
<file path=[Content_Types].xml><?xml version="1.0" encoding="utf-8"?>
<Types xmlns="http://schemas.openxmlformats.org/package/2006/content-types">
  <Default Extension="JPG" ContentType="image/jpeg"/>
  <Default Extension="mp3" ContentType="audio/mpeg"/>
  <Default Extension="png" ContentType="image/png"/>
  <Default Extension="rels" ContentType="application/vnd.openxmlformats-package.relationships+xml"/>
  <Default Extension="wav" ContentType="audio/x-wav"/>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heme/theme2.xml" ContentType="application/vnd.openxmlformats-officedocument.theme+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93" r:id="rId1"/>
    <p:sldMasterId id="2147483694" r:id="rId2"/>
    <p:sldMasterId id="2147483706" r:id="rId3"/>
  </p:sldMasterIdLst>
  <p:notesMasterIdLst>
    <p:notesMasterId r:id="rId59"/>
  </p:notesMasterIdLst>
  <p:sldIdLst>
    <p:sldId id="256" r:id="rId4"/>
    <p:sldId id="277" r:id="rId5"/>
    <p:sldId id="258" r:id="rId6"/>
    <p:sldId id="2007577612" r:id="rId7"/>
    <p:sldId id="2007577611" r:id="rId8"/>
    <p:sldId id="2007577613" r:id="rId9"/>
    <p:sldId id="2007577589" r:id="rId10"/>
    <p:sldId id="2007577639" r:id="rId11"/>
    <p:sldId id="2007577614" r:id="rId12"/>
    <p:sldId id="2007577615" r:id="rId13"/>
    <p:sldId id="2007577616" r:id="rId14"/>
    <p:sldId id="2007577617" r:id="rId15"/>
    <p:sldId id="2007577619" r:id="rId16"/>
    <p:sldId id="2007577618" r:id="rId17"/>
    <p:sldId id="2007577609" r:id="rId18"/>
    <p:sldId id="2007577610" r:id="rId19"/>
    <p:sldId id="2007577620" r:id="rId20"/>
    <p:sldId id="2007577592" r:id="rId21"/>
    <p:sldId id="2007577622" r:id="rId22"/>
    <p:sldId id="2007577621" r:id="rId23"/>
    <p:sldId id="2007577623" r:id="rId24"/>
    <p:sldId id="2007577599" r:id="rId25"/>
    <p:sldId id="2007577590" r:id="rId26"/>
    <p:sldId id="2007577591" r:id="rId27"/>
    <p:sldId id="2007577602" r:id="rId28"/>
    <p:sldId id="2007577626" r:id="rId29"/>
    <p:sldId id="2007577624" r:id="rId30"/>
    <p:sldId id="2007577595" r:id="rId31"/>
    <p:sldId id="2007577625" r:id="rId32"/>
    <p:sldId id="2007577627" r:id="rId33"/>
    <p:sldId id="2007577628" r:id="rId34"/>
    <p:sldId id="2007577629" r:id="rId35"/>
    <p:sldId id="2007577630" r:id="rId36"/>
    <p:sldId id="2007577631" r:id="rId37"/>
    <p:sldId id="2007577632" r:id="rId38"/>
    <p:sldId id="2007577633" r:id="rId39"/>
    <p:sldId id="2007577634" r:id="rId40"/>
    <p:sldId id="2007577635" r:id="rId41"/>
    <p:sldId id="261" r:id="rId42"/>
    <p:sldId id="2007577638" r:id="rId43"/>
    <p:sldId id="2007577637" r:id="rId44"/>
    <p:sldId id="2007577636" r:id="rId45"/>
    <p:sldId id="2007577640" r:id="rId46"/>
    <p:sldId id="257" r:id="rId47"/>
    <p:sldId id="2007577641" r:id="rId48"/>
    <p:sldId id="771" r:id="rId49"/>
    <p:sldId id="278" r:id="rId50"/>
    <p:sldId id="772" r:id="rId51"/>
    <p:sldId id="2007577642" r:id="rId52"/>
    <p:sldId id="773" r:id="rId53"/>
    <p:sldId id="774" r:id="rId54"/>
    <p:sldId id="775" r:id="rId55"/>
    <p:sldId id="776" r:id="rId56"/>
    <p:sldId id="2007577607" r:id="rId57"/>
    <p:sldId id="2007577603" r:id="rId58"/>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4B183"/>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163B9A89-6CC7-4D0A-84D2-13C31F21C6D0}">
  <a:tblStyle styleId="{163B9A89-6CC7-4D0A-84D2-13C31F21C6D0}"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775DCB02-9BB8-47FD-8907-85C794F793BA}" styleName="Themed Style 1 - Accent 4">
    <a:tblBg>
      <a:fillRef idx="2">
        <a:schemeClr val="accent4"/>
      </a:fillRef>
      <a:effectRef idx="1">
        <a:schemeClr val="accent4"/>
      </a:effectRef>
    </a:tblBg>
    <a:wholeTbl>
      <a:tcTxStyle>
        <a:fontRef idx="minor">
          <a:scrgbClr r="0" g="0" b="0"/>
        </a:fontRef>
        <a:schemeClr val="dk1"/>
      </a:tcTxStyle>
      <a:tcStyle>
        <a:tcBdr>
          <a:left>
            <a:lnRef idx="1">
              <a:schemeClr val="accent4"/>
            </a:lnRef>
          </a:left>
          <a:right>
            <a:lnRef idx="1">
              <a:schemeClr val="accent4"/>
            </a:lnRef>
          </a:right>
          <a:top>
            <a:lnRef idx="1">
              <a:schemeClr val="accent4"/>
            </a:lnRef>
          </a:top>
          <a:bottom>
            <a:lnRef idx="1">
              <a:schemeClr val="accent4"/>
            </a:lnRef>
          </a:bottom>
          <a:insideH>
            <a:lnRef idx="1">
              <a:schemeClr val="accent4"/>
            </a:lnRef>
          </a:insideH>
          <a:insideV>
            <a:lnRef idx="1">
              <a:schemeClr val="accent4"/>
            </a:lnRef>
          </a:insideV>
        </a:tcBdr>
        <a:fill>
          <a:noFill/>
        </a:fill>
      </a:tcStyle>
    </a:wholeTbl>
    <a:band1H>
      <a:tcStyle>
        <a:tcBdr/>
        <a:fill>
          <a:solidFill>
            <a:schemeClr val="accent4">
              <a:alpha val="40000"/>
            </a:schemeClr>
          </a:solidFill>
        </a:fill>
      </a:tcStyle>
    </a:band1H>
    <a:band2H>
      <a:tcStyle>
        <a:tcBdr/>
      </a:tcStyle>
    </a:band2H>
    <a:band1V>
      <a:tcStyle>
        <a:tcBdr>
          <a:top>
            <a:lnRef idx="1">
              <a:schemeClr val="accent4"/>
            </a:lnRef>
          </a:top>
          <a:bottom>
            <a:lnRef idx="1">
              <a:schemeClr val="accent4"/>
            </a:lnRef>
          </a:bottom>
        </a:tcBdr>
        <a:fill>
          <a:solidFill>
            <a:schemeClr val="accent4">
              <a:alpha val="40000"/>
            </a:schemeClr>
          </a:solidFill>
        </a:fill>
      </a:tcStyle>
    </a:band1V>
    <a:band2V>
      <a:tcStyle>
        <a:tcBdr/>
      </a:tcStyle>
    </a:band2V>
    <a:lastCol>
      <a:tcTxStyle b="on"/>
      <a:tcStyle>
        <a:tcBdr>
          <a:left>
            <a:lnRef idx="2">
              <a:schemeClr val="accent4"/>
            </a:lnRef>
          </a:left>
          <a:right>
            <a:lnRef idx="1">
              <a:schemeClr val="accent4"/>
            </a:lnRef>
          </a:right>
          <a:top>
            <a:lnRef idx="1">
              <a:schemeClr val="accent4"/>
            </a:lnRef>
          </a:top>
          <a:bottom>
            <a:lnRef idx="1">
              <a:schemeClr val="accent4"/>
            </a:lnRef>
          </a:bottom>
          <a:insideH>
            <a:lnRef idx="1">
              <a:schemeClr val="accent4"/>
            </a:lnRef>
          </a:insideH>
          <a:insideV>
            <a:ln>
              <a:noFill/>
            </a:ln>
          </a:insideV>
        </a:tcBdr>
      </a:tcStyle>
    </a:lastCol>
    <a:firstCol>
      <a:tcTxStyle b="on"/>
      <a:tcStyle>
        <a:tcBdr>
          <a:left>
            <a:lnRef idx="1">
              <a:schemeClr val="accent4"/>
            </a:lnRef>
          </a:left>
          <a:right>
            <a:lnRef idx="2">
              <a:schemeClr val="accent4"/>
            </a:lnRef>
          </a:right>
          <a:top>
            <a:lnRef idx="1">
              <a:schemeClr val="accent4"/>
            </a:lnRef>
          </a:top>
          <a:bottom>
            <a:lnRef idx="1">
              <a:schemeClr val="accent4"/>
            </a:lnRef>
          </a:bottom>
          <a:insideH>
            <a:lnRef idx="1">
              <a:schemeClr val="accent4"/>
            </a:lnRef>
          </a:insideH>
          <a:insideV>
            <a:ln>
              <a:noFill/>
            </a:ln>
          </a:insideV>
        </a:tcBdr>
      </a:tcStyle>
    </a:firstCol>
    <a:lastRow>
      <a:tcTxStyle b="on"/>
      <a:tcStyle>
        <a:tcBdr>
          <a:left>
            <a:lnRef idx="1">
              <a:schemeClr val="accent4"/>
            </a:lnRef>
          </a:left>
          <a:right>
            <a:lnRef idx="1">
              <a:schemeClr val="accent4"/>
            </a:lnRef>
          </a:right>
          <a:top>
            <a:lnRef idx="2">
              <a:schemeClr val="accent4"/>
            </a:lnRef>
          </a:top>
          <a:bottom>
            <a:lnRef idx="2">
              <a:schemeClr val="accent4"/>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4"/>
            </a:lnRef>
          </a:left>
          <a:right>
            <a:lnRef idx="1">
              <a:schemeClr val="accent4"/>
            </a:lnRef>
          </a:right>
          <a:top>
            <a:lnRef idx="1">
              <a:schemeClr val="accent4"/>
            </a:lnRef>
          </a:top>
          <a:bottom>
            <a:lnRef idx="2">
              <a:schemeClr val="lt1"/>
            </a:lnRef>
          </a:bottom>
          <a:insideH>
            <a:ln>
              <a:noFill/>
            </a:ln>
          </a:insideH>
          <a:insideV>
            <a:ln>
              <a:noFill/>
            </a:ln>
          </a:insideV>
        </a:tcBdr>
        <a:fill>
          <a:solidFill>
            <a:schemeClr val="accent4"/>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515" autoAdjust="0"/>
    <p:restoredTop sz="94660"/>
  </p:normalViewPr>
  <p:slideViewPr>
    <p:cSldViewPr snapToGrid="0">
      <p:cViewPr varScale="1">
        <p:scale>
          <a:sx n="102" d="100"/>
          <a:sy n="102" d="100"/>
        </p:scale>
        <p:origin x="830" y="77"/>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slide" Target="slides/slide36.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slide" Target="slides/slide39.xml"/><Relationship Id="rId47" Type="http://schemas.openxmlformats.org/officeDocument/2006/relationships/slide" Target="slides/slide44.xml"/><Relationship Id="rId50" Type="http://schemas.openxmlformats.org/officeDocument/2006/relationships/slide" Target="slides/slide47.xml"/><Relationship Id="rId55" Type="http://schemas.openxmlformats.org/officeDocument/2006/relationships/slide" Target="slides/slide52.xml"/><Relationship Id="rId63" Type="http://schemas.openxmlformats.org/officeDocument/2006/relationships/tableStyles" Target="tableStyles.xml"/><Relationship Id="rId7" Type="http://schemas.openxmlformats.org/officeDocument/2006/relationships/slide" Target="slides/slide4.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slide" Target="slides/slide50.xml"/><Relationship Id="rId58" Type="http://schemas.openxmlformats.org/officeDocument/2006/relationships/slide" Target="slides/slide55.xml"/><Relationship Id="rId5" Type="http://schemas.openxmlformats.org/officeDocument/2006/relationships/slide" Target="slides/slide2.xml"/><Relationship Id="rId61" Type="http://schemas.openxmlformats.org/officeDocument/2006/relationships/viewProps" Target="viewProps.xml"/><Relationship Id="rId19" Type="http://schemas.openxmlformats.org/officeDocument/2006/relationships/slide" Target="slides/slide1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slide" Target="slides/slide53.xml"/><Relationship Id="rId8" Type="http://schemas.openxmlformats.org/officeDocument/2006/relationships/slide" Target="slides/slide5.xml"/><Relationship Id="rId51" Type="http://schemas.openxmlformats.org/officeDocument/2006/relationships/slide" Target="slides/slide48.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notesMaster" Target="notesMasters/notesMaster1.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presProps" Target="presProps.xml"/><Relationship Id="rId4" Type="http://schemas.openxmlformats.org/officeDocument/2006/relationships/slide" Target="slides/slide1.xml"/><Relationship Id="rId9" Type="http://schemas.openxmlformats.org/officeDocument/2006/relationships/slide" Target="slides/slide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3"/>
        <p:cNvGrpSpPr/>
        <p:nvPr/>
      </p:nvGrpSpPr>
      <p:grpSpPr>
        <a:xfrm>
          <a:off x="0" y="0"/>
          <a:ext cx="0" cy="0"/>
          <a:chOff x="0" y="0"/>
          <a:chExt cx="0" cy="0"/>
        </a:xfrm>
      </p:grpSpPr>
      <p:sp>
        <p:nvSpPr>
          <p:cNvPr id="1074" name="Google Shape;1074;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5" name="Google Shape;1075;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4660822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6555884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4103901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9741483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9"/>
        <p:cNvGrpSpPr/>
        <p:nvPr/>
      </p:nvGrpSpPr>
      <p:grpSpPr>
        <a:xfrm>
          <a:off x="0" y="0"/>
          <a:ext cx="0" cy="0"/>
          <a:chOff x="0" y="0"/>
          <a:chExt cx="0" cy="0"/>
        </a:xfrm>
      </p:grpSpPr>
      <p:sp>
        <p:nvSpPr>
          <p:cNvPr id="1370" name="Google Shape;1370;gf64aaffb81_1_2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1" name="Google Shape;1371;gf64aaffb81_1_2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1716897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9"/>
        <p:cNvGrpSpPr/>
        <p:nvPr/>
      </p:nvGrpSpPr>
      <p:grpSpPr>
        <a:xfrm>
          <a:off x="0" y="0"/>
          <a:ext cx="0" cy="0"/>
          <a:chOff x="0" y="0"/>
          <a:chExt cx="0" cy="0"/>
        </a:xfrm>
      </p:grpSpPr>
      <p:sp>
        <p:nvSpPr>
          <p:cNvPr id="1370" name="Google Shape;1370;gf64aaffb81_1_2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1" name="Google Shape;1371;gf64aaffb81_1_2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2819349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algn="ctr"/>
            <a:r>
              <a:rPr lang="en-US" sz="11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Nguyễn</a:t>
            </a:r>
            <a:r>
              <a:rPr lang="en-US" sz="11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1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Nhâm</a:t>
            </a:r>
            <a:endParaRPr lang="en-US" sz="1100" dirty="0">
              <a:latin typeface=".VnTime" panose="020B7200000000000000" pitchFamily="34" charset="0"/>
              <a:ea typeface="Times New Roman" panose="02020603050405020304" pitchFamily="18" charset="0"/>
              <a:cs typeface="Times New Roman" panose="02020603050405020304" pitchFamily="18" charset="0"/>
            </a:endParaRPr>
          </a:p>
          <a:p>
            <a:pPr algn="ctr"/>
            <a:r>
              <a:rPr lang="en-US" sz="11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0981713891- 0366.698.459.</a:t>
            </a:r>
            <a:endParaRPr lang="en-US" sz="1100" dirty="0">
              <a:latin typeface=".VnTime" panose="020B7200000000000000" pitchFamily="34" charset="0"/>
              <a:ea typeface="Times New Roman" panose="02020603050405020304" pitchFamily="18" charset="0"/>
              <a:cs typeface="Times New Roman" panose="02020603050405020304" pitchFamily="18" charset="0"/>
            </a:endParaRPr>
          </a:p>
          <a:p>
            <a:pPr marL="0" lvl="0" indent="0" algn="l" rtl="0">
              <a:spcBef>
                <a:spcPts val="0"/>
              </a:spcBef>
              <a:spcAft>
                <a:spcPts val="0"/>
              </a:spcAft>
              <a:buNone/>
            </a:pPr>
            <a:endParaRPr dirty="0"/>
          </a:p>
        </p:txBody>
      </p:sp>
    </p:spTree>
    <p:extLst>
      <p:ext uri="{BB962C8B-B14F-4D97-AF65-F5344CB8AC3E}">
        <p14:creationId xmlns:p14="http://schemas.microsoft.com/office/powerpoint/2010/main" val="316846503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2371680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9"/>
        <p:cNvGrpSpPr/>
        <p:nvPr/>
      </p:nvGrpSpPr>
      <p:grpSpPr>
        <a:xfrm>
          <a:off x="0" y="0"/>
          <a:ext cx="0" cy="0"/>
          <a:chOff x="0" y="0"/>
          <a:chExt cx="0" cy="0"/>
        </a:xfrm>
      </p:grpSpPr>
      <p:sp>
        <p:nvSpPr>
          <p:cNvPr id="1370" name="Google Shape;1370;gf64aaffb81_1_2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1" name="Google Shape;1371;gf64aaffb81_1_2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3431840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algn="ctr"/>
            <a:r>
              <a:rPr lang="en-US" sz="11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Nguyễn</a:t>
            </a:r>
            <a:r>
              <a:rPr lang="en-US" sz="11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1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Nhâm</a:t>
            </a:r>
            <a:endParaRPr lang="en-US" sz="1100" dirty="0">
              <a:latin typeface=".VnTime" panose="020B7200000000000000" pitchFamily="34" charset="0"/>
              <a:ea typeface="Times New Roman" panose="02020603050405020304" pitchFamily="18" charset="0"/>
              <a:cs typeface="Times New Roman" panose="02020603050405020304" pitchFamily="18" charset="0"/>
            </a:endParaRPr>
          </a:p>
          <a:p>
            <a:pPr algn="ctr"/>
            <a:r>
              <a:rPr lang="en-US" sz="110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0981713891- 0366.698.459.</a:t>
            </a:r>
            <a:endParaRPr lang="en-US" sz="1100">
              <a:latin typeface=".VnTime" panose="020B7200000000000000" pitchFamily="34" charset="0"/>
              <a:ea typeface="Times New Roman" panose="02020603050405020304" pitchFamily="18" charset="0"/>
              <a:cs typeface="Times New Roman" panose="02020603050405020304" pitchFamily="18" charset="0"/>
            </a:endParaRPr>
          </a:p>
          <a:p>
            <a:pPr marL="0" lvl="0" indent="0" algn="l" rtl="0">
              <a:spcBef>
                <a:spcPts val="0"/>
              </a:spcBef>
              <a:spcAft>
                <a:spcPts val="0"/>
              </a:spcAft>
              <a:buNone/>
            </a:pPr>
            <a:endParaRPr/>
          </a:p>
        </p:txBody>
      </p:sp>
    </p:spTree>
    <p:extLst>
      <p:ext uri="{BB962C8B-B14F-4D97-AF65-F5344CB8AC3E}">
        <p14:creationId xmlns:p14="http://schemas.microsoft.com/office/powerpoint/2010/main" val="397699836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19"/>
        <p:cNvGrpSpPr/>
        <p:nvPr/>
      </p:nvGrpSpPr>
      <p:grpSpPr>
        <a:xfrm>
          <a:off x="0" y="0"/>
          <a:ext cx="0" cy="0"/>
          <a:chOff x="0" y="0"/>
          <a:chExt cx="0" cy="0"/>
        </a:xfrm>
      </p:grpSpPr>
      <p:sp>
        <p:nvSpPr>
          <p:cNvPr id="2320" name="Google Shape;2320;gfb0c0d361a_0_7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21" name="Google Shape;2321;gfb0c0d361a_0_7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algn="ctr"/>
            <a:r>
              <a:rPr lang="en-US" sz="11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Nguyễn</a:t>
            </a:r>
            <a:r>
              <a:rPr lang="en-US" sz="11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1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Nhâm</a:t>
            </a:r>
            <a:endParaRPr lang="en-US" sz="1100" dirty="0">
              <a:latin typeface=".VnTime" panose="020B7200000000000000" pitchFamily="34" charset="0"/>
              <a:ea typeface="Times New Roman" panose="02020603050405020304" pitchFamily="18" charset="0"/>
              <a:cs typeface="Times New Roman" panose="02020603050405020304" pitchFamily="18" charset="0"/>
            </a:endParaRPr>
          </a:p>
          <a:p>
            <a:pPr algn="ctr"/>
            <a:r>
              <a:rPr lang="en-US" sz="11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0981713891- 0366.698.459.</a:t>
            </a:r>
            <a:endParaRPr lang="en-US" sz="1100" dirty="0">
              <a:latin typeface=".VnTime" panose="020B7200000000000000" pitchFamily="34" charset="0"/>
              <a:ea typeface="Times New Roman" panose="02020603050405020304" pitchFamily="18" charset="0"/>
              <a:cs typeface="Times New Roman" panose="02020603050405020304" pitchFamily="18" charset="0"/>
            </a:endParaRPr>
          </a:p>
          <a:p>
            <a:pPr marL="0" lvl="0" indent="0" algn="l" rtl="0">
              <a:spcBef>
                <a:spcPts val="0"/>
              </a:spcBef>
              <a:spcAft>
                <a:spcPts val="0"/>
              </a:spcAft>
              <a:buNone/>
            </a:pPr>
            <a:endParaRPr dirty="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3247419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099650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9"/>
        <p:cNvGrpSpPr/>
        <p:nvPr/>
      </p:nvGrpSpPr>
      <p:grpSpPr>
        <a:xfrm>
          <a:off x="0" y="0"/>
          <a:ext cx="0" cy="0"/>
          <a:chOff x="0" y="0"/>
          <a:chExt cx="0" cy="0"/>
        </a:xfrm>
      </p:grpSpPr>
      <p:sp>
        <p:nvSpPr>
          <p:cNvPr id="1370" name="Google Shape;1370;gf64aaffb81_1_2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1" name="Google Shape;1371;gf64aaffb81_1_2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7402370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4613683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527907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6322764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8096840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2521506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9"/>
        <p:cNvGrpSpPr/>
        <p:nvPr/>
      </p:nvGrpSpPr>
      <p:grpSpPr>
        <a:xfrm>
          <a:off x="0" y="0"/>
          <a:ext cx="0" cy="0"/>
          <a:chOff x="0" y="0"/>
          <a:chExt cx="0" cy="0"/>
        </a:xfrm>
      </p:grpSpPr>
      <p:sp>
        <p:nvSpPr>
          <p:cNvPr id="1370" name="Google Shape;1370;gf64aaffb81_1_2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1" name="Google Shape;1371;gf64aaffb81_1_2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8214478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5883272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6842953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9736268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9"/>
        <p:cNvGrpSpPr/>
        <p:nvPr/>
      </p:nvGrpSpPr>
      <p:grpSpPr>
        <a:xfrm>
          <a:off x="0" y="0"/>
          <a:ext cx="0" cy="0"/>
          <a:chOff x="0" y="0"/>
          <a:chExt cx="0" cy="0"/>
        </a:xfrm>
      </p:grpSpPr>
      <p:sp>
        <p:nvSpPr>
          <p:cNvPr id="1370" name="Google Shape;1370;gf64aaffb81_1_2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1" name="Google Shape;1371;gf64aaffb81_1_2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8316656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4045198"/>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8400203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1951523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55122840"/>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3273676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335764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9"/>
        <p:cNvGrpSpPr/>
        <p:nvPr/>
      </p:nvGrpSpPr>
      <p:grpSpPr>
        <a:xfrm>
          <a:off x="0" y="0"/>
          <a:ext cx="0" cy="0"/>
          <a:chOff x="0" y="0"/>
          <a:chExt cx="0" cy="0"/>
        </a:xfrm>
      </p:grpSpPr>
      <p:sp>
        <p:nvSpPr>
          <p:cNvPr id="1370" name="Google Shape;1370;gf64aaffb81_1_2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1" name="Google Shape;1371;gf64aaffb81_1_2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59450276"/>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7847538"/>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8529704"/>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06773093"/>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19"/>
        <p:cNvGrpSpPr/>
        <p:nvPr/>
      </p:nvGrpSpPr>
      <p:grpSpPr>
        <a:xfrm>
          <a:off x="0" y="0"/>
          <a:ext cx="0" cy="0"/>
          <a:chOff x="0" y="0"/>
          <a:chExt cx="0" cy="0"/>
        </a:xfrm>
      </p:grpSpPr>
      <p:sp>
        <p:nvSpPr>
          <p:cNvPr id="2320" name="Google Shape;2320;gfb0c0d361a_0_7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21" name="Google Shape;2321;gfb0c0d361a_0_7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5640127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346419889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19"/>
        <p:cNvGrpSpPr/>
        <p:nvPr/>
      </p:nvGrpSpPr>
      <p:grpSpPr>
        <a:xfrm>
          <a:off x="0" y="0"/>
          <a:ext cx="0" cy="0"/>
          <a:chOff x="0" y="0"/>
          <a:chExt cx="0" cy="0"/>
        </a:xfrm>
      </p:grpSpPr>
      <p:sp>
        <p:nvSpPr>
          <p:cNvPr id="2320" name="Google Shape;2320;gfb0c0d361a_0_7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21" name="Google Shape;2321;gfb0c0d361a_0_7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15393361"/>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9053789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4748563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3917244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19"/>
        <p:cNvGrpSpPr/>
        <p:nvPr/>
      </p:nvGrpSpPr>
      <p:grpSpPr>
        <a:xfrm>
          <a:off x="0" y="0"/>
          <a:ext cx="0" cy="0"/>
          <a:chOff x="0" y="0"/>
          <a:chExt cx="0" cy="0"/>
        </a:xfrm>
      </p:grpSpPr>
      <p:sp>
        <p:nvSpPr>
          <p:cNvPr id="2320" name="Google Shape;2320;gfb0c0d361a_0_7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21" name="Google Shape;2321;gfb0c0d361a_0_7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4264802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9"/>
        <p:cNvGrpSpPr/>
        <p:nvPr/>
      </p:nvGrpSpPr>
      <p:grpSpPr>
        <a:xfrm>
          <a:off x="0" y="0"/>
          <a:ext cx="0" cy="0"/>
          <a:chOff x="0" y="0"/>
          <a:chExt cx="0" cy="0"/>
        </a:xfrm>
      </p:grpSpPr>
      <p:sp>
        <p:nvSpPr>
          <p:cNvPr id="1370" name="Google Shape;1370;gf64aaffb81_1_2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1" name="Google Shape;1371;gf64aaffb81_1_2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algn="ctr"/>
            <a:r>
              <a:rPr lang="en-US" sz="11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Nguyễn</a:t>
            </a:r>
            <a:r>
              <a:rPr lang="en-US" sz="11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1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Nhâm</a:t>
            </a:r>
            <a:endParaRPr lang="en-US" sz="1100" dirty="0">
              <a:latin typeface=".VnTime" panose="020B7200000000000000" pitchFamily="34" charset="0"/>
              <a:ea typeface="Times New Roman" panose="02020603050405020304" pitchFamily="18" charset="0"/>
              <a:cs typeface="Times New Roman" panose="02020603050405020304" pitchFamily="18" charset="0"/>
            </a:endParaRPr>
          </a:p>
          <a:p>
            <a:pPr algn="ctr"/>
            <a:r>
              <a:rPr lang="en-US" sz="11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0981713891- 0366.698.459.</a:t>
            </a:r>
            <a:endParaRPr lang="en-US" sz="1100" dirty="0">
              <a:latin typeface=".VnTime" panose="020B7200000000000000" pitchFamily="34" charset="0"/>
              <a:ea typeface="Times New Roman" panose="02020603050405020304" pitchFamily="18" charset="0"/>
              <a:cs typeface="Times New Roman" panose="02020603050405020304" pitchFamily="18" charset="0"/>
            </a:endParaRPr>
          </a:p>
          <a:p>
            <a:pPr marL="0" lvl="0" indent="0" algn="l" rtl="0">
              <a:spcBef>
                <a:spcPts val="0"/>
              </a:spcBef>
              <a:spcAft>
                <a:spcPts val="0"/>
              </a:spcAft>
              <a:buNone/>
            </a:pPr>
            <a:endParaRPr dirty="0"/>
          </a:p>
        </p:txBody>
      </p:sp>
    </p:spTree>
    <p:extLst>
      <p:ext uri="{BB962C8B-B14F-4D97-AF65-F5344CB8AC3E}">
        <p14:creationId xmlns:p14="http://schemas.microsoft.com/office/powerpoint/2010/main" val="221512224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1975317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solidFill>
          <a:srgbClr val="FFA9DD"/>
        </a:solidFill>
        <a:effectLst/>
      </p:bgPr>
    </p:bg>
    <p:spTree>
      <p:nvGrpSpPr>
        <p:cNvPr id="1" name="Shape 8"/>
        <p:cNvGrpSpPr/>
        <p:nvPr/>
      </p:nvGrpSpPr>
      <p:grpSpPr>
        <a:xfrm>
          <a:off x="0" y="0"/>
          <a:ext cx="0" cy="0"/>
          <a:chOff x="0" y="0"/>
          <a:chExt cx="0" cy="0"/>
        </a:xfrm>
      </p:grpSpPr>
      <p:grpSp>
        <p:nvGrpSpPr>
          <p:cNvPr id="9" name="Google Shape;9;p2"/>
          <p:cNvGrpSpPr/>
          <p:nvPr/>
        </p:nvGrpSpPr>
        <p:grpSpPr>
          <a:xfrm>
            <a:off x="0" y="147300"/>
            <a:ext cx="9144000" cy="4812075"/>
            <a:chOff x="0" y="147300"/>
            <a:chExt cx="9144000" cy="4812075"/>
          </a:xfrm>
        </p:grpSpPr>
        <p:cxnSp>
          <p:nvCxnSpPr>
            <p:cNvPr id="10" name="Google Shape;10;p2"/>
            <p:cNvCxnSpPr/>
            <p:nvPr/>
          </p:nvCxnSpPr>
          <p:spPr>
            <a:xfrm>
              <a:off x="0" y="14730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1" name="Google Shape;11;p2"/>
            <p:cNvCxnSpPr/>
            <p:nvPr/>
          </p:nvCxnSpPr>
          <p:spPr>
            <a:xfrm>
              <a:off x="0" y="681975"/>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2" name="Google Shape;12;p2"/>
            <p:cNvCxnSpPr/>
            <p:nvPr/>
          </p:nvCxnSpPr>
          <p:spPr>
            <a:xfrm>
              <a:off x="0" y="121665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3" name="Google Shape;13;p2"/>
            <p:cNvCxnSpPr/>
            <p:nvPr/>
          </p:nvCxnSpPr>
          <p:spPr>
            <a:xfrm>
              <a:off x="0" y="1751325"/>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4" name="Google Shape;14;p2"/>
            <p:cNvCxnSpPr/>
            <p:nvPr/>
          </p:nvCxnSpPr>
          <p:spPr>
            <a:xfrm>
              <a:off x="0" y="228600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5" name="Google Shape;15;p2"/>
            <p:cNvCxnSpPr/>
            <p:nvPr/>
          </p:nvCxnSpPr>
          <p:spPr>
            <a:xfrm>
              <a:off x="0" y="2820675"/>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6" name="Google Shape;16;p2"/>
            <p:cNvCxnSpPr/>
            <p:nvPr/>
          </p:nvCxnSpPr>
          <p:spPr>
            <a:xfrm>
              <a:off x="0" y="335535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7" name="Google Shape;17;p2"/>
            <p:cNvCxnSpPr/>
            <p:nvPr/>
          </p:nvCxnSpPr>
          <p:spPr>
            <a:xfrm>
              <a:off x="0" y="3890025"/>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8" name="Google Shape;18;p2"/>
            <p:cNvCxnSpPr/>
            <p:nvPr/>
          </p:nvCxnSpPr>
          <p:spPr>
            <a:xfrm>
              <a:off x="0" y="442470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9" name="Google Shape;19;p2"/>
            <p:cNvCxnSpPr/>
            <p:nvPr/>
          </p:nvCxnSpPr>
          <p:spPr>
            <a:xfrm>
              <a:off x="0" y="4959375"/>
              <a:ext cx="9144000" cy="0"/>
            </a:xfrm>
            <a:prstGeom prst="straightConnector1">
              <a:avLst/>
            </a:prstGeom>
            <a:noFill/>
            <a:ln w="19050" cap="flat" cmpd="sng">
              <a:solidFill>
                <a:srgbClr val="F7607D"/>
              </a:solidFill>
              <a:prstDash val="solid"/>
              <a:round/>
              <a:headEnd type="none" w="med" len="med"/>
              <a:tailEnd type="none" w="med" len="med"/>
            </a:ln>
          </p:spPr>
        </p:cxnSp>
      </p:grpSp>
      <p:sp>
        <p:nvSpPr>
          <p:cNvPr id="20" name="Google Shape;20;p2"/>
          <p:cNvSpPr/>
          <p:nvPr/>
        </p:nvSpPr>
        <p:spPr>
          <a:xfrm rot="-5400000">
            <a:off x="2397075" y="-1538325"/>
            <a:ext cx="4457100" cy="8155800"/>
          </a:xfrm>
          <a:prstGeom prst="round2SameRect">
            <a:avLst>
              <a:gd name="adj1" fmla="val 6483"/>
              <a:gd name="adj2" fmla="val 0"/>
            </a:avLst>
          </a:prstGeom>
          <a:solidFill>
            <a:srgbClr val="7182FF"/>
          </a:solidFill>
          <a:ln>
            <a:noFill/>
          </a:ln>
          <a:effectLst>
            <a:outerShdw blurRad="142875" dist="104775" dir="2160000" algn="bl" rotWithShape="0">
              <a:srgbClr val="512651">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 name="Google Shape;21;p2"/>
          <p:cNvGrpSpPr/>
          <p:nvPr/>
        </p:nvGrpSpPr>
        <p:grpSpPr>
          <a:xfrm>
            <a:off x="444850" y="282938"/>
            <a:ext cx="8253250" cy="4510275"/>
            <a:chOff x="444850" y="282938"/>
            <a:chExt cx="8253250" cy="4510275"/>
          </a:xfrm>
        </p:grpSpPr>
        <p:grpSp>
          <p:nvGrpSpPr>
            <p:cNvPr id="22" name="Google Shape;22;p2"/>
            <p:cNvGrpSpPr/>
            <p:nvPr/>
          </p:nvGrpSpPr>
          <p:grpSpPr>
            <a:xfrm>
              <a:off x="444850" y="282938"/>
              <a:ext cx="8253250" cy="4510275"/>
              <a:chOff x="444850" y="282938"/>
              <a:chExt cx="8253250" cy="4510275"/>
            </a:xfrm>
          </p:grpSpPr>
          <p:grpSp>
            <p:nvGrpSpPr>
              <p:cNvPr id="23" name="Google Shape;23;p2"/>
              <p:cNvGrpSpPr/>
              <p:nvPr/>
            </p:nvGrpSpPr>
            <p:grpSpPr>
              <a:xfrm>
                <a:off x="444850" y="282938"/>
                <a:ext cx="8253250" cy="4510275"/>
                <a:chOff x="444850" y="282938"/>
                <a:chExt cx="8253250" cy="4510275"/>
              </a:xfrm>
            </p:grpSpPr>
            <p:sp>
              <p:nvSpPr>
                <p:cNvPr id="24" name="Google Shape;24;p2"/>
                <p:cNvSpPr/>
                <p:nvPr/>
              </p:nvSpPr>
              <p:spPr>
                <a:xfrm>
                  <a:off x="1015100" y="284513"/>
                  <a:ext cx="7683000" cy="45087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rot="-5400000">
                  <a:off x="-1518950" y="2246738"/>
                  <a:ext cx="4508400" cy="580800"/>
                </a:xfrm>
                <a:prstGeom prst="round2SameRect">
                  <a:avLst>
                    <a:gd name="adj1" fmla="val 50000"/>
                    <a:gd name="adj2"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 name="Google Shape;26;p2"/>
              <p:cNvGrpSpPr/>
              <p:nvPr/>
            </p:nvGrpSpPr>
            <p:grpSpPr>
              <a:xfrm>
                <a:off x="444850" y="808450"/>
                <a:ext cx="579900" cy="3421875"/>
                <a:chOff x="444850" y="808450"/>
                <a:chExt cx="579900" cy="3421875"/>
              </a:xfrm>
            </p:grpSpPr>
            <p:sp>
              <p:nvSpPr>
                <p:cNvPr id="27" name="Google Shape;27;p2"/>
                <p:cNvSpPr/>
                <p:nvPr/>
              </p:nvSpPr>
              <p:spPr>
                <a:xfrm rot="-5400000">
                  <a:off x="681700" y="571600"/>
                  <a:ext cx="106200" cy="5799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rot="-5400000">
                  <a:off x="681700" y="801550"/>
                  <a:ext cx="106200" cy="5799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rot="-5400000">
                  <a:off x="681700" y="3657325"/>
                  <a:ext cx="106200" cy="5799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rot="-5400000">
                  <a:off x="681700" y="3887275"/>
                  <a:ext cx="106200" cy="5799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1" name="Google Shape;31;p2"/>
            <p:cNvSpPr/>
            <p:nvPr/>
          </p:nvSpPr>
          <p:spPr>
            <a:xfrm>
              <a:off x="1021250" y="282950"/>
              <a:ext cx="81300" cy="45084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 name="Google Shape;32;p2"/>
          <p:cNvSpPr txBox="1">
            <a:spLocks noGrp="1"/>
          </p:cNvSpPr>
          <p:nvPr>
            <p:ph type="ctrTitle"/>
          </p:nvPr>
        </p:nvSpPr>
        <p:spPr>
          <a:xfrm>
            <a:off x="1794800" y="779625"/>
            <a:ext cx="6123600" cy="2960400"/>
          </a:xfrm>
          <a:prstGeom prst="rect">
            <a:avLst/>
          </a:prstGeom>
          <a:solidFill>
            <a:schemeClr val="dk1"/>
          </a:solidFill>
        </p:spPr>
        <p:txBody>
          <a:bodyPr spcFirstLastPara="1" wrap="square" lIns="91425" tIns="91425" rIns="91425" bIns="91425" anchor="ctr" anchorCtr="0">
            <a:noAutofit/>
          </a:bodyPr>
          <a:lstStyle>
            <a:lvl1pPr lvl="0" algn="ctr">
              <a:spcBef>
                <a:spcPts val="0"/>
              </a:spcBef>
              <a:spcAft>
                <a:spcPts val="0"/>
              </a:spcAft>
              <a:buClr>
                <a:srgbClr val="191919"/>
              </a:buClr>
              <a:buSzPts val="5200"/>
              <a:buNone/>
              <a:defRPr sz="3600">
                <a:solidFill>
                  <a:srgbClr val="512651"/>
                </a:solidFill>
                <a:latin typeface="Paytone One"/>
                <a:ea typeface="Paytone One"/>
                <a:cs typeface="Paytone One"/>
                <a:sym typeface="Paytone One"/>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33" name="Google Shape;33;p2"/>
          <p:cNvSpPr/>
          <p:nvPr/>
        </p:nvSpPr>
        <p:spPr>
          <a:xfrm>
            <a:off x="2901888" y="459524"/>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1658400" y="4291199"/>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5682850" y="914650"/>
            <a:ext cx="149573"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8279313" y="1491224"/>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txBox="1">
            <a:spLocks noGrp="1"/>
          </p:cNvSpPr>
          <p:nvPr>
            <p:ph type="subTitle" idx="1"/>
          </p:nvPr>
        </p:nvSpPr>
        <p:spPr>
          <a:xfrm>
            <a:off x="3447650" y="3950000"/>
            <a:ext cx="2817900" cy="658500"/>
          </a:xfrm>
          <a:prstGeom prst="rect">
            <a:avLst/>
          </a:prstGeom>
          <a:solidFill>
            <a:schemeClr val="lt1"/>
          </a:solidFill>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600">
                <a:solidFill>
                  <a:srgbClr val="512651"/>
                </a:solidFill>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38" name="Google Shape;38;p2"/>
          <p:cNvSpPr txBox="1">
            <a:spLocks noGrp="1"/>
          </p:cNvSpPr>
          <p:nvPr>
            <p:ph type="subTitle" idx="2"/>
          </p:nvPr>
        </p:nvSpPr>
        <p:spPr>
          <a:xfrm>
            <a:off x="6604100" y="411250"/>
            <a:ext cx="1314300" cy="367800"/>
          </a:xfrm>
          <a:prstGeom prst="rect">
            <a:avLst/>
          </a:prstGeom>
          <a:solidFill>
            <a:schemeClr val="accent2"/>
          </a:solidFill>
        </p:spPr>
        <p:txBody>
          <a:bodyPr spcFirstLastPara="1" wrap="square" lIns="91425" tIns="91425" rIns="91425" bIns="91425" anchor="ctr" anchorCtr="0">
            <a:noAutofit/>
          </a:bodyPr>
          <a:lstStyle>
            <a:lvl1pPr lvl="0" algn="ctr" rtl="0">
              <a:lnSpc>
                <a:spcPct val="100000"/>
              </a:lnSpc>
              <a:spcBef>
                <a:spcPts val="0"/>
              </a:spcBef>
              <a:spcAft>
                <a:spcPts val="0"/>
              </a:spcAft>
              <a:buClr>
                <a:srgbClr val="FFE9DC"/>
              </a:buClr>
              <a:buSzPts val="1400"/>
              <a:buNone/>
              <a:defRPr sz="1800" b="1">
                <a:solidFill>
                  <a:srgbClr val="FFE9DC"/>
                </a:solidFill>
                <a:latin typeface="Overpass"/>
                <a:ea typeface="Overpass"/>
                <a:cs typeface="Overpass"/>
                <a:sym typeface="Overpass"/>
              </a:defRPr>
            </a:lvl1pPr>
            <a:lvl2pPr lvl="1" algn="ctr" rtl="0">
              <a:lnSpc>
                <a:spcPct val="100000"/>
              </a:lnSpc>
              <a:spcBef>
                <a:spcPts val="0"/>
              </a:spcBef>
              <a:spcAft>
                <a:spcPts val="0"/>
              </a:spcAft>
              <a:buClr>
                <a:srgbClr val="FFE9DC"/>
              </a:buClr>
              <a:buSzPts val="1800"/>
              <a:buNone/>
              <a:defRPr sz="1800">
                <a:solidFill>
                  <a:srgbClr val="FFE9DC"/>
                </a:solidFill>
              </a:defRPr>
            </a:lvl2pPr>
            <a:lvl3pPr lvl="2" algn="ctr" rtl="0">
              <a:lnSpc>
                <a:spcPct val="100000"/>
              </a:lnSpc>
              <a:spcBef>
                <a:spcPts val="0"/>
              </a:spcBef>
              <a:spcAft>
                <a:spcPts val="0"/>
              </a:spcAft>
              <a:buClr>
                <a:srgbClr val="FFE9DC"/>
              </a:buClr>
              <a:buSzPts val="1800"/>
              <a:buNone/>
              <a:defRPr sz="1800">
                <a:solidFill>
                  <a:srgbClr val="FFE9DC"/>
                </a:solidFill>
              </a:defRPr>
            </a:lvl3pPr>
            <a:lvl4pPr lvl="3" algn="ctr" rtl="0">
              <a:lnSpc>
                <a:spcPct val="100000"/>
              </a:lnSpc>
              <a:spcBef>
                <a:spcPts val="0"/>
              </a:spcBef>
              <a:spcAft>
                <a:spcPts val="0"/>
              </a:spcAft>
              <a:buClr>
                <a:srgbClr val="FFE9DC"/>
              </a:buClr>
              <a:buSzPts val="1800"/>
              <a:buNone/>
              <a:defRPr sz="1800">
                <a:solidFill>
                  <a:srgbClr val="FFE9DC"/>
                </a:solidFill>
              </a:defRPr>
            </a:lvl4pPr>
            <a:lvl5pPr lvl="4" algn="ctr" rtl="0">
              <a:lnSpc>
                <a:spcPct val="100000"/>
              </a:lnSpc>
              <a:spcBef>
                <a:spcPts val="0"/>
              </a:spcBef>
              <a:spcAft>
                <a:spcPts val="0"/>
              </a:spcAft>
              <a:buClr>
                <a:srgbClr val="FFE9DC"/>
              </a:buClr>
              <a:buSzPts val="1800"/>
              <a:buNone/>
              <a:defRPr sz="1800">
                <a:solidFill>
                  <a:srgbClr val="FFE9DC"/>
                </a:solidFill>
              </a:defRPr>
            </a:lvl5pPr>
            <a:lvl6pPr lvl="5" algn="ctr" rtl="0">
              <a:lnSpc>
                <a:spcPct val="100000"/>
              </a:lnSpc>
              <a:spcBef>
                <a:spcPts val="0"/>
              </a:spcBef>
              <a:spcAft>
                <a:spcPts val="0"/>
              </a:spcAft>
              <a:buClr>
                <a:srgbClr val="FFE9DC"/>
              </a:buClr>
              <a:buSzPts val="1800"/>
              <a:buNone/>
              <a:defRPr sz="1800">
                <a:solidFill>
                  <a:srgbClr val="FFE9DC"/>
                </a:solidFill>
              </a:defRPr>
            </a:lvl6pPr>
            <a:lvl7pPr lvl="6" algn="ctr" rtl="0">
              <a:lnSpc>
                <a:spcPct val="100000"/>
              </a:lnSpc>
              <a:spcBef>
                <a:spcPts val="0"/>
              </a:spcBef>
              <a:spcAft>
                <a:spcPts val="0"/>
              </a:spcAft>
              <a:buClr>
                <a:srgbClr val="FFE9DC"/>
              </a:buClr>
              <a:buSzPts val="1800"/>
              <a:buNone/>
              <a:defRPr sz="1800">
                <a:solidFill>
                  <a:srgbClr val="FFE9DC"/>
                </a:solidFill>
              </a:defRPr>
            </a:lvl7pPr>
            <a:lvl8pPr lvl="7" algn="ctr" rtl="0">
              <a:lnSpc>
                <a:spcPct val="100000"/>
              </a:lnSpc>
              <a:spcBef>
                <a:spcPts val="0"/>
              </a:spcBef>
              <a:spcAft>
                <a:spcPts val="0"/>
              </a:spcAft>
              <a:buClr>
                <a:srgbClr val="FFE9DC"/>
              </a:buClr>
              <a:buSzPts val="1800"/>
              <a:buNone/>
              <a:defRPr sz="1800">
                <a:solidFill>
                  <a:srgbClr val="FFE9DC"/>
                </a:solidFill>
              </a:defRPr>
            </a:lvl8pPr>
            <a:lvl9pPr lvl="8" algn="ctr" rtl="0">
              <a:lnSpc>
                <a:spcPct val="100000"/>
              </a:lnSpc>
              <a:spcBef>
                <a:spcPts val="0"/>
              </a:spcBef>
              <a:spcAft>
                <a:spcPts val="0"/>
              </a:spcAft>
              <a:buClr>
                <a:srgbClr val="FFE9DC"/>
              </a:buClr>
              <a:buSzPts val="1800"/>
              <a:buNone/>
              <a:defRPr sz="1800">
                <a:solidFill>
                  <a:srgbClr val="FFE9DC"/>
                </a:solidFill>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982F8764-41E1-4F9B-B41D-4DC66420159D}" type="datetimeFigureOut">
              <a:rPr lang="en-US" smtClean="0"/>
              <a:t>5/21/2024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390199721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982F8764-41E1-4F9B-B41D-4DC66420159D}" type="datetimeFigureOut">
              <a:rPr lang="en-US" smtClean="0"/>
              <a:t>5/21/2024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282241116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04787"/>
            <a:ext cx="3008313" cy="871538"/>
          </a:xfrm>
        </p:spPr>
        <p:txBody>
          <a:bodyPr anchor="b"/>
          <a:lstStyle>
            <a:lvl1pPr algn="l">
              <a:defRPr sz="1500" b="1"/>
            </a:lvl1pPr>
          </a:lstStyle>
          <a:p>
            <a:r>
              <a:rPr lang="en-US"/>
              <a:t>Click to edit Master title style</a:t>
            </a:r>
          </a:p>
        </p:txBody>
      </p:sp>
      <p:sp>
        <p:nvSpPr>
          <p:cNvPr id="3" name="Content Placeholder 2"/>
          <p:cNvSpPr>
            <a:spLocks noGrp="1"/>
          </p:cNvSpPr>
          <p:nvPr>
            <p:ph idx="1"/>
          </p:nvPr>
        </p:nvSpPr>
        <p:spPr>
          <a:xfrm>
            <a:off x="3575050" y="204790"/>
            <a:ext cx="5111750" cy="438983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076328"/>
            <a:ext cx="3008313" cy="351829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Date Placeholder 4"/>
          <p:cNvSpPr>
            <a:spLocks noGrp="1"/>
          </p:cNvSpPr>
          <p:nvPr>
            <p:ph type="dt" sz="half" idx="10"/>
          </p:nvPr>
        </p:nvSpPr>
        <p:spPr/>
        <p:txBody>
          <a:bodyPr/>
          <a:lstStyle/>
          <a:p>
            <a:fld id="{982F8764-41E1-4F9B-B41D-4DC66420159D}" type="datetimeFigureOut">
              <a:rPr lang="en-US" smtClean="0"/>
              <a:t>5/21/2024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228262309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0450"/>
            <a:ext cx="5486400" cy="425054"/>
          </a:xfrm>
        </p:spPr>
        <p:txBody>
          <a:bodyPr anchor="b"/>
          <a:lstStyle>
            <a:lvl1pPr algn="l">
              <a:defRPr sz="1500" b="1"/>
            </a:lvl1pPr>
          </a:lstStyle>
          <a:p>
            <a:r>
              <a:rPr lang="en-US"/>
              <a:t>Click to edit Master title style</a:t>
            </a:r>
          </a:p>
        </p:txBody>
      </p:sp>
      <p:sp>
        <p:nvSpPr>
          <p:cNvPr id="3" name="Picture Placeholder 2"/>
          <p:cNvSpPr>
            <a:spLocks noGrp="1"/>
          </p:cNvSpPr>
          <p:nvPr>
            <p:ph type="pic" idx="1"/>
          </p:nvPr>
        </p:nvSpPr>
        <p:spPr>
          <a:xfrm>
            <a:off x="1792288" y="459581"/>
            <a:ext cx="5486400" cy="3086100"/>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n-US"/>
          </a:p>
        </p:txBody>
      </p:sp>
      <p:sp>
        <p:nvSpPr>
          <p:cNvPr id="4" name="Text Placeholder 3"/>
          <p:cNvSpPr>
            <a:spLocks noGrp="1"/>
          </p:cNvSpPr>
          <p:nvPr>
            <p:ph type="body" sz="half" idx="2"/>
          </p:nvPr>
        </p:nvSpPr>
        <p:spPr>
          <a:xfrm>
            <a:off x="1792288" y="4025503"/>
            <a:ext cx="5486400" cy="60364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Date Placeholder 4"/>
          <p:cNvSpPr>
            <a:spLocks noGrp="1"/>
          </p:cNvSpPr>
          <p:nvPr>
            <p:ph type="dt" sz="half" idx="10"/>
          </p:nvPr>
        </p:nvSpPr>
        <p:spPr/>
        <p:txBody>
          <a:bodyPr/>
          <a:lstStyle/>
          <a:p>
            <a:fld id="{982F8764-41E1-4F9B-B41D-4DC66420159D}" type="datetimeFigureOut">
              <a:rPr lang="en-US" smtClean="0"/>
              <a:t>5/21/2024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354103773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82F8764-41E1-4F9B-B41D-4DC66420159D}" type="datetimeFigureOut">
              <a:rPr lang="en-US" smtClean="0"/>
              <a:t>5/21/2024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280118267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05981"/>
            <a:ext cx="2057400" cy="4388644"/>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05981"/>
            <a:ext cx="6019800" cy="438864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82F8764-41E1-4F9B-B41D-4DC66420159D}" type="datetimeFigureOut">
              <a:rPr lang="en-US" smtClean="0"/>
              <a:t>5/21/2024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252397489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en-US"/>
              <a:t>Click to edit Master title style</a:t>
            </a:r>
            <a:endParaRPr lang="vi-VN"/>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892" indent="0" algn="ctr">
              <a:buNone/>
              <a:defRPr sz="1500"/>
            </a:lvl2pPr>
            <a:lvl3pPr marL="685783" indent="0" algn="ctr">
              <a:buNone/>
              <a:defRPr sz="1350"/>
            </a:lvl3pPr>
            <a:lvl4pPr marL="1028675" indent="0" algn="ctr">
              <a:buNone/>
              <a:defRPr sz="1200"/>
            </a:lvl4pPr>
            <a:lvl5pPr marL="1371566" indent="0" algn="ctr">
              <a:buNone/>
              <a:defRPr sz="1200"/>
            </a:lvl5pPr>
            <a:lvl6pPr marL="1714457" indent="0" algn="ctr">
              <a:buNone/>
              <a:defRPr sz="1200"/>
            </a:lvl6pPr>
            <a:lvl7pPr marL="2057348" indent="0" algn="ctr">
              <a:buNone/>
              <a:defRPr sz="1200"/>
            </a:lvl7pPr>
            <a:lvl8pPr marL="2400240" indent="0" algn="ctr">
              <a:buNone/>
              <a:defRPr sz="1200"/>
            </a:lvl8pPr>
            <a:lvl9pPr marL="2743132" indent="0" algn="ctr">
              <a:buNone/>
              <a:defRPr sz="1200"/>
            </a:lvl9pPr>
          </a:lstStyle>
          <a:p>
            <a:r>
              <a:rPr lang="en-US"/>
              <a:t>Click to edit Master subtitle style</a:t>
            </a:r>
            <a:endParaRPr lang="vi-VN"/>
          </a:p>
        </p:txBody>
      </p:sp>
      <p:sp>
        <p:nvSpPr>
          <p:cNvPr id="4" name="Date Placeholder 3"/>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21/05/2024</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44032041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21/05/2024</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77861587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5"/>
            <a:ext cx="7886700" cy="2139553"/>
          </a:xfrm>
        </p:spPr>
        <p:txBody>
          <a:bodyPr anchor="b"/>
          <a:lstStyle>
            <a:lvl1pPr>
              <a:defRPr sz="4500"/>
            </a:lvl1pPr>
          </a:lstStyle>
          <a:p>
            <a:r>
              <a:rPr lang="en-US"/>
              <a:t>Click to edit Master title style</a:t>
            </a:r>
            <a:endParaRPr lang="vi-VN"/>
          </a:p>
        </p:txBody>
      </p:sp>
      <p:sp>
        <p:nvSpPr>
          <p:cNvPr id="3" name="Text Placeholder 2"/>
          <p:cNvSpPr>
            <a:spLocks noGrp="1"/>
          </p:cNvSpPr>
          <p:nvPr>
            <p:ph type="body" idx="1"/>
          </p:nvPr>
        </p:nvSpPr>
        <p:spPr>
          <a:xfrm>
            <a:off x="623888" y="3442099"/>
            <a:ext cx="7886700" cy="1125140"/>
          </a:xfrm>
        </p:spPr>
        <p:txBody>
          <a:bodyPr/>
          <a:lstStyle>
            <a:lvl1pPr marL="0" indent="0">
              <a:buNone/>
              <a:defRPr sz="1800">
                <a:solidFill>
                  <a:schemeClr val="tx1">
                    <a:tint val="75000"/>
                  </a:schemeClr>
                </a:solidFill>
              </a:defRPr>
            </a:lvl1pPr>
            <a:lvl2pPr marL="342892" indent="0">
              <a:buNone/>
              <a:defRPr sz="1500">
                <a:solidFill>
                  <a:schemeClr val="tx1">
                    <a:tint val="75000"/>
                  </a:schemeClr>
                </a:solidFill>
              </a:defRPr>
            </a:lvl2pPr>
            <a:lvl3pPr marL="685783" indent="0">
              <a:buNone/>
              <a:defRPr sz="1350">
                <a:solidFill>
                  <a:schemeClr val="tx1">
                    <a:tint val="75000"/>
                  </a:schemeClr>
                </a:solidFill>
              </a:defRPr>
            </a:lvl3pPr>
            <a:lvl4pPr marL="1028675" indent="0">
              <a:buNone/>
              <a:defRPr sz="1200">
                <a:solidFill>
                  <a:schemeClr val="tx1">
                    <a:tint val="75000"/>
                  </a:schemeClr>
                </a:solidFill>
              </a:defRPr>
            </a:lvl4pPr>
            <a:lvl5pPr marL="1371566" indent="0">
              <a:buNone/>
              <a:defRPr sz="1200">
                <a:solidFill>
                  <a:schemeClr val="tx1">
                    <a:tint val="75000"/>
                  </a:schemeClr>
                </a:solidFill>
              </a:defRPr>
            </a:lvl5pPr>
            <a:lvl6pPr marL="1714457" indent="0">
              <a:buNone/>
              <a:defRPr sz="1200">
                <a:solidFill>
                  <a:schemeClr val="tx1">
                    <a:tint val="75000"/>
                  </a:schemeClr>
                </a:solidFill>
              </a:defRPr>
            </a:lvl6pPr>
            <a:lvl7pPr marL="2057348" indent="0">
              <a:buNone/>
              <a:defRPr sz="1200">
                <a:solidFill>
                  <a:schemeClr val="tx1">
                    <a:tint val="75000"/>
                  </a:schemeClr>
                </a:solidFill>
              </a:defRPr>
            </a:lvl7pPr>
            <a:lvl8pPr marL="2400240" indent="0">
              <a:buNone/>
              <a:defRPr sz="1200">
                <a:solidFill>
                  <a:schemeClr val="tx1">
                    <a:tint val="75000"/>
                  </a:schemeClr>
                </a:solidFill>
              </a:defRPr>
            </a:lvl8pPr>
            <a:lvl9pPr marL="2743132" indent="0">
              <a:buNone/>
              <a:defRPr sz="12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21/05/2024</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172175571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6286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46291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Date Placeholder 4"/>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21/05/2024</a:t>
            </a:fld>
            <a:endParaRPr lang="vi-VN">
              <a:solidFill>
                <a:prstClr val="black">
                  <a:tint val="75000"/>
                </a:prstClr>
              </a:solidFill>
            </a:endParaRPr>
          </a:p>
        </p:txBody>
      </p:sp>
      <p:sp>
        <p:nvSpPr>
          <p:cNvPr id="6" name="Footer Placeholder 5"/>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7" name="Slide Number Placeholder 6"/>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200497323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39"/>
        <p:cNvGrpSpPr/>
        <p:nvPr/>
      </p:nvGrpSpPr>
      <p:grpSpPr>
        <a:xfrm>
          <a:off x="0" y="0"/>
          <a:ext cx="0" cy="0"/>
          <a:chOff x="0" y="0"/>
          <a:chExt cx="0" cy="0"/>
        </a:xfrm>
      </p:grpSpPr>
      <p:grpSp>
        <p:nvGrpSpPr>
          <p:cNvPr id="40" name="Google Shape;40;p3"/>
          <p:cNvGrpSpPr/>
          <p:nvPr/>
        </p:nvGrpSpPr>
        <p:grpSpPr>
          <a:xfrm>
            <a:off x="0" y="147300"/>
            <a:ext cx="9144000" cy="4812075"/>
            <a:chOff x="0" y="147300"/>
            <a:chExt cx="9144000" cy="4812075"/>
          </a:xfrm>
        </p:grpSpPr>
        <p:cxnSp>
          <p:nvCxnSpPr>
            <p:cNvPr id="41" name="Google Shape;41;p3"/>
            <p:cNvCxnSpPr/>
            <p:nvPr/>
          </p:nvCxnSpPr>
          <p:spPr>
            <a:xfrm>
              <a:off x="0" y="14730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42" name="Google Shape;42;p3"/>
            <p:cNvCxnSpPr/>
            <p:nvPr/>
          </p:nvCxnSpPr>
          <p:spPr>
            <a:xfrm>
              <a:off x="0" y="681975"/>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43" name="Google Shape;43;p3"/>
            <p:cNvCxnSpPr/>
            <p:nvPr/>
          </p:nvCxnSpPr>
          <p:spPr>
            <a:xfrm>
              <a:off x="0" y="121665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44" name="Google Shape;44;p3"/>
            <p:cNvCxnSpPr/>
            <p:nvPr/>
          </p:nvCxnSpPr>
          <p:spPr>
            <a:xfrm>
              <a:off x="0" y="1751325"/>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45" name="Google Shape;45;p3"/>
            <p:cNvCxnSpPr/>
            <p:nvPr/>
          </p:nvCxnSpPr>
          <p:spPr>
            <a:xfrm>
              <a:off x="0" y="228600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46" name="Google Shape;46;p3"/>
            <p:cNvCxnSpPr/>
            <p:nvPr/>
          </p:nvCxnSpPr>
          <p:spPr>
            <a:xfrm>
              <a:off x="0" y="2820675"/>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47" name="Google Shape;47;p3"/>
            <p:cNvCxnSpPr/>
            <p:nvPr/>
          </p:nvCxnSpPr>
          <p:spPr>
            <a:xfrm>
              <a:off x="0" y="335535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48" name="Google Shape;48;p3"/>
            <p:cNvCxnSpPr/>
            <p:nvPr/>
          </p:nvCxnSpPr>
          <p:spPr>
            <a:xfrm>
              <a:off x="0" y="3890025"/>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49" name="Google Shape;49;p3"/>
            <p:cNvCxnSpPr/>
            <p:nvPr/>
          </p:nvCxnSpPr>
          <p:spPr>
            <a:xfrm>
              <a:off x="0" y="442470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50" name="Google Shape;50;p3"/>
            <p:cNvCxnSpPr/>
            <p:nvPr/>
          </p:nvCxnSpPr>
          <p:spPr>
            <a:xfrm>
              <a:off x="0" y="4959375"/>
              <a:ext cx="9144000" cy="0"/>
            </a:xfrm>
            <a:prstGeom prst="straightConnector1">
              <a:avLst/>
            </a:prstGeom>
            <a:noFill/>
            <a:ln w="19050" cap="flat" cmpd="sng">
              <a:solidFill>
                <a:srgbClr val="F7607D"/>
              </a:solidFill>
              <a:prstDash val="solid"/>
              <a:round/>
              <a:headEnd type="none" w="med" len="med"/>
              <a:tailEnd type="none" w="med" len="med"/>
            </a:ln>
          </p:spPr>
        </p:cxnSp>
      </p:grpSp>
      <p:sp>
        <p:nvSpPr>
          <p:cNvPr id="51" name="Google Shape;51;p3"/>
          <p:cNvSpPr/>
          <p:nvPr/>
        </p:nvSpPr>
        <p:spPr>
          <a:xfrm rot="5400000" flipH="1">
            <a:off x="2320000" y="-1590475"/>
            <a:ext cx="4508400" cy="8258700"/>
          </a:xfrm>
          <a:prstGeom prst="round2SameRect">
            <a:avLst>
              <a:gd name="adj1" fmla="val 6483"/>
              <a:gd name="adj2" fmla="val 0"/>
            </a:avLst>
          </a:prstGeom>
          <a:solidFill>
            <a:schemeClr val="lt1"/>
          </a:solidFill>
          <a:ln>
            <a:noFill/>
          </a:ln>
          <a:effectLst>
            <a:outerShdw blurRad="142875" dist="104775" dir="2160000" algn="bl" rotWithShape="0">
              <a:srgbClr val="512651">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 name="Google Shape;52;p3"/>
          <p:cNvGrpSpPr/>
          <p:nvPr/>
        </p:nvGrpSpPr>
        <p:grpSpPr>
          <a:xfrm>
            <a:off x="863375" y="582324"/>
            <a:ext cx="7336409" cy="3851913"/>
            <a:chOff x="863375" y="582324"/>
            <a:chExt cx="7336409" cy="3851913"/>
          </a:xfrm>
        </p:grpSpPr>
        <p:sp>
          <p:nvSpPr>
            <p:cNvPr id="53" name="Google Shape;53;p3"/>
            <p:cNvSpPr/>
            <p:nvPr/>
          </p:nvSpPr>
          <p:spPr>
            <a:xfrm>
              <a:off x="7565066" y="685971"/>
              <a:ext cx="418261" cy="41280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3"/>
            <p:cNvSpPr/>
            <p:nvPr/>
          </p:nvSpPr>
          <p:spPr>
            <a:xfrm>
              <a:off x="994191" y="3416821"/>
              <a:ext cx="418261" cy="41280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3"/>
            <p:cNvSpPr/>
            <p:nvPr/>
          </p:nvSpPr>
          <p:spPr>
            <a:xfrm>
              <a:off x="2314563" y="4283261"/>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3"/>
            <p:cNvSpPr/>
            <p:nvPr/>
          </p:nvSpPr>
          <p:spPr>
            <a:xfrm>
              <a:off x="5858425" y="3721636"/>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3"/>
            <p:cNvSpPr/>
            <p:nvPr/>
          </p:nvSpPr>
          <p:spPr>
            <a:xfrm>
              <a:off x="4796850" y="958225"/>
              <a:ext cx="149573"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3"/>
            <p:cNvSpPr/>
            <p:nvPr/>
          </p:nvSpPr>
          <p:spPr>
            <a:xfrm>
              <a:off x="8050200" y="2015549"/>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3"/>
            <p:cNvSpPr/>
            <p:nvPr/>
          </p:nvSpPr>
          <p:spPr>
            <a:xfrm>
              <a:off x="6772275" y="733299"/>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3"/>
            <p:cNvSpPr/>
            <p:nvPr/>
          </p:nvSpPr>
          <p:spPr>
            <a:xfrm>
              <a:off x="863375" y="816886"/>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3"/>
            <p:cNvSpPr/>
            <p:nvPr/>
          </p:nvSpPr>
          <p:spPr>
            <a:xfrm>
              <a:off x="2464138" y="582324"/>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3"/>
            <p:cNvSpPr/>
            <p:nvPr/>
          </p:nvSpPr>
          <p:spPr>
            <a:xfrm>
              <a:off x="4225438" y="4083961"/>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 name="Google Shape;63;p3"/>
          <p:cNvSpPr txBox="1">
            <a:spLocks noGrp="1"/>
          </p:cNvSpPr>
          <p:nvPr>
            <p:ph type="title"/>
          </p:nvPr>
        </p:nvSpPr>
        <p:spPr>
          <a:xfrm>
            <a:off x="2636750" y="1475588"/>
            <a:ext cx="4383600" cy="1344000"/>
          </a:xfrm>
          <a:prstGeom prst="rect">
            <a:avLst/>
          </a:prstGeom>
          <a:solidFill>
            <a:schemeClr val="dk1"/>
          </a:solidFill>
        </p:spPr>
        <p:txBody>
          <a:bodyPr spcFirstLastPara="1" wrap="square" lIns="91425" tIns="91425" rIns="91425" bIns="91425" anchor="ctr" anchorCtr="0">
            <a:noAutofit/>
          </a:bodyPr>
          <a:lstStyle>
            <a:lvl1pPr lvl="0">
              <a:spcBef>
                <a:spcPts val="0"/>
              </a:spcBef>
              <a:spcAft>
                <a:spcPts val="0"/>
              </a:spcAft>
              <a:buSzPts val="3600"/>
              <a:buNone/>
              <a:defRPr sz="4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64" name="Google Shape;64;p3"/>
          <p:cNvSpPr txBox="1">
            <a:spLocks noGrp="1"/>
          </p:cNvSpPr>
          <p:nvPr>
            <p:ph type="title" idx="2" hasCustomPrompt="1"/>
          </p:nvPr>
        </p:nvSpPr>
        <p:spPr>
          <a:xfrm>
            <a:off x="1012950" y="1726688"/>
            <a:ext cx="13422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65" name="Google Shape;65;p3"/>
          <p:cNvSpPr txBox="1">
            <a:spLocks noGrp="1"/>
          </p:cNvSpPr>
          <p:nvPr>
            <p:ph type="subTitle" idx="1"/>
          </p:nvPr>
        </p:nvSpPr>
        <p:spPr>
          <a:xfrm>
            <a:off x="2636750" y="2972363"/>
            <a:ext cx="2422200" cy="713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b="1"/>
            </a:lvl1pPr>
            <a:lvl2pPr lvl="1" algn="ctr" rtl="0">
              <a:lnSpc>
                <a:spcPct val="100000"/>
              </a:lnSpc>
              <a:spcBef>
                <a:spcPts val="16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en-US"/>
              <a:t>Click to edit Master title style</a:t>
            </a:r>
            <a:endParaRPr lang="vi-VN"/>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892" indent="0">
              <a:buNone/>
              <a:defRPr sz="1500" b="1"/>
            </a:lvl2pPr>
            <a:lvl3pPr marL="685783" indent="0">
              <a:buNone/>
              <a:defRPr sz="1350" b="1"/>
            </a:lvl3pPr>
            <a:lvl4pPr marL="1028675" indent="0">
              <a:buNone/>
              <a:defRPr sz="1200" b="1"/>
            </a:lvl4pPr>
            <a:lvl5pPr marL="1371566" indent="0">
              <a:buNone/>
              <a:defRPr sz="1200" b="1"/>
            </a:lvl5pPr>
            <a:lvl6pPr marL="1714457" indent="0">
              <a:buNone/>
              <a:defRPr sz="1200" b="1"/>
            </a:lvl6pPr>
            <a:lvl7pPr marL="2057348" indent="0">
              <a:buNone/>
              <a:defRPr sz="1200" b="1"/>
            </a:lvl7pPr>
            <a:lvl8pPr marL="2400240" indent="0">
              <a:buNone/>
              <a:defRPr sz="1200" b="1"/>
            </a:lvl8pPr>
            <a:lvl9pPr marL="2743132" indent="0">
              <a:buNone/>
              <a:defRPr sz="1200" b="1"/>
            </a:lvl9pPr>
          </a:lstStyle>
          <a:p>
            <a:pPr lvl="0"/>
            <a:r>
              <a:rPr lang="en-US"/>
              <a:t>Edit Master text styles</a:t>
            </a:r>
          </a:p>
        </p:txBody>
      </p:sp>
      <p:sp>
        <p:nvSpPr>
          <p:cNvPr id="4" name="Content Placeholder 3"/>
          <p:cNvSpPr>
            <a:spLocks noGrp="1"/>
          </p:cNvSpPr>
          <p:nvPr>
            <p:ph sz="half" idx="2"/>
          </p:nvPr>
        </p:nvSpPr>
        <p:spPr>
          <a:xfrm>
            <a:off x="629842" y="1878806"/>
            <a:ext cx="3868340"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4629151" y="1260872"/>
            <a:ext cx="3887391" cy="617934"/>
          </a:xfrm>
        </p:spPr>
        <p:txBody>
          <a:bodyPr anchor="b"/>
          <a:lstStyle>
            <a:lvl1pPr marL="0" indent="0">
              <a:buNone/>
              <a:defRPr sz="1800" b="1"/>
            </a:lvl1pPr>
            <a:lvl2pPr marL="342892" indent="0">
              <a:buNone/>
              <a:defRPr sz="1500" b="1"/>
            </a:lvl2pPr>
            <a:lvl3pPr marL="685783" indent="0">
              <a:buNone/>
              <a:defRPr sz="1350" b="1"/>
            </a:lvl3pPr>
            <a:lvl4pPr marL="1028675" indent="0">
              <a:buNone/>
              <a:defRPr sz="1200" b="1"/>
            </a:lvl4pPr>
            <a:lvl5pPr marL="1371566" indent="0">
              <a:buNone/>
              <a:defRPr sz="1200" b="1"/>
            </a:lvl5pPr>
            <a:lvl6pPr marL="1714457" indent="0">
              <a:buNone/>
              <a:defRPr sz="1200" b="1"/>
            </a:lvl6pPr>
            <a:lvl7pPr marL="2057348" indent="0">
              <a:buNone/>
              <a:defRPr sz="1200" b="1"/>
            </a:lvl7pPr>
            <a:lvl8pPr marL="2400240" indent="0">
              <a:buNone/>
              <a:defRPr sz="1200" b="1"/>
            </a:lvl8pPr>
            <a:lvl9pPr marL="2743132" indent="0">
              <a:buNone/>
              <a:defRPr sz="1200" b="1"/>
            </a:lvl9pPr>
          </a:lstStyle>
          <a:p>
            <a:pPr lvl="0"/>
            <a:r>
              <a:rPr lang="en-US"/>
              <a:t>Edit Master text styles</a:t>
            </a:r>
          </a:p>
        </p:txBody>
      </p:sp>
      <p:sp>
        <p:nvSpPr>
          <p:cNvPr id="6" name="Content Placeholder 5"/>
          <p:cNvSpPr>
            <a:spLocks noGrp="1"/>
          </p:cNvSpPr>
          <p:nvPr>
            <p:ph sz="quarter" idx="4"/>
          </p:nvPr>
        </p:nvSpPr>
        <p:spPr>
          <a:xfrm>
            <a:off x="4629151" y="1878806"/>
            <a:ext cx="3887391"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Date Placeholder 6"/>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21/05/2024</a:t>
            </a:fld>
            <a:endParaRPr lang="vi-VN">
              <a:solidFill>
                <a:prstClr val="black">
                  <a:tint val="75000"/>
                </a:prstClr>
              </a:solidFill>
            </a:endParaRPr>
          </a:p>
        </p:txBody>
      </p:sp>
      <p:sp>
        <p:nvSpPr>
          <p:cNvPr id="8" name="Footer Placeholder 7"/>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9" name="Slide Number Placeholder 8"/>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401711144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Date Placeholder 2"/>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21/05/2024</a:t>
            </a:fld>
            <a:endParaRPr lang="vi-VN">
              <a:solidFill>
                <a:prstClr val="black">
                  <a:tint val="75000"/>
                </a:prstClr>
              </a:solidFill>
            </a:endParaRPr>
          </a:p>
        </p:txBody>
      </p:sp>
      <p:sp>
        <p:nvSpPr>
          <p:cNvPr id="4" name="Footer Placeholder 3"/>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5" name="Slide Number Placeholder 4"/>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366573404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21/05/2024</a:t>
            </a:fld>
            <a:endParaRPr lang="vi-VN">
              <a:solidFill>
                <a:prstClr val="black">
                  <a:tint val="75000"/>
                </a:prstClr>
              </a:solidFill>
            </a:endParaRPr>
          </a:p>
        </p:txBody>
      </p:sp>
      <p:sp>
        <p:nvSpPr>
          <p:cNvPr id="3" name="Footer Placeholder 2"/>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4" name="Slide Number Placeholder 3"/>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378612349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endParaRPr lang="vi-VN"/>
          </a:p>
        </p:txBody>
      </p:sp>
      <p:sp>
        <p:nvSpPr>
          <p:cNvPr id="3" name="Content Placeholder 2"/>
          <p:cNvSpPr>
            <a:spLocks noGrp="1"/>
          </p:cNvSpPr>
          <p:nvPr>
            <p:ph idx="1"/>
          </p:nvPr>
        </p:nvSpPr>
        <p:spPr>
          <a:xfrm>
            <a:off x="3887391" y="740570"/>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629841" y="1543051"/>
            <a:ext cx="2949178" cy="2858691"/>
          </a:xfrm>
        </p:spPr>
        <p:txBody>
          <a:bodyPr/>
          <a:lstStyle>
            <a:lvl1pPr marL="0" indent="0">
              <a:buNone/>
              <a:defRPr sz="1200"/>
            </a:lvl1pPr>
            <a:lvl2pPr marL="342892" indent="0">
              <a:buNone/>
              <a:defRPr sz="1050"/>
            </a:lvl2pPr>
            <a:lvl3pPr marL="685783" indent="0">
              <a:buNone/>
              <a:defRPr sz="900"/>
            </a:lvl3pPr>
            <a:lvl4pPr marL="1028675" indent="0">
              <a:buNone/>
              <a:defRPr sz="750"/>
            </a:lvl4pPr>
            <a:lvl5pPr marL="1371566" indent="0">
              <a:buNone/>
              <a:defRPr sz="750"/>
            </a:lvl5pPr>
            <a:lvl6pPr marL="1714457" indent="0">
              <a:buNone/>
              <a:defRPr sz="750"/>
            </a:lvl6pPr>
            <a:lvl7pPr marL="2057348" indent="0">
              <a:buNone/>
              <a:defRPr sz="750"/>
            </a:lvl7pPr>
            <a:lvl8pPr marL="2400240" indent="0">
              <a:buNone/>
              <a:defRPr sz="750"/>
            </a:lvl8pPr>
            <a:lvl9pPr marL="2743132" indent="0">
              <a:buNone/>
              <a:defRPr sz="750"/>
            </a:lvl9pPr>
          </a:lstStyle>
          <a:p>
            <a:pPr lvl="0"/>
            <a:r>
              <a:rPr lang="en-US"/>
              <a:t>Edit Master text styles</a:t>
            </a:r>
          </a:p>
        </p:txBody>
      </p:sp>
      <p:sp>
        <p:nvSpPr>
          <p:cNvPr id="5" name="Date Placeholder 4"/>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21/05/2024</a:t>
            </a:fld>
            <a:endParaRPr lang="vi-VN">
              <a:solidFill>
                <a:prstClr val="black">
                  <a:tint val="75000"/>
                </a:prstClr>
              </a:solidFill>
            </a:endParaRPr>
          </a:p>
        </p:txBody>
      </p:sp>
      <p:sp>
        <p:nvSpPr>
          <p:cNvPr id="6" name="Footer Placeholder 5"/>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7" name="Slide Number Placeholder 6"/>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187595974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endParaRPr lang="vi-VN"/>
          </a:p>
        </p:txBody>
      </p:sp>
      <p:sp>
        <p:nvSpPr>
          <p:cNvPr id="3" name="Picture Placeholder 2"/>
          <p:cNvSpPr>
            <a:spLocks noGrp="1"/>
          </p:cNvSpPr>
          <p:nvPr>
            <p:ph type="pic" idx="1"/>
          </p:nvPr>
        </p:nvSpPr>
        <p:spPr>
          <a:xfrm>
            <a:off x="3887391" y="740570"/>
            <a:ext cx="4629150" cy="3655219"/>
          </a:xfrm>
        </p:spPr>
        <p:txBody>
          <a:bodyPr/>
          <a:lstStyle>
            <a:lvl1pPr marL="0" indent="0">
              <a:buNone/>
              <a:defRPr sz="2400"/>
            </a:lvl1pPr>
            <a:lvl2pPr marL="342892" indent="0">
              <a:buNone/>
              <a:defRPr sz="2100"/>
            </a:lvl2pPr>
            <a:lvl3pPr marL="685783" indent="0">
              <a:buNone/>
              <a:defRPr sz="1800"/>
            </a:lvl3pPr>
            <a:lvl4pPr marL="1028675" indent="0">
              <a:buNone/>
              <a:defRPr sz="1500"/>
            </a:lvl4pPr>
            <a:lvl5pPr marL="1371566" indent="0">
              <a:buNone/>
              <a:defRPr sz="1500"/>
            </a:lvl5pPr>
            <a:lvl6pPr marL="1714457" indent="0">
              <a:buNone/>
              <a:defRPr sz="1500"/>
            </a:lvl6pPr>
            <a:lvl7pPr marL="2057348" indent="0">
              <a:buNone/>
              <a:defRPr sz="1500"/>
            </a:lvl7pPr>
            <a:lvl8pPr marL="2400240" indent="0">
              <a:buNone/>
              <a:defRPr sz="1500"/>
            </a:lvl8pPr>
            <a:lvl9pPr marL="2743132" indent="0">
              <a:buNone/>
              <a:defRPr sz="1500"/>
            </a:lvl9pPr>
          </a:lstStyle>
          <a:p>
            <a:endParaRPr lang="vi-VN"/>
          </a:p>
        </p:txBody>
      </p:sp>
      <p:sp>
        <p:nvSpPr>
          <p:cNvPr id="4" name="Text Placeholder 3"/>
          <p:cNvSpPr>
            <a:spLocks noGrp="1"/>
          </p:cNvSpPr>
          <p:nvPr>
            <p:ph type="body" sz="half" idx="2"/>
          </p:nvPr>
        </p:nvSpPr>
        <p:spPr>
          <a:xfrm>
            <a:off x="629841" y="1543051"/>
            <a:ext cx="2949178" cy="2858691"/>
          </a:xfrm>
        </p:spPr>
        <p:txBody>
          <a:bodyPr/>
          <a:lstStyle>
            <a:lvl1pPr marL="0" indent="0">
              <a:buNone/>
              <a:defRPr sz="1200"/>
            </a:lvl1pPr>
            <a:lvl2pPr marL="342892" indent="0">
              <a:buNone/>
              <a:defRPr sz="1050"/>
            </a:lvl2pPr>
            <a:lvl3pPr marL="685783" indent="0">
              <a:buNone/>
              <a:defRPr sz="900"/>
            </a:lvl3pPr>
            <a:lvl4pPr marL="1028675" indent="0">
              <a:buNone/>
              <a:defRPr sz="750"/>
            </a:lvl4pPr>
            <a:lvl5pPr marL="1371566" indent="0">
              <a:buNone/>
              <a:defRPr sz="750"/>
            </a:lvl5pPr>
            <a:lvl6pPr marL="1714457" indent="0">
              <a:buNone/>
              <a:defRPr sz="750"/>
            </a:lvl6pPr>
            <a:lvl7pPr marL="2057348" indent="0">
              <a:buNone/>
              <a:defRPr sz="750"/>
            </a:lvl7pPr>
            <a:lvl8pPr marL="2400240" indent="0">
              <a:buNone/>
              <a:defRPr sz="750"/>
            </a:lvl8pPr>
            <a:lvl9pPr marL="2743132" indent="0">
              <a:buNone/>
              <a:defRPr sz="750"/>
            </a:lvl9pPr>
          </a:lstStyle>
          <a:p>
            <a:pPr lvl="0"/>
            <a:r>
              <a:rPr lang="en-US"/>
              <a:t>Edit Master text styles</a:t>
            </a:r>
          </a:p>
        </p:txBody>
      </p:sp>
      <p:sp>
        <p:nvSpPr>
          <p:cNvPr id="5" name="Date Placeholder 4"/>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21/05/2024</a:t>
            </a:fld>
            <a:endParaRPr lang="vi-VN">
              <a:solidFill>
                <a:prstClr val="black">
                  <a:tint val="75000"/>
                </a:prstClr>
              </a:solidFill>
            </a:endParaRPr>
          </a:p>
        </p:txBody>
      </p:sp>
      <p:sp>
        <p:nvSpPr>
          <p:cNvPr id="6" name="Footer Placeholder 5"/>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7" name="Slide Number Placeholder 6"/>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26417895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21/05/2024</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311737216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6" y="273845"/>
            <a:ext cx="1971675" cy="4358879"/>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628651" y="273845"/>
            <a:ext cx="5800725" cy="435887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21/05/2024</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165401976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66"/>
        <p:cNvGrpSpPr/>
        <p:nvPr/>
      </p:nvGrpSpPr>
      <p:grpSpPr>
        <a:xfrm>
          <a:off x="0" y="0"/>
          <a:ext cx="0" cy="0"/>
          <a:chOff x="0" y="0"/>
          <a:chExt cx="0" cy="0"/>
        </a:xfrm>
      </p:grpSpPr>
      <p:grpSp>
        <p:nvGrpSpPr>
          <p:cNvPr id="67" name="Google Shape;67;p4"/>
          <p:cNvGrpSpPr/>
          <p:nvPr/>
        </p:nvGrpSpPr>
        <p:grpSpPr>
          <a:xfrm>
            <a:off x="0" y="147300"/>
            <a:ext cx="9144000" cy="4812075"/>
            <a:chOff x="0" y="147300"/>
            <a:chExt cx="9144000" cy="4812075"/>
          </a:xfrm>
        </p:grpSpPr>
        <p:cxnSp>
          <p:nvCxnSpPr>
            <p:cNvPr id="68" name="Google Shape;68;p4"/>
            <p:cNvCxnSpPr/>
            <p:nvPr/>
          </p:nvCxnSpPr>
          <p:spPr>
            <a:xfrm>
              <a:off x="0" y="14730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69" name="Google Shape;69;p4"/>
            <p:cNvCxnSpPr/>
            <p:nvPr/>
          </p:nvCxnSpPr>
          <p:spPr>
            <a:xfrm>
              <a:off x="0" y="681975"/>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70" name="Google Shape;70;p4"/>
            <p:cNvCxnSpPr/>
            <p:nvPr/>
          </p:nvCxnSpPr>
          <p:spPr>
            <a:xfrm>
              <a:off x="0" y="121665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71" name="Google Shape;71;p4"/>
            <p:cNvCxnSpPr/>
            <p:nvPr/>
          </p:nvCxnSpPr>
          <p:spPr>
            <a:xfrm>
              <a:off x="0" y="1751325"/>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72" name="Google Shape;72;p4"/>
            <p:cNvCxnSpPr/>
            <p:nvPr/>
          </p:nvCxnSpPr>
          <p:spPr>
            <a:xfrm>
              <a:off x="0" y="228600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73" name="Google Shape;73;p4"/>
            <p:cNvCxnSpPr/>
            <p:nvPr/>
          </p:nvCxnSpPr>
          <p:spPr>
            <a:xfrm>
              <a:off x="0" y="2820675"/>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74" name="Google Shape;74;p4"/>
            <p:cNvCxnSpPr/>
            <p:nvPr/>
          </p:nvCxnSpPr>
          <p:spPr>
            <a:xfrm>
              <a:off x="0" y="335535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75" name="Google Shape;75;p4"/>
            <p:cNvCxnSpPr/>
            <p:nvPr/>
          </p:nvCxnSpPr>
          <p:spPr>
            <a:xfrm>
              <a:off x="0" y="3890025"/>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76" name="Google Shape;76;p4"/>
            <p:cNvCxnSpPr/>
            <p:nvPr/>
          </p:nvCxnSpPr>
          <p:spPr>
            <a:xfrm>
              <a:off x="0" y="442470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77" name="Google Shape;77;p4"/>
            <p:cNvCxnSpPr/>
            <p:nvPr/>
          </p:nvCxnSpPr>
          <p:spPr>
            <a:xfrm>
              <a:off x="0" y="4959375"/>
              <a:ext cx="9144000" cy="0"/>
            </a:xfrm>
            <a:prstGeom prst="straightConnector1">
              <a:avLst/>
            </a:prstGeom>
            <a:noFill/>
            <a:ln w="19050" cap="flat" cmpd="sng">
              <a:solidFill>
                <a:srgbClr val="F7607D"/>
              </a:solidFill>
              <a:prstDash val="solid"/>
              <a:round/>
              <a:headEnd type="none" w="med" len="med"/>
              <a:tailEnd type="none" w="med" len="med"/>
            </a:ln>
          </p:spPr>
        </p:cxnSp>
      </p:grpSp>
      <p:sp>
        <p:nvSpPr>
          <p:cNvPr id="78" name="Google Shape;78;p4"/>
          <p:cNvSpPr/>
          <p:nvPr/>
        </p:nvSpPr>
        <p:spPr>
          <a:xfrm rot="5400000" flipH="1">
            <a:off x="2320000" y="-1590475"/>
            <a:ext cx="4508400" cy="8258700"/>
          </a:xfrm>
          <a:prstGeom prst="round2SameRect">
            <a:avLst>
              <a:gd name="adj1" fmla="val 6483"/>
              <a:gd name="adj2" fmla="val 0"/>
            </a:avLst>
          </a:prstGeom>
          <a:solidFill>
            <a:srgbClr val="FFE9DC"/>
          </a:solidFill>
          <a:ln>
            <a:noFill/>
          </a:ln>
          <a:effectLst>
            <a:outerShdw blurRad="142875" dist="104775" dir="2160000" algn="bl" rotWithShape="0">
              <a:srgbClr val="512651">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4"/>
          <p:cNvSpPr txBox="1">
            <a:spLocks noGrp="1"/>
          </p:cNvSpPr>
          <p:nvPr>
            <p:ph type="body" idx="1"/>
          </p:nvPr>
        </p:nvSpPr>
        <p:spPr>
          <a:xfrm>
            <a:off x="720000" y="1152475"/>
            <a:ext cx="7704000" cy="34164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Clr>
                <a:schemeClr val="accent4"/>
              </a:buClr>
              <a:buSzPts val="1400"/>
              <a:buAutoNum type="arabicPeriod"/>
              <a:defRPr sz="1300">
                <a:solidFill>
                  <a:schemeClr val="accent4"/>
                </a:solidFill>
              </a:defRPr>
            </a:lvl1pPr>
            <a:lvl2pPr marL="914400" lvl="1" indent="-317500" rtl="0">
              <a:lnSpc>
                <a:spcPct val="100000"/>
              </a:lnSpc>
              <a:spcBef>
                <a:spcPts val="0"/>
              </a:spcBef>
              <a:spcAft>
                <a:spcPts val="0"/>
              </a:spcAft>
              <a:buClr>
                <a:schemeClr val="accent4"/>
              </a:buClr>
              <a:buSzPts val="1400"/>
              <a:buAutoNum type="alphaLcPeriod"/>
              <a:defRPr>
                <a:solidFill>
                  <a:schemeClr val="accent4"/>
                </a:solidFill>
              </a:defRPr>
            </a:lvl2pPr>
            <a:lvl3pPr marL="1371600" lvl="2" indent="-317500" rtl="0">
              <a:lnSpc>
                <a:spcPct val="100000"/>
              </a:lnSpc>
              <a:spcBef>
                <a:spcPts val="0"/>
              </a:spcBef>
              <a:spcAft>
                <a:spcPts val="0"/>
              </a:spcAft>
              <a:buClr>
                <a:schemeClr val="accent4"/>
              </a:buClr>
              <a:buSzPts val="1400"/>
              <a:buAutoNum type="romanLcPeriod"/>
              <a:defRPr>
                <a:solidFill>
                  <a:schemeClr val="accent4"/>
                </a:solidFill>
              </a:defRPr>
            </a:lvl3pPr>
            <a:lvl4pPr marL="1828800" lvl="3" indent="-317500" rtl="0">
              <a:lnSpc>
                <a:spcPct val="100000"/>
              </a:lnSpc>
              <a:spcBef>
                <a:spcPts val="0"/>
              </a:spcBef>
              <a:spcAft>
                <a:spcPts val="0"/>
              </a:spcAft>
              <a:buClr>
                <a:schemeClr val="accent4"/>
              </a:buClr>
              <a:buSzPts val="1400"/>
              <a:buAutoNum type="arabicPeriod"/>
              <a:defRPr>
                <a:solidFill>
                  <a:schemeClr val="accent4"/>
                </a:solidFill>
              </a:defRPr>
            </a:lvl4pPr>
            <a:lvl5pPr marL="2286000" lvl="4" indent="-317500" rtl="0">
              <a:lnSpc>
                <a:spcPct val="100000"/>
              </a:lnSpc>
              <a:spcBef>
                <a:spcPts val="0"/>
              </a:spcBef>
              <a:spcAft>
                <a:spcPts val="0"/>
              </a:spcAft>
              <a:buClr>
                <a:schemeClr val="accent4"/>
              </a:buClr>
              <a:buSzPts val="1400"/>
              <a:buAutoNum type="alphaLcPeriod"/>
              <a:defRPr>
                <a:solidFill>
                  <a:schemeClr val="accent4"/>
                </a:solidFill>
              </a:defRPr>
            </a:lvl5pPr>
            <a:lvl6pPr marL="2743200" lvl="5" indent="-317500" rtl="0">
              <a:lnSpc>
                <a:spcPct val="100000"/>
              </a:lnSpc>
              <a:spcBef>
                <a:spcPts val="0"/>
              </a:spcBef>
              <a:spcAft>
                <a:spcPts val="0"/>
              </a:spcAft>
              <a:buClr>
                <a:schemeClr val="accent4"/>
              </a:buClr>
              <a:buSzPts val="1400"/>
              <a:buAutoNum type="romanLcPeriod"/>
              <a:defRPr>
                <a:solidFill>
                  <a:schemeClr val="accent4"/>
                </a:solidFill>
              </a:defRPr>
            </a:lvl6pPr>
            <a:lvl7pPr marL="3200400" lvl="6" indent="-317500" rtl="0">
              <a:lnSpc>
                <a:spcPct val="100000"/>
              </a:lnSpc>
              <a:spcBef>
                <a:spcPts val="0"/>
              </a:spcBef>
              <a:spcAft>
                <a:spcPts val="0"/>
              </a:spcAft>
              <a:buClr>
                <a:schemeClr val="accent4"/>
              </a:buClr>
              <a:buSzPts val="1400"/>
              <a:buAutoNum type="arabicPeriod"/>
              <a:defRPr>
                <a:solidFill>
                  <a:schemeClr val="accent4"/>
                </a:solidFill>
              </a:defRPr>
            </a:lvl7pPr>
            <a:lvl8pPr marL="3657600" lvl="7" indent="-317500" rtl="0">
              <a:lnSpc>
                <a:spcPct val="100000"/>
              </a:lnSpc>
              <a:spcBef>
                <a:spcPts val="0"/>
              </a:spcBef>
              <a:spcAft>
                <a:spcPts val="0"/>
              </a:spcAft>
              <a:buClr>
                <a:schemeClr val="accent4"/>
              </a:buClr>
              <a:buSzPts val="1400"/>
              <a:buAutoNum type="alphaLcPeriod"/>
              <a:defRPr>
                <a:solidFill>
                  <a:schemeClr val="accent4"/>
                </a:solidFill>
              </a:defRPr>
            </a:lvl8pPr>
            <a:lvl9pPr marL="4114800" lvl="8" indent="-317500" rtl="0">
              <a:lnSpc>
                <a:spcPct val="100000"/>
              </a:lnSpc>
              <a:spcBef>
                <a:spcPts val="0"/>
              </a:spcBef>
              <a:spcAft>
                <a:spcPts val="0"/>
              </a:spcAft>
              <a:buClr>
                <a:schemeClr val="accent4"/>
              </a:buClr>
              <a:buSzPts val="1400"/>
              <a:buAutoNum type="romanLcPeriod"/>
              <a:defRPr>
                <a:solidFill>
                  <a:schemeClr val="accent4"/>
                </a:solidFill>
              </a:defRPr>
            </a:lvl9pPr>
          </a:lstStyle>
          <a:p>
            <a:endParaRPr/>
          </a:p>
        </p:txBody>
      </p:sp>
      <p:sp>
        <p:nvSpPr>
          <p:cNvPr id="80" name="Google Shape;80;p4"/>
          <p:cNvSpPr/>
          <p:nvPr/>
        </p:nvSpPr>
        <p:spPr>
          <a:xfrm>
            <a:off x="686691" y="3455596"/>
            <a:ext cx="418261" cy="41280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4"/>
          <p:cNvSpPr/>
          <p:nvPr/>
        </p:nvSpPr>
        <p:spPr>
          <a:xfrm>
            <a:off x="8354100" y="2883399"/>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4"/>
          <p:cNvSpPr/>
          <p:nvPr/>
        </p:nvSpPr>
        <p:spPr>
          <a:xfrm>
            <a:off x="640300" y="1702211"/>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4"/>
          <p:cNvSpPr/>
          <p:nvPr/>
        </p:nvSpPr>
        <p:spPr>
          <a:xfrm>
            <a:off x="7597838" y="4417899"/>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4"/>
          <p:cNvSpPr txBox="1">
            <a:spLocks noGrp="1"/>
          </p:cNvSpPr>
          <p:nvPr>
            <p:ph type="title"/>
          </p:nvPr>
        </p:nvSpPr>
        <p:spPr>
          <a:xfrm>
            <a:off x="715100" y="395100"/>
            <a:ext cx="68778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85" name="Google Shape;85;p4"/>
          <p:cNvSpPr/>
          <p:nvPr/>
        </p:nvSpPr>
        <p:spPr>
          <a:xfrm>
            <a:off x="444850" y="1001625"/>
            <a:ext cx="8258700" cy="66300"/>
          </a:xfrm>
          <a:prstGeom prst="rect">
            <a:avLst/>
          </a:pr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50"/>
        <p:cNvGrpSpPr/>
        <p:nvPr/>
      </p:nvGrpSpPr>
      <p:grpSpPr>
        <a:xfrm>
          <a:off x="0" y="0"/>
          <a:ext cx="0" cy="0"/>
          <a:chOff x="0" y="0"/>
          <a:chExt cx="0" cy="0"/>
        </a:xfrm>
      </p:grpSpPr>
      <p:grpSp>
        <p:nvGrpSpPr>
          <p:cNvPr id="151" name="Google Shape;151;p8"/>
          <p:cNvGrpSpPr/>
          <p:nvPr/>
        </p:nvGrpSpPr>
        <p:grpSpPr>
          <a:xfrm>
            <a:off x="0" y="147300"/>
            <a:ext cx="9144000" cy="4812075"/>
            <a:chOff x="0" y="147300"/>
            <a:chExt cx="9144000" cy="4812075"/>
          </a:xfrm>
        </p:grpSpPr>
        <p:cxnSp>
          <p:nvCxnSpPr>
            <p:cNvPr id="152" name="Google Shape;152;p8"/>
            <p:cNvCxnSpPr/>
            <p:nvPr/>
          </p:nvCxnSpPr>
          <p:spPr>
            <a:xfrm>
              <a:off x="0" y="14730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53" name="Google Shape;153;p8"/>
            <p:cNvCxnSpPr/>
            <p:nvPr/>
          </p:nvCxnSpPr>
          <p:spPr>
            <a:xfrm>
              <a:off x="0" y="681975"/>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54" name="Google Shape;154;p8"/>
            <p:cNvCxnSpPr/>
            <p:nvPr/>
          </p:nvCxnSpPr>
          <p:spPr>
            <a:xfrm>
              <a:off x="0" y="121665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55" name="Google Shape;155;p8"/>
            <p:cNvCxnSpPr/>
            <p:nvPr/>
          </p:nvCxnSpPr>
          <p:spPr>
            <a:xfrm>
              <a:off x="0" y="1751325"/>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56" name="Google Shape;156;p8"/>
            <p:cNvCxnSpPr/>
            <p:nvPr/>
          </p:nvCxnSpPr>
          <p:spPr>
            <a:xfrm>
              <a:off x="0" y="228600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57" name="Google Shape;157;p8"/>
            <p:cNvCxnSpPr/>
            <p:nvPr/>
          </p:nvCxnSpPr>
          <p:spPr>
            <a:xfrm>
              <a:off x="0" y="2820675"/>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58" name="Google Shape;158;p8"/>
            <p:cNvCxnSpPr/>
            <p:nvPr/>
          </p:nvCxnSpPr>
          <p:spPr>
            <a:xfrm>
              <a:off x="0" y="335535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59" name="Google Shape;159;p8"/>
            <p:cNvCxnSpPr/>
            <p:nvPr/>
          </p:nvCxnSpPr>
          <p:spPr>
            <a:xfrm>
              <a:off x="0" y="3890025"/>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60" name="Google Shape;160;p8"/>
            <p:cNvCxnSpPr/>
            <p:nvPr/>
          </p:nvCxnSpPr>
          <p:spPr>
            <a:xfrm>
              <a:off x="0" y="442470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61" name="Google Shape;161;p8"/>
            <p:cNvCxnSpPr/>
            <p:nvPr/>
          </p:nvCxnSpPr>
          <p:spPr>
            <a:xfrm>
              <a:off x="0" y="4959375"/>
              <a:ext cx="9144000" cy="0"/>
            </a:xfrm>
            <a:prstGeom prst="straightConnector1">
              <a:avLst/>
            </a:prstGeom>
            <a:noFill/>
            <a:ln w="19050" cap="flat" cmpd="sng">
              <a:solidFill>
                <a:srgbClr val="F7607D"/>
              </a:solidFill>
              <a:prstDash val="solid"/>
              <a:round/>
              <a:headEnd type="none" w="med" len="med"/>
              <a:tailEnd type="none" w="med" len="med"/>
            </a:ln>
          </p:spPr>
        </p:cxnSp>
      </p:grpSp>
      <p:sp>
        <p:nvSpPr>
          <p:cNvPr id="162" name="Google Shape;162;p8"/>
          <p:cNvSpPr/>
          <p:nvPr/>
        </p:nvSpPr>
        <p:spPr>
          <a:xfrm rot="-5400000">
            <a:off x="2320000" y="-1590475"/>
            <a:ext cx="4508400" cy="8258700"/>
          </a:xfrm>
          <a:prstGeom prst="round2SameRect">
            <a:avLst>
              <a:gd name="adj1" fmla="val 6483"/>
              <a:gd name="adj2" fmla="val 0"/>
            </a:avLst>
          </a:prstGeom>
          <a:solidFill>
            <a:schemeClr val="lt1"/>
          </a:solidFill>
          <a:ln>
            <a:noFill/>
          </a:ln>
          <a:effectLst>
            <a:outerShdw blurRad="142875" dist="104775" dir="2160000" algn="bl" rotWithShape="0">
              <a:srgbClr val="512651">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8"/>
          <p:cNvSpPr/>
          <p:nvPr/>
        </p:nvSpPr>
        <p:spPr>
          <a:xfrm>
            <a:off x="917766" y="612521"/>
            <a:ext cx="418261" cy="41280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8"/>
          <p:cNvSpPr/>
          <p:nvPr/>
        </p:nvSpPr>
        <p:spPr>
          <a:xfrm>
            <a:off x="5790775" y="4363511"/>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8"/>
          <p:cNvSpPr/>
          <p:nvPr/>
        </p:nvSpPr>
        <p:spPr>
          <a:xfrm>
            <a:off x="3353150" y="818936"/>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8"/>
          <p:cNvSpPr/>
          <p:nvPr/>
        </p:nvSpPr>
        <p:spPr>
          <a:xfrm>
            <a:off x="8279325" y="743436"/>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8"/>
          <p:cNvSpPr/>
          <p:nvPr/>
        </p:nvSpPr>
        <p:spPr>
          <a:xfrm>
            <a:off x="715100" y="2658911"/>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8"/>
          <p:cNvSpPr/>
          <p:nvPr/>
        </p:nvSpPr>
        <p:spPr>
          <a:xfrm>
            <a:off x="3502713" y="4212536"/>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8"/>
          <p:cNvSpPr/>
          <p:nvPr/>
        </p:nvSpPr>
        <p:spPr>
          <a:xfrm rot="1561176">
            <a:off x="7791713" y="3845284"/>
            <a:ext cx="418267" cy="412806"/>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8"/>
          <p:cNvSpPr/>
          <p:nvPr/>
        </p:nvSpPr>
        <p:spPr>
          <a:xfrm>
            <a:off x="6515938" y="1045386"/>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8"/>
          <p:cNvSpPr/>
          <p:nvPr/>
        </p:nvSpPr>
        <p:spPr>
          <a:xfrm>
            <a:off x="1105250" y="4466861"/>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8"/>
          <p:cNvSpPr txBox="1">
            <a:spLocks noGrp="1"/>
          </p:cNvSpPr>
          <p:nvPr>
            <p:ph type="title"/>
          </p:nvPr>
        </p:nvSpPr>
        <p:spPr>
          <a:xfrm>
            <a:off x="1570125" y="1554175"/>
            <a:ext cx="4504200" cy="2220300"/>
          </a:xfrm>
          <a:prstGeom prst="rect">
            <a:avLst/>
          </a:prstGeom>
          <a:solidFill>
            <a:schemeClr val="accent3"/>
          </a:solidFill>
        </p:spPr>
        <p:txBody>
          <a:bodyPr spcFirstLastPara="1" wrap="square" lIns="91425" tIns="91425" rIns="91425" bIns="91425" anchor="ctr" anchorCtr="0">
            <a:noAutofit/>
          </a:bodyPr>
          <a:lstStyle>
            <a:lvl1pPr lvl="0">
              <a:spcBef>
                <a:spcPts val="0"/>
              </a:spcBef>
              <a:spcAft>
                <a:spcPts val="0"/>
              </a:spcAft>
              <a:buSzPts val="6000"/>
              <a:buNone/>
              <a:defRPr sz="60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7821"/>
            <a:ext cx="7772400" cy="1102519"/>
          </a:xfrm>
        </p:spPr>
        <p:txBody>
          <a:bodyPr/>
          <a:lstStyle/>
          <a:p>
            <a:r>
              <a:rPr lang="en-US"/>
              <a:t>Click to edit Master title style</a:t>
            </a:r>
          </a:p>
        </p:txBody>
      </p:sp>
      <p:sp>
        <p:nvSpPr>
          <p:cNvPr id="3" name="Subtitle 2"/>
          <p:cNvSpPr>
            <a:spLocks noGrp="1"/>
          </p:cNvSpPr>
          <p:nvPr>
            <p:ph type="subTitle" idx="1"/>
          </p:nvPr>
        </p:nvSpPr>
        <p:spPr>
          <a:xfrm>
            <a:off x="1371600" y="2914650"/>
            <a:ext cx="6400800" cy="1314450"/>
          </a:xfrm>
        </p:spPr>
        <p:txBody>
          <a:bodyPr/>
          <a:lstStyle>
            <a:lvl1pPr marL="0" indent="0" algn="ctr">
              <a:buNone/>
              <a:defRPr>
                <a:solidFill>
                  <a:schemeClr val="tx1">
                    <a:tint val="75000"/>
                  </a:schemeClr>
                </a:solidFill>
              </a:defRPr>
            </a:lvl1pPr>
            <a:lvl2pPr marL="342900" indent="0" algn="ctr">
              <a:buNone/>
              <a:defRPr>
                <a:solidFill>
                  <a:schemeClr val="tx1">
                    <a:tint val="75000"/>
                  </a:schemeClr>
                </a:solidFill>
              </a:defRPr>
            </a:lvl2pPr>
            <a:lvl3pPr marL="685800" indent="0" algn="ctr">
              <a:buNone/>
              <a:defRPr>
                <a:solidFill>
                  <a:schemeClr val="tx1">
                    <a:tint val="75000"/>
                  </a:schemeClr>
                </a:solidFill>
              </a:defRPr>
            </a:lvl3pPr>
            <a:lvl4pPr marL="1028700" indent="0" algn="ctr">
              <a:buNone/>
              <a:defRPr>
                <a:solidFill>
                  <a:schemeClr val="tx1">
                    <a:tint val="75000"/>
                  </a:schemeClr>
                </a:solidFill>
              </a:defRPr>
            </a:lvl4pPr>
            <a:lvl5pPr marL="1371600" indent="0" algn="ctr">
              <a:buNone/>
              <a:defRPr>
                <a:solidFill>
                  <a:schemeClr val="tx1">
                    <a:tint val="75000"/>
                  </a:schemeClr>
                </a:solidFill>
              </a:defRPr>
            </a:lvl5pPr>
            <a:lvl6pPr marL="1714500" indent="0" algn="ctr">
              <a:buNone/>
              <a:defRPr>
                <a:solidFill>
                  <a:schemeClr val="tx1">
                    <a:tint val="75000"/>
                  </a:schemeClr>
                </a:solidFill>
              </a:defRPr>
            </a:lvl6pPr>
            <a:lvl7pPr marL="2057400" indent="0" algn="ctr">
              <a:buNone/>
              <a:defRPr>
                <a:solidFill>
                  <a:schemeClr val="tx1">
                    <a:tint val="75000"/>
                  </a:schemeClr>
                </a:solidFill>
              </a:defRPr>
            </a:lvl7pPr>
            <a:lvl8pPr marL="2400300" indent="0" algn="ctr">
              <a:buNone/>
              <a:defRPr>
                <a:solidFill>
                  <a:schemeClr val="tx1">
                    <a:tint val="75000"/>
                  </a:schemeClr>
                </a:solidFill>
              </a:defRPr>
            </a:lvl8pPr>
            <a:lvl9pPr marL="27432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982F8764-41E1-4F9B-B41D-4DC66420159D}" type="datetimeFigureOut">
              <a:rPr lang="en-US" smtClean="0"/>
              <a:t>5/21/2024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317970188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82F8764-41E1-4F9B-B41D-4DC66420159D}" type="datetimeFigureOut">
              <a:rPr lang="en-US" smtClean="0"/>
              <a:t>5/21/2024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27651027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8"/>
            <a:ext cx="7772400" cy="1021556"/>
          </a:xfrm>
        </p:spPr>
        <p:txBody>
          <a:bodyPr anchor="t"/>
          <a:lstStyle>
            <a:lvl1pPr algn="l">
              <a:defRPr sz="3000" b="1" cap="all"/>
            </a:lvl1pPr>
          </a:lstStyle>
          <a:p>
            <a:r>
              <a:rPr lang="en-US"/>
              <a:t>Click to edit Master title style</a:t>
            </a:r>
          </a:p>
        </p:txBody>
      </p:sp>
      <p:sp>
        <p:nvSpPr>
          <p:cNvPr id="3" name="Text Placeholder 2"/>
          <p:cNvSpPr>
            <a:spLocks noGrp="1"/>
          </p:cNvSpPr>
          <p:nvPr>
            <p:ph type="body" idx="1"/>
          </p:nvPr>
        </p:nvSpPr>
        <p:spPr>
          <a:xfrm>
            <a:off x="722313" y="2180035"/>
            <a:ext cx="7772400" cy="1125140"/>
          </a:xfrm>
        </p:spPr>
        <p:txBody>
          <a:bodyPr anchor="b"/>
          <a:lstStyle>
            <a:lvl1pPr marL="0" indent="0">
              <a:buNone/>
              <a:defRPr sz="1500">
                <a:solidFill>
                  <a:schemeClr val="tx1">
                    <a:tint val="75000"/>
                  </a:schemeClr>
                </a:solidFill>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982F8764-41E1-4F9B-B41D-4DC66420159D}" type="datetimeFigureOut">
              <a:rPr lang="en-US" smtClean="0"/>
              <a:t>5/21/2024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242825485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200153"/>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200153"/>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982F8764-41E1-4F9B-B41D-4DC66420159D}" type="datetimeFigureOut">
              <a:rPr lang="en-US" smtClean="0"/>
              <a:t>5/21/2024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148742678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151335"/>
            <a:ext cx="4040188"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457200" y="1631156"/>
            <a:ext cx="4040188"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151335"/>
            <a:ext cx="4041775"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45027" y="1631156"/>
            <a:ext cx="4041775"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982F8764-41E1-4F9B-B41D-4DC66420159D}" type="datetimeFigureOut">
              <a:rPr lang="en-US" smtClean="0"/>
              <a:t>5/21/2024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385009977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2.xml"/><Relationship Id="rId3" Type="http://schemas.openxmlformats.org/officeDocument/2006/relationships/slideLayout" Target="../slideLayouts/slideLayout7.xml"/><Relationship Id="rId7" Type="http://schemas.openxmlformats.org/officeDocument/2006/relationships/slideLayout" Target="../slideLayouts/slideLayout11.xml"/><Relationship Id="rId12" Type="http://schemas.openxmlformats.org/officeDocument/2006/relationships/theme" Target="../theme/theme2.xml"/><Relationship Id="rId2" Type="http://schemas.openxmlformats.org/officeDocument/2006/relationships/slideLayout" Target="../slideLayouts/slideLayout6.xml"/><Relationship Id="rId1" Type="http://schemas.openxmlformats.org/officeDocument/2006/relationships/slideLayout" Target="../slideLayouts/slideLayout5.xml"/><Relationship Id="rId6" Type="http://schemas.openxmlformats.org/officeDocument/2006/relationships/slideLayout" Target="../slideLayouts/slideLayout10.xml"/><Relationship Id="rId11" Type="http://schemas.openxmlformats.org/officeDocument/2006/relationships/slideLayout" Target="../slideLayouts/slideLayout15.xml"/><Relationship Id="rId5" Type="http://schemas.openxmlformats.org/officeDocument/2006/relationships/slideLayout" Target="../slideLayouts/slideLayout9.xml"/><Relationship Id="rId10" Type="http://schemas.openxmlformats.org/officeDocument/2006/relationships/slideLayout" Target="../slideLayouts/slideLayout14.xml"/><Relationship Id="rId4" Type="http://schemas.openxmlformats.org/officeDocument/2006/relationships/slideLayout" Target="../slideLayouts/slideLayout8.xml"/><Relationship Id="rId9" Type="http://schemas.openxmlformats.org/officeDocument/2006/relationships/slideLayout" Target="../slideLayouts/slideLayout13.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3.xml"/><Relationship Id="rId13" Type="http://schemas.openxmlformats.org/officeDocument/2006/relationships/image" Target="../media/image1.JPG"/><Relationship Id="rId3" Type="http://schemas.openxmlformats.org/officeDocument/2006/relationships/slideLayout" Target="../slideLayouts/slideLayout18.xml"/><Relationship Id="rId7" Type="http://schemas.openxmlformats.org/officeDocument/2006/relationships/slideLayout" Target="../slideLayouts/slideLayout22.xml"/><Relationship Id="rId12" Type="http://schemas.openxmlformats.org/officeDocument/2006/relationships/theme" Target="../theme/theme3.xml"/><Relationship Id="rId2" Type="http://schemas.openxmlformats.org/officeDocument/2006/relationships/slideLayout" Target="../slideLayouts/slideLayout17.xml"/><Relationship Id="rId1" Type="http://schemas.openxmlformats.org/officeDocument/2006/relationships/slideLayout" Target="../slideLayouts/slideLayout16.xml"/><Relationship Id="rId6" Type="http://schemas.openxmlformats.org/officeDocument/2006/relationships/slideLayout" Target="../slideLayouts/slideLayout21.xml"/><Relationship Id="rId11" Type="http://schemas.openxmlformats.org/officeDocument/2006/relationships/slideLayout" Target="../slideLayouts/slideLayout26.xml"/><Relationship Id="rId5" Type="http://schemas.openxmlformats.org/officeDocument/2006/relationships/slideLayout" Target="../slideLayouts/slideLayout20.xml"/><Relationship Id="rId10" Type="http://schemas.openxmlformats.org/officeDocument/2006/relationships/slideLayout" Target="../slideLayouts/slideLayout25.xml"/><Relationship Id="rId4" Type="http://schemas.openxmlformats.org/officeDocument/2006/relationships/slideLayout" Target="../slideLayouts/slideLayout19.xml"/><Relationship Id="rId9" Type="http://schemas.openxmlformats.org/officeDocument/2006/relationships/slideLayout" Target="../slideLayouts/slideLayout2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rgbClr val="512651"/>
              </a:buClr>
              <a:buSzPts val="3000"/>
              <a:buFont typeface="Paytone One"/>
              <a:buNone/>
              <a:defRPr sz="3000">
                <a:solidFill>
                  <a:srgbClr val="512651"/>
                </a:solidFill>
                <a:latin typeface="Paytone One"/>
                <a:ea typeface="Paytone One"/>
                <a:cs typeface="Paytone One"/>
                <a:sym typeface="Paytone One"/>
              </a:defRPr>
            </a:lvl1pPr>
            <a:lvl2pPr lvl="1" rtl="0">
              <a:spcBef>
                <a:spcPts val="0"/>
              </a:spcBef>
              <a:spcAft>
                <a:spcPts val="0"/>
              </a:spcAft>
              <a:buClr>
                <a:srgbClr val="512651"/>
              </a:buClr>
              <a:buSzPts val="3000"/>
              <a:buFont typeface="Paytone One"/>
              <a:buNone/>
              <a:defRPr sz="3000">
                <a:solidFill>
                  <a:srgbClr val="512651"/>
                </a:solidFill>
                <a:latin typeface="Paytone One"/>
                <a:ea typeface="Paytone One"/>
                <a:cs typeface="Paytone One"/>
                <a:sym typeface="Paytone One"/>
              </a:defRPr>
            </a:lvl2pPr>
            <a:lvl3pPr lvl="2" rtl="0">
              <a:spcBef>
                <a:spcPts val="0"/>
              </a:spcBef>
              <a:spcAft>
                <a:spcPts val="0"/>
              </a:spcAft>
              <a:buClr>
                <a:srgbClr val="512651"/>
              </a:buClr>
              <a:buSzPts val="3000"/>
              <a:buFont typeface="Paytone One"/>
              <a:buNone/>
              <a:defRPr sz="3000">
                <a:solidFill>
                  <a:srgbClr val="512651"/>
                </a:solidFill>
                <a:latin typeface="Paytone One"/>
                <a:ea typeface="Paytone One"/>
                <a:cs typeface="Paytone One"/>
                <a:sym typeface="Paytone One"/>
              </a:defRPr>
            </a:lvl3pPr>
            <a:lvl4pPr lvl="3" rtl="0">
              <a:spcBef>
                <a:spcPts val="0"/>
              </a:spcBef>
              <a:spcAft>
                <a:spcPts val="0"/>
              </a:spcAft>
              <a:buClr>
                <a:srgbClr val="512651"/>
              </a:buClr>
              <a:buSzPts val="3000"/>
              <a:buFont typeface="Paytone One"/>
              <a:buNone/>
              <a:defRPr sz="3000">
                <a:solidFill>
                  <a:srgbClr val="512651"/>
                </a:solidFill>
                <a:latin typeface="Paytone One"/>
                <a:ea typeface="Paytone One"/>
                <a:cs typeface="Paytone One"/>
                <a:sym typeface="Paytone One"/>
              </a:defRPr>
            </a:lvl4pPr>
            <a:lvl5pPr lvl="4" rtl="0">
              <a:spcBef>
                <a:spcPts val="0"/>
              </a:spcBef>
              <a:spcAft>
                <a:spcPts val="0"/>
              </a:spcAft>
              <a:buClr>
                <a:srgbClr val="512651"/>
              </a:buClr>
              <a:buSzPts val="3000"/>
              <a:buFont typeface="Paytone One"/>
              <a:buNone/>
              <a:defRPr sz="3000">
                <a:solidFill>
                  <a:srgbClr val="512651"/>
                </a:solidFill>
                <a:latin typeface="Paytone One"/>
                <a:ea typeface="Paytone One"/>
                <a:cs typeface="Paytone One"/>
                <a:sym typeface="Paytone One"/>
              </a:defRPr>
            </a:lvl5pPr>
            <a:lvl6pPr lvl="5" rtl="0">
              <a:spcBef>
                <a:spcPts val="0"/>
              </a:spcBef>
              <a:spcAft>
                <a:spcPts val="0"/>
              </a:spcAft>
              <a:buClr>
                <a:srgbClr val="512651"/>
              </a:buClr>
              <a:buSzPts val="3000"/>
              <a:buFont typeface="Paytone One"/>
              <a:buNone/>
              <a:defRPr sz="3000">
                <a:solidFill>
                  <a:srgbClr val="512651"/>
                </a:solidFill>
                <a:latin typeface="Paytone One"/>
                <a:ea typeface="Paytone One"/>
                <a:cs typeface="Paytone One"/>
                <a:sym typeface="Paytone One"/>
              </a:defRPr>
            </a:lvl6pPr>
            <a:lvl7pPr lvl="6" rtl="0">
              <a:spcBef>
                <a:spcPts val="0"/>
              </a:spcBef>
              <a:spcAft>
                <a:spcPts val="0"/>
              </a:spcAft>
              <a:buClr>
                <a:srgbClr val="512651"/>
              </a:buClr>
              <a:buSzPts val="3000"/>
              <a:buFont typeface="Paytone One"/>
              <a:buNone/>
              <a:defRPr sz="3000">
                <a:solidFill>
                  <a:srgbClr val="512651"/>
                </a:solidFill>
                <a:latin typeface="Paytone One"/>
                <a:ea typeface="Paytone One"/>
                <a:cs typeface="Paytone One"/>
                <a:sym typeface="Paytone One"/>
              </a:defRPr>
            </a:lvl7pPr>
            <a:lvl8pPr lvl="7" rtl="0">
              <a:spcBef>
                <a:spcPts val="0"/>
              </a:spcBef>
              <a:spcAft>
                <a:spcPts val="0"/>
              </a:spcAft>
              <a:buClr>
                <a:srgbClr val="512651"/>
              </a:buClr>
              <a:buSzPts val="3000"/>
              <a:buFont typeface="Paytone One"/>
              <a:buNone/>
              <a:defRPr sz="3000">
                <a:solidFill>
                  <a:srgbClr val="512651"/>
                </a:solidFill>
                <a:latin typeface="Paytone One"/>
                <a:ea typeface="Paytone One"/>
                <a:cs typeface="Paytone One"/>
                <a:sym typeface="Paytone One"/>
              </a:defRPr>
            </a:lvl8pPr>
            <a:lvl9pPr lvl="8" rtl="0">
              <a:spcBef>
                <a:spcPts val="0"/>
              </a:spcBef>
              <a:spcAft>
                <a:spcPts val="0"/>
              </a:spcAft>
              <a:buClr>
                <a:srgbClr val="512651"/>
              </a:buClr>
              <a:buSzPts val="3000"/>
              <a:buFont typeface="Paytone One"/>
              <a:buNone/>
              <a:defRPr sz="3000">
                <a:solidFill>
                  <a:srgbClr val="512651"/>
                </a:solidFill>
                <a:latin typeface="Paytone One"/>
                <a:ea typeface="Paytone One"/>
                <a:cs typeface="Paytone One"/>
                <a:sym typeface="Paytone One"/>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rgbClr val="512651"/>
              </a:buClr>
              <a:buSzPts val="1400"/>
              <a:buFont typeface="Overpass"/>
              <a:buChar char="●"/>
              <a:defRPr>
                <a:solidFill>
                  <a:srgbClr val="512651"/>
                </a:solidFill>
                <a:latin typeface="Overpass"/>
                <a:ea typeface="Overpass"/>
                <a:cs typeface="Overpass"/>
                <a:sym typeface="Overpass"/>
              </a:defRPr>
            </a:lvl1pPr>
            <a:lvl2pPr marL="914400" lvl="1" indent="-317500">
              <a:lnSpc>
                <a:spcPct val="100000"/>
              </a:lnSpc>
              <a:spcBef>
                <a:spcPts val="0"/>
              </a:spcBef>
              <a:spcAft>
                <a:spcPts val="0"/>
              </a:spcAft>
              <a:buClr>
                <a:srgbClr val="512651"/>
              </a:buClr>
              <a:buSzPts val="1400"/>
              <a:buFont typeface="Overpass"/>
              <a:buChar char="○"/>
              <a:defRPr>
                <a:solidFill>
                  <a:srgbClr val="512651"/>
                </a:solidFill>
                <a:latin typeface="Overpass"/>
                <a:ea typeface="Overpass"/>
                <a:cs typeface="Overpass"/>
                <a:sym typeface="Overpass"/>
              </a:defRPr>
            </a:lvl2pPr>
            <a:lvl3pPr marL="1371600" lvl="2" indent="-317500">
              <a:lnSpc>
                <a:spcPct val="100000"/>
              </a:lnSpc>
              <a:spcBef>
                <a:spcPts val="0"/>
              </a:spcBef>
              <a:spcAft>
                <a:spcPts val="0"/>
              </a:spcAft>
              <a:buClr>
                <a:srgbClr val="512651"/>
              </a:buClr>
              <a:buSzPts val="1400"/>
              <a:buFont typeface="Overpass"/>
              <a:buChar char="■"/>
              <a:defRPr>
                <a:solidFill>
                  <a:srgbClr val="512651"/>
                </a:solidFill>
                <a:latin typeface="Overpass"/>
                <a:ea typeface="Overpass"/>
                <a:cs typeface="Overpass"/>
                <a:sym typeface="Overpass"/>
              </a:defRPr>
            </a:lvl3pPr>
            <a:lvl4pPr marL="1828800" lvl="3" indent="-317500">
              <a:lnSpc>
                <a:spcPct val="100000"/>
              </a:lnSpc>
              <a:spcBef>
                <a:spcPts val="0"/>
              </a:spcBef>
              <a:spcAft>
                <a:spcPts val="0"/>
              </a:spcAft>
              <a:buClr>
                <a:srgbClr val="512651"/>
              </a:buClr>
              <a:buSzPts val="1400"/>
              <a:buFont typeface="Overpass"/>
              <a:buChar char="●"/>
              <a:defRPr>
                <a:solidFill>
                  <a:srgbClr val="512651"/>
                </a:solidFill>
                <a:latin typeface="Overpass"/>
                <a:ea typeface="Overpass"/>
                <a:cs typeface="Overpass"/>
                <a:sym typeface="Overpass"/>
              </a:defRPr>
            </a:lvl4pPr>
            <a:lvl5pPr marL="2286000" lvl="4" indent="-317500">
              <a:lnSpc>
                <a:spcPct val="100000"/>
              </a:lnSpc>
              <a:spcBef>
                <a:spcPts val="0"/>
              </a:spcBef>
              <a:spcAft>
                <a:spcPts val="0"/>
              </a:spcAft>
              <a:buClr>
                <a:srgbClr val="512651"/>
              </a:buClr>
              <a:buSzPts val="1400"/>
              <a:buFont typeface="Overpass"/>
              <a:buChar char="○"/>
              <a:defRPr>
                <a:solidFill>
                  <a:srgbClr val="512651"/>
                </a:solidFill>
                <a:latin typeface="Overpass"/>
                <a:ea typeface="Overpass"/>
                <a:cs typeface="Overpass"/>
                <a:sym typeface="Overpass"/>
              </a:defRPr>
            </a:lvl5pPr>
            <a:lvl6pPr marL="2743200" lvl="5" indent="-317500">
              <a:lnSpc>
                <a:spcPct val="100000"/>
              </a:lnSpc>
              <a:spcBef>
                <a:spcPts val="0"/>
              </a:spcBef>
              <a:spcAft>
                <a:spcPts val="0"/>
              </a:spcAft>
              <a:buClr>
                <a:srgbClr val="512651"/>
              </a:buClr>
              <a:buSzPts val="1400"/>
              <a:buFont typeface="Overpass"/>
              <a:buChar char="■"/>
              <a:defRPr>
                <a:solidFill>
                  <a:srgbClr val="512651"/>
                </a:solidFill>
                <a:latin typeface="Overpass"/>
                <a:ea typeface="Overpass"/>
                <a:cs typeface="Overpass"/>
                <a:sym typeface="Overpass"/>
              </a:defRPr>
            </a:lvl6pPr>
            <a:lvl7pPr marL="3200400" lvl="6" indent="-317500">
              <a:lnSpc>
                <a:spcPct val="100000"/>
              </a:lnSpc>
              <a:spcBef>
                <a:spcPts val="0"/>
              </a:spcBef>
              <a:spcAft>
                <a:spcPts val="0"/>
              </a:spcAft>
              <a:buClr>
                <a:srgbClr val="512651"/>
              </a:buClr>
              <a:buSzPts val="1400"/>
              <a:buFont typeface="Overpass"/>
              <a:buChar char="●"/>
              <a:defRPr>
                <a:solidFill>
                  <a:srgbClr val="512651"/>
                </a:solidFill>
                <a:latin typeface="Overpass"/>
                <a:ea typeface="Overpass"/>
                <a:cs typeface="Overpass"/>
                <a:sym typeface="Overpass"/>
              </a:defRPr>
            </a:lvl7pPr>
            <a:lvl8pPr marL="3657600" lvl="7" indent="-317500">
              <a:lnSpc>
                <a:spcPct val="100000"/>
              </a:lnSpc>
              <a:spcBef>
                <a:spcPts val="0"/>
              </a:spcBef>
              <a:spcAft>
                <a:spcPts val="0"/>
              </a:spcAft>
              <a:buClr>
                <a:srgbClr val="512651"/>
              </a:buClr>
              <a:buSzPts val="1400"/>
              <a:buFont typeface="Overpass"/>
              <a:buChar char="○"/>
              <a:defRPr>
                <a:solidFill>
                  <a:srgbClr val="512651"/>
                </a:solidFill>
                <a:latin typeface="Overpass"/>
                <a:ea typeface="Overpass"/>
                <a:cs typeface="Overpass"/>
                <a:sym typeface="Overpass"/>
              </a:defRPr>
            </a:lvl8pPr>
            <a:lvl9pPr marL="4114800" lvl="8" indent="-317500">
              <a:lnSpc>
                <a:spcPct val="100000"/>
              </a:lnSpc>
              <a:spcBef>
                <a:spcPts val="0"/>
              </a:spcBef>
              <a:spcAft>
                <a:spcPts val="0"/>
              </a:spcAft>
              <a:buClr>
                <a:srgbClr val="512651"/>
              </a:buClr>
              <a:buSzPts val="1400"/>
              <a:buFont typeface="Overpass"/>
              <a:buChar char="■"/>
              <a:defRPr>
                <a:solidFill>
                  <a:srgbClr val="512651"/>
                </a:solidFill>
                <a:latin typeface="Overpass"/>
                <a:ea typeface="Overpass"/>
                <a:cs typeface="Overpass"/>
                <a:sym typeface="Overpass"/>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4" r:id="rId4"/>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450">
          <p15:clr>
            <a:srgbClr val="EA4335"/>
          </p15:clr>
        </p15:guide>
        <p15:guide id="2" orient="horz" pos="337">
          <p15:clr>
            <a:srgbClr val="EA4335"/>
          </p15:clr>
        </p15:guide>
        <p15:guide id="3" pos="5310">
          <p15:clr>
            <a:srgbClr val="EA4335"/>
          </p15:clr>
        </p15:guide>
        <p15:guide id="4" orient="horz" pos="2903">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05979"/>
            <a:ext cx="8229600" cy="85725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200153"/>
            <a:ext cx="8229600" cy="3394472"/>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4767265"/>
            <a:ext cx="21336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982F8764-41E1-4F9B-B41D-4DC66420159D}" type="datetimeFigureOut">
              <a:rPr lang="en-US" smtClean="0"/>
              <a:t>5/21/2024</a:t>
            </a:fld>
            <a:endParaRPr lang="en-US"/>
          </a:p>
        </p:txBody>
      </p:sp>
      <p:sp>
        <p:nvSpPr>
          <p:cNvPr id="5" name="Footer Placeholder 4"/>
          <p:cNvSpPr>
            <a:spLocks noGrp="1"/>
          </p:cNvSpPr>
          <p:nvPr>
            <p:ph type="ftr" sz="quarter" idx="3"/>
          </p:nvPr>
        </p:nvSpPr>
        <p:spPr>
          <a:xfrm>
            <a:off x="3124200" y="4767265"/>
            <a:ext cx="28956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4767265"/>
            <a:ext cx="21336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A7C71266-BBD4-4184-8D12-2867E3CF547B}" type="slidenum">
              <a:rPr lang="en-US" smtClean="0"/>
              <a:t>‹#›</a:t>
            </a:fld>
            <a:endParaRPr lang="en-US"/>
          </a:p>
        </p:txBody>
      </p:sp>
    </p:spTree>
    <p:extLst>
      <p:ext uri="{BB962C8B-B14F-4D97-AF65-F5344CB8AC3E}">
        <p14:creationId xmlns:p14="http://schemas.microsoft.com/office/powerpoint/2010/main" val="987660159"/>
      </p:ext>
    </p:extLst>
  </p:cSld>
  <p:clrMap bg1="lt1" tx1="dk1" bg2="lt2" tx2="dk2" accent1="accent1" accent2="accent2" accent3="accent3" accent4="accent4" accent5="accent5" accent6="accent6" hlink="hlink" folHlink="folHlink"/>
  <p:sldLayoutIdLst>
    <p:sldLayoutId id="2147483695" r:id="rId1"/>
    <p:sldLayoutId id="2147483696" r:id="rId2"/>
    <p:sldLayoutId id="2147483697" r:id="rId3"/>
    <p:sldLayoutId id="2147483698" r:id="rId4"/>
    <p:sldLayoutId id="2147483699" r:id="rId5"/>
    <p:sldLayoutId id="2147483700" r:id="rId6"/>
    <p:sldLayoutId id="2147483701" r:id="rId7"/>
    <p:sldLayoutId id="2147483702" r:id="rId8"/>
    <p:sldLayoutId id="2147483703" r:id="rId9"/>
    <p:sldLayoutId id="2147483704" r:id="rId10"/>
    <p:sldLayoutId id="2147483705" r:id="rId11"/>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ctr" defTabSz="685800" rtl="0" eaLnBrk="1" latinLnBrk="0" hangingPunct="1">
        <a:spcBef>
          <a:spcPct val="0"/>
        </a:spcBef>
        <a:buNone/>
        <a:defRPr sz="3300" kern="1200">
          <a:solidFill>
            <a:schemeClr val="tx1"/>
          </a:solidFill>
          <a:latin typeface="+mj-lt"/>
          <a:ea typeface="+mj-ea"/>
          <a:cs typeface="+mj-cs"/>
        </a:defRPr>
      </a:lvl1pPr>
    </p:titleStyle>
    <p:bodyStyle>
      <a:lvl1pPr marL="257175" indent="-257175" algn="l" defTabSz="6858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1pPr>
      <a:lvl2pPr marL="557213" indent="-214313" algn="l" defTabSz="685800"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2pPr>
      <a:lvl3pPr marL="857250" indent="-171450" algn="l" defTabSz="685800"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3pPr>
      <a:lvl4pPr marL="12001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4pPr>
      <a:lvl5pPr marL="15430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en-US"/>
              <a:t>Click to edit Master title style</a:t>
            </a:r>
            <a:endParaRPr lang="vi-VN"/>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2"/>
          </p:nvPr>
        </p:nvSpPr>
        <p:spPr>
          <a:xfrm>
            <a:off x="628650" y="4767264"/>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pPr defTabSz="685783">
              <a:defRPr/>
            </a:pPr>
            <a:fld id="{08ED132D-452A-49E5-B8CD-EA0C46A12A5F}" type="datetimeFigureOut">
              <a:rPr lang="vi-VN" smtClean="0">
                <a:solidFill>
                  <a:prstClr val="black">
                    <a:tint val="75000"/>
                  </a:prstClr>
                </a:solidFill>
              </a:rPr>
              <a:pPr defTabSz="685783">
                <a:defRPr/>
              </a:pPr>
              <a:t>21/05/2024</a:t>
            </a:fld>
            <a:endParaRPr lang="vi-VN">
              <a:solidFill>
                <a:prstClr val="black">
                  <a:tint val="75000"/>
                </a:prstClr>
              </a:solidFill>
            </a:endParaRPr>
          </a:p>
        </p:txBody>
      </p:sp>
      <p:sp>
        <p:nvSpPr>
          <p:cNvPr id="5" name="Footer Placeholder 4"/>
          <p:cNvSpPr>
            <a:spLocks noGrp="1"/>
          </p:cNvSpPr>
          <p:nvPr>
            <p:ph type="ftr" sz="quarter" idx="3"/>
          </p:nvPr>
        </p:nvSpPr>
        <p:spPr>
          <a:xfrm>
            <a:off x="3028950" y="4767264"/>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pPr defTabSz="685783">
              <a:defRPr/>
            </a:pPr>
            <a:endParaRPr lang="vi-VN">
              <a:solidFill>
                <a:prstClr val="black">
                  <a:tint val="75000"/>
                </a:prstClr>
              </a:solidFill>
            </a:endParaRPr>
          </a:p>
        </p:txBody>
      </p:sp>
      <p:sp>
        <p:nvSpPr>
          <p:cNvPr id="6" name="Slide Number Placeholder 5"/>
          <p:cNvSpPr>
            <a:spLocks noGrp="1"/>
          </p:cNvSpPr>
          <p:nvPr>
            <p:ph type="sldNum" sz="quarter" idx="4"/>
          </p:nvPr>
        </p:nvSpPr>
        <p:spPr>
          <a:xfrm>
            <a:off x="6457950" y="4767264"/>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35043153"/>
      </p:ext>
    </p:extLst>
  </p:cSld>
  <p:clrMap bg1="lt1" tx1="dk1" bg2="lt2" tx2="dk2" accent1="accent1" accent2="accent2" accent3="accent3" accent4="accent4" accent5="accent5" accent6="accent6" hlink="hlink" folHlink="folHlink"/>
  <p:sldLayoutIdLst>
    <p:sldLayoutId id="2147483707" r:id="rId1"/>
    <p:sldLayoutId id="2147483708" r:id="rId2"/>
    <p:sldLayoutId id="2147483709" r:id="rId3"/>
    <p:sldLayoutId id="2147483710" r:id="rId4"/>
    <p:sldLayoutId id="2147483711" r:id="rId5"/>
    <p:sldLayoutId id="2147483712" r:id="rId6"/>
    <p:sldLayoutId id="2147483713" r:id="rId7"/>
    <p:sldLayoutId id="2147483714" r:id="rId8"/>
    <p:sldLayoutId id="2147483715" r:id="rId9"/>
    <p:sldLayoutId id="2147483716" r:id="rId10"/>
    <p:sldLayoutId id="2147483717" r:id="rId11"/>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l" defTabSz="685783"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46" indent="-171446" algn="l" defTabSz="685783"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37" indent="-171446" algn="l" defTabSz="685783"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28" indent="-171446" algn="l" defTabSz="685783"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20"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12"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vi-VN"/>
      </a:defPPr>
      <a:lvl1pPr marL="0" algn="l" defTabSz="685783" rtl="0" eaLnBrk="1" latinLnBrk="0" hangingPunct="1">
        <a:defRPr sz="1350" kern="1200">
          <a:solidFill>
            <a:schemeClr val="tx1"/>
          </a:solidFill>
          <a:latin typeface="+mn-lt"/>
          <a:ea typeface="+mn-ea"/>
          <a:cs typeface="+mn-cs"/>
        </a:defRPr>
      </a:lvl1pPr>
      <a:lvl2pPr marL="342892" algn="l" defTabSz="685783" rtl="0" eaLnBrk="1" latinLnBrk="0" hangingPunct="1">
        <a:defRPr sz="1350" kern="1200">
          <a:solidFill>
            <a:schemeClr val="tx1"/>
          </a:solidFill>
          <a:latin typeface="+mn-lt"/>
          <a:ea typeface="+mn-ea"/>
          <a:cs typeface="+mn-cs"/>
        </a:defRPr>
      </a:lvl2pPr>
      <a:lvl3pPr marL="685783" algn="l" defTabSz="685783" rtl="0" eaLnBrk="1" latinLnBrk="0" hangingPunct="1">
        <a:defRPr sz="1350" kern="1200">
          <a:solidFill>
            <a:schemeClr val="tx1"/>
          </a:solidFill>
          <a:latin typeface="+mn-lt"/>
          <a:ea typeface="+mn-ea"/>
          <a:cs typeface="+mn-cs"/>
        </a:defRPr>
      </a:lvl3pPr>
      <a:lvl4pPr marL="1028675" algn="l" defTabSz="685783" rtl="0" eaLnBrk="1" latinLnBrk="0" hangingPunct="1">
        <a:defRPr sz="1350" kern="1200">
          <a:solidFill>
            <a:schemeClr val="tx1"/>
          </a:solidFill>
          <a:latin typeface="+mn-lt"/>
          <a:ea typeface="+mn-ea"/>
          <a:cs typeface="+mn-cs"/>
        </a:defRPr>
      </a:lvl4pPr>
      <a:lvl5pPr marL="1371566" algn="l" defTabSz="685783" rtl="0" eaLnBrk="1" latinLnBrk="0" hangingPunct="1">
        <a:defRPr sz="1350" kern="1200">
          <a:solidFill>
            <a:schemeClr val="tx1"/>
          </a:solidFill>
          <a:latin typeface="+mn-lt"/>
          <a:ea typeface="+mn-ea"/>
          <a:cs typeface="+mn-cs"/>
        </a:defRPr>
      </a:lvl5pPr>
      <a:lvl6pPr marL="1714457" algn="l" defTabSz="685783" rtl="0" eaLnBrk="1" latinLnBrk="0" hangingPunct="1">
        <a:defRPr sz="1350" kern="1200">
          <a:solidFill>
            <a:schemeClr val="tx1"/>
          </a:solidFill>
          <a:latin typeface="+mn-lt"/>
          <a:ea typeface="+mn-ea"/>
          <a:cs typeface="+mn-cs"/>
        </a:defRPr>
      </a:lvl6pPr>
      <a:lvl7pPr marL="2057348" algn="l" defTabSz="685783" rtl="0" eaLnBrk="1" latinLnBrk="0" hangingPunct="1">
        <a:defRPr sz="1350" kern="1200">
          <a:solidFill>
            <a:schemeClr val="tx1"/>
          </a:solidFill>
          <a:latin typeface="+mn-lt"/>
          <a:ea typeface="+mn-ea"/>
          <a:cs typeface="+mn-cs"/>
        </a:defRPr>
      </a:lvl7pPr>
      <a:lvl8pPr marL="2400240" algn="l" defTabSz="685783" rtl="0" eaLnBrk="1" latinLnBrk="0" hangingPunct="1">
        <a:defRPr sz="1350" kern="1200">
          <a:solidFill>
            <a:schemeClr val="tx1"/>
          </a:solidFill>
          <a:latin typeface="+mn-lt"/>
          <a:ea typeface="+mn-ea"/>
          <a:cs typeface="+mn-cs"/>
        </a:defRPr>
      </a:lvl8pPr>
      <a:lvl9pPr marL="2743132" algn="l" defTabSz="685783"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3.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6.xml"/><Relationship Id="rId1" Type="http://schemas.openxmlformats.org/officeDocument/2006/relationships/slideLayout" Target="../slideLayouts/slideLayout3.xml"/><Relationship Id="rId4" Type="http://schemas.openxmlformats.org/officeDocument/2006/relationships/image" Target="../media/image10.png"/></Relationships>
</file>

<file path=ppt/slides/_rels/slide17.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7.xml"/><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xml"/><Relationship Id="rId1" Type="http://schemas.openxmlformats.org/officeDocument/2006/relationships/slideLayout" Target="../slideLayouts/slideLayout4.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3.xml"/><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5.xml"/><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6.xml"/><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9.xml"/><Relationship Id="rId1" Type="http://schemas.openxmlformats.org/officeDocument/2006/relationships/slideLayout" Target="../slideLayouts/slideLayout3.xml"/><Relationship Id="rId4" Type="http://schemas.openxmlformats.org/officeDocument/2006/relationships/image" Target="../media/image15.png"/></Relationships>
</file>

<file path=ppt/slides/_rels/slide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xml"/><Relationship Id="rId1" Type="http://schemas.openxmlformats.org/officeDocument/2006/relationships/slideLayout" Target="../slideLayouts/slideLayout3.xml"/><Relationship Id="rId4" Type="http://schemas.openxmlformats.org/officeDocument/2006/relationships/hyperlink" Target="https://vietjack.me/neu-mot-cau-danh-ngon-noi-ve-sach-hoac-ve-viec-doc-sach-ma-em-cho-la-c-81463.html" TargetMode="Externa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31.xml"/><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33.xml"/><Relationship Id="rId1" Type="http://schemas.openxmlformats.org/officeDocument/2006/relationships/slideLayout" Target="../slideLayouts/slideLayout3.xml"/><Relationship Id="rId4" Type="http://schemas.openxmlformats.org/officeDocument/2006/relationships/image" Target="../media/image18.png"/></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35.xml"/><Relationship Id="rId1" Type="http://schemas.openxmlformats.org/officeDocument/2006/relationships/slideLayout" Target="../slideLayouts/slideLayout3.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37.xml"/><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38.xml"/><Relationship Id="rId1" Type="http://schemas.openxmlformats.org/officeDocument/2006/relationships/slideLayout" Target="../slideLayouts/slideLayout3.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1.xml"/><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4.xml"/></Relationships>
</file>

<file path=ppt/slides/_rels/slide44.xml.rels><?xml version="1.0" encoding="UTF-8" standalone="yes"?>
<Relationships xmlns="http://schemas.openxmlformats.org/package/2006/relationships"><Relationship Id="rId8" Type="http://schemas.openxmlformats.org/officeDocument/2006/relationships/image" Target="../media/image25.jpg"/><Relationship Id="rId13" Type="http://schemas.openxmlformats.org/officeDocument/2006/relationships/image" Target="../media/image29.jpg"/><Relationship Id="rId3" Type="http://schemas.openxmlformats.org/officeDocument/2006/relationships/slideLayout" Target="../slideLayouts/slideLayout5.xml"/><Relationship Id="rId7" Type="http://schemas.openxmlformats.org/officeDocument/2006/relationships/image" Target="../media/image24.jpg"/><Relationship Id="rId12" Type="http://schemas.openxmlformats.org/officeDocument/2006/relationships/image" Target="../media/image28.png"/><Relationship Id="rId2" Type="http://schemas.openxmlformats.org/officeDocument/2006/relationships/audio" Target="../media/media1.mp3"/><Relationship Id="rId16" Type="http://schemas.openxmlformats.org/officeDocument/2006/relationships/image" Target="../media/image32.jpg"/><Relationship Id="rId1" Type="http://schemas.microsoft.com/office/2007/relationships/media" Target="../media/media1.mp3"/><Relationship Id="rId6" Type="http://schemas.openxmlformats.org/officeDocument/2006/relationships/image" Target="../media/image23.png"/><Relationship Id="rId11" Type="http://schemas.openxmlformats.org/officeDocument/2006/relationships/slide" Target="slide45.xml"/><Relationship Id="rId5" Type="http://schemas.openxmlformats.org/officeDocument/2006/relationships/image" Target="../media/image22.png"/><Relationship Id="rId15" Type="http://schemas.openxmlformats.org/officeDocument/2006/relationships/image" Target="../media/image31.jpg"/><Relationship Id="rId10" Type="http://schemas.openxmlformats.org/officeDocument/2006/relationships/image" Target="../media/image27.jpg"/><Relationship Id="rId4" Type="http://schemas.openxmlformats.org/officeDocument/2006/relationships/image" Target="../media/image21.jpg"/><Relationship Id="rId9" Type="http://schemas.openxmlformats.org/officeDocument/2006/relationships/image" Target="../media/image26.jpg"/><Relationship Id="rId14" Type="http://schemas.openxmlformats.org/officeDocument/2006/relationships/image" Target="../media/image30.jpg"/></Relationships>
</file>

<file path=ppt/slides/_rels/slide45.xml.rels><?xml version="1.0" encoding="UTF-8" standalone="yes"?>
<Relationships xmlns="http://schemas.openxmlformats.org/package/2006/relationships"><Relationship Id="rId8" Type="http://schemas.openxmlformats.org/officeDocument/2006/relationships/image" Target="../media/image29.jpg"/><Relationship Id="rId13" Type="http://schemas.openxmlformats.org/officeDocument/2006/relationships/slide" Target="slide47.xml"/><Relationship Id="rId18" Type="http://schemas.openxmlformats.org/officeDocument/2006/relationships/slide" Target="slide52.xml"/><Relationship Id="rId3" Type="http://schemas.openxmlformats.org/officeDocument/2006/relationships/image" Target="../media/image22.png"/><Relationship Id="rId21" Type="http://schemas.openxmlformats.org/officeDocument/2006/relationships/slide" Target="slide54.xml"/><Relationship Id="rId7" Type="http://schemas.openxmlformats.org/officeDocument/2006/relationships/image" Target="../media/image31.jpg"/><Relationship Id="rId12" Type="http://schemas.openxmlformats.org/officeDocument/2006/relationships/image" Target="../media/image26.jpg"/><Relationship Id="rId17" Type="http://schemas.openxmlformats.org/officeDocument/2006/relationships/slide" Target="slide51.xml"/><Relationship Id="rId2" Type="http://schemas.openxmlformats.org/officeDocument/2006/relationships/image" Target="../media/image33.png"/><Relationship Id="rId16" Type="http://schemas.openxmlformats.org/officeDocument/2006/relationships/slide" Target="slide49.xml"/><Relationship Id="rId20" Type="http://schemas.openxmlformats.org/officeDocument/2006/relationships/slide" Target="slide50.xml"/><Relationship Id="rId1" Type="http://schemas.openxmlformats.org/officeDocument/2006/relationships/slideLayout" Target="../slideLayouts/slideLayout5.xml"/><Relationship Id="rId6" Type="http://schemas.openxmlformats.org/officeDocument/2006/relationships/image" Target="../media/image27.jpg"/><Relationship Id="rId11" Type="http://schemas.openxmlformats.org/officeDocument/2006/relationships/image" Target="../media/image32.jpg"/><Relationship Id="rId5" Type="http://schemas.openxmlformats.org/officeDocument/2006/relationships/image" Target="../media/image24.jpg"/><Relationship Id="rId15" Type="http://schemas.openxmlformats.org/officeDocument/2006/relationships/slide" Target="slide48.xml"/><Relationship Id="rId10" Type="http://schemas.openxmlformats.org/officeDocument/2006/relationships/image" Target="../media/image25.jpg"/><Relationship Id="rId19" Type="http://schemas.openxmlformats.org/officeDocument/2006/relationships/slide" Target="slide53.xml"/><Relationship Id="rId4" Type="http://schemas.openxmlformats.org/officeDocument/2006/relationships/image" Target="../media/image23.png"/><Relationship Id="rId9" Type="http://schemas.openxmlformats.org/officeDocument/2006/relationships/image" Target="../media/image30.jpg"/><Relationship Id="rId14" Type="http://schemas.openxmlformats.org/officeDocument/2006/relationships/slide" Target="slide46.xml"/></Relationships>
</file>

<file path=ppt/slides/_rels/slide46.xml.rels><?xml version="1.0" encoding="UTF-8" standalone="yes"?>
<Relationships xmlns="http://schemas.openxmlformats.org/package/2006/relationships"><Relationship Id="rId8" Type="http://schemas.openxmlformats.org/officeDocument/2006/relationships/image" Target="../media/image36.png"/><Relationship Id="rId3" Type="http://schemas.openxmlformats.org/officeDocument/2006/relationships/audio" Target="../media/audio1.wav"/><Relationship Id="rId7" Type="http://schemas.openxmlformats.org/officeDocument/2006/relationships/image" Target="../media/image35.png"/><Relationship Id="rId2" Type="http://schemas.openxmlformats.org/officeDocument/2006/relationships/notesSlide" Target="../notesSlides/notesSlide44.xml"/><Relationship Id="rId1" Type="http://schemas.openxmlformats.org/officeDocument/2006/relationships/slideLayout" Target="../slideLayouts/slideLayout16.xml"/><Relationship Id="rId6" Type="http://schemas.openxmlformats.org/officeDocument/2006/relationships/image" Target="../media/image34.png"/><Relationship Id="rId5" Type="http://schemas.openxmlformats.org/officeDocument/2006/relationships/audio" Target="../media/audio3.wav"/><Relationship Id="rId10" Type="http://schemas.openxmlformats.org/officeDocument/2006/relationships/slide" Target="slide45.xml"/><Relationship Id="rId4" Type="http://schemas.openxmlformats.org/officeDocument/2006/relationships/audio" Target="../media/audio2.wav"/><Relationship Id="rId9" Type="http://schemas.openxmlformats.org/officeDocument/2006/relationships/image" Target="../media/image37.png"/></Relationships>
</file>

<file path=ppt/slides/_rels/slide47.xml.rels><?xml version="1.0" encoding="UTF-8" standalone="yes"?>
<Relationships xmlns="http://schemas.openxmlformats.org/package/2006/relationships"><Relationship Id="rId8" Type="http://schemas.openxmlformats.org/officeDocument/2006/relationships/image" Target="../media/image35.png"/><Relationship Id="rId3" Type="http://schemas.openxmlformats.org/officeDocument/2006/relationships/audio" Target="../media/audio3.wav"/><Relationship Id="rId7" Type="http://schemas.openxmlformats.org/officeDocument/2006/relationships/image" Target="../media/image36.png"/><Relationship Id="rId2" Type="http://schemas.openxmlformats.org/officeDocument/2006/relationships/audio" Target="../media/audio1.wav"/><Relationship Id="rId1" Type="http://schemas.openxmlformats.org/officeDocument/2006/relationships/slideLayout" Target="../slideLayouts/slideLayout16.xml"/><Relationship Id="rId6" Type="http://schemas.openxmlformats.org/officeDocument/2006/relationships/image" Target="../media/image38.png"/><Relationship Id="rId5" Type="http://schemas.openxmlformats.org/officeDocument/2006/relationships/image" Target="../media/image34.png"/><Relationship Id="rId4" Type="http://schemas.openxmlformats.org/officeDocument/2006/relationships/audio" Target="../media/audio2.wav"/><Relationship Id="rId9" Type="http://schemas.openxmlformats.org/officeDocument/2006/relationships/slide" Target="slide45.xml"/></Relationships>
</file>

<file path=ppt/slides/_rels/slide48.xml.rels><?xml version="1.0" encoding="UTF-8" standalone="yes"?>
<Relationships xmlns="http://schemas.openxmlformats.org/package/2006/relationships"><Relationship Id="rId8" Type="http://schemas.openxmlformats.org/officeDocument/2006/relationships/slide" Target="slide45.xml"/><Relationship Id="rId3" Type="http://schemas.openxmlformats.org/officeDocument/2006/relationships/audio" Target="../media/audio2.wav"/><Relationship Id="rId7" Type="http://schemas.openxmlformats.org/officeDocument/2006/relationships/image" Target="../media/image37.png"/><Relationship Id="rId2" Type="http://schemas.openxmlformats.org/officeDocument/2006/relationships/audio" Target="../media/audio1.wav"/><Relationship Id="rId1" Type="http://schemas.openxmlformats.org/officeDocument/2006/relationships/slideLayout" Target="../slideLayouts/slideLayout16.xml"/><Relationship Id="rId6" Type="http://schemas.openxmlformats.org/officeDocument/2006/relationships/image" Target="../media/image35.png"/><Relationship Id="rId5" Type="http://schemas.openxmlformats.org/officeDocument/2006/relationships/image" Target="../media/image34.png"/><Relationship Id="rId4" Type="http://schemas.openxmlformats.org/officeDocument/2006/relationships/audio" Target="../media/audio3.wav"/></Relationships>
</file>

<file path=ppt/slides/_rels/slide49.xml.rels><?xml version="1.0" encoding="UTF-8" standalone="yes"?>
<Relationships xmlns="http://schemas.openxmlformats.org/package/2006/relationships"><Relationship Id="rId8" Type="http://schemas.openxmlformats.org/officeDocument/2006/relationships/image" Target="../media/image37.png"/><Relationship Id="rId3" Type="http://schemas.openxmlformats.org/officeDocument/2006/relationships/audio" Target="../media/audio2.wav"/><Relationship Id="rId7" Type="http://schemas.openxmlformats.org/officeDocument/2006/relationships/image" Target="../media/image36.png"/><Relationship Id="rId2" Type="http://schemas.openxmlformats.org/officeDocument/2006/relationships/audio" Target="../media/audio1.wav"/><Relationship Id="rId1" Type="http://schemas.openxmlformats.org/officeDocument/2006/relationships/slideLayout" Target="../slideLayouts/slideLayout16.xml"/><Relationship Id="rId6" Type="http://schemas.openxmlformats.org/officeDocument/2006/relationships/image" Target="../media/image35.png"/><Relationship Id="rId5" Type="http://schemas.openxmlformats.org/officeDocument/2006/relationships/image" Target="../media/image34.png"/><Relationship Id="rId4" Type="http://schemas.openxmlformats.org/officeDocument/2006/relationships/audio" Target="../media/audio3.wav"/><Relationship Id="rId9" Type="http://schemas.openxmlformats.org/officeDocument/2006/relationships/slide" Target="slide45.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50.xml.rels><?xml version="1.0" encoding="UTF-8" standalone="yes"?>
<Relationships xmlns="http://schemas.openxmlformats.org/package/2006/relationships"><Relationship Id="rId8" Type="http://schemas.openxmlformats.org/officeDocument/2006/relationships/slide" Target="slide45.xml"/><Relationship Id="rId3" Type="http://schemas.openxmlformats.org/officeDocument/2006/relationships/audio" Target="../media/audio2.wav"/><Relationship Id="rId7" Type="http://schemas.openxmlformats.org/officeDocument/2006/relationships/image" Target="../media/image37.png"/><Relationship Id="rId2" Type="http://schemas.openxmlformats.org/officeDocument/2006/relationships/audio" Target="../media/audio1.wav"/><Relationship Id="rId1" Type="http://schemas.openxmlformats.org/officeDocument/2006/relationships/slideLayout" Target="../slideLayouts/slideLayout16.xml"/><Relationship Id="rId6" Type="http://schemas.openxmlformats.org/officeDocument/2006/relationships/image" Target="../media/image35.png"/><Relationship Id="rId5" Type="http://schemas.openxmlformats.org/officeDocument/2006/relationships/image" Target="../media/image34.png"/><Relationship Id="rId4" Type="http://schemas.openxmlformats.org/officeDocument/2006/relationships/audio" Target="../media/audio3.wav"/></Relationships>
</file>

<file path=ppt/slides/_rels/slide51.xml.rels><?xml version="1.0" encoding="UTF-8" standalone="yes"?>
<Relationships xmlns="http://schemas.openxmlformats.org/package/2006/relationships"><Relationship Id="rId8" Type="http://schemas.openxmlformats.org/officeDocument/2006/relationships/slide" Target="slide45.xml"/><Relationship Id="rId3" Type="http://schemas.openxmlformats.org/officeDocument/2006/relationships/audio" Target="../media/audio2.wav"/><Relationship Id="rId7" Type="http://schemas.openxmlformats.org/officeDocument/2006/relationships/image" Target="../media/image37.png"/><Relationship Id="rId2" Type="http://schemas.openxmlformats.org/officeDocument/2006/relationships/audio" Target="../media/audio1.wav"/><Relationship Id="rId1" Type="http://schemas.openxmlformats.org/officeDocument/2006/relationships/slideLayout" Target="../slideLayouts/slideLayout16.xml"/><Relationship Id="rId6" Type="http://schemas.openxmlformats.org/officeDocument/2006/relationships/image" Target="../media/image35.png"/><Relationship Id="rId5" Type="http://schemas.openxmlformats.org/officeDocument/2006/relationships/image" Target="../media/image34.png"/><Relationship Id="rId4" Type="http://schemas.openxmlformats.org/officeDocument/2006/relationships/audio" Target="../media/audio3.wav"/></Relationships>
</file>

<file path=ppt/slides/_rels/slide52.xml.rels><?xml version="1.0" encoding="UTF-8" standalone="yes"?>
<Relationships xmlns="http://schemas.openxmlformats.org/package/2006/relationships"><Relationship Id="rId8" Type="http://schemas.openxmlformats.org/officeDocument/2006/relationships/slide" Target="slide45.xml"/><Relationship Id="rId3" Type="http://schemas.openxmlformats.org/officeDocument/2006/relationships/audio" Target="../media/audio2.wav"/><Relationship Id="rId7" Type="http://schemas.openxmlformats.org/officeDocument/2006/relationships/image" Target="../media/image37.png"/><Relationship Id="rId2" Type="http://schemas.openxmlformats.org/officeDocument/2006/relationships/audio" Target="../media/audio1.wav"/><Relationship Id="rId1" Type="http://schemas.openxmlformats.org/officeDocument/2006/relationships/slideLayout" Target="../slideLayouts/slideLayout16.xml"/><Relationship Id="rId6" Type="http://schemas.openxmlformats.org/officeDocument/2006/relationships/image" Target="../media/image35.png"/><Relationship Id="rId5" Type="http://schemas.openxmlformats.org/officeDocument/2006/relationships/image" Target="../media/image34.png"/><Relationship Id="rId4" Type="http://schemas.openxmlformats.org/officeDocument/2006/relationships/audio" Target="../media/audio3.wav"/></Relationships>
</file>

<file path=ppt/slides/_rels/slide53.xml.rels><?xml version="1.0" encoding="UTF-8" standalone="yes"?>
<Relationships xmlns="http://schemas.openxmlformats.org/package/2006/relationships"><Relationship Id="rId8" Type="http://schemas.openxmlformats.org/officeDocument/2006/relationships/image" Target="../media/image35.png"/><Relationship Id="rId3" Type="http://schemas.openxmlformats.org/officeDocument/2006/relationships/audio" Target="../media/audio3.wav"/><Relationship Id="rId7" Type="http://schemas.openxmlformats.org/officeDocument/2006/relationships/image" Target="../media/image36.png"/><Relationship Id="rId2" Type="http://schemas.openxmlformats.org/officeDocument/2006/relationships/audio" Target="../media/audio1.wav"/><Relationship Id="rId1" Type="http://schemas.openxmlformats.org/officeDocument/2006/relationships/slideLayout" Target="../slideLayouts/slideLayout16.xml"/><Relationship Id="rId6" Type="http://schemas.openxmlformats.org/officeDocument/2006/relationships/image" Target="../media/image38.png"/><Relationship Id="rId5" Type="http://schemas.openxmlformats.org/officeDocument/2006/relationships/image" Target="../media/image34.png"/><Relationship Id="rId4" Type="http://schemas.openxmlformats.org/officeDocument/2006/relationships/audio" Target="../media/audio2.wav"/><Relationship Id="rId9" Type="http://schemas.openxmlformats.org/officeDocument/2006/relationships/slide" Target="slide45.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4.xml"/></Relationships>
</file>

<file path=ppt/slides/_rels/slide5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6.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FFA9DD"/>
        </a:solidFill>
        <a:effectLst/>
      </p:bgPr>
    </p:bg>
    <p:spTree>
      <p:nvGrpSpPr>
        <p:cNvPr id="1" name="Shape 1076"/>
        <p:cNvGrpSpPr/>
        <p:nvPr/>
      </p:nvGrpSpPr>
      <p:grpSpPr>
        <a:xfrm>
          <a:off x="0" y="0"/>
          <a:ext cx="0" cy="0"/>
          <a:chOff x="0" y="0"/>
          <a:chExt cx="0" cy="0"/>
        </a:xfrm>
      </p:grpSpPr>
      <p:sp>
        <p:nvSpPr>
          <p:cNvPr id="1077" name="Google Shape;1077;p48"/>
          <p:cNvSpPr txBox="1">
            <a:spLocks noGrp="1"/>
          </p:cNvSpPr>
          <p:nvPr>
            <p:ph type="subTitle" idx="2"/>
          </p:nvPr>
        </p:nvSpPr>
        <p:spPr>
          <a:xfrm>
            <a:off x="6604100" y="411250"/>
            <a:ext cx="1314300" cy="36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Times New Roman" panose="02020603050405020304" pitchFamily="18" charset="0"/>
                <a:cs typeface="Times New Roman" panose="02020603050405020304" pitchFamily="18" charset="0"/>
              </a:rPr>
              <a:t>Tiết:......</a:t>
            </a:r>
            <a:endParaRPr>
              <a:latin typeface="Times New Roman" panose="02020603050405020304" pitchFamily="18" charset="0"/>
              <a:cs typeface="Times New Roman" panose="02020603050405020304" pitchFamily="18" charset="0"/>
            </a:endParaRPr>
          </a:p>
        </p:txBody>
      </p:sp>
      <p:sp>
        <p:nvSpPr>
          <p:cNvPr id="1078" name="Google Shape;1078;p48"/>
          <p:cNvSpPr txBox="1">
            <a:spLocks noGrp="1"/>
          </p:cNvSpPr>
          <p:nvPr>
            <p:ph type="subTitle" idx="1"/>
          </p:nvPr>
        </p:nvSpPr>
        <p:spPr>
          <a:xfrm>
            <a:off x="3447650" y="3950000"/>
            <a:ext cx="2817900" cy="658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000" b="1" i="1">
                <a:latin typeface="Times New Roman" panose="02020603050405020304" pitchFamily="18" charset="0"/>
                <a:cs typeface="Times New Roman" panose="02020603050405020304" pitchFamily="18" charset="0"/>
              </a:rPr>
              <a:t>H</a:t>
            </a:r>
            <a:r>
              <a:rPr lang="en-US" sz="2000" b="1" i="1">
                <a:latin typeface="Times New Roman" panose="02020603050405020304" pitchFamily="18" charset="0"/>
                <a:cs typeface="Times New Roman" panose="02020603050405020304" pitchFamily="18" charset="0"/>
              </a:rPr>
              <a:t>u</a:t>
            </a:r>
            <a:r>
              <a:rPr lang="en" sz="2000" b="1" i="1">
                <a:latin typeface="Times New Roman" panose="02020603050405020304" pitchFamily="18" charset="0"/>
                <a:cs typeface="Times New Roman" panose="02020603050405020304" pitchFamily="18" charset="0"/>
              </a:rPr>
              <a:t>ỳnh Như Phương</a:t>
            </a:r>
            <a:endParaRPr sz="2000" b="1" i="1">
              <a:latin typeface="Times New Roman" panose="02020603050405020304" pitchFamily="18" charset="0"/>
              <a:cs typeface="Times New Roman" panose="02020603050405020304" pitchFamily="18" charset="0"/>
            </a:endParaRPr>
          </a:p>
        </p:txBody>
      </p:sp>
      <p:sp>
        <p:nvSpPr>
          <p:cNvPr id="1079" name="Google Shape;1079;p48"/>
          <p:cNvSpPr/>
          <p:nvPr/>
        </p:nvSpPr>
        <p:spPr>
          <a:xfrm>
            <a:off x="3656725" y="4228416"/>
            <a:ext cx="100699" cy="101647"/>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48"/>
          <p:cNvSpPr/>
          <p:nvPr/>
        </p:nvSpPr>
        <p:spPr>
          <a:xfrm>
            <a:off x="5928800" y="4228416"/>
            <a:ext cx="100699" cy="101647"/>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48"/>
          <p:cNvSpPr txBox="1">
            <a:spLocks noGrp="1"/>
          </p:cNvSpPr>
          <p:nvPr>
            <p:ph type="ctrTitle"/>
          </p:nvPr>
        </p:nvSpPr>
        <p:spPr>
          <a:xfrm>
            <a:off x="1794800" y="779625"/>
            <a:ext cx="6123600" cy="296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7200" b="1">
                <a:latin typeface="Times New Roman" panose="02020603050405020304" pitchFamily="18" charset="0"/>
                <a:cs typeface="Times New Roman" panose="02020603050405020304" pitchFamily="18" charset="0"/>
              </a:rPr>
              <a:t>Hãy cầm lấy và đọc</a:t>
            </a:r>
            <a:endParaRPr sz="5400" b="1">
              <a:solidFill>
                <a:schemeClr val="accent3"/>
              </a:solidFill>
              <a:latin typeface="Times New Roman" panose="02020603050405020304" pitchFamily="18" charset="0"/>
              <a:cs typeface="Times New Roman" panose="02020603050405020304" pitchFamily="18" charset="0"/>
            </a:endParaRPr>
          </a:p>
        </p:txBody>
      </p:sp>
      <p:grpSp>
        <p:nvGrpSpPr>
          <p:cNvPr id="1134" name="Google Shape;1134;p48"/>
          <p:cNvGrpSpPr/>
          <p:nvPr/>
        </p:nvGrpSpPr>
        <p:grpSpPr>
          <a:xfrm>
            <a:off x="1630478" y="3301212"/>
            <a:ext cx="1176369" cy="1380184"/>
            <a:chOff x="1665903" y="3183587"/>
            <a:chExt cx="1176369" cy="1380184"/>
          </a:xfrm>
        </p:grpSpPr>
        <p:grpSp>
          <p:nvGrpSpPr>
            <p:cNvPr id="1135" name="Google Shape;1135;p48"/>
            <p:cNvGrpSpPr/>
            <p:nvPr/>
          </p:nvGrpSpPr>
          <p:grpSpPr>
            <a:xfrm rot="8969658">
              <a:off x="1931247" y="3262927"/>
              <a:ext cx="645681" cy="1221502"/>
              <a:chOff x="2794475" y="-228025"/>
              <a:chExt cx="756260" cy="1430697"/>
            </a:xfrm>
          </p:grpSpPr>
          <p:sp>
            <p:nvSpPr>
              <p:cNvPr id="1136" name="Google Shape;1136;p48"/>
              <p:cNvSpPr/>
              <p:nvPr/>
            </p:nvSpPr>
            <p:spPr>
              <a:xfrm>
                <a:off x="2794475" y="-228025"/>
                <a:ext cx="756250" cy="1430672"/>
              </a:xfrm>
              <a:custGeom>
                <a:avLst/>
                <a:gdLst/>
                <a:ahLst/>
                <a:cxnLst/>
                <a:rect l="l" t="t" r="r" b="b"/>
                <a:pathLst>
                  <a:path w="13484" h="25509" extrusionOk="0">
                    <a:moveTo>
                      <a:pt x="1" y="1"/>
                    </a:moveTo>
                    <a:lnTo>
                      <a:pt x="42" y="6377"/>
                    </a:lnTo>
                    <a:lnTo>
                      <a:pt x="9027" y="25282"/>
                    </a:lnTo>
                    <a:lnTo>
                      <a:pt x="9120" y="25457"/>
                    </a:lnTo>
                    <a:cubicBezTo>
                      <a:pt x="9120" y="25457"/>
                      <a:pt x="9429" y="25509"/>
                      <a:pt x="9884" y="25509"/>
                    </a:cubicBezTo>
                    <a:cubicBezTo>
                      <a:pt x="11085" y="25509"/>
                      <a:pt x="13298" y="25147"/>
                      <a:pt x="13484" y="22510"/>
                    </a:cubicBezTo>
                    <a:lnTo>
                      <a:pt x="13484" y="22458"/>
                    </a:lnTo>
                    <a:lnTo>
                      <a:pt x="4879" y="3769"/>
                    </a:lnTo>
                    <a:lnTo>
                      <a:pt x="4837" y="3769"/>
                    </a:lnTo>
                    <a:lnTo>
                      <a:pt x="1"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48"/>
              <p:cNvSpPr/>
              <p:nvPr/>
            </p:nvSpPr>
            <p:spPr>
              <a:xfrm>
                <a:off x="2794475" y="-228025"/>
                <a:ext cx="271339" cy="357710"/>
              </a:xfrm>
              <a:custGeom>
                <a:avLst/>
                <a:gdLst/>
                <a:ahLst/>
                <a:cxnLst/>
                <a:rect l="l" t="t" r="r" b="b"/>
                <a:pathLst>
                  <a:path w="4838" h="6378" extrusionOk="0">
                    <a:moveTo>
                      <a:pt x="1" y="1"/>
                    </a:moveTo>
                    <a:lnTo>
                      <a:pt x="42" y="2742"/>
                    </a:lnTo>
                    <a:lnTo>
                      <a:pt x="42" y="6377"/>
                    </a:lnTo>
                    <a:lnTo>
                      <a:pt x="771" y="5135"/>
                    </a:lnTo>
                    <a:lnTo>
                      <a:pt x="2702" y="5515"/>
                    </a:lnTo>
                    <a:lnTo>
                      <a:pt x="3513" y="3512"/>
                    </a:lnTo>
                    <a:lnTo>
                      <a:pt x="4837" y="3769"/>
                    </a:lnTo>
                    <a:lnTo>
                      <a:pt x="2055" y="1582"/>
                    </a:lnTo>
                    <a:lnTo>
                      <a:pt x="1"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48"/>
              <p:cNvSpPr/>
              <p:nvPr/>
            </p:nvSpPr>
            <p:spPr>
              <a:xfrm>
                <a:off x="2794475" y="-228025"/>
                <a:ext cx="115255" cy="153841"/>
              </a:xfrm>
              <a:custGeom>
                <a:avLst/>
                <a:gdLst/>
                <a:ahLst/>
                <a:cxnLst/>
                <a:rect l="l" t="t" r="r" b="b"/>
                <a:pathLst>
                  <a:path w="2055" h="2743" extrusionOk="0">
                    <a:moveTo>
                      <a:pt x="1" y="1"/>
                    </a:moveTo>
                    <a:lnTo>
                      <a:pt x="42" y="2742"/>
                    </a:lnTo>
                    <a:cubicBezTo>
                      <a:pt x="771" y="2691"/>
                      <a:pt x="1582" y="2229"/>
                      <a:pt x="1972" y="1757"/>
                    </a:cubicBezTo>
                    <a:cubicBezTo>
                      <a:pt x="2014" y="1715"/>
                      <a:pt x="2055" y="1623"/>
                      <a:pt x="2055" y="1582"/>
                    </a:cubicBezTo>
                    <a:lnTo>
                      <a:pt x="1"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48"/>
              <p:cNvSpPr/>
              <p:nvPr/>
            </p:nvSpPr>
            <p:spPr>
              <a:xfrm>
                <a:off x="3300764" y="1031556"/>
                <a:ext cx="249971" cy="171115"/>
              </a:xfrm>
              <a:custGeom>
                <a:avLst/>
                <a:gdLst/>
                <a:ahLst/>
                <a:cxnLst/>
                <a:rect l="l" t="t" r="r" b="b"/>
                <a:pathLst>
                  <a:path w="4457" h="3051" extrusionOk="0">
                    <a:moveTo>
                      <a:pt x="4457" y="0"/>
                    </a:moveTo>
                    <a:cubicBezTo>
                      <a:pt x="4323" y="0"/>
                      <a:pt x="4241" y="52"/>
                      <a:pt x="4108" y="52"/>
                    </a:cubicBezTo>
                    <a:cubicBezTo>
                      <a:pt x="3255" y="216"/>
                      <a:pt x="2403" y="432"/>
                      <a:pt x="1674" y="904"/>
                    </a:cubicBezTo>
                    <a:cubicBezTo>
                      <a:pt x="945" y="1376"/>
                      <a:pt x="308" y="2013"/>
                      <a:pt x="0" y="2824"/>
                    </a:cubicBezTo>
                    <a:lnTo>
                      <a:pt x="93" y="2999"/>
                    </a:lnTo>
                    <a:cubicBezTo>
                      <a:pt x="93" y="2999"/>
                      <a:pt x="402" y="3051"/>
                      <a:pt x="857" y="3051"/>
                    </a:cubicBezTo>
                    <a:cubicBezTo>
                      <a:pt x="2058" y="3051"/>
                      <a:pt x="4271" y="2689"/>
                      <a:pt x="4457" y="52"/>
                    </a:cubicBezTo>
                    <a:lnTo>
                      <a:pt x="4457"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 name="Google Shape;1140;p48"/>
            <p:cNvGrpSpPr/>
            <p:nvPr/>
          </p:nvGrpSpPr>
          <p:grpSpPr>
            <a:xfrm rot="8969658">
              <a:off x="1931247" y="3262927"/>
              <a:ext cx="645681" cy="1221502"/>
              <a:chOff x="2794475" y="-228025"/>
              <a:chExt cx="756260" cy="1430697"/>
            </a:xfrm>
          </p:grpSpPr>
          <p:sp>
            <p:nvSpPr>
              <p:cNvPr id="1141" name="Google Shape;1141;p48"/>
              <p:cNvSpPr/>
              <p:nvPr/>
            </p:nvSpPr>
            <p:spPr>
              <a:xfrm>
                <a:off x="2794475" y="-228025"/>
                <a:ext cx="756250" cy="1430672"/>
              </a:xfrm>
              <a:custGeom>
                <a:avLst/>
                <a:gdLst/>
                <a:ahLst/>
                <a:cxnLst/>
                <a:rect l="l" t="t" r="r" b="b"/>
                <a:pathLst>
                  <a:path w="13484" h="25509" extrusionOk="0">
                    <a:moveTo>
                      <a:pt x="1" y="1"/>
                    </a:moveTo>
                    <a:lnTo>
                      <a:pt x="42" y="6377"/>
                    </a:lnTo>
                    <a:lnTo>
                      <a:pt x="9027" y="25282"/>
                    </a:lnTo>
                    <a:lnTo>
                      <a:pt x="9120" y="25457"/>
                    </a:lnTo>
                    <a:cubicBezTo>
                      <a:pt x="9120" y="25457"/>
                      <a:pt x="9429" y="25509"/>
                      <a:pt x="9884" y="25509"/>
                    </a:cubicBezTo>
                    <a:cubicBezTo>
                      <a:pt x="11085" y="25509"/>
                      <a:pt x="13298" y="25147"/>
                      <a:pt x="13484" y="22510"/>
                    </a:cubicBezTo>
                    <a:lnTo>
                      <a:pt x="13484" y="22458"/>
                    </a:lnTo>
                    <a:lnTo>
                      <a:pt x="4879" y="3769"/>
                    </a:lnTo>
                    <a:lnTo>
                      <a:pt x="4837" y="3769"/>
                    </a:lnTo>
                    <a:lnTo>
                      <a:pt x="1"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48"/>
              <p:cNvSpPr/>
              <p:nvPr/>
            </p:nvSpPr>
            <p:spPr>
              <a:xfrm>
                <a:off x="2794475" y="-228025"/>
                <a:ext cx="271339" cy="357710"/>
              </a:xfrm>
              <a:custGeom>
                <a:avLst/>
                <a:gdLst/>
                <a:ahLst/>
                <a:cxnLst/>
                <a:rect l="l" t="t" r="r" b="b"/>
                <a:pathLst>
                  <a:path w="4838" h="6378" extrusionOk="0">
                    <a:moveTo>
                      <a:pt x="1" y="1"/>
                    </a:moveTo>
                    <a:lnTo>
                      <a:pt x="42" y="2742"/>
                    </a:lnTo>
                    <a:lnTo>
                      <a:pt x="42" y="6377"/>
                    </a:lnTo>
                    <a:lnTo>
                      <a:pt x="771" y="5135"/>
                    </a:lnTo>
                    <a:lnTo>
                      <a:pt x="2702" y="5515"/>
                    </a:lnTo>
                    <a:lnTo>
                      <a:pt x="3513" y="3512"/>
                    </a:lnTo>
                    <a:lnTo>
                      <a:pt x="4837" y="3769"/>
                    </a:lnTo>
                    <a:lnTo>
                      <a:pt x="2055" y="1582"/>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48"/>
              <p:cNvSpPr/>
              <p:nvPr/>
            </p:nvSpPr>
            <p:spPr>
              <a:xfrm>
                <a:off x="2794475" y="-228025"/>
                <a:ext cx="115255" cy="153841"/>
              </a:xfrm>
              <a:custGeom>
                <a:avLst/>
                <a:gdLst/>
                <a:ahLst/>
                <a:cxnLst/>
                <a:rect l="l" t="t" r="r" b="b"/>
                <a:pathLst>
                  <a:path w="2055" h="2743" extrusionOk="0">
                    <a:moveTo>
                      <a:pt x="1" y="1"/>
                    </a:moveTo>
                    <a:lnTo>
                      <a:pt x="42" y="2742"/>
                    </a:lnTo>
                    <a:cubicBezTo>
                      <a:pt x="771" y="2691"/>
                      <a:pt x="1582" y="2229"/>
                      <a:pt x="1972" y="1757"/>
                    </a:cubicBezTo>
                    <a:cubicBezTo>
                      <a:pt x="2014" y="1715"/>
                      <a:pt x="2055" y="1623"/>
                      <a:pt x="2055" y="1582"/>
                    </a:cubicBezTo>
                    <a:lnTo>
                      <a:pt x="1"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48"/>
              <p:cNvSpPr/>
              <p:nvPr/>
            </p:nvSpPr>
            <p:spPr>
              <a:xfrm>
                <a:off x="2835362" y="56612"/>
                <a:ext cx="501736" cy="1078627"/>
              </a:xfrm>
              <a:custGeom>
                <a:avLst/>
                <a:gdLst/>
                <a:ahLst/>
                <a:cxnLst/>
                <a:rect l="l" t="t" r="r" b="b"/>
                <a:pathLst>
                  <a:path w="8946" h="19232" extrusionOk="0">
                    <a:moveTo>
                      <a:pt x="53" y="1"/>
                    </a:moveTo>
                    <a:cubicBezTo>
                      <a:pt x="47" y="1"/>
                      <a:pt x="42" y="5"/>
                      <a:pt x="42" y="19"/>
                    </a:cubicBezTo>
                    <a:cubicBezTo>
                      <a:pt x="1" y="19"/>
                      <a:pt x="1" y="19"/>
                      <a:pt x="1" y="60"/>
                    </a:cubicBezTo>
                    <a:lnTo>
                      <a:pt x="8863" y="19180"/>
                    </a:lnTo>
                    <a:lnTo>
                      <a:pt x="8904" y="19232"/>
                    </a:lnTo>
                    <a:cubicBezTo>
                      <a:pt x="8945" y="19180"/>
                      <a:pt x="8945" y="19180"/>
                      <a:pt x="8945" y="19139"/>
                    </a:cubicBezTo>
                    <a:lnTo>
                      <a:pt x="83" y="19"/>
                    </a:lnTo>
                    <a:cubicBezTo>
                      <a:pt x="83" y="19"/>
                      <a:pt x="65" y="1"/>
                      <a:pt x="5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48"/>
              <p:cNvSpPr/>
              <p:nvPr/>
            </p:nvSpPr>
            <p:spPr>
              <a:xfrm>
                <a:off x="2943664" y="78934"/>
                <a:ext cx="467693" cy="995845"/>
              </a:xfrm>
              <a:custGeom>
                <a:avLst/>
                <a:gdLst/>
                <a:ahLst/>
                <a:cxnLst/>
                <a:rect l="l" t="t" r="r" b="b"/>
                <a:pathLst>
                  <a:path w="8339" h="17756" extrusionOk="0">
                    <a:moveTo>
                      <a:pt x="42" y="1"/>
                    </a:moveTo>
                    <a:cubicBezTo>
                      <a:pt x="0" y="1"/>
                      <a:pt x="0" y="42"/>
                      <a:pt x="0" y="42"/>
                    </a:cubicBezTo>
                    <a:lnTo>
                      <a:pt x="8257" y="17755"/>
                    </a:lnTo>
                    <a:lnTo>
                      <a:pt x="8298" y="17755"/>
                    </a:lnTo>
                    <a:cubicBezTo>
                      <a:pt x="8298" y="17755"/>
                      <a:pt x="8339" y="17714"/>
                      <a:pt x="8298" y="17714"/>
                    </a:cubicBezTo>
                    <a:lnTo>
                      <a:pt x="83"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48"/>
              <p:cNvSpPr/>
              <p:nvPr/>
            </p:nvSpPr>
            <p:spPr>
              <a:xfrm>
                <a:off x="2991449" y="-31051"/>
                <a:ext cx="501680" cy="1072401"/>
              </a:xfrm>
              <a:custGeom>
                <a:avLst/>
                <a:gdLst/>
                <a:ahLst/>
                <a:cxnLst/>
                <a:rect l="l" t="t" r="r" b="b"/>
                <a:pathLst>
                  <a:path w="8945" h="19121" extrusionOk="0">
                    <a:moveTo>
                      <a:pt x="42" y="0"/>
                    </a:moveTo>
                    <a:cubicBezTo>
                      <a:pt x="1" y="42"/>
                      <a:pt x="1" y="42"/>
                      <a:pt x="1" y="83"/>
                    </a:cubicBezTo>
                    <a:lnTo>
                      <a:pt x="8852" y="19121"/>
                    </a:lnTo>
                    <a:lnTo>
                      <a:pt x="8945" y="19121"/>
                    </a:lnTo>
                    <a:lnTo>
                      <a:pt x="8945" y="19080"/>
                    </a:lnTo>
                    <a:lnTo>
                      <a:pt x="83" y="42"/>
                    </a:lnTo>
                    <a:cubicBezTo>
                      <a:pt x="83" y="0"/>
                      <a:pt x="42" y="0"/>
                      <a:pt x="42"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48"/>
              <p:cNvSpPr/>
              <p:nvPr/>
            </p:nvSpPr>
            <p:spPr>
              <a:xfrm>
                <a:off x="3300764" y="1031556"/>
                <a:ext cx="249971" cy="171115"/>
              </a:xfrm>
              <a:custGeom>
                <a:avLst/>
                <a:gdLst/>
                <a:ahLst/>
                <a:cxnLst/>
                <a:rect l="l" t="t" r="r" b="b"/>
                <a:pathLst>
                  <a:path w="4457" h="3051" extrusionOk="0">
                    <a:moveTo>
                      <a:pt x="4457" y="0"/>
                    </a:moveTo>
                    <a:cubicBezTo>
                      <a:pt x="4323" y="0"/>
                      <a:pt x="4241" y="52"/>
                      <a:pt x="4108" y="52"/>
                    </a:cubicBezTo>
                    <a:cubicBezTo>
                      <a:pt x="3255" y="216"/>
                      <a:pt x="2403" y="432"/>
                      <a:pt x="1674" y="904"/>
                    </a:cubicBezTo>
                    <a:cubicBezTo>
                      <a:pt x="945" y="1376"/>
                      <a:pt x="308" y="2013"/>
                      <a:pt x="0" y="2824"/>
                    </a:cubicBezTo>
                    <a:lnTo>
                      <a:pt x="93" y="2999"/>
                    </a:lnTo>
                    <a:cubicBezTo>
                      <a:pt x="93" y="2999"/>
                      <a:pt x="402" y="3051"/>
                      <a:pt x="857" y="3051"/>
                    </a:cubicBezTo>
                    <a:cubicBezTo>
                      <a:pt x="2058" y="3051"/>
                      <a:pt x="4271" y="2689"/>
                      <a:pt x="4457" y="52"/>
                    </a:cubicBezTo>
                    <a:lnTo>
                      <a:pt x="445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48"/>
              <p:cNvSpPr/>
              <p:nvPr/>
            </p:nvSpPr>
            <p:spPr>
              <a:xfrm>
                <a:off x="3372723" y="1092017"/>
                <a:ext cx="125070" cy="81267"/>
              </a:xfrm>
              <a:custGeom>
                <a:avLst/>
                <a:gdLst/>
                <a:ahLst/>
                <a:cxnLst/>
                <a:rect l="l" t="t" r="r" b="b"/>
                <a:pathLst>
                  <a:path w="2230" h="1449" extrusionOk="0">
                    <a:moveTo>
                      <a:pt x="2054" y="1"/>
                    </a:moveTo>
                    <a:cubicBezTo>
                      <a:pt x="1633" y="83"/>
                      <a:pt x="1202" y="206"/>
                      <a:pt x="822" y="422"/>
                    </a:cubicBezTo>
                    <a:cubicBezTo>
                      <a:pt x="473" y="637"/>
                      <a:pt x="134" y="976"/>
                      <a:pt x="1" y="1366"/>
                    </a:cubicBezTo>
                    <a:lnTo>
                      <a:pt x="52" y="1448"/>
                    </a:lnTo>
                    <a:cubicBezTo>
                      <a:pt x="52" y="1448"/>
                      <a:pt x="56" y="1449"/>
                      <a:pt x="64" y="1449"/>
                    </a:cubicBezTo>
                    <a:cubicBezTo>
                      <a:pt x="211" y="1449"/>
                      <a:pt x="1626" y="1412"/>
                      <a:pt x="2229"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149" name="Google Shape;1149;p48"/>
          <p:cNvSpPr/>
          <p:nvPr/>
        </p:nvSpPr>
        <p:spPr>
          <a:xfrm>
            <a:off x="2484424" y="3104997"/>
            <a:ext cx="372678" cy="367801"/>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48"/>
          <p:cNvSpPr/>
          <p:nvPr/>
        </p:nvSpPr>
        <p:spPr>
          <a:xfrm>
            <a:off x="6083020" y="1856826"/>
            <a:ext cx="372678" cy="367801"/>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 name="Google Shape;1377;p53">
            <a:extLst>
              <a:ext uri="{FF2B5EF4-FFF2-40B4-BE49-F238E27FC236}">
                <a16:creationId xmlns:a16="http://schemas.microsoft.com/office/drawing/2014/main" id="{DB784247-257F-DCFB-55D0-F8B1DE4854BA}"/>
              </a:ext>
            </a:extLst>
          </p:cNvPr>
          <p:cNvGrpSpPr/>
          <p:nvPr/>
        </p:nvGrpSpPr>
        <p:grpSpPr>
          <a:xfrm>
            <a:off x="1074240" y="243784"/>
            <a:ext cx="1428386" cy="1395385"/>
            <a:chOff x="3929500" y="1071100"/>
            <a:chExt cx="852575" cy="935000"/>
          </a:xfrm>
        </p:grpSpPr>
        <p:sp>
          <p:nvSpPr>
            <p:cNvPr id="3" name="Google Shape;1378;p53">
              <a:extLst>
                <a:ext uri="{FF2B5EF4-FFF2-40B4-BE49-F238E27FC236}">
                  <a16:creationId xmlns:a16="http://schemas.microsoft.com/office/drawing/2014/main" id="{C71BE310-563E-1259-DC6B-5259A23AFC27}"/>
                </a:ext>
              </a:extLst>
            </p:cNvPr>
            <p:cNvSpPr/>
            <p:nvPr/>
          </p:nvSpPr>
          <p:spPr>
            <a:xfrm>
              <a:off x="3929500" y="1071100"/>
              <a:ext cx="852575" cy="935000"/>
            </a:xfrm>
            <a:custGeom>
              <a:avLst/>
              <a:gdLst/>
              <a:ahLst/>
              <a:cxnLst/>
              <a:rect l="l" t="t" r="r" b="b"/>
              <a:pathLst>
                <a:path w="34103" h="37400" extrusionOk="0">
                  <a:moveTo>
                    <a:pt x="11214" y="1"/>
                  </a:moveTo>
                  <a:cubicBezTo>
                    <a:pt x="8903" y="1"/>
                    <a:pt x="7024" y="1890"/>
                    <a:pt x="7024" y="4201"/>
                  </a:cubicBezTo>
                  <a:cubicBezTo>
                    <a:pt x="7024" y="4324"/>
                    <a:pt x="7065" y="4458"/>
                    <a:pt x="7065" y="4622"/>
                  </a:cubicBezTo>
                  <a:cubicBezTo>
                    <a:pt x="6202" y="5228"/>
                    <a:pt x="5391" y="5998"/>
                    <a:pt x="4662" y="6850"/>
                  </a:cubicBezTo>
                  <a:lnTo>
                    <a:pt x="1715" y="6850"/>
                  </a:lnTo>
                  <a:cubicBezTo>
                    <a:pt x="1161" y="6850"/>
                    <a:pt x="729" y="7281"/>
                    <a:pt x="729" y="7836"/>
                  </a:cubicBezTo>
                  <a:lnTo>
                    <a:pt x="729" y="9376"/>
                  </a:lnTo>
                  <a:cubicBezTo>
                    <a:pt x="257" y="9808"/>
                    <a:pt x="0" y="10403"/>
                    <a:pt x="0" y="11040"/>
                  </a:cubicBezTo>
                  <a:cubicBezTo>
                    <a:pt x="0" y="11687"/>
                    <a:pt x="257" y="12282"/>
                    <a:pt x="729" y="12714"/>
                  </a:cubicBezTo>
                  <a:lnTo>
                    <a:pt x="729" y="13186"/>
                  </a:lnTo>
                  <a:cubicBezTo>
                    <a:pt x="257" y="13607"/>
                    <a:pt x="0" y="14213"/>
                    <a:pt x="0" y="14849"/>
                  </a:cubicBezTo>
                  <a:cubicBezTo>
                    <a:pt x="0" y="15496"/>
                    <a:pt x="257" y="16092"/>
                    <a:pt x="729" y="16523"/>
                  </a:cubicBezTo>
                  <a:lnTo>
                    <a:pt x="729" y="16996"/>
                  </a:lnTo>
                  <a:cubicBezTo>
                    <a:pt x="257" y="17417"/>
                    <a:pt x="0" y="18023"/>
                    <a:pt x="0" y="18659"/>
                  </a:cubicBezTo>
                  <a:cubicBezTo>
                    <a:pt x="0" y="19306"/>
                    <a:pt x="257" y="19902"/>
                    <a:pt x="729" y="20333"/>
                  </a:cubicBezTo>
                  <a:lnTo>
                    <a:pt x="729" y="20795"/>
                  </a:lnTo>
                  <a:cubicBezTo>
                    <a:pt x="257" y="21226"/>
                    <a:pt x="0" y="21822"/>
                    <a:pt x="0" y="22469"/>
                  </a:cubicBezTo>
                  <a:cubicBezTo>
                    <a:pt x="0" y="23106"/>
                    <a:pt x="257" y="23711"/>
                    <a:pt x="729" y="24132"/>
                  </a:cubicBezTo>
                  <a:lnTo>
                    <a:pt x="729" y="24605"/>
                  </a:lnTo>
                  <a:cubicBezTo>
                    <a:pt x="257" y="25036"/>
                    <a:pt x="0" y="25632"/>
                    <a:pt x="0" y="26279"/>
                  </a:cubicBezTo>
                  <a:cubicBezTo>
                    <a:pt x="0" y="26915"/>
                    <a:pt x="257" y="27521"/>
                    <a:pt x="729" y="27942"/>
                  </a:cubicBezTo>
                  <a:lnTo>
                    <a:pt x="729" y="28076"/>
                  </a:lnTo>
                  <a:cubicBezTo>
                    <a:pt x="257" y="28548"/>
                    <a:pt x="0" y="29144"/>
                    <a:pt x="0" y="29780"/>
                  </a:cubicBezTo>
                  <a:cubicBezTo>
                    <a:pt x="0" y="30427"/>
                    <a:pt x="298" y="31064"/>
                    <a:pt x="770" y="31495"/>
                  </a:cubicBezTo>
                  <a:cubicBezTo>
                    <a:pt x="770" y="31577"/>
                    <a:pt x="811" y="31670"/>
                    <a:pt x="863" y="31711"/>
                  </a:cubicBezTo>
                  <a:lnTo>
                    <a:pt x="863" y="31752"/>
                  </a:lnTo>
                  <a:cubicBezTo>
                    <a:pt x="863" y="31885"/>
                    <a:pt x="904" y="32009"/>
                    <a:pt x="945" y="32142"/>
                  </a:cubicBezTo>
                  <a:cubicBezTo>
                    <a:pt x="986" y="32604"/>
                    <a:pt x="1417" y="32994"/>
                    <a:pt x="1972" y="32994"/>
                  </a:cubicBezTo>
                  <a:lnTo>
                    <a:pt x="5432" y="32994"/>
                  </a:lnTo>
                  <a:lnTo>
                    <a:pt x="5268" y="33549"/>
                  </a:lnTo>
                  <a:cubicBezTo>
                    <a:pt x="5135" y="33888"/>
                    <a:pt x="5227" y="34278"/>
                    <a:pt x="5484" y="34535"/>
                  </a:cubicBezTo>
                  <a:cubicBezTo>
                    <a:pt x="5689" y="34750"/>
                    <a:pt x="5946" y="34832"/>
                    <a:pt x="6202" y="34832"/>
                  </a:cubicBezTo>
                  <a:cubicBezTo>
                    <a:pt x="6295" y="34832"/>
                    <a:pt x="6377" y="34832"/>
                    <a:pt x="6459" y="34791"/>
                  </a:cubicBezTo>
                  <a:lnTo>
                    <a:pt x="11943" y="33169"/>
                  </a:lnTo>
                  <a:cubicBezTo>
                    <a:pt x="12066" y="33118"/>
                    <a:pt x="12158" y="33077"/>
                    <a:pt x="12241" y="32994"/>
                  </a:cubicBezTo>
                  <a:lnTo>
                    <a:pt x="17673" y="32994"/>
                  </a:lnTo>
                  <a:lnTo>
                    <a:pt x="19388" y="36630"/>
                  </a:lnTo>
                  <a:lnTo>
                    <a:pt x="19429" y="36763"/>
                  </a:lnTo>
                  <a:cubicBezTo>
                    <a:pt x="19603" y="37061"/>
                    <a:pt x="19860" y="37276"/>
                    <a:pt x="20158" y="37318"/>
                  </a:cubicBezTo>
                  <a:cubicBezTo>
                    <a:pt x="20199" y="37359"/>
                    <a:pt x="20579" y="37400"/>
                    <a:pt x="21144" y="37400"/>
                  </a:cubicBezTo>
                  <a:cubicBezTo>
                    <a:pt x="23793" y="37400"/>
                    <a:pt x="25508" y="35942"/>
                    <a:pt x="25672" y="33467"/>
                  </a:cubicBezTo>
                  <a:cubicBezTo>
                    <a:pt x="25672" y="33333"/>
                    <a:pt x="25672" y="33169"/>
                    <a:pt x="25590" y="33035"/>
                  </a:cubicBezTo>
                  <a:lnTo>
                    <a:pt x="25590" y="32953"/>
                  </a:lnTo>
                  <a:lnTo>
                    <a:pt x="23146" y="27727"/>
                  </a:lnTo>
                  <a:lnTo>
                    <a:pt x="23146" y="26956"/>
                  </a:lnTo>
                  <a:cubicBezTo>
                    <a:pt x="23536" y="26700"/>
                    <a:pt x="23968" y="26494"/>
                    <a:pt x="24430" y="26238"/>
                  </a:cubicBezTo>
                  <a:cubicBezTo>
                    <a:pt x="24563" y="26186"/>
                    <a:pt x="24686" y="26104"/>
                    <a:pt x="24820" y="26022"/>
                  </a:cubicBezTo>
                  <a:cubicBezTo>
                    <a:pt x="25929" y="25724"/>
                    <a:pt x="26874" y="24995"/>
                    <a:pt x="27428" y="24009"/>
                  </a:cubicBezTo>
                  <a:cubicBezTo>
                    <a:pt x="29010" y="22212"/>
                    <a:pt x="29913" y="19820"/>
                    <a:pt x="29954" y="17119"/>
                  </a:cubicBezTo>
                  <a:lnTo>
                    <a:pt x="31618" y="17119"/>
                  </a:lnTo>
                  <a:cubicBezTo>
                    <a:pt x="32994" y="17119"/>
                    <a:pt x="34103" y="16010"/>
                    <a:pt x="34103" y="14685"/>
                  </a:cubicBezTo>
                  <a:lnTo>
                    <a:pt x="34103" y="8986"/>
                  </a:lnTo>
                  <a:cubicBezTo>
                    <a:pt x="34103" y="7620"/>
                    <a:pt x="32994" y="6511"/>
                    <a:pt x="31618" y="6511"/>
                  </a:cubicBezTo>
                  <a:lnTo>
                    <a:pt x="25672" y="6511"/>
                  </a:lnTo>
                  <a:cubicBezTo>
                    <a:pt x="24686" y="5567"/>
                    <a:pt x="23495" y="4796"/>
                    <a:pt x="22170" y="4160"/>
                  </a:cubicBezTo>
                  <a:lnTo>
                    <a:pt x="16687" y="350"/>
                  </a:lnTo>
                  <a:cubicBezTo>
                    <a:pt x="16523" y="217"/>
                    <a:pt x="16348" y="175"/>
                    <a:pt x="16132" y="175"/>
                  </a:cubicBezTo>
                  <a:cubicBezTo>
                    <a:pt x="15958" y="175"/>
                    <a:pt x="15835" y="217"/>
                    <a:pt x="15660" y="258"/>
                  </a:cubicBezTo>
                  <a:cubicBezTo>
                    <a:pt x="15362" y="432"/>
                    <a:pt x="15147" y="771"/>
                    <a:pt x="15147" y="1161"/>
                  </a:cubicBezTo>
                  <a:lnTo>
                    <a:pt x="15147" y="2568"/>
                  </a:lnTo>
                  <a:lnTo>
                    <a:pt x="15064" y="2568"/>
                  </a:lnTo>
                  <a:cubicBezTo>
                    <a:pt x="14418" y="1028"/>
                    <a:pt x="12929" y="1"/>
                    <a:pt x="112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Google Shape;1379;p53">
              <a:extLst>
                <a:ext uri="{FF2B5EF4-FFF2-40B4-BE49-F238E27FC236}">
                  <a16:creationId xmlns:a16="http://schemas.microsoft.com/office/drawing/2014/main" id="{67F187AC-B835-BD11-0589-DBF3EE2BFECF}"/>
                </a:ext>
              </a:extLst>
            </p:cNvPr>
            <p:cNvSpPr/>
            <p:nvPr/>
          </p:nvSpPr>
          <p:spPr>
            <a:xfrm>
              <a:off x="3990600" y="1159900"/>
              <a:ext cx="702650" cy="690250"/>
            </a:xfrm>
            <a:custGeom>
              <a:avLst/>
              <a:gdLst/>
              <a:ahLst/>
              <a:cxnLst/>
              <a:rect l="l" t="t" r="r" b="b"/>
              <a:pathLst>
                <a:path w="28106" h="27610" extrusionOk="0">
                  <a:moveTo>
                    <a:pt x="12275" y="1"/>
                  </a:moveTo>
                  <a:cubicBezTo>
                    <a:pt x="11314" y="1"/>
                    <a:pt x="10355" y="65"/>
                    <a:pt x="9406" y="176"/>
                  </a:cubicBezTo>
                  <a:cubicBezTo>
                    <a:pt x="5864" y="649"/>
                    <a:pt x="2783" y="3473"/>
                    <a:pt x="1366" y="6677"/>
                  </a:cubicBezTo>
                  <a:cubicBezTo>
                    <a:pt x="298" y="9028"/>
                    <a:pt x="0" y="11688"/>
                    <a:pt x="0" y="14296"/>
                  </a:cubicBezTo>
                  <a:cubicBezTo>
                    <a:pt x="0" y="17849"/>
                    <a:pt x="729" y="21566"/>
                    <a:pt x="3122" y="24175"/>
                  </a:cubicBezTo>
                  <a:cubicBezTo>
                    <a:pt x="4960" y="26187"/>
                    <a:pt x="7661" y="27306"/>
                    <a:pt x="10351" y="27563"/>
                  </a:cubicBezTo>
                  <a:cubicBezTo>
                    <a:pt x="10675" y="27594"/>
                    <a:pt x="10995" y="27609"/>
                    <a:pt x="11310" y="27609"/>
                  </a:cubicBezTo>
                  <a:cubicBezTo>
                    <a:pt x="13621" y="27609"/>
                    <a:pt x="15686" y="26789"/>
                    <a:pt x="17457" y="25253"/>
                  </a:cubicBezTo>
                  <a:cubicBezTo>
                    <a:pt x="18350" y="24431"/>
                    <a:pt x="19121" y="23404"/>
                    <a:pt x="20106" y="22727"/>
                  </a:cubicBezTo>
                  <a:cubicBezTo>
                    <a:pt x="21133" y="21998"/>
                    <a:pt x="22335" y="21566"/>
                    <a:pt x="23269" y="20755"/>
                  </a:cubicBezTo>
                  <a:cubicBezTo>
                    <a:pt x="28106" y="16904"/>
                    <a:pt x="27171" y="9336"/>
                    <a:pt x="23701" y="4880"/>
                  </a:cubicBezTo>
                  <a:cubicBezTo>
                    <a:pt x="22078" y="2744"/>
                    <a:pt x="19593" y="1327"/>
                    <a:pt x="17026" y="608"/>
                  </a:cubicBezTo>
                  <a:cubicBezTo>
                    <a:pt x="15474" y="178"/>
                    <a:pt x="13873" y="1"/>
                    <a:pt x="12275"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380;p53">
              <a:extLst>
                <a:ext uri="{FF2B5EF4-FFF2-40B4-BE49-F238E27FC236}">
                  <a16:creationId xmlns:a16="http://schemas.microsoft.com/office/drawing/2014/main" id="{E66B47FB-12E5-5F41-A541-42316E0B29DE}"/>
                </a:ext>
              </a:extLst>
            </p:cNvPr>
            <p:cNvSpPr/>
            <p:nvPr/>
          </p:nvSpPr>
          <p:spPr>
            <a:xfrm>
              <a:off x="3979800" y="1289325"/>
              <a:ext cx="506025" cy="582000"/>
            </a:xfrm>
            <a:custGeom>
              <a:avLst/>
              <a:gdLst/>
              <a:ahLst/>
              <a:cxnLst/>
              <a:rect l="l" t="t" r="r" b="b"/>
              <a:pathLst>
                <a:path w="20241" h="23280" extrusionOk="0">
                  <a:moveTo>
                    <a:pt x="1" y="0"/>
                  </a:moveTo>
                  <a:lnTo>
                    <a:pt x="1" y="23280"/>
                  </a:lnTo>
                  <a:lnTo>
                    <a:pt x="20241" y="23280"/>
                  </a:lnTo>
                  <a:lnTo>
                    <a:pt x="20241"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381;p53">
              <a:extLst>
                <a:ext uri="{FF2B5EF4-FFF2-40B4-BE49-F238E27FC236}">
                  <a16:creationId xmlns:a16="http://schemas.microsoft.com/office/drawing/2014/main" id="{44D75BED-DCB2-935F-1CAA-2F69B961544A}"/>
                </a:ext>
              </a:extLst>
            </p:cNvPr>
            <p:cNvSpPr/>
            <p:nvPr/>
          </p:nvSpPr>
          <p:spPr>
            <a:xfrm>
              <a:off x="3974425" y="1266975"/>
              <a:ext cx="490100" cy="584075"/>
            </a:xfrm>
            <a:custGeom>
              <a:avLst/>
              <a:gdLst/>
              <a:ahLst/>
              <a:cxnLst/>
              <a:rect l="l" t="t" r="r" b="b"/>
              <a:pathLst>
                <a:path w="19604" h="23363" extrusionOk="0">
                  <a:moveTo>
                    <a:pt x="0" y="1"/>
                  </a:moveTo>
                  <a:lnTo>
                    <a:pt x="0" y="23362"/>
                  </a:lnTo>
                  <a:lnTo>
                    <a:pt x="19603" y="23362"/>
                  </a:lnTo>
                  <a:lnTo>
                    <a:pt x="19603"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382;p53">
              <a:extLst>
                <a:ext uri="{FF2B5EF4-FFF2-40B4-BE49-F238E27FC236}">
                  <a16:creationId xmlns:a16="http://schemas.microsoft.com/office/drawing/2014/main" id="{9B1C8FC1-A4E6-1DE6-7B4F-D9C89C2A7195}"/>
                </a:ext>
              </a:extLst>
            </p:cNvPr>
            <p:cNvSpPr/>
            <p:nvPr/>
          </p:nvSpPr>
          <p:spPr>
            <a:xfrm>
              <a:off x="3995975" y="1301125"/>
              <a:ext cx="47000" cy="48300"/>
            </a:xfrm>
            <a:custGeom>
              <a:avLst/>
              <a:gdLst/>
              <a:ahLst/>
              <a:cxnLst/>
              <a:rect l="l" t="t" r="r" b="b"/>
              <a:pathLst>
                <a:path w="1880" h="1932" extrusionOk="0">
                  <a:moveTo>
                    <a:pt x="935" y="1"/>
                  </a:moveTo>
                  <a:cubicBezTo>
                    <a:pt x="422" y="1"/>
                    <a:pt x="1" y="432"/>
                    <a:pt x="1" y="986"/>
                  </a:cubicBezTo>
                  <a:cubicBezTo>
                    <a:pt x="1" y="1500"/>
                    <a:pt x="422" y="1931"/>
                    <a:pt x="935" y="1931"/>
                  </a:cubicBezTo>
                  <a:cubicBezTo>
                    <a:pt x="1449" y="1931"/>
                    <a:pt x="1880" y="1500"/>
                    <a:pt x="1880" y="986"/>
                  </a:cubicBezTo>
                  <a:cubicBezTo>
                    <a:pt x="1880" y="432"/>
                    <a:pt x="1449" y="1"/>
                    <a:pt x="935"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383;p53">
              <a:extLst>
                <a:ext uri="{FF2B5EF4-FFF2-40B4-BE49-F238E27FC236}">
                  <a16:creationId xmlns:a16="http://schemas.microsoft.com/office/drawing/2014/main" id="{4617A882-7B5D-DBDB-79D7-59FA8E4CB1E8}"/>
                </a:ext>
              </a:extLst>
            </p:cNvPr>
            <p:cNvSpPr/>
            <p:nvPr/>
          </p:nvSpPr>
          <p:spPr>
            <a:xfrm>
              <a:off x="3995975" y="1396375"/>
              <a:ext cx="47000" cy="48275"/>
            </a:xfrm>
            <a:custGeom>
              <a:avLst/>
              <a:gdLst/>
              <a:ahLst/>
              <a:cxnLst/>
              <a:rect l="l" t="t" r="r" b="b"/>
              <a:pathLst>
                <a:path w="1880" h="1931" extrusionOk="0">
                  <a:moveTo>
                    <a:pt x="935" y="0"/>
                  </a:moveTo>
                  <a:cubicBezTo>
                    <a:pt x="422" y="0"/>
                    <a:pt x="1" y="432"/>
                    <a:pt x="1" y="986"/>
                  </a:cubicBezTo>
                  <a:cubicBezTo>
                    <a:pt x="1" y="1500"/>
                    <a:pt x="422" y="1931"/>
                    <a:pt x="935" y="1931"/>
                  </a:cubicBezTo>
                  <a:cubicBezTo>
                    <a:pt x="1449" y="1931"/>
                    <a:pt x="1880" y="1500"/>
                    <a:pt x="1880" y="986"/>
                  </a:cubicBezTo>
                  <a:cubicBezTo>
                    <a:pt x="1880" y="432"/>
                    <a:pt x="1449" y="0"/>
                    <a:pt x="935" y="0"/>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384;p53">
              <a:extLst>
                <a:ext uri="{FF2B5EF4-FFF2-40B4-BE49-F238E27FC236}">
                  <a16:creationId xmlns:a16="http://schemas.microsoft.com/office/drawing/2014/main" id="{5C9109C0-FB76-95EF-4FA0-DD38E4ACEE1E}"/>
                </a:ext>
              </a:extLst>
            </p:cNvPr>
            <p:cNvSpPr/>
            <p:nvPr/>
          </p:nvSpPr>
          <p:spPr>
            <a:xfrm>
              <a:off x="3995975" y="1491625"/>
              <a:ext cx="47000" cy="48025"/>
            </a:xfrm>
            <a:custGeom>
              <a:avLst/>
              <a:gdLst/>
              <a:ahLst/>
              <a:cxnLst/>
              <a:rect l="l" t="t" r="r" b="b"/>
              <a:pathLst>
                <a:path w="1880" h="1921" extrusionOk="0">
                  <a:moveTo>
                    <a:pt x="935" y="0"/>
                  </a:moveTo>
                  <a:cubicBezTo>
                    <a:pt x="422" y="0"/>
                    <a:pt x="1" y="431"/>
                    <a:pt x="1" y="945"/>
                  </a:cubicBezTo>
                  <a:cubicBezTo>
                    <a:pt x="1" y="1499"/>
                    <a:pt x="422" y="1920"/>
                    <a:pt x="935" y="1920"/>
                  </a:cubicBezTo>
                  <a:cubicBezTo>
                    <a:pt x="1449" y="1920"/>
                    <a:pt x="1880" y="1499"/>
                    <a:pt x="1880" y="945"/>
                  </a:cubicBezTo>
                  <a:cubicBezTo>
                    <a:pt x="1880" y="431"/>
                    <a:pt x="1449" y="0"/>
                    <a:pt x="935" y="0"/>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385;p53">
              <a:extLst>
                <a:ext uri="{FF2B5EF4-FFF2-40B4-BE49-F238E27FC236}">
                  <a16:creationId xmlns:a16="http://schemas.microsoft.com/office/drawing/2014/main" id="{FFBB7C4A-A484-E715-BF0D-3D2A7B798C0B}"/>
                </a:ext>
              </a:extLst>
            </p:cNvPr>
            <p:cNvSpPr/>
            <p:nvPr/>
          </p:nvSpPr>
          <p:spPr>
            <a:xfrm>
              <a:off x="3995975" y="1586850"/>
              <a:ext cx="47000" cy="48050"/>
            </a:xfrm>
            <a:custGeom>
              <a:avLst/>
              <a:gdLst/>
              <a:ahLst/>
              <a:cxnLst/>
              <a:rect l="l" t="t" r="r" b="b"/>
              <a:pathLst>
                <a:path w="1880" h="1922" extrusionOk="0">
                  <a:moveTo>
                    <a:pt x="935" y="1"/>
                  </a:moveTo>
                  <a:cubicBezTo>
                    <a:pt x="422" y="1"/>
                    <a:pt x="1" y="422"/>
                    <a:pt x="1" y="935"/>
                  </a:cubicBezTo>
                  <a:cubicBezTo>
                    <a:pt x="1" y="1500"/>
                    <a:pt x="422" y="1921"/>
                    <a:pt x="935" y="1921"/>
                  </a:cubicBezTo>
                  <a:cubicBezTo>
                    <a:pt x="1449" y="1921"/>
                    <a:pt x="1880" y="1500"/>
                    <a:pt x="1880" y="935"/>
                  </a:cubicBezTo>
                  <a:cubicBezTo>
                    <a:pt x="1880" y="422"/>
                    <a:pt x="1449" y="1"/>
                    <a:pt x="935"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386;p53">
              <a:extLst>
                <a:ext uri="{FF2B5EF4-FFF2-40B4-BE49-F238E27FC236}">
                  <a16:creationId xmlns:a16="http://schemas.microsoft.com/office/drawing/2014/main" id="{34EFC679-951D-096B-D2F1-CB9E0F4AC1C1}"/>
                </a:ext>
              </a:extLst>
            </p:cNvPr>
            <p:cNvSpPr/>
            <p:nvPr/>
          </p:nvSpPr>
          <p:spPr>
            <a:xfrm>
              <a:off x="3995975" y="1682100"/>
              <a:ext cx="47000" cy="48025"/>
            </a:xfrm>
            <a:custGeom>
              <a:avLst/>
              <a:gdLst/>
              <a:ahLst/>
              <a:cxnLst/>
              <a:rect l="l" t="t" r="r" b="b"/>
              <a:pathLst>
                <a:path w="1880" h="1921" extrusionOk="0">
                  <a:moveTo>
                    <a:pt x="935" y="1"/>
                  </a:moveTo>
                  <a:cubicBezTo>
                    <a:pt x="422" y="1"/>
                    <a:pt x="1" y="422"/>
                    <a:pt x="1" y="935"/>
                  </a:cubicBezTo>
                  <a:cubicBezTo>
                    <a:pt x="1" y="1489"/>
                    <a:pt x="422" y="1921"/>
                    <a:pt x="935" y="1921"/>
                  </a:cubicBezTo>
                  <a:cubicBezTo>
                    <a:pt x="1449" y="1921"/>
                    <a:pt x="1880" y="1489"/>
                    <a:pt x="1880" y="935"/>
                  </a:cubicBezTo>
                  <a:cubicBezTo>
                    <a:pt x="1880" y="422"/>
                    <a:pt x="1449" y="1"/>
                    <a:pt x="935"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387;p53">
              <a:extLst>
                <a:ext uri="{FF2B5EF4-FFF2-40B4-BE49-F238E27FC236}">
                  <a16:creationId xmlns:a16="http://schemas.microsoft.com/office/drawing/2014/main" id="{25D03C2C-F4F3-999A-1878-D6BD428D4C52}"/>
                </a:ext>
              </a:extLst>
            </p:cNvPr>
            <p:cNvSpPr/>
            <p:nvPr/>
          </p:nvSpPr>
          <p:spPr>
            <a:xfrm>
              <a:off x="3995975" y="1769650"/>
              <a:ext cx="47000" cy="48275"/>
            </a:xfrm>
            <a:custGeom>
              <a:avLst/>
              <a:gdLst/>
              <a:ahLst/>
              <a:cxnLst/>
              <a:rect l="l" t="t" r="r" b="b"/>
              <a:pathLst>
                <a:path w="1880" h="1931" extrusionOk="0">
                  <a:moveTo>
                    <a:pt x="935" y="0"/>
                  </a:moveTo>
                  <a:cubicBezTo>
                    <a:pt x="422" y="0"/>
                    <a:pt x="1" y="431"/>
                    <a:pt x="1" y="986"/>
                  </a:cubicBezTo>
                  <a:cubicBezTo>
                    <a:pt x="1" y="1499"/>
                    <a:pt x="422" y="1931"/>
                    <a:pt x="935" y="1931"/>
                  </a:cubicBezTo>
                  <a:cubicBezTo>
                    <a:pt x="1449" y="1931"/>
                    <a:pt x="1880" y="1499"/>
                    <a:pt x="1880" y="986"/>
                  </a:cubicBezTo>
                  <a:cubicBezTo>
                    <a:pt x="1880" y="431"/>
                    <a:pt x="1449" y="0"/>
                    <a:pt x="935" y="0"/>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88;p53">
              <a:extLst>
                <a:ext uri="{FF2B5EF4-FFF2-40B4-BE49-F238E27FC236}">
                  <a16:creationId xmlns:a16="http://schemas.microsoft.com/office/drawing/2014/main" id="{3271E2F8-5711-35AA-66BC-EAA0C8F77161}"/>
                </a:ext>
              </a:extLst>
            </p:cNvPr>
            <p:cNvSpPr/>
            <p:nvPr/>
          </p:nvSpPr>
          <p:spPr>
            <a:xfrm>
              <a:off x="4066575" y="1313975"/>
              <a:ext cx="364575" cy="4375"/>
            </a:xfrm>
            <a:custGeom>
              <a:avLst/>
              <a:gdLst/>
              <a:ahLst/>
              <a:cxnLst/>
              <a:rect l="l" t="t" r="r" b="b"/>
              <a:pathLst>
                <a:path w="14583" h="175" extrusionOk="0">
                  <a:moveTo>
                    <a:pt x="83" y="0"/>
                  </a:moveTo>
                  <a:cubicBezTo>
                    <a:pt x="42" y="0"/>
                    <a:pt x="1" y="41"/>
                    <a:pt x="1" y="93"/>
                  </a:cubicBezTo>
                  <a:cubicBezTo>
                    <a:pt x="1" y="134"/>
                    <a:pt x="42" y="175"/>
                    <a:pt x="83" y="175"/>
                  </a:cubicBezTo>
                  <a:lnTo>
                    <a:pt x="14500" y="175"/>
                  </a:lnTo>
                  <a:cubicBezTo>
                    <a:pt x="14541" y="175"/>
                    <a:pt x="14582" y="134"/>
                    <a:pt x="14582" y="93"/>
                  </a:cubicBezTo>
                  <a:cubicBezTo>
                    <a:pt x="14582" y="41"/>
                    <a:pt x="14541" y="0"/>
                    <a:pt x="14500"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389;p53">
              <a:extLst>
                <a:ext uri="{FF2B5EF4-FFF2-40B4-BE49-F238E27FC236}">
                  <a16:creationId xmlns:a16="http://schemas.microsoft.com/office/drawing/2014/main" id="{7B83229C-5E23-BE47-FABC-D71AF154FD51}"/>
                </a:ext>
              </a:extLst>
            </p:cNvPr>
            <p:cNvSpPr/>
            <p:nvPr/>
          </p:nvSpPr>
          <p:spPr>
            <a:xfrm>
              <a:off x="4066575" y="1357875"/>
              <a:ext cx="364575" cy="4375"/>
            </a:xfrm>
            <a:custGeom>
              <a:avLst/>
              <a:gdLst/>
              <a:ahLst/>
              <a:cxnLst/>
              <a:rect l="l" t="t" r="r" b="b"/>
              <a:pathLst>
                <a:path w="14583" h="175" extrusionOk="0">
                  <a:moveTo>
                    <a:pt x="83" y="0"/>
                  </a:moveTo>
                  <a:cubicBezTo>
                    <a:pt x="42" y="0"/>
                    <a:pt x="1" y="41"/>
                    <a:pt x="1" y="82"/>
                  </a:cubicBezTo>
                  <a:cubicBezTo>
                    <a:pt x="1" y="134"/>
                    <a:pt x="42" y="175"/>
                    <a:pt x="83" y="175"/>
                  </a:cubicBezTo>
                  <a:lnTo>
                    <a:pt x="14500" y="175"/>
                  </a:lnTo>
                  <a:cubicBezTo>
                    <a:pt x="14541" y="175"/>
                    <a:pt x="14582" y="134"/>
                    <a:pt x="14582" y="82"/>
                  </a:cubicBezTo>
                  <a:cubicBezTo>
                    <a:pt x="14582" y="41"/>
                    <a:pt x="14541" y="0"/>
                    <a:pt x="14500"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390;p53">
              <a:extLst>
                <a:ext uri="{FF2B5EF4-FFF2-40B4-BE49-F238E27FC236}">
                  <a16:creationId xmlns:a16="http://schemas.microsoft.com/office/drawing/2014/main" id="{5B48AC8D-D376-3198-227E-16757C72168D}"/>
                </a:ext>
              </a:extLst>
            </p:cNvPr>
            <p:cNvSpPr/>
            <p:nvPr/>
          </p:nvSpPr>
          <p:spPr>
            <a:xfrm>
              <a:off x="4066575" y="1401775"/>
              <a:ext cx="364575" cy="4375"/>
            </a:xfrm>
            <a:custGeom>
              <a:avLst/>
              <a:gdLst/>
              <a:ahLst/>
              <a:cxnLst/>
              <a:rect l="l" t="t" r="r" b="b"/>
              <a:pathLst>
                <a:path w="14583" h="175" extrusionOk="0">
                  <a:moveTo>
                    <a:pt x="83" y="0"/>
                  </a:moveTo>
                  <a:cubicBezTo>
                    <a:pt x="42" y="0"/>
                    <a:pt x="1" y="41"/>
                    <a:pt x="1" y="82"/>
                  </a:cubicBezTo>
                  <a:cubicBezTo>
                    <a:pt x="1" y="123"/>
                    <a:pt x="42" y="175"/>
                    <a:pt x="83" y="175"/>
                  </a:cubicBezTo>
                  <a:lnTo>
                    <a:pt x="14500" y="175"/>
                  </a:lnTo>
                  <a:cubicBezTo>
                    <a:pt x="14541" y="175"/>
                    <a:pt x="14582" y="123"/>
                    <a:pt x="14582" y="82"/>
                  </a:cubicBezTo>
                  <a:cubicBezTo>
                    <a:pt x="14582" y="41"/>
                    <a:pt x="14541" y="0"/>
                    <a:pt x="14500"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391;p53">
              <a:extLst>
                <a:ext uri="{FF2B5EF4-FFF2-40B4-BE49-F238E27FC236}">
                  <a16:creationId xmlns:a16="http://schemas.microsoft.com/office/drawing/2014/main" id="{6221A4C6-8C6A-2FC7-70F6-D69C596424B8}"/>
                </a:ext>
              </a:extLst>
            </p:cNvPr>
            <p:cNvSpPr/>
            <p:nvPr/>
          </p:nvSpPr>
          <p:spPr>
            <a:xfrm>
              <a:off x="4066575" y="1445650"/>
              <a:ext cx="364575" cy="4150"/>
            </a:xfrm>
            <a:custGeom>
              <a:avLst/>
              <a:gdLst/>
              <a:ahLst/>
              <a:cxnLst/>
              <a:rect l="l" t="t" r="r" b="b"/>
              <a:pathLst>
                <a:path w="14583" h="166" extrusionOk="0">
                  <a:moveTo>
                    <a:pt x="83" y="1"/>
                  </a:moveTo>
                  <a:cubicBezTo>
                    <a:pt x="42" y="1"/>
                    <a:pt x="1" y="42"/>
                    <a:pt x="1" y="83"/>
                  </a:cubicBezTo>
                  <a:cubicBezTo>
                    <a:pt x="1" y="124"/>
                    <a:pt x="42" y="165"/>
                    <a:pt x="83" y="165"/>
                  </a:cubicBezTo>
                  <a:lnTo>
                    <a:pt x="14500" y="165"/>
                  </a:lnTo>
                  <a:cubicBezTo>
                    <a:pt x="14541" y="165"/>
                    <a:pt x="14582" y="124"/>
                    <a:pt x="14582" y="83"/>
                  </a:cubicBezTo>
                  <a:cubicBezTo>
                    <a:pt x="14582" y="42"/>
                    <a:pt x="14541" y="1"/>
                    <a:pt x="14500"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392;p53">
              <a:extLst>
                <a:ext uri="{FF2B5EF4-FFF2-40B4-BE49-F238E27FC236}">
                  <a16:creationId xmlns:a16="http://schemas.microsoft.com/office/drawing/2014/main" id="{7B19EF10-5C5E-AC71-084D-CC92EEDF45C5}"/>
                </a:ext>
              </a:extLst>
            </p:cNvPr>
            <p:cNvSpPr/>
            <p:nvPr/>
          </p:nvSpPr>
          <p:spPr>
            <a:xfrm>
              <a:off x="4066575" y="1489550"/>
              <a:ext cx="364575" cy="5175"/>
            </a:xfrm>
            <a:custGeom>
              <a:avLst/>
              <a:gdLst/>
              <a:ahLst/>
              <a:cxnLst/>
              <a:rect l="l" t="t" r="r" b="b"/>
              <a:pathLst>
                <a:path w="14583" h="207" extrusionOk="0">
                  <a:moveTo>
                    <a:pt x="83" y="1"/>
                  </a:moveTo>
                  <a:cubicBezTo>
                    <a:pt x="42" y="1"/>
                    <a:pt x="1" y="42"/>
                    <a:pt x="1" y="83"/>
                  </a:cubicBezTo>
                  <a:cubicBezTo>
                    <a:pt x="1" y="165"/>
                    <a:pt x="42" y="206"/>
                    <a:pt x="83" y="206"/>
                  </a:cubicBezTo>
                  <a:lnTo>
                    <a:pt x="14500" y="206"/>
                  </a:lnTo>
                  <a:cubicBezTo>
                    <a:pt x="14541" y="206"/>
                    <a:pt x="14582" y="165"/>
                    <a:pt x="14582" y="83"/>
                  </a:cubicBezTo>
                  <a:cubicBezTo>
                    <a:pt x="14582" y="42"/>
                    <a:pt x="14541" y="1"/>
                    <a:pt x="14500"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393;p53">
              <a:extLst>
                <a:ext uri="{FF2B5EF4-FFF2-40B4-BE49-F238E27FC236}">
                  <a16:creationId xmlns:a16="http://schemas.microsoft.com/office/drawing/2014/main" id="{7054BF03-211B-5CEA-31FF-D7DC6350972D}"/>
                </a:ext>
              </a:extLst>
            </p:cNvPr>
            <p:cNvSpPr/>
            <p:nvPr/>
          </p:nvSpPr>
          <p:spPr>
            <a:xfrm>
              <a:off x="4066575" y="1533200"/>
              <a:ext cx="364575" cy="5425"/>
            </a:xfrm>
            <a:custGeom>
              <a:avLst/>
              <a:gdLst/>
              <a:ahLst/>
              <a:cxnLst/>
              <a:rect l="l" t="t" r="r" b="b"/>
              <a:pathLst>
                <a:path w="14583" h="217" extrusionOk="0">
                  <a:moveTo>
                    <a:pt x="83" y="1"/>
                  </a:moveTo>
                  <a:cubicBezTo>
                    <a:pt x="42" y="1"/>
                    <a:pt x="1" y="52"/>
                    <a:pt x="1" y="134"/>
                  </a:cubicBezTo>
                  <a:cubicBezTo>
                    <a:pt x="1" y="175"/>
                    <a:pt x="42" y="216"/>
                    <a:pt x="83" y="216"/>
                  </a:cubicBezTo>
                  <a:lnTo>
                    <a:pt x="14500" y="216"/>
                  </a:lnTo>
                  <a:cubicBezTo>
                    <a:pt x="14541" y="216"/>
                    <a:pt x="14582" y="175"/>
                    <a:pt x="14582" y="134"/>
                  </a:cubicBezTo>
                  <a:cubicBezTo>
                    <a:pt x="14582" y="52"/>
                    <a:pt x="14541" y="1"/>
                    <a:pt x="14500"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394;p53">
              <a:extLst>
                <a:ext uri="{FF2B5EF4-FFF2-40B4-BE49-F238E27FC236}">
                  <a16:creationId xmlns:a16="http://schemas.microsoft.com/office/drawing/2014/main" id="{DED26D50-4950-D655-1509-1E88BE0AB239}"/>
                </a:ext>
              </a:extLst>
            </p:cNvPr>
            <p:cNvSpPr/>
            <p:nvPr/>
          </p:nvSpPr>
          <p:spPr>
            <a:xfrm>
              <a:off x="4066575" y="1578125"/>
              <a:ext cx="364575" cy="4400"/>
            </a:xfrm>
            <a:custGeom>
              <a:avLst/>
              <a:gdLst/>
              <a:ahLst/>
              <a:cxnLst/>
              <a:rect l="l" t="t" r="r" b="b"/>
              <a:pathLst>
                <a:path w="14583" h="176" extrusionOk="0">
                  <a:moveTo>
                    <a:pt x="83" y="1"/>
                  </a:moveTo>
                  <a:cubicBezTo>
                    <a:pt x="42" y="1"/>
                    <a:pt x="1" y="1"/>
                    <a:pt x="1" y="93"/>
                  </a:cubicBezTo>
                  <a:cubicBezTo>
                    <a:pt x="1" y="134"/>
                    <a:pt x="42" y="175"/>
                    <a:pt x="83" y="175"/>
                  </a:cubicBezTo>
                  <a:lnTo>
                    <a:pt x="14500" y="175"/>
                  </a:lnTo>
                  <a:cubicBezTo>
                    <a:pt x="14541" y="175"/>
                    <a:pt x="14582" y="134"/>
                    <a:pt x="14582" y="93"/>
                  </a:cubicBezTo>
                  <a:cubicBezTo>
                    <a:pt x="14582" y="1"/>
                    <a:pt x="14541" y="1"/>
                    <a:pt x="14500"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395;p53">
              <a:extLst>
                <a:ext uri="{FF2B5EF4-FFF2-40B4-BE49-F238E27FC236}">
                  <a16:creationId xmlns:a16="http://schemas.microsoft.com/office/drawing/2014/main" id="{5F38644A-C536-EFCB-B56B-C48D13681887}"/>
                </a:ext>
              </a:extLst>
            </p:cNvPr>
            <p:cNvSpPr/>
            <p:nvPr/>
          </p:nvSpPr>
          <p:spPr>
            <a:xfrm>
              <a:off x="4066575" y="1622025"/>
              <a:ext cx="364575" cy="4400"/>
            </a:xfrm>
            <a:custGeom>
              <a:avLst/>
              <a:gdLst/>
              <a:ahLst/>
              <a:cxnLst/>
              <a:rect l="l" t="t" r="r" b="b"/>
              <a:pathLst>
                <a:path w="14583" h="176" extrusionOk="0">
                  <a:moveTo>
                    <a:pt x="83" y="1"/>
                  </a:moveTo>
                  <a:cubicBezTo>
                    <a:pt x="42" y="1"/>
                    <a:pt x="1" y="42"/>
                    <a:pt x="1" y="93"/>
                  </a:cubicBezTo>
                  <a:cubicBezTo>
                    <a:pt x="1" y="134"/>
                    <a:pt x="42" y="175"/>
                    <a:pt x="83" y="175"/>
                  </a:cubicBezTo>
                  <a:lnTo>
                    <a:pt x="14500" y="175"/>
                  </a:lnTo>
                  <a:cubicBezTo>
                    <a:pt x="14541" y="175"/>
                    <a:pt x="14582" y="134"/>
                    <a:pt x="14582" y="93"/>
                  </a:cubicBezTo>
                  <a:cubicBezTo>
                    <a:pt x="14582" y="42"/>
                    <a:pt x="14541" y="1"/>
                    <a:pt x="14500"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396;p53">
              <a:extLst>
                <a:ext uri="{FF2B5EF4-FFF2-40B4-BE49-F238E27FC236}">
                  <a16:creationId xmlns:a16="http://schemas.microsoft.com/office/drawing/2014/main" id="{5F435096-2CD2-9374-74C3-D3324312A0AF}"/>
                </a:ext>
              </a:extLst>
            </p:cNvPr>
            <p:cNvSpPr/>
            <p:nvPr/>
          </p:nvSpPr>
          <p:spPr>
            <a:xfrm>
              <a:off x="4066575" y="1665925"/>
              <a:ext cx="364575" cy="4400"/>
            </a:xfrm>
            <a:custGeom>
              <a:avLst/>
              <a:gdLst/>
              <a:ahLst/>
              <a:cxnLst/>
              <a:rect l="l" t="t" r="r" b="b"/>
              <a:pathLst>
                <a:path w="14583" h="176" extrusionOk="0">
                  <a:moveTo>
                    <a:pt x="83" y="1"/>
                  </a:moveTo>
                  <a:cubicBezTo>
                    <a:pt x="42" y="1"/>
                    <a:pt x="1" y="42"/>
                    <a:pt x="1" y="83"/>
                  </a:cubicBezTo>
                  <a:cubicBezTo>
                    <a:pt x="1" y="134"/>
                    <a:pt x="42" y="175"/>
                    <a:pt x="83" y="175"/>
                  </a:cubicBezTo>
                  <a:lnTo>
                    <a:pt x="14500" y="175"/>
                  </a:lnTo>
                  <a:cubicBezTo>
                    <a:pt x="14541" y="175"/>
                    <a:pt x="14582" y="134"/>
                    <a:pt x="14582" y="83"/>
                  </a:cubicBezTo>
                  <a:cubicBezTo>
                    <a:pt x="14582" y="42"/>
                    <a:pt x="14541" y="1"/>
                    <a:pt x="14500"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397;p53">
              <a:extLst>
                <a:ext uri="{FF2B5EF4-FFF2-40B4-BE49-F238E27FC236}">
                  <a16:creationId xmlns:a16="http://schemas.microsoft.com/office/drawing/2014/main" id="{008F9A73-8BA2-8534-5443-7D807A9D9F02}"/>
                </a:ext>
              </a:extLst>
            </p:cNvPr>
            <p:cNvSpPr/>
            <p:nvPr/>
          </p:nvSpPr>
          <p:spPr>
            <a:xfrm>
              <a:off x="4066575" y="1709825"/>
              <a:ext cx="364575" cy="4400"/>
            </a:xfrm>
            <a:custGeom>
              <a:avLst/>
              <a:gdLst/>
              <a:ahLst/>
              <a:cxnLst/>
              <a:rect l="l" t="t" r="r" b="b"/>
              <a:pathLst>
                <a:path w="14583" h="176" extrusionOk="0">
                  <a:moveTo>
                    <a:pt x="83" y="1"/>
                  </a:moveTo>
                  <a:cubicBezTo>
                    <a:pt x="42" y="1"/>
                    <a:pt x="1" y="42"/>
                    <a:pt x="1" y="83"/>
                  </a:cubicBezTo>
                  <a:cubicBezTo>
                    <a:pt x="1" y="124"/>
                    <a:pt x="42" y="175"/>
                    <a:pt x="83" y="175"/>
                  </a:cubicBezTo>
                  <a:lnTo>
                    <a:pt x="14500" y="175"/>
                  </a:lnTo>
                  <a:cubicBezTo>
                    <a:pt x="14541" y="175"/>
                    <a:pt x="14582" y="124"/>
                    <a:pt x="14582" y="83"/>
                  </a:cubicBezTo>
                  <a:cubicBezTo>
                    <a:pt x="14582" y="42"/>
                    <a:pt x="14541" y="1"/>
                    <a:pt x="14500"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398;p53">
              <a:extLst>
                <a:ext uri="{FF2B5EF4-FFF2-40B4-BE49-F238E27FC236}">
                  <a16:creationId xmlns:a16="http://schemas.microsoft.com/office/drawing/2014/main" id="{0B335A5C-DBE5-47B9-513E-DB128E4DD568}"/>
                </a:ext>
              </a:extLst>
            </p:cNvPr>
            <p:cNvSpPr/>
            <p:nvPr/>
          </p:nvSpPr>
          <p:spPr>
            <a:xfrm>
              <a:off x="4066575" y="1753725"/>
              <a:ext cx="364575" cy="4125"/>
            </a:xfrm>
            <a:custGeom>
              <a:avLst/>
              <a:gdLst/>
              <a:ahLst/>
              <a:cxnLst/>
              <a:rect l="l" t="t" r="r" b="b"/>
              <a:pathLst>
                <a:path w="14583" h="165" extrusionOk="0">
                  <a:moveTo>
                    <a:pt x="83" y="0"/>
                  </a:moveTo>
                  <a:cubicBezTo>
                    <a:pt x="42" y="0"/>
                    <a:pt x="1" y="42"/>
                    <a:pt x="1" y="83"/>
                  </a:cubicBezTo>
                  <a:cubicBezTo>
                    <a:pt x="1" y="124"/>
                    <a:pt x="42" y="165"/>
                    <a:pt x="83" y="165"/>
                  </a:cubicBezTo>
                  <a:lnTo>
                    <a:pt x="14500" y="165"/>
                  </a:lnTo>
                  <a:cubicBezTo>
                    <a:pt x="14541" y="165"/>
                    <a:pt x="14582" y="124"/>
                    <a:pt x="14582" y="83"/>
                  </a:cubicBezTo>
                  <a:cubicBezTo>
                    <a:pt x="14582" y="42"/>
                    <a:pt x="14541" y="0"/>
                    <a:pt x="14500"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399;p53">
              <a:extLst>
                <a:ext uri="{FF2B5EF4-FFF2-40B4-BE49-F238E27FC236}">
                  <a16:creationId xmlns:a16="http://schemas.microsoft.com/office/drawing/2014/main" id="{EFD5B5D4-9CEA-4096-ABE0-5D5CF1AD878D}"/>
                </a:ext>
              </a:extLst>
            </p:cNvPr>
            <p:cNvSpPr/>
            <p:nvPr/>
          </p:nvSpPr>
          <p:spPr>
            <a:xfrm>
              <a:off x="4066575" y="1797625"/>
              <a:ext cx="364575" cy="5150"/>
            </a:xfrm>
            <a:custGeom>
              <a:avLst/>
              <a:gdLst/>
              <a:ahLst/>
              <a:cxnLst/>
              <a:rect l="l" t="t" r="r" b="b"/>
              <a:pathLst>
                <a:path w="14583" h="206" extrusionOk="0">
                  <a:moveTo>
                    <a:pt x="83" y="0"/>
                  </a:moveTo>
                  <a:cubicBezTo>
                    <a:pt x="42" y="0"/>
                    <a:pt x="1" y="42"/>
                    <a:pt x="1" y="83"/>
                  </a:cubicBezTo>
                  <a:cubicBezTo>
                    <a:pt x="1" y="165"/>
                    <a:pt x="42" y="206"/>
                    <a:pt x="83" y="206"/>
                  </a:cubicBezTo>
                  <a:lnTo>
                    <a:pt x="14500" y="206"/>
                  </a:lnTo>
                  <a:cubicBezTo>
                    <a:pt x="14541" y="206"/>
                    <a:pt x="14582" y="165"/>
                    <a:pt x="14582" y="83"/>
                  </a:cubicBezTo>
                  <a:cubicBezTo>
                    <a:pt x="14582" y="42"/>
                    <a:pt x="14541" y="0"/>
                    <a:pt x="14500"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400;p53">
              <a:extLst>
                <a:ext uri="{FF2B5EF4-FFF2-40B4-BE49-F238E27FC236}">
                  <a16:creationId xmlns:a16="http://schemas.microsoft.com/office/drawing/2014/main" id="{CE5C0803-5B5D-521A-B254-8AC0B68FB869}"/>
                </a:ext>
              </a:extLst>
            </p:cNvPr>
            <p:cNvSpPr/>
            <p:nvPr/>
          </p:nvSpPr>
          <p:spPr>
            <a:xfrm>
              <a:off x="3980825" y="1289325"/>
              <a:ext cx="487800" cy="566075"/>
            </a:xfrm>
            <a:custGeom>
              <a:avLst/>
              <a:gdLst/>
              <a:ahLst/>
              <a:cxnLst/>
              <a:rect l="l" t="t" r="r" b="b"/>
              <a:pathLst>
                <a:path w="19512" h="22643" extrusionOk="0">
                  <a:moveTo>
                    <a:pt x="19471" y="0"/>
                  </a:moveTo>
                  <a:lnTo>
                    <a:pt x="19471" y="52"/>
                  </a:lnTo>
                  <a:lnTo>
                    <a:pt x="19471" y="22592"/>
                  </a:lnTo>
                  <a:lnTo>
                    <a:pt x="1" y="22592"/>
                  </a:lnTo>
                  <a:lnTo>
                    <a:pt x="1" y="22643"/>
                  </a:lnTo>
                  <a:lnTo>
                    <a:pt x="19512" y="22643"/>
                  </a:lnTo>
                  <a:lnTo>
                    <a:pt x="19512" y="22592"/>
                  </a:lnTo>
                  <a:lnTo>
                    <a:pt x="19512" y="52"/>
                  </a:lnTo>
                  <a:lnTo>
                    <a:pt x="19471"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401;p53">
              <a:extLst>
                <a:ext uri="{FF2B5EF4-FFF2-40B4-BE49-F238E27FC236}">
                  <a16:creationId xmlns:a16="http://schemas.microsoft.com/office/drawing/2014/main" id="{EB2188D5-06E6-F98B-470F-D12DAF3519B7}"/>
                </a:ext>
              </a:extLst>
            </p:cNvPr>
            <p:cNvSpPr/>
            <p:nvPr/>
          </p:nvSpPr>
          <p:spPr>
            <a:xfrm>
              <a:off x="3980825" y="1289325"/>
              <a:ext cx="491150" cy="570200"/>
            </a:xfrm>
            <a:custGeom>
              <a:avLst/>
              <a:gdLst/>
              <a:ahLst/>
              <a:cxnLst/>
              <a:rect l="l" t="t" r="r" b="b"/>
              <a:pathLst>
                <a:path w="19646" h="22808" extrusionOk="0">
                  <a:moveTo>
                    <a:pt x="19645" y="0"/>
                  </a:moveTo>
                  <a:lnTo>
                    <a:pt x="19604" y="52"/>
                  </a:lnTo>
                  <a:lnTo>
                    <a:pt x="19604" y="22766"/>
                  </a:lnTo>
                  <a:lnTo>
                    <a:pt x="1" y="22766"/>
                  </a:lnTo>
                  <a:lnTo>
                    <a:pt x="1" y="22807"/>
                  </a:lnTo>
                  <a:lnTo>
                    <a:pt x="19645" y="22807"/>
                  </a:lnTo>
                  <a:lnTo>
                    <a:pt x="19645" y="52"/>
                  </a:lnTo>
                  <a:lnTo>
                    <a:pt x="19645"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402;p53">
              <a:extLst>
                <a:ext uri="{FF2B5EF4-FFF2-40B4-BE49-F238E27FC236}">
                  <a16:creationId xmlns:a16="http://schemas.microsoft.com/office/drawing/2014/main" id="{90A457B0-0454-D394-57AB-572A35105F5D}"/>
                </a:ext>
              </a:extLst>
            </p:cNvPr>
            <p:cNvSpPr/>
            <p:nvPr/>
          </p:nvSpPr>
          <p:spPr>
            <a:xfrm>
              <a:off x="3977750" y="1289325"/>
              <a:ext cx="500625" cy="575575"/>
            </a:xfrm>
            <a:custGeom>
              <a:avLst/>
              <a:gdLst/>
              <a:ahLst/>
              <a:cxnLst/>
              <a:rect l="l" t="t" r="r" b="b"/>
              <a:pathLst>
                <a:path w="20025" h="23023" extrusionOk="0">
                  <a:moveTo>
                    <a:pt x="20025" y="0"/>
                  </a:moveTo>
                  <a:lnTo>
                    <a:pt x="19984" y="52"/>
                  </a:lnTo>
                  <a:lnTo>
                    <a:pt x="19984" y="22982"/>
                  </a:lnTo>
                  <a:lnTo>
                    <a:pt x="42" y="22982"/>
                  </a:lnTo>
                  <a:lnTo>
                    <a:pt x="1" y="23023"/>
                  </a:lnTo>
                  <a:lnTo>
                    <a:pt x="20025" y="23023"/>
                  </a:lnTo>
                  <a:lnTo>
                    <a:pt x="20025" y="52"/>
                  </a:lnTo>
                  <a:lnTo>
                    <a:pt x="20025"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403;p53">
              <a:extLst>
                <a:ext uri="{FF2B5EF4-FFF2-40B4-BE49-F238E27FC236}">
                  <a16:creationId xmlns:a16="http://schemas.microsoft.com/office/drawing/2014/main" id="{85937871-746C-38B4-663C-3B684A74D38C}"/>
                </a:ext>
              </a:extLst>
            </p:cNvPr>
            <p:cNvSpPr/>
            <p:nvPr/>
          </p:nvSpPr>
          <p:spPr>
            <a:xfrm>
              <a:off x="3979800" y="1289325"/>
              <a:ext cx="503975" cy="582000"/>
            </a:xfrm>
            <a:custGeom>
              <a:avLst/>
              <a:gdLst/>
              <a:ahLst/>
              <a:cxnLst/>
              <a:rect l="l" t="t" r="r" b="b"/>
              <a:pathLst>
                <a:path w="20159" h="23280" extrusionOk="0">
                  <a:moveTo>
                    <a:pt x="20107" y="0"/>
                  </a:moveTo>
                  <a:lnTo>
                    <a:pt x="20107" y="23239"/>
                  </a:lnTo>
                  <a:lnTo>
                    <a:pt x="1" y="23239"/>
                  </a:lnTo>
                  <a:lnTo>
                    <a:pt x="1" y="23280"/>
                  </a:lnTo>
                  <a:lnTo>
                    <a:pt x="20158" y="23280"/>
                  </a:lnTo>
                  <a:lnTo>
                    <a:pt x="20158"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404;p53">
              <a:extLst>
                <a:ext uri="{FF2B5EF4-FFF2-40B4-BE49-F238E27FC236}">
                  <a16:creationId xmlns:a16="http://schemas.microsoft.com/office/drawing/2014/main" id="{E3DAC411-5C98-9DB4-E55A-408AE3647082}"/>
                </a:ext>
              </a:extLst>
            </p:cNvPr>
            <p:cNvSpPr/>
            <p:nvPr/>
          </p:nvSpPr>
          <p:spPr>
            <a:xfrm>
              <a:off x="3956200" y="1312950"/>
              <a:ext cx="69575" cy="64200"/>
            </a:xfrm>
            <a:custGeom>
              <a:avLst/>
              <a:gdLst/>
              <a:ahLst/>
              <a:cxnLst/>
              <a:rect l="l" t="t" r="r" b="b"/>
              <a:pathLst>
                <a:path w="2783" h="2568" extrusionOk="0">
                  <a:moveTo>
                    <a:pt x="1376" y="0"/>
                  </a:moveTo>
                  <a:cubicBezTo>
                    <a:pt x="647" y="0"/>
                    <a:pt x="0" y="596"/>
                    <a:pt x="0" y="1366"/>
                  </a:cubicBezTo>
                  <a:cubicBezTo>
                    <a:pt x="0" y="1879"/>
                    <a:pt x="308" y="2311"/>
                    <a:pt x="729" y="2567"/>
                  </a:cubicBezTo>
                  <a:lnTo>
                    <a:pt x="729" y="2393"/>
                  </a:lnTo>
                  <a:cubicBezTo>
                    <a:pt x="390" y="2187"/>
                    <a:pt x="175" y="1797"/>
                    <a:pt x="175" y="1366"/>
                  </a:cubicBezTo>
                  <a:cubicBezTo>
                    <a:pt x="175" y="688"/>
                    <a:pt x="729" y="134"/>
                    <a:pt x="1376" y="134"/>
                  </a:cubicBezTo>
                  <a:cubicBezTo>
                    <a:pt x="2054" y="134"/>
                    <a:pt x="2619" y="688"/>
                    <a:pt x="2619" y="1366"/>
                  </a:cubicBezTo>
                  <a:lnTo>
                    <a:pt x="2619" y="1458"/>
                  </a:lnTo>
                  <a:cubicBezTo>
                    <a:pt x="2660" y="1458"/>
                    <a:pt x="2660" y="1458"/>
                    <a:pt x="2701" y="1417"/>
                  </a:cubicBezTo>
                  <a:lnTo>
                    <a:pt x="2783" y="1417"/>
                  </a:lnTo>
                  <a:lnTo>
                    <a:pt x="2783" y="1366"/>
                  </a:lnTo>
                  <a:cubicBezTo>
                    <a:pt x="2783" y="596"/>
                    <a:pt x="2146" y="0"/>
                    <a:pt x="1376"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405;p53">
              <a:extLst>
                <a:ext uri="{FF2B5EF4-FFF2-40B4-BE49-F238E27FC236}">
                  <a16:creationId xmlns:a16="http://schemas.microsoft.com/office/drawing/2014/main" id="{3CB37363-4C49-DF01-06D8-38F1EA186142}"/>
                </a:ext>
              </a:extLst>
            </p:cNvPr>
            <p:cNvSpPr/>
            <p:nvPr/>
          </p:nvSpPr>
          <p:spPr>
            <a:xfrm>
              <a:off x="3956200" y="1408175"/>
              <a:ext cx="69575" cy="64200"/>
            </a:xfrm>
            <a:custGeom>
              <a:avLst/>
              <a:gdLst/>
              <a:ahLst/>
              <a:cxnLst/>
              <a:rect l="l" t="t" r="r" b="b"/>
              <a:pathLst>
                <a:path w="2783" h="2568" extrusionOk="0">
                  <a:moveTo>
                    <a:pt x="1376" y="1"/>
                  </a:moveTo>
                  <a:cubicBezTo>
                    <a:pt x="647" y="1"/>
                    <a:pt x="0" y="596"/>
                    <a:pt x="0" y="1366"/>
                  </a:cubicBezTo>
                  <a:cubicBezTo>
                    <a:pt x="0" y="1880"/>
                    <a:pt x="308" y="2311"/>
                    <a:pt x="729" y="2568"/>
                  </a:cubicBezTo>
                  <a:lnTo>
                    <a:pt x="729" y="2393"/>
                  </a:lnTo>
                  <a:cubicBezTo>
                    <a:pt x="390" y="2137"/>
                    <a:pt x="175" y="1798"/>
                    <a:pt x="175" y="1366"/>
                  </a:cubicBezTo>
                  <a:cubicBezTo>
                    <a:pt x="175" y="689"/>
                    <a:pt x="729" y="124"/>
                    <a:pt x="1376" y="124"/>
                  </a:cubicBezTo>
                  <a:cubicBezTo>
                    <a:pt x="2054" y="124"/>
                    <a:pt x="2619" y="689"/>
                    <a:pt x="2619" y="1366"/>
                  </a:cubicBezTo>
                  <a:lnTo>
                    <a:pt x="2619" y="1459"/>
                  </a:lnTo>
                  <a:cubicBezTo>
                    <a:pt x="2660" y="1459"/>
                    <a:pt x="2660" y="1459"/>
                    <a:pt x="2701" y="1408"/>
                  </a:cubicBezTo>
                  <a:lnTo>
                    <a:pt x="2783" y="1408"/>
                  </a:lnTo>
                  <a:lnTo>
                    <a:pt x="2783" y="1366"/>
                  </a:lnTo>
                  <a:cubicBezTo>
                    <a:pt x="2783" y="596"/>
                    <a:pt x="2146" y="1"/>
                    <a:pt x="1376"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406;p53">
              <a:extLst>
                <a:ext uri="{FF2B5EF4-FFF2-40B4-BE49-F238E27FC236}">
                  <a16:creationId xmlns:a16="http://schemas.microsoft.com/office/drawing/2014/main" id="{6E6A63CC-00C0-3DBA-2A06-A5054BD5674C}"/>
                </a:ext>
              </a:extLst>
            </p:cNvPr>
            <p:cNvSpPr/>
            <p:nvPr/>
          </p:nvSpPr>
          <p:spPr>
            <a:xfrm>
              <a:off x="3956200" y="1503425"/>
              <a:ext cx="69575" cy="64200"/>
            </a:xfrm>
            <a:custGeom>
              <a:avLst/>
              <a:gdLst/>
              <a:ahLst/>
              <a:cxnLst/>
              <a:rect l="l" t="t" r="r" b="b"/>
              <a:pathLst>
                <a:path w="2783" h="2568" extrusionOk="0">
                  <a:moveTo>
                    <a:pt x="1376" y="0"/>
                  </a:moveTo>
                  <a:cubicBezTo>
                    <a:pt x="647" y="0"/>
                    <a:pt x="0" y="596"/>
                    <a:pt x="0" y="1366"/>
                  </a:cubicBezTo>
                  <a:cubicBezTo>
                    <a:pt x="0" y="1880"/>
                    <a:pt x="308" y="2311"/>
                    <a:pt x="729" y="2568"/>
                  </a:cubicBezTo>
                  <a:lnTo>
                    <a:pt x="729" y="2393"/>
                  </a:lnTo>
                  <a:cubicBezTo>
                    <a:pt x="390" y="2136"/>
                    <a:pt x="175" y="1797"/>
                    <a:pt x="175" y="1366"/>
                  </a:cubicBezTo>
                  <a:cubicBezTo>
                    <a:pt x="175" y="678"/>
                    <a:pt x="729" y="124"/>
                    <a:pt x="1376" y="124"/>
                  </a:cubicBezTo>
                  <a:cubicBezTo>
                    <a:pt x="2054" y="124"/>
                    <a:pt x="2619" y="678"/>
                    <a:pt x="2619" y="1366"/>
                  </a:cubicBezTo>
                  <a:lnTo>
                    <a:pt x="2619" y="1448"/>
                  </a:lnTo>
                  <a:cubicBezTo>
                    <a:pt x="2660" y="1448"/>
                    <a:pt x="2660" y="1448"/>
                    <a:pt x="2701" y="1407"/>
                  </a:cubicBezTo>
                  <a:lnTo>
                    <a:pt x="2783" y="1407"/>
                  </a:lnTo>
                  <a:lnTo>
                    <a:pt x="2783" y="1366"/>
                  </a:lnTo>
                  <a:cubicBezTo>
                    <a:pt x="2783" y="596"/>
                    <a:pt x="2146" y="0"/>
                    <a:pt x="1376"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407;p53">
              <a:extLst>
                <a:ext uri="{FF2B5EF4-FFF2-40B4-BE49-F238E27FC236}">
                  <a16:creationId xmlns:a16="http://schemas.microsoft.com/office/drawing/2014/main" id="{289F09FA-BFED-828A-13F9-B0B3D1EC8370}"/>
                </a:ext>
              </a:extLst>
            </p:cNvPr>
            <p:cNvSpPr/>
            <p:nvPr/>
          </p:nvSpPr>
          <p:spPr>
            <a:xfrm>
              <a:off x="3956200" y="1598675"/>
              <a:ext cx="69575" cy="64200"/>
            </a:xfrm>
            <a:custGeom>
              <a:avLst/>
              <a:gdLst/>
              <a:ahLst/>
              <a:cxnLst/>
              <a:rect l="l" t="t" r="r" b="b"/>
              <a:pathLst>
                <a:path w="2783" h="2568" extrusionOk="0">
                  <a:moveTo>
                    <a:pt x="1376" y="0"/>
                  </a:moveTo>
                  <a:cubicBezTo>
                    <a:pt x="647" y="0"/>
                    <a:pt x="0" y="596"/>
                    <a:pt x="0" y="1366"/>
                  </a:cubicBezTo>
                  <a:cubicBezTo>
                    <a:pt x="0" y="1879"/>
                    <a:pt x="308" y="2311"/>
                    <a:pt x="729" y="2567"/>
                  </a:cubicBezTo>
                  <a:lnTo>
                    <a:pt x="729" y="2352"/>
                  </a:lnTo>
                  <a:cubicBezTo>
                    <a:pt x="390" y="2136"/>
                    <a:pt x="175" y="1797"/>
                    <a:pt x="175" y="1366"/>
                  </a:cubicBezTo>
                  <a:cubicBezTo>
                    <a:pt x="175" y="678"/>
                    <a:pt x="729" y="123"/>
                    <a:pt x="1376" y="123"/>
                  </a:cubicBezTo>
                  <a:cubicBezTo>
                    <a:pt x="2054" y="123"/>
                    <a:pt x="2619" y="678"/>
                    <a:pt x="2619" y="1366"/>
                  </a:cubicBezTo>
                  <a:lnTo>
                    <a:pt x="2619" y="1448"/>
                  </a:lnTo>
                  <a:cubicBezTo>
                    <a:pt x="2660" y="1448"/>
                    <a:pt x="2660" y="1407"/>
                    <a:pt x="2701" y="1407"/>
                  </a:cubicBezTo>
                  <a:lnTo>
                    <a:pt x="2783" y="1407"/>
                  </a:lnTo>
                  <a:lnTo>
                    <a:pt x="2783" y="1366"/>
                  </a:lnTo>
                  <a:cubicBezTo>
                    <a:pt x="2783" y="596"/>
                    <a:pt x="2146" y="0"/>
                    <a:pt x="1376"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408;p53">
              <a:extLst>
                <a:ext uri="{FF2B5EF4-FFF2-40B4-BE49-F238E27FC236}">
                  <a16:creationId xmlns:a16="http://schemas.microsoft.com/office/drawing/2014/main" id="{D3D5584A-A6F4-6E0A-D95C-87857AF3214B}"/>
                </a:ext>
              </a:extLst>
            </p:cNvPr>
            <p:cNvSpPr/>
            <p:nvPr/>
          </p:nvSpPr>
          <p:spPr>
            <a:xfrm>
              <a:off x="3956200" y="1692625"/>
              <a:ext cx="69575" cy="65225"/>
            </a:xfrm>
            <a:custGeom>
              <a:avLst/>
              <a:gdLst/>
              <a:ahLst/>
              <a:cxnLst/>
              <a:rect l="l" t="t" r="r" b="b"/>
              <a:pathLst>
                <a:path w="2783" h="2609" extrusionOk="0">
                  <a:moveTo>
                    <a:pt x="1376" y="1"/>
                  </a:moveTo>
                  <a:cubicBezTo>
                    <a:pt x="647" y="1"/>
                    <a:pt x="0" y="647"/>
                    <a:pt x="0" y="1418"/>
                  </a:cubicBezTo>
                  <a:cubicBezTo>
                    <a:pt x="0" y="1931"/>
                    <a:pt x="308" y="2352"/>
                    <a:pt x="729" y="2609"/>
                  </a:cubicBezTo>
                  <a:lnTo>
                    <a:pt x="729" y="2403"/>
                  </a:lnTo>
                  <a:cubicBezTo>
                    <a:pt x="390" y="2188"/>
                    <a:pt x="175" y="1839"/>
                    <a:pt x="175" y="1418"/>
                  </a:cubicBezTo>
                  <a:cubicBezTo>
                    <a:pt x="175" y="730"/>
                    <a:pt x="729" y="175"/>
                    <a:pt x="1376" y="175"/>
                  </a:cubicBezTo>
                  <a:cubicBezTo>
                    <a:pt x="2054" y="175"/>
                    <a:pt x="2619" y="730"/>
                    <a:pt x="2619" y="1418"/>
                  </a:cubicBezTo>
                  <a:lnTo>
                    <a:pt x="2619" y="1500"/>
                  </a:lnTo>
                  <a:cubicBezTo>
                    <a:pt x="2660" y="1459"/>
                    <a:pt x="2660" y="1459"/>
                    <a:pt x="2701" y="1459"/>
                  </a:cubicBezTo>
                  <a:lnTo>
                    <a:pt x="2783" y="1459"/>
                  </a:lnTo>
                  <a:lnTo>
                    <a:pt x="2783" y="1418"/>
                  </a:lnTo>
                  <a:cubicBezTo>
                    <a:pt x="2783" y="647"/>
                    <a:pt x="2146" y="1"/>
                    <a:pt x="1376"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409;p53">
              <a:extLst>
                <a:ext uri="{FF2B5EF4-FFF2-40B4-BE49-F238E27FC236}">
                  <a16:creationId xmlns:a16="http://schemas.microsoft.com/office/drawing/2014/main" id="{CAF9AA4A-4E56-2F49-D611-02B9C907CDC3}"/>
                </a:ext>
              </a:extLst>
            </p:cNvPr>
            <p:cNvSpPr/>
            <p:nvPr/>
          </p:nvSpPr>
          <p:spPr>
            <a:xfrm>
              <a:off x="3956200" y="1780425"/>
              <a:ext cx="69575" cy="65225"/>
            </a:xfrm>
            <a:custGeom>
              <a:avLst/>
              <a:gdLst/>
              <a:ahLst/>
              <a:cxnLst/>
              <a:rect l="l" t="t" r="r" b="b"/>
              <a:pathLst>
                <a:path w="2783" h="2609" extrusionOk="0">
                  <a:moveTo>
                    <a:pt x="1376" y="0"/>
                  </a:moveTo>
                  <a:cubicBezTo>
                    <a:pt x="647" y="0"/>
                    <a:pt x="0" y="637"/>
                    <a:pt x="0" y="1407"/>
                  </a:cubicBezTo>
                  <a:cubicBezTo>
                    <a:pt x="0" y="1921"/>
                    <a:pt x="308" y="2352"/>
                    <a:pt x="729" y="2609"/>
                  </a:cubicBezTo>
                  <a:lnTo>
                    <a:pt x="729" y="2393"/>
                  </a:lnTo>
                  <a:cubicBezTo>
                    <a:pt x="390" y="2177"/>
                    <a:pt x="175" y="1797"/>
                    <a:pt x="175" y="1407"/>
                  </a:cubicBezTo>
                  <a:cubicBezTo>
                    <a:pt x="175" y="730"/>
                    <a:pt x="729" y="175"/>
                    <a:pt x="1376" y="175"/>
                  </a:cubicBezTo>
                  <a:cubicBezTo>
                    <a:pt x="2054" y="175"/>
                    <a:pt x="2619" y="730"/>
                    <a:pt x="2619" y="1407"/>
                  </a:cubicBezTo>
                  <a:lnTo>
                    <a:pt x="2619" y="1459"/>
                  </a:lnTo>
                  <a:lnTo>
                    <a:pt x="2783" y="1459"/>
                  </a:lnTo>
                  <a:lnTo>
                    <a:pt x="2783" y="1407"/>
                  </a:lnTo>
                  <a:cubicBezTo>
                    <a:pt x="2783" y="637"/>
                    <a:pt x="2146" y="0"/>
                    <a:pt x="1376"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410;p53">
              <a:extLst>
                <a:ext uri="{FF2B5EF4-FFF2-40B4-BE49-F238E27FC236}">
                  <a16:creationId xmlns:a16="http://schemas.microsoft.com/office/drawing/2014/main" id="{E8B7ED98-61A1-2AC5-863C-510D13B472A5}"/>
                </a:ext>
              </a:extLst>
            </p:cNvPr>
            <p:cNvSpPr/>
            <p:nvPr/>
          </p:nvSpPr>
          <p:spPr>
            <a:xfrm>
              <a:off x="4211875" y="1344000"/>
              <a:ext cx="337100" cy="637725"/>
            </a:xfrm>
            <a:custGeom>
              <a:avLst/>
              <a:gdLst/>
              <a:ahLst/>
              <a:cxnLst/>
              <a:rect l="l" t="t" r="r" b="b"/>
              <a:pathLst>
                <a:path w="13484" h="25509" extrusionOk="0">
                  <a:moveTo>
                    <a:pt x="1" y="1"/>
                  </a:moveTo>
                  <a:lnTo>
                    <a:pt x="42" y="6377"/>
                  </a:lnTo>
                  <a:lnTo>
                    <a:pt x="9027" y="25282"/>
                  </a:lnTo>
                  <a:lnTo>
                    <a:pt x="9120" y="25457"/>
                  </a:lnTo>
                  <a:cubicBezTo>
                    <a:pt x="9120" y="25457"/>
                    <a:pt x="9429" y="25509"/>
                    <a:pt x="9884" y="25509"/>
                  </a:cubicBezTo>
                  <a:cubicBezTo>
                    <a:pt x="11085" y="25509"/>
                    <a:pt x="13298" y="25147"/>
                    <a:pt x="13484" y="22510"/>
                  </a:cubicBezTo>
                  <a:lnTo>
                    <a:pt x="13484" y="22458"/>
                  </a:lnTo>
                  <a:lnTo>
                    <a:pt x="4879" y="3769"/>
                  </a:lnTo>
                  <a:lnTo>
                    <a:pt x="4837" y="3769"/>
                  </a:lnTo>
                  <a:lnTo>
                    <a:pt x="1" y="1"/>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411;p53">
              <a:extLst>
                <a:ext uri="{FF2B5EF4-FFF2-40B4-BE49-F238E27FC236}">
                  <a16:creationId xmlns:a16="http://schemas.microsoft.com/office/drawing/2014/main" id="{08088C56-7CB6-62E5-EEC0-E4C17ADAA816}"/>
                </a:ext>
              </a:extLst>
            </p:cNvPr>
            <p:cNvSpPr/>
            <p:nvPr/>
          </p:nvSpPr>
          <p:spPr>
            <a:xfrm>
              <a:off x="4211875" y="1344000"/>
              <a:ext cx="120950" cy="159450"/>
            </a:xfrm>
            <a:custGeom>
              <a:avLst/>
              <a:gdLst/>
              <a:ahLst/>
              <a:cxnLst/>
              <a:rect l="l" t="t" r="r" b="b"/>
              <a:pathLst>
                <a:path w="4838" h="6378" extrusionOk="0">
                  <a:moveTo>
                    <a:pt x="1" y="1"/>
                  </a:moveTo>
                  <a:lnTo>
                    <a:pt x="42" y="2742"/>
                  </a:lnTo>
                  <a:lnTo>
                    <a:pt x="42" y="6377"/>
                  </a:lnTo>
                  <a:lnTo>
                    <a:pt x="771" y="5135"/>
                  </a:lnTo>
                  <a:lnTo>
                    <a:pt x="2702" y="5515"/>
                  </a:lnTo>
                  <a:lnTo>
                    <a:pt x="3513" y="3512"/>
                  </a:lnTo>
                  <a:lnTo>
                    <a:pt x="4837" y="3769"/>
                  </a:lnTo>
                  <a:lnTo>
                    <a:pt x="2055" y="1582"/>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412;p53">
              <a:extLst>
                <a:ext uri="{FF2B5EF4-FFF2-40B4-BE49-F238E27FC236}">
                  <a16:creationId xmlns:a16="http://schemas.microsoft.com/office/drawing/2014/main" id="{DC2E6D64-7458-0184-3B33-79F949706CFC}"/>
                </a:ext>
              </a:extLst>
            </p:cNvPr>
            <p:cNvSpPr/>
            <p:nvPr/>
          </p:nvSpPr>
          <p:spPr>
            <a:xfrm>
              <a:off x="4211875" y="1344000"/>
              <a:ext cx="51375" cy="68575"/>
            </a:xfrm>
            <a:custGeom>
              <a:avLst/>
              <a:gdLst/>
              <a:ahLst/>
              <a:cxnLst/>
              <a:rect l="l" t="t" r="r" b="b"/>
              <a:pathLst>
                <a:path w="2055" h="2743" extrusionOk="0">
                  <a:moveTo>
                    <a:pt x="1" y="1"/>
                  </a:moveTo>
                  <a:lnTo>
                    <a:pt x="42" y="2742"/>
                  </a:lnTo>
                  <a:cubicBezTo>
                    <a:pt x="771" y="2691"/>
                    <a:pt x="1582" y="2229"/>
                    <a:pt x="1972" y="1757"/>
                  </a:cubicBezTo>
                  <a:cubicBezTo>
                    <a:pt x="2014" y="1715"/>
                    <a:pt x="2055" y="1623"/>
                    <a:pt x="2055" y="1582"/>
                  </a:cubicBezTo>
                  <a:lnTo>
                    <a:pt x="1"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413;p53">
              <a:extLst>
                <a:ext uri="{FF2B5EF4-FFF2-40B4-BE49-F238E27FC236}">
                  <a16:creationId xmlns:a16="http://schemas.microsoft.com/office/drawing/2014/main" id="{7F3FDE86-B156-0BAC-846C-78C2F95EB82F}"/>
                </a:ext>
              </a:extLst>
            </p:cNvPr>
            <p:cNvSpPr/>
            <p:nvPr/>
          </p:nvSpPr>
          <p:spPr>
            <a:xfrm>
              <a:off x="4230100" y="1470875"/>
              <a:ext cx="223650" cy="480800"/>
            </a:xfrm>
            <a:custGeom>
              <a:avLst/>
              <a:gdLst/>
              <a:ahLst/>
              <a:cxnLst/>
              <a:rect l="l" t="t" r="r" b="b"/>
              <a:pathLst>
                <a:path w="8946" h="19232" extrusionOk="0">
                  <a:moveTo>
                    <a:pt x="53" y="1"/>
                  </a:moveTo>
                  <a:cubicBezTo>
                    <a:pt x="47" y="1"/>
                    <a:pt x="42" y="5"/>
                    <a:pt x="42" y="19"/>
                  </a:cubicBezTo>
                  <a:cubicBezTo>
                    <a:pt x="1" y="19"/>
                    <a:pt x="1" y="19"/>
                    <a:pt x="1" y="60"/>
                  </a:cubicBezTo>
                  <a:lnTo>
                    <a:pt x="8863" y="19180"/>
                  </a:lnTo>
                  <a:lnTo>
                    <a:pt x="8904" y="19232"/>
                  </a:lnTo>
                  <a:cubicBezTo>
                    <a:pt x="8945" y="19180"/>
                    <a:pt x="8945" y="19180"/>
                    <a:pt x="8945" y="19139"/>
                  </a:cubicBezTo>
                  <a:lnTo>
                    <a:pt x="83" y="19"/>
                  </a:lnTo>
                  <a:cubicBezTo>
                    <a:pt x="83" y="19"/>
                    <a:pt x="65" y="1"/>
                    <a:pt x="5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414;p53">
              <a:extLst>
                <a:ext uri="{FF2B5EF4-FFF2-40B4-BE49-F238E27FC236}">
                  <a16:creationId xmlns:a16="http://schemas.microsoft.com/office/drawing/2014/main" id="{7B975A1F-5DA2-7EC6-581F-D72C89AC2402}"/>
                </a:ext>
              </a:extLst>
            </p:cNvPr>
            <p:cNvSpPr/>
            <p:nvPr/>
          </p:nvSpPr>
          <p:spPr>
            <a:xfrm>
              <a:off x="4278375" y="1480825"/>
              <a:ext cx="208475" cy="443900"/>
            </a:xfrm>
            <a:custGeom>
              <a:avLst/>
              <a:gdLst/>
              <a:ahLst/>
              <a:cxnLst/>
              <a:rect l="l" t="t" r="r" b="b"/>
              <a:pathLst>
                <a:path w="8339" h="17756" extrusionOk="0">
                  <a:moveTo>
                    <a:pt x="42" y="1"/>
                  </a:moveTo>
                  <a:cubicBezTo>
                    <a:pt x="0" y="1"/>
                    <a:pt x="0" y="42"/>
                    <a:pt x="0" y="42"/>
                  </a:cubicBezTo>
                  <a:lnTo>
                    <a:pt x="8257" y="17755"/>
                  </a:lnTo>
                  <a:lnTo>
                    <a:pt x="8298" y="17755"/>
                  </a:lnTo>
                  <a:cubicBezTo>
                    <a:pt x="8298" y="17755"/>
                    <a:pt x="8339" y="17714"/>
                    <a:pt x="8298" y="17714"/>
                  </a:cubicBezTo>
                  <a:lnTo>
                    <a:pt x="83"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415;p53">
              <a:extLst>
                <a:ext uri="{FF2B5EF4-FFF2-40B4-BE49-F238E27FC236}">
                  <a16:creationId xmlns:a16="http://schemas.microsoft.com/office/drawing/2014/main" id="{ABF4A1D9-CD40-92A2-4F6A-FE3F958E9FBD}"/>
                </a:ext>
              </a:extLst>
            </p:cNvPr>
            <p:cNvSpPr/>
            <p:nvPr/>
          </p:nvSpPr>
          <p:spPr>
            <a:xfrm>
              <a:off x="4299675" y="1431800"/>
              <a:ext cx="223625" cy="478025"/>
            </a:xfrm>
            <a:custGeom>
              <a:avLst/>
              <a:gdLst/>
              <a:ahLst/>
              <a:cxnLst/>
              <a:rect l="l" t="t" r="r" b="b"/>
              <a:pathLst>
                <a:path w="8945" h="19121" extrusionOk="0">
                  <a:moveTo>
                    <a:pt x="42" y="0"/>
                  </a:moveTo>
                  <a:cubicBezTo>
                    <a:pt x="1" y="42"/>
                    <a:pt x="1" y="42"/>
                    <a:pt x="1" y="83"/>
                  </a:cubicBezTo>
                  <a:lnTo>
                    <a:pt x="8852" y="19121"/>
                  </a:lnTo>
                  <a:lnTo>
                    <a:pt x="8945" y="19121"/>
                  </a:lnTo>
                  <a:lnTo>
                    <a:pt x="8945" y="19080"/>
                  </a:lnTo>
                  <a:lnTo>
                    <a:pt x="83" y="42"/>
                  </a:lnTo>
                  <a:cubicBezTo>
                    <a:pt x="83" y="0"/>
                    <a:pt x="42" y="0"/>
                    <a:pt x="42"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416;p53">
              <a:extLst>
                <a:ext uri="{FF2B5EF4-FFF2-40B4-BE49-F238E27FC236}">
                  <a16:creationId xmlns:a16="http://schemas.microsoft.com/office/drawing/2014/main" id="{C2DCDA68-80E5-C437-618B-B22DAABF6A3B}"/>
                </a:ext>
              </a:extLst>
            </p:cNvPr>
            <p:cNvSpPr/>
            <p:nvPr/>
          </p:nvSpPr>
          <p:spPr>
            <a:xfrm>
              <a:off x="4437550" y="1905450"/>
              <a:ext cx="111425" cy="76275"/>
            </a:xfrm>
            <a:custGeom>
              <a:avLst/>
              <a:gdLst/>
              <a:ahLst/>
              <a:cxnLst/>
              <a:rect l="l" t="t" r="r" b="b"/>
              <a:pathLst>
                <a:path w="4457" h="3051" extrusionOk="0">
                  <a:moveTo>
                    <a:pt x="4457" y="0"/>
                  </a:moveTo>
                  <a:cubicBezTo>
                    <a:pt x="4323" y="0"/>
                    <a:pt x="4241" y="52"/>
                    <a:pt x="4108" y="52"/>
                  </a:cubicBezTo>
                  <a:cubicBezTo>
                    <a:pt x="3255" y="216"/>
                    <a:pt x="2403" y="432"/>
                    <a:pt x="1674" y="904"/>
                  </a:cubicBezTo>
                  <a:cubicBezTo>
                    <a:pt x="945" y="1376"/>
                    <a:pt x="308" y="2013"/>
                    <a:pt x="0" y="2824"/>
                  </a:cubicBezTo>
                  <a:lnTo>
                    <a:pt x="93" y="2999"/>
                  </a:lnTo>
                  <a:cubicBezTo>
                    <a:pt x="93" y="2999"/>
                    <a:pt x="402" y="3051"/>
                    <a:pt x="857" y="3051"/>
                  </a:cubicBezTo>
                  <a:cubicBezTo>
                    <a:pt x="2058" y="3051"/>
                    <a:pt x="4271" y="2689"/>
                    <a:pt x="4457" y="52"/>
                  </a:cubicBezTo>
                  <a:lnTo>
                    <a:pt x="445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417;p53">
              <a:extLst>
                <a:ext uri="{FF2B5EF4-FFF2-40B4-BE49-F238E27FC236}">
                  <a16:creationId xmlns:a16="http://schemas.microsoft.com/office/drawing/2014/main" id="{D4639E2A-6ED6-7DEE-F8C9-AA9A5D26CFA1}"/>
                </a:ext>
              </a:extLst>
            </p:cNvPr>
            <p:cNvSpPr/>
            <p:nvPr/>
          </p:nvSpPr>
          <p:spPr>
            <a:xfrm>
              <a:off x="4469625" y="1932400"/>
              <a:ext cx="55750" cy="36225"/>
            </a:xfrm>
            <a:custGeom>
              <a:avLst/>
              <a:gdLst/>
              <a:ahLst/>
              <a:cxnLst/>
              <a:rect l="l" t="t" r="r" b="b"/>
              <a:pathLst>
                <a:path w="2230" h="1449" extrusionOk="0">
                  <a:moveTo>
                    <a:pt x="2054" y="1"/>
                  </a:moveTo>
                  <a:cubicBezTo>
                    <a:pt x="1633" y="83"/>
                    <a:pt x="1202" y="206"/>
                    <a:pt x="822" y="422"/>
                  </a:cubicBezTo>
                  <a:cubicBezTo>
                    <a:pt x="473" y="637"/>
                    <a:pt x="134" y="976"/>
                    <a:pt x="1" y="1366"/>
                  </a:cubicBezTo>
                  <a:lnTo>
                    <a:pt x="52" y="1448"/>
                  </a:lnTo>
                  <a:cubicBezTo>
                    <a:pt x="52" y="1448"/>
                    <a:pt x="56" y="1449"/>
                    <a:pt x="64" y="1449"/>
                  </a:cubicBezTo>
                  <a:cubicBezTo>
                    <a:pt x="211" y="1449"/>
                    <a:pt x="1626" y="1412"/>
                    <a:pt x="2229"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418;p53">
              <a:extLst>
                <a:ext uri="{FF2B5EF4-FFF2-40B4-BE49-F238E27FC236}">
                  <a16:creationId xmlns:a16="http://schemas.microsoft.com/office/drawing/2014/main" id="{192A2BB3-94F5-1067-A0FA-8C776AF3C3FB}"/>
                </a:ext>
              </a:extLst>
            </p:cNvPr>
            <p:cNvSpPr/>
            <p:nvPr/>
          </p:nvSpPr>
          <p:spPr>
            <a:xfrm>
              <a:off x="4377725" y="1259550"/>
              <a:ext cx="382025" cy="214900"/>
            </a:xfrm>
            <a:custGeom>
              <a:avLst/>
              <a:gdLst/>
              <a:ahLst/>
              <a:cxnLst/>
              <a:rect l="l" t="t" r="r" b="b"/>
              <a:pathLst>
                <a:path w="15281" h="8596" extrusionOk="0">
                  <a:moveTo>
                    <a:pt x="1500" y="0"/>
                  </a:moveTo>
                  <a:cubicBezTo>
                    <a:pt x="688" y="0"/>
                    <a:pt x="0" y="637"/>
                    <a:pt x="0" y="1448"/>
                  </a:cubicBezTo>
                  <a:lnTo>
                    <a:pt x="0" y="7147"/>
                  </a:lnTo>
                  <a:cubicBezTo>
                    <a:pt x="0" y="7958"/>
                    <a:pt x="688" y="8595"/>
                    <a:pt x="1500" y="8595"/>
                  </a:cubicBezTo>
                  <a:lnTo>
                    <a:pt x="13781" y="8595"/>
                  </a:lnTo>
                  <a:cubicBezTo>
                    <a:pt x="14592" y="8595"/>
                    <a:pt x="15280" y="7958"/>
                    <a:pt x="15280" y="7147"/>
                  </a:cubicBezTo>
                  <a:lnTo>
                    <a:pt x="15280" y="1448"/>
                  </a:lnTo>
                  <a:cubicBezTo>
                    <a:pt x="15280" y="637"/>
                    <a:pt x="14592" y="0"/>
                    <a:pt x="13781" y="0"/>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419;p53">
              <a:extLst>
                <a:ext uri="{FF2B5EF4-FFF2-40B4-BE49-F238E27FC236}">
                  <a16:creationId xmlns:a16="http://schemas.microsoft.com/office/drawing/2014/main" id="{AA6AE6D4-5CB9-26EC-8361-C5FF7572EC34}"/>
                </a:ext>
              </a:extLst>
            </p:cNvPr>
            <p:cNvSpPr/>
            <p:nvPr/>
          </p:nvSpPr>
          <p:spPr>
            <a:xfrm>
              <a:off x="4429075" y="1458500"/>
              <a:ext cx="91925" cy="58800"/>
            </a:xfrm>
            <a:custGeom>
              <a:avLst/>
              <a:gdLst/>
              <a:ahLst/>
              <a:cxnLst/>
              <a:rect l="l" t="t" r="r" b="b"/>
              <a:pathLst>
                <a:path w="3677" h="2352" extrusionOk="0">
                  <a:moveTo>
                    <a:pt x="1756" y="0"/>
                  </a:moveTo>
                  <a:lnTo>
                    <a:pt x="0" y="2352"/>
                  </a:lnTo>
                  <a:lnTo>
                    <a:pt x="3676" y="298"/>
                  </a:lnTo>
                  <a:lnTo>
                    <a:pt x="1756"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420;p53">
              <a:extLst>
                <a:ext uri="{FF2B5EF4-FFF2-40B4-BE49-F238E27FC236}">
                  <a16:creationId xmlns:a16="http://schemas.microsoft.com/office/drawing/2014/main" id="{0BA489D3-1E4E-0782-1809-0C6428F2058F}"/>
                </a:ext>
              </a:extLst>
            </p:cNvPr>
            <p:cNvSpPr/>
            <p:nvPr/>
          </p:nvSpPr>
          <p:spPr>
            <a:xfrm>
              <a:off x="4094300" y="1445650"/>
              <a:ext cx="159450" cy="159450"/>
            </a:xfrm>
            <a:custGeom>
              <a:avLst/>
              <a:gdLst/>
              <a:ahLst/>
              <a:cxnLst/>
              <a:rect l="l" t="t" r="r" b="b"/>
              <a:pathLst>
                <a:path w="6378" h="6378" extrusionOk="0">
                  <a:moveTo>
                    <a:pt x="3163" y="1"/>
                  </a:moveTo>
                  <a:cubicBezTo>
                    <a:pt x="1408" y="1"/>
                    <a:pt x="1" y="1408"/>
                    <a:pt x="1" y="3164"/>
                  </a:cubicBezTo>
                  <a:cubicBezTo>
                    <a:pt x="1" y="4961"/>
                    <a:pt x="1408" y="6378"/>
                    <a:pt x="3163" y="6378"/>
                  </a:cubicBezTo>
                  <a:cubicBezTo>
                    <a:pt x="4919" y="6378"/>
                    <a:pt x="6378" y="4961"/>
                    <a:pt x="6378" y="3164"/>
                  </a:cubicBezTo>
                  <a:cubicBezTo>
                    <a:pt x="6378" y="1408"/>
                    <a:pt x="4919" y="1"/>
                    <a:pt x="3163"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421;p53">
              <a:extLst>
                <a:ext uri="{FF2B5EF4-FFF2-40B4-BE49-F238E27FC236}">
                  <a16:creationId xmlns:a16="http://schemas.microsoft.com/office/drawing/2014/main" id="{5F58078D-9B63-B97C-B312-37D98C11C0A7}"/>
                </a:ext>
              </a:extLst>
            </p:cNvPr>
            <p:cNvSpPr/>
            <p:nvPr/>
          </p:nvSpPr>
          <p:spPr>
            <a:xfrm>
              <a:off x="4131775" y="1095750"/>
              <a:ext cx="160475" cy="159450"/>
            </a:xfrm>
            <a:custGeom>
              <a:avLst/>
              <a:gdLst/>
              <a:ahLst/>
              <a:cxnLst/>
              <a:rect l="l" t="t" r="r" b="b"/>
              <a:pathLst>
                <a:path w="6419" h="6378" extrusionOk="0">
                  <a:moveTo>
                    <a:pt x="3205" y="1"/>
                  </a:moveTo>
                  <a:cubicBezTo>
                    <a:pt x="1449" y="1"/>
                    <a:pt x="1" y="1459"/>
                    <a:pt x="1" y="3215"/>
                  </a:cubicBezTo>
                  <a:cubicBezTo>
                    <a:pt x="1" y="4971"/>
                    <a:pt x="1449" y="6378"/>
                    <a:pt x="3205" y="6378"/>
                  </a:cubicBezTo>
                  <a:cubicBezTo>
                    <a:pt x="4961" y="6378"/>
                    <a:pt x="6419" y="4971"/>
                    <a:pt x="6419" y="3215"/>
                  </a:cubicBezTo>
                  <a:cubicBezTo>
                    <a:pt x="6419" y="1459"/>
                    <a:pt x="4961" y="1"/>
                    <a:pt x="3205"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422;p53">
              <a:extLst>
                <a:ext uri="{FF2B5EF4-FFF2-40B4-BE49-F238E27FC236}">
                  <a16:creationId xmlns:a16="http://schemas.microsoft.com/office/drawing/2014/main" id="{7F0A88EC-5EB6-6DCF-D765-0250A69E909A}"/>
                </a:ext>
              </a:extLst>
            </p:cNvPr>
            <p:cNvSpPr/>
            <p:nvPr/>
          </p:nvSpPr>
          <p:spPr>
            <a:xfrm>
              <a:off x="4445250" y="1540900"/>
              <a:ext cx="160475" cy="159200"/>
            </a:xfrm>
            <a:custGeom>
              <a:avLst/>
              <a:gdLst/>
              <a:ahLst/>
              <a:cxnLst/>
              <a:rect l="l" t="t" r="r" b="b"/>
              <a:pathLst>
                <a:path w="6419" h="6368" extrusionOk="0">
                  <a:moveTo>
                    <a:pt x="3204" y="1"/>
                  </a:moveTo>
                  <a:cubicBezTo>
                    <a:pt x="1448" y="1"/>
                    <a:pt x="0" y="1449"/>
                    <a:pt x="0" y="3205"/>
                  </a:cubicBezTo>
                  <a:cubicBezTo>
                    <a:pt x="0" y="4961"/>
                    <a:pt x="1448" y="6367"/>
                    <a:pt x="3204" y="6367"/>
                  </a:cubicBezTo>
                  <a:cubicBezTo>
                    <a:pt x="4960" y="6367"/>
                    <a:pt x="6418" y="4961"/>
                    <a:pt x="6418" y="3205"/>
                  </a:cubicBezTo>
                  <a:cubicBezTo>
                    <a:pt x="6418" y="1449"/>
                    <a:pt x="4960" y="1"/>
                    <a:pt x="3204" y="1"/>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423;p53">
              <a:extLst>
                <a:ext uri="{FF2B5EF4-FFF2-40B4-BE49-F238E27FC236}">
                  <a16:creationId xmlns:a16="http://schemas.microsoft.com/office/drawing/2014/main" id="{80B3E2A2-8A25-72FD-BA2C-21C14022AEA1}"/>
                </a:ext>
              </a:extLst>
            </p:cNvPr>
            <p:cNvSpPr/>
            <p:nvPr/>
          </p:nvSpPr>
          <p:spPr>
            <a:xfrm>
              <a:off x="4334850" y="1100125"/>
              <a:ext cx="136100" cy="142250"/>
            </a:xfrm>
            <a:custGeom>
              <a:avLst/>
              <a:gdLst/>
              <a:ahLst/>
              <a:cxnLst/>
              <a:rect l="l" t="t" r="r" b="b"/>
              <a:pathLst>
                <a:path w="5444" h="5690" extrusionOk="0">
                  <a:moveTo>
                    <a:pt x="1" y="0"/>
                  </a:moveTo>
                  <a:lnTo>
                    <a:pt x="1" y="5689"/>
                  </a:lnTo>
                  <a:lnTo>
                    <a:pt x="5443" y="3810"/>
                  </a:lnTo>
                  <a:lnTo>
                    <a:pt x="1" y="0"/>
                  </a:ln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424;p53">
              <a:extLst>
                <a:ext uri="{FF2B5EF4-FFF2-40B4-BE49-F238E27FC236}">
                  <a16:creationId xmlns:a16="http://schemas.microsoft.com/office/drawing/2014/main" id="{870EF73D-505E-7930-5322-BE062A4F4414}"/>
                </a:ext>
              </a:extLst>
            </p:cNvPr>
            <p:cNvSpPr/>
            <p:nvPr/>
          </p:nvSpPr>
          <p:spPr>
            <a:xfrm>
              <a:off x="4086850" y="1760150"/>
              <a:ext cx="135850" cy="157125"/>
            </a:xfrm>
            <a:custGeom>
              <a:avLst/>
              <a:gdLst/>
              <a:ahLst/>
              <a:cxnLst/>
              <a:rect l="l" t="t" r="r" b="b"/>
              <a:pathLst>
                <a:path w="5434" h="6285" extrusionOk="0">
                  <a:moveTo>
                    <a:pt x="2096" y="0"/>
                  </a:moveTo>
                  <a:lnTo>
                    <a:pt x="1" y="6285"/>
                  </a:lnTo>
                  <a:lnTo>
                    <a:pt x="5433" y="4662"/>
                  </a:lnTo>
                  <a:lnTo>
                    <a:pt x="2096"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425;p53">
              <a:extLst>
                <a:ext uri="{FF2B5EF4-FFF2-40B4-BE49-F238E27FC236}">
                  <a16:creationId xmlns:a16="http://schemas.microsoft.com/office/drawing/2014/main" id="{3EC1656C-BBF7-D2CA-9E29-250454A6A01C}"/>
                </a:ext>
              </a:extLst>
            </p:cNvPr>
            <p:cNvSpPr/>
            <p:nvPr/>
          </p:nvSpPr>
          <p:spPr>
            <a:xfrm>
              <a:off x="4555375" y="1435900"/>
              <a:ext cx="80125" cy="79350"/>
            </a:xfrm>
            <a:custGeom>
              <a:avLst/>
              <a:gdLst/>
              <a:ahLst/>
              <a:cxnLst/>
              <a:rect l="l" t="t" r="r" b="b"/>
              <a:pathLst>
                <a:path w="3205" h="3174" extrusionOk="0">
                  <a:moveTo>
                    <a:pt x="1582" y="175"/>
                  </a:moveTo>
                  <a:cubicBezTo>
                    <a:pt x="2393" y="175"/>
                    <a:pt x="3040" y="771"/>
                    <a:pt x="3040" y="1582"/>
                  </a:cubicBezTo>
                  <a:cubicBezTo>
                    <a:pt x="3040" y="2352"/>
                    <a:pt x="2393" y="2999"/>
                    <a:pt x="1582" y="2999"/>
                  </a:cubicBezTo>
                  <a:cubicBezTo>
                    <a:pt x="812" y="2999"/>
                    <a:pt x="165" y="2352"/>
                    <a:pt x="165" y="1582"/>
                  </a:cubicBezTo>
                  <a:cubicBezTo>
                    <a:pt x="165" y="771"/>
                    <a:pt x="812" y="175"/>
                    <a:pt x="1582" y="175"/>
                  </a:cubicBezTo>
                  <a:close/>
                  <a:moveTo>
                    <a:pt x="1582" y="1"/>
                  </a:moveTo>
                  <a:cubicBezTo>
                    <a:pt x="730" y="1"/>
                    <a:pt x="0" y="689"/>
                    <a:pt x="0" y="1582"/>
                  </a:cubicBezTo>
                  <a:cubicBezTo>
                    <a:pt x="0" y="2445"/>
                    <a:pt x="730" y="3174"/>
                    <a:pt x="1582" y="3174"/>
                  </a:cubicBezTo>
                  <a:cubicBezTo>
                    <a:pt x="2475" y="3174"/>
                    <a:pt x="3204" y="2445"/>
                    <a:pt x="3204" y="1582"/>
                  </a:cubicBezTo>
                  <a:cubicBezTo>
                    <a:pt x="3204" y="689"/>
                    <a:pt x="2475" y="1"/>
                    <a:pt x="1582" y="1"/>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426;p53">
              <a:extLst>
                <a:ext uri="{FF2B5EF4-FFF2-40B4-BE49-F238E27FC236}">
                  <a16:creationId xmlns:a16="http://schemas.microsoft.com/office/drawing/2014/main" id="{A8F0D739-6531-7802-6BA4-A742EA18E53E}"/>
                </a:ext>
              </a:extLst>
            </p:cNvPr>
            <p:cNvSpPr/>
            <p:nvPr/>
          </p:nvSpPr>
          <p:spPr>
            <a:xfrm>
              <a:off x="4304050" y="1176100"/>
              <a:ext cx="80125" cy="79100"/>
            </a:xfrm>
            <a:custGeom>
              <a:avLst/>
              <a:gdLst/>
              <a:ahLst/>
              <a:cxnLst/>
              <a:rect l="l" t="t" r="r" b="b"/>
              <a:pathLst>
                <a:path w="3205" h="3164" extrusionOk="0">
                  <a:moveTo>
                    <a:pt x="1582" y="165"/>
                  </a:moveTo>
                  <a:cubicBezTo>
                    <a:pt x="2393" y="165"/>
                    <a:pt x="3030" y="812"/>
                    <a:pt x="3030" y="1582"/>
                  </a:cubicBezTo>
                  <a:cubicBezTo>
                    <a:pt x="3030" y="2352"/>
                    <a:pt x="2393" y="2989"/>
                    <a:pt x="1582" y="2989"/>
                  </a:cubicBezTo>
                  <a:cubicBezTo>
                    <a:pt x="812" y="2989"/>
                    <a:pt x="165" y="2352"/>
                    <a:pt x="165" y="1582"/>
                  </a:cubicBezTo>
                  <a:cubicBezTo>
                    <a:pt x="165" y="812"/>
                    <a:pt x="812" y="165"/>
                    <a:pt x="1582" y="165"/>
                  </a:cubicBezTo>
                  <a:close/>
                  <a:moveTo>
                    <a:pt x="1582" y="1"/>
                  </a:moveTo>
                  <a:cubicBezTo>
                    <a:pt x="719" y="1"/>
                    <a:pt x="0" y="679"/>
                    <a:pt x="0" y="1582"/>
                  </a:cubicBezTo>
                  <a:cubicBezTo>
                    <a:pt x="0" y="2476"/>
                    <a:pt x="719" y="3164"/>
                    <a:pt x="1582" y="3164"/>
                  </a:cubicBezTo>
                  <a:cubicBezTo>
                    <a:pt x="2475" y="3164"/>
                    <a:pt x="3204" y="2476"/>
                    <a:pt x="3204" y="1582"/>
                  </a:cubicBezTo>
                  <a:cubicBezTo>
                    <a:pt x="3204" y="679"/>
                    <a:pt x="2475" y="1"/>
                    <a:pt x="1582" y="1"/>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427;p53">
              <a:extLst>
                <a:ext uri="{FF2B5EF4-FFF2-40B4-BE49-F238E27FC236}">
                  <a16:creationId xmlns:a16="http://schemas.microsoft.com/office/drawing/2014/main" id="{15EAB80B-F114-41A8-661D-14857920D303}"/>
                </a:ext>
              </a:extLst>
            </p:cNvPr>
            <p:cNvSpPr/>
            <p:nvPr/>
          </p:nvSpPr>
          <p:spPr>
            <a:xfrm rot="-161529">
              <a:off x="4493574" y="1576183"/>
              <a:ext cx="58399" cy="89654"/>
            </a:xfrm>
            <a:custGeom>
              <a:avLst/>
              <a:gdLst/>
              <a:ahLst/>
              <a:cxnLst/>
              <a:rect l="l" t="t" r="r" b="b"/>
              <a:pathLst>
                <a:path w="1541" h="2367" extrusionOk="0">
                  <a:moveTo>
                    <a:pt x="867" y="1"/>
                  </a:moveTo>
                  <a:cubicBezTo>
                    <a:pt x="427" y="1"/>
                    <a:pt x="81" y="375"/>
                    <a:pt x="42" y="815"/>
                  </a:cubicBezTo>
                  <a:lnTo>
                    <a:pt x="1" y="1462"/>
                  </a:lnTo>
                  <a:cubicBezTo>
                    <a:pt x="1" y="1893"/>
                    <a:pt x="298" y="2314"/>
                    <a:pt x="771" y="2355"/>
                  </a:cubicBezTo>
                  <a:cubicBezTo>
                    <a:pt x="809" y="2363"/>
                    <a:pt x="845" y="2366"/>
                    <a:pt x="881" y="2366"/>
                  </a:cubicBezTo>
                  <a:cubicBezTo>
                    <a:pt x="1087" y="2366"/>
                    <a:pt x="1259" y="2247"/>
                    <a:pt x="1408" y="2099"/>
                  </a:cubicBezTo>
                  <a:cubicBezTo>
                    <a:pt x="1449" y="2099"/>
                    <a:pt x="1449" y="2057"/>
                    <a:pt x="1449" y="2016"/>
                  </a:cubicBezTo>
                  <a:cubicBezTo>
                    <a:pt x="1449" y="1975"/>
                    <a:pt x="1449" y="1934"/>
                    <a:pt x="1408" y="1934"/>
                  </a:cubicBezTo>
                  <a:lnTo>
                    <a:pt x="1284" y="1760"/>
                  </a:lnTo>
                  <a:cubicBezTo>
                    <a:pt x="1284" y="1719"/>
                    <a:pt x="1233" y="1719"/>
                    <a:pt x="1192" y="1719"/>
                  </a:cubicBezTo>
                  <a:cubicBezTo>
                    <a:pt x="1192" y="1719"/>
                    <a:pt x="1151" y="1719"/>
                    <a:pt x="1110" y="1760"/>
                  </a:cubicBezTo>
                  <a:cubicBezTo>
                    <a:pt x="1028" y="1842"/>
                    <a:pt x="935" y="1893"/>
                    <a:pt x="812" y="1893"/>
                  </a:cubicBezTo>
                  <a:cubicBezTo>
                    <a:pt x="637" y="1893"/>
                    <a:pt x="463" y="1678"/>
                    <a:pt x="463" y="1462"/>
                  </a:cubicBezTo>
                  <a:lnTo>
                    <a:pt x="514" y="815"/>
                  </a:lnTo>
                  <a:cubicBezTo>
                    <a:pt x="555" y="651"/>
                    <a:pt x="719" y="476"/>
                    <a:pt x="894" y="476"/>
                  </a:cubicBezTo>
                  <a:cubicBezTo>
                    <a:pt x="1028" y="476"/>
                    <a:pt x="1110" y="517"/>
                    <a:pt x="1192" y="651"/>
                  </a:cubicBezTo>
                  <a:cubicBezTo>
                    <a:pt x="1233" y="692"/>
                    <a:pt x="1233" y="692"/>
                    <a:pt x="1284" y="692"/>
                  </a:cubicBezTo>
                  <a:cubicBezTo>
                    <a:pt x="1325" y="692"/>
                    <a:pt x="1325" y="692"/>
                    <a:pt x="1366" y="651"/>
                  </a:cubicBezTo>
                  <a:lnTo>
                    <a:pt x="1490" y="517"/>
                  </a:lnTo>
                  <a:cubicBezTo>
                    <a:pt x="1541" y="476"/>
                    <a:pt x="1541" y="435"/>
                    <a:pt x="1541" y="435"/>
                  </a:cubicBezTo>
                  <a:lnTo>
                    <a:pt x="1541" y="301"/>
                  </a:lnTo>
                  <a:cubicBezTo>
                    <a:pt x="1408" y="137"/>
                    <a:pt x="1192" y="4"/>
                    <a:pt x="935" y="4"/>
                  </a:cubicBezTo>
                  <a:cubicBezTo>
                    <a:pt x="912" y="2"/>
                    <a:pt x="889" y="1"/>
                    <a:pt x="867"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 name="Google Shape;821;p49">
            <a:extLst>
              <a:ext uri="{FF2B5EF4-FFF2-40B4-BE49-F238E27FC236}">
                <a16:creationId xmlns:a16="http://schemas.microsoft.com/office/drawing/2014/main" id="{859F4845-1DEB-59E6-2352-8DA0892110E4}"/>
              </a:ext>
            </a:extLst>
          </p:cNvPr>
          <p:cNvGrpSpPr/>
          <p:nvPr/>
        </p:nvGrpSpPr>
        <p:grpSpPr>
          <a:xfrm flipH="1">
            <a:off x="7774886" y="1892595"/>
            <a:ext cx="1369113" cy="2907672"/>
            <a:chOff x="4962025" y="2116675"/>
            <a:chExt cx="279050" cy="570875"/>
          </a:xfrm>
        </p:grpSpPr>
        <p:sp>
          <p:nvSpPr>
            <p:cNvPr id="55" name="Google Shape;822;p49">
              <a:extLst>
                <a:ext uri="{FF2B5EF4-FFF2-40B4-BE49-F238E27FC236}">
                  <a16:creationId xmlns:a16="http://schemas.microsoft.com/office/drawing/2014/main" id="{5ED74E27-D338-B365-22EE-787F2F12AE01}"/>
                </a:ext>
              </a:extLst>
            </p:cNvPr>
            <p:cNvSpPr/>
            <p:nvPr/>
          </p:nvSpPr>
          <p:spPr>
            <a:xfrm>
              <a:off x="5104400" y="2668175"/>
              <a:ext cx="64500" cy="17600"/>
            </a:xfrm>
            <a:custGeom>
              <a:avLst/>
              <a:gdLst/>
              <a:ahLst/>
              <a:cxnLst/>
              <a:rect l="l" t="t" r="r" b="b"/>
              <a:pathLst>
                <a:path w="2580" h="704" extrusionOk="0">
                  <a:moveTo>
                    <a:pt x="205" y="0"/>
                  </a:moveTo>
                  <a:cubicBezTo>
                    <a:pt x="205" y="0"/>
                    <a:pt x="1" y="394"/>
                    <a:pt x="103" y="704"/>
                  </a:cubicBezTo>
                  <a:lnTo>
                    <a:pt x="2417" y="704"/>
                  </a:lnTo>
                  <a:cubicBezTo>
                    <a:pt x="2533" y="704"/>
                    <a:pt x="2579" y="542"/>
                    <a:pt x="2477" y="482"/>
                  </a:cubicBezTo>
                  <a:cubicBezTo>
                    <a:pt x="2023" y="204"/>
                    <a:pt x="1376" y="0"/>
                    <a:pt x="1376"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823;p49">
              <a:extLst>
                <a:ext uri="{FF2B5EF4-FFF2-40B4-BE49-F238E27FC236}">
                  <a16:creationId xmlns:a16="http://schemas.microsoft.com/office/drawing/2014/main" id="{4A443D3E-4E28-F463-D95A-3996AFFFBBE7}"/>
                </a:ext>
              </a:extLst>
            </p:cNvPr>
            <p:cNvSpPr/>
            <p:nvPr/>
          </p:nvSpPr>
          <p:spPr>
            <a:xfrm>
              <a:off x="5104400" y="2667600"/>
              <a:ext cx="65975" cy="19950"/>
            </a:xfrm>
            <a:custGeom>
              <a:avLst/>
              <a:gdLst/>
              <a:ahLst/>
              <a:cxnLst/>
              <a:rect l="l" t="t" r="r" b="b"/>
              <a:pathLst>
                <a:path w="2639" h="798" extrusionOk="0">
                  <a:moveTo>
                    <a:pt x="1537" y="0"/>
                  </a:moveTo>
                  <a:cubicBezTo>
                    <a:pt x="1522" y="0"/>
                    <a:pt x="1501" y="11"/>
                    <a:pt x="1478" y="23"/>
                  </a:cubicBezTo>
                  <a:cubicBezTo>
                    <a:pt x="1436" y="52"/>
                    <a:pt x="1362" y="111"/>
                    <a:pt x="1288" y="199"/>
                  </a:cubicBezTo>
                  <a:cubicBezTo>
                    <a:pt x="1136" y="364"/>
                    <a:pt x="922" y="464"/>
                    <a:pt x="690" y="464"/>
                  </a:cubicBezTo>
                  <a:cubicBezTo>
                    <a:pt x="675" y="464"/>
                    <a:pt x="660" y="464"/>
                    <a:pt x="644" y="463"/>
                  </a:cubicBezTo>
                  <a:lnTo>
                    <a:pt x="43" y="403"/>
                  </a:lnTo>
                  <a:lnTo>
                    <a:pt x="43" y="403"/>
                  </a:lnTo>
                  <a:cubicBezTo>
                    <a:pt x="43" y="403"/>
                    <a:pt x="1" y="593"/>
                    <a:pt x="57" y="741"/>
                  </a:cubicBezTo>
                  <a:lnTo>
                    <a:pt x="2477" y="797"/>
                  </a:lnTo>
                  <a:cubicBezTo>
                    <a:pt x="2519" y="797"/>
                    <a:pt x="2579" y="769"/>
                    <a:pt x="2593" y="727"/>
                  </a:cubicBezTo>
                  <a:cubicBezTo>
                    <a:pt x="2621" y="653"/>
                    <a:pt x="2639" y="533"/>
                    <a:pt x="2519" y="446"/>
                  </a:cubicBezTo>
                  <a:cubicBezTo>
                    <a:pt x="2343" y="315"/>
                    <a:pt x="1728" y="66"/>
                    <a:pt x="1552" y="6"/>
                  </a:cubicBezTo>
                  <a:cubicBezTo>
                    <a:pt x="1548" y="2"/>
                    <a:pt x="1543" y="0"/>
                    <a:pt x="1537"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824;p49">
              <a:extLst>
                <a:ext uri="{FF2B5EF4-FFF2-40B4-BE49-F238E27FC236}">
                  <a16:creationId xmlns:a16="http://schemas.microsoft.com/office/drawing/2014/main" id="{20992FDC-A887-9902-9470-F5FE537B98E8}"/>
                </a:ext>
              </a:extLst>
            </p:cNvPr>
            <p:cNvSpPr/>
            <p:nvPr/>
          </p:nvSpPr>
          <p:spPr>
            <a:xfrm>
              <a:off x="5025275" y="2668175"/>
              <a:ext cx="64825" cy="17600"/>
            </a:xfrm>
            <a:custGeom>
              <a:avLst/>
              <a:gdLst/>
              <a:ahLst/>
              <a:cxnLst/>
              <a:rect l="l" t="t" r="r" b="b"/>
              <a:pathLst>
                <a:path w="2593" h="704" extrusionOk="0">
                  <a:moveTo>
                    <a:pt x="204" y="0"/>
                  </a:moveTo>
                  <a:cubicBezTo>
                    <a:pt x="204" y="0"/>
                    <a:pt x="0" y="394"/>
                    <a:pt x="102" y="704"/>
                  </a:cubicBezTo>
                  <a:lnTo>
                    <a:pt x="2417" y="704"/>
                  </a:lnTo>
                  <a:cubicBezTo>
                    <a:pt x="2533" y="704"/>
                    <a:pt x="2592" y="542"/>
                    <a:pt x="2490" y="482"/>
                  </a:cubicBezTo>
                  <a:cubicBezTo>
                    <a:pt x="2023" y="204"/>
                    <a:pt x="1375" y="0"/>
                    <a:pt x="1375"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825;p49">
              <a:extLst>
                <a:ext uri="{FF2B5EF4-FFF2-40B4-BE49-F238E27FC236}">
                  <a16:creationId xmlns:a16="http://schemas.microsoft.com/office/drawing/2014/main" id="{C8CC6270-9B94-5CDD-32DC-12010FC00486}"/>
                </a:ext>
              </a:extLst>
            </p:cNvPr>
            <p:cNvSpPr/>
            <p:nvPr/>
          </p:nvSpPr>
          <p:spPr>
            <a:xfrm>
              <a:off x="5025625" y="2667600"/>
              <a:ext cx="65975" cy="19950"/>
            </a:xfrm>
            <a:custGeom>
              <a:avLst/>
              <a:gdLst/>
              <a:ahLst/>
              <a:cxnLst/>
              <a:rect l="l" t="t" r="r" b="b"/>
              <a:pathLst>
                <a:path w="2639" h="798" extrusionOk="0">
                  <a:moveTo>
                    <a:pt x="1536" y="0"/>
                  </a:moveTo>
                  <a:cubicBezTo>
                    <a:pt x="1521" y="0"/>
                    <a:pt x="1501" y="11"/>
                    <a:pt x="1481" y="23"/>
                  </a:cubicBezTo>
                  <a:cubicBezTo>
                    <a:pt x="1435" y="52"/>
                    <a:pt x="1361" y="111"/>
                    <a:pt x="1287" y="199"/>
                  </a:cubicBezTo>
                  <a:cubicBezTo>
                    <a:pt x="1139" y="364"/>
                    <a:pt x="922" y="464"/>
                    <a:pt x="690" y="464"/>
                  </a:cubicBezTo>
                  <a:cubicBezTo>
                    <a:pt x="674" y="464"/>
                    <a:pt x="659" y="464"/>
                    <a:pt x="644" y="463"/>
                  </a:cubicBezTo>
                  <a:lnTo>
                    <a:pt x="42" y="403"/>
                  </a:lnTo>
                  <a:lnTo>
                    <a:pt x="42" y="403"/>
                  </a:lnTo>
                  <a:cubicBezTo>
                    <a:pt x="42" y="403"/>
                    <a:pt x="0" y="593"/>
                    <a:pt x="56" y="741"/>
                  </a:cubicBezTo>
                  <a:lnTo>
                    <a:pt x="2476" y="797"/>
                  </a:lnTo>
                  <a:cubicBezTo>
                    <a:pt x="2519" y="797"/>
                    <a:pt x="2578" y="769"/>
                    <a:pt x="2592" y="727"/>
                  </a:cubicBezTo>
                  <a:cubicBezTo>
                    <a:pt x="2624" y="653"/>
                    <a:pt x="2638" y="533"/>
                    <a:pt x="2519" y="446"/>
                  </a:cubicBezTo>
                  <a:cubicBezTo>
                    <a:pt x="2343" y="315"/>
                    <a:pt x="1713" y="66"/>
                    <a:pt x="1551" y="6"/>
                  </a:cubicBezTo>
                  <a:cubicBezTo>
                    <a:pt x="1547" y="2"/>
                    <a:pt x="1542" y="0"/>
                    <a:pt x="1536"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826;p49">
              <a:extLst>
                <a:ext uri="{FF2B5EF4-FFF2-40B4-BE49-F238E27FC236}">
                  <a16:creationId xmlns:a16="http://schemas.microsoft.com/office/drawing/2014/main" id="{292E37E7-840B-937A-F87F-3C1F6ED7A36D}"/>
                </a:ext>
              </a:extLst>
            </p:cNvPr>
            <p:cNvSpPr/>
            <p:nvPr/>
          </p:nvSpPr>
          <p:spPr>
            <a:xfrm>
              <a:off x="5027825" y="2501800"/>
              <a:ext cx="66325" cy="166400"/>
            </a:xfrm>
            <a:custGeom>
              <a:avLst/>
              <a:gdLst/>
              <a:ahLst/>
              <a:cxnLst/>
              <a:rect l="l" t="t" r="r" b="b"/>
              <a:pathLst>
                <a:path w="2653" h="6656" extrusionOk="0">
                  <a:moveTo>
                    <a:pt x="0" y="0"/>
                  </a:moveTo>
                  <a:lnTo>
                    <a:pt x="102" y="6655"/>
                  </a:lnTo>
                  <a:lnTo>
                    <a:pt x="1273" y="6655"/>
                  </a:lnTo>
                  <a:cubicBezTo>
                    <a:pt x="1273" y="6655"/>
                    <a:pt x="2652" y="2857"/>
                    <a:pt x="1847"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827;p49">
              <a:extLst>
                <a:ext uri="{FF2B5EF4-FFF2-40B4-BE49-F238E27FC236}">
                  <a16:creationId xmlns:a16="http://schemas.microsoft.com/office/drawing/2014/main" id="{1299DB94-D34C-C8B1-1440-3FC742E4467B}"/>
                </a:ext>
              </a:extLst>
            </p:cNvPr>
            <p:cNvSpPr/>
            <p:nvPr/>
          </p:nvSpPr>
          <p:spPr>
            <a:xfrm>
              <a:off x="5106950" y="2501800"/>
              <a:ext cx="66325" cy="166400"/>
            </a:xfrm>
            <a:custGeom>
              <a:avLst/>
              <a:gdLst/>
              <a:ahLst/>
              <a:cxnLst/>
              <a:rect l="l" t="t" r="r" b="b"/>
              <a:pathLst>
                <a:path w="2653" h="6656" extrusionOk="0">
                  <a:moveTo>
                    <a:pt x="1" y="0"/>
                  </a:moveTo>
                  <a:lnTo>
                    <a:pt x="103" y="6655"/>
                  </a:lnTo>
                  <a:lnTo>
                    <a:pt x="1274" y="6655"/>
                  </a:lnTo>
                  <a:cubicBezTo>
                    <a:pt x="1274" y="6655"/>
                    <a:pt x="2653" y="2857"/>
                    <a:pt x="1847"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828;p49">
              <a:extLst>
                <a:ext uri="{FF2B5EF4-FFF2-40B4-BE49-F238E27FC236}">
                  <a16:creationId xmlns:a16="http://schemas.microsoft.com/office/drawing/2014/main" id="{C201566F-EDB6-6CBC-0116-3D01D33512FB}"/>
                </a:ext>
              </a:extLst>
            </p:cNvPr>
            <p:cNvSpPr/>
            <p:nvPr/>
          </p:nvSpPr>
          <p:spPr>
            <a:xfrm>
              <a:off x="5025275" y="2493000"/>
              <a:ext cx="136325" cy="52800"/>
            </a:xfrm>
            <a:custGeom>
              <a:avLst/>
              <a:gdLst/>
              <a:ahLst/>
              <a:cxnLst/>
              <a:rect l="l" t="t" r="r" b="b"/>
              <a:pathLst>
                <a:path w="5453" h="2112" extrusionOk="0">
                  <a:moveTo>
                    <a:pt x="102" y="1"/>
                  </a:moveTo>
                  <a:cubicBezTo>
                    <a:pt x="102" y="1"/>
                    <a:pt x="70" y="307"/>
                    <a:pt x="42" y="704"/>
                  </a:cubicBezTo>
                  <a:cubicBezTo>
                    <a:pt x="0" y="1467"/>
                    <a:pt x="598" y="2111"/>
                    <a:pt x="1361" y="2111"/>
                  </a:cubicBezTo>
                  <a:lnTo>
                    <a:pt x="5364" y="2111"/>
                  </a:lnTo>
                  <a:cubicBezTo>
                    <a:pt x="5364" y="2111"/>
                    <a:pt x="5452" y="806"/>
                    <a:pt x="531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829;p49">
              <a:extLst>
                <a:ext uri="{FF2B5EF4-FFF2-40B4-BE49-F238E27FC236}">
                  <a16:creationId xmlns:a16="http://schemas.microsoft.com/office/drawing/2014/main" id="{D23C472A-B877-7EDF-C9C6-0903041F8006}"/>
                </a:ext>
              </a:extLst>
            </p:cNvPr>
            <p:cNvSpPr/>
            <p:nvPr/>
          </p:nvSpPr>
          <p:spPr>
            <a:xfrm>
              <a:off x="5035825" y="2494500"/>
              <a:ext cx="16900" cy="172200"/>
            </a:xfrm>
            <a:custGeom>
              <a:avLst/>
              <a:gdLst/>
              <a:ahLst/>
              <a:cxnLst/>
              <a:rect l="l" t="t" r="r" b="b"/>
              <a:pathLst>
                <a:path w="676" h="6888" extrusionOk="0">
                  <a:moveTo>
                    <a:pt x="675" y="0"/>
                  </a:moveTo>
                  <a:lnTo>
                    <a:pt x="352" y="528"/>
                  </a:lnTo>
                  <a:cubicBezTo>
                    <a:pt x="236" y="718"/>
                    <a:pt x="134" y="894"/>
                    <a:pt x="32" y="1070"/>
                  </a:cubicBezTo>
                  <a:lnTo>
                    <a:pt x="18" y="1084"/>
                  </a:lnTo>
                  <a:lnTo>
                    <a:pt x="18" y="1815"/>
                  </a:lnTo>
                  <a:lnTo>
                    <a:pt x="18" y="2533"/>
                  </a:lnTo>
                  <a:cubicBezTo>
                    <a:pt x="0" y="3018"/>
                    <a:pt x="0" y="3500"/>
                    <a:pt x="18" y="3986"/>
                  </a:cubicBezTo>
                  <a:lnTo>
                    <a:pt x="18" y="5435"/>
                  </a:lnTo>
                  <a:cubicBezTo>
                    <a:pt x="32" y="5920"/>
                    <a:pt x="32" y="6402"/>
                    <a:pt x="46" y="6888"/>
                  </a:cubicBezTo>
                  <a:cubicBezTo>
                    <a:pt x="60" y="6402"/>
                    <a:pt x="74" y="5920"/>
                    <a:pt x="74" y="5435"/>
                  </a:cubicBezTo>
                  <a:cubicBezTo>
                    <a:pt x="88" y="4953"/>
                    <a:pt x="88" y="4468"/>
                    <a:pt x="88" y="3986"/>
                  </a:cubicBezTo>
                  <a:lnTo>
                    <a:pt x="88" y="2533"/>
                  </a:lnTo>
                  <a:lnTo>
                    <a:pt x="88" y="1815"/>
                  </a:lnTo>
                  <a:lnTo>
                    <a:pt x="74" y="1097"/>
                  </a:lnTo>
                  <a:lnTo>
                    <a:pt x="74" y="1097"/>
                  </a:lnTo>
                  <a:cubicBezTo>
                    <a:pt x="176" y="908"/>
                    <a:pt x="282" y="732"/>
                    <a:pt x="369" y="542"/>
                  </a:cubicBezTo>
                  <a:lnTo>
                    <a:pt x="675" y="0"/>
                  </a:ln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830;p49">
              <a:extLst>
                <a:ext uri="{FF2B5EF4-FFF2-40B4-BE49-F238E27FC236}">
                  <a16:creationId xmlns:a16="http://schemas.microsoft.com/office/drawing/2014/main" id="{D815C5FA-B9A4-F58A-6AA2-8FFAFC7DBBA6}"/>
                </a:ext>
              </a:extLst>
            </p:cNvPr>
            <p:cNvSpPr/>
            <p:nvPr/>
          </p:nvSpPr>
          <p:spPr>
            <a:xfrm>
              <a:off x="5030725" y="2494500"/>
              <a:ext cx="6250" cy="27100"/>
            </a:xfrm>
            <a:custGeom>
              <a:avLst/>
              <a:gdLst/>
              <a:ahLst/>
              <a:cxnLst/>
              <a:rect l="l" t="t" r="r" b="b"/>
              <a:pathLst>
                <a:path w="250" h="1084" extrusionOk="0">
                  <a:moveTo>
                    <a:pt x="0" y="0"/>
                  </a:moveTo>
                  <a:lnTo>
                    <a:pt x="0" y="0"/>
                  </a:lnTo>
                  <a:cubicBezTo>
                    <a:pt x="14" y="190"/>
                    <a:pt x="46" y="366"/>
                    <a:pt x="88" y="556"/>
                  </a:cubicBezTo>
                  <a:cubicBezTo>
                    <a:pt x="134" y="732"/>
                    <a:pt x="176" y="908"/>
                    <a:pt x="250" y="1084"/>
                  </a:cubicBezTo>
                  <a:cubicBezTo>
                    <a:pt x="250" y="894"/>
                    <a:pt x="204" y="718"/>
                    <a:pt x="162" y="528"/>
                  </a:cubicBezTo>
                  <a:cubicBezTo>
                    <a:pt x="116" y="352"/>
                    <a:pt x="74" y="176"/>
                    <a:pt x="0"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24" name="Google Shape;831;p49">
              <a:extLst>
                <a:ext uri="{FF2B5EF4-FFF2-40B4-BE49-F238E27FC236}">
                  <a16:creationId xmlns:a16="http://schemas.microsoft.com/office/drawing/2014/main" id="{E8D462D5-AE18-74D5-B63B-7BE54C34FA26}"/>
                </a:ext>
              </a:extLst>
            </p:cNvPr>
            <p:cNvSpPr/>
            <p:nvPr/>
          </p:nvSpPr>
          <p:spPr>
            <a:xfrm>
              <a:off x="5080225" y="2536625"/>
              <a:ext cx="37750" cy="130775"/>
            </a:xfrm>
            <a:custGeom>
              <a:avLst/>
              <a:gdLst/>
              <a:ahLst/>
              <a:cxnLst/>
              <a:rect l="l" t="t" r="r" b="b"/>
              <a:pathLst>
                <a:path w="1510" h="5231" extrusionOk="0">
                  <a:moveTo>
                    <a:pt x="1464" y="0"/>
                  </a:moveTo>
                  <a:lnTo>
                    <a:pt x="732" y="190"/>
                  </a:lnTo>
                  <a:lnTo>
                    <a:pt x="0" y="366"/>
                  </a:lnTo>
                  <a:lnTo>
                    <a:pt x="0" y="366"/>
                  </a:lnTo>
                  <a:lnTo>
                    <a:pt x="732" y="218"/>
                  </a:lnTo>
                  <a:lnTo>
                    <a:pt x="1436" y="66"/>
                  </a:lnTo>
                  <a:lnTo>
                    <a:pt x="1436" y="66"/>
                  </a:lnTo>
                  <a:cubicBezTo>
                    <a:pt x="1436" y="492"/>
                    <a:pt x="1435" y="906"/>
                    <a:pt x="1422" y="1333"/>
                  </a:cubicBezTo>
                  <a:lnTo>
                    <a:pt x="1422" y="2638"/>
                  </a:lnTo>
                  <a:cubicBezTo>
                    <a:pt x="1436" y="3064"/>
                    <a:pt x="1436" y="3504"/>
                    <a:pt x="1436" y="3926"/>
                  </a:cubicBezTo>
                  <a:cubicBezTo>
                    <a:pt x="1450" y="4365"/>
                    <a:pt x="1450" y="4791"/>
                    <a:pt x="1464" y="5231"/>
                  </a:cubicBezTo>
                  <a:cubicBezTo>
                    <a:pt x="1478" y="4791"/>
                    <a:pt x="1495" y="4365"/>
                    <a:pt x="1495" y="3926"/>
                  </a:cubicBezTo>
                  <a:cubicBezTo>
                    <a:pt x="1495" y="3504"/>
                    <a:pt x="1509" y="3064"/>
                    <a:pt x="1509" y="2638"/>
                  </a:cubicBezTo>
                  <a:lnTo>
                    <a:pt x="1509" y="1333"/>
                  </a:lnTo>
                  <a:cubicBezTo>
                    <a:pt x="1509" y="894"/>
                    <a:pt x="1509" y="468"/>
                    <a:pt x="1495" y="28"/>
                  </a:cubicBezTo>
                  <a:lnTo>
                    <a:pt x="1495" y="0"/>
                  </a:ln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25" name="Google Shape;832;p49">
              <a:extLst>
                <a:ext uri="{FF2B5EF4-FFF2-40B4-BE49-F238E27FC236}">
                  <a16:creationId xmlns:a16="http://schemas.microsoft.com/office/drawing/2014/main" id="{EA408529-74E4-77E5-49D4-E3B38FD80083}"/>
                </a:ext>
              </a:extLst>
            </p:cNvPr>
            <p:cNvSpPr/>
            <p:nvPr/>
          </p:nvSpPr>
          <p:spPr>
            <a:xfrm>
              <a:off x="5147575" y="2498900"/>
              <a:ext cx="11375" cy="26750"/>
            </a:xfrm>
            <a:custGeom>
              <a:avLst/>
              <a:gdLst/>
              <a:ahLst/>
              <a:cxnLst/>
              <a:rect l="l" t="t" r="r" b="b"/>
              <a:pathLst>
                <a:path w="455" h="1070" extrusionOk="0">
                  <a:moveTo>
                    <a:pt x="15" y="0"/>
                  </a:moveTo>
                  <a:cubicBezTo>
                    <a:pt x="1" y="102"/>
                    <a:pt x="1" y="204"/>
                    <a:pt x="1" y="306"/>
                  </a:cubicBezTo>
                  <a:cubicBezTo>
                    <a:pt x="15" y="408"/>
                    <a:pt x="33" y="510"/>
                    <a:pt x="61" y="616"/>
                  </a:cubicBezTo>
                  <a:cubicBezTo>
                    <a:pt x="89" y="718"/>
                    <a:pt x="120" y="820"/>
                    <a:pt x="191" y="908"/>
                  </a:cubicBezTo>
                  <a:cubicBezTo>
                    <a:pt x="251" y="996"/>
                    <a:pt x="353" y="1070"/>
                    <a:pt x="455" y="1070"/>
                  </a:cubicBezTo>
                  <a:cubicBezTo>
                    <a:pt x="353" y="1038"/>
                    <a:pt x="296" y="950"/>
                    <a:pt x="237" y="880"/>
                  </a:cubicBezTo>
                  <a:cubicBezTo>
                    <a:pt x="191" y="792"/>
                    <a:pt x="163" y="686"/>
                    <a:pt x="135" y="598"/>
                  </a:cubicBezTo>
                  <a:cubicBezTo>
                    <a:pt x="89" y="394"/>
                    <a:pt x="61" y="204"/>
                    <a:pt x="15"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26" name="Google Shape;833;p49">
              <a:extLst>
                <a:ext uri="{FF2B5EF4-FFF2-40B4-BE49-F238E27FC236}">
                  <a16:creationId xmlns:a16="http://schemas.microsoft.com/office/drawing/2014/main" id="{CE172F93-4F5F-AD86-3FC6-9F51B8FA1255}"/>
                </a:ext>
              </a:extLst>
            </p:cNvPr>
            <p:cNvSpPr/>
            <p:nvPr/>
          </p:nvSpPr>
          <p:spPr>
            <a:xfrm>
              <a:off x="5198150" y="2453075"/>
              <a:ext cx="42925" cy="49000"/>
            </a:xfrm>
            <a:custGeom>
              <a:avLst/>
              <a:gdLst/>
              <a:ahLst/>
              <a:cxnLst/>
              <a:rect l="l" t="t" r="r" b="b"/>
              <a:pathLst>
                <a:path w="1717" h="1960" extrusionOk="0">
                  <a:moveTo>
                    <a:pt x="1144" y="1"/>
                  </a:moveTo>
                  <a:cubicBezTo>
                    <a:pt x="1042" y="74"/>
                    <a:pt x="954" y="145"/>
                    <a:pt x="866" y="205"/>
                  </a:cubicBezTo>
                  <a:cubicBezTo>
                    <a:pt x="690" y="321"/>
                    <a:pt x="500" y="454"/>
                    <a:pt x="324" y="570"/>
                  </a:cubicBezTo>
                  <a:cubicBezTo>
                    <a:pt x="528" y="806"/>
                    <a:pt x="676" y="1010"/>
                    <a:pt x="764" y="1186"/>
                  </a:cubicBezTo>
                  <a:cubicBezTo>
                    <a:pt x="756" y="1187"/>
                    <a:pt x="748" y="1187"/>
                    <a:pt x="740" y="1187"/>
                  </a:cubicBezTo>
                  <a:cubicBezTo>
                    <a:pt x="641" y="1187"/>
                    <a:pt x="520" y="1140"/>
                    <a:pt x="416" y="1140"/>
                  </a:cubicBezTo>
                  <a:cubicBezTo>
                    <a:pt x="351" y="1140"/>
                    <a:pt x="293" y="1158"/>
                    <a:pt x="250" y="1218"/>
                  </a:cubicBezTo>
                  <a:cubicBezTo>
                    <a:pt x="190" y="1288"/>
                    <a:pt x="352" y="1348"/>
                    <a:pt x="412" y="1376"/>
                  </a:cubicBezTo>
                  <a:cubicBezTo>
                    <a:pt x="278" y="1524"/>
                    <a:pt x="162" y="1598"/>
                    <a:pt x="0" y="1685"/>
                  </a:cubicBezTo>
                  <a:cubicBezTo>
                    <a:pt x="126" y="1881"/>
                    <a:pt x="358" y="1959"/>
                    <a:pt x="608" y="1959"/>
                  </a:cubicBezTo>
                  <a:cubicBezTo>
                    <a:pt x="973" y="1959"/>
                    <a:pt x="1376" y="1792"/>
                    <a:pt x="1541" y="1583"/>
                  </a:cubicBezTo>
                  <a:cubicBezTo>
                    <a:pt x="1703" y="1348"/>
                    <a:pt x="1717" y="806"/>
                    <a:pt x="1527" y="556"/>
                  </a:cubicBezTo>
                  <a:cubicBezTo>
                    <a:pt x="1393" y="380"/>
                    <a:pt x="1277" y="191"/>
                    <a:pt x="1144" y="1"/>
                  </a:cubicBezTo>
                  <a:close/>
                </a:path>
              </a:pathLst>
            </a:custGeom>
            <a:solidFill>
              <a:srgbClr val="FF9E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27" name="Google Shape;834;p49">
              <a:extLst>
                <a:ext uri="{FF2B5EF4-FFF2-40B4-BE49-F238E27FC236}">
                  <a16:creationId xmlns:a16="http://schemas.microsoft.com/office/drawing/2014/main" id="{9AB81ADD-D105-A73B-E61A-23AA57BDA290}"/>
                </a:ext>
              </a:extLst>
            </p:cNvPr>
            <p:cNvSpPr/>
            <p:nvPr/>
          </p:nvSpPr>
          <p:spPr>
            <a:xfrm>
              <a:off x="5123400" y="2350800"/>
              <a:ext cx="116200" cy="126825"/>
            </a:xfrm>
            <a:custGeom>
              <a:avLst/>
              <a:gdLst/>
              <a:ahLst/>
              <a:cxnLst/>
              <a:rect l="l" t="t" r="r" b="b"/>
              <a:pathLst>
                <a:path w="4648" h="5073" extrusionOk="0">
                  <a:moveTo>
                    <a:pt x="824" y="1"/>
                  </a:moveTo>
                  <a:lnTo>
                    <a:pt x="1" y="1351"/>
                  </a:lnTo>
                  <a:lnTo>
                    <a:pt x="3504" y="5073"/>
                  </a:lnTo>
                  <a:lnTo>
                    <a:pt x="4647" y="4781"/>
                  </a:lnTo>
                  <a:lnTo>
                    <a:pt x="2069" y="750"/>
                  </a:lnTo>
                  <a:cubicBezTo>
                    <a:pt x="1791" y="324"/>
                    <a:pt x="1334" y="46"/>
                    <a:pt x="824"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28" name="Google Shape;835;p49">
              <a:extLst>
                <a:ext uri="{FF2B5EF4-FFF2-40B4-BE49-F238E27FC236}">
                  <a16:creationId xmlns:a16="http://schemas.microsoft.com/office/drawing/2014/main" id="{3D442A15-D11E-9D77-19A0-4821B393EBAE}"/>
                </a:ext>
              </a:extLst>
            </p:cNvPr>
            <p:cNvSpPr/>
            <p:nvPr/>
          </p:nvSpPr>
          <p:spPr>
            <a:xfrm>
              <a:off x="4980150" y="2343850"/>
              <a:ext cx="101850" cy="148675"/>
            </a:xfrm>
            <a:custGeom>
              <a:avLst/>
              <a:gdLst/>
              <a:ahLst/>
              <a:cxnLst/>
              <a:rect l="l" t="t" r="r" b="b"/>
              <a:pathLst>
                <a:path w="4074" h="5947" extrusionOk="0">
                  <a:moveTo>
                    <a:pt x="4033" y="1"/>
                  </a:moveTo>
                  <a:cubicBezTo>
                    <a:pt x="3772" y="1"/>
                    <a:pt x="2326" y="12"/>
                    <a:pt x="1699" y="265"/>
                  </a:cubicBezTo>
                  <a:cubicBezTo>
                    <a:pt x="1028" y="528"/>
                    <a:pt x="732" y="1700"/>
                    <a:pt x="968" y="1819"/>
                  </a:cubicBezTo>
                  <a:cubicBezTo>
                    <a:pt x="968" y="1819"/>
                    <a:pt x="1" y="5541"/>
                    <a:pt x="820" y="5850"/>
                  </a:cubicBezTo>
                  <a:cubicBezTo>
                    <a:pt x="1016" y="5920"/>
                    <a:pt x="1223" y="5946"/>
                    <a:pt x="1425" y="5946"/>
                  </a:cubicBezTo>
                  <a:cubicBezTo>
                    <a:pt x="2072" y="5946"/>
                    <a:pt x="2667" y="5675"/>
                    <a:pt x="2667" y="5675"/>
                  </a:cubicBezTo>
                  <a:lnTo>
                    <a:pt x="4074" y="1"/>
                  </a:lnTo>
                  <a:cubicBezTo>
                    <a:pt x="4074" y="1"/>
                    <a:pt x="4060" y="1"/>
                    <a:pt x="4033"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29" name="Google Shape;836;p49">
              <a:extLst>
                <a:ext uri="{FF2B5EF4-FFF2-40B4-BE49-F238E27FC236}">
                  <a16:creationId xmlns:a16="http://schemas.microsoft.com/office/drawing/2014/main" id="{7D0D28C7-5E48-D16C-526E-54D29585121A}"/>
                </a:ext>
              </a:extLst>
            </p:cNvPr>
            <p:cNvSpPr/>
            <p:nvPr/>
          </p:nvSpPr>
          <p:spPr>
            <a:xfrm>
              <a:off x="5005025" y="2388975"/>
              <a:ext cx="14725" cy="3275"/>
            </a:xfrm>
            <a:custGeom>
              <a:avLst/>
              <a:gdLst/>
              <a:ahLst/>
              <a:cxnLst/>
              <a:rect l="l" t="t" r="r" b="b"/>
              <a:pathLst>
                <a:path w="589" h="131" extrusionOk="0">
                  <a:moveTo>
                    <a:pt x="588" y="0"/>
                  </a:moveTo>
                  <a:cubicBezTo>
                    <a:pt x="546" y="14"/>
                    <a:pt x="486" y="28"/>
                    <a:pt x="441" y="28"/>
                  </a:cubicBezTo>
                  <a:cubicBezTo>
                    <a:pt x="398" y="28"/>
                    <a:pt x="339" y="42"/>
                    <a:pt x="296" y="42"/>
                  </a:cubicBezTo>
                  <a:lnTo>
                    <a:pt x="1" y="42"/>
                  </a:lnTo>
                  <a:cubicBezTo>
                    <a:pt x="47" y="71"/>
                    <a:pt x="89" y="102"/>
                    <a:pt x="149" y="116"/>
                  </a:cubicBezTo>
                  <a:cubicBezTo>
                    <a:pt x="177" y="116"/>
                    <a:pt x="223" y="130"/>
                    <a:pt x="265" y="130"/>
                  </a:cubicBezTo>
                  <a:cubicBezTo>
                    <a:pt x="282" y="130"/>
                    <a:pt x="296" y="116"/>
                    <a:pt x="296" y="116"/>
                  </a:cubicBezTo>
                  <a:cubicBezTo>
                    <a:pt x="413" y="116"/>
                    <a:pt x="515" y="88"/>
                    <a:pt x="588" y="0"/>
                  </a:cubicBezTo>
                  <a:close/>
                </a:path>
              </a:pathLst>
            </a:custGeom>
            <a:solidFill>
              <a:srgbClr val="146F6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30" name="Google Shape;837;p49">
              <a:extLst>
                <a:ext uri="{FF2B5EF4-FFF2-40B4-BE49-F238E27FC236}">
                  <a16:creationId xmlns:a16="http://schemas.microsoft.com/office/drawing/2014/main" id="{92954249-3E4F-8BB1-382A-64F1D69745EB}"/>
                </a:ext>
              </a:extLst>
            </p:cNvPr>
            <p:cNvSpPr/>
            <p:nvPr/>
          </p:nvSpPr>
          <p:spPr>
            <a:xfrm>
              <a:off x="5021925" y="2340175"/>
              <a:ext cx="141875" cy="153550"/>
            </a:xfrm>
            <a:custGeom>
              <a:avLst/>
              <a:gdLst/>
              <a:ahLst/>
              <a:cxnLst/>
              <a:rect l="l" t="t" r="r" b="b"/>
              <a:pathLst>
                <a:path w="5675" h="6142" extrusionOk="0">
                  <a:moveTo>
                    <a:pt x="2157" y="0"/>
                  </a:moveTo>
                  <a:cubicBezTo>
                    <a:pt x="2157" y="0"/>
                    <a:pt x="1569" y="352"/>
                    <a:pt x="996" y="383"/>
                  </a:cubicBezTo>
                  <a:cubicBezTo>
                    <a:pt x="0" y="426"/>
                    <a:pt x="102" y="967"/>
                    <a:pt x="74" y="1569"/>
                  </a:cubicBezTo>
                  <a:cubicBezTo>
                    <a:pt x="46" y="2170"/>
                    <a:pt x="236" y="6142"/>
                    <a:pt x="236" y="6142"/>
                  </a:cubicBezTo>
                  <a:lnTo>
                    <a:pt x="5438" y="6142"/>
                  </a:lnTo>
                  <a:cubicBezTo>
                    <a:pt x="5438" y="6142"/>
                    <a:pt x="5642" y="2170"/>
                    <a:pt x="5614" y="1569"/>
                  </a:cubicBezTo>
                  <a:cubicBezTo>
                    <a:pt x="5586" y="967"/>
                    <a:pt x="5674" y="426"/>
                    <a:pt x="4689" y="383"/>
                  </a:cubicBezTo>
                  <a:cubicBezTo>
                    <a:pt x="4119" y="352"/>
                    <a:pt x="3532" y="0"/>
                    <a:pt x="3532"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31" name="Google Shape;838;p49">
              <a:extLst>
                <a:ext uri="{FF2B5EF4-FFF2-40B4-BE49-F238E27FC236}">
                  <a16:creationId xmlns:a16="http://schemas.microsoft.com/office/drawing/2014/main" id="{84B8BCBB-75A9-7556-FFFF-1B8A498EFC24}"/>
                </a:ext>
              </a:extLst>
            </p:cNvPr>
            <p:cNvSpPr/>
            <p:nvPr/>
          </p:nvSpPr>
          <p:spPr>
            <a:xfrm>
              <a:off x="5099225" y="2347900"/>
              <a:ext cx="60875" cy="124200"/>
            </a:xfrm>
            <a:custGeom>
              <a:avLst/>
              <a:gdLst/>
              <a:ahLst/>
              <a:cxnLst/>
              <a:rect l="l" t="t" r="r" b="b"/>
              <a:pathLst>
                <a:path w="2435" h="4968" extrusionOk="0">
                  <a:moveTo>
                    <a:pt x="1245" y="1"/>
                  </a:moveTo>
                  <a:cubicBezTo>
                    <a:pt x="1245" y="1"/>
                    <a:pt x="0" y="2125"/>
                    <a:pt x="588" y="3240"/>
                  </a:cubicBezTo>
                  <a:cubicBezTo>
                    <a:pt x="1175" y="4369"/>
                    <a:pt x="2420" y="4967"/>
                    <a:pt x="2420" y="4967"/>
                  </a:cubicBezTo>
                  <a:lnTo>
                    <a:pt x="2434" y="4236"/>
                  </a:lnTo>
                  <a:cubicBezTo>
                    <a:pt x="2434" y="4236"/>
                    <a:pt x="454" y="2843"/>
                    <a:pt x="2054" y="131"/>
                  </a:cubicBezTo>
                  <a:cubicBezTo>
                    <a:pt x="1879" y="74"/>
                    <a:pt x="1703" y="29"/>
                    <a:pt x="1509" y="15"/>
                  </a:cubicBezTo>
                  <a:lnTo>
                    <a:pt x="1245" y="1"/>
                  </a:ln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32" name="Google Shape;839;p49">
              <a:extLst>
                <a:ext uri="{FF2B5EF4-FFF2-40B4-BE49-F238E27FC236}">
                  <a16:creationId xmlns:a16="http://schemas.microsoft.com/office/drawing/2014/main" id="{3F47A60A-2C66-7803-3F04-A4A1F95486D6}"/>
                </a:ext>
              </a:extLst>
            </p:cNvPr>
            <p:cNvSpPr/>
            <p:nvPr/>
          </p:nvSpPr>
          <p:spPr>
            <a:xfrm>
              <a:off x="5025975" y="2346400"/>
              <a:ext cx="67025" cy="125700"/>
            </a:xfrm>
            <a:custGeom>
              <a:avLst/>
              <a:gdLst/>
              <a:ahLst/>
              <a:cxnLst/>
              <a:rect l="l" t="t" r="r" b="b"/>
              <a:pathLst>
                <a:path w="2681" h="5028" extrusionOk="0">
                  <a:moveTo>
                    <a:pt x="1421" y="1"/>
                  </a:moveTo>
                  <a:lnTo>
                    <a:pt x="588" y="134"/>
                  </a:lnTo>
                  <a:cubicBezTo>
                    <a:pt x="2199" y="2846"/>
                    <a:pt x="0" y="4296"/>
                    <a:pt x="0" y="4296"/>
                  </a:cubicBezTo>
                  <a:lnTo>
                    <a:pt x="14" y="5027"/>
                  </a:lnTo>
                  <a:cubicBezTo>
                    <a:pt x="14" y="5027"/>
                    <a:pt x="1509" y="4429"/>
                    <a:pt x="2097" y="3300"/>
                  </a:cubicBezTo>
                  <a:cubicBezTo>
                    <a:pt x="2680" y="2185"/>
                    <a:pt x="1421" y="1"/>
                    <a:pt x="1421"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33" name="Google Shape;840;p49">
              <a:extLst>
                <a:ext uri="{FF2B5EF4-FFF2-40B4-BE49-F238E27FC236}">
                  <a16:creationId xmlns:a16="http://schemas.microsoft.com/office/drawing/2014/main" id="{6349CE7D-3E3C-EF4D-2474-ED2B9E3A9823}"/>
                </a:ext>
              </a:extLst>
            </p:cNvPr>
            <p:cNvSpPr/>
            <p:nvPr/>
          </p:nvSpPr>
          <p:spPr>
            <a:xfrm>
              <a:off x="5070650" y="2329600"/>
              <a:ext cx="42125" cy="35200"/>
            </a:xfrm>
            <a:custGeom>
              <a:avLst/>
              <a:gdLst/>
              <a:ahLst/>
              <a:cxnLst/>
              <a:rect l="l" t="t" r="r" b="b"/>
              <a:pathLst>
                <a:path w="1685" h="1408" extrusionOk="0">
                  <a:moveTo>
                    <a:pt x="0" y="1"/>
                  </a:moveTo>
                  <a:lnTo>
                    <a:pt x="0" y="571"/>
                  </a:lnTo>
                  <a:cubicBezTo>
                    <a:pt x="0" y="1025"/>
                    <a:pt x="366" y="1408"/>
                    <a:pt x="837" y="1408"/>
                  </a:cubicBezTo>
                  <a:cubicBezTo>
                    <a:pt x="1305" y="1408"/>
                    <a:pt x="1685" y="1025"/>
                    <a:pt x="1685" y="571"/>
                  </a:cubicBezTo>
                  <a:lnTo>
                    <a:pt x="1685" y="1"/>
                  </a:lnTo>
                  <a:close/>
                </a:path>
              </a:pathLst>
            </a:custGeom>
            <a:solidFill>
              <a:srgbClr val="FF9E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34" name="Google Shape;841;p49">
              <a:extLst>
                <a:ext uri="{FF2B5EF4-FFF2-40B4-BE49-F238E27FC236}">
                  <a16:creationId xmlns:a16="http://schemas.microsoft.com/office/drawing/2014/main" id="{5139267D-A370-2565-203A-BF4A3F2F3EBA}"/>
                </a:ext>
              </a:extLst>
            </p:cNvPr>
            <p:cNvSpPr/>
            <p:nvPr/>
          </p:nvSpPr>
          <p:spPr>
            <a:xfrm>
              <a:off x="5070650" y="2335075"/>
              <a:ext cx="42125" cy="9250"/>
            </a:xfrm>
            <a:custGeom>
              <a:avLst/>
              <a:gdLst/>
              <a:ahLst/>
              <a:cxnLst/>
              <a:rect l="l" t="t" r="r" b="b"/>
              <a:pathLst>
                <a:path w="1685" h="370" extrusionOk="0">
                  <a:moveTo>
                    <a:pt x="1685" y="0"/>
                  </a:moveTo>
                  <a:cubicBezTo>
                    <a:pt x="1467" y="46"/>
                    <a:pt x="1231" y="88"/>
                    <a:pt x="981" y="88"/>
                  </a:cubicBezTo>
                  <a:cubicBezTo>
                    <a:pt x="896" y="95"/>
                    <a:pt x="810" y="99"/>
                    <a:pt x="724" y="99"/>
                  </a:cubicBezTo>
                  <a:cubicBezTo>
                    <a:pt x="476" y="99"/>
                    <a:pt x="230" y="69"/>
                    <a:pt x="0" y="14"/>
                  </a:cubicBezTo>
                  <a:lnTo>
                    <a:pt x="0" y="292"/>
                  </a:lnTo>
                  <a:cubicBezTo>
                    <a:pt x="257" y="342"/>
                    <a:pt x="533" y="369"/>
                    <a:pt x="811" y="369"/>
                  </a:cubicBezTo>
                  <a:cubicBezTo>
                    <a:pt x="868" y="369"/>
                    <a:pt x="925" y="368"/>
                    <a:pt x="981" y="366"/>
                  </a:cubicBezTo>
                  <a:cubicBezTo>
                    <a:pt x="1231" y="352"/>
                    <a:pt x="1467" y="324"/>
                    <a:pt x="1685" y="278"/>
                  </a:cubicBezTo>
                  <a:lnTo>
                    <a:pt x="1685" y="0"/>
                  </a:lnTo>
                  <a:close/>
                </a:path>
              </a:pathLst>
            </a:custGeom>
            <a:solidFill>
              <a:srgbClr val="F57B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35" name="Google Shape;842;p49">
              <a:extLst>
                <a:ext uri="{FF2B5EF4-FFF2-40B4-BE49-F238E27FC236}">
                  <a16:creationId xmlns:a16="http://schemas.microsoft.com/office/drawing/2014/main" id="{64DE3FAD-AA6C-D152-C95A-23E2B72AD7B7}"/>
                </a:ext>
              </a:extLst>
            </p:cNvPr>
            <p:cNvSpPr/>
            <p:nvPr/>
          </p:nvSpPr>
          <p:spPr>
            <a:xfrm>
              <a:off x="5083825" y="2360400"/>
              <a:ext cx="21650" cy="20850"/>
            </a:xfrm>
            <a:custGeom>
              <a:avLst/>
              <a:gdLst/>
              <a:ahLst/>
              <a:cxnLst/>
              <a:rect l="l" t="t" r="r" b="b"/>
              <a:pathLst>
                <a:path w="866" h="834" extrusionOk="0">
                  <a:moveTo>
                    <a:pt x="148" y="0"/>
                  </a:moveTo>
                  <a:cubicBezTo>
                    <a:pt x="60" y="0"/>
                    <a:pt x="1" y="70"/>
                    <a:pt x="15" y="158"/>
                  </a:cubicBezTo>
                  <a:lnTo>
                    <a:pt x="162" y="732"/>
                  </a:lnTo>
                  <a:cubicBezTo>
                    <a:pt x="177" y="792"/>
                    <a:pt x="236" y="834"/>
                    <a:pt x="296" y="834"/>
                  </a:cubicBezTo>
                  <a:lnTo>
                    <a:pt x="574" y="834"/>
                  </a:lnTo>
                  <a:cubicBezTo>
                    <a:pt x="630" y="834"/>
                    <a:pt x="676" y="792"/>
                    <a:pt x="690" y="732"/>
                  </a:cubicBezTo>
                  <a:lnTo>
                    <a:pt x="852" y="158"/>
                  </a:lnTo>
                  <a:cubicBezTo>
                    <a:pt x="866" y="70"/>
                    <a:pt x="806" y="0"/>
                    <a:pt x="71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36" name="Google Shape;843;p49">
              <a:extLst>
                <a:ext uri="{FF2B5EF4-FFF2-40B4-BE49-F238E27FC236}">
                  <a16:creationId xmlns:a16="http://schemas.microsoft.com/office/drawing/2014/main" id="{C5D97890-D7B7-0968-B532-F9158121A7B0}"/>
                </a:ext>
              </a:extLst>
            </p:cNvPr>
            <p:cNvSpPr/>
            <p:nvPr/>
          </p:nvSpPr>
          <p:spPr>
            <a:xfrm>
              <a:off x="5082775" y="2377975"/>
              <a:ext cx="23425" cy="109150"/>
            </a:xfrm>
            <a:custGeom>
              <a:avLst/>
              <a:gdLst/>
              <a:ahLst/>
              <a:cxnLst/>
              <a:rect l="l" t="t" r="r" b="b"/>
              <a:pathLst>
                <a:path w="937" h="4366" extrusionOk="0">
                  <a:moveTo>
                    <a:pt x="306" y="1"/>
                  </a:moveTo>
                  <a:lnTo>
                    <a:pt x="0" y="3750"/>
                  </a:lnTo>
                  <a:lnTo>
                    <a:pt x="454" y="4366"/>
                  </a:lnTo>
                  <a:lnTo>
                    <a:pt x="936" y="3750"/>
                  </a:lnTo>
                  <a:lnTo>
                    <a:pt x="630"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37" name="Google Shape;844;p49">
              <a:extLst>
                <a:ext uri="{FF2B5EF4-FFF2-40B4-BE49-F238E27FC236}">
                  <a16:creationId xmlns:a16="http://schemas.microsoft.com/office/drawing/2014/main" id="{4EB78DF6-06FB-9E04-69F5-E0FE569E3DE9}"/>
                </a:ext>
              </a:extLst>
            </p:cNvPr>
            <p:cNvSpPr/>
            <p:nvPr/>
          </p:nvSpPr>
          <p:spPr>
            <a:xfrm>
              <a:off x="5061500" y="2339550"/>
              <a:ext cx="36325" cy="33825"/>
            </a:xfrm>
            <a:custGeom>
              <a:avLst/>
              <a:gdLst/>
              <a:ahLst/>
              <a:cxnLst/>
              <a:rect l="l" t="t" r="r" b="b"/>
              <a:pathLst>
                <a:path w="1453" h="1353" extrusionOk="0">
                  <a:moveTo>
                    <a:pt x="389" y="0"/>
                  </a:moveTo>
                  <a:cubicBezTo>
                    <a:pt x="370" y="0"/>
                    <a:pt x="352" y="4"/>
                    <a:pt x="338" y="11"/>
                  </a:cubicBezTo>
                  <a:lnTo>
                    <a:pt x="46" y="201"/>
                  </a:lnTo>
                  <a:cubicBezTo>
                    <a:pt x="14" y="233"/>
                    <a:pt x="0" y="289"/>
                    <a:pt x="14" y="335"/>
                  </a:cubicBezTo>
                  <a:cubicBezTo>
                    <a:pt x="162" y="575"/>
                    <a:pt x="468" y="1352"/>
                    <a:pt x="956" y="1352"/>
                  </a:cubicBezTo>
                  <a:cubicBezTo>
                    <a:pt x="1003" y="1352"/>
                    <a:pt x="1051" y="1345"/>
                    <a:pt x="1101" y="1330"/>
                  </a:cubicBezTo>
                  <a:cubicBezTo>
                    <a:pt x="1101" y="1330"/>
                    <a:pt x="1453" y="658"/>
                    <a:pt x="1277" y="510"/>
                  </a:cubicBezTo>
                  <a:cubicBezTo>
                    <a:pt x="1115" y="394"/>
                    <a:pt x="602" y="99"/>
                    <a:pt x="440" y="11"/>
                  </a:cubicBezTo>
                  <a:cubicBezTo>
                    <a:pt x="426" y="4"/>
                    <a:pt x="407" y="0"/>
                    <a:pt x="389"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38" name="Google Shape;845;p49">
              <a:extLst>
                <a:ext uri="{FF2B5EF4-FFF2-40B4-BE49-F238E27FC236}">
                  <a16:creationId xmlns:a16="http://schemas.microsoft.com/office/drawing/2014/main" id="{BD78EBD2-244B-FF6D-5763-0C681213F7CC}"/>
                </a:ext>
              </a:extLst>
            </p:cNvPr>
            <p:cNvSpPr/>
            <p:nvPr/>
          </p:nvSpPr>
          <p:spPr>
            <a:xfrm>
              <a:off x="5087175" y="2339550"/>
              <a:ext cx="36600" cy="33825"/>
            </a:xfrm>
            <a:custGeom>
              <a:avLst/>
              <a:gdLst/>
              <a:ahLst/>
              <a:cxnLst/>
              <a:rect l="l" t="t" r="r" b="b"/>
              <a:pathLst>
                <a:path w="1464" h="1353" extrusionOk="0">
                  <a:moveTo>
                    <a:pt x="1077" y="0"/>
                  </a:moveTo>
                  <a:cubicBezTo>
                    <a:pt x="1058" y="0"/>
                    <a:pt x="1040" y="4"/>
                    <a:pt x="1024" y="11"/>
                  </a:cubicBezTo>
                  <a:cubicBezTo>
                    <a:pt x="866" y="99"/>
                    <a:pt x="338" y="394"/>
                    <a:pt x="190" y="510"/>
                  </a:cubicBezTo>
                  <a:cubicBezTo>
                    <a:pt x="0" y="658"/>
                    <a:pt x="366" y="1330"/>
                    <a:pt x="366" y="1330"/>
                  </a:cubicBezTo>
                  <a:cubicBezTo>
                    <a:pt x="416" y="1345"/>
                    <a:pt x="464" y="1352"/>
                    <a:pt x="510" y="1352"/>
                  </a:cubicBezTo>
                  <a:cubicBezTo>
                    <a:pt x="996" y="1352"/>
                    <a:pt x="1301" y="575"/>
                    <a:pt x="1435" y="335"/>
                  </a:cubicBezTo>
                  <a:cubicBezTo>
                    <a:pt x="1464" y="289"/>
                    <a:pt x="1450" y="233"/>
                    <a:pt x="1407" y="201"/>
                  </a:cubicBezTo>
                  <a:lnTo>
                    <a:pt x="1129" y="11"/>
                  </a:lnTo>
                  <a:cubicBezTo>
                    <a:pt x="1114" y="4"/>
                    <a:pt x="1095" y="0"/>
                    <a:pt x="1077"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39" name="Google Shape;846;p49">
              <a:extLst>
                <a:ext uri="{FF2B5EF4-FFF2-40B4-BE49-F238E27FC236}">
                  <a16:creationId xmlns:a16="http://schemas.microsoft.com/office/drawing/2014/main" id="{C492CC77-FF79-A872-7532-4C771FEA6B21}"/>
                </a:ext>
              </a:extLst>
            </p:cNvPr>
            <p:cNvSpPr/>
            <p:nvPr/>
          </p:nvSpPr>
          <p:spPr>
            <a:xfrm>
              <a:off x="5074325" y="2351950"/>
              <a:ext cx="19125" cy="22350"/>
            </a:xfrm>
            <a:custGeom>
              <a:avLst/>
              <a:gdLst/>
              <a:ahLst/>
              <a:cxnLst/>
              <a:rect l="l" t="t" r="r" b="b"/>
              <a:pathLst>
                <a:path w="765" h="894" extrusionOk="0">
                  <a:moveTo>
                    <a:pt x="732" y="0"/>
                  </a:moveTo>
                  <a:cubicBezTo>
                    <a:pt x="704" y="162"/>
                    <a:pt x="704" y="338"/>
                    <a:pt x="690" y="496"/>
                  </a:cubicBezTo>
                  <a:lnTo>
                    <a:pt x="690" y="482"/>
                  </a:lnTo>
                  <a:cubicBezTo>
                    <a:pt x="646" y="581"/>
                    <a:pt x="592" y="695"/>
                    <a:pt x="548" y="807"/>
                  </a:cubicBezTo>
                  <a:lnTo>
                    <a:pt x="548" y="807"/>
                  </a:lnTo>
                  <a:cubicBezTo>
                    <a:pt x="512" y="811"/>
                    <a:pt x="475" y="820"/>
                    <a:pt x="440" y="820"/>
                  </a:cubicBezTo>
                  <a:cubicBezTo>
                    <a:pt x="381" y="820"/>
                    <a:pt x="338" y="820"/>
                    <a:pt x="293" y="806"/>
                  </a:cubicBezTo>
                  <a:cubicBezTo>
                    <a:pt x="251" y="806"/>
                    <a:pt x="191" y="792"/>
                    <a:pt x="149" y="778"/>
                  </a:cubicBezTo>
                  <a:cubicBezTo>
                    <a:pt x="103" y="760"/>
                    <a:pt x="61" y="746"/>
                    <a:pt x="1" y="732"/>
                  </a:cubicBezTo>
                  <a:lnTo>
                    <a:pt x="1" y="732"/>
                  </a:lnTo>
                  <a:cubicBezTo>
                    <a:pt x="43" y="760"/>
                    <a:pt x="89" y="792"/>
                    <a:pt x="131" y="806"/>
                  </a:cubicBezTo>
                  <a:cubicBezTo>
                    <a:pt x="177" y="834"/>
                    <a:pt x="236" y="848"/>
                    <a:pt x="279" y="866"/>
                  </a:cubicBezTo>
                  <a:cubicBezTo>
                    <a:pt x="324" y="880"/>
                    <a:pt x="381" y="894"/>
                    <a:pt x="440" y="894"/>
                  </a:cubicBezTo>
                  <a:cubicBezTo>
                    <a:pt x="483" y="894"/>
                    <a:pt x="542" y="894"/>
                    <a:pt x="602" y="880"/>
                  </a:cubicBezTo>
                  <a:lnTo>
                    <a:pt x="616" y="866"/>
                  </a:lnTo>
                  <a:lnTo>
                    <a:pt x="616" y="848"/>
                  </a:lnTo>
                  <a:cubicBezTo>
                    <a:pt x="676" y="732"/>
                    <a:pt x="718" y="630"/>
                    <a:pt x="764" y="514"/>
                  </a:cubicBezTo>
                  <a:lnTo>
                    <a:pt x="764" y="496"/>
                  </a:lnTo>
                  <a:cubicBezTo>
                    <a:pt x="764" y="338"/>
                    <a:pt x="746" y="176"/>
                    <a:pt x="732"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40" name="Google Shape;847;p49">
              <a:extLst>
                <a:ext uri="{FF2B5EF4-FFF2-40B4-BE49-F238E27FC236}">
                  <a16:creationId xmlns:a16="http://schemas.microsoft.com/office/drawing/2014/main" id="{F32E6FDA-0551-7E63-BE75-F8B4944402D4}"/>
                </a:ext>
              </a:extLst>
            </p:cNvPr>
            <p:cNvSpPr/>
            <p:nvPr/>
          </p:nvSpPr>
          <p:spPr>
            <a:xfrm>
              <a:off x="5092625" y="2364350"/>
              <a:ext cx="22800" cy="9950"/>
            </a:xfrm>
            <a:custGeom>
              <a:avLst/>
              <a:gdLst/>
              <a:ahLst/>
              <a:cxnLst/>
              <a:rect l="l" t="t" r="r" b="b"/>
              <a:pathLst>
                <a:path w="912" h="398" extrusionOk="0">
                  <a:moveTo>
                    <a:pt x="0" y="0"/>
                  </a:moveTo>
                  <a:cubicBezTo>
                    <a:pt x="32" y="120"/>
                    <a:pt x="74" y="236"/>
                    <a:pt x="120" y="352"/>
                  </a:cubicBezTo>
                  <a:lnTo>
                    <a:pt x="134" y="370"/>
                  </a:lnTo>
                  <a:cubicBezTo>
                    <a:pt x="222" y="398"/>
                    <a:pt x="278" y="398"/>
                    <a:pt x="352" y="398"/>
                  </a:cubicBezTo>
                  <a:cubicBezTo>
                    <a:pt x="426" y="398"/>
                    <a:pt x="500" y="384"/>
                    <a:pt x="574" y="352"/>
                  </a:cubicBezTo>
                  <a:cubicBezTo>
                    <a:pt x="630" y="338"/>
                    <a:pt x="704" y="296"/>
                    <a:pt x="750" y="264"/>
                  </a:cubicBezTo>
                  <a:cubicBezTo>
                    <a:pt x="778" y="236"/>
                    <a:pt x="806" y="222"/>
                    <a:pt x="838" y="194"/>
                  </a:cubicBezTo>
                  <a:cubicBezTo>
                    <a:pt x="866" y="176"/>
                    <a:pt x="894" y="148"/>
                    <a:pt x="911" y="120"/>
                  </a:cubicBezTo>
                  <a:lnTo>
                    <a:pt x="911" y="120"/>
                  </a:lnTo>
                  <a:cubicBezTo>
                    <a:pt x="880" y="134"/>
                    <a:pt x="852" y="148"/>
                    <a:pt x="824" y="162"/>
                  </a:cubicBezTo>
                  <a:lnTo>
                    <a:pt x="736" y="208"/>
                  </a:lnTo>
                  <a:cubicBezTo>
                    <a:pt x="676" y="236"/>
                    <a:pt x="602" y="264"/>
                    <a:pt x="542" y="282"/>
                  </a:cubicBezTo>
                  <a:cubicBezTo>
                    <a:pt x="486" y="296"/>
                    <a:pt x="412" y="310"/>
                    <a:pt x="352" y="324"/>
                  </a:cubicBezTo>
                  <a:cubicBezTo>
                    <a:pt x="303" y="324"/>
                    <a:pt x="241" y="324"/>
                    <a:pt x="186" y="315"/>
                  </a:cubicBezTo>
                  <a:lnTo>
                    <a:pt x="186" y="315"/>
                  </a:lnTo>
                  <a:cubicBezTo>
                    <a:pt x="131" y="202"/>
                    <a:pt x="72" y="103"/>
                    <a:pt x="0"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41" name="Google Shape;848;p49">
              <a:extLst>
                <a:ext uri="{FF2B5EF4-FFF2-40B4-BE49-F238E27FC236}">
                  <a16:creationId xmlns:a16="http://schemas.microsoft.com/office/drawing/2014/main" id="{3412732F-8BE2-B6E8-40D8-4E9DC0A89CAA}"/>
                </a:ext>
              </a:extLst>
            </p:cNvPr>
            <p:cNvSpPr/>
            <p:nvPr/>
          </p:nvSpPr>
          <p:spPr>
            <a:xfrm>
              <a:off x="5086825" y="2400675"/>
              <a:ext cx="126375" cy="23500"/>
            </a:xfrm>
            <a:custGeom>
              <a:avLst/>
              <a:gdLst/>
              <a:ahLst/>
              <a:cxnLst/>
              <a:rect l="l" t="t" r="r" b="b"/>
              <a:pathLst>
                <a:path w="5055" h="940" extrusionOk="0">
                  <a:moveTo>
                    <a:pt x="0" y="0"/>
                  </a:moveTo>
                  <a:lnTo>
                    <a:pt x="0" y="939"/>
                  </a:lnTo>
                  <a:lnTo>
                    <a:pt x="5055" y="939"/>
                  </a:lnTo>
                  <a:lnTo>
                    <a:pt x="5055" y="0"/>
                  </a:ln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42" name="Google Shape;849;p49">
              <a:extLst>
                <a:ext uri="{FF2B5EF4-FFF2-40B4-BE49-F238E27FC236}">
                  <a16:creationId xmlns:a16="http://schemas.microsoft.com/office/drawing/2014/main" id="{F468C3D3-6EAF-BC07-7149-5319F57A3BA9}"/>
                </a:ext>
              </a:extLst>
            </p:cNvPr>
            <p:cNvSpPr/>
            <p:nvPr/>
          </p:nvSpPr>
          <p:spPr>
            <a:xfrm>
              <a:off x="5194100" y="2402875"/>
              <a:ext cx="1875" cy="19800"/>
            </a:xfrm>
            <a:custGeom>
              <a:avLst/>
              <a:gdLst/>
              <a:ahLst/>
              <a:cxnLst/>
              <a:rect l="l" t="t" r="r" b="b"/>
              <a:pathLst>
                <a:path w="75" h="792" extrusionOk="0">
                  <a:moveTo>
                    <a:pt x="32" y="0"/>
                  </a:moveTo>
                  <a:cubicBezTo>
                    <a:pt x="1" y="130"/>
                    <a:pt x="1" y="264"/>
                    <a:pt x="1" y="394"/>
                  </a:cubicBezTo>
                  <a:cubicBezTo>
                    <a:pt x="1" y="528"/>
                    <a:pt x="1" y="658"/>
                    <a:pt x="32" y="791"/>
                  </a:cubicBezTo>
                  <a:cubicBezTo>
                    <a:pt x="75" y="658"/>
                    <a:pt x="75" y="528"/>
                    <a:pt x="75" y="394"/>
                  </a:cubicBezTo>
                  <a:cubicBezTo>
                    <a:pt x="75" y="264"/>
                    <a:pt x="75" y="130"/>
                    <a:pt x="32"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43" name="Google Shape;850;p49">
              <a:extLst>
                <a:ext uri="{FF2B5EF4-FFF2-40B4-BE49-F238E27FC236}">
                  <a16:creationId xmlns:a16="http://schemas.microsoft.com/office/drawing/2014/main" id="{9331EC1B-148A-3825-634B-4F237F4E1956}"/>
                </a:ext>
              </a:extLst>
            </p:cNvPr>
            <p:cNvSpPr/>
            <p:nvPr/>
          </p:nvSpPr>
          <p:spPr>
            <a:xfrm>
              <a:off x="5180550" y="2402875"/>
              <a:ext cx="1875" cy="19800"/>
            </a:xfrm>
            <a:custGeom>
              <a:avLst/>
              <a:gdLst/>
              <a:ahLst/>
              <a:cxnLst/>
              <a:rect l="l" t="t" r="r" b="b"/>
              <a:pathLst>
                <a:path w="75" h="792" extrusionOk="0">
                  <a:moveTo>
                    <a:pt x="33" y="0"/>
                  </a:moveTo>
                  <a:cubicBezTo>
                    <a:pt x="1" y="130"/>
                    <a:pt x="1" y="264"/>
                    <a:pt x="1" y="394"/>
                  </a:cubicBezTo>
                  <a:cubicBezTo>
                    <a:pt x="1" y="528"/>
                    <a:pt x="1" y="658"/>
                    <a:pt x="33" y="791"/>
                  </a:cubicBezTo>
                  <a:cubicBezTo>
                    <a:pt x="75" y="658"/>
                    <a:pt x="75" y="528"/>
                    <a:pt x="75" y="394"/>
                  </a:cubicBezTo>
                  <a:cubicBezTo>
                    <a:pt x="75" y="264"/>
                    <a:pt x="75" y="130"/>
                    <a:pt x="33"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44" name="Google Shape;851;p49">
              <a:extLst>
                <a:ext uri="{FF2B5EF4-FFF2-40B4-BE49-F238E27FC236}">
                  <a16:creationId xmlns:a16="http://schemas.microsoft.com/office/drawing/2014/main" id="{C991F4F0-5BBF-CA7F-3F3A-83FA1B9F7FE9}"/>
                </a:ext>
              </a:extLst>
            </p:cNvPr>
            <p:cNvSpPr/>
            <p:nvPr/>
          </p:nvSpPr>
          <p:spPr>
            <a:xfrm>
              <a:off x="5166675" y="2402875"/>
              <a:ext cx="2225" cy="19800"/>
            </a:xfrm>
            <a:custGeom>
              <a:avLst/>
              <a:gdLst/>
              <a:ahLst/>
              <a:cxnLst/>
              <a:rect l="l" t="t" r="r" b="b"/>
              <a:pathLst>
                <a:path w="89" h="792" extrusionOk="0">
                  <a:moveTo>
                    <a:pt x="42" y="0"/>
                  </a:moveTo>
                  <a:cubicBezTo>
                    <a:pt x="14" y="130"/>
                    <a:pt x="14" y="264"/>
                    <a:pt x="0" y="394"/>
                  </a:cubicBezTo>
                  <a:cubicBezTo>
                    <a:pt x="14" y="528"/>
                    <a:pt x="14" y="658"/>
                    <a:pt x="42" y="791"/>
                  </a:cubicBezTo>
                  <a:cubicBezTo>
                    <a:pt x="88" y="658"/>
                    <a:pt x="88" y="528"/>
                    <a:pt x="88" y="394"/>
                  </a:cubicBezTo>
                  <a:cubicBezTo>
                    <a:pt x="88" y="264"/>
                    <a:pt x="88" y="130"/>
                    <a:pt x="42"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45" name="Google Shape;852;p49">
              <a:extLst>
                <a:ext uri="{FF2B5EF4-FFF2-40B4-BE49-F238E27FC236}">
                  <a16:creationId xmlns:a16="http://schemas.microsoft.com/office/drawing/2014/main" id="{D93AD765-00EE-9437-6434-66683CF84A27}"/>
                </a:ext>
              </a:extLst>
            </p:cNvPr>
            <p:cNvSpPr/>
            <p:nvPr/>
          </p:nvSpPr>
          <p:spPr>
            <a:xfrm>
              <a:off x="5098875" y="2402875"/>
              <a:ext cx="2225" cy="19800"/>
            </a:xfrm>
            <a:custGeom>
              <a:avLst/>
              <a:gdLst/>
              <a:ahLst/>
              <a:cxnLst/>
              <a:rect l="l" t="t" r="r" b="b"/>
              <a:pathLst>
                <a:path w="89" h="792" extrusionOk="0">
                  <a:moveTo>
                    <a:pt x="46" y="0"/>
                  </a:moveTo>
                  <a:cubicBezTo>
                    <a:pt x="0" y="130"/>
                    <a:pt x="0" y="264"/>
                    <a:pt x="0" y="394"/>
                  </a:cubicBezTo>
                  <a:cubicBezTo>
                    <a:pt x="0" y="528"/>
                    <a:pt x="0" y="658"/>
                    <a:pt x="46" y="791"/>
                  </a:cubicBezTo>
                  <a:cubicBezTo>
                    <a:pt x="74" y="658"/>
                    <a:pt x="74" y="528"/>
                    <a:pt x="88" y="394"/>
                  </a:cubicBezTo>
                  <a:cubicBezTo>
                    <a:pt x="74" y="264"/>
                    <a:pt x="74" y="130"/>
                    <a:pt x="46"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46" name="Google Shape;853;p49">
              <a:extLst>
                <a:ext uri="{FF2B5EF4-FFF2-40B4-BE49-F238E27FC236}">
                  <a16:creationId xmlns:a16="http://schemas.microsoft.com/office/drawing/2014/main" id="{4A978C3B-843E-759A-C42D-BCE4869B1989}"/>
                </a:ext>
              </a:extLst>
            </p:cNvPr>
            <p:cNvSpPr/>
            <p:nvPr/>
          </p:nvSpPr>
          <p:spPr>
            <a:xfrm>
              <a:off x="5079075" y="2424150"/>
              <a:ext cx="148025" cy="38100"/>
            </a:xfrm>
            <a:custGeom>
              <a:avLst/>
              <a:gdLst/>
              <a:ahLst/>
              <a:cxnLst/>
              <a:rect l="l" t="t" r="r" b="b"/>
              <a:pathLst>
                <a:path w="5921" h="1524" extrusionOk="0">
                  <a:moveTo>
                    <a:pt x="764" y="0"/>
                  </a:moveTo>
                  <a:cubicBezTo>
                    <a:pt x="352" y="0"/>
                    <a:pt x="1" y="334"/>
                    <a:pt x="1" y="760"/>
                  </a:cubicBezTo>
                  <a:cubicBezTo>
                    <a:pt x="1" y="1172"/>
                    <a:pt x="352" y="1523"/>
                    <a:pt x="764" y="1523"/>
                  </a:cubicBezTo>
                  <a:lnTo>
                    <a:pt x="5921" y="1523"/>
                  </a:lnTo>
                  <a:lnTo>
                    <a:pt x="5921" y="1333"/>
                  </a:lnTo>
                  <a:lnTo>
                    <a:pt x="5745" y="1333"/>
                  </a:lnTo>
                  <a:lnTo>
                    <a:pt x="5745" y="176"/>
                  </a:lnTo>
                  <a:lnTo>
                    <a:pt x="5921" y="176"/>
                  </a:lnTo>
                  <a:lnTo>
                    <a:pt x="5921"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47" name="Google Shape;854;p49">
              <a:extLst>
                <a:ext uri="{FF2B5EF4-FFF2-40B4-BE49-F238E27FC236}">
                  <a16:creationId xmlns:a16="http://schemas.microsoft.com/office/drawing/2014/main" id="{4FBB8D07-B876-0452-C353-181926F8040A}"/>
                </a:ext>
              </a:extLst>
            </p:cNvPr>
            <p:cNvSpPr/>
            <p:nvPr/>
          </p:nvSpPr>
          <p:spPr>
            <a:xfrm>
              <a:off x="5087175" y="2428550"/>
              <a:ext cx="135975" cy="28950"/>
            </a:xfrm>
            <a:custGeom>
              <a:avLst/>
              <a:gdLst/>
              <a:ahLst/>
              <a:cxnLst/>
              <a:rect l="l" t="t" r="r" b="b"/>
              <a:pathLst>
                <a:path w="5439" h="1158" extrusionOk="0">
                  <a:moveTo>
                    <a:pt x="584" y="0"/>
                  </a:moveTo>
                  <a:cubicBezTo>
                    <a:pt x="264" y="0"/>
                    <a:pt x="0" y="264"/>
                    <a:pt x="0" y="584"/>
                  </a:cubicBezTo>
                  <a:cubicBezTo>
                    <a:pt x="0" y="908"/>
                    <a:pt x="264" y="1157"/>
                    <a:pt x="584" y="1157"/>
                  </a:cubicBezTo>
                  <a:lnTo>
                    <a:pt x="5438" y="1157"/>
                  </a:lnTo>
                  <a:lnTo>
                    <a:pt x="5438"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48" name="Google Shape;855;p49">
              <a:extLst>
                <a:ext uri="{FF2B5EF4-FFF2-40B4-BE49-F238E27FC236}">
                  <a16:creationId xmlns:a16="http://schemas.microsoft.com/office/drawing/2014/main" id="{35E55668-7C4C-F189-8BF7-64F11E9AAD67}"/>
                </a:ext>
              </a:extLst>
            </p:cNvPr>
            <p:cNvSpPr/>
            <p:nvPr/>
          </p:nvSpPr>
          <p:spPr>
            <a:xfrm>
              <a:off x="5110200" y="2432950"/>
              <a:ext cx="105200" cy="1775"/>
            </a:xfrm>
            <a:custGeom>
              <a:avLst/>
              <a:gdLst/>
              <a:ahLst/>
              <a:cxnLst/>
              <a:rect l="l" t="t" r="r" b="b"/>
              <a:pathLst>
                <a:path w="4208" h="71" extrusionOk="0">
                  <a:moveTo>
                    <a:pt x="1042" y="0"/>
                  </a:moveTo>
                  <a:cubicBezTo>
                    <a:pt x="690" y="14"/>
                    <a:pt x="353" y="14"/>
                    <a:pt x="1" y="28"/>
                  </a:cubicBezTo>
                  <a:cubicBezTo>
                    <a:pt x="353" y="56"/>
                    <a:pt x="690" y="56"/>
                    <a:pt x="1042" y="70"/>
                  </a:cubicBezTo>
                  <a:lnTo>
                    <a:pt x="3153" y="70"/>
                  </a:lnTo>
                  <a:lnTo>
                    <a:pt x="3680" y="56"/>
                  </a:lnTo>
                  <a:cubicBezTo>
                    <a:pt x="3856" y="42"/>
                    <a:pt x="4032" y="42"/>
                    <a:pt x="4208" y="28"/>
                  </a:cubicBezTo>
                  <a:cubicBezTo>
                    <a:pt x="4032" y="28"/>
                    <a:pt x="3856" y="28"/>
                    <a:pt x="3680" y="14"/>
                  </a:cubicBezTo>
                  <a:lnTo>
                    <a:pt x="3153" y="0"/>
                  </a:lnTo>
                  <a:close/>
                </a:path>
              </a:pathLst>
            </a:custGeom>
            <a:solidFill>
              <a:srgbClr val="FDEDE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49" name="Google Shape;856;p49">
              <a:extLst>
                <a:ext uri="{FF2B5EF4-FFF2-40B4-BE49-F238E27FC236}">
                  <a16:creationId xmlns:a16="http://schemas.microsoft.com/office/drawing/2014/main" id="{8CE75D8A-7347-A21A-3672-B944A71322BD}"/>
                </a:ext>
              </a:extLst>
            </p:cNvPr>
            <p:cNvSpPr/>
            <p:nvPr/>
          </p:nvSpPr>
          <p:spPr>
            <a:xfrm>
              <a:off x="5112750" y="2440250"/>
              <a:ext cx="20975" cy="1850"/>
            </a:xfrm>
            <a:custGeom>
              <a:avLst/>
              <a:gdLst/>
              <a:ahLst/>
              <a:cxnLst/>
              <a:rect l="l" t="t" r="r" b="b"/>
              <a:pathLst>
                <a:path w="839" h="74" extrusionOk="0">
                  <a:moveTo>
                    <a:pt x="427" y="0"/>
                  </a:moveTo>
                  <a:cubicBezTo>
                    <a:pt x="282" y="0"/>
                    <a:pt x="149" y="0"/>
                    <a:pt x="1" y="28"/>
                  </a:cubicBezTo>
                  <a:cubicBezTo>
                    <a:pt x="149" y="74"/>
                    <a:pt x="282" y="74"/>
                    <a:pt x="427" y="74"/>
                  </a:cubicBezTo>
                  <a:cubicBezTo>
                    <a:pt x="560" y="74"/>
                    <a:pt x="690" y="74"/>
                    <a:pt x="838" y="28"/>
                  </a:cubicBezTo>
                  <a:cubicBezTo>
                    <a:pt x="690" y="0"/>
                    <a:pt x="560" y="0"/>
                    <a:pt x="427" y="0"/>
                  </a:cubicBezTo>
                  <a:close/>
                </a:path>
              </a:pathLst>
            </a:custGeom>
            <a:solidFill>
              <a:srgbClr val="FDEDE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50" name="Google Shape;857;p49">
              <a:extLst>
                <a:ext uri="{FF2B5EF4-FFF2-40B4-BE49-F238E27FC236}">
                  <a16:creationId xmlns:a16="http://schemas.microsoft.com/office/drawing/2014/main" id="{BB728F2F-2423-0465-9411-E096714C0A6E}"/>
                </a:ext>
              </a:extLst>
            </p:cNvPr>
            <p:cNvSpPr/>
            <p:nvPr/>
          </p:nvSpPr>
          <p:spPr>
            <a:xfrm>
              <a:off x="5131150" y="2448675"/>
              <a:ext cx="41425" cy="2225"/>
            </a:xfrm>
            <a:custGeom>
              <a:avLst/>
              <a:gdLst/>
              <a:ahLst/>
              <a:cxnLst/>
              <a:rect l="l" t="t" r="r" b="b"/>
              <a:pathLst>
                <a:path w="1657" h="89" extrusionOk="0">
                  <a:moveTo>
                    <a:pt x="820" y="1"/>
                  </a:moveTo>
                  <a:cubicBezTo>
                    <a:pt x="542" y="1"/>
                    <a:pt x="278" y="15"/>
                    <a:pt x="0" y="43"/>
                  </a:cubicBezTo>
                  <a:cubicBezTo>
                    <a:pt x="278" y="75"/>
                    <a:pt x="542" y="89"/>
                    <a:pt x="820" y="89"/>
                  </a:cubicBezTo>
                  <a:cubicBezTo>
                    <a:pt x="1098" y="89"/>
                    <a:pt x="1375" y="75"/>
                    <a:pt x="1657" y="43"/>
                  </a:cubicBezTo>
                  <a:cubicBezTo>
                    <a:pt x="1375" y="15"/>
                    <a:pt x="1098" y="1"/>
                    <a:pt x="820" y="1"/>
                  </a:cubicBezTo>
                  <a:close/>
                </a:path>
              </a:pathLst>
            </a:custGeom>
            <a:solidFill>
              <a:srgbClr val="FDEDE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51" name="Google Shape;858;p49">
              <a:extLst>
                <a:ext uri="{FF2B5EF4-FFF2-40B4-BE49-F238E27FC236}">
                  <a16:creationId xmlns:a16="http://schemas.microsoft.com/office/drawing/2014/main" id="{B1CFB9E1-34CF-E548-5F0C-609033C06E1B}"/>
                </a:ext>
              </a:extLst>
            </p:cNvPr>
            <p:cNvSpPr/>
            <p:nvPr/>
          </p:nvSpPr>
          <p:spPr>
            <a:xfrm>
              <a:off x="5157875" y="2462225"/>
              <a:ext cx="79175" cy="33000"/>
            </a:xfrm>
            <a:custGeom>
              <a:avLst/>
              <a:gdLst/>
              <a:ahLst/>
              <a:cxnLst/>
              <a:rect l="l" t="t" r="r" b="b"/>
              <a:pathLst>
                <a:path w="3167" h="1320" extrusionOk="0">
                  <a:moveTo>
                    <a:pt x="0" y="0"/>
                  </a:moveTo>
                  <a:lnTo>
                    <a:pt x="0" y="1319"/>
                  </a:lnTo>
                  <a:lnTo>
                    <a:pt x="2505" y="1319"/>
                  </a:lnTo>
                  <a:cubicBezTo>
                    <a:pt x="2874" y="1319"/>
                    <a:pt x="3166" y="1010"/>
                    <a:pt x="3166" y="658"/>
                  </a:cubicBezTo>
                  <a:cubicBezTo>
                    <a:pt x="3166" y="292"/>
                    <a:pt x="2874" y="0"/>
                    <a:pt x="2505" y="0"/>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52" name="Google Shape;859;p49">
              <a:extLst>
                <a:ext uri="{FF2B5EF4-FFF2-40B4-BE49-F238E27FC236}">
                  <a16:creationId xmlns:a16="http://schemas.microsoft.com/office/drawing/2014/main" id="{5ADB6D6A-0AAC-76F5-3927-C122BA0ABFE9}"/>
                </a:ext>
              </a:extLst>
            </p:cNvPr>
            <p:cNvSpPr/>
            <p:nvPr/>
          </p:nvSpPr>
          <p:spPr>
            <a:xfrm>
              <a:off x="5064050" y="2462225"/>
              <a:ext cx="114700" cy="33000"/>
            </a:xfrm>
            <a:custGeom>
              <a:avLst/>
              <a:gdLst/>
              <a:ahLst/>
              <a:cxnLst/>
              <a:rect l="l" t="t" r="r" b="b"/>
              <a:pathLst>
                <a:path w="4588" h="1320" extrusionOk="0">
                  <a:moveTo>
                    <a:pt x="0" y="0"/>
                  </a:moveTo>
                  <a:lnTo>
                    <a:pt x="0" y="190"/>
                  </a:lnTo>
                  <a:lnTo>
                    <a:pt x="3620" y="190"/>
                  </a:lnTo>
                  <a:lnTo>
                    <a:pt x="3620" y="1130"/>
                  </a:lnTo>
                  <a:lnTo>
                    <a:pt x="0" y="1130"/>
                  </a:lnTo>
                  <a:lnTo>
                    <a:pt x="0" y="1319"/>
                  </a:lnTo>
                  <a:lnTo>
                    <a:pt x="3929" y="1319"/>
                  </a:lnTo>
                  <a:cubicBezTo>
                    <a:pt x="4295" y="1319"/>
                    <a:pt x="4587" y="1010"/>
                    <a:pt x="4587" y="658"/>
                  </a:cubicBezTo>
                  <a:cubicBezTo>
                    <a:pt x="4587" y="292"/>
                    <a:pt x="4295" y="0"/>
                    <a:pt x="3929"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53" name="Google Shape;860;p49">
              <a:extLst>
                <a:ext uri="{FF2B5EF4-FFF2-40B4-BE49-F238E27FC236}">
                  <a16:creationId xmlns:a16="http://schemas.microsoft.com/office/drawing/2014/main" id="{2257F635-489F-7881-2698-F6F08AA45E5A}"/>
                </a:ext>
              </a:extLst>
            </p:cNvPr>
            <p:cNvSpPr/>
            <p:nvPr/>
          </p:nvSpPr>
          <p:spPr>
            <a:xfrm>
              <a:off x="5069925" y="2466975"/>
              <a:ext cx="104075" cy="23500"/>
            </a:xfrm>
            <a:custGeom>
              <a:avLst/>
              <a:gdLst/>
              <a:ahLst/>
              <a:cxnLst/>
              <a:rect l="l" t="t" r="r" b="b"/>
              <a:pathLst>
                <a:path w="4163" h="940" extrusionOk="0">
                  <a:moveTo>
                    <a:pt x="1" y="0"/>
                  </a:moveTo>
                  <a:lnTo>
                    <a:pt x="1" y="940"/>
                  </a:lnTo>
                  <a:lnTo>
                    <a:pt x="3694" y="940"/>
                  </a:lnTo>
                  <a:cubicBezTo>
                    <a:pt x="3958" y="940"/>
                    <a:pt x="4162" y="718"/>
                    <a:pt x="4162" y="468"/>
                  </a:cubicBezTo>
                  <a:cubicBezTo>
                    <a:pt x="4162" y="204"/>
                    <a:pt x="3958" y="0"/>
                    <a:pt x="369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54" name="Google Shape;861;p49">
              <a:extLst>
                <a:ext uri="{FF2B5EF4-FFF2-40B4-BE49-F238E27FC236}">
                  <a16:creationId xmlns:a16="http://schemas.microsoft.com/office/drawing/2014/main" id="{9B37D0F7-97DB-A094-5D9E-2B5658549272}"/>
                </a:ext>
              </a:extLst>
            </p:cNvPr>
            <p:cNvSpPr/>
            <p:nvPr/>
          </p:nvSpPr>
          <p:spPr>
            <a:xfrm>
              <a:off x="5212475" y="2464775"/>
              <a:ext cx="1875" cy="27900"/>
            </a:xfrm>
            <a:custGeom>
              <a:avLst/>
              <a:gdLst/>
              <a:ahLst/>
              <a:cxnLst/>
              <a:rect l="l" t="t" r="r" b="b"/>
              <a:pathLst>
                <a:path w="75" h="1116" extrusionOk="0">
                  <a:moveTo>
                    <a:pt x="29" y="0"/>
                  </a:moveTo>
                  <a:cubicBezTo>
                    <a:pt x="1" y="190"/>
                    <a:pt x="1" y="380"/>
                    <a:pt x="1" y="556"/>
                  </a:cubicBezTo>
                  <a:cubicBezTo>
                    <a:pt x="1" y="750"/>
                    <a:pt x="1" y="926"/>
                    <a:pt x="29" y="1115"/>
                  </a:cubicBezTo>
                  <a:cubicBezTo>
                    <a:pt x="75" y="926"/>
                    <a:pt x="75" y="750"/>
                    <a:pt x="75" y="556"/>
                  </a:cubicBezTo>
                  <a:cubicBezTo>
                    <a:pt x="75" y="380"/>
                    <a:pt x="75" y="190"/>
                    <a:pt x="29"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55" name="Google Shape;862;p49">
              <a:extLst>
                <a:ext uri="{FF2B5EF4-FFF2-40B4-BE49-F238E27FC236}">
                  <a16:creationId xmlns:a16="http://schemas.microsoft.com/office/drawing/2014/main" id="{9BC84692-61E9-EE89-E77C-D2389689F94E}"/>
                </a:ext>
              </a:extLst>
            </p:cNvPr>
            <p:cNvSpPr/>
            <p:nvPr/>
          </p:nvSpPr>
          <p:spPr>
            <a:xfrm>
              <a:off x="5080925" y="2458525"/>
              <a:ext cx="70750" cy="48775"/>
            </a:xfrm>
            <a:custGeom>
              <a:avLst/>
              <a:gdLst/>
              <a:ahLst/>
              <a:cxnLst/>
              <a:rect l="l" t="t" r="r" b="b"/>
              <a:pathLst>
                <a:path w="2830" h="1951" extrusionOk="0">
                  <a:moveTo>
                    <a:pt x="940" y="1"/>
                  </a:moveTo>
                  <a:cubicBezTo>
                    <a:pt x="630" y="310"/>
                    <a:pt x="324" y="630"/>
                    <a:pt x="1" y="940"/>
                  </a:cubicBezTo>
                  <a:lnTo>
                    <a:pt x="236" y="1334"/>
                  </a:lnTo>
                  <a:cubicBezTo>
                    <a:pt x="352" y="1555"/>
                    <a:pt x="542" y="1731"/>
                    <a:pt x="764" y="1833"/>
                  </a:cubicBezTo>
                  <a:cubicBezTo>
                    <a:pt x="852" y="1879"/>
                    <a:pt x="940" y="1907"/>
                    <a:pt x="1042" y="1935"/>
                  </a:cubicBezTo>
                  <a:cubicBezTo>
                    <a:pt x="1087" y="1945"/>
                    <a:pt x="1146" y="1950"/>
                    <a:pt x="1215" y="1950"/>
                  </a:cubicBezTo>
                  <a:cubicBezTo>
                    <a:pt x="1741" y="1950"/>
                    <a:pt x="2829" y="1674"/>
                    <a:pt x="2727" y="1453"/>
                  </a:cubicBezTo>
                  <a:lnTo>
                    <a:pt x="2009" y="1306"/>
                  </a:lnTo>
                  <a:cubicBezTo>
                    <a:pt x="2097" y="1218"/>
                    <a:pt x="2139" y="1144"/>
                    <a:pt x="2051" y="1088"/>
                  </a:cubicBezTo>
                  <a:cubicBezTo>
                    <a:pt x="2003" y="1061"/>
                    <a:pt x="1945" y="1050"/>
                    <a:pt x="1882" y="1050"/>
                  </a:cubicBezTo>
                  <a:cubicBezTo>
                    <a:pt x="1699" y="1050"/>
                    <a:pt x="1484" y="1141"/>
                    <a:pt x="1408" y="1176"/>
                  </a:cubicBezTo>
                  <a:lnTo>
                    <a:pt x="1394" y="1176"/>
                  </a:lnTo>
                  <a:lnTo>
                    <a:pt x="940" y="1"/>
                  </a:lnTo>
                  <a:close/>
                </a:path>
              </a:pathLst>
            </a:custGeom>
            <a:solidFill>
              <a:srgbClr val="FF9E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56" name="Google Shape;863;p49">
              <a:extLst>
                <a:ext uri="{FF2B5EF4-FFF2-40B4-BE49-F238E27FC236}">
                  <a16:creationId xmlns:a16="http://schemas.microsoft.com/office/drawing/2014/main" id="{4A93F5E6-196B-8606-6FD5-C5CE61281F12}"/>
                </a:ext>
              </a:extLst>
            </p:cNvPr>
            <p:cNvSpPr/>
            <p:nvPr/>
          </p:nvSpPr>
          <p:spPr>
            <a:xfrm>
              <a:off x="5025625" y="2350450"/>
              <a:ext cx="89350" cy="143275"/>
            </a:xfrm>
            <a:custGeom>
              <a:avLst/>
              <a:gdLst/>
              <a:ahLst/>
              <a:cxnLst/>
              <a:rect l="l" t="t" r="r" b="b"/>
              <a:pathLst>
                <a:path w="3574" h="5731" extrusionOk="0">
                  <a:moveTo>
                    <a:pt x="602" y="1"/>
                  </a:moveTo>
                  <a:lnTo>
                    <a:pt x="0" y="1510"/>
                  </a:lnTo>
                  <a:lnTo>
                    <a:pt x="2403" y="5731"/>
                  </a:lnTo>
                  <a:lnTo>
                    <a:pt x="3574" y="5277"/>
                  </a:lnTo>
                  <a:lnTo>
                    <a:pt x="2009" y="1260"/>
                  </a:lnTo>
                  <a:cubicBezTo>
                    <a:pt x="1759" y="644"/>
                    <a:pt x="1231" y="176"/>
                    <a:pt x="602"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57" name="Google Shape;864;p49">
              <a:extLst>
                <a:ext uri="{FF2B5EF4-FFF2-40B4-BE49-F238E27FC236}">
                  <a16:creationId xmlns:a16="http://schemas.microsoft.com/office/drawing/2014/main" id="{8475AE0C-CCC0-EEAE-A966-390D2A12AC88}"/>
                </a:ext>
              </a:extLst>
            </p:cNvPr>
            <p:cNvSpPr/>
            <p:nvPr/>
          </p:nvSpPr>
          <p:spPr>
            <a:xfrm>
              <a:off x="5029225" y="2399950"/>
              <a:ext cx="18750" cy="28175"/>
            </a:xfrm>
            <a:custGeom>
              <a:avLst/>
              <a:gdLst/>
              <a:ahLst/>
              <a:cxnLst/>
              <a:rect l="l" t="t" r="r" b="b"/>
              <a:pathLst>
                <a:path w="750" h="1127" extrusionOk="0">
                  <a:moveTo>
                    <a:pt x="0" y="1"/>
                  </a:moveTo>
                  <a:cubicBezTo>
                    <a:pt x="106" y="205"/>
                    <a:pt x="222" y="395"/>
                    <a:pt x="338" y="585"/>
                  </a:cubicBezTo>
                  <a:cubicBezTo>
                    <a:pt x="458" y="775"/>
                    <a:pt x="588" y="951"/>
                    <a:pt x="750" y="1127"/>
                  </a:cubicBezTo>
                  <a:cubicBezTo>
                    <a:pt x="648" y="923"/>
                    <a:pt x="528" y="733"/>
                    <a:pt x="412" y="543"/>
                  </a:cubicBezTo>
                  <a:cubicBezTo>
                    <a:pt x="282" y="353"/>
                    <a:pt x="148" y="177"/>
                    <a:pt x="0"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58" name="Google Shape;865;p49">
              <a:extLst>
                <a:ext uri="{FF2B5EF4-FFF2-40B4-BE49-F238E27FC236}">
                  <a16:creationId xmlns:a16="http://schemas.microsoft.com/office/drawing/2014/main" id="{3F715C27-12B4-4F5B-3441-3921B0C3B191}"/>
                </a:ext>
              </a:extLst>
            </p:cNvPr>
            <p:cNvSpPr/>
            <p:nvPr/>
          </p:nvSpPr>
          <p:spPr>
            <a:xfrm>
              <a:off x="5078725" y="2464075"/>
              <a:ext cx="28250" cy="14275"/>
            </a:xfrm>
            <a:custGeom>
              <a:avLst/>
              <a:gdLst/>
              <a:ahLst/>
              <a:cxnLst/>
              <a:rect l="l" t="t" r="r" b="b"/>
              <a:pathLst>
                <a:path w="1130" h="571" extrusionOk="0">
                  <a:moveTo>
                    <a:pt x="1130" y="0"/>
                  </a:moveTo>
                  <a:cubicBezTo>
                    <a:pt x="1028" y="42"/>
                    <a:pt x="908" y="88"/>
                    <a:pt x="792" y="130"/>
                  </a:cubicBezTo>
                  <a:lnTo>
                    <a:pt x="778" y="130"/>
                  </a:lnTo>
                  <a:lnTo>
                    <a:pt x="778" y="162"/>
                  </a:lnTo>
                  <a:cubicBezTo>
                    <a:pt x="767" y="245"/>
                    <a:pt x="753" y="338"/>
                    <a:pt x="740" y="432"/>
                  </a:cubicBezTo>
                  <a:lnTo>
                    <a:pt x="740" y="432"/>
                  </a:lnTo>
                  <a:cubicBezTo>
                    <a:pt x="656" y="375"/>
                    <a:pt x="570" y="328"/>
                    <a:pt x="483" y="278"/>
                  </a:cubicBezTo>
                  <a:lnTo>
                    <a:pt x="440" y="278"/>
                  </a:lnTo>
                  <a:cubicBezTo>
                    <a:pt x="293" y="366"/>
                    <a:pt x="148" y="440"/>
                    <a:pt x="1" y="528"/>
                  </a:cubicBezTo>
                  <a:cubicBezTo>
                    <a:pt x="157" y="484"/>
                    <a:pt x="313" y="430"/>
                    <a:pt x="454" y="359"/>
                  </a:cubicBezTo>
                  <a:lnTo>
                    <a:pt x="454" y="359"/>
                  </a:lnTo>
                  <a:cubicBezTo>
                    <a:pt x="551" y="414"/>
                    <a:pt x="649" y="471"/>
                    <a:pt x="746" y="542"/>
                  </a:cubicBezTo>
                  <a:lnTo>
                    <a:pt x="806" y="570"/>
                  </a:lnTo>
                  <a:lnTo>
                    <a:pt x="806" y="496"/>
                  </a:lnTo>
                  <a:cubicBezTo>
                    <a:pt x="819" y="400"/>
                    <a:pt x="833" y="291"/>
                    <a:pt x="834" y="182"/>
                  </a:cubicBezTo>
                  <a:lnTo>
                    <a:pt x="834" y="182"/>
                  </a:lnTo>
                  <a:cubicBezTo>
                    <a:pt x="932" y="124"/>
                    <a:pt x="1032" y="54"/>
                    <a:pt x="1130"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59" name="Google Shape;866;p49">
              <a:extLst>
                <a:ext uri="{FF2B5EF4-FFF2-40B4-BE49-F238E27FC236}">
                  <a16:creationId xmlns:a16="http://schemas.microsoft.com/office/drawing/2014/main" id="{6F57C4D4-6BE7-BA97-833D-97092BF28D95}"/>
                </a:ext>
              </a:extLst>
            </p:cNvPr>
            <p:cNvSpPr/>
            <p:nvPr/>
          </p:nvSpPr>
          <p:spPr>
            <a:xfrm>
              <a:off x="4994050" y="2143800"/>
              <a:ext cx="193925" cy="193650"/>
            </a:xfrm>
            <a:custGeom>
              <a:avLst/>
              <a:gdLst/>
              <a:ahLst/>
              <a:cxnLst/>
              <a:rect l="l" t="t" r="r" b="b"/>
              <a:pathLst>
                <a:path w="7757" h="7746" extrusionOk="0">
                  <a:moveTo>
                    <a:pt x="3908" y="0"/>
                  </a:moveTo>
                  <a:cubicBezTo>
                    <a:pt x="3886" y="0"/>
                    <a:pt x="3864" y="0"/>
                    <a:pt x="3841" y="0"/>
                  </a:cubicBezTo>
                  <a:cubicBezTo>
                    <a:pt x="662" y="29"/>
                    <a:pt x="0" y="2227"/>
                    <a:pt x="74" y="4267"/>
                  </a:cubicBezTo>
                  <a:cubicBezTo>
                    <a:pt x="88" y="4661"/>
                    <a:pt x="176" y="5059"/>
                    <a:pt x="324" y="5410"/>
                  </a:cubicBezTo>
                  <a:cubicBezTo>
                    <a:pt x="616" y="6142"/>
                    <a:pt x="1129" y="6758"/>
                    <a:pt x="1805" y="7183"/>
                  </a:cubicBezTo>
                  <a:cubicBezTo>
                    <a:pt x="2390" y="7541"/>
                    <a:pt x="3085" y="7745"/>
                    <a:pt x="3822" y="7745"/>
                  </a:cubicBezTo>
                  <a:cubicBezTo>
                    <a:pt x="3896" y="7745"/>
                    <a:pt x="3971" y="7743"/>
                    <a:pt x="4045" y="7739"/>
                  </a:cubicBezTo>
                  <a:cubicBezTo>
                    <a:pt x="4749" y="7711"/>
                    <a:pt x="5410" y="7503"/>
                    <a:pt x="5952" y="7152"/>
                  </a:cubicBezTo>
                  <a:cubicBezTo>
                    <a:pt x="6641" y="6729"/>
                    <a:pt x="7169" y="6114"/>
                    <a:pt x="7461" y="5379"/>
                  </a:cubicBezTo>
                  <a:cubicBezTo>
                    <a:pt x="7651" y="4925"/>
                    <a:pt x="7756" y="4411"/>
                    <a:pt x="7725" y="3884"/>
                  </a:cubicBezTo>
                  <a:cubicBezTo>
                    <a:pt x="7651" y="1876"/>
                    <a:pt x="6871" y="0"/>
                    <a:pt x="3908" y="0"/>
                  </a:cubicBezTo>
                  <a:close/>
                </a:path>
              </a:pathLst>
            </a:custGeom>
            <a:solidFill>
              <a:srgbClr val="FF9E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60" name="Google Shape;867;p49">
              <a:extLst>
                <a:ext uri="{FF2B5EF4-FFF2-40B4-BE49-F238E27FC236}">
                  <a16:creationId xmlns:a16="http://schemas.microsoft.com/office/drawing/2014/main" id="{F791B038-3E4A-7288-D127-6A1D2C74ED8D}"/>
                </a:ext>
              </a:extLst>
            </p:cNvPr>
            <p:cNvSpPr/>
            <p:nvPr/>
          </p:nvSpPr>
          <p:spPr>
            <a:xfrm>
              <a:off x="4962025" y="2234775"/>
              <a:ext cx="61600" cy="47800"/>
            </a:xfrm>
            <a:custGeom>
              <a:avLst/>
              <a:gdLst/>
              <a:ahLst/>
              <a:cxnLst/>
              <a:rect l="l" t="t" r="r" b="b"/>
              <a:pathLst>
                <a:path w="2464" h="1912" extrusionOk="0">
                  <a:moveTo>
                    <a:pt x="1235" y="0"/>
                  </a:moveTo>
                  <a:cubicBezTo>
                    <a:pt x="533" y="0"/>
                    <a:pt x="0" y="768"/>
                    <a:pt x="434" y="1508"/>
                  </a:cubicBezTo>
                  <a:cubicBezTo>
                    <a:pt x="490" y="1610"/>
                    <a:pt x="578" y="1697"/>
                    <a:pt x="683" y="1754"/>
                  </a:cubicBezTo>
                  <a:cubicBezTo>
                    <a:pt x="869" y="1863"/>
                    <a:pt x="1056" y="1912"/>
                    <a:pt x="1232" y="1912"/>
                  </a:cubicBezTo>
                  <a:cubicBezTo>
                    <a:pt x="1933" y="1912"/>
                    <a:pt x="2463" y="1146"/>
                    <a:pt x="2031" y="407"/>
                  </a:cubicBezTo>
                  <a:cubicBezTo>
                    <a:pt x="1971" y="305"/>
                    <a:pt x="1883" y="217"/>
                    <a:pt x="1781" y="157"/>
                  </a:cubicBezTo>
                  <a:cubicBezTo>
                    <a:pt x="1596" y="48"/>
                    <a:pt x="1410" y="0"/>
                    <a:pt x="1235" y="0"/>
                  </a:cubicBezTo>
                  <a:close/>
                </a:path>
              </a:pathLst>
            </a:custGeom>
            <a:solidFill>
              <a:srgbClr val="FF9E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61" name="Google Shape;868;p49">
              <a:extLst>
                <a:ext uri="{FF2B5EF4-FFF2-40B4-BE49-F238E27FC236}">
                  <a16:creationId xmlns:a16="http://schemas.microsoft.com/office/drawing/2014/main" id="{AFDCDEB0-FC37-529B-75AF-4A67F74FBF9A}"/>
                </a:ext>
              </a:extLst>
            </p:cNvPr>
            <p:cNvSpPr/>
            <p:nvPr/>
          </p:nvSpPr>
          <p:spPr>
            <a:xfrm>
              <a:off x="5159875" y="2234775"/>
              <a:ext cx="61250" cy="47800"/>
            </a:xfrm>
            <a:custGeom>
              <a:avLst/>
              <a:gdLst/>
              <a:ahLst/>
              <a:cxnLst/>
              <a:rect l="l" t="t" r="r" b="b"/>
              <a:pathLst>
                <a:path w="2450" h="1912" extrusionOk="0">
                  <a:moveTo>
                    <a:pt x="1228" y="0"/>
                  </a:moveTo>
                  <a:cubicBezTo>
                    <a:pt x="522" y="0"/>
                    <a:pt x="1" y="768"/>
                    <a:pt x="434" y="1508"/>
                  </a:cubicBezTo>
                  <a:cubicBezTo>
                    <a:pt x="490" y="1610"/>
                    <a:pt x="578" y="1697"/>
                    <a:pt x="684" y="1754"/>
                  </a:cubicBezTo>
                  <a:cubicBezTo>
                    <a:pt x="869" y="1863"/>
                    <a:pt x="1055" y="1912"/>
                    <a:pt x="1231" y="1912"/>
                  </a:cubicBezTo>
                  <a:cubicBezTo>
                    <a:pt x="1928" y="1912"/>
                    <a:pt x="2450" y="1146"/>
                    <a:pt x="2017" y="407"/>
                  </a:cubicBezTo>
                  <a:cubicBezTo>
                    <a:pt x="1957" y="305"/>
                    <a:pt x="1883" y="217"/>
                    <a:pt x="1781" y="157"/>
                  </a:cubicBezTo>
                  <a:cubicBezTo>
                    <a:pt x="1593" y="48"/>
                    <a:pt x="1405" y="0"/>
                    <a:pt x="1228" y="0"/>
                  </a:cubicBezTo>
                  <a:close/>
                </a:path>
              </a:pathLst>
            </a:custGeom>
            <a:solidFill>
              <a:srgbClr val="FF9E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62" name="Google Shape;869;p49">
              <a:extLst>
                <a:ext uri="{FF2B5EF4-FFF2-40B4-BE49-F238E27FC236}">
                  <a16:creationId xmlns:a16="http://schemas.microsoft.com/office/drawing/2014/main" id="{D4FCE2FF-2285-ADFD-134F-253272C9524F}"/>
                </a:ext>
              </a:extLst>
            </p:cNvPr>
            <p:cNvSpPr/>
            <p:nvPr/>
          </p:nvSpPr>
          <p:spPr>
            <a:xfrm>
              <a:off x="4979100" y="2246775"/>
              <a:ext cx="25250" cy="16900"/>
            </a:xfrm>
            <a:custGeom>
              <a:avLst/>
              <a:gdLst/>
              <a:ahLst/>
              <a:cxnLst/>
              <a:rect l="l" t="t" r="r" b="b"/>
              <a:pathLst>
                <a:path w="1010" h="676" extrusionOk="0">
                  <a:moveTo>
                    <a:pt x="320" y="0"/>
                  </a:moveTo>
                  <a:cubicBezTo>
                    <a:pt x="204" y="0"/>
                    <a:pt x="88" y="29"/>
                    <a:pt x="0" y="88"/>
                  </a:cubicBezTo>
                  <a:cubicBezTo>
                    <a:pt x="218" y="117"/>
                    <a:pt x="422" y="148"/>
                    <a:pt x="598" y="236"/>
                  </a:cubicBezTo>
                  <a:cubicBezTo>
                    <a:pt x="686" y="278"/>
                    <a:pt x="760" y="338"/>
                    <a:pt x="820" y="412"/>
                  </a:cubicBezTo>
                  <a:cubicBezTo>
                    <a:pt x="894" y="482"/>
                    <a:pt x="950" y="570"/>
                    <a:pt x="1010" y="676"/>
                  </a:cubicBezTo>
                  <a:cubicBezTo>
                    <a:pt x="1010" y="556"/>
                    <a:pt x="996" y="440"/>
                    <a:pt x="936" y="338"/>
                  </a:cubicBezTo>
                  <a:cubicBezTo>
                    <a:pt x="908" y="278"/>
                    <a:pt x="862" y="236"/>
                    <a:pt x="820" y="190"/>
                  </a:cubicBezTo>
                  <a:cubicBezTo>
                    <a:pt x="774" y="148"/>
                    <a:pt x="732" y="102"/>
                    <a:pt x="672" y="74"/>
                  </a:cubicBezTo>
                  <a:cubicBezTo>
                    <a:pt x="570" y="29"/>
                    <a:pt x="440" y="0"/>
                    <a:pt x="320" y="0"/>
                  </a:cubicBezTo>
                  <a:close/>
                </a:path>
              </a:pathLst>
            </a:custGeom>
            <a:solidFill>
              <a:srgbClr val="F57B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63" name="Google Shape;870;p49">
              <a:extLst>
                <a:ext uri="{FF2B5EF4-FFF2-40B4-BE49-F238E27FC236}">
                  <a16:creationId xmlns:a16="http://schemas.microsoft.com/office/drawing/2014/main" id="{1E5442F7-048F-FAEC-8216-65332F687ADA}"/>
                </a:ext>
              </a:extLst>
            </p:cNvPr>
            <p:cNvSpPr/>
            <p:nvPr/>
          </p:nvSpPr>
          <p:spPr>
            <a:xfrm>
              <a:off x="4987450" y="2251875"/>
              <a:ext cx="9950" cy="22000"/>
            </a:xfrm>
            <a:custGeom>
              <a:avLst/>
              <a:gdLst/>
              <a:ahLst/>
              <a:cxnLst/>
              <a:rect l="l" t="t" r="r" b="b"/>
              <a:pathLst>
                <a:path w="398" h="880" extrusionOk="0">
                  <a:moveTo>
                    <a:pt x="398" y="0"/>
                  </a:moveTo>
                  <a:lnTo>
                    <a:pt x="398" y="0"/>
                  </a:lnTo>
                  <a:cubicBezTo>
                    <a:pt x="310" y="15"/>
                    <a:pt x="208" y="46"/>
                    <a:pt x="134" y="120"/>
                  </a:cubicBezTo>
                  <a:cubicBezTo>
                    <a:pt x="60" y="176"/>
                    <a:pt x="18" y="296"/>
                    <a:pt x="0" y="398"/>
                  </a:cubicBezTo>
                  <a:cubicBezTo>
                    <a:pt x="0" y="500"/>
                    <a:pt x="32" y="602"/>
                    <a:pt x="74" y="690"/>
                  </a:cubicBezTo>
                  <a:cubicBezTo>
                    <a:pt x="134" y="764"/>
                    <a:pt x="208" y="838"/>
                    <a:pt x="282" y="880"/>
                  </a:cubicBezTo>
                  <a:cubicBezTo>
                    <a:pt x="222" y="704"/>
                    <a:pt x="162" y="542"/>
                    <a:pt x="176" y="412"/>
                  </a:cubicBezTo>
                  <a:cubicBezTo>
                    <a:pt x="176" y="338"/>
                    <a:pt x="208" y="264"/>
                    <a:pt x="250" y="208"/>
                  </a:cubicBezTo>
                  <a:cubicBezTo>
                    <a:pt x="282" y="134"/>
                    <a:pt x="338" y="74"/>
                    <a:pt x="398" y="0"/>
                  </a:cubicBezTo>
                  <a:close/>
                </a:path>
              </a:pathLst>
            </a:custGeom>
            <a:solidFill>
              <a:srgbClr val="F57B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64" name="Google Shape;871;p49">
              <a:extLst>
                <a:ext uri="{FF2B5EF4-FFF2-40B4-BE49-F238E27FC236}">
                  <a16:creationId xmlns:a16="http://schemas.microsoft.com/office/drawing/2014/main" id="{3D5E64F7-4F53-2BC2-B3A0-59A48DDAADD9}"/>
                </a:ext>
              </a:extLst>
            </p:cNvPr>
            <p:cNvSpPr/>
            <p:nvPr/>
          </p:nvSpPr>
          <p:spPr>
            <a:xfrm>
              <a:off x="5178725" y="2246775"/>
              <a:ext cx="25700" cy="16900"/>
            </a:xfrm>
            <a:custGeom>
              <a:avLst/>
              <a:gdLst/>
              <a:ahLst/>
              <a:cxnLst/>
              <a:rect l="l" t="t" r="r" b="b"/>
              <a:pathLst>
                <a:path w="1028" h="676" extrusionOk="0">
                  <a:moveTo>
                    <a:pt x="690" y="0"/>
                  </a:moveTo>
                  <a:cubicBezTo>
                    <a:pt x="573" y="0"/>
                    <a:pt x="457" y="29"/>
                    <a:pt x="338" y="74"/>
                  </a:cubicBezTo>
                  <a:cubicBezTo>
                    <a:pt x="296" y="102"/>
                    <a:pt x="236" y="148"/>
                    <a:pt x="194" y="190"/>
                  </a:cubicBezTo>
                  <a:cubicBezTo>
                    <a:pt x="148" y="236"/>
                    <a:pt x="106" y="278"/>
                    <a:pt x="88" y="338"/>
                  </a:cubicBezTo>
                  <a:cubicBezTo>
                    <a:pt x="18" y="440"/>
                    <a:pt x="0" y="556"/>
                    <a:pt x="0" y="676"/>
                  </a:cubicBezTo>
                  <a:cubicBezTo>
                    <a:pt x="74" y="570"/>
                    <a:pt x="120" y="482"/>
                    <a:pt x="194" y="412"/>
                  </a:cubicBezTo>
                  <a:cubicBezTo>
                    <a:pt x="264" y="338"/>
                    <a:pt x="338" y="278"/>
                    <a:pt x="426" y="236"/>
                  </a:cubicBezTo>
                  <a:cubicBezTo>
                    <a:pt x="602" y="148"/>
                    <a:pt x="809" y="117"/>
                    <a:pt x="1027" y="88"/>
                  </a:cubicBezTo>
                  <a:cubicBezTo>
                    <a:pt x="925" y="29"/>
                    <a:pt x="809" y="0"/>
                    <a:pt x="690" y="0"/>
                  </a:cubicBezTo>
                  <a:close/>
                </a:path>
              </a:pathLst>
            </a:custGeom>
            <a:solidFill>
              <a:srgbClr val="F57B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65" name="Google Shape;872;p49">
              <a:extLst>
                <a:ext uri="{FF2B5EF4-FFF2-40B4-BE49-F238E27FC236}">
                  <a16:creationId xmlns:a16="http://schemas.microsoft.com/office/drawing/2014/main" id="{9F8D1E2C-7B42-5A3A-68C6-8180BFB65970}"/>
                </a:ext>
              </a:extLst>
            </p:cNvPr>
            <p:cNvSpPr/>
            <p:nvPr/>
          </p:nvSpPr>
          <p:spPr>
            <a:xfrm>
              <a:off x="5186100" y="2251875"/>
              <a:ext cx="9875" cy="22000"/>
            </a:xfrm>
            <a:custGeom>
              <a:avLst/>
              <a:gdLst/>
              <a:ahLst/>
              <a:cxnLst/>
              <a:rect l="l" t="t" r="r" b="b"/>
              <a:pathLst>
                <a:path w="395" h="880" extrusionOk="0">
                  <a:moveTo>
                    <a:pt x="1" y="0"/>
                  </a:moveTo>
                  <a:lnTo>
                    <a:pt x="1" y="0"/>
                  </a:lnTo>
                  <a:cubicBezTo>
                    <a:pt x="43" y="74"/>
                    <a:pt x="103" y="134"/>
                    <a:pt x="145" y="208"/>
                  </a:cubicBezTo>
                  <a:cubicBezTo>
                    <a:pt x="190" y="264"/>
                    <a:pt x="205" y="338"/>
                    <a:pt x="205" y="412"/>
                  </a:cubicBezTo>
                  <a:cubicBezTo>
                    <a:pt x="219" y="542"/>
                    <a:pt x="162" y="704"/>
                    <a:pt x="103" y="880"/>
                  </a:cubicBezTo>
                  <a:cubicBezTo>
                    <a:pt x="190" y="838"/>
                    <a:pt x="264" y="764"/>
                    <a:pt x="307" y="690"/>
                  </a:cubicBezTo>
                  <a:cubicBezTo>
                    <a:pt x="366" y="602"/>
                    <a:pt x="395" y="500"/>
                    <a:pt x="380" y="398"/>
                  </a:cubicBezTo>
                  <a:cubicBezTo>
                    <a:pt x="380" y="296"/>
                    <a:pt x="338" y="176"/>
                    <a:pt x="250" y="120"/>
                  </a:cubicBezTo>
                  <a:cubicBezTo>
                    <a:pt x="176" y="46"/>
                    <a:pt x="88" y="15"/>
                    <a:pt x="1" y="0"/>
                  </a:cubicBezTo>
                  <a:close/>
                </a:path>
              </a:pathLst>
            </a:custGeom>
            <a:solidFill>
              <a:srgbClr val="F57B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66" name="Google Shape;873;p49">
              <a:extLst>
                <a:ext uri="{FF2B5EF4-FFF2-40B4-BE49-F238E27FC236}">
                  <a16:creationId xmlns:a16="http://schemas.microsoft.com/office/drawing/2014/main" id="{E1D416B4-D502-02EB-4DF7-CF946F3C8FB8}"/>
                </a:ext>
              </a:extLst>
            </p:cNvPr>
            <p:cNvSpPr/>
            <p:nvPr/>
          </p:nvSpPr>
          <p:spPr>
            <a:xfrm>
              <a:off x="4972500" y="2116675"/>
              <a:ext cx="229025" cy="131175"/>
            </a:xfrm>
            <a:custGeom>
              <a:avLst/>
              <a:gdLst/>
              <a:ahLst/>
              <a:cxnLst/>
              <a:rect l="l" t="t" r="r" b="b"/>
              <a:pathLst>
                <a:path w="9161" h="5247" extrusionOk="0">
                  <a:moveTo>
                    <a:pt x="3956" y="0"/>
                  </a:moveTo>
                  <a:cubicBezTo>
                    <a:pt x="3951" y="0"/>
                    <a:pt x="3945" y="1"/>
                    <a:pt x="3940" y="2"/>
                  </a:cubicBezTo>
                  <a:cubicBezTo>
                    <a:pt x="2477" y="498"/>
                    <a:pt x="1714" y="1729"/>
                    <a:pt x="1714" y="1729"/>
                  </a:cubicBezTo>
                  <a:cubicBezTo>
                    <a:pt x="1714" y="1729"/>
                    <a:pt x="1665" y="1723"/>
                    <a:pt x="1586" y="1723"/>
                  </a:cubicBezTo>
                  <a:cubicBezTo>
                    <a:pt x="1260" y="1723"/>
                    <a:pt x="408" y="1825"/>
                    <a:pt x="219" y="2872"/>
                  </a:cubicBezTo>
                  <a:cubicBezTo>
                    <a:pt x="0" y="4163"/>
                    <a:pt x="335" y="4839"/>
                    <a:pt x="335" y="4839"/>
                  </a:cubicBezTo>
                  <a:lnTo>
                    <a:pt x="556" y="4807"/>
                  </a:lnTo>
                  <a:cubicBezTo>
                    <a:pt x="594" y="4799"/>
                    <a:pt x="633" y="4795"/>
                    <a:pt x="671" y="4795"/>
                  </a:cubicBezTo>
                  <a:cubicBezTo>
                    <a:pt x="840" y="4795"/>
                    <a:pt x="1006" y="4869"/>
                    <a:pt x="1112" y="5000"/>
                  </a:cubicBezTo>
                  <a:cubicBezTo>
                    <a:pt x="1214" y="5116"/>
                    <a:pt x="1362" y="5233"/>
                    <a:pt x="1510" y="5247"/>
                  </a:cubicBezTo>
                  <a:cubicBezTo>
                    <a:pt x="1512" y="5247"/>
                    <a:pt x="1514" y="5247"/>
                    <a:pt x="1516" y="5247"/>
                  </a:cubicBezTo>
                  <a:cubicBezTo>
                    <a:pt x="1824" y="5247"/>
                    <a:pt x="2417" y="2932"/>
                    <a:pt x="2417" y="2932"/>
                  </a:cubicBezTo>
                  <a:cubicBezTo>
                    <a:pt x="2417" y="2932"/>
                    <a:pt x="3767" y="3359"/>
                    <a:pt x="4946" y="3359"/>
                  </a:cubicBezTo>
                  <a:cubicBezTo>
                    <a:pt x="4983" y="3359"/>
                    <a:pt x="5019" y="3359"/>
                    <a:pt x="5055" y="3358"/>
                  </a:cubicBezTo>
                  <a:cubicBezTo>
                    <a:pt x="5129" y="3358"/>
                    <a:pt x="5171" y="3270"/>
                    <a:pt x="5129" y="3210"/>
                  </a:cubicBezTo>
                  <a:lnTo>
                    <a:pt x="4953" y="2918"/>
                  </a:lnTo>
                  <a:lnTo>
                    <a:pt x="4953" y="2918"/>
                  </a:lnTo>
                  <a:cubicBezTo>
                    <a:pt x="4953" y="2918"/>
                    <a:pt x="5837" y="3037"/>
                    <a:pt x="6561" y="3037"/>
                  </a:cubicBezTo>
                  <a:cubicBezTo>
                    <a:pt x="6858" y="3037"/>
                    <a:pt x="7128" y="3017"/>
                    <a:pt x="7299" y="2960"/>
                  </a:cubicBezTo>
                  <a:cubicBezTo>
                    <a:pt x="7299" y="2960"/>
                    <a:pt x="7577" y="4705"/>
                    <a:pt x="8073" y="4955"/>
                  </a:cubicBezTo>
                  <a:cubicBezTo>
                    <a:pt x="8103" y="4969"/>
                    <a:pt x="8133" y="4976"/>
                    <a:pt x="8162" y="4976"/>
                  </a:cubicBezTo>
                  <a:cubicBezTo>
                    <a:pt x="8192" y="4976"/>
                    <a:pt x="8221" y="4969"/>
                    <a:pt x="8249" y="4955"/>
                  </a:cubicBezTo>
                  <a:lnTo>
                    <a:pt x="8587" y="4751"/>
                  </a:lnTo>
                  <a:cubicBezTo>
                    <a:pt x="8644" y="4741"/>
                    <a:pt x="8698" y="4737"/>
                    <a:pt x="8749" y="4737"/>
                  </a:cubicBezTo>
                  <a:cubicBezTo>
                    <a:pt x="8941" y="4737"/>
                    <a:pt x="9072" y="4793"/>
                    <a:pt x="9072" y="4793"/>
                  </a:cubicBezTo>
                  <a:cubicBezTo>
                    <a:pt x="9160" y="3885"/>
                    <a:pt x="8513" y="2770"/>
                    <a:pt x="8513" y="2770"/>
                  </a:cubicBezTo>
                  <a:lnTo>
                    <a:pt x="8513" y="2770"/>
                  </a:lnTo>
                  <a:lnTo>
                    <a:pt x="8910" y="2890"/>
                  </a:lnTo>
                  <a:cubicBezTo>
                    <a:pt x="8917" y="2892"/>
                    <a:pt x="8924" y="2893"/>
                    <a:pt x="8931" y="2893"/>
                  </a:cubicBezTo>
                  <a:cubicBezTo>
                    <a:pt x="8966" y="2893"/>
                    <a:pt x="8996" y="2865"/>
                    <a:pt x="8984" y="2830"/>
                  </a:cubicBezTo>
                  <a:cubicBezTo>
                    <a:pt x="8970" y="2714"/>
                    <a:pt x="8939" y="2608"/>
                    <a:pt x="8910" y="2492"/>
                  </a:cubicBezTo>
                  <a:cubicBezTo>
                    <a:pt x="8485" y="1131"/>
                    <a:pt x="7194" y="192"/>
                    <a:pt x="5773" y="178"/>
                  </a:cubicBezTo>
                  <a:cubicBezTo>
                    <a:pt x="5729" y="177"/>
                    <a:pt x="5687" y="176"/>
                    <a:pt x="5644" y="176"/>
                  </a:cubicBezTo>
                  <a:cubicBezTo>
                    <a:pt x="4573" y="176"/>
                    <a:pt x="3708" y="544"/>
                    <a:pt x="3708" y="544"/>
                  </a:cubicBezTo>
                  <a:lnTo>
                    <a:pt x="4014" y="104"/>
                  </a:lnTo>
                  <a:cubicBezTo>
                    <a:pt x="4056" y="62"/>
                    <a:pt x="4010" y="0"/>
                    <a:pt x="3956" y="0"/>
                  </a:cubicBezTo>
                  <a:close/>
                </a:path>
              </a:pathLst>
            </a:custGeom>
            <a:solidFill>
              <a:srgbClr val="4C2D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67" name="Google Shape;874;p49">
              <a:extLst>
                <a:ext uri="{FF2B5EF4-FFF2-40B4-BE49-F238E27FC236}">
                  <a16:creationId xmlns:a16="http://schemas.microsoft.com/office/drawing/2014/main" id="{FCB782FC-CD04-1A12-0ED8-C20E63B63223}"/>
                </a:ext>
              </a:extLst>
            </p:cNvPr>
            <p:cNvSpPr/>
            <p:nvPr/>
          </p:nvSpPr>
          <p:spPr>
            <a:xfrm>
              <a:off x="5016825" y="2161375"/>
              <a:ext cx="14625" cy="26775"/>
            </a:xfrm>
            <a:custGeom>
              <a:avLst/>
              <a:gdLst/>
              <a:ahLst/>
              <a:cxnLst/>
              <a:rect l="l" t="t" r="r" b="b"/>
              <a:pathLst>
                <a:path w="585" h="1071" extrusionOk="0">
                  <a:moveTo>
                    <a:pt x="0" y="1"/>
                  </a:moveTo>
                  <a:cubicBezTo>
                    <a:pt x="74" y="75"/>
                    <a:pt x="130" y="163"/>
                    <a:pt x="190" y="237"/>
                  </a:cubicBezTo>
                  <a:cubicBezTo>
                    <a:pt x="250" y="325"/>
                    <a:pt x="292" y="412"/>
                    <a:pt x="338" y="500"/>
                  </a:cubicBezTo>
                  <a:cubicBezTo>
                    <a:pt x="394" y="588"/>
                    <a:pt x="440" y="690"/>
                    <a:pt x="468" y="778"/>
                  </a:cubicBezTo>
                  <a:lnTo>
                    <a:pt x="528" y="926"/>
                  </a:lnTo>
                  <a:cubicBezTo>
                    <a:pt x="556" y="968"/>
                    <a:pt x="570" y="1014"/>
                    <a:pt x="584" y="1070"/>
                  </a:cubicBezTo>
                  <a:cubicBezTo>
                    <a:pt x="584" y="968"/>
                    <a:pt x="570" y="852"/>
                    <a:pt x="528" y="764"/>
                  </a:cubicBezTo>
                  <a:cubicBezTo>
                    <a:pt x="496" y="662"/>
                    <a:pt x="468" y="557"/>
                    <a:pt x="426" y="469"/>
                  </a:cubicBezTo>
                  <a:cubicBezTo>
                    <a:pt x="366" y="367"/>
                    <a:pt x="306" y="279"/>
                    <a:pt x="250" y="205"/>
                  </a:cubicBezTo>
                  <a:cubicBezTo>
                    <a:pt x="176" y="117"/>
                    <a:pt x="102" y="47"/>
                    <a:pt x="0" y="1"/>
                  </a:cubicBezTo>
                  <a:close/>
                </a:path>
              </a:pathLst>
            </a:custGeom>
            <a:solidFill>
              <a:srgbClr val="4F1C1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68" name="Google Shape;875;p49">
              <a:extLst>
                <a:ext uri="{FF2B5EF4-FFF2-40B4-BE49-F238E27FC236}">
                  <a16:creationId xmlns:a16="http://schemas.microsoft.com/office/drawing/2014/main" id="{7C93A7A5-AEF9-0F38-BF67-26D90051C82C}"/>
                </a:ext>
              </a:extLst>
            </p:cNvPr>
            <p:cNvSpPr/>
            <p:nvPr/>
          </p:nvSpPr>
          <p:spPr>
            <a:xfrm>
              <a:off x="5025275" y="2124000"/>
              <a:ext cx="86800" cy="38900"/>
            </a:xfrm>
            <a:custGeom>
              <a:avLst/>
              <a:gdLst/>
              <a:ahLst/>
              <a:cxnLst/>
              <a:rect l="l" t="t" r="r" b="b"/>
              <a:pathLst>
                <a:path w="3472" h="1556" extrusionOk="0">
                  <a:moveTo>
                    <a:pt x="3472" y="1"/>
                  </a:moveTo>
                  <a:lnTo>
                    <a:pt x="3472" y="1"/>
                  </a:lnTo>
                  <a:cubicBezTo>
                    <a:pt x="3148" y="15"/>
                    <a:pt x="2814" y="47"/>
                    <a:pt x="2504" y="135"/>
                  </a:cubicBezTo>
                  <a:lnTo>
                    <a:pt x="2388" y="149"/>
                  </a:lnTo>
                  <a:cubicBezTo>
                    <a:pt x="2343" y="163"/>
                    <a:pt x="2300" y="177"/>
                    <a:pt x="2269" y="191"/>
                  </a:cubicBezTo>
                  <a:lnTo>
                    <a:pt x="2037" y="265"/>
                  </a:lnTo>
                  <a:cubicBezTo>
                    <a:pt x="1875" y="325"/>
                    <a:pt x="1727" y="367"/>
                    <a:pt x="1583" y="441"/>
                  </a:cubicBezTo>
                  <a:cubicBezTo>
                    <a:pt x="1287" y="588"/>
                    <a:pt x="995" y="733"/>
                    <a:pt x="732" y="926"/>
                  </a:cubicBezTo>
                  <a:cubicBezTo>
                    <a:pt x="468" y="1116"/>
                    <a:pt x="218" y="1320"/>
                    <a:pt x="0" y="1556"/>
                  </a:cubicBezTo>
                  <a:cubicBezTo>
                    <a:pt x="116" y="1454"/>
                    <a:pt x="232" y="1348"/>
                    <a:pt x="366" y="1246"/>
                  </a:cubicBezTo>
                  <a:lnTo>
                    <a:pt x="570" y="1116"/>
                  </a:lnTo>
                  <a:lnTo>
                    <a:pt x="760" y="982"/>
                  </a:lnTo>
                  <a:cubicBezTo>
                    <a:pt x="1038" y="806"/>
                    <a:pt x="1319" y="645"/>
                    <a:pt x="1611" y="515"/>
                  </a:cubicBezTo>
                  <a:cubicBezTo>
                    <a:pt x="1759" y="455"/>
                    <a:pt x="1903" y="398"/>
                    <a:pt x="2051" y="339"/>
                  </a:cubicBezTo>
                  <a:cubicBezTo>
                    <a:pt x="2213" y="279"/>
                    <a:pt x="2357" y="237"/>
                    <a:pt x="2519" y="191"/>
                  </a:cubicBezTo>
                  <a:cubicBezTo>
                    <a:pt x="2592" y="177"/>
                    <a:pt x="2666" y="149"/>
                    <a:pt x="2754" y="135"/>
                  </a:cubicBezTo>
                  <a:lnTo>
                    <a:pt x="2990" y="89"/>
                  </a:lnTo>
                  <a:cubicBezTo>
                    <a:pt x="3060" y="61"/>
                    <a:pt x="3148" y="47"/>
                    <a:pt x="3222" y="47"/>
                  </a:cubicBezTo>
                  <a:cubicBezTo>
                    <a:pt x="3310" y="29"/>
                    <a:pt x="3384" y="15"/>
                    <a:pt x="3472" y="1"/>
                  </a:cubicBezTo>
                  <a:close/>
                </a:path>
              </a:pathLst>
            </a:custGeom>
            <a:solidFill>
              <a:srgbClr val="8344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69" name="Google Shape;876;p49">
              <a:extLst>
                <a:ext uri="{FF2B5EF4-FFF2-40B4-BE49-F238E27FC236}">
                  <a16:creationId xmlns:a16="http://schemas.microsoft.com/office/drawing/2014/main" id="{999A77F1-77F2-820A-FD54-60A2A7D3E0A5}"/>
                </a:ext>
              </a:extLst>
            </p:cNvPr>
            <p:cNvSpPr/>
            <p:nvPr/>
          </p:nvSpPr>
          <p:spPr>
            <a:xfrm>
              <a:off x="5032200" y="2161025"/>
              <a:ext cx="18675" cy="8475"/>
            </a:xfrm>
            <a:custGeom>
              <a:avLst/>
              <a:gdLst/>
              <a:ahLst/>
              <a:cxnLst/>
              <a:rect l="l" t="t" r="r" b="b"/>
              <a:pathLst>
                <a:path w="747" h="339" extrusionOk="0">
                  <a:moveTo>
                    <a:pt x="747" y="1"/>
                  </a:moveTo>
                  <a:cubicBezTo>
                    <a:pt x="616" y="1"/>
                    <a:pt x="469" y="43"/>
                    <a:pt x="353" y="103"/>
                  </a:cubicBezTo>
                  <a:cubicBezTo>
                    <a:pt x="219" y="163"/>
                    <a:pt x="103" y="237"/>
                    <a:pt x="1" y="339"/>
                  </a:cubicBezTo>
                  <a:cubicBezTo>
                    <a:pt x="131" y="293"/>
                    <a:pt x="251" y="237"/>
                    <a:pt x="381" y="177"/>
                  </a:cubicBezTo>
                  <a:cubicBezTo>
                    <a:pt x="497" y="117"/>
                    <a:pt x="631" y="75"/>
                    <a:pt x="747" y="1"/>
                  </a:cubicBezTo>
                  <a:close/>
                </a:path>
              </a:pathLst>
            </a:custGeom>
            <a:solidFill>
              <a:srgbClr val="8344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70" name="Google Shape;877;p49">
              <a:extLst>
                <a:ext uri="{FF2B5EF4-FFF2-40B4-BE49-F238E27FC236}">
                  <a16:creationId xmlns:a16="http://schemas.microsoft.com/office/drawing/2014/main" id="{93CD8D44-3D3A-E7B3-4CAB-B25F859716F4}"/>
                </a:ext>
              </a:extLst>
            </p:cNvPr>
            <p:cNvSpPr/>
            <p:nvPr/>
          </p:nvSpPr>
          <p:spPr>
            <a:xfrm>
              <a:off x="5039500" y="2164275"/>
              <a:ext cx="148475" cy="15075"/>
            </a:xfrm>
            <a:custGeom>
              <a:avLst/>
              <a:gdLst/>
              <a:ahLst/>
              <a:cxnLst/>
              <a:rect l="l" t="t" r="r" b="b"/>
              <a:pathLst>
                <a:path w="5939" h="603" extrusionOk="0">
                  <a:moveTo>
                    <a:pt x="2991" y="1"/>
                  </a:moveTo>
                  <a:cubicBezTo>
                    <a:pt x="2477" y="33"/>
                    <a:pt x="1964" y="107"/>
                    <a:pt x="1468" y="194"/>
                  </a:cubicBezTo>
                  <a:cubicBezTo>
                    <a:pt x="968" y="296"/>
                    <a:pt x="486" y="413"/>
                    <a:pt x="1" y="588"/>
                  </a:cubicBezTo>
                  <a:cubicBezTo>
                    <a:pt x="251" y="515"/>
                    <a:pt x="486" y="458"/>
                    <a:pt x="732" y="398"/>
                  </a:cubicBezTo>
                  <a:cubicBezTo>
                    <a:pt x="982" y="353"/>
                    <a:pt x="1232" y="296"/>
                    <a:pt x="1482" y="251"/>
                  </a:cubicBezTo>
                  <a:cubicBezTo>
                    <a:pt x="1981" y="177"/>
                    <a:pt x="2477" y="107"/>
                    <a:pt x="2991" y="89"/>
                  </a:cubicBezTo>
                  <a:cubicBezTo>
                    <a:pt x="3138" y="89"/>
                    <a:pt x="3283" y="75"/>
                    <a:pt x="3444" y="75"/>
                  </a:cubicBezTo>
                  <a:cubicBezTo>
                    <a:pt x="3796" y="75"/>
                    <a:pt x="4148" y="107"/>
                    <a:pt x="4500" y="149"/>
                  </a:cubicBezTo>
                  <a:cubicBezTo>
                    <a:pt x="4999" y="223"/>
                    <a:pt x="5481" y="370"/>
                    <a:pt x="5938" y="602"/>
                  </a:cubicBezTo>
                  <a:cubicBezTo>
                    <a:pt x="5717" y="472"/>
                    <a:pt x="5499" y="370"/>
                    <a:pt x="5249" y="282"/>
                  </a:cubicBezTo>
                  <a:cubicBezTo>
                    <a:pt x="5013" y="194"/>
                    <a:pt x="4764" y="135"/>
                    <a:pt x="4514" y="89"/>
                  </a:cubicBezTo>
                  <a:cubicBezTo>
                    <a:pt x="4268" y="47"/>
                    <a:pt x="4004" y="33"/>
                    <a:pt x="3754" y="19"/>
                  </a:cubicBezTo>
                  <a:cubicBezTo>
                    <a:pt x="3620" y="1"/>
                    <a:pt x="3490" y="1"/>
                    <a:pt x="3371" y="1"/>
                  </a:cubicBezTo>
                  <a:close/>
                </a:path>
              </a:pathLst>
            </a:custGeom>
            <a:solidFill>
              <a:srgbClr val="8344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71" name="Google Shape;878;p49">
              <a:extLst>
                <a:ext uri="{FF2B5EF4-FFF2-40B4-BE49-F238E27FC236}">
                  <a16:creationId xmlns:a16="http://schemas.microsoft.com/office/drawing/2014/main" id="{EFF36B48-5F22-F70F-5392-300C22305F5C}"/>
                </a:ext>
              </a:extLst>
            </p:cNvPr>
            <p:cNvSpPr/>
            <p:nvPr/>
          </p:nvSpPr>
          <p:spPr>
            <a:xfrm>
              <a:off x="5011625" y="2185575"/>
              <a:ext cx="9975" cy="19800"/>
            </a:xfrm>
            <a:custGeom>
              <a:avLst/>
              <a:gdLst/>
              <a:ahLst/>
              <a:cxnLst/>
              <a:rect l="l" t="t" r="r" b="b"/>
              <a:pathLst>
                <a:path w="399" h="792" extrusionOk="0">
                  <a:moveTo>
                    <a:pt x="398" y="0"/>
                  </a:moveTo>
                  <a:lnTo>
                    <a:pt x="398" y="0"/>
                  </a:lnTo>
                  <a:cubicBezTo>
                    <a:pt x="338" y="46"/>
                    <a:pt x="282" y="102"/>
                    <a:pt x="236" y="162"/>
                  </a:cubicBezTo>
                  <a:cubicBezTo>
                    <a:pt x="194" y="222"/>
                    <a:pt x="149" y="278"/>
                    <a:pt x="106" y="352"/>
                  </a:cubicBezTo>
                  <a:cubicBezTo>
                    <a:pt x="75" y="412"/>
                    <a:pt x="32" y="486"/>
                    <a:pt x="18" y="574"/>
                  </a:cubicBezTo>
                  <a:cubicBezTo>
                    <a:pt x="1" y="644"/>
                    <a:pt x="1" y="718"/>
                    <a:pt x="32" y="792"/>
                  </a:cubicBezTo>
                  <a:cubicBezTo>
                    <a:pt x="32" y="718"/>
                    <a:pt x="61" y="662"/>
                    <a:pt x="89" y="588"/>
                  </a:cubicBezTo>
                  <a:cubicBezTo>
                    <a:pt x="106" y="514"/>
                    <a:pt x="149" y="454"/>
                    <a:pt x="177" y="398"/>
                  </a:cubicBezTo>
                  <a:cubicBezTo>
                    <a:pt x="251" y="264"/>
                    <a:pt x="324" y="134"/>
                    <a:pt x="398" y="0"/>
                  </a:cubicBezTo>
                  <a:close/>
                </a:path>
              </a:pathLst>
            </a:custGeom>
            <a:solidFill>
              <a:srgbClr val="8344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72" name="Google Shape;879;p49">
              <a:extLst>
                <a:ext uri="{FF2B5EF4-FFF2-40B4-BE49-F238E27FC236}">
                  <a16:creationId xmlns:a16="http://schemas.microsoft.com/office/drawing/2014/main" id="{1F2721FE-7EDE-3644-C211-CC07B69B0724}"/>
                </a:ext>
              </a:extLst>
            </p:cNvPr>
            <p:cNvSpPr/>
            <p:nvPr/>
          </p:nvSpPr>
          <p:spPr>
            <a:xfrm>
              <a:off x="5006875" y="2172025"/>
              <a:ext cx="10675" cy="15075"/>
            </a:xfrm>
            <a:custGeom>
              <a:avLst/>
              <a:gdLst/>
              <a:ahLst/>
              <a:cxnLst/>
              <a:rect l="l" t="t" r="r" b="b"/>
              <a:pathLst>
                <a:path w="427" h="603" extrusionOk="0">
                  <a:moveTo>
                    <a:pt x="426" y="1"/>
                  </a:moveTo>
                  <a:lnTo>
                    <a:pt x="426" y="1"/>
                  </a:lnTo>
                  <a:cubicBezTo>
                    <a:pt x="367" y="29"/>
                    <a:pt x="310" y="74"/>
                    <a:pt x="265" y="117"/>
                  </a:cubicBezTo>
                  <a:cubicBezTo>
                    <a:pt x="222" y="148"/>
                    <a:pt x="177" y="205"/>
                    <a:pt x="135" y="250"/>
                  </a:cubicBezTo>
                  <a:cubicBezTo>
                    <a:pt x="103" y="307"/>
                    <a:pt x="61" y="352"/>
                    <a:pt x="47" y="412"/>
                  </a:cubicBezTo>
                  <a:cubicBezTo>
                    <a:pt x="15" y="482"/>
                    <a:pt x="1" y="542"/>
                    <a:pt x="1" y="602"/>
                  </a:cubicBezTo>
                  <a:cubicBezTo>
                    <a:pt x="61" y="500"/>
                    <a:pt x="135" y="394"/>
                    <a:pt x="208" y="307"/>
                  </a:cubicBezTo>
                  <a:cubicBezTo>
                    <a:pt x="279" y="205"/>
                    <a:pt x="353" y="103"/>
                    <a:pt x="426" y="1"/>
                  </a:cubicBezTo>
                  <a:close/>
                </a:path>
              </a:pathLst>
            </a:custGeom>
            <a:solidFill>
              <a:srgbClr val="8344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73" name="Google Shape;880;p49">
              <a:extLst>
                <a:ext uri="{FF2B5EF4-FFF2-40B4-BE49-F238E27FC236}">
                  <a16:creationId xmlns:a16="http://schemas.microsoft.com/office/drawing/2014/main" id="{D558359C-403B-310C-73BE-BCDAC152FDD7}"/>
                </a:ext>
              </a:extLst>
            </p:cNvPr>
            <p:cNvSpPr/>
            <p:nvPr/>
          </p:nvSpPr>
          <p:spPr>
            <a:xfrm>
              <a:off x="5160425" y="2193300"/>
              <a:ext cx="11375" cy="31875"/>
            </a:xfrm>
            <a:custGeom>
              <a:avLst/>
              <a:gdLst/>
              <a:ahLst/>
              <a:cxnLst/>
              <a:rect l="l" t="t" r="r" b="b"/>
              <a:pathLst>
                <a:path w="455" h="1275" extrusionOk="0">
                  <a:moveTo>
                    <a:pt x="0" y="1"/>
                  </a:moveTo>
                  <a:cubicBezTo>
                    <a:pt x="46" y="103"/>
                    <a:pt x="88" y="205"/>
                    <a:pt x="134" y="307"/>
                  </a:cubicBezTo>
                  <a:cubicBezTo>
                    <a:pt x="176" y="409"/>
                    <a:pt x="222" y="528"/>
                    <a:pt x="250" y="630"/>
                  </a:cubicBezTo>
                  <a:cubicBezTo>
                    <a:pt x="292" y="732"/>
                    <a:pt x="338" y="834"/>
                    <a:pt x="366" y="951"/>
                  </a:cubicBezTo>
                  <a:cubicBezTo>
                    <a:pt x="398" y="1056"/>
                    <a:pt x="426" y="1158"/>
                    <a:pt x="454" y="1274"/>
                  </a:cubicBezTo>
                  <a:cubicBezTo>
                    <a:pt x="454" y="1158"/>
                    <a:pt x="454" y="1038"/>
                    <a:pt x="426" y="922"/>
                  </a:cubicBezTo>
                  <a:cubicBezTo>
                    <a:pt x="412" y="820"/>
                    <a:pt x="366" y="704"/>
                    <a:pt x="338" y="599"/>
                  </a:cubicBezTo>
                  <a:cubicBezTo>
                    <a:pt x="292" y="483"/>
                    <a:pt x="250" y="381"/>
                    <a:pt x="190" y="279"/>
                  </a:cubicBezTo>
                  <a:cubicBezTo>
                    <a:pt x="134" y="191"/>
                    <a:pt x="74" y="89"/>
                    <a:pt x="0" y="1"/>
                  </a:cubicBezTo>
                  <a:close/>
                </a:path>
              </a:pathLst>
            </a:custGeom>
            <a:solidFill>
              <a:srgbClr val="8344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74" name="Google Shape;881;p49">
              <a:extLst>
                <a:ext uri="{FF2B5EF4-FFF2-40B4-BE49-F238E27FC236}">
                  <a16:creationId xmlns:a16="http://schemas.microsoft.com/office/drawing/2014/main" id="{63735923-BDBC-9CA4-FAEF-AE7BDA40CA8B}"/>
                </a:ext>
              </a:extLst>
            </p:cNvPr>
            <p:cNvSpPr/>
            <p:nvPr/>
          </p:nvSpPr>
          <p:spPr>
            <a:xfrm>
              <a:off x="5035825" y="2249225"/>
              <a:ext cx="41425" cy="38050"/>
            </a:xfrm>
            <a:custGeom>
              <a:avLst/>
              <a:gdLst/>
              <a:ahLst/>
              <a:cxnLst/>
              <a:rect l="l" t="t" r="r" b="b"/>
              <a:pathLst>
                <a:path w="1657" h="1522" extrusionOk="0">
                  <a:moveTo>
                    <a:pt x="848" y="1"/>
                  </a:moveTo>
                  <a:cubicBezTo>
                    <a:pt x="497" y="1"/>
                    <a:pt x="182" y="236"/>
                    <a:pt x="106" y="592"/>
                  </a:cubicBezTo>
                  <a:cubicBezTo>
                    <a:pt x="0" y="1000"/>
                    <a:pt x="250" y="1411"/>
                    <a:pt x="661" y="1499"/>
                  </a:cubicBezTo>
                  <a:cubicBezTo>
                    <a:pt x="719" y="1514"/>
                    <a:pt x="777" y="1521"/>
                    <a:pt x="834" y="1521"/>
                  </a:cubicBezTo>
                  <a:cubicBezTo>
                    <a:pt x="1169" y="1521"/>
                    <a:pt x="1482" y="1280"/>
                    <a:pt x="1569" y="944"/>
                  </a:cubicBezTo>
                  <a:cubicBezTo>
                    <a:pt x="1657" y="532"/>
                    <a:pt x="1407" y="121"/>
                    <a:pt x="1013" y="19"/>
                  </a:cubicBezTo>
                  <a:cubicBezTo>
                    <a:pt x="958" y="7"/>
                    <a:pt x="902" y="1"/>
                    <a:pt x="84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75" name="Google Shape;882;p49">
              <a:extLst>
                <a:ext uri="{FF2B5EF4-FFF2-40B4-BE49-F238E27FC236}">
                  <a16:creationId xmlns:a16="http://schemas.microsoft.com/office/drawing/2014/main" id="{B40320DD-39A6-7A9A-25A1-8DA9D7FD1DB3}"/>
                </a:ext>
              </a:extLst>
            </p:cNvPr>
            <p:cNvSpPr/>
            <p:nvPr/>
          </p:nvSpPr>
          <p:spPr>
            <a:xfrm>
              <a:off x="5036950" y="2248625"/>
              <a:ext cx="39250" cy="39600"/>
            </a:xfrm>
            <a:custGeom>
              <a:avLst/>
              <a:gdLst/>
              <a:ahLst/>
              <a:cxnLst/>
              <a:rect l="l" t="t" r="r" b="b"/>
              <a:pathLst>
                <a:path w="1570" h="1584" extrusionOk="0">
                  <a:moveTo>
                    <a:pt x="792" y="57"/>
                  </a:moveTo>
                  <a:cubicBezTo>
                    <a:pt x="852" y="57"/>
                    <a:pt x="894" y="57"/>
                    <a:pt x="954" y="74"/>
                  </a:cubicBezTo>
                  <a:cubicBezTo>
                    <a:pt x="1292" y="162"/>
                    <a:pt x="1510" y="454"/>
                    <a:pt x="1510" y="778"/>
                  </a:cubicBezTo>
                  <a:cubicBezTo>
                    <a:pt x="1510" y="834"/>
                    <a:pt x="1510" y="894"/>
                    <a:pt x="1496" y="954"/>
                  </a:cubicBezTo>
                  <a:cubicBezTo>
                    <a:pt x="1408" y="1288"/>
                    <a:pt x="1116" y="1509"/>
                    <a:pt x="792" y="1509"/>
                  </a:cubicBezTo>
                  <a:cubicBezTo>
                    <a:pt x="732" y="1509"/>
                    <a:pt x="676" y="1509"/>
                    <a:pt x="616" y="1495"/>
                  </a:cubicBezTo>
                  <a:cubicBezTo>
                    <a:pt x="293" y="1421"/>
                    <a:pt x="61" y="1112"/>
                    <a:pt x="61" y="792"/>
                  </a:cubicBezTo>
                  <a:cubicBezTo>
                    <a:pt x="61" y="732"/>
                    <a:pt x="75" y="672"/>
                    <a:pt x="89" y="616"/>
                  </a:cubicBezTo>
                  <a:cubicBezTo>
                    <a:pt x="163" y="278"/>
                    <a:pt x="469" y="57"/>
                    <a:pt x="792" y="57"/>
                  </a:cubicBezTo>
                  <a:close/>
                  <a:moveTo>
                    <a:pt x="792" y="0"/>
                  </a:moveTo>
                  <a:cubicBezTo>
                    <a:pt x="441" y="0"/>
                    <a:pt x="117" y="250"/>
                    <a:pt x="29" y="602"/>
                  </a:cubicBezTo>
                  <a:cubicBezTo>
                    <a:pt x="15" y="672"/>
                    <a:pt x="1" y="732"/>
                    <a:pt x="1" y="792"/>
                  </a:cubicBezTo>
                  <a:cubicBezTo>
                    <a:pt x="1" y="1143"/>
                    <a:pt x="251" y="1464"/>
                    <a:pt x="602" y="1552"/>
                  </a:cubicBezTo>
                  <a:cubicBezTo>
                    <a:pt x="659" y="1569"/>
                    <a:pt x="718" y="1583"/>
                    <a:pt x="792" y="1583"/>
                  </a:cubicBezTo>
                  <a:cubicBezTo>
                    <a:pt x="1144" y="1583"/>
                    <a:pt x="1468" y="1333"/>
                    <a:pt x="1556" y="968"/>
                  </a:cubicBezTo>
                  <a:cubicBezTo>
                    <a:pt x="1570" y="908"/>
                    <a:pt x="1570" y="848"/>
                    <a:pt x="1570" y="778"/>
                  </a:cubicBezTo>
                  <a:cubicBezTo>
                    <a:pt x="1570" y="426"/>
                    <a:pt x="1334" y="102"/>
                    <a:pt x="968" y="14"/>
                  </a:cubicBezTo>
                  <a:cubicBezTo>
                    <a:pt x="908" y="0"/>
                    <a:pt x="852" y="0"/>
                    <a:pt x="792"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76" name="Google Shape;883;p49">
              <a:extLst>
                <a:ext uri="{FF2B5EF4-FFF2-40B4-BE49-F238E27FC236}">
                  <a16:creationId xmlns:a16="http://schemas.microsoft.com/office/drawing/2014/main" id="{18829A60-C692-4B1B-0D07-EE8F03249AF3}"/>
                </a:ext>
              </a:extLst>
            </p:cNvPr>
            <p:cNvSpPr/>
            <p:nvPr/>
          </p:nvSpPr>
          <p:spPr>
            <a:xfrm>
              <a:off x="5036250" y="2250975"/>
              <a:ext cx="41000" cy="37800"/>
            </a:xfrm>
            <a:custGeom>
              <a:avLst/>
              <a:gdLst/>
              <a:ahLst/>
              <a:cxnLst/>
              <a:rect l="l" t="t" r="r" b="b"/>
              <a:pathLst>
                <a:path w="1640" h="1512" extrusionOk="0">
                  <a:moveTo>
                    <a:pt x="822" y="0"/>
                  </a:moveTo>
                  <a:cubicBezTo>
                    <a:pt x="486" y="0"/>
                    <a:pt x="178" y="242"/>
                    <a:pt x="103" y="578"/>
                  </a:cubicBezTo>
                  <a:cubicBezTo>
                    <a:pt x="1" y="990"/>
                    <a:pt x="247" y="1401"/>
                    <a:pt x="644" y="1489"/>
                  </a:cubicBezTo>
                  <a:cubicBezTo>
                    <a:pt x="707" y="1505"/>
                    <a:pt x="768" y="1512"/>
                    <a:pt x="829" y="1512"/>
                  </a:cubicBezTo>
                  <a:cubicBezTo>
                    <a:pt x="1168" y="1512"/>
                    <a:pt x="1465" y="1279"/>
                    <a:pt x="1552" y="930"/>
                  </a:cubicBezTo>
                  <a:cubicBezTo>
                    <a:pt x="1640" y="522"/>
                    <a:pt x="1408" y="110"/>
                    <a:pt x="996" y="22"/>
                  </a:cubicBezTo>
                  <a:cubicBezTo>
                    <a:pt x="938" y="7"/>
                    <a:pt x="880" y="0"/>
                    <a:pt x="82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51" name="Google Shape;884;p49">
              <a:extLst>
                <a:ext uri="{FF2B5EF4-FFF2-40B4-BE49-F238E27FC236}">
                  <a16:creationId xmlns:a16="http://schemas.microsoft.com/office/drawing/2014/main" id="{19DC6DDD-1ABB-E163-4DCA-CF43BB950CDC}"/>
                </a:ext>
              </a:extLst>
            </p:cNvPr>
            <p:cNvSpPr/>
            <p:nvPr/>
          </p:nvSpPr>
          <p:spPr>
            <a:xfrm>
              <a:off x="5039500" y="2251800"/>
              <a:ext cx="26775" cy="24600"/>
            </a:xfrm>
            <a:custGeom>
              <a:avLst/>
              <a:gdLst/>
              <a:ahLst/>
              <a:cxnLst/>
              <a:rect l="l" t="t" r="r" b="b"/>
              <a:pathLst>
                <a:path w="1071" h="984" extrusionOk="0">
                  <a:moveTo>
                    <a:pt x="519" y="1"/>
                  </a:moveTo>
                  <a:cubicBezTo>
                    <a:pt x="306" y="1"/>
                    <a:pt x="123" y="148"/>
                    <a:pt x="61" y="369"/>
                  </a:cubicBezTo>
                  <a:cubicBezTo>
                    <a:pt x="1" y="633"/>
                    <a:pt x="163" y="897"/>
                    <a:pt x="426" y="971"/>
                  </a:cubicBezTo>
                  <a:cubicBezTo>
                    <a:pt x="461" y="979"/>
                    <a:pt x="497" y="983"/>
                    <a:pt x="532" y="983"/>
                  </a:cubicBezTo>
                  <a:cubicBezTo>
                    <a:pt x="746" y="983"/>
                    <a:pt x="950" y="832"/>
                    <a:pt x="1014" y="605"/>
                  </a:cubicBezTo>
                  <a:cubicBezTo>
                    <a:pt x="1070" y="341"/>
                    <a:pt x="908" y="77"/>
                    <a:pt x="645" y="18"/>
                  </a:cubicBezTo>
                  <a:cubicBezTo>
                    <a:pt x="602" y="6"/>
                    <a:pt x="560" y="1"/>
                    <a:pt x="519"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52" name="Google Shape;885;p49">
              <a:extLst>
                <a:ext uri="{FF2B5EF4-FFF2-40B4-BE49-F238E27FC236}">
                  <a16:creationId xmlns:a16="http://schemas.microsoft.com/office/drawing/2014/main" id="{07F6A14C-5342-C626-D23C-1EEC98F08651}"/>
                </a:ext>
              </a:extLst>
            </p:cNvPr>
            <p:cNvSpPr/>
            <p:nvPr/>
          </p:nvSpPr>
          <p:spPr>
            <a:xfrm>
              <a:off x="5060000" y="2261200"/>
              <a:ext cx="9600" cy="6175"/>
            </a:xfrm>
            <a:custGeom>
              <a:avLst/>
              <a:gdLst/>
              <a:ahLst/>
              <a:cxnLst/>
              <a:rect l="l" t="t" r="r" b="b"/>
              <a:pathLst>
                <a:path w="384" h="247" extrusionOk="0">
                  <a:moveTo>
                    <a:pt x="161" y="0"/>
                  </a:moveTo>
                  <a:cubicBezTo>
                    <a:pt x="92" y="0"/>
                    <a:pt x="29" y="38"/>
                    <a:pt x="18" y="81"/>
                  </a:cubicBezTo>
                  <a:cubicBezTo>
                    <a:pt x="0" y="141"/>
                    <a:pt x="74" y="215"/>
                    <a:pt x="162" y="243"/>
                  </a:cubicBezTo>
                  <a:cubicBezTo>
                    <a:pt x="180" y="245"/>
                    <a:pt x="197" y="247"/>
                    <a:pt x="213" y="247"/>
                  </a:cubicBezTo>
                  <a:cubicBezTo>
                    <a:pt x="292" y="247"/>
                    <a:pt x="355" y="219"/>
                    <a:pt x="370" y="169"/>
                  </a:cubicBezTo>
                  <a:cubicBezTo>
                    <a:pt x="384" y="99"/>
                    <a:pt x="310" y="25"/>
                    <a:pt x="222" y="11"/>
                  </a:cubicBezTo>
                  <a:cubicBezTo>
                    <a:pt x="202" y="4"/>
                    <a:pt x="181" y="0"/>
                    <a:pt x="16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53" name="Google Shape;886;p49">
              <a:extLst>
                <a:ext uri="{FF2B5EF4-FFF2-40B4-BE49-F238E27FC236}">
                  <a16:creationId xmlns:a16="http://schemas.microsoft.com/office/drawing/2014/main" id="{E2B973C6-05E5-560E-D8CC-9D2A5ED8252B}"/>
                </a:ext>
              </a:extLst>
            </p:cNvPr>
            <p:cNvSpPr/>
            <p:nvPr/>
          </p:nvSpPr>
          <p:spPr>
            <a:xfrm>
              <a:off x="5110200" y="2246925"/>
              <a:ext cx="40400" cy="38150"/>
            </a:xfrm>
            <a:custGeom>
              <a:avLst/>
              <a:gdLst/>
              <a:ahLst/>
              <a:cxnLst/>
              <a:rect l="l" t="t" r="r" b="b"/>
              <a:pathLst>
                <a:path w="1616" h="1526" extrusionOk="0">
                  <a:moveTo>
                    <a:pt x="801" y="1"/>
                  </a:moveTo>
                  <a:cubicBezTo>
                    <a:pt x="764" y="1"/>
                    <a:pt x="727" y="3"/>
                    <a:pt x="690" y="9"/>
                  </a:cubicBezTo>
                  <a:cubicBezTo>
                    <a:pt x="279" y="68"/>
                    <a:pt x="1" y="462"/>
                    <a:pt x="61" y="874"/>
                  </a:cubicBezTo>
                  <a:cubicBezTo>
                    <a:pt x="115" y="1249"/>
                    <a:pt x="436" y="1525"/>
                    <a:pt x="805" y="1525"/>
                  </a:cubicBezTo>
                  <a:cubicBezTo>
                    <a:pt x="840" y="1525"/>
                    <a:pt x="876" y="1523"/>
                    <a:pt x="912" y="1518"/>
                  </a:cubicBezTo>
                  <a:cubicBezTo>
                    <a:pt x="1334" y="1444"/>
                    <a:pt x="1615" y="1064"/>
                    <a:pt x="1556" y="652"/>
                  </a:cubicBezTo>
                  <a:cubicBezTo>
                    <a:pt x="1488" y="268"/>
                    <a:pt x="1168" y="1"/>
                    <a:pt x="801"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54" name="Google Shape;887;p49">
              <a:extLst>
                <a:ext uri="{FF2B5EF4-FFF2-40B4-BE49-F238E27FC236}">
                  <a16:creationId xmlns:a16="http://schemas.microsoft.com/office/drawing/2014/main" id="{712A4DA7-DA37-A366-F0F8-AE0ED7992CE2}"/>
                </a:ext>
              </a:extLst>
            </p:cNvPr>
            <p:cNvSpPr/>
            <p:nvPr/>
          </p:nvSpPr>
          <p:spPr>
            <a:xfrm>
              <a:off x="5110550" y="2246075"/>
              <a:ext cx="39250" cy="39600"/>
            </a:xfrm>
            <a:custGeom>
              <a:avLst/>
              <a:gdLst/>
              <a:ahLst/>
              <a:cxnLst/>
              <a:rect l="l" t="t" r="r" b="b"/>
              <a:pathLst>
                <a:path w="1570" h="1584" extrusionOk="0">
                  <a:moveTo>
                    <a:pt x="792" y="57"/>
                  </a:moveTo>
                  <a:cubicBezTo>
                    <a:pt x="1144" y="57"/>
                    <a:pt x="1454" y="320"/>
                    <a:pt x="1514" y="686"/>
                  </a:cubicBezTo>
                  <a:lnTo>
                    <a:pt x="1514" y="792"/>
                  </a:lnTo>
                  <a:cubicBezTo>
                    <a:pt x="1514" y="1158"/>
                    <a:pt x="1264" y="1464"/>
                    <a:pt x="898" y="1523"/>
                  </a:cubicBezTo>
                  <a:lnTo>
                    <a:pt x="792" y="1523"/>
                  </a:lnTo>
                  <a:cubicBezTo>
                    <a:pt x="441" y="1523"/>
                    <a:pt x="135" y="1260"/>
                    <a:pt x="75" y="908"/>
                  </a:cubicBezTo>
                  <a:cubicBezTo>
                    <a:pt x="75" y="862"/>
                    <a:pt x="61" y="834"/>
                    <a:pt x="61" y="792"/>
                  </a:cubicBezTo>
                  <a:cubicBezTo>
                    <a:pt x="61" y="440"/>
                    <a:pt x="325" y="130"/>
                    <a:pt x="676" y="71"/>
                  </a:cubicBezTo>
                  <a:cubicBezTo>
                    <a:pt x="722" y="71"/>
                    <a:pt x="750" y="57"/>
                    <a:pt x="792" y="57"/>
                  </a:cubicBezTo>
                  <a:close/>
                  <a:moveTo>
                    <a:pt x="792" y="0"/>
                  </a:moveTo>
                  <a:cubicBezTo>
                    <a:pt x="750" y="0"/>
                    <a:pt x="705" y="14"/>
                    <a:pt x="676" y="14"/>
                  </a:cubicBezTo>
                  <a:cubicBezTo>
                    <a:pt x="282" y="71"/>
                    <a:pt x="1" y="408"/>
                    <a:pt x="1" y="792"/>
                  </a:cubicBezTo>
                  <a:cubicBezTo>
                    <a:pt x="1" y="834"/>
                    <a:pt x="19" y="862"/>
                    <a:pt x="19" y="908"/>
                  </a:cubicBezTo>
                  <a:cubicBezTo>
                    <a:pt x="75" y="1302"/>
                    <a:pt x="413" y="1583"/>
                    <a:pt x="792" y="1583"/>
                  </a:cubicBezTo>
                  <a:lnTo>
                    <a:pt x="912" y="1583"/>
                  </a:lnTo>
                  <a:cubicBezTo>
                    <a:pt x="1292" y="1523"/>
                    <a:pt x="1570" y="1186"/>
                    <a:pt x="1570" y="792"/>
                  </a:cubicBezTo>
                  <a:lnTo>
                    <a:pt x="1570" y="672"/>
                  </a:lnTo>
                  <a:cubicBezTo>
                    <a:pt x="1514" y="292"/>
                    <a:pt x="1176" y="0"/>
                    <a:pt x="792"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55" name="Google Shape;888;p49">
              <a:extLst>
                <a:ext uri="{FF2B5EF4-FFF2-40B4-BE49-F238E27FC236}">
                  <a16:creationId xmlns:a16="http://schemas.microsoft.com/office/drawing/2014/main" id="{CC91B1EC-BFBE-56BB-35F6-76323202E263}"/>
                </a:ext>
              </a:extLst>
            </p:cNvPr>
            <p:cNvSpPr/>
            <p:nvPr/>
          </p:nvSpPr>
          <p:spPr>
            <a:xfrm>
              <a:off x="5109850" y="2248675"/>
              <a:ext cx="40300" cy="37625"/>
            </a:xfrm>
            <a:custGeom>
              <a:avLst/>
              <a:gdLst/>
              <a:ahLst/>
              <a:cxnLst/>
              <a:rect l="l" t="t" r="r" b="b"/>
              <a:pathLst>
                <a:path w="1612" h="1505" extrusionOk="0">
                  <a:moveTo>
                    <a:pt x="818" y="1"/>
                  </a:moveTo>
                  <a:cubicBezTo>
                    <a:pt x="776" y="1"/>
                    <a:pt x="733" y="5"/>
                    <a:pt x="690" y="12"/>
                  </a:cubicBezTo>
                  <a:cubicBezTo>
                    <a:pt x="279" y="72"/>
                    <a:pt x="1" y="452"/>
                    <a:pt x="61" y="864"/>
                  </a:cubicBezTo>
                  <a:cubicBezTo>
                    <a:pt x="127" y="1229"/>
                    <a:pt x="439" y="1505"/>
                    <a:pt x="799" y="1505"/>
                  </a:cubicBezTo>
                  <a:cubicBezTo>
                    <a:pt x="841" y="1505"/>
                    <a:pt x="883" y="1501"/>
                    <a:pt x="926" y="1493"/>
                  </a:cubicBezTo>
                  <a:cubicBezTo>
                    <a:pt x="1320" y="1433"/>
                    <a:pt x="1612" y="1054"/>
                    <a:pt x="1542" y="642"/>
                  </a:cubicBezTo>
                  <a:cubicBezTo>
                    <a:pt x="1488" y="274"/>
                    <a:pt x="1178" y="1"/>
                    <a:pt x="81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56" name="Google Shape;889;p49">
              <a:extLst>
                <a:ext uri="{FF2B5EF4-FFF2-40B4-BE49-F238E27FC236}">
                  <a16:creationId xmlns:a16="http://schemas.microsoft.com/office/drawing/2014/main" id="{58F2D8D0-6ABD-EC69-CBC6-A1BA9AD81508}"/>
                </a:ext>
              </a:extLst>
            </p:cNvPr>
            <p:cNvSpPr/>
            <p:nvPr/>
          </p:nvSpPr>
          <p:spPr>
            <a:xfrm>
              <a:off x="5112750" y="2249175"/>
              <a:ext cx="26075" cy="24525"/>
            </a:xfrm>
            <a:custGeom>
              <a:avLst/>
              <a:gdLst/>
              <a:ahLst/>
              <a:cxnLst/>
              <a:rect l="l" t="t" r="r" b="b"/>
              <a:pathLst>
                <a:path w="1043" h="981" extrusionOk="0">
                  <a:moveTo>
                    <a:pt x="532" y="1"/>
                  </a:moveTo>
                  <a:cubicBezTo>
                    <a:pt x="508" y="1"/>
                    <a:pt x="483" y="2"/>
                    <a:pt x="458" y="6"/>
                  </a:cubicBezTo>
                  <a:cubicBezTo>
                    <a:pt x="194" y="52"/>
                    <a:pt x="1" y="298"/>
                    <a:pt x="47" y="562"/>
                  </a:cubicBezTo>
                  <a:cubicBezTo>
                    <a:pt x="85" y="800"/>
                    <a:pt x="291" y="980"/>
                    <a:pt x="525" y="980"/>
                  </a:cubicBezTo>
                  <a:cubicBezTo>
                    <a:pt x="550" y="980"/>
                    <a:pt x="576" y="978"/>
                    <a:pt x="602" y="974"/>
                  </a:cubicBezTo>
                  <a:cubicBezTo>
                    <a:pt x="866" y="932"/>
                    <a:pt x="1042" y="682"/>
                    <a:pt x="1014" y="418"/>
                  </a:cubicBezTo>
                  <a:cubicBezTo>
                    <a:pt x="973" y="179"/>
                    <a:pt x="767" y="1"/>
                    <a:pt x="532"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57" name="Google Shape;890;p49">
              <a:extLst>
                <a:ext uri="{FF2B5EF4-FFF2-40B4-BE49-F238E27FC236}">
                  <a16:creationId xmlns:a16="http://schemas.microsoft.com/office/drawing/2014/main" id="{B82A5A1E-A470-AE67-BF48-E9D6558A0256}"/>
                </a:ext>
              </a:extLst>
            </p:cNvPr>
            <p:cNvSpPr/>
            <p:nvPr/>
          </p:nvSpPr>
          <p:spPr>
            <a:xfrm>
              <a:off x="5133350" y="2258125"/>
              <a:ext cx="8800" cy="5950"/>
            </a:xfrm>
            <a:custGeom>
              <a:avLst/>
              <a:gdLst/>
              <a:ahLst/>
              <a:cxnLst/>
              <a:rect l="l" t="t" r="r" b="b"/>
              <a:pathLst>
                <a:path w="352" h="238" extrusionOk="0">
                  <a:moveTo>
                    <a:pt x="176" y="0"/>
                  </a:moveTo>
                  <a:cubicBezTo>
                    <a:pt x="88" y="0"/>
                    <a:pt x="0" y="46"/>
                    <a:pt x="0" y="102"/>
                  </a:cubicBezTo>
                  <a:cubicBezTo>
                    <a:pt x="0" y="176"/>
                    <a:pt x="74" y="236"/>
                    <a:pt x="162" y="236"/>
                  </a:cubicBezTo>
                  <a:cubicBezTo>
                    <a:pt x="172" y="237"/>
                    <a:pt x="182" y="238"/>
                    <a:pt x="192" y="238"/>
                  </a:cubicBezTo>
                  <a:cubicBezTo>
                    <a:pt x="278" y="238"/>
                    <a:pt x="339" y="184"/>
                    <a:pt x="352" y="134"/>
                  </a:cubicBezTo>
                  <a:cubicBezTo>
                    <a:pt x="352" y="60"/>
                    <a:pt x="278" y="0"/>
                    <a:pt x="17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58" name="Google Shape;891;p49">
              <a:extLst>
                <a:ext uri="{FF2B5EF4-FFF2-40B4-BE49-F238E27FC236}">
                  <a16:creationId xmlns:a16="http://schemas.microsoft.com/office/drawing/2014/main" id="{09887EFB-4B29-1C91-92FD-E625C14F4162}"/>
                </a:ext>
              </a:extLst>
            </p:cNvPr>
            <p:cNvSpPr/>
            <p:nvPr/>
          </p:nvSpPr>
          <p:spPr>
            <a:xfrm>
              <a:off x="5084975" y="2307625"/>
              <a:ext cx="11375" cy="4550"/>
            </a:xfrm>
            <a:custGeom>
              <a:avLst/>
              <a:gdLst/>
              <a:ahLst/>
              <a:cxnLst/>
              <a:rect l="l" t="t" r="r" b="b"/>
              <a:pathLst>
                <a:path w="455" h="182" extrusionOk="0">
                  <a:moveTo>
                    <a:pt x="14" y="1"/>
                  </a:moveTo>
                  <a:lnTo>
                    <a:pt x="0" y="15"/>
                  </a:lnTo>
                  <a:cubicBezTo>
                    <a:pt x="57" y="71"/>
                    <a:pt x="116" y="131"/>
                    <a:pt x="204" y="145"/>
                  </a:cubicBezTo>
                  <a:cubicBezTo>
                    <a:pt x="259" y="168"/>
                    <a:pt x="321" y="182"/>
                    <a:pt x="379" y="182"/>
                  </a:cubicBezTo>
                  <a:cubicBezTo>
                    <a:pt x="400" y="182"/>
                    <a:pt x="421" y="180"/>
                    <a:pt x="440" y="176"/>
                  </a:cubicBezTo>
                  <a:cubicBezTo>
                    <a:pt x="454" y="176"/>
                    <a:pt x="454" y="159"/>
                    <a:pt x="454" y="159"/>
                  </a:cubicBezTo>
                  <a:lnTo>
                    <a:pt x="440" y="145"/>
                  </a:lnTo>
                  <a:cubicBezTo>
                    <a:pt x="420" y="149"/>
                    <a:pt x="399" y="150"/>
                    <a:pt x="378" y="150"/>
                  </a:cubicBezTo>
                  <a:cubicBezTo>
                    <a:pt x="321" y="150"/>
                    <a:pt x="262" y="137"/>
                    <a:pt x="218" y="117"/>
                  </a:cubicBezTo>
                  <a:cubicBezTo>
                    <a:pt x="145" y="89"/>
                    <a:pt x="74" y="43"/>
                    <a:pt x="14" y="1"/>
                  </a:cubicBezTo>
                  <a:close/>
                </a:path>
              </a:pathLst>
            </a:custGeom>
            <a:solidFill>
              <a:srgbClr val="4C2D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59" name="Google Shape;892;p49">
              <a:extLst>
                <a:ext uri="{FF2B5EF4-FFF2-40B4-BE49-F238E27FC236}">
                  <a16:creationId xmlns:a16="http://schemas.microsoft.com/office/drawing/2014/main" id="{3C8B5A2A-D312-24A3-DADF-BBC9009B6ACE}"/>
                </a:ext>
              </a:extLst>
            </p:cNvPr>
            <p:cNvSpPr/>
            <p:nvPr/>
          </p:nvSpPr>
          <p:spPr>
            <a:xfrm>
              <a:off x="5027175" y="2221025"/>
              <a:ext cx="45675" cy="24600"/>
            </a:xfrm>
            <a:custGeom>
              <a:avLst/>
              <a:gdLst/>
              <a:ahLst/>
              <a:cxnLst/>
              <a:rect l="l" t="t" r="r" b="b"/>
              <a:pathLst>
                <a:path w="1827" h="984" extrusionOk="0">
                  <a:moveTo>
                    <a:pt x="1289" y="1"/>
                  </a:moveTo>
                  <a:cubicBezTo>
                    <a:pt x="859" y="1"/>
                    <a:pt x="156" y="693"/>
                    <a:pt x="156" y="693"/>
                  </a:cubicBezTo>
                  <a:cubicBezTo>
                    <a:pt x="0" y="924"/>
                    <a:pt x="130" y="983"/>
                    <a:pt x="303" y="983"/>
                  </a:cubicBezTo>
                  <a:cubicBezTo>
                    <a:pt x="438" y="983"/>
                    <a:pt x="599" y="947"/>
                    <a:pt x="670" y="928"/>
                  </a:cubicBezTo>
                  <a:cubicBezTo>
                    <a:pt x="817" y="869"/>
                    <a:pt x="1827" y="387"/>
                    <a:pt x="1475" y="63"/>
                  </a:cubicBezTo>
                  <a:cubicBezTo>
                    <a:pt x="1423" y="19"/>
                    <a:pt x="1360" y="1"/>
                    <a:pt x="1289" y="1"/>
                  </a:cubicBezTo>
                  <a:close/>
                </a:path>
              </a:pathLst>
            </a:custGeom>
            <a:solidFill>
              <a:srgbClr val="4C2D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60" name="Google Shape;893;p49">
              <a:extLst>
                <a:ext uri="{FF2B5EF4-FFF2-40B4-BE49-F238E27FC236}">
                  <a16:creationId xmlns:a16="http://schemas.microsoft.com/office/drawing/2014/main" id="{1C19C73D-F759-6626-FBCF-6912FE56DDC1}"/>
                </a:ext>
              </a:extLst>
            </p:cNvPr>
            <p:cNvSpPr/>
            <p:nvPr/>
          </p:nvSpPr>
          <p:spPr>
            <a:xfrm>
              <a:off x="5111700" y="2223650"/>
              <a:ext cx="47950" cy="21650"/>
            </a:xfrm>
            <a:custGeom>
              <a:avLst/>
              <a:gdLst/>
              <a:ahLst/>
              <a:cxnLst/>
              <a:rect l="l" t="t" r="r" b="b"/>
              <a:pathLst>
                <a:path w="1918" h="866" extrusionOk="0">
                  <a:moveTo>
                    <a:pt x="547" y="1"/>
                  </a:moveTo>
                  <a:cubicBezTo>
                    <a:pt x="456" y="1"/>
                    <a:pt x="378" y="26"/>
                    <a:pt x="324" y="88"/>
                  </a:cubicBezTo>
                  <a:cubicBezTo>
                    <a:pt x="1" y="440"/>
                    <a:pt x="1056" y="809"/>
                    <a:pt x="1218" y="837"/>
                  </a:cubicBezTo>
                  <a:cubicBezTo>
                    <a:pt x="1271" y="851"/>
                    <a:pt x="1375" y="866"/>
                    <a:pt x="1481" y="866"/>
                  </a:cubicBezTo>
                  <a:cubicBezTo>
                    <a:pt x="1697" y="866"/>
                    <a:pt x="1917" y="806"/>
                    <a:pt x="1700" y="560"/>
                  </a:cubicBezTo>
                  <a:cubicBezTo>
                    <a:pt x="1700" y="560"/>
                    <a:pt x="974" y="1"/>
                    <a:pt x="547" y="1"/>
                  </a:cubicBezTo>
                  <a:close/>
                </a:path>
              </a:pathLst>
            </a:custGeom>
            <a:solidFill>
              <a:srgbClr val="4C2D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61" name="Google Shape;894;p49">
              <a:extLst>
                <a:ext uri="{FF2B5EF4-FFF2-40B4-BE49-F238E27FC236}">
                  <a16:creationId xmlns:a16="http://schemas.microsoft.com/office/drawing/2014/main" id="{12F0A7FD-D313-7B08-9EB1-6C8B7AB0528B}"/>
                </a:ext>
              </a:extLst>
            </p:cNvPr>
            <p:cNvSpPr/>
            <p:nvPr/>
          </p:nvSpPr>
          <p:spPr>
            <a:xfrm>
              <a:off x="5090775" y="2245275"/>
              <a:ext cx="20250" cy="45500"/>
            </a:xfrm>
            <a:custGeom>
              <a:avLst/>
              <a:gdLst/>
              <a:ahLst/>
              <a:cxnLst/>
              <a:rect l="l" t="t" r="r" b="b"/>
              <a:pathLst>
                <a:path w="810" h="1820" extrusionOk="0">
                  <a:moveTo>
                    <a:pt x="74" y="1"/>
                  </a:moveTo>
                  <a:cubicBezTo>
                    <a:pt x="74" y="1"/>
                    <a:pt x="60" y="1"/>
                    <a:pt x="60" y="15"/>
                  </a:cubicBezTo>
                  <a:cubicBezTo>
                    <a:pt x="32" y="236"/>
                    <a:pt x="1" y="472"/>
                    <a:pt x="1" y="704"/>
                  </a:cubicBezTo>
                  <a:cubicBezTo>
                    <a:pt x="1" y="806"/>
                    <a:pt x="1" y="926"/>
                    <a:pt x="32" y="1042"/>
                  </a:cubicBezTo>
                  <a:cubicBezTo>
                    <a:pt x="32" y="1070"/>
                    <a:pt x="46" y="1102"/>
                    <a:pt x="60" y="1130"/>
                  </a:cubicBezTo>
                  <a:cubicBezTo>
                    <a:pt x="74" y="1158"/>
                    <a:pt x="88" y="1204"/>
                    <a:pt x="134" y="1218"/>
                  </a:cubicBezTo>
                  <a:cubicBezTo>
                    <a:pt x="208" y="1218"/>
                    <a:pt x="264" y="1204"/>
                    <a:pt x="324" y="1190"/>
                  </a:cubicBezTo>
                  <a:cubicBezTo>
                    <a:pt x="384" y="1175"/>
                    <a:pt x="440" y="1144"/>
                    <a:pt x="486" y="1130"/>
                  </a:cubicBezTo>
                  <a:cubicBezTo>
                    <a:pt x="528" y="1120"/>
                    <a:pt x="562" y="1110"/>
                    <a:pt x="594" y="1110"/>
                  </a:cubicBezTo>
                  <a:cubicBezTo>
                    <a:pt x="607" y="1110"/>
                    <a:pt x="620" y="1112"/>
                    <a:pt x="634" y="1116"/>
                  </a:cubicBezTo>
                  <a:cubicBezTo>
                    <a:pt x="676" y="1130"/>
                    <a:pt x="704" y="1175"/>
                    <a:pt x="722" y="1218"/>
                  </a:cubicBezTo>
                  <a:cubicBezTo>
                    <a:pt x="736" y="1246"/>
                    <a:pt x="736" y="1277"/>
                    <a:pt x="736" y="1306"/>
                  </a:cubicBezTo>
                  <a:lnTo>
                    <a:pt x="750" y="1334"/>
                  </a:lnTo>
                  <a:cubicBezTo>
                    <a:pt x="750" y="1351"/>
                    <a:pt x="736" y="1365"/>
                    <a:pt x="736" y="1380"/>
                  </a:cubicBezTo>
                  <a:cubicBezTo>
                    <a:pt x="736" y="1408"/>
                    <a:pt x="736" y="1422"/>
                    <a:pt x="722" y="1453"/>
                  </a:cubicBezTo>
                  <a:cubicBezTo>
                    <a:pt x="704" y="1482"/>
                    <a:pt x="704" y="1496"/>
                    <a:pt x="690" y="1527"/>
                  </a:cubicBezTo>
                  <a:cubicBezTo>
                    <a:pt x="662" y="1569"/>
                    <a:pt x="616" y="1615"/>
                    <a:pt x="574" y="1643"/>
                  </a:cubicBezTo>
                  <a:cubicBezTo>
                    <a:pt x="486" y="1703"/>
                    <a:pt x="384" y="1759"/>
                    <a:pt x="264" y="1791"/>
                  </a:cubicBezTo>
                  <a:lnTo>
                    <a:pt x="264" y="1805"/>
                  </a:lnTo>
                  <a:cubicBezTo>
                    <a:pt x="264" y="1819"/>
                    <a:pt x="264" y="1819"/>
                    <a:pt x="282" y="1819"/>
                  </a:cubicBezTo>
                  <a:cubicBezTo>
                    <a:pt x="398" y="1791"/>
                    <a:pt x="500" y="1745"/>
                    <a:pt x="602" y="1686"/>
                  </a:cubicBezTo>
                  <a:lnTo>
                    <a:pt x="736" y="1555"/>
                  </a:lnTo>
                  <a:cubicBezTo>
                    <a:pt x="750" y="1527"/>
                    <a:pt x="764" y="1496"/>
                    <a:pt x="778" y="1482"/>
                  </a:cubicBezTo>
                  <a:cubicBezTo>
                    <a:pt x="778" y="1453"/>
                    <a:pt x="792" y="1422"/>
                    <a:pt x="792" y="1380"/>
                  </a:cubicBezTo>
                  <a:cubicBezTo>
                    <a:pt x="810" y="1365"/>
                    <a:pt x="810" y="1351"/>
                    <a:pt x="810" y="1334"/>
                  </a:cubicBezTo>
                  <a:lnTo>
                    <a:pt x="810" y="1292"/>
                  </a:lnTo>
                  <a:cubicBezTo>
                    <a:pt x="792" y="1263"/>
                    <a:pt x="792" y="1232"/>
                    <a:pt x="778" y="1204"/>
                  </a:cubicBezTo>
                  <a:cubicBezTo>
                    <a:pt x="778" y="1175"/>
                    <a:pt x="764" y="1144"/>
                    <a:pt x="736" y="1116"/>
                  </a:cubicBezTo>
                  <a:cubicBezTo>
                    <a:pt x="722" y="1088"/>
                    <a:pt x="690" y="1070"/>
                    <a:pt x="662" y="1056"/>
                  </a:cubicBezTo>
                  <a:cubicBezTo>
                    <a:pt x="639" y="1047"/>
                    <a:pt x="617" y="1044"/>
                    <a:pt x="597" y="1044"/>
                  </a:cubicBezTo>
                  <a:cubicBezTo>
                    <a:pt x="551" y="1044"/>
                    <a:pt x="511" y="1060"/>
                    <a:pt x="472" y="1070"/>
                  </a:cubicBezTo>
                  <a:cubicBezTo>
                    <a:pt x="412" y="1088"/>
                    <a:pt x="352" y="1102"/>
                    <a:pt x="310" y="1116"/>
                  </a:cubicBezTo>
                  <a:cubicBezTo>
                    <a:pt x="266" y="1136"/>
                    <a:pt x="224" y="1149"/>
                    <a:pt x="187" y="1149"/>
                  </a:cubicBezTo>
                  <a:cubicBezTo>
                    <a:pt x="174" y="1149"/>
                    <a:pt x="161" y="1148"/>
                    <a:pt x="148" y="1144"/>
                  </a:cubicBezTo>
                  <a:cubicBezTo>
                    <a:pt x="134" y="1144"/>
                    <a:pt x="120" y="1130"/>
                    <a:pt x="120" y="1102"/>
                  </a:cubicBezTo>
                  <a:cubicBezTo>
                    <a:pt x="106" y="1088"/>
                    <a:pt x="88" y="1056"/>
                    <a:pt x="88" y="1028"/>
                  </a:cubicBezTo>
                  <a:cubicBezTo>
                    <a:pt x="60" y="926"/>
                    <a:pt x="60" y="806"/>
                    <a:pt x="60" y="704"/>
                  </a:cubicBezTo>
                  <a:lnTo>
                    <a:pt x="60" y="352"/>
                  </a:lnTo>
                  <a:cubicBezTo>
                    <a:pt x="74" y="236"/>
                    <a:pt x="74" y="134"/>
                    <a:pt x="88" y="15"/>
                  </a:cubicBezTo>
                  <a:cubicBezTo>
                    <a:pt x="88" y="1"/>
                    <a:pt x="88" y="1"/>
                    <a:pt x="74"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62" name="Google Shape;895;p49">
              <a:extLst>
                <a:ext uri="{FF2B5EF4-FFF2-40B4-BE49-F238E27FC236}">
                  <a16:creationId xmlns:a16="http://schemas.microsoft.com/office/drawing/2014/main" id="{DB47BDFD-FA5D-F4C1-A276-622AAE02BB18}"/>
                </a:ext>
              </a:extLst>
            </p:cNvPr>
            <p:cNvSpPr/>
            <p:nvPr/>
          </p:nvSpPr>
          <p:spPr>
            <a:xfrm>
              <a:off x="5084175" y="2296500"/>
              <a:ext cx="21675" cy="12650"/>
            </a:xfrm>
            <a:custGeom>
              <a:avLst/>
              <a:gdLst/>
              <a:ahLst/>
              <a:cxnLst/>
              <a:rect l="l" t="t" r="r" b="b"/>
              <a:pathLst>
                <a:path w="867" h="506" extrusionOk="0">
                  <a:moveTo>
                    <a:pt x="288" y="1"/>
                  </a:moveTo>
                  <a:cubicBezTo>
                    <a:pt x="235" y="1"/>
                    <a:pt x="179" y="2"/>
                    <a:pt x="120" y="6"/>
                  </a:cubicBezTo>
                  <a:cubicBezTo>
                    <a:pt x="46" y="6"/>
                    <a:pt x="1" y="62"/>
                    <a:pt x="1" y="122"/>
                  </a:cubicBezTo>
                  <a:cubicBezTo>
                    <a:pt x="18" y="252"/>
                    <a:pt x="106" y="474"/>
                    <a:pt x="384" y="502"/>
                  </a:cubicBezTo>
                  <a:cubicBezTo>
                    <a:pt x="405" y="504"/>
                    <a:pt x="424" y="505"/>
                    <a:pt x="443" y="505"/>
                  </a:cubicBezTo>
                  <a:cubicBezTo>
                    <a:pt x="683" y="505"/>
                    <a:pt x="813" y="329"/>
                    <a:pt x="852" y="196"/>
                  </a:cubicBezTo>
                  <a:cubicBezTo>
                    <a:pt x="866" y="122"/>
                    <a:pt x="852" y="62"/>
                    <a:pt x="778" y="48"/>
                  </a:cubicBezTo>
                  <a:cubicBezTo>
                    <a:pt x="674" y="26"/>
                    <a:pt x="502" y="1"/>
                    <a:pt x="288"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63" name="Google Shape;896;p49">
              <a:extLst>
                <a:ext uri="{FF2B5EF4-FFF2-40B4-BE49-F238E27FC236}">
                  <a16:creationId xmlns:a16="http://schemas.microsoft.com/office/drawing/2014/main" id="{097FB15B-3F64-12DC-C6AA-28BF9C0FB271}"/>
                </a:ext>
              </a:extLst>
            </p:cNvPr>
            <p:cNvSpPr/>
            <p:nvPr/>
          </p:nvSpPr>
          <p:spPr>
            <a:xfrm>
              <a:off x="5096325" y="2296625"/>
              <a:ext cx="6975" cy="5650"/>
            </a:xfrm>
            <a:custGeom>
              <a:avLst/>
              <a:gdLst/>
              <a:ahLst/>
              <a:cxnLst/>
              <a:rect l="l" t="t" r="r" b="b"/>
              <a:pathLst>
                <a:path w="279" h="226" extrusionOk="0">
                  <a:moveTo>
                    <a:pt x="14" y="1"/>
                  </a:moveTo>
                  <a:cubicBezTo>
                    <a:pt x="0" y="89"/>
                    <a:pt x="0" y="191"/>
                    <a:pt x="14" y="205"/>
                  </a:cubicBezTo>
                  <a:cubicBezTo>
                    <a:pt x="37" y="219"/>
                    <a:pt x="78" y="226"/>
                    <a:pt x="120" y="226"/>
                  </a:cubicBezTo>
                  <a:cubicBezTo>
                    <a:pt x="162" y="226"/>
                    <a:pt x="206" y="219"/>
                    <a:pt x="236" y="205"/>
                  </a:cubicBezTo>
                  <a:cubicBezTo>
                    <a:pt x="264" y="191"/>
                    <a:pt x="278" y="103"/>
                    <a:pt x="278" y="43"/>
                  </a:cubicBezTo>
                  <a:cubicBezTo>
                    <a:pt x="218" y="29"/>
                    <a:pt x="116" y="15"/>
                    <a:pt x="1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64" name="Google Shape;897;p49">
              <a:extLst>
                <a:ext uri="{FF2B5EF4-FFF2-40B4-BE49-F238E27FC236}">
                  <a16:creationId xmlns:a16="http://schemas.microsoft.com/office/drawing/2014/main" id="{0495822A-F168-14BE-AA59-D389C33FAD57}"/>
                </a:ext>
              </a:extLst>
            </p:cNvPr>
            <p:cNvSpPr/>
            <p:nvPr/>
          </p:nvSpPr>
          <p:spPr>
            <a:xfrm>
              <a:off x="5087525" y="2296625"/>
              <a:ext cx="6625" cy="3825"/>
            </a:xfrm>
            <a:custGeom>
              <a:avLst/>
              <a:gdLst/>
              <a:ahLst/>
              <a:cxnLst/>
              <a:rect l="l" t="t" r="r" b="b"/>
              <a:pathLst>
                <a:path w="265" h="153" extrusionOk="0">
                  <a:moveTo>
                    <a:pt x="0" y="1"/>
                  </a:moveTo>
                  <a:lnTo>
                    <a:pt x="0" y="131"/>
                  </a:lnTo>
                  <a:cubicBezTo>
                    <a:pt x="22" y="145"/>
                    <a:pt x="62" y="152"/>
                    <a:pt x="102" y="152"/>
                  </a:cubicBezTo>
                  <a:cubicBezTo>
                    <a:pt x="143" y="152"/>
                    <a:pt x="183" y="145"/>
                    <a:pt x="204" y="131"/>
                  </a:cubicBezTo>
                  <a:cubicBezTo>
                    <a:pt x="236" y="117"/>
                    <a:pt x="250" y="57"/>
                    <a:pt x="26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65" name="Google Shape;898;p49">
              <a:extLst>
                <a:ext uri="{FF2B5EF4-FFF2-40B4-BE49-F238E27FC236}">
                  <a16:creationId xmlns:a16="http://schemas.microsoft.com/office/drawing/2014/main" id="{6614FD7A-4C3F-E5BC-03FC-9126D9516B47}"/>
                </a:ext>
              </a:extLst>
            </p:cNvPr>
            <p:cNvSpPr/>
            <p:nvPr/>
          </p:nvSpPr>
          <p:spPr>
            <a:xfrm>
              <a:off x="5086025" y="2303575"/>
              <a:ext cx="13575" cy="5625"/>
            </a:xfrm>
            <a:custGeom>
              <a:avLst/>
              <a:gdLst/>
              <a:ahLst/>
              <a:cxnLst/>
              <a:rect l="l" t="t" r="r" b="b"/>
              <a:pathLst>
                <a:path w="543" h="225" extrusionOk="0">
                  <a:moveTo>
                    <a:pt x="162" y="0"/>
                  </a:moveTo>
                  <a:cubicBezTo>
                    <a:pt x="126" y="0"/>
                    <a:pt x="92" y="5"/>
                    <a:pt x="60" y="15"/>
                  </a:cubicBezTo>
                  <a:cubicBezTo>
                    <a:pt x="46" y="29"/>
                    <a:pt x="15" y="43"/>
                    <a:pt x="1" y="43"/>
                  </a:cubicBezTo>
                  <a:cubicBezTo>
                    <a:pt x="60" y="131"/>
                    <a:pt x="162" y="205"/>
                    <a:pt x="310" y="219"/>
                  </a:cubicBezTo>
                  <a:cubicBezTo>
                    <a:pt x="334" y="223"/>
                    <a:pt x="356" y="224"/>
                    <a:pt x="378" y="224"/>
                  </a:cubicBezTo>
                  <a:cubicBezTo>
                    <a:pt x="437" y="224"/>
                    <a:pt x="491" y="211"/>
                    <a:pt x="542" y="191"/>
                  </a:cubicBezTo>
                  <a:cubicBezTo>
                    <a:pt x="486" y="131"/>
                    <a:pt x="426" y="75"/>
                    <a:pt x="352" y="43"/>
                  </a:cubicBezTo>
                  <a:cubicBezTo>
                    <a:pt x="296" y="16"/>
                    <a:pt x="227" y="0"/>
                    <a:pt x="162" y="0"/>
                  </a:cubicBezTo>
                  <a:close/>
                </a:path>
              </a:pathLst>
            </a:custGeom>
            <a:solidFill>
              <a:srgbClr val="F069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166" name="Google Shape;899;p49">
            <a:extLst>
              <a:ext uri="{FF2B5EF4-FFF2-40B4-BE49-F238E27FC236}">
                <a16:creationId xmlns:a16="http://schemas.microsoft.com/office/drawing/2014/main" id="{850E6947-AEDA-8118-4AC5-7C6443B3069E}"/>
              </a:ext>
            </a:extLst>
          </p:cNvPr>
          <p:cNvGrpSpPr/>
          <p:nvPr/>
        </p:nvGrpSpPr>
        <p:grpSpPr>
          <a:xfrm>
            <a:off x="6147101" y="2051179"/>
            <a:ext cx="1768335" cy="2753040"/>
            <a:chOff x="487575" y="4251100"/>
            <a:chExt cx="393550" cy="586300"/>
          </a:xfrm>
        </p:grpSpPr>
        <p:sp>
          <p:nvSpPr>
            <p:cNvPr id="1167" name="Google Shape;900;p49">
              <a:extLst>
                <a:ext uri="{FF2B5EF4-FFF2-40B4-BE49-F238E27FC236}">
                  <a16:creationId xmlns:a16="http://schemas.microsoft.com/office/drawing/2014/main" id="{E57FEB19-9FF8-C247-5C6C-85D1AEDFF336}"/>
                </a:ext>
              </a:extLst>
            </p:cNvPr>
            <p:cNvSpPr/>
            <p:nvPr/>
          </p:nvSpPr>
          <p:spPr>
            <a:xfrm>
              <a:off x="598650" y="4253450"/>
              <a:ext cx="274125" cy="291450"/>
            </a:xfrm>
            <a:custGeom>
              <a:avLst/>
              <a:gdLst/>
              <a:ahLst/>
              <a:cxnLst/>
              <a:rect l="l" t="t" r="r" b="b"/>
              <a:pathLst>
                <a:path w="10965" h="11658" extrusionOk="0">
                  <a:moveTo>
                    <a:pt x="6460" y="0"/>
                  </a:moveTo>
                  <a:cubicBezTo>
                    <a:pt x="5511" y="0"/>
                    <a:pt x="4650" y="235"/>
                    <a:pt x="4176" y="637"/>
                  </a:cubicBezTo>
                  <a:cubicBezTo>
                    <a:pt x="3578" y="725"/>
                    <a:pt x="1523" y="1165"/>
                    <a:pt x="1143" y="2572"/>
                  </a:cubicBezTo>
                  <a:cubicBezTo>
                    <a:pt x="939" y="3377"/>
                    <a:pt x="1217" y="3891"/>
                    <a:pt x="1070" y="4946"/>
                  </a:cubicBezTo>
                  <a:cubicBezTo>
                    <a:pt x="1010" y="5340"/>
                    <a:pt x="482" y="5766"/>
                    <a:pt x="426" y="6191"/>
                  </a:cubicBezTo>
                  <a:cubicBezTo>
                    <a:pt x="352" y="6719"/>
                    <a:pt x="732" y="7246"/>
                    <a:pt x="658" y="7760"/>
                  </a:cubicBezTo>
                  <a:cubicBezTo>
                    <a:pt x="616" y="8154"/>
                    <a:pt x="148" y="8889"/>
                    <a:pt x="102" y="9241"/>
                  </a:cubicBezTo>
                  <a:cubicBezTo>
                    <a:pt x="0" y="10046"/>
                    <a:pt x="278" y="10384"/>
                    <a:pt x="412" y="10634"/>
                  </a:cubicBezTo>
                  <a:cubicBezTo>
                    <a:pt x="412" y="10634"/>
                    <a:pt x="602" y="10662"/>
                    <a:pt x="922" y="10722"/>
                  </a:cubicBezTo>
                  <a:cubicBezTo>
                    <a:pt x="924" y="10722"/>
                    <a:pt x="926" y="10723"/>
                    <a:pt x="928" y="10723"/>
                  </a:cubicBezTo>
                  <a:cubicBezTo>
                    <a:pt x="972" y="10723"/>
                    <a:pt x="1029" y="10568"/>
                    <a:pt x="1070" y="10426"/>
                  </a:cubicBezTo>
                  <a:cubicBezTo>
                    <a:pt x="1127" y="10271"/>
                    <a:pt x="1181" y="10119"/>
                    <a:pt x="1226" y="10119"/>
                  </a:cubicBezTo>
                  <a:cubicBezTo>
                    <a:pt x="1228" y="10119"/>
                    <a:pt x="1230" y="10120"/>
                    <a:pt x="1231" y="10120"/>
                  </a:cubicBezTo>
                  <a:cubicBezTo>
                    <a:pt x="1333" y="10134"/>
                    <a:pt x="1407" y="10810"/>
                    <a:pt x="1537" y="10824"/>
                  </a:cubicBezTo>
                  <a:cubicBezTo>
                    <a:pt x="2448" y="10968"/>
                    <a:pt x="3753" y="11130"/>
                    <a:pt x="4823" y="11130"/>
                  </a:cubicBezTo>
                  <a:lnTo>
                    <a:pt x="4837" y="11144"/>
                  </a:lnTo>
                  <a:cubicBezTo>
                    <a:pt x="5920" y="11555"/>
                    <a:pt x="7855" y="11643"/>
                    <a:pt x="9086" y="11657"/>
                  </a:cubicBezTo>
                  <a:cubicBezTo>
                    <a:pt x="9160" y="11657"/>
                    <a:pt x="9234" y="11496"/>
                    <a:pt x="9308" y="11337"/>
                  </a:cubicBezTo>
                  <a:cubicBezTo>
                    <a:pt x="9382" y="11176"/>
                    <a:pt x="9452" y="11014"/>
                    <a:pt x="9512" y="11014"/>
                  </a:cubicBezTo>
                  <a:cubicBezTo>
                    <a:pt x="9600" y="11014"/>
                    <a:pt x="9628" y="11657"/>
                    <a:pt x="9702" y="11657"/>
                  </a:cubicBezTo>
                  <a:cubicBezTo>
                    <a:pt x="10025" y="11657"/>
                    <a:pt x="10229" y="11643"/>
                    <a:pt x="10229" y="11643"/>
                  </a:cubicBezTo>
                  <a:cubicBezTo>
                    <a:pt x="10391" y="11439"/>
                    <a:pt x="10729" y="11144"/>
                    <a:pt x="10757" y="10324"/>
                  </a:cubicBezTo>
                  <a:cubicBezTo>
                    <a:pt x="10789" y="9973"/>
                    <a:pt x="10451" y="9167"/>
                    <a:pt x="10465" y="8770"/>
                  </a:cubicBezTo>
                  <a:cubicBezTo>
                    <a:pt x="10479" y="8259"/>
                    <a:pt x="10947" y="7802"/>
                    <a:pt x="10964" y="7261"/>
                  </a:cubicBezTo>
                  <a:cubicBezTo>
                    <a:pt x="10964" y="6835"/>
                    <a:pt x="10525" y="6339"/>
                    <a:pt x="10539" y="5927"/>
                  </a:cubicBezTo>
                  <a:cubicBezTo>
                    <a:pt x="10553" y="4872"/>
                    <a:pt x="10876" y="4418"/>
                    <a:pt x="10845" y="3581"/>
                  </a:cubicBezTo>
                  <a:cubicBezTo>
                    <a:pt x="10748" y="997"/>
                    <a:pt x="8416" y="0"/>
                    <a:pt x="6460"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68" name="Google Shape;901;p49">
              <a:extLst>
                <a:ext uri="{FF2B5EF4-FFF2-40B4-BE49-F238E27FC236}">
                  <a16:creationId xmlns:a16="http://schemas.microsoft.com/office/drawing/2014/main" id="{4A446036-C2F8-BF2C-317A-74ACA5F8443B}"/>
                </a:ext>
              </a:extLst>
            </p:cNvPr>
            <p:cNvSpPr/>
            <p:nvPr/>
          </p:nvSpPr>
          <p:spPr>
            <a:xfrm>
              <a:off x="682175" y="4251100"/>
              <a:ext cx="23875" cy="31475"/>
            </a:xfrm>
            <a:custGeom>
              <a:avLst/>
              <a:gdLst/>
              <a:ahLst/>
              <a:cxnLst/>
              <a:rect l="l" t="t" r="r" b="b"/>
              <a:pathLst>
                <a:path w="955" h="1259" extrusionOk="0">
                  <a:moveTo>
                    <a:pt x="653" y="1"/>
                  </a:moveTo>
                  <a:cubicBezTo>
                    <a:pt x="636" y="1"/>
                    <a:pt x="618" y="4"/>
                    <a:pt x="602" y="13"/>
                  </a:cubicBezTo>
                  <a:cubicBezTo>
                    <a:pt x="529" y="56"/>
                    <a:pt x="529" y="158"/>
                    <a:pt x="529" y="246"/>
                  </a:cubicBezTo>
                  <a:cubicBezTo>
                    <a:pt x="543" y="509"/>
                    <a:pt x="557" y="759"/>
                    <a:pt x="557" y="1023"/>
                  </a:cubicBezTo>
                  <a:cubicBezTo>
                    <a:pt x="469" y="791"/>
                    <a:pt x="381" y="569"/>
                    <a:pt x="293" y="334"/>
                  </a:cubicBezTo>
                  <a:cubicBezTo>
                    <a:pt x="267" y="268"/>
                    <a:pt x="214" y="173"/>
                    <a:pt x="136" y="173"/>
                  </a:cubicBezTo>
                  <a:cubicBezTo>
                    <a:pt x="130" y="173"/>
                    <a:pt x="124" y="174"/>
                    <a:pt x="117" y="175"/>
                  </a:cubicBezTo>
                  <a:cubicBezTo>
                    <a:pt x="29" y="175"/>
                    <a:pt x="1" y="319"/>
                    <a:pt x="15" y="407"/>
                  </a:cubicBezTo>
                  <a:cubicBezTo>
                    <a:pt x="61" y="745"/>
                    <a:pt x="251" y="1055"/>
                    <a:pt x="529" y="1259"/>
                  </a:cubicBezTo>
                  <a:lnTo>
                    <a:pt x="806" y="1111"/>
                  </a:lnTo>
                  <a:cubicBezTo>
                    <a:pt x="923" y="833"/>
                    <a:pt x="954" y="509"/>
                    <a:pt x="866" y="217"/>
                  </a:cubicBezTo>
                  <a:cubicBezTo>
                    <a:pt x="852" y="158"/>
                    <a:pt x="821" y="101"/>
                    <a:pt x="778" y="56"/>
                  </a:cubicBezTo>
                  <a:cubicBezTo>
                    <a:pt x="746" y="25"/>
                    <a:pt x="698" y="1"/>
                    <a:pt x="653"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69" name="Google Shape;902;p49">
              <a:extLst>
                <a:ext uri="{FF2B5EF4-FFF2-40B4-BE49-F238E27FC236}">
                  <a16:creationId xmlns:a16="http://schemas.microsoft.com/office/drawing/2014/main" id="{DA38A0AD-568F-8495-A8DD-EB3DA744D4BC}"/>
                </a:ext>
              </a:extLst>
            </p:cNvPr>
            <p:cNvSpPr/>
            <p:nvPr/>
          </p:nvSpPr>
          <p:spPr>
            <a:xfrm>
              <a:off x="594600" y="4273400"/>
              <a:ext cx="103000" cy="249150"/>
            </a:xfrm>
            <a:custGeom>
              <a:avLst/>
              <a:gdLst/>
              <a:ahLst/>
              <a:cxnLst/>
              <a:rect l="l" t="t" r="r" b="b"/>
              <a:pathLst>
                <a:path w="4120" h="9966" extrusionOk="0">
                  <a:moveTo>
                    <a:pt x="3783" y="0"/>
                  </a:moveTo>
                  <a:cubicBezTo>
                    <a:pt x="3376" y="0"/>
                    <a:pt x="2489" y="178"/>
                    <a:pt x="1981" y="585"/>
                  </a:cubicBezTo>
                  <a:cubicBezTo>
                    <a:pt x="1422" y="1056"/>
                    <a:pt x="1084" y="1700"/>
                    <a:pt x="1056" y="2343"/>
                  </a:cubicBezTo>
                  <a:cubicBezTo>
                    <a:pt x="1042" y="2593"/>
                    <a:pt x="1070" y="2857"/>
                    <a:pt x="1101" y="3107"/>
                  </a:cubicBezTo>
                  <a:cubicBezTo>
                    <a:pt x="1144" y="3592"/>
                    <a:pt x="1203" y="4032"/>
                    <a:pt x="996" y="4454"/>
                  </a:cubicBezTo>
                  <a:cubicBezTo>
                    <a:pt x="940" y="4574"/>
                    <a:pt x="866" y="4676"/>
                    <a:pt x="792" y="4792"/>
                  </a:cubicBezTo>
                  <a:cubicBezTo>
                    <a:pt x="676" y="4953"/>
                    <a:pt x="556" y="5129"/>
                    <a:pt x="500" y="5319"/>
                  </a:cubicBezTo>
                  <a:cubicBezTo>
                    <a:pt x="426" y="5657"/>
                    <a:pt x="542" y="5981"/>
                    <a:pt x="662" y="6301"/>
                  </a:cubicBezTo>
                  <a:cubicBezTo>
                    <a:pt x="778" y="6624"/>
                    <a:pt x="894" y="6948"/>
                    <a:pt x="820" y="7268"/>
                  </a:cubicBezTo>
                  <a:cubicBezTo>
                    <a:pt x="764" y="7461"/>
                    <a:pt x="644" y="7637"/>
                    <a:pt x="528" y="7813"/>
                  </a:cubicBezTo>
                  <a:cubicBezTo>
                    <a:pt x="454" y="7901"/>
                    <a:pt x="380" y="8003"/>
                    <a:pt x="338" y="8105"/>
                  </a:cubicBezTo>
                  <a:cubicBezTo>
                    <a:pt x="0" y="8693"/>
                    <a:pt x="102" y="9484"/>
                    <a:pt x="574" y="9966"/>
                  </a:cubicBezTo>
                  <a:lnTo>
                    <a:pt x="602" y="9952"/>
                  </a:lnTo>
                  <a:cubicBezTo>
                    <a:pt x="134" y="9466"/>
                    <a:pt x="46" y="8693"/>
                    <a:pt x="366" y="8119"/>
                  </a:cubicBezTo>
                  <a:cubicBezTo>
                    <a:pt x="426" y="8017"/>
                    <a:pt x="486" y="7929"/>
                    <a:pt x="556" y="7841"/>
                  </a:cubicBezTo>
                  <a:cubicBezTo>
                    <a:pt x="676" y="7666"/>
                    <a:pt x="806" y="7490"/>
                    <a:pt x="852" y="7268"/>
                  </a:cubicBezTo>
                  <a:cubicBezTo>
                    <a:pt x="940" y="6948"/>
                    <a:pt x="806" y="6610"/>
                    <a:pt x="690" y="6287"/>
                  </a:cubicBezTo>
                  <a:cubicBezTo>
                    <a:pt x="588" y="5981"/>
                    <a:pt x="454" y="5643"/>
                    <a:pt x="542" y="5333"/>
                  </a:cubicBezTo>
                  <a:cubicBezTo>
                    <a:pt x="588" y="5143"/>
                    <a:pt x="704" y="4968"/>
                    <a:pt x="820" y="4806"/>
                  </a:cubicBezTo>
                  <a:cubicBezTo>
                    <a:pt x="894" y="4704"/>
                    <a:pt x="968" y="4588"/>
                    <a:pt x="1028" y="4472"/>
                  </a:cubicBezTo>
                  <a:cubicBezTo>
                    <a:pt x="1232" y="4046"/>
                    <a:pt x="1189" y="3561"/>
                    <a:pt x="1130" y="3107"/>
                  </a:cubicBezTo>
                  <a:cubicBezTo>
                    <a:pt x="1101" y="2857"/>
                    <a:pt x="1084" y="2593"/>
                    <a:pt x="1084" y="2343"/>
                  </a:cubicBezTo>
                  <a:cubicBezTo>
                    <a:pt x="1116" y="1714"/>
                    <a:pt x="1453" y="1070"/>
                    <a:pt x="2009" y="616"/>
                  </a:cubicBezTo>
                  <a:cubicBezTo>
                    <a:pt x="2489" y="231"/>
                    <a:pt x="3327" y="40"/>
                    <a:pt x="3747" y="40"/>
                  </a:cubicBezTo>
                  <a:cubicBezTo>
                    <a:pt x="3776" y="40"/>
                    <a:pt x="3803" y="41"/>
                    <a:pt x="3828" y="43"/>
                  </a:cubicBezTo>
                  <a:cubicBezTo>
                    <a:pt x="3898" y="43"/>
                    <a:pt x="3958" y="57"/>
                    <a:pt x="3986" y="103"/>
                  </a:cubicBezTo>
                  <a:cubicBezTo>
                    <a:pt x="4046" y="163"/>
                    <a:pt x="4032" y="265"/>
                    <a:pt x="4032" y="381"/>
                  </a:cubicBezTo>
                  <a:cubicBezTo>
                    <a:pt x="4032" y="528"/>
                    <a:pt x="4017" y="673"/>
                    <a:pt x="4091" y="834"/>
                  </a:cubicBezTo>
                  <a:lnTo>
                    <a:pt x="4120" y="820"/>
                  </a:lnTo>
                  <a:cubicBezTo>
                    <a:pt x="4060" y="673"/>
                    <a:pt x="4060" y="514"/>
                    <a:pt x="4074" y="381"/>
                  </a:cubicBezTo>
                  <a:cubicBezTo>
                    <a:pt x="4074" y="251"/>
                    <a:pt x="4074" y="145"/>
                    <a:pt x="4017" y="75"/>
                  </a:cubicBezTo>
                  <a:cubicBezTo>
                    <a:pt x="3972" y="29"/>
                    <a:pt x="3915" y="1"/>
                    <a:pt x="3828" y="1"/>
                  </a:cubicBezTo>
                  <a:cubicBezTo>
                    <a:pt x="3813" y="0"/>
                    <a:pt x="3799" y="0"/>
                    <a:pt x="3783"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70" name="Google Shape;903;p49">
              <a:extLst>
                <a:ext uri="{FF2B5EF4-FFF2-40B4-BE49-F238E27FC236}">
                  <a16:creationId xmlns:a16="http://schemas.microsoft.com/office/drawing/2014/main" id="{79603F9E-E945-15DE-620A-50BF9D5A673C}"/>
                </a:ext>
              </a:extLst>
            </p:cNvPr>
            <p:cNvSpPr/>
            <p:nvPr/>
          </p:nvSpPr>
          <p:spPr>
            <a:xfrm>
              <a:off x="772675" y="4261275"/>
              <a:ext cx="108450" cy="286625"/>
            </a:xfrm>
            <a:custGeom>
              <a:avLst/>
              <a:gdLst/>
              <a:ahLst/>
              <a:cxnLst/>
              <a:rect l="l" t="t" r="r" b="b"/>
              <a:pathLst>
                <a:path w="4338" h="11465" extrusionOk="0">
                  <a:moveTo>
                    <a:pt x="0" y="0"/>
                  </a:moveTo>
                  <a:lnTo>
                    <a:pt x="0" y="32"/>
                  </a:lnTo>
                  <a:cubicBezTo>
                    <a:pt x="792" y="88"/>
                    <a:pt x="1805" y="222"/>
                    <a:pt x="2653" y="736"/>
                  </a:cubicBezTo>
                  <a:cubicBezTo>
                    <a:pt x="3504" y="1232"/>
                    <a:pt x="4060" y="2097"/>
                    <a:pt x="4060" y="2948"/>
                  </a:cubicBezTo>
                  <a:cubicBezTo>
                    <a:pt x="4060" y="3328"/>
                    <a:pt x="3944" y="3708"/>
                    <a:pt x="3842" y="4077"/>
                  </a:cubicBezTo>
                  <a:cubicBezTo>
                    <a:pt x="3810" y="4193"/>
                    <a:pt x="3768" y="4295"/>
                    <a:pt x="3754" y="4397"/>
                  </a:cubicBezTo>
                  <a:cubicBezTo>
                    <a:pt x="3634" y="4795"/>
                    <a:pt x="3518" y="5379"/>
                    <a:pt x="3740" y="5878"/>
                  </a:cubicBezTo>
                  <a:cubicBezTo>
                    <a:pt x="3796" y="6026"/>
                    <a:pt x="3884" y="6156"/>
                    <a:pt x="3972" y="6290"/>
                  </a:cubicBezTo>
                  <a:cubicBezTo>
                    <a:pt x="4134" y="6554"/>
                    <a:pt x="4295" y="6817"/>
                    <a:pt x="4250" y="7109"/>
                  </a:cubicBezTo>
                  <a:cubicBezTo>
                    <a:pt x="4221" y="7331"/>
                    <a:pt x="4091" y="7489"/>
                    <a:pt x="3958" y="7683"/>
                  </a:cubicBezTo>
                  <a:cubicBezTo>
                    <a:pt x="3842" y="7827"/>
                    <a:pt x="3740" y="7975"/>
                    <a:pt x="3680" y="8151"/>
                  </a:cubicBezTo>
                  <a:cubicBezTo>
                    <a:pt x="3564" y="8488"/>
                    <a:pt x="3680" y="8826"/>
                    <a:pt x="3796" y="9160"/>
                  </a:cubicBezTo>
                  <a:cubicBezTo>
                    <a:pt x="3828" y="9294"/>
                    <a:pt x="3870" y="9424"/>
                    <a:pt x="3898" y="9543"/>
                  </a:cubicBezTo>
                  <a:cubicBezTo>
                    <a:pt x="4060" y="10201"/>
                    <a:pt x="3884" y="10936"/>
                    <a:pt x="3430" y="11446"/>
                  </a:cubicBezTo>
                  <a:lnTo>
                    <a:pt x="3458" y="11464"/>
                  </a:lnTo>
                  <a:cubicBezTo>
                    <a:pt x="3915" y="10950"/>
                    <a:pt x="4105" y="10215"/>
                    <a:pt x="3944" y="9543"/>
                  </a:cubicBezTo>
                  <a:cubicBezTo>
                    <a:pt x="3915" y="9410"/>
                    <a:pt x="3870" y="9280"/>
                    <a:pt x="3828" y="9160"/>
                  </a:cubicBezTo>
                  <a:cubicBezTo>
                    <a:pt x="3708" y="8826"/>
                    <a:pt x="3606" y="8488"/>
                    <a:pt x="3708" y="8151"/>
                  </a:cubicBezTo>
                  <a:cubicBezTo>
                    <a:pt x="3768" y="7989"/>
                    <a:pt x="3884" y="7841"/>
                    <a:pt x="3986" y="7697"/>
                  </a:cubicBezTo>
                  <a:cubicBezTo>
                    <a:pt x="4119" y="7521"/>
                    <a:pt x="4267" y="7345"/>
                    <a:pt x="4295" y="7109"/>
                  </a:cubicBezTo>
                  <a:cubicBezTo>
                    <a:pt x="4338" y="6803"/>
                    <a:pt x="4162" y="6539"/>
                    <a:pt x="4003" y="6276"/>
                  </a:cubicBezTo>
                  <a:cubicBezTo>
                    <a:pt x="3915" y="6142"/>
                    <a:pt x="3828" y="6012"/>
                    <a:pt x="3768" y="5864"/>
                  </a:cubicBezTo>
                  <a:cubicBezTo>
                    <a:pt x="3564" y="5379"/>
                    <a:pt x="3680" y="4809"/>
                    <a:pt x="3782" y="4411"/>
                  </a:cubicBezTo>
                  <a:cubicBezTo>
                    <a:pt x="3810" y="4309"/>
                    <a:pt x="3842" y="4193"/>
                    <a:pt x="3870" y="4091"/>
                  </a:cubicBezTo>
                  <a:cubicBezTo>
                    <a:pt x="3972" y="3725"/>
                    <a:pt x="4091" y="3328"/>
                    <a:pt x="4091" y="2948"/>
                  </a:cubicBezTo>
                  <a:cubicBezTo>
                    <a:pt x="4091" y="2083"/>
                    <a:pt x="3546" y="1217"/>
                    <a:pt x="2667" y="690"/>
                  </a:cubicBezTo>
                  <a:cubicBezTo>
                    <a:pt x="1805" y="190"/>
                    <a:pt x="792" y="60"/>
                    <a:pt x="0"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71" name="Google Shape;904;p49">
              <a:extLst>
                <a:ext uri="{FF2B5EF4-FFF2-40B4-BE49-F238E27FC236}">
                  <a16:creationId xmlns:a16="http://schemas.microsoft.com/office/drawing/2014/main" id="{1C9C133E-88E1-F3DD-3B52-E43091C9A818}"/>
                </a:ext>
              </a:extLst>
            </p:cNvPr>
            <p:cNvSpPr/>
            <p:nvPr/>
          </p:nvSpPr>
          <p:spPr>
            <a:xfrm>
              <a:off x="616225" y="4284050"/>
              <a:ext cx="64150" cy="228225"/>
            </a:xfrm>
            <a:custGeom>
              <a:avLst/>
              <a:gdLst/>
              <a:ahLst/>
              <a:cxnLst/>
              <a:rect l="l" t="t" r="r" b="b"/>
              <a:pathLst>
                <a:path w="2566" h="9129" extrusionOk="0">
                  <a:moveTo>
                    <a:pt x="2551" y="0"/>
                  </a:moveTo>
                  <a:cubicBezTo>
                    <a:pt x="2171" y="190"/>
                    <a:pt x="1819" y="482"/>
                    <a:pt x="1556" y="820"/>
                  </a:cubicBezTo>
                  <a:cubicBezTo>
                    <a:pt x="1292" y="1158"/>
                    <a:pt x="1098" y="1566"/>
                    <a:pt x="1010" y="1991"/>
                  </a:cubicBezTo>
                  <a:cubicBezTo>
                    <a:pt x="922" y="2417"/>
                    <a:pt x="940" y="2857"/>
                    <a:pt x="1028" y="3282"/>
                  </a:cubicBezTo>
                  <a:cubicBezTo>
                    <a:pt x="1056" y="3384"/>
                    <a:pt x="1084" y="3486"/>
                    <a:pt x="1130" y="3588"/>
                  </a:cubicBezTo>
                  <a:cubicBezTo>
                    <a:pt x="1158" y="3694"/>
                    <a:pt x="1204" y="3796"/>
                    <a:pt x="1246" y="3898"/>
                  </a:cubicBezTo>
                  <a:cubicBezTo>
                    <a:pt x="1274" y="4000"/>
                    <a:pt x="1320" y="4102"/>
                    <a:pt x="1334" y="4204"/>
                  </a:cubicBezTo>
                  <a:cubicBezTo>
                    <a:pt x="1362" y="4309"/>
                    <a:pt x="1362" y="4411"/>
                    <a:pt x="1348" y="4513"/>
                  </a:cubicBezTo>
                  <a:cubicBezTo>
                    <a:pt x="1320" y="4615"/>
                    <a:pt x="1274" y="4717"/>
                    <a:pt x="1204" y="4791"/>
                  </a:cubicBezTo>
                  <a:cubicBezTo>
                    <a:pt x="1130" y="4865"/>
                    <a:pt x="1042" y="4939"/>
                    <a:pt x="954" y="4995"/>
                  </a:cubicBezTo>
                  <a:cubicBezTo>
                    <a:pt x="866" y="5069"/>
                    <a:pt x="778" y="5129"/>
                    <a:pt x="704" y="5203"/>
                  </a:cubicBezTo>
                  <a:cubicBezTo>
                    <a:pt x="616" y="5259"/>
                    <a:pt x="542" y="5347"/>
                    <a:pt x="483" y="5453"/>
                  </a:cubicBezTo>
                  <a:cubicBezTo>
                    <a:pt x="440" y="5541"/>
                    <a:pt x="412" y="5657"/>
                    <a:pt x="412" y="5759"/>
                  </a:cubicBezTo>
                  <a:cubicBezTo>
                    <a:pt x="395" y="5875"/>
                    <a:pt x="412" y="5980"/>
                    <a:pt x="440" y="6082"/>
                  </a:cubicBezTo>
                  <a:cubicBezTo>
                    <a:pt x="483" y="6300"/>
                    <a:pt x="571" y="6508"/>
                    <a:pt x="630" y="6712"/>
                  </a:cubicBezTo>
                  <a:cubicBezTo>
                    <a:pt x="645" y="6814"/>
                    <a:pt x="676" y="6916"/>
                    <a:pt x="676" y="7035"/>
                  </a:cubicBezTo>
                  <a:cubicBezTo>
                    <a:pt x="659" y="7137"/>
                    <a:pt x="645" y="7240"/>
                    <a:pt x="616" y="7342"/>
                  </a:cubicBezTo>
                  <a:cubicBezTo>
                    <a:pt x="542" y="7546"/>
                    <a:pt x="426" y="7721"/>
                    <a:pt x="307" y="7915"/>
                  </a:cubicBezTo>
                  <a:cubicBezTo>
                    <a:pt x="251" y="8003"/>
                    <a:pt x="191" y="8091"/>
                    <a:pt x="149" y="8193"/>
                  </a:cubicBezTo>
                  <a:cubicBezTo>
                    <a:pt x="103" y="8295"/>
                    <a:pt x="61" y="8397"/>
                    <a:pt x="43" y="8499"/>
                  </a:cubicBezTo>
                  <a:cubicBezTo>
                    <a:pt x="15" y="8601"/>
                    <a:pt x="1" y="8720"/>
                    <a:pt x="15" y="8822"/>
                  </a:cubicBezTo>
                  <a:cubicBezTo>
                    <a:pt x="29" y="8924"/>
                    <a:pt x="61" y="9040"/>
                    <a:pt x="131" y="9128"/>
                  </a:cubicBezTo>
                  <a:lnTo>
                    <a:pt x="149" y="9128"/>
                  </a:lnTo>
                  <a:lnTo>
                    <a:pt x="149" y="9114"/>
                  </a:lnTo>
                  <a:cubicBezTo>
                    <a:pt x="75" y="9026"/>
                    <a:pt x="43" y="8924"/>
                    <a:pt x="29" y="8822"/>
                  </a:cubicBezTo>
                  <a:cubicBezTo>
                    <a:pt x="15" y="8720"/>
                    <a:pt x="29" y="8601"/>
                    <a:pt x="61" y="8499"/>
                  </a:cubicBezTo>
                  <a:cubicBezTo>
                    <a:pt x="89" y="8397"/>
                    <a:pt x="117" y="8295"/>
                    <a:pt x="163" y="8207"/>
                  </a:cubicBezTo>
                  <a:cubicBezTo>
                    <a:pt x="219" y="8105"/>
                    <a:pt x="279" y="8017"/>
                    <a:pt x="324" y="7915"/>
                  </a:cubicBezTo>
                  <a:cubicBezTo>
                    <a:pt x="440" y="7739"/>
                    <a:pt x="557" y="7563"/>
                    <a:pt x="630" y="7342"/>
                  </a:cubicBezTo>
                  <a:cubicBezTo>
                    <a:pt x="676" y="7240"/>
                    <a:pt x="690" y="7137"/>
                    <a:pt x="690" y="7035"/>
                  </a:cubicBezTo>
                  <a:cubicBezTo>
                    <a:pt x="690" y="6916"/>
                    <a:pt x="676" y="6814"/>
                    <a:pt x="645" y="6698"/>
                  </a:cubicBezTo>
                  <a:cubicBezTo>
                    <a:pt x="602" y="6490"/>
                    <a:pt x="514" y="6286"/>
                    <a:pt x="469" y="6082"/>
                  </a:cubicBezTo>
                  <a:cubicBezTo>
                    <a:pt x="440" y="5980"/>
                    <a:pt x="426" y="5875"/>
                    <a:pt x="440" y="5759"/>
                  </a:cubicBezTo>
                  <a:cubicBezTo>
                    <a:pt x="440" y="5657"/>
                    <a:pt x="469" y="5555"/>
                    <a:pt x="514" y="5467"/>
                  </a:cubicBezTo>
                  <a:cubicBezTo>
                    <a:pt x="557" y="5365"/>
                    <a:pt x="630" y="5291"/>
                    <a:pt x="718" y="5217"/>
                  </a:cubicBezTo>
                  <a:cubicBezTo>
                    <a:pt x="806" y="5143"/>
                    <a:pt x="894" y="5083"/>
                    <a:pt x="982" y="5027"/>
                  </a:cubicBezTo>
                  <a:cubicBezTo>
                    <a:pt x="1070" y="4967"/>
                    <a:pt x="1158" y="4893"/>
                    <a:pt x="1232" y="4819"/>
                  </a:cubicBezTo>
                  <a:cubicBezTo>
                    <a:pt x="1306" y="4731"/>
                    <a:pt x="1348" y="4629"/>
                    <a:pt x="1380" y="4527"/>
                  </a:cubicBezTo>
                  <a:cubicBezTo>
                    <a:pt x="1408" y="4411"/>
                    <a:pt x="1394" y="4309"/>
                    <a:pt x="1380" y="4190"/>
                  </a:cubicBezTo>
                  <a:cubicBezTo>
                    <a:pt x="1348" y="4088"/>
                    <a:pt x="1320" y="3986"/>
                    <a:pt x="1274" y="3884"/>
                  </a:cubicBezTo>
                  <a:cubicBezTo>
                    <a:pt x="1186" y="3676"/>
                    <a:pt x="1116" y="3486"/>
                    <a:pt x="1070" y="3268"/>
                  </a:cubicBezTo>
                  <a:cubicBezTo>
                    <a:pt x="968" y="2857"/>
                    <a:pt x="954" y="2417"/>
                    <a:pt x="1042" y="1991"/>
                  </a:cubicBezTo>
                  <a:cubicBezTo>
                    <a:pt x="1218" y="1158"/>
                    <a:pt x="1802" y="408"/>
                    <a:pt x="2565" y="14"/>
                  </a:cubicBezTo>
                  <a:lnTo>
                    <a:pt x="2565"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72" name="Google Shape;905;p49">
              <a:extLst>
                <a:ext uri="{FF2B5EF4-FFF2-40B4-BE49-F238E27FC236}">
                  <a16:creationId xmlns:a16="http://schemas.microsoft.com/office/drawing/2014/main" id="{62165357-9FDD-D7E4-769B-46177A52F5A7}"/>
                </a:ext>
              </a:extLst>
            </p:cNvPr>
            <p:cNvSpPr/>
            <p:nvPr/>
          </p:nvSpPr>
          <p:spPr>
            <a:xfrm>
              <a:off x="618075" y="4613750"/>
              <a:ext cx="175550" cy="192800"/>
            </a:xfrm>
            <a:custGeom>
              <a:avLst/>
              <a:gdLst/>
              <a:ahLst/>
              <a:cxnLst/>
              <a:rect l="l" t="t" r="r" b="b"/>
              <a:pathLst>
                <a:path w="7022" h="7712" extrusionOk="0">
                  <a:moveTo>
                    <a:pt x="3316" y="1"/>
                  </a:moveTo>
                  <a:cubicBezTo>
                    <a:pt x="1920" y="1"/>
                    <a:pt x="475" y="368"/>
                    <a:pt x="177" y="1072"/>
                  </a:cubicBezTo>
                  <a:cubicBezTo>
                    <a:pt x="1" y="1512"/>
                    <a:pt x="43" y="7284"/>
                    <a:pt x="43" y="7284"/>
                  </a:cubicBezTo>
                  <a:cubicBezTo>
                    <a:pt x="532" y="7615"/>
                    <a:pt x="951" y="7700"/>
                    <a:pt x="1250" y="7700"/>
                  </a:cubicBezTo>
                  <a:cubicBezTo>
                    <a:pt x="1562" y="7700"/>
                    <a:pt x="1745" y="7608"/>
                    <a:pt x="1745" y="7608"/>
                  </a:cubicBezTo>
                  <a:lnTo>
                    <a:pt x="3005" y="3489"/>
                  </a:lnTo>
                  <a:lnTo>
                    <a:pt x="3856" y="3345"/>
                  </a:lnTo>
                  <a:lnTo>
                    <a:pt x="5291" y="7682"/>
                  </a:lnTo>
                  <a:cubicBezTo>
                    <a:pt x="5411" y="7702"/>
                    <a:pt x="5532" y="7711"/>
                    <a:pt x="5650" y="7711"/>
                  </a:cubicBezTo>
                  <a:cubicBezTo>
                    <a:pt x="6380" y="7711"/>
                    <a:pt x="7022" y="7372"/>
                    <a:pt x="7022" y="7372"/>
                  </a:cubicBezTo>
                  <a:cubicBezTo>
                    <a:pt x="7022" y="7372"/>
                    <a:pt x="6536" y="2522"/>
                    <a:pt x="6142" y="1041"/>
                  </a:cubicBezTo>
                  <a:cubicBezTo>
                    <a:pt x="5948" y="338"/>
                    <a:pt x="4655" y="1"/>
                    <a:pt x="3316" y="1"/>
                  </a:cubicBez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73" name="Google Shape;906;p49">
              <a:extLst>
                <a:ext uri="{FF2B5EF4-FFF2-40B4-BE49-F238E27FC236}">
                  <a16:creationId xmlns:a16="http://schemas.microsoft.com/office/drawing/2014/main" id="{A5F44762-1CCD-587C-9CC7-3E197994D997}"/>
                </a:ext>
              </a:extLst>
            </p:cNvPr>
            <p:cNvSpPr/>
            <p:nvPr/>
          </p:nvSpPr>
          <p:spPr>
            <a:xfrm>
              <a:off x="675600" y="4695150"/>
              <a:ext cx="57875" cy="8025"/>
            </a:xfrm>
            <a:custGeom>
              <a:avLst/>
              <a:gdLst/>
              <a:ahLst/>
              <a:cxnLst/>
              <a:rect l="l" t="t" r="r" b="b"/>
              <a:pathLst>
                <a:path w="2315" h="321" extrusionOk="0">
                  <a:moveTo>
                    <a:pt x="2315" y="1"/>
                  </a:moveTo>
                  <a:cubicBezTo>
                    <a:pt x="2315" y="1"/>
                    <a:pt x="2170" y="15"/>
                    <a:pt x="1949" y="29"/>
                  </a:cubicBezTo>
                  <a:cubicBezTo>
                    <a:pt x="1731" y="57"/>
                    <a:pt x="1449" y="89"/>
                    <a:pt x="1157" y="131"/>
                  </a:cubicBezTo>
                  <a:cubicBezTo>
                    <a:pt x="1010" y="145"/>
                    <a:pt x="865" y="159"/>
                    <a:pt x="732" y="177"/>
                  </a:cubicBezTo>
                  <a:cubicBezTo>
                    <a:pt x="588" y="205"/>
                    <a:pt x="468" y="219"/>
                    <a:pt x="352" y="233"/>
                  </a:cubicBezTo>
                  <a:cubicBezTo>
                    <a:pt x="250" y="247"/>
                    <a:pt x="162" y="265"/>
                    <a:pt x="88" y="279"/>
                  </a:cubicBezTo>
                  <a:cubicBezTo>
                    <a:pt x="28" y="279"/>
                    <a:pt x="0" y="293"/>
                    <a:pt x="0" y="293"/>
                  </a:cubicBezTo>
                  <a:lnTo>
                    <a:pt x="0" y="321"/>
                  </a:lnTo>
                  <a:cubicBezTo>
                    <a:pt x="0" y="321"/>
                    <a:pt x="28" y="307"/>
                    <a:pt x="102" y="307"/>
                  </a:cubicBezTo>
                  <a:cubicBezTo>
                    <a:pt x="162" y="307"/>
                    <a:pt x="250" y="293"/>
                    <a:pt x="366" y="279"/>
                  </a:cubicBezTo>
                  <a:cubicBezTo>
                    <a:pt x="468" y="265"/>
                    <a:pt x="602" y="247"/>
                    <a:pt x="732" y="233"/>
                  </a:cubicBezTo>
                  <a:cubicBezTo>
                    <a:pt x="865" y="219"/>
                    <a:pt x="1010" y="205"/>
                    <a:pt x="1157" y="191"/>
                  </a:cubicBezTo>
                  <a:cubicBezTo>
                    <a:pt x="1449" y="145"/>
                    <a:pt x="1745" y="103"/>
                    <a:pt x="1963" y="71"/>
                  </a:cubicBezTo>
                  <a:cubicBezTo>
                    <a:pt x="2170" y="43"/>
                    <a:pt x="2315" y="15"/>
                    <a:pt x="2315" y="15"/>
                  </a:cubicBezTo>
                  <a:lnTo>
                    <a:pt x="2315" y="1"/>
                  </a:lnTo>
                  <a:close/>
                </a:path>
              </a:pathLst>
            </a:custGeom>
            <a:solidFill>
              <a:srgbClr val="3779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74" name="Google Shape;907;p49">
              <a:extLst>
                <a:ext uri="{FF2B5EF4-FFF2-40B4-BE49-F238E27FC236}">
                  <a16:creationId xmlns:a16="http://schemas.microsoft.com/office/drawing/2014/main" id="{D41A5F13-7477-563D-5004-D39EC2E4A769}"/>
                </a:ext>
              </a:extLst>
            </p:cNvPr>
            <p:cNvSpPr/>
            <p:nvPr/>
          </p:nvSpPr>
          <p:spPr>
            <a:xfrm>
              <a:off x="674450" y="4694025"/>
              <a:ext cx="60175" cy="9950"/>
            </a:xfrm>
            <a:custGeom>
              <a:avLst/>
              <a:gdLst/>
              <a:ahLst/>
              <a:cxnLst/>
              <a:rect l="l" t="t" r="r" b="b"/>
              <a:pathLst>
                <a:path w="2407" h="398" extrusionOk="0">
                  <a:moveTo>
                    <a:pt x="2392" y="0"/>
                  </a:moveTo>
                  <a:lnTo>
                    <a:pt x="2361" y="14"/>
                  </a:lnTo>
                  <a:cubicBezTo>
                    <a:pt x="2361" y="14"/>
                    <a:pt x="2216" y="28"/>
                    <a:pt x="1995" y="46"/>
                  </a:cubicBezTo>
                  <a:cubicBezTo>
                    <a:pt x="1777" y="74"/>
                    <a:pt x="1481" y="102"/>
                    <a:pt x="1189" y="148"/>
                  </a:cubicBezTo>
                  <a:lnTo>
                    <a:pt x="1203" y="148"/>
                  </a:lnTo>
                  <a:cubicBezTo>
                    <a:pt x="1056" y="162"/>
                    <a:pt x="911" y="176"/>
                    <a:pt x="764" y="190"/>
                  </a:cubicBezTo>
                  <a:cubicBezTo>
                    <a:pt x="634" y="222"/>
                    <a:pt x="500" y="236"/>
                    <a:pt x="398" y="250"/>
                  </a:cubicBezTo>
                  <a:cubicBezTo>
                    <a:pt x="296" y="264"/>
                    <a:pt x="194" y="278"/>
                    <a:pt x="134" y="292"/>
                  </a:cubicBezTo>
                  <a:cubicBezTo>
                    <a:pt x="74" y="292"/>
                    <a:pt x="32" y="310"/>
                    <a:pt x="32" y="310"/>
                  </a:cubicBezTo>
                  <a:lnTo>
                    <a:pt x="0" y="310"/>
                  </a:lnTo>
                  <a:lnTo>
                    <a:pt x="18" y="338"/>
                  </a:lnTo>
                  <a:lnTo>
                    <a:pt x="18" y="366"/>
                  </a:lnTo>
                  <a:lnTo>
                    <a:pt x="18" y="398"/>
                  </a:lnTo>
                  <a:lnTo>
                    <a:pt x="46" y="398"/>
                  </a:lnTo>
                  <a:cubicBezTo>
                    <a:pt x="46" y="398"/>
                    <a:pt x="88" y="380"/>
                    <a:pt x="148" y="380"/>
                  </a:cubicBezTo>
                  <a:cubicBezTo>
                    <a:pt x="208" y="380"/>
                    <a:pt x="310" y="366"/>
                    <a:pt x="412" y="352"/>
                  </a:cubicBezTo>
                  <a:cubicBezTo>
                    <a:pt x="514" y="338"/>
                    <a:pt x="648" y="324"/>
                    <a:pt x="778" y="310"/>
                  </a:cubicBezTo>
                  <a:cubicBezTo>
                    <a:pt x="926" y="292"/>
                    <a:pt x="1073" y="278"/>
                    <a:pt x="1217" y="264"/>
                  </a:cubicBezTo>
                  <a:lnTo>
                    <a:pt x="1203" y="264"/>
                  </a:lnTo>
                  <a:cubicBezTo>
                    <a:pt x="1495" y="222"/>
                    <a:pt x="1791" y="176"/>
                    <a:pt x="2009" y="148"/>
                  </a:cubicBezTo>
                  <a:cubicBezTo>
                    <a:pt x="2231" y="116"/>
                    <a:pt x="2375" y="88"/>
                    <a:pt x="2375" y="88"/>
                  </a:cubicBezTo>
                  <a:lnTo>
                    <a:pt x="2406" y="88"/>
                  </a:lnTo>
                  <a:lnTo>
                    <a:pt x="2392" y="28"/>
                  </a:lnTo>
                  <a:lnTo>
                    <a:pt x="2392"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75" name="Google Shape;908;p49">
              <a:extLst>
                <a:ext uri="{FF2B5EF4-FFF2-40B4-BE49-F238E27FC236}">
                  <a16:creationId xmlns:a16="http://schemas.microsoft.com/office/drawing/2014/main" id="{F60E2AB9-E0FA-EBAE-7F15-0F104ADA1FFF}"/>
                </a:ext>
              </a:extLst>
            </p:cNvPr>
            <p:cNvSpPr/>
            <p:nvPr/>
          </p:nvSpPr>
          <p:spPr>
            <a:xfrm>
              <a:off x="700475" y="4636500"/>
              <a:ext cx="1525" cy="51650"/>
            </a:xfrm>
            <a:custGeom>
              <a:avLst/>
              <a:gdLst/>
              <a:ahLst/>
              <a:cxnLst/>
              <a:rect l="l" t="t" r="r" b="b"/>
              <a:pathLst>
                <a:path w="61" h="2066" extrusionOk="0">
                  <a:moveTo>
                    <a:pt x="1" y="1"/>
                  </a:moveTo>
                  <a:lnTo>
                    <a:pt x="1" y="324"/>
                  </a:lnTo>
                  <a:lnTo>
                    <a:pt x="1" y="1042"/>
                  </a:lnTo>
                  <a:lnTo>
                    <a:pt x="1" y="1408"/>
                  </a:lnTo>
                  <a:cubicBezTo>
                    <a:pt x="1" y="1538"/>
                    <a:pt x="15" y="1643"/>
                    <a:pt x="15" y="1745"/>
                  </a:cubicBezTo>
                  <a:cubicBezTo>
                    <a:pt x="15" y="1847"/>
                    <a:pt x="15" y="1921"/>
                    <a:pt x="32" y="1978"/>
                  </a:cubicBezTo>
                  <a:lnTo>
                    <a:pt x="32" y="2065"/>
                  </a:lnTo>
                  <a:lnTo>
                    <a:pt x="60" y="2065"/>
                  </a:lnTo>
                  <a:lnTo>
                    <a:pt x="60" y="1978"/>
                  </a:lnTo>
                  <a:lnTo>
                    <a:pt x="60" y="1745"/>
                  </a:lnTo>
                  <a:lnTo>
                    <a:pt x="60" y="1408"/>
                  </a:lnTo>
                  <a:lnTo>
                    <a:pt x="60" y="1042"/>
                  </a:lnTo>
                  <a:cubicBezTo>
                    <a:pt x="60" y="778"/>
                    <a:pt x="46" y="514"/>
                    <a:pt x="46" y="324"/>
                  </a:cubicBezTo>
                  <a:cubicBezTo>
                    <a:pt x="32" y="131"/>
                    <a:pt x="32" y="1"/>
                    <a:pt x="32" y="1"/>
                  </a:cubicBezTo>
                  <a:close/>
                </a:path>
              </a:pathLst>
            </a:custGeom>
            <a:solidFill>
              <a:srgbClr val="3779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76" name="Google Shape;909;p49">
              <a:extLst>
                <a:ext uri="{FF2B5EF4-FFF2-40B4-BE49-F238E27FC236}">
                  <a16:creationId xmlns:a16="http://schemas.microsoft.com/office/drawing/2014/main" id="{9C186913-BFE8-C41B-2A77-9D79C844AD86}"/>
                </a:ext>
              </a:extLst>
            </p:cNvPr>
            <p:cNvSpPr/>
            <p:nvPr/>
          </p:nvSpPr>
          <p:spPr>
            <a:xfrm>
              <a:off x="699775" y="4635800"/>
              <a:ext cx="2925" cy="53150"/>
            </a:xfrm>
            <a:custGeom>
              <a:avLst/>
              <a:gdLst/>
              <a:ahLst/>
              <a:cxnLst/>
              <a:rect l="l" t="t" r="r" b="b"/>
              <a:pathLst>
                <a:path w="117" h="2126" extrusionOk="0">
                  <a:moveTo>
                    <a:pt x="0" y="1"/>
                  </a:moveTo>
                  <a:lnTo>
                    <a:pt x="0" y="29"/>
                  </a:lnTo>
                  <a:lnTo>
                    <a:pt x="0" y="352"/>
                  </a:lnTo>
                  <a:lnTo>
                    <a:pt x="0" y="528"/>
                  </a:lnTo>
                  <a:lnTo>
                    <a:pt x="0" y="1070"/>
                  </a:lnTo>
                  <a:lnTo>
                    <a:pt x="0" y="1436"/>
                  </a:lnTo>
                  <a:cubicBezTo>
                    <a:pt x="0" y="1566"/>
                    <a:pt x="15" y="1671"/>
                    <a:pt x="15" y="1773"/>
                  </a:cubicBezTo>
                  <a:cubicBezTo>
                    <a:pt x="15" y="1875"/>
                    <a:pt x="15" y="1949"/>
                    <a:pt x="29" y="2006"/>
                  </a:cubicBezTo>
                  <a:lnTo>
                    <a:pt x="29" y="2093"/>
                  </a:lnTo>
                  <a:lnTo>
                    <a:pt x="29" y="2125"/>
                  </a:lnTo>
                  <a:lnTo>
                    <a:pt x="117" y="2125"/>
                  </a:lnTo>
                  <a:lnTo>
                    <a:pt x="117" y="2093"/>
                  </a:lnTo>
                  <a:lnTo>
                    <a:pt x="117" y="2006"/>
                  </a:lnTo>
                  <a:lnTo>
                    <a:pt x="117" y="1773"/>
                  </a:lnTo>
                  <a:lnTo>
                    <a:pt x="117" y="1612"/>
                  </a:lnTo>
                  <a:lnTo>
                    <a:pt x="117" y="1436"/>
                  </a:lnTo>
                  <a:lnTo>
                    <a:pt x="117" y="1056"/>
                  </a:lnTo>
                  <a:cubicBezTo>
                    <a:pt x="117" y="806"/>
                    <a:pt x="102" y="542"/>
                    <a:pt x="102" y="352"/>
                  </a:cubicBezTo>
                  <a:cubicBezTo>
                    <a:pt x="88" y="159"/>
                    <a:pt x="88" y="29"/>
                    <a:pt x="88" y="29"/>
                  </a:cubicBezTo>
                  <a:lnTo>
                    <a:pt x="88"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77" name="Google Shape;910;p49">
              <a:extLst>
                <a:ext uri="{FF2B5EF4-FFF2-40B4-BE49-F238E27FC236}">
                  <a16:creationId xmlns:a16="http://schemas.microsoft.com/office/drawing/2014/main" id="{0E05F875-FEDB-79AB-2566-8F1924E967B4}"/>
                </a:ext>
              </a:extLst>
            </p:cNvPr>
            <p:cNvSpPr/>
            <p:nvPr/>
          </p:nvSpPr>
          <p:spPr>
            <a:xfrm>
              <a:off x="752525" y="4653400"/>
              <a:ext cx="22725" cy="29300"/>
            </a:xfrm>
            <a:custGeom>
              <a:avLst/>
              <a:gdLst/>
              <a:ahLst/>
              <a:cxnLst/>
              <a:rect l="l" t="t" r="r" b="b"/>
              <a:pathLst>
                <a:path w="909" h="1172" extrusionOk="0">
                  <a:moveTo>
                    <a:pt x="1" y="0"/>
                  </a:moveTo>
                  <a:cubicBezTo>
                    <a:pt x="1" y="0"/>
                    <a:pt x="15" y="28"/>
                    <a:pt x="15" y="70"/>
                  </a:cubicBezTo>
                  <a:cubicBezTo>
                    <a:pt x="29" y="88"/>
                    <a:pt x="29" y="116"/>
                    <a:pt x="43" y="144"/>
                  </a:cubicBezTo>
                  <a:cubicBezTo>
                    <a:pt x="43" y="176"/>
                    <a:pt x="61" y="204"/>
                    <a:pt x="75" y="232"/>
                  </a:cubicBezTo>
                  <a:cubicBezTo>
                    <a:pt x="75" y="264"/>
                    <a:pt x="89" y="306"/>
                    <a:pt x="103" y="334"/>
                  </a:cubicBezTo>
                  <a:cubicBezTo>
                    <a:pt x="117" y="380"/>
                    <a:pt x="149" y="408"/>
                    <a:pt x="163" y="454"/>
                  </a:cubicBezTo>
                  <a:cubicBezTo>
                    <a:pt x="191" y="496"/>
                    <a:pt x="205" y="542"/>
                    <a:pt x="237" y="570"/>
                  </a:cubicBezTo>
                  <a:cubicBezTo>
                    <a:pt x="265" y="616"/>
                    <a:pt x="293" y="644"/>
                    <a:pt x="325" y="686"/>
                  </a:cubicBezTo>
                  <a:cubicBezTo>
                    <a:pt x="353" y="732"/>
                    <a:pt x="381" y="760"/>
                    <a:pt x="413" y="792"/>
                  </a:cubicBezTo>
                  <a:cubicBezTo>
                    <a:pt x="441" y="834"/>
                    <a:pt x="469" y="862"/>
                    <a:pt x="515" y="894"/>
                  </a:cubicBezTo>
                  <a:cubicBezTo>
                    <a:pt x="543" y="922"/>
                    <a:pt x="571" y="950"/>
                    <a:pt x="602" y="981"/>
                  </a:cubicBezTo>
                  <a:cubicBezTo>
                    <a:pt x="631" y="996"/>
                    <a:pt x="659" y="1024"/>
                    <a:pt x="690" y="1038"/>
                  </a:cubicBezTo>
                  <a:cubicBezTo>
                    <a:pt x="719" y="1069"/>
                    <a:pt x="747" y="1083"/>
                    <a:pt x="778" y="1098"/>
                  </a:cubicBezTo>
                  <a:cubicBezTo>
                    <a:pt x="806" y="1112"/>
                    <a:pt x="821" y="1126"/>
                    <a:pt x="835" y="1126"/>
                  </a:cubicBezTo>
                  <a:cubicBezTo>
                    <a:pt x="880" y="1157"/>
                    <a:pt x="894" y="1171"/>
                    <a:pt x="894" y="1171"/>
                  </a:cubicBezTo>
                  <a:lnTo>
                    <a:pt x="908" y="1143"/>
                  </a:lnTo>
                  <a:cubicBezTo>
                    <a:pt x="908" y="1143"/>
                    <a:pt x="894" y="1126"/>
                    <a:pt x="866" y="1112"/>
                  </a:cubicBezTo>
                  <a:cubicBezTo>
                    <a:pt x="835" y="1098"/>
                    <a:pt x="821" y="1083"/>
                    <a:pt x="792" y="1069"/>
                  </a:cubicBezTo>
                  <a:cubicBezTo>
                    <a:pt x="778" y="1055"/>
                    <a:pt x="747" y="1038"/>
                    <a:pt x="719" y="1010"/>
                  </a:cubicBezTo>
                  <a:cubicBezTo>
                    <a:pt x="690" y="996"/>
                    <a:pt x="659" y="967"/>
                    <a:pt x="631" y="936"/>
                  </a:cubicBezTo>
                  <a:cubicBezTo>
                    <a:pt x="602" y="922"/>
                    <a:pt x="571" y="894"/>
                    <a:pt x="543" y="848"/>
                  </a:cubicBezTo>
                  <a:cubicBezTo>
                    <a:pt x="515" y="820"/>
                    <a:pt x="483" y="792"/>
                    <a:pt x="455" y="760"/>
                  </a:cubicBezTo>
                  <a:cubicBezTo>
                    <a:pt x="427" y="732"/>
                    <a:pt x="395" y="686"/>
                    <a:pt x="367" y="658"/>
                  </a:cubicBezTo>
                  <a:cubicBezTo>
                    <a:pt x="307" y="584"/>
                    <a:pt x="265" y="496"/>
                    <a:pt x="219" y="422"/>
                  </a:cubicBezTo>
                  <a:cubicBezTo>
                    <a:pt x="191" y="394"/>
                    <a:pt x="177" y="352"/>
                    <a:pt x="163" y="320"/>
                  </a:cubicBezTo>
                  <a:cubicBezTo>
                    <a:pt x="149" y="278"/>
                    <a:pt x="117" y="246"/>
                    <a:pt x="117" y="218"/>
                  </a:cubicBezTo>
                  <a:cubicBezTo>
                    <a:pt x="103" y="190"/>
                    <a:pt x="89" y="158"/>
                    <a:pt x="75" y="130"/>
                  </a:cubicBezTo>
                  <a:cubicBezTo>
                    <a:pt x="61" y="102"/>
                    <a:pt x="61" y="70"/>
                    <a:pt x="61" y="56"/>
                  </a:cubicBezTo>
                  <a:cubicBezTo>
                    <a:pt x="43" y="14"/>
                    <a:pt x="29" y="0"/>
                    <a:pt x="29" y="0"/>
                  </a:cubicBezTo>
                  <a:close/>
                </a:path>
              </a:pathLst>
            </a:custGeom>
            <a:solidFill>
              <a:srgbClr val="3779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78" name="Google Shape;911;p49">
              <a:extLst>
                <a:ext uri="{FF2B5EF4-FFF2-40B4-BE49-F238E27FC236}">
                  <a16:creationId xmlns:a16="http://schemas.microsoft.com/office/drawing/2014/main" id="{3C6C0B6C-44EC-CE75-37FE-CA2CBE7404A0}"/>
                </a:ext>
              </a:extLst>
            </p:cNvPr>
            <p:cNvSpPr/>
            <p:nvPr/>
          </p:nvSpPr>
          <p:spPr>
            <a:xfrm>
              <a:off x="751825" y="4652600"/>
              <a:ext cx="24575" cy="30800"/>
            </a:xfrm>
            <a:custGeom>
              <a:avLst/>
              <a:gdLst/>
              <a:ahLst/>
              <a:cxnLst/>
              <a:rect l="l" t="t" r="r" b="b"/>
              <a:pathLst>
                <a:path w="983" h="1232" extrusionOk="0">
                  <a:moveTo>
                    <a:pt x="228" y="485"/>
                  </a:moveTo>
                  <a:cubicBezTo>
                    <a:pt x="244" y="512"/>
                    <a:pt x="261" y="541"/>
                    <a:pt x="278" y="570"/>
                  </a:cubicBezTo>
                  <a:lnTo>
                    <a:pt x="278" y="570"/>
                  </a:lnTo>
                  <a:cubicBezTo>
                    <a:pt x="260" y="546"/>
                    <a:pt x="246" y="516"/>
                    <a:pt x="228" y="485"/>
                  </a:cubicBezTo>
                  <a:close/>
                  <a:moveTo>
                    <a:pt x="302" y="611"/>
                  </a:moveTo>
                  <a:cubicBezTo>
                    <a:pt x="316" y="633"/>
                    <a:pt x="330" y="654"/>
                    <a:pt x="344" y="675"/>
                  </a:cubicBezTo>
                  <a:lnTo>
                    <a:pt x="344" y="675"/>
                  </a:lnTo>
                  <a:cubicBezTo>
                    <a:pt x="328" y="653"/>
                    <a:pt x="313" y="633"/>
                    <a:pt x="302" y="611"/>
                  </a:cubicBezTo>
                  <a:close/>
                  <a:moveTo>
                    <a:pt x="29" y="0"/>
                  </a:moveTo>
                  <a:lnTo>
                    <a:pt x="1" y="14"/>
                  </a:lnTo>
                  <a:lnTo>
                    <a:pt x="1" y="46"/>
                  </a:lnTo>
                  <a:cubicBezTo>
                    <a:pt x="1" y="46"/>
                    <a:pt x="15" y="60"/>
                    <a:pt x="15" y="102"/>
                  </a:cubicBezTo>
                  <a:cubicBezTo>
                    <a:pt x="29" y="134"/>
                    <a:pt x="29" y="148"/>
                    <a:pt x="43" y="176"/>
                  </a:cubicBezTo>
                  <a:cubicBezTo>
                    <a:pt x="43" y="208"/>
                    <a:pt x="57" y="236"/>
                    <a:pt x="71" y="278"/>
                  </a:cubicBezTo>
                  <a:cubicBezTo>
                    <a:pt x="71" y="310"/>
                    <a:pt x="89" y="338"/>
                    <a:pt x="117" y="384"/>
                  </a:cubicBezTo>
                  <a:cubicBezTo>
                    <a:pt x="131" y="426"/>
                    <a:pt x="145" y="454"/>
                    <a:pt x="159" y="500"/>
                  </a:cubicBezTo>
                  <a:lnTo>
                    <a:pt x="177" y="500"/>
                  </a:lnTo>
                  <a:cubicBezTo>
                    <a:pt x="191" y="542"/>
                    <a:pt x="219" y="588"/>
                    <a:pt x="233" y="616"/>
                  </a:cubicBezTo>
                  <a:cubicBezTo>
                    <a:pt x="265" y="662"/>
                    <a:pt x="293" y="704"/>
                    <a:pt x="321" y="736"/>
                  </a:cubicBezTo>
                  <a:cubicBezTo>
                    <a:pt x="351" y="776"/>
                    <a:pt x="378" y="803"/>
                    <a:pt x="417" y="845"/>
                  </a:cubicBezTo>
                  <a:lnTo>
                    <a:pt x="417" y="845"/>
                  </a:lnTo>
                  <a:lnTo>
                    <a:pt x="409" y="852"/>
                  </a:lnTo>
                  <a:cubicBezTo>
                    <a:pt x="455" y="880"/>
                    <a:pt x="483" y="911"/>
                    <a:pt x="511" y="954"/>
                  </a:cubicBezTo>
                  <a:cubicBezTo>
                    <a:pt x="543" y="982"/>
                    <a:pt x="585" y="1013"/>
                    <a:pt x="616" y="1028"/>
                  </a:cubicBezTo>
                  <a:cubicBezTo>
                    <a:pt x="645" y="1056"/>
                    <a:pt x="673" y="1087"/>
                    <a:pt x="704" y="1101"/>
                  </a:cubicBezTo>
                  <a:cubicBezTo>
                    <a:pt x="732" y="1130"/>
                    <a:pt x="761" y="1144"/>
                    <a:pt x="792" y="1158"/>
                  </a:cubicBezTo>
                  <a:cubicBezTo>
                    <a:pt x="820" y="1175"/>
                    <a:pt x="834" y="1189"/>
                    <a:pt x="863" y="1189"/>
                  </a:cubicBezTo>
                  <a:cubicBezTo>
                    <a:pt x="894" y="1217"/>
                    <a:pt x="908" y="1217"/>
                    <a:pt x="908" y="1217"/>
                  </a:cubicBezTo>
                  <a:lnTo>
                    <a:pt x="936" y="1232"/>
                  </a:lnTo>
                  <a:lnTo>
                    <a:pt x="968" y="1189"/>
                  </a:lnTo>
                  <a:lnTo>
                    <a:pt x="982" y="1158"/>
                  </a:lnTo>
                  <a:lnTo>
                    <a:pt x="951" y="1144"/>
                  </a:lnTo>
                  <a:cubicBezTo>
                    <a:pt x="951" y="1144"/>
                    <a:pt x="936" y="1130"/>
                    <a:pt x="908" y="1115"/>
                  </a:cubicBezTo>
                  <a:cubicBezTo>
                    <a:pt x="880" y="1101"/>
                    <a:pt x="863" y="1087"/>
                    <a:pt x="849" y="1070"/>
                  </a:cubicBezTo>
                  <a:cubicBezTo>
                    <a:pt x="820" y="1056"/>
                    <a:pt x="792" y="1042"/>
                    <a:pt x="761" y="1013"/>
                  </a:cubicBezTo>
                  <a:cubicBezTo>
                    <a:pt x="747" y="999"/>
                    <a:pt x="718" y="968"/>
                    <a:pt x="687" y="954"/>
                  </a:cubicBezTo>
                  <a:cubicBezTo>
                    <a:pt x="659" y="926"/>
                    <a:pt x="630" y="894"/>
                    <a:pt x="585" y="866"/>
                  </a:cubicBezTo>
                  <a:cubicBezTo>
                    <a:pt x="557" y="838"/>
                    <a:pt x="528" y="806"/>
                    <a:pt x="497" y="778"/>
                  </a:cubicBezTo>
                  <a:cubicBezTo>
                    <a:pt x="469" y="736"/>
                    <a:pt x="441" y="704"/>
                    <a:pt x="409" y="662"/>
                  </a:cubicBezTo>
                  <a:cubicBezTo>
                    <a:pt x="367" y="588"/>
                    <a:pt x="307" y="514"/>
                    <a:pt x="265" y="440"/>
                  </a:cubicBezTo>
                  <a:cubicBezTo>
                    <a:pt x="247" y="412"/>
                    <a:pt x="233" y="366"/>
                    <a:pt x="219" y="338"/>
                  </a:cubicBezTo>
                  <a:lnTo>
                    <a:pt x="205" y="338"/>
                  </a:lnTo>
                  <a:cubicBezTo>
                    <a:pt x="191" y="296"/>
                    <a:pt x="177" y="264"/>
                    <a:pt x="159" y="236"/>
                  </a:cubicBezTo>
                  <a:cubicBezTo>
                    <a:pt x="145" y="208"/>
                    <a:pt x="145" y="176"/>
                    <a:pt x="131" y="148"/>
                  </a:cubicBezTo>
                  <a:cubicBezTo>
                    <a:pt x="117" y="120"/>
                    <a:pt x="117" y="102"/>
                    <a:pt x="103" y="88"/>
                  </a:cubicBezTo>
                  <a:lnTo>
                    <a:pt x="103" y="74"/>
                  </a:lnTo>
                  <a:cubicBezTo>
                    <a:pt x="103" y="46"/>
                    <a:pt x="89" y="14"/>
                    <a:pt x="89" y="14"/>
                  </a:cubicBezTo>
                  <a:lnTo>
                    <a:pt x="71"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79" name="Google Shape;912;p49">
              <a:extLst>
                <a:ext uri="{FF2B5EF4-FFF2-40B4-BE49-F238E27FC236}">
                  <a16:creationId xmlns:a16="http://schemas.microsoft.com/office/drawing/2014/main" id="{EEC0B5D5-3589-79A6-12CF-7072E96C14DC}"/>
                </a:ext>
              </a:extLst>
            </p:cNvPr>
            <p:cNvSpPr/>
            <p:nvPr/>
          </p:nvSpPr>
          <p:spPr>
            <a:xfrm>
              <a:off x="620275" y="4637550"/>
              <a:ext cx="29675" cy="48850"/>
            </a:xfrm>
            <a:custGeom>
              <a:avLst/>
              <a:gdLst/>
              <a:ahLst/>
              <a:cxnLst/>
              <a:rect l="l" t="t" r="r" b="b"/>
              <a:pathLst>
                <a:path w="1187" h="1954" extrusionOk="0">
                  <a:moveTo>
                    <a:pt x="1158" y="1"/>
                  </a:moveTo>
                  <a:cubicBezTo>
                    <a:pt x="1158" y="1"/>
                    <a:pt x="1158" y="33"/>
                    <a:pt x="1144" y="106"/>
                  </a:cubicBezTo>
                  <a:cubicBezTo>
                    <a:pt x="1144" y="135"/>
                    <a:pt x="1130" y="163"/>
                    <a:pt x="1130" y="208"/>
                  </a:cubicBezTo>
                  <a:cubicBezTo>
                    <a:pt x="1112" y="251"/>
                    <a:pt x="1098" y="310"/>
                    <a:pt x="1084" y="353"/>
                  </a:cubicBezTo>
                  <a:cubicBezTo>
                    <a:pt x="1070" y="412"/>
                    <a:pt x="1056" y="472"/>
                    <a:pt x="1042" y="529"/>
                  </a:cubicBezTo>
                  <a:cubicBezTo>
                    <a:pt x="1024" y="588"/>
                    <a:pt x="996" y="648"/>
                    <a:pt x="968" y="704"/>
                  </a:cubicBezTo>
                  <a:cubicBezTo>
                    <a:pt x="936" y="764"/>
                    <a:pt x="908" y="838"/>
                    <a:pt x="880" y="898"/>
                  </a:cubicBezTo>
                  <a:cubicBezTo>
                    <a:pt x="848" y="954"/>
                    <a:pt x="806" y="1028"/>
                    <a:pt x="778" y="1088"/>
                  </a:cubicBezTo>
                  <a:cubicBezTo>
                    <a:pt x="732" y="1144"/>
                    <a:pt x="704" y="1204"/>
                    <a:pt x="658" y="1264"/>
                  </a:cubicBezTo>
                  <a:cubicBezTo>
                    <a:pt x="616" y="1320"/>
                    <a:pt x="570" y="1380"/>
                    <a:pt x="528" y="1426"/>
                  </a:cubicBezTo>
                  <a:cubicBezTo>
                    <a:pt x="483" y="1482"/>
                    <a:pt x="440" y="1528"/>
                    <a:pt x="395" y="1570"/>
                  </a:cubicBezTo>
                  <a:cubicBezTo>
                    <a:pt x="366" y="1615"/>
                    <a:pt x="321" y="1658"/>
                    <a:pt x="278" y="1703"/>
                  </a:cubicBezTo>
                  <a:cubicBezTo>
                    <a:pt x="264" y="1717"/>
                    <a:pt x="233" y="1732"/>
                    <a:pt x="219" y="1746"/>
                  </a:cubicBezTo>
                  <a:cubicBezTo>
                    <a:pt x="205" y="1760"/>
                    <a:pt x="191" y="1791"/>
                    <a:pt x="176" y="1805"/>
                  </a:cubicBezTo>
                  <a:cubicBezTo>
                    <a:pt x="131" y="1819"/>
                    <a:pt x="103" y="1848"/>
                    <a:pt x="89" y="1865"/>
                  </a:cubicBezTo>
                  <a:cubicBezTo>
                    <a:pt x="29" y="1907"/>
                    <a:pt x="1" y="1936"/>
                    <a:pt x="1" y="1936"/>
                  </a:cubicBezTo>
                  <a:lnTo>
                    <a:pt x="15" y="1953"/>
                  </a:lnTo>
                  <a:cubicBezTo>
                    <a:pt x="15" y="1953"/>
                    <a:pt x="43" y="1936"/>
                    <a:pt x="103" y="1893"/>
                  </a:cubicBezTo>
                  <a:cubicBezTo>
                    <a:pt x="131" y="1879"/>
                    <a:pt x="162" y="1865"/>
                    <a:pt x="191" y="1834"/>
                  </a:cubicBezTo>
                  <a:cubicBezTo>
                    <a:pt x="233" y="1805"/>
                    <a:pt x="264" y="1777"/>
                    <a:pt x="307" y="1732"/>
                  </a:cubicBezTo>
                  <a:cubicBezTo>
                    <a:pt x="352" y="1703"/>
                    <a:pt x="395" y="1658"/>
                    <a:pt x="440" y="1615"/>
                  </a:cubicBezTo>
                  <a:cubicBezTo>
                    <a:pt x="483" y="1570"/>
                    <a:pt x="528" y="1513"/>
                    <a:pt x="570" y="1468"/>
                  </a:cubicBezTo>
                  <a:cubicBezTo>
                    <a:pt x="616" y="1408"/>
                    <a:pt x="658" y="1352"/>
                    <a:pt x="704" y="1292"/>
                  </a:cubicBezTo>
                  <a:cubicBezTo>
                    <a:pt x="746" y="1232"/>
                    <a:pt x="792" y="1176"/>
                    <a:pt x="820" y="1116"/>
                  </a:cubicBezTo>
                  <a:cubicBezTo>
                    <a:pt x="866" y="1042"/>
                    <a:pt x="894" y="986"/>
                    <a:pt x="922" y="926"/>
                  </a:cubicBezTo>
                  <a:cubicBezTo>
                    <a:pt x="968" y="852"/>
                    <a:pt x="996" y="792"/>
                    <a:pt x="1010" y="722"/>
                  </a:cubicBezTo>
                  <a:cubicBezTo>
                    <a:pt x="1042" y="662"/>
                    <a:pt x="1070" y="602"/>
                    <a:pt x="1084" y="546"/>
                  </a:cubicBezTo>
                  <a:cubicBezTo>
                    <a:pt x="1098" y="486"/>
                    <a:pt x="1112" y="427"/>
                    <a:pt x="1130" y="370"/>
                  </a:cubicBezTo>
                  <a:cubicBezTo>
                    <a:pt x="1144" y="310"/>
                    <a:pt x="1158" y="265"/>
                    <a:pt x="1158" y="223"/>
                  </a:cubicBezTo>
                  <a:cubicBezTo>
                    <a:pt x="1172" y="177"/>
                    <a:pt x="1172" y="135"/>
                    <a:pt x="1172" y="106"/>
                  </a:cubicBezTo>
                  <a:cubicBezTo>
                    <a:pt x="1186" y="47"/>
                    <a:pt x="1186" y="1"/>
                    <a:pt x="1186" y="1"/>
                  </a:cubicBezTo>
                  <a:close/>
                </a:path>
              </a:pathLst>
            </a:custGeom>
            <a:solidFill>
              <a:srgbClr val="3779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80" name="Google Shape;913;p49">
              <a:extLst>
                <a:ext uri="{FF2B5EF4-FFF2-40B4-BE49-F238E27FC236}">
                  <a16:creationId xmlns:a16="http://schemas.microsoft.com/office/drawing/2014/main" id="{D2A8C90B-90E2-D0C4-19D9-556179940810}"/>
                </a:ext>
              </a:extLst>
            </p:cNvPr>
            <p:cNvSpPr/>
            <p:nvPr/>
          </p:nvSpPr>
          <p:spPr>
            <a:xfrm>
              <a:off x="619125" y="4636850"/>
              <a:ext cx="31600" cy="50600"/>
            </a:xfrm>
            <a:custGeom>
              <a:avLst/>
              <a:gdLst/>
              <a:ahLst/>
              <a:cxnLst/>
              <a:rect l="l" t="t" r="r" b="b"/>
              <a:pathLst>
                <a:path w="1264" h="2024" extrusionOk="0">
                  <a:moveTo>
                    <a:pt x="1190" y="1"/>
                  </a:moveTo>
                  <a:lnTo>
                    <a:pt x="1176" y="29"/>
                  </a:lnTo>
                  <a:cubicBezTo>
                    <a:pt x="1176" y="29"/>
                    <a:pt x="1176" y="61"/>
                    <a:pt x="1158" y="117"/>
                  </a:cubicBezTo>
                  <a:cubicBezTo>
                    <a:pt x="1158" y="163"/>
                    <a:pt x="1158" y="191"/>
                    <a:pt x="1144" y="236"/>
                  </a:cubicBezTo>
                  <a:cubicBezTo>
                    <a:pt x="1130" y="279"/>
                    <a:pt x="1116" y="324"/>
                    <a:pt x="1102" y="381"/>
                  </a:cubicBezTo>
                  <a:cubicBezTo>
                    <a:pt x="1102" y="426"/>
                    <a:pt x="1070" y="486"/>
                    <a:pt x="1056" y="542"/>
                  </a:cubicBezTo>
                  <a:cubicBezTo>
                    <a:pt x="1042" y="602"/>
                    <a:pt x="1014" y="662"/>
                    <a:pt x="982" y="718"/>
                  </a:cubicBezTo>
                  <a:cubicBezTo>
                    <a:pt x="954" y="778"/>
                    <a:pt x="940" y="852"/>
                    <a:pt x="894" y="908"/>
                  </a:cubicBezTo>
                  <a:cubicBezTo>
                    <a:pt x="866" y="968"/>
                    <a:pt x="838" y="1042"/>
                    <a:pt x="792" y="1102"/>
                  </a:cubicBezTo>
                  <a:cubicBezTo>
                    <a:pt x="764" y="1158"/>
                    <a:pt x="718" y="1218"/>
                    <a:pt x="676" y="1278"/>
                  </a:cubicBezTo>
                  <a:cubicBezTo>
                    <a:pt x="648" y="1334"/>
                    <a:pt x="602" y="1380"/>
                    <a:pt x="560" y="1436"/>
                  </a:cubicBezTo>
                  <a:cubicBezTo>
                    <a:pt x="514" y="1496"/>
                    <a:pt x="472" y="1541"/>
                    <a:pt x="426" y="1584"/>
                  </a:cubicBezTo>
                  <a:cubicBezTo>
                    <a:pt x="384" y="1629"/>
                    <a:pt x="339" y="1672"/>
                    <a:pt x="310" y="1700"/>
                  </a:cubicBezTo>
                  <a:cubicBezTo>
                    <a:pt x="279" y="1731"/>
                    <a:pt x="265" y="1745"/>
                    <a:pt x="251" y="1760"/>
                  </a:cubicBezTo>
                  <a:cubicBezTo>
                    <a:pt x="237" y="1774"/>
                    <a:pt x="208" y="1788"/>
                    <a:pt x="191" y="1805"/>
                  </a:cubicBezTo>
                  <a:cubicBezTo>
                    <a:pt x="163" y="1833"/>
                    <a:pt x="135" y="1862"/>
                    <a:pt x="103" y="1876"/>
                  </a:cubicBezTo>
                  <a:cubicBezTo>
                    <a:pt x="61" y="1921"/>
                    <a:pt x="33" y="1935"/>
                    <a:pt x="33" y="1935"/>
                  </a:cubicBezTo>
                  <a:lnTo>
                    <a:pt x="1" y="1949"/>
                  </a:lnTo>
                  <a:lnTo>
                    <a:pt x="15" y="1981"/>
                  </a:lnTo>
                  <a:lnTo>
                    <a:pt x="47" y="1995"/>
                  </a:lnTo>
                  <a:lnTo>
                    <a:pt x="61" y="2023"/>
                  </a:lnTo>
                  <a:lnTo>
                    <a:pt x="75" y="2009"/>
                  </a:lnTo>
                  <a:cubicBezTo>
                    <a:pt x="75" y="2009"/>
                    <a:pt x="103" y="1981"/>
                    <a:pt x="163" y="1949"/>
                  </a:cubicBezTo>
                  <a:cubicBezTo>
                    <a:pt x="191" y="1935"/>
                    <a:pt x="222" y="1907"/>
                    <a:pt x="251" y="1876"/>
                  </a:cubicBezTo>
                  <a:cubicBezTo>
                    <a:pt x="296" y="1847"/>
                    <a:pt x="339" y="1819"/>
                    <a:pt x="384" y="1788"/>
                  </a:cubicBezTo>
                  <a:lnTo>
                    <a:pt x="375" y="1779"/>
                  </a:lnTo>
                  <a:lnTo>
                    <a:pt x="500" y="1658"/>
                  </a:lnTo>
                  <a:cubicBezTo>
                    <a:pt x="560" y="1612"/>
                    <a:pt x="602" y="1570"/>
                    <a:pt x="648" y="1510"/>
                  </a:cubicBezTo>
                  <a:cubicBezTo>
                    <a:pt x="689" y="1456"/>
                    <a:pt x="732" y="1412"/>
                    <a:pt x="773" y="1343"/>
                  </a:cubicBezTo>
                  <a:lnTo>
                    <a:pt x="773" y="1343"/>
                  </a:lnTo>
                  <a:lnTo>
                    <a:pt x="778" y="1348"/>
                  </a:lnTo>
                  <a:cubicBezTo>
                    <a:pt x="824" y="1278"/>
                    <a:pt x="852" y="1218"/>
                    <a:pt x="894" y="1158"/>
                  </a:cubicBezTo>
                  <a:cubicBezTo>
                    <a:pt x="924" y="1088"/>
                    <a:pt x="964" y="1034"/>
                    <a:pt x="995" y="966"/>
                  </a:cubicBezTo>
                  <a:lnTo>
                    <a:pt x="995" y="966"/>
                  </a:lnTo>
                  <a:lnTo>
                    <a:pt x="1000" y="968"/>
                  </a:lnTo>
                  <a:cubicBezTo>
                    <a:pt x="1042" y="894"/>
                    <a:pt x="1056" y="838"/>
                    <a:pt x="1088" y="764"/>
                  </a:cubicBezTo>
                  <a:cubicBezTo>
                    <a:pt x="1116" y="704"/>
                    <a:pt x="1144" y="630"/>
                    <a:pt x="1158" y="574"/>
                  </a:cubicBezTo>
                  <a:cubicBezTo>
                    <a:pt x="1176" y="514"/>
                    <a:pt x="1190" y="455"/>
                    <a:pt x="1204" y="398"/>
                  </a:cubicBezTo>
                  <a:cubicBezTo>
                    <a:pt x="1218" y="353"/>
                    <a:pt x="1232" y="293"/>
                    <a:pt x="1232" y="251"/>
                  </a:cubicBezTo>
                  <a:cubicBezTo>
                    <a:pt x="1246" y="205"/>
                    <a:pt x="1246" y="177"/>
                    <a:pt x="1246" y="134"/>
                  </a:cubicBezTo>
                  <a:cubicBezTo>
                    <a:pt x="1264" y="75"/>
                    <a:pt x="1264" y="29"/>
                    <a:pt x="1264" y="29"/>
                  </a:cubicBezTo>
                  <a:lnTo>
                    <a:pt x="1264"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81" name="Google Shape;914;p49">
              <a:extLst>
                <a:ext uri="{FF2B5EF4-FFF2-40B4-BE49-F238E27FC236}">
                  <a16:creationId xmlns:a16="http://schemas.microsoft.com/office/drawing/2014/main" id="{16265065-B144-3812-B13C-6F88DC1D8DF2}"/>
                </a:ext>
              </a:extLst>
            </p:cNvPr>
            <p:cNvSpPr/>
            <p:nvPr/>
          </p:nvSpPr>
          <p:spPr>
            <a:xfrm>
              <a:off x="593900" y="4464625"/>
              <a:ext cx="205175" cy="196450"/>
            </a:xfrm>
            <a:custGeom>
              <a:avLst/>
              <a:gdLst/>
              <a:ahLst/>
              <a:cxnLst/>
              <a:rect l="l" t="t" r="r" b="b"/>
              <a:pathLst>
                <a:path w="8207" h="7858" extrusionOk="0">
                  <a:moveTo>
                    <a:pt x="6044" y="1"/>
                  </a:moveTo>
                  <a:cubicBezTo>
                    <a:pt x="5402" y="1"/>
                    <a:pt x="4623" y="411"/>
                    <a:pt x="4133" y="456"/>
                  </a:cubicBezTo>
                  <a:cubicBezTo>
                    <a:pt x="3660" y="412"/>
                    <a:pt x="2812" y="2"/>
                    <a:pt x="2150" y="2"/>
                  </a:cubicBezTo>
                  <a:cubicBezTo>
                    <a:pt x="1907" y="2"/>
                    <a:pt x="1689" y="57"/>
                    <a:pt x="1523" y="206"/>
                  </a:cubicBezTo>
                  <a:cubicBezTo>
                    <a:pt x="1200" y="484"/>
                    <a:pt x="0" y="6935"/>
                    <a:pt x="704" y="7389"/>
                  </a:cubicBezTo>
                  <a:cubicBezTo>
                    <a:pt x="1260" y="7741"/>
                    <a:pt x="2624" y="7857"/>
                    <a:pt x="4031" y="7857"/>
                  </a:cubicBezTo>
                  <a:cubicBezTo>
                    <a:pt x="5818" y="7857"/>
                    <a:pt x="6947" y="7741"/>
                    <a:pt x="7503" y="7389"/>
                  </a:cubicBezTo>
                  <a:cubicBezTo>
                    <a:pt x="8207" y="6935"/>
                    <a:pt x="6962" y="396"/>
                    <a:pt x="6596" y="147"/>
                  </a:cubicBezTo>
                  <a:cubicBezTo>
                    <a:pt x="6434" y="41"/>
                    <a:pt x="6246" y="1"/>
                    <a:pt x="6044"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82" name="Google Shape;915;p49">
              <a:extLst>
                <a:ext uri="{FF2B5EF4-FFF2-40B4-BE49-F238E27FC236}">
                  <a16:creationId xmlns:a16="http://schemas.microsoft.com/office/drawing/2014/main" id="{47BC289E-5747-B858-5D9B-D379DB404D83}"/>
                </a:ext>
              </a:extLst>
            </p:cNvPr>
            <p:cNvSpPr/>
            <p:nvPr/>
          </p:nvSpPr>
          <p:spPr>
            <a:xfrm>
              <a:off x="724300" y="4466050"/>
              <a:ext cx="79525" cy="85800"/>
            </a:xfrm>
            <a:custGeom>
              <a:avLst/>
              <a:gdLst/>
              <a:ahLst/>
              <a:cxnLst/>
              <a:rect l="l" t="t" r="r" b="b"/>
              <a:pathLst>
                <a:path w="3181" h="3432" extrusionOk="0">
                  <a:moveTo>
                    <a:pt x="757" y="0"/>
                  </a:moveTo>
                  <a:cubicBezTo>
                    <a:pt x="305" y="0"/>
                    <a:pt x="45" y="370"/>
                    <a:pt x="15" y="825"/>
                  </a:cubicBezTo>
                  <a:lnTo>
                    <a:pt x="15" y="927"/>
                  </a:lnTo>
                  <a:cubicBezTo>
                    <a:pt x="1" y="1075"/>
                    <a:pt x="47" y="1191"/>
                    <a:pt x="103" y="1307"/>
                  </a:cubicBezTo>
                  <a:cubicBezTo>
                    <a:pt x="177" y="1409"/>
                    <a:pt x="251" y="1514"/>
                    <a:pt x="310" y="1616"/>
                  </a:cubicBezTo>
                  <a:cubicBezTo>
                    <a:pt x="441" y="1820"/>
                    <a:pt x="574" y="2042"/>
                    <a:pt x="704" y="2246"/>
                  </a:cubicBezTo>
                  <a:cubicBezTo>
                    <a:pt x="820" y="2450"/>
                    <a:pt x="940" y="2672"/>
                    <a:pt x="1042" y="2861"/>
                  </a:cubicBezTo>
                  <a:cubicBezTo>
                    <a:pt x="1084" y="2963"/>
                    <a:pt x="1130" y="3065"/>
                    <a:pt x="1158" y="3153"/>
                  </a:cubicBezTo>
                  <a:cubicBezTo>
                    <a:pt x="1172" y="3167"/>
                    <a:pt x="1172" y="3185"/>
                    <a:pt x="1190" y="3213"/>
                  </a:cubicBezTo>
                  <a:cubicBezTo>
                    <a:pt x="1195" y="3224"/>
                    <a:pt x="1200" y="3226"/>
                    <a:pt x="1204" y="3226"/>
                  </a:cubicBezTo>
                  <a:cubicBezTo>
                    <a:pt x="1204" y="3226"/>
                    <a:pt x="1205" y="3226"/>
                    <a:pt x="1205" y="3226"/>
                  </a:cubicBezTo>
                  <a:lnTo>
                    <a:pt x="1205" y="3226"/>
                  </a:lnTo>
                  <a:cubicBezTo>
                    <a:pt x="1205" y="3227"/>
                    <a:pt x="1204" y="3227"/>
                    <a:pt x="1204" y="3227"/>
                  </a:cubicBezTo>
                  <a:cubicBezTo>
                    <a:pt x="1862" y="3329"/>
                    <a:pt x="2523" y="3389"/>
                    <a:pt x="3167" y="3431"/>
                  </a:cubicBezTo>
                  <a:cubicBezTo>
                    <a:pt x="3181" y="3361"/>
                    <a:pt x="3181" y="3287"/>
                    <a:pt x="3181" y="3227"/>
                  </a:cubicBezTo>
                  <a:cubicBezTo>
                    <a:pt x="3181" y="3139"/>
                    <a:pt x="3167" y="3051"/>
                    <a:pt x="3153" y="2992"/>
                  </a:cubicBezTo>
                  <a:cubicBezTo>
                    <a:pt x="3138" y="2861"/>
                    <a:pt x="2829" y="1792"/>
                    <a:pt x="2052" y="603"/>
                  </a:cubicBezTo>
                  <a:cubicBezTo>
                    <a:pt x="1658" y="121"/>
                    <a:pt x="894" y="2"/>
                    <a:pt x="806" y="2"/>
                  </a:cubicBezTo>
                  <a:cubicBezTo>
                    <a:pt x="789" y="1"/>
                    <a:pt x="773" y="0"/>
                    <a:pt x="757"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83" name="Google Shape;916;p49">
              <a:extLst>
                <a:ext uri="{FF2B5EF4-FFF2-40B4-BE49-F238E27FC236}">
                  <a16:creationId xmlns:a16="http://schemas.microsoft.com/office/drawing/2014/main" id="{CEC38A2A-2C2B-F704-8B79-371AF1648E8C}"/>
                </a:ext>
              </a:extLst>
            </p:cNvPr>
            <p:cNvSpPr/>
            <p:nvPr/>
          </p:nvSpPr>
          <p:spPr>
            <a:xfrm>
              <a:off x="584300" y="4811250"/>
              <a:ext cx="23875" cy="19800"/>
            </a:xfrm>
            <a:custGeom>
              <a:avLst/>
              <a:gdLst/>
              <a:ahLst/>
              <a:cxnLst/>
              <a:rect l="l" t="t" r="r" b="b"/>
              <a:pathLst>
                <a:path w="955" h="792" extrusionOk="0">
                  <a:moveTo>
                    <a:pt x="824" y="0"/>
                  </a:moveTo>
                  <a:lnTo>
                    <a:pt x="824" y="0"/>
                  </a:lnTo>
                  <a:cubicBezTo>
                    <a:pt x="1" y="162"/>
                    <a:pt x="149" y="689"/>
                    <a:pt x="149" y="689"/>
                  </a:cubicBezTo>
                  <a:cubicBezTo>
                    <a:pt x="384" y="735"/>
                    <a:pt x="514" y="763"/>
                    <a:pt x="792" y="791"/>
                  </a:cubicBezTo>
                  <a:cubicBezTo>
                    <a:pt x="912" y="545"/>
                    <a:pt x="954" y="281"/>
                    <a:pt x="824"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84" name="Google Shape;917;p49">
              <a:extLst>
                <a:ext uri="{FF2B5EF4-FFF2-40B4-BE49-F238E27FC236}">
                  <a16:creationId xmlns:a16="http://schemas.microsoft.com/office/drawing/2014/main" id="{0B84B48C-606F-3110-67E3-76AF6C342FB8}"/>
                </a:ext>
              </a:extLst>
            </p:cNvPr>
            <p:cNvSpPr/>
            <p:nvPr/>
          </p:nvSpPr>
          <p:spPr>
            <a:xfrm>
              <a:off x="603750" y="4792150"/>
              <a:ext cx="60450" cy="39525"/>
            </a:xfrm>
            <a:custGeom>
              <a:avLst/>
              <a:gdLst/>
              <a:ahLst/>
              <a:cxnLst/>
              <a:rect l="l" t="t" r="r" b="b"/>
              <a:pathLst>
                <a:path w="2418" h="1581" extrusionOk="0">
                  <a:moveTo>
                    <a:pt x="863" y="1"/>
                  </a:moveTo>
                  <a:cubicBezTo>
                    <a:pt x="241" y="1"/>
                    <a:pt x="310" y="708"/>
                    <a:pt x="310" y="708"/>
                  </a:cubicBezTo>
                  <a:cubicBezTo>
                    <a:pt x="236" y="708"/>
                    <a:pt x="236" y="722"/>
                    <a:pt x="32" y="750"/>
                  </a:cubicBezTo>
                  <a:cubicBezTo>
                    <a:pt x="162" y="1014"/>
                    <a:pt x="120" y="1292"/>
                    <a:pt x="0" y="1541"/>
                  </a:cubicBezTo>
                  <a:cubicBezTo>
                    <a:pt x="364" y="1570"/>
                    <a:pt x="713" y="1580"/>
                    <a:pt x="1028" y="1580"/>
                  </a:cubicBezTo>
                  <a:cubicBezTo>
                    <a:pt x="1831" y="1580"/>
                    <a:pt x="2406" y="1513"/>
                    <a:pt x="2406" y="1513"/>
                  </a:cubicBezTo>
                  <a:lnTo>
                    <a:pt x="2406" y="662"/>
                  </a:lnTo>
                  <a:cubicBezTo>
                    <a:pt x="2418" y="392"/>
                    <a:pt x="2195" y="198"/>
                    <a:pt x="1947" y="198"/>
                  </a:cubicBezTo>
                  <a:cubicBezTo>
                    <a:pt x="1885" y="198"/>
                    <a:pt x="1821" y="210"/>
                    <a:pt x="1759" y="236"/>
                  </a:cubicBezTo>
                  <a:cubicBezTo>
                    <a:pt x="1569" y="324"/>
                    <a:pt x="1509" y="430"/>
                    <a:pt x="1481" y="500"/>
                  </a:cubicBezTo>
                  <a:cubicBezTo>
                    <a:pt x="1495" y="356"/>
                    <a:pt x="1319" y="32"/>
                    <a:pt x="939" y="4"/>
                  </a:cubicBezTo>
                  <a:cubicBezTo>
                    <a:pt x="913" y="2"/>
                    <a:pt x="888" y="1"/>
                    <a:pt x="863"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85" name="Google Shape;918;p49">
              <a:extLst>
                <a:ext uri="{FF2B5EF4-FFF2-40B4-BE49-F238E27FC236}">
                  <a16:creationId xmlns:a16="http://schemas.microsoft.com/office/drawing/2014/main" id="{8151C87B-02B4-93EA-E72D-337B1A7B6651}"/>
                </a:ext>
              </a:extLst>
            </p:cNvPr>
            <p:cNvSpPr/>
            <p:nvPr/>
          </p:nvSpPr>
          <p:spPr>
            <a:xfrm>
              <a:off x="587300" y="4827775"/>
              <a:ext cx="76625" cy="9625"/>
            </a:xfrm>
            <a:custGeom>
              <a:avLst/>
              <a:gdLst/>
              <a:ahLst/>
              <a:cxnLst/>
              <a:rect l="l" t="t" r="r" b="b"/>
              <a:pathLst>
                <a:path w="3065" h="385" extrusionOk="0">
                  <a:moveTo>
                    <a:pt x="57" y="0"/>
                  </a:moveTo>
                  <a:cubicBezTo>
                    <a:pt x="1" y="0"/>
                    <a:pt x="74" y="218"/>
                    <a:pt x="74" y="218"/>
                  </a:cubicBezTo>
                  <a:cubicBezTo>
                    <a:pt x="564" y="346"/>
                    <a:pt x="1131" y="384"/>
                    <a:pt x="1638" y="384"/>
                  </a:cubicBezTo>
                  <a:cubicBezTo>
                    <a:pt x="2422" y="384"/>
                    <a:pt x="3064" y="292"/>
                    <a:pt x="3064" y="292"/>
                  </a:cubicBezTo>
                  <a:lnTo>
                    <a:pt x="3064" y="102"/>
                  </a:lnTo>
                  <a:cubicBezTo>
                    <a:pt x="3064" y="102"/>
                    <a:pt x="2620" y="146"/>
                    <a:pt x="1975" y="146"/>
                  </a:cubicBezTo>
                  <a:cubicBezTo>
                    <a:pt x="1430" y="146"/>
                    <a:pt x="742" y="115"/>
                    <a:pt x="57"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86" name="Google Shape;919;p49">
              <a:extLst>
                <a:ext uri="{FF2B5EF4-FFF2-40B4-BE49-F238E27FC236}">
                  <a16:creationId xmlns:a16="http://schemas.microsoft.com/office/drawing/2014/main" id="{703FCDEE-30FD-FBBA-F0F0-89BFAC2A5C4F}"/>
                </a:ext>
              </a:extLst>
            </p:cNvPr>
            <p:cNvSpPr/>
            <p:nvPr/>
          </p:nvSpPr>
          <p:spPr>
            <a:xfrm>
              <a:off x="644450" y="4810525"/>
              <a:ext cx="11025" cy="11025"/>
            </a:xfrm>
            <a:custGeom>
              <a:avLst/>
              <a:gdLst/>
              <a:ahLst/>
              <a:cxnLst/>
              <a:rect l="l" t="t" r="r" b="b"/>
              <a:pathLst>
                <a:path w="441" h="441" extrusionOk="0">
                  <a:moveTo>
                    <a:pt x="219" y="1"/>
                  </a:moveTo>
                  <a:cubicBezTo>
                    <a:pt x="103" y="1"/>
                    <a:pt x="1" y="103"/>
                    <a:pt x="1" y="222"/>
                  </a:cubicBezTo>
                  <a:cubicBezTo>
                    <a:pt x="1" y="339"/>
                    <a:pt x="89" y="441"/>
                    <a:pt x="219" y="441"/>
                  </a:cubicBezTo>
                  <a:cubicBezTo>
                    <a:pt x="339" y="441"/>
                    <a:pt x="427" y="339"/>
                    <a:pt x="427" y="222"/>
                  </a:cubicBezTo>
                  <a:cubicBezTo>
                    <a:pt x="441" y="103"/>
                    <a:pt x="339" y="1"/>
                    <a:pt x="219"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87" name="Google Shape;920;p49">
              <a:extLst>
                <a:ext uri="{FF2B5EF4-FFF2-40B4-BE49-F238E27FC236}">
                  <a16:creationId xmlns:a16="http://schemas.microsoft.com/office/drawing/2014/main" id="{22C152D9-D66A-7AB2-237F-94D629BD80E4}"/>
                </a:ext>
              </a:extLst>
            </p:cNvPr>
            <p:cNvSpPr/>
            <p:nvPr/>
          </p:nvSpPr>
          <p:spPr>
            <a:xfrm>
              <a:off x="610700" y="4809050"/>
              <a:ext cx="20950" cy="3700"/>
            </a:xfrm>
            <a:custGeom>
              <a:avLst/>
              <a:gdLst/>
              <a:ahLst/>
              <a:cxnLst/>
              <a:rect l="l" t="t" r="r" b="b"/>
              <a:pathLst>
                <a:path w="838" h="148" extrusionOk="0">
                  <a:moveTo>
                    <a:pt x="46" y="0"/>
                  </a:moveTo>
                  <a:cubicBezTo>
                    <a:pt x="32" y="0"/>
                    <a:pt x="0" y="32"/>
                    <a:pt x="0" y="46"/>
                  </a:cubicBezTo>
                  <a:cubicBezTo>
                    <a:pt x="0" y="74"/>
                    <a:pt x="18" y="88"/>
                    <a:pt x="46" y="88"/>
                  </a:cubicBezTo>
                  <a:lnTo>
                    <a:pt x="792" y="148"/>
                  </a:lnTo>
                  <a:cubicBezTo>
                    <a:pt x="823" y="148"/>
                    <a:pt x="837" y="120"/>
                    <a:pt x="837" y="106"/>
                  </a:cubicBezTo>
                  <a:cubicBezTo>
                    <a:pt x="837" y="74"/>
                    <a:pt x="823" y="60"/>
                    <a:pt x="809" y="60"/>
                  </a:cubicBezTo>
                  <a:lnTo>
                    <a:pt x="46" y="0"/>
                  </a:ln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88" name="Google Shape;921;p49">
              <a:extLst>
                <a:ext uri="{FF2B5EF4-FFF2-40B4-BE49-F238E27FC236}">
                  <a16:creationId xmlns:a16="http://schemas.microsoft.com/office/drawing/2014/main" id="{E7A8DE1E-FC90-AEF4-8AD9-0FD4D37A91FA}"/>
                </a:ext>
              </a:extLst>
            </p:cNvPr>
            <p:cNvSpPr/>
            <p:nvPr/>
          </p:nvSpPr>
          <p:spPr>
            <a:xfrm>
              <a:off x="602700" y="4790575"/>
              <a:ext cx="30450" cy="18150"/>
            </a:xfrm>
            <a:custGeom>
              <a:avLst/>
              <a:gdLst/>
              <a:ahLst/>
              <a:cxnLst/>
              <a:rect l="l" t="t" r="r" b="b"/>
              <a:pathLst>
                <a:path w="1218" h="726" extrusionOk="0">
                  <a:moveTo>
                    <a:pt x="394" y="81"/>
                  </a:moveTo>
                  <a:cubicBezTo>
                    <a:pt x="394" y="81"/>
                    <a:pt x="408" y="81"/>
                    <a:pt x="408" y="95"/>
                  </a:cubicBezTo>
                  <a:cubicBezTo>
                    <a:pt x="426" y="95"/>
                    <a:pt x="440" y="124"/>
                    <a:pt x="454" y="141"/>
                  </a:cubicBezTo>
                  <a:cubicBezTo>
                    <a:pt x="496" y="211"/>
                    <a:pt x="528" y="299"/>
                    <a:pt x="542" y="405"/>
                  </a:cubicBezTo>
                  <a:cubicBezTo>
                    <a:pt x="542" y="433"/>
                    <a:pt x="556" y="461"/>
                    <a:pt x="556" y="493"/>
                  </a:cubicBezTo>
                  <a:lnTo>
                    <a:pt x="542" y="475"/>
                  </a:lnTo>
                  <a:cubicBezTo>
                    <a:pt x="468" y="373"/>
                    <a:pt x="408" y="271"/>
                    <a:pt x="380" y="155"/>
                  </a:cubicBezTo>
                  <a:cubicBezTo>
                    <a:pt x="366" y="124"/>
                    <a:pt x="366" y="95"/>
                    <a:pt x="380" y="81"/>
                  </a:cubicBezTo>
                  <a:close/>
                  <a:moveTo>
                    <a:pt x="130" y="285"/>
                  </a:moveTo>
                  <a:cubicBezTo>
                    <a:pt x="162" y="285"/>
                    <a:pt x="190" y="299"/>
                    <a:pt x="218" y="317"/>
                  </a:cubicBezTo>
                  <a:cubicBezTo>
                    <a:pt x="306" y="387"/>
                    <a:pt x="408" y="447"/>
                    <a:pt x="482" y="535"/>
                  </a:cubicBezTo>
                  <a:lnTo>
                    <a:pt x="496" y="549"/>
                  </a:lnTo>
                  <a:cubicBezTo>
                    <a:pt x="380" y="521"/>
                    <a:pt x="232" y="461"/>
                    <a:pt x="130" y="373"/>
                  </a:cubicBezTo>
                  <a:cubicBezTo>
                    <a:pt x="88" y="345"/>
                    <a:pt x="88" y="331"/>
                    <a:pt x="88" y="317"/>
                  </a:cubicBezTo>
                  <a:cubicBezTo>
                    <a:pt x="88" y="299"/>
                    <a:pt x="102" y="285"/>
                    <a:pt x="130" y="285"/>
                  </a:cubicBezTo>
                  <a:close/>
                  <a:moveTo>
                    <a:pt x="387" y="0"/>
                  </a:moveTo>
                  <a:cubicBezTo>
                    <a:pt x="365" y="0"/>
                    <a:pt x="343" y="7"/>
                    <a:pt x="320" y="22"/>
                  </a:cubicBezTo>
                  <a:cubicBezTo>
                    <a:pt x="292" y="36"/>
                    <a:pt x="264" y="95"/>
                    <a:pt x="292" y="183"/>
                  </a:cubicBezTo>
                  <a:cubicBezTo>
                    <a:pt x="306" y="229"/>
                    <a:pt x="320" y="271"/>
                    <a:pt x="352" y="299"/>
                  </a:cubicBezTo>
                  <a:cubicBezTo>
                    <a:pt x="320" y="285"/>
                    <a:pt x="292" y="271"/>
                    <a:pt x="264" y="243"/>
                  </a:cubicBezTo>
                  <a:cubicBezTo>
                    <a:pt x="218" y="229"/>
                    <a:pt x="176" y="197"/>
                    <a:pt x="130" y="197"/>
                  </a:cubicBezTo>
                  <a:cubicBezTo>
                    <a:pt x="74" y="197"/>
                    <a:pt x="14" y="243"/>
                    <a:pt x="0" y="299"/>
                  </a:cubicBezTo>
                  <a:cubicBezTo>
                    <a:pt x="0" y="373"/>
                    <a:pt x="56" y="419"/>
                    <a:pt x="74" y="433"/>
                  </a:cubicBezTo>
                  <a:cubicBezTo>
                    <a:pt x="144" y="493"/>
                    <a:pt x="232" y="549"/>
                    <a:pt x="352" y="595"/>
                  </a:cubicBezTo>
                  <a:cubicBezTo>
                    <a:pt x="352" y="623"/>
                    <a:pt x="366" y="637"/>
                    <a:pt x="380" y="637"/>
                  </a:cubicBezTo>
                  <a:lnTo>
                    <a:pt x="616" y="669"/>
                  </a:lnTo>
                  <a:lnTo>
                    <a:pt x="644" y="669"/>
                  </a:lnTo>
                  <a:lnTo>
                    <a:pt x="1171" y="725"/>
                  </a:lnTo>
                  <a:cubicBezTo>
                    <a:pt x="1200" y="725"/>
                    <a:pt x="1217" y="697"/>
                    <a:pt x="1217" y="683"/>
                  </a:cubicBezTo>
                  <a:cubicBezTo>
                    <a:pt x="1217" y="651"/>
                    <a:pt x="1200" y="637"/>
                    <a:pt x="1171" y="637"/>
                  </a:cubicBezTo>
                  <a:lnTo>
                    <a:pt x="690" y="581"/>
                  </a:lnTo>
                  <a:cubicBezTo>
                    <a:pt x="658" y="521"/>
                    <a:pt x="644" y="447"/>
                    <a:pt x="630" y="373"/>
                  </a:cubicBezTo>
                  <a:cubicBezTo>
                    <a:pt x="602" y="285"/>
                    <a:pt x="584" y="183"/>
                    <a:pt x="528" y="95"/>
                  </a:cubicBezTo>
                  <a:cubicBezTo>
                    <a:pt x="514" y="67"/>
                    <a:pt x="482" y="36"/>
                    <a:pt x="454" y="22"/>
                  </a:cubicBezTo>
                  <a:cubicBezTo>
                    <a:pt x="431" y="7"/>
                    <a:pt x="409" y="0"/>
                    <a:pt x="387"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89" name="Google Shape;922;p49">
              <a:extLst>
                <a:ext uri="{FF2B5EF4-FFF2-40B4-BE49-F238E27FC236}">
                  <a16:creationId xmlns:a16="http://schemas.microsoft.com/office/drawing/2014/main" id="{5A7771F6-66B7-A67F-412D-29EC9FF77102}"/>
                </a:ext>
              </a:extLst>
            </p:cNvPr>
            <p:cNvSpPr/>
            <p:nvPr/>
          </p:nvSpPr>
          <p:spPr>
            <a:xfrm>
              <a:off x="804600" y="4810175"/>
              <a:ext cx="23775" cy="19825"/>
            </a:xfrm>
            <a:custGeom>
              <a:avLst/>
              <a:gdLst/>
              <a:ahLst/>
              <a:cxnLst/>
              <a:rect l="l" t="t" r="r" b="b"/>
              <a:pathLst>
                <a:path w="951" h="793" extrusionOk="0">
                  <a:moveTo>
                    <a:pt x="116" y="1"/>
                  </a:moveTo>
                  <a:lnTo>
                    <a:pt x="116" y="1"/>
                  </a:lnTo>
                  <a:cubicBezTo>
                    <a:pt x="0" y="265"/>
                    <a:pt x="28" y="543"/>
                    <a:pt x="159" y="792"/>
                  </a:cubicBezTo>
                  <a:cubicBezTo>
                    <a:pt x="440" y="764"/>
                    <a:pt x="556" y="732"/>
                    <a:pt x="806" y="676"/>
                  </a:cubicBezTo>
                  <a:cubicBezTo>
                    <a:pt x="806" y="676"/>
                    <a:pt x="950" y="163"/>
                    <a:pt x="116"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90" name="Google Shape;923;p49">
              <a:extLst>
                <a:ext uri="{FF2B5EF4-FFF2-40B4-BE49-F238E27FC236}">
                  <a16:creationId xmlns:a16="http://schemas.microsoft.com/office/drawing/2014/main" id="{AB8F9BC8-9611-AB09-7534-21F1FE8EE366}"/>
                </a:ext>
              </a:extLst>
            </p:cNvPr>
            <p:cNvSpPr/>
            <p:nvPr/>
          </p:nvSpPr>
          <p:spPr>
            <a:xfrm>
              <a:off x="748500" y="4791025"/>
              <a:ext cx="60075" cy="39525"/>
            </a:xfrm>
            <a:custGeom>
              <a:avLst/>
              <a:gdLst/>
              <a:ahLst/>
              <a:cxnLst/>
              <a:rect l="l" t="t" r="r" b="b"/>
              <a:pathLst>
                <a:path w="2403" h="1581" extrusionOk="0">
                  <a:moveTo>
                    <a:pt x="1539" y="1"/>
                  </a:moveTo>
                  <a:cubicBezTo>
                    <a:pt x="1516" y="1"/>
                    <a:pt x="1492" y="2"/>
                    <a:pt x="1467" y="4"/>
                  </a:cubicBezTo>
                  <a:cubicBezTo>
                    <a:pt x="1101" y="35"/>
                    <a:pt x="925" y="341"/>
                    <a:pt x="939" y="503"/>
                  </a:cubicBezTo>
                  <a:cubicBezTo>
                    <a:pt x="908" y="429"/>
                    <a:pt x="851" y="313"/>
                    <a:pt x="644" y="225"/>
                  </a:cubicBezTo>
                  <a:cubicBezTo>
                    <a:pt x="584" y="199"/>
                    <a:pt x="524" y="187"/>
                    <a:pt x="464" y="187"/>
                  </a:cubicBezTo>
                  <a:cubicBezTo>
                    <a:pt x="219" y="187"/>
                    <a:pt x="0" y="393"/>
                    <a:pt x="0" y="665"/>
                  </a:cubicBezTo>
                  <a:lnTo>
                    <a:pt x="14" y="1498"/>
                  </a:lnTo>
                  <a:cubicBezTo>
                    <a:pt x="14" y="1498"/>
                    <a:pt x="623" y="1580"/>
                    <a:pt x="1464" y="1580"/>
                  </a:cubicBezTo>
                  <a:cubicBezTo>
                    <a:pt x="1754" y="1580"/>
                    <a:pt x="2072" y="1570"/>
                    <a:pt x="2403" y="1544"/>
                  </a:cubicBezTo>
                  <a:cubicBezTo>
                    <a:pt x="2287" y="1280"/>
                    <a:pt x="2258" y="1017"/>
                    <a:pt x="2374" y="753"/>
                  </a:cubicBezTo>
                  <a:cubicBezTo>
                    <a:pt x="2185" y="707"/>
                    <a:pt x="2185" y="707"/>
                    <a:pt x="2097" y="707"/>
                  </a:cubicBezTo>
                  <a:cubicBezTo>
                    <a:pt x="2097" y="707"/>
                    <a:pt x="2165" y="1"/>
                    <a:pt x="1539"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91" name="Google Shape;924;p49">
              <a:extLst>
                <a:ext uri="{FF2B5EF4-FFF2-40B4-BE49-F238E27FC236}">
                  <a16:creationId xmlns:a16="http://schemas.microsoft.com/office/drawing/2014/main" id="{1078AD98-BD03-57E5-EFB9-08A582584472}"/>
                </a:ext>
              </a:extLst>
            </p:cNvPr>
            <p:cNvSpPr/>
            <p:nvPr/>
          </p:nvSpPr>
          <p:spPr>
            <a:xfrm>
              <a:off x="755800" y="4809475"/>
              <a:ext cx="11000" cy="10575"/>
            </a:xfrm>
            <a:custGeom>
              <a:avLst/>
              <a:gdLst/>
              <a:ahLst/>
              <a:cxnLst/>
              <a:rect l="l" t="t" r="r" b="b"/>
              <a:pathLst>
                <a:path w="440" h="423" extrusionOk="0">
                  <a:moveTo>
                    <a:pt x="222" y="1"/>
                  </a:moveTo>
                  <a:cubicBezTo>
                    <a:pt x="106" y="1"/>
                    <a:pt x="0" y="89"/>
                    <a:pt x="0" y="205"/>
                  </a:cubicBezTo>
                  <a:cubicBezTo>
                    <a:pt x="0" y="335"/>
                    <a:pt x="88" y="423"/>
                    <a:pt x="222" y="423"/>
                  </a:cubicBezTo>
                  <a:cubicBezTo>
                    <a:pt x="338" y="423"/>
                    <a:pt x="426" y="335"/>
                    <a:pt x="440" y="219"/>
                  </a:cubicBezTo>
                  <a:cubicBezTo>
                    <a:pt x="440" y="89"/>
                    <a:pt x="338" y="1"/>
                    <a:pt x="222"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92" name="Google Shape;925;p49">
              <a:extLst>
                <a:ext uri="{FF2B5EF4-FFF2-40B4-BE49-F238E27FC236}">
                  <a16:creationId xmlns:a16="http://schemas.microsoft.com/office/drawing/2014/main" id="{67FDD76D-BC45-96B8-B88B-4D4954B7C712}"/>
                </a:ext>
              </a:extLst>
            </p:cNvPr>
            <p:cNvSpPr/>
            <p:nvPr/>
          </p:nvSpPr>
          <p:spPr>
            <a:xfrm>
              <a:off x="748500" y="4826625"/>
              <a:ext cx="76600" cy="9725"/>
            </a:xfrm>
            <a:custGeom>
              <a:avLst/>
              <a:gdLst/>
              <a:ahLst/>
              <a:cxnLst/>
              <a:rect l="l" t="t" r="r" b="b"/>
              <a:pathLst>
                <a:path w="3064" h="389" extrusionOk="0">
                  <a:moveTo>
                    <a:pt x="3018" y="1"/>
                  </a:moveTo>
                  <a:cubicBezTo>
                    <a:pt x="2318" y="116"/>
                    <a:pt x="1618" y="148"/>
                    <a:pt x="1068" y="148"/>
                  </a:cubicBezTo>
                  <a:cubicBezTo>
                    <a:pt x="434" y="148"/>
                    <a:pt x="0" y="106"/>
                    <a:pt x="0" y="106"/>
                  </a:cubicBezTo>
                  <a:lnTo>
                    <a:pt x="0" y="296"/>
                  </a:lnTo>
                  <a:cubicBezTo>
                    <a:pt x="0" y="296"/>
                    <a:pt x="648" y="388"/>
                    <a:pt x="1435" y="388"/>
                  </a:cubicBezTo>
                  <a:cubicBezTo>
                    <a:pt x="1946" y="388"/>
                    <a:pt x="2515" y="349"/>
                    <a:pt x="3004" y="222"/>
                  </a:cubicBezTo>
                  <a:cubicBezTo>
                    <a:pt x="3004" y="222"/>
                    <a:pt x="3064" y="1"/>
                    <a:pt x="3018"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93" name="Google Shape;926;p49">
              <a:extLst>
                <a:ext uri="{FF2B5EF4-FFF2-40B4-BE49-F238E27FC236}">
                  <a16:creationId xmlns:a16="http://schemas.microsoft.com/office/drawing/2014/main" id="{5C2943A9-C489-18D7-7DFD-3CDE592825CE}"/>
                </a:ext>
              </a:extLst>
            </p:cNvPr>
            <p:cNvSpPr/>
            <p:nvPr/>
          </p:nvSpPr>
          <p:spPr>
            <a:xfrm>
              <a:off x="780775" y="4807975"/>
              <a:ext cx="20850" cy="3300"/>
            </a:xfrm>
            <a:custGeom>
              <a:avLst/>
              <a:gdLst/>
              <a:ahLst/>
              <a:cxnLst/>
              <a:rect l="l" t="t" r="r" b="b"/>
              <a:pathLst>
                <a:path w="834" h="132" extrusionOk="0">
                  <a:moveTo>
                    <a:pt x="792" y="1"/>
                  </a:moveTo>
                  <a:lnTo>
                    <a:pt x="42" y="61"/>
                  </a:lnTo>
                  <a:cubicBezTo>
                    <a:pt x="14" y="61"/>
                    <a:pt x="0" y="75"/>
                    <a:pt x="0" y="103"/>
                  </a:cubicBezTo>
                  <a:cubicBezTo>
                    <a:pt x="0" y="117"/>
                    <a:pt x="28" y="131"/>
                    <a:pt x="42" y="131"/>
                  </a:cubicBezTo>
                  <a:lnTo>
                    <a:pt x="806" y="89"/>
                  </a:lnTo>
                  <a:cubicBezTo>
                    <a:pt x="820" y="89"/>
                    <a:pt x="834" y="75"/>
                    <a:pt x="834" y="43"/>
                  </a:cubicBezTo>
                  <a:cubicBezTo>
                    <a:pt x="834" y="15"/>
                    <a:pt x="820" y="1"/>
                    <a:pt x="792"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94" name="Google Shape;927;p49">
              <a:extLst>
                <a:ext uri="{FF2B5EF4-FFF2-40B4-BE49-F238E27FC236}">
                  <a16:creationId xmlns:a16="http://schemas.microsoft.com/office/drawing/2014/main" id="{17102DEF-E258-FAF1-DCD5-1A7B735BFBC6}"/>
                </a:ext>
              </a:extLst>
            </p:cNvPr>
            <p:cNvSpPr/>
            <p:nvPr/>
          </p:nvSpPr>
          <p:spPr>
            <a:xfrm>
              <a:off x="779275" y="4789400"/>
              <a:ext cx="30800" cy="17900"/>
            </a:xfrm>
            <a:custGeom>
              <a:avLst/>
              <a:gdLst/>
              <a:ahLst/>
              <a:cxnLst/>
              <a:rect l="l" t="t" r="r" b="b"/>
              <a:pathLst>
                <a:path w="1232" h="716" extrusionOk="0">
                  <a:moveTo>
                    <a:pt x="852" y="83"/>
                  </a:moveTo>
                  <a:cubicBezTo>
                    <a:pt x="866" y="100"/>
                    <a:pt x="866" y="128"/>
                    <a:pt x="852" y="156"/>
                  </a:cubicBezTo>
                  <a:cubicBezTo>
                    <a:pt x="806" y="276"/>
                    <a:pt x="750" y="378"/>
                    <a:pt x="676" y="480"/>
                  </a:cubicBezTo>
                  <a:lnTo>
                    <a:pt x="662" y="494"/>
                  </a:lnTo>
                  <a:cubicBezTo>
                    <a:pt x="676" y="452"/>
                    <a:pt x="676" y="420"/>
                    <a:pt x="690" y="392"/>
                  </a:cubicBezTo>
                  <a:cubicBezTo>
                    <a:pt x="704" y="304"/>
                    <a:pt x="718" y="216"/>
                    <a:pt x="778" y="142"/>
                  </a:cubicBezTo>
                  <a:cubicBezTo>
                    <a:pt x="778" y="128"/>
                    <a:pt x="792" y="100"/>
                    <a:pt x="820" y="83"/>
                  </a:cubicBezTo>
                  <a:close/>
                  <a:moveTo>
                    <a:pt x="1101" y="290"/>
                  </a:moveTo>
                  <a:cubicBezTo>
                    <a:pt x="1115" y="290"/>
                    <a:pt x="1143" y="304"/>
                    <a:pt x="1143" y="318"/>
                  </a:cubicBezTo>
                  <a:cubicBezTo>
                    <a:pt x="1143" y="318"/>
                    <a:pt x="1129" y="346"/>
                    <a:pt x="1101" y="378"/>
                  </a:cubicBezTo>
                  <a:cubicBezTo>
                    <a:pt x="982" y="466"/>
                    <a:pt x="852" y="522"/>
                    <a:pt x="718" y="554"/>
                  </a:cubicBezTo>
                  <a:cubicBezTo>
                    <a:pt x="732" y="540"/>
                    <a:pt x="732" y="540"/>
                    <a:pt x="750" y="522"/>
                  </a:cubicBezTo>
                  <a:cubicBezTo>
                    <a:pt x="820" y="452"/>
                    <a:pt x="908" y="378"/>
                    <a:pt x="1013" y="318"/>
                  </a:cubicBezTo>
                  <a:cubicBezTo>
                    <a:pt x="1041" y="304"/>
                    <a:pt x="1070" y="290"/>
                    <a:pt x="1101" y="290"/>
                  </a:cubicBezTo>
                  <a:close/>
                  <a:moveTo>
                    <a:pt x="827" y="0"/>
                  </a:moveTo>
                  <a:cubicBezTo>
                    <a:pt x="807" y="0"/>
                    <a:pt x="790" y="5"/>
                    <a:pt x="778" y="12"/>
                  </a:cubicBezTo>
                  <a:cubicBezTo>
                    <a:pt x="732" y="40"/>
                    <a:pt x="718" y="69"/>
                    <a:pt x="704" y="100"/>
                  </a:cubicBezTo>
                  <a:cubicBezTo>
                    <a:pt x="644" y="188"/>
                    <a:pt x="616" y="290"/>
                    <a:pt x="602" y="378"/>
                  </a:cubicBezTo>
                  <a:cubicBezTo>
                    <a:pt x="588" y="452"/>
                    <a:pt x="574" y="522"/>
                    <a:pt x="542" y="582"/>
                  </a:cubicBezTo>
                  <a:lnTo>
                    <a:pt x="46" y="642"/>
                  </a:lnTo>
                  <a:cubicBezTo>
                    <a:pt x="28" y="642"/>
                    <a:pt x="0" y="656"/>
                    <a:pt x="14" y="684"/>
                  </a:cubicBezTo>
                  <a:cubicBezTo>
                    <a:pt x="14" y="698"/>
                    <a:pt x="28" y="716"/>
                    <a:pt x="46" y="716"/>
                  </a:cubicBezTo>
                  <a:lnTo>
                    <a:pt x="60" y="716"/>
                  </a:lnTo>
                  <a:lnTo>
                    <a:pt x="574" y="670"/>
                  </a:lnTo>
                  <a:lnTo>
                    <a:pt x="616" y="670"/>
                  </a:lnTo>
                  <a:lnTo>
                    <a:pt x="837" y="642"/>
                  </a:lnTo>
                  <a:cubicBezTo>
                    <a:pt x="866" y="642"/>
                    <a:pt x="880" y="628"/>
                    <a:pt x="880" y="596"/>
                  </a:cubicBezTo>
                  <a:cubicBezTo>
                    <a:pt x="982" y="554"/>
                    <a:pt x="1084" y="494"/>
                    <a:pt x="1158" y="434"/>
                  </a:cubicBezTo>
                  <a:cubicBezTo>
                    <a:pt x="1172" y="420"/>
                    <a:pt x="1231" y="378"/>
                    <a:pt x="1231" y="304"/>
                  </a:cubicBezTo>
                  <a:cubicBezTo>
                    <a:pt x="1217" y="244"/>
                    <a:pt x="1158" y="202"/>
                    <a:pt x="1101" y="202"/>
                  </a:cubicBezTo>
                  <a:cubicBezTo>
                    <a:pt x="1041" y="202"/>
                    <a:pt x="996" y="230"/>
                    <a:pt x="968" y="244"/>
                  </a:cubicBezTo>
                  <a:cubicBezTo>
                    <a:pt x="939" y="258"/>
                    <a:pt x="908" y="290"/>
                    <a:pt x="880" y="304"/>
                  </a:cubicBezTo>
                  <a:cubicBezTo>
                    <a:pt x="894" y="258"/>
                    <a:pt x="908" y="230"/>
                    <a:pt x="925" y="188"/>
                  </a:cubicBezTo>
                  <a:cubicBezTo>
                    <a:pt x="954" y="83"/>
                    <a:pt x="939" y="40"/>
                    <a:pt x="908" y="26"/>
                  </a:cubicBezTo>
                  <a:cubicBezTo>
                    <a:pt x="884" y="8"/>
                    <a:pt x="854" y="0"/>
                    <a:pt x="827"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95" name="Google Shape;928;p49">
              <a:extLst>
                <a:ext uri="{FF2B5EF4-FFF2-40B4-BE49-F238E27FC236}">
                  <a16:creationId xmlns:a16="http://schemas.microsoft.com/office/drawing/2014/main" id="{5DE501B9-E60C-E698-E4D6-873E8698F27A}"/>
                </a:ext>
              </a:extLst>
            </p:cNvPr>
            <p:cNvSpPr/>
            <p:nvPr/>
          </p:nvSpPr>
          <p:spPr>
            <a:xfrm>
              <a:off x="578850" y="4466050"/>
              <a:ext cx="79875" cy="85800"/>
            </a:xfrm>
            <a:custGeom>
              <a:avLst/>
              <a:gdLst/>
              <a:ahLst/>
              <a:cxnLst/>
              <a:rect l="l" t="t" r="r" b="b"/>
              <a:pathLst>
                <a:path w="3195" h="3432" extrusionOk="0">
                  <a:moveTo>
                    <a:pt x="2427" y="0"/>
                  </a:moveTo>
                  <a:cubicBezTo>
                    <a:pt x="2410" y="0"/>
                    <a:pt x="2393" y="1"/>
                    <a:pt x="2375" y="2"/>
                  </a:cubicBezTo>
                  <a:cubicBezTo>
                    <a:pt x="2301" y="2"/>
                    <a:pt x="1538" y="121"/>
                    <a:pt x="1144" y="603"/>
                  </a:cubicBezTo>
                  <a:cubicBezTo>
                    <a:pt x="367" y="1792"/>
                    <a:pt x="61" y="2861"/>
                    <a:pt x="29" y="2992"/>
                  </a:cubicBezTo>
                  <a:cubicBezTo>
                    <a:pt x="29" y="3051"/>
                    <a:pt x="15" y="3139"/>
                    <a:pt x="15" y="3227"/>
                  </a:cubicBezTo>
                  <a:cubicBezTo>
                    <a:pt x="1" y="3287"/>
                    <a:pt x="15" y="3361"/>
                    <a:pt x="15" y="3431"/>
                  </a:cubicBezTo>
                  <a:cubicBezTo>
                    <a:pt x="676" y="3389"/>
                    <a:pt x="1334" y="3329"/>
                    <a:pt x="1978" y="3227"/>
                  </a:cubicBezTo>
                  <a:cubicBezTo>
                    <a:pt x="1978" y="3224"/>
                    <a:pt x="1978" y="3223"/>
                    <a:pt x="1978" y="3223"/>
                  </a:cubicBezTo>
                  <a:cubicBezTo>
                    <a:pt x="1979" y="3223"/>
                    <a:pt x="1981" y="3226"/>
                    <a:pt x="1986" y="3226"/>
                  </a:cubicBezTo>
                  <a:cubicBezTo>
                    <a:pt x="1990" y="3226"/>
                    <a:pt x="1998" y="3224"/>
                    <a:pt x="2009" y="3213"/>
                  </a:cubicBezTo>
                  <a:cubicBezTo>
                    <a:pt x="2009" y="3185"/>
                    <a:pt x="2023" y="3167"/>
                    <a:pt x="2023" y="3153"/>
                  </a:cubicBezTo>
                  <a:cubicBezTo>
                    <a:pt x="2052" y="3065"/>
                    <a:pt x="2097" y="2963"/>
                    <a:pt x="2154" y="2861"/>
                  </a:cubicBezTo>
                  <a:cubicBezTo>
                    <a:pt x="2259" y="2672"/>
                    <a:pt x="2375" y="2450"/>
                    <a:pt x="2491" y="2246"/>
                  </a:cubicBezTo>
                  <a:cubicBezTo>
                    <a:pt x="2611" y="2042"/>
                    <a:pt x="2741" y="1820"/>
                    <a:pt x="2875" y="1616"/>
                  </a:cubicBezTo>
                  <a:cubicBezTo>
                    <a:pt x="2945" y="1514"/>
                    <a:pt x="3019" y="1409"/>
                    <a:pt x="3079" y="1307"/>
                  </a:cubicBezTo>
                  <a:cubicBezTo>
                    <a:pt x="3138" y="1191"/>
                    <a:pt x="3195" y="1075"/>
                    <a:pt x="3181" y="927"/>
                  </a:cubicBezTo>
                  <a:lnTo>
                    <a:pt x="3181" y="825"/>
                  </a:lnTo>
                  <a:cubicBezTo>
                    <a:pt x="3140" y="370"/>
                    <a:pt x="2893" y="0"/>
                    <a:pt x="2427"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96" name="Google Shape;929;p49">
              <a:extLst>
                <a:ext uri="{FF2B5EF4-FFF2-40B4-BE49-F238E27FC236}">
                  <a16:creationId xmlns:a16="http://schemas.microsoft.com/office/drawing/2014/main" id="{AAD9B966-1982-721D-7405-294DF3C9C770}"/>
                </a:ext>
              </a:extLst>
            </p:cNvPr>
            <p:cNvSpPr/>
            <p:nvPr/>
          </p:nvSpPr>
          <p:spPr>
            <a:xfrm>
              <a:off x="694675" y="4411775"/>
              <a:ext cx="61925" cy="76375"/>
            </a:xfrm>
            <a:custGeom>
              <a:avLst/>
              <a:gdLst/>
              <a:ahLst/>
              <a:cxnLst/>
              <a:rect l="l" t="t" r="r" b="b"/>
              <a:pathLst>
                <a:path w="2477" h="3055" extrusionOk="0">
                  <a:moveTo>
                    <a:pt x="1422" y="1"/>
                  </a:moveTo>
                  <a:cubicBezTo>
                    <a:pt x="1025" y="1"/>
                    <a:pt x="664" y="250"/>
                    <a:pt x="556" y="650"/>
                  </a:cubicBezTo>
                  <a:lnTo>
                    <a:pt x="145" y="2085"/>
                  </a:lnTo>
                  <a:cubicBezTo>
                    <a:pt x="0" y="2570"/>
                    <a:pt x="352" y="2834"/>
                    <a:pt x="820" y="2964"/>
                  </a:cubicBezTo>
                  <a:lnTo>
                    <a:pt x="880" y="2982"/>
                  </a:lnTo>
                  <a:cubicBezTo>
                    <a:pt x="1028" y="3028"/>
                    <a:pt x="1174" y="3055"/>
                    <a:pt x="1308" y="3055"/>
                  </a:cubicBezTo>
                  <a:cubicBezTo>
                    <a:pt x="1596" y="3055"/>
                    <a:pt x="1829" y="2930"/>
                    <a:pt x="1917" y="2598"/>
                  </a:cubicBezTo>
                  <a:lnTo>
                    <a:pt x="2329" y="1163"/>
                  </a:lnTo>
                  <a:cubicBezTo>
                    <a:pt x="2477" y="678"/>
                    <a:pt x="2199" y="182"/>
                    <a:pt x="1713" y="48"/>
                  </a:cubicBezTo>
                  <a:lnTo>
                    <a:pt x="1671" y="34"/>
                  </a:lnTo>
                  <a:cubicBezTo>
                    <a:pt x="1588" y="12"/>
                    <a:pt x="1504" y="1"/>
                    <a:pt x="1422" y="1"/>
                  </a:cubicBezTo>
                  <a:close/>
                </a:path>
              </a:pathLst>
            </a:custGeom>
            <a:solidFill>
              <a:srgbClr val="F7D2C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97" name="Google Shape;930;p49">
              <a:extLst>
                <a:ext uri="{FF2B5EF4-FFF2-40B4-BE49-F238E27FC236}">
                  <a16:creationId xmlns:a16="http://schemas.microsoft.com/office/drawing/2014/main" id="{0CCF1F55-F278-C285-0FE6-DC74FE1D97D6}"/>
                </a:ext>
              </a:extLst>
            </p:cNvPr>
            <p:cNvSpPr/>
            <p:nvPr/>
          </p:nvSpPr>
          <p:spPr>
            <a:xfrm>
              <a:off x="697925" y="4437500"/>
              <a:ext cx="52450" cy="27900"/>
            </a:xfrm>
            <a:custGeom>
              <a:avLst/>
              <a:gdLst/>
              <a:ahLst/>
              <a:cxnLst/>
              <a:rect l="l" t="t" r="r" b="b"/>
              <a:pathLst>
                <a:path w="2098" h="1116" extrusionOk="0">
                  <a:moveTo>
                    <a:pt x="310" y="1"/>
                  </a:moveTo>
                  <a:lnTo>
                    <a:pt x="62" y="895"/>
                  </a:lnTo>
                  <a:lnTo>
                    <a:pt x="324" y="1"/>
                  </a:lnTo>
                  <a:close/>
                  <a:moveTo>
                    <a:pt x="2097" y="500"/>
                  </a:moveTo>
                  <a:lnTo>
                    <a:pt x="1921" y="1087"/>
                  </a:lnTo>
                  <a:lnTo>
                    <a:pt x="2097" y="514"/>
                  </a:lnTo>
                  <a:lnTo>
                    <a:pt x="2097" y="500"/>
                  </a:lnTo>
                  <a:close/>
                  <a:moveTo>
                    <a:pt x="62" y="895"/>
                  </a:moveTo>
                  <a:lnTo>
                    <a:pt x="15" y="1056"/>
                  </a:lnTo>
                  <a:cubicBezTo>
                    <a:pt x="1" y="1073"/>
                    <a:pt x="1" y="1102"/>
                    <a:pt x="1" y="1116"/>
                  </a:cubicBezTo>
                  <a:lnTo>
                    <a:pt x="62" y="895"/>
                  </a:lnTo>
                  <a:close/>
                </a:path>
              </a:pathLst>
            </a:custGeom>
            <a:solidFill>
              <a:srgbClr val="BEAEA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98" name="Google Shape;931;p49">
              <a:extLst>
                <a:ext uri="{FF2B5EF4-FFF2-40B4-BE49-F238E27FC236}">
                  <a16:creationId xmlns:a16="http://schemas.microsoft.com/office/drawing/2014/main" id="{BE7FCA8A-CD08-5179-D8ED-B421F1161B4B}"/>
                </a:ext>
              </a:extLst>
            </p:cNvPr>
            <p:cNvSpPr/>
            <p:nvPr/>
          </p:nvSpPr>
          <p:spPr>
            <a:xfrm>
              <a:off x="745600" y="4464675"/>
              <a:ext cx="375" cy="1425"/>
            </a:xfrm>
            <a:custGeom>
              <a:avLst/>
              <a:gdLst/>
              <a:ahLst/>
              <a:cxnLst/>
              <a:rect l="l" t="t" r="r" b="b"/>
              <a:pathLst>
                <a:path w="15" h="57" extrusionOk="0">
                  <a:moveTo>
                    <a:pt x="14" y="0"/>
                  </a:moveTo>
                  <a:lnTo>
                    <a:pt x="0" y="57"/>
                  </a:lnTo>
                  <a:lnTo>
                    <a:pt x="0" y="57"/>
                  </a:lnTo>
                  <a:close/>
                </a:path>
              </a:pathLst>
            </a:custGeom>
            <a:solidFill>
              <a:srgbClr val="F097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99" name="Google Shape;932;p49">
              <a:extLst>
                <a:ext uri="{FF2B5EF4-FFF2-40B4-BE49-F238E27FC236}">
                  <a16:creationId xmlns:a16="http://schemas.microsoft.com/office/drawing/2014/main" id="{3964C246-3EB1-1AE3-276D-EFC10D51C0EE}"/>
                </a:ext>
              </a:extLst>
            </p:cNvPr>
            <p:cNvSpPr/>
            <p:nvPr/>
          </p:nvSpPr>
          <p:spPr>
            <a:xfrm>
              <a:off x="743400" y="4466075"/>
              <a:ext cx="2225" cy="8475"/>
            </a:xfrm>
            <a:custGeom>
              <a:avLst/>
              <a:gdLst/>
              <a:ahLst/>
              <a:cxnLst/>
              <a:rect l="l" t="t" r="r" b="b"/>
              <a:pathLst>
                <a:path w="89" h="339" extrusionOk="0">
                  <a:moveTo>
                    <a:pt x="88" y="1"/>
                  </a:moveTo>
                  <a:lnTo>
                    <a:pt x="0" y="338"/>
                  </a:lnTo>
                  <a:lnTo>
                    <a:pt x="0" y="338"/>
                  </a:lnTo>
                  <a:close/>
                </a:path>
              </a:pathLst>
            </a:custGeom>
            <a:solidFill>
              <a:srgbClr val="F097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00" name="Google Shape;933;p49">
              <a:extLst>
                <a:ext uri="{FF2B5EF4-FFF2-40B4-BE49-F238E27FC236}">
                  <a16:creationId xmlns:a16="http://schemas.microsoft.com/office/drawing/2014/main" id="{A5369823-E2E8-65A0-3321-A2C5E724BA30}"/>
                </a:ext>
              </a:extLst>
            </p:cNvPr>
            <p:cNvSpPr/>
            <p:nvPr/>
          </p:nvSpPr>
          <p:spPr>
            <a:xfrm>
              <a:off x="697925" y="4421400"/>
              <a:ext cx="55700" cy="53150"/>
            </a:xfrm>
            <a:custGeom>
              <a:avLst/>
              <a:gdLst/>
              <a:ahLst/>
              <a:cxnLst/>
              <a:rect l="l" t="t" r="r" b="b"/>
              <a:pathLst>
                <a:path w="2228" h="2126" extrusionOk="0">
                  <a:moveTo>
                    <a:pt x="1172" y="1"/>
                  </a:moveTo>
                  <a:cubicBezTo>
                    <a:pt x="792" y="1"/>
                    <a:pt x="426" y="251"/>
                    <a:pt x="324" y="645"/>
                  </a:cubicBezTo>
                  <a:lnTo>
                    <a:pt x="15" y="1700"/>
                  </a:lnTo>
                  <a:cubicBezTo>
                    <a:pt x="1" y="1717"/>
                    <a:pt x="1" y="1746"/>
                    <a:pt x="1" y="1760"/>
                  </a:cubicBezTo>
                  <a:cubicBezTo>
                    <a:pt x="352" y="1921"/>
                    <a:pt x="968" y="2125"/>
                    <a:pt x="1787" y="2125"/>
                  </a:cubicBezTo>
                  <a:lnTo>
                    <a:pt x="1819" y="2125"/>
                  </a:lnTo>
                  <a:lnTo>
                    <a:pt x="1907" y="1788"/>
                  </a:lnTo>
                  <a:lnTo>
                    <a:pt x="1921" y="1731"/>
                  </a:lnTo>
                  <a:lnTo>
                    <a:pt x="2097" y="1144"/>
                  </a:lnTo>
                  <a:cubicBezTo>
                    <a:pt x="2227" y="676"/>
                    <a:pt x="1949" y="177"/>
                    <a:pt x="1481" y="47"/>
                  </a:cubicBezTo>
                  <a:lnTo>
                    <a:pt x="1422" y="29"/>
                  </a:lnTo>
                  <a:cubicBezTo>
                    <a:pt x="1348" y="1"/>
                    <a:pt x="1260" y="1"/>
                    <a:pt x="1172" y="1"/>
                  </a:cubicBezTo>
                  <a:close/>
                </a:path>
              </a:pathLst>
            </a:custGeom>
            <a:solidFill>
              <a:srgbClr val="F5BB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01" name="Google Shape;934;p49">
              <a:extLst>
                <a:ext uri="{FF2B5EF4-FFF2-40B4-BE49-F238E27FC236}">
                  <a16:creationId xmlns:a16="http://schemas.microsoft.com/office/drawing/2014/main" id="{1BC5A081-CA4C-CA3E-6A98-8639529641CF}"/>
                </a:ext>
              </a:extLst>
            </p:cNvPr>
            <p:cNvSpPr/>
            <p:nvPr/>
          </p:nvSpPr>
          <p:spPr>
            <a:xfrm>
              <a:off x="620275" y="4348750"/>
              <a:ext cx="63000" cy="55575"/>
            </a:xfrm>
            <a:custGeom>
              <a:avLst/>
              <a:gdLst/>
              <a:ahLst/>
              <a:cxnLst/>
              <a:rect l="l" t="t" r="r" b="b"/>
              <a:pathLst>
                <a:path w="2520" h="2223" extrusionOk="0">
                  <a:moveTo>
                    <a:pt x="1270" y="0"/>
                  </a:moveTo>
                  <a:cubicBezTo>
                    <a:pt x="898" y="0"/>
                    <a:pt x="532" y="189"/>
                    <a:pt x="321" y="532"/>
                  </a:cubicBezTo>
                  <a:cubicBezTo>
                    <a:pt x="1" y="1046"/>
                    <a:pt x="162" y="1735"/>
                    <a:pt x="672" y="2056"/>
                  </a:cubicBezTo>
                  <a:cubicBezTo>
                    <a:pt x="856" y="2168"/>
                    <a:pt x="1058" y="2222"/>
                    <a:pt x="1256" y="2222"/>
                  </a:cubicBezTo>
                  <a:cubicBezTo>
                    <a:pt x="1628" y="2222"/>
                    <a:pt x="1988" y="2034"/>
                    <a:pt x="2199" y="1690"/>
                  </a:cubicBezTo>
                  <a:cubicBezTo>
                    <a:pt x="2519" y="1176"/>
                    <a:pt x="2361" y="490"/>
                    <a:pt x="1847" y="167"/>
                  </a:cubicBezTo>
                  <a:cubicBezTo>
                    <a:pt x="1668" y="54"/>
                    <a:pt x="1468" y="0"/>
                    <a:pt x="1270" y="0"/>
                  </a:cubicBezTo>
                  <a:close/>
                </a:path>
              </a:pathLst>
            </a:custGeom>
            <a:solidFill>
              <a:srgbClr val="F4C4B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02" name="Google Shape;935;p49">
              <a:extLst>
                <a:ext uri="{FF2B5EF4-FFF2-40B4-BE49-F238E27FC236}">
                  <a16:creationId xmlns:a16="http://schemas.microsoft.com/office/drawing/2014/main" id="{8724FCD0-3DFB-D011-0703-EBD39F637EA1}"/>
                </a:ext>
              </a:extLst>
            </p:cNvPr>
            <p:cNvSpPr/>
            <p:nvPr/>
          </p:nvSpPr>
          <p:spPr>
            <a:xfrm>
              <a:off x="625025" y="4366100"/>
              <a:ext cx="47250" cy="38100"/>
            </a:xfrm>
            <a:custGeom>
              <a:avLst/>
              <a:gdLst/>
              <a:ahLst/>
              <a:cxnLst/>
              <a:rect l="l" t="t" r="r" b="b"/>
              <a:pathLst>
                <a:path w="1890" h="1524" extrusionOk="0">
                  <a:moveTo>
                    <a:pt x="820" y="0"/>
                  </a:moveTo>
                  <a:cubicBezTo>
                    <a:pt x="570" y="0"/>
                    <a:pt x="338" y="102"/>
                    <a:pt x="219" y="306"/>
                  </a:cubicBezTo>
                  <a:cubicBezTo>
                    <a:pt x="1" y="644"/>
                    <a:pt x="162" y="1129"/>
                    <a:pt x="570" y="1379"/>
                  </a:cubicBezTo>
                  <a:cubicBezTo>
                    <a:pt x="732" y="1481"/>
                    <a:pt x="908" y="1523"/>
                    <a:pt x="1070" y="1523"/>
                  </a:cubicBezTo>
                  <a:cubicBezTo>
                    <a:pt x="1320" y="1523"/>
                    <a:pt x="1555" y="1421"/>
                    <a:pt x="1685" y="1217"/>
                  </a:cubicBezTo>
                  <a:cubicBezTo>
                    <a:pt x="1889" y="866"/>
                    <a:pt x="1731" y="394"/>
                    <a:pt x="1334" y="148"/>
                  </a:cubicBezTo>
                  <a:cubicBezTo>
                    <a:pt x="1172" y="42"/>
                    <a:pt x="996" y="0"/>
                    <a:pt x="820" y="0"/>
                  </a:cubicBezTo>
                  <a:close/>
                </a:path>
              </a:pathLst>
            </a:custGeom>
            <a:solidFill>
              <a:srgbClr val="F4BA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03" name="Google Shape;936;p49">
              <a:extLst>
                <a:ext uri="{FF2B5EF4-FFF2-40B4-BE49-F238E27FC236}">
                  <a16:creationId xmlns:a16="http://schemas.microsoft.com/office/drawing/2014/main" id="{366F0416-2109-BCA9-E0FA-2AADD0CFDBA9}"/>
                </a:ext>
              </a:extLst>
            </p:cNvPr>
            <p:cNvSpPr/>
            <p:nvPr/>
          </p:nvSpPr>
          <p:spPr>
            <a:xfrm>
              <a:off x="629425" y="4366100"/>
              <a:ext cx="44350" cy="22000"/>
            </a:xfrm>
            <a:custGeom>
              <a:avLst/>
              <a:gdLst/>
              <a:ahLst/>
              <a:cxnLst/>
              <a:rect l="l" t="t" r="r" b="b"/>
              <a:pathLst>
                <a:path w="1774" h="880" extrusionOk="0">
                  <a:moveTo>
                    <a:pt x="542" y="0"/>
                  </a:moveTo>
                  <a:cubicBezTo>
                    <a:pt x="454" y="0"/>
                    <a:pt x="366" y="0"/>
                    <a:pt x="278" y="14"/>
                  </a:cubicBezTo>
                  <a:cubicBezTo>
                    <a:pt x="190" y="28"/>
                    <a:pt x="117" y="42"/>
                    <a:pt x="29" y="74"/>
                  </a:cubicBezTo>
                  <a:cubicBezTo>
                    <a:pt x="14" y="88"/>
                    <a:pt x="0" y="102"/>
                    <a:pt x="0" y="116"/>
                  </a:cubicBezTo>
                  <a:cubicBezTo>
                    <a:pt x="14" y="130"/>
                    <a:pt x="29" y="148"/>
                    <a:pt x="43" y="148"/>
                  </a:cubicBezTo>
                  <a:cubicBezTo>
                    <a:pt x="165" y="114"/>
                    <a:pt x="295" y="97"/>
                    <a:pt x="420" y="97"/>
                  </a:cubicBezTo>
                  <a:cubicBezTo>
                    <a:pt x="462" y="97"/>
                    <a:pt x="502" y="99"/>
                    <a:pt x="542" y="102"/>
                  </a:cubicBezTo>
                  <a:cubicBezTo>
                    <a:pt x="704" y="102"/>
                    <a:pt x="866" y="130"/>
                    <a:pt x="1010" y="190"/>
                  </a:cubicBezTo>
                  <a:cubicBezTo>
                    <a:pt x="1158" y="250"/>
                    <a:pt x="1305" y="338"/>
                    <a:pt x="1422" y="454"/>
                  </a:cubicBezTo>
                  <a:cubicBezTo>
                    <a:pt x="1481" y="514"/>
                    <a:pt x="1524" y="588"/>
                    <a:pt x="1569" y="644"/>
                  </a:cubicBezTo>
                  <a:cubicBezTo>
                    <a:pt x="1597" y="676"/>
                    <a:pt x="1611" y="718"/>
                    <a:pt x="1643" y="746"/>
                  </a:cubicBezTo>
                  <a:lnTo>
                    <a:pt x="1699" y="852"/>
                  </a:lnTo>
                  <a:lnTo>
                    <a:pt x="1699" y="866"/>
                  </a:lnTo>
                  <a:cubicBezTo>
                    <a:pt x="1713" y="880"/>
                    <a:pt x="1731" y="880"/>
                    <a:pt x="1759" y="880"/>
                  </a:cubicBezTo>
                  <a:cubicBezTo>
                    <a:pt x="1773" y="866"/>
                    <a:pt x="1773" y="834"/>
                    <a:pt x="1773" y="820"/>
                  </a:cubicBezTo>
                  <a:lnTo>
                    <a:pt x="1713" y="704"/>
                  </a:lnTo>
                  <a:cubicBezTo>
                    <a:pt x="1685" y="676"/>
                    <a:pt x="1671" y="630"/>
                    <a:pt x="1643" y="602"/>
                  </a:cubicBezTo>
                  <a:cubicBezTo>
                    <a:pt x="1597" y="528"/>
                    <a:pt x="1538" y="454"/>
                    <a:pt x="1481" y="394"/>
                  </a:cubicBezTo>
                  <a:cubicBezTo>
                    <a:pt x="1450" y="366"/>
                    <a:pt x="1422" y="324"/>
                    <a:pt x="1393" y="306"/>
                  </a:cubicBezTo>
                  <a:lnTo>
                    <a:pt x="1291" y="218"/>
                  </a:lnTo>
                  <a:cubicBezTo>
                    <a:pt x="1203" y="176"/>
                    <a:pt x="1130" y="130"/>
                    <a:pt x="1056" y="102"/>
                  </a:cubicBezTo>
                  <a:cubicBezTo>
                    <a:pt x="894" y="28"/>
                    <a:pt x="718" y="0"/>
                    <a:pt x="542" y="0"/>
                  </a:cubicBezTo>
                  <a:close/>
                </a:path>
              </a:pathLst>
            </a:custGeom>
            <a:solidFill>
              <a:srgbClr val="F4B1A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04" name="Google Shape;937;p49">
              <a:extLst>
                <a:ext uri="{FF2B5EF4-FFF2-40B4-BE49-F238E27FC236}">
                  <a16:creationId xmlns:a16="http://schemas.microsoft.com/office/drawing/2014/main" id="{0C8CB034-3150-B25A-6251-209C0F2B62C2}"/>
                </a:ext>
              </a:extLst>
            </p:cNvPr>
            <p:cNvSpPr/>
            <p:nvPr/>
          </p:nvSpPr>
          <p:spPr>
            <a:xfrm>
              <a:off x="643325" y="4381125"/>
              <a:ext cx="34500" cy="17425"/>
            </a:xfrm>
            <a:custGeom>
              <a:avLst/>
              <a:gdLst/>
              <a:ahLst/>
              <a:cxnLst/>
              <a:rect l="l" t="t" r="r" b="b"/>
              <a:pathLst>
                <a:path w="1380" h="697" extrusionOk="0">
                  <a:moveTo>
                    <a:pt x="426" y="1"/>
                  </a:moveTo>
                  <a:cubicBezTo>
                    <a:pt x="278" y="1"/>
                    <a:pt x="148" y="15"/>
                    <a:pt x="32" y="75"/>
                  </a:cubicBezTo>
                  <a:cubicBezTo>
                    <a:pt x="14" y="75"/>
                    <a:pt x="0" y="89"/>
                    <a:pt x="0" y="103"/>
                  </a:cubicBezTo>
                  <a:cubicBezTo>
                    <a:pt x="14" y="117"/>
                    <a:pt x="32" y="131"/>
                    <a:pt x="46" y="131"/>
                  </a:cubicBezTo>
                  <a:cubicBezTo>
                    <a:pt x="162" y="103"/>
                    <a:pt x="296" y="103"/>
                    <a:pt x="412" y="103"/>
                  </a:cubicBezTo>
                  <a:cubicBezTo>
                    <a:pt x="542" y="103"/>
                    <a:pt x="676" y="131"/>
                    <a:pt x="778" y="177"/>
                  </a:cubicBezTo>
                  <a:cubicBezTo>
                    <a:pt x="894" y="219"/>
                    <a:pt x="1013" y="293"/>
                    <a:pt x="1101" y="381"/>
                  </a:cubicBezTo>
                  <a:cubicBezTo>
                    <a:pt x="1143" y="426"/>
                    <a:pt x="1175" y="469"/>
                    <a:pt x="1217" y="514"/>
                  </a:cubicBezTo>
                  <a:cubicBezTo>
                    <a:pt x="1263" y="571"/>
                    <a:pt x="1291" y="630"/>
                    <a:pt x="1319" y="673"/>
                  </a:cubicBezTo>
                  <a:lnTo>
                    <a:pt x="1319" y="690"/>
                  </a:lnTo>
                  <a:cubicBezTo>
                    <a:pt x="1329" y="690"/>
                    <a:pt x="1340" y="696"/>
                    <a:pt x="1350" y="696"/>
                  </a:cubicBezTo>
                  <a:cubicBezTo>
                    <a:pt x="1355" y="696"/>
                    <a:pt x="1360" y="695"/>
                    <a:pt x="1365" y="690"/>
                  </a:cubicBezTo>
                  <a:cubicBezTo>
                    <a:pt x="1379" y="690"/>
                    <a:pt x="1379" y="673"/>
                    <a:pt x="1379" y="659"/>
                  </a:cubicBezTo>
                  <a:cubicBezTo>
                    <a:pt x="1351" y="602"/>
                    <a:pt x="1319" y="528"/>
                    <a:pt x="1277" y="483"/>
                  </a:cubicBezTo>
                  <a:cubicBezTo>
                    <a:pt x="1245" y="426"/>
                    <a:pt x="1203" y="367"/>
                    <a:pt x="1157" y="321"/>
                  </a:cubicBezTo>
                  <a:cubicBezTo>
                    <a:pt x="1115" y="265"/>
                    <a:pt x="1055" y="219"/>
                    <a:pt x="999" y="177"/>
                  </a:cubicBezTo>
                  <a:cubicBezTo>
                    <a:pt x="939" y="145"/>
                    <a:pt x="880" y="103"/>
                    <a:pt x="823" y="89"/>
                  </a:cubicBezTo>
                  <a:cubicBezTo>
                    <a:pt x="690" y="29"/>
                    <a:pt x="559" y="1"/>
                    <a:pt x="426" y="1"/>
                  </a:cubicBezTo>
                  <a:close/>
                </a:path>
              </a:pathLst>
            </a:custGeom>
            <a:solidFill>
              <a:srgbClr val="F4B1A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05" name="Google Shape;938;p49">
              <a:extLst>
                <a:ext uri="{FF2B5EF4-FFF2-40B4-BE49-F238E27FC236}">
                  <a16:creationId xmlns:a16="http://schemas.microsoft.com/office/drawing/2014/main" id="{DA6FC8B6-36AD-7D0C-290F-C88B8F1F58D0}"/>
                </a:ext>
              </a:extLst>
            </p:cNvPr>
            <p:cNvSpPr/>
            <p:nvPr/>
          </p:nvSpPr>
          <p:spPr>
            <a:xfrm>
              <a:off x="789200" y="4411275"/>
              <a:ext cx="58950" cy="55550"/>
            </a:xfrm>
            <a:custGeom>
              <a:avLst/>
              <a:gdLst/>
              <a:ahLst/>
              <a:cxnLst/>
              <a:rect l="l" t="t" r="r" b="b"/>
              <a:pathLst>
                <a:path w="2358" h="2222" extrusionOk="0">
                  <a:moveTo>
                    <a:pt x="1175" y="0"/>
                  </a:moveTo>
                  <a:cubicBezTo>
                    <a:pt x="637" y="0"/>
                    <a:pt x="169" y="399"/>
                    <a:pt x="89" y="948"/>
                  </a:cubicBezTo>
                  <a:cubicBezTo>
                    <a:pt x="1" y="1563"/>
                    <a:pt x="423" y="2122"/>
                    <a:pt x="1024" y="2210"/>
                  </a:cubicBezTo>
                  <a:cubicBezTo>
                    <a:pt x="1077" y="2218"/>
                    <a:pt x="1130" y="2222"/>
                    <a:pt x="1182" y="2222"/>
                  </a:cubicBezTo>
                  <a:cubicBezTo>
                    <a:pt x="1720" y="2222"/>
                    <a:pt x="2189" y="1818"/>
                    <a:pt x="2270" y="1257"/>
                  </a:cubicBezTo>
                  <a:cubicBezTo>
                    <a:pt x="2357" y="656"/>
                    <a:pt x="1935" y="100"/>
                    <a:pt x="1334" y="12"/>
                  </a:cubicBezTo>
                  <a:cubicBezTo>
                    <a:pt x="1281" y="4"/>
                    <a:pt x="1227" y="0"/>
                    <a:pt x="1175" y="0"/>
                  </a:cubicBezTo>
                  <a:close/>
                </a:path>
              </a:pathLst>
            </a:custGeom>
            <a:solidFill>
              <a:srgbClr val="F4C4B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06" name="Google Shape;939;p49">
              <a:extLst>
                <a:ext uri="{FF2B5EF4-FFF2-40B4-BE49-F238E27FC236}">
                  <a16:creationId xmlns:a16="http://schemas.microsoft.com/office/drawing/2014/main" id="{47042E53-20D8-A9D8-5E1F-D89910A90FE9}"/>
                </a:ext>
              </a:extLst>
            </p:cNvPr>
            <p:cNvSpPr/>
            <p:nvPr/>
          </p:nvSpPr>
          <p:spPr>
            <a:xfrm>
              <a:off x="792800" y="4429150"/>
              <a:ext cx="45500" cy="36600"/>
            </a:xfrm>
            <a:custGeom>
              <a:avLst/>
              <a:gdLst/>
              <a:ahLst/>
              <a:cxnLst/>
              <a:rect l="l" t="t" r="r" b="b"/>
              <a:pathLst>
                <a:path w="1820" h="1464" extrusionOk="0">
                  <a:moveTo>
                    <a:pt x="866" y="0"/>
                  </a:moveTo>
                  <a:cubicBezTo>
                    <a:pt x="455" y="0"/>
                    <a:pt x="121" y="264"/>
                    <a:pt x="61" y="616"/>
                  </a:cubicBezTo>
                  <a:cubicBezTo>
                    <a:pt x="1" y="1010"/>
                    <a:pt x="339" y="1390"/>
                    <a:pt x="806" y="1450"/>
                  </a:cubicBezTo>
                  <a:cubicBezTo>
                    <a:pt x="866" y="1450"/>
                    <a:pt x="912" y="1464"/>
                    <a:pt x="954" y="1464"/>
                  </a:cubicBezTo>
                  <a:cubicBezTo>
                    <a:pt x="1366" y="1464"/>
                    <a:pt x="1718" y="1200"/>
                    <a:pt x="1760" y="848"/>
                  </a:cubicBezTo>
                  <a:cubicBezTo>
                    <a:pt x="1820" y="454"/>
                    <a:pt x="1482" y="88"/>
                    <a:pt x="1014" y="14"/>
                  </a:cubicBezTo>
                  <a:cubicBezTo>
                    <a:pt x="968" y="14"/>
                    <a:pt x="926" y="0"/>
                    <a:pt x="866" y="0"/>
                  </a:cubicBezTo>
                  <a:close/>
                </a:path>
              </a:pathLst>
            </a:custGeom>
            <a:solidFill>
              <a:srgbClr val="F4BA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07" name="Google Shape;940;p49">
              <a:extLst>
                <a:ext uri="{FF2B5EF4-FFF2-40B4-BE49-F238E27FC236}">
                  <a16:creationId xmlns:a16="http://schemas.microsoft.com/office/drawing/2014/main" id="{E7590DC4-F122-0A40-9AB2-5A21197D29E4}"/>
                </a:ext>
              </a:extLst>
            </p:cNvPr>
            <p:cNvSpPr/>
            <p:nvPr/>
          </p:nvSpPr>
          <p:spPr>
            <a:xfrm>
              <a:off x="794650" y="4428700"/>
              <a:ext cx="46550" cy="19000"/>
            </a:xfrm>
            <a:custGeom>
              <a:avLst/>
              <a:gdLst/>
              <a:ahLst/>
              <a:cxnLst/>
              <a:rect l="l" t="t" r="r" b="b"/>
              <a:pathLst>
                <a:path w="1862" h="760" extrusionOk="0">
                  <a:moveTo>
                    <a:pt x="662" y="1"/>
                  </a:moveTo>
                  <a:cubicBezTo>
                    <a:pt x="616" y="1"/>
                    <a:pt x="574" y="18"/>
                    <a:pt x="528" y="18"/>
                  </a:cubicBezTo>
                  <a:cubicBezTo>
                    <a:pt x="441" y="18"/>
                    <a:pt x="353" y="46"/>
                    <a:pt x="279" y="75"/>
                  </a:cubicBezTo>
                  <a:cubicBezTo>
                    <a:pt x="237" y="75"/>
                    <a:pt x="191" y="106"/>
                    <a:pt x="149" y="120"/>
                  </a:cubicBezTo>
                  <a:lnTo>
                    <a:pt x="29" y="163"/>
                  </a:lnTo>
                  <a:cubicBezTo>
                    <a:pt x="15" y="177"/>
                    <a:pt x="1" y="194"/>
                    <a:pt x="15" y="208"/>
                  </a:cubicBezTo>
                  <a:cubicBezTo>
                    <a:pt x="15" y="236"/>
                    <a:pt x="47" y="236"/>
                    <a:pt x="61" y="236"/>
                  </a:cubicBezTo>
                  <a:lnTo>
                    <a:pt x="177" y="194"/>
                  </a:lnTo>
                  <a:cubicBezTo>
                    <a:pt x="222" y="177"/>
                    <a:pt x="251" y="163"/>
                    <a:pt x="293" y="148"/>
                  </a:cubicBezTo>
                  <a:cubicBezTo>
                    <a:pt x="381" y="134"/>
                    <a:pt x="455" y="120"/>
                    <a:pt x="543" y="106"/>
                  </a:cubicBezTo>
                  <a:cubicBezTo>
                    <a:pt x="574" y="103"/>
                    <a:pt x="605" y="101"/>
                    <a:pt x="636" y="101"/>
                  </a:cubicBezTo>
                  <a:cubicBezTo>
                    <a:pt x="766" y="101"/>
                    <a:pt x="895" y="129"/>
                    <a:pt x="1014" y="163"/>
                  </a:cubicBezTo>
                  <a:cubicBezTo>
                    <a:pt x="1172" y="208"/>
                    <a:pt x="1320" y="296"/>
                    <a:pt x="1436" y="398"/>
                  </a:cubicBezTo>
                  <a:cubicBezTo>
                    <a:pt x="1570" y="500"/>
                    <a:pt x="1686" y="616"/>
                    <a:pt x="1788" y="736"/>
                  </a:cubicBezTo>
                  <a:cubicBezTo>
                    <a:pt x="1798" y="752"/>
                    <a:pt x="1812" y="759"/>
                    <a:pt x="1825" y="759"/>
                  </a:cubicBezTo>
                  <a:cubicBezTo>
                    <a:pt x="1833" y="759"/>
                    <a:pt x="1842" y="756"/>
                    <a:pt x="1848" y="750"/>
                  </a:cubicBezTo>
                  <a:cubicBezTo>
                    <a:pt x="1862" y="736"/>
                    <a:pt x="1862" y="722"/>
                    <a:pt x="1848" y="704"/>
                  </a:cubicBezTo>
                  <a:cubicBezTo>
                    <a:pt x="1805" y="616"/>
                    <a:pt x="1760" y="560"/>
                    <a:pt x="1700" y="486"/>
                  </a:cubicBezTo>
                  <a:cubicBezTo>
                    <a:pt x="1644" y="426"/>
                    <a:pt x="1570" y="370"/>
                    <a:pt x="1510" y="310"/>
                  </a:cubicBezTo>
                  <a:cubicBezTo>
                    <a:pt x="1380" y="208"/>
                    <a:pt x="1218" y="120"/>
                    <a:pt x="1042" y="61"/>
                  </a:cubicBezTo>
                  <a:cubicBezTo>
                    <a:pt x="968" y="32"/>
                    <a:pt x="880" y="32"/>
                    <a:pt x="792" y="18"/>
                  </a:cubicBezTo>
                  <a:lnTo>
                    <a:pt x="662" y="1"/>
                  </a:lnTo>
                  <a:close/>
                </a:path>
              </a:pathLst>
            </a:custGeom>
            <a:solidFill>
              <a:srgbClr val="F4B1A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08" name="Google Shape;941;p49">
              <a:extLst>
                <a:ext uri="{FF2B5EF4-FFF2-40B4-BE49-F238E27FC236}">
                  <a16:creationId xmlns:a16="http://schemas.microsoft.com/office/drawing/2014/main" id="{F3A483B1-CCBD-F031-3530-D0EEC8BC9B22}"/>
                </a:ext>
              </a:extLst>
            </p:cNvPr>
            <p:cNvSpPr/>
            <p:nvPr/>
          </p:nvSpPr>
          <p:spPr>
            <a:xfrm>
              <a:off x="785150" y="4435300"/>
              <a:ext cx="35925" cy="14625"/>
            </a:xfrm>
            <a:custGeom>
              <a:avLst/>
              <a:gdLst/>
              <a:ahLst/>
              <a:cxnLst/>
              <a:rect l="l" t="t" r="r" b="b"/>
              <a:pathLst>
                <a:path w="1437" h="585" extrusionOk="0">
                  <a:moveTo>
                    <a:pt x="395" y="1"/>
                  </a:moveTo>
                  <a:cubicBezTo>
                    <a:pt x="321" y="18"/>
                    <a:pt x="265" y="32"/>
                    <a:pt x="205" y="46"/>
                  </a:cubicBezTo>
                  <a:cubicBezTo>
                    <a:pt x="131" y="74"/>
                    <a:pt x="75" y="106"/>
                    <a:pt x="15" y="134"/>
                  </a:cubicBezTo>
                  <a:cubicBezTo>
                    <a:pt x="1" y="134"/>
                    <a:pt x="1" y="148"/>
                    <a:pt x="1" y="162"/>
                  </a:cubicBezTo>
                  <a:cubicBezTo>
                    <a:pt x="1" y="172"/>
                    <a:pt x="8" y="184"/>
                    <a:pt x="17" y="184"/>
                  </a:cubicBezTo>
                  <a:cubicBezTo>
                    <a:pt x="21" y="184"/>
                    <a:pt x="25" y="182"/>
                    <a:pt x="29" y="176"/>
                  </a:cubicBezTo>
                  <a:lnTo>
                    <a:pt x="43" y="176"/>
                  </a:lnTo>
                  <a:cubicBezTo>
                    <a:pt x="103" y="162"/>
                    <a:pt x="163" y="134"/>
                    <a:pt x="219" y="120"/>
                  </a:cubicBezTo>
                  <a:cubicBezTo>
                    <a:pt x="279" y="120"/>
                    <a:pt x="339" y="89"/>
                    <a:pt x="409" y="89"/>
                  </a:cubicBezTo>
                  <a:cubicBezTo>
                    <a:pt x="429" y="86"/>
                    <a:pt x="450" y="85"/>
                    <a:pt x="471" y="85"/>
                  </a:cubicBezTo>
                  <a:cubicBezTo>
                    <a:pt x="572" y="85"/>
                    <a:pt x="679" y="111"/>
                    <a:pt x="778" y="134"/>
                  </a:cubicBezTo>
                  <a:cubicBezTo>
                    <a:pt x="894" y="176"/>
                    <a:pt x="996" y="236"/>
                    <a:pt x="1098" y="310"/>
                  </a:cubicBezTo>
                  <a:cubicBezTo>
                    <a:pt x="1200" y="398"/>
                    <a:pt x="1288" y="486"/>
                    <a:pt x="1376" y="574"/>
                  </a:cubicBezTo>
                  <a:cubicBezTo>
                    <a:pt x="1385" y="581"/>
                    <a:pt x="1393" y="584"/>
                    <a:pt x="1400" y="584"/>
                  </a:cubicBezTo>
                  <a:cubicBezTo>
                    <a:pt x="1408" y="584"/>
                    <a:pt x="1415" y="581"/>
                    <a:pt x="1422" y="574"/>
                  </a:cubicBezTo>
                  <a:cubicBezTo>
                    <a:pt x="1422" y="574"/>
                    <a:pt x="1436" y="560"/>
                    <a:pt x="1422" y="546"/>
                  </a:cubicBezTo>
                  <a:cubicBezTo>
                    <a:pt x="1362" y="426"/>
                    <a:pt x="1274" y="324"/>
                    <a:pt x="1172" y="236"/>
                  </a:cubicBezTo>
                  <a:cubicBezTo>
                    <a:pt x="1056" y="148"/>
                    <a:pt x="937" y="89"/>
                    <a:pt x="806" y="46"/>
                  </a:cubicBezTo>
                  <a:cubicBezTo>
                    <a:pt x="733" y="18"/>
                    <a:pt x="673" y="18"/>
                    <a:pt x="602" y="1"/>
                  </a:cubicBezTo>
                  <a:close/>
                </a:path>
              </a:pathLst>
            </a:custGeom>
            <a:solidFill>
              <a:srgbClr val="F4B1A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09" name="Google Shape;942;p49">
              <a:extLst>
                <a:ext uri="{FF2B5EF4-FFF2-40B4-BE49-F238E27FC236}">
                  <a16:creationId xmlns:a16="http://schemas.microsoft.com/office/drawing/2014/main" id="{0B6352C0-2CF3-E63D-90C5-D7AB256B2F77}"/>
                </a:ext>
              </a:extLst>
            </p:cNvPr>
            <p:cNvSpPr/>
            <p:nvPr/>
          </p:nvSpPr>
          <p:spPr>
            <a:xfrm>
              <a:off x="651050" y="4278825"/>
              <a:ext cx="203700" cy="184775"/>
            </a:xfrm>
            <a:custGeom>
              <a:avLst/>
              <a:gdLst/>
              <a:ahLst/>
              <a:cxnLst/>
              <a:rect l="l" t="t" r="r" b="b"/>
              <a:pathLst>
                <a:path w="8148" h="7391" extrusionOk="0">
                  <a:moveTo>
                    <a:pt x="4099" y="0"/>
                  </a:moveTo>
                  <a:cubicBezTo>
                    <a:pt x="2831" y="0"/>
                    <a:pt x="1601" y="688"/>
                    <a:pt x="954" y="1894"/>
                  </a:cubicBezTo>
                  <a:cubicBezTo>
                    <a:pt x="1" y="3639"/>
                    <a:pt x="321" y="5778"/>
                    <a:pt x="2343" y="6893"/>
                  </a:cubicBezTo>
                  <a:cubicBezTo>
                    <a:pt x="2978" y="7237"/>
                    <a:pt x="3578" y="7390"/>
                    <a:pt x="4133" y="7390"/>
                  </a:cubicBezTo>
                  <a:cubicBezTo>
                    <a:pt x="5464" y="7390"/>
                    <a:pt x="6535" y="6510"/>
                    <a:pt x="7198" y="5278"/>
                  </a:cubicBezTo>
                  <a:cubicBezTo>
                    <a:pt x="8147" y="3533"/>
                    <a:pt x="7504" y="1353"/>
                    <a:pt x="5773" y="428"/>
                  </a:cubicBezTo>
                  <a:cubicBezTo>
                    <a:pt x="5240" y="137"/>
                    <a:pt x="4665" y="0"/>
                    <a:pt x="4099" y="0"/>
                  </a:cubicBezTo>
                  <a:close/>
                </a:path>
              </a:pathLst>
            </a:custGeom>
            <a:solidFill>
              <a:srgbClr val="F7D2C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0" name="Google Shape;943;p49">
              <a:extLst>
                <a:ext uri="{FF2B5EF4-FFF2-40B4-BE49-F238E27FC236}">
                  <a16:creationId xmlns:a16="http://schemas.microsoft.com/office/drawing/2014/main" id="{F3833139-5727-11DB-7D8D-614D08024F10}"/>
                </a:ext>
              </a:extLst>
            </p:cNvPr>
            <p:cNvSpPr/>
            <p:nvPr/>
          </p:nvSpPr>
          <p:spPr>
            <a:xfrm>
              <a:off x="658700" y="4263275"/>
              <a:ext cx="213275" cy="141275"/>
            </a:xfrm>
            <a:custGeom>
              <a:avLst/>
              <a:gdLst/>
              <a:ahLst/>
              <a:cxnLst/>
              <a:rect l="l" t="t" r="r" b="b"/>
              <a:pathLst>
                <a:path w="8531" h="5651" extrusionOk="0">
                  <a:moveTo>
                    <a:pt x="3336" y="1"/>
                  </a:moveTo>
                  <a:cubicBezTo>
                    <a:pt x="3092" y="1"/>
                    <a:pt x="2862" y="23"/>
                    <a:pt x="2653" y="68"/>
                  </a:cubicBezTo>
                  <a:cubicBezTo>
                    <a:pt x="1292" y="360"/>
                    <a:pt x="1" y="1359"/>
                    <a:pt x="89" y="3558"/>
                  </a:cubicBezTo>
                  <a:cubicBezTo>
                    <a:pt x="89" y="3558"/>
                    <a:pt x="2037" y="3132"/>
                    <a:pt x="3388" y="1577"/>
                  </a:cubicBezTo>
                  <a:cubicBezTo>
                    <a:pt x="3388" y="1577"/>
                    <a:pt x="4619" y="4391"/>
                    <a:pt x="7198" y="5650"/>
                  </a:cubicBezTo>
                  <a:cubicBezTo>
                    <a:pt x="7198" y="5650"/>
                    <a:pt x="8531" y="3234"/>
                    <a:pt x="7402" y="1841"/>
                  </a:cubicBezTo>
                  <a:cubicBezTo>
                    <a:pt x="6435" y="663"/>
                    <a:pt x="4674" y="1"/>
                    <a:pt x="3336"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1" name="Google Shape;944;p49">
              <a:extLst>
                <a:ext uri="{FF2B5EF4-FFF2-40B4-BE49-F238E27FC236}">
                  <a16:creationId xmlns:a16="http://schemas.microsoft.com/office/drawing/2014/main" id="{4C7F62CA-B065-EE61-01E2-0435A73B132C}"/>
                </a:ext>
              </a:extLst>
            </p:cNvPr>
            <p:cNvSpPr/>
            <p:nvPr/>
          </p:nvSpPr>
          <p:spPr>
            <a:xfrm>
              <a:off x="728000" y="4403125"/>
              <a:ext cx="23850" cy="13550"/>
            </a:xfrm>
            <a:custGeom>
              <a:avLst/>
              <a:gdLst/>
              <a:ahLst/>
              <a:cxnLst/>
              <a:rect l="l" t="t" r="r" b="b"/>
              <a:pathLst>
                <a:path w="954" h="542" extrusionOk="0">
                  <a:moveTo>
                    <a:pt x="29" y="0"/>
                  </a:moveTo>
                  <a:cubicBezTo>
                    <a:pt x="15" y="0"/>
                    <a:pt x="1" y="0"/>
                    <a:pt x="1" y="14"/>
                  </a:cubicBezTo>
                  <a:lnTo>
                    <a:pt x="1" y="28"/>
                  </a:lnTo>
                  <a:lnTo>
                    <a:pt x="1" y="74"/>
                  </a:lnTo>
                  <a:cubicBezTo>
                    <a:pt x="15" y="102"/>
                    <a:pt x="15" y="144"/>
                    <a:pt x="43" y="204"/>
                  </a:cubicBezTo>
                  <a:cubicBezTo>
                    <a:pt x="57" y="232"/>
                    <a:pt x="74" y="264"/>
                    <a:pt x="89" y="292"/>
                  </a:cubicBezTo>
                  <a:cubicBezTo>
                    <a:pt x="103" y="320"/>
                    <a:pt x="131" y="352"/>
                    <a:pt x="162" y="366"/>
                  </a:cubicBezTo>
                  <a:cubicBezTo>
                    <a:pt x="191" y="394"/>
                    <a:pt x="219" y="426"/>
                    <a:pt x="250" y="440"/>
                  </a:cubicBezTo>
                  <a:cubicBezTo>
                    <a:pt x="264" y="454"/>
                    <a:pt x="278" y="468"/>
                    <a:pt x="293" y="468"/>
                  </a:cubicBezTo>
                  <a:lnTo>
                    <a:pt x="352" y="496"/>
                  </a:lnTo>
                  <a:cubicBezTo>
                    <a:pt x="380" y="514"/>
                    <a:pt x="395" y="514"/>
                    <a:pt x="409" y="514"/>
                  </a:cubicBezTo>
                  <a:cubicBezTo>
                    <a:pt x="426" y="528"/>
                    <a:pt x="440" y="528"/>
                    <a:pt x="468" y="528"/>
                  </a:cubicBezTo>
                  <a:cubicBezTo>
                    <a:pt x="497" y="542"/>
                    <a:pt x="542" y="542"/>
                    <a:pt x="584" y="542"/>
                  </a:cubicBezTo>
                  <a:cubicBezTo>
                    <a:pt x="658" y="542"/>
                    <a:pt x="732" y="528"/>
                    <a:pt x="778" y="514"/>
                  </a:cubicBezTo>
                  <a:cubicBezTo>
                    <a:pt x="834" y="482"/>
                    <a:pt x="880" y="454"/>
                    <a:pt x="908" y="440"/>
                  </a:cubicBezTo>
                  <a:cubicBezTo>
                    <a:pt x="922" y="408"/>
                    <a:pt x="936" y="394"/>
                    <a:pt x="936" y="394"/>
                  </a:cubicBezTo>
                  <a:cubicBezTo>
                    <a:pt x="954" y="394"/>
                    <a:pt x="954" y="380"/>
                    <a:pt x="936" y="380"/>
                  </a:cubicBezTo>
                  <a:cubicBezTo>
                    <a:pt x="936" y="366"/>
                    <a:pt x="922" y="366"/>
                    <a:pt x="922" y="366"/>
                  </a:cubicBezTo>
                  <a:cubicBezTo>
                    <a:pt x="922" y="366"/>
                    <a:pt x="908" y="380"/>
                    <a:pt x="880" y="394"/>
                  </a:cubicBezTo>
                  <a:cubicBezTo>
                    <a:pt x="848" y="408"/>
                    <a:pt x="806" y="440"/>
                    <a:pt x="760" y="454"/>
                  </a:cubicBezTo>
                  <a:cubicBezTo>
                    <a:pt x="704" y="468"/>
                    <a:pt x="644" y="482"/>
                    <a:pt x="584" y="482"/>
                  </a:cubicBezTo>
                  <a:cubicBezTo>
                    <a:pt x="556" y="482"/>
                    <a:pt x="514" y="468"/>
                    <a:pt x="482" y="468"/>
                  </a:cubicBezTo>
                  <a:cubicBezTo>
                    <a:pt x="468" y="468"/>
                    <a:pt x="454" y="454"/>
                    <a:pt x="426" y="454"/>
                  </a:cubicBezTo>
                  <a:cubicBezTo>
                    <a:pt x="409" y="440"/>
                    <a:pt x="395" y="440"/>
                    <a:pt x="380" y="440"/>
                  </a:cubicBezTo>
                  <a:lnTo>
                    <a:pt x="338" y="408"/>
                  </a:lnTo>
                  <a:cubicBezTo>
                    <a:pt x="321" y="394"/>
                    <a:pt x="307" y="394"/>
                    <a:pt x="293" y="380"/>
                  </a:cubicBezTo>
                  <a:cubicBezTo>
                    <a:pt x="264" y="366"/>
                    <a:pt x="233" y="352"/>
                    <a:pt x="205" y="320"/>
                  </a:cubicBezTo>
                  <a:cubicBezTo>
                    <a:pt x="176" y="306"/>
                    <a:pt x="162" y="278"/>
                    <a:pt x="145" y="250"/>
                  </a:cubicBezTo>
                  <a:cubicBezTo>
                    <a:pt x="117" y="232"/>
                    <a:pt x="103" y="204"/>
                    <a:pt x="89" y="176"/>
                  </a:cubicBezTo>
                  <a:cubicBezTo>
                    <a:pt x="74" y="130"/>
                    <a:pt x="57" y="88"/>
                    <a:pt x="43" y="56"/>
                  </a:cubicBezTo>
                  <a:lnTo>
                    <a:pt x="43" y="28"/>
                  </a:lnTo>
                  <a:lnTo>
                    <a:pt x="43" y="14"/>
                  </a:lnTo>
                  <a:cubicBezTo>
                    <a:pt x="43" y="0"/>
                    <a:pt x="29" y="0"/>
                    <a:pt x="29"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2" name="Google Shape;945;p49">
              <a:extLst>
                <a:ext uri="{FF2B5EF4-FFF2-40B4-BE49-F238E27FC236}">
                  <a16:creationId xmlns:a16="http://schemas.microsoft.com/office/drawing/2014/main" id="{F3D49F6D-9F67-BF83-5AD5-04B99BC72FF3}"/>
                </a:ext>
              </a:extLst>
            </p:cNvPr>
            <p:cNvSpPr/>
            <p:nvPr/>
          </p:nvSpPr>
          <p:spPr>
            <a:xfrm>
              <a:off x="686750" y="4331800"/>
              <a:ext cx="53675" cy="19325"/>
            </a:xfrm>
            <a:custGeom>
              <a:avLst/>
              <a:gdLst/>
              <a:ahLst/>
              <a:cxnLst/>
              <a:rect l="l" t="t" r="r" b="b"/>
              <a:pathLst>
                <a:path w="2147" h="773" extrusionOk="0">
                  <a:moveTo>
                    <a:pt x="1541" y="0"/>
                  </a:moveTo>
                  <a:cubicBezTo>
                    <a:pt x="1080" y="0"/>
                    <a:pt x="360" y="391"/>
                    <a:pt x="360" y="391"/>
                  </a:cubicBezTo>
                  <a:cubicBezTo>
                    <a:pt x="0" y="699"/>
                    <a:pt x="527" y="773"/>
                    <a:pt x="756" y="773"/>
                  </a:cubicBezTo>
                  <a:cubicBezTo>
                    <a:pt x="778" y="773"/>
                    <a:pt x="798" y="772"/>
                    <a:pt x="813" y="771"/>
                  </a:cubicBezTo>
                  <a:cubicBezTo>
                    <a:pt x="975" y="771"/>
                    <a:pt x="2147" y="567"/>
                    <a:pt x="1869" y="141"/>
                  </a:cubicBezTo>
                  <a:cubicBezTo>
                    <a:pt x="1805" y="39"/>
                    <a:pt x="1686" y="0"/>
                    <a:pt x="1541"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3" name="Google Shape;946;p49">
              <a:extLst>
                <a:ext uri="{FF2B5EF4-FFF2-40B4-BE49-F238E27FC236}">
                  <a16:creationId xmlns:a16="http://schemas.microsoft.com/office/drawing/2014/main" id="{B902AB91-7315-CA3A-C322-E3DB233CE179}"/>
                </a:ext>
              </a:extLst>
            </p:cNvPr>
            <p:cNvSpPr/>
            <p:nvPr/>
          </p:nvSpPr>
          <p:spPr>
            <a:xfrm>
              <a:off x="774875" y="4358500"/>
              <a:ext cx="37375" cy="36100"/>
            </a:xfrm>
            <a:custGeom>
              <a:avLst/>
              <a:gdLst/>
              <a:ahLst/>
              <a:cxnLst/>
              <a:rect l="l" t="t" r="r" b="b"/>
              <a:pathLst>
                <a:path w="1495" h="1444" extrusionOk="0">
                  <a:moveTo>
                    <a:pt x="562" y="1"/>
                  </a:moveTo>
                  <a:cubicBezTo>
                    <a:pt x="536" y="1"/>
                    <a:pt x="511" y="5"/>
                    <a:pt x="486" y="12"/>
                  </a:cubicBezTo>
                  <a:cubicBezTo>
                    <a:pt x="0" y="142"/>
                    <a:pt x="750" y="1068"/>
                    <a:pt x="866" y="1184"/>
                  </a:cubicBezTo>
                  <a:cubicBezTo>
                    <a:pt x="948" y="1257"/>
                    <a:pt x="1197" y="1443"/>
                    <a:pt x="1350" y="1443"/>
                  </a:cubicBezTo>
                  <a:cubicBezTo>
                    <a:pt x="1438" y="1443"/>
                    <a:pt x="1494" y="1381"/>
                    <a:pt x="1467" y="1198"/>
                  </a:cubicBezTo>
                  <a:cubicBezTo>
                    <a:pt x="1467" y="1198"/>
                    <a:pt x="1019" y="1"/>
                    <a:pt x="562"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4" name="Google Shape;947;p49">
              <a:extLst>
                <a:ext uri="{FF2B5EF4-FFF2-40B4-BE49-F238E27FC236}">
                  <a16:creationId xmlns:a16="http://schemas.microsoft.com/office/drawing/2014/main" id="{C04873AF-8FF9-B2E2-E7E8-EE264E5B2E88}"/>
                </a:ext>
              </a:extLst>
            </p:cNvPr>
            <p:cNvSpPr/>
            <p:nvPr/>
          </p:nvSpPr>
          <p:spPr>
            <a:xfrm>
              <a:off x="740850" y="4357400"/>
              <a:ext cx="18650" cy="47150"/>
            </a:xfrm>
            <a:custGeom>
              <a:avLst/>
              <a:gdLst/>
              <a:ahLst/>
              <a:cxnLst/>
              <a:rect l="l" t="t" r="r" b="b"/>
              <a:pathLst>
                <a:path w="746" h="1886" extrusionOk="0">
                  <a:moveTo>
                    <a:pt x="489" y="0"/>
                  </a:moveTo>
                  <a:cubicBezTo>
                    <a:pt x="486" y="0"/>
                    <a:pt x="482" y="4"/>
                    <a:pt x="482" y="11"/>
                  </a:cubicBezTo>
                  <a:cubicBezTo>
                    <a:pt x="482" y="11"/>
                    <a:pt x="454" y="56"/>
                    <a:pt x="422" y="113"/>
                  </a:cubicBezTo>
                  <a:cubicBezTo>
                    <a:pt x="380" y="186"/>
                    <a:pt x="320" y="288"/>
                    <a:pt x="278" y="422"/>
                  </a:cubicBezTo>
                  <a:cubicBezTo>
                    <a:pt x="246" y="478"/>
                    <a:pt x="204" y="538"/>
                    <a:pt x="176" y="612"/>
                  </a:cubicBezTo>
                  <a:cubicBezTo>
                    <a:pt x="144" y="686"/>
                    <a:pt x="116" y="774"/>
                    <a:pt x="102" y="848"/>
                  </a:cubicBezTo>
                  <a:cubicBezTo>
                    <a:pt x="88" y="890"/>
                    <a:pt x="70" y="936"/>
                    <a:pt x="56" y="978"/>
                  </a:cubicBezTo>
                  <a:cubicBezTo>
                    <a:pt x="56" y="1024"/>
                    <a:pt x="42" y="1066"/>
                    <a:pt x="56" y="1126"/>
                  </a:cubicBezTo>
                  <a:cubicBezTo>
                    <a:pt x="56" y="1140"/>
                    <a:pt x="56" y="1168"/>
                    <a:pt x="88" y="1200"/>
                  </a:cubicBezTo>
                  <a:cubicBezTo>
                    <a:pt x="88" y="1214"/>
                    <a:pt x="102" y="1214"/>
                    <a:pt x="102" y="1214"/>
                  </a:cubicBezTo>
                  <a:cubicBezTo>
                    <a:pt x="102" y="1214"/>
                    <a:pt x="102" y="1228"/>
                    <a:pt x="116" y="1228"/>
                  </a:cubicBezTo>
                  <a:cubicBezTo>
                    <a:pt x="130" y="1228"/>
                    <a:pt x="144" y="1242"/>
                    <a:pt x="158" y="1242"/>
                  </a:cubicBezTo>
                  <a:cubicBezTo>
                    <a:pt x="204" y="1256"/>
                    <a:pt x="246" y="1270"/>
                    <a:pt x="292" y="1270"/>
                  </a:cubicBezTo>
                  <a:cubicBezTo>
                    <a:pt x="394" y="1270"/>
                    <a:pt x="482" y="1270"/>
                    <a:pt x="556" y="1287"/>
                  </a:cubicBezTo>
                  <a:cubicBezTo>
                    <a:pt x="598" y="1287"/>
                    <a:pt x="630" y="1316"/>
                    <a:pt x="658" y="1330"/>
                  </a:cubicBezTo>
                  <a:cubicBezTo>
                    <a:pt x="672" y="1358"/>
                    <a:pt x="672" y="1404"/>
                    <a:pt x="672" y="1446"/>
                  </a:cubicBezTo>
                  <a:cubicBezTo>
                    <a:pt x="672" y="1520"/>
                    <a:pt x="644" y="1593"/>
                    <a:pt x="616" y="1653"/>
                  </a:cubicBezTo>
                  <a:cubicBezTo>
                    <a:pt x="570" y="1710"/>
                    <a:pt x="510" y="1755"/>
                    <a:pt x="454" y="1783"/>
                  </a:cubicBezTo>
                  <a:cubicBezTo>
                    <a:pt x="394" y="1797"/>
                    <a:pt x="334" y="1815"/>
                    <a:pt x="278" y="1829"/>
                  </a:cubicBezTo>
                  <a:cubicBezTo>
                    <a:pt x="232" y="1843"/>
                    <a:pt x="176" y="1843"/>
                    <a:pt x="144" y="1843"/>
                  </a:cubicBezTo>
                  <a:lnTo>
                    <a:pt x="14" y="1843"/>
                  </a:lnTo>
                  <a:cubicBezTo>
                    <a:pt x="14" y="1843"/>
                    <a:pt x="0" y="1843"/>
                    <a:pt x="0" y="1857"/>
                  </a:cubicBezTo>
                  <a:lnTo>
                    <a:pt x="14" y="1871"/>
                  </a:lnTo>
                  <a:lnTo>
                    <a:pt x="42" y="1871"/>
                  </a:lnTo>
                  <a:cubicBezTo>
                    <a:pt x="70" y="1871"/>
                    <a:pt x="102" y="1885"/>
                    <a:pt x="144" y="1885"/>
                  </a:cubicBezTo>
                  <a:cubicBezTo>
                    <a:pt x="218" y="1885"/>
                    <a:pt x="334" y="1871"/>
                    <a:pt x="468" y="1829"/>
                  </a:cubicBezTo>
                  <a:cubicBezTo>
                    <a:pt x="542" y="1797"/>
                    <a:pt x="616" y="1755"/>
                    <a:pt x="658" y="1681"/>
                  </a:cubicBezTo>
                  <a:cubicBezTo>
                    <a:pt x="718" y="1622"/>
                    <a:pt x="746" y="1534"/>
                    <a:pt x="746" y="1446"/>
                  </a:cubicBezTo>
                  <a:cubicBezTo>
                    <a:pt x="746" y="1404"/>
                    <a:pt x="746" y="1344"/>
                    <a:pt x="704" y="1302"/>
                  </a:cubicBezTo>
                  <a:cubicBezTo>
                    <a:pt x="672" y="1256"/>
                    <a:pt x="630" y="1228"/>
                    <a:pt x="584" y="1214"/>
                  </a:cubicBezTo>
                  <a:cubicBezTo>
                    <a:pt x="482" y="1200"/>
                    <a:pt x="394" y="1200"/>
                    <a:pt x="306" y="1200"/>
                  </a:cubicBezTo>
                  <a:cubicBezTo>
                    <a:pt x="264" y="1200"/>
                    <a:pt x="218" y="1182"/>
                    <a:pt x="176" y="1182"/>
                  </a:cubicBezTo>
                  <a:cubicBezTo>
                    <a:pt x="176" y="1168"/>
                    <a:pt x="158" y="1168"/>
                    <a:pt x="144" y="1168"/>
                  </a:cubicBezTo>
                  <a:lnTo>
                    <a:pt x="144" y="1154"/>
                  </a:lnTo>
                  <a:lnTo>
                    <a:pt x="130" y="1154"/>
                  </a:lnTo>
                  <a:cubicBezTo>
                    <a:pt x="130" y="1154"/>
                    <a:pt x="116" y="1126"/>
                    <a:pt x="116" y="1112"/>
                  </a:cubicBezTo>
                  <a:cubicBezTo>
                    <a:pt x="116" y="1080"/>
                    <a:pt x="116" y="1038"/>
                    <a:pt x="130" y="992"/>
                  </a:cubicBezTo>
                  <a:cubicBezTo>
                    <a:pt x="130" y="950"/>
                    <a:pt x="144" y="904"/>
                    <a:pt x="158" y="862"/>
                  </a:cubicBezTo>
                  <a:cubicBezTo>
                    <a:pt x="204" y="714"/>
                    <a:pt x="264" y="552"/>
                    <a:pt x="320" y="436"/>
                  </a:cubicBezTo>
                  <a:cubicBezTo>
                    <a:pt x="366" y="303"/>
                    <a:pt x="422" y="201"/>
                    <a:pt x="454" y="144"/>
                  </a:cubicBezTo>
                  <a:cubicBezTo>
                    <a:pt x="482" y="70"/>
                    <a:pt x="496" y="25"/>
                    <a:pt x="496" y="25"/>
                  </a:cubicBezTo>
                  <a:cubicBezTo>
                    <a:pt x="510" y="11"/>
                    <a:pt x="510" y="11"/>
                    <a:pt x="496" y="11"/>
                  </a:cubicBezTo>
                  <a:cubicBezTo>
                    <a:pt x="496" y="4"/>
                    <a:pt x="493" y="0"/>
                    <a:pt x="489"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5" name="Google Shape;948;p49">
              <a:extLst>
                <a:ext uri="{FF2B5EF4-FFF2-40B4-BE49-F238E27FC236}">
                  <a16:creationId xmlns:a16="http://schemas.microsoft.com/office/drawing/2014/main" id="{F6B84A02-C58E-15E6-C81C-42FF94F1206E}"/>
                </a:ext>
              </a:extLst>
            </p:cNvPr>
            <p:cNvSpPr/>
            <p:nvPr/>
          </p:nvSpPr>
          <p:spPr>
            <a:xfrm>
              <a:off x="764225" y="4388375"/>
              <a:ext cx="33800" cy="25400"/>
            </a:xfrm>
            <a:custGeom>
              <a:avLst/>
              <a:gdLst/>
              <a:ahLst/>
              <a:cxnLst/>
              <a:rect l="l" t="t" r="r" b="b"/>
              <a:pathLst>
                <a:path w="1352" h="1016" extrusionOk="0">
                  <a:moveTo>
                    <a:pt x="648" y="1"/>
                  </a:moveTo>
                  <a:cubicBezTo>
                    <a:pt x="537" y="1"/>
                    <a:pt x="424" y="27"/>
                    <a:pt x="324" y="77"/>
                  </a:cubicBezTo>
                  <a:cubicBezTo>
                    <a:pt x="163" y="165"/>
                    <a:pt x="32" y="326"/>
                    <a:pt x="1" y="516"/>
                  </a:cubicBezTo>
                  <a:cubicBezTo>
                    <a:pt x="1" y="530"/>
                    <a:pt x="1" y="544"/>
                    <a:pt x="15" y="544"/>
                  </a:cubicBezTo>
                  <a:cubicBezTo>
                    <a:pt x="32" y="544"/>
                    <a:pt x="47" y="544"/>
                    <a:pt x="47" y="530"/>
                  </a:cubicBezTo>
                  <a:cubicBezTo>
                    <a:pt x="89" y="354"/>
                    <a:pt x="222" y="224"/>
                    <a:pt x="367" y="165"/>
                  </a:cubicBezTo>
                  <a:cubicBezTo>
                    <a:pt x="452" y="126"/>
                    <a:pt x="541" y="107"/>
                    <a:pt x="628" y="107"/>
                  </a:cubicBezTo>
                  <a:cubicBezTo>
                    <a:pt x="706" y="107"/>
                    <a:pt x="782" y="122"/>
                    <a:pt x="852" y="150"/>
                  </a:cubicBezTo>
                  <a:cubicBezTo>
                    <a:pt x="926" y="179"/>
                    <a:pt x="1000" y="224"/>
                    <a:pt x="1056" y="281"/>
                  </a:cubicBezTo>
                  <a:cubicBezTo>
                    <a:pt x="1116" y="340"/>
                    <a:pt x="1158" y="414"/>
                    <a:pt x="1190" y="488"/>
                  </a:cubicBezTo>
                  <a:cubicBezTo>
                    <a:pt x="1264" y="646"/>
                    <a:pt x="1246" y="822"/>
                    <a:pt x="1158" y="970"/>
                  </a:cubicBezTo>
                  <a:lnTo>
                    <a:pt x="1158" y="1016"/>
                  </a:lnTo>
                  <a:cubicBezTo>
                    <a:pt x="1176" y="1016"/>
                    <a:pt x="1190" y="1016"/>
                    <a:pt x="1204" y="998"/>
                  </a:cubicBezTo>
                  <a:cubicBezTo>
                    <a:pt x="1320" y="854"/>
                    <a:pt x="1352" y="646"/>
                    <a:pt x="1292" y="456"/>
                  </a:cubicBezTo>
                  <a:cubicBezTo>
                    <a:pt x="1232" y="267"/>
                    <a:pt x="1070" y="119"/>
                    <a:pt x="894" y="48"/>
                  </a:cubicBezTo>
                  <a:cubicBezTo>
                    <a:pt x="818" y="16"/>
                    <a:pt x="733" y="1"/>
                    <a:pt x="64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6" name="Google Shape;949;p49">
              <a:extLst>
                <a:ext uri="{FF2B5EF4-FFF2-40B4-BE49-F238E27FC236}">
                  <a16:creationId xmlns:a16="http://schemas.microsoft.com/office/drawing/2014/main" id="{26C72363-16BD-203C-4F26-C023DEF958AF}"/>
                </a:ext>
              </a:extLst>
            </p:cNvPr>
            <p:cNvSpPr/>
            <p:nvPr/>
          </p:nvSpPr>
          <p:spPr>
            <a:xfrm>
              <a:off x="794650" y="4408925"/>
              <a:ext cx="9175" cy="4075"/>
            </a:xfrm>
            <a:custGeom>
              <a:avLst/>
              <a:gdLst/>
              <a:ahLst/>
              <a:cxnLst/>
              <a:rect l="l" t="t" r="r" b="b"/>
              <a:pathLst>
                <a:path w="367" h="163" extrusionOk="0">
                  <a:moveTo>
                    <a:pt x="61" y="0"/>
                  </a:moveTo>
                  <a:cubicBezTo>
                    <a:pt x="29" y="0"/>
                    <a:pt x="15" y="18"/>
                    <a:pt x="1" y="46"/>
                  </a:cubicBezTo>
                  <a:cubicBezTo>
                    <a:pt x="1" y="60"/>
                    <a:pt x="15" y="88"/>
                    <a:pt x="47" y="88"/>
                  </a:cubicBezTo>
                  <a:lnTo>
                    <a:pt x="324" y="162"/>
                  </a:lnTo>
                  <a:cubicBezTo>
                    <a:pt x="339" y="162"/>
                    <a:pt x="353" y="162"/>
                    <a:pt x="353" y="148"/>
                  </a:cubicBezTo>
                  <a:cubicBezTo>
                    <a:pt x="367" y="120"/>
                    <a:pt x="353" y="106"/>
                    <a:pt x="339" y="106"/>
                  </a:cubicBezTo>
                  <a:lnTo>
                    <a:pt x="75"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950;p49">
              <a:extLst>
                <a:ext uri="{FF2B5EF4-FFF2-40B4-BE49-F238E27FC236}">
                  <a16:creationId xmlns:a16="http://schemas.microsoft.com/office/drawing/2014/main" id="{21BE6861-8EA0-C997-2BD7-63DA6F90AE94}"/>
                </a:ext>
              </a:extLst>
            </p:cNvPr>
            <p:cNvSpPr/>
            <p:nvPr/>
          </p:nvSpPr>
          <p:spPr>
            <a:xfrm>
              <a:off x="795000" y="4406025"/>
              <a:ext cx="9625" cy="2575"/>
            </a:xfrm>
            <a:custGeom>
              <a:avLst/>
              <a:gdLst/>
              <a:ahLst/>
              <a:cxnLst/>
              <a:rect l="l" t="t" r="r" b="b"/>
              <a:pathLst>
                <a:path w="385" h="103" extrusionOk="0">
                  <a:moveTo>
                    <a:pt x="61" y="0"/>
                  </a:moveTo>
                  <a:cubicBezTo>
                    <a:pt x="33" y="0"/>
                    <a:pt x="1" y="28"/>
                    <a:pt x="1" y="46"/>
                  </a:cubicBezTo>
                  <a:cubicBezTo>
                    <a:pt x="1" y="74"/>
                    <a:pt x="33" y="102"/>
                    <a:pt x="61" y="102"/>
                  </a:cubicBezTo>
                  <a:lnTo>
                    <a:pt x="339" y="102"/>
                  </a:lnTo>
                  <a:cubicBezTo>
                    <a:pt x="353" y="102"/>
                    <a:pt x="367" y="88"/>
                    <a:pt x="367" y="74"/>
                  </a:cubicBezTo>
                  <a:cubicBezTo>
                    <a:pt x="384" y="60"/>
                    <a:pt x="367" y="46"/>
                    <a:pt x="339" y="46"/>
                  </a:cubicBezTo>
                  <a:lnTo>
                    <a:pt x="61"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951;p49">
              <a:extLst>
                <a:ext uri="{FF2B5EF4-FFF2-40B4-BE49-F238E27FC236}">
                  <a16:creationId xmlns:a16="http://schemas.microsoft.com/office/drawing/2014/main" id="{8267B6CE-7A6C-B6DD-5F28-5F038CB0EE80}"/>
                </a:ext>
              </a:extLst>
            </p:cNvPr>
            <p:cNvSpPr/>
            <p:nvPr/>
          </p:nvSpPr>
          <p:spPr>
            <a:xfrm>
              <a:off x="795800" y="4401625"/>
              <a:ext cx="9175" cy="3375"/>
            </a:xfrm>
            <a:custGeom>
              <a:avLst/>
              <a:gdLst/>
              <a:ahLst/>
              <a:cxnLst/>
              <a:rect l="l" t="t" r="r" b="b"/>
              <a:pathLst>
                <a:path w="367" h="135" extrusionOk="0">
                  <a:moveTo>
                    <a:pt x="321" y="0"/>
                  </a:moveTo>
                  <a:lnTo>
                    <a:pt x="43" y="46"/>
                  </a:lnTo>
                  <a:lnTo>
                    <a:pt x="29" y="46"/>
                  </a:lnTo>
                  <a:cubicBezTo>
                    <a:pt x="15" y="46"/>
                    <a:pt x="1" y="74"/>
                    <a:pt x="1" y="102"/>
                  </a:cubicBezTo>
                  <a:cubicBezTo>
                    <a:pt x="1" y="116"/>
                    <a:pt x="29" y="134"/>
                    <a:pt x="57" y="134"/>
                  </a:cubicBezTo>
                  <a:lnTo>
                    <a:pt x="335" y="74"/>
                  </a:lnTo>
                  <a:cubicBezTo>
                    <a:pt x="352" y="74"/>
                    <a:pt x="366" y="60"/>
                    <a:pt x="366" y="28"/>
                  </a:cubicBezTo>
                  <a:cubicBezTo>
                    <a:pt x="366" y="14"/>
                    <a:pt x="352" y="0"/>
                    <a:pt x="321"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952;p49">
              <a:extLst>
                <a:ext uri="{FF2B5EF4-FFF2-40B4-BE49-F238E27FC236}">
                  <a16:creationId xmlns:a16="http://schemas.microsoft.com/office/drawing/2014/main" id="{7971502C-F091-5EF7-9A99-491313D00866}"/>
                </a:ext>
              </a:extLst>
            </p:cNvPr>
            <p:cNvSpPr/>
            <p:nvPr/>
          </p:nvSpPr>
          <p:spPr>
            <a:xfrm>
              <a:off x="695025" y="4360750"/>
              <a:ext cx="34050" cy="26550"/>
            </a:xfrm>
            <a:custGeom>
              <a:avLst/>
              <a:gdLst/>
              <a:ahLst/>
              <a:cxnLst/>
              <a:rect l="l" t="t" r="r" b="b"/>
              <a:pathLst>
                <a:path w="1362" h="1062" extrusionOk="0">
                  <a:moveTo>
                    <a:pt x="609" y="1"/>
                  </a:moveTo>
                  <a:cubicBezTo>
                    <a:pt x="508" y="1"/>
                    <a:pt x="409" y="23"/>
                    <a:pt x="321" y="67"/>
                  </a:cubicBezTo>
                  <a:cubicBezTo>
                    <a:pt x="145" y="154"/>
                    <a:pt x="15" y="344"/>
                    <a:pt x="0" y="538"/>
                  </a:cubicBezTo>
                  <a:cubicBezTo>
                    <a:pt x="0" y="552"/>
                    <a:pt x="0" y="566"/>
                    <a:pt x="15" y="566"/>
                  </a:cubicBezTo>
                  <a:cubicBezTo>
                    <a:pt x="29" y="566"/>
                    <a:pt x="43" y="566"/>
                    <a:pt x="43" y="552"/>
                  </a:cubicBezTo>
                  <a:cubicBezTo>
                    <a:pt x="88" y="376"/>
                    <a:pt x="219" y="228"/>
                    <a:pt x="366" y="169"/>
                  </a:cubicBezTo>
                  <a:cubicBezTo>
                    <a:pt x="440" y="140"/>
                    <a:pt x="528" y="112"/>
                    <a:pt x="616" y="112"/>
                  </a:cubicBezTo>
                  <a:cubicBezTo>
                    <a:pt x="704" y="112"/>
                    <a:pt x="778" y="126"/>
                    <a:pt x="866" y="169"/>
                  </a:cubicBezTo>
                  <a:cubicBezTo>
                    <a:pt x="1024" y="228"/>
                    <a:pt x="1144" y="362"/>
                    <a:pt x="1218" y="520"/>
                  </a:cubicBezTo>
                  <a:cubicBezTo>
                    <a:pt x="1274" y="668"/>
                    <a:pt x="1260" y="858"/>
                    <a:pt x="1186" y="1020"/>
                  </a:cubicBezTo>
                  <a:cubicBezTo>
                    <a:pt x="1172" y="1034"/>
                    <a:pt x="1172" y="1048"/>
                    <a:pt x="1186" y="1048"/>
                  </a:cubicBezTo>
                  <a:cubicBezTo>
                    <a:pt x="1193" y="1057"/>
                    <a:pt x="1201" y="1061"/>
                    <a:pt x="1209" y="1061"/>
                  </a:cubicBezTo>
                  <a:cubicBezTo>
                    <a:pt x="1217" y="1061"/>
                    <a:pt x="1225" y="1057"/>
                    <a:pt x="1232" y="1048"/>
                  </a:cubicBezTo>
                  <a:cubicBezTo>
                    <a:pt x="1334" y="890"/>
                    <a:pt x="1362" y="668"/>
                    <a:pt x="1305" y="478"/>
                  </a:cubicBezTo>
                  <a:cubicBezTo>
                    <a:pt x="1246" y="288"/>
                    <a:pt x="1084" y="140"/>
                    <a:pt x="908" y="67"/>
                  </a:cubicBezTo>
                  <a:cubicBezTo>
                    <a:pt x="813" y="23"/>
                    <a:pt x="710" y="1"/>
                    <a:pt x="609"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953;p49">
              <a:extLst>
                <a:ext uri="{FF2B5EF4-FFF2-40B4-BE49-F238E27FC236}">
                  <a16:creationId xmlns:a16="http://schemas.microsoft.com/office/drawing/2014/main" id="{FEDC8616-A2DB-2649-A76B-7B22D0C30D15}"/>
                </a:ext>
              </a:extLst>
            </p:cNvPr>
            <p:cNvSpPr/>
            <p:nvPr/>
          </p:nvSpPr>
          <p:spPr>
            <a:xfrm>
              <a:off x="688425" y="4366175"/>
              <a:ext cx="9175" cy="5575"/>
            </a:xfrm>
            <a:custGeom>
              <a:avLst/>
              <a:gdLst/>
              <a:ahLst/>
              <a:cxnLst/>
              <a:rect l="l" t="t" r="r" b="b"/>
              <a:pathLst>
                <a:path w="367" h="223" extrusionOk="0">
                  <a:moveTo>
                    <a:pt x="36" y="1"/>
                  </a:moveTo>
                  <a:cubicBezTo>
                    <a:pt x="29" y="1"/>
                    <a:pt x="22" y="4"/>
                    <a:pt x="15" y="11"/>
                  </a:cubicBezTo>
                  <a:cubicBezTo>
                    <a:pt x="1" y="25"/>
                    <a:pt x="15" y="57"/>
                    <a:pt x="29" y="57"/>
                  </a:cubicBezTo>
                  <a:lnTo>
                    <a:pt x="279" y="215"/>
                  </a:lnTo>
                  <a:cubicBezTo>
                    <a:pt x="287" y="221"/>
                    <a:pt x="296" y="223"/>
                    <a:pt x="304" y="223"/>
                  </a:cubicBezTo>
                  <a:cubicBezTo>
                    <a:pt x="324" y="223"/>
                    <a:pt x="343" y="211"/>
                    <a:pt x="352" y="201"/>
                  </a:cubicBezTo>
                  <a:cubicBezTo>
                    <a:pt x="367" y="173"/>
                    <a:pt x="352" y="145"/>
                    <a:pt x="321" y="127"/>
                  </a:cubicBezTo>
                  <a:lnTo>
                    <a:pt x="57" y="11"/>
                  </a:lnTo>
                  <a:cubicBezTo>
                    <a:pt x="50" y="4"/>
                    <a:pt x="43" y="1"/>
                    <a:pt x="36"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954;p49">
              <a:extLst>
                <a:ext uri="{FF2B5EF4-FFF2-40B4-BE49-F238E27FC236}">
                  <a16:creationId xmlns:a16="http://schemas.microsoft.com/office/drawing/2014/main" id="{2E213250-8529-682A-3F42-B4054B7B2FFC}"/>
                </a:ext>
              </a:extLst>
            </p:cNvPr>
            <p:cNvSpPr/>
            <p:nvPr/>
          </p:nvSpPr>
          <p:spPr>
            <a:xfrm>
              <a:off x="691325" y="4362500"/>
              <a:ext cx="7775" cy="6775"/>
            </a:xfrm>
            <a:custGeom>
              <a:avLst/>
              <a:gdLst/>
              <a:ahLst/>
              <a:cxnLst/>
              <a:rect l="l" t="t" r="r" b="b"/>
              <a:pathLst>
                <a:path w="311" h="271" extrusionOk="0">
                  <a:moveTo>
                    <a:pt x="38" y="0"/>
                  </a:moveTo>
                  <a:cubicBezTo>
                    <a:pt x="30" y="0"/>
                    <a:pt x="22" y="4"/>
                    <a:pt x="15" y="11"/>
                  </a:cubicBezTo>
                  <a:cubicBezTo>
                    <a:pt x="1" y="28"/>
                    <a:pt x="1" y="42"/>
                    <a:pt x="15" y="56"/>
                  </a:cubicBezTo>
                  <a:lnTo>
                    <a:pt x="222" y="260"/>
                  </a:lnTo>
                  <a:lnTo>
                    <a:pt x="236" y="260"/>
                  </a:lnTo>
                  <a:cubicBezTo>
                    <a:pt x="243" y="267"/>
                    <a:pt x="254" y="271"/>
                    <a:pt x="265" y="271"/>
                  </a:cubicBezTo>
                  <a:cubicBezTo>
                    <a:pt x="275" y="271"/>
                    <a:pt x="286" y="267"/>
                    <a:pt x="293" y="260"/>
                  </a:cubicBezTo>
                  <a:cubicBezTo>
                    <a:pt x="310" y="232"/>
                    <a:pt x="310" y="204"/>
                    <a:pt x="293" y="186"/>
                  </a:cubicBezTo>
                  <a:lnTo>
                    <a:pt x="61" y="11"/>
                  </a:lnTo>
                  <a:cubicBezTo>
                    <a:pt x="54" y="4"/>
                    <a:pt x="46" y="0"/>
                    <a:pt x="3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2" name="Google Shape;955;p49">
              <a:extLst>
                <a:ext uri="{FF2B5EF4-FFF2-40B4-BE49-F238E27FC236}">
                  <a16:creationId xmlns:a16="http://schemas.microsoft.com/office/drawing/2014/main" id="{508B7D0C-6A12-2EB5-5B1E-8E1EDECE37C7}"/>
                </a:ext>
              </a:extLst>
            </p:cNvPr>
            <p:cNvSpPr/>
            <p:nvPr/>
          </p:nvSpPr>
          <p:spPr>
            <a:xfrm>
              <a:off x="694675" y="4358350"/>
              <a:ext cx="6625" cy="8025"/>
            </a:xfrm>
            <a:custGeom>
              <a:avLst/>
              <a:gdLst/>
              <a:ahLst/>
              <a:cxnLst/>
              <a:rect l="l" t="t" r="r" b="b"/>
              <a:pathLst>
                <a:path w="265" h="321" extrusionOk="0">
                  <a:moveTo>
                    <a:pt x="14" y="1"/>
                  </a:moveTo>
                  <a:cubicBezTo>
                    <a:pt x="0" y="18"/>
                    <a:pt x="0" y="32"/>
                    <a:pt x="14" y="46"/>
                  </a:cubicBezTo>
                  <a:lnTo>
                    <a:pt x="176" y="296"/>
                  </a:lnTo>
                  <a:lnTo>
                    <a:pt x="176" y="310"/>
                  </a:lnTo>
                  <a:cubicBezTo>
                    <a:pt x="183" y="317"/>
                    <a:pt x="194" y="321"/>
                    <a:pt x="204" y="321"/>
                  </a:cubicBezTo>
                  <a:cubicBezTo>
                    <a:pt x="215" y="321"/>
                    <a:pt x="226" y="317"/>
                    <a:pt x="233" y="310"/>
                  </a:cubicBezTo>
                  <a:cubicBezTo>
                    <a:pt x="264" y="296"/>
                    <a:pt x="264" y="265"/>
                    <a:pt x="247" y="236"/>
                  </a:cubicBezTo>
                  <a:lnTo>
                    <a:pt x="57" y="18"/>
                  </a:lnTo>
                  <a:cubicBezTo>
                    <a:pt x="43" y="1"/>
                    <a:pt x="29" y="1"/>
                    <a:pt x="14"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3" name="Google Shape;956;p49">
              <a:extLst>
                <a:ext uri="{FF2B5EF4-FFF2-40B4-BE49-F238E27FC236}">
                  <a16:creationId xmlns:a16="http://schemas.microsoft.com/office/drawing/2014/main" id="{6C82E1B5-FAB1-DA7F-73F1-F75A348ABEEC}"/>
                </a:ext>
              </a:extLst>
            </p:cNvPr>
            <p:cNvSpPr/>
            <p:nvPr/>
          </p:nvSpPr>
          <p:spPr>
            <a:xfrm>
              <a:off x="806350" y="4264625"/>
              <a:ext cx="52450" cy="269625"/>
            </a:xfrm>
            <a:custGeom>
              <a:avLst/>
              <a:gdLst/>
              <a:ahLst/>
              <a:cxnLst/>
              <a:rect l="l" t="t" r="r" b="b"/>
              <a:pathLst>
                <a:path w="2098" h="10785" extrusionOk="0">
                  <a:moveTo>
                    <a:pt x="18" y="0"/>
                  </a:moveTo>
                  <a:lnTo>
                    <a:pt x="1" y="14"/>
                  </a:lnTo>
                  <a:cubicBezTo>
                    <a:pt x="940" y="394"/>
                    <a:pt x="1671" y="1217"/>
                    <a:pt x="1921" y="2184"/>
                  </a:cubicBezTo>
                  <a:cubicBezTo>
                    <a:pt x="2041" y="2666"/>
                    <a:pt x="2055" y="3180"/>
                    <a:pt x="1953" y="3662"/>
                  </a:cubicBezTo>
                  <a:cubicBezTo>
                    <a:pt x="1907" y="3912"/>
                    <a:pt x="1819" y="4147"/>
                    <a:pt x="1759" y="4397"/>
                  </a:cubicBezTo>
                  <a:cubicBezTo>
                    <a:pt x="1689" y="4629"/>
                    <a:pt x="1629" y="4879"/>
                    <a:pt x="1615" y="5129"/>
                  </a:cubicBezTo>
                  <a:cubicBezTo>
                    <a:pt x="1601" y="5378"/>
                    <a:pt x="1629" y="5642"/>
                    <a:pt x="1745" y="5878"/>
                  </a:cubicBezTo>
                  <a:cubicBezTo>
                    <a:pt x="1805" y="5980"/>
                    <a:pt x="1865" y="6096"/>
                    <a:pt x="1921" y="6198"/>
                  </a:cubicBezTo>
                  <a:cubicBezTo>
                    <a:pt x="1981" y="6318"/>
                    <a:pt x="2023" y="6434"/>
                    <a:pt x="2023" y="6550"/>
                  </a:cubicBezTo>
                  <a:cubicBezTo>
                    <a:pt x="2023" y="6624"/>
                    <a:pt x="2009" y="6683"/>
                    <a:pt x="1995" y="6740"/>
                  </a:cubicBezTo>
                  <a:cubicBezTo>
                    <a:pt x="1981" y="6799"/>
                    <a:pt x="1953" y="6859"/>
                    <a:pt x="1921" y="6901"/>
                  </a:cubicBezTo>
                  <a:cubicBezTo>
                    <a:pt x="1865" y="7021"/>
                    <a:pt x="1791" y="7109"/>
                    <a:pt x="1717" y="7211"/>
                  </a:cubicBezTo>
                  <a:cubicBezTo>
                    <a:pt x="1643" y="7313"/>
                    <a:pt x="1569" y="7415"/>
                    <a:pt x="1527" y="7531"/>
                  </a:cubicBezTo>
                  <a:cubicBezTo>
                    <a:pt x="1482" y="7665"/>
                    <a:pt x="1467" y="7795"/>
                    <a:pt x="1482" y="7914"/>
                  </a:cubicBezTo>
                  <a:cubicBezTo>
                    <a:pt x="1513" y="8164"/>
                    <a:pt x="1629" y="8396"/>
                    <a:pt x="1731" y="8632"/>
                  </a:cubicBezTo>
                  <a:cubicBezTo>
                    <a:pt x="1777" y="8734"/>
                    <a:pt x="1819" y="8850"/>
                    <a:pt x="1847" y="8984"/>
                  </a:cubicBezTo>
                  <a:cubicBezTo>
                    <a:pt x="1879" y="9100"/>
                    <a:pt x="1907" y="9219"/>
                    <a:pt x="1921" y="9350"/>
                  </a:cubicBezTo>
                  <a:cubicBezTo>
                    <a:pt x="1967" y="9849"/>
                    <a:pt x="1847" y="10363"/>
                    <a:pt x="1584" y="10785"/>
                  </a:cubicBezTo>
                  <a:lnTo>
                    <a:pt x="1601" y="10785"/>
                  </a:lnTo>
                  <a:cubicBezTo>
                    <a:pt x="1865" y="10363"/>
                    <a:pt x="1981" y="9849"/>
                    <a:pt x="1935" y="9350"/>
                  </a:cubicBezTo>
                  <a:cubicBezTo>
                    <a:pt x="1921" y="9219"/>
                    <a:pt x="1907" y="9100"/>
                    <a:pt x="1879" y="8970"/>
                  </a:cubicBezTo>
                  <a:cubicBezTo>
                    <a:pt x="1847" y="8850"/>
                    <a:pt x="1805" y="8734"/>
                    <a:pt x="1745" y="8618"/>
                  </a:cubicBezTo>
                  <a:cubicBezTo>
                    <a:pt x="1657" y="8382"/>
                    <a:pt x="1541" y="8164"/>
                    <a:pt x="1513" y="7914"/>
                  </a:cubicBezTo>
                  <a:cubicBezTo>
                    <a:pt x="1482" y="7795"/>
                    <a:pt x="1496" y="7665"/>
                    <a:pt x="1541" y="7549"/>
                  </a:cubicBezTo>
                  <a:cubicBezTo>
                    <a:pt x="1584" y="7429"/>
                    <a:pt x="1657" y="7327"/>
                    <a:pt x="1731" y="7225"/>
                  </a:cubicBezTo>
                  <a:cubicBezTo>
                    <a:pt x="1805" y="7123"/>
                    <a:pt x="1893" y="7035"/>
                    <a:pt x="1953" y="6916"/>
                  </a:cubicBezTo>
                  <a:cubicBezTo>
                    <a:pt x="1981" y="6859"/>
                    <a:pt x="2009" y="6799"/>
                    <a:pt x="2023" y="6740"/>
                  </a:cubicBezTo>
                  <a:cubicBezTo>
                    <a:pt x="2041" y="6683"/>
                    <a:pt x="2055" y="6624"/>
                    <a:pt x="2055" y="6550"/>
                  </a:cubicBezTo>
                  <a:cubicBezTo>
                    <a:pt x="2055" y="6434"/>
                    <a:pt x="2009" y="6300"/>
                    <a:pt x="1953" y="6184"/>
                  </a:cubicBezTo>
                  <a:cubicBezTo>
                    <a:pt x="1893" y="6082"/>
                    <a:pt x="1833" y="5966"/>
                    <a:pt x="1777" y="5860"/>
                  </a:cubicBezTo>
                  <a:cubicBezTo>
                    <a:pt x="1657" y="5642"/>
                    <a:pt x="1629" y="5378"/>
                    <a:pt x="1643" y="5129"/>
                  </a:cubicBezTo>
                  <a:cubicBezTo>
                    <a:pt x="1671" y="4629"/>
                    <a:pt x="1893" y="4175"/>
                    <a:pt x="1995" y="3679"/>
                  </a:cubicBezTo>
                  <a:cubicBezTo>
                    <a:pt x="2097" y="3180"/>
                    <a:pt x="2083" y="2666"/>
                    <a:pt x="1953" y="2184"/>
                  </a:cubicBezTo>
                  <a:cubicBezTo>
                    <a:pt x="1879" y="1935"/>
                    <a:pt x="1791" y="1699"/>
                    <a:pt x="1671" y="1481"/>
                  </a:cubicBezTo>
                  <a:cubicBezTo>
                    <a:pt x="1555" y="1259"/>
                    <a:pt x="1408" y="1055"/>
                    <a:pt x="1232" y="865"/>
                  </a:cubicBezTo>
                  <a:cubicBezTo>
                    <a:pt x="912" y="482"/>
                    <a:pt x="486" y="190"/>
                    <a:pt x="1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4" name="Google Shape;957;p49">
              <a:extLst>
                <a:ext uri="{FF2B5EF4-FFF2-40B4-BE49-F238E27FC236}">
                  <a16:creationId xmlns:a16="http://schemas.microsoft.com/office/drawing/2014/main" id="{26B00B6C-5C2A-4F4B-7D12-6D44B4743DE5}"/>
                </a:ext>
              </a:extLst>
            </p:cNvPr>
            <p:cNvSpPr/>
            <p:nvPr/>
          </p:nvSpPr>
          <p:spPr>
            <a:xfrm>
              <a:off x="818500" y="4415950"/>
              <a:ext cx="14700" cy="108100"/>
            </a:xfrm>
            <a:custGeom>
              <a:avLst/>
              <a:gdLst/>
              <a:ahLst/>
              <a:cxnLst/>
              <a:rect l="l" t="t" r="r" b="b"/>
              <a:pathLst>
                <a:path w="588" h="4324" extrusionOk="0">
                  <a:moveTo>
                    <a:pt x="264" y="1"/>
                  </a:moveTo>
                  <a:lnTo>
                    <a:pt x="264" y="15"/>
                  </a:lnTo>
                  <a:cubicBezTo>
                    <a:pt x="306" y="29"/>
                    <a:pt x="338" y="57"/>
                    <a:pt x="380" y="103"/>
                  </a:cubicBezTo>
                  <a:cubicBezTo>
                    <a:pt x="412" y="131"/>
                    <a:pt x="440" y="177"/>
                    <a:pt x="454" y="219"/>
                  </a:cubicBezTo>
                  <a:cubicBezTo>
                    <a:pt x="514" y="307"/>
                    <a:pt x="528" y="395"/>
                    <a:pt x="542" y="497"/>
                  </a:cubicBezTo>
                  <a:cubicBezTo>
                    <a:pt x="556" y="687"/>
                    <a:pt x="514" y="880"/>
                    <a:pt x="426" y="1056"/>
                  </a:cubicBezTo>
                  <a:cubicBezTo>
                    <a:pt x="352" y="1232"/>
                    <a:pt x="250" y="1408"/>
                    <a:pt x="162" y="1584"/>
                  </a:cubicBezTo>
                  <a:cubicBezTo>
                    <a:pt x="74" y="1759"/>
                    <a:pt x="14" y="1949"/>
                    <a:pt x="14" y="2153"/>
                  </a:cubicBezTo>
                  <a:cubicBezTo>
                    <a:pt x="0" y="2357"/>
                    <a:pt x="74" y="2551"/>
                    <a:pt x="148" y="2727"/>
                  </a:cubicBezTo>
                  <a:cubicBezTo>
                    <a:pt x="236" y="2917"/>
                    <a:pt x="324" y="3079"/>
                    <a:pt x="394" y="3269"/>
                  </a:cubicBezTo>
                  <a:cubicBezTo>
                    <a:pt x="468" y="3444"/>
                    <a:pt x="528" y="3634"/>
                    <a:pt x="500" y="3824"/>
                  </a:cubicBezTo>
                  <a:cubicBezTo>
                    <a:pt x="482" y="3926"/>
                    <a:pt x="454" y="4014"/>
                    <a:pt x="412" y="4102"/>
                  </a:cubicBezTo>
                  <a:cubicBezTo>
                    <a:pt x="380" y="4148"/>
                    <a:pt x="366" y="4190"/>
                    <a:pt x="324" y="4222"/>
                  </a:cubicBezTo>
                  <a:cubicBezTo>
                    <a:pt x="292" y="4264"/>
                    <a:pt x="250" y="4292"/>
                    <a:pt x="218" y="4310"/>
                  </a:cubicBezTo>
                  <a:lnTo>
                    <a:pt x="204" y="4324"/>
                  </a:lnTo>
                  <a:lnTo>
                    <a:pt x="218" y="4324"/>
                  </a:lnTo>
                  <a:cubicBezTo>
                    <a:pt x="264" y="4310"/>
                    <a:pt x="306" y="4278"/>
                    <a:pt x="338" y="4236"/>
                  </a:cubicBezTo>
                  <a:cubicBezTo>
                    <a:pt x="380" y="4204"/>
                    <a:pt x="412" y="4162"/>
                    <a:pt x="426" y="4116"/>
                  </a:cubicBezTo>
                  <a:cubicBezTo>
                    <a:pt x="482" y="4028"/>
                    <a:pt x="514" y="3926"/>
                    <a:pt x="528" y="3838"/>
                  </a:cubicBezTo>
                  <a:cubicBezTo>
                    <a:pt x="556" y="3634"/>
                    <a:pt x="500" y="3430"/>
                    <a:pt x="426" y="3254"/>
                  </a:cubicBezTo>
                  <a:cubicBezTo>
                    <a:pt x="352" y="3061"/>
                    <a:pt x="250" y="2903"/>
                    <a:pt x="176" y="2709"/>
                  </a:cubicBezTo>
                  <a:cubicBezTo>
                    <a:pt x="102" y="2533"/>
                    <a:pt x="42" y="2343"/>
                    <a:pt x="42" y="2153"/>
                  </a:cubicBezTo>
                  <a:cubicBezTo>
                    <a:pt x="42" y="1964"/>
                    <a:pt x="116" y="1774"/>
                    <a:pt x="190" y="1598"/>
                  </a:cubicBezTo>
                  <a:cubicBezTo>
                    <a:pt x="278" y="1422"/>
                    <a:pt x="380" y="1246"/>
                    <a:pt x="454" y="1070"/>
                  </a:cubicBezTo>
                  <a:cubicBezTo>
                    <a:pt x="542" y="894"/>
                    <a:pt x="588" y="687"/>
                    <a:pt x="570" y="483"/>
                  </a:cubicBezTo>
                  <a:cubicBezTo>
                    <a:pt x="556" y="395"/>
                    <a:pt x="528" y="293"/>
                    <a:pt x="482" y="205"/>
                  </a:cubicBezTo>
                  <a:cubicBezTo>
                    <a:pt x="454" y="159"/>
                    <a:pt x="426" y="117"/>
                    <a:pt x="394" y="89"/>
                  </a:cubicBezTo>
                  <a:cubicBezTo>
                    <a:pt x="352" y="43"/>
                    <a:pt x="324" y="15"/>
                    <a:pt x="27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5" name="Google Shape;958;p49">
              <a:extLst>
                <a:ext uri="{FF2B5EF4-FFF2-40B4-BE49-F238E27FC236}">
                  <a16:creationId xmlns:a16="http://schemas.microsoft.com/office/drawing/2014/main" id="{59801714-8153-F077-C16F-BD176DEE1BC8}"/>
                </a:ext>
              </a:extLst>
            </p:cNvPr>
            <p:cNvSpPr/>
            <p:nvPr/>
          </p:nvSpPr>
          <p:spPr>
            <a:xfrm>
              <a:off x="657650" y="4404525"/>
              <a:ext cx="13575" cy="103000"/>
            </a:xfrm>
            <a:custGeom>
              <a:avLst/>
              <a:gdLst/>
              <a:ahLst/>
              <a:cxnLst/>
              <a:rect l="l" t="t" r="r" b="b"/>
              <a:pathLst>
                <a:path w="543" h="4120" extrusionOk="0">
                  <a:moveTo>
                    <a:pt x="338" y="0"/>
                  </a:moveTo>
                  <a:cubicBezTo>
                    <a:pt x="190" y="106"/>
                    <a:pt x="88" y="282"/>
                    <a:pt x="43" y="458"/>
                  </a:cubicBezTo>
                  <a:cubicBezTo>
                    <a:pt x="1" y="648"/>
                    <a:pt x="1" y="838"/>
                    <a:pt x="29" y="1013"/>
                  </a:cubicBezTo>
                  <a:cubicBezTo>
                    <a:pt x="103" y="1379"/>
                    <a:pt x="278" y="1703"/>
                    <a:pt x="395" y="2055"/>
                  </a:cubicBezTo>
                  <a:cubicBezTo>
                    <a:pt x="454" y="2216"/>
                    <a:pt x="497" y="2406"/>
                    <a:pt x="497" y="2582"/>
                  </a:cubicBezTo>
                  <a:cubicBezTo>
                    <a:pt x="514" y="2758"/>
                    <a:pt x="468" y="2948"/>
                    <a:pt x="380" y="3110"/>
                  </a:cubicBezTo>
                  <a:cubicBezTo>
                    <a:pt x="307" y="3272"/>
                    <a:pt x="190" y="3416"/>
                    <a:pt x="131" y="3578"/>
                  </a:cubicBezTo>
                  <a:cubicBezTo>
                    <a:pt x="88" y="3666"/>
                    <a:pt x="74" y="3768"/>
                    <a:pt x="74" y="3856"/>
                  </a:cubicBezTo>
                  <a:cubicBezTo>
                    <a:pt x="88" y="3944"/>
                    <a:pt x="117" y="4046"/>
                    <a:pt x="176" y="4119"/>
                  </a:cubicBezTo>
                  <a:lnTo>
                    <a:pt x="190" y="4119"/>
                  </a:lnTo>
                  <a:lnTo>
                    <a:pt x="190" y="4105"/>
                  </a:lnTo>
                  <a:cubicBezTo>
                    <a:pt x="131" y="4032"/>
                    <a:pt x="103" y="3944"/>
                    <a:pt x="103" y="3856"/>
                  </a:cubicBezTo>
                  <a:cubicBezTo>
                    <a:pt x="103" y="3768"/>
                    <a:pt x="117" y="3680"/>
                    <a:pt x="145" y="3592"/>
                  </a:cubicBezTo>
                  <a:cubicBezTo>
                    <a:pt x="219" y="3430"/>
                    <a:pt x="321" y="3286"/>
                    <a:pt x="409" y="3110"/>
                  </a:cubicBezTo>
                  <a:cubicBezTo>
                    <a:pt x="497" y="2948"/>
                    <a:pt x="542" y="2758"/>
                    <a:pt x="542" y="2582"/>
                  </a:cubicBezTo>
                  <a:cubicBezTo>
                    <a:pt x="528" y="2392"/>
                    <a:pt x="482" y="2216"/>
                    <a:pt x="426" y="2041"/>
                  </a:cubicBezTo>
                  <a:cubicBezTo>
                    <a:pt x="321" y="1689"/>
                    <a:pt x="131" y="1365"/>
                    <a:pt x="57" y="1013"/>
                  </a:cubicBezTo>
                  <a:cubicBezTo>
                    <a:pt x="29" y="824"/>
                    <a:pt x="29" y="648"/>
                    <a:pt x="74" y="472"/>
                  </a:cubicBezTo>
                  <a:cubicBezTo>
                    <a:pt x="117" y="296"/>
                    <a:pt x="205" y="120"/>
                    <a:pt x="352" y="18"/>
                  </a:cubicBezTo>
                  <a:lnTo>
                    <a:pt x="352"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6" name="Google Shape;959;p49">
              <a:extLst>
                <a:ext uri="{FF2B5EF4-FFF2-40B4-BE49-F238E27FC236}">
                  <a16:creationId xmlns:a16="http://schemas.microsoft.com/office/drawing/2014/main" id="{325414B9-5238-63C2-0140-94EBCCFA9A43}"/>
                </a:ext>
              </a:extLst>
            </p:cNvPr>
            <p:cNvSpPr/>
            <p:nvPr/>
          </p:nvSpPr>
          <p:spPr>
            <a:xfrm>
              <a:off x="746650" y="4285100"/>
              <a:ext cx="80650" cy="93850"/>
            </a:xfrm>
            <a:custGeom>
              <a:avLst/>
              <a:gdLst/>
              <a:ahLst/>
              <a:cxnLst/>
              <a:rect l="l" t="t" r="r" b="b"/>
              <a:pathLst>
                <a:path w="3226" h="3754" extrusionOk="0">
                  <a:moveTo>
                    <a:pt x="0" y="1"/>
                  </a:moveTo>
                  <a:lnTo>
                    <a:pt x="0" y="15"/>
                  </a:lnTo>
                  <a:cubicBezTo>
                    <a:pt x="148" y="412"/>
                    <a:pt x="338" y="778"/>
                    <a:pt x="560" y="1144"/>
                  </a:cubicBezTo>
                  <a:cubicBezTo>
                    <a:pt x="778" y="1496"/>
                    <a:pt x="1027" y="1833"/>
                    <a:pt x="1291" y="2157"/>
                  </a:cubicBezTo>
                  <a:cubicBezTo>
                    <a:pt x="1847" y="2787"/>
                    <a:pt x="2494" y="3328"/>
                    <a:pt x="3212" y="3754"/>
                  </a:cubicBezTo>
                  <a:lnTo>
                    <a:pt x="3226" y="3740"/>
                  </a:lnTo>
                  <a:cubicBezTo>
                    <a:pt x="2508" y="3300"/>
                    <a:pt x="1861" y="2755"/>
                    <a:pt x="1319" y="2125"/>
                  </a:cubicBezTo>
                  <a:cubicBezTo>
                    <a:pt x="1056" y="1819"/>
                    <a:pt x="806" y="1482"/>
                    <a:pt x="588" y="1130"/>
                  </a:cubicBezTo>
                  <a:cubicBezTo>
                    <a:pt x="366" y="764"/>
                    <a:pt x="176" y="398"/>
                    <a:pt x="14" y="15"/>
                  </a:cubicBezTo>
                  <a:lnTo>
                    <a:pt x="0"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7" name="Google Shape;960;p49">
              <a:extLst>
                <a:ext uri="{FF2B5EF4-FFF2-40B4-BE49-F238E27FC236}">
                  <a16:creationId xmlns:a16="http://schemas.microsoft.com/office/drawing/2014/main" id="{55D2A7E8-3512-A640-431C-AA721C91F2F0}"/>
                </a:ext>
              </a:extLst>
            </p:cNvPr>
            <p:cNvSpPr/>
            <p:nvPr/>
          </p:nvSpPr>
          <p:spPr>
            <a:xfrm>
              <a:off x="774525" y="4291700"/>
              <a:ext cx="60875" cy="61575"/>
            </a:xfrm>
            <a:custGeom>
              <a:avLst/>
              <a:gdLst/>
              <a:ahLst/>
              <a:cxnLst/>
              <a:rect l="l" t="t" r="r" b="b"/>
              <a:pathLst>
                <a:path w="2435" h="2463" extrusionOk="0">
                  <a:moveTo>
                    <a:pt x="0" y="0"/>
                  </a:moveTo>
                  <a:lnTo>
                    <a:pt x="0" y="15"/>
                  </a:lnTo>
                  <a:cubicBezTo>
                    <a:pt x="130" y="278"/>
                    <a:pt x="278" y="514"/>
                    <a:pt x="454" y="750"/>
                  </a:cubicBezTo>
                  <a:cubicBezTo>
                    <a:pt x="630" y="982"/>
                    <a:pt x="820" y="1218"/>
                    <a:pt x="1027" y="1422"/>
                  </a:cubicBezTo>
                  <a:cubicBezTo>
                    <a:pt x="1435" y="1833"/>
                    <a:pt x="1907" y="2185"/>
                    <a:pt x="2417" y="2463"/>
                  </a:cubicBezTo>
                  <a:lnTo>
                    <a:pt x="2434" y="2463"/>
                  </a:lnTo>
                  <a:lnTo>
                    <a:pt x="2434" y="2449"/>
                  </a:lnTo>
                  <a:cubicBezTo>
                    <a:pt x="1921" y="2157"/>
                    <a:pt x="1450" y="1805"/>
                    <a:pt x="1056" y="1393"/>
                  </a:cubicBezTo>
                  <a:cubicBezTo>
                    <a:pt x="852" y="1189"/>
                    <a:pt x="658" y="968"/>
                    <a:pt x="482" y="732"/>
                  </a:cubicBezTo>
                  <a:cubicBezTo>
                    <a:pt x="306" y="500"/>
                    <a:pt x="148" y="264"/>
                    <a:pt x="14"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8" name="Google Shape;961;p49">
              <a:extLst>
                <a:ext uri="{FF2B5EF4-FFF2-40B4-BE49-F238E27FC236}">
                  <a16:creationId xmlns:a16="http://schemas.microsoft.com/office/drawing/2014/main" id="{03D8649F-070F-0CAD-FD30-0850AEC12582}"/>
                </a:ext>
              </a:extLst>
            </p:cNvPr>
            <p:cNvSpPr/>
            <p:nvPr/>
          </p:nvSpPr>
          <p:spPr>
            <a:xfrm>
              <a:off x="788425" y="4275250"/>
              <a:ext cx="56475" cy="78025"/>
            </a:xfrm>
            <a:custGeom>
              <a:avLst/>
              <a:gdLst/>
              <a:ahLst/>
              <a:cxnLst/>
              <a:rect l="l" t="t" r="r" b="b"/>
              <a:pathLst>
                <a:path w="2259" h="3121" extrusionOk="0">
                  <a:moveTo>
                    <a:pt x="14" y="1"/>
                  </a:moveTo>
                  <a:lnTo>
                    <a:pt x="0" y="15"/>
                  </a:lnTo>
                  <a:cubicBezTo>
                    <a:pt x="310" y="159"/>
                    <a:pt x="602" y="335"/>
                    <a:pt x="851" y="542"/>
                  </a:cubicBezTo>
                  <a:cubicBezTo>
                    <a:pt x="1115" y="746"/>
                    <a:pt x="1351" y="996"/>
                    <a:pt x="1541" y="1260"/>
                  </a:cubicBezTo>
                  <a:cubicBezTo>
                    <a:pt x="1935" y="1802"/>
                    <a:pt x="2184" y="2445"/>
                    <a:pt x="2244" y="3107"/>
                  </a:cubicBezTo>
                  <a:lnTo>
                    <a:pt x="2258" y="3121"/>
                  </a:lnTo>
                  <a:lnTo>
                    <a:pt x="2258" y="3107"/>
                  </a:lnTo>
                  <a:cubicBezTo>
                    <a:pt x="2244" y="2769"/>
                    <a:pt x="2170" y="2445"/>
                    <a:pt x="2037" y="2125"/>
                  </a:cubicBezTo>
                  <a:cubicBezTo>
                    <a:pt x="1921" y="1816"/>
                    <a:pt x="1759" y="1524"/>
                    <a:pt x="1569" y="1246"/>
                  </a:cubicBezTo>
                  <a:cubicBezTo>
                    <a:pt x="1379" y="968"/>
                    <a:pt x="1143" y="732"/>
                    <a:pt x="879" y="511"/>
                  </a:cubicBezTo>
                  <a:cubicBezTo>
                    <a:pt x="616" y="307"/>
                    <a:pt x="324" y="131"/>
                    <a:pt x="14"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9" name="Google Shape;962;p49">
              <a:extLst>
                <a:ext uri="{FF2B5EF4-FFF2-40B4-BE49-F238E27FC236}">
                  <a16:creationId xmlns:a16="http://schemas.microsoft.com/office/drawing/2014/main" id="{4ADDF1E7-3B1A-4D2F-3101-959B9214FAC0}"/>
                </a:ext>
              </a:extLst>
            </p:cNvPr>
            <p:cNvSpPr/>
            <p:nvPr/>
          </p:nvSpPr>
          <p:spPr>
            <a:xfrm>
              <a:off x="659050" y="4275600"/>
              <a:ext cx="78825" cy="57200"/>
            </a:xfrm>
            <a:custGeom>
              <a:avLst/>
              <a:gdLst/>
              <a:ahLst/>
              <a:cxnLst/>
              <a:rect l="l" t="t" r="r" b="b"/>
              <a:pathLst>
                <a:path w="3153" h="2288" extrusionOk="0">
                  <a:moveTo>
                    <a:pt x="3153" y="1"/>
                  </a:moveTo>
                  <a:lnTo>
                    <a:pt x="3138" y="15"/>
                  </a:lnTo>
                  <a:cubicBezTo>
                    <a:pt x="2875" y="630"/>
                    <a:pt x="2435" y="1186"/>
                    <a:pt x="1893" y="1584"/>
                  </a:cubicBezTo>
                  <a:cubicBezTo>
                    <a:pt x="1615" y="1774"/>
                    <a:pt x="1306" y="1935"/>
                    <a:pt x="1000" y="2051"/>
                  </a:cubicBezTo>
                  <a:cubicBezTo>
                    <a:pt x="676" y="2185"/>
                    <a:pt x="339" y="2255"/>
                    <a:pt x="1" y="2273"/>
                  </a:cubicBezTo>
                  <a:lnTo>
                    <a:pt x="1" y="2287"/>
                  </a:lnTo>
                  <a:cubicBezTo>
                    <a:pt x="353" y="2273"/>
                    <a:pt x="690" y="2213"/>
                    <a:pt x="1014" y="2080"/>
                  </a:cubicBezTo>
                  <a:cubicBezTo>
                    <a:pt x="1320" y="1978"/>
                    <a:pt x="1629" y="1802"/>
                    <a:pt x="1907" y="1612"/>
                  </a:cubicBezTo>
                  <a:cubicBezTo>
                    <a:pt x="2185" y="1408"/>
                    <a:pt x="2435" y="1172"/>
                    <a:pt x="2639" y="894"/>
                  </a:cubicBezTo>
                  <a:cubicBezTo>
                    <a:pt x="2861" y="630"/>
                    <a:pt x="3036" y="338"/>
                    <a:pt x="3153" y="15"/>
                  </a:cubicBezTo>
                  <a:lnTo>
                    <a:pt x="3153"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0" name="Google Shape;963;p49">
              <a:extLst>
                <a:ext uri="{FF2B5EF4-FFF2-40B4-BE49-F238E27FC236}">
                  <a16:creationId xmlns:a16="http://schemas.microsoft.com/office/drawing/2014/main" id="{31A1768C-5E0D-21C4-48FA-ECA396E0D9F5}"/>
                </a:ext>
              </a:extLst>
            </p:cNvPr>
            <p:cNvSpPr/>
            <p:nvPr/>
          </p:nvSpPr>
          <p:spPr>
            <a:xfrm>
              <a:off x="673400" y="4284400"/>
              <a:ext cx="49450" cy="32200"/>
            </a:xfrm>
            <a:custGeom>
              <a:avLst/>
              <a:gdLst/>
              <a:ahLst/>
              <a:cxnLst/>
              <a:rect l="l" t="t" r="r" b="b"/>
              <a:pathLst>
                <a:path w="1978" h="1288" extrusionOk="0">
                  <a:moveTo>
                    <a:pt x="1977" y="0"/>
                  </a:moveTo>
                  <a:cubicBezTo>
                    <a:pt x="1611" y="145"/>
                    <a:pt x="1259" y="338"/>
                    <a:pt x="922" y="542"/>
                  </a:cubicBezTo>
                  <a:cubicBezTo>
                    <a:pt x="763" y="644"/>
                    <a:pt x="602" y="760"/>
                    <a:pt x="440" y="894"/>
                  </a:cubicBezTo>
                  <a:cubicBezTo>
                    <a:pt x="292" y="1010"/>
                    <a:pt x="130" y="1144"/>
                    <a:pt x="0" y="1288"/>
                  </a:cubicBezTo>
                  <a:lnTo>
                    <a:pt x="14" y="1288"/>
                  </a:lnTo>
                  <a:cubicBezTo>
                    <a:pt x="162" y="1158"/>
                    <a:pt x="306" y="1042"/>
                    <a:pt x="454" y="908"/>
                  </a:cubicBezTo>
                  <a:cubicBezTo>
                    <a:pt x="616" y="792"/>
                    <a:pt x="778" y="690"/>
                    <a:pt x="939" y="570"/>
                  </a:cubicBezTo>
                  <a:cubicBezTo>
                    <a:pt x="1274" y="352"/>
                    <a:pt x="1625" y="176"/>
                    <a:pt x="1977" y="15"/>
                  </a:cubicBezTo>
                  <a:lnTo>
                    <a:pt x="1977"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1" name="Google Shape;964;p49">
              <a:extLst>
                <a:ext uri="{FF2B5EF4-FFF2-40B4-BE49-F238E27FC236}">
                  <a16:creationId xmlns:a16="http://schemas.microsoft.com/office/drawing/2014/main" id="{EF6D611B-EDAE-E39F-9C6F-5D70EBA49CB8}"/>
                </a:ext>
              </a:extLst>
            </p:cNvPr>
            <p:cNvSpPr/>
            <p:nvPr/>
          </p:nvSpPr>
          <p:spPr>
            <a:xfrm>
              <a:off x="510700" y="4351050"/>
              <a:ext cx="115050" cy="195700"/>
            </a:xfrm>
            <a:custGeom>
              <a:avLst/>
              <a:gdLst/>
              <a:ahLst/>
              <a:cxnLst/>
              <a:rect l="l" t="t" r="r" b="b"/>
              <a:pathLst>
                <a:path w="4602" h="7828" extrusionOk="0">
                  <a:moveTo>
                    <a:pt x="1" y="1"/>
                  </a:moveTo>
                  <a:lnTo>
                    <a:pt x="1010" y="6536"/>
                  </a:lnTo>
                  <a:lnTo>
                    <a:pt x="4602" y="7827"/>
                  </a:lnTo>
                  <a:cubicBezTo>
                    <a:pt x="4602" y="7827"/>
                    <a:pt x="3546" y="1570"/>
                    <a:pt x="3546" y="1556"/>
                  </a:cubicBezTo>
                  <a:cubicBezTo>
                    <a:pt x="2111" y="574"/>
                    <a:pt x="1" y="1"/>
                    <a:pt x="1" y="1"/>
                  </a:cubicBez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2" name="Google Shape;965;p49">
              <a:extLst>
                <a:ext uri="{FF2B5EF4-FFF2-40B4-BE49-F238E27FC236}">
                  <a16:creationId xmlns:a16="http://schemas.microsoft.com/office/drawing/2014/main" id="{F724AC59-5D6B-2C27-0D45-F7152ECE558C}"/>
                </a:ext>
              </a:extLst>
            </p:cNvPr>
            <p:cNvSpPr/>
            <p:nvPr/>
          </p:nvSpPr>
          <p:spPr>
            <a:xfrm>
              <a:off x="507800" y="4355450"/>
              <a:ext cx="118300" cy="193850"/>
            </a:xfrm>
            <a:custGeom>
              <a:avLst/>
              <a:gdLst/>
              <a:ahLst/>
              <a:cxnLst/>
              <a:rect l="l" t="t" r="r" b="b"/>
              <a:pathLst>
                <a:path w="4732" h="7754" extrusionOk="0">
                  <a:moveTo>
                    <a:pt x="1" y="1"/>
                  </a:moveTo>
                  <a:lnTo>
                    <a:pt x="908" y="6434"/>
                  </a:lnTo>
                  <a:lnTo>
                    <a:pt x="4732" y="7753"/>
                  </a:lnTo>
                  <a:cubicBezTo>
                    <a:pt x="4732" y="7753"/>
                    <a:pt x="3677" y="1496"/>
                    <a:pt x="3677" y="1482"/>
                  </a:cubicBezTo>
                  <a:cubicBezTo>
                    <a:pt x="2153" y="486"/>
                    <a:pt x="1" y="1"/>
                    <a:pt x="1" y="1"/>
                  </a:cubicBez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3" name="Google Shape;966;p49">
              <a:extLst>
                <a:ext uri="{FF2B5EF4-FFF2-40B4-BE49-F238E27FC236}">
                  <a16:creationId xmlns:a16="http://schemas.microsoft.com/office/drawing/2014/main" id="{DEB9609E-8D44-ECDA-4B54-73ED8ECF0CF9}"/>
                </a:ext>
              </a:extLst>
            </p:cNvPr>
            <p:cNvSpPr/>
            <p:nvPr/>
          </p:nvSpPr>
          <p:spPr>
            <a:xfrm>
              <a:off x="501925" y="4359850"/>
              <a:ext cx="124175" cy="192000"/>
            </a:xfrm>
            <a:custGeom>
              <a:avLst/>
              <a:gdLst/>
              <a:ahLst/>
              <a:cxnLst/>
              <a:rect l="l" t="t" r="r" b="b"/>
              <a:pathLst>
                <a:path w="4967" h="7680" extrusionOk="0">
                  <a:moveTo>
                    <a:pt x="0" y="1"/>
                  </a:moveTo>
                  <a:lnTo>
                    <a:pt x="1143" y="6346"/>
                  </a:lnTo>
                  <a:lnTo>
                    <a:pt x="4967" y="7679"/>
                  </a:lnTo>
                  <a:cubicBezTo>
                    <a:pt x="4967" y="7679"/>
                    <a:pt x="3929" y="1408"/>
                    <a:pt x="3929" y="1393"/>
                  </a:cubicBezTo>
                  <a:cubicBezTo>
                    <a:pt x="2578" y="528"/>
                    <a:pt x="0" y="1"/>
                    <a:pt x="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4" name="Google Shape;967;p49">
              <a:extLst>
                <a:ext uri="{FF2B5EF4-FFF2-40B4-BE49-F238E27FC236}">
                  <a16:creationId xmlns:a16="http://schemas.microsoft.com/office/drawing/2014/main" id="{6D27343D-2E28-2095-E07D-232CCEEE4A12}"/>
                </a:ext>
              </a:extLst>
            </p:cNvPr>
            <p:cNvSpPr/>
            <p:nvPr/>
          </p:nvSpPr>
          <p:spPr>
            <a:xfrm>
              <a:off x="599700" y="4323175"/>
              <a:ext cx="107400" cy="223225"/>
            </a:xfrm>
            <a:custGeom>
              <a:avLst/>
              <a:gdLst/>
              <a:ahLst/>
              <a:cxnLst/>
              <a:rect l="l" t="t" r="r" b="b"/>
              <a:pathLst>
                <a:path w="4296" h="8929" extrusionOk="0">
                  <a:moveTo>
                    <a:pt x="2948" y="1"/>
                  </a:moveTo>
                  <a:cubicBezTo>
                    <a:pt x="2948" y="1"/>
                    <a:pt x="1101" y="1320"/>
                    <a:pt x="1" y="2671"/>
                  </a:cubicBezTo>
                  <a:cubicBezTo>
                    <a:pt x="18" y="2685"/>
                    <a:pt x="1161" y="8928"/>
                    <a:pt x="1161" y="8928"/>
                  </a:cubicBezTo>
                  <a:lnTo>
                    <a:pt x="4295" y="6656"/>
                  </a:lnTo>
                  <a:lnTo>
                    <a:pt x="2948" y="1"/>
                  </a:ln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5" name="Google Shape;968;p49">
              <a:extLst>
                <a:ext uri="{FF2B5EF4-FFF2-40B4-BE49-F238E27FC236}">
                  <a16:creationId xmlns:a16="http://schemas.microsoft.com/office/drawing/2014/main" id="{37EBE511-7756-467A-7D4E-1BCC69FAD024}"/>
                </a:ext>
              </a:extLst>
            </p:cNvPr>
            <p:cNvSpPr/>
            <p:nvPr/>
          </p:nvSpPr>
          <p:spPr>
            <a:xfrm>
              <a:off x="600150" y="4327575"/>
              <a:ext cx="113200" cy="221375"/>
            </a:xfrm>
            <a:custGeom>
              <a:avLst/>
              <a:gdLst/>
              <a:ahLst/>
              <a:cxnLst/>
              <a:rect l="l" t="t" r="r" b="b"/>
              <a:pathLst>
                <a:path w="4528" h="8855" extrusionOk="0">
                  <a:moveTo>
                    <a:pt x="3236" y="1"/>
                  </a:moveTo>
                  <a:cubicBezTo>
                    <a:pt x="3236" y="1"/>
                    <a:pt x="1185" y="1204"/>
                    <a:pt x="0" y="2597"/>
                  </a:cubicBezTo>
                  <a:cubicBezTo>
                    <a:pt x="14" y="2597"/>
                    <a:pt x="1157" y="8854"/>
                    <a:pt x="1157" y="8854"/>
                  </a:cubicBezTo>
                  <a:lnTo>
                    <a:pt x="4527" y="6480"/>
                  </a:lnTo>
                  <a:lnTo>
                    <a:pt x="3236" y="1"/>
                  </a:ln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6" name="Google Shape;969;p49">
              <a:extLst>
                <a:ext uri="{FF2B5EF4-FFF2-40B4-BE49-F238E27FC236}">
                  <a16:creationId xmlns:a16="http://schemas.microsoft.com/office/drawing/2014/main" id="{0F115408-01FC-E111-4D52-5F7A0A55F45D}"/>
                </a:ext>
              </a:extLst>
            </p:cNvPr>
            <p:cNvSpPr/>
            <p:nvPr/>
          </p:nvSpPr>
          <p:spPr>
            <a:xfrm>
              <a:off x="600850" y="4331275"/>
              <a:ext cx="113200" cy="219875"/>
            </a:xfrm>
            <a:custGeom>
              <a:avLst/>
              <a:gdLst/>
              <a:ahLst/>
              <a:cxnLst/>
              <a:rect l="l" t="t" r="r" b="b"/>
              <a:pathLst>
                <a:path w="4528" h="8795" extrusionOk="0">
                  <a:moveTo>
                    <a:pt x="3458" y="0"/>
                  </a:moveTo>
                  <a:cubicBezTo>
                    <a:pt x="3458" y="0"/>
                    <a:pt x="1055" y="1319"/>
                    <a:pt x="0" y="2536"/>
                  </a:cubicBezTo>
                  <a:cubicBezTo>
                    <a:pt x="0" y="2551"/>
                    <a:pt x="1157" y="8794"/>
                    <a:pt x="1157" y="8794"/>
                  </a:cubicBezTo>
                  <a:lnTo>
                    <a:pt x="4527" y="6434"/>
                  </a:lnTo>
                  <a:lnTo>
                    <a:pt x="3458"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7" name="Google Shape;970;p49">
              <a:extLst>
                <a:ext uri="{FF2B5EF4-FFF2-40B4-BE49-F238E27FC236}">
                  <a16:creationId xmlns:a16="http://schemas.microsoft.com/office/drawing/2014/main" id="{01033AB8-0D55-98B8-3AAD-F8E9431AF9D7}"/>
                </a:ext>
              </a:extLst>
            </p:cNvPr>
            <p:cNvSpPr/>
            <p:nvPr/>
          </p:nvSpPr>
          <p:spPr>
            <a:xfrm>
              <a:off x="493525" y="4364850"/>
              <a:ext cx="131425" cy="200300"/>
            </a:xfrm>
            <a:custGeom>
              <a:avLst/>
              <a:gdLst/>
              <a:ahLst/>
              <a:cxnLst/>
              <a:rect l="l" t="t" r="r" b="b"/>
              <a:pathLst>
                <a:path w="5257" h="8012" extrusionOk="0">
                  <a:moveTo>
                    <a:pt x="155" y="1"/>
                  </a:moveTo>
                  <a:cubicBezTo>
                    <a:pt x="48" y="1"/>
                    <a:pt x="1" y="128"/>
                    <a:pt x="26" y="314"/>
                  </a:cubicBezTo>
                  <a:lnTo>
                    <a:pt x="1142" y="6586"/>
                  </a:lnTo>
                  <a:cubicBezTo>
                    <a:pt x="1170" y="6793"/>
                    <a:pt x="1303" y="6983"/>
                    <a:pt x="1419" y="7011"/>
                  </a:cubicBezTo>
                  <a:lnTo>
                    <a:pt x="5071" y="8007"/>
                  </a:lnTo>
                  <a:cubicBezTo>
                    <a:pt x="5082" y="8010"/>
                    <a:pt x="5093" y="8012"/>
                    <a:pt x="5104" y="8012"/>
                  </a:cubicBezTo>
                  <a:cubicBezTo>
                    <a:pt x="5200" y="8012"/>
                    <a:pt x="5256" y="7885"/>
                    <a:pt x="5215" y="7701"/>
                  </a:cubicBezTo>
                  <a:lnTo>
                    <a:pt x="4117" y="1429"/>
                  </a:lnTo>
                  <a:cubicBezTo>
                    <a:pt x="4072" y="1222"/>
                    <a:pt x="3956" y="1032"/>
                    <a:pt x="3839" y="1004"/>
                  </a:cubicBezTo>
                  <a:lnTo>
                    <a:pt x="188" y="5"/>
                  </a:lnTo>
                  <a:cubicBezTo>
                    <a:pt x="177" y="2"/>
                    <a:pt x="166" y="1"/>
                    <a:pt x="155"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8" name="Google Shape;971;p49">
              <a:extLst>
                <a:ext uri="{FF2B5EF4-FFF2-40B4-BE49-F238E27FC236}">
                  <a16:creationId xmlns:a16="http://schemas.microsoft.com/office/drawing/2014/main" id="{1D5C318B-B262-5A33-7CDD-439B89057A26}"/>
                </a:ext>
              </a:extLst>
            </p:cNvPr>
            <p:cNvSpPr/>
            <p:nvPr/>
          </p:nvSpPr>
          <p:spPr>
            <a:xfrm>
              <a:off x="494675" y="4366700"/>
              <a:ext cx="130275" cy="198450"/>
            </a:xfrm>
            <a:custGeom>
              <a:avLst/>
              <a:gdLst/>
              <a:ahLst/>
              <a:cxnLst/>
              <a:rect l="l" t="t" r="r" b="b"/>
              <a:pathLst>
                <a:path w="5211" h="7938" extrusionOk="0">
                  <a:moveTo>
                    <a:pt x="156" y="1"/>
                  </a:moveTo>
                  <a:cubicBezTo>
                    <a:pt x="56" y="1"/>
                    <a:pt x="1" y="124"/>
                    <a:pt x="26" y="300"/>
                  </a:cubicBezTo>
                  <a:lnTo>
                    <a:pt x="1124" y="6526"/>
                  </a:lnTo>
                  <a:cubicBezTo>
                    <a:pt x="1169" y="6733"/>
                    <a:pt x="1285" y="6909"/>
                    <a:pt x="1405" y="6937"/>
                  </a:cubicBezTo>
                  <a:lnTo>
                    <a:pt x="5025" y="7933"/>
                  </a:lnTo>
                  <a:cubicBezTo>
                    <a:pt x="5036" y="7936"/>
                    <a:pt x="5047" y="7938"/>
                    <a:pt x="5058" y="7938"/>
                  </a:cubicBezTo>
                  <a:cubicBezTo>
                    <a:pt x="5154" y="7938"/>
                    <a:pt x="5210" y="7811"/>
                    <a:pt x="5169" y="7627"/>
                  </a:cubicBezTo>
                  <a:lnTo>
                    <a:pt x="4085" y="1397"/>
                  </a:lnTo>
                  <a:cubicBezTo>
                    <a:pt x="4043" y="1207"/>
                    <a:pt x="3924" y="1017"/>
                    <a:pt x="3808" y="986"/>
                  </a:cubicBezTo>
                  <a:lnTo>
                    <a:pt x="188" y="4"/>
                  </a:lnTo>
                  <a:cubicBezTo>
                    <a:pt x="177" y="2"/>
                    <a:pt x="167" y="1"/>
                    <a:pt x="156" y="1"/>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9" name="Google Shape;972;p49">
              <a:extLst>
                <a:ext uri="{FF2B5EF4-FFF2-40B4-BE49-F238E27FC236}">
                  <a16:creationId xmlns:a16="http://schemas.microsoft.com/office/drawing/2014/main" id="{8B3D69AF-CE3B-3A9B-DCA8-B5DCF8AC2AA4}"/>
                </a:ext>
              </a:extLst>
            </p:cNvPr>
            <p:cNvSpPr/>
            <p:nvPr/>
          </p:nvSpPr>
          <p:spPr>
            <a:xfrm>
              <a:off x="605600" y="4334400"/>
              <a:ext cx="120575" cy="227975"/>
            </a:xfrm>
            <a:custGeom>
              <a:avLst/>
              <a:gdLst/>
              <a:ahLst/>
              <a:cxnLst/>
              <a:rect l="l" t="t" r="r" b="b"/>
              <a:pathLst>
                <a:path w="4823" h="9119" extrusionOk="0">
                  <a:moveTo>
                    <a:pt x="3507" y="1"/>
                  </a:moveTo>
                  <a:cubicBezTo>
                    <a:pt x="3486" y="1"/>
                    <a:pt x="3465" y="8"/>
                    <a:pt x="3444" y="23"/>
                  </a:cubicBezTo>
                  <a:lnTo>
                    <a:pt x="162" y="2102"/>
                  </a:lnTo>
                  <a:cubicBezTo>
                    <a:pt x="60" y="2162"/>
                    <a:pt x="0" y="2383"/>
                    <a:pt x="28" y="2573"/>
                  </a:cubicBezTo>
                  <a:lnTo>
                    <a:pt x="1129" y="8859"/>
                  </a:lnTo>
                  <a:cubicBezTo>
                    <a:pt x="1162" y="9021"/>
                    <a:pt x="1234" y="9119"/>
                    <a:pt x="1319" y="9119"/>
                  </a:cubicBezTo>
                  <a:cubicBezTo>
                    <a:pt x="1343" y="9119"/>
                    <a:pt x="1368" y="9111"/>
                    <a:pt x="1393" y="9095"/>
                  </a:cubicBezTo>
                  <a:lnTo>
                    <a:pt x="4661" y="7026"/>
                  </a:lnTo>
                  <a:cubicBezTo>
                    <a:pt x="4763" y="6956"/>
                    <a:pt x="4823" y="6749"/>
                    <a:pt x="4795" y="6545"/>
                  </a:cubicBezTo>
                  <a:lnTo>
                    <a:pt x="3694" y="255"/>
                  </a:lnTo>
                  <a:cubicBezTo>
                    <a:pt x="3660" y="105"/>
                    <a:pt x="3587" y="1"/>
                    <a:pt x="3507"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973;p49">
              <a:extLst>
                <a:ext uri="{FF2B5EF4-FFF2-40B4-BE49-F238E27FC236}">
                  <a16:creationId xmlns:a16="http://schemas.microsoft.com/office/drawing/2014/main" id="{377921B0-BC57-7D35-6F47-0C8699AF08E9}"/>
                </a:ext>
              </a:extLst>
            </p:cNvPr>
            <p:cNvSpPr/>
            <p:nvPr/>
          </p:nvSpPr>
          <p:spPr>
            <a:xfrm>
              <a:off x="605950" y="4336375"/>
              <a:ext cx="119525" cy="226000"/>
            </a:xfrm>
            <a:custGeom>
              <a:avLst/>
              <a:gdLst/>
              <a:ahLst/>
              <a:cxnLst/>
              <a:rect l="l" t="t" r="r" b="b"/>
              <a:pathLst>
                <a:path w="4781" h="9040" extrusionOk="0">
                  <a:moveTo>
                    <a:pt x="3461" y="1"/>
                  </a:moveTo>
                  <a:cubicBezTo>
                    <a:pt x="3441" y="1"/>
                    <a:pt x="3421" y="6"/>
                    <a:pt x="3402" y="18"/>
                  </a:cubicBezTo>
                  <a:lnTo>
                    <a:pt x="162" y="2083"/>
                  </a:lnTo>
                  <a:cubicBezTo>
                    <a:pt x="46" y="2143"/>
                    <a:pt x="0" y="2361"/>
                    <a:pt x="32" y="2551"/>
                  </a:cubicBezTo>
                  <a:lnTo>
                    <a:pt x="1115" y="8780"/>
                  </a:lnTo>
                  <a:cubicBezTo>
                    <a:pt x="1148" y="8942"/>
                    <a:pt x="1220" y="9040"/>
                    <a:pt x="1298" y="9040"/>
                  </a:cubicBezTo>
                  <a:cubicBezTo>
                    <a:pt x="1320" y="9040"/>
                    <a:pt x="1343" y="9032"/>
                    <a:pt x="1365" y="9016"/>
                  </a:cubicBezTo>
                  <a:lnTo>
                    <a:pt x="4619" y="6965"/>
                  </a:lnTo>
                  <a:cubicBezTo>
                    <a:pt x="4721" y="6905"/>
                    <a:pt x="4781" y="6684"/>
                    <a:pt x="4749" y="6494"/>
                  </a:cubicBezTo>
                  <a:lnTo>
                    <a:pt x="3651" y="264"/>
                  </a:lnTo>
                  <a:cubicBezTo>
                    <a:pt x="3626" y="99"/>
                    <a:pt x="3545" y="1"/>
                    <a:pt x="3461" y="1"/>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974;p49">
              <a:extLst>
                <a:ext uri="{FF2B5EF4-FFF2-40B4-BE49-F238E27FC236}">
                  <a16:creationId xmlns:a16="http://schemas.microsoft.com/office/drawing/2014/main" id="{792B6A4F-5150-33B4-BEC0-66381096AD24}"/>
                </a:ext>
              </a:extLst>
            </p:cNvPr>
            <p:cNvSpPr/>
            <p:nvPr/>
          </p:nvSpPr>
          <p:spPr>
            <a:xfrm>
              <a:off x="586150" y="4384325"/>
              <a:ext cx="58325" cy="183400"/>
            </a:xfrm>
            <a:custGeom>
              <a:avLst/>
              <a:gdLst/>
              <a:ahLst/>
              <a:cxnLst/>
              <a:rect l="l" t="t" r="r" b="b"/>
              <a:pathLst>
                <a:path w="2333" h="7336" extrusionOk="0">
                  <a:moveTo>
                    <a:pt x="966" y="1"/>
                  </a:moveTo>
                  <a:cubicBezTo>
                    <a:pt x="957" y="1"/>
                    <a:pt x="949" y="2"/>
                    <a:pt x="940" y="3"/>
                  </a:cubicBezTo>
                  <a:lnTo>
                    <a:pt x="149" y="193"/>
                  </a:lnTo>
                  <a:cubicBezTo>
                    <a:pt x="61" y="225"/>
                    <a:pt x="1" y="327"/>
                    <a:pt x="15" y="414"/>
                  </a:cubicBezTo>
                  <a:lnTo>
                    <a:pt x="1218" y="7186"/>
                  </a:lnTo>
                  <a:cubicBezTo>
                    <a:pt x="1231" y="7278"/>
                    <a:pt x="1303" y="7335"/>
                    <a:pt x="1382" y="7335"/>
                  </a:cubicBezTo>
                  <a:cubicBezTo>
                    <a:pt x="1391" y="7335"/>
                    <a:pt x="1399" y="7335"/>
                    <a:pt x="1408" y="7333"/>
                  </a:cubicBezTo>
                  <a:lnTo>
                    <a:pt x="2185" y="7140"/>
                  </a:lnTo>
                  <a:cubicBezTo>
                    <a:pt x="2273" y="7112"/>
                    <a:pt x="2333" y="7024"/>
                    <a:pt x="2319" y="6922"/>
                  </a:cubicBezTo>
                  <a:lnTo>
                    <a:pt x="1130" y="151"/>
                  </a:lnTo>
                  <a:cubicBezTo>
                    <a:pt x="1117" y="59"/>
                    <a:pt x="1044" y="1"/>
                    <a:pt x="966"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975;p49">
              <a:extLst>
                <a:ext uri="{FF2B5EF4-FFF2-40B4-BE49-F238E27FC236}">
                  <a16:creationId xmlns:a16="http://schemas.microsoft.com/office/drawing/2014/main" id="{972B49C6-479F-FCAF-DAE5-11FC895CF48D}"/>
                </a:ext>
              </a:extLst>
            </p:cNvPr>
            <p:cNvSpPr/>
            <p:nvPr/>
          </p:nvSpPr>
          <p:spPr>
            <a:xfrm>
              <a:off x="487575" y="4414100"/>
              <a:ext cx="35200" cy="47625"/>
            </a:xfrm>
            <a:custGeom>
              <a:avLst/>
              <a:gdLst/>
              <a:ahLst/>
              <a:cxnLst/>
              <a:rect l="l" t="t" r="r" b="b"/>
              <a:pathLst>
                <a:path w="1408" h="1905" extrusionOk="0">
                  <a:moveTo>
                    <a:pt x="450" y="1"/>
                  </a:moveTo>
                  <a:cubicBezTo>
                    <a:pt x="276" y="1"/>
                    <a:pt x="75" y="469"/>
                    <a:pt x="75" y="469"/>
                  </a:cubicBezTo>
                  <a:cubicBezTo>
                    <a:pt x="75" y="469"/>
                    <a:pt x="1" y="1394"/>
                    <a:pt x="264" y="1728"/>
                  </a:cubicBezTo>
                  <a:cubicBezTo>
                    <a:pt x="359" y="1856"/>
                    <a:pt x="532" y="1904"/>
                    <a:pt x="712" y="1904"/>
                  </a:cubicBezTo>
                  <a:cubicBezTo>
                    <a:pt x="1007" y="1904"/>
                    <a:pt x="1323" y="1775"/>
                    <a:pt x="1351" y="1658"/>
                  </a:cubicBezTo>
                  <a:cubicBezTo>
                    <a:pt x="1377" y="1538"/>
                    <a:pt x="1103" y="1515"/>
                    <a:pt x="889" y="1515"/>
                  </a:cubicBezTo>
                  <a:cubicBezTo>
                    <a:pt x="760" y="1515"/>
                    <a:pt x="653" y="1524"/>
                    <a:pt x="648" y="1524"/>
                  </a:cubicBezTo>
                  <a:lnTo>
                    <a:pt x="648" y="1524"/>
                  </a:lnTo>
                  <a:cubicBezTo>
                    <a:pt x="661" y="1523"/>
                    <a:pt x="1408" y="1462"/>
                    <a:pt x="1394" y="1260"/>
                  </a:cubicBezTo>
                  <a:cubicBezTo>
                    <a:pt x="1386" y="1151"/>
                    <a:pt x="1146" y="1125"/>
                    <a:pt x="926" y="1125"/>
                  </a:cubicBezTo>
                  <a:cubicBezTo>
                    <a:pt x="736" y="1125"/>
                    <a:pt x="560" y="1144"/>
                    <a:pt x="560" y="1144"/>
                  </a:cubicBezTo>
                  <a:cubicBezTo>
                    <a:pt x="560" y="1144"/>
                    <a:pt x="1306" y="1042"/>
                    <a:pt x="1278" y="792"/>
                  </a:cubicBezTo>
                  <a:cubicBezTo>
                    <a:pt x="1259" y="698"/>
                    <a:pt x="1121" y="669"/>
                    <a:pt x="962" y="669"/>
                  </a:cubicBezTo>
                  <a:cubicBezTo>
                    <a:pt x="810" y="669"/>
                    <a:pt x="639" y="695"/>
                    <a:pt x="535" y="714"/>
                  </a:cubicBezTo>
                  <a:lnTo>
                    <a:pt x="535" y="714"/>
                  </a:lnTo>
                  <a:cubicBezTo>
                    <a:pt x="763" y="667"/>
                    <a:pt x="1316" y="538"/>
                    <a:pt x="1232" y="409"/>
                  </a:cubicBezTo>
                  <a:cubicBezTo>
                    <a:pt x="1202" y="356"/>
                    <a:pt x="1105" y="339"/>
                    <a:pt x="988" y="339"/>
                  </a:cubicBezTo>
                  <a:cubicBezTo>
                    <a:pt x="753" y="339"/>
                    <a:pt x="440" y="409"/>
                    <a:pt x="440" y="409"/>
                  </a:cubicBezTo>
                  <a:cubicBezTo>
                    <a:pt x="440" y="409"/>
                    <a:pt x="634" y="15"/>
                    <a:pt x="458" y="1"/>
                  </a:cubicBezTo>
                  <a:cubicBezTo>
                    <a:pt x="455" y="1"/>
                    <a:pt x="453" y="1"/>
                    <a:pt x="450" y="1"/>
                  </a:cubicBezTo>
                  <a:close/>
                </a:path>
              </a:pathLst>
            </a:custGeom>
            <a:solidFill>
              <a:srgbClr val="F7D2C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976;p49">
              <a:extLst>
                <a:ext uri="{FF2B5EF4-FFF2-40B4-BE49-F238E27FC236}">
                  <a16:creationId xmlns:a16="http://schemas.microsoft.com/office/drawing/2014/main" id="{FEA6A416-CF9E-8236-54DA-F8A6278EDB56}"/>
                </a:ext>
              </a:extLst>
            </p:cNvPr>
            <p:cNvSpPr/>
            <p:nvPr/>
          </p:nvSpPr>
          <p:spPr>
            <a:xfrm>
              <a:off x="700825" y="4470100"/>
              <a:ext cx="47350" cy="46575"/>
            </a:xfrm>
            <a:custGeom>
              <a:avLst/>
              <a:gdLst/>
              <a:ahLst/>
              <a:cxnLst/>
              <a:rect l="l" t="t" r="r" b="b"/>
              <a:pathLst>
                <a:path w="1894" h="1863" extrusionOk="0">
                  <a:moveTo>
                    <a:pt x="958" y="0"/>
                  </a:moveTo>
                  <a:cubicBezTo>
                    <a:pt x="765" y="0"/>
                    <a:pt x="571" y="62"/>
                    <a:pt x="412" y="191"/>
                  </a:cubicBezTo>
                  <a:cubicBezTo>
                    <a:pt x="46" y="487"/>
                    <a:pt x="1" y="1029"/>
                    <a:pt x="296" y="1394"/>
                  </a:cubicBezTo>
                  <a:lnTo>
                    <a:pt x="690" y="1862"/>
                  </a:lnTo>
                  <a:cubicBezTo>
                    <a:pt x="1042" y="1658"/>
                    <a:pt x="1601" y="1247"/>
                    <a:pt x="1893" y="515"/>
                  </a:cubicBezTo>
                  <a:lnTo>
                    <a:pt x="1513" y="191"/>
                  </a:lnTo>
                  <a:cubicBezTo>
                    <a:pt x="1356" y="66"/>
                    <a:pt x="1157" y="0"/>
                    <a:pt x="958" y="0"/>
                  </a:cubicBezTo>
                  <a:close/>
                </a:path>
              </a:pathLst>
            </a:custGeom>
            <a:solidFill>
              <a:srgbClr val="F7D2C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977;p49">
              <a:extLst>
                <a:ext uri="{FF2B5EF4-FFF2-40B4-BE49-F238E27FC236}">
                  <a16:creationId xmlns:a16="http://schemas.microsoft.com/office/drawing/2014/main" id="{9F75EDAB-BBB0-E7BC-AD61-72358B50FEFF}"/>
                </a:ext>
              </a:extLst>
            </p:cNvPr>
            <p:cNvSpPr/>
            <p:nvPr/>
          </p:nvSpPr>
          <p:spPr>
            <a:xfrm>
              <a:off x="718075" y="4482975"/>
              <a:ext cx="97550" cy="96100"/>
            </a:xfrm>
            <a:custGeom>
              <a:avLst/>
              <a:gdLst/>
              <a:ahLst/>
              <a:cxnLst/>
              <a:rect l="l" t="t" r="r" b="b"/>
              <a:pathLst>
                <a:path w="3902" h="3844" extrusionOk="0">
                  <a:moveTo>
                    <a:pt x="1203" y="0"/>
                  </a:moveTo>
                  <a:cubicBezTo>
                    <a:pt x="911" y="732"/>
                    <a:pt x="352" y="1143"/>
                    <a:pt x="0" y="1347"/>
                  </a:cubicBezTo>
                  <a:lnTo>
                    <a:pt x="1703" y="3416"/>
                  </a:lnTo>
                  <a:cubicBezTo>
                    <a:pt x="1745" y="3475"/>
                    <a:pt x="1791" y="3532"/>
                    <a:pt x="1847" y="3577"/>
                  </a:cubicBezTo>
                  <a:cubicBezTo>
                    <a:pt x="2060" y="3757"/>
                    <a:pt x="2321" y="3844"/>
                    <a:pt x="2581" y="3844"/>
                  </a:cubicBezTo>
                  <a:cubicBezTo>
                    <a:pt x="2913" y="3844"/>
                    <a:pt x="3245" y="3702"/>
                    <a:pt x="3475" y="3430"/>
                  </a:cubicBezTo>
                  <a:cubicBezTo>
                    <a:pt x="3901" y="2948"/>
                    <a:pt x="3827" y="2213"/>
                    <a:pt x="3342" y="1805"/>
                  </a:cubicBezTo>
                  <a:lnTo>
                    <a:pt x="1203" y="0"/>
                  </a:ln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5" name="Google Shape;978;p49">
              <a:extLst>
                <a:ext uri="{FF2B5EF4-FFF2-40B4-BE49-F238E27FC236}">
                  <a16:creationId xmlns:a16="http://schemas.microsoft.com/office/drawing/2014/main" id="{699F35E6-4A21-951F-E23B-E85B667EBB57}"/>
                </a:ext>
              </a:extLst>
            </p:cNvPr>
            <p:cNvSpPr/>
            <p:nvPr/>
          </p:nvSpPr>
          <p:spPr>
            <a:xfrm>
              <a:off x="684725" y="4450975"/>
              <a:ext cx="50950" cy="52475"/>
            </a:xfrm>
            <a:custGeom>
              <a:avLst/>
              <a:gdLst/>
              <a:ahLst/>
              <a:cxnLst/>
              <a:rect l="l" t="t" r="r" b="b"/>
              <a:pathLst>
                <a:path w="2038" h="2099" extrusionOk="0">
                  <a:moveTo>
                    <a:pt x="1312" y="1"/>
                  </a:moveTo>
                  <a:cubicBezTo>
                    <a:pt x="1304" y="1"/>
                    <a:pt x="1298" y="3"/>
                    <a:pt x="1292" y="7"/>
                  </a:cubicBezTo>
                  <a:cubicBezTo>
                    <a:pt x="1158" y="109"/>
                    <a:pt x="1246" y="503"/>
                    <a:pt x="1246" y="503"/>
                  </a:cubicBezTo>
                  <a:cubicBezTo>
                    <a:pt x="1246" y="503"/>
                    <a:pt x="325" y="548"/>
                    <a:pt x="163" y="752"/>
                  </a:cubicBezTo>
                  <a:cubicBezTo>
                    <a:pt x="1" y="974"/>
                    <a:pt x="205" y="1118"/>
                    <a:pt x="205" y="1118"/>
                  </a:cubicBezTo>
                  <a:cubicBezTo>
                    <a:pt x="205" y="1118"/>
                    <a:pt x="15" y="1308"/>
                    <a:pt x="265" y="1544"/>
                  </a:cubicBezTo>
                  <a:cubicBezTo>
                    <a:pt x="265" y="1544"/>
                    <a:pt x="103" y="1808"/>
                    <a:pt x="367" y="1941"/>
                  </a:cubicBezTo>
                  <a:cubicBezTo>
                    <a:pt x="598" y="2062"/>
                    <a:pt x="791" y="2098"/>
                    <a:pt x="939" y="2098"/>
                  </a:cubicBezTo>
                  <a:cubicBezTo>
                    <a:pt x="1168" y="2098"/>
                    <a:pt x="1292" y="2012"/>
                    <a:pt x="1292" y="2012"/>
                  </a:cubicBezTo>
                  <a:lnTo>
                    <a:pt x="2038" y="869"/>
                  </a:lnTo>
                  <a:cubicBezTo>
                    <a:pt x="2038" y="869"/>
                    <a:pt x="1475" y="1"/>
                    <a:pt x="1312" y="1"/>
                  </a:cubicBezTo>
                  <a:close/>
                </a:path>
              </a:pathLst>
            </a:custGeom>
            <a:solidFill>
              <a:srgbClr val="F7D2C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6" name="Google Shape;979;p49">
              <a:extLst>
                <a:ext uri="{FF2B5EF4-FFF2-40B4-BE49-F238E27FC236}">
                  <a16:creationId xmlns:a16="http://schemas.microsoft.com/office/drawing/2014/main" id="{DEE96D49-6045-907E-B132-D9E5F1A90978}"/>
                </a:ext>
              </a:extLst>
            </p:cNvPr>
            <p:cNvSpPr/>
            <p:nvPr/>
          </p:nvSpPr>
          <p:spPr>
            <a:xfrm>
              <a:off x="686575" y="4450350"/>
              <a:ext cx="49450" cy="53575"/>
            </a:xfrm>
            <a:custGeom>
              <a:avLst/>
              <a:gdLst/>
              <a:ahLst/>
              <a:cxnLst/>
              <a:rect l="l" t="t" r="r" b="b"/>
              <a:pathLst>
                <a:path w="1978" h="2143" extrusionOk="0">
                  <a:moveTo>
                    <a:pt x="1218" y="0"/>
                  </a:moveTo>
                  <a:lnTo>
                    <a:pt x="1186" y="32"/>
                  </a:lnTo>
                  <a:lnTo>
                    <a:pt x="1172" y="46"/>
                  </a:lnTo>
                  <a:cubicBezTo>
                    <a:pt x="1158" y="74"/>
                    <a:pt x="1144" y="88"/>
                    <a:pt x="1144" y="102"/>
                  </a:cubicBezTo>
                  <a:cubicBezTo>
                    <a:pt x="1116" y="176"/>
                    <a:pt x="1116" y="250"/>
                    <a:pt x="1130" y="324"/>
                  </a:cubicBezTo>
                  <a:cubicBezTo>
                    <a:pt x="1130" y="387"/>
                    <a:pt x="1130" y="451"/>
                    <a:pt x="1139" y="503"/>
                  </a:cubicBezTo>
                  <a:lnTo>
                    <a:pt x="1139" y="503"/>
                  </a:lnTo>
                  <a:cubicBezTo>
                    <a:pt x="1021" y="514"/>
                    <a:pt x="911" y="515"/>
                    <a:pt x="792" y="528"/>
                  </a:cubicBezTo>
                  <a:cubicBezTo>
                    <a:pt x="659" y="542"/>
                    <a:pt x="528" y="573"/>
                    <a:pt x="395" y="602"/>
                  </a:cubicBezTo>
                  <a:cubicBezTo>
                    <a:pt x="338" y="616"/>
                    <a:pt x="279" y="630"/>
                    <a:pt x="219" y="661"/>
                  </a:cubicBezTo>
                  <a:cubicBezTo>
                    <a:pt x="177" y="675"/>
                    <a:pt x="149" y="690"/>
                    <a:pt x="117" y="704"/>
                  </a:cubicBezTo>
                  <a:cubicBezTo>
                    <a:pt x="89" y="718"/>
                    <a:pt x="75" y="749"/>
                    <a:pt x="43" y="777"/>
                  </a:cubicBezTo>
                  <a:cubicBezTo>
                    <a:pt x="29" y="806"/>
                    <a:pt x="15" y="851"/>
                    <a:pt x="1" y="879"/>
                  </a:cubicBezTo>
                  <a:lnTo>
                    <a:pt x="1" y="981"/>
                  </a:lnTo>
                  <a:cubicBezTo>
                    <a:pt x="13" y="1047"/>
                    <a:pt x="51" y="1101"/>
                    <a:pt x="98" y="1142"/>
                  </a:cubicBezTo>
                  <a:lnTo>
                    <a:pt x="98" y="1142"/>
                  </a:lnTo>
                  <a:cubicBezTo>
                    <a:pt x="77" y="1172"/>
                    <a:pt x="57" y="1198"/>
                    <a:pt x="43" y="1231"/>
                  </a:cubicBezTo>
                  <a:cubicBezTo>
                    <a:pt x="29" y="1277"/>
                    <a:pt x="29" y="1319"/>
                    <a:pt x="43" y="1365"/>
                  </a:cubicBezTo>
                  <a:cubicBezTo>
                    <a:pt x="43" y="1407"/>
                    <a:pt x="61" y="1453"/>
                    <a:pt x="89" y="1481"/>
                  </a:cubicBezTo>
                  <a:cubicBezTo>
                    <a:pt x="103" y="1509"/>
                    <a:pt x="117" y="1527"/>
                    <a:pt x="131" y="1541"/>
                  </a:cubicBezTo>
                  <a:lnTo>
                    <a:pt x="154" y="1572"/>
                  </a:lnTo>
                  <a:lnTo>
                    <a:pt x="154" y="1572"/>
                  </a:lnTo>
                  <a:cubicBezTo>
                    <a:pt x="128" y="1625"/>
                    <a:pt x="117" y="1678"/>
                    <a:pt x="117" y="1745"/>
                  </a:cubicBezTo>
                  <a:cubicBezTo>
                    <a:pt x="117" y="1805"/>
                    <a:pt x="149" y="1878"/>
                    <a:pt x="191" y="1921"/>
                  </a:cubicBezTo>
                  <a:cubicBezTo>
                    <a:pt x="236" y="1966"/>
                    <a:pt x="293" y="1995"/>
                    <a:pt x="353" y="2023"/>
                  </a:cubicBezTo>
                  <a:cubicBezTo>
                    <a:pt x="395" y="2037"/>
                    <a:pt x="455" y="2068"/>
                    <a:pt x="514" y="2082"/>
                  </a:cubicBezTo>
                  <a:cubicBezTo>
                    <a:pt x="630" y="2125"/>
                    <a:pt x="747" y="2142"/>
                    <a:pt x="880" y="2142"/>
                  </a:cubicBezTo>
                  <a:cubicBezTo>
                    <a:pt x="996" y="2142"/>
                    <a:pt x="1116" y="2111"/>
                    <a:pt x="1232" y="2054"/>
                  </a:cubicBezTo>
                  <a:lnTo>
                    <a:pt x="1232" y="2037"/>
                  </a:lnTo>
                  <a:cubicBezTo>
                    <a:pt x="1232" y="2023"/>
                    <a:pt x="1218" y="2023"/>
                    <a:pt x="1218" y="2023"/>
                  </a:cubicBezTo>
                  <a:cubicBezTo>
                    <a:pt x="1116" y="2082"/>
                    <a:pt x="996" y="2111"/>
                    <a:pt x="880" y="2111"/>
                  </a:cubicBezTo>
                  <a:cubicBezTo>
                    <a:pt x="764" y="2111"/>
                    <a:pt x="645" y="2082"/>
                    <a:pt x="528" y="2037"/>
                  </a:cubicBezTo>
                  <a:cubicBezTo>
                    <a:pt x="469" y="2023"/>
                    <a:pt x="426" y="2009"/>
                    <a:pt x="367" y="1980"/>
                  </a:cubicBezTo>
                  <a:cubicBezTo>
                    <a:pt x="307" y="1949"/>
                    <a:pt x="265" y="1921"/>
                    <a:pt x="219" y="1893"/>
                  </a:cubicBezTo>
                  <a:cubicBezTo>
                    <a:pt x="191" y="1847"/>
                    <a:pt x="163" y="1790"/>
                    <a:pt x="163" y="1745"/>
                  </a:cubicBezTo>
                  <a:cubicBezTo>
                    <a:pt x="163" y="1685"/>
                    <a:pt x="177" y="1629"/>
                    <a:pt x="205" y="1583"/>
                  </a:cubicBezTo>
                  <a:lnTo>
                    <a:pt x="205" y="1555"/>
                  </a:lnTo>
                  <a:lnTo>
                    <a:pt x="163" y="1509"/>
                  </a:lnTo>
                  <a:cubicBezTo>
                    <a:pt x="149" y="1495"/>
                    <a:pt x="131" y="1481"/>
                    <a:pt x="131" y="1467"/>
                  </a:cubicBezTo>
                  <a:cubicBezTo>
                    <a:pt x="103" y="1421"/>
                    <a:pt x="89" y="1393"/>
                    <a:pt x="89" y="1365"/>
                  </a:cubicBezTo>
                  <a:cubicBezTo>
                    <a:pt x="89" y="1319"/>
                    <a:pt x="89" y="1291"/>
                    <a:pt x="103" y="1245"/>
                  </a:cubicBezTo>
                  <a:cubicBezTo>
                    <a:pt x="103" y="1217"/>
                    <a:pt x="131" y="1189"/>
                    <a:pt x="149" y="1157"/>
                  </a:cubicBezTo>
                  <a:cubicBezTo>
                    <a:pt x="163" y="1143"/>
                    <a:pt x="163" y="1129"/>
                    <a:pt x="149" y="1115"/>
                  </a:cubicBezTo>
                  <a:cubicBezTo>
                    <a:pt x="103" y="1087"/>
                    <a:pt x="61" y="1027"/>
                    <a:pt x="61" y="981"/>
                  </a:cubicBezTo>
                  <a:cubicBezTo>
                    <a:pt x="43" y="925"/>
                    <a:pt x="61" y="865"/>
                    <a:pt x="103" y="806"/>
                  </a:cubicBezTo>
                  <a:cubicBezTo>
                    <a:pt x="117" y="763"/>
                    <a:pt x="177" y="735"/>
                    <a:pt x="236" y="704"/>
                  </a:cubicBezTo>
                  <a:cubicBezTo>
                    <a:pt x="293" y="690"/>
                    <a:pt x="353" y="661"/>
                    <a:pt x="412" y="647"/>
                  </a:cubicBezTo>
                  <a:cubicBezTo>
                    <a:pt x="543" y="616"/>
                    <a:pt x="659" y="602"/>
                    <a:pt x="792" y="588"/>
                  </a:cubicBezTo>
                  <a:cubicBezTo>
                    <a:pt x="922" y="573"/>
                    <a:pt x="1056" y="559"/>
                    <a:pt x="1172" y="559"/>
                  </a:cubicBezTo>
                  <a:lnTo>
                    <a:pt x="1186" y="559"/>
                  </a:lnTo>
                  <a:cubicBezTo>
                    <a:pt x="1204" y="559"/>
                    <a:pt x="1204" y="542"/>
                    <a:pt x="1204" y="528"/>
                  </a:cubicBezTo>
                  <a:cubicBezTo>
                    <a:pt x="1186" y="454"/>
                    <a:pt x="1186" y="383"/>
                    <a:pt x="1172" y="324"/>
                  </a:cubicBezTo>
                  <a:cubicBezTo>
                    <a:pt x="1172" y="250"/>
                    <a:pt x="1172" y="176"/>
                    <a:pt x="1186" y="120"/>
                  </a:cubicBezTo>
                  <a:cubicBezTo>
                    <a:pt x="1204" y="102"/>
                    <a:pt x="1204" y="88"/>
                    <a:pt x="1218" y="74"/>
                  </a:cubicBezTo>
                  <a:lnTo>
                    <a:pt x="1232" y="60"/>
                  </a:lnTo>
                  <a:lnTo>
                    <a:pt x="1260" y="60"/>
                  </a:lnTo>
                  <a:cubicBezTo>
                    <a:pt x="1274" y="74"/>
                    <a:pt x="1292" y="74"/>
                    <a:pt x="1306" y="88"/>
                  </a:cubicBezTo>
                  <a:cubicBezTo>
                    <a:pt x="1362" y="134"/>
                    <a:pt x="1408" y="176"/>
                    <a:pt x="1450" y="236"/>
                  </a:cubicBezTo>
                  <a:cubicBezTo>
                    <a:pt x="1538" y="338"/>
                    <a:pt x="1626" y="440"/>
                    <a:pt x="1714" y="559"/>
                  </a:cubicBezTo>
                  <a:cubicBezTo>
                    <a:pt x="1802" y="675"/>
                    <a:pt x="1876" y="792"/>
                    <a:pt x="1950" y="911"/>
                  </a:cubicBezTo>
                  <a:lnTo>
                    <a:pt x="1978" y="911"/>
                  </a:lnTo>
                  <a:lnTo>
                    <a:pt x="1978" y="894"/>
                  </a:lnTo>
                  <a:cubicBezTo>
                    <a:pt x="1907" y="763"/>
                    <a:pt x="1833" y="647"/>
                    <a:pt x="1746" y="542"/>
                  </a:cubicBezTo>
                  <a:cubicBezTo>
                    <a:pt x="1672" y="426"/>
                    <a:pt x="1584" y="310"/>
                    <a:pt x="1496" y="208"/>
                  </a:cubicBezTo>
                  <a:cubicBezTo>
                    <a:pt x="1436" y="148"/>
                    <a:pt x="1394" y="88"/>
                    <a:pt x="1334" y="46"/>
                  </a:cubicBezTo>
                  <a:cubicBezTo>
                    <a:pt x="1320" y="32"/>
                    <a:pt x="1306" y="32"/>
                    <a:pt x="1292" y="14"/>
                  </a:cubicBezTo>
                  <a:cubicBezTo>
                    <a:pt x="1274" y="0"/>
                    <a:pt x="1246" y="0"/>
                    <a:pt x="121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7" name="Google Shape;980;p49">
              <a:extLst>
                <a:ext uri="{FF2B5EF4-FFF2-40B4-BE49-F238E27FC236}">
                  <a16:creationId xmlns:a16="http://schemas.microsoft.com/office/drawing/2014/main" id="{01D6A88B-E5A7-A7C5-6235-0435660A4FA3}"/>
                </a:ext>
              </a:extLst>
            </p:cNvPr>
            <p:cNvSpPr/>
            <p:nvPr/>
          </p:nvSpPr>
          <p:spPr>
            <a:xfrm>
              <a:off x="644800" y="4384500"/>
              <a:ext cx="39950" cy="44900"/>
            </a:xfrm>
            <a:custGeom>
              <a:avLst/>
              <a:gdLst/>
              <a:ahLst/>
              <a:cxnLst/>
              <a:rect l="l" t="t" r="r" b="b"/>
              <a:pathLst>
                <a:path w="1598" h="1796" extrusionOk="0">
                  <a:moveTo>
                    <a:pt x="1285" y="52"/>
                  </a:moveTo>
                  <a:cubicBezTo>
                    <a:pt x="1372" y="52"/>
                    <a:pt x="1440" y="113"/>
                    <a:pt x="1450" y="218"/>
                  </a:cubicBezTo>
                  <a:lnTo>
                    <a:pt x="1524" y="713"/>
                  </a:lnTo>
                  <a:cubicBezTo>
                    <a:pt x="1556" y="875"/>
                    <a:pt x="1468" y="1065"/>
                    <a:pt x="1334" y="1139"/>
                  </a:cubicBezTo>
                  <a:lnTo>
                    <a:pt x="427" y="1698"/>
                  </a:lnTo>
                  <a:cubicBezTo>
                    <a:pt x="384" y="1726"/>
                    <a:pt x="342" y="1739"/>
                    <a:pt x="304" y="1739"/>
                  </a:cubicBezTo>
                  <a:cubicBezTo>
                    <a:pt x="222" y="1739"/>
                    <a:pt x="158" y="1680"/>
                    <a:pt x="149" y="1579"/>
                  </a:cubicBezTo>
                  <a:lnTo>
                    <a:pt x="75" y="1065"/>
                  </a:lnTo>
                  <a:cubicBezTo>
                    <a:pt x="43" y="921"/>
                    <a:pt x="131" y="731"/>
                    <a:pt x="265" y="657"/>
                  </a:cubicBezTo>
                  <a:lnTo>
                    <a:pt x="1172" y="84"/>
                  </a:lnTo>
                  <a:cubicBezTo>
                    <a:pt x="1211" y="62"/>
                    <a:pt x="1250" y="52"/>
                    <a:pt x="1285" y="52"/>
                  </a:cubicBezTo>
                  <a:close/>
                  <a:moveTo>
                    <a:pt x="1307" y="1"/>
                  </a:moveTo>
                  <a:cubicBezTo>
                    <a:pt x="1265" y="1"/>
                    <a:pt x="1219" y="14"/>
                    <a:pt x="1172" y="42"/>
                  </a:cubicBezTo>
                  <a:lnTo>
                    <a:pt x="265" y="597"/>
                  </a:lnTo>
                  <a:cubicBezTo>
                    <a:pt x="103" y="699"/>
                    <a:pt x="1" y="921"/>
                    <a:pt x="29" y="1097"/>
                  </a:cubicBezTo>
                  <a:lnTo>
                    <a:pt x="103" y="1593"/>
                  </a:lnTo>
                  <a:cubicBezTo>
                    <a:pt x="122" y="1727"/>
                    <a:pt x="199" y="1795"/>
                    <a:pt x="294" y="1795"/>
                  </a:cubicBezTo>
                  <a:cubicBezTo>
                    <a:pt x="336" y="1795"/>
                    <a:pt x="381" y="1782"/>
                    <a:pt x="427" y="1755"/>
                  </a:cubicBezTo>
                  <a:lnTo>
                    <a:pt x="1334" y="1185"/>
                  </a:lnTo>
                  <a:cubicBezTo>
                    <a:pt x="1496" y="1097"/>
                    <a:pt x="1598" y="875"/>
                    <a:pt x="1570" y="699"/>
                  </a:cubicBezTo>
                  <a:lnTo>
                    <a:pt x="1496" y="186"/>
                  </a:lnTo>
                  <a:cubicBezTo>
                    <a:pt x="1477" y="65"/>
                    <a:pt x="1401" y="1"/>
                    <a:pt x="1307"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8" name="Google Shape;981;p49">
              <a:extLst>
                <a:ext uri="{FF2B5EF4-FFF2-40B4-BE49-F238E27FC236}">
                  <a16:creationId xmlns:a16="http://schemas.microsoft.com/office/drawing/2014/main" id="{A3A525B1-2643-B783-BADB-0E95BD224381}"/>
                </a:ext>
              </a:extLst>
            </p:cNvPr>
            <p:cNvSpPr/>
            <p:nvPr/>
          </p:nvSpPr>
          <p:spPr>
            <a:xfrm>
              <a:off x="645875" y="4385800"/>
              <a:ext cx="37825" cy="42200"/>
            </a:xfrm>
            <a:custGeom>
              <a:avLst/>
              <a:gdLst/>
              <a:ahLst/>
              <a:cxnLst/>
              <a:rect l="l" t="t" r="r" b="b"/>
              <a:pathLst>
                <a:path w="1513" h="1688" extrusionOk="0">
                  <a:moveTo>
                    <a:pt x="1242" y="0"/>
                  </a:moveTo>
                  <a:cubicBezTo>
                    <a:pt x="1207" y="0"/>
                    <a:pt x="1168" y="10"/>
                    <a:pt x="1129" y="32"/>
                  </a:cubicBezTo>
                  <a:lnTo>
                    <a:pt x="222" y="605"/>
                  </a:lnTo>
                  <a:cubicBezTo>
                    <a:pt x="88" y="679"/>
                    <a:pt x="0" y="869"/>
                    <a:pt x="32" y="1013"/>
                  </a:cubicBezTo>
                  <a:lnTo>
                    <a:pt x="106" y="1527"/>
                  </a:lnTo>
                  <a:cubicBezTo>
                    <a:pt x="115" y="1628"/>
                    <a:pt x="179" y="1687"/>
                    <a:pt x="261" y="1687"/>
                  </a:cubicBezTo>
                  <a:cubicBezTo>
                    <a:pt x="299" y="1687"/>
                    <a:pt x="341" y="1674"/>
                    <a:pt x="384" y="1646"/>
                  </a:cubicBezTo>
                  <a:lnTo>
                    <a:pt x="1291" y="1087"/>
                  </a:lnTo>
                  <a:cubicBezTo>
                    <a:pt x="1425" y="1013"/>
                    <a:pt x="1513" y="823"/>
                    <a:pt x="1481" y="661"/>
                  </a:cubicBezTo>
                  <a:lnTo>
                    <a:pt x="1407" y="166"/>
                  </a:lnTo>
                  <a:cubicBezTo>
                    <a:pt x="1397" y="61"/>
                    <a:pt x="1329" y="0"/>
                    <a:pt x="1242" y="0"/>
                  </a:cubicBezTo>
                  <a:close/>
                </a:path>
              </a:pathLst>
            </a:custGeom>
            <a:solidFill>
              <a:srgbClr val="F8F7E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9" name="Google Shape;982;p49">
              <a:extLst>
                <a:ext uri="{FF2B5EF4-FFF2-40B4-BE49-F238E27FC236}">
                  <a16:creationId xmlns:a16="http://schemas.microsoft.com/office/drawing/2014/main" id="{02E65687-9DB8-F54B-7211-0BEA3784F30A}"/>
                </a:ext>
              </a:extLst>
            </p:cNvPr>
            <p:cNvSpPr/>
            <p:nvPr/>
          </p:nvSpPr>
          <p:spPr>
            <a:xfrm>
              <a:off x="652900" y="4388775"/>
              <a:ext cx="24550" cy="15425"/>
            </a:xfrm>
            <a:custGeom>
              <a:avLst/>
              <a:gdLst/>
              <a:ahLst/>
              <a:cxnLst/>
              <a:rect l="l" t="t" r="r" b="b"/>
              <a:pathLst>
                <a:path w="982" h="617" extrusionOk="0">
                  <a:moveTo>
                    <a:pt x="982" y="1"/>
                  </a:moveTo>
                  <a:lnTo>
                    <a:pt x="950" y="15"/>
                  </a:lnTo>
                  <a:lnTo>
                    <a:pt x="950" y="32"/>
                  </a:lnTo>
                  <a:lnTo>
                    <a:pt x="982" y="15"/>
                  </a:lnTo>
                  <a:lnTo>
                    <a:pt x="982" y="1"/>
                  </a:lnTo>
                  <a:close/>
                  <a:moveTo>
                    <a:pt x="936" y="32"/>
                  </a:moveTo>
                  <a:lnTo>
                    <a:pt x="908" y="47"/>
                  </a:lnTo>
                  <a:lnTo>
                    <a:pt x="908" y="61"/>
                  </a:lnTo>
                  <a:lnTo>
                    <a:pt x="936" y="47"/>
                  </a:lnTo>
                  <a:lnTo>
                    <a:pt x="936" y="32"/>
                  </a:lnTo>
                  <a:close/>
                  <a:moveTo>
                    <a:pt x="880" y="61"/>
                  </a:moveTo>
                  <a:lnTo>
                    <a:pt x="848" y="75"/>
                  </a:lnTo>
                  <a:lnTo>
                    <a:pt x="862" y="89"/>
                  </a:lnTo>
                  <a:lnTo>
                    <a:pt x="880" y="75"/>
                  </a:lnTo>
                  <a:lnTo>
                    <a:pt x="880" y="61"/>
                  </a:lnTo>
                  <a:close/>
                  <a:moveTo>
                    <a:pt x="834" y="89"/>
                  </a:moveTo>
                  <a:lnTo>
                    <a:pt x="806" y="103"/>
                  </a:lnTo>
                  <a:lnTo>
                    <a:pt x="806" y="120"/>
                  </a:lnTo>
                  <a:lnTo>
                    <a:pt x="834" y="103"/>
                  </a:lnTo>
                  <a:lnTo>
                    <a:pt x="834" y="89"/>
                  </a:lnTo>
                  <a:close/>
                  <a:moveTo>
                    <a:pt x="570" y="251"/>
                  </a:moveTo>
                  <a:lnTo>
                    <a:pt x="556" y="265"/>
                  </a:lnTo>
                  <a:lnTo>
                    <a:pt x="556" y="279"/>
                  </a:lnTo>
                  <a:lnTo>
                    <a:pt x="585" y="265"/>
                  </a:lnTo>
                  <a:lnTo>
                    <a:pt x="570" y="251"/>
                  </a:lnTo>
                  <a:close/>
                  <a:moveTo>
                    <a:pt x="528" y="279"/>
                  </a:moveTo>
                  <a:lnTo>
                    <a:pt x="497" y="296"/>
                  </a:lnTo>
                  <a:lnTo>
                    <a:pt x="497" y="310"/>
                  </a:lnTo>
                  <a:lnTo>
                    <a:pt x="528" y="296"/>
                  </a:lnTo>
                  <a:lnTo>
                    <a:pt x="528" y="279"/>
                  </a:lnTo>
                  <a:close/>
                  <a:moveTo>
                    <a:pt x="483" y="310"/>
                  </a:moveTo>
                  <a:lnTo>
                    <a:pt x="454" y="324"/>
                  </a:lnTo>
                  <a:lnTo>
                    <a:pt x="454" y="338"/>
                  </a:lnTo>
                  <a:lnTo>
                    <a:pt x="483" y="324"/>
                  </a:lnTo>
                  <a:lnTo>
                    <a:pt x="483" y="310"/>
                  </a:lnTo>
                  <a:close/>
                  <a:moveTo>
                    <a:pt x="423" y="338"/>
                  </a:moveTo>
                  <a:lnTo>
                    <a:pt x="395" y="353"/>
                  </a:lnTo>
                  <a:lnTo>
                    <a:pt x="395" y="367"/>
                  </a:lnTo>
                  <a:lnTo>
                    <a:pt x="423" y="353"/>
                  </a:lnTo>
                  <a:lnTo>
                    <a:pt x="423" y="338"/>
                  </a:lnTo>
                  <a:close/>
                  <a:moveTo>
                    <a:pt x="176" y="500"/>
                  </a:moveTo>
                  <a:lnTo>
                    <a:pt x="145" y="514"/>
                  </a:lnTo>
                  <a:lnTo>
                    <a:pt x="145" y="528"/>
                  </a:lnTo>
                  <a:lnTo>
                    <a:pt x="176" y="514"/>
                  </a:lnTo>
                  <a:lnTo>
                    <a:pt x="176" y="500"/>
                  </a:lnTo>
                  <a:close/>
                  <a:moveTo>
                    <a:pt x="117" y="528"/>
                  </a:moveTo>
                  <a:lnTo>
                    <a:pt x="103" y="542"/>
                  </a:lnTo>
                  <a:lnTo>
                    <a:pt x="103" y="560"/>
                  </a:lnTo>
                  <a:lnTo>
                    <a:pt x="131" y="542"/>
                  </a:lnTo>
                  <a:lnTo>
                    <a:pt x="117" y="528"/>
                  </a:lnTo>
                  <a:close/>
                  <a:moveTo>
                    <a:pt x="71" y="560"/>
                  </a:moveTo>
                  <a:lnTo>
                    <a:pt x="43" y="574"/>
                  </a:lnTo>
                  <a:lnTo>
                    <a:pt x="43" y="588"/>
                  </a:lnTo>
                  <a:lnTo>
                    <a:pt x="71" y="574"/>
                  </a:lnTo>
                  <a:lnTo>
                    <a:pt x="71" y="560"/>
                  </a:lnTo>
                  <a:close/>
                  <a:moveTo>
                    <a:pt x="29" y="588"/>
                  </a:moveTo>
                  <a:lnTo>
                    <a:pt x="1" y="602"/>
                  </a:lnTo>
                  <a:lnTo>
                    <a:pt x="1" y="616"/>
                  </a:lnTo>
                  <a:lnTo>
                    <a:pt x="29" y="602"/>
                  </a:lnTo>
                  <a:lnTo>
                    <a:pt x="29" y="588"/>
                  </a:ln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0" name="Google Shape;983;p49">
              <a:extLst>
                <a:ext uri="{FF2B5EF4-FFF2-40B4-BE49-F238E27FC236}">
                  <a16:creationId xmlns:a16="http://schemas.microsoft.com/office/drawing/2014/main" id="{853EE1F9-1C1F-5C5E-1DFA-F19D5F70F0BA}"/>
                </a:ext>
              </a:extLst>
            </p:cNvPr>
            <p:cNvSpPr/>
            <p:nvPr/>
          </p:nvSpPr>
          <p:spPr>
            <a:xfrm>
              <a:off x="649925" y="4396175"/>
              <a:ext cx="26050" cy="16100"/>
            </a:xfrm>
            <a:custGeom>
              <a:avLst/>
              <a:gdLst/>
              <a:ahLst/>
              <a:cxnLst/>
              <a:rect l="l" t="t" r="r" b="b"/>
              <a:pathLst>
                <a:path w="1042" h="644" extrusionOk="0">
                  <a:moveTo>
                    <a:pt x="1027" y="0"/>
                  </a:moveTo>
                  <a:lnTo>
                    <a:pt x="1013" y="14"/>
                  </a:lnTo>
                  <a:lnTo>
                    <a:pt x="1041" y="0"/>
                  </a:lnTo>
                  <a:close/>
                  <a:moveTo>
                    <a:pt x="981" y="28"/>
                  </a:moveTo>
                  <a:lnTo>
                    <a:pt x="953" y="42"/>
                  </a:lnTo>
                  <a:lnTo>
                    <a:pt x="953" y="57"/>
                  </a:lnTo>
                  <a:lnTo>
                    <a:pt x="981" y="42"/>
                  </a:lnTo>
                  <a:lnTo>
                    <a:pt x="981" y="28"/>
                  </a:lnTo>
                  <a:close/>
                  <a:moveTo>
                    <a:pt x="939" y="57"/>
                  </a:moveTo>
                  <a:lnTo>
                    <a:pt x="911" y="71"/>
                  </a:lnTo>
                  <a:lnTo>
                    <a:pt x="911" y="88"/>
                  </a:lnTo>
                  <a:lnTo>
                    <a:pt x="939" y="71"/>
                  </a:lnTo>
                  <a:lnTo>
                    <a:pt x="939" y="57"/>
                  </a:lnTo>
                  <a:close/>
                  <a:moveTo>
                    <a:pt x="879" y="88"/>
                  </a:moveTo>
                  <a:lnTo>
                    <a:pt x="851" y="102"/>
                  </a:lnTo>
                  <a:lnTo>
                    <a:pt x="851" y="116"/>
                  </a:lnTo>
                  <a:lnTo>
                    <a:pt x="879" y="102"/>
                  </a:lnTo>
                  <a:lnTo>
                    <a:pt x="879" y="88"/>
                  </a:lnTo>
                  <a:close/>
                  <a:moveTo>
                    <a:pt x="837" y="116"/>
                  </a:moveTo>
                  <a:lnTo>
                    <a:pt x="806" y="144"/>
                  </a:lnTo>
                  <a:lnTo>
                    <a:pt x="837" y="130"/>
                  </a:lnTo>
                  <a:lnTo>
                    <a:pt x="837" y="116"/>
                  </a:lnTo>
                  <a:close/>
                  <a:moveTo>
                    <a:pt x="777" y="159"/>
                  </a:moveTo>
                  <a:lnTo>
                    <a:pt x="749" y="176"/>
                  </a:lnTo>
                  <a:lnTo>
                    <a:pt x="763" y="176"/>
                  </a:lnTo>
                  <a:lnTo>
                    <a:pt x="777" y="159"/>
                  </a:lnTo>
                  <a:close/>
                  <a:moveTo>
                    <a:pt x="573" y="278"/>
                  </a:moveTo>
                  <a:lnTo>
                    <a:pt x="559" y="292"/>
                  </a:lnTo>
                  <a:lnTo>
                    <a:pt x="559" y="306"/>
                  </a:lnTo>
                  <a:lnTo>
                    <a:pt x="587" y="292"/>
                  </a:lnTo>
                  <a:lnTo>
                    <a:pt x="573" y="278"/>
                  </a:lnTo>
                  <a:close/>
                  <a:moveTo>
                    <a:pt x="528" y="306"/>
                  </a:moveTo>
                  <a:lnTo>
                    <a:pt x="499" y="320"/>
                  </a:lnTo>
                  <a:lnTo>
                    <a:pt x="499" y="334"/>
                  </a:lnTo>
                  <a:lnTo>
                    <a:pt x="528" y="320"/>
                  </a:lnTo>
                  <a:lnTo>
                    <a:pt x="528" y="306"/>
                  </a:lnTo>
                  <a:close/>
                  <a:moveTo>
                    <a:pt x="485" y="334"/>
                  </a:moveTo>
                  <a:lnTo>
                    <a:pt x="454" y="352"/>
                  </a:lnTo>
                  <a:lnTo>
                    <a:pt x="454" y="366"/>
                  </a:lnTo>
                  <a:lnTo>
                    <a:pt x="485" y="352"/>
                  </a:lnTo>
                  <a:lnTo>
                    <a:pt x="485" y="334"/>
                  </a:lnTo>
                  <a:close/>
                  <a:moveTo>
                    <a:pt x="426" y="366"/>
                  </a:moveTo>
                  <a:lnTo>
                    <a:pt x="397" y="394"/>
                  </a:lnTo>
                  <a:lnTo>
                    <a:pt x="397" y="394"/>
                  </a:lnTo>
                  <a:lnTo>
                    <a:pt x="426" y="380"/>
                  </a:lnTo>
                  <a:lnTo>
                    <a:pt x="426" y="366"/>
                  </a:lnTo>
                  <a:close/>
                  <a:moveTo>
                    <a:pt x="324" y="440"/>
                  </a:moveTo>
                  <a:lnTo>
                    <a:pt x="295" y="454"/>
                  </a:lnTo>
                  <a:lnTo>
                    <a:pt x="310" y="454"/>
                  </a:lnTo>
                  <a:lnTo>
                    <a:pt x="324" y="440"/>
                  </a:lnTo>
                  <a:close/>
                  <a:moveTo>
                    <a:pt x="222" y="496"/>
                  </a:moveTo>
                  <a:lnTo>
                    <a:pt x="208" y="510"/>
                  </a:lnTo>
                  <a:lnTo>
                    <a:pt x="208" y="528"/>
                  </a:lnTo>
                  <a:lnTo>
                    <a:pt x="222" y="496"/>
                  </a:lnTo>
                  <a:close/>
                  <a:moveTo>
                    <a:pt x="176" y="528"/>
                  </a:moveTo>
                  <a:lnTo>
                    <a:pt x="148" y="542"/>
                  </a:lnTo>
                  <a:lnTo>
                    <a:pt x="148" y="556"/>
                  </a:lnTo>
                  <a:lnTo>
                    <a:pt x="176" y="542"/>
                  </a:lnTo>
                  <a:lnTo>
                    <a:pt x="176" y="528"/>
                  </a:lnTo>
                  <a:close/>
                  <a:moveTo>
                    <a:pt x="120" y="556"/>
                  </a:moveTo>
                  <a:lnTo>
                    <a:pt x="102" y="570"/>
                  </a:lnTo>
                  <a:lnTo>
                    <a:pt x="102" y="584"/>
                  </a:lnTo>
                  <a:lnTo>
                    <a:pt x="120" y="570"/>
                  </a:lnTo>
                  <a:lnTo>
                    <a:pt x="120" y="556"/>
                  </a:lnTo>
                  <a:close/>
                  <a:moveTo>
                    <a:pt x="74" y="584"/>
                  </a:moveTo>
                  <a:lnTo>
                    <a:pt x="46" y="598"/>
                  </a:lnTo>
                  <a:lnTo>
                    <a:pt x="46" y="616"/>
                  </a:lnTo>
                  <a:lnTo>
                    <a:pt x="74" y="598"/>
                  </a:lnTo>
                  <a:lnTo>
                    <a:pt x="74" y="584"/>
                  </a:lnTo>
                  <a:close/>
                  <a:moveTo>
                    <a:pt x="32" y="616"/>
                  </a:moveTo>
                  <a:lnTo>
                    <a:pt x="0" y="644"/>
                  </a:lnTo>
                  <a:lnTo>
                    <a:pt x="32" y="630"/>
                  </a:lnTo>
                  <a:lnTo>
                    <a:pt x="32" y="616"/>
                  </a:ln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1" name="Google Shape;984;p49">
              <a:extLst>
                <a:ext uri="{FF2B5EF4-FFF2-40B4-BE49-F238E27FC236}">
                  <a16:creationId xmlns:a16="http://schemas.microsoft.com/office/drawing/2014/main" id="{55A02CA8-878F-02A2-C900-368AD6F3CA77}"/>
                </a:ext>
              </a:extLst>
            </p:cNvPr>
            <p:cNvSpPr/>
            <p:nvPr/>
          </p:nvSpPr>
          <p:spPr>
            <a:xfrm>
              <a:off x="650700" y="4400125"/>
              <a:ext cx="28600" cy="18050"/>
            </a:xfrm>
            <a:custGeom>
              <a:avLst/>
              <a:gdLst/>
              <a:ahLst/>
              <a:cxnLst/>
              <a:rect l="l" t="t" r="r" b="b"/>
              <a:pathLst>
                <a:path w="1144" h="722" extrusionOk="0">
                  <a:moveTo>
                    <a:pt x="1144" y="1"/>
                  </a:moveTo>
                  <a:lnTo>
                    <a:pt x="1112" y="18"/>
                  </a:lnTo>
                  <a:lnTo>
                    <a:pt x="1112" y="32"/>
                  </a:lnTo>
                  <a:lnTo>
                    <a:pt x="1144" y="18"/>
                  </a:lnTo>
                  <a:lnTo>
                    <a:pt x="1144" y="1"/>
                  </a:lnTo>
                  <a:close/>
                  <a:moveTo>
                    <a:pt x="1084" y="32"/>
                  </a:moveTo>
                  <a:lnTo>
                    <a:pt x="1056" y="60"/>
                  </a:lnTo>
                  <a:lnTo>
                    <a:pt x="1070" y="60"/>
                  </a:lnTo>
                  <a:lnTo>
                    <a:pt x="1084" y="46"/>
                  </a:lnTo>
                  <a:lnTo>
                    <a:pt x="1084" y="32"/>
                  </a:lnTo>
                  <a:close/>
                  <a:moveTo>
                    <a:pt x="880" y="162"/>
                  </a:moveTo>
                  <a:lnTo>
                    <a:pt x="862" y="176"/>
                  </a:lnTo>
                  <a:lnTo>
                    <a:pt x="862" y="194"/>
                  </a:lnTo>
                  <a:lnTo>
                    <a:pt x="880" y="162"/>
                  </a:lnTo>
                  <a:close/>
                  <a:moveTo>
                    <a:pt x="834" y="194"/>
                  </a:moveTo>
                  <a:lnTo>
                    <a:pt x="806" y="208"/>
                  </a:lnTo>
                  <a:lnTo>
                    <a:pt x="806" y="222"/>
                  </a:lnTo>
                  <a:lnTo>
                    <a:pt x="834" y="208"/>
                  </a:lnTo>
                  <a:lnTo>
                    <a:pt x="834" y="194"/>
                  </a:lnTo>
                  <a:close/>
                  <a:moveTo>
                    <a:pt x="775" y="222"/>
                  </a:moveTo>
                  <a:lnTo>
                    <a:pt x="760" y="236"/>
                  </a:lnTo>
                  <a:lnTo>
                    <a:pt x="760" y="250"/>
                  </a:lnTo>
                  <a:lnTo>
                    <a:pt x="792" y="236"/>
                  </a:lnTo>
                  <a:lnTo>
                    <a:pt x="775" y="222"/>
                  </a:lnTo>
                  <a:close/>
                  <a:moveTo>
                    <a:pt x="732" y="250"/>
                  </a:moveTo>
                  <a:lnTo>
                    <a:pt x="704" y="264"/>
                  </a:lnTo>
                  <a:lnTo>
                    <a:pt x="704" y="282"/>
                  </a:lnTo>
                  <a:lnTo>
                    <a:pt x="732" y="264"/>
                  </a:lnTo>
                  <a:lnTo>
                    <a:pt x="732" y="250"/>
                  </a:lnTo>
                  <a:close/>
                  <a:moveTo>
                    <a:pt x="687" y="282"/>
                  </a:moveTo>
                  <a:lnTo>
                    <a:pt x="658" y="310"/>
                  </a:lnTo>
                  <a:lnTo>
                    <a:pt x="687" y="296"/>
                  </a:lnTo>
                  <a:lnTo>
                    <a:pt x="687" y="282"/>
                  </a:lnTo>
                  <a:close/>
                  <a:moveTo>
                    <a:pt x="630" y="324"/>
                  </a:moveTo>
                  <a:lnTo>
                    <a:pt x="599" y="338"/>
                  </a:lnTo>
                  <a:lnTo>
                    <a:pt x="616" y="338"/>
                  </a:lnTo>
                  <a:lnTo>
                    <a:pt x="630" y="324"/>
                  </a:lnTo>
                  <a:close/>
                  <a:moveTo>
                    <a:pt x="483" y="412"/>
                  </a:moveTo>
                  <a:lnTo>
                    <a:pt x="454" y="426"/>
                  </a:lnTo>
                  <a:lnTo>
                    <a:pt x="454" y="440"/>
                  </a:lnTo>
                  <a:lnTo>
                    <a:pt x="483" y="412"/>
                  </a:lnTo>
                  <a:close/>
                  <a:moveTo>
                    <a:pt x="423" y="440"/>
                  </a:moveTo>
                  <a:lnTo>
                    <a:pt x="409" y="458"/>
                  </a:lnTo>
                  <a:lnTo>
                    <a:pt x="409" y="472"/>
                  </a:lnTo>
                  <a:lnTo>
                    <a:pt x="423" y="458"/>
                  </a:lnTo>
                  <a:lnTo>
                    <a:pt x="423" y="440"/>
                  </a:lnTo>
                  <a:close/>
                  <a:moveTo>
                    <a:pt x="381" y="472"/>
                  </a:moveTo>
                  <a:lnTo>
                    <a:pt x="352" y="486"/>
                  </a:lnTo>
                  <a:lnTo>
                    <a:pt x="352" y="500"/>
                  </a:lnTo>
                  <a:lnTo>
                    <a:pt x="381" y="486"/>
                  </a:lnTo>
                  <a:lnTo>
                    <a:pt x="381" y="472"/>
                  </a:lnTo>
                  <a:close/>
                  <a:moveTo>
                    <a:pt x="321" y="500"/>
                  </a:moveTo>
                  <a:lnTo>
                    <a:pt x="307" y="514"/>
                  </a:lnTo>
                  <a:lnTo>
                    <a:pt x="307" y="528"/>
                  </a:lnTo>
                  <a:lnTo>
                    <a:pt x="335" y="514"/>
                  </a:lnTo>
                  <a:lnTo>
                    <a:pt x="321" y="500"/>
                  </a:lnTo>
                  <a:close/>
                  <a:moveTo>
                    <a:pt x="279" y="528"/>
                  </a:moveTo>
                  <a:lnTo>
                    <a:pt x="247" y="560"/>
                  </a:lnTo>
                  <a:lnTo>
                    <a:pt x="247" y="560"/>
                  </a:lnTo>
                  <a:lnTo>
                    <a:pt x="279" y="546"/>
                  </a:lnTo>
                  <a:lnTo>
                    <a:pt x="279" y="528"/>
                  </a:lnTo>
                  <a:close/>
                  <a:moveTo>
                    <a:pt x="71" y="662"/>
                  </a:moveTo>
                  <a:lnTo>
                    <a:pt x="57" y="676"/>
                  </a:lnTo>
                  <a:lnTo>
                    <a:pt x="57" y="690"/>
                  </a:lnTo>
                  <a:lnTo>
                    <a:pt x="71" y="662"/>
                  </a:lnTo>
                  <a:close/>
                  <a:moveTo>
                    <a:pt x="29" y="690"/>
                  </a:moveTo>
                  <a:lnTo>
                    <a:pt x="1" y="704"/>
                  </a:lnTo>
                  <a:lnTo>
                    <a:pt x="1" y="722"/>
                  </a:lnTo>
                  <a:lnTo>
                    <a:pt x="29" y="704"/>
                  </a:lnTo>
                  <a:lnTo>
                    <a:pt x="29" y="690"/>
                  </a:ln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2" name="Google Shape;985;p49">
              <a:extLst>
                <a:ext uri="{FF2B5EF4-FFF2-40B4-BE49-F238E27FC236}">
                  <a16:creationId xmlns:a16="http://schemas.microsoft.com/office/drawing/2014/main" id="{61597F0E-B555-21D6-474A-FF13F2E69B67}"/>
                </a:ext>
              </a:extLst>
            </p:cNvPr>
            <p:cNvSpPr/>
            <p:nvPr/>
          </p:nvSpPr>
          <p:spPr>
            <a:xfrm>
              <a:off x="655450" y="4406025"/>
              <a:ext cx="24550" cy="15400"/>
            </a:xfrm>
            <a:custGeom>
              <a:avLst/>
              <a:gdLst/>
              <a:ahLst/>
              <a:cxnLst/>
              <a:rect l="l" t="t" r="r" b="b"/>
              <a:pathLst>
                <a:path w="982" h="616" extrusionOk="0">
                  <a:moveTo>
                    <a:pt x="982" y="0"/>
                  </a:moveTo>
                  <a:lnTo>
                    <a:pt x="954" y="14"/>
                  </a:lnTo>
                  <a:lnTo>
                    <a:pt x="954" y="28"/>
                  </a:lnTo>
                  <a:lnTo>
                    <a:pt x="982" y="0"/>
                  </a:lnTo>
                  <a:close/>
                  <a:moveTo>
                    <a:pt x="922" y="28"/>
                  </a:moveTo>
                  <a:lnTo>
                    <a:pt x="908" y="46"/>
                  </a:lnTo>
                  <a:lnTo>
                    <a:pt x="908" y="60"/>
                  </a:lnTo>
                  <a:lnTo>
                    <a:pt x="936" y="46"/>
                  </a:lnTo>
                  <a:lnTo>
                    <a:pt x="922" y="28"/>
                  </a:lnTo>
                  <a:close/>
                  <a:moveTo>
                    <a:pt x="880" y="60"/>
                  </a:moveTo>
                  <a:lnTo>
                    <a:pt x="848" y="74"/>
                  </a:lnTo>
                  <a:lnTo>
                    <a:pt x="848" y="88"/>
                  </a:lnTo>
                  <a:lnTo>
                    <a:pt x="880" y="74"/>
                  </a:lnTo>
                  <a:lnTo>
                    <a:pt x="880" y="60"/>
                  </a:lnTo>
                  <a:close/>
                  <a:moveTo>
                    <a:pt x="834" y="88"/>
                  </a:moveTo>
                  <a:lnTo>
                    <a:pt x="806" y="102"/>
                  </a:lnTo>
                  <a:lnTo>
                    <a:pt x="806" y="116"/>
                  </a:lnTo>
                  <a:lnTo>
                    <a:pt x="834" y="102"/>
                  </a:lnTo>
                  <a:lnTo>
                    <a:pt x="834" y="88"/>
                  </a:lnTo>
                  <a:close/>
                  <a:moveTo>
                    <a:pt x="778" y="116"/>
                  </a:moveTo>
                  <a:lnTo>
                    <a:pt x="746" y="148"/>
                  </a:lnTo>
                  <a:lnTo>
                    <a:pt x="746" y="148"/>
                  </a:lnTo>
                  <a:lnTo>
                    <a:pt x="778" y="134"/>
                  </a:lnTo>
                  <a:lnTo>
                    <a:pt x="778" y="116"/>
                  </a:lnTo>
                  <a:close/>
                  <a:moveTo>
                    <a:pt x="672" y="190"/>
                  </a:moveTo>
                  <a:lnTo>
                    <a:pt x="644" y="204"/>
                  </a:lnTo>
                  <a:lnTo>
                    <a:pt x="658" y="204"/>
                  </a:lnTo>
                  <a:lnTo>
                    <a:pt x="672" y="190"/>
                  </a:lnTo>
                  <a:close/>
                  <a:moveTo>
                    <a:pt x="570" y="250"/>
                  </a:moveTo>
                  <a:lnTo>
                    <a:pt x="556" y="264"/>
                  </a:lnTo>
                  <a:lnTo>
                    <a:pt x="556" y="278"/>
                  </a:lnTo>
                  <a:lnTo>
                    <a:pt x="570" y="250"/>
                  </a:lnTo>
                  <a:close/>
                  <a:moveTo>
                    <a:pt x="528" y="278"/>
                  </a:moveTo>
                  <a:lnTo>
                    <a:pt x="497" y="292"/>
                  </a:lnTo>
                  <a:lnTo>
                    <a:pt x="497" y="310"/>
                  </a:lnTo>
                  <a:lnTo>
                    <a:pt x="528" y="292"/>
                  </a:lnTo>
                  <a:lnTo>
                    <a:pt x="528" y="278"/>
                  </a:lnTo>
                  <a:close/>
                  <a:moveTo>
                    <a:pt x="468" y="310"/>
                  </a:moveTo>
                  <a:lnTo>
                    <a:pt x="454" y="324"/>
                  </a:lnTo>
                  <a:lnTo>
                    <a:pt x="454" y="338"/>
                  </a:lnTo>
                  <a:lnTo>
                    <a:pt x="483" y="324"/>
                  </a:lnTo>
                  <a:lnTo>
                    <a:pt x="468" y="310"/>
                  </a:lnTo>
                  <a:close/>
                  <a:moveTo>
                    <a:pt x="426" y="338"/>
                  </a:moveTo>
                  <a:lnTo>
                    <a:pt x="395" y="352"/>
                  </a:lnTo>
                  <a:lnTo>
                    <a:pt x="395" y="366"/>
                  </a:lnTo>
                  <a:lnTo>
                    <a:pt x="426" y="352"/>
                  </a:lnTo>
                  <a:lnTo>
                    <a:pt x="426" y="338"/>
                  </a:lnTo>
                  <a:close/>
                  <a:moveTo>
                    <a:pt x="381" y="366"/>
                  </a:moveTo>
                  <a:lnTo>
                    <a:pt x="352" y="398"/>
                  </a:lnTo>
                  <a:lnTo>
                    <a:pt x="381" y="380"/>
                  </a:lnTo>
                  <a:lnTo>
                    <a:pt x="381" y="366"/>
                  </a:lnTo>
                  <a:close/>
                  <a:moveTo>
                    <a:pt x="219" y="468"/>
                  </a:moveTo>
                  <a:lnTo>
                    <a:pt x="191" y="486"/>
                  </a:lnTo>
                  <a:lnTo>
                    <a:pt x="205" y="486"/>
                  </a:lnTo>
                  <a:lnTo>
                    <a:pt x="219" y="468"/>
                  </a:lnTo>
                  <a:close/>
                  <a:moveTo>
                    <a:pt x="176" y="500"/>
                  </a:moveTo>
                  <a:lnTo>
                    <a:pt x="145" y="514"/>
                  </a:lnTo>
                  <a:lnTo>
                    <a:pt x="145" y="528"/>
                  </a:lnTo>
                  <a:lnTo>
                    <a:pt x="176" y="500"/>
                  </a:lnTo>
                  <a:close/>
                  <a:moveTo>
                    <a:pt x="117" y="528"/>
                  </a:moveTo>
                  <a:lnTo>
                    <a:pt x="103" y="542"/>
                  </a:lnTo>
                  <a:lnTo>
                    <a:pt x="103" y="556"/>
                  </a:lnTo>
                  <a:lnTo>
                    <a:pt x="117" y="542"/>
                  </a:lnTo>
                  <a:lnTo>
                    <a:pt x="117" y="528"/>
                  </a:lnTo>
                  <a:close/>
                  <a:moveTo>
                    <a:pt x="74" y="556"/>
                  </a:moveTo>
                  <a:lnTo>
                    <a:pt x="43" y="574"/>
                  </a:lnTo>
                  <a:lnTo>
                    <a:pt x="43" y="588"/>
                  </a:lnTo>
                  <a:lnTo>
                    <a:pt x="74" y="574"/>
                  </a:lnTo>
                  <a:lnTo>
                    <a:pt x="74" y="556"/>
                  </a:lnTo>
                  <a:close/>
                  <a:moveTo>
                    <a:pt x="15" y="588"/>
                  </a:moveTo>
                  <a:lnTo>
                    <a:pt x="1" y="602"/>
                  </a:lnTo>
                  <a:lnTo>
                    <a:pt x="1" y="616"/>
                  </a:lnTo>
                  <a:lnTo>
                    <a:pt x="29" y="602"/>
                  </a:lnTo>
                  <a:lnTo>
                    <a:pt x="15" y="588"/>
                  </a:ln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3" name="Google Shape;986;p49">
              <a:extLst>
                <a:ext uri="{FF2B5EF4-FFF2-40B4-BE49-F238E27FC236}">
                  <a16:creationId xmlns:a16="http://schemas.microsoft.com/office/drawing/2014/main" id="{A2AFA662-3E52-12CC-91BB-6CF56BF943B8}"/>
                </a:ext>
              </a:extLst>
            </p:cNvPr>
            <p:cNvSpPr/>
            <p:nvPr/>
          </p:nvSpPr>
          <p:spPr>
            <a:xfrm>
              <a:off x="641125" y="4476475"/>
              <a:ext cx="41075" cy="25950"/>
            </a:xfrm>
            <a:custGeom>
              <a:avLst/>
              <a:gdLst/>
              <a:ahLst/>
              <a:cxnLst/>
              <a:rect l="l" t="t" r="r" b="b"/>
              <a:pathLst>
                <a:path w="1643" h="1038" extrusionOk="0">
                  <a:moveTo>
                    <a:pt x="1018" y="0"/>
                  </a:moveTo>
                  <a:cubicBezTo>
                    <a:pt x="775" y="0"/>
                    <a:pt x="837" y="436"/>
                    <a:pt x="837" y="436"/>
                  </a:cubicBezTo>
                  <a:cubicBezTo>
                    <a:pt x="837" y="436"/>
                    <a:pt x="685" y="139"/>
                    <a:pt x="508" y="139"/>
                  </a:cubicBezTo>
                  <a:cubicBezTo>
                    <a:pt x="452" y="139"/>
                    <a:pt x="394" y="168"/>
                    <a:pt x="338" y="246"/>
                  </a:cubicBezTo>
                  <a:cubicBezTo>
                    <a:pt x="0" y="728"/>
                    <a:pt x="925" y="1037"/>
                    <a:pt x="925" y="1037"/>
                  </a:cubicBezTo>
                  <a:cubicBezTo>
                    <a:pt x="925" y="1037"/>
                    <a:pt x="1643" y="158"/>
                    <a:pt x="1087" y="10"/>
                  </a:cubicBezTo>
                  <a:cubicBezTo>
                    <a:pt x="1062" y="3"/>
                    <a:pt x="1039" y="0"/>
                    <a:pt x="1018"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4" name="Google Shape;987;p49">
              <a:extLst>
                <a:ext uri="{FF2B5EF4-FFF2-40B4-BE49-F238E27FC236}">
                  <a16:creationId xmlns:a16="http://schemas.microsoft.com/office/drawing/2014/main" id="{FAE33600-3316-9CB5-303C-DC4B8B422B0E}"/>
                </a:ext>
              </a:extLst>
            </p:cNvPr>
            <p:cNvSpPr/>
            <p:nvPr/>
          </p:nvSpPr>
          <p:spPr>
            <a:xfrm>
              <a:off x="643775" y="4510450"/>
              <a:ext cx="26875" cy="25350"/>
            </a:xfrm>
            <a:custGeom>
              <a:avLst/>
              <a:gdLst/>
              <a:ahLst/>
              <a:cxnLst/>
              <a:rect l="l" t="t" r="r" b="b"/>
              <a:pathLst>
                <a:path w="1075" h="1014" extrusionOk="0">
                  <a:moveTo>
                    <a:pt x="655" y="0"/>
                  </a:moveTo>
                  <a:cubicBezTo>
                    <a:pt x="625" y="0"/>
                    <a:pt x="592" y="5"/>
                    <a:pt x="556" y="16"/>
                  </a:cubicBezTo>
                  <a:cubicBezTo>
                    <a:pt x="218" y="104"/>
                    <a:pt x="541" y="498"/>
                    <a:pt x="541" y="498"/>
                  </a:cubicBezTo>
                  <a:cubicBezTo>
                    <a:pt x="541" y="498"/>
                    <a:pt x="368" y="394"/>
                    <a:pt x="223" y="394"/>
                  </a:cubicBezTo>
                  <a:cubicBezTo>
                    <a:pt x="125" y="394"/>
                    <a:pt x="39" y="441"/>
                    <a:pt x="28" y="600"/>
                  </a:cubicBezTo>
                  <a:cubicBezTo>
                    <a:pt x="0" y="945"/>
                    <a:pt x="329" y="1014"/>
                    <a:pt x="596" y="1014"/>
                  </a:cubicBezTo>
                  <a:cubicBezTo>
                    <a:pt x="772" y="1014"/>
                    <a:pt x="921" y="983"/>
                    <a:pt x="921" y="983"/>
                  </a:cubicBezTo>
                  <a:cubicBezTo>
                    <a:pt x="921" y="983"/>
                    <a:pt x="1075" y="0"/>
                    <a:pt x="655"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5" name="Google Shape;988;p49">
              <a:extLst>
                <a:ext uri="{FF2B5EF4-FFF2-40B4-BE49-F238E27FC236}">
                  <a16:creationId xmlns:a16="http://schemas.microsoft.com/office/drawing/2014/main" id="{0D60393C-6E99-E6E3-CC07-D8BCBF893871}"/>
                </a:ext>
              </a:extLst>
            </p:cNvPr>
            <p:cNvSpPr/>
            <p:nvPr/>
          </p:nvSpPr>
          <p:spPr>
            <a:xfrm>
              <a:off x="666100" y="4351225"/>
              <a:ext cx="39950" cy="26250"/>
            </a:xfrm>
            <a:custGeom>
              <a:avLst/>
              <a:gdLst/>
              <a:ahLst/>
              <a:cxnLst/>
              <a:rect l="l" t="t" r="r" b="b"/>
              <a:pathLst>
                <a:path w="1598" h="1050" extrusionOk="0">
                  <a:moveTo>
                    <a:pt x="975" y="0"/>
                  </a:moveTo>
                  <a:cubicBezTo>
                    <a:pt x="719" y="0"/>
                    <a:pt x="820" y="433"/>
                    <a:pt x="820" y="433"/>
                  </a:cubicBezTo>
                  <a:cubicBezTo>
                    <a:pt x="820" y="433"/>
                    <a:pt x="649" y="168"/>
                    <a:pt x="478" y="168"/>
                  </a:cubicBezTo>
                  <a:cubicBezTo>
                    <a:pt x="418" y="168"/>
                    <a:pt x="359" y="200"/>
                    <a:pt x="306" y="286"/>
                  </a:cubicBezTo>
                  <a:cubicBezTo>
                    <a:pt x="0" y="785"/>
                    <a:pt x="936" y="1049"/>
                    <a:pt x="936" y="1049"/>
                  </a:cubicBezTo>
                  <a:cubicBezTo>
                    <a:pt x="936" y="1049"/>
                    <a:pt x="1597" y="127"/>
                    <a:pt x="1038" y="8"/>
                  </a:cubicBezTo>
                  <a:cubicBezTo>
                    <a:pt x="1015" y="3"/>
                    <a:pt x="994" y="0"/>
                    <a:pt x="975"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166"/>
                                        </p:tgtEl>
                                        <p:attrNameLst>
                                          <p:attrName>style.visibility</p:attrName>
                                        </p:attrNameLst>
                                      </p:cBhvr>
                                      <p:to>
                                        <p:strVal val="visible"/>
                                      </p:to>
                                    </p:set>
                                    <p:animEffect transition="in" filter="fade">
                                      <p:cBhvr>
                                        <p:cTn id="7" dur="1000"/>
                                        <p:tgtEl>
                                          <p:spTgt spid="1166"/>
                                        </p:tgtEl>
                                      </p:cBhvr>
                                    </p:animEffect>
                                    <p:anim calcmode="lin" valueType="num">
                                      <p:cBhvr>
                                        <p:cTn id="8" dur="1000" fill="hold"/>
                                        <p:tgtEl>
                                          <p:spTgt spid="1166"/>
                                        </p:tgtEl>
                                        <p:attrNameLst>
                                          <p:attrName>ppt_x</p:attrName>
                                        </p:attrNameLst>
                                      </p:cBhvr>
                                      <p:tavLst>
                                        <p:tav tm="0">
                                          <p:val>
                                            <p:strVal val="#ppt_x"/>
                                          </p:val>
                                        </p:tav>
                                        <p:tav tm="100000">
                                          <p:val>
                                            <p:strVal val="#ppt_x"/>
                                          </p:val>
                                        </p:tav>
                                      </p:tavLst>
                                    </p:anim>
                                    <p:anim calcmode="lin" valueType="num">
                                      <p:cBhvr>
                                        <p:cTn id="9" dur="1000" fill="hold"/>
                                        <p:tgtEl>
                                          <p:spTgt spid="1166"/>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54"/>
                                        </p:tgtEl>
                                        <p:attrNameLst>
                                          <p:attrName>style.visibility</p:attrName>
                                        </p:attrNameLst>
                                      </p:cBhvr>
                                      <p:to>
                                        <p:strVal val="visible"/>
                                      </p:to>
                                    </p:set>
                                    <p:animEffect transition="in" filter="fade">
                                      <p:cBhvr>
                                        <p:cTn id="12" dur="1000"/>
                                        <p:tgtEl>
                                          <p:spTgt spid="54"/>
                                        </p:tgtEl>
                                      </p:cBhvr>
                                    </p:animEffect>
                                    <p:anim calcmode="lin" valueType="num">
                                      <p:cBhvr>
                                        <p:cTn id="13" dur="1000" fill="hold"/>
                                        <p:tgtEl>
                                          <p:spTgt spid="54"/>
                                        </p:tgtEl>
                                        <p:attrNameLst>
                                          <p:attrName>ppt_x</p:attrName>
                                        </p:attrNameLst>
                                      </p:cBhvr>
                                      <p:tavLst>
                                        <p:tav tm="0">
                                          <p:val>
                                            <p:strVal val="#ppt_x"/>
                                          </p:val>
                                        </p:tav>
                                        <p:tav tm="100000">
                                          <p:val>
                                            <p:strVal val="#ppt_x"/>
                                          </p:val>
                                        </p:tav>
                                      </p:tavLst>
                                    </p:anim>
                                    <p:anim calcmode="lin" valueType="num">
                                      <p:cBhvr>
                                        <p:cTn id="14" dur="1000" fill="hold"/>
                                        <p:tgtEl>
                                          <p:spTgt spid="54"/>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1077">
                                            <p:bg/>
                                          </p:spTgt>
                                        </p:tgtEl>
                                        <p:attrNameLst>
                                          <p:attrName>style.visibility</p:attrName>
                                        </p:attrNameLst>
                                      </p:cBhvr>
                                      <p:to>
                                        <p:strVal val="visible"/>
                                      </p:to>
                                    </p:set>
                                    <p:anim calcmode="lin" valueType="num">
                                      <p:cBhvr>
                                        <p:cTn id="19" dur="500" fill="hold"/>
                                        <p:tgtEl>
                                          <p:spTgt spid="1077">
                                            <p:bg/>
                                          </p:spTgt>
                                        </p:tgtEl>
                                        <p:attrNameLst>
                                          <p:attrName>ppt_w</p:attrName>
                                        </p:attrNameLst>
                                      </p:cBhvr>
                                      <p:tavLst>
                                        <p:tav tm="0">
                                          <p:val>
                                            <p:fltVal val="0"/>
                                          </p:val>
                                        </p:tav>
                                        <p:tav tm="100000">
                                          <p:val>
                                            <p:strVal val="#ppt_w"/>
                                          </p:val>
                                        </p:tav>
                                      </p:tavLst>
                                    </p:anim>
                                    <p:anim calcmode="lin" valueType="num">
                                      <p:cBhvr>
                                        <p:cTn id="20" dur="500" fill="hold"/>
                                        <p:tgtEl>
                                          <p:spTgt spid="1077">
                                            <p:bg/>
                                          </p:spTgt>
                                        </p:tgtEl>
                                        <p:attrNameLst>
                                          <p:attrName>ppt_h</p:attrName>
                                        </p:attrNameLst>
                                      </p:cBhvr>
                                      <p:tavLst>
                                        <p:tav tm="0">
                                          <p:val>
                                            <p:fltVal val="0"/>
                                          </p:val>
                                        </p:tav>
                                        <p:tav tm="100000">
                                          <p:val>
                                            <p:strVal val="#ppt_h"/>
                                          </p:val>
                                        </p:tav>
                                      </p:tavLst>
                                    </p:anim>
                                    <p:animEffect transition="in" filter="fade">
                                      <p:cBhvr>
                                        <p:cTn id="21" dur="500"/>
                                        <p:tgtEl>
                                          <p:spTgt spid="1077">
                                            <p:bg/>
                                          </p:spTgt>
                                        </p:tgtEl>
                                      </p:cBhvr>
                                    </p:animEffect>
                                  </p:childTnLst>
                                </p:cTn>
                              </p:par>
                            </p:childTnLst>
                          </p:cTn>
                        </p:par>
                      </p:childTnLst>
                    </p:cTn>
                  </p:par>
                  <p:par>
                    <p:cTn id="22" fill="hold">
                      <p:stCondLst>
                        <p:cond delay="indefinite"/>
                      </p:stCondLst>
                      <p:childTnLst>
                        <p:par>
                          <p:cTn id="23" fill="hold">
                            <p:stCondLst>
                              <p:cond delay="0"/>
                            </p:stCondLst>
                            <p:childTnLst>
                              <p:par>
                                <p:cTn id="24" presetID="53" presetClass="entr" presetSubtype="16" fill="hold" grpId="0" nodeType="clickEffect">
                                  <p:stCondLst>
                                    <p:cond delay="0"/>
                                  </p:stCondLst>
                                  <p:childTnLst>
                                    <p:set>
                                      <p:cBhvr>
                                        <p:cTn id="25" dur="1" fill="hold">
                                          <p:stCondLst>
                                            <p:cond delay="0"/>
                                          </p:stCondLst>
                                        </p:cTn>
                                        <p:tgtEl>
                                          <p:spTgt spid="1077">
                                            <p:txEl>
                                              <p:pRg st="0" end="0"/>
                                            </p:txEl>
                                          </p:spTgt>
                                        </p:tgtEl>
                                        <p:attrNameLst>
                                          <p:attrName>style.visibility</p:attrName>
                                        </p:attrNameLst>
                                      </p:cBhvr>
                                      <p:to>
                                        <p:strVal val="visible"/>
                                      </p:to>
                                    </p:set>
                                    <p:anim calcmode="lin" valueType="num">
                                      <p:cBhvr>
                                        <p:cTn id="26" dur="500" fill="hold"/>
                                        <p:tgtEl>
                                          <p:spTgt spid="1077">
                                            <p:txEl>
                                              <p:pRg st="0" end="0"/>
                                            </p:txEl>
                                          </p:spTgt>
                                        </p:tgtEl>
                                        <p:attrNameLst>
                                          <p:attrName>ppt_w</p:attrName>
                                        </p:attrNameLst>
                                      </p:cBhvr>
                                      <p:tavLst>
                                        <p:tav tm="0">
                                          <p:val>
                                            <p:fltVal val="0"/>
                                          </p:val>
                                        </p:tav>
                                        <p:tav tm="100000">
                                          <p:val>
                                            <p:strVal val="#ppt_w"/>
                                          </p:val>
                                        </p:tav>
                                      </p:tavLst>
                                    </p:anim>
                                    <p:anim calcmode="lin" valueType="num">
                                      <p:cBhvr>
                                        <p:cTn id="27" dur="500" fill="hold"/>
                                        <p:tgtEl>
                                          <p:spTgt spid="1077">
                                            <p:txEl>
                                              <p:pRg st="0" end="0"/>
                                            </p:txEl>
                                          </p:spTgt>
                                        </p:tgtEl>
                                        <p:attrNameLst>
                                          <p:attrName>ppt_h</p:attrName>
                                        </p:attrNameLst>
                                      </p:cBhvr>
                                      <p:tavLst>
                                        <p:tav tm="0">
                                          <p:val>
                                            <p:fltVal val="0"/>
                                          </p:val>
                                        </p:tav>
                                        <p:tav tm="100000">
                                          <p:val>
                                            <p:strVal val="#ppt_h"/>
                                          </p:val>
                                        </p:tav>
                                      </p:tavLst>
                                    </p:anim>
                                    <p:animEffect transition="in" filter="fade">
                                      <p:cBhvr>
                                        <p:cTn id="28" dur="500"/>
                                        <p:tgtEl>
                                          <p:spTgt spid="1077">
                                            <p:txEl>
                                              <p:pRg st="0" end="0"/>
                                            </p:txEl>
                                          </p:spTgt>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1078">
                                            <p:bg/>
                                          </p:spTgt>
                                        </p:tgtEl>
                                        <p:attrNameLst>
                                          <p:attrName>style.visibility</p:attrName>
                                        </p:attrNameLst>
                                      </p:cBhvr>
                                      <p:to>
                                        <p:strVal val="visible"/>
                                      </p:to>
                                    </p:set>
                                    <p:anim calcmode="lin" valueType="num">
                                      <p:cBhvr>
                                        <p:cTn id="31" dur="500" fill="hold"/>
                                        <p:tgtEl>
                                          <p:spTgt spid="1078">
                                            <p:bg/>
                                          </p:spTgt>
                                        </p:tgtEl>
                                        <p:attrNameLst>
                                          <p:attrName>ppt_w</p:attrName>
                                        </p:attrNameLst>
                                      </p:cBhvr>
                                      <p:tavLst>
                                        <p:tav tm="0">
                                          <p:val>
                                            <p:fltVal val="0"/>
                                          </p:val>
                                        </p:tav>
                                        <p:tav tm="100000">
                                          <p:val>
                                            <p:strVal val="#ppt_w"/>
                                          </p:val>
                                        </p:tav>
                                      </p:tavLst>
                                    </p:anim>
                                    <p:anim calcmode="lin" valueType="num">
                                      <p:cBhvr>
                                        <p:cTn id="32" dur="500" fill="hold"/>
                                        <p:tgtEl>
                                          <p:spTgt spid="1078">
                                            <p:bg/>
                                          </p:spTgt>
                                        </p:tgtEl>
                                        <p:attrNameLst>
                                          <p:attrName>ppt_h</p:attrName>
                                        </p:attrNameLst>
                                      </p:cBhvr>
                                      <p:tavLst>
                                        <p:tav tm="0">
                                          <p:val>
                                            <p:fltVal val="0"/>
                                          </p:val>
                                        </p:tav>
                                        <p:tav tm="100000">
                                          <p:val>
                                            <p:strVal val="#ppt_h"/>
                                          </p:val>
                                        </p:tav>
                                      </p:tavLst>
                                    </p:anim>
                                    <p:animEffect transition="in" filter="fade">
                                      <p:cBhvr>
                                        <p:cTn id="33" dur="500"/>
                                        <p:tgtEl>
                                          <p:spTgt spid="1078">
                                            <p:bg/>
                                          </p:spTgt>
                                        </p:tgtEl>
                                      </p:cBhvr>
                                    </p:animEffect>
                                  </p:childTnLst>
                                </p:cTn>
                              </p:par>
                            </p:childTnLst>
                          </p:cTn>
                        </p:par>
                      </p:childTnLst>
                    </p:cTn>
                  </p:par>
                  <p:par>
                    <p:cTn id="34" fill="hold">
                      <p:stCondLst>
                        <p:cond delay="indefinite"/>
                      </p:stCondLst>
                      <p:childTnLst>
                        <p:par>
                          <p:cTn id="35" fill="hold">
                            <p:stCondLst>
                              <p:cond delay="0"/>
                            </p:stCondLst>
                            <p:childTnLst>
                              <p:par>
                                <p:cTn id="36" presetID="53" presetClass="entr" presetSubtype="16" fill="hold" grpId="0" nodeType="clickEffect">
                                  <p:stCondLst>
                                    <p:cond delay="0"/>
                                  </p:stCondLst>
                                  <p:childTnLst>
                                    <p:set>
                                      <p:cBhvr>
                                        <p:cTn id="37" dur="1" fill="hold">
                                          <p:stCondLst>
                                            <p:cond delay="0"/>
                                          </p:stCondLst>
                                        </p:cTn>
                                        <p:tgtEl>
                                          <p:spTgt spid="1078">
                                            <p:txEl>
                                              <p:pRg st="0" end="0"/>
                                            </p:txEl>
                                          </p:spTgt>
                                        </p:tgtEl>
                                        <p:attrNameLst>
                                          <p:attrName>style.visibility</p:attrName>
                                        </p:attrNameLst>
                                      </p:cBhvr>
                                      <p:to>
                                        <p:strVal val="visible"/>
                                      </p:to>
                                    </p:set>
                                    <p:anim calcmode="lin" valueType="num">
                                      <p:cBhvr>
                                        <p:cTn id="38" dur="500" fill="hold"/>
                                        <p:tgtEl>
                                          <p:spTgt spid="1078">
                                            <p:txEl>
                                              <p:pRg st="0" end="0"/>
                                            </p:txEl>
                                          </p:spTgt>
                                        </p:tgtEl>
                                        <p:attrNameLst>
                                          <p:attrName>ppt_w</p:attrName>
                                        </p:attrNameLst>
                                      </p:cBhvr>
                                      <p:tavLst>
                                        <p:tav tm="0">
                                          <p:val>
                                            <p:fltVal val="0"/>
                                          </p:val>
                                        </p:tav>
                                        <p:tav tm="100000">
                                          <p:val>
                                            <p:strVal val="#ppt_w"/>
                                          </p:val>
                                        </p:tav>
                                      </p:tavLst>
                                    </p:anim>
                                    <p:anim calcmode="lin" valueType="num">
                                      <p:cBhvr>
                                        <p:cTn id="39" dur="500" fill="hold"/>
                                        <p:tgtEl>
                                          <p:spTgt spid="1078">
                                            <p:txEl>
                                              <p:pRg st="0" end="0"/>
                                            </p:txEl>
                                          </p:spTgt>
                                        </p:tgtEl>
                                        <p:attrNameLst>
                                          <p:attrName>ppt_h</p:attrName>
                                        </p:attrNameLst>
                                      </p:cBhvr>
                                      <p:tavLst>
                                        <p:tav tm="0">
                                          <p:val>
                                            <p:fltVal val="0"/>
                                          </p:val>
                                        </p:tav>
                                        <p:tav tm="100000">
                                          <p:val>
                                            <p:strVal val="#ppt_h"/>
                                          </p:val>
                                        </p:tav>
                                      </p:tavLst>
                                    </p:anim>
                                    <p:animEffect transition="in" filter="fade">
                                      <p:cBhvr>
                                        <p:cTn id="40" dur="500"/>
                                        <p:tgtEl>
                                          <p:spTgt spid="1078">
                                            <p:txEl>
                                              <p:pRg st="0" end="0"/>
                                            </p:txEl>
                                          </p:spTgt>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1079"/>
                                        </p:tgtEl>
                                        <p:attrNameLst>
                                          <p:attrName>style.visibility</p:attrName>
                                        </p:attrNameLst>
                                      </p:cBhvr>
                                      <p:to>
                                        <p:strVal val="visible"/>
                                      </p:to>
                                    </p:set>
                                    <p:anim calcmode="lin" valueType="num">
                                      <p:cBhvr>
                                        <p:cTn id="43" dur="500" fill="hold"/>
                                        <p:tgtEl>
                                          <p:spTgt spid="1079"/>
                                        </p:tgtEl>
                                        <p:attrNameLst>
                                          <p:attrName>ppt_w</p:attrName>
                                        </p:attrNameLst>
                                      </p:cBhvr>
                                      <p:tavLst>
                                        <p:tav tm="0">
                                          <p:val>
                                            <p:fltVal val="0"/>
                                          </p:val>
                                        </p:tav>
                                        <p:tav tm="100000">
                                          <p:val>
                                            <p:strVal val="#ppt_w"/>
                                          </p:val>
                                        </p:tav>
                                      </p:tavLst>
                                    </p:anim>
                                    <p:anim calcmode="lin" valueType="num">
                                      <p:cBhvr>
                                        <p:cTn id="44" dur="500" fill="hold"/>
                                        <p:tgtEl>
                                          <p:spTgt spid="1079"/>
                                        </p:tgtEl>
                                        <p:attrNameLst>
                                          <p:attrName>ppt_h</p:attrName>
                                        </p:attrNameLst>
                                      </p:cBhvr>
                                      <p:tavLst>
                                        <p:tav tm="0">
                                          <p:val>
                                            <p:fltVal val="0"/>
                                          </p:val>
                                        </p:tav>
                                        <p:tav tm="100000">
                                          <p:val>
                                            <p:strVal val="#ppt_h"/>
                                          </p:val>
                                        </p:tav>
                                      </p:tavLst>
                                    </p:anim>
                                    <p:animEffect transition="in" filter="fade">
                                      <p:cBhvr>
                                        <p:cTn id="45" dur="500"/>
                                        <p:tgtEl>
                                          <p:spTgt spid="1079"/>
                                        </p:tgtEl>
                                      </p:cBhvr>
                                    </p:animEffect>
                                  </p:childTnLst>
                                </p:cTn>
                              </p:par>
                              <p:par>
                                <p:cTn id="46" presetID="53" presetClass="entr" presetSubtype="16" fill="hold" grpId="0" nodeType="withEffect">
                                  <p:stCondLst>
                                    <p:cond delay="0"/>
                                  </p:stCondLst>
                                  <p:childTnLst>
                                    <p:set>
                                      <p:cBhvr>
                                        <p:cTn id="47" dur="1" fill="hold">
                                          <p:stCondLst>
                                            <p:cond delay="0"/>
                                          </p:stCondLst>
                                        </p:cTn>
                                        <p:tgtEl>
                                          <p:spTgt spid="1080"/>
                                        </p:tgtEl>
                                        <p:attrNameLst>
                                          <p:attrName>style.visibility</p:attrName>
                                        </p:attrNameLst>
                                      </p:cBhvr>
                                      <p:to>
                                        <p:strVal val="visible"/>
                                      </p:to>
                                    </p:set>
                                    <p:anim calcmode="lin" valueType="num">
                                      <p:cBhvr>
                                        <p:cTn id="48" dur="500" fill="hold"/>
                                        <p:tgtEl>
                                          <p:spTgt spid="1080"/>
                                        </p:tgtEl>
                                        <p:attrNameLst>
                                          <p:attrName>ppt_w</p:attrName>
                                        </p:attrNameLst>
                                      </p:cBhvr>
                                      <p:tavLst>
                                        <p:tav tm="0">
                                          <p:val>
                                            <p:fltVal val="0"/>
                                          </p:val>
                                        </p:tav>
                                        <p:tav tm="100000">
                                          <p:val>
                                            <p:strVal val="#ppt_w"/>
                                          </p:val>
                                        </p:tav>
                                      </p:tavLst>
                                    </p:anim>
                                    <p:anim calcmode="lin" valueType="num">
                                      <p:cBhvr>
                                        <p:cTn id="49" dur="500" fill="hold"/>
                                        <p:tgtEl>
                                          <p:spTgt spid="1080"/>
                                        </p:tgtEl>
                                        <p:attrNameLst>
                                          <p:attrName>ppt_h</p:attrName>
                                        </p:attrNameLst>
                                      </p:cBhvr>
                                      <p:tavLst>
                                        <p:tav tm="0">
                                          <p:val>
                                            <p:fltVal val="0"/>
                                          </p:val>
                                        </p:tav>
                                        <p:tav tm="100000">
                                          <p:val>
                                            <p:strVal val="#ppt_h"/>
                                          </p:val>
                                        </p:tav>
                                      </p:tavLst>
                                    </p:anim>
                                    <p:animEffect transition="in" filter="fade">
                                      <p:cBhvr>
                                        <p:cTn id="50" dur="500"/>
                                        <p:tgtEl>
                                          <p:spTgt spid="1080"/>
                                        </p:tgtEl>
                                      </p:cBhvr>
                                    </p:animEffect>
                                  </p:childTnLst>
                                </p:cTn>
                              </p:par>
                              <p:par>
                                <p:cTn id="51" presetID="53" presetClass="entr" presetSubtype="16" fill="hold" grpId="0" nodeType="withEffect">
                                  <p:stCondLst>
                                    <p:cond delay="0"/>
                                  </p:stCondLst>
                                  <p:childTnLst>
                                    <p:set>
                                      <p:cBhvr>
                                        <p:cTn id="52" dur="1" fill="hold">
                                          <p:stCondLst>
                                            <p:cond delay="0"/>
                                          </p:stCondLst>
                                        </p:cTn>
                                        <p:tgtEl>
                                          <p:spTgt spid="1081"/>
                                        </p:tgtEl>
                                        <p:attrNameLst>
                                          <p:attrName>style.visibility</p:attrName>
                                        </p:attrNameLst>
                                      </p:cBhvr>
                                      <p:to>
                                        <p:strVal val="visible"/>
                                      </p:to>
                                    </p:set>
                                    <p:anim calcmode="lin" valueType="num">
                                      <p:cBhvr>
                                        <p:cTn id="53" dur="500" fill="hold"/>
                                        <p:tgtEl>
                                          <p:spTgt spid="1081"/>
                                        </p:tgtEl>
                                        <p:attrNameLst>
                                          <p:attrName>ppt_w</p:attrName>
                                        </p:attrNameLst>
                                      </p:cBhvr>
                                      <p:tavLst>
                                        <p:tav tm="0">
                                          <p:val>
                                            <p:fltVal val="0"/>
                                          </p:val>
                                        </p:tav>
                                        <p:tav tm="100000">
                                          <p:val>
                                            <p:strVal val="#ppt_w"/>
                                          </p:val>
                                        </p:tav>
                                      </p:tavLst>
                                    </p:anim>
                                    <p:anim calcmode="lin" valueType="num">
                                      <p:cBhvr>
                                        <p:cTn id="54" dur="500" fill="hold"/>
                                        <p:tgtEl>
                                          <p:spTgt spid="1081"/>
                                        </p:tgtEl>
                                        <p:attrNameLst>
                                          <p:attrName>ppt_h</p:attrName>
                                        </p:attrNameLst>
                                      </p:cBhvr>
                                      <p:tavLst>
                                        <p:tav tm="0">
                                          <p:val>
                                            <p:fltVal val="0"/>
                                          </p:val>
                                        </p:tav>
                                        <p:tav tm="100000">
                                          <p:val>
                                            <p:strVal val="#ppt_h"/>
                                          </p:val>
                                        </p:tav>
                                      </p:tavLst>
                                    </p:anim>
                                    <p:animEffect transition="in" filter="fade">
                                      <p:cBhvr>
                                        <p:cTn id="55" dur="500"/>
                                        <p:tgtEl>
                                          <p:spTgt spid="1081"/>
                                        </p:tgtEl>
                                      </p:cBhvr>
                                    </p:animEffect>
                                  </p:childTnLst>
                                </p:cTn>
                              </p:par>
                              <p:par>
                                <p:cTn id="56" presetID="53" presetClass="entr" presetSubtype="16" fill="hold" nodeType="withEffect">
                                  <p:stCondLst>
                                    <p:cond delay="0"/>
                                  </p:stCondLst>
                                  <p:childTnLst>
                                    <p:set>
                                      <p:cBhvr>
                                        <p:cTn id="57" dur="1" fill="hold">
                                          <p:stCondLst>
                                            <p:cond delay="0"/>
                                          </p:stCondLst>
                                        </p:cTn>
                                        <p:tgtEl>
                                          <p:spTgt spid="1134"/>
                                        </p:tgtEl>
                                        <p:attrNameLst>
                                          <p:attrName>style.visibility</p:attrName>
                                        </p:attrNameLst>
                                      </p:cBhvr>
                                      <p:to>
                                        <p:strVal val="visible"/>
                                      </p:to>
                                    </p:set>
                                    <p:anim calcmode="lin" valueType="num">
                                      <p:cBhvr>
                                        <p:cTn id="58" dur="500" fill="hold"/>
                                        <p:tgtEl>
                                          <p:spTgt spid="1134"/>
                                        </p:tgtEl>
                                        <p:attrNameLst>
                                          <p:attrName>ppt_w</p:attrName>
                                        </p:attrNameLst>
                                      </p:cBhvr>
                                      <p:tavLst>
                                        <p:tav tm="0">
                                          <p:val>
                                            <p:fltVal val="0"/>
                                          </p:val>
                                        </p:tav>
                                        <p:tav tm="100000">
                                          <p:val>
                                            <p:strVal val="#ppt_w"/>
                                          </p:val>
                                        </p:tav>
                                      </p:tavLst>
                                    </p:anim>
                                    <p:anim calcmode="lin" valueType="num">
                                      <p:cBhvr>
                                        <p:cTn id="59" dur="500" fill="hold"/>
                                        <p:tgtEl>
                                          <p:spTgt spid="1134"/>
                                        </p:tgtEl>
                                        <p:attrNameLst>
                                          <p:attrName>ppt_h</p:attrName>
                                        </p:attrNameLst>
                                      </p:cBhvr>
                                      <p:tavLst>
                                        <p:tav tm="0">
                                          <p:val>
                                            <p:fltVal val="0"/>
                                          </p:val>
                                        </p:tav>
                                        <p:tav tm="100000">
                                          <p:val>
                                            <p:strVal val="#ppt_h"/>
                                          </p:val>
                                        </p:tav>
                                      </p:tavLst>
                                    </p:anim>
                                    <p:animEffect transition="in" filter="fade">
                                      <p:cBhvr>
                                        <p:cTn id="60" dur="500"/>
                                        <p:tgtEl>
                                          <p:spTgt spid="1134"/>
                                        </p:tgtEl>
                                      </p:cBhvr>
                                    </p:animEffect>
                                  </p:childTnLst>
                                </p:cTn>
                              </p:par>
                              <p:par>
                                <p:cTn id="61" presetID="53" presetClass="entr" presetSubtype="16" fill="hold" grpId="0" nodeType="withEffect">
                                  <p:stCondLst>
                                    <p:cond delay="0"/>
                                  </p:stCondLst>
                                  <p:childTnLst>
                                    <p:set>
                                      <p:cBhvr>
                                        <p:cTn id="62" dur="1" fill="hold">
                                          <p:stCondLst>
                                            <p:cond delay="0"/>
                                          </p:stCondLst>
                                        </p:cTn>
                                        <p:tgtEl>
                                          <p:spTgt spid="1149"/>
                                        </p:tgtEl>
                                        <p:attrNameLst>
                                          <p:attrName>style.visibility</p:attrName>
                                        </p:attrNameLst>
                                      </p:cBhvr>
                                      <p:to>
                                        <p:strVal val="visible"/>
                                      </p:to>
                                    </p:set>
                                    <p:anim calcmode="lin" valueType="num">
                                      <p:cBhvr>
                                        <p:cTn id="63" dur="500" fill="hold"/>
                                        <p:tgtEl>
                                          <p:spTgt spid="1149"/>
                                        </p:tgtEl>
                                        <p:attrNameLst>
                                          <p:attrName>ppt_w</p:attrName>
                                        </p:attrNameLst>
                                      </p:cBhvr>
                                      <p:tavLst>
                                        <p:tav tm="0">
                                          <p:val>
                                            <p:fltVal val="0"/>
                                          </p:val>
                                        </p:tav>
                                        <p:tav tm="100000">
                                          <p:val>
                                            <p:strVal val="#ppt_w"/>
                                          </p:val>
                                        </p:tav>
                                      </p:tavLst>
                                    </p:anim>
                                    <p:anim calcmode="lin" valueType="num">
                                      <p:cBhvr>
                                        <p:cTn id="64" dur="500" fill="hold"/>
                                        <p:tgtEl>
                                          <p:spTgt spid="1149"/>
                                        </p:tgtEl>
                                        <p:attrNameLst>
                                          <p:attrName>ppt_h</p:attrName>
                                        </p:attrNameLst>
                                      </p:cBhvr>
                                      <p:tavLst>
                                        <p:tav tm="0">
                                          <p:val>
                                            <p:fltVal val="0"/>
                                          </p:val>
                                        </p:tav>
                                        <p:tav tm="100000">
                                          <p:val>
                                            <p:strVal val="#ppt_h"/>
                                          </p:val>
                                        </p:tav>
                                      </p:tavLst>
                                    </p:anim>
                                    <p:animEffect transition="in" filter="fade">
                                      <p:cBhvr>
                                        <p:cTn id="65" dur="500"/>
                                        <p:tgtEl>
                                          <p:spTgt spid="1149"/>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1150"/>
                                        </p:tgtEl>
                                        <p:attrNameLst>
                                          <p:attrName>style.visibility</p:attrName>
                                        </p:attrNameLst>
                                      </p:cBhvr>
                                      <p:to>
                                        <p:strVal val="visible"/>
                                      </p:to>
                                    </p:set>
                                    <p:anim calcmode="lin" valueType="num">
                                      <p:cBhvr>
                                        <p:cTn id="68" dur="500" fill="hold"/>
                                        <p:tgtEl>
                                          <p:spTgt spid="1150"/>
                                        </p:tgtEl>
                                        <p:attrNameLst>
                                          <p:attrName>ppt_w</p:attrName>
                                        </p:attrNameLst>
                                      </p:cBhvr>
                                      <p:tavLst>
                                        <p:tav tm="0">
                                          <p:val>
                                            <p:fltVal val="0"/>
                                          </p:val>
                                        </p:tav>
                                        <p:tav tm="100000">
                                          <p:val>
                                            <p:strVal val="#ppt_w"/>
                                          </p:val>
                                        </p:tav>
                                      </p:tavLst>
                                    </p:anim>
                                    <p:anim calcmode="lin" valueType="num">
                                      <p:cBhvr>
                                        <p:cTn id="69" dur="500" fill="hold"/>
                                        <p:tgtEl>
                                          <p:spTgt spid="1150"/>
                                        </p:tgtEl>
                                        <p:attrNameLst>
                                          <p:attrName>ppt_h</p:attrName>
                                        </p:attrNameLst>
                                      </p:cBhvr>
                                      <p:tavLst>
                                        <p:tav tm="0">
                                          <p:val>
                                            <p:fltVal val="0"/>
                                          </p:val>
                                        </p:tav>
                                        <p:tav tm="100000">
                                          <p:val>
                                            <p:strVal val="#ppt_h"/>
                                          </p:val>
                                        </p:tav>
                                      </p:tavLst>
                                    </p:anim>
                                    <p:animEffect transition="in" filter="fade">
                                      <p:cBhvr>
                                        <p:cTn id="70" dur="500"/>
                                        <p:tgtEl>
                                          <p:spTgt spid="1150"/>
                                        </p:tgtEl>
                                      </p:cBhvr>
                                    </p:animEffect>
                                  </p:childTnLst>
                                </p:cTn>
                              </p:par>
                              <p:par>
                                <p:cTn id="71" presetID="53" presetClass="entr" presetSubtype="16" fill="hold" nodeType="withEffect">
                                  <p:stCondLst>
                                    <p:cond delay="0"/>
                                  </p:stCondLst>
                                  <p:childTnLst>
                                    <p:set>
                                      <p:cBhvr>
                                        <p:cTn id="72" dur="1" fill="hold">
                                          <p:stCondLst>
                                            <p:cond delay="0"/>
                                          </p:stCondLst>
                                        </p:cTn>
                                        <p:tgtEl>
                                          <p:spTgt spid="2"/>
                                        </p:tgtEl>
                                        <p:attrNameLst>
                                          <p:attrName>style.visibility</p:attrName>
                                        </p:attrNameLst>
                                      </p:cBhvr>
                                      <p:to>
                                        <p:strVal val="visible"/>
                                      </p:to>
                                    </p:set>
                                    <p:anim calcmode="lin" valueType="num">
                                      <p:cBhvr>
                                        <p:cTn id="73" dur="500" fill="hold"/>
                                        <p:tgtEl>
                                          <p:spTgt spid="2"/>
                                        </p:tgtEl>
                                        <p:attrNameLst>
                                          <p:attrName>ppt_w</p:attrName>
                                        </p:attrNameLst>
                                      </p:cBhvr>
                                      <p:tavLst>
                                        <p:tav tm="0">
                                          <p:val>
                                            <p:fltVal val="0"/>
                                          </p:val>
                                        </p:tav>
                                        <p:tav tm="100000">
                                          <p:val>
                                            <p:strVal val="#ppt_w"/>
                                          </p:val>
                                        </p:tav>
                                      </p:tavLst>
                                    </p:anim>
                                    <p:anim calcmode="lin" valueType="num">
                                      <p:cBhvr>
                                        <p:cTn id="74" dur="500" fill="hold"/>
                                        <p:tgtEl>
                                          <p:spTgt spid="2"/>
                                        </p:tgtEl>
                                        <p:attrNameLst>
                                          <p:attrName>ppt_h</p:attrName>
                                        </p:attrNameLst>
                                      </p:cBhvr>
                                      <p:tavLst>
                                        <p:tav tm="0">
                                          <p:val>
                                            <p:fltVal val="0"/>
                                          </p:val>
                                        </p:tav>
                                        <p:tav tm="100000">
                                          <p:val>
                                            <p:strVal val="#ppt_h"/>
                                          </p:val>
                                        </p:tav>
                                      </p:tavLst>
                                    </p:anim>
                                    <p:animEffect transition="in" filter="fade">
                                      <p:cBhvr>
                                        <p:cTn id="7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7" grpId="0" build="p" animBg="1"/>
      <p:bldP spid="1078" grpId="0" build="p" animBg="1"/>
      <p:bldP spid="1079" grpId="0" animBg="1"/>
      <p:bldP spid="1080" grpId="0" animBg="1"/>
      <p:bldP spid="1081" grpId="0" animBg="1"/>
      <p:bldP spid="1149" grpId="0" animBg="1"/>
      <p:bldP spid="1150"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200" b="1">
                <a:latin typeface="Times New Roman" panose="02020603050405020304" pitchFamily="18" charset="0"/>
                <a:cs typeface="Times New Roman" panose="02020603050405020304" pitchFamily="18" charset="0"/>
              </a:rPr>
              <a:t>1. Đọc</a:t>
            </a:r>
            <a:endParaRPr sz="3200" b="1">
              <a:latin typeface="Times New Roman" panose="02020603050405020304" pitchFamily="18" charset="0"/>
              <a:cs typeface="Times New Roman" panose="02020603050405020304" pitchFamily="18" charset="0"/>
            </a:endParaRP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06D304B2-0CF0-D177-348C-92277BF61CA6}"/>
              </a:ext>
            </a:extLst>
          </p:cNvPr>
          <p:cNvGrpSpPr/>
          <p:nvPr/>
        </p:nvGrpSpPr>
        <p:grpSpPr>
          <a:xfrm>
            <a:off x="7808976" y="4109301"/>
            <a:ext cx="1230234" cy="999714"/>
            <a:chOff x="0" y="2291150"/>
            <a:chExt cx="1962250" cy="1654224"/>
          </a:xfrm>
        </p:grpSpPr>
        <p:grpSp>
          <p:nvGrpSpPr>
            <p:cNvPr id="56" name="Google Shape;1300;p52">
              <a:extLst>
                <a:ext uri="{FF2B5EF4-FFF2-40B4-BE49-F238E27FC236}">
                  <a16:creationId xmlns:a16="http://schemas.microsoft.com/office/drawing/2014/main" id="{5ACDDDE9-5E33-120A-A1F4-BC4D529EFB79}"/>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2140B496-0B73-8A6F-C4FD-EECD6F52E775}"/>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1758C7DA-071B-C14C-52EC-ECA98107A519}"/>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667C0CEA-5FF3-33AF-E8D0-B9AE0ECB2541}"/>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3C76F24C-38AA-4ADE-7717-55363E077EEE}"/>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4B1867B9-49DE-C80E-AEEF-9BDE73912D54}"/>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1B8A384F-0A56-7361-EF7A-8CA88E775640}"/>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84BAA10F-C3DE-F4A2-53FF-3FA7CF528446}"/>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A2079CF8-84FB-B523-335C-8E8E3EEED53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765F2611-1415-F53E-0A17-866DFCED5FE3}"/>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7BFB6B01-0A49-5101-11AF-B5C1F3397007}"/>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A2E8EE1A-DF99-9ABD-3D07-2B8ECE21D344}"/>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BC4C5712-E47C-4679-90C4-32EF4AE010A5}"/>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99FF68B5-55AE-7E97-D3E4-D3655FBDCA1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796A26DB-63C4-C6B9-0730-59E6A14078BE}"/>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DBAFB841-A8E0-7C7D-5FB0-1406479788D4}"/>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22F037EB-C024-1FF7-91F5-C83B32CB74DB}"/>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DF31E8ED-4AC5-B46A-8DD0-E21C19049816}"/>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C96B75B8-25CC-C31C-18FC-2D4DC40B6657}"/>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E49E4D13-AF68-E2C9-A7B5-092BC61A665F}"/>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68C285B9-A10F-103F-2A06-C3FA73817D29}"/>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00DEECD7-5F1F-FA69-17FD-0E367ADD25D1}"/>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81DC8010-40F6-984C-458D-F46942E875A8}"/>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743DEBB2-3C31-A340-8CF4-5A23EF362A57}"/>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DAAA0B8D-E0CA-9C14-F9B6-9666596D0059}"/>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22390BE8-6454-483B-3948-736BA4B9D780}"/>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31725920-8C82-F4FE-B2FD-80EC245C9ACA}"/>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358B2147-A743-E366-EAA5-49CBA1635199}"/>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DD20F946-0749-6C84-0180-A3C0E6821BEB}"/>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6D08E7DB-D64B-F4B2-3A6D-AB4E2F5A2924}"/>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15810FA3-A8A1-8996-1D1E-399822D95D02}"/>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BD4F4BB2-184A-AF22-872C-CE6403B3C508}"/>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7EA63FF-FC72-33D6-B5E3-BC873F966747}"/>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B988929C-FED4-F038-652B-605552A71083}"/>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8F8B885-07B9-176F-34ED-F911E9C9ED0D}"/>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EF1A9B4D-E04D-7F59-AB92-7F434D82B946}"/>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82AB0315-DFE1-350F-ED5D-EED9AC3CC5AA}"/>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F3B0DD4D-D436-A6D2-F8FB-01483AABA1AC}"/>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5E137A80-EC8A-951A-9859-836834929129}"/>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11F8CA38-2191-BF28-CC6C-BE2D75DD545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B570E418-4175-F748-238C-DCD678AA349D}"/>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A9D499CB-E9A1-E074-6FDB-D137884E5338}"/>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1E6C2F9-D1D5-FD75-3961-C5BE6605EAB0}"/>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23729AFD-3487-3BA6-422D-09876E522225}"/>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A657E39D-BEDF-E956-94E9-609795B38E2D}"/>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EB212BEF-DD8F-B457-DE8A-970C73ACE13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75E5E9CA-76BC-92CE-64F8-9B001FFD3795}"/>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5075A13A-97E5-1C58-0DDD-805075AE4EE0}"/>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886359D6-DC43-45ED-BF31-CA969F5241D8}"/>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6CC97473-602A-411F-C737-7302EC7F1A51}"/>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A9B5F05B-BFCC-6A66-E809-D4A0819B8C86}"/>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2615BC28-A496-CCDA-2139-471BED2FCC56}"/>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93E9DC92-8323-78A1-6DB1-9C5E4C4AD9E0}"/>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5D72230B-23E5-C267-A39D-ADD93F4CCCD7}"/>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FBA515BF-B9C3-B30B-8DC7-ED397F087AB8}"/>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8206921F-D461-548E-CD5C-50FB5A7C0D20}"/>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AED778D4-8C39-E114-E6B4-DA7631CBEC71}"/>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9D20079F-E38D-73D5-8186-4754F3DB7904}"/>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0F1E772C-6889-E417-42D2-D6BC6BDC04F9}"/>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6536FB08-DFA2-7B0F-F06E-4C07C8813990}"/>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5D366E7-DF2B-D984-66D7-1484F70F2910}"/>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60885073-F878-83F0-842C-EDF93953F4E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04662A53-E08C-22BD-D8A4-0B7D2C5E3917}"/>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10E55503-42E6-20BA-FAC7-8A1F8E890A6D}"/>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2FC91A87-7368-2EBE-09BC-7D25F861244D}"/>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DD8497D9-85B2-2B8B-BA2C-0078F244CC2F}"/>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C7938126-50C4-0130-2FEE-19B334C0A741}"/>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C5C3B2E2-6D54-B2B1-7606-D5E6E97C1526}"/>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 name="组合 11">
            <a:extLst>
              <a:ext uri="{FF2B5EF4-FFF2-40B4-BE49-F238E27FC236}">
                <a16:creationId xmlns:a16="http://schemas.microsoft.com/office/drawing/2014/main" id="{CC26A913-CE97-27DD-C368-C5FDCDA636F4}"/>
              </a:ext>
            </a:extLst>
          </p:cNvPr>
          <p:cNvGrpSpPr/>
          <p:nvPr/>
        </p:nvGrpSpPr>
        <p:grpSpPr>
          <a:xfrm>
            <a:off x="4126864" y="1457217"/>
            <a:ext cx="4199652" cy="1879769"/>
            <a:chOff x="-677" y="2519"/>
            <a:chExt cx="12360" cy="6411"/>
          </a:xfrm>
          <a:solidFill>
            <a:srgbClr val="5E8381">
              <a:lumMod val="20000"/>
              <a:lumOff val="80000"/>
            </a:srgbClr>
          </a:solidFill>
        </p:grpSpPr>
        <p:sp>
          <p:nvSpPr>
            <p:cNvPr id="1560" name="椭圆形标注 12">
              <a:extLst>
                <a:ext uri="{FF2B5EF4-FFF2-40B4-BE49-F238E27FC236}">
                  <a16:creationId xmlns:a16="http://schemas.microsoft.com/office/drawing/2014/main" id="{20579B24-9676-E7E5-BC9A-A25589763998}"/>
                </a:ext>
              </a:extLst>
            </p:cNvPr>
            <p:cNvSpPr/>
            <p:nvPr/>
          </p:nvSpPr>
          <p:spPr>
            <a:xfrm flipH="1">
              <a:off x="-677" y="2519"/>
              <a:ext cx="12360" cy="6137"/>
            </a:xfrm>
            <a:prstGeom prst="wedgeEllipseCallout">
              <a:avLst>
                <a:gd name="adj1" fmla="val 52101"/>
                <a:gd name="adj2" fmla="val 48024"/>
              </a:avLst>
            </a:prstGeom>
            <a:grpFill/>
            <a:ln w="25400" cap="flat" cmpd="sng" algn="ctr">
              <a:noFill/>
              <a:prstDash val="solid"/>
            </a:ln>
            <a:effectLst/>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buClrTx/>
                <a:buFontTx/>
                <a:buNone/>
                <a:defRPr/>
              </a:pPr>
              <a:endParaRPr lang="zh-CN" altLang="en-US" sz="3200">
                <a:solidFill>
                  <a:srgbClr val="C2E5F3"/>
                </a:solidFill>
                <a:latin typeface="思源黑体 CN Light" panose="020B0300000000000000" charset="-122"/>
                <a:ea typeface="思源黑体 CN Light" panose="020B0300000000000000" charset="-122"/>
              </a:endParaRPr>
            </a:p>
          </p:txBody>
        </p:sp>
        <p:sp>
          <p:nvSpPr>
            <p:cNvPr id="1561" name="文本框 13">
              <a:extLst>
                <a:ext uri="{FF2B5EF4-FFF2-40B4-BE49-F238E27FC236}">
                  <a16:creationId xmlns:a16="http://schemas.microsoft.com/office/drawing/2014/main" id="{FBE3DD86-ECF5-464E-7776-E217C55B9E08}"/>
                </a:ext>
              </a:extLst>
            </p:cNvPr>
            <p:cNvSpPr txBox="1"/>
            <p:nvPr/>
          </p:nvSpPr>
          <p:spPr>
            <a:xfrm>
              <a:off x="248" y="2737"/>
              <a:ext cx="10049" cy="6193"/>
            </a:xfrm>
            <a:prstGeom prst="rect">
              <a:avLst/>
            </a:prstGeom>
            <a:noFill/>
            <a:ln w="9525">
              <a:noFill/>
            </a:ln>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spcAft>
                  <a:spcPts val="1000"/>
                </a:spcAft>
              </a:pPr>
              <a:r>
                <a:rPr lang="en-US" sz="280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HS biết cách đọc thầm, trả lời được các câu hỏi</a:t>
              </a:r>
              <a:r>
                <a:rPr lang="vi-VN" sz="280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hình dung,</a:t>
              </a:r>
              <a:r>
                <a:rPr lang="en-US" sz="280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theo</a:t>
              </a:r>
              <a:r>
                <a:rPr lang="vi-VN" sz="280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dõi</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p:txBody>
        </p:sp>
      </p:grpSp>
      <p:pic>
        <p:nvPicPr>
          <p:cNvPr id="1562" name="Picture 1561">
            <a:extLst>
              <a:ext uri="{FF2B5EF4-FFF2-40B4-BE49-F238E27FC236}">
                <a16:creationId xmlns:a16="http://schemas.microsoft.com/office/drawing/2014/main" id="{2F7949C8-C35D-2E8F-DBB4-F24DDBFE60B9}"/>
              </a:ext>
            </a:extLst>
          </p:cNvPr>
          <p:cNvPicPr>
            <a:picLocks noChangeAspect="1"/>
          </p:cNvPicPr>
          <p:nvPr/>
        </p:nvPicPr>
        <p:blipFill>
          <a:blip r:embed="rId3"/>
          <a:stretch>
            <a:fillRect/>
          </a:stretch>
        </p:blipFill>
        <p:spPr>
          <a:xfrm>
            <a:off x="917784" y="2270544"/>
            <a:ext cx="2777224" cy="2545184"/>
          </a:xfrm>
          <a:prstGeom prst="rect">
            <a:avLst/>
          </a:prstGeom>
        </p:spPr>
      </p:pic>
    </p:spTree>
    <p:extLst>
      <p:ext uri="{BB962C8B-B14F-4D97-AF65-F5344CB8AC3E}">
        <p14:creationId xmlns:p14="http://schemas.microsoft.com/office/powerpoint/2010/main" val="206062818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562"/>
                                        </p:tgtEl>
                                        <p:attrNameLst>
                                          <p:attrName>style.visibility</p:attrName>
                                        </p:attrNameLst>
                                      </p:cBhvr>
                                      <p:to>
                                        <p:strVal val="visible"/>
                                      </p:to>
                                    </p:set>
                                    <p:animEffect transition="in" filter="barn(inVertical)">
                                      <p:cBhvr>
                                        <p:cTn id="7" dur="500"/>
                                        <p:tgtEl>
                                          <p:spTgt spid="156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down)">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200" b="1">
                <a:latin typeface="Times New Roman" panose="02020603050405020304" pitchFamily="18" charset="0"/>
                <a:cs typeface="Times New Roman" panose="02020603050405020304" pitchFamily="18" charset="0"/>
              </a:rPr>
              <a:t>2. Tìm hiểu chung</a:t>
            </a:r>
            <a:endParaRPr sz="3200" b="1">
              <a:latin typeface="Times New Roman" panose="02020603050405020304" pitchFamily="18" charset="0"/>
              <a:cs typeface="Times New Roman" panose="02020603050405020304" pitchFamily="18" charset="0"/>
            </a:endParaRPr>
          </a:p>
        </p:txBody>
      </p:sp>
      <p:grpSp>
        <p:nvGrpSpPr>
          <p:cNvPr id="1225" name="Google Shape;1225;p50"/>
          <p:cNvGrpSpPr/>
          <p:nvPr/>
        </p:nvGrpSpPr>
        <p:grpSpPr>
          <a:xfrm>
            <a:off x="7767751" y="203912"/>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06D304B2-0CF0-D177-348C-92277BF61CA6}"/>
              </a:ext>
            </a:extLst>
          </p:cNvPr>
          <p:cNvGrpSpPr/>
          <p:nvPr/>
        </p:nvGrpSpPr>
        <p:grpSpPr>
          <a:xfrm>
            <a:off x="8259580" y="4409125"/>
            <a:ext cx="779630" cy="699889"/>
            <a:chOff x="0" y="2291150"/>
            <a:chExt cx="1962250" cy="1654224"/>
          </a:xfrm>
        </p:grpSpPr>
        <p:grpSp>
          <p:nvGrpSpPr>
            <p:cNvPr id="56" name="Google Shape;1300;p52">
              <a:extLst>
                <a:ext uri="{FF2B5EF4-FFF2-40B4-BE49-F238E27FC236}">
                  <a16:creationId xmlns:a16="http://schemas.microsoft.com/office/drawing/2014/main" id="{5ACDDDE9-5E33-120A-A1F4-BC4D529EFB79}"/>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2140B496-0B73-8A6F-C4FD-EECD6F52E775}"/>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1758C7DA-071B-C14C-52EC-ECA98107A519}"/>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667C0CEA-5FF3-33AF-E8D0-B9AE0ECB2541}"/>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3C76F24C-38AA-4ADE-7717-55363E077EEE}"/>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4B1867B9-49DE-C80E-AEEF-9BDE73912D54}"/>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1B8A384F-0A56-7361-EF7A-8CA88E775640}"/>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84BAA10F-C3DE-F4A2-53FF-3FA7CF528446}"/>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A2079CF8-84FB-B523-335C-8E8E3EEED53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765F2611-1415-F53E-0A17-866DFCED5FE3}"/>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7BFB6B01-0A49-5101-11AF-B5C1F3397007}"/>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A2E8EE1A-DF99-9ABD-3D07-2B8ECE21D344}"/>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BC4C5712-E47C-4679-90C4-32EF4AE010A5}"/>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99FF68B5-55AE-7E97-D3E4-D3655FBDCA1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796A26DB-63C4-C6B9-0730-59E6A14078BE}"/>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DBAFB841-A8E0-7C7D-5FB0-1406479788D4}"/>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22F037EB-C024-1FF7-91F5-C83B32CB74DB}"/>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DF31E8ED-4AC5-B46A-8DD0-E21C19049816}"/>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C96B75B8-25CC-C31C-18FC-2D4DC40B6657}"/>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E49E4D13-AF68-E2C9-A7B5-092BC61A665F}"/>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68C285B9-A10F-103F-2A06-C3FA73817D29}"/>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00DEECD7-5F1F-FA69-17FD-0E367ADD25D1}"/>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81DC8010-40F6-984C-458D-F46942E875A8}"/>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743DEBB2-3C31-A340-8CF4-5A23EF362A57}"/>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DAAA0B8D-E0CA-9C14-F9B6-9666596D0059}"/>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22390BE8-6454-483B-3948-736BA4B9D780}"/>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31725920-8C82-F4FE-B2FD-80EC245C9ACA}"/>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358B2147-A743-E366-EAA5-49CBA1635199}"/>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DD20F946-0749-6C84-0180-A3C0E6821BEB}"/>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6D08E7DB-D64B-F4B2-3A6D-AB4E2F5A2924}"/>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15810FA3-A8A1-8996-1D1E-399822D95D02}"/>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BD4F4BB2-184A-AF22-872C-CE6403B3C508}"/>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7EA63FF-FC72-33D6-B5E3-BC873F966747}"/>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B988929C-FED4-F038-652B-605552A71083}"/>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8F8B885-07B9-176F-34ED-F911E9C9ED0D}"/>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EF1A9B4D-E04D-7F59-AB92-7F434D82B946}"/>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82AB0315-DFE1-350F-ED5D-EED9AC3CC5AA}"/>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F3B0DD4D-D436-A6D2-F8FB-01483AABA1AC}"/>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5E137A80-EC8A-951A-9859-836834929129}"/>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11F8CA38-2191-BF28-CC6C-BE2D75DD545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B570E418-4175-F748-238C-DCD678AA349D}"/>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A9D499CB-E9A1-E074-6FDB-D137884E5338}"/>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1E6C2F9-D1D5-FD75-3961-C5BE6605EAB0}"/>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23729AFD-3487-3BA6-422D-09876E522225}"/>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A657E39D-BEDF-E956-94E9-609795B38E2D}"/>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EB212BEF-DD8F-B457-DE8A-970C73ACE13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75E5E9CA-76BC-92CE-64F8-9B001FFD3795}"/>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5075A13A-97E5-1C58-0DDD-805075AE4EE0}"/>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886359D6-DC43-45ED-BF31-CA969F5241D8}"/>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6CC97473-602A-411F-C737-7302EC7F1A51}"/>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A9B5F05B-BFCC-6A66-E809-D4A0819B8C86}"/>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2615BC28-A496-CCDA-2139-471BED2FCC56}"/>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93E9DC92-8323-78A1-6DB1-9C5E4C4AD9E0}"/>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5D72230B-23E5-C267-A39D-ADD93F4CCCD7}"/>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FBA515BF-B9C3-B30B-8DC7-ED397F087AB8}"/>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8206921F-D461-548E-CD5C-50FB5A7C0D20}"/>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AED778D4-8C39-E114-E6B4-DA7631CBEC71}"/>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9D20079F-E38D-73D5-8186-4754F3DB7904}"/>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0F1E772C-6889-E417-42D2-D6BC6BDC04F9}"/>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6536FB08-DFA2-7B0F-F06E-4C07C8813990}"/>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5D366E7-DF2B-D984-66D7-1484F70F2910}"/>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60885073-F878-83F0-842C-EDF93953F4E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04662A53-E08C-22BD-D8A4-0B7D2C5E3917}"/>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10E55503-42E6-20BA-FAC7-8A1F8E890A6D}"/>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2FC91A87-7368-2EBE-09BC-7D25F861244D}"/>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DD8497D9-85B2-2B8B-BA2C-0078F244CC2F}"/>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C7938126-50C4-0130-2FEE-19B334C0A741}"/>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C5C3B2E2-6D54-B2B1-7606-D5E6E97C1526}"/>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2" name="Picture 1">
            <a:extLst>
              <a:ext uri="{FF2B5EF4-FFF2-40B4-BE49-F238E27FC236}">
                <a16:creationId xmlns:a16="http://schemas.microsoft.com/office/drawing/2014/main" id="{13198092-B24E-C454-1CD4-8A7A481F5A45}"/>
              </a:ext>
            </a:extLst>
          </p:cNvPr>
          <p:cNvPicPr>
            <a:picLocks noChangeAspect="1"/>
          </p:cNvPicPr>
          <p:nvPr/>
        </p:nvPicPr>
        <p:blipFill>
          <a:blip r:embed="rId3"/>
          <a:stretch>
            <a:fillRect/>
          </a:stretch>
        </p:blipFill>
        <p:spPr>
          <a:xfrm>
            <a:off x="792865" y="1135962"/>
            <a:ext cx="2636739" cy="3514794"/>
          </a:xfrm>
          <a:prstGeom prst="rect">
            <a:avLst/>
          </a:prstGeom>
          <a:ln>
            <a:noFill/>
          </a:ln>
          <a:effectLst>
            <a:softEdge rad="112500"/>
          </a:effectLst>
        </p:spPr>
      </p:pic>
      <p:grpSp>
        <p:nvGrpSpPr>
          <p:cNvPr id="1224" name="Google Shape;1117;p32">
            <a:extLst>
              <a:ext uri="{FF2B5EF4-FFF2-40B4-BE49-F238E27FC236}">
                <a16:creationId xmlns:a16="http://schemas.microsoft.com/office/drawing/2014/main" id="{212388F2-7904-BA73-EE03-97AC859F3436}"/>
              </a:ext>
            </a:extLst>
          </p:cNvPr>
          <p:cNvGrpSpPr/>
          <p:nvPr/>
        </p:nvGrpSpPr>
        <p:grpSpPr>
          <a:xfrm>
            <a:off x="3399473" y="1075335"/>
            <a:ext cx="4951662" cy="1255727"/>
            <a:chOff x="4964125" y="1299673"/>
            <a:chExt cx="4951662" cy="1255727"/>
          </a:xfrm>
        </p:grpSpPr>
        <p:sp>
          <p:nvSpPr>
            <p:cNvPr id="1296" name="Google Shape;1120;p32">
              <a:extLst>
                <a:ext uri="{FF2B5EF4-FFF2-40B4-BE49-F238E27FC236}">
                  <a16:creationId xmlns:a16="http://schemas.microsoft.com/office/drawing/2014/main" id="{96023BFB-E4AD-DAD0-FD80-B0F665633FF3}"/>
                </a:ext>
              </a:extLst>
            </p:cNvPr>
            <p:cNvSpPr txBox="1"/>
            <p:nvPr/>
          </p:nvSpPr>
          <p:spPr>
            <a:xfrm>
              <a:off x="6970819" y="1299673"/>
              <a:ext cx="2944968" cy="515100"/>
            </a:xfrm>
            <a:prstGeom prst="rect">
              <a:avLst/>
            </a:prstGeom>
            <a:noFill/>
            <a:ln>
              <a:noFill/>
            </a:ln>
          </p:spPr>
          <p:txBody>
            <a:bodyPr spcFirstLastPara="1" wrap="square" lIns="91425" tIns="91425" rIns="91425" bIns="91425" anchor="t" anchorCtr="0">
              <a:noAutofit/>
            </a:bodyPr>
            <a:lstStyle/>
            <a:p>
              <a:pPr algn="just">
                <a:spcAft>
                  <a:spcPts val="1000"/>
                </a:spcAft>
              </a:pPr>
              <a:r>
                <a:rPr lang="vi-VN" sz="2000">
                  <a:effectLst/>
                  <a:latin typeface="Times New Roman" panose="02020603050405020304" pitchFamily="18" charset="0"/>
                  <a:ea typeface="Calibri" panose="020F0502020204030204" pitchFamily="34" charset="0"/>
                  <a:cs typeface="Times New Roman" panose="02020603050405020304" pitchFamily="18" charset="0"/>
                </a:rPr>
                <a:t>Huỳnh Như Phương (1955), quê ở Quảng Ngãi</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1290" name="Google Shape;1121;p32">
              <a:extLst>
                <a:ext uri="{FF2B5EF4-FFF2-40B4-BE49-F238E27FC236}">
                  <a16:creationId xmlns:a16="http://schemas.microsoft.com/office/drawing/2014/main" id="{C48692FF-E4D5-2E1D-3B75-48F37F3515A4}"/>
                </a:ext>
              </a:extLst>
            </p:cNvPr>
            <p:cNvGrpSpPr/>
            <p:nvPr/>
          </p:nvGrpSpPr>
          <p:grpSpPr>
            <a:xfrm>
              <a:off x="4964125" y="1481100"/>
              <a:ext cx="1920275" cy="1074300"/>
              <a:chOff x="4964125" y="1481100"/>
              <a:chExt cx="1920275" cy="1074300"/>
            </a:xfrm>
          </p:grpSpPr>
          <p:sp>
            <p:nvSpPr>
              <p:cNvPr id="1291" name="Google Shape;1122;p32">
                <a:extLst>
                  <a:ext uri="{FF2B5EF4-FFF2-40B4-BE49-F238E27FC236}">
                    <a16:creationId xmlns:a16="http://schemas.microsoft.com/office/drawing/2014/main" id="{416E5FE6-E665-C529-F99E-6A3D976B6BFE}"/>
                  </a:ext>
                </a:extLst>
              </p:cNvPr>
              <p:cNvSpPr/>
              <p:nvPr/>
            </p:nvSpPr>
            <p:spPr>
              <a:xfrm>
                <a:off x="4964125" y="2396100"/>
                <a:ext cx="159300" cy="159300"/>
              </a:xfrm>
              <a:prstGeom prst="ellipse">
                <a:avLst/>
              </a:prstGeom>
              <a:solidFill>
                <a:srgbClr val="27C2A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1123;p32">
                <a:extLst>
                  <a:ext uri="{FF2B5EF4-FFF2-40B4-BE49-F238E27FC236}">
                    <a16:creationId xmlns:a16="http://schemas.microsoft.com/office/drawing/2014/main" id="{30EE78DF-CD48-5BCB-E4E1-C7E965B57B1D}"/>
                  </a:ext>
                </a:extLst>
              </p:cNvPr>
              <p:cNvSpPr/>
              <p:nvPr/>
            </p:nvSpPr>
            <p:spPr>
              <a:xfrm>
                <a:off x="6266700" y="1481100"/>
                <a:ext cx="617700" cy="617700"/>
              </a:xfrm>
              <a:prstGeom prst="ellipse">
                <a:avLst/>
              </a:prstGeom>
              <a:solidFill>
                <a:srgbClr val="27C2A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cxnSp>
            <p:nvCxnSpPr>
              <p:cNvPr id="1293" name="Google Shape;1124;p32">
                <a:extLst>
                  <a:ext uri="{FF2B5EF4-FFF2-40B4-BE49-F238E27FC236}">
                    <a16:creationId xmlns:a16="http://schemas.microsoft.com/office/drawing/2014/main" id="{ADE0ECA8-5B14-96BC-8693-F1BC96E2B3EE}"/>
                  </a:ext>
                </a:extLst>
              </p:cNvPr>
              <p:cNvCxnSpPr>
                <a:stCxn id="1291" idx="6"/>
                <a:endCxn id="1292" idx="2"/>
              </p:cNvCxnSpPr>
              <p:nvPr/>
            </p:nvCxnSpPr>
            <p:spPr>
              <a:xfrm rot="10800000" flipH="1">
                <a:off x="5123425" y="1789950"/>
                <a:ext cx="1143300" cy="685800"/>
              </a:xfrm>
              <a:prstGeom prst="bentConnector3">
                <a:avLst>
                  <a:gd name="adj1" fmla="val 49999"/>
                </a:avLst>
              </a:prstGeom>
              <a:noFill/>
              <a:ln w="9525" cap="flat" cmpd="sng">
                <a:solidFill>
                  <a:srgbClr val="000000"/>
                </a:solidFill>
                <a:prstDash val="dash"/>
                <a:round/>
                <a:headEnd type="none" w="med" len="med"/>
                <a:tailEnd type="none" w="med" len="med"/>
              </a:ln>
            </p:spPr>
          </p:cxnSp>
          <p:sp>
            <p:nvSpPr>
              <p:cNvPr id="1294" name="Google Shape;1125;p32">
                <a:extLst>
                  <a:ext uri="{FF2B5EF4-FFF2-40B4-BE49-F238E27FC236}">
                    <a16:creationId xmlns:a16="http://schemas.microsoft.com/office/drawing/2014/main" id="{AF73B973-EEF4-9750-C3E6-637C24771598}"/>
                  </a:ext>
                </a:extLst>
              </p:cNvPr>
              <p:cNvSpPr/>
              <p:nvPr/>
            </p:nvSpPr>
            <p:spPr>
              <a:xfrm>
                <a:off x="6424063" y="1619853"/>
                <a:ext cx="302974" cy="340204"/>
              </a:xfrm>
              <a:custGeom>
                <a:avLst/>
                <a:gdLst/>
                <a:ahLst/>
                <a:cxnLst/>
                <a:rect l="l" t="t" r="r" b="b"/>
                <a:pathLst>
                  <a:path w="17212" h="19327" extrusionOk="0">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grpSp>
      </p:grpSp>
      <p:grpSp>
        <p:nvGrpSpPr>
          <p:cNvPr id="1297" name="Google Shape;1142;p32">
            <a:extLst>
              <a:ext uri="{FF2B5EF4-FFF2-40B4-BE49-F238E27FC236}">
                <a16:creationId xmlns:a16="http://schemas.microsoft.com/office/drawing/2014/main" id="{FB2DB7DE-14A2-7E73-89F2-C2B3F247BBDC}"/>
              </a:ext>
            </a:extLst>
          </p:cNvPr>
          <p:cNvGrpSpPr/>
          <p:nvPr/>
        </p:nvGrpSpPr>
        <p:grpSpPr>
          <a:xfrm>
            <a:off x="3258986" y="2150004"/>
            <a:ext cx="5051917" cy="1040319"/>
            <a:chOff x="5497525" y="2322381"/>
            <a:chExt cx="5051917" cy="1040319"/>
          </a:xfrm>
        </p:grpSpPr>
        <p:sp>
          <p:nvSpPr>
            <p:cNvPr id="1305" name="Google Shape;1145;p32">
              <a:extLst>
                <a:ext uri="{FF2B5EF4-FFF2-40B4-BE49-F238E27FC236}">
                  <a16:creationId xmlns:a16="http://schemas.microsoft.com/office/drawing/2014/main" id="{B9DCF858-1963-22AC-78FC-BD56CB02F8B6}"/>
                </a:ext>
              </a:extLst>
            </p:cNvPr>
            <p:cNvSpPr txBox="1"/>
            <p:nvPr/>
          </p:nvSpPr>
          <p:spPr>
            <a:xfrm>
              <a:off x="7040378" y="2322381"/>
              <a:ext cx="3509064" cy="515100"/>
            </a:xfrm>
            <a:prstGeom prst="rect">
              <a:avLst/>
            </a:prstGeom>
            <a:noFill/>
            <a:ln>
              <a:noFill/>
            </a:ln>
          </p:spPr>
          <p:txBody>
            <a:bodyPr spcFirstLastPara="1" wrap="square" lIns="91425" tIns="91425" rIns="91425" bIns="91425" anchor="t" anchorCtr="0">
              <a:noAutofit/>
            </a:bodyPr>
            <a:lstStyle/>
            <a:p>
              <a:pPr algn="just">
                <a:spcAft>
                  <a:spcPts val="1000"/>
                </a:spcAft>
              </a:pPr>
              <a:r>
                <a:rPr lang="vi-VN" sz="2000">
                  <a:effectLst/>
                  <a:latin typeface="Times New Roman" panose="02020603050405020304" pitchFamily="18" charset="0"/>
                  <a:ea typeface="Calibri" panose="020F0502020204030204" pitchFamily="34" charset="0"/>
                  <a:cs typeface="Times New Roman" panose="02020603050405020304" pitchFamily="18" charset="0"/>
                </a:rPr>
                <a:t>Là giảng viên đại học, nhà nghiên cứu phê bình văn học</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1299" name="Google Shape;1146;p32">
              <a:extLst>
                <a:ext uri="{FF2B5EF4-FFF2-40B4-BE49-F238E27FC236}">
                  <a16:creationId xmlns:a16="http://schemas.microsoft.com/office/drawing/2014/main" id="{374FD9D4-2AF8-4510-471A-F980FACEEC2C}"/>
                </a:ext>
              </a:extLst>
            </p:cNvPr>
            <p:cNvGrpSpPr/>
            <p:nvPr/>
          </p:nvGrpSpPr>
          <p:grpSpPr>
            <a:xfrm>
              <a:off x="5497525" y="2517000"/>
              <a:ext cx="1386875" cy="845700"/>
              <a:chOff x="5497525" y="2517000"/>
              <a:chExt cx="1386875" cy="845700"/>
            </a:xfrm>
          </p:grpSpPr>
          <p:sp>
            <p:nvSpPr>
              <p:cNvPr id="1300" name="Google Shape;1147;p32">
                <a:extLst>
                  <a:ext uri="{FF2B5EF4-FFF2-40B4-BE49-F238E27FC236}">
                    <a16:creationId xmlns:a16="http://schemas.microsoft.com/office/drawing/2014/main" id="{8E3AABEA-C2A7-2938-81EC-41A747B5DD90}"/>
                  </a:ext>
                </a:extLst>
              </p:cNvPr>
              <p:cNvSpPr/>
              <p:nvPr/>
            </p:nvSpPr>
            <p:spPr>
              <a:xfrm>
                <a:off x="5497525" y="3203400"/>
                <a:ext cx="159300" cy="159300"/>
              </a:xfrm>
              <a:prstGeom prst="ellipse">
                <a:avLst/>
              </a:prstGeom>
              <a:solidFill>
                <a:srgbClr val="0F4C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1148;p32">
                <a:extLst>
                  <a:ext uri="{FF2B5EF4-FFF2-40B4-BE49-F238E27FC236}">
                    <a16:creationId xmlns:a16="http://schemas.microsoft.com/office/drawing/2014/main" id="{B404FB90-EE33-C9B8-EEA1-2FF2D38D64F7}"/>
                  </a:ext>
                </a:extLst>
              </p:cNvPr>
              <p:cNvSpPr/>
              <p:nvPr/>
            </p:nvSpPr>
            <p:spPr>
              <a:xfrm>
                <a:off x="6266700" y="2517000"/>
                <a:ext cx="617700" cy="617700"/>
              </a:xfrm>
              <a:prstGeom prst="ellipse">
                <a:avLst/>
              </a:prstGeom>
              <a:solidFill>
                <a:srgbClr val="0F4C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cxnSp>
            <p:nvCxnSpPr>
              <p:cNvPr id="1302" name="Google Shape;1149;p32">
                <a:extLst>
                  <a:ext uri="{FF2B5EF4-FFF2-40B4-BE49-F238E27FC236}">
                    <a16:creationId xmlns:a16="http://schemas.microsoft.com/office/drawing/2014/main" id="{1287BD3A-4D58-569F-4731-42B29A90A2DF}"/>
                  </a:ext>
                </a:extLst>
              </p:cNvPr>
              <p:cNvCxnSpPr>
                <a:stCxn id="1300" idx="6"/>
                <a:endCxn id="1301" idx="2"/>
              </p:cNvCxnSpPr>
              <p:nvPr/>
            </p:nvCxnSpPr>
            <p:spPr>
              <a:xfrm rot="10800000" flipH="1">
                <a:off x="5656825" y="2825850"/>
                <a:ext cx="609900" cy="457200"/>
              </a:xfrm>
              <a:prstGeom prst="bentConnector3">
                <a:avLst>
                  <a:gd name="adj1" fmla="val 49998"/>
                </a:avLst>
              </a:prstGeom>
              <a:noFill/>
              <a:ln w="9525" cap="flat" cmpd="sng">
                <a:solidFill>
                  <a:srgbClr val="000000"/>
                </a:solidFill>
                <a:prstDash val="dash"/>
                <a:round/>
                <a:headEnd type="none" w="med" len="med"/>
                <a:tailEnd type="none" w="med" len="med"/>
              </a:ln>
            </p:spPr>
          </p:cxnSp>
          <p:sp>
            <p:nvSpPr>
              <p:cNvPr id="1303" name="Google Shape;1150;p32">
                <a:extLst>
                  <a:ext uri="{FF2B5EF4-FFF2-40B4-BE49-F238E27FC236}">
                    <a16:creationId xmlns:a16="http://schemas.microsoft.com/office/drawing/2014/main" id="{82905DBA-AAAB-32F1-BCE8-EC76AD6B5D0E}"/>
                  </a:ext>
                </a:extLst>
              </p:cNvPr>
              <p:cNvSpPr/>
              <p:nvPr/>
            </p:nvSpPr>
            <p:spPr>
              <a:xfrm>
                <a:off x="6401401" y="2655142"/>
                <a:ext cx="348301" cy="341418"/>
              </a:xfrm>
              <a:custGeom>
                <a:avLst/>
                <a:gdLst/>
                <a:ahLst/>
                <a:cxnLst/>
                <a:rect l="l" t="t" r="r" b="b"/>
                <a:pathLst>
                  <a:path w="19787" h="19396" extrusionOk="0">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grpSp>
      </p:grpSp>
      <p:grpSp>
        <p:nvGrpSpPr>
          <p:cNvPr id="1306" name="Google Shape;1151;p32">
            <a:extLst>
              <a:ext uri="{FF2B5EF4-FFF2-40B4-BE49-F238E27FC236}">
                <a16:creationId xmlns:a16="http://schemas.microsoft.com/office/drawing/2014/main" id="{A2E37153-E325-DB7E-384C-0BCE63FA09D2}"/>
              </a:ext>
            </a:extLst>
          </p:cNvPr>
          <p:cNvGrpSpPr/>
          <p:nvPr/>
        </p:nvGrpSpPr>
        <p:grpSpPr>
          <a:xfrm>
            <a:off x="3001739" y="3148351"/>
            <a:ext cx="5792980" cy="1108612"/>
            <a:chOff x="5878525" y="3137588"/>
            <a:chExt cx="5792980" cy="1108612"/>
          </a:xfrm>
        </p:grpSpPr>
        <p:sp>
          <p:nvSpPr>
            <p:cNvPr id="1316" name="Google Shape;1154;p32">
              <a:extLst>
                <a:ext uri="{FF2B5EF4-FFF2-40B4-BE49-F238E27FC236}">
                  <a16:creationId xmlns:a16="http://schemas.microsoft.com/office/drawing/2014/main" id="{1CC260C8-E419-0547-AAED-36715E01BF95}"/>
                </a:ext>
              </a:extLst>
            </p:cNvPr>
            <p:cNvSpPr txBox="1"/>
            <p:nvPr/>
          </p:nvSpPr>
          <p:spPr>
            <a:xfrm>
              <a:off x="6934330" y="3137588"/>
              <a:ext cx="4737175" cy="515100"/>
            </a:xfrm>
            <a:prstGeom prst="rect">
              <a:avLst/>
            </a:prstGeom>
            <a:noFill/>
            <a:ln>
              <a:noFill/>
            </a:ln>
          </p:spPr>
          <p:txBody>
            <a:bodyPr spcFirstLastPara="1" wrap="square" lIns="91425" tIns="91425" rIns="91425" bIns="91425" anchor="t" anchorCtr="0">
              <a:noAutofit/>
            </a:bodyPr>
            <a:lstStyle/>
            <a:p>
              <a:pPr algn="just">
                <a:spcAft>
                  <a:spcPts val="1000"/>
                </a:spcAft>
              </a:pPr>
              <a:r>
                <a:rPr lang="vi-VN" sz="2000" b="1">
                  <a:effectLst/>
                  <a:latin typeface="Times New Roman" panose="02020603050405020304" pitchFamily="18" charset="0"/>
                  <a:ea typeface="Calibri" panose="020F0502020204030204" pitchFamily="34" charset="0"/>
                  <a:cs typeface="Times New Roman" panose="02020603050405020304" pitchFamily="18" charset="0"/>
                </a:rPr>
                <a:t>Tác phẩm chính</a:t>
              </a:r>
              <a:r>
                <a:rPr lang="vi-VN" sz="2000">
                  <a:effectLst/>
                  <a:latin typeface="Times New Roman" panose="02020603050405020304" pitchFamily="18" charset="0"/>
                  <a:ea typeface="Calibri" panose="020F0502020204030204" pitchFamily="34" charset="0"/>
                  <a:cs typeface="Times New Roman" panose="02020603050405020304" pitchFamily="18" charset="0"/>
                </a:rPr>
                <a:t>: Dẫn vào tác phẩm văn chương (1986); Trường phái Hình thức Nga (2007); Những nguồn cảm hứng trong văn học (2008); Hãy cầm lấy và đọc (2016); Giấc mơ, cảnh tượng và cái nhìn (2019)...</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1308" name="Google Shape;1155;p32">
              <a:extLst>
                <a:ext uri="{FF2B5EF4-FFF2-40B4-BE49-F238E27FC236}">
                  <a16:creationId xmlns:a16="http://schemas.microsoft.com/office/drawing/2014/main" id="{E247ED85-9110-1E45-BB62-6353EC047285}"/>
                </a:ext>
              </a:extLst>
            </p:cNvPr>
            <p:cNvGrpSpPr/>
            <p:nvPr/>
          </p:nvGrpSpPr>
          <p:grpSpPr>
            <a:xfrm>
              <a:off x="5878525" y="3552900"/>
              <a:ext cx="1005875" cy="693300"/>
              <a:chOff x="5878525" y="3552900"/>
              <a:chExt cx="1005875" cy="693300"/>
            </a:xfrm>
          </p:grpSpPr>
          <p:sp>
            <p:nvSpPr>
              <p:cNvPr id="1309" name="Google Shape;1156;p32">
                <a:extLst>
                  <a:ext uri="{FF2B5EF4-FFF2-40B4-BE49-F238E27FC236}">
                    <a16:creationId xmlns:a16="http://schemas.microsoft.com/office/drawing/2014/main" id="{C8A34001-3B41-3245-2AE7-DBF16A06A656}"/>
                  </a:ext>
                </a:extLst>
              </p:cNvPr>
              <p:cNvSpPr/>
              <p:nvPr/>
            </p:nvSpPr>
            <p:spPr>
              <a:xfrm>
                <a:off x="5878525" y="4086900"/>
                <a:ext cx="159300" cy="159300"/>
              </a:xfrm>
              <a:prstGeom prst="ellipse">
                <a:avLst/>
              </a:prstGeom>
              <a:solidFill>
                <a:srgbClr val="3239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0" name="Google Shape;1157;p32">
                <a:extLst>
                  <a:ext uri="{FF2B5EF4-FFF2-40B4-BE49-F238E27FC236}">
                    <a16:creationId xmlns:a16="http://schemas.microsoft.com/office/drawing/2014/main" id="{3A29E8A9-C354-F695-1351-CC9297A3CAAE}"/>
                  </a:ext>
                </a:extLst>
              </p:cNvPr>
              <p:cNvSpPr/>
              <p:nvPr/>
            </p:nvSpPr>
            <p:spPr>
              <a:xfrm>
                <a:off x="6266700" y="3552900"/>
                <a:ext cx="617700" cy="617700"/>
              </a:xfrm>
              <a:prstGeom prst="ellipse">
                <a:avLst/>
              </a:prstGeom>
              <a:solidFill>
                <a:srgbClr val="3239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cxnSp>
            <p:nvCxnSpPr>
              <p:cNvPr id="1311" name="Google Shape;1158;p32">
                <a:extLst>
                  <a:ext uri="{FF2B5EF4-FFF2-40B4-BE49-F238E27FC236}">
                    <a16:creationId xmlns:a16="http://schemas.microsoft.com/office/drawing/2014/main" id="{F23FE7A2-1F20-5430-98C7-B3594814B8AC}"/>
                  </a:ext>
                </a:extLst>
              </p:cNvPr>
              <p:cNvCxnSpPr>
                <a:stCxn id="1309" idx="6"/>
                <a:endCxn id="1310" idx="2"/>
              </p:cNvCxnSpPr>
              <p:nvPr/>
            </p:nvCxnSpPr>
            <p:spPr>
              <a:xfrm rot="10800000" flipH="1">
                <a:off x="6037825" y="3861750"/>
                <a:ext cx="228900" cy="304800"/>
              </a:xfrm>
              <a:prstGeom prst="bentConnector3">
                <a:avLst>
                  <a:gd name="adj1" fmla="val 49995"/>
                </a:avLst>
              </a:prstGeom>
              <a:noFill/>
              <a:ln w="9525" cap="flat" cmpd="sng">
                <a:solidFill>
                  <a:srgbClr val="000000"/>
                </a:solidFill>
                <a:prstDash val="dash"/>
                <a:round/>
                <a:headEnd type="none" w="med" len="med"/>
                <a:tailEnd type="none" w="med" len="med"/>
              </a:ln>
            </p:spPr>
          </p:cxnSp>
          <p:sp>
            <p:nvSpPr>
              <p:cNvPr id="1312" name="Google Shape;1159;p32">
                <a:extLst>
                  <a:ext uri="{FF2B5EF4-FFF2-40B4-BE49-F238E27FC236}">
                    <a16:creationId xmlns:a16="http://schemas.microsoft.com/office/drawing/2014/main" id="{61C18797-DAB9-9B6A-7009-1184ABDE9F6A}"/>
                  </a:ext>
                </a:extLst>
              </p:cNvPr>
              <p:cNvSpPr/>
              <p:nvPr/>
            </p:nvSpPr>
            <p:spPr>
              <a:xfrm>
                <a:off x="6678544" y="3770733"/>
                <a:ext cx="65805" cy="182427"/>
              </a:xfrm>
              <a:custGeom>
                <a:avLst/>
                <a:gdLst/>
                <a:ahLst/>
                <a:cxnLst/>
                <a:rect l="l" t="t" r="r" b="b"/>
                <a:pathLst>
                  <a:path w="3899" h="10731" extrusionOk="0">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313" name="Google Shape;1160;p32">
                <a:extLst>
                  <a:ext uri="{FF2B5EF4-FFF2-40B4-BE49-F238E27FC236}">
                    <a16:creationId xmlns:a16="http://schemas.microsoft.com/office/drawing/2014/main" id="{80670B04-F77A-160C-A940-1E0A12DA21D5}"/>
                  </a:ext>
                </a:extLst>
              </p:cNvPr>
              <p:cNvSpPr/>
              <p:nvPr/>
            </p:nvSpPr>
            <p:spPr>
              <a:xfrm>
                <a:off x="6651537" y="3798052"/>
                <a:ext cx="50869" cy="128010"/>
              </a:xfrm>
              <a:custGeom>
                <a:avLst/>
                <a:gdLst/>
                <a:ahLst/>
                <a:cxnLst/>
                <a:rect l="l" t="t" r="r" b="b"/>
                <a:pathLst>
                  <a:path w="3014" h="7530" extrusionOk="0">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314" name="Google Shape;1161;p32">
                <a:extLst>
                  <a:ext uri="{FF2B5EF4-FFF2-40B4-BE49-F238E27FC236}">
                    <a16:creationId xmlns:a16="http://schemas.microsoft.com/office/drawing/2014/main" id="{77A860E0-C73E-8C82-F50D-9DF8E83A24BD}"/>
                  </a:ext>
                </a:extLst>
              </p:cNvPr>
              <p:cNvSpPr/>
              <p:nvPr/>
            </p:nvSpPr>
            <p:spPr>
              <a:xfrm>
                <a:off x="6406025" y="3717438"/>
                <a:ext cx="230007" cy="288626"/>
              </a:xfrm>
              <a:custGeom>
                <a:avLst/>
                <a:gdLst/>
                <a:ahLst/>
                <a:cxnLst/>
                <a:rect l="l" t="t" r="r" b="b"/>
                <a:pathLst>
                  <a:path w="13628" h="16978" extrusionOk="0">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grpSp>
      </p:grpSp>
    </p:spTree>
    <p:extLst>
      <p:ext uri="{BB962C8B-B14F-4D97-AF65-F5344CB8AC3E}">
        <p14:creationId xmlns:p14="http://schemas.microsoft.com/office/powerpoint/2010/main" val="113738665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31" presetClass="entr" presetSubtype="0" fill="hold" nodeType="clickEffect">
                                  <p:stCondLst>
                                    <p:cond delay="0"/>
                                  </p:stCondLst>
                                  <p:childTnLst>
                                    <p:set>
                                      <p:cBhvr>
                                        <p:cTn id="11" dur="1" fill="hold">
                                          <p:stCondLst>
                                            <p:cond delay="0"/>
                                          </p:stCondLst>
                                        </p:cTn>
                                        <p:tgtEl>
                                          <p:spTgt spid="1224"/>
                                        </p:tgtEl>
                                        <p:attrNameLst>
                                          <p:attrName>style.visibility</p:attrName>
                                        </p:attrNameLst>
                                      </p:cBhvr>
                                      <p:to>
                                        <p:strVal val="visible"/>
                                      </p:to>
                                    </p:set>
                                    <p:anim calcmode="lin" valueType="num">
                                      <p:cBhvr>
                                        <p:cTn id="12" dur="1000" fill="hold"/>
                                        <p:tgtEl>
                                          <p:spTgt spid="1224"/>
                                        </p:tgtEl>
                                        <p:attrNameLst>
                                          <p:attrName>ppt_w</p:attrName>
                                        </p:attrNameLst>
                                      </p:cBhvr>
                                      <p:tavLst>
                                        <p:tav tm="0">
                                          <p:val>
                                            <p:fltVal val="0"/>
                                          </p:val>
                                        </p:tav>
                                        <p:tav tm="100000">
                                          <p:val>
                                            <p:strVal val="#ppt_w"/>
                                          </p:val>
                                        </p:tav>
                                      </p:tavLst>
                                    </p:anim>
                                    <p:anim calcmode="lin" valueType="num">
                                      <p:cBhvr>
                                        <p:cTn id="13" dur="1000" fill="hold"/>
                                        <p:tgtEl>
                                          <p:spTgt spid="1224"/>
                                        </p:tgtEl>
                                        <p:attrNameLst>
                                          <p:attrName>ppt_h</p:attrName>
                                        </p:attrNameLst>
                                      </p:cBhvr>
                                      <p:tavLst>
                                        <p:tav tm="0">
                                          <p:val>
                                            <p:fltVal val="0"/>
                                          </p:val>
                                        </p:tav>
                                        <p:tav tm="100000">
                                          <p:val>
                                            <p:strVal val="#ppt_h"/>
                                          </p:val>
                                        </p:tav>
                                      </p:tavLst>
                                    </p:anim>
                                    <p:anim calcmode="lin" valueType="num">
                                      <p:cBhvr>
                                        <p:cTn id="14" dur="1000" fill="hold"/>
                                        <p:tgtEl>
                                          <p:spTgt spid="1224"/>
                                        </p:tgtEl>
                                        <p:attrNameLst>
                                          <p:attrName>style.rotation</p:attrName>
                                        </p:attrNameLst>
                                      </p:cBhvr>
                                      <p:tavLst>
                                        <p:tav tm="0">
                                          <p:val>
                                            <p:fltVal val="90"/>
                                          </p:val>
                                        </p:tav>
                                        <p:tav tm="100000">
                                          <p:val>
                                            <p:fltVal val="0"/>
                                          </p:val>
                                        </p:tav>
                                      </p:tavLst>
                                    </p:anim>
                                    <p:animEffect transition="in" filter="fade">
                                      <p:cBhvr>
                                        <p:cTn id="15" dur="1000"/>
                                        <p:tgtEl>
                                          <p:spTgt spid="1224"/>
                                        </p:tgtEl>
                                      </p:cBhvr>
                                    </p:animEffect>
                                  </p:childTnLst>
                                </p:cTn>
                              </p:par>
                            </p:childTnLst>
                          </p:cTn>
                        </p:par>
                      </p:childTnLst>
                    </p:cTn>
                  </p:par>
                  <p:par>
                    <p:cTn id="16" fill="hold">
                      <p:stCondLst>
                        <p:cond delay="indefinite"/>
                      </p:stCondLst>
                      <p:childTnLst>
                        <p:par>
                          <p:cTn id="17" fill="hold">
                            <p:stCondLst>
                              <p:cond delay="0"/>
                            </p:stCondLst>
                            <p:childTnLst>
                              <p:par>
                                <p:cTn id="18" presetID="31" presetClass="entr" presetSubtype="0" fill="hold" nodeType="clickEffect">
                                  <p:stCondLst>
                                    <p:cond delay="0"/>
                                  </p:stCondLst>
                                  <p:childTnLst>
                                    <p:set>
                                      <p:cBhvr>
                                        <p:cTn id="19" dur="1" fill="hold">
                                          <p:stCondLst>
                                            <p:cond delay="0"/>
                                          </p:stCondLst>
                                        </p:cTn>
                                        <p:tgtEl>
                                          <p:spTgt spid="1297"/>
                                        </p:tgtEl>
                                        <p:attrNameLst>
                                          <p:attrName>style.visibility</p:attrName>
                                        </p:attrNameLst>
                                      </p:cBhvr>
                                      <p:to>
                                        <p:strVal val="visible"/>
                                      </p:to>
                                    </p:set>
                                    <p:anim calcmode="lin" valueType="num">
                                      <p:cBhvr>
                                        <p:cTn id="20" dur="1000" fill="hold"/>
                                        <p:tgtEl>
                                          <p:spTgt spid="1297"/>
                                        </p:tgtEl>
                                        <p:attrNameLst>
                                          <p:attrName>ppt_w</p:attrName>
                                        </p:attrNameLst>
                                      </p:cBhvr>
                                      <p:tavLst>
                                        <p:tav tm="0">
                                          <p:val>
                                            <p:fltVal val="0"/>
                                          </p:val>
                                        </p:tav>
                                        <p:tav tm="100000">
                                          <p:val>
                                            <p:strVal val="#ppt_w"/>
                                          </p:val>
                                        </p:tav>
                                      </p:tavLst>
                                    </p:anim>
                                    <p:anim calcmode="lin" valueType="num">
                                      <p:cBhvr>
                                        <p:cTn id="21" dur="1000" fill="hold"/>
                                        <p:tgtEl>
                                          <p:spTgt spid="1297"/>
                                        </p:tgtEl>
                                        <p:attrNameLst>
                                          <p:attrName>ppt_h</p:attrName>
                                        </p:attrNameLst>
                                      </p:cBhvr>
                                      <p:tavLst>
                                        <p:tav tm="0">
                                          <p:val>
                                            <p:fltVal val="0"/>
                                          </p:val>
                                        </p:tav>
                                        <p:tav tm="100000">
                                          <p:val>
                                            <p:strVal val="#ppt_h"/>
                                          </p:val>
                                        </p:tav>
                                      </p:tavLst>
                                    </p:anim>
                                    <p:anim calcmode="lin" valueType="num">
                                      <p:cBhvr>
                                        <p:cTn id="22" dur="1000" fill="hold"/>
                                        <p:tgtEl>
                                          <p:spTgt spid="1297"/>
                                        </p:tgtEl>
                                        <p:attrNameLst>
                                          <p:attrName>style.rotation</p:attrName>
                                        </p:attrNameLst>
                                      </p:cBhvr>
                                      <p:tavLst>
                                        <p:tav tm="0">
                                          <p:val>
                                            <p:fltVal val="90"/>
                                          </p:val>
                                        </p:tav>
                                        <p:tav tm="100000">
                                          <p:val>
                                            <p:fltVal val="0"/>
                                          </p:val>
                                        </p:tav>
                                      </p:tavLst>
                                    </p:anim>
                                    <p:animEffect transition="in" filter="fade">
                                      <p:cBhvr>
                                        <p:cTn id="23" dur="1000"/>
                                        <p:tgtEl>
                                          <p:spTgt spid="1297"/>
                                        </p:tgtEl>
                                      </p:cBhvr>
                                    </p:animEffect>
                                  </p:childTnLst>
                                </p:cTn>
                              </p:par>
                            </p:childTnLst>
                          </p:cTn>
                        </p:par>
                      </p:childTnLst>
                    </p:cTn>
                  </p:par>
                  <p:par>
                    <p:cTn id="24" fill="hold">
                      <p:stCondLst>
                        <p:cond delay="indefinite"/>
                      </p:stCondLst>
                      <p:childTnLst>
                        <p:par>
                          <p:cTn id="25" fill="hold">
                            <p:stCondLst>
                              <p:cond delay="0"/>
                            </p:stCondLst>
                            <p:childTnLst>
                              <p:par>
                                <p:cTn id="26" presetID="31" presetClass="entr" presetSubtype="0" fill="hold" nodeType="clickEffect">
                                  <p:stCondLst>
                                    <p:cond delay="0"/>
                                  </p:stCondLst>
                                  <p:childTnLst>
                                    <p:set>
                                      <p:cBhvr>
                                        <p:cTn id="27" dur="1" fill="hold">
                                          <p:stCondLst>
                                            <p:cond delay="0"/>
                                          </p:stCondLst>
                                        </p:cTn>
                                        <p:tgtEl>
                                          <p:spTgt spid="1306"/>
                                        </p:tgtEl>
                                        <p:attrNameLst>
                                          <p:attrName>style.visibility</p:attrName>
                                        </p:attrNameLst>
                                      </p:cBhvr>
                                      <p:to>
                                        <p:strVal val="visible"/>
                                      </p:to>
                                    </p:set>
                                    <p:anim calcmode="lin" valueType="num">
                                      <p:cBhvr>
                                        <p:cTn id="28" dur="1000" fill="hold"/>
                                        <p:tgtEl>
                                          <p:spTgt spid="1306"/>
                                        </p:tgtEl>
                                        <p:attrNameLst>
                                          <p:attrName>ppt_w</p:attrName>
                                        </p:attrNameLst>
                                      </p:cBhvr>
                                      <p:tavLst>
                                        <p:tav tm="0">
                                          <p:val>
                                            <p:fltVal val="0"/>
                                          </p:val>
                                        </p:tav>
                                        <p:tav tm="100000">
                                          <p:val>
                                            <p:strVal val="#ppt_w"/>
                                          </p:val>
                                        </p:tav>
                                      </p:tavLst>
                                    </p:anim>
                                    <p:anim calcmode="lin" valueType="num">
                                      <p:cBhvr>
                                        <p:cTn id="29" dur="1000" fill="hold"/>
                                        <p:tgtEl>
                                          <p:spTgt spid="1306"/>
                                        </p:tgtEl>
                                        <p:attrNameLst>
                                          <p:attrName>ppt_h</p:attrName>
                                        </p:attrNameLst>
                                      </p:cBhvr>
                                      <p:tavLst>
                                        <p:tav tm="0">
                                          <p:val>
                                            <p:fltVal val="0"/>
                                          </p:val>
                                        </p:tav>
                                        <p:tav tm="100000">
                                          <p:val>
                                            <p:strVal val="#ppt_h"/>
                                          </p:val>
                                        </p:tav>
                                      </p:tavLst>
                                    </p:anim>
                                    <p:anim calcmode="lin" valueType="num">
                                      <p:cBhvr>
                                        <p:cTn id="30" dur="1000" fill="hold"/>
                                        <p:tgtEl>
                                          <p:spTgt spid="1306"/>
                                        </p:tgtEl>
                                        <p:attrNameLst>
                                          <p:attrName>style.rotation</p:attrName>
                                        </p:attrNameLst>
                                      </p:cBhvr>
                                      <p:tavLst>
                                        <p:tav tm="0">
                                          <p:val>
                                            <p:fltVal val="90"/>
                                          </p:val>
                                        </p:tav>
                                        <p:tav tm="100000">
                                          <p:val>
                                            <p:fltVal val="0"/>
                                          </p:val>
                                        </p:tav>
                                      </p:tavLst>
                                    </p:anim>
                                    <p:animEffect transition="in" filter="fade">
                                      <p:cBhvr>
                                        <p:cTn id="31" dur="1000"/>
                                        <p:tgtEl>
                                          <p:spTgt spid="13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200" b="1">
                <a:latin typeface="Times New Roman" panose="02020603050405020304" pitchFamily="18" charset="0"/>
                <a:cs typeface="Times New Roman" panose="02020603050405020304" pitchFamily="18" charset="0"/>
              </a:rPr>
              <a:t>2. Tìm hiểu chung</a:t>
            </a:r>
            <a:endParaRPr sz="3200" b="1">
              <a:latin typeface="Times New Roman" panose="02020603050405020304" pitchFamily="18" charset="0"/>
              <a:cs typeface="Times New Roman" panose="02020603050405020304" pitchFamily="18" charset="0"/>
            </a:endParaRP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06D304B2-0CF0-D177-348C-92277BF61CA6}"/>
              </a:ext>
            </a:extLst>
          </p:cNvPr>
          <p:cNvGrpSpPr/>
          <p:nvPr/>
        </p:nvGrpSpPr>
        <p:grpSpPr>
          <a:xfrm>
            <a:off x="7808976" y="4109301"/>
            <a:ext cx="1230234" cy="999714"/>
            <a:chOff x="0" y="2291150"/>
            <a:chExt cx="1962250" cy="1654224"/>
          </a:xfrm>
        </p:grpSpPr>
        <p:grpSp>
          <p:nvGrpSpPr>
            <p:cNvPr id="56" name="Google Shape;1300;p52">
              <a:extLst>
                <a:ext uri="{FF2B5EF4-FFF2-40B4-BE49-F238E27FC236}">
                  <a16:creationId xmlns:a16="http://schemas.microsoft.com/office/drawing/2014/main" id="{5ACDDDE9-5E33-120A-A1F4-BC4D529EFB79}"/>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2140B496-0B73-8A6F-C4FD-EECD6F52E775}"/>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1758C7DA-071B-C14C-52EC-ECA98107A519}"/>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667C0CEA-5FF3-33AF-E8D0-B9AE0ECB2541}"/>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3C76F24C-38AA-4ADE-7717-55363E077EEE}"/>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4B1867B9-49DE-C80E-AEEF-9BDE73912D54}"/>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1B8A384F-0A56-7361-EF7A-8CA88E775640}"/>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84BAA10F-C3DE-F4A2-53FF-3FA7CF528446}"/>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A2079CF8-84FB-B523-335C-8E8E3EEED53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765F2611-1415-F53E-0A17-866DFCED5FE3}"/>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7BFB6B01-0A49-5101-11AF-B5C1F3397007}"/>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A2E8EE1A-DF99-9ABD-3D07-2B8ECE21D344}"/>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BC4C5712-E47C-4679-90C4-32EF4AE010A5}"/>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99FF68B5-55AE-7E97-D3E4-D3655FBDCA1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796A26DB-63C4-C6B9-0730-59E6A14078BE}"/>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DBAFB841-A8E0-7C7D-5FB0-1406479788D4}"/>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22F037EB-C024-1FF7-91F5-C83B32CB74DB}"/>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DF31E8ED-4AC5-B46A-8DD0-E21C19049816}"/>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C96B75B8-25CC-C31C-18FC-2D4DC40B6657}"/>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E49E4D13-AF68-E2C9-A7B5-092BC61A665F}"/>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68C285B9-A10F-103F-2A06-C3FA73817D29}"/>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00DEECD7-5F1F-FA69-17FD-0E367ADD25D1}"/>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81DC8010-40F6-984C-458D-F46942E875A8}"/>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743DEBB2-3C31-A340-8CF4-5A23EF362A57}"/>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DAAA0B8D-E0CA-9C14-F9B6-9666596D0059}"/>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22390BE8-6454-483B-3948-736BA4B9D780}"/>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31725920-8C82-F4FE-B2FD-80EC245C9ACA}"/>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358B2147-A743-E366-EAA5-49CBA1635199}"/>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DD20F946-0749-6C84-0180-A3C0E6821BEB}"/>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6D08E7DB-D64B-F4B2-3A6D-AB4E2F5A2924}"/>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15810FA3-A8A1-8996-1D1E-399822D95D02}"/>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BD4F4BB2-184A-AF22-872C-CE6403B3C508}"/>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7EA63FF-FC72-33D6-B5E3-BC873F966747}"/>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B988929C-FED4-F038-652B-605552A71083}"/>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8F8B885-07B9-176F-34ED-F911E9C9ED0D}"/>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EF1A9B4D-E04D-7F59-AB92-7F434D82B946}"/>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82AB0315-DFE1-350F-ED5D-EED9AC3CC5AA}"/>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F3B0DD4D-D436-A6D2-F8FB-01483AABA1AC}"/>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5E137A80-EC8A-951A-9859-836834929129}"/>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11F8CA38-2191-BF28-CC6C-BE2D75DD545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B570E418-4175-F748-238C-DCD678AA349D}"/>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A9D499CB-E9A1-E074-6FDB-D137884E5338}"/>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1E6C2F9-D1D5-FD75-3961-C5BE6605EAB0}"/>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23729AFD-3487-3BA6-422D-09876E522225}"/>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A657E39D-BEDF-E956-94E9-609795B38E2D}"/>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EB212BEF-DD8F-B457-DE8A-970C73ACE13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75E5E9CA-76BC-92CE-64F8-9B001FFD3795}"/>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5075A13A-97E5-1C58-0DDD-805075AE4EE0}"/>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886359D6-DC43-45ED-BF31-CA969F5241D8}"/>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6CC97473-602A-411F-C737-7302EC7F1A51}"/>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A9B5F05B-BFCC-6A66-E809-D4A0819B8C86}"/>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2615BC28-A496-CCDA-2139-471BED2FCC56}"/>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93E9DC92-8323-78A1-6DB1-9C5E4C4AD9E0}"/>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5D72230B-23E5-C267-A39D-ADD93F4CCCD7}"/>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FBA515BF-B9C3-B30B-8DC7-ED397F087AB8}"/>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8206921F-D461-548E-CD5C-50FB5A7C0D20}"/>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AED778D4-8C39-E114-E6B4-DA7631CBEC71}"/>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9D20079F-E38D-73D5-8186-4754F3DB7904}"/>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0F1E772C-6889-E417-42D2-D6BC6BDC04F9}"/>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6536FB08-DFA2-7B0F-F06E-4C07C8813990}"/>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5D366E7-DF2B-D984-66D7-1484F70F2910}"/>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60885073-F878-83F0-842C-EDF93953F4E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04662A53-E08C-22BD-D8A4-0B7D2C5E3917}"/>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10E55503-42E6-20BA-FAC7-8A1F8E890A6D}"/>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2FC91A87-7368-2EBE-09BC-7D25F861244D}"/>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DD8497D9-85B2-2B8B-BA2C-0078F244CC2F}"/>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C7938126-50C4-0130-2FEE-19B334C0A741}"/>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C5C3B2E2-6D54-B2B1-7606-D5E6E97C1526}"/>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 name="Google Shape;798;p26">
            <a:extLst>
              <a:ext uri="{FF2B5EF4-FFF2-40B4-BE49-F238E27FC236}">
                <a16:creationId xmlns:a16="http://schemas.microsoft.com/office/drawing/2014/main" id="{665E9CD4-5AAA-95A5-7326-5F5135410393}"/>
              </a:ext>
            </a:extLst>
          </p:cNvPr>
          <p:cNvSpPr/>
          <p:nvPr/>
        </p:nvSpPr>
        <p:spPr>
          <a:xfrm>
            <a:off x="2855442" y="1423279"/>
            <a:ext cx="1924200" cy="478500"/>
          </a:xfrm>
          <a:prstGeom prst="roundRect">
            <a:avLst>
              <a:gd name="adj" fmla="val 16667"/>
            </a:avLst>
          </a:prstGeom>
          <a:solidFill>
            <a:srgbClr val="ED7341"/>
          </a:solidFill>
          <a:ln>
            <a:noFill/>
          </a:ln>
        </p:spPr>
        <p:txBody>
          <a:bodyPr spcFirstLastPara="1" wrap="square" lIns="91425" tIns="91425" rIns="91425" bIns="91425" anchor="ctr" anchorCtr="0">
            <a:noAutofit/>
          </a:bodyPr>
          <a:lstStyle/>
          <a:p>
            <a:pPr algn="ctr">
              <a:buClrTx/>
              <a:buFontTx/>
              <a:buNone/>
              <a:defRPr/>
            </a:pPr>
            <a:r>
              <a:rPr lang="en-US" sz="2400" b="1">
                <a:latin typeface="Times New Roman" panose="02020603050405020304" pitchFamily="18" charset="0"/>
                <a:ea typeface="Calibri" panose="020F0502020204030204" pitchFamily="34" charset="0"/>
              </a:rPr>
              <a:t>Thể loại</a:t>
            </a:r>
            <a:endParaRPr sz="2400" b="1">
              <a:solidFill>
                <a:srgbClr val="FFFFFF"/>
              </a:solidFill>
              <a:latin typeface="Fira Sans Extra Condensed"/>
              <a:ea typeface="Fira Sans Extra Condensed"/>
              <a:cs typeface="Fira Sans Extra Condensed"/>
              <a:sym typeface="Fira Sans Extra Condensed"/>
            </a:endParaRPr>
          </a:p>
        </p:txBody>
      </p:sp>
      <p:sp>
        <p:nvSpPr>
          <p:cNvPr id="3" name="Google Shape;799;p26">
            <a:extLst>
              <a:ext uri="{FF2B5EF4-FFF2-40B4-BE49-F238E27FC236}">
                <a16:creationId xmlns:a16="http://schemas.microsoft.com/office/drawing/2014/main" id="{81AB40DE-FB38-9416-E93A-B3830F7C179C}"/>
              </a:ext>
            </a:extLst>
          </p:cNvPr>
          <p:cNvSpPr/>
          <p:nvPr/>
        </p:nvSpPr>
        <p:spPr>
          <a:xfrm>
            <a:off x="2855442" y="3975979"/>
            <a:ext cx="1924200" cy="478500"/>
          </a:xfrm>
          <a:prstGeom prst="roundRect">
            <a:avLst>
              <a:gd name="adj" fmla="val 16667"/>
            </a:avLst>
          </a:prstGeom>
          <a:solidFill>
            <a:srgbClr val="F3D676"/>
          </a:solidFill>
          <a:ln>
            <a:noFill/>
          </a:ln>
        </p:spPr>
        <p:txBody>
          <a:bodyPr spcFirstLastPara="1" wrap="square" lIns="91425" tIns="91425" rIns="91425" bIns="91425" anchor="ctr" anchorCtr="0">
            <a:noAutofit/>
          </a:bodyPr>
          <a:lstStyle/>
          <a:p>
            <a:pPr algn="ctr">
              <a:buClrTx/>
              <a:buFontTx/>
              <a:buNone/>
              <a:defRPr/>
            </a:pPr>
            <a:r>
              <a:rPr lang="en-US" sz="2400" b="1">
                <a:latin typeface="Times New Roman" panose="02020603050405020304" pitchFamily="18" charset="0"/>
                <a:ea typeface="Calibri" panose="020F0502020204030204" pitchFamily="34" charset="0"/>
              </a:rPr>
              <a:t>PTBĐ</a:t>
            </a:r>
            <a:endParaRPr sz="2400" b="1">
              <a:solidFill>
                <a:srgbClr val="FFFFFF"/>
              </a:solidFill>
              <a:latin typeface="Fira Sans Extra Condensed"/>
              <a:ea typeface="Fira Sans Extra Condensed"/>
              <a:cs typeface="Fira Sans Extra Condensed"/>
              <a:sym typeface="Fira Sans Extra Condensed"/>
            </a:endParaRPr>
          </a:p>
        </p:txBody>
      </p:sp>
      <p:sp>
        <p:nvSpPr>
          <p:cNvPr id="1224" name="Google Shape;800;p26">
            <a:extLst>
              <a:ext uri="{FF2B5EF4-FFF2-40B4-BE49-F238E27FC236}">
                <a16:creationId xmlns:a16="http://schemas.microsoft.com/office/drawing/2014/main" id="{C4816DFB-FFDE-950B-9C53-1E0C3E516350}"/>
              </a:ext>
            </a:extLst>
          </p:cNvPr>
          <p:cNvSpPr/>
          <p:nvPr/>
        </p:nvSpPr>
        <p:spPr>
          <a:xfrm>
            <a:off x="1358866" y="2580929"/>
            <a:ext cx="4917600" cy="715800"/>
          </a:xfrm>
          <a:prstGeom prst="roundRect">
            <a:avLst>
              <a:gd name="adj" fmla="val 7663"/>
            </a:avLst>
          </a:prstGeom>
          <a:solidFill>
            <a:srgbClr val="5492C4">
              <a:alpha val="25099"/>
            </a:srgbClr>
          </a:solidFill>
          <a:ln>
            <a:noFill/>
          </a:ln>
        </p:spPr>
        <p:txBody>
          <a:bodyPr spcFirstLastPara="1" wrap="square" lIns="91425" tIns="91425" rIns="91425" bIns="91425" anchor="ctr" anchorCtr="0">
            <a:noAutofit/>
          </a:bodyPr>
          <a:lstStyle/>
          <a:p>
            <a:pPr algn="r"/>
            <a:r>
              <a:rPr lang="vi-VN" sz="2400">
                <a:latin typeface="Times New Roman" panose="02020603050405020304" pitchFamily="18" charset="0"/>
                <a:ea typeface="Calibri" panose="020F0502020204030204" pitchFamily="34" charset="0"/>
              </a:rPr>
              <a:t>Tác phẩm </a:t>
            </a:r>
            <a:r>
              <a:rPr lang="en-US" sz="2400" b="1" i="1">
                <a:latin typeface="Times New Roman" panose="02020603050405020304" pitchFamily="18" charset="0"/>
                <a:ea typeface="Calibri" panose="020F0502020204030204" pitchFamily="34" charset="0"/>
              </a:rPr>
              <a:t>Hãy cầm lấy và đọc</a:t>
            </a:r>
            <a:endParaRPr sz="1800" b="1" i="1">
              <a:latin typeface="Roboto"/>
              <a:ea typeface="Roboto"/>
              <a:cs typeface="Roboto"/>
              <a:sym typeface="Roboto"/>
            </a:endParaRPr>
          </a:p>
        </p:txBody>
      </p:sp>
      <p:sp>
        <p:nvSpPr>
          <p:cNvPr id="1341" name="Google Shape;853;p26">
            <a:extLst>
              <a:ext uri="{FF2B5EF4-FFF2-40B4-BE49-F238E27FC236}">
                <a16:creationId xmlns:a16="http://schemas.microsoft.com/office/drawing/2014/main" id="{BEF3402B-D6B7-7824-C3DC-2912DBD292C0}"/>
              </a:ext>
            </a:extLst>
          </p:cNvPr>
          <p:cNvSpPr txBox="1"/>
          <p:nvPr/>
        </p:nvSpPr>
        <p:spPr>
          <a:xfrm>
            <a:off x="6167266" y="1358029"/>
            <a:ext cx="2413786" cy="609000"/>
          </a:xfrm>
          <a:prstGeom prst="rect">
            <a:avLst/>
          </a:prstGeom>
          <a:noFill/>
          <a:ln>
            <a:noFill/>
          </a:ln>
        </p:spPr>
        <p:txBody>
          <a:bodyPr spcFirstLastPara="1" wrap="square" lIns="91425" tIns="91425" rIns="91425" bIns="91425" anchor="ctr" anchorCtr="0">
            <a:noAutofit/>
          </a:bodyPr>
          <a:lstStyle/>
          <a:p>
            <a:r>
              <a:rPr lang="vi-VN" sz="2800">
                <a:latin typeface="+mj-lt"/>
              </a:rPr>
              <a:t>văn bản nhật dụng</a:t>
            </a:r>
            <a:endParaRPr lang="en-US" sz="2800">
              <a:latin typeface="+mj-lt"/>
            </a:endParaRPr>
          </a:p>
        </p:txBody>
      </p:sp>
      <p:sp>
        <p:nvSpPr>
          <p:cNvPr id="1342" name="Google Shape;854;p26">
            <a:extLst>
              <a:ext uri="{FF2B5EF4-FFF2-40B4-BE49-F238E27FC236}">
                <a16:creationId xmlns:a16="http://schemas.microsoft.com/office/drawing/2014/main" id="{E249BFC6-A82B-4392-0656-E9764711CE22}"/>
              </a:ext>
            </a:extLst>
          </p:cNvPr>
          <p:cNvSpPr txBox="1"/>
          <p:nvPr/>
        </p:nvSpPr>
        <p:spPr>
          <a:xfrm>
            <a:off x="6167266" y="3910641"/>
            <a:ext cx="2296828" cy="609000"/>
          </a:xfrm>
          <a:prstGeom prst="rect">
            <a:avLst/>
          </a:prstGeom>
          <a:noFill/>
          <a:ln>
            <a:noFill/>
          </a:ln>
        </p:spPr>
        <p:txBody>
          <a:bodyPr spcFirstLastPara="1" wrap="square" lIns="91425" tIns="91425" rIns="91425" bIns="91425" anchor="ctr" anchorCtr="0">
            <a:noAutofit/>
          </a:bodyPr>
          <a:lstStyle/>
          <a:p>
            <a:r>
              <a:rPr lang="vi-VN" sz="2800">
                <a:latin typeface="+mj-lt"/>
              </a:rPr>
              <a:t>nghị luận</a:t>
            </a:r>
            <a:endParaRPr lang="en-US" sz="2800">
              <a:latin typeface="+mj-lt"/>
            </a:endParaRPr>
          </a:p>
        </p:txBody>
      </p:sp>
      <p:cxnSp>
        <p:nvCxnSpPr>
          <p:cNvPr id="1343" name="Google Shape;855;p26">
            <a:extLst>
              <a:ext uri="{FF2B5EF4-FFF2-40B4-BE49-F238E27FC236}">
                <a16:creationId xmlns:a16="http://schemas.microsoft.com/office/drawing/2014/main" id="{E3F1D6AD-EC9F-C67C-DC31-41DC85244FFA}"/>
              </a:ext>
            </a:extLst>
          </p:cNvPr>
          <p:cNvCxnSpPr>
            <a:cxnSpLocks/>
            <a:stCxn id="2" idx="3"/>
            <a:endCxn id="1341" idx="1"/>
          </p:cNvCxnSpPr>
          <p:nvPr/>
        </p:nvCxnSpPr>
        <p:spPr>
          <a:xfrm>
            <a:off x="4779642" y="1662529"/>
            <a:ext cx="1387624" cy="0"/>
          </a:xfrm>
          <a:prstGeom prst="straightConnector1">
            <a:avLst/>
          </a:prstGeom>
          <a:noFill/>
          <a:ln w="9525" cap="flat" cmpd="sng">
            <a:solidFill>
              <a:srgbClr val="666666"/>
            </a:solidFill>
            <a:prstDash val="solid"/>
            <a:round/>
            <a:headEnd type="none" w="med" len="med"/>
            <a:tailEnd type="oval" w="med" len="med"/>
          </a:ln>
        </p:spPr>
      </p:cxnSp>
      <p:cxnSp>
        <p:nvCxnSpPr>
          <p:cNvPr id="1344" name="Google Shape;856;p26">
            <a:extLst>
              <a:ext uri="{FF2B5EF4-FFF2-40B4-BE49-F238E27FC236}">
                <a16:creationId xmlns:a16="http://schemas.microsoft.com/office/drawing/2014/main" id="{1451D481-D140-6552-D03F-A58BFCE06C5A}"/>
              </a:ext>
            </a:extLst>
          </p:cNvPr>
          <p:cNvCxnSpPr>
            <a:cxnSpLocks/>
            <a:stCxn id="3" idx="3"/>
            <a:endCxn id="1342" idx="1"/>
          </p:cNvCxnSpPr>
          <p:nvPr/>
        </p:nvCxnSpPr>
        <p:spPr>
          <a:xfrm flipV="1">
            <a:off x="4779642" y="4215141"/>
            <a:ext cx="1387624" cy="88"/>
          </a:xfrm>
          <a:prstGeom prst="straightConnector1">
            <a:avLst/>
          </a:prstGeom>
          <a:noFill/>
          <a:ln w="9525" cap="flat" cmpd="sng">
            <a:solidFill>
              <a:srgbClr val="666666"/>
            </a:solidFill>
            <a:prstDash val="solid"/>
            <a:round/>
            <a:headEnd type="none" w="med" len="med"/>
            <a:tailEnd type="oval" w="med" len="med"/>
          </a:ln>
        </p:spPr>
      </p:cxnSp>
      <p:grpSp>
        <p:nvGrpSpPr>
          <p:cNvPr id="1345" name="Google Shape;857;p26">
            <a:extLst>
              <a:ext uri="{FF2B5EF4-FFF2-40B4-BE49-F238E27FC236}">
                <a16:creationId xmlns:a16="http://schemas.microsoft.com/office/drawing/2014/main" id="{F99CEAA3-6436-ED8C-524E-4BEB6AD148F1}"/>
              </a:ext>
            </a:extLst>
          </p:cNvPr>
          <p:cNvGrpSpPr/>
          <p:nvPr/>
        </p:nvGrpSpPr>
        <p:grpSpPr>
          <a:xfrm>
            <a:off x="3631232" y="2076661"/>
            <a:ext cx="372621" cy="329385"/>
            <a:chOff x="3199454" y="2306991"/>
            <a:chExt cx="372621" cy="329385"/>
          </a:xfrm>
        </p:grpSpPr>
        <p:sp>
          <p:nvSpPr>
            <p:cNvPr id="1346" name="Google Shape;858;p26">
              <a:extLst>
                <a:ext uri="{FF2B5EF4-FFF2-40B4-BE49-F238E27FC236}">
                  <a16:creationId xmlns:a16="http://schemas.microsoft.com/office/drawing/2014/main" id="{9059EFDE-8D54-9076-4AD3-914FF9D5F871}"/>
                </a:ext>
              </a:extLst>
            </p:cNvPr>
            <p:cNvSpPr/>
            <p:nvPr/>
          </p:nvSpPr>
          <p:spPr>
            <a:xfrm>
              <a:off x="3199454" y="2306991"/>
              <a:ext cx="265815" cy="329385"/>
            </a:xfrm>
            <a:custGeom>
              <a:avLst/>
              <a:gdLst/>
              <a:ahLst/>
              <a:cxnLst/>
              <a:rect l="l" t="t" r="r" b="b"/>
              <a:pathLst>
                <a:path w="7765" h="9622" extrusionOk="0">
                  <a:moveTo>
                    <a:pt x="5097" y="0"/>
                  </a:moveTo>
                  <a:cubicBezTo>
                    <a:pt x="4097" y="0"/>
                    <a:pt x="2835" y="358"/>
                    <a:pt x="2120" y="1072"/>
                  </a:cubicBezTo>
                  <a:cubicBezTo>
                    <a:pt x="1430" y="1763"/>
                    <a:pt x="1025" y="2715"/>
                    <a:pt x="1025" y="3692"/>
                  </a:cubicBezTo>
                  <a:cubicBezTo>
                    <a:pt x="1025" y="3954"/>
                    <a:pt x="977" y="4192"/>
                    <a:pt x="858" y="4406"/>
                  </a:cubicBezTo>
                  <a:lnTo>
                    <a:pt x="239" y="5597"/>
                  </a:lnTo>
                  <a:cubicBezTo>
                    <a:pt x="1" y="6002"/>
                    <a:pt x="310" y="6502"/>
                    <a:pt x="763" y="6502"/>
                  </a:cubicBezTo>
                  <a:lnTo>
                    <a:pt x="1025" y="6502"/>
                  </a:lnTo>
                  <a:lnTo>
                    <a:pt x="1025" y="7454"/>
                  </a:lnTo>
                  <a:cubicBezTo>
                    <a:pt x="1025" y="8026"/>
                    <a:pt x="1501" y="8502"/>
                    <a:pt x="2049" y="8502"/>
                  </a:cubicBezTo>
                  <a:lnTo>
                    <a:pt x="2716" y="8502"/>
                  </a:lnTo>
                  <a:lnTo>
                    <a:pt x="2716" y="8764"/>
                  </a:lnTo>
                  <a:cubicBezTo>
                    <a:pt x="2739" y="9240"/>
                    <a:pt x="3121" y="9621"/>
                    <a:pt x="3573" y="9621"/>
                  </a:cubicBezTo>
                  <a:lnTo>
                    <a:pt x="6836" y="9621"/>
                  </a:lnTo>
                  <a:cubicBezTo>
                    <a:pt x="7312" y="9621"/>
                    <a:pt x="7693" y="9240"/>
                    <a:pt x="7693" y="8764"/>
                  </a:cubicBezTo>
                  <a:lnTo>
                    <a:pt x="7693" y="8145"/>
                  </a:lnTo>
                  <a:cubicBezTo>
                    <a:pt x="7693" y="7835"/>
                    <a:pt x="7717" y="7550"/>
                    <a:pt x="7764" y="7240"/>
                  </a:cubicBezTo>
                  <a:cubicBezTo>
                    <a:pt x="6002" y="7073"/>
                    <a:pt x="4668" y="5573"/>
                    <a:pt x="4668" y="3811"/>
                  </a:cubicBezTo>
                  <a:cubicBezTo>
                    <a:pt x="4668" y="2334"/>
                    <a:pt x="5597" y="1024"/>
                    <a:pt x="7002" y="548"/>
                  </a:cubicBezTo>
                  <a:cubicBezTo>
                    <a:pt x="6431" y="191"/>
                    <a:pt x="5764" y="0"/>
                    <a:pt x="5097" y="0"/>
                  </a:cubicBez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7" name="Google Shape;859;p26">
              <a:extLst>
                <a:ext uri="{FF2B5EF4-FFF2-40B4-BE49-F238E27FC236}">
                  <a16:creationId xmlns:a16="http://schemas.microsoft.com/office/drawing/2014/main" id="{B86647F0-31FE-4C7B-89B6-A3470B0CAD9D}"/>
                </a:ext>
              </a:extLst>
            </p:cNvPr>
            <p:cNvSpPr/>
            <p:nvPr/>
          </p:nvSpPr>
          <p:spPr>
            <a:xfrm>
              <a:off x="3346208" y="2341223"/>
              <a:ext cx="225866" cy="193003"/>
            </a:xfrm>
            <a:custGeom>
              <a:avLst/>
              <a:gdLst/>
              <a:ahLst/>
              <a:cxnLst/>
              <a:rect l="l" t="t" r="r" b="b"/>
              <a:pathLst>
                <a:path w="6598" h="5638" extrusionOk="0">
                  <a:moveTo>
                    <a:pt x="3767" y="851"/>
                  </a:moveTo>
                  <a:cubicBezTo>
                    <a:pt x="4141" y="851"/>
                    <a:pt x="4512" y="1034"/>
                    <a:pt x="4740" y="1382"/>
                  </a:cubicBezTo>
                  <a:cubicBezTo>
                    <a:pt x="5144" y="2001"/>
                    <a:pt x="4859" y="2811"/>
                    <a:pt x="4192" y="3073"/>
                  </a:cubicBezTo>
                  <a:cubicBezTo>
                    <a:pt x="4120" y="3096"/>
                    <a:pt x="4097" y="3168"/>
                    <a:pt x="4097" y="3239"/>
                  </a:cubicBezTo>
                  <a:cubicBezTo>
                    <a:pt x="4120" y="3466"/>
                    <a:pt x="3948" y="3579"/>
                    <a:pt x="3775" y="3579"/>
                  </a:cubicBezTo>
                  <a:cubicBezTo>
                    <a:pt x="3602" y="3579"/>
                    <a:pt x="3430" y="3466"/>
                    <a:pt x="3454" y="3239"/>
                  </a:cubicBezTo>
                  <a:cubicBezTo>
                    <a:pt x="3454" y="2906"/>
                    <a:pt x="3668" y="2620"/>
                    <a:pt x="3954" y="2501"/>
                  </a:cubicBezTo>
                  <a:cubicBezTo>
                    <a:pt x="4168" y="2406"/>
                    <a:pt x="4311" y="2191"/>
                    <a:pt x="4311" y="1977"/>
                  </a:cubicBezTo>
                  <a:cubicBezTo>
                    <a:pt x="4287" y="1691"/>
                    <a:pt x="4073" y="1501"/>
                    <a:pt x="3811" y="1477"/>
                  </a:cubicBezTo>
                  <a:cubicBezTo>
                    <a:pt x="3644" y="1477"/>
                    <a:pt x="3501" y="1525"/>
                    <a:pt x="3406" y="1644"/>
                  </a:cubicBezTo>
                  <a:cubicBezTo>
                    <a:pt x="3346" y="1703"/>
                    <a:pt x="3263" y="1733"/>
                    <a:pt x="3180" y="1733"/>
                  </a:cubicBezTo>
                  <a:cubicBezTo>
                    <a:pt x="3096" y="1733"/>
                    <a:pt x="3013" y="1703"/>
                    <a:pt x="2953" y="1644"/>
                  </a:cubicBezTo>
                  <a:cubicBezTo>
                    <a:pt x="2834" y="1501"/>
                    <a:pt x="2834" y="1310"/>
                    <a:pt x="2953" y="1191"/>
                  </a:cubicBezTo>
                  <a:cubicBezTo>
                    <a:pt x="3183" y="962"/>
                    <a:pt x="3476" y="851"/>
                    <a:pt x="3767" y="851"/>
                  </a:cubicBezTo>
                  <a:close/>
                  <a:moveTo>
                    <a:pt x="3775" y="3858"/>
                  </a:moveTo>
                  <a:cubicBezTo>
                    <a:pt x="3924" y="3858"/>
                    <a:pt x="4073" y="3954"/>
                    <a:pt x="4097" y="4144"/>
                  </a:cubicBezTo>
                  <a:lnTo>
                    <a:pt x="4097" y="4478"/>
                  </a:lnTo>
                  <a:cubicBezTo>
                    <a:pt x="4073" y="4668"/>
                    <a:pt x="3924" y="4763"/>
                    <a:pt x="3775" y="4763"/>
                  </a:cubicBezTo>
                  <a:cubicBezTo>
                    <a:pt x="3626" y="4763"/>
                    <a:pt x="3477" y="4668"/>
                    <a:pt x="3454" y="4478"/>
                  </a:cubicBezTo>
                  <a:lnTo>
                    <a:pt x="3454" y="4144"/>
                  </a:lnTo>
                  <a:cubicBezTo>
                    <a:pt x="3477" y="3954"/>
                    <a:pt x="3626" y="3858"/>
                    <a:pt x="3775" y="3858"/>
                  </a:cubicBezTo>
                  <a:close/>
                  <a:moveTo>
                    <a:pt x="3763" y="1"/>
                  </a:moveTo>
                  <a:cubicBezTo>
                    <a:pt x="1263" y="1"/>
                    <a:pt x="0" y="3025"/>
                    <a:pt x="1787" y="4811"/>
                  </a:cubicBezTo>
                  <a:cubicBezTo>
                    <a:pt x="2357" y="5381"/>
                    <a:pt x="3059" y="5637"/>
                    <a:pt x="3749" y="5637"/>
                  </a:cubicBezTo>
                  <a:cubicBezTo>
                    <a:pt x="5192" y="5637"/>
                    <a:pt x="6581" y="4518"/>
                    <a:pt x="6597" y="2811"/>
                  </a:cubicBezTo>
                  <a:cubicBezTo>
                    <a:pt x="6597" y="1263"/>
                    <a:pt x="5335" y="1"/>
                    <a:pt x="3763" y="1"/>
                  </a:cubicBez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48" name="Google Shape;860;p26">
            <a:extLst>
              <a:ext uri="{FF2B5EF4-FFF2-40B4-BE49-F238E27FC236}">
                <a16:creationId xmlns:a16="http://schemas.microsoft.com/office/drawing/2014/main" id="{B2037455-856D-745E-5EB3-0F1ECA534C48}"/>
              </a:ext>
            </a:extLst>
          </p:cNvPr>
          <p:cNvGrpSpPr/>
          <p:nvPr/>
        </p:nvGrpSpPr>
        <p:grpSpPr>
          <a:xfrm>
            <a:off x="3632177" y="3471607"/>
            <a:ext cx="370978" cy="361187"/>
            <a:chOff x="3204349" y="4054012"/>
            <a:chExt cx="370978" cy="361187"/>
          </a:xfrm>
        </p:grpSpPr>
        <p:sp>
          <p:nvSpPr>
            <p:cNvPr id="1349" name="Google Shape;861;p26">
              <a:extLst>
                <a:ext uri="{FF2B5EF4-FFF2-40B4-BE49-F238E27FC236}">
                  <a16:creationId xmlns:a16="http://schemas.microsoft.com/office/drawing/2014/main" id="{13163594-1363-A11B-636A-36BE8EECA3C9}"/>
                </a:ext>
              </a:extLst>
            </p:cNvPr>
            <p:cNvSpPr/>
            <p:nvPr/>
          </p:nvSpPr>
          <p:spPr>
            <a:xfrm>
              <a:off x="3204349" y="4054012"/>
              <a:ext cx="118239" cy="279645"/>
            </a:xfrm>
            <a:custGeom>
              <a:avLst/>
              <a:gdLst/>
              <a:ahLst/>
              <a:cxnLst/>
              <a:rect l="l" t="t" r="r" b="b"/>
              <a:pathLst>
                <a:path w="3454" h="8169" extrusionOk="0">
                  <a:moveTo>
                    <a:pt x="2359" y="1948"/>
                  </a:moveTo>
                  <a:cubicBezTo>
                    <a:pt x="2523" y="1948"/>
                    <a:pt x="2689" y="1996"/>
                    <a:pt x="2835" y="2096"/>
                  </a:cubicBezTo>
                  <a:cubicBezTo>
                    <a:pt x="2978" y="2191"/>
                    <a:pt x="3001" y="2382"/>
                    <a:pt x="2906" y="2525"/>
                  </a:cubicBezTo>
                  <a:cubicBezTo>
                    <a:pt x="2845" y="2617"/>
                    <a:pt x="2743" y="2670"/>
                    <a:pt x="2641" y="2670"/>
                  </a:cubicBezTo>
                  <a:cubicBezTo>
                    <a:pt x="2585" y="2670"/>
                    <a:pt x="2528" y="2654"/>
                    <a:pt x="2477" y="2620"/>
                  </a:cubicBezTo>
                  <a:cubicBezTo>
                    <a:pt x="2430" y="2572"/>
                    <a:pt x="2358" y="2572"/>
                    <a:pt x="2311" y="2572"/>
                  </a:cubicBezTo>
                  <a:cubicBezTo>
                    <a:pt x="2263" y="2572"/>
                    <a:pt x="2192" y="2620"/>
                    <a:pt x="2168" y="2668"/>
                  </a:cubicBezTo>
                  <a:cubicBezTo>
                    <a:pt x="2120" y="2739"/>
                    <a:pt x="2025" y="2787"/>
                    <a:pt x="1906" y="2787"/>
                  </a:cubicBezTo>
                  <a:cubicBezTo>
                    <a:pt x="1858" y="2787"/>
                    <a:pt x="1787" y="2787"/>
                    <a:pt x="1739" y="2739"/>
                  </a:cubicBezTo>
                  <a:cubicBezTo>
                    <a:pt x="1596" y="2644"/>
                    <a:pt x="1549" y="2453"/>
                    <a:pt x="1668" y="2311"/>
                  </a:cubicBezTo>
                  <a:cubicBezTo>
                    <a:pt x="1830" y="2075"/>
                    <a:pt x="2092" y="1948"/>
                    <a:pt x="2359" y="1948"/>
                  </a:cubicBezTo>
                  <a:close/>
                  <a:moveTo>
                    <a:pt x="1781" y="3570"/>
                  </a:moveTo>
                  <a:cubicBezTo>
                    <a:pt x="1929" y="3570"/>
                    <a:pt x="2051" y="3682"/>
                    <a:pt x="2073" y="3835"/>
                  </a:cubicBezTo>
                  <a:cubicBezTo>
                    <a:pt x="2073" y="3978"/>
                    <a:pt x="2144" y="4073"/>
                    <a:pt x="2239" y="4168"/>
                  </a:cubicBezTo>
                  <a:cubicBezTo>
                    <a:pt x="2318" y="4227"/>
                    <a:pt x="2412" y="4269"/>
                    <a:pt x="2510" y="4269"/>
                  </a:cubicBezTo>
                  <a:cubicBezTo>
                    <a:pt x="2530" y="4269"/>
                    <a:pt x="2552" y="4268"/>
                    <a:pt x="2573" y="4263"/>
                  </a:cubicBezTo>
                  <a:cubicBezTo>
                    <a:pt x="2588" y="4262"/>
                    <a:pt x="2602" y="4261"/>
                    <a:pt x="2616" y="4261"/>
                  </a:cubicBezTo>
                  <a:cubicBezTo>
                    <a:pt x="2982" y="4261"/>
                    <a:pt x="3034" y="4837"/>
                    <a:pt x="2644" y="4882"/>
                  </a:cubicBezTo>
                  <a:lnTo>
                    <a:pt x="2525" y="4882"/>
                  </a:lnTo>
                  <a:cubicBezTo>
                    <a:pt x="1977" y="4882"/>
                    <a:pt x="1501" y="4454"/>
                    <a:pt x="1453" y="3906"/>
                  </a:cubicBezTo>
                  <a:cubicBezTo>
                    <a:pt x="1430" y="3739"/>
                    <a:pt x="1549" y="3573"/>
                    <a:pt x="1739" y="3573"/>
                  </a:cubicBezTo>
                  <a:cubicBezTo>
                    <a:pt x="1753" y="3571"/>
                    <a:pt x="1768" y="3570"/>
                    <a:pt x="1781" y="3570"/>
                  </a:cubicBezTo>
                  <a:close/>
                  <a:moveTo>
                    <a:pt x="1739" y="5317"/>
                  </a:moveTo>
                  <a:cubicBezTo>
                    <a:pt x="1894" y="5317"/>
                    <a:pt x="2049" y="5418"/>
                    <a:pt x="2049" y="5621"/>
                  </a:cubicBezTo>
                  <a:cubicBezTo>
                    <a:pt x="2049" y="5740"/>
                    <a:pt x="2144" y="5835"/>
                    <a:pt x="2263" y="5859"/>
                  </a:cubicBezTo>
                  <a:cubicBezTo>
                    <a:pt x="2668" y="5859"/>
                    <a:pt x="2668" y="6478"/>
                    <a:pt x="2263" y="6478"/>
                  </a:cubicBezTo>
                  <a:cubicBezTo>
                    <a:pt x="1787" y="6454"/>
                    <a:pt x="1430" y="6097"/>
                    <a:pt x="1430" y="5621"/>
                  </a:cubicBezTo>
                  <a:cubicBezTo>
                    <a:pt x="1430" y="5418"/>
                    <a:pt x="1584" y="5317"/>
                    <a:pt x="1739" y="5317"/>
                  </a:cubicBezTo>
                  <a:close/>
                  <a:moveTo>
                    <a:pt x="2811" y="1"/>
                  </a:moveTo>
                  <a:cubicBezTo>
                    <a:pt x="2335" y="24"/>
                    <a:pt x="1930" y="310"/>
                    <a:pt x="1739" y="715"/>
                  </a:cubicBezTo>
                  <a:cubicBezTo>
                    <a:pt x="1572" y="786"/>
                    <a:pt x="1406" y="858"/>
                    <a:pt x="1287" y="1001"/>
                  </a:cubicBezTo>
                  <a:cubicBezTo>
                    <a:pt x="1096" y="1191"/>
                    <a:pt x="977" y="1477"/>
                    <a:pt x="1001" y="1787"/>
                  </a:cubicBezTo>
                  <a:cubicBezTo>
                    <a:pt x="620" y="2025"/>
                    <a:pt x="406" y="2430"/>
                    <a:pt x="406" y="2882"/>
                  </a:cubicBezTo>
                  <a:cubicBezTo>
                    <a:pt x="406" y="3001"/>
                    <a:pt x="429" y="3120"/>
                    <a:pt x="453" y="3239"/>
                  </a:cubicBezTo>
                  <a:cubicBezTo>
                    <a:pt x="239" y="3477"/>
                    <a:pt x="96" y="3787"/>
                    <a:pt x="96" y="4097"/>
                  </a:cubicBezTo>
                  <a:cubicBezTo>
                    <a:pt x="120" y="4335"/>
                    <a:pt x="167" y="4549"/>
                    <a:pt x="286" y="4763"/>
                  </a:cubicBezTo>
                  <a:cubicBezTo>
                    <a:pt x="1" y="5216"/>
                    <a:pt x="72" y="5787"/>
                    <a:pt x="429" y="6192"/>
                  </a:cubicBezTo>
                  <a:lnTo>
                    <a:pt x="429" y="6288"/>
                  </a:lnTo>
                  <a:cubicBezTo>
                    <a:pt x="429" y="6621"/>
                    <a:pt x="572" y="6954"/>
                    <a:pt x="787" y="7192"/>
                  </a:cubicBezTo>
                  <a:cubicBezTo>
                    <a:pt x="1001" y="7407"/>
                    <a:pt x="1287" y="7550"/>
                    <a:pt x="1596" y="7573"/>
                  </a:cubicBezTo>
                  <a:cubicBezTo>
                    <a:pt x="1858" y="7955"/>
                    <a:pt x="2287" y="8169"/>
                    <a:pt x="2739" y="8169"/>
                  </a:cubicBezTo>
                  <a:cubicBezTo>
                    <a:pt x="3001" y="8169"/>
                    <a:pt x="3239" y="8074"/>
                    <a:pt x="3454" y="7931"/>
                  </a:cubicBezTo>
                  <a:lnTo>
                    <a:pt x="3454" y="191"/>
                  </a:lnTo>
                  <a:cubicBezTo>
                    <a:pt x="3287" y="72"/>
                    <a:pt x="3049" y="1"/>
                    <a:pt x="2835" y="1"/>
                  </a:cubicBez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0" name="Google Shape;862;p26">
              <a:extLst>
                <a:ext uri="{FF2B5EF4-FFF2-40B4-BE49-F238E27FC236}">
                  <a16:creationId xmlns:a16="http://schemas.microsoft.com/office/drawing/2014/main" id="{0E45C135-EE1A-59D4-B596-97C80A858277}"/>
                </a:ext>
              </a:extLst>
            </p:cNvPr>
            <p:cNvSpPr/>
            <p:nvPr/>
          </p:nvSpPr>
          <p:spPr>
            <a:xfrm>
              <a:off x="3451371" y="4303464"/>
              <a:ext cx="41627" cy="35568"/>
            </a:xfrm>
            <a:custGeom>
              <a:avLst/>
              <a:gdLst/>
              <a:ahLst/>
              <a:cxnLst/>
              <a:rect l="l" t="t" r="r" b="b"/>
              <a:pathLst>
                <a:path w="1216" h="1039" extrusionOk="0">
                  <a:moveTo>
                    <a:pt x="691" y="1"/>
                  </a:moveTo>
                  <a:cubicBezTo>
                    <a:pt x="239" y="1"/>
                    <a:pt x="0" y="572"/>
                    <a:pt x="334" y="882"/>
                  </a:cubicBezTo>
                  <a:cubicBezTo>
                    <a:pt x="434" y="990"/>
                    <a:pt x="562" y="1038"/>
                    <a:pt x="690" y="1038"/>
                  </a:cubicBezTo>
                  <a:cubicBezTo>
                    <a:pt x="954" y="1038"/>
                    <a:pt x="1215" y="830"/>
                    <a:pt x="1215" y="525"/>
                  </a:cubicBezTo>
                  <a:cubicBezTo>
                    <a:pt x="1215" y="239"/>
                    <a:pt x="977" y="1"/>
                    <a:pt x="691" y="1"/>
                  </a:cubicBez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1" name="Google Shape;863;p26">
              <a:extLst>
                <a:ext uri="{FF2B5EF4-FFF2-40B4-BE49-F238E27FC236}">
                  <a16:creationId xmlns:a16="http://schemas.microsoft.com/office/drawing/2014/main" id="{3F8785BD-BA89-7498-2112-253579CD24B3}"/>
                </a:ext>
              </a:extLst>
            </p:cNvPr>
            <p:cNvSpPr/>
            <p:nvPr/>
          </p:nvSpPr>
          <p:spPr>
            <a:xfrm>
              <a:off x="3381263" y="4227639"/>
              <a:ext cx="194064" cy="187560"/>
            </a:xfrm>
            <a:custGeom>
              <a:avLst/>
              <a:gdLst/>
              <a:ahLst/>
              <a:cxnLst/>
              <a:rect l="l" t="t" r="r" b="b"/>
              <a:pathLst>
                <a:path w="5669" h="5479" extrusionOk="0">
                  <a:moveTo>
                    <a:pt x="2725" y="1561"/>
                  </a:moveTo>
                  <a:cubicBezTo>
                    <a:pt x="3327" y="1561"/>
                    <a:pt x="3906" y="2030"/>
                    <a:pt x="3906" y="2740"/>
                  </a:cubicBezTo>
                  <a:cubicBezTo>
                    <a:pt x="3906" y="3383"/>
                    <a:pt x="3382" y="3907"/>
                    <a:pt x="2739" y="3907"/>
                  </a:cubicBezTo>
                  <a:cubicBezTo>
                    <a:pt x="1691" y="3907"/>
                    <a:pt x="1167" y="2644"/>
                    <a:pt x="1906" y="1906"/>
                  </a:cubicBezTo>
                  <a:cubicBezTo>
                    <a:pt x="2144" y="1668"/>
                    <a:pt x="2437" y="1561"/>
                    <a:pt x="2725" y="1561"/>
                  </a:cubicBezTo>
                  <a:close/>
                  <a:moveTo>
                    <a:pt x="2739" y="1"/>
                  </a:moveTo>
                  <a:cubicBezTo>
                    <a:pt x="2596" y="1"/>
                    <a:pt x="2477" y="49"/>
                    <a:pt x="2406" y="144"/>
                  </a:cubicBezTo>
                  <a:cubicBezTo>
                    <a:pt x="2310" y="215"/>
                    <a:pt x="2263" y="358"/>
                    <a:pt x="2263" y="477"/>
                  </a:cubicBezTo>
                  <a:lnTo>
                    <a:pt x="2263" y="739"/>
                  </a:lnTo>
                  <a:cubicBezTo>
                    <a:pt x="2048" y="787"/>
                    <a:pt x="1834" y="858"/>
                    <a:pt x="1667" y="977"/>
                  </a:cubicBezTo>
                  <a:lnTo>
                    <a:pt x="1477" y="811"/>
                  </a:lnTo>
                  <a:cubicBezTo>
                    <a:pt x="1382" y="715"/>
                    <a:pt x="1257" y="668"/>
                    <a:pt x="1132" y="668"/>
                  </a:cubicBezTo>
                  <a:cubicBezTo>
                    <a:pt x="1007" y="668"/>
                    <a:pt x="882" y="715"/>
                    <a:pt x="786" y="811"/>
                  </a:cubicBezTo>
                  <a:cubicBezTo>
                    <a:pt x="596" y="1001"/>
                    <a:pt x="596" y="1287"/>
                    <a:pt x="786" y="1477"/>
                  </a:cubicBezTo>
                  <a:lnTo>
                    <a:pt x="977" y="1668"/>
                  </a:lnTo>
                  <a:cubicBezTo>
                    <a:pt x="858" y="1859"/>
                    <a:pt x="786" y="2049"/>
                    <a:pt x="739" y="2263"/>
                  </a:cubicBezTo>
                  <a:lnTo>
                    <a:pt x="477" y="2263"/>
                  </a:lnTo>
                  <a:cubicBezTo>
                    <a:pt x="215" y="2263"/>
                    <a:pt x="0" y="2478"/>
                    <a:pt x="0" y="2740"/>
                  </a:cubicBezTo>
                  <a:cubicBezTo>
                    <a:pt x="0" y="2883"/>
                    <a:pt x="48" y="3002"/>
                    <a:pt x="143" y="3097"/>
                  </a:cubicBezTo>
                  <a:cubicBezTo>
                    <a:pt x="215" y="3168"/>
                    <a:pt x="358" y="3240"/>
                    <a:pt x="477" y="3240"/>
                  </a:cubicBezTo>
                  <a:lnTo>
                    <a:pt x="739" y="3240"/>
                  </a:lnTo>
                  <a:cubicBezTo>
                    <a:pt x="786" y="3430"/>
                    <a:pt x="858" y="3645"/>
                    <a:pt x="977" y="3835"/>
                  </a:cubicBezTo>
                  <a:lnTo>
                    <a:pt x="810" y="4002"/>
                  </a:lnTo>
                  <a:cubicBezTo>
                    <a:pt x="620" y="4192"/>
                    <a:pt x="620" y="4478"/>
                    <a:pt x="810" y="4669"/>
                  </a:cubicBezTo>
                  <a:cubicBezTo>
                    <a:pt x="905" y="4764"/>
                    <a:pt x="1024" y="4811"/>
                    <a:pt x="1167" y="4811"/>
                  </a:cubicBezTo>
                  <a:cubicBezTo>
                    <a:pt x="1286" y="4811"/>
                    <a:pt x="1405" y="4764"/>
                    <a:pt x="1501" y="4669"/>
                  </a:cubicBezTo>
                  <a:lnTo>
                    <a:pt x="1667" y="4502"/>
                  </a:lnTo>
                  <a:cubicBezTo>
                    <a:pt x="1858" y="4621"/>
                    <a:pt x="2048" y="4692"/>
                    <a:pt x="2263" y="4740"/>
                  </a:cubicBezTo>
                  <a:lnTo>
                    <a:pt x="2263" y="5002"/>
                  </a:lnTo>
                  <a:cubicBezTo>
                    <a:pt x="2263" y="5264"/>
                    <a:pt x="2477" y="5478"/>
                    <a:pt x="2763" y="5478"/>
                  </a:cubicBezTo>
                  <a:cubicBezTo>
                    <a:pt x="3025" y="5478"/>
                    <a:pt x="3239" y="5264"/>
                    <a:pt x="3239" y="5002"/>
                  </a:cubicBezTo>
                  <a:lnTo>
                    <a:pt x="3239" y="4740"/>
                  </a:lnTo>
                  <a:cubicBezTo>
                    <a:pt x="3454" y="4692"/>
                    <a:pt x="3644" y="4597"/>
                    <a:pt x="3835" y="4502"/>
                  </a:cubicBezTo>
                  <a:lnTo>
                    <a:pt x="4001" y="4669"/>
                  </a:lnTo>
                  <a:cubicBezTo>
                    <a:pt x="4097" y="4764"/>
                    <a:pt x="4222" y="4811"/>
                    <a:pt x="4347" y="4811"/>
                  </a:cubicBezTo>
                  <a:cubicBezTo>
                    <a:pt x="4472" y="4811"/>
                    <a:pt x="4597" y="4764"/>
                    <a:pt x="4692" y="4669"/>
                  </a:cubicBezTo>
                  <a:cubicBezTo>
                    <a:pt x="4882" y="4478"/>
                    <a:pt x="4882" y="4168"/>
                    <a:pt x="4692" y="3978"/>
                  </a:cubicBezTo>
                  <a:lnTo>
                    <a:pt x="4525" y="3811"/>
                  </a:lnTo>
                  <a:cubicBezTo>
                    <a:pt x="4620" y="3621"/>
                    <a:pt x="4716" y="3430"/>
                    <a:pt x="4763" y="3216"/>
                  </a:cubicBezTo>
                  <a:lnTo>
                    <a:pt x="5001" y="3216"/>
                  </a:lnTo>
                  <a:cubicBezTo>
                    <a:pt x="5668" y="3216"/>
                    <a:pt x="5668" y="2240"/>
                    <a:pt x="5001" y="2240"/>
                  </a:cubicBezTo>
                  <a:lnTo>
                    <a:pt x="5001" y="2263"/>
                  </a:lnTo>
                  <a:lnTo>
                    <a:pt x="4763" y="2263"/>
                  </a:lnTo>
                  <a:cubicBezTo>
                    <a:pt x="4692" y="2049"/>
                    <a:pt x="4620" y="1835"/>
                    <a:pt x="4501" y="1668"/>
                  </a:cubicBezTo>
                  <a:lnTo>
                    <a:pt x="4692" y="1477"/>
                  </a:lnTo>
                  <a:cubicBezTo>
                    <a:pt x="5090" y="1133"/>
                    <a:pt x="4745" y="610"/>
                    <a:pt x="4357" y="610"/>
                  </a:cubicBezTo>
                  <a:cubicBezTo>
                    <a:pt x="4235" y="610"/>
                    <a:pt x="4110" y="662"/>
                    <a:pt x="4001" y="787"/>
                  </a:cubicBezTo>
                  <a:lnTo>
                    <a:pt x="3811" y="977"/>
                  </a:lnTo>
                  <a:cubicBezTo>
                    <a:pt x="3644" y="858"/>
                    <a:pt x="3430" y="787"/>
                    <a:pt x="3215" y="739"/>
                  </a:cubicBezTo>
                  <a:lnTo>
                    <a:pt x="3215" y="477"/>
                  </a:lnTo>
                  <a:cubicBezTo>
                    <a:pt x="3215" y="215"/>
                    <a:pt x="3001" y="1"/>
                    <a:pt x="2739" y="1"/>
                  </a:cubicBez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2" name="Google Shape;864;p26">
              <a:extLst>
                <a:ext uri="{FF2B5EF4-FFF2-40B4-BE49-F238E27FC236}">
                  <a16:creationId xmlns:a16="http://schemas.microsoft.com/office/drawing/2014/main" id="{66E2E8C6-A1F4-3244-4707-E63ECCAE39CE}"/>
                </a:ext>
              </a:extLst>
            </p:cNvPr>
            <p:cNvSpPr/>
            <p:nvPr/>
          </p:nvSpPr>
          <p:spPr>
            <a:xfrm>
              <a:off x="3343744" y="4054012"/>
              <a:ext cx="114987" cy="278036"/>
            </a:xfrm>
            <a:custGeom>
              <a:avLst/>
              <a:gdLst/>
              <a:ahLst/>
              <a:cxnLst/>
              <a:rect l="l" t="t" r="r" b="b"/>
              <a:pathLst>
                <a:path w="3359" h="8122" extrusionOk="0">
                  <a:moveTo>
                    <a:pt x="1096" y="1948"/>
                  </a:moveTo>
                  <a:cubicBezTo>
                    <a:pt x="1363" y="1948"/>
                    <a:pt x="1625" y="2075"/>
                    <a:pt x="1787" y="2311"/>
                  </a:cubicBezTo>
                  <a:cubicBezTo>
                    <a:pt x="1948" y="2494"/>
                    <a:pt x="1799" y="2788"/>
                    <a:pt x="1553" y="2788"/>
                  </a:cubicBezTo>
                  <a:cubicBezTo>
                    <a:pt x="1544" y="2788"/>
                    <a:pt x="1535" y="2788"/>
                    <a:pt x="1525" y="2787"/>
                  </a:cubicBezTo>
                  <a:cubicBezTo>
                    <a:pt x="1430" y="2787"/>
                    <a:pt x="1335" y="2739"/>
                    <a:pt x="1287" y="2668"/>
                  </a:cubicBezTo>
                  <a:cubicBezTo>
                    <a:pt x="1239" y="2620"/>
                    <a:pt x="1192" y="2572"/>
                    <a:pt x="1144" y="2572"/>
                  </a:cubicBezTo>
                  <a:cubicBezTo>
                    <a:pt x="1123" y="2566"/>
                    <a:pt x="1104" y="2563"/>
                    <a:pt x="1087" y="2563"/>
                  </a:cubicBezTo>
                  <a:cubicBezTo>
                    <a:pt x="1045" y="2563"/>
                    <a:pt x="1011" y="2579"/>
                    <a:pt x="977" y="2596"/>
                  </a:cubicBezTo>
                  <a:cubicBezTo>
                    <a:pt x="916" y="2640"/>
                    <a:pt x="854" y="2659"/>
                    <a:pt x="795" y="2659"/>
                  </a:cubicBezTo>
                  <a:cubicBezTo>
                    <a:pt x="536" y="2659"/>
                    <a:pt x="348" y="2290"/>
                    <a:pt x="620" y="2096"/>
                  </a:cubicBezTo>
                  <a:cubicBezTo>
                    <a:pt x="765" y="1996"/>
                    <a:pt x="931" y="1948"/>
                    <a:pt x="1096" y="1948"/>
                  </a:cubicBezTo>
                  <a:close/>
                  <a:moveTo>
                    <a:pt x="1721" y="3570"/>
                  </a:moveTo>
                  <a:cubicBezTo>
                    <a:pt x="1735" y="3570"/>
                    <a:pt x="1749" y="3571"/>
                    <a:pt x="1763" y="3573"/>
                  </a:cubicBezTo>
                  <a:cubicBezTo>
                    <a:pt x="1930" y="3573"/>
                    <a:pt x="2073" y="3739"/>
                    <a:pt x="2049" y="3906"/>
                  </a:cubicBezTo>
                  <a:cubicBezTo>
                    <a:pt x="1978" y="4454"/>
                    <a:pt x="1525" y="4882"/>
                    <a:pt x="954" y="4882"/>
                  </a:cubicBezTo>
                  <a:lnTo>
                    <a:pt x="858" y="4882"/>
                  </a:lnTo>
                  <a:cubicBezTo>
                    <a:pt x="692" y="4882"/>
                    <a:pt x="549" y="4716"/>
                    <a:pt x="573" y="4549"/>
                  </a:cubicBezTo>
                  <a:cubicBezTo>
                    <a:pt x="573" y="4395"/>
                    <a:pt x="716" y="4261"/>
                    <a:pt x="869" y="4261"/>
                  </a:cubicBezTo>
                  <a:cubicBezTo>
                    <a:pt x="881" y="4261"/>
                    <a:pt x="894" y="4262"/>
                    <a:pt x="906" y="4263"/>
                  </a:cubicBezTo>
                  <a:cubicBezTo>
                    <a:pt x="921" y="4265"/>
                    <a:pt x="936" y="4265"/>
                    <a:pt x="950" y="4265"/>
                  </a:cubicBezTo>
                  <a:cubicBezTo>
                    <a:pt x="1194" y="4265"/>
                    <a:pt x="1407" y="4083"/>
                    <a:pt x="1430" y="3858"/>
                  </a:cubicBezTo>
                  <a:cubicBezTo>
                    <a:pt x="1430" y="3684"/>
                    <a:pt x="1569" y="3570"/>
                    <a:pt x="1721" y="3570"/>
                  </a:cubicBezTo>
                  <a:close/>
                  <a:moveTo>
                    <a:pt x="1192" y="6621"/>
                  </a:moveTo>
                  <a:lnTo>
                    <a:pt x="1192" y="6621"/>
                  </a:lnTo>
                  <a:cubicBezTo>
                    <a:pt x="1182" y="6625"/>
                    <a:pt x="1172" y="6628"/>
                    <a:pt x="1163" y="6632"/>
                  </a:cubicBezTo>
                  <a:lnTo>
                    <a:pt x="1163" y="6632"/>
                  </a:lnTo>
                  <a:cubicBezTo>
                    <a:pt x="1164" y="6636"/>
                    <a:pt x="1166" y="6641"/>
                    <a:pt x="1168" y="6645"/>
                  </a:cubicBezTo>
                  <a:lnTo>
                    <a:pt x="1192" y="6621"/>
                  </a:lnTo>
                  <a:close/>
                  <a:moveTo>
                    <a:pt x="596" y="1"/>
                  </a:moveTo>
                  <a:cubicBezTo>
                    <a:pt x="382" y="1"/>
                    <a:pt x="191" y="48"/>
                    <a:pt x="1" y="143"/>
                  </a:cubicBezTo>
                  <a:lnTo>
                    <a:pt x="1" y="7883"/>
                  </a:lnTo>
                  <a:cubicBezTo>
                    <a:pt x="168" y="8002"/>
                    <a:pt x="358" y="8074"/>
                    <a:pt x="549" y="8121"/>
                  </a:cubicBezTo>
                  <a:cubicBezTo>
                    <a:pt x="477" y="7978"/>
                    <a:pt x="453" y="7812"/>
                    <a:pt x="453" y="7645"/>
                  </a:cubicBezTo>
                  <a:cubicBezTo>
                    <a:pt x="453" y="7202"/>
                    <a:pt x="727" y="6805"/>
                    <a:pt x="1163" y="6632"/>
                  </a:cubicBezTo>
                  <a:lnTo>
                    <a:pt x="1163" y="6632"/>
                  </a:lnTo>
                  <a:cubicBezTo>
                    <a:pt x="1094" y="6470"/>
                    <a:pt x="1049" y="6307"/>
                    <a:pt x="1049" y="6145"/>
                  </a:cubicBezTo>
                  <a:cubicBezTo>
                    <a:pt x="1049" y="5859"/>
                    <a:pt x="1168" y="5573"/>
                    <a:pt x="1358" y="5383"/>
                  </a:cubicBezTo>
                  <a:cubicBezTo>
                    <a:pt x="1565" y="5176"/>
                    <a:pt x="1844" y="5070"/>
                    <a:pt x="2123" y="5070"/>
                  </a:cubicBezTo>
                  <a:cubicBezTo>
                    <a:pt x="2295" y="5070"/>
                    <a:pt x="2466" y="5110"/>
                    <a:pt x="2621" y="5192"/>
                  </a:cubicBezTo>
                  <a:cubicBezTo>
                    <a:pt x="2716" y="4859"/>
                    <a:pt x="2978" y="4597"/>
                    <a:pt x="3287" y="4501"/>
                  </a:cubicBezTo>
                  <a:cubicBezTo>
                    <a:pt x="3335" y="4359"/>
                    <a:pt x="3359" y="4192"/>
                    <a:pt x="3359" y="4049"/>
                  </a:cubicBezTo>
                  <a:cubicBezTo>
                    <a:pt x="3359" y="3716"/>
                    <a:pt x="3240" y="3406"/>
                    <a:pt x="3002" y="3192"/>
                  </a:cubicBezTo>
                  <a:cubicBezTo>
                    <a:pt x="3025" y="3073"/>
                    <a:pt x="3049" y="2954"/>
                    <a:pt x="3049" y="2834"/>
                  </a:cubicBezTo>
                  <a:cubicBezTo>
                    <a:pt x="3049" y="2382"/>
                    <a:pt x="2811" y="1977"/>
                    <a:pt x="2430" y="1739"/>
                  </a:cubicBezTo>
                  <a:cubicBezTo>
                    <a:pt x="2430" y="1429"/>
                    <a:pt x="2311" y="1167"/>
                    <a:pt x="2120" y="953"/>
                  </a:cubicBezTo>
                  <a:cubicBezTo>
                    <a:pt x="1978" y="834"/>
                    <a:pt x="1835" y="739"/>
                    <a:pt x="1668" y="691"/>
                  </a:cubicBezTo>
                  <a:cubicBezTo>
                    <a:pt x="1477" y="286"/>
                    <a:pt x="1049" y="1"/>
                    <a:pt x="596" y="1"/>
                  </a:cubicBez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pic>
        <p:nvPicPr>
          <p:cNvPr id="1354" name="Picture 1353">
            <a:extLst>
              <a:ext uri="{FF2B5EF4-FFF2-40B4-BE49-F238E27FC236}">
                <a16:creationId xmlns:a16="http://schemas.microsoft.com/office/drawing/2014/main" id="{0A42E6C9-E1BA-5CA3-C42F-19A2681F704A}"/>
              </a:ext>
            </a:extLst>
          </p:cNvPr>
          <p:cNvPicPr>
            <a:picLocks noChangeAspect="1"/>
          </p:cNvPicPr>
          <p:nvPr/>
        </p:nvPicPr>
        <p:blipFill>
          <a:blip r:embed="rId3"/>
          <a:stretch>
            <a:fillRect/>
          </a:stretch>
        </p:blipFill>
        <p:spPr>
          <a:xfrm>
            <a:off x="586854" y="1416705"/>
            <a:ext cx="1700931" cy="3383573"/>
          </a:xfrm>
          <a:prstGeom prst="rect">
            <a:avLst/>
          </a:prstGeom>
        </p:spPr>
      </p:pic>
    </p:spTree>
    <p:extLst>
      <p:ext uri="{BB962C8B-B14F-4D97-AF65-F5344CB8AC3E}">
        <p14:creationId xmlns:p14="http://schemas.microsoft.com/office/powerpoint/2010/main" val="90028744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24"/>
                                        </p:tgtEl>
                                        <p:attrNameLst>
                                          <p:attrName>style.visibility</p:attrName>
                                        </p:attrNameLst>
                                      </p:cBhvr>
                                      <p:to>
                                        <p:strVal val="visible"/>
                                      </p:to>
                                    </p:set>
                                    <p:animEffect transition="in" filter="barn(inVertical)">
                                      <p:cBhvr>
                                        <p:cTn id="7" dur="500"/>
                                        <p:tgtEl>
                                          <p:spTgt spid="122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barn(inVertical)">
                                      <p:cBhvr>
                                        <p:cTn id="12" dur="500"/>
                                        <p:tgtEl>
                                          <p:spTgt spid="2"/>
                                        </p:tgtEl>
                                      </p:cBhvr>
                                    </p:animEffect>
                                  </p:childTnLst>
                                </p:cTn>
                              </p:par>
                              <p:par>
                                <p:cTn id="13" presetID="16" presetClass="entr" presetSubtype="21" fill="hold" nodeType="withEffect">
                                  <p:stCondLst>
                                    <p:cond delay="0"/>
                                  </p:stCondLst>
                                  <p:childTnLst>
                                    <p:set>
                                      <p:cBhvr>
                                        <p:cTn id="14" dur="1" fill="hold">
                                          <p:stCondLst>
                                            <p:cond delay="0"/>
                                          </p:stCondLst>
                                        </p:cTn>
                                        <p:tgtEl>
                                          <p:spTgt spid="1345"/>
                                        </p:tgtEl>
                                        <p:attrNameLst>
                                          <p:attrName>style.visibility</p:attrName>
                                        </p:attrNameLst>
                                      </p:cBhvr>
                                      <p:to>
                                        <p:strVal val="visible"/>
                                      </p:to>
                                    </p:set>
                                    <p:animEffect transition="in" filter="barn(inVertical)">
                                      <p:cBhvr>
                                        <p:cTn id="15" dur="500"/>
                                        <p:tgtEl>
                                          <p:spTgt spid="1345"/>
                                        </p:tgtEl>
                                      </p:cBhvr>
                                    </p:animEffect>
                                  </p:childTnLst>
                                </p:cTn>
                              </p:par>
                              <p:par>
                                <p:cTn id="16" presetID="16" presetClass="entr" presetSubtype="21" fill="hold" nodeType="withEffect">
                                  <p:stCondLst>
                                    <p:cond delay="0"/>
                                  </p:stCondLst>
                                  <p:childTnLst>
                                    <p:set>
                                      <p:cBhvr>
                                        <p:cTn id="17" dur="1" fill="hold">
                                          <p:stCondLst>
                                            <p:cond delay="0"/>
                                          </p:stCondLst>
                                        </p:cTn>
                                        <p:tgtEl>
                                          <p:spTgt spid="1348"/>
                                        </p:tgtEl>
                                        <p:attrNameLst>
                                          <p:attrName>style.visibility</p:attrName>
                                        </p:attrNameLst>
                                      </p:cBhvr>
                                      <p:to>
                                        <p:strVal val="visible"/>
                                      </p:to>
                                    </p:set>
                                    <p:animEffect transition="in" filter="barn(inVertical)">
                                      <p:cBhvr>
                                        <p:cTn id="18" dur="500"/>
                                        <p:tgtEl>
                                          <p:spTgt spid="1348"/>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barn(inVertical)">
                                      <p:cBhvr>
                                        <p:cTn id="21" dur="500"/>
                                        <p:tgtEl>
                                          <p:spTgt spid="3"/>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nodeType="clickEffect">
                                  <p:stCondLst>
                                    <p:cond delay="0"/>
                                  </p:stCondLst>
                                  <p:childTnLst>
                                    <p:set>
                                      <p:cBhvr>
                                        <p:cTn id="25" dur="1" fill="hold">
                                          <p:stCondLst>
                                            <p:cond delay="0"/>
                                          </p:stCondLst>
                                        </p:cTn>
                                        <p:tgtEl>
                                          <p:spTgt spid="1343"/>
                                        </p:tgtEl>
                                        <p:attrNameLst>
                                          <p:attrName>style.visibility</p:attrName>
                                        </p:attrNameLst>
                                      </p:cBhvr>
                                      <p:to>
                                        <p:strVal val="visible"/>
                                      </p:to>
                                    </p:set>
                                    <p:animEffect transition="in" filter="barn(inVertical)">
                                      <p:cBhvr>
                                        <p:cTn id="26" dur="500"/>
                                        <p:tgtEl>
                                          <p:spTgt spid="1343"/>
                                        </p:tgtEl>
                                      </p:cBhvr>
                                    </p:animEffect>
                                  </p:childTnLst>
                                </p:cTn>
                              </p:par>
                              <p:par>
                                <p:cTn id="27" presetID="16" presetClass="entr" presetSubtype="21" fill="hold" grpId="0" nodeType="withEffect">
                                  <p:stCondLst>
                                    <p:cond delay="0"/>
                                  </p:stCondLst>
                                  <p:childTnLst>
                                    <p:set>
                                      <p:cBhvr>
                                        <p:cTn id="28" dur="1" fill="hold">
                                          <p:stCondLst>
                                            <p:cond delay="0"/>
                                          </p:stCondLst>
                                        </p:cTn>
                                        <p:tgtEl>
                                          <p:spTgt spid="1341"/>
                                        </p:tgtEl>
                                        <p:attrNameLst>
                                          <p:attrName>style.visibility</p:attrName>
                                        </p:attrNameLst>
                                      </p:cBhvr>
                                      <p:to>
                                        <p:strVal val="visible"/>
                                      </p:to>
                                    </p:set>
                                    <p:animEffect transition="in" filter="barn(inVertical)">
                                      <p:cBhvr>
                                        <p:cTn id="29" dur="500"/>
                                        <p:tgtEl>
                                          <p:spTgt spid="1341"/>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nodeType="clickEffect">
                                  <p:stCondLst>
                                    <p:cond delay="0"/>
                                  </p:stCondLst>
                                  <p:childTnLst>
                                    <p:set>
                                      <p:cBhvr>
                                        <p:cTn id="33" dur="1" fill="hold">
                                          <p:stCondLst>
                                            <p:cond delay="0"/>
                                          </p:stCondLst>
                                        </p:cTn>
                                        <p:tgtEl>
                                          <p:spTgt spid="1344"/>
                                        </p:tgtEl>
                                        <p:attrNameLst>
                                          <p:attrName>style.visibility</p:attrName>
                                        </p:attrNameLst>
                                      </p:cBhvr>
                                      <p:to>
                                        <p:strVal val="visible"/>
                                      </p:to>
                                    </p:set>
                                    <p:animEffect transition="in" filter="barn(inVertical)">
                                      <p:cBhvr>
                                        <p:cTn id="34" dur="500"/>
                                        <p:tgtEl>
                                          <p:spTgt spid="1344"/>
                                        </p:tgtEl>
                                      </p:cBhvr>
                                    </p:animEffect>
                                  </p:childTnLst>
                                </p:cTn>
                              </p:par>
                              <p:par>
                                <p:cTn id="35" presetID="16" presetClass="entr" presetSubtype="21" fill="hold" grpId="0" nodeType="withEffect">
                                  <p:stCondLst>
                                    <p:cond delay="0"/>
                                  </p:stCondLst>
                                  <p:childTnLst>
                                    <p:set>
                                      <p:cBhvr>
                                        <p:cTn id="36" dur="1" fill="hold">
                                          <p:stCondLst>
                                            <p:cond delay="0"/>
                                          </p:stCondLst>
                                        </p:cTn>
                                        <p:tgtEl>
                                          <p:spTgt spid="1342"/>
                                        </p:tgtEl>
                                        <p:attrNameLst>
                                          <p:attrName>style.visibility</p:attrName>
                                        </p:attrNameLst>
                                      </p:cBhvr>
                                      <p:to>
                                        <p:strVal val="visible"/>
                                      </p:to>
                                    </p:set>
                                    <p:animEffect transition="in" filter="barn(inVertical)">
                                      <p:cBhvr>
                                        <p:cTn id="37" dur="500"/>
                                        <p:tgtEl>
                                          <p:spTgt spid="13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1224" grpId="0" animBg="1"/>
      <p:bldP spid="1341" grpId="0"/>
      <p:bldP spid="1342"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200" b="1">
                <a:latin typeface="Times New Roman" panose="02020603050405020304" pitchFamily="18" charset="0"/>
                <a:cs typeface="Times New Roman" panose="02020603050405020304" pitchFamily="18" charset="0"/>
              </a:rPr>
              <a:t>2. Tìm hiểu chung</a:t>
            </a:r>
            <a:endParaRPr sz="3200" b="1">
              <a:latin typeface="Times New Roman" panose="02020603050405020304" pitchFamily="18" charset="0"/>
              <a:cs typeface="Times New Roman" panose="02020603050405020304" pitchFamily="18" charset="0"/>
            </a:endParaRP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06D304B2-0CF0-D177-348C-92277BF61CA6}"/>
              </a:ext>
            </a:extLst>
          </p:cNvPr>
          <p:cNvGrpSpPr/>
          <p:nvPr/>
        </p:nvGrpSpPr>
        <p:grpSpPr>
          <a:xfrm>
            <a:off x="8176264" y="4323805"/>
            <a:ext cx="862946" cy="785209"/>
            <a:chOff x="0" y="2291150"/>
            <a:chExt cx="1962250" cy="1654224"/>
          </a:xfrm>
        </p:grpSpPr>
        <p:grpSp>
          <p:nvGrpSpPr>
            <p:cNvPr id="56" name="Google Shape;1300;p52">
              <a:extLst>
                <a:ext uri="{FF2B5EF4-FFF2-40B4-BE49-F238E27FC236}">
                  <a16:creationId xmlns:a16="http://schemas.microsoft.com/office/drawing/2014/main" id="{5ACDDDE9-5E33-120A-A1F4-BC4D529EFB79}"/>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2140B496-0B73-8A6F-C4FD-EECD6F52E775}"/>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1758C7DA-071B-C14C-52EC-ECA98107A519}"/>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667C0CEA-5FF3-33AF-E8D0-B9AE0ECB2541}"/>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3C76F24C-38AA-4ADE-7717-55363E077EEE}"/>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4B1867B9-49DE-C80E-AEEF-9BDE73912D54}"/>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1B8A384F-0A56-7361-EF7A-8CA88E775640}"/>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84BAA10F-C3DE-F4A2-53FF-3FA7CF528446}"/>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A2079CF8-84FB-B523-335C-8E8E3EEED53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765F2611-1415-F53E-0A17-866DFCED5FE3}"/>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7BFB6B01-0A49-5101-11AF-B5C1F3397007}"/>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A2E8EE1A-DF99-9ABD-3D07-2B8ECE21D344}"/>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BC4C5712-E47C-4679-90C4-32EF4AE010A5}"/>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99FF68B5-55AE-7E97-D3E4-D3655FBDCA1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796A26DB-63C4-C6B9-0730-59E6A14078BE}"/>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DBAFB841-A8E0-7C7D-5FB0-1406479788D4}"/>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22F037EB-C024-1FF7-91F5-C83B32CB74DB}"/>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DF31E8ED-4AC5-B46A-8DD0-E21C19049816}"/>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C96B75B8-25CC-C31C-18FC-2D4DC40B6657}"/>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E49E4D13-AF68-E2C9-A7B5-092BC61A665F}"/>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68C285B9-A10F-103F-2A06-C3FA73817D29}"/>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00DEECD7-5F1F-FA69-17FD-0E367ADD25D1}"/>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81DC8010-40F6-984C-458D-F46942E875A8}"/>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743DEBB2-3C31-A340-8CF4-5A23EF362A57}"/>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DAAA0B8D-E0CA-9C14-F9B6-9666596D0059}"/>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22390BE8-6454-483B-3948-736BA4B9D780}"/>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31725920-8C82-F4FE-B2FD-80EC245C9ACA}"/>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358B2147-A743-E366-EAA5-49CBA1635199}"/>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DD20F946-0749-6C84-0180-A3C0E6821BEB}"/>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6D08E7DB-D64B-F4B2-3A6D-AB4E2F5A2924}"/>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15810FA3-A8A1-8996-1D1E-399822D95D02}"/>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BD4F4BB2-184A-AF22-872C-CE6403B3C508}"/>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7EA63FF-FC72-33D6-B5E3-BC873F966747}"/>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B988929C-FED4-F038-652B-605552A71083}"/>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8F8B885-07B9-176F-34ED-F911E9C9ED0D}"/>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EF1A9B4D-E04D-7F59-AB92-7F434D82B946}"/>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82AB0315-DFE1-350F-ED5D-EED9AC3CC5AA}"/>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F3B0DD4D-D436-A6D2-F8FB-01483AABA1AC}"/>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5E137A80-EC8A-951A-9859-836834929129}"/>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11F8CA38-2191-BF28-CC6C-BE2D75DD545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B570E418-4175-F748-238C-DCD678AA349D}"/>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A9D499CB-E9A1-E074-6FDB-D137884E5338}"/>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1E6C2F9-D1D5-FD75-3961-C5BE6605EAB0}"/>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23729AFD-3487-3BA6-422D-09876E522225}"/>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A657E39D-BEDF-E956-94E9-609795B38E2D}"/>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EB212BEF-DD8F-B457-DE8A-970C73ACE13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75E5E9CA-76BC-92CE-64F8-9B001FFD3795}"/>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5075A13A-97E5-1C58-0DDD-805075AE4EE0}"/>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886359D6-DC43-45ED-BF31-CA969F5241D8}"/>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6CC97473-602A-411F-C737-7302EC7F1A51}"/>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A9B5F05B-BFCC-6A66-E809-D4A0819B8C86}"/>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2615BC28-A496-CCDA-2139-471BED2FCC56}"/>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93E9DC92-8323-78A1-6DB1-9C5E4C4AD9E0}"/>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5D72230B-23E5-C267-A39D-ADD93F4CCCD7}"/>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FBA515BF-B9C3-B30B-8DC7-ED397F087AB8}"/>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8206921F-D461-548E-CD5C-50FB5A7C0D20}"/>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AED778D4-8C39-E114-E6B4-DA7631CBEC71}"/>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9D20079F-E38D-73D5-8186-4754F3DB7904}"/>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0F1E772C-6889-E417-42D2-D6BC6BDC04F9}"/>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6536FB08-DFA2-7B0F-F06E-4C07C8813990}"/>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5D366E7-DF2B-D984-66D7-1484F70F2910}"/>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60885073-F878-83F0-842C-EDF93953F4E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04662A53-E08C-22BD-D8A4-0B7D2C5E3917}"/>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10E55503-42E6-20BA-FAC7-8A1F8E890A6D}"/>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2FC91A87-7368-2EBE-09BC-7D25F861244D}"/>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DD8497D9-85B2-2B8B-BA2C-0078F244CC2F}"/>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C7938126-50C4-0130-2FEE-19B334C0A741}"/>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C5C3B2E2-6D54-B2B1-7606-D5E6E97C1526}"/>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324" name="Google Shape;411;p21">
            <a:extLst>
              <a:ext uri="{FF2B5EF4-FFF2-40B4-BE49-F238E27FC236}">
                <a16:creationId xmlns:a16="http://schemas.microsoft.com/office/drawing/2014/main" id="{30A7917F-E63D-2126-B93B-0F660F548804}"/>
              </a:ext>
            </a:extLst>
          </p:cNvPr>
          <p:cNvSpPr/>
          <p:nvPr/>
        </p:nvSpPr>
        <p:spPr>
          <a:xfrm>
            <a:off x="2175371" y="1196559"/>
            <a:ext cx="1924200" cy="478500"/>
          </a:xfrm>
          <a:prstGeom prst="roundRect">
            <a:avLst>
              <a:gd name="adj" fmla="val 16667"/>
            </a:avLst>
          </a:prstGeom>
          <a:solidFill>
            <a:srgbClr val="5F4776"/>
          </a:solidFill>
          <a:ln>
            <a:noFill/>
          </a:ln>
        </p:spPr>
        <p:txBody>
          <a:bodyPr spcFirstLastPara="1" wrap="square" lIns="91425" tIns="91425" rIns="91425" bIns="91425" anchor="ctr" anchorCtr="0">
            <a:noAutofit/>
          </a:bodyPr>
          <a:lstStyle/>
          <a:p>
            <a:pPr algn="ctr">
              <a:buClrTx/>
              <a:buFontTx/>
              <a:buNone/>
              <a:defRPr/>
            </a:pPr>
            <a:r>
              <a:rPr lang="fr" sz="2400" b="1">
                <a:solidFill>
                  <a:srgbClr val="FFFFFF"/>
                </a:solidFill>
                <a:latin typeface="Times New Roman" panose="02020603050405020304" pitchFamily="18" charset="0"/>
                <a:ea typeface="Fira Sans Extra Condensed"/>
                <a:cs typeface="Times New Roman" panose="02020603050405020304" pitchFamily="18" charset="0"/>
                <a:sym typeface="Fira Sans Extra Condensed"/>
              </a:rPr>
              <a:t>Phần 1</a:t>
            </a:r>
            <a:endParaRPr sz="2400" b="1">
              <a:solidFill>
                <a:srgbClr val="FFFFFF"/>
              </a:solidFill>
              <a:latin typeface="Times New Roman" panose="02020603050405020304" pitchFamily="18" charset="0"/>
              <a:ea typeface="Fira Sans Extra Condensed"/>
              <a:cs typeface="Times New Roman" panose="02020603050405020304" pitchFamily="18" charset="0"/>
              <a:sym typeface="Fira Sans Extra Condensed"/>
            </a:endParaRPr>
          </a:p>
        </p:txBody>
      </p:sp>
      <p:sp>
        <p:nvSpPr>
          <p:cNvPr id="1325" name="Google Shape;412;p21">
            <a:extLst>
              <a:ext uri="{FF2B5EF4-FFF2-40B4-BE49-F238E27FC236}">
                <a16:creationId xmlns:a16="http://schemas.microsoft.com/office/drawing/2014/main" id="{954685E1-95BD-D576-1025-6A8C18D70B44}"/>
              </a:ext>
            </a:extLst>
          </p:cNvPr>
          <p:cNvSpPr/>
          <p:nvPr/>
        </p:nvSpPr>
        <p:spPr>
          <a:xfrm>
            <a:off x="4339145" y="1196559"/>
            <a:ext cx="1924200" cy="478500"/>
          </a:xfrm>
          <a:prstGeom prst="roundRect">
            <a:avLst>
              <a:gd name="adj" fmla="val 16667"/>
            </a:avLst>
          </a:prstGeom>
          <a:solidFill>
            <a:srgbClr val="E76C5F"/>
          </a:solidFill>
          <a:ln>
            <a:noFill/>
          </a:ln>
        </p:spPr>
        <p:txBody>
          <a:bodyPr spcFirstLastPara="1" wrap="square" lIns="91425" tIns="91425" rIns="91425" bIns="91425" anchor="ctr" anchorCtr="0">
            <a:noAutofit/>
          </a:bodyPr>
          <a:lstStyle/>
          <a:p>
            <a:pPr algn="ctr">
              <a:buClrTx/>
              <a:buFontTx/>
              <a:buNone/>
              <a:defRPr/>
            </a:pPr>
            <a:r>
              <a:rPr lang="fr" sz="2400" b="1">
                <a:solidFill>
                  <a:srgbClr val="FFFFFF"/>
                </a:solidFill>
                <a:latin typeface="Times New Roman" panose="02020603050405020304" pitchFamily="18" charset="0"/>
                <a:ea typeface="Fira Sans Extra Condensed"/>
                <a:cs typeface="Times New Roman" panose="02020603050405020304" pitchFamily="18" charset="0"/>
                <a:sym typeface="Fira Sans Extra Condensed"/>
              </a:rPr>
              <a:t>Phần 2</a:t>
            </a:r>
            <a:endParaRPr sz="2400" b="1">
              <a:solidFill>
                <a:srgbClr val="FFFFFF"/>
              </a:solidFill>
              <a:latin typeface="Times New Roman" panose="02020603050405020304" pitchFamily="18" charset="0"/>
              <a:ea typeface="Fira Sans Extra Condensed"/>
              <a:cs typeface="Times New Roman" panose="02020603050405020304" pitchFamily="18" charset="0"/>
              <a:sym typeface="Fira Sans Extra Condensed"/>
            </a:endParaRPr>
          </a:p>
        </p:txBody>
      </p:sp>
      <p:sp>
        <p:nvSpPr>
          <p:cNvPr id="1326" name="Google Shape;413;p21">
            <a:extLst>
              <a:ext uri="{FF2B5EF4-FFF2-40B4-BE49-F238E27FC236}">
                <a16:creationId xmlns:a16="http://schemas.microsoft.com/office/drawing/2014/main" id="{9D7951B7-83F4-9336-ED20-A201E7CE95EE}"/>
              </a:ext>
            </a:extLst>
          </p:cNvPr>
          <p:cNvSpPr/>
          <p:nvPr/>
        </p:nvSpPr>
        <p:spPr>
          <a:xfrm>
            <a:off x="6502909" y="1196559"/>
            <a:ext cx="1924200" cy="478500"/>
          </a:xfrm>
          <a:prstGeom prst="roundRect">
            <a:avLst>
              <a:gd name="adj" fmla="val 16667"/>
            </a:avLst>
          </a:prstGeom>
          <a:solidFill>
            <a:srgbClr val="5492C4"/>
          </a:solidFill>
          <a:ln>
            <a:noFill/>
          </a:ln>
        </p:spPr>
        <p:txBody>
          <a:bodyPr spcFirstLastPara="1" wrap="square" lIns="91425" tIns="91425" rIns="91425" bIns="91425" anchor="ctr" anchorCtr="0">
            <a:noAutofit/>
          </a:bodyPr>
          <a:lstStyle/>
          <a:p>
            <a:pPr algn="ctr">
              <a:buClrTx/>
              <a:buFontTx/>
              <a:buNone/>
              <a:defRPr/>
            </a:pPr>
            <a:r>
              <a:rPr lang="fr" sz="2400" b="1">
                <a:solidFill>
                  <a:srgbClr val="FFFFFF"/>
                </a:solidFill>
                <a:latin typeface="Times New Roman" panose="02020603050405020304" pitchFamily="18" charset="0"/>
                <a:ea typeface="Fira Sans Extra Condensed"/>
                <a:cs typeface="Times New Roman" panose="02020603050405020304" pitchFamily="18" charset="0"/>
                <a:sym typeface="Fira Sans Extra Condensed"/>
              </a:rPr>
              <a:t>Phần 3</a:t>
            </a:r>
            <a:endParaRPr sz="2400" b="1">
              <a:solidFill>
                <a:srgbClr val="FFFFFF"/>
              </a:solidFill>
              <a:latin typeface="Times New Roman" panose="02020603050405020304" pitchFamily="18" charset="0"/>
              <a:ea typeface="Fira Sans Extra Condensed"/>
              <a:cs typeface="Times New Roman" panose="02020603050405020304" pitchFamily="18" charset="0"/>
              <a:sym typeface="Fira Sans Extra Condensed"/>
            </a:endParaRPr>
          </a:p>
        </p:txBody>
      </p:sp>
      <p:sp>
        <p:nvSpPr>
          <p:cNvPr id="1327" name="Google Shape;417;p21">
            <a:extLst>
              <a:ext uri="{FF2B5EF4-FFF2-40B4-BE49-F238E27FC236}">
                <a16:creationId xmlns:a16="http://schemas.microsoft.com/office/drawing/2014/main" id="{CE69EEED-E898-6643-13A6-2584AC9198BE}"/>
              </a:ext>
            </a:extLst>
          </p:cNvPr>
          <p:cNvSpPr/>
          <p:nvPr/>
        </p:nvSpPr>
        <p:spPr>
          <a:xfrm>
            <a:off x="2175370" y="2068808"/>
            <a:ext cx="1924200" cy="2645786"/>
          </a:xfrm>
          <a:prstGeom prst="roundRect">
            <a:avLst>
              <a:gd name="adj" fmla="val 7663"/>
            </a:avLst>
          </a:prstGeom>
          <a:solidFill>
            <a:srgbClr val="5F4776">
              <a:alpha val="12549"/>
            </a:srgbClr>
          </a:solidFill>
          <a:ln>
            <a:noFill/>
          </a:ln>
        </p:spPr>
        <p:txBody>
          <a:bodyPr spcFirstLastPara="1" wrap="square" lIns="91425" tIns="91425" rIns="91425" bIns="91425" anchor="ctr" anchorCtr="0">
            <a:noAutofit/>
          </a:bodyPr>
          <a:lstStyle/>
          <a:p>
            <a:pPr algn="just"/>
            <a:r>
              <a:rPr lang="vi-VN" sz="2400">
                <a:latin typeface="+mj-lt"/>
              </a:rPr>
              <a:t>(Từ đầu đến “không dễ nhận ra”): Tầm trong trọng của việc đọc sách.</a:t>
            </a:r>
            <a:endParaRPr lang="en-US" sz="2400">
              <a:latin typeface="+mj-lt"/>
            </a:endParaRPr>
          </a:p>
        </p:txBody>
      </p:sp>
      <p:sp>
        <p:nvSpPr>
          <p:cNvPr id="1328" name="Google Shape;418;p21">
            <a:extLst>
              <a:ext uri="{FF2B5EF4-FFF2-40B4-BE49-F238E27FC236}">
                <a16:creationId xmlns:a16="http://schemas.microsoft.com/office/drawing/2014/main" id="{0AC6510A-0E36-966B-93C8-F487DAB457FD}"/>
              </a:ext>
            </a:extLst>
          </p:cNvPr>
          <p:cNvSpPr/>
          <p:nvPr/>
        </p:nvSpPr>
        <p:spPr>
          <a:xfrm>
            <a:off x="4259024" y="2068808"/>
            <a:ext cx="2118533" cy="2523455"/>
          </a:xfrm>
          <a:prstGeom prst="roundRect">
            <a:avLst>
              <a:gd name="adj" fmla="val 7663"/>
            </a:avLst>
          </a:prstGeom>
          <a:solidFill>
            <a:srgbClr val="E76C5F">
              <a:alpha val="12549"/>
            </a:srgbClr>
          </a:solidFill>
          <a:ln>
            <a:noFill/>
          </a:ln>
        </p:spPr>
        <p:txBody>
          <a:bodyPr spcFirstLastPara="1" wrap="square" lIns="91425" tIns="91425" rIns="91425" bIns="91425" anchor="ctr" anchorCtr="0">
            <a:noAutofit/>
          </a:bodyPr>
          <a:lstStyle/>
          <a:p>
            <a:pPr algn="just"/>
            <a:r>
              <a:rPr lang="vi-VN" sz="2400">
                <a:latin typeface="+mj-lt"/>
              </a:rPr>
              <a:t>(Tiếp theo đến “ giá trị tinh thần”): Khẳng định vai trò của sách trong thế giới hiện đại.</a:t>
            </a:r>
            <a:endParaRPr lang="en-US" sz="2400">
              <a:latin typeface="+mj-lt"/>
            </a:endParaRPr>
          </a:p>
        </p:txBody>
      </p:sp>
      <p:sp>
        <p:nvSpPr>
          <p:cNvPr id="1329" name="Google Shape;419;p21">
            <a:extLst>
              <a:ext uri="{FF2B5EF4-FFF2-40B4-BE49-F238E27FC236}">
                <a16:creationId xmlns:a16="http://schemas.microsoft.com/office/drawing/2014/main" id="{FCDFF7A1-7093-F09B-D04D-240F26C9551C}"/>
              </a:ext>
            </a:extLst>
          </p:cNvPr>
          <p:cNvSpPr/>
          <p:nvPr/>
        </p:nvSpPr>
        <p:spPr>
          <a:xfrm>
            <a:off x="6456324" y="2055497"/>
            <a:ext cx="2049563" cy="2633930"/>
          </a:xfrm>
          <a:prstGeom prst="roundRect">
            <a:avLst>
              <a:gd name="adj" fmla="val 7663"/>
            </a:avLst>
          </a:prstGeom>
          <a:solidFill>
            <a:srgbClr val="5F4776">
              <a:alpha val="12549"/>
            </a:srgbClr>
          </a:solidFill>
          <a:ln>
            <a:noFill/>
          </a:ln>
        </p:spPr>
        <p:txBody>
          <a:bodyPr spcFirstLastPara="1" wrap="square" lIns="91425" tIns="91425" rIns="91425" bIns="91425" anchor="ctr" anchorCtr="0">
            <a:noAutofit/>
          </a:bodyPr>
          <a:lstStyle/>
          <a:p>
            <a:pPr algn="just"/>
            <a:r>
              <a:rPr lang="vi-VN" sz="2400">
                <a:latin typeface="+mj-lt"/>
              </a:rPr>
              <a:t>(Còn lại): Biện pháp khắc phục sự sa sút văn hóa đọc, kêu gọi mọi người nên đọc sách</a:t>
            </a:r>
            <a:endParaRPr sz="2800">
              <a:latin typeface="+mj-lt"/>
              <a:ea typeface="Roboto"/>
              <a:cs typeface="Roboto"/>
              <a:sym typeface="Roboto"/>
            </a:endParaRPr>
          </a:p>
        </p:txBody>
      </p:sp>
      <p:cxnSp>
        <p:nvCxnSpPr>
          <p:cNvPr id="1330" name="Google Shape;420;p21">
            <a:extLst>
              <a:ext uri="{FF2B5EF4-FFF2-40B4-BE49-F238E27FC236}">
                <a16:creationId xmlns:a16="http://schemas.microsoft.com/office/drawing/2014/main" id="{5D6EC119-92CB-713E-2766-F29D5C36CA35}"/>
              </a:ext>
            </a:extLst>
          </p:cNvPr>
          <p:cNvCxnSpPr>
            <a:cxnSpLocks/>
            <a:stCxn id="1324" idx="2"/>
            <a:endCxn id="1327" idx="0"/>
          </p:cNvCxnSpPr>
          <p:nvPr/>
        </p:nvCxnSpPr>
        <p:spPr>
          <a:xfrm flipH="1">
            <a:off x="3137470" y="1675059"/>
            <a:ext cx="1" cy="393749"/>
          </a:xfrm>
          <a:prstGeom prst="straightConnector1">
            <a:avLst/>
          </a:prstGeom>
          <a:noFill/>
          <a:ln w="9525" cap="flat" cmpd="sng">
            <a:solidFill>
              <a:srgbClr val="666666"/>
            </a:solidFill>
            <a:prstDash val="solid"/>
            <a:round/>
            <a:headEnd type="none" w="med" len="med"/>
            <a:tailEnd type="none" w="med" len="med"/>
          </a:ln>
        </p:spPr>
      </p:cxnSp>
      <p:cxnSp>
        <p:nvCxnSpPr>
          <p:cNvPr id="1331" name="Google Shape;422;p21">
            <a:extLst>
              <a:ext uri="{FF2B5EF4-FFF2-40B4-BE49-F238E27FC236}">
                <a16:creationId xmlns:a16="http://schemas.microsoft.com/office/drawing/2014/main" id="{C2C1C0A5-5FCA-E28A-8FA0-9BF418D96B29}"/>
              </a:ext>
            </a:extLst>
          </p:cNvPr>
          <p:cNvCxnSpPr>
            <a:cxnSpLocks/>
            <a:stCxn id="1325" idx="2"/>
            <a:endCxn id="1328" idx="0"/>
          </p:cNvCxnSpPr>
          <p:nvPr/>
        </p:nvCxnSpPr>
        <p:spPr>
          <a:xfrm>
            <a:off x="5301245" y="1675059"/>
            <a:ext cx="17046" cy="393749"/>
          </a:xfrm>
          <a:prstGeom prst="straightConnector1">
            <a:avLst/>
          </a:prstGeom>
          <a:noFill/>
          <a:ln w="9525" cap="flat" cmpd="sng">
            <a:solidFill>
              <a:srgbClr val="666666"/>
            </a:solidFill>
            <a:prstDash val="solid"/>
            <a:round/>
            <a:headEnd type="none" w="med" len="med"/>
            <a:tailEnd type="none" w="med" len="med"/>
          </a:ln>
        </p:spPr>
      </p:cxnSp>
      <p:cxnSp>
        <p:nvCxnSpPr>
          <p:cNvPr id="1332" name="Google Shape;424;p21">
            <a:extLst>
              <a:ext uri="{FF2B5EF4-FFF2-40B4-BE49-F238E27FC236}">
                <a16:creationId xmlns:a16="http://schemas.microsoft.com/office/drawing/2014/main" id="{20F0A1FB-081C-00EC-7782-81D900671BA2}"/>
              </a:ext>
            </a:extLst>
          </p:cNvPr>
          <p:cNvCxnSpPr>
            <a:cxnSpLocks/>
            <a:stCxn id="1326" idx="2"/>
            <a:endCxn id="1329" idx="0"/>
          </p:cNvCxnSpPr>
          <p:nvPr/>
        </p:nvCxnSpPr>
        <p:spPr>
          <a:xfrm>
            <a:off x="7465009" y="1675059"/>
            <a:ext cx="16097" cy="380438"/>
          </a:xfrm>
          <a:prstGeom prst="straightConnector1">
            <a:avLst/>
          </a:prstGeom>
          <a:noFill/>
          <a:ln w="9525" cap="flat" cmpd="sng">
            <a:solidFill>
              <a:srgbClr val="666666"/>
            </a:solidFill>
            <a:prstDash val="solid"/>
            <a:round/>
            <a:headEnd type="none" w="med" len="med"/>
            <a:tailEnd type="none" w="med" len="med"/>
          </a:ln>
        </p:spPr>
      </p:cxnSp>
      <p:pic>
        <p:nvPicPr>
          <p:cNvPr id="1340" name="Picture 1339">
            <a:extLst>
              <a:ext uri="{FF2B5EF4-FFF2-40B4-BE49-F238E27FC236}">
                <a16:creationId xmlns:a16="http://schemas.microsoft.com/office/drawing/2014/main" id="{F8CD8CA6-A5D2-4E2F-4D8F-3958EED4A2D0}"/>
              </a:ext>
            </a:extLst>
          </p:cNvPr>
          <p:cNvPicPr>
            <a:picLocks noChangeAspect="1"/>
          </p:cNvPicPr>
          <p:nvPr/>
        </p:nvPicPr>
        <p:blipFill>
          <a:blip r:embed="rId3"/>
          <a:stretch>
            <a:fillRect/>
          </a:stretch>
        </p:blipFill>
        <p:spPr>
          <a:xfrm>
            <a:off x="271894" y="1877593"/>
            <a:ext cx="1753286" cy="3001063"/>
          </a:xfrm>
          <a:prstGeom prst="rect">
            <a:avLst/>
          </a:prstGeom>
        </p:spPr>
      </p:pic>
    </p:spTree>
    <p:extLst>
      <p:ext uri="{BB962C8B-B14F-4D97-AF65-F5344CB8AC3E}">
        <p14:creationId xmlns:p14="http://schemas.microsoft.com/office/powerpoint/2010/main" val="83314893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324"/>
                                        </p:tgtEl>
                                        <p:attrNameLst>
                                          <p:attrName>style.visibility</p:attrName>
                                        </p:attrNameLst>
                                      </p:cBhvr>
                                      <p:to>
                                        <p:strVal val="visible"/>
                                      </p:to>
                                    </p:set>
                                    <p:animEffect transition="in" filter="barn(inVertical)">
                                      <p:cBhvr>
                                        <p:cTn id="7" dur="500"/>
                                        <p:tgtEl>
                                          <p:spTgt spid="132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325"/>
                                        </p:tgtEl>
                                        <p:attrNameLst>
                                          <p:attrName>style.visibility</p:attrName>
                                        </p:attrNameLst>
                                      </p:cBhvr>
                                      <p:to>
                                        <p:strVal val="visible"/>
                                      </p:to>
                                    </p:set>
                                    <p:animEffect transition="in" filter="barn(inVertical)">
                                      <p:cBhvr>
                                        <p:cTn id="10" dur="500"/>
                                        <p:tgtEl>
                                          <p:spTgt spid="1325"/>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1326"/>
                                        </p:tgtEl>
                                        <p:attrNameLst>
                                          <p:attrName>style.visibility</p:attrName>
                                        </p:attrNameLst>
                                      </p:cBhvr>
                                      <p:to>
                                        <p:strVal val="visible"/>
                                      </p:to>
                                    </p:set>
                                    <p:animEffect transition="in" filter="barn(inVertical)">
                                      <p:cBhvr>
                                        <p:cTn id="13" dur="500"/>
                                        <p:tgtEl>
                                          <p:spTgt spid="1326"/>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1330"/>
                                        </p:tgtEl>
                                        <p:attrNameLst>
                                          <p:attrName>style.visibility</p:attrName>
                                        </p:attrNameLst>
                                      </p:cBhvr>
                                      <p:to>
                                        <p:strVal val="visible"/>
                                      </p:to>
                                    </p:set>
                                    <p:animEffect transition="in" filter="barn(inVertical)">
                                      <p:cBhvr>
                                        <p:cTn id="18" dur="500"/>
                                        <p:tgtEl>
                                          <p:spTgt spid="1330"/>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1327"/>
                                        </p:tgtEl>
                                        <p:attrNameLst>
                                          <p:attrName>style.visibility</p:attrName>
                                        </p:attrNameLst>
                                      </p:cBhvr>
                                      <p:to>
                                        <p:strVal val="visible"/>
                                      </p:to>
                                    </p:set>
                                    <p:animEffect transition="in" filter="barn(inVertical)">
                                      <p:cBhvr>
                                        <p:cTn id="21" dur="500"/>
                                        <p:tgtEl>
                                          <p:spTgt spid="1327"/>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4" fill="hold" nodeType="clickEffect">
                                  <p:stCondLst>
                                    <p:cond delay="0"/>
                                  </p:stCondLst>
                                  <p:childTnLst>
                                    <p:set>
                                      <p:cBhvr>
                                        <p:cTn id="25" dur="1" fill="hold">
                                          <p:stCondLst>
                                            <p:cond delay="0"/>
                                          </p:stCondLst>
                                        </p:cTn>
                                        <p:tgtEl>
                                          <p:spTgt spid="1331"/>
                                        </p:tgtEl>
                                        <p:attrNameLst>
                                          <p:attrName>style.visibility</p:attrName>
                                        </p:attrNameLst>
                                      </p:cBhvr>
                                      <p:to>
                                        <p:strVal val="visible"/>
                                      </p:to>
                                    </p:set>
                                    <p:animEffect transition="in" filter="wipe(down)">
                                      <p:cBhvr>
                                        <p:cTn id="26" dur="500"/>
                                        <p:tgtEl>
                                          <p:spTgt spid="1331"/>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1328"/>
                                        </p:tgtEl>
                                        <p:attrNameLst>
                                          <p:attrName>style.visibility</p:attrName>
                                        </p:attrNameLst>
                                      </p:cBhvr>
                                      <p:to>
                                        <p:strVal val="visible"/>
                                      </p:to>
                                    </p:set>
                                    <p:animEffect transition="in" filter="wipe(down)">
                                      <p:cBhvr>
                                        <p:cTn id="29" dur="500"/>
                                        <p:tgtEl>
                                          <p:spTgt spid="1328"/>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4" fill="hold" nodeType="clickEffect">
                                  <p:stCondLst>
                                    <p:cond delay="0"/>
                                  </p:stCondLst>
                                  <p:childTnLst>
                                    <p:set>
                                      <p:cBhvr>
                                        <p:cTn id="33" dur="1" fill="hold">
                                          <p:stCondLst>
                                            <p:cond delay="0"/>
                                          </p:stCondLst>
                                        </p:cTn>
                                        <p:tgtEl>
                                          <p:spTgt spid="1332"/>
                                        </p:tgtEl>
                                        <p:attrNameLst>
                                          <p:attrName>style.visibility</p:attrName>
                                        </p:attrNameLst>
                                      </p:cBhvr>
                                      <p:to>
                                        <p:strVal val="visible"/>
                                      </p:to>
                                    </p:set>
                                    <p:animEffect transition="in" filter="wipe(down)">
                                      <p:cBhvr>
                                        <p:cTn id="34" dur="500"/>
                                        <p:tgtEl>
                                          <p:spTgt spid="1332"/>
                                        </p:tgtEl>
                                      </p:cBhvr>
                                    </p:animEffect>
                                  </p:childTnLst>
                                </p:cTn>
                              </p:par>
                              <p:par>
                                <p:cTn id="35" presetID="22" presetClass="entr" presetSubtype="4" fill="hold" grpId="0" nodeType="withEffect">
                                  <p:stCondLst>
                                    <p:cond delay="0"/>
                                  </p:stCondLst>
                                  <p:childTnLst>
                                    <p:set>
                                      <p:cBhvr>
                                        <p:cTn id="36" dur="1" fill="hold">
                                          <p:stCondLst>
                                            <p:cond delay="0"/>
                                          </p:stCondLst>
                                        </p:cTn>
                                        <p:tgtEl>
                                          <p:spTgt spid="1329"/>
                                        </p:tgtEl>
                                        <p:attrNameLst>
                                          <p:attrName>style.visibility</p:attrName>
                                        </p:attrNameLst>
                                      </p:cBhvr>
                                      <p:to>
                                        <p:strVal val="visible"/>
                                      </p:to>
                                    </p:set>
                                    <p:animEffect transition="in" filter="wipe(down)">
                                      <p:cBhvr>
                                        <p:cTn id="37" dur="500"/>
                                        <p:tgtEl>
                                          <p:spTgt spid="13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4" grpId="0" animBg="1"/>
      <p:bldP spid="1325" grpId="0" animBg="1"/>
      <p:bldP spid="1326" grpId="0" animBg="1"/>
      <p:bldP spid="1327" grpId="0" animBg="1"/>
      <p:bldP spid="1328" grpId="0" animBg="1"/>
      <p:bldP spid="1329"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372"/>
        <p:cNvGrpSpPr/>
        <p:nvPr/>
      </p:nvGrpSpPr>
      <p:grpSpPr>
        <a:xfrm>
          <a:off x="0" y="0"/>
          <a:ext cx="0" cy="0"/>
          <a:chOff x="0" y="0"/>
          <a:chExt cx="0" cy="0"/>
        </a:xfrm>
      </p:grpSpPr>
      <p:sp>
        <p:nvSpPr>
          <p:cNvPr id="1456" name="Google Shape;1593;p57">
            <a:extLst>
              <a:ext uri="{FF2B5EF4-FFF2-40B4-BE49-F238E27FC236}">
                <a16:creationId xmlns:a16="http://schemas.microsoft.com/office/drawing/2014/main" id="{B02E834D-E4C3-E36C-844D-73AD4C96E9E7}"/>
              </a:ext>
            </a:extLst>
          </p:cNvPr>
          <p:cNvSpPr/>
          <p:nvPr/>
        </p:nvSpPr>
        <p:spPr>
          <a:xfrm>
            <a:off x="4573626" y="2936369"/>
            <a:ext cx="418261" cy="45324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624;p57">
            <a:extLst>
              <a:ext uri="{FF2B5EF4-FFF2-40B4-BE49-F238E27FC236}">
                <a16:creationId xmlns:a16="http://schemas.microsoft.com/office/drawing/2014/main" id="{C218B488-C5C5-B642-1485-6855D5D7DB6B}"/>
              </a:ext>
            </a:extLst>
          </p:cNvPr>
          <p:cNvSpPr/>
          <p:nvPr/>
        </p:nvSpPr>
        <p:spPr>
          <a:xfrm>
            <a:off x="1572276" y="2936369"/>
            <a:ext cx="418261" cy="45324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2522;p64">
            <a:extLst>
              <a:ext uri="{FF2B5EF4-FFF2-40B4-BE49-F238E27FC236}">
                <a16:creationId xmlns:a16="http://schemas.microsoft.com/office/drawing/2014/main" id="{AEAF1F13-0A86-FC7C-7285-5443CCE53A2C}"/>
              </a:ext>
            </a:extLst>
          </p:cNvPr>
          <p:cNvSpPr/>
          <p:nvPr/>
        </p:nvSpPr>
        <p:spPr>
          <a:xfrm rot="359427">
            <a:off x="3739411" y="445568"/>
            <a:ext cx="1555228" cy="1442949"/>
          </a:xfrm>
          <a:custGeom>
            <a:avLst/>
            <a:gdLst/>
            <a:ahLst/>
            <a:cxnLst/>
            <a:rect l="l" t="t" r="r" b="b"/>
            <a:pathLst>
              <a:path w="14918" h="13841" extrusionOk="0">
                <a:moveTo>
                  <a:pt x="7643" y="0"/>
                </a:moveTo>
                <a:cubicBezTo>
                  <a:pt x="7140" y="0"/>
                  <a:pt x="6669" y="57"/>
                  <a:pt x="6257" y="158"/>
                </a:cubicBezTo>
                <a:cubicBezTo>
                  <a:pt x="5550" y="338"/>
                  <a:pt x="4685" y="591"/>
                  <a:pt x="3821" y="1044"/>
                </a:cubicBezTo>
                <a:cubicBezTo>
                  <a:pt x="3578" y="1171"/>
                  <a:pt x="3345" y="1318"/>
                  <a:pt x="3102" y="1477"/>
                </a:cubicBezTo>
                <a:cubicBezTo>
                  <a:pt x="1783" y="2394"/>
                  <a:pt x="603" y="3913"/>
                  <a:pt x="224" y="6528"/>
                </a:cubicBezTo>
                <a:cubicBezTo>
                  <a:pt x="1" y="8153"/>
                  <a:pt x="297" y="9589"/>
                  <a:pt x="983" y="10758"/>
                </a:cubicBezTo>
                <a:cubicBezTo>
                  <a:pt x="1457" y="11581"/>
                  <a:pt x="2143" y="12267"/>
                  <a:pt x="2965" y="12774"/>
                </a:cubicBezTo>
                <a:cubicBezTo>
                  <a:pt x="3705" y="13237"/>
                  <a:pt x="4568" y="13566"/>
                  <a:pt x="5517" y="13723"/>
                </a:cubicBezTo>
                <a:cubicBezTo>
                  <a:pt x="5963" y="13800"/>
                  <a:pt x="6429" y="13840"/>
                  <a:pt x="6910" y="13840"/>
                </a:cubicBezTo>
                <a:cubicBezTo>
                  <a:pt x="7421" y="13840"/>
                  <a:pt x="7950" y="13795"/>
                  <a:pt x="8492" y="13703"/>
                </a:cubicBezTo>
                <a:cubicBezTo>
                  <a:pt x="9591" y="13523"/>
                  <a:pt x="10530" y="13186"/>
                  <a:pt x="11310" y="12710"/>
                </a:cubicBezTo>
                <a:cubicBezTo>
                  <a:pt x="14125" y="11012"/>
                  <a:pt x="14918" y="7680"/>
                  <a:pt x="13852" y="4462"/>
                </a:cubicBezTo>
                <a:cubicBezTo>
                  <a:pt x="13335" y="2890"/>
                  <a:pt x="12429" y="1814"/>
                  <a:pt x="11373" y="1108"/>
                </a:cubicBezTo>
                <a:cubicBezTo>
                  <a:pt x="10188" y="315"/>
                  <a:pt x="8827" y="0"/>
                  <a:pt x="7643" y="0"/>
                </a:cubicBezTo>
                <a:close/>
              </a:path>
            </a:pathLst>
          </a:custGeom>
          <a:solidFill>
            <a:srgbClr val="FAEB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9" name="Google Shape;2525;p64">
            <a:extLst>
              <a:ext uri="{FF2B5EF4-FFF2-40B4-BE49-F238E27FC236}">
                <a16:creationId xmlns:a16="http://schemas.microsoft.com/office/drawing/2014/main" id="{FC3D7392-870D-EC63-1D00-4C2A7BA4AEDF}"/>
              </a:ext>
            </a:extLst>
          </p:cNvPr>
          <p:cNvSpPr txBox="1">
            <a:spLocks/>
          </p:cNvSpPr>
          <p:nvPr/>
        </p:nvSpPr>
        <p:spPr>
          <a:xfrm>
            <a:off x="3113025" y="368353"/>
            <a:ext cx="2808000" cy="986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4800"/>
              <a:buFont typeface="Life Savers"/>
              <a:buNone/>
              <a:defRPr sz="7200" b="1" i="0" u="none" strike="noStrike" cap="none">
                <a:solidFill>
                  <a:schemeClr val="dk1"/>
                </a:solidFill>
                <a:latin typeface="Life Savers"/>
                <a:ea typeface="Life Savers"/>
                <a:cs typeface="Life Savers"/>
                <a:sym typeface="Life Savers"/>
              </a:defRPr>
            </a:lvl1pPr>
            <a:lvl2pPr marR="0" lvl="1"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2pPr>
            <a:lvl3pPr marR="0" lvl="2"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3pPr>
            <a:lvl4pPr marR="0" lvl="3"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4pPr>
            <a:lvl5pPr marR="0" lvl="4"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5pPr>
            <a:lvl6pPr marR="0" lvl="5"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6pPr>
            <a:lvl7pPr marR="0" lvl="6"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7pPr>
            <a:lvl8pPr marR="0" lvl="7"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8pPr>
            <a:lvl9pPr marR="0" lvl="8"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135675"/>
              </a:buClr>
              <a:buSzPts val="4800"/>
              <a:buFont typeface="Life Savers"/>
              <a:buNone/>
              <a:tabLst/>
              <a:defRPr/>
            </a:pPr>
            <a:r>
              <a:rPr kumimoji="0" lang="en" sz="8000" b="1" i="0" u="none" strike="noStrike" kern="0" cap="none" spc="0" normalizeH="0" baseline="0" noProof="0">
                <a:ln>
                  <a:noFill/>
                </a:ln>
                <a:solidFill>
                  <a:srgbClr val="135675"/>
                </a:solidFill>
                <a:effectLst/>
                <a:uLnTx/>
                <a:uFillTx/>
                <a:latin typeface="Times New Roman" panose="02020603050405020304" pitchFamily="18" charset="0"/>
                <a:cs typeface="Times New Roman" panose="02020603050405020304" pitchFamily="18" charset="0"/>
                <a:sym typeface="Life Savers"/>
              </a:rPr>
              <a:t>II</a:t>
            </a:r>
          </a:p>
        </p:txBody>
      </p:sp>
      <p:grpSp>
        <p:nvGrpSpPr>
          <p:cNvPr id="1380" name="Google Shape;2526;p64">
            <a:extLst>
              <a:ext uri="{FF2B5EF4-FFF2-40B4-BE49-F238E27FC236}">
                <a16:creationId xmlns:a16="http://schemas.microsoft.com/office/drawing/2014/main" id="{11141CD1-CE12-F1AA-A301-787AC597E0C8}"/>
              </a:ext>
            </a:extLst>
          </p:cNvPr>
          <p:cNvGrpSpPr/>
          <p:nvPr/>
        </p:nvGrpSpPr>
        <p:grpSpPr>
          <a:xfrm>
            <a:off x="7002231" y="1697967"/>
            <a:ext cx="1720665" cy="3118038"/>
            <a:chOff x="2240225" y="4235013"/>
            <a:chExt cx="326175" cy="618475"/>
          </a:xfrm>
        </p:grpSpPr>
        <p:sp>
          <p:nvSpPr>
            <p:cNvPr id="1381" name="Google Shape;2527;p64">
              <a:extLst>
                <a:ext uri="{FF2B5EF4-FFF2-40B4-BE49-F238E27FC236}">
                  <a16:creationId xmlns:a16="http://schemas.microsoft.com/office/drawing/2014/main" id="{E0199E8F-8BA7-143F-35B1-B9B976BED39F}"/>
                </a:ext>
              </a:extLst>
            </p:cNvPr>
            <p:cNvSpPr/>
            <p:nvPr/>
          </p:nvSpPr>
          <p:spPr>
            <a:xfrm>
              <a:off x="2280150" y="4506638"/>
              <a:ext cx="67475" cy="89550"/>
            </a:xfrm>
            <a:custGeom>
              <a:avLst/>
              <a:gdLst/>
              <a:ahLst/>
              <a:cxnLst/>
              <a:rect l="l" t="t" r="r" b="b"/>
              <a:pathLst>
                <a:path w="2699" h="3582" extrusionOk="0">
                  <a:moveTo>
                    <a:pt x="1826" y="1"/>
                  </a:moveTo>
                  <a:cubicBezTo>
                    <a:pt x="1533" y="1"/>
                    <a:pt x="1257" y="165"/>
                    <a:pt x="1129" y="451"/>
                  </a:cubicBezTo>
                  <a:lnTo>
                    <a:pt x="176" y="2492"/>
                  </a:lnTo>
                  <a:cubicBezTo>
                    <a:pt x="0" y="2872"/>
                    <a:pt x="162" y="3325"/>
                    <a:pt x="559" y="3515"/>
                  </a:cubicBezTo>
                  <a:cubicBezTo>
                    <a:pt x="616" y="3547"/>
                    <a:pt x="690" y="3561"/>
                    <a:pt x="763" y="3575"/>
                  </a:cubicBezTo>
                  <a:cubicBezTo>
                    <a:pt x="798" y="3580"/>
                    <a:pt x="832" y="3582"/>
                    <a:pt x="867" y="3582"/>
                  </a:cubicBezTo>
                  <a:cubicBezTo>
                    <a:pt x="1157" y="3582"/>
                    <a:pt x="1440" y="3425"/>
                    <a:pt x="1569" y="3135"/>
                  </a:cubicBezTo>
                  <a:lnTo>
                    <a:pt x="2522" y="1099"/>
                  </a:lnTo>
                  <a:cubicBezTo>
                    <a:pt x="2698" y="715"/>
                    <a:pt x="2536" y="247"/>
                    <a:pt x="2156" y="72"/>
                  </a:cubicBezTo>
                  <a:cubicBezTo>
                    <a:pt x="2048" y="24"/>
                    <a:pt x="1936" y="1"/>
                    <a:pt x="1826" y="1"/>
                  </a:cubicBezTo>
                  <a:close/>
                </a:path>
              </a:pathLst>
            </a:custGeom>
            <a:solidFill>
              <a:srgbClr val="EDA3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2" name="Google Shape;2528;p64">
              <a:extLst>
                <a:ext uri="{FF2B5EF4-FFF2-40B4-BE49-F238E27FC236}">
                  <a16:creationId xmlns:a16="http://schemas.microsoft.com/office/drawing/2014/main" id="{ED985EBD-65CA-F280-928D-E96762F2BA15}"/>
                </a:ext>
              </a:extLst>
            </p:cNvPr>
            <p:cNvSpPr/>
            <p:nvPr/>
          </p:nvSpPr>
          <p:spPr>
            <a:xfrm>
              <a:off x="2456025" y="4510763"/>
              <a:ext cx="70800" cy="87825"/>
            </a:xfrm>
            <a:custGeom>
              <a:avLst/>
              <a:gdLst/>
              <a:ahLst/>
              <a:cxnLst/>
              <a:rect l="l" t="t" r="r" b="b"/>
              <a:pathLst>
                <a:path w="2832" h="3513" extrusionOk="0">
                  <a:moveTo>
                    <a:pt x="893" y="1"/>
                  </a:moveTo>
                  <a:cubicBezTo>
                    <a:pt x="766" y="1"/>
                    <a:pt x="636" y="32"/>
                    <a:pt x="514" y="97"/>
                  </a:cubicBezTo>
                  <a:cubicBezTo>
                    <a:pt x="148" y="286"/>
                    <a:pt x="0" y="758"/>
                    <a:pt x="208" y="1138"/>
                  </a:cubicBezTo>
                  <a:lnTo>
                    <a:pt x="1277" y="3118"/>
                  </a:lnTo>
                  <a:cubicBezTo>
                    <a:pt x="1425" y="3364"/>
                    <a:pt x="1689" y="3512"/>
                    <a:pt x="1952" y="3512"/>
                  </a:cubicBezTo>
                  <a:cubicBezTo>
                    <a:pt x="2083" y="3512"/>
                    <a:pt x="2199" y="3484"/>
                    <a:pt x="2318" y="3424"/>
                  </a:cubicBezTo>
                  <a:cubicBezTo>
                    <a:pt x="2698" y="3220"/>
                    <a:pt x="2832" y="2749"/>
                    <a:pt x="2624" y="2383"/>
                  </a:cubicBezTo>
                  <a:lnTo>
                    <a:pt x="1555" y="406"/>
                  </a:lnTo>
                  <a:cubicBezTo>
                    <a:pt x="1425" y="144"/>
                    <a:pt x="1166" y="1"/>
                    <a:pt x="893" y="1"/>
                  </a:cubicBezTo>
                  <a:close/>
                </a:path>
              </a:pathLst>
            </a:custGeom>
            <a:solidFill>
              <a:srgbClr val="EDA3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3" name="Google Shape;2529;p64">
              <a:extLst>
                <a:ext uri="{FF2B5EF4-FFF2-40B4-BE49-F238E27FC236}">
                  <a16:creationId xmlns:a16="http://schemas.microsoft.com/office/drawing/2014/main" id="{4DB80C2E-A86B-6ADC-9FA7-B3AB805A5E29}"/>
                </a:ext>
              </a:extLst>
            </p:cNvPr>
            <p:cNvSpPr/>
            <p:nvPr/>
          </p:nvSpPr>
          <p:spPr>
            <a:xfrm>
              <a:off x="2334050" y="4632238"/>
              <a:ext cx="141425" cy="202450"/>
            </a:xfrm>
            <a:custGeom>
              <a:avLst/>
              <a:gdLst/>
              <a:ahLst/>
              <a:cxnLst/>
              <a:rect l="l" t="t" r="r" b="b"/>
              <a:pathLst>
                <a:path w="5657" h="8098" extrusionOk="0">
                  <a:moveTo>
                    <a:pt x="0" y="0"/>
                  </a:moveTo>
                  <a:cubicBezTo>
                    <a:pt x="0" y="0"/>
                    <a:pt x="88" y="5470"/>
                    <a:pt x="454" y="7725"/>
                  </a:cubicBezTo>
                  <a:cubicBezTo>
                    <a:pt x="454" y="7725"/>
                    <a:pt x="904" y="8098"/>
                    <a:pt x="1555" y="8098"/>
                  </a:cubicBezTo>
                  <a:cubicBezTo>
                    <a:pt x="1808" y="8098"/>
                    <a:pt x="2090" y="8042"/>
                    <a:pt x="2389" y="7887"/>
                  </a:cubicBezTo>
                  <a:lnTo>
                    <a:pt x="2522" y="2744"/>
                  </a:lnTo>
                  <a:lnTo>
                    <a:pt x="2522" y="2684"/>
                  </a:lnTo>
                  <a:cubicBezTo>
                    <a:pt x="2649" y="2684"/>
                    <a:pt x="2782" y="2678"/>
                    <a:pt x="2922" y="2678"/>
                  </a:cubicBezTo>
                  <a:cubicBezTo>
                    <a:pt x="2992" y="2678"/>
                    <a:pt x="3064" y="2679"/>
                    <a:pt x="3138" y="2684"/>
                  </a:cubicBezTo>
                  <a:lnTo>
                    <a:pt x="3138" y="2744"/>
                  </a:lnTo>
                  <a:lnTo>
                    <a:pt x="3254" y="7887"/>
                  </a:lnTo>
                  <a:cubicBezTo>
                    <a:pt x="3553" y="8042"/>
                    <a:pt x="3836" y="8098"/>
                    <a:pt x="4090" y="8098"/>
                  </a:cubicBezTo>
                  <a:cubicBezTo>
                    <a:pt x="4746" y="8098"/>
                    <a:pt x="5203" y="7725"/>
                    <a:pt x="5203" y="7725"/>
                  </a:cubicBezTo>
                  <a:cubicBezTo>
                    <a:pt x="5555" y="5470"/>
                    <a:pt x="5657" y="0"/>
                    <a:pt x="5657" y="0"/>
                  </a:cubicBezTo>
                  <a:lnTo>
                    <a:pt x="5657" y="0"/>
                  </a:lnTo>
                  <a:lnTo>
                    <a:pt x="4440" y="236"/>
                  </a:lnTo>
                  <a:lnTo>
                    <a:pt x="1130" y="222"/>
                  </a:lnTo>
                  <a:lnTo>
                    <a:pt x="0" y="0"/>
                  </a:ln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4" name="Google Shape;2530;p64">
              <a:extLst>
                <a:ext uri="{FF2B5EF4-FFF2-40B4-BE49-F238E27FC236}">
                  <a16:creationId xmlns:a16="http://schemas.microsoft.com/office/drawing/2014/main" id="{E304B82D-7966-711D-C443-C29BA7ED5A57}"/>
                </a:ext>
              </a:extLst>
            </p:cNvPr>
            <p:cNvSpPr/>
            <p:nvPr/>
          </p:nvSpPr>
          <p:spPr>
            <a:xfrm>
              <a:off x="2374675" y="4697488"/>
              <a:ext cx="60525" cy="2225"/>
            </a:xfrm>
            <a:custGeom>
              <a:avLst/>
              <a:gdLst/>
              <a:ahLst/>
              <a:cxnLst/>
              <a:rect l="l" t="t" r="r" b="b"/>
              <a:pathLst>
                <a:path w="2421" h="89" extrusionOk="0">
                  <a:moveTo>
                    <a:pt x="1204" y="0"/>
                  </a:moveTo>
                  <a:cubicBezTo>
                    <a:pt x="1014" y="0"/>
                    <a:pt x="810" y="0"/>
                    <a:pt x="616" y="14"/>
                  </a:cubicBezTo>
                  <a:cubicBezTo>
                    <a:pt x="412" y="14"/>
                    <a:pt x="222" y="28"/>
                    <a:pt x="18" y="46"/>
                  </a:cubicBezTo>
                  <a:cubicBezTo>
                    <a:pt x="18" y="46"/>
                    <a:pt x="1" y="46"/>
                    <a:pt x="1" y="60"/>
                  </a:cubicBezTo>
                  <a:cubicBezTo>
                    <a:pt x="1" y="74"/>
                    <a:pt x="18" y="74"/>
                    <a:pt x="18" y="74"/>
                  </a:cubicBezTo>
                  <a:cubicBezTo>
                    <a:pt x="222" y="88"/>
                    <a:pt x="412" y="88"/>
                    <a:pt x="616" y="88"/>
                  </a:cubicBezTo>
                  <a:lnTo>
                    <a:pt x="1204" y="74"/>
                  </a:lnTo>
                  <a:lnTo>
                    <a:pt x="2392" y="60"/>
                  </a:lnTo>
                  <a:cubicBezTo>
                    <a:pt x="2407" y="60"/>
                    <a:pt x="2407" y="46"/>
                    <a:pt x="2407" y="28"/>
                  </a:cubicBezTo>
                  <a:cubicBezTo>
                    <a:pt x="2421" y="28"/>
                    <a:pt x="2407" y="14"/>
                    <a:pt x="2392" y="14"/>
                  </a:cubicBezTo>
                  <a:cubicBezTo>
                    <a:pt x="1995" y="0"/>
                    <a:pt x="1601" y="0"/>
                    <a:pt x="1204"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5" name="Google Shape;2531;p64">
              <a:extLst>
                <a:ext uri="{FF2B5EF4-FFF2-40B4-BE49-F238E27FC236}">
                  <a16:creationId xmlns:a16="http://schemas.microsoft.com/office/drawing/2014/main" id="{EA4E124D-C4A1-723B-07A0-3FA3666130DB}"/>
                </a:ext>
              </a:extLst>
            </p:cNvPr>
            <p:cNvSpPr/>
            <p:nvPr/>
          </p:nvSpPr>
          <p:spPr>
            <a:xfrm>
              <a:off x="2402900" y="4624238"/>
              <a:ext cx="2225" cy="60425"/>
            </a:xfrm>
            <a:custGeom>
              <a:avLst/>
              <a:gdLst/>
              <a:ahLst/>
              <a:cxnLst/>
              <a:rect l="l" t="t" r="r" b="b"/>
              <a:pathLst>
                <a:path w="89" h="2417" extrusionOk="0">
                  <a:moveTo>
                    <a:pt x="60" y="0"/>
                  </a:moveTo>
                  <a:cubicBezTo>
                    <a:pt x="46" y="0"/>
                    <a:pt x="32" y="14"/>
                    <a:pt x="32" y="28"/>
                  </a:cubicBezTo>
                  <a:cubicBezTo>
                    <a:pt x="15" y="218"/>
                    <a:pt x="15" y="426"/>
                    <a:pt x="15" y="616"/>
                  </a:cubicBezTo>
                  <a:cubicBezTo>
                    <a:pt x="15" y="820"/>
                    <a:pt x="1" y="1010"/>
                    <a:pt x="15" y="1217"/>
                  </a:cubicBezTo>
                  <a:cubicBezTo>
                    <a:pt x="15" y="1611"/>
                    <a:pt x="15" y="2009"/>
                    <a:pt x="60" y="2403"/>
                  </a:cubicBezTo>
                  <a:lnTo>
                    <a:pt x="75" y="2417"/>
                  </a:lnTo>
                  <a:cubicBezTo>
                    <a:pt x="89" y="2417"/>
                    <a:pt x="89" y="2403"/>
                    <a:pt x="89" y="2403"/>
                  </a:cubicBezTo>
                  <a:lnTo>
                    <a:pt x="89" y="1801"/>
                  </a:lnTo>
                  <a:lnTo>
                    <a:pt x="89" y="1217"/>
                  </a:lnTo>
                  <a:lnTo>
                    <a:pt x="89" y="616"/>
                  </a:lnTo>
                  <a:cubicBezTo>
                    <a:pt x="75" y="426"/>
                    <a:pt x="75" y="218"/>
                    <a:pt x="75" y="28"/>
                  </a:cubicBezTo>
                  <a:cubicBezTo>
                    <a:pt x="75" y="14"/>
                    <a:pt x="60" y="0"/>
                    <a:pt x="60"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6" name="Google Shape;2532;p64">
              <a:extLst>
                <a:ext uri="{FF2B5EF4-FFF2-40B4-BE49-F238E27FC236}">
                  <a16:creationId xmlns:a16="http://schemas.microsoft.com/office/drawing/2014/main" id="{D9FB3975-10E5-1F27-CCC3-9DF733BED7B0}"/>
                </a:ext>
              </a:extLst>
            </p:cNvPr>
            <p:cNvSpPr/>
            <p:nvPr/>
          </p:nvSpPr>
          <p:spPr>
            <a:xfrm>
              <a:off x="2404050" y="4643213"/>
              <a:ext cx="10225" cy="38475"/>
            </a:xfrm>
            <a:custGeom>
              <a:avLst/>
              <a:gdLst/>
              <a:ahLst/>
              <a:cxnLst/>
              <a:rect l="l" t="t" r="r" b="b"/>
              <a:pathLst>
                <a:path w="409" h="1539" extrusionOk="0">
                  <a:moveTo>
                    <a:pt x="366" y="1"/>
                  </a:moveTo>
                  <a:cubicBezTo>
                    <a:pt x="366" y="1"/>
                    <a:pt x="352" y="1"/>
                    <a:pt x="352" y="19"/>
                  </a:cubicBezTo>
                  <a:cubicBezTo>
                    <a:pt x="352" y="296"/>
                    <a:pt x="352" y="574"/>
                    <a:pt x="320" y="852"/>
                  </a:cubicBezTo>
                  <a:cubicBezTo>
                    <a:pt x="306" y="986"/>
                    <a:pt x="306" y="1130"/>
                    <a:pt x="278" y="1250"/>
                  </a:cubicBezTo>
                  <a:cubicBezTo>
                    <a:pt x="250" y="1320"/>
                    <a:pt x="233" y="1380"/>
                    <a:pt x="190" y="1426"/>
                  </a:cubicBezTo>
                  <a:cubicBezTo>
                    <a:pt x="155" y="1469"/>
                    <a:pt x="114" y="1487"/>
                    <a:pt x="70" y="1487"/>
                  </a:cubicBezTo>
                  <a:cubicBezTo>
                    <a:pt x="57" y="1487"/>
                    <a:pt x="43" y="1485"/>
                    <a:pt x="29" y="1482"/>
                  </a:cubicBezTo>
                  <a:cubicBezTo>
                    <a:pt x="14" y="1482"/>
                    <a:pt x="14" y="1482"/>
                    <a:pt x="14" y="1496"/>
                  </a:cubicBezTo>
                  <a:cubicBezTo>
                    <a:pt x="0" y="1514"/>
                    <a:pt x="14" y="1514"/>
                    <a:pt x="14" y="1528"/>
                  </a:cubicBezTo>
                  <a:cubicBezTo>
                    <a:pt x="34" y="1535"/>
                    <a:pt x="55" y="1539"/>
                    <a:pt x="75" y="1539"/>
                  </a:cubicBezTo>
                  <a:cubicBezTo>
                    <a:pt x="133" y="1539"/>
                    <a:pt x="191" y="1512"/>
                    <a:pt x="233" y="1468"/>
                  </a:cubicBezTo>
                  <a:cubicBezTo>
                    <a:pt x="292" y="1408"/>
                    <a:pt x="320" y="1338"/>
                    <a:pt x="338" y="1278"/>
                  </a:cubicBezTo>
                  <a:cubicBezTo>
                    <a:pt x="380" y="1130"/>
                    <a:pt x="394" y="1000"/>
                    <a:pt x="394" y="852"/>
                  </a:cubicBezTo>
                  <a:cubicBezTo>
                    <a:pt x="408" y="574"/>
                    <a:pt x="408" y="296"/>
                    <a:pt x="394" y="19"/>
                  </a:cubicBezTo>
                  <a:cubicBezTo>
                    <a:pt x="394" y="1"/>
                    <a:pt x="380" y="1"/>
                    <a:pt x="366"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7" name="Google Shape;2533;p64">
              <a:extLst>
                <a:ext uri="{FF2B5EF4-FFF2-40B4-BE49-F238E27FC236}">
                  <a16:creationId xmlns:a16="http://schemas.microsoft.com/office/drawing/2014/main" id="{A563AE39-B731-49F4-8EA9-C346D520A70E}"/>
                </a:ext>
              </a:extLst>
            </p:cNvPr>
            <p:cNvSpPr/>
            <p:nvPr/>
          </p:nvSpPr>
          <p:spPr>
            <a:xfrm>
              <a:off x="2336250" y="4639263"/>
              <a:ext cx="17950" cy="30175"/>
            </a:xfrm>
            <a:custGeom>
              <a:avLst/>
              <a:gdLst/>
              <a:ahLst/>
              <a:cxnLst/>
              <a:rect l="l" t="t" r="r" b="b"/>
              <a:pathLst>
                <a:path w="718" h="1207" extrusionOk="0">
                  <a:moveTo>
                    <a:pt x="704" y="1"/>
                  </a:moveTo>
                  <a:cubicBezTo>
                    <a:pt x="690" y="1"/>
                    <a:pt x="676" y="1"/>
                    <a:pt x="676" y="15"/>
                  </a:cubicBezTo>
                  <a:lnTo>
                    <a:pt x="676" y="191"/>
                  </a:lnTo>
                  <a:cubicBezTo>
                    <a:pt x="658" y="247"/>
                    <a:pt x="658" y="307"/>
                    <a:pt x="644" y="366"/>
                  </a:cubicBezTo>
                  <a:lnTo>
                    <a:pt x="616" y="454"/>
                  </a:lnTo>
                  <a:lnTo>
                    <a:pt x="588" y="542"/>
                  </a:lnTo>
                  <a:cubicBezTo>
                    <a:pt x="588" y="571"/>
                    <a:pt x="570" y="585"/>
                    <a:pt x="556" y="616"/>
                  </a:cubicBezTo>
                  <a:cubicBezTo>
                    <a:pt x="542" y="644"/>
                    <a:pt x="528" y="673"/>
                    <a:pt x="514" y="687"/>
                  </a:cubicBezTo>
                  <a:cubicBezTo>
                    <a:pt x="454" y="792"/>
                    <a:pt x="380" y="894"/>
                    <a:pt x="292" y="968"/>
                  </a:cubicBezTo>
                  <a:cubicBezTo>
                    <a:pt x="218" y="1056"/>
                    <a:pt x="116" y="1112"/>
                    <a:pt x="14" y="1172"/>
                  </a:cubicBezTo>
                  <a:cubicBezTo>
                    <a:pt x="0" y="1172"/>
                    <a:pt x="0" y="1186"/>
                    <a:pt x="0" y="1200"/>
                  </a:cubicBezTo>
                  <a:cubicBezTo>
                    <a:pt x="0" y="1200"/>
                    <a:pt x="7" y="1206"/>
                    <a:pt x="11" y="1206"/>
                  </a:cubicBezTo>
                  <a:cubicBezTo>
                    <a:pt x="13" y="1206"/>
                    <a:pt x="14" y="1205"/>
                    <a:pt x="14" y="1200"/>
                  </a:cubicBezTo>
                  <a:cubicBezTo>
                    <a:pt x="148" y="1172"/>
                    <a:pt x="250" y="1098"/>
                    <a:pt x="352" y="1024"/>
                  </a:cubicBezTo>
                  <a:cubicBezTo>
                    <a:pt x="440" y="936"/>
                    <a:pt x="528" y="848"/>
                    <a:pt x="588" y="732"/>
                  </a:cubicBezTo>
                  <a:cubicBezTo>
                    <a:pt x="602" y="704"/>
                    <a:pt x="602" y="673"/>
                    <a:pt x="616" y="644"/>
                  </a:cubicBezTo>
                  <a:cubicBezTo>
                    <a:pt x="630" y="616"/>
                    <a:pt x="644" y="585"/>
                    <a:pt x="658" y="556"/>
                  </a:cubicBezTo>
                  <a:lnTo>
                    <a:pt x="690" y="469"/>
                  </a:lnTo>
                  <a:lnTo>
                    <a:pt x="704" y="381"/>
                  </a:lnTo>
                  <a:cubicBezTo>
                    <a:pt x="704" y="352"/>
                    <a:pt x="718" y="321"/>
                    <a:pt x="718" y="293"/>
                  </a:cubicBezTo>
                  <a:lnTo>
                    <a:pt x="718" y="191"/>
                  </a:lnTo>
                  <a:lnTo>
                    <a:pt x="718" y="15"/>
                  </a:lnTo>
                  <a:cubicBezTo>
                    <a:pt x="718" y="1"/>
                    <a:pt x="704" y="1"/>
                    <a:pt x="704"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8" name="Google Shape;2534;p64">
              <a:extLst>
                <a:ext uri="{FF2B5EF4-FFF2-40B4-BE49-F238E27FC236}">
                  <a16:creationId xmlns:a16="http://schemas.microsoft.com/office/drawing/2014/main" id="{D052D4D6-2BDF-C4AA-4B19-C5D987315415}"/>
                </a:ext>
              </a:extLst>
            </p:cNvPr>
            <p:cNvSpPr/>
            <p:nvPr/>
          </p:nvSpPr>
          <p:spPr>
            <a:xfrm>
              <a:off x="2457525" y="4639263"/>
              <a:ext cx="18300" cy="30025"/>
            </a:xfrm>
            <a:custGeom>
              <a:avLst/>
              <a:gdLst/>
              <a:ahLst/>
              <a:cxnLst/>
              <a:rect l="l" t="t" r="r" b="b"/>
              <a:pathLst>
                <a:path w="732" h="1201" extrusionOk="0">
                  <a:moveTo>
                    <a:pt x="28" y="1"/>
                  </a:moveTo>
                  <a:cubicBezTo>
                    <a:pt x="14" y="1"/>
                    <a:pt x="14" y="1"/>
                    <a:pt x="14" y="15"/>
                  </a:cubicBezTo>
                  <a:cubicBezTo>
                    <a:pt x="14" y="71"/>
                    <a:pt x="0" y="131"/>
                    <a:pt x="0" y="191"/>
                  </a:cubicBezTo>
                  <a:lnTo>
                    <a:pt x="14" y="293"/>
                  </a:lnTo>
                  <a:cubicBezTo>
                    <a:pt x="14" y="321"/>
                    <a:pt x="14" y="352"/>
                    <a:pt x="28" y="381"/>
                  </a:cubicBezTo>
                  <a:lnTo>
                    <a:pt x="46" y="469"/>
                  </a:lnTo>
                  <a:lnTo>
                    <a:pt x="74" y="556"/>
                  </a:lnTo>
                  <a:cubicBezTo>
                    <a:pt x="74" y="585"/>
                    <a:pt x="88" y="616"/>
                    <a:pt x="102" y="644"/>
                  </a:cubicBezTo>
                  <a:cubicBezTo>
                    <a:pt x="116" y="673"/>
                    <a:pt x="134" y="704"/>
                    <a:pt x="148" y="732"/>
                  </a:cubicBezTo>
                  <a:cubicBezTo>
                    <a:pt x="204" y="848"/>
                    <a:pt x="292" y="936"/>
                    <a:pt x="380" y="1024"/>
                  </a:cubicBezTo>
                  <a:cubicBezTo>
                    <a:pt x="468" y="1098"/>
                    <a:pt x="587" y="1172"/>
                    <a:pt x="704" y="1200"/>
                  </a:cubicBezTo>
                  <a:lnTo>
                    <a:pt x="718" y="1200"/>
                  </a:lnTo>
                  <a:cubicBezTo>
                    <a:pt x="732" y="1186"/>
                    <a:pt x="718" y="1172"/>
                    <a:pt x="718" y="1172"/>
                  </a:cubicBezTo>
                  <a:cubicBezTo>
                    <a:pt x="616" y="1112"/>
                    <a:pt x="514" y="1056"/>
                    <a:pt x="426" y="968"/>
                  </a:cubicBezTo>
                  <a:cubicBezTo>
                    <a:pt x="338" y="894"/>
                    <a:pt x="264" y="792"/>
                    <a:pt x="204" y="687"/>
                  </a:cubicBezTo>
                  <a:cubicBezTo>
                    <a:pt x="190" y="673"/>
                    <a:pt x="190" y="644"/>
                    <a:pt x="176" y="616"/>
                  </a:cubicBezTo>
                  <a:cubicBezTo>
                    <a:pt x="162" y="585"/>
                    <a:pt x="148" y="571"/>
                    <a:pt x="134" y="542"/>
                  </a:cubicBezTo>
                  <a:lnTo>
                    <a:pt x="102" y="454"/>
                  </a:lnTo>
                  <a:lnTo>
                    <a:pt x="88" y="366"/>
                  </a:lnTo>
                  <a:cubicBezTo>
                    <a:pt x="74" y="307"/>
                    <a:pt x="74" y="247"/>
                    <a:pt x="60" y="191"/>
                  </a:cubicBezTo>
                  <a:cubicBezTo>
                    <a:pt x="46" y="131"/>
                    <a:pt x="60" y="71"/>
                    <a:pt x="46" y="15"/>
                  </a:cubicBezTo>
                  <a:cubicBezTo>
                    <a:pt x="46" y="1"/>
                    <a:pt x="46" y="1"/>
                    <a:pt x="2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9" name="Google Shape;2535;p64">
              <a:extLst>
                <a:ext uri="{FF2B5EF4-FFF2-40B4-BE49-F238E27FC236}">
                  <a16:creationId xmlns:a16="http://schemas.microsoft.com/office/drawing/2014/main" id="{B937CCA4-AC17-19D9-4CEA-BF4266FA13FD}"/>
                </a:ext>
              </a:extLst>
            </p:cNvPr>
            <p:cNvSpPr/>
            <p:nvPr/>
          </p:nvSpPr>
          <p:spPr>
            <a:xfrm>
              <a:off x="2292625" y="4480063"/>
              <a:ext cx="224275" cy="174625"/>
            </a:xfrm>
            <a:custGeom>
              <a:avLst/>
              <a:gdLst/>
              <a:ahLst/>
              <a:cxnLst/>
              <a:rect l="l" t="t" r="r" b="b"/>
              <a:pathLst>
                <a:path w="8971" h="6985" extrusionOk="0">
                  <a:moveTo>
                    <a:pt x="3753" y="0"/>
                  </a:moveTo>
                  <a:cubicBezTo>
                    <a:pt x="3319" y="0"/>
                    <a:pt x="2752" y="17"/>
                    <a:pt x="2157" y="79"/>
                  </a:cubicBezTo>
                  <a:cubicBezTo>
                    <a:pt x="542" y="241"/>
                    <a:pt x="1" y="2601"/>
                    <a:pt x="1" y="2601"/>
                  </a:cubicBezTo>
                  <a:cubicBezTo>
                    <a:pt x="1" y="2601"/>
                    <a:pt x="835" y="3423"/>
                    <a:pt x="1610" y="3423"/>
                  </a:cubicBezTo>
                  <a:cubicBezTo>
                    <a:pt x="1631" y="3423"/>
                    <a:pt x="1651" y="3422"/>
                    <a:pt x="1672" y="3421"/>
                  </a:cubicBezTo>
                  <a:lnTo>
                    <a:pt x="1672" y="3421"/>
                  </a:lnTo>
                  <a:lnTo>
                    <a:pt x="1436" y="6383"/>
                  </a:lnTo>
                  <a:cubicBezTo>
                    <a:pt x="1436" y="6383"/>
                    <a:pt x="2741" y="6967"/>
                    <a:pt x="4486" y="6984"/>
                  </a:cubicBezTo>
                  <a:lnTo>
                    <a:pt x="4545" y="6984"/>
                  </a:lnTo>
                  <a:cubicBezTo>
                    <a:pt x="6290" y="6967"/>
                    <a:pt x="7549" y="6383"/>
                    <a:pt x="7549" y="6383"/>
                  </a:cubicBezTo>
                  <a:lnTo>
                    <a:pt x="7300" y="3421"/>
                  </a:lnTo>
                  <a:lnTo>
                    <a:pt x="7300" y="3421"/>
                  </a:lnTo>
                  <a:cubicBezTo>
                    <a:pt x="7320" y="3422"/>
                    <a:pt x="7341" y="3423"/>
                    <a:pt x="7362" y="3423"/>
                  </a:cubicBezTo>
                  <a:cubicBezTo>
                    <a:pt x="8149" y="3423"/>
                    <a:pt x="8970" y="2601"/>
                    <a:pt x="8970" y="2601"/>
                  </a:cubicBezTo>
                  <a:cubicBezTo>
                    <a:pt x="8970" y="2601"/>
                    <a:pt x="8443" y="241"/>
                    <a:pt x="6818" y="79"/>
                  </a:cubicBezTo>
                  <a:cubicBezTo>
                    <a:pt x="6228" y="17"/>
                    <a:pt x="5673" y="0"/>
                    <a:pt x="5250" y="0"/>
                  </a:cubicBezTo>
                  <a:cubicBezTo>
                    <a:pt x="4883" y="0"/>
                    <a:pt x="4617" y="13"/>
                    <a:pt x="4514" y="20"/>
                  </a:cubicBezTo>
                  <a:cubicBezTo>
                    <a:pt x="4406" y="13"/>
                    <a:pt x="4130" y="0"/>
                    <a:pt x="3753"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0" name="Google Shape;2536;p64">
              <a:extLst>
                <a:ext uri="{FF2B5EF4-FFF2-40B4-BE49-F238E27FC236}">
                  <a16:creationId xmlns:a16="http://schemas.microsoft.com/office/drawing/2014/main" id="{123A4AFE-29FA-E59B-9490-364BD9C8A973}"/>
                </a:ext>
              </a:extLst>
            </p:cNvPr>
            <p:cNvSpPr/>
            <p:nvPr/>
          </p:nvSpPr>
          <p:spPr>
            <a:xfrm>
              <a:off x="2367025" y="4480513"/>
              <a:ext cx="69225" cy="33825"/>
            </a:xfrm>
            <a:custGeom>
              <a:avLst/>
              <a:gdLst/>
              <a:ahLst/>
              <a:cxnLst/>
              <a:rect l="l" t="t" r="r" b="b"/>
              <a:pathLst>
                <a:path w="2769" h="1353" extrusionOk="0">
                  <a:moveTo>
                    <a:pt x="1422" y="1"/>
                  </a:moveTo>
                  <a:cubicBezTo>
                    <a:pt x="1089" y="1"/>
                    <a:pt x="711" y="20"/>
                    <a:pt x="307" y="89"/>
                  </a:cubicBezTo>
                  <a:cubicBezTo>
                    <a:pt x="1" y="149"/>
                    <a:pt x="1" y="399"/>
                    <a:pt x="1" y="399"/>
                  </a:cubicBezTo>
                  <a:cubicBezTo>
                    <a:pt x="1" y="927"/>
                    <a:pt x="440" y="1352"/>
                    <a:pt x="968" y="1352"/>
                  </a:cubicBezTo>
                  <a:lnTo>
                    <a:pt x="1612" y="1352"/>
                  </a:lnTo>
                  <a:cubicBezTo>
                    <a:pt x="2227" y="1352"/>
                    <a:pt x="2741" y="927"/>
                    <a:pt x="2741" y="311"/>
                  </a:cubicBezTo>
                  <a:cubicBezTo>
                    <a:pt x="2741" y="311"/>
                    <a:pt x="2769" y="33"/>
                    <a:pt x="2435" y="33"/>
                  </a:cubicBezTo>
                  <a:cubicBezTo>
                    <a:pt x="2203" y="33"/>
                    <a:pt x="1851" y="1"/>
                    <a:pt x="1422" y="1"/>
                  </a:cubicBezTo>
                  <a:close/>
                </a:path>
              </a:pathLst>
            </a:custGeom>
            <a:solidFill>
              <a:srgbClr val="F158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1" name="Google Shape;2537;p64">
              <a:extLst>
                <a:ext uri="{FF2B5EF4-FFF2-40B4-BE49-F238E27FC236}">
                  <a16:creationId xmlns:a16="http://schemas.microsoft.com/office/drawing/2014/main" id="{F49D7F53-C0DB-5C6E-D566-9C0DADDDA685}"/>
                </a:ext>
              </a:extLst>
            </p:cNvPr>
            <p:cNvSpPr/>
            <p:nvPr/>
          </p:nvSpPr>
          <p:spPr>
            <a:xfrm>
              <a:off x="2285675" y="4544463"/>
              <a:ext cx="50250" cy="22625"/>
            </a:xfrm>
            <a:custGeom>
              <a:avLst/>
              <a:gdLst/>
              <a:ahLst/>
              <a:cxnLst/>
              <a:rect l="l" t="t" r="r" b="b"/>
              <a:pathLst>
                <a:path w="2010" h="905" extrusionOk="0">
                  <a:moveTo>
                    <a:pt x="297" y="0"/>
                  </a:moveTo>
                  <a:cubicBezTo>
                    <a:pt x="267" y="0"/>
                    <a:pt x="238" y="11"/>
                    <a:pt x="219" y="39"/>
                  </a:cubicBezTo>
                  <a:cubicBezTo>
                    <a:pt x="219" y="39"/>
                    <a:pt x="1" y="275"/>
                    <a:pt x="149" y="345"/>
                  </a:cubicBezTo>
                  <a:cubicBezTo>
                    <a:pt x="395" y="479"/>
                    <a:pt x="1098" y="891"/>
                    <a:pt x="1907" y="905"/>
                  </a:cubicBezTo>
                  <a:cubicBezTo>
                    <a:pt x="1964" y="905"/>
                    <a:pt x="2009" y="845"/>
                    <a:pt x="2009" y="785"/>
                  </a:cubicBezTo>
                  <a:lnTo>
                    <a:pt x="1995" y="609"/>
                  </a:lnTo>
                  <a:cubicBezTo>
                    <a:pt x="1995" y="553"/>
                    <a:pt x="1950" y="507"/>
                    <a:pt x="1907" y="507"/>
                  </a:cubicBezTo>
                  <a:cubicBezTo>
                    <a:pt x="1204" y="493"/>
                    <a:pt x="557" y="141"/>
                    <a:pt x="353" y="11"/>
                  </a:cubicBezTo>
                  <a:cubicBezTo>
                    <a:pt x="335" y="5"/>
                    <a:pt x="316" y="0"/>
                    <a:pt x="297" y="0"/>
                  </a:cubicBezTo>
                  <a:close/>
                </a:path>
              </a:pathLst>
            </a:custGeom>
            <a:solidFill>
              <a:srgbClr val="F158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2" name="Google Shape;2538;p64">
              <a:extLst>
                <a:ext uri="{FF2B5EF4-FFF2-40B4-BE49-F238E27FC236}">
                  <a16:creationId xmlns:a16="http://schemas.microsoft.com/office/drawing/2014/main" id="{59AAD411-332D-7AEA-F678-7B975186D537}"/>
                </a:ext>
              </a:extLst>
            </p:cNvPr>
            <p:cNvSpPr/>
            <p:nvPr/>
          </p:nvSpPr>
          <p:spPr>
            <a:xfrm>
              <a:off x="2473600" y="4544463"/>
              <a:ext cx="50250" cy="22625"/>
            </a:xfrm>
            <a:custGeom>
              <a:avLst/>
              <a:gdLst/>
              <a:ahLst/>
              <a:cxnLst/>
              <a:rect l="l" t="t" r="r" b="b"/>
              <a:pathLst>
                <a:path w="2010" h="905" extrusionOk="0">
                  <a:moveTo>
                    <a:pt x="1713" y="0"/>
                  </a:moveTo>
                  <a:cubicBezTo>
                    <a:pt x="1694" y="0"/>
                    <a:pt x="1675" y="5"/>
                    <a:pt x="1657" y="11"/>
                  </a:cubicBezTo>
                  <a:cubicBezTo>
                    <a:pt x="1453" y="141"/>
                    <a:pt x="810" y="493"/>
                    <a:pt x="106" y="507"/>
                  </a:cubicBezTo>
                  <a:cubicBezTo>
                    <a:pt x="61" y="507"/>
                    <a:pt x="18" y="553"/>
                    <a:pt x="1" y="609"/>
                  </a:cubicBezTo>
                  <a:lnTo>
                    <a:pt x="1" y="785"/>
                  </a:lnTo>
                  <a:cubicBezTo>
                    <a:pt x="1" y="845"/>
                    <a:pt x="46" y="905"/>
                    <a:pt x="106" y="905"/>
                  </a:cubicBezTo>
                  <a:cubicBezTo>
                    <a:pt x="912" y="891"/>
                    <a:pt x="1615" y="479"/>
                    <a:pt x="1865" y="345"/>
                  </a:cubicBezTo>
                  <a:cubicBezTo>
                    <a:pt x="2009" y="275"/>
                    <a:pt x="1791" y="39"/>
                    <a:pt x="1791" y="39"/>
                  </a:cubicBezTo>
                  <a:cubicBezTo>
                    <a:pt x="1772" y="11"/>
                    <a:pt x="1743" y="0"/>
                    <a:pt x="1713" y="0"/>
                  </a:cubicBezTo>
                  <a:close/>
                </a:path>
              </a:pathLst>
            </a:custGeom>
            <a:solidFill>
              <a:srgbClr val="F158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3" name="Google Shape;2539;p64">
              <a:extLst>
                <a:ext uri="{FF2B5EF4-FFF2-40B4-BE49-F238E27FC236}">
                  <a16:creationId xmlns:a16="http://schemas.microsoft.com/office/drawing/2014/main" id="{1232EC5C-0EED-92A7-FAC3-303BF8729B6D}"/>
                </a:ext>
              </a:extLst>
            </p:cNvPr>
            <p:cNvSpPr/>
            <p:nvPr/>
          </p:nvSpPr>
          <p:spPr>
            <a:xfrm>
              <a:off x="2299925" y="4441413"/>
              <a:ext cx="62725" cy="33000"/>
            </a:xfrm>
            <a:custGeom>
              <a:avLst/>
              <a:gdLst/>
              <a:ahLst/>
              <a:cxnLst/>
              <a:rect l="l" t="t" r="r" b="b"/>
              <a:pathLst>
                <a:path w="2509" h="1320" extrusionOk="0">
                  <a:moveTo>
                    <a:pt x="32" y="0"/>
                  </a:moveTo>
                  <a:lnTo>
                    <a:pt x="1" y="14"/>
                  </a:lnTo>
                  <a:cubicBezTo>
                    <a:pt x="120" y="528"/>
                    <a:pt x="486" y="982"/>
                    <a:pt x="986" y="1186"/>
                  </a:cubicBezTo>
                  <a:cubicBezTo>
                    <a:pt x="1190" y="1274"/>
                    <a:pt x="1408" y="1319"/>
                    <a:pt x="1629" y="1319"/>
                  </a:cubicBezTo>
                  <a:cubicBezTo>
                    <a:pt x="1935" y="1319"/>
                    <a:pt x="2245" y="1231"/>
                    <a:pt x="2509" y="1070"/>
                  </a:cubicBezTo>
                  <a:lnTo>
                    <a:pt x="2495" y="1038"/>
                  </a:lnTo>
                  <a:cubicBezTo>
                    <a:pt x="2238" y="1202"/>
                    <a:pt x="1931" y="1285"/>
                    <a:pt x="1628" y="1285"/>
                  </a:cubicBezTo>
                  <a:cubicBezTo>
                    <a:pt x="1410" y="1285"/>
                    <a:pt x="1195" y="1243"/>
                    <a:pt x="1000" y="1157"/>
                  </a:cubicBezTo>
                  <a:cubicBezTo>
                    <a:pt x="514" y="950"/>
                    <a:pt x="148" y="510"/>
                    <a:pt x="32"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4" name="Google Shape;2540;p64">
              <a:extLst>
                <a:ext uri="{FF2B5EF4-FFF2-40B4-BE49-F238E27FC236}">
                  <a16:creationId xmlns:a16="http://schemas.microsoft.com/office/drawing/2014/main" id="{D0DAF835-3E89-B20D-A72E-E3D06C301FA9}"/>
                </a:ext>
              </a:extLst>
            </p:cNvPr>
            <p:cNvSpPr/>
            <p:nvPr/>
          </p:nvSpPr>
          <p:spPr>
            <a:xfrm>
              <a:off x="2253750" y="4297713"/>
              <a:ext cx="55800" cy="124975"/>
            </a:xfrm>
            <a:custGeom>
              <a:avLst/>
              <a:gdLst/>
              <a:ahLst/>
              <a:cxnLst/>
              <a:rect l="l" t="t" r="r" b="b"/>
              <a:pathLst>
                <a:path w="2232" h="4999" extrusionOk="0">
                  <a:moveTo>
                    <a:pt x="2231" y="1"/>
                  </a:moveTo>
                  <a:cubicBezTo>
                    <a:pt x="1672" y="1"/>
                    <a:pt x="1088" y="366"/>
                    <a:pt x="690" y="968"/>
                  </a:cubicBezTo>
                  <a:cubicBezTo>
                    <a:pt x="149" y="1745"/>
                    <a:pt x="1" y="2758"/>
                    <a:pt x="265" y="3652"/>
                  </a:cubicBezTo>
                  <a:cubicBezTo>
                    <a:pt x="398" y="4120"/>
                    <a:pt x="634" y="4499"/>
                    <a:pt x="940" y="4735"/>
                  </a:cubicBezTo>
                  <a:cubicBezTo>
                    <a:pt x="1176" y="4911"/>
                    <a:pt x="1468" y="4999"/>
                    <a:pt x="1732" y="4999"/>
                  </a:cubicBezTo>
                  <a:cubicBezTo>
                    <a:pt x="1893" y="4999"/>
                    <a:pt x="2041" y="4971"/>
                    <a:pt x="2171" y="4911"/>
                  </a:cubicBezTo>
                  <a:lnTo>
                    <a:pt x="2157" y="4869"/>
                  </a:lnTo>
                  <a:cubicBezTo>
                    <a:pt x="2028" y="4934"/>
                    <a:pt x="1880" y="4965"/>
                    <a:pt x="1727" y="4965"/>
                  </a:cubicBezTo>
                  <a:cubicBezTo>
                    <a:pt x="1466" y="4965"/>
                    <a:pt x="1190" y="4874"/>
                    <a:pt x="968" y="4707"/>
                  </a:cubicBezTo>
                  <a:cubicBezTo>
                    <a:pt x="588" y="4412"/>
                    <a:pt x="398" y="3972"/>
                    <a:pt x="296" y="3652"/>
                  </a:cubicBezTo>
                  <a:cubicBezTo>
                    <a:pt x="33" y="2758"/>
                    <a:pt x="194" y="1759"/>
                    <a:pt x="722" y="982"/>
                  </a:cubicBezTo>
                  <a:cubicBezTo>
                    <a:pt x="1116" y="398"/>
                    <a:pt x="1689" y="46"/>
                    <a:pt x="2231" y="32"/>
                  </a:cubicBezTo>
                  <a:lnTo>
                    <a:pt x="2231" y="1"/>
                  </a:ln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5" name="Google Shape;2541;p64">
              <a:extLst>
                <a:ext uri="{FF2B5EF4-FFF2-40B4-BE49-F238E27FC236}">
                  <a16:creationId xmlns:a16="http://schemas.microsoft.com/office/drawing/2014/main" id="{1254A223-D926-3FAC-796B-448471055635}"/>
                </a:ext>
              </a:extLst>
            </p:cNvPr>
            <p:cNvSpPr/>
            <p:nvPr/>
          </p:nvSpPr>
          <p:spPr>
            <a:xfrm>
              <a:off x="2482400" y="4275738"/>
              <a:ext cx="32650" cy="76250"/>
            </a:xfrm>
            <a:custGeom>
              <a:avLst/>
              <a:gdLst/>
              <a:ahLst/>
              <a:cxnLst/>
              <a:rect l="l" t="t" r="r" b="b"/>
              <a:pathLst>
                <a:path w="1306" h="3050" extrusionOk="0">
                  <a:moveTo>
                    <a:pt x="32" y="0"/>
                  </a:moveTo>
                  <a:lnTo>
                    <a:pt x="0" y="46"/>
                  </a:lnTo>
                  <a:cubicBezTo>
                    <a:pt x="810" y="559"/>
                    <a:pt x="1277" y="1541"/>
                    <a:pt x="1161" y="2494"/>
                  </a:cubicBezTo>
                  <a:cubicBezTo>
                    <a:pt x="1144" y="2610"/>
                    <a:pt x="1116" y="2740"/>
                    <a:pt x="1042" y="2860"/>
                  </a:cubicBezTo>
                  <a:cubicBezTo>
                    <a:pt x="978" y="2935"/>
                    <a:pt x="884" y="3011"/>
                    <a:pt x="776" y="3011"/>
                  </a:cubicBezTo>
                  <a:cubicBezTo>
                    <a:pt x="758" y="3011"/>
                    <a:pt x="740" y="3009"/>
                    <a:pt x="722" y="3004"/>
                  </a:cubicBezTo>
                  <a:lnTo>
                    <a:pt x="704" y="3050"/>
                  </a:lnTo>
                  <a:lnTo>
                    <a:pt x="764" y="3050"/>
                  </a:lnTo>
                  <a:cubicBezTo>
                    <a:pt x="897" y="3050"/>
                    <a:pt x="999" y="2976"/>
                    <a:pt x="1073" y="2874"/>
                  </a:cubicBezTo>
                  <a:cubicBezTo>
                    <a:pt x="1144" y="2758"/>
                    <a:pt x="1175" y="2624"/>
                    <a:pt x="1189" y="2494"/>
                  </a:cubicBezTo>
                  <a:cubicBezTo>
                    <a:pt x="1305" y="1527"/>
                    <a:pt x="838" y="528"/>
                    <a:pt x="32"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6" name="Google Shape;2542;p64">
              <a:extLst>
                <a:ext uri="{FF2B5EF4-FFF2-40B4-BE49-F238E27FC236}">
                  <a16:creationId xmlns:a16="http://schemas.microsoft.com/office/drawing/2014/main" id="{8FE28B15-BA35-FE2A-8F07-459E31D87634}"/>
                </a:ext>
              </a:extLst>
            </p:cNvPr>
            <p:cNvSpPr/>
            <p:nvPr/>
          </p:nvSpPr>
          <p:spPr>
            <a:xfrm>
              <a:off x="2255950" y="4238413"/>
              <a:ext cx="256200" cy="235625"/>
            </a:xfrm>
            <a:custGeom>
              <a:avLst/>
              <a:gdLst/>
              <a:ahLst/>
              <a:cxnLst/>
              <a:rect l="l" t="t" r="r" b="b"/>
              <a:pathLst>
                <a:path w="10248" h="9425" extrusionOk="0">
                  <a:moveTo>
                    <a:pt x="5843" y="0"/>
                  </a:moveTo>
                  <a:cubicBezTo>
                    <a:pt x="5115" y="0"/>
                    <a:pt x="3992" y="398"/>
                    <a:pt x="2495" y="2081"/>
                  </a:cubicBezTo>
                  <a:cubicBezTo>
                    <a:pt x="2495" y="2081"/>
                    <a:pt x="1116" y="2461"/>
                    <a:pt x="616" y="3706"/>
                  </a:cubicBezTo>
                  <a:cubicBezTo>
                    <a:pt x="163" y="4821"/>
                    <a:pt x="1" y="6274"/>
                    <a:pt x="940" y="6741"/>
                  </a:cubicBezTo>
                  <a:cubicBezTo>
                    <a:pt x="940" y="6741"/>
                    <a:pt x="1513" y="8338"/>
                    <a:pt x="1907" y="8440"/>
                  </a:cubicBezTo>
                  <a:cubicBezTo>
                    <a:pt x="2289" y="8522"/>
                    <a:pt x="2532" y="9425"/>
                    <a:pt x="3887" y="9425"/>
                  </a:cubicBezTo>
                  <a:cubicBezTo>
                    <a:pt x="3991" y="9425"/>
                    <a:pt x="4103" y="9419"/>
                    <a:pt x="4222" y="9408"/>
                  </a:cubicBezTo>
                  <a:cubicBezTo>
                    <a:pt x="4767" y="9365"/>
                    <a:pt x="5235" y="9365"/>
                    <a:pt x="5661" y="9365"/>
                  </a:cubicBezTo>
                  <a:cubicBezTo>
                    <a:pt x="6540" y="9365"/>
                    <a:pt x="7198" y="9365"/>
                    <a:pt x="7725" y="8866"/>
                  </a:cubicBezTo>
                  <a:cubicBezTo>
                    <a:pt x="7725" y="8866"/>
                    <a:pt x="7740" y="8868"/>
                    <a:pt x="7767" y="8868"/>
                  </a:cubicBezTo>
                  <a:cubicBezTo>
                    <a:pt x="7931" y="8868"/>
                    <a:pt x="8557" y="8793"/>
                    <a:pt x="9146" y="7723"/>
                  </a:cubicBezTo>
                  <a:cubicBezTo>
                    <a:pt x="9618" y="6871"/>
                    <a:pt x="9706" y="6010"/>
                    <a:pt x="9748" y="5482"/>
                  </a:cubicBezTo>
                  <a:cubicBezTo>
                    <a:pt x="9808" y="4954"/>
                    <a:pt x="9794" y="4409"/>
                    <a:pt x="9794" y="4409"/>
                  </a:cubicBezTo>
                  <a:cubicBezTo>
                    <a:pt x="9794" y="4409"/>
                    <a:pt x="10247" y="4075"/>
                    <a:pt x="10145" y="3400"/>
                  </a:cubicBezTo>
                  <a:cubicBezTo>
                    <a:pt x="10043" y="2710"/>
                    <a:pt x="9646" y="1947"/>
                    <a:pt x="9146" y="1581"/>
                  </a:cubicBezTo>
                  <a:cubicBezTo>
                    <a:pt x="9146" y="1581"/>
                    <a:pt x="9322" y="1243"/>
                    <a:pt x="8475" y="645"/>
                  </a:cubicBezTo>
                  <a:cubicBezTo>
                    <a:pt x="8039" y="333"/>
                    <a:pt x="7613" y="258"/>
                    <a:pt x="7304" y="258"/>
                  </a:cubicBezTo>
                  <a:cubicBezTo>
                    <a:pt x="7018" y="258"/>
                    <a:pt x="6832" y="322"/>
                    <a:pt x="6832" y="322"/>
                  </a:cubicBezTo>
                  <a:cubicBezTo>
                    <a:pt x="6832" y="322"/>
                    <a:pt x="6497" y="0"/>
                    <a:pt x="5843"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7" name="Google Shape;2543;p64">
              <a:extLst>
                <a:ext uri="{FF2B5EF4-FFF2-40B4-BE49-F238E27FC236}">
                  <a16:creationId xmlns:a16="http://schemas.microsoft.com/office/drawing/2014/main" id="{342B701D-AD5A-73C5-77BE-E36CD30558F8}"/>
                </a:ext>
              </a:extLst>
            </p:cNvPr>
            <p:cNvSpPr/>
            <p:nvPr/>
          </p:nvSpPr>
          <p:spPr>
            <a:xfrm>
              <a:off x="2377325" y="4425588"/>
              <a:ext cx="47950" cy="79600"/>
            </a:xfrm>
            <a:custGeom>
              <a:avLst/>
              <a:gdLst/>
              <a:ahLst/>
              <a:cxnLst/>
              <a:rect l="l" t="t" r="r" b="b"/>
              <a:pathLst>
                <a:path w="1918" h="3184" extrusionOk="0">
                  <a:moveTo>
                    <a:pt x="936" y="0"/>
                  </a:moveTo>
                  <a:cubicBezTo>
                    <a:pt x="408" y="0"/>
                    <a:pt x="0" y="426"/>
                    <a:pt x="0" y="939"/>
                  </a:cubicBezTo>
                  <a:lnTo>
                    <a:pt x="0" y="2494"/>
                  </a:lnTo>
                  <a:cubicBezTo>
                    <a:pt x="0" y="3008"/>
                    <a:pt x="408" y="3183"/>
                    <a:pt x="936" y="3183"/>
                  </a:cubicBezTo>
                  <a:lnTo>
                    <a:pt x="981" y="3183"/>
                  </a:lnTo>
                  <a:cubicBezTo>
                    <a:pt x="1495" y="3183"/>
                    <a:pt x="1917" y="3008"/>
                    <a:pt x="1917" y="2494"/>
                  </a:cubicBezTo>
                  <a:lnTo>
                    <a:pt x="1917" y="939"/>
                  </a:lnTo>
                  <a:cubicBezTo>
                    <a:pt x="1917" y="426"/>
                    <a:pt x="1495" y="0"/>
                    <a:pt x="981" y="0"/>
                  </a:cubicBezTo>
                  <a:close/>
                </a:path>
              </a:pathLst>
            </a:custGeom>
            <a:solidFill>
              <a:srgbClr val="FCBC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8" name="Google Shape;2544;p64">
              <a:extLst>
                <a:ext uri="{FF2B5EF4-FFF2-40B4-BE49-F238E27FC236}">
                  <a16:creationId xmlns:a16="http://schemas.microsoft.com/office/drawing/2014/main" id="{A79CB6AE-BD2C-3FF4-33E5-BAD411DF954A}"/>
                </a:ext>
              </a:extLst>
            </p:cNvPr>
            <p:cNvSpPr/>
            <p:nvPr/>
          </p:nvSpPr>
          <p:spPr>
            <a:xfrm>
              <a:off x="2377325" y="4425588"/>
              <a:ext cx="47950" cy="54275"/>
            </a:xfrm>
            <a:custGeom>
              <a:avLst/>
              <a:gdLst/>
              <a:ahLst/>
              <a:cxnLst/>
              <a:rect l="l" t="t" r="r" b="b"/>
              <a:pathLst>
                <a:path w="1918" h="2171" extrusionOk="0">
                  <a:moveTo>
                    <a:pt x="936" y="0"/>
                  </a:moveTo>
                  <a:cubicBezTo>
                    <a:pt x="408" y="0"/>
                    <a:pt x="0" y="426"/>
                    <a:pt x="0" y="939"/>
                  </a:cubicBezTo>
                  <a:lnTo>
                    <a:pt x="0" y="2142"/>
                  </a:lnTo>
                  <a:cubicBezTo>
                    <a:pt x="158" y="2156"/>
                    <a:pt x="352" y="2170"/>
                    <a:pt x="584" y="2170"/>
                  </a:cubicBezTo>
                  <a:cubicBezTo>
                    <a:pt x="950" y="2170"/>
                    <a:pt x="1407" y="2128"/>
                    <a:pt x="1917" y="1980"/>
                  </a:cubicBezTo>
                  <a:lnTo>
                    <a:pt x="1917" y="939"/>
                  </a:lnTo>
                  <a:cubicBezTo>
                    <a:pt x="1917" y="426"/>
                    <a:pt x="1495" y="0"/>
                    <a:pt x="981" y="0"/>
                  </a:cubicBezTo>
                  <a:close/>
                </a:path>
              </a:pathLst>
            </a:custGeom>
            <a:solidFill>
              <a:srgbClr val="E8A0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9" name="Google Shape;2545;p64">
              <a:extLst>
                <a:ext uri="{FF2B5EF4-FFF2-40B4-BE49-F238E27FC236}">
                  <a16:creationId xmlns:a16="http://schemas.microsoft.com/office/drawing/2014/main" id="{876894FD-CB7E-F060-1607-A2034E3789EC}"/>
                </a:ext>
              </a:extLst>
            </p:cNvPr>
            <p:cNvSpPr/>
            <p:nvPr/>
          </p:nvSpPr>
          <p:spPr>
            <a:xfrm>
              <a:off x="2268800" y="4396263"/>
              <a:ext cx="60525" cy="59450"/>
            </a:xfrm>
            <a:custGeom>
              <a:avLst/>
              <a:gdLst/>
              <a:ahLst/>
              <a:cxnLst/>
              <a:rect l="l" t="t" r="r" b="b"/>
              <a:pathLst>
                <a:path w="2421" h="2378" extrusionOk="0">
                  <a:moveTo>
                    <a:pt x="1197" y="1"/>
                  </a:moveTo>
                  <a:cubicBezTo>
                    <a:pt x="1179" y="1"/>
                    <a:pt x="1162" y="1"/>
                    <a:pt x="1144" y="2"/>
                  </a:cubicBezTo>
                  <a:cubicBezTo>
                    <a:pt x="500" y="30"/>
                    <a:pt x="0" y="589"/>
                    <a:pt x="32" y="1233"/>
                  </a:cubicBezTo>
                  <a:cubicBezTo>
                    <a:pt x="59" y="1877"/>
                    <a:pt x="574" y="2377"/>
                    <a:pt x="1211" y="2377"/>
                  </a:cubicBezTo>
                  <a:cubicBezTo>
                    <a:pt x="1228" y="2377"/>
                    <a:pt x="1246" y="2377"/>
                    <a:pt x="1263" y="2376"/>
                  </a:cubicBezTo>
                  <a:cubicBezTo>
                    <a:pt x="1907" y="2348"/>
                    <a:pt x="2420" y="1789"/>
                    <a:pt x="2389" y="1131"/>
                  </a:cubicBezTo>
                  <a:cubicBezTo>
                    <a:pt x="2361" y="487"/>
                    <a:pt x="1835" y="1"/>
                    <a:pt x="1197" y="1"/>
                  </a:cubicBezTo>
                  <a:close/>
                </a:path>
              </a:pathLst>
            </a:custGeom>
            <a:solidFill>
              <a:srgbClr val="EDA3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0" name="Google Shape;2546;p64">
              <a:extLst>
                <a:ext uri="{FF2B5EF4-FFF2-40B4-BE49-F238E27FC236}">
                  <a16:creationId xmlns:a16="http://schemas.microsoft.com/office/drawing/2014/main" id="{E7388C9E-6A39-3583-7639-6C80B33F5CF3}"/>
                </a:ext>
              </a:extLst>
            </p:cNvPr>
            <p:cNvSpPr/>
            <p:nvPr/>
          </p:nvSpPr>
          <p:spPr>
            <a:xfrm>
              <a:off x="2278375" y="4415738"/>
              <a:ext cx="46200" cy="38875"/>
            </a:xfrm>
            <a:custGeom>
              <a:avLst/>
              <a:gdLst/>
              <a:ahLst/>
              <a:cxnLst/>
              <a:rect l="l" t="t" r="r" b="b"/>
              <a:pathLst>
                <a:path w="1848" h="1555" extrusionOk="0">
                  <a:moveTo>
                    <a:pt x="880" y="0"/>
                  </a:moveTo>
                  <a:cubicBezTo>
                    <a:pt x="659" y="14"/>
                    <a:pt x="455" y="102"/>
                    <a:pt x="293" y="218"/>
                  </a:cubicBezTo>
                  <a:cubicBezTo>
                    <a:pt x="441" y="130"/>
                    <a:pt x="599" y="74"/>
                    <a:pt x="761" y="28"/>
                  </a:cubicBezTo>
                  <a:cubicBezTo>
                    <a:pt x="820" y="14"/>
                    <a:pt x="880" y="14"/>
                    <a:pt x="937" y="0"/>
                  </a:cubicBezTo>
                  <a:close/>
                  <a:moveTo>
                    <a:pt x="1070" y="102"/>
                  </a:moveTo>
                  <a:cubicBezTo>
                    <a:pt x="982" y="102"/>
                    <a:pt x="880" y="116"/>
                    <a:pt x="792" y="130"/>
                  </a:cubicBezTo>
                  <a:cubicBezTo>
                    <a:pt x="616" y="176"/>
                    <a:pt x="455" y="250"/>
                    <a:pt x="307" y="338"/>
                  </a:cubicBezTo>
                  <a:cubicBezTo>
                    <a:pt x="219" y="394"/>
                    <a:pt x="131" y="468"/>
                    <a:pt x="43" y="542"/>
                  </a:cubicBezTo>
                  <a:cubicBezTo>
                    <a:pt x="15" y="616"/>
                    <a:pt x="1" y="704"/>
                    <a:pt x="1" y="792"/>
                  </a:cubicBezTo>
                  <a:lnTo>
                    <a:pt x="1" y="820"/>
                  </a:lnTo>
                  <a:cubicBezTo>
                    <a:pt x="15" y="1231"/>
                    <a:pt x="423" y="1555"/>
                    <a:pt x="908" y="1555"/>
                  </a:cubicBezTo>
                  <a:lnTo>
                    <a:pt x="951" y="1555"/>
                  </a:lnTo>
                  <a:cubicBezTo>
                    <a:pt x="1450" y="1537"/>
                    <a:pt x="1848" y="1186"/>
                    <a:pt x="1848" y="777"/>
                  </a:cubicBezTo>
                  <a:lnTo>
                    <a:pt x="1848" y="746"/>
                  </a:lnTo>
                  <a:cubicBezTo>
                    <a:pt x="1830" y="630"/>
                    <a:pt x="1802" y="528"/>
                    <a:pt x="1742" y="440"/>
                  </a:cubicBezTo>
                  <a:cubicBezTo>
                    <a:pt x="1714" y="426"/>
                    <a:pt x="1686" y="426"/>
                    <a:pt x="1654" y="426"/>
                  </a:cubicBezTo>
                  <a:cubicBezTo>
                    <a:pt x="1584" y="426"/>
                    <a:pt x="1510" y="440"/>
                    <a:pt x="1436" y="454"/>
                  </a:cubicBezTo>
                  <a:cubicBezTo>
                    <a:pt x="1302" y="482"/>
                    <a:pt x="1172" y="542"/>
                    <a:pt x="1070" y="616"/>
                  </a:cubicBezTo>
                  <a:cubicBezTo>
                    <a:pt x="951" y="690"/>
                    <a:pt x="849" y="763"/>
                    <a:pt x="747" y="865"/>
                  </a:cubicBezTo>
                  <a:lnTo>
                    <a:pt x="704" y="865"/>
                  </a:lnTo>
                  <a:cubicBezTo>
                    <a:pt x="687" y="851"/>
                    <a:pt x="687" y="834"/>
                    <a:pt x="704" y="820"/>
                  </a:cubicBezTo>
                  <a:cubicBezTo>
                    <a:pt x="775" y="704"/>
                    <a:pt x="880" y="602"/>
                    <a:pt x="1010" y="514"/>
                  </a:cubicBezTo>
                  <a:cubicBezTo>
                    <a:pt x="1126" y="440"/>
                    <a:pt x="1260" y="380"/>
                    <a:pt x="1408" y="352"/>
                  </a:cubicBezTo>
                  <a:cubicBezTo>
                    <a:pt x="1478" y="338"/>
                    <a:pt x="1552" y="338"/>
                    <a:pt x="1626" y="324"/>
                  </a:cubicBezTo>
                  <a:cubicBezTo>
                    <a:pt x="1640" y="324"/>
                    <a:pt x="1654" y="338"/>
                    <a:pt x="1686" y="338"/>
                  </a:cubicBezTo>
                  <a:cubicBezTo>
                    <a:pt x="1626" y="278"/>
                    <a:pt x="1584" y="236"/>
                    <a:pt x="1524" y="190"/>
                  </a:cubicBezTo>
                  <a:cubicBezTo>
                    <a:pt x="1450" y="162"/>
                    <a:pt x="1376" y="130"/>
                    <a:pt x="1302" y="130"/>
                  </a:cubicBezTo>
                  <a:cubicBezTo>
                    <a:pt x="1232" y="116"/>
                    <a:pt x="1158" y="102"/>
                    <a:pt x="1070" y="102"/>
                  </a:cubicBezTo>
                  <a:close/>
                </a:path>
              </a:pathLst>
            </a:custGeom>
            <a:solidFill>
              <a:srgbClr val="CF7A7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1" name="Google Shape;2547;p64">
              <a:extLst>
                <a:ext uri="{FF2B5EF4-FFF2-40B4-BE49-F238E27FC236}">
                  <a16:creationId xmlns:a16="http://schemas.microsoft.com/office/drawing/2014/main" id="{A976C3F9-0CD5-5E0F-4DCA-5D81AAA6E520}"/>
                </a:ext>
              </a:extLst>
            </p:cNvPr>
            <p:cNvSpPr/>
            <p:nvPr/>
          </p:nvSpPr>
          <p:spPr>
            <a:xfrm>
              <a:off x="2274350" y="4415738"/>
              <a:ext cx="50575" cy="17250"/>
            </a:xfrm>
            <a:custGeom>
              <a:avLst/>
              <a:gdLst/>
              <a:ahLst/>
              <a:cxnLst/>
              <a:rect l="l" t="t" r="r" b="b"/>
              <a:pathLst>
                <a:path w="2023" h="690" extrusionOk="0">
                  <a:moveTo>
                    <a:pt x="454" y="218"/>
                  </a:moveTo>
                  <a:lnTo>
                    <a:pt x="454" y="218"/>
                  </a:lnTo>
                  <a:cubicBezTo>
                    <a:pt x="448" y="223"/>
                    <a:pt x="443" y="227"/>
                    <a:pt x="438" y="232"/>
                  </a:cubicBezTo>
                  <a:lnTo>
                    <a:pt x="438" y="232"/>
                  </a:lnTo>
                  <a:cubicBezTo>
                    <a:pt x="443" y="229"/>
                    <a:pt x="449" y="225"/>
                    <a:pt x="454" y="218"/>
                  </a:cubicBezTo>
                  <a:close/>
                  <a:moveTo>
                    <a:pt x="1098" y="0"/>
                  </a:moveTo>
                  <a:cubicBezTo>
                    <a:pt x="1319" y="0"/>
                    <a:pt x="1523" y="74"/>
                    <a:pt x="1685" y="190"/>
                  </a:cubicBezTo>
                  <a:cubicBezTo>
                    <a:pt x="1699" y="190"/>
                    <a:pt x="1713" y="190"/>
                    <a:pt x="1713" y="204"/>
                  </a:cubicBezTo>
                  <a:cubicBezTo>
                    <a:pt x="1759" y="204"/>
                    <a:pt x="1801" y="236"/>
                    <a:pt x="1847" y="250"/>
                  </a:cubicBezTo>
                  <a:lnTo>
                    <a:pt x="1963" y="306"/>
                  </a:lnTo>
                  <a:lnTo>
                    <a:pt x="1977" y="306"/>
                  </a:lnTo>
                  <a:cubicBezTo>
                    <a:pt x="1991" y="306"/>
                    <a:pt x="2009" y="306"/>
                    <a:pt x="2023" y="292"/>
                  </a:cubicBezTo>
                  <a:cubicBezTo>
                    <a:pt x="2023" y="278"/>
                    <a:pt x="2023" y="250"/>
                    <a:pt x="1991" y="236"/>
                  </a:cubicBezTo>
                  <a:lnTo>
                    <a:pt x="1875" y="176"/>
                  </a:lnTo>
                  <a:cubicBezTo>
                    <a:pt x="1833" y="162"/>
                    <a:pt x="1801" y="130"/>
                    <a:pt x="1759" y="116"/>
                  </a:cubicBezTo>
                  <a:cubicBezTo>
                    <a:pt x="1671" y="88"/>
                    <a:pt x="1583" y="42"/>
                    <a:pt x="1481" y="28"/>
                  </a:cubicBezTo>
                  <a:cubicBezTo>
                    <a:pt x="1435" y="28"/>
                    <a:pt x="1393" y="14"/>
                    <a:pt x="1347" y="14"/>
                  </a:cubicBezTo>
                  <a:lnTo>
                    <a:pt x="1200" y="0"/>
                  </a:lnTo>
                  <a:close/>
                  <a:moveTo>
                    <a:pt x="438" y="232"/>
                  </a:moveTo>
                  <a:cubicBezTo>
                    <a:pt x="429" y="238"/>
                    <a:pt x="419" y="241"/>
                    <a:pt x="408" y="250"/>
                  </a:cubicBezTo>
                  <a:cubicBezTo>
                    <a:pt x="338" y="292"/>
                    <a:pt x="264" y="352"/>
                    <a:pt x="190" y="426"/>
                  </a:cubicBezTo>
                  <a:cubicBezTo>
                    <a:pt x="130" y="482"/>
                    <a:pt x="56" y="542"/>
                    <a:pt x="14" y="630"/>
                  </a:cubicBezTo>
                  <a:cubicBezTo>
                    <a:pt x="0" y="644"/>
                    <a:pt x="0" y="658"/>
                    <a:pt x="14" y="675"/>
                  </a:cubicBezTo>
                  <a:cubicBezTo>
                    <a:pt x="14" y="690"/>
                    <a:pt x="28" y="690"/>
                    <a:pt x="42" y="690"/>
                  </a:cubicBezTo>
                  <a:cubicBezTo>
                    <a:pt x="42" y="690"/>
                    <a:pt x="56" y="690"/>
                    <a:pt x="74" y="675"/>
                  </a:cubicBezTo>
                  <a:lnTo>
                    <a:pt x="204" y="542"/>
                  </a:lnTo>
                  <a:cubicBezTo>
                    <a:pt x="261" y="418"/>
                    <a:pt x="343" y="317"/>
                    <a:pt x="438" y="232"/>
                  </a:cubicBezTo>
                  <a:close/>
                </a:path>
              </a:pathLst>
            </a:custGeom>
            <a:solidFill>
              <a:srgbClr val="C369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2" name="Google Shape;2548;p64">
              <a:extLst>
                <a:ext uri="{FF2B5EF4-FFF2-40B4-BE49-F238E27FC236}">
                  <a16:creationId xmlns:a16="http://schemas.microsoft.com/office/drawing/2014/main" id="{FF82DFEC-D3C3-0129-61E8-D4ADB67EC1C7}"/>
                </a:ext>
              </a:extLst>
            </p:cNvPr>
            <p:cNvSpPr/>
            <p:nvPr/>
          </p:nvSpPr>
          <p:spPr>
            <a:xfrm>
              <a:off x="2279450" y="4415738"/>
              <a:ext cx="37025" cy="13550"/>
            </a:xfrm>
            <a:custGeom>
              <a:avLst/>
              <a:gdLst/>
              <a:ahLst/>
              <a:cxnLst/>
              <a:rect l="l" t="t" r="r" b="b"/>
              <a:pathLst>
                <a:path w="1481" h="542" extrusionOk="0">
                  <a:moveTo>
                    <a:pt x="894" y="0"/>
                  </a:moveTo>
                  <a:cubicBezTo>
                    <a:pt x="837" y="14"/>
                    <a:pt x="777" y="14"/>
                    <a:pt x="718" y="28"/>
                  </a:cubicBezTo>
                  <a:cubicBezTo>
                    <a:pt x="556" y="74"/>
                    <a:pt x="398" y="130"/>
                    <a:pt x="250" y="218"/>
                  </a:cubicBezTo>
                  <a:cubicBezTo>
                    <a:pt x="148" y="306"/>
                    <a:pt x="60" y="412"/>
                    <a:pt x="0" y="542"/>
                  </a:cubicBezTo>
                  <a:cubicBezTo>
                    <a:pt x="88" y="468"/>
                    <a:pt x="176" y="394"/>
                    <a:pt x="264" y="338"/>
                  </a:cubicBezTo>
                  <a:cubicBezTo>
                    <a:pt x="412" y="250"/>
                    <a:pt x="573" y="176"/>
                    <a:pt x="749" y="130"/>
                  </a:cubicBezTo>
                  <a:cubicBezTo>
                    <a:pt x="837" y="116"/>
                    <a:pt x="939" y="102"/>
                    <a:pt x="1027" y="102"/>
                  </a:cubicBezTo>
                  <a:cubicBezTo>
                    <a:pt x="1115" y="102"/>
                    <a:pt x="1189" y="116"/>
                    <a:pt x="1259" y="130"/>
                  </a:cubicBezTo>
                  <a:cubicBezTo>
                    <a:pt x="1333" y="130"/>
                    <a:pt x="1407" y="162"/>
                    <a:pt x="1481" y="190"/>
                  </a:cubicBezTo>
                  <a:cubicBezTo>
                    <a:pt x="1319" y="74"/>
                    <a:pt x="1115" y="0"/>
                    <a:pt x="894" y="0"/>
                  </a:cubicBezTo>
                  <a:close/>
                </a:path>
              </a:pathLst>
            </a:custGeom>
            <a:solidFill>
              <a:srgbClr val="B455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3" name="Google Shape;2549;p64">
              <a:extLst>
                <a:ext uri="{FF2B5EF4-FFF2-40B4-BE49-F238E27FC236}">
                  <a16:creationId xmlns:a16="http://schemas.microsoft.com/office/drawing/2014/main" id="{B3BE2A0E-E29E-D6BD-B068-64244268064C}"/>
                </a:ext>
              </a:extLst>
            </p:cNvPr>
            <p:cNvSpPr/>
            <p:nvPr/>
          </p:nvSpPr>
          <p:spPr>
            <a:xfrm>
              <a:off x="2328150" y="4426013"/>
              <a:ext cx="6625" cy="4425"/>
            </a:xfrm>
            <a:custGeom>
              <a:avLst/>
              <a:gdLst/>
              <a:ahLst/>
              <a:cxnLst/>
              <a:rect l="l" t="t" r="r" b="b"/>
              <a:pathLst>
                <a:path w="265" h="177" extrusionOk="0">
                  <a:moveTo>
                    <a:pt x="15" y="1"/>
                  </a:moveTo>
                  <a:cubicBezTo>
                    <a:pt x="15" y="15"/>
                    <a:pt x="15" y="43"/>
                    <a:pt x="1" y="71"/>
                  </a:cubicBezTo>
                  <a:cubicBezTo>
                    <a:pt x="15" y="89"/>
                    <a:pt x="32" y="89"/>
                    <a:pt x="32" y="89"/>
                  </a:cubicBezTo>
                  <a:cubicBezTo>
                    <a:pt x="89" y="103"/>
                    <a:pt x="163" y="145"/>
                    <a:pt x="222" y="159"/>
                  </a:cubicBezTo>
                  <a:lnTo>
                    <a:pt x="236" y="177"/>
                  </a:lnTo>
                  <a:cubicBezTo>
                    <a:pt x="251" y="177"/>
                    <a:pt x="251" y="159"/>
                    <a:pt x="265" y="159"/>
                  </a:cubicBezTo>
                  <a:cubicBezTo>
                    <a:pt x="265" y="145"/>
                    <a:pt x="265" y="117"/>
                    <a:pt x="251" y="117"/>
                  </a:cubicBezTo>
                  <a:cubicBezTo>
                    <a:pt x="191" y="71"/>
                    <a:pt x="134" y="43"/>
                    <a:pt x="61" y="15"/>
                  </a:cubicBezTo>
                  <a:cubicBezTo>
                    <a:pt x="46" y="1"/>
                    <a:pt x="32" y="1"/>
                    <a:pt x="15" y="1"/>
                  </a:cubicBezTo>
                  <a:close/>
                </a:path>
              </a:pathLst>
            </a:custGeom>
            <a:solidFill>
              <a:srgbClr val="AD4D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4" name="Google Shape;2550;p64">
              <a:extLst>
                <a:ext uri="{FF2B5EF4-FFF2-40B4-BE49-F238E27FC236}">
                  <a16:creationId xmlns:a16="http://schemas.microsoft.com/office/drawing/2014/main" id="{D1701367-CE62-B6C7-E284-56E3B31B79B8}"/>
                </a:ext>
              </a:extLst>
            </p:cNvPr>
            <p:cNvSpPr/>
            <p:nvPr/>
          </p:nvSpPr>
          <p:spPr>
            <a:xfrm>
              <a:off x="2320500" y="4424163"/>
              <a:ext cx="8025" cy="3625"/>
            </a:xfrm>
            <a:custGeom>
              <a:avLst/>
              <a:gdLst/>
              <a:ahLst/>
              <a:cxnLst/>
              <a:rect l="l" t="t" r="r" b="b"/>
              <a:pathLst>
                <a:path w="321" h="145" extrusionOk="0">
                  <a:moveTo>
                    <a:pt x="1" y="1"/>
                  </a:moveTo>
                  <a:cubicBezTo>
                    <a:pt x="15" y="29"/>
                    <a:pt x="43" y="57"/>
                    <a:pt x="57" y="103"/>
                  </a:cubicBezTo>
                  <a:lnTo>
                    <a:pt x="145" y="103"/>
                  </a:lnTo>
                  <a:cubicBezTo>
                    <a:pt x="205" y="117"/>
                    <a:pt x="265" y="131"/>
                    <a:pt x="307" y="145"/>
                  </a:cubicBezTo>
                  <a:cubicBezTo>
                    <a:pt x="321" y="117"/>
                    <a:pt x="321" y="89"/>
                    <a:pt x="321" y="75"/>
                  </a:cubicBezTo>
                  <a:cubicBezTo>
                    <a:pt x="265" y="43"/>
                    <a:pt x="219" y="29"/>
                    <a:pt x="163" y="15"/>
                  </a:cubicBezTo>
                  <a:cubicBezTo>
                    <a:pt x="103" y="1"/>
                    <a:pt x="43" y="1"/>
                    <a:pt x="1" y="1"/>
                  </a:cubicBezTo>
                  <a:close/>
                </a:path>
              </a:pathLst>
            </a:custGeom>
            <a:solidFill>
              <a:srgbClr val="C369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5" name="Google Shape;2551;p64">
              <a:extLst>
                <a:ext uri="{FF2B5EF4-FFF2-40B4-BE49-F238E27FC236}">
                  <a16:creationId xmlns:a16="http://schemas.microsoft.com/office/drawing/2014/main" id="{C505B074-5B1B-78E2-E985-EE2981CE2FD2}"/>
                </a:ext>
              </a:extLst>
            </p:cNvPr>
            <p:cNvSpPr/>
            <p:nvPr/>
          </p:nvSpPr>
          <p:spPr>
            <a:xfrm>
              <a:off x="2295525" y="4423813"/>
              <a:ext cx="26425" cy="13575"/>
            </a:xfrm>
            <a:custGeom>
              <a:avLst/>
              <a:gdLst/>
              <a:ahLst/>
              <a:cxnLst/>
              <a:rect l="l" t="t" r="r" b="b"/>
              <a:pathLst>
                <a:path w="1057" h="543" extrusionOk="0">
                  <a:moveTo>
                    <a:pt x="940" y="1"/>
                  </a:moveTo>
                  <a:cubicBezTo>
                    <a:pt x="866" y="15"/>
                    <a:pt x="792" y="15"/>
                    <a:pt x="722" y="29"/>
                  </a:cubicBezTo>
                  <a:cubicBezTo>
                    <a:pt x="574" y="57"/>
                    <a:pt x="440" y="117"/>
                    <a:pt x="324" y="191"/>
                  </a:cubicBezTo>
                  <a:cubicBezTo>
                    <a:pt x="194" y="279"/>
                    <a:pt x="89" y="381"/>
                    <a:pt x="18" y="497"/>
                  </a:cubicBezTo>
                  <a:cubicBezTo>
                    <a:pt x="1" y="511"/>
                    <a:pt x="1" y="528"/>
                    <a:pt x="18" y="542"/>
                  </a:cubicBezTo>
                  <a:lnTo>
                    <a:pt x="61" y="542"/>
                  </a:lnTo>
                  <a:cubicBezTo>
                    <a:pt x="163" y="440"/>
                    <a:pt x="265" y="367"/>
                    <a:pt x="384" y="293"/>
                  </a:cubicBezTo>
                  <a:cubicBezTo>
                    <a:pt x="486" y="219"/>
                    <a:pt x="616" y="159"/>
                    <a:pt x="750" y="131"/>
                  </a:cubicBezTo>
                  <a:cubicBezTo>
                    <a:pt x="824" y="117"/>
                    <a:pt x="898" y="103"/>
                    <a:pt x="968" y="103"/>
                  </a:cubicBezTo>
                  <a:cubicBezTo>
                    <a:pt x="1000" y="103"/>
                    <a:pt x="1028" y="103"/>
                    <a:pt x="1056" y="117"/>
                  </a:cubicBezTo>
                  <a:cubicBezTo>
                    <a:pt x="1042" y="71"/>
                    <a:pt x="1014" y="43"/>
                    <a:pt x="1000" y="15"/>
                  </a:cubicBezTo>
                  <a:cubicBezTo>
                    <a:pt x="968" y="15"/>
                    <a:pt x="954" y="1"/>
                    <a:pt x="940" y="1"/>
                  </a:cubicBezTo>
                  <a:close/>
                </a:path>
              </a:pathLst>
            </a:custGeom>
            <a:solidFill>
              <a:srgbClr val="B455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6" name="Google Shape;2552;p64">
              <a:extLst>
                <a:ext uri="{FF2B5EF4-FFF2-40B4-BE49-F238E27FC236}">
                  <a16:creationId xmlns:a16="http://schemas.microsoft.com/office/drawing/2014/main" id="{624CE980-8BF3-D9E2-4DA7-A5A9308D1444}"/>
                </a:ext>
              </a:extLst>
            </p:cNvPr>
            <p:cNvSpPr/>
            <p:nvPr/>
          </p:nvSpPr>
          <p:spPr>
            <a:xfrm>
              <a:off x="2462250" y="4348163"/>
              <a:ext cx="67475" cy="59375"/>
            </a:xfrm>
            <a:custGeom>
              <a:avLst/>
              <a:gdLst/>
              <a:ahLst/>
              <a:cxnLst/>
              <a:rect l="l" t="t" r="r" b="b"/>
              <a:pathLst>
                <a:path w="2699" h="2375" extrusionOk="0">
                  <a:moveTo>
                    <a:pt x="1346" y="0"/>
                  </a:moveTo>
                  <a:cubicBezTo>
                    <a:pt x="1170" y="0"/>
                    <a:pt x="991" y="40"/>
                    <a:pt x="824" y="125"/>
                  </a:cubicBezTo>
                  <a:cubicBezTo>
                    <a:pt x="251" y="417"/>
                    <a:pt x="1" y="1120"/>
                    <a:pt x="296" y="1708"/>
                  </a:cubicBezTo>
                  <a:cubicBezTo>
                    <a:pt x="504" y="2132"/>
                    <a:pt x="919" y="2374"/>
                    <a:pt x="1352" y="2374"/>
                  </a:cubicBezTo>
                  <a:cubicBezTo>
                    <a:pt x="1529" y="2374"/>
                    <a:pt x="1709" y="2334"/>
                    <a:pt x="1879" y="2249"/>
                  </a:cubicBezTo>
                  <a:cubicBezTo>
                    <a:pt x="2463" y="1971"/>
                    <a:pt x="2699" y="1250"/>
                    <a:pt x="2421" y="666"/>
                  </a:cubicBezTo>
                  <a:cubicBezTo>
                    <a:pt x="2210" y="247"/>
                    <a:pt x="1785" y="0"/>
                    <a:pt x="1346" y="0"/>
                  </a:cubicBezTo>
                  <a:close/>
                </a:path>
              </a:pathLst>
            </a:custGeom>
            <a:solidFill>
              <a:srgbClr val="EDA3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7" name="Google Shape;2553;p64">
              <a:extLst>
                <a:ext uri="{FF2B5EF4-FFF2-40B4-BE49-F238E27FC236}">
                  <a16:creationId xmlns:a16="http://schemas.microsoft.com/office/drawing/2014/main" id="{BDAB2BC9-52D8-FA3F-CAD8-518E2AF017AE}"/>
                </a:ext>
              </a:extLst>
            </p:cNvPr>
            <p:cNvSpPr/>
            <p:nvPr/>
          </p:nvSpPr>
          <p:spPr>
            <a:xfrm>
              <a:off x="2476250" y="4367013"/>
              <a:ext cx="47600" cy="40300"/>
            </a:xfrm>
            <a:custGeom>
              <a:avLst/>
              <a:gdLst/>
              <a:ahLst/>
              <a:cxnLst/>
              <a:rect l="l" t="t" r="r" b="b"/>
              <a:pathLst>
                <a:path w="1904" h="1612" extrusionOk="0">
                  <a:moveTo>
                    <a:pt x="1010" y="0"/>
                  </a:moveTo>
                  <a:cubicBezTo>
                    <a:pt x="862" y="0"/>
                    <a:pt x="704" y="43"/>
                    <a:pt x="542" y="116"/>
                  </a:cubicBezTo>
                  <a:cubicBezTo>
                    <a:pt x="528" y="116"/>
                    <a:pt x="510" y="131"/>
                    <a:pt x="496" y="145"/>
                  </a:cubicBezTo>
                  <a:cubicBezTo>
                    <a:pt x="556" y="116"/>
                    <a:pt x="598" y="88"/>
                    <a:pt x="658" y="74"/>
                  </a:cubicBezTo>
                  <a:cubicBezTo>
                    <a:pt x="806" y="43"/>
                    <a:pt x="950" y="14"/>
                    <a:pt x="1098" y="14"/>
                  </a:cubicBezTo>
                  <a:lnTo>
                    <a:pt x="1172" y="14"/>
                  </a:lnTo>
                  <a:cubicBezTo>
                    <a:pt x="1112" y="14"/>
                    <a:pt x="1070" y="0"/>
                    <a:pt x="1010" y="0"/>
                  </a:cubicBezTo>
                  <a:close/>
                  <a:moveTo>
                    <a:pt x="1112" y="131"/>
                  </a:moveTo>
                  <a:cubicBezTo>
                    <a:pt x="968" y="131"/>
                    <a:pt x="834" y="145"/>
                    <a:pt x="686" y="190"/>
                  </a:cubicBezTo>
                  <a:cubicBezTo>
                    <a:pt x="528" y="233"/>
                    <a:pt x="366" y="306"/>
                    <a:pt x="232" y="426"/>
                  </a:cubicBezTo>
                  <a:cubicBezTo>
                    <a:pt x="176" y="468"/>
                    <a:pt x="130" y="528"/>
                    <a:pt x="71" y="584"/>
                  </a:cubicBezTo>
                  <a:cubicBezTo>
                    <a:pt x="42" y="644"/>
                    <a:pt x="28" y="718"/>
                    <a:pt x="14" y="778"/>
                  </a:cubicBezTo>
                  <a:cubicBezTo>
                    <a:pt x="28" y="778"/>
                    <a:pt x="42" y="760"/>
                    <a:pt x="57" y="760"/>
                  </a:cubicBezTo>
                  <a:cubicBezTo>
                    <a:pt x="116" y="718"/>
                    <a:pt x="190" y="690"/>
                    <a:pt x="264" y="672"/>
                  </a:cubicBezTo>
                  <a:cubicBezTo>
                    <a:pt x="366" y="630"/>
                    <a:pt x="482" y="616"/>
                    <a:pt x="598" y="616"/>
                  </a:cubicBezTo>
                  <a:lnTo>
                    <a:pt x="686" y="616"/>
                  </a:lnTo>
                  <a:cubicBezTo>
                    <a:pt x="834" y="630"/>
                    <a:pt x="982" y="672"/>
                    <a:pt x="1112" y="746"/>
                  </a:cubicBezTo>
                  <a:cubicBezTo>
                    <a:pt x="1112" y="746"/>
                    <a:pt x="1126" y="760"/>
                    <a:pt x="1126" y="778"/>
                  </a:cubicBezTo>
                  <a:cubicBezTo>
                    <a:pt x="1112" y="792"/>
                    <a:pt x="1112" y="792"/>
                    <a:pt x="1098" y="792"/>
                  </a:cubicBezTo>
                  <a:lnTo>
                    <a:pt x="1084" y="792"/>
                  </a:lnTo>
                  <a:cubicBezTo>
                    <a:pt x="950" y="760"/>
                    <a:pt x="820" y="746"/>
                    <a:pt x="686" y="732"/>
                  </a:cubicBezTo>
                  <a:lnTo>
                    <a:pt x="598" y="732"/>
                  </a:lnTo>
                  <a:cubicBezTo>
                    <a:pt x="496" y="732"/>
                    <a:pt x="394" y="746"/>
                    <a:pt x="292" y="778"/>
                  </a:cubicBezTo>
                  <a:cubicBezTo>
                    <a:pt x="190" y="806"/>
                    <a:pt x="88" y="848"/>
                    <a:pt x="0" y="908"/>
                  </a:cubicBezTo>
                  <a:cubicBezTo>
                    <a:pt x="0" y="1010"/>
                    <a:pt x="14" y="1112"/>
                    <a:pt x="71" y="1217"/>
                  </a:cubicBezTo>
                  <a:cubicBezTo>
                    <a:pt x="190" y="1481"/>
                    <a:pt x="468" y="1611"/>
                    <a:pt x="774" y="1611"/>
                  </a:cubicBezTo>
                  <a:cubicBezTo>
                    <a:pt x="922" y="1611"/>
                    <a:pt x="1084" y="1583"/>
                    <a:pt x="1231" y="1509"/>
                  </a:cubicBezTo>
                  <a:cubicBezTo>
                    <a:pt x="1685" y="1274"/>
                    <a:pt x="1903" y="792"/>
                    <a:pt x="1713" y="394"/>
                  </a:cubicBezTo>
                  <a:cubicBezTo>
                    <a:pt x="1671" y="306"/>
                    <a:pt x="1611" y="233"/>
                    <a:pt x="1537" y="176"/>
                  </a:cubicBezTo>
                  <a:cubicBezTo>
                    <a:pt x="1435" y="162"/>
                    <a:pt x="1319" y="131"/>
                    <a:pt x="1214" y="131"/>
                  </a:cubicBezTo>
                  <a:close/>
                </a:path>
              </a:pathLst>
            </a:custGeom>
            <a:solidFill>
              <a:srgbClr val="DC8C8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8" name="Google Shape;2554;p64">
              <a:extLst>
                <a:ext uri="{FF2B5EF4-FFF2-40B4-BE49-F238E27FC236}">
                  <a16:creationId xmlns:a16="http://schemas.microsoft.com/office/drawing/2014/main" id="{B521EF9B-E335-FC55-A0AA-D8729E04C2C0}"/>
                </a:ext>
              </a:extLst>
            </p:cNvPr>
            <p:cNvSpPr/>
            <p:nvPr/>
          </p:nvSpPr>
          <p:spPr>
            <a:xfrm>
              <a:off x="2471400" y="4367363"/>
              <a:ext cx="49550" cy="20525"/>
            </a:xfrm>
            <a:custGeom>
              <a:avLst/>
              <a:gdLst/>
              <a:ahLst/>
              <a:cxnLst/>
              <a:rect l="l" t="t" r="r" b="b"/>
              <a:pathLst>
                <a:path w="1982" h="821" extrusionOk="0">
                  <a:moveTo>
                    <a:pt x="690" y="131"/>
                  </a:moveTo>
                  <a:lnTo>
                    <a:pt x="690" y="131"/>
                  </a:lnTo>
                  <a:cubicBezTo>
                    <a:pt x="679" y="137"/>
                    <a:pt x="668" y="143"/>
                    <a:pt x="657" y="150"/>
                  </a:cubicBezTo>
                  <a:lnTo>
                    <a:pt x="657" y="150"/>
                  </a:lnTo>
                  <a:cubicBezTo>
                    <a:pt x="668" y="144"/>
                    <a:pt x="679" y="137"/>
                    <a:pt x="690" y="131"/>
                  </a:cubicBezTo>
                  <a:close/>
                  <a:moveTo>
                    <a:pt x="1366" y="0"/>
                  </a:moveTo>
                  <a:cubicBezTo>
                    <a:pt x="1496" y="29"/>
                    <a:pt x="1629" y="74"/>
                    <a:pt x="1731" y="162"/>
                  </a:cubicBezTo>
                  <a:cubicBezTo>
                    <a:pt x="1791" y="176"/>
                    <a:pt x="1865" y="190"/>
                    <a:pt x="1921" y="219"/>
                  </a:cubicBezTo>
                  <a:lnTo>
                    <a:pt x="1935" y="219"/>
                  </a:lnTo>
                  <a:cubicBezTo>
                    <a:pt x="1953" y="219"/>
                    <a:pt x="1967" y="204"/>
                    <a:pt x="1967" y="190"/>
                  </a:cubicBezTo>
                  <a:cubicBezTo>
                    <a:pt x="1981" y="176"/>
                    <a:pt x="1967" y="148"/>
                    <a:pt x="1953" y="148"/>
                  </a:cubicBezTo>
                  <a:cubicBezTo>
                    <a:pt x="1865" y="102"/>
                    <a:pt x="1777" y="74"/>
                    <a:pt x="1689" y="60"/>
                  </a:cubicBezTo>
                  <a:cubicBezTo>
                    <a:pt x="1601" y="29"/>
                    <a:pt x="1496" y="15"/>
                    <a:pt x="1408" y="0"/>
                  </a:cubicBezTo>
                  <a:close/>
                  <a:moveTo>
                    <a:pt x="657" y="150"/>
                  </a:moveTo>
                  <a:lnTo>
                    <a:pt x="657" y="150"/>
                  </a:lnTo>
                  <a:cubicBezTo>
                    <a:pt x="640" y="159"/>
                    <a:pt x="622" y="168"/>
                    <a:pt x="602" y="176"/>
                  </a:cubicBezTo>
                  <a:lnTo>
                    <a:pt x="472" y="250"/>
                  </a:lnTo>
                  <a:cubicBezTo>
                    <a:pt x="440" y="278"/>
                    <a:pt x="398" y="306"/>
                    <a:pt x="370" y="338"/>
                  </a:cubicBezTo>
                  <a:cubicBezTo>
                    <a:pt x="296" y="394"/>
                    <a:pt x="236" y="468"/>
                    <a:pt x="177" y="542"/>
                  </a:cubicBezTo>
                  <a:cubicBezTo>
                    <a:pt x="149" y="570"/>
                    <a:pt x="120" y="616"/>
                    <a:pt x="89" y="644"/>
                  </a:cubicBezTo>
                  <a:lnTo>
                    <a:pt x="18" y="764"/>
                  </a:lnTo>
                  <a:cubicBezTo>
                    <a:pt x="1" y="778"/>
                    <a:pt x="18" y="806"/>
                    <a:pt x="32" y="820"/>
                  </a:cubicBezTo>
                  <a:lnTo>
                    <a:pt x="47" y="820"/>
                  </a:lnTo>
                  <a:cubicBezTo>
                    <a:pt x="61" y="820"/>
                    <a:pt x="75" y="820"/>
                    <a:pt x="75" y="806"/>
                  </a:cubicBezTo>
                  <a:lnTo>
                    <a:pt x="89" y="806"/>
                  </a:lnTo>
                  <a:lnTo>
                    <a:pt x="163" y="704"/>
                  </a:lnTo>
                  <a:cubicBezTo>
                    <a:pt x="194" y="658"/>
                    <a:pt x="208" y="630"/>
                    <a:pt x="236" y="602"/>
                  </a:cubicBezTo>
                  <a:cubicBezTo>
                    <a:pt x="251" y="588"/>
                    <a:pt x="265" y="570"/>
                    <a:pt x="265" y="570"/>
                  </a:cubicBezTo>
                  <a:cubicBezTo>
                    <a:pt x="347" y="405"/>
                    <a:pt x="483" y="255"/>
                    <a:pt x="657" y="150"/>
                  </a:cubicBezTo>
                  <a:close/>
                </a:path>
              </a:pathLst>
            </a:custGeom>
            <a:solidFill>
              <a:srgbClr val="C369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9" name="Google Shape;2555;p64">
              <a:extLst>
                <a:ext uri="{FF2B5EF4-FFF2-40B4-BE49-F238E27FC236}">
                  <a16:creationId xmlns:a16="http://schemas.microsoft.com/office/drawing/2014/main" id="{8E3264CA-DABA-3550-85AE-7485DBC4DC3E}"/>
                </a:ext>
              </a:extLst>
            </p:cNvPr>
            <p:cNvSpPr/>
            <p:nvPr/>
          </p:nvSpPr>
          <p:spPr>
            <a:xfrm>
              <a:off x="2478000" y="4367363"/>
              <a:ext cx="36700" cy="14275"/>
            </a:xfrm>
            <a:custGeom>
              <a:avLst/>
              <a:gdLst/>
              <a:ahLst/>
              <a:cxnLst/>
              <a:rect l="l" t="t" r="r" b="b"/>
              <a:pathLst>
                <a:path w="1468" h="571" extrusionOk="0">
                  <a:moveTo>
                    <a:pt x="1028" y="0"/>
                  </a:moveTo>
                  <a:cubicBezTo>
                    <a:pt x="880" y="0"/>
                    <a:pt x="736" y="29"/>
                    <a:pt x="588" y="60"/>
                  </a:cubicBezTo>
                  <a:cubicBezTo>
                    <a:pt x="528" y="74"/>
                    <a:pt x="486" y="102"/>
                    <a:pt x="426" y="131"/>
                  </a:cubicBezTo>
                  <a:cubicBezTo>
                    <a:pt x="236" y="236"/>
                    <a:pt x="89" y="394"/>
                    <a:pt x="1" y="570"/>
                  </a:cubicBezTo>
                  <a:cubicBezTo>
                    <a:pt x="60" y="514"/>
                    <a:pt x="106" y="454"/>
                    <a:pt x="162" y="412"/>
                  </a:cubicBezTo>
                  <a:cubicBezTo>
                    <a:pt x="296" y="292"/>
                    <a:pt x="458" y="219"/>
                    <a:pt x="616" y="176"/>
                  </a:cubicBezTo>
                  <a:cubicBezTo>
                    <a:pt x="764" y="131"/>
                    <a:pt x="898" y="117"/>
                    <a:pt x="1042" y="117"/>
                  </a:cubicBezTo>
                  <a:lnTo>
                    <a:pt x="1144" y="117"/>
                  </a:lnTo>
                  <a:cubicBezTo>
                    <a:pt x="1249" y="117"/>
                    <a:pt x="1365" y="148"/>
                    <a:pt x="1467" y="162"/>
                  </a:cubicBezTo>
                  <a:cubicBezTo>
                    <a:pt x="1365" y="74"/>
                    <a:pt x="1232" y="29"/>
                    <a:pt x="1102" y="0"/>
                  </a:cubicBezTo>
                  <a:close/>
                </a:path>
              </a:pathLst>
            </a:custGeom>
            <a:solidFill>
              <a:srgbClr val="BA5E5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0" name="Google Shape;2556;p64">
              <a:extLst>
                <a:ext uri="{FF2B5EF4-FFF2-40B4-BE49-F238E27FC236}">
                  <a16:creationId xmlns:a16="http://schemas.microsoft.com/office/drawing/2014/main" id="{D749D652-B2C5-CBBA-89CA-1F76CF905FB1}"/>
                </a:ext>
              </a:extLst>
            </p:cNvPr>
            <p:cNvSpPr/>
            <p:nvPr/>
          </p:nvSpPr>
          <p:spPr>
            <a:xfrm>
              <a:off x="2466300" y="4391888"/>
              <a:ext cx="5125" cy="6975"/>
            </a:xfrm>
            <a:custGeom>
              <a:avLst/>
              <a:gdLst/>
              <a:ahLst/>
              <a:cxnLst/>
              <a:rect l="l" t="t" r="r" b="b"/>
              <a:pathLst>
                <a:path w="205" h="279" extrusionOk="0">
                  <a:moveTo>
                    <a:pt x="163" y="1"/>
                  </a:moveTo>
                  <a:lnTo>
                    <a:pt x="117" y="47"/>
                  </a:lnTo>
                  <a:cubicBezTo>
                    <a:pt x="75" y="103"/>
                    <a:pt x="47" y="163"/>
                    <a:pt x="1" y="237"/>
                  </a:cubicBezTo>
                  <a:cubicBezTo>
                    <a:pt x="1" y="237"/>
                    <a:pt x="1" y="265"/>
                    <a:pt x="15" y="265"/>
                  </a:cubicBezTo>
                  <a:cubicBezTo>
                    <a:pt x="15" y="279"/>
                    <a:pt x="29" y="279"/>
                    <a:pt x="29" y="279"/>
                  </a:cubicBezTo>
                  <a:cubicBezTo>
                    <a:pt x="47" y="279"/>
                    <a:pt x="47" y="265"/>
                    <a:pt x="61" y="265"/>
                  </a:cubicBezTo>
                  <a:cubicBezTo>
                    <a:pt x="103" y="205"/>
                    <a:pt x="134" y="149"/>
                    <a:pt x="177" y="103"/>
                  </a:cubicBezTo>
                  <a:lnTo>
                    <a:pt x="205" y="75"/>
                  </a:lnTo>
                  <a:cubicBezTo>
                    <a:pt x="191" y="61"/>
                    <a:pt x="177" y="29"/>
                    <a:pt x="163" y="1"/>
                  </a:cubicBezTo>
                  <a:close/>
                </a:path>
              </a:pathLst>
            </a:custGeom>
            <a:solidFill>
              <a:srgbClr val="AD4D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1" name="Google Shape;2557;p64">
              <a:extLst>
                <a:ext uri="{FF2B5EF4-FFF2-40B4-BE49-F238E27FC236}">
                  <a16:creationId xmlns:a16="http://schemas.microsoft.com/office/drawing/2014/main" id="{CEA7DFF2-E04A-EF67-F5B3-3B2201FE5E4E}"/>
                </a:ext>
              </a:extLst>
            </p:cNvPr>
            <p:cNvSpPr/>
            <p:nvPr/>
          </p:nvSpPr>
          <p:spPr>
            <a:xfrm>
              <a:off x="2470350" y="4386438"/>
              <a:ext cx="6275" cy="7325"/>
            </a:xfrm>
            <a:custGeom>
              <a:avLst/>
              <a:gdLst/>
              <a:ahLst/>
              <a:cxnLst/>
              <a:rect l="l" t="t" r="r" b="b"/>
              <a:pathLst>
                <a:path w="251" h="293" extrusionOk="0">
                  <a:moveTo>
                    <a:pt x="250" y="1"/>
                  </a:moveTo>
                  <a:lnTo>
                    <a:pt x="250" y="1"/>
                  </a:lnTo>
                  <a:cubicBezTo>
                    <a:pt x="191" y="43"/>
                    <a:pt x="148" y="71"/>
                    <a:pt x="117" y="103"/>
                  </a:cubicBezTo>
                  <a:cubicBezTo>
                    <a:pt x="74" y="145"/>
                    <a:pt x="29" y="191"/>
                    <a:pt x="1" y="219"/>
                  </a:cubicBezTo>
                  <a:cubicBezTo>
                    <a:pt x="15" y="247"/>
                    <a:pt x="29" y="279"/>
                    <a:pt x="43" y="293"/>
                  </a:cubicBezTo>
                  <a:cubicBezTo>
                    <a:pt x="89" y="265"/>
                    <a:pt x="117" y="219"/>
                    <a:pt x="176" y="177"/>
                  </a:cubicBezTo>
                  <a:cubicBezTo>
                    <a:pt x="191" y="159"/>
                    <a:pt x="205" y="145"/>
                    <a:pt x="236" y="131"/>
                  </a:cubicBezTo>
                  <a:cubicBezTo>
                    <a:pt x="236" y="89"/>
                    <a:pt x="236" y="43"/>
                    <a:pt x="250" y="1"/>
                  </a:cubicBezTo>
                  <a:close/>
                </a:path>
              </a:pathLst>
            </a:custGeom>
            <a:solidFill>
              <a:srgbClr val="C369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2" name="Google Shape;2558;p64">
              <a:extLst>
                <a:ext uri="{FF2B5EF4-FFF2-40B4-BE49-F238E27FC236}">
                  <a16:creationId xmlns:a16="http://schemas.microsoft.com/office/drawing/2014/main" id="{32FC2B47-8B7B-67CC-D67F-236B5E8DA985}"/>
                </a:ext>
              </a:extLst>
            </p:cNvPr>
            <p:cNvSpPr/>
            <p:nvPr/>
          </p:nvSpPr>
          <p:spPr>
            <a:xfrm>
              <a:off x="2476250" y="4382388"/>
              <a:ext cx="28150" cy="7325"/>
            </a:xfrm>
            <a:custGeom>
              <a:avLst/>
              <a:gdLst/>
              <a:ahLst/>
              <a:cxnLst/>
              <a:rect l="l" t="t" r="r" b="b"/>
              <a:pathLst>
                <a:path w="1126" h="293" extrusionOk="0">
                  <a:moveTo>
                    <a:pt x="598" y="1"/>
                  </a:moveTo>
                  <a:cubicBezTo>
                    <a:pt x="482" y="1"/>
                    <a:pt x="366" y="15"/>
                    <a:pt x="264" y="57"/>
                  </a:cubicBezTo>
                  <a:cubicBezTo>
                    <a:pt x="190" y="75"/>
                    <a:pt x="116" y="103"/>
                    <a:pt x="57" y="145"/>
                  </a:cubicBezTo>
                  <a:cubicBezTo>
                    <a:pt x="42" y="145"/>
                    <a:pt x="28" y="163"/>
                    <a:pt x="14" y="163"/>
                  </a:cubicBezTo>
                  <a:cubicBezTo>
                    <a:pt x="0" y="205"/>
                    <a:pt x="0" y="251"/>
                    <a:pt x="0" y="293"/>
                  </a:cubicBezTo>
                  <a:cubicBezTo>
                    <a:pt x="88" y="233"/>
                    <a:pt x="190" y="191"/>
                    <a:pt x="292" y="163"/>
                  </a:cubicBezTo>
                  <a:cubicBezTo>
                    <a:pt x="394" y="131"/>
                    <a:pt x="496" y="117"/>
                    <a:pt x="598" y="117"/>
                  </a:cubicBezTo>
                  <a:lnTo>
                    <a:pt x="686" y="117"/>
                  </a:lnTo>
                  <a:cubicBezTo>
                    <a:pt x="820" y="131"/>
                    <a:pt x="950" y="145"/>
                    <a:pt x="1084" y="177"/>
                  </a:cubicBezTo>
                  <a:lnTo>
                    <a:pt x="1098" y="177"/>
                  </a:lnTo>
                  <a:cubicBezTo>
                    <a:pt x="1112" y="177"/>
                    <a:pt x="1112" y="177"/>
                    <a:pt x="1126" y="163"/>
                  </a:cubicBezTo>
                  <a:cubicBezTo>
                    <a:pt x="1126" y="145"/>
                    <a:pt x="1112" y="131"/>
                    <a:pt x="1112" y="131"/>
                  </a:cubicBezTo>
                  <a:cubicBezTo>
                    <a:pt x="982" y="57"/>
                    <a:pt x="834" y="15"/>
                    <a:pt x="686" y="1"/>
                  </a:cubicBezTo>
                  <a:close/>
                </a:path>
              </a:pathLst>
            </a:custGeom>
            <a:solidFill>
              <a:srgbClr val="BA5E5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3" name="Google Shape;2559;p64">
              <a:extLst>
                <a:ext uri="{FF2B5EF4-FFF2-40B4-BE49-F238E27FC236}">
                  <a16:creationId xmlns:a16="http://schemas.microsoft.com/office/drawing/2014/main" id="{A5979898-B292-A589-CF3E-684B0676D1DA}"/>
                </a:ext>
              </a:extLst>
            </p:cNvPr>
            <p:cNvSpPr/>
            <p:nvPr/>
          </p:nvSpPr>
          <p:spPr>
            <a:xfrm>
              <a:off x="2294475" y="4271588"/>
              <a:ext cx="200425" cy="197525"/>
            </a:xfrm>
            <a:custGeom>
              <a:avLst/>
              <a:gdLst/>
              <a:ahLst/>
              <a:cxnLst/>
              <a:rect l="l" t="t" r="r" b="b"/>
              <a:pathLst>
                <a:path w="8017" h="7901" extrusionOk="0">
                  <a:moveTo>
                    <a:pt x="4004" y="1"/>
                  </a:moveTo>
                  <a:cubicBezTo>
                    <a:pt x="3872" y="1"/>
                    <a:pt x="3740" y="8"/>
                    <a:pt x="3606" y="22"/>
                  </a:cubicBezTo>
                  <a:cubicBezTo>
                    <a:pt x="1510" y="240"/>
                    <a:pt x="1" y="2147"/>
                    <a:pt x="219" y="4271"/>
                  </a:cubicBezTo>
                  <a:cubicBezTo>
                    <a:pt x="426" y="6258"/>
                    <a:pt x="1812" y="7901"/>
                    <a:pt x="4005" y="7901"/>
                  </a:cubicBezTo>
                  <a:cubicBezTo>
                    <a:pt x="4156" y="7901"/>
                    <a:pt x="4312" y="7893"/>
                    <a:pt x="4471" y="7877"/>
                  </a:cubicBezTo>
                  <a:cubicBezTo>
                    <a:pt x="7078" y="7627"/>
                    <a:pt x="8017" y="5618"/>
                    <a:pt x="7799" y="3480"/>
                  </a:cubicBezTo>
                  <a:cubicBezTo>
                    <a:pt x="7578" y="1491"/>
                    <a:pt x="5933" y="1"/>
                    <a:pt x="4004" y="1"/>
                  </a:cubicBezTo>
                  <a:close/>
                </a:path>
              </a:pathLst>
            </a:custGeom>
            <a:solidFill>
              <a:srgbClr val="FCBC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4" name="Google Shape;2560;p64">
              <a:extLst>
                <a:ext uri="{FF2B5EF4-FFF2-40B4-BE49-F238E27FC236}">
                  <a16:creationId xmlns:a16="http://schemas.microsoft.com/office/drawing/2014/main" id="{CD101557-41F1-7016-0D6F-44A4DD8CAB09}"/>
                </a:ext>
              </a:extLst>
            </p:cNvPr>
            <p:cNvSpPr/>
            <p:nvPr/>
          </p:nvSpPr>
          <p:spPr>
            <a:xfrm>
              <a:off x="2332200" y="4313463"/>
              <a:ext cx="135275" cy="41075"/>
            </a:xfrm>
            <a:custGeom>
              <a:avLst/>
              <a:gdLst/>
              <a:ahLst/>
              <a:cxnLst/>
              <a:rect l="l" t="t" r="r" b="b"/>
              <a:pathLst>
                <a:path w="5411" h="1643" extrusionOk="0">
                  <a:moveTo>
                    <a:pt x="29" y="0"/>
                  </a:moveTo>
                  <a:lnTo>
                    <a:pt x="1" y="18"/>
                  </a:lnTo>
                  <a:cubicBezTo>
                    <a:pt x="264" y="602"/>
                    <a:pt x="820" y="1073"/>
                    <a:pt x="1629" y="1393"/>
                  </a:cubicBezTo>
                  <a:cubicBezTo>
                    <a:pt x="1713" y="1428"/>
                    <a:pt x="1801" y="1447"/>
                    <a:pt x="1885" y="1447"/>
                  </a:cubicBezTo>
                  <a:cubicBezTo>
                    <a:pt x="1976" y="1447"/>
                    <a:pt x="2064" y="1425"/>
                    <a:pt x="2139" y="1379"/>
                  </a:cubicBezTo>
                  <a:cubicBezTo>
                    <a:pt x="2287" y="1305"/>
                    <a:pt x="2375" y="1115"/>
                    <a:pt x="2375" y="911"/>
                  </a:cubicBezTo>
                  <a:cubicBezTo>
                    <a:pt x="2375" y="880"/>
                    <a:pt x="2375" y="840"/>
                    <a:pt x="2362" y="812"/>
                  </a:cubicBezTo>
                  <a:lnTo>
                    <a:pt x="2362" y="812"/>
                  </a:lnTo>
                  <a:cubicBezTo>
                    <a:pt x="2404" y="899"/>
                    <a:pt x="2449" y="986"/>
                    <a:pt x="2509" y="1073"/>
                  </a:cubicBezTo>
                  <a:cubicBezTo>
                    <a:pt x="2639" y="1305"/>
                    <a:pt x="2829" y="1467"/>
                    <a:pt x="3036" y="1569"/>
                  </a:cubicBezTo>
                  <a:cubicBezTo>
                    <a:pt x="3138" y="1615"/>
                    <a:pt x="3268" y="1643"/>
                    <a:pt x="3388" y="1643"/>
                  </a:cubicBezTo>
                  <a:cubicBezTo>
                    <a:pt x="3518" y="1643"/>
                    <a:pt x="3634" y="1615"/>
                    <a:pt x="3740" y="1555"/>
                  </a:cubicBezTo>
                  <a:cubicBezTo>
                    <a:pt x="3930" y="1439"/>
                    <a:pt x="4032" y="1231"/>
                    <a:pt x="4032" y="1041"/>
                  </a:cubicBezTo>
                  <a:cubicBezTo>
                    <a:pt x="4162" y="1277"/>
                    <a:pt x="4383" y="1453"/>
                    <a:pt x="4633" y="1569"/>
                  </a:cubicBezTo>
                  <a:cubicBezTo>
                    <a:pt x="4703" y="1596"/>
                    <a:pt x="4820" y="1634"/>
                    <a:pt x="4947" y="1634"/>
                  </a:cubicBezTo>
                  <a:cubicBezTo>
                    <a:pt x="5032" y="1634"/>
                    <a:pt x="5121" y="1617"/>
                    <a:pt x="5203" y="1569"/>
                  </a:cubicBezTo>
                  <a:cubicBezTo>
                    <a:pt x="5291" y="1527"/>
                    <a:pt x="5365" y="1425"/>
                    <a:pt x="5393" y="1305"/>
                  </a:cubicBezTo>
                  <a:cubicBezTo>
                    <a:pt x="5411" y="1217"/>
                    <a:pt x="5393" y="1129"/>
                    <a:pt x="5351" y="1055"/>
                  </a:cubicBezTo>
                  <a:lnTo>
                    <a:pt x="5323" y="1087"/>
                  </a:lnTo>
                  <a:cubicBezTo>
                    <a:pt x="5365" y="1143"/>
                    <a:pt x="5379" y="1217"/>
                    <a:pt x="5365" y="1291"/>
                  </a:cubicBezTo>
                  <a:cubicBezTo>
                    <a:pt x="5337" y="1393"/>
                    <a:pt x="5263" y="1495"/>
                    <a:pt x="5175" y="1541"/>
                  </a:cubicBezTo>
                  <a:cubicBezTo>
                    <a:pt x="5104" y="1579"/>
                    <a:pt x="5029" y="1592"/>
                    <a:pt x="4957" y="1592"/>
                  </a:cubicBezTo>
                  <a:cubicBezTo>
                    <a:pt x="4835" y="1592"/>
                    <a:pt x="4720" y="1553"/>
                    <a:pt x="4647" y="1527"/>
                  </a:cubicBezTo>
                  <a:cubicBezTo>
                    <a:pt x="4355" y="1407"/>
                    <a:pt x="4120" y="1189"/>
                    <a:pt x="4004" y="897"/>
                  </a:cubicBezTo>
                  <a:lnTo>
                    <a:pt x="3958" y="911"/>
                  </a:lnTo>
                  <a:cubicBezTo>
                    <a:pt x="4032" y="1129"/>
                    <a:pt x="3930" y="1393"/>
                    <a:pt x="3722" y="1513"/>
                  </a:cubicBezTo>
                  <a:cubicBezTo>
                    <a:pt x="3621" y="1574"/>
                    <a:pt x="3500" y="1607"/>
                    <a:pt x="3376" y="1607"/>
                  </a:cubicBezTo>
                  <a:cubicBezTo>
                    <a:pt x="3265" y="1607"/>
                    <a:pt x="3153" y="1581"/>
                    <a:pt x="3050" y="1527"/>
                  </a:cubicBezTo>
                  <a:cubicBezTo>
                    <a:pt x="2843" y="1439"/>
                    <a:pt x="2667" y="1277"/>
                    <a:pt x="2537" y="1041"/>
                  </a:cubicBezTo>
                  <a:cubicBezTo>
                    <a:pt x="2435" y="880"/>
                    <a:pt x="2361" y="704"/>
                    <a:pt x="2287" y="528"/>
                  </a:cubicBezTo>
                  <a:cubicBezTo>
                    <a:pt x="2273" y="472"/>
                    <a:pt x="2259" y="426"/>
                    <a:pt x="2245" y="384"/>
                  </a:cubicBezTo>
                  <a:lnTo>
                    <a:pt x="2199" y="398"/>
                  </a:lnTo>
                  <a:cubicBezTo>
                    <a:pt x="2227" y="440"/>
                    <a:pt x="2245" y="500"/>
                    <a:pt x="2259" y="545"/>
                  </a:cubicBezTo>
                  <a:cubicBezTo>
                    <a:pt x="2301" y="662"/>
                    <a:pt x="2333" y="778"/>
                    <a:pt x="2333" y="911"/>
                  </a:cubicBezTo>
                  <a:cubicBezTo>
                    <a:pt x="2333" y="1101"/>
                    <a:pt x="2245" y="1277"/>
                    <a:pt x="2111" y="1351"/>
                  </a:cubicBezTo>
                  <a:cubicBezTo>
                    <a:pt x="2040" y="1391"/>
                    <a:pt x="1955" y="1414"/>
                    <a:pt x="1866" y="1414"/>
                  </a:cubicBezTo>
                  <a:cubicBezTo>
                    <a:pt x="1793" y="1414"/>
                    <a:pt x="1717" y="1398"/>
                    <a:pt x="1643" y="1365"/>
                  </a:cubicBezTo>
                  <a:cubicBezTo>
                    <a:pt x="852" y="1041"/>
                    <a:pt x="293" y="574"/>
                    <a:pt x="29"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5" name="Google Shape;2561;p64">
              <a:extLst>
                <a:ext uri="{FF2B5EF4-FFF2-40B4-BE49-F238E27FC236}">
                  <a16:creationId xmlns:a16="http://schemas.microsoft.com/office/drawing/2014/main" id="{828ACBE4-71F2-6F85-ABF9-F0E80AF84EF6}"/>
                </a:ext>
              </a:extLst>
            </p:cNvPr>
            <p:cNvSpPr/>
            <p:nvPr/>
          </p:nvSpPr>
          <p:spPr>
            <a:xfrm>
              <a:off x="2338100" y="4378363"/>
              <a:ext cx="42150" cy="42850"/>
            </a:xfrm>
            <a:custGeom>
              <a:avLst/>
              <a:gdLst/>
              <a:ahLst/>
              <a:cxnLst/>
              <a:rect l="l" t="t" r="r" b="b"/>
              <a:pathLst>
                <a:path w="1686" h="1714" extrusionOk="0">
                  <a:moveTo>
                    <a:pt x="848" y="0"/>
                  </a:moveTo>
                  <a:cubicBezTo>
                    <a:pt x="380" y="0"/>
                    <a:pt x="0" y="380"/>
                    <a:pt x="0" y="865"/>
                  </a:cubicBezTo>
                  <a:cubicBezTo>
                    <a:pt x="0" y="1333"/>
                    <a:pt x="380" y="1713"/>
                    <a:pt x="848" y="1713"/>
                  </a:cubicBezTo>
                  <a:cubicBezTo>
                    <a:pt x="1319" y="1713"/>
                    <a:pt x="1685" y="1333"/>
                    <a:pt x="1685" y="865"/>
                  </a:cubicBezTo>
                  <a:cubicBezTo>
                    <a:pt x="1685" y="380"/>
                    <a:pt x="1319" y="0"/>
                    <a:pt x="84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6" name="Google Shape;2562;p64">
              <a:extLst>
                <a:ext uri="{FF2B5EF4-FFF2-40B4-BE49-F238E27FC236}">
                  <a16:creationId xmlns:a16="http://schemas.microsoft.com/office/drawing/2014/main" id="{9C5F6B5E-B370-8424-B25A-A9DB67A6A4BC}"/>
                </a:ext>
              </a:extLst>
            </p:cNvPr>
            <p:cNvSpPr/>
            <p:nvPr/>
          </p:nvSpPr>
          <p:spPr>
            <a:xfrm>
              <a:off x="2337300" y="4377663"/>
              <a:ext cx="44000" cy="44325"/>
            </a:xfrm>
            <a:custGeom>
              <a:avLst/>
              <a:gdLst/>
              <a:ahLst/>
              <a:cxnLst/>
              <a:rect l="l" t="t" r="r" b="b"/>
              <a:pathLst>
                <a:path w="1760" h="1773" extrusionOk="0">
                  <a:moveTo>
                    <a:pt x="880" y="56"/>
                  </a:moveTo>
                  <a:cubicBezTo>
                    <a:pt x="1102" y="56"/>
                    <a:pt x="1306" y="158"/>
                    <a:pt x="1453" y="306"/>
                  </a:cubicBezTo>
                  <a:cubicBezTo>
                    <a:pt x="1601" y="454"/>
                    <a:pt x="1689" y="658"/>
                    <a:pt x="1689" y="893"/>
                  </a:cubicBezTo>
                  <a:cubicBezTo>
                    <a:pt x="1689" y="1112"/>
                    <a:pt x="1601" y="1319"/>
                    <a:pt x="1453" y="1477"/>
                  </a:cubicBezTo>
                  <a:cubicBezTo>
                    <a:pt x="1306" y="1625"/>
                    <a:pt x="1102" y="1713"/>
                    <a:pt x="880" y="1713"/>
                  </a:cubicBezTo>
                  <a:cubicBezTo>
                    <a:pt x="648" y="1713"/>
                    <a:pt x="440" y="1625"/>
                    <a:pt x="296" y="1477"/>
                  </a:cubicBezTo>
                  <a:cubicBezTo>
                    <a:pt x="148" y="1319"/>
                    <a:pt x="60" y="1112"/>
                    <a:pt x="60" y="893"/>
                  </a:cubicBezTo>
                  <a:cubicBezTo>
                    <a:pt x="60" y="658"/>
                    <a:pt x="148" y="454"/>
                    <a:pt x="296" y="306"/>
                  </a:cubicBezTo>
                  <a:cubicBezTo>
                    <a:pt x="440" y="158"/>
                    <a:pt x="648" y="56"/>
                    <a:pt x="880" y="56"/>
                  </a:cubicBezTo>
                  <a:close/>
                  <a:moveTo>
                    <a:pt x="880" y="0"/>
                  </a:moveTo>
                  <a:cubicBezTo>
                    <a:pt x="634" y="0"/>
                    <a:pt x="412" y="102"/>
                    <a:pt x="250" y="264"/>
                  </a:cubicBezTo>
                  <a:cubicBezTo>
                    <a:pt x="89" y="422"/>
                    <a:pt x="1" y="644"/>
                    <a:pt x="1" y="893"/>
                  </a:cubicBezTo>
                  <a:cubicBezTo>
                    <a:pt x="1" y="1126"/>
                    <a:pt x="89" y="1361"/>
                    <a:pt x="250" y="1509"/>
                  </a:cubicBezTo>
                  <a:cubicBezTo>
                    <a:pt x="412" y="1671"/>
                    <a:pt x="634" y="1773"/>
                    <a:pt x="880" y="1773"/>
                  </a:cubicBezTo>
                  <a:cubicBezTo>
                    <a:pt x="1116" y="1773"/>
                    <a:pt x="1337" y="1671"/>
                    <a:pt x="1496" y="1509"/>
                  </a:cubicBezTo>
                  <a:cubicBezTo>
                    <a:pt x="1657" y="1361"/>
                    <a:pt x="1759" y="1126"/>
                    <a:pt x="1759" y="893"/>
                  </a:cubicBezTo>
                  <a:cubicBezTo>
                    <a:pt x="1759" y="644"/>
                    <a:pt x="1657" y="422"/>
                    <a:pt x="1496" y="264"/>
                  </a:cubicBezTo>
                  <a:cubicBezTo>
                    <a:pt x="1337" y="102"/>
                    <a:pt x="1116" y="0"/>
                    <a:pt x="880"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7" name="Google Shape;2563;p64">
              <a:extLst>
                <a:ext uri="{FF2B5EF4-FFF2-40B4-BE49-F238E27FC236}">
                  <a16:creationId xmlns:a16="http://schemas.microsoft.com/office/drawing/2014/main" id="{F332F2A0-6B8E-3865-1E9B-21846CADA5E9}"/>
                </a:ext>
              </a:extLst>
            </p:cNvPr>
            <p:cNvSpPr/>
            <p:nvPr/>
          </p:nvSpPr>
          <p:spPr>
            <a:xfrm>
              <a:off x="2338800" y="4380213"/>
              <a:ext cx="42150" cy="42475"/>
            </a:xfrm>
            <a:custGeom>
              <a:avLst/>
              <a:gdLst/>
              <a:ahLst/>
              <a:cxnLst/>
              <a:rect l="l" t="t" r="r" b="b"/>
              <a:pathLst>
                <a:path w="1686" h="1699" extrusionOk="0">
                  <a:moveTo>
                    <a:pt x="838" y="0"/>
                  </a:moveTo>
                  <a:cubicBezTo>
                    <a:pt x="366" y="0"/>
                    <a:pt x="0" y="380"/>
                    <a:pt x="0" y="848"/>
                  </a:cubicBezTo>
                  <a:cubicBezTo>
                    <a:pt x="0" y="1319"/>
                    <a:pt x="366" y="1699"/>
                    <a:pt x="838" y="1699"/>
                  </a:cubicBezTo>
                  <a:cubicBezTo>
                    <a:pt x="1305" y="1699"/>
                    <a:pt x="1685" y="1319"/>
                    <a:pt x="1685" y="848"/>
                  </a:cubicBezTo>
                  <a:cubicBezTo>
                    <a:pt x="1685" y="380"/>
                    <a:pt x="1305" y="0"/>
                    <a:pt x="8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8" name="Google Shape;2564;p64">
              <a:extLst>
                <a:ext uri="{FF2B5EF4-FFF2-40B4-BE49-F238E27FC236}">
                  <a16:creationId xmlns:a16="http://schemas.microsoft.com/office/drawing/2014/main" id="{3C922638-BC63-9E89-2C9C-9F41F7F85394}"/>
                </a:ext>
              </a:extLst>
            </p:cNvPr>
            <p:cNvSpPr/>
            <p:nvPr/>
          </p:nvSpPr>
          <p:spPr>
            <a:xfrm>
              <a:off x="2346100" y="4387863"/>
              <a:ext cx="27550" cy="27550"/>
            </a:xfrm>
            <a:custGeom>
              <a:avLst/>
              <a:gdLst/>
              <a:ahLst/>
              <a:cxnLst/>
              <a:rect l="l" t="t" r="r" b="b"/>
              <a:pathLst>
                <a:path w="1102" h="1102" extrusionOk="0">
                  <a:moveTo>
                    <a:pt x="546" y="0"/>
                  </a:moveTo>
                  <a:cubicBezTo>
                    <a:pt x="250" y="0"/>
                    <a:pt x="0" y="236"/>
                    <a:pt x="0" y="542"/>
                  </a:cubicBezTo>
                  <a:cubicBezTo>
                    <a:pt x="0" y="851"/>
                    <a:pt x="250" y="1101"/>
                    <a:pt x="546" y="1101"/>
                  </a:cubicBezTo>
                  <a:cubicBezTo>
                    <a:pt x="852" y="1101"/>
                    <a:pt x="1101" y="851"/>
                    <a:pt x="1101" y="542"/>
                  </a:cubicBezTo>
                  <a:cubicBezTo>
                    <a:pt x="1101" y="236"/>
                    <a:pt x="852" y="0"/>
                    <a:pt x="546"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9" name="Google Shape;2565;p64">
              <a:extLst>
                <a:ext uri="{FF2B5EF4-FFF2-40B4-BE49-F238E27FC236}">
                  <a16:creationId xmlns:a16="http://schemas.microsoft.com/office/drawing/2014/main" id="{03A80077-E074-312A-C254-59B3B5212DB3}"/>
                </a:ext>
              </a:extLst>
            </p:cNvPr>
            <p:cNvSpPr/>
            <p:nvPr/>
          </p:nvSpPr>
          <p:spPr>
            <a:xfrm>
              <a:off x="2342850" y="4396988"/>
              <a:ext cx="9875" cy="6625"/>
            </a:xfrm>
            <a:custGeom>
              <a:avLst/>
              <a:gdLst/>
              <a:ahLst/>
              <a:cxnLst/>
              <a:rect l="l" t="t" r="r" b="b"/>
              <a:pathLst>
                <a:path w="395" h="265" extrusionOk="0">
                  <a:moveTo>
                    <a:pt x="190" y="1"/>
                  </a:moveTo>
                  <a:cubicBezTo>
                    <a:pt x="88" y="1"/>
                    <a:pt x="0" y="61"/>
                    <a:pt x="0" y="135"/>
                  </a:cubicBezTo>
                  <a:cubicBezTo>
                    <a:pt x="0" y="208"/>
                    <a:pt x="88" y="265"/>
                    <a:pt x="190" y="265"/>
                  </a:cubicBezTo>
                  <a:cubicBezTo>
                    <a:pt x="306" y="265"/>
                    <a:pt x="394" y="208"/>
                    <a:pt x="394" y="135"/>
                  </a:cubicBezTo>
                  <a:cubicBezTo>
                    <a:pt x="394" y="61"/>
                    <a:pt x="306" y="1"/>
                    <a:pt x="19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0" name="Google Shape;2566;p64">
              <a:extLst>
                <a:ext uri="{FF2B5EF4-FFF2-40B4-BE49-F238E27FC236}">
                  <a16:creationId xmlns:a16="http://schemas.microsoft.com/office/drawing/2014/main" id="{70B84936-205E-2BFD-82F4-EB93E21ADFC3}"/>
                </a:ext>
              </a:extLst>
            </p:cNvPr>
            <p:cNvSpPr/>
            <p:nvPr/>
          </p:nvSpPr>
          <p:spPr>
            <a:xfrm>
              <a:off x="2419425" y="4355913"/>
              <a:ext cx="48050" cy="43050"/>
            </a:xfrm>
            <a:custGeom>
              <a:avLst/>
              <a:gdLst/>
              <a:ahLst/>
              <a:cxnLst/>
              <a:rect l="l" t="t" r="r" b="b"/>
              <a:pathLst>
                <a:path w="1922" h="1722" extrusionOk="0">
                  <a:moveTo>
                    <a:pt x="950" y="1"/>
                  </a:moveTo>
                  <a:cubicBezTo>
                    <a:pt x="847" y="1"/>
                    <a:pt x="744" y="20"/>
                    <a:pt x="645" y="61"/>
                  </a:cubicBezTo>
                  <a:cubicBezTo>
                    <a:pt x="205" y="237"/>
                    <a:pt x="1" y="736"/>
                    <a:pt x="177" y="1176"/>
                  </a:cubicBezTo>
                  <a:cubicBezTo>
                    <a:pt x="312" y="1513"/>
                    <a:pt x="634" y="1722"/>
                    <a:pt x="970" y="1722"/>
                  </a:cubicBezTo>
                  <a:cubicBezTo>
                    <a:pt x="1072" y="1722"/>
                    <a:pt x="1175" y="1703"/>
                    <a:pt x="1274" y="1661"/>
                  </a:cubicBezTo>
                  <a:cubicBezTo>
                    <a:pt x="1714" y="1486"/>
                    <a:pt x="1922" y="986"/>
                    <a:pt x="1746" y="546"/>
                  </a:cubicBezTo>
                  <a:cubicBezTo>
                    <a:pt x="1611" y="209"/>
                    <a:pt x="1286" y="1"/>
                    <a:pt x="950"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1" name="Google Shape;2567;p64">
              <a:extLst>
                <a:ext uri="{FF2B5EF4-FFF2-40B4-BE49-F238E27FC236}">
                  <a16:creationId xmlns:a16="http://schemas.microsoft.com/office/drawing/2014/main" id="{65B563AB-07BD-7666-F8B4-D5DA563A3AC8}"/>
                </a:ext>
              </a:extLst>
            </p:cNvPr>
            <p:cNvSpPr/>
            <p:nvPr/>
          </p:nvSpPr>
          <p:spPr>
            <a:xfrm>
              <a:off x="2421275" y="4355238"/>
              <a:ext cx="44350" cy="44425"/>
            </a:xfrm>
            <a:custGeom>
              <a:avLst/>
              <a:gdLst/>
              <a:ahLst/>
              <a:cxnLst/>
              <a:rect l="l" t="t" r="r" b="b"/>
              <a:pathLst>
                <a:path w="1774" h="1777" extrusionOk="0">
                  <a:moveTo>
                    <a:pt x="880" y="60"/>
                  </a:moveTo>
                  <a:cubicBezTo>
                    <a:pt x="1200" y="60"/>
                    <a:pt x="1510" y="250"/>
                    <a:pt x="1640" y="573"/>
                  </a:cubicBezTo>
                  <a:cubicBezTo>
                    <a:pt x="1686" y="675"/>
                    <a:pt x="1700" y="791"/>
                    <a:pt x="1700" y="897"/>
                  </a:cubicBezTo>
                  <a:cubicBezTo>
                    <a:pt x="1700" y="1217"/>
                    <a:pt x="1510" y="1527"/>
                    <a:pt x="1200" y="1657"/>
                  </a:cubicBezTo>
                  <a:cubicBezTo>
                    <a:pt x="1098" y="1688"/>
                    <a:pt x="996" y="1717"/>
                    <a:pt x="894" y="1717"/>
                  </a:cubicBezTo>
                  <a:cubicBezTo>
                    <a:pt x="571" y="1717"/>
                    <a:pt x="265" y="1513"/>
                    <a:pt x="131" y="1189"/>
                  </a:cubicBezTo>
                  <a:cubicBezTo>
                    <a:pt x="89" y="1087"/>
                    <a:pt x="71" y="985"/>
                    <a:pt x="71" y="879"/>
                  </a:cubicBezTo>
                  <a:cubicBezTo>
                    <a:pt x="71" y="559"/>
                    <a:pt x="265" y="250"/>
                    <a:pt x="571" y="120"/>
                  </a:cubicBezTo>
                  <a:cubicBezTo>
                    <a:pt x="673" y="74"/>
                    <a:pt x="775" y="60"/>
                    <a:pt x="880" y="60"/>
                  </a:cubicBezTo>
                  <a:close/>
                  <a:moveTo>
                    <a:pt x="880" y="0"/>
                  </a:moveTo>
                  <a:cubicBezTo>
                    <a:pt x="775" y="0"/>
                    <a:pt x="659" y="18"/>
                    <a:pt x="557" y="60"/>
                  </a:cubicBezTo>
                  <a:cubicBezTo>
                    <a:pt x="219" y="208"/>
                    <a:pt x="1" y="528"/>
                    <a:pt x="1" y="879"/>
                  </a:cubicBezTo>
                  <a:cubicBezTo>
                    <a:pt x="1" y="999"/>
                    <a:pt x="29" y="1101"/>
                    <a:pt x="71" y="1217"/>
                  </a:cubicBezTo>
                  <a:cubicBezTo>
                    <a:pt x="205" y="1555"/>
                    <a:pt x="543" y="1776"/>
                    <a:pt x="894" y="1776"/>
                  </a:cubicBezTo>
                  <a:cubicBezTo>
                    <a:pt x="996" y="1776"/>
                    <a:pt x="1112" y="1745"/>
                    <a:pt x="1214" y="1717"/>
                  </a:cubicBezTo>
                  <a:cubicBezTo>
                    <a:pt x="1552" y="1569"/>
                    <a:pt x="1774" y="1249"/>
                    <a:pt x="1774" y="897"/>
                  </a:cubicBezTo>
                  <a:cubicBezTo>
                    <a:pt x="1774" y="777"/>
                    <a:pt x="1742" y="661"/>
                    <a:pt x="1700" y="559"/>
                  </a:cubicBezTo>
                  <a:cubicBezTo>
                    <a:pt x="1566" y="208"/>
                    <a:pt x="1232" y="0"/>
                    <a:pt x="880"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2" name="Google Shape;2568;p64">
              <a:extLst>
                <a:ext uri="{FF2B5EF4-FFF2-40B4-BE49-F238E27FC236}">
                  <a16:creationId xmlns:a16="http://schemas.microsoft.com/office/drawing/2014/main" id="{3C3C0768-57C2-A92A-7932-FDB25D18808E}"/>
                </a:ext>
              </a:extLst>
            </p:cNvPr>
            <p:cNvSpPr/>
            <p:nvPr/>
          </p:nvSpPr>
          <p:spPr>
            <a:xfrm>
              <a:off x="2419425" y="4357913"/>
              <a:ext cx="48050" cy="42525"/>
            </a:xfrm>
            <a:custGeom>
              <a:avLst/>
              <a:gdLst/>
              <a:ahLst/>
              <a:cxnLst/>
              <a:rect l="l" t="t" r="r" b="b"/>
              <a:pathLst>
                <a:path w="1922" h="1701" extrusionOk="0">
                  <a:moveTo>
                    <a:pt x="944" y="0"/>
                  </a:moveTo>
                  <a:cubicBezTo>
                    <a:pt x="843" y="0"/>
                    <a:pt x="742" y="18"/>
                    <a:pt x="645" y="55"/>
                  </a:cubicBezTo>
                  <a:cubicBezTo>
                    <a:pt x="205" y="231"/>
                    <a:pt x="1" y="730"/>
                    <a:pt x="177" y="1170"/>
                  </a:cubicBezTo>
                  <a:cubicBezTo>
                    <a:pt x="310" y="1503"/>
                    <a:pt x="627" y="1701"/>
                    <a:pt x="958" y="1701"/>
                  </a:cubicBezTo>
                  <a:cubicBezTo>
                    <a:pt x="1064" y="1701"/>
                    <a:pt x="1171" y="1680"/>
                    <a:pt x="1274" y="1638"/>
                  </a:cubicBezTo>
                  <a:cubicBezTo>
                    <a:pt x="1714" y="1462"/>
                    <a:pt x="1922" y="980"/>
                    <a:pt x="1746" y="540"/>
                  </a:cubicBezTo>
                  <a:cubicBezTo>
                    <a:pt x="1610" y="201"/>
                    <a:pt x="1282" y="0"/>
                    <a:pt x="94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3" name="Google Shape;2569;p64">
              <a:extLst>
                <a:ext uri="{FF2B5EF4-FFF2-40B4-BE49-F238E27FC236}">
                  <a16:creationId xmlns:a16="http://schemas.microsoft.com/office/drawing/2014/main" id="{4F8FEB15-8EB6-4211-12D9-F2BBA0E24BB4}"/>
                </a:ext>
              </a:extLst>
            </p:cNvPr>
            <p:cNvSpPr/>
            <p:nvPr/>
          </p:nvSpPr>
          <p:spPr>
            <a:xfrm>
              <a:off x="2427875" y="4365363"/>
              <a:ext cx="31150" cy="27625"/>
            </a:xfrm>
            <a:custGeom>
              <a:avLst/>
              <a:gdLst/>
              <a:ahLst/>
              <a:cxnLst/>
              <a:rect l="l" t="t" r="r" b="b"/>
              <a:pathLst>
                <a:path w="1246" h="1105" extrusionOk="0">
                  <a:moveTo>
                    <a:pt x="617" y="1"/>
                  </a:moveTo>
                  <a:cubicBezTo>
                    <a:pt x="552" y="1"/>
                    <a:pt x="486" y="12"/>
                    <a:pt x="423" y="35"/>
                  </a:cubicBezTo>
                  <a:cubicBezTo>
                    <a:pt x="131" y="154"/>
                    <a:pt x="1" y="474"/>
                    <a:pt x="117" y="756"/>
                  </a:cubicBezTo>
                  <a:cubicBezTo>
                    <a:pt x="204" y="976"/>
                    <a:pt x="410" y="1104"/>
                    <a:pt x="625" y="1104"/>
                  </a:cubicBezTo>
                  <a:cubicBezTo>
                    <a:pt x="695" y="1104"/>
                    <a:pt x="766" y="1090"/>
                    <a:pt x="834" y="1062"/>
                  </a:cubicBezTo>
                  <a:cubicBezTo>
                    <a:pt x="1112" y="960"/>
                    <a:pt x="1246" y="636"/>
                    <a:pt x="1126" y="344"/>
                  </a:cubicBezTo>
                  <a:cubicBezTo>
                    <a:pt x="1047" y="129"/>
                    <a:pt x="838" y="1"/>
                    <a:pt x="61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4" name="Google Shape;2570;p64">
              <a:extLst>
                <a:ext uri="{FF2B5EF4-FFF2-40B4-BE49-F238E27FC236}">
                  <a16:creationId xmlns:a16="http://schemas.microsoft.com/office/drawing/2014/main" id="{C31A6F29-5329-D0CB-9798-88BFD543CA0C}"/>
                </a:ext>
              </a:extLst>
            </p:cNvPr>
            <p:cNvSpPr/>
            <p:nvPr/>
          </p:nvSpPr>
          <p:spPr>
            <a:xfrm>
              <a:off x="2448725" y="4370038"/>
              <a:ext cx="10650" cy="7125"/>
            </a:xfrm>
            <a:custGeom>
              <a:avLst/>
              <a:gdLst/>
              <a:ahLst/>
              <a:cxnLst/>
              <a:rect l="l" t="t" r="r" b="b"/>
              <a:pathLst>
                <a:path w="426" h="285" extrusionOk="0">
                  <a:moveTo>
                    <a:pt x="279" y="0"/>
                  </a:moveTo>
                  <a:cubicBezTo>
                    <a:pt x="245" y="0"/>
                    <a:pt x="209" y="8"/>
                    <a:pt x="176" y="24"/>
                  </a:cubicBezTo>
                  <a:cubicBezTo>
                    <a:pt x="74" y="55"/>
                    <a:pt x="0" y="143"/>
                    <a:pt x="28" y="217"/>
                  </a:cubicBezTo>
                  <a:cubicBezTo>
                    <a:pt x="48" y="261"/>
                    <a:pt x="96" y="285"/>
                    <a:pt x="154" y="285"/>
                  </a:cubicBezTo>
                  <a:cubicBezTo>
                    <a:pt x="188" y="285"/>
                    <a:pt x="226" y="276"/>
                    <a:pt x="264" y="259"/>
                  </a:cubicBezTo>
                  <a:cubicBezTo>
                    <a:pt x="366" y="231"/>
                    <a:pt x="426" y="143"/>
                    <a:pt x="398" y="69"/>
                  </a:cubicBezTo>
                  <a:cubicBezTo>
                    <a:pt x="387" y="23"/>
                    <a:pt x="337" y="0"/>
                    <a:pt x="27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5" name="Google Shape;2571;p64">
              <a:extLst>
                <a:ext uri="{FF2B5EF4-FFF2-40B4-BE49-F238E27FC236}">
                  <a16:creationId xmlns:a16="http://schemas.microsoft.com/office/drawing/2014/main" id="{585C314C-00BB-4ED0-45DB-815A06618783}"/>
                </a:ext>
              </a:extLst>
            </p:cNvPr>
            <p:cNvSpPr/>
            <p:nvPr/>
          </p:nvSpPr>
          <p:spPr>
            <a:xfrm>
              <a:off x="2392275" y="4417563"/>
              <a:ext cx="24200" cy="10050"/>
            </a:xfrm>
            <a:custGeom>
              <a:avLst/>
              <a:gdLst/>
              <a:ahLst/>
              <a:cxnLst/>
              <a:rect l="l" t="t" r="r" b="b"/>
              <a:pathLst>
                <a:path w="968" h="402" extrusionOk="0">
                  <a:moveTo>
                    <a:pt x="18" y="1"/>
                  </a:moveTo>
                  <a:cubicBezTo>
                    <a:pt x="0" y="1"/>
                    <a:pt x="0" y="15"/>
                    <a:pt x="0" y="29"/>
                  </a:cubicBezTo>
                  <a:lnTo>
                    <a:pt x="0" y="43"/>
                  </a:lnTo>
                  <a:cubicBezTo>
                    <a:pt x="18" y="43"/>
                    <a:pt x="18" y="57"/>
                    <a:pt x="32" y="75"/>
                  </a:cubicBezTo>
                  <a:cubicBezTo>
                    <a:pt x="46" y="89"/>
                    <a:pt x="74" y="131"/>
                    <a:pt x="106" y="163"/>
                  </a:cubicBezTo>
                  <a:lnTo>
                    <a:pt x="162" y="219"/>
                  </a:lnTo>
                  <a:cubicBezTo>
                    <a:pt x="193" y="233"/>
                    <a:pt x="208" y="265"/>
                    <a:pt x="236" y="279"/>
                  </a:cubicBezTo>
                  <a:cubicBezTo>
                    <a:pt x="264" y="293"/>
                    <a:pt x="296" y="307"/>
                    <a:pt x="324" y="321"/>
                  </a:cubicBezTo>
                  <a:cubicBezTo>
                    <a:pt x="338" y="339"/>
                    <a:pt x="352" y="339"/>
                    <a:pt x="369" y="353"/>
                  </a:cubicBezTo>
                  <a:cubicBezTo>
                    <a:pt x="383" y="353"/>
                    <a:pt x="412" y="353"/>
                    <a:pt x="426" y="367"/>
                  </a:cubicBezTo>
                  <a:cubicBezTo>
                    <a:pt x="457" y="381"/>
                    <a:pt x="485" y="381"/>
                    <a:pt x="514" y="395"/>
                  </a:cubicBezTo>
                  <a:lnTo>
                    <a:pt x="616" y="395"/>
                  </a:lnTo>
                  <a:cubicBezTo>
                    <a:pt x="626" y="400"/>
                    <a:pt x="638" y="401"/>
                    <a:pt x="650" y="401"/>
                  </a:cubicBezTo>
                  <a:cubicBezTo>
                    <a:pt x="674" y="401"/>
                    <a:pt x="700" y="395"/>
                    <a:pt x="721" y="395"/>
                  </a:cubicBezTo>
                  <a:cubicBezTo>
                    <a:pt x="749" y="395"/>
                    <a:pt x="763" y="395"/>
                    <a:pt x="791" y="381"/>
                  </a:cubicBezTo>
                  <a:cubicBezTo>
                    <a:pt x="823" y="381"/>
                    <a:pt x="837" y="381"/>
                    <a:pt x="865" y="367"/>
                  </a:cubicBezTo>
                  <a:cubicBezTo>
                    <a:pt x="879" y="367"/>
                    <a:pt x="897" y="353"/>
                    <a:pt x="911" y="353"/>
                  </a:cubicBezTo>
                  <a:cubicBezTo>
                    <a:pt x="939" y="339"/>
                    <a:pt x="953" y="339"/>
                    <a:pt x="953" y="339"/>
                  </a:cubicBezTo>
                  <a:cubicBezTo>
                    <a:pt x="967" y="339"/>
                    <a:pt x="967" y="321"/>
                    <a:pt x="967" y="321"/>
                  </a:cubicBezTo>
                  <a:cubicBezTo>
                    <a:pt x="967" y="307"/>
                    <a:pt x="953" y="293"/>
                    <a:pt x="953" y="293"/>
                  </a:cubicBezTo>
                  <a:lnTo>
                    <a:pt x="939" y="307"/>
                  </a:lnTo>
                  <a:lnTo>
                    <a:pt x="897" y="307"/>
                  </a:lnTo>
                  <a:cubicBezTo>
                    <a:pt x="879" y="307"/>
                    <a:pt x="865" y="321"/>
                    <a:pt x="851" y="321"/>
                  </a:cubicBezTo>
                  <a:lnTo>
                    <a:pt x="791" y="321"/>
                  </a:lnTo>
                  <a:cubicBezTo>
                    <a:pt x="763" y="339"/>
                    <a:pt x="735" y="339"/>
                    <a:pt x="704" y="339"/>
                  </a:cubicBezTo>
                  <a:lnTo>
                    <a:pt x="633" y="339"/>
                  </a:lnTo>
                  <a:cubicBezTo>
                    <a:pt x="602" y="321"/>
                    <a:pt x="559" y="321"/>
                    <a:pt x="528" y="321"/>
                  </a:cubicBezTo>
                  <a:cubicBezTo>
                    <a:pt x="500" y="307"/>
                    <a:pt x="471" y="307"/>
                    <a:pt x="440" y="293"/>
                  </a:cubicBezTo>
                  <a:cubicBezTo>
                    <a:pt x="426" y="293"/>
                    <a:pt x="412" y="279"/>
                    <a:pt x="398" y="279"/>
                  </a:cubicBezTo>
                  <a:lnTo>
                    <a:pt x="352" y="265"/>
                  </a:lnTo>
                  <a:cubicBezTo>
                    <a:pt x="324" y="251"/>
                    <a:pt x="310" y="233"/>
                    <a:pt x="281" y="219"/>
                  </a:cubicBezTo>
                  <a:cubicBezTo>
                    <a:pt x="250" y="191"/>
                    <a:pt x="236" y="177"/>
                    <a:pt x="208" y="163"/>
                  </a:cubicBezTo>
                  <a:cubicBezTo>
                    <a:pt x="193" y="145"/>
                    <a:pt x="162" y="131"/>
                    <a:pt x="148" y="117"/>
                  </a:cubicBezTo>
                  <a:lnTo>
                    <a:pt x="106" y="75"/>
                  </a:lnTo>
                  <a:cubicBezTo>
                    <a:pt x="88" y="57"/>
                    <a:pt x="74" y="43"/>
                    <a:pt x="60" y="43"/>
                  </a:cubicBezTo>
                  <a:cubicBezTo>
                    <a:pt x="60" y="29"/>
                    <a:pt x="46" y="15"/>
                    <a:pt x="46" y="15"/>
                  </a:cubicBezTo>
                  <a:cubicBezTo>
                    <a:pt x="32" y="15"/>
                    <a:pt x="32" y="1"/>
                    <a:pt x="32"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6" name="Google Shape;2572;p64">
              <a:extLst>
                <a:ext uri="{FF2B5EF4-FFF2-40B4-BE49-F238E27FC236}">
                  <a16:creationId xmlns:a16="http://schemas.microsoft.com/office/drawing/2014/main" id="{BB1676C4-5A83-A7FD-98D2-50A4D59C575D}"/>
                </a:ext>
              </a:extLst>
            </p:cNvPr>
            <p:cNvSpPr/>
            <p:nvPr/>
          </p:nvSpPr>
          <p:spPr>
            <a:xfrm>
              <a:off x="2396650" y="4426363"/>
              <a:ext cx="12875" cy="5125"/>
            </a:xfrm>
            <a:custGeom>
              <a:avLst/>
              <a:gdLst/>
              <a:ahLst/>
              <a:cxnLst/>
              <a:rect l="l" t="t" r="r" b="b"/>
              <a:pathLst>
                <a:path w="515" h="205" extrusionOk="0">
                  <a:moveTo>
                    <a:pt x="1" y="1"/>
                  </a:moveTo>
                  <a:lnTo>
                    <a:pt x="1" y="15"/>
                  </a:lnTo>
                  <a:cubicBezTo>
                    <a:pt x="1" y="15"/>
                    <a:pt x="1" y="29"/>
                    <a:pt x="18" y="43"/>
                  </a:cubicBezTo>
                  <a:cubicBezTo>
                    <a:pt x="33" y="43"/>
                    <a:pt x="47" y="75"/>
                    <a:pt x="61" y="89"/>
                  </a:cubicBezTo>
                  <a:cubicBezTo>
                    <a:pt x="75" y="103"/>
                    <a:pt x="106" y="117"/>
                    <a:pt x="135" y="131"/>
                  </a:cubicBezTo>
                  <a:cubicBezTo>
                    <a:pt x="163" y="145"/>
                    <a:pt x="194" y="163"/>
                    <a:pt x="223" y="177"/>
                  </a:cubicBezTo>
                  <a:cubicBezTo>
                    <a:pt x="296" y="191"/>
                    <a:pt x="370" y="205"/>
                    <a:pt x="412" y="205"/>
                  </a:cubicBezTo>
                  <a:cubicBezTo>
                    <a:pt x="441" y="191"/>
                    <a:pt x="472" y="191"/>
                    <a:pt x="486" y="191"/>
                  </a:cubicBezTo>
                  <a:lnTo>
                    <a:pt x="500" y="191"/>
                  </a:lnTo>
                  <a:cubicBezTo>
                    <a:pt x="514" y="191"/>
                    <a:pt x="514" y="177"/>
                    <a:pt x="514" y="177"/>
                  </a:cubicBezTo>
                  <a:cubicBezTo>
                    <a:pt x="514" y="163"/>
                    <a:pt x="500" y="163"/>
                    <a:pt x="500" y="163"/>
                  </a:cubicBezTo>
                  <a:lnTo>
                    <a:pt x="472" y="163"/>
                  </a:lnTo>
                  <a:cubicBezTo>
                    <a:pt x="458" y="163"/>
                    <a:pt x="441" y="177"/>
                    <a:pt x="412" y="177"/>
                  </a:cubicBezTo>
                  <a:cubicBezTo>
                    <a:pt x="370" y="177"/>
                    <a:pt x="296" y="163"/>
                    <a:pt x="237" y="145"/>
                  </a:cubicBezTo>
                  <a:cubicBezTo>
                    <a:pt x="177" y="117"/>
                    <a:pt x="121" y="89"/>
                    <a:pt x="75" y="57"/>
                  </a:cubicBezTo>
                  <a:lnTo>
                    <a:pt x="33" y="15"/>
                  </a:lnTo>
                  <a:lnTo>
                    <a:pt x="18"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7" name="Google Shape;2573;p64">
              <a:extLst>
                <a:ext uri="{FF2B5EF4-FFF2-40B4-BE49-F238E27FC236}">
                  <a16:creationId xmlns:a16="http://schemas.microsoft.com/office/drawing/2014/main" id="{91072AC0-56B3-69F8-41AD-0D8856B22291}"/>
                </a:ext>
              </a:extLst>
            </p:cNvPr>
            <p:cNvSpPr/>
            <p:nvPr/>
          </p:nvSpPr>
          <p:spPr>
            <a:xfrm>
              <a:off x="2288225" y="4250738"/>
              <a:ext cx="212575" cy="144025"/>
            </a:xfrm>
            <a:custGeom>
              <a:avLst/>
              <a:gdLst/>
              <a:ahLst/>
              <a:cxnLst/>
              <a:rect l="l" t="t" r="r" b="b"/>
              <a:pathLst>
                <a:path w="8503" h="5761" extrusionOk="0">
                  <a:moveTo>
                    <a:pt x="5072" y="1"/>
                  </a:moveTo>
                  <a:cubicBezTo>
                    <a:pt x="4544" y="1"/>
                    <a:pt x="4018" y="110"/>
                    <a:pt x="3518" y="269"/>
                  </a:cubicBezTo>
                  <a:cubicBezTo>
                    <a:pt x="2361" y="634"/>
                    <a:pt x="1246" y="1310"/>
                    <a:pt x="602" y="2351"/>
                  </a:cubicBezTo>
                  <a:cubicBezTo>
                    <a:pt x="205" y="2981"/>
                    <a:pt x="1" y="3740"/>
                    <a:pt x="61" y="4476"/>
                  </a:cubicBezTo>
                  <a:cubicBezTo>
                    <a:pt x="89" y="4855"/>
                    <a:pt x="177" y="5221"/>
                    <a:pt x="353" y="5559"/>
                  </a:cubicBezTo>
                  <a:cubicBezTo>
                    <a:pt x="426" y="5704"/>
                    <a:pt x="508" y="5760"/>
                    <a:pt x="594" y="5760"/>
                  </a:cubicBezTo>
                  <a:cubicBezTo>
                    <a:pt x="767" y="5760"/>
                    <a:pt x="953" y="5531"/>
                    <a:pt x="1102" y="5355"/>
                  </a:cubicBezTo>
                  <a:cubicBezTo>
                    <a:pt x="1348" y="5003"/>
                    <a:pt x="1496" y="4592"/>
                    <a:pt x="1584" y="4180"/>
                  </a:cubicBezTo>
                  <a:cubicBezTo>
                    <a:pt x="1717" y="3522"/>
                    <a:pt x="1745" y="3213"/>
                    <a:pt x="1833" y="2555"/>
                  </a:cubicBezTo>
                  <a:cubicBezTo>
                    <a:pt x="2052" y="3037"/>
                    <a:pt x="2948" y="3726"/>
                    <a:pt x="3314" y="3758"/>
                  </a:cubicBezTo>
                  <a:cubicBezTo>
                    <a:pt x="3390" y="3768"/>
                    <a:pt x="3467" y="3777"/>
                    <a:pt x="3543" y="3777"/>
                  </a:cubicBezTo>
                  <a:cubicBezTo>
                    <a:pt x="3673" y="3777"/>
                    <a:pt x="3798" y="3752"/>
                    <a:pt x="3898" y="3670"/>
                  </a:cubicBezTo>
                  <a:cubicBezTo>
                    <a:pt x="4028" y="3562"/>
                    <a:pt x="4074" y="3361"/>
                    <a:pt x="4010" y="3210"/>
                  </a:cubicBezTo>
                  <a:lnTo>
                    <a:pt x="4010" y="3210"/>
                  </a:lnTo>
                  <a:cubicBezTo>
                    <a:pt x="4136" y="3397"/>
                    <a:pt x="4264" y="3579"/>
                    <a:pt x="4426" y="3740"/>
                  </a:cubicBezTo>
                  <a:cubicBezTo>
                    <a:pt x="4619" y="3916"/>
                    <a:pt x="4866" y="4050"/>
                    <a:pt x="5129" y="4064"/>
                  </a:cubicBezTo>
                  <a:cubicBezTo>
                    <a:pt x="5142" y="4065"/>
                    <a:pt x="5155" y="4065"/>
                    <a:pt x="5167" y="4065"/>
                  </a:cubicBezTo>
                  <a:cubicBezTo>
                    <a:pt x="5435" y="4065"/>
                    <a:pt x="5695" y="3924"/>
                    <a:pt x="5833" y="3712"/>
                  </a:cubicBezTo>
                  <a:cubicBezTo>
                    <a:pt x="5995" y="3477"/>
                    <a:pt x="6026" y="3171"/>
                    <a:pt x="5921" y="2921"/>
                  </a:cubicBezTo>
                  <a:lnTo>
                    <a:pt x="5921" y="2921"/>
                  </a:lnTo>
                  <a:cubicBezTo>
                    <a:pt x="6114" y="3213"/>
                    <a:pt x="6304" y="3508"/>
                    <a:pt x="6554" y="3758"/>
                  </a:cubicBezTo>
                  <a:cubicBezTo>
                    <a:pt x="6818" y="3990"/>
                    <a:pt x="7138" y="4180"/>
                    <a:pt x="7490" y="4198"/>
                  </a:cubicBezTo>
                  <a:cubicBezTo>
                    <a:pt x="7502" y="4198"/>
                    <a:pt x="7514" y="4198"/>
                    <a:pt x="7526" y="4198"/>
                  </a:cubicBezTo>
                  <a:cubicBezTo>
                    <a:pt x="7867" y="4198"/>
                    <a:pt x="8212" y="4011"/>
                    <a:pt x="8355" y="3712"/>
                  </a:cubicBezTo>
                  <a:cubicBezTo>
                    <a:pt x="8503" y="3375"/>
                    <a:pt x="8383" y="2995"/>
                    <a:pt x="8267" y="2657"/>
                  </a:cubicBezTo>
                  <a:cubicBezTo>
                    <a:pt x="7975" y="1851"/>
                    <a:pt x="7578" y="1032"/>
                    <a:pt x="6888" y="532"/>
                  </a:cubicBezTo>
                  <a:cubicBezTo>
                    <a:pt x="6406" y="195"/>
                    <a:pt x="5819" y="33"/>
                    <a:pt x="5249" y="5"/>
                  </a:cubicBezTo>
                  <a:cubicBezTo>
                    <a:pt x="5190" y="2"/>
                    <a:pt x="5131" y="1"/>
                    <a:pt x="5072" y="1"/>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5" name="Google Shape;2574;p64">
              <a:extLst>
                <a:ext uri="{FF2B5EF4-FFF2-40B4-BE49-F238E27FC236}">
                  <a16:creationId xmlns:a16="http://schemas.microsoft.com/office/drawing/2014/main" id="{30AAFA19-FE74-7106-9D58-D4D3220CBBBC}"/>
                </a:ext>
              </a:extLst>
            </p:cNvPr>
            <p:cNvSpPr/>
            <p:nvPr/>
          </p:nvSpPr>
          <p:spPr>
            <a:xfrm>
              <a:off x="2301425" y="4265888"/>
              <a:ext cx="22000" cy="36600"/>
            </a:xfrm>
            <a:custGeom>
              <a:avLst/>
              <a:gdLst/>
              <a:ahLst/>
              <a:cxnLst/>
              <a:rect l="l" t="t" r="r" b="b"/>
              <a:pathLst>
                <a:path w="880" h="1464" extrusionOk="0">
                  <a:moveTo>
                    <a:pt x="676" y="0"/>
                  </a:moveTo>
                  <a:cubicBezTo>
                    <a:pt x="616" y="0"/>
                    <a:pt x="574" y="42"/>
                    <a:pt x="542" y="102"/>
                  </a:cubicBezTo>
                  <a:cubicBezTo>
                    <a:pt x="528" y="144"/>
                    <a:pt x="528" y="204"/>
                    <a:pt x="528" y="250"/>
                  </a:cubicBezTo>
                  <a:cubicBezTo>
                    <a:pt x="514" y="616"/>
                    <a:pt x="556" y="968"/>
                    <a:pt x="662" y="1319"/>
                  </a:cubicBezTo>
                  <a:cubicBezTo>
                    <a:pt x="528" y="1070"/>
                    <a:pt x="398" y="834"/>
                    <a:pt x="264" y="584"/>
                  </a:cubicBezTo>
                  <a:cubicBezTo>
                    <a:pt x="225" y="532"/>
                    <a:pt x="183" y="452"/>
                    <a:pt x="107" y="452"/>
                  </a:cubicBezTo>
                  <a:cubicBezTo>
                    <a:pt x="101" y="452"/>
                    <a:pt x="95" y="453"/>
                    <a:pt x="88" y="454"/>
                  </a:cubicBezTo>
                  <a:cubicBezTo>
                    <a:pt x="46" y="468"/>
                    <a:pt x="0" y="528"/>
                    <a:pt x="0" y="584"/>
                  </a:cubicBezTo>
                  <a:cubicBezTo>
                    <a:pt x="0" y="644"/>
                    <a:pt x="29" y="690"/>
                    <a:pt x="60" y="732"/>
                  </a:cubicBezTo>
                  <a:cubicBezTo>
                    <a:pt x="204" y="1010"/>
                    <a:pt x="412" y="1260"/>
                    <a:pt x="662" y="1464"/>
                  </a:cubicBezTo>
                  <a:lnTo>
                    <a:pt x="792" y="1393"/>
                  </a:lnTo>
                  <a:cubicBezTo>
                    <a:pt x="866" y="1024"/>
                    <a:pt x="880" y="630"/>
                    <a:pt x="852" y="250"/>
                  </a:cubicBezTo>
                  <a:cubicBezTo>
                    <a:pt x="838" y="190"/>
                    <a:pt x="838" y="130"/>
                    <a:pt x="806" y="88"/>
                  </a:cubicBezTo>
                  <a:cubicBezTo>
                    <a:pt x="778" y="42"/>
                    <a:pt x="732" y="0"/>
                    <a:pt x="676"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6" name="Google Shape;2575;p64">
              <a:extLst>
                <a:ext uri="{FF2B5EF4-FFF2-40B4-BE49-F238E27FC236}">
                  <a16:creationId xmlns:a16="http://schemas.microsoft.com/office/drawing/2014/main" id="{58AAC8F7-22B1-FAAE-FE44-4768809ED7AC}"/>
                </a:ext>
              </a:extLst>
            </p:cNvPr>
            <p:cNvSpPr/>
            <p:nvPr/>
          </p:nvSpPr>
          <p:spPr>
            <a:xfrm>
              <a:off x="2321900" y="4346963"/>
              <a:ext cx="39600" cy="39025"/>
            </a:xfrm>
            <a:custGeom>
              <a:avLst/>
              <a:gdLst/>
              <a:ahLst/>
              <a:cxnLst/>
              <a:rect l="l" t="t" r="r" b="b"/>
              <a:pathLst>
                <a:path w="1584" h="1561" extrusionOk="0">
                  <a:moveTo>
                    <a:pt x="981" y="0"/>
                  </a:moveTo>
                  <a:cubicBezTo>
                    <a:pt x="497" y="0"/>
                    <a:pt x="33" y="1284"/>
                    <a:pt x="33" y="1284"/>
                  </a:cubicBezTo>
                  <a:cubicBezTo>
                    <a:pt x="0" y="1491"/>
                    <a:pt x="59" y="1561"/>
                    <a:pt x="153" y="1561"/>
                  </a:cubicBezTo>
                  <a:cubicBezTo>
                    <a:pt x="314" y="1561"/>
                    <a:pt x="578" y="1355"/>
                    <a:pt x="662" y="1270"/>
                  </a:cubicBezTo>
                  <a:cubicBezTo>
                    <a:pt x="792" y="1154"/>
                    <a:pt x="1584" y="155"/>
                    <a:pt x="1056" y="11"/>
                  </a:cubicBezTo>
                  <a:cubicBezTo>
                    <a:pt x="1031" y="4"/>
                    <a:pt x="1006" y="0"/>
                    <a:pt x="981"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7" name="Google Shape;2576;p64">
              <a:extLst>
                <a:ext uri="{FF2B5EF4-FFF2-40B4-BE49-F238E27FC236}">
                  <a16:creationId xmlns:a16="http://schemas.microsoft.com/office/drawing/2014/main" id="{AA55A7C5-737C-5D80-FEA7-AEF3345AD951}"/>
                </a:ext>
              </a:extLst>
            </p:cNvPr>
            <p:cNvSpPr/>
            <p:nvPr/>
          </p:nvSpPr>
          <p:spPr>
            <a:xfrm>
              <a:off x="2413550" y="4324238"/>
              <a:ext cx="53650" cy="24950"/>
            </a:xfrm>
            <a:custGeom>
              <a:avLst/>
              <a:gdLst/>
              <a:ahLst/>
              <a:cxnLst/>
              <a:rect l="l" t="t" r="r" b="b"/>
              <a:pathLst>
                <a:path w="2146" h="998" extrusionOk="0">
                  <a:moveTo>
                    <a:pt x="614" y="0"/>
                  </a:moveTo>
                  <a:cubicBezTo>
                    <a:pt x="513" y="0"/>
                    <a:pt x="427" y="29"/>
                    <a:pt x="366" y="97"/>
                  </a:cubicBezTo>
                  <a:cubicBezTo>
                    <a:pt x="0" y="494"/>
                    <a:pt x="1189" y="920"/>
                    <a:pt x="1365" y="962"/>
                  </a:cubicBezTo>
                  <a:cubicBezTo>
                    <a:pt x="1426" y="978"/>
                    <a:pt x="1554" y="997"/>
                    <a:pt x="1680" y="997"/>
                  </a:cubicBezTo>
                  <a:cubicBezTo>
                    <a:pt x="1917" y="997"/>
                    <a:pt x="2146" y="929"/>
                    <a:pt x="1907" y="642"/>
                  </a:cubicBezTo>
                  <a:cubicBezTo>
                    <a:pt x="1907" y="642"/>
                    <a:pt x="1094" y="0"/>
                    <a:pt x="614"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8" name="Google Shape;2577;p64">
              <a:extLst>
                <a:ext uri="{FF2B5EF4-FFF2-40B4-BE49-F238E27FC236}">
                  <a16:creationId xmlns:a16="http://schemas.microsoft.com/office/drawing/2014/main" id="{474DC390-AD5D-445D-FA2C-4D455310602B}"/>
                </a:ext>
              </a:extLst>
            </p:cNvPr>
            <p:cNvSpPr/>
            <p:nvPr/>
          </p:nvSpPr>
          <p:spPr>
            <a:xfrm>
              <a:off x="2406250" y="4329988"/>
              <a:ext cx="92700" cy="92700"/>
            </a:xfrm>
            <a:custGeom>
              <a:avLst/>
              <a:gdLst/>
              <a:ahLst/>
              <a:cxnLst/>
              <a:rect l="l" t="t" r="r" b="b"/>
              <a:pathLst>
                <a:path w="3708" h="3708" extrusionOk="0">
                  <a:moveTo>
                    <a:pt x="1847" y="307"/>
                  </a:moveTo>
                  <a:cubicBezTo>
                    <a:pt x="2695" y="307"/>
                    <a:pt x="3398" y="996"/>
                    <a:pt x="3398" y="1847"/>
                  </a:cubicBezTo>
                  <a:cubicBezTo>
                    <a:pt x="3398" y="2698"/>
                    <a:pt x="2695" y="3402"/>
                    <a:pt x="1847" y="3402"/>
                  </a:cubicBezTo>
                  <a:cubicBezTo>
                    <a:pt x="996" y="3402"/>
                    <a:pt x="306" y="2698"/>
                    <a:pt x="306" y="1847"/>
                  </a:cubicBezTo>
                  <a:cubicBezTo>
                    <a:pt x="306" y="996"/>
                    <a:pt x="996" y="307"/>
                    <a:pt x="1847" y="307"/>
                  </a:cubicBezTo>
                  <a:close/>
                  <a:moveTo>
                    <a:pt x="1847" y="1"/>
                  </a:moveTo>
                  <a:cubicBezTo>
                    <a:pt x="820" y="1"/>
                    <a:pt x="0" y="820"/>
                    <a:pt x="0" y="1847"/>
                  </a:cubicBezTo>
                  <a:cubicBezTo>
                    <a:pt x="0" y="2874"/>
                    <a:pt x="820" y="3708"/>
                    <a:pt x="1847" y="3708"/>
                  </a:cubicBezTo>
                  <a:cubicBezTo>
                    <a:pt x="2871" y="3708"/>
                    <a:pt x="3708" y="2874"/>
                    <a:pt x="3708" y="1847"/>
                  </a:cubicBezTo>
                  <a:cubicBezTo>
                    <a:pt x="3708" y="820"/>
                    <a:pt x="2871" y="1"/>
                    <a:pt x="1847"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9" name="Google Shape;2578;p64">
              <a:extLst>
                <a:ext uri="{FF2B5EF4-FFF2-40B4-BE49-F238E27FC236}">
                  <a16:creationId xmlns:a16="http://schemas.microsoft.com/office/drawing/2014/main" id="{EAD554CB-F84F-073E-50EB-EFF0CAD5E9D3}"/>
                </a:ext>
              </a:extLst>
            </p:cNvPr>
            <p:cNvSpPr/>
            <p:nvPr/>
          </p:nvSpPr>
          <p:spPr>
            <a:xfrm>
              <a:off x="2402550" y="4391213"/>
              <a:ext cx="22000" cy="22350"/>
            </a:xfrm>
            <a:custGeom>
              <a:avLst/>
              <a:gdLst/>
              <a:ahLst/>
              <a:cxnLst/>
              <a:rect l="l" t="t" r="r" b="b"/>
              <a:pathLst>
                <a:path w="880" h="894" extrusionOk="0">
                  <a:moveTo>
                    <a:pt x="502" y="1"/>
                  </a:moveTo>
                  <a:cubicBezTo>
                    <a:pt x="343" y="1"/>
                    <a:pt x="162" y="213"/>
                    <a:pt x="1" y="232"/>
                  </a:cubicBezTo>
                  <a:lnTo>
                    <a:pt x="293" y="893"/>
                  </a:lnTo>
                  <a:cubicBezTo>
                    <a:pt x="293" y="893"/>
                    <a:pt x="880" y="584"/>
                    <a:pt x="704" y="176"/>
                  </a:cubicBezTo>
                  <a:cubicBezTo>
                    <a:pt x="644" y="46"/>
                    <a:pt x="575" y="1"/>
                    <a:pt x="502" y="1"/>
                  </a:cubicBezTo>
                  <a:close/>
                </a:path>
              </a:pathLst>
            </a:custGeom>
            <a:solidFill>
              <a:srgbClr val="FCBC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0" name="Google Shape;2579;p64">
              <a:extLst>
                <a:ext uri="{FF2B5EF4-FFF2-40B4-BE49-F238E27FC236}">
                  <a16:creationId xmlns:a16="http://schemas.microsoft.com/office/drawing/2014/main" id="{A0830BBE-1F3F-C572-F73B-2B650410DCFE}"/>
                </a:ext>
              </a:extLst>
            </p:cNvPr>
            <p:cNvSpPr/>
            <p:nvPr/>
          </p:nvSpPr>
          <p:spPr>
            <a:xfrm>
              <a:off x="2392275" y="4365163"/>
              <a:ext cx="29375" cy="48750"/>
            </a:xfrm>
            <a:custGeom>
              <a:avLst/>
              <a:gdLst/>
              <a:ahLst/>
              <a:cxnLst/>
              <a:rect l="l" t="t" r="r" b="b"/>
              <a:pathLst>
                <a:path w="1175" h="1950" extrusionOk="0">
                  <a:moveTo>
                    <a:pt x="18" y="1"/>
                  </a:moveTo>
                  <a:cubicBezTo>
                    <a:pt x="0" y="1"/>
                    <a:pt x="0" y="1"/>
                    <a:pt x="0" y="15"/>
                  </a:cubicBezTo>
                  <a:cubicBezTo>
                    <a:pt x="0" y="15"/>
                    <a:pt x="0" y="60"/>
                    <a:pt x="18" y="148"/>
                  </a:cubicBezTo>
                  <a:cubicBezTo>
                    <a:pt x="32" y="236"/>
                    <a:pt x="46" y="352"/>
                    <a:pt x="60" y="500"/>
                  </a:cubicBezTo>
                  <a:cubicBezTo>
                    <a:pt x="74" y="570"/>
                    <a:pt x="88" y="644"/>
                    <a:pt x="106" y="732"/>
                  </a:cubicBezTo>
                  <a:cubicBezTo>
                    <a:pt x="120" y="820"/>
                    <a:pt x="148" y="894"/>
                    <a:pt x="176" y="982"/>
                  </a:cubicBezTo>
                  <a:cubicBezTo>
                    <a:pt x="176" y="1028"/>
                    <a:pt x="208" y="1084"/>
                    <a:pt x="222" y="1130"/>
                  </a:cubicBezTo>
                  <a:cubicBezTo>
                    <a:pt x="236" y="1172"/>
                    <a:pt x="264" y="1218"/>
                    <a:pt x="296" y="1260"/>
                  </a:cubicBezTo>
                  <a:cubicBezTo>
                    <a:pt x="310" y="1274"/>
                    <a:pt x="338" y="1306"/>
                    <a:pt x="369" y="1306"/>
                  </a:cubicBezTo>
                  <a:lnTo>
                    <a:pt x="398" y="1306"/>
                  </a:lnTo>
                  <a:cubicBezTo>
                    <a:pt x="398" y="1320"/>
                    <a:pt x="412" y="1320"/>
                    <a:pt x="412" y="1320"/>
                  </a:cubicBezTo>
                  <a:lnTo>
                    <a:pt x="426" y="1306"/>
                  </a:lnTo>
                  <a:lnTo>
                    <a:pt x="457" y="1306"/>
                  </a:lnTo>
                  <a:cubicBezTo>
                    <a:pt x="514" y="1291"/>
                    <a:pt x="559" y="1260"/>
                    <a:pt x="602" y="1232"/>
                  </a:cubicBezTo>
                  <a:cubicBezTo>
                    <a:pt x="689" y="1186"/>
                    <a:pt x="763" y="1130"/>
                    <a:pt x="851" y="1098"/>
                  </a:cubicBezTo>
                  <a:cubicBezTo>
                    <a:pt x="871" y="1088"/>
                    <a:pt x="900" y="1078"/>
                    <a:pt x="925" y="1078"/>
                  </a:cubicBezTo>
                  <a:cubicBezTo>
                    <a:pt x="935" y="1078"/>
                    <a:pt x="945" y="1080"/>
                    <a:pt x="953" y="1084"/>
                  </a:cubicBezTo>
                  <a:cubicBezTo>
                    <a:pt x="999" y="1098"/>
                    <a:pt x="1013" y="1130"/>
                    <a:pt x="1041" y="1158"/>
                  </a:cubicBezTo>
                  <a:cubicBezTo>
                    <a:pt x="1087" y="1232"/>
                    <a:pt x="1115" y="1320"/>
                    <a:pt x="1115" y="1393"/>
                  </a:cubicBezTo>
                  <a:cubicBezTo>
                    <a:pt x="1115" y="1467"/>
                    <a:pt x="1087" y="1538"/>
                    <a:pt x="1041" y="1597"/>
                  </a:cubicBezTo>
                  <a:cubicBezTo>
                    <a:pt x="1013" y="1657"/>
                    <a:pt x="967" y="1699"/>
                    <a:pt x="925" y="1745"/>
                  </a:cubicBezTo>
                  <a:cubicBezTo>
                    <a:pt x="879" y="1787"/>
                    <a:pt x="837" y="1819"/>
                    <a:pt x="809" y="1847"/>
                  </a:cubicBezTo>
                  <a:cubicBezTo>
                    <a:pt x="749" y="1889"/>
                    <a:pt x="704" y="1921"/>
                    <a:pt x="704" y="1921"/>
                  </a:cubicBezTo>
                  <a:cubicBezTo>
                    <a:pt x="689" y="1921"/>
                    <a:pt x="689" y="1935"/>
                    <a:pt x="689" y="1935"/>
                  </a:cubicBezTo>
                  <a:cubicBezTo>
                    <a:pt x="704" y="1949"/>
                    <a:pt x="704" y="1949"/>
                    <a:pt x="721" y="1949"/>
                  </a:cubicBezTo>
                  <a:lnTo>
                    <a:pt x="749" y="1921"/>
                  </a:lnTo>
                  <a:cubicBezTo>
                    <a:pt x="763" y="1921"/>
                    <a:pt x="791" y="1907"/>
                    <a:pt x="837" y="1875"/>
                  </a:cubicBezTo>
                  <a:cubicBezTo>
                    <a:pt x="911" y="1833"/>
                    <a:pt x="1013" y="1759"/>
                    <a:pt x="1087" y="1626"/>
                  </a:cubicBezTo>
                  <a:cubicBezTo>
                    <a:pt x="1129" y="1569"/>
                    <a:pt x="1175" y="1481"/>
                    <a:pt x="1175" y="1393"/>
                  </a:cubicBezTo>
                  <a:cubicBezTo>
                    <a:pt x="1175" y="1306"/>
                    <a:pt x="1161" y="1204"/>
                    <a:pt x="1101" y="1130"/>
                  </a:cubicBezTo>
                  <a:cubicBezTo>
                    <a:pt x="1073" y="1084"/>
                    <a:pt x="1041" y="1042"/>
                    <a:pt x="985" y="1010"/>
                  </a:cubicBezTo>
                  <a:cubicBezTo>
                    <a:pt x="968" y="1006"/>
                    <a:pt x="951" y="1004"/>
                    <a:pt x="934" y="1004"/>
                  </a:cubicBezTo>
                  <a:cubicBezTo>
                    <a:pt x="892" y="1004"/>
                    <a:pt x="853" y="1015"/>
                    <a:pt x="823" y="1028"/>
                  </a:cubicBezTo>
                  <a:cubicBezTo>
                    <a:pt x="721" y="1056"/>
                    <a:pt x="647" y="1130"/>
                    <a:pt x="559" y="1172"/>
                  </a:cubicBezTo>
                  <a:cubicBezTo>
                    <a:pt x="528" y="1204"/>
                    <a:pt x="485" y="1218"/>
                    <a:pt x="440" y="1232"/>
                  </a:cubicBezTo>
                  <a:lnTo>
                    <a:pt x="398" y="1232"/>
                  </a:lnTo>
                  <a:cubicBezTo>
                    <a:pt x="383" y="1232"/>
                    <a:pt x="369" y="1218"/>
                    <a:pt x="352" y="1204"/>
                  </a:cubicBezTo>
                  <a:cubicBezTo>
                    <a:pt x="324" y="1172"/>
                    <a:pt x="310" y="1130"/>
                    <a:pt x="281" y="1098"/>
                  </a:cubicBezTo>
                  <a:cubicBezTo>
                    <a:pt x="264" y="1056"/>
                    <a:pt x="250" y="1010"/>
                    <a:pt x="236" y="968"/>
                  </a:cubicBezTo>
                  <a:cubicBezTo>
                    <a:pt x="176" y="792"/>
                    <a:pt x="148" y="630"/>
                    <a:pt x="120" y="482"/>
                  </a:cubicBezTo>
                  <a:cubicBezTo>
                    <a:pt x="88" y="352"/>
                    <a:pt x="74" y="236"/>
                    <a:pt x="60" y="148"/>
                  </a:cubicBezTo>
                  <a:cubicBezTo>
                    <a:pt x="46" y="60"/>
                    <a:pt x="32" y="15"/>
                    <a:pt x="32" y="15"/>
                  </a:cubicBezTo>
                  <a:cubicBezTo>
                    <a:pt x="32" y="1"/>
                    <a:pt x="32" y="1"/>
                    <a:pt x="1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1" name="Google Shape;2580;p64">
              <a:extLst>
                <a:ext uri="{FF2B5EF4-FFF2-40B4-BE49-F238E27FC236}">
                  <a16:creationId xmlns:a16="http://schemas.microsoft.com/office/drawing/2014/main" id="{0A6044E8-ABF4-4FB0-DE76-1CCEC1857FA1}"/>
                </a:ext>
              </a:extLst>
            </p:cNvPr>
            <p:cNvSpPr/>
            <p:nvPr/>
          </p:nvSpPr>
          <p:spPr>
            <a:xfrm>
              <a:off x="2300725" y="4355238"/>
              <a:ext cx="92700" cy="92800"/>
            </a:xfrm>
            <a:custGeom>
              <a:avLst/>
              <a:gdLst/>
              <a:ahLst/>
              <a:cxnLst/>
              <a:rect l="l" t="t" r="r" b="b"/>
              <a:pathLst>
                <a:path w="3708" h="3712" extrusionOk="0">
                  <a:moveTo>
                    <a:pt x="1847" y="310"/>
                  </a:moveTo>
                  <a:cubicBezTo>
                    <a:pt x="2695" y="310"/>
                    <a:pt x="3398" y="999"/>
                    <a:pt x="3398" y="1864"/>
                  </a:cubicBezTo>
                  <a:cubicBezTo>
                    <a:pt x="3398" y="2712"/>
                    <a:pt x="2695" y="3401"/>
                    <a:pt x="1847" y="3401"/>
                  </a:cubicBezTo>
                  <a:cubicBezTo>
                    <a:pt x="996" y="3401"/>
                    <a:pt x="306" y="2712"/>
                    <a:pt x="306" y="1864"/>
                  </a:cubicBezTo>
                  <a:cubicBezTo>
                    <a:pt x="306" y="999"/>
                    <a:pt x="996" y="310"/>
                    <a:pt x="1847" y="310"/>
                  </a:cubicBezTo>
                  <a:close/>
                  <a:moveTo>
                    <a:pt x="1847" y="0"/>
                  </a:moveTo>
                  <a:cubicBezTo>
                    <a:pt x="820" y="0"/>
                    <a:pt x="0" y="837"/>
                    <a:pt x="0" y="1864"/>
                  </a:cubicBezTo>
                  <a:cubicBezTo>
                    <a:pt x="0" y="2874"/>
                    <a:pt x="820" y="3711"/>
                    <a:pt x="1847" y="3711"/>
                  </a:cubicBezTo>
                  <a:cubicBezTo>
                    <a:pt x="2871" y="3711"/>
                    <a:pt x="3708" y="2874"/>
                    <a:pt x="3708" y="1864"/>
                  </a:cubicBezTo>
                  <a:cubicBezTo>
                    <a:pt x="3708" y="837"/>
                    <a:pt x="2871" y="0"/>
                    <a:pt x="1847"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2" name="Google Shape;2581;p64">
              <a:extLst>
                <a:ext uri="{FF2B5EF4-FFF2-40B4-BE49-F238E27FC236}">
                  <a16:creationId xmlns:a16="http://schemas.microsoft.com/office/drawing/2014/main" id="{104FF951-DCED-1E92-1003-A9C1D9B6AC23}"/>
                </a:ext>
              </a:extLst>
            </p:cNvPr>
            <p:cNvSpPr/>
            <p:nvPr/>
          </p:nvSpPr>
          <p:spPr>
            <a:xfrm>
              <a:off x="2385325" y="4379563"/>
              <a:ext cx="26400" cy="14900"/>
            </a:xfrm>
            <a:custGeom>
              <a:avLst/>
              <a:gdLst/>
              <a:ahLst/>
              <a:cxnLst/>
              <a:rect l="l" t="t" r="r" b="b"/>
              <a:pathLst>
                <a:path w="1056" h="596" extrusionOk="0">
                  <a:moveTo>
                    <a:pt x="840" y="1"/>
                  </a:moveTo>
                  <a:cubicBezTo>
                    <a:pt x="380" y="1"/>
                    <a:pt x="12" y="334"/>
                    <a:pt x="0" y="346"/>
                  </a:cubicBezTo>
                  <a:lnTo>
                    <a:pt x="162" y="596"/>
                  </a:lnTo>
                  <a:cubicBezTo>
                    <a:pt x="162" y="596"/>
                    <a:pt x="461" y="310"/>
                    <a:pt x="827" y="310"/>
                  </a:cubicBezTo>
                  <a:cubicBezTo>
                    <a:pt x="883" y="310"/>
                    <a:pt x="941" y="317"/>
                    <a:pt x="999" y="332"/>
                  </a:cubicBezTo>
                  <a:lnTo>
                    <a:pt x="1055" y="26"/>
                  </a:lnTo>
                  <a:cubicBezTo>
                    <a:pt x="982" y="8"/>
                    <a:pt x="910" y="1"/>
                    <a:pt x="840"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3" name="Google Shape;2582;p64">
              <a:extLst>
                <a:ext uri="{FF2B5EF4-FFF2-40B4-BE49-F238E27FC236}">
                  <a16:creationId xmlns:a16="http://schemas.microsoft.com/office/drawing/2014/main" id="{6517D762-1B25-FB87-0DD9-68683094252E}"/>
                </a:ext>
              </a:extLst>
            </p:cNvPr>
            <p:cNvSpPr/>
            <p:nvPr/>
          </p:nvSpPr>
          <p:spPr>
            <a:xfrm>
              <a:off x="2320850" y="4235013"/>
              <a:ext cx="104850" cy="52525"/>
            </a:xfrm>
            <a:custGeom>
              <a:avLst/>
              <a:gdLst/>
              <a:ahLst/>
              <a:cxnLst/>
              <a:rect l="l" t="t" r="r" b="b"/>
              <a:pathLst>
                <a:path w="4194" h="2101" extrusionOk="0">
                  <a:moveTo>
                    <a:pt x="3111" y="0"/>
                  </a:moveTo>
                  <a:cubicBezTo>
                    <a:pt x="2473" y="0"/>
                    <a:pt x="1832" y="178"/>
                    <a:pt x="1306" y="532"/>
                  </a:cubicBezTo>
                  <a:cubicBezTo>
                    <a:pt x="718" y="898"/>
                    <a:pt x="251" y="1453"/>
                    <a:pt x="1" y="2083"/>
                  </a:cubicBezTo>
                  <a:lnTo>
                    <a:pt x="29" y="2101"/>
                  </a:lnTo>
                  <a:cubicBezTo>
                    <a:pt x="293" y="1467"/>
                    <a:pt x="747" y="926"/>
                    <a:pt x="1320" y="560"/>
                  </a:cubicBezTo>
                  <a:cubicBezTo>
                    <a:pt x="1850" y="219"/>
                    <a:pt x="2484" y="43"/>
                    <a:pt x="3126" y="43"/>
                  </a:cubicBezTo>
                  <a:cubicBezTo>
                    <a:pt x="3173" y="43"/>
                    <a:pt x="3221" y="44"/>
                    <a:pt x="3269" y="46"/>
                  </a:cubicBezTo>
                  <a:cubicBezTo>
                    <a:pt x="3606" y="60"/>
                    <a:pt x="3842" y="148"/>
                    <a:pt x="3986" y="296"/>
                  </a:cubicBezTo>
                  <a:cubicBezTo>
                    <a:pt x="4088" y="398"/>
                    <a:pt x="4162" y="560"/>
                    <a:pt x="4148" y="708"/>
                  </a:cubicBezTo>
                  <a:cubicBezTo>
                    <a:pt x="4148" y="810"/>
                    <a:pt x="4106" y="912"/>
                    <a:pt x="4032" y="985"/>
                  </a:cubicBezTo>
                  <a:lnTo>
                    <a:pt x="4046" y="1014"/>
                  </a:lnTo>
                  <a:cubicBezTo>
                    <a:pt x="4134" y="940"/>
                    <a:pt x="4194" y="824"/>
                    <a:pt x="4194" y="708"/>
                  </a:cubicBezTo>
                  <a:cubicBezTo>
                    <a:pt x="4194" y="546"/>
                    <a:pt x="4134" y="384"/>
                    <a:pt x="4018" y="268"/>
                  </a:cubicBezTo>
                  <a:cubicBezTo>
                    <a:pt x="3856" y="106"/>
                    <a:pt x="3620" y="32"/>
                    <a:pt x="3269" y="4"/>
                  </a:cubicBezTo>
                  <a:cubicBezTo>
                    <a:pt x="3216" y="2"/>
                    <a:pt x="3163" y="0"/>
                    <a:pt x="3111"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4" name="Google Shape;2583;p64">
              <a:extLst>
                <a:ext uri="{FF2B5EF4-FFF2-40B4-BE49-F238E27FC236}">
                  <a16:creationId xmlns:a16="http://schemas.microsoft.com/office/drawing/2014/main" id="{D16C27E8-C3EF-21FB-E94B-439CD95443F3}"/>
                </a:ext>
              </a:extLst>
            </p:cNvPr>
            <p:cNvSpPr/>
            <p:nvPr/>
          </p:nvSpPr>
          <p:spPr>
            <a:xfrm>
              <a:off x="2312425" y="4826488"/>
              <a:ext cx="24200" cy="20525"/>
            </a:xfrm>
            <a:custGeom>
              <a:avLst/>
              <a:gdLst/>
              <a:ahLst/>
              <a:cxnLst/>
              <a:rect l="l" t="t" r="r" b="b"/>
              <a:pathLst>
                <a:path w="968" h="821" extrusionOk="0">
                  <a:moveTo>
                    <a:pt x="851" y="1"/>
                  </a:moveTo>
                  <a:lnTo>
                    <a:pt x="851" y="1"/>
                  </a:lnTo>
                  <a:cubicBezTo>
                    <a:pt x="0" y="176"/>
                    <a:pt x="148" y="704"/>
                    <a:pt x="148" y="704"/>
                  </a:cubicBezTo>
                  <a:cubicBezTo>
                    <a:pt x="398" y="760"/>
                    <a:pt x="514" y="792"/>
                    <a:pt x="820" y="820"/>
                  </a:cubicBezTo>
                  <a:cubicBezTo>
                    <a:pt x="939" y="556"/>
                    <a:pt x="967" y="278"/>
                    <a:pt x="851"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5" name="Google Shape;2584;p64">
              <a:extLst>
                <a:ext uri="{FF2B5EF4-FFF2-40B4-BE49-F238E27FC236}">
                  <a16:creationId xmlns:a16="http://schemas.microsoft.com/office/drawing/2014/main" id="{3EB07418-E6C6-3F0A-33CE-86DECEA2D47C}"/>
                </a:ext>
              </a:extLst>
            </p:cNvPr>
            <p:cNvSpPr/>
            <p:nvPr/>
          </p:nvSpPr>
          <p:spPr>
            <a:xfrm>
              <a:off x="2332550" y="4806613"/>
              <a:ext cx="62375" cy="40925"/>
            </a:xfrm>
            <a:custGeom>
              <a:avLst/>
              <a:gdLst/>
              <a:ahLst/>
              <a:cxnLst/>
              <a:rect l="l" t="t" r="r" b="b"/>
              <a:pathLst>
                <a:path w="2495" h="1637" extrusionOk="0">
                  <a:moveTo>
                    <a:pt x="891" y="1"/>
                  </a:moveTo>
                  <a:cubicBezTo>
                    <a:pt x="243" y="1"/>
                    <a:pt x="324" y="736"/>
                    <a:pt x="324" y="736"/>
                  </a:cubicBezTo>
                  <a:cubicBezTo>
                    <a:pt x="236" y="736"/>
                    <a:pt x="236" y="736"/>
                    <a:pt x="32" y="781"/>
                  </a:cubicBezTo>
                  <a:cubicBezTo>
                    <a:pt x="162" y="1059"/>
                    <a:pt x="120" y="1337"/>
                    <a:pt x="1" y="1601"/>
                  </a:cubicBezTo>
                  <a:cubicBezTo>
                    <a:pt x="343" y="1627"/>
                    <a:pt x="672" y="1637"/>
                    <a:pt x="973" y="1637"/>
                  </a:cubicBezTo>
                  <a:cubicBezTo>
                    <a:pt x="1845" y="1637"/>
                    <a:pt x="2477" y="1555"/>
                    <a:pt x="2477" y="1555"/>
                  </a:cubicBezTo>
                  <a:lnTo>
                    <a:pt x="2495" y="676"/>
                  </a:lnTo>
                  <a:cubicBezTo>
                    <a:pt x="2495" y="406"/>
                    <a:pt x="2264" y="200"/>
                    <a:pt x="2005" y="200"/>
                  </a:cubicBezTo>
                  <a:cubicBezTo>
                    <a:pt x="1944" y="200"/>
                    <a:pt x="1881" y="211"/>
                    <a:pt x="1819" y="236"/>
                  </a:cubicBezTo>
                  <a:cubicBezTo>
                    <a:pt x="1615" y="324"/>
                    <a:pt x="1555" y="444"/>
                    <a:pt x="1527" y="532"/>
                  </a:cubicBezTo>
                  <a:cubicBezTo>
                    <a:pt x="1541" y="356"/>
                    <a:pt x="1351" y="32"/>
                    <a:pt x="968" y="4"/>
                  </a:cubicBezTo>
                  <a:cubicBezTo>
                    <a:pt x="941" y="2"/>
                    <a:pt x="916" y="1"/>
                    <a:pt x="891"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6" name="Google Shape;2585;p64">
              <a:extLst>
                <a:ext uri="{FF2B5EF4-FFF2-40B4-BE49-F238E27FC236}">
                  <a16:creationId xmlns:a16="http://schemas.microsoft.com/office/drawing/2014/main" id="{5AD0C595-9FBE-C59F-78CB-6E8439B51561}"/>
                </a:ext>
              </a:extLst>
            </p:cNvPr>
            <p:cNvSpPr/>
            <p:nvPr/>
          </p:nvSpPr>
          <p:spPr>
            <a:xfrm>
              <a:off x="2315450" y="4843688"/>
              <a:ext cx="79475" cy="9800"/>
            </a:xfrm>
            <a:custGeom>
              <a:avLst/>
              <a:gdLst/>
              <a:ahLst/>
              <a:cxnLst/>
              <a:rect l="l" t="t" r="r" b="b"/>
              <a:pathLst>
                <a:path w="3179" h="392" extrusionOk="0">
                  <a:moveTo>
                    <a:pt x="49" y="1"/>
                  </a:moveTo>
                  <a:cubicBezTo>
                    <a:pt x="0" y="1"/>
                    <a:pt x="69" y="220"/>
                    <a:pt x="69" y="220"/>
                  </a:cubicBezTo>
                  <a:cubicBezTo>
                    <a:pt x="573" y="352"/>
                    <a:pt x="1157" y="392"/>
                    <a:pt x="1682" y="392"/>
                  </a:cubicBezTo>
                  <a:cubicBezTo>
                    <a:pt x="2502" y="392"/>
                    <a:pt x="3179" y="294"/>
                    <a:pt x="3179" y="294"/>
                  </a:cubicBezTo>
                  <a:lnTo>
                    <a:pt x="3179" y="104"/>
                  </a:lnTo>
                  <a:cubicBezTo>
                    <a:pt x="3179" y="104"/>
                    <a:pt x="2722" y="146"/>
                    <a:pt x="2057" y="146"/>
                  </a:cubicBezTo>
                  <a:cubicBezTo>
                    <a:pt x="1490" y="146"/>
                    <a:pt x="771" y="115"/>
                    <a:pt x="55" y="2"/>
                  </a:cubicBezTo>
                  <a:cubicBezTo>
                    <a:pt x="53" y="1"/>
                    <a:pt x="51" y="1"/>
                    <a:pt x="49"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7" name="Google Shape;2586;p64">
              <a:extLst>
                <a:ext uri="{FF2B5EF4-FFF2-40B4-BE49-F238E27FC236}">
                  <a16:creationId xmlns:a16="http://schemas.microsoft.com/office/drawing/2014/main" id="{592643ED-E555-8BEB-B6BD-41D44B1F505D}"/>
                </a:ext>
              </a:extLst>
            </p:cNvPr>
            <p:cNvSpPr/>
            <p:nvPr/>
          </p:nvSpPr>
          <p:spPr>
            <a:xfrm>
              <a:off x="2374675" y="4825688"/>
              <a:ext cx="11025" cy="11075"/>
            </a:xfrm>
            <a:custGeom>
              <a:avLst/>
              <a:gdLst/>
              <a:ahLst/>
              <a:cxnLst/>
              <a:rect l="l" t="t" r="r" b="b"/>
              <a:pathLst>
                <a:path w="441" h="443" extrusionOk="0">
                  <a:moveTo>
                    <a:pt x="222" y="1"/>
                  </a:moveTo>
                  <a:cubicBezTo>
                    <a:pt x="106" y="1"/>
                    <a:pt x="1" y="106"/>
                    <a:pt x="1" y="222"/>
                  </a:cubicBezTo>
                  <a:cubicBezTo>
                    <a:pt x="1" y="339"/>
                    <a:pt x="88" y="441"/>
                    <a:pt x="222" y="441"/>
                  </a:cubicBezTo>
                  <a:cubicBezTo>
                    <a:pt x="231" y="442"/>
                    <a:pt x="239" y="442"/>
                    <a:pt x="247" y="442"/>
                  </a:cubicBezTo>
                  <a:cubicBezTo>
                    <a:pt x="353" y="442"/>
                    <a:pt x="440" y="343"/>
                    <a:pt x="440" y="222"/>
                  </a:cubicBezTo>
                  <a:cubicBezTo>
                    <a:pt x="440" y="106"/>
                    <a:pt x="352" y="1"/>
                    <a:pt x="222"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8" name="Google Shape;2587;p64">
              <a:extLst>
                <a:ext uri="{FF2B5EF4-FFF2-40B4-BE49-F238E27FC236}">
                  <a16:creationId xmlns:a16="http://schemas.microsoft.com/office/drawing/2014/main" id="{076E0282-0A82-63BE-4FC0-870506870E92}"/>
                </a:ext>
              </a:extLst>
            </p:cNvPr>
            <p:cNvSpPr/>
            <p:nvPr/>
          </p:nvSpPr>
          <p:spPr>
            <a:xfrm>
              <a:off x="2339500" y="4824288"/>
              <a:ext cx="22000" cy="3625"/>
            </a:xfrm>
            <a:custGeom>
              <a:avLst/>
              <a:gdLst/>
              <a:ahLst/>
              <a:cxnLst/>
              <a:rect l="l" t="t" r="r" b="b"/>
              <a:pathLst>
                <a:path w="880" h="145" extrusionOk="0">
                  <a:moveTo>
                    <a:pt x="60" y="1"/>
                  </a:moveTo>
                  <a:cubicBezTo>
                    <a:pt x="32" y="1"/>
                    <a:pt x="18" y="15"/>
                    <a:pt x="18" y="43"/>
                  </a:cubicBezTo>
                  <a:cubicBezTo>
                    <a:pt x="1" y="74"/>
                    <a:pt x="32" y="89"/>
                    <a:pt x="46" y="89"/>
                  </a:cubicBezTo>
                  <a:lnTo>
                    <a:pt x="824" y="145"/>
                  </a:lnTo>
                  <a:lnTo>
                    <a:pt x="838" y="145"/>
                  </a:lnTo>
                  <a:cubicBezTo>
                    <a:pt x="852" y="145"/>
                    <a:pt x="880" y="117"/>
                    <a:pt x="880" y="103"/>
                  </a:cubicBezTo>
                  <a:cubicBezTo>
                    <a:pt x="880" y="74"/>
                    <a:pt x="866" y="57"/>
                    <a:pt x="838" y="57"/>
                  </a:cubicBezTo>
                  <a:lnTo>
                    <a:pt x="60" y="1"/>
                  </a:ln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9" name="Google Shape;2588;p64">
              <a:extLst>
                <a:ext uri="{FF2B5EF4-FFF2-40B4-BE49-F238E27FC236}">
                  <a16:creationId xmlns:a16="http://schemas.microsoft.com/office/drawing/2014/main" id="{0703D452-2092-0F3A-863E-0F010048529C}"/>
                </a:ext>
              </a:extLst>
            </p:cNvPr>
            <p:cNvSpPr/>
            <p:nvPr/>
          </p:nvSpPr>
          <p:spPr>
            <a:xfrm>
              <a:off x="2331150" y="4804688"/>
              <a:ext cx="31850" cy="18825"/>
            </a:xfrm>
            <a:custGeom>
              <a:avLst/>
              <a:gdLst/>
              <a:ahLst/>
              <a:cxnLst/>
              <a:rect l="l" t="t" r="r" b="b"/>
              <a:pathLst>
                <a:path w="1274" h="753" extrusionOk="0">
                  <a:moveTo>
                    <a:pt x="422" y="95"/>
                  </a:moveTo>
                  <a:cubicBezTo>
                    <a:pt x="454" y="109"/>
                    <a:pt x="468" y="137"/>
                    <a:pt x="468" y="155"/>
                  </a:cubicBezTo>
                  <a:cubicBezTo>
                    <a:pt x="528" y="243"/>
                    <a:pt x="542" y="331"/>
                    <a:pt x="570" y="419"/>
                  </a:cubicBezTo>
                  <a:cubicBezTo>
                    <a:pt x="570" y="447"/>
                    <a:pt x="584" y="489"/>
                    <a:pt x="584" y="521"/>
                  </a:cubicBezTo>
                  <a:lnTo>
                    <a:pt x="570" y="507"/>
                  </a:lnTo>
                  <a:cubicBezTo>
                    <a:pt x="496" y="401"/>
                    <a:pt x="440" y="285"/>
                    <a:pt x="394" y="169"/>
                  </a:cubicBezTo>
                  <a:cubicBezTo>
                    <a:pt x="380" y="137"/>
                    <a:pt x="380" y="109"/>
                    <a:pt x="394" y="95"/>
                  </a:cubicBezTo>
                  <a:close/>
                  <a:moveTo>
                    <a:pt x="145" y="313"/>
                  </a:moveTo>
                  <a:cubicBezTo>
                    <a:pt x="176" y="313"/>
                    <a:pt x="204" y="331"/>
                    <a:pt x="233" y="345"/>
                  </a:cubicBezTo>
                  <a:cubicBezTo>
                    <a:pt x="335" y="401"/>
                    <a:pt x="422" y="475"/>
                    <a:pt x="510" y="563"/>
                  </a:cubicBezTo>
                  <a:cubicBezTo>
                    <a:pt x="510" y="563"/>
                    <a:pt x="510" y="571"/>
                    <a:pt x="518" y="575"/>
                  </a:cubicBezTo>
                  <a:lnTo>
                    <a:pt x="518" y="575"/>
                  </a:lnTo>
                  <a:cubicBezTo>
                    <a:pt x="387" y="546"/>
                    <a:pt x="244" y="487"/>
                    <a:pt x="131" y="387"/>
                  </a:cubicBezTo>
                  <a:cubicBezTo>
                    <a:pt x="102" y="359"/>
                    <a:pt x="88" y="345"/>
                    <a:pt x="88" y="331"/>
                  </a:cubicBezTo>
                  <a:cubicBezTo>
                    <a:pt x="102" y="331"/>
                    <a:pt x="116" y="313"/>
                    <a:pt x="145" y="313"/>
                  </a:cubicBezTo>
                  <a:close/>
                  <a:moveTo>
                    <a:pt x="410" y="0"/>
                  </a:moveTo>
                  <a:cubicBezTo>
                    <a:pt x="384" y="0"/>
                    <a:pt x="357" y="7"/>
                    <a:pt x="335" y="21"/>
                  </a:cubicBezTo>
                  <a:cubicBezTo>
                    <a:pt x="306" y="49"/>
                    <a:pt x="278" y="95"/>
                    <a:pt x="306" y="197"/>
                  </a:cubicBezTo>
                  <a:cubicBezTo>
                    <a:pt x="320" y="243"/>
                    <a:pt x="352" y="285"/>
                    <a:pt x="366" y="331"/>
                  </a:cubicBezTo>
                  <a:cubicBezTo>
                    <a:pt x="335" y="299"/>
                    <a:pt x="306" y="285"/>
                    <a:pt x="278" y="271"/>
                  </a:cubicBezTo>
                  <a:cubicBezTo>
                    <a:pt x="233" y="243"/>
                    <a:pt x="190" y="225"/>
                    <a:pt x="145" y="211"/>
                  </a:cubicBezTo>
                  <a:cubicBezTo>
                    <a:pt x="71" y="211"/>
                    <a:pt x="14" y="257"/>
                    <a:pt x="0" y="331"/>
                  </a:cubicBezTo>
                  <a:cubicBezTo>
                    <a:pt x="0" y="401"/>
                    <a:pt x="57" y="447"/>
                    <a:pt x="71" y="461"/>
                  </a:cubicBezTo>
                  <a:cubicBezTo>
                    <a:pt x="159" y="521"/>
                    <a:pt x="247" y="577"/>
                    <a:pt x="366" y="623"/>
                  </a:cubicBezTo>
                  <a:cubicBezTo>
                    <a:pt x="366" y="651"/>
                    <a:pt x="380" y="683"/>
                    <a:pt x="408" y="683"/>
                  </a:cubicBezTo>
                  <a:lnTo>
                    <a:pt x="644" y="697"/>
                  </a:lnTo>
                  <a:cubicBezTo>
                    <a:pt x="644" y="711"/>
                    <a:pt x="658" y="711"/>
                    <a:pt x="658" y="711"/>
                  </a:cubicBezTo>
                  <a:cubicBezTo>
                    <a:pt x="672" y="711"/>
                    <a:pt x="672" y="711"/>
                    <a:pt x="672" y="697"/>
                  </a:cubicBezTo>
                  <a:lnTo>
                    <a:pt x="1214" y="753"/>
                  </a:lnTo>
                  <a:lnTo>
                    <a:pt x="1231" y="753"/>
                  </a:lnTo>
                  <a:cubicBezTo>
                    <a:pt x="1246" y="753"/>
                    <a:pt x="1260" y="739"/>
                    <a:pt x="1274" y="711"/>
                  </a:cubicBezTo>
                  <a:cubicBezTo>
                    <a:pt x="1274" y="697"/>
                    <a:pt x="1260" y="665"/>
                    <a:pt x="1231" y="665"/>
                  </a:cubicBezTo>
                  <a:lnTo>
                    <a:pt x="718" y="623"/>
                  </a:lnTo>
                  <a:cubicBezTo>
                    <a:pt x="686" y="549"/>
                    <a:pt x="672" y="475"/>
                    <a:pt x="658" y="401"/>
                  </a:cubicBezTo>
                  <a:cubicBezTo>
                    <a:pt x="630" y="299"/>
                    <a:pt x="616" y="197"/>
                    <a:pt x="556" y="109"/>
                  </a:cubicBezTo>
                  <a:cubicBezTo>
                    <a:pt x="528" y="81"/>
                    <a:pt x="510" y="49"/>
                    <a:pt x="482" y="21"/>
                  </a:cubicBezTo>
                  <a:cubicBezTo>
                    <a:pt x="461" y="7"/>
                    <a:pt x="436" y="0"/>
                    <a:pt x="410"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0" name="Google Shape;2589;p64">
              <a:extLst>
                <a:ext uri="{FF2B5EF4-FFF2-40B4-BE49-F238E27FC236}">
                  <a16:creationId xmlns:a16="http://schemas.microsoft.com/office/drawing/2014/main" id="{748CF2F6-F786-C367-DEA1-F62E5EE1D2FA}"/>
                </a:ext>
              </a:extLst>
            </p:cNvPr>
            <p:cNvSpPr/>
            <p:nvPr/>
          </p:nvSpPr>
          <p:spPr>
            <a:xfrm>
              <a:off x="2474050" y="4826488"/>
              <a:ext cx="24550" cy="20525"/>
            </a:xfrm>
            <a:custGeom>
              <a:avLst/>
              <a:gdLst/>
              <a:ahLst/>
              <a:cxnLst/>
              <a:rect l="l" t="t" r="r" b="b"/>
              <a:pathLst>
                <a:path w="982" h="821" extrusionOk="0">
                  <a:moveTo>
                    <a:pt x="130" y="1"/>
                  </a:moveTo>
                  <a:lnTo>
                    <a:pt x="130" y="1"/>
                  </a:lnTo>
                  <a:cubicBezTo>
                    <a:pt x="0" y="278"/>
                    <a:pt x="43" y="556"/>
                    <a:pt x="159" y="820"/>
                  </a:cubicBezTo>
                  <a:cubicBezTo>
                    <a:pt x="454" y="792"/>
                    <a:pt x="584" y="760"/>
                    <a:pt x="834" y="704"/>
                  </a:cubicBezTo>
                  <a:cubicBezTo>
                    <a:pt x="834" y="704"/>
                    <a:pt x="982" y="176"/>
                    <a:pt x="130"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1" name="Google Shape;2590;p64">
              <a:extLst>
                <a:ext uri="{FF2B5EF4-FFF2-40B4-BE49-F238E27FC236}">
                  <a16:creationId xmlns:a16="http://schemas.microsoft.com/office/drawing/2014/main" id="{6787634D-CFF2-A2B6-8D00-AB897C8554AA}"/>
                </a:ext>
              </a:extLst>
            </p:cNvPr>
            <p:cNvSpPr/>
            <p:nvPr/>
          </p:nvSpPr>
          <p:spPr>
            <a:xfrm>
              <a:off x="2415800" y="4806613"/>
              <a:ext cx="62675" cy="40925"/>
            </a:xfrm>
            <a:custGeom>
              <a:avLst/>
              <a:gdLst/>
              <a:ahLst/>
              <a:cxnLst/>
              <a:rect l="l" t="t" r="r" b="b"/>
              <a:pathLst>
                <a:path w="2507" h="1637" extrusionOk="0">
                  <a:moveTo>
                    <a:pt x="1614" y="1"/>
                  </a:moveTo>
                  <a:cubicBezTo>
                    <a:pt x="1590" y="1"/>
                    <a:pt x="1565" y="2"/>
                    <a:pt x="1539" y="4"/>
                  </a:cubicBezTo>
                  <a:cubicBezTo>
                    <a:pt x="1144" y="32"/>
                    <a:pt x="967" y="352"/>
                    <a:pt x="979" y="529"/>
                  </a:cubicBezTo>
                  <a:lnTo>
                    <a:pt x="979" y="529"/>
                  </a:lnTo>
                  <a:cubicBezTo>
                    <a:pt x="979" y="526"/>
                    <a:pt x="978" y="524"/>
                    <a:pt x="976" y="522"/>
                  </a:cubicBezTo>
                  <a:lnTo>
                    <a:pt x="976" y="522"/>
                  </a:lnTo>
                  <a:cubicBezTo>
                    <a:pt x="946" y="435"/>
                    <a:pt x="870" y="321"/>
                    <a:pt x="674" y="236"/>
                  </a:cubicBezTo>
                  <a:cubicBezTo>
                    <a:pt x="614" y="211"/>
                    <a:pt x="553" y="200"/>
                    <a:pt x="493" y="200"/>
                  </a:cubicBezTo>
                  <a:cubicBezTo>
                    <a:pt x="238" y="200"/>
                    <a:pt x="1" y="406"/>
                    <a:pt x="12" y="676"/>
                  </a:cubicBezTo>
                  <a:lnTo>
                    <a:pt x="26" y="1555"/>
                  </a:lnTo>
                  <a:cubicBezTo>
                    <a:pt x="26" y="1555"/>
                    <a:pt x="658" y="1637"/>
                    <a:pt x="1531" y="1637"/>
                  </a:cubicBezTo>
                  <a:cubicBezTo>
                    <a:pt x="1833" y="1637"/>
                    <a:pt x="2163" y="1627"/>
                    <a:pt x="2506" y="1601"/>
                  </a:cubicBezTo>
                  <a:cubicBezTo>
                    <a:pt x="2373" y="1337"/>
                    <a:pt x="2344" y="1059"/>
                    <a:pt x="2475" y="781"/>
                  </a:cubicBezTo>
                  <a:cubicBezTo>
                    <a:pt x="2271" y="736"/>
                    <a:pt x="2271" y="736"/>
                    <a:pt x="2183" y="736"/>
                  </a:cubicBezTo>
                  <a:cubicBezTo>
                    <a:pt x="2183" y="736"/>
                    <a:pt x="2251" y="1"/>
                    <a:pt x="1614"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2" name="Google Shape;2591;p64">
              <a:extLst>
                <a:ext uri="{FF2B5EF4-FFF2-40B4-BE49-F238E27FC236}">
                  <a16:creationId xmlns:a16="http://schemas.microsoft.com/office/drawing/2014/main" id="{2BAB39CA-74D9-6F62-C411-BD68B3A8021F}"/>
                </a:ext>
              </a:extLst>
            </p:cNvPr>
            <p:cNvSpPr/>
            <p:nvPr/>
          </p:nvSpPr>
          <p:spPr>
            <a:xfrm>
              <a:off x="2423475" y="4825688"/>
              <a:ext cx="11375" cy="11075"/>
            </a:xfrm>
            <a:custGeom>
              <a:avLst/>
              <a:gdLst/>
              <a:ahLst/>
              <a:cxnLst/>
              <a:rect l="l" t="t" r="r" b="b"/>
              <a:pathLst>
                <a:path w="455" h="443" extrusionOk="0">
                  <a:moveTo>
                    <a:pt x="233" y="1"/>
                  </a:moveTo>
                  <a:cubicBezTo>
                    <a:pt x="103" y="1"/>
                    <a:pt x="1" y="106"/>
                    <a:pt x="1" y="222"/>
                  </a:cubicBezTo>
                  <a:cubicBezTo>
                    <a:pt x="1" y="339"/>
                    <a:pt x="103" y="441"/>
                    <a:pt x="219" y="441"/>
                  </a:cubicBezTo>
                  <a:cubicBezTo>
                    <a:pt x="229" y="442"/>
                    <a:pt x="238" y="442"/>
                    <a:pt x="248" y="442"/>
                  </a:cubicBezTo>
                  <a:cubicBezTo>
                    <a:pt x="367" y="442"/>
                    <a:pt x="455" y="343"/>
                    <a:pt x="455" y="222"/>
                  </a:cubicBezTo>
                  <a:cubicBezTo>
                    <a:pt x="455" y="106"/>
                    <a:pt x="353" y="1"/>
                    <a:pt x="233"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3" name="Google Shape;2592;p64">
              <a:extLst>
                <a:ext uri="{FF2B5EF4-FFF2-40B4-BE49-F238E27FC236}">
                  <a16:creationId xmlns:a16="http://schemas.microsoft.com/office/drawing/2014/main" id="{FBBBE4EA-F18A-F07D-649A-41CEA04E22E4}"/>
                </a:ext>
              </a:extLst>
            </p:cNvPr>
            <p:cNvSpPr/>
            <p:nvPr/>
          </p:nvSpPr>
          <p:spPr>
            <a:xfrm>
              <a:off x="2416100" y="4843688"/>
              <a:ext cx="79400" cy="9800"/>
            </a:xfrm>
            <a:custGeom>
              <a:avLst/>
              <a:gdLst/>
              <a:ahLst/>
              <a:cxnLst/>
              <a:rect l="l" t="t" r="r" b="b"/>
              <a:pathLst>
                <a:path w="3176" h="392" extrusionOk="0">
                  <a:moveTo>
                    <a:pt x="3129" y="1"/>
                  </a:moveTo>
                  <a:cubicBezTo>
                    <a:pt x="3128" y="1"/>
                    <a:pt x="3126" y="1"/>
                    <a:pt x="3124" y="2"/>
                  </a:cubicBezTo>
                  <a:cubicBezTo>
                    <a:pt x="2408" y="115"/>
                    <a:pt x="1689" y="146"/>
                    <a:pt x="1121" y="146"/>
                  </a:cubicBezTo>
                  <a:cubicBezTo>
                    <a:pt x="457" y="146"/>
                    <a:pt x="0" y="104"/>
                    <a:pt x="0" y="104"/>
                  </a:cubicBezTo>
                  <a:lnTo>
                    <a:pt x="0" y="294"/>
                  </a:lnTo>
                  <a:cubicBezTo>
                    <a:pt x="0" y="294"/>
                    <a:pt x="676" y="392"/>
                    <a:pt x="1497" y="392"/>
                  </a:cubicBezTo>
                  <a:cubicBezTo>
                    <a:pt x="2022" y="392"/>
                    <a:pt x="2606" y="352"/>
                    <a:pt x="3110" y="220"/>
                  </a:cubicBezTo>
                  <a:cubicBezTo>
                    <a:pt x="3110" y="220"/>
                    <a:pt x="3175" y="1"/>
                    <a:pt x="3129"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4" name="Google Shape;2593;p64">
              <a:extLst>
                <a:ext uri="{FF2B5EF4-FFF2-40B4-BE49-F238E27FC236}">
                  <a16:creationId xmlns:a16="http://schemas.microsoft.com/office/drawing/2014/main" id="{C960E34C-A153-FF39-D5D8-568F3347C5D5}"/>
                </a:ext>
              </a:extLst>
            </p:cNvPr>
            <p:cNvSpPr/>
            <p:nvPr/>
          </p:nvSpPr>
          <p:spPr>
            <a:xfrm>
              <a:off x="2449425" y="4824288"/>
              <a:ext cx="21650" cy="3625"/>
            </a:xfrm>
            <a:custGeom>
              <a:avLst/>
              <a:gdLst/>
              <a:ahLst/>
              <a:cxnLst/>
              <a:rect l="l" t="t" r="r" b="b"/>
              <a:pathLst>
                <a:path w="866" h="145" extrusionOk="0">
                  <a:moveTo>
                    <a:pt x="824" y="1"/>
                  </a:moveTo>
                  <a:lnTo>
                    <a:pt x="46" y="57"/>
                  </a:lnTo>
                  <a:cubicBezTo>
                    <a:pt x="18" y="57"/>
                    <a:pt x="0" y="74"/>
                    <a:pt x="0" y="103"/>
                  </a:cubicBezTo>
                  <a:cubicBezTo>
                    <a:pt x="0" y="117"/>
                    <a:pt x="18" y="145"/>
                    <a:pt x="46" y="145"/>
                  </a:cubicBezTo>
                  <a:lnTo>
                    <a:pt x="824" y="89"/>
                  </a:lnTo>
                  <a:cubicBezTo>
                    <a:pt x="852" y="89"/>
                    <a:pt x="866" y="74"/>
                    <a:pt x="866" y="43"/>
                  </a:cubicBezTo>
                  <a:cubicBezTo>
                    <a:pt x="866" y="15"/>
                    <a:pt x="852" y="1"/>
                    <a:pt x="824"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5" name="Google Shape;2594;p64">
              <a:extLst>
                <a:ext uri="{FF2B5EF4-FFF2-40B4-BE49-F238E27FC236}">
                  <a16:creationId xmlns:a16="http://schemas.microsoft.com/office/drawing/2014/main" id="{025B58AA-56BE-ADC5-85B5-2481D9FC377B}"/>
                </a:ext>
              </a:extLst>
            </p:cNvPr>
            <p:cNvSpPr/>
            <p:nvPr/>
          </p:nvSpPr>
          <p:spPr>
            <a:xfrm>
              <a:off x="2448025" y="4804688"/>
              <a:ext cx="31850" cy="18825"/>
            </a:xfrm>
            <a:custGeom>
              <a:avLst/>
              <a:gdLst/>
              <a:ahLst/>
              <a:cxnLst/>
              <a:rect l="l" t="t" r="r" b="b"/>
              <a:pathLst>
                <a:path w="1274" h="753" extrusionOk="0">
                  <a:moveTo>
                    <a:pt x="880" y="95"/>
                  </a:moveTo>
                  <a:cubicBezTo>
                    <a:pt x="880" y="109"/>
                    <a:pt x="880" y="137"/>
                    <a:pt x="865" y="169"/>
                  </a:cubicBezTo>
                  <a:cubicBezTo>
                    <a:pt x="834" y="285"/>
                    <a:pt x="778" y="401"/>
                    <a:pt x="704" y="507"/>
                  </a:cubicBezTo>
                  <a:lnTo>
                    <a:pt x="672" y="521"/>
                  </a:lnTo>
                  <a:cubicBezTo>
                    <a:pt x="690" y="489"/>
                    <a:pt x="704" y="447"/>
                    <a:pt x="704" y="419"/>
                  </a:cubicBezTo>
                  <a:cubicBezTo>
                    <a:pt x="732" y="331"/>
                    <a:pt x="746" y="243"/>
                    <a:pt x="792" y="155"/>
                  </a:cubicBezTo>
                  <a:cubicBezTo>
                    <a:pt x="806" y="137"/>
                    <a:pt x="820" y="109"/>
                    <a:pt x="834" y="95"/>
                  </a:cubicBezTo>
                  <a:close/>
                  <a:moveTo>
                    <a:pt x="1129" y="313"/>
                  </a:moveTo>
                  <a:cubicBezTo>
                    <a:pt x="1157" y="313"/>
                    <a:pt x="1171" y="331"/>
                    <a:pt x="1171" y="331"/>
                  </a:cubicBezTo>
                  <a:cubicBezTo>
                    <a:pt x="1171" y="345"/>
                    <a:pt x="1171" y="359"/>
                    <a:pt x="1129" y="387"/>
                  </a:cubicBezTo>
                  <a:cubicBezTo>
                    <a:pt x="1024" y="489"/>
                    <a:pt x="880" y="549"/>
                    <a:pt x="746" y="577"/>
                  </a:cubicBezTo>
                  <a:lnTo>
                    <a:pt x="760" y="563"/>
                  </a:lnTo>
                  <a:cubicBezTo>
                    <a:pt x="848" y="475"/>
                    <a:pt x="936" y="401"/>
                    <a:pt x="1041" y="345"/>
                  </a:cubicBezTo>
                  <a:cubicBezTo>
                    <a:pt x="1069" y="331"/>
                    <a:pt x="1098" y="313"/>
                    <a:pt x="1129" y="313"/>
                  </a:cubicBezTo>
                  <a:close/>
                  <a:moveTo>
                    <a:pt x="862" y="0"/>
                  </a:moveTo>
                  <a:cubicBezTo>
                    <a:pt x="838" y="0"/>
                    <a:pt x="813" y="7"/>
                    <a:pt x="792" y="21"/>
                  </a:cubicBezTo>
                  <a:cubicBezTo>
                    <a:pt x="760" y="49"/>
                    <a:pt x="732" y="81"/>
                    <a:pt x="718" y="109"/>
                  </a:cubicBezTo>
                  <a:cubicBezTo>
                    <a:pt x="658" y="197"/>
                    <a:pt x="644" y="299"/>
                    <a:pt x="616" y="401"/>
                  </a:cubicBezTo>
                  <a:cubicBezTo>
                    <a:pt x="602" y="475"/>
                    <a:pt x="584" y="549"/>
                    <a:pt x="556" y="623"/>
                  </a:cubicBezTo>
                  <a:lnTo>
                    <a:pt x="42" y="665"/>
                  </a:lnTo>
                  <a:cubicBezTo>
                    <a:pt x="14" y="665"/>
                    <a:pt x="0" y="697"/>
                    <a:pt x="0" y="711"/>
                  </a:cubicBezTo>
                  <a:cubicBezTo>
                    <a:pt x="0" y="739"/>
                    <a:pt x="28" y="753"/>
                    <a:pt x="42" y="753"/>
                  </a:cubicBezTo>
                  <a:lnTo>
                    <a:pt x="584" y="697"/>
                  </a:lnTo>
                  <a:cubicBezTo>
                    <a:pt x="602" y="711"/>
                    <a:pt x="602" y="711"/>
                    <a:pt x="616" y="711"/>
                  </a:cubicBezTo>
                  <a:cubicBezTo>
                    <a:pt x="616" y="711"/>
                    <a:pt x="630" y="711"/>
                    <a:pt x="630" y="697"/>
                  </a:cubicBezTo>
                  <a:lnTo>
                    <a:pt x="865" y="683"/>
                  </a:lnTo>
                  <a:cubicBezTo>
                    <a:pt x="894" y="683"/>
                    <a:pt x="908" y="651"/>
                    <a:pt x="908" y="623"/>
                  </a:cubicBezTo>
                  <a:cubicBezTo>
                    <a:pt x="1010" y="577"/>
                    <a:pt x="1112" y="521"/>
                    <a:pt x="1186" y="461"/>
                  </a:cubicBezTo>
                  <a:cubicBezTo>
                    <a:pt x="1217" y="447"/>
                    <a:pt x="1273" y="401"/>
                    <a:pt x="1259" y="331"/>
                  </a:cubicBezTo>
                  <a:cubicBezTo>
                    <a:pt x="1259" y="257"/>
                    <a:pt x="1186" y="211"/>
                    <a:pt x="1129" y="211"/>
                  </a:cubicBezTo>
                  <a:cubicBezTo>
                    <a:pt x="1084" y="225"/>
                    <a:pt x="1024" y="243"/>
                    <a:pt x="996" y="271"/>
                  </a:cubicBezTo>
                  <a:cubicBezTo>
                    <a:pt x="967" y="285"/>
                    <a:pt x="936" y="299"/>
                    <a:pt x="908" y="331"/>
                  </a:cubicBezTo>
                  <a:cubicBezTo>
                    <a:pt x="922" y="285"/>
                    <a:pt x="936" y="243"/>
                    <a:pt x="953" y="197"/>
                  </a:cubicBezTo>
                  <a:cubicBezTo>
                    <a:pt x="982" y="95"/>
                    <a:pt x="953" y="49"/>
                    <a:pt x="922" y="21"/>
                  </a:cubicBezTo>
                  <a:cubicBezTo>
                    <a:pt x="908" y="7"/>
                    <a:pt x="886" y="0"/>
                    <a:pt x="862"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6" name="Google Shape;2595;p64">
              <a:extLst>
                <a:ext uri="{FF2B5EF4-FFF2-40B4-BE49-F238E27FC236}">
                  <a16:creationId xmlns:a16="http://schemas.microsoft.com/office/drawing/2014/main" id="{8E615402-ACF1-A4DF-9CB1-341DF3537FEE}"/>
                </a:ext>
              </a:extLst>
            </p:cNvPr>
            <p:cNvSpPr/>
            <p:nvPr/>
          </p:nvSpPr>
          <p:spPr>
            <a:xfrm>
              <a:off x="2277250" y="4413188"/>
              <a:ext cx="125325" cy="172900"/>
            </a:xfrm>
            <a:custGeom>
              <a:avLst/>
              <a:gdLst/>
              <a:ahLst/>
              <a:cxnLst/>
              <a:rect l="l" t="t" r="r" b="b"/>
              <a:pathLst>
                <a:path w="5013" h="6916" extrusionOk="0">
                  <a:moveTo>
                    <a:pt x="222" y="0"/>
                  </a:moveTo>
                  <a:lnTo>
                    <a:pt x="0" y="5744"/>
                  </a:lnTo>
                  <a:lnTo>
                    <a:pt x="4925" y="6916"/>
                  </a:lnTo>
                  <a:cubicBezTo>
                    <a:pt x="4925" y="6916"/>
                    <a:pt x="4999" y="1407"/>
                    <a:pt x="5013" y="1393"/>
                  </a:cubicBezTo>
                  <a:cubicBezTo>
                    <a:pt x="3152" y="528"/>
                    <a:pt x="222" y="0"/>
                    <a:pt x="222" y="0"/>
                  </a:cubicBez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7" name="Google Shape;2596;p64">
              <a:extLst>
                <a:ext uri="{FF2B5EF4-FFF2-40B4-BE49-F238E27FC236}">
                  <a16:creationId xmlns:a16="http://schemas.microsoft.com/office/drawing/2014/main" id="{D84D5EFE-1652-D8A5-91FA-6257F4CA39E2}"/>
                </a:ext>
              </a:extLst>
            </p:cNvPr>
            <p:cNvSpPr/>
            <p:nvPr/>
          </p:nvSpPr>
          <p:spPr>
            <a:xfrm>
              <a:off x="2268800" y="4414588"/>
              <a:ext cx="133775" cy="173700"/>
            </a:xfrm>
            <a:custGeom>
              <a:avLst/>
              <a:gdLst/>
              <a:ahLst/>
              <a:cxnLst/>
              <a:rect l="l" t="t" r="r" b="b"/>
              <a:pathLst>
                <a:path w="5351" h="6948" extrusionOk="0">
                  <a:moveTo>
                    <a:pt x="222" y="0"/>
                  </a:moveTo>
                  <a:lnTo>
                    <a:pt x="0" y="5748"/>
                  </a:lnTo>
                  <a:lnTo>
                    <a:pt x="5263" y="6948"/>
                  </a:lnTo>
                  <a:cubicBezTo>
                    <a:pt x="5263" y="6948"/>
                    <a:pt x="5337" y="1439"/>
                    <a:pt x="5351" y="1425"/>
                  </a:cubicBezTo>
                  <a:cubicBezTo>
                    <a:pt x="3374" y="546"/>
                    <a:pt x="222" y="0"/>
                    <a:pt x="222" y="0"/>
                  </a:cubicBez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8" name="Google Shape;2597;p64">
              <a:extLst>
                <a:ext uri="{FF2B5EF4-FFF2-40B4-BE49-F238E27FC236}">
                  <a16:creationId xmlns:a16="http://schemas.microsoft.com/office/drawing/2014/main" id="{DAC7F41F-A984-C9E7-C3BC-648F4327139C}"/>
                </a:ext>
              </a:extLst>
            </p:cNvPr>
            <p:cNvSpPr/>
            <p:nvPr/>
          </p:nvSpPr>
          <p:spPr>
            <a:xfrm>
              <a:off x="2266950" y="4416438"/>
              <a:ext cx="135275" cy="174050"/>
            </a:xfrm>
            <a:custGeom>
              <a:avLst/>
              <a:gdLst/>
              <a:ahLst/>
              <a:cxnLst/>
              <a:rect l="l" t="t" r="r" b="b"/>
              <a:pathLst>
                <a:path w="5411" h="6962" extrusionOk="0">
                  <a:moveTo>
                    <a:pt x="1" y="0"/>
                  </a:moveTo>
                  <a:lnTo>
                    <a:pt x="60" y="5762"/>
                  </a:lnTo>
                  <a:lnTo>
                    <a:pt x="5323" y="6961"/>
                  </a:lnTo>
                  <a:cubicBezTo>
                    <a:pt x="5323" y="6961"/>
                    <a:pt x="5411" y="1453"/>
                    <a:pt x="5411" y="1439"/>
                  </a:cubicBezTo>
                  <a:cubicBezTo>
                    <a:pt x="3652" y="662"/>
                    <a:pt x="1" y="0"/>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9" name="Google Shape;2598;p64">
              <a:extLst>
                <a:ext uri="{FF2B5EF4-FFF2-40B4-BE49-F238E27FC236}">
                  <a16:creationId xmlns:a16="http://schemas.microsoft.com/office/drawing/2014/main" id="{E27DB02F-0EEB-0E6E-32E5-D31F54A8FC8A}"/>
                </a:ext>
              </a:extLst>
            </p:cNvPr>
            <p:cNvSpPr/>
            <p:nvPr/>
          </p:nvSpPr>
          <p:spPr>
            <a:xfrm>
              <a:off x="2402550" y="4415013"/>
              <a:ext cx="126475" cy="171075"/>
            </a:xfrm>
            <a:custGeom>
              <a:avLst/>
              <a:gdLst/>
              <a:ahLst/>
              <a:cxnLst/>
              <a:rect l="l" t="t" r="r" b="b"/>
              <a:pathLst>
                <a:path w="5059" h="6843" extrusionOk="0">
                  <a:moveTo>
                    <a:pt x="4837" y="1"/>
                  </a:moveTo>
                  <a:cubicBezTo>
                    <a:pt x="4837" y="1"/>
                    <a:pt x="1875" y="469"/>
                    <a:pt x="1" y="1320"/>
                  </a:cubicBezTo>
                  <a:cubicBezTo>
                    <a:pt x="15" y="1334"/>
                    <a:pt x="89" y="6843"/>
                    <a:pt x="89" y="6843"/>
                  </a:cubicBezTo>
                  <a:lnTo>
                    <a:pt x="5059" y="5745"/>
                  </a:lnTo>
                  <a:lnTo>
                    <a:pt x="4837" y="1"/>
                  </a:ln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0" name="Google Shape;2599;p64">
              <a:extLst>
                <a:ext uri="{FF2B5EF4-FFF2-40B4-BE49-F238E27FC236}">
                  <a16:creationId xmlns:a16="http://schemas.microsoft.com/office/drawing/2014/main" id="{2462DFE5-908D-CF2E-A5BF-3AC1C457F5B4}"/>
                </a:ext>
              </a:extLst>
            </p:cNvPr>
            <p:cNvSpPr/>
            <p:nvPr/>
          </p:nvSpPr>
          <p:spPr>
            <a:xfrm>
              <a:off x="2402550" y="4416438"/>
              <a:ext cx="134825" cy="171850"/>
            </a:xfrm>
            <a:custGeom>
              <a:avLst/>
              <a:gdLst/>
              <a:ahLst/>
              <a:cxnLst/>
              <a:rect l="l" t="t" r="r" b="b"/>
              <a:pathLst>
                <a:path w="5393" h="6874" extrusionOk="0">
                  <a:moveTo>
                    <a:pt x="5175" y="0"/>
                  </a:moveTo>
                  <a:cubicBezTo>
                    <a:pt x="5175" y="0"/>
                    <a:pt x="1995" y="500"/>
                    <a:pt x="1" y="1351"/>
                  </a:cubicBezTo>
                  <a:cubicBezTo>
                    <a:pt x="15" y="1365"/>
                    <a:pt x="89" y="6874"/>
                    <a:pt x="89" y="6874"/>
                  </a:cubicBezTo>
                  <a:lnTo>
                    <a:pt x="5393" y="5748"/>
                  </a:lnTo>
                  <a:lnTo>
                    <a:pt x="5175" y="0"/>
                  </a:ln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1" name="Google Shape;2600;p64">
              <a:extLst>
                <a:ext uri="{FF2B5EF4-FFF2-40B4-BE49-F238E27FC236}">
                  <a16:creationId xmlns:a16="http://schemas.microsoft.com/office/drawing/2014/main" id="{9BD84A9F-9616-C67A-C5F1-52A8241F7576}"/>
                </a:ext>
              </a:extLst>
            </p:cNvPr>
            <p:cNvSpPr/>
            <p:nvPr/>
          </p:nvSpPr>
          <p:spPr>
            <a:xfrm>
              <a:off x="2402900" y="4418288"/>
              <a:ext cx="136325" cy="172200"/>
            </a:xfrm>
            <a:custGeom>
              <a:avLst/>
              <a:gdLst/>
              <a:ahLst/>
              <a:cxnLst/>
              <a:rect l="l" t="t" r="r" b="b"/>
              <a:pathLst>
                <a:path w="5453" h="6888" extrusionOk="0">
                  <a:moveTo>
                    <a:pt x="5453" y="0"/>
                  </a:moveTo>
                  <a:cubicBezTo>
                    <a:pt x="5453" y="0"/>
                    <a:pt x="1773" y="616"/>
                    <a:pt x="1" y="1365"/>
                  </a:cubicBezTo>
                  <a:cubicBezTo>
                    <a:pt x="1" y="1379"/>
                    <a:pt x="89" y="6887"/>
                    <a:pt x="89" y="6887"/>
                  </a:cubicBezTo>
                  <a:lnTo>
                    <a:pt x="5397" y="5762"/>
                  </a:lnTo>
                  <a:lnTo>
                    <a:pt x="5453"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2" name="Google Shape;2601;p64">
              <a:extLst>
                <a:ext uri="{FF2B5EF4-FFF2-40B4-BE49-F238E27FC236}">
                  <a16:creationId xmlns:a16="http://schemas.microsoft.com/office/drawing/2014/main" id="{DE18CE22-97E6-C95A-28F8-3BD73BBB3E84}"/>
                </a:ext>
              </a:extLst>
            </p:cNvPr>
            <p:cNvSpPr/>
            <p:nvPr/>
          </p:nvSpPr>
          <p:spPr>
            <a:xfrm>
              <a:off x="2253050" y="4425113"/>
              <a:ext cx="142225" cy="176900"/>
            </a:xfrm>
            <a:custGeom>
              <a:avLst/>
              <a:gdLst/>
              <a:ahLst/>
              <a:cxnLst/>
              <a:rect l="l" t="t" r="r" b="b"/>
              <a:pathLst>
                <a:path w="5689" h="7076" extrusionOk="0">
                  <a:moveTo>
                    <a:pt x="246" y="1"/>
                  </a:moveTo>
                  <a:cubicBezTo>
                    <a:pt x="109" y="1"/>
                    <a:pt x="1" y="111"/>
                    <a:pt x="1" y="269"/>
                  </a:cubicBezTo>
                  <a:lnTo>
                    <a:pt x="1" y="5795"/>
                  </a:lnTo>
                  <a:cubicBezTo>
                    <a:pt x="1" y="5971"/>
                    <a:pt x="134" y="6147"/>
                    <a:pt x="293" y="6175"/>
                  </a:cubicBezTo>
                  <a:lnTo>
                    <a:pt x="5393" y="7072"/>
                  </a:lnTo>
                  <a:cubicBezTo>
                    <a:pt x="5409" y="7075"/>
                    <a:pt x="5425" y="7076"/>
                    <a:pt x="5441" y="7076"/>
                  </a:cubicBezTo>
                  <a:cubicBezTo>
                    <a:pt x="5580" y="7076"/>
                    <a:pt x="5689" y="6966"/>
                    <a:pt x="5689" y="6808"/>
                  </a:cubicBezTo>
                  <a:lnTo>
                    <a:pt x="5689" y="1282"/>
                  </a:lnTo>
                  <a:cubicBezTo>
                    <a:pt x="5689" y="1106"/>
                    <a:pt x="5555" y="944"/>
                    <a:pt x="5393" y="916"/>
                  </a:cubicBezTo>
                  <a:lnTo>
                    <a:pt x="293" y="5"/>
                  </a:lnTo>
                  <a:cubicBezTo>
                    <a:pt x="277" y="2"/>
                    <a:pt x="261" y="1"/>
                    <a:pt x="246" y="1"/>
                  </a:cubicBezTo>
                  <a:close/>
                </a:path>
              </a:pathLst>
            </a:custGeom>
            <a:solidFill>
              <a:srgbClr val="2B9E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3" name="Google Shape;2602;p64">
              <a:extLst>
                <a:ext uri="{FF2B5EF4-FFF2-40B4-BE49-F238E27FC236}">
                  <a16:creationId xmlns:a16="http://schemas.microsoft.com/office/drawing/2014/main" id="{CD86AF06-F002-AF98-A5D1-A548198B002E}"/>
                </a:ext>
              </a:extLst>
            </p:cNvPr>
            <p:cNvSpPr/>
            <p:nvPr/>
          </p:nvSpPr>
          <p:spPr>
            <a:xfrm>
              <a:off x="2254200" y="4426688"/>
              <a:ext cx="141075" cy="175325"/>
            </a:xfrm>
            <a:custGeom>
              <a:avLst/>
              <a:gdLst/>
              <a:ahLst/>
              <a:cxnLst/>
              <a:rect l="l" t="t" r="r" b="b"/>
              <a:pathLst>
                <a:path w="5643" h="7013" extrusionOk="0">
                  <a:moveTo>
                    <a:pt x="263" y="1"/>
                  </a:moveTo>
                  <a:cubicBezTo>
                    <a:pt x="115" y="1"/>
                    <a:pt x="1" y="101"/>
                    <a:pt x="1" y="266"/>
                  </a:cubicBezTo>
                  <a:lnTo>
                    <a:pt x="1" y="5746"/>
                  </a:lnTo>
                  <a:cubicBezTo>
                    <a:pt x="1" y="5922"/>
                    <a:pt x="131" y="6084"/>
                    <a:pt x="292" y="6112"/>
                  </a:cubicBezTo>
                  <a:lnTo>
                    <a:pt x="5347" y="7009"/>
                  </a:lnTo>
                  <a:cubicBezTo>
                    <a:pt x="5364" y="7012"/>
                    <a:pt x="5380" y="7013"/>
                    <a:pt x="5395" y="7013"/>
                  </a:cubicBezTo>
                  <a:cubicBezTo>
                    <a:pt x="5535" y="7013"/>
                    <a:pt x="5643" y="6904"/>
                    <a:pt x="5643" y="6759"/>
                  </a:cubicBezTo>
                  <a:lnTo>
                    <a:pt x="5643" y="1275"/>
                  </a:lnTo>
                  <a:cubicBezTo>
                    <a:pt x="5643" y="1099"/>
                    <a:pt x="5509" y="941"/>
                    <a:pt x="5347" y="909"/>
                  </a:cubicBezTo>
                  <a:lnTo>
                    <a:pt x="292" y="2"/>
                  </a:lnTo>
                  <a:cubicBezTo>
                    <a:pt x="283" y="1"/>
                    <a:pt x="273" y="1"/>
                    <a:pt x="263"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4" name="Google Shape;2603;p64">
              <a:extLst>
                <a:ext uri="{FF2B5EF4-FFF2-40B4-BE49-F238E27FC236}">
                  <a16:creationId xmlns:a16="http://schemas.microsoft.com/office/drawing/2014/main" id="{241030A9-B4A1-21D8-456B-34BA1646F9D6}"/>
                </a:ext>
              </a:extLst>
            </p:cNvPr>
            <p:cNvSpPr/>
            <p:nvPr/>
          </p:nvSpPr>
          <p:spPr>
            <a:xfrm>
              <a:off x="2409850" y="4425113"/>
              <a:ext cx="142225" cy="176900"/>
            </a:xfrm>
            <a:custGeom>
              <a:avLst/>
              <a:gdLst/>
              <a:ahLst/>
              <a:cxnLst/>
              <a:rect l="l" t="t" r="r" b="b"/>
              <a:pathLst>
                <a:path w="5689" h="7076" extrusionOk="0">
                  <a:moveTo>
                    <a:pt x="5444" y="1"/>
                  </a:moveTo>
                  <a:cubicBezTo>
                    <a:pt x="5429" y="1"/>
                    <a:pt x="5413" y="2"/>
                    <a:pt x="5396" y="5"/>
                  </a:cubicBezTo>
                  <a:lnTo>
                    <a:pt x="296" y="916"/>
                  </a:lnTo>
                  <a:cubicBezTo>
                    <a:pt x="134" y="944"/>
                    <a:pt x="1" y="1106"/>
                    <a:pt x="1" y="1282"/>
                  </a:cubicBezTo>
                  <a:lnTo>
                    <a:pt x="1" y="6808"/>
                  </a:lnTo>
                  <a:cubicBezTo>
                    <a:pt x="1" y="6966"/>
                    <a:pt x="109" y="7076"/>
                    <a:pt x="248" y="7076"/>
                  </a:cubicBezTo>
                  <a:cubicBezTo>
                    <a:pt x="264" y="7076"/>
                    <a:pt x="280" y="7075"/>
                    <a:pt x="296" y="7072"/>
                  </a:cubicBezTo>
                  <a:lnTo>
                    <a:pt x="5396" y="6175"/>
                  </a:lnTo>
                  <a:cubicBezTo>
                    <a:pt x="5558" y="6147"/>
                    <a:pt x="5688" y="5971"/>
                    <a:pt x="5688" y="5795"/>
                  </a:cubicBezTo>
                  <a:lnTo>
                    <a:pt x="5688" y="269"/>
                  </a:lnTo>
                  <a:cubicBezTo>
                    <a:pt x="5688" y="111"/>
                    <a:pt x="5583" y="1"/>
                    <a:pt x="5444" y="1"/>
                  </a:cubicBezTo>
                  <a:close/>
                </a:path>
              </a:pathLst>
            </a:custGeom>
            <a:solidFill>
              <a:srgbClr val="2B9E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5" name="Google Shape;2604;p64">
              <a:extLst>
                <a:ext uri="{FF2B5EF4-FFF2-40B4-BE49-F238E27FC236}">
                  <a16:creationId xmlns:a16="http://schemas.microsoft.com/office/drawing/2014/main" id="{9E33B24A-690F-8D6A-0E8A-6F56C20633F6}"/>
                </a:ext>
              </a:extLst>
            </p:cNvPr>
            <p:cNvSpPr/>
            <p:nvPr/>
          </p:nvSpPr>
          <p:spPr>
            <a:xfrm>
              <a:off x="2409850" y="4426688"/>
              <a:ext cx="141175" cy="175325"/>
            </a:xfrm>
            <a:custGeom>
              <a:avLst/>
              <a:gdLst/>
              <a:ahLst/>
              <a:cxnLst/>
              <a:rect l="l" t="t" r="r" b="b"/>
              <a:pathLst>
                <a:path w="5647" h="7013" extrusionOk="0">
                  <a:moveTo>
                    <a:pt x="5380" y="1"/>
                  </a:moveTo>
                  <a:cubicBezTo>
                    <a:pt x="5370" y="1"/>
                    <a:pt x="5361" y="1"/>
                    <a:pt x="5351" y="2"/>
                  </a:cubicBezTo>
                  <a:lnTo>
                    <a:pt x="296" y="909"/>
                  </a:lnTo>
                  <a:cubicBezTo>
                    <a:pt x="134" y="941"/>
                    <a:pt x="1" y="1099"/>
                    <a:pt x="1" y="1275"/>
                  </a:cubicBezTo>
                  <a:lnTo>
                    <a:pt x="1" y="6759"/>
                  </a:lnTo>
                  <a:cubicBezTo>
                    <a:pt x="1" y="6904"/>
                    <a:pt x="109" y="7013"/>
                    <a:pt x="248" y="7013"/>
                  </a:cubicBezTo>
                  <a:cubicBezTo>
                    <a:pt x="264" y="7013"/>
                    <a:pt x="280" y="7012"/>
                    <a:pt x="296" y="7009"/>
                  </a:cubicBezTo>
                  <a:lnTo>
                    <a:pt x="5351" y="6112"/>
                  </a:lnTo>
                  <a:cubicBezTo>
                    <a:pt x="5512" y="6084"/>
                    <a:pt x="5646" y="5922"/>
                    <a:pt x="5646" y="5746"/>
                  </a:cubicBezTo>
                  <a:lnTo>
                    <a:pt x="5646" y="266"/>
                  </a:lnTo>
                  <a:cubicBezTo>
                    <a:pt x="5646" y="101"/>
                    <a:pt x="5528" y="1"/>
                    <a:pt x="5380"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6" name="Google Shape;2605;p64">
              <a:extLst>
                <a:ext uri="{FF2B5EF4-FFF2-40B4-BE49-F238E27FC236}">
                  <a16:creationId xmlns:a16="http://schemas.microsoft.com/office/drawing/2014/main" id="{FBBBD481-9AFD-00CE-B268-3AA86713D653}"/>
                </a:ext>
              </a:extLst>
            </p:cNvPr>
            <p:cNvSpPr/>
            <p:nvPr/>
          </p:nvSpPr>
          <p:spPr>
            <a:xfrm>
              <a:off x="2389350" y="4449413"/>
              <a:ext cx="27125" cy="153900"/>
            </a:xfrm>
            <a:custGeom>
              <a:avLst/>
              <a:gdLst/>
              <a:ahLst/>
              <a:cxnLst/>
              <a:rect l="l" t="t" r="r" b="b"/>
              <a:pathLst>
                <a:path w="1085" h="6156" extrusionOk="0">
                  <a:moveTo>
                    <a:pt x="163" y="0"/>
                  </a:moveTo>
                  <a:cubicBezTo>
                    <a:pt x="75" y="0"/>
                    <a:pt x="1" y="60"/>
                    <a:pt x="1" y="148"/>
                  </a:cubicBezTo>
                  <a:lnTo>
                    <a:pt x="1" y="6012"/>
                  </a:lnTo>
                  <a:cubicBezTo>
                    <a:pt x="1" y="6082"/>
                    <a:pt x="75" y="6156"/>
                    <a:pt x="163" y="6156"/>
                  </a:cubicBezTo>
                  <a:lnTo>
                    <a:pt x="940" y="6156"/>
                  </a:lnTo>
                  <a:cubicBezTo>
                    <a:pt x="1028" y="6156"/>
                    <a:pt x="1084" y="6082"/>
                    <a:pt x="1084" y="6012"/>
                  </a:cubicBezTo>
                  <a:lnTo>
                    <a:pt x="1084" y="148"/>
                  </a:lnTo>
                  <a:cubicBezTo>
                    <a:pt x="1084" y="60"/>
                    <a:pt x="1028" y="0"/>
                    <a:pt x="940" y="0"/>
                  </a:cubicBezTo>
                  <a:close/>
                </a:path>
              </a:pathLst>
            </a:custGeom>
            <a:solidFill>
              <a:srgbClr val="2B9E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7" name="Google Shape;2606;p64">
              <a:extLst>
                <a:ext uri="{FF2B5EF4-FFF2-40B4-BE49-F238E27FC236}">
                  <a16:creationId xmlns:a16="http://schemas.microsoft.com/office/drawing/2014/main" id="{8643A35A-092D-57A9-DB7E-3CC0E4AAFE15}"/>
                </a:ext>
              </a:extLst>
            </p:cNvPr>
            <p:cNvSpPr/>
            <p:nvPr/>
          </p:nvSpPr>
          <p:spPr>
            <a:xfrm>
              <a:off x="2240225" y="4489738"/>
              <a:ext cx="34500" cy="47100"/>
            </a:xfrm>
            <a:custGeom>
              <a:avLst/>
              <a:gdLst/>
              <a:ahLst/>
              <a:cxnLst/>
              <a:rect l="l" t="t" r="r" b="b"/>
              <a:pathLst>
                <a:path w="1380" h="1884" extrusionOk="0">
                  <a:moveTo>
                    <a:pt x="583" y="0"/>
                  </a:moveTo>
                  <a:cubicBezTo>
                    <a:pt x="409" y="0"/>
                    <a:pt x="176" y="410"/>
                    <a:pt x="176" y="410"/>
                  </a:cubicBezTo>
                  <a:cubicBezTo>
                    <a:pt x="176" y="410"/>
                    <a:pt x="0" y="1303"/>
                    <a:pt x="222" y="1655"/>
                  </a:cubicBezTo>
                  <a:cubicBezTo>
                    <a:pt x="319" y="1822"/>
                    <a:pt x="547" y="1883"/>
                    <a:pt x="769" y="1883"/>
                  </a:cubicBezTo>
                  <a:cubicBezTo>
                    <a:pt x="1015" y="1883"/>
                    <a:pt x="1252" y="1807"/>
                    <a:pt x="1291" y="1715"/>
                  </a:cubicBezTo>
                  <a:cubicBezTo>
                    <a:pt x="1345" y="1544"/>
                    <a:pt x="743" y="1504"/>
                    <a:pt x="622" y="1498"/>
                  </a:cubicBezTo>
                  <a:lnTo>
                    <a:pt x="622" y="1498"/>
                  </a:lnTo>
                  <a:cubicBezTo>
                    <a:pt x="648" y="1499"/>
                    <a:pt x="697" y="1500"/>
                    <a:pt x="757" y="1500"/>
                  </a:cubicBezTo>
                  <a:cubicBezTo>
                    <a:pt x="977" y="1500"/>
                    <a:pt x="1355" y="1479"/>
                    <a:pt x="1365" y="1335"/>
                  </a:cubicBezTo>
                  <a:cubicBezTo>
                    <a:pt x="1379" y="1127"/>
                    <a:pt x="574" y="1113"/>
                    <a:pt x="574" y="1113"/>
                  </a:cubicBezTo>
                  <a:cubicBezTo>
                    <a:pt x="574" y="1113"/>
                    <a:pt x="1319" y="1113"/>
                    <a:pt x="1305" y="864"/>
                  </a:cubicBezTo>
                  <a:cubicBezTo>
                    <a:pt x="1297" y="732"/>
                    <a:pt x="1038" y="703"/>
                    <a:pt x="815" y="703"/>
                  </a:cubicBezTo>
                  <a:cubicBezTo>
                    <a:pt x="737" y="703"/>
                    <a:pt x="663" y="707"/>
                    <a:pt x="607" y="710"/>
                  </a:cubicBezTo>
                  <a:lnTo>
                    <a:pt x="607" y="710"/>
                  </a:lnTo>
                  <a:cubicBezTo>
                    <a:pt x="842" y="688"/>
                    <a:pt x="1374" y="621"/>
                    <a:pt x="1305" y="484"/>
                  </a:cubicBezTo>
                  <a:cubicBezTo>
                    <a:pt x="1268" y="396"/>
                    <a:pt x="1077" y="374"/>
                    <a:pt x="896" y="374"/>
                  </a:cubicBezTo>
                  <a:cubicBezTo>
                    <a:pt x="714" y="374"/>
                    <a:pt x="542" y="396"/>
                    <a:pt x="542" y="396"/>
                  </a:cubicBezTo>
                  <a:cubicBezTo>
                    <a:pt x="542" y="396"/>
                    <a:pt x="764" y="30"/>
                    <a:pt x="602" y="2"/>
                  </a:cubicBezTo>
                  <a:cubicBezTo>
                    <a:pt x="596" y="1"/>
                    <a:pt x="589" y="0"/>
                    <a:pt x="583" y="0"/>
                  </a:cubicBezTo>
                  <a:close/>
                </a:path>
              </a:pathLst>
            </a:custGeom>
            <a:solidFill>
              <a:srgbClr val="FCBC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8" name="Google Shape;2607;p64">
              <a:extLst>
                <a:ext uri="{FF2B5EF4-FFF2-40B4-BE49-F238E27FC236}">
                  <a16:creationId xmlns:a16="http://schemas.microsoft.com/office/drawing/2014/main" id="{F93A1D6B-A61C-D635-9BA7-C18AA7068761}"/>
                </a:ext>
              </a:extLst>
            </p:cNvPr>
            <p:cNvSpPr/>
            <p:nvPr/>
          </p:nvSpPr>
          <p:spPr>
            <a:xfrm>
              <a:off x="2532250" y="4489738"/>
              <a:ext cx="34150" cy="47100"/>
            </a:xfrm>
            <a:custGeom>
              <a:avLst/>
              <a:gdLst/>
              <a:ahLst/>
              <a:cxnLst/>
              <a:rect l="l" t="t" r="r" b="b"/>
              <a:pathLst>
                <a:path w="1366" h="1884" extrusionOk="0">
                  <a:moveTo>
                    <a:pt x="783" y="0"/>
                  </a:moveTo>
                  <a:cubicBezTo>
                    <a:pt x="777" y="0"/>
                    <a:pt x="770" y="1"/>
                    <a:pt x="764" y="2"/>
                  </a:cubicBezTo>
                  <a:cubicBezTo>
                    <a:pt x="602" y="30"/>
                    <a:pt x="821" y="396"/>
                    <a:pt x="821" y="396"/>
                  </a:cubicBezTo>
                  <a:cubicBezTo>
                    <a:pt x="821" y="396"/>
                    <a:pt x="649" y="374"/>
                    <a:pt x="468" y="374"/>
                  </a:cubicBezTo>
                  <a:cubicBezTo>
                    <a:pt x="288" y="374"/>
                    <a:pt x="98" y="396"/>
                    <a:pt x="61" y="484"/>
                  </a:cubicBezTo>
                  <a:cubicBezTo>
                    <a:pt x="3" y="622"/>
                    <a:pt x="535" y="689"/>
                    <a:pt x="764" y="711"/>
                  </a:cubicBezTo>
                  <a:lnTo>
                    <a:pt x="764" y="711"/>
                  </a:lnTo>
                  <a:cubicBezTo>
                    <a:pt x="707" y="707"/>
                    <a:pt x="631" y="703"/>
                    <a:pt x="551" y="703"/>
                  </a:cubicBezTo>
                  <a:cubicBezTo>
                    <a:pt x="328" y="703"/>
                    <a:pt x="69" y="732"/>
                    <a:pt x="61" y="864"/>
                  </a:cubicBezTo>
                  <a:cubicBezTo>
                    <a:pt x="61" y="1113"/>
                    <a:pt x="806" y="1113"/>
                    <a:pt x="806" y="1113"/>
                  </a:cubicBezTo>
                  <a:cubicBezTo>
                    <a:pt x="806" y="1113"/>
                    <a:pt x="1" y="1127"/>
                    <a:pt x="1" y="1335"/>
                  </a:cubicBezTo>
                  <a:cubicBezTo>
                    <a:pt x="11" y="1479"/>
                    <a:pt x="389" y="1500"/>
                    <a:pt x="609" y="1500"/>
                  </a:cubicBezTo>
                  <a:cubicBezTo>
                    <a:pt x="671" y="1500"/>
                    <a:pt x="720" y="1499"/>
                    <a:pt x="745" y="1498"/>
                  </a:cubicBezTo>
                  <a:lnTo>
                    <a:pt x="745" y="1498"/>
                  </a:lnTo>
                  <a:cubicBezTo>
                    <a:pt x="631" y="1504"/>
                    <a:pt x="35" y="1543"/>
                    <a:pt x="89" y="1715"/>
                  </a:cubicBezTo>
                  <a:cubicBezTo>
                    <a:pt x="120" y="1807"/>
                    <a:pt x="354" y="1883"/>
                    <a:pt x="601" y="1883"/>
                  </a:cubicBezTo>
                  <a:cubicBezTo>
                    <a:pt x="823" y="1883"/>
                    <a:pt x="1055" y="1822"/>
                    <a:pt x="1158" y="1655"/>
                  </a:cubicBezTo>
                  <a:cubicBezTo>
                    <a:pt x="1366" y="1303"/>
                    <a:pt x="1204" y="410"/>
                    <a:pt x="1204" y="410"/>
                  </a:cubicBezTo>
                  <a:cubicBezTo>
                    <a:pt x="1204" y="410"/>
                    <a:pt x="958" y="0"/>
                    <a:pt x="783" y="0"/>
                  </a:cubicBezTo>
                  <a:close/>
                </a:path>
              </a:pathLst>
            </a:custGeom>
            <a:solidFill>
              <a:srgbClr val="FCBC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9" name="Google Shape;2608;p64">
              <a:extLst>
                <a:ext uri="{FF2B5EF4-FFF2-40B4-BE49-F238E27FC236}">
                  <a16:creationId xmlns:a16="http://schemas.microsoft.com/office/drawing/2014/main" id="{683AA24C-8CAC-6741-F46B-64A9FE2B62D2}"/>
                </a:ext>
              </a:extLst>
            </p:cNvPr>
            <p:cNvSpPr/>
            <p:nvPr/>
          </p:nvSpPr>
          <p:spPr>
            <a:xfrm>
              <a:off x="2508775" y="4452163"/>
              <a:ext cx="31950" cy="30700"/>
            </a:xfrm>
            <a:custGeom>
              <a:avLst/>
              <a:gdLst/>
              <a:ahLst/>
              <a:cxnLst/>
              <a:rect l="l" t="t" r="r" b="b"/>
              <a:pathLst>
                <a:path w="1278" h="1228" extrusionOk="0">
                  <a:moveTo>
                    <a:pt x="715" y="1"/>
                  </a:moveTo>
                  <a:cubicBezTo>
                    <a:pt x="687" y="1"/>
                    <a:pt x="658" y="13"/>
                    <a:pt x="634" y="38"/>
                  </a:cubicBezTo>
                  <a:lnTo>
                    <a:pt x="486" y="242"/>
                  </a:lnTo>
                  <a:cubicBezTo>
                    <a:pt x="458" y="274"/>
                    <a:pt x="426" y="288"/>
                    <a:pt x="398" y="288"/>
                  </a:cubicBezTo>
                  <a:lnTo>
                    <a:pt x="134" y="274"/>
                  </a:lnTo>
                  <a:cubicBezTo>
                    <a:pt x="61" y="274"/>
                    <a:pt x="1" y="362"/>
                    <a:pt x="46" y="432"/>
                  </a:cubicBezTo>
                  <a:lnTo>
                    <a:pt x="208" y="640"/>
                  </a:lnTo>
                  <a:cubicBezTo>
                    <a:pt x="222" y="668"/>
                    <a:pt x="222" y="696"/>
                    <a:pt x="208" y="742"/>
                  </a:cubicBezTo>
                  <a:lnTo>
                    <a:pt x="120" y="977"/>
                  </a:lnTo>
                  <a:cubicBezTo>
                    <a:pt x="93" y="1038"/>
                    <a:pt x="145" y="1113"/>
                    <a:pt x="217" y="1113"/>
                  </a:cubicBezTo>
                  <a:cubicBezTo>
                    <a:pt x="228" y="1113"/>
                    <a:pt x="239" y="1111"/>
                    <a:pt x="250" y="1107"/>
                  </a:cubicBezTo>
                  <a:lnTo>
                    <a:pt x="500" y="1034"/>
                  </a:lnTo>
                  <a:cubicBezTo>
                    <a:pt x="512" y="1028"/>
                    <a:pt x="524" y="1024"/>
                    <a:pt x="537" y="1024"/>
                  </a:cubicBezTo>
                  <a:cubicBezTo>
                    <a:pt x="554" y="1024"/>
                    <a:pt x="572" y="1031"/>
                    <a:pt x="588" y="1048"/>
                  </a:cubicBezTo>
                  <a:lnTo>
                    <a:pt x="792" y="1209"/>
                  </a:lnTo>
                  <a:cubicBezTo>
                    <a:pt x="809" y="1222"/>
                    <a:pt x="827" y="1228"/>
                    <a:pt x="846" y="1228"/>
                  </a:cubicBezTo>
                  <a:cubicBezTo>
                    <a:pt x="894" y="1228"/>
                    <a:pt x="940" y="1189"/>
                    <a:pt x="940" y="1136"/>
                  </a:cubicBezTo>
                  <a:lnTo>
                    <a:pt x="954" y="872"/>
                  </a:lnTo>
                  <a:cubicBezTo>
                    <a:pt x="954" y="844"/>
                    <a:pt x="968" y="815"/>
                    <a:pt x="1000" y="784"/>
                  </a:cubicBezTo>
                  <a:lnTo>
                    <a:pt x="1218" y="654"/>
                  </a:lnTo>
                  <a:cubicBezTo>
                    <a:pt x="1278" y="594"/>
                    <a:pt x="1264" y="492"/>
                    <a:pt x="1190" y="478"/>
                  </a:cubicBezTo>
                  <a:lnTo>
                    <a:pt x="940" y="390"/>
                  </a:lnTo>
                  <a:cubicBezTo>
                    <a:pt x="912" y="376"/>
                    <a:pt x="880" y="362"/>
                    <a:pt x="880" y="316"/>
                  </a:cubicBezTo>
                  <a:lnTo>
                    <a:pt x="810" y="66"/>
                  </a:lnTo>
                  <a:cubicBezTo>
                    <a:pt x="791" y="23"/>
                    <a:pt x="754" y="1"/>
                    <a:pt x="715" y="1"/>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0" name="Google Shape;2609;p64">
              <a:extLst>
                <a:ext uri="{FF2B5EF4-FFF2-40B4-BE49-F238E27FC236}">
                  <a16:creationId xmlns:a16="http://schemas.microsoft.com/office/drawing/2014/main" id="{0C20CD6F-742E-8334-B050-C4A9B089186B}"/>
                </a:ext>
              </a:extLst>
            </p:cNvPr>
            <p:cNvSpPr/>
            <p:nvPr/>
          </p:nvSpPr>
          <p:spPr>
            <a:xfrm>
              <a:off x="2276250" y="4541613"/>
              <a:ext cx="31800" cy="30850"/>
            </a:xfrm>
            <a:custGeom>
              <a:avLst/>
              <a:gdLst/>
              <a:ahLst/>
              <a:cxnLst/>
              <a:rect l="l" t="t" r="r" b="b"/>
              <a:pathLst>
                <a:path w="1272" h="1234" extrusionOk="0">
                  <a:moveTo>
                    <a:pt x="714" y="0"/>
                  </a:moveTo>
                  <a:cubicBezTo>
                    <a:pt x="684" y="0"/>
                    <a:pt x="651" y="12"/>
                    <a:pt x="628" y="37"/>
                  </a:cubicBezTo>
                  <a:lnTo>
                    <a:pt x="480" y="255"/>
                  </a:lnTo>
                  <a:cubicBezTo>
                    <a:pt x="452" y="270"/>
                    <a:pt x="420" y="284"/>
                    <a:pt x="392" y="284"/>
                  </a:cubicBezTo>
                  <a:lnTo>
                    <a:pt x="128" y="284"/>
                  </a:lnTo>
                  <a:cubicBezTo>
                    <a:pt x="123" y="283"/>
                    <a:pt x="119" y="282"/>
                    <a:pt x="114" y="282"/>
                  </a:cubicBezTo>
                  <a:cubicBezTo>
                    <a:pt x="47" y="282"/>
                    <a:pt x="1" y="375"/>
                    <a:pt x="40" y="431"/>
                  </a:cubicBezTo>
                  <a:lnTo>
                    <a:pt x="202" y="653"/>
                  </a:lnTo>
                  <a:cubicBezTo>
                    <a:pt x="216" y="667"/>
                    <a:pt x="216" y="709"/>
                    <a:pt x="216" y="741"/>
                  </a:cubicBezTo>
                  <a:lnTo>
                    <a:pt x="114" y="987"/>
                  </a:lnTo>
                  <a:cubicBezTo>
                    <a:pt x="90" y="1050"/>
                    <a:pt x="137" y="1113"/>
                    <a:pt x="206" y="1113"/>
                  </a:cubicBezTo>
                  <a:cubicBezTo>
                    <a:pt x="218" y="1113"/>
                    <a:pt x="231" y="1111"/>
                    <a:pt x="244" y="1107"/>
                  </a:cubicBezTo>
                  <a:lnTo>
                    <a:pt x="494" y="1033"/>
                  </a:lnTo>
                  <a:cubicBezTo>
                    <a:pt x="503" y="1029"/>
                    <a:pt x="512" y="1027"/>
                    <a:pt x="521" y="1027"/>
                  </a:cubicBezTo>
                  <a:cubicBezTo>
                    <a:pt x="542" y="1027"/>
                    <a:pt x="562" y="1037"/>
                    <a:pt x="582" y="1047"/>
                  </a:cubicBezTo>
                  <a:lnTo>
                    <a:pt x="789" y="1209"/>
                  </a:lnTo>
                  <a:cubicBezTo>
                    <a:pt x="805" y="1226"/>
                    <a:pt x="824" y="1233"/>
                    <a:pt x="843" y="1233"/>
                  </a:cubicBezTo>
                  <a:cubicBezTo>
                    <a:pt x="890" y="1233"/>
                    <a:pt x="938" y="1188"/>
                    <a:pt x="948" y="1135"/>
                  </a:cubicBezTo>
                  <a:lnTo>
                    <a:pt x="948" y="871"/>
                  </a:lnTo>
                  <a:cubicBezTo>
                    <a:pt x="948" y="843"/>
                    <a:pt x="965" y="811"/>
                    <a:pt x="993" y="797"/>
                  </a:cubicBezTo>
                  <a:lnTo>
                    <a:pt x="1211" y="653"/>
                  </a:lnTo>
                  <a:cubicBezTo>
                    <a:pt x="1271" y="607"/>
                    <a:pt x="1257" y="505"/>
                    <a:pt x="1183" y="477"/>
                  </a:cubicBezTo>
                  <a:lnTo>
                    <a:pt x="934" y="389"/>
                  </a:lnTo>
                  <a:cubicBezTo>
                    <a:pt x="905" y="372"/>
                    <a:pt x="877" y="357"/>
                    <a:pt x="877" y="329"/>
                  </a:cubicBezTo>
                  <a:lnTo>
                    <a:pt x="803" y="66"/>
                  </a:lnTo>
                  <a:cubicBezTo>
                    <a:pt x="795" y="23"/>
                    <a:pt x="757" y="0"/>
                    <a:pt x="714" y="0"/>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1" name="Google Shape;2610;p64">
              <a:extLst>
                <a:ext uri="{FF2B5EF4-FFF2-40B4-BE49-F238E27FC236}">
                  <a16:creationId xmlns:a16="http://schemas.microsoft.com/office/drawing/2014/main" id="{44559FE1-0357-4D3F-A897-A63243E54A32}"/>
                </a:ext>
              </a:extLst>
            </p:cNvPr>
            <p:cNvSpPr/>
            <p:nvPr/>
          </p:nvSpPr>
          <p:spPr>
            <a:xfrm>
              <a:off x="2466300" y="4446688"/>
              <a:ext cx="31525" cy="30700"/>
            </a:xfrm>
            <a:custGeom>
              <a:avLst/>
              <a:gdLst/>
              <a:ahLst/>
              <a:cxnLst/>
              <a:rect l="l" t="t" r="r" b="b"/>
              <a:pathLst>
                <a:path w="1261" h="1228" extrusionOk="0">
                  <a:moveTo>
                    <a:pt x="706" y="1"/>
                  </a:moveTo>
                  <a:cubicBezTo>
                    <a:pt x="678" y="1"/>
                    <a:pt x="649" y="12"/>
                    <a:pt x="630" y="35"/>
                  </a:cubicBezTo>
                  <a:lnTo>
                    <a:pt x="469" y="243"/>
                  </a:lnTo>
                  <a:cubicBezTo>
                    <a:pt x="455" y="271"/>
                    <a:pt x="412" y="285"/>
                    <a:pt x="381" y="285"/>
                  </a:cubicBezTo>
                  <a:lnTo>
                    <a:pt x="117" y="271"/>
                  </a:lnTo>
                  <a:cubicBezTo>
                    <a:pt x="47" y="271"/>
                    <a:pt x="1" y="359"/>
                    <a:pt x="47" y="433"/>
                  </a:cubicBezTo>
                  <a:lnTo>
                    <a:pt x="191" y="637"/>
                  </a:lnTo>
                  <a:cubicBezTo>
                    <a:pt x="205" y="669"/>
                    <a:pt x="222" y="697"/>
                    <a:pt x="205" y="725"/>
                  </a:cubicBezTo>
                  <a:lnTo>
                    <a:pt x="117" y="975"/>
                  </a:lnTo>
                  <a:cubicBezTo>
                    <a:pt x="92" y="1039"/>
                    <a:pt x="145" y="1114"/>
                    <a:pt x="208" y="1114"/>
                  </a:cubicBezTo>
                  <a:cubicBezTo>
                    <a:pt x="217" y="1114"/>
                    <a:pt x="227" y="1112"/>
                    <a:pt x="236" y="1108"/>
                  </a:cubicBezTo>
                  <a:lnTo>
                    <a:pt x="486" y="1034"/>
                  </a:lnTo>
                  <a:cubicBezTo>
                    <a:pt x="498" y="1029"/>
                    <a:pt x="510" y="1025"/>
                    <a:pt x="521" y="1025"/>
                  </a:cubicBezTo>
                  <a:cubicBezTo>
                    <a:pt x="538" y="1025"/>
                    <a:pt x="556" y="1032"/>
                    <a:pt x="574" y="1049"/>
                  </a:cubicBezTo>
                  <a:lnTo>
                    <a:pt x="778" y="1210"/>
                  </a:lnTo>
                  <a:cubicBezTo>
                    <a:pt x="795" y="1222"/>
                    <a:pt x="814" y="1227"/>
                    <a:pt x="834" y="1227"/>
                  </a:cubicBezTo>
                  <a:cubicBezTo>
                    <a:pt x="886" y="1227"/>
                    <a:pt x="940" y="1190"/>
                    <a:pt x="940" y="1136"/>
                  </a:cubicBezTo>
                  <a:lnTo>
                    <a:pt x="940" y="873"/>
                  </a:lnTo>
                  <a:cubicBezTo>
                    <a:pt x="940" y="844"/>
                    <a:pt x="954" y="813"/>
                    <a:pt x="982" y="785"/>
                  </a:cubicBezTo>
                  <a:lnTo>
                    <a:pt x="1204" y="637"/>
                  </a:lnTo>
                  <a:cubicBezTo>
                    <a:pt x="1260" y="595"/>
                    <a:pt x="1246" y="493"/>
                    <a:pt x="1172" y="475"/>
                  </a:cubicBezTo>
                  <a:lnTo>
                    <a:pt x="926" y="387"/>
                  </a:lnTo>
                  <a:cubicBezTo>
                    <a:pt x="894" y="373"/>
                    <a:pt x="880" y="345"/>
                    <a:pt x="866" y="317"/>
                  </a:cubicBezTo>
                  <a:lnTo>
                    <a:pt x="792" y="67"/>
                  </a:lnTo>
                  <a:cubicBezTo>
                    <a:pt x="784" y="24"/>
                    <a:pt x="745" y="1"/>
                    <a:pt x="706"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2" name="Google Shape;2611;p64">
              <a:extLst>
                <a:ext uri="{FF2B5EF4-FFF2-40B4-BE49-F238E27FC236}">
                  <a16:creationId xmlns:a16="http://schemas.microsoft.com/office/drawing/2014/main" id="{9A1CDB4A-51A4-A66B-BC56-8A37A7DD1B48}"/>
                </a:ext>
              </a:extLst>
            </p:cNvPr>
            <p:cNvSpPr/>
            <p:nvPr/>
          </p:nvSpPr>
          <p:spPr>
            <a:xfrm>
              <a:off x="2483200" y="4491538"/>
              <a:ext cx="31075" cy="30875"/>
            </a:xfrm>
            <a:custGeom>
              <a:avLst/>
              <a:gdLst/>
              <a:ahLst/>
              <a:cxnLst/>
              <a:rect l="l" t="t" r="r" b="b"/>
              <a:pathLst>
                <a:path w="1243" h="1235" extrusionOk="0">
                  <a:moveTo>
                    <a:pt x="481" y="0"/>
                  </a:moveTo>
                  <a:cubicBezTo>
                    <a:pt x="436" y="0"/>
                    <a:pt x="394" y="32"/>
                    <a:pt x="394" y="88"/>
                  </a:cubicBezTo>
                  <a:lnTo>
                    <a:pt x="352" y="338"/>
                  </a:lnTo>
                  <a:cubicBezTo>
                    <a:pt x="352" y="384"/>
                    <a:pt x="338" y="412"/>
                    <a:pt x="306" y="426"/>
                  </a:cubicBezTo>
                  <a:lnTo>
                    <a:pt x="74" y="545"/>
                  </a:lnTo>
                  <a:cubicBezTo>
                    <a:pt x="0" y="574"/>
                    <a:pt x="0" y="676"/>
                    <a:pt x="74" y="721"/>
                  </a:cubicBezTo>
                  <a:lnTo>
                    <a:pt x="306" y="823"/>
                  </a:lnTo>
                  <a:cubicBezTo>
                    <a:pt x="338" y="837"/>
                    <a:pt x="366" y="866"/>
                    <a:pt x="366" y="897"/>
                  </a:cubicBezTo>
                  <a:lnTo>
                    <a:pt x="408" y="1161"/>
                  </a:lnTo>
                  <a:cubicBezTo>
                    <a:pt x="419" y="1206"/>
                    <a:pt x="464" y="1235"/>
                    <a:pt x="507" y="1235"/>
                  </a:cubicBezTo>
                  <a:cubicBezTo>
                    <a:pt x="531" y="1235"/>
                    <a:pt x="555" y="1225"/>
                    <a:pt x="570" y="1203"/>
                  </a:cubicBezTo>
                  <a:lnTo>
                    <a:pt x="760" y="1013"/>
                  </a:lnTo>
                  <a:cubicBezTo>
                    <a:pt x="778" y="999"/>
                    <a:pt x="806" y="985"/>
                    <a:pt x="834" y="985"/>
                  </a:cubicBezTo>
                  <a:lnTo>
                    <a:pt x="1098" y="1027"/>
                  </a:lnTo>
                  <a:cubicBezTo>
                    <a:pt x="1104" y="1028"/>
                    <a:pt x="1110" y="1029"/>
                    <a:pt x="1116" y="1029"/>
                  </a:cubicBezTo>
                  <a:cubicBezTo>
                    <a:pt x="1194" y="1029"/>
                    <a:pt x="1242" y="948"/>
                    <a:pt x="1200" y="880"/>
                  </a:cubicBezTo>
                  <a:lnTo>
                    <a:pt x="1069" y="662"/>
                  </a:lnTo>
                  <a:cubicBezTo>
                    <a:pt x="1055" y="633"/>
                    <a:pt x="1055" y="588"/>
                    <a:pt x="1069" y="560"/>
                  </a:cubicBezTo>
                  <a:lnTo>
                    <a:pt x="1186" y="324"/>
                  </a:lnTo>
                  <a:cubicBezTo>
                    <a:pt x="1227" y="269"/>
                    <a:pt x="1181" y="191"/>
                    <a:pt x="1106" y="191"/>
                  </a:cubicBezTo>
                  <a:cubicBezTo>
                    <a:pt x="1099" y="191"/>
                    <a:pt x="1091" y="192"/>
                    <a:pt x="1084" y="194"/>
                  </a:cubicBezTo>
                  <a:lnTo>
                    <a:pt x="834" y="236"/>
                  </a:lnTo>
                  <a:cubicBezTo>
                    <a:pt x="822" y="240"/>
                    <a:pt x="812" y="241"/>
                    <a:pt x="802" y="241"/>
                  </a:cubicBezTo>
                  <a:cubicBezTo>
                    <a:pt x="776" y="241"/>
                    <a:pt x="756" y="228"/>
                    <a:pt x="746" y="208"/>
                  </a:cubicBezTo>
                  <a:lnTo>
                    <a:pt x="556" y="32"/>
                  </a:lnTo>
                  <a:cubicBezTo>
                    <a:pt x="534" y="10"/>
                    <a:pt x="507" y="0"/>
                    <a:pt x="481" y="0"/>
                  </a:cubicBez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523" name="Google Shape;2612;p64">
            <a:extLst>
              <a:ext uri="{FF2B5EF4-FFF2-40B4-BE49-F238E27FC236}">
                <a16:creationId xmlns:a16="http://schemas.microsoft.com/office/drawing/2014/main" id="{8D3852B5-4725-72D4-DE80-D8D13C120F52}"/>
              </a:ext>
            </a:extLst>
          </p:cNvPr>
          <p:cNvGrpSpPr/>
          <p:nvPr/>
        </p:nvGrpSpPr>
        <p:grpSpPr>
          <a:xfrm>
            <a:off x="476027" y="1995551"/>
            <a:ext cx="1754921" cy="2820453"/>
            <a:chOff x="2436200" y="2107875"/>
            <a:chExt cx="319375" cy="543450"/>
          </a:xfrm>
        </p:grpSpPr>
        <p:sp>
          <p:nvSpPr>
            <p:cNvPr id="1524" name="Google Shape;2613;p64">
              <a:extLst>
                <a:ext uri="{FF2B5EF4-FFF2-40B4-BE49-F238E27FC236}">
                  <a16:creationId xmlns:a16="http://schemas.microsoft.com/office/drawing/2014/main" id="{A6C40D4A-51CC-F465-14E9-7E3FD90DBE4E}"/>
                </a:ext>
              </a:extLst>
            </p:cNvPr>
            <p:cNvSpPr/>
            <p:nvPr/>
          </p:nvSpPr>
          <p:spPr>
            <a:xfrm>
              <a:off x="2463275" y="2250725"/>
              <a:ext cx="184000" cy="225825"/>
            </a:xfrm>
            <a:custGeom>
              <a:avLst/>
              <a:gdLst/>
              <a:ahLst/>
              <a:cxnLst/>
              <a:rect l="l" t="t" r="r" b="b"/>
              <a:pathLst>
                <a:path w="7360" h="9033" extrusionOk="0">
                  <a:moveTo>
                    <a:pt x="3935" y="1"/>
                  </a:moveTo>
                  <a:cubicBezTo>
                    <a:pt x="2907" y="1"/>
                    <a:pt x="1689" y="208"/>
                    <a:pt x="1028" y="926"/>
                  </a:cubicBezTo>
                  <a:cubicBezTo>
                    <a:pt x="1" y="2055"/>
                    <a:pt x="296" y="4739"/>
                    <a:pt x="366" y="5425"/>
                  </a:cubicBezTo>
                  <a:cubicBezTo>
                    <a:pt x="440" y="6128"/>
                    <a:pt x="736" y="8636"/>
                    <a:pt x="1629" y="8872"/>
                  </a:cubicBezTo>
                  <a:cubicBezTo>
                    <a:pt x="1956" y="8961"/>
                    <a:pt x="2545" y="9033"/>
                    <a:pt x="3203" y="9033"/>
                  </a:cubicBezTo>
                  <a:cubicBezTo>
                    <a:pt x="4372" y="9033"/>
                    <a:pt x="5758" y="8805"/>
                    <a:pt x="6276" y="8035"/>
                  </a:cubicBezTo>
                  <a:cubicBezTo>
                    <a:pt x="7359" y="6364"/>
                    <a:pt x="6420" y="1587"/>
                    <a:pt x="6420" y="1587"/>
                  </a:cubicBezTo>
                  <a:cubicBezTo>
                    <a:pt x="6420" y="1587"/>
                    <a:pt x="6276" y="370"/>
                    <a:pt x="5379" y="148"/>
                  </a:cubicBezTo>
                  <a:cubicBezTo>
                    <a:pt x="5053" y="69"/>
                    <a:pt x="4525" y="1"/>
                    <a:pt x="3935"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5" name="Google Shape;2614;p64">
              <a:extLst>
                <a:ext uri="{FF2B5EF4-FFF2-40B4-BE49-F238E27FC236}">
                  <a16:creationId xmlns:a16="http://schemas.microsoft.com/office/drawing/2014/main" id="{1E75BB7B-4DA2-5D21-6089-A77995EBF3D9}"/>
                </a:ext>
              </a:extLst>
            </p:cNvPr>
            <p:cNvSpPr/>
            <p:nvPr/>
          </p:nvSpPr>
          <p:spPr>
            <a:xfrm>
              <a:off x="2587525" y="2487450"/>
              <a:ext cx="85250" cy="163875"/>
            </a:xfrm>
            <a:custGeom>
              <a:avLst/>
              <a:gdLst/>
              <a:ahLst/>
              <a:cxnLst/>
              <a:rect l="l" t="t" r="r" b="b"/>
              <a:pathLst>
                <a:path w="3410" h="6555" extrusionOk="0">
                  <a:moveTo>
                    <a:pt x="2242" y="1"/>
                  </a:moveTo>
                  <a:lnTo>
                    <a:pt x="1" y="412"/>
                  </a:lnTo>
                  <a:cubicBezTo>
                    <a:pt x="1" y="412"/>
                    <a:pt x="279" y="1556"/>
                    <a:pt x="353" y="2569"/>
                  </a:cubicBezTo>
                  <a:cubicBezTo>
                    <a:pt x="441" y="3564"/>
                    <a:pt x="409" y="4679"/>
                    <a:pt x="381" y="5485"/>
                  </a:cubicBezTo>
                  <a:cubicBezTo>
                    <a:pt x="353" y="6290"/>
                    <a:pt x="265" y="6378"/>
                    <a:pt x="1408" y="6508"/>
                  </a:cubicBezTo>
                  <a:cubicBezTo>
                    <a:pt x="1681" y="6540"/>
                    <a:pt x="1939" y="6555"/>
                    <a:pt x="2171" y="6555"/>
                  </a:cubicBezTo>
                  <a:cubicBezTo>
                    <a:pt x="2923" y="6555"/>
                    <a:pt x="3410" y="6397"/>
                    <a:pt x="3297" y="6128"/>
                  </a:cubicBezTo>
                  <a:cubicBezTo>
                    <a:pt x="3153" y="5777"/>
                    <a:pt x="1862" y="5351"/>
                    <a:pt x="1862" y="5351"/>
                  </a:cubicBezTo>
                  <a:cubicBezTo>
                    <a:pt x="1862" y="5351"/>
                    <a:pt x="1964" y="4546"/>
                    <a:pt x="2097" y="3448"/>
                  </a:cubicBezTo>
                  <a:cubicBezTo>
                    <a:pt x="2213" y="2333"/>
                    <a:pt x="2242" y="1"/>
                    <a:pt x="2242" y="1"/>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6" name="Google Shape;2615;p64">
              <a:extLst>
                <a:ext uri="{FF2B5EF4-FFF2-40B4-BE49-F238E27FC236}">
                  <a16:creationId xmlns:a16="http://schemas.microsoft.com/office/drawing/2014/main" id="{81CF6780-F372-FFF0-ADA9-181DD6B154A9}"/>
                </a:ext>
              </a:extLst>
            </p:cNvPr>
            <p:cNvSpPr/>
            <p:nvPr/>
          </p:nvSpPr>
          <p:spPr>
            <a:xfrm>
              <a:off x="2491500" y="2487900"/>
              <a:ext cx="77225" cy="162525"/>
            </a:xfrm>
            <a:custGeom>
              <a:avLst/>
              <a:gdLst/>
              <a:ahLst/>
              <a:cxnLst/>
              <a:rect l="l" t="t" r="r" b="b"/>
              <a:pathLst>
                <a:path w="3089" h="6501" extrusionOk="0">
                  <a:moveTo>
                    <a:pt x="3036" y="1"/>
                  </a:moveTo>
                  <a:lnTo>
                    <a:pt x="764" y="88"/>
                  </a:lnTo>
                  <a:cubicBezTo>
                    <a:pt x="764" y="88"/>
                    <a:pt x="866" y="1260"/>
                    <a:pt x="806" y="2269"/>
                  </a:cubicBezTo>
                  <a:cubicBezTo>
                    <a:pt x="732" y="3268"/>
                    <a:pt x="514" y="4222"/>
                    <a:pt x="324" y="4995"/>
                  </a:cubicBezTo>
                  <a:cubicBezTo>
                    <a:pt x="117" y="5773"/>
                    <a:pt x="1" y="5847"/>
                    <a:pt x="1102" y="6227"/>
                  </a:cubicBezTo>
                  <a:cubicBezTo>
                    <a:pt x="1634" y="6412"/>
                    <a:pt x="2129" y="6501"/>
                    <a:pt x="2486" y="6501"/>
                  </a:cubicBezTo>
                  <a:cubicBezTo>
                    <a:pt x="2865" y="6501"/>
                    <a:pt x="3089" y="6401"/>
                    <a:pt x="3036" y="6212"/>
                  </a:cubicBezTo>
                  <a:cubicBezTo>
                    <a:pt x="2931" y="5847"/>
                    <a:pt x="1731" y="5245"/>
                    <a:pt x="1731" y="5245"/>
                  </a:cubicBezTo>
                  <a:cubicBezTo>
                    <a:pt x="1731" y="5245"/>
                    <a:pt x="2139" y="4148"/>
                    <a:pt x="2421" y="3078"/>
                  </a:cubicBezTo>
                  <a:cubicBezTo>
                    <a:pt x="2699" y="1991"/>
                    <a:pt x="3036" y="1"/>
                    <a:pt x="3036" y="1"/>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7" name="Google Shape;2616;p64">
              <a:extLst>
                <a:ext uri="{FF2B5EF4-FFF2-40B4-BE49-F238E27FC236}">
                  <a16:creationId xmlns:a16="http://schemas.microsoft.com/office/drawing/2014/main" id="{1DBF716B-4854-6934-7FE8-0745BF6F7356}"/>
                </a:ext>
              </a:extLst>
            </p:cNvPr>
            <p:cNvSpPr/>
            <p:nvPr/>
          </p:nvSpPr>
          <p:spPr>
            <a:xfrm>
              <a:off x="2493700" y="2425550"/>
              <a:ext cx="156475" cy="111150"/>
            </a:xfrm>
            <a:custGeom>
              <a:avLst/>
              <a:gdLst/>
              <a:ahLst/>
              <a:cxnLst/>
              <a:rect l="l" t="t" r="r" b="b"/>
              <a:pathLst>
                <a:path w="6259" h="4446" extrusionOk="0">
                  <a:moveTo>
                    <a:pt x="500" y="1"/>
                  </a:moveTo>
                  <a:cubicBezTo>
                    <a:pt x="500" y="1"/>
                    <a:pt x="338" y="384"/>
                    <a:pt x="177" y="1351"/>
                  </a:cubicBezTo>
                  <a:cubicBezTo>
                    <a:pt x="1" y="2333"/>
                    <a:pt x="46" y="4046"/>
                    <a:pt x="46" y="4046"/>
                  </a:cubicBezTo>
                  <a:cubicBezTo>
                    <a:pt x="46" y="4046"/>
                    <a:pt x="644" y="4222"/>
                    <a:pt x="1365" y="4324"/>
                  </a:cubicBezTo>
                  <a:cubicBezTo>
                    <a:pt x="1796" y="4402"/>
                    <a:pt x="2271" y="4415"/>
                    <a:pt x="2548" y="4415"/>
                  </a:cubicBezTo>
                  <a:cubicBezTo>
                    <a:pt x="2695" y="4415"/>
                    <a:pt x="2787" y="4412"/>
                    <a:pt x="2787" y="4412"/>
                  </a:cubicBezTo>
                  <a:lnTo>
                    <a:pt x="3300" y="2625"/>
                  </a:lnTo>
                  <a:lnTo>
                    <a:pt x="3532" y="4412"/>
                  </a:lnTo>
                  <a:cubicBezTo>
                    <a:pt x="3532" y="4412"/>
                    <a:pt x="3831" y="4446"/>
                    <a:pt x="4368" y="4446"/>
                  </a:cubicBezTo>
                  <a:cubicBezTo>
                    <a:pt x="4451" y="4446"/>
                    <a:pt x="4539" y="4445"/>
                    <a:pt x="4633" y="4443"/>
                  </a:cubicBezTo>
                  <a:cubicBezTo>
                    <a:pt x="5351" y="4429"/>
                    <a:pt x="6202" y="4310"/>
                    <a:pt x="6202" y="4310"/>
                  </a:cubicBezTo>
                  <a:cubicBezTo>
                    <a:pt x="6202" y="4310"/>
                    <a:pt x="6258" y="3286"/>
                    <a:pt x="6258" y="2333"/>
                  </a:cubicBezTo>
                  <a:cubicBezTo>
                    <a:pt x="6258" y="1394"/>
                    <a:pt x="6156" y="32"/>
                    <a:pt x="6156" y="32"/>
                  </a:cubicBezTo>
                  <a:cubicBezTo>
                    <a:pt x="6156" y="32"/>
                    <a:pt x="4832" y="399"/>
                    <a:pt x="3724" y="399"/>
                  </a:cubicBezTo>
                  <a:cubicBezTo>
                    <a:pt x="3684" y="399"/>
                    <a:pt x="3645" y="399"/>
                    <a:pt x="3606" y="398"/>
                  </a:cubicBezTo>
                  <a:cubicBezTo>
                    <a:pt x="2477" y="352"/>
                    <a:pt x="500" y="1"/>
                    <a:pt x="500"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8" name="Google Shape;2617;p64">
              <a:extLst>
                <a:ext uri="{FF2B5EF4-FFF2-40B4-BE49-F238E27FC236}">
                  <a16:creationId xmlns:a16="http://schemas.microsoft.com/office/drawing/2014/main" id="{E400BDC5-9906-7524-325C-27F2F0A734F0}"/>
                </a:ext>
              </a:extLst>
            </p:cNvPr>
            <p:cNvSpPr/>
            <p:nvPr/>
          </p:nvSpPr>
          <p:spPr>
            <a:xfrm>
              <a:off x="2508750" y="2282075"/>
              <a:ext cx="141775" cy="160400"/>
            </a:xfrm>
            <a:custGeom>
              <a:avLst/>
              <a:gdLst/>
              <a:ahLst/>
              <a:cxnLst/>
              <a:rect l="l" t="t" r="r" b="b"/>
              <a:pathLst>
                <a:path w="5671" h="6416" extrusionOk="0">
                  <a:moveTo>
                    <a:pt x="1510" y="1"/>
                  </a:moveTo>
                  <a:cubicBezTo>
                    <a:pt x="782" y="1"/>
                    <a:pt x="264" y="143"/>
                    <a:pt x="264" y="143"/>
                  </a:cubicBezTo>
                  <a:cubicBezTo>
                    <a:pt x="264" y="143"/>
                    <a:pt x="426" y="449"/>
                    <a:pt x="468" y="1782"/>
                  </a:cubicBezTo>
                  <a:cubicBezTo>
                    <a:pt x="528" y="3115"/>
                    <a:pt x="0" y="5989"/>
                    <a:pt x="0" y="5989"/>
                  </a:cubicBezTo>
                  <a:cubicBezTo>
                    <a:pt x="0" y="5989"/>
                    <a:pt x="556" y="6253"/>
                    <a:pt x="2170" y="6387"/>
                  </a:cubicBezTo>
                  <a:cubicBezTo>
                    <a:pt x="2424" y="6407"/>
                    <a:pt x="2681" y="6416"/>
                    <a:pt x="2933" y="6416"/>
                  </a:cubicBezTo>
                  <a:cubicBezTo>
                    <a:pt x="4298" y="6416"/>
                    <a:pt x="5540" y="6165"/>
                    <a:pt x="5540" y="6165"/>
                  </a:cubicBezTo>
                  <a:cubicBezTo>
                    <a:pt x="5540" y="6165"/>
                    <a:pt x="5670" y="5226"/>
                    <a:pt x="5582" y="4114"/>
                  </a:cubicBezTo>
                  <a:cubicBezTo>
                    <a:pt x="5480" y="2999"/>
                    <a:pt x="5248" y="903"/>
                    <a:pt x="5027" y="639"/>
                  </a:cubicBezTo>
                  <a:cubicBezTo>
                    <a:pt x="4823" y="375"/>
                    <a:pt x="3929" y="245"/>
                    <a:pt x="3929" y="245"/>
                  </a:cubicBezTo>
                  <a:cubicBezTo>
                    <a:pt x="3929" y="245"/>
                    <a:pt x="3356" y="199"/>
                    <a:pt x="2272" y="55"/>
                  </a:cubicBezTo>
                  <a:cubicBezTo>
                    <a:pt x="2003" y="16"/>
                    <a:pt x="1745" y="1"/>
                    <a:pt x="1510" y="1"/>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9" name="Google Shape;2618;p64">
              <a:extLst>
                <a:ext uri="{FF2B5EF4-FFF2-40B4-BE49-F238E27FC236}">
                  <a16:creationId xmlns:a16="http://schemas.microsoft.com/office/drawing/2014/main" id="{C5B389B0-A9A9-A0D6-6E00-20E684B7CC0D}"/>
                </a:ext>
              </a:extLst>
            </p:cNvPr>
            <p:cNvSpPr/>
            <p:nvPr/>
          </p:nvSpPr>
          <p:spPr>
            <a:xfrm>
              <a:off x="2502150" y="2419300"/>
              <a:ext cx="148025" cy="30925"/>
            </a:xfrm>
            <a:custGeom>
              <a:avLst/>
              <a:gdLst/>
              <a:ahLst/>
              <a:cxnLst/>
              <a:rect l="l" t="t" r="r" b="b"/>
              <a:pathLst>
                <a:path w="5921" h="1237" extrusionOk="0">
                  <a:moveTo>
                    <a:pt x="74" y="1"/>
                  </a:moveTo>
                  <a:lnTo>
                    <a:pt x="0" y="778"/>
                  </a:lnTo>
                  <a:cubicBezTo>
                    <a:pt x="0" y="778"/>
                    <a:pt x="1596" y="1237"/>
                    <a:pt x="3256" y="1237"/>
                  </a:cubicBezTo>
                  <a:cubicBezTo>
                    <a:pt x="3352" y="1237"/>
                    <a:pt x="3449" y="1235"/>
                    <a:pt x="3546" y="1232"/>
                  </a:cubicBezTo>
                  <a:cubicBezTo>
                    <a:pt x="5291" y="1176"/>
                    <a:pt x="5920" y="986"/>
                    <a:pt x="5920" y="986"/>
                  </a:cubicBezTo>
                  <a:lnTo>
                    <a:pt x="5906" y="75"/>
                  </a:lnTo>
                  <a:cubicBezTo>
                    <a:pt x="5906" y="75"/>
                    <a:pt x="4881" y="311"/>
                    <a:pt x="3395" y="311"/>
                  </a:cubicBezTo>
                  <a:cubicBezTo>
                    <a:pt x="3353" y="311"/>
                    <a:pt x="3311" y="311"/>
                    <a:pt x="3268" y="310"/>
                  </a:cubicBezTo>
                  <a:cubicBezTo>
                    <a:pt x="1699" y="282"/>
                    <a:pt x="74" y="1"/>
                    <a:pt x="74"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0" name="Google Shape;2619;p64">
              <a:extLst>
                <a:ext uri="{FF2B5EF4-FFF2-40B4-BE49-F238E27FC236}">
                  <a16:creationId xmlns:a16="http://schemas.microsoft.com/office/drawing/2014/main" id="{EA6E3F4F-BC98-89EF-AED1-38696313EBD3}"/>
                </a:ext>
              </a:extLst>
            </p:cNvPr>
            <p:cNvSpPr/>
            <p:nvPr/>
          </p:nvSpPr>
          <p:spPr>
            <a:xfrm>
              <a:off x="2646550" y="2176300"/>
              <a:ext cx="109025" cy="155525"/>
            </a:xfrm>
            <a:custGeom>
              <a:avLst/>
              <a:gdLst/>
              <a:ahLst/>
              <a:cxnLst/>
              <a:rect l="l" t="t" r="r" b="b"/>
              <a:pathLst>
                <a:path w="4361" h="6221" extrusionOk="0">
                  <a:moveTo>
                    <a:pt x="3011" y="0"/>
                  </a:moveTo>
                  <a:cubicBezTo>
                    <a:pt x="2923" y="0"/>
                    <a:pt x="2798" y="110"/>
                    <a:pt x="2680" y="311"/>
                  </a:cubicBezTo>
                  <a:cubicBezTo>
                    <a:pt x="2519" y="593"/>
                    <a:pt x="2227" y="1514"/>
                    <a:pt x="2227" y="1514"/>
                  </a:cubicBezTo>
                  <a:cubicBezTo>
                    <a:pt x="2227" y="1514"/>
                    <a:pt x="2005" y="1339"/>
                    <a:pt x="1861" y="1279"/>
                  </a:cubicBezTo>
                  <a:cubicBezTo>
                    <a:pt x="1814" y="1258"/>
                    <a:pt x="1755" y="1248"/>
                    <a:pt x="1698" y="1248"/>
                  </a:cubicBezTo>
                  <a:cubicBezTo>
                    <a:pt x="1558" y="1248"/>
                    <a:pt x="1428" y="1314"/>
                    <a:pt x="1523" y="1472"/>
                  </a:cubicBezTo>
                  <a:cubicBezTo>
                    <a:pt x="1653" y="1690"/>
                    <a:pt x="2125" y="1982"/>
                    <a:pt x="2125" y="1982"/>
                  </a:cubicBezTo>
                  <a:cubicBezTo>
                    <a:pt x="2125" y="1982"/>
                    <a:pt x="2167" y="2380"/>
                    <a:pt x="1699" y="3301"/>
                  </a:cubicBezTo>
                  <a:cubicBezTo>
                    <a:pt x="1245" y="4226"/>
                    <a:pt x="0" y="4328"/>
                    <a:pt x="0" y="4328"/>
                  </a:cubicBezTo>
                  <a:lnTo>
                    <a:pt x="482" y="6221"/>
                  </a:lnTo>
                  <a:cubicBezTo>
                    <a:pt x="482" y="6221"/>
                    <a:pt x="1801" y="6203"/>
                    <a:pt x="2564" y="5194"/>
                  </a:cubicBezTo>
                  <a:cubicBezTo>
                    <a:pt x="3324" y="4181"/>
                    <a:pt x="3148" y="2102"/>
                    <a:pt x="3148" y="2102"/>
                  </a:cubicBezTo>
                  <a:cubicBezTo>
                    <a:pt x="3148" y="2102"/>
                    <a:pt x="4147" y="1736"/>
                    <a:pt x="4175" y="1500"/>
                  </a:cubicBezTo>
                  <a:cubicBezTo>
                    <a:pt x="4180" y="1428"/>
                    <a:pt x="4116" y="1402"/>
                    <a:pt x="4025" y="1402"/>
                  </a:cubicBezTo>
                  <a:cubicBezTo>
                    <a:pt x="3822" y="1402"/>
                    <a:pt x="3486" y="1528"/>
                    <a:pt x="3486" y="1528"/>
                  </a:cubicBezTo>
                  <a:cubicBezTo>
                    <a:pt x="3486" y="1528"/>
                    <a:pt x="3898" y="1251"/>
                    <a:pt x="4116" y="1047"/>
                  </a:cubicBezTo>
                  <a:cubicBezTo>
                    <a:pt x="4322" y="870"/>
                    <a:pt x="4361" y="678"/>
                    <a:pt x="4189" y="678"/>
                  </a:cubicBezTo>
                  <a:cubicBezTo>
                    <a:pt x="4176" y="678"/>
                    <a:pt x="4162" y="679"/>
                    <a:pt x="4147" y="681"/>
                  </a:cubicBezTo>
                  <a:cubicBezTo>
                    <a:pt x="3926" y="709"/>
                    <a:pt x="3254" y="1177"/>
                    <a:pt x="3254" y="1177"/>
                  </a:cubicBezTo>
                  <a:cubicBezTo>
                    <a:pt x="3254" y="1177"/>
                    <a:pt x="3620" y="737"/>
                    <a:pt x="3781" y="505"/>
                  </a:cubicBezTo>
                  <a:cubicBezTo>
                    <a:pt x="3942" y="277"/>
                    <a:pt x="3968" y="73"/>
                    <a:pt x="3827" y="73"/>
                  </a:cubicBezTo>
                  <a:cubicBezTo>
                    <a:pt x="3814" y="73"/>
                    <a:pt x="3798" y="75"/>
                    <a:pt x="3781" y="79"/>
                  </a:cubicBezTo>
                  <a:cubicBezTo>
                    <a:pt x="3574" y="107"/>
                    <a:pt x="2842" y="1001"/>
                    <a:pt x="2842" y="1001"/>
                  </a:cubicBezTo>
                  <a:cubicBezTo>
                    <a:pt x="2842" y="1001"/>
                    <a:pt x="2884" y="913"/>
                    <a:pt x="2958" y="681"/>
                  </a:cubicBezTo>
                  <a:cubicBezTo>
                    <a:pt x="3046" y="459"/>
                    <a:pt x="3148" y="181"/>
                    <a:pt x="3092" y="48"/>
                  </a:cubicBezTo>
                  <a:cubicBezTo>
                    <a:pt x="3072" y="16"/>
                    <a:pt x="3044" y="0"/>
                    <a:pt x="3011" y="0"/>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1" name="Google Shape;2620;p64">
              <a:extLst>
                <a:ext uri="{FF2B5EF4-FFF2-40B4-BE49-F238E27FC236}">
                  <a16:creationId xmlns:a16="http://schemas.microsoft.com/office/drawing/2014/main" id="{F2D2DF61-2200-CC7E-68E7-9CF9B0B76F88}"/>
                </a:ext>
              </a:extLst>
            </p:cNvPr>
            <p:cNvSpPr/>
            <p:nvPr/>
          </p:nvSpPr>
          <p:spPr>
            <a:xfrm>
              <a:off x="2602125" y="2276850"/>
              <a:ext cx="84725" cy="65975"/>
            </a:xfrm>
            <a:custGeom>
              <a:avLst/>
              <a:gdLst/>
              <a:ahLst/>
              <a:cxnLst/>
              <a:rect l="l" t="t" r="r" b="b"/>
              <a:pathLst>
                <a:path w="3389" h="2639" extrusionOk="0">
                  <a:moveTo>
                    <a:pt x="2671" y="0"/>
                  </a:moveTo>
                  <a:cubicBezTo>
                    <a:pt x="2671" y="0"/>
                    <a:pt x="2449" y="117"/>
                    <a:pt x="2055" y="204"/>
                  </a:cubicBezTo>
                  <a:cubicBezTo>
                    <a:pt x="1584" y="321"/>
                    <a:pt x="1425" y="292"/>
                    <a:pt x="954" y="380"/>
                  </a:cubicBezTo>
                  <a:cubicBezTo>
                    <a:pt x="500" y="454"/>
                    <a:pt x="1" y="528"/>
                    <a:pt x="1" y="528"/>
                  </a:cubicBezTo>
                  <a:cubicBezTo>
                    <a:pt x="338" y="644"/>
                    <a:pt x="1144" y="2639"/>
                    <a:pt x="1144" y="2639"/>
                  </a:cubicBezTo>
                  <a:cubicBezTo>
                    <a:pt x="1144" y="2639"/>
                    <a:pt x="1453" y="2639"/>
                    <a:pt x="2171" y="2505"/>
                  </a:cubicBezTo>
                  <a:cubicBezTo>
                    <a:pt x="2889" y="2375"/>
                    <a:pt x="3342" y="2125"/>
                    <a:pt x="3342" y="2125"/>
                  </a:cubicBezTo>
                  <a:cubicBezTo>
                    <a:pt x="3342" y="2125"/>
                    <a:pt x="3388" y="2037"/>
                    <a:pt x="3254" y="1274"/>
                  </a:cubicBezTo>
                  <a:cubicBezTo>
                    <a:pt x="3110" y="510"/>
                    <a:pt x="2671" y="0"/>
                    <a:pt x="2671" y="0"/>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2" name="Google Shape;2621;p64">
              <a:extLst>
                <a:ext uri="{FF2B5EF4-FFF2-40B4-BE49-F238E27FC236}">
                  <a16:creationId xmlns:a16="http://schemas.microsoft.com/office/drawing/2014/main" id="{585C0816-65B5-EAC3-EC0F-9C33361A951D}"/>
                </a:ext>
              </a:extLst>
            </p:cNvPr>
            <p:cNvSpPr/>
            <p:nvPr/>
          </p:nvSpPr>
          <p:spPr>
            <a:xfrm>
              <a:off x="2541025" y="2266200"/>
              <a:ext cx="96300" cy="65675"/>
            </a:xfrm>
            <a:custGeom>
              <a:avLst/>
              <a:gdLst/>
              <a:ahLst/>
              <a:cxnLst/>
              <a:rect l="l" t="t" r="r" b="b"/>
              <a:pathLst>
                <a:path w="3852" h="2627" extrusionOk="0">
                  <a:moveTo>
                    <a:pt x="746" y="1"/>
                  </a:moveTo>
                  <a:cubicBezTo>
                    <a:pt x="746" y="1"/>
                    <a:pt x="792" y="585"/>
                    <a:pt x="718" y="894"/>
                  </a:cubicBezTo>
                  <a:cubicBezTo>
                    <a:pt x="686" y="998"/>
                    <a:pt x="586" y="1032"/>
                    <a:pt x="470" y="1032"/>
                  </a:cubicBezTo>
                  <a:cubicBezTo>
                    <a:pt x="261" y="1032"/>
                    <a:pt x="0" y="922"/>
                    <a:pt x="0" y="922"/>
                  </a:cubicBezTo>
                  <a:lnTo>
                    <a:pt x="0" y="922"/>
                  </a:lnTo>
                  <a:cubicBezTo>
                    <a:pt x="0" y="922"/>
                    <a:pt x="56" y="1288"/>
                    <a:pt x="176" y="1524"/>
                  </a:cubicBezTo>
                  <a:cubicBezTo>
                    <a:pt x="268" y="1724"/>
                    <a:pt x="802" y="2627"/>
                    <a:pt x="1984" y="2627"/>
                  </a:cubicBezTo>
                  <a:cubicBezTo>
                    <a:pt x="2111" y="2627"/>
                    <a:pt x="2246" y="2616"/>
                    <a:pt x="2388" y="2593"/>
                  </a:cubicBezTo>
                  <a:cubicBezTo>
                    <a:pt x="3852" y="2343"/>
                    <a:pt x="3384" y="1218"/>
                    <a:pt x="3384" y="1218"/>
                  </a:cubicBezTo>
                  <a:cubicBezTo>
                    <a:pt x="3384" y="1218"/>
                    <a:pt x="2972" y="1172"/>
                    <a:pt x="2870" y="968"/>
                  </a:cubicBezTo>
                  <a:cubicBezTo>
                    <a:pt x="2782" y="761"/>
                    <a:pt x="2842" y="191"/>
                    <a:pt x="2842" y="191"/>
                  </a:cubicBezTo>
                  <a:lnTo>
                    <a:pt x="746" y="1"/>
                  </a:ln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3" name="Google Shape;2622;p64">
              <a:extLst>
                <a:ext uri="{FF2B5EF4-FFF2-40B4-BE49-F238E27FC236}">
                  <a16:creationId xmlns:a16="http://schemas.microsoft.com/office/drawing/2014/main" id="{552EFC78-1ED5-37F6-90D2-F1155C701A2B}"/>
                </a:ext>
              </a:extLst>
            </p:cNvPr>
            <p:cNvSpPr/>
            <p:nvPr/>
          </p:nvSpPr>
          <p:spPr>
            <a:xfrm>
              <a:off x="2559650" y="2266200"/>
              <a:ext cx="52450" cy="18325"/>
            </a:xfrm>
            <a:custGeom>
              <a:avLst/>
              <a:gdLst/>
              <a:ahLst/>
              <a:cxnLst/>
              <a:rect l="l" t="t" r="r" b="b"/>
              <a:pathLst>
                <a:path w="2098" h="733" extrusionOk="0">
                  <a:moveTo>
                    <a:pt x="2097" y="191"/>
                  </a:moveTo>
                  <a:cubicBezTo>
                    <a:pt x="2097" y="191"/>
                    <a:pt x="2069" y="483"/>
                    <a:pt x="2083" y="732"/>
                  </a:cubicBezTo>
                  <a:lnTo>
                    <a:pt x="2083" y="732"/>
                  </a:lnTo>
                  <a:cubicBezTo>
                    <a:pt x="2069" y="483"/>
                    <a:pt x="2097" y="191"/>
                    <a:pt x="2097" y="191"/>
                  </a:cubicBezTo>
                  <a:close/>
                  <a:moveTo>
                    <a:pt x="1" y="1"/>
                  </a:moveTo>
                  <a:cubicBezTo>
                    <a:pt x="1" y="15"/>
                    <a:pt x="15" y="293"/>
                    <a:pt x="1" y="557"/>
                  </a:cubicBezTo>
                  <a:lnTo>
                    <a:pt x="1" y="557"/>
                  </a:lnTo>
                  <a:cubicBezTo>
                    <a:pt x="15" y="293"/>
                    <a:pt x="1" y="15"/>
                    <a:pt x="1" y="1"/>
                  </a:cubicBezTo>
                  <a:close/>
                </a:path>
              </a:pathLst>
            </a:custGeom>
            <a:solidFill>
              <a:srgbClr val="D6504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4" name="Google Shape;2623;p64">
              <a:extLst>
                <a:ext uri="{FF2B5EF4-FFF2-40B4-BE49-F238E27FC236}">
                  <a16:creationId xmlns:a16="http://schemas.microsoft.com/office/drawing/2014/main" id="{F9282DB7-98BA-3799-DF4C-E8B7C46E4D32}"/>
                </a:ext>
              </a:extLst>
            </p:cNvPr>
            <p:cNvSpPr/>
            <p:nvPr/>
          </p:nvSpPr>
          <p:spPr>
            <a:xfrm>
              <a:off x="2559650" y="2266200"/>
              <a:ext cx="52450" cy="20525"/>
            </a:xfrm>
            <a:custGeom>
              <a:avLst/>
              <a:gdLst/>
              <a:ahLst/>
              <a:cxnLst/>
              <a:rect l="l" t="t" r="r" b="b"/>
              <a:pathLst>
                <a:path w="2098" h="821" extrusionOk="0">
                  <a:moveTo>
                    <a:pt x="1" y="1"/>
                  </a:moveTo>
                  <a:cubicBezTo>
                    <a:pt x="1" y="15"/>
                    <a:pt x="15" y="293"/>
                    <a:pt x="1" y="557"/>
                  </a:cubicBezTo>
                  <a:cubicBezTo>
                    <a:pt x="222" y="645"/>
                    <a:pt x="440" y="704"/>
                    <a:pt x="676" y="747"/>
                  </a:cubicBezTo>
                  <a:cubicBezTo>
                    <a:pt x="908" y="792"/>
                    <a:pt x="1144" y="820"/>
                    <a:pt x="1380" y="820"/>
                  </a:cubicBezTo>
                  <a:cubicBezTo>
                    <a:pt x="1612" y="820"/>
                    <a:pt x="1847" y="792"/>
                    <a:pt x="2083" y="732"/>
                  </a:cubicBezTo>
                  <a:cubicBezTo>
                    <a:pt x="2069" y="483"/>
                    <a:pt x="2097" y="191"/>
                    <a:pt x="2097" y="191"/>
                  </a:cubicBezTo>
                  <a:lnTo>
                    <a:pt x="1" y="1"/>
                  </a:lnTo>
                  <a:close/>
                </a:path>
              </a:pathLst>
            </a:custGeom>
            <a:solidFill>
              <a:srgbClr val="ECA99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5" name="Google Shape;2624;p64">
              <a:extLst>
                <a:ext uri="{FF2B5EF4-FFF2-40B4-BE49-F238E27FC236}">
                  <a16:creationId xmlns:a16="http://schemas.microsoft.com/office/drawing/2014/main" id="{9CF4C2B2-93C9-0825-E352-A641E09C906C}"/>
                </a:ext>
              </a:extLst>
            </p:cNvPr>
            <p:cNvSpPr/>
            <p:nvPr/>
          </p:nvSpPr>
          <p:spPr>
            <a:xfrm>
              <a:off x="2437675" y="2112000"/>
              <a:ext cx="78750" cy="115725"/>
            </a:xfrm>
            <a:custGeom>
              <a:avLst/>
              <a:gdLst/>
              <a:ahLst/>
              <a:cxnLst/>
              <a:rect l="l" t="t" r="r" b="b"/>
              <a:pathLst>
                <a:path w="3150" h="4629" extrusionOk="0">
                  <a:moveTo>
                    <a:pt x="1579" y="1"/>
                  </a:moveTo>
                  <a:cubicBezTo>
                    <a:pt x="840" y="1"/>
                    <a:pt x="345" y="746"/>
                    <a:pt x="455" y="1494"/>
                  </a:cubicBezTo>
                  <a:cubicBezTo>
                    <a:pt x="599" y="2416"/>
                    <a:pt x="1566" y="3457"/>
                    <a:pt x="1408" y="3721"/>
                  </a:cubicBezTo>
                  <a:cubicBezTo>
                    <a:pt x="1300" y="3881"/>
                    <a:pt x="1108" y="3935"/>
                    <a:pt x="899" y="3935"/>
                  </a:cubicBezTo>
                  <a:cubicBezTo>
                    <a:pt x="483" y="3935"/>
                    <a:pt x="1" y="3721"/>
                    <a:pt x="1" y="3721"/>
                  </a:cubicBezTo>
                  <a:lnTo>
                    <a:pt x="1" y="3721"/>
                  </a:lnTo>
                  <a:cubicBezTo>
                    <a:pt x="1" y="3721"/>
                    <a:pt x="188" y="4628"/>
                    <a:pt x="1394" y="4628"/>
                  </a:cubicBezTo>
                  <a:cubicBezTo>
                    <a:pt x="1403" y="4628"/>
                    <a:pt x="1413" y="4628"/>
                    <a:pt x="1422" y="4628"/>
                  </a:cubicBezTo>
                  <a:cubicBezTo>
                    <a:pt x="2653" y="4614"/>
                    <a:pt x="3149" y="3559"/>
                    <a:pt x="3149" y="3559"/>
                  </a:cubicBezTo>
                  <a:lnTo>
                    <a:pt x="3005" y="1814"/>
                  </a:lnTo>
                  <a:cubicBezTo>
                    <a:pt x="3005" y="1814"/>
                    <a:pt x="3093" y="555"/>
                    <a:pt x="2094" y="115"/>
                  </a:cubicBezTo>
                  <a:cubicBezTo>
                    <a:pt x="1913" y="36"/>
                    <a:pt x="1740" y="1"/>
                    <a:pt x="1579"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6" name="Google Shape;2625;p64">
              <a:extLst>
                <a:ext uri="{FF2B5EF4-FFF2-40B4-BE49-F238E27FC236}">
                  <a16:creationId xmlns:a16="http://schemas.microsoft.com/office/drawing/2014/main" id="{DE931DDC-EF13-B274-BDC6-F3F15A1A1C84}"/>
                </a:ext>
              </a:extLst>
            </p:cNvPr>
            <p:cNvSpPr/>
            <p:nvPr/>
          </p:nvSpPr>
          <p:spPr>
            <a:xfrm>
              <a:off x="2490000" y="2147500"/>
              <a:ext cx="26425" cy="76950"/>
            </a:xfrm>
            <a:custGeom>
              <a:avLst/>
              <a:gdLst/>
              <a:ahLst/>
              <a:cxnLst/>
              <a:rect l="l" t="t" r="r" b="b"/>
              <a:pathLst>
                <a:path w="1057" h="3078" extrusionOk="0">
                  <a:moveTo>
                    <a:pt x="880" y="0"/>
                  </a:moveTo>
                  <a:cubicBezTo>
                    <a:pt x="648" y="292"/>
                    <a:pt x="398" y="584"/>
                    <a:pt x="265" y="936"/>
                  </a:cubicBezTo>
                  <a:cubicBezTo>
                    <a:pt x="61" y="1449"/>
                    <a:pt x="121" y="2009"/>
                    <a:pt x="121" y="2550"/>
                  </a:cubicBezTo>
                  <a:cubicBezTo>
                    <a:pt x="121" y="2754"/>
                    <a:pt x="106" y="2930"/>
                    <a:pt x="1" y="3078"/>
                  </a:cubicBezTo>
                  <a:cubicBezTo>
                    <a:pt x="736" y="2800"/>
                    <a:pt x="1056" y="2139"/>
                    <a:pt x="1056" y="2139"/>
                  </a:cubicBezTo>
                  <a:lnTo>
                    <a:pt x="912" y="394"/>
                  </a:lnTo>
                  <a:cubicBezTo>
                    <a:pt x="912" y="394"/>
                    <a:pt x="912" y="232"/>
                    <a:pt x="880"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7" name="Google Shape;2626;p64">
              <a:extLst>
                <a:ext uri="{FF2B5EF4-FFF2-40B4-BE49-F238E27FC236}">
                  <a16:creationId xmlns:a16="http://schemas.microsoft.com/office/drawing/2014/main" id="{37810F31-14EE-01BA-0730-18DBB46C535D}"/>
                </a:ext>
              </a:extLst>
            </p:cNvPr>
            <p:cNvSpPr/>
            <p:nvPr/>
          </p:nvSpPr>
          <p:spPr>
            <a:xfrm>
              <a:off x="2634050" y="2107875"/>
              <a:ext cx="75475" cy="109050"/>
            </a:xfrm>
            <a:custGeom>
              <a:avLst/>
              <a:gdLst/>
              <a:ahLst/>
              <a:cxnLst/>
              <a:rect l="l" t="t" r="r" b="b"/>
              <a:pathLst>
                <a:path w="3019" h="4362" extrusionOk="0">
                  <a:moveTo>
                    <a:pt x="1677" y="1"/>
                  </a:moveTo>
                  <a:cubicBezTo>
                    <a:pt x="675" y="1"/>
                    <a:pt x="205" y="1423"/>
                    <a:pt x="205" y="1423"/>
                  </a:cubicBezTo>
                  <a:cubicBezTo>
                    <a:pt x="1" y="1891"/>
                    <a:pt x="454" y="3330"/>
                    <a:pt x="454" y="3330"/>
                  </a:cubicBezTo>
                  <a:cubicBezTo>
                    <a:pt x="454" y="3330"/>
                    <a:pt x="764" y="4002"/>
                    <a:pt x="1700" y="4280"/>
                  </a:cubicBezTo>
                  <a:cubicBezTo>
                    <a:pt x="1885" y="4338"/>
                    <a:pt x="2044" y="4361"/>
                    <a:pt x="2180" y="4361"/>
                  </a:cubicBezTo>
                  <a:cubicBezTo>
                    <a:pt x="2733" y="4361"/>
                    <a:pt x="2903" y="3974"/>
                    <a:pt x="2903" y="3974"/>
                  </a:cubicBezTo>
                  <a:lnTo>
                    <a:pt x="2903" y="3974"/>
                  </a:lnTo>
                  <a:cubicBezTo>
                    <a:pt x="2903" y="3974"/>
                    <a:pt x="2754" y="4012"/>
                    <a:pt x="2576" y="4012"/>
                  </a:cubicBezTo>
                  <a:cubicBezTo>
                    <a:pt x="2462" y="4012"/>
                    <a:pt x="2335" y="3996"/>
                    <a:pt x="2227" y="3945"/>
                  </a:cubicBezTo>
                  <a:cubicBezTo>
                    <a:pt x="1949" y="3812"/>
                    <a:pt x="2111" y="3330"/>
                    <a:pt x="2565" y="2479"/>
                  </a:cubicBezTo>
                  <a:cubicBezTo>
                    <a:pt x="3019" y="1627"/>
                    <a:pt x="3005" y="206"/>
                    <a:pt x="1861" y="16"/>
                  </a:cubicBezTo>
                  <a:cubicBezTo>
                    <a:pt x="1798" y="6"/>
                    <a:pt x="1737" y="1"/>
                    <a:pt x="1677"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8" name="Google Shape;2627;p64">
              <a:extLst>
                <a:ext uri="{FF2B5EF4-FFF2-40B4-BE49-F238E27FC236}">
                  <a16:creationId xmlns:a16="http://schemas.microsoft.com/office/drawing/2014/main" id="{12AF3ACB-50D5-A6B1-3363-C4E05E9E933F}"/>
                </a:ext>
              </a:extLst>
            </p:cNvPr>
            <p:cNvSpPr/>
            <p:nvPr/>
          </p:nvSpPr>
          <p:spPr>
            <a:xfrm>
              <a:off x="2634050" y="2129900"/>
              <a:ext cx="36700" cy="83225"/>
            </a:xfrm>
            <a:custGeom>
              <a:avLst/>
              <a:gdLst/>
              <a:ahLst/>
              <a:cxnLst/>
              <a:rect l="l" t="t" r="r" b="b"/>
              <a:pathLst>
                <a:path w="1468" h="3329" extrusionOk="0">
                  <a:moveTo>
                    <a:pt x="468" y="1"/>
                  </a:moveTo>
                  <a:cubicBezTo>
                    <a:pt x="293" y="293"/>
                    <a:pt x="205" y="542"/>
                    <a:pt x="205" y="542"/>
                  </a:cubicBezTo>
                  <a:cubicBezTo>
                    <a:pt x="1" y="1010"/>
                    <a:pt x="454" y="2449"/>
                    <a:pt x="454" y="2449"/>
                  </a:cubicBezTo>
                  <a:cubicBezTo>
                    <a:pt x="454" y="2449"/>
                    <a:pt x="704" y="3005"/>
                    <a:pt x="1467" y="3328"/>
                  </a:cubicBezTo>
                  <a:cubicBezTo>
                    <a:pt x="1394" y="3180"/>
                    <a:pt x="1348" y="3019"/>
                    <a:pt x="1334" y="2843"/>
                  </a:cubicBezTo>
                  <a:cubicBezTo>
                    <a:pt x="1292" y="2255"/>
                    <a:pt x="1467" y="1686"/>
                    <a:pt x="1320" y="1112"/>
                  </a:cubicBezTo>
                  <a:cubicBezTo>
                    <a:pt x="1172" y="616"/>
                    <a:pt x="866" y="279"/>
                    <a:pt x="46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9" name="Google Shape;2628;p64">
              <a:extLst>
                <a:ext uri="{FF2B5EF4-FFF2-40B4-BE49-F238E27FC236}">
                  <a16:creationId xmlns:a16="http://schemas.microsoft.com/office/drawing/2014/main" id="{313454DD-4334-E497-D0F6-97CFE2739D7F}"/>
                </a:ext>
              </a:extLst>
            </p:cNvPr>
            <p:cNvSpPr/>
            <p:nvPr/>
          </p:nvSpPr>
          <p:spPr>
            <a:xfrm>
              <a:off x="2489650" y="2124375"/>
              <a:ext cx="33000" cy="41075"/>
            </a:xfrm>
            <a:custGeom>
              <a:avLst/>
              <a:gdLst/>
              <a:ahLst/>
              <a:cxnLst/>
              <a:rect l="l" t="t" r="r" b="b"/>
              <a:pathLst>
                <a:path w="1320" h="1643" extrusionOk="0">
                  <a:moveTo>
                    <a:pt x="1028" y="0"/>
                  </a:moveTo>
                  <a:cubicBezTo>
                    <a:pt x="866" y="278"/>
                    <a:pt x="778" y="689"/>
                    <a:pt x="824" y="1087"/>
                  </a:cubicBezTo>
                  <a:cubicBezTo>
                    <a:pt x="605" y="936"/>
                    <a:pt x="337" y="850"/>
                    <a:pt x="63" y="850"/>
                  </a:cubicBezTo>
                  <a:cubicBezTo>
                    <a:pt x="42" y="850"/>
                    <a:pt x="21" y="850"/>
                    <a:pt x="1" y="851"/>
                  </a:cubicBezTo>
                  <a:cubicBezTo>
                    <a:pt x="47" y="1129"/>
                    <a:pt x="163" y="1365"/>
                    <a:pt x="690" y="1643"/>
                  </a:cubicBezTo>
                  <a:cubicBezTo>
                    <a:pt x="866" y="1421"/>
                    <a:pt x="1042" y="1203"/>
                    <a:pt x="1218" y="967"/>
                  </a:cubicBezTo>
                  <a:lnTo>
                    <a:pt x="1232" y="1013"/>
                  </a:lnTo>
                  <a:cubicBezTo>
                    <a:pt x="1320" y="749"/>
                    <a:pt x="1204" y="208"/>
                    <a:pt x="1028"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0" name="Google Shape;2629;p64">
              <a:extLst>
                <a:ext uri="{FF2B5EF4-FFF2-40B4-BE49-F238E27FC236}">
                  <a16:creationId xmlns:a16="http://schemas.microsoft.com/office/drawing/2014/main" id="{5FA5811E-6E2E-E1CD-9CD4-33C043D22CB6}"/>
                </a:ext>
              </a:extLst>
            </p:cNvPr>
            <p:cNvSpPr/>
            <p:nvPr/>
          </p:nvSpPr>
          <p:spPr>
            <a:xfrm>
              <a:off x="2636950" y="2109325"/>
              <a:ext cx="32650" cy="41800"/>
            </a:xfrm>
            <a:custGeom>
              <a:avLst/>
              <a:gdLst/>
              <a:ahLst/>
              <a:cxnLst/>
              <a:rect l="l" t="t" r="r" b="b"/>
              <a:pathLst>
                <a:path w="1306" h="1672" extrusionOk="0">
                  <a:moveTo>
                    <a:pt x="352" y="1"/>
                  </a:moveTo>
                  <a:cubicBezTo>
                    <a:pt x="148" y="194"/>
                    <a:pt x="1" y="722"/>
                    <a:pt x="60" y="985"/>
                  </a:cubicBezTo>
                  <a:lnTo>
                    <a:pt x="75" y="954"/>
                  </a:lnTo>
                  <a:cubicBezTo>
                    <a:pt x="236" y="1189"/>
                    <a:pt x="384" y="1425"/>
                    <a:pt x="528" y="1671"/>
                  </a:cubicBezTo>
                  <a:cubicBezTo>
                    <a:pt x="1088" y="1439"/>
                    <a:pt x="1232" y="1218"/>
                    <a:pt x="1306" y="954"/>
                  </a:cubicBezTo>
                  <a:cubicBezTo>
                    <a:pt x="1242" y="945"/>
                    <a:pt x="1177" y="940"/>
                    <a:pt x="1113" y="940"/>
                  </a:cubicBezTo>
                  <a:cubicBezTo>
                    <a:pt x="886" y="940"/>
                    <a:pt x="660" y="997"/>
                    <a:pt x="454" y="1102"/>
                  </a:cubicBezTo>
                  <a:cubicBezTo>
                    <a:pt x="528" y="722"/>
                    <a:pt x="500" y="296"/>
                    <a:pt x="352"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1" name="Google Shape;2630;p64">
              <a:extLst>
                <a:ext uri="{FF2B5EF4-FFF2-40B4-BE49-F238E27FC236}">
                  <a16:creationId xmlns:a16="http://schemas.microsoft.com/office/drawing/2014/main" id="{F8317D9C-6CF5-D802-BC65-BEEA7E414784}"/>
                </a:ext>
              </a:extLst>
            </p:cNvPr>
            <p:cNvSpPr/>
            <p:nvPr/>
          </p:nvSpPr>
          <p:spPr>
            <a:xfrm>
              <a:off x="2482700" y="2197375"/>
              <a:ext cx="34150" cy="23475"/>
            </a:xfrm>
            <a:custGeom>
              <a:avLst/>
              <a:gdLst/>
              <a:ahLst/>
              <a:cxnLst/>
              <a:rect l="l" t="t" r="r" b="b"/>
              <a:pathLst>
                <a:path w="1366" h="939" extrusionOk="0">
                  <a:moveTo>
                    <a:pt x="471" y="0"/>
                  </a:moveTo>
                  <a:cubicBezTo>
                    <a:pt x="430" y="0"/>
                    <a:pt x="390" y="5"/>
                    <a:pt x="353" y="14"/>
                  </a:cubicBezTo>
                  <a:cubicBezTo>
                    <a:pt x="205" y="56"/>
                    <a:pt x="103" y="158"/>
                    <a:pt x="47" y="292"/>
                  </a:cubicBezTo>
                  <a:cubicBezTo>
                    <a:pt x="1" y="422"/>
                    <a:pt x="29" y="569"/>
                    <a:pt x="117" y="685"/>
                  </a:cubicBezTo>
                  <a:cubicBezTo>
                    <a:pt x="163" y="745"/>
                    <a:pt x="223" y="788"/>
                    <a:pt x="279" y="819"/>
                  </a:cubicBezTo>
                  <a:cubicBezTo>
                    <a:pt x="414" y="897"/>
                    <a:pt x="571" y="938"/>
                    <a:pt x="726" y="938"/>
                  </a:cubicBezTo>
                  <a:cubicBezTo>
                    <a:pt x="857" y="938"/>
                    <a:pt x="987" y="909"/>
                    <a:pt x="1102" y="847"/>
                  </a:cubicBezTo>
                  <a:cubicBezTo>
                    <a:pt x="1158" y="805"/>
                    <a:pt x="1218" y="759"/>
                    <a:pt x="1260" y="700"/>
                  </a:cubicBezTo>
                  <a:cubicBezTo>
                    <a:pt x="1366" y="583"/>
                    <a:pt x="1366" y="394"/>
                    <a:pt x="1278" y="277"/>
                  </a:cubicBezTo>
                  <a:lnTo>
                    <a:pt x="1278" y="277"/>
                  </a:lnTo>
                  <a:lnTo>
                    <a:pt x="1306" y="394"/>
                  </a:lnTo>
                  <a:cubicBezTo>
                    <a:pt x="1172" y="144"/>
                    <a:pt x="866" y="42"/>
                    <a:pt x="588" y="14"/>
                  </a:cubicBezTo>
                  <a:cubicBezTo>
                    <a:pt x="551" y="5"/>
                    <a:pt x="511" y="0"/>
                    <a:pt x="471" y="0"/>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2" name="Google Shape;2631;p64">
              <a:extLst>
                <a:ext uri="{FF2B5EF4-FFF2-40B4-BE49-F238E27FC236}">
                  <a16:creationId xmlns:a16="http://schemas.microsoft.com/office/drawing/2014/main" id="{237ADE82-7B14-B7B1-EEE1-7C63E4AF89CA}"/>
                </a:ext>
              </a:extLst>
            </p:cNvPr>
            <p:cNvSpPr/>
            <p:nvPr/>
          </p:nvSpPr>
          <p:spPr>
            <a:xfrm>
              <a:off x="2657525" y="2195600"/>
              <a:ext cx="28975" cy="19850"/>
            </a:xfrm>
            <a:custGeom>
              <a:avLst/>
              <a:gdLst/>
              <a:ahLst/>
              <a:cxnLst/>
              <a:rect l="l" t="t" r="r" b="b"/>
              <a:pathLst>
                <a:path w="1159" h="794" extrusionOk="0">
                  <a:moveTo>
                    <a:pt x="526" y="1"/>
                  </a:moveTo>
                  <a:cubicBezTo>
                    <a:pt x="343" y="1"/>
                    <a:pt x="162" y="46"/>
                    <a:pt x="1" y="127"/>
                  </a:cubicBezTo>
                  <a:lnTo>
                    <a:pt x="43" y="187"/>
                  </a:lnTo>
                  <a:cubicBezTo>
                    <a:pt x="71" y="261"/>
                    <a:pt x="71" y="348"/>
                    <a:pt x="103" y="419"/>
                  </a:cubicBezTo>
                  <a:cubicBezTo>
                    <a:pt x="145" y="626"/>
                    <a:pt x="321" y="788"/>
                    <a:pt x="528" y="788"/>
                  </a:cubicBezTo>
                  <a:cubicBezTo>
                    <a:pt x="545" y="792"/>
                    <a:pt x="561" y="794"/>
                    <a:pt x="578" y="794"/>
                  </a:cubicBezTo>
                  <a:cubicBezTo>
                    <a:pt x="620" y="794"/>
                    <a:pt x="666" y="783"/>
                    <a:pt x="718" y="771"/>
                  </a:cubicBezTo>
                  <a:cubicBezTo>
                    <a:pt x="806" y="742"/>
                    <a:pt x="894" y="728"/>
                    <a:pt x="968" y="669"/>
                  </a:cubicBezTo>
                  <a:cubicBezTo>
                    <a:pt x="1038" y="626"/>
                    <a:pt x="1112" y="552"/>
                    <a:pt x="1126" y="465"/>
                  </a:cubicBezTo>
                  <a:cubicBezTo>
                    <a:pt x="1158" y="348"/>
                    <a:pt x="1098" y="215"/>
                    <a:pt x="996" y="141"/>
                  </a:cubicBezTo>
                  <a:cubicBezTo>
                    <a:pt x="908" y="53"/>
                    <a:pt x="792" y="25"/>
                    <a:pt x="673" y="11"/>
                  </a:cubicBezTo>
                  <a:cubicBezTo>
                    <a:pt x="624" y="4"/>
                    <a:pt x="575" y="1"/>
                    <a:pt x="526" y="1"/>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3" name="Google Shape;2632;p64">
              <a:extLst>
                <a:ext uri="{FF2B5EF4-FFF2-40B4-BE49-F238E27FC236}">
                  <a16:creationId xmlns:a16="http://schemas.microsoft.com/office/drawing/2014/main" id="{9AAEA8C8-6078-7EE0-F63F-938E43EC1EE7}"/>
                </a:ext>
              </a:extLst>
            </p:cNvPr>
            <p:cNvSpPr/>
            <p:nvPr/>
          </p:nvSpPr>
          <p:spPr>
            <a:xfrm>
              <a:off x="2506900" y="2133425"/>
              <a:ext cx="158300" cy="144975"/>
            </a:xfrm>
            <a:custGeom>
              <a:avLst/>
              <a:gdLst/>
              <a:ahLst/>
              <a:cxnLst/>
              <a:rect l="l" t="t" r="r" b="b"/>
              <a:pathLst>
                <a:path w="6332" h="5799" extrusionOk="0">
                  <a:moveTo>
                    <a:pt x="3513" y="0"/>
                  </a:moveTo>
                  <a:cubicBezTo>
                    <a:pt x="3392" y="0"/>
                    <a:pt x="3268" y="7"/>
                    <a:pt x="3138" y="21"/>
                  </a:cubicBezTo>
                  <a:cubicBezTo>
                    <a:pt x="2301" y="109"/>
                    <a:pt x="1481" y="342"/>
                    <a:pt x="908" y="827"/>
                  </a:cubicBezTo>
                  <a:cubicBezTo>
                    <a:pt x="380" y="1281"/>
                    <a:pt x="162" y="1851"/>
                    <a:pt x="148" y="2466"/>
                  </a:cubicBezTo>
                  <a:cubicBezTo>
                    <a:pt x="134" y="2966"/>
                    <a:pt x="0" y="3201"/>
                    <a:pt x="60" y="3697"/>
                  </a:cubicBezTo>
                  <a:cubicBezTo>
                    <a:pt x="88" y="3961"/>
                    <a:pt x="88" y="4211"/>
                    <a:pt x="222" y="4446"/>
                  </a:cubicBezTo>
                  <a:cubicBezTo>
                    <a:pt x="808" y="5497"/>
                    <a:pt x="2359" y="5799"/>
                    <a:pt x="3646" y="5799"/>
                  </a:cubicBezTo>
                  <a:cubicBezTo>
                    <a:pt x="3742" y="5799"/>
                    <a:pt x="3837" y="5797"/>
                    <a:pt x="3929" y="5794"/>
                  </a:cubicBezTo>
                  <a:cubicBezTo>
                    <a:pt x="4323" y="5780"/>
                    <a:pt x="4883" y="5692"/>
                    <a:pt x="5234" y="5562"/>
                  </a:cubicBezTo>
                  <a:cubicBezTo>
                    <a:pt x="6332" y="5164"/>
                    <a:pt x="6304" y="3697"/>
                    <a:pt x="6184" y="3433"/>
                  </a:cubicBezTo>
                  <a:cubicBezTo>
                    <a:pt x="6068" y="3141"/>
                    <a:pt x="6096" y="2730"/>
                    <a:pt x="6142" y="2438"/>
                  </a:cubicBezTo>
                  <a:cubicBezTo>
                    <a:pt x="6244" y="1836"/>
                    <a:pt x="6230" y="1165"/>
                    <a:pt x="5716" y="693"/>
                  </a:cubicBezTo>
                  <a:cubicBezTo>
                    <a:pt x="5438" y="444"/>
                    <a:pt x="5041" y="285"/>
                    <a:pt x="4633" y="166"/>
                  </a:cubicBezTo>
                  <a:cubicBezTo>
                    <a:pt x="4243" y="67"/>
                    <a:pt x="3895" y="0"/>
                    <a:pt x="3513" y="0"/>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4" name="Google Shape;2633;p64">
              <a:extLst>
                <a:ext uri="{FF2B5EF4-FFF2-40B4-BE49-F238E27FC236}">
                  <a16:creationId xmlns:a16="http://schemas.microsoft.com/office/drawing/2014/main" id="{703D208C-C566-395B-CC99-FEF25466A45C}"/>
                </a:ext>
              </a:extLst>
            </p:cNvPr>
            <p:cNvSpPr/>
            <p:nvPr/>
          </p:nvSpPr>
          <p:spPr>
            <a:xfrm>
              <a:off x="2588325" y="2198050"/>
              <a:ext cx="27450" cy="21525"/>
            </a:xfrm>
            <a:custGeom>
              <a:avLst/>
              <a:gdLst/>
              <a:ahLst/>
              <a:cxnLst/>
              <a:rect l="l" t="t" r="r" b="b"/>
              <a:pathLst>
                <a:path w="1098" h="861" extrusionOk="0">
                  <a:moveTo>
                    <a:pt x="335" y="1"/>
                  </a:moveTo>
                  <a:cubicBezTo>
                    <a:pt x="321" y="15"/>
                    <a:pt x="289" y="15"/>
                    <a:pt x="275" y="29"/>
                  </a:cubicBezTo>
                  <a:cubicBezTo>
                    <a:pt x="275" y="103"/>
                    <a:pt x="289" y="191"/>
                    <a:pt x="349" y="233"/>
                  </a:cubicBezTo>
                  <a:cubicBezTo>
                    <a:pt x="420" y="291"/>
                    <a:pt x="284" y="748"/>
                    <a:pt x="90" y="748"/>
                  </a:cubicBezTo>
                  <a:cubicBezTo>
                    <a:pt x="84" y="748"/>
                    <a:pt x="77" y="747"/>
                    <a:pt x="71" y="746"/>
                  </a:cubicBezTo>
                  <a:cubicBezTo>
                    <a:pt x="67" y="745"/>
                    <a:pt x="63" y="745"/>
                    <a:pt x="59" y="745"/>
                  </a:cubicBezTo>
                  <a:cubicBezTo>
                    <a:pt x="21" y="745"/>
                    <a:pt x="1" y="807"/>
                    <a:pt x="43" y="820"/>
                  </a:cubicBezTo>
                  <a:cubicBezTo>
                    <a:pt x="120" y="844"/>
                    <a:pt x="253" y="861"/>
                    <a:pt x="400" y="861"/>
                  </a:cubicBezTo>
                  <a:cubicBezTo>
                    <a:pt x="718" y="861"/>
                    <a:pt x="1098" y="779"/>
                    <a:pt x="1098" y="497"/>
                  </a:cubicBezTo>
                  <a:cubicBezTo>
                    <a:pt x="1080" y="219"/>
                    <a:pt x="700" y="250"/>
                    <a:pt x="511" y="219"/>
                  </a:cubicBezTo>
                  <a:cubicBezTo>
                    <a:pt x="496" y="219"/>
                    <a:pt x="465" y="205"/>
                    <a:pt x="437" y="191"/>
                  </a:cubicBezTo>
                  <a:cubicBezTo>
                    <a:pt x="363" y="163"/>
                    <a:pt x="349" y="89"/>
                    <a:pt x="335" y="1"/>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5" name="Google Shape;2634;p64">
              <a:extLst>
                <a:ext uri="{FF2B5EF4-FFF2-40B4-BE49-F238E27FC236}">
                  <a16:creationId xmlns:a16="http://schemas.microsoft.com/office/drawing/2014/main" id="{CF535249-67B1-0B25-23F8-034846D0047B}"/>
                </a:ext>
              </a:extLst>
            </p:cNvPr>
            <p:cNvSpPr/>
            <p:nvPr/>
          </p:nvSpPr>
          <p:spPr>
            <a:xfrm>
              <a:off x="2612075" y="2283300"/>
              <a:ext cx="47675" cy="117400"/>
            </a:xfrm>
            <a:custGeom>
              <a:avLst/>
              <a:gdLst/>
              <a:ahLst/>
              <a:cxnLst/>
              <a:rect l="l" t="t" r="r" b="b"/>
              <a:pathLst>
                <a:path w="1907" h="4696" extrusionOk="0">
                  <a:moveTo>
                    <a:pt x="384" y="1"/>
                  </a:moveTo>
                  <a:cubicBezTo>
                    <a:pt x="0" y="1"/>
                    <a:pt x="0" y="210"/>
                    <a:pt x="0" y="210"/>
                  </a:cubicBezTo>
                  <a:cubicBezTo>
                    <a:pt x="0" y="210"/>
                    <a:pt x="380" y="724"/>
                    <a:pt x="922" y="2349"/>
                  </a:cubicBezTo>
                  <a:cubicBezTo>
                    <a:pt x="1274" y="3436"/>
                    <a:pt x="1467" y="4695"/>
                    <a:pt x="1467" y="4695"/>
                  </a:cubicBezTo>
                  <a:cubicBezTo>
                    <a:pt x="1467" y="4695"/>
                    <a:pt x="1787" y="4505"/>
                    <a:pt x="1847" y="3700"/>
                  </a:cubicBezTo>
                  <a:cubicBezTo>
                    <a:pt x="1907" y="2877"/>
                    <a:pt x="1745" y="2423"/>
                    <a:pt x="1509" y="1645"/>
                  </a:cubicBezTo>
                  <a:cubicBezTo>
                    <a:pt x="1260" y="854"/>
                    <a:pt x="851" y="34"/>
                    <a:pt x="500" y="6"/>
                  </a:cubicBezTo>
                  <a:cubicBezTo>
                    <a:pt x="458" y="2"/>
                    <a:pt x="419" y="1"/>
                    <a:pt x="384"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6" name="Google Shape;2635;p64">
              <a:extLst>
                <a:ext uri="{FF2B5EF4-FFF2-40B4-BE49-F238E27FC236}">
                  <a16:creationId xmlns:a16="http://schemas.microsoft.com/office/drawing/2014/main" id="{0E2288A6-EE35-E79D-F729-1C02AD20921C}"/>
                </a:ext>
              </a:extLst>
            </p:cNvPr>
            <p:cNvSpPr/>
            <p:nvPr/>
          </p:nvSpPr>
          <p:spPr>
            <a:xfrm>
              <a:off x="2516825" y="2279375"/>
              <a:ext cx="31525" cy="151250"/>
            </a:xfrm>
            <a:custGeom>
              <a:avLst/>
              <a:gdLst/>
              <a:ahLst/>
              <a:cxnLst/>
              <a:rect l="l" t="t" r="r" b="b"/>
              <a:pathLst>
                <a:path w="1261" h="6050" extrusionOk="0">
                  <a:moveTo>
                    <a:pt x="622" y="0"/>
                  </a:moveTo>
                  <a:cubicBezTo>
                    <a:pt x="574" y="0"/>
                    <a:pt x="519" y="5"/>
                    <a:pt x="455" y="16"/>
                  </a:cubicBezTo>
                  <a:cubicBezTo>
                    <a:pt x="103" y="89"/>
                    <a:pt x="71" y="191"/>
                    <a:pt x="71" y="191"/>
                  </a:cubicBezTo>
                  <a:cubicBezTo>
                    <a:pt x="71" y="191"/>
                    <a:pt x="279" y="997"/>
                    <a:pt x="307" y="2362"/>
                  </a:cubicBezTo>
                  <a:cubicBezTo>
                    <a:pt x="353" y="3723"/>
                    <a:pt x="71" y="4529"/>
                    <a:pt x="71" y="4529"/>
                  </a:cubicBezTo>
                  <a:lnTo>
                    <a:pt x="1" y="6009"/>
                  </a:lnTo>
                  <a:cubicBezTo>
                    <a:pt x="1" y="6009"/>
                    <a:pt x="85" y="6049"/>
                    <a:pt x="204" y="6049"/>
                  </a:cubicBezTo>
                  <a:cubicBezTo>
                    <a:pt x="375" y="6049"/>
                    <a:pt x="618" y="5967"/>
                    <a:pt x="792" y="5570"/>
                  </a:cubicBezTo>
                  <a:cubicBezTo>
                    <a:pt x="1070" y="4912"/>
                    <a:pt x="1232" y="3593"/>
                    <a:pt x="1246" y="2815"/>
                  </a:cubicBezTo>
                  <a:cubicBezTo>
                    <a:pt x="1260" y="1922"/>
                    <a:pt x="1172" y="1219"/>
                    <a:pt x="1084" y="747"/>
                  </a:cubicBezTo>
                  <a:cubicBezTo>
                    <a:pt x="1024" y="427"/>
                    <a:pt x="894" y="89"/>
                    <a:pt x="894" y="89"/>
                  </a:cubicBezTo>
                  <a:cubicBezTo>
                    <a:pt x="894" y="89"/>
                    <a:pt x="835" y="0"/>
                    <a:pt x="622"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7" name="Google Shape;2636;p64">
              <a:extLst>
                <a:ext uri="{FF2B5EF4-FFF2-40B4-BE49-F238E27FC236}">
                  <a16:creationId xmlns:a16="http://schemas.microsoft.com/office/drawing/2014/main" id="{F047339D-2746-4422-49FA-8C6068F4CD40}"/>
                </a:ext>
              </a:extLst>
            </p:cNvPr>
            <p:cNvSpPr/>
            <p:nvPr/>
          </p:nvSpPr>
          <p:spPr>
            <a:xfrm>
              <a:off x="2436200" y="2375350"/>
              <a:ext cx="136325" cy="104475"/>
            </a:xfrm>
            <a:custGeom>
              <a:avLst/>
              <a:gdLst/>
              <a:ahLst/>
              <a:cxnLst/>
              <a:rect l="l" t="t" r="r" b="b"/>
              <a:pathLst>
                <a:path w="5453" h="4179" extrusionOk="0">
                  <a:moveTo>
                    <a:pt x="190" y="0"/>
                  </a:moveTo>
                  <a:cubicBezTo>
                    <a:pt x="88" y="0"/>
                    <a:pt x="0" y="88"/>
                    <a:pt x="14" y="208"/>
                  </a:cubicBezTo>
                  <a:lnTo>
                    <a:pt x="528" y="3901"/>
                  </a:lnTo>
                  <a:cubicBezTo>
                    <a:pt x="542" y="3989"/>
                    <a:pt x="616" y="4045"/>
                    <a:pt x="704" y="4045"/>
                  </a:cubicBezTo>
                  <a:lnTo>
                    <a:pt x="5262" y="4179"/>
                  </a:lnTo>
                  <a:cubicBezTo>
                    <a:pt x="5364" y="4179"/>
                    <a:pt x="5452" y="4105"/>
                    <a:pt x="5438" y="3989"/>
                  </a:cubicBezTo>
                  <a:lnTo>
                    <a:pt x="5336" y="338"/>
                  </a:lnTo>
                  <a:cubicBezTo>
                    <a:pt x="5336" y="250"/>
                    <a:pt x="5262" y="162"/>
                    <a:pt x="5160" y="162"/>
                  </a:cubicBezTo>
                  <a:lnTo>
                    <a:pt x="190"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8" name="Google Shape;2637;p64">
              <a:extLst>
                <a:ext uri="{FF2B5EF4-FFF2-40B4-BE49-F238E27FC236}">
                  <a16:creationId xmlns:a16="http://schemas.microsoft.com/office/drawing/2014/main" id="{82DD7753-B061-0DBC-F8C2-36E87D02C98C}"/>
                </a:ext>
              </a:extLst>
            </p:cNvPr>
            <p:cNvSpPr/>
            <p:nvPr/>
          </p:nvSpPr>
          <p:spPr>
            <a:xfrm>
              <a:off x="2506075" y="2378325"/>
              <a:ext cx="69250" cy="57700"/>
            </a:xfrm>
            <a:custGeom>
              <a:avLst/>
              <a:gdLst/>
              <a:ahLst/>
              <a:cxnLst/>
              <a:rect l="l" t="t" r="r" b="b"/>
              <a:pathLst>
                <a:path w="2770" h="2308" extrusionOk="0">
                  <a:moveTo>
                    <a:pt x="62" y="0"/>
                  </a:moveTo>
                  <a:cubicBezTo>
                    <a:pt x="27" y="0"/>
                    <a:pt x="0" y="53"/>
                    <a:pt x="33" y="89"/>
                  </a:cubicBezTo>
                  <a:cubicBezTo>
                    <a:pt x="459" y="514"/>
                    <a:pt x="941" y="880"/>
                    <a:pt x="1412" y="1260"/>
                  </a:cubicBezTo>
                  <a:cubicBezTo>
                    <a:pt x="1838" y="1612"/>
                    <a:pt x="2232" y="1992"/>
                    <a:pt x="2685" y="2301"/>
                  </a:cubicBezTo>
                  <a:cubicBezTo>
                    <a:pt x="2693" y="2306"/>
                    <a:pt x="2700" y="2307"/>
                    <a:pt x="2706" y="2307"/>
                  </a:cubicBezTo>
                  <a:cubicBezTo>
                    <a:pt x="2743" y="2307"/>
                    <a:pt x="2769" y="2251"/>
                    <a:pt x="2745" y="2227"/>
                  </a:cubicBezTo>
                  <a:cubicBezTo>
                    <a:pt x="2320" y="1802"/>
                    <a:pt x="1820" y="1436"/>
                    <a:pt x="1366" y="1056"/>
                  </a:cubicBezTo>
                  <a:cubicBezTo>
                    <a:pt x="958" y="704"/>
                    <a:pt x="547" y="321"/>
                    <a:pt x="93" y="15"/>
                  </a:cubicBezTo>
                  <a:cubicBezTo>
                    <a:pt x="83" y="5"/>
                    <a:pt x="72" y="0"/>
                    <a:pt x="62"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9" name="Google Shape;2638;p64">
              <a:extLst>
                <a:ext uri="{FF2B5EF4-FFF2-40B4-BE49-F238E27FC236}">
                  <a16:creationId xmlns:a16="http://schemas.microsoft.com/office/drawing/2014/main" id="{E94453A5-1330-2CA1-8EFB-B026DC6C0232}"/>
                </a:ext>
              </a:extLst>
            </p:cNvPr>
            <p:cNvSpPr/>
            <p:nvPr/>
          </p:nvSpPr>
          <p:spPr>
            <a:xfrm>
              <a:off x="2439675" y="2377325"/>
              <a:ext cx="58300" cy="52975"/>
            </a:xfrm>
            <a:custGeom>
              <a:avLst/>
              <a:gdLst/>
              <a:ahLst/>
              <a:cxnLst/>
              <a:rect l="l" t="t" r="r" b="b"/>
              <a:pathLst>
                <a:path w="2332" h="2119" extrusionOk="0">
                  <a:moveTo>
                    <a:pt x="2278" y="0"/>
                  </a:moveTo>
                  <a:cubicBezTo>
                    <a:pt x="2269" y="0"/>
                    <a:pt x="2259" y="3"/>
                    <a:pt x="2250" y="9"/>
                  </a:cubicBezTo>
                  <a:cubicBezTo>
                    <a:pt x="1856" y="319"/>
                    <a:pt x="1504" y="656"/>
                    <a:pt x="1135" y="994"/>
                  </a:cubicBezTo>
                  <a:cubicBezTo>
                    <a:pt x="769" y="1314"/>
                    <a:pt x="361" y="1638"/>
                    <a:pt x="37" y="2003"/>
                  </a:cubicBezTo>
                  <a:cubicBezTo>
                    <a:pt x="0" y="2052"/>
                    <a:pt x="32" y="2118"/>
                    <a:pt x="77" y="2118"/>
                  </a:cubicBezTo>
                  <a:cubicBezTo>
                    <a:pt x="88" y="2118"/>
                    <a:pt x="99" y="2114"/>
                    <a:pt x="111" y="2105"/>
                  </a:cubicBezTo>
                  <a:cubicBezTo>
                    <a:pt x="505" y="1842"/>
                    <a:pt x="843" y="1476"/>
                    <a:pt x="1180" y="1170"/>
                  </a:cubicBezTo>
                  <a:cubicBezTo>
                    <a:pt x="1560" y="818"/>
                    <a:pt x="1958" y="449"/>
                    <a:pt x="2309" y="69"/>
                  </a:cubicBezTo>
                  <a:cubicBezTo>
                    <a:pt x="2331" y="36"/>
                    <a:pt x="2310" y="0"/>
                    <a:pt x="2278"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0" name="Google Shape;2639;p64">
              <a:extLst>
                <a:ext uri="{FF2B5EF4-FFF2-40B4-BE49-F238E27FC236}">
                  <a16:creationId xmlns:a16="http://schemas.microsoft.com/office/drawing/2014/main" id="{A3E44F7B-1FA8-EBC5-1E09-B4BC9FF9F1D4}"/>
                </a:ext>
              </a:extLst>
            </p:cNvPr>
            <p:cNvSpPr/>
            <p:nvPr/>
          </p:nvSpPr>
          <p:spPr>
            <a:xfrm>
              <a:off x="2467325" y="2311475"/>
              <a:ext cx="60525" cy="176475"/>
            </a:xfrm>
            <a:custGeom>
              <a:avLst/>
              <a:gdLst/>
              <a:ahLst/>
              <a:cxnLst/>
              <a:rect l="l" t="t" r="r" b="b"/>
              <a:pathLst>
                <a:path w="2421" h="7059" extrusionOk="0">
                  <a:moveTo>
                    <a:pt x="1145" y="0"/>
                  </a:moveTo>
                  <a:cubicBezTo>
                    <a:pt x="1004" y="0"/>
                    <a:pt x="870" y="74"/>
                    <a:pt x="764" y="269"/>
                  </a:cubicBezTo>
                  <a:cubicBezTo>
                    <a:pt x="310" y="1078"/>
                    <a:pt x="74" y="1823"/>
                    <a:pt x="46" y="3012"/>
                  </a:cubicBezTo>
                  <a:cubicBezTo>
                    <a:pt x="0" y="4198"/>
                    <a:pt x="644" y="6234"/>
                    <a:pt x="644" y="6234"/>
                  </a:cubicBezTo>
                  <a:cubicBezTo>
                    <a:pt x="644" y="6234"/>
                    <a:pt x="732" y="6910"/>
                    <a:pt x="880" y="6970"/>
                  </a:cubicBezTo>
                  <a:cubicBezTo>
                    <a:pt x="912" y="6982"/>
                    <a:pt x="938" y="6988"/>
                    <a:pt x="959" y="6988"/>
                  </a:cubicBezTo>
                  <a:cubicBezTo>
                    <a:pt x="1056" y="6988"/>
                    <a:pt x="1056" y="6882"/>
                    <a:pt x="1056" y="6882"/>
                  </a:cubicBezTo>
                  <a:cubicBezTo>
                    <a:pt x="1056" y="6882"/>
                    <a:pt x="1124" y="7058"/>
                    <a:pt x="1300" y="7058"/>
                  </a:cubicBezTo>
                  <a:cubicBezTo>
                    <a:pt x="1306" y="7058"/>
                    <a:pt x="1313" y="7058"/>
                    <a:pt x="1319" y="7058"/>
                  </a:cubicBezTo>
                  <a:cubicBezTo>
                    <a:pt x="1481" y="7026"/>
                    <a:pt x="1453" y="6896"/>
                    <a:pt x="1453" y="6896"/>
                  </a:cubicBezTo>
                  <a:lnTo>
                    <a:pt x="1453" y="6896"/>
                  </a:lnTo>
                  <a:cubicBezTo>
                    <a:pt x="1453" y="6896"/>
                    <a:pt x="1536" y="7011"/>
                    <a:pt x="1684" y="7011"/>
                  </a:cubicBezTo>
                  <a:cubicBezTo>
                    <a:pt x="1712" y="7011"/>
                    <a:pt x="1741" y="7007"/>
                    <a:pt x="1773" y="6998"/>
                  </a:cubicBezTo>
                  <a:cubicBezTo>
                    <a:pt x="1935" y="6938"/>
                    <a:pt x="1921" y="6660"/>
                    <a:pt x="1921" y="6660"/>
                  </a:cubicBezTo>
                  <a:lnTo>
                    <a:pt x="1921" y="6660"/>
                  </a:lnTo>
                  <a:cubicBezTo>
                    <a:pt x="1921" y="6660"/>
                    <a:pt x="2083" y="6688"/>
                    <a:pt x="2157" y="6688"/>
                  </a:cubicBezTo>
                  <a:cubicBezTo>
                    <a:pt x="2227" y="6674"/>
                    <a:pt x="2420" y="6586"/>
                    <a:pt x="2375" y="6382"/>
                  </a:cubicBezTo>
                  <a:cubicBezTo>
                    <a:pt x="2333" y="6132"/>
                    <a:pt x="1949" y="6002"/>
                    <a:pt x="1921" y="5707"/>
                  </a:cubicBezTo>
                  <a:cubicBezTo>
                    <a:pt x="1907" y="5429"/>
                    <a:pt x="2023" y="3392"/>
                    <a:pt x="2111" y="2573"/>
                  </a:cubicBezTo>
                  <a:cubicBezTo>
                    <a:pt x="2213" y="1735"/>
                    <a:pt x="2111" y="726"/>
                    <a:pt x="2111" y="726"/>
                  </a:cubicBezTo>
                  <a:cubicBezTo>
                    <a:pt x="2111" y="726"/>
                    <a:pt x="1589" y="0"/>
                    <a:pt x="1145" y="0"/>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1" name="Google Shape;2640;p64">
              <a:extLst>
                <a:ext uri="{FF2B5EF4-FFF2-40B4-BE49-F238E27FC236}">
                  <a16:creationId xmlns:a16="http://schemas.microsoft.com/office/drawing/2014/main" id="{3BFD18F8-669F-4D70-6EA1-A352C492A529}"/>
                </a:ext>
              </a:extLst>
            </p:cNvPr>
            <p:cNvSpPr/>
            <p:nvPr/>
          </p:nvSpPr>
          <p:spPr>
            <a:xfrm>
              <a:off x="2479800" y="2284150"/>
              <a:ext cx="44700" cy="60075"/>
            </a:xfrm>
            <a:custGeom>
              <a:avLst/>
              <a:gdLst/>
              <a:ahLst/>
              <a:cxnLst/>
              <a:rect l="l" t="t" r="r" b="b"/>
              <a:pathLst>
                <a:path w="1788" h="2403" extrusionOk="0">
                  <a:moveTo>
                    <a:pt x="1552" y="0"/>
                  </a:moveTo>
                  <a:cubicBezTo>
                    <a:pt x="1288" y="74"/>
                    <a:pt x="968" y="190"/>
                    <a:pt x="690" y="454"/>
                  </a:cubicBezTo>
                  <a:cubicBezTo>
                    <a:pt x="163" y="968"/>
                    <a:pt x="1" y="1625"/>
                    <a:pt x="1" y="1625"/>
                  </a:cubicBezTo>
                  <a:cubicBezTo>
                    <a:pt x="1" y="1625"/>
                    <a:pt x="20" y="1623"/>
                    <a:pt x="59" y="1623"/>
                  </a:cubicBezTo>
                  <a:cubicBezTo>
                    <a:pt x="173" y="1623"/>
                    <a:pt x="455" y="1646"/>
                    <a:pt x="894" y="1833"/>
                  </a:cubicBezTo>
                  <a:cubicBezTo>
                    <a:pt x="1362" y="2023"/>
                    <a:pt x="1686" y="2301"/>
                    <a:pt x="1788" y="2403"/>
                  </a:cubicBezTo>
                  <a:lnTo>
                    <a:pt x="1788" y="2171"/>
                  </a:lnTo>
                  <a:cubicBezTo>
                    <a:pt x="1760" y="820"/>
                    <a:pt x="1552" y="29"/>
                    <a:pt x="1552" y="0"/>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2" name="Google Shape;2641;p64">
              <a:extLst>
                <a:ext uri="{FF2B5EF4-FFF2-40B4-BE49-F238E27FC236}">
                  <a16:creationId xmlns:a16="http://schemas.microsoft.com/office/drawing/2014/main" id="{283028F8-656B-7050-2CAC-4A1A887B9C59}"/>
                </a:ext>
              </a:extLst>
            </p:cNvPr>
            <p:cNvSpPr/>
            <p:nvPr/>
          </p:nvSpPr>
          <p:spPr>
            <a:xfrm>
              <a:off x="2594125" y="2623775"/>
              <a:ext cx="78650" cy="27550"/>
            </a:xfrm>
            <a:custGeom>
              <a:avLst/>
              <a:gdLst/>
              <a:ahLst/>
              <a:cxnLst/>
              <a:rect l="l" t="t" r="r" b="b"/>
              <a:pathLst>
                <a:path w="3146" h="1102" extrusionOk="0">
                  <a:moveTo>
                    <a:pt x="117" y="0"/>
                  </a:moveTo>
                  <a:lnTo>
                    <a:pt x="117" y="32"/>
                  </a:lnTo>
                  <a:cubicBezTo>
                    <a:pt x="89" y="837"/>
                    <a:pt x="1" y="925"/>
                    <a:pt x="1144" y="1055"/>
                  </a:cubicBezTo>
                  <a:cubicBezTo>
                    <a:pt x="1417" y="1087"/>
                    <a:pt x="1675" y="1102"/>
                    <a:pt x="1907" y="1102"/>
                  </a:cubicBezTo>
                  <a:cubicBezTo>
                    <a:pt x="2659" y="1102"/>
                    <a:pt x="3146" y="944"/>
                    <a:pt x="3033" y="675"/>
                  </a:cubicBezTo>
                  <a:cubicBezTo>
                    <a:pt x="2945" y="486"/>
                    <a:pt x="2491" y="250"/>
                    <a:pt x="2125" y="106"/>
                  </a:cubicBezTo>
                  <a:lnTo>
                    <a:pt x="2125" y="106"/>
                  </a:lnTo>
                  <a:cubicBezTo>
                    <a:pt x="2139" y="134"/>
                    <a:pt x="2153" y="176"/>
                    <a:pt x="2153" y="222"/>
                  </a:cubicBezTo>
                  <a:cubicBezTo>
                    <a:pt x="2153" y="398"/>
                    <a:pt x="1963" y="440"/>
                    <a:pt x="1816" y="457"/>
                  </a:cubicBezTo>
                  <a:cubicBezTo>
                    <a:pt x="1791" y="458"/>
                    <a:pt x="1766" y="459"/>
                    <a:pt x="1740" y="459"/>
                  </a:cubicBezTo>
                  <a:cubicBezTo>
                    <a:pt x="1412" y="459"/>
                    <a:pt x="1075" y="376"/>
                    <a:pt x="778" y="281"/>
                  </a:cubicBezTo>
                  <a:cubicBezTo>
                    <a:pt x="570" y="208"/>
                    <a:pt x="321" y="120"/>
                    <a:pt x="117"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3" name="Google Shape;2642;p64">
              <a:extLst>
                <a:ext uri="{FF2B5EF4-FFF2-40B4-BE49-F238E27FC236}">
                  <a16:creationId xmlns:a16="http://schemas.microsoft.com/office/drawing/2014/main" id="{652F36B7-549E-BDED-2D35-0D2349FD2321}"/>
                </a:ext>
              </a:extLst>
            </p:cNvPr>
            <p:cNvSpPr/>
            <p:nvPr/>
          </p:nvSpPr>
          <p:spPr>
            <a:xfrm>
              <a:off x="2493000" y="2616125"/>
              <a:ext cx="75725" cy="34300"/>
            </a:xfrm>
            <a:custGeom>
              <a:avLst/>
              <a:gdLst/>
              <a:ahLst/>
              <a:cxnLst/>
              <a:rect l="l" t="t" r="r" b="b"/>
              <a:pathLst>
                <a:path w="3029" h="1372" extrusionOk="0">
                  <a:moveTo>
                    <a:pt x="219" y="0"/>
                  </a:moveTo>
                  <a:cubicBezTo>
                    <a:pt x="43" y="658"/>
                    <a:pt x="1" y="746"/>
                    <a:pt x="1042" y="1098"/>
                  </a:cubicBezTo>
                  <a:cubicBezTo>
                    <a:pt x="1574" y="1283"/>
                    <a:pt x="2069" y="1372"/>
                    <a:pt x="2426" y="1372"/>
                  </a:cubicBezTo>
                  <a:cubicBezTo>
                    <a:pt x="2805" y="1372"/>
                    <a:pt x="3029" y="1272"/>
                    <a:pt x="2976" y="1083"/>
                  </a:cubicBezTo>
                  <a:cubicBezTo>
                    <a:pt x="2931" y="908"/>
                    <a:pt x="2653" y="690"/>
                    <a:pt x="2361" y="514"/>
                  </a:cubicBezTo>
                  <a:cubicBezTo>
                    <a:pt x="2361" y="542"/>
                    <a:pt x="2361" y="570"/>
                    <a:pt x="2329" y="602"/>
                  </a:cubicBezTo>
                  <a:cubicBezTo>
                    <a:pt x="2285" y="667"/>
                    <a:pt x="2194" y="685"/>
                    <a:pt x="2097" y="685"/>
                  </a:cubicBezTo>
                  <a:cubicBezTo>
                    <a:pt x="2000" y="685"/>
                    <a:pt x="1898" y="667"/>
                    <a:pt x="1833" y="658"/>
                  </a:cubicBezTo>
                  <a:cubicBezTo>
                    <a:pt x="1510" y="616"/>
                    <a:pt x="1200" y="500"/>
                    <a:pt x="908" y="352"/>
                  </a:cubicBezTo>
                  <a:cubicBezTo>
                    <a:pt x="690" y="250"/>
                    <a:pt x="440" y="130"/>
                    <a:pt x="219"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4" name="Google Shape;2643;p64">
              <a:extLst>
                <a:ext uri="{FF2B5EF4-FFF2-40B4-BE49-F238E27FC236}">
                  <a16:creationId xmlns:a16="http://schemas.microsoft.com/office/drawing/2014/main" id="{EF4C7FD2-92D8-00E1-A45F-83F075B24778}"/>
                </a:ext>
              </a:extLst>
            </p:cNvPr>
            <p:cNvSpPr/>
            <p:nvPr/>
          </p:nvSpPr>
          <p:spPr>
            <a:xfrm>
              <a:off x="2582775" y="2249775"/>
              <a:ext cx="24925" cy="8725"/>
            </a:xfrm>
            <a:custGeom>
              <a:avLst/>
              <a:gdLst/>
              <a:ahLst/>
              <a:cxnLst/>
              <a:rect l="l" t="t" r="r" b="b"/>
              <a:pathLst>
                <a:path w="997" h="349" extrusionOk="0">
                  <a:moveTo>
                    <a:pt x="975" y="0"/>
                  </a:moveTo>
                  <a:cubicBezTo>
                    <a:pt x="972" y="0"/>
                    <a:pt x="968" y="4"/>
                    <a:pt x="968" y="11"/>
                  </a:cubicBezTo>
                  <a:cubicBezTo>
                    <a:pt x="968" y="11"/>
                    <a:pt x="951" y="28"/>
                    <a:pt x="937" y="56"/>
                  </a:cubicBezTo>
                  <a:cubicBezTo>
                    <a:pt x="922" y="84"/>
                    <a:pt x="894" y="116"/>
                    <a:pt x="863" y="158"/>
                  </a:cubicBezTo>
                  <a:cubicBezTo>
                    <a:pt x="820" y="186"/>
                    <a:pt x="775" y="232"/>
                    <a:pt x="704" y="246"/>
                  </a:cubicBezTo>
                  <a:cubicBezTo>
                    <a:pt x="673" y="260"/>
                    <a:pt x="645" y="260"/>
                    <a:pt x="616" y="274"/>
                  </a:cubicBezTo>
                  <a:lnTo>
                    <a:pt x="557" y="274"/>
                  </a:lnTo>
                  <a:cubicBezTo>
                    <a:pt x="543" y="274"/>
                    <a:pt x="529" y="292"/>
                    <a:pt x="511" y="292"/>
                  </a:cubicBezTo>
                  <a:lnTo>
                    <a:pt x="455" y="274"/>
                  </a:lnTo>
                  <a:lnTo>
                    <a:pt x="409" y="274"/>
                  </a:lnTo>
                  <a:cubicBezTo>
                    <a:pt x="367" y="274"/>
                    <a:pt x="335" y="260"/>
                    <a:pt x="307" y="260"/>
                  </a:cubicBezTo>
                  <a:cubicBezTo>
                    <a:pt x="279" y="246"/>
                    <a:pt x="247" y="232"/>
                    <a:pt x="219" y="218"/>
                  </a:cubicBezTo>
                  <a:cubicBezTo>
                    <a:pt x="191" y="204"/>
                    <a:pt x="177" y="186"/>
                    <a:pt x="145" y="172"/>
                  </a:cubicBezTo>
                  <a:cubicBezTo>
                    <a:pt x="117" y="144"/>
                    <a:pt x="71" y="116"/>
                    <a:pt x="57" y="84"/>
                  </a:cubicBezTo>
                  <a:cubicBezTo>
                    <a:pt x="57" y="70"/>
                    <a:pt x="43" y="56"/>
                    <a:pt x="43" y="56"/>
                  </a:cubicBezTo>
                  <a:lnTo>
                    <a:pt x="29" y="42"/>
                  </a:lnTo>
                  <a:cubicBezTo>
                    <a:pt x="29" y="42"/>
                    <a:pt x="29" y="36"/>
                    <a:pt x="25" y="36"/>
                  </a:cubicBezTo>
                  <a:cubicBezTo>
                    <a:pt x="23" y="36"/>
                    <a:pt x="20" y="38"/>
                    <a:pt x="15" y="42"/>
                  </a:cubicBezTo>
                  <a:cubicBezTo>
                    <a:pt x="1" y="42"/>
                    <a:pt x="1" y="56"/>
                    <a:pt x="1" y="56"/>
                  </a:cubicBezTo>
                  <a:cubicBezTo>
                    <a:pt x="1" y="56"/>
                    <a:pt x="1" y="70"/>
                    <a:pt x="15" y="70"/>
                  </a:cubicBezTo>
                  <a:cubicBezTo>
                    <a:pt x="15" y="84"/>
                    <a:pt x="15" y="99"/>
                    <a:pt x="29" y="116"/>
                  </a:cubicBezTo>
                  <a:cubicBezTo>
                    <a:pt x="43" y="144"/>
                    <a:pt x="71" y="172"/>
                    <a:pt x="117" y="218"/>
                  </a:cubicBezTo>
                  <a:cubicBezTo>
                    <a:pt x="131" y="246"/>
                    <a:pt x="159" y="260"/>
                    <a:pt x="191" y="274"/>
                  </a:cubicBezTo>
                  <a:cubicBezTo>
                    <a:pt x="219" y="292"/>
                    <a:pt x="247" y="306"/>
                    <a:pt x="279" y="320"/>
                  </a:cubicBezTo>
                  <a:cubicBezTo>
                    <a:pt x="321" y="334"/>
                    <a:pt x="353" y="348"/>
                    <a:pt x="395" y="348"/>
                  </a:cubicBezTo>
                  <a:lnTo>
                    <a:pt x="571" y="348"/>
                  </a:lnTo>
                  <a:cubicBezTo>
                    <a:pt x="585" y="348"/>
                    <a:pt x="599" y="348"/>
                    <a:pt x="631" y="334"/>
                  </a:cubicBezTo>
                  <a:cubicBezTo>
                    <a:pt x="659" y="334"/>
                    <a:pt x="704" y="320"/>
                    <a:pt x="733" y="306"/>
                  </a:cubicBezTo>
                  <a:cubicBezTo>
                    <a:pt x="806" y="274"/>
                    <a:pt x="849" y="232"/>
                    <a:pt x="894" y="186"/>
                  </a:cubicBezTo>
                  <a:cubicBezTo>
                    <a:pt x="937" y="144"/>
                    <a:pt x="968" y="99"/>
                    <a:pt x="982" y="70"/>
                  </a:cubicBezTo>
                  <a:cubicBezTo>
                    <a:pt x="996" y="42"/>
                    <a:pt x="996" y="28"/>
                    <a:pt x="996" y="28"/>
                  </a:cubicBezTo>
                  <a:cubicBezTo>
                    <a:pt x="996" y="11"/>
                    <a:pt x="996" y="11"/>
                    <a:pt x="982" y="11"/>
                  </a:cubicBezTo>
                  <a:cubicBezTo>
                    <a:pt x="982" y="4"/>
                    <a:pt x="979" y="0"/>
                    <a:pt x="975"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5" name="Google Shape;2644;p64">
              <a:extLst>
                <a:ext uri="{FF2B5EF4-FFF2-40B4-BE49-F238E27FC236}">
                  <a16:creationId xmlns:a16="http://schemas.microsoft.com/office/drawing/2014/main" id="{2E9AFD3C-F722-C542-8180-E791F679BE8A}"/>
                </a:ext>
              </a:extLst>
            </p:cNvPr>
            <p:cNvSpPr/>
            <p:nvPr/>
          </p:nvSpPr>
          <p:spPr>
            <a:xfrm>
              <a:off x="2526325" y="2172850"/>
              <a:ext cx="44350" cy="29050"/>
            </a:xfrm>
            <a:custGeom>
              <a:avLst/>
              <a:gdLst/>
              <a:ahLst/>
              <a:cxnLst/>
              <a:rect l="l" t="t" r="r" b="b"/>
              <a:pathLst>
                <a:path w="1774" h="1162" extrusionOk="0">
                  <a:moveTo>
                    <a:pt x="1213" y="0"/>
                  </a:moveTo>
                  <a:cubicBezTo>
                    <a:pt x="770" y="0"/>
                    <a:pt x="103" y="875"/>
                    <a:pt x="103" y="875"/>
                  </a:cubicBezTo>
                  <a:cubicBezTo>
                    <a:pt x="1" y="1096"/>
                    <a:pt x="84" y="1161"/>
                    <a:pt x="217" y="1161"/>
                  </a:cubicBezTo>
                  <a:cubicBezTo>
                    <a:pt x="367" y="1161"/>
                    <a:pt x="582" y="1076"/>
                    <a:pt x="658" y="1037"/>
                  </a:cubicBezTo>
                  <a:cubicBezTo>
                    <a:pt x="806" y="963"/>
                    <a:pt x="1773" y="305"/>
                    <a:pt x="1362" y="41"/>
                  </a:cubicBezTo>
                  <a:cubicBezTo>
                    <a:pt x="1317" y="13"/>
                    <a:pt x="1267" y="0"/>
                    <a:pt x="1213"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6" name="Google Shape;2645;p64">
              <a:extLst>
                <a:ext uri="{FF2B5EF4-FFF2-40B4-BE49-F238E27FC236}">
                  <a16:creationId xmlns:a16="http://schemas.microsoft.com/office/drawing/2014/main" id="{ED1BAF11-473E-A663-0623-356D038EA3D3}"/>
                </a:ext>
              </a:extLst>
            </p:cNvPr>
            <p:cNvSpPr/>
            <p:nvPr/>
          </p:nvSpPr>
          <p:spPr>
            <a:xfrm>
              <a:off x="2607675" y="2171875"/>
              <a:ext cx="47125" cy="25475"/>
            </a:xfrm>
            <a:custGeom>
              <a:avLst/>
              <a:gdLst/>
              <a:ahLst/>
              <a:cxnLst/>
              <a:rect l="l" t="t" r="r" b="b"/>
              <a:pathLst>
                <a:path w="1885" h="1019" extrusionOk="0">
                  <a:moveTo>
                    <a:pt x="568" y="1"/>
                  </a:moveTo>
                  <a:cubicBezTo>
                    <a:pt x="496" y="1"/>
                    <a:pt x="432" y="21"/>
                    <a:pt x="380" y="66"/>
                  </a:cubicBezTo>
                  <a:cubicBezTo>
                    <a:pt x="0" y="386"/>
                    <a:pt x="1042" y="900"/>
                    <a:pt x="1203" y="960"/>
                  </a:cubicBezTo>
                  <a:cubicBezTo>
                    <a:pt x="1268" y="979"/>
                    <a:pt x="1437" y="1019"/>
                    <a:pt x="1579" y="1019"/>
                  </a:cubicBezTo>
                  <a:cubicBezTo>
                    <a:pt x="1752" y="1019"/>
                    <a:pt x="1884" y="959"/>
                    <a:pt x="1731" y="724"/>
                  </a:cubicBezTo>
                  <a:cubicBezTo>
                    <a:pt x="1731" y="724"/>
                    <a:pt x="1005" y="1"/>
                    <a:pt x="568"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7" name="Google Shape;2646;p64">
              <a:extLst>
                <a:ext uri="{FF2B5EF4-FFF2-40B4-BE49-F238E27FC236}">
                  <a16:creationId xmlns:a16="http://schemas.microsoft.com/office/drawing/2014/main" id="{7060C2D5-055E-4447-7C33-1ED113F864DB}"/>
                </a:ext>
              </a:extLst>
            </p:cNvPr>
            <p:cNvSpPr/>
            <p:nvPr/>
          </p:nvSpPr>
          <p:spPr>
            <a:xfrm>
              <a:off x="2585675" y="2196200"/>
              <a:ext cx="22375" cy="46900"/>
            </a:xfrm>
            <a:custGeom>
              <a:avLst/>
              <a:gdLst/>
              <a:ahLst/>
              <a:cxnLst/>
              <a:rect l="l" t="t" r="r" b="b"/>
              <a:pathLst>
                <a:path w="895" h="1876" extrusionOk="0">
                  <a:moveTo>
                    <a:pt x="43" y="1"/>
                  </a:moveTo>
                  <a:lnTo>
                    <a:pt x="29" y="15"/>
                  </a:lnTo>
                  <a:cubicBezTo>
                    <a:pt x="29" y="15"/>
                    <a:pt x="29" y="61"/>
                    <a:pt x="15" y="149"/>
                  </a:cubicBezTo>
                  <a:cubicBezTo>
                    <a:pt x="15" y="219"/>
                    <a:pt x="15" y="324"/>
                    <a:pt x="1" y="469"/>
                  </a:cubicBezTo>
                  <a:cubicBezTo>
                    <a:pt x="1" y="528"/>
                    <a:pt x="1" y="602"/>
                    <a:pt x="15" y="676"/>
                  </a:cubicBezTo>
                  <a:cubicBezTo>
                    <a:pt x="15" y="764"/>
                    <a:pt x="15" y="835"/>
                    <a:pt x="29" y="922"/>
                  </a:cubicBezTo>
                  <a:cubicBezTo>
                    <a:pt x="29" y="968"/>
                    <a:pt x="43" y="1010"/>
                    <a:pt x="43" y="1056"/>
                  </a:cubicBezTo>
                  <a:cubicBezTo>
                    <a:pt x="61" y="1098"/>
                    <a:pt x="75" y="1144"/>
                    <a:pt x="103" y="1186"/>
                  </a:cubicBezTo>
                  <a:cubicBezTo>
                    <a:pt x="117" y="1204"/>
                    <a:pt x="131" y="1232"/>
                    <a:pt x="163" y="1246"/>
                  </a:cubicBezTo>
                  <a:lnTo>
                    <a:pt x="237" y="1246"/>
                  </a:lnTo>
                  <a:cubicBezTo>
                    <a:pt x="293" y="1246"/>
                    <a:pt x="339" y="1232"/>
                    <a:pt x="381" y="1218"/>
                  </a:cubicBezTo>
                  <a:cubicBezTo>
                    <a:pt x="469" y="1186"/>
                    <a:pt x="543" y="1144"/>
                    <a:pt x="617" y="1130"/>
                  </a:cubicBezTo>
                  <a:cubicBezTo>
                    <a:pt x="638" y="1123"/>
                    <a:pt x="656" y="1119"/>
                    <a:pt x="673" y="1119"/>
                  </a:cubicBezTo>
                  <a:cubicBezTo>
                    <a:pt x="690" y="1119"/>
                    <a:pt x="704" y="1123"/>
                    <a:pt x="719" y="1130"/>
                  </a:cubicBezTo>
                  <a:cubicBezTo>
                    <a:pt x="747" y="1144"/>
                    <a:pt x="764" y="1186"/>
                    <a:pt x="792" y="1218"/>
                  </a:cubicBezTo>
                  <a:cubicBezTo>
                    <a:pt x="806" y="1292"/>
                    <a:pt x="821" y="1362"/>
                    <a:pt x="806" y="1436"/>
                  </a:cubicBezTo>
                  <a:cubicBezTo>
                    <a:pt x="792" y="1496"/>
                    <a:pt x="764" y="1570"/>
                    <a:pt x="719" y="1612"/>
                  </a:cubicBezTo>
                  <a:cubicBezTo>
                    <a:pt x="676" y="1658"/>
                    <a:pt x="631" y="1700"/>
                    <a:pt x="588" y="1731"/>
                  </a:cubicBezTo>
                  <a:cubicBezTo>
                    <a:pt x="543" y="1760"/>
                    <a:pt x="500" y="1774"/>
                    <a:pt x="469" y="1788"/>
                  </a:cubicBezTo>
                  <a:cubicBezTo>
                    <a:pt x="395" y="1833"/>
                    <a:pt x="353" y="1848"/>
                    <a:pt x="353" y="1848"/>
                  </a:cubicBezTo>
                  <a:lnTo>
                    <a:pt x="353" y="1862"/>
                  </a:lnTo>
                  <a:lnTo>
                    <a:pt x="367" y="1876"/>
                  </a:lnTo>
                  <a:cubicBezTo>
                    <a:pt x="367" y="1876"/>
                    <a:pt x="381" y="1862"/>
                    <a:pt x="395" y="1862"/>
                  </a:cubicBezTo>
                  <a:cubicBezTo>
                    <a:pt x="427" y="1848"/>
                    <a:pt x="455" y="1848"/>
                    <a:pt x="483" y="1833"/>
                  </a:cubicBezTo>
                  <a:cubicBezTo>
                    <a:pt x="557" y="1788"/>
                    <a:pt x="659" y="1746"/>
                    <a:pt x="764" y="1644"/>
                  </a:cubicBezTo>
                  <a:cubicBezTo>
                    <a:pt x="806" y="1598"/>
                    <a:pt x="852" y="1524"/>
                    <a:pt x="866" y="1450"/>
                  </a:cubicBezTo>
                  <a:cubicBezTo>
                    <a:pt x="894" y="1362"/>
                    <a:pt x="880" y="1274"/>
                    <a:pt x="852" y="1186"/>
                  </a:cubicBezTo>
                  <a:cubicBezTo>
                    <a:pt x="821" y="1158"/>
                    <a:pt x="806" y="1098"/>
                    <a:pt x="764" y="1084"/>
                  </a:cubicBezTo>
                  <a:cubicBezTo>
                    <a:pt x="721" y="1064"/>
                    <a:pt x="684" y="1051"/>
                    <a:pt x="646" y="1051"/>
                  </a:cubicBezTo>
                  <a:cubicBezTo>
                    <a:pt x="632" y="1051"/>
                    <a:pt x="618" y="1052"/>
                    <a:pt x="602" y="1056"/>
                  </a:cubicBezTo>
                  <a:cubicBezTo>
                    <a:pt x="515" y="1070"/>
                    <a:pt x="427" y="1116"/>
                    <a:pt x="353" y="1144"/>
                  </a:cubicBezTo>
                  <a:cubicBezTo>
                    <a:pt x="307" y="1158"/>
                    <a:pt x="265" y="1172"/>
                    <a:pt x="237" y="1186"/>
                  </a:cubicBezTo>
                  <a:lnTo>
                    <a:pt x="191" y="1186"/>
                  </a:lnTo>
                  <a:lnTo>
                    <a:pt x="191" y="1172"/>
                  </a:lnTo>
                  <a:cubicBezTo>
                    <a:pt x="177" y="1172"/>
                    <a:pt x="163" y="1158"/>
                    <a:pt x="163" y="1144"/>
                  </a:cubicBezTo>
                  <a:cubicBezTo>
                    <a:pt x="131" y="1116"/>
                    <a:pt x="117" y="1070"/>
                    <a:pt x="117" y="1042"/>
                  </a:cubicBezTo>
                  <a:cubicBezTo>
                    <a:pt x="103" y="996"/>
                    <a:pt x="103" y="954"/>
                    <a:pt x="89" y="908"/>
                  </a:cubicBezTo>
                  <a:cubicBezTo>
                    <a:pt x="75" y="747"/>
                    <a:pt x="61" y="602"/>
                    <a:pt x="61" y="469"/>
                  </a:cubicBezTo>
                  <a:lnTo>
                    <a:pt x="61" y="149"/>
                  </a:lnTo>
                  <a:lnTo>
                    <a:pt x="61" y="15"/>
                  </a:lnTo>
                  <a:cubicBezTo>
                    <a:pt x="61" y="15"/>
                    <a:pt x="61" y="1"/>
                    <a:pt x="43"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8" name="Google Shape;2647;p64">
              <a:extLst>
                <a:ext uri="{FF2B5EF4-FFF2-40B4-BE49-F238E27FC236}">
                  <a16:creationId xmlns:a16="http://schemas.microsoft.com/office/drawing/2014/main" id="{866879CB-3889-34F8-CCE9-FABB67E36B5C}"/>
                </a:ext>
              </a:extLst>
            </p:cNvPr>
            <p:cNvSpPr/>
            <p:nvPr/>
          </p:nvSpPr>
          <p:spPr>
            <a:xfrm>
              <a:off x="2613575" y="2207200"/>
              <a:ext cx="32550" cy="19450"/>
            </a:xfrm>
            <a:custGeom>
              <a:avLst/>
              <a:gdLst/>
              <a:ahLst/>
              <a:cxnLst/>
              <a:rect l="l" t="t" r="r" b="b"/>
              <a:pathLst>
                <a:path w="1302" h="778" extrusionOk="0">
                  <a:moveTo>
                    <a:pt x="658" y="1"/>
                  </a:moveTo>
                  <a:cubicBezTo>
                    <a:pt x="584" y="1"/>
                    <a:pt x="510" y="15"/>
                    <a:pt x="454" y="29"/>
                  </a:cubicBezTo>
                  <a:cubicBezTo>
                    <a:pt x="380" y="60"/>
                    <a:pt x="320" y="88"/>
                    <a:pt x="264" y="117"/>
                  </a:cubicBezTo>
                  <a:cubicBezTo>
                    <a:pt x="158" y="205"/>
                    <a:pt x="88" y="307"/>
                    <a:pt x="42" y="412"/>
                  </a:cubicBezTo>
                  <a:cubicBezTo>
                    <a:pt x="28" y="426"/>
                    <a:pt x="28" y="454"/>
                    <a:pt x="14" y="482"/>
                  </a:cubicBezTo>
                  <a:cubicBezTo>
                    <a:pt x="14" y="500"/>
                    <a:pt x="14" y="528"/>
                    <a:pt x="0" y="542"/>
                  </a:cubicBezTo>
                  <a:lnTo>
                    <a:pt x="0" y="658"/>
                  </a:lnTo>
                  <a:lnTo>
                    <a:pt x="0" y="718"/>
                  </a:lnTo>
                  <a:cubicBezTo>
                    <a:pt x="14" y="732"/>
                    <a:pt x="14" y="746"/>
                    <a:pt x="14" y="746"/>
                  </a:cubicBezTo>
                  <a:cubicBezTo>
                    <a:pt x="14" y="764"/>
                    <a:pt x="28" y="778"/>
                    <a:pt x="42" y="778"/>
                  </a:cubicBezTo>
                  <a:cubicBezTo>
                    <a:pt x="56" y="764"/>
                    <a:pt x="56" y="764"/>
                    <a:pt x="56" y="746"/>
                  </a:cubicBezTo>
                  <a:lnTo>
                    <a:pt x="56" y="732"/>
                  </a:lnTo>
                  <a:lnTo>
                    <a:pt x="56" y="718"/>
                  </a:lnTo>
                  <a:lnTo>
                    <a:pt x="56" y="658"/>
                  </a:lnTo>
                  <a:cubicBezTo>
                    <a:pt x="56" y="630"/>
                    <a:pt x="70" y="588"/>
                    <a:pt x="70" y="556"/>
                  </a:cubicBezTo>
                  <a:cubicBezTo>
                    <a:pt x="88" y="514"/>
                    <a:pt x="102" y="482"/>
                    <a:pt x="116" y="440"/>
                  </a:cubicBezTo>
                  <a:cubicBezTo>
                    <a:pt x="158" y="352"/>
                    <a:pt x="218" y="264"/>
                    <a:pt x="320" y="205"/>
                  </a:cubicBezTo>
                  <a:cubicBezTo>
                    <a:pt x="366" y="176"/>
                    <a:pt x="422" y="148"/>
                    <a:pt x="482" y="131"/>
                  </a:cubicBezTo>
                  <a:cubicBezTo>
                    <a:pt x="542" y="117"/>
                    <a:pt x="598" y="103"/>
                    <a:pt x="658" y="103"/>
                  </a:cubicBezTo>
                  <a:cubicBezTo>
                    <a:pt x="774" y="103"/>
                    <a:pt x="908" y="148"/>
                    <a:pt x="995" y="205"/>
                  </a:cubicBezTo>
                  <a:cubicBezTo>
                    <a:pt x="1038" y="250"/>
                    <a:pt x="1083" y="278"/>
                    <a:pt x="1112" y="324"/>
                  </a:cubicBezTo>
                  <a:cubicBezTo>
                    <a:pt x="1143" y="366"/>
                    <a:pt x="1171" y="412"/>
                    <a:pt x="1185" y="440"/>
                  </a:cubicBezTo>
                  <a:cubicBezTo>
                    <a:pt x="1200" y="468"/>
                    <a:pt x="1200" y="482"/>
                    <a:pt x="1214" y="500"/>
                  </a:cubicBezTo>
                  <a:cubicBezTo>
                    <a:pt x="1214" y="528"/>
                    <a:pt x="1231" y="556"/>
                    <a:pt x="1231" y="556"/>
                  </a:cubicBezTo>
                  <a:cubicBezTo>
                    <a:pt x="1231" y="602"/>
                    <a:pt x="1245" y="630"/>
                    <a:pt x="1245" y="658"/>
                  </a:cubicBezTo>
                  <a:cubicBezTo>
                    <a:pt x="1245" y="690"/>
                    <a:pt x="1245" y="704"/>
                    <a:pt x="1231" y="718"/>
                  </a:cubicBezTo>
                  <a:lnTo>
                    <a:pt x="1231" y="746"/>
                  </a:lnTo>
                  <a:cubicBezTo>
                    <a:pt x="1231" y="764"/>
                    <a:pt x="1245" y="778"/>
                    <a:pt x="1259" y="778"/>
                  </a:cubicBezTo>
                  <a:cubicBezTo>
                    <a:pt x="1273" y="778"/>
                    <a:pt x="1273" y="778"/>
                    <a:pt x="1287" y="764"/>
                  </a:cubicBezTo>
                  <a:lnTo>
                    <a:pt x="1287" y="732"/>
                  </a:lnTo>
                  <a:cubicBezTo>
                    <a:pt x="1287" y="718"/>
                    <a:pt x="1302" y="690"/>
                    <a:pt x="1302" y="658"/>
                  </a:cubicBezTo>
                  <a:lnTo>
                    <a:pt x="1302" y="556"/>
                  </a:lnTo>
                  <a:cubicBezTo>
                    <a:pt x="1302" y="528"/>
                    <a:pt x="1302" y="514"/>
                    <a:pt x="1287" y="482"/>
                  </a:cubicBezTo>
                  <a:cubicBezTo>
                    <a:pt x="1287" y="468"/>
                    <a:pt x="1287" y="440"/>
                    <a:pt x="1273" y="412"/>
                  </a:cubicBezTo>
                  <a:cubicBezTo>
                    <a:pt x="1259" y="366"/>
                    <a:pt x="1231" y="307"/>
                    <a:pt x="1200" y="264"/>
                  </a:cubicBezTo>
                  <a:cubicBezTo>
                    <a:pt x="1157" y="205"/>
                    <a:pt x="1112" y="162"/>
                    <a:pt x="1055" y="117"/>
                  </a:cubicBezTo>
                  <a:cubicBezTo>
                    <a:pt x="995" y="88"/>
                    <a:pt x="936" y="43"/>
                    <a:pt x="879" y="29"/>
                  </a:cubicBezTo>
                  <a:cubicBezTo>
                    <a:pt x="806" y="1"/>
                    <a:pt x="732" y="1"/>
                    <a:pt x="65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9" name="Google Shape;2648;p64">
              <a:extLst>
                <a:ext uri="{FF2B5EF4-FFF2-40B4-BE49-F238E27FC236}">
                  <a16:creationId xmlns:a16="http://schemas.microsoft.com/office/drawing/2014/main" id="{623027F5-15C6-F764-9CC8-8E49E27F5041}"/>
                </a:ext>
              </a:extLst>
            </p:cNvPr>
            <p:cNvSpPr/>
            <p:nvPr/>
          </p:nvSpPr>
          <p:spPr>
            <a:xfrm>
              <a:off x="2644700" y="2221100"/>
              <a:ext cx="9175" cy="2575"/>
            </a:xfrm>
            <a:custGeom>
              <a:avLst/>
              <a:gdLst/>
              <a:ahLst/>
              <a:cxnLst/>
              <a:rect l="l" t="t" r="r" b="b"/>
              <a:pathLst>
                <a:path w="367" h="103" extrusionOk="0">
                  <a:moveTo>
                    <a:pt x="338" y="0"/>
                  </a:moveTo>
                  <a:lnTo>
                    <a:pt x="42" y="14"/>
                  </a:lnTo>
                  <a:cubicBezTo>
                    <a:pt x="14" y="14"/>
                    <a:pt x="0" y="46"/>
                    <a:pt x="0" y="60"/>
                  </a:cubicBezTo>
                  <a:cubicBezTo>
                    <a:pt x="14" y="88"/>
                    <a:pt x="28" y="102"/>
                    <a:pt x="57" y="102"/>
                  </a:cubicBezTo>
                  <a:lnTo>
                    <a:pt x="338" y="60"/>
                  </a:lnTo>
                  <a:cubicBezTo>
                    <a:pt x="352" y="60"/>
                    <a:pt x="366" y="46"/>
                    <a:pt x="366" y="32"/>
                  </a:cubicBezTo>
                  <a:cubicBezTo>
                    <a:pt x="366" y="14"/>
                    <a:pt x="352" y="0"/>
                    <a:pt x="33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0" name="Google Shape;2649;p64">
              <a:extLst>
                <a:ext uri="{FF2B5EF4-FFF2-40B4-BE49-F238E27FC236}">
                  <a16:creationId xmlns:a16="http://schemas.microsoft.com/office/drawing/2014/main" id="{02978324-3F8F-A7BF-6F62-3AC17C9DF745}"/>
                </a:ext>
              </a:extLst>
            </p:cNvPr>
            <p:cNvSpPr/>
            <p:nvPr/>
          </p:nvSpPr>
          <p:spPr>
            <a:xfrm>
              <a:off x="2643900" y="2216700"/>
              <a:ext cx="9250" cy="4225"/>
            </a:xfrm>
            <a:custGeom>
              <a:avLst/>
              <a:gdLst/>
              <a:ahLst/>
              <a:cxnLst/>
              <a:rect l="l" t="t" r="r" b="b"/>
              <a:pathLst>
                <a:path w="370" h="169" extrusionOk="0">
                  <a:moveTo>
                    <a:pt x="324" y="0"/>
                  </a:moveTo>
                  <a:lnTo>
                    <a:pt x="46" y="74"/>
                  </a:lnTo>
                  <a:cubicBezTo>
                    <a:pt x="18" y="88"/>
                    <a:pt x="1" y="120"/>
                    <a:pt x="18" y="148"/>
                  </a:cubicBezTo>
                  <a:cubicBezTo>
                    <a:pt x="18" y="158"/>
                    <a:pt x="32" y="168"/>
                    <a:pt x="50" y="168"/>
                  </a:cubicBezTo>
                  <a:cubicBezTo>
                    <a:pt x="58" y="168"/>
                    <a:pt x="66" y="166"/>
                    <a:pt x="74" y="162"/>
                  </a:cubicBezTo>
                  <a:lnTo>
                    <a:pt x="338" y="60"/>
                  </a:lnTo>
                  <a:cubicBezTo>
                    <a:pt x="352" y="60"/>
                    <a:pt x="370" y="46"/>
                    <a:pt x="352" y="32"/>
                  </a:cubicBezTo>
                  <a:cubicBezTo>
                    <a:pt x="352" y="15"/>
                    <a:pt x="338" y="0"/>
                    <a:pt x="324"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1" name="Google Shape;2650;p64">
              <a:extLst>
                <a:ext uri="{FF2B5EF4-FFF2-40B4-BE49-F238E27FC236}">
                  <a16:creationId xmlns:a16="http://schemas.microsoft.com/office/drawing/2014/main" id="{3CA425AF-40CC-9D04-924C-AF46A75826C6}"/>
                </a:ext>
              </a:extLst>
            </p:cNvPr>
            <p:cNvSpPr/>
            <p:nvPr/>
          </p:nvSpPr>
          <p:spPr>
            <a:xfrm>
              <a:off x="2643200" y="2211950"/>
              <a:ext cx="8475" cy="5700"/>
            </a:xfrm>
            <a:custGeom>
              <a:avLst/>
              <a:gdLst/>
              <a:ahLst/>
              <a:cxnLst/>
              <a:rect l="l" t="t" r="r" b="b"/>
              <a:pathLst>
                <a:path w="339" h="228" extrusionOk="0">
                  <a:moveTo>
                    <a:pt x="278" y="0"/>
                  </a:moveTo>
                  <a:lnTo>
                    <a:pt x="29" y="134"/>
                  </a:lnTo>
                  <a:cubicBezTo>
                    <a:pt x="0" y="148"/>
                    <a:pt x="0" y="176"/>
                    <a:pt x="15" y="205"/>
                  </a:cubicBezTo>
                  <a:cubicBezTo>
                    <a:pt x="25" y="217"/>
                    <a:pt x="44" y="228"/>
                    <a:pt x="64" y="228"/>
                  </a:cubicBezTo>
                  <a:cubicBezTo>
                    <a:pt x="72" y="228"/>
                    <a:pt x="80" y="226"/>
                    <a:pt x="88" y="222"/>
                  </a:cubicBezTo>
                  <a:lnTo>
                    <a:pt x="324" y="60"/>
                  </a:lnTo>
                  <a:cubicBezTo>
                    <a:pt x="324" y="46"/>
                    <a:pt x="338" y="29"/>
                    <a:pt x="324" y="15"/>
                  </a:cubicBezTo>
                  <a:cubicBezTo>
                    <a:pt x="324" y="0"/>
                    <a:pt x="292" y="0"/>
                    <a:pt x="27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2" name="Google Shape;2651;p64">
              <a:extLst>
                <a:ext uri="{FF2B5EF4-FFF2-40B4-BE49-F238E27FC236}">
                  <a16:creationId xmlns:a16="http://schemas.microsoft.com/office/drawing/2014/main" id="{7586F2FA-24B7-BDB5-F2B5-8CF850A972CA}"/>
                </a:ext>
              </a:extLst>
            </p:cNvPr>
            <p:cNvSpPr/>
            <p:nvPr/>
          </p:nvSpPr>
          <p:spPr>
            <a:xfrm>
              <a:off x="2540225" y="2207050"/>
              <a:ext cx="33800" cy="20325"/>
            </a:xfrm>
            <a:custGeom>
              <a:avLst/>
              <a:gdLst/>
              <a:ahLst/>
              <a:cxnLst/>
              <a:rect l="l" t="t" r="r" b="b"/>
              <a:pathLst>
                <a:path w="1352" h="813" extrusionOk="0">
                  <a:moveTo>
                    <a:pt x="625" y="1"/>
                  </a:moveTo>
                  <a:cubicBezTo>
                    <a:pt x="573" y="1"/>
                    <a:pt x="522" y="11"/>
                    <a:pt x="472" y="21"/>
                  </a:cubicBezTo>
                  <a:cubicBezTo>
                    <a:pt x="398" y="49"/>
                    <a:pt x="338" y="80"/>
                    <a:pt x="278" y="123"/>
                  </a:cubicBezTo>
                  <a:cubicBezTo>
                    <a:pt x="222" y="154"/>
                    <a:pt x="176" y="211"/>
                    <a:pt x="134" y="256"/>
                  </a:cubicBezTo>
                  <a:cubicBezTo>
                    <a:pt x="88" y="298"/>
                    <a:pt x="60" y="358"/>
                    <a:pt x="46" y="401"/>
                  </a:cubicBezTo>
                  <a:cubicBezTo>
                    <a:pt x="32" y="432"/>
                    <a:pt x="32" y="460"/>
                    <a:pt x="14" y="488"/>
                  </a:cubicBezTo>
                  <a:lnTo>
                    <a:pt x="14" y="548"/>
                  </a:lnTo>
                  <a:cubicBezTo>
                    <a:pt x="0" y="594"/>
                    <a:pt x="0" y="636"/>
                    <a:pt x="14" y="664"/>
                  </a:cubicBezTo>
                  <a:lnTo>
                    <a:pt x="14" y="738"/>
                  </a:lnTo>
                  <a:cubicBezTo>
                    <a:pt x="32" y="752"/>
                    <a:pt x="32" y="770"/>
                    <a:pt x="32" y="770"/>
                  </a:cubicBezTo>
                  <a:cubicBezTo>
                    <a:pt x="32" y="784"/>
                    <a:pt x="46" y="784"/>
                    <a:pt x="60" y="784"/>
                  </a:cubicBezTo>
                  <a:cubicBezTo>
                    <a:pt x="74" y="784"/>
                    <a:pt x="74" y="770"/>
                    <a:pt x="74" y="752"/>
                  </a:cubicBezTo>
                  <a:lnTo>
                    <a:pt x="74" y="724"/>
                  </a:lnTo>
                  <a:lnTo>
                    <a:pt x="74" y="664"/>
                  </a:lnTo>
                  <a:cubicBezTo>
                    <a:pt x="74" y="636"/>
                    <a:pt x="74" y="608"/>
                    <a:pt x="88" y="562"/>
                  </a:cubicBezTo>
                  <a:lnTo>
                    <a:pt x="88" y="548"/>
                  </a:lnTo>
                  <a:lnTo>
                    <a:pt x="102" y="534"/>
                  </a:lnTo>
                  <a:lnTo>
                    <a:pt x="102" y="506"/>
                  </a:lnTo>
                  <a:cubicBezTo>
                    <a:pt x="120" y="488"/>
                    <a:pt x="120" y="460"/>
                    <a:pt x="134" y="446"/>
                  </a:cubicBezTo>
                  <a:cubicBezTo>
                    <a:pt x="148" y="401"/>
                    <a:pt x="176" y="358"/>
                    <a:pt x="208" y="313"/>
                  </a:cubicBezTo>
                  <a:cubicBezTo>
                    <a:pt x="250" y="284"/>
                    <a:pt x="296" y="242"/>
                    <a:pt x="338" y="211"/>
                  </a:cubicBezTo>
                  <a:cubicBezTo>
                    <a:pt x="440" y="154"/>
                    <a:pt x="560" y="109"/>
                    <a:pt x="676" y="109"/>
                  </a:cubicBezTo>
                  <a:cubicBezTo>
                    <a:pt x="750" y="109"/>
                    <a:pt x="806" y="123"/>
                    <a:pt x="866" y="137"/>
                  </a:cubicBezTo>
                  <a:cubicBezTo>
                    <a:pt x="926" y="154"/>
                    <a:pt x="982" y="182"/>
                    <a:pt x="1028" y="225"/>
                  </a:cubicBezTo>
                  <a:cubicBezTo>
                    <a:pt x="1130" y="284"/>
                    <a:pt x="1189" y="372"/>
                    <a:pt x="1232" y="460"/>
                  </a:cubicBezTo>
                  <a:cubicBezTo>
                    <a:pt x="1246" y="506"/>
                    <a:pt x="1263" y="548"/>
                    <a:pt x="1277" y="594"/>
                  </a:cubicBezTo>
                  <a:cubicBezTo>
                    <a:pt x="1277" y="622"/>
                    <a:pt x="1291" y="650"/>
                    <a:pt x="1291" y="682"/>
                  </a:cubicBezTo>
                  <a:cubicBezTo>
                    <a:pt x="1291" y="710"/>
                    <a:pt x="1277" y="738"/>
                    <a:pt x="1277" y="752"/>
                  </a:cubicBezTo>
                  <a:lnTo>
                    <a:pt x="1277" y="770"/>
                  </a:lnTo>
                  <a:lnTo>
                    <a:pt x="1277" y="784"/>
                  </a:lnTo>
                  <a:cubicBezTo>
                    <a:pt x="1277" y="798"/>
                    <a:pt x="1291" y="798"/>
                    <a:pt x="1305" y="812"/>
                  </a:cubicBezTo>
                  <a:cubicBezTo>
                    <a:pt x="1319" y="812"/>
                    <a:pt x="1334" y="798"/>
                    <a:pt x="1334" y="784"/>
                  </a:cubicBezTo>
                  <a:lnTo>
                    <a:pt x="1334" y="752"/>
                  </a:lnTo>
                  <a:cubicBezTo>
                    <a:pt x="1334" y="738"/>
                    <a:pt x="1351" y="724"/>
                    <a:pt x="1351" y="682"/>
                  </a:cubicBezTo>
                  <a:lnTo>
                    <a:pt x="1351" y="576"/>
                  </a:lnTo>
                  <a:cubicBezTo>
                    <a:pt x="1334" y="548"/>
                    <a:pt x="1334" y="534"/>
                    <a:pt x="1334" y="506"/>
                  </a:cubicBezTo>
                  <a:cubicBezTo>
                    <a:pt x="1319" y="474"/>
                    <a:pt x="1319" y="460"/>
                    <a:pt x="1305" y="432"/>
                  </a:cubicBezTo>
                  <a:cubicBezTo>
                    <a:pt x="1277" y="330"/>
                    <a:pt x="1203" y="225"/>
                    <a:pt x="1087" y="137"/>
                  </a:cubicBezTo>
                  <a:cubicBezTo>
                    <a:pt x="1028" y="94"/>
                    <a:pt x="968" y="66"/>
                    <a:pt x="894" y="35"/>
                  </a:cubicBezTo>
                  <a:cubicBezTo>
                    <a:pt x="838" y="21"/>
                    <a:pt x="764" y="7"/>
                    <a:pt x="690" y="7"/>
                  </a:cubicBezTo>
                  <a:cubicBezTo>
                    <a:pt x="668" y="2"/>
                    <a:pt x="647" y="1"/>
                    <a:pt x="625"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3" name="Google Shape;2652;p64">
              <a:extLst>
                <a:ext uri="{FF2B5EF4-FFF2-40B4-BE49-F238E27FC236}">
                  <a16:creationId xmlns:a16="http://schemas.microsoft.com/office/drawing/2014/main" id="{E44A7533-7B88-18D8-8539-0E4718BAB4BA}"/>
                </a:ext>
              </a:extLst>
            </p:cNvPr>
            <p:cNvSpPr/>
            <p:nvPr/>
          </p:nvSpPr>
          <p:spPr>
            <a:xfrm>
              <a:off x="2532575" y="2220750"/>
              <a:ext cx="9175" cy="2925"/>
            </a:xfrm>
            <a:custGeom>
              <a:avLst/>
              <a:gdLst/>
              <a:ahLst/>
              <a:cxnLst/>
              <a:rect l="l" t="t" r="r" b="b"/>
              <a:pathLst>
                <a:path w="367" h="117" extrusionOk="0">
                  <a:moveTo>
                    <a:pt x="43" y="0"/>
                  </a:moveTo>
                  <a:cubicBezTo>
                    <a:pt x="14" y="0"/>
                    <a:pt x="0" y="14"/>
                    <a:pt x="0" y="28"/>
                  </a:cubicBezTo>
                  <a:cubicBezTo>
                    <a:pt x="0" y="46"/>
                    <a:pt x="14" y="60"/>
                    <a:pt x="29" y="60"/>
                  </a:cubicBezTo>
                  <a:lnTo>
                    <a:pt x="306" y="116"/>
                  </a:lnTo>
                  <a:lnTo>
                    <a:pt x="320" y="116"/>
                  </a:lnTo>
                  <a:cubicBezTo>
                    <a:pt x="352" y="116"/>
                    <a:pt x="366" y="102"/>
                    <a:pt x="366" y="74"/>
                  </a:cubicBezTo>
                  <a:cubicBezTo>
                    <a:pt x="366" y="46"/>
                    <a:pt x="352" y="14"/>
                    <a:pt x="320" y="14"/>
                  </a:cubicBezTo>
                  <a:lnTo>
                    <a:pt x="43"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4" name="Google Shape;2653;p64">
              <a:extLst>
                <a:ext uri="{FF2B5EF4-FFF2-40B4-BE49-F238E27FC236}">
                  <a16:creationId xmlns:a16="http://schemas.microsoft.com/office/drawing/2014/main" id="{E77691F3-E2C3-976C-C012-ED660DB557C3}"/>
                </a:ext>
              </a:extLst>
            </p:cNvPr>
            <p:cNvSpPr/>
            <p:nvPr/>
          </p:nvSpPr>
          <p:spPr>
            <a:xfrm>
              <a:off x="2533625" y="2216350"/>
              <a:ext cx="9175" cy="4550"/>
            </a:xfrm>
            <a:custGeom>
              <a:avLst/>
              <a:gdLst/>
              <a:ahLst/>
              <a:cxnLst/>
              <a:rect l="l" t="t" r="r" b="b"/>
              <a:pathLst>
                <a:path w="367" h="182" extrusionOk="0">
                  <a:moveTo>
                    <a:pt x="46" y="0"/>
                  </a:moveTo>
                  <a:cubicBezTo>
                    <a:pt x="32" y="0"/>
                    <a:pt x="15" y="0"/>
                    <a:pt x="1" y="14"/>
                  </a:cubicBezTo>
                  <a:cubicBezTo>
                    <a:pt x="1" y="46"/>
                    <a:pt x="1" y="60"/>
                    <a:pt x="32" y="60"/>
                  </a:cubicBezTo>
                  <a:lnTo>
                    <a:pt x="296" y="176"/>
                  </a:lnTo>
                  <a:cubicBezTo>
                    <a:pt x="304" y="180"/>
                    <a:pt x="311" y="182"/>
                    <a:pt x="318" y="182"/>
                  </a:cubicBezTo>
                  <a:cubicBezTo>
                    <a:pt x="337" y="182"/>
                    <a:pt x="352" y="169"/>
                    <a:pt x="352" y="148"/>
                  </a:cubicBezTo>
                  <a:cubicBezTo>
                    <a:pt x="366" y="116"/>
                    <a:pt x="352" y="88"/>
                    <a:pt x="324" y="88"/>
                  </a:cubicBezTo>
                  <a:lnTo>
                    <a:pt x="46"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5" name="Google Shape;2654;p64">
              <a:extLst>
                <a:ext uri="{FF2B5EF4-FFF2-40B4-BE49-F238E27FC236}">
                  <a16:creationId xmlns:a16="http://schemas.microsoft.com/office/drawing/2014/main" id="{7D458567-A7A9-3F19-E853-395690089B89}"/>
                </a:ext>
              </a:extLst>
            </p:cNvPr>
            <p:cNvSpPr/>
            <p:nvPr/>
          </p:nvSpPr>
          <p:spPr>
            <a:xfrm>
              <a:off x="2535125" y="2211450"/>
              <a:ext cx="8475" cy="5925"/>
            </a:xfrm>
            <a:custGeom>
              <a:avLst/>
              <a:gdLst/>
              <a:ahLst/>
              <a:cxnLst/>
              <a:rect l="l" t="t" r="r" b="b"/>
              <a:pathLst>
                <a:path w="339" h="237" extrusionOk="0">
                  <a:moveTo>
                    <a:pt x="46" y="1"/>
                  </a:moveTo>
                  <a:cubicBezTo>
                    <a:pt x="34" y="1"/>
                    <a:pt x="24" y="11"/>
                    <a:pt x="14" y="20"/>
                  </a:cubicBezTo>
                  <a:cubicBezTo>
                    <a:pt x="0" y="35"/>
                    <a:pt x="0" y="49"/>
                    <a:pt x="14" y="66"/>
                  </a:cubicBezTo>
                  <a:lnTo>
                    <a:pt x="250" y="225"/>
                  </a:lnTo>
                  <a:lnTo>
                    <a:pt x="264" y="225"/>
                  </a:lnTo>
                  <a:cubicBezTo>
                    <a:pt x="270" y="232"/>
                    <a:pt x="279" y="236"/>
                    <a:pt x="288" y="236"/>
                  </a:cubicBezTo>
                  <a:cubicBezTo>
                    <a:pt x="300" y="236"/>
                    <a:pt x="314" y="229"/>
                    <a:pt x="324" y="210"/>
                  </a:cubicBezTo>
                  <a:cubicBezTo>
                    <a:pt x="338" y="182"/>
                    <a:pt x="338" y="154"/>
                    <a:pt x="306" y="154"/>
                  </a:cubicBezTo>
                  <a:lnTo>
                    <a:pt x="60" y="6"/>
                  </a:lnTo>
                  <a:cubicBezTo>
                    <a:pt x="55" y="2"/>
                    <a:pt x="50" y="1"/>
                    <a:pt x="46"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6" name="Google Shape;2655;p64">
              <a:extLst>
                <a:ext uri="{FF2B5EF4-FFF2-40B4-BE49-F238E27FC236}">
                  <a16:creationId xmlns:a16="http://schemas.microsoft.com/office/drawing/2014/main" id="{8F5423FA-EF12-4958-F505-F6234159AC3C}"/>
                </a:ext>
              </a:extLst>
            </p:cNvPr>
            <p:cNvSpPr/>
            <p:nvPr/>
          </p:nvSpPr>
          <p:spPr>
            <a:xfrm>
              <a:off x="2485625" y="2112850"/>
              <a:ext cx="178875" cy="122950"/>
            </a:xfrm>
            <a:custGeom>
              <a:avLst/>
              <a:gdLst/>
              <a:ahLst/>
              <a:cxnLst/>
              <a:rect l="l" t="t" r="r" b="b"/>
              <a:pathLst>
                <a:path w="7155" h="4918" extrusionOk="0">
                  <a:moveTo>
                    <a:pt x="4368" y="1"/>
                  </a:moveTo>
                  <a:cubicBezTo>
                    <a:pt x="4276" y="1"/>
                    <a:pt x="4197" y="4"/>
                    <a:pt x="4133" y="7"/>
                  </a:cubicBezTo>
                  <a:cubicBezTo>
                    <a:pt x="3591" y="21"/>
                    <a:pt x="3152" y="197"/>
                    <a:pt x="2758" y="387"/>
                  </a:cubicBezTo>
                  <a:lnTo>
                    <a:pt x="2744" y="387"/>
                  </a:lnTo>
                  <a:cubicBezTo>
                    <a:pt x="2568" y="433"/>
                    <a:pt x="1189" y="799"/>
                    <a:pt x="616" y="2178"/>
                  </a:cubicBezTo>
                  <a:cubicBezTo>
                    <a:pt x="0" y="3658"/>
                    <a:pt x="897" y="4918"/>
                    <a:pt x="897" y="4918"/>
                  </a:cubicBezTo>
                  <a:cubicBezTo>
                    <a:pt x="897" y="4918"/>
                    <a:pt x="1615" y="3729"/>
                    <a:pt x="1878" y="2867"/>
                  </a:cubicBezTo>
                  <a:cubicBezTo>
                    <a:pt x="2110" y="2132"/>
                    <a:pt x="2156" y="1678"/>
                    <a:pt x="2156" y="1576"/>
                  </a:cubicBezTo>
                  <a:lnTo>
                    <a:pt x="2156" y="1576"/>
                  </a:lnTo>
                  <a:cubicBezTo>
                    <a:pt x="2156" y="1731"/>
                    <a:pt x="2131" y="2432"/>
                    <a:pt x="2420" y="2432"/>
                  </a:cubicBezTo>
                  <a:cubicBezTo>
                    <a:pt x="2434" y="2432"/>
                    <a:pt x="2448" y="2430"/>
                    <a:pt x="2462" y="2427"/>
                  </a:cubicBezTo>
                  <a:cubicBezTo>
                    <a:pt x="2638" y="2382"/>
                    <a:pt x="2814" y="2016"/>
                    <a:pt x="2948" y="1664"/>
                  </a:cubicBezTo>
                  <a:cubicBezTo>
                    <a:pt x="3138" y="2076"/>
                    <a:pt x="3430" y="2455"/>
                    <a:pt x="3767" y="2779"/>
                  </a:cubicBezTo>
                  <a:cubicBezTo>
                    <a:pt x="3799" y="2807"/>
                    <a:pt x="3827" y="2835"/>
                    <a:pt x="3855" y="2849"/>
                  </a:cubicBezTo>
                  <a:cubicBezTo>
                    <a:pt x="3863" y="2851"/>
                    <a:pt x="3871" y="2852"/>
                    <a:pt x="3878" y="2852"/>
                  </a:cubicBezTo>
                  <a:cubicBezTo>
                    <a:pt x="3956" y="2852"/>
                    <a:pt x="4021" y="2773"/>
                    <a:pt x="4063" y="2705"/>
                  </a:cubicBezTo>
                  <a:cubicBezTo>
                    <a:pt x="4355" y="2206"/>
                    <a:pt x="4502" y="1636"/>
                    <a:pt x="4502" y="1048"/>
                  </a:cubicBezTo>
                  <a:cubicBezTo>
                    <a:pt x="4692" y="1488"/>
                    <a:pt x="4925" y="1900"/>
                    <a:pt x="5188" y="2280"/>
                  </a:cubicBezTo>
                  <a:cubicBezTo>
                    <a:pt x="5262" y="2382"/>
                    <a:pt x="5350" y="2498"/>
                    <a:pt x="5452" y="2557"/>
                  </a:cubicBezTo>
                  <a:cubicBezTo>
                    <a:pt x="5484" y="2572"/>
                    <a:pt x="5512" y="2586"/>
                    <a:pt x="5540" y="2586"/>
                  </a:cubicBezTo>
                  <a:cubicBezTo>
                    <a:pt x="5614" y="2572"/>
                    <a:pt x="5660" y="2498"/>
                    <a:pt x="5674" y="2441"/>
                  </a:cubicBezTo>
                  <a:cubicBezTo>
                    <a:pt x="5850" y="1956"/>
                    <a:pt x="5924" y="1780"/>
                    <a:pt x="5938" y="1267"/>
                  </a:cubicBezTo>
                  <a:cubicBezTo>
                    <a:pt x="5938" y="1261"/>
                    <a:pt x="5945" y="1259"/>
                    <a:pt x="5956" y="1259"/>
                  </a:cubicBezTo>
                  <a:cubicBezTo>
                    <a:pt x="5982" y="1259"/>
                    <a:pt x="6031" y="1270"/>
                    <a:pt x="6065" y="1270"/>
                  </a:cubicBezTo>
                  <a:cubicBezTo>
                    <a:pt x="6085" y="1270"/>
                    <a:pt x="6099" y="1266"/>
                    <a:pt x="6099" y="1252"/>
                  </a:cubicBezTo>
                  <a:cubicBezTo>
                    <a:pt x="6289" y="1766"/>
                    <a:pt x="6318" y="1664"/>
                    <a:pt x="6525" y="2410"/>
                  </a:cubicBezTo>
                  <a:cubicBezTo>
                    <a:pt x="6803" y="3363"/>
                    <a:pt x="6729" y="3950"/>
                    <a:pt x="7035" y="4580"/>
                  </a:cubicBezTo>
                  <a:cubicBezTo>
                    <a:pt x="7053" y="4256"/>
                    <a:pt x="7109" y="3553"/>
                    <a:pt x="7123" y="3233"/>
                  </a:cubicBezTo>
                  <a:cubicBezTo>
                    <a:pt x="7155" y="2719"/>
                    <a:pt x="7155" y="2192"/>
                    <a:pt x="7021" y="1692"/>
                  </a:cubicBezTo>
                  <a:cubicBezTo>
                    <a:pt x="6891" y="1196"/>
                    <a:pt x="6303" y="595"/>
                    <a:pt x="5822" y="387"/>
                  </a:cubicBezTo>
                  <a:lnTo>
                    <a:pt x="5836" y="387"/>
                  </a:lnTo>
                  <a:cubicBezTo>
                    <a:pt x="5253" y="52"/>
                    <a:pt x="4718" y="1"/>
                    <a:pt x="4368"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567" name="Google Shape;2525;p64">
            <a:extLst>
              <a:ext uri="{FF2B5EF4-FFF2-40B4-BE49-F238E27FC236}">
                <a16:creationId xmlns:a16="http://schemas.microsoft.com/office/drawing/2014/main" id="{6BC88837-FAA7-2913-47C5-57964AB2A0E9}"/>
              </a:ext>
            </a:extLst>
          </p:cNvPr>
          <p:cNvSpPr txBox="1">
            <a:spLocks/>
          </p:cNvSpPr>
          <p:nvPr/>
        </p:nvSpPr>
        <p:spPr>
          <a:xfrm>
            <a:off x="2252314" y="1915858"/>
            <a:ext cx="4875859" cy="986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4800"/>
              <a:buFont typeface="Life Savers"/>
              <a:buNone/>
              <a:defRPr sz="7200" b="1" i="0" u="none" strike="noStrike" cap="none">
                <a:solidFill>
                  <a:schemeClr val="dk1"/>
                </a:solidFill>
                <a:latin typeface="Life Savers"/>
                <a:ea typeface="Life Savers"/>
                <a:cs typeface="Life Savers"/>
                <a:sym typeface="Life Savers"/>
              </a:defRPr>
            </a:lvl1pPr>
            <a:lvl2pPr marR="0" lvl="1"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2pPr>
            <a:lvl3pPr marR="0" lvl="2"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3pPr>
            <a:lvl4pPr marR="0" lvl="3"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4pPr>
            <a:lvl5pPr marR="0" lvl="4"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5pPr>
            <a:lvl6pPr marR="0" lvl="5"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6pPr>
            <a:lvl7pPr marR="0" lvl="6"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7pPr>
            <a:lvl8pPr marR="0" lvl="7"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8pPr>
            <a:lvl9pPr marR="0" lvl="8"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135675"/>
              </a:buClr>
              <a:buSzPts val="4800"/>
              <a:buFont typeface="Life Savers"/>
              <a:buNone/>
              <a:tabLst/>
              <a:defRPr/>
            </a:pPr>
            <a:r>
              <a:rPr lang="en">
                <a:solidFill>
                  <a:srgbClr val="135675"/>
                </a:solidFill>
                <a:latin typeface="Times New Roman" panose="02020603050405020304" pitchFamily="18" charset="0"/>
                <a:cs typeface="Times New Roman" panose="02020603050405020304" pitchFamily="18" charset="0"/>
              </a:rPr>
              <a:t>Khám phá văn bản</a:t>
            </a:r>
            <a:endParaRPr kumimoji="0" lang="en" b="1" i="0" u="none" strike="noStrike" kern="0" cap="none" spc="0" normalizeH="0" baseline="0" noProof="0">
              <a:ln>
                <a:noFill/>
              </a:ln>
              <a:solidFill>
                <a:srgbClr val="135675"/>
              </a:solidFill>
              <a:effectLst/>
              <a:uLnTx/>
              <a:uFillTx/>
              <a:latin typeface="Times New Roman" panose="02020603050405020304" pitchFamily="18" charset="0"/>
              <a:cs typeface="Times New Roman" panose="02020603050405020304" pitchFamily="18" charset="0"/>
              <a:sym typeface="Life Savers"/>
            </a:endParaRPr>
          </a:p>
        </p:txBody>
      </p:sp>
    </p:spTree>
    <p:extLst>
      <p:ext uri="{BB962C8B-B14F-4D97-AF65-F5344CB8AC3E}">
        <p14:creationId xmlns:p14="http://schemas.microsoft.com/office/powerpoint/2010/main" val="301912372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456"/>
                                        </p:tgtEl>
                                        <p:attrNameLst>
                                          <p:attrName>style.visibility</p:attrName>
                                        </p:attrNameLst>
                                      </p:cBhvr>
                                      <p:to>
                                        <p:strVal val="visible"/>
                                      </p:to>
                                    </p:set>
                                    <p:anim calcmode="lin" valueType="num">
                                      <p:cBhvr additive="base">
                                        <p:cTn id="7" dur="500" fill="hold"/>
                                        <p:tgtEl>
                                          <p:spTgt spid="1456"/>
                                        </p:tgtEl>
                                        <p:attrNameLst>
                                          <p:attrName>ppt_x</p:attrName>
                                        </p:attrNameLst>
                                      </p:cBhvr>
                                      <p:tavLst>
                                        <p:tav tm="0">
                                          <p:val>
                                            <p:strVal val="#ppt_x"/>
                                          </p:val>
                                        </p:tav>
                                        <p:tav tm="100000">
                                          <p:val>
                                            <p:strVal val="#ppt_x"/>
                                          </p:val>
                                        </p:tav>
                                      </p:tavLst>
                                    </p:anim>
                                    <p:anim calcmode="lin" valueType="num">
                                      <p:cBhvr additive="base">
                                        <p:cTn id="8" dur="500" fill="hold"/>
                                        <p:tgtEl>
                                          <p:spTgt spid="145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484"/>
                                        </p:tgtEl>
                                        <p:attrNameLst>
                                          <p:attrName>style.visibility</p:attrName>
                                        </p:attrNameLst>
                                      </p:cBhvr>
                                      <p:to>
                                        <p:strVal val="visible"/>
                                      </p:to>
                                    </p:set>
                                    <p:anim calcmode="lin" valueType="num">
                                      <p:cBhvr additive="base">
                                        <p:cTn id="11" dur="500" fill="hold"/>
                                        <p:tgtEl>
                                          <p:spTgt spid="1484"/>
                                        </p:tgtEl>
                                        <p:attrNameLst>
                                          <p:attrName>ppt_x</p:attrName>
                                        </p:attrNameLst>
                                      </p:cBhvr>
                                      <p:tavLst>
                                        <p:tav tm="0">
                                          <p:val>
                                            <p:strVal val="#ppt_x"/>
                                          </p:val>
                                        </p:tav>
                                        <p:tav tm="100000">
                                          <p:val>
                                            <p:strVal val="#ppt_x"/>
                                          </p:val>
                                        </p:tav>
                                      </p:tavLst>
                                    </p:anim>
                                    <p:anim calcmode="lin" valueType="num">
                                      <p:cBhvr additive="base">
                                        <p:cTn id="12" dur="500" fill="hold"/>
                                        <p:tgtEl>
                                          <p:spTgt spid="1484"/>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78"/>
                                        </p:tgtEl>
                                        <p:attrNameLst>
                                          <p:attrName>style.visibility</p:attrName>
                                        </p:attrNameLst>
                                      </p:cBhvr>
                                      <p:to>
                                        <p:strVal val="visible"/>
                                      </p:to>
                                    </p:set>
                                    <p:anim calcmode="lin" valueType="num">
                                      <p:cBhvr additive="base">
                                        <p:cTn id="15" dur="500" fill="hold"/>
                                        <p:tgtEl>
                                          <p:spTgt spid="1378"/>
                                        </p:tgtEl>
                                        <p:attrNameLst>
                                          <p:attrName>ppt_x</p:attrName>
                                        </p:attrNameLst>
                                      </p:cBhvr>
                                      <p:tavLst>
                                        <p:tav tm="0">
                                          <p:val>
                                            <p:strVal val="#ppt_x"/>
                                          </p:val>
                                        </p:tav>
                                        <p:tav tm="100000">
                                          <p:val>
                                            <p:strVal val="#ppt_x"/>
                                          </p:val>
                                        </p:tav>
                                      </p:tavLst>
                                    </p:anim>
                                    <p:anim calcmode="lin" valueType="num">
                                      <p:cBhvr additive="base">
                                        <p:cTn id="16" dur="500" fill="hold"/>
                                        <p:tgtEl>
                                          <p:spTgt spid="137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379"/>
                                        </p:tgtEl>
                                        <p:attrNameLst>
                                          <p:attrName>style.visibility</p:attrName>
                                        </p:attrNameLst>
                                      </p:cBhvr>
                                      <p:to>
                                        <p:strVal val="visible"/>
                                      </p:to>
                                    </p:set>
                                    <p:anim calcmode="lin" valueType="num">
                                      <p:cBhvr additive="base">
                                        <p:cTn id="19" dur="500" fill="hold"/>
                                        <p:tgtEl>
                                          <p:spTgt spid="1379"/>
                                        </p:tgtEl>
                                        <p:attrNameLst>
                                          <p:attrName>ppt_x</p:attrName>
                                        </p:attrNameLst>
                                      </p:cBhvr>
                                      <p:tavLst>
                                        <p:tav tm="0">
                                          <p:val>
                                            <p:strVal val="#ppt_x"/>
                                          </p:val>
                                        </p:tav>
                                        <p:tav tm="100000">
                                          <p:val>
                                            <p:strVal val="#ppt_x"/>
                                          </p:val>
                                        </p:tav>
                                      </p:tavLst>
                                    </p:anim>
                                    <p:anim calcmode="lin" valueType="num">
                                      <p:cBhvr additive="base">
                                        <p:cTn id="20" dur="500" fill="hold"/>
                                        <p:tgtEl>
                                          <p:spTgt spid="1379"/>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1380"/>
                                        </p:tgtEl>
                                        <p:attrNameLst>
                                          <p:attrName>style.visibility</p:attrName>
                                        </p:attrNameLst>
                                      </p:cBhvr>
                                      <p:to>
                                        <p:strVal val="visible"/>
                                      </p:to>
                                    </p:set>
                                    <p:anim calcmode="lin" valueType="num">
                                      <p:cBhvr additive="base">
                                        <p:cTn id="23" dur="500" fill="hold"/>
                                        <p:tgtEl>
                                          <p:spTgt spid="1380"/>
                                        </p:tgtEl>
                                        <p:attrNameLst>
                                          <p:attrName>ppt_x</p:attrName>
                                        </p:attrNameLst>
                                      </p:cBhvr>
                                      <p:tavLst>
                                        <p:tav tm="0">
                                          <p:val>
                                            <p:strVal val="#ppt_x"/>
                                          </p:val>
                                        </p:tav>
                                        <p:tav tm="100000">
                                          <p:val>
                                            <p:strVal val="#ppt_x"/>
                                          </p:val>
                                        </p:tav>
                                      </p:tavLst>
                                    </p:anim>
                                    <p:anim calcmode="lin" valueType="num">
                                      <p:cBhvr additive="base">
                                        <p:cTn id="24" dur="500" fill="hold"/>
                                        <p:tgtEl>
                                          <p:spTgt spid="1380"/>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1523"/>
                                        </p:tgtEl>
                                        <p:attrNameLst>
                                          <p:attrName>style.visibility</p:attrName>
                                        </p:attrNameLst>
                                      </p:cBhvr>
                                      <p:to>
                                        <p:strVal val="visible"/>
                                      </p:to>
                                    </p:set>
                                    <p:anim calcmode="lin" valueType="num">
                                      <p:cBhvr additive="base">
                                        <p:cTn id="27" dur="500" fill="hold"/>
                                        <p:tgtEl>
                                          <p:spTgt spid="1523"/>
                                        </p:tgtEl>
                                        <p:attrNameLst>
                                          <p:attrName>ppt_x</p:attrName>
                                        </p:attrNameLst>
                                      </p:cBhvr>
                                      <p:tavLst>
                                        <p:tav tm="0">
                                          <p:val>
                                            <p:strVal val="#ppt_x"/>
                                          </p:val>
                                        </p:tav>
                                        <p:tav tm="100000">
                                          <p:val>
                                            <p:strVal val="#ppt_x"/>
                                          </p:val>
                                        </p:tav>
                                      </p:tavLst>
                                    </p:anim>
                                    <p:anim calcmode="lin" valueType="num">
                                      <p:cBhvr additive="base">
                                        <p:cTn id="28" dur="500" fill="hold"/>
                                        <p:tgtEl>
                                          <p:spTgt spid="1523"/>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67"/>
                                        </p:tgtEl>
                                        <p:attrNameLst>
                                          <p:attrName>style.visibility</p:attrName>
                                        </p:attrNameLst>
                                      </p:cBhvr>
                                      <p:to>
                                        <p:strVal val="visible"/>
                                      </p:to>
                                    </p:set>
                                    <p:anim calcmode="lin" valueType="num">
                                      <p:cBhvr additive="base">
                                        <p:cTn id="31" dur="500" fill="hold"/>
                                        <p:tgtEl>
                                          <p:spTgt spid="1567"/>
                                        </p:tgtEl>
                                        <p:attrNameLst>
                                          <p:attrName>ppt_x</p:attrName>
                                        </p:attrNameLst>
                                      </p:cBhvr>
                                      <p:tavLst>
                                        <p:tav tm="0">
                                          <p:val>
                                            <p:strVal val="#ppt_x"/>
                                          </p:val>
                                        </p:tav>
                                        <p:tav tm="100000">
                                          <p:val>
                                            <p:strVal val="#ppt_x"/>
                                          </p:val>
                                        </p:tav>
                                      </p:tavLst>
                                    </p:anim>
                                    <p:anim calcmode="lin" valueType="num">
                                      <p:cBhvr additive="base">
                                        <p:cTn id="32" dur="500" fill="hold"/>
                                        <p:tgtEl>
                                          <p:spTgt spid="156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6" grpId="0" animBg="1"/>
      <p:bldP spid="1484" grpId="0" animBg="1"/>
      <p:bldP spid="1378" grpId="0" animBg="1"/>
      <p:bldP spid="1379" grpId="0"/>
      <p:bldP spid="1567"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372"/>
        <p:cNvGrpSpPr/>
        <p:nvPr/>
      </p:nvGrpSpPr>
      <p:grpSpPr>
        <a:xfrm>
          <a:off x="0" y="0"/>
          <a:ext cx="0" cy="0"/>
          <a:chOff x="0" y="0"/>
          <a:chExt cx="0" cy="0"/>
        </a:xfrm>
      </p:grpSpPr>
      <p:sp>
        <p:nvSpPr>
          <p:cNvPr id="1373" name="Google Shape;1373;p53"/>
          <p:cNvSpPr/>
          <p:nvPr/>
        </p:nvSpPr>
        <p:spPr>
          <a:xfrm>
            <a:off x="886293" y="905215"/>
            <a:ext cx="1379700" cy="13797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b="1">
              <a:latin typeface="Times New Roman" panose="02020603050405020304" pitchFamily="18" charset="0"/>
              <a:cs typeface="Times New Roman" panose="02020603050405020304" pitchFamily="18" charset="0"/>
            </a:endParaRPr>
          </a:p>
        </p:txBody>
      </p:sp>
      <p:sp>
        <p:nvSpPr>
          <p:cNvPr id="1374" name="Google Shape;1374;p53"/>
          <p:cNvSpPr txBox="1">
            <a:spLocks noGrp="1"/>
          </p:cNvSpPr>
          <p:nvPr>
            <p:ph type="title"/>
          </p:nvPr>
        </p:nvSpPr>
        <p:spPr>
          <a:xfrm>
            <a:off x="2427450" y="577097"/>
            <a:ext cx="4383600" cy="1875449"/>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5400" b="1">
                <a:latin typeface="Times New Roman" panose="02020603050405020304" pitchFamily="18" charset="0"/>
                <a:cs typeface="Times New Roman" panose="02020603050405020304" pitchFamily="18" charset="0"/>
              </a:rPr>
              <a:t>Vấn đề </a:t>
            </a:r>
            <a:br>
              <a:rPr lang="en" sz="5400" b="1">
                <a:latin typeface="Times New Roman" panose="02020603050405020304" pitchFamily="18" charset="0"/>
                <a:cs typeface="Times New Roman" panose="02020603050405020304" pitchFamily="18" charset="0"/>
              </a:rPr>
            </a:br>
            <a:r>
              <a:rPr lang="en" sz="5400" b="1">
                <a:latin typeface="Times New Roman" panose="02020603050405020304" pitchFamily="18" charset="0"/>
                <a:cs typeface="Times New Roman" panose="02020603050405020304" pitchFamily="18" charset="0"/>
              </a:rPr>
              <a:t>bàn luận</a:t>
            </a:r>
            <a:endParaRPr sz="5400" b="1">
              <a:latin typeface="Times New Roman" panose="02020603050405020304" pitchFamily="18" charset="0"/>
              <a:cs typeface="Times New Roman" panose="02020603050405020304" pitchFamily="18" charset="0"/>
            </a:endParaRPr>
          </a:p>
        </p:txBody>
      </p:sp>
      <p:sp>
        <p:nvSpPr>
          <p:cNvPr id="1376" name="Google Shape;1376;p53"/>
          <p:cNvSpPr txBox="1">
            <a:spLocks noGrp="1"/>
          </p:cNvSpPr>
          <p:nvPr>
            <p:ph type="title" idx="2"/>
          </p:nvPr>
        </p:nvSpPr>
        <p:spPr>
          <a:xfrm>
            <a:off x="920604" y="1141588"/>
            <a:ext cx="13422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latin typeface="Times New Roman" panose="02020603050405020304" pitchFamily="18" charset="0"/>
                <a:cs typeface="Times New Roman" panose="02020603050405020304" pitchFamily="18" charset="0"/>
              </a:rPr>
              <a:t>01</a:t>
            </a:r>
            <a:endParaRPr b="1">
              <a:latin typeface="Times New Roman" panose="02020603050405020304" pitchFamily="18" charset="0"/>
              <a:cs typeface="Times New Roman" panose="02020603050405020304" pitchFamily="18" charset="0"/>
            </a:endParaRPr>
          </a:p>
        </p:txBody>
      </p:sp>
      <p:grpSp>
        <p:nvGrpSpPr>
          <p:cNvPr id="4" name="Google Shape;1168;p49">
            <a:extLst>
              <a:ext uri="{FF2B5EF4-FFF2-40B4-BE49-F238E27FC236}">
                <a16:creationId xmlns:a16="http://schemas.microsoft.com/office/drawing/2014/main" id="{6DF13962-95D3-AC99-2BB5-6E91BB721E67}"/>
              </a:ext>
            </a:extLst>
          </p:cNvPr>
          <p:cNvGrpSpPr/>
          <p:nvPr/>
        </p:nvGrpSpPr>
        <p:grpSpPr>
          <a:xfrm>
            <a:off x="5601198" y="1726688"/>
            <a:ext cx="3364004" cy="3083387"/>
            <a:chOff x="1337650" y="1130150"/>
            <a:chExt cx="936025" cy="856700"/>
          </a:xfrm>
        </p:grpSpPr>
        <p:sp>
          <p:nvSpPr>
            <p:cNvPr id="5" name="Google Shape;1169;p49">
              <a:extLst>
                <a:ext uri="{FF2B5EF4-FFF2-40B4-BE49-F238E27FC236}">
                  <a16:creationId xmlns:a16="http://schemas.microsoft.com/office/drawing/2014/main" id="{19B6A4DE-AD04-E5D5-290D-AFE054301828}"/>
                </a:ext>
              </a:extLst>
            </p:cNvPr>
            <p:cNvSpPr/>
            <p:nvPr/>
          </p:nvSpPr>
          <p:spPr>
            <a:xfrm>
              <a:off x="1337650" y="1130150"/>
              <a:ext cx="936025" cy="856700"/>
            </a:xfrm>
            <a:custGeom>
              <a:avLst/>
              <a:gdLst/>
              <a:ahLst/>
              <a:cxnLst/>
              <a:rect l="l" t="t" r="r" b="b"/>
              <a:pathLst>
                <a:path w="37441" h="34268" extrusionOk="0">
                  <a:moveTo>
                    <a:pt x="25375" y="1"/>
                  </a:moveTo>
                  <a:cubicBezTo>
                    <a:pt x="23711" y="1"/>
                    <a:pt x="22294" y="1284"/>
                    <a:pt x="22130" y="2907"/>
                  </a:cubicBezTo>
                  <a:cubicBezTo>
                    <a:pt x="21226" y="2517"/>
                    <a:pt x="20240" y="2311"/>
                    <a:pt x="19254" y="2311"/>
                  </a:cubicBezTo>
                  <a:cubicBezTo>
                    <a:pt x="18659" y="2311"/>
                    <a:pt x="18063" y="2393"/>
                    <a:pt x="17509" y="2517"/>
                  </a:cubicBezTo>
                  <a:lnTo>
                    <a:pt x="17416" y="2568"/>
                  </a:lnTo>
                  <a:cubicBezTo>
                    <a:pt x="16646" y="2773"/>
                    <a:pt x="15968" y="3030"/>
                    <a:pt x="15403" y="3338"/>
                  </a:cubicBezTo>
                  <a:cubicBezTo>
                    <a:pt x="15280" y="3420"/>
                    <a:pt x="15198" y="3461"/>
                    <a:pt x="15065" y="3543"/>
                  </a:cubicBezTo>
                  <a:cubicBezTo>
                    <a:pt x="14767" y="3636"/>
                    <a:pt x="14428" y="3718"/>
                    <a:pt x="14120" y="3851"/>
                  </a:cubicBezTo>
                  <a:cubicBezTo>
                    <a:pt x="14079" y="3718"/>
                    <a:pt x="14038" y="3636"/>
                    <a:pt x="13997" y="3543"/>
                  </a:cubicBezTo>
                  <a:cubicBezTo>
                    <a:pt x="13093" y="1449"/>
                    <a:pt x="11091" y="124"/>
                    <a:pt x="8821" y="124"/>
                  </a:cubicBezTo>
                  <a:cubicBezTo>
                    <a:pt x="8051" y="124"/>
                    <a:pt x="7322" y="298"/>
                    <a:pt x="6593" y="596"/>
                  </a:cubicBezTo>
                  <a:cubicBezTo>
                    <a:pt x="5227" y="1192"/>
                    <a:pt x="4159" y="2311"/>
                    <a:pt x="3594" y="3677"/>
                  </a:cubicBezTo>
                  <a:cubicBezTo>
                    <a:pt x="3040" y="5084"/>
                    <a:pt x="3040" y="6624"/>
                    <a:pt x="3646" y="8000"/>
                  </a:cubicBezTo>
                  <a:cubicBezTo>
                    <a:pt x="4067" y="9027"/>
                    <a:pt x="4796" y="9879"/>
                    <a:pt x="5699" y="10475"/>
                  </a:cubicBezTo>
                  <a:cubicBezTo>
                    <a:pt x="4673" y="12108"/>
                    <a:pt x="3944" y="13946"/>
                    <a:pt x="3553" y="15825"/>
                  </a:cubicBezTo>
                  <a:lnTo>
                    <a:pt x="391" y="18690"/>
                  </a:lnTo>
                  <a:cubicBezTo>
                    <a:pt x="93" y="18947"/>
                    <a:pt x="0" y="19296"/>
                    <a:pt x="52" y="19676"/>
                  </a:cubicBezTo>
                  <a:cubicBezTo>
                    <a:pt x="134" y="20025"/>
                    <a:pt x="391" y="20323"/>
                    <a:pt x="729" y="20405"/>
                  </a:cubicBezTo>
                  <a:lnTo>
                    <a:pt x="3430" y="21349"/>
                  </a:lnTo>
                  <a:cubicBezTo>
                    <a:pt x="3471" y="21770"/>
                    <a:pt x="3553" y="22202"/>
                    <a:pt x="3687" y="22633"/>
                  </a:cubicBezTo>
                  <a:cubicBezTo>
                    <a:pt x="3728" y="22797"/>
                    <a:pt x="3728" y="22972"/>
                    <a:pt x="3769" y="23105"/>
                  </a:cubicBezTo>
                  <a:cubicBezTo>
                    <a:pt x="3944" y="23619"/>
                    <a:pt x="4108" y="24132"/>
                    <a:pt x="4282" y="24646"/>
                  </a:cubicBezTo>
                  <a:cubicBezTo>
                    <a:pt x="4498" y="25159"/>
                    <a:pt x="4714" y="25673"/>
                    <a:pt x="4929" y="26094"/>
                  </a:cubicBezTo>
                  <a:cubicBezTo>
                    <a:pt x="5053" y="26350"/>
                    <a:pt x="5135" y="26566"/>
                    <a:pt x="5227" y="26699"/>
                  </a:cubicBezTo>
                  <a:lnTo>
                    <a:pt x="5268" y="26741"/>
                  </a:lnTo>
                  <a:cubicBezTo>
                    <a:pt x="5607" y="27377"/>
                    <a:pt x="6038" y="28024"/>
                    <a:pt x="6470" y="28579"/>
                  </a:cubicBezTo>
                  <a:cubicBezTo>
                    <a:pt x="6726" y="28959"/>
                    <a:pt x="7024" y="29308"/>
                    <a:pt x="7363" y="29647"/>
                  </a:cubicBezTo>
                  <a:cubicBezTo>
                    <a:pt x="7661" y="29985"/>
                    <a:pt x="7959" y="30335"/>
                    <a:pt x="8308" y="30632"/>
                  </a:cubicBezTo>
                  <a:cubicBezTo>
                    <a:pt x="9078" y="31361"/>
                    <a:pt x="9889" y="31998"/>
                    <a:pt x="10783" y="32553"/>
                  </a:cubicBezTo>
                  <a:lnTo>
                    <a:pt x="10834" y="32553"/>
                  </a:lnTo>
                  <a:cubicBezTo>
                    <a:pt x="11768" y="33117"/>
                    <a:pt x="12497" y="33415"/>
                    <a:pt x="12538" y="33415"/>
                  </a:cubicBezTo>
                  <a:cubicBezTo>
                    <a:pt x="12538" y="33415"/>
                    <a:pt x="12580" y="33456"/>
                    <a:pt x="12631" y="33456"/>
                  </a:cubicBezTo>
                  <a:cubicBezTo>
                    <a:pt x="14253" y="33929"/>
                    <a:pt x="16009" y="34226"/>
                    <a:pt x="17806" y="34268"/>
                  </a:cubicBezTo>
                  <a:lnTo>
                    <a:pt x="18279" y="34268"/>
                  </a:lnTo>
                  <a:cubicBezTo>
                    <a:pt x="18957" y="34268"/>
                    <a:pt x="19686" y="34226"/>
                    <a:pt x="20374" y="34185"/>
                  </a:cubicBezTo>
                  <a:cubicBezTo>
                    <a:pt x="21780" y="34052"/>
                    <a:pt x="23239" y="33888"/>
                    <a:pt x="24604" y="33538"/>
                  </a:cubicBezTo>
                  <a:cubicBezTo>
                    <a:pt x="28291" y="32604"/>
                    <a:pt x="31197" y="30078"/>
                    <a:pt x="33117" y="26823"/>
                  </a:cubicBezTo>
                  <a:cubicBezTo>
                    <a:pt x="33117" y="26823"/>
                    <a:pt x="33169" y="26782"/>
                    <a:pt x="33169" y="26741"/>
                  </a:cubicBezTo>
                  <a:cubicBezTo>
                    <a:pt x="33210" y="26699"/>
                    <a:pt x="33210" y="26648"/>
                    <a:pt x="33251" y="26607"/>
                  </a:cubicBezTo>
                  <a:cubicBezTo>
                    <a:pt x="33507" y="26094"/>
                    <a:pt x="33764" y="25580"/>
                    <a:pt x="33980" y="25108"/>
                  </a:cubicBezTo>
                  <a:cubicBezTo>
                    <a:pt x="34062" y="24902"/>
                    <a:pt x="34144" y="24646"/>
                    <a:pt x="34236" y="24430"/>
                  </a:cubicBezTo>
                  <a:cubicBezTo>
                    <a:pt x="34319" y="24471"/>
                    <a:pt x="34452" y="24471"/>
                    <a:pt x="34534" y="24471"/>
                  </a:cubicBezTo>
                  <a:lnTo>
                    <a:pt x="34658" y="24471"/>
                  </a:lnTo>
                  <a:cubicBezTo>
                    <a:pt x="35007" y="24430"/>
                    <a:pt x="35346" y="24173"/>
                    <a:pt x="35479" y="23876"/>
                  </a:cubicBezTo>
                  <a:lnTo>
                    <a:pt x="37276" y="19676"/>
                  </a:lnTo>
                  <a:cubicBezTo>
                    <a:pt x="37440" y="19337"/>
                    <a:pt x="37399" y="18947"/>
                    <a:pt x="37184" y="18649"/>
                  </a:cubicBezTo>
                  <a:cubicBezTo>
                    <a:pt x="36968" y="18392"/>
                    <a:pt x="36670" y="18228"/>
                    <a:pt x="36331" y="18228"/>
                  </a:cubicBezTo>
                  <a:cubicBezTo>
                    <a:pt x="36290" y="18228"/>
                    <a:pt x="36249" y="18269"/>
                    <a:pt x="36249" y="18269"/>
                  </a:cubicBezTo>
                  <a:lnTo>
                    <a:pt x="35387" y="18351"/>
                  </a:lnTo>
                  <a:lnTo>
                    <a:pt x="35304" y="16554"/>
                  </a:lnTo>
                  <a:cubicBezTo>
                    <a:pt x="35304" y="16379"/>
                    <a:pt x="35263" y="16256"/>
                    <a:pt x="35222" y="16123"/>
                  </a:cubicBezTo>
                  <a:lnTo>
                    <a:pt x="34709" y="15096"/>
                  </a:lnTo>
                  <a:cubicBezTo>
                    <a:pt x="33887" y="13217"/>
                    <a:pt x="32860" y="11204"/>
                    <a:pt x="31926" y="9284"/>
                  </a:cubicBezTo>
                  <a:lnTo>
                    <a:pt x="29616" y="4488"/>
                  </a:lnTo>
                  <a:cubicBezTo>
                    <a:pt x="29441" y="4057"/>
                    <a:pt x="29102" y="3595"/>
                    <a:pt x="28589" y="3338"/>
                  </a:cubicBezTo>
                  <a:lnTo>
                    <a:pt x="28589" y="3246"/>
                  </a:lnTo>
                  <a:cubicBezTo>
                    <a:pt x="28589" y="1449"/>
                    <a:pt x="27130" y="1"/>
                    <a:pt x="25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170;p49">
              <a:extLst>
                <a:ext uri="{FF2B5EF4-FFF2-40B4-BE49-F238E27FC236}">
                  <a16:creationId xmlns:a16="http://schemas.microsoft.com/office/drawing/2014/main" id="{A7111549-95DA-B854-779F-17B1E9388DBB}"/>
                </a:ext>
              </a:extLst>
            </p:cNvPr>
            <p:cNvSpPr/>
            <p:nvPr/>
          </p:nvSpPr>
          <p:spPr>
            <a:xfrm>
              <a:off x="1444700" y="1230525"/>
              <a:ext cx="746575" cy="730650"/>
            </a:xfrm>
            <a:custGeom>
              <a:avLst/>
              <a:gdLst/>
              <a:ahLst/>
              <a:cxnLst/>
              <a:rect l="l" t="t" r="r" b="b"/>
              <a:pathLst>
                <a:path w="29863" h="29226" extrusionOk="0">
                  <a:moveTo>
                    <a:pt x="14931" y="1"/>
                  </a:moveTo>
                  <a:cubicBezTo>
                    <a:pt x="13648" y="1"/>
                    <a:pt x="12405" y="175"/>
                    <a:pt x="11214" y="473"/>
                  </a:cubicBezTo>
                  <a:cubicBezTo>
                    <a:pt x="10485" y="648"/>
                    <a:pt x="9797" y="904"/>
                    <a:pt x="9119" y="1202"/>
                  </a:cubicBezTo>
                  <a:cubicBezTo>
                    <a:pt x="8986" y="1243"/>
                    <a:pt x="8811" y="1284"/>
                    <a:pt x="8688" y="1377"/>
                  </a:cubicBezTo>
                  <a:cubicBezTo>
                    <a:pt x="8606" y="1418"/>
                    <a:pt x="8554" y="1459"/>
                    <a:pt x="8472" y="1500"/>
                  </a:cubicBezTo>
                  <a:cubicBezTo>
                    <a:pt x="8174" y="1633"/>
                    <a:pt x="7877" y="1798"/>
                    <a:pt x="7579" y="1972"/>
                  </a:cubicBezTo>
                  <a:cubicBezTo>
                    <a:pt x="5864" y="2917"/>
                    <a:pt x="4406" y="4201"/>
                    <a:pt x="3215" y="5690"/>
                  </a:cubicBezTo>
                  <a:cubicBezTo>
                    <a:pt x="3122" y="5823"/>
                    <a:pt x="2999" y="5946"/>
                    <a:pt x="2906" y="6080"/>
                  </a:cubicBezTo>
                  <a:cubicBezTo>
                    <a:pt x="1541" y="7918"/>
                    <a:pt x="555" y="10146"/>
                    <a:pt x="175" y="12539"/>
                  </a:cubicBezTo>
                  <a:cubicBezTo>
                    <a:pt x="41" y="13309"/>
                    <a:pt x="0" y="14120"/>
                    <a:pt x="0" y="14983"/>
                  </a:cubicBezTo>
                  <a:cubicBezTo>
                    <a:pt x="0" y="15496"/>
                    <a:pt x="0" y="16051"/>
                    <a:pt x="83" y="16564"/>
                  </a:cubicBezTo>
                  <a:cubicBezTo>
                    <a:pt x="134" y="17160"/>
                    <a:pt x="257" y="17807"/>
                    <a:pt x="391" y="18402"/>
                  </a:cubicBezTo>
                  <a:cubicBezTo>
                    <a:pt x="432" y="18526"/>
                    <a:pt x="473" y="18700"/>
                    <a:pt x="514" y="18834"/>
                  </a:cubicBezTo>
                  <a:cubicBezTo>
                    <a:pt x="647" y="19296"/>
                    <a:pt x="771" y="19768"/>
                    <a:pt x="945" y="20240"/>
                  </a:cubicBezTo>
                  <a:cubicBezTo>
                    <a:pt x="1161" y="20713"/>
                    <a:pt x="1325" y="21185"/>
                    <a:pt x="1582" y="21658"/>
                  </a:cubicBezTo>
                  <a:cubicBezTo>
                    <a:pt x="1674" y="21822"/>
                    <a:pt x="1756" y="21996"/>
                    <a:pt x="1838" y="22212"/>
                  </a:cubicBezTo>
                  <a:cubicBezTo>
                    <a:pt x="2188" y="22808"/>
                    <a:pt x="2568" y="23403"/>
                    <a:pt x="2999" y="23968"/>
                  </a:cubicBezTo>
                  <a:cubicBezTo>
                    <a:pt x="3256" y="24307"/>
                    <a:pt x="3553" y="24646"/>
                    <a:pt x="3810" y="24944"/>
                  </a:cubicBezTo>
                  <a:cubicBezTo>
                    <a:pt x="4108" y="25293"/>
                    <a:pt x="4406" y="25591"/>
                    <a:pt x="4703" y="25847"/>
                  </a:cubicBezTo>
                  <a:cubicBezTo>
                    <a:pt x="5433" y="26535"/>
                    <a:pt x="6203" y="27131"/>
                    <a:pt x="7065" y="27644"/>
                  </a:cubicBezTo>
                  <a:cubicBezTo>
                    <a:pt x="7959" y="28158"/>
                    <a:pt x="8647" y="28455"/>
                    <a:pt x="8647" y="28455"/>
                  </a:cubicBezTo>
                  <a:cubicBezTo>
                    <a:pt x="10269" y="28928"/>
                    <a:pt x="11943" y="29185"/>
                    <a:pt x="13565" y="29226"/>
                  </a:cubicBezTo>
                  <a:cubicBezTo>
                    <a:pt x="14377" y="29226"/>
                    <a:pt x="15188" y="29185"/>
                    <a:pt x="15999" y="29143"/>
                  </a:cubicBezTo>
                  <a:cubicBezTo>
                    <a:pt x="18402" y="28928"/>
                    <a:pt x="20671" y="28373"/>
                    <a:pt x="22674" y="27726"/>
                  </a:cubicBezTo>
                  <a:cubicBezTo>
                    <a:pt x="22766" y="27685"/>
                    <a:pt x="22848" y="27644"/>
                    <a:pt x="22890" y="27603"/>
                  </a:cubicBezTo>
                  <a:cubicBezTo>
                    <a:pt x="23023" y="27511"/>
                    <a:pt x="23105" y="27470"/>
                    <a:pt x="23187" y="27388"/>
                  </a:cubicBezTo>
                  <a:cubicBezTo>
                    <a:pt x="23280" y="27346"/>
                    <a:pt x="23403" y="27305"/>
                    <a:pt x="23495" y="27213"/>
                  </a:cubicBezTo>
                  <a:cubicBezTo>
                    <a:pt x="23578" y="27172"/>
                    <a:pt x="23660" y="27090"/>
                    <a:pt x="23752" y="26997"/>
                  </a:cubicBezTo>
                  <a:cubicBezTo>
                    <a:pt x="24050" y="26792"/>
                    <a:pt x="24389" y="26535"/>
                    <a:pt x="24687" y="26279"/>
                  </a:cubicBezTo>
                  <a:cubicBezTo>
                    <a:pt x="24779" y="26186"/>
                    <a:pt x="24861" y="26104"/>
                    <a:pt x="24984" y="26022"/>
                  </a:cubicBezTo>
                  <a:cubicBezTo>
                    <a:pt x="25077" y="25929"/>
                    <a:pt x="25159" y="25847"/>
                    <a:pt x="25241" y="25765"/>
                  </a:cubicBezTo>
                  <a:cubicBezTo>
                    <a:pt x="25292" y="25765"/>
                    <a:pt x="25292" y="25714"/>
                    <a:pt x="25292" y="25714"/>
                  </a:cubicBezTo>
                  <a:cubicBezTo>
                    <a:pt x="25375" y="25632"/>
                    <a:pt x="25457" y="25549"/>
                    <a:pt x="25549" y="25457"/>
                  </a:cubicBezTo>
                  <a:cubicBezTo>
                    <a:pt x="25631" y="25375"/>
                    <a:pt x="25755" y="25293"/>
                    <a:pt x="25847" y="25159"/>
                  </a:cubicBezTo>
                  <a:cubicBezTo>
                    <a:pt x="25929" y="25077"/>
                    <a:pt x="26011" y="24995"/>
                    <a:pt x="26104" y="24861"/>
                  </a:cubicBezTo>
                  <a:cubicBezTo>
                    <a:pt x="26186" y="24779"/>
                    <a:pt x="26268" y="24687"/>
                    <a:pt x="26319" y="24605"/>
                  </a:cubicBezTo>
                  <a:cubicBezTo>
                    <a:pt x="26401" y="24564"/>
                    <a:pt x="26443" y="24481"/>
                    <a:pt x="26484" y="24389"/>
                  </a:cubicBezTo>
                  <a:cubicBezTo>
                    <a:pt x="26576" y="24348"/>
                    <a:pt x="26617" y="24266"/>
                    <a:pt x="26658" y="24225"/>
                  </a:cubicBezTo>
                  <a:cubicBezTo>
                    <a:pt x="26740" y="24132"/>
                    <a:pt x="26781" y="24050"/>
                    <a:pt x="26874" y="23917"/>
                  </a:cubicBezTo>
                  <a:cubicBezTo>
                    <a:pt x="26915" y="23917"/>
                    <a:pt x="26915" y="23876"/>
                    <a:pt x="26956" y="23835"/>
                  </a:cubicBezTo>
                  <a:cubicBezTo>
                    <a:pt x="27038" y="23711"/>
                    <a:pt x="27131" y="23578"/>
                    <a:pt x="27213" y="23455"/>
                  </a:cubicBezTo>
                  <a:cubicBezTo>
                    <a:pt x="27295" y="23321"/>
                    <a:pt x="27387" y="23198"/>
                    <a:pt x="27469" y="23064"/>
                  </a:cubicBezTo>
                  <a:cubicBezTo>
                    <a:pt x="27552" y="22982"/>
                    <a:pt x="27603" y="22849"/>
                    <a:pt x="27685" y="22767"/>
                  </a:cubicBezTo>
                  <a:cubicBezTo>
                    <a:pt x="27685" y="22726"/>
                    <a:pt x="27726" y="22684"/>
                    <a:pt x="27767" y="22633"/>
                  </a:cubicBezTo>
                  <a:cubicBezTo>
                    <a:pt x="27808" y="22510"/>
                    <a:pt x="27901" y="22428"/>
                    <a:pt x="27942" y="22294"/>
                  </a:cubicBezTo>
                  <a:lnTo>
                    <a:pt x="27983" y="22253"/>
                  </a:lnTo>
                  <a:cubicBezTo>
                    <a:pt x="28024" y="22212"/>
                    <a:pt x="28024" y="22120"/>
                    <a:pt x="28065" y="22079"/>
                  </a:cubicBezTo>
                  <a:cubicBezTo>
                    <a:pt x="28322" y="21658"/>
                    <a:pt x="28537" y="21185"/>
                    <a:pt x="28753" y="20713"/>
                  </a:cubicBezTo>
                  <a:cubicBezTo>
                    <a:pt x="28887" y="20323"/>
                    <a:pt x="29010" y="19943"/>
                    <a:pt x="29143" y="19604"/>
                  </a:cubicBezTo>
                  <a:cubicBezTo>
                    <a:pt x="29266" y="19214"/>
                    <a:pt x="29400" y="18782"/>
                    <a:pt x="29482" y="18402"/>
                  </a:cubicBezTo>
                  <a:cubicBezTo>
                    <a:pt x="29657" y="17714"/>
                    <a:pt x="29739" y="17037"/>
                    <a:pt x="29821" y="16308"/>
                  </a:cubicBezTo>
                  <a:cubicBezTo>
                    <a:pt x="29821" y="16051"/>
                    <a:pt x="29862" y="15794"/>
                    <a:pt x="29862" y="15537"/>
                  </a:cubicBezTo>
                  <a:lnTo>
                    <a:pt x="29862" y="14983"/>
                  </a:lnTo>
                  <a:lnTo>
                    <a:pt x="29862" y="14932"/>
                  </a:lnTo>
                  <a:cubicBezTo>
                    <a:pt x="29862" y="14079"/>
                    <a:pt x="29780" y="13186"/>
                    <a:pt x="29657" y="12364"/>
                  </a:cubicBezTo>
                  <a:cubicBezTo>
                    <a:pt x="29605" y="12025"/>
                    <a:pt x="29523" y="11728"/>
                    <a:pt x="29441" y="11430"/>
                  </a:cubicBezTo>
                  <a:cubicBezTo>
                    <a:pt x="28630" y="9674"/>
                    <a:pt x="27603" y="7579"/>
                    <a:pt x="26740" y="5782"/>
                  </a:cubicBezTo>
                  <a:cubicBezTo>
                    <a:pt x="26145" y="5053"/>
                    <a:pt x="25498" y="4324"/>
                    <a:pt x="24779" y="3728"/>
                  </a:cubicBezTo>
                  <a:cubicBezTo>
                    <a:pt x="24430" y="3431"/>
                    <a:pt x="24091" y="3122"/>
                    <a:pt x="23752" y="2866"/>
                  </a:cubicBezTo>
                  <a:cubicBezTo>
                    <a:pt x="23578" y="2743"/>
                    <a:pt x="23403" y="2609"/>
                    <a:pt x="23187" y="2527"/>
                  </a:cubicBezTo>
                  <a:cubicBezTo>
                    <a:pt x="23187" y="2486"/>
                    <a:pt x="23187" y="2486"/>
                    <a:pt x="23146" y="2486"/>
                  </a:cubicBezTo>
                  <a:cubicBezTo>
                    <a:pt x="23064" y="2404"/>
                    <a:pt x="22931" y="2352"/>
                    <a:pt x="22848" y="2270"/>
                  </a:cubicBezTo>
                  <a:cubicBezTo>
                    <a:pt x="22807" y="2270"/>
                    <a:pt x="22807" y="2270"/>
                    <a:pt x="22807" y="2229"/>
                  </a:cubicBezTo>
                  <a:cubicBezTo>
                    <a:pt x="22633" y="2147"/>
                    <a:pt x="22417" y="2013"/>
                    <a:pt x="22253" y="1931"/>
                  </a:cubicBezTo>
                  <a:cubicBezTo>
                    <a:pt x="21955" y="1757"/>
                    <a:pt x="21647" y="1582"/>
                    <a:pt x="21308" y="1459"/>
                  </a:cubicBezTo>
                  <a:cubicBezTo>
                    <a:pt x="21267" y="1418"/>
                    <a:pt x="21226" y="1418"/>
                    <a:pt x="21226" y="1377"/>
                  </a:cubicBezTo>
                  <a:cubicBezTo>
                    <a:pt x="20620" y="1120"/>
                    <a:pt x="20025" y="904"/>
                    <a:pt x="19429" y="689"/>
                  </a:cubicBezTo>
                  <a:cubicBezTo>
                    <a:pt x="19131" y="607"/>
                    <a:pt x="18874" y="514"/>
                    <a:pt x="18566" y="473"/>
                  </a:cubicBezTo>
                  <a:cubicBezTo>
                    <a:pt x="17416" y="175"/>
                    <a:pt x="16174" y="1"/>
                    <a:pt x="14931"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171;p49">
              <a:extLst>
                <a:ext uri="{FF2B5EF4-FFF2-40B4-BE49-F238E27FC236}">
                  <a16:creationId xmlns:a16="http://schemas.microsoft.com/office/drawing/2014/main" id="{FC66B008-7691-5DF5-C433-D9B5CF112236}"/>
                </a:ext>
              </a:extLst>
            </p:cNvPr>
            <p:cNvSpPr/>
            <p:nvPr/>
          </p:nvSpPr>
          <p:spPr>
            <a:xfrm>
              <a:off x="1620025" y="1214000"/>
              <a:ext cx="407700" cy="381675"/>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172;p49">
              <a:extLst>
                <a:ext uri="{FF2B5EF4-FFF2-40B4-BE49-F238E27FC236}">
                  <a16:creationId xmlns:a16="http://schemas.microsoft.com/office/drawing/2014/main" id="{8B9771B5-C1E7-7D94-5E1D-8E57F80D21E4}"/>
                </a:ext>
              </a:extLst>
            </p:cNvPr>
            <p:cNvSpPr/>
            <p:nvPr/>
          </p:nvSpPr>
          <p:spPr>
            <a:xfrm>
              <a:off x="1519650" y="1488275"/>
              <a:ext cx="643900" cy="472900"/>
            </a:xfrm>
            <a:custGeom>
              <a:avLst/>
              <a:gdLst/>
              <a:ahLst/>
              <a:cxnLst/>
              <a:rect l="l" t="t" r="r" b="b"/>
              <a:pathLst>
                <a:path w="25756" h="18916" extrusionOk="0">
                  <a:moveTo>
                    <a:pt x="15784" y="1"/>
                  </a:moveTo>
                  <a:cubicBezTo>
                    <a:pt x="15784" y="1"/>
                    <a:pt x="15568" y="52"/>
                    <a:pt x="15230" y="52"/>
                  </a:cubicBezTo>
                  <a:cubicBezTo>
                    <a:pt x="14891" y="93"/>
                    <a:pt x="14459" y="134"/>
                    <a:pt x="13905" y="216"/>
                  </a:cubicBezTo>
                  <a:cubicBezTo>
                    <a:pt x="13730" y="257"/>
                    <a:pt x="13515" y="257"/>
                    <a:pt x="13350" y="309"/>
                  </a:cubicBezTo>
                  <a:cubicBezTo>
                    <a:pt x="11461" y="606"/>
                    <a:pt x="8986" y="1161"/>
                    <a:pt x="7446" y="2106"/>
                  </a:cubicBezTo>
                  <a:lnTo>
                    <a:pt x="7405" y="2106"/>
                  </a:lnTo>
                  <a:cubicBezTo>
                    <a:pt x="7353" y="2147"/>
                    <a:pt x="7312" y="2188"/>
                    <a:pt x="7271" y="2188"/>
                  </a:cubicBezTo>
                  <a:lnTo>
                    <a:pt x="7230" y="2229"/>
                  </a:lnTo>
                  <a:cubicBezTo>
                    <a:pt x="7230" y="2229"/>
                    <a:pt x="7189" y="2270"/>
                    <a:pt x="7148" y="2270"/>
                  </a:cubicBezTo>
                  <a:lnTo>
                    <a:pt x="7097" y="2311"/>
                  </a:lnTo>
                  <a:cubicBezTo>
                    <a:pt x="6758" y="2568"/>
                    <a:pt x="6378" y="2958"/>
                    <a:pt x="5988" y="3389"/>
                  </a:cubicBezTo>
                  <a:cubicBezTo>
                    <a:pt x="4365" y="5310"/>
                    <a:pt x="2476" y="8729"/>
                    <a:pt x="1284" y="11132"/>
                  </a:cubicBezTo>
                  <a:cubicBezTo>
                    <a:pt x="1028" y="11553"/>
                    <a:pt x="853" y="11943"/>
                    <a:pt x="679" y="12282"/>
                  </a:cubicBezTo>
                  <a:cubicBezTo>
                    <a:pt x="340" y="12929"/>
                    <a:pt x="124" y="13401"/>
                    <a:pt x="1" y="13658"/>
                  </a:cubicBezTo>
                  <a:cubicBezTo>
                    <a:pt x="258" y="13997"/>
                    <a:pt x="555" y="14336"/>
                    <a:pt x="812" y="14634"/>
                  </a:cubicBezTo>
                  <a:cubicBezTo>
                    <a:pt x="1110" y="14983"/>
                    <a:pt x="1408" y="15281"/>
                    <a:pt x="1705" y="15537"/>
                  </a:cubicBezTo>
                  <a:cubicBezTo>
                    <a:pt x="2435" y="16225"/>
                    <a:pt x="3205" y="16821"/>
                    <a:pt x="4067" y="17334"/>
                  </a:cubicBezTo>
                  <a:cubicBezTo>
                    <a:pt x="4961" y="17848"/>
                    <a:pt x="5649" y="18145"/>
                    <a:pt x="5649" y="18145"/>
                  </a:cubicBezTo>
                  <a:cubicBezTo>
                    <a:pt x="7271" y="18618"/>
                    <a:pt x="8945" y="18875"/>
                    <a:pt x="10567" y="18916"/>
                  </a:cubicBezTo>
                  <a:cubicBezTo>
                    <a:pt x="11379" y="18916"/>
                    <a:pt x="12190" y="18875"/>
                    <a:pt x="13001" y="18833"/>
                  </a:cubicBezTo>
                  <a:cubicBezTo>
                    <a:pt x="15404" y="18618"/>
                    <a:pt x="17673" y="18063"/>
                    <a:pt x="19676" y="17416"/>
                  </a:cubicBezTo>
                  <a:cubicBezTo>
                    <a:pt x="19768" y="17375"/>
                    <a:pt x="19850" y="17334"/>
                    <a:pt x="19892" y="17293"/>
                  </a:cubicBezTo>
                  <a:cubicBezTo>
                    <a:pt x="20025" y="17201"/>
                    <a:pt x="20107" y="17160"/>
                    <a:pt x="20189" y="17078"/>
                  </a:cubicBezTo>
                  <a:cubicBezTo>
                    <a:pt x="20282" y="17036"/>
                    <a:pt x="20405" y="16995"/>
                    <a:pt x="20497" y="16903"/>
                  </a:cubicBezTo>
                  <a:cubicBezTo>
                    <a:pt x="20580" y="16862"/>
                    <a:pt x="20662" y="16780"/>
                    <a:pt x="20754" y="16687"/>
                  </a:cubicBezTo>
                  <a:cubicBezTo>
                    <a:pt x="21052" y="16482"/>
                    <a:pt x="21391" y="16225"/>
                    <a:pt x="21689" y="15969"/>
                  </a:cubicBezTo>
                  <a:cubicBezTo>
                    <a:pt x="21781" y="15876"/>
                    <a:pt x="21863" y="15794"/>
                    <a:pt x="21986" y="15712"/>
                  </a:cubicBezTo>
                  <a:cubicBezTo>
                    <a:pt x="22079" y="15619"/>
                    <a:pt x="22161" y="15537"/>
                    <a:pt x="22243" y="15455"/>
                  </a:cubicBezTo>
                  <a:cubicBezTo>
                    <a:pt x="22294" y="15455"/>
                    <a:pt x="22294" y="15404"/>
                    <a:pt x="22294" y="15404"/>
                  </a:cubicBezTo>
                  <a:cubicBezTo>
                    <a:pt x="22377" y="15322"/>
                    <a:pt x="22459" y="15239"/>
                    <a:pt x="22551" y="15147"/>
                  </a:cubicBezTo>
                  <a:cubicBezTo>
                    <a:pt x="22633" y="15065"/>
                    <a:pt x="22757" y="14983"/>
                    <a:pt x="22849" y="14849"/>
                  </a:cubicBezTo>
                  <a:cubicBezTo>
                    <a:pt x="22931" y="14767"/>
                    <a:pt x="23013" y="14685"/>
                    <a:pt x="23106" y="14551"/>
                  </a:cubicBezTo>
                  <a:cubicBezTo>
                    <a:pt x="23188" y="14469"/>
                    <a:pt x="23270" y="14377"/>
                    <a:pt x="23321" y="14295"/>
                  </a:cubicBezTo>
                  <a:cubicBezTo>
                    <a:pt x="23403" y="14254"/>
                    <a:pt x="23445" y="14171"/>
                    <a:pt x="23486" y="14079"/>
                  </a:cubicBezTo>
                  <a:cubicBezTo>
                    <a:pt x="23578" y="14038"/>
                    <a:pt x="23619" y="13956"/>
                    <a:pt x="23660" y="13915"/>
                  </a:cubicBezTo>
                  <a:cubicBezTo>
                    <a:pt x="23742" y="13822"/>
                    <a:pt x="23783" y="13740"/>
                    <a:pt x="23876" y="13607"/>
                  </a:cubicBezTo>
                  <a:cubicBezTo>
                    <a:pt x="23917" y="13607"/>
                    <a:pt x="23917" y="13566"/>
                    <a:pt x="23958" y="13525"/>
                  </a:cubicBezTo>
                  <a:cubicBezTo>
                    <a:pt x="24040" y="13401"/>
                    <a:pt x="24133" y="13268"/>
                    <a:pt x="24215" y="13145"/>
                  </a:cubicBezTo>
                  <a:cubicBezTo>
                    <a:pt x="24297" y="13011"/>
                    <a:pt x="24389" y="12888"/>
                    <a:pt x="24471" y="12754"/>
                  </a:cubicBezTo>
                  <a:cubicBezTo>
                    <a:pt x="24554" y="12672"/>
                    <a:pt x="24605" y="12539"/>
                    <a:pt x="24687" y="12457"/>
                  </a:cubicBezTo>
                  <a:cubicBezTo>
                    <a:pt x="24687" y="12416"/>
                    <a:pt x="24728" y="12374"/>
                    <a:pt x="24769" y="12323"/>
                  </a:cubicBezTo>
                  <a:cubicBezTo>
                    <a:pt x="24810" y="12200"/>
                    <a:pt x="24903" y="12118"/>
                    <a:pt x="24944" y="11984"/>
                  </a:cubicBezTo>
                  <a:lnTo>
                    <a:pt x="24985" y="11943"/>
                  </a:lnTo>
                  <a:cubicBezTo>
                    <a:pt x="25026" y="11902"/>
                    <a:pt x="25026" y="11810"/>
                    <a:pt x="25067" y="11769"/>
                  </a:cubicBezTo>
                  <a:cubicBezTo>
                    <a:pt x="25324" y="11348"/>
                    <a:pt x="25539" y="10875"/>
                    <a:pt x="25755" y="10403"/>
                  </a:cubicBezTo>
                  <a:cubicBezTo>
                    <a:pt x="25375" y="8821"/>
                    <a:pt x="24769" y="7024"/>
                    <a:pt x="23917" y="5566"/>
                  </a:cubicBezTo>
                  <a:cubicBezTo>
                    <a:pt x="22972" y="3944"/>
                    <a:pt x="21216" y="2660"/>
                    <a:pt x="19553" y="1715"/>
                  </a:cubicBezTo>
                  <a:cubicBezTo>
                    <a:pt x="19296" y="1592"/>
                    <a:pt x="19039" y="1418"/>
                    <a:pt x="18783" y="1284"/>
                  </a:cubicBezTo>
                  <a:cubicBezTo>
                    <a:pt x="17581" y="689"/>
                    <a:pt x="16513" y="257"/>
                    <a:pt x="16041" y="93"/>
                  </a:cubicBezTo>
                  <a:cubicBezTo>
                    <a:pt x="15959" y="93"/>
                    <a:pt x="15918" y="52"/>
                    <a:pt x="15876" y="52"/>
                  </a:cubicBezTo>
                  <a:cubicBezTo>
                    <a:pt x="15825" y="1"/>
                    <a:pt x="15784" y="1"/>
                    <a:pt x="15784"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173;p49">
              <a:extLst>
                <a:ext uri="{FF2B5EF4-FFF2-40B4-BE49-F238E27FC236}">
                  <a16:creationId xmlns:a16="http://schemas.microsoft.com/office/drawing/2014/main" id="{A18E13DF-28CF-64AA-CED8-AA2AA6653AC8}"/>
                </a:ext>
              </a:extLst>
            </p:cNvPr>
            <p:cNvSpPr/>
            <p:nvPr/>
          </p:nvSpPr>
          <p:spPr>
            <a:xfrm>
              <a:off x="1930400" y="1372325"/>
              <a:ext cx="51375" cy="67975"/>
            </a:xfrm>
            <a:custGeom>
              <a:avLst/>
              <a:gdLst/>
              <a:ahLst/>
              <a:cxnLst/>
              <a:rect l="l" t="t" r="r" b="b"/>
              <a:pathLst>
                <a:path w="2055" h="2719" extrusionOk="0">
                  <a:moveTo>
                    <a:pt x="1100" y="1"/>
                  </a:moveTo>
                  <a:cubicBezTo>
                    <a:pt x="946" y="1"/>
                    <a:pt x="792" y="32"/>
                    <a:pt x="638" y="69"/>
                  </a:cubicBezTo>
                  <a:cubicBezTo>
                    <a:pt x="422" y="151"/>
                    <a:pt x="217" y="274"/>
                    <a:pt x="1" y="408"/>
                  </a:cubicBezTo>
                  <a:cubicBezTo>
                    <a:pt x="1" y="1137"/>
                    <a:pt x="42" y="1815"/>
                    <a:pt x="42" y="2544"/>
                  </a:cubicBezTo>
                  <a:cubicBezTo>
                    <a:pt x="42" y="2585"/>
                    <a:pt x="124" y="2677"/>
                    <a:pt x="124" y="2718"/>
                  </a:cubicBezTo>
                  <a:cubicBezTo>
                    <a:pt x="679" y="2677"/>
                    <a:pt x="1243" y="2421"/>
                    <a:pt x="1582" y="1989"/>
                  </a:cubicBezTo>
                  <a:cubicBezTo>
                    <a:pt x="1962" y="1558"/>
                    <a:pt x="2055" y="921"/>
                    <a:pt x="1757" y="449"/>
                  </a:cubicBezTo>
                  <a:cubicBezTo>
                    <a:pt x="1665" y="233"/>
                    <a:pt x="1500" y="110"/>
                    <a:pt x="1285" y="18"/>
                  </a:cubicBezTo>
                  <a:cubicBezTo>
                    <a:pt x="1223" y="6"/>
                    <a:pt x="1161" y="1"/>
                    <a:pt x="1100" y="1"/>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174;p49">
              <a:extLst>
                <a:ext uri="{FF2B5EF4-FFF2-40B4-BE49-F238E27FC236}">
                  <a16:creationId xmlns:a16="http://schemas.microsoft.com/office/drawing/2014/main" id="{B53BF31B-8E75-A9EF-DF79-DCB399EDF566}"/>
                </a:ext>
              </a:extLst>
            </p:cNvPr>
            <p:cNvSpPr/>
            <p:nvPr/>
          </p:nvSpPr>
          <p:spPr>
            <a:xfrm>
              <a:off x="1935800" y="1394325"/>
              <a:ext cx="25700" cy="23375"/>
            </a:xfrm>
            <a:custGeom>
              <a:avLst/>
              <a:gdLst/>
              <a:ahLst/>
              <a:cxnLst/>
              <a:rect l="l" t="t" r="r" b="b"/>
              <a:pathLst>
                <a:path w="1028" h="935" extrusionOk="0">
                  <a:moveTo>
                    <a:pt x="976" y="0"/>
                  </a:moveTo>
                  <a:cubicBezTo>
                    <a:pt x="719" y="41"/>
                    <a:pt x="514" y="216"/>
                    <a:pt x="381" y="339"/>
                  </a:cubicBezTo>
                  <a:cubicBezTo>
                    <a:pt x="257" y="473"/>
                    <a:pt x="124" y="678"/>
                    <a:pt x="1" y="853"/>
                  </a:cubicBezTo>
                  <a:lnTo>
                    <a:pt x="1" y="935"/>
                  </a:lnTo>
                  <a:lnTo>
                    <a:pt x="42" y="935"/>
                  </a:lnTo>
                  <a:lnTo>
                    <a:pt x="83" y="894"/>
                  </a:lnTo>
                  <a:cubicBezTo>
                    <a:pt x="206" y="729"/>
                    <a:pt x="298" y="555"/>
                    <a:pt x="463" y="380"/>
                  </a:cubicBezTo>
                  <a:cubicBezTo>
                    <a:pt x="555" y="257"/>
                    <a:pt x="771" y="123"/>
                    <a:pt x="976" y="82"/>
                  </a:cubicBezTo>
                  <a:cubicBezTo>
                    <a:pt x="1027" y="82"/>
                    <a:pt x="1027" y="41"/>
                    <a:pt x="1027" y="41"/>
                  </a:cubicBezTo>
                  <a:cubicBezTo>
                    <a:pt x="1027" y="0"/>
                    <a:pt x="1027" y="0"/>
                    <a:pt x="976"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75;p49">
              <a:extLst>
                <a:ext uri="{FF2B5EF4-FFF2-40B4-BE49-F238E27FC236}">
                  <a16:creationId xmlns:a16="http://schemas.microsoft.com/office/drawing/2014/main" id="{D07A725C-60D9-00CA-99F5-E5ABFE9C745F}"/>
                </a:ext>
              </a:extLst>
            </p:cNvPr>
            <p:cNvSpPr/>
            <p:nvPr/>
          </p:nvSpPr>
          <p:spPr>
            <a:xfrm>
              <a:off x="1664975" y="1244375"/>
              <a:ext cx="280350" cy="282875"/>
            </a:xfrm>
            <a:custGeom>
              <a:avLst/>
              <a:gdLst/>
              <a:ahLst/>
              <a:cxnLst/>
              <a:rect l="l" t="t" r="r" b="b"/>
              <a:pathLst>
                <a:path w="11214" h="11315" extrusionOk="0">
                  <a:moveTo>
                    <a:pt x="5970" y="0"/>
                  </a:moveTo>
                  <a:cubicBezTo>
                    <a:pt x="3660" y="0"/>
                    <a:pt x="971" y="858"/>
                    <a:pt x="565" y="3041"/>
                  </a:cubicBezTo>
                  <a:cubicBezTo>
                    <a:pt x="0" y="6214"/>
                    <a:pt x="945" y="10106"/>
                    <a:pt x="3594" y="10999"/>
                  </a:cubicBezTo>
                  <a:cubicBezTo>
                    <a:pt x="4240" y="11212"/>
                    <a:pt x="4964" y="11315"/>
                    <a:pt x="5696" y="11315"/>
                  </a:cubicBezTo>
                  <a:cubicBezTo>
                    <a:pt x="7930" y="11315"/>
                    <a:pt x="10241" y="10357"/>
                    <a:pt x="10659" y="8648"/>
                  </a:cubicBezTo>
                  <a:cubicBezTo>
                    <a:pt x="11214" y="6378"/>
                    <a:pt x="10834" y="4499"/>
                    <a:pt x="10834" y="4499"/>
                  </a:cubicBezTo>
                  <a:cubicBezTo>
                    <a:pt x="10834" y="4499"/>
                    <a:pt x="10700" y="1542"/>
                    <a:pt x="8687" y="515"/>
                  </a:cubicBezTo>
                  <a:cubicBezTo>
                    <a:pt x="8046" y="188"/>
                    <a:pt x="7050" y="0"/>
                    <a:pt x="5970"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176;p49">
              <a:extLst>
                <a:ext uri="{FF2B5EF4-FFF2-40B4-BE49-F238E27FC236}">
                  <a16:creationId xmlns:a16="http://schemas.microsoft.com/office/drawing/2014/main" id="{17EC6732-AA40-A0D5-4DCB-33284810CE13}"/>
                </a:ext>
              </a:extLst>
            </p:cNvPr>
            <p:cNvSpPr/>
            <p:nvPr/>
          </p:nvSpPr>
          <p:spPr>
            <a:xfrm>
              <a:off x="1844675" y="1411125"/>
              <a:ext cx="26975" cy="24950"/>
            </a:xfrm>
            <a:custGeom>
              <a:avLst/>
              <a:gdLst/>
              <a:ahLst/>
              <a:cxnLst/>
              <a:rect l="l" t="t" r="r" b="b"/>
              <a:pathLst>
                <a:path w="1079" h="998" extrusionOk="0">
                  <a:moveTo>
                    <a:pt x="547" y="0"/>
                  </a:moveTo>
                  <a:cubicBezTo>
                    <a:pt x="522" y="0"/>
                    <a:pt x="498" y="2"/>
                    <a:pt x="473" y="6"/>
                  </a:cubicBezTo>
                  <a:cubicBezTo>
                    <a:pt x="175" y="6"/>
                    <a:pt x="0" y="263"/>
                    <a:pt x="52" y="571"/>
                  </a:cubicBezTo>
                  <a:cubicBezTo>
                    <a:pt x="52" y="805"/>
                    <a:pt x="266" y="997"/>
                    <a:pt x="530" y="997"/>
                  </a:cubicBezTo>
                  <a:cubicBezTo>
                    <a:pt x="555" y="997"/>
                    <a:pt x="580" y="995"/>
                    <a:pt x="606" y="992"/>
                  </a:cubicBezTo>
                  <a:cubicBezTo>
                    <a:pt x="863" y="951"/>
                    <a:pt x="1078" y="694"/>
                    <a:pt x="1027" y="437"/>
                  </a:cubicBezTo>
                  <a:cubicBezTo>
                    <a:pt x="990" y="168"/>
                    <a:pt x="777" y="0"/>
                    <a:pt x="54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177;p49">
              <a:extLst>
                <a:ext uri="{FF2B5EF4-FFF2-40B4-BE49-F238E27FC236}">
                  <a16:creationId xmlns:a16="http://schemas.microsoft.com/office/drawing/2014/main" id="{E368887A-B0DF-B224-A5EF-BED4DA8742F6}"/>
                </a:ext>
              </a:extLst>
            </p:cNvPr>
            <p:cNvSpPr/>
            <p:nvPr/>
          </p:nvSpPr>
          <p:spPr>
            <a:xfrm>
              <a:off x="1720675" y="1427300"/>
              <a:ext cx="26725" cy="24925"/>
            </a:xfrm>
            <a:custGeom>
              <a:avLst/>
              <a:gdLst/>
              <a:ahLst/>
              <a:cxnLst/>
              <a:rect l="l" t="t" r="r" b="b"/>
              <a:pathLst>
                <a:path w="1069" h="997" extrusionOk="0">
                  <a:moveTo>
                    <a:pt x="546" y="1"/>
                  </a:moveTo>
                  <a:cubicBezTo>
                    <a:pt x="522" y="1"/>
                    <a:pt x="497" y="2"/>
                    <a:pt x="473" y="6"/>
                  </a:cubicBezTo>
                  <a:cubicBezTo>
                    <a:pt x="216" y="47"/>
                    <a:pt x="0" y="263"/>
                    <a:pt x="41" y="560"/>
                  </a:cubicBezTo>
                  <a:cubicBezTo>
                    <a:pt x="79" y="796"/>
                    <a:pt x="298" y="997"/>
                    <a:pt x="532" y="997"/>
                  </a:cubicBezTo>
                  <a:cubicBezTo>
                    <a:pt x="553" y="997"/>
                    <a:pt x="575" y="995"/>
                    <a:pt x="596" y="992"/>
                  </a:cubicBezTo>
                  <a:cubicBezTo>
                    <a:pt x="853" y="951"/>
                    <a:pt x="1068" y="735"/>
                    <a:pt x="1027" y="437"/>
                  </a:cubicBezTo>
                  <a:cubicBezTo>
                    <a:pt x="1027" y="202"/>
                    <a:pt x="811" y="1"/>
                    <a:pt x="546"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178;p49">
              <a:extLst>
                <a:ext uri="{FF2B5EF4-FFF2-40B4-BE49-F238E27FC236}">
                  <a16:creationId xmlns:a16="http://schemas.microsoft.com/office/drawing/2014/main" id="{E965C868-363E-FC89-7B04-C32C412520D8}"/>
                </a:ext>
              </a:extLst>
            </p:cNvPr>
            <p:cNvSpPr/>
            <p:nvPr/>
          </p:nvSpPr>
          <p:spPr>
            <a:xfrm>
              <a:off x="1769950" y="1443350"/>
              <a:ext cx="21350" cy="26975"/>
            </a:xfrm>
            <a:custGeom>
              <a:avLst/>
              <a:gdLst/>
              <a:ahLst/>
              <a:cxnLst/>
              <a:rect l="l" t="t" r="r" b="b"/>
              <a:pathLst>
                <a:path w="854" h="1079" extrusionOk="0">
                  <a:moveTo>
                    <a:pt x="124" y="1"/>
                  </a:moveTo>
                  <a:cubicBezTo>
                    <a:pt x="124" y="1"/>
                    <a:pt x="83" y="1"/>
                    <a:pt x="83" y="52"/>
                  </a:cubicBezTo>
                  <a:cubicBezTo>
                    <a:pt x="1" y="309"/>
                    <a:pt x="42" y="606"/>
                    <a:pt x="217" y="822"/>
                  </a:cubicBezTo>
                  <a:cubicBezTo>
                    <a:pt x="299" y="945"/>
                    <a:pt x="514" y="1079"/>
                    <a:pt x="679" y="1079"/>
                  </a:cubicBezTo>
                  <a:cubicBezTo>
                    <a:pt x="730" y="1079"/>
                    <a:pt x="771" y="1079"/>
                    <a:pt x="812" y="1027"/>
                  </a:cubicBezTo>
                  <a:cubicBezTo>
                    <a:pt x="812" y="1027"/>
                    <a:pt x="853" y="1027"/>
                    <a:pt x="853" y="986"/>
                  </a:cubicBezTo>
                  <a:cubicBezTo>
                    <a:pt x="812" y="986"/>
                    <a:pt x="812" y="945"/>
                    <a:pt x="771" y="945"/>
                  </a:cubicBezTo>
                  <a:cubicBezTo>
                    <a:pt x="733" y="963"/>
                    <a:pt x="693" y="971"/>
                    <a:pt x="653" y="971"/>
                  </a:cubicBezTo>
                  <a:cubicBezTo>
                    <a:pt x="507" y="971"/>
                    <a:pt x="354" y="866"/>
                    <a:pt x="258" y="730"/>
                  </a:cubicBezTo>
                  <a:cubicBezTo>
                    <a:pt x="124" y="565"/>
                    <a:pt x="83" y="309"/>
                    <a:pt x="165" y="52"/>
                  </a:cubicBezTo>
                  <a:cubicBezTo>
                    <a:pt x="165" y="52"/>
                    <a:pt x="165" y="1"/>
                    <a:pt x="12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179;p49">
              <a:extLst>
                <a:ext uri="{FF2B5EF4-FFF2-40B4-BE49-F238E27FC236}">
                  <a16:creationId xmlns:a16="http://schemas.microsoft.com/office/drawing/2014/main" id="{D5800C4D-A278-6669-5478-969203E5DDF9}"/>
                </a:ext>
              </a:extLst>
            </p:cNvPr>
            <p:cNvSpPr/>
            <p:nvPr/>
          </p:nvSpPr>
          <p:spPr>
            <a:xfrm>
              <a:off x="1798725" y="1460800"/>
              <a:ext cx="9775" cy="6200"/>
            </a:xfrm>
            <a:custGeom>
              <a:avLst/>
              <a:gdLst/>
              <a:ahLst/>
              <a:cxnLst/>
              <a:rect l="l" t="t" r="r" b="b"/>
              <a:pathLst>
                <a:path w="391" h="248" extrusionOk="0">
                  <a:moveTo>
                    <a:pt x="253" y="1"/>
                  </a:moveTo>
                  <a:cubicBezTo>
                    <a:pt x="216" y="1"/>
                    <a:pt x="175" y="11"/>
                    <a:pt x="134" y="32"/>
                  </a:cubicBezTo>
                  <a:cubicBezTo>
                    <a:pt x="41" y="73"/>
                    <a:pt x="0" y="165"/>
                    <a:pt x="41" y="206"/>
                  </a:cubicBezTo>
                  <a:cubicBezTo>
                    <a:pt x="41" y="247"/>
                    <a:pt x="41" y="247"/>
                    <a:pt x="92" y="247"/>
                  </a:cubicBezTo>
                  <a:cubicBezTo>
                    <a:pt x="92" y="247"/>
                    <a:pt x="134" y="247"/>
                    <a:pt x="134" y="206"/>
                  </a:cubicBezTo>
                  <a:cubicBezTo>
                    <a:pt x="92" y="165"/>
                    <a:pt x="134" y="124"/>
                    <a:pt x="175" y="73"/>
                  </a:cubicBezTo>
                  <a:cubicBezTo>
                    <a:pt x="216" y="73"/>
                    <a:pt x="257" y="73"/>
                    <a:pt x="298" y="124"/>
                  </a:cubicBezTo>
                  <a:lnTo>
                    <a:pt x="349" y="124"/>
                  </a:lnTo>
                  <a:cubicBezTo>
                    <a:pt x="390" y="73"/>
                    <a:pt x="390" y="73"/>
                    <a:pt x="349" y="32"/>
                  </a:cubicBezTo>
                  <a:cubicBezTo>
                    <a:pt x="324" y="11"/>
                    <a:pt x="290" y="1"/>
                    <a:pt x="25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180;p49">
              <a:extLst>
                <a:ext uri="{FF2B5EF4-FFF2-40B4-BE49-F238E27FC236}">
                  <a16:creationId xmlns:a16="http://schemas.microsoft.com/office/drawing/2014/main" id="{326BF124-59BD-E349-CE02-731ECFC59A5A}"/>
                </a:ext>
              </a:extLst>
            </p:cNvPr>
            <p:cNvSpPr/>
            <p:nvPr/>
          </p:nvSpPr>
          <p:spPr>
            <a:xfrm>
              <a:off x="1795625" y="1469025"/>
              <a:ext cx="25700" cy="15175"/>
            </a:xfrm>
            <a:custGeom>
              <a:avLst/>
              <a:gdLst/>
              <a:ahLst/>
              <a:cxnLst/>
              <a:rect l="l" t="t" r="r" b="b"/>
              <a:pathLst>
                <a:path w="1028" h="607" extrusionOk="0">
                  <a:moveTo>
                    <a:pt x="987" y="0"/>
                  </a:moveTo>
                  <a:cubicBezTo>
                    <a:pt x="935" y="0"/>
                    <a:pt x="935" y="0"/>
                    <a:pt x="935" y="52"/>
                  </a:cubicBezTo>
                  <a:cubicBezTo>
                    <a:pt x="894" y="216"/>
                    <a:pt x="771" y="391"/>
                    <a:pt x="596" y="432"/>
                  </a:cubicBezTo>
                  <a:cubicBezTo>
                    <a:pt x="509" y="473"/>
                    <a:pt x="424" y="493"/>
                    <a:pt x="340" y="493"/>
                  </a:cubicBezTo>
                  <a:cubicBezTo>
                    <a:pt x="255" y="493"/>
                    <a:pt x="170" y="473"/>
                    <a:pt x="83" y="432"/>
                  </a:cubicBezTo>
                  <a:lnTo>
                    <a:pt x="42" y="432"/>
                  </a:lnTo>
                  <a:cubicBezTo>
                    <a:pt x="1" y="473"/>
                    <a:pt x="42" y="473"/>
                    <a:pt x="42" y="514"/>
                  </a:cubicBezTo>
                  <a:cubicBezTo>
                    <a:pt x="124" y="565"/>
                    <a:pt x="258" y="606"/>
                    <a:pt x="381" y="606"/>
                  </a:cubicBezTo>
                  <a:cubicBezTo>
                    <a:pt x="473" y="606"/>
                    <a:pt x="555" y="565"/>
                    <a:pt x="638" y="514"/>
                  </a:cubicBezTo>
                  <a:cubicBezTo>
                    <a:pt x="853" y="432"/>
                    <a:pt x="987" y="257"/>
                    <a:pt x="1028" y="52"/>
                  </a:cubicBezTo>
                  <a:cubicBezTo>
                    <a:pt x="1028" y="0"/>
                    <a:pt x="1028" y="0"/>
                    <a:pt x="98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181;p49">
              <a:extLst>
                <a:ext uri="{FF2B5EF4-FFF2-40B4-BE49-F238E27FC236}">
                  <a16:creationId xmlns:a16="http://schemas.microsoft.com/office/drawing/2014/main" id="{55FB390C-406E-6ADE-5274-8EA5F23DA4F9}"/>
                </a:ext>
              </a:extLst>
            </p:cNvPr>
            <p:cNvSpPr/>
            <p:nvPr/>
          </p:nvSpPr>
          <p:spPr>
            <a:xfrm>
              <a:off x="1702725" y="1387900"/>
              <a:ext cx="26450" cy="18350"/>
            </a:xfrm>
            <a:custGeom>
              <a:avLst/>
              <a:gdLst/>
              <a:ahLst/>
              <a:cxnLst/>
              <a:rect l="l" t="t" r="r" b="b"/>
              <a:pathLst>
                <a:path w="1058" h="734" extrusionOk="0">
                  <a:moveTo>
                    <a:pt x="636" y="1"/>
                  </a:moveTo>
                  <a:cubicBezTo>
                    <a:pt x="462" y="42"/>
                    <a:pt x="246" y="124"/>
                    <a:pt x="164" y="257"/>
                  </a:cubicBezTo>
                  <a:cubicBezTo>
                    <a:pt x="0" y="459"/>
                    <a:pt x="26" y="733"/>
                    <a:pt x="283" y="733"/>
                  </a:cubicBezTo>
                  <a:cubicBezTo>
                    <a:pt x="301" y="733"/>
                    <a:pt x="319" y="732"/>
                    <a:pt x="338" y="730"/>
                  </a:cubicBezTo>
                  <a:cubicBezTo>
                    <a:pt x="421" y="730"/>
                    <a:pt x="503" y="678"/>
                    <a:pt x="595" y="637"/>
                  </a:cubicBezTo>
                  <a:cubicBezTo>
                    <a:pt x="800" y="555"/>
                    <a:pt x="1057" y="422"/>
                    <a:pt x="975" y="165"/>
                  </a:cubicBezTo>
                  <a:cubicBezTo>
                    <a:pt x="934" y="1"/>
                    <a:pt x="759" y="1"/>
                    <a:pt x="636" y="1"/>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182;p49">
              <a:extLst>
                <a:ext uri="{FF2B5EF4-FFF2-40B4-BE49-F238E27FC236}">
                  <a16:creationId xmlns:a16="http://schemas.microsoft.com/office/drawing/2014/main" id="{B23831CF-7AC4-33EF-1857-3CC60938A398}"/>
                </a:ext>
              </a:extLst>
            </p:cNvPr>
            <p:cNvSpPr/>
            <p:nvPr/>
          </p:nvSpPr>
          <p:spPr>
            <a:xfrm>
              <a:off x="1849025" y="1369275"/>
              <a:ext cx="26725" cy="15325"/>
            </a:xfrm>
            <a:custGeom>
              <a:avLst/>
              <a:gdLst/>
              <a:ahLst/>
              <a:cxnLst/>
              <a:rect l="l" t="t" r="r" b="b"/>
              <a:pathLst>
                <a:path w="1069" h="613" extrusionOk="0">
                  <a:moveTo>
                    <a:pt x="405" y="0"/>
                  </a:moveTo>
                  <a:cubicBezTo>
                    <a:pt x="354" y="0"/>
                    <a:pt x="304" y="5"/>
                    <a:pt x="257" y="16"/>
                  </a:cubicBezTo>
                  <a:cubicBezTo>
                    <a:pt x="134" y="58"/>
                    <a:pt x="1" y="140"/>
                    <a:pt x="1" y="314"/>
                  </a:cubicBezTo>
                  <a:cubicBezTo>
                    <a:pt x="1" y="571"/>
                    <a:pt x="340" y="612"/>
                    <a:pt x="555" y="612"/>
                  </a:cubicBezTo>
                  <a:lnTo>
                    <a:pt x="812" y="612"/>
                  </a:lnTo>
                  <a:cubicBezTo>
                    <a:pt x="1069" y="530"/>
                    <a:pt x="1028" y="232"/>
                    <a:pt x="812" y="99"/>
                  </a:cubicBezTo>
                  <a:cubicBezTo>
                    <a:pt x="692" y="38"/>
                    <a:pt x="544" y="0"/>
                    <a:pt x="405" y="0"/>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183;p49">
              <a:extLst>
                <a:ext uri="{FF2B5EF4-FFF2-40B4-BE49-F238E27FC236}">
                  <a16:creationId xmlns:a16="http://schemas.microsoft.com/office/drawing/2014/main" id="{D55C9F90-8B9A-134E-785E-FEF515200A55}"/>
                </a:ext>
              </a:extLst>
            </p:cNvPr>
            <p:cNvSpPr/>
            <p:nvPr/>
          </p:nvSpPr>
          <p:spPr>
            <a:xfrm>
              <a:off x="1650075" y="1239725"/>
              <a:ext cx="165875" cy="150250"/>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184;p49">
              <a:extLst>
                <a:ext uri="{FF2B5EF4-FFF2-40B4-BE49-F238E27FC236}">
                  <a16:creationId xmlns:a16="http://schemas.microsoft.com/office/drawing/2014/main" id="{90B94631-F9DC-632F-8AFD-AE2245A0DB76}"/>
                </a:ext>
              </a:extLst>
            </p:cNvPr>
            <p:cNvSpPr/>
            <p:nvPr/>
          </p:nvSpPr>
          <p:spPr>
            <a:xfrm>
              <a:off x="1814875" y="1240750"/>
              <a:ext cx="129425" cy="129975"/>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185;p49">
              <a:extLst>
                <a:ext uri="{FF2B5EF4-FFF2-40B4-BE49-F238E27FC236}">
                  <a16:creationId xmlns:a16="http://schemas.microsoft.com/office/drawing/2014/main" id="{9E60D764-5BF1-2A2B-7C5C-810CCDC5DCC6}"/>
                </a:ext>
              </a:extLst>
            </p:cNvPr>
            <p:cNvSpPr/>
            <p:nvPr/>
          </p:nvSpPr>
          <p:spPr>
            <a:xfrm>
              <a:off x="1915275" y="1349400"/>
              <a:ext cx="37500" cy="49050"/>
            </a:xfrm>
            <a:custGeom>
              <a:avLst/>
              <a:gdLst/>
              <a:ahLst/>
              <a:cxnLst/>
              <a:rect l="l" t="t" r="r" b="b"/>
              <a:pathLst>
                <a:path w="1500" h="1962" extrusionOk="0">
                  <a:moveTo>
                    <a:pt x="1499" y="0"/>
                  </a:moveTo>
                  <a:lnTo>
                    <a:pt x="0" y="421"/>
                  </a:lnTo>
                  <a:lnTo>
                    <a:pt x="729" y="1962"/>
                  </a:lnTo>
                  <a:lnTo>
                    <a:pt x="1499"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186;p49">
              <a:extLst>
                <a:ext uri="{FF2B5EF4-FFF2-40B4-BE49-F238E27FC236}">
                  <a16:creationId xmlns:a16="http://schemas.microsoft.com/office/drawing/2014/main" id="{AB413F44-897B-B7B7-99C2-3D60E2CDD109}"/>
                </a:ext>
              </a:extLst>
            </p:cNvPr>
            <p:cNvSpPr/>
            <p:nvPr/>
          </p:nvSpPr>
          <p:spPr>
            <a:xfrm>
              <a:off x="2132450" y="1611500"/>
              <a:ext cx="113500" cy="104775"/>
            </a:xfrm>
            <a:custGeom>
              <a:avLst/>
              <a:gdLst/>
              <a:ahLst/>
              <a:cxnLst/>
              <a:rect l="l" t="t" r="r" b="b"/>
              <a:pathLst>
                <a:path w="4540" h="4191" extrusionOk="0">
                  <a:moveTo>
                    <a:pt x="4539" y="1"/>
                  </a:moveTo>
                  <a:lnTo>
                    <a:pt x="1" y="555"/>
                  </a:lnTo>
                  <a:lnTo>
                    <a:pt x="2742" y="4190"/>
                  </a:lnTo>
                  <a:lnTo>
                    <a:pt x="4539" y="1"/>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187;p49">
              <a:extLst>
                <a:ext uri="{FF2B5EF4-FFF2-40B4-BE49-F238E27FC236}">
                  <a16:creationId xmlns:a16="http://schemas.microsoft.com/office/drawing/2014/main" id="{DA407612-3BA4-1469-8564-8D328177A531}"/>
                </a:ext>
              </a:extLst>
            </p:cNvPr>
            <p:cNvSpPr/>
            <p:nvPr/>
          </p:nvSpPr>
          <p:spPr>
            <a:xfrm>
              <a:off x="1916550" y="1155825"/>
              <a:ext cx="110150" cy="111175"/>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188;p49">
              <a:extLst>
                <a:ext uri="{FF2B5EF4-FFF2-40B4-BE49-F238E27FC236}">
                  <a16:creationId xmlns:a16="http://schemas.microsoft.com/office/drawing/2014/main" id="{AFD67278-A181-5A41-F93F-2ACE84664C52}"/>
                </a:ext>
              </a:extLst>
            </p:cNvPr>
            <p:cNvSpPr/>
            <p:nvPr/>
          </p:nvSpPr>
          <p:spPr>
            <a:xfrm>
              <a:off x="1364600" y="1540900"/>
              <a:ext cx="107850" cy="112225"/>
            </a:xfrm>
            <a:custGeom>
              <a:avLst/>
              <a:gdLst/>
              <a:ahLst/>
              <a:cxnLst/>
              <a:rect l="l" t="t" r="r" b="b"/>
              <a:pathLst>
                <a:path w="4314" h="4489" extrusionOk="0">
                  <a:moveTo>
                    <a:pt x="3379" y="1"/>
                  </a:moveTo>
                  <a:lnTo>
                    <a:pt x="1" y="3030"/>
                  </a:lnTo>
                  <a:lnTo>
                    <a:pt x="4313" y="4488"/>
                  </a:lnTo>
                  <a:lnTo>
                    <a:pt x="3379"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189;p49">
              <a:extLst>
                <a:ext uri="{FF2B5EF4-FFF2-40B4-BE49-F238E27FC236}">
                  <a16:creationId xmlns:a16="http://schemas.microsoft.com/office/drawing/2014/main" id="{CCE35D7A-0EC8-12A7-8681-4D77B75C3430}"/>
                </a:ext>
              </a:extLst>
            </p:cNvPr>
            <p:cNvSpPr/>
            <p:nvPr/>
          </p:nvSpPr>
          <p:spPr>
            <a:xfrm>
              <a:off x="1442650" y="1380450"/>
              <a:ext cx="96300" cy="219700"/>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190;p49">
              <a:extLst>
                <a:ext uri="{FF2B5EF4-FFF2-40B4-BE49-F238E27FC236}">
                  <a16:creationId xmlns:a16="http://schemas.microsoft.com/office/drawing/2014/main" id="{5DCCC547-EEDD-25CC-A74D-60C2E1E0E7D7}"/>
                </a:ext>
              </a:extLst>
            </p:cNvPr>
            <p:cNvSpPr/>
            <p:nvPr/>
          </p:nvSpPr>
          <p:spPr>
            <a:xfrm>
              <a:off x="1517350" y="1380450"/>
              <a:ext cx="21600" cy="180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191;p49">
              <a:extLst>
                <a:ext uri="{FF2B5EF4-FFF2-40B4-BE49-F238E27FC236}">
                  <a16:creationId xmlns:a16="http://schemas.microsoft.com/office/drawing/2014/main" id="{CBED5E2C-ABAB-EF21-C926-F88CEF8BB132}"/>
                </a:ext>
              </a:extLst>
            </p:cNvPr>
            <p:cNvSpPr/>
            <p:nvPr/>
          </p:nvSpPr>
          <p:spPr>
            <a:xfrm>
              <a:off x="1427500" y="1158900"/>
              <a:ext cx="262125" cy="230600"/>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192;p49">
              <a:extLst>
                <a:ext uri="{FF2B5EF4-FFF2-40B4-BE49-F238E27FC236}">
                  <a16:creationId xmlns:a16="http://schemas.microsoft.com/office/drawing/2014/main" id="{A2CE3194-4EBA-2746-C89C-EE3D7639891D}"/>
                </a:ext>
              </a:extLst>
            </p:cNvPr>
            <p:cNvSpPr/>
            <p:nvPr/>
          </p:nvSpPr>
          <p:spPr>
            <a:xfrm>
              <a:off x="1439300" y="1169875"/>
              <a:ext cx="237500" cy="208800"/>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193;p49">
              <a:extLst>
                <a:ext uri="{FF2B5EF4-FFF2-40B4-BE49-F238E27FC236}">
                  <a16:creationId xmlns:a16="http://schemas.microsoft.com/office/drawing/2014/main" id="{80E4561E-5055-4456-5032-21D497A75AC8}"/>
                </a:ext>
              </a:extLst>
            </p:cNvPr>
            <p:cNvSpPr/>
            <p:nvPr/>
          </p:nvSpPr>
          <p:spPr>
            <a:xfrm>
              <a:off x="1626450" y="1241925"/>
              <a:ext cx="30075" cy="43325"/>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194;p49">
              <a:extLst>
                <a:ext uri="{FF2B5EF4-FFF2-40B4-BE49-F238E27FC236}">
                  <a16:creationId xmlns:a16="http://schemas.microsoft.com/office/drawing/2014/main" id="{EE90CED9-5D96-5000-C133-10EE94D51DBF}"/>
                </a:ext>
              </a:extLst>
            </p:cNvPr>
            <p:cNvSpPr/>
            <p:nvPr/>
          </p:nvSpPr>
          <p:spPr>
            <a:xfrm>
              <a:off x="1624400" y="1293650"/>
              <a:ext cx="22625" cy="23875"/>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195;p49">
              <a:extLst>
                <a:ext uri="{FF2B5EF4-FFF2-40B4-BE49-F238E27FC236}">
                  <a16:creationId xmlns:a16="http://schemas.microsoft.com/office/drawing/2014/main" id="{E8366194-9D07-516E-91B0-58CDA9F950A8}"/>
                </a:ext>
              </a:extLst>
            </p:cNvPr>
            <p:cNvSpPr/>
            <p:nvPr/>
          </p:nvSpPr>
          <p:spPr>
            <a:xfrm>
              <a:off x="1495025" y="1431800"/>
              <a:ext cx="541175" cy="448000"/>
            </a:xfrm>
            <a:custGeom>
              <a:avLst/>
              <a:gdLst/>
              <a:ahLst/>
              <a:cxnLst/>
              <a:rect l="l" t="t" r="r" b="b"/>
              <a:pathLst>
                <a:path w="21647" h="17920" extrusionOk="0">
                  <a:moveTo>
                    <a:pt x="0" y="0"/>
                  </a:moveTo>
                  <a:lnTo>
                    <a:pt x="0" y="555"/>
                  </a:lnTo>
                  <a:lnTo>
                    <a:pt x="472" y="14069"/>
                  </a:lnTo>
                  <a:lnTo>
                    <a:pt x="10392" y="17919"/>
                  </a:lnTo>
                  <a:lnTo>
                    <a:pt x="21647" y="16040"/>
                  </a:lnTo>
                  <a:lnTo>
                    <a:pt x="20363" y="1962"/>
                  </a:lnTo>
                  <a:lnTo>
                    <a:pt x="20322" y="1325"/>
                  </a:lnTo>
                  <a:cubicBezTo>
                    <a:pt x="14756" y="1325"/>
                    <a:pt x="9108" y="5299"/>
                    <a:pt x="9108" y="5299"/>
                  </a:cubicBezTo>
                  <a:cubicBezTo>
                    <a:pt x="7147" y="1921"/>
                    <a:pt x="0" y="0"/>
                    <a:pt x="0"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196;p49">
              <a:extLst>
                <a:ext uri="{FF2B5EF4-FFF2-40B4-BE49-F238E27FC236}">
                  <a16:creationId xmlns:a16="http://schemas.microsoft.com/office/drawing/2014/main" id="{644C2FDF-17D2-29D5-2969-408C2A6492F0}"/>
                </a:ext>
              </a:extLst>
            </p:cNvPr>
            <p:cNvSpPr/>
            <p:nvPr/>
          </p:nvSpPr>
          <p:spPr>
            <a:xfrm>
              <a:off x="1495025" y="1431800"/>
              <a:ext cx="509100" cy="136850"/>
            </a:xfrm>
            <a:custGeom>
              <a:avLst/>
              <a:gdLst/>
              <a:ahLst/>
              <a:cxnLst/>
              <a:rect l="l" t="t" r="r" b="b"/>
              <a:pathLst>
                <a:path w="20364" h="5474" extrusionOk="0">
                  <a:moveTo>
                    <a:pt x="0" y="0"/>
                  </a:moveTo>
                  <a:lnTo>
                    <a:pt x="0" y="555"/>
                  </a:lnTo>
                  <a:cubicBezTo>
                    <a:pt x="1458" y="1151"/>
                    <a:pt x="8082" y="4057"/>
                    <a:pt x="9108" y="5474"/>
                  </a:cubicBezTo>
                  <a:cubicBezTo>
                    <a:pt x="9108" y="5474"/>
                    <a:pt x="15701" y="1880"/>
                    <a:pt x="19552" y="1880"/>
                  </a:cubicBezTo>
                  <a:cubicBezTo>
                    <a:pt x="19850" y="1880"/>
                    <a:pt x="20106" y="1921"/>
                    <a:pt x="20363" y="1962"/>
                  </a:cubicBezTo>
                  <a:lnTo>
                    <a:pt x="20322" y="1325"/>
                  </a:lnTo>
                  <a:cubicBezTo>
                    <a:pt x="19295" y="1325"/>
                    <a:pt x="18268" y="1448"/>
                    <a:pt x="17282" y="1664"/>
                  </a:cubicBezTo>
                  <a:cubicBezTo>
                    <a:pt x="15147" y="2136"/>
                    <a:pt x="13175" y="2989"/>
                    <a:pt x="11676" y="3759"/>
                  </a:cubicBezTo>
                  <a:cubicBezTo>
                    <a:pt x="10135" y="4570"/>
                    <a:pt x="9108" y="5299"/>
                    <a:pt x="9108" y="5299"/>
                  </a:cubicBezTo>
                  <a:cubicBezTo>
                    <a:pt x="8944" y="4960"/>
                    <a:pt x="8687" y="4662"/>
                    <a:pt x="8431" y="4365"/>
                  </a:cubicBezTo>
                  <a:cubicBezTo>
                    <a:pt x="7527" y="3420"/>
                    <a:pt x="6285" y="2609"/>
                    <a:pt x="5001" y="1962"/>
                  </a:cubicBezTo>
                  <a:cubicBezTo>
                    <a:pt x="3810" y="1325"/>
                    <a:pt x="2567" y="853"/>
                    <a:pt x="1623" y="514"/>
                  </a:cubicBezTo>
                  <a:cubicBezTo>
                    <a:pt x="1068" y="339"/>
                    <a:pt x="596" y="165"/>
                    <a:pt x="339" y="83"/>
                  </a:cubicBezTo>
                  <a:cubicBezTo>
                    <a:pt x="123" y="42"/>
                    <a:pt x="0" y="0"/>
                    <a:pt x="0" y="0"/>
                  </a:cubicBezTo>
                  <a:close/>
                </a:path>
              </a:pathLst>
            </a:custGeom>
            <a:solidFill>
              <a:srgbClr val="FFDA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197;p49">
              <a:extLst>
                <a:ext uri="{FF2B5EF4-FFF2-40B4-BE49-F238E27FC236}">
                  <a16:creationId xmlns:a16="http://schemas.microsoft.com/office/drawing/2014/main" id="{D97E4117-50F5-4D51-EDA7-27A309A46CBF}"/>
                </a:ext>
              </a:extLst>
            </p:cNvPr>
            <p:cNvSpPr/>
            <p:nvPr/>
          </p:nvSpPr>
          <p:spPr>
            <a:xfrm>
              <a:off x="1493975" y="1433850"/>
              <a:ext cx="509125" cy="130450"/>
            </a:xfrm>
            <a:custGeom>
              <a:avLst/>
              <a:gdLst/>
              <a:ahLst/>
              <a:cxnLst/>
              <a:rect l="l" t="t" r="r" b="b"/>
              <a:pathLst>
                <a:path w="20365" h="5218" extrusionOk="0">
                  <a:moveTo>
                    <a:pt x="1" y="1"/>
                  </a:moveTo>
                  <a:lnTo>
                    <a:pt x="42" y="42"/>
                  </a:lnTo>
                  <a:cubicBezTo>
                    <a:pt x="83" y="42"/>
                    <a:pt x="7271" y="2054"/>
                    <a:pt x="9150" y="5217"/>
                  </a:cubicBezTo>
                  <a:cubicBezTo>
                    <a:pt x="9243" y="5217"/>
                    <a:pt x="15271" y="1325"/>
                    <a:pt x="20323" y="1325"/>
                  </a:cubicBezTo>
                  <a:lnTo>
                    <a:pt x="20364" y="1325"/>
                  </a:lnTo>
                  <a:lnTo>
                    <a:pt x="20364" y="1284"/>
                  </a:lnTo>
                  <a:lnTo>
                    <a:pt x="20323" y="1284"/>
                  </a:lnTo>
                  <a:cubicBezTo>
                    <a:pt x="15404" y="1284"/>
                    <a:pt x="9541" y="4960"/>
                    <a:pt x="9150" y="5176"/>
                  </a:cubicBezTo>
                  <a:cubicBezTo>
                    <a:pt x="8175" y="3554"/>
                    <a:pt x="5731" y="2229"/>
                    <a:pt x="3893" y="1407"/>
                  </a:cubicBezTo>
                  <a:cubicBezTo>
                    <a:pt x="1880" y="514"/>
                    <a:pt x="42" y="1"/>
                    <a:pt x="42"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198;p49">
              <a:extLst>
                <a:ext uri="{FF2B5EF4-FFF2-40B4-BE49-F238E27FC236}">
                  <a16:creationId xmlns:a16="http://schemas.microsoft.com/office/drawing/2014/main" id="{35B19B3D-808F-71F2-88B5-0F3C947CA5E9}"/>
                </a:ext>
              </a:extLst>
            </p:cNvPr>
            <p:cNvSpPr/>
            <p:nvPr/>
          </p:nvSpPr>
          <p:spPr>
            <a:xfrm>
              <a:off x="1492950" y="1439250"/>
              <a:ext cx="511175" cy="125050"/>
            </a:xfrm>
            <a:custGeom>
              <a:avLst/>
              <a:gdLst/>
              <a:ahLst/>
              <a:cxnLst/>
              <a:rect l="l" t="t" r="r" b="b"/>
              <a:pathLst>
                <a:path w="20447" h="5002" extrusionOk="0">
                  <a:moveTo>
                    <a:pt x="1" y="0"/>
                  </a:moveTo>
                  <a:lnTo>
                    <a:pt x="1" y="41"/>
                  </a:lnTo>
                  <a:cubicBezTo>
                    <a:pt x="83" y="41"/>
                    <a:pt x="6111" y="1797"/>
                    <a:pt x="9191" y="5001"/>
                  </a:cubicBezTo>
                  <a:cubicBezTo>
                    <a:pt x="9284" y="5001"/>
                    <a:pt x="15825" y="1407"/>
                    <a:pt x="20446" y="1284"/>
                  </a:cubicBezTo>
                  <a:lnTo>
                    <a:pt x="20446" y="1243"/>
                  </a:lnTo>
                  <a:cubicBezTo>
                    <a:pt x="15918" y="1366"/>
                    <a:pt x="9541" y="4786"/>
                    <a:pt x="9191" y="4960"/>
                  </a:cubicBezTo>
                  <a:cubicBezTo>
                    <a:pt x="6111" y="1756"/>
                    <a:pt x="83" y="0"/>
                    <a:pt x="42" y="0"/>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199;p49">
              <a:extLst>
                <a:ext uri="{FF2B5EF4-FFF2-40B4-BE49-F238E27FC236}">
                  <a16:creationId xmlns:a16="http://schemas.microsoft.com/office/drawing/2014/main" id="{5C2BF972-FF77-4CB1-E0D7-03C89D2C7B91}"/>
                </a:ext>
              </a:extLst>
            </p:cNvPr>
            <p:cNvSpPr/>
            <p:nvPr/>
          </p:nvSpPr>
          <p:spPr>
            <a:xfrm>
              <a:off x="1495025" y="1445650"/>
              <a:ext cx="510125" cy="123000"/>
            </a:xfrm>
            <a:custGeom>
              <a:avLst/>
              <a:gdLst/>
              <a:ahLst/>
              <a:cxnLst/>
              <a:rect l="l" t="t" r="r" b="b"/>
              <a:pathLst>
                <a:path w="20405" h="4920" extrusionOk="0">
                  <a:moveTo>
                    <a:pt x="0" y="1"/>
                  </a:moveTo>
                  <a:lnTo>
                    <a:pt x="0" y="42"/>
                  </a:lnTo>
                  <a:cubicBezTo>
                    <a:pt x="257" y="42"/>
                    <a:pt x="6890" y="2394"/>
                    <a:pt x="9108" y="4920"/>
                  </a:cubicBezTo>
                  <a:lnTo>
                    <a:pt x="9160" y="4920"/>
                  </a:lnTo>
                  <a:cubicBezTo>
                    <a:pt x="9201" y="4879"/>
                    <a:pt x="15999" y="1500"/>
                    <a:pt x="20363" y="1192"/>
                  </a:cubicBezTo>
                  <a:lnTo>
                    <a:pt x="20404" y="1192"/>
                  </a:lnTo>
                  <a:lnTo>
                    <a:pt x="20363" y="1151"/>
                  </a:lnTo>
                  <a:cubicBezTo>
                    <a:pt x="16091" y="1449"/>
                    <a:pt x="9499" y="4704"/>
                    <a:pt x="9160" y="4879"/>
                  </a:cubicBezTo>
                  <a:cubicBezTo>
                    <a:pt x="7958" y="3554"/>
                    <a:pt x="5566" y="2311"/>
                    <a:pt x="3769" y="1449"/>
                  </a:cubicBezTo>
                  <a:cubicBezTo>
                    <a:pt x="1838" y="597"/>
                    <a:pt x="123" y="1"/>
                    <a:pt x="0"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00;p49">
              <a:extLst>
                <a:ext uri="{FF2B5EF4-FFF2-40B4-BE49-F238E27FC236}">
                  <a16:creationId xmlns:a16="http://schemas.microsoft.com/office/drawing/2014/main" id="{975B32D2-5457-6EEE-2E1E-143CC9F0D36F}"/>
                </a:ext>
              </a:extLst>
            </p:cNvPr>
            <p:cNvSpPr/>
            <p:nvPr/>
          </p:nvSpPr>
          <p:spPr>
            <a:xfrm>
              <a:off x="1836200" y="1641275"/>
              <a:ext cx="42900" cy="61325"/>
            </a:xfrm>
            <a:custGeom>
              <a:avLst/>
              <a:gdLst/>
              <a:ahLst/>
              <a:cxnLst/>
              <a:rect l="l" t="t" r="r" b="b"/>
              <a:pathLst>
                <a:path w="1716" h="2453" extrusionOk="0">
                  <a:moveTo>
                    <a:pt x="175" y="1"/>
                  </a:moveTo>
                  <a:cubicBezTo>
                    <a:pt x="0" y="432"/>
                    <a:pt x="0" y="904"/>
                    <a:pt x="175" y="1325"/>
                  </a:cubicBezTo>
                  <a:cubicBezTo>
                    <a:pt x="257" y="1675"/>
                    <a:pt x="432" y="1931"/>
                    <a:pt x="688" y="2147"/>
                  </a:cubicBezTo>
                  <a:cubicBezTo>
                    <a:pt x="914" y="2327"/>
                    <a:pt x="1171" y="2452"/>
                    <a:pt x="1459" y="2452"/>
                  </a:cubicBezTo>
                  <a:cubicBezTo>
                    <a:pt x="1500" y="2452"/>
                    <a:pt x="1540" y="2450"/>
                    <a:pt x="1582" y="2445"/>
                  </a:cubicBezTo>
                  <a:cubicBezTo>
                    <a:pt x="1623" y="2013"/>
                    <a:pt x="1715" y="1634"/>
                    <a:pt x="1623" y="1243"/>
                  </a:cubicBezTo>
                  <a:cubicBezTo>
                    <a:pt x="1541" y="863"/>
                    <a:pt x="1284" y="473"/>
                    <a:pt x="945" y="257"/>
                  </a:cubicBezTo>
                  <a:cubicBezTo>
                    <a:pt x="812" y="216"/>
                    <a:pt x="688" y="134"/>
                    <a:pt x="555" y="93"/>
                  </a:cubicBezTo>
                  <a:cubicBezTo>
                    <a:pt x="432" y="42"/>
                    <a:pt x="298" y="42"/>
                    <a:pt x="175"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01;p49">
              <a:extLst>
                <a:ext uri="{FF2B5EF4-FFF2-40B4-BE49-F238E27FC236}">
                  <a16:creationId xmlns:a16="http://schemas.microsoft.com/office/drawing/2014/main" id="{3BDAADF9-48D3-3F2B-26A7-B32D4E906BBE}"/>
                </a:ext>
              </a:extLst>
            </p:cNvPr>
            <p:cNvSpPr/>
            <p:nvPr/>
          </p:nvSpPr>
          <p:spPr>
            <a:xfrm>
              <a:off x="1840550" y="1641275"/>
              <a:ext cx="35200" cy="63175"/>
            </a:xfrm>
            <a:custGeom>
              <a:avLst/>
              <a:gdLst/>
              <a:ahLst/>
              <a:cxnLst/>
              <a:rect l="l" t="t" r="r" b="b"/>
              <a:pathLst>
                <a:path w="1408" h="2527" extrusionOk="0">
                  <a:moveTo>
                    <a:pt x="1" y="1"/>
                  </a:moveTo>
                  <a:lnTo>
                    <a:pt x="1" y="42"/>
                  </a:lnTo>
                  <a:cubicBezTo>
                    <a:pt x="83" y="42"/>
                    <a:pt x="124" y="134"/>
                    <a:pt x="165" y="175"/>
                  </a:cubicBezTo>
                  <a:cubicBezTo>
                    <a:pt x="124" y="93"/>
                    <a:pt x="83" y="42"/>
                    <a:pt x="42" y="1"/>
                  </a:cubicBezTo>
                  <a:close/>
                  <a:moveTo>
                    <a:pt x="165" y="175"/>
                  </a:moveTo>
                  <a:cubicBezTo>
                    <a:pt x="730" y="904"/>
                    <a:pt x="1069" y="1716"/>
                    <a:pt x="1367" y="2527"/>
                  </a:cubicBezTo>
                  <a:lnTo>
                    <a:pt x="1408" y="2527"/>
                  </a:lnTo>
                  <a:cubicBezTo>
                    <a:pt x="1110" y="1716"/>
                    <a:pt x="730" y="863"/>
                    <a:pt x="165" y="175"/>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02;p49">
              <a:extLst>
                <a:ext uri="{FF2B5EF4-FFF2-40B4-BE49-F238E27FC236}">
                  <a16:creationId xmlns:a16="http://schemas.microsoft.com/office/drawing/2014/main" id="{59D50101-4A11-0DE6-D1F8-7A90E106B41D}"/>
                </a:ext>
              </a:extLst>
            </p:cNvPr>
            <p:cNvSpPr/>
            <p:nvPr/>
          </p:nvSpPr>
          <p:spPr>
            <a:xfrm>
              <a:off x="1792300" y="1674100"/>
              <a:ext cx="178700" cy="150575"/>
            </a:xfrm>
            <a:custGeom>
              <a:avLst/>
              <a:gdLst/>
              <a:ahLst/>
              <a:cxnLst/>
              <a:rect l="l" t="t" r="r" b="b"/>
              <a:pathLst>
                <a:path w="7148" h="6023" extrusionOk="0">
                  <a:moveTo>
                    <a:pt x="5266" y="0"/>
                  </a:moveTo>
                  <a:cubicBezTo>
                    <a:pt x="5196" y="0"/>
                    <a:pt x="5124" y="4"/>
                    <a:pt x="5053" y="12"/>
                  </a:cubicBezTo>
                  <a:cubicBezTo>
                    <a:pt x="4714" y="64"/>
                    <a:pt x="4365" y="228"/>
                    <a:pt x="4026" y="403"/>
                  </a:cubicBezTo>
                  <a:cubicBezTo>
                    <a:pt x="3944" y="444"/>
                    <a:pt x="3553" y="742"/>
                    <a:pt x="3297" y="1132"/>
                  </a:cubicBezTo>
                  <a:cubicBezTo>
                    <a:pt x="2955" y="713"/>
                    <a:pt x="2395" y="506"/>
                    <a:pt x="1840" y="506"/>
                  </a:cubicBezTo>
                  <a:cubicBezTo>
                    <a:pt x="1144" y="506"/>
                    <a:pt x="456" y="831"/>
                    <a:pt x="216" y="1471"/>
                  </a:cubicBezTo>
                  <a:cubicBezTo>
                    <a:pt x="0" y="1943"/>
                    <a:pt x="41" y="2456"/>
                    <a:pt x="175" y="2929"/>
                  </a:cubicBezTo>
                  <a:cubicBezTo>
                    <a:pt x="298" y="3350"/>
                    <a:pt x="473" y="3781"/>
                    <a:pt x="688" y="4171"/>
                  </a:cubicBezTo>
                  <a:cubicBezTo>
                    <a:pt x="812" y="4336"/>
                    <a:pt x="945" y="4510"/>
                    <a:pt x="1068" y="4685"/>
                  </a:cubicBezTo>
                  <a:cubicBezTo>
                    <a:pt x="1459" y="5239"/>
                    <a:pt x="1890" y="5794"/>
                    <a:pt x="2568" y="5917"/>
                  </a:cubicBezTo>
                  <a:cubicBezTo>
                    <a:pt x="2835" y="5988"/>
                    <a:pt x="3108" y="6022"/>
                    <a:pt x="3380" y="6022"/>
                  </a:cubicBezTo>
                  <a:cubicBezTo>
                    <a:pt x="3933" y="6022"/>
                    <a:pt x="4482" y="5881"/>
                    <a:pt x="4970" y="5619"/>
                  </a:cubicBezTo>
                  <a:cubicBezTo>
                    <a:pt x="5094" y="5578"/>
                    <a:pt x="5227" y="5496"/>
                    <a:pt x="5350" y="5404"/>
                  </a:cubicBezTo>
                  <a:cubicBezTo>
                    <a:pt x="5997" y="4890"/>
                    <a:pt x="6459" y="4253"/>
                    <a:pt x="6767" y="3483"/>
                  </a:cubicBezTo>
                  <a:cubicBezTo>
                    <a:pt x="6767" y="3401"/>
                    <a:pt x="6809" y="3350"/>
                    <a:pt x="6809" y="3268"/>
                  </a:cubicBezTo>
                  <a:cubicBezTo>
                    <a:pt x="7065" y="2539"/>
                    <a:pt x="7147" y="1645"/>
                    <a:pt x="6809" y="957"/>
                  </a:cubicBezTo>
                  <a:cubicBezTo>
                    <a:pt x="6494" y="337"/>
                    <a:pt x="5912" y="0"/>
                    <a:pt x="5266" y="0"/>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03;p49">
              <a:extLst>
                <a:ext uri="{FF2B5EF4-FFF2-40B4-BE49-F238E27FC236}">
                  <a16:creationId xmlns:a16="http://schemas.microsoft.com/office/drawing/2014/main" id="{1576E8EA-0EF9-2926-2D03-B964E8CD9D13}"/>
                </a:ext>
              </a:extLst>
            </p:cNvPr>
            <p:cNvSpPr/>
            <p:nvPr/>
          </p:nvSpPr>
          <p:spPr>
            <a:xfrm>
              <a:off x="1722725" y="1564275"/>
              <a:ext cx="32125" cy="315525"/>
            </a:xfrm>
            <a:custGeom>
              <a:avLst/>
              <a:gdLst/>
              <a:ahLst/>
              <a:cxnLst/>
              <a:rect l="l" t="t" r="r" b="b"/>
              <a:pathLst>
                <a:path w="1285" h="12621" extrusionOk="0">
                  <a:moveTo>
                    <a:pt x="0" y="0"/>
                  </a:moveTo>
                  <a:lnTo>
                    <a:pt x="0" y="41"/>
                  </a:lnTo>
                  <a:lnTo>
                    <a:pt x="1243" y="12620"/>
                  </a:lnTo>
                  <a:lnTo>
                    <a:pt x="1284" y="12620"/>
                  </a:lnTo>
                  <a:lnTo>
                    <a:pt x="52" y="41"/>
                  </a:lnTo>
                  <a:lnTo>
                    <a:pt x="0" y="0"/>
                  </a:ln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04;p49">
              <a:extLst>
                <a:ext uri="{FF2B5EF4-FFF2-40B4-BE49-F238E27FC236}">
                  <a16:creationId xmlns:a16="http://schemas.microsoft.com/office/drawing/2014/main" id="{0C6F3B09-C62B-A13F-B1EB-89EF8145F636}"/>
                </a:ext>
              </a:extLst>
            </p:cNvPr>
            <p:cNvSpPr/>
            <p:nvPr/>
          </p:nvSpPr>
          <p:spPr>
            <a:xfrm>
              <a:off x="1903725" y="1666575"/>
              <a:ext cx="240550" cy="220925"/>
            </a:xfrm>
            <a:custGeom>
              <a:avLst/>
              <a:gdLst/>
              <a:ahLst/>
              <a:cxnLst/>
              <a:rect l="l" t="t" r="r" b="b"/>
              <a:pathLst>
                <a:path w="9622" h="8837" extrusionOk="0">
                  <a:moveTo>
                    <a:pt x="3612" y="0"/>
                  </a:moveTo>
                  <a:cubicBezTo>
                    <a:pt x="3501" y="0"/>
                    <a:pt x="3392" y="6"/>
                    <a:pt x="3286" y="16"/>
                  </a:cubicBezTo>
                  <a:cubicBezTo>
                    <a:pt x="2218" y="108"/>
                    <a:pt x="205" y="57"/>
                    <a:pt x="82" y="447"/>
                  </a:cubicBezTo>
                  <a:lnTo>
                    <a:pt x="82" y="488"/>
                  </a:lnTo>
                  <a:cubicBezTo>
                    <a:pt x="41" y="827"/>
                    <a:pt x="1581" y="1135"/>
                    <a:pt x="2352" y="1258"/>
                  </a:cubicBezTo>
                  <a:cubicBezTo>
                    <a:pt x="2608" y="1299"/>
                    <a:pt x="2773" y="1299"/>
                    <a:pt x="2773" y="1299"/>
                  </a:cubicBezTo>
                  <a:lnTo>
                    <a:pt x="2393" y="1299"/>
                  </a:lnTo>
                  <a:cubicBezTo>
                    <a:pt x="1622" y="1299"/>
                    <a:pt x="0" y="1392"/>
                    <a:pt x="0" y="1731"/>
                  </a:cubicBezTo>
                  <a:cubicBezTo>
                    <a:pt x="0" y="2110"/>
                    <a:pt x="1961" y="2285"/>
                    <a:pt x="2567" y="2367"/>
                  </a:cubicBezTo>
                  <a:lnTo>
                    <a:pt x="2732" y="2367"/>
                  </a:lnTo>
                  <a:lnTo>
                    <a:pt x="2690" y="2624"/>
                  </a:lnTo>
                  <a:lnTo>
                    <a:pt x="2567" y="2624"/>
                  </a:lnTo>
                  <a:cubicBezTo>
                    <a:pt x="2054" y="2675"/>
                    <a:pt x="205" y="2840"/>
                    <a:pt x="257" y="3189"/>
                  </a:cubicBezTo>
                  <a:cubicBezTo>
                    <a:pt x="298" y="3445"/>
                    <a:pt x="1622" y="3610"/>
                    <a:pt x="2352" y="3651"/>
                  </a:cubicBezTo>
                  <a:cubicBezTo>
                    <a:pt x="2608" y="3702"/>
                    <a:pt x="2824" y="3702"/>
                    <a:pt x="2824" y="3702"/>
                  </a:cubicBezTo>
                  <a:cubicBezTo>
                    <a:pt x="2824" y="3702"/>
                    <a:pt x="2608" y="3702"/>
                    <a:pt x="2310" y="3743"/>
                  </a:cubicBezTo>
                  <a:cubicBezTo>
                    <a:pt x="1746" y="3743"/>
                    <a:pt x="934" y="3825"/>
                    <a:pt x="893" y="4082"/>
                  </a:cubicBezTo>
                  <a:cubicBezTo>
                    <a:pt x="852" y="4216"/>
                    <a:pt x="1325" y="4380"/>
                    <a:pt x="1920" y="4554"/>
                  </a:cubicBezTo>
                  <a:cubicBezTo>
                    <a:pt x="3081" y="4852"/>
                    <a:pt x="4785" y="5191"/>
                    <a:pt x="5001" y="5499"/>
                  </a:cubicBezTo>
                  <a:cubicBezTo>
                    <a:pt x="5083" y="5581"/>
                    <a:pt x="5175" y="5756"/>
                    <a:pt x="5258" y="5961"/>
                  </a:cubicBezTo>
                  <a:cubicBezTo>
                    <a:pt x="5473" y="6526"/>
                    <a:pt x="5771" y="7378"/>
                    <a:pt x="6069" y="8107"/>
                  </a:cubicBezTo>
                  <a:cubicBezTo>
                    <a:pt x="6161" y="8364"/>
                    <a:pt x="6243" y="8621"/>
                    <a:pt x="6326" y="8837"/>
                  </a:cubicBezTo>
                  <a:cubicBezTo>
                    <a:pt x="6418" y="8744"/>
                    <a:pt x="6500" y="8662"/>
                    <a:pt x="6623" y="8580"/>
                  </a:cubicBezTo>
                  <a:cubicBezTo>
                    <a:pt x="6716" y="8487"/>
                    <a:pt x="6798" y="8405"/>
                    <a:pt x="6880" y="8323"/>
                  </a:cubicBezTo>
                  <a:cubicBezTo>
                    <a:pt x="6931" y="8323"/>
                    <a:pt x="6931" y="8272"/>
                    <a:pt x="6931" y="8272"/>
                  </a:cubicBezTo>
                  <a:cubicBezTo>
                    <a:pt x="7014" y="8190"/>
                    <a:pt x="7096" y="8107"/>
                    <a:pt x="7188" y="8015"/>
                  </a:cubicBezTo>
                  <a:cubicBezTo>
                    <a:pt x="7270" y="7933"/>
                    <a:pt x="7394" y="7851"/>
                    <a:pt x="7486" y="7717"/>
                  </a:cubicBezTo>
                  <a:cubicBezTo>
                    <a:pt x="7568" y="7635"/>
                    <a:pt x="7650" y="7553"/>
                    <a:pt x="7743" y="7419"/>
                  </a:cubicBezTo>
                  <a:cubicBezTo>
                    <a:pt x="7825" y="7337"/>
                    <a:pt x="7907" y="7245"/>
                    <a:pt x="7958" y="7163"/>
                  </a:cubicBezTo>
                  <a:cubicBezTo>
                    <a:pt x="8040" y="7122"/>
                    <a:pt x="8082" y="7039"/>
                    <a:pt x="8123" y="6947"/>
                  </a:cubicBezTo>
                  <a:cubicBezTo>
                    <a:pt x="8215" y="6906"/>
                    <a:pt x="8256" y="6824"/>
                    <a:pt x="8297" y="6783"/>
                  </a:cubicBezTo>
                  <a:cubicBezTo>
                    <a:pt x="8379" y="6690"/>
                    <a:pt x="8420" y="6608"/>
                    <a:pt x="8513" y="6475"/>
                  </a:cubicBezTo>
                  <a:cubicBezTo>
                    <a:pt x="8554" y="6475"/>
                    <a:pt x="8554" y="6434"/>
                    <a:pt x="8595" y="6393"/>
                  </a:cubicBezTo>
                  <a:cubicBezTo>
                    <a:pt x="8677" y="6269"/>
                    <a:pt x="8770" y="6136"/>
                    <a:pt x="8852" y="6013"/>
                  </a:cubicBezTo>
                  <a:cubicBezTo>
                    <a:pt x="8934" y="5879"/>
                    <a:pt x="9026" y="5756"/>
                    <a:pt x="9108" y="5622"/>
                  </a:cubicBezTo>
                  <a:cubicBezTo>
                    <a:pt x="9191" y="5540"/>
                    <a:pt x="9242" y="5407"/>
                    <a:pt x="9324" y="5325"/>
                  </a:cubicBezTo>
                  <a:cubicBezTo>
                    <a:pt x="9324" y="5284"/>
                    <a:pt x="9365" y="5242"/>
                    <a:pt x="9406" y="5191"/>
                  </a:cubicBezTo>
                  <a:cubicBezTo>
                    <a:pt x="9447" y="5068"/>
                    <a:pt x="9540" y="4986"/>
                    <a:pt x="9581" y="4852"/>
                  </a:cubicBezTo>
                  <a:lnTo>
                    <a:pt x="9622" y="4811"/>
                  </a:lnTo>
                  <a:cubicBezTo>
                    <a:pt x="9581" y="4770"/>
                    <a:pt x="9581" y="4729"/>
                    <a:pt x="9540" y="4637"/>
                  </a:cubicBezTo>
                  <a:cubicBezTo>
                    <a:pt x="9026" y="3610"/>
                    <a:pt x="8379" y="2501"/>
                    <a:pt x="7743" y="1854"/>
                  </a:cubicBezTo>
                  <a:cubicBezTo>
                    <a:pt x="6757" y="919"/>
                    <a:pt x="5648" y="365"/>
                    <a:pt x="4703" y="149"/>
                  </a:cubicBezTo>
                  <a:cubicBezTo>
                    <a:pt x="4316" y="49"/>
                    <a:pt x="3952" y="0"/>
                    <a:pt x="3612"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05;p49">
              <a:extLst>
                <a:ext uri="{FF2B5EF4-FFF2-40B4-BE49-F238E27FC236}">
                  <a16:creationId xmlns:a16="http://schemas.microsoft.com/office/drawing/2014/main" id="{1132D5FD-0FE8-01D2-3CBE-A6405947F93F}"/>
                </a:ext>
              </a:extLst>
            </p:cNvPr>
            <p:cNvSpPr/>
            <p:nvPr/>
          </p:nvSpPr>
          <p:spPr>
            <a:xfrm>
              <a:off x="1454450" y="1687925"/>
              <a:ext cx="329400" cy="273250"/>
            </a:xfrm>
            <a:custGeom>
              <a:avLst/>
              <a:gdLst/>
              <a:ahLst/>
              <a:cxnLst/>
              <a:rect l="l" t="t" r="r" b="b"/>
              <a:pathLst>
                <a:path w="13176" h="10930" extrusionOk="0">
                  <a:moveTo>
                    <a:pt x="659" y="0"/>
                  </a:moveTo>
                  <a:cubicBezTo>
                    <a:pt x="431" y="0"/>
                    <a:pt x="208" y="34"/>
                    <a:pt x="1" y="106"/>
                  </a:cubicBezTo>
                  <a:cubicBezTo>
                    <a:pt x="42" y="230"/>
                    <a:pt x="83" y="404"/>
                    <a:pt x="124" y="538"/>
                  </a:cubicBezTo>
                  <a:cubicBezTo>
                    <a:pt x="257" y="1000"/>
                    <a:pt x="381" y="1472"/>
                    <a:pt x="555" y="1944"/>
                  </a:cubicBezTo>
                  <a:cubicBezTo>
                    <a:pt x="771" y="2417"/>
                    <a:pt x="935" y="2889"/>
                    <a:pt x="1192" y="3362"/>
                  </a:cubicBezTo>
                  <a:cubicBezTo>
                    <a:pt x="1284" y="3526"/>
                    <a:pt x="1366" y="3700"/>
                    <a:pt x="1448" y="3916"/>
                  </a:cubicBezTo>
                  <a:cubicBezTo>
                    <a:pt x="1798" y="4512"/>
                    <a:pt x="2178" y="5107"/>
                    <a:pt x="2609" y="5672"/>
                  </a:cubicBezTo>
                  <a:cubicBezTo>
                    <a:pt x="2866" y="6011"/>
                    <a:pt x="3163" y="6350"/>
                    <a:pt x="3420" y="6648"/>
                  </a:cubicBezTo>
                  <a:cubicBezTo>
                    <a:pt x="3718" y="6997"/>
                    <a:pt x="4016" y="7295"/>
                    <a:pt x="4313" y="7551"/>
                  </a:cubicBezTo>
                  <a:cubicBezTo>
                    <a:pt x="5043" y="8239"/>
                    <a:pt x="5813" y="8835"/>
                    <a:pt x="6675" y="9348"/>
                  </a:cubicBezTo>
                  <a:cubicBezTo>
                    <a:pt x="7569" y="9862"/>
                    <a:pt x="8257" y="10159"/>
                    <a:pt x="8257" y="10159"/>
                  </a:cubicBezTo>
                  <a:cubicBezTo>
                    <a:pt x="9879" y="10632"/>
                    <a:pt x="11553" y="10889"/>
                    <a:pt x="13175" y="10930"/>
                  </a:cubicBezTo>
                  <a:cubicBezTo>
                    <a:pt x="13134" y="10334"/>
                    <a:pt x="13042" y="9780"/>
                    <a:pt x="12744" y="9307"/>
                  </a:cubicBezTo>
                  <a:cubicBezTo>
                    <a:pt x="12405" y="8794"/>
                    <a:pt x="11758" y="8404"/>
                    <a:pt x="11122" y="8321"/>
                  </a:cubicBezTo>
                  <a:cubicBezTo>
                    <a:pt x="10966" y="8302"/>
                    <a:pt x="10806" y="8291"/>
                    <a:pt x="10645" y="8291"/>
                  </a:cubicBezTo>
                  <a:cubicBezTo>
                    <a:pt x="10137" y="8291"/>
                    <a:pt x="9620" y="8393"/>
                    <a:pt x="9191" y="8619"/>
                  </a:cubicBezTo>
                  <a:cubicBezTo>
                    <a:pt x="9243" y="8147"/>
                    <a:pt x="9243" y="7633"/>
                    <a:pt x="9243" y="7120"/>
                  </a:cubicBezTo>
                  <a:lnTo>
                    <a:pt x="9243" y="6607"/>
                  </a:lnTo>
                  <a:cubicBezTo>
                    <a:pt x="9191" y="6093"/>
                    <a:pt x="9109" y="5580"/>
                    <a:pt x="8852" y="5159"/>
                  </a:cubicBezTo>
                  <a:cubicBezTo>
                    <a:pt x="8380" y="4337"/>
                    <a:pt x="7487" y="3875"/>
                    <a:pt x="6542" y="3875"/>
                  </a:cubicBezTo>
                  <a:cubicBezTo>
                    <a:pt x="5813" y="3916"/>
                    <a:pt x="5043" y="4255"/>
                    <a:pt x="4488" y="4768"/>
                  </a:cubicBezTo>
                  <a:cubicBezTo>
                    <a:pt x="4313" y="4902"/>
                    <a:pt x="4190" y="5025"/>
                    <a:pt x="4057" y="5159"/>
                  </a:cubicBezTo>
                  <a:lnTo>
                    <a:pt x="4057" y="4594"/>
                  </a:lnTo>
                  <a:cubicBezTo>
                    <a:pt x="4057" y="4080"/>
                    <a:pt x="3975" y="3618"/>
                    <a:pt x="3892" y="3146"/>
                  </a:cubicBezTo>
                  <a:cubicBezTo>
                    <a:pt x="3800" y="2756"/>
                    <a:pt x="3677" y="2417"/>
                    <a:pt x="3502" y="2078"/>
                  </a:cubicBezTo>
                  <a:cubicBezTo>
                    <a:pt x="3163" y="1390"/>
                    <a:pt x="2650" y="743"/>
                    <a:pt x="1962" y="363"/>
                  </a:cubicBezTo>
                  <a:cubicBezTo>
                    <a:pt x="1746" y="230"/>
                    <a:pt x="1490" y="147"/>
                    <a:pt x="1233" y="65"/>
                  </a:cubicBezTo>
                  <a:cubicBezTo>
                    <a:pt x="1042" y="23"/>
                    <a:pt x="848" y="0"/>
                    <a:pt x="659" y="0"/>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06;p49">
              <a:extLst>
                <a:ext uri="{FF2B5EF4-FFF2-40B4-BE49-F238E27FC236}">
                  <a16:creationId xmlns:a16="http://schemas.microsoft.com/office/drawing/2014/main" id="{60ABDBF3-07B7-CFE8-DBE8-3B67486DB4A0}"/>
                </a:ext>
              </a:extLst>
            </p:cNvPr>
            <p:cNvSpPr/>
            <p:nvPr/>
          </p:nvSpPr>
          <p:spPr>
            <a:xfrm>
              <a:off x="1844675" y="1782475"/>
              <a:ext cx="301675" cy="176650"/>
            </a:xfrm>
            <a:custGeom>
              <a:avLst/>
              <a:gdLst/>
              <a:ahLst/>
              <a:cxnLst/>
              <a:rect l="l" t="t" r="r" b="b"/>
              <a:pathLst>
                <a:path w="12067" h="7066" extrusionOk="0">
                  <a:moveTo>
                    <a:pt x="11902" y="1"/>
                  </a:moveTo>
                  <a:cubicBezTo>
                    <a:pt x="11090" y="134"/>
                    <a:pt x="10361" y="514"/>
                    <a:pt x="9756" y="1120"/>
                  </a:cubicBezTo>
                  <a:cubicBezTo>
                    <a:pt x="9078" y="1798"/>
                    <a:pt x="8688" y="2568"/>
                    <a:pt x="8431" y="3471"/>
                  </a:cubicBezTo>
                  <a:lnTo>
                    <a:pt x="8390" y="3513"/>
                  </a:lnTo>
                  <a:cubicBezTo>
                    <a:pt x="8215" y="2917"/>
                    <a:pt x="7876" y="2352"/>
                    <a:pt x="7363" y="2054"/>
                  </a:cubicBezTo>
                  <a:cubicBezTo>
                    <a:pt x="7281" y="1972"/>
                    <a:pt x="7106" y="1931"/>
                    <a:pt x="6983" y="1890"/>
                  </a:cubicBezTo>
                  <a:cubicBezTo>
                    <a:pt x="6835" y="1844"/>
                    <a:pt x="6677" y="1824"/>
                    <a:pt x="6518" y="1824"/>
                  </a:cubicBezTo>
                  <a:cubicBezTo>
                    <a:pt x="6214" y="1824"/>
                    <a:pt x="5904" y="1899"/>
                    <a:pt x="5648" y="2013"/>
                  </a:cubicBezTo>
                  <a:cubicBezTo>
                    <a:pt x="5443" y="2147"/>
                    <a:pt x="5227" y="2270"/>
                    <a:pt x="5052" y="2445"/>
                  </a:cubicBezTo>
                  <a:cubicBezTo>
                    <a:pt x="4878" y="2609"/>
                    <a:pt x="4755" y="2742"/>
                    <a:pt x="4621" y="2958"/>
                  </a:cubicBezTo>
                  <a:cubicBezTo>
                    <a:pt x="4108" y="3636"/>
                    <a:pt x="3810" y="4365"/>
                    <a:pt x="3769" y="5227"/>
                  </a:cubicBezTo>
                  <a:cubicBezTo>
                    <a:pt x="3520" y="5164"/>
                    <a:pt x="3260" y="5134"/>
                    <a:pt x="2997" y="5134"/>
                  </a:cubicBezTo>
                  <a:cubicBezTo>
                    <a:pt x="2359" y="5134"/>
                    <a:pt x="1706" y="5314"/>
                    <a:pt x="1161" y="5648"/>
                  </a:cubicBezTo>
                  <a:cubicBezTo>
                    <a:pt x="647" y="5998"/>
                    <a:pt x="257" y="6511"/>
                    <a:pt x="0" y="7065"/>
                  </a:cubicBezTo>
                  <a:cubicBezTo>
                    <a:pt x="2403" y="6850"/>
                    <a:pt x="4672" y="6295"/>
                    <a:pt x="6675" y="5648"/>
                  </a:cubicBezTo>
                  <a:cubicBezTo>
                    <a:pt x="6767" y="5607"/>
                    <a:pt x="6849" y="5566"/>
                    <a:pt x="6891" y="5525"/>
                  </a:cubicBezTo>
                  <a:cubicBezTo>
                    <a:pt x="7024" y="5433"/>
                    <a:pt x="7106" y="5392"/>
                    <a:pt x="7188" y="5310"/>
                  </a:cubicBezTo>
                  <a:cubicBezTo>
                    <a:pt x="7281" y="5268"/>
                    <a:pt x="7404" y="5227"/>
                    <a:pt x="7496" y="5135"/>
                  </a:cubicBezTo>
                  <a:cubicBezTo>
                    <a:pt x="7579" y="5094"/>
                    <a:pt x="7661" y="5012"/>
                    <a:pt x="7753" y="4919"/>
                  </a:cubicBezTo>
                  <a:cubicBezTo>
                    <a:pt x="8051" y="4714"/>
                    <a:pt x="8390" y="4457"/>
                    <a:pt x="8688" y="4201"/>
                  </a:cubicBezTo>
                  <a:cubicBezTo>
                    <a:pt x="8780" y="4108"/>
                    <a:pt x="8862" y="4026"/>
                    <a:pt x="8985" y="3944"/>
                  </a:cubicBezTo>
                  <a:cubicBezTo>
                    <a:pt x="9078" y="3851"/>
                    <a:pt x="9160" y="3769"/>
                    <a:pt x="9242" y="3687"/>
                  </a:cubicBezTo>
                  <a:cubicBezTo>
                    <a:pt x="9293" y="3687"/>
                    <a:pt x="9293" y="3636"/>
                    <a:pt x="9293" y="3636"/>
                  </a:cubicBezTo>
                  <a:cubicBezTo>
                    <a:pt x="9376" y="3554"/>
                    <a:pt x="9458" y="3471"/>
                    <a:pt x="9550" y="3379"/>
                  </a:cubicBezTo>
                  <a:cubicBezTo>
                    <a:pt x="9632" y="3297"/>
                    <a:pt x="9756" y="3215"/>
                    <a:pt x="9848" y="3081"/>
                  </a:cubicBezTo>
                  <a:cubicBezTo>
                    <a:pt x="9930" y="2999"/>
                    <a:pt x="10012" y="2917"/>
                    <a:pt x="10105" y="2783"/>
                  </a:cubicBezTo>
                  <a:cubicBezTo>
                    <a:pt x="10187" y="2701"/>
                    <a:pt x="10269" y="2609"/>
                    <a:pt x="10320" y="2527"/>
                  </a:cubicBezTo>
                  <a:cubicBezTo>
                    <a:pt x="10402" y="2486"/>
                    <a:pt x="10444" y="2403"/>
                    <a:pt x="10485" y="2311"/>
                  </a:cubicBezTo>
                  <a:cubicBezTo>
                    <a:pt x="10577" y="2270"/>
                    <a:pt x="10618" y="2188"/>
                    <a:pt x="10659" y="2147"/>
                  </a:cubicBezTo>
                  <a:cubicBezTo>
                    <a:pt x="10741" y="2054"/>
                    <a:pt x="10782" y="1972"/>
                    <a:pt x="10875" y="1839"/>
                  </a:cubicBezTo>
                  <a:cubicBezTo>
                    <a:pt x="10916" y="1839"/>
                    <a:pt x="10916" y="1798"/>
                    <a:pt x="10957" y="1757"/>
                  </a:cubicBezTo>
                  <a:cubicBezTo>
                    <a:pt x="11039" y="1633"/>
                    <a:pt x="11132" y="1500"/>
                    <a:pt x="11214" y="1377"/>
                  </a:cubicBezTo>
                  <a:cubicBezTo>
                    <a:pt x="11296" y="1243"/>
                    <a:pt x="11388" y="1120"/>
                    <a:pt x="11470" y="986"/>
                  </a:cubicBezTo>
                  <a:cubicBezTo>
                    <a:pt x="11553" y="904"/>
                    <a:pt x="11604" y="771"/>
                    <a:pt x="11686" y="689"/>
                  </a:cubicBezTo>
                  <a:cubicBezTo>
                    <a:pt x="11686" y="648"/>
                    <a:pt x="11727" y="606"/>
                    <a:pt x="11768" y="555"/>
                  </a:cubicBezTo>
                  <a:cubicBezTo>
                    <a:pt x="11809" y="432"/>
                    <a:pt x="11902" y="350"/>
                    <a:pt x="11943" y="216"/>
                  </a:cubicBezTo>
                  <a:lnTo>
                    <a:pt x="11984" y="175"/>
                  </a:lnTo>
                  <a:cubicBezTo>
                    <a:pt x="12025" y="134"/>
                    <a:pt x="12025" y="42"/>
                    <a:pt x="12066"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07;p49">
              <a:extLst>
                <a:ext uri="{FF2B5EF4-FFF2-40B4-BE49-F238E27FC236}">
                  <a16:creationId xmlns:a16="http://schemas.microsoft.com/office/drawing/2014/main" id="{26ED17F8-6634-5F75-3CD7-DE1F3775C7BA}"/>
                </a:ext>
              </a:extLst>
            </p:cNvPr>
            <p:cNvSpPr/>
            <p:nvPr/>
          </p:nvSpPr>
          <p:spPr>
            <a:xfrm>
              <a:off x="1957100" y="1232175"/>
              <a:ext cx="96300" cy="57175"/>
            </a:xfrm>
            <a:custGeom>
              <a:avLst/>
              <a:gdLst/>
              <a:ahLst/>
              <a:cxnLst/>
              <a:rect l="l" t="t" r="r" b="b"/>
              <a:pathLst>
                <a:path w="3852" h="2287" extrusionOk="0">
                  <a:moveTo>
                    <a:pt x="2786" y="0"/>
                  </a:moveTo>
                  <a:cubicBezTo>
                    <a:pt x="2494" y="0"/>
                    <a:pt x="2127" y="89"/>
                    <a:pt x="1664" y="325"/>
                  </a:cubicBezTo>
                  <a:cubicBezTo>
                    <a:pt x="1" y="1218"/>
                    <a:pt x="894" y="2286"/>
                    <a:pt x="894" y="2286"/>
                  </a:cubicBezTo>
                  <a:lnTo>
                    <a:pt x="3852" y="797"/>
                  </a:lnTo>
                  <a:cubicBezTo>
                    <a:pt x="3852" y="797"/>
                    <a:pt x="3661" y="0"/>
                    <a:pt x="2786" y="0"/>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08;p49">
              <a:extLst>
                <a:ext uri="{FF2B5EF4-FFF2-40B4-BE49-F238E27FC236}">
                  <a16:creationId xmlns:a16="http://schemas.microsoft.com/office/drawing/2014/main" id="{952C870A-7CFF-887E-AA65-563D82DEBA63}"/>
                </a:ext>
              </a:extLst>
            </p:cNvPr>
            <p:cNvSpPr/>
            <p:nvPr/>
          </p:nvSpPr>
          <p:spPr>
            <a:xfrm>
              <a:off x="1979450" y="1252100"/>
              <a:ext cx="219525" cy="393575"/>
            </a:xfrm>
            <a:custGeom>
              <a:avLst/>
              <a:gdLst/>
              <a:ahLst/>
              <a:cxnLst/>
              <a:rect l="l" t="t" r="r" b="b"/>
              <a:pathLst>
                <a:path w="8781" h="15743" extrusionOk="0">
                  <a:moveTo>
                    <a:pt x="2958" y="0"/>
                  </a:moveTo>
                  <a:lnTo>
                    <a:pt x="0" y="1489"/>
                  </a:lnTo>
                  <a:lnTo>
                    <a:pt x="688" y="2865"/>
                  </a:lnTo>
                  <a:lnTo>
                    <a:pt x="5648" y="12877"/>
                  </a:lnTo>
                  <a:lnTo>
                    <a:pt x="5699" y="12960"/>
                  </a:lnTo>
                  <a:lnTo>
                    <a:pt x="8780" y="15742"/>
                  </a:lnTo>
                  <a:lnTo>
                    <a:pt x="8606" y="11717"/>
                  </a:lnTo>
                  <a:lnTo>
                    <a:pt x="8564" y="11594"/>
                  </a:lnTo>
                  <a:lnTo>
                    <a:pt x="3646" y="1366"/>
                  </a:lnTo>
                  <a:lnTo>
                    <a:pt x="2958"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09;p49">
              <a:extLst>
                <a:ext uri="{FF2B5EF4-FFF2-40B4-BE49-F238E27FC236}">
                  <a16:creationId xmlns:a16="http://schemas.microsoft.com/office/drawing/2014/main" id="{C59AE0EB-6601-7AE7-696E-32094DAA19A0}"/>
                </a:ext>
              </a:extLst>
            </p:cNvPr>
            <p:cNvSpPr/>
            <p:nvPr/>
          </p:nvSpPr>
          <p:spPr>
            <a:xfrm>
              <a:off x="2011525" y="1311900"/>
              <a:ext cx="115550" cy="242900"/>
            </a:xfrm>
            <a:custGeom>
              <a:avLst/>
              <a:gdLst/>
              <a:ahLst/>
              <a:cxnLst/>
              <a:rect l="l" t="t" r="r" b="b"/>
              <a:pathLst>
                <a:path w="4622" h="9716" extrusionOk="0">
                  <a:moveTo>
                    <a:pt x="1" y="1"/>
                  </a:moveTo>
                  <a:lnTo>
                    <a:pt x="4581" y="9715"/>
                  </a:lnTo>
                  <a:lnTo>
                    <a:pt x="4622" y="9715"/>
                  </a:lnTo>
                  <a:lnTo>
                    <a:pt x="4622" y="9674"/>
                  </a:lnTo>
                  <a:lnTo>
                    <a:pt x="52"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10;p49">
              <a:extLst>
                <a:ext uri="{FF2B5EF4-FFF2-40B4-BE49-F238E27FC236}">
                  <a16:creationId xmlns:a16="http://schemas.microsoft.com/office/drawing/2014/main" id="{14949FED-0961-2D7B-FB1C-7A41D8B1B82D}"/>
                </a:ext>
              </a:extLst>
            </p:cNvPr>
            <p:cNvSpPr/>
            <p:nvPr/>
          </p:nvSpPr>
          <p:spPr>
            <a:xfrm>
              <a:off x="2049025" y="1292650"/>
              <a:ext cx="117850" cy="241850"/>
            </a:xfrm>
            <a:custGeom>
              <a:avLst/>
              <a:gdLst/>
              <a:ahLst/>
              <a:cxnLst/>
              <a:rect l="l" t="t" r="r" b="b"/>
              <a:pathLst>
                <a:path w="4714" h="9674" extrusionOk="0">
                  <a:moveTo>
                    <a:pt x="0" y="1"/>
                  </a:moveTo>
                  <a:lnTo>
                    <a:pt x="0" y="42"/>
                  </a:lnTo>
                  <a:lnTo>
                    <a:pt x="4662" y="9623"/>
                  </a:lnTo>
                  <a:lnTo>
                    <a:pt x="4714" y="9674"/>
                  </a:lnTo>
                  <a:lnTo>
                    <a:pt x="4714" y="9623"/>
                  </a:lnTo>
                  <a:lnTo>
                    <a:pt x="41" y="42"/>
                  </a:lnTo>
                  <a:lnTo>
                    <a:pt x="0"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11;p49">
              <a:extLst>
                <a:ext uri="{FF2B5EF4-FFF2-40B4-BE49-F238E27FC236}">
                  <a16:creationId xmlns:a16="http://schemas.microsoft.com/office/drawing/2014/main" id="{2267D8BF-5D7F-7AF4-38F4-22E906BD05E9}"/>
                </a:ext>
              </a:extLst>
            </p:cNvPr>
            <p:cNvSpPr/>
            <p:nvPr/>
          </p:nvSpPr>
          <p:spPr>
            <a:xfrm>
              <a:off x="2120650" y="1533200"/>
              <a:ext cx="78325" cy="112475"/>
            </a:xfrm>
            <a:custGeom>
              <a:avLst/>
              <a:gdLst/>
              <a:ahLst/>
              <a:cxnLst/>
              <a:rect l="l" t="t" r="r" b="b"/>
              <a:pathLst>
                <a:path w="3133" h="4499" extrusionOk="0">
                  <a:moveTo>
                    <a:pt x="1849" y="1"/>
                  </a:moveTo>
                  <a:lnTo>
                    <a:pt x="1633" y="1284"/>
                  </a:lnTo>
                  <a:lnTo>
                    <a:pt x="257" y="822"/>
                  </a:lnTo>
                  <a:lnTo>
                    <a:pt x="0" y="1633"/>
                  </a:lnTo>
                  <a:lnTo>
                    <a:pt x="51" y="1716"/>
                  </a:lnTo>
                  <a:lnTo>
                    <a:pt x="1972" y="3430"/>
                  </a:lnTo>
                  <a:lnTo>
                    <a:pt x="3132" y="4498"/>
                  </a:lnTo>
                  <a:lnTo>
                    <a:pt x="3081" y="2917"/>
                  </a:lnTo>
                  <a:lnTo>
                    <a:pt x="2958" y="473"/>
                  </a:lnTo>
                  <a:lnTo>
                    <a:pt x="2916" y="350"/>
                  </a:lnTo>
                  <a:lnTo>
                    <a:pt x="1849" y="1"/>
                  </a:ln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212;p49">
              <a:extLst>
                <a:ext uri="{FF2B5EF4-FFF2-40B4-BE49-F238E27FC236}">
                  <a16:creationId xmlns:a16="http://schemas.microsoft.com/office/drawing/2014/main" id="{757A3374-B3BC-7E33-5C0B-E5B1BA83A23B}"/>
                </a:ext>
              </a:extLst>
            </p:cNvPr>
            <p:cNvSpPr/>
            <p:nvPr/>
          </p:nvSpPr>
          <p:spPr>
            <a:xfrm>
              <a:off x="2169925" y="1603800"/>
              <a:ext cx="29050" cy="41875"/>
            </a:xfrm>
            <a:custGeom>
              <a:avLst/>
              <a:gdLst/>
              <a:ahLst/>
              <a:cxnLst/>
              <a:rect l="l" t="t" r="r" b="b"/>
              <a:pathLst>
                <a:path w="1162" h="1675" extrusionOk="0">
                  <a:moveTo>
                    <a:pt x="689" y="1"/>
                  </a:moveTo>
                  <a:cubicBezTo>
                    <a:pt x="432" y="52"/>
                    <a:pt x="134" y="309"/>
                    <a:pt x="1" y="606"/>
                  </a:cubicBezTo>
                  <a:lnTo>
                    <a:pt x="1161" y="1674"/>
                  </a:lnTo>
                  <a:lnTo>
                    <a:pt x="1110" y="93"/>
                  </a:lnTo>
                  <a:cubicBezTo>
                    <a:pt x="1069" y="93"/>
                    <a:pt x="1028" y="52"/>
                    <a:pt x="987" y="52"/>
                  </a:cubicBezTo>
                  <a:cubicBezTo>
                    <a:pt x="904" y="1"/>
                    <a:pt x="812" y="1"/>
                    <a:pt x="689"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13;p49">
              <a:extLst>
                <a:ext uri="{FF2B5EF4-FFF2-40B4-BE49-F238E27FC236}">
                  <a16:creationId xmlns:a16="http://schemas.microsoft.com/office/drawing/2014/main" id="{DDBA64CE-8A4F-ADB7-CD86-4E83CF0BD67D}"/>
                </a:ext>
              </a:extLst>
            </p:cNvPr>
            <p:cNvSpPr/>
            <p:nvPr/>
          </p:nvSpPr>
          <p:spPr>
            <a:xfrm>
              <a:off x="1979450" y="1252100"/>
              <a:ext cx="91150" cy="71650"/>
            </a:xfrm>
            <a:custGeom>
              <a:avLst/>
              <a:gdLst/>
              <a:ahLst/>
              <a:cxnLst/>
              <a:rect l="l" t="t" r="r" b="b"/>
              <a:pathLst>
                <a:path w="3646" h="2866" extrusionOk="0">
                  <a:moveTo>
                    <a:pt x="2958" y="0"/>
                  </a:moveTo>
                  <a:lnTo>
                    <a:pt x="0" y="1489"/>
                  </a:lnTo>
                  <a:lnTo>
                    <a:pt x="257" y="1962"/>
                  </a:lnTo>
                  <a:lnTo>
                    <a:pt x="257" y="2003"/>
                  </a:lnTo>
                  <a:lnTo>
                    <a:pt x="432" y="2311"/>
                  </a:lnTo>
                  <a:lnTo>
                    <a:pt x="432" y="2352"/>
                  </a:lnTo>
                  <a:lnTo>
                    <a:pt x="688" y="2865"/>
                  </a:lnTo>
                  <a:lnTo>
                    <a:pt x="3646" y="1366"/>
                  </a:lnTo>
                  <a:lnTo>
                    <a:pt x="3389" y="853"/>
                  </a:lnTo>
                  <a:lnTo>
                    <a:pt x="3338" y="770"/>
                  </a:lnTo>
                  <a:lnTo>
                    <a:pt x="3214" y="514"/>
                  </a:lnTo>
                  <a:lnTo>
                    <a:pt x="3173" y="462"/>
                  </a:lnTo>
                  <a:lnTo>
                    <a:pt x="2958"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214;p49">
              <a:extLst>
                <a:ext uri="{FF2B5EF4-FFF2-40B4-BE49-F238E27FC236}">
                  <a16:creationId xmlns:a16="http://schemas.microsoft.com/office/drawing/2014/main" id="{8BC1B4A1-8573-1E01-FAF7-352BA2A543D3}"/>
                </a:ext>
              </a:extLst>
            </p:cNvPr>
            <p:cNvSpPr/>
            <p:nvPr/>
          </p:nvSpPr>
          <p:spPr>
            <a:xfrm>
              <a:off x="1985875" y="1263650"/>
              <a:ext cx="73950" cy="38525"/>
            </a:xfrm>
            <a:custGeom>
              <a:avLst/>
              <a:gdLst/>
              <a:ahLst/>
              <a:cxnLst/>
              <a:rect l="l" t="t" r="r" b="b"/>
              <a:pathLst>
                <a:path w="2958" h="1541" extrusionOk="0">
                  <a:moveTo>
                    <a:pt x="2916" y="0"/>
                  </a:moveTo>
                  <a:lnTo>
                    <a:pt x="0" y="1500"/>
                  </a:lnTo>
                  <a:lnTo>
                    <a:pt x="0" y="1541"/>
                  </a:lnTo>
                  <a:lnTo>
                    <a:pt x="2957" y="52"/>
                  </a:lnTo>
                  <a:lnTo>
                    <a:pt x="2916"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215;p49">
              <a:extLst>
                <a:ext uri="{FF2B5EF4-FFF2-40B4-BE49-F238E27FC236}">
                  <a16:creationId xmlns:a16="http://schemas.microsoft.com/office/drawing/2014/main" id="{18A7FD3A-210C-5BAD-7796-BEDB40025224}"/>
                </a:ext>
              </a:extLst>
            </p:cNvPr>
            <p:cNvSpPr/>
            <p:nvPr/>
          </p:nvSpPr>
          <p:spPr>
            <a:xfrm>
              <a:off x="1990225" y="1271350"/>
              <a:ext cx="73950" cy="39550"/>
            </a:xfrm>
            <a:custGeom>
              <a:avLst/>
              <a:gdLst/>
              <a:ahLst/>
              <a:cxnLst/>
              <a:rect l="l" t="t" r="r" b="b"/>
              <a:pathLst>
                <a:path w="2958" h="1582" extrusionOk="0">
                  <a:moveTo>
                    <a:pt x="2907" y="0"/>
                  </a:moveTo>
                  <a:lnTo>
                    <a:pt x="1" y="1541"/>
                  </a:lnTo>
                  <a:lnTo>
                    <a:pt x="1" y="1582"/>
                  </a:lnTo>
                  <a:lnTo>
                    <a:pt x="2958" y="83"/>
                  </a:lnTo>
                  <a:lnTo>
                    <a:pt x="2907"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16;p49">
              <a:extLst>
                <a:ext uri="{FF2B5EF4-FFF2-40B4-BE49-F238E27FC236}">
                  <a16:creationId xmlns:a16="http://schemas.microsoft.com/office/drawing/2014/main" id="{CD42CC6C-8BD0-CD99-72B5-F550C1EC5F3D}"/>
                </a:ext>
              </a:extLst>
            </p:cNvPr>
            <p:cNvSpPr/>
            <p:nvPr/>
          </p:nvSpPr>
          <p:spPr>
            <a:xfrm>
              <a:off x="2024375" y="1476725"/>
              <a:ext cx="98600" cy="97325"/>
            </a:xfrm>
            <a:custGeom>
              <a:avLst/>
              <a:gdLst/>
              <a:ahLst/>
              <a:cxnLst/>
              <a:rect l="l" t="t" r="r" b="b"/>
              <a:pathLst>
                <a:path w="3944" h="3893" extrusionOk="0">
                  <a:moveTo>
                    <a:pt x="1797" y="1"/>
                  </a:moveTo>
                  <a:lnTo>
                    <a:pt x="1592" y="1623"/>
                  </a:lnTo>
                  <a:lnTo>
                    <a:pt x="0" y="2003"/>
                  </a:lnTo>
                  <a:lnTo>
                    <a:pt x="1335" y="2352"/>
                  </a:lnTo>
                  <a:lnTo>
                    <a:pt x="1202" y="3892"/>
                  </a:lnTo>
                  <a:lnTo>
                    <a:pt x="1972" y="2609"/>
                  </a:lnTo>
                  <a:lnTo>
                    <a:pt x="3040" y="3595"/>
                  </a:lnTo>
                  <a:lnTo>
                    <a:pt x="2701" y="2177"/>
                  </a:lnTo>
                  <a:lnTo>
                    <a:pt x="3944" y="1325"/>
                  </a:lnTo>
                  <a:lnTo>
                    <a:pt x="2362" y="1489"/>
                  </a:lnTo>
                  <a:lnTo>
                    <a:pt x="179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17;p49">
              <a:extLst>
                <a:ext uri="{FF2B5EF4-FFF2-40B4-BE49-F238E27FC236}">
                  <a16:creationId xmlns:a16="http://schemas.microsoft.com/office/drawing/2014/main" id="{AAA0B6D8-8BA7-01B3-C341-AB1179A86229}"/>
                </a:ext>
              </a:extLst>
            </p:cNvPr>
            <p:cNvSpPr/>
            <p:nvPr/>
          </p:nvSpPr>
          <p:spPr>
            <a:xfrm>
              <a:off x="1573050" y="1795325"/>
              <a:ext cx="97325" cy="98600"/>
            </a:xfrm>
            <a:custGeom>
              <a:avLst/>
              <a:gdLst/>
              <a:ahLst/>
              <a:cxnLst/>
              <a:rect l="l" t="t" r="r" b="b"/>
              <a:pathLst>
                <a:path w="3893" h="3944" extrusionOk="0">
                  <a:moveTo>
                    <a:pt x="1798" y="0"/>
                  </a:moveTo>
                  <a:lnTo>
                    <a:pt x="1582" y="1633"/>
                  </a:lnTo>
                  <a:lnTo>
                    <a:pt x="1" y="2054"/>
                  </a:lnTo>
                  <a:lnTo>
                    <a:pt x="1325" y="2403"/>
                  </a:lnTo>
                  <a:lnTo>
                    <a:pt x="1202" y="3943"/>
                  </a:lnTo>
                  <a:lnTo>
                    <a:pt x="1972" y="2608"/>
                  </a:lnTo>
                  <a:lnTo>
                    <a:pt x="3040" y="3635"/>
                  </a:lnTo>
                  <a:lnTo>
                    <a:pt x="2701" y="2228"/>
                  </a:lnTo>
                  <a:lnTo>
                    <a:pt x="3893" y="1325"/>
                  </a:lnTo>
                  <a:lnTo>
                    <a:pt x="2352" y="1499"/>
                  </a:lnTo>
                  <a:lnTo>
                    <a:pt x="179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18;p49">
              <a:extLst>
                <a:ext uri="{FF2B5EF4-FFF2-40B4-BE49-F238E27FC236}">
                  <a16:creationId xmlns:a16="http://schemas.microsoft.com/office/drawing/2014/main" id="{40E17784-12AA-FB16-90C2-8220BD0D98F2}"/>
                </a:ext>
              </a:extLst>
            </p:cNvPr>
            <p:cNvSpPr/>
            <p:nvPr/>
          </p:nvSpPr>
          <p:spPr>
            <a:xfrm>
              <a:off x="1890238" y="1540538"/>
              <a:ext cx="70622" cy="72124"/>
            </a:xfrm>
            <a:custGeom>
              <a:avLst/>
              <a:gdLst/>
              <a:ahLst/>
              <a:cxnLst/>
              <a:rect l="l" t="t" r="r" b="b"/>
              <a:pathLst>
                <a:path w="4324" h="4416" extrusionOk="0">
                  <a:moveTo>
                    <a:pt x="3162" y="0"/>
                  </a:moveTo>
                  <a:cubicBezTo>
                    <a:pt x="3136" y="0"/>
                    <a:pt x="3109" y="3"/>
                    <a:pt x="3081" y="10"/>
                  </a:cubicBezTo>
                  <a:lnTo>
                    <a:pt x="2691" y="52"/>
                  </a:lnTo>
                  <a:cubicBezTo>
                    <a:pt x="2568" y="93"/>
                    <a:pt x="2476" y="185"/>
                    <a:pt x="2434" y="267"/>
                  </a:cubicBezTo>
                  <a:lnTo>
                    <a:pt x="2054" y="2793"/>
                  </a:lnTo>
                  <a:lnTo>
                    <a:pt x="987" y="524"/>
                  </a:lnTo>
                  <a:cubicBezTo>
                    <a:pt x="935" y="390"/>
                    <a:pt x="812" y="349"/>
                    <a:pt x="678" y="349"/>
                  </a:cubicBezTo>
                  <a:lnTo>
                    <a:pt x="257" y="390"/>
                  </a:lnTo>
                  <a:cubicBezTo>
                    <a:pt x="83" y="442"/>
                    <a:pt x="1" y="565"/>
                    <a:pt x="1" y="698"/>
                  </a:cubicBezTo>
                  <a:lnTo>
                    <a:pt x="124" y="4200"/>
                  </a:lnTo>
                  <a:cubicBezTo>
                    <a:pt x="124" y="4293"/>
                    <a:pt x="124" y="4334"/>
                    <a:pt x="216" y="4375"/>
                  </a:cubicBezTo>
                  <a:cubicBezTo>
                    <a:pt x="257" y="4416"/>
                    <a:pt x="299" y="4416"/>
                    <a:pt x="381" y="4416"/>
                  </a:cubicBezTo>
                  <a:lnTo>
                    <a:pt x="730" y="4375"/>
                  </a:lnTo>
                  <a:cubicBezTo>
                    <a:pt x="853" y="4375"/>
                    <a:pt x="935" y="4241"/>
                    <a:pt x="935" y="4118"/>
                  </a:cubicBezTo>
                  <a:lnTo>
                    <a:pt x="853" y="2146"/>
                  </a:lnTo>
                  <a:lnTo>
                    <a:pt x="1798" y="4077"/>
                  </a:lnTo>
                  <a:cubicBezTo>
                    <a:pt x="1831" y="4144"/>
                    <a:pt x="1892" y="4211"/>
                    <a:pt x="1986" y="4211"/>
                  </a:cubicBezTo>
                  <a:cubicBezTo>
                    <a:pt x="2007" y="4211"/>
                    <a:pt x="2030" y="4208"/>
                    <a:pt x="2054" y="4200"/>
                  </a:cubicBezTo>
                  <a:lnTo>
                    <a:pt x="2434" y="4159"/>
                  </a:lnTo>
                  <a:cubicBezTo>
                    <a:pt x="2568" y="4159"/>
                    <a:pt x="2650" y="4036"/>
                    <a:pt x="2650" y="3902"/>
                  </a:cubicBezTo>
                  <a:lnTo>
                    <a:pt x="2989" y="1807"/>
                  </a:lnTo>
                  <a:lnTo>
                    <a:pt x="3461" y="3728"/>
                  </a:lnTo>
                  <a:cubicBezTo>
                    <a:pt x="3502" y="3861"/>
                    <a:pt x="3636" y="3943"/>
                    <a:pt x="3759" y="3943"/>
                  </a:cubicBezTo>
                  <a:lnTo>
                    <a:pt x="4149" y="3861"/>
                  </a:lnTo>
                  <a:cubicBezTo>
                    <a:pt x="4190" y="3861"/>
                    <a:pt x="4273" y="3820"/>
                    <a:pt x="4273" y="3779"/>
                  </a:cubicBezTo>
                  <a:cubicBezTo>
                    <a:pt x="4324" y="3728"/>
                    <a:pt x="4324" y="3646"/>
                    <a:pt x="4324" y="3605"/>
                  </a:cubicBezTo>
                  <a:lnTo>
                    <a:pt x="3420" y="226"/>
                  </a:lnTo>
                  <a:cubicBezTo>
                    <a:pt x="3386" y="81"/>
                    <a:pt x="3288" y="0"/>
                    <a:pt x="3162"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 name="Google Shape;1242;p51">
            <a:extLst>
              <a:ext uri="{FF2B5EF4-FFF2-40B4-BE49-F238E27FC236}">
                <a16:creationId xmlns:a16="http://schemas.microsoft.com/office/drawing/2014/main" id="{56209A52-9152-9185-44E2-F768B626AF85}"/>
              </a:ext>
            </a:extLst>
          </p:cNvPr>
          <p:cNvGrpSpPr/>
          <p:nvPr/>
        </p:nvGrpSpPr>
        <p:grpSpPr>
          <a:xfrm>
            <a:off x="155691" y="187206"/>
            <a:ext cx="764913" cy="487959"/>
            <a:chOff x="3690516" y="902025"/>
            <a:chExt cx="1871575" cy="952294"/>
          </a:xfrm>
        </p:grpSpPr>
        <p:grpSp>
          <p:nvGrpSpPr>
            <p:cNvPr id="56" name="Google Shape;1243;p51">
              <a:extLst>
                <a:ext uri="{FF2B5EF4-FFF2-40B4-BE49-F238E27FC236}">
                  <a16:creationId xmlns:a16="http://schemas.microsoft.com/office/drawing/2014/main" id="{2F42E37E-89BE-E106-349E-1661A8D61D58}"/>
                </a:ext>
              </a:extLst>
            </p:cNvPr>
            <p:cNvGrpSpPr/>
            <p:nvPr/>
          </p:nvGrpSpPr>
          <p:grpSpPr>
            <a:xfrm>
              <a:off x="3690516" y="902025"/>
              <a:ext cx="1871575" cy="952294"/>
              <a:chOff x="3668622" y="601925"/>
              <a:chExt cx="1871575" cy="952294"/>
            </a:xfrm>
          </p:grpSpPr>
          <p:sp>
            <p:nvSpPr>
              <p:cNvPr id="1434" name="Google Shape;1244;p51">
                <a:extLst>
                  <a:ext uri="{FF2B5EF4-FFF2-40B4-BE49-F238E27FC236}">
                    <a16:creationId xmlns:a16="http://schemas.microsoft.com/office/drawing/2014/main" id="{885AD0FB-98F5-CBA8-3EFF-B97D9264473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245;p51">
                <a:extLst>
                  <a:ext uri="{FF2B5EF4-FFF2-40B4-BE49-F238E27FC236}">
                    <a16:creationId xmlns:a16="http://schemas.microsoft.com/office/drawing/2014/main" id="{DEEC63A9-F1B3-1047-60D0-4B02DB4FEE05}"/>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246;p51">
              <a:extLst>
                <a:ext uri="{FF2B5EF4-FFF2-40B4-BE49-F238E27FC236}">
                  <a16:creationId xmlns:a16="http://schemas.microsoft.com/office/drawing/2014/main" id="{7C17B15D-6EF9-55D3-21B8-5325132A4867}"/>
                </a:ext>
              </a:extLst>
            </p:cNvPr>
            <p:cNvGrpSpPr/>
            <p:nvPr/>
          </p:nvGrpSpPr>
          <p:grpSpPr>
            <a:xfrm>
              <a:off x="3690516" y="902025"/>
              <a:ext cx="1871575" cy="952294"/>
              <a:chOff x="3668622" y="601925"/>
              <a:chExt cx="1871575" cy="952294"/>
            </a:xfrm>
          </p:grpSpPr>
          <p:sp>
            <p:nvSpPr>
              <p:cNvPr id="58" name="Google Shape;1247;p51">
                <a:extLst>
                  <a:ext uri="{FF2B5EF4-FFF2-40B4-BE49-F238E27FC236}">
                    <a16:creationId xmlns:a16="http://schemas.microsoft.com/office/drawing/2014/main" id="{B5EA0B1A-C0E6-864A-FDC0-75E4FD890100}"/>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248;p51">
                <a:extLst>
                  <a:ext uri="{FF2B5EF4-FFF2-40B4-BE49-F238E27FC236}">
                    <a16:creationId xmlns:a16="http://schemas.microsoft.com/office/drawing/2014/main" id="{C3F9EF02-5B93-3FB1-1AB3-AD8C9BB6AE71}"/>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249;p51">
                <a:extLst>
                  <a:ext uri="{FF2B5EF4-FFF2-40B4-BE49-F238E27FC236}">
                    <a16:creationId xmlns:a16="http://schemas.microsoft.com/office/drawing/2014/main" id="{6FA0E745-6A46-1DDF-1433-3C885F703EBF}"/>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250;p51">
                <a:extLst>
                  <a:ext uri="{FF2B5EF4-FFF2-40B4-BE49-F238E27FC236}">
                    <a16:creationId xmlns:a16="http://schemas.microsoft.com/office/drawing/2014/main" id="{CBD9BA0D-C9FF-4236-846E-415FF164BCC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251;p51">
                <a:extLst>
                  <a:ext uri="{FF2B5EF4-FFF2-40B4-BE49-F238E27FC236}">
                    <a16:creationId xmlns:a16="http://schemas.microsoft.com/office/drawing/2014/main" id="{DB9FE920-3C6A-124E-DCC9-7BFD21847FAF}"/>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252;p51">
                <a:extLst>
                  <a:ext uri="{FF2B5EF4-FFF2-40B4-BE49-F238E27FC236}">
                    <a16:creationId xmlns:a16="http://schemas.microsoft.com/office/drawing/2014/main" id="{0C8C338A-494E-05C6-D9CB-AB64A8C3CC73}"/>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253;p51">
                <a:extLst>
                  <a:ext uri="{FF2B5EF4-FFF2-40B4-BE49-F238E27FC236}">
                    <a16:creationId xmlns:a16="http://schemas.microsoft.com/office/drawing/2014/main" id="{1D718E17-21DB-1FB9-68D9-AB527FFFB43C}"/>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254;p51">
                <a:extLst>
                  <a:ext uri="{FF2B5EF4-FFF2-40B4-BE49-F238E27FC236}">
                    <a16:creationId xmlns:a16="http://schemas.microsoft.com/office/drawing/2014/main" id="{0CB1FEB8-AFA6-032A-5FCA-6D6DD7AA7F24}"/>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255;p51">
                <a:extLst>
                  <a:ext uri="{FF2B5EF4-FFF2-40B4-BE49-F238E27FC236}">
                    <a16:creationId xmlns:a16="http://schemas.microsoft.com/office/drawing/2014/main" id="{49FD32EF-7A8B-5648-DD37-8A1957D2C0C8}"/>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256;p51">
                <a:extLst>
                  <a:ext uri="{FF2B5EF4-FFF2-40B4-BE49-F238E27FC236}">
                    <a16:creationId xmlns:a16="http://schemas.microsoft.com/office/drawing/2014/main" id="{0E76B2FD-F522-BBCF-1DC3-42F60644F365}"/>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257;p51">
                <a:extLst>
                  <a:ext uri="{FF2B5EF4-FFF2-40B4-BE49-F238E27FC236}">
                    <a16:creationId xmlns:a16="http://schemas.microsoft.com/office/drawing/2014/main" id="{BE33B91E-C288-F2FA-9F98-0D5D4832DE02}"/>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258;p51">
                <a:extLst>
                  <a:ext uri="{FF2B5EF4-FFF2-40B4-BE49-F238E27FC236}">
                    <a16:creationId xmlns:a16="http://schemas.microsoft.com/office/drawing/2014/main" id="{322A87CD-BAB4-AC29-651E-589EB09CF7B2}"/>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259;p51">
                <a:extLst>
                  <a:ext uri="{FF2B5EF4-FFF2-40B4-BE49-F238E27FC236}">
                    <a16:creationId xmlns:a16="http://schemas.microsoft.com/office/drawing/2014/main" id="{15DCC34E-296A-DF6B-1B7C-4E3B04048F6E}"/>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260;p51">
                <a:extLst>
                  <a:ext uri="{FF2B5EF4-FFF2-40B4-BE49-F238E27FC236}">
                    <a16:creationId xmlns:a16="http://schemas.microsoft.com/office/drawing/2014/main" id="{6F3F6F67-E11A-C4B5-7B45-814141E5EEA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261;p51">
                <a:extLst>
                  <a:ext uri="{FF2B5EF4-FFF2-40B4-BE49-F238E27FC236}">
                    <a16:creationId xmlns:a16="http://schemas.microsoft.com/office/drawing/2014/main" id="{CB0803F8-5FDF-2769-4236-5316FEAA5DBC}"/>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262;p51">
                <a:extLst>
                  <a:ext uri="{FF2B5EF4-FFF2-40B4-BE49-F238E27FC236}">
                    <a16:creationId xmlns:a16="http://schemas.microsoft.com/office/drawing/2014/main" id="{B1F41BE3-39F4-4466-94EF-6C29F70AF3B0}"/>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263;p51">
                <a:extLst>
                  <a:ext uri="{FF2B5EF4-FFF2-40B4-BE49-F238E27FC236}">
                    <a16:creationId xmlns:a16="http://schemas.microsoft.com/office/drawing/2014/main" id="{817DA414-B1D3-4E2E-F5B8-1019E34572EB}"/>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264;p51">
                <a:extLst>
                  <a:ext uri="{FF2B5EF4-FFF2-40B4-BE49-F238E27FC236}">
                    <a16:creationId xmlns:a16="http://schemas.microsoft.com/office/drawing/2014/main" id="{5D1A3D80-E619-F626-B6F9-0D717E5A2F62}"/>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265;p51">
                <a:extLst>
                  <a:ext uri="{FF2B5EF4-FFF2-40B4-BE49-F238E27FC236}">
                    <a16:creationId xmlns:a16="http://schemas.microsoft.com/office/drawing/2014/main" id="{749BBC2F-249F-4B96-278D-F728616EC368}"/>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266;p51">
                <a:extLst>
                  <a:ext uri="{FF2B5EF4-FFF2-40B4-BE49-F238E27FC236}">
                    <a16:creationId xmlns:a16="http://schemas.microsoft.com/office/drawing/2014/main" id="{B52E4A9D-A9EB-FE70-4FFD-CEA93D208184}"/>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267;p51">
                <a:extLst>
                  <a:ext uri="{FF2B5EF4-FFF2-40B4-BE49-F238E27FC236}">
                    <a16:creationId xmlns:a16="http://schemas.microsoft.com/office/drawing/2014/main" id="{E44667FB-3F99-33FF-5DE4-D0939885A7AA}"/>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268;p51">
                <a:extLst>
                  <a:ext uri="{FF2B5EF4-FFF2-40B4-BE49-F238E27FC236}">
                    <a16:creationId xmlns:a16="http://schemas.microsoft.com/office/drawing/2014/main" id="{285F6676-E29B-4094-D7F6-8A160A47B174}"/>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269;p51">
                <a:extLst>
                  <a:ext uri="{FF2B5EF4-FFF2-40B4-BE49-F238E27FC236}">
                    <a16:creationId xmlns:a16="http://schemas.microsoft.com/office/drawing/2014/main" id="{0A38EA15-F2C6-5BB7-A998-467636FAE070}"/>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270;p51">
                <a:extLst>
                  <a:ext uri="{FF2B5EF4-FFF2-40B4-BE49-F238E27FC236}">
                    <a16:creationId xmlns:a16="http://schemas.microsoft.com/office/drawing/2014/main" id="{424A7813-4C80-F40A-4956-C1224E32F4E2}"/>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271;p51">
                <a:extLst>
                  <a:ext uri="{FF2B5EF4-FFF2-40B4-BE49-F238E27FC236}">
                    <a16:creationId xmlns:a16="http://schemas.microsoft.com/office/drawing/2014/main" id="{EFFC1AB3-A240-BC8A-3FFC-3982FEC6B62F}"/>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272;p51">
                <a:extLst>
                  <a:ext uri="{FF2B5EF4-FFF2-40B4-BE49-F238E27FC236}">
                    <a16:creationId xmlns:a16="http://schemas.microsoft.com/office/drawing/2014/main" id="{74D23E80-7C20-E025-7EE0-0A145A0DE271}"/>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273;p51">
                <a:extLst>
                  <a:ext uri="{FF2B5EF4-FFF2-40B4-BE49-F238E27FC236}">
                    <a16:creationId xmlns:a16="http://schemas.microsoft.com/office/drawing/2014/main" id="{738242B2-EA8B-CF82-0F7A-C01FE1331FF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274;p51">
                <a:extLst>
                  <a:ext uri="{FF2B5EF4-FFF2-40B4-BE49-F238E27FC236}">
                    <a16:creationId xmlns:a16="http://schemas.microsoft.com/office/drawing/2014/main" id="{BDEE161C-98CF-400B-3564-998F1441A1FB}"/>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275;p51">
                <a:extLst>
                  <a:ext uri="{FF2B5EF4-FFF2-40B4-BE49-F238E27FC236}">
                    <a16:creationId xmlns:a16="http://schemas.microsoft.com/office/drawing/2014/main" id="{02CD6021-B79D-CC1C-CDBA-6CDD0A08D35F}"/>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276;p51">
                <a:extLst>
                  <a:ext uri="{FF2B5EF4-FFF2-40B4-BE49-F238E27FC236}">
                    <a16:creationId xmlns:a16="http://schemas.microsoft.com/office/drawing/2014/main" id="{203318D3-9677-C88C-FAA1-BCE4B5C7550D}"/>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277;p51">
                <a:extLst>
                  <a:ext uri="{FF2B5EF4-FFF2-40B4-BE49-F238E27FC236}">
                    <a16:creationId xmlns:a16="http://schemas.microsoft.com/office/drawing/2014/main" id="{5ACF57AC-8424-F9F0-8D04-12DC59B3018F}"/>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278;p51">
                <a:extLst>
                  <a:ext uri="{FF2B5EF4-FFF2-40B4-BE49-F238E27FC236}">
                    <a16:creationId xmlns:a16="http://schemas.microsoft.com/office/drawing/2014/main" id="{CE1746A6-C006-59D8-7515-DCCAD2EEE370}"/>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279;p51">
                <a:extLst>
                  <a:ext uri="{FF2B5EF4-FFF2-40B4-BE49-F238E27FC236}">
                    <a16:creationId xmlns:a16="http://schemas.microsoft.com/office/drawing/2014/main" id="{0E1E7710-B7A2-3AA9-BFB3-32AB0F81BAD0}"/>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280;p51">
                <a:extLst>
                  <a:ext uri="{FF2B5EF4-FFF2-40B4-BE49-F238E27FC236}">
                    <a16:creationId xmlns:a16="http://schemas.microsoft.com/office/drawing/2014/main" id="{78156FF4-7608-006F-6AEB-C94659D0E6B5}"/>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281;p51">
                <a:extLst>
                  <a:ext uri="{FF2B5EF4-FFF2-40B4-BE49-F238E27FC236}">
                    <a16:creationId xmlns:a16="http://schemas.microsoft.com/office/drawing/2014/main" id="{733EA9ED-378A-BA70-0754-E55BC58A603B}"/>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282;p51">
                <a:extLst>
                  <a:ext uri="{FF2B5EF4-FFF2-40B4-BE49-F238E27FC236}">
                    <a16:creationId xmlns:a16="http://schemas.microsoft.com/office/drawing/2014/main" id="{3E023E4D-C76D-4242-7872-B3B8C07D2E75}"/>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283;p51">
                <a:extLst>
                  <a:ext uri="{FF2B5EF4-FFF2-40B4-BE49-F238E27FC236}">
                    <a16:creationId xmlns:a16="http://schemas.microsoft.com/office/drawing/2014/main" id="{8B3D2DB9-9042-69A2-6CD1-9A67A2F15CB0}"/>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284;p51">
                <a:extLst>
                  <a:ext uri="{FF2B5EF4-FFF2-40B4-BE49-F238E27FC236}">
                    <a16:creationId xmlns:a16="http://schemas.microsoft.com/office/drawing/2014/main" id="{4A9301AD-D644-2156-4DFE-AD8648AB3D49}"/>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285;p51">
                <a:extLst>
                  <a:ext uri="{FF2B5EF4-FFF2-40B4-BE49-F238E27FC236}">
                    <a16:creationId xmlns:a16="http://schemas.microsoft.com/office/drawing/2014/main" id="{2514C687-5105-53A3-6421-F16DF19AB500}"/>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286;p51">
                <a:extLst>
                  <a:ext uri="{FF2B5EF4-FFF2-40B4-BE49-F238E27FC236}">
                    <a16:creationId xmlns:a16="http://schemas.microsoft.com/office/drawing/2014/main" id="{CDB1396E-623F-36A2-EFEB-B6B2A398EA3C}"/>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287;p51">
                <a:extLst>
                  <a:ext uri="{FF2B5EF4-FFF2-40B4-BE49-F238E27FC236}">
                    <a16:creationId xmlns:a16="http://schemas.microsoft.com/office/drawing/2014/main" id="{53E5CC7F-5454-4FBB-A960-593459B42981}"/>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36" name="Google Shape;1288;p51">
            <a:extLst>
              <a:ext uri="{FF2B5EF4-FFF2-40B4-BE49-F238E27FC236}">
                <a16:creationId xmlns:a16="http://schemas.microsoft.com/office/drawing/2014/main" id="{39E55F1E-4A00-2853-8FF9-320D2F9F5831}"/>
              </a:ext>
            </a:extLst>
          </p:cNvPr>
          <p:cNvGrpSpPr/>
          <p:nvPr/>
        </p:nvGrpSpPr>
        <p:grpSpPr>
          <a:xfrm rot="541442">
            <a:off x="786275" y="2361986"/>
            <a:ext cx="1610857" cy="2196357"/>
            <a:chOff x="1290475" y="2139165"/>
            <a:chExt cx="1625875" cy="2216834"/>
          </a:xfrm>
        </p:grpSpPr>
        <p:sp>
          <p:nvSpPr>
            <p:cNvPr id="1437" name="Google Shape;1289;p51">
              <a:extLst>
                <a:ext uri="{FF2B5EF4-FFF2-40B4-BE49-F238E27FC236}">
                  <a16:creationId xmlns:a16="http://schemas.microsoft.com/office/drawing/2014/main" id="{3FBC0089-0091-C7B7-B126-5595D6779B9D}"/>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290;p51">
              <a:extLst>
                <a:ext uri="{FF2B5EF4-FFF2-40B4-BE49-F238E27FC236}">
                  <a16:creationId xmlns:a16="http://schemas.microsoft.com/office/drawing/2014/main" id="{26761B4F-7255-3859-D1A4-98B1D19EE3FA}"/>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291;p51">
              <a:extLst>
                <a:ext uri="{FF2B5EF4-FFF2-40B4-BE49-F238E27FC236}">
                  <a16:creationId xmlns:a16="http://schemas.microsoft.com/office/drawing/2014/main" id="{95CDD4F7-822F-0309-B54E-4E91E9CE4E7C}"/>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292;p51">
              <a:extLst>
                <a:ext uri="{FF2B5EF4-FFF2-40B4-BE49-F238E27FC236}">
                  <a16:creationId xmlns:a16="http://schemas.microsoft.com/office/drawing/2014/main" id="{7B3663BF-5369-13A2-929A-60CC32307BA5}"/>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 name="Google Shape;1576;p57">
            <a:extLst>
              <a:ext uri="{FF2B5EF4-FFF2-40B4-BE49-F238E27FC236}">
                <a16:creationId xmlns:a16="http://schemas.microsoft.com/office/drawing/2014/main" id="{29B0673E-BF00-B9A4-3CA4-A4A77CDF32F1}"/>
              </a:ext>
            </a:extLst>
          </p:cNvPr>
          <p:cNvGrpSpPr/>
          <p:nvPr/>
        </p:nvGrpSpPr>
        <p:grpSpPr>
          <a:xfrm>
            <a:off x="2220210" y="2785363"/>
            <a:ext cx="2123747" cy="806724"/>
            <a:chOff x="5048038" y="1385803"/>
            <a:chExt cx="2123747" cy="734746"/>
          </a:xfrm>
        </p:grpSpPr>
        <p:grpSp>
          <p:nvGrpSpPr>
            <p:cNvPr id="1442" name="Google Shape;1577;p57">
              <a:extLst>
                <a:ext uri="{FF2B5EF4-FFF2-40B4-BE49-F238E27FC236}">
                  <a16:creationId xmlns:a16="http://schemas.microsoft.com/office/drawing/2014/main" id="{6F589EFE-7CE8-6AF1-54F4-C65DF6EDB598}"/>
                </a:ext>
              </a:extLst>
            </p:cNvPr>
            <p:cNvGrpSpPr/>
            <p:nvPr/>
          </p:nvGrpSpPr>
          <p:grpSpPr>
            <a:xfrm>
              <a:off x="6386972" y="1385803"/>
              <a:ext cx="784812" cy="734746"/>
              <a:chOff x="1907550" y="-638278"/>
              <a:chExt cx="956505" cy="895486"/>
            </a:xfrm>
          </p:grpSpPr>
          <p:sp>
            <p:nvSpPr>
              <p:cNvPr id="1449" name="Google Shape;1578;p57">
                <a:extLst>
                  <a:ext uri="{FF2B5EF4-FFF2-40B4-BE49-F238E27FC236}">
                    <a16:creationId xmlns:a16="http://schemas.microsoft.com/office/drawing/2014/main" id="{0846361F-A1E3-291A-F78B-99407E378833}"/>
                  </a:ext>
                </a:extLst>
              </p:cNvPr>
              <p:cNvSpPr/>
              <p:nvPr/>
            </p:nvSpPr>
            <p:spPr>
              <a:xfrm>
                <a:off x="1978052" y="-577921"/>
                <a:ext cx="389159" cy="352517"/>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579;p57">
                <a:extLst>
                  <a:ext uri="{FF2B5EF4-FFF2-40B4-BE49-F238E27FC236}">
                    <a16:creationId xmlns:a16="http://schemas.microsoft.com/office/drawing/2014/main" id="{152AE269-B951-C5B3-3B33-FF8F83DE4215}"/>
                  </a:ext>
                </a:extLst>
              </p:cNvPr>
              <p:cNvSpPr/>
              <p:nvPr/>
            </p:nvSpPr>
            <p:spPr>
              <a:xfrm>
                <a:off x="2364698" y="-575516"/>
                <a:ext cx="303644" cy="304947"/>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580;p57">
                <a:extLst>
                  <a:ext uri="{FF2B5EF4-FFF2-40B4-BE49-F238E27FC236}">
                    <a16:creationId xmlns:a16="http://schemas.microsoft.com/office/drawing/2014/main" id="{6BDACF9A-A18E-E67E-E5EC-1DC875B2E602}"/>
                  </a:ext>
                </a:extLst>
              </p:cNvPr>
              <p:cNvSpPr/>
              <p:nvPr/>
            </p:nvSpPr>
            <p:spPr>
              <a:xfrm>
                <a:off x="1907550" y="-638278"/>
                <a:ext cx="956505" cy="895486"/>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3" name="Google Shape;1581;p57">
              <a:extLst>
                <a:ext uri="{FF2B5EF4-FFF2-40B4-BE49-F238E27FC236}">
                  <a16:creationId xmlns:a16="http://schemas.microsoft.com/office/drawing/2014/main" id="{C6437EBA-A90C-FBD4-E056-F59D652F5065}"/>
                </a:ext>
              </a:extLst>
            </p:cNvPr>
            <p:cNvSpPr/>
            <p:nvPr/>
          </p:nvSpPr>
          <p:spPr>
            <a:xfrm>
              <a:off x="5788662" y="1423656"/>
              <a:ext cx="659087" cy="659042"/>
            </a:xfrm>
            <a:custGeom>
              <a:avLst/>
              <a:gdLst/>
              <a:ahLst/>
              <a:cxnLst/>
              <a:rect l="l" t="t" r="r" b="b"/>
              <a:pathLst>
                <a:path w="17715" h="17715" extrusionOk="0">
                  <a:moveTo>
                    <a:pt x="8863" y="1"/>
                  </a:moveTo>
                  <a:cubicBezTo>
                    <a:pt x="7918" y="1"/>
                    <a:pt x="7065" y="124"/>
                    <a:pt x="6203" y="381"/>
                  </a:cubicBezTo>
                  <a:cubicBezTo>
                    <a:pt x="3677" y="1192"/>
                    <a:pt x="1674" y="3030"/>
                    <a:pt x="647" y="5474"/>
                  </a:cubicBezTo>
                  <a:cubicBezTo>
                    <a:pt x="391" y="6162"/>
                    <a:pt x="175" y="6932"/>
                    <a:pt x="42" y="7703"/>
                  </a:cubicBezTo>
                  <a:cubicBezTo>
                    <a:pt x="1" y="8082"/>
                    <a:pt x="1" y="8473"/>
                    <a:pt x="1" y="8853"/>
                  </a:cubicBezTo>
                  <a:cubicBezTo>
                    <a:pt x="1" y="9541"/>
                    <a:pt x="83" y="10218"/>
                    <a:pt x="216" y="10865"/>
                  </a:cubicBezTo>
                  <a:cubicBezTo>
                    <a:pt x="391" y="11677"/>
                    <a:pt x="689" y="12447"/>
                    <a:pt x="1069" y="13135"/>
                  </a:cubicBezTo>
                  <a:cubicBezTo>
                    <a:pt x="1418" y="13771"/>
                    <a:pt x="1839" y="14326"/>
                    <a:pt x="2352" y="14891"/>
                  </a:cubicBezTo>
                  <a:cubicBezTo>
                    <a:pt x="2568" y="15096"/>
                    <a:pt x="2783" y="15312"/>
                    <a:pt x="2999" y="15527"/>
                  </a:cubicBezTo>
                  <a:cubicBezTo>
                    <a:pt x="3636" y="16082"/>
                    <a:pt x="4406" y="16554"/>
                    <a:pt x="5176" y="16944"/>
                  </a:cubicBezTo>
                  <a:cubicBezTo>
                    <a:pt x="5823" y="17201"/>
                    <a:pt x="6460" y="17407"/>
                    <a:pt x="7148" y="17540"/>
                  </a:cubicBezTo>
                  <a:cubicBezTo>
                    <a:pt x="7702" y="17663"/>
                    <a:pt x="8257" y="17715"/>
                    <a:pt x="8863" y="17715"/>
                  </a:cubicBezTo>
                  <a:cubicBezTo>
                    <a:pt x="9284" y="17715"/>
                    <a:pt x="9756" y="17663"/>
                    <a:pt x="10187" y="17622"/>
                  </a:cubicBezTo>
                  <a:cubicBezTo>
                    <a:pt x="12539" y="17242"/>
                    <a:pt x="14593" y="16000"/>
                    <a:pt x="15917" y="14162"/>
                  </a:cubicBezTo>
                  <a:cubicBezTo>
                    <a:pt x="16728" y="13135"/>
                    <a:pt x="17283" y="11892"/>
                    <a:pt x="17540" y="10568"/>
                  </a:cubicBezTo>
                  <a:cubicBezTo>
                    <a:pt x="17632" y="10013"/>
                    <a:pt x="17714" y="9448"/>
                    <a:pt x="17714" y="8853"/>
                  </a:cubicBezTo>
                  <a:cubicBezTo>
                    <a:pt x="17714" y="8165"/>
                    <a:pt x="17632" y="7528"/>
                    <a:pt x="17458" y="6881"/>
                  </a:cubicBezTo>
                  <a:cubicBezTo>
                    <a:pt x="17160" y="5474"/>
                    <a:pt x="16513" y="4191"/>
                    <a:pt x="15619" y="3123"/>
                  </a:cubicBezTo>
                  <a:cubicBezTo>
                    <a:pt x="14418" y="1747"/>
                    <a:pt x="12837" y="720"/>
                    <a:pt x="11040" y="258"/>
                  </a:cubicBezTo>
                  <a:cubicBezTo>
                    <a:pt x="10485" y="124"/>
                    <a:pt x="9889" y="42"/>
                    <a:pt x="9284"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4" name="Google Shape;1582;p57">
              <a:extLst>
                <a:ext uri="{FF2B5EF4-FFF2-40B4-BE49-F238E27FC236}">
                  <a16:creationId xmlns:a16="http://schemas.microsoft.com/office/drawing/2014/main" id="{B8023225-7049-D61F-778F-E482F5DD96BD}"/>
                </a:ext>
              </a:extLst>
            </p:cNvPr>
            <p:cNvGrpSpPr/>
            <p:nvPr/>
          </p:nvGrpSpPr>
          <p:grpSpPr>
            <a:xfrm>
              <a:off x="5048038" y="1400569"/>
              <a:ext cx="740624" cy="705215"/>
              <a:chOff x="867500" y="-674000"/>
              <a:chExt cx="783398" cy="745943"/>
            </a:xfrm>
          </p:grpSpPr>
          <p:sp>
            <p:nvSpPr>
              <p:cNvPr id="1445" name="Google Shape;1583;p57">
                <a:extLst>
                  <a:ext uri="{FF2B5EF4-FFF2-40B4-BE49-F238E27FC236}">
                    <a16:creationId xmlns:a16="http://schemas.microsoft.com/office/drawing/2014/main" id="{05B5CE40-4D91-DA2A-8169-67DECEF21953}"/>
                  </a:ext>
                </a:extLst>
              </p:cNvPr>
              <p:cNvSpPr/>
              <p:nvPr/>
            </p:nvSpPr>
            <p:spPr>
              <a:xfrm>
                <a:off x="1521874" y="-246862"/>
                <a:ext cx="129024" cy="150886"/>
              </a:xfrm>
              <a:custGeom>
                <a:avLst/>
                <a:gdLst/>
                <a:ahLst/>
                <a:cxnLst/>
                <a:rect l="l" t="t" r="r" b="b"/>
                <a:pathLst>
                  <a:path w="2219" h="2595" extrusionOk="0">
                    <a:moveTo>
                      <a:pt x="1177" y="0"/>
                    </a:moveTo>
                    <a:cubicBezTo>
                      <a:pt x="1080" y="0"/>
                      <a:pt x="983" y="10"/>
                      <a:pt x="894" y="27"/>
                    </a:cubicBezTo>
                    <a:cubicBezTo>
                      <a:pt x="678" y="68"/>
                      <a:pt x="463" y="161"/>
                      <a:pt x="257" y="243"/>
                    </a:cubicBezTo>
                    <a:cubicBezTo>
                      <a:pt x="165" y="972"/>
                      <a:pt x="124" y="1660"/>
                      <a:pt x="42" y="2379"/>
                    </a:cubicBezTo>
                    <a:cubicBezTo>
                      <a:pt x="1" y="2471"/>
                      <a:pt x="83" y="2512"/>
                      <a:pt x="124" y="2594"/>
                    </a:cubicBezTo>
                    <a:cubicBezTo>
                      <a:pt x="678" y="2594"/>
                      <a:pt x="1233" y="2430"/>
                      <a:pt x="1664" y="2040"/>
                    </a:cubicBezTo>
                    <a:cubicBezTo>
                      <a:pt x="2054" y="1660"/>
                      <a:pt x="2219" y="1013"/>
                      <a:pt x="2003" y="500"/>
                    </a:cubicBezTo>
                    <a:cubicBezTo>
                      <a:pt x="1921" y="325"/>
                      <a:pt x="1746" y="161"/>
                      <a:pt x="1582" y="68"/>
                    </a:cubicBezTo>
                    <a:cubicBezTo>
                      <a:pt x="1456" y="20"/>
                      <a:pt x="1315" y="0"/>
                      <a:pt x="117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584;p57">
                <a:extLst>
                  <a:ext uri="{FF2B5EF4-FFF2-40B4-BE49-F238E27FC236}">
                    <a16:creationId xmlns:a16="http://schemas.microsoft.com/office/drawing/2014/main" id="{70D9FBF3-6F1B-5E4E-A231-C997C77752DA}"/>
                  </a:ext>
                </a:extLst>
              </p:cNvPr>
              <p:cNvSpPr/>
              <p:nvPr/>
            </p:nvSpPr>
            <p:spPr>
              <a:xfrm>
                <a:off x="867500" y="-261806"/>
                <a:ext cx="129024" cy="150886"/>
              </a:xfrm>
              <a:custGeom>
                <a:avLst/>
                <a:gdLst/>
                <a:ahLst/>
                <a:cxnLst/>
                <a:rect l="l" t="t" r="r" b="b"/>
                <a:pathLst>
                  <a:path w="2219" h="2595" extrusionOk="0">
                    <a:moveTo>
                      <a:pt x="1044" y="0"/>
                    </a:moveTo>
                    <a:cubicBezTo>
                      <a:pt x="911" y="0"/>
                      <a:pt x="780" y="20"/>
                      <a:pt x="678" y="69"/>
                    </a:cubicBezTo>
                    <a:cubicBezTo>
                      <a:pt x="472" y="161"/>
                      <a:pt x="339" y="325"/>
                      <a:pt x="257" y="541"/>
                    </a:cubicBezTo>
                    <a:cubicBezTo>
                      <a:pt x="0" y="1013"/>
                      <a:pt x="164" y="1660"/>
                      <a:pt x="596" y="2040"/>
                    </a:cubicBezTo>
                    <a:cubicBezTo>
                      <a:pt x="986" y="2430"/>
                      <a:pt x="1581" y="2595"/>
                      <a:pt x="2136" y="2595"/>
                    </a:cubicBezTo>
                    <a:cubicBezTo>
                      <a:pt x="2136" y="2554"/>
                      <a:pt x="2218" y="2471"/>
                      <a:pt x="2218" y="2430"/>
                    </a:cubicBezTo>
                    <a:cubicBezTo>
                      <a:pt x="2136" y="1701"/>
                      <a:pt x="2054" y="1013"/>
                      <a:pt x="1961" y="284"/>
                    </a:cubicBezTo>
                    <a:cubicBezTo>
                      <a:pt x="1756" y="161"/>
                      <a:pt x="1540" y="120"/>
                      <a:pt x="1325" y="27"/>
                    </a:cubicBezTo>
                    <a:cubicBezTo>
                      <a:pt x="1235" y="10"/>
                      <a:pt x="1139" y="0"/>
                      <a:pt x="1044"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585;p57">
                <a:extLst>
                  <a:ext uri="{FF2B5EF4-FFF2-40B4-BE49-F238E27FC236}">
                    <a16:creationId xmlns:a16="http://schemas.microsoft.com/office/drawing/2014/main" id="{99EBE2E1-F8CF-C9CF-9017-1DC1DC30AAF0}"/>
                  </a:ext>
                </a:extLst>
              </p:cNvPr>
              <p:cNvSpPr/>
              <p:nvPr/>
            </p:nvSpPr>
            <p:spPr>
              <a:xfrm>
                <a:off x="949253" y="-583525"/>
                <a:ext cx="652096" cy="655469"/>
              </a:xfrm>
              <a:custGeom>
                <a:avLst/>
                <a:gdLst/>
                <a:ahLst/>
                <a:cxnLst/>
                <a:rect l="l" t="t" r="r" b="b"/>
                <a:pathLst>
                  <a:path w="11215" h="11273" extrusionOk="0">
                    <a:moveTo>
                      <a:pt x="5228" y="0"/>
                    </a:moveTo>
                    <a:cubicBezTo>
                      <a:pt x="4139" y="0"/>
                      <a:pt x="3132" y="189"/>
                      <a:pt x="2486" y="518"/>
                    </a:cubicBezTo>
                    <a:cubicBezTo>
                      <a:pt x="473" y="1494"/>
                      <a:pt x="350" y="4451"/>
                      <a:pt x="350" y="4451"/>
                    </a:cubicBezTo>
                    <a:cubicBezTo>
                      <a:pt x="350" y="4451"/>
                      <a:pt x="1" y="6331"/>
                      <a:pt x="514" y="8600"/>
                    </a:cubicBezTo>
                    <a:cubicBezTo>
                      <a:pt x="930" y="10332"/>
                      <a:pt x="3226" y="11273"/>
                      <a:pt x="5465" y="11273"/>
                    </a:cubicBezTo>
                    <a:cubicBezTo>
                      <a:pt x="6214" y="11273"/>
                      <a:pt x="6956" y="11168"/>
                      <a:pt x="7620" y="10952"/>
                    </a:cubicBezTo>
                    <a:cubicBezTo>
                      <a:pt x="10270" y="10099"/>
                      <a:pt x="11214" y="6166"/>
                      <a:pt x="10619" y="2993"/>
                    </a:cubicBezTo>
                    <a:cubicBezTo>
                      <a:pt x="10207" y="846"/>
                      <a:pt x="7533" y="0"/>
                      <a:pt x="5228"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586;p57">
                <a:extLst>
                  <a:ext uri="{FF2B5EF4-FFF2-40B4-BE49-F238E27FC236}">
                    <a16:creationId xmlns:a16="http://schemas.microsoft.com/office/drawing/2014/main" id="{B6586C05-121A-1926-6EB6-2B447BE47A9A}"/>
                  </a:ext>
                </a:extLst>
              </p:cNvPr>
              <p:cNvSpPr/>
              <p:nvPr/>
            </p:nvSpPr>
            <p:spPr>
              <a:xfrm>
                <a:off x="921808" y="-674000"/>
                <a:ext cx="692100" cy="446030"/>
              </a:xfrm>
              <a:custGeom>
                <a:avLst/>
                <a:gdLst/>
                <a:ahLst/>
                <a:cxnLst/>
                <a:rect l="l" t="t" r="r" b="b"/>
                <a:pathLst>
                  <a:path w="11903" h="7671" extrusionOk="0">
                    <a:moveTo>
                      <a:pt x="5887" y="0"/>
                    </a:moveTo>
                    <a:cubicBezTo>
                      <a:pt x="5526" y="0"/>
                      <a:pt x="5162" y="35"/>
                      <a:pt x="4796" y="103"/>
                    </a:cubicBezTo>
                    <a:cubicBezTo>
                      <a:pt x="3903" y="277"/>
                      <a:pt x="3040" y="657"/>
                      <a:pt x="2311" y="1253"/>
                    </a:cubicBezTo>
                    <a:cubicBezTo>
                      <a:pt x="2054" y="1469"/>
                      <a:pt x="1849" y="1684"/>
                      <a:pt x="1674" y="1982"/>
                    </a:cubicBezTo>
                    <a:cubicBezTo>
                      <a:pt x="1592" y="2157"/>
                      <a:pt x="1541" y="2372"/>
                      <a:pt x="1592" y="2537"/>
                    </a:cubicBezTo>
                    <a:cubicBezTo>
                      <a:pt x="1335" y="2537"/>
                      <a:pt x="1120" y="2588"/>
                      <a:pt x="945" y="2752"/>
                    </a:cubicBezTo>
                    <a:cubicBezTo>
                      <a:pt x="730" y="2886"/>
                      <a:pt x="647" y="3101"/>
                      <a:pt x="514" y="3307"/>
                    </a:cubicBezTo>
                    <a:cubicBezTo>
                      <a:pt x="52" y="4467"/>
                      <a:pt x="1" y="5833"/>
                      <a:pt x="134" y="7075"/>
                    </a:cubicBezTo>
                    <a:cubicBezTo>
                      <a:pt x="134" y="7055"/>
                      <a:pt x="144" y="7045"/>
                      <a:pt x="160" y="7045"/>
                    </a:cubicBezTo>
                    <a:cubicBezTo>
                      <a:pt x="175" y="7045"/>
                      <a:pt x="196" y="7055"/>
                      <a:pt x="216" y="7075"/>
                    </a:cubicBezTo>
                    <a:cubicBezTo>
                      <a:pt x="432" y="7158"/>
                      <a:pt x="647" y="7332"/>
                      <a:pt x="822" y="7507"/>
                    </a:cubicBezTo>
                    <a:cubicBezTo>
                      <a:pt x="986" y="7507"/>
                      <a:pt x="1120" y="7373"/>
                      <a:pt x="1243" y="7250"/>
                    </a:cubicBezTo>
                    <a:cubicBezTo>
                      <a:pt x="1377" y="7116"/>
                      <a:pt x="1418" y="6993"/>
                      <a:pt x="1500" y="6819"/>
                    </a:cubicBezTo>
                    <a:cubicBezTo>
                      <a:pt x="1633" y="6346"/>
                      <a:pt x="1674" y="5874"/>
                      <a:pt x="1541" y="5412"/>
                    </a:cubicBezTo>
                    <a:lnTo>
                      <a:pt x="1541" y="5412"/>
                    </a:lnTo>
                    <a:cubicBezTo>
                      <a:pt x="1570" y="5415"/>
                      <a:pt x="1599" y="5417"/>
                      <a:pt x="1628" y="5417"/>
                    </a:cubicBezTo>
                    <a:cubicBezTo>
                      <a:pt x="1958" y="5417"/>
                      <a:pt x="2329" y="5213"/>
                      <a:pt x="2527" y="4939"/>
                    </a:cubicBezTo>
                    <a:cubicBezTo>
                      <a:pt x="2742" y="4590"/>
                      <a:pt x="2783" y="4210"/>
                      <a:pt x="2742" y="3820"/>
                    </a:cubicBezTo>
                    <a:cubicBezTo>
                      <a:pt x="2742" y="3697"/>
                      <a:pt x="2701" y="3563"/>
                      <a:pt x="2660" y="3440"/>
                    </a:cubicBezTo>
                    <a:lnTo>
                      <a:pt x="2660" y="3440"/>
                    </a:lnTo>
                    <a:cubicBezTo>
                      <a:pt x="2824" y="3522"/>
                      <a:pt x="2999" y="3563"/>
                      <a:pt x="3215" y="3615"/>
                    </a:cubicBezTo>
                    <a:cubicBezTo>
                      <a:pt x="3595" y="3615"/>
                      <a:pt x="4026" y="3399"/>
                      <a:pt x="4324" y="3142"/>
                    </a:cubicBezTo>
                    <a:cubicBezTo>
                      <a:pt x="4621" y="2845"/>
                      <a:pt x="4837" y="2496"/>
                      <a:pt x="5053" y="2116"/>
                    </a:cubicBezTo>
                    <a:cubicBezTo>
                      <a:pt x="5094" y="2331"/>
                      <a:pt x="5135" y="2629"/>
                      <a:pt x="5268" y="2793"/>
                    </a:cubicBezTo>
                    <a:cubicBezTo>
                      <a:pt x="5509" y="3324"/>
                      <a:pt x="6131" y="3619"/>
                      <a:pt x="6699" y="3619"/>
                    </a:cubicBezTo>
                    <a:cubicBezTo>
                      <a:pt x="6736" y="3619"/>
                      <a:pt x="6772" y="3617"/>
                      <a:pt x="6809" y="3615"/>
                    </a:cubicBezTo>
                    <a:cubicBezTo>
                      <a:pt x="7445" y="3522"/>
                      <a:pt x="7959" y="3101"/>
                      <a:pt x="8267" y="2537"/>
                    </a:cubicBezTo>
                    <a:cubicBezTo>
                      <a:pt x="8267" y="2968"/>
                      <a:pt x="8431" y="3307"/>
                      <a:pt x="8647" y="3656"/>
                    </a:cubicBezTo>
                    <a:cubicBezTo>
                      <a:pt x="8904" y="3954"/>
                      <a:pt x="9201" y="4210"/>
                      <a:pt x="9551" y="4426"/>
                    </a:cubicBezTo>
                    <a:cubicBezTo>
                      <a:pt x="9818" y="4556"/>
                      <a:pt x="10112" y="4667"/>
                      <a:pt x="10416" y="4667"/>
                    </a:cubicBezTo>
                    <a:cubicBezTo>
                      <a:pt x="10497" y="4667"/>
                      <a:pt x="10578" y="4659"/>
                      <a:pt x="10660" y="4642"/>
                    </a:cubicBezTo>
                    <a:lnTo>
                      <a:pt x="10660" y="4642"/>
                    </a:lnTo>
                    <a:cubicBezTo>
                      <a:pt x="10526" y="5104"/>
                      <a:pt x="10618" y="5669"/>
                      <a:pt x="10875" y="6131"/>
                    </a:cubicBezTo>
                    <a:cubicBezTo>
                      <a:pt x="10660" y="6603"/>
                      <a:pt x="10742" y="7291"/>
                      <a:pt x="11132" y="7671"/>
                    </a:cubicBezTo>
                    <a:cubicBezTo>
                      <a:pt x="11512" y="7291"/>
                      <a:pt x="11727" y="6644"/>
                      <a:pt x="11810" y="6049"/>
                    </a:cubicBezTo>
                    <a:cubicBezTo>
                      <a:pt x="11902" y="5319"/>
                      <a:pt x="11810" y="4508"/>
                      <a:pt x="11512" y="3820"/>
                    </a:cubicBezTo>
                    <a:cubicBezTo>
                      <a:pt x="11553" y="3738"/>
                      <a:pt x="11604" y="3615"/>
                      <a:pt x="11645" y="3522"/>
                    </a:cubicBezTo>
                    <a:cubicBezTo>
                      <a:pt x="11727" y="3101"/>
                      <a:pt x="11686" y="2629"/>
                      <a:pt x="11553" y="2198"/>
                    </a:cubicBezTo>
                    <a:cubicBezTo>
                      <a:pt x="11430" y="1941"/>
                      <a:pt x="11296" y="1643"/>
                      <a:pt x="11091" y="1428"/>
                    </a:cubicBezTo>
                    <a:cubicBezTo>
                      <a:pt x="10742" y="1089"/>
                      <a:pt x="10228" y="873"/>
                      <a:pt x="9756" y="740"/>
                    </a:cubicBezTo>
                    <a:cubicBezTo>
                      <a:pt x="9501" y="672"/>
                      <a:pt x="9244" y="641"/>
                      <a:pt x="8985" y="641"/>
                    </a:cubicBezTo>
                    <a:cubicBezTo>
                      <a:pt x="8774" y="641"/>
                      <a:pt x="8561" y="662"/>
                      <a:pt x="8349" y="698"/>
                    </a:cubicBezTo>
                    <a:cubicBezTo>
                      <a:pt x="8092" y="616"/>
                      <a:pt x="7836" y="360"/>
                      <a:pt x="7579" y="277"/>
                    </a:cubicBezTo>
                    <a:cubicBezTo>
                      <a:pt x="7025" y="89"/>
                      <a:pt x="6459" y="0"/>
                      <a:pt x="588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52" name="Google Shape;1587;p57">
            <a:extLst>
              <a:ext uri="{FF2B5EF4-FFF2-40B4-BE49-F238E27FC236}">
                <a16:creationId xmlns:a16="http://schemas.microsoft.com/office/drawing/2014/main" id="{8D4EC3E5-A26F-CD96-6581-A103C50FE766}"/>
              </a:ext>
            </a:extLst>
          </p:cNvPr>
          <p:cNvGrpSpPr/>
          <p:nvPr/>
        </p:nvGrpSpPr>
        <p:grpSpPr>
          <a:xfrm>
            <a:off x="2960835" y="2830632"/>
            <a:ext cx="659087" cy="723604"/>
            <a:chOff x="4310000" y="1690850"/>
            <a:chExt cx="442875" cy="442875"/>
          </a:xfrm>
        </p:grpSpPr>
        <p:sp>
          <p:nvSpPr>
            <p:cNvPr id="1453" name="Google Shape;1588;p57">
              <a:extLst>
                <a:ext uri="{FF2B5EF4-FFF2-40B4-BE49-F238E27FC236}">
                  <a16:creationId xmlns:a16="http://schemas.microsoft.com/office/drawing/2014/main" id="{F240B507-D0CE-4FC9-4FED-826142ECD67A}"/>
                </a:ext>
              </a:extLst>
            </p:cNvPr>
            <p:cNvSpPr/>
            <p:nvPr/>
          </p:nvSpPr>
          <p:spPr>
            <a:xfrm>
              <a:off x="4310000" y="1690850"/>
              <a:ext cx="442875" cy="442875"/>
            </a:xfrm>
            <a:custGeom>
              <a:avLst/>
              <a:gdLst/>
              <a:ahLst/>
              <a:cxnLst/>
              <a:rect l="l" t="t" r="r" b="b"/>
              <a:pathLst>
                <a:path w="17715" h="17715" extrusionOk="0">
                  <a:moveTo>
                    <a:pt x="8863" y="1"/>
                  </a:moveTo>
                  <a:cubicBezTo>
                    <a:pt x="7918" y="1"/>
                    <a:pt x="7065" y="124"/>
                    <a:pt x="6203" y="381"/>
                  </a:cubicBezTo>
                  <a:cubicBezTo>
                    <a:pt x="3677" y="1192"/>
                    <a:pt x="1674" y="3030"/>
                    <a:pt x="647" y="5474"/>
                  </a:cubicBezTo>
                  <a:cubicBezTo>
                    <a:pt x="391" y="6162"/>
                    <a:pt x="175" y="6932"/>
                    <a:pt x="42" y="7703"/>
                  </a:cubicBezTo>
                  <a:cubicBezTo>
                    <a:pt x="1" y="8082"/>
                    <a:pt x="1" y="8473"/>
                    <a:pt x="1" y="8853"/>
                  </a:cubicBezTo>
                  <a:cubicBezTo>
                    <a:pt x="1" y="9541"/>
                    <a:pt x="83" y="10218"/>
                    <a:pt x="216" y="10865"/>
                  </a:cubicBezTo>
                  <a:cubicBezTo>
                    <a:pt x="391" y="11677"/>
                    <a:pt x="689" y="12447"/>
                    <a:pt x="1069" y="13135"/>
                  </a:cubicBezTo>
                  <a:cubicBezTo>
                    <a:pt x="1418" y="13771"/>
                    <a:pt x="1839" y="14326"/>
                    <a:pt x="2352" y="14891"/>
                  </a:cubicBezTo>
                  <a:cubicBezTo>
                    <a:pt x="2568" y="15096"/>
                    <a:pt x="2783" y="15312"/>
                    <a:pt x="2999" y="15527"/>
                  </a:cubicBezTo>
                  <a:cubicBezTo>
                    <a:pt x="3636" y="16082"/>
                    <a:pt x="4406" y="16554"/>
                    <a:pt x="5176" y="16944"/>
                  </a:cubicBezTo>
                  <a:cubicBezTo>
                    <a:pt x="5823" y="17201"/>
                    <a:pt x="6460" y="17407"/>
                    <a:pt x="7148" y="17540"/>
                  </a:cubicBezTo>
                  <a:cubicBezTo>
                    <a:pt x="7702" y="17663"/>
                    <a:pt x="8257" y="17715"/>
                    <a:pt x="8863" y="17715"/>
                  </a:cubicBezTo>
                  <a:cubicBezTo>
                    <a:pt x="9284" y="17715"/>
                    <a:pt x="9756" y="17663"/>
                    <a:pt x="10187" y="17622"/>
                  </a:cubicBezTo>
                  <a:cubicBezTo>
                    <a:pt x="12539" y="17242"/>
                    <a:pt x="14593" y="16000"/>
                    <a:pt x="15917" y="14162"/>
                  </a:cubicBezTo>
                  <a:cubicBezTo>
                    <a:pt x="16728" y="13135"/>
                    <a:pt x="17283" y="11892"/>
                    <a:pt x="17540" y="10568"/>
                  </a:cubicBezTo>
                  <a:cubicBezTo>
                    <a:pt x="17632" y="10013"/>
                    <a:pt x="17714" y="9448"/>
                    <a:pt x="17714" y="8853"/>
                  </a:cubicBezTo>
                  <a:cubicBezTo>
                    <a:pt x="17714" y="8165"/>
                    <a:pt x="17632" y="7528"/>
                    <a:pt x="17458" y="6881"/>
                  </a:cubicBezTo>
                  <a:cubicBezTo>
                    <a:pt x="17160" y="5474"/>
                    <a:pt x="16513" y="4191"/>
                    <a:pt x="15619" y="3123"/>
                  </a:cubicBezTo>
                  <a:cubicBezTo>
                    <a:pt x="14418" y="1747"/>
                    <a:pt x="12837" y="720"/>
                    <a:pt x="11040" y="258"/>
                  </a:cubicBezTo>
                  <a:cubicBezTo>
                    <a:pt x="10485" y="124"/>
                    <a:pt x="9889" y="42"/>
                    <a:pt x="9284"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589;p57">
              <a:extLst>
                <a:ext uri="{FF2B5EF4-FFF2-40B4-BE49-F238E27FC236}">
                  <a16:creationId xmlns:a16="http://schemas.microsoft.com/office/drawing/2014/main" id="{10D6F8E7-6BA6-39C9-C096-4FE5CB9BC38D}"/>
                </a:ext>
              </a:extLst>
            </p:cNvPr>
            <p:cNvSpPr/>
            <p:nvPr/>
          </p:nvSpPr>
          <p:spPr>
            <a:xfrm>
              <a:off x="4326175" y="1690850"/>
              <a:ext cx="228750" cy="438525"/>
            </a:xfrm>
            <a:custGeom>
              <a:avLst/>
              <a:gdLst/>
              <a:ahLst/>
              <a:cxnLst/>
              <a:rect l="l" t="t" r="r" b="b"/>
              <a:pathLst>
                <a:path w="9150" h="17541" extrusionOk="0">
                  <a:moveTo>
                    <a:pt x="8216" y="1"/>
                  </a:moveTo>
                  <a:cubicBezTo>
                    <a:pt x="7271" y="1"/>
                    <a:pt x="6418" y="124"/>
                    <a:pt x="5556" y="381"/>
                  </a:cubicBezTo>
                  <a:cubicBezTo>
                    <a:pt x="3030" y="1192"/>
                    <a:pt x="1027" y="3030"/>
                    <a:pt x="0" y="5474"/>
                  </a:cubicBezTo>
                  <a:cubicBezTo>
                    <a:pt x="83" y="5731"/>
                    <a:pt x="124" y="5988"/>
                    <a:pt x="257" y="6203"/>
                  </a:cubicBezTo>
                  <a:cubicBezTo>
                    <a:pt x="719" y="6973"/>
                    <a:pt x="1705" y="7230"/>
                    <a:pt x="2568" y="7394"/>
                  </a:cubicBezTo>
                  <a:cubicBezTo>
                    <a:pt x="2475" y="7744"/>
                    <a:pt x="2219" y="8000"/>
                    <a:pt x="2095" y="8339"/>
                  </a:cubicBezTo>
                  <a:cubicBezTo>
                    <a:pt x="1921" y="8812"/>
                    <a:pt x="2095" y="9407"/>
                    <a:pt x="2434" y="9797"/>
                  </a:cubicBezTo>
                  <a:cubicBezTo>
                    <a:pt x="2732" y="10218"/>
                    <a:pt x="3204" y="10475"/>
                    <a:pt x="3636" y="10783"/>
                  </a:cubicBezTo>
                  <a:cubicBezTo>
                    <a:pt x="3379" y="11338"/>
                    <a:pt x="2691" y="11502"/>
                    <a:pt x="2219" y="11892"/>
                  </a:cubicBezTo>
                  <a:cubicBezTo>
                    <a:pt x="1664" y="12272"/>
                    <a:pt x="1325" y="12960"/>
                    <a:pt x="1325" y="13648"/>
                  </a:cubicBezTo>
                  <a:cubicBezTo>
                    <a:pt x="1325" y="13771"/>
                    <a:pt x="1325" y="13946"/>
                    <a:pt x="1366" y="14069"/>
                  </a:cubicBezTo>
                  <a:cubicBezTo>
                    <a:pt x="1407" y="14377"/>
                    <a:pt x="1541" y="14634"/>
                    <a:pt x="1705" y="14891"/>
                  </a:cubicBezTo>
                  <a:cubicBezTo>
                    <a:pt x="1880" y="15147"/>
                    <a:pt x="2095" y="15353"/>
                    <a:pt x="2352" y="15527"/>
                  </a:cubicBezTo>
                  <a:cubicBezTo>
                    <a:pt x="2568" y="15661"/>
                    <a:pt x="2732" y="15743"/>
                    <a:pt x="2948" y="15784"/>
                  </a:cubicBezTo>
                  <a:cubicBezTo>
                    <a:pt x="3379" y="15918"/>
                    <a:pt x="3892" y="15866"/>
                    <a:pt x="4190" y="16174"/>
                  </a:cubicBezTo>
                  <a:cubicBezTo>
                    <a:pt x="4406" y="16380"/>
                    <a:pt x="4488" y="16636"/>
                    <a:pt x="4529" y="16944"/>
                  </a:cubicBezTo>
                  <a:cubicBezTo>
                    <a:pt x="5176" y="17201"/>
                    <a:pt x="5813" y="17407"/>
                    <a:pt x="6501" y="17540"/>
                  </a:cubicBezTo>
                  <a:cubicBezTo>
                    <a:pt x="6583" y="17365"/>
                    <a:pt x="6583" y="17201"/>
                    <a:pt x="6583" y="17027"/>
                  </a:cubicBezTo>
                  <a:cubicBezTo>
                    <a:pt x="6542" y="16770"/>
                    <a:pt x="6460" y="16513"/>
                    <a:pt x="6501" y="16256"/>
                  </a:cubicBezTo>
                  <a:cubicBezTo>
                    <a:pt x="6542" y="15661"/>
                    <a:pt x="7096" y="15230"/>
                    <a:pt x="7528" y="14839"/>
                  </a:cubicBezTo>
                  <a:cubicBezTo>
                    <a:pt x="7569" y="14757"/>
                    <a:pt x="7651" y="14675"/>
                    <a:pt x="7702" y="14583"/>
                  </a:cubicBezTo>
                  <a:cubicBezTo>
                    <a:pt x="8000" y="14162"/>
                    <a:pt x="8123" y="13556"/>
                    <a:pt x="7743" y="13258"/>
                  </a:cubicBezTo>
                  <a:cubicBezTo>
                    <a:pt x="7394" y="13001"/>
                    <a:pt x="6840" y="13094"/>
                    <a:pt x="6675" y="12703"/>
                  </a:cubicBezTo>
                  <a:cubicBezTo>
                    <a:pt x="6583" y="12488"/>
                    <a:pt x="6624" y="12231"/>
                    <a:pt x="6583" y="12015"/>
                  </a:cubicBezTo>
                  <a:cubicBezTo>
                    <a:pt x="6501" y="11635"/>
                    <a:pt x="6110" y="11420"/>
                    <a:pt x="5730" y="11338"/>
                  </a:cubicBezTo>
                  <a:cubicBezTo>
                    <a:pt x="5340" y="11245"/>
                    <a:pt x="4960" y="11245"/>
                    <a:pt x="4621" y="11122"/>
                  </a:cubicBezTo>
                  <a:cubicBezTo>
                    <a:pt x="4272" y="10947"/>
                    <a:pt x="3975" y="10568"/>
                    <a:pt x="4108" y="10177"/>
                  </a:cubicBezTo>
                  <a:cubicBezTo>
                    <a:pt x="4272" y="9756"/>
                    <a:pt x="4960" y="9756"/>
                    <a:pt x="5340" y="9448"/>
                  </a:cubicBezTo>
                  <a:cubicBezTo>
                    <a:pt x="5689" y="9192"/>
                    <a:pt x="5772" y="8729"/>
                    <a:pt x="6110" y="8555"/>
                  </a:cubicBezTo>
                  <a:cubicBezTo>
                    <a:pt x="6285" y="8421"/>
                    <a:pt x="6501" y="8380"/>
                    <a:pt x="6716" y="8339"/>
                  </a:cubicBezTo>
                  <a:cubicBezTo>
                    <a:pt x="7702" y="8082"/>
                    <a:pt x="8298" y="6973"/>
                    <a:pt x="8000" y="5988"/>
                  </a:cubicBezTo>
                  <a:cubicBezTo>
                    <a:pt x="7907" y="5731"/>
                    <a:pt x="7784" y="5515"/>
                    <a:pt x="7743" y="5218"/>
                  </a:cubicBezTo>
                  <a:cubicBezTo>
                    <a:pt x="7651" y="4530"/>
                    <a:pt x="8216" y="3934"/>
                    <a:pt x="8554" y="3338"/>
                  </a:cubicBezTo>
                  <a:cubicBezTo>
                    <a:pt x="9027" y="2476"/>
                    <a:pt x="9150" y="1028"/>
                    <a:pt x="863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590;p57">
              <a:extLst>
                <a:ext uri="{FF2B5EF4-FFF2-40B4-BE49-F238E27FC236}">
                  <a16:creationId xmlns:a16="http://schemas.microsoft.com/office/drawing/2014/main" id="{D6D6E5A6-8911-46FD-8350-5E6A06869410}"/>
                </a:ext>
              </a:extLst>
            </p:cNvPr>
            <p:cNvSpPr/>
            <p:nvPr/>
          </p:nvSpPr>
          <p:spPr>
            <a:xfrm>
              <a:off x="4554900" y="1768850"/>
              <a:ext cx="197975" cy="276050"/>
            </a:xfrm>
            <a:custGeom>
              <a:avLst/>
              <a:gdLst/>
              <a:ahLst/>
              <a:cxnLst/>
              <a:rect l="l" t="t" r="r" b="b"/>
              <a:pathLst>
                <a:path w="7919" h="11042" extrusionOk="0">
                  <a:moveTo>
                    <a:pt x="5746" y="1"/>
                  </a:moveTo>
                  <a:cubicBezTo>
                    <a:pt x="5046" y="1"/>
                    <a:pt x="4381" y="528"/>
                    <a:pt x="3687" y="855"/>
                  </a:cubicBezTo>
                  <a:cubicBezTo>
                    <a:pt x="3379" y="988"/>
                    <a:pt x="3082" y="1153"/>
                    <a:pt x="2866" y="1410"/>
                  </a:cubicBezTo>
                  <a:cubicBezTo>
                    <a:pt x="2568" y="1759"/>
                    <a:pt x="2527" y="2272"/>
                    <a:pt x="2229" y="2611"/>
                  </a:cubicBezTo>
                  <a:cubicBezTo>
                    <a:pt x="1890" y="3042"/>
                    <a:pt x="1244" y="3124"/>
                    <a:pt x="864" y="3504"/>
                  </a:cubicBezTo>
                  <a:cubicBezTo>
                    <a:pt x="176" y="4151"/>
                    <a:pt x="556" y="5353"/>
                    <a:pt x="176" y="6205"/>
                  </a:cubicBezTo>
                  <a:cubicBezTo>
                    <a:pt x="93" y="6380"/>
                    <a:pt x="1" y="6544"/>
                    <a:pt x="1" y="6760"/>
                  </a:cubicBezTo>
                  <a:cubicBezTo>
                    <a:pt x="1" y="7057"/>
                    <a:pt x="258" y="7273"/>
                    <a:pt x="432" y="7571"/>
                  </a:cubicBezTo>
                  <a:cubicBezTo>
                    <a:pt x="730" y="8125"/>
                    <a:pt x="473" y="9070"/>
                    <a:pt x="1069" y="9368"/>
                  </a:cubicBezTo>
                  <a:cubicBezTo>
                    <a:pt x="1176" y="9430"/>
                    <a:pt x="1289" y="9455"/>
                    <a:pt x="1406" y="9455"/>
                  </a:cubicBezTo>
                  <a:cubicBezTo>
                    <a:pt x="1850" y="9455"/>
                    <a:pt x="2353" y="9094"/>
                    <a:pt x="2825" y="9029"/>
                  </a:cubicBezTo>
                  <a:cubicBezTo>
                    <a:pt x="2871" y="9023"/>
                    <a:pt x="2916" y="9021"/>
                    <a:pt x="2961" y="9021"/>
                  </a:cubicBezTo>
                  <a:cubicBezTo>
                    <a:pt x="3582" y="9021"/>
                    <a:pt x="4061" y="9536"/>
                    <a:pt x="4540" y="10015"/>
                  </a:cubicBezTo>
                  <a:cubicBezTo>
                    <a:pt x="5012" y="10528"/>
                    <a:pt x="5526" y="11042"/>
                    <a:pt x="6121" y="11042"/>
                  </a:cubicBezTo>
                  <a:cubicBezTo>
                    <a:pt x="6932" y="10015"/>
                    <a:pt x="7487" y="8772"/>
                    <a:pt x="7744" y="7448"/>
                  </a:cubicBezTo>
                  <a:cubicBezTo>
                    <a:pt x="7836" y="6893"/>
                    <a:pt x="7918" y="6328"/>
                    <a:pt x="7918" y="5733"/>
                  </a:cubicBezTo>
                  <a:cubicBezTo>
                    <a:pt x="7918" y="5045"/>
                    <a:pt x="7836" y="4408"/>
                    <a:pt x="7662" y="3761"/>
                  </a:cubicBezTo>
                  <a:cubicBezTo>
                    <a:pt x="7364" y="2354"/>
                    <a:pt x="6717" y="1071"/>
                    <a:pt x="5823" y="3"/>
                  </a:cubicBezTo>
                  <a:cubicBezTo>
                    <a:pt x="5798" y="1"/>
                    <a:pt x="5772" y="1"/>
                    <a:pt x="5746"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6" name="Google Shape;1593;p57">
            <a:extLst>
              <a:ext uri="{FF2B5EF4-FFF2-40B4-BE49-F238E27FC236}">
                <a16:creationId xmlns:a16="http://schemas.microsoft.com/office/drawing/2014/main" id="{B02E834D-E4C3-E36C-844D-73AD4C96E9E7}"/>
              </a:ext>
            </a:extLst>
          </p:cNvPr>
          <p:cNvSpPr/>
          <p:nvPr/>
        </p:nvSpPr>
        <p:spPr>
          <a:xfrm>
            <a:off x="4573626" y="2936369"/>
            <a:ext cx="418261" cy="45324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7" name="Google Shape;1594;p57">
            <a:extLst>
              <a:ext uri="{FF2B5EF4-FFF2-40B4-BE49-F238E27FC236}">
                <a16:creationId xmlns:a16="http://schemas.microsoft.com/office/drawing/2014/main" id="{41448F5D-F034-93E1-6EEB-2E4A198B200F}"/>
              </a:ext>
            </a:extLst>
          </p:cNvPr>
          <p:cNvGrpSpPr/>
          <p:nvPr/>
        </p:nvGrpSpPr>
        <p:grpSpPr>
          <a:xfrm>
            <a:off x="3559146" y="2785365"/>
            <a:ext cx="784812" cy="806724"/>
            <a:chOff x="1755150" y="-790678"/>
            <a:chExt cx="956505" cy="895486"/>
          </a:xfrm>
        </p:grpSpPr>
        <p:sp>
          <p:nvSpPr>
            <p:cNvPr id="1458" name="Google Shape;1595;p57">
              <a:extLst>
                <a:ext uri="{FF2B5EF4-FFF2-40B4-BE49-F238E27FC236}">
                  <a16:creationId xmlns:a16="http://schemas.microsoft.com/office/drawing/2014/main" id="{00D6942A-847B-0706-749E-40B9F85BEA65}"/>
                </a:ext>
              </a:extLst>
            </p:cNvPr>
            <p:cNvSpPr/>
            <p:nvPr/>
          </p:nvSpPr>
          <p:spPr>
            <a:xfrm>
              <a:off x="1755150" y="-790678"/>
              <a:ext cx="956505" cy="895486"/>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596;p57">
              <a:extLst>
                <a:ext uri="{FF2B5EF4-FFF2-40B4-BE49-F238E27FC236}">
                  <a16:creationId xmlns:a16="http://schemas.microsoft.com/office/drawing/2014/main" id="{376E3032-C190-1859-6CBC-68C8D54075C0}"/>
                </a:ext>
              </a:extLst>
            </p:cNvPr>
            <p:cNvSpPr/>
            <p:nvPr/>
          </p:nvSpPr>
          <p:spPr>
            <a:xfrm>
              <a:off x="2483338" y="-419213"/>
              <a:ext cx="120531" cy="159483"/>
            </a:xfrm>
            <a:custGeom>
              <a:avLst/>
              <a:gdLst/>
              <a:ahLst/>
              <a:cxnLst/>
              <a:rect l="l" t="t" r="r" b="b"/>
              <a:pathLst>
                <a:path w="2055" h="2719" extrusionOk="0">
                  <a:moveTo>
                    <a:pt x="1100" y="1"/>
                  </a:moveTo>
                  <a:cubicBezTo>
                    <a:pt x="946" y="1"/>
                    <a:pt x="792" y="32"/>
                    <a:pt x="638" y="69"/>
                  </a:cubicBezTo>
                  <a:cubicBezTo>
                    <a:pt x="422" y="151"/>
                    <a:pt x="217" y="274"/>
                    <a:pt x="1" y="408"/>
                  </a:cubicBezTo>
                  <a:cubicBezTo>
                    <a:pt x="1" y="1137"/>
                    <a:pt x="42" y="1815"/>
                    <a:pt x="42" y="2544"/>
                  </a:cubicBezTo>
                  <a:cubicBezTo>
                    <a:pt x="42" y="2585"/>
                    <a:pt x="124" y="2677"/>
                    <a:pt x="124" y="2718"/>
                  </a:cubicBezTo>
                  <a:cubicBezTo>
                    <a:pt x="679" y="2677"/>
                    <a:pt x="1243" y="2421"/>
                    <a:pt x="1582" y="1989"/>
                  </a:cubicBezTo>
                  <a:cubicBezTo>
                    <a:pt x="1962" y="1558"/>
                    <a:pt x="2055" y="921"/>
                    <a:pt x="1757" y="449"/>
                  </a:cubicBezTo>
                  <a:cubicBezTo>
                    <a:pt x="1665" y="233"/>
                    <a:pt x="1500" y="110"/>
                    <a:pt x="1285" y="18"/>
                  </a:cubicBezTo>
                  <a:cubicBezTo>
                    <a:pt x="1223" y="6"/>
                    <a:pt x="1161" y="1"/>
                    <a:pt x="1100" y="1"/>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597;p57">
              <a:extLst>
                <a:ext uri="{FF2B5EF4-FFF2-40B4-BE49-F238E27FC236}">
                  <a16:creationId xmlns:a16="http://schemas.microsoft.com/office/drawing/2014/main" id="{7B2402D2-A649-479C-F628-14F4A60F4A15}"/>
                </a:ext>
              </a:extLst>
            </p:cNvPr>
            <p:cNvSpPr/>
            <p:nvPr/>
          </p:nvSpPr>
          <p:spPr>
            <a:xfrm>
              <a:off x="1860610" y="-719411"/>
              <a:ext cx="657729" cy="663681"/>
            </a:xfrm>
            <a:custGeom>
              <a:avLst/>
              <a:gdLst/>
              <a:ahLst/>
              <a:cxnLst/>
              <a:rect l="l" t="t" r="r" b="b"/>
              <a:pathLst>
                <a:path w="11214" h="11315" extrusionOk="0">
                  <a:moveTo>
                    <a:pt x="5970" y="0"/>
                  </a:moveTo>
                  <a:cubicBezTo>
                    <a:pt x="3660" y="0"/>
                    <a:pt x="971" y="858"/>
                    <a:pt x="565" y="3041"/>
                  </a:cubicBezTo>
                  <a:cubicBezTo>
                    <a:pt x="0" y="6214"/>
                    <a:pt x="945" y="10106"/>
                    <a:pt x="3594" y="10999"/>
                  </a:cubicBezTo>
                  <a:cubicBezTo>
                    <a:pt x="4240" y="11212"/>
                    <a:pt x="4964" y="11315"/>
                    <a:pt x="5696" y="11315"/>
                  </a:cubicBezTo>
                  <a:cubicBezTo>
                    <a:pt x="7930" y="11315"/>
                    <a:pt x="10241" y="10357"/>
                    <a:pt x="10659" y="8648"/>
                  </a:cubicBezTo>
                  <a:cubicBezTo>
                    <a:pt x="11214" y="6378"/>
                    <a:pt x="10834" y="4499"/>
                    <a:pt x="10834" y="4499"/>
                  </a:cubicBezTo>
                  <a:cubicBezTo>
                    <a:pt x="10834" y="4499"/>
                    <a:pt x="10700" y="1542"/>
                    <a:pt x="8687" y="515"/>
                  </a:cubicBezTo>
                  <a:cubicBezTo>
                    <a:pt x="8046" y="188"/>
                    <a:pt x="7050" y="0"/>
                    <a:pt x="5970"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598;p57">
              <a:extLst>
                <a:ext uri="{FF2B5EF4-FFF2-40B4-BE49-F238E27FC236}">
                  <a16:creationId xmlns:a16="http://schemas.microsoft.com/office/drawing/2014/main" id="{19EAFEA1-ABA5-EE8B-5F68-2B28320C5C18}"/>
                </a:ext>
              </a:extLst>
            </p:cNvPr>
            <p:cNvSpPr/>
            <p:nvPr/>
          </p:nvSpPr>
          <p:spPr>
            <a:xfrm>
              <a:off x="2282214" y="-342930"/>
              <a:ext cx="63286" cy="58538"/>
            </a:xfrm>
            <a:custGeom>
              <a:avLst/>
              <a:gdLst/>
              <a:ahLst/>
              <a:cxnLst/>
              <a:rect l="l" t="t" r="r" b="b"/>
              <a:pathLst>
                <a:path w="1079" h="998" extrusionOk="0">
                  <a:moveTo>
                    <a:pt x="547" y="0"/>
                  </a:moveTo>
                  <a:cubicBezTo>
                    <a:pt x="522" y="0"/>
                    <a:pt x="498" y="2"/>
                    <a:pt x="473" y="6"/>
                  </a:cubicBezTo>
                  <a:cubicBezTo>
                    <a:pt x="175" y="6"/>
                    <a:pt x="0" y="263"/>
                    <a:pt x="52" y="571"/>
                  </a:cubicBezTo>
                  <a:cubicBezTo>
                    <a:pt x="52" y="805"/>
                    <a:pt x="266" y="997"/>
                    <a:pt x="530" y="997"/>
                  </a:cubicBezTo>
                  <a:cubicBezTo>
                    <a:pt x="555" y="997"/>
                    <a:pt x="580" y="995"/>
                    <a:pt x="606" y="992"/>
                  </a:cubicBezTo>
                  <a:cubicBezTo>
                    <a:pt x="863" y="951"/>
                    <a:pt x="1078" y="694"/>
                    <a:pt x="1027" y="437"/>
                  </a:cubicBezTo>
                  <a:cubicBezTo>
                    <a:pt x="990" y="168"/>
                    <a:pt x="777" y="0"/>
                    <a:pt x="54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599;p57">
              <a:extLst>
                <a:ext uri="{FF2B5EF4-FFF2-40B4-BE49-F238E27FC236}">
                  <a16:creationId xmlns:a16="http://schemas.microsoft.com/office/drawing/2014/main" id="{10D3479B-D79F-CECB-98C4-90DA3548A777}"/>
                </a:ext>
              </a:extLst>
            </p:cNvPr>
            <p:cNvSpPr/>
            <p:nvPr/>
          </p:nvSpPr>
          <p:spPr>
            <a:xfrm>
              <a:off x="1991291" y="-304980"/>
              <a:ext cx="62700" cy="58479"/>
            </a:xfrm>
            <a:custGeom>
              <a:avLst/>
              <a:gdLst/>
              <a:ahLst/>
              <a:cxnLst/>
              <a:rect l="l" t="t" r="r" b="b"/>
              <a:pathLst>
                <a:path w="1069" h="997" extrusionOk="0">
                  <a:moveTo>
                    <a:pt x="546" y="1"/>
                  </a:moveTo>
                  <a:cubicBezTo>
                    <a:pt x="522" y="1"/>
                    <a:pt x="497" y="2"/>
                    <a:pt x="473" y="6"/>
                  </a:cubicBezTo>
                  <a:cubicBezTo>
                    <a:pt x="216" y="47"/>
                    <a:pt x="0" y="263"/>
                    <a:pt x="41" y="560"/>
                  </a:cubicBezTo>
                  <a:cubicBezTo>
                    <a:pt x="79" y="796"/>
                    <a:pt x="298" y="997"/>
                    <a:pt x="532" y="997"/>
                  </a:cubicBezTo>
                  <a:cubicBezTo>
                    <a:pt x="553" y="997"/>
                    <a:pt x="575" y="995"/>
                    <a:pt x="596" y="992"/>
                  </a:cubicBezTo>
                  <a:cubicBezTo>
                    <a:pt x="853" y="951"/>
                    <a:pt x="1068" y="735"/>
                    <a:pt x="1027" y="437"/>
                  </a:cubicBezTo>
                  <a:cubicBezTo>
                    <a:pt x="1027" y="202"/>
                    <a:pt x="811" y="1"/>
                    <a:pt x="546"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600;p57">
              <a:extLst>
                <a:ext uri="{FF2B5EF4-FFF2-40B4-BE49-F238E27FC236}">
                  <a16:creationId xmlns:a16="http://schemas.microsoft.com/office/drawing/2014/main" id="{EFFFF9A8-50B1-3109-07DB-8FE2E2E52C0D}"/>
                </a:ext>
              </a:extLst>
            </p:cNvPr>
            <p:cNvSpPr/>
            <p:nvPr/>
          </p:nvSpPr>
          <p:spPr>
            <a:xfrm>
              <a:off x="2106897" y="-252573"/>
              <a:ext cx="50089" cy="63289"/>
            </a:xfrm>
            <a:custGeom>
              <a:avLst/>
              <a:gdLst/>
              <a:ahLst/>
              <a:cxnLst/>
              <a:rect l="l" t="t" r="r" b="b"/>
              <a:pathLst>
                <a:path w="854" h="1079" extrusionOk="0">
                  <a:moveTo>
                    <a:pt x="124" y="1"/>
                  </a:moveTo>
                  <a:cubicBezTo>
                    <a:pt x="124" y="1"/>
                    <a:pt x="83" y="1"/>
                    <a:pt x="83" y="52"/>
                  </a:cubicBezTo>
                  <a:cubicBezTo>
                    <a:pt x="1" y="309"/>
                    <a:pt x="42" y="606"/>
                    <a:pt x="217" y="822"/>
                  </a:cubicBezTo>
                  <a:cubicBezTo>
                    <a:pt x="299" y="945"/>
                    <a:pt x="514" y="1079"/>
                    <a:pt x="679" y="1079"/>
                  </a:cubicBezTo>
                  <a:cubicBezTo>
                    <a:pt x="730" y="1079"/>
                    <a:pt x="771" y="1079"/>
                    <a:pt x="812" y="1027"/>
                  </a:cubicBezTo>
                  <a:cubicBezTo>
                    <a:pt x="812" y="1027"/>
                    <a:pt x="853" y="1027"/>
                    <a:pt x="853" y="986"/>
                  </a:cubicBezTo>
                  <a:cubicBezTo>
                    <a:pt x="812" y="986"/>
                    <a:pt x="812" y="945"/>
                    <a:pt x="771" y="945"/>
                  </a:cubicBezTo>
                  <a:cubicBezTo>
                    <a:pt x="733" y="963"/>
                    <a:pt x="693" y="971"/>
                    <a:pt x="653" y="971"/>
                  </a:cubicBezTo>
                  <a:cubicBezTo>
                    <a:pt x="507" y="971"/>
                    <a:pt x="354" y="866"/>
                    <a:pt x="258" y="730"/>
                  </a:cubicBezTo>
                  <a:cubicBezTo>
                    <a:pt x="124" y="565"/>
                    <a:pt x="83" y="309"/>
                    <a:pt x="165" y="52"/>
                  </a:cubicBezTo>
                  <a:cubicBezTo>
                    <a:pt x="165" y="52"/>
                    <a:pt x="165" y="1"/>
                    <a:pt x="12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601;p57">
              <a:extLst>
                <a:ext uri="{FF2B5EF4-FFF2-40B4-BE49-F238E27FC236}">
                  <a16:creationId xmlns:a16="http://schemas.microsoft.com/office/drawing/2014/main" id="{79C01B13-4C30-7F56-54A6-6F1545451B1E}"/>
                </a:ext>
              </a:extLst>
            </p:cNvPr>
            <p:cNvSpPr/>
            <p:nvPr/>
          </p:nvSpPr>
          <p:spPr>
            <a:xfrm>
              <a:off x="2174408" y="-211632"/>
              <a:ext cx="22933" cy="14546"/>
            </a:xfrm>
            <a:custGeom>
              <a:avLst/>
              <a:gdLst/>
              <a:ahLst/>
              <a:cxnLst/>
              <a:rect l="l" t="t" r="r" b="b"/>
              <a:pathLst>
                <a:path w="391" h="248" extrusionOk="0">
                  <a:moveTo>
                    <a:pt x="253" y="1"/>
                  </a:moveTo>
                  <a:cubicBezTo>
                    <a:pt x="216" y="1"/>
                    <a:pt x="175" y="11"/>
                    <a:pt x="134" y="32"/>
                  </a:cubicBezTo>
                  <a:cubicBezTo>
                    <a:pt x="41" y="73"/>
                    <a:pt x="0" y="165"/>
                    <a:pt x="41" y="206"/>
                  </a:cubicBezTo>
                  <a:cubicBezTo>
                    <a:pt x="41" y="247"/>
                    <a:pt x="41" y="247"/>
                    <a:pt x="92" y="247"/>
                  </a:cubicBezTo>
                  <a:cubicBezTo>
                    <a:pt x="92" y="247"/>
                    <a:pt x="134" y="247"/>
                    <a:pt x="134" y="206"/>
                  </a:cubicBezTo>
                  <a:cubicBezTo>
                    <a:pt x="92" y="165"/>
                    <a:pt x="134" y="124"/>
                    <a:pt x="175" y="73"/>
                  </a:cubicBezTo>
                  <a:cubicBezTo>
                    <a:pt x="216" y="73"/>
                    <a:pt x="257" y="73"/>
                    <a:pt x="298" y="124"/>
                  </a:cubicBezTo>
                  <a:lnTo>
                    <a:pt x="349" y="124"/>
                  </a:lnTo>
                  <a:cubicBezTo>
                    <a:pt x="390" y="73"/>
                    <a:pt x="390" y="73"/>
                    <a:pt x="349" y="32"/>
                  </a:cubicBezTo>
                  <a:cubicBezTo>
                    <a:pt x="324" y="11"/>
                    <a:pt x="290" y="1"/>
                    <a:pt x="25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602;p57">
              <a:extLst>
                <a:ext uri="{FF2B5EF4-FFF2-40B4-BE49-F238E27FC236}">
                  <a16:creationId xmlns:a16="http://schemas.microsoft.com/office/drawing/2014/main" id="{8A6D04AA-3B90-0307-55B9-626B94766636}"/>
                </a:ext>
              </a:extLst>
            </p:cNvPr>
            <p:cNvSpPr/>
            <p:nvPr/>
          </p:nvSpPr>
          <p:spPr>
            <a:xfrm>
              <a:off x="2167135" y="-192334"/>
              <a:ext cx="60295" cy="35604"/>
            </a:xfrm>
            <a:custGeom>
              <a:avLst/>
              <a:gdLst/>
              <a:ahLst/>
              <a:cxnLst/>
              <a:rect l="l" t="t" r="r" b="b"/>
              <a:pathLst>
                <a:path w="1028" h="607" extrusionOk="0">
                  <a:moveTo>
                    <a:pt x="987" y="0"/>
                  </a:moveTo>
                  <a:cubicBezTo>
                    <a:pt x="935" y="0"/>
                    <a:pt x="935" y="0"/>
                    <a:pt x="935" y="52"/>
                  </a:cubicBezTo>
                  <a:cubicBezTo>
                    <a:pt x="894" y="216"/>
                    <a:pt x="771" y="391"/>
                    <a:pt x="596" y="432"/>
                  </a:cubicBezTo>
                  <a:cubicBezTo>
                    <a:pt x="509" y="473"/>
                    <a:pt x="424" y="493"/>
                    <a:pt x="340" y="493"/>
                  </a:cubicBezTo>
                  <a:cubicBezTo>
                    <a:pt x="255" y="493"/>
                    <a:pt x="170" y="473"/>
                    <a:pt x="83" y="432"/>
                  </a:cubicBezTo>
                  <a:lnTo>
                    <a:pt x="42" y="432"/>
                  </a:lnTo>
                  <a:cubicBezTo>
                    <a:pt x="1" y="473"/>
                    <a:pt x="42" y="473"/>
                    <a:pt x="42" y="514"/>
                  </a:cubicBezTo>
                  <a:cubicBezTo>
                    <a:pt x="124" y="565"/>
                    <a:pt x="258" y="606"/>
                    <a:pt x="381" y="606"/>
                  </a:cubicBezTo>
                  <a:cubicBezTo>
                    <a:pt x="473" y="606"/>
                    <a:pt x="555" y="565"/>
                    <a:pt x="638" y="514"/>
                  </a:cubicBezTo>
                  <a:cubicBezTo>
                    <a:pt x="853" y="432"/>
                    <a:pt x="987" y="257"/>
                    <a:pt x="1028" y="52"/>
                  </a:cubicBezTo>
                  <a:cubicBezTo>
                    <a:pt x="1028" y="0"/>
                    <a:pt x="1028" y="0"/>
                    <a:pt x="98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603;p57">
              <a:extLst>
                <a:ext uri="{FF2B5EF4-FFF2-40B4-BE49-F238E27FC236}">
                  <a16:creationId xmlns:a16="http://schemas.microsoft.com/office/drawing/2014/main" id="{072EFE9A-1E01-2893-D359-1A39E60C8353}"/>
                </a:ext>
              </a:extLst>
            </p:cNvPr>
            <p:cNvSpPr/>
            <p:nvPr/>
          </p:nvSpPr>
          <p:spPr>
            <a:xfrm>
              <a:off x="1949177" y="-382671"/>
              <a:ext cx="62054" cy="43053"/>
            </a:xfrm>
            <a:custGeom>
              <a:avLst/>
              <a:gdLst/>
              <a:ahLst/>
              <a:cxnLst/>
              <a:rect l="l" t="t" r="r" b="b"/>
              <a:pathLst>
                <a:path w="1058" h="734" extrusionOk="0">
                  <a:moveTo>
                    <a:pt x="636" y="1"/>
                  </a:moveTo>
                  <a:cubicBezTo>
                    <a:pt x="462" y="42"/>
                    <a:pt x="246" y="124"/>
                    <a:pt x="164" y="257"/>
                  </a:cubicBezTo>
                  <a:cubicBezTo>
                    <a:pt x="0" y="459"/>
                    <a:pt x="26" y="733"/>
                    <a:pt x="283" y="733"/>
                  </a:cubicBezTo>
                  <a:cubicBezTo>
                    <a:pt x="301" y="733"/>
                    <a:pt x="319" y="732"/>
                    <a:pt x="338" y="730"/>
                  </a:cubicBezTo>
                  <a:cubicBezTo>
                    <a:pt x="421" y="730"/>
                    <a:pt x="503" y="678"/>
                    <a:pt x="595" y="637"/>
                  </a:cubicBezTo>
                  <a:cubicBezTo>
                    <a:pt x="800" y="555"/>
                    <a:pt x="1057" y="422"/>
                    <a:pt x="975" y="165"/>
                  </a:cubicBezTo>
                  <a:cubicBezTo>
                    <a:pt x="934" y="1"/>
                    <a:pt x="759" y="1"/>
                    <a:pt x="636"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604;p57">
              <a:extLst>
                <a:ext uri="{FF2B5EF4-FFF2-40B4-BE49-F238E27FC236}">
                  <a16:creationId xmlns:a16="http://schemas.microsoft.com/office/drawing/2014/main" id="{3D96EECE-AC81-A9DE-AB8C-44E9C121536C}"/>
                </a:ext>
              </a:extLst>
            </p:cNvPr>
            <p:cNvSpPr/>
            <p:nvPr/>
          </p:nvSpPr>
          <p:spPr>
            <a:xfrm>
              <a:off x="2292420" y="-426369"/>
              <a:ext cx="62700" cy="35956"/>
            </a:xfrm>
            <a:custGeom>
              <a:avLst/>
              <a:gdLst/>
              <a:ahLst/>
              <a:cxnLst/>
              <a:rect l="l" t="t" r="r" b="b"/>
              <a:pathLst>
                <a:path w="1069" h="613" extrusionOk="0">
                  <a:moveTo>
                    <a:pt x="405" y="0"/>
                  </a:moveTo>
                  <a:cubicBezTo>
                    <a:pt x="354" y="0"/>
                    <a:pt x="304" y="5"/>
                    <a:pt x="257" y="16"/>
                  </a:cubicBezTo>
                  <a:cubicBezTo>
                    <a:pt x="134" y="58"/>
                    <a:pt x="1" y="140"/>
                    <a:pt x="1" y="314"/>
                  </a:cubicBezTo>
                  <a:cubicBezTo>
                    <a:pt x="1" y="571"/>
                    <a:pt x="340" y="612"/>
                    <a:pt x="555" y="612"/>
                  </a:cubicBezTo>
                  <a:lnTo>
                    <a:pt x="812" y="612"/>
                  </a:lnTo>
                  <a:cubicBezTo>
                    <a:pt x="1069" y="530"/>
                    <a:pt x="1028" y="232"/>
                    <a:pt x="812" y="99"/>
                  </a:cubicBezTo>
                  <a:cubicBezTo>
                    <a:pt x="692" y="38"/>
                    <a:pt x="544" y="0"/>
                    <a:pt x="405"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605;p57">
              <a:extLst>
                <a:ext uri="{FF2B5EF4-FFF2-40B4-BE49-F238E27FC236}">
                  <a16:creationId xmlns:a16="http://schemas.microsoft.com/office/drawing/2014/main" id="{7A319105-80E3-D84C-A507-632919296EB4}"/>
                </a:ext>
              </a:extLst>
            </p:cNvPr>
            <p:cNvSpPr/>
            <p:nvPr/>
          </p:nvSpPr>
          <p:spPr>
            <a:xfrm>
              <a:off x="1825652" y="-730321"/>
              <a:ext cx="389159" cy="352517"/>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606;p57">
              <a:extLst>
                <a:ext uri="{FF2B5EF4-FFF2-40B4-BE49-F238E27FC236}">
                  <a16:creationId xmlns:a16="http://schemas.microsoft.com/office/drawing/2014/main" id="{466F2CE3-31B5-DCD2-9127-6AD62A942415}"/>
                </a:ext>
              </a:extLst>
            </p:cNvPr>
            <p:cNvSpPr/>
            <p:nvPr/>
          </p:nvSpPr>
          <p:spPr>
            <a:xfrm>
              <a:off x="2212298" y="-727916"/>
              <a:ext cx="303644" cy="304947"/>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 name="Google Shape;1607;p57">
            <a:extLst>
              <a:ext uri="{FF2B5EF4-FFF2-40B4-BE49-F238E27FC236}">
                <a16:creationId xmlns:a16="http://schemas.microsoft.com/office/drawing/2014/main" id="{B9FCD9BC-4EBC-0BBF-DA61-A4D26B4AE522}"/>
              </a:ext>
            </a:extLst>
          </p:cNvPr>
          <p:cNvGrpSpPr/>
          <p:nvPr/>
        </p:nvGrpSpPr>
        <p:grpSpPr>
          <a:xfrm>
            <a:off x="2220210" y="2803023"/>
            <a:ext cx="740624" cy="774300"/>
            <a:chOff x="715100" y="-826400"/>
            <a:chExt cx="783398" cy="745943"/>
          </a:xfrm>
        </p:grpSpPr>
        <p:sp>
          <p:nvSpPr>
            <p:cNvPr id="1471" name="Google Shape;1608;p57">
              <a:extLst>
                <a:ext uri="{FF2B5EF4-FFF2-40B4-BE49-F238E27FC236}">
                  <a16:creationId xmlns:a16="http://schemas.microsoft.com/office/drawing/2014/main" id="{50D13B7D-A2DE-35C8-AA41-C8262757041A}"/>
                </a:ext>
              </a:extLst>
            </p:cNvPr>
            <p:cNvSpPr/>
            <p:nvPr/>
          </p:nvSpPr>
          <p:spPr>
            <a:xfrm>
              <a:off x="1369474" y="-399262"/>
              <a:ext cx="129024" cy="150886"/>
            </a:xfrm>
            <a:custGeom>
              <a:avLst/>
              <a:gdLst/>
              <a:ahLst/>
              <a:cxnLst/>
              <a:rect l="l" t="t" r="r" b="b"/>
              <a:pathLst>
                <a:path w="2219" h="2595" extrusionOk="0">
                  <a:moveTo>
                    <a:pt x="1177" y="0"/>
                  </a:moveTo>
                  <a:cubicBezTo>
                    <a:pt x="1080" y="0"/>
                    <a:pt x="983" y="10"/>
                    <a:pt x="894" y="27"/>
                  </a:cubicBezTo>
                  <a:cubicBezTo>
                    <a:pt x="678" y="68"/>
                    <a:pt x="463" y="161"/>
                    <a:pt x="257" y="243"/>
                  </a:cubicBezTo>
                  <a:cubicBezTo>
                    <a:pt x="165" y="972"/>
                    <a:pt x="124" y="1660"/>
                    <a:pt x="42" y="2379"/>
                  </a:cubicBezTo>
                  <a:cubicBezTo>
                    <a:pt x="1" y="2471"/>
                    <a:pt x="83" y="2512"/>
                    <a:pt x="124" y="2594"/>
                  </a:cubicBezTo>
                  <a:cubicBezTo>
                    <a:pt x="678" y="2594"/>
                    <a:pt x="1233" y="2430"/>
                    <a:pt x="1664" y="2040"/>
                  </a:cubicBezTo>
                  <a:cubicBezTo>
                    <a:pt x="2054" y="1660"/>
                    <a:pt x="2219" y="1013"/>
                    <a:pt x="2003" y="500"/>
                  </a:cubicBezTo>
                  <a:cubicBezTo>
                    <a:pt x="1921" y="325"/>
                    <a:pt x="1746" y="161"/>
                    <a:pt x="1582" y="68"/>
                  </a:cubicBezTo>
                  <a:cubicBezTo>
                    <a:pt x="1456" y="20"/>
                    <a:pt x="1315" y="0"/>
                    <a:pt x="1177"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609;p57">
              <a:extLst>
                <a:ext uri="{FF2B5EF4-FFF2-40B4-BE49-F238E27FC236}">
                  <a16:creationId xmlns:a16="http://schemas.microsoft.com/office/drawing/2014/main" id="{94E171AC-9A8C-434D-CDFC-FE5E39F33495}"/>
                </a:ext>
              </a:extLst>
            </p:cNvPr>
            <p:cNvSpPr/>
            <p:nvPr/>
          </p:nvSpPr>
          <p:spPr>
            <a:xfrm>
              <a:off x="1389186" y="-355304"/>
              <a:ext cx="64541" cy="44830"/>
            </a:xfrm>
            <a:custGeom>
              <a:avLst/>
              <a:gdLst/>
              <a:ahLst/>
              <a:cxnLst/>
              <a:rect l="l" t="t" r="r" b="b"/>
              <a:pathLst>
                <a:path w="1110" h="771" extrusionOk="0">
                  <a:moveTo>
                    <a:pt x="1027" y="0"/>
                  </a:moveTo>
                  <a:cubicBezTo>
                    <a:pt x="637" y="134"/>
                    <a:pt x="298" y="390"/>
                    <a:pt x="1" y="729"/>
                  </a:cubicBezTo>
                  <a:lnTo>
                    <a:pt x="1" y="770"/>
                  </a:lnTo>
                  <a:lnTo>
                    <a:pt x="83" y="770"/>
                  </a:lnTo>
                  <a:cubicBezTo>
                    <a:pt x="339" y="473"/>
                    <a:pt x="689" y="216"/>
                    <a:pt x="1068" y="82"/>
                  </a:cubicBezTo>
                  <a:cubicBezTo>
                    <a:pt x="1110" y="82"/>
                    <a:pt x="1110" y="41"/>
                    <a:pt x="1110" y="41"/>
                  </a:cubicBezTo>
                  <a:cubicBezTo>
                    <a:pt x="1068" y="0"/>
                    <a:pt x="1068" y="0"/>
                    <a:pt x="102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610;p57">
              <a:extLst>
                <a:ext uri="{FF2B5EF4-FFF2-40B4-BE49-F238E27FC236}">
                  <a16:creationId xmlns:a16="http://schemas.microsoft.com/office/drawing/2014/main" id="{0452B4F1-5B33-DD6E-6FD1-DA3146DFDB68}"/>
                </a:ext>
              </a:extLst>
            </p:cNvPr>
            <p:cNvSpPr/>
            <p:nvPr/>
          </p:nvSpPr>
          <p:spPr>
            <a:xfrm>
              <a:off x="715100" y="-414206"/>
              <a:ext cx="129024" cy="150886"/>
            </a:xfrm>
            <a:custGeom>
              <a:avLst/>
              <a:gdLst/>
              <a:ahLst/>
              <a:cxnLst/>
              <a:rect l="l" t="t" r="r" b="b"/>
              <a:pathLst>
                <a:path w="2219" h="2595" extrusionOk="0">
                  <a:moveTo>
                    <a:pt x="1044" y="0"/>
                  </a:moveTo>
                  <a:cubicBezTo>
                    <a:pt x="911" y="0"/>
                    <a:pt x="780" y="20"/>
                    <a:pt x="678" y="69"/>
                  </a:cubicBezTo>
                  <a:cubicBezTo>
                    <a:pt x="472" y="161"/>
                    <a:pt x="339" y="325"/>
                    <a:pt x="257" y="541"/>
                  </a:cubicBezTo>
                  <a:cubicBezTo>
                    <a:pt x="0" y="1013"/>
                    <a:pt x="164" y="1660"/>
                    <a:pt x="596" y="2040"/>
                  </a:cubicBezTo>
                  <a:cubicBezTo>
                    <a:pt x="986" y="2430"/>
                    <a:pt x="1581" y="2595"/>
                    <a:pt x="2136" y="2595"/>
                  </a:cubicBezTo>
                  <a:cubicBezTo>
                    <a:pt x="2136" y="2554"/>
                    <a:pt x="2218" y="2471"/>
                    <a:pt x="2218" y="2430"/>
                  </a:cubicBezTo>
                  <a:cubicBezTo>
                    <a:pt x="2136" y="1701"/>
                    <a:pt x="2054" y="1013"/>
                    <a:pt x="1961" y="284"/>
                  </a:cubicBezTo>
                  <a:cubicBezTo>
                    <a:pt x="1756" y="161"/>
                    <a:pt x="1540" y="120"/>
                    <a:pt x="1325" y="27"/>
                  </a:cubicBezTo>
                  <a:cubicBezTo>
                    <a:pt x="1235" y="10"/>
                    <a:pt x="1139" y="0"/>
                    <a:pt x="1044"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611;p57">
              <a:extLst>
                <a:ext uri="{FF2B5EF4-FFF2-40B4-BE49-F238E27FC236}">
                  <a16:creationId xmlns:a16="http://schemas.microsoft.com/office/drawing/2014/main" id="{C6D2187E-68CB-2651-F0C4-302C301011C7}"/>
                </a:ext>
              </a:extLst>
            </p:cNvPr>
            <p:cNvSpPr/>
            <p:nvPr/>
          </p:nvSpPr>
          <p:spPr>
            <a:xfrm>
              <a:off x="762256" y="-362456"/>
              <a:ext cx="64541" cy="49598"/>
            </a:xfrm>
            <a:custGeom>
              <a:avLst/>
              <a:gdLst/>
              <a:ahLst/>
              <a:cxnLst/>
              <a:rect l="l" t="t" r="r" b="b"/>
              <a:pathLst>
                <a:path w="1110" h="853" extrusionOk="0">
                  <a:moveTo>
                    <a:pt x="41" y="0"/>
                  </a:moveTo>
                  <a:cubicBezTo>
                    <a:pt x="0" y="0"/>
                    <a:pt x="0" y="41"/>
                    <a:pt x="0" y="41"/>
                  </a:cubicBezTo>
                  <a:cubicBezTo>
                    <a:pt x="0" y="82"/>
                    <a:pt x="0" y="82"/>
                    <a:pt x="41" y="82"/>
                  </a:cubicBezTo>
                  <a:cubicBezTo>
                    <a:pt x="298" y="82"/>
                    <a:pt x="473" y="205"/>
                    <a:pt x="596" y="339"/>
                  </a:cubicBezTo>
                  <a:cubicBezTo>
                    <a:pt x="770" y="462"/>
                    <a:pt x="894" y="637"/>
                    <a:pt x="1068" y="811"/>
                  </a:cubicBezTo>
                  <a:lnTo>
                    <a:pt x="1068" y="852"/>
                  </a:lnTo>
                  <a:lnTo>
                    <a:pt x="1109" y="811"/>
                  </a:lnTo>
                  <a:lnTo>
                    <a:pt x="1109" y="770"/>
                  </a:lnTo>
                  <a:cubicBezTo>
                    <a:pt x="986" y="596"/>
                    <a:pt x="853" y="421"/>
                    <a:pt x="688" y="257"/>
                  </a:cubicBezTo>
                  <a:cubicBezTo>
                    <a:pt x="514" y="164"/>
                    <a:pt x="298" y="0"/>
                    <a:pt x="41"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612;p57">
              <a:extLst>
                <a:ext uri="{FF2B5EF4-FFF2-40B4-BE49-F238E27FC236}">
                  <a16:creationId xmlns:a16="http://schemas.microsoft.com/office/drawing/2014/main" id="{E9EBFD5E-ADD4-5058-9733-628C75451782}"/>
                </a:ext>
              </a:extLst>
            </p:cNvPr>
            <p:cNvSpPr/>
            <p:nvPr/>
          </p:nvSpPr>
          <p:spPr>
            <a:xfrm>
              <a:off x="796853" y="-735925"/>
              <a:ext cx="652096" cy="655469"/>
            </a:xfrm>
            <a:custGeom>
              <a:avLst/>
              <a:gdLst/>
              <a:ahLst/>
              <a:cxnLst/>
              <a:rect l="l" t="t" r="r" b="b"/>
              <a:pathLst>
                <a:path w="11215" h="11273" extrusionOk="0">
                  <a:moveTo>
                    <a:pt x="5228" y="0"/>
                  </a:moveTo>
                  <a:cubicBezTo>
                    <a:pt x="4139" y="0"/>
                    <a:pt x="3132" y="189"/>
                    <a:pt x="2486" y="518"/>
                  </a:cubicBezTo>
                  <a:cubicBezTo>
                    <a:pt x="473" y="1494"/>
                    <a:pt x="350" y="4451"/>
                    <a:pt x="350" y="4451"/>
                  </a:cubicBezTo>
                  <a:cubicBezTo>
                    <a:pt x="350" y="4451"/>
                    <a:pt x="1" y="6331"/>
                    <a:pt x="514" y="8600"/>
                  </a:cubicBezTo>
                  <a:cubicBezTo>
                    <a:pt x="930" y="10332"/>
                    <a:pt x="3226" y="11273"/>
                    <a:pt x="5465" y="11273"/>
                  </a:cubicBezTo>
                  <a:cubicBezTo>
                    <a:pt x="6214" y="11273"/>
                    <a:pt x="6956" y="11168"/>
                    <a:pt x="7620" y="10952"/>
                  </a:cubicBezTo>
                  <a:cubicBezTo>
                    <a:pt x="10270" y="10099"/>
                    <a:pt x="11214" y="6166"/>
                    <a:pt x="10619" y="2993"/>
                  </a:cubicBezTo>
                  <a:cubicBezTo>
                    <a:pt x="10207" y="846"/>
                    <a:pt x="7533" y="0"/>
                    <a:pt x="5228"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613;p57">
              <a:extLst>
                <a:ext uri="{FF2B5EF4-FFF2-40B4-BE49-F238E27FC236}">
                  <a16:creationId xmlns:a16="http://schemas.microsoft.com/office/drawing/2014/main" id="{CD084111-25AC-3164-E58F-4FFDC34F3AD4}"/>
                </a:ext>
              </a:extLst>
            </p:cNvPr>
            <p:cNvSpPr/>
            <p:nvPr/>
          </p:nvSpPr>
          <p:spPr>
            <a:xfrm>
              <a:off x="936578" y="-367869"/>
              <a:ext cx="56808" cy="59773"/>
            </a:xfrm>
            <a:custGeom>
              <a:avLst/>
              <a:gdLst/>
              <a:ahLst/>
              <a:cxnLst/>
              <a:rect l="l" t="t" r="r" b="b"/>
              <a:pathLst>
                <a:path w="977" h="1028" extrusionOk="0">
                  <a:moveTo>
                    <a:pt x="514" y="1"/>
                  </a:moveTo>
                  <a:cubicBezTo>
                    <a:pt x="206" y="1"/>
                    <a:pt x="1" y="258"/>
                    <a:pt x="1" y="514"/>
                  </a:cubicBezTo>
                  <a:cubicBezTo>
                    <a:pt x="1" y="812"/>
                    <a:pt x="206" y="1028"/>
                    <a:pt x="514" y="1028"/>
                  </a:cubicBezTo>
                  <a:cubicBezTo>
                    <a:pt x="771" y="1028"/>
                    <a:pt x="976" y="812"/>
                    <a:pt x="976" y="514"/>
                  </a:cubicBezTo>
                  <a:cubicBezTo>
                    <a:pt x="976" y="258"/>
                    <a:pt x="771" y="1"/>
                    <a:pt x="51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614;p57">
              <a:extLst>
                <a:ext uri="{FF2B5EF4-FFF2-40B4-BE49-F238E27FC236}">
                  <a16:creationId xmlns:a16="http://schemas.microsoft.com/office/drawing/2014/main" id="{A0EB3A8F-A433-B3A5-7CC2-120645C28B77}"/>
                </a:ext>
              </a:extLst>
            </p:cNvPr>
            <p:cNvSpPr/>
            <p:nvPr/>
          </p:nvSpPr>
          <p:spPr>
            <a:xfrm>
              <a:off x="1227366" y="-365427"/>
              <a:ext cx="57389" cy="57331"/>
            </a:xfrm>
            <a:custGeom>
              <a:avLst/>
              <a:gdLst/>
              <a:ahLst/>
              <a:cxnLst/>
              <a:rect l="l" t="t" r="r" b="b"/>
              <a:pathLst>
                <a:path w="987" h="986" extrusionOk="0">
                  <a:moveTo>
                    <a:pt x="514" y="0"/>
                  </a:moveTo>
                  <a:cubicBezTo>
                    <a:pt x="216" y="0"/>
                    <a:pt x="1" y="216"/>
                    <a:pt x="1" y="513"/>
                  </a:cubicBezTo>
                  <a:cubicBezTo>
                    <a:pt x="1" y="770"/>
                    <a:pt x="216" y="986"/>
                    <a:pt x="514" y="986"/>
                  </a:cubicBezTo>
                  <a:cubicBezTo>
                    <a:pt x="771" y="986"/>
                    <a:pt x="986" y="770"/>
                    <a:pt x="986" y="513"/>
                  </a:cubicBezTo>
                  <a:cubicBezTo>
                    <a:pt x="986" y="216"/>
                    <a:pt x="771" y="0"/>
                    <a:pt x="514"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615;p57">
              <a:extLst>
                <a:ext uri="{FF2B5EF4-FFF2-40B4-BE49-F238E27FC236}">
                  <a16:creationId xmlns:a16="http://schemas.microsoft.com/office/drawing/2014/main" id="{C599D942-8C1F-3D74-E40B-10EB83B654E4}"/>
                </a:ext>
              </a:extLst>
            </p:cNvPr>
            <p:cNvSpPr/>
            <p:nvPr/>
          </p:nvSpPr>
          <p:spPr>
            <a:xfrm>
              <a:off x="1133053" y="-300415"/>
              <a:ext cx="44830" cy="64599"/>
            </a:xfrm>
            <a:custGeom>
              <a:avLst/>
              <a:gdLst/>
              <a:ahLst/>
              <a:cxnLst/>
              <a:rect l="l" t="t" r="r" b="b"/>
              <a:pathLst>
                <a:path w="771" h="1111" extrusionOk="0">
                  <a:moveTo>
                    <a:pt x="596" y="1"/>
                  </a:moveTo>
                  <a:cubicBezTo>
                    <a:pt x="555" y="1"/>
                    <a:pt x="555" y="42"/>
                    <a:pt x="555" y="42"/>
                  </a:cubicBezTo>
                  <a:cubicBezTo>
                    <a:pt x="678" y="258"/>
                    <a:pt x="678" y="555"/>
                    <a:pt x="555" y="771"/>
                  </a:cubicBezTo>
                  <a:cubicBezTo>
                    <a:pt x="481" y="882"/>
                    <a:pt x="299" y="1034"/>
                    <a:pt x="107" y="1034"/>
                  </a:cubicBezTo>
                  <a:cubicBezTo>
                    <a:pt x="85" y="1034"/>
                    <a:pt x="63" y="1032"/>
                    <a:pt x="41" y="1028"/>
                  </a:cubicBezTo>
                  <a:cubicBezTo>
                    <a:pt x="41" y="1028"/>
                    <a:pt x="0" y="1028"/>
                    <a:pt x="0" y="1069"/>
                  </a:cubicBezTo>
                  <a:lnTo>
                    <a:pt x="41" y="1110"/>
                  </a:lnTo>
                  <a:lnTo>
                    <a:pt x="123" y="1110"/>
                  </a:lnTo>
                  <a:cubicBezTo>
                    <a:pt x="339" y="1110"/>
                    <a:pt x="514" y="987"/>
                    <a:pt x="596" y="812"/>
                  </a:cubicBezTo>
                  <a:cubicBezTo>
                    <a:pt x="770" y="555"/>
                    <a:pt x="770" y="258"/>
                    <a:pt x="637"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616;p57">
              <a:extLst>
                <a:ext uri="{FF2B5EF4-FFF2-40B4-BE49-F238E27FC236}">
                  <a16:creationId xmlns:a16="http://schemas.microsoft.com/office/drawing/2014/main" id="{3E32BFF3-4811-C76B-2D18-08CFC733A89F}"/>
                </a:ext>
              </a:extLst>
            </p:cNvPr>
            <p:cNvSpPr/>
            <p:nvPr/>
          </p:nvSpPr>
          <p:spPr>
            <a:xfrm>
              <a:off x="1093048" y="-252387"/>
              <a:ext cx="19769" cy="14129"/>
            </a:xfrm>
            <a:custGeom>
              <a:avLst/>
              <a:gdLst/>
              <a:ahLst/>
              <a:cxnLst/>
              <a:rect l="l" t="t" r="r" b="b"/>
              <a:pathLst>
                <a:path w="340" h="243" extrusionOk="0">
                  <a:moveTo>
                    <a:pt x="130" y="0"/>
                  </a:moveTo>
                  <a:cubicBezTo>
                    <a:pt x="80" y="0"/>
                    <a:pt x="24" y="20"/>
                    <a:pt x="0" y="68"/>
                  </a:cubicBezTo>
                  <a:lnTo>
                    <a:pt x="0" y="109"/>
                  </a:lnTo>
                  <a:cubicBezTo>
                    <a:pt x="21" y="135"/>
                    <a:pt x="31" y="148"/>
                    <a:pt x="41" y="148"/>
                  </a:cubicBezTo>
                  <a:cubicBezTo>
                    <a:pt x="52" y="148"/>
                    <a:pt x="62" y="135"/>
                    <a:pt x="82" y="109"/>
                  </a:cubicBezTo>
                  <a:cubicBezTo>
                    <a:pt x="82" y="89"/>
                    <a:pt x="105" y="79"/>
                    <a:pt x="134" y="79"/>
                  </a:cubicBezTo>
                  <a:cubicBezTo>
                    <a:pt x="162" y="79"/>
                    <a:pt x="195" y="89"/>
                    <a:pt x="216" y="109"/>
                  </a:cubicBezTo>
                  <a:cubicBezTo>
                    <a:pt x="216" y="109"/>
                    <a:pt x="257" y="161"/>
                    <a:pt x="257" y="202"/>
                  </a:cubicBezTo>
                  <a:cubicBezTo>
                    <a:pt x="257" y="243"/>
                    <a:pt x="257" y="243"/>
                    <a:pt x="298" y="243"/>
                  </a:cubicBezTo>
                  <a:cubicBezTo>
                    <a:pt x="339" y="243"/>
                    <a:pt x="339" y="243"/>
                    <a:pt x="339" y="202"/>
                  </a:cubicBezTo>
                  <a:cubicBezTo>
                    <a:pt x="339" y="109"/>
                    <a:pt x="298" y="27"/>
                    <a:pt x="216" y="27"/>
                  </a:cubicBezTo>
                  <a:cubicBezTo>
                    <a:pt x="199" y="10"/>
                    <a:pt x="166" y="0"/>
                    <a:pt x="130"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617;p57">
              <a:extLst>
                <a:ext uri="{FF2B5EF4-FFF2-40B4-BE49-F238E27FC236}">
                  <a16:creationId xmlns:a16="http://schemas.microsoft.com/office/drawing/2014/main" id="{155150B0-C054-848F-2015-7EFCC788B437}"/>
                </a:ext>
              </a:extLst>
            </p:cNvPr>
            <p:cNvSpPr/>
            <p:nvPr/>
          </p:nvSpPr>
          <p:spPr>
            <a:xfrm>
              <a:off x="1082873" y="-228140"/>
              <a:ext cx="80066" cy="19769"/>
            </a:xfrm>
            <a:custGeom>
              <a:avLst/>
              <a:gdLst/>
              <a:ahLst/>
              <a:cxnLst/>
              <a:rect l="l" t="t" r="r" b="b"/>
              <a:pathLst>
                <a:path w="1377" h="340" extrusionOk="0">
                  <a:moveTo>
                    <a:pt x="1" y="1"/>
                  </a:moveTo>
                  <a:lnTo>
                    <a:pt x="1" y="83"/>
                  </a:lnTo>
                  <a:cubicBezTo>
                    <a:pt x="216" y="257"/>
                    <a:pt x="514" y="339"/>
                    <a:pt x="771" y="339"/>
                  </a:cubicBezTo>
                  <a:cubicBezTo>
                    <a:pt x="986" y="339"/>
                    <a:pt x="1161" y="298"/>
                    <a:pt x="1336" y="206"/>
                  </a:cubicBezTo>
                  <a:cubicBezTo>
                    <a:pt x="1377" y="206"/>
                    <a:pt x="1377" y="165"/>
                    <a:pt x="1336" y="165"/>
                  </a:cubicBezTo>
                  <a:cubicBezTo>
                    <a:pt x="1336" y="124"/>
                    <a:pt x="1336" y="124"/>
                    <a:pt x="1284" y="124"/>
                  </a:cubicBezTo>
                  <a:cubicBezTo>
                    <a:pt x="1125" y="214"/>
                    <a:pt x="942" y="260"/>
                    <a:pt x="758" y="260"/>
                  </a:cubicBezTo>
                  <a:cubicBezTo>
                    <a:pt x="504" y="260"/>
                    <a:pt x="249" y="173"/>
                    <a:pt x="52"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618;p57">
              <a:extLst>
                <a:ext uri="{FF2B5EF4-FFF2-40B4-BE49-F238E27FC236}">
                  <a16:creationId xmlns:a16="http://schemas.microsoft.com/office/drawing/2014/main" id="{A9727C07-78B7-6ED0-4511-DB7DA68E5843}"/>
                </a:ext>
              </a:extLst>
            </p:cNvPr>
            <p:cNvSpPr/>
            <p:nvPr/>
          </p:nvSpPr>
          <p:spPr>
            <a:xfrm>
              <a:off x="911517" y="-475962"/>
              <a:ext cx="57389" cy="46109"/>
            </a:xfrm>
            <a:custGeom>
              <a:avLst/>
              <a:gdLst/>
              <a:ahLst/>
              <a:cxnLst/>
              <a:rect l="l" t="t" r="r" b="b"/>
              <a:pathLst>
                <a:path w="987" h="793" extrusionOk="0">
                  <a:moveTo>
                    <a:pt x="671" y="0"/>
                  </a:moveTo>
                  <a:cubicBezTo>
                    <a:pt x="466" y="0"/>
                    <a:pt x="203" y="199"/>
                    <a:pt x="83" y="320"/>
                  </a:cubicBezTo>
                  <a:cubicBezTo>
                    <a:pt x="42" y="361"/>
                    <a:pt x="0" y="453"/>
                    <a:pt x="0" y="535"/>
                  </a:cubicBezTo>
                  <a:cubicBezTo>
                    <a:pt x="0" y="659"/>
                    <a:pt x="83" y="751"/>
                    <a:pt x="216" y="792"/>
                  </a:cubicBezTo>
                  <a:cubicBezTo>
                    <a:pt x="339" y="792"/>
                    <a:pt x="473" y="751"/>
                    <a:pt x="555" y="710"/>
                  </a:cubicBezTo>
                  <a:cubicBezTo>
                    <a:pt x="689" y="659"/>
                    <a:pt x="812" y="576"/>
                    <a:pt x="853" y="494"/>
                  </a:cubicBezTo>
                  <a:cubicBezTo>
                    <a:pt x="945" y="402"/>
                    <a:pt x="986" y="279"/>
                    <a:pt x="894" y="145"/>
                  </a:cubicBezTo>
                  <a:cubicBezTo>
                    <a:pt x="843" y="40"/>
                    <a:pt x="763" y="0"/>
                    <a:pt x="671"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619;p57">
              <a:extLst>
                <a:ext uri="{FF2B5EF4-FFF2-40B4-BE49-F238E27FC236}">
                  <a16:creationId xmlns:a16="http://schemas.microsoft.com/office/drawing/2014/main" id="{42909444-F5E5-09FE-7D80-E57CE3D682C0}"/>
                </a:ext>
              </a:extLst>
            </p:cNvPr>
            <p:cNvSpPr/>
            <p:nvPr/>
          </p:nvSpPr>
          <p:spPr>
            <a:xfrm>
              <a:off x="1252426" y="-470787"/>
              <a:ext cx="59773" cy="44306"/>
            </a:xfrm>
            <a:custGeom>
              <a:avLst/>
              <a:gdLst/>
              <a:ahLst/>
              <a:cxnLst/>
              <a:rect l="l" t="t" r="r" b="b"/>
              <a:pathLst>
                <a:path w="1028" h="762" extrusionOk="0">
                  <a:moveTo>
                    <a:pt x="303" y="0"/>
                  </a:moveTo>
                  <a:cubicBezTo>
                    <a:pt x="186" y="0"/>
                    <a:pt x="86" y="51"/>
                    <a:pt x="42" y="190"/>
                  </a:cubicBezTo>
                  <a:cubicBezTo>
                    <a:pt x="1" y="313"/>
                    <a:pt x="42" y="446"/>
                    <a:pt x="124" y="528"/>
                  </a:cubicBezTo>
                  <a:cubicBezTo>
                    <a:pt x="217" y="621"/>
                    <a:pt x="340" y="662"/>
                    <a:pt x="422" y="703"/>
                  </a:cubicBezTo>
                  <a:cubicBezTo>
                    <a:pt x="516" y="732"/>
                    <a:pt x="606" y="761"/>
                    <a:pt x="697" y="761"/>
                  </a:cubicBezTo>
                  <a:cubicBezTo>
                    <a:pt x="735" y="761"/>
                    <a:pt x="773" y="756"/>
                    <a:pt x="812" y="744"/>
                  </a:cubicBezTo>
                  <a:cubicBezTo>
                    <a:pt x="935" y="703"/>
                    <a:pt x="1028" y="570"/>
                    <a:pt x="987" y="446"/>
                  </a:cubicBezTo>
                  <a:cubicBezTo>
                    <a:pt x="987" y="405"/>
                    <a:pt x="935" y="313"/>
                    <a:pt x="894" y="272"/>
                  </a:cubicBezTo>
                  <a:cubicBezTo>
                    <a:pt x="789" y="166"/>
                    <a:pt x="516" y="0"/>
                    <a:pt x="303"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620;p57">
              <a:extLst>
                <a:ext uri="{FF2B5EF4-FFF2-40B4-BE49-F238E27FC236}">
                  <a16:creationId xmlns:a16="http://schemas.microsoft.com/office/drawing/2014/main" id="{E3C68DCA-E6A2-2F17-96C4-58D34889C473}"/>
                </a:ext>
              </a:extLst>
            </p:cNvPr>
            <p:cNvSpPr/>
            <p:nvPr/>
          </p:nvSpPr>
          <p:spPr>
            <a:xfrm>
              <a:off x="769408" y="-826400"/>
              <a:ext cx="692100" cy="446030"/>
            </a:xfrm>
            <a:custGeom>
              <a:avLst/>
              <a:gdLst/>
              <a:ahLst/>
              <a:cxnLst/>
              <a:rect l="l" t="t" r="r" b="b"/>
              <a:pathLst>
                <a:path w="11903" h="7671" extrusionOk="0">
                  <a:moveTo>
                    <a:pt x="5887" y="0"/>
                  </a:moveTo>
                  <a:cubicBezTo>
                    <a:pt x="5526" y="0"/>
                    <a:pt x="5162" y="35"/>
                    <a:pt x="4796" y="103"/>
                  </a:cubicBezTo>
                  <a:cubicBezTo>
                    <a:pt x="3903" y="277"/>
                    <a:pt x="3040" y="657"/>
                    <a:pt x="2311" y="1253"/>
                  </a:cubicBezTo>
                  <a:cubicBezTo>
                    <a:pt x="2054" y="1469"/>
                    <a:pt x="1849" y="1684"/>
                    <a:pt x="1674" y="1982"/>
                  </a:cubicBezTo>
                  <a:cubicBezTo>
                    <a:pt x="1592" y="2157"/>
                    <a:pt x="1541" y="2372"/>
                    <a:pt x="1592" y="2537"/>
                  </a:cubicBezTo>
                  <a:cubicBezTo>
                    <a:pt x="1335" y="2537"/>
                    <a:pt x="1120" y="2588"/>
                    <a:pt x="945" y="2752"/>
                  </a:cubicBezTo>
                  <a:cubicBezTo>
                    <a:pt x="730" y="2886"/>
                    <a:pt x="647" y="3101"/>
                    <a:pt x="514" y="3307"/>
                  </a:cubicBezTo>
                  <a:cubicBezTo>
                    <a:pt x="52" y="4467"/>
                    <a:pt x="1" y="5833"/>
                    <a:pt x="134" y="7075"/>
                  </a:cubicBezTo>
                  <a:cubicBezTo>
                    <a:pt x="134" y="7055"/>
                    <a:pt x="144" y="7045"/>
                    <a:pt x="160" y="7045"/>
                  </a:cubicBezTo>
                  <a:cubicBezTo>
                    <a:pt x="175" y="7045"/>
                    <a:pt x="196" y="7055"/>
                    <a:pt x="216" y="7075"/>
                  </a:cubicBezTo>
                  <a:cubicBezTo>
                    <a:pt x="432" y="7158"/>
                    <a:pt x="647" y="7332"/>
                    <a:pt x="822" y="7507"/>
                  </a:cubicBezTo>
                  <a:cubicBezTo>
                    <a:pt x="986" y="7507"/>
                    <a:pt x="1120" y="7373"/>
                    <a:pt x="1243" y="7250"/>
                  </a:cubicBezTo>
                  <a:cubicBezTo>
                    <a:pt x="1377" y="7116"/>
                    <a:pt x="1418" y="6993"/>
                    <a:pt x="1500" y="6819"/>
                  </a:cubicBezTo>
                  <a:cubicBezTo>
                    <a:pt x="1633" y="6346"/>
                    <a:pt x="1674" y="5874"/>
                    <a:pt x="1541" y="5412"/>
                  </a:cubicBezTo>
                  <a:lnTo>
                    <a:pt x="1541" y="5412"/>
                  </a:lnTo>
                  <a:cubicBezTo>
                    <a:pt x="1570" y="5415"/>
                    <a:pt x="1599" y="5417"/>
                    <a:pt x="1628" y="5417"/>
                  </a:cubicBezTo>
                  <a:cubicBezTo>
                    <a:pt x="1958" y="5417"/>
                    <a:pt x="2329" y="5213"/>
                    <a:pt x="2527" y="4939"/>
                  </a:cubicBezTo>
                  <a:cubicBezTo>
                    <a:pt x="2742" y="4590"/>
                    <a:pt x="2783" y="4210"/>
                    <a:pt x="2742" y="3820"/>
                  </a:cubicBezTo>
                  <a:cubicBezTo>
                    <a:pt x="2742" y="3697"/>
                    <a:pt x="2701" y="3563"/>
                    <a:pt x="2660" y="3440"/>
                  </a:cubicBezTo>
                  <a:lnTo>
                    <a:pt x="2660" y="3440"/>
                  </a:lnTo>
                  <a:cubicBezTo>
                    <a:pt x="2824" y="3522"/>
                    <a:pt x="2999" y="3563"/>
                    <a:pt x="3215" y="3615"/>
                  </a:cubicBezTo>
                  <a:cubicBezTo>
                    <a:pt x="3595" y="3615"/>
                    <a:pt x="4026" y="3399"/>
                    <a:pt x="4324" y="3142"/>
                  </a:cubicBezTo>
                  <a:cubicBezTo>
                    <a:pt x="4621" y="2845"/>
                    <a:pt x="4837" y="2496"/>
                    <a:pt x="5053" y="2116"/>
                  </a:cubicBezTo>
                  <a:cubicBezTo>
                    <a:pt x="5094" y="2331"/>
                    <a:pt x="5135" y="2629"/>
                    <a:pt x="5268" y="2793"/>
                  </a:cubicBezTo>
                  <a:cubicBezTo>
                    <a:pt x="5509" y="3324"/>
                    <a:pt x="6131" y="3619"/>
                    <a:pt x="6699" y="3619"/>
                  </a:cubicBezTo>
                  <a:cubicBezTo>
                    <a:pt x="6736" y="3619"/>
                    <a:pt x="6772" y="3617"/>
                    <a:pt x="6809" y="3615"/>
                  </a:cubicBezTo>
                  <a:cubicBezTo>
                    <a:pt x="7445" y="3522"/>
                    <a:pt x="7959" y="3101"/>
                    <a:pt x="8267" y="2537"/>
                  </a:cubicBezTo>
                  <a:cubicBezTo>
                    <a:pt x="8267" y="2968"/>
                    <a:pt x="8431" y="3307"/>
                    <a:pt x="8647" y="3656"/>
                  </a:cubicBezTo>
                  <a:cubicBezTo>
                    <a:pt x="8904" y="3954"/>
                    <a:pt x="9201" y="4210"/>
                    <a:pt x="9551" y="4426"/>
                  </a:cubicBezTo>
                  <a:cubicBezTo>
                    <a:pt x="9818" y="4556"/>
                    <a:pt x="10112" y="4667"/>
                    <a:pt x="10416" y="4667"/>
                  </a:cubicBezTo>
                  <a:cubicBezTo>
                    <a:pt x="10497" y="4667"/>
                    <a:pt x="10578" y="4659"/>
                    <a:pt x="10660" y="4642"/>
                  </a:cubicBezTo>
                  <a:lnTo>
                    <a:pt x="10660" y="4642"/>
                  </a:lnTo>
                  <a:cubicBezTo>
                    <a:pt x="10526" y="5104"/>
                    <a:pt x="10618" y="5669"/>
                    <a:pt x="10875" y="6131"/>
                  </a:cubicBezTo>
                  <a:cubicBezTo>
                    <a:pt x="10660" y="6603"/>
                    <a:pt x="10742" y="7291"/>
                    <a:pt x="11132" y="7671"/>
                  </a:cubicBezTo>
                  <a:cubicBezTo>
                    <a:pt x="11512" y="7291"/>
                    <a:pt x="11727" y="6644"/>
                    <a:pt x="11810" y="6049"/>
                  </a:cubicBezTo>
                  <a:cubicBezTo>
                    <a:pt x="11902" y="5319"/>
                    <a:pt x="11810" y="4508"/>
                    <a:pt x="11512" y="3820"/>
                  </a:cubicBezTo>
                  <a:cubicBezTo>
                    <a:pt x="11553" y="3738"/>
                    <a:pt x="11604" y="3615"/>
                    <a:pt x="11645" y="3522"/>
                  </a:cubicBezTo>
                  <a:cubicBezTo>
                    <a:pt x="11727" y="3101"/>
                    <a:pt x="11686" y="2629"/>
                    <a:pt x="11553" y="2198"/>
                  </a:cubicBezTo>
                  <a:cubicBezTo>
                    <a:pt x="11430" y="1941"/>
                    <a:pt x="11296" y="1643"/>
                    <a:pt x="11091" y="1428"/>
                  </a:cubicBezTo>
                  <a:cubicBezTo>
                    <a:pt x="10742" y="1089"/>
                    <a:pt x="10228" y="873"/>
                    <a:pt x="9756" y="740"/>
                  </a:cubicBezTo>
                  <a:cubicBezTo>
                    <a:pt x="9501" y="672"/>
                    <a:pt x="9244" y="641"/>
                    <a:pt x="8985" y="641"/>
                  </a:cubicBezTo>
                  <a:cubicBezTo>
                    <a:pt x="8774" y="641"/>
                    <a:pt x="8561" y="662"/>
                    <a:pt x="8349" y="698"/>
                  </a:cubicBezTo>
                  <a:cubicBezTo>
                    <a:pt x="8092" y="616"/>
                    <a:pt x="7836" y="360"/>
                    <a:pt x="7579" y="277"/>
                  </a:cubicBezTo>
                  <a:cubicBezTo>
                    <a:pt x="7025" y="89"/>
                    <a:pt x="6459" y="0"/>
                    <a:pt x="588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4" name="Google Shape;1624;p57">
            <a:extLst>
              <a:ext uri="{FF2B5EF4-FFF2-40B4-BE49-F238E27FC236}">
                <a16:creationId xmlns:a16="http://schemas.microsoft.com/office/drawing/2014/main" id="{C218B488-C5C5-B642-1485-6855D5D7DB6B}"/>
              </a:ext>
            </a:extLst>
          </p:cNvPr>
          <p:cNvSpPr/>
          <p:nvPr/>
        </p:nvSpPr>
        <p:spPr>
          <a:xfrm>
            <a:off x="1572276" y="2936369"/>
            <a:ext cx="418261" cy="45324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4952956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376"/>
                                        </p:tgtEl>
                                        <p:attrNameLst>
                                          <p:attrName>style.visibility</p:attrName>
                                        </p:attrNameLst>
                                      </p:cBhvr>
                                      <p:to>
                                        <p:strVal val="visible"/>
                                      </p:to>
                                    </p:set>
                                    <p:animEffect transition="in" filter="barn(inVertical)">
                                      <p:cBhvr>
                                        <p:cTn id="12" dur="500"/>
                                        <p:tgtEl>
                                          <p:spTgt spid="1376"/>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1373"/>
                                        </p:tgtEl>
                                        <p:attrNameLst>
                                          <p:attrName>style.visibility</p:attrName>
                                        </p:attrNameLst>
                                      </p:cBhvr>
                                      <p:to>
                                        <p:strVal val="visible"/>
                                      </p:to>
                                    </p:set>
                                    <p:animEffect transition="in" filter="randombar(horizontal)">
                                      <p:cBhvr>
                                        <p:cTn id="17" dur="500"/>
                                        <p:tgtEl>
                                          <p:spTgt spid="1373"/>
                                        </p:tgtEl>
                                      </p:cBhvr>
                                    </p:animEffect>
                                  </p:childTnLst>
                                </p:cTn>
                              </p:par>
                              <p:par>
                                <p:cTn id="18" presetID="14" presetClass="entr" presetSubtype="10" fill="hold" grpId="0" nodeType="withEffect">
                                  <p:stCondLst>
                                    <p:cond delay="0"/>
                                  </p:stCondLst>
                                  <p:childTnLst>
                                    <p:set>
                                      <p:cBhvr>
                                        <p:cTn id="19" dur="1" fill="hold">
                                          <p:stCondLst>
                                            <p:cond delay="0"/>
                                          </p:stCondLst>
                                        </p:cTn>
                                        <p:tgtEl>
                                          <p:spTgt spid="1374"/>
                                        </p:tgtEl>
                                        <p:attrNameLst>
                                          <p:attrName>style.visibility</p:attrName>
                                        </p:attrNameLst>
                                      </p:cBhvr>
                                      <p:to>
                                        <p:strVal val="visible"/>
                                      </p:to>
                                    </p:set>
                                    <p:animEffect transition="in" filter="randombar(horizontal)">
                                      <p:cBhvr>
                                        <p:cTn id="20" dur="500"/>
                                        <p:tgtEl>
                                          <p:spTgt spid="13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3" grpId="0" animBg="1"/>
      <p:bldP spid="1374" grpId="0" animBg="1"/>
      <p:bldP spid="1376"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200" b="1">
                <a:latin typeface="Times New Roman" panose="02020603050405020304" pitchFamily="18" charset="0"/>
                <a:cs typeface="Times New Roman" panose="02020603050405020304" pitchFamily="18" charset="0"/>
              </a:rPr>
              <a:t>1. Vấn đề bàn luận</a:t>
            </a:r>
            <a:endParaRPr sz="3200" b="1">
              <a:latin typeface="Times New Roman" panose="02020603050405020304" pitchFamily="18" charset="0"/>
              <a:cs typeface="Times New Roman" panose="02020603050405020304" pitchFamily="18" charset="0"/>
            </a:endParaRP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EB911883-DE28-73B4-C5AB-6CBE7AAC10E4}"/>
              </a:ext>
            </a:extLst>
          </p:cNvPr>
          <p:cNvGrpSpPr/>
          <p:nvPr/>
        </p:nvGrpSpPr>
        <p:grpSpPr>
          <a:xfrm>
            <a:off x="7444312" y="3730248"/>
            <a:ext cx="1593151" cy="1343065"/>
            <a:chOff x="0" y="2291150"/>
            <a:chExt cx="1962250" cy="1654224"/>
          </a:xfrm>
        </p:grpSpPr>
        <p:grpSp>
          <p:nvGrpSpPr>
            <p:cNvPr id="56" name="Google Shape;1300;p52">
              <a:extLst>
                <a:ext uri="{FF2B5EF4-FFF2-40B4-BE49-F238E27FC236}">
                  <a16:creationId xmlns:a16="http://schemas.microsoft.com/office/drawing/2014/main" id="{1E3726E5-3618-6DD5-7BA8-181297481DA0}"/>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F9D7C914-BD51-62C6-B05A-B33566B3F2C7}"/>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7F527767-F625-E4E1-3ED7-AF9821C163C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FA82C91D-9137-BFCA-C6C8-3E8ECE37A55C}"/>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E2A62597-CC27-2328-495C-337954FA7D44}"/>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1391302F-E9E4-6988-B965-D7817D611B1D}"/>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F2F0BA8B-F751-4337-A0AD-8E62BAE99837}"/>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3600BC60-C50C-BAC8-75E3-82AA1FFFDEF2}"/>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71C9CD8B-C345-7E75-E1E2-3D3270AD524F}"/>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A62755C0-3CCA-3265-3A7E-6905C2435A4A}"/>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8C323048-1921-ECB2-EAA7-FF664ECE798A}"/>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28800A37-409B-E1A9-B062-08D164BFB430}"/>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1908E444-868F-7125-88AE-9AED66B25A02}"/>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A4B74EF6-C68A-8041-A04E-29FC9DB4B15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676E7A2C-0135-C150-61B7-AC270599E443}"/>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AFE0390B-4C8E-B1B7-0D8D-EF943064B309}"/>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74EE714A-87FE-FFE1-1195-FB7EC64B55E3}"/>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CBA62499-E100-5BCB-28CB-8DFC582B0195}"/>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0E919918-58F0-8909-7819-5630B8C294D1}"/>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ADD83781-66AF-2F01-1404-83333529EB99}"/>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A2EC6F27-D580-E323-F44B-5EE47D859960}"/>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A2044E36-CCA9-9A89-3658-8D5B7A6BBB72}"/>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C7B5E34B-3FBE-D1E2-C472-F4B6376DBAF5}"/>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D78F443E-CBDF-3828-FA6B-7623D1D18975}"/>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43DDD844-96C2-1471-29A8-9D42881D053C}"/>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E430F2DD-68DF-1BBC-99F5-94BD94B71D3C}"/>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9B573F5B-E7A8-6FD8-3C80-50C2E5792D77}"/>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16E35578-126F-7194-C770-E8CD0EBB20AF}"/>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99779505-F7C9-2A5C-1E4A-4ED7840D5E6E}"/>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BA1BF56A-F101-76DA-1BFC-5D4867A61E7D}"/>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C9E55FB2-5DA9-9F2F-2AF9-6B87AE37C620}"/>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530C1159-59D5-8DBD-DB6F-707E14C91C0F}"/>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2580D94-F6A5-DE31-A096-F3DB4DBE8930}"/>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19E0810A-73C1-F193-282A-A2AEE0A04C0F}"/>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D263033-B5A5-249E-9785-6A0F50947538}"/>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DD92A7A1-FF4D-A000-6778-A487FD2C36C5}"/>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C5EACE45-6330-45D9-8805-69E9A336DB28}"/>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8BA53FB3-2B0E-22F7-0182-E6BEA48562E7}"/>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BC4F0B64-0564-A61E-1253-A5552172265A}"/>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AB1E03FF-5BE8-2E73-72BF-1F4AF90B670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F4B55AE4-1681-F52B-068C-9674B31D191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87377756-A8F0-C606-92F3-B56B804B34C7}"/>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B922DD6-C836-29F0-4EBC-AD3C224C660A}"/>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D416B4FD-CEE6-DA72-4A00-7FD808F8679C}"/>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E9351DB4-9B99-C250-C037-3A0D51ABC30B}"/>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9079D00C-6323-6CB3-9494-C6E2A426E1B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A62D4BF8-6978-C6CA-5DF7-CFE1CF318B4A}"/>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A76BD91C-3475-269F-1509-EF7C935969A6}"/>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6F505B35-50A6-E8E5-80C5-FA72E15836DB}"/>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A7A1AF33-C450-746D-9D7D-E1630F97785B}"/>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63ECBC10-51AD-63BD-FD13-1D48E4CCA392}"/>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712E2583-AECA-46CE-68D8-2420DAA91C65}"/>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6CA495B7-A56B-457F-F5FC-E358C1908807}"/>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2906676A-9B15-B793-D51D-EC7A47209D49}"/>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8E129CF8-D6E7-4D5E-7E4F-B91072495194}"/>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552838E1-7C0A-FBE9-24C9-0D49E05B2575}"/>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C4877C85-DA13-2085-4908-D2CAFD997585}"/>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F3473193-D573-8176-7C95-BEB3AE021DDE}"/>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9DF18108-6ADE-B5F2-3AEF-ACFC7F8FF6CD}"/>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021B09F8-64E9-F46E-9561-53BE862C8C45}"/>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11BA593-F394-4150-4CA4-0ED2E9D83742}"/>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A7FEADC2-0152-E403-B449-CE502A6DDE3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6746F894-7EB1-5B02-89CB-C9B05BC4900C}"/>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FDA6DB6B-CBA7-10A0-7F32-9BEEB87E9A57}"/>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EEC1F5DF-ADB0-6B1E-2928-8AC5EB199A28}"/>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030F9FB9-6CE5-9812-A49C-63B28D6CFDC1}"/>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BC5446A2-2475-981A-3858-CA6A6A052DCE}"/>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E752C07E-9E64-0C7C-ADF7-B4AABEB0ACBC}"/>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289" name="图片 1" descr="微信截图_20220503125252">
            <a:extLst>
              <a:ext uri="{FF2B5EF4-FFF2-40B4-BE49-F238E27FC236}">
                <a16:creationId xmlns:a16="http://schemas.microsoft.com/office/drawing/2014/main" id="{3E1BCE19-47EF-CE6D-3163-7F4C75262F82}"/>
              </a:ext>
            </a:extLst>
          </p:cNvPr>
          <p:cNvPicPr>
            <a:picLocks noChangeAspect="1"/>
          </p:cNvPicPr>
          <p:nvPr/>
        </p:nvPicPr>
        <p:blipFill>
          <a:blip r:embed="rId3"/>
          <a:stretch>
            <a:fillRect/>
          </a:stretch>
        </p:blipFill>
        <p:spPr>
          <a:xfrm flipH="1">
            <a:off x="591974" y="2723490"/>
            <a:ext cx="4015088" cy="2144239"/>
          </a:xfrm>
          <a:prstGeom prst="rect">
            <a:avLst/>
          </a:prstGeom>
        </p:spPr>
      </p:pic>
      <p:pic>
        <p:nvPicPr>
          <p:cNvPr id="1290" name="图片 2">
            <a:extLst>
              <a:ext uri="{FF2B5EF4-FFF2-40B4-BE49-F238E27FC236}">
                <a16:creationId xmlns:a16="http://schemas.microsoft.com/office/drawing/2014/main" id="{E501C7CE-92DE-14DD-1E2A-13EDFBCACA02}"/>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349931" y="805285"/>
            <a:ext cx="4794597" cy="3703391"/>
          </a:xfrm>
          <a:prstGeom prst="rect">
            <a:avLst/>
          </a:prstGeom>
        </p:spPr>
      </p:pic>
      <p:sp>
        <p:nvSpPr>
          <p:cNvPr id="1291" name="文本框 5">
            <a:extLst>
              <a:ext uri="{FF2B5EF4-FFF2-40B4-BE49-F238E27FC236}">
                <a16:creationId xmlns:a16="http://schemas.microsoft.com/office/drawing/2014/main" id="{7BBAD307-FD65-8D2A-4943-9B1DEB9A8631}"/>
              </a:ext>
            </a:extLst>
          </p:cNvPr>
          <p:cNvSpPr txBox="1"/>
          <p:nvPr/>
        </p:nvSpPr>
        <p:spPr>
          <a:xfrm>
            <a:off x="5298710" y="1396265"/>
            <a:ext cx="2490975" cy="1938992"/>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r>
              <a:rPr lang="en-US" sz="2400" i="1">
                <a:latin typeface="Times New Roman" panose="02020603050405020304" pitchFamily="18" charset="0"/>
                <a:cs typeface="Times New Roman" panose="02020603050405020304" pitchFamily="18" charset="0"/>
              </a:rPr>
              <a:t>Văn bản tập trung bàn về vấn đề gì? Dựa vào đâu em nhận biết được điều đó?</a:t>
            </a:r>
            <a:endParaRPr lang="en-US" sz="240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82242432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289"/>
                                        </p:tgtEl>
                                        <p:attrNameLst>
                                          <p:attrName>style.visibility</p:attrName>
                                        </p:attrNameLst>
                                      </p:cBhvr>
                                      <p:to>
                                        <p:strVal val="visible"/>
                                      </p:to>
                                    </p:set>
                                    <p:anim calcmode="lin" valueType="num">
                                      <p:cBhvr additive="base">
                                        <p:cTn id="7" dur="500" fill="hold"/>
                                        <p:tgtEl>
                                          <p:spTgt spid="1289"/>
                                        </p:tgtEl>
                                        <p:attrNameLst>
                                          <p:attrName>ppt_x</p:attrName>
                                        </p:attrNameLst>
                                      </p:cBhvr>
                                      <p:tavLst>
                                        <p:tav tm="0">
                                          <p:val>
                                            <p:strVal val="#ppt_x"/>
                                          </p:val>
                                        </p:tav>
                                        <p:tav tm="100000">
                                          <p:val>
                                            <p:strVal val="#ppt_x"/>
                                          </p:val>
                                        </p:tav>
                                      </p:tavLst>
                                    </p:anim>
                                    <p:anim calcmode="lin" valueType="num">
                                      <p:cBhvr additive="base">
                                        <p:cTn id="8" dur="500" fill="hold"/>
                                        <p:tgtEl>
                                          <p:spTgt spid="1289"/>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290"/>
                                        </p:tgtEl>
                                        <p:attrNameLst>
                                          <p:attrName>style.visibility</p:attrName>
                                        </p:attrNameLst>
                                      </p:cBhvr>
                                      <p:to>
                                        <p:strVal val="visible"/>
                                      </p:to>
                                    </p:set>
                                    <p:anim calcmode="lin" valueType="num">
                                      <p:cBhvr additive="base">
                                        <p:cTn id="11" dur="500" fill="hold"/>
                                        <p:tgtEl>
                                          <p:spTgt spid="1290"/>
                                        </p:tgtEl>
                                        <p:attrNameLst>
                                          <p:attrName>ppt_x</p:attrName>
                                        </p:attrNameLst>
                                      </p:cBhvr>
                                      <p:tavLst>
                                        <p:tav tm="0">
                                          <p:val>
                                            <p:strVal val="#ppt_x"/>
                                          </p:val>
                                        </p:tav>
                                        <p:tav tm="100000">
                                          <p:val>
                                            <p:strVal val="#ppt_x"/>
                                          </p:val>
                                        </p:tav>
                                      </p:tavLst>
                                    </p:anim>
                                    <p:anim calcmode="lin" valueType="num">
                                      <p:cBhvr additive="base">
                                        <p:cTn id="12" dur="500" fill="hold"/>
                                        <p:tgtEl>
                                          <p:spTgt spid="1290"/>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291"/>
                                        </p:tgtEl>
                                        <p:attrNameLst>
                                          <p:attrName>style.visibility</p:attrName>
                                        </p:attrNameLst>
                                      </p:cBhvr>
                                      <p:to>
                                        <p:strVal val="visible"/>
                                      </p:to>
                                    </p:set>
                                    <p:animEffect transition="in" filter="wipe(down)">
                                      <p:cBhvr>
                                        <p:cTn id="17" dur="500"/>
                                        <p:tgtEl>
                                          <p:spTgt spid="12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1"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200" b="1">
                <a:latin typeface="Times New Roman" panose="02020603050405020304" pitchFamily="18" charset="0"/>
                <a:cs typeface="Times New Roman" panose="02020603050405020304" pitchFamily="18" charset="0"/>
              </a:rPr>
              <a:t>1. Vấn đề bàn luận</a:t>
            </a:r>
            <a:endParaRPr sz="3200" b="1">
              <a:latin typeface="Times New Roman" panose="02020603050405020304" pitchFamily="18" charset="0"/>
              <a:cs typeface="Times New Roman" panose="02020603050405020304" pitchFamily="18" charset="0"/>
            </a:endParaRPr>
          </a:p>
        </p:txBody>
      </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EB911883-DE28-73B4-C5AB-6CBE7AAC10E4}"/>
              </a:ext>
            </a:extLst>
          </p:cNvPr>
          <p:cNvGrpSpPr/>
          <p:nvPr/>
        </p:nvGrpSpPr>
        <p:grpSpPr>
          <a:xfrm>
            <a:off x="7850159" y="4109300"/>
            <a:ext cx="1187304" cy="964013"/>
            <a:chOff x="0" y="2291150"/>
            <a:chExt cx="1962250" cy="1654224"/>
          </a:xfrm>
        </p:grpSpPr>
        <p:grpSp>
          <p:nvGrpSpPr>
            <p:cNvPr id="56" name="Google Shape;1300;p52">
              <a:extLst>
                <a:ext uri="{FF2B5EF4-FFF2-40B4-BE49-F238E27FC236}">
                  <a16:creationId xmlns:a16="http://schemas.microsoft.com/office/drawing/2014/main" id="{1E3726E5-3618-6DD5-7BA8-181297481DA0}"/>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F9D7C914-BD51-62C6-B05A-B33566B3F2C7}"/>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7F527767-F625-E4E1-3ED7-AF9821C163C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FA82C91D-9137-BFCA-C6C8-3E8ECE37A55C}"/>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E2A62597-CC27-2328-495C-337954FA7D44}"/>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1391302F-E9E4-6988-B965-D7817D611B1D}"/>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F2F0BA8B-F751-4337-A0AD-8E62BAE99837}"/>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3600BC60-C50C-BAC8-75E3-82AA1FFFDEF2}"/>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71C9CD8B-C345-7E75-E1E2-3D3270AD524F}"/>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A62755C0-3CCA-3265-3A7E-6905C2435A4A}"/>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8C323048-1921-ECB2-EAA7-FF664ECE798A}"/>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28800A37-409B-E1A9-B062-08D164BFB430}"/>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1908E444-868F-7125-88AE-9AED66B25A02}"/>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A4B74EF6-C68A-8041-A04E-29FC9DB4B15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676E7A2C-0135-C150-61B7-AC270599E443}"/>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AFE0390B-4C8E-B1B7-0D8D-EF943064B309}"/>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74EE714A-87FE-FFE1-1195-FB7EC64B55E3}"/>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CBA62499-E100-5BCB-28CB-8DFC582B0195}"/>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0E919918-58F0-8909-7819-5630B8C294D1}"/>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ADD83781-66AF-2F01-1404-83333529EB99}"/>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A2EC6F27-D580-E323-F44B-5EE47D859960}"/>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A2044E36-CCA9-9A89-3658-8D5B7A6BBB72}"/>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C7B5E34B-3FBE-D1E2-C472-F4B6376DBAF5}"/>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D78F443E-CBDF-3828-FA6B-7623D1D18975}"/>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43DDD844-96C2-1471-29A8-9D42881D053C}"/>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E430F2DD-68DF-1BBC-99F5-94BD94B71D3C}"/>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9B573F5B-E7A8-6FD8-3C80-50C2E5792D77}"/>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16E35578-126F-7194-C770-E8CD0EBB20AF}"/>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99779505-F7C9-2A5C-1E4A-4ED7840D5E6E}"/>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BA1BF56A-F101-76DA-1BFC-5D4867A61E7D}"/>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C9E55FB2-5DA9-9F2F-2AF9-6B87AE37C620}"/>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530C1159-59D5-8DBD-DB6F-707E14C91C0F}"/>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2580D94-F6A5-DE31-A096-F3DB4DBE8930}"/>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19E0810A-73C1-F193-282A-A2AEE0A04C0F}"/>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D263033-B5A5-249E-9785-6A0F50947538}"/>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DD92A7A1-FF4D-A000-6778-A487FD2C36C5}"/>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C5EACE45-6330-45D9-8805-69E9A336DB28}"/>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8BA53FB3-2B0E-22F7-0182-E6BEA48562E7}"/>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BC4F0B64-0564-A61E-1253-A5552172265A}"/>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AB1E03FF-5BE8-2E73-72BF-1F4AF90B670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F4B55AE4-1681-F52B-068C-9674B31D191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87377756-A8F0-C606-92F3-B56B804B34C7}"/>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B922DD6-C836-29F0-4EBC-AD3C224C660A}"/>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D416B4FD-CEE6-DA72-4A00-7FD808F8679C}"/>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E9351DB4-9B99-C250-C037-3A0D51ABC30B}"/>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9079D00C-6323-6CB3-9494-C6E2A426E1B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A62D4BF8-6978-C6CA-5DF7-CFE1CF318B4A}"/>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A76BD91C-3475-269F-1509-EF7C935969A6}"/>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6F505B35-50A6-E8E5-80C5-FA72E15836DB}"/>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A7A1AF33-C450-746D-9D7D-E1630F97785B}"/>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63ECBC10-51AD-63BD-FD13-1D48E4CCA392}"/>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712E2583-AECA-46CE-68D8-2420DAA91C65}"/>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6CA495B7-A56B-457F-F5FC-E358C1908807}"/>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2906676A-9B15-B793-D51D-EC7A47209D49}"/>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8E129CF8-D6E7-4D5E-7E4F-B91072495194}"/>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552838E1-7C0A-FBE9-24C9-0D49E05B2575}"/>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C4877C85-DA13-2085-4908-D2CAFD997585}"/>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F3473193-D573-8176-7C95-BEB3AE021DDE}"/>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9DF18108-6ADE-B5F2-3AEF-ACFC7F8FF6CD}"/>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021B09F8-64E9-F46E-9561-53BE862C8C45}"/>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11BA593-F394-4150-4CA4-0ED2E9D83742}"/>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A7FEADC2-0152-E403-B449-CE502A6DDE3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6746F894-7EB1-5B02-89CB-C9B05BC4900C}"/>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FDA6DB6B-CBA7-10A0-7F32-9BEEB87E9A57}"/>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EEC1F5DF-ADB0-6B1E-2928-8AC5EB199A28}"/>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030F9FB9-6CE5-9812-A49C-63B28D6CFDC1}"/>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BC5446A2-2475-981A-3858-CA6A6A052DCE}"/>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E752C07E-9E64-0C7C-ADF7-B4AABEB0ACBC}"/>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 name="Google Shape;1268;p32">
            <a:extLst>
              <a:ext uri="{FF2B5EF4-FFF2-40B4-BE49-F238E27FC236}">
                <a16:creationId xmlns:a16="http://schemas.microsoft.com/office/drawing/2014/main" id="{054F7E16-608A-E3B4-34D8-F4F1E41CFE08}"/>
              </a:ext>
            </a:extLst>
          </p:cNvPr>
          <p:cNvSpPr/>
          <p:nvPr/>
        </p:nvSpPr>
        <p:spPr>
          <a:xfrm>
            <a:off x="1009541" y="2428660"/>
            <a:ext cx="2764500" cy="1666119"/>
          </a:xfrm>
          <a:prstGeom prst="roundRect">
            <a:avLst>
              <a:gd name="adj" fmla="val 7663"/>
            </a:avLst>
          </a:prstGeom>
          <a:solidFill>
            <a:srgbClr val="002060">
              <a:alpha val="25099"/>
            </a:srgbClr>
          </a:solidFill>
          <a:ln>
            <a:noFill/>
          </a:ln>
        </p:spPr>
        <p:txBody>
          <a:bodyPr spcFirstLastPara="1" wrap="square" lIns="91425" tIns="91425" rIns="91425" bIns="91425" anchor="ctr" anchorCtr="0">
            <a:noAutofit/>
          </a:bodyPr>
          <a:lstStyle/>
          <a:p>
            <a:pPr algn="ctr"/>
            <a:endParaRPr>
              <a:latin typeface="Roboto"/>
              <a:ea typeface="Roboto"/>
              <a:cs typeface="Roboto"/>
              <a:sym typeface="Roboto"/>
            </a:endParaRPr>
          </a:p>
        </p:txBody>
      </p:sp>
      <p:grpSp>
        <p:nvGrpSpPr>
          <p:cNvPr id="3" name="Google Shape;1318;p32">
            <a:extLst>
              <a:ext uri="{FF2B5EF4-FFF2-40B4-BE49-F238E27FC236}">
                <a16:creationId xmlns:a16="http://schemas.microsoft.com/office/drawing/2014/main" id="{03CB5EE4-4973-E69E-D8F3-464624AB9FB2}"/>
              </a:ext>
            </a:extLst>
          </p:cNvPr>
          <p:cNvGrpSpPr/>
          <p:nvPr/>
        </p:nvGrpSpPr>
        <p:grpSpPr>
          <a:xfrm>
            <a:off x="3984532" y="1246442"/>
            <a:ext cx="2097205" cy="1422128"/>
            <a:chOff x="3665585" y="1054238"/>
            <a:chExt cx="2097205" cy="1422128"/>
          </a:xfrm>
        </p:grpSpPr>
        <p:sp>
          <p:nvSpPr>
            <p:cNvPr id="1224" name="Google Shape;1319;p32">
              <a:extLst>
                <a:ext uri="{FF2B5EF4-FFF2-40B4-BE49-F238E27FC236}">
                  <a16:creationId xmlns:a16="http://schemas.microsoft.com/office/drawing/2014/main" id="{006CC276-B503-FD77-B002-5DE27A01FF57}"/>
                </a:ext>
              </a:extLst>
            </p:cNvPr>
            <p:cNvSpPr/>
            <p:nvPr/>
          </p:nvSpPr>
          <p:spPr>
            <a:xfrm>
              <a:off x="4400538" y="1054238"/>
              <a:ext cx="627300" cy="627300"/>
            </a:xfrm>
            <a:prstGeom prst="ellipse">
              <a:avLst/>
            </a:prstGeom>
            <a:solidFill>
              <a:srgbClr val="7AB848"/>
            </a:solidFill>
            <a:ln>
              <a:noFill/>
            </a:ln>
          </p:spPr>
          <p:txBody>
            <a:bodyPr spcFirstLastPara="1" wrap="square" lIns="91425" tIns="91425" rIns="91425" bIns="91425" anchor="ctr" anchorCtr="0">
              <a:noAutofit/>
            </a:bodyPr>
            <a:lstStyle/>
            <a:p>
              <a:pPr algn="ctr">
                <a:buClrTx/>
                <a:buFontTx/>
                <a:buNone/>
                <a:defRPr/>
              </a:pPr>
              <a:r>
                <a:rPr lang="fr" sz="1800" b="1">
                  <a:solidFill>
                    <a:srgbClr val="FFFFFF"/>
                  </a:solidFill>
                  <a:latin typeface="Fira Sans Extra Condensed"/>
                  <a:ea typeface="Fira Sans Extra Condensed"/>
                  <a:cs typeface="Fira Sans Extra Condensed"/>
                  <a:sym typeface="Fira Sans Extra Condensed"/>
                </a:rPr>
                <a:t>01</a:t>
              </a:r>
              <a:endParaRPr sz="1800" b="1">
                <a:solidFill>
                  <a:srgbClr val="FFFFFF"/>
                </a:solidFill>
                <a:latin typeface="Fira Sans Extra Condensed"/>
                <a:ea typeface="Fira Sans Extra Condensed"/>
                <a:cs typeface="Fira Sans Extra Condensed"/>
                <a:sym typeface="Fira Sans Extra Condensed"/>
              </a:endParaRPr>
            </a:p>
          </p:txBody>
        </p:sp>
        <p:sp>
          <p:nvSpPr>
            <p:cNvPr id="1292" name="Google Shape;1322;p32">
              <a:extLst>
                <a:ext uri="{FF2B5EF4-FFF2-40B4-BE49-F238E27FC236}">
                  <a16:creationId xmlns:a16="http://schemas.microsoft.com/office/drawing/2014/main" id="{D6EDD053-5D32-8C27-708F-C3A3D2F78661}"/>
                </a:ext>
              </a:extLst>
            </p:cNvPr>
            <p:cNvSpPr txBox="1"/>
            <p:nvPr/>
          </p:nvSpPr>
          <p:spPr>
            <a:xfrm>
              <a:off x="3665585" y="1849066"/>
              <a:ext cx="2097205" cy="627300"/>
            </a:xfrm>
            <a:prstGeom prst="rect">
              <a:avLst/>
            </a:prstGeom>
            <a:noFill/>
            <a:ln>
              <a:noFill/>
            </a:ln>
          </p:spPr>
          <p:txBody>
            <a:bodyPr spcFirstLastPara="1" wrap="square" lIns="91425" tIns="91425" rIns="91425" bIns="91425" anchor="ctr" anchorCtr="0">
              <a:noAutofit/>
            </a:bodyPr>
            <a:lstStyle/>
            <a:p>
              <a:pPr algn="just">
                <a:buClrTx/>
                <a:buFontTx/>
                <a:buNone/>
                <a:defRPr/>
              </a:pPr>
              <a:r>
                <a:rPr lang="en-US" sz="2000">
                  <a:effectLst/>
                  <a:latin typeface="Times New Roman" panose="02020603050405020304" pitchFamily="18" charset="0"/>
                  <a:ea typeface="Calibri" panose="020F0502020204030204" pitchFamily="34" charset="0"/>
                </a:rPr>
                <a:t>Nhan đề: </a:t>
              </a:r>
              <a:r>
                <a:rPr lang="en-US" sz="2000" i="1">
                  <a:effectLst/>
                  <a:latin typeface="Times New Roman" panose="02020603050405020304" pitchFamily="18" charset="0"/>
                  <a:ea typeface="Calibri" panose="020F0502020204030204" pitchFamily="34" charset="0"/>
                </a:rPr>
                <a:t>Hãy cầm lấy và đọc</a:t>
              </a:r>
              <a:endParaRPr sz="2000">
                <a:solidFill>
                  <a:sysClr val="windowText" lastClr="000000"/>
                </a:solidFill>
                <a:latin typeface="Roboto"/>
                <a:ea typeface="Roboto"/>
                <a:cs typeface="Roboto"/>
                <a:sym typeface="Roboto"/>
              </a:endParaRPr>
            </a:p>
          </p:txBody>
        </p:sp>
      </p:grpSp>
      <p:grpSp>
        <p:nvGrpSpPr>
          <p:cNvPr id="1293" name="Google Shape;1323;p32">
            <a:extLst>
              <a:ext uri="{FF2B5EF4-FFF2-40B4-BE49-F238E27FC236}">
                <a16:creationId xmlns:a16="http://schemas.microsoft.com/office/drawing/2014/main" id="{29D02A4E-2A2B-8AE7-02EE-190305E54529}"/>
              </a:ext>
            </a:extLst>
          </p:cNvPr>
          <p:cNvGrpSpPr/>
          <p:nvPr/>
        </p:nvGrpSpPr>
        <p:grpSpPr>
          <a:xfrm>
            <a:off x="4003874" y="2917148"/>
            <a:ext cx="2322876" cy="1425283"/>
            <a:chOff x="3615823" y="3087794"/>
            <a:chExt cx="2322876" cy="1425283"/>
          </a:xfrm>
        </p:grpSpPr>
        <p:sp>
          <p:nvSpPr>
            <p:cNvPr id="1294" name="Google Shape;1324;p32">
              <a:extLst>
                <a:ext uri="{FF2B5EF4-FFF2-40B4-BE49-F238E27FC236}">
                  <a16:creationId xmlns:a16="http://schemas.microsoft.com/office/drawing/2014/main" id="{9636B9C9-6C1A-15CD-FA73-DB150C46CED5}"/>
                </a:ext>
              </a:extLst>
            </p:cNvPr>
            <p:cNvSpPr/>
            <p:nvPr/>
          </p:nvSpPr>
          <p:spPr>
            <a:xfrm>
              <a:off x="4400538" y="3087794"/>
              <a:ext cx="627300" cy="627300"/>
            </a:xfrm>
            <a:prstGeom prst="ellipse">
              <a:avLst/>
            </a:prstGeom>
            <a:solidFill>
              <a:srgbClr val="5492C4"/>
            </a:solidFill>
            <a:ln>
              <a:noFill/>
            </a:ln>
          </p:spPr>
          <p:txBody>
            <a:bodyPr spcFirstLastPara="1" wrap="square" lIns="91425" tIns="91425" rIns="91425" bIns="91425" anchor="ctr" anchorCtr="0">
              <a:noAutofit/>
            </a:bodyPr>
            <a:lstStyle/>
            <a:p>
              <a:pPr algn="ctr">
                <a:buClrTx/>
                <a:buFontTx/>
                <a:buNone/>
                <a:defRPr/>
              </a:pPr>
              <a:r>
                <a:rPr lang="fr" sz="1800" b="1">
                  <a:solidFill>
                    <a:srgbClr val="FFFFFF"/>
                  </a:solidFill>
                  <a:latin typeface="Fira Sans Extra Condensed"/>
                  <a:ea typeface="Fira Sans Extra Condensed"/>
                  <a:cs typeface="Fira Sans Extra Condensed"/>
                  <a:sym typeface="Fira Sans Extra Condensed"/>
                </a:rPr>
                <a:t>03</a:t>
              </a:r>
              <a:endParaRPr sz="1800" b="1">
                <a:solidFill>
                  <a:srgbClr val="FFFFFF"/>
                </a:solidFill>
                <a:latin typeface="Fira Sans Extra Condensed"/>
                <a:ea typeface="Fira Sans Extra Condensed"/>
                <a:cs typeface="Fira Sans Extra Condensed"/>
                <a:sym typeface="Fira Sans Extra Condensed"/>
              </a:endParaRPr>
            </a:p>
          </p:txBody>
        </p:sp>
        <p:sp>
          <p:nvSpPr>
            <p:cNvPr id="1295" name="Google Shape;1326;p32">
              <a:extLst>
                <a:ext uri="{FF2B5EF4-FFF2-40B4-BE49-F238E27FC236}">
                  <a16:creationId xmlns:a16="http://schemas.microsoft.com/office/drawing/2014/main" id="{906BA633-FAC1-19BD-2D73-A1EF0063C7E7}"/>
                </a:ext>
              </a:extLst>
            </p:cNvPr>
            <p:cNvSpPr txBox="1"/>
            <p:nvPr/>
          </p:nvSpPr>
          <p:spPr>
            <a:xfrm>
              <a:off x="3615823" y="4181277"/>
              <a:ext cx="2322876" cy="331800"/>
            </a:xfrm>
            <a:prstGeom prst="rect">
              <a:avLst/>
            </a:prstGeom>
            <a:noFill/>
            <a:ln>
              <a:noFill/>
            </a:ln>
          </p:spPr>
          <p:txBody>
            <a:bodyPr spcFirstLastPara="1" wrap="square" lIns="91425" tIns="91425" rIns="91425" bIns="91425" anchor="ctr" anchorCtr="0">
              <a:noAutofit/>
            </a:bodyPr>
            <a:lstStyle/>
            <a:p>
              <a:pPr algn="just">
                <a:buClrTx/>
                <a:buFontTx/>
                <a:buNone/>
                <a:defRPr/>
              </a:pPr>
              <a:r>
                <a:rPr lang="en-US" sz="2000">
                  <a:effectLst/>
                  <a:latin typeface="Times New Roman" panose="02020603050405020304" pitchFamily="18" charset="0"/>
                  <a:ea typeface="Calibri" panose="020F0502020204030204" pitchFamily="34" charset="0"/>
                </a:rPr>
                <a:t>Thân bài: Tất cả các đoạn triển khai phần Thân bài đều nói về việc đọc sách</a:t>
              </a:r>
              <a:endParaRPr sz="2000" b="1">
                <a:solidFill>
                  <a:sysClr val="windowText" lastClr="000000"/>
                </a:solidFill>
                <a:latin typeface="Fira Sans Extra Condensed"/>
                <a:ea typeface="Fira Sans Extra Condensed"/>
                <a:cs typeface="Fira Sans Extra Condensed"/>
                <a:sym typeface="Fira Sans Extra Condensed"/>
              </a:endParaRPr>
            </a:p>
          </p:txBody>
        </p:sp>
      </p:grpSp>
      <p:grpSp>
        <p:nvGrpSpPr>
          <p:cNvPr id="1296" name="Google Shape;1328;p32">
            <a:extLst>
              <a:ext uri="{FF2B5EF4-FFF2-40B4-BE49-F238E27FC236}">
                <a16:creationId xmlns:a16="http://schemas.microsoft.com/office/drawing/2014/main" id="{919A7150-4F30-5045-E82C-7D0B4976BE7F}"/>
              </a:ext>
            </a:extLst>
          </p:cNvPr>
          <p:cNvGrpSpPr/>
          <p:nvPr/>
        </p:nvGrpSpPr>
        <p:grpSpPr>
          <a:xfrm>
            <a:off x="5985295" y="1044086"/>
            <a:ext cx="2732287" cy="1416840"/>
            <a:chOff x="5779073" y="1054238"/>
            <a:chExt cx="2732287" cy="1328321"/>
          </a:xfrm>
        </p:grpSpPr>
        <p:sp>
          <p:nvSpPr>
            <p:cNvPr id="1297" name="Google Shape;1329;p32">
              <a:extLst>
                <a:ext uri="{FF2B5EF4-FFF2-40B4-BE49-F238E27FC236}">
                  <a16:creationId xmlns:a16="http://schemas.microsoft.com/office/drawing/2014/main" id="{11B290DA-D0F7-7A96-5AE8-0377CD8564FD}"/>
                </a:ext>
              </a:extLst>
            </p:cNvPr>
            <p:cNvSpPr/>
            <p:nvPr/>
          </p:nvSpPr>
          <p:spPr>
            <a:xfrm>
              <a:off x="6912775" y="1054238"/>
              <a:ext cx="627300" cy="627300"/>
            </a:xfrm>
            <a:prstGeom prst="ellipse">
              <a:avLst/>
            </a:prstGeom>
            <a:solidFill>
              <a:srgbClr val="F3D676"/>
            </a:solidFill>
            <a:ln>
              <a:noFill/>
            </a:ln>
          </p:spPr>
          <p:txBody>
            <a:bodyPr spcFirstLastPara="1" wrap="square" lIns="91425" tIns="91425" rIns="91425" bIns="91425" anchor="ctr" anchorCtr="0">
              <a:noAutofit/>
            </a:bodyPr>
            <a:lstStyle/>
            <a:p>
              <a:pPr algn="ctr">
                <a:buClrTx/>
                <a:buFontTx/>
                <a:buNone/>
                <a:defRPr/>
              </a:pPr>
              <a:r>
                <a:rPr lang="fr" sz="1800" b="1">
                  <a:solidFill>
                    <a:srgbClr val="FFFFFF"/>
                  </a:solidFill>
                  <a:latin typeface="Fira Sans Extra Condensed"/>
                  <a:ea typeface="Fira Sans Extra Condensed"/>
                  <a:cs typeface="Fira Sans Extra Condensed"/>
                  <a:sym typeface="Fira Sans Extra Condensed"/>
                </a:rPr>
                <a:t>02</a:t>
              </a:r>
              <a:endParaRPr sz="1800" b="1">
                <a:solidFill>
                  <a:srgbClr val="FFFFFF"/>
                </a:solidFill>
                <a:latin typeface="Fira Sans Extra Condensed"/>
                <a:ea typeface="Fira Sans Extra Condensed"/>
                <a:cs typeface="Fira Sans Extra Condensed"/>
                <a:sym typeface="Fira Sans Extra Condensed"/>
              </a:endParaRPr>
            </a:p>
          </p:txBody>
        </p:sp>
        <p:sp>
          <p:nvSpPr>
            <p:cNvPr id="1298" name="Google Shape;1331;p32">
              <a:extLst>
                <a:ext uri="{FF2B5EF4-FFF2-40B4-BE49-F238E27FC236}">
                  <a16:creationId xmlns:a16="http://schemas.microsoft.com/office/drawing/2014/main" id="{1F6D414B-C6C0-8734-7BB9-BF1EF679780D}"/>
                </a:ext>
              </a:extLst>
            </p:cNvPr>
            <p:cNvSpPr txBox="1"/>
            <p:nvPr/>
          </p:nvSpPr>
          <p:spPr>
            <a:xfrm>
              <a:off x="5779073" y="2050759"/>
              <a:ext cx="2732287" cy="331800"/>
            </a:xfrm>
            <a:prstGeom prst="rect">
              <a:avLst/>
            </a:prstGeom>
            <a:noFill/>
            <a:ln>
              <a:noFill/>
            </a:ln>
          </p:spPr>
          <p:txBody>
            <a:bodyPr spcFirstLastPara="1" wrap="square" lIns="91425" tIns="91425" rIns="91425" bIns="91425" anchor="ctr" anchorCtr="0">
              <a:noAutofit/>
            </a:bodyPr>
            <a:lstStyle/>
            <a:p>
              <a:pPr algn="just">
                <a:buClrTx/>
                <a:buFontTx/>
                <a:buNone/>
                <a:defRPr/>
              </a:pPr>
              <a:r>
                <a:rPr lang="en-US" sz="2000">
                  <a:effectLst/>
                  <a:latin typeface="Times New Roman" panose="02020603050405020304" pitchFamily="18" charset="0"/>
                  <a:ea typeface="Calibri" panose="020F0502020204030204" pitchFamily="34" charset="0"/>
                </a:rPr>
                <a:t>Mở bài: Câu chuyện về động lực đọc sách của Thánh Au-gu-xtinh.</a:t>
              </a:r>
              <a:endParaRPr sz="2000" b="1">
                <a:solidFill>
                  <a:sysClr val="windowText" lastClr="000000"/>
                </a:solidFill>
                <a:latin typeface="Fira Sans Extra Condensed"/>
                <a:ea typeface="Fira Sans Extra Condensed"/>
                <a:cs typeface="Fira Sans Extra Condensed"/>
                <a:sym typeface="Fira Sans Extra Condensed"/>
              </a:endParaRPr>
            </a:p>
          </p:txBody>
        </p:sp>
      </p:grpSp>
      <p:grpSp>
        <p:nvGrpSpPr>
          <p:cNvPr id="1299" name="Google Shape;1333;p32">
            <a:extLst>
              <a:ext uri="{FF2B5EF4-FFF2-40B4-BE49-F238E27FC236}">
                <a16:creationId xmlns:a16="http://schemas.microsoft.com/office/drawing/2014/main" id="{78177F2B-BDDC-016D-CF2A-BA8EF557340F}"/>
              </a:ext>
            </a:extLst>
          </p:cNvPr>
          <p:cNvGrpSpPr/>
          <p:nvPr/>
        </p:nvGrpSpPr>
        <p:grpSpPr>
          <a:xfrm>
            <a:off x="6569028" y="2819575"/>
            <a:ext cx="2322876" cy="1442842"/>
            <a:chOff x="6506337" y="3090068"/>
            <a:chExt cx="2322876" cy="1442842"/>
          </a:xfrm>
        </p:grpSpPr>
        <p:sp>
          <p:nvSpPr>
            <p:cNvPr id="1300" name="Google Shape;1334;p32">
              <a:extLst>
                <a:ext uri="{FF2B5EF4-FFF2-40B4-BE49-F238E27FC236}">
                  <a16:creationId xmlns:a16="http://schemas.microsoft.com/office/drawing/2014/main" id="{7BB9F13F-F4F9-075B-148B-0DEF149ED63D}"/>
                </a:ext>
              </a:extLst>
            </p:cNvPr>
            <p:cNvSpPr/>
            <p:nvPr/>
          </p:nvSpPr>
          <p:spPr>
            <a:xfrm>
              <a:off x="7226425" y="3090068"/>
              <a:ext cx="627300" cy="627300"/>
            </a:xfrm>
            <a:prstGeom prst="ellipse">
              <a:avLst/>
            </a:prstGeom>
            <a:solidFill>
              <a:srgbClr val="5F4776"/>
            </a:solidFill>
            <a:ln>
              <a:noFill/>
            </a:ln>
          </p:spPr>
          <p:txBody>
            <a:bodyPr spcFirstLastPara="1" wrap="square" lIns="91425" tIns="91425" rIns="91425" bIns="91425" anchor="ctr" anchorCtr="0">
              <a:noAutofit/>
            </a:bodyPr>
            <a:lstStyle/>
            <a:p>
              <a:pPr algn="ctr">
                <a:buClrTx/>
                <a:buFontTx/>
                <a:buNone/>
                <a:defRPr/>
              </a:pPr>
              <a:r>
                <a:rPr lang="fr" sz="1800" b="1">
                  <a:solidFill>
                    <a:srgbClr val="FFFFFF"/>
                  </a:solidFill>
                  <a:latin typeface="Fira Sans Extra Condensed"/>
                  <a:ea typeface="Fira Sans Extra Condensed"/>
                  <a:cs typeface="Fira Sans Extra Condensed"/>
                  <a:sym typeface="Fira Sans Extra Condensed"/>
                </a:rPr>
                <a:t>04</a:t>
              </a:r>
              <a:endParaRPr sz="1800" b="1">
                <a:solidFill>
                  <a:srgbClr val="FFFFFF"/>
                </a:solidFill>
                <a:latin typeface="Fira Sans Extra Condensed"/>
                <a:ea typeface="Fira Sans Extra Condensed"/>
                <a:cs typeface="Fira Sans Extra Condensed"/>
                <a:sym typeface="Fira Sans Extra Condensed"/>
              </a:endParaRPr>
            </a:p>
          </p:txBody>
        </p:sp>
        <p:sp>
          <p:nvSpPr>
            <p:cNvPr id="1301" name="Google Shape;1336;p32">
              <a:extLst>
                <a:ext uri="{FF2B5EF4-FFF2-40B4-BE49-F238E27FC236}">
                  <a16:creationId xmlns:a16="http://schemas.microsoft.com/office/drawing/2014/main" id="{931EA574-D965-FEA5-3EAA-F29468E76BE1}"/>
                </a:ext>
              </a:extLst>
            </p:cNvPr>
            <p:cNvSpPr txBox="1"/>
            <p:nvPr/>
          </p:nvSpPr>
          <p:spPr>
            <a:xfrm>
              <a:off x="6506337" y="4201110"/>
              <a:ext cx="2322876" cy="331800"/>
            </a:xfrm>
            <a:prstGeom prst="rect">
              <a:avLst/>
            </a:prstGeom>
            <a:noFill/>
            <a:ln>
              <a:noFill/>
            </a:ln>
          </p:spPr>
          <p:txBody>
            <a:bodyPr spcFirstLastPara="1" wrap="square" lIns="91425" tIns="91425" rIns="91425" bIns="91425" anchor="ctr" anchorCtr="0">
              <a:noAutofit/>
            </a:bodyPr>
            <a:lstStyle/>
            <a:p>
              <a:pPr>
                <a:spcAft>
                  <a:spcPts val="1000"/>
                </a:spcAft>
              </a:pPr>
              <a:r>
                <a:rPr lang="en-US" sz="2000">
                  <a:effectLst/>
                  <a:latin typeface="Times New Roman" panose="02020603050405020304" pitchFamily="18" charset="0"/>
                  <a:ea typeface="Calibri" panose="020F0502020204030204" pitchFamily="34" charset="0"/>
                  <a:cs typeface="Times New Roman" panose="02020603050405020304" pitchFamily="18" charset="0"/>
                </a:rPr>
                <a:t>Kết bài: Nhắc lại thông điệp về đọc sách.</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p:txBody>
        </p:sp>
      </p:grpSp>
      <p:sp>
        <p:nvSpPr>
          <p:cNvPr id="1302" name="Google Shape;1339;p32">
            <a:extLst>
              <a:ext uri="{FF2B5EF4-FFF2-40B4-BE49-F238E27FC236}">
                <a16:creationId xmlns:a16="http://schemas.microsoft.com/office/drawing/2014/main" id="{2BFBE363-3326-967B-666A-6F36400D3F9F}"/>
              </a:ext>
            </a:extLst>
          </p:cNvPr>
          <p:cNvSpPr txBox="1"/>
          <p:nvPr/>
        </p:nvSpPr>
        <p:spPr>
          <a:xfrm>
            <a:off x="1708940" y="3007454"/>
            <a:ext cx="2001143" cy="331800"/>
          </a:xfrm>
          <a:prstGeom prst="rect">
            <a:avLst/>
          </a:prstGeom>
          <a:noFill/>
          <a:ln>
            <a:noFill/>
          </a:ln>
        </p:spPr>
        <p:txBody>
          <a:bodyPr spcFirstLastPara="1" wrap="square" lIns="91425" tIns="91425" rIns="91425" bIns="91425" anchor="ctr" anchorCtr="0">
            <a:noAutofit/>
          </a:bodyPr>
          <a:lstStyle/>
          <a:p>
            <a:pPr algn="just"/>
            <a:r>
              <a:rPr lang="en-US" sz="2400" b="1" i="1">
                <a:latin typeface="Times New Roman" panose="02020603050405020304" pitchFamily="18" charset="0"/>
                <a:cs typeface="Times New Roman" panose="02020603050405020304" pitchFamily="18" charset="0"/>
              </a:rPr>
              <a:t>VB này tập trung bàn về việc đọc sách</a:t>
            </a:r>
            <a:endParaRPr sz="3600" b="1" i="1">
              <a:latin typeface="Times New Roman" panose="02020603050405020304" pitchFamily="18" charset="0"/>
              <a:ea typeface="Fira Sans Extra Condensed"/>
              <a:cs typeface="Times New Roman" panose="02020603050405020304" pitchFamily="18" charset="0"/>
              <a:sym typeface="Fira Sans Extra Condensed"/>
            </a:endParaRPr>
          </a:p>
        </p:txBody>
      </p:sp>
      <p:pic>
        <p:nvPicPr>
          <p:cNvPr id="1303" name="Picture 1302">
            <a:extLst>
              <a:ext uri="{FF2B5EF4-FFF2-40B4-BE49-F238E27FC236}">
                <a16:creationId xmlns:a16="http://schemas.microsoft.com/office/drawing/2014/main" id="{4313AE3E-B599-9A57-61D1-127680167E0C}"/>
              </a:ext>
            </a:extLst>
          </p:cNvPr>
          <p:cNvPicPr>
            <a:picLocks noChangeAspect="1"/>
          </p:cNvPicPr>
          <p:nvPr/>
        </p:nvPicPr>
        <p:blipFill>
          <a:blip r:embed="rId3"/>
          <a:stretch>
            <a:fillRect/>
          </a:stretch>
        </p:blipFill>
        <p:spPr>
          <a:xfrm>
            <a:off x="118905" y="1421896"/>
            <a:ext cx="2097206" cy="3834716"/>
          </a:xfrm>
          <a:prstGeom prst="rect">
            <a:avLst/>
          </a:prstGeom>
        </p:spPr>
      </p:pic>
    </p:spTree>
    <p:extLst>
      <p:ext uri="{BB962C8B-B14F-4D97-AF65-F5344CB8AC3E}">
        <p14:creationId xmlns:p14="http://schemas.microsoft.com/office/powerpoint/2010/main" val="314764825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303"/>
                                        </p:tgtEl>
                                        <p:attrNameLst>
                                          <p:attrName>style.visibility</p:attrName>
                                        </p:attrNameLst>
                                      </p:cBhvr>
                                      <p:to>
                                        <p:strVal val="visible"/>
                                      </p:to>
                                    </p:set>
                                    <p:animEffect transition="in" filter="barn(inVertical)">
                                      <p:cBhvr>
                                        <p:cTn id="7" dur="500"/>
                                        <p:tgtEl>
                                          <p:spTgt spid="130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302"/>
                                        </p:tgtEl>
                                        <p:attrNameLst>
                                          <p:attrName>style.visibility</p:attrName>
                                        </p:attrNameLst>
                                      </p:cBhvr>
                                      <p:to>
                                        <p:strVal val="visible"/>
                                      </p:to>
                                    </p:set>
                                    <p:animEffect transition="in" filter="barn(inVertical)">
                                      <p:cBhvr>
                                        <p:cTn id="10" dur="500"/>
                                        <p:tgtEl>
                                          <p:spTgt spid="1302"/>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barn(inVertical)">
                                      <p:cBhvr>
                                        <p:cTn id="13" dur="500"/>
                                        <p:tgtEl>
                                          <p:spTgt spid="2"/>
                                        </p:tgtEl>
                                      </p:cBhvr>
                                    </p:animEffect>
                                  </p:childTnLst>
                                </p:cTn>
                              </p:par>
                            </p:childTnLst>
                          </p:cTn>
                        </p:par>
                      </p:childTnLst>
                    </p:cTn>
                  </p:par>
                  <p:par>
                    <p:cTn id="14" fill="hold">
                      <p:stCondLst>
                        <p:cond delay="indefinite"/>
                      </p:stCondLst>
                      <p:childTnLst>
                        <p:par>
                          <p:cTn id="15" fill="hold">
                            <p:stCondLst>
                              <p:cond delay="0"/>
                            </p:stCondLst>
                            <p:childTnLst>
                              <p:par>
                                <p:cTn id="16" presetID="14" presetClass="entr" presetSubtype="10" fill="hold" nodeType="click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randombar(horizontal)">
                                      <p:cBhvr>
                                        <p:cTn id="18" dur="500"/>
                                        <p:tgtEl>
                                          <p:spTgt spid="3"/>
                                        </p:tgtEl>
                                      </p:cBhvr>
                                    </p:animEffect>
                                  </p:childTnLst>
                                </p:cTn>
                              </p:par>
                            </p:childTnLst>
                          </p:cTn>
                        </p:par>
                      </p:childTnLst>
                    </p:cTn>
                  </p:par>
                  <p:par>
                    <p:cTn id="19" fill="hold">
                      <p:stCondLst>
                        <p:cond delay="indefinite"/>
                      </p:stCondLst>
                      <p:childTnLst>
                        <p:par>
                          <p:cTn id="20" fill="hold">
                            <p:stCondLst>
                              <p:cond delay="0"/>
                            </p:stCondLst>
                            <p:childTnLst>
                              <p:par>
                                <p:cTn id="21" presetID="14" presetClass="entr" presetSubtype="10" fill="hold" nodeType="clickEffect">
                                  <p:stCondLst>
                                    <p:cond delay="0"/>
                                  </p:stCondLst>
                                  <p:childTnLst>
                                    <p:set>
                                      <p:cBhvr>
                                        <p:cTn id="22" dur="1" fill="hold">
                                          <p:stCondLst>
                                            <p:cond delay="0"/>
                                          </p:stCondLst>
                                        </p:cTn>
                                        <p:tgtEl>
                                          <p:spTgt spid="1296"/>
                                        </p:tgtEl>
                                        <p:attrNameLst>
                                          <p:attrName>style.visibility</p:attrName>
                                        </p:attrNameLst>
                                      </p:cBhvr>
                                      <p:to>
                                        <p:strVal val="visible"/>
                                      </p:to>
                                    </p:set>
                                    <p:animEffect transition="in" filter="randombar(horizontal)">
                                      <p:cBhvr>
                                        <p:cTn id="23" dur="500"/>
                                        <p:tgtEl>
                                          <p:spTgt spid="1296"/>
                                        </p:tgtEl>
                                      </p:cBhvr>
                                    </p:animEffect>
                                  </p:childTnLst>
                                </p:cTn>
                              </p:par>
                            </p:childTnLst>
                          </p:cTn>
                        </p:par>
                      </p:childTnLst>
                    </p:cTn>
                  </p:par>
                  <p:par>
                    <p:cTn id="24" fill="hold">
                      <p:stCondLst>
                        <p:cond delay="indefinite"/>
                      </p:stCondLst>
                      <p:childTnLst>
                        <p:par>
                          <p:cTn id="25" fill="hold">
                            <p:stCondLst>
                              <p:cond delay="0"/>
                            </p:stCondLst>
                            <p:childTnLst>
                              <p:par>
                                <p:cTn id="26" presetID="14" presetClass="entr" presetSubtype="10" fill="hold" nodeType="clickEffect">
                                  <p:stCondLst>
                                    <p:cond delay="0"/>
                                  </p:stCondLst>
                                  <p:childTnLst>
                                    <p:set>
                                      <p:cBhvr>
                                        <p:cTn id="27" dur="1" fill="hold">
                                          <p:stCondLst>
                                            <p:cond delay="0"/>
                                          </p:stCondLst>
                                        </p:cTn>
                                        <p:tgtEl>
                                          <p:spTgt spid="1293"/>
                                        </p:tgtEl>
                                        <p:attrNameLst>
                                          <p:attrName>style.visibility</p:attrName>
                                        </p:attrNameLst>
                                      </p:cBhvr>
                                      <p:to>
                                        <p:strVal val="visible"/>
                                      </p:to>
                                    </p:set>
                                    <p:animEffect transition="in" filter="randombar(horizontal)">
                                      <p:cBhvr>
                                        <p:cTn id="28" dur="500"/>
                                        <p:tgtEl>
                                          <p:spTgt spid="1293"/>
                                        </p:tgtEl>
                                      </p:cBhvr>
                                    </p:animEffect>
                                  </p:childTnLst>
                                </p:cTn>
                              </p:par>
                            </p:childTnLst>
                          </p:cTn>
                        </p:par>
                      </p:childTnLst>
                    </p:cTn>
                  </p:par>
                  <p:par>
                    <p:cTn id="29" fill="hold">
                      <p:stCondLst>
                        <p:cond delay="indefinite"/>
                      </p:stCondLst>
                      <p:childTnLst>
                        <p:par>
                          <p:cTn id="30" fill="hold">
                            <p:stCondLst>
                              <p:cond delay="0"/>
                            </p:stCondLst>
                            <p:childTnLst>
                              <p:par>
                                <p:cTn id="31" presetID="14" presetClass="entr" presetSubtype="10" fill="hold" nodeType="clickEffect">
                                  <p:stCondLst>
                                    <p:cond delay="0"/>
                                  </p:stCondLst>
                                  <p:childTnLst>
                                    <p:set>
                                      <p:cBhvr>
                                        <p:cTn id="32" dur="1" fill="hold">
                                          <p:stCondLst>
                                            <p:cond delay="0"/>
                                          </p:stCondLst>
                                        </p:cTn>
                                        <p:tgtEl>
                                          <p:spTgt spid="1299"/>
                                        </p:tgtEl>
                                        <p:attrNameLst>
                                          <p:attrName>style.visibility</p:attrName>
                                        </p:attrNameLst>
                                      </p:cBhvr>
                                      <p:to>
                                        <p:strVal val="visible"/>
                                      </p:to>
                                    </p:set>
                                    <p:animEffect transition="in" filter="randombar(horizontal)">
                                      <p:cBhvr>
                                        <p:cTn id="33" dur="500"/>
                                        <p:tgtEl>
                                          <p:spTgt spid="12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302"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372"/>
        <p:cNvGrpSpPr/>
        <p:nvPr/>
      </p:nvGrpSpPr>
      <p:grpSpPr>
        <a:xfrm>
          <a:off x="0" y="0"/>
          <a:ext cx="0" cy="0"/>
          <a:chOff x="0" y="0"/>
          <a:chExt cx="0" cy="0"/>
        </a:xfrm>
      </p:grpSpPr>
      <p:sp>
        <p:nvSpPr>
          <p:cNvPr id="1373" name="Google Shape;1373;p53"/>
          <p:cNvSpPr/>
          <p:nvPr/>
        </p:nvSpPr>
        <p:spPr>
          <a:xfrm>
            <a:off x="886293" y="905215"/>
            <a:ext cx="1379700" cy="13797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b="1">
              <a:latin typeface="Times New Roman" panose="02020603050405020304" pitchFamily="18" charset="0"/>
              <a:cs typeface="Times New Roman" panose="02020603050405020304" pitchFamily="18" charset="0"/>
            </a:endParaRPr>
          </a:p>
        </p:txBody>
      </p:sp>
      <p:sp>
        <p:nvSpPr>
          <p:cNvPr id="1374" name="Google Shape;1374;p53"/>
          <p:cNvSpPr txBox="1">
            <a:spLocks noGrp="1"/>
          </p:cNvSpPr>
          <p:nvPr>
            <p:ph type="title"/>
          </p:nvPr>
        </p:nvSpPr>
        <p:spPr>
          <a:xfrm>
            <a:off x="2427450" y="538912"/>
            <a:ext cx="4383600" cy="1823654"/>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6000" b="1">
                <a:latin typeface="Times New Roman" panose="02020603050405020304" pitchFamily="18" charset="0"/>
                <a:cs typeface="Times New Roman" panose="02020603050405020304" pitchFamily="18" charset="0"/>
              </a:rPr>
              <a:t>Tóm lược </a:t>
            </a:r>
            <a:br>
              <a:rPr lang="en" sz="6000" b="1">
                <a:latin typeface="Times New Roman" panose="02020603050405020304" pitchFamily="18" charset="0"/>
                <a:cs typeface="Times New Roman" panose="02020603050405020304" pitchFamily="18" charset="0"/>
              </a:rPr>
            </a:br>
            <a:r>
              <a:rPr lang="en" sz="6000" b="1">
                <a:latin typeface="Times New Roman" panose="02020603050405020304" pitchFamily="18" charset="0"/>
                <a:cs typeface="Times New Roman" panose="02020603050405020304" pitchFamily="18" charset="0"/>
              </a:rPr>
              <a:t>ý kiến</a:t>
            </a:r>
            <a:endParaRPr sz="6000" b="1">
              <a:latin typeface="Times New Roman" panose="02020603050405020304" pitchFamily="18" charset="0"/>
              <a:cs typeface="Times New Roman" panose="02020603050405020304" pitchFamily="18" charset="0"/>
            </a:endParaRPr>
          </a:p>
        </p:txBody>
      </p:sp>
      <p:sp>
        <p:nvSpPr>
          <p:cNvPr id="1376" name="Google Shape;1376;p53"/>
          <p:cNvSpPr txBox="1">
            <a:spLocks noGrp="1"/>
          </p:cNvSpPr>
          <p:nvPr>
            <p:ph type="title" idx="2"/>
          </p:nvPr>
        </p:nvSpPr>
        <p:spPr>
          <a:xfrm>
            <a:off x="920604" y="1141588"/>
            <a:ext cx="13422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latin typeface="Times New Roman" panose="02020603050405020304" pitchFamily="18" charset="0"/>
                <a:cs typeface="Times New Roman" panose="02020603050405020304" pitchFamily="18" charset="0"/>
              </a:rPr>
              <a:t>02</a:t>
            </a:r>
            <a:endParaRPr b="1">
              <a:latin typeface="Times New Roman" panose="02020603050405020304" pitchFamily="18" charset="0"/>
              <a:cs typeface="Times New Roman" panose="02020603050405020304" pitchFamily="18" charset="0"/>
            </a:endParaRPr>
          </a:p>
        </p:txBody>
      </p:sp>
      <p:grpSp>
        <p:nvGrpSpPr>
          <p:cNvPr id="55" name="Google Shape;1242;p51">
            <a:extLst>
              <a:ext uri="{FF2B5EF4-FFF2-40B4-BE49-F238E27FC236}">
                <a16:creationId xmlns:a16="http://schemas.microsoft.com/office/drawing/2014/main" id="{56209A52-9152-9185-44E2-F768B626AF85}"/>
              </a:ext>
            </a:extLst>
          </p:cNvPr>
          <p:cNvGrpSpPr/>
          <p:nvPr/>
        </p:nvGrpSpPr>
        <p:grpSpPr>
          <a:xfrm>
            <a:off x="155691" y="187206"/>
            <a:ext cx="764913" cy="487959"/>
            <a:chOff x="3690516" y="902025"/>
            <a:chExt cx="1871575" cy="952294"/>
          </a:xfrm>
        </p:grpSpPr>
        <p:grpSp>
          <p:nvGrpSpPr>
            <p:cNvPr id="56" name="Google Shape;1243;p51">
              <a:extLst>
                <a:ext uri="{FF2B5EF4-FFF2-40B4-BE49-F238E27FC236}">
                  <a16:creationId xmlns:a16="http://schemas.microsoft.com/office/drawing/2014/main" id="{2F42E37E-89BE-E106-349E-1661A8D61D58}"/>
                </a:ext>
              </a:extLst>
            </p:cNvPr>
            <p:cNvGrpSpPr/>
            <p:nvPr/>
          </p:nvGrpSpPr>
          <p:grpSpPr>
            <a:xfrm>
              <a:off x="3690516" y="902025"/>
              <a:ext cx="1871575" cy="952294"/>
              <a:chOff x="3668622" y="601925"/>
              <a:chExt cx="1871575" cy="952294"/>
            </a:xfrm>
          </p:grpSpPr>
          <p:sp>
            <p:nvSpPr>
              <p:cNvPr id="1434" name="Google Shape;1244;p51">
                <a:extLst>
                  <a:ext uri="{FF2B5EF4-FFF2-40B4-BE49-F238E27FC236}">
                    <a16:creationId xmlns:a16="http://schemas.microsoft.com/office/drawing/2014/main" id="{885AD0FB-98F5-CBA8-3EFF-B97D9264473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245;p51">
                <a:extLst>
                  <a:ext uri="{FF2B5EF4-FFF2-40B4-BE49-F238E27FC236}">
                    <a16:creationId xmlns:a16="http://schemas.microsoft.com/office/drawing/2014/main" id="{DEEC63A9-F1B3-1047-60D0-4B02DB4FEE05}"/>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246;p51">
              <a:extLst>
                <a:ext uri="{FF2B5EF4-FFF2-40B4-BE49-F238E27FC236}">
                  <a16:creationId xmlns:a16="http://schemas.microsoft.com/office/drawing/2014/main" id="{7C17B15D-6EF9-55D3-21B8-5325132A4867}"/>
                </a:ext>
              </a:extLst>
            </p:cNvPr>
            <p:cNvGrpSpPr/>
            <p:nvPr/>
          </p:nvGrpSpPr>
          <p:grpSpPr>
            <a:xfrm>
              <a:off x="3690516" y="902025"/>
              <a:ext cx="1871575" cy="952294"/>
              <a:chOff x="3668622" y="601925"/>
              <a:chExt cx="1871575" cy="952294"/>
            </a:xfrm>
          </p:grpSpPr>
          <p:sp>
            <p:nvSpPr>
              <p:cNvPr id="58" name="Google Shape;1247;p51">
                <a:extLst>
                  <a:ext uri="{FF2B5EF4-FFF2-40B4-BE49-F238E27FC236}">
                    <a16:creationId xmlns:a16="http://schemas.microsoft.com/office/drawing/2014/main" id="{B5EA0B1A-C0E6-864A-FDC0-75E4FD890100}"/>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248;p51">
                <a:extLst>
                  <a:ext uri="{FF2B5EF4-FFF2-40B4-BE49-F238E27FC236}">
                    <a16:creationId xmlns:a16="http://schemas.microsoft.com/office/drawing/2014/main" id="{C3F9EF02-5B93-3FB1-1AB3-AD8C9BB6AE71}"/>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249;p51">
                <a:extLst>
                  <a:ext uri="{FF2B5EF4-FFF2-40B4-BE49-F238E27FC236}">
                    <a16:creationId xmlns:a16="http://schemas.microsoft.com/office/drawing/2014/main" id="{6FA0E745-6A46-1DDF-1433-3C885F703EBF}"/>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250;p51">
                <a:extLst>
                  <a:ext uri="{FF2B5EF4-FFF2-40B4-BE49-F238E27FC236}">
                    <a16:creationId xmlns:a16="http://schemas.microsoft.com/office/drawing/2014/main" id="{CBD9BA0D-C9FF-4236-846E-415FF164BCC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251;p51">
                <a:extLst>
                  <a:ext uri="{FF2B5EF4-FFF2-40B4-BE49-F238E27FC236}">
                    <a16:creationId xmlns:a16="http://schemas.microsoft.com/office/drawing/2014/main" id="{DB9FE920-3C6A-124E-DCC9-7BFD21847FAF}"/>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252;p51">
                <a:extLst>
                  <a:ext uri="{FF2B5EF4-FFF2-40B4-BE49-F238E27FC236}">
                    <a16:creationId xmlns:a16="http://schemas.microsoft.com/office/drawing/2014/main" id="{0C8C338A-494E-05C6-D9CB-AB64A8C3CC73}"/>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253;p51">
                <a:extLst>
                  <a:ext uri="{FF2B5EF4-FFF2-40B4-BE49-F238E27FC236}">
                    <a16:creationId xmlns:a16="http://schemas.microsoft.com/office/drawing/2014/main" id="{1D718E17-21DB-1FB9-68D9-AB527FFFB43C}"/>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254;p51">
                <a:extLst>
                  <a:ext uri="{FF2B5EF4-FFF2-40B4-BE49-F238E27FC236}">
                    <a16:creationId xmlns:a16="http://schemas.microsoft.com/office/drawing/2014/main" id="{0CB1FEB8-AFA6-032A-5FCA-6D6DD7AA7F24}"/>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255;p51">
                <a:extLst>
                  <a:ext uri="{FF2B5EF4-FFF2-40B4-BE49-F238E27FC236}">
                    <a16:creationId xmlns:a16="http://schemas.microsoft.com/office/drawing/2014/main" id="{49FD32EF-7A8B-5648-DD37-8A1957D2C0C8}"/>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256;p51">
                <a:extLst>
                  <a:ext uri="{FF2B5EF4-FFF2-40B4-BE49-F238E27FC236}">
                    <a16:creationId xmlns:a16="http://schemas.microsoft.com/office/drawing/2014/main" id="{0E76B2FD-F522-BBCF-1DC3-42F60644F365}"/>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257;p51">
                <a:extLst>
                  <a:ext uri="{FF2B5EF4-FFF2-40B4-BE49-F238E27FC236}">
                    <a16:creationId xmlns:a16="http://schemas.microsoft.com/office/drawing/2014/main" id="{BE33B91E-C288-F2FA-9F98-0D5D4832DE02}"/>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258;p51">
                <a:extLst>
                  <a:ext uri="{FF2B5EF4-FFF2-40B4-BE49-F238E27FC236}">
                    <a16:creationId xmlns:a16="http://schemas.microsoft.com/office/drawing/2014/main" id="{322A87CD-BAB4-AC29-651E-589EB09CF7B2}"/>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259;p51">
                <a:extLst>
                  <a:ext uri="{FF2B5EF4-FFF2-40B4-BE49-F238E27FC236}">
                    <a16:creationId xmlns:a16="http://schemas.microsoft.com/office/drawing/2014/main" id="{15DCC34E-296A-DF6B-1B7C-4E3B04048F6E}"/>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260;p51">
                <a:extLst>
                  <a:ext uri="{FF2B5EF4-FFF2-40B4-BE49-F238E27FC236}">
                    <a16:creationId xmlns:a16="http://schemas.microsoft.com/office/drawing/2014/main" id="{6F3F6F67-E11A-C4B5-7B45-814141E5EEA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261;p51">
                <a:extLst>
                  <a:ext uri="{FF2B5EF4-FFF2-40B4-BE49-F238E27FC236}">
                    <a16:creationId xmlns:a16="http://schemas.microsoft.com/office/drawing/2014/main" id="{CB0803F8-5FDF-2769-4236-5316FEAA5DBC}"/>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262;p51">
                <a:extLst>
                  <a:ext uri="{FF2B5EF4-FFF2-40B4-BE49-F238E27FC236}">
                    <a16:creationId xmlns:a16="http://schemas.microsoft.com/office/drawing/2014/main" id="{B1F41BE3-39F4-4466-94EF-6C29F70AF3B0}"/>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263;p51">
                <a:extLst>
                  <a:ext uri="{FF2B5EF4-FFF2-40B4-BE49-F238E27FC236}">
                    <a16:creationId xmlns:a16="http://schemas.microsoft.com/office/drawing/2014/main" id="{817DA414-B1D3-4E2E-F5B8-1019E34572EB}"/>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264;p51">
                <a:extLst>
                  <a:ext uri="{FF2B5EF4-FFF2-40B4-BE49-F238E27FC236}">
                    <a16:creationId xmlns:a16="http://schemas.microsoft.com/office/drawing/2014/main" id="{5D1A3D80-E619-F626-B6F9-0D717E5A2F62}"/>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265;p51">
                <a:extLst>
                  <a:ext uri="{FF2B5EF4-FFF2-40B4-BE49-F238E27FC236}">
                    <a16:creationId xmlns:a16="http://schemas.microsoft.com/office/drawing/2014/main" id="{749BBC2F-249F-4B96-278D-F728616EC368}"/>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266;p51">
                <a:extLst>
                  <a:ext uri="{FF2B5EF4-FFF2-40B4-BE49-F238E27FC236}">
                    <a16:creationId xmlns:a16="http://schemas.microsoft.com/office/drawing/2014/main" id="{B52E4A9D-A9EB-FE70-4FFD-CEA93D208184}"/>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267;p51">
                <a:extLst>
                  <a:ext uri="{FF2B5EF4-FFF2-40B4-BE49-F238E27FC236}">
                    <a16:creationId xmlns:a16="http://schemas.microsoft.com/office/drawing/2014/main" id="{E44667FB-3F99-33FF-5DE4-D0939885A7AA}"/>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268;p51">
                <a:extLst>
                  <a:ext uri="{FF2B5EF4-FFF2-40B4-BE49-F238E27FC236}">
                    <a16:creationId xmlns:a16="http://schemas.microsoft.com/office/drawing/2014/main" id="{285F6676-E29B-4094-D7F6-8A160A47B174}"/>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269;p51">
                <a:extLst>
                  <a:ext uri="{FF2B5EF4-FFF2-40B4-BE49-F238E27FC236}">
                    <a16:creationId xmlns:a16="http://schemas.microsoft.com/office/drawing/2014/main" id="{0A38EA15-F2C6-5BB7-A998-467636FAE070}"/>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270;p51">
                <a:extLst>
                  <a:ext uri="{FF2B5EF4-FFF2-40B4-BE49-F238E27FC236}">
                    <a16:creationId xmlns:a16="http://schemas.microsoft.com/office/drawing/2014/main" id="{424A7813-4C80-F40A-4956-C1224E32F4E2}"/>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271;p51">
                <a:extLst>
                  <a:ext uri="{FF2B5EF4-FFF2-40B4-BE49-F238E27FC236}">
                    <a16:creationId xmlns:a16="http://schemas.microsoft.com/office/drawing/2014/main" id="{EFFC1AB3-A240-BC8A-3FFC-3982FEC6B62F}"/>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272;p51">
                <a:extLst>
                  <a:ext uri="{FF2B5EF4-FFF2-40B4-BE49-F238E27FC236}">
                    <a16:creationId xmlns:a16="http://schemas.microsoft.com/office/drawing/2014/main" id="{74D23E80-7C20-E025-7EE0-0A145A0DE271}"/>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273;p51">
                <a:extLst>
                  <a:ext uri="{FF2B5EF4-FFF2-40B4-BE49-F238E27FC236}">
                    <a16:creationId xmlns:a16="http://schemas.microsoft.com/office/drawing/2014/main" id="{738242B2-EA8B-CF82-0F7A-C01FE1331FF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274;p51">
                <a:extLst>
                  <a:ext uri="{FF2B5EF4-FFF2-40B4-BE49-F238E27FC236}">
                    <a16:creationId xmlns:a16="http://schemas.microsoft.com/office/drawing/2014/main" id="{BDEE161C-98CF-400B-3564-998F1441A1FB}"/>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275;p51">
                <a:extLst>
                  <a:ext uri="{FF2B5EF4-FFF2-40B4-BE49-F238E27FC236}">
                    <a16:creationId xmlns:a16="http://schemas.microsoft.com/office/drawing/2014/main" id="{02CD6021-B79D-CC1C-CDBA-6CDD0A08D35F}"/>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276;p51">
                <a:extLst>
                  <a:ext uri="{FF2B5EF4-FFF2-40B4-BE49-F238E27FC236}">
                    <a16:creationId xmlns:a16="http://schemas.microsoft.com/office/drawing/2014/main" id="{203318D3-9677-C88C-FAA1-BCE4B5C7550D}"/>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277;p51">
                <a:extLst>
                  <a:ext uri="{FF2B5EF4-FFF2-40B4-BE49-F238E27FC236}">
                    <a16:creationId xmlns:a16="http://schemas.microsoft.com/office/drawing/2014/main" id="{5ACF57AC-8424-F9F0-8D04-12DC59B3018F}"/>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278;p51">
                <a:extLst>
                  <a:ext uri="{FF2B5EF4-FFF2-40B4-BE49-F238E27FC236}">
                    <a16:creationId xmlns:a16="http://schemas.microsoft.com/office/drawing/2014/main" id="{CE1746A6-C006-59D8-7515-DCCAD2EEE370}"/>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279;p51">
                <a:extLst>
                  <a:ext uri="{FF2B5EF4-FFF2-40B4-BE49-F238E27FC236}">
                    <a16:creationId xmlns:a16="http://schemas.microsoft.com/office/drawing/2014/main" id="{0E1E7710-B7A2-3AA9-BFB3-32AB0F81BAD0}"/>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280;p51">
                <a:extLst>
                  <a:ext uri="{FF2B5EF4-FFF2-40B4-BE49-F238E27FC236}">
                    <a16:creationId xmlns:a16="http://schemas.microsoft.com/office/drawing/2014/main" id="{78156FF4-7608-006F-6AEB-C94659D0E6B5}"/>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281;p51">
                <a:extLst>
                  <a:ext uri="{FF2B5EF4-FFF2-40B4-BE49-F238E27FC236}">
                    <a16:creationId xmlns:a16="http://schemas.microsoft.com/office/drawing/2014/main" id="{733EA9ED-378A-BA70-0754-E55BC58A603B}"/>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282;p51">
                <a:extLst>
                  <a:ext uri="{FF2B5EF4-FFF2-40B4-BE49-F238E27FC236}">
                    <a16:creationId xmlns:a16="http://schemas.microsoft.com/office/drawing/2014/main" id="{3E023E4D-C76D-4242-7872-B3B8C07D2E75}"/>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283;p51">
                <a:extLst>
                  <a:ext uri="{FF2B5EF4-FFF2-40B4-BE49-F238E27FC236}">
                    <a16:creationId xmlns:a16="http://schemas.microsoft.com/office/drawing/2014/main" id="{8B3D2DB9-9042-69A2-6CD1-9A67A2F15CB0}"/>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284;p51">
                <a:extLst>
                  <a:ext uri="{FF2B5EF4-FFF2-40B4-BE49-F238E27FC236}">
                    <a16:creationId xmlns:a16="http://schemas.microsoft.com/office/drawing/2014/main" id="{4A9301AD-D644-2156-4DFE-AD8648AB3D49}"/>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285;p51">
                <a:extLst>
                  <a:ext uri="{FF2B5EF4-FFF2-40B4-BE49-F238E27FC236}">
                    <a16:creationId xmlns:a16="http://schemas.microsoft.com/office/drawing/2014/main" id="{2514C687-5105-53A3-6421-F16DF19AB500}"/>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286;p51">
                <a:extLst>
                  <a:ext uri="{FF2B5EF4-FFF2-40B4-BE49-F238E27FC236}">
                    <a16:creationId xmlns:a16="http://schemas.microsoft.com/office/drawing/2014/main" id="{CDB1396E-623F-36A2-EFEB-B6B2A398EA3C}"/>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287;p51">
                <a:extLst>
                  <a:ext uri="{FF2B5EF4-FFF2-40B4-BE49-F238E27FC236}">
                    <a16:creationId xmlns:a16="http://schemas.microsoft.com/office/drawing/2014/main" id="{53E5CC7F-5454-4FBB-A960-593459B42981}"/>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36" name="Google Shape;1288;p51">
            <a:extLst>
              <a:ext uri="{FF2B5EF4-FFF2-40B4-BE49-F238E27FC236}">
                <a16:creationId xmlns:a16="http://schemas.microsoft.com/office/drawing/2014/main" id="{39E55F1E-4A00-2853-8FF9-320D2F9F5831}"/>
              </a:ext>
            </a:extLst>
          </p:cNvPr>
          <p:cNvGrpSpPr/>
          <p:nvPr/>
        </p:nvGrpSpPr>
        <p:grpSpPr>
          <a:xfrm rot="541442">
            <a:off x="786275" y="2361986"/>
            <a:ext cx="1610857" cy="2196357"/>
            <a:chOff x="1290475" y="2139165"/>
            <a:chExt cx="1625875" cy="2216834"/>
          </a:xfrm>
        </p:grpSpPr>
        <p:sp>
          <p:nvSpPr>
            <p:cNvPr id="1437" name="Google Shape;1289;p51">
              <a:extLst>
                <a:ext uri="{FF2B5EF4-FFF2-40B4-BE49-F238E27FC236}">
                  <a16:creationId xmlns:a16="http://schemas.microsoft.com/office/drawing/2014/main" id="{3FBC0089-0091-C7B7-B126-5595D6779B9D}"/>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290;p51">
              <a:extLst>
                <a:ext uri="{FF2B5EF4-FFF2-40B4-BE49-F238E27FC236}">
                  <a16:creationId xmlns:a16="http://schemas.microsoft.com/office/drawing/2014/main" id="{26761B4F-7255-3859-D1A4-98B1D19EE3FA}"/>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291;p51">
              <a:extLst>
                <a:ext uri="{FF2B5EF4-FFF2-40B4-BE49-F238E27FC236}">
                  <a16:creationId xmlns:a16="http://schemas.microsoft.com/office/drawing/2014/main" id="{95CDD4F7-822F-0309-B54E-4E91E9CE4E7C}"/>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292;p51">
              <a:extLst>
                <a:ext uri="{FF2B5EF4-FFF2-40B4-BE49-F238E27FC236}">
                  <a16:creationId xmlns:a16="http://schemas.microsoft.com/office/drawing/2014/main" id="{7B3663BF-5369-13A2-929A-60CC32307BA5}"/>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 name="Google Shape;1576;p57">
            <a:extLst>
              <a:ext uri="{FF2B5EF4-FFF2-40B4-BE49-F238E27FC236}">
                <a16:creationId xmlns:a16="http://schemas.microsoft.com/office/drawing/2014/main" id="{29B0673E-BF00-B9A4-3CA4-A4A77CDF32F1}"/>
              </a:ext>
            </a:extLst>
          </p:cNvPr>
          <p:cNvGrpSpPr/>
          <p:nvPr/>
        </p:nvGrpSpPr>
        <p:grpSpPr>
          <a:xfrm>
            <a:off x="2220210" y="2785363"/>
            <a:ext cx="2123747" cy="806724"/>
            <a:chOff x="5048038" y="1385803"/>
            <a:chExt cx="2123747" cy="734746"/>
          </a:xfrm>
        </p:grpSpPr>
        <p:grpSp>
          <p:nvGrpSpPr>
            <p:cNvPr id="1442" name="Google Shape;1577;p57">
              <a:extLst>
                <a:ext uri="{FF2B5EF4-FFF2-40B4-BE49-F238E27FC236}">
                  <a16:creationId xmlns:a16="http://schemas.microsoft.com/office/drawing/2014/main" id="{6F589EFE-7CE8-6AF1-54F4-C65DF6EDB598}"/>
                </a:ext>
              </a:extLst>
            </p:cNvPr>
            <p:cNvGrpSpPr/>
            <p:nvPr/>
          </p:nvGrpSpPr>
          <p:grpSpPr>
            <a:xfrm>
              <a:off x="6386972" y="1385803"/>
              <a:ext cx="784812" cy="734746"/>
              <a:chOff x="1907550" y="-638278"/>
              <a:chExt cx="956505" cy="895486"/>
            </a:xfrm>
          </p:grpSpPr>
          <p:sp>
            <p:nvSpPr>
              <p:cNvPr id="1449" name="Google Shape;1578;p57">
                <a:extLst>
                  <a:ext uri="{FF2B5EF4-FFF2-40B4-BE49-F238E27FC236}">
                    <a16:creationId xmlns:a16="http://schemas.microsoft.com/office/drawing/2014/main" id="{0846361F-A1E3-291A-F78B-99407E378833}"/>
                  </a:ext>
                </a:extLst>
              </p:cNvPr>
              <p:cNvSpPr/>
              <p:nvPr/>
            </p:nvSpPr>
            <p:spPr>
              <a:xfrm>
                <a:off x="1978052" y="-577921"/>
                <a:ext cx="389159" cy="352517"/>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579;p57">
                <a:extLst>
                  <a:ext uri="{FF2B5EF4-FFF2-40B4-BE49-F238E27FC236}">
                    <a16:creationId xmlns:a16="http://schemas.microsoft.com/office/drawing/2014/main" id="{152AE269-B951-C5B3-3B33-FF8F83DE4215}"/>
                  </a:ext>
                </a:extLst>
              </p:cNvPr>
              <p:cNvSpPr/>
              <p:nvPr/>
            </p:nvSpPr>
            <p:spPr>
              <a:xfrm>
                <a:off x="2364698" y="-575516"/>
                <a:ext cx="303644" cy="304947"/>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580;p57">
                <a:extLst>
                  <a:ext uri="{FF2B5EF4-FFF2-40B4-BE49-F238E27FC236}">
                    <a16:creationId xmlns:a16="http://schemas.microsoft.com/office/drawing/2014/main" id="{6BDACF9A-A18E-E67E-E5EC-1DC875B2E602}"/>
                  </a:ext>
                </a:extLst>
              </p:cNvPr>
              <p:cNvSpPr/>
              <p:nvPr/>
            </p:nvSpPr>
            <p:spPr>
              <a:xfrm>
                <a:off x="1907550" y="-638278"/>
                <a:ext cx="956505" cy="895486"/>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3" name="Google Shape;1581;p57">
              <a:extLst>
                <a:ext uri="{FF2B5EF4-FFF2-40B4-BE49-F238E27FC236}">
                  <a16:creationId xmlns:a16="http://schemas.microsoft.com/office/drawing/2014/main" id="{C6437EBA-A90C-FBD4-E056-F59D652F5065}"/>
                </a:ext>
              </a:extLst>
            </p:cNvPr>
            <p:cNvSpPr/>
            <p:nvPr/>
          </p:nvSpPr>
          <p:spPr>
            <a:xfrm>
              <a:off x="5788662" y="1423656"/>
              <a:ext cx="659087" cy="659042"/>
            </a:xfrm>
            <a:custGeom>
              <a:avLst/>
              <a:gdLst/>
              <a:ahLst/>
              <a:cxnLst/>
              <a:rect l="l" t="t" r="r" b="b"/>
              <a:pathLst>
                <a:path w="17715" h="17715" extrusionOk="0">
                  <a:moveTo>
                    <a:pt x="8863" y="1"/>
                  </a:moveTo>
                  <a:cubicBezTo>
                    <a:pt x="7918" y="1"/>
                    <a:pt x="7065" y="124"/>
                    <a:pt x="6203" y="381"/>
                  </a:cubicBezTo>
                  <a:cubicBezTo>
                    <a:pt x="3677" y="1192"/>
                    <a:pt x="1674" y="3030"/>
                    <a:pt x="647" y="5474"/>
                  </a:cubicBezTo>
                  <a:cubicBezTo>
                    <a:pt x="391" y="6162"/>
                    <a:pt x="175" y="6932"/>
                    <a:pt x="42" y="7703"/>
                  </a:cubicBezTo>
                  <a:cubicBezTo>
                    <a:pt x="1" y="8082"/>
                    <a:pt x="1" y="8473"/>
                    <a:pt x="1" y="8853"/>
                  </a:cubicBezTo>
                  <a:cubicBezTo>
                    <a:pt x="1" y="9541"/>
                    <a:pt x="83" y="10218"/>
                    <a:pt x="216" y="10865"/>
                  </a:cubicBezTo>
                  <a:cubicBezTo>
                    <a:pt x="391" y="11677"/>
                    <a:pt x="689" y="12447"/>
                    <a:pt x="1069" y="13135"/>
                  </a:cubicBezTo>
                  <a:cubicBezTo>
                    <a:pt x="1418" y="13771"/>
                    <a:pt x="1839" y="14326"/>
                    <a:pt x="2352" y="14891"/>
                  </a:cubicBezTo>
                  <a:cubicBezTo>
                    <a:pt x="2568" y="15096"/>
                    <a:pt x="2783" y="15312"/>
                    <a:pt x="2999" y="15527"/>
                  </a:cubicBezTo>
                  <a:cubicBezTo>
                    <a:pt x="3636" y="16082"/>
                    <a:pt x="4406" y="16554"/>
                    <a:pt x="5176" y="16944"/>
                  </a:cubicBezTo>
                  <a:cubicBezTo>
                    <a:pt x="5823" y="17201"/>
                    <a:pt x="6460" y="17407"/>
                    <a:pt x="7148" y="17540"/>
                  </a:cubicBezTo>
                  <a:cubicBezTo>
                    <a:pt x="7702" y="17663"/>
                    <a:pt x="8257" y="17715"/>
                    <a:pt x="8863" y="17715"/>
                  </a:cubicBezTo>
                  <a:cubicBezTo>
                    <a:pt x="9284" y="17715"/>
                    <a:pt x="9756" y="17663"/>
                    <a:pt x="10187" y="17622"/>
                  </a:cubicBezTo>
                  <a:cubicBezTo>
                    <a:pt x="12539" y="17242"/>
                    <a:pt x="14593" y="16000"/>
                    <a:pt x="15917" y="14162"/>
                  </a:cubicBezTo>
                  <a:cubicBezTo>
                    <a:pt x="16728" y="13135"/>
                    <a:pt x="17283" y="11892"/>
                    <a:pt x="17540" y="10568"/>
                  </a:cubicBezTo>
                  <a:cubicBezTo>
                    <a:pt x="17632" y="10013"/>
                    <a:pt x="17714" y="9448"/>
                    <a:pt x="17714" y="8853"/>
                  </a:cubicBezTo>
                  <a:cubicBezTo>
                    <a:pt x="17714" y="8165"/>
                    <a:pt x="17632" y="7528"/>
                    <a:pt x="17458" y="6881"/>
                  </a:cubicBezTo>
                  <a:cubicBezTo>
                    <a:pt x="17160" y="5474"/>
                    <a:pt x="16513" y="4191"/>
                    <a:pt x="15619" y="3123"/>
                  </a:cubicBezTo>
                  <a:cubicBezTo>
                    <a:pt x="14418" y="1747"/>
                    <a:pt x="12837" y="720"/>
                    <a:pt x="11040" y="258"/>
                  </a:cubicBezTo>
                  <a:cubicBezTo>
                    <a:pt x="10485" y="124"/>
                    <a:pt x="9889" y="42"/>
                    <a:pt x="9284"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4" name="Google Shape;1582;p57">
              <a:extLst>
                <a:ext uri="{FF2B5EF4-FFF2-40B4-BE49-F238E27FC236}">
                  <a16:creationId xmlns:a16="http://schemas.microsoft.com/office/drawing/2014/main" id="{B8023225-7049-D61F-778F-E482F5DD96BD}"/>
                </a:ext>
              </a:extLst>
            </p:cNvPr>
            <p:cNvGrpSpPr/>
            <p:nvPr/>
          </p:nvGrpSpPr>
          <p:grpSpPr>
            <a:xfrm>
              <a:off x="5048038" y="1400569"/>
              <a:ext cx="740624" cy="705215"/>
              <a:chOff x="867500" y="-674000"/>
              <a:chExt cx="783398" cy="745943"/>
            </a:xfrm>
          </p:grpSpPr>
          <p:sp>
            <p:nvSpPr>
              <p:cNvPr id="1445" name="Google Shape;1583;p57">
                <a:extLst>
                  <a:ext uri="{FF2B5EF4-FFF2-40B4-BE49-F238E27FC236}">
                    <a16:creationId xmlns:a16="http://schemas.microsoft.com/office/drawing/2014/main" id="{05B5CE40-4D91-DA2A-8169-67DECEF21953}"/>
                  </a:ext>
                </a:extLst>
              </p:cNvPr>
              <p:cNvSpPr/>
              <p:nvPr/>
            </p:nvSpPr>
            <p:spPr>
              <a:xfrm>
                <a:off x="1521874" y="-246862"/>
                <a:ext cx="129024" cy="150886"/>
              </a:xfrm>
              <a:custGeom>
                <a:avLst/>
                <a:gdLst/>
                <a:ahLst/>
                <a:cxnLst/>
                <a:rect l="l" t="t" r="r" b="b"/>
                <a:pathLst>
                  <a:path w="2219" h="2595" extrusionOk="0">
                    <a:moveTo>
                      <a:pt x="1177" y="0"/>
                    </a:moveTo>
                    <a:cubicBezTo>
                      <a:pt x="1080" y="0"/>
                      <a:pt x="983" y="10"/>
                      <a:pt x="894" y="27"/>
                    </a:cubicBezTo>
                    <a:cubicBezTo>
                      <a:pt x="678" y="68"/>
                      <a:pt x="463" y="161"/>
                      <a:pt x="257" y="243"/>
                    </a:cubicBezTo>
                    <a:cubicBezTo>
                      <a:pt x="165" y="972"/>
                      <a:pt x="124" y="1660"/>
                      <a:pt x="42" y="2379"/>
                    </a:cubicBezTo>
                    <a:cubicBezTo>
                      <a:pt x="1" y="2471"/>
                      <a:pt x="83" y="2512"/>
                      <a:pt x="124" y="2594"/>
                    </a:cubicBezTo>
                    <a:cubicBezTo>
                      <a:pt x="678" y="2594"/>
                      <a:pt x="1233" y="2430"/>
                      <a:pt x="1664" y="2040"/>
                    </a:cubicBezTo>
                    <a:cubicBezTo>
                      <a:pt x="2054" y="1660"/>
                      <a:pt x="2219" y="1013"/>
                      <a:pt x="2003" y="500"/>
                    </a:cubicBezTo>
                    <a:cubicBezTo>
                      <a:pt x="1921" y="325"/>
                      <a:pt x="1746" y="161"/>
                      <a:pt x="1582" y="68"/>
                    </a:cubicBezTo>
                    <a:cubicBezTo>
                      <a:pt x="1456" y="20"/>
                      <a:pt x="1315" y="0"/>
                      <a:pt x="117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584;p57">
                <a:extLst>
                  <a:ext uri="{FF2B5EF4-FFF2-40B4-BE49-F238E27FC236}">
                    <a16:creationId xmlns:a16="http://schemas.microsoft.com/office/drawing/2014/main" id="{70D9FBF3-6F1B-5E4E-A231-C997C77752DA}"/>
                  </a:ext>
                </a:extLst>
              </p:cNvPr>
              <p:cNvSpPr/>
              <p:nvPr/>
            </p:nvSpPr>
            <p:spPr>
              <a:xfrm>
                <a:off x="867500" y="-261806"/>
                <a:ext cx="129024" cy="150886"/>
              </a:xfrm>
              <a:custGeom>
                <a:avLst/>
                <a:gdLst/>
                <a:ahLst/>
                <a:cxnLst/>
                <a:rect l="l" t="t" r="r" b="b"/>
                <a:pathLst>
                  <a:path w="2219" h="2595" extrusionOk="0">
                    <a:moveTo>
                      <a:pt x="1044" y="0"/>
                    </a:moveTo>
                    <a:cubicBezTo>
                      <a:pt x="911" y="0"/>
                      <a:pt x="780" y="20"/>
                      <a:pt x="678" y="69"/>
                    </a:cubicBezTo>
                    <a:cubicBezTo>
                      <a:pt x="472" y="161"/>
                      <a:pt x="339" y="325"/>
                      <a:pt x="257" y="541"/>
                    </a:cubicBezTo>
                    <a:cubicBezTo>
                      <a:pt x="0" y="1013"/>
                      <a:pt x="164" y="1660"/>
                      <a:pt x="596" y="2040"/>
                    </a:cubicBezTo>
                    <a:cubicBezTo>
                      <a:pt x="986" y="2430"/>
                      <a:pt x="1581" y="2595"/>
                      <a:pt x="2136" y="2595"/>
                    </a:cubicBezTo>
                    <a:cubicBezTo>
                      <a:pt x="2136" y="2554"/>
                      <a:pt x="2218" y="2471"/>
                      <a:pt x="2218" y="2430"/>
                    </a:cubicBezTo>
                    <a:cubicBezTo>
                      <a:pt x="2136" y="1701"/>
                      <a:pt x="2054" y="1013"/>
                      <a:pt x="1961" y="284"/>
                    </a:cubicBezTo>
                    <a:cubicBezTo>
                      <a:pt x="1756" y="161"/>
                      <a:pt x="1540" y="120"/>
                      <a:pt x="1325" y="27"/>
                    </a:cubicBezTo>
                    <a:cubicBezTo>
                      <a:pt x="1235" y="10"/>
                      <a:pt x="1139" y="0"/>
                      <a:pt x="1044"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585;p57">
                <a:extLst>
                  <a:ext uri="{FF2B5EF4-FFF2-40B4-BE49-F238E27FC236}">
                    <a16:creationId xmlns:a16="http://schemas.microsoft.com/office/drawing/2014/main" id="{99EBE2E1-F8CF-C9CF-9017-1DC1DC30AAF0}"/>
                  </a:ext>
                </a:extLst>
              </p:cNvPr>
              <p:cNvSpPr/>
              <p:nvPr/>
            </p:nvSpPr>
            <p:spPr>
              <a:xfrm>
                <a:off x="949253" y="-583525"/>
                <a:ext cx="652096" cy="655469"/>
              </a:xfrm>
              <a:custGeom>
                <a:avLst/>
                <a:gdLst/>
                <a:ahLst/>
                <a:cxnLst/>
                <a:rect l="l" t="t" r="r" b="b"/>
                <a:pathLst>
                  <a:path w="11215" h="11273" extrusionOk="0">
                    <a:moveTo>
                      <a:pt x="5228" y="0"/>
                    </a:moveTo>
                    <a:cubicBezTo>
                      <a:pt x="4139" y="0"/>
                      <a:pt x="3132" y="189"/>
                      <a:pt x="2486" y="518"/>
                    </a:cubicBezTo>
                    <a:cubicBezTo>
                      <a:pt x="473" y="1494"/>
                      <a:pt x="350" y="4451"/>
                      <a:pt x="350" y="4451"/>
                    </a:cubicBezTo>
                    <a:cubicBezTo>
                      <a:pt x="350" y="4451"/>
                      <a:pt x="1" y="6331"/>
                      <a:pt x="514" y="8600"/>
                    </a:cubicBezTo>
                    <a:cubicBezTo>
                      <a:pt x="930" y="10332"/>
                      <a:pt x="3226" y="11273"/>
                      <a:pt x="5465" y="11273"/>
                    </a:cubicBezTo>
                    <a:cubicBezTo>
                      <a:pt x="6214" y="11273"/>
                      <a:pt x="6956" y="11168"/>
                      <a:pt x="7620" y="10952"/>
                    </a:cubicBezTo>
                    <a:cubicBezTo>
                      <a:pt x="10270" y="10099"/>
                      <a:pt x="11214" y="6166"/>
                      <a:pt x="10619" y="2993"/>
                    </a:cubicBezTo>
                    <a:cubicBezTo>
                      <a:pt x="10207" y="846"/>
                      <a:pt x="7533" y="0"/>
                      <a:pt x="5228"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586;p57">
                <a:extLst>
                  <a:ext uri="{FF2B5EF4-FFF2-40B4-BE49-F238E27FC236}">
                    <a16:creationId xmlns:a16="http://schemas.microsoft.com/office/drawing/2014/main" id="{B6586C05-121A-1926-6EB6-2B447BE47A9A}"/>
                  </a:ext>
                </a:extLst>
              </p:cNvPr>
              <p:cNvSpPr/>
              <p:nvPr/>
            </p:nvSpPr>
            <p:spPr>
              <a:xfrm>
                <a:off x="921808" y="-674000"/>
                <a:ext cx="692100" cy="446030"/>
              </a:xfrm>
              <a:custGeom>
                <a:avLst/>
                <a:gdLst/>
                <a:ahLst/>
                <a:cxnLst/>
                <a:rect l="l" t="t" r="r" b="b"/>
                <a:pathLst>
                  <a:path w="11903" h="7671" extrusionOk="0">
                    <a:moveTo>
                      <a:pt x="5887" y="0"/>
                    </a:moveTo>
                    <a:cubicBezTo>
                      <a:pt x="5526" y="0"/>
                      <a:pt x="5162" y="35"/>
                      <a:pt x="4796" y="103"/>
                    </a:cubicBezTo>
                    <a:cubicBezTo>
                      <a:pt x="3903" y="277"/>
                      <a:pt x="3040" y="657"/>
                      <a:pt x="2311" y="1253"/>
                    </a:cubicBezTo>
                    <a:cubicBezTo>
                      <a:pt x="2054" y="1469"/>
                      <a:pt x="1849" y="1684"/>
                      <a:pt x="1674" y="1982"/>
                    </a:cubicBezTo>
                    <a:cubicBezTo>
                      <a:pt x="1592" y="2157"/>
                      <a:pt x="1541" y="2372"/>
                      <a:pt x="1592" y="2537"/>
                    </a:cubicBezTo>
                    <a:cubicBezTo>
                      <a:pt x="1335" y="2537"/>
                      <a:pt x="1120" y="2588"/>
                      <a:pt x="945" y="2752"/>
                    </a:cubicBezTo>
                    <a:cubicBezTo>
                      <a:pt x="730" y="2886"/>
                      <a:pt x="647" y="3101"/>
                      <a:pt x="514" y="3307"/>
                    </a:cubicBezTo>
                    <a:cubicBezTo>
                      <a:pt x="52" y="4467"/>
                      <a:pt x="1" y="5833"/>
                      <a:pt x="134" y="7075"/>
                    </a:cubicBezTo>
                    <a:cubicBezTo>
                      <a:pt x="134" y="7055"/>
                      <a:pt x="144" y="7045"/>
                      <a:pt x="160" y="7045"/>
                    </a:cubicBezTo>
                    <a:cubicBezTo>
                      <a:pt x="175" y="7045"/>
                      <a:pt x="196" y="7055"/>
                      <a:pt x="216" y="7075"/>
                    </a:cubicBezTo>
                    <a:cubicBezTo>
                      <a:pt x="432" y="7158"/>
                      <a:pt x="647" y="7332"/>
                      <a:pt x="822" y="7507"/>
                    </a:cubicBezTo>
                    <a:cubicBezTo>
                      <a:pt x="986" y="7507"/>
                      <a:pt x="1120" y="7373"/>
                      <a:pt x="1243" y="7250"/>
                    </a:cubicBezTo>
                    <a:cubicBezTo>
                      <a:pt x="1377" y="7116"/>
                      <a:pt x="1418" y="6993"/>
                      <a:pt x="1500" y="6819"/>
                    </a:cubicBezTo>
                    <a:cubicBezTo>
                      <a:pt x="1633" y="6346"/>
                      <a:pt x="1674" y="5874"/>
                      <a:pt x="1541" y="5412"/>
                    </a:cubicBezTo>
                    <a:lnTo>
                      <a:pt x="1541" y="5412"/>
                    </a:lnTo>
                    <a:cubicBezTo>
                      <a:pt x="1570" y="5415"/>
                      <a:pt x="1599" y="5417"/>
                      <a:pt x="1628" y="5417"/>
                    </a:cubicBezTo>
                    <a:cubicBezTo>
                      <a:pt x="1958" y="5417"/>
                      <a:pt x="2329" y="5213"/>
                      <a:pt x="2527" y="4939"/>
                    </a:cubicBezTo>
                    <a:cubicBezTo>
                      <a:pt x="2742" y="4590"/>
                      <a:pt x="2783" y="4210"/>
                      <a:pt x="2742" y="3820"/>
                    </a:cubicBezTo>
                    <a:cubicBezTo>
                      <a:pt x="2742" y="3697"/>
                      <a:pt x="2701" y="3563"/>
                      <a:pt x="2660" y="3440"/>
                    </a:cubicBezTo>
                    <a:lnTo>
                      <a:pt x="2660" y="3440"/>
                    </a:lnTo>
                    <a:cubicBezTo>
                      <a:pt x="2824" y="3522"/>
                      <a:pt x="2999" y="3563"/>
                      <a:pt x="3215" y="3615"/>
                    </a:cubicBezTo>
                    <a:cubicBezTo>
                      <a:pt x="3595" y="3615"/>
                      <a:pt x="4026" y="3399"/>
                      <a:pt x="4324" y="3142"/>
                    </a:cubicBezTo>
                    <a:cubicBezTo>
                      <a:pt x="4621" y="2845"/>
                      <a:pt x="4837" y="2496"/>
                      <a:pt x="5053" y="2116"/>
                    </a:cubicBezTo>
                    <a:cubicBezTo>
                      <a:pt x="5094" y="2331"/>
                      <a:pt x="5135" y="2629"/>
                      <a:pt x="5268" y="2793"/>
                    </a:cubicBezTo>
                    <a:cubicBezTo>
                      <a:pt x="5509" y="3324"/>
                      <a:pt x="6131" y="3619"/>
                      <a:pt x="6699" y="3619"/>
                    </a:cubicBezTo>
                    <a:cubicBezTo>
                      <a:pt x="6736" y="3619"/>
                      <a:pt x="6772" y="3617"/>
                      <a:pt x="6809" y="3615"/>
                    </a:cubicBezTo>
                    <a:cubicBezTo>
                      <a:pt x="7445" y="3522"/>
                      <a:pt x="7959" y="3101"/>
                      <a:pt x="8267" y="2537"/>
                    </a:cubicBezTo>
                    <a:cubicBezTo>
                      <a:pt x="8267" y="2968"/>
                      <a:pt x="8431" y="3307"/>
                      <a:pt x="8647" y="3656"/>
                    </a:cubicBezTo>
                    <a:cubicBezTo>
                      <a:pt x="8904" y="3954"/>
                      <a:pt x="9201" y="4210"/>
                      <a:pt x="9551" y="4426"/>
                    </a:cubicBezTo>
                    <a:cubicBezTo>
                      <a:pt x="9818" y="4556"/>
                      <a:pt x="10112" y="4667"/>
                      <a:pt x="10416" y="4667"/>
                    </a:cubicBezTo>
                    <a:cubicBezTo>
                      <a:pt x="10497" y="4667"/>
                      <a:pt x="10578" y="4659"/>
                      <a:pt x="10660" y="4642"/>
                    </a:cubicBezTo>
                    <a:lnTo>
                      <a:pt x="10660" y="4642"/>
                    </a:lnTo>
                    <a:cubicBezTo>
                      <a:pt x="10526" y="5104"/>
                      <a:pt x="10618" y="5669"/>
                      <a:pt x="10875" y="6131"/>
                    </a:cubicBezTo>
                    <a:cubicBezTo>
                      <a:pt x="10660" y="6603"/>
                      <a:pt x="10742" y="7291"/>
                      <a:pt x="11132" y="7671"/>
                    </a:cubicBezTo>
                    <a:cubicBezTo>
                      <a:pt x="11512" y="7291"/>
                      <a:pt x="11727" y="6644"/>
                      <a:pt x="11810" y="6049"/>
                    </a:cubicBezTo>
                    <a:cubicBezTo>
                      <a:pt x="11902" y="5319"/>
                      <a:pt x="11810" y="4508"/>
                      <a:pt x="11512" y="3820"/>
                    </a:cubicBezTo>
                    <a:cubicBezTo>
                      <a:pt x="11553" y="3738"/>
                      <a:pt x="11604" y="3615"/>
                      <a:pt x="11645" y="3522"/>
                    </a:cubicBezTo>
                    <a:cubicBezTo>
                      <a:pt x="11727" y="3101"/>
                      <a:pt x="11686" y="2629"/>
                      <a:pt x="11553" y="2198"/>
                    </a:cubicBezTo>
                    <a:cubicBezTo>
                      <a:pt x="11430" y="1941"/>
                      <a:pt x="11296" y="1643"/>
                      <a:pt x="11091" y="1428"/>
                    </a:cubicBezTo>
                    <a:cubicBezTo>
                      <a:pt x="10742" y="1089"/>
                      <a:pt x="10228" y="873"/>
                      <a:pt x="9756" y="740"/>
                    </a:cubicBezTo>
                    <a:cubicBezTo>
                      <a:pt x="9501" y="672"/>
                      <a:pt x="9244" y="641"/>
                      <a:pt x="8985" y="641"/>
                    </a:cubicBezTo>
                    <a:cubicBezTo>
                      <a:pt x="8774" y="641"/>
                      <a:pt x="8561" y="662"/>
                      <a:pt x="8349" y="698"/>
                    </a:cubicBezTo>
                    <a:cubicBezTo>
                      <a:pt x="8092" y="616"/>
                      <a:pt x="7836" y="360"/>
                      <a:pt x="7579" y="277"/>
                    </a:cubicBezTo>
                    <a:cubicBezTo>
                      <a:pt x="7025" y="89"/>
                      <a:pt x="6459" y="0"/>
                      <a:pt x="588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52" name="Google Shape;1587;p57">
            <a:extLst>
              <a:ext uri="{FF2B5EF4-FFF2-40B4-BE49-F238E27FC236}">
                <a16:creationId xmlns:a16="http://schemas.microsoft.com/office/drawing/2014/main" id="{8D4EC3E5-A26F-CD96-6581-A103C50FE766}"/>
              </a:ext>
            </a:extLst>
          </p:cNvPr>
          <p:cNvGrpSpPr/>
          <p:nvPr/>
        </p:nvGrpSpPr>
        <p:grpSpPr>
          <a:xfrm>
            <a:off x="2960835" y="2830632"/>
            <a:ext cx="659087" cy="723604"/>
            <a:chOff x="4310000" y="1690850"/>
            <a:chExt cx="442875" cy="442875"/>
          </a:xfrm>
        </p:grpSpPr>
        <p:sp>
          <p:nvSpPr>
            <p:cNvPr id="1453" name="Google Shape;1588;p57">
              <a:extLst>
                <a:ext uri="{FF2B5EF4-FFF2-40B4-BE49-F238E27FC236}">
                  <a16:creationId xmlns:a16="http://schemas.microsoft.com/office/drawing/2014/main" id="{F240B507-D0CE-4FC9-4FED-826142ECD67A}"/>
                </a:ext>
              </a:extLst>
            </p:cNvPr>
            <p:cNvSpPr/>
            <p:nvPr/>
          </p:nvSpPr>
          <p:spPr>
            <a:xfrm>
              <a:off x="4310000" y="1690850"/>
              <a:ext cx="442875" cy="442875"/>
            </a:xfrm>
            <a:custGeom>
              <a:avLst/>
              <a:gdLst/>
              <a:ahLst/>
              <a:cxnLst/>
              <a:rect l="l" t="t" r="r" b="b"/>
              <a:pathLst>
                <a:path w="17715" h="17715" extrusionOk="0">
                  <a:moveTo>
                    <a:pt x="8863" y="1"/>
                  </a:moveTo>
                  <a:cubicBezTo>
                    <a:pt x="7918" y="1"/>
                    <a:pt x="7065" y="124"/>
                    <a:pt x="6203" y="381"/>
                  </a:cubicBezTo>
                  <a:cubicBezTo>
                    <a:pt x="3677" y="1192"/>
                    <a:pt x="1674" y="3030"/>
                    <a:pt x="647" y="5474"/>
                  </a:cubicBezTo>
                  <a:cubicBezTo>
                    <a:pt x="391" y="6162"/>
                    <a:pt x="175" y="6932"/>
                    <a:pt x="42" y="7703"/>
                  </a:cubicBezTo>
                  <a:cubicBezTo>
                    <a:pt x="1" y="8082"/>
                    <a:pt x="1" y="8473"/>
                    <a:pt x="1" y="8853"/>
                  </a:cubicBezTo>
                  <a:cubicBezTo>
                    <a:pt x="1" y="9541"/>
                    <a:pt x="83" y="10218"/>
                    <a:pt x="216" y="10865"/>
                  </a:cubicBezTo>
                  <a:cubicBezTo>
                    <a:pt x="391" y="11677"/>
                    <a:pt x="689" y="12447"/>
                    <a:pt x="1069" y="13135"/>
                  </a:cubicBezTo>
                  <a:cubicBezTo>
                    <a:pt x="1418" y="13771"/>
                    <a:pt x="1839" y="14326"/>
                    <a:pt x="2352" y="14891"/>
                  </a:cubicBezTo>
                  <a:cubicBezTo>
                    <a:pt x="2568" y="15096"/>
                    <a:pt x="2783" y="15312"/>
                    <a:pt x="2999" y="15527"/>
                  </a:cubicBezTo>
                  <a:cubicBezTo>
                    <a:pt x="3636" y="16082"/>
                    <a:pt x="4406" y="16554"/>
                    <a:pt x="5176" y="16944"/>
                  </a:cubicBezTo>
                  <a:cubicBezTo>
                    <a:pt x="5823" y="17201"/>
                    <a:pt x="6460" y="17407"/>
                    <a:pt x="7148" y="17540"/>
                  </a:cubicBezTo>
                  <a:cubicBezTo>
                    <a:pt x="7702" y="17663"/>
                    <a:pt x="8257" y="17715"/>
                    <a:pt x="8863" y="17715"/>
                  </a:cubicBezTo>
                  <a:cubicBezTo>
                    <a:pt x="9284" y="17715"/>
                    <a:pt x="9756" y="17663"/>
                    <a:pt x="10187" y="17622"/>
                  </a:cubicBezTo>
                  <a:cubicBezTo>
                    <a:pt x="12539" y="17242"/>
                    <a:pt x="14593" y="16000"/>
                    <a:pt x="15917" y="14162"/>
                  </a:cubicBezTo>
                  <a:cubicBezTo>
                    <a:pt x="16728" y="13135"/>
                    <a:pt x="17283" y="11892"/>
                    <a:pt x="17540" y="10568"/>
                  </a:cubicBezTo>
                  <a:cubicBezTo>
                    <a:pt x="17632" y="10013"/>
                    <a:pt x="17714" y="9448"/>
                    <a:pt x="17714" y="8853"/>
                  </a:cubicBezTo>
                  <a:cubicBezTo>
                    <a:pt x="17714" y="8165"/>
                    <a:pt x="17632" y="7528"/>
                    <a:pt x="17458" y="6881"/>
                  </a:cubicBezTo>
                  <a:cubicBezTo>
                    <a:pt x="17160" y="5474"/>
                    <a:pt x="16513" y="4191"/>
                    <a:pt x="15619" y="3123"/>
                  </a:cubicBezTo>
                  <a:cubicBezTo>
                    <a:pt x="14418" y="1747"/>
                    <a:pt x="12837" y="720"/>
                    <a:pt x="11040" y="258"/>
                  </a:cubicBezTo>
                  <a:cubicBezTo>
                    <a:pt x="10485" y="124"/>
                    <a:pt x="9889" y="42"/>
                    <a:pt x="9284"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589;p57">
              <a:extLst>
                <a:ext uri="{FF2B5EF4-FFF2-40B4-BE49-F238E27FC236}">
                  <a16:creationId xmlns:a16="http://schemas.microsoft.com/office/drawing/2014/main" id="{10D6F8E7-6BA6-39C9-C096-4FE5CB9BC38D}"/>
                </a:ext>
              </a:extLst>
            </p:cNvPr>
            <p:cNvSpPr/>
            <p:nvPr/>
          </p:nvSpPr>
          <p:spPr>
            <a:xfrm>
              <a:off x="4326175" y="1690850"/>
              <a:ext cx="228750" cy="438525"/>
            </a:xfrm>
            <a:custGeom>
              <a:avLst/>
              <a:gdLst/>
              <a:ahLst/>
              <a:cxnLst/>
              <a:rect l="l" t="t" r="r" b="b"/>
              <a:pathLst>
                <a:path w="9150" h="17541" extrusionOk="0">
                  <a:moveTo>
                    <a:pt x="8216" y="1"/>
                  </a:moveTo>
                  <a:cubicBezTo>
                    <a:pt x="7271" y="1"/>
                    <a:pt x="6418" y="124"/>
                    <a:pt x="5556" y="381"/>
                  </a:cubicBezTo>
                  <a:cubicBezTo>
                    <a:pt x="3030" y="1192"/>
                    <a:pt x="1027" y="3030"/>
                    <a:pt x="0" y="5474"/>
                  </a:cubicBezTo>
                  <a:cubicBezTo>
                    <a:pt x="83" y="5731"/>
                    <a:pt x="124" y="5988"/>
                    <a:pt x="257" y="6203"/>
                  </a:cubicBezTo>
                  <a:cubicBezTo>
                    <a:pt x="719" y="6973"/>
                    <a:pt x="1705" y="7230"/>
                    <a:pt x="2568" y="7394"/>
                  </a:cubicBezTo>
                  <a:cubicBezTo>
                    <a:pt x="2475" y="7744"/>
                    <a:pt x="2219" y="8000"/>
                    <a:pt x="2095" y="8339"/>
                  </a:cubicBezTo>
                  <a:cubicBezTo>
                    <a:pt x="1921" y="8812"/>
                    <a:pt x="2095" y="9407"/>
                    <a:pt x="2434" y="9797"/>
                  </a:cubicBezTo>
                  <a:cubicBezTo>
                    <a:pt x="2732" y="10218"/>
                    <a:pt x="3204" y="10475"/>
                    <a:pt x="3636" y="10783"/>
                  </a:cubicBezTo>
                  <a:cubicBezTo>
                    <a:pt x="3379" y="11338"/>
                    <a:pt x="2691" y="11502"/>
                    <a:pt x="2219" y="11892"/>
                  </a:cubicBezTo>
                  <a:cubicBezTo>
                    <a:pt x="1664" y="12272"/>
                    <a:pt x="1325" y="12960"/>
                    <a:pt x="1325" y="13648"/>
                  </a:cubicBezTo>
                  <a:cubicBezTo>
                    <a:pt x="1325" y="13771"/>
                    <a:pt x="1325" y="13946"/>
                    <a:pt x="1366" y="14069"/>
                  </a:cubicBezTo>
                  <a:cubicBezTo>
                    <a:pt x="1407" y="14377"/>
                    <a:pt x="1541" y="14634"/>
                    <a:pt x="1705" y="14891"/>
                  </a:cubicBezTo>
                  <a:cubicBezTo>
                    <a:pt x="1880" y="15147"/>
                    <a:pt x="2095" y="15353"/>
                    <a:pt x="2352" y="15527"/>
                  </a:cubicBezTo>
                  <a:cubicBezTo>
                    <a:pt x="2568" y="15661"/>
                    <a:pt x="2732" y="15743"/>
                    <a:pt x="2948" y="15784"/>
                  </a:cubicBezTo>
                  <a:cubicBezTo>
                    <a:pt x="3379" y="15918"/>
                    <a:pt x="3892" y="15866"/>
                    <a:pt x="4190" y="16174"/>
                  </a:cubicBezTo>
                  <a:cubicBezTo>
                    <a:pt x="4406" y="16380"/>
                    <a:pt x="4488" y="16636"/>
                    <a:pt x="4529" y="16944"/>
                  </a:cubicBezTo>
                  <a:cubicBezTo>
                    <a:pt x="5176" y="17201"/>
                    <a:pt x="5813" y="17407"/>
                    <a:pt x="6501" y="17540"/>
                  </a:cubicBezTo>
                  <a:cubicBezTo>
                    <a:pt x="6583" y="17365"/>
                    <a:pt x="6583" y="17201"/>
                    <a:pt x="6583" y="17027"/>
                  </a:cubicBezTo>
                  <a:cubicBezTo>
                    <a:pt x="6542" y="16770"/>
                    <a:pt x="6460" y="16513"/>
                    <a:pt x="6501" y="16256"/>
                  </a:cubicBezTo>
                  <a:cubicBezTo>
                    <a:pt x="6542" y="15661"/>
                    <a:pt x="7096" y="15230"/>
                    <a:pt x="7528" y="14839"/>
                  </a:cubicBezTo>
                  <a:cubicBezTo>
                    <a:pt x="7569" y="14757"/>
                    <a:pt x="7651" y="14675"/>
                    <a:pt x="7702" y="14583"/>
                  </a:cubicBezTo>
                  <a:cubicBezTo>
                    <a:pt x="8000" y="14162"/>
                    <a:pt x="8123" y="13556"/>
                    <a:pt x="7743" y="13258"/>
                  </a:cubicBezTo>
                  <a:cubicBezTo>
                    <a:pt x="7394" y="13001"/>
                    <a:pt x="6840" y="13094"/>
                    <a:pt x="6675" y="12703"/>
                  </a:cubicBezTo>
                  <a:cubicBezTo>
                    <a:pt x="6583" y="12488"/>
                    <a:pt x="6624" y="12231"/>
                    <a:pt x="6583" y="12015"/>
                  </a:cubicBezTo>
                  <a:cubicBezTo>
                    <a:pt x="6501" y="11635"/>
                    <a:pt x="6110" y="11420"/>
                    <a:pt x="5730" y="11338"/>
                  </a:cubicBezTo>
                  <a:cubicBezTo>
                    <a:pt x="5340" y="11245"/>
                    <a:pt x="4960" y="11245"/>
                    <a:pt x="4621" y="11122"/>
                  </a:cubicBezTo>
                  <a:cubicBezTo>
                    <a:pt x="4272" y="10947"/>
                    <a:pt x="3975" y="10568"/>
                    <a:pt x="4108" y="10177"/>
                  </a:cubicBezTo>
                  <a:cubicBezTo>
                    <a:pt x="4272" y="9756"/>
                    <a:pt x="4960" y="9756"/>
                    <a:pt x="5340" y="9448"/>
                  </a:cubicBezTo>
                  <a:cubicBezTo>
                    <a:pt x="5689" y="9192"/>
                    <a:pt x="5772" y="8729"/>
                    <a:pt x="6110" y="8555"/>
                  </a:cubicBezTo>
                  <a:cubicBezTo>
                    <a:pt x="6285" y="8421"/>
                    <a:pt x="6501" y="8380"/>
                    <a:pt x="6716" y="8339"/>
                  </a:cubicBezTo>
                  <a:cubicBezTo>
                    <a:pt x="7702" y="8082"/>
                    <a:pt x="8298" y="6973"/>
                    <a:pt x="8000" y="5988"/>
                  </a:cubicBezTo>
                  <a:cubicBezTo>
                    <a:pt x="7907" y="5731"/>
                    <a:pt x="7784" y="5515"/>
                    <a:pt x="7743" y="5218"/>
                  </a:cubicBezTo>
                  <a:cubicBezTo>
                    <a:pt x="7651" y="4530"/>
                    <a:pt x="8216" y="3934"/>
                    <a:pt x="8554" y="3338"/>
                  </a:cubicBezTo>
                  <a:cubicBezTo>
                    <a:pt x="9027" y="2476"/>
                    <a:pt x="9150" y="1028"/>
                    <a:pt x="863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590;p57">
              <a:extLst>
                <a:ext uri="{FF2B5EF4-FFF2-40B4-BE49-F238E27FC236}">
                  <a16:creationId xmlns:a16="http://schemas.microsoft.com/office/drawing/2014/main" id="{D6D6E5A6-8911-46FD-8350-5E6A06869410}"/>
                </a:ext>
              </a:extLst>
            </p:cNvPr>
            <p:cNvSpPr/>
            <p:nvPr/>
          </p:nvSpPr>
          <p:spPr>
            <a:xfrm>
              <a:off x="4554900" y="1768850"/>
              <a:ext cx="197975" cy="276050"/>
            </a:xfrm>
            <a:custGeom>
              <a:avLst/>
              <a:gdLst/>
              <a:ahLst/>
              <a:cxnLst/>
              <a:rect l="l" t="t" r="r" b="b"/>
              <a:pathLst>
                <a:path w="7919" h="11042" extrusionOk="0">
                  <a:moveTo>
                    <a:pt x="5746" y="1"/>
                  </a:moveTo>
                  <a:cubicBezTo>
                    <a:pt x="5046" y="1"/>
                    <a:pt x="4381" y="528"/>
                    <a:pt x="3687" y="855"/>
                  </a:cubicBezTo>
                  <a:cubicBezTo>
                    <a:pt x="3379" y="988"/>
                    <a:pt x="3082" y="1153"/>
                    <a:pt x="2866" y="1410"/>
                  </a:cubicBezTo>
                  <a:cubicBezTo>
                    <a:pt x="2568" y="1759"/>
                    <a:pt x="2527" y="2272"/>
                    <a:pt x="2229" y="2611"/>
                  </a:cubicBezTo>
                  <a:cubicBezTo>
                    <a:pt x="1890" y="3042"/>
                    <a:pt x="1244" y="3124"/>
                    <a:pt x="864" y="3504"/>
                  </a:cubicBezTo>
                  <a:cubicBezTo>
                    <a:pt x="176" y="4151"/>
                    <a:pt x="556" y="5353"/>
                    <a:pt x="176" y="6205"/>
                  </a:cubicBezTo>
                  <a:cubicBezTo>
                    <a:pt x="93" y="6380"/>
                    <a:pt x="1" y="6544"/>
                    <a:pt x="1" y="6760"/>
                  </a:cubicBezTo>
                  <a:cubicBezTo>
                    <a:pt x="1" y="7057"/>
                    <a:pt x="258" y="7273"/>
                    <a:pt x="432" y="7571"/>
                  </a:cubicBezTo>
                  <a:cubicBezTo>
                    <a:pt x="730" y="8125"/>
                    <a:pt x="473" y="9070"/>
                    <a:pt x="1069" y="9368"/>
                  </a:cubicBezTo>
                  <a:cubicBezTo>
                    <a:pt x="1176" y="9430"/>
                    <a:pt x="1289" y="9455"/>
                    <a:pt x="1406" y="9455"/>
                  </a:cubicBezTo>
                  <a:cubicBezTo>
                    <a:pt x="1850" y="9455"/>
                    <a:pt x="2353" y="9094"/>
                    <a:pt x="2825" y="9029"/>
                  </a:cubicBezTo>
                  <a:cubicBezTo>
                    <a:pt x="2871" y="9023"/>
                    <a:pt x="2916" y="9021"/>
                    <a:pt x="2961" y="9021"/>
                  </a:cubicBezTo>
                  <a:cubicBezTo>
                    <a:pt x="3582" y="9021"/>
                    <a:pt x="4061" y="9536"/>
                    <a:pt x="4540" y="10015"/>
                  </a:cubicBezTo>
                  <a:cubicBezTo>
                    <a:pt x="5012" y="10528"/>
                    <a:pt x="5526" y="11042"/>
                    <a:pt x="6121" y="11042"/>
                  </a:cubicBezTo>
                  <a:cubicBezTo>
                    <a:pt x="6932" y="10015"/>
                    <a:pt x="7487" y="8772"/>
                    <a:pt x="7744" y="7448"/>
                  </a:cubicBezTo>
                  <a:cubicBezTo>
                    <a:pt x="7836" y="6893"/>
                    <a:pt x="7918" y="6328"/>
                    <a:pt x="7918" y="5733"/>
                  </a:cubicBezTo>
                  <a:cubicBezTo>
                    <a:pt x="7918" y="5045"/>
                    <a:pt x="7836" y="4408"/>
                    <a:pt x="7662" y="3761"/>
                  </a:cubicBezTo>
                  <a:cubicBezTo>
                    <a:pt x="7364" y="2354"/>
                    <a:pt x="6717" y="1071"/>
                    <a:pt x="5823" y="3"/>
                  </a:cubicBezTo>
                  <a:cubicBezTo>
                    <a:pt x="5798" y="1"/>
                    <a:pt x="5772" y="1"/>
                    <a:pt x="5746"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6" name="Google Shape;1593;p57">
            <a:extLst>
              <a:ext uri="{FF2B5EF4-FFF2-40B4-BE49-F238E27FC236}">
                <a16:creationId xmlns:a16="http://schemas.microsoft.com/office/drawing/2014/main" id="{B02E834D-E4C3-E36C-844D-73AD4C96E9E7}"/>
              </a:ext>
            </a:extLst>
          </p:cNvPr>
          <p:cNvSpPr/>
          <p:nvPr/>
        </p:nvSpPr>
        <p:spPr>
          <a:xfrm>
            <a:off x="4573626" y="2936369"/>
            <a:ext cx="418261" cy="45324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7" name="Google Shape;1594;p57">
            <a:extLst>
              <a:ext uri="{FF2B5EF4-FFF2-40B4-BE49-F238E27FC236}">
                <a16:creationId xmlns:a16="http://schemas.microsoft.com/office/drawing/2014/main" id="{41448F5D-F034-93E1-6EEB-2E4A198B200F}"/>
              </a:ext>
            </a:extLst>
          </p:cNvPr>
          <p:cNvGrpSpPr/>
          <p:nvPr/>
        </p:nvGrpSpPr>
        <p:grpSpPr>
          <a:xfrm>
            <a:off x="3559146" y="2785365"/>
            <a:ext cx="784812" cy="806724"/>
            <a:chOff x="1755150" y="-790678"/>
            <a:chExt cx="956505" cy="895486"/>
          </a:xfrm>
        </p:grpSpPr>
        <p:sp>
          <p:nvSpPr>
            <p:cNvPr id="1458" name="Google Shape;1595;p57">
              <a:extLst>
                <a:ext uri="{FF2B5EF4-FFF2-40B4-BE49-F238E27FC236}">
                  <a16:creationId xmlns:a16="http://schemas.microsoft.com/office/drawing/2014/main" id="{00D6942A-847B-0706-749E-40B9F85BEA65}"/>
                </a:ext>
              </a:extLst>
            </p:cNvPr>
            <p:cNvSpPr/>
            <p:nvPr/>
          </p:nvSpPr>
          <p:spPr>
            <a:xfrm>
              <a:off x="1755150" y="-790678"/>
              <a:ext cx="956505" cy="895486"/>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596;p57">
              <a:extLst>
                <a:ext uri="{FF2B5EF4-FFF2-40B4-BE49-F238E27FC236}">
                  <a16:creationId xmlns:a16="http://schemas.microsoft.com/office/drawing/2014/main" id="{376E3032-C190-1859-6CBC-68C8D54075C0}"/>
                </a:ext>
              </a:extLst>
            </p:cNvPr>
            <p:cNvSpPr/>
            <p:nvPr/>
          </p:nvSpPr>
          <p:spPr>
            <a:xfrm>
              <a:off x="2483338" y="-419213"/>
              <a:ext cx="120531" cy="159483"/>
            </a:xfrm>
            <a:custGeom>
              <a:avLst/>
              <a:gdLst/>
              <a:ahLst/>
              <a:cxnLst/>
              <a:rect l="l" t="t" r="r" b="b"/>
              <a:pathLst>
                <a:path w="2055" h="2719" extrusionOk="0">
                  <a:moveTo>
                    <a:pt x="1100" y="1"/>
                  </a:moveTo>
                  <a:cubicBezTo>
                    <a:pt x="946" y="1"/>
                    <a:pt x="792" y="32"/>
                    <a:pt x="638" y="69"/>
                  </a:cubicBezTo>
                  <a:cubicBezTo>
                    <a:pt x="422" y="151"/>
                    <a:pt x="217" y="274"/>
                    <a:pt x="1" y="408"/>
                  </a:cubicBezTo>
                  <a:cubicBezTo>
                    <a:pt x="1" y="1137"/>
                    <a:pt x="42" y="1815"/>
                    <a:pt x="42" y="2544"/>
                  </a:cubicBezTo>
                  <a:cubicBezTo>
                    <a:pt x="42" y="2585"/>
                    <a:pt x="124" y="2677"/>
                    <a:pt x="124" y="2718"/>
                  </a:cubicBezTo>
                  <a:cubicBezTo>
                    <a:pt x="679" y="2677"/>
                    <a:pt x="1243" y="2421"/>
                    <a:pt x="1582" y="1989"/>
                  </a:cubicBezTo>
                  <a:cubicBezTo>
                    <a:pt x="1962" y="1558"/>
                    <a:pt x="2055" y="921"/>
                    <a:pt x="1757" y="449"/>
                  </a:cubicBezTo>
                  <a:cubicBezTo>
                    <a:pt x="1665" y="233"/>
                    <a:pt x="1500" y="110"/>
                    <a:pt x="1285" y="18"/>
                  </a:cubicBezTo>
                  <a:cubicBezTo>
                    <a:pt x="1223" y="6"/>
                    <a:pt x="1161" y="1"/>
                    <a:pt x="1100" y="1"/>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597;p57">
              <a:extLst>
                <a:ext uri="{FF2B5EF4-FFF2-40B4-BE49-F238E27FC236}">
                  <a16:creationId xmlns:a16="http://schemas.microsoft.com/office/drawing/2014/main" id="{7B2402D2-A649-479C-F628-14F4A60F4A15}"/>
                </a:ext>
              </a:extLst>
            </p:cNvPr>
            <p:cNvSpPr/>
            <p:nvPr/>
          </p:nvSpPr>
          <p:spPr>
            <a:xfrm>
              <a:off x="1860610" y="-719411"/>
              <a:ext cx="657729" cy="663681"/>
            </a:xfrm>
            <a:custGeom>
              <a:avLst/>
              <a:gdLst/>
              <a:ahLst/>
              <a:cxnLst/>
              <a:rect l="l" t="t" r="r" b="b"/>
              <a:pathLst>
                <a:path w="11214" h="11315" extrusionOk="0">
                  <a:moveTo>
                    <a:pt x="5970" y="0"/>
                  </a:moveTo>
                  <a:cubicBezTo>
                    <a:pt x="3660" y="0"/>
                    <a:pt x="971" y="858"/>
                    <a:pt x="565" y="3041"/>
                  </a:cubicBezTo>
                  <a:cubicBezTo>
                    <a:pt x="0" y="6214"/>
                    <a:pt x="945" y="10106"/>
                    <a:pt x="3594" y="10999"/>
                  </a:cubicBezTo>
                  <a:cubicBezTo>
                    <a:pt x="4240" y="11212"/>
                    <a:pt x="4964" y="11315"/>
                    <a:pt x="5696" y="11315"/>
                  </a:cubicBezTo>
                  <a:cubicBezTo>
                    <a:pt x="7930" y="11315"/>
                    <a:pt x="10241" y="10357"/>
                    <a:pt x="10659" y="8648"/>
                  </a:cubicBezTo>
                  <a:cubicBezTo>
                    <a:pt x="11214" y="6378"/>
                    <a:pt x="10834" y="4499"/>
                    <a:pt x="10834" y="4499"/>
                  </a:cubicBezTo>
                  <a:cubicBezTo>
                    <a:pt x="10834" y="4499"/>
                    <a:pt x="10700" y="1542"/>
                    <a:pt x="8687" y="515"/>
                  </a:cubicBezTo>
                  <a:cubicBezTo>
                    <a:pt x="8046" y="188"/>
                    <a:pt x="7050" y="0"/>
                    <a:pt x="5970"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598;p57">
              <a:extLst>
                <a:ext uri="{FF2B5EF4-FFF2-40B4-BE49-F238E27FC236}">
                  <a16:creationId xmlns:a16="http://schemas.microsoft.com/office/drawing/2014/main" id="{19EAFEA1-ABA5-EE8B-5F68-2B28320C5C18}"/>
                </a:ext>
              </a:extLst>
            </p:cNvPr>
            <p:cNvSpPr/>
            <p:nvPr/>
          </p:nvSpPr>
          <p:spPr>
            <a:xfrm>
              <a:off x="2282214" y="-342930"/>
              <a:ext cx="63286" cy="58538"/>
            </a:xfrm>
            <a:custGeom>
              <a:avLst/>
              <a:gdLst/>
              <a:ahLst/>
              <a:cxnLst/>
              <a:rect l="l" t="t" r="r" b="b"/>
              <a:pathLst>
                <a:path w="1079" h="998" extrusionOk="0">
                  <a:moveTo>
                    <a:pt x="547" y="0"/>
                  </a:moveTo>
                  <a:cubicBezTo>
                    <a:pt x="522" y="0"/>
                    <a:pt x="498" y="2"/>
                    <a:pt x="473" y="6"/>
                  </a:cubicBezTo>
                  <a:cubicBezTo>
                    <a:pt x="175" y="6"/>
                    <a:pt x="0" y="263"/>
                    <a:pt x="52" y="571"/>
                  </a:cubicBezTo>
                  <a:cubicBezTo>
                    <a:pt x="52" y="805"/>
                    <a:pt x="266" y="997"/>
                    <a:pt x="530" y="997"/>
                  </a:cubicBezTo>
                  <a:cubicBezTo>
                    <a:pt x="555" y="997"/>
                    <a:pt x="580" y="995"/>
                    <a:pt x="606" y="992"/>
                  </a:cubicBezTo>
                  <a:cubicBezTo>
                    <a:pt x="863" y="951"/>
                    <a:pt x="1078" y="694"/>
                    <a:pt x="1027" y="437"/>
                  </a:cubicBezTo>
                  <a:cubicBezTo>
                    <a:pt x="990" y="168"/>
                    <a:pt x="777" y="0"/>
                    <a:pt x="54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599;p57">
              <a:extLst>
                <a:ext uri="{FF2B5EF4-FFF2-40B4-BE49-F238E27FC236}">
                  <a16:creationId xmlns:a16="http://schemas.microsoft.com/office/drawing/2014/main" id="{10D3479B-D79F-CECB-98C4-90DA3548A777}"/>
                </a:ext>
              </a:extLst>
            </p:cNvPr>
            <p:cNvSpPr/>
            <p:nvPr/>
          </p:nvSpPr>
          <p:spPr>
            <a:xfrm>
              <a:off x="1991291" y="-304980"/>
              <a:ext cx="62700" cy="58479"/>
            </a:xfrm>
            <a:custGeom>
              <a:avLst/>
              <a:gdLst/>
              <a:ahLst/>
              <a:cxnLst/>
              <a:rect l="l" t="t" r="r" b="b"/>
              <a:pathLst>
                <a:path w="1069" h="997" extrusionOk="0">
                  <a:moveTo>
                    <a:pt x="546" y="1"/>
                  </a:moveTo>
                  <a:cubicBezTo>
                    <a:pt x="522" y="1"/>
                    <a:pt x="497" y="2"/>
                    <a:pt x="473" y="6"/>
                  </a:cubicBezTo>
                  <a:cubicBezTo>
                    <a:pt x="216" y="47"/>
                    <a:pt x="0" y="263"/>
                    <a:pt x="41" y="560"/>
                  </a:cubicBezTo>
                  <a:cubicBezTo>
                    <a:pt x="79" y="796"/>
                    <a:pt x="298" y="997"/>
                    <a:pt x="532" y="997"/>
                  </a:cubicBezTo>
                  <a:cubicBezTo>
                    <a:pt x="553" y="997"/>
                    <a:pt x="575" y="995"/>
                    <a:pt x="596" y="992"/>
                  </a:cubicBezTo>
                  <a:cubicBezTo>
                    <a:pt x="853" y="951"/>
                    <a:pt x="1068" y="735"/>
                    <a:pt x="1027" y="437"/>
                  </a:cubicBezTo>
                  <a:cubicBezTo>
                    <a:pt x="1027" y="202"/>
                    <a:pt x="811" y="1"/>
                    <a:pt x="546"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600;p57">
              <a:extLst>
                <a:ext uri="{FF2B5EF4-FFF2-40B4-BE49-F238E27FC236}">
                  <a16:creationId xmlns:a16="http://schemas.microsoft.com/office/drawing/2014/main" id="{EFFFF9A8-50B1-3109-07DB-8FE2E2E52C0D}"/>
                </a:ext>
              </a:extLst>
            </p:cNvPr>
            <p:cNvSpPr/>
            <p:nvPr/>
          </p:nvSpPr>
          <p:spPr>
            <a:xfrm>
              <a:off x="2106897" y="-252573"/>
              <a:ext cx="50089" cy="63289"/>
            </a:xfrm>
            <a:custGeom>
              <a:avLst/>
              <a:gdLst/>
              <a:ahLst/>
              <a:cxnLst/>
              <a:rect l="l" t="t" r="r" b="b"/>
              <a:pathLst>
                <a:path w="854" h="1079" extrusionOk="0">
                  <a:moveTo>
                    <a:pt x="124" y="1"/>
                  </a:moveTo>
                  <a:cubicBezTo>
                    <a:pt x="124" y="1"/>
                    <a:pt x="83" y="1"/>
                    <a:pt x="83" y="52"/>
                  </a:cubicBezTo>
                  <a:cubicBezTo>
                    <a:pt x="1" y="309"/>
                    <a:pt x="42" y="606"/>
                    <a:pt x="217" y="822"/>
                  </a:cubicBezTo>
                  <a:cubicBezTo>
                    <a:pt x="299" y="945"/>
                    <a:pt x="514" y="1079"/>
                    <a:pt x="679" y="1079"/>
                  </a:cubicBezTo>
                  <a:cubicBezTo>
                    <a:pt x="730" y="1079"/>
                    <a:pt x="771" y="1079"/>
                    <a:pt x="812" y="1027"/>
                  </a:cubicBezTo>
                  <a:cubicBezTo>
                    <a:pt x="812" y="1027"/>
                    <a:pt x="853" y="1027"/>
                    <a:pt x="853" y="986"/>
                  </a:cubicBezTo>
                  <a:cubicBezTo>
                    <a:pt x="812" y="986"/>
                    <a:pt x="812" y="945"/>
                    <a:pt x="771" y="945"/>
                  </a:cubicBezTo>
                  <a:cubicBezTo>
                    <a:pt x="733" y="963"/>
                    <a:pt x="693" y="971"/>
                    <a:pt x="653" y="971"/>
                  </a:cubicBezTo>
                  <a:cubicBezTo>
                    <a:pt x="507" y="971"/>
                    <a:pt x="354" y="866"/>
                    <a:pt x="258" y="730"/>
                  </a:cubicBezTo>
                  <a:cubicBezTo>
                    <a:pt x="124" y="565"/>
                    <a:pt x="83" y="309"/>
                    <a:pt x="165" y="52"/>
                  </a:cubicBezTo>
                  <a:cubicBezTo>
                    <a:pt x="165" y="52"/>
                    <a:pt x="165" y="1"/>
                    <a:pt x="12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601;p57">
              <a:extLst>
                <a:ext uri="{FF2B5EF4-FFF2-40B4-BE49-F238E27FC236}">
                  <a16:creationId xmlns:a16="http://schemas.microsoft.com/office/drawing/2014/main" id="{79C01B13-4C30-7F56-54A6-6F1545451B1E}"/>
                </a:ext>
              </a:extLst>
            </p:cNvPr>
            <p:cNvSpPr/>
            <p:nvPr/>
          </p:nvSpPr>
          <p:spPr>
            <a:xfrm>
              <a:off x="2174408" y="-211632"/>
              <a:ext cx="22933" cy="14546"/>
            </a:xfrm>
            <a:custGeom>
              <a:avLst/>
              <a:gdLst/>
              <a:ahLst/>
              <a:cxnLst/>
              <a:rect l="l" t="t" r="r" b="b"/>
              <a:pathLst>
                <a:path w="391" h="248" extrusionOk="0">
                  <a:moveTo>
                    <a:pt x="253" y="1"/>
                  </a:moveTo>
                  <a:cubicBezTo>
                    <a:pt x="216" y="1"/>
                    <a:pt x="175" y="11"/>
                    <a:pt x="134" y="32"/>
                  </a:cubicBezTo>
                  <a:cubicBezTo>
                    <a:pt x="41" y="73"/>
                    <a:pt x="0" y="165"/>
                    <a:pt x="41" y="206"/>
                  </a:cubicBezTo>
                  <a:cubicBezTo>
                    <a:pt x="41" y="247"/>
                    <a:pt x="41" y="247"/>
                    <a:pt x="92" y="247"/>
                  </a:cubicBezTo>
                  <a:cubicBezTo>
                    <a:pt x="92" y="247"/>
                    <a:pt x="134" y="247"/>
                    <a:pt x="134" y="206"/>
                  </a:cubicBezTo>
                  <a:cubicBezTo>
                    <a:pt x="92" y="165"/>
                    <a:pt x="134" y="124"/>
                    <a:pt x="175" y="73"/>
                  </a:cubicBezTo>
                  <a:cubicBezTo>
                    <a:pt x="216" y="73"/>
                    <a:pt x="257" y="73"/>
                    <a:pt x="298" y="124"/>
                  </a:cubicBezTo>
                  <a:lnTo>
                    <a:pt x="349" y="124"/>
                  </a:lnTo>
                  <a:cubicBezTo>
                    <a:pt x="390" y="73"/>
                    <a:pt x="390" y="73"/>
                    <a:pt x="349" y="32"/>
                  </a:cubicBezTo>
                  <a:cubicBezTo>
                    <a:pt x="324" y="11"/>
                    <a:pt x="290" y="1"/>
                    <a:pt x="25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602;p57">
              <a:extLst>
                <a:ext uri="{FF2B5EF4-FFF2-40B4-BE49-F238E27FC236}">
                  <a16:creationId xmlns:a16="http://schemas.microsoft.com/office/drawing/2014/main" id="{8A6D04AA-3B90-0307-55B9-626B94766636}"/>
                </a:ext>
              </a:extLst>
            </p:cNvPr>
            <p:cNvSpPr/>
            <p:nvPr/>
          </p:nvSpPr>
          <p:spPr>
            <a:xfrm>
              <a:off x="2167135" y="-192334"/>
              <a:ext cx="60295" cy="35604"/>
            </a:xfrm>
            <a:custGeom>
              <a:avLst/>
              <a:gdLst/>
              <a:ahLst/>
              <a:cxnLst/>
              <a:rect l="l" t="t" r="r" b="b"/>
              <a:pathLst>
                <a:path w="1028" h="607" extrusionOk="0">
                  <a:moveTo>
                    <a:pt x="987" y="0"/>
                  </a:moveTo>
                  <a:cubicBezTo>
                    <a:pt x="935" y="0"/>
                    <a:pt x="935" y="0"/>
                    <a:pt x="935" y="52"/>
                  </a:cubicBezTo>
                  <a:cubicBezTo>
                    <a:pt x="894" y="216"/>
                    <a:pt x="771" y="391"/>
                    <a:pt x="596" y="432"/>
                  </a:cubicBezTo>
                  <a:cubicBezTo>
                    <a:pt x="509" y="473"/>
                    <a:pt x="424" y="493"/>
                    <a:pt x="340" y="493"/>
                  </a:cubicBezTo>
                  <a:cubicBezTo>
                    <a:pt x="255" y="493"/>
                    <a:pt x="170" y="473"/>
                    <a:pt x="83" y="432"/>
                  </a:cubicBezTo>
                  <a:lnTo>
                    <a:pt x="42" y="432"/>
                  </a:lnTo>
                  <a:cubicBezTo>
                    <a:pt x="1" y="473"/>
                    <a:pt x="42" y="473"/>
                    <a:pt x="42" y="514"/>
                  </a:cubicBezTo>
                  <a:cubicBezTo>
                    <a:pt x="124" y="565"/>
                    <a:pt x="258" y="606"/>
                    <a:pt x="381" y="606"/>
                  </a:cubicBezTo>
                  <a:cubicBezTo>
                    <a:pt x="473" y="606"/>
                    <a:pt x="555" y="565"/>
                    <a:pt x="638" y="514"/>
                  </a:cubicBezTo>
                  <a:cubicBezTo>
                    <a:pt x="853" y="432"/>
                    <a:pt x="987" y="257"/>
                    <a:pt x="1028" y="52"/>
                  </a:cubicBezTo>
                  <a:cubicBezTo>
                    <a:pt x="1028" y="0"/>
                    <a:pt x="1028" y="0"/>
                    <a:pt x="98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603;p57">
              <a:extLst>
                <a:ext uri="{FF2B5EF4-FFF2-40B4-BE49-F238E27FC236}">
                  <a16:creationId xmlns:a16="http://schemas.microsoft.com/office/drawing/2014/main" id="{072EFE9A-1E01-2893-D359-1A39E60C8353}"/>
                </a:ext>
              </a:extLst>
            </p:cNvPr>
            <p:cNvSpPr/>
            <p:nvPr/>
          </p:nvSpPr>
          <p:spPr>
            <a:xfrm>
              <a:off x="1949177" y="-382671"/>
              <a:ext cx="62054" cy="43053"/>
            </a:xfrm>
            <a:custGeom>
              <a:avLst/>
              <a:gdLst/>
              <a:ahLst/>
              <a:cxnLst/>
              <a:rect l="l" t="t" r="r" b="b"/>
              <a:pathLst>
                <a:path w="1058" h="734" extrusionOk="0">
                  <a:moveTo>
                    <a:pt x="636" y="1"/>
                  </a:moveTo>
                  <a:cubicBezTo>
                    <a:pt x="462" y="42"/>
                    <a:pt x="246" y="124"/>
                    <a:pt x="164" y="257"/>
                  </a:cubicBezTo>
                  <a:cubicBezTo>
                    <a:pt x="0" y="459"/>
                    <a:pt x="26" y="733"/>
                    <a:pt x="283" y="733"/>
                  </a:cubicBezTo>
                  <a:cubicBezTo>
                    <a:pt x="301" y="733"/>
                    <a:pt x="319" y="732"/>
                    <a:pt x="338" y="730"/>
                  </a:cubicBezTo>
                  <a:cubicBezTo>
                    <a:pt x="421" y="730"/>
                    <a:pt x="503" y="678"/>
                    <a:pt x="595" y="637"/>
                  </a:cubicBezTo>
                  <a:cubicBezTo>
                    <a:pt x="800" y="555"/>
                    <a:pt x="1057" y="422"/>
                    <a:pt x="975" y="165"/>
                  </a:cubicBezTo>
                  <a:cubicBezTo>
                    <a:pt x="934" y="1"/>
                    <a:pt x="759" y="1"/>
                    <a:pt x="636"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604;p57">
              <a:extLst>
                <a:ext uri="{FF2B5EF4-FFF2-40B4-BE49-F238E27FC236}">
                  <a16:creationId xmlns:a16="http://schemas.microsoft.com/office/drawing/2014/main" id="{3D96EECE-AC81-A9DE-AB8C-44E9C121536C}"/>
                </a:ext>
              </a:extLst>
            </p:cNvPr>
            <p:cNvSpPr/>
            <p:nvPr/>
          </p:nvSpPr>
          <p:spPr>
            <a:xfrm>
              <a:off x="2292420" y="-426369"/>
              <a:ext cx="62700" cy="35956"/>
            </a:xfrm>
            <a:custGeom>
              <a:avLst/>
              <a:gdLst/>
              <a:ahLst/>
              <a:cxnLst/>
              <a:rect l="l" t="t" r="r" b="b"/>
              <a:pathLst>
                <a:path w="1069" h="613" extrusionOk="0">
                  <a:moveTo>
                    <a:pt x="405" y="0"/>
                  </a:moveTo>
                  <a:cubicBezTo>
                    <a:pt x="354" y="0"/>
                    <a:pt x="304" y="5"/>
                    <a:pt x="257" y="16"/>
                  </a:cubicBezTo>
                  <a:cubicBezTo>
                    <a:pt x="134" y="58"/>
                    <a:pt x="1" y="140"/>
                    <a:pt x="1" y="314"/>
                  </a:cubicBezTo>
                  <a:cubicBezTo>
                    <a:pt x="1" y="571"/>
                    <a:pt x="340" y="612"/>
                    <a:pt x="555" y="612"/>
                  </a:cubicBezTo>
                  <a:lnTo>
                    <a:pt x="812" y="612"/>
                  </a:lnTo>
                  <a:cubicBezTo>
                    <a:pt x="1069" y="530"/>
                    <a:pt x="1028" y="232"/>
                    <a:pt x="812" y="99"/>
                  </a:cubicBezTo>
                  <a:cubicBezTo>
                    <a:pt x="692" y="38"/>
                    <a:pt x="544" y="0"/>
                    <a:pt x="405"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605;p57">
              <a:extLst>
                <a:ext uri="{FF2B5EF4-FFF2-40B4-BE49-F238E27FC236}">
                  <a16:creationId xmlns:a16="http://schemas.microsoft.com/office/drawing/2014/main" id="{7A319105-80E3-D84C-A507-632919296EB4}"/>
                </a:ext>
              </a:extLst>
            </p:cNvPr>
            <p:cNvSpPr/>
            <p:nvPr/>
          </p:nvSpPr>
          <p:spPr>
            <a:xfrm>
              <a:off x="1825652" y="-730321"/>
              <a:ext cx="389159" cy="352517"/>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606;p57">
              <a:extLst>
                <a:ext uri="{FF2B5EF4-FFF2-40B4-BE49-F238E27FC236}">
                  <a16:creationId xmlns:a16="http://schemas.microsoft.com/office/drawing/2014/main" id="{466F2CE3-31B5-DCD2-9127-6AD62A942415}"/>
                </a:ext>
              </a:extLst>
            </p:cNvPr>
            <p:cNvSpPr/>
            <p:nvPr/>
          </p:nvSpPr>
          <p:spPr>
            <a:xfrm>
              <a:off x="2212298" y="-727916"/>
              <a:ext cx="303644" cy="304947"/>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 name="Google Shape;1607;p57">
            <a:extLst>
              <a:ext uri="{FF2B5EF4-FFF2-40B4-BE49-F238E27FC236}">
                <a16:creationId xmlns:a16="http://schemas.microsoft.com/office/drawing/2014/main" id="{B9FCD9BC-4EBC-0BBF-DA61-A4D26B4AE522}"/>
              </a:ext>
            </a:extLst>
          </p:cNvPr>
          <p:cNvGrpSpPr/>
          <p:nvPr/>
        </p:nvGrpSpPr>
        <p:grpSpPr>
          <a:xfrm>
            <a:off x="2220210" y="2803023"/>
            <a:ext cx="740624" cy="774300"/>
            <a:chOff x="715100" y="-826400"/>
            <a:chExt cx="783398" cy="745943"/>
          </a:xfrm>
        </p:grpSpPr>
        <p:sp>
          <p:nvSpPr>
            <p:cNvPr id="1471" name="Google Shape;1608;p57">
              <a:extLst>
                <a:ext uri="{FF2B5EF4-FFF2-40B4-BE49-F238E27FC236}">
                  <a16:creationId xmlns:a16="http://schemas.microsoft.com/office/drawing/2014/main" id="{50D13B7D-A2DE-35C8-AA41-C8262757041A}"/>
                </a:ext>
              </a:extLst>
            </p:cNvPr>
            <p:cNvSpPr/>
            <p:nvPr/>
          </p:nvSpPr>
          <p:spPr>
            <a:xfrm>
              <a:off x="1369474" y="-399262"/>
              <a:ext cx="129024" cy="150886"/>
            </a:xfrm>
            <a:custGeom>
              <a:avLst/>
              <a:gdLst/>
              <a:ahLst/>
              <a:cxnLst/>
              <a:rect l="l" t="t" r="r" b="b"/>
              <a:pathLst>
                <a:path w="2219" h="2595" extrusionOk="0">
                  <a:moveTo>
                    <a:pt x="1177" y="0"/>
                  </a:moveTo>
                  <a:cubicBezTo>
                    <a:pt x="1080" y="0"/>
                    <a:pt x="983" y="10"/>
                    <a:pt x="894" y="27"/>
                  </a:cubicBezTo>
                  <a:cubicBezTo>
                    <a:pt x="678" y="68"/>
                    <a:pt x="463" y="161"/>
                    <a:pt x="257" y="243"/>
                  </a:cubicBezTo>
                  <a:cubicBezTo>
                    <a:pt x="165" y="972"/>
                    <a:pt x="124" y="1660"/>
                    <a:pt x="42" y="2379"/>
                  </a:cubicBezTo>
                  <a:cubicBezTo>
                    <a:pt x="1" y="2471"/>
                    <a:pt x="83" y="2512"/>
                    <a:pt x="124" y="2594"/>
                  </a:cubicBezTo>
                  <a:cubicBezTo>
                    <a:pt x="678" y="2594"/>
                    <a:pt x="1233" y="2430"/>
                    <a:pt x="1664" y="2040"/>
                  </a:cubicBezTo>
                  <a:cubicBezTo>
                    <a:pt x="2054" y="1660"/>
                    <a:pt x="2219" y="1013"/>
                    <a:pt x="2003" y="500"/>
                  </a:cubicBezTo>
                  <a:cubicBezTo>
                    <a:pt x="1921" y="325"/>
                    <a:pt x="1746" y="161"/>
                    <a:pt x="1582" y="68"/>
                  </a:cubicBezTo>
                  <a:cubicBezTo>
                    <a:pt x="1456" y="20"/>
                    <a:pt x="1315" y="0"/>
                    <a:pt x="1177"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609;p57">
              <a:extLst>
                <a:ext uri="{FF2B5EF4-FFF2-40B4-BE49-F238E27FC236}">
                  <a16:creationId xmlns:a16="http://schemas.microsoft.com/office/drawing/2014/main" id="{94E171AC-9A8C-434D-CDFC-FE5E39F33495}"/>
                </a:ext>
              </a:extLst>
            </p:cNvPr>
            <p:cNvSpPr/>
            <p:nvPr/>
          </p:nvSpPr>
          <p:spPr>
            <a:xfrm>
              <a:off x="1389186" y="-355304"/>
              <a:ext cx="64541" cy="44830"/>
            </a:xfrm>
            <a:custGeom>
              <a:avLst/>
              <a:gdLst/>
              <a:ahLst/>
              <a:cxnLst/>
              <a:rect l="l" t="t" r="r" b="b"/>
              <a:pathLst>
                <a:path w="1110" h="771" extrusionOk="0">
                  <a:moveTo>
                    <a:pt x="1027" y="0"/>
                  </a:moveTo>
                  <a:cubicBezTo>
                    <a:pt x="637" y="134"/>
                    <a:pt x="298" y="390"/>
                    <a:pt x="1" y="729"/>
                  </a:cubicBezTo>
                  <a:lnTo>
                    <a:pt x="1" y="770"/>
                  </a:lnTo>
                  <a:lnTo>
                    <a:pt x="83" y="770"/>
                  </a:lnTo>
                  <a:cubicBezTo>
                    <a:pt x="339" y="473"/>
                    <a:pt x="689" y="216"/>
                    <a:pt x="1068" y="82"/>
                  </a:cubicBezTo>
                  <a:cubicBezTo>
                    <a:pt x="1110" y="82"/>
                    <a:pt x="1110" y="41"/>
                    <a:pt x="1110" y="41"/>
                  </a:cubicBezTo>
                  <a:cubicBezTo>
                    <a:pt x="1068" y="0"/>
                    <a:pt x="1068" y="0"/>
                    <a:pt x="102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610;p57">
              <a:extLst>
                <a:ext uri="{FF2B5EF4-FFF2-40B4-BE49-F238E27FC236}">
                  <a16:creationId xmlns:a16="http://schemas.microsoft.com/office/drawing/2014/main" id="{0452B4F1-5B33-DD6E-6FD1-DA3146DFDB68}"/>
                </a:ext>
              </a:extLst>
            </p:cNvPr>
            <p:cNvSpPr/>
            <p:nvPr/>
          </p:nvSpPr>
          <p:spPr>
            <a:xfrm>
              <a:off x="715100" y="-414206"/>
              <a:ext cx="129024" cy="150886"/>
            </a:xfrm>
            <a:custGeom>
              <a:avLst/>
              <a:gdLst/>
              <a:ahLst/>
              <a:cxnLst/>
              <a:rect l="l" t="t" r="r" b="b"/>
              <a:pathLst>
                <a:path w="2219" h="2595" extrusionOk="0">
                  <a:moveTo>
                    <a:pt x="1044" y="0"/>
                  </a:moveTo>
                  <a:cubicBezTo>
                    <a:pt x="911" y="0"/>
                    <a:pt x="780" y="20"/>
                    <a:pt x="678" y="69"/>
                  </a:cubicBezTo>
                  <a:cubicBezTo>
                    <a:pt x="472" y="161"/>
                    <a:pt x="339" y="325"/>
                    <a:pt x="257" y="541"/>
                  </a:cubicBezTo>
                  <a:cubicBezTo>
                    <a:pt x="0" y="1013"/>
                    <a:pt x="164" y="1660"/>
                    <a:pt x="596" y="2040"/>
                  </a:cubicBezTo>
                  <a:cubicBezTo>
                    <a:pt x="986" y="2430"/>
                    <a:pt x="1581" y="2595"/>
                    <a:pt x="2136" y="2595"/>
                  </a:cubicBezTo>
                  <a:cubicBezTo>
                    <a:pt x="2136" y="2554"/>
                    <a:pt x="2218" y="2471"/>
                    <a:pt x="2218" y="2430"/>
                  </a:cubicBezTo>
                  <a:cubicBezTo>
                    <a:pt x="2136" y="1701"/>
                    <a:pt x="2054" y="1013"/>
                    <a:pt x="1961" y="284"/>
                  </a:cubicBezTo>
                  <a:cubicBezTo>
                    <a:pt x="1756" y="161"/>
                    <a:pt x="1540" y="120"/>
                    <a:pt x="1325" y="27"/>
                  </a:cubicBezTo>
                  <a:cubicBezTo>
                    <a:pt x="1235" y="10"/>
                    <a:pt x="1139" y="0"/>
                    <a:pt x="1044"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611;p57">
              <a:extLst>
                <a:ext uri="{FF2B5EF4-FFF2-40B4-BE49-F238E27FC236}">
                  <a16:creationId xmlns:a16="http://schemas.microsoft.com/office/drawing/2014/main" id="{C6D2187E-68CB-2651-F0C4-302C301011C7}"/>
                </a:ext>
              </a:extLst>
            </p:cNvPr>
            <p:cNvSpPr/>
            <p:nvPr/>
          </p:nvSpPr>
          <p:spPr>
            <a:xfrm>
              <a:off x="762256" y="-362456"/>
              <a:ext cx="64541" cy="49598"/>
            </a:xfrm>
            <a:custGeom>
              <a:avLst/>
              <a:gdLst/>
              <a:ahLst/>
              <a:cxnLst/>
              <a:rect l="l" t="t" r="r" b="b"/>
              <a:pathLst>
                <a:path w="1110" h="853" extrusionOk="0">
                  <a:moveTo>
                    <a:pt x="41" y="0"/>
                  </a:moveTo>
                  <a:cubicBezTo>
                    <a:pt x="0" y="0"/>
                    <a:pt x="0" y="41"/>
                    <a:pt x="0" y="41"/>
                  </a:cubicBezTo>
                  <a:cubicBezTo>
                    <a:pt x="0" y="82"/>
                    <a:pt x="0" y="82"/>
                    <a:pt x="41" y="82"/>
                  </a:cubicBezTo>
                  <a:cubicBezTo>
                    <a:pt x="298" y="82"/>
                    <a:pt x="473" y="205"/>
                    <a:pt x="596" y="339"/>
                  </a:cubicBezTo>
                  <a:cubicBezTo>
                    <a:pt x="770" y="462"/>
                    <a:pt x="894" y="637"/>
                    <a:pt x="1068" y="811"/>
                  </a:cubicBezTo>
                  <a:lnTo>
                    <a:pt x="1068" y="852"/>
                  </a:lnTo>
                  <a:lnTo>
                    <a:pt x="1109" y="811"/>
                  </a:lnTo>
                  <a:lnTo>
                    <a:pt x="1109" y="770"/>
                  </a:lnTo>
                  <a:cubicBezTo>
                    <a:pt x="986" y="596"/>
                    <a:pt x="853" y="421"/>
                    <a:pt x="688" y="257"/>
                  </a:cubicBezTo>
                  <a:cubicBezTo>
                    <a:pt x="514" y="164"/>
                    <a:pt x="298" y="0"/>
                    <a:pt x="41"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612;p57">
              <a:extLst>
                <a:ext uri="{FF2B5EF4-FFF2-40B4-BE49-F238E27FC236}">
                  <a16:creationId xmlns:a16="http://schemas.microsoft.com/office/drawing/2014/main" id="{E9EBFD5E-ADD4-5058-9733-628C75451782}"/>
                </a:ext>
              </a:extLst>
            </p:cNvPr>
            <p:cNvSpPr/>
            <p:nvPr/>
          </p:nvSpPr>
          <p:spPr>
            <a:xfrm>
              <a:off x="796853" y="-735925"/>
              <a:ext cx="652096" cy="655469"/>
            </a:xfrm>
            <a:custGeom>
              <a:avLst/>
              <a:gdLst/>
              <a:ahLst/>
              <a:cxnLst/>
              <a:rect l="l" t="t" r="r" b="b"/>
              <a:pathLst>
                <a:path w="11215" h="11273" extrusionOk="0">
                  <a:moveTo>
                    <a:pt x="5228" y="0"/>
                  </a:moveTo>
                  <a:cubicBezTo>
                    <a:pt x="4139" y="0"/>
                    <a:pt x="3132" y="189"/>
                    <a:pt x="2486" y="518"/>
                  </a:cubicBezTo>
                  <a:cubicBezTo>
                    <a:pt x="473" y="1494"/>
                    <a:pt x="350" y="4451"/>
                    <a:pt x="350" y="4451"/>
                  </a:cubicBezTo>
                  <a:cubicBezTo>
                    <a:pt x="350" y="4451"/>
                    <a:pt x="1" y="6331"/>
                    <a:pt x="514" y="8600"/>
                  </a:cubicBezTo>
                  <a:cubicBezTo>
                    <a:pt x="930" y="10332"/>
                    <a:pt x="3226" y="11273"/>
                    <a:pt x="5465" y="11273"/>
                  </a:cubicBezTo>
                  <a:cubicBezTo>
                    <a:pt x="6214" y="11273"/>
                    <a:pt x="6956" y="11168"/>
                    <a:pt x="7620" y="10952"/>
                  </a:cubicBezTo>
                  <a:cubicBezTo>
                    <a:pt x="10270" y="10099"/>
                    <a:pt x="11214" y="6166"/>
                    <a:pt x="10619" y="2993"/>
                  </a:cubicBezTo>
                  <a:cubicBezTo>
                    <a:pt x="10207" y="846"/>
                    <a:pt x="7533" y="0"/>
                    <a:pt x="5228"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613;p57">
              <a:extLst>
                <a:ext uri="{FF2B5EF4-FFF2-40B4-BE49-F238E27FC236}">
                  <a16:creationId xmlns:a16="http://schemas.microsoft.com/office/drawing/2014/main" id="{CD084111-25AC-3164-E58F-4FFDC34F3AD4}"/>
                </a:ext>
              </a:extLst>
            </p:cNvPr>
            <p:cNvSpPr/>
            <p:nvPr/>
          </p:nvSpPr>
          <p:spPr>
            <a:xfrm>
              <a:off x="936578" y="-367869"/>
              <a:ext cx="56808" cy="59773"/>
            </a:xfrm>
            <a:custGeom>
              <a:avLst/>
              <a:gdLst/>
              <a:ahLst/>
              <a:cxnLst/>
              <a:rect l="l" t="t" r="r" b="b"/>
              <a:pathLst>
                <a:path w="977" h="1028" extrusionOk="0">
                  <a:moveTo>
                    <a:pt x="514" y="1"/>
                  </a:moveTo>
                  <a:cubicBezTo>
                    <a:pt x="206" y="1"/>
                    <a:pt x="1" y="258"/>
                    <a:pt x="1" y="514"/>
                  </a:cubicBezTo>
                  <a:cubicBezTo>
                    <a:pt x="1" y="812"/>
                    <a:pt x="206" y="1028"/>
                    <a:pt x="514" y="1028"/>
                  </a:cubicBezTo>
                  <a:cubicBezTo>
                    <a:pt x="771" y="1028"/>
                    <a:pt x="976" y="812"/>
                    <a:pt x="976" y="514"/>
                  </a:cubicBezTo>
                  <a:cubicBezTo>
                    <a:pt x="976" y="258"/>
                    <a:pt x="771" y="1"/>
                    <a:pt x="51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614;p57">
              <a:extLst>
                <a:ext uri="{FF2B5EF4-FFF2-40B4-BE49-F238E27FC236}">
                  <a16:creationId xmlns:a16="http://schemas.microsoft.com/office/drawing/2014/main" id="{A0EB3A8F-A433-B3A5-7CC2-120645C28B77}"/>
                </a:ext>
              </a:extLst>
            </p:cNvPr>
            <p:cNvSpPr/>
            <p:nvPr/>
          </p:nvSpPr>
          <p:spPr>
            <a:xfrm>
              <a:off x="1227366" y="-365427"/>
              <a:ext cx="57389" cy="57331"/>
            </a:xfrm>
            <a:custGeom>
              <a:avLst/>
              <a:gdLst/>
              <a:ahLst/>
              <a:cxnLst/>
              <a:rect l="l" t="t" r="r" b="b"/>
              <a:pathLst>
                <a:path w="987" h="986" extrusionOk="0">
                  <a:moveTo>
                    <a:pt x="514" y="0"/>
                  </a:moveTo>
                  <a:cubicBezTo>
                    <a:pt x="216" y="0"/>
                    <a:pt x="1" y="216"/>
                    <a:pt x="1" y="513"/>
                  </a:cubicBezTo>
                  <a:cubicBezTo>
                    <a:pt x="1" y="770"/>
                    <a:pt x="216" y="986"/>
                    <a:pt x="514" y="986"/>
                  </a:cubicBezTo>
                  <a:cubicBezTo>
                    <a:pt x="771" y="986"/>
                    <a:pt x="986" y="770"/>
                    <a:pt x="986" y="513"/>
                  </a:cubicBezTo>
                  <a:cubicBezTo>
                    <a:pt x="986" y="216"/>
                    <a:pt x="771" y="0"/>
                    <a:pt x="514"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615;p57">
              <a:extLst>
                <a:ext uri="{FF2B5EF4-FFF2-40B4-BE49-F238E27FC236}">
                  <a16:creationId xmlns:a16="http://schemas.microsoft.com/office/drawing/2014/main" id="{C599D942-8C1F-3D74-E40B-10EB83B654E4}"/>
                </a:ext>
              </a:extLst>
            </p:cNvPr>
            <p:cNvSpPr/>
            <p:nvPr/>
          </p:nvSpPr>
          <p:spPr>
            <a:xfrm>
              <a:off x="1133053" y="-300415"/>
              <a:ext cx="44830" cy="64599"/>
            </a:xfrm>
            <a:custGeom>
              <a:avLst/>
              <a:gdLst/>
              <a:ahLst/>
              <a:cxnLst/>
              <a:rect l="l" t="t" r="r" b="b"/>
              <a:pathLst>
                <a:path w="771" h="1111" extrusionOk="0">
                  <a:moveTo>
                    <a:pt x="596" y="1"/>
                  </a:moveTo>
                  <a:cubicBezTo>
                    <a:pt x="555" y="1"/>
                    <a:pt x="555" y="42"/>
                    <a:pt x="555" y="42"/>
                  </a:cubicBezTo>
                  <a:cubicBezTo>
                    <a:pt x="678" y="258"/>
                    <a:pt x="678" y="555"/>
                    <a:pt x="555" y="771"/>
                  </a:cubicBezTo>
                  <a:cubicBezTo>
                    <a:pt x="481" y="882"/>
                    <a:pt x="299" y="1034"/>
                    <a:pt x="107" y="1034"/>
                  </a:cubicBezTo>
                  <a:cubicBezTo>
                    <a:pt x="85" y="1034"/>
                    <a:pt x="63" y="1032"/>
                    <a:pt x="41" y="1028"/>
                  </a:cubicBezTo>
                  <a:cubicBezTo>
                    <a:pt x="41" y="1028"/>
                    <a:pt x="0" y="1028"/>
                    <a:pt x="0" y="1069"/>
                  </a:cubicBezTo>
                  <a:lnTo>
                    <a:pt x="41" y="1110"/>
                  </a:lnTo>
                  <a:lnTo>
                    <a:pt x="123" y="1110"/>
                  </a:lnTo>
                  <a:cubicBezTo>
                    <a:pt x="339" y="1110"/>
                    <a:pt x="514" y="987"/>
                    <a:pt x="596" y="812"/>
                  </a:cubicBezTo>
                  <a:cubicBezTo>
                    <a:pt x="770" y="555"/>
                    <a:pt x="770" y="258"/>
                    <a:pt x="637"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616;p57">
              <a:extLst>
                <a:ext uri="{FF2B5EF4-FFF2-40B4-BE49-F238E27FC236}">
                  <a16:creationId xmlns:a16="http://schemas.microsoft.com/office/drawing/2014/main" id="{3E32BFF3-4811-C76B-2D18-08CFC733A89F}"/>
                </a:ext>
              </a:extLst>
            </p:cNvPr>
            <p:cNvSpPr/>
            <p:nvPr/>
          </p:nvSpPr>
          <p:spPr>
            <a:xfrm>
              <a:off x="1093048" y="-252387"/>
              <a:ext cx="19769" cy="14129"/>
            </a:xfrm>
            <a:custGeom>
              <a:avLst/>
              <a:gdLst/>
              <a:ahLst/>
              <a:cxnLst/>
              <a:rect l="l" t="t" r="r" b="b"/>
              <a:pathLst>
                <a:path w="340" h="243" extrusionOk="0">
                  <a:moveTo>
                    <a:pt x="130" y="0"/>
                  </a:moveTo>
                  <a:cubicBezTo>
                    <a:pt x="80" y="0"/>
                    <a:pt x="24" y="20"/>
                    <a:pt x="0" y="68"/>
                  </a:cubicBezTo>
                  <a:lnTo>
                    <a:pt x="0" y="109"/>
                  </a:lnTo>
                  <a:cubicBezTo>
                    <a:pt x="21" y="135"/>
                    <a:pt x="31" y="148"/>
                    <a:pt x="41" y="148"/>
                  </a:cubicBezTo>
                  <a:cubicBezTo>
                    <a:pt x="52" y="148"/>
                    <a:pt x="62" y="135"/>
                    <a:pt x="82" y="109"/>
                  </a:cubicBezTo>
                  <a:cubicBezTo>
                    <a:pt x="82" y="89"/>
                    <a:pt x="105" y="79"/>
                    <a:pt x="134" y="79"/>
                  </a:cubicBezTo>
                  <a:cubicBezTo>
                    <a:pt x="162" y="79"/>
                    <a:pt x="195" y="89"/>
                    <a:pt x="216" y="109"/>
                  </a:cubicBezTo>
                  <a:cubicBezTo>
                    <a:pt x="216" y="109"/>
                    <a:pt x="257" y="161"/>
                    <a:pt x="257" y="202"/>
                  </a:cubicBezTo>
                  <a:cubicBezTo>
                    <a:pt x="257" y="243"/>
                    <a:pt x="257" y="243"/>
                    <a:pt x="298" y="243"/>
                  </a:cubicBezTo>
                  <a:cubicBezTo>
                    <a:pt x="339" y="243"/>
                    <a:pt x="339" y="243"/>
                    <a:pt x="339" y="202"/>
                  </a:cubicBezTo>
                  <a:cubicBezTo>
                    <a:pt x="339" y="109"/>
                    <a:pt x="298" y="27"/>
                    <a:pt x="216" y="27"/>
                  </a:cubicBezTo>
                  <a:cubicBezTo>
                    <a:pt x="199" y="10"/>
                    <a:pt x="166" y="0"/>
                    <a:pt x="130"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617;p57">
              <a:extLst>
                <a:ext uri="{FF2B5EF4-FFF2-40B4-BE49-F238E27FC236}">
                  <a16:creationId xmlns:a16="http://schemas.microsoft.com/office/drawing/2014/main" id="{155150B0-C054-848F-2015-7EFCC788B437}"/>
                </a:ext>
              </a:extLst>
            </p:cNvPr>
            <p:cNvSpPr/>
            <p:nvPr/>
          </p:nvSpPr>
          <p:spPr>
            <a:xfrm>
              <a:off x="1082873" y="-228140"/>
              <a:ext cx="80066" cy="19769"/>
            </a:xfrm>
            <a:custGeom>
              <a:avLst/>
              <a:gdLst/>
              <a:ahLst/>
              <a:cxnLst/>
              <a:rect l="l" t="t" r="r" b="b"/>
              <a:pathLst>
                <a:path w="1377" h="340" extrusionOk="0">
                  <a:moveTo>
                    <a:pt x="1" y="1"/>
                  </a:moveTo>
                  <a:lnTo>
                    <a:pt x="1" y="83"/>
                  </a:lnTo>
                  <a:cubicBezTo>
                    <a:pt x="216" y="257"/>
                    <a:pt x="514" y="339"/>
                    <a:pt x="771" y="339"/>
                  </a:cubicBezTo>
                  <a:cubicBezTo>
                    <a:pt x="986" y="339"/>
                    <a:pt x="1161" y="298"/>
                    <a:pt x="1336" y="206"/>
                  </a:cubicBezTo>
                  <a:cubicBezTo>
                    <a:pt x="1377" y="206"/>
                    <a:pt x="1377" y="165"/>
                    <a:pt x="1336" y="165"/>
                  </a:cubicBezTo>
                  <a:cubicBezTo>
                    <a:pt x="1336" y="124"/>
                    <a:pt x="1336" y="124"/>
                    <a:pt x="1284" y="124"/>
                  </a:cubicBezTo>
                  <a:cubicBezTo>
                    <a:pt x="1125" y="214"/>
                    <a:pt x="942" y="260"/>
                    <a:pt x="758" y="260"/>
                  </a:cubicBezTo>
                  <a:cubicBezTo>
                    <a:pt x="504" y="260"/>
                    <a:pt x="249" y="173"/>
                    <a:pt x="52"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618;p57">
              <a:extLst>
                <a:ext uri="{FF2B5EF4-FFF2-40B4-BE49-F238E27FC236}">
                  <a16:creationId xmlns:a16="http://schemas.microsoft.com/office/drawing/2014/main" id="{A9727C07-78B7-6ED0-4511-DB7DA68E5843}"/>
                </a:ext>
              </a:extLst>
            </p:cNvPr>
            <p:cNvSpPr/>
            <p:nvPr/>
          </p:nvSpPr>
          <p:spPr>
            <a:xfrm>
              <a:off x="911517" y="-475962"/>
              <a:ext cx="57389" cy="46109"/>
            </a:xfrm>
            <a:custGeom>
              <a:avLst/>
              <a:gdLst/>
              <a:ahLst/>
              <a:cxnLst/>
              <a:rect l="l" t="t" r="r" b="b"/>
              <a:pathLst>
                <a:path w="987" h="793" extrusionOk="0">
                  <a:moveTo>
                    <a:pt x="671" y="0"/>
                  </a:moveTo>
                  <a:cubicBezTo>
                    <a:pt x="466" y="0"/>
                    <a:pt x="203" y="199"/>
                    <a:pt x="83" y="320"/>
                  </a:cubicBezTo>
                  <a:cubicBezTo>
                    <a:pt x="42" y="361"/>
                    <a:pt x="0" y="453"/>
                    <a:pt x="0" y="535"/>
                  </a:cubicBezTo>
                  <a:cubicBezTo>
                    <a:pt x="0" y="659"/>
                    <a:pt x="83" y="751"/>
                    <a:pt x="216" y="792"/>
                  </a:cubicBezTo>
                  <a:cubicBezTo>
                    <a:pt x="339" y="792"/>
                    <a:pt x="473" y="751"/>
                    <a:pt x="555" y="710"/>
                  </a:cubicBezTo>
                  <a:cubicBezTo>
                    <a:pt x="689" y="659"/>
                    <a:pt x="812" y="576"/>
                    <a:pt x="853" y="494"/>
                  </a:cubicBezTo>
                  <a:cubicBezTo>
                    <a:pt x="945" y="402"/>
                    <a:pt x="986" y="279"/>
                    <a:pt x="894" y="145"/>
                  </a:cubicBezTo>
                  <a:cubicBezTo>
                    <a:pt x="843" y="40"/>
                    <a:pt x="763" y="0"/>
                    <a:pt x="671"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619;p57">
              <a:extLst>
                <a:ext uri="{FF2B5EF4-FFF2-40B4-BE49-F238E27FC236}">
                  <a16:creationId xmlns:a16="http://schemas.microsoft.com/office/drawing/2014/main" id="{42909444-F5E5-09FE-7D80-E57CE3D682C0}"/>
                </a:ext>
              </a:extLst>
            </p:cNvPr>
            <p:cNvSpPr/>
            <p:nvPr/>
          </p:nvSpPr>
          <p:spPr>
            <a:xfrm>
              <a:off x="1252426" y="-470787"/>
              <a:ext cx="59773" cy="44306"/>
            </a:xfrm>
            <a:custGeom>
              <a:avLst/>
              <a:gdLst/>
              <a:ahLst/>
              <a:cxnLst/>
              <a:rect l="l" t="t" r="r" b="b"/>
              <a:pathLst>
                <a:path w="1028" h="762" extrusionOk="0">
                  <a:moveTo>
                    <a:pt x="303" y="0"/>
                  </a:moveTo>
                  <a:cubicBezTo>
                    <a:pt x="186" y="0"/>
                    <a:pt x="86" y="51"/>
                    <a:pt x="42" y="190"/>
                  </a:cubicBezTo>
                  <a:cubicBezTo>
                    <a:pt x="1" y="313"/>
                    <a:pt x="42" y="446"/>
                    <a:pt x="124" y="528"/>
                  </a:cubicBezTo>
                  <a:cubicBezTo>
                    <a:pt x="217" y="621"/>
                    <a:pt x="340" y="662"/>
                    <a:pt x="422" y="703"/>
                  </a:cubicBezTo>
                  <a:cubicBezTo>
                    <a:pt x="516" y="732"/>
                    <a:pt x="606" y="761"/>
                    <a:pt x="697" y="761"/>
                  </a:cubicBezTo>
                  <a:cubicBezTo>
                    <a:pt x="735" y="761"/>
                    <a:pt x="773" y="756"/>
                    <a:pt x="812" y="744"/>
                  </a:cubicBezTo>
                  <a:cubicBezTo>
                    <a:pt x="935" y="703"/>
                    <a:pt x="1028" y="570"/>
                    <a:pt x="987" y="446"/>
                  </a:cubicBezTo>
                  <a:cubicBezTo>
                    <a:pt x="987" y="405"/>
                    <a:pt x="935" y="313"/>
                    <a:pt x="894" y="272"/>
                  </a:cubicBezTo>
                  <a:cubicBezTo>
                    <a:pt x="789" y="166"/>
                    <a:pt x="516" y="0"/>
                    <a:pt x="303"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620;p57">
              <a:extLst>
                <a:ext uri="{FF2B5EF4-FFF2-40B4-BE49-F238E27FC236}">
                  <a16:creationId xmlns:a16="http://schemas.microsoft.com/office/drawing/2014/main" id="{E3C68DCA-E6A2-2F17-96C4-58D34889C473}"/>
                </a:ext>
              </a:extLst>
            </p:cNvPr>
            <p:cNvSpPr/>
            <p:nvPr/>
          </p:nvSpPr>
          <p:spPr>
            <a:xfrm>
              <a:off x="769408" y="-826400"/>
              <a:ext cx="692100" cy="446030"/>
            </a:xfrm>
            <a:custGeom>
              <a:avLst/>
              <a:gdLst/>
              <a:ahLst/>
              <a:cxnLst/>
              <a:rect l="l" t="t" r="r" b="b"/>
              <a:pathLst>
                <a:path w="11903" h="7671" extrusionOk="0">
                  <a:moveTo>
                    <a:pt x="5887" y="0"/>
                  </a:moveTo>
                  <a:cubicBezTo>
                    <a:pt x="5526" y="0"/>
                    <a:pt x="5162" y="35"/>
                    <a:pt x="4796" y="103"/>
                  </a:cubicBezTo>
                  <a:cubicBezTo>
                    <a:pt x="3903" y="277"/>
                    <a:pt x="3040" y="657"/>
                    <a:pt x="2311" y="1253"/>
                  </a:cubicBezTo>
                  <a:cubicBezTo>
                    <a:pt x="2054" y="1469"/>
                    <a:pt x="1849" y="1684"/>
                    <a:pt x="1674" y="1982"/>
                  </a:cubicBezTo>
                  <a:cubicBezTo>
                    <a:pt x="1592" y="2157"/>
                    <a:pt x="1541" y="2372"/>
                    <a:pt x="1592" y="2537"/>
                  </a:cubicBezTo>
                  <a:cubicBezTo>
                    <a:pt x="1335" y="2537"/>
                    <a:pt x="1120" y="2588"/>
                    <a:pt x="945" y="2752"/>
                  </a:cubicBezTo>
                  <a:cubicBezTo>
                    <a:pt x="730" y="2886"/>
                    <a:pt x="647" y="3101"/>
                    <a:pt x="514" y="3307"/>
                  </a:cubicBezTo>
                  <a:cubicBezTo>
                    <a:pt x="52" y="4467"/>
                    <a:pt x="1" y="5833"/>
                    <a:pt x="134" y="7075"/>
                  </a:cubicBezTo>
                  <a:cubicBezTo>
                    <a:pt x="134" y="7055"/>
                    <a:pt x="144" y="7045"/>
                    <a:pt x="160" y="7045"/>
                  </a:cubicBezTo>
                  <a:cubicBezTo>
                    <a:pt x="175" y="7045"/>
                    <a:pt x="196" y="7055"/>
                    <a:pt x="216" y="7075"/>
                  </a:cubicBezTo>
                  <a:cubicBezTo>
                    <a:pt x="432" y="7158"/>
                    <a:pt x="647" y="7332"/>
                    <a:pt x="822" y="7507"/>
                  </a:cubicBezTo>
                  <a:cubicBezTo>
                    <a:pt x="986" y="7507"/>
                    <a:pt x="1120" y="7373"/>
                    <a:pt x="1243" y="7250"/>
                  </a:cubicBezTo>
                  <a:cubicBezTo>
                    <a:pt x="1377" y="7116"/>
                    <a:pt x="1418" y="6993"/>
                    <a:pt x="1500" y="6819"/>
                  </a:cubicBezTo>
                  <a:cubicBezTo>
                    <a:pt x="1633" y="6346"/>
                    <a:pt x="1674" y="5874"/>
                    <a:pt x="1541" y="5412"/>
                  </a:cubicBezTo>
                  <a:lnTo>
                    <a:pt x="1541" y="5412"/>
                  </a:lnTo>
                  <a:cubicBezTo>
                    <a:pt x="1570" y="5415"/>
                    <a:pt x="1599" y="5417"/>
                    <a:pt x="1628" y="5417"/>
                  </a:cubicBezTo>
                  <a:cubicBezTo>
                    <a:pt x="1958" y="5417"/>
                    <a:pt x="2329" y="5213"/>
                    <a:pt x="2527" y="4939"/>
                  </a:cubicBezTo>
                  <a:cubicBezTo>
                    <a:pt x="2742" y="4590"/>
                    <a:pt x="2783" y="4210"/>
                    <a:pt x="2742" y="3820"/>
                  </a:cubicBezTo>
                  <a:cubicBezTo>
                    <a:pt x="2742" y="3697"/>
                    <a:pt x="2701" y="3563"/>
                    <a:pt x="2660" y="3440"/>
                  </a:cubicBezTo>
                  <a:lnTo>
                    <a:pt x="2660" y="3440"/>
                  </a:lnTo>
                  <a:cubicBezTo>
                    <a:pt x="2824" y="3522"/>
                    <a:pt x="2999" y="3563"/>
                    <a:pt x="3215" y="3615"/>
                  </a:cubicBezTo>
                  <a:cubicBezTo>
                    <a:pt x="3595" y="3615"/>
                    <a:pt x="4026" y="3399"/>
                    <a:pt x="4324" y="3142"/>
                  </a:cubicBezTo>
                  <a:cubicBezTo>
                    <a:pt x="4621" y="2845"/>
                    <a:pt x="4837" y="2496"/>
                    <a:pt x="5053" y="2116"/>
                  </a:cubicBezTo>
                  <a:cubicBezTo>
                    <a:pt x="5094" y="2331"/>
                    <a:pt x="5135" y="2629"/>
                    <a:pt x="5268" y="2793"/>
                  </a:cubicBezTo>
                  <a:cubicBezTo>
                    <a:pt x="5509" y="3324"/>
                    <a:pt x="6131" y="3619"/>
                    <a:pt x="6699" y="3619"/>
                  </a:cubicBezTo>
                  <a:cubicBezTo>
                    <a:pt x="6736" y="3619"/>
                    <a:pt x="6772" y="3617"/>
                    <a:pt x="6809" y="3615"/>
                  </a:cubicBezTo>
                  <a:cubicBezTo>
                    <a:pt x="7445" y="3522"/>
                    <a:pt x="7959" y="3101"/>
                    <a:pt x="8267" y="2537"/>
                  </a:cubicBezTo>
                  <a:cubicBezTo>
                    <a:pt x="8267" y="2968"/>
                    <a:pt x="8431" y="3307"/>
                    <a:pt x="8647" y="3656"/>
                  </a:cubicBezTo>
                  <a:cubicBezTo>
                    <a:pt x="8904" y="3954"/>
                    <a:pt x="9201" y="4210"/>
                    <a:pt x="9551" y="4426"/>
                  </a:cubicBezTo>
                  <a:cubicBezTo>
                    <a:pt x="9818" y="4556"/>
                    <a:pt x="10112" y="4667"/>
                    <a:pt x="10416" y="4667"/>
                  </a:cubicBezTo>
                  <a:cubicBezTo>
                    <a:pt x="10497" y="4667"/>
                    <a:pt x="10578" y="4659"/>
                    <a:pt x="10660" y="4642"/>
                  </a:cubicBezTo>
                  <a:lnTo>
                    <a:pt x="10660" y="4642"/>
                  </a:lnTo>
                  <a:cubicBezTo>
                    <a:pt x="10526" y="5104"/>
                    <a:pt x="10618" y="5669"/>
                    <a:pt x="10875" y="6131"/>
                  </a:cubicBezTo>
                  <a:cubicBezTo>
                    <a:pt x="10660" y="6603"/>
                    <a:pt x="10742" y="7291"/>
                    <a:pt x="11132" y="7671"/>
                  </a:cubicBezTo>
                  <a:cubicBezTo>
                    <a:pt x="11512" y="7291"/>
                    <a:pt x="11727" y="6644"/>
                    <a:pt x="11810" y="6049"/>
                  </a:cubicBezTo>
                  <a:cubicBezTo>
                    <a:pt x="11902" y="5319"/>
                    <a:pt x="11810" y="4508"/>
                    <a:pt x="11512" y="3820"/>
                  </a:cubicBezTo>
                  <a:cubicBezTo>
                    <a:pt x="11553" y="3738"/>
                    <a:pt x="11604" y="3615"/>
                    <a:pt x="11645" y="3522"/>
                  </a:cubicBezTo>
                  <a:cubicBezTo>
                    <a:pt x="11727" y="3101"/>
                    <a:pt x="11686" y="2629"/>
                    <a:pt x="11553" y="2198"/>
                  </a:cubicBezTo>
                  <a:cubicBezTo>
                    <a:pt x="11430" y="1941"/>
                    <a:pt x="11296" y="1643"/>
                    <a:pt x="11091" y="1428"/>
                  </a:cubicBezTo>
                  <a:cubicBezTo>
                    <a:pt x="10742" y="1089"/>
                    <a:pt x="10228" y="873"/>
                    <a:pt x="9756" y="740"/>
                  </a:cubicBezTo>
                  <a:cubicBezTo>
                    <a:pt x="9501" y="672"/>
                    <a:pt x="9244" y="641"/>
                    <a:pt x="8985" y="641"/>
                  </a:cubicBezTo>
                  <a:cubicBezTo>
                    <a:pt x="8774" y="641"/>
                    <a:pt x="8561" y="662"/>
                    <a:pt x="8349" y="698"/>
                  </a:cubicBezTo>
                  <a:cubicBezTo>
                    <a:pt x="8092" y="616"/>
                    <a:pt x="7836" y="360"/>
                    <a:pt x="7579" y="277"/>
                  </a:cubicBezTo>
                  <a:cubicBezTo>
                    <a:pt x="7025" y="89"/>
                    <a:pt x="6459" y="0"/>
                    <a:pt x="588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4" name="Google Shape;1624;p57">
            <a:extLst>
              <a:ext uri="{FF2B5EF4-FFF2-40B4-BE49-F238E27FC236}">
                <a16:creationId xmlns:a16="http://schemas.microsoft.com/office/drawing/2014/main" id="{C218B488-C5C5-B642-1485-6855D5D7DB6B}"/>
              </a:ext>
            </a:extLst>
          </p:cNvPr>
          <p:cNvSpPr/>
          <p:nvPr/>
        </p:nvSpPr>
        <p:spPr>
          <a:xfrm>
            <a:off x="1572276" y="2936369"/>
            <a:ext cx="418261" cy="45324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5" name="Google Shape;7419;p83">
            <a:extLst>
              <a:ext uri="{FF2B5EF4-FFF2-40B4-BE49-F238E27FC236}">
                <a16:creationId xmlns:a16="http://schemas.microsoft.com/office/drawing/2014/main" id="{217A9983-3F51-BD49-6793-18107F0743F5}"/>
              </a:ext>
            </a:extLst>
          </p:cNvPr>
          <p:cNvGrpSpPr/>
          <p:nvPr/>
        </p:nvGrpSpPr>
        <p:grpSpPr>
          <a:xfrm>
            <a:off x="5078728" y="1866310"/>
            <a:ext cx="2343841" cy="2667857"/>
            <a:chOff x="2596425" y="2304576"/>
            <a:chExt cx="1851375" cy="2107312"/>
          </a:xfrm>
        </p:grpSpPr>
        <p:sp>
          <p:nvSpPr>
            <p:cNvPr id="1377" name="Google Shape;7420;p83">
              <a:extLst>
                <a:ext uri="{FF2B5EF4-FFF2-40B4-BE49-F238E27FC236}">
                  <a16:creationId xmlns:a16="http://schemas.microsoft.com/office/drawing/2014/main" id="{A6BEAB6D-86A4-FD65-0832-175901A835B3}"/>
                </a:ext>
              </a:extLst>
            </p:cNvPr>
            <p:cNvSpPr/>
            <p:nvPr/>
          </p:nvSpPr>
          <p:spPr>
            <a:xfrm>
              <a:off x="3047076" y="2304576"/>
              <a:ext cx="1049316" cy="1026203"/>
            </a:xfrm>
            <a:custGeom>
              <a:avLst/>
              <a:gdLst/>
              <a:ahLst/>
              <a:cxnLst/>
              <a:rect l="l" t="t" r="r" b="b"/>
              <a:pathLst>
                <a:path w="11123" h="10878" extrusionOk="0">
                  <a:moveTo>
                    <a:pt x="6110" y="1"/>
                  </a:moveTo>
                  <a:cubicBezTo>
                    <a:pt x="6022" y="1"/>
                    <a:pt x="5920" y="1"/>
                    <a:pt x="5832" y="15"/>
                  </a:cubicBezTo>
                  <a:cubicBezTo>
                    <a:pt x="5554" y="29"/>
                    <a:pt x="5291" y="89"/>
                    <a:pt x="5027" y="177"/>
                  </a:cubicBezTo>
                  <a:lnTo>
                    <a:pt x="4939" y="177"/>
                  </a:lnTo>
                  <a:cubicBezTo>
                    <a:pt x="4851" y="163"/>
                    <a:pt x="4763" y="149"/>
                    <a:pt x="4675" y="131"/>
                  </a:cubicBezTo>
                  <a:cubicBezTo>
                    <a:pt x="4499" y="103"/>
                    <a:pt x="4323" y="75"/>
                    <a:pt x="4147" y="75"/>
                  </a:cubicBezTo>
                  <a:lnTo>
                    <a:pt x="4105" y="75"/>
                  </a:lnTo>
                  <a:cubicBezTo>
                    <a:pt x="3855" y="75"/>
                    <a:pt x="3620" y="131"/>
                    <a:pt x="3384" y="219"/>
                  </a:cubicBezTo>
                  <a:cubicBezTo>
                    <a:pt x="3282" y="265"/>
                    <a:pt x="3166" y="307"/>
                    <a:pt x="3064" y="367"/>
                  </a:cubicBezTo>
                  <a:cubicBezTo>
                    <a:pt x="2962" y="426"/>
                    <a:pt x="2856" y="500"/>
                    <a:pt x="2754" y="571"/>
                  </a:cubicBezTo>
                  <a:cubicBezTo>
                    <a:pt x="2652" y="659"/>
                    <a:pt x="2564" y="747"/>
                    <a:pt x="2477" y="834"/>
                  </a:cubicBezTo>
                  <a:cubicBezTo>
                    <a:pt x="2403" y="922"/>
                    <a:pt x="2329" y="1010"/>
                    <a:pt x="2258" y="1130"/>
                  </a:cubicBezTo>
                  <a:cubicBezTo>
                    <a:pt x="2037" y="1468"/>
                    <a:pt x="1921" y="1876"/>
                    <a:pt x="1833" y="2259"/>
                  </a:cubicBezTo>
                  <a:cubicBezTo>
                    <a:pt x="1819" y="2347"/>
                    <a:pt x="1787" y="2435"/>
                    <a:pt x="1773" y="2505"/>
                  </a:cubicBezTo>
                  <a:cubicBezTo>
                    <a:pt x="1713" y="2829"/>
                    <a:pt x="1643" y="3138"/>
                    <a:pt x="1523" y="3444"/>
                  </a:cubicBezTo>
                  <a:lnTo>
                    <a:pt x="1523" y="3430"/>
                  </a:lnTo>
                  <a:cubicBezTo>
                    <a:pt x="1449" y="3606"/>
                    <a:pt x="1361" y="3796"/>
                    <a:pt x="1245" y="3986"/>
                  </a:cubicBezTo>
                  <a:cubicBezTo>
                    <a:pt x="1172" y="4134"/>
                    <a:pt x="1084" y="4282"/>
                    <a:pt x="996" y="4412"/>
                  </a:cubicBezTo>
                  <a:lnTo>
                    <a:pt x="982" y="4426"/>
                  </a:lnTo>
                  <a:lnTo>
                    <a:pt x="922" y="4514"/>
                  </a:lnTo>
                  <a:cubicBezTo>
                    <a:pt x="732" y="4837"/>
                    <a:pt x="528" y="5189"/>
                    <a:pt x="412" y="5569"/>
                  </a:cubicBezTo>
                  <a:cubicBezTo>
                    <a:pt x="278" y="5819"/>
                    <a:pt x="190" y="6054"/>
                    <a:pt x="116" y="6273"/>
                  </a:cubicBezTo>
                  <a:cubicBezTo>
                    <a:pt x="42" y="6522"/>
                    <a:pt x="14" y="6772"/>
                    <a:pt x="0" y="7022"/>
                  </a:cubicBezTo>
                  <a:cubicBezTo>
                    <a:pt x="0" y="7286"/>
                    <a:pt x="28" y="7564"/>
                    <a:pt x="116" y="7841"/>
                  </a:cubicBezTo>
                  <a:cubicBezTo>
                    <a:pt x="148" y="7989"/>
                    <a:pt x="204" y="8119"/>
                    <a:pt x="264" y="8281"/>
                  </a:cubicBezTo>
                  <a:cubicBezTo>
                    <a:pt x="306" y="8383"/>
                    <a:pt x="366" y="8485"/>
                    <a:pt x="426" y="8591"/>
                  </a:cubicBezTo>
                  <a:cubicBezTo>
                    <a:pt x="528" y="8781"/>
                    <a:pt x="644" y="8956"/>
                    <a:pt x="792" y="9132"/>
                  </a:cubicBezTo>
                  <a:cubicBezTo>
                    <a:pt x="1070" y="9452"/>
                    <a:pt x="1407" y="9748"/>
                    <a:pt x="1801" y="9998"/>
                  </a:cubicBezTo>
                  <a:cubicBezTo>
                    <a:pt x="2171" y="10216"/>
                    <a:pt x="2579" y="10406"/>
                    <a:pt x="3050" y="10539"/>
                  </a:cubicBezTo>
                  <a:cubicBezTo>
                    <a:pt x="3472" y="10669"/>
                    <a:pt x="3943" y="10772"/>
                    <a:pt x="4425" y="10831"/>
                  </a:cubicBezTo>
                  <a:cubicBezTo>
                    <a:pt x="4735" y="10859"/>
                    <a:pt x="5041" y="10877"/>
                    <a:pt x="5350" y="10877"/>
                  </a:cubicBezTo>
                  <a:cubicBezTo>
                    <a:pt x="5512" y="10877"/>
                    <a:pt x="5688" y="10877"/>
                    <a:pt x="5846" y="10859"/>
                  </a:cubicBezTo>
                  <a:cubicBezTo>
                    <a:pt x="6304" y="10831"/>
                    <a:pt x="6757" y="10772"/>
                    <a:pt x="7183" y="10669"/>
                  </a:cubicBezTo>
                  <a:cubicBezTo>
                    <a:pt x="7387" y="10627"/>
                    <a:pt x="7591" y="10567"/>
                    <a:pt x="7781" y="10508"/>
                  </a:cubicBezTo>
                  <a:cubicBezTo>
                    <a:pt x="8045" y="10420"/>
                    <a:pt x="8295" y="10318"/>
                    <a:pt x="8544" y="10202"/>
                  </a:cubicBezTo>
                  <a:cubicBezTo>
                    <a:pt x="8808" y="10068"/>
                    <a:pt x="9072" y="9910"/>
                    <a:pt x="9322" y="9734"/>
                  </a:cubicBezTo>
                  <a:cubicBezTo>
                    <a:pt x="9557" y="9572"/>
                    <a:pt x="9775" y="9364"/>
                    <a:pt x="9997" y="9160"/>
                  </a:cubicBezTo>
                  <a:cubicBezTo>
                    <a:pt x="10099" y="9044"/>
                    <a:pt x="10215" y="8942"/>
                    <a:pt x="10317" y="8809"/>
                  </a:cubicBezTo>
                  <a:cubicBezTo>
                    <a:pt x="10437" y="8679"/>
                    <a:pt x="10525" y="8559"/>
                    <a:pt x="10613" y="8443"/>
                  </a:cubicBezTo>
                  <a:cubicBezTo>
                    <a:pt x="10743" y="8253"/>
                    <a:pt x="10845" y="8045"/>
                    <a:pt x="10919" y="7827"/>
                  </a:cubicBezTo>
                  <a:cubicBezTo>
                    <a:pt x="10964" y="7753"/>
                    <a:pt x="10978" y="7680"/>
                    <a:pt x="11007" y="7592"/>
                  </a:cubicBezTo>
                  <a:cubicBezTo>
                    <a:pt x="11080" y="7359"/>
                    <a:pt x="11123" y="7096"/>
                    <a:pt x="11123" y="6832"/>
                  </a:cubicBezTo>
                  <a:cubicBezTo>
                    <a:pt x="11109" y="6582"/>
                    <a:pt x="11066" y="6332"/>
                    <a:pt x="10992" y="6069"/>
                  </a:cubicBezTo>
                  <a:cubicBezTo>
                    <a:pt x="10919" y="5819"/>
                    <a:pt x="10803" y="5569"/>
                    <a:pt x="10655" y="5319"/>
                  </a:cubicBezTo>
                  <a:cubicBezTo>
                    <a:pt x="10641" y="5291"/>
                    <a:pt x="10627" y="5263"/>
                    <a:pt x="10595" y="5231"/>
                  </a:cubicBezTo>
                  <a:lnTo>
                    <a:pt x="10595" y="5217"/>
                  </a:lnTo>
                  <a:lnTo>
                    <a:pt x="10581" y="5203"/>
                  </a:lnTo>
                  <a:cubicBezTo>
                    <a:pt x="10567" y="5175"/>
                    <a:pt x="10553" y="5161"/>
                    <a:pt x="10553" y="5143"/>
                  </a:cubicBezTo>
                  <a:cubicBezTo>
                    <a:pt x="10525" y="5087"/>
                    <a:pt x="10493" y="5041"/>
                    <a:pt x="10451" y="4985"/>
                  </a:cubicBezTo>
                  <a:cubicBezTo>
                    <a:pt x="10405" y="4880"/>
                    <a:pt x="10349" y="4764"/>
                    <a:pt x="10289" y="4647"/>
                  </a:cubicBezTo>
                  <a:cubicBezTo>
                    <a:pt x="10215" y="4440"/>
                    <a:pt x="10127" y="4208"/>
                    <a:pt x="10053" y="3944"/>
                  </a:cubicBezTo>
                  <a:cubicBezTo>
                    <a:pt x="10011" y="3754"/>
                    <a:pt x="9951" y="3578"/>
                    <a:pt x="9909" y="3402"/>
                  </a:cubicBezTo>
                  <a:lnTo>
                    <a:pt x="9891" y="3342"/>
                  </a:lnTo>
                  <a:cubicBezTo>
                    <a:pt x="9891" y="3297"/>
                    <a:pt x="9877" y="3255"/>
                    <a:pt x="9863" y="3209"/>
                  </a:cubicBezTo>
                  <a:cubicBezTo>
                    <a:pt x="9821" y="3005"/>
                    <a:pt x="9747" y="2755"/>
                    <a:pt x="9659" y="2505"/>
                  </a:cubicBezTo>
                  <a:cubicBezTo>
                    <a:pt x="9585" y="2259"/>
                    <a:pt x="9483" y="2037"/>
                    <a:pt x="9364" y="1833"/>
                  </a:cubicBezTo>
                  <a:cubicBezTo>
                    <a:pt x="9248" y="1612"/>
                    <a:pt x="9100" y="1408"/>
                    <a:pt x="8924" y="1218"/>
                  </a:cubicBezTo>
                  <a:cubicBezTo>
                    <a:pt x="8836" y="1130"/>
                    <a:pt x="8734" y="1042"/>
                    <a:pt x="8618" y="940"/>
                  </a:cubicBezTo>
                  <a:cubicBezTo>
                    <a:pt x="8516" y="852"/>
                    <a:pt x="8397" y="778"/>
                    <a:pt x="8280" y="690"/>
                  </a:cubicBezTo>
                  <a:cubicBezTo>
                    <a:pt x="7813" y="381"/>
                    <a:pt x="7299" y="163"/>
                    <a:pt x="6771" y="61"/>
                  </a:cubicBezTo>
                  <a:cubicBezTo>
                    <a:pt x="6550" y="15"/>
                    <a:pt x="6332" y="1"/>
                    <a:pt x="6110"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8" name="Google Shape;7421;p83">
              <a:extLst>
                <a:ext uri="{FF2B5EF4-FFF2-40B4-BE49-F238E27FC236}">
                  <a16:creationId xmlns:a16="http://schemas.microsoft.com/office/drawing/2014/main" id="{AFE50031-0CA3-CE4A-1804-FB651CEC5504}"/>
                </a:ext>
              </a:extLst>
            </p:cNvPr>
            <p:cNvSpPr/>
            <p:nvPr/>
          </p:nvSpPr>
          <p:spPr>
            <a:xfrm>
              <a:off x="3106415" y="2373631"/>
              <a:ext cx="732814" cy="957148"/>
            </a:xfrm>
            <a:custGeom>
              <a:avLst/>
              <a:gdLst/>
              <a:ahLst/>
              <a:cxnLst/>
              <a:rect l="l" t="t" r="r" b="b"/>
              <a:pathLst>
                <a:path w="7768" h="10146" extrusionOk="0">
                  <a:moveTo>
                    <a:pt x="3416" y="0"/>
                  </a:moveTo>
                  <a:cubicBezTo>
                    <a:pt x="3357" y="15"/>
                    <a:pt x="3314" y="15"/>
                    <a:pt x="3255" y="15"/>
                  </a:cubicBezTo>
                  <a:cubicBezTo>
                    <a:pt x="3167" y="32"/>
                    <a:pt x="3065" y="60"/>
                    <a:pt x="2977" y="74"/>
                  </a:cubicBezTo>
                  <a:cubicBezTo>
                    <a:pt x="2931" y="88"/>
                    <a:pt x="2889" y="102"/>
                    <a:pt x="2843" y="120"/>
                  </a:cubicBezTo>
                  <a:cubicBezTo>
                    <a:pt x="2787" y="134"/>
                    <a:pt x="2741" y="148"/>
                    <a:pt x="2699" y="176"/>
                  </a:cubicBezTo>
                  <a:cubicBezTo>
                    <a:pt x="2639" y="208"/>
                    <a:pt x="2565" y="236"/>
                    <a:pt x="2509" y="264"/>
                  </a:cubicBezTo>
                  <a:cubicBezTo>
                    <a:pt x="2463" y="296"/>
                    <a:pt x="2435" y="310"/>
                    <a:pt x="2403" y="324"/>
                  </a:cubicBezTo>
                  <a:cubicBezTo>
                    <a:pt x="2389" y="338"/>
                    <a:pt x="2361" y="366"/>
                    <a:pt x="2333" y="384"/>
                  </a:cubicBezTo>
                  <a:cubicBezTo>
                    <a:pt x="2287" y="412"/>
                    <a:pt x="2245" y="454"/>
                    <a:pt x="2199" y="486"/>
                  </a:cubicBezTo>
                  <a:lnTo>
                    <a:pt x="2199" y="500"/>
                  </a:lnTo>
                  <a:cubicBezTo>
                    <a:pt x="2185" y="514"/>
                    <a:pt x="2171" y="528"/>
                    <a:pt x="2139" y="542"/>
                  </a:cubicBezTo>
                  <a:cubicBezTo>
                    <a:pt x="2125" y="560"/>
                    <a:pt x="2111" y="588"/>
                    <a:pt x="2111" y="602"/>
                  </a:cubicBezTo>
                  <a:cubicBezTo>
                    <a:pt x="2083" y="630"/>
                    <a:pt x="2069" y="662"/>
                    <a:pt x="2037" y="690"/>
                  </a:cubicBezTo>
                  <a:cubicBezTo>
                    <a:pt x="2037" y="704"/>
                    <a:pt x="2023" y="718"/>
                    <a:pt x="2023" y="736"/>
                  </a:cubicBezTo>
                  <a:cubicBezTo>
                    <a:pt x="2009" y="750"/>
                    <a:pt x="2009" y="764"/>
                    <a:pt x="1995" y="778"/>
                  </a:cubicBezTo>
                  <a:cubicBezTo>
                    <a:pt x="1995" y="792"/>
                    <a:pt x="1981" y="806"/>
                    <a:pt x="1981" y="838"/>
                  </a:cubicBezTo>
                  <a:cubicBezTo>
                    <a:pt x="1981" y="838"/>
                    <a:pt x="1973" y="844"/>
                    <a:pt x="1968" y="844"/>
                  </a:cubicBezTo>
                  <a:cubicBezTo>
                    <a:pt x="1966" y="844"/>
                    <a:pt x="1964" y="842"/>
                    <a:pt x="1964" y="838"/>
                  </a:cubicBezTo>
                  <a:cubicBezTo>
                    <a:pt x="1950" y="838"/>
                    <a:pt x="1950" y="838"/>
                    <a:pt x="1950" y="824"/>
                  </a:cubicBezTo>
                  <a:cubicBezTo>
                    <a:pt x="1964" y="778"/>
                    <a:pt x="1981" y="736"/>
                    <a:pt x="2009" y="690"/>
                  </a:cubicBezTo>
                  <a:lnTo>
                    <a:pt x="2009" y="690"/>
                  </a:lnTo>
                  <a:lnTo>
                    <a:pt x="1935" y="764"/>
                  </a:lnTo>
                  <a:cubicBezTo>
                    <a:pt x="1848" y="912"/>
                    <a:pt x="1774" y="1056"/>
                    <a:pt x="1717" y="1203"/>
                  </a:cubicBezTo>
                  <a:cubicBezTo>
                    <a:pt x="1612" y="1467"/>
                    <a:pt x="1524" y="1745"/>
                    <a:pt x="1436" y="2009"/>
                  </a:cubicBezTo>
                  <a:cubicBezTo>
                    <a:pt x="1394" y="2143"/>
                    <a:pt x="1366" y="2273"/>
                    <a:pt x="1334" y="2406"/>
                  </a:cubicBezTo>
                  <a:cubicBezTo>
                    <a:pt x="1292" y="2523"/>
                    <a:pt x="1260" y="2625"/>
                    <a:pt x="1232" y="2741"/>
                  </a:cubicBezTo>
                  <a:cubicBezTo>
                    <a:pt x="1204" y="2829"/>
                    <a:pt x="1172" y="2902"/>
                    <a:pt x="1144" y="2976"/>
                  </a:cubicBezTo>
                  <a:cubicBezTo>
                    <a:pt x="1102" y="3138"/>
                    <a:pt x="1028" y="3300"/>
                    <a:pt x="968" y="3462"/>
                  </a:cubicBezTo>
                  <a:cubicBezTo>
                    <a:pt x="852" y="3768"/>
                    <a:pt x="718" y="4077"/>
                    <a:pt x="588" y="4397"/>
                  </a:cubicBezTo>
                  <a:cubicBezTo>
                    <a:pt x="469" y="4693"/>
                    <a:pt x="353" y="4999"/>
                    <a:pt x="251" y="5308"/>
                  </a:cubicBezTo>
                  <a:cubicBezTo>
                    <a:pt x="205" y="5453"/>
                    <a:pt x="163" y="5614"/>
                    <a:pt x="135" y="5762"/>
                  </a:cubicBezTo>
                  <a:cubicBezTo>
                    <a:pt x="103" y="5850"/>
                    <a:pt x="89" y="5924"/>
                    <a:pt x="75" y="6012"/>
                  </a:cubicBezTo>
                  <a:cubicBezTo>
                    <a:pt x="61" y="6082"/>
                    <a:pt x="61" y="6156"/>
                    <a:pt x="47" y="6230"/>
                  </a:cubicBezTo>
                  <a:lnTo>
                    <a:pt x="47" y="6216"/>
                  </a:lnTo>
                  <a:cubicBezTo>
                    <a:pt x="15" y="6392"/>
                    <a:pt x="1" y="6554"/>
                    <a:pt x="1" y="6730"/>
                  </a:cubicBezTo>
                  <a:cubicBezTo>
                    <a:pt x="1" y="6803"/>
                    <a:pt x="15" y="6891"/>
                    <a:pt x="15" y="6979"/>
                  </a:cubicBezTo>
                  <a:cubicBezTo>
                    <a:pt x="15" y="7050"/>
                    <a:pt x="29" y="7138"/>
                    <a:pt x="47" y="7225"/>
                  </a:cubicBezTo>
                  <a:cubicBezTo>
                    <a:pt x="61" y="7373"/>
                    <a:pt x="89" y="7535"/>
                    <a:pt x="135" y="7683"/>
                  </a:cubicBezTo>
                  <a:cubicBezTo>
                    <a:pt x="163" y="7771"/>
                    <a:pt x="177" y="7841"/>
                    <a:pt x="205" y="7929"/>
                  </a:cubicBezTo>
                  <a:cubicBezTo>
                    <a:pt x="237" y="8003"/>
                    <a:pt x="265" y="8091"/>
                    <a:pt x="293" y="8165"/>
                  </a:cubicBezTo>
                  <a:cubicBezTo>
                    <a:pt x="353" y="8281"/>
                    <a:pt x="398" y="8386"/>
                    <a:pt x="455" y="8502"/>
                  </a:cubicBezTo>
                  <a:cubicBezTo>
                    <a:pt x="500" y="8576"/>
                    <a:pt x="543" y="8664"/>
                    <a:pt x="602" y="8752"/>
                  </a:cubicBezTo>
                  <a:cubicBezTo>
                    <a:pt x="630" y="8808"/>
                    <a:pt x="676" y="8882"/>
                    <a:pt x="718" y="8942"/>
                  </a:cubicBezTo>
                  <a:cubicBezTo>
                    <a:pt x="866" y="9058"/>
                    <a:pt x="1014" y="9160"/>
                    <a:pt x="1172" y="9266"/>
                  </a:cubicBezTo>
                  <a:cubicBezTo>
                    <a:pt x="1542" y="9484"/>
                    <a:pt x="1950" y="9674"/>
                    <a:pt x="2421" y="9821"/>
                  </a:cubicBezTo>
                  <a:cubicBezTo>
                    <a:pt x="2843" y="9952"/>
                    <a:pt x="3314" y="10040"/>
                    <a:pt x="3796" y="10099"/>
                  </a:cubicBezTo>
                  <a:cubicBezTo>
                    <a:pt x="4106" y="10127"/>
                    <a:pt x="4412" y="10145"/>
                    <a:pt x="4721" y="10145"/>
                  </a:cubicBezTo>
                  <a:cubicBezTo>
                    <a:pt x="4883" y="10145"/>
                    <a:pt x="5041" y="10145"/>
                    <a:pt x="5217" y="10127"/>
                  </a:cubicBezTo>
                  <a:cubicBezTo>
                    <a:pt x="5675" y="10099"/>
                    <a:pt x="6128" y="10040"/>
                    <a:pt x="6554" y="9937"/>
                  </a:cubicBezTo>
                  <a:cubicBezTo>
                    <a:pt x="6758" y="9895"/>
                    <a:pt x="6962" y="9835"/>
                    <a:pt x="7152" y="9776"/>
                  </a:cubicBezTo>
                  <a:cubicBezTo>
                    <a:pt x="7226" y="9762"/>
                    <a:pt x="7286" y="9733"/>
                    <a:pt x="7359" y="9705"/>
                  </a:cubicBezTo>
                  <a:cubicBezTo>
                    <a:pt x="7388" y="9646"/>
                    <a:pt x="7402" y="9586"/>
                    <a:pt x="7416" y="9512"/>
                  </a:cubicBezTo>
                  <a:cubicBezTo>
                    <a:pt x="7433" y="9470"/>
                    <a:pt x="7447" y="9410"/>
                    <a:pt x="7447" y="9368"/>
                  </a:cubicBezTo>
                  <a:cubicBezTo>
                    <a:pt x="7462" y="9308"/>
                    <a:pt x="7476" y="9266"/>
                    <a:pt x="7476" y="9206"/>
                  </a:cubicBezTo>
                  <a:cubicBezTo>
                    <a:pt x="7490" y="9090"/>
                    <a:pt x="7504" y="8970"/>
                    <a:pt x="7504" y="8854"/>
                  </a:cubicBezTo>
                  <a:lnTo>
                    <a:pt x="7504" y="8664"/>
                  </a:lnTo>
                  <a:cubicBezTo>
                    <a:pt x="7490" y="8618"/>
                    <a:pt x="7490" y="8562"/>
                    <a:pt x="7476" y="8516"/>
                  </a:cubicBezTo>
                  <a:lnTo>
                    <a:pt x="7476" y="8502"/>
                  </a:lnTo>
                  <a:cubicBezTo>
                    <a:pt x="7476" y="8457"/>
                    <a:pt x="7462" y="8400"/>
                    <a:pt x="7462" y="8355"/>
                  </a:cubicBezTo>
                  <a:cubicBezTo>
                    <a:pt x="7447" y="8312"/>
                    <a:pt x="7447" y="8267"/>
                    <a:pt x="7433" y="8224"/>
                  </a:cubicBezTo>
                  <a:cubicBezTo>
                    <a:pt x="7416" y="8179"/>
                    <a:pt x="7402" y="8137"/>
                    <a:pt x="7388" y="8091"/>
                  </a:cubicBezTo>
                  <a:cubicBezTo>
                    <a:pt x="7374" y="8049"/>
                    <a:pt x="7359" y="8003"/>
                    <a:pt x="7345" y="7975"/>
                  </a:cubicBezTo>
                  <a:lnTo>
                    <a:pt x="7212" y="7711"/>
                  </a:lnTo>
                  <a:cubicBezTo>
                    <a:pt x="7170" y="7637"/>
                    <a:pt x="7124" y="7563"/>
                    <a:pt x="7082" y="7489"/>
                  </a:cubicBezTo>
                  <a:cubicBezTo>
                    <a:pt x="7050" y="7419"/>
                    <a:pt x="7008" y="7331"/>
                    <a:pt x="6962" y="7257"/>
                  </a:cubicBezTo>
                  <a:cubicBezTo>
                    <a:pt x="6920" y="7183"/>
                    <a:pt x="6888" y="7109"/>
                    <a:pt x="6860" y="7036"/>
                  </a:cubicBezTo>
                  <a:cubicBezTo>
                    <a:pt x="6846" y="6993"/>
                    <a:pt x="6818" y="6948"/>
                    <a:pt x="6800" y="6891"/>
                  </a:cubicBezTo>
                  <a:cubicBezTo>
                    <a:pt x="6786" y="6846"/>
                    <a:pt x="6786" y="6803"/>
                    <a:pt x="6772" y="6758"/>
                  </a:cubicBezTo>
                  <a:cubicBezTo>
                    <a:pt x="6758" y="6670"/>
                    <a:pt x="6744" y="6596"/>
                    <a:pt x="6730" y="6508"/>
                  </a:cubicBezTo>
                  <a:lnTo>
                    <a:pt x="6730" y="6244"/>
                  </a:lnTo>
                  <a:cubicBezTo>
                    <a:pt x="6744" y="6170"/>
                    <a:pt x="6744" y="6082"/>
                    <a:pt x="6758" y="6012"/>
                  </a:cubicBezTo>
                  <a:cubicBezTo>
                    <a:pt x="6786" y="5924"/>
                    <a:pt x="6800" y="5836"/>
                    <a:pt x="6832" y="5748"/>
                  </a:cubicBezTo>
                  <a:cubicBezTo>
                    <a:pt x="6860" y="5674"/>
                    <a:pt x="6888" y="5586"/>
                    <a:pt x="6920" y="5512"/>
                  </a:cubicBezTo>
                  <a:cubicBezTo>
                    <a:pt x="6976" y="5365"/>
                    <a:pt x="7050" y="5220"/>
                    <a:pt x="7124" y="5073"/>
                  </a:cubicBezTo>
                  <a:cubicBezTo>
                    <a:pt x="7212" y="4911"/>
                    <a:pt x="7300" y="4763"/>
                    <a:pt x="7374" y="4605"/>
                  </a:cubicBezTo>
                  <a:cubicBezTo>
                    <a:pt x="7416" y="4531"/>
                    <a:pt x="7462" y="4457"/>
                    <a:pt x="7490" y="4383"/>
                  </a:cubicBezTo>
                  <a:cubicBezTo>
                    <a:pt x="7521" y="4309"/>
                    <a:pt x="7564" y="4253"/>
                    <a:pt x="7578" y="4179"/>
                  </a:cubicBezTo>
                  <a:cubicBezTo>
                    <a:pt x="7623" y="4077"/>
                    <a:pt x="7666" y="3972"/>
                    <a:pt x="7697" y="3870"/>
                  </a:cubicBezTo>
                  <a:cubicBezTo>
                    <a:pt x="7725" y="3768"/>
                    <a:pt x="7739" y="3666"/>
                    <a:pt x="7753" y="3578"/>
                  </a:cubicBezTo>
                  <a:cubicBezTo>
                    <a:pt x="7753" y="3518"/>
                    <a:pt x="7768" y="3462"/>
                    <a:pt x="7768" y="3388"/>
                  </a:cubicBezTo>
                  <a:cubicBezTo>
                    <a:pt x="7753" y="3342"/>
                    <a:pt x="7739" y="3300"/>
                    <a:pt x="7725" y="3254"/>
                  </a:cubicBezTo>
                  <a:cubicBezTo>
                    <a:pt x="7711" y="3166"/>
                    <a:pt x="7680" y="3092"/>
                    <a:pt x="7666" y="3022"/>
                  </a:cubicBezTo>
                  <a:cubicBezTo>
                    <a:pt x="7637" y="2976"/>
                    <a:pt x="7623" y="2934"/>
                    <a:pt x="7609" y="2888"/>
                  </a:cubicBezTo>
                  <a:lnTo>
                    <a:pt x="7609" y="2874"/>
                  </a:lnTo>
                  <a:cubicBezTo>
                    <a:pt x="7476" y="2582"/>
                    <a:pt x="7300" y="2301"/>
                    <a:pt x="7096" y="2037"/>
                  </a:cubicBezTo>
                  <a:cubicBezTo>
                    <a:pt x="6786" y="1643"/>
                    <a:pt x="6434" y="1291"/>
                    <a:pt x="6040" y="982"/>
                  </a:cubicBezTo>
                  <a:cubicBezTo>
                    <a:pt x="5689" y="704"/>
                    <a:pt x="5291" y="472"/>
                    <a:pt x="4866" y="296"/>
                  </a:cubicBezTo>
                  <a:cubicBezTo>
                    <a:pt x="4721" y="222"/>
                    <a:pt x="4560" y="162"/>
                    <a:pt x="4398" y="120"/>
                  </a:cubicBezTo>
                  <a:cubicBezTo>
                    <a:pt x="4310" y="102"/>
                    <a:pt x="4236" y="74"/>
                    <a:pt x="4162" y="60"/>
                  </a:cubicBezTo>
                  <a:cubicBezTo>
                    <a:pt x="4092" y="46"/>
                    <a:pt x="4018" y="32"/>
                    <a:pt x="3944" y="32"/>
                  </a:cubicBezTo>
                  <a:cubicBezTo>
                    <a:pt x="3828" y="15"/>
                    <a:pt x="3708" y="0"/>
                    <a:pt x="3592"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9" name="Google Shape;7422;p83">
              <a:extLst>
                <a:ext uri="{FF2B5EF4-FFF2-40B4-BE49-F238E27FC236}">
                  <a16:creationId xmlns:a16="http://schemas.microsoft.com/office/drawing/2014/main" id="{AD3B3843-5A43-FDFD-C645-6F114949671E}"/>
                </a:ext>
              </a:extLst>
            </p:cNvPr>
            <p:cNvSpPr/>
            <p:nvPr/>
          </p:nvSpPr>
          <p:spPr>
            <a:xfrm>
              <a:off x="3304241" y="2397215"/>
              <a:ext cx="34622" cy="27641"/>
            </a:xfrm>
            <a:custGeom>
              <a:avLst/>
              <a:gdLst/>
              <a:ahLst/>
              <a:cxnLst/>
              <a:rect l="l" t="t" r="r" b="b"/>
              <a:pathLst>
                <a:path w="367" h="293" extrusionOk="0">
                  <a:moveTo>
                    <a:pt x="366" y="0"/>
                  </a:moveTo>
                  <a:cubicBezTo>
                    <a:pt x="338" y="14"/>
                    <a:pt x="306" y="14"/>
                    <a:pt x="292" y="28"/>
                  </a:cubicBezTo>
                  <a:cubicBezTo>
                    <a:pt x="264" y="60"/>
                    <a:pt x="218" y="74"/>
                    <a:pt x="190" y="102"/>
                  </a:cubicBezTo>
                  <a:cubicBezTo>
                    <a:pt x="148" y="134"/>
                    <a:pt x="102" y="176"/>
                    <a:pt x="74" y="222"/>
                  </a:cubicBezTo>
                  <a:cubicBezTo>
                    <a:pt x="42" y="236"/>
                    <a:pt x="14" y="264"/>
                    <a:pt x="0" y="292"/>
                  </a:cubicBezTo>
                  <a:cubicBezTo>
                    <a:pt x="28" y="278"/>
                    <a:pt x="60" y="250"/>
                    <a:pt x="88" y="222"/>
                  </a:cubicBezTo>
                  <a:cubicBezTo>
                    <a:pt x="102" y="204"/>
                    <a:pt x="116" y="190"/>
                    <a:pt x="130" y="176"/>
                  </a:cubicBezTo>
                  <a:cubicBezTo>
                    <a:pt x="162" y="148"/>
                    <a:pt x="190" y="116"/>
                    <a:pt x="236" y="88"/>
                  </a:cubicBezTo>
                  <a:cubicBezTo>
                    <a:pt x="278" y="60"/>
                    <a:pt x="324" y="28"/>
                    <a:pt x="366"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0" name="Google Shape;7423;p83">
              <a:extLst>
                <a:ext uri="{FF2B5EF4-FFF2-40B4-BE49-F238E27FC236}">
                  <a16:creationId xmlns:a16="http://schemas.microsoft.com/office/drawing/2014/main" id="{304EF6C3-7A3F-1DBA-6FE4-3CEC22CFBA0F}"/>
                </a:ext>
              </a:extLst>
            </p:cNvPr>
            <p:cNvSpPr/>
            <p:nvPr/>
          </p:nvSpPr>
          <p:spPr>
            <a:xfrm>
              <a:off x="3824230" y="2644757"/>
              <a:ext cx="94" cy="1415"/>
            </a:xfrm>
            <a:custGeom>
              <a:avLst/>
              <a:gdLst/>
              <a:ahLst/>
              <a:cxnLst/>
              <a:rect l="l" t="t" r="r" b="b"/>
              <a:pathLst>
                <a:path w="1" h="15" extrusionOk="0">
                  <a:moveTo>
                    <a:pt x="0" y="0"/>
                  </a:moveTo>
                  <a:lnTo>
                    <a:pt x="0" y="14"/>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1" name="Google Shape;7424;p83">
              <a:extLst>
                <a:ext uri="{FF2B5EF4-FFF2-40B4-BE49-F238E27FC236}">
                  <a16:creationId xmlns:a16="http://schemas.microsoft.com/office/drawing/2014/main" id="{5FD40C73-1A46-B516-1E77-9F346748FA02}"/>
                </a:ext>
              </a:extLst>
            </p:cNvPr>
            <p:cNvSpPr/>
            <p:nvPr/>
          </p:nvSpPr>
          <p:spPr>
            <a:xfrm>
              <a:off x="3112075" y="2831262"/>
              <a:ext cx="666400" cy="814699"/>
            </a:xfrm>
            <a:custGeom>
              <a:avLst/>
              <a:gdLst/>
              <a:ahLst/>
              <a:cxnLst/>
              <a:rect l="l" t="t" r="r" b="b"/>
              <a:pathLst>
                <a:path w="7064" h="8636" extrusionOk="0">
                  <a:moveTo>
                    <a:pt x="3634" y="0"/>
                  </a:moveTo>
                  <a:cubicBezTo>
                    <a:pt x="3606" y="0"/>
                    <a:pt x="3574" y="0"/>
                    <a:pt x="3546" y="18"/>
                  </a:cubicBezTo>
                  <a:cubicBezTo>
                    <a:pt x="3209" y="18"/>
                    <a:pt x="2889" y="74"/>
                    <a:pt x="2565" y="176"/>
                  </a:cubicBezTo>
                  <a:cubicBezTo>
                    <a:pt x="2227" y="282"/>
                    <a:pt x="1921" y="426"/>
                    <a:pt x="1640" y="616"/>
                  </a:cubicBezTo>
                  <a:cubicBezTo>
                    <a:pt x="1362" y="792"/>
                    <a:pt x="1130" y="1013"/>
                    <a:pt x="922" y="1263"/>
                  </a:cubicBezTo>
                  <a:cubicBezTo>
                    <a:pt x="908" y="1263"/>
                    <a:pt x="894" y="1277"/>
                    <a:pt x="894" y="1277"/>
                  </a:cubicBezTo>
                  <a:cubicBezTo>
                    <a:pt x="894" y="1291"/>
                    <a:pt x="880" y="1305"/>
                    <a:pt x="880" y="1305"/>
                  </a:cubicBezTo>
                  <a:cubicBezTo>
                    <a:pt x="690" y="1541"/>
                    <a:pt x="542" y="1791"/>
                    <a:pt x="440" y="2068"/>
                  </a:cubicBezTo>
                  <a:cubicBezTo>
                    <a:pt x="381" y="2216"/>
                    <a:pt x="338" y="2360"/>
                    <a:pt x="293" y="2508"/>
                  </a:cubicBezTo>
                  <a:cubicBezTo>
                    <a:pt x="264" y="2624"/>
                    <a:pt x="250" y="2744"/>
                    <a:pt x="233" y="2874"/>
                  </a:cubicBezTo>
                  <a:cubicBezTo>
                    <a:pt x="191" y="3050"/>
                    <a:pt x="145" y="3212"/>
                    <a:pt x="117" y="3388"/>
                  </a:cubicBezTo>
                  <a:cubicBezTo>
                    <a:pt x="75" y="3637"/>
                    <a:pt x="29" y="3887"/>
                    <a:pt x="29" y="4165"/>
                  </a:cubicBezTo>
                  <a:cubicBezTo>
                    <a:pt x="15" y="4327"/>
                    <a:pt x="15" y="4517"/>
                    <a:pt x="1" y="4721"/>
                  </a:cubicBezTo>
                  <a:cubicBezTo>
                    <a:pt x="1" y="4925"/>
                    <a:pt x="1" y="5118"/>
                    <a:pt x="15" y="5294"/>
                  </a:cubicBezTo>
                  <a:cubicBezTo>
                    <a:pt x="29" y="5716"/>
                    <a:pt x="57" y="6100"/>
                    <a:pt x="131" y="6437"/>
                  </a:cubicBezTo>
                  <a:cubicBezTo>
                    <a:pt x="219" y="6817"/>
                    <a:pt x="352" y="7155"/>
                    <a:pt x="528" y="7433"/>
                  </a:cubicBezTo>
                  <a:cubicBezTo>
                    <a:pt x="616" y="7580"/>
                    <a:pt x="718" y="7725"/>
                    <a:pt x="848" y="7844"/>
                  </a:cubicBezTo>
                  <a:cubicBezTo>
                    <a:pt x="968" y="7960"/>
                    <a:pt x="1112" y="8062"/>
                    <a:pt x="1274" y="8150"/>
                  </a:cubicBezTo>
                  <a:cubicBezTo>
                    <a:pt x="1348" y="8196"/>
                    <a:pt x="1436" y="8238"/>
                    <a:pt x="1510" y="8266"/>
                  </a:cubicBezTo>
                  <a:cubicBezTo>
                    <a:pt x="1584" y="8298"/>
                    <a:pt x="1671" y="8326"/>
                    <a:pt x="1759" y="8354"/>
                  </a:cubicBezTo>
                  <a:cubicBezTo>
                    <a:pt x="1921" y="8414"/>
                    <a:pt x="2097" y="8460"/>
                    <a:pt x="2287" y="8502"/>
                  </a:cubicBezTo>
                  <a:cubicBezTo>
                    <a:pt x="2653" y="8590"/>
                    <a:pt x="3047" y="8636"/>
                    <a:pt x="3444" y="8636"/>
                  </a:cubicBezTo>
                  <a:lnTo>
                    <a:pt x="3560" y="8636"/>
                  </a:lnTo>
                  <a:cubicBezTo>
                    <a:pt x="3926" y="8636"/>
                    <a:pt x="4278" y="8604"/>
                    <a:pt x="4616" y="8530"/>
                  </a:cubicBezTo>
                  <a:cubicBezTo>
                    <a:pt x="5013" y="8460"/>
                    <a:pt x="5365" y="8326"/>
                    <a:pt x="5671" y="8164"/>
                  </a:cubicBezTo>
                  <a:cubicBezTo>
                    <a:pt x="5833" y="8076"/>
                    <a:pt x="5994" y="7974"/>
                    <a:pt x="6125" y="7858"/>
                  </a:cubicBezTo>
                  <a:cubicBezTo>
                    <a:pt x="6272" y="7725"/>
                    <a:pt x="6406" y="7594"/>
                    <a:pt x="6508" y="7433"/>
                  </a:cubicBezTo>
                  <a:cubicBezTo>
                    <a:pt x="6610" y="7285"/>
                    <a:pt x="6712" y="7109"/>
                    <a:pt x="6786" y="6933"/>
                  </a:cubicBezTo>
                  <a:cubicBezTo>
                    <a:pt x="6860" y="6771"/>
                    <a:pt x="6902" y="6581"/>
                    <a:pt x="6948" y="6391"/>
                  </a:cubicBezTo>
                  <a:cubicBezTo>
                    <a:pt x="6990" y="6216"/>
                    <a:pt x="7022" y="6026"/>
                    <a:pt x="7036" y="5804"/>
                  </a:cubicBezTo>
                  <a:cubicBezTo>
                    <a:pt x="7050" y="5614"/>
                    <a:pt x="7064" y="5410"/>
                    <a:pt x="7050" y="5189"/>
                  </a:cubicBezTo>
                  <a:cubicBezTo>
                    <a:pt x="7050" y="4823"/>
                    <a:pt x="7004" y="4443"/>
                    <a:pt x="6934" y="3975"/>
                  </a:cubicBezTo>
                  <a:cubicBezTo>
                    <a:pt x="6916" y="3799"/>
                    <a:pt x="6874" y="3606"/>
                    <a:pt x="6846" y="3388"/>
                  </a:cubicBezTo>
                  <a:cubicBezTo>
                    <a:pt x="6828" y="3300"/>
                    <a:pt x="6800" y="3184"/>
                    <a:pt x="6786" y="3078"/>
                  </a:cubicBezTo>
                  <a:cubicBezTo>
                    <a:pt x="6758" y="2976"/>
                    <a:pt x="6726" y="2874"/>
                    <a:pt x="6698" y="2772"/>
                  </a:cubicBezTo>
                  <a:cubicBezTo>
                    <a:pt x="6596" y="2360"/>
                    <a:pt x="6434" y="1966"/>
                    <a:pt x="6244" y="1629"/>
                  </a:cubicBezTo>
                  <a:cubicBezTo>
                    <a:pt x="6037" y="1263"/>
                    <a:pt x="5805" y="953"/>
                    <a:pt x="5527" y="704"/>
                  </a:cubicBezTo>
                  <a:cubicBezTo>
                    <a:pt x="5379" y="574"/>
                    <a:pt x="5231" y="471"/>
                    <a:pt x="5055" y="369"/>
                  </a:cubicBezTo>
                  <a:cubicBezTo>
                    <a:pt x="4894" y="282"/>
                    <a:pt x="4718" y="194"/>
                    <a:pt x="4528" y="134"/>
                  </a:cubicBezTo>
                  <a:cubicBezTo>
                    <a:pt x="4383" y="88"/>
                    <a:pt x="4208" y="60"/>
                    <a:pt x="4032" y="32"/>
                  </a:cubicBezTo>
                  <a:cubicBezTo>
                    <a:pt x="3912" y="18"/>
                    <a:pt x="3768" y="0"/>
                    <a:pt x="3634"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2" name="Google Shape;7425;p83">
              <a:extLst>
                <a:ext uri="{FF2B5EF4-FFF2-40B4-BE49-F238E27FC236}">
                  <a16:creationId xmlns:a16="http://schemas.microsoft.com/office/drawing/2014/main" id="{E060CFA2-6968-DBFE-8EA4-CBF76EF13C73}"/>
                </a:ext>
              </a:extLst>
            </p:cNvPr>
            <p:cNvSpPr/>
            <p:nvPr/>
          </p:nvSpPr>
          <p:spPr>
            <a:xfrm>
              <a:off x="3465841" y="2832866"/>
              <a:ext cx="312634" cy="615364"/>
            </a:xfrm>
            <a:custGeom>
              <a:avLst/>
              <a:gdLst/>
              <a:ahLst/>
              <a:cxnLst/>
              <a:rect l="l" t="t" r="r" b="b"/>
              <a:pathLst>
                <a:path w="3314" h="6523" extrusionOk="0">
                  <a:moveTo>
                    <a:pt x="0" y="1"/>
                  </a:moveTo>
                  <a:cubicBezTo>
                    <a:pt x="106" y="43"/>
                    <a:pt x="208" y="117"/>
                    <a:pt x="296" y="177"/>
                  </a:cubicBezTo>
                  <a:cubicBezTo>
                    <a:pt x="574" y="381"/>
                    <a:pt x="823" y="616"/>
                    <a:pt x="1042" y="863"/>
                  </a:cubicBezTo>
                  <a:cubicBezTo>
                    <a:pt x="1277" y="1144"/>
                    <a:pt x="1467" y="1436"/>
                    <a:pt x="1643" y="1759"/>
                  </a:cubicBezTo>
                  <a:cubicBezTo>
                    <a:pt x="1731" y="1904"/>
                    <a:pt x="1805" y="2066"/>
                    <a:pt x="1879" y="2227"/>
                  </a:cubicBezTo>
                  <a:cubicBezTo>
                    <a:pt x="1907" y="2301"/>
                    <a:pt x="1935" y="2375"/>
                    <a:pt x="1967" y="2463"/>
                  </a:cubicBezTo>
                  <a:cubicBezTo>
                    <a:pt x="2009" y="2551"/>
                    <a:pt x="2040" y="2639"/>
                    <a:pt x="2069" y="2727"/>
                  </a:cubicBezTo>
                  <a:cubicBezTo>
                    <a:pt x="2128" y="2917"/>
                    <a:pt x="2171" y="3121"/>
                    <a:pt x="2199" y="3342"/>
                  </a:cubicBezTo>
                  <a:cubicBezTo>
                    <a:pt x="2216" y="3546"/>
                    <a:pt x="2230" y="3764"/>
                    <a:pt x="2244" y="3972"/>
                  </a:cubicBezTo>
                  <a:cubicBezTo>
                    <a:pt x="2259" y="4398"/>
                    <a:pt x="2259" y="4820"/>
                    <a:pt x="2318" y="5245"/>
                  </a:cubicBezTo>
                  <a:cubicBezTo>
                    <a:pt x="2332" y="5365"/>
                    <a:pt x="2347" y="5495"/>
                    <a:pt x="2375" y="5629"/>
                  </a:cubicBezTo>
                  <a:cubicBezTo>
                    <a:pt x="2392" y="5685"/>
                    <a:pt x="2420" y="5745"/>
                    <a:pt x="2434" y="5805"/>
                  </a:cubicBezTo>
                  <a:cubicBezTo>
                    <a:pt x="2449" y="5847"/>
                    <a:pt x="2463" y="5893"/>
                    <a:pt x="2480" y="5935"/>
                  </a:cubicBezTo>
                  <a:cubicBezTo>
                    <a:pt x="2522" y="6023"/>
                    <a:pt x="2568" y="6097"/>
                    <a:pt x="2624" y="6185"/>
                  </a:cubicBezTo>
                  <a:lnTo>
                    <a:pt x="2624" y="6170"/>
                  </a:lnTo>
                  <a:cubicBezTo>
                    <a:pt x="2670" y="6244"/>
                    <a:pt x="2744" y="6301"/>
                    <a:pt x="2800" y="6360"/>
                  </a:cubicBezTo>
                  <a:cubicBezTo>
                    <a:pt x="2860" y="6403"/>
                    <a:pt x="2934" y="6448"/>
                    <a:pt x="2990" y="6477"/>
                  </a:cubicBezTo>
                  <a:cubicBezTo>
                    <a:pt x="3050" y="6491"/>
                    <a:pt x="3096" y="6508"/>
                    <a:pt x="3152" y="6522"/>
                  </a:cubicBezTo>
                  <a:lnTo>
                    <a:pt x="3166" y="6522"/>
                  </a:lnTo>
                  <a:cubicBezTo>
                    <a:pt x="3184" y="6477"/>
                    <a:pt x="3198" y="6420"/>
                    <a:pt x="3198" y="6374"/>
                  </a:cubicBezTo>
                  <a:cubicBezTo>
                    <a:pt x="3240" y="6199"/>
                    <a:pt x="3272" y="5995"/>
                    <a:pt x="3286" y="5787"/>
                  </a:cubicBezTo>
                  <a:cubicBezTo>
                    <a:pt x="3300" y="5597"/>
                    <a:pt x="3314" y="5393"/>
                    <a:pt x="3300" y="5172"/>
                  </a:cubicBezTo>
                  <a:cubicBezTo>
                    <a:pt x="3300" y="4806"/>
                    <a:pt x="3254" y="4426"/>
                    <a:pt x="3184" y="3958"/>
                  </a:cubicBezTo>
                  <a:cubicBezTo>
                    <a:pt x="3166" y="3782"/>
                    <a:pt x="3124" y="3589"/>
                    <a:pt x="3096" y="3371"/>
                  </a:cubicBezTo>
                  <a:cubicBezTo>
                    <a:pt x="3078" y="3283"/>
                    <a:pt x="3050" y="3181"/>
                    <a:pt x="3036" y="3061"/>
                  </a:cubicBezTo>
                  <a:cubicBezTo>
                    <a:pt x="3008" y="2959"/>
                    <a:pt x="2976" y="2857"/>
                    <a:pt x="2948" y="2755"/>
                  </a:cubicBezTo>
                  <a:cubicBezTo>
                    <a:pt x="2846" y="2343"/>
                    <a:pt x="2684" y="1949"/>
                    <a:pt x="2494" y="1612"/>
                  </a:cubicBezTo>
                  <a:cubicBezTo>
                    <a:pt x="2287" y="1246"/>
                    <a:pt x="2055" y="936"/>
                    <a:pt x="1777" y="687"/>
                  </a:cubicBezTo>
                  <a:cubicBezTo>
                    <a:pt x="1629" y="557"/>
                    <a:pt x="1481" y="454"/>
                    <a:pt x="1305" y="352"/>
                  </a:cubicBezTo>
                  <a:cubicBezTo>
                    <a:pt x="1144" y="265"/>
                    <a:pt x="968" y="177"/>
                    <a:pt x="778" y="117"/>
                  </a:cubicBezTo>
                  <a:cubicBezTo>
                    <a:pt x="633" y="71"/>
                    <a:pt x="458" y="43"/>
                    <a:pt x="282" y="15"/>
                  </a:cubicBezTo>
                  <a:cubicBezTo>
                    <a:pt x="194" y="1"/>
                    <a:pt x="106" y="1"/>
                    <a:pt x="0"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3" name="Google Shape;7426;p83">
              <a:extLst>
                <a:ext uri="{FF2B5EF4-FFF2-40B4-BE49-F238E27FC236}">
                  <a16:creationId xmlns:a16="http://schemas.microsoft.com/office/drawing/2014/main" id="{3A2FB9F8-9E43-2F06-0E5E-B70CDA07F94A}"/>
                </a:ext>
              </a:extLst>
            </p:cNvPr>
            <p:cNvSpPr/>
            <p:nvPr/>
          </p:nvSpPr>
          <p:spPr>
            <a:xfrm>
              <a:off x="3564046" y="3558604"/>
              <a:ext cx="94" cy="94"/>
            </a:xfrm>
            <a:custGeom>
              <a:avLst/>
              <a:gdLst/>
              <a:ahLst/>
              <a:cxnLst/>
              <a:rect l="l" t="t" r="r" b="b"/>
              <a:pathLst>
                <a:path w="1" h="1" extrusionOk="0">
                  <a:moveTo>
                    <a:pt x="1" y="1"/>
                  </a:moveTo>
                  <a:close/>
                </a:path>
              </a:pathLst>
            </a:custGeom>
            <a:solidFill>
              <a:srgbClr val="FFA0C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4" name="Google Shape;7427;p83">
              <a:extLst>
                <a:ext uri="{FF2B5EF4-FFF2-40B4-BE49-F238E27FC236}">
                  <a16:creationId xmlns:a16="http://schemas.microsoft.com/office/drawing/2014/main" id="{CC04C647-A921-67CF-5A74-B69BE9A6C064}"/>
                </a:ext>
              </a:extLst>
            </p:cNvPr>
            <p:cNvSpPr/>
            <p:nvPr/>
          </p:nvSpPr>
          <p:spPr>
            <a:xfrm>
              <a:off x="3564046" y="3558604"/>
              <a:ext cx="94" cy="1415"/>
            </a:xfrm>
            <a:custGeom>
              <a:avLst/>
              <a:gdLst/>
              <a:ahLst/>
              <a:cxnLst/>
              <a:rect l="l" t="t" r="r" b="b"/>
              <a:pathLst>
                <a:path w="1" h="15" extrusionOk="0">
                  <a:moveTo>
                    <a:pt x="1" y="15"/>
                  </a:moveTo>
                  <a:lnTo>
                    <a:pt x="1" y="15"/>
                  </a:lnTo>
                  <a:lnTo>
                    <a:pt x="1" y="15"/>
                  </a:lnTo>
                  <a:lnTo>
                    <a:pt x="1" y="1"/>
                  </a:lnTo>
                  <a:close/>
                </a:path>
              </a:pathLst>
            </a:custGeom>
            <a:solidFill>
              <a:srgbClr val="FFA0C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5" name="Google Shape;7428;p83">
              <a:extLst>
                <a:ext uri="{FF2B5EF4-FFF2-40B4-BE49-F238E27FC236}">
                  <a16:creationId xmlns:a16="http://schemas.microsoft.com/office/drawing/2014/main" id="{6E954880-08BB-7D9D-1183-A0160300F53D}"/>
                </a:ext>
              </a:extLst>
            </p:cNvPr>
            <p:cNvSpPr/>
            <p:nvPr/>
          </p:nvSpPr>
          <p:spPr>
            <a:xfrm>
              <a:off x="3584989" y="3276535"/>
              <a:ext cx="85658" cy="324521"/>
            </a:xfrm>
            <a:custGeom>
              <a:avLst/>
              <a:gdLst/>
              <a:ahLst/>
              <a:cxnLst/>
              <a:rect l="l" t="t" r="r" b="b"/>
              <a:pathLst>
                <a:path w="908" h="3440" extrusionOk="0">
                  <a:moveTo>
                    <a:pt x="820" y="1"/>
                  </a:moveTo>
                  <a:cubicBezTo>
                    <a:pt x="792" y="1"/>
                    <a:pt x="760" y="29"/>
                    <a:pt x="760" y="60"/>
                  </a:cubicBezTo>
                  <a:cubicBezTo>
                    <a:pt x="806" y="440"/>
                    <a:pt x="792" y="838"/>
                    <a:pt x="732" y="1218"/>
                  </a:cubicBezTo>
                  <a:cubicBezTo>
                    <a:pt x="672" y="1745"/>
                    <a:pt x="528" y="2259"/>
                    <a:pt x="320" y="2741"/>
                  </a:cubicBezTo>
                  <a:cubicBezTo>
                    <a:pt x="232" y="2948"/>
                    <a:pt x="130" y="3166"/>
                    <a:pt x="14" y="3370"/>
                  </a:cubicBezTo>
                  <a:cubicBezTo>
                    <a:pt x="0" y="3388"/>
                    <a:pt x="0" y="3416"/>
                    <a:pt x="28" y="3430"/>
                  </a:cubicBezTo>
                  <a:cubicBezTo>
                    <a:pt x="34" y="3436"/>
                    <a:pt x="43" y="3440"/>
                    <a:pt x="52" y="3440"/>
                  </a:cubicBezTo>
                  <a:cubicBezTo>
                    <a:pt x="66" y="3440"/>
                    <a:pt x="80" y="3433"/>
                    <a:pt x="88" y="3416"/>
                  </a:cubicBezTo>
                  <a:cubicBezTo>
                    <a:pt x="278" y="3107"/>
                    <a:pt x="426" y="2772"/>
                    <a:pt x="542" y="2435"/>
                  </a:cubicBezTo>
                  <a:cubicBezTo>
                    <a:pt x="672" y="2083"/>
                    <a:pt x="760" y="1731"/>
                    <a:pt x="820" y="1365"/>
                  </a:cubicBezTo>
                  <a:cubicBezTo>
                    <a:pt x="879" y="926"/>
                    <a:pt x="908" y="486"/>
                    <a:pt x="865" y="60"/>
                  </a:cubicBezTo>
                  <a:cubicBezTo>
                    <a:pt x="865" y="46"/>
                    <a:pt x="865" y="29"/>
                    <a:pt x="848" y="15"/>
                  </a:cubicBezTo>
                  <a:cubicBezTo>
                    <a:pt x="848" y="15"/>
                    <a:pt x="834" y="1"/>
                    <a:pt x="820"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6" name="Google Shape;7429;p83">
              <a:extLst>
                <a:ext uri="{FF2B5EF4-FFF2-40B4-BE49-F238E27FC236}">
                  <a16:creationId xmlns:a16="http://schemas.microsoft.com/office/drawing/2014/main" id="{1FBAF619-DDFA-542A-63ED-0D4BA411D524}"/>
                </a:ext>
              </a:extLst>
            </p:cNvPr>
            <p:cNvSpPr/>
            <p:nvPr/>
          </p:nvSpPr>
          <p:spPr>
            <a:xfrm>
              <a:off x="3276694" y="2973900"/>
              <a:ext cx="193581" cy="172638"/>
            </a:xfrm>
            <a:custGeom>
              <a:avLst/>
              <a:gdLst/>
              <a:ahLst/>
              <a:cxnLst/>
              <a:rect l="l" t="t" r="r" b="b"/>
              <a:pathLst>
                <a:path w="2052" h="1830" extrusionOk="0">
                  <a:moveTo>
                    <a:pt x="1158" y="1"/>
                  </a:moveTo>
                  <a:cubicBezTo>
                    <a:pt x="1112" y="1"/>
                    <a:pt x="1070" y="15"/>
                    <a:pt x="1010" y="15"/>
                  </a:cubicBezTo>
                  <a:cubicBezTo>
                    <a:pt x="968" y="29"/>
                    <a:pt x="908" y="43"/>
                    <a:pt x="862" y="71"/>
                  </a:cubicBezTo>
                  <a:cubicBezTo>
                    <a:pt x="820" y="89"/>
                    <a:pt x="774" y="117"/>
                    <a:pt x="718" y="159"/>
                  </a:cubicBezTo>
                  <a:cubicBezTo>
                    <a:pt x="718" y="177"/>
                    <a:pt x="704" y="177"/>
                    <a:pt x="686" y="191"/>
                  </a:cubicBezTo>
                  <a:cubicBezTo>
                    <a:pt x="686" y="177"/>
                    <a:pt x="686" y="159"/>
                    <a:pt x="704" y="131"/>
                  </a:cubicBezTo>
                  <a:cubicBezTo>
                    <a:pt x="704" y="131"/>
                    <a:pt x="704" y="117"/>
                    <a:pt x="686" y="103"/>
                  </a:cubicBezTo>
                  <a:cubicBezTo>
                    <a:pt x="686" y="89"/>
                    <a:pt x="672" y="71"/>
                    <a:pt x="658" y="71"/>
                  </a:cubicBezTo>
                  <a:lnTo>
                    <a:pt x="644" y="71"/>
                  </a:lnTo>
                  <a:cubicBezTo>
                    <a:pt x="630" y="71"/>
                    <a:pt x="598" y="89"/>
                    <a:pt x="598" y="117"/>
                  </a:cubicBezTo>
                  <a:cubicBezTo>
                    <a:pt x="598" y="145"/>
                    <a:pt x="584" y="177"/>
                    <a:pt x="570" y="219"/>
                  </a:cubicBezTo>
                  <a:cubicBezTo>
                    <a:pt x="556" y="264"/>
                    <a:pt x="528" y="307"/>
                    <a:pt x="496" y="352"/>
                  </a:cubicBezTo>
                  <a:lnTo>
                    <a:pt x="496" y="367"/>
                  </a:lnTo>
                  <a:cubicBezTo>
                    <a:pt x="440" y="440"/>
                    <a:pt x="366" y="497"/>
                    <a:pt x="292" y="571"/>
                  </a:cubicBezTo>
                  <a:cubicBezTo>
                    <a:pt x="278" y="599"/>
                    <a:pt x="247" y="616"/>
                    <a:pt x="232" y="644"/>
                  </a:cubicBezTo>
                  <a:cubicBezTo>
                    <a:pt x="190" y="687"/>
                    <a:pt x="145" y="732"/>
                    <a:pt x="102" y="792"/>
                  </a:cubicBezTo>
                  <a:cubicBezTo>
                    <a:pt x="71" y="834"/>
                    <a:pt x="43" y="894"/>
                    <a:pt x="28" y="936"/>
                  </a:cubicBezTo>
                  <a:cubicBezTo>
                    <a:pt x="14" y="996"/>
                    <a:pt x="0" y="1056"/>
                    <a:pt x="14" y="1112"/>
                  </a:cubicBezTo>
                  <a:cubicBezTo>
                    <a:pt x="28" y="1172"/>
                    <a:pt x="43" y="1232"/>
                    <a:pt x="88" y="1288"/>
                  </a:cubicBezTo>
                  <a:cubicBezTo>
                    <a:pt x="116" y="1334"/>
                    <a:pt x="145" y="1390"/>
                    <a:pt x="204" y="1450"/>
                  </a:cubicBezTo>
                  <a:cubicBezTo>
                    <a:pt x="247" y="1496"/>
                    <a:pt x="306" y="1538"/>
                    <a:pt x="366" y="1584"/>
                  </a:cubicBezTo>
                  <a:cubicBezTo>
                    <a:pt x="482" y="1672"/>
                    <a:pt x="616" y="1728"/>
                    <a:pt x="746" y="1788"/>
                  </a:cubicBezTo>
                  <a:cubicBezTo>
                    <a:pt x="806" y="1802"/>
                    <a:pt x="862" y="1816"/>
                    <a:pt x="922" y="1830"/>
                  </a:cubicBezTo>
                  <a:lnTo>
                    <a:pt x="1126" y="1830"/>
                  </a:lnTo>
                  <a:cubicBezTo>
                    <a:pt x="1288" y="1802"/>
                    <a:pt x="1450" y="1728"/>
                    <a:pt x="1597" y="1612"/>
                  </a:cubicBezTo>
                  <a:cubicBezTo>
                    <a:pt x="1727" y="1510"/>
                    <a:pt x="1847" y="1376"/>
                    <a:pt x="1935" y="1232"/>
                  </a:cubicBezTo>
                  <a:cubicBezTo>
                    <a:pt x="1977" y="1158"/>
                    <a:pt x="2005" y="1084"/>
                    <a:pt x="2023" y="1010"/>
                  </a:cubicBezTo>
                  <a:cubicBezTo>
                    <a:pt x="2037" y="950"/>
                    <a:pt x="2051" y="862"/>
                    <a:pt x="2051" y="792"/>
                  </a:cubicBezTo>
                  <a:cubicBezTo>
                    <a:pt x="2037" y="658"/>
                    <a:pt x="1991" y="511"/>
                    <a:pt x="1903" y="395"/>
                  </a:cubicBezTo>
                  <a:cubicBezTo>
                    <a:pt x="1829" y="279"/>
                    <a:pt x="1713" y="177"/>
                    <a:pt x="1583" y="103"/>
                  </a:cubicBezTo>
                  <a:cubicBezTo>
                    <a:pt x="1464" y="29"/>
                    <a:pt x="1319" y="1"/>
                    <a:pt x="1186" y="1"/>
                  </a:cubicBezTo>
                  <a:close/>
                </a:path>
              </a:pathLst>
            </a:custGeom>
            <a:solidFill>
              <a:srgbClr val="FFCCA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7" name="Google Shape;7430;p83">
              <a:extLst>
                <a:ext uri="{FF2B5EF4-FFF2-40B4-BE49-F238E27FC236}">
                  <a16:creationId xmlns:a16="http://schemas.microsoft.com/office/drawing/2014/main" id="{3E4AD181-DFF3-92ED-242E-FB7CDEDAD2FF}"/>
                </a:ext>
              </a:extLst>
            </p:cNvPr>
            <p:cNvSpPr/>
            <p:nvPr/>
          </p:nvSpPr>
          <p:spPr>
            <a:xfrm>
              <a:off x="3304241" y="2973900"/>
              <a:ext cx="166034" cy="97356"/>
            </a:xfrm>
            <a:custGeom>
              <a:avLst/>
              <a:gdLst/>
              <a:ahLst/>
              <a:cxnLst/>
              <a:rect l="l" t="t" r="r" b="b"/>
              <a:pathLst>
                <a:path w="1760" h="1032" extrusionOk="0">
                  <a:moveTo>
                    <a:pt x="866" y="1"/>
                  </a:moveTo>
                  <a:cubicBezTo>
                    <a:pt x="820" y="1"/>
                    <a:pt x="778" y="1"/>
                    <a:pt x="718" y="15"/>
                  </a:cubicBezTo>
                  <a:cubicBezTo>
                    <a:pt x="676" y="29"/>
                    <a:pt x="616" y="43"/>
                    <a:pt x="570" y="71"/>
                  </a:cubicBezTo>
                  <a:cubicBezTo>
                    <a:pt x="528" y="89"/>
                    <a:pt x="482" y="117"/>
                    <a:pt x="426" y="159"/>
                  </a:cubicBezTo>
                  <a:lnTo>
                    <a:pt x="394" y="191"/>
                  </a:lnTo>
                  <a:cubicBezTo>
                    <a:pt x="394" y="177"/>
                    <a:pt x="394" y="159"/>
                    <a:pt x="412" y="131"/>
                  </a:cubicBezTo>
                  <a:cubicBezTo>
                    <a:pt x="412" y="131"/>
                    <a:pt x="412" y="117"/>
                    <a:pt x="394" y="103"/>
                  </a:cubicBezTo>
                  <a:cubicBezTo>
                    <a:pt x="394" y="89"/>
                    <a:pt x="380" y="71"/>
                    <a:pt x="366" y="71"/>
                  </a:cubicBezTo>
                  <a:lnTo>
                    <a:pt x="352" y="71"/>
                  </a:lnTo>
                  <a:cubicBezTo>
                    <a:pt x="338" y="71"/>
                    <a:pt x="306" y="89"/>
                    <a:pt x="306" y="117"/>
                  </a:cubicBezTo>
                  <a:cubicBezTo>
                    <a:pt x="306" y="145"/>
                    <a:pt x="292" y="177"/>
                    <a:pt x="278" y="219"/>
                  </a:cubicBezTo>
                  <a:cubicBezTo>
                    <a:pt x="264" y="264"/>
                    <a:pt x="236" y="307"/>
                    <a:pt x="204" y="352"/>
                  </a:cubicBezTo>
                  <a:lnTo>
                    <a:pt x="204" y="367"/>
                  </a:lnTo>
                  <a:cubicBezTo>
                    <a:pt x="148" y="440"/>
                    <a:pt x="74" y="497"/>
                    <a:pt x="14" y="571"/>
                  </a:cubicBezTo>
                  <a:lnTo>
                    <a:pt x="0" y="571"/>
                  </a:lnTo>
                  <a:cubicBezTo>
                    <a:pt x="14" y="585"/>
                    <a:pt x="28" y="599"/>
                    <a:pt x="42" y="599"/>
                  </a:cubicBezTo>
                  <a:cubicBezTo>
                    <a:pt x="116" y="658"/>
                    <a:pt x="190" y="704"/>
                    <a:pt x="278" y="746"/>
                  </a:cubicBezTo>
                  <a:cubicBezTo>
                    <a:pt x="366" y="792"/>
                    <a:pt x="440" y="834"/>
                    <a:pt x="528" y="862"/>
                  </a:cubicBezTo>
                  <a:cubicBezTo>
                    <a:pt x="746" y="936"/>
                    <a:pt x="968" y="996"/>
                    <a:pt x="1186" y="1010"/>
                  </a:cubicBezTo>
                  <a:cubicBezTo>
                    <a:pt x="1274" y="1024"/>
                    <a:pt x="1366" y="1031"/>
                    <a:pt x="1458" y="1031"/>
                  </a:cubicBezTo>
                  <a:cubicBezTo>
                    <a:pt x="1551" y="1031"/>
                    <a:pt x="1643" y="1024"/>
                    <a:pt x="1731" y="1010"/>
                  </a:cubicBezTo>
                  <a:cubicBezTo>
                    <a:pt x="1759" y="936"/>
                    <a:pt x="1759" y="862"/>
                    <a:pt x="1759" y="792"/>
                  </a:cubicBezTo>
                  <a:cubicBezTo>
                    <a:pt x="1745" y="658"/>
                    <a:pt x="1699" y="511"/>
                    <a:pt x="1611" y="395"/>
                  </a:cubicBezTo>
                  <a:cubicBezTo>
                    <a:pt x="1537" y="264"/>
                    <a:pt x="1421" y="177"/>
                    <a:pt x="1291" y="103"/>
                  </a:cubicBezTo>
                  <a:cubicBezTo>
                    <a:pt x="1172" y="29"/>
                    <a:pt x="1027" y="1"/>
                    <a:pt x="894" y="1"/>
                  </a:cubicBezTo>
                  <a:close/>
                </a:path>
              </a:pathLst>
            </a:custGeom>
            <a:solidFill>
              <a:srgbClr val="E8BA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8" name="Google Shape;7431;p83">
              <a:extLst>
                <a:ext uri="{FF2B5EF4-FFF2-40B4-BE49-F238E27FC236}">
                  <a16:creationId xmlns:a16="http://schemas.microsoft.com/office/drawing/2014/main" id="{A08ED711-080E-919B-3E79-FA7A29581DAA}"/>
                </a:ext>
              </a:extLst>
            </p:cNvPr>
            <p:cNvSpPr/>
            <p:nvPr/>
          </p:nvSpPr>
          <p:spPr>
            <a:xfrm>
              <a:off x="3308203" y="3030314"/>
              <a:ext cx="94" cy="94"/>
            </a:xfrm>
            <a:custGeom>
              <a:avLst/>
              <a:gdLst/>
              <a:ahLst/>
              <a:cxnLst/>
              <a:rect l="l" t="t" r="r" b="b"/>
              <a:pathLst>
                <a:path w="1" h="1" extrusionOk="0">
                  <a:moveTo>
                    <a:pt x="0" y="1"/>
                  </a:moveTo>
                  <a:close/>
                </a:path>
              </a:pathLst>
            </a:custGeom>
            <a:solidFill>
              <a:srgbClr val="E8BA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9" name="Google Shape;7432;p83">
              <a:extLst>
                <a:ext uri="{FF2B5EF4-FFF2-40B4-BE49-F238E27FC236}">
                  <a16:creationId xmlns:a16="http://schemas.microsoft.com/office/drawing/2014/main" id="{B9FAF6D2-604C-F189-2C87-3326B0730A91}"/>
                </a:ext>
              </a:extLst>
            </p:cNvPr>
            <p:cNvSpPr/>
            <p:nvPr/>
          </p:nvSpPr>
          <p:spPr>
            <a:xfrm>
              <a:off x="2950191" y="3752091"/>
              <a:ext cx="280748" cy="433103"/>
            </a:xfrm>
            <a:custGeom>
              <a:avLst/>
              <a:gdLst/>
              <a:ahLst/>
              <a:cxnLst/>
              <a:rect l="l" t="t" r="r" b="b"/>
              <a:pathLst>
                <a:path w="2976" h="4591" extrusionOk="0">
                  <a:moveTo>
                    <a:pt x="1069" y="0"/>
                  </a:moveTo>
                  <a:cubicBezTo>
                    <a:pt x="925" y="0"/>
                    <a:pt x="763" y="18"/>
                    <a:pt x="630" y="60"/>
                  </a:cubicBezTo>
                  <a:cubicBezTo>
                    <a:pt x="486" y="106"/>
                    <a:pt x="366" y="176"/>
                    <a:pt x="264" y="264"/>
                  </a:cubicBezTo>
                  <a:cubicBezTo>
                    <a:pt x="236" y="296"/>
                    <a:pt x="222" y="324"/>
                    <a:pt x="190" y="352"/>
                  </a:cubicBezTo>
                  <a:cubicBezTo>
                    <a:pt x="176" y="384"/>
                    <a:pt x="162" y="412"/>
                    <a:pt x="134" y="440"/>
                  </a:cubicBezTo>
                  <a:cubicBezTo>
                    <a:pt x="134" y="458"/>
                    <a:pt x="120" y="472"/>
                    <a:pt x="120" y="486"/>
                  </a:cubicBezTo>
                  <a:lnTo>
                    <a:pt x="102" y="384"/>
                  </a:lnTo>
                  <a:lnTo>
                    <a:pt x="102" y="222"/>
                  </a:lnTo>
                  <a:lnTo>
                    <a:pt x="102" y="148"/>
                  </a:lnTo>
                  <a:cubicBezTo>
                    <a:pt x="102" y="134"/>
                    <a:pt x="88" y="120"/>
                    <a:pt x="74" y="106"/>
                  </a:cubicBezTo>
                  <a:lnTo>
                    <a:pt x="46" y="106"/>
                  </a:lnTo>
                  <a:cubicBezTo>
                    <a:pt x="32" y="106"/>
                    <a:pt x="14" y="106"/>
                    <a:pt x="0" y="120"/>
                  </a:cubicBezTo>
                  <a:lnTo>
                    <a:pt x="0" y="162"/>
                  </a:lnTo>
                  <a:cubicBezTo>
                    <a:pt x="14" y="809"/>
                    <a:pt x="102" y="1481"/>
                    <a:pt x="278" y="2128"/>
                  </a:cubicBezTo>
                  <a:cubicBezTo>
                    <a:pt x="454" y="2846"/>
                    <a:pt x="718" y="3490"/>
                    <a:pt x="1055" y="4017"/>
                  </a:cubicBezTo>
                  <a:cubicBezTo>
                    <a:pt x="1175" y="4207"/>
                    <a:pt x="1305" y="4397"/>
                    <a:pt x="1439" y="4559"/>
                  </a:cubicBezTo>
                  <a:lnTo>
                    <a:pt x="1453" y="4559"/>
                  </a:lnTo>
                  <a:cubicBezTo>
                    <a:pt x="1453" y="4573"/>
                    <a:pt x="1467" y="4591"/>
                    <a:pt x="1495" y="4591"/>
                  </a:cubicBezTo>
                  <a:cubicBezTo>
                    <a:pt x="1657" y="4573"/>
                    <a:pt x="1791" y="4545"/>
                    <a:pt x="1907" y="4517"/>
                  </a:cubicBezTo>
                  <a:cubicBezTo>
                    <a:pt x="2037" y="4485"/>
                    <a:pt x="2170" y="4443"/>
                    <a:pt x="2272" y="4383"/>
                  </a:cubicBezTo>
                  <a:cubicBezTo>
                    <a:pt x="2388" y="4327"/>
                    <a:pt x="2494" y="4253"/>
                    <a:pt x="2610" y="4179"/>
                  </a:cubicBezTo>
                  <a:cubicBezTo>
                    <a:pt x="2698" y="4091"/>
                    <a:pt x="2800" y="4003"/>
                    <a:pt x="2916" y="3887"/>
                  </a:cubicBezTo>
                  <a:lnTo>
                    <a:pt x="2934" y="3870"/>
                  </a:lnTo>
                  <a:lnTo>
                    <a:pt x="2948" y="3870"/>
                  </a:lnTo>
                  <a:cubicBezTo>
                    <a:pt x="2962" y="3870"/>
                    <a:pt x="2976" y="3841"/>
                    <a:pt x="2962" y="3813"/>
                  </a:cubicBezTo>
                  <a:cubicBezTo>
                    <a:pt x="2888" y="3592"/>
                    <a:pt x="2814" y="3374"/>
                    <a:pt x="2758" y="3138"/>
                  </a:cubicBezTo>
                  <a:cubicBezTo>
                    <a:pt x="2566" y="2439"/>
                    <a:pt x="2464" y="1698"/>
                    <a:pt x="2462" y="953"/>
                  </a:cubicBezTo>
                  <a:lnTo>
                    <a:pt x="2462" y="953"/>
                  </a:lnTo>
                  <a:cubicBezTo>
                    <a:pt x="2476" y="764"/>
                    <a:pt x="2476" y="588"/>
                    <a:pt x="2494" y="426"/>
                  </a:cubicBezTo>
                  <a:cubicBezTo>
                    <a:pt x="2494" y="398"/>
                    <a:pt x="2476" y="370"/>
                    <a:pt x="2448" y="370"/>
                  </a:cubicBezTo>
                  <a:cubicBezTo>
                    <a:pt x="2420" y="370"/>
                    <a:pt x="2388" y="384"/>
                    <a:pt x="2388" y="412"/>
                  </a:cubicBezTo>
                  <a:cubicBezTo>
                    <a:pt x="2374" y="486"/>
                    <a:pt x="2374" y="574"/>
                    <a:pt x="2374" y="662"/>
                  </a:cubicBezTo>
                  <a:cubicBezTo>
                    <a:pt x="2360" y="616"/>
                    <a:pt x="2332" y="574"/>
                    <a:pt x="2286" y="528"/>
                  </a:cubicBezTo>
                  <a:cubicBezTo>
                    <a:pt x="2244" y="458"/>
                    <a:pt x="2170" y="384"/>
                    <a:pt x="2097" y="324"/>
                  </a:cubicBezTo>
                  <a:cubicBezTo>
                    <a:pt x="2023" y="264"/>
                    <a:pt x="1935" y="208"/>
                    <a:pt x="1833" y="162"/>
                  </a:cubicBezTo>
                  <a:cubicBezTo>
                    <a:pt x="1745" y="120"/>
                    <a:pt x="1657" y="88"/>
                    <a:pt x="1541" y="60"/>
                  </a:cubicBezTo>
                  <a:cubicBezTo>
                    <a:pt x="1453" y="32"/>
                    <a:pt x="1351" y="18"/>
                    <a:pt x="1231" y="0"/>
                  </a:cubicBezTo>
                  <a:close/>
                </a:path>
              </a:pathLst>
            </a:custGeom>
            <a:solidFill>
              <a:srgbClr val="A17C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0" name="Google Shape;7433;p83">
              <a:extLst>
                <a:ext uri="{FF2B5EF4-FFF2-40B4-BE49-F238E27FC236}">
                  <a16:creationId xmlns:a16="http://schemas.microsoft.com/office/drawing/2014/main" id="{A48AF36D-AD49-5350-FC3E-F3855193140C}"/>
                </a:ext>
              </a:extLst>
            </p:cNvPr>
            <p:cNvSpPr/>
            <p:nvPr/>
          </p:nvSpPr>
          <p:spPr>
            <a:xfrm>
              <a:off x="3017831" y="4016236"/>
              <a:ext cx="298767" cy="395651"/>
            </a:xfrm>
            <a:custGeom>
              <a:avLst/>
              <a:gdLst/>
              <a:ahLst/>
              <a:cxnLst/>
              <a:rect l="l" t="t" r="r" b="b"/>
              <a:pathLst>
                <a:path w="3167" h="4194" extrusionOk="0">
                  <a:moveTo>
                    <a:pt x="2129" y="0"/>
                  </a:moveTo>
                  <a:cubicBezTo>
                    <a:pt x="2097" y="46"/>
                    <a:pt x="2069" y="74"/>
                    <a:pt x="2023" y="120"/>
                  </a:cubicBezTo>
                  <a:cubicBezTo>
                    <a:pt x="1921" y="222"/>
                    <a:pt x="1819" y="324"/>
                    <a:pt x="1703" y="412"/>
                  </a:cubicBezTo>
                  <a:cubicBezTo>
                    <a:pt x="1439" y="602"/>
                    <a:pt x="1144" y="764"/>
                    <a:pt x="838" y="880"/>
                  </a:cubicBezTo>
                  <a:cubicBezTo>
                    <a:pt x="574" y="982"/>
                    <a:pt x="282" y="1056"/>
                    <a:pt x="1" y="1115"/>
                  </a:cubicBezTo>
                  <a:cubicBezTo>
                    <a:pt x="120" y="1319"/>
                    <a:pt x="264" y="1541"/>
                    <a:pt x="384" y="1745"/>
                  </a:cubicBezTo>
                  <a:cubicBezTo>
                    <a:pt x="574" y="2037"/>
                    <a:pt x="764" y="2346"/>
                    <a:pt x="926" y="2652"/>
                  </a:cubicBezTo>
                  <a:cubicBezTo>
                    <a:pt x="690" y="2902"/>
                    <a:pt x="546" y="3138"/>
                    <a:pt x="500" y="3388"/>
                  </a:cubicBezTo>
                  <a:lnTo>
                    <a:pt x="500" y="3592"/>
                  </a:lnTo>
                  <a:cubicBezTo>
                    <a:pt x="500" y="3651"/>
                    <a:pt x="514" y="3725"/>
                    <a:pt x="546" y="3796"/>
                  </a:cubicBezTo>
                  <a:cubicBezTo>
                    <a:pt x="588" y="3929"/>
                    <a:pt x="676" y="4045"/>
                    <a:pt x="824" y="4165"/>
                  </a:cubicBezTo>
                  <a:cubicBezTo>
                    <a:pt x="838" y="4179"/>
                    <a:pt x="838" y="4179"/>
                    <a:pt x="852" y="4179"/>
                  </a:cubicBezTo>
                  <a:cubicBezTo>
                    <a:pt x="866" y="4193"/>
                    <a:pt x="866" y="4193"/>
                    <a:pt x="880" y="4193"/>
                  </a:cubicBezTo>
                  <a:lnTo>
                    <a:pt x="912" y="4193"/>
                  </a:lnTo>
                  <a:cubicBezTo>
                    <a:pt x="1204" y="4193"/>
                    <a:pt x="1527" y="4133"/>
                    <a:pt x="1847" y="3989"/>
                  </a:cubicBezTo>
                  <a:cubicBezTo>
                    <a:pt x="2157" y="3870"/>
                    <a:pt x="2463" y="3680"/>
                    <a:pt x="2727" y="3444"/>
                  </a:cubicBezTo>
                  <a:cubicBezTo>
                    <a:pt x="2903" y="3300"/>
                    <a:pt x="3050" y="3152"/>
                    <a:pt x="3166" y="2976"/>
                  </a:cubicBezTo>
                  <a:cubicBezTo>
                    <a:pt x="3152" y="2948"/>
                    <a:pt x="3152" y="2902"/>
                    <a:pt x="3138" y="2860"/>
                  </a:cubicBezTo>
                  <a:cubicBezTo>
                    <a:pt x="3022" y="2463"/>
                    <a:pt x="2889" y="2083"/>
                    <a:pt x="2758" y="1703"/>
                  </a:cubicBezTo>
                  <a:cubicBezTo>
                    <a:pt x="2625" y="1319"/>
                    <a:pt x="2481" y="925"/>
                    <a:pt x="2319" y="486"/>
                  </a:cubicBezTo>
                  <a:cubicBezTo>
                    <a:pt x="2259" y="324"/>
                    <a:pt x="2185" y="162"/>
                    <a:pt x="2129"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1" name="Google Shape;7434;p83">
              <a:extLst>
                <a:ext uri="{FF2B5EF4-FFF2-40B4-BE49-F238E27FC236}">
                  <a16:creationId xmlns:a16="http://schemas.microsoft.com/office/drawing/2014/main" id="{03BB0F5D-60BF-063F-1A1D-996EFFF31A05}"/>
                </a:ext>
              </a:extLst>
            </p:cNvPr>
            <p:cNvSpPr/>
            <p:nvPr/>
          </p:nvSpPr>
          <p:spPr>
            <a:xfrm>
              <a:off x="3082924" y="4274721"/>
              <a:ext cx="233674" cy="137167"/>
            </a:xfrm>
            <a:custGeom>
              <a:avLst/>
              <a:gdLst/>
              <a:ahLst/>
              <a:cxnLst/>
              <a:rect l="l" t="t" r="r" b="b"/>
              <a:pathLst>
                <a:path w="2477" h="1454" extrusionOk="0">
                  <a:moveTo>
                    <a:pt x="2420" y="0"/>
                  </a:moveTo>
                  <a:lnTo>
                    <a:pt x="2406" y="18"/>
                  </a:lnTo>
                  <a:cubicBezTo>
                    <a:pt x="2332" y="134"/>
                    <a:pt x="2230" y="222"/>
                    <a:pt x="2142" y="324"/>
                  </a:cubicBezTo>
                  <a:cubicBezTo>
                    <a:pt x="2037" y="412"/>
                    <a:pt x="1921" y="500"/>
                    <a:pt x="1805" y="588"/>
                  </a:cubicBezTo>
                  <a:cubicBezTo>
                    <a:pt x="1685" y="676"/>
                    <a:pt x="1555" y="764"/>
                    <a:pt x="1439" y="838"/>
                  </a:cubicBezTo>
                  <a:cubicBezTo>
                    <a:pt x="1305" y="911"/>
                    <a:pt x="1157" y="985"/>
                    <a:pt x="1027" y="1042"/>
                  </a:cubicBezTo>
                  <a:cubicBezTo>
                    <a:pt x="879" y="1101"/>
                    <a:pt x="749" y="1144"/>
                    <a:pt x="602" y="1189"/>
                  </a:cubicBezTo>
                  <a:cubicBezTo>
                    <a:pt x="471" y="1232"/>
                    <a:pt x="338" y="1263"/>
                    <a:pt x="208" y="1277"/>
                  </a:cubicBezTo>
                  <a:cubicBezTo>
                    <a:pt x="148" y="1291"/>
                    <a:pt x="74" y="1305"/>
                    <a:pt x="0" y="1305"/>
                  </a:cubicBezTo>
                  <a:cubicBezTo>
                    <a:pt x="46" y="1351"/>
                    <a:pt x="74" y="1379"/>
                    <a:pt x="134" y="1425"/>
                  </a:cubicBezTo>
                  <a:cubicBezTo>
                    <a:pt x="134" y="1439"/>
                    <a:pt x="148" y="1439"/>
                    <a:pt x="148" y="1439"/>
                  </a:cubicBezTo>
                  <a:lnTo>
                    <a:pt x="162" y="1439"/>
                  </a:lnTo>
                  <a:lnTo>
                    <a:pt x="176" y="1453"/>
                  </a:lnTo>
                  <a:lnTo>
                    <a:pt x="222" y="1453"/>
                  </a:lnTo>
                  <a:cubicBezTo>
                    <a:pt x="514" y="1453"/>
                    <a:pt x="837" y="1393"/>
                    <a:pt x="1157" y="1263"/>
                  </a:cubicBezTo>
                  <a:cubicBezTo>
                    <a:pt x="1467" y="1130"/>
                    <a:pt x="1773" y="940"/>
                    <a:pt x="2037" y="704"/>
                  </a:cubicBezTo>
                  <a:cubicBezTo>
                    <a:pt x="2213" y="574"/>
                    <a:pt x="2360" y="412"/>
                    <a:pt x="2476" y="250"/>
                  </a:cubicBezTo>
                  <a:cubicBezTo>
                    <a:pt x="2462" y="208"/>
                    <a:pt x="2462" y="162"/>
                    <a:pt x="2448" y="120"/>
                  </a:cubicBezTo>
                  <a:cubicBezTo>
                    <a:pt x="2434" y="74"/>
                    <a:pt x="2434" y="46"/>
                    <a:pt x="2420"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2" name="Google Shape;7435;p83">
              <a:extLst>
                <a:ext uri="{FF2B5EF4-FFF2-40B4-BE49-F238E27FC236}">
                  <a16:creationId xmlns:a16="http://schemas.microsoft.com/office/drawing/2014/main" id="{ADA8C851-0EBD-520D-00C9-E2450F9B0D0F}"/>
                </a:ext>
              </a:extLst>
            </p:cNvPr>
            <p:cNvSpPr/>
            <p:nvPr/>
          </p:nvSpPr>
          <p:spPr>
            <a:xfrm>
              <a:off x="3094151" y="4274721"/>
              <a:ext cx="222448" cy="137167"/>
            </a:xfrm>
            <a:custGeom>
              <a:avLst/>
              <a:gdLst/>
              <a:ahLst/>
              <a:cxnLst/>
              <a:rect l="l" t="t" r="r" b="b"/>
              <a:pathLst>
                <a:path w="2358" h="1454" extrusionOk="0">
                  <a:moveTo>
                    <a:pt x="2301" y="0"/>
                  </a:moveTo>
                  <a:lnTo>
                    <a:pt x="2301" y="18"/>
                  </a:lnTo>
                  <a:lnTo>
                    <a:pt x="2287" y="18"/>
                  </a:lnTo>
                  <a:cubicBezTo>
                    <a:pt x="2213" y="120"/>
                    <a:pt x="2125" y="222"/>
                    <a:pt x="2023" y="324"/>
                  </a:cubicBezTo>
                  <a:cubicBezTo>
                    <a:pt x="1918" y="412"/>
                    <a:pt x="1802" y="500"/>
                    <a:pt x="1686" y="588"/>
                  </a:cubicBezTo>
                  <a:cubicBezTo>
                    <a:pt x="1566" y="676"/>
                    <a:pt x="1450" y="764"/>
                    <a:pt x="1320" y="838"/>
                  </a:cubicBezTo>
                  <a:cubicBezTo>
                    <a:pt x="1172" y="911"/>
                    <a:pt x="1038" y="985"/>
                    <a:pt x="908" y="1042"/>
                  </a:cubicBezTo>
                  <a:cubicBezTo>
                    <a:pt x="848" y="1056"/>
                    <a:pt x="792" y="1087"/>
                    <a:pt x="746" y="1101"/>
                  </a:cubicBezTo>
                  <a:cubicBezTo>
                    <a:pt x="732" y="1115"/>
                    <a:pt x="718" y="1115"/>
                    <a:pt x="704" y="1130"/>
                  </a:cubicBezTo>
                  <a:cubicBezTo>
                    <a:pt x="585" y="1203"/>
                    <a:pt x="454" y="1277"/>
                    <a:pt x="321" y="1319"/>
                  </a:cubicBezTo>
                  <a:cubicBezTo>
                    <a:pt x="219" y="1365"/>
                    <a:pt x="103" y="1393"/>
                    <a:pt x="1" y="1425"/>
                  </a:cubicBezTo>
                  <a:lnTo>
                    <a:pt x="15" y="1425"/>
                  </a:lnTo>
                  <a:cubicBezTo>
                    <a:pt x="15" y="1439"/>
                    <a:pt x="29" y="1439"/>
                    <a:pt x="29" y="1439"/>
                  </a:cubicBezTo>
                  <a:lnTo>
                    <a:pt x="43" y="1453"/>
                  </a:lnTo>
                  <a:lnTo>
                    <a:pt x="103" y="1453"/>
                  </a:lnTo>
                  <a:cubicBezTo>
                    <a:pt x="395" y="1453"/>
                    <a:pt x="718" y="1393"/>
                    <a:pt x="1038" y="1263"/>
                  </a:cubicBezTo>
                  <a:cubicBezTo>
                    <a:pt x="1348" y="1130"/>
                    <a:pt x="1654" y="940"/>
                    <a:pt x="1918" y="704"/>
                  </a:cubicBezTo>
                  <a:cubicBezTo>
                    <a:pt x="2094" y="574"/>
                    <a:pt x="2241" y="412"/>
                    <a:pt x="2357" y="250"/>
                  </a:cubicBezTo>
                  <a:cubicBezTo>
                    <a:pt x="2357" y="208"/>
                    <a:pt x="2343" y="162"/>
                    <a:pt x="2329" y="120"/>
                  </a:cubicBezTo>
                  <a:cubicBezTo>
                    <a:pt x="2315" y="74"/>
                    <a:pt x="2315" y="46"/>
                    <a:pt x="2301"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3" name="Google Shape;7436;p83">
              <a:extLst>
                <a:ext uri="{FF2B5EF4-FFF2-40B4-BE49-F238E27FC236}">
                  <a16:creationId xmlns:a16="http://schemas.microsoft.com/office/drawing/2014/main" id="{6D2C302A-D5DE-2F0D-DA2C-BD81FB8B005F}"/>
                </a:ext>
              </a:extLst>
            </p:cNvPr>
            <p:cNvSpPr/>
            <p:nvPr/>
          </p:nvSpPr>
          <p:spPr>
            <a:xfrm>
              <a:off x="3002926" y="3995670"/>
              <a:ext cx="237636" cy="152072"/>
            </a:xfrm>
            <a:custGeom>
              <a:avLst/>
              <a:gdLst/>
              <a:ahLst/>
              <a:cxnLst/>
              <a:rect l="l" t="t" r="r" b="b"/>
              <a:pathLst>
                <a:path w="2519" h="1612" extrusionOk="0">
                  <a:moveTo>
                    <a:pt x="2227" y="0"/>
                  </a:moveTo>
                  <a:lnTo>
                    <a:pt x="2153" y="74"/>
                  </a:lnTo>
                  <a:cubicBezTo>
                    <a:pt x="2037" y="176"/>
                    <a:pt x="1903" y="264"/>
                    <a:pt x="1773" y="352"/>
                  </a:cubicBezTo>
                  <a:cubicBezTo>
                    <a:pt x="1625" y="440"/>
                    <a:pt x="1478" y="514"/>
                    <a:pt x="1334" y="584"/>
                  </a:cubicBezTo>
                  <a:cubicBezTo>
                    <a:pt x="1186" y="644"/>
                    <a:pt x="1024" y="704"/>
                    <a:pt x="862" y="746"/>
                  </a:cubicBezTo>
                  <a:cubicBezTo>
                    <a:pt x="584" y="834"/>
                    <a:pt x="292" y="880"/>
                    <a:pt x="0" y="880"/>
                  </a:cubicBezTo>
                  <a:lnTo>
                    <a:pt x="0" y="936"/>
                  </a:lnTo>
                  <a:lnTo>
                    <a:pt x="0" y="1024"/>
                  </a:lnTo>
                  <a:cubicBezTo>
                    <a:pt x="0" y="1069"/>
                    <a:pt x="0" y="1098"/>
                    <a:pt x="14" y="1129"/>
                  </a:cubicBezTo>
                  <a:cubicBezTo>
                    <a:pt x="14" y="1157"/>
                    <a:pt x="29" y="1200"/>
                    <a:pt x="43" y="1231"/>
                  </a:cubicBezTo>
                  <a:cubicBezTo>
                    <a:pt x="57" y="1259"/>
                    <a:pt x="71" y="1305"/>
                    <a:pt x="88" y="1333"/>
                  </a:cubicBezTo>
                  <a:lnTo>
                    <a:pt x="88" y="1319"/>
                  </a:lnTo>
                  <a:cubicBezTo>
                    <a:pt x="102" y="1347"/>
                    <a:pt x="116" y="1376"/>
                    <a:pt x="131" y="1407"/>
                  </a:cubicBezTo>
                  <a:cubicBezTo>
                    <a:pt x="145" y="1435"/>
                    <a:pt x="159" y="1463"/>
                    <a:pt x="190" y="1481"/>
                  </a:cubicBezTo>
                  <a:cubicBezTo>
                    <a:pt x="204" y="1495"/>
                    <a:pt x="218" y="1523"/>
                    <a:pt x="247" y="1537"/>
                  </a:cubicBezTo>
                  <a:cubicBezTo>
                    <a:pt x="264" y="1551"/>
                    <a:pt x="278" y="1569"/>
                    <a:pt x="292" y="1583"/>
                  </a:cubicBezTo>
                  <a:lnTo>
                    <a:pt x="292" y="1569"/>
                  </a:lnTo>
                  <a:cubicBezTo>
                    <a:pt x="306" y="1583"/>
                    <a:pt x="335" y="1597"/>
                    <a:pt x="352" y="1611"/>
                  </a:cubicBezTo>
                  <a:cubicBezTo>
                    <a:pt x="760" y="1569"/>
                    <a:pt x="1172" y="1449"/>
                    <a:pt x="1552" y="1305"/>
                  </a:cubicBezTo>
                  <a:cubicBezTo>
                    <a:pt x="1889" y="1172"/>
                    <a:pt x="2213" y="982"/>
                    <a:pt x="2505" y="760"/>
                  </a:cubicBezTo>
                  <a:lnTo>
                    <a:pt x="2505" y="704"/>
                  </a:lnTo>
                  <a:cubicBezTo>
                    <a:pt x="2519" y="616"/>
                    <a:pt x="2505" y="528"/>
                    <a:pt x="2491" y="440"/>
                  </a:cubicBezTo>
                  <a:cubicBezTo>
                    <a:pt x="2477" y="352"/>
                    <a:pt x="2445" y="278"/>
                    <a:pt x="2403" y="190"/>
                  </a:cubicBezTo>
                  <a:cubicBezTo>
                    <a:pt x="2375" y="144"/>
                    <a:pt x="2357" y="116"/>
                    <a:pt x="2315" y="74"/>
                  </a:cubicBezTo>
                  <a:cubicBezTo>
                    <a:pt x="2301" y="56"/>
                    <a:pt x="2287" y="28"/>
                    <a:pt x="2255" y="14"/>
                  </a:cubicBezTo>
                  <a:cubicBezTo>
                    <a:pt x="2241" y="14"/>
                    <a:pt x="2241" y="0"/>
                    <a:pt x="2227"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4" name="Google Shape;7437;p83">
              <a:extLst>
                <a:ext uri="{FF2B5EF4-FFF2-40B4-BE49-F238E27FC236}">
                  <a16:creationId xmlns:a16="http://schemas.microsoft.com/office/drawing/2014/main" id="{474E1668-C839-8D4A-588A-E51055698C33}"/>
                </a:ext>
              </a:extLst>
            </p:cNvPr>
            <p:cNvSpPr/>
            <p:nvPr/>
          </p:nvSpPr>
          <p:spPr>
            <a:xfrm>
              <a:off x="3221223" y="4002651"/>
              <a:ext cx="94" cy="94"/>
            </a:xfrm>
            <a:custGeom>
              <a:avLst/>
              <a:gdLst/>
              <a:ahLst/>
              <a:cxnLst/>
              <a:rect l="l" t="t" r="r" b="b"/>
              <a:pathLst>
                <a:path w="1" h="1" extrusionOk="0">
                  <a:moveTo>
                    <a:pt x="1" y="0"/>
                  </a:move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5" name="Google Shape;7438;p83">
              <a:extLst>
                <a:ext uri="{FF2B5EF4-FFF2-40B4-BE49-F238E27FC236}">
                  <a16:creationId xmlns:a16="http://schemas.microsoft.com/office/drawing/2014/main" id="{31D888D7-41F9-489E-29A5-4D6C01D9541E}"/>
                </a:ext>
              </a:extLst>
            </p:cNvPr>
            <p:cNvSpPr/>
            <p:nvPr/>
          </p:nvSpPr>
          <p:spPr>
            <a:xfrm>
              <a:off x="3229525" y="4013594"/>
              <a:ext cx="94" cy="94"/>
            </a:xfrm>
            <a:custGeom>
              <a:avLst/>
              <a:gdLst/>
              <a:ahLst/>
              <a:cxnLst/>
              <a:rect l="l" t="t" r="r" b="b"/>
              <a:pathLst>
                <a:path w="1" h="1" extrusionOk="0">
                  <a:moveTo>
                    <a:pt x="1" y="0"/>
                  </a:move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6" name="Google Shape;7439;p83">
              <a:extLst>
                <a:ext uri="{FF2B5EF4-FFF2-40B4-BE49-F238E27FC236}">
                  <a16:creationId xmlns:a16="http://schemas.microsoft.com/office/drawing/2014/main" id="{0BA6B8F5-5DE5-D318-2C41-D48DA20293EC}"/>
                </a:ext>
              </a:extLst>
            </p:cNvPr>
            <p:cNvSpPr/>
            <p:nvPr/>
          </p:nvSpPr>
          <p:spPr>
            <a:xfrm>
              <a:off x="3239148" y="4061990"/>
              <a:ext cx="94" cy="94"/>
            </a:xfrm>
            <a:custGeom>
              <a:avLst/>
              <a:gdLst/>
              <a:ahLst/>
              <a:cxnLst/>
              <a:rect l="l" t="t" r="r" b="b"/>
              <a:pathLst>
                <a:path w="1" h="1" extrusionOk="0">
                  <a:moveTo>
                    <a:pt x="1" y="1"/>
                  </a:move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7" name="Google Shape;7440;p83">
              <a:extLst>
                <a:ext uri="{FF2B5EF4-FFF2-40B4-BE49-F238E27FC236}">
                  <a16:creationId xmlns:a16="http://schemas.microsoft.com/office/drawing/2014/main" id="{CD3FAA90-98E6-6B42-B3F4-BCD731A3AD71}"/>
                </a:ext>
              </a:extLst>
            </p:cNvPr>
            <p:cNvSpPr/>
            <p:nvPr/>
          </p:nvSpPr>
          <p:spPr>
            <a:xfrm>
              <a:off x="3264053" y="3685677"/>
              <a:ext cx="462065" cy="311408"/>
            </a:xfrm>
            <a:custGeom>
              <a:avLst/>
              <a:gdLst/>
              <a:ahLst/>
              <a:cxnLst/>
              <a:rect l="l" t="t" r="r" b="b"/>
              <a:pathLst>
                <a:path w="4898" h="3301" extrusionOk="0">
                  <a:moveTo>
                    <a:pt x="1745" y="1"/>
                  </a:moveTo>
                  <a:cubicBezTo>
                    <a:pt x="1671" y="1"/>
                    <a:pt x="1612" y="18"/>
                    <a:pt x="1541" y="32"/>
                  </a:cubicBezTo>
                  <a:cubicBezTo>
                    <a:pt x="1422" y="47"/>
                    <a:pt x="1306" y="75"/>
                    <a:pt x="1190" y="134"/>
                  </a:cubicBezTo>
                  <a:cubicBezTo>
                    <a:pt x="1070" y="177"/>
                    <a:pt x="954" y="236"/>
                    <a:pt x="838" y="296"/>
                  </a:cubicBezTo>
                  <a:cubicBezTo>
                    <a:pt x="732" y="353"/>
                    <a:pt x="630" y="426"/>
                    <a:pt x="528" y="514"/>
                  </a:cubicBezTo>
                  <a:cubicBezTo>
                    <a:pt x="440" y="574"/>
                    <a:pt x="352" y="662"/>
                    <a:pt x="293" y="736"/>
                  </a:cubicBezTo>
                  <a:cubicBezTo>
                    <a:pt x="264" y="778"/>
                    <a:pt x="236" y="810"/>
                    <a:pt x="205" y="852"/>
                  </a:cubicBezTo>
                  <a:cubicBezTo>
                    <a:pt x="162" y="912"/>
                    <a:pt x="134" y="986"/>
                    <a:pt x="117" y="1056"/>
                  </a:cubicBezTo>
                  <a:cubicBezTo>
                    <a:pt x="89" y="1130"/>
                    <a:pt x="75" y="1218"/>
                    <a:pt x="60" y="1306"/>
                  </a:cubicBezTo>
                  <a:lnTo>
                    <a:pt x="60" y="1394"/>
                  </a:lnTo>
                  <a:cubicBezTo>
                    <a:pt x="46" y="1394"/>
                    <a:pt x="46" y="1408"/>
                    <a:pt x="46" y="1408"/>
                  </a:cubicBezTo>
                  <a:cubicBezTo>
                    <a:pt x="15" y="1408"/>
                    <a:pt x="1" y="1439"/>
                    <a:pt x="15" y="1468"/>
                  </a:cubicBezTo>
                  <a:cubicBezTo>
                    <a:pt x="117" y="1777"/>
                    <a:pt x="279" y="2041"/>
                    <a:pt x="454" y="2287"/>
                  </a:cubicBezTo>
                  <a:cubicBezTo>
                    <a:pt x="644" y="2523"/>
                    <a:pt x="866" y="2713"/>
                    <a:pt x="1116" y="2875"/>
                  </a:cubicBezTo>
                  <a:cubicBezTo>
                    <a:pt x="1232" y="2963"/>
                    <a:pt x="1365" y="3022"/>
                    <a:pt x="1496" y="3079"/>
                  </a:cubicBezTo>
                  <a:cubicBezTo>
                    <a:pt x="1612" y="3138"/>
                    <a:pt x="1759" y="3184"/>
                    <a:pt x="1907" y="3226"/>
                  </a:cubicBezTo>
                  <a:cubicBezTo>
                    <a:pt x="2097" y="3272"/>
                    <a:pt x="2301" y="3300"/>
                    <a:pt x="2509" y="3300"/>
                  </a:cubicBezTo>
                  <a:cubicBezTo>
                    <a:pt x="2597" y="3300"/>
                    <a:pt x="2685" y="3300"/>
                    <a:pt x="2772" y="3286"/>
                  </a:cubicBezTo>
                  <a:cubicBezTo>
                    <a:pt x="2917" y="3272"/>
                    <a:pt x="3064" y="3240"/>
                    <a:pt x="3226" y="3198"/>
                  </a:cubicBezTo>
                  <a:cubicBezTo>
                    <a:pt x="3388" y="3152"/>
                    <a:pt x="3532" y="3096"/>
                    <a:pt x="3680" y="3036"/>
                  </a:cubicBezTo>
                  <a:cubicBezTo>
                    <a:pt x="3828" y="2963"/>
                    <a:pt x="3986" y="2861"/>
                    <a:pt x="4120" y="2744"/>
                  </a:cubicBezTo>
                  <a:cubicBezTo>
                    <a:pt x="4267" y="2639"/>
                    <a:pt x="4383" y="2509"/>
                    <a:pt x="4500" y="2393"/>
                  </a:cubicBezTo>
                  <a:lnTo>
                    <a:pt x="4588" y="2305"/>
                  </a:lnTo>
                  <a:cubicBezTo>
                    <a:pt x="4675" y="2199"/>
                    <a:pt x="4777" y="2097"/>
                    <a:pt x="4883" y="2009"/>
                  </a:cubicBezTo>
                  <a:cubicBezTo>
                    <a:pt x="4897" y="1995"/>
                    <a:pt x="4897" y="1981"/>
                    <a:pt x="4897" y="1967"/>
                  </a:cubicBezTo>
                  <a:cubicBezTo>
                    <a:pt x="4897" y="1953"/>
                    <a:pt x="4883" y="1935"/>
                    <a:pt x="4883" y="1935"/>
                  </a:cubicBezTo>
                  <a:cubicBezTo>
                    <a:pt x="4865" y="1921"/>
                    <a:pt x="4851" y="1921"/>
                    <a:pt x="4837" y="1921"/>
                  </a:cubicBezTo>
                  <a:cubicBezTo>
                    <a:pt x="4823" y="1921"/>
                    <a:pt x="4823" y="1935"/>
                    <a:pt x="4809" y="1935"/>
                  </a:cubicBezTo>
                  <a:cubicBezTo>
                    <a:pt x="4707" y="2023"/>
                    <a:pt x="4619" y="2129"/>
                    <a:pt x="4531" y="2217"/>
                  </a:cubicBezTo>
                  <a:cubicBezTo>
                    <a:pt x="4500" y="2259"/>
                    <a:pt x="4457" y="2287"/>
                    <a:pt x="4426" y="2333"/>
                  </a:cubicBezTo>
                  <a:cubicBezTo>
                    <a:pt x="4426" y="2199"/>
                    <a:pt x="4398" y="2069"/>
                    <a:pt x="4369" y="1953"/>
                  </a:cubicBezTo>
                  <a:cubicBezTo>
                    <a:pt x="4324" y="1805"/>
                    <a:pt x="4267" y="1658"/>
                    <a:pt x="4179" y="1527"/>
                  </a:cubicBezTo>
                  <a:cubicBezTo>
                    <a:pt x="4106" y="1394"/>
                    <a:pt x="4018" y="1278"/>
                    <a:pt x="3898" y="1176"/>
                  </a:cubicBezTo>
                  <a:cubicBezTo>
                    <a:pt x="3796" y="1074"/>
                    <a:pt x="3666" y="1000"/>
                    <a:pt x="3532" y="940"/>
                  </a:cubicBezTo>
                  <a:cubicBezTo>
                    <a:pt x="3458" y="912"/>
                    <a:pt x="3388" y="880"/>
                    <a:pt x="3314" y="866"/>
                  </a:cubicBezTo>
                  <a:lnTo>
                    <a:pt x="3356" y="824"/>
                  </a:lnTo>
                  <a:cubicBezTo>
                    <a:pt x="3388" y="810"/>
                    <a:pt x="3416" y="778"/>
                    <a:pt x="3444" y="750"/>
                  </a:cubicBezTo>
                  <a:lnTo>
                    <a:pt x="3444" y="722"/>
                  </a:lnTo>
                  <a:cubicBezTo>
                    <a:pt x="3444" y="704"/>
                    <a:pt x="3444" y="690"/>
                    <a:pt x="3430" y="676"/>
                  </a:cubicBezTo>
                  <a:cubicBezTo>
                    <a:pt x="3430" y="676"/>
                    <a:pt x="3416" y="662"/>
                    <a:pt x="3402" y="662"/>
                  </a:cubicBezTo>
                  <a:cubicBezTo>
                    <a:pt x="3388" y="676"/>
                    <a:pt x="3370" y="676"/>
                    <a:pt x="3356" y="690"/>
                  </a:cubicBezTo>
                  <a:cubicBezTo>
                    <a:pt x="3342" y="704"/>
                    <a:pt x="3314" y="736"/>
                    <a:pt x="3283" y="764"/>
                  </a:cubicBezTo>
                  <a:cubicBezTo>
                    <a:pt x="3254" y="792"/>
                    <a:pt x="3226" y="824"/>
                    <a:pt x="3195" y="838"/>
                  </a:cubicBezTo>
                  <a:lnTo>
                    <a:pt x="3138" y="838"/>
                  </a:lnTo>
                  <a:cubicBezTo>
                    <a:pt x="3107" y="838"/>
                    <a:pt x="3093" y="852"/>
                    <a:pt x="3093" y="880"/>
                  </a:cubicBezTo>
                  <a:lnTo>
                    <a:pt x="3093" y="912"/>
                  </a:lnTo>
                  <a:lnTo>
                    <a:pt x="3078" y="912"/>
                  </a:lnTo>
                  <a:cubicBezTo>
                    <a:pt x="3036" y="940"/>
                    <a:pt x="2991" y="954"/>
                    <a:pt x="2962" y="954"/>
                  </a:cubicBezTo>
                  <a:cubicBezTo>
                    <a:pt x="2931" y="968"/>
                    <a:pt x="2903" y="968"/>
                    <a:pt x="2889" y="968"/>
                  </a:cubicBezTo>
                  <a:cubicBezTo>
                    <a:pt x="2860" y="968"/>
                    <a:pt x="2843" y="968"/>
                    <a:pt x="2815" y="954"/>
                  </a:cubicBezTo>
                  <a:cubicBezTo>
                    <a:pt x="2801" y="954"/>
                    <a:pt x="2772" y="940"/>
                    <a:pt x="2741" y="926"/>
                  </a:cubicBezTo>
                  <a:cubicBezTo>
                    <a:pt x="2713" y="912"/>
                    <a:pt x="2699" y="880"/>
                    <a:pt x="2653" y="852"/>
                  </a:cubicBezTo>
                  <a:cubicBezTo>
                    <a:pt x="2597" y="764"/>
                    <a:pt x="2537" y="676"/>
                    <a:pt x="2491" y="602"/>
                  </a:cubicBezTo>
                  <a:lnTo>
                    <a:pt x="2491" y="588"/>
                  </a:lnTo>
                  <a:cubicBezTo>
                    <a:pt x="2435" y="486"/>
                    <a:pt x="2389" y="384"/>
                    <a:pt x="2347" y="282"/>
                  </a:cubicBezTo>
                  <a:cubicBezTo>
                    <a:pt x="2333" y="265"/>
                    <a:pt x="2315" y="251"/>
                    <a:pt x="2301" y="251"/>
                  </a:cubicBezTo>
                  <a:lnTo>
                    <a:pt x="2287" y="251"/>
                  </a:lnTo>
                  <a:cubicBezTo>
                    <a:pt x="2259" y="208"/>
                    <a:pt x="2213" y="163"/>
                    <a:pt x="2157" y="134"/>
                  </a:cubicBezTo>
                  <a:cubicBezTo>
                    <a:pt x="2083" y="75"/>
                    <a:pt x="1981" y="32"/>
                    <a:pt x="1876" y="18"/>
                  </a:cubicBezTo>
                  <a:cubicBezTo>
                    <a:pt x="1833" y="18"/>
                    <a:pt x="1788" y="1"/>
                    <a:pt x="1745" y="1"/>
                  </a:cubicBezTo>
                  <a:close/>
                </a:path>
              </a:pathLst>
            </a:custGeom>
            <a:solidFill>
              <a:srgbClr val="BD92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8" name="Google Shape;7441;p83">
              <a:extLst>
                <a:ext uri="{FF2B5EF4-FFF2-40B4-BE49-F238E27FC236}">
                  <a16:creationId xmlns:a16="http://schemas.microsoft.com/office/drawing/2014/main" id="{1438C118-2877-9175-CC90-0186BAA86828}"/>
                </a:ext>
              </a:extLst>
            </p:cNvPr>
            <p:cNvSpPr/>
            <p:nvPr/>
          </p:nvSpPr>
          <p:spPr>
            <a:xfrm>
              <a:off x="3551783" y="3573887"/>
              <a:ext cx="411878" cy="340181"/>
            </a:xfrm>
            <a:custGeom>
              <a:avLst/>
              <a:gdLst/>
              <a:ahLst/>
              <a:cxnLst/>
              <a:rect l="l" t="t" r="r" b="b"/>
              <a:pathLst>
                <a:path w="4366" h="3606" extrusionOk="0">
                  <a:moveTo>
                    <a:pt x="2463" y="0"/>
                  </a:moveTo>
                  <a:cubicBezTo>
                    <a:pt x="2431" y="14"/>
                    <a:pt x="2403" y="43"/>
                    <a:pt x="2361" y="60"/>
                  </a:cubicBezTo>
                  <a:cubicBezTo>
                    <a:pt x="2037" y="306"/>
                    <a:pt x="1713" y="556"/>
                    <a:pt x="1393" y="806"/>
                  </a:cubicBezTo>
                  <a:cubicBezTo>
                    <a:pt x="1084" y="1070"/>
                    <a:pt x="746" y="1334"/>
                    <a:pt x="394" y="1643"/>
                  </a:cubicBezTo>
                  <a:cubicBezTo>
                    <a:pt x="264" y="1745"/>
                    <a:pt x="131" y="1847"/>
                    <a:pt x="0" y="1963"/>
                  </a:cubicBezTo>
                  <a:cubicBezTo>
                    <a:pt x="43" y="1977"/>
                    <a:pt x="102" y="1995"/>
                    <a:pt x="145" y="2023"/>
                  </a:cubicBezTo>
                  <a:cubicBezTo>
                    <a:pt x="278" y="2083"/>
                    <a:pt x="408" y="2153"/>
                    <a:pt x="528" y="2241"/>
                  </a:cubicBezTo>
                  <a:cubicBezTo>
                    <a:pt x="806" y="2417"/>
                    <a:pt x="1042" y="2639"/>
                    <a:pt x="1260" y="2888"/>
                  </a:cubicBezTo>
                  <a:cubicBezTo>
                    <a:pt x="1450" y="3106"/>
                    <a:pt x="1611" y="3356"/>
                    <a:pt x="1759" y="3606"/>
                  </a:cubicBezTo>
                  <a:cubicBezTo>
                    <a:pt x="1921" y="3416"/>
                    <a:pt x="2079" y="3226"/>
                    <a:pt x="2227" y="3032"/>
                  </a:cubicBezTo>
                  <a:cubicBezTo>
                    <a:pt x="2449" y="2755"/>
                    <a:pt x="2667" y="2477"/>
                    <a:pt x="2902" y="2227"/>
                  </a:cubicBezTo>
                  <a:cubicBezTo>
                    <a:pt x="3141" y="2331"/>
                    <a:pt x="3363" y="2388"/>
                    <a:pt x="3567" y="2388"/>
                  </a:cubicBezTo>
                  <a:cubicBezTo>
                    <a:pt x="3625" y="2388"/>
                    <a:pt x="3681" y="2384"/>
                    <a:pt x="3736" y="2375"/>
                  </a:cubicBezTo>
                  <a:cubicBezTo>
                    <a:pt x="3796" y="2361"/>
                    <a:pt x="3856" y="2347"/>
                    <a:pt x="3926" y="2315"/>
                  </a:cubicBezTo>
                  <a:cubicBezTo>
                    <a:pt x="3986" y="2287"/>
                    <a:pt x="4046" y="2241"/>
                    <a:pt x="4102" y="2199"/>
                  </a:cubicBezTo>
                  <a:cubicBezTo>
                    <a:pt x="4207" y="2111"/>
                    <a:pt x="4295" y="1995"/>
                    <a:pt x="4366" y="1819"/>
                  </a:cubicBezTo>
                  <a:lnTo>
                    <a:pt x="4366" y="1773"/>
                  </a:lnTo>
                  <a:lnTo>
                    <a:pt x="4366" y="1759"/>
                  </a:lnTo>
                  <a:lnTo>
                    <a:pt x="4366" y="1731"/>
                  </a:lnTo>
                  <a:cubicBezTo>
                    <a:pt x="4264" y="1436"/>
                    <a:pt x="4088" y="1172"/>
                    <a:pt x="3870" y="908"/>
                  </a:cubicBezTo>
                  <a:cubicBezTo>
                    <a:pt x="3634" y="658"/>
                    <a:pt x="3370" y="440"/>
                    <a:pt x="3047" y="250"/>
                  </a:cubicBezTo>
                  <a:cubicBezTo>
                    <a:pt x="2857" y="148"/>
                    <a:pt x="2667" y="60"/>
                    <a:pt x="2463"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9" name="Google Shape;7442;p83">
              <a:extLst>
                <a:ext uri="{FF2B5EF4-FFF2-40B4-BE49-F238E27FC236}">
                  <a16:creationId xmlns:a16="http://schemas.microsoft.com/office/drawing/2014/main" id="{7B22711B-6492-55D1-DC7B-5FAE1055B0DC}"/>
                </a:ext>
              </a:extLst>
            </p:cNvPr>
            <p:cNvSpPr/>
            <p:nvPr/>
          </p:nvSpPr>
          <p:spPr>
            <a:xfrm>
              <a:off x="3766118" y="3573887"/>
              <a:ext cx="197543" cy="186600"/>
            </a:xfrm>
            <a:custGeom>
              <a:avLst/>
              <a:gdLst/>
              <a:ahLst/>
              <a:cxnLst/>
              <a:rect l="l" t="t" r="r" b="b"/>
              <a:pathLst>
                <a:path w="2094" h="1978" extrusionOk="0">
                  <a:moveTo>
                    <a:pt x="191" y="0"/>
                  </a:moveTo>
                  <a:cubicBezTo>
                    <a:pt x="159" y="14"/>
                    <a:pt x="131" y="43"/>
                    <a:pt x="89" y="60"/>
                  </a:cubicBezTo>
                  <a:cubicBezTo>
                    <a:pt x="57" y="88"/>
                    <a:pt x="29" y="116"/>
                    <a:pt x="1" y="131"/>
                  </a:cubicBezTo>
                  <a:lnTo>
                    <a:pt x="15" y="131"/>
                  </a:lnTo>
                  <a:cubicBezTo>
                    <a:pt x="131" y="176"/>
                    <a:pt x="264" y="236"/>
                    <a:pt x="381" y="292"/>
                  </a:cubicBezTo>
                  <a:cubicBezTo>
                    <a:pt x="511" y="352"/>
                    <a:pt x="630" y="426"/>
                    <a:pt x="746" y="514"/>
                  </a:cubicBezTo>
                  <a:cubicBezTo>
                    <a:pt x="862" y="602"/>
                    <a:pt x="982" y="690"/>
                    <a:pt x="1098" y="792"/>
                  </a:cubicBezTo>
                  <a:cubicBezTo>
                    <a:pt x="1214" y="894"/>
                    <a:pt x="1334" y="996"/>
                    <a:pt x="1436" y="1098"/>
                  </a:cubicBezTo>
                  <a:cubicBezTo>
                    <a:pt x="1538" y="1217"/>
                    <a:pt x="1626" y="1334"/>
                    <a:pt x="1714" y="1450"/>
                  </a:cubicBezTo>
                  <a:cubicBezTo>
                    <a:pt x="1788" y="1555"/>
                    <a:pt x="1861" y="1671"/>
                    <a:pt x="1935" y="1787"/>
                  </a:cubicBezTo>
                  <a:cubicBezTo>
                    <a:pt x="1963" y="1847"/>
                    <a:pt x="1992" y="1921"/>
                    <a:pt x="2023" y="1977"/>
                  </a:cubicBezTo>
                  <a:cubicBezTo>
                    <a:pt x="2051" y="1935"/>
                    <a:pt x="2065" y="1875"/>
                    <a:pt x="2094" y="1819"/>
                  </a:cubicBezTo>
                  <a:lnTo>
                    <a:pt x="2094" y="1787"/>
                  </a:lnTo>
                  <a:lnTo>
                    <a:pt x="2094" y="1759"/>
                  </a:lnTo>
                  <a:lnTo>
                    <a:pt x="2094" y="1731"/>
                  </a:lnTo>
                  <a:cubicBezTo>
                    <a:pt x="1992" y="1436"/>
                    <a:pt x="1816" y="1172"/>
                    <a:pt x="1598" y="908"/>
                  </a:cubicBezTo>
                  <a:cubicBezTo>
                    <a:pt x="1362" y="644"/>
                    <a:pt x="1098" y="426"/>
                    <a:pt x="775" y="250"/>
                  </a:cubicBezTo>
                  <a:cubicBezTo>
                    <a:pt x="585" y="148"/>
                    <a:pt x="395" y="60"/>
                    <a:pt x="191"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0" name="Google Shape;7443;p83">
              <a:extLst>
                <a:ext uri="{FF2B5EF4-FFF2-40B4-BE49-F238E27FC236}">
                  <a16:creationId xmlns:a16="http://schemas.microsoft.com/office/drawing/2014/main" id="{EC5ACDF6-B68E-9CBC-83D7-8D451E8AFF94}"/>
                </a:ext>
              </a:extLst>
            </p:cNvPr>
            <p:cNvSpPr/>
            <p:nvPr/>
          </p:nvSpPr>
          <p:spPr>
            <a:xfrm>
              <a:off x="3766118" y="3573887"/>
              <a:ext cx="197543" cy="173015"/>
            </a:xfrm>
            <a:custGeom>
              <a:avLst/>
              <a:gdLst/>
              <a:ahLst/>
              <a:cxnLst/>
              <a:rect l="l" t="t" r="r" b="b"/>
              <a:pathLst>
                <a:path w="2094" h="1834" extrusionOk="0">
                  <a:moveTo>
                    <a:pt x="205" y="0"/>
                  </a:moveTo>
                  <a:cubicBezTo>
                    <a:pt x="159" y="14"/>
                    <a:pt x="117" y="43"/>
                    <a:pt x="89" y="60"/>
                  </a:cubicBezTo>
                  <a:cubicBezTo>
                    <a:pt x="57" y="88"/>
                    <a:pt x="29" y="102"/>
                    <a:pt x="1" y="131"/>
                  </a:cubicBezTo>
                  <a:lnTo>
                    <a:pt x="15" y="131"/>
                  </a:lnTo>
                  <a:cubicBezTo>
                    <a:pt x="131" y="176"/>
                    <a:pt x="247" y="236"/>
                    <a:pt x="381" y="292"/>
                  </a:cubicBezTo>
                  <a:cubicBezTo>
                    <a:pt x="497" y="352"/>
                    <a:pt x="630" y="426"/>
                    <a:pt x="746" y="514"/>
                  </a:cubicBezTo>
                  <a:cubicBezTo>
                    <a:pt x="862" y="602"/>
                    <a:pt x="982" y="690"/>
                    <a:pt x="1098" y="792"/>
                  </a:cubicBezTo>
                  <a:cubicBezTo>
                    <a:pt x="1214" y="894"/>
                    <a:pt x="1334" y="996"/>
                    <a:pt x="1436" y="1098"/>
                  </a:cubicBezTo>
                  <a:cubicBezTo>
                    <a:pt x="1464" y="1144"/>
                    <a:pt x="1510" y="1186"/>
                    <a:pt x="1552" y="1232"/>
                  </a:cubicBezTo>
                  <a:cubicBezTo>
                    <a:pt x="1552" y="1246"/>
                    <a:pt x="1566" y="1260"/>
                    <a:pt x="1584" y="1260"/>
                  </a:cubicBezTo>
                  <a:cubicBezTo>
                    <a:pt x="1700" y="1348"/>
                    <a:pt x="1802" y="1450"/>
                    <a:pt x="1890" y="1555"/>
                  </a:cubicBezTo>
                  <a:cubicBezTo>
                    <a:pt x="1963" y="1643"/>
                    <a:pt x="2037" y="1731"/>
                    <a:pt x="2094" y="1833"/>
                  </a:cubicBezTo>
                  <a:lnTo>
                    <a:pt x="2094" y="1819"/>
                  </a:lnTo>
                  <a:lnTo>
                    <a:pt x="2094" y="1787"/>
                  </a:lnTo>
                  <a:lnTo>
                    <a:pt x="2094" y="1759"/>
                  </a:lnTo>
                  <a:lnTo>
                    <a:pt x="2094" y="1731"/>
                  </a:lnTo>
                  <a:cubicBezTo>
                    <a:pt x="1992" y="1436"/>
                    <a:pt x="1830" y="1172"/>
                    <a:pt x="1598" y="908"/>
                  </a:cubicBezTo>
                  <a:cubicBezTo>
                    <a:pt x="1362" y="644"/>
                    <a:pt x="1098" y="426"/>
                    <a:pt x="792" y="250"/>
                  </a:cubicBezTo>
                  <a:cubicBezTo>
                    <a:pt x="599" y="148"/>
                    <a:pt x="395" y="60"/>
                    <a:pt x="205"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1" name="Google Shape;7444;p83">
              <a:extLst>
                <a:ext uri="{FF2B5EF4-FFF2-40B4-BE49-F238E27FC236}">
                  <a16:creationId xmlns:a16="http://schemas.microsoft.com/office/drawing/2014/main" id="{D65406BE-AA43-1FD9-4B45-2EB5505AD605}"/>
                </a:ext>
              </a:extLst>
            </p:cNvPr>
            <p:cNvSpPr/>
            <p:nvPr/>
          </p:nvSpPr>
          <p:spPr>
            <a:xfrm>
              <a:off x="3533858" y="3723223"/>
              <a:ext cx="201882" cy="218391"/>
            </a:xfrm>
            <a:custGeom>
              <a:avLst/>
              <a:gdLst/>
              <a:ahLst/>
              <a:cxnLst/>
              <a:rect l="l" t="t" r="r" b="b"/>
              <a:pathLst>
                <a:path w="2140" h="2315" extrusionOk="0">
                  <a:moveTo>
                    <a:pt x="630" y="0"/>
                  </a:moveTo>
                  <a:cubicBezTo>
                    <a:pt x="616" y="0"/>
                    <a:pt x="598" y="14"/>
                    <a:pt x="570" y="14"/>
                  </a:cubicBezTo>
                  <a:cubicBezTo>
                    <a:pt x="482" y="42"/>
                    <a:pt x="408" y="74"/>
                    <a:pt x="335" y="116"/>
                  </a:cubicBezTo>
                  <a:cubicBezTo>
                    <a:pt x="264" y="162"/>
                    <a:pt x="190" y="218"/>
                    <a:pt x="131" y="278"/>
                  </a:cubicBezTo>
                  <a:cubicBezTo>
                    <a:pt x="102" y="324"/>
                    <a:pt x="71" y="352"/>
                    <a:pt x="43" y="394"/>
                  </a:cubicBezTo>
                  <a:cubicBezTo>
                    <a:pt x="29" y="426"/>
                    <a:pt x="14" y="454"/>
                    <a:pt x="14" y="482"/>
                  </a:cubicBezTo>
                  <a:cubicBezTo>
                    <a:pt x="14" y="500"/>
                    <a:pt x="0" y="500"/>
                    <a:pt x="0" y="514"/>
                  </a:cubicBezTo>
                  <a:cubicBezTo>
                    <a:pt x="29" y="528"/>
                    <a:pt x="57" y="542"/>
                    <a:pt x="88" y="556"/>
                  </a:cubicBezTo>
                  <a:cubicBezTo>
                    <a:pt x="233" y="644"/>
                    <a:pt x="366" y="732"/>
                    <a:pt x="482" y="820"/>
                  </a:cubicBezTo>
                  <a:cubicBezTo>
                    <a:pt x="616" y="922"/>
                    <a:pt x="732" y="1041"/>
                    <a:pt x="848" y="1158"/>
                  </a:cubicBezTo>
                  <a:cubicBezTo>
                    <a:pt x="968" y="1291"/>
                    <a:pt x="1070" y="1407"/>
                    <a:pt x="1158" y="1537"/>
                  </a:cubicBezTo>
                  <a:cubicBezTo>
                    <a:pt x="1334" y="1787"/>
                    <a:pt x="1478" y="2037"/>
                    <a:pt x="1566" y="2315"/>
                  </a:cubicBezTo>
                  <a:lnTo>
                    <a:pt x="1626" y="2315"/>
                  </a:lnTo>
                  <a:cubicBezTo>
                    <a:pt x="1654" y="2301"/>
                    <a:pt x="1685" y="2287"/>
                    <a:pt x="1713" y="2273"/>
                  </a:cubicBezTo>
                  <a:cubicBezTo>
                    <a:pt x="1742" y="2259"/>
                    <a:pt x="1773" y="2241"/>
                    <a:pt x="1801" y="2227"/>
                  </a:cubicBezTo>
                  <a:cubicBezTo>
                    <a:pt x="1830" y="2213"/>
                    <a:pt x="1861" y="2185"/>
                    <a:pt x="1889" y="2171"/>
                  </a:cubicBezTo>
                  <a:cubicBezTo>
                    <a:pt x="1917" y="2139"/>
                    <a:pt x="1949" y="2125"/>
                    <a:pt x="1977" y="2097"/>
                  </a:cubicBezTo>
                  <a:lnTo>
                    <a:pt x="1963" y="2097"/>
                  </a:lnTo>
                  <a:cubicBezTo>
                    <a:pt x="1991" y="2083"/>
                    <a:pt x="2005" y="2051"/>
                    <a:pt x="2037" y="2023"/>
                  </a:cubicBezTo>
                  <a:cubicBezTo>
                    <a:pt x="2051" y="1995"/>
                    <a:pt x="2065" y="1977"/>
                    <a:pt x="2079" y="1949"/>
                  </a:cubicBezTo>
                  <a:cubicBezTo>
                    <a:pt x="2093" y="1921"/>
                    <a:pt x="2111" y="1907"/>
                    <a:pt x="2111" y="1875"/>
                  </a:cubicBezTo>
                  <a:cubicBezTo>
                    <a:pt x="2125" y="1847"/>
                    <a:pt x="2125" y="1833"/>
                    <a:pt x="2139" y="1801"/>
                  </a:cubicBezTo>
                  <a:lnTo>
                    <a:pt x="2139" y="1745"/>
                  </a:lnTo>
                  <a:cubicBezTo>
                    <a:pt x="1963" y="1379"/>
                    <a:pt x="1728" y="1027"/>
                    <a:pt x="1450" y="718"/>
                  </a:cubicBezTo>
                  <a:cubicBezTo>
                    <a:pt x="1214" y="440"/>
                    <a:pt x="936" y="204"/>
                    <a:pt x="630"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2" name="Google Shape;7445;p83">
              <a:extLst>
                <a:ext uri="{FF2B5EF4-FFF2-40B4-BE49-F238E27FC236}">
                  <a16:creationId xmlns:a16="http://schemas.microsoft.com/office/drawing/2014/main" id="{DB8D7379-8576-DA11-4BDF-9586F7149E5E}"/>
                </a:ext>
              </a:extLst>
            </p:cNvPr>
            <p:cNvSpPr/>
            <p:nvPr/>
          </p:nvSpPr>
          <p:spPr>
            <a:xfrm>
              <a:off x="3537821" y="3760392"/>
              <a:ext cx="94" cy="94"/>
            </a:xfrm>
            <a:custGeom>
              <a:avLst/>
              <a:gdLst/>
              <a:ahLst/>
              <a:cxnLst/>
              <a:rect l="l" t="t" r="r" b="b"/>
              <a:pathLst>
                <a:path w="1" h="1" extrusionOk="0">
                  <a:moveTo>
                    <a:pt x="1" y="0"/>
                  </a:move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3" name="Google Shape;7446;p83">
              <a:extLst>
                <a:ext uri="{FF2B5EF4-FFF2-40B4-BE49-F238E27FC236}">
                  <a16:creationId xmlns:a16="http://schemas.microsoft.com/office/drawing/2014/main" id="{F6987FD0-FE80-9018-D29A-95FAFD70235F}"/>
                </a:ext>
              </a:extLst>
            </p:cNvPr>
            <p:cNvSpPr/>
            <p:nvPr/>
          </p:nvSpPr>
          <p:spPr>
            <a:xfrm>
              <a:off x="3546122" y="3749449"/>
              <a:ext cx="94" cy="1415"/>
            </a:xfrm>
            <a:custGeom>
              <a:avLst/>
              <a:gdLst/>
              <a:ahLst/>
              <a:cxnLst/>
              <a:rect l="l" t="t" r="r" b="b"/>
              <a:pathLst>
                <a:path w="1" h="15" extrusionOk="0">
                  <a:moveTo>
                    <a:pt x="1" y="0"/>
                  </a:moveTo>
                  <a:lnTo>
                    <a:pt x="1" y="0"/>
                  </a:lnTo>
                  <a:lnTo>
                    <a:pt x="1" y="14"/>
                  </a:ln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4" name="Google Shape;7447;p83">
              <a:extLst>
                <a:ext uri="{FF2B5EF4-FFF2-40B4-BE49-F238E27FC236}">
                  <a16:creationId xmlns:a16="http://schemas.microsoft.com/office/drawing/2014/main" id="{F1348FFC-E662-1480-CB91-608540CB9C00}"/>
                </a:ext>
              </a:extLst>
            </p:cNvPr>
            <p:cNvSpPr/>
            <p:nvPr/>
          </p:nvSpPr>
          <p:spPr>
            <a:xfrm>
              <a:off x="3587631" y="3724544"/>
              <a:ext cx="94" cy="94"/>
            </a:xfrm>
            <a:custGeom>
              <a:avLst/>
              <a:gdLst/>
              <a:ahLst/>
              <a:cxnLst/>
              <a:rect l="l" t="t" r="r" b="b"/>
              <a:pathLst>
                <a:path w="1" h="1" extrusionOk="0">
                  <a:moveTo>
                    <a:pt x="0" y="0"/>
                  </a:move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5" name="Google Shape;7448;p83">
              <a:extLst>
                <a:ext uri="{FF2B5EF4-FFF2-40B4-BE49-F238E27FC236}">
                  <a16:creationId xmlns:a16="http://schemas.microsoft.com/office/drawing/2014/main" id="{F93EECF1-CE61-92B1-E44B-FD5E439E5F5B}"/>
                </a:ext>
              </a:extLst>
            </p:cNvPr>
            <p:cNvSpPr/>
            <p:nvPr/>
          </p:nvSpPr>
          <p:spPr>
            <a:xfrm>
              <a:off x="2896419" y="3235027"/>
              <a:ext cx="648476" cy="624986"/>
            </a:xfrm>
            <a:custGeom>
              <a:avLst/>
              <a:gdLst/>
              <a:ahLst/>
              <a:cxnLst/>
              <a:rect l="l" t="t" r="r" b="b"/>
              <a:pathLst>
                <a:path w="6874" h="6625" extrusionOk="0">
                  <a:moveTo>
                    <a:pt x="3310" y="1"/>
                  </a:moveTo>
                  <a:cubicBezTo>
                    <a:pt x="3254" y="1"/>
                    <a:pt x="3194" y="1"/>
                    <a:pt x="3120" y="15"/>
                  </a:cubicBezTo>
                  <a:cubicBezTo>
                    <a:pt x="2976" y="47"/>
                    <a:pt x="2828" y="89"/>
                    <a:pt x="2667" y="177"/>
                  </a:cubicBezTo>
                  <a:cubicBezTo>
                    <a:pt x="2593" y="223"/>
                    <a:pt x="2505" y="265"/>
                    <a:pt x="2431" y="325"/>
                  </a:cubicBezTo>
                  <a:cubicBezTo>
                    <a:pt x="2375" y="381"/>
                    <a:pt x="2301" y="427"/>
                    <a:pt x="2227" y="500"/>
                  </a:cubicBezTo>
                  <a:cubicBezTo>
                    <a:pt x="2153" y="588"/>
                    <a:pt x="2065" y="676"/>
                    <a:pt x="1991" y="764"/>
                  </a:cubicBezTo>
                  <a:cubicBezTo>
                    <a:pt x="1949" y="806"/>
                    <a:pt x="1903" y="852"/>
                    <a:pt x="1861" y="909"/>
                  </a:cubicBezTo>
                  <a:cubicBezTo>
                    <a:pt x="1801" y="968"/>
                    <a:pt x="1745" y="1028"/>
                    <a:pt x="1699" y="1070"/>
                  </a:cubicBezTo>
                  <a:cubicBezTo>
                    <a:pt x="1671" y="1102"/>
                    <a:pt x="1625" y="1130"/>
                    <a:pt x="1583" y="1158"/>
                  </a:cubicBezTo>
                  <a:cubicBezTo>
                    <a:pt x="1509" y="1204"/>
                    <a:pt x="1435" y="1246"/>
                    <a:pt x="1362" y="1278"/>
                  </a:cubicBezTo>
                  <a:lnTo>
                    <a:pt x="1305" y="1306"/>
                  </a:lnTo>
                  <a:cubicBezTo>
                    <a:pt x="1231" y="1334"/>
                    <a:pt x="1172" y="1366"/>
                    <a:pt x="1112" y="1408"/>
                  </a:cubicBezTo>
                  <a:cubicBezTo>
                    <a:pt x="1056" y="1436"/>
                    <a:pt x="968" y="1482"/>
                    <a:pt x="894" y="1542"/>
                  </a:cubicBezTo>
                  <a:cubicBezTo>
                    <a:pt x="894" y="1524"/>
                    <a:pt x="894" y="1524"/>
                    <a:pt x="880" y="1524"/>
                  </a:cubicBezTo>
                  <a:cubicBezTo>
                    <a:pt x="880" y="1510"/>
                    <a:pt x="866" y="1510"/>
                    <a:pt x="848" y="1510"/>
                  </a:cubicBezTo>
                  <a:cubicBezTo>
                    <a:pt x="834" y="1510"/>
                    <a:pt x="820" y="1524"/>
                    <a:pt x="806" y="1542"/>
                  </a:cubicBezTo>
                  <a:cubicBezTo>
                    <a:pt x="468" y="2157"/>
                    <a:pt x="250" y="2875"/>
                    <a:pt x="116" y="3680"/>
                  </a:cubicBezTo>
                  <a:cubicBezTo>
                    <a:pt x="28" y="4310"/>
                    <a:pt x="0" y="4971"/>
                    <a:pt x="14" y="5717"/>
                  </a:cubicBezTo>
                  <a:lnTo>
                    <a:pt x="42" y="5777"/>
                  </a:lnTo>
                  <a:lnTo>
                    <a:pt x="57" y="5777"/>
                  </a:lnTo>
                  <a:cubicBezTo>
                    <a:pt x="338" y="6171"/>
                    <a:pt x="820" y="6435"/>
                    <a:pt x="1495" y="6554"/>
                  </a:cubicBezTo>
                  <a:cubicBezTo>
                    <a:pt x="1773" y="6610"/>
                    <a:pt x="2051" y="6624"/>
                    <a:pt x="2389" y="6624"/>
                  </a:cubicBezTo>
                  <a:lnTo>
                    <a:pt x="2403" y="6624"/>
                  </a:lnTo>
                  <a:cubicBezTo>
                    <a:pt x="2667" y="6624"/>
                    <a:pt x="2944" y="6610"/>
                    <a:pt x="3222" y="6582"/>
                  </a:cubicBezTo>
                  <a:cubicBezTo>
                    <a:pt x="3592" y="6537"/>
                    <a:pt x="3943" y="6466"/>
                    <a:pt x="4295" y="6361"/>
                  </a:cubicBezTo>
                  <a:cubicBezTo>
                    <a:pt x="4647" y="6259"/>
                    <a:pt x="4999" y="6114"/>
                    <a:pt x="5305" y="5953"/>
                  </a:cubicBezTo>
                  <a:cubicBezTo>
                    <a:pt x="5628" y="5777"/>
                    <a:pt x="5920" y="5555"/>
                    <a:pt x="6184" y="5323"/>
                  </a:cubicBezTo>
                  <a:cubicBezTo>
                    <a:pt x="6332" y="5189"/>
                    <a:pt x="6462" y="5059"/>
                    <a:pt x="6564" y="4911"/>
                  </a:cubicBezTo>
                  <a:cubicBezTo>
                    <a:pt x="6698" y="4750"/>
                    <a:pt x="6800" y="4588"/>
                    <a:pt x="6859" y="4426"/>
                  </a:cubicBezTo>
                  <a:lnTo>
                    <a:pt x="6859" y="4398"/>
                  </a:lnTo>
                  <a:cubicBezTo>
                    <a:pt x="6859" y="4384"/>
                    <a:pt x="6873" y="4384"/>
                    <a:pt x="6873" y="4370"/>
                  </a:cubicBezTo>
                  <a:cubicBezTo>
                    <a:pt x="6873" y="4356"/>
                    <a:pt x="6859" y="4338"/>
                    <a:pt x="6859" y="4338"/>
                  </a:cubicBezTo>
                  <a:lnTo>
                    <a:pt x="6814" y="4296"/>
                  </a:lnTo>
                  <a:cubicBezTo>
                    <a:pt x="6638" y="4060"/>
                    <a:pt x="6476" y="3768"/>
                    <a:pt x="6346" y="3459"/>
                  </a:cubicBezTo>
                  <a:cubicBezTo>
                    <a:pt x="6198" y="3107"/>
                    <a:pt x="6082" y="2727"/>
                    <a:pt x="5994" y="2287"/>
                  </a:cubicBezTo>
                  <a:cubicBezTo>
                    <a:pt x="5980" y="2273"/>
                    <a:pt x="5966" y="2259"/>
                    <a:pt x="5934" y="2259"/>
                  </a:cubicBezTo>
                  <a:lnTo>
                    <a:pt x="5920" y="2259"/>
                  </a:lnTo>
                  <a:cubicBezTo>
                    <a:pt x="5906" y="2259"/>
                    <a:pt x="5892" y="2287"/>
                    <a:pt x="5892" y="2316"/>
                  </a:cubicBezTo>
                  <a:cubicBezTo>
                    <a:pt x="5906" y="2419"/>
                    <a:pt x="5933" y="2488"/>
                    <a:pt x="5947" y="2574"/>
                  </a:cubicBezTo>
                  <a:lnTo>
                    <a:pt x="5947" y="2574"/>
                  </a:lnTo>
                  <a:cubicBezTo>
                    <a:pt x="5944" y="2565"/>
                    <a:pt x="5934" y="2563"/>
                    <a:pt x="5934" y="2551"/>
                  </a:cubicBezTo>
                  <a:lnTo>
                    <a:pt x="5920" y="2551"/>
                  </a:lnTo>
                  <a:cubicBezTo>
                    <a:pt x="5892" y="2523"/>
                    <a:pt x="5860" y="2509"/>
                    <a:pt x="5832" y="2477"/>
                  </a:cubicBezTo>
                  <a:cubicBezTo>
                    <a:pt x="5758" y="2435"/>
                    <a:pt x="5702" y="2375"/>
                    <a:pt x="5642" y="2316"/>
                  </a:cubicBezTo>
                  <a:cubicBezTo>
                    <a:pt x="5364" y="2052"/>
                    <a:pt x="5115" y="1732"/>
                    <a:pt x="4851" y="1334"/>
                  </a:cubicBezTo>
                  <a:lnTo>
                    <a:pt x="4791" y="1232"/>
                  </a:lnTo>
                  <a:lnTo>
                    <a:pt x="4717" y="1116"/>
                  </a:lnTo>
                  <a:lnTo>
                    <a:pt x="4689" y="1056"/>
                  </a:lnTo>
                  <a:lnTo>
                    <a:pt x="4675" y="1042"/>
                  </a:lnTo>
                  <a:lnTo>
                    <a:pt x="4661" y="1028"/>
                  </a:lnTo>
                  <a:cubicBezTo>
                    <a:pt x="4647" y="968"/>
                    <a:pt x="4615" y="926"/>
                    <a:pt x="4587" y="880"/>
                  </a:cubicBezTo>
                  <a:cubicBezTo>
                    <a:pt x="4485" y="733"/>
                    <a:pt x="4397" y="602"/>
                    <a:pt x="4278" y="486"/>
                  </a:cubicBezTo>
                  <a:cubicBezTo>
                    <a:pt x="4176" y="367"/>
                    <a:pt x="4059" y="265"/>
                    <a:pt x="3943" y="191"/>
                  </a:cubicBezTo>
                  <a:cubicBezTo>
                    <a:pt x="3884" y="149"/>
                    <a:pt x="3810" y="117"/>
                    <a:pt x="3750" y="89"/>
                  </a:cubicBezTo>
                  <a:cubicBezTo>
                    <a:pt x="3694" y="75"/>
                    <a:pt x="3620" y="47"/>
                    <a:pt x="3546" y="29"/>
                  </a:cubicBezTo>
                  <a:cubicBezTo>
                    <a:pt x="3472" y="15"/>
                    <a:pt x="3398" y="1"/>
                    <a:pt x="3310"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6" name="Google Shape;7449;p83">
              <a:extLst>
                <a:ext uri="{FF2B5EF4-FFF2-40B4-BE49-F238E27FC236}">
                  <a16:creationId xmlns:a16="http://schemas.microsoft.com/office/drawing/2014/main" id="{F6C9D9C3-A7F4-7B26-6A16-0F4AAEF2AF48}"/>
                </a:ext>
              </a:extLst>
            </p:cNvPr>
            <p:cNvSpPr/>
            <p:nvPr/>
          </p:nvSpPr>
          <p:spPr>
            <a:xfrm>
              <a:off x="3871021" y="3266630"/>
              <a:ext cx="527064" cy="498008"/>
            </a:xfrm>
            <a:custGeom>
              <a:avLst/>
              <a:gdLst/>
              <a:ahLst/>
              <a:cxnLst/>
              <a:rect l="l" t="t" r="r" b="b"/>
              <a:pathLst>
                <a:path w="5587" h="5279" extrusionOk="0">
                  <a:moveTo>
                    <a:pt x="3379" y="1"/>
                  </a:moveTo>
                  <a:cubicBezTo>
                    <a:pt x="3206" y="1"/>
                    <a:pt x="3028" y="60"/>
                    <a:pt x="2888" y="180"/>
                  </a:cubicBezTo>
                  <a:lnTo>
                    <a:pt x="2287" y="707"/>
                  </a:lnTo>
                  <a:lnTo>
                    <a:pt x="792" y="1998"/>
                  </a:lnTo>
                  <a:lnTo>
                    <a:pt x="352" y="2378"/>
                  </a:lnTo>
                  <a:cubicBezTo>
                    <a:pt x="60" y="2628"/>
                    <a:pt x="0" y="3082"/>
                    <a:pt x="236" y="3345"/>
                  </a:cubicBezTo>
                  <a:lnTo>
                    <a:pt x="1717" y="5058"/>
                  </a:lnTo>
                  <a:cubicBezTo>
                    <a:pt x="1838" y="5205"/>
                    <a:pt x="2020" y="5279"/>
                    <a:pt x="2208" y="5279"/>
                  </a:cubicBezTo>
                  <a:cubicBezTo>
                    <a:pt x="2380" y="5279"/>
                    <a:pt x="2558" y="5216"/>
                    <a:pt x="2698" y="5090"/>
                  </a:cubicBezTo>
                  <a:lnTo>
                    <a:pt x="5234" y="2906"/>
                  </a:lnTo>
                  <a:cubicBezTo>
                    <a:pt x="5526" y="2656"/>
                    <a:pt x="5586" y="2202"/>
                    <a:pt x="5350" y="1938"/>
                  </a:cubicBezTo>
                  <a:lnTo>
                    <a:pt x="3869" y="208"/>
                  </a:lnTo>
                  <a:cubicBezTo>
                    <a:pt x="3749" y="70"/>
                    <a:pt x="3567" y="1"/>
                    <a:pt x="3379"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7" name="Google Shape;7450;p83">
              <a:extLst>
                <a:ext uri="{FF2B5EF4-FFF2-40B4-BE49-F238E27FC236}">
                  <a16:creationId xmlns:a16="http://schemas.microsoft.com/office/drawing/2014/main" id="{5E04957A-B4E3-BA97-4680-1BA39FC9E9FE}"/>
                </a:ext>
              </a:extLst>
            </p:cNvPr>
            <p:cNvSpPr/>
            <p:nvPr/>
          </p:nvSpPr>
          <p:spPr>
            <a:xfrm>
              <a:off x="4048187" y="3734921"/>
              <a:ext cx="114620" cy="26414"/>
            </a:xfrm>
            <a:custGeom>
              <a:avLst/>
              <a:gdLst/>
              <a:ahLst/>
              <a:cxnLst/>
              <a:rect l="l" t="t" r="r" b="b"/>
              <a:pathLst>
                <a:path w="1215" h="280" extrusionOk="0">
                  <a:moveTo>
                    <a:pt x="1165" y="1"/>
                  </a:moveTo>
                  <a:cubicBezTo>
                    <a:pt x="1159" y="1"/>
                    <a:pt x="1152" y="2"/>
                    <a:pt x="1144" y="6"/>
                  </a:cubicBezTo>
                  <a:cubicBezTo>
                    <a:pt x="1126" y="24"/>
                    <a:pt x="1098" y="38"/>
                    <a:pt x="1070" y="52"/>
                  </a:cubicBezTo>
                  <a:cubicBezTo>
                    <a:pt x="936" y="112"/>
                    <a:pt x="792" y="154"/>
                    <a:pt x="658" y="182"/>
                  </a:cubicBezTo>
                  <a:lnTo>
                    <a:pt x="658" y="168"/>
                  </a:lnTo>
                  <a:cubicBezTo>
                    <a:pt x="547" y="199"/>
                    <a:pt x="432" y="200"/>
                    <a:pt x="321" y="200"/>
                  </a:cubicBezTo>
                  <a:lnTo>
                    <a:pt x="321" y="200"/>
                  </a:lnTo>
                  <a:cubicBezTo>
                    <a:pt x="247" y="182"/>
                    <a:pt x="176" y="168"/>
                    <a:pt x="117" y="154"/>
                  </a:cubicBezTo>
                  <a:cubicBezTo>
                    <a:pt x="103" y="140"/>
                    <a:pt x="89" y="140"/>
                    <a:pt x="71" y="126"/>
                  </a:cubicBezTo>
                  <a:cubicBezTo>
                    <a:pt x="57" y="126"/>
                    <a:pt x="43" y="126"/>
                    <a:pt x="29" y="140"/>
                  </a:cubicBezTo>
                  <a:lnTo>
                    <a:pt x="15" y="154"/>
                  </a:lnTo>
                  <a:cubicBezTo>
                    <a:pt x="1" y="168"/>
                    <a:pt x="15" y="200"/>
                    <a:pt x="29" y="200"/>
                  </a:cubicBezTo>
                  <a:cubicBezTo>
                    <a:pt x="160" y="261"/>
                    <a:pt x="298" y="279"/>
                    <a:pt x="434" y="279"/>
                  </a:cubicBezTo>
                  <a:cubicBezTo>
                    <a:pt x="496" y="279"/>
                    <a:pt x="556" y="276"/>
                    <a:pt x="616" y="270"/>
                  </a:cubicBezTo>
                  <a:cubicBezTo>
                    <a:pt x="820" y="242"/>
                    <a:pt x="1010" y="168"/>
                    <a:pt x="1186" y="80"/>
                  </a:cubicBezTo>
                  <a:cubicBezTo>
                    <a:pt x="1214" y="66"/>
                    <a:pt x="1214" y="38"/>
                    <a:pt x="1200" y="24"/>
                  </a:cubicBezTo>
                  <a:cubicBezTo>
                    <a:pt x="1190" y="11"/>
                    <a:pt x="1180" y="1"/>
                    <a:pt x="1165"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8" name="Google Shape;7451;p83">
              <a:extLst>
                <a:ext uri="{FF2B5EF4-FFF2-40B4-BE49-F238E27FC236}">
                  <a16:creationId xmlns:a16="http://schemas.microsoft.com/office/drawing/2014/main" id="{B6CBD1DB-A67D-29C1-55B4-BB15916AFCA4}"/>
                </a:ext>
              </a:extLst>
            </p:cNvPr>
            <p:cNvSpPr/>
            <p:nvPr/>
          </p:nvSpPr>
          <p:spPr>
            <a:xfrm>
              <a:off x="4071394" y="3744732"/>
              <a:ext cx="65187" cy="17547"/>
            </a:xfrm>
            <a:custGeom>
              <a:avLst/>
              <a:gdLst/>
              <a:ahLst/>
              <a:cxnLst/>
              <a:rect l="l" t="t" r="r" b="b"/>
              <a:pathLst>
                <a:path w="691" h="186" extrusionOk="0">
                  <a:moveTo>
                    <a:pt x="656" y="1"/>
                  </a:moveTo>
                  <a:cubicBezTo>
                    <a:pt x="650" y="1"/>
                    <a:pt x="642" y="3"/>
                    <a:pt x="634" y="8"/>
                  </a:cubicBezTo>
                  <a:cubicBezTo>
                    <a:pt x="528" y="36"/>
                    <a:pt x="426" y="64"/>
                    <a:pt x="310" y="78"/>
                  </a:cubicBezTo>
                  <a:cubicBezTo>
                    <a:pt x="248" y="91"/>
                    <a:pt x="185" y="102"/>
                    <a:pt x="122" y="102"/>
                  </a:cubicBezTo>
                  <a:cubicBezTo>
                    <a:pt x="97" y="102"/>
                    <a:pt x="72" y="100"/>
                    <a:pt x="47" y="96"/>
                  </a:cubicBezTo>
                  <a:cubicBezTo>
                    <a:pt x="32" y="96"/>
                    <a:pt x="32" y="110"/>
                    <a:pt x="18" y="110"/>
                  </a:cubicBezTo>
                  <a:cubicBezTo>
                    <a:pt x="18" y="124"/>
                    <a:pt x="1" y="138"/>
                    <a:pt x="1" y="138"/>
                  </a:cubicBezTo>
                  <a:cubicBezTo>
                    <a:pt x="1" y="152"/>
                    <a:pt x="18" y="166"/>
                    <a:pt x="18" y="166"/>
                  </a:cubicBezTo>
                  <a:cubicBezTo>
                    <a:pt x="32" y="184"/>
                    <a:pt x="32" y="184"/>
                    <a:pt x="47" y="184"/>
                  </a:cubicBezTo>
                  <a:cubicBezTo>
                    <a:pt x="68" y="185"/>
                    <a:pt x="90" y="186"/>
                    <a:pt x="112" y="186"/>
                  </a:cubicBezTo>
                  <a:cubicBezTo>
                    <a:pt x="306" y="186"/>
                    <a:pt x="491" y="132"/>
                    <a:pt x="662" y="78"/>
                  </a:cubicBezTo>
                  <a:cubicBezTo>
                    <a:pt x="690" y="64"/>
                    <a:pt x="690" y="50"/>
                    <a:pt x="690" y="22"/>
                  </a:cubicBezTo>
                  <a:cubicBezTo>
                    <a:pt x="680" y="12"/>
                    <a:pt x="671" y="1"/>
                    <a:pt x="656"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9" name="Google Shape;7452;p83">
              <a:extLst>
                <a:ext uri="{FF2B5EF4-FFF2-40B4-BE49-F238E27FC236}">
                  <a16:creationId xmlns:a16="http://schemas.microsoft.com/office/drawing/2014/main" id="{E8F20363-57EE-1F38-5115-0B8E695ED4A2}"/>
                </a:ext>
              </a:extLst>
            </p:cNvPr>
            <p:cNvSpPr/>
            <p:nvPr/>
          </p:nvSpPr>
          <p:spPr>
            <a:xfrm>
              <a:off x="4079696" y="3743223"/>
              <a:ext cx="66508" cy="18868"/>
            </a:xfrm>
            <a:custGeom>
              <a:avLst/>
              <a:gdLst/>
              <a:ahLst/>
              <a:cxnLst/>
              <a:rect l="l" t="t" r="r" b="b"/>
              <a:pathLst>
                <a:path w="705" h="200" extrusionOk="0">
                  <a:moveTo>
                    <a:pt x="667" y="1"/>
                  </a:moveTo>
                  <a:cubicBezTo>
                    <a:pt x="662" y="1"/>
                    <a:pt x="655" y="3"/>
                    <a:pt x="648" y="6"/>
                  </a:cubicBezTo>
                  <a:cubicBezTo>
                    <a:pt x="528" y="38"/>
                    <a:pt x="398" y="80"/>
                    <a:pt x="265" y="94"/>
                  </a:cubicBezTo>
                  <a:cubicBezTo>
                    <a:pt x="194" y="112"/>
                    <a:pt x="120" y="126"/>
                    <a:pt x="32" y="126"/>
                  </a:cubicBezTo>
                  <a:cubicBezTo>
                    <a:pt x="32" y="126"/>
                    <a:pt x="18" y="126"/>
                    <a:pt x="18" y="140"/>
                  </a:cubicBezTo>
                  <a:cubicBezTo>
                    <a:pt x="1" y="140"/>
                    <a:pt x="1" y="154"/>
                    <a:pt x="1" y="168"/>
                  </a:cubicBezTo>
                  <a:cubicBezTo>
                    <a:pt x="1" y="182"/>
                    <a:pt x="18" y="200"/>
                    <a:pt x="32" y="200"/>
                  </a:cubicBezTo>
                  <a:cubicBezTo>
                    <a:pt x="250" y="200"/>
                    <a:pt x="472" y="140"/>
                    <a:pt x="676" y="80"/>
                  </a:cubicBezTo>
                  <a:cubicBezTo>
                    <a:pt x="690" y="80"/>
                    <a:pt x="704" y="52"/>
                    <a:pt x="704" y="38"/>
                  </a:cubicBezTo>
                  <a:cubicBezTo>
                    <a:pt x="694" y="15"/>
                    <a:pt x="683" y="1"/>
                    <a:pt x="667"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0" name="Google Shape;7453;p83">
              <a:extLst>
                <a:ext uri="{FF2B5EF4-FFF2-40B4-BE49-F238E27FC236}">
                  <a16:creationId xmlns:a16="http://schemas.microsoft.com/office/drawing/2014/main" id="{FA7DEC5D-CB73-5A5C-AB7B-75044461F2AD}"/>
                </a:ext>
              </a:extLst>
            </p:cNvPr>
            <p:cNvSpPr/>
            <p:nvPr/>
          </p:nvSpPr>
          <p:spPr>
            <a:xfrm>
              <a:off x="4079696" y="3741148"/>
              <a:ext cx="77734" cy="22264"/>
            </a:xfrm>
            <a:custGeom>
              <a:avLst/>
              <a:gdLst/>
              <a:ahLst/>
              <a:cxnLst/>
              <a:rect l="l" t="t" r="r" b="b"/>
              <a:pathLst>
                <a:path w="824" h="236" extrusionOk="0">
                  <a:moveTo>
                    <a:pt x="764" y="0"/>
                  </a:moveTo>
                  <a:cubicBezTo>
                    <a:pt x="588" y="46"/>
                    <a:pt x="426" y="102"/>
                    <a:pt x="250" y="134"/>
                  </a:cubicBezTo>
                  <a:lnTo>
                    <a:pt x="236" y="134"/>
                  </a:lnTo>
                  <a:cubicBezTo>
                    <a:pt x="177" y="148"/>
                    <a:pt x="106" y="148"/>
                    <a:pt x="32" y="148"/>
                  </a:cubicBezTo>
                  <a:lnTo>
                    <a:pt x="18" y="162"/>
                  </a:lnTo>
                  <a:cubicBezTo>
                    <a:pt x="1" y="162"/>
                    <a:pt x="1" y="176"/>
                    <a:pt x="1" y="190"/>
                  </a:cubicBezTo>
                  <a:cubicBezTo>
                    <a:pt x="1" y="222"/>
                    <a:pt x="18" y="236"/>
                    <a:pt x="32" y="236"/>
                  </a:cubicBezTo>
                  <a:cubicBezTo>
                    <a:pt x="296" y="236"/>
                    <a:pt x="546" y="134"/>
                    <a:pt x="792" y="74"/>
                  </a:cubicBezTo>
                  <a:cubicBezTo>
                    <a:pt x="810" y="74"/>
                    <a:pt x="824" y="46"/>
                    <a:pt x="824" y="28"/>
                  </a:cubicBezTo>
                  <a:cubicBezTo>
                    <a:pt x="810" y="0"/>
                    <a:pt x="792" y="0"/>
                    <a:pt x="764"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1" name="Google Shape;7454;p83">
              <a:extLst>
                <a:ext uri="{FF2B5EF4-FFF2-40B4-BE49-F238E27FC236}">
                  <a16:creationId xmlns:a16="http://schemas.microsoft.com/office/drawing/2014/main" id="{108912E4-B320-2C29-BFC1-8D341BC75E67}"/>
                </a:ext>
              </a:extLst>
            </p:cNvPr>
            <p:cNvSpPr/>
            <p:nvPr/>
          </p:nvSpPr>
          <p:spPr>
            <a:xfrm>
              <a:off x="4082715" y="3741902"/>
              <a:ext cx="73395" cy="21509"/>
            </a:xfrm>
            <a:custGeom>
              <a:avLst/>
              <a:gdLst/>
              <a:ahLst/>
              <a:cxnLst/>
              <a:rect l="l" t="t" r="r" b="b"/>
              <a:pathLst>
                <a:path w="778" h="228" extrusionOk="0">
                  <a:moveTo>
                    <a:pt x="738" y="1"/>
                  </a:moveTo>
                  <a:cubicBezTo>
                    <a:pt x="732" y="1"/>
                    <a:pt x="725" y="3"/>
                    <a:pt x="718" y="6"/>
                  </a:cubicBezTo>
                  <a:cubicBezTo>
                    <a:pt x="570" y="52"/>
                    <a:pt x="426" y="94"/>
                    <a:pt x="278" y="126"/>
                  </a:cubicBezTo>
                  <a:cubicBezTo>
                    <a:pt x="204" y="140"/>
                    <a:pt x="131" y="140"/>
                    <a:pt x="43" y="140"/>
                  </a:cubicBezTo>
                  <a:cubicBezTo>
                    <a:pt x="43" y="140"/>
                    <a:pt x="29" y="140"/>
                    <a:pt x="29" y="154"/>
                  </a:cubicBezTo>
                  <a:cubicBezTo>
                    <a:pt x="14" y="154"/>
                    <a:pt x="0" y="168"/>
                    <a:pt x="14" y="182"/>
                  </a:cubicBezTo>
                  <a:cubicBezTo>
                    <a:pt x="14" y="196"/>
                    <a:pt x="29" y="214"/>
                    <a:pt x="43" y="228"/>
                  </a:cubicBezTo>
                  <a:cubicBezTo>
                    <a:pt x="292" y="228"/>
                    <a:pt x="528" y="154"/>
                    <a:pt x="746" y="80"/>
                  </a:cubicBezTo>
                  <a:cubicBezTo>
                    <a:pt x="778" y="80"/>
                    <a:pt x="778" y="52"/>
                    <a:pt x="778" y="38"/>
                  </a:cubicBezTo>
                  <a:cubicBezTo>
                    <a:pt x="765" y="15"/>
                    <a:pt x="754" y="1"/>
                    <a:pt x="738"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2" name="Google Shape;7455;p83">
              <a:extLst>
                <a:ext uri="{FF2B5EF4-FFF2-40B4-BE49-F238E27FC236}">
                  <a16:creationId xmlns:a16="http://schemas.microsoft.com/office/drawing/2014/main" id="{B7BB8704-1C4B-79D2-08C5-8EAEC337C8DB}"/>
                </a:ext>
              </a:extLst>
            </p:cNvPr>
            <p:cNvSpPr/>
            <p:nvPr/>
          </p:nvSpPr>
          <p:spPr>
            <a:xfrm>
              <a:off x="4075734" y="3749449"/>
              <a:ext cx="47169" cy="13962"/>
            </a:xfrm>
            <a:custGeom>
              <a:avLst/>
              <a:gdLst/>
              <a:ahLst/>
              <a:cxnLst/>
              <a:rect l="l" t="t" r="r" b="b"/>
              <a:pathLst>
                <a:path w="500" h="148" extrusionOk="0">
                  <a:moveTo>
                    <a:pt x="440" y="0"/>
                  </a:moveTo>
                  <a:cubicBezTo>
                    <a:pt x="394" y="14"/>
                    <a:pt x="352" y="28"/>
                    <a:pt x="292" y="46"/>
                  </a:cubicBezTo>
                  <a:cubicBezTo>
                    <a:pt x="219" y="60"/>
                    <a:pt x="131" y="60"/>
                    <a:pt x="43" y="60"/>
                  </a:cubicBezTo>
                  <a:cubicBezTo>
                    <a:pt x="29" y="60"/>
                    <a:pt x="29" y="60"/>
                    <a:pt x="15" y="74"/>
                  </a:cubicBezTo>
                  <a:cubicBezTo>
                    <a:pt x="15" y="74"/>
                    <a:pt x="1" y="88"/>
                    <a:pt x="1" y="102"/>
                  </a:cubicBezTo>
                  <a:cubicBezTo>
                    <a:pt x="1" y="134"/>
                    <a:pt x="29" y="148"/>
                    <a:pt x="43" y="148"/>
                  </a:cubicBezTo>
                  <a:cubicBezTo>
                    <a:pt x="190" y="148"/>
                    <a:pt x="324" y="116"/>
                    <a:pt x="468" y="88"/>
                  </a:cubicBezTo>
                  <a:cubicBezTo>
                    <a:pt x="482" y="74"/>
                    <a:pt x="500" y="60"/>
                    <a:pt x="500" y="28"/>
                  </a:cubicBezTo>
                  <a:cubicBezTo>
                    <a:pt x="482" y="14"/>
                    <a:pt x="468" y="0"/>
                    <a:pt x="440"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3" name="Google Shape;7456;p83">
              <a:extLst>
                <a:ext uri="{FF2B5EF4-FFF2-40B4-BE49-F238E27FC236}">
                  <a16:creationId xmlns:a16="http://schemas.microsoft.com/office/drawing/2014/main" id="{C228D1A0-650E-53AF-AA01-8260E16D5EB6}"/>
                </a:ext>
              </a:extLst>
            </p:cNvPr>
            <p:cNvSpPr/>
            <p:nvPr/>
          </p:nvSpPr>
          <p:spPr>
            <a:xfrm>
              <a:off x="4074413" y="3749449"/>
              <a:ext cx="51225" cy="13962"/>
            </a:xfrm>
            <a:custGeom>
              <a:avLst/>
              <a:gdLst/>
              <a:ahLst/>
              <a:cxnLst/>
              <a:rect l="l" t="t" r="r" b="b"/>
              <a:pathLst>
                <a:path w="543" h="148" extrusionOk="0">
                  <a:moveTo>
                    <a:pt x="482" y="0"/>
                  </a:moveTo>
                  <a:cubicBezTo>
                    <a:pt x="408" y="28"/>
                    <a:pt x="352" y="46"/>
                    <a:pt x="278" y="60"/>
                  </a:cubicBezTo>
                  <a:cubicBezTo>
                    <a:pt x="204" y="74"/>
                    <a:pt x="145" y="74"/>
                    <a:pt x="88" y="74"/>
                  </a:cubicBezTo>
                  <a:cubicBezTo>
                    <a:pt x="74" y="74"/>
                    <a:pt x="57" y="74"/>
                    <a:pt x="57" y="60"/>
                  </a:cubicBezTo>
                  <a:cubicBezTo>
                    <a:pt x="43" y="60"/>
                    <a:pt x="29" y="60"/>
                    <a:pt x="29" y="74"/>
                  </a:cubicBezTo>
                  <a:lnTo>
                    <a:pt x="15" y="74"/>
                  </a:lnTo>
                  <a:lnTo>
                    <a:pt x="0" y="88"/>
                  </a:lnTo>
                  <a:cubicBezTo>
                    <a:pt x="0" y="116"/>
                    <a:pt x="15" y="148"/>
                    <a:pt x="29" y="148"/>
                  </a:cubicBezTo>
                  <a:lnTo>
                    <a:pt x="278" y="148"/>
                  </a:lnTo>
                  <a:cubicBezTo>
                    <a:pt x="352" y="134"/>
                    <a:pt x="426" y="102"/>
                    <a:pt x="514" y="74"/>
                  </a:cubicBezTo>
                  <a:cubicBezTo>
                    <a:pt x="528" y="74"/>
                    <a:pt x="542" y="46"/>
                    <a:pt x="542" y="28"/>
                  </a:cubicBezTo>
                  <a:cubicBezTo>
                    <a:pt x="528" y="14"/>
                    <a:pt x="514" y="0"/>
                    <a:pt x="482"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4" name="Google Shape;7457;p83">
              <a:extLst>
                <a:ext uri="{FF2B5EF4-FFF2-40B4-BE49-F238E27FC236}">
                  <a16:creationId xmlns:a16="http://schemas.microsoft.com/office/drawing/2014/main" id="{35115DFC-1687-C0DC-D4A5-FB8975E257F9}"/>
                </a:ext>
              </a:extLst>
            </p:cNvPr>
            <p:cNvSpPr/>
            <p:nvPr/>
          </p:nvSpPr>
          <p:spPr>
            <a:xfrm>
              <a:off x="4075734" y="3744732"/>
              <a:ext cx="69149" cy="18868"/>
            </a:xfrm>
            <a:custGeom>
              <a:avLst/>
              <a:gdLst/>
              <a:ahLst/>
              <a:cxnLst/>
              <a:rect l="l" t="t" r="r" b="b"/>
              <a:pathLst>
                <a:path w="733" h="200" extrusionOk="0">
                  <a:moveTo>
                    <a:pt x="690" y="1"/>
                  </a:moveTo>
                  <a:cubicBezTo>
                    <a:pt x="685" y="1"/>
                    <a:pt x="680" y="3"/>
                    <a:pt x="676" y="8"/>
                  </a:cubicBezTo>
                  <a:cubicBezTo>
                    <a:pt x="542" y="50"/>
                    <a:pt x="426" y="78"/>
                    <a:pt x="307" y="110"/>
                  </a:cubicBezTo>
                  <a:cubicBezTo>
                    <a:pt x="219" y="124"/>
                    <a:pt x="131" y="124"/>
                    <a:pt x="29" y="124"/>
                  </a:cubicBezTo>
                  <a:lnTo>
                    <a:pt x="15" y="124"/>
                  </a:lnTo>
                  <a:lnTo>
                    <a:pt x="15" y="138"/>
                  </a:lnTo>
                  <a:cubicBezTo>
                    <a:pt x="1" y="138"/>
                    <a:pt x="1" y="152"/>
                    <a:pt x="1" y="166"/>
                  </a:cubicBezTo>
                  <a:cubicBezTo>
                    <a:pt x="1" y="166"/>
                    <a:pt x="1" y="184"/>
                    <a:pt x="15" y="198"/>
                  </a:cubicBezTo>
                  <a:lnTo>
                    <a:pt x="43" y="198"/>
                  </a:lnTo>
                  <a:cubicBezTo>
                    <a:pt x="65" y="199"/>
                    <a:pt x="87" y="200"/>
                    <a:pt x="109" y="200"/>
                  </a:cubicBezTo>
                  <a:cubicBezTo>
                    <a:pt x="308" y="200"/>
                    <a:pt x="503" y="145"/>
                    <a:pt x="690" y="78"/>
                  </a:cubicBezTo>
                  <a:cubicBezTo>
                    <a:pt x="718" y="78"/>
                    <a:pt x="732" y="50"/>
                    <a:pt x="718" y="36"/>
                  </a:cubicBezTo>
                  <a:cubicBezTo>
                    <a:pt x="718" y="16"/>
                    <a:pt x="703" y="1"/>
                    <a:pt x="690"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5" name="Google Shape;7458;p83">
              <a:extLst>
                <a:ext uri="{FF2B5EF4-FFF2-40B4-BE49-F238E27FC236}">
                  <a16:creationId xmlns:a16="http://schemas.microsoft.com/office/drawing/2014/main" id="{B5D6D7C3-B6D7-3DB6-5EF9-D851A90BB3A3}"/>
                </a:ext>
              </a:extLst>
            </p:cNvPr>
            <p:cNvSpPr/>
            <p:nvPr/>
          </p:nvSpPr>
          <p:spPr>
            <a:xfrm>
              <a:off x="4091016" y="3742468"/>
              <a:ext cx="62168" cy="18301"/>
            </a:xfrm>
            <a:custGeom>
              <a:avLst/>
              <a:gdLst/>
              <a:ahLst/>
              <a:cxnLst/>
              <a:rect l="l" t="t" r="r" b="b"/>
              <a:pathLst>
                <a:path w="659" h="194" extrusionOk="0">
                  <a:moveTo>
                    <a:pt x="602" y="0"/>
                  </a:moveTo>
                  <a:cubicBezTo>
                    <a:pt x="496" y="46"/>
                    <a:pt x="394" y="74"/>
                    <a:pt x="278" y="102"/>
                  </a:cubicBezTo>
                  <a:cubicBezTo>
                    <a:pt x="204" y="120"/>
                    <a:pt x="130" y="120"/>
                    <a:pt x="43" y="120"/>
                  </a:cubicBezTo>
                  <a:lnTo>
                    <a:pt x="14" y="120"/>
                  </a:lnTo>
                  <a:lnTo>
                    <a:pt x="14" y="134"/>
                  </a:lnTo>
                  <a:cubicBezTo>
                    <a:pt x="14" y="134"/>
                    <a:pt x="0" y="148"/>
                    <a:pt x="0" y="162"/>
                  </a:cubicBezTo>
                  <a:cubicBezTo>
                    <a:pt x="0" y="162"/>
                    <a:pt x="14" y="176"/>
                    <a:pt x="14" y="190"/>
                  </a:cubicBezTo>
                  <a:lnTo>
                    <a:pt x="43" y="190"/>
                  </a:lnTo>
                  <a:cubicBezTo>
                    <a:pt x="68" y="192"/>
                    <a:pt x="92" y="193"/>
                    <a:pt x="117" y="193"/>
                  </a:cubicBezTo>
                  <a:cubicBezTo>
                    <a:pt x="296" y="193"/>
                    <a:pt x="463" y="141"/>
                    <a:pt x="630" y="88"/>
                  </a:cubicBezTo>
                  <a:cubicBezTo>
                    <a:pt x="644" y="74"/>
                    <a:pt x="658" y="60"/>
                    <a:pt x="644" y="32"/>
                  </a:cubicBezTo>
                  <a:cubicBezTo>
                    <a:pt x="644" y="14"/>
                    <a:pt x="616" y="0"/>
                    <a:pt x="602"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6" name="Google Shape;7459;p83">
              <a:extLst>
                <a:ext uri="{FF2B5EF4-FFF2-40B4-BE49-F238E27FC236}">
                  <a16:creationId xmlns:a16="http://schemas.microsoft.com/office/drawing/2014/main" id="{0F0D8BFC-8C4B-5D01-611E-51189F0BDDE8}"/>
                </a:ext>
              </a:extLst>
            </p:cNvPr>
            <p:cNvSpPr/>
            <p:nvPr/>
          </p:nvSpPr>
          <p:spPr>
            <a:xfrm>
              <a:off x="4158657" y="3256819"/>
              <a:ext cx="103677" cy="25471"/>
            </a:xfrm>
            <a:custGeom>
              <a:avLst/>
              <a:gdLst/>
              <a:ahLst/>
              <a:cxnLst/>
              <a:rect l="l" t="t" r="r" b="b"/>
              <a:pathLst>
                <a:path w="1099" h="270" extrusionOk="0">
                  <a:moveTo>
                    <a:pt x="770" y="0"/>
                  </a:moveTo>
                  <a:cubicBezTo>
                    <a:pt x="689" y="0"/>
                    <a:pt x="608" y="7"/>
                    <a:pt x="529" y="20"/>
                  </a:cubicBezTo>
                  <a:cubicBezTo>
                    <a:pt x="441" y="34"/>
                    <a:pt x="353" y="48"/>
                    <a:pt x="265" y="80"/>
                  </a:cubicBezTo>
                  <a:cubicBezTo>
                    <a:pt x="191" y="108"/>
                    <a:pt x="103" y="136"/>
                    <a:pt x="29" y="182"/>
                  </a:cubicBezTo>
                  <a:lnTo>
                    <a:pt x="15" y="196"/>
                  </a:lnTo>
                  <a:lnTo>
                    <a:pt x="1" y="210"/>
                  </a:lnTo>
                  <a:lnTo>
                    <a:pt x="1" y="238"/>
                  </a:lnTo>
                  <a:cubicBezTo>
                    <a:pt x="15" y="255"/>
                    <a:pt x="15" y="255"/>
                    <a:pt x="29" y="255"/>
                  </a:cubicBezTo>
                  <a:cubicBezTo>
                    <a:pt x="29" y="269"/>
                    <a:pt x="43" y="269"/>
                    <a:pt x="61" y="269"/>
                  </a:cubicBezTo>
                  <a:cubicBezTo>
                    <a:pt x="163" y="196"/>
                    <a:pt x="279" y="150"/>
                    <a:pt x="395" y="122"/>
                  </a:cubicBezTo>
                  <a:lnTo>
                    <a:pt x="412" y="122"/>
                  </a:lnTo>
                  <a:cubicBezTo>
                    <a:pt x="540" y="94"/>
                    <a:pt x="671" y="80"/>
                    <a:pt x="798" y="80"/>
                  </a:cubicBezTo>
                  <a:lnTo>
                    <a:pt x="798" y="80"/>
                  </a:lnTo>
                  <a:cubicBezTo>
                    <a:pt x="884" y="80"/>
                    <a:pt x="970" y="94"/>
                    <a:pt x="1042" y="108"/>
                  </a:cubicBezTo>
                  <a:cubicBezTo>
                    <a:pt x="1070" y="108"/>
                    <a:pt x="1084" y="94"/>
                    <a:pt x="1098" y="80"/>
                  </a:cubicBezTo>
                  <a:cubicBezTo>
                    <a:pt x="1098" y="62"/>
                    <a:pt x="1084" y="48"/>
                    <a:pt x="1084" y="48"/>
                  </a:cubicBezTo>
                  <a:cubicBezTo>
                    <a:pt x="1084" y="34"/>
                    <a:pt x="1070" y="34"/>
                    <a:pt x="1056" y="34"/>
                  </a:cubicBezTo>
                  <a:cubicBezTo>
                    <a:pt x="967" y="11"/>
                    <a:pt x="869" y="0"/>
                    <a:pt x="770"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7" name="Google Shape;7460;p83">
              <a:extLst>
                <a:ext uri="{FF2B5EF4-FFF2-40B4-BE49-F238E27FC236}">
                  <a16:creationId xmlns:a16="http://schemas.microsoft.com/office/drawing/2014/main" id="{7C41A3B4-4F05-0EE9-519C-1B4E83698F16}"/>
                </a:ext>
              </a:extLst>
            </p:cNvPr>
            <p:cNvSpPr/>
            <p:nvPr/>
          </p:nvSpPr>
          <p:spPr>
            <a:xfrm>
              <a:off x="4157336" y="3257102"/>
              <a:ext cx="95375" cy="24811"/>
            </a:xfrm>
            <a:custGeom>
              <a:avLst/>
              <a:gdLst/>
              <a:ahLst/>
              <a:cxnLst/>
              <a:rect l="l" t="t" r="r" b="b"/>
              <a:pathLst>
                <a:path w="1011" h="263" extrusionOk="0">
                  <a:moveTo>
                    <a:pt x="763" y="0"/>
                  </a:moveTo>
                  <a:cubicBezTo>
                    <a:pt x="670" y="0"/>
                    <a:pt x="576" y="9"/>
                    <a:pt x="483" y="17"/>
                  </a:cubicBezTo>
                  <a:cubicBezTo>
                    <a:pt x="321" y="45"/>
                    <a:pt x="163" y="105"/>
                    <a:pt x="29" y="179"/>
                  </a:cubicBezTo>
                  <a:lnTo>
                    <a:pt x="15" y="193"/>
                  </a:lnTo>
                  <a:cubicBezTo>
                    <a:pt x="15" y="193"/>
                    <a:pt x="1" y="193"/>
                    <a:pt x="1" y="207"/>
                  </a:cubicBezTo>
                  <a:lnTo>
                    <a:pt x="1" y="235"/>
                  </a:lnTo>
                  <a:cubicBezTo>
                    <a:pt x="1" y="235"/>
                    <a:pt x="15" y="252"/>
                    <a:pt x="29" y="252"/>
                  </a:cubicBezTo>
                  <a:cubicBezTo>
                    <a:pt x="29" y="259"/>
                    <a:pt x="32" y="263"/>
                    <a:pt x="38" y="263"/>
                  </a:cubicBezTo>
                  <a:cubicBezTo>
                    <a:pt x="43" y="263"/>
                    <a:pt x="50" y="259"/>
                    <a:pt x="57" y="252"/>
                  </a:cubicBezTo>
                  <a:cubicBezTo>
                    <a:pt x="145" y="207"/>
                    <a:pt x="251" y="164"/>
                    <a:pt x="367" y="133"/>
                  </a:cubicBezTo>
                  <a:cubicBezTo>
                    <a:pt x="514" y="91"/>
                    <a:pt x="659" y="77"/>
                    <a:pt x="806" y="77"/>
                  </a:cubicBezTo>
                  <a:cubicBezTo>
                    <a:pt x="849" y="77"/>
                    <a:pt x="908" y="91"/>
                    <a:pt x="968" y="91"/>
                  </a:cubicBezTo>
                  <a:cubicBezTo>
                    <a:pt x="982" y="91"/>
                    <a:pt x="1010" y="77"/>
                    <a:pt x="1010" y="59"/>
                  </a:cubicBezTo>
                  <a:cubicBezTo>
                    <a:pt x="1010" y="31"/>
                    <a:pt x="996" y="17"/>
                    <a:pt x="968" y="17"/>
                  </a:cubicBezTo>
                  <a:cubicBezTo>
                    <a:pt x="900" y="5"/>
                    <a:pt x="831" y="0"/>
                    <a:pt x="763"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8" name="Google Shape;7461;p83">
              <a:extLst>
                <a:ext uri="{FF2B5EF4-FFF2-40B4-BE49-F238E27FC236}">
                  <a16:creationId xmlns:a16="http://schemas.microsoft.com/office/drawing/2014/main" id="{F859F96F-9A94-187F-B576-19758F7C11B4}"/>
                </a:ext>
              </a:extLst>
            </p:cNvPr>
            <p:cNvSpPr/>
            <p:nvPr/>
          </p:nvSpPr>
          <p:spPr>
            <a:xfrm>
              <a:off x="4156015" y="3260970"/>
              <a:ext cx="51225" cy="21320"/>
            </a:xfrm>
            <a:custGeom>
              <a:avLst/>
              <a:gdLst/>
              <a:ahLst/>
              <a:cxnLst/>
              <a:rect l="l" t="t" r="r" b="b"/>
              <a:pathLst>
                <a:path w="543" h="226" extrusionOk="0">
                  <a:moveTo>
                    <a:pt x="505" y="0"/>
                  </a:moveTo>
                  <a:cubicBezTo>
                    <a:pt x="502" y="0"/>
                    <a:pt x="499" y="1"/>
                    <a:pt x="497" y="4"/>
                  </a:cubicBezTo>
                  <a:cubicBezTo>
                    <a:pt x="335" y="36"/>
                    <a:pt x="177" y="78"/>
                    <a:pt x="29" y="138"/>
                  </a:cubicBezTo>
                  <a:lnTo>
                    <a:pt x="15" y="152"/>
                  </a:lnTo>
                  <a:cubicBezTo>
                    <a:pt x="1" y="166"/>
                    <a:pt x="1" y="180"/>
                    <a:pt x="1" y="194"/>
                  </a:cubicBezTo>
                  <a:cubicBezTo>
                    <a:pt x="15" y="211"/>
                    <a:pt x="43" y="225"/>
                    <a:pt x="57" y="225"/>
                  </a:cubicBezTo>
                  <a:cubicBezTo>
                    <a:pt x="145" y="180"/>
                    <a:pt x="247" y="138"/>
                    <a:pt x="353" y="106"/>
                  </a:cubicBezTo>
                  <a:cubicBezTo>
                    <a:pt x="409" y="106"/>
                    <a:pt x="455" y="92"/>
                    <a:pt x="497" y="78"/>
                  </a:cubicBezTo>
                  <a:cubicBezTo>
                    <a:pt x="528" y="78"/>
                    <a:pt x="542" y="64"/>
                    <a:pt x="542" y="36"/>
                  </a:cubicBezTo>
                  <a:cubicBezTo>
                    <a:pt x="531" y="21"/>
                    <a:pt x="517" y="0"/>
                    <a:pt x="505"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9" name="Google Shape;7462;p83">
              <a:extLst>
                <a:ext uri="{FF2B5EF4-FFF2-40B4-BE49-F238E27FC236}">
                  <a16:creationId xmlns:a16="http://schemas.microsoft.com/office/drawing/2014/main" id="{09AD6081-27A5-A2A4-3D4E-286D5B7B4853}"/>
                </a:ext>
              </a:extLst>
            </p:cNvPr>
            <p:cNvSpPr/>
            <p:nvPr/>
          </p:nvSpPr>
          <p:spPr>
            <a:xfrm>
              <a:off x="4156015" y="3262573"/>
              <a:ext cx="38584" cy="18962"/>
            </a:xfrm>
            <a:custGeom>
              <a:avLst/>
              <a:gdLst/>
              <a:ahLst/>
              <a:cxnLst/>
              <a:rect l="l" t="t" r="r" b="b"/>
              <a:pathLst>
                <a:path w="409" h="201" extrusionOk="0">
                  <a:moveTo>
                    <a:pt x="353" y="1"/>
                  </a:moveTo>
                  <a:cubicBezTo>
                    <a:pt x="233" y="19"/>
                    <a:pt x="131" y="61"/>
                    <a:pt x="29" y="121"/>
                  </a:cubicBezTo>
                  <a:lnTo>
                    <a:pt x="15" y="121"/>
                  </a:lnTo>
                  <a:cubicBezTo>
                    <a:pt x="15" y="135"/>
                    <a:pt x="1" y="135"/>
                    <a:pt x="1" y="135"/>
                  </a:cubicBezTo>
                  <a:lnTo>
                    <a:pt x="1" y="177"/>
                  </a:lnTo>
                  <a:cubicBezTo>
                    <a:pt x="11" y="189"/>
                    <a:pt x="28" y="200"/>
                    <a:pt x="42" y="200"/>
                  </a:cubicBezTo>
                  <a:cubicBezTo>
                    <a:pt x="48" y="200"/>
                    <a:pt x="53" y="198"/>
                    <a:pt x="57" y="194"/>
                  </a:cubicBezTo>
                  <a:cubicBezTo>
                    <a:pt x="131" y="163"/>
                    <a:pt x="205" y="121"/>
                    <a:pt x="279" y="106"/>
                  </a:cubicBezTo>
                  <a:cubicBezTo>
                    <a:pt x="307" y="106"/>
                    <a:pt x="335" y="89"/>
                    <a:pt x="367" y="89"/>
                  </a:cubicBezTo>
                  <a:cubicBezTo>
                    <a:pt x="381" y="89"/>
                    <a:pt x="409" y="61"/>
                    <a:pt x="395" y="47"/>
                  </a:cubicBezTo>
                  <a:cubicBezTo>
                    <a:pt x="395" y="19"/>
                    <a:pt x="381" y="1"/>
                    <a:pt x="353"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0" name="Google Shape;7463;p83">
              <a:extLst>
                <a:ext uri="{FF2B5EF4-FFF2-40B4-BE49-F238E27FC236}">
                  <a16:creationId xmlns:a16="http://schemas.microsoft.com/office/drawing/2014/main" id="{209C5BCE-598E-84CD-8970-72C1E8275225}"/>
                </a:ext>
              </a:extLst>
            </p:cNvPr>
            <p:cNvSpPr/>
            <p:nvPr/>
          </p:nvSpPr>
          <p:spPr>
            <a:xfrm>
              <a:off x="4153091" y="3264271"/>
              <a:ext cx="31886" cy="19056"/>
            </a:xfrm>
            <a:custGeom>
              <a:avLst/>
              <a:gdLst/>
              <a:ahLst/>
              <a:cxnLst/>
              <a:rect l="l" t="t" r="r" b="b"/>
              <a:pathLst>
                <a:path w="338" h="202" extrusionOk="0">
                  <a:moveTo>
                    <a:pt x="278" y="1"/>
                  </a:moveTo>
                  <a:cubicBezTo>
                    <a:pt x="190" y="29"/>
                    <a:pt x="102" y="71"/>
                    <a:pt x="14" y="117"/>
                  </a:cubicBezTo>
                  <a:lnTo>
                    <a:pt x="14" y="131"/>
                  </a:lnTo>
                  <a:cubicBezTo>
                    <a:pt x="0" y="131"/>
                    <a:pt x="0" y="131"/>
                    <a:pt x="0" y="145"/>
                  </a:cubicBezTo>
                  <a:lnTo>
                    <a:pt x="0" y="176"/>
                  </a:lnTo>
                  <a:cubicBezTo>
                    <a:pt x="0" y="190"/>
                    <a:pt x="14" y="190"/>
                    <a:pt x="14" y="190"/>
                  </a:cubicBezTo>
                  <a:cubicBezTo>
                    <a:pt x="23" y="198"/>
                    <a:pt x="31" y="201"/>
                    <a:pt x="38" y="201"/>
                  </a:cubicBezTo>
                  <a:cubicBezTo>
                    <a:pt x="46" y="201"/>
                    <a:pt x="53" y="198"/>
                    <a:pt x="60" y="190"/>
                  </a:cubicBezTo>
                  <a:cubicBezTo>
                    <a:pt x="134" y="145"/>
                    <a:pt x="222" y="117"/>
                    <a:pt x="310" y="88"/>
                  </a:cubicBezTo>
                  <a:cubicBezTo>
                    <a:pt x="338" y="71"/>
                    <a:pt x="338" y="43"/>
                    <a:pt x="338" y="29"/>
                  </a:cubicBezTo>
                  <a:cubicBezTo>
                    <a:pt x="338" y="15"/>
                    <a:pt x="324" y="15"/>
                    <a:pt x="310"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1" name="Google Shape;7464;p83">
              <a:extLst>
                <a:ext uri="{FF2B5EF4-FFF2-40B4-BE49-F238E27FC236}">
                  <a16:creationId xmlns:a16="http://schemas.microsoft.com/office/drawing/2014/main" id="{D67BBF00-5FB8-F03E-A5BA-4270ADCC4F38}"/>
                </a:ext>
              </a:extLst>
            </p:cNvPr>
            <p:cNvSpPr/>
            <p:nvPr/>
          </p:nvSpPr>
          <p:spPr>
            <a:xfrm>
              <a:off x="4151770" y="3267667"/>
              <a:ext cx="27547" cy="15943"/>
            </a:xfrm>
            <a:custGeom>
              <a:avLst/>
              <a:gdLst/>
              <a:ahLst/>
              <a:cxnLst/>
              <a:rect l="l" t="t" r="r" b="b"/>
              <a:pathLst>
                <a:path w="292" h="169" extrusionOk="0">
                  <a:moveTo>
                    <a:pt x="253" y="0"/>
                  </a:moveTo>
                  <a:cubicBezTo>
                    <a:pt x="248" y="0"/>
                    <a:pt x="245" y="7"/>
                    <a:pt x="236" y="7"/>
                  </a:cubicBezTo>
                  <a:cubicBezTo>
                    <a:pt x="162" y="21"/>
                    <a:pt x="88" y="52"/>
                    <a:pt x="28" y="81"/>
                  </a:cubicBezTo>
                  <a:lnTo>
                    <a:pt x="14" y="95"/>
                  </a:lnTo>
                  <a:lnTo>
                    <a:pt x="0" y="109"/>
                  </a:lnTo>
                  <a:lnTo>
                    <a:pt x="0" y="140"/>
                  </a:lnTo>
                  <a:cubicBezTo>
                    <a:pt x="14" y="154"/>
                    <a:pt x="14" y="154"/>
                    <a:pt x="28" y="154"/>
                  </a:cubicBezTo>
                  <a:cubicBezTo>
                    <a:pt x="46" y="169"/>
                    <a:pt x="46" y="169"/>
                    <a:pt x="60" y="169"/>
                  </a:cubicBezTo>
                  <a:cubicBezTo>
                    <a:pt x="134" y="123"/>
                    <a:pt x="190" y="95"/>
                    <a:pt x="264" y="81"/>
                  </a:cubicBezTo>
                  <a:cubicBezTo>
                    <a:pt x="278" y="81"/>
                    <a:pt x="278" y="67"/>
                    <a:pt x="278" y="52"/>
                  </a:cubicBezTo>
                  <a:cubicBezTo>
                    <a:pt x="292" y="52"/>
                    <a:pt x="292" y="35"/>
                    <a:pt x="278" y="21"/>
                  </a:cubicBezTo>
                  <a:cubicBezTo>
                    <a:pt x="278" y="21"/>
                    <a:pt x="278" y="7"/>
                    <a:pt x="264" y="7"/>
                  </a:cubicBezTo>
                  <a:cubicBezTo>
                    <a:pt x="259" y="2"/>
                    <a:pt x="256" y="0"/>
                    <a:pt x="253"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2" name="Google Shape;7465;p83">
              <a:extLst>
                <a:ext uri="{FF2B5EF4-FFF2-40B4-BE49-F238E27FC236}">
                  <a16:creationId xmlns:a16="http://schemas.microsoft.com/office/drawing/2014/main" id="{391BB71F-7CBF-32B4-F8CA-9E5F61BC4744}"/>
                </a:ext>
              </a:extLst>
            </p:cNvPr>
            <p:cNvSpPr/>
            <p:nvPr/>
          </p:nvSpPr>
          <p:spPr>
            <a:xfrm>
              <a:off x="4208467" y="3255970"/>
              <a:ext cx="63772" cy="9717"/>
            </a:xfrm>
            <a:custGeom>
              <a:avLst/>
              <a:gdLst/>
              <a:ahLst/>
              <a:cxnLst/>
              <a:rect l="l" t="t" r="r" b="b"/>
              <a:pathLst>
                <a:path w="676" h="103" extrusionOk="0">
                  <a:moveTo>
                    <a:pt x="338" y="1"/>
                  </a:moveTo>
                  <a:cubicBezTo>
                    <a:pt x="223" y="1"/>
                    <a:pt x="107" y="30"/>
                    <a:pt x="1" y="88"/>
                  </a:cubicBezTo>
                  <a:lnTo>
                    <a:pt x="1" y="88"/>
                  </a:lnTo>
                  <a:cubicBezTo>
                    <a:pt x="103" y="32"/>
                    <a:pt x="216" y="6"/>
                    <a:pt x="327" y="6"/>
                  </a:cubicBezTo>
                  <a:cubicBezTo>
                    <a:pt x="451" y="6"/>
                    <a:pt x="573" y="39"/>
                    <a:pt x="676" y="103"/>
                  </a:cubicBezTo>
                  <a:cubicBezTo>
                    <a:pt x="576" y="34"/>
                    <a:pt x="458" y="1"/>
                    <a:pt x="338"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3" name="Google Shape;7466;p83">
              <a:extLst>
                <a:ext uri="{FF2B5EF4-FFF2-40B4-BE49-F238E27FC236}">
                  <a16:creationId xmlns:a16="http://schemas.microsoft.com/office/drawing/2014/main" id="{08C57403-DE43-880C-B0C1-8A92F10D2FE6}"/>
                </a:ext>
              </a:extLst>
            </p:cNvPr>
            <p:cNvSpPr/>
            <p:nvPr/>
          </p:nvSpPr>
          <p:spPr>
            <a:xfrm>
              <a:off x="3925077" y="3493606"/>
              <a:ext cx="16698" cy="63772"/>
            </a:xfrm>
            <a:custGeom>
              <a:avLst/>
              <a:gdLst/>
              <a:ahLst/>
              <a:cxnLst/>
              <a:rect l="l" t="t" r="r" b="b"/>
              <a:pathLst>
                <a:path w="177" h="676" extrusionOk="0">
                  <a:moveTo>
                    <a:pt x="103" y="676"/>
                  </a:moveTo>
                  <a:cubicBezTo>
                    <a:pt x="1" y="471"/>
                    <a:pt x="29" y="208"/>
                    <a:pt x="176" y="0"/>
                  </a:cubicBezTo>
                  <a:cubicBezTo>
                    <a:pt x="29" y="208"/>
                    <a:pt x="1" y="471"/>
                    <a:pt x="103" y="676"/>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4" name="Google Shape;7467;p83">
              <a:extLst>
                <a:ext uri="{FF2B5EF4-FFF2-40B4-BE49-F238E27FC236}">
                  <a16:creationId xmlns:a16="http://schemas.microsoft.com/office/drawing/2014/main" id="{D69DB321-17CF-B839-ECD5-EF26561B0721}"/>
                </a:ext>
              </a:extLst>
            </p:cNvPr>
            <p:cNvSpPr/>
            <p:nvPr/>
          </p:nvSpPr>
          <p:spPr>
            <a:xfrm>
              <a:off x="4426858" y="3452192"/>
              <a:ext cx="11792" cy="63678"/>
            </a:xfrm>
            <a:custGeom>
              <a:avLst/>
              <a:gdLst/>
              <a:ahLst/>
              <a:cxnLst/>
              <a:rect l="l" t="t" r="r" b="b"/>
              <a:pathLst>
                <a:path w="125" h="675" extrusionOk="0">
                  <a:moveTo>
                    <a:pt x="74" y="0"/>
                  </a:moveTo>
                  <a:lnTo>
                    <a:pt x="74" y="0"/>
                  </a:lnTo>
                  <a:cubicBezTo>
                    <a:pt x="108" y="85"/>
                    <a:pt x="124" y="176"/>
                    <a:pt x="124" y="266"/>
                  </a:cubicBezTo>
                  <a:lnTo>
                    <a:pt x="124" y="266"/>
                  </a:lnTo>
                  <a:cubicBezTo>
                    <a:pt x="125" y="176"/>
                    <a:pt x="108" y="86"/>
                    <a:pt x="74" y="0"/>
                  </a:cubicBezTo>
                  <a:close/>
                  <a:moveTo>
                    <a:pt x="124" y="266"/>
                  </a:moveTo>
                  <a:cubicBezTo>
                    <a:pt x="124" y="408"/>
                    <a:pt x="82" y="550"/>
                    <a:pt x="0" y="675"/>
                  </a:cubicBezTo>
                  <a:cubicBezTo>
                    <a:pt x="83" y="558"/>
                    <a:pt x="125" y="412"/>
                    <a:pt x="124" y="266"/>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5" name="Google Shape;7468;p83">
              <a:extLst>
                <a:ext uri="{FF2B5EF4-FFF2-40B4-BE49-F238E27FC236}">
                  <a16:creationId xmlns:a16="http://schemas.microsoft.com/office/drawing/2014/main" id="{8116AA3F-F391-B0E4-D727-0CB58E8D2489}"/>
                </a:ext>
              </a:extLst>
            </p:cNvPr>
            <p:cNvSpPr/>
            <p:nvPr/>
          </p:nvSpPr>
          <p:spPr>
            <a:xfrm>
              <a:off x="4094979" y="3743789"/>
              <a:ext cx="65093" cy="12736"/>
            </a:xfrm>
            <a:custGeom>
              <a:avLst/>
              <a:gdLst/>
              <a:ahLst/>
              <a:cxnLst/>
              <a:rect l="l" t="t" r="r" b="b"/>
              <a:pathLst>
                <a:path w="690" h="135" extrusionOk="0">
                  <a:moveTo>
                    <a:pt x="690" y="32"/>
                  </a:moveTo>
                  <a:cubicBezTo>
                    <a:pt x="472" y="134"/>
                    <a:pt x="208" y="134"/>
                    <a:pt x="1" y="0"/>
                  </a:cubicBezTo>
                  <a:cubicBezTo>
                    <a:pt x="208" y="134"/>
                    <a:pt x="472" y="134"/>
                    <a:pt x="690" y="32"/>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6" name="Google Shape;7469;p83">
              <a:extLst>
                <a:ext uri="{FF2B5EF4-FFF2-40B4-BE49-F238E27FC236}">
                  <a16:creationId xmlns:a16="http://schemas.microsoft.com/office/drawing/2014/main" id="{8D03FF7B-D639-47B8-2789-7B9CB6AFA18F}"/>
                </a:ext>
              </a:extLst>
            </p:cNvPr>
            <p:cNvSpPr/>
            <p:nvPr/>
          </p:nvSpPr>
          <p:spPr>
            <a:xfrm>
              <a:off x="3920737" y="3256064"/>
              <a:ext cx="527064" cy="497725"/>
            </a:xfrm>
            <a:custGeom>
              <a:avLst/>
              <a:gdLst/>
              <a:ahLst/>
              <a:cxnLst/>
              <a:rect l="l" t="t" r="r" b="b"/>
              <a:pathLst>
                <a:path w="5587" h="5276" extrusionOk="0">
                  <a:moveTo>
                    <a:pt x="3373" y="0"/>
                  </a:moveTo>
                  <a:cubicBezTo>
                    <a:pt x="3203" y="0"/>
                    <a:pt x="3029" y="63"/>
                    <a:pt x="2889" y="190"/>
                  </a:cubicBezTo>
                  <a:lnTo>
                    <a:pt x="2287" y="703"/>
                  </a:lnTo>
                  <a:lnTo>
                    <a:pt x="792" y="1991"/>
                  </a:lnTo>
                  <a:lnTo>
                    <a:pt x="353" y="2374"/>
                  </a:lnTo>
                  <a:cubicBezTo>
                    <a:pt x="61" y="2638"/>
                    <a:pt x="1" y="3077"/>
                    <a:pt x="237" y="3341"/>
                  </a:cubicBezTo>
                  <a:lnTo>
                    <a:pt x="1717" y="5068"/>
                  </a:lnTo>
                  <a:cubicBezTo>
                    <a:pt x="1839" y="5206"/>
                    <a:pt x="2017" y="5276"/>
                    <a:pt x="2203" y="5276"/>
                  </a:cubicBezTo>
                  <a:cubicBezTo>
                    <a:pt x="2373" y="5276"/>
                    <a:pt x="2551" y="5218"/>
                    <a:pt x="2699" y="5100"/>
                  </a:cubicBezTo>
                  <a:lnTo>
                    <a:pt x="5235" y="2902"/>
                  </a:lnTo>
                  <a:cubicBezTo>
                    <a:pt x="5527" y="2652"/>
                    <a:pt x="5587" y="2212"/>
                    <a:pt x="5351" y="1934"/>
                  </a:cubicBezTo>
                  <a:lnTo>
                    <a:pt x="3856" y="218"/>
                  </a:lnTo>
                  <a:cubicBezTo>
                    <a:pt x="3734" y="73"/>
                    <a:pt x="3556" y="0"/>
                    <a:pt x="3373"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7" name="Google Shape;7470;p83">
              <a:extLst>
                <a:ext uri="{FF2B5EF4-FFF2-40B4-BE49-F238E27FC236}">
                  <a16:creationId xmlns:a16="http://schemas.microsoft.com/office/drawing/2014/main" id="{302D6AED-7D2D-8E8C-B319-9FC142DA6A65}"/>
                </a:ext>
              </a:extLst>
            </p:cNvPr>
            <p:cNvSpPr/>
            <p:nvPr/>
          </p:nvSpPr>
          <p:spPr>
            <a:xfrm>
              <a:off x="3955265" y="3290875"/>
              <a:ext cx="456405" cy="431122"/>
            </a:xfrm>
            <a:custGeom>
              <a:avLst/>
              <a:gdLst/>
              <a:ahLst/>
              <a:cxnLst/>
              <a:rect l="l" t="t" r="r" b="b"/>
              <a:pathLst>
                <a:path w="4838" h="4570" extrusionOk="0">
                  <a:moveTo>
                    <a:pt x="2922" y="0"/>
                  </a:moveTo>
                  <a:cubicBezTo>
                    <a:pt x="2776" y="0"/>
                    <a:pt x="2628" y="53"/>
                    <a:pt x="2509" y="158"/>
                  </a:cubicBezTo>
                  <a:lnTo>
                    <a:pt x="1981" y="612"/>
                  </a:lnTo>
                  <a:lnTo>
                    <a:pt x="690" y="1724"/>
                  </a:lnTo>
                  <a:lnTo>
                    <a:pt x="296" y="2061"/>
                  </a:lnTo>
                  <a:cubicBezTo>
                    <a:pt x="46" y="2283"/>
                    <a:pt x="1" y="2663"/>
                    <a:pt x="208" y="2898"/>
                  </a:cubicBezTo>
                  <a:lnTo>
                    <a:pt x="1496" y="4393"/>
                  </a:lnTo>
                  <a:cubicBezTo>
                    <a:pt x="1594" y="4511"/>
                    <a:pt x="1744" y="4569"/>
                    <a:pt x="1900" y="4569"/>
                  </a:cubicBezTo>
                  <a:cubicBezTo>
                    <a:pt x="2052" y="4569"/>
                    <a:pt x="2210" y="4515"/>
                    <a:pt x="2333" y="4407"/>
                  </a:cubicBezTo>
                  <a:lnTo>
                    <a:pt x="4531" y="2515"/>
                  </a:lnTo>
                  <a:cubicBezTo>
                    <a:pt x="4795" y="2297"/>
                    <a:pt x="4837" y="1917"/>
                    <a:pt x="4633" y="1681"/>
                  </a:cubicBezTo>
                  <a:lnTo>
                    <a:pt x="3342" y="186"/>
                  </a:lnTo>
                  <a:cubicBezTo>
                    <a:pt x="3236" y="63"/>
                    <a:pt x="3081" y="0"/>
                    <a:pt x="2922"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5" name="Google Shape;7471;p83">
              <a:extLst>
                <a:ext uri="{FF2B5EF4-FFF2-40B4-BE49-F238E27FC236}">
                  <a16:creationId xmlns:a16="http://schemas.microsoft.com/office/drawing/2014/main" id="{1E08423F-401B-4AFA-FC55-8984325A87EB}"/>
                </a:ext>
              </a:extLst>
            </p:cNvPr>
            <p:cNvSpPr/>
            <p:nvPr/>
          </p:nvSpPr>
          <p:spPr>
            <a:xfrm>
              <a:off x="3966585" y="3301912"/>
              <a:ext cx="152072" cy="141978"/>
            </a:xfrm>
            <a:custGeom>
              <a:avLst/>
              <a:gdLst/>
              <a:ahLst/>
              <a:cxnLst/>
              <a:rect l="l" t="t" r="r" b="b"/>
              <a:pathLst>
                <a:path w="1612" h="1505" extrusionOk="0">
                  <a:moveTo>
                    <a:pt x="1082" y="0"/>
                  </a:moveTo>
                  <a:cubicBezTo>
                    <a:pt x="1034" y="0"/>
                    <a:pt x="985" y="4"/>
                    <a:pt x="936" y="10"/>
                  </a:cubicBezTo>
                  <a:cubicBezTo>
                    <a:pt x="834" y="10"/>
                    <a:pt x="732" y="41"/>
                    <a:pt x="644" y="83"/>
                  </a:cubicBezTo>
                  <a:cubicBezTo>
                    <a:pt x="542" y="129"/>
                    <a:pt x="454" y="185"/>
                    <a:pt x="380" y="259"/>
                  </a:cubicBezTo>
                  <a:cubicBezTo>
                    <a:pt x="218" y="393"/>
                    <a:pt x="102" y="583"/>
                    <a:pt x="42" y="787"/>
                  </a:cubicBezTo>
                  <a:cubicBezTo>
                    <a:pt x="14" y="889"/>
                    <a:pt x="0" y="991"/>
                    <a:pt x="0" y="1096"/>
                  </a:cubicBezTo>
                  <a:cubicBezTo>
                    <a:pt x="0" y="1167"/>
                    <a:pt x="0" y="1227"/>
                    <a:pt x="14" y="1286"/>
                  </a:cubicBezTo>
                  <a:cubicBezTo>
                    <a:pt x="28" y="1360"/>
                    <a:pt x="57" y="1417"/>
                    <a:pt x="74" y="1476"/>
                  </a:cubicBezTo>
                  <a:cubicBezTo>
                    <a:pt x="88" y="1490"/>
                    <a:pt x="88" y="1505"/>
                    <a:pt x="88" y="1505"/>
                  </a:cubicBezTo>
                  <a:cubicBezTo>
                    <a:pt x="218" y="1402"/>
                    <a:pt x="338" y="1300"/>
                    <a:pt x="454" y="1198"/>
                  </a:cubicBezTo>
                  <a:cubicBezTo>
                    <a:pt x="440" y="1167"/>
                    <a:pt x="440" y="1139"/>
                    <a:pt x="440" y="1111"/>
                  </a:cubicBezTo>
                  <a:lnTo>
                    <a:pt x="440" y="963"/>
                  </a:lnTo>
                  <a:cubicBezTo>
                    <a:pt x="454" y="903"/>
                    <a:pt x="482" y="861"/>
                    <a:pt x="496" y="801"/>
                  </a:cubicBezTo>
                  <a:cubicBezTo>
                    <a:pt x="528" y="745"/>
                    <a:pt x="570" y="699"/>
                    <a:pt x="602" y="639"/>
                  </a:cubicBezTo>
                  <a:cubicBezTo>
                    <a:pt x="644" y="597"/>
                    <a:pt x="690" y="569"/>
                    <a:pt x="746" y="523"/>
                  </a:cubicBezTo>
                  <a:cubicBezTo>
                    <a:pt x="792" y="495"/>
                    <a:pt x="834" y="481"/>
                    <a:pt x="880" y="463"/>
                  </a:cubicBezTo>
                  <a:cubicBezTo>
                    <a:pt x="922" y="449"/>
                    <a:pt x="968" y="435"/>
                    <a:pt x="1010" y="435"/>
                  </a:cubicBezTo>
                  <a:cubicBezTo>
                    <a:pt x="1056" y="435"/>
                    <a:pt x="1098" y="435"/>
                    <a:pt x="1143" y="449"/>
                  </a:cubicBezTo>
                  <a:cubicBezTo>
                    <a:pt x="1172" y="449"/>
                    <a:pt x="1217" y="463"/>
                    <a:pt x="1260" y="481"/>
                  </a:cubicBezTo>
                  <a:lnTo>
                    <a:pt x="1274" y="495"/>
                  </a:lnTo>
                  <a:lnTo>
                    <a:pt x="1611" y="200"/>
                  </a:lnTo>
                  <a:cubicBezTo>
                    <a:pt x="1611" y="185"/>
                    <a:pt x="1597" y="185"/>
                    <a:pt x="1583" y="171"/>
                  </a:cubicBezTo>
                  <a:cubicBezTo>
                    <a:pt x="1495" y="112"/>
                    <a:pt x="1393" y="55"/>
                    <a:pt x="1274" y="24"/>
                  </a:cubicBezTo>
                  <a:cubicBezTo>
                    <a:pt x="1214" y="7"/>
                    <a:pt x="1149" y="0"/>
                    <a:pt x="1082"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6" name="Google Shape;7472;p83">
              <a:extLst>
                <a:ext uri="{FF2B5EF4-FFF2-40B4-BE49-F238E27FC236}">
                  <a16:creationId xmlns:a16="http://schemas.microsoft.com/office/drawing/2014/main" id="{9660BAC0-0D94-CCC0-09DA-6E0D201B2AB9}"/>
                </a:ext>
              </a:extLst>
            </p:cNvPr>
            <p:cNvSpPr/>
            <p:nvPr/>
          </p:nvSpPr>
          <p:spPr>
            <a:xfrm>
              <a:off x="2713876" y="2510703"/>
              <a:ext cx="201882" cy="183864"/>
            </a:xfrm>
            <a:custGeom>
              <a:avLst/>
              <a:gdLst/>
              <a:ahLst/>
              <a:cxnLst/>
              <a:rect l="l" t="t" r="r" b="b"/>
              <a:pathLst>
                <a:path w="2140" h="1949" extrusionOk="0">
                  <a:moveTo>
                    <a:pt x="1773" y="0"/>
                  </a:moveTo>
                  <a:cubicBezTo>
                    <a:pt x="1745" y="14"/>
                    <a:pt x="1700" y="28"/>
                    <a:pt x="1671" y="74"/>
                  </a:cubicBezTo>
                  <a:cubicBezTo>
                    <a:pt x="1626" y="102"/>
                    <a:pt x="1598" y="144"/>
                    <a:pt x="1569" y="204"/>
                  </a:cubicBezTo>
                  <a:cubicBezTo>
                    <a:pt x="1538" y="250"/>
                    <a:pt x="1524" y="306"/>
                    <a:pt x="1496" y="380"/>
                  </a:cubicBezTo>
                  <a:cubicBezTo>
                    <a:pt x="1450" y="454"/>
                    <a:pt x="1436" y="528"/>
                    <a:pt x="1422" y="602"/>
                  </a:cubicBezTo>
                  <a:cubicBezTo>
                    <a:pt x="1376" y="570"/>
                    <a:pt x="1334" y="528"/>
                    <a:pt x="1260" y="468"/>
                  </a:cubicBezTo>
                  <a:cubicBezTo>
                    <a:pt x="1158" y="380"/>
                    <a:pt x="1056" y="306"/>
                    <a:pt x="954" y="250"/>
                  </a:cubicBezTo>
                  <a:cubicBezTo>
                    <a:pt x="894" y="204"/>
                    <a:pt x="848" y="176"/>
                    <a:pt x="792" y="162"/>
                  </a:cubicBezTo>
                  <a:cubicBezTo>
                    <a:pt x="732" y="130"/>
                    <a:pt x="672" y="116"/>
                    <a:pt x="630" y="102"/>
                  </a:cubicBezTo>
                  <a:lnTo>
                    <a:pt x="483" y="102"/>
                  </a:lnTo>
                  <a:cubicBezTo>
                    <a:pt x="440" y="116"/>
                    <a:pt x="395" y="144"/>
                    <a:pt x="352" y="190"/>
                  </a:cubicBezTo>
                  <a:cubicBezTo>
                    <a:pt x="321" y="218"/>
                    <a:pt x="307" y="264"/>
                    <a:pt x="293" y="292"/>
                  </a:cubicBezTo>
                  <a:cubicBezTo>
                    <a:pt x="293" y="338"/>
                    <a:pt x="293" y="380"/>
                    <a:pt x="307" y="426"/>
                  </a:cubicBezTo>
                  <a:cubicBezTo>
                    <a:pt x="338" y="482"/>
                    <a:pt x="381" y="542"/>
                    <a:pt x="454" y="616"/>
                  </a:cubicBezTo>
                  <a:cubicBezTo>
                    <a:pt x="454" y="616"/>
                    <a:pt x="440" y="602"/>
                    <a:pt x="426" y="602"/>
                  </a:cubicBezTo>
                  <a:cubicBezTo>
                    <a:pt x="366" y="584"/>
                    <a:pt x="321" y="584"/>
                    <a:pt x="264" y="584"/>
                  </a:cubicBezTo>
                  <a:cubicBezTo>
                    <a:pt x="205" y="584"/>
                    <a:pt x="162" y="584"/>
                    <a:pt x="117" y="616"/>
                  </a:cubicBezTo>
                  <a:cubicBezTo>
                    <a:pt x="43" y="658"/>
                    <a:pt x="1" y="746"/>
                    <a:pt x="43" y="834"/>
                  </a:cubicBezTo>
                  <a:cubicBezTo>
                    <a:pt x="57" y="894"/>
                    <a:pt x="117" y="953"/>
                    <a:pt x="176" y="982"/>
                  </a:cubicBezTo>
                  <a:cubicBezTo>
                    <a:pt x="250" y="1041"/>
                    <a:pt x="338" y="1070"/>
                    <a:pt x="409" y="1112"/>
                  </a:cubicBezTo>
                  <a:cubicBezTo>
                    <a:pt x="468" y="1129"/>
                    <a:pt x="528" y="1157"/>
                    <a:pt x="602" y="1186"/>
                  </a:cubicBezTo>
                  <a:cubicBezTo>
                    <a:pt x="528" y="1186"/>
                    <a:pt x="454" y="1186"/>
                    <a:pt x="381" y="1200"/>
                  </a:cubicBezTo>
                  <a:cubicBezTo>
                    <a:pt x="293" y="1217"/>
                    <a:pt x="205" y="1231"/>
                    <a:pt x="131" y="1288"/>
                  </a:cubicBezTo>
                  <a:cubicBezTo>
                    <a:pt x="103" y="1319"/>
                    <a:pt x="74" y="1347"/>
                    <a:pt x="74" y="1393"/>
                  </a:cubicBezTo>
                  <a:cubicBezTo>
                    <a:pt x="57" y="1421"/>
                    <a:pt x="74" y="1463"/>
                    <a:pt x="89" y="1509"/>
                  </a:cubicBezTo>
                  <a:cubicBezTo>
                    <a:pt x="103" y="1537"/>
                    <a:pt x="117" y="1551"/>
                    <a:pt x="131" y="1569"/>
                  </a:cubicBezTo>
                  <a:cubicBezTo>
                    <a:pt x="145" y="1597"/>
                    <a:pt x="176" y="1611"/>
                    <a:pt x="191" y="1625"/>
                  </a:cubicBezTo>
                  <a:cubicBezTo>
                    <a:pt x="250" y="1657"/>
                    <a:pt x="321" y="1657"/>
                    <a:pt x="381" y="1671"/>
                  </a:cubicBezTo>
                  <a:cubicBezTo>
                    <a:pt x="454" y="1685"/>
                    <a:pt x="528" y="1685"/>
                    <a:pt x="602" y="1685"/>
                  </a:cubicBezTo>
                  <a:lnTo>
                    <a:pt x="630" y="1685"/>
                  </a:lnTo>
                  <a:cubicBezTo>
                    <a:pt x="672" y="1685"/>
                    <a:pt x="718" y="1685"/>
                    <a:pt x="760" y="1699"/>
                  </a:cubicBezTo>
                  <a:cubicBezTo>
                    <a:pt x="792" y="1699"/>
                    <a:pt x="820" y="1699"/>
                    <a:pt x="866" y="1713"/>
                  </a:cubicBezTo>
                  <a:lnTo>
                    <a:pt x="880" y="1713"/>
                  </a:lnTo>
                  <a:cubicBezTo>
                    <a:pt x="922" y="1727"/>
                    <a:pt x="982" y="1727"/>
                    <a:pt x="1024" y="1745"/>
                  </a:cubicBezTo>
                  <a:cubicBezTo>
                    <a:pt x="1144" y="1773"/>
                    <a:pt x="1232" y="1801"/>
                    <a:pt x="1320" y="1833"/>
                  </a:cubicBezTo>
                  <a:cubicBezTo>
                    <a:pt x="1394" y="1861"/>
                    <a:pt x="1464" y="1903"/>
                    <a:pt x="1524" y="1949"/>
                  </a:cubicBezTo>
                  <a:lnTo>
                    <a:pt x="1552" y="1949"/>
                  </a:lnTo>
                  <a:cubicBezTo>
                    <a:pt x="1569" y="1949"/>
                    <a:pt x="1584" y="1935"/>
                    <a:pt x="1598" y="1921"/>
                  </a:cubicBezTo>
                  <a:cubicBezTo>
                    <a:pt x="1598" y="1903"/>
                    <a:pt x="1612" y="1889"/>
                    <a:pt x="1598" y="1875"/>
                  </a:cubicBezTo>
                  <a:cubicBezTo>
                    <a:pt x="1728" y="1861"/>
                    <a:pt x="1875" y="1773"/>
                    <a:pt x="1977" y="1639"/>
                  </a:cubicBezTo>
                  <a:cubicBezTo>
                    <a:pt x="2065" y="1551"/>
                    <a:pt x="2111" y="1449"/>
                    <a:pt x="2125" y="1361"/>
                  </a:cubicBezTo>
                  <a:cubicBezTo>
                    <a:pt x="2139" y="1259"/>
                    <a:pt x="2111" y="1172"/>
                    <a:pt x="2097" y="1084"/>
                  </a:cubicBezTo>
                  <a:cubicBezTo>
                    <a:pt x="2079" y="1041"/>
                    <a:pt x="2065" y="996"/>
                    <a:pt x="2065" y="953"/>
                  </a:cubicBezTo>
                  <a:cubicBezTo>
                    <a:pt x="2051" y="866"/>
                    <a:pt x="2065" y="760"/>
                    <a:pt x="2065" y="672"/>
                  </a:cubicBezTo>
                  <a:cubicBezTo>
                    <a:pt x="2079" y="570"/>
                    <a:pt x="2079" y="482"/>
                    <a:pt x="2079" y="380"/>
                  </a:cubicBezTo>
                  <a:cubicBezTo>
                    <a:pt x="2065" y="306"/>
                    <a:pt x="2037" y="218"/>
                    <a:pt x="2009" y="144"/>
                  </a:cubicBezTo>
                  <a:cubicBezTo>
                    <a:pt x="1977" y="88"/>
                    <a:pt x="1949" y="42"/>
                    <a:pt x="1904" y="14"/>
                  </a:cubicBezTo>
                  <a:cubicBezTo>
                    <a:pt x="1875" y="0"/>
                    <a:pt x="1861" y="0"/>
                    <a:pt x="1833" y="0"/>
                  </a:cubicBezTo>
                  <a:close/>
                </a:path>
              </a:pathLst>
            </a:custGeom>
            <a:solidFill>
              <a:srgbClr val="FFCCA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7" name="Google Shape;7473;p83">
              <a:extLst>
                <a:ext uri="{FF2B5EF4-FFF2-40B4-BE49-F238E27FC236}">
                  <a16:creationId xmlns:a16="http://schemas.microsoft.com/office/drawing/2014/main" id="{5380C13B-D3A8-2200-7519-F963FAF9C18E}"/>
                </a:ext>
              </a:extLst>
            </p:cNvPr>
            <p:cNvSpPr/>
            <p:nvPr/>
          </p:nvSpPr>
          <p:spPr>
            <a:xfrm>
              <a:off x="3922058" y="3186632"/>
              <a:ext cx="171694" cy="204807"/>
            </a:xfrm>
            <a:custGeom>
              <a:avLst/>
              <a:gdLst/>
              <a:ahLst/>
              <a:cxnLst/>
              <a:rect l="l" t="t" r="r" b="b"/>
              <a:pathLst>
                <a:path w="1820" h="2171" extrusionOk="0">
                  <a:moveTo>
                    <a:pt x="514" y="0"/>
                  </a:moveTo>
                  <a:cubicBezTo>
                    <a:pt x="472" y="0"/>
                    <a:pt x="427" y="0"/>
                    <a:pt x="384" y="14"/>
                  </a:cubicBezTo>
                  <a:cubicBezTo>
                    <a:pt x="339" y="32"/>
                    <a:pt x="282" y="46"/>
                    <a:pt x="237" y="74"/>
                  </a:cubicBezTo>
                  <a:cubicBezTo>
                    <a:pt x="194" y="102"/>
                    <a:pt x="163" y="148"/>
                    <a:pt x="121" y="190"/>
                  </a:cubicBezTo>
                  <a:cubicBezTo>
                    <a:pt x="89" y="250"/>
                    <a:pt x="61" y="310"/>
                    <a:pt x="33" y="384"/>
                  </a:cubicBezTo>
                  <a:cubicBezTo>
                    <a:pt x="18" y="454"/>
                    <a:pt x="1" y="528"/>
                    <a:pt x="1" y="616"/>
                  </a:cubicBezTo>
                  <a:cubicBezTo>
                    <a:pt x="1" y="690"/>
                    <a:pt x="18" y="764"/>
                    <a:pt x="33" y="852"/>
                  </a:cubicBezTo>
                  <a:cubicBezTo>
                    <a:pt x="47" y="940"/>
                    <a:pt x="75" y="1013"/>
                    <a:pt x="121" y="1101"/>
                  </a:cubicBezTo>
                  <a:lnTo>
                    <a:pt x="149" y="1130"/>
                  </a:lnTo>
                  <a:cubicBezTo>
                    <a:pt x="163" y="1130"/>
                    <a:pt x="163" y="1144"/>
                    <a:pt x="163" y="1158"/>
                  </a:cubicBezTo>
                  <a:cubicBezTo>
                    <a:pt x="177" y="1203"/>
                    <a:pt x="194" y="1246"/>
                    <a:pt x="208" y="1277"/>
                  </a:cubicBezTo>
                  <a:lnTo>
                    <a:pt x="237" y="1334"/>
                  </a:lnTo>
                  <a:cubicBezTo>
                    <a:pt x="265" y="1422"/>
                    <a:pt x="296" y="1509"/>
                    <a:pt x="325" y="1597"/>
                  </a:cubicBezTo>
                  <a:cubicBezTo>
                    <a:pt x="353" y="1643"/>
                    <a:pt x="384" y="1685"/>
                    <a:pt x="412" y="1731"/>
                  </a:cubicBezTo>
                  <a:cubicBezTo>
                    <a:pt x="441" y="1759"/>
                    <a:pt x="472" y="1791"/>
                    <a:pt x="514" y="1819"/>
                  </a:cubicBezTo>
                  <a:cubicBezTo>
                    <a:pt x="546" y="1819"/>
                    <a:pt x="574" y="1833"/>
                    <a:pt x="602" y="1833"/>
                  </a:cubicBezTo>
                  <a:cubicBezTo>
                    <a:pt x="616" y="1833"/>
                    <a:pt x="634" y="1833"/>
                    <a:pt x="648" y="1819"/>
                  </a:cubicBezTo>
                  <a:cubicBezTo>
                    <a:pt x="676" y="1819"/>
                    <a:pt x="704" y="1805"/>
                    <a:pt x="722" y="1791"/>
                  </a:cubicBezTo>
                  <a:cubicBezTo>
                    <a:pt x="750" y="1773"/>
                    <a:pt x="778" y="1759"/>
                    <a:pt x="792" y="1731"/>
                  </a:cubicBezTo>
                  <a:lnTo>
                    <a:pt x="810" y="1717"/>
                  </a:lnTo>
                  <a:cubicBezTo>
                    <a:pt x="824" y="1773"/>
                    <a:pt x="838" y="1819"/>
                    <a:pt x="852" y="1861"/>
                  </a:cubicBezTo>
                  <a:cubicBezTo>
                    <a:pt x="866" y="1921"/>
                    <a:pt x="898" y="1981"/>
                    <a:pt x="912" y="2023"/>
                  </a:cubicBezTo>
                  <a:cubicBezTo>
                    <a:pt x="926" y="2037"/>
                    <a:pt x="940" y="2069"/>
                    <a:pt x="954" y="2083"/>
                  </a:cubicBezTo>
                  <a:cubicBezTo>
                    <a:pt x="968" y="2097"/>
                    <a:pt x="986" y="2111"/>
                    <a:pt x="1014" y="2143"/>
                  </a:cubicBezTo>
                  <a:cubicBezTo>
                    <a:pt x="1028" y="2143"/>
                    <a:pt x="1042" y="2157"/>
                    <a:pt x="1074" y="2157"/>
                  </a:cubicBezTo>
                  <a:cubicBezTo>
                    <a:pt x="1074" y="2157"/>
                    <a:pt x="1088" y="2171"/>
                    <a:pt x="1102" y="2171"/>
                  </a:cubicBezTo>
                  <a:cubicBezTo>
                    <a:pt x="1116" y="2171"/>
                    <a:pt x="1130" y="2157"/>
                    <a:pt x="1144" y="2157"/>
                  </a:cubicBezTo>
                  <a:cubicBezTo>
                    <a:pt x="1176" y="2157"/>
                    <a:pt x="1190" y="2143"/>
                    <a:pt x="1204" y="2125"/>
                  </a:cubicBezTo>
                  <a:cubicBezTo>
                    <a:pt x="1218" y="2125"/>
                    <a:pt x="1250" y="2097"/>
                    <a:pt x="1264" y="2083"/>
                  </a:cubicBezTo>
                  <a:cubicBezTo>
                    <a:pt x="1278" y="2055"/>
                    <a:pt x="1306" y="2009"/>
                    <a:pt x="1306" y="1967"/>
                  </a:cubicBezTo>
                  <a:cubicBezTo>
                    <a:pt x="1338" y="1967"/>
                    <a:pt x="1352" y="1949"/>
                    <a:pt x="1380" y="1935"/>
                  </a:cubicBezTo>
                  <a:cubicBezTo>
                    <a:pt x="1394" y="1935"/>
                    <a:pt x="1408" y="1921"/>
                    <a:pt x="1440" y="1907"/>
                  </a:cubicBezTo>
                  <a:cubicBezTo>
                    <a:pt x="1468" y="1879"/>
                    <a:pt x="1496" y="1833"/>
                    <a:pt x="1513" y="1791"/>
                  </a:cubicBezTo>
                  <a:cubicBezTo>
                    <a:pt x="1542" y="1745"/>
                    <a:pt x="1556" y="1703"/>
                    <a:pt x="1556" y="1643"/>
                  </a:cubicBezTo>
                  <a:cubicBezTo>
                    <a:pt x="1570" y="1643"/>
                    <a:pt x="1570" y="1643"/>
                    <a:pt x="1584" y="1629"/>
                  </a:cubicBezTo>
                  <a:cubicBezTo>
                    <a:pt x="1630" y="1597"/>
                    <a:pt x="1672" y="1541"/>
                    <a:pt x="1717" y="1495"/>
                  </a:cubicBezTo>
                  <a:cubicBezTo>
                    <a:pt x="1746" y="1453"/>
                    <a:pt x="1777" y="1393"/>
                    <a:pt x="1791" y="1334"/>
                  </a:cubicBezTo>
                  <a:cubicBezTo>
                    <a:pt x="1819" y="1246"/>
                    <a:pt x="1819" y="1130"/>
                    <a:pt x="1791" y="1013"/>
                  </a:cubicBezTo>
                  <a:cubicBezTo>
                    <a:pt x="1760" y="911"/>
                    <a:pt x="1703" y="806"/>
                    <a:pt x="1630" y="704"/>
                  </a:cubicBezTo>
                  <a:cubicBezTo>
                    <a:pt x="1556" y="602"/>
                    <a:pt x="1468" y="500"/>
                    <a:pt x="1366" y="412"/>
                  </a:cubicBezTo>
                  <a:cubicBezTo>
                    <a:pt x="1278" y="324"/>
                    <a:pt x="1176" y="250"/>
                    <a:pt x="1056" y="176"/>
                  </a:cubicBezTo>
                  <a:cubicBezTo>
                    <a:pt x="954" y="120"/>
                    <a:pt x="866" y="74"/>
                    <a:pt x="778" y="46"/>
                  </a:cubicBezTo>
                  <a:cubicBezTo>
                    <a:pt x="704" y="14"/>
                    <a:pt x="648" y="0"/>
                    <a:pt x="574" y="0"/>
                  </a:cubicBezTo>
                  <a:close/>
                </a:path>
              </a:pathLst>
            </a:custGeom>
            <a:solidFill>
              <a:srgbClr val="FFCCA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8" name="Google Shape;7474;p83">
              <a:extLst>
                <a:ext uri="{FF2B5EF4-FFF2-40B4-BE49-F238E27FC236}">
                  <a16:creationId xmlns:a16="http://schemas.microsoft.com/office/drawing/2014/main" id="{77C9A747-7AC4-5F9E-53B3-DB630DBA5ADF}"/>
                </a:ext>
              </a:extLst>
            </p:cNvPr>
            <p:cNvSpPr/>
            <p:nvPr/>
          </p:nvSpPr>
          <p:spPr>
            <a:xfrm>
              <a:off x="3980170" y="3286158"/>
              <a:ext cx="21037" cy="56886"/>
            </a:xfrm>
            <a:custGeom>
              <a:avLst/>
              <a:gdLst/>
              <a:ahLst/>
              <a:cxnLst/>
              <a:rect l="l" t="t" r="r" b="b"/>
              <a:pathLst>
                <a:path w="223" h="603" extrusionOk="0">
                  <a:moveTo>
                    <a:pt x="18" y="1"/>
                  </a:moveTo>
                  <a:cubicBezTo>
                    <a:pt x="0" y="1"/>
                    <a:pt x="0" y="15"/>
                    <a:pt x="0" y="32"/>
                  </a:cubicBezTo>
                  <a:cubicBezTo>
                    <a:pt x="18" y="46"/>
                    <a:pt x="32" y="60"/>
                    <a:pt x="46" y="89"/>
                  </a:cubicBezTo>
                  <a:cubicBezTo>
                    <a:pt x="60" y="120"/>
                    <a:pt x="88" y="162"/>
                    <a:pt x="106" y="208"/>
                  </a:cubicBezTo>
                  <a:cubicBezTo>
                    <a:pt x="120" y="236"/>
                    <a:pt x="134" y="279"/>
                    <a:pt x="148" y="324"/>
                  </a:cubicBezTo>
                  <a:cubicBezTo>
                    <a:pt x="162" y="352"/>
                    <a:pt x="162" y="367"/>
                    <a:pt x="162" y="398"/>
                  </a:cubicBezTo>
                  <a:cubicBezTo>
                    <a:pt x="176" y="440"/>
                    <a:pt x="176" y="472"/>
                    <a:pt x="176" y="500"/>
                  </a:cubicBezTo>
                  <a:lnTo>
                    <a:pt x="176" y="574"/>
                  </a:lnTo>
                  <a:cubicBezTo>
                    <a:pt x="162" y="588"/>
                    <a:pt x="176" y="602"/>
                    <a:pt x="194" y="602"/>
                  </a:cubicBezTo>
                  <a:cubicBezTo>
                    <a:pt x="208" y="602"/>
                    <a:pt x="208" y="602"/>
                    <a:pt x="222" y="588"/>
                  </a:cubicBezTo>
                  <a:lnTo>
                    <a:pt x="222" y="440"/>
                  </a:lnTo>
                  <a:cubicBezTo>
                    <a:pt x="208" y="384"/>
                    <a:pt x="208" y="338"/>
                    <a:pt x="176" y="279"/>
                  </a:cubicBezTo>
                  <a:cubicBezTo>
                    <a:pt x="162" y="236"/>
                    <a:pt x="148" y="177"/>
                    <a:pt x="120" y="134"/>
                  </a:cubicBezTo>
                  <a:cubicBezTo>
                    <a:pt x="88" y="89"/>
                    <a:pt x="74" y="46"/>
                    <a:pt x="32" y="1"/>
                  </a:cubicBezTo>
                  <a:close/>
                </a:path>
              </a:pathLst>
            </a:custGeom>
            <a:solidFill>
              <a:srgbClr val="C39C8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9" name="Google Shape;7475;p83">
              <a:extLst>
                <a:ext uri="{FF2B5EF4-FFF2-40B4-BE49-F238E27FC236}">
                  <a16:creationId xmlns:a16="http://schemas.microsoft.com/office/drawing/2014/main" id="{FF2147AF-09DC-72DF-C402-D92DFC93BFEF}"/>
                </a:ext>
              </a:extLst>
            </p:cNvPr>
            <p:cNvSpPr/>
            <p:nvPr/>
          </p:nvSpPr>
          <p:spPr>
            <a:xfrm>
              <a:off x="4025924" y="3291818"/>
              <a:ext cx="22358" cy="73395"/>
            </a:xfrm>
            <a:custGeom>
              <a:avLst/>
              <a:gdLst/>
              <a:ahLst/>
              <a:cxnLst/>
              <a:rect l="l" t="t" r="r" b="b"/>
              <a:pathLst>
                <a:path w="237" h="778" extrusionOk="0">
                  <a:moveTo>
                    <a:pt x="15" y="0"/>
                  </a:moveTo>
                  <a:lnTo>
                    <a:pt x="1" y="15"/>
                  </a:lnTo>
                  <a:lnTo>
                    <a:pt x="1" y="43"/>
                  </a:lnTo>
                  <a:cubicBezTo>
                    <a:pt x="29" y="102"/>
                    <a:pt x="61" y="162"/>
                    <a:pt x="89" y="219"/>
                  </a:cubicBezTo>
                  <a:cubicBezTo>
                    <a:pt x="117" y="278"/>
                    <a:pt x="149" y="352"/>
                    <a:pt x="163" y="426"/>
                  </a:cubicBezTo>
                  <a:lnTo>
                    <a:pt x="163" y="412"/>
                  </a:lnTo>
                  <a:cubicBezTo>
                    <a:pt x="191" y="528"/>
                    <a:pt x="205" y="630"/>
                    <a:pt x="205" y="746"/>
                  </a:cubicBezTo>
                  <a:lnTo>
                    <a:pt x="205" y="764"/>
                  </a:lnTo>
                  <a:lnTo>
                    <a:pt x="219" y="778"/>
                  </a:lnTo>
                  <a:cubicBezTo>
                    <a:pt x="237" y="778"/>
                    <a:pt x="237" y="764"/>
                    <a:pt x="237" y="764"/>
                  </a:cubicBezTo>
                  <a:lnTo>
                    <a:pt x="237" y="570"/>
                  </a:lnTo>
                  <a:cubicBezTo>
                    <a:pt x="219" y="514"/>
                    <a:pt x="205" y="440"/>
                    <a:pt x="191" y="380"/>
                  </a:cubicBezTo>
                  <a:cubicBezTo>
                    <a:pt x="163" y="250"/>
                    <a:pt x="117" y="131"/>
                    <a:pt x="43" y="15"/>
                  </a:cubicBezTo>
                  <a:lnTo>
                    <a:pt x="29" y="0"/>
                  </a:lnTo>
                  <a:close/>
                </a:path>
              </a:pathLst>
            </a:custGeom>
            <a:solidFill>
              <a:srgbClr val="C39C8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0" name="Google Shape;7476;p83">
              <a:extLst>
                <a:ext uri="{FF2B5EF4-FFF2-40B4-BE49-F238E27FC236}">
                  <a16:creationId xmlns:a16="http://schemas.microsoft.com/office/drawing/2014/main" id="{D9C400ED-E39A-5479-D955-7D01924212E9}"/>
                </a:ext>
              </a:extLst>
            </p:cNvPr>
            <p:cNvSpPr/>
            <p:nvPr/>
          </p:nvSpPr>
          <p:spPr>
            <a:xfrm>
              <a:off x="4050829" y="3276535"/>
              <a:ext cx="20660" cy="59527"/>
            </a:xfrm>
            <a:custGeom>
              <a:avLst/>
              <a:gdLst/>
              <a:ahLst/>
              <a:cxnLst/>
              <a:rect l="l" t="t" r="r" b="b"/>
              <a:pathLst>
                <a:path w="219" h="631" extrusionOk="0">
                  <a:moveTo>
                    <a:pt x="1" y="1"/>
                  </a:moveTo>
                  <a:lnTo>
                    <a:pt x="1" y="15"/>
                  </a:lnTo>
                  <a:cubicBezTo>
                    <a:pt x="1" y="29"/>
                    <a:pt x="15" y="29"/>
                    <a:pt x="15" y="46"/>
                  </a:cubicBezTo>
                  <a:cubicBezTo>
                    <a:pt x="75" y="134"/>
                    <a:pt x="103" y="236"/>
                    <a:pt x="131" y="338"/>
                  </a:cubicBezTo>
                  <a:cubicBezTo>
                    <a:pt x="148" y="381"/>
                    <a:pt x="163" y="426"/>
                    <a:pt x="163" y="469"/>
                  </a:cubicBezTo>
                  <a:cubicBezTo>
                    <a:pt x="177" y="514"/>
                    <a:pt x="177" y="574"/>
                    <a:pt x="177" y="616"/>
                  </a:cubicBezTo>
                  <a:lnTo>
                    <a:pt x="191" y="630"/>
                  </a:lnTo>
                  <a:lnTo>
                    <a:pt x="219" y="630"/>
                  </a:lnTo>
                  <a:lnTo>
                    <a:pt x="219" y="616"/>
                  </a:lnTo>
                  <a:cubicBezTo>
                    <a:pt x="219" y="556"/>
                    <a:pt x="205" y="514"/>
                    <a:pt x="205" y="454"/>
                  </a:cubicBezTo>
                  <a:cubicBezTo>
                    <a:pt x="191" y="398"/>
                    <a:pt x="177" y="352"/>
                    <a:pt x="163" y="293"/>
                  </a:cubicBezTo>
                  <a:cubicBezTo>
                    <a:pt x="131" y="191"/>
                    <a:pt x="89" y="89"/>
                    <a:pt x="29" y="1"/>
                  </a:cubicBezTo>
                  <a:close/>
                </a:path>
              </a:pathLst>
            </a:custGeom>
            <a:solidFill>
              <a:srgbClr val="C39C8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1" name="Google Shape;7477;p83">
              <a:extLst>
                <a:ext uri="{FF2B5EF4-FFF2-40B4-BE49-F238E27FC236}">
                  <a16:creationId xmlns:a16="http://schemas.microsoft.com/office/drawing/2014/main" id="{2E76A04B-9425-B244-F53D-CF55319B74C0}"/>
                </a:ext>
              </a:extLst>
            </p:cNvPr>
            <p:cNvSpPr/>
            <p:nvPr/>
          </p:nvSpPr>
          <p:spPr>
            <a:xfrm>
              <a:off x="2774629" y="2625512"/>
              <a:ext cx="27641" cy="8396"/>
            </a:xfrm>
            <a:custGeom>
              <a:avLst/>
              <a:gdLst/>
              <a:ahLst/>
              <a:cxnLst/>
              <a:rect l="l" t="t" r="r" b="b"/>
              <a:pathLst>
                <a:path w="293" h="89" extrusionOk="0">
                  <a:moveTo>
                    <a:pt x="14" y="0"/>
                  </a:moveTo>
                  <a:lnTo>
                    <a:pt x="0" y="14"/>
                  </a:lnTo>
                  <a:lnTo>
                    <a:pt x="14" y="14"/>
                  </a:lnTo>
                  <a:lnTo>
                    <a:pt x="14" y="28"/>
                  </a:lnTo>
                  <a:cubicBezTo>
                    <a:pt x="60" y="28"/>
                    <a:pt x="88" y="42"/>
                    <a:pt x="134" y="42"/>
                  </a:cubicBezTo>
                  <a:cubicBezTo>
                    <a:pt x="162" y="57"/>
                    <a:pt x="204" y="57"/>
                    <a:pt x="250" y="71"/>
                  </a:cubicBezTo>
                  <a:lnTo>
                    <a:pt x="236" y="71"/>
                  </a:lnTo>
                  <a:cubicBezTo>
                    <a:pt x="250" y="71"/>
                    <a:pt x="250" y="88"/>
                    <a:pt x="264" y="88"/>
                  </a:cubicBezTo>
                  <a:lnTo>
                    <a:pt x="278" y="88"/>
                  </a:lnTo>
                  <a:lnTo>
                    <a:pt x="278" y="71"/>
                  </a:lnTo>
                  <a:lnTo>
                    <a:pt x="292" y="71"/>
                  </a:lnTo>
                  <a:lnTo>
                    <a:pt x="278" y="57"/>
                  </a:lnTo>
                  <a:cubicBezTo>
                    <a:pt x="236" y="42"/>
                    <a:pt x="204" y="28"/>
                    <a:pt x="162" y="14"/>
                  </a:cubicBezTo>
                  <a:cubicBezTo>
                    <a:pt x="116" y="0"/>
                    <a:pt x="74" y="0"/>
                    <a:pt x="28" y="0"/>
                  </a:cubicBezTo>
                  <a:close/>
                </a:path>
              </a:pathLst>
            </a:custGeom>
            <a:solidFill>
              <a:srgbClr val="C39C8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2" name="Google Shape;7478;p83">
              <a:extLst>
                <a:ext uri="{FF2B5EF4-FFF2-40B4-BE49-F238E27FC236}">
                  <a16:creationId xmlns:a16="http://schemas.microsoft.com/office/drawing/2014/main" id="{8FABBC81-5B72-C20D-0933-FC055EE981B6}"/>
                </a:ext>
              </a:extLst>
            </p:cNvPr>
            <p:cNvSpPr/>
            <p:nvPr/>
          </p:nvSpPr>
          <p:spPr>
            <a:xfrm>
              <a:off x="2760667" y="2567400"/>
              <a:ext cx="48584" cy="26320"/>
            </a:xfrm>
            <a:custGeom>
              <a:avLst/>
              <a:gdLst/>
              <a:ahLst/>
              <a:cxnLst/>
              <a:rect l="l" t="t" r="r" b="b"/>
              <a:pathLst>
                <a:path w="515" h="279" extrusionOk="0">
                  <a:moveTo>
                    <a:pt x="18" y="1"/>
                  </a:moveTo>
                  <a:cubicBezTo>
                    <a:pt x="1" y="1"/>
                    <a:pt x="1" y="1"/>
                    <a:pt x="1" y="15"/>
                  </a:cubicBezTo>
                  <a:cubicBezTo>
                    <a:pt x="1" y="15"/>
                    <a:pt x="1" y="29"/>
                    <a:pt x="18" y="29"/>
                  </a:cubicBezTo>
                  <a:cubicBezTo>
                    <a:pt x="32" y="43"/>
                    <a:pt x="60" y="43"/>
                    <a:pt x="74" y="57"/>
                  </a:cubicBezTo>
                  <a:cubicBezTo>
                    <a:pt x="148" y="71"/>
                    <a:pt x="222" y="117"/>
                    <a:pt x="282" y="145"/>
                  </a:cubicBezTo>
                  <a:cubicBezTo>
                    <a:pt x="352" y="191"/>
                    <a:pt x="412" y="233"/>
                    <a:pt x="486" y="279"/>
                  </a:cubicBezTo>
                  <a:cubicBezTo>
                    <a:pt x="486" y="279"/>
                    <a:pt x="500" y="279"/>
                    <a:pt x="500" y="265"/>
                  </a:cubicBezTo>
                  <a:cubicBezTo>
                    <a:pt x="514" y="265"/>
                    <a:pt x="514" y="265"/>
                    <a:pt x="514" y="247"/>
                  </a:cubicBezTo>
                  <a:lnTo>
                    <a:pt x="500" y="233"/>
                  </a:lnTo>
                  <a:cubicBezTo>
                    <a:pt x="426" y="191"/>
                    <a:pt x="352" y="131"/>
                    <a:pt x="264" y="103"/>
                  </a:cubicBezTo>
                  <a:cubicBezTo>
                    <a:pt x="194" y="57"/>
                    <a:pt x="106" y="29"/>
                    <a:pt x="18" y="1"/>
                  </a:cubicBezTo>
                  <a:close/>
                </a:path>
              </a:pathLst>
            </a:custGeom>
            <a:solidFill>
              <a:srgbClr val="C39C8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3" name="Google Shape;7479;p83">
              <a:extLst>
                <a:ext uri="{FF2B5EF4-FFF2-40B4-BE49-F238E27FC236}">
                  <a16:creationId xmlns:a16="http://schemas.microsoft.com/office/drawing/2014/main" id="{59D4927D-558C-4429-E342-54D55E9ACFD8}"/>
                </a:ext>
              </a:extLst>
            </p:cNvPr>
            <p:cNvSpPr/>
            <p:nvPr/>
          </p:nvSpPr>
          <p:spPr>
            <a:xfrm>
              <a:off x="2835382" y="2607210"/>
              <a:ext cx="468952" cy="525743"/>
            </a:xfrm>
            <a:custGeom>
              <a:avLst/>
              <a:gdLst/>
              <a:ahLst/>
              <a:cxnLst/>
              <a:rect l="l" t="t" r="r" b="b"/>
              <a:pathLst>
                <a:path w="4971" h="5573" extrusionOk="0">
                  <a:moveTo>
                    <a:pt x="823" y="1"/>
                  </a:moveTo>
                  <a:lnTo>
                    <a:pt x="809" y="18"/>
                  </a:lnTo>
                  <a:cubicBezTo>
                    <a:pt x="721" y="47"/>
                    <a:pt x="633" y="89"/>
                    <a:pt x="528" y="149"/>
                  </a:cubicBezTo>
                  <a:cubicBezTo>
                    <a:pt x="440" y="208"/>
                    <a:pt x="369" y="282"/>
                    <a:pt x="281" y="384"/>
                  </a:cubicBezTo>
                  <a:cubicBezTo>
                    <a:pt x="208" y="458"/>
                    <a:pt x="148" y="560"/>
                    <a:pt x="88" y="648"/>
                  </a:cubicBezTo>
                  <a:cubicBezTo>
                    <a:pt x="46" y="750"/>
                    <a:pt x="18" y="852"/>
                    <a:pt x="0" y="954"/>
                  </a:cubicBezTo>
                  <a:lnTo>
                    <a:pt x="0" y="968"/>
                  </a:lnTo>
                  <a:lnTo>
                    <a:pt x="0" y="986"/>
                  </a:lnTo>
                  <a:cubicBezTo>
                    <a:pt x="0" y="1000"/>
                    <a:pt x="0" y="1014"/>
                    <a:pt x="18" y="1014"/>
                  </a:cubicBezTo>
                  <a:lnTo>
                    <a:pt x="46" y="1042"/>
                  </a:lnTo>
                  <a:lnTo>
                    <a:pt x="46" y="1056"/>
                  </a:lnTo>
                  <a:cubicBezTo>
                    <a:pt x="369" y="1320"/>
                    <a:pt x="633" y="1643"/>
                    <a:pt x="879" y="1935"/>
                  </a:cubicBezTo>
                  <a:cubicBezTo>
                    <a:pt x="1143" y="2259"/>
                    <a:pt x="1407" y="2583"/>
                    <a:pt x="1643" y="2889"/>
                  </a:cubicBezTo>
                  <a:lnTo>
                    <a:pt x="1703" y="2963"/>
                  </a:lnTo>
                  <a:lnTo>
                    <a:pt x="1731" y="3008"/>
                  </a:lnTo>
                  <a:lnTo>
                    <a:pt x="1745" y="3036"/>
                  </a:lnTo>
                  <a:lnTo>
                    <a:pt x="1776" y="3065"/>
                  </a:lnTo>
                  <a:cubicBezTo>
                    <a:pt x="1776" y="3065"/>
                    <a:pt x="1790" y="3065"/>
                    <a:pt x="1790" y="3079"/>
                  </a:cubicBezTo>
                  <a:cubicBezTo>
                    <a:pt x="1805" y="3096"/>
                    <a:pt x="1819" y="3110"/>
                    <a:pt x="1833" y="3138"/>
                  </a:cubicBezTo>
                  <a:cubicBezTo>
                    <a:pt x="1952" y="3286"/>
                    <a:pt x="2068" y="3462"/>
                    <a:pt x="2184" y="3624"/>
                  </a:cubicBezTo>
                  <a:cubicBezTo>
                    <a:pt x="2420" y="3958"/>
                    <a:pt x="2638" y="4296"/>
                    <a:pt x="2846" y="4633"/>
                  </a:cubicBezTo>
                  <a:cubicBezTo>
                    <a:pt x="2962" y="4823"/>
                    <a:pt x="3064" y="5013"/>
                    <a:pt x="3183" y="5207"/>
                  </a:cubicBezTo>
                  <a:cubicBezTo>
                    <a:pt x="3183" y="5221"/>
                    <a:pt x="3197" y="5221"/>
                    <a:pt x="3226" y="5221"/>
                  </a:cubicBezTo>
                  <a:lnTo>
                    <a:pt x="3240" y="5221"/>
                  </a:lnTo>
                  <a:lnTo>
                    <a:pt x="3254" y="5207"/>
                  </a:lnTo>
                  <a:cubicBezTo>
                    <a:pt x="3299" y="5295"/>
                    <a:pt x="3328" y="5365"/>
                    <a:pt x="3359" y="5425"/>
                  </a:cubicBezTo>
                  <a:cubicBezTo>
                    <a:pt x="3373" y="5471"/>
                    <a:pt x="3387" y="5499"/>
                    <a:pt x="3401" y="5541"/>
                  </a:cubicBezTo>
                  <a:cubicBezTo>
                    <a:pt x="3416" y="5559"/>
                    <a:pt x="3416" y="5559"/>
                    <a:pt x="3430" y="5573"/>
                  </a:cubicBezTo>
                  <a:lnTo>
                    <a:pt x="3475" y="5573"/>
                  </a:lnTo>
                  <a:cubicBezTo>
                    <a:pt x="3489" y="5573"/>
                    <a:pt x="3489" y="5559"/>
                    <a:pt x="3503" y="5541"/>
                  </a:cubicBezTo>
                  <a:lnTo>
                    <a:pt x="3503" y="5513"/>
                  </a:lnTo>
                  <a:cubicBezTo>
                    <a:pt x="3461" y="5383"/>
                    <a:pt x="3401" y="5263"/>
                    <a:pt x="3328" y="5133"/>
                  </a:cubicBezTo>
                  <a:lnTo>
                    <a:pt x="3328" y="5133"/>
                  </a:lnTo>
                  <a:cubicBezTo>
                    <a:pt x="3359" y="5147"/>
                    <a:pt x="3401" y="5147"/>
                    <a:pt x="3430" y="5147"/>
                  </a:cubicBezTo>
                  <a:cubicBezTo>
                    <a:pt x="3518" y="5147"/>
                    <a:pt x="3605" y="5133"/>
                    <a:pt x="3693" y="5119"/>
                  </a:cubicBezTo>
                  <a:cubicBezTo>
                    <a:pt x="3841" y="5073"/>
                    <a:pt x="3975" y="5013"/>
                    <a:pt x="4105" y="4943"/>
                  </a:cubicBezTo>
                  <a:cubicBezTo>
                    <a:pt x="4239" y="4869"/>
                    <a:pt x="4369" y="4767"/>
                    <a:pt x="4471" y="4662"/>
                  </a:cubicBezTo>
                  <a:cubicBezTo>
                    <a:pt x="4590" y="4545"/>
                    <a:pt x="4678" y="4415"/>
                    <a:pt x="4735" y="4296"/>
                  </a:cubicBezTo>
                  <a:cubicBezTo>
                    <a:pt x="4794" y="4194"/>
                    <a:pt x="4823" y="4106"/>
                    <a:pt x="4837" y="4018"/>
                  </a:cubicBezTo>
                  <a:lnTo>
                    <a:pt x="4868" y="4064"/>
                  </a:lnTo>
                  <a:cubicBezTo>
                    <a:pt x="4882" y="4078"/>
                    <a:pt x="4896" y="4092"/>
                    <a:pt x="4910" y="4092"/>
                  </a:cubicBezTo>
                  <a:cubicBezTo>
                    <a:pt x="4925" y="4092"/>
                    <a:pt x="4925" y="4092"/>
                    <a:pt x="4942" y="4078"/>
                  </a:cubicBezTo>
                  <a:cubicBezTo>
                    <a:pt x="4956" y="4078"/>
                    <a:pt x="4956" y="4064"/>
                    <a:pt x="4956" y="4046"/>
                  </a:cubicBezTo>
                  <a:cubicBezTo>
                    <a:pt x="4970" y="4032"/>
                    <a:pt x="4970" y="4018"/>
                    <a:pt x="4956" y="4018"/>
                  </a:cubicBezTo>
                  <a:cubicBezTo>
                    <a:pt x="4925" y="3958"/>
                    <a:pt x="4896" y="3916"/>
                    <a:pt x="4854" y="3856"/>
                  </a:cubicBezTo>
                  <a:cubicBezTo>
                    <a:pt x="4854" y="3842"/>
                    <a:pt x="4854" y="3828"/>
                    <a:pt x="4837" y="3828"/>
                  </a:cubicBezTo>
                  <a:cubicBezTo>
                    <a:pt x="4678" y="3592"/>
                    <a:pt x="4517" y="3360"/>
                    <a:pt x="4327" y="3124"/>
                  </a:cubicBezTo>
                  <a:cubicBezTo>
                    <a:pt x="4091" y="2846"/>
                    <a:pt x="3841" y="2569"/>
                    <a:pt x="3563" y="2273"/>
                  </a:cubicBezTo>
                  <a:cubicBezTo>
                    <a:pt x="3064" y="1760"/>
                    <a:pt x="2494" y="1250"/>
                    <a:pt x="1864" y="750"/>
                  </a:cubicBezTo>
                  <a:cubicBezTo>
                    <a:pt x="1541" y="500"/>
                    <a:pt x="1217" y="251"/>
                    <a:pt x="865" y="18"/>
                  </a:cubicBezTo>
                  <a:cubicBezTo>
                    <a:pt x="865" y="1"/>
                    <a:pt x="851" y="1"/>
                    <a:pt x="851" y="1"/>
                  </a:cubicBezTo>
                  <a:cubicBezTo>
                    <a:pt x="837" y="1"/>
                    <a:pt x="837" y="1"/>
                    <a:pt x="837" y="18"/>
                  </a:cubicBezTo>
                  <a:lnTo>
                    <a:pt x="823"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4" name="Google Shape;7480;p83">
              <a:extLst>
                <a:ext uri="{FF2B5EF4-FFF2-40B4-BE49-F238E27FC236}">
                  <a16:creationId xmlns:a16="http://schemas.microsoft.com/office/drawing/2014/main" id="{64747F2C-C4FE-6734-7470-D9E448E1F134}"/>
                </a:ext>
              </a:extLst>
            </p:cNvPr>
            <p:cNvSpPr/>
            <p:nvPr/>
          </p:nvSpPr>
          <p:spPr>
            <a:xfrm>
              <a:off x="2957078" y="2954372"/>
              <a:ext cx="1021864" cy="571119"/>
            </a:xfrm>
            <a:custGeom>
              <a:avLst/>
              <a:gdLst/>
              <a:ahLst/>
              <a:cxnLst/>
              <a:rect l="l" t="t" r="r" b="b"/>
              <a:pathLst>
                <a:path w="10832" h="6054" extrusionOk="0">
                  <a:moveTo>
                    <a:pt x="3694" y="0"/>
                  </a:moveTo>
                  <a:cubicBezTo>
                    <a:pt x="3680" y="0"/>
                    <a:pt x="3680" y="0"/>
                    <a:pt x="3666" y="14"/>
                  </a:cubicBezTo>
                  <a:lnTo>
                    <a:pt x="3652" y="32"/>
                  </a:lnTo>
                  <a:cubicBezTo>
                    <a:pt x="3139" y="264"/>
                    <a:pt x="2625" y="630"/>
                    <a:pt x="2126" y="1129"/>
                  </a:cubicBezTo>
                  <a:cubicBezTo>
                    <a:pt x="1658" y="1597"/>
                    <a:pt x="1232" y="2142"/>
                    <a:pt x="866" y="2740"/>
                  </a:cubicBezTo>
                  <a:cubicBezTo>
                    <a:pt x="690" y="3036"/>
                    <a:pt x="529" y="3328"/>
                    <a:pt x="398" y="3637"/>
                  </a:cubicBezTo>
                  <a:cubicBezTo>
                    <a:pt x="251" y="3929"/>
                    <a:pt x="149" y="4235"/>
                    <a:pt x="61" y="4517"/>
                  </a:cubicBezTo>
                  <a:cubicBezTo>
                    <a:pt x="47" y="4573"/>
                    <a:pt x="29" y="4619"/>
                    <a:pt x="15" y="4675"/>
                  </a:cubicBezTo>
                  <a:cubicBezTo>
                    <a:pt x="15" y="4693"/>
                    <a:pt x="1" y="4707"/>
                    <a:pt x="15" y="4721"/>
                  </a:cubicBezTo>
                  <a:cubicBezTo>
                    <a:pt x="15" y="4721"/>
                    <a:pt x="29" y="4735"/>
                    <a:pt x="47" y="4735"/>
                  </a:cubicBezTo>
                  <a:cubicBezTo>
                    <a:pt x="47" y="4749"/>
                    <a:pt x="47" y="4749"/>
                    <a:pt x="61" y="4749"/>
                  </a:cubicBezTo>
                  <a:cubicBezTo>
                    <a:pt x="163" y="4780"/>
                    <a:pt x="279" y="4780"/>
                    <a:pt x="398" y="4780"/>
                  </a:cubicBezTo>
                  <a:cubicBezTo>
                    <a:pt x="574" y="4780"/>
                    <a:pt x="750" y="4763"/>
                    <a:pt x="940" y="4721"/>
                  </a:cubicBezTo>
                  <a:cubicBezTo>
                    <a:pt x="1084" y="4675"/>
                    <a:pt x="1232" y="4619"/>
                    <a:pt x="1394" y="4559"/>
                  </a:cubicBezTo>
                  <a:cubicBezTo>
                    <a:pt x="1542" y="4485"/>
                    <a:pt x="1686" y="4411"/>
                    <a:pt x="1820" y="4323"/>
                  </a:cubicBezTo>
                  <a:cubicBezTo>
                    <a:pt x="2024" y="4207"/>
                    <a:pt x="2213" y="4045"/>
                    <a:pt x="2389" y="3884"/>
                  </a:cubicBezTo>
                  <a:cubicBezTo>
                    <a:pt x="2463" y="3796"/>
                    <a:pt x="2551" y="3708"/>
                    <a:pt x="2611" y="3620"/>
                  </a:cubicBezTo>
                  <a:cubicBezTo>
                    <a:pt x="2639" y="3606"/>
                    <a:pt x="2653" y="3577"/>
                    <a:pt x="2667" y="3549"/>
                  </a:cubicBezTo>
                  <a:lnTo>
                    <a:pt x="2667" y="3549"/>
                  </a:lnTo>
                  <a:cubicBezTo>
                    <a:pt x="2653" y="3592"/>
                    <a:pt x="2653" y="3620"/>
                    <a:pt x="2653" y="3679"/>
                  </a:cubicBezTo>
                  <a:cubicBezTo>
                    <a:pt x="2639" y="3796"/>
                    <a:pt x="2639" y="3929"/>
                    <a:pt x="2653" y="4077"/>
                  </a:cubicBezTo>
                  <a:cubicBezTo>
                    <a:pt x="2667" y="4323"/>
                    <a:pt x="2713" y="4587"/>
                    <a:pt x="2801" y="4837"/>
                  </a:cubicBezTo>
                  <a:cubicBezTo>
                    <a:pt x="2903" y="5086"/>
                    <a:pt x="3019" y="5322"/>
                    <a:pt x="3181" y="5512"/>
                  </a:cubicBezTo>
                  <a:cubicBezTo>
                    <a:pt x="3255" y="5600"/>
                    <a:pt x="3357" y="5688"/>
                    <a:pt x="3445" y="5762"/>
                  </a:cubicBezTo>
                  <a:cubicBezTo>
                    <a:pt x="3547" y="5836"/>
                    <a:pt x="3652" y="5892"/>
                    <a:pt x="3768" y="5952"/>
                  </a:cubicBezTo>
                  <a:cubicBezTo>
                    <a:pt x="3884" y="5994"/>
                    <a:pt x="4018" y="6026"/>
                    <a:pt x="4148" y="6040"/>
                  </a:cubicBezTo>
                  <a:cubicBezTo>
                    <a:pt x="4222" y="6054"/>
                    <a:pt x="4282" y="6054"/>
                    <a:pt x="4356" y="6054"/>
                  </a:cubicBezTo>
                  <a:lnTo>
                    <a:pt x="4532" y="6054"/>
                  </a:lnTo>
                  <a:cubicBezTo>
                    <a:pt x="4676" y="6040"/>
                    <a:pt x="4823" y="6012"/>
                    <a:pt x="4954" y="5980"/>
                  </a:cubicBezTo>
                  <a:cubicBezTo>
                    <a:pt x="5101" y="5938"/>
                    <a:pt x="5217" y="5878"/>
                    <a:pt x="5323" y="5804"/>
                  </a:cubicBezTo>
                  <a:cubicBezTo>
                    <a:pt x="5365" y="5762"/>
                    <a:pt x="5411" y="5702"/>
                    <a:pt x="5439" y="5660"/>
                  </a:cubicBezTo>
                  <a:lnTo>
                    <a:pt x="5439" y="5642"/>
                  </a:lnTo>
                  <a:cubicBezTo>
                    <a:pt x="5453" y="5628"/>
                    <a:pt x="5467" y="5614"/>
                    <a:pt x="5453" y="5600"/>
                  </a:cubicBezTo>
                  <a:cubicBezTo>
                    <a:pt x="5439" y="5540"/>
                    <a:pt x="5439" y="5452"/>
                    <a:pt x="5425" y="5378"/>
                  </a:cubicBezTo>
                  <a:cubicBezTo>
                    <a:pt x="5411" y="5308"/>
                    <a:pt x="5411" y="5234"/>
                    <a:pt x="5393" y="5160"/>
                  </a:cubicBezTo>
                  <a:cubicBezTo>
                    <a:pt x="5379" y="5027"/>
                    <a:pt x="5365" y="4882"/>
                    <a:pt x="5365" y="4749"/>
                  </a:cubicBezTo>
                  <a:cubicBezTo>
                    <a:pt x="5337" y="4309"/>
                    <a:pt x="5351" y="3841"/>
                    <a:pt x="5425" y="3388"/>
                  </a:cubicBezTo>
                  <a:lnTo>
                    <a:pt x="5499" y="3373"/>
                  </a:lnTo>
                  <a:cubicBezTo>
                    <a:pt x="5587" y="3356"/>
                    <a:pt x="5675" y="3342"/>
                    <a:pt x="5763" y="3328"/>
                  </a:cubicBezTo>
                  <a:cubicBezTo>
                    <a:pt x="5893" y="3300"/>
                    <a:pt x="6026" y="3286"/>
                    <a:pt x="6157" y="3268"/>
                  </a:cubicBezTo>
                  <a:cubicBezTo>
                    <a:pt x="6406" y="3226"/>
                    <a:pt x="6670" y="3212"/>
                    <a:pt x="6948" y="3198"/>
                  </a:cubicBezTo>
                  <a:lnTo>
                    <a:pt x="7170" y="3198"/>
                  </a:lnTo>
                  <a:cubicBezTo>
                    <a:pt x="7873" y="3198"/>
                    <a:pt x="8633" y="3286"/>
                    <a:pt x="9396" y="3461"/>
                  </a:cubicBezTo>
                  <a:lnTo>
                    <a:pt x="9558" y="3504"/>
                  </a:lnTo>
                  <a:cubicBezTo>
                    <a:pt x="9822" y="3563"/>
                    <a:pt x="10072" y="3637"/>
                    <a:pt x="10290" y="3708"/>
                  </a:cubicBezTo>
                  <a:lnTo>
                    <a:pt x="10304" y="3708"/>
                  </a:lnTo>
                  <a:cubicBezTo>
                    <a:pt x="10318" y="3708"/>
                    <a:pt x="10335" y="3708"/>
                    <a:pt x="10335" y="3694"/>
                  </a:cubicBezTo>
                  <a:lnTo>
                    <a:pt x="10350" y="3694"/>
                  </a:lnTo>
                  <a:cubicBezTo>
                    <a:pt x="10437" y="3637"/>
                    <a:pt x="10494" y="3563"/>
                    <a:pt x="10568" y="3475"/>
                  </a:cubicBezTo>
                  <a:cubicBezTo>
                    <a:pt x="10627" y="3373"/>
                    <a:pt x="10687" y="3268"/>
                    <a:pt x="10729" y="3152"/>
                  </a:cubicBezTo>
                  <a:cubicBezTo>
                    <a:pt x="10775" y="3036"/>
                    <a:pt x="10803" y="2934"/>
                    <a:pt x="10817" y="2814"/>
                  </a:cubicBezTo>
                  <a:cubicBezTo>
                    <a:pt x="10831" y="2726"/>
                    <a:pt x="10831" y="2638"/>
                    <a:pt x="10831" y="2564"/>
                  </a:cubicBezTo>
                  <a:lnTo>
                    <a:pt x="10817" y="2536"/>
                  </a:lnTo>
                  <a:lnTo>
                    <a:pt x="10817" y="2508"/>
                  </a:lnTo>
                  <a:cubicBezTo>
                    <a:pt x="10803" y="2476"/>
                    <a:pt x="10803" y="2462"/>
                    <a:pt x="10803" y="2448"/>
                  </a:cubicBezTo>
                  <a:lnTo>
                    <a:pt x="10789" y="2434"/>
                  </a:lnTo>
                  <a:cubicBezTo>
                    <a:pt x="10202" y="2083"/>
                    <a:pt x="9544" y="1805"/>
                    <a:pt x="8795" y="1615"/>
                  </a:cubicBezTo>
                  <a:cubicBezTo>
                    <a:pt x="8077" y="1421"/>
                    <a:pt x="7346" y="1305"/>
                    <a:pt x="6596" y="1277"/>
                  </a:cubicBezTo>
                  <a:cubicBezTo>
                    <a:pt x="6508" y="1277"/>
                    <a:pt x="6392" y="1277"/>
                    <a:pt x="6273" y="1263"/>
                  </a:cubicBezTo>
                  <a:lnTo>
                    <a:pt x="6055" y="1263"/>
                  </a:lnTo>
                  <a:lnTo>
                    <a:pt x="6026" y="1277"/>
                  </a:lnTo>
                  <a:lnTo>
                    <a:pt x="6026" y="1277"/>
                  </a:lnTo>
                  <a:lnTo>
                    <a:pt x="6055" y="1203"/>
                  </a:lnTo>
                  <a:cubicBezTo>
                    <a:pt x="6083" y="1129"/>
                    <a:pt x="6128" y="1055"/>
                    <a:pt x="6157" y="999"/>
                  </a:cubicBezTo>
                  <a:lnTo>
                    <a:pt x="6157" y="953"/>
                  </a:lnTo>
                  <a:lnTo>
                    <a:pt x="6128" y="925"/>
                  </a:lnTo>
                  <a:lnTo>
                    <a:pt x="6114" y="925"/>
                  </a:lnTo>
                  <a:cubicBezTo>
                    <a:pt x="5967" y="837"/>
                    <a:pt x="5777" y="778"/>
                    <a:pt x="5555" y="778"/>
                  </a:cubicBezTo>
                  <a:cubicBezTo>
                    <a:pt x="5527" y="778"/>
                    <a:pt x="5481" y="778"/>
                    <a:pt x="5453" y="792"/>
                  </a:cubicBezTo>
                  <a:cubicBezTo>
                    <a:pt x="5439" y="792"/>
                    <a:pt x="5425" y="792"/>
                    <a:pt x="5411" y="806"/>
                  </a:cubicBezTo>
                  <a:cubicBezTo>
                    <a:pt x="5411" y="806"/>
                    <a:pt x="5411" y="823"/>
                    <a:pt x="5393" y="837"/>
                  </a:cubicBezTo>
                  <a:lnTo>
                    <a:pt x="5379" y="837"/>
                  </a:lnTo>
                  <a:cubicBezTo>
                    <a:pt x="5309" y="961"/>
                    <a:pt x="5242" y="1059"/>
                    <a:pt x="5146" y="1159"/>
                  </a:cubicBezTo>
                  <a:lnTo>
                    <a:pt x="5146" y="1159"/>
                  </a:lnTo>
                  <a:cubicBezTo>
                    <a:pt x="5041" y="1246"/>
                    <a:pt x="4953" y="1334"/>
                    <a:pt x="4852" y="1393"/>
                  </a:cubicBezTo>
                  <a:cubicBezTo>
                    <a:pt x="4764" y="1439"/>
                    <a:pt x="4662" y="1481"/>
                    <a:pt x="4560" y="1527"/>
                  </a:cubicBezTo>
                  <a:cubicBezTo>
                    <a:pt x="4472" y="1541"/>
                    <a:pt x="4398" y="1555"/>
                    <a:pt x="4324" y="1555"/>
                  </a:cubicBezTo>
                  <a:cubicBezTo>
                    <a:pt x="4268" y="1555"/>
                    <a:pt x="4208" y="1555"/>
                    <a:pt x="4148" y="1541"/>
                  </a:cubicBezTo>
                  <a:cubicBezTo>
                    <a:pt x="4106" y="1527"/>
                    <a:pt x="4074" y="1509"/>
                    <a:pt x="4032" y="1495"/>
                  </a:cubicBezTo>
                  <a:cubicBezTo>
                    <a:pt x="4004" y="1467"/>
                    <a:pt x="3958" y="1439"/>
                    <a:pt x="3930" y="1421"/>
                  </a:cubicBezTo>
                  <a:cubicBezTo>
                    <a:pt x="3898" y="1379"/>
                    <a:pt x="3870" y="1351"/>
                    <a:pt x="3856" y="1319"/>
                  </a:cubicBezTo>
                  <a:cubicBezTo>
                    <a:pt x="3828" y="1277"/>
                    <a:pt x="3810" y="1231"/>
                    <a:pt x="3796" y="1189"/>
                  </a:cubicBezTo>
                  <a:cubicBezTo>
                    <a:pt x="3782" y="1129"/>
                    <a:pt x="3768" y="1069"/>
                    <a:pt x="3768" y="1013"/>
                  </a:cubicBezTo>
                  <a:cubicBezTo>
                    <a:pt x="3768" y="939"/>
                    <a:pt x="3782" y="851"/>
                    <a:pt x="3796" y="763"/>
                  </a:cubicBezTo>
                  <a:cubicBezTo>
                    <a:pt x="3810" y="676"/>
                    <a:pt x="3856" y="602"/>
                    <a:pt x="3898" y="514"/>
                  </a:cubicBezTo>
                  <a:lnTo>
                    <a:pt x="3898" y="500"/>
                  </a:lnTo>
                  <a:lnTo>
                    <a:pt x="3916" y="471"/>
                  </a:lnTo>
                  <a:lnTo>
                    <a:pt x="3944" y="454"/>
                  </a:lnTo>
                  <a:lnTo>
                    <a:pt x="3944" y="412"/>
                  </a:lnTo>
                  <a:lnTo>
                    <a:pt x="3944" y="384"/>
                  </a:lnTo>
                  <a:lnTo>
                    <a:pt x="3944" y="352"/>
                  </a:lnTo>
                  <a:cubicBezTo>
                    <a:pt x="3930" y="296"/>
                    <a:pt x="3898" y="236"/>
                    <a:pt x="3870" y="176"/>
                  </a:cubicBezTo>
                  <a:cubicBezTo>
                    <a:pt x="3828" y="120"/>
                    <a:pt x="3796" y="74"/>
                    <a:pt x="3740" y="14"/>
                  </a:cubicBezTo>
                  <a:cubicBezTo>
                    <a:pt x="3722" y="0"/>
                    <a:pt x="3708" y="0"/>
                    <a:pt x="3694"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5" name="Google Shape;7481;p83">
              <a:extLst>
                <a:ext uri="{FF2B5EF4-FFF2-40B4-BE49-F238E27FC236}">
                  <a16:creationId xmlns:a16="http://schemas.microsoft.com/office/drawing/2014/main" id="{48F1EE16-4E34-BC40-8099-649372127DD5}"/>
                </a:ext>
              </a:extLst>
            </p:cNvPr>
            <p:cNvSpPr/>
            <p:nvPr/>
          </p:nvSpPr>
          <p:spPr>
            <a:xfrm>
              <a:off x="3402446" y="3272573"/>
              <a:ext cx="94" cy="94"/>
            </a:xfrm>
            <a:custGeom>
              <a:avLst/>
              <a:gdLst/>
              <a:ahLst/>
              <a:cxnLst/>
              <a:rect l="l" t="t" r="r" b="b"/>
              <a:pathLst>
                <a:path w="1" h="1" extrusionOk="0">
                  <a:moveTo>
                    <a:pt x="0" y="0"/>
                  </a:moveTo>
                  <a:close/>
                </a:path>
              </a:pathLst>
            </a:custGeom>
            <a:solidFill>
              <a:srgbClr val="7D4A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6" name="Google Shape;7482;p83">
              <a:extLst>
                <a:ext uri="{FF2B5EF4-FFF2-40B4-BE49-F238E27FC236}">
                  <a16:creationId xmlns:a16="http://schemas.microsoft.com/office/drawing/2014/main" id="{839E3E30-48EA-6773-630D-54082A2012DB}"/>
                </a:ext>
              </a:extLst>
            </p:cNvPr>
            <p:cNvSpPr/>
            <p:nvPr/>
          </p:nvSpPr>
          <p:spPr>
            <a:xfrm>
              <a:off x="3402446" y="3272573"/>
              <a:ext cx="94" cy="94"/>
            </a:xfrm>
            <a:custGeom>
              <a:avLst/>
              <a:gdLst/>
              <a:ahLst/>
              <a:cxnLst/>
              <a:rect l="l" t="t" r="r" b="b"/>
              <a:pathLst>
                <a:path w="1" h="1" extrusionOk="0">
                  <a:moveTo>
                    <a:pt x="0" y="0"/>
                  </a:moveTo>
                  <a:close/>
                </a:path>
              </a:pathLst>
            </a:custGeom>
            <a:solidFill>
              <a:srgbClr val="7D4A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7" name="Google Shape;7483;p83">
              <a:extLst>
                <a:ext uri="{FF2B5EF4-FFF2-40B4-BE49-F238E27FC236}">
                  <a16:creationId xmlns:a16="http://schemas.microsoft.com/office/drawing/2014/main" id="{DAECCEEB-C240-741E-402C-6268C690B0F2}"/>
                </a:ext>
              </a:extLst>
            </p:cNvPr>
            <p:cNvSpPr/>
            <p:nvPr/>
          </p:nvSpPr>
          <p:spPr>
            <a:xfrm>
              <a:off x="3402446" y="3272573"/>
              <a:ext cx="94" cy="94"/>
            </a:xfrm>
            <a:custGeom>
              <a:avLst/>
              <a:gdLst/>
              <a:ahLst/>
              <a:cxnLst/>
              <a:rect l="l" t="t" r="r" b="b"/>
              <a:pathLst>
                <a:path w="1" h="1" extrusionOk="0">
                  <a:moveTo>
                    <a:pt x="0" y="0"/>
                  </a:moveTo>
                  <a:close/>
                </a:path>
              </a:pathLst>
            </a:custGeom>
            <a:solidFill>
              <a:srgbClr val="7D4A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8" name="Google Shape;7484;p83">
              <a:extLst>
                <a:ext uri="{FF2B5EF4-FFF2-40B4-BE49-F238E27FC236}">
                  <a16:creationId xmlns:a16="http://schemas.microsoft.com/office/drawing/2014/main" id="{2B5A3B71-8901-2236-2047-C3E3B4FC7745}"/>
                </a:ext>
              </a:extLst>
            </p:cNvPr>
            <p:cNvSpPr/>
            <p:nvPr/>
          </p:nvSpPr>
          <p:spPr>
            <a:xfrm>
              <a:off x="3340089" y="3081728"/>
              <a:ext cx="1415" cy="94"/>
            </a:xfrm>
            <a:custGeom>
              <a:avLst/>
              <a:gdLst/>
              <a:ahLst/>
              <a:cxnLst/>
              <a:rect l="l" t="t" r="r" b="b"/>
              <a:pathLst>
                <a:path w="15" h="1" extrusionOk="0">
                  <a:moveTo>
                    <a:pt x="14" y="1"/>
                  </a:moveTo>
                  <a:lnTo>
                    <a:pt x="0" y="1"/>
                  </a:lnTo>
                  <a:close/>
                </a:path>
              </a:pathLst>
            </a:custGeom>
            <a:solidFill>
              <a:srgbClr val="6C40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9" name="Google Shape;7485;p83">
              <a:extLst>
                <a:ext uri="{FF2B5EF4-FFF2-40B4-BE49-F238E27FC236}">
                  <a16:creationId xmlns:a16="http://schemas.microsoft.com/office/drawing/2014/main" id="{8DAAECC1-00FC-1592-1EAA-A054435141C0}"/>
                </a:ext>
              </a:extLst>
            </p:cNvPr>
            <p:cNvSpPr/>
            <p:nvPr/>
          </p:nvSpPr>
          <p:spPr>
            <a:xfrm>
              <a:off x="3197733" y="3090030"/>
              <a:ext cx="139808" cy="217165"/>
            </a:xfrm>
            <a:custGeom>
              <a:avLst/>
              <a:gdLst/>
              <a:ahLst/>
              <a:cxnLst/>
              <a:rect l="l" t="t" r="r" b="b"/>
              <a:pathLst>
                <a:path w="1482" h="2302" extrusionOk="0">
                  <a:moveTo>
                    <a:pt x="1393" y="1"/>
                  </a:moveTo>
                  <a:cubicBezTo>
                    <a:pt x="1171" y="265"/>
                    <a:pt x="953" y="543"/>
                    <a:pt x="763" y="820"/>
                  </a:cubicBezTo>
                  <a:cubicBezTo>
                    <a:pt x="542" y="1144"/>
                    <a:pt x="338" y="1478"/>
                    <a:pt x="176" y="1848"/>
                  </a:cubicBezTo>
                  <a:cubicBezTo>
                    <a:pt x="102" y="1978"/>
                    <a:pt x="60" y="2125"/>
                    <a:pt x="0" y="2256"/>
                  </a:cubicBezTo>
                  <a:lnTo>
                    <a:pt x="60" y="2256"/>
                  </a:lnTo>
                  <a:cubicBezTo>
                    <a:pt x="74" y="2256"/>
                    <a:pt x="88" y="2270"/>
                    <a:pt x="88" y="2287"/>
                  </a:cubicBezTo>
                  <a:lnTo>
                    <a:pt x="88" y="2301"/>
                  </a:lnTo>
                  <a:cubicBezTo>
                    <a:pt x="134" y="2199"/>
                    <a:pt x="176" y="2094"/>
                    <a:pt x="222" y="1978"/>
                  </a:cubicBezTo>
                  <a:cubicBezTo>
                    <a:pt x="352" y="1672"/>
                    <a:pt x="514" y="1376"/>
                    <a:pt x="690" y="1098"/>
                  </a:cubicBezTo>
                  <a:cubicBezTo>
                    <a:pt x="865" y="820"/>
                    <a:pt x="1069" y="557"/>
                    <a:pt x="1277" y="307"/>
                  </a:cubicBezTo>
                  <a:lnTo>
                    <a:pt x="1277" y="293"/>
                  </a:lnTo>
                  <a:cubicBezTo>
                    <a:pt x="1347" y="205"/>
                    <a:pt x="1407" y="131"/>
                    <a:pt x="1481" y="57"/>
                  </a:cubicBezTo>
                  <a:cubicBezTo>
                    <a:pt x="1453" y="43"/>
                    <a:pt x="1435" y="29"/>
                    <a:pt x="1421" y="15"/>
                  </a:cubicBezTo>
                  <a:cubicBezTo>
                    <a:pt x="1421" y="15"/>
                    <a:pt x="1407" y="15"/>
                    <a:pt x="1407"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0" name="Google Shape;7486;p83">
              <a:extLst>
                <a:ext uri="{FF2B5EF4-FFF2-40B4-BE49-F238E27FC236}">
                  <a16:creationId xmlns:a16="http://schemas.microsoft.com/office/drawing/2014/main" id="{8BDF54A3-6D10-D0ED-00FE-8EF0EC84811E}"/>
                </a:ext>
              </a:extLst>
            </p:cNvPr>
            <p:cNvSpPr/>
            <p:nvPr/>
          </p:nvSpPr>
          <p:spPr>
            <a:xfrm>
              <a:off x="3200375" y="3305780"/>
              <a:ext cx="94" cy="94"/>
            </a:xfrm>
            <a:custGeom>
              <a:avLst/>
              <a:gdLst/>
              <a:ahLst/>
              <a:cxnLst/>
              <a:rect l="l" t="t" r="r" b="b"/>
              <a:pathLst>
                <a:path w="1" h="1" extrusionOk="0">
                  <a:moveTo>
                    <a:pt x="0" y="0"/>
                  </a:moveTo>
                  <a:close/>
                </a:path>
              </a:pathLst>
            </a:custGeom>
            <a:solidFill>
              <a:srgbClr val="6C40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1" name="Google Shape;7487;p83">
              <a:extLst>
                <a:ext uri="{FF2B5EF4-FFF2-40B4-BE49-F238E27FC236}">
                  <a16:creationId xmlns:a16="http://schemas.microsoft.com/office/drawing/2014/main" id="{4E73B4EF-C496-2B9E-E494-99C5BA3E7B67}"/>
                </a:ext>
              </a:extLst>
            </p:cNvPr>
            <p:cNvSpPr/>
            <p:nvPr/>
          </p:nvSpPr>
          <p:spPr>
            <a:xfrm>
              <a:off x="3197733" y="3308421"/>
              <a:ext cx="94" cy="94"/>
            </a:xfrm>
            <a:custGeom>
              <a:avLst/>
              <a:gdLst/>
              <a:ahLst/>
              <a:cxnLst/>
              <a:rect l="l" t="t" r="r" b="b"/>
              <a:pathLst>
                <a:path w="1" h="1" extrusionOk="0">
                  <a:moveTo>
                    <a:pt x="0" y="0"/>
                  </a:moveTo>
                  <a:lnTo>
                    <a:pt x="0" y="0"/>
                  </a:lnTo>
                  <a:lnTo>
                    <a:pt x="0" y="0"/>
                  </a:lnTo>
                  <a:lnTo>
                    <a:pt x="0" y="0"/>
                  </a:lnTo>
                  <a:close/>
                </a:path>
              </a:pathLst>
            </a:custGeom>
            <a:solidFill>
              <a:srgbClr val="6C40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2" name="Google Shape;7488;p83">
              <a:extLst>
                <a:ext uri="{FF2B5EF4-FFF2-40B4-BE49-F238E27FC236}">
                  <a16:creationId xmlns:a16="http://schemas.microsoft.com/office/drawing/2014/main" id="{1F4352BB-B055-FFC7-DD2F-2BBBE5A0CAA9}"/>
                </a:ext>
              </a:extLst>
            </p:cNvPr>
            <p:cNvSpPr/>
            <p:nvPr/>
          </p:nvSpPr>
          <p:spPr>
            <a:xfrm>
              <a:off x="3197733" y="3308421"/>
              <a:ext cx="94" cy="94"/>
            </a:xfrm>
            <a:custGeom>
              <a:avLst/>
              <a:gdLst/>
              <a:ahLst/>
              <a:cxnLst/>
              <a:rect l="l" t="t" r="r" b="b"/>
              <a:pathLst>
                <a:path w="1" h="1" extrusionOk="0">
                  <a:moveTo>
                    <a:pt x="0" y="0"/>
                  </a:moveTo>
                  <a:close/>
                </a:path>
              </a:pathLst>
            </a:custGeom>
            <a:solidFill>
              <a:srgbClr val="6C40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3" name="Google Shape;7489;p83">
              <a:extLst>
                <a:ext uri="{FF2B5EF4-FFF2-40B4-BE49-F238E27FC236}">
                  <a16:creationId xmlns:a16="http://schemas.microsoft.com/office/drawing/2014/main" id="{273A1D69-4EBA-5699-A2B6-CF642FB88F8A}"/>
                </a:ext>
              </a:extLst>
            </p:cNvPr>
            <p:cNvSpPr/>
            <p:nvPr/>
          </p:nvSpPr>
          <p:spPr>
            <a:xfrm>
              <a:off x="3273675" y="3094086"/>
              <a:ext cx="22358" cy="22264"/>
            </a:xfrm>
            <a:custGeom>
              <a:avLst/>
              <a:gdLst/>
              <a:ahLst/>
              <a:cxnLst/>
              <a:rect l="l" t="t" r="r" b="b"/>
              <a:pathLst>
                <a:path w="237" h="236" extrusionOk="0">
                  <a:moveTo>
                    <a:pt x="134" y="0"/>
                  </a:moveTo>
                  <a:cubicBezTo>
                    <a:pt x="75" y="0"/>
                    <a:pt x="15" y="46"/>
                    <a:pt x="1" y="116"/>
                  </a:cubicBezTo>
                  <a:cubicBezTo>
                    <a:pt x="1" y="176"/>
                    <a:pt x="60" y="236"/>
                    <a:pt x="120" y="236"/>
                  </a:cubicBezTo>
                  <a:cubicBezTo>
                    <a:pt x="177" y="236"/>
                    <a:pt x="236" y="190"/>
                    <a:pt x="236" y="134"/>
                  </a:cubicBezTo>
                  <a:cubicBezTo>
                    <a:pt x="236" y="74"/>
                    <a:pt x="191" y="0"/>
                    <a:pt x="134"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4" name="Google Shape;7490;p83">
              <a:extLst>
                <a:ext uri="{FF2B5EF4-FFF2-40B4-BE49-F238E27FC236}">
                  <a16:creationId xmlns:a16="http://schemas.microsoft.com/office/drawing/2014/main" id="{69B6E8D5-EBAA-4AF4-20D6-927C29AEA37C}"/>
                </a:ext>
              </a:extLst>
            </p:cNvPr>
            <p:cNvSpPr/>
            <p:nvPr/>
          </p:nvSpPr>
          <p:spPr>
            <a:xfrm>
              <a:off x="3239148" y="3143802"/>
              <a:ext cx="22358" cy="21037"/>
            </a:xfrm>
            <a:custGeom>
              <a:avLst/>
              <a:gdLst/>
              <a:ahLst/>
              <a:cxnLst/>
              <a:rect l="l" t="t" r="r" b="b"/>
              <a:pathLst>
                <a:path w="237" h="223" extrusionOk="0">
                  <a:moveTo>
                    <a:pt x="117" y="1"/>
                  </a:moveTo>
                  <a:cubicBezTo>
                    <a:pt x="61" y="1"/>
                    <a:pt x="1" y="46"/>
                    <a:pt x="1" y="103"/>
                  </a:cubicBezTo>
                  <a:cubicBezTo>
                    <a:pt x="1" y="162"/>
                    <a:pt x="47" y="222"/>
                    <a:pt x="103" y="222"/>
                  </a:cubicBezTo>
                  <a:cubicBezTo>
                    <a:pt x="177" y="222"/>
                    <a:pt x="222" y="177"/>
                    <a:pt x="237" y="117"/>
                  </a:cubicBezTo>
                  <a:cubicBezTo>
                    <a:pt x="237" y="60"/>
                    <a:pt x="191" y="1"/>
                    <a:pt x="117"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5" name="Google Shape;7491;p83">
              <a:extLst>
                <a:ext uri="{FF2B5EF4-FFF2-40B4-BE49-F238E27FC236}">
                  <a16:creationId xmlns:a16="http://schemas.microsoft.com/office/drawing/2014/main" id="{72A3762E-7438-EAC1-DE0B-58C9176A6A24}"/>
                </a:ext>
              </a:extLst>
            </p:cNvPr>
            <p:cNvSpPr/>
            <p:nvPr/>
          </p:nvSpPr>
          <p:spPr>
            <a:xfrm>
              <a:off x="3206035" y="3192292"/>
              <a:ext cx="22264" cy="22264"/>
            </a:xfrm>
            <a:custGeom>
              <a:avLst/>
              <a:gdLst/>
              <a:ahLst/>
              <a:cxnLst/>
              <a:rect l="l" t="t" r="r" b="b"/>
              <a:pathLst>
                <a:path w="236" h="236" extrusionOk="0">
                  <a:moveTo>
                    <a:pt x="134" y="0"/>
                  </a:moveTo>
                  <a:cubicBezTo>
                    <a:pt x="60" y="0"/>
                    <a:pt x="14" y="42"/>
                    <a:pt x="0" y="116"/>
                  </a:cubicBezTo>
                  <a:cubicBezTo>
                    <a:pt x="0" y="176"/>
                    <a:pt x="60" y="236"/>
                    <a:pt x="116" y="236"/>
                  </a:cubicBezTo>
                  <a:cubicBezTo>
                    <a:pt x="176" y="236"/>
                    <a:pt x="236" y="190"/>
                    <a:pt x="236" y="130"/>
                  </a:cubicBezTo>
                  <a:cubicBezTo>
                    <a:pt x="236" y="74"/>
                    <a:pt x="190" y="0"/>
                    <a:pt x="134"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6" name="Google Shape;7492;p83">
              <a:extLst>
                <a:ext uri="{FF2B5EF4-FFF2-40B4-BE49-F238E27FC236}">
                  <a16:creationId xmlns:a16="http://schemas.microsoft.com/office/drawing/2014/main" id="{3D97CAD5-9F4A-E4B3-2633-99C16CBD3A66}"/>
                </a:ext>
              </a:extLst>
            </p:cNvPr>
            <p:cNvSpPr/>
            <p:nvPr/>
          </p:nvSpPr>
          <p:spPr>
            <a:xfrm>
              <a:off x="3175470" y="3247668"/>
              <a:ext cx="22358" cy="21981"/>
            </a:xfrm>
            <a:custGeom>
              <a:avLst/>
              <a:gdLst/>
              <a:ahLst/>
              <a:cxnLst/>
              <a:rect l="l" t="t" r="r" b="b"/>
              <a:pathLst>
                <a:path w="237" h="233" extrusionOk="0">
                  <a:moveTo>
                    <a:pt x="120" y="1"/>
                  </a:moveTo>
                  <a:cubicBezTo>
                    <a:pt x="60" y="1"/>
                    <a:pt x="0" y="43"/>
                    <a:pt x="0" y="117"/>
                  </a:cubicBezTo>
                  <a:cubicBezTo>
                    <a:pt x="0" y="177"/>
                    <a:pt x="46" y="233"/>
                    <a:pt x="106" y="233"/>
                  </a:cubicBezTo>
                  <a:cubicBezTo>
                    <a:pt x="176" y="233"/>
                    <a:pt x="222" y="191"/>
                    <a:pt x="236" y="117"/>
                  </a:cubicBezTo>
                  <a:cubicBezTo>
                    <a:pt x="236" y="57"/>
                    <a:pt x="176" y="1"/>
                    <a:pt x="120"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7" name="Google Shape;7493;p83">
              <a:extLst>
                <a:ext uri="{FF2B5EF4-FFF2-40B4-BE49-F238E27FC236}">
                  <a16:creationId xmlns:a16="http://schemas.microsoft.com/office/drawing/2014/main" id="{4E4D1B7E-A5E5-D890-8C15-3664532735E7}"/>
                </a:ext>
              </a:extLst>
            </p:cNvPr>
            <p:cNvSpPr/>
            <p:nvPr/>
          </p:nvSpPr>
          <p:spPr>
            <a:xfrm>
              <a:off x="3438294" y="3040314"/>
              <a:ext cx="117545" cy="317917"/>
            </a:xfrm>
            <a:custGeom>
              <a:avLst/>
              <a:gdLst/>
              <a:ahLst/>
              <a:cxnLst/>
              <a:rect l="l" t="t" r="r" b="b"/>
              <a:pathLst>
                <a:path w="1246" h="3370" extrusionOk="0">
                  <a:moveTo>
                    <a:pt x="1158" y="0"/>
                  </a:moveTo>
                  <a:cubicBezTo>
                    <a:pt x="1115" y="28"/>
                    <a:pt x="1070" y="71"/>
                    <a:pt x="1027" y="102"/>
                  </a:cubicBezTo>
                  <a:cubicBezTo>
                    <a:pt x="996" y="88"/>
                    <a:pt x="982" y="88"/>
                    <a:pt x="954" y="88"/>
                  </a:cubicBezTo>
                  <a:cubicBezTo>
                    <a:pt x="925" y="71"/>
                    <a:pt x="894" y="71"/>
                    <a:pt x="866" y="71"/>
                  </a:cubicBezTo>
                  <a:lnTo>
                    <a:pt x="866" y="56"/>
                  </a:lnTo>
                  <a:cubicBezTo>
                    <a:pt x="852" y="42"/>
                    <a:pt x="838" y="42"/>
                    <a:pt x="820" y="42"/>
                  </a:cubicBezTo>
                  <a:lnTo>
                    <a:pt x="792" y="42"/>
                  </a:lnTo>
                  <a:cubicBezTo>
                    <a:pt x="764" y="56"/>
                    <a:pt x="750" y="71"/>
                    <a:pt x="718" y="88"/>
                  </a:cubicBezTo>
                  <a:cubicBezTo>
                    <a:pt x="704" y="102"/>
                    <a:pt x="690" y="102"/>
                    <a:pt x="676" y="102"/>
                  </a:cubicBezTo>
                  <a:cubicBezTo>
                    <a:pt x="644" y="116"/>
                    <a:pt x="630" y="130"/>
                    <a:pt x="644" y="158"/>
                  </a:cubicBezTo>
                  <a:cubicBezTo>
                    <a:pt x="588" y="204"/>
                    <a:pt x="528" y="264"/>
                    <a:pt x="468" y="320"/>
                  </a:cubicBezTo>
                  <a:cubicBezTo>
                    <a:pt x="380" y="422"/>
                    <a:pt x="310" y="542"/>
                    <a:pt x="236" y="672"/>
                  </a:cubicBezTo>
                  <a:cubicBezTo>
                    <a:pt x="176" y="792"/>
                    <a:pt x="134" y="922"/>
                    <a:pt x="88" y="1070"/>
                  </a:cubicBezTo>
                  <a:cubicBezTo>
                    <a:pt x="60" y="1200"/>
                    <a:pt x="29" y="1347"/>
                    <a:pt x="29" y="1495"/>
                  </a:cubicBezTo>
                  <a:cubicBezTo>
                    <a:pt x="0" y="1773"/>
                    <a:pt x="29" y="2065"/>
                    <a:pt x="102" y="2329"/>
                  </a:cubicBezTo>
                  <a:cubicBezTo>
                    <a:pt x="134" y="2477"/>
                    <a:pt x="190" y="2607"/>
                    <a:pt x="264" y="2783"/>
                  </a:cubicBezTo>
                  <a:cubicBezTo>
                    <a:pt x="352" y="2973"/>
                    <a:pt x="454" y="3134"/>
                    <a:pt x="556" y="3268"/>
                  </a:cubicBezTo>
                  <a:cubicBezTo>
                    <a:pt x="588" y="3296"/>
                    <a:pt x="602" y="3324"/>
                    <a:pt x="630" y="3356"/>
                  </a:cubicBezTo>
                  <a:lnTo>
                    <a:pt x="676" y="3356"/>
                  </a:lnTo>
                  <a:cubicBezTo>
                    <a:pt x="704" y="3370"/>
                    <a:pt x="718" y="3370"/>
                    <a:pt x="750" y="3370"/>
                  </a:cubicBezTo>
                  <a:lnTo>
                    <a:pt x="838" y="3370"/>
                  </a:lnTo>
                  <a:cubicBezTo>
                    <a:pt x="852" y="3370"/>
                    <a:pt x="880" y="3356"/>
                    <a:pt x="908" y="3356"/>
                  </a:cubicBezTo>
                  <a:cubicBezTo>
                    <a:pt x="925" y="3356"/>
                    <a:pt x="954" y="3342"/>
                    <a:pt x="968" y="3342"/>
                  </a:cubicBezTo>
                  <a:cubicBezTo>
                    <a:pt x="982" y="3324"/>
                    <a:pt x="996" y="3324"/>
                    <a:pt x="1013" y="3310"/>
                  </a:cubicBezTo>
                  <a:cubicBezTo>
                    <a:pt x="1027" y="3310"/>
                    <a:pt x="1042" y="3296"/>
                    <a:pt x="1056" y="3296"/>
                  </a:cubicBezTo>
                  <a:cubicBezTo>
                    <a:pt x="1070" y="3282"/>
                    <a:pt x="1084" y="3268"/>
                    <a:pt x="1101" y="3268"/>
                  </a:cubicBezTo>
                  <a:cubicBezTo>
                    <a:pt x="1101" y="3254"/>
                    <a:pt x="1084" y="3254"/>
                    <a:pt x="1084" y="3254"/>
                  </a:cubicBezTo>
                  <a:cubicBezTo>
                    <a:pt x="996" y="3134"/>
                    <a:pt x="908" y="3018"/>
                    <a:pt x="820" y="2885"/>
                  </a:cubicBezTo>
                  <a:lnTo>
                    <a:pt x="820" y="2885"/>
                  </a:lnTo>
                  <a:lnTo>
                    <a:pt x="838" y="2902"/>
                  </a:lnTo>
                  <a:cubicBezTo>
                    <a:pt x="778" y="2783"/>
                    <a:pt x="718" y="2666"/>
                    <a:pt x="662" y="2519"/>
                  </a:cubicBezTo>
                  <a:cubicBezTo>
                    <a:pt x="616" y="2431"/>
                    <a:pt x="588" y="2329"/>
                    <a:pt x="556" y="2241"/>
                  </a:cubicBezTo>
                  <a:cubicBezTo>
                    <a:pt x="514" y="2037"/>
                    <a:pt x="486" y="1829"/>
                    <a:pt x="486" y="1611"/>
                  </a:cubicBezTo>
                  <a:cubicBezTo>
                    <a:pt x="500" y="1390"/>
                    <a:pt x="528" y="1186"/>
                    <a:pt x="574" y="996"/>
                  </a:cubicBezTo>
                  <a:cubicBezTo>
                    <a:pt x="630" y="834"/>
                    <a:pt x="690" y="686"/>
                    <a:pt x="764" y="556"/>
                  </a:cubicBezTo>
                  <a:cubicBezTo>
                    <a:pt x="838" y="440"/>
                    <a:pt x="925" y="334"/>
                    <a:pt x="1013" y="246"/>
                  </a:cubicBezTo>
                  <a:cubicBezTo>
                    <a:pt x="1070" y="190"/>
                    <a:pt x="1144" y="130"/>
                    <a:pt x="1217" y="88"/>
                  </a:cubicBezTo>
                  <a:cubicBezTo>
                    <a:pt x="1231" y="71"/>
                    <a:pt x="1246" y="71"/>
                    <a:pt x="1246" y="56"/>
                  </a:cubicBezTo>
                  <a:cubicBezTo>
                    <a:pt x="1246" y="42"/>
                    <a:pt x="1246" y="28"/>
                    <a:pt x="1231" y="14"/>
                  </a:cubicBezTo>
                  <a:cubicBezTo>
                    <a:pt x="1231" y="0"/>
                    <a:pt x="1217" y="0"/>
                    <a:pt x="1203" y="0"/>
                  </a:cubicBezTo>
                  <a:close/>
                </a:path>
              </a:pathLst>
            </a:custGeom>
            <a:solidFill>
              <a:srgbClr val="0024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8" name="Google Shape;7494;p83">
              <a:extLst>
                <a:ext uri="{FF2B5EF4-FFF2-40B4-BE49-F238E27FC236}">
                  <a16:creationId xmlns:a16="http://schemas.microsoft.com/office/drawing/2014/main" id="{17C8767C-66D3-BD87-B1DE-44490BC54130}"/>
                </a:ext>
              </a:extLst>
            </p:cNvPr>
            <p:cNvSpPr/>
            <p:nvPr/>
          </p:nvSpPr>
          <p:spPr>
            <a:xfrm>
              <a:off x="3482444" y="3320685"/>
              <a:ext cx="77734" cy="47169"/>
            </a:xfrm>
            <a:custGeom>
              <a:avLst/>
              <a:gdLst/>
              <a:ahLst/>
              <a:cxnLst/>
              <a:rect l="l" t="t" r="r" b="b"/>
              <a:pathLst>
                <a:path w="824" h="500" extrusionOk="0">
                  <a:moveTo>
                    <a:pt x="690" y="1"/>
                  </a:moveTo>
                  <a:cubicBezTo>
                    <a:pt x="647" y="1"/>
                    <a:pt x="616" y="18"/>
                    <a:pt x="588" y="46"/>
                  </a:cubicBezTo>
                  <a:cubicBezTo>
                    <a:pt x="588" y="60"/>
                    <a:pt x="574" y="74"/>
                    <a:pt x="574" y="74"/>
                  </a:cubicBezTo>
                  <a:cubicBezTo>
                    <a:pt x="545" y="106"/>
                    <a:pt x="528" y="134"/>
                    <a:pt x="500" y="148"/>
                  </a:cubicBezTo>
                  <a:cubicBezTo>
                    <a:pt x="472" y="176"/>
                    <a:pt x="426" y="194"/>
                    <a:pt x="398" y="208"/>
                  </a:cubicBezTo>
                  <a:cubicBezTo>
                    <a:pt x="338" y="236"/>
                    <a:pt x="282" y="250"/>
                    <a:pt x="222" y="264"/>
                  </a:cubicBezTo>
                  <a:lnTo>
                    <a:pt x="120" y="264"/>
                  </a:lnTo>
                  <a:cubicBezTo>
                    <a:pt x="60" y="264"/>
                    <a:pt x="0" y="324"/>
                    <a:pt x="0" y="384"/>
                  </a:cubicBezTo>
                  <a:cubicBezTo>
                    <a:pt x="0" y="440"/>
                    <a:pt x="60" y="500"/>
                    <a:pt x="120" y="500"/>
                  </a:cubicBezTo>
                  <a:cubicBezTo>
                    <a:pt x="250" y="500"/>
                    <a:pt x="370" y="472"/>
                    <a:pt x="500" y="412"/>
                  </a:cubicBezTo>
                  <a:cubicBezTo>
                    <a:pt x="559" y="398"/>
                    <a:pt x="602" y="352"/>
                    <a:pt x="661" y="324"/>
                  </a:cubicBezTo>
                  <a:cubicBezTo>
                    <a:pt x="721" y="282"/>
                    <a:pt x="749" y="222"/>
                    <a:pt x="792" y="162"/>
                  </a:cubicBezTo>
                  <a:cubicBezTo>
                    <a:pt x="823" y="120"/>
                    <a:pt x="809" y="46"/>
                    <a:pt x="749" y="18"/>
                  </a:cubicBezTo>
                  <a:cubicBezTo>
                    <a:pt x="735" y="1"/>
                    <a:pt x="704" y="1"/>
                    <a:pt x="690"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9" name="Google Shape;7495;p83">
              <a:extLst>
                <a:ext uri="{FF2B5EF4-FFF2-40B4-BE49-F238E27FC236}">
                  <a16:creationId xmlns:a16="http://schemas.microsoft.com/office/drawing/2014/main" id="{EBFA450E-B794-88C2-DA6F-E04A1B5AC748}"/>
                </a:ext>
              </a:extLst>
            </p:cNvPr>
            <p:cNvSpPr/>
            <p:nvPr/>
          </p:nvSpPr>
          <p:spPr>
            <a:xfrm>
              <a:off x="3075943" y="2937769"/>
              <a:ext cx="227070" cy="220089"/>
            </a:xfrm>
            <a:custGeom>
              <a:avLst/>
              <a:gdLst/>
              <a:ahLst/>
              <a:cxnLst/>
              <a:rect l="l" t="t" r="r" b="b"/>
              <a:pathLst>
                <a:path w="2407" h="2333" extrusionOk="0">
                  <a:moveTo>
                    <a:pt x="1879" y="0"/>
                  </a:moveTo>
                  <a:cubicBezTo>
                    <a:pt x="1865" y="0"/>
                    <a:pt x="1847" y="0"/>
                    <a:pt x="1833" y="14"/>
                  </a:cubicBezTo>
                  <a:cubicBezTo>
                    <a:pt x="1759" y="32"/>
                    <a:pt x="1689" y="46"/>
                    <a:pt x="1601" y="60"/>
                  </a:cubicBezTo>
                  <a:cubicBezTo>
                    <a:pt x="1481" y="88"/>
                    <a:pt x="1351" y="148"/>
                    <a:pt x="1217" y="208"/>
                  </a:cubicBezTo>
                  <a:cubicBezTo>
                    <a:pt x="1101" y="278"/>
                    <a:pt x="985" y="352"/>
                    <a:pt x="866" y="454"/>
                  </a:cubicBezTo>
                  <a:cubicBezTo>
                    <a:pt x="764" y="542"/>
                    <a:pt x="662" y="647"/>
                    <a:pt x="574" y="764"/>
                  </a:cubicBezTo>
                  <a:cubicBezTo>
                    <a:pt x="398" y="982"/>
                    <a:pt x="250" y="1231"/>
                    <a:pt x="162" y="1495"/>
                  </a:cubicBezTo>
                  <a:cubicBezTo>
                    <a:pt x="106" y="1629"/>
                    <a:pt x="74" y="1759"/>
                    <a:pt x="46" y="1949"/>
                  </a:cubicBezTo>
                  <a:cubicBezTo>
                    <a:pt x="18" y="2083"/>
                    <a:pt x="0" y="2213"/>
                    <a:pt x="0" y="2332"/>
                  </a:cubicBezTo>
                  <a:cubicBezTo>
                    <a:pt x="32" y="2287"/>
                    <a:pt x="60" y="2244"/>
                    <a:pt x="88" y="2199"/>
                  </a:cubicBezTo>
                  <a:lnTo>
                    <a:pt x="134" y="2157"/>
                  </a:lnTo>
                  <a:cubicBezTo>
                    <a:pt x="162" y="2111"/>
                    <a:pt x="194" y="2069"/>
                    <a:pt x="222" y="2037"/>
                  </a:cubicBezTo>
                  <a:cubicBezTo>
                    <a:pt x="236" y="2023"/>
                    <a:pt x="236" y="2009"/>
                    <a:pt x="250" y="1995"/>
                  </a:cubicBezTo>
                  <a:cubicBezTo>
                    <a:pt x="264" y="1967"/>
                    <a:pt x="296" y="1949"/>
                    <a:pt x="310" y="1921"/>
                  </a:cubicBezTo>
                  <a:cubicBezTo>
                    <a:pt x="338" y="1893"/>
                    <a:pt x="352" y="1861"/>
                    <a:pt x="384" y="1833"/>
                  </a:cubicBezTo>
                  <a:cubicBezTo>
                    <a:pt x="384" y="1833"/>
                    <a:pt x="398" y="1819"/>
                    <a:pt x="398" y="1805"/>
                  </a:cubicBezTo>
                  <a:lnTo>
                    <a:pt x="486" y="1717"/>
                  </a:lnTo>
                  <a:lnTo>
                    <a:pt x="500" y="1703"/>
                  </a:lnTo>
                  <a:cubicBezTo>
                    <a:pt x="514" y="1685"/>
                    <a:pt x="528" y="1657"/>
                    <a:pt x="545" y="1643"/>
                  </a:cubicBezTo>
                  <a:lnTo>
                    <a:pt x="560" y="1629"/>
                  </a:lnTo>
                  <a:cubicBezTo>
                    <a:pt x="588" y="1583"/>
                    <a:pt x="616" y="1555"/>
                    <a:pt x="662" y="1509"/>
                  </a:cubicBezTo>
                  <a:cubicBezTo>
                    <a:pt x="721" y="1379"/>
                    <a:pt x="792" y="1245"/>
                    <a:pt x="880" y="1115"/>
                  </a:cubicBezTo>
                  <a:cubicBezTo>
                    <a:pt x="1013" y="954"/>
                    <a:pt x="1161" y="792"/>
                    <a:pt x="1305" y="676"/>
                  </a:cubicBezTo>
                  <a:cubicBezTo>
                    <a:pt x="1439" y="574"/>
                    <a:pt x="1569" y="486"/>
                    <a:pt x="1717" y="426"/>
                  </a:cubicBezTo>
                  <a:lnTo>
                    <a:pt x="1717" y="412"/>
                  </a:lnTo>
                  <a:cubicBezTo>
                    <a:pt x="1833" y="366"/>
                    <a:pt x="1967" y="324"/>
                    <a:pt x="2083" y="310"/>
                  </a:cubicBezTo>
                  <a:cubicBezTo>
                    <a:pt x="2171" y="296"/>
                    <a:pt x="2258" y="296"/>
                    <a:pt x="2346" y="296"/>
                  </a:cubicBezTo>
                  <a:cubicBezTo>
                    <a:pt x="2360" y="296"/>
                    <a:pt x="2375" y="296"/>
                    <a:pt x="2375" y="278"/>
                  </a:cubicBezTo>
                  <a:cubicBezTo>
                    <a:pt x="2392" y="278"/>
                    <a:pt x="2406" y="264"/>
                    <a:pt x="2406" y="250"/>
                  </a:cubicBezTo>
                  <a:cubicBezTo>
                    <a:pt x="2406" y="236"/>
                    <a:pt x="2392" y="222"/>
                    <a:pt x="2392" y="208"/>
                  </a:cubicBezTo>
                  <a:lnTo>
                    <a:pt x="2375" y="208"/>
                  </a:lnTo>
                  <a:cubicBezTo>
                    <a:pt x="2360" y="208"/>
                    <a:pt x="2360" y="190"/>
                    <a:pt x="2346" y="190"/>
                  </a:cubicBezTo>
                  <a:lnTo>
                    <a:pt x="2185" y="190"/>
                  </a:lnTo>
                  <a:lnTo>
                    <a:pt x="2128" y="134"/>
                  </a:lnTo>
                  <a:cubicBezTo>
                    <a:pt x="2111" y="120"/>
                    <a:pt x="2083" y="102"/>
                    <a:pt x="2069" y="88"/>
                  </a:cubicBezTo>
                  <a:lnTo>
                    <a:pt x="2069" y="60"/>
                  </a:lnTo>
                  <a:cubicBezTo>
                    <a:pt x="2069" y="60"/>
                    <a:pt x="2069" y="46"/>
                    <a:pt x="2054" y="32"/>
                  </a:cubicBezTo>
                  <a:cubicBezTo>
                    <a:pt x="2040" y="14"/>
                    <a:pt x="2023" y="14"/>
                    <a:pt x="2023" y="14"/>
                  </a:cubicBezTo>
                  <a:lnTo>
                    <a:pt x="1935" y="14"/>
                  </a:lnTo>
                  <a:cubicBezTo>
                    <a:pt x="1921" y="14"/>
                    <a:pt x="1907" y="0"/>
                    <a:pt x="1893" y="0"/>
                  </a:cubicBezTo>
                  <a:close/>
                </a:path>
              </a:pathLst>
            </a:custGeom>
            <a:solidFill>
              <a:srgbClr val="0024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0" name="Google Shape;7496;p83">
              <a:extLst>
                <a:ext uri="{FF2B5EF4-FFF2-40B4-BE49-F238E27FC236}">
                  <a16:creationId xmlns:a16="http://schemas.microsoft.com/office/drawing/2014/main" id="{B50FEAB0-C5AE-1BC5-0715-6AD8FF8E519E}"/>
                </a:ext>
              </a:extLst>
            </p:cNvPr>
            <p:cNvSpPr/>
            <p:nvPr/>
          </p:nvSpPr>
          <p:spPr>
            <a:xfrm>
              <a:off x="3152263" y="2564475"/>
              <a:ext cx="122827" cy="153676"/>
            </a:xfrm>
            <a:custGeom>
              <a:avLst/>
              <a:gdLst/>
              <a:ahLst/>
              <a:cxnLst/>
              <a:rect l="l" t="t" r="r" b="b"/>
              <a:pathLst>
                <a:path w="1302" h="1629" extrusionOk="0">
                  <a:moveTo>
                    <a:pt x="718" y="0"/>
                  </a:moveTo>
                  <a:cubicBezTo>
                    <a:pt x="658" y="0"/>
                    <a:pt x="616" y="14"/>
                    <a:pt x="556" y="32"/>
                  </a:cubicBezTo>
                  <a:cubicBezTo>
                    <a:pt x="422" y="60"/>
                    <a:pt x="320" y="120"/>
                    <a:pt x="232" y="208"/>
                  </a:cubicBezTo>
                  <a:cubicBezTo>
                    <a:pt x="71" y="366"/>
                    <a:pt x="0" y="602"/>
                    <a:pt x="0" y="865"/>
                  </a:cubicBezTo>
                  <a:cubicBezTo>
                    <a:pt x="14" y="1115"/>
                    <a:pt x="116" y="1351"/>
                    <a:pt x="278" y="1527"/>
                  </a:cubicBezTo>
                  <a:cubicBezTo>
                    <a:pt x="306" y="1555"/>
                    <a:pt x="334" y="1569"/>
                    <a:pt x="380" y="1597"/>
                  </a:cubicBezTo>
                  <a:cubicBezTo>
                    <a:pt x="380" y="1615"/>
                    <a:pt x="394" y="1615"/>
                    <a:pt x="394" y="1615"/>
                  </a:cubicBezTo>
                  <a:lnTo>
                    <a:pt x="408" y="1615"/>
                  </a:lnTo>
                  <a:cubicBezTo>
                    <a:pt x="422" y="1597"/>
                    <a:pt x="422" y="1597"/>
                    <a:pt x="440" y="1597"/>
                  </a:cubicBezTo>
                  <a:cubicBezTo>
                    <a:pt x="468" y="1597"/>
                    <a:pt x="482" y="1615"/>
                    <a:pt x="510" y="1615"/>
                  </a:cubicBezTo>
                  <a:cubicBezTo>
                    <a:pt x="542" y="1629"/>
                    <a:pt x="584" y="1629"/>
                    <a:pt x="616" y="1629"/>
                  </a:cubicBezTo>
                  <a:lnTo>
                    <a:pt x="644" y="1629"/>
                  </a:lnTo>
                  <a:cubicBezTo>
                    <a:pt x="718" y="1629"/>
                    <a:pt x="792" y="1597"/>
                    <a:pt x="862" y="1569"/>
                  </a:cubicBezTo>
                  <a:cubicBezTo>
                    <a:pt x="922" y="1527"/>
                    <a:pt x="996" y="1481"/>
                    <a:pt x="1056" y="1421"/>
                  </a:cubicBezTo>
                  <a:cubicBezTo>
                    <a:pt x="1112" y="1365"/>
                    <a:pt x="1158" y="1291"/>
                    <a:pt x="1186" y="1217"/>
                  </a:cubicBezTo>
                  <a:cubicBezTo>
                    <a:pt x="1245" y="1129"/>
                    <a:pt x="1274" y="1013"/>
                    <a:pt x="1288" y="893"/>
                  </a:cubicBezTo>
                  <a:cubicBezTo>
                    <a:pt x="1302" y="777"/>
                    <a:pt x="1302" y="661"/>
                    <a:pt x="1274" y="542"/>
                  </a:cubicBezTo>
                  <a:cubicBezTo>
                    <a:pt x="1245" y="426"/>
                    <a:pt x="1200" y="324"/>
                    <a:pt x="1143" y="236"/>
                  </a:cubicBezTo>
                  <a:cubicBezTo>
                    <a:pt x="1112" y="190"/>
                    <a:pt x="1084" y="148"/>
                    <a:pt x="1038" y="120"/>
                  </a:cubicBezTo>
                  <a:cubicBezTo>
                    <a:pt x="996" y="88"/>
                    <a:pt x="950" y="60"/>
                    <a:pt x="894" y="46"/>
                  </a:cubicBezTo>
                  <a:cubicBezTo>
                    <a:pt x="848" y="14"/>
                    <a:pt x="792" y="0"/>
                    <a:pt x="718" y="0"/>
                  </a:cubicBezTo>
                  <a:close/>
                </a:path>
              </a:pathLst>
            </a:custGeom>
            <a:solidFill>
              <a:srgbClr val="E8BA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1" name="Google Shape;7497;p83">
              <a:extLst>
                <a:ext uri="{FF2B5EF4-FFF2-40B4-BE49-F238E27FC236}">
                  <a16:creationId xmlns:a16="http://schemas.microsoft.com/office/drawing/2014/main" id="{B5BE014F-E2E1-9E0D-54C2-A91D83C73885}"/>
                </a:ext>
              </a:extLst>
            </p:cNvPr>
            <p:cNvSpPr/>
            <p:nvPr/>
          </p:nvSpPr>
          <p:spPr>
            <a:xfrm>
              <a:off x="3208677" y="2580985"/>
              <a:ext cx="37546" cy="72168"/>
            </a:xfrm>
            <a:custGeom>
              <a:avLst/>
              <a:gdLst/>
              <a:ahLst/>
              <a:cxnLst/>
              <a:rect l="l" t="t" r="r" b="b"/>
              <a:pathLst>
                <a:path w="398" h="765" extrusionOk="0">
                  <a:moveTo>
                    <a:pt x="32" y="1"/>
                  </a:moveTo>
                  <a:cubicBezTo>
                    <a:pt x="32" y="1"/>
                    <a:pt x="18" y="1"/>
                    <a:pt x="18" y="15"/>
                  </a:cubicBezTo>
                  <a:cubicBezTo>
                    <a:pt x="0" y="33"/>
                    <a:pt x="18" y="47"/>
                    <a:pt x="32" y="47"/>
                  </a:cubicBezTo>
                  <a:cubicBezTo>
                    <a:pt x="46" y="61"/>
                    <a:pt x="60" y="61"/>
                    <a:pt x="74" y="75"/>
                  </a:cubicBezTo>
                  <a:cubicBezTo>
                    <a:pt x="106" y="89"/>
                    <a:pt x="134" y="121"/>
                    <a:pt x="162" y="149"/>
                  </a:cubicBezTo>
                  <a:cubicBezTo>
                    <a:pt x="176" y="177"/>
                    <a:pt x="208" y="208"/>
                    <a:pt x="222" y="237"/>
                  </a:cubicBezTo>
                  <a:cubicBezTo>
                    <a:pt x="236" y="279"/>
                    <a:pt x="250" y="325"/>
                    <a:pt x="264" y="367"/>
                  </a:cubicBezTo>
                  <a:cubicBezTo>
                    <a:pt x="282" y="455"/>
                    <a:pt x="296" y="560"/>
                    <a:pt x="282" y="662"/>
                  </a:cubicBezTo>
                  <a:lnTo>
                    <a:pt x="282" y="704"/>
                  </a:lnTo>
                  <a:cubicBezTo>
                    <a:pt x="282" y="718"/>
                    <a:pt x="282" y="736"/>
                    <a:pt x="296" y="750"/>
                  </a:cubicBezTo>
                  <a:cubicBezTo>
                    <a:pt x="296" y="750"/>
                    <a:pt x="310" y="764"/>
                    <a:pt x="324" y="764"/>
                  </a:cubicBezTo>
                  <a:cubicBezTo>
                    <a:pt x="338" y="764"/>
                    <a:pt x="352" y="764"/>
                    <a:pt x="352" y="750"/>
                  </a:cubicBezTo>
                  <a:cubicBezTo>
                    <a:pt x="370" y="750"/>
                    <a:pt x="384" y="736"/>
                    <a:pt x="384" y="718"/>
                  </a:cubicBezTo>
                  <a:cubicBezTo>
                    <a:pt x="398" y="588"/>
                    <a:pt x="384" y="441"/>
                    <a:pt x="324" y="296"/>
                  </a:cubicBezTo>
                  <a:cubicBezTo>
                    <a:pt x="296" y="237"/>
                    <a:pt x="264" y="177"/>
                    <a:pt x="222" y="135"/>
                  </a:cubicBezTo>
                  <a:cubicBezTo>
                    <a:pt x="162" y="75"/>
                    <a:pt x="120" y="33"/>
                    <a:pt x="46" y="1"/>
                  </a:cubicBezTo>
                  <a:close/>
                </a:path>
              </a:pathLst>
            </a:custGeom>
            <a:solidFill>
              <a:srgbClr val="C39C8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2" name="Google Shape;7498;p83">
              <a:extLst>
                <a:ext uri="{FF2B5EF4-FFF2-40B4-BE49-F238E27FC236}">
                  <a16:creationId xmlns:a16="http://schemas.microsoft.com/office/drawing/2014/main" id="{E2674540-18F6-A43A-28D3-A9535DC0CA23}"/>
                </a:ext>
              </a:extLst>
            </p:cNvPr>
            <p:cNvSpPr/>
            <p:nvPr/>
          </p:nvSpPr>
          <p:spPr>
            <a:xfrm>
              <a:off x="3154904" y="2354386"/>
              <a:ext cx="731493" cy="745361"/>
            </a:xfrm>
            <a:custGeom>
              <a:avLst/>
              <a:gdLst/>
              <a:ahLst/>
              <a:cxnLst/>
              <a:rect l="l" t="t" r="r" b="b"/>
              <a:pathLst>
                <a:path w="7754" h="7901" extrusionOk="0">
                  <a:moveTo>
                    <a:pt x="2828" y="0"/>
                  </a:moveTo>
                  <a:cubicBezTo>
                    <a:pt x="2565" y="131"/>
                    <a:pt x="2347" y="306"/>
                    <a:pt x="2139" y="514"/>
                  </a:cubicBezTo>
                  <a:cubicBezTo>
                    <a:pt x="2023" y="630"/>
                    <a:pt x="1921" y="778"/>
                    <a:pt x="1819" y="922"/>
                  </a:cubicBezTo>
                  <a:cubicBezTo>
                    <a:pt x="1731" y="1056"/>
                    <a:pt x="1643" y="1218"/>
                    <a:pt x="1569" y="1379"/>
                  </a:cubicBezTo>
                  <a:cubicBezTo>
                    <a:pt x="1495" y="1524"/>
                    <a:pt x="1421" y="1685"/>
                    <a:pt x="1348" y="1875"/>
                  </a:cubicBezTo>
                  <a:cubicBezTo>
                    <a:pt x="1319" y="1963"/>
                    <a:pt x="1274" y="2037"/>
                    <a:pt x="1246" y="2125"/>
                  </a:cubicBezTo>
                  <a:lnTo>
                    <a:pt x="1232" y="2153"/>
                  </a:lnTo>
                  <a:lnTo>
                    <a:pt x="1232" y="2171"/>
                  </a:lnTo>
                  <a:cubicBezTo>
                    <a:pt x="1203" y="2227"/>
                    <a:pt x="1172" y="2301"/>
                    <a:pt x="1144" y="2375"/>
                  </a:cubicBezTo>
                  <a:cubicBezTo>
                    <a:pt x="1010" y="2639"/>
                    <a:pt x="834" y="2874"/>
                    <a:pt x="658" y="3106"/>
                  </a:cubicBezTo>
                  <a:lnTo>
                    <a:pt x="570" y="3208"/>
                  </a:lnTo>
                  <a:cubicBezTo>
                    <a:pt x="454" y="3370"/>
                    <a:pt x="352" y="3504"/>
                    <a:pt x="264" y="3634"/>
                  </a:cubicBezTo>
                  <a:cubicBezTo>
                    <a:pt x="176" y="3810"/>
                    <a:pt x="102" y="3958"/>
                    <a:pt x="60" y="4105"/>
                  </a:cubicBezTo>
                  <a:cubicBezTo>
                    <a:pt x="29" y="4193"/>
                    <a:pt x="14" y="4281"/>
                    <a:pt x="14" y="4369"/>
                  </a:cubicBezTo>
                  <a:cubicBezTo>
                    <a:pt x="0" y="4457"/>
                    <a:pt x="0" y="4545"/>
                    <a:pt x="14" y="4633"/>
                  </a:cubicBezTo>
                  <a:cubicBezTo>
                    <a:pt x="14" y="4721"/>
                    <a:pt x="29" y="4809"/>
                    <a:pt x="60" y="4897"/>
                  </a:cubicBezTo>
                  <a:cubicBezTo>
                    <a:pt x="74" y="4985"/>
                    <a:pt x="102" y="5055"/>
                    <a:pt x="116" y="5129"/>
                  </a:cubicBezTo>
                  <a:cubicBezTo>
                    <a:pt x="176" y="5291"/>
                    <a:pt x="236" y="5439"/>
                    <a:pt x="324" y="5569"/>
                  </a:cubicBezTo>
                  <a:cubicBezTo>
                    <a:pt x="394" y="5702"/>
                    <a:pt x="482" y="5847"/>
                    <a:pt x="588" y="5966"/>
                  </a:cubicBezTo>
                  <a:cubicBezTo>
                    <a:pt x="778" y="6216"/>
                    <a:pt x="1010" y="6434"/>
                    <a:pt x="1274" y="6624"/>
                  </a:cubicBezTo>
                  <a:cubicBezTo>
                    <a:pt x="1759" y="6976"/>
                    <a:pt x="2347" y="7254"/>
                    <a:pt x="3018" y="7415"/>
                  </a:cubicBezTo>
                  <a:cubicBezTo>
                    <a:pt x="3194" y="7475"/>
                    <a:pt x="3356" y="7503"/>
                    <a:pt x="3518" y="7535"/>
                  </a:cubicBezTo>
                  <a:cubicBezTo>
                    <a:pt x="3708" y="7563"/>
                    <a:pt x="3870" y="7577"/>
                    <a:pt x="4031" y="7577"/>
                  </a:cubicBezTo>
                  <a:cubicBezTo>
                    <a:pt x="4207" y="7577"/>
                    <a:pt x="4369" y="7563"/>
                    <a:pt x="4527" y="7517"/>
                  </a:cubicBezTo>
                  <a:cubicBezTo>
                    <a:pt x="4675" y="7489"/>
                    <a:pt x="4823" y="7447"/>
                    <a:pt x="4939" y="7387"/>
                  </a:cubicBezTo>
                  <a:cubicBezTo>
                    <a:pt x="4967" y="7429"/>
                    <a:pt x="5013" y="7475"/>
                    <a:pt x="5055" y="7517"/>
                  </a:cubicBezTo>
                  <a:cubicBezTo>
                    <a:pt x="5101" y="7577"/>
                    <a:pt x="5161" y="7623"/>
                    <a:pt x="5217" y="7665"/>
                  </a:cubicBezTo>
                  <a:cubicBezTo>
                    <a:pt x="5336" y="7753"/>
                    <a:pt x="5467" y="7813"/>
                    <a:pt x="5600" y="7855"/>
                  </a:cubicBezTo>
                  <a:cubicBezTo>
                    <a:pt x="5730" y="7887"/>
                    <a:pt x="5847" y="7901"/>
                    <a:pt x="5966" y="7901"/>
                  </a:cubicBezTo>
                  <a:lnTo>
                    <a:pt x="6082" y="7901"/>
                  </a:lnTo>
                  <a:cubicBezTo>
                    <a:pt x="6170" y="7887"/>
                    <a:pt x="6244" y="7869"/>
                    <a:pt x="6304" y="7855"/>
                  </a:cubicBezTo>
                  <a:cubicBezTo>
                    <a:pt x="6392" y="7841"/>
                    <a:pt x="6448" y="7813"/>
                    <a:pt x="6508" y="7781"/>
                  </a:cubicBezTo>
                  <a:cubicBezTo>
                    <a:pt x="6610" y="7725"/>
                    <a:pt x="6698" y="7665"/>
                    <a:pt x="6786" y="7577"/>
                  </a:cubicBezTo>
                  <a:cubicBezTo>
                    <a:pt x="6874" y="7489"/>
                    <a:pt x="6948" y="7387"/>
                    <a:pt x="7007" y="7285"/>
                  </a:cubicBezTo>
                  <a:cubicBezTo>
                    <a:pt x="7064" y="7166"/>
                    <a:pt x="7095" y="7064"/>
                    <a:pt x="7109" y="6962"/>
                  </a:cubicBezTo>
                  <a:cubicBezTo>
                    <a:pt x="7123" y="6846"/>
                    <a:pt x="7095" y="6726"/>
                    <a:pt x="7050" y="6638"/>
                  </a:cubicBezTo>
                  <a:cubicBezTo>
                    <a:pt x="7021" y="6582"/>
                    <a:pt x="6990" y="6536"/>
                    <a:pt x="6948" y="6494"/>
                  </a:cubicBezTo>
                  <a:cubicBezTo>
                    <a:pt x="6902" y="6434"/>
                    <a:pt x="6845" y="6392"/>
                    <a:pt x="6786" y="6360"/>
                  </a:cubicBezTo>
                  <a:cubicBezTo>
                    <a:pt x="6758" y="6346"/>
                    <a:pt x="6712" y="6332"/>
                    <a:pt x="6670" y="6318"/>
                  </a:cubicBezTo>
                  <a:cubicBezTo>
                    <a:pt x="6624" y="6304"/>
                    <a:pt x="6582" y="6286"/>
                    <a:pt x="6536" y="6286"/>
                  </a:cubicBezTo>
                  <a:cubicBezTo>
                    <a:pt x="6610" y="6216"/>
                    <a:pt x="6698" y="6142"/>
                    <a:pt x="6800" y="6040"/>
                  </a:cubicBezTo>
                  <a:cubicBezTo>
                    <a:pt x="6919" y="5920"/>
                    <a:pt x="7021" y="5790"/>
                    <a:pt x="7123" y="5657"/>
                  </a:cubicBezTo>
                  <a:cubicBezTo>
                    <a:pt x="7225" y="5512"/>
                    <a:pt x="7327" y="5365"/>
                    <a:pt x="7401" y="5217"/>
                  </a:cubicBezTo>
                  <a:cubicBezTo>
                    <a:pt x="7489" y="5055"/>
                    <a:pt x="7563" y="4911"/>
                    <a:pt x="7605" y="4763"/>
                  </a:cubicBezTo>
                  <a:cubicBezTo>
                    <a:pt x="7665" y="4615"/>
                    <a:pt x="7711" y="4471"/>
                    <a:pt x="7725" y="4338"/>
                  </a:cubicBezTo>
                  <a:cubicBezTo>
                    <a:pt x="7753" y="4221"/>
                    <a:pt x="7753" y="4105"/>
                    <a:pt x="7753" y="3972"/>
                  </a:cubicBezTo>
                  <a:cubicBezTo>
                    <a:pt x="7739" y="3532"/>
                    <a:pt x="7563" y="3064"/>
                    <a:pt x="7225" y="2610"/>
                  </a:cubicBezTo>
                  <a:cubicBezTo>
                    <a:pt x="7078" y="2389"/>
                    <a:pt x="6902" y="2185"/>
                    <a:pt x="6712" y="1995"/>
                  </a:cubicBezTo>
                  <a:cubicBezTo>
                    <a:pt x="6522" y="1787"/>
                    <a:pt x="6304" y="1611"/>
                    <a:pt x="6082" y="1436"/>
                  </a:cubicBezTo>
                  <a:cubicBezTo>
                    <a:pt x="5878" y="1274"/>
                    <a:pt x="5643" y="1116"/>
                    <a:pt x="5424" y="982"/>
                  </a:cubicBezTo>
                  <a:cubicBezTo>
                    <a:pt x="5189" y="852"/>
                    <a:pt x="4967" y="732"/>
                    <a:pt x="4763" y="630"/>
                  </a:cubicBezTo>
                  <a:cubicBezTo>
                    <a:pt x="4661" y="588"/>
                    <a:pt x="4559" y="542"/>
                    <a:pt x="4457" y="500"/>
                  </a:cubicBezTo>
                  <a:cubicBezTo>
                    <a:pt x="4250" y="426"/>
                    <a:pt x="4074" y="366"/>
                    <a:pt x="3912" y="306"/>
                  </a:cubicBezTo>
                  <a:lnTo>
                    <a:pt x="3884" y="306"/>
                  </a:lnTo>
                  <a:cubicBezTo>
                    <a:pt x="3490" y="176"/>
                    <a:pt x="3180" y="117"/>
                    <a:pt x="2888" y="102"/>
                  </a:cubicBezTo>
                  <a:lnTo>
                    <a:pt x="2916" y="74"/>
                  </a:lnTo>
                  <a:cubicBezTo>
                    <a:pt x="2916" y="60"/>
                    <a:pt x="2916" y="43"/>
                    <a:pt x="2902" y="29"/>
                  </a:cubicBezTo>
                  <a:cubicBezTo>
                    <a:pt x="2902" y="15"/>
                    <a:pt x="2888" y="0"/>
                    <a:pt x="2874" y="0"/>
                  </a:cubicBezTo>
                  <a:close/>
                </a:path>
              </a:pathLst>
            </a:custGeom>
            <a:solidFill>
              <a:srgbClr val="FFCCA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3" name="Google Shape;7499;p83">
              <a:extLst>
                <a:ext uri="{FF2B5EF4-FFF2-40B4-BE49-F238E27FC236}">
                  <a16:creationId xmlns:a16="http://schemas.microsoft.com/office/drawing/2014/main" id="{A7CB4FBE-FD7A-3D8A-9C47-6824847201FC}"/>
                </a:ext>
              </a:extLst>
            </p:cNvPr>
            <p:cNvSpPr/>
            <p:nvPr/>
          </p:nvSpPr>
          <p:spPr>
            <a:xfrm>
              <a:off x="3670554" y="2970976"/>
              <a:ext cx="85753" cy="72074"/>
            </a:xfrm>
            <a:custGeom>
              <a:avLst/>
              <a:gdLst/>
              <a:ahLst/>
              <a:cxnLst/>
              <a:rect l="l" t="t" r="r" b="b"/>
              <a:pathLst>
                <a:path w="909" h="764" extrusionOk="0">
                  <a:moveTo>
                    <a:pt x="852" y="0"/>
                  </a:moveTo>
                  <a:cubicBezTo>
                    <a:pt x="838" y="0"/>
                    <a:pt x="820" y="0"/>
                    <a:pt x="806" y="14"/>
                  </a:cubicBezTo>
                  <a:cubicBezTo>
                    <a:pt x="792" y="32"/>
                    <a:pt x="792" y="32"/>
                    <a:pt x="792" y="46"/>
                  </a:cubicBezTo>
                  <a:lnTo>
                    <a:pt x="792" y="74"/>
                  </a:lnTo>
                  <a:cubicBezTo>
                    <a:pt x="764" y="148"/>
                    <a:pt x="732" y="222"/>
                    <a:pt x="690" y="278"/>
                  </a:cubicBezTo>
                  <a:cubicBezTo>
                    <a:pt x="662" y="352"/>
                    <a:pt x="602" y="412"/>
                    <a:pt x="556" y="454"/>
                  </a:cubicBezTo>
                  <a:cubicBezTo>
                    <a:pt x="500" y="514"/>
                    <a:pt x="440" y="559"/>
                    <a:pt x="366" y="602"/>
                  </a:cubicBezTo>
                  <a:cubicBezTo>
                    <a:pt x="310" y="630"/>
                    <a:pt x="250" y="661"/>
                    <a:pt x="191" y="675"/>
                  </a:cubicBezTo>
                  <a:cubicBezTo>
                    <a:pt x="134" y="689"/>
                    <a:pt x="74" y="689"/>
                    <a:pt x="29" y="689"/>
                  </a:cubicBezTo>
                  <a:cubicBezTo>
                    <a:pt x="1" y="689"/>
                    <a:pt x="1" y="718"/>
                    <a:pt x="1" y="735"/>
                  </a:cubicBezTo>
                  <a:cubicBezTo>
                    <a:pt x="1" y="735"/>
                    <a:pt x="1" y="749"/>
                    <a:pt x="15" y="749"/>
                  </a:cubicBezTo>
                  <a:cubicBezTo>
                    <a:pt x="15" y="763"/>
                    <a:pt x="29" y="763"/>
                    <a:pt x="29" y="763"/>
                  </a:cubicBezTo>
                  <a:cubicBezTo>
                    <a:pt x="236" y="763"/>
                    <a:pt x="426" y="689"/>
                    <a:pt x="574" y="573"/>
                  </a:cubicBezTo>
                  <a:cubicBezTo>
                    <a:pt x="662" y="500"/>
                    <a:pt x="732" y="426"/>
                    <a:pt x="778" y="338"/>
                  </a:cubicBezTo>
                  <a:cubicBezTo>
                    <a:pt x="838" y="264"/>
                    <a:pt x="880" y="162"/>
                    <a:pt x="894" y="60"/>
                  </a:cubicBezTo>
                  <a:cubicBezTo>
                    <a:pt x="908" y="32"/>
                    <a:pt x="880" y="0"/>
                    <a:pt x="852" y="0"/>
                  </a:cubicBezTo>
                  <a:close/>
                </a:path>
              </a:pathLst>
            </a:custGeom>
            <a:solidFill>
              <a:srgbClr val="C39C8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4" name="Google Shape;7500;p83">
              <a:extLst>
                <a:ext uri="{FF2B5EF4-FFF2-40B4-BE49-F238E27FC236}">
                  <a16:creationId xmlns:a16="http://schemas.microsoft.com/office/drawing/2014/main" id="{B8A3E5DE-E843-1978-2A5B-9BB02DC59AD2}"/>
                </a:ext>
              </a:extLst>
            </p:cNvPr>
            <p:cNvSpPr/>
            <p:nvPr/>
          </p:nvSpPr>
          <p:spPr>
            <a:xfrm>
              <a:off x="3746590" y="2970976"/>
              <a:ext cx="56791" cy="47169"/>
            </a:xfrm>
            <a:custGeom>
              <a:avLst/>
              <a:gdLst/>
              <a:ahLst/>
              <a:cxnLst/>
              <a:rect l="l" t="t" r="r" b="b"/>
              <a:pathLst>
                <a:path w="602" h="500" extrusionOk="0">
                  <a:moveTo>
                    <a:pt x="46" y="0"/>
                  </a:moveTo>
                  <a:cubicBezTo>
                    <a:pt x="14" y="0"/>
                    <a:pt x="0" y="14"/>
                    <a:pt x="0" y="46"/>
                  </a:cubicBezTo>
                  <a:lnTo>
                    <a:pt x="0" y="60"/>
                  </a:lnTo>
                  <a:cubicBezTo>
                    <a:pt x="0" y="74"/>
                    <a:pt x="14" y="88"/>
                    <a:pt x="32" y="88"/>
                  </a:cubicBezTo>
                  <a:cubicBezTo>
                    <a:pt x="46" y="102"/>
                    <a:pt x="74" y="102"/>
                    <a:pt x="102" y="120"/>
                  </a:cubicBezTo>
                  <a:cubicBezTo>
                    <a:pt x="120" y="120"/>
                    <a:pt x="148" y="134"/>
                    <a:pt x="162" y="134"/>
                  </a:cubicBezTo>
                  <a:cubicBezTo>
                    <a:pt x="222" y="162"/>
                    <a:pt x="278" y="190"/>
                    <a:pt x="338" y="222"/>
                  </a:cubicBezTo>
                  <a:cubicBezTo>
                    <a:pt x="384" y="250"/>
                    <a:pt x="426" y="295"/>
                    <a:pt x="454" y="324"/>
                  </a:cubicBezTo>
                  <a:cubicBezTo>
                    <a:pt x="471" y="352"/>
                    <a:pt x="500" y="383"/>
                    <a:pt x="514" y="412"/>
                  </a:cubicBezTo>
                  <a:cubicBezTo>
                    <a:pt x="528" y="440"/>
                    <a:pt x="528" y="454"/>
                    <a:pt x="542" y="485"/>
                  </a:cubicBezTo>
                  <a:cubicBezTo>
                    <a:pt x="542" y="500"/>
                    <a:pt x="559" y="500"/>
                    <a:pt x="573" y="500"/>
                  </a:cubicBezTo>
                  <a:cubicBezTo>
                    <a:pt x="602" y="485"/>
                    <a:pt x="602" y="471"/>
                    <a:pt x="602" y="454"/>
                  </a:cubicBezTo>
                  <a:cubicBezTo>
                    <a:pt x="559" y="338"/>
                    <a:pt x="486" y="236"/>
                    <a:pt x="398" y="148"/>
                  </a:cubicBezTo>
                  <a:cubicBezTo>
                    <a:pt x="352" y="102"/>
                    <a:pt x="296" y="74"/>
                    <a:pt x="236" y="46"/>
                  </a:cubicBezTo>
                  <a:cubicBezTo>
                    <a:pt x="208" y="32"/>
                    <a:pt x="176" y="32"/>
                    <a:pt x="134" y="14"/>
                  </a:cubicBezTo>
                  <a:cubicBezTo>
                    <a:pt x="102" y="0"/>
                    <a:pt x="74" y="0"/>
                    <a:pt x="46" y="0"/>
                  </a:cubicBezTo>
                  <a:close/>
                </a:path>
              </a:pathLst>
            </a:custGeom>
            <a:solidFill>
              <a:srgbClr val="C39C8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5" name="Google Shape;7501;p83">
              <a:extLst>
                <a:ext uri="{FF2B5EF4-FFF2-40B4-BE49-F238E27FC236}">
                  <a16:creationId xmlns:a16="http://schemas.microsoft.com/office/drawing/2014/main" id="{E310E205-4044-E38D-88CA-F64705F2DA03}"/>
                </a:ext>
              </a:extLst>
            </p:cNvPr>
            <p:cNvSpPr/>
            <p:nvPr/>
          </p:nvSpPr>
          <p:spPr>
            <a:xfrm>
              <a:off x="3590272" y="2340424"/>
              <a:ext cx="358482" cy="339898"/>
            </a:xfrm>
            <a:custGeom>
              <a:avLst/>
              <a:gdLst/>
              <a:ahLst/>
              <a:cxnLst/>
              <a:rect l="l" t="t" r="r" b="b"/>
              <a:pathLst>
                <a:path w="3800" h="3603" extrusionOk="0">
                  <a:moveTo>
                    <a:pt x="32" y="1"/>
                  </a:moveTo>
                  <a:cubicBezTo>
                    <a:pt x="18" y="1"/>
                    <a:pt x="0" y="15"/>
                    <a:pt x="0" y="32"/>
                  </a:cubicBezTo>
                  <a:cubicBezTo>
                    <a:pt x="0" y="42"/>
                    <a:pt x="9" y="52"/>
                    <a:pt x="19" y="52"/>
                  </a:cubicBezTo>
                  <a:cubicBezTo>
                    <a:pt x="24" y="52"/>
                    <a:pt x="28" y="51"/>
                    <a:pt x="32" y="46"/>
                  </a:cubicBezTo>
                  <a:cubicBezTo>
                    <a:pt x="194" y="46"/>
                    <a:pt x="370" y="61"/>
                    <a:pt x="546" y="89"/>
                  </a:cubicBezTo>
                  <a:lnTo>
                    <a:pt x="528" y="89"/>
                  </a:lnTo>
                  <a:cubicBezTo>
                    <a:pt x="750" y="120"/>
                    <a:pt x="954" y="191"/>
                    <a:pt x="1144" y="279"/>
                  </a:cubicBezTo>
                  <a:cubicBezTo>
                    <a:pt x="1379" y="384"/>
                    <a:pt x="1583" y="514"/>
                    <a:pt x="1791" y="676"/>
                  </a:cubicBezTo>
                  <a:lnTo>
                    <a:pt x="1777" y="676"/>
                  </a:lnTo>
                  <a:cubicBezTo>
                    <a:pt x="1847" y="736"/>
                    <a:pt x="1921" y="792"/>
                    <a:pt x="1995" y="866"/>
                  </a:cubicBezTo>
                  <a:cubicBezTo>
                    <a:pt x="2069" y="926"/>
                    <a:pt x="2143" y="1000"/>
                    <a:pt x="2199" y="1070"/>
                  </a:cubicBezTo>
                  <a:cubicBezTo>
                    <a:pt x="2333" y="1218"/>
                    <a:pt x="2463" y="1380"/>
                    <a:pt x="2582" y="1541"/>
                  </a:cubicBezTo>
                  <a:cubicBezTo>
                    <a:pt x="2670" y="1657"/>
                    <a:pt x="2744" y="1774"/>
                    <a:pt x="2814" y="1907"/>
                  </a:cubicBezTo>
                  <a:cubicBezTo>
                    <a:pt x="2888" y="2023"/>
                    <a:pt x="2962" y="2157"/>
                    <a:pt x="3036" y="2287"/>
                  </a:cubicBezTo>
                  <a:cubicBezTo>
                    <a:pt x="3184" y="2537"/>
                    <a:pt x="3300" y="2787"/>
                    <a:pt x="3416" y="3050"/>
                  </a:cubicBezTo>
                  <a:cubicBezTo>
                    <a:pt x="3448" y="3138"/>
                    <a:pt x="3476" y="3212"/>
                    <a:pt x="3504" y="3286"/>
                  </a:cubicBezTo>
                  <a:cubicBezTo>
                    <a:pt x="3535" y="3356"/>
                    <a:pt x="3564" y="3430"/>
                    <a:pt x="3592" y="3504"/>
                  </a:cubicBezTo>
                  <a:lnTo>
                    <a:pt x="3592" y="3518"/>
                  </a:lnTo>
                  <a:cubicBezTo>
                    <a:pt x="3606" y="3550"/>
                    <a:pt x="3623" y="3578"/>
                    <a:pt x="3638" y="3592"/>
                  </a:cubicBezTo>
                  <a:cubicBezTo>
                    <a:pt x="3652" y="3599"/>
                    <a:pt x="3666" y="3603"/>
                    <a:pt x="3678" y="3603"/>
                  </a:cubicBezTo>
                  <a:cubicBezTo>
                    <a:pt x="3691" y="3603"/>
                    <a:pt x="3703" y="3599"/>
                    <a:pt x="3711" y="3592"/>
                  </a:cubicBezTo>
                  <a:cubicBezTo>
                    <a:pt x="3740" y="3592"/>
                    <a:pt x="3768" y="3578"/>
                    <a:pt x="3782" y="3550"/>
                  </a:cubicBezTo>
                  <a:cubicBezTo>
                    <a:pt x="3782" y="3532"/>
                    <a:pt x="3799" y="3504"/>
                    <a:pt x="3782" y="3476"/>
                  </a:cubicBezTo>
                  <a:cubicBezTo>
                    <a:pt x="3782" y="3444"/>
                    <a:pt x="3768" y="3416"/>
                    <a:pt x="3768" y="3388"/>
                  </a:cubicBezTo>
                  <a:cubicBezTo>
                    <a:pt x="3754" y="3356"/>
                    <a:pt x="3740" y="3328"/>
                    <a:pt x="3740" y="3300"/>
                  </a:cubicBezTo>
                  <a:cubicBezTo>
                    <a:pt x="3711" y="3240"/>
                    <a:pt x="3694" y="3166"/>
                    <a:pt x="3666" y="3110"/>
                  </a:cubicBezTo>
                  <a:cubicBezTo>
                    <a:pt x="3623" y="2977"/>
                    <a:pt x="3564" y="2846"/>
                    <a:pt x="3504" y="2713"/>
                  </a:cubicBezTo>
                  <a:cubicBezTo>
                    <a:pt x="3374" y="2435"/>
                    <a:pt x="3240" y="2185"/>
                    <a:pt x="3078" y="1935"/>
                  </a:cubicBezTo>
                  <a:cubicBezTo>
                    <a:pt x="2990" y="1805"/>
                    <a:pt x="2902" y="1686"/>
                    <a:pt x="2814" y="1570"/>
                  </a:cubicBezTo>
                  <a:cubicBezTo>
                    <a:pt x="2726" y="1453"/>
                    <a:pt x="2624" y="1334"/>
                    <a:pt x="2522" y="1218"/>
                  </a:cubicBezTo>
                  <a:cubicBezTo>
                    <a:pt x="2333" y="1000"/>
                    <a:pt x="2111" y="792"/>
                    <a:pt x="1879" y="616"/>
                  </a:cubicBezTo>
                  <a:cubicBezTo>
                    <a:pt x="1657" y="440"/>
                    <a:pt x="1407" y="310"/>
                    <a:pt x="1144" y="191"/>
                  </a:cubicBezTo>
                  <a:cubicBezTo>
                    <a:pt x="1028" y="148"/>
                    <a:pt x="897" y="103"/>
                    <a:pt x="750" y="61"/>
                  </a:cubicBezTo>
                  <a:cubicBezTo>
                    <a:pt x="616" y="32"/>
                    <a:pt x="486" y="15"/>
                    <a:pt x="33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6" name="Google Shape;7502;p83">
              <a:extLst>
                <a:ext uri="{FF2B5EF4-FFF2-40B4-BE49-F238E27FC236}">
                  <a16:creationId xmlns:a16="http://schemas.microsoft.com/office/drawing/2014/main" id="{0146E287-CC89-4C2E-EC9A-E6EAD500FD16}"/>
                </a:ext>
              </a:extLst>
            </p:cNvPr>
            <p:cNvSpPr/>
            <p:nvPr/>
          </p:nvSpPr>
          <p:spPr>
            <a:xfrm>
              <a:off x="3963566" y="2789753"/>
              <a:ext cx="68112" cy="327257"/>
            </a:xfrm>
            <a:custGeom>
              <a:avLst/>
              <a:gdLst/>
              <a:ahLst/>
              <a:cxnLst/>
              <a:rect l="l" t="t" r="r" b="b"/>
              <a:pathLst>
                <a:path w="722" h="3469" extrusionOk="0">
                  <a:moveTo>
                    <a:pt x="282" y="648"/>
                  </a:moveTo>
                  <a:cubicBezTo>
                    <a:pt x="296" y="662"/>
                    <a:pt x="296" y="662"/>
                    <a:pt x="296" y="676"/>
                  </a:cubicBezTo>
                  <a:lnTo>
                    <a:pt x="296" y="662"/>
                  </a:lnTo>
                  <a:lnTo>
                    <a:pt x="282" y="648"/>
                  </a:lnTo>
                  <a:close/>
                  <a:moveTo>
                    <a:pt x="32" y="0"/>
                  </a:moveTo>
                  <a:cubicBezTo>
                    <a:pt x="18" y="0"/>
                    <a:pt x="1" y="32"/>
                    <a:pt x="18" y="46"/>
                  </a:cubicBezTo>
                  <a:cubicBezTo>
                    <a:pt x="120" y="236"/>
                    <a:pt x="208" y="440"/>
                    <a:pt x="296" y="662"/>
                  </a:cubicBezTo>
                  <a:cubicBezTo>
                    <a:pt x="412" y="999"/>
                    <a:pt x="514" y="1351"/>
                    <a:pt x="546" y="1703"/>
                  </a:cubicBezTo>
                  <a:cubicBezTo>
                    <a:pt x="574" y="1935"/>
                    <a:pt x="560" y="2157"/>
                    <a:pt x="514" y="2375"/>
                  </a:cubicBezTo>
                  <a:cubicBezTo>
                    <a:pt x="500" y="2523"/>
                    <a:pt x="458" y="2670"/>
                    <a:pt x="384" y="2800"/>
                  </a:cubicBezTo>
                  <a:cubicBezTo>
                    <a:pt x="324" y="2934"/>
                    <a:pt x="250" y="3050"/>
                    <a:pt x="162" y="3166"/>
                  </a:cubicBezTo>
                  <a:lnTo>
                    <a:pt x="32" y="3300"/>
                  </a:lnTo>
                  <a:cubicBezTo>
                    <a:pt x="1" y="3342"/>
                    <a:pt x="1" y="3402"/>
                    <a:pt x="32" y="3448"/>
                  </a:cubicBezTo>
                  <a:cubicBezTo>
                    <a:pt x="53" y="3462"/>
                    <a:pt x="79" y="3469"/>
                    <a:pt x="104" y="3469"/>
                  </a:cubicBezTo>
                  <a:cubicBezTo>
                    <a:pt x="130" y="3469"/>
                    <a:pt x="155" y="3462"/>
                    <a:pt x="176" y="3448"/>
                  </a:cubicBezTo>
                  <a:cubicBezTo>
                    <a:pt x="296" y="3328"/>
                    <a:pt x="398" y="3198"/>
                    <a:pt x="472" y="3050"/>
                  </a:cubicBezTo>
                  <a:cubicBezTo>
                    <a:pt x="546" y="2920"/>
                    <a:pt x="602" y="2786"/>
                    <a:pt x="648" y="2625"/>
                  </a:cubicBezTo>
                  <a:cubicBezTo>
                    <a:pt x="690" y="2480"/>
                    <a:pt x="704" y="2333"/>
                    <a:pt x="704" y="2171"/>
                  </a:cubicBezTo>
                  <a:cubicBezTo>
                    <a:pt x="722" y="2023"/>
                    <a:pt x="704" y="1865"/>
                    <a:pt x="676" y="1717"/>
                  </a:cubicBezTo>
                  <a:cubicBezTo>
                    <a:pt x="634" y="1407"/>
                    <a:pt x="546" y="1116"/>
                    <a:pt x="440" y="824"/>
                  </a:cubicBezTo>
                  <a:cubicBezTo>
                    <a:pt x="324" y="546"/>
                    <a:pt x="194" y="282"/>
                    <a:pt x="60" y="18"/>
                  </a:cubicBezTo>
                  <a:cubicBezTo>
                    <a:pt x="46" y="18"/>
                    <a:pt x="46" y="0"/>
                    <a:pt x="32"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7" name="Google Shape;7503;p83">
              <a:extLst>
                <a:ext uri="{FF2B5EF4-FFF2-40B4-BE49-F238E27FC236}">
                  <a16:creationId xmlns:a16="http://schemas.microsoft.com/office/drawing/2014/main" id="{108ECCD2-1CD8-E375-7C39-4DF489625EB2}"/>
                </a:ext>
              </a:extLst>
            </p:cNvPr>
            <p:cNvSpPr/>
            <p:nvPr/>
          </p:nvSpPr>
          <p:spPr>
            <a:xfrm>
              <a:off x="3883568" y="2958618"/>
              <a:ext cx="66508" cy="148676"/>
            </a:xfrm>
            <a:custGeom>
              <a:avLst/>
              <a:gdLst/>
              <a:ahLst/>
              <a:cxnLst/>
              <a:rect l="l" t="t" r="r" b="b"/>
              <a:pathLst>
                <a:path w="705" h="1576" extrusionOk="0">
                  <a:moveTo>
                    <a:pt x="659" y="1"/>
                  </a:moveTo>
                  <a:cubicBezTo>
                    <a:pt x="631" y="1"/>
                    <a:pt x="616" y="15"/>
                    <a:pt x="616" y="43"/>
                  </a:cubicBezTo>
                  <a:cubicBezTo>
                    <a:pt x="616" y="163"/>
                    <a:pt x="602" y="279"/>
                    <a:pt x="585" y="381"/>
                  </a:cubicBezTo>
                  <a:cubicBezTo>
                    <a:pt x="557" y="557"/>
                    <a:pt x="497" y="718"/>
                    <a:pt x="441" y="866"/>
                  </a:cubicBezTo>
                  <a:lnTo>
                    <a:pt x="441" y="849"/>
                  </a:lnTo>
                  <a:cubicBezTo>
                    <a:pt x="367" y="996"/>
                    <a:pt x="293" y="1144"/>
                    <a:pt x="191" y="1260"/>
                  </a:cubicBezTo>
                  <a:cubicBezTo>
                    <a:pt x="131" y="1320"/>
                    <a:pt x="89" y="1376"/>
                    <a:pt x="29" y="1422"/>
                  </a:cubicBezTo>
                  <a:cubicBezTo>
                    <a:pt x="1" y="1464"/>
                    <a:pt x="1" y="1510"/>
                    <a:pt x="29" y="1552"/>
                  </a:cubicBezTo>
                  <a:cubicBezTo>
                    <a:pt x="43" y="1568"/>
                    <a:pt x="65" y="1576"/>
                    <a:pt x="89" y="1576"/>
                  </a:cubicBezTo>
                  <a:cubicBezTo>
                    <a:pt x="113" y="1576"/>
                    <a:pt x="140" y="1568"/>
                    <a:pt x="163" y="1552"/>
                  </a:cubicBezTo>
                  <a:cubicBezTo>
                    <a:pt x="353" y="1348"/>
                    <a:pt x="483" y="1112"/>
                    <a:pt x="585" y="849"/>
                  </a:cubicBezTo>
                  <a:cubicBezTo>
                    <a:pt x="631" y="718"/>
                    <a:pt x="659" y="585"/>
                    <a:pt x="673" y="455"/>
                  </a:cubicBezTo>
                  <a:cubicBezTo>
                    <a:pt x="690" y="307"/>
                    <a:pt x="704" y="177"/>
                    <a:pt x="690" y="43"/>
                  </a:cubicBezTo>
                  <a:cubicBezTo>
                    <a:pt x="690" y="29"/>
                    <a:pt x="673" y="1"/>
                    <a:pt x="659"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8" name="Google Shape;7504;p83">
              <a:extLst>
                <a:ext uri="{FF2B5EF4-FFF2-40B4-BE49-F238E27FC236}">
                  <a16:creationId xmlns:a16="http://schemas.microsoft.com/office/drawing/2014/main" id="{A8F2FF93-D89D-284A-14A1-0F48D91DB568}"/>
                </a:ext>
              </a:extLst>
            </p:cNvPr>
            <p:cNvSpPr/>
            <p:nvPr/>
          </p:nvSpPr>
          <p:spPr>
            <a:xfrm>
              <a:off x="3299901" y="2357027"/>
              <a:ext cx="138487" cy="52923"/>
            </a:xfrm>
            <a:custGeom>
              <a:avLst/>
              <a:gdLst/>
              <a:ahLst/>
              <a:cxnLst/>
              <a:rect l="l" t="t" r="r" b="b"/>
              <a:pathLst>
                <a:path w="1468" h="561" extrusionOk="0">
                  <a:moveTo>
                    <a:pt x="1232" y="1"/>
                  </a:moveTo>
                  <a:cubicBezTo>
                    <a:pt x="1056" y="1"/>
                    <a:pt x="880" y="46"/>
                    <a:pt x="722" y="103"/>
                  </a:cubicBezTo>
                  <a:cubicBezTo>
                    <a:pt x="588" y="148"/>
                    <a:pt x="472" y="191"/>
                    <a:pt x="352" y="264"/>
                  </a:cubicBezTo>
                  <a:cubicBezTo>
                    <a:pt x="296" y="296"/>
                    <a:pt x="236" y="324"/>
                    <a:pt x="194" y="352"/>
                  </a:cubicBezTo>
                  <a:cubicBezTo>
                    <a:pt x="162" y="366"/>
                    <a:pt x="134" y="384"/>
                    <a:pt x="106" y="398"/>
                  </a:cubicBezTo>
                  <a:cubicBezTo>
                    <a:pt x="74" y="412"/>
                    <a:pt x="60" y="440"/>
                    <a:pt x="32" y="454"/>
                  </a:cubicBezTo>
                  <a:lnTo>
                    <a:pt x="1" y="486"/>
                  </a:lnTo>
                  <a:cubicBezTo>
                    <a:pt x="1" y="500"/>
                    <a:pt x="1" y="528"/>
                    <a:pt x="18" y="528"/>
                  </a:cubicBezTo>
                  <a:cubicBezTo>
                    <a:pt x="27" y="547"/>
                    <a:pt x="46" y="560"/>
                    <a:pt x="66" y="560"/>
                  </a:cubicBezTo>
                  <a:cubicBezTo>
                    <a:pt x="80" y="560"/>
                    <a:pt x="94" y="555"/>
                    <a:pt x="106" y="542"/>
                  </a:cubicBezTo>
                  <a:cubicBezTo>
                    <a:pt x="134" y="528"/>
                    <a:pt x="162" y="500"/>
                    <a:pt x="194" y="472"/>
                  </a:cubicBezTo>
                  <a:cubicBezTo>
                    <a:pt x="222" y="454"/>
                    <a:pt x="264" y="426"/>
                    <a:pt x="296" y="398"/>
                  </a:cubicBezTo>
                  <a:cubicBezTo>
                    <a:pt x="370" y="352"/>
                    <a:pt x="458" y="310"/>
                    <a:pt x="528" y="264"/>
                  </a:cubicBezTo>
                  <a:cubicBezTo>
                    <a:pt x="676" y="191"/>
                    <a:pt x="838" y="120"/>
                    <a:pt x="1000" y="89"/>
                  </a:cubicBezTo>
                  <a:cubicBezTo>
                    <a:pt x="1102" y="74"/>
                    <a:pt x="1189" y="60"/>
                    <a:pt x="1291" y="60"/>
                  </a:cubicBezTo>
                  <a:cubicBezTo>
                    <a:pt x="1337" y="60"/>
                    <a:pt x="1393" y="74"/>
                    <a:pt x="1439" y="74"/>
                  </a:cubicBezTo>
                  <a:cubicBezTo>
                    <a:pt x="1443" y="79"/>
                    <a:pt x="1447" y="80"/>
                    <a:pt x="1451" y="80"/>
                  </a:cubicBezTo>
                  <a:cubicBezTo>
                    <a:pt x="1460" y="80"/>
                    <a:pt x="1467" y="70"/>
                    <a:pt x="1467" y="60"/>
                  </a:cubicBezTo>
                  <a:cubicBezTo>
                    <a:pt x="1467" y="46"/>
                    <a:pt x="1453" y="32"/>
                    <a:pt x="1439" y="32"/>
                  </a:cubicBezTo>
                  <a:cubicBezTo>
                    <a:pt x="1379" y="15"/>
                    <a:pt x="1306" y="1"/>
                    <a:pt x="1232"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9" name="Google Shape;7505;p83">
              <a:extLst>
                <a:ext uri="{FF2B5EF4-FFF2-40B4-BE49-F238E27FC236}">
                  <a16:creationId xmlns:a16="http://schemas.microsoft.com/office/drawing/2014/main" id="{CF0FE713-8B51-AFC2-3A23-5FDAF37A2D84}"/>
                </a:ext>
              </a:extLst>
            </p:cNvPr>
            <p:cNvSpPr/>
            <p:nvPr/>
          </p:nvSpPr>
          <p:spPr>
            <a:xfrm>
              <a:off x="2606048" y="3231065"/>
              <a:ext cx="214429" cy="229429"/>
            </a:xfrm>
            <a:custGeom>
              <a:avLst/>
              <a:gdLst/>
              <a:ahLst/>
              <a:cxnLst/>
              <a:rect l="l" t="t" r="r" b="b"/>
              <a:pathLst>
                <a:path w="2273" h="2432" extrusionOk="0">
                  <a:moveTo>
                    <a:pt x="2111" y="1"/>
                  </a:moveTo>
                  <a:cubicBezTo>
                    <a:pt x="2097" y="1"/>
                    <a:pt x="2097" y="15"/>
                    <a:pt x="2079" y="15"/>
                  </a:cubicBezTo>
                  <a:cubicBezTo>
                    <a:pt x="2023" y="71"/>
                    <a:pt x="1963" y="131"/>
                    <a:pt x="1875" y="177"/>
                  </a:cubicBezTo>
                  <a:cubicBezTo>
                    <a:pt x="1801" y="233"/>
                    <a:pt x="1728" y="279"/>
                    <a:pt x="1640" y="307"/>
                  </a:cubicBezTo>
                  <a:cubicBezTo>
                    <a:pt x="1569" y="353"/>
                    <a:pt x="1481" y="395"/>
                    <a:pt x="1407" y="423"/>
                  </a:cubicBezTo>
                  <a:cubicBezTo>
                    <a:pt x="1319" y="469"/>
                    <a:pt x="1232" y="497"/>
                    <a:pt x="1158" y="528"/>
                  </a:cubicBezTo>
                  <a:cubicBezTo>
                    <a:pt x="1070" y="557"/>
                    <a:pt x="982" y="599"/>
                    <a:pt x="894" y="630"/>
                  </a:cubicBezTo>
                  <a:cubicBezTo>
                    <a:pt x="704" y="718"/>
                    <a:pt x="542" y="806"/>
                    <a:pt x="408" y="894"/>
                  </a:cubicBezTo>
                  <a:cubicBezTo>
                    <a:pt x="292" y="982"/>
                    <a:pt x="176" y="1098"/>
                    <a:pt x="117" y="1232"/>
                  </a:cubicBezTo>
                  <a:cubicBezTo>
                    <a:pt x="43" y="1348"/>
                    <a:pt x="0" y="1478"/>
                    <a:pt x="0" y="1612"/>
                  </a:cubicBezTo>
                  <a:cubicBezTo>
                    <a:pt x="0" y="1742"/>
                    <a:pt x="29" y="1876"/>
                    <a:pt x="102" y="1978"/>
                  </a:cubicBezTo>
                  <a:cubicBezTo>
                    <a:pt x="176" y="2111"/>
                    <a:pt x="278" y="2213"/>
                    <a:pt x="426" y="2287"/>
                  </a:cubicBezTo>
                  <a:cubicBezTo>
                    <a:pt x="496" y="2343"/>
                    <a:pt x="584" y="2375"/>
                    <a:pt x="658" y="2403"/>
                  </a:cubicBezTo>
                  <a:cubicBezTo>
                    <a:pt x="732" y="2417"/>
                    <a:pt x="806" y="2431"/>
                    <a:pt x="880" y="2431"/>
                  </a:cubicBezTo>
                  <a:lnTo>
                    <a:pt x="922" y="2431"/>
                  </a:lnTo>
                  <a:cubicBezTo>
                    <a:pt x="1084" y="2417"/>
                    <a:pt x="1246" y="2358"/>
                    <a:pt x="1407" y="2270"/>
                  </a:cubicBezTo>
                  <a:cubicBezTo>
                    <a:pt x="1552" y="2182"/>
                    <a:pt x="1685" y="2080"/>
                    <a:pt x="1801" y="1935"/>
                  </a:cubicBezTo>
                  <a:cubicBezTo>
                    <a:pt x="2023" y="1672"/>
                    <a:pt x="2185" y="1320"/>
                    <a:pt x="2227" y="951"/>
                  </a:cubicBezTo>
                  <a:cubicBezTo>
                    <a:pt x="2273" y="673"/>
                    <a:pt x="2241" y="367"/>
                    <a:pt x="2139" y="29"/>
                  </a:cubicBezTo>
                  <a:cubicBezTo>
                    <a:pt x="2139" y="15"/>
                    <a:pt x="2125" y="15"/>
                    <a:pt x="2111" y="15"/>
                  </a:cubicBezTo>
                  <a:lnTo>
                    <a:pt x="2111" y="1"/>
                  </a:ln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0" name="Google Shape;7506;p83">
              <a:extLst>
                <a:ext uri="{FF2B5EF4-FFF2-40B4-BE49-F238E27FC236}">
                  <a16:creationId xmlns:a16="http://schemas.microsoft.com/office/drawing/2014/main" id="{A9459B0E-F3B7-8526-2B91-E6A34872D585}"/>
                </a:ext>
              </a:extLst>
            </p:cNvPr>
            <p:cNvSpPr/>
            <p:nvPr/>
          </p:nvSpPr>
          <p:spPr>
            <a:xfrm>
              <a:off x="2596425" y="3243328"/>
              <a:ext cx="207448" cy="235749"/>
            </a:xfrm>
            <a:custGeom>
              <a:avLst/>
              <a:gdLst/>
              <a:ahLst/>
              <a:cxnLst/>
              <a:rect l="l" t="t" r="r" b="b"/>
              <a:pathLst>
                <a:path w="2199" h="2499" extrusionOk="0">
                  <a:moveTo>
                    <a:pt x="2167" y="1"/>
                  </a:moveTo>
                  <a:cubicBezTo>
                    <a:pt x="2153" y="1"/>
                    <a:pt x="2153" y="1"/>
                    <a:pt x="2153" y="15"/>
                  </a:cubicBezTo>
                  <a:cubicBezTo>
                    <a:pt x="2125" y="61"/>
                    <a:pt x="2093" y="103"/>
                    <a:pt x="2065" y="135"/>
                  </a:cubicBezTo>
                  <a:cubicBezTo>
                    <a:pt x="1935" y="339"/>
                    <a:pt x="1787" y="529"/>
                    <a:pt x="1626" y="690"/>
                  </a:cubicBezTo>
                  <a:cubicBezTo>
                    <a:pt x="1552" y="778"/>
                    <a:pt x="1464" y="866"/>
                    <a:pt x="1376" y="954"/>
                  </a:cubicBezTo>
                  <a:cubicBezTo>
                    <a:pt x="1334" y="996"/>
                    <a:pt x="1288" y="1028"/>
                    <a:pt x="1246" y="1070"/>
                  </a:cubicBezTo>
                  <a:lnTo>
                    <a:pt x="1112" y="1204"/>
                  </a:lnTo>
                  <a:lnTo>
                    <a:pt x="1112" y="1190"/>
                  </a:lnTo>
                  <a:cubicBezTo>
                    <a:pt x="1010" y="1278"/>
                    <a:pt x="922" y="1366"/>
                    <a:pt x="820" y="1454"/>
                  </a:cubicBezTo>
                  <a:cubicBezTo>
                    <a:pt x="760" y="1496"/>
                    <a:pt x="718" y="1542"/>
                    <a:pt x="658" y="1584"/>
                  </a:cubicBezTo>
                  <a:cubicBezTo>
                    <a:pt x="616" y="1630"/>
                    <a:pt x="556" y="1686"/>
                    <a:pt x="496" y="1732"/>
                  </a:cubicBezTo>
                  <a:cubicBezTo>
                    <a:pt x="394" y="1834"/>
                    <a:pt x="306" y="1936"/>
                    <a:pt x="219" y="2038"/>
                  </a:cubicBezTo>
                  <a:cubicBezTo>
                    <a:pt x="176" y="2097"/>
                    <a:pt x="145" y="2157"/>
                    <a:pt x="102" y="2213"/>
                  </a:cubicBezTo>
                  <a:cubicBezTo>
                    <a:pt x="71" y="2273"/>
                    <a:pt x="43" y="2333"/>
                    <a:pt x="14" y="2389"/>
                  </a:cubicBezTo>
                  <a:cubicBezTo>
                    <a:pt x="0" y="2403"/>
                    <a:pt x="0" y="2435"/>
                    <a:pt x="14" y="2449"/>
                  </a:cubicBezTo>
                  <a:cubicBezTo>
                    <a:pt x="14" y="2463"/>
                    <a:pt x="29" y="2477"/>
                    <a:pt x="43" y="2491"/>
                  </a:cubicBezTo>
                  <a:cubicBezTo>
                    <a:pt x="50" y="2496"/>
                    <a:pt x="58" y="2498"/>
                    <a:pt x="67" y="2498"/>
                  </a:cubicBezTo>
                  <a:cubicBezTo>
                    <a:pt x="92" y="2498"/>
                    <a:pt x="120" y="2480"/>
                    <a:pt x="131" y="2449"/>
                  </a:cubicBezTo>
                  <a:cubicBezTo>
                    <a:pt x="176" y="2389"/>
                    <a:pt x="204" y="2333"/>
                    <a:pt x="247" y="2259"/>
                  </a:cubicBezTo>
                  <a:cubicBezTo>
                    <a:pt x="335" y="2126"/>
                    <a:pt x="454" y="1995"/>
                    <a:pt x="570" y="1876"/>
                  </a:cubicBezTo>
                  <a:cubicBezTo>
                    <a:pt x="630" y="1819"/>
                    <a:pt x="686" y="1746"/>
                    <a:pt x="760" y="1686"/>
                  </a:cubicBezTo>
                  <a:cubicBezTo>
                    <a:pt x="820" y="1630"/>
                    <a:pt x="880" y="1570"/>
                    <a:pt x="950" y="1510"/>
                  </a:cubicBezTo>
                  <a:cubicBezTo>
                    <a:pt x="1010" y="1454"/>
                    <a:pt x="1070" y="1394"/>
                    <a:pt x="1126" y="1320"/>
                  </a:cubicBezTo>
                  <a:cubicBezTo>
                    <a:pt x="1200" y="1260"/>
                    <a:pt x="1260" y="1190"/>
                    <a:pt x="1334" y="1116"/>
                  </a:cubicBezTo>
                  <a:cubicBezTo>
                    <a:pt x="1390" y="1056"/>
                    <a:pt x="1464" y="982"/>
                    <a:pt x="1524" y="908"/>
                  </a:cubicBezTo>
                  <a:cubicBezTo>
                    <a:pt x="1597" y="838"/>
                    <a:pt x="1654" y="764"/>
                    <a:pt x="1713" y="690"/>
                  </a:cubicBezTo>
                  <a:cubicBezTo>
                    <a:pt x="1801" y="588"/>
                    <a:pt x="1889" y="486"/>
                    <a:pt x="1963" y="381"/>
                  </a:cubicBezTo>
                  <a:cubicBezTo>
                    <a:pt x="2037" y="265"/>
                    <a:pt x="2125" y="149"/>
                    <a:pt x="2181" y="29"/>
                  </a:cubicBezTo>
                  <a:cubicBezTo>
                    <a:pt x="2199" y="15"/>
                    <a:pt x="2181" y="15"/>
                    <a:pt x="2167"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1" name="Google Shape;7507;p83">
              <a:extLst>
                <a:ext uri="{FF2B5EF4-FFF2-40B4-BE49-F238E27FC236}">
                  <a16:creationId xmlns:a16="http://schemas.microsoft.com/office/drawing/2014/main" id="{789F6772-636A-3D3C-6099-8D55BE999E4B}"/>
                </a:ext>
              </a:extLst>
            </p:cNvPr>
            <p:cNvSpPr/>
            <p:nvPr/>
          </p:nvSpPr>
          <p:spPr>
            <a:xfrm>
              <a:off x="2751045" y="3269554"/>
              <a:ext cx="18018" cy="37641"/>
            </a:xfrm>
            <a:custGeom>
              <a:avLst/>
              <a:gdLst/>
              <a:ahLst/>
              <a:cxnLst/>
              <a:rect l="l" t="t" r="r" b="b"/>
              <a:pathLst>
                <a:path w="191" h="399" extrusionOk="0">
                  <a:moveTo>
                    <a:pt x="148" y="1"/>
                  </a:moveTo>
                  <a:cubicBezTo>
                    <a:pt x="120" y="61"/>
                    <a:pt x="89" y="120"/>
                    <a:pt x="74" y="177"/>
                  </a:cubicBezTo>
                  <a:cubicBezTo>
                    <a:pt x="46" y="251"/>
                    <a:pt x="15" y="310"/>
                    <a:pt x="1" y="384"/>
                  </a:cubicBezTo>
                  <a:lnTo>
                    <a:pt x="15" y="398"/>
                  </a:lnTo>
                  <a:cubicBezTo>
                    <a:pt x="32" y="398"/>
                    <a:pt x="46" y="398"/>
                    <a:pt x="46" y="384"/>
                  </a:cubicBezTo>
                  <a:cubicBezTo>
                    <a:pt x="46" y="338"/>
                    <a:pt x="60" y="310"/>
                    <a:pt x="74" y="265"/>
                  </a:cubicBezTo>
                  <a:lnTo>
                    <a:pt x="74" y="279"/>
                  </a:lnTo>
                  <a:cubicBezTo>
                    <a:pt x="89" y="236"/>
                    <a:pt x="103" y="191"/>
                    <a:pt x="120" y="149"/>
                  </a:cubicBezTo>
                  <a:cubicBezTo>
                    <a:pt x="134" y="103"/>
                    <a:pt x="162" y="61"/>
                    <a:pt x="176" y="15"/>
                  </a:cubicBezTo>
                  <a:cubicBezTo>
                    <a:pt x="191" y="15"/>
                    <a:pt x="176" y="1"/>
                    <a:pt x="176"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2" name="Google Shape;7508;p83">
              <a:extLst>
                <a:ext uri="{FF2B5EF4-FFF2-40B4-BE49-F238E27FC236}">
                  <a16:creationId xmlns:a16="http://schemas.microsoft.com/office/drawing/2014/main" id="{28A3728B-171C-E60C-7314-D460291D83D7}"/>
                </a:ext>
              </a:extLst>
            </p:cNvPr>
            <p:cNvSpPr/>
            <p:nvPr/>
          </p:nvSpPr>
          <p:spPr>
            <a:xfrm>
              <a:off x="2688970" y="3302761"/>
              <a:ext cx="23679" cy="63772"/>
            </a:xfrm>
            <a:custGeom>
              <a:avLst/>
              <a:gdLst/>
              <a:ahLst/>
              <a:cxnLst/>
              <a:rect l="l" t="t" r="r" b="b"/>
              <a:pathLst>
                <a:path w="251" h="676" extrusionOk="0">
                  <a:moveTo>
                    <a:pt x="205" y="1"/>
                  </a:moveTo>
                  <a:cubicBezTo>
                    <a:pt x="163" y="103"/>
                    <a:pt x="117" y="208"/>
                    <a:pt x="75" y="324"/>
                  </a:cubicBezTo>
                  <a:cubicBezTo>
                    <a:pt x="57" y="366"/>
                    <a:pt x="43" y="426"/>
                    <a:pt x="29" y="472"/>
                  </a:cubicBezTo>
                  <a:cubicBezTo>
                    <a:pt x="15" y="528"/>
                    <a:pt x="1" y="588"/>
                    <a:pt x="1" y="648"/>
                  </a:cubicBezTo>
                  <a:cubicBezTo>
                    <a:pt x="1" y="662"/>
                    <a:pt x="1" y="676"/>
                    <a:pt x="15" y="676"/>
                  </a:cubicBezTo>
                  <a:cubicBezTo>
                    <a:pt x="29" y="676"/>
                    <a:pt x="43" y="662"/>
                    <a:pt x="43" y="662"/>
                  </a:cubicBezTo>
                  <a:cubicBezTo>
                    <a:pt x="57" y="588"/>
                    <a:pt x="75" y="528"/>
                    <a:pt x="89" y="454"/>
                  </a:cubicBezTo>
                  <a:cubicBezTo>
                    <a:pt x="103" y="398"/>
                    <a:pt x="117" y="324"/>
                    <a:pt x="145" y="264"/>
                  </a:cubicBezTo>
                  <a:cubicBezTo>
                    <a:pt x="177" y="176"/>
                    <a:pt x="205" y="103"/>
                    <a:pt x="233" y="15"/>
                  </a:cubicBezTo>
                  <a:cubicBezTo>
                    <a:pt x="251" y="15"/>
                    <a:pt x="233" y="1"/>
                    <a:pt x="233"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3" name="Google Shape;7509;p83">
              <a:extLst>
                <a:ext uri="{FF2B5EF4-FFF2-40B4-BE49-F238E27FC236}">
                  <a16:creationId xmlns:a16="http://schemas.microsoft.com/office/drawing/2014/main" id="{47E40D5F-2A7D-5107-0A9F-3EC8C7037502}"/>
                </a:ext>
              </a:extLst>
            </p:cNvPr>
            <p:cNvSpPr/>
            <p:nvPr/>
          </p:nvSpPr>
          <p:spPr>
            <a:xfrm>
              <a:off x="2644537" y="3349930"/>
              <a:ext cx="11415" cy="56791"/>
            </a:xfrm>
            <a:custGeom>
              <a:avLst/>
              <a:gdLst/>
              <a:ahLst/>
              <a:cxnLst/>
              <a:rect l="l" t="t" r="r" b="b"/>
              <a:pathLst>
                <a:path w="121" h="602" extrusionOk="0">
                  <a:moveTo>
                    <a:pt x="88" y="0"/>
                  </a:moveTo>
                  <a:cubicBezTo>
                    <a:pt x="74" y="0"/>
                    <a:pt x="74" y="0"/>
                    <a:pt x="60" y="14"/>
                  </a:cubicBezTo>
                  <a:cubicBezTo>
                    <a:pt x="32" y="102"/>
                    <a:pt x="0" y="190"/>
                    <a:pt x="0" y="292"/>
                  </a:cubicBezTo>
                  <a:lnTo>
                    <a:pt x="0" y="426"/>
                  </a:lnTo>
                  <a:cubicBezTo>
                    <a:pt x="0" y="468"/>
                    <a:pt x="0" y="528"/>
                    <a:pt x="18" y="570"/>
                  </a:cubicBezTo>
                  <a:lnTo>
                    <a:pt x="18" y="602"/>
                  </a:lnTo>
                  <a:lnTo>
                    <a:pt x="46" y="602"/>
                  </a:lnTo>
                  <a:cubicBezTo>
                    <a:pt x="60" y="602"/>
                    <a:pt x="74" y="587"/>
                    <a:pt x="74" y="570"/>
                  </a:cubicBezTo>
                  <a:cubicBezTo>
                    <a:pt x="74" y="514"/>
                    <a:pt x="60" y="468"/>
                    <a:pt x="60" y="426"/>
                  </a:cubicBezTo>
                  <a:cubicBezTo>
                    <a:pt x="60" y="366"/>
                    <a:pt x="46" y="306"/>
                    <a:pt x="60" y="264"/>
                  </a:cubicBezTo>
                  <a:lnTo>
                    <a:pt x="60" y="190"/>
                  </a:lnTo>
                  <a:cubicBezTo>
                    <a:pt x="74" y="162"/>
                    <a:pt x="74" y="130"/>
                    <a:pt x="88" y="102"/>
                  </a:cubicBezTo>
                  <a:cubicBezTo>
                    <a:pt x="88" y="74"/>
                    <a:pt x="106" y="60"/>
                    <a:pt x="106" y="28"/>
                  </a:cubicBezTo>
                  <a:cubicBezTo>
                    <a:pt x="120" y="28"/>
                    <a:pt x="106" y="14"/>
                    <a:pt x="106"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4" name="Google Shape;7510;p83">
              <a:extLst>
                <a:ext uri="{FF2B5EF4-FFF2-40B4-BE49-F238E27FC236}">
                  <a16:creationId xmlns:a16="http://schemas.microsoft.com/office/drawing/2014/main" id="{3AD564E3-92D1-48DF-01B0-16D77E903440}"/>
                </a:ext>
              </a:extLst>
            </p:cNvPr>
            <p:cNvSpPr/>
            <p:nvPr/>
          </p:nvSpPr>
          <p:spPr>
            <a:xfrm>
              <a:off x="2752365" y="3289176"/>
              <a:ext cx="48584" cy="26320"/>
            </a:xfrm>
            <a:custGeom>
              <a:avLst/>
              <a:gdLst/>
              <a:ahLst/>
              <a:cxnLst/>
              <a:rect l="l" t="t" r="r" b="b"/>
              <a:pathLst>
                <a:path w="515" h="279" extrusionOk="0">
                  <a:moveTo>
                    <a:pt x="486" y="0"/>
                  </a:moveTo>
                  <a:cubicBezTo>
                    <a:pt x="458" y="28"/>
                    <a:pt x="412" y="57"/>
                    <a:pt x="384" y="88"/>
                  </a:cubicBezTo>
                  <a:cubicBezTo>
                    <a:pt x="352" y="102"/>
                    <a:pt x="310" y="130"/>
                    <a:pt x="282" y="145"/>
                  </a:cubicBezTo>
                  <a:cubicBezTo>
                    <a:pt x="208" y="176"/>
                    <a:pt x="120" y="204"/>
                    <a:pt x="46" y="218"/>
                  </a:cubicBezTo>
                  <a:cubicBezTo>
                    <a:pt x="46" y="218"/>
                    <a:pt x="32" y="218"/>
                    <a:pt x="18" y="232"/>
                  </a:cubicBezTo>
                  <a:lnTo>
                    <a:pt x="1" y="232"/>
                  </a:lnTo>
                  <a:lnTo>
                    <a:pt x="1" y="247"/>
                  </a:lnTo>
                  <a:lnTo>
                    <a:pt x="1" y="264"/>
                  </a:lnTo>
                  <a:cubicBezTo>
                    <a:pt x="18" y="278"/>
                    <a:pt x="18" y="278"/>
                    <a:pt x="32" y="278"/>
                  </a:cubicBezTo>
                  <a:cubicBezTo>
                    <a:pt x="75" y="264"/>
                    <a:pt x="120" y="247"/>
                    <a:pt x="162" y="232"/>
                  </a:cubicBezTo>
                  <a:cubicBezTo>
                    <a:pt x="208" y="218"/>
                    <a:pt x="236" y="204"/>
                    <a:pt x="282" y="176"/>
                  </a:cubicBezTo>
                  <a:cubicBezTo>
                    <a:pt x="324" y="159"/>
                    <a:pt x="370" y="130"/>
                    <a:pt x="398" y="116"/>
                  </a:cubicBezTo>
                  <a:cubicBezTo>
                    <a:pt x="440" y="88"/>
                    <a:pt x="486" y="57"/>
                    <a:pt x="514" y="14"/>
                  </a:cubicBezTo>
                  <a:lnTo>
                    <a:pt x="514" y="0"/>
                  </a:ln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5" name="Google Shape;7511;p83">
              <a:extLst>
                <a:ext uri="{FF2B5EF4-FFF2-40B4-BE49-F238E27FC236}">
                  <a16:creationId xmlns:a16="http://schemas.microsoft.com/office/drawing/2014/main" id="{7C7B987B-303E-2E5E-1A69-86E72E3AD994}"/>
                </a:ext>
              </a:extLst>
            </p:cNvPr>
            <p:cNvSpPr/>
            <p:nvPr/>
          </p:nvSpPr>
          <p:spPr>
            <a:xfrm>
              <a:off x="2698593" y="3340307"/>
              <a:ext cx="85753" cy="30282"/>
            </a:xfrm>
            <a:custGeom>
              <a:avLst/>
              <a:gdLst/>
              <a:ahLst/>
              <a:cxnLst/>
              <a:rect l="l" t="t" r="r" b="b"/>
              <a:pathLst>
                <a:path w="909" h="321" extrusionOk="0">
                  <a:moveTo>
                    <a:pt x="894" y="0"/>
                  </a:moveTo>
                  <a:lnTo>
                    <a:pt x="880" y="14"/>
                  </a:lnTo>
                  <a:cubicBezTo>
                    <a:pt x="834" y="42"/>
                    <a:pt x="778" y="74"/>
                    <a:pt x="732" y="102"/>
                  </a:cubicBezTo>
                  <a:cubicBezTo>
                    <a:pt x="676" y="116"/>
                    <a:pt x="616" y="144"/>
                    <a:pt x="571" y="162"/>
                  </a:cubicBezTo>
                  <a:cubicBezTo>
                    <a:pt x="514" y="190"/>
                    <a:pt x="455" y="204"/>
                    <a:pt x="381" y="204"/>
                  </a:cubicBezTo>
                  <a:cubicBezTo>
                    <a:pt x="324" y="218"/>
                    <a:pt x="279" y="232"/>
                    <a:pt x="219" y="232"/>
                  </a:cubicBezTo>
                  <a:cubicBezTo>
                    <a:pt x="149" y="250"/>
                    <a:pt x="89" y="250"/>
                    <a:pt x="29" y="250"/>
                  </a:cubicBezTo>
                  <a:cubicBezTo>
                    <a:pt x="15" y="250"/>
                    <a:pt x="1" y="264"/>
                    <a:pt x="1" y="292"/>
                  </a:cubicBezTo>
                  <a:cubicBezTo>
                    <a:pt x="1" y="306"/>
                    <a:pt x="15" y="320"/>
                    <a:pt x="29" y="320"/>
                  </a:cubicBezTo>
                  <a:cubicBezTo>
                    <a:pt x="103" y="306"/>
                    <a:pt x="191" y="306"/>
                    <a:pt x="265" y="292"/>
                  </a:cubicBezTo>
                  <a:cubicBezTo>
                    <a:pt x="338" y="278"/>
                    <a:pt x="412" y="264"/>
                    <a:pt x="483" y="232"/>
                  </a:cubicBezTo>
                  <a:cubicBezTo>
                    <a:pt x="557" y="204"/>
                    <a:pt x="630" y="190"/>
                    <a:pt x="704" y="144"/>
                  </a:cubicBezTo>
                  <a:cubicBezTo>
                    <a:pt x="778" y="116"/>
                    <a:pt x="834" y="74"/>
                    <a:pt x="894" y="28"/>
                  </a:cubicBezTo>
                  <a:cubicBezTo>
                    <a:pt x="908" y="28"/>
                    <a:pt x="908" y="14"/>
                    <a:pt x="908" y="14"/>
                  </a:cubicBezTo>
                  <a:cubicBezTo>
                    <a:pt x="894" y="14"/>
                    <a:pt x="894" y="0"/>
                    <a:pt x="894"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6" name="Google Shape;7512;p83">
              <a:extLst>
                <a:ext uri="{FF2B5EF4-FFF2-40B4-BE49-F238E27FC236}">
                  <a16:creationId xmlns:a16="http://schemas.microsoft.com/office/drawing/2014/main" id="{1864027B-F8E2-7B0D-6794-4F2C8DDD3DEC}"/>
                </a:ext>
              </a:extLst>
            </p:cNvPr>
            <p:cNvSpPr/>
            <p:nvPr/>
          </p:nvSpPr>
          <p:spPr>
            <a:xfrm>
              <a:off x="2648877" y="3398325"/>
              <a:ext cx="95281" cy="21981"/>
            </a:xfrm>
            <a:custGeom>
              <a:avLst/>
              <a:gdLst/>
              <a:ahLst/>
              <a:cxnLst/>
              <a:rect l="l" t="t" r="r" b="b"/>
              <a:pathLst>
                <a:path w="1010" h="233" extrusionOk="0">
                  <a:moveTo>
                    <a:pt x="982" y="1"/>
                  </a:moveTo>
                  <a:lnTo>
                    <a:pt x="982" y="15"/>
                  </a:lnTo>
                  <a:cubicBezTo>
                    <a:pt x="953" y="15"/>
                    <a:pt x="939" y="29"/>
                    <a:pt x="908" y="43"/>
                  </a:cubicBezTo>
                  <a:cubicBezTo>
                    <a:pt x="820" y="89"/>
                    <a:pt x="718" y="117"/>
                    <a:pt x="602" y="145"/>
                  </a:cubicBezTo>
                  <a:cubicBezTo>
                    <a:pt x="500" y="162"/>
                    <a:pt x="380" y="176"/>
                    <a:pt x="278" y="176"/>
                  </a:cubicBezTo>
                  <a:cubicBezTo>
                    <a:pt x="250" y="162"/>
                    <a:pt x="204" y="162"/>
                    <a:pt x="176" y="162"/>
                  </a:cubicBezTo>
                  <a:cubicBezTo>
                    <a:pt x="130" y="145"/>
                    <a:pt x="102" y="145"/>
                    <a:pt x="60" y="131"/>
                  </a:cubicBezTo>
                  <a:cubicBezTo>
                    <a:pt x="28" y="131"/>
                    <a:pt x="14" y="145"/>
                    <a:pt x="14" y="162"/>
                  </a:cubicBezTo>
                  <a:cubicBezTo>
                    <a:pt x="0" y="191"/>
                    <a:pt x="14" y="205"/>
                    <a:pt x="42" y="219"/>
                  </a:cubicBezTo>
                  <a:cubicBezTo>
                    <a:pt x="74" y="219"/>
                    <a:pt x="116" y="233"/>
                    <a:pt x="162" y="233"/>
                  </a:cubicBezTo>
                  <a:lnTo>
                    <a:pt x="278" y="233"/>
                  </a:lnTo>
                  <a:cubicBezTo>
                    <a:pt x="366" y="233"/>
                    <a:pt x="454" y="219"/>
                    <a:pt x="542" y="205"/>
                  </a:cubicBezTo>
                  <a:cubicBezTo>
                    <a:pt x="616" y="191"/>
                    <a:pt x="704" y="176"/>
                    <a:pt x="778" y="145"/>
                  </a:cubicBezTo>
                  <a:cubicBezTo>
                    <a:pt x="851" y="117"/>
                    <a:pt x="922" y="89"/>
                    <a:pt x="996" y="43"/>
                  </a:cubicBezTo>
                  <a:cubicBezTo>
                    <a:pt x="1010" y="29"/>
                    <a:pt x="1010" y="29"/>
                    <a:pt x="1010" y="15"/>
                  </a:cubicBezTo>
                  <a:cubicBezTo>
                    <a:pt x="996" y="15"/>
                    <a:pt x="996" y="1"/>
                    <a:pt x="982"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7" name="Google Shape;7513;p83">
              <a:extLst>
                <a:ext uri="{FF2B5EF4-FFF2-40B4-BE49-F238E27FC236}">
                  <a16:creationId xmlns:a16="http://schemas.microsoft.com/office/drawing/2014/main" id="{1A9C205D-53E8-653B-0184-94052531DB92}"/>
                </a:ext>
              </a:extLst>
            </p:cNvPr>
            <p:cNvSpPr/>
            <p:nvPr/>
          </p:nvSpPr>
          <p:spPr>
            <a:xfrm>
              <a:off x="3763193" y="4028783"/>
              <a:ext cx="229712" cy="224146"/>
            </a:xfrm>
            <a:custGeom>
              <a:avLst/>
              <a:gdLst/>
              <a:ahLst/>
              <a:cxnLst/>
              <a:rect l="l" t="t" r="r" b="b"/>
              <a:pathLst>
                <a:path w="2435" h="2376" extrusionOk="0">
                  <a:moveTo>
                    <a:pt x="1379" y="1"/>
                  </a:moveTo>
                  <a:cubicBezTo>
                    <a:pt x="1365" y="1"/>
                    <a:pt x="1351" y="1"/>
                    <a:pt x="1319" y="15"/>
                  </a:cubicBezTo>
                  <a:lnTo>
                    <a:pt x="1305" y="15"/>
                  </a:lnTo>
                  <a:cubicBezTo>
                    <a:pt x="1263" y="29"/>
                    <a:pt x="1217" y="57"/>
                    <a:pt x="1175" y="103"/>
                  </a:cubicBezTo>
                  <a:cubicBezTo>
                    <a:pt x="1143" y="131"/>
                    <a:pt x="1101" y="177"/>
                    <a:pt x="1069" y="219"/>
                  </a:cubicBezTo>
                  <a:cubicBezTo>
                    <a:pt x="1027" y="265"/>
                    <a:pt x="999" y="321"/>
                    <a:pt x="967" y="367"/>
                  </a:cubicBezTo>
                  <a:cubicBezTo>
                    <a:pt x="939" y="427"/>
                    <a:pt x="911" y="469"/>
                    <a:pt x="879" y="514"/>
                  </a:cubicBezTo>
                  <a:lnTo>
                    <a:pt x="879" y="529"/>
                  </a:lnTo>
                  <a:lnTo>
                    <a:pt x="865" y="543"/>
                  </a:lnTo>
                  <a:lnTo>
                    <a:pt x="837" y="585"/>
                  </a:lnTo>
                  <a:lnTo>
                    <a:pt x="471" y="585"/>
                  </a:lnTo>
                  <a:cubicBezTo>
                    <a:pt x="412" y="602"/>
                    <a:pt x="352" y="602"/>
                    <a:pt x="295" y="616"/>
                  </a:cubicBezTo>
                  <a:lnTo>
                    <a:pt x="264" y="616"/>
                  </a:lnTo>
                  <a:cubicBezTo>
                    <a:pt x="236" y="631"/>
                    <a:pt x="222" y="631"/>
                    <a:pt x="208" y="645"/>
                  </a:cubicBezTo>
                  <a:cubicBezTo>
                    <a:pt x="176" y="645"/>
                    <a:pt x="162" y="659"/>
                    <a:pt x="134" y="673"/>
                  </a:cubicBezTo>
                  <a:cubicBezTo>
                    <a:pt x="120" y="673"/>
                    <a:pt x="88" y="690"/>
                    <a:pt x="74" y="718"/>
                  </a:cubicBezTo>
                  <a:cubicBezTo>
                    <a:pt x="60" y="733"/>
                    <a:pt x="46" y="761"/>
                    <a:pt x="32" y="792"/>
                  </a:cubicBezTo>
                  <a:cubicBezTo>
                    <a:pt x="14" y="835"/>
                    <a:pt x="0" y="894"/>
                    <a:pt x="14" y="937"/>
                  </a:cubicBezTo>
                  <a:cubicBezTo>
                    <a:pt x="32" y="982"/>
                    <a:pt x="60" y="1025"/>
                    <a:pt x="102" y="1070"/>
                  </a:cubicBezTo>
                  <a:cubicBezTo>
                    <a:pt x="134" y="1112"/>
                    <a:pt x="176" y="1158"/>
                    <a:pt x="222" y="1186"/>
                  </a:cubicBezTo>
                  <a:cubicBezTo>
                    <a:pt x="264" y="1218"/>
                    <a:pt x="310" y="1246"/>
                    <a:pt x="352" y="1274"/>
                  </a:cubicBezTo>
                  <a:lnTo>
                    <a:pt x="383" y="1306"/>
                  </a:lnTo>
                  <a:cubicBezTo>
                    <a:pt x="412" y="1306"/>
                    <a:pt x="426" y="1320"/>
                    <a:pt x="440" y="1334"/>
                  </a:cubicBezTo>
                  <a:cubicBezTo>
                    <a:pt x="412" y="1376"/>
                    <a:pt x="366" y="1436"/>
                    <a:pt x="324" y="1510"/>
                  </a:cubicBezTo>
                  <a:cubicBezTo>
                    <a:pt x="295" y="1570"/>
                    <a:pt x="278" y="1612"/>
                    <a:pt x="250" y="1640"/>
                  </a:cubicBezTo>
                  <a:cubicBezTo>
                    <a:pt x="236" y="1686"/>
                    <a:pt x="222" y="1746"/>
                    <a:pt x="208" y="1802"/>
                  </a:cubicBezTo>
                  <a:cubicBezTo>
                    <a:pt x="190" y="1862"/>
                    <a:pt x="190" y="1904"/>
                    <a:pt x="208" y="1950"/>
                  </a:cubicBezTo>
                  <a:cubicBezTo>
                    <a:pt x="222" y="2009"/>
                    <a:pt x="264" y="2052"/>
                    <a:pt x="295" y="2080"/>
                  </a:cubicBezTo>
                  <a:cubicBezTo>
                    <a:pt x="338" y="2111"/>
                    <a:pt x="397" y="2126"/>
                    <a:pt x="440" y="2126"/>
                  </a:cubicBezTo>
                  <a:lnTo>
                    <a:pt x="454" y="2126"/>
                  </a:lnTo>
                  <a:cubicBezTo>
                    <a:pt x="485" y="2126"/>
                    <a:pt x="514" y="2126"/>
                    <a:pt x="542" y="2111"/>
                  </a:cubicBezTo>
                  <a:cubicBezTo>
                    <a:pt x="559" y="2111"/>
                    <a:pt x="573" y="2097"/>
                    <a:pt x="587" y="2097"/>
                  </a:cubicBezTo>
                  <a:cubicBezTo>
                    <a:pt x="704" y="2052"/>
                    <a:pt x="806" y="1992"/>
                    <a:pt x="879" y="1936"/>
                  </a:cubicBezTo>
                  <a:cubicBezTo>
                    <a:pt x="925" y="1904"/>
                    <a:pt x="953" y="1890"/>
                    <a:pt x="981" y="1862"/>
                  </a:cubicBezTo>
                  <a:lnTo>
                    <a:pt x="1013" y="1848"/>
                  </a:lnTo>
                  <a:lnTo>
                    <a:pt x="1027" y="1834"/>
                  </a:lnTo>
                  <a:lnTo>
                    <a:pt x="1069" y="1802"/>
                  </a:lnTo>
                  <a:lnTo>
                    <a:pt x="1087" y="1848"/>
                  </a:lnTo>
                  <a:cubicBezTo>
                    <a:pt x="1101" y="1904"/>
                    <a:pt x="1129" y="1950"/>
                    <a:pt x="1143" y="1992"/>
                  </a:cubicBezTo>
                  <a:cubicBezTo>
                    <a:pt x="1189" y="2097"/>
                    <a:pt x="1245" y="2199"/>
                    <a:pt x="1319" y="2273"/>
                  </a:cubicBezTo>
                  <a:cubicBezTo>
                    <a:pt x="1365" y="2315"/>
                    <a:pt x="1393" y="2344"/>
                    <a:pt x="1421" y="2361"/>
                  </a:cubicBezTo>
                  <a:cubicBezTo>
                    <a:pt x="1453" y="2361"/>
                    <a:pt x="1467" y="2375"/>
                    <a:pt x="1495" y="2375"/>
                  </a:cubicBezTo>
                  <a:lnTo>
                    <a:pt x="1583" y="2375"/>
                  </a:lnTo>
                  <a:cubicBezTo>
                    <a:pt x="1685" y="2344"/>
                    <a:pt x="1731" y="2242"/>
                    <a:pt x="1745" y="2199"/>
                  </a:cubicBezTo>
                  <a:cubicBezTo>
                    <a:pt x="1805" y="2038"/>
                    <a:pt x="1819" y="1876"/>
                    <a:pt x="1833" y="1728"/>
                  </a:cubicBezTo>
                  <a:lnTo>
                    <a:pt x="1833" y="1686"/>
                  </a:lnTo>
                  <a:cubicBezTo>
                    <a:pt x="1966" y="1640"/>
                    <a:pt x="2096" y="1584"/>
                    <a:pt x="2230" y="1510"/>
                  </a:cubicBezTo>
                  <a:cubicBezTo>
                    <a:pt x="2286" y="1464"/>
                    <a:pt x="2374" y="1408"/>
                    <a:pt x="2420" y="1320"/>
                  </a:cubicBezTo>
                  <a:cubicBezTo>
                    <a:pt x="2434" y="1274"/>
                    <a:pt x="2434" y="1232"/>
                    <a:pt x="2434" y="1186"/>
                  </a:cubicBezTo>
                  <a:cubicBezTo>
                    <a:pt x="2434" y="1144"/>
                    <a:pt x="2406" y="1084"/>
                    <a:pt x="2374" y="1056"/>
                  </a:cubicBezTo>
                  <a:cubicBezTo>
                    <a:pt x="2346" y="1025"/>
                    <a:pt x="2300" y="982"/>
                    <a:pt x="2244" y="954"/>
                  </a:cubicBezTo>
                  <a:cubicBezTo>
                    <a:pt x="2198" y="923"/>
                    <a:pt x="2142" y="908"/>
                    <a:pt x="2068" y="894"/>
                  </a:cubicBezTo>
                  <a:cubicBezTo>
                    <a:pt x="1980" y="866"/>
                    <a:pt x="1878" y="849"/>
                    <a:pt x="1805" y="835"/>
                  </a:cubicBezTo>
                  <a:lnTo>
                    <a:pt x="1759" y="821"/>
                  </a:lnTo>
                  <a:cubicBezTo>
                    <a:pt x="1745" y="747"/>
                    <a:pt x="1745" y="659"/>
                    <a:pt x="1731" y="585"/>
                  </a:cubicBezTo>
                  <a:cubicBezTo>
                    <a:pt x="1717" y="497"/>
                    <a:pt x="1702" y="441"/>
                    <a:pt x="1685" y="381"/>
                  </a:cubicBezTo>
                  <a:cubicBezTo>
                    <a:pt x="1671" y="307"/>
                    <a:pt x="1657" y="251"/>
                    <a:pt x="1629" y="205"/>
                  </a:cubicBezTo>
                  <a:cubicBezTo>
                    <a:pt x="1615" y="163"/>
                    <a:pt x="1583" y="117"/>
                    <a:pt x="1555" y="89"/>
                  </a:cubicBezTo>
                  <a:cubicBezTo>
                    <a:pt x="1527" y="57"/>
                    <a:pt x="1481" y="29"/>
                    <a:pt x="1453" y="15"/>
                  </a:cubicBezTo>
                  <a:cubicBezTo>
                    <a:pt x="1421" y="15"/>
                    <a:pt x="1407" y="1"/>
                    <a:pt x="1379" y="1"/>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8" name="Google Shape;7514;p83">
              <a:extLst>
                <a:ext uri="{FF2B5EF4-FFF2-40B4-BE49-F238E27FC236}">
                  <a16:creationId xmlns:a16="http://schemas.microsoft.com/office/drawing/2014/main" id="{627BFD89-7134-583A-A83F-32CD6BC1359B}"/>
                </a:ext>
              </a:extLst>
            </p:cNvPr>
            <p:cNvSpPr/>
            <p:nvPr/>
          </p:nvSpPr>
          <p:spPr>
            <a:xfrm>
              <a:off x="3862719" y="4041141"/>
              <a:ext cx="30565" cy="42829"/>
            </a:xfrm>
            <a:custGeom>
              <a:avLst/>
              <a:gdLst/>
              <a:ahLst/>
              <a:cxnLst/>
              <a:rect l="l" t="t" r="r" b="b"/>
              <a:pathLst>
                <a:path w="324" h="454" extrusionOk="0">
                  <a:moveTo>
                    <a:pt x="264" y="0"/>
                  </a:moveTo>
                  <a:cubicBezTo>
                    <a:pt x="208" y="60"/>
                    <a:pt x="162" y="120"/>
                    <a:pt x="120" y="190"/>
                  </a:cubicBezTo>
                  <a:cubicBezTo>
                    <a:pt x="88" y="222"/>
                    <a:pt x="74" y="250"/>
                    <a:pt x="60" y="296"/>
                  </a:cubicBezTo>
                  <a:cubicBezTo>
                    <a:pt x="32" y="324"/>
                    <a:pt x="14" y="366"/>
                    <a:pt x="0" y="398"/>
                  </a:cubicBezTo>
                  <a:lnTo>
                    <a:pt x="0" y="426"/>
                  </a:lnTo>
                  <a:cubicBezTo>
                    <a:pt x="0" y="440"/>
                    <a:pt x="14" y="454"/>
                    <a:pt x="14" y="454"/>
                  </a:cubicBezTo>
                  <a:lnTo>
                    <a:pt x="32" y="454"/>
                  </a:lnTo>
                  <a:cubicBezTo>
                    <a:pt x="46" y="454"/>
                    <a:pt x="60" y="454"/>
                    <a:pt x="74" y="440"/>
                  </a:cubicBezTo>
                  <a:cubicBezTo>
                    <a:pt x="88" y="398"/>
                    <a:pt x="102" y="352"/>
                    <a:pt x="120" y="324"/>
                  </a:cubicBezTo>
                  <a:cubicBezTo>
                    <a:pt x="134" y="278"/>
                    <a:pt x="162" y="250"/>
                    <a:pt x="176" y="222"/>
                  </a:cubicBezTo>
                  <a:cubicBezTo>
                    <a:pt x="222" y="162"/>
                    <a:pt x="264" y="102"/>
                    <a:pt x="310" y="46"/>
                  </a:cubicBezTo>
                  <a:cubicBezTo>
                    <a:pt x="324" y="32"/>
                    <a:pt x="310" y="14"/>
                    <a:pt x="310" y="0"/>
                  </a:cubicBezTo>
                  <a:close/>
                </a:path>
              </a:pathLst>
            </a:custGeom>
            <a:solidFill>
              <a:srgbClr val="FEF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9" name="Google Shape;7515;p83">
              <a:extLst>
                <a:ext uri="{FF2B5EF4-FFF2-40B4-BE49-F238E27FC236}">
                  <a16:creationId xmlns:a16="http://schemas.microsoft.com/office/drawing/2014/main" id="{25752155-5B86-295B-CE95-F584FEE4EFCD}"/>
                </a:ext>
              </a:extLst>
            </p:cNvPr>
            <p:cNvSpPr/>
            <p:nvPr/>
          </p:nvSpPr>
          <p:spPr>
            <a:xfrm>
              <a:off x="3781023" y="4096517"/>
              <a:ext cx="51603" cy="15377"/>
            </a:xfrm>
            <a:custGeom>
              <a:avLst/>
              <a:gdLst/>
              <a:ahLst/>
              <a:cxnLst/>
              <a:rect l="l" t="t" r="r" b="b"/>
              <a:pathLst>
                <a:path w="547" h="163" extrusionOk="0">
                  <a:moveTo>
                    <a:pt x="398" y="0"/>
                  </a:moveTo>
                  <a:cubicBezTo>
                    <a:pt x="353" y="0"/>
                    <a:pt x="311" y="15"/>
                    <a:pt x="265" y="15"/>
                  </a:cubicBezTo>
                  <a:cubicBezTo>
                    <a:pt x="177" y="29"/>
                    <a:pt x="89" y="60"/>
                    <a:pt x="19" y="103"/>
                  </a:cubicBezTo>
                  <a:lnTo>
                    <a:pt x="1" y="117"/>
                  </a:lnTo>
                  <a:cubicBezTo>
                    <a:pt x="1" y="131"/>
                    <a:pt x="1" y="148"/>
                    <a:pt x="19" y="148"/>
                  </a:cubicBezTo>
                  <a:cubicBezTo>
                    <a:pt x="19" y="162"/>
                    <a:pt x="33" y="162"/>
                    <a:pt x="47" y="162"/>
                  </a:cubicBezTo>
                  <a:lnTo>
                    <a:pt x="61" y="162"/>
                  </a:lnTo>
                  <a:cubicBezTo>
                    <a:pt x="75" y="148"/>
                    <a:pt x="106" y="131"/>
                    <a:pt x="121" y="117"/>
                  </a:cubicBezTo>
                  <a:cubicBezTo>
                    <a:pt x="163" y="88"/>
                    <a:pt x="223" y="74"/>
                    <a:pt x="265" y="60"/>
                  </a:cubicBezTo>
                  <a:cubicBezTo>
                    <a:pt x="311" y="60"/>
                    <a:pt x="339" y="43"/>
                    <a:pt x="370" y="43"/>
                  </a:cubicBezTo>
                  <a:lnTo>
                    <a:pt x="515" y="43"/>
                  </a:lnTo>
                  <a:cubicBezTo>
                    <a:pt x="529" y="43"/>
                    <a:pt x="546" y="43"/>
                    <a:pt x="546" y="29"/>
                  </a:cubicBezTo>
                  <a:cubicBezTo>
                    <a:pt x="546" y="15"/>
                    <a:pt x="529" y="15"/>
                    <a:pt x="529" y="15"/>
                  </a:cubicBezTo>
                  <a:cubicBezTo>
                    <a:pt x="486" y="0"/>
                    <a:pt x="441" y="0"/>
                    <a:pt x="398" y="0"/>
                  </a:cubicBezTo>
                  <a:close/>
                </a:path>
              </a:pathLst>
            </a:custGeom>
            <a:solidFill>
              <a:srgbClr val="FEF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0" name="Google Shape;7516;p83">
              <a:extLst>
                <a:ext uri="{FF2B5EF4-FFF2-40B4-BE49-F238E27FC236}">
                  <a16:creationId xmlns:a16="http://schemas.microsoft.com/office/drawing/2014/main" id="{DE711D36-4284-E372-4B1E-7EC30767B1E5}"/>
                </a:ext>
              </a:extLst>
            </p:cNvPr>
            <p:cNvSpPr/>
            <p:nvPr/>
          </p:nvSpPr>
          <p:spPr>
            <a:xfrm>
              <a:off x="3794985" y="4168497"/>
              <a:ext cx="24999" cy="38584"/>
            </a:xfrm>
            <a:custGeom>
              <a:avLst/>
              <a:gdLst/>
              <a:ahLst/>
              <a:cxnLst/>
              <a:rect l="l" t="t" r="r" b="b"/>
              <a:pathLst>
                <a:path w="265" h="409" extrusionOk="0">
                  <a:moveTo>
                    <a:pt x="205" y="1"/>
                  </a:moveTo>
                  <a:cubicBezTo>
                    <a:pt x="163" y="57"/>
                    <a:pt x="134" y="117"/>
                    <a:pt x="89" y="177"/>
                  </a:cubicBezTo>
                  <a:cubicBezTo>
                    <a:pt x="60" y="233"/>
                    <a:pt x="29" y="293"/>
                    <a:pt x="1" y="367"/>
                  </a:cubicBezTo>
                  <a:lnTo>
                    <a:pt x="1" y="395"/>
                  </a:lnTo>
                  <a:lnTo>
                    <a:pt x="15" y="409"/>
                  </a:lnTo>
                  <a:lnTo>
                    <a:pt x="46" y="409"/>
                  </a:lnTo>
                  <a:cubicBezTo>
                    <a:pt x="60" y="409"/>
                    <a:pt x="75" y="395"/>
                    <a:pt x="75" y="381"/>
                  </a:cubicBezTo>
                  <a:lnTo>
                    <a:pt x="75" y="353"/>
                  </a:lnTo>
                  <a:cubicBezTo>
                    <a:pt x="103" y="279"/>
                    <a:pt x="134" y="219"/>
                    <a:pt x="163" y="159"/>
                  </a:cubicBezTo>
                  <a:cubicBezTo>
                    <a:pt x="191" y="117"/>
                    <a:pt x="222" y="71"/>
                    <a:pt x="250" y="43"/>
                  </a:cubicBezTo>
                  <a:cubicBezTo>
                    <a:pt x="265" y="29"/>
                    <a:pt x="265" y="15"/>
                    <a:pt x="250" y="1"/>
                  </a:cubicBezTo>
                  <a:close/>
                </a:path>
              </a:pathLst>
            </a:custGeom>
            <a:solidFill>
              <a:srgbClr val="FEF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1" name="Google Shape;7517;p83">
              <a:extLst>
                <a:ext uri="{FF2B5EF4-FFF2-40B4-BE49-F238E27FC236}">
                  <a16:creationId xmlns:a16="http://schemas.microsoft.com/office/drawing/2014/main" id="{356945F4-556E-F04E-4114-7A26E6CA15F1}"/>
                </a:ext>
              </a:extLst>
            </p:cNvPr>
            <p:cNvSpPr/>
            <p:nvPr/>
          </p:nvSpPr>
          <p:spPr>
            <a:xfrm>
              <a:off x="3880644" y="4198685"/>
              <a:ext cx="22264" cy="37641"/>
            </a:xfrm>
            <a:custGeom>
              <a:avLst/>
              <a:gdLst/>
              <a:ahLst/>
              <a:cxnLst/>
              <a:rect l="l" t="t" r="r" b="b"/>
              <a:pathLst>
                <a:path w="236" h="399" extrusionOk="0">
                  <a:moveTo>
                    <a:pt x="46" y="1"/>
                  </a:moveTo>
                  <a:lnTo>
                    <a:pt x="32" y="15"/>
                  </a:lnTo>
                  <a:cubicBezTo>
                    <a:pt x="18" y="15"/>
                    <a:pt x="0" y="33"/>
                    <a:pt x="18" y="47"/>
                  </a:cubicBezTo>
                  <a:cubicBezTo>
                    <a:pt x="32" y="103"/>
                    <a:pt x="46" y="163"/>
                    <a:pt x="60" y="223"/>
                  </a:cubicBezTo>
                  <a:cubicBezTo>
                    <a:pt x="74" y="251"/>
                    <a:pt x="88" y="279"/>
                    <a:pt x="106" y="310"/>
                  </a:cubicBezTo>
                  <a:cubicBezTo>
                    <a:pt x="120" y="339"/>
                    <a:pt x="148" y="367"/>
                    <a:pt x="162" y="398"/>
                  </a:cubicBezTo>
                  <a:lnTo>
                    <a:pt x="194" y="398"/>
                  </a:lnTo>
                  <a:cubicBezTo>
                    <a:pt x="208" y="398"/>
                    <a:pt x="222" y="398"/>
                    <a:pt x="222" y="384"/>
                  </a:cubicBezTo>
                  <a:cubicBezTo>
                    <a:pt x="236" y="384"/>
                    <a:pt x="236" y="367"/>
                    <a:pt x="236" y="353"/>
                  </a:cubicBezTo>
                  <a:lnTo>
                    <a:pt x="222" y="339"/>
                  </a:lnTo>
                  <a:lnTo>
                    <a:pt x="208" y="325"/>
                  </a:lnTo>
                  <a:cubicBezTo>
                    <a:pt x="176" y="296"/>
                    <a:pt x="148" y="265"/>
                    <a:pt x="134" y="223"/>
                  </a:cubicBezTo>
                  <a:cubicBezTo>
                    <a:pt x="106" y="177"/>
                    <a:pt x="88" y="120"/>
                    <a:pt x="74" y="61"/>
                  </a:cubicBezTo>
                  <a:lnTo>
                    <a:pt x="74" y="33"/>
                  </a:lnTo>
                  <a:lnTo>
                    <a:pt x="60" y="15"/>
                  </a:lnTo>
                  <a:lnTo>
                    <a:pt x="46" y="1"/>
                  </a:lnTo>
                  <a:close/>
                </a:path>
              </a:pathLst>
            </a:custGeom>
            <a:solidFill>
              <a:srgbClr val="FEF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2" name="Google Shape;7518;p83">
              <a:extLst>
                <a:ext uri="{FF2B5EF4-FFF2-40B4-BE49-F238E27FC236}">
                  <a16:creationId xmlns:a16="http://schemas.microsoft.com/office/drawing/2014/main" id="{0B4EF752-FABC-86BC-F8B5-D229C91E08D7}"/>
                </a:ext>
              </a:extLst>
            </p:cNvPr>
            <p:cNvSpPr/>
            <p:nvPr/>
          </p:nvSpPr>
          <p:spPr>
            <a:xfrm>
              <a:off x="4195826" y="2414101"/>
              <a:ext cx="189618" cy="186600"/>
            </a:xfrm>
            <a:custGeom>
              <a:avLst/>
              <a:gdLst/>
              <a:ahLst/>
              <a:cxnLst/>
              <a:rect l="l" t="t" r="r" b="b"/>
              <a:pathLst>
                <a:path w="2010" h="1978" extrusionOk="0">
                  <a:moveTo>
                    <a:pt x="845" y="1"/>
                  </a:moveTo>
                  <a:cubicBezTo>
                    <a:pt x="827" y="1"/>
                    <a:pt x="808" y="4"/>
                    <a:pt x="792" y="11"/>
                  </a:cubicBezTo>
                  <a:cubicBezTo>
                    <a:pt x="764" y="25"/>
                    <a:pt x="736" y="43"/>
                    <a:pt x="704" y="71"/>
                  </a:cubicBezTo>
                  <a:cubicBezTo>
                    <a:pt x="690" y="99"/>
                    <a:pt x="676" y="131"/>
                    <a:pt x="648" y="173"/>
                  </a:cubicBezTo>
                  <a:cubicBezTo>
                    <a:pt x="634" y="219"/>
                    <a:pt x="616" y="261"/>
                    <a:pt x="602" y="321"/>
                  </a:cubicBezTo>
                  <a:cubicBezTo>
                    <a:pt x="588" y="377"/>
                    <a:pt x="588" y="423"/>
                    <a:pt x="574" y="497"/>
                  </a:cubicBezTo>
                  <a:cubicBezTo>
                    <a:pt x="574" y="553"/>
                    <a:pt x="560" y="627"/>
                    <a:pt x="560" y="701"/>
                  </a:cubicBezTo>
                  <a:lnTo>
                    <a:pt x="528" y="701"/>
                  </a:lnTo>
                  <a:cubicBezTo>
                    <a:pt x="458" y="715"/>
                    <a:pt x="370" y="729"/>
                    <a:pt x="296" y="760"/>
                  </a:cubicBezTo>
                  <a:cubicBezTo>
                    <a:pt x="251" y="774"/>
                    <a:pt x="208" y="789"/>
                    <a:pt x="163" y="817"/>
                  </a:cubicBezTo>
                  <a:cubicBezTo>
                    <a:pt x="120" y="848"/>
                    <a:pt x="75" y="876"/>
                    <a:pt x="47" y="905"/>
                  </a:cubicBezTo>
                  <a:cubicBezTo>
                    <a:pt x="33" y="936"/>
                    <a:pt x="18" y="964"/>
                    <a:pt x="18" y="1024"/>
                  </a:cubicBezTo>
                  <a:cubicBezTo>
                    <a:pt x="1" y="1052"/>
                    <a:pt x="18" y="1080"/>
                    <a:pt x="33" y="1112"/>
                  </a:cubicBezTo>
                  <a:cubicBezTo>
                    <a:pt x="61" y="1186"/>
                    <a:pt x="135" y="1242"/>
                    <a:pt x="194" y="1274"/>
                  </a:cubicBezTo>
                  <a:cubicBezTo>
                    <a:pt x="296" y="1330"/>
                    <a:pt x="426" y="1376"/>
                    <a:pt x="528" y="1404"/>
                  </a:cubicBezTo>
                  <a:lnTo>
                    <a:pt x="528" y="1450"/>
                  </a:lnTo>
                  <a:cubicBezTo>
                    <a:pt x="546" y="1566"/>
                    <a:pt x="546" y="1714"/>
                    <a:pt x="602" y="1830"/>
                  </a:cubicBezTo>
                  <a:cubicBezTo>
                    <a:pt x="616" y="1858"/>
                    <a:pt x="662" y="1946"/>
                    <a:pt x="750" y="1977"/>
                  </a:cubicBezTo>
                  <a:lnTo>
                    <a:pt x="824" y="1977"/>
                  </a:lnTo>
                  <a:cubicBezTo>
                    <a:pt x="838" y="1977"/>
                    <a:pt x="852" y="1960"/>
                    <a:pt x="866" y="1960"/>
                  </a:cubicBezTo>
                  <a:cubicBezTo>
                    <a:pt x="898" y="1946"/>
                    <a:pt x="926" y="1918"/>
                    <a:pt x="954" y="1890"/>
                  </a:cubicBezTo>
                  <a:cubicBezTo>
                    <a:pt x="1028" y="1816"/>
                    <a:pt x="1056" y="1728"/>
                    <a:pt x="1102" y="1654"/>
                  </a:cubicBezTo>
                  <a:cubicBezTo>
                    <a:pt x="1116" y="1608"/>
                    <a:pt x="1130" y="1566"/>
                    <a:pt x="1144" y="1520"/>
                  </a:cubicBezTo>
                  <a:lnTo>
                    <a:pt x="1162" y="1492"/>
                  </a:lnTo>
                  <a:cubicBezTo>
                    <a:pt x="1176" y="1492"/>
                    <a:pt x="1190" y="1506"/>
                    <a:pt x="1204" y="1520"/>
                  </a:cubicBezTo>
                  <a:lnTo>
                    <a:pt x="1232" y="1538"/>
                  </a:lnTo>
                  <a:cubicBezTo>
                    <a:pt x="1264" y="1552"/>
                    <a:pt x="1292" y="1566"/>
                    <a:pt x="1320" y="1594"/>
                  </a:cubicBezTo>
                  <a:cubicBezTo>
                    <a:pt x="1380" y="1640"/>
                    <a:pt x="1468" y="1682"/>
                    <a:pt x="1570" y="1714"/>
                  </a:cubicBezTo>
                  <a:cubicBezTo>
                    <a:pt x="1570" y="1728"/>
                    <a:pt x="1584" y="1728"/>
                    <a:pt x="1601" y="1728"/>
                  </a:cubicBezTo>
                  <a:cubicBezTo>
                    <a:pt x="1629" y="1728"/>
                    <a:pt x="1658" y="1742"/>
                    <a:pt x="1689" y="1742"/>
                  </a:cubicBezTo>
                  <a:cubicBezTo>
                    <a:pt x="1731" y="1728"/>
                    <a:pt x="1777" y="1714"/>
                    <a:pt x="1805" y="1696"/>
                  </a:cubicBezTo>
                  <a:cubicBezTo>
                    <a:pt x="1833" y="1668"/>
                    <a:pt x="1865" y="1626"/>
                    <a:pt x="1879" y="1594"/>
                  </a:cubicBezTo>
                  <a:lnTo>
                    <a:pt x="1879" y="1464"/>
                  </a:lnTo>
                  <a:cubicBezTo>
                    <a:pt x="1865" y="1418"/>
                    <a:pt x="1848" y="1376"/>
                    <a:pt x="1833" y="1330"/>
                  </a:cubicBezTo>
                  <a:cubicBezTo>
                    <a:pt x="1805" y="1302"/>
                    <a:pt x="1791" y="1274"/>
                    <a:pt x="1760" y="1228"/>
                  </a:cubicBezTo>
                  <a:cubicBezTo>
                    <a:pt x="1731" y="1168"/>
                    <a:pt x="1703" y="1126"/>
                    <a:pt x="1658" y="1080"/>
                  </a:cubicBezTo>
                  <a:cubicBezTo>
                    <a:pt x="1672" y="1066"/>
                    <a:pt x="1689" y="1052"/>
                    <a:pt x="1703" y="1052"/>
                  </a:cubicBezTo>
                  <a:lnTo>
                    <a:pt x="1731" y="1038"/>
                  </a:lnTo>
                  <a:cubicBezTo>
                    <a:pt x="1777" y="1010"/>
                    <a:pt x="1805" y="978"/>
                    <a:pt x="1833" y="950"/>
                  </a:cubicBezTo>
                  <a:cubicBezTo>
                    <a:pt x="1879" y="922"/>
                    <a:pt x="1921" y="891"/>
                    <a:pt x="1935" y="862"/>
                  </a:cubicBezTo>
                  <a:cubicBezTo>
                    <a:pt x="1967" y="817"/>
                    <a:pt x="1995" y="774"/>
                    <a:pt x="2009" y="746"/>
                  </a:cubicBezTo>
                  <a:cubicBezTo>
                    <a:pt x="2009" y="701"/>
                    <a:pt x="2009" y="658"/>
                    <a:pt x="1995" y="613"/>
                  </a:cubicBezTo>
                  <a:cubicBezTo>
                    <a:pt x="1981" y="599"/>
                    <a:pt x="1967" y="570"/>
                    <a:pt x="1953" y="553"/>
                  </a:cubicBezTo>
                  <a:cubicBezTo>
                    <a:pt x="1935" y="539"/>
                    <a:pt x="1921" y="525"/>
                    <a:pt x="1893" y="525"/>
                  </a:cubicBezTo>
                  <a:cubicBezTo>
                    <a:pt x="1879" y="511"/>
                    <a:pt x="1865" y="511"/>
                    <a:pt x="1848" y="497"/>
                  </a:cubicBezTo>
                  <a:cubicBezTo>
                    <a:pt x="1833" y="497"/>
                    <a:pt x="1819" y="497"/>
                    <a:pt x="1805" y="483"/>
                  </a:cubicBezTo>
                  <a:lnTo>
                    <a:pt x="1777" y="483"/>
                  </a:lnTo>
                  <a:cubicBezTo>
                    <a:pt x="1717" y="465"/>
                    <a:pt x="1672" y="465"/>
                    <a:pt x="1615" y="465"/>
                  </a:cubicBezTo>
                  <a:lnTo>
                    <a:pt x="1338" y="465"/>
                  </a:lnTo>
                  <a:cubicBezTo>
                    <a:pt x="1320" y="465"/>
                    <a:pt x="1320" y="465"/>
                    <a:pt x="1306" y="483"/>
                  </a:cubicBezTo>
                  <a:cubicBezTo>
                    <a:pt x="1306" y="451"/>
                    <a:pt x="1292" y="437"/>
                    <a:pt x="1278" y="423"/>
                  </a:cubicBezTo>
                  <a:lnTo>
                    <a:pt x="1278" y="409"/>
                  </a:lnTo>
                  <a:cubicBezTo>
                    <a:pt x="1250" y="377"/>
                    <a:pt x="1232" y="335"/>
                    <a:pt x="1204" y="289"/>
                  </a:cubicBezTo>
                  <a:cubicBezTo>
                    <a:pt x="1176" y="247"/>
                    <a:pt x="1144" y="219"/>
                    <a:pt x="1116" y="173"/>
                  </a:cubicBezTo>
                  <a:cubicBezTo>
                    <a:pt x="1088" y="131"/>
                    <a:pt x="1056" y="99"/>
                    <a:pt x="1028" y="71"/>
                  </a:cubicBezTo>
                  <a:cubicBezTo>
                    <a:pt x="986" y="43"/>
                    <a:pt x="954" y="25"/>
                    <a:pt x="912" y="11"/>
                  </a:cubicBezTo>
                  <a:lnTo>
                    <a:pt x="898" y="11"/>
                  </a:lnTo>
                  <a:cubicBezTo>
                    <a:pt x="882" y="4"/>
                    <a:pt x="864" y="1"/>
                    <a:pt x="845"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3" name="Google Shape;7519;p83">
              <a:extLst>
                <a:ext uri="{FF2B5EF4-FFF2-40B4-BE49-F238E27FC236}">
                  <a16:creationId xmlns:a16="http://schemas.microsoft.com/office/drawing/2014/main" id="{F7CD47DE-C110-B83E-0134-8043C2EF1225}"/>
                </a:ext>
              </a:extLst>
            </p:cNvPr>
            <p:cNvSpPr/>
            <p:nvPr/>
          </p:nvSpPr>
          <p:spPr>
            <a:xfrm>
              <a:off x="4265258" y="2429007"/>
              <a:ext cx="11037" cy="47263"/>
            </a:xfrm>
            <a:custGeom>
              <a:avLst/>
              <a:gdLst/>
              <a:ahLst/>
              <a:cxnLst/>
              <a:rect l="l" t="t" r="r" b="b"/>
              <a:pathLst>
                <a:path w="117" h="501" extrusionOk="0">
                  <a:moveTo>
                    <a:pt x="74" y="1"/>
                  </a:moveTo>
                  <a:lnTo>
                    <a:pt x="56" y="15"/>
                  </a:lnTo>
                  <a:cubicBezTo>
                    <a:pt x="56" y="43"/>
                    <a:pt x="42" y="89"/>
                    <a:pt x="28" y="117"/>
                  </a:cubicBezTo>
                  <a:cubicBezTo>
                    <a:pt x="28" y="163"/>
                    <a:pt x="14" y="205"/>
                    <a:pt x="14" y="237"/>
                  </a:cubicBezTo>
                  <a:cubicBezTo>
                    <a:pt x="0" y="307"/>
                    <a:pt x="0" y="395"/>
                    <a:pt x="14" y="469"/>
                  </a:cubicBezTo>
                  <a:cubicBezTo>
                    <a:pt x="14" y="483"/>
                    <a:pt x="28" y="500"/>
                    <a:pt x="42" y="500"/>
                  </a:cubicBezTo>
                  <a:cubicBezTo>
                    <a:pt x="56" y="500"/>
                    <a:pt x="74" y="483"/>
                    <a:pt x="74" y="455"/>
                  </a:cubicBezTo>
                  <a:cubicBezTo>
                    <a:pt x="56" y="395"/>
                    <a:pt x="56" y="325"/>
                    <a:pt x="74" y="251"/>
                  </a:cubicBezTo>
                  <a:cubicBezTo>
                    <a:pt x="74" y="177"/>
                    <a:pt x="88" y="103"/>
                    <a:pt x="116" y="29"/>
                  </a:cubicBezTo>
                  <a:lnTo>
                    <a:pt x="116" y="1"/>
                  </a:lnTo>
                  <a:close/>
                </a:path>
              </a:pathLst>
            </a:custGeom>
            <a:solidFill>
              <a:srgbClr val="F1988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4" name="Google Shape;7520;p83">
              <a:extLst>
                <a:ext uri="{FF2B5EF4-FFF2-40B4-BE49-F238E27FC236}">
                  <a16:creationId xmlns:a16="http://schemas.microsoft.com/office/drawing/2014/main" id="{1E56F386-48B0-C7BE-7465-02071D92D94D}"/>
                </a:ext>
              </a:extLst>
            </p:cNvPr>
            <p:cNvSpPr/>
            <p:nvPr/>
          </p:nvSpPr>
          <p:spPr>
            <a:xfrm>
              <a:off x="4218089" y="2492779"/>
              <a:ext cx="27641" cy="13679"/>
            </a:xfrm>
            <a:custGeom>
              <a:avLst/>
              <a:gdLst/>
              <a:ahLst/>
              <a:cxnLst/>
              <a:rect l="l" t="t" r="r" b="b"/>
              <a:pathLst>
                <a:path w="293" h="145" extrusionOk="0">
                  <a:moveTo>
                    <a:pt x="250" y="0"/>
                  </a:moveTo>
                  <a:cubicBezTo>
                    <a:pt x="222" y="14"/>
                    <a:pt x="176" y="14"/>
                    <a:pt x="134" y="28"/>
                  </a:cubicBezTo>
                  <a:cubicBezTo>
                    <a:pt x="88" y="42"/>
                    <a:pt x="60" y="57"/>
                    <a:pt x="15" y="88"/>
                  </a:cubicBezTo>
                  <a:cubicBezTo>
                    <a:pt x="1" y="88"/>
                    <a:pt x="1" y="116"/>
                    <a:pt x="15" y="130"/>
                  </a:cubicBezTo>
                  <a:cubicBezTo>
                    <a:pt x="15" y="130"/>
                    <a:pt x="15" y="144"/>
                    <a:pt x="29" y="144"/>
                  </a:cubicBezTo>
                  <a:lnTo>
                    <a:pt x="60" y="144"/>
                  </a:lnTo>
                  <a:cubicBezTo>
                    <a:pt x="88" y="116"/>
                    <a:pt x="103" y="102"/>
                    <a:pt x="134" y="88"/>
                  </a:cubicBezTo>
                  <a:cubicBezTo>
                    <a:pt x="162" y="88"/>
                    <a:pt x="176" y="71"/>
                    <a:pt x="205" y="71"/>
                  </a:cubicBezTo>
                  <a:cubicBezTo>
                    <a:pt x="222" y="71"/>
                    <a:pt x="236" y="71"/>
                    <a:pt x="264" y="57"/>
                  </a:cubicBezTo>
                  <a:cubicBezTo>
                    <a:pt x="278" y="57"/>
                    <a:pt x="292" y="42"/>
                    <a:pt x="278" y="28"/>
                  </a:cubicBezTo>
                  <a:cubicBezTo>
                    <a:pt x="278" y="14"/>
                    <a:pt x="264" y="0"/>
                    <a:pt x="250" y="0"/>
                  </a:cubicBezTo>
                  <a:close/>
                </a:path>
              </a:pathLst>
            </a:custGeom>
            <a:solidFill>
              <a:srgbClr val="F1988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5" name="Google Shape;7521;p83">
              <a:extLst>
                <a:ext uri="{FF2B5EF4-FFF2-40B4-BE49-F238E27FC236}">
                  <a16:creationId xmlns:a16="http://schemas.microsoft.com/office/drawing/2014/main" id="{7E7353F8-73F1-79B4-B606-1EBE2C2E1D59}"/>
                </a:ext>
              </a:extLst>
            </p:cNvPr>
            <p:cNvSpPr/>
            <p:nvPr/>
          </p:nvSpPr>
          <p:spPr>
            <a:xfrm>
              <a:off x="4259598" y="2549193"/>
              <a:ext cx="9717" cy="29245"/>
            </a:xfrm>
            <a:custGeom>
              <a:avLst/>
              <a:gdLst/>
              <a:ahLst/>
              <a:cxnLst/>
              <a:rect l="l" t="t" r="r" b="b"/>
              <a:pathLst>
                <a:path w="103" h="310" extrusionOk="0">
                  <a:moveTo>
                    <a:pt x="28" y="0"/>
                  </a:moveTo>
                  <a:cubicBezTo>
                    <a:pt x="14" y="0"/>
                    <a:pt x="0" y="18"/>
                    <a:pt x="0" y="32"/>
                  </a:cubicBezTo>
                  <a:cubicBezTo>
                    <a:pt x="0" y="120"/>
                    <a:pt x="14" y="208"/>
                    <a:pt x="46" y="282"/>
                  </a:cubicBezTo>
                  <a:cubicBezTo>
                    <a:pt x="46" y="296"/>
                    <a:pt x="60" y="310"/>
                    <a:pt x="74" y="310"/>
                  </a:cubicBezTo>
                  <a:cubicBezTo>
                    <a:pt x="102" y="296"/>
                    <a:pt x="102" y="282"/>
                    <a:pt x="102" y="264"/>
                  </a:cubicBezTo>
                  <a:cubicBezTo>
                    <a:pt x="88" y="222"/>
                    <a:pt x="74" y="194"/>
                    <a:pt x="74" y="148"/>
                  </a:cubicBezTo>
                  <a:cubicBezTo>
                    <a:pt x="74" y="106"/>
                    <a:pt x="60" y="74"/>
                    <a:pt x="60" y="32"/>
                  </a:cubicBezTo>
                  <a:cubicBezTo>
                    <a:pt x="60" y="18"/>
                    <a:pt x="46" y="0"/>
                    <a:pt x="28" y="0"/>
                  </a:cubicBezTo>
                  <a:close/>
                </a:path>
              </a:pathLst>
            </a:custGeom>
            <a:solidFill>
              <a:srgbClr val="F1988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6" name="Google Shape;7522;p83">
              <a:extLst>
                <a:ext uri="{FF2B5EF4-FFF2-40B4-BE49-F238E27FC236}">
                  <a16:creationId xmlns:a16="http://schemas.microsoft.com/office/drawing/2014/main" id="{2E93C19B-C0F8-0097-2C09-FB459155ECBB}"/>
                </a:ext>
              </a:extLst>
            </p:cNvPr>
            <p:cNvSpPr/>
            <p:nvPr/>
          </p:nvSpPr>
          <p:spPr>
            <a:xfrm>
              <a:off x="4324596" y="2543816"/>
              <a:ext cx="26320" cy="22075"/>
            </a:xfrm>
            <a:custGeom>
              <a:avLst/>
              <a:gdLst/>
              <a:ahLst/>
              <a:cxnLst/>
              <a:rect l="l" t="t" r="r" b="b"/>
              <a:pathLst>
                <a:path w="279" h="234" extrusionOk="0">
                  <a:moveTo>
                    <a:pt x="15" y="1"/>
                  </a:moveTo>
                  <a:cubicBezTo>
                    <a:pt x="1" y="1"/>
                    <a:pt x="1" y="15"/>
                    <a:pt x="1" y="29"/>
                  </a:cubicBezTo>
                  <a:cubicBezTo>
                    <a:pt x="29" y="75"/>
                    <a:pt x="75" y="117"/>
                    <a:pt x="117" y="145"/>
                  </a:cubicBezTo>
                  <a:cubicBezTo>
                    <a:pt x="131" y="163"/>
                    <a:pt x="148" y="177"/>
                    <a:pt x="177" y="191"/>
                  </a:cubicBezTo>
                  <a:cubicBezTo>
                    <a:pt x="191" y="205"/>
                    <a:pt x="219" y="219"/>
                    <a:pt x="250" y="219"/>
                  </a:cubicBezTo>
                  <a:lnTo>
                    <a:pt x="250" y="233"/>
                  </a:lnTo>
                  <a:cubicBezTo>
                    <a:pt x="264" y="233"/>
                    <a:pt x="264" y="219"/>
                    <a:pt x="264" y="219"/>
                  </a:cubicBezTo>
                  <a:cubicBezTo>
                    <a:pt x="279" y="219"/>
                    <a:pt x="279" y="219"/>
                    <a:pt x="279" y="205"/>
                  </a:cubicBezTo>
                  <a:lnTo>
                    <a:pt x="279" y="191"/>
                  </a:lnTo>
                  <a:cubicBezTo>
                    <a:pt x="279" y="177"/>
                    <a:pt x="264" y="177"/>
                    <a:pt x="264" y="177"/>
                  </a:cubicBezTo>
                  <a:cubicBezTo>
                    <a:pt x="250" y="177"/>
                    <a:pt x="250" y="177"/>
                    <a:pt x="236" y="163"/>
                  </a:cubicBezTo>
                  <a:cubicBezTo>
                    <a:pt x="205" y="163"/>
                    <a:pt x="177" y="131"/>
                    <a:pt x="148" y="117"/>
                  </a:cubicBezTo>
                  <a:cubicBezTo>
                    <a:pt x="117" y="103"/>
                    <a:pt x="103" y="75"/>
                    <a:pt x="75" y="57"/>
                  </a:cubicBezTo>
                  <a:cubicBezTo>
                    <a:pt x="60" y="43"/>
                    <a:pt x="60" y="29"/>
                    <a:pt x="43" y="1"/>
                  </a:cubicBezTo>
                  <a:close/>
                </a:path>
              </a:pathLst>
            </a:custGeom>
            <a:solidFill>
              <a:srgbClr val="F1988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7" name="Google Shape;7523;p83">
              <a:extLst>
                <a:ext uri="{FF2B5EF4-FFF2-40B4-BE49-F238E27FC236}">
                  <a16:creationId xmlns:a16="http://schemas.microsoft.com/office/drawing/2014/main" id="{A9292B7C-5D30-C6B2-0450-300B406968A3}"/>
                </a:ext>
              </a:extLst>
            </p:cNvPr>
            <p:cNvSpPr/>
            <p:nvPr/>
          </p:nvSpPr>
          <p:spPr>
            <a:xfrm>
              <a:off x="3381503" y="2817583"/>
              <a:ext cx="76130" cy="59527"/>
            </a:xfrm>
            <a:custGeom>
              <a:avLst/>
              <a:gdLst/>
              <a:ahLst/>
              <a:cxnLst/>
              <a:rect l="l" t="t" r="r" b="b"/>
              <a:pathLst>
                <a:path w="807" h="631" extrusionOk="0">
                  <a:moveTo>
                    <a:pt x="33" y="1"/>
                  </a:moveTo>
                  <a:cubicBezTo>
                    <a:pt x="15" y="1"/>
                    <a:pt x="1" y="15"/>
                    <a:pt x="1" y="15"/>
                  </a:cubicBezTo>
                  <a:lnTo>
                    <a:pt x="1" y="75"/>
                  </a:lnTo>
                  <a:lnTo>
                    <a:pt x="1" y="205"/>
                  </a:lnTo>
                  <a:cubicBezTo>
                    <a:pt x="15" y="265"/>
                    <a:pt x="47" y="321"/>
                    <a:pt x="89" y="381"/>
                  </a:cubicBezTo>
                  <a:cubicBezTo>
                    <a:pt x="103" y="409"/>
                    <a:pt x="135" y="441"/>
                    <a:pt x="149" y="455"/>
                  </a:cubicBezTo>
                  <a:lnTo>
                    <a:pt x="191" y="497"/>
                  </a:lnTo>
                  <a:cubicBezTo>
                    <a:pt x="208" y="514"/>
                    <a:pt x="222" y="514"/>
                    <a:pt x="237" y="529"/>
                  </a:cubicBezTo>
                  <a:lnTo>
                    <a:pt x="296" y="557"/>
                  </a:lnTo>
                  <a:cubicBezTo>
                    <a:pt x="310" y="571"/>
                    <a:pt x="324" y="571"/>
                    <a:pt x="339" y="585"/>
                  </a:cubicBezTo>
                  <a:cubicBezTo>
                    <a:pt x="367" y="602"/>
                    <a:pt x="412" y="602"/>
                    <a:pt x="441" y="616"/>
                  </a:cubicBezTo>
                  <a:cubicBezTo>
                    <a:pt x="486" y="616"/>
                    <a:pt x="514" y="631"/>
                    <a:pt x="543" y="631"/>
                  </a:cubicBezTo>
                  <a:cubicBezTo>
                    <a:pt x="574" y="631"/>
                    <a:pt x="602" y="616"/>
                    <a:pt x="631" y="616"/>
                  </a:cubicBezTo>
                  <a:cubicBezTo>
                    <a:pt x="690" y="602"/>
                    <a:pt x="736" y="585"/>
                    <a:pt x="764" y="571"/>
                  </a:cubicBezTo>
                  <a:lnTo>
                    <a:pt x="792" y="543"/>
                  </a:lnTo>
                  <a:cubicBezTo>
                    <a:pt x="806" y="543"/>
                    <a:pt x="806" y="529"/>
                    <a:pt x="806" y="529"/>
                  </a:cubicBezTo>
                  <a:lnTo>
                    <a:pt x="806" y="514"/>
                  </a:lnTo>
                  <a:cubicBezTo>
                    <a:pt x="806" y="497"/>
                    <a:pt x="792" y="497"/>
                    <a:pt x="778" y="497"/>
                  </a:cubicBezTo>
                  <a:lnTo>
                    <a:pt x="778" y="514"/>
                  </a:lnTo>
                  <a:cubicBezTo>
                    <a:pt x="764" y="514"/>
                    <a:pt x="750" y="514"/>
                    <a:pt x="750" y="529"/>
                  </a:cubicBezTo>
                  <a:cubicBezTo>
                    <a:pt x="718" y="543"/>
                    <a:pt x="676" y="543"/>
                    <a:pt x="631" y="557"/>
                  </a:cubicBezTo>
                  <a:lnTo>
                    <a:pt x="543" y="557"/>
                  </a:lnTo>
                  <a:cubicBezTo>
                    <a:pt x="514" y="557"/>
                    <a:pt x="486" y="557"/>
                    <a:pt x="455" y="543"/>
                  </a:cubicBezTo>
                  <a:cubicBezTo>
                    <a:pt x="426" y="543"/>
                    <a:pt x="398" y="529"/>
                    <a:pt x="367" y="514"/>
                  </a:cubicBezTo>
                  <a:cubicBezTo>
                    <a:pt x="353" y="514"/>
                    <a:pt x="339" y="497"/>
                    <a:pt x="324" y="497"/>
                  </a:cubicBezTo>
                  <a:lnTo>
                    <a:pt x="279" y="469"/>
                  </a:lnTo>
                  <a:cubicBezTo>
                    <a:pt x="265" y="469"/>
                    <a:pt x="251" y="455"/>
                    <a:pt x="237" y="441"/>
                  </a:cubicBezTo>
                  <a:cubicBezTo>
                    <a:pt x="222" y="427"/>
                    <a:pt x="208" y="427"/>
                    <a:pt x="208" y="409"/>
                  </a:cubicBezTo>
                  <a:cubicBezTo>
                    <a:pt x="177" y="395"/>
                    <a:pt x="149" y="367"/>
                    <a:pt x="135" y="339"/>
                  </a:cubicBezTo>
                  <a:cubicBezTo>
                    <a:pt x="89" y="293"/>
                    <a:pt x="75" y="233"/>
                    <a:pt x="61" y="191"/>
                  </a:cubicBezTo>
                  <a:cubicBezTo>
                    <a:pt x="47" y="145"/>
                    <a:pt x="47" y="103"/>
                    <a:pt x="47" y="75"/>
                  </a:cubicBezTo>
                  <a:lnTo>
                    <a:pt x="47" y="29"/>
                  </a:lnTo>
                  <a:cubicBezTo>
                    <a:pt x="47" y="15"/>
                    <a:pt x="33" y="15"/>
                    <a:pt x="33"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8" name="Google Shape;7524;p83">
              <a:extLst>
                <a:ext uri="{FF2B5EF4-FFF2-40B4-BE49-F238E27FC236}">
                  <a16:creationId xmlns:a16="http://schemas.microsoft.com/office/drawing/2014/main" id="{996D3366-679A-C27A-9E4F-69124906E90A}"/>
                </a:ext>
              </a:extLst>
            </p:cNvPr>
            <p:cNvSpPr/>
            <p:nvPr/>
          </p:nvSpPr>
          <p:spPr>
            <a:xfrm>
              <a:off x="3598574" y="2715038"/>
              <a:ext cx="102639" cy="142827"/>
            </a:xfrm>
            <a:custGeom>
              <a:avLst/>
              <a:gdLst/>
              <a:ahLst/>
              <a:cxnLst/>
              <a:rect l="l" t="t" r="r" b="b"/>
              <a:pathLst>
                <a:path w="1088" h="1514" extrusionOk="0">
                  <a:moveTo>
                    <a:pt x="479" y="1"/>
                  </a:moveTo>
                  <a:cubicBezTo>
                    <a:pt x="477" y="1"/>
                    <a:pt x="474" y="1"/>
                    <a:pt x="472" y="1"/>
                  </a:cubicBezTo>
                  <a:cubicBezTo>
                    <a:pt x="0" y="19"/>
                    <a:pt x="472" y="1014"/>
                    <a:pt x="560" y="1162"/>
                  </a:cubicBezTo>
                  <a:cubicBezTo>
                    <a:pt x="620" y="1251"/>
                    <a:pt x="824" y="1514"/>
                    <a:pt x="961" y="1514"/>
                  </a:cubicBezTo>
                  <a:cubicBezTo>
                    <a:pt x="1024" y="1514"/>
                    <a:pt x="1073" y="1459"/>
                    <a:pt x="1087" y="1306"/>
                  </a:cubicBezTo>
                  <a:cubicBezTo>
                    <a:pt x="1087" y="1306"/>
                    <a:pt x="941" y="1"/>
                    <a:pt x="479"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9" name="Google Shape;7525;p83">
              <a:extLst>
                <a:ext uri="{FF2B5EF4-FFF2-40B4-BE49-F238E27FC236}">
                  <a16:creationId xmlns:a16="http://schemas.microsoft.com/office/drawing/2014/main" id="{7FE86C91-5A3F-C3F8-35A6-F8799BBE26BA}"/>
                </a:ext>
              </a:extLst>
            </p:cNvPr>
            <p:cNvSpPr/>
            <p:nvPr/>
          </p:nvSpPr>
          <p:spPr>
            <a:xfrm>
              <a:off x="3293297" y="2586267"/>
              <a:ext cx="184430" cy="55659"/>
            </a:xfrm>
            <a:custGeom>
              <a:avLst/>
              <a:gdLst/>
              <a:ahLst/>
              <a:cxnLst/>
              <a:rect l="l" t="t" r="r" b="b"/>
              <a:pathLst>
                <a:path w="1955" h="590" extrusionOk="0">
                  <a:moveTo>
                    <a:pt x="1290" y="1"/>
                  </a:moveTo>
                  <a:cubicBezTo>
                    <a:pt x="893" y="1"/>
                    <a:pt x="440" y="121"/>
                    <a:pt x="440" y="121"/>
                  </a:cubicBezTo>
                  <a:cubicBezTo>
                    <a:pt x="0" y="328"/>
                    <a:pt x="598" y="532"/>
                    <a:pt x="760" y="560"/>
                  </a:cubicBezTo>
                  <a:cubicBezTo>
                    <a:pt x="811" y="572"/>
                    <a:pt x="978" y="589"/>
                    <a:pt x="1168" y="589"/>
                  </a:cubicBezTo>
                  <a:cubicBezTo>
                    <a:pt x="1522" y="589"/>
                    <a:pt x="1955" y="527"/>
                    <a:pt x="1861" y="240"/>
                  </a:cubicBezTo>
                  <a:cubicBezTo>
                    <a:pt x="1801" y="56"/>
                    <a:pt x="1558" y="1"/>
                    <a:pt x="1290"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0" name="Google Shape;7526;p83">
              <a:extLst>
                <a:ext uri="{FF2B5EF4-FFF2-40B4-BE49-F238E27FC236}">
                  <a16:creationId xmlns:a16="http://schemas.microsoft.com/office/drawing/2014/main" id="{7B5C4109-4F09-895F-1832-45250447740D}"/>
                </a:ext>
              </a:extLst>
            </p:cNvPr>
            <p:cNvSpPr/>
            <p:nvPr/>
          </p:nvSpPr>
          <p:spPr>
            <a:xfrm>
              <a:off x="3406408" y="2702774"/>
              <a:ext cx="134148" cy="129808"/>
            </a:xfrm>
            <a:custGeom>
              <a:avLst/>
              <a:gdLst/>
              <a:ahLst/>
              <a:cxnLst/>
              <a:rect l="l" t="t" r="r" b="b"/>
              <a:pathLst>
                <a:path w="1422" h="1376" extrusionOk="0">
                  <a:moveTo>
                    <a:pt x="1394" y="1"/>
                  </a:moveTo>
                  <a:cubicBezTo>
                    <a:pt x="1394" y="1"/>
                    <a:pt x="1365" y="43"/>
                    <a:pt x="1334" y="103"/>
                  </a:cubicBezTo>
                  <a:cubicBezTo>
                    <a:pt x="1292" y="163"/>
                    <a:pt x="1246" y="265"/>
                    <a:pt x="1176" y="367"/>
                  </a:cubicBezTo>
                  <a:cubicBezTo>
                    <a:pt x="1102" y="469"/>
                    <a:pt x="1028" y="602"/>
                    <a:pt x="926" y="718"/>
                  </a:cubicBezTo>
                  <a:cubicBezTo>
                    <a:pt x="912" y="747"/>
                    <a:pt x="880" y="778"/>
                    <a:pt x="852" y="806"/>
                  </a:cubicBezTo>
                  <a:cubicBezTo>
                    <a:pt x="824" y="835"/>
                    <a:pt x="792" y="866"/>
                    <a:pt x="764" y="880"/>
                  </a:cubicBezTo>
                  <a:cubicBezTo>
                    <a:pt x="750" y="880"/>
                    <a:pt x="736" y="894"/>
                    <a:pt x="718" y="894"/>
                  </a:cubicBezTo>
                  <a:lnTo>
                    <a:pt x="704" y="880"/>
                  </a:lnTo>
                  <a:lnTo>
                    <a:pt x="676" y="866"/>
                  </a:lnTo>
                  <a:cubicBezTo>
                    <a:pt x="662" y="852"/>
                    <a:pt x="630" y="820"/>
                    <a:pt x="602" y="778"/>
                  </a:cubicBezTo>
                  <a:cubicBezTo>
                    <a:pt x="560" y="718"/>
                    <a:pt x="514" y="645"/>
                    <a:pt x="440" y="588"/>
                  </a:cubicBezTo>
                  <a:cubicBezTo>
                    <a:pt x="412" y="557"/>
                    <a:pt x="352" y="528"/>
                    <a:pt x="310" y="528"/>
                  </a:cubicBezTo>
                  <a:cubicBezTo>
                    <a:pt x="250" y="528"/>
                    <a:pt x="208" y="557"/>
                    <a:pt x="177" y="571"/>
                  </a:cubicBezTo>
                  <a:cubicBezTo>
                    <a:pt x="103" y="630"/>
                    <a:pt x="60" y="690"/>
                    <a:pt x="32" y="778"/>
                  </a:cubicBezTo>
                  <a:cubicBezTo>
                    <a:pt x="1" y="852"/>
                    <a:pt x="1" y="922"/>
                    <a:pt x="32" y="996"/>
                  </a:cubicBezTo>
                  <a:cubicBezTo>
                    <a:pt x="60" y="1116"/>
                    <a:pt x="120" y="1218"/>
                    <a:pt x="162" y="1274"/>
                  </a:cubicBezTo>
                  <a:cubicBezTo>
                    <a:pt x="208" y="1334"/>
                    <a:pt x="236" y="1362"/>
                    <a:pt x="236" y="1362"/>
                  </a:cubicBezTo>
                  <a:cubicBezTo>
                    <a:pt x="236" y="1371"/>
                    <a:pt x="240" y="1375"/>
                    <a:pt x="243" y="1375"/>
                  </a:cubicBezTo>
                  <a:cubicBezTo>
                    <a:pt x="247" y="1375"/>
                    <a:pt x="250" y="1371"/>
                    <a:pt x="250" y="1362"/>
                  </a:cubicBezTo>
                  <a:cubicBezTo>
                    <a:pt x="264" y="1362"/>
                    <a:pt x="264" y="1348"/>
                    <a:pt x="250" y="1348"/>
                  </a:cubicBezTo>
                  <a:cubicBezTo>
                    <a:pt x="250" y="1348"/>
                    <a:pt x="236" y="1320"/>
                    <a:pt x="191" y="1260"/>
                  </a:cubicBezTo>
                  <a:cubicBezTo>
                    <a:pt x="177" y="1218"/>
                    <a:pt x="148" y="1186"/>
                    <a:pt x="134" y="1144"/>
                  </a:cubicBezTo>
                  <a:cubicBezTo>
                    <a:pt x="103" y="1098"/>
                    <a:pt x="89" y="1042"/>
                    <a:pt x="75" y="982"/>
                  </a:cubicBezTo>
                  <a:cubicBezTo>
                    <a:pt x="60" y="922"/>
                    <a:pt x="60" y="852"/>
                    <a:pt x="89" y="792"/>
                  </a:cubicBezTo>
                  <a:cubicBezTo>
                    <a:pt x="103" y="733"/>
                    <a:pt x="162" y="676"/>
                    <a:pt x="208" y="630"/>
                  </a:cubicBezTo>
                  <a:cubicBezTo>
                    <a:pt x="231" y="619"/>
                    <a:pt x="263" y="599"/>
                    <a:pt x="291" y="599"/>
                  </a:cubicBezTo>
                  <a:cubicBezTo>
                    <a:pt x="298" y="599"/>
                    <a:pt x="304" y="600"/>
                    <a:pt x="310" y="602"/>
                  </a:cubicBezTo>
                  <a:cubicBezTo>
                    <a:pt x="338" y="602"/>
                    <a:pt x="367" y="602"/>
                    <a:pt x="398" y="630"/>
                  </a:cubicBezTo>
                  <a:cubicBezTo>
                    <a:pt x="454" y="690"/>
                    <a:pt x="500" y="764"/>
                    <a:pt x="542" y="820"/>
                  </a:cubicBezTo>
                  <a:cubicBezTo>
                    <a:pt x="574" y="866"/>
                    <a:pt x="602" y="894"/>
                    <a:pt x="648" y="922"/>
                  </a:cubicBezTo>
                  <a:lnTo>
                    <a:pt x="676" y="940"/>
                  </a:lnTo>
                  <a:lnTo>
                    <a:pt x="676" y="954"/>
                  </a:lnTo>
                  <a:lnTo>
                    <a:pt x="718" y="954"/>
                  </a:lnTo>
                  <a:cubicBezTo>
                    <a:pt x="728" y="958"/>
                    <a:pt x="737" y="960"/>
                    <a:pt x="745" y="960"/>
                  </a:cubicBezTo>
                  <a:cubicBezTo>
                    <a:pt x="765" y="960"/>
                    <a:pt x="782" y="950"/>
                    <a:pt x="792" y="940"/>
                  </a:cubicBezTo>
                  <a:cubicBezTo>
                    <a:pt x="838" y="908"/>
                    <a:pt x="866" y="880"/>
                    <a:pt x="894" y="852"/>
                  </a:cubicBezTo>
                  <a:lnTo>
                    <a:pt x="982" y="764"/>
                  </a:lnTo>
                  <a:cubicBezTo>
                    <a:pt x="1028" y="690"/>
                    <a:pt x="1070" y="630"/>
                    <a:pt x="1116" y="571"/>
                  </a:cubicBezTo>
                  <a:cubicBezTo>
                    <a:pt x="1158" y="514"/>
                    <a:pt x="1190" y="455"/>
                    <a:pt x="1218" y="395"/>
                  </a:cubicBezTo>
                  <a:cubicBezTo>
                    <a:pt x="1292" y="279"/>
                    <a:pt x="1334" y="191"/>
                    <a:pt x="1365" y="117"/>
                  </a:cubicBezTo>
                  <a:cubicBezTo>
                    <a:pt x="1394" y="61"/>
                    <a:pt x="1422" y="15"/>
                    <a:pt x="1422" y="15"/>
                  </a:cubicBezTo>
                  <a:cubicBezTo>
                    <a:pt x="1422" y="15"/>
                    <a:pt x="1422" y="1"/>
                    <a:pt x="140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1" name="Google Shape;7527;p83">
              <a:extLst>
                <a:ext uri="{FF2B5EF4-FFF2-40B4-BE49-F238E27FC236}">
                  <a16:creationId xmlns:a16="http://schemas.microsoft.com/office/drawing/2014/main" id="{2A8FFB31-8CFC-1243-A58F-AEA2D98E933A}"/>
                </a:ext>
              </a:extLst>
            </p:cNvPr>
            <p:cNvSpPr/>
            <p:nvPr/>
          </p:nvSpPr>
          <p:spPr>
            <a:xfrm>
              <a:off x="3294618" y="2660039"/>
              <a:ext cx="113205" cy="100564"/>
            </a:xfrm>
            <a:custGeom>
              <a:avLst/>
              <a:gdLst/>
              <a:ahLst/>
              <a:cxnLst/>
              <a:rect l="l" t="t" r="r" b="b"/>
              <a:pathLst>
                <a:path w="1200" h="1066" extrusionOk="0">
                  <a:moveTo>
                    <a:pt x="514" y="0"/>
                  </a:moveTo>
                  <a:cubicBezTo>
                    <a:pt x="454" y="0"/>
                    <a:pt x="394" y="14"/>
                    <a:pt x="338" y="42"/>
                  </a:cubicBezTo>
                  <a:cubicBezTo>
                    <a:pt x="278" y="56"/>
                    <a:pt x="232" y="88"/>
                    <a:pt x="190" y="116"/>
                  </a:cubicBezTo>
                  <a:cubicBezTo>
                    <a:pt x="176" y="130"/>
                    <a:pt x="144" y="144"/>
                    <a:pt x="130" y="162"/>
                  </a:cubicBezTo>
                  <a:cubicBezTo>
                    <a:pt x="116" y="176"/>
                    <a:pt x="102" y="190"/>
                    <a:pt x="88" y="218"/>
                  </a:cubicBezTo>
                  <a:cubicBezTo>
                    <a:pt x="74" y="250"/>
                    <a:pt x="42" y="278"/>
                    <a:pt x="28" y="306"/>
                  </a:cubicBezTo>
                  <a:cubicBezTo>
                    <a:pt x="14" y="320"/>
                    <a:pt x="14" y="352"/>
                    <a:pt x="14" y="366"/>
                  </a:cubicBezTo>
                  <a:lnTo>
                    <a:pt x="0" y="380"/>
                  </a:lnTo>
                  <a:cubicBezTo>
                    <a:pt x="0" y="394"/>
                    <a:pt x="0" y="408"/>
                    <a:pt x="14" y="426"/>
                  </a:cubicBezTo>
                  <a:cubicBezTo>
                    <a:pt x="28" y="426"/>
                    <a:pt x="42" y="426"/>
                    <a:pt x="42" y="408"/>
                  </a:cubicBezTo>
                  <a:lnTo>
                    <a:pt x="57" y="394"/>
                  </a:lnTo>
                  <a:cubicBezTo>
                    <a:pt x="57" y="380"/>
                    <a:pt x="74" y="352"/>
                    <a:pt x="88" y="338"/>
                  </a:cubicBezTo>
                  <a:cubicBezTo>
                    <a:pt x="102" y="320"/>
                    <a:pt x="130" y="292"/>
                    <a:pt x="144" y="264"/>
                  </a:cubicBezTo>
                  <a:lnTo>
                    <a:pt x="190" y="218"/>
                  </a:lnTo>
                  <a:cubicBezTo>
                    <a:pt x="204" y="218"/>
                    <a:pt x="218" y="204"/>
                    <a:pt x="250" y="190"/>
                  </a:cubicBezTo>
                  <a:cubicBezTo>
                    <a:pt x="278" y="176"/>
                    <a:pt x="320" y="144"/>
                    <a:pt x="366" y="130"/>
                  </a:cubicBezTo>
                  <a:cubicBezTo>
                    <a:pt x="396" y="120"/>
                    <a:pt x="435" y="110"/>
                    <a:pt x="476" y="110"/>
                  </a:cubicBezTo>
                  <a:cubicBezTo>
                    <a:pt x="493" y="110"/>
                    <a:pt x="510" y="112"/>
                    <a:pt x="528" y="116"/>
                  </a:cubicBezTo>
                  <a:cubicBezTo>
                    <a:pt x="541" y="114"/>
                    <a:pt x="555" y="113"/>
                    <a:pt x="569" y="113"/>
                  </a:cubicBezTo>
                  <a:cubicBezTo>
                    <a:pt x="660" y="113"/>
                    <a:pt x="758" y="152"/>
                    <a:pt x="834" y="204"/>
                  </a:cubicBezTo>
                  <a:cubicBezTo>
                    <a:pt x="894" y="232"/>
                    <a:pt x="936" y="278"/>
                    <a:pt x="968" y="320"/>
                  </a:cubicBezTo>
                  <a:cubicBezTo>
                    <a:pt x="1010" y="366"/>
                    <a:pt x="1041" y="408"/>
                    <a:pt x="1056" y="454"/>
                  </a:cubicBezTo>
                  <a:cubicBezTo>
                    <a:pt x="1098" y="556"/>
                    <a:pt x="1112" y="658"/>
                    <a:pt x="1098" y="746"/>
                  </a:cubicBezTo>
                  <a:cubicBezTo>
                    <a:pt x="1098" y="792"/>
                    <a:pt x="1084" y="834"/>
                    <a:pt x="1070" y="865"/>
                  </a:cubicBezTo>
                  <a:cubicBezTo>
                    <a:pt x="1056" y="894"/>
                    <a:pt x="1041" y="922"/>
                    <a:pt x="1024" y="953"/>
                  </a:cubicBezTo>
                  <a:cubicBezTo>
                    <a:pt x="1010" y="981"/>
                    <a:pt x="996" y="996"/>
                    <a:pt x="996" y="996"/>
                  </a:cubicBezTo>
                  <a:cubicBezTo>
                    <a:pt x="982" y="1010"/>
                    <a:pt x="982" y="1024"/>
                    <a:pt x="982" y="1024"/>
                  </a:cubicBezTo>
                  <a:cubicBezTo>
                    <a:pt x="968" y="1024"/>
                    <a:pt x="982" y="1041"/>
                    <a:pt x="982" y="1055"/>
                  </a:cubicBezTo>
                  <a:cubicBezTo>
                    <a:pt x="989" y="1062"/>
                    <a:pt x="996" y="1066"/>
                    <a:pt x="1003" y="1066"/>
                  </a:cubicBezTo>
                  <a:cubicBezTo>
                    <a:pt x="1010" y="1066"/>
                    <a:pt x="1017" y="1062"/>
                    <a:pt x="1024" y="1055"/>
                  </a:cubicBezTo>
                  <a:lnTo>
                    <a:pt x="1041" y="1041"/>
                  </a:lnTo>
                  <a:cubicBezTo>
                    <a:pt x="1041" y="1024"/>
                    <a:pt x="1070" y="1010"/>
                    <a:pt x="1084" y="981"/>
                  </a:cubicBezTo>
                  <a:cubicBezTo>
                    <a:pt x="1098" y="967"/>
                    <a:pt x="1112" y="936"/>
                    <a:pt x="1129" y="894"/>
                  </a:cubicBezTo>
                  <a:cubicBezTo>
                    <a:pt x="1143" y="879"/>
                    <a:pt x="1158" y="848"/>
                    <a:pt x="1158" y="834"/>
                  </a:cubicBezTo>
                  <a:cubicBezTo>
                    <a:pt x="1172" y="806"/>
                    <a:pt x="1172" y="792"/>
                    <a:pt x="1172" y="760"/>
                  </a:cubicBezTo>
                  <a:cubicBezTo>
                    <a:pt x="1200" y="658"/>
                    <a:pt x="1200" y="542"/>
                    <a:pt x="1143" y="426"/>
                  </a:cubicBezTo>
                  <a:cubicBezTo>
                    <a:pt x="1129" y="366"/>
                    <a:pt x="1098" y="306"/>
                    <a:pt x="1056" y="250"/>
                  </a:cubicBezTo>
                  <a:cubicBezTo>
                    <a:pt x="1010" y="190"/>
                    <a:pt x="954" y="144"/>
                    <a:pt x="908" y="116"/>
                  </a:cubicBezTo>
                  <a:cubicBezTo>
                    <a:pt x="848" y="74"/>
                    <a:pt x="778" y="42"/>
                    <a:pt x="718" y="28"/>
                  </a:cubicBezTo>
                  <a:cubicBezTo>
                    <a:pt x="644" y="0"/>
                    <a:pt x="584" y="0"/>
                    <a:pt x="514"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2" name="Google Shape;7528;p83">
              <a:extLst>
                <a:ext uri="{FF2B5EF4-FFF2-40B4-BE49-F238E27FC236}">
                  <a16:creationId xmlns:a16="http://schemas.microsoft.com/office/drawing/2014/main" id="{E84871EA-7CB6-B630-272D-1FAD60D18127}"/>
                </a:ext>
              </a:extLst>
            </p:cNvPr>
            <p:cNvSpPr/>
            <p:nvPr/>
          </p:nvSpPr>
          <p:spPr>
            <a:xfrm>
              <a:off x="3278015" y="2665700"/>
              <a:ext cx="27641" cy="24150"/>
            </a:xfrm>
            <a:custGeom>
              <a:avLst/>
              <a:gdLst/>
              <a:ahLst/>
              <a:cxnLst/>
              <a:rect l="l" t="t" r="r" b="b"/>
              <a:pathLst>
                <a:path w="293" h="256" extrusionOk="0">
                  <a:moveTo>
                    <a:pt x="30" y="1"/>
                  </a:moveTo>
                  <a:cubicBezTo>
                    <a:pt x="22" y="1"/>
                    <a:pt x="14" y="5"/>
                    <a:pt x="14" y="14"/>
                  </a:cubicBezTo>
                  <a:cubicBezTo>
                    <a:pt x="0" y="28"/>
                    <a:pt x="0" y="42"/>
                    <a:pt x="14" y="56"/>
                  </a:cubicBezTo>
                  <a:lnTo>
                    <a:pt x="204" y="246"/>
                  </a:lnTo>
                  <a:lnTo>
                    <a:pt x="218" y="246"/>
                  </a:lnTo>
                  <a:cubicBezTo>
                    <a:pt x="224" y="252"/>
                    <a:pt x="233" y="255"/>
                    <a:pt x="243" y="255"/>
                  </a:cubicBezTo>
                  <a:cubicBezTo>
                    <a:pt x="256" y="255"/>
                    <a:pt x="270" y="249"/>
                    <a:pt x="278" y="232"/>
                  </a:cubicBezTo>
                  <a:cubicBezTo>
                    <a:pt x="292" y="218"/>
                    <a:pt x="292" y="190"/>
                    <a:pt x="278" y="172"/>
                  </a:cubicBezTo>
                  <a:lnTo>
                    <a:pt x="57" y="14"/>
                  </a:lnTo>
                  <a:cubicBezTo>
                    <a:pt x="50" y="5"/>
                    <a:pt x="39" y="1"/>
                    <a:pt x="30"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3" name="Google Shape;7529;p83">
              <a:extLst>
                <a:ext uri="{FF2B5EF4-FFF2-40B4-BE49-F238E27FC236}">
                  <a16:creationId xmlns:a16="http://schemas.microsoft.com/office/drawing/2014/main" id="{8DA63505-8BA6-2D6B-C7E0-0C1B3D24B557}"/>
                </a:ext>
              </a:extLst>
            </p:cNvPr>
            <p:cNvSpPr/>
            <p:nvPr/>
          </p:nvSpPr>
          <p:spPr>
            <a:xfrm>
              <a:off x="3288958" y="2654662"/>
              <a:ext cx="24999" cy="28490"/>
            </a:xfrm>
            <a:custGeom>
              <a:avLst/>
              <a:gdLst/>
              <a:ahLst/>
              <a:cxnLst/>
              <a:rect l="l" t="t" r="r" b="b"/>
              <a:pathLst>
                <a:path w="265" h="302" extrusionOk="0">
                  <a:moveTo>
                    <a:pt x="43" y="1"/>
                  </a:moveTo>
                  <a:cubicBezTo>
                    <a:pt x="33" y="1"/>
                    <a:pt x="22" y="4"/>
                    <a:pt x="15" y="11"/>
                  </a:cubicBezTo>
                  <a:cubicBezTo>
                    <a:pt x="0" y="25"/>
                    <a:pt x="0" y="43"/>
                    <a:pt x="15" y="57"/>
                  </a:cubicBezTo>
                  <a:lnTo>
                    <a:pt x="162" y="275"/>
                  </a:lnTo>
                  <a:lnTo>
                    <a:pt x="176" y="275"/>
                  </a:lnTo>
                  <a:cubicBezTo>
                    <a:pt x="184" y="293"/>
                    <a:pt x="198" y="301"/>
                    <a:pt x="211" y="301"/>
                  </a:cubicBezTo>
                  <a:cubicBezTo>
                    <a:pt x="221" y="301"/>
                    <a:pt x="230" y="297"/>
                    <a:pt x="236" y="289"/>
                  </a:cubicBezTo>
                  <a:cubicBezTo>
                    <a:pt x="264" y="261"/>
                    <a:pt x="264" y="233"/>
                    <a:pt x="236" y="219"/>
                  </a:cubicBezTo>
                  <a:lnTo>
                    <a:pt x="60" y="11"/>
                  </a:lnTo>
                  <a:cubicBezTo>
                    <a:pt x="60" y="4"/>
                    <a:pt x="52" y="1"/>
                    <a:pt x="43"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4" name="Google Shape;7530;p83">
              <a:extLst>
                <a:ext uri="{FF2B5EF4-FFF2-40B4-BE49-F238E27FC236}">
                  <a16:creationId xmlns:a16="http://schemas.microsoft.com/office/drawing/2014/main" id="{C88C1FE9-26AE-6746-351F-F6EAB1454C08}"/>
                </a:ext>
              </a:extLst>
            </p:cNvPr>
            <p:cNvSpPr/>
            <p:nvPr/>
          </p:nvSpPr>
          <p:spPr>
            <a:xfrm>
              <a:off x="3302920" y="2643436"/>
              <a:ext cx="19339" cy="30943"/>
            </a:xfrm>
            <a:custGeom>
              <a:avLst/>
              <a:gdLst/>
              <a:ahLst/>
              <a:cxnLst/>
              <a:rect l="l" t="t" r="r" b="b"/>
              <a:pathLst>
                <a:path w="205" h="328" extrusionOk="0">
                  <a:moveTo>
                    <a:pt x="28" y="0"/>
                  </a:moveTo>
                  <a:cubicBezTo>
                    <a:pt x="14" y="14"/>
                    <a:pt x="0" y="28"/>
                    <a:pt x="14" y="42"/>
                  </a:cubicBezTo>
                  <a:lnTo>
                    <a:pt x="116" y="292"/>
                  </a:lnTo>
                  <a:cubicBezTo>
                    <a:pt x="126" y="313"/>
                    <a:pt x="146" y="327"/>
                    <a:pt x="161" y="327"/>
                  </a:cubicBezTo>
                  <a:cubicBezTo>
                    <a:pt x="167" y="327"/>
                    <a:pt x="172" y="325"/>
                    <a:pt x="176" y="320"/>
                  </a:cubicBezTo>
                  <a:cubicBezTo>
                    <a:pt x="204" y="306"/>
                    <a:pt x="204" y="278"/>
                    <a:pt x="190" y="250"/>
                  </a:cubicBezTo>
                  <a:lnTo>
                    <a:pt x="74" y="14"/>
                  </a:lnTo>
                  <a:cubicBezTo>
                    <a:pt x="56" y="0"/>
                    <a:pt x="42" y="0"/>
                    <a:pt x="2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5" name="Google Shape;7531;p83">
              <a:extLst>
                <a:ext uri="{FF2B5EF4-FFF2-40B4-BE49-F238E27FC236}">
                  <a16:creationId xmlns:a16="http://schemas.microsoft.com/office/drawing/2014/main" id="{9CA30740-ED2D-F8FC-34EA-C082E47D9A0D}"/>
                </a:ext>
              </a:extLst>
            </p:cNvPr>
            <p:cNvSpPr/>
            <p:nvPr/>
          </p:nvSpPr>
          <p:spPr>
            <a:xfrm>
              <a:off x="3508953" y="2805036"/>
              <a:ext cx="118865" cy="100941"/>
            </a:xfrm>
            <a:custGeom>
              <a:avLst/>
              <a:gdLst/>
              <a:ahLst/>
              <a:cxnLst/>
              <a:rect l="l" t="t" r="r" b="b"/>
              <a:pathLst>
                <a:path w="1260" h="1070" extrusionOk="0">
                  <a:moveTo>
                    <a:pt x="556" y="0"/>
                  </a:moveTo>
                  <a:cubicBezTo>
                    <a:pt x="423" y="14"/>
                    <a:pt x="307" y="60"/>
                    <a:pt x="219" y="120"/>
                  </a:cubicBezTo>
                  <a:cubicBezTo>
                    <a:pt x="191" y="134"/>
                    <a:pt x="176" y="148"/>
                    <a:pt x="159" y="162"/>
                  </a:cubicBezTo>
                  <a:cubicBezTo>
                    <a:pt x="145" y="176"/>
                    <a:pt x="131" y="208"/>
                    <a:pt x="117" y="222"/>
                  </a:cubicBezTo>
                  <a:cubicBezTo>
                    <a:pt x="89" y="250"/>
                    <a:pt x="57" y="278"/>
                    <a:pt x="43" y="310"/>
                  </a:cubicBezTo>
                  <a:cubicBezTo>
                    <a:pt x="29" y="338"/>
                    <a:pt x="29" y="352"/>
                    <a:pt x="15" y="366"/>
                  </a:cubicBezTo>
                  <a:lnTo>
                    <a:pt x="15" y="398"/>
                  </a:lnTo>
                  <a:cubicBezTo>
                    <a:pt x="1" y="398"/>
                    <a:pt x="15" y="412"/>
                    <a:pt x="29" y="426"/>
                  </a:cubicBezTo>
                  <a:cubicBezTo>
                    <a:pt x="29" y="426"/>
                    <a:pt x="57" y="426"/>
                    <a:pt x="57" y="412"/>
                  </a:cubicBezTo>
                  <a:lnTo>
                    <a:pt x="71" y="398"/>
                  </a:lnTo>
                  <a:cubicBezTo>
                    <a:pt x="71" y="384"/>
                    <a:pt x="89" y="366"/>
                    <a:pt x="103" y="338"/>
                  </a:cubicBezTo>
                  <a:cubicBezTo>
                    <a:pt x="117" y="324"/>
                    <a:pt x="145" y="296"/>
                    <a:pt x="159" y="264"/>
                  </a:cubicBezTo>
                  <a:cubicBezTo>
                    <a:pt x="191" y="236"/>
                    <a:pt x="219" y="222"/>
                    <a:pt x="264" y="190"/>
                  </a:cubicBezTo>
                  <a:cubicBezTo>
                    <a:pt x="335" y="148"/>
                    <a:pt x="440" y="102"/>
                    <a:pt x="556" y="102"/>
                  </a:cubicBezTo>
                  <a:cubicBezTo>
                    <a:pt x="616" y="102"/>
                    <a:pt x="672" y="120"/>
                    <a:pt x="718" y="134"/>
                  </a:cubicBezTo>
                  <a:cubicBezTo>
                    <a:pt x="774" y="148"/>
                    <a:pt x="834" y="162"/>
                    <a:pt x="880" y="208"/>
                  </a:cubicBezTo>
                  <a:cubicBezTo>
                    <a:pt x="982" y="264"/>
                    <a:pt x="1056" y="352"/>
                    <a:pt x="1098" y="454"/>
                  </a:cubicBezTo>
                  <a:cubicBezTo>
                    <a:pt x="1126" y="514"/>
                    <a:pt x="1144" y="560"/>
                    <a:pt x="1144" y="616"/>
                  </a:cubicBezTo>
                  <a:cubicBezTo>
                    <a:pt x="1158" y="662"/>
                    <a:pt x="1144" y="704"/>
                    <a:pt x="1144" y="764"/>
                  </a:cubicBezTo>
                  <a:cubicBezTo>
                    <a:pt x="1144" y="778"/>
                    <a:pt x="1144" y="792"/>
                    <a:pt x="1126" y="823"/>
                  </a:cubicBezTo>
                  <a:lnTo>
                    <a:pt x="1126" y="852"/>
                  </a:lnTo>
                  <a:lnTo>
                    <a:pt x="1112" y="866"/>
                  </a:lnTo>
                  <a:lnTo>
                    <a:pt x="1112" y="880"/>
                  </a:lnTo>
                  <a:cubicBezTo>
                    <a:pt x="1098" y="911"/>
                    <a:pt x="1084" y="939"/>
                    <a:pt x="1070" y="954"/>
                  </a:cubicBezTo>
                  <a:cubicBezTo>
                    <a:pt x="1056" y="982"/>
                    <a:pt x="1038" y="999"/>
                    <a:pt x="1038" y="1013"/>
                  </a:cubicBezTo>
                  <a:lnTo>
                    <a:pt x="1024" y="1027"/>
                  </a:lnTo>
                  <a:cubicBezTo>
                    <a:pt x="1010" y="1041"/>
                    <a:pt x="1010" y="1056"/>
                    <a:pt x="1024" y="1070"/>
                  </a:cubicBezTo>
                  <a:lnTo>
                    <a:pt x="1070" y="1070"/>
                  </a:lnTo>
                  <a:cubicBezTo>
                    <a:pt x="1070" y="1070"/>
                    <a:pt x="1070" y="1056"/>
                    <a:pt x="1084" y="1056"/>
                  </a:cubicBezTo>
                  <a:cubicBezTo>
                    <a:pt x="1098" y="1041"/>
                    <a:pt x="1112" y="1027"/>
                    <a:pt x="1126" y="999"/>
                  </a:cubicBezTo>
                  <a:cubicBezTo>
                    <a:pt x="1144" y="968"/>
                    <a:pt x="1172" y="939"/>
                    <a:pt x="1186" y="911"/>
                  </a:cubicBezTo>
                  <a:cubicBezTo>
                    <a:pt x="1200" y="880"/>
                    <a:pt x="1200" y="866"/>
                    <a:pt x="1214" y="852"/>
                  </a:cubicBezTo>
                  <a:cubicBezTo>
                    <a:pt x="1214" y="823"/>
                    <a:pt x="1232" y="792"/>
                    <a:pt x="1232" y="778"/>
                  </a:cubicBezTo>
                  <a:cubicBezTo>
                    <a:pt x="1246" y="718"/>
                    <a:pt x="1260" y="662"/>
                    <a:pt x="1246" y="602"/>
                  </a:cubicBezTo>
                  <a:cubicBezTo>
                    <a:pt x="1246" y="542"/>
                    <a:pt x="1232" y="486"/>
                    <a:pt x="1200" y="412"/>
                  </a:cubicBezTo>
                  <a:cubicBezTo>
                    <a:pt x="1186" y="352"/>
                    <a:pt x="1144" y="296"/>
                    <a:pt x="1098" y="250"/>
                  </a:cubicBezTo>
                  <a:cubicBezTo>
                    <a:pt x="1056" y="190"/>
                    <a:pt x="996" y="148"/>
                    <a:pt x="936" y="102"/>
                  </a:cubicBezTo>
                  <a:cubicBezTo>
                    <a:pt x="880" y="74"/>
                    <a:pt x="820" y="46"/>
                    <a:pt x="746" y="32"/>
                  </a:cubicBezTo>
                  <a:cubicBezTo>
                    <a:pt x="687" y="0"/>
                    <a:pt x="616" y="0"/>
                    <a:pt x="556"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6" name="Google Shape;7532;p83">
              <a:extLst>
                <a:ext uri="{FF2B5EF4-FFF2-40B4-BE49-F238E27FC236}">
                  <a16:creationId xmlns:a16="http://schemas.microsoft.com/office/drawing/2014/main" id="{2D040572-5A1A-81EF-E47A-1F83F44A3523}"/>
                </a:ext>
              </a:extLst>
            </p:cNvPr>
            <p:cNvSpPr/>
            <p:nvPr/>
          </p:nvSpPr>
          <p:spPr>
            <a:xfrm>
              <a:off x="3612536" y="2890317"/>
              <a:ext cx="31886" cy="19622"/>
            </a:xfrm>
            <a:custGeom>
              <a:avLst/>
              <a:gdLst/>
              <a:ahLst/>
              <a:cxnLst/>
              <a:rect l="l" t="t" r="r" b="b"/>
              <a:pathLst>
                <a:path w="338" h="208" extrusionOk="0">
                  <a:moveTo>
                    <a:pt x="50" y="0"/>
                  </a:moveTo>
                  <a:cubicBezTo>
                    <a:pt x="30" y="0"/>
                    <a:pt x="10" y="15"/>
                    <a:pt x="0" y="35"/>
                  </a:cubicBezTo>
                  <a:cubicBezTo>
                    <a:pt x="0" y="50"/>
                    <a:pt x="0" y="78"/>
                    <a:pt x="28" y="95"/>
                  </a:cubicBezTo>
                  <a:lnTo>
                    <a:pt x="278" y="197"/>
                  </a:lnTo>
                  <a:cubicBezTo>
                    <a:pt x="285" y="204"/>
                    <a:pt x="296" y="208"/>
                    <a:pt x="306" y="208"/>
                  </a:cubicBezTo>
                  <a:cubicBezTo>
                    <a:pt x="316" y="208"/>
                    <a:pt x="324" y="204"/>
                    <a:pt x="324" y="197"/>
                  </a:cubicBezTo>
                  <a:cubicBezTo>
                    <a:pt x="338" y="166"/>
                    <a:pt x="324" y="152"/>
                    <a:pt x="310" y="137"/>
                  </a:cubicBezTo>
                  <a:lnTo>
                    <a:pt x="74" y="7"/>
                  </a:lnTo>
                  <a:cubicBezTo>
                    <a:pt x="66" y="2"/>
                    <a:pt x="58" y="0"/>
                    <a:pt x="50"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7" name="Google Shape;7533;p83">
              <a:extLst>
                <a:ext uri="{FF2B5EF4-FFF2-40B4-BE49-F238E27FC236}">
                  <a16:creationId xmlns:a16="http://schemas.microsoft.com/office/drawing/2014/main" id="{6F6B2AD6-BD6F-15BC-D313-A82162DF113D}"/>
                </a:ext>
              </a:extLst>
            </p:cNvPr>
            <p:cNvSpPr/>
            <p:nvPr/>
          </p:nvSpPr>
          <p:spPr>
            <a:xfrm>
              <a:off x="3615177" y="2879657"/>
              <a:ext cx="34905" cy="15377"/>
            </a:xfrm>
            <a:custGeom>
              <a:avLst/>
              <a:gdLst/>
              <a:ahLst/>
              <a:cxnLst/>
              <a:rect l="l" t="t" r="r" b="b"/>
              <a:pathLst>
                <a:path w="370" h="163" extrusionOk="0">
                  <a:moveTo>
                    <a:pt x="60" y="1"/>
                  </a:moveTo>
                  <a:cubicBezTo>
                    <a:pt x="46" y="1"/>
                    <a:pt x="18" y="15"/>
                    <a:pt x="0" y="46"/>
                  </a:cubicBezTo>
                  <a:cubicBezTo>
                    <a:pt x="0" y="75"/>
                    <a:pt x="18" y="103"/>
                    <a:pt x="46" y="103"/>
                  </a:cubicBezTo>
                  <a:lnTo>
                    <a:pt x="324" y="163"/>
                  </a:lnTo>
                  <a:cubicBezTo>
                    <a:pt x="338" y="163"/>
                    <a:pt x="352" y="148"/>
                    <a:pt x="352" y="134"/>
                  </a:cubicBezTo>
                  <a:cubicBezTo>
                    <a:pt x="370" y="120"/>
                    <a:pt x="352" y="103"/>
                    <a:pt x="338" y="89"/>
                  </a:cubicBezTo>
                  <a:lnTo>
                    <a:pt x="74" y="15"/>
                  </a:lnTo>
                  <a:lnTo>
                    <a:pt x="60"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8" name="Google Shape;7534;p83">
              <a:extLst>
                <a:ext uri="{FF2B5EF4-FFF2-40B4-BE49-F238E27FC236}">
                  <a16:creationId xmlns:a16="http://schemas.microsoft.com/office/drawing/2014/main" id="{185B71CF-A25D-B0D3-D62D-C642031811D0}"/>
                </a:ext>
              </a:extLst>
            </p:cNvPr>
            <p:cNvSpPr/>
            <p:nvPr/>
          </p:nvSpPr>
          <p:spPr>
            <a:xfrm>
              <a:off x="3620838" y="2868714"/>
              <a:ext cx="33207" cy="8396"/>
            </a:xfrm>
            <a:custGeom>
              <a:avLst/>
              <a:gdLst/>
              <a:ahLst/>
              <a:cxnLst/>
              <a:rect l="l" t="t" r="r" b="b"/>
              <a:pathLst>
                <a:path w="352" h="89" extrusionOk="0">
                  <a:moveTo>
                    <a:pt x="46" y="1"/>
                  </a:moveTo>
                  <a:cubicBezTo>
                    <a:pt x="14" y="1"/>
                    <a:pt x="0" y="15"/>
                    <a:pt x="0" y="43"/>
                  </a:cubicBezTo>
                  <a:cubicBezTo>
                    <a:pt x="0" y="74"/>
                    <a:pt x="14" y="89"/>
                    <a:pt x="46" y="89"/>
                  </a:cubicBezTo>
                  <a:lnTo>
                    <a:pt x="324" y="89"/>
                  </a:lnTo>
                  <a:cubicBezTo>
                    <a:pt x="338" y="89"/>
                    <a:pt x="352" y="74"/>
                    <a:pt x="352" y="60"/>
                  </a:cubicBezTo>
                  <a:cubicBezTo>
                    <a:pt x="352" y="29"/>
                    <a:pt x="338" y="15"/>
                    <a:pt x="324" y="15"/>
                  </a:cubicBezTo>
                  <a:lnTo>
                    <a:pt x="46"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9" name="Google Shape;7535;p83">
              <a:extLst>
                <a:ext uri="{FF2B5EF4-FFF2-40B4-BE49-F238E27FC236}">
                  <a16:creationId xmlns:a16="http://schemas.microsoft.com/office/drawing/2014/main" id="{266AD2D9-08EE-2AFA-344F-43FBDB30FDBA}"/>
                </a:ext>
              </a:extLst>
            </p:cNvPr>
            <p:cNvSpPr/>
            <p:nvPr/>
          </p:nvSpPr>
          <p:spPr>
            <a:xfrm>
              <a:off x="3280656" y="2337782"/>
              <a:ext cx="636212" cy="623571"/>
            </a:xfrm>
            <a:custGeom>
              <a:avLst/>
              <a:gdLst/>
              <a:ahLst/>
              <a:cxnLst/>
              <a:rect l="l" t="t" r="r" b="b"/>
              <a:pathLst>
                <a:path w="6744" h="6610" extrusionOk="0">
                  <a:moveTo>
                    <a:pt x="1759" y="1"/>
                  </a:moveTo>
                  <a:cubicBezTo>
                    <a:pt x="1481" y="15"/>
                    <a:pt x="1232" y="60"/>
                    <a:pt x="996" y="148"/>
                  </a:cubicBezTo>
                  <a:cubicBezTo>
                    <a:pt x="880" y="176"/>
                    <a:pt x="778" y="236"/>
                    <a:pt x="662" y="293"/>
                  </a:cubicBezTo>
                  <a:cubicBezTo>
                    <a:pt x="556" y="366"/>
                    <a:pt x="468" y="440"/>
                    <a:pt x="380" y="528"/>
                  </a:cubicBezTo>
                  <a:cubicBezTo>
                    <a:pt x="292" y="616"/>
                    <a:pt x="222" y="718"/>
                    <a:pt x="162" y="834"/>
                  </a:cubicBezTo>
                  <a:cubicBezTo>
                    <a:pt x="88" y="940"/>
                    <a:pt x="46" y="1056"/>
                    <a:pt x="1" y="1204"/>
                  </a:cubicBezTo>
                  <a:cubicBezTo>
                    <a:pt x="1" y="1218"/>
                    <a:pt x="1" y="1232"/>
                    <a:pt x="15" y="1232"/>
                  </a:cubicBezTo>
                  <a:cubicBezTo>
                    <a:pt x="1" y="1246"/>
                    <a:pt x="1" y="1260"/>
                    <a:pt x="15" y="1274"/>
                  </a:cubicBezTo>
                  <a:cubicBezTo>
                    <a:pt x="29" y="1292"/>
                    <a:pt x="46" y="1292"/>
                    <a:pt x="60" y="1292"/>
                  </a:cubicBezTo>
                  <a:lnTo>
                    <a:pt x="88" y="1292"/>
                  </a:lnTo>
                  <a:cubicBezTo>
                    <a:pt x="176" y="1204"/>
                    <a:pt x="278" y="1130"/>
                    <a:pt x="398" y="1056"/>
                  </a:cubicBezTo>
                  <a:cubicBezTo>
                    <a:pt x="556" y="968"/>
                    <a:pt x="732" y="894"/>
                    <a:pt x="926" y="834"/>
                  </a:cubicBezTo>
                  <a:lnTo>
                    <a:pt x="940" y="834"/>
                  </a:lnTo>
                  <a:cubicBezTo>
                    <a:pt x="1172" y="764"/>
                    <a:pt x="1436" y="718"/>
                    <a:pt x="1773" y="704"/>
                  </a:cubicBezTo>
                  <a:cubicBezTo>
                    <a:pt x="1819" y="1306"/>
                    <a:pt x="2009" y="1921"/>
                    <a:pt x="2315" y="2491"/>
                  </a:cubicBezTo>
                  <a:cubicBezTo>
                    <a:pt x="2639" y="3064"/>
                    <a:pt x="3064" y="3578"/>
                    <a:pt x="3564" y="3972"/>
                  </a:cubicBezTo>
                  <a:cubicBezTo>
                    <a:pt x="3782" y="4148"/>
                    <a:pt x="4018" y="4310"/>
                    <a:pt x="4267" y="4426"/>
                  </a:cubicBezTo>
                  <a:cubicBezTo>
                    <a:pt x="4383" y="4485"/>
                    <a:pt x="4514" y="4545"/>
                    <a:pt x="4647" y="4587"/>
                  </a:cubicBezTo>
                  <a:cubicBezTo>
                    <a:pt x="4707" y="4616"/>
                    <a:pt x="4777" y="4647"/>
                    <a:pt x="4851" y="4661"/>
                  </a:cubicBezTo>
                  <a:cubicBezTo>
                    <a:pt x="4883" y="4675"/>
                    <a:pt x="4925" y="4689"/>
                    <a:pt x="4971" y="4689"/>
                  </a:cubicBezTo>
                  <a:lnTo>
                    <a:pt x="4911" y="4763"/>
                  </a:lnTo>
                  <a:cubicBezTo>
                    <a:pt x="4865" y="4823"/>
                    <a:pt x="4823" y="4897"/>
                    <a:pt x="4795" y="4953"/>
                  </a:cubicBezTo>
                  <a:cubicBezTo>
                    <a:pt x="4689" y="5087"/>
                    <a:pt x="4619" y="5203"/>
                    <a:pt x="4545" y="5319"/>
                  </a:cubicBezTo>
                  <a:cubicBezTo>
                    <a:pt x="4471" y="5467"/>
                    <a:pt x="4397" y="5583"/>
                    <a:pt x="4355" y="5717"/>
                  </a:cubicBezTo>
                  <a:cubicBezTo>
                    <a:pt x="4310" y="5864"/>
                    <a:pt x="4281" y="5980"/>
                    <a:pt x="4281" y="6096"/>
                  </a:cubicBezTo>
                  <a:cubicBezTo>
                    <a:pt x="4295" y="6244"/>
                    <a:pt x="4338" y="6360"/>
                    <a:pt x="4412" y="6448"/>
                  </a:cubicBezTo>
                  <a:cubicBezTo>
                    <a:pt x="4426" y="6462"/>
                    <a:pt x="4457" y="6494"/>
                    <a:pt x="4485" y="6508"/>
                  </a:cubicBezTo>
                  <a:cubicBezTo>
                    <a:pt x="4514" y="6536"/>
                    <a:pt x="4545" y="6550"/>
                    <a:pt x="4559" y="6568"/>
                  </a:cubicBezTo>
                  <a:cubicBezTo>
                    <a:pt x="4619" y="6582"/>
                    <a:pt x="4675" y="6596"/>
                    <a:pt x="4749" y="6610"/>
                  </a:cubicBezTo>
                  <a:lnTo>
                    <a:pt x="4809" y="6610"/>
                  </a:lnTo>
                  <a:cubicBezTo>
                    <a:pt x="4851" y="6610"/>
                    <a:pt x="4897" y="6610"/>
                    <a:pt x="4939" y="6596"/>
                  </a:cubicBezTo>
                  <a:cubicBezTo>
                    <a:pt x="4999" y="6596"/>
                    <a:pt x="5059" y="6582"/>
                    <a:pt x="5129" y="6550"/>
                  </a:cubicBezTo>
                  <a:cubicBezTo>
                    <a:pt x="5249" y="6522"/>
                    <a:pt x="5365" y="6462"/>
                    <a:pt x="5453" y="6392"/>
                  </a:cubicBezTo>
                  <a:cubicBezTo>
                    <a:pt x="5569" y="6304"/>
                    <a:pt x="5657" y="6216"/>
                    <a:pt x="5745" y="6128"/>
                  </a:cubicBezTo>
                  <a:cubicBezTo>
                    <a:pt x="5762" y="6128"/>
                    <a:pt x="5762" y="6111"/>
                    <a:pt x="5776" y="6111"/>
                  </a:cubicBezTo>
                  <a:cubicBezTo>
                    <a:pt x="6040" y="5790"/>
                    <a:pt x="6230" y="5513"/>
                    <a:pt x="6378" y="5249"/>
                  </a:cubicBezTo>
                  <a:cubicBezTo>
                    <a:pt x="6554" y="4925"/>
                    <a:pt x="6656" y="4602"/>
                    <a:pt x="6712" y="4295"/>
                  </a:cubicBezTo>
                  <a:cubicBezTo>
                    <a:pt x="6744" y="4120"/>
                    <a:pt x="6744" y="3944"/>
                    <a:pt x="6744" y="3768"/>
                  </a:cubicBezTo>
                  <a:cubicBezTo>
                    <a:pt x="6730" y="3592"/>
                    <a:pt x="6712" y="3416"/>
                    <a:pt x="6670" y="3226"/>
                  </a:cubicBezTo>
                  <a:cubicBezTo>
                    <a:pt x="6596" y="2917"/>
                    <a:pt x="6480" y="2611"/>
                    <a:pt x="6332" y="2329"/>
                  </a:cubicBezTo>
                  <a:cubicBezTo>
                    <a:pt x="6184" y="2051"/>
                    <a:pt x="5994" y="1802"/>
                    <a:pt x="5790" y="1569"/>
                  </a:cubicBezTo>
                  <a:cubicBezTo>
                    <a:pt x="5586" y="1334"/>
                    <a:pt x="5337" y="1130"/>
                    <a:pt x="5087" y="954"/>
                  </a:cubicBezTo>
                  <a:cubicBezTo>
                    <a:pt x="4573" y="602"/>
                    <a:pt x="4003" y="338"/>
                    <a:pt x="3356" y="176"/>
                  </a:cubicBezTo>
                  <a:cubicBezTo>
                    <a:pt x="3226" y="148"/>
                    <a:pt x="3092" y="117"/>
                    <a:pt x="2931" y="89"/>
                  </a:cubicBezTo>
                  <a:cubicBezTo>
                    <a:pt x="2800" y="74"/>
                    <a:pt x="2684" y="43"/>
                    <a:pt x="2565" y="29"/>
                  </a:cubicBezTo>
                  <a:cubicBezTo>
                    <a:pt x="2347" y="15"/>
                    <a:pt x="2157" y="1"/>
                    <a:pt x="1963"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0" name="Google Shape;7536;p83">
              <a:extLst>
                <a:ext uri="{FF2B5EF4-FFF2-40B4-BE49-F238E27FC236}">
                  <a16:creationId xmlns:a16="http://schemas.microsoft.com/office/drawing/2014/main" id="{52596909-055D-628C-2539-D5202E253329}"/>
                </a:ext>
              </a:extLst>
            </p:cNvPr>
            <p:cNvSpPr/>
            <p:nvPr/>
          </p:nvSpPr>
          <p:spPr>
            <a:xfrm>
              <a:off x="3481124" y="2405517"/>
              <a:ext cx="324898" cy="337540"/>
            </a:xfrm>
            <a:custGeom>
              <a:avLst/>
              <a:gdLst/>
              <a:ahLst/>
              <a:cxnLst/>
              <a:rect l="l" t="t" r="r" b="b"/>
              <a:pathLst>
                <a:path w="3444" h="3578" extrusionOk="0">
                  <a:moveTo>
                    <a:pt x="32" y="0"/>
                  </a:moveTo>
                  <a:lnTo>
                    <a:pt x="14" y="14"/>
                  </a:lnTo>
                  <a:cubicBezTo>
                    <a:pt x="0" y="14"/>
                    <a:pt x="0" y="28"/>
                    <a:pt x="0" y="46"/>
                  </a:cubicBezTo>
                  <a:cubicBezTo>
                    <a:pt x="74" y="352"/>
                    <a:pt x="190" y="644"/>
                    <a:pt x="324" y="939"/>
                  </a:cubicBezTo>
                  <a:cubicBezTo>
                    <a:pt x="398" y="1084"/>
                    <a:pt x="471" y="1231"/>
                    <a:pt x="559" y="1379"/>
                  </a:cubicBezTo>
                  <a:cubicBezTo>
                    <a:pt x="602" y="1453"/>
                    <a:pt x="647" y="1509"/>
                    <a:pt x="690" y="1583"/>
                  </a:cubicBezTo>
                  <a:cubicBezTo>
                    <a:pt x="735" y="1657"/>
                    <a:pt x="777" y="1731"/>
                    <a:pt x="837" y="1787"/>
                  </a:cubicBezTo>
                  <a:cubicBezTo>
                    <a:pt x="939" y="1935"/>
                    <a:pt x="1041" y="2068"/>
                    <a:pt x="1157" y="2199"/>
                  </a:cubicBezTo>
                  <a:cubicBezTo>
                    <a:pt x="1263" y="2315"/>
                    <a:pt x="1379" y="2448"/>
                    <a:pt x="1509" y="2564"/>
                  </a:cubicBezTo>
                  <a:cubicBezTo>
                    <a:pt x="1629" y="2684"/>
                    <a:pt x="1759" y="2786"/>
                    <a:pt x="1893" y="2888"/>
                  </a:cubicBezTo>
                  <a:cubicBezTo>
                    <a:pt x="2023" y="2990"/>
                    <a:pt x="2156" y="3078"/>
                    <a:pt x="2301" y="3166"/>
                  </a:cubicBezTo>
                  <a:cubicBezTo>
                    <a:pt x="2462" y="3268"/>
                    <a:pt x="2624" y="3342"/>
                    <a:pt x="2800" y="3416"/>
                  </a:cubicBezTo>
                  <a:cubicBezTo>
                    <a:pt x="2888" y="3444"/>
                    <a:pt x="2976" y="3475"/>
                    <a:pt x="3050" y="3504"/>
                  </a:cubicBezTo>
                  <a:cubicBezTo>
                    <a:pt x="3092" y="3518"/>
                    <a:pt x="3138" y="3532"/>
                    <a:pt x="3180" y="3546"/>
                  </a:cubicBezTo>
                  <a:cubicBezTo>
                    <a:pt x="3226" y="3563"/>
                    <a:pt x="3268" y="3563"/>
                    <a:pt x="3314" y="3577"/>
                  </a:cubicBezTo>
                  <a:cubicBezTo>
                    <a:pt x="3342" y="3577"/>
                    <a:pt x="3356" y="3577"/>
                    <a:pt x="3387" y="3563"/>
                  </a:cubicBezTo>
                  <a:cubicBezTo>
                    <a:pt x="3402" y="3546"/>
                    <a:pt x="3430" y="3532"/>
                    <a:pt x="3430" y="3504"/>
                  </a:cubicBezTo>
                  <a:cubicBezTo>
                    <a:pt x="3444" y="3458"/>
                    <a:pt x="3416" y="3402"/>
                    <a:pt x="3356" y="3388"/>
                  </a:cubicBezTo>
                  <a:cubicBezTo>
                    <a:pt x="3314" y="3370"/>
                    <a:pt x="3268" y="3356"/>
                    <a:pt x="3212" y="3342"/>
                  </a:cubicBezTo>
                  <a:cubicBezTo>
                    <a:pt x="3166" y="3328"/>
                    <a:pt x="3124" y="3314"/>
                    <a:pt x="3078" y="3300"/>
                  </a:cubicBezTo>
                  <a:cubicBezTo>
                    <a:pt x="2976" y="3268"/>
                    <a:pt x="2888" y="3240"/>
                    <a:pt x="2786" y="3194"/>
                  </a:cubicBezTo>
                  <a:cubicBezTo>
                    <a:pt x="2448" y="3050"/>
                    <a:pt x="2125" y="2860"/>
                    <a:pt x="1833" y="2638"/>
                  </a:cubicBezTo>
                  <a:lnTo>
                    <a:pt x="1847" y="2638"/>
                  </a:lnTo>
                  <a:lnTo>
                    <a:pt x="1833" y="2624"/>
                  </a:lnTo>
                  <a:cubicBezTo>
                    <a:pt x="1643" y="2476"/>
                    <a:pt x="1467" y="2315"/>
                    <a:pt x="1291" y="2139"/>
                  </a:cubicBezTo>
                  <a:cubicBezTo>
                    <a:pt x="1129" y="1963"/>
                    <a:pt x="967" y="1773"/>
                    <a:pt x="823" y="1569"/>
                  </a:cubicBezTo>
                  <a:cubicBezTo>
                    <a:pt x="763" y="1481"/>
                    <a:pt x="704" y="1393"/>
                    <a:pt x="647" y="1305"/>
                  </a:cubicBezTo>
                  <a:cubicBezTo>
                    <a:pt x="573" y="1217"/>
                    <a:pt x="514" y="1115"/>
                    <a:pt x="454" y="1013"/>
                  </a:cubicBezTo>
                  <a:cubicBezTo>
                    <a:pt x="352" y="837"/>
                    <a:pt x="264" y="630"/>
                    <a:pt x="176" y="426"/>
                  </a:cubicBezTo>
                  <a:lnTo>
                    <a:pt x="176" y="426"/>
                  </a:lnTo>
                  <a:lnTo>
                    <a:pt x="190" y="440"/>
                  </a:lnTo>
                  <a:cubicBezTo>
                    <a:pt x="134" y="310"/>
                    <a:pt x="88" y="162"/>
                    <a:pt x="46" y="28"/>
                  </a:cubicBezTo>
                  <a:cubicBezTo>
                    <a:pt x="46" y="14"/>
                    <a:pt x="32" y="0"/>
                    <a:pt x="32"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1" name="Google Shape;7537;p83">
              <a:extLst>
                <a:ext uri="{FF2B5EF4-FFF2-40B4-BE49-F238E27FC236}">
                  <a16:creationId xmlns:a16="http://schemas.microsoft.com/office/drawing/2014/main" id="{C4BF11BF-ACB1-4A2B-74C8-45C19C55CBAA}"/>
                </a:ext>
              </a:extLst>
            </p:cNvPr>
            <p:cNvSpPr/>
            <p:nvPr/>
          </p:nvSpPr>
          <p:spPr>
            <a:xfrm>
              <a:off x="3653950" y="2653058"/>
              <a:ext cx="94" cy="1415"/>
            </a:xfrm>
            <a:custGeom>
              <a:avLst/>
              <a:gdLst/>
              <a:ahLst/>
              <a:cxnLst/>
              <a:rect l="l" t="t" r="r" b="b"/>
              <a:pathLst>
                <a:path w="1" h="15" extrusionOk="0">
                  <a:moveTo>
                    <a:pt x="1" y="0"/>
                  </a:moveTo>
                  <a:lnTo>
                    <a:pt x="1" y="0"/>
                  </a:lnTo>
                  <a:lnTo>
                    <a:pt x="1" y="14"/>
                  </a:lnTo>
                  <a:close/>
                </a:path>
              </a:pathLst>
            </a:custGeom>
            <a:solidFill>
              <a:srgbClr val="1C485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2" name="Google Shape;7538;p83">
              <a:extLst>
                <a:ext uri="{FF2B5EF4-FFF2-40B4-BE49-F238E27FC236}">
                  <a16:creationId xmlns:a16="http://schemas.microsoft.com/office/drawing/2014/main" id="{7DD5A669-6679-0074-206A-A944A2B8E5DA}"/>
                </a:ext>
              </a:extLst>
            </p:cNvPr>
            <p:cNvSpPr/>
            <p:nvPr/>
          </p:nvSpPr>
          <p:spPr>
            <a:xfrm>
              <a:off x="3558764" y="2553438"/>
              <a:ext cx="94" cy="1509"/>
            </a:xfrm>
            <a:custGeom>
              <a:avLst/>
              <a:gdLst/>
              <a:ahLst/>
              <a:cxnLst/>
              <a:rect l="l" t="t" r="r" b="b"/>
              <a:pathLst>
                <a:path w="1" h="16" extrusionOk="0">
                  <a:moveTo>
                    <a:pt x="0" y="15"/>
                  </a:moveTo>
                  <a:lnTo>
                    <a:pt x="0" y="1"/>
                  </a:lnTo>
                  <a:close/>
                </a:path>
              </a:pathLst>
            </a:custGeom>
            <a:solidFill>
              <a:srgbClr val="1C485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3" name="Google Shape;7539;p83">
              <a:extLst>
                <a:ext uri="{FF2B5EF4-FFF2-40B4-BE49-F238E27FC236}">
                  <a16:creationId xmlns:a16="http://schemas.microsoft.com/office/drawing/2014/main" id="{BEF0F5B7-176E-E41D-7E7B-0631F7F53A67}"/>
                </a:ext>
              </a:extLst>
            </p:cNvPr>
            <p:cNvSpPr/>
            <p:nvPr/>
          </p:nvSpPr>
          <p:spPr>
            <a:xfrm>
              <a:off x="3651309" y="2572683"/>
              <a:ext cx="210184" cy="127544"/>
            </a:xfrm>
            <a:custGeom>
              <a:avLst/>
              <a:gdLst/>
              <a:ahLst/>
              <a:cxnLst/>
              <a:rect l="l" t="t" r="r" b="b"/>
              <a:pathLst>
                <a:path w="2228" h="1352" extrusionOk="0">
                  <a:moveTo>
                    <a:pt x="29" y="1"/>
                  </a:moveTo>
                  <a:cubicBezTo>
                    <a:pt x="15" y="1"/>
                    <a:pt x="1" y="15"/>
                    <a:pt x="15" y="33"/>
                  </a:cubicBezTo>
                  <a:cubicBezTo>
                    <a:pt x="74" y="89"/>
                    <a:pt x="131" y="163"/>
                    <a:pt x="191" y="223"/>
                  </a:cubicBezTo>
                  <a:cubicBezTo>
                    <a:pt x="250" y="279"/>
                    <a:pt x="307" y="339"/>
                    <a:pt x="381" y="398"/>
                  </a:cubicBezTo>
                  <a:cubicBezTo>
                    <a:pt x="440" y="472"/>
                    <a:pt x="514" y="529"/>
                    <a:pt x="570" y="588"/>
                  </a:cubicBezTo>
                  <a:cubicBezTo>
                    <a:pt x="644" y="648"/>
                    <a:pt x="704" y="704"/>
                    <a:pt x="778" y="764"/>
                  </a:cubicBezTo>
                  <a:cubicBezTo>
                    <a:pt x="848" y="806"/>
                    <a:pt x="922" y="866"/>
                    <a:pt x="996" y="912"/>
                  </a:cubicBezTo>
                  <a:cubicBezTo>
                    <a:pt x="1070" y="968"/>
                    <a:pt x="1158" y="1014"/>
                    <a:pt x="1232" y="1056"/>
                  </a:cubicBezTo>
                  <a:cubicBezTo>
                    <a:pt x="1394" y="1144"/>
                    <a:pt x="1552" y="1218"/>
                    <a:pt x="1714" y="1264"/>
                  </a:cubicBezTo>
                  <a:cubicBezTo>
                    <a:pt x="1788" y="1292"/>
                    <a:pt x="1861" y="1306"/>
                    <a:pt x="1921" y="1320"/>
                  </a:cubicBezTo>
                  <a:cubicBezTo>
                    <a:pt x="1963" y="1320"/>
                    <a:pt x="1992" y="1334"/>
                    <a:pt x="2023" y="1334"/>
                  </a:cubicBezTo>
                  <a:cubicBezTo>
                    <a:pt x="2065" y="1334"/>
                    <a:pt x="2111" y="1352"/>
                    <a:pt x="2153" y="1352"/>
                  </a:cubicBezTo>
                  <a:cubicBezTo>
                    <a:pt x="2167" y="1352"/>
                    <a:pt x="2185" y="1334"/>
                    <a:pt x="2185" y="1334"/>
                  </a:cubicBezTo>
                  <a:cubicBezTo>
                    <a:pt x="2199" y="1320"/>
                    <a:pt x="2213" y="1306"/>
                    <a:pt x="2213" y="1292"/>
                  </a:cubicBezTo>
                  <a:cubicBezTo>
                    <a:pt x="2227" y="1264"/>
                    <a:pt x="2213" y="1246"/>
                    <a:pt x="2199" y="1232"/>
                  </a:cubicBezTo>
                  <a:cubicBezTo>
                    <a:pt x="2199" y="1218"/>
                    <a:pt x="2185" y="1204"/>
                    <a:pt x="2153" y="1204"/>
                  </a:cubicBezTo>
                  <a:cubicBezTo>
                    <a:pt x="2065" y="1190"/>
                    <a:pt x="1963" y="1190"/>
                    <a:pt x="1875" y="1176"/>
                  </a:cubicBezTo>
                  <a:cubicBezTo>
                    <a:pt x="1788" y="1158"/>
                    <a:pt x="1700" y="1130"/>
                    <a:pt x="1612" y="1102"/>
                  </a:cubicBezTo>
                  <a:cubicBezTo>
                    <a:pt x="1510" y="1070"/>
                    <a:pt x="1394" y="1028"/>
                    <a:pt x="1288" y="968"/>
                  </a:cubicBezTo>
                  <a:cubicBezTo>
                    <a:pt x="1186" y="926"/>
                    <a:pt x="1070" y="866"/>
                    <a:pt x="968" y="792"/>
                  </a:cubicBezTo>
                  <a:lnTo>
                    <a:pt x="968" y="792"/>
                  </a:lnTo>
                  <a:lnTo>
                    <a:pt x="982" y="806"/>
                  </a:lnTo>
                  <a:cubicBezTo>
                    <a:pt x="894" y="750"/>
                    <a:pt x="806" y="690"/>
                    <a:pt x="718" y="617"/>
                  </a:cubicBezTo>
                  <a:cubicBezTo>
                    <a:pt x="644" y="560"/>
                    <a:pt x="556" y="500"/>
                    <a:pt x="483" y="427"/>
                  </a:cubicBezTo>
                  <a:cubicBezTo>
                    <a:pt x="321" y="296"/>
                    <a:pt x="176" y="163"/>
                    <a:pt x="43" y="15"/>
                  </a:cubicBezTo>
                  <a:lnTo>
                    <a:pt x="29"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4" name="Google Shape;7540;p83">
              <a:extLst>
                <a:ext uri="{FF2B5EF4-FFF2-40B4-BE49-F238E27FC236}">
                  <a16:creationId xmlns:a16="http://schemas.microsoft.com/office/drawing/2014/main" id="{388CAB27-1F44-3A78-2A4A-E5856D2E975D}"/>
                </a:ext>
              </a:extLst>
            </p:cNvPr>
            <p:cNvSpPr/>
            <p:nvPr/>
          </p:nvSpPr>
          <p:spPr>
            <a:xfrm>
              <a:off x="3723005" y="2791452"/>
              <a:ext cx="61131" cy="121507"/>
            </a:xfrm>
            <a:custGeom>
              <a:avLst/>
              <a:gdLst/>
              <a:ahLst/>
              <a:cxnLst/>
              <a:rect l="l" t="t" r="r" b="b"/>
              <a:pathLst>
                <a:path w="648" h="1288" extrusionOk="0">
                  <a:moveTo>
                    <a:pt x="634" y="0"/>
                  </a:moveTo>
                  <a:lnTo>
                    <a:pt x="616" y="14"/>
                  </a:lnTo>
                  <a:cubicBezTo>
                    <a:pt x="546" y="88"/>
                    <a:pt x="472" y="176"/>
                    <a:pt x="398" y="264"/>
                  </a:cubicBezTo>
                  <a:cubicBezTo>
                    <a:pt x="352" y="320"/>
                    <a:pt x="324" y="366"/>
                    <a:pt x="296" y="408"/>
                  </a:cubicBezTo>
                  <a:cubicBezTo>
                    <a:pt x="250" y="454"/>
                    <a:pt x="222" y="510"/>
                    <a:pt x="194" y="570"/>
                  </a:cubicBezTo>
                  <a:cubicBezTo>
                    <a:pt x="134" y="672"/>
                    <a:pt x="88" y="774"/>
                    <a:pt x="60" y="879"/>
                  </a:cubicBezTo>
                  <a:cubicBezTo>
                    <a:pt x="18" y="996"/>
                    <a:pt x="0" y="1112"/>
                    <a:pt x="0" y="1245"/>
                  </a:cubicBezTo>
                  <a:cubicBezTo>
                    <a:pt x="0" y="1273"/>
                    <a:pt x="32" y="1287"/>
                    <a:pt x="46" y="1287"/>
                  </a:cubicBezTo>
                  <a:cubicBezTo>
                    <a:pt x="74" y="1287"/>
                    <a:pt x="106" y="1273"/>
                    <a:pt x="106" y="1245"/>
                  </a:cubicBezTo>
                  <a:cubicBezTo>
                    <a:pt x="106" y="1171"/>
                    <a:pt x="106" y="1112"/>
                    <a:pt x="120" y="1038"/>
                  </a:cubicBezTo>
                  <a:cubicBezTo>
                    <a:pt x="120" y="981"/>
                    <a:pt x="134" y="922"/>
                    <a:pt x="148" y="862"/>
                  </a:cubicBezTo>
                  <a:cubicBezTo>
                    <a:pt x="162" y="806"/>
                    <a:pt x="194" y="746"/>
                    <a:pt x="208" y="704"/>
                  </a:cubicBezTo>
                  <a:cubicBezTo>
                    <a:pt x="250" y="598"/>
                    <a:pt x="296" y="510"/>
                    <a:pt x="352" y="422"/>
                  </a:cubicBezTo>
                  <a:cubicBezTo>
                    <a:pt x="412" y="334"/>
                    <a:pt x="472" y="246"/>
                    <a:pt x="528" y="158"/>
                  </a:cubicBezTo>
                  <a:cubicBezTo>
                    <a:pt x="560" y="116"/>
                    <a:pt x="602" y="70"/>
                    <a:pt x="634" y="28"/>
                  </a:cubicBezTo>
                  <a:cubicBezTo>
                    <a:pt x="648" y="28"/>
                    <a:pt x="648" y="14"/>
                    <a:pt x="634" y="14"/>
                  </a:cubicBezTo>
                  <a:lnTo>
                    <a:pt x="634"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5" name="Google Shape;7541;p83">
              <a:extLst>
                <a:ext uri="{FF2B5EF4-FFF2-40B4-BE49-F238E27FC236}">
                  <a16:creationId xmlns:a16="http://schemas.microsoft.com/office/drawing/2014/main" id="{FB0D9F45-D7DD-3633-7121-EF1B0C120513}"/>
                </a:ext>
              </a:extLst>
            </p:cNvPr>
            <p:cNvSpPr/>
            <p:nvPr/>
          </p:nvSpPr>
          <p:spPr>
            <a:xfrm>
              <a:off x="3626404" y="2373631"/>
              <a:ext cx="143770" cy="110941"/>
            </a:xfrm>
            <a:custGeom>
              <a:avLst/>
              <a:gdLst/>
              <a:ahLst/>
              <a:cxnLst/>
              <a:rect l="l" t="t" r="r" b="b"/>
              <a:pathLst>
                <a:path w="1524" h="1176" extrusionOk="0">
                  <a:moveTo>
                    <a:pt x="29" y="0"/>
                  </a:moveTo>
                  <a:cubicBezTo>
                    <a:pt x="15" y="0"/>
                    <a:pt x="1" y="0"/>
                    <a:pt x="1" y="15"/>
                  </a:cubicBezTo>
                  <a:cubicBezTo>
                    <a:pt x="1" y="32"/>
                    <a:pt x="1" y="46"/>
                    <a:pt x="15" y="60"/>
                  </a:cubicBezTo>
                  <a:cubicBezTo>
                    <a:pt x="177" y="120"/>
                    <a:pt x="321" y="190"/>
                    <a:pt x="469" y="278"/>
                  </a:cubicBezTo>
                  <a:cubicBezTo>
                    <a:pt x="585" y="352"/>
                    <a:pt x="690" y="426"/>
                    <a:pt x="792" y="514"/>
                  </a:cubicBezTo>
                  <a:cubicBezTo>
                    <a:pt x="894" y="602"/>
                    <a:pt x="996" y="704"/>
                    <a:pt x="1084" y="806"/>
                  </a:cubicBezTo>
                  <a:cubicBezTo>
                    <a:pt x="1186" y="912"/>
                    <a:pt x="1274" y="1028"/>
                    <a:pt x="1362" y="1144"/>
                  </a:cubicBezTo>
                  <a:cubicBezTo>
                    <a:pt x="1376" y="1158"/>
                    <a:pt x="1394" y="1175"/>
                    <a:pt x="1422" y="1175"/>
                  </a:cubicBezTo>
                  <a:cubicBezTo>
                    <a:pt x="1436" y="1175"/>
                    <a:pt x="1464" y="1175"/>
                    <a:pt x="1482" y="1158"/>
                  </a:cubicBezTo>
                  <a:cubicBezTo>
                    <a:pt x="1510" y="1130"/>
                    <a:pt x="1524" y="1087"/>
                    <a:pt x="1496" y="1042"/>
                  </a:cubicBezTo>
                  <a:cubicBezTo>
                    <a:pt x="1408" y="926"/>
                    <a:pt x="1288" y="806"/>
                    <a:pt x="1186" y="704"/>
                  </a:cubicBezTo>
                  <a:cubicBezTo>
                    <a:pt x="1084" y="602"/>
                    <a:pt x="968" y="500"/>
                    <a:pt x="834" y="412"/>
                  </a:cubicBezTo>
                  <a:cubicBezTo>
                    <a:pt x="602" y="236"/>
                    <a:pt x="321" y="102"/>
                    <a:pt x="43"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6" name="Google Shape;7542;p83">
              <a:extLst>
                <a:ext uri="{FF2B5EF4-FFF2-40B4-BE49-F238E27FC236}">
                  <a16:creationId xmlns:a16="http://schemas.microsoft.com/office/drawing/2014/main" id="{B7E81456-D26E-B91F-9908-01B4BB96450C}"/>
                </a:ext>
              </a:extLst>
            </p:cNvPr>
            <p:cNvSpPr/>
            <p:nvPr/>
          </p:nvSpPr>
          <p:spPr>
            <a:xfrm>
              <a:off x="3248770" y="2401460"/>
              <a:ext cx="199241" cy="91413"/>
            </a:xfrm>
            <a:custGeom>
              <a:avLst/>
              <a:gdLst/>
              <a:ahLst/>
              <a:cxnLst/>
              <a:rect l="l" t="t" r="r" b="b"/>
              <a:pathLst>
                <a:path w="2112" h="969" extrusionOk="0">
                  <a:moveTo>
                    <a:pt x="2097" y="1"/>
                  </a:moveTo>
                  <a:cubicBezTo>
                    <a:pt x="1935" y="15"/>
                    <a:pt x="1774" y="15"/>
                    <a:pt x="1629" y="43"/>
                  </a:cubicBezTo>
                  <a:cubicBezTo>
                    <a:pt x="1468" y="57"/>
                    <a:pt x="1306" y="103"/>
                    <a:pt x="1144" y="131"/>
                  </a:cubicBezTo>
                  <a:cubicBezTo>
                    <a:pt x="1070" y="159"/>
                    <a:pt x="1000" y="177"/>
                    <a:pt x="926" y="205"/>
                  </a:cubicBezTo>
                  <a:cubicBezTo>
                    <a:pt x="838" y="233"/>
                    <a:pt x="764" y="265"/>
                    <a:pt x="690" y="307"/>
                  </a:cubicBezTo>
                  <a:cubicBezTo>
                    <a:pt x="543" y="367"/>
                    <a:pt x="398" y="469"/>
                    <a:pt x="279" y="571"/>
                  </a:cubicBezTo>
                  <a:cubicBezTo>
                    <a:pt x="177" y="645"/>
                    <a:pt x="89" y="747"/>
                    <a:pt x="15" y="849"/>
                  </a:cubicBezTo>
                  <a:cubicBezTo>
                    <a:pt x="1" y="880"/>
                    <a:pt x="1" y="923"/>
                    <a:pt x="33" y="951"/>
                  </a:cubicBezTo>
                  <a:cubicBezTo>
                    <a:pt x="33" y="968"/>
                    <a:pt x="61" y="968"/>
                    <a:pt x="75" y="968"/>
                  </a:cubicBezTo>
                  <a:cubicBezTo>
                    <a:pt x="89" y="968"/>
                    <a:pt x="120" y="968"/>
                    <a:pt x="135" y="951"/>
                  </a:cubicBezTo>
                  <a:cubicBezTo>
                    <a:pt x="177" y="880"/>
                    <a:pt x="237" y="821"/>
                    <a:pt x="296" y="761"/>
                  </a:cubicBezTo>
                  <a:cubicBezTo>
                    <a:pt x="353" y="704"/>
                    <a:pt x="426" y="659"/>
                    <a:pt x="486" y="599"/>
                  </a:cubicBezTo>
                  <a:cubicBezTo>
                    <a:pt x="676" y="469"/>
                    <a:pt x="880" y="353"/>
                    <a:pt x="1088" y="265"/>
                  </a:cubicBezTo>
                  <a:cubicBezTo>
                    <a:pt x="1366" y="159"/>
                    <a:pt x="1644" y="89"/>
                    <a:pt x="1935" y="57"/>
                  </a:cubicBezTo>
                  <a:cubicBezTo>
                    <a:pt x="1981" y="57"/>
                    <a:pt x="2038" y="57"/>
                    <a:pt x="2097" y="43"/>
                  </a:cubicBezTo>
                  <a:cubicBezTo>
                    <a:pt x="2111" y="43"/>
                    <a:pt x="2111" y="43"/>
                    <a:pt x="2111" y="29"/>
                  </a:cubicBezTo>
                  <a:cubicBezTo>
                    <a:pt x="2111" y="15"/>
                    <a:pt x="2111" y="1"/>
                    <a:pt x="2097"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557" name="Google Shape;7649;p83">
            <a:extLst>
              <a:ext uri="{FF2B5EF4-FFF2-40B4-BE49-F238E27FC236}">
                <a16:creationId xmlns:a16="http://schemas.microsoft.com/office/drawing/2014/main" id="{84A95416-93C9-1CCC-271A-CDE74A6FBA13}"/>
              </a:ext>
            </a:extLst>
          </p:cNvPr>
          <p:cNvGrpSpPr/>
          <p:nvPr/>
        </p:nvGrpSpPr>
        <p:grpSpPr>
          <a:xfrm>
            <a:off x="6926691" y="1466373"/>
            <a:ext cx="2041241" cy="3407461"/>
            <a:chOff x="5459856" y="1967130"/>
            <a:chExt cx="1482044" cy="2475228"/>
          </a:xfrm>
        </p:grpSpPr>
        <p:sp>
          <p:nvSpPr>
            <p:cNvPr id="1558" name="Google Shape;7650;p83">
              <a:extLst>
                <a:ext uri="{FF2B5EF4-FFF2-40B4-BE49-F238E27FC236}">
                  <a16:creationId xmlns:a16="http://schemas.microsoft.com/office/drawing/2014/main" id="{4FF46B83-46B3-E600-2F8A-AE19AD77FD22}"/>
                </a:ext>
              </a:extLst>
            </p:cNvPr>
            <p:cNvSpPr/>
            <p:nvPr/>
          </p:nvSpPr>
          <p:spPr>
            <a:xfrm>
              <a:off x="6045881" y="2936448"/>
              <a:ext cx="625269" cy="817340"/>
            </a:xfrm>
            <a:custGeom>
              <a:avLst/>
              <a:gdLst/>
              <a:ahLst/>
              <a:cxnLst/>
              <a:rect l="l" t="t" r="r" b="b"/>
              <a:pathLst>
                <a:path w="6628" h="8664" extrusionOk="0">
                  <a:moveTo>
                    <a:pt x="3447" y="0"/>
                  </a:moveTo>
                  <a:cubicBezTo>
                    <a:pt x="3342" y="14"/>
                    <a:pt x="3226" y="46"/>
                    <a:pt x="3124" y="74"/>
                  </a:cubicBezTo>
                  <a:cubicBezTo>
                    <a:pt x="3036" y="102"/>
                    <a:pt x="2948" y="134"/>
                    <a:pt x="2832" y="176"/>
                  </a:cubicBezTo>
                  <a:cubicBezTo>
                    <a:pt x="2656" y="250"/>
                    <a:pt x="2494" y="338"/>
                    <a:pt x="2332" y="426"/>
                  </a:cubicBezTo>
                  <a:cubicBezTo>
                    <a:pt x="2184" y="514"/>
                    <a:pt x="2040" y="630"/>
                    <a:pt x="1878" y="749"/>
                  </a:cubicBezTo>
                  <a:cubicBezTo>
                    <a:pt x="1615" y="968"/>
                    <a:pt x="1365" y="1245"/>
                    <a:pt x="1129" y="1555"/>
                  </a:cubicBezTo>
                  <a:cubicBezTo>
                    <a:pt x="925" y="1847"/>
                    <a:pt x="735" y="2171"/>
                    <a:pt x="573" y="2536"/>
                  </a:cubicBezTo>
                  <a:cubicBezTo>
                    <a:pt x="426" y="2874"/>
                    <a:pt x="310" y="3240"/>
                    <a:pt x="208" y="3620"/>
                  </a:cubicBezTo>
                  <a:cubicBezTo>
                    <a:pt x="120" y="3986"/>
                    <a:pt x="60" y="4369"/>
                    <a:pt x="32" y="4749"/>
                  </a:cubicBezTo>
                  <a:cubicBezTo>
                    <a:pt x="0" y="5115"/>
                    <a:pt x="0" y="5481"/>
                    <a:pt x="32" y="5832"/>
                  </a:cubicBezTo>
                  <a:cubicBezTo>
                    <a:pt x="60" y="6258"/>
                    <a:pt x="134" y="6624"/>
                    <a:pt x="236" y="6947"/>
                  </a:cubicBezTo>
                  <a:cubicBezTo>
                    <a:pt x="296" y="7109"/>
                    <a:pt x="352" y="7271"/>
                    <a:pt x="440" y="7401"/>
                  </a:cubicBezTo>
                  <a:cubicBezTo>
                    <a:pt x="500" y="7549"/>
                    <a:pt x="587" y="7665"/>
                    <a:pt x="689" y="7799"/>
                  </a:cubicBezTo>
                  <a:cubicBezTo>
                    <a:pt x="865" y="8017"/>
                    <a:pt x="1115" y="8207"/>
                    <a:pt x="1379" y="8340"/>
                  </a:cubicBezTo>
                  <a:cubicBezTo>
                    <a:pt x="1657" y="8488"/>
                    <a:pt x="1966" y="8576"/>
                    <a:pt x="2346" y="8618"/>
                  </a:cubicBezTo>
                  <a:cubicBezTo>
                    <a:pt x="2522" y="8646"/>
                    <a:pt x="2712" y="8664"/>
                    <a:pt x="2920" y="8664"/>
                  </a:cubicBezTo>
                  <a:lnTo>
                    <a:pt x="3036" y="8664"/>
                  </a:lnTo>
                  <a:cubicBezTo>
                    <a:pt x="3197" y="8664"/>
                    <a:pt x="3342" y="8664"/>
                    <a:pt x="3489" y="8646"/>
                  </a:cubicBezTo>
                  <a:cubicBezTo>
                    <a:pt x="3943" y="8632"/>
                    <a:pt x="4327" y="8576"/>
                    <a:pt x="4661" y="8488"/>
                  </a:cubicBezTo>
                  <a:cubicBezTo>
                    <a:pt x="4837" y="8428"/>
                    <a:pt x="5030" y="8354"/>
                    <a:pt x="5188" y="8280"/>
                  </a:cubicBezTo>
                  <a:cubicBezTo>
                    <a:pt x="5364" y="8193"/>
                    <a:pt x="5526" y="8091"/>
                    <a:pt x="5674" y="7974"/>
                  </a:cubicBezTo>
                  <a:cubicBezTo>
                    <a:pt x="5822" y="7855"/>
                    <a:pt x="5952" y="7711"/>
                    <a:pt x="6085" y="7549"/>
                  </a:cubicBezTo>
                  <a:cubicBezTo>
                    <a:pt x="6187" y="7387"/>
                    <a:pt x="6289" y="7211"/>
                    <a:pt x="6377" y="6993"/>
                  </a:cubicBezTo>
                  <a:cubicBezTo>
                    <a:pt x="6451" y="6817"/>
                    <a:pt x="6507" y="6610"/>
                    <a:pt x="6539" y="6377"/>
                  </a:cubicBezTo>
                  <a:cubicBezTo>
                    <a:pt x="6581" y="6156"/>
                    <a:pt x="6595" y="5938"/>
                    <a:pt x="6613" y="5702"/>
                  </a:cubicBezTo>
                  <a:cubicBezTo>
                    <a:pt x="6627" y="5291"/>
                    <a:pt x="6595" y="4851"/>
                    <a:pt x="6525" y="4323"/>
                  </a:cubicBezTo>
                  <a:cubicBezTo>
                    <a:pt x="6493" y="4119"/>
                    <a:pt x="6465" y="3898"/>
                    <a:pt x="6420" y="3665"/>
                  </a:cubicBezTo>
                  <a:cubicBezTo>
                    <a:pt x="6391" y="3490"/>
                    <a:pt x="6363" y="3300"/>
                    <a:pt x="6317" y="3124"/>
                  </a:cubicBezTo>
                  <a:cubicBezTo>
                    <a:pt x="6230" y="2754"/>
                    <a:pt x="6099" y="2403"/>
                    <a:pt x="5952" y="2083"/>
                  </a:cubicBezTo>
                  <a:cubicBezTo>
                    <a:pt x="5790" y="1731"/>
                    <a:pt x="5600" y="1407"/>
                    <a:pt x="5364" y="1143"/>
                  </a:cubicBezTo>
                  <a:cubicBezTo>
                    <a:pt x="5262" y="1013"/>
                    <a:pt x="5146" y="908"/>
                    <a:pt x="5030" y="806"/>
                  </a:cubicBezTo>
                  <a:cubicBezTo>
                    <a:pt x="5030" y="792"/>
                    <a:pt x="5012" y="778"/>
                    <a:pt x="4998" y="764"/>
                  </a:cubicBezTo>
                  <a:cubicBezTo>
                    <a:pt x="4925" y="661"/>
                    <a:pt x="4868" y="588"/>
                    <a:pt x="4794" y="514"/>
                  </a:cubicBezTo>
                  <a:cubicBezTo>
                    <a:pt x="4721" y="440"/>
                    <a:pt x="4633" y="366"/>
                    <a:pt x="4559" y="310"/>
                  </a:cubicBezTo>
                  <a:cubicBezTo>
                    <a:pt x="4397" y="190"/>
                    <a:pt x="4221" y="102"/>
                    <a:pt x="4031" y="46"/>
                  </a:cubicBezTo>
                  <a:cubicBezTo>
                    <a:pt x="3915" y="14"/>
                    <a:pt x="3781" y="0"/>
                    <a:pt x="3637"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9" name="Google Shape;7651;p83">
              <a:extLst>
                <a:ext uri="{FF2B5EF4-FFF2-40B4-BE49-F238E27FC236}">
                  <a16:creationId xmlns:a16="http://schemas.microsoft.com/office/drawing/2014/main" id="{0FFF2B49-0AF3-8CC6-86A1-196B378B90CE}"/>
                </a:ext>
              </a:extLst>
            </p:cNvPr>
            <p:cNvSpPr/>
            <p:nvPr/>
          </p:nvSpPr>
          <p:spPr>
            <a:xfrm>
              <a:off x="6408232" y="2936448"/>
              <a:ext cx="259900" cy="465650"/>
            </a:xfrm>
            <a:custGeom>
              <a:avLst/>
              <a:gdLst/>
              <a:ahLst/>
              <a:cxnLst/>
              <a:rect l="l" t="t" r="r" b="b"/>
              <a:pathLst>
                <a:path w="2755" h="4936" extrusionOk="0">
                  <a:moveTo>
                    <a:pt x="0" y="0"/>
                  </a:moveTo>
                  <a:lnTo>
                    <a:pt x="0" y="0"/>
                  </a:lnTo>
                  <a:cubicBezTo>
                    <a:pt x="162" y="310"/>
                    <a:pt x="310" y="630"/>
                    <a:pt x="440" y="953"/>
                  </a:cubicBezTo>
                  <a:cubicBezTo>
                    <a:pt x="468" y="996"/>
                    <a:pt x="486" y="1041"/>
                    <a:pt x="500" y="1070"/>
                  </a:cubicBezTo>
                  <a:cubicBezTo>
                    <a:pt x="514" y="1115"/>
                    <a:pt x="542" y="1157"/>
                    <a:pt x="556" y="1203"/>
                  </a:cubicBezTo>
                  <a:cubicBezTo>
                    <a:pt x="602" y="1291"/>
                    <a:pt x="630" y="1393"/>
                    <a:pt x="676" y="1481"/>
                  </a:cubicBezTo>
                  <a:cubicBezTo>
                    <a:pt x="749" y="1671"/>
                    <a:pt x="806" y="1875"/>
                    <a:pt x="865" y="2083"/>
                  </a:cubicBezTo>
                  <a:cubicBezTo>
                    <a:pt x="894" y="2171"/>
                    <a:pt x="925" y="2273"/>
                    <a:pt x="953" y="2375"/>
                  </a:cubicBezTo>
                  <a:cubicBezTo>
                    <a:pt x="967" y="2462"/>
                    <a:pt x="996" y="2536"/>
                    <a:pt x="1013" y="2624"/>
                  </a:cubicBezTo>
                  <a:cubicBezTo>
                    <a:pt x="1041" y="2800"/>
                    <a:pt x="1069" y="2990"/>
                    <a:pt x="1115" y="3166"/>
                  </a:cubicBezTo>
                  <a:cubicBezTo>
                    <a:pt x="1143" y="3356"/>
                    <a:pt x="1171" y="3532"/>
                    <a:pt x="1217" y="3708"/>
                  </a:cubicBezTo>
                  <a:cubicBezTo>
                    <a:pt x="1259" y="3884"/>
                    <a:pt x="1319" y="4059"/>
                    <a:pt x="1379" y="4221"/>
                  </a:cubicBezTo>
                  <a:cubicBezTo>
                    <a:pt x="1393" y="4249"/>
                    <a:pt x="1407" y="4281"/>
                    <a:pt x="1421" y="4309"/>
                  </a:cubicBezTo>
                  <a:cubicBezTo>
                    <a:pt x="1435" y="4337"/>
                    <a:pt x="1453" y="4369"/>
                    <a:pt x="1467" y="4397"/>
                  </a:cubicBezTo>
                  <a:cubicBezTo>
                    <a:pt x="1495" y="4443"/>
                    <a:pt x="1523" y="4485"/>
                    <a:pt x="1555" y="4531"/>
                  </a:cubicBezTo>
                  <a:cubicBezTo>
                    <a:pt x="1583" y="4559"/>
                    <a:pt x="1611" y="4601"/>
                    <a:pt x="1643" y="4633"/>
                  </a:cubicBezTo>
                  <a:cubicBezTo>
                    <a:pt x="1671" y="4661"/>
                    <a:pt x="1699" y="4675"/>
                    <a:pt x="1731" y="4707"/>
                  </a:cubicBezTo>
                  <a:cubicBezTo>
                    <a:pt x="1773" y="4735"/>
                    <a:pt x="1805" y="4763"/>
                    <a:pt x="1847" y="4777"/>
                  </a:cubicBezTo>
                  <a:cubicBezTo>
                    <a:pt x="1893" y="4809"/>
                    <a:pt x="1921" y="4823"/>
                    <a:pt x="1963" y="4837"/>
                  </a:cubicBezTo>
                  <a:cubicBezTo>
                    <a:pt x="2009" y="4865"/>
                    <a:pt x="2068" y="4883"/>
                    <a:pt x="2125" y="4897"/>
                  </a:cubicBezTo>
                  <a:cubicBezTo>
                    <a:pt x="2170" y="4911"/>
                    <a:pt x="2227" y="4925"/>
                    <a:pt x="2272" y="4925"/>
                  </a:cubicBezTo>
                  <a:cubicBezTo>
                    <a:pt x="2338" y="4932"/>
                    <a:pt x="2404" y="4935"/>
                    <a:pt x="2472" y="4935"/>
                  </a:cubicBezTo>
                  <a:cubicBezTo>
                    <a:pt x="2540" y="4935"/>
                    <a:pt x="2610" y="4932"/>
                    <a:pt x="2684" y="4925"/>
                  </a:cubicBezTo>
                  <a:lnTo>
                    <a:pt x="2666" y="4925"/>
                  </a:lnTo>
                  <a:cubicBezTo>
                    <a:pt x="2698" y="4925"/>
                    <a:pt x="2726" y="4911"/>
                    <a:pt x="2754" y="4911"/>
                  </a:cubicBezTo>
                  <a:cubicBezTo>
                    <a:pt x="2740" y="4721"/>
                    <a:pt x="2712" y="4531"/>
                    <a:pt x="2684" y="4323"/>
                  </a:cubicBezTo>
                  <a:cubicBezTo>
                    <a:pt x="2652" y="4105"/>
                    <a:pt x="2624" y="3898"/>
                    <a:pt x="2579" y="3665"/>
                  </a:cubicBezTo>
                  <a:cubicBezTo>
                    <a:pt x="2550" y="3490"/>
                    <a:pt x="2522" y="3300"/>
                    <a:pt x="2476" y="3124"/>
                  </a:cubicBezTo>
                  <a:cubicBezTo>
                    <a:pt x="2389" y="2754"/>
                    <a:pt x="2272" y="2403"/>
                    <a:pt x="2111" y="2083"/>
                  </a:cubicBezTo>
                  <a:cubicBezTo>
                    <a:pt x="1949" y="1731"/>
                    <a:pt x="1759" y="1407"/>
                    <a:pt x="1523" y="1143"/>
                  </a:cubicBezTo>
                  <a:cubicBezTo>
                    <a:pt x="1421" y="1013"/>
                    <a:pt x="1305" y="908"/>
                    <a:pt x="1189" y="806"/>
                  </a:cubicBezTo>
                  <a:cubicBezTo>
                    <a:pt x="1189" y="792"/>
                    <a:pt x="1171" y="778"/>
                    <a:pt x="1157" y="764"/>
                  </a:cubicBezTo>
                  <a:cubicBezTo>
                    <a:pt x="1101" y="661"/>
                    <a:pt x="1027" y="588"/>
                    <a:pt x="953" y="514"/>
                  </a:cubicBezTo>
                  <a:cubicBezTo>
                    <a:pt x="880" y="440"/>
                    <a:pt x="792" y="366"/>
                    <a:pt x="718" y="310"/>
                  </a:cubicBezTo>
                  <a:cubicBezTo>
                    <a:pt x="556" y="190"/>
                    <a:pt x="380" y="102"/>
                    <a:pt x="190" y="46"/>
                  </a:cubicBezTo>
                  <a:cubicBezTo>
                    <a:pt x="134" y="28"/>
                    <a:pt x="60" y="14"/>
                    <a:pt x="0" y="0"/>
                  </a:cubicBez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0" name="Google Shape;7652;p83">
              <a:extLst>
                <a:ext uri="{FF2B5EF4-FFF2-40B4-BE49-F238E27FC236}">
                  <a16:creationId xmlns:a16="http://schemas.microsoft.com/office/drawing/2014/main" id="{FC475BA0-805D-F2CA-305F-504972FAE020}"/>
                </a:ext>
              </a:extLst>
            </p:cNvPr>
            <p:cNvSpPr/>
            <p:nvPr/>
          </p:nvSpPr>
          <p:spPr>
            <a:xfrm>
              <a:off x="6571436" y="3380401"/>
              <a:ext cx="94" cy="94"/>
            </a:xfrm>
            <a:custGeom>
              <a:avLst/>
              <a:gdLst/>
              <a:ahLst/>
              <a:cxnLst/>
              <a:rect l="l" t="t" r="r" b="b"/>
              <a:pathLst>
                <a:path w="1" h="1" extrusionOk="0">
                  <a:moveTo>
                    <a:pt x="1" y="1"/>
                  </a:move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1" name="Google Shape;7653;p83">
              <a:extLst>
                <a:ext uri="{FF2B5EF4-FFF2-40B4-BE49-F238E27FC236}">
                  <a16:creationId xmlns:a16="http://schemas.microsoft.com/office/drawing/2014/main" id="{255F44C9-E87B-064D-80C8-5701248344CB}"/>
                </a:ext>
              </a:extLst>
            </p:cNvPr>
            <p:cNvSpPr/>
            <p:nvPr/>
          </p:nvSpPr>
          <p:spPr>
            <a:xfrm>
              <a:off x="6484174" y="3637565"/>
              <a:ext cx="94" cy="94"/>
            </a:xfrm>
            <a:custGeom>
              <a:avLst/>
              <a:gdLst/>
              <a:ahLst/>
              <a:cxnLst/>
              <a:rect l="l" t="t" r="r" b="b"/>
              <a:pathLst>
                <a:path w="1" h="1" extrusionOk="0">
                  <a:moveTo>
                    <a:pt x="1" y="1"/>
                  </a:moveTo>
                  <a:close/>
                </a:path>
              </a:pathLst>
            </a:custGeom>
            <a:solidFill>
              <a:srgbClr val="073A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2" name="Google Shape;7654;p83">
              <a:extLst>
                <a:ext uri="{FF2B5EF4-FFF2-40B4-BE49-F238E27FC236}">
                  <a16:creationId xmlns:a16="http://schemas.microsoft.com/office/drawing/2014/main" id="{057862D3-0222-26CF-E458-CC60D3F70987}"/>
                </a:ext>
              </a:extLst>
            </p:cNvPr>
            <p:cNvSpPr/>
            <p:nvPr/>
          </p:nvSpPr>
          <p:spPr>
            <a:xfrm>
              <a:off x="6484174" y="3637565"/>
              <a:ext cx="94" cy="94"/>
            </a:xfrm>
            <a:custGeom>
              <a:avLst/>
              <a:gdLst/>
              <a:ahLst/>
              <a:cxnLst/>
              <a:rect l="l" t="t" r="r" b="b"/>
              <a:pathLst>
                <a:path w="1" h="1" extrusionOk="0">
                  <a:moveTo>
                    <a:pt x="1" y="1"/>
                  </a:moveTo>
                  <a:close/>
                </a:path>
              </a:pathLst>
            </a:custGeom>
            <a:solidFill>
              <a:srgbClr val="073A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3" name="Google Shape;7655;p83">
              <a:extLst>
                <a:ext uri="{FF2B5EF4-FFF2-40B4-BE49-F238E27FC236}">
                  <a16:creationId xmlns:a16="http://schemas.microsoft.com/office/drawing/2014/main" id="{9F948B40-BA83-F072-CE4F-0D69B4E3536B}"/>
                </a:ext>
              </a:extLst>
            </p:cNvPr>
            <p:cNvSpPr/>
            <p:nvPr/>
          </p:nvSpPr>
          <p:spPr>
            <a:xfrm>
              <a:off x="6484174" y="3637565"/>
              <a:ext cx="94" cy="94"/>
            </a:xfrm>
            <a:custGeom>
              <a:avLst/>
              <a:gdLst/>
              <a:ahLst/>
              <a:cxnLst/>
              <a:rect l="l" t="t" r="r" b="b"/>
              <a:pathLst>
                <a:path w="1" h="1" extrusionOk="0">
                  <a:moveTo>
                    <a:pt x="1" y="1"/>
                  </a:moveTo>
                  <a:close/>
                </a:path>
              </a:pathLst>
            </a:custGeom>
            <a:solidFill>
              <a:srgbClr val="073A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4" name="Google Shape;7656;p83">
              <a:extLst>
                <a:ext uri="{FF2B5EF4-FFF2-40B4-BE49-F238E27FC236}">
                  <a16:creationId xmlns:a16="http://schemas.microsoft.com/office/drawing/2014/main" id="{B0391929-C009-D6DA-051F-EBED8FFC4C14}"/>
                </a:ext>
              </a:extLst>
            </p:cNvPr>
            <p:cNvSpPr/>
            <p:nvPr/>
          </p:nvSpPr>
          <p:spPr>
            <a:xfrm>
              <a:off x="5856734" y="2213351"/>
              <a:ext cx="826680" cy="738380"/>
            </a:xfrm>
            <a:custGeom>
              <a:avLst/>
              <a:gdLst/>
              <a:ahLst/>
              <a:cxnLst/>
              <a:rect l="l" t="t" r="r" b="b"/>
              <a:pathLst>
                <a:path w="8763" h="7827" extrusionOk="0">
                  <a:moveTo>
                    <a:pt x="3092" y="0"/>
                  </a:moveTo>
                  <a:cubicBezTo>
                    <a:pt x="3004" y="0"/>
                    <a:pt x="2916" y="0"/>
                    <a:pt x="2828" y="15"/>
                  </a:cubicBezTo>
                  <a:cubicBezTo>
                    <a:pt x="2740" y="29"/>
                    <a:pt x="2666" y="43"/>
                    <a:pt x="2592" y="74"/>
                  </a:cubicBezTo>
                  <a:cubicBezTo>
                    <a:pt x="2550" y="88"/>
                    <a:pt x="2519" y="117"/>
                    <a:pt x="2476" y="131"/>
                  </a:cubicBezTo>
                  <a:cubicBezTo>
                    <a:pt x="2445" y="148"/>
                    <a:pt x="2417" y="176"/>
                    <a:pt x="2388" y="190"/>
                  </a:cubicBezTo>
                  <a:cubicBezTo>
                    <a:pt x="2255" y="292"/>
                    <a:pt x="2181" y="426"/>
                    <a:pt x="2153" y="570"/>
                  </a:cubicBezTo>
                  <a:cubicBezTo>
                    <a:pt x="2139" y="658"/>
                    <a:pt x="2139" y="732"/>
                    <a:pt x="2153" y="820"/>
                  </a:cubicBezTo>
                  <a:cubicBezTo>
                    <a:pt x="2153" y="880"/>
                    <a:pt x="2167" y="922"/>
                    <a:pt x="2181" y="982"/>
                  </a:cubicBezTo>
                  <a:cubicBezTo>
                    <a:pt x="2079" y="908"/>
                    <a:pt x="1977" y="820"/>
                    <a:pt x="1861" y="764"/>
                  </a:cubicBezTo>
                  <a:cubicBezTo>
                    <a:pt x="1699" y="658"/>
                    <a:pt x="1565" y="602"/>
                    <a:pt x="1435" y="570"/>
                  </a:cubicBezTo>
                  <a:cubicBezTo>
                    <a:pt x="1389" y="570"/>
                    <a:pt x="1333" y="556"/>
                    <a:pt x="1287" y="556"/>
                  </a:cubicBezTo>
                  <a:cubicBezTo>
                    <a:pt x="1259" y="556"/>
                    <a:pt x="1231" y="556"/>
                    <a:pt x="1200" y="570"/>
                  </a:cubicBezTo>
                  <a:cubicBezTo>
                    <a:pt x="1126" y="570"/>
                    <a:pt x="1055" y="602"/>
                    <a:pt x="967" y="630"/>
                  </a:cubicBezTo>
                  <a:cubicBezTo>
                    <a:pt x="893" y="658"/>
                    <a:pt x="806" y="718"/>
                    <a:pt x="718" y="778"/>
                  </a:cubicBezTo>
                  <a:cubicBezTo>
                    <a:pt x="672" y="820"/>
                    <a:pt x="616" y="866"/>
                    <a:pt x="556" y="922"/>
                  </a:cubicBezTo>
                  <a:cubicBezTo>
                    <a:pt x="468" y="1028"/>
                    <a:pt x="394" y="1144"/>
                    <a:pt x="320" y="1274"/>
                  </a:cubicBezTo>
                  <a:cubicBezTo>
                    <a:pt x="264" y="1393"/>
                    <a:pt x="218" y="1524"/>
                    <a:pt x="176" y="1685"/>
                  </a:cubicBezTo>
                  <a:cubicBezTo>
                    <a:pt x="144" y="1819"/>
                    <a:pt x="116" y="1963"/>
                    <a:pt x="116" y="2111"/>
                  </a:cubicBezTo>
                  <a:cubicBezTo>
                    <a:pt x="116" y="2259"/>
                    <a:pt x="130" y="2403"/>
                    <a:pt x="158" y="2537"/>
                  </a:cubicBezTo>
                  <a:cubicBezTo>
                    <a:pt x="190" y="2698"/>
                    <a:pt x="246" y="2843"/>
                    <a:pt x="306" y="2976"/>
                  </a:cubicBezTo>
                  <a:cubicBezTo>
                    <a:pt x="352" y="3033"/>
                    <a:pt x="394" y="3106"/>
                    <a:pt x="440" y="3166"/>
                  </a:cubicBezTo>
                  <a:cubicBezTo>
                    <a:pt x="482" y="3208"/>
                    <a:pt x="542" y="3268"/>
                    <a:pt x="598" y="3314"/>
                  </a:cubicBezTo>
                  <a:cubicBezTo>
                    <a:pt x="496" y="3384"/>
                    <a:pt x="408" y="3472"/>
                    <a:pt x="334" y="3546"/>
                  </a:cubicBezTo>
                  <a:cubicBezTo>
                    <a:pt x="264" y="3634"/>
                    <a:pt x="190" y="3736"/>
                    <a:pt x="130" y="3824"/>
                  </a:cubicBezTo>
                  <a:cubicBezTo>
                    <a:pt x="88" y="3912"/>
                    <a:pt x="56" y="4018"/>
                    <a:pt x="28" y="4120"/>
                  </a:cubicBezTo>
                  <a:cubicBezTo>
                    <a:pt x="14" y="4207"/>
                    <a:pt x="0" y="4309"/>
                    <a:pt x="0" y="4411"/>
                  </a:cubicBezTo>
                  <a:cubicBezTo>
                    <a:pt x="14" y="4601"/>
                    <a:pt x="70" y="4791"/>
                    <a:pt x="176" y="4999"/>
                  </a:cubicBezTo>
                  <a:cubicBezTo>
                    <a:pt x="264" y="5189"/>
                    <a:pt x="394" y="5365"/>
                    <a:pt x="570" y="5569"/>
                  </a:cubicBezTo>
                  <a:cubicBezTo>
                    <a:pt x="732" y="5745"/>
                    <a:pt x="922" y="5921"/>
                    <a:pt x="1143" y="6096"/>
                  </a:cubicBezTo>
                  <a:cubicBezTo>
                    <a:pt x="1347" y="6272"/>
                    <a:pt x="1551" y="6434"/>
                    <a:pt x="1815" y="6596"/>
                  </a:cubicBezTo>
                  <a:cubicBezTo>
                    <a:pt x="2037" y="6744"/>
                    <a:pt x="2269" y="6874"/>
                    <a:pt x="2519" y="7021"/>
                  </a:cubicBezTo>
                  <a:cubicBezTo>
                    <a:pt x="2754" y="7138"/>
                    <a:pt x="2972" y="7254"/>
                    <a:pt x="3208" y="7359"/>
                  </a:cubicBezTo>
                  <a:cubicBezTo>
                    <a:pt x="3412" y="7447"/>
                    <a:pt x="3620" y="7535"/>
                    <a:pt x="3795" y="7591"/>
                  </a:cubicBezTo>
                  <a:cubicBezTo>
                    <a:pt x="3883" y="7623"/>
                    <a:pt x="3957" y="7637"/>
                    <a:pt x="4045" y="7665"/>
                  </a:cubicBezTo>
                  <a:cubicBezTo>
                    <a:pt x="4073" y="7665"/>
                    <a:pt x="4116" y="7679"/>
                    <a:pt x="4147" y="7679"/>
                  </a:cubicBezTo>
                  <a:cubicBezTo>
                    <a:pt x="4175" y="7693"/>
                    <a:pt x="4221" y="7693"/>
                    <a:pt x="4263" y="7711"/>
                  </a:cubicBezTo>
                  <a:cubicBezTo>
                    <a:pt x="4643" y="7753"/>
                    <a:pt x="5013" y="7813"/>
                    <a:pt x="5378" y="7827"/>
                  </a:cubicBezTo>
                  <a:lnTo>
                    <a:pt x="5610" y="7827"/>
                  </a:lnTo>
                  <a:cubicBezTo>
                    <a:pt x="5730" y="7827"/>
                    <a:pt x="5846" y="7827"/>
                    <a:pt x="5962" y="7813"/>
                  </a:cubicBezTo>
                  <a:cubicBezTo>
                    <a:pt x="6156" y="7799"/>
                    <a:pt x="6332" y="7767"/>
                    <a:pt x="6476" y="7711"/>
                  </a:cubicBezTo>
                  <a:cubicBezTo>
                    <a:pt x="6490" y="7725"/>
                    <a:pt x="6490" y="7725"/>
                    <a:pt x="6507" y="7725"/>
                  </a:cubicBezTo>
                  <a:cubicBezTo>
                    <a:pt x="6578" y="7739"/>
                    <a:pt x="6666" y="7753"/>
                    <a:pt x="6740" y="7753"/>
                  </a:cubicBezTo>
                  <a:lnTo>
                    <a:pt x="6813" y="7753"/>
                  </a:lnTo>
                  <a:cubicBezTo>
                    <a:pt x="6901" y="7739"/>
                    <a:pt x="6989" y="7725"/>
                    <a:pt x="7077" y="7711"/>
                  </a:cubicBezTo>
                  <a:cubicBezTo>
                    <a:pt x="7193" y="7679"/>
                    <a:pt x="7313" y="7623"/>
                    <a:pt x="7443" y="7563"/>
                  </a:cubicBezTo>
                  <a:cubicBezTo>
                    <a:pt x="7563" y="7503"/>
                    <a:pt x="7679" y="7430"/>
                    <a:pt x="7795" y="7328"/>
                  </a:cubicBezTo>
                  <a:cubicBezTo>
                    <a:pt x="7914" y="7240"/>
                    <a:pt x="8016" y="7138"/>
                    <a:pt x="8104" y="7036"/>
                  </a:cubicBezTo>
                  <a:cubicBezTo>
                    <a:pt x="8530" y="6550"/>
                    <a:pt x="8706" y="5980"/>
                    <a:pt x="8572" y="5495"/>
                  </a:cubicBezTo>
                  <a:cubicBezTo>
                    <a:pt x="8530" y="5351"/>
                    <a:pt x="8456" y="5189"/>
                    <a:pt x="8337" y="5055"/>
                  </a:cubicBezTo>
                  <a:cubicBezTo>
                    <a:pt x="8382" y="5027"/>
                    <a:pt x="8425" y="4999"/>
                    <a:pt x="8456" y="4953"/>
                  </a:cubicBezTo>
                  <a:cubicBezTo>
                    <a:pt x="8498" y="4925"/>
                    <a:pt x="8544" y="4879"/>
                    <a:pt x="8572" y="4823"/>
                  </a:cubicBezTo>
                  <a:cubicBezTo>
                    <a:pt x="8646" y="4721"/>
                    <a:pt x="8688" y="4601"/>
                    <a:pt x="8720" y="4471"/>
                  </a:cubicBezTo>
                  <a:cubicBezTo>
                    <a:pt x="8748" y="4352"/>
                    <a:pt x="8762" y="4222"/>
                    <a:pt x="8748" y="4088"/>
                  </a:cubicBezTo>
                  <a:cubicBezTo>
                    <a:pt x="8748" y="3958"/>
                    <a:pt x="8720" y="3824"/>
                    <a:pt x="8674" y="3708"/>
                  </a:cubicBezTo>
                  <a:cubicBezTo>
                    <a:pt x="8632" y="3620"/>
                    <a:pt x="8586" y="3532"/>
                    <a:pt x="8544" y="3458"/>
                  </a:cubicBezTo>
                  <a:cubicBezTo>
                    <a:pt x="8512" y="3416"/>
                    <a:pt x="8484" y="3384"/>
                    <a:pt x="8456" y="3342"/>
                  </a:cubicBezTo>
                  <a:cubicBezTo>
                    <a:pt x="8425" y="3328"/>
                    <a:pt x="8410" y="3314"/>
                    <a:pt x="8396" y="3296"/>
                  </a:cubicBezTo>
                  <a:cubicBezTo>
                    <a:pt x="8425" y="3268"/>
                    <a:pt x="8456" y="3254"/>
                    <a:pt x="8470" y="3226"/>
                  </a:cubicBezTo>
                  <a:cubicBezTo>
                    <a:pt x="8498" y="3180"/>
                    <a:pt x="8530" y="3138"/>
                    <a:pt x="8544" y="3092"/>
                  </a:cubicBezTo>
                  <a:cubicBezTo>
                    <a:pt x="8572" y="3004"/>
                    <a:pt x="8558" y="2902"/>
                    <a:pt x="8512" y="2829"/>
                  </a:cubicBezTo>
                  <a:cubicBezTo>
                    <a:pt x="8470" y="2755"/>
                    <a:pt x="8396" y="2698"/>
                    <a:pt x="8294" y="2653"/>
                  </a:cubicBezTo>
                  <a:cubicBezTo>
                    <a:pt x="8266" y="2639"/>
                    <a:pt x="8206" y="2639"/>
                    <a:pt x="8161" y="2639"/>
                  </a:cubicBezTo>
                  <a:lnTo>
                    <a:pt x="8118" y="2639"/>
                  </a:lnTo>
                  <a:cubicBezTo>
                    <a:pt x="8147" y="2579"/>
                    <a:pt x="8178" y="2523"/>
                    <a:pt x="8192" y="2449"/>
                  </a:cubicBezTo>
                  <a:cubicBezTo>
                    <a:pt x="8206" y="2403"/>
                    <a:pt x="8206" y="2361"/>
                    <a:pt x="8206" y="2315"/>
                  </a:cubicBezTo>
                  <a:cubicBezTo>
                    <a:pt x="8206" y="2287"/>
                    <a:pt x="8192" y="2241"/>
                    <a:pt x="8178" y="2199"/>
                  </a:cubicBezTo>
                  <a:cubicBezTo>
                    <a:pt x="8147" y="2139"/>
                    <a:pt x="8104" y="2097"/>
                    <a:pt x="8031" y="2065"/>
                  </a:cubicBezTo>
                  <a:cubicBezTo>
                    <a:pt x="8002" y="2051"/>
                    <a:pt x="7957" y="2037"/>
                    <a:pt x="7929" y="2037"/>
                  </a:cubicBezTo>
                  <a:lnTo>
                    <a:pt x="7897" y="2037"/>
                  </a:lnTo>
                  <a:cubicBezTo>
                    <a:pt x="7869" y="2037"/>
                    <a:pt x="7841" y="2037"/>
                    <a:pt x="7809" y="2051"/>
                  </a:cubicBezTo>
                  <a:cubicBezTo>
                    <a:pt x="7767" y="2065"/>
                    <a:pt x="7721" y="2083"/>
                    <a:pt x="7693" y="2111"/>
                  </a:cubicBezTo>
                  <a:cubicBezTo>
                    <a:pt x="7651" y="2139"/>
                    <a:pt x="7605" y="2185"/>
                    <a:pt x="7577" y="2227"/>
                  </a:cubicBezTo>
                  <a:cubicBezTo>
                    <a:pt x="7563" y="2259"/>
                    <a:pt x="7545" y="2287"/>
                    <a:pt x="7531" y="2301"/>
                  </a:cubicBezTo>
                  <a:cubicBezTo>
                    <a:pt x="7531" y="2287"/>
                    <a:pt x="7531" y="2259"/>
                    <a:pt x="7517" y="2227"/>
                  </a:cubicBezTo>
                  <a:cubicBezTo>
                    <a:pt x="7489" y="2097"/>
                    <a:pt x="7415" y="1963"/>
                    <a:pt x="7341" y="1833"/>
                  </a:cubicBezTo>
                  <a:cubicBezTo>
                    <a:pt x="7165" y="1583"/>
                    <a:pt x="6901" y="1408"/>
                    <a:pt x="6624" y="1334"/>
                  </a:cubicBezTo>
                  <a:cubicBezTo>
                    <a:pt x="6550" y="1306"/>
                    <a:pt x="6462" y="1306"/>
                    <a:pt x="6374" y="1306"/>
                  </a:cubicBezTo>
                  <a:lnTo>
                    <a:pt x="6286" y="1306"/>
                  </a:lnTo>
                  <a:cubicBezTo>
                    <a:pt x="6226" y="1306"/>
                    <a:pt x="6170" y="1320"/>
                    <a:pt x="6110" y="1334"/>
                  </a:cubicBezTo>
                  <a:cubicBezTo>
                    <a:pt x="6068" y="1334"/>
                    <a:pt x="6022" y="1348"/>
                    <a:pt x="5980" y="1379"/>
                  </a:cubicBezTo>
                  <a:cubicBezTo>
                    <a:pt x="5948" y="1274"/>
                    <a:pt x="5906" y="1186"/>
                    <a:pt x="5832" y="1098"/>
                  </a:cubicBezTo>
                  <a:cubicBezTo>
                    <a:pt x="5744" y="1010"/>
                    <a:pt x="5642" y="922"/>
                    <a:pt x="5523" y="852"/>
                  </a:cubicBezTo>
                  <a:cubicBezTo>
                    <a:pt x="5466" y="820"/>
                    <a:pt x="5406" y="792"/>
                    <a:pt x="5347" y="778"/>
                  </a:cubicBezTo>
                  <a:cubicBezTo>
                    <a:pt x="5290" y="746"/>
                    <a:pt x="5217" y="732"/>
                    <a:pt x="5157" y="732"/>
                  </a:cubicBezTo>
                  <a:cubicBezTo>
                    <a:pt x="5129" y="718"/>
                    <a:pt x="5100" y="718"/>
                    <a:pt x="5069" y="718"/>
                  </a:cubicBezTo>
                  <a:cubicBezTo>
                    <a:pt x="5041" y="718"/>
                    <a:pt x="4995" y="718"/>
                    <a:pt x="4967" y="732"/>
                  </a:cubicBezTo>
                  <a:cubicBezTo>
                    <a:pt x="4907" y="732"/>
                    <a:pt x="4851" y="764"/>
                    <a:pt x="4791" y="778"/>
                  </a:cubicBezTo>
                  <a:cubicBezTo>
                    <a:pt x="4749" y="806"/>
                    <a:pt x="4703" y="834"/>
                    <a:pt x="4661" y="880"/>
                  </a:cubicBezTo>
                  <a:cubicBezTo>
                    <a:pt x="4555" y="602"/>
                    <a:pt x="4309" y="352"/>
                    <a:pt x="3940" y="190"/>
                  </a:cubicBezTo>
                  <a:cubicBezTo>
                    <a:pt x="3764" y="103"/>
                    <a:pt x="3588" y="43"/>
                    <a:pt x="3384" y="15"/>
                  </a:cubicBezTo>
                  <a:cubicBezTo>
                    <a:pt x="3282" y="0"/>
                    <a:pt x="3194" y="0"/>
                    <a:pt x="3092" y="0"/>
                  </a:cubicBezTo>
                  <a:close/>
                </a:path>
              </a:pathLst>
            </a:custGeom>
            <a:solidFill>
              <a:srgbClr val="3333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5" name="Google Shape;7657;p83">
              <a:extLst>
                <a:ext uri="{FF2B5EF4-FFF2-40B4-BE49-F238E27FC236}">
                  <a16:creationId xmlns:a16="http://schemas.microsoft.com/office/drawing/2014/main" id="{D1F4F9C4-862B-4362-DE12-47DBDDA5DD57}"/>
                </a:ext>
              </a:extLst>
            </p:cNvPr>
            <p:cNvSpPr/>
            <p:nvPr/>
          </p:nvSpPr>
          <p:spPr>
            <a:xfrm>
              <a:off x="5889847" y="2452591"/>
              <a:ext cx="187920" cy="411878"/>
            </a:xfrm>
            <a:custGeom>
              <a:avLst/>
              <a:gdLst/>
              <a:ahLst/>
              <a:cxnLst/>
              <a:rect l="l" t="t" r="r" b="b"/>
              <a:pathLst>
                <a:path w="1992" h="4366" extrusionOk="0">
                  <a:moveTo>
                    <a:pt x="880" y="1"/>
                  </a:moveTo>
                  <a:cubicBezTo>
                    <a:pt x="849" y="1"/>
                    <a:pt x="820" y="1"/>
                    <a:pt x="806" y="15"/>
                  </a:cubicBezTo>
                  <a:cubicBezTo>
                    <a:pt x="775" y="15"/>
                    <a:pt x="761" y="29"/>
                    <a:pt x="732" y="43"/>
                  </a:cubicBezTo>
                  <a:cubicBezTo>
                    <a:pt x="704" y="43"/>
                    <a:pt x="673" y="57"/>
                    <a:pt x="659" y="75"/>
                  </a:cubicBezTo>
                  <a:cubicBezTo>
                    <a:pt x="652" y="82"/>
                    <a:pt x="645" y="85"/>
                    <a:pt x="639" y="85"/>
                  </a:cubicBezTo>
                  <a:cubicBezTo>
                    <a:pt x="634" y="85"/>
                    <a:pt x="630" y="82"/>
                    <a:pt x="630" y="75"/>
                  </a:cubicBezTo>
                  <a:cubicBezTo>
                    <a:pt x="616" y="75"/>
                    <a:pt x="616" y="75"/>
                    <a:pt x="599" y="89"/>
                  </a:cubicBezTo>
                  <a:cubicBezTo>
                    <a:pt x="585" y="103"/>
                    <a:pt x="571" y="103"/>
                    <a:pt x="557" y="117"/>
                  </a:cubicBezTo>
                  <a:cubicBezTo>
                    <a:pt x="542" y="131"/>
                    <a:pt x="542" y="145"/>
                    <a:pt x="528" y="162"/>
                  </a:cubicBezTo>
                  <a:cubicBezTo>
                    <a:pt x="511" y="177"/>
                    <a:pt x="497" y="191"/>
                    <a:pt x="497" y="219"/>
                  </a:cubicBezTo>
                  <a:cubicBezTo>
                    <a:pt x="483" y="233"/>
                    <a:pt x="469" y="250"/>
                    <a:pt x="469" y="264"/>
                  </a:cubicBezTo>
                  <a:cubicBezTo>
                    <a:pt x="440" y="338"/>
                    <a:pt x="423" y="409"/>
                    <a:pt x="409" y="497"/>
                  </a:cubicBezTo>
                  <a:cubicBezTo>
                    <a:pt x="395" y="570"/>
                    <a:pt x="395" y="672"/>
                    <a:pt x="381" y="760"/>
                  </a:cubicBezTo>
                  <a:cubicBezTo>
                    <a:pt x="381" y="792"/>
                    <a:pt x="381" y="834"/>
                    <a:pt x="367" y="880"/>
                  </a:cubicBezTo>
                  <a:cubicBezTo>
                    <a:pt x="367" y="922"/>
                    <a:pt x="353" y="954"/>
                    <a:pt x="335" y="996"/>
                  </a:cubicBezTo>
                  <a:cubicBezTo>
                    <a:pt x="335" y="1010"/>
                    <a:pt x="321" y="1042"/>
                    <a:pt x="321" y="1056"/>
                  </a:cubicBezTo>
                  <a:cubicBezTo>
                    <a:pt x="307" y="1084"/>
                    <a:pt x="293" y="1112"/>
                    <a:pt x="293" y="1130"/>
                  </a:cubicBezTo>
                  <a:cubicBezTo>
                    <a:pt x="265" y="1172"/>
                    <a:pt x="233" y="1232"/>
                    <a:pt x="205" y="1274"/>
                  </a:cubicBezTo>
                  <a:cubicBezTo>
                    <a:pt x="191" y="1320"/>
                    <a:pt x="159" y="1348"/>
                    <a:pt x="131" y="1394"/>
                  </a:cubicBezTo>
                  <a:cubicBezTo>
                    <a:pt x="117" y="1436"/>
                    <a:pt x="89" y="1482"/>
                    <a:pt x="71" y="1524"/>
                  </a:cubicBezTo>
                  <a:cubicBezTo>
                    <a:pt x="57" y="1552"/>
                    <a:pt x="43" y="1598"/>
                    <a:pt x="43" y="1626"/>
                  </a:cubicBezTo>
                  <a:cubicBezTo>
                    <a:pt x="29" y="1671"/>
                    <a:pt x="15" y="1714"/>
                    <a:pt x="15" y="1759"/>
                  </a:cubicBezTo>
                  <a:cubicBezTo>
                    <a:pt x="1" y="1816"/>
                    <a:pt x="1" y="1875"/>
                    <a:pt x="1" y="1935"/>
                  </a:cubicBezTo>
                  <a:lnTo>
                    <a:pt x="1" y="2097"/>
                  </a:lnTo>
                  <a:cubicBezTo>
                    <a:pt x="15" y="2213"/>
                    <a:pt x="15" y="2329"/>
                    <a:pt x="29" y="2449"/>
                  </a:cubicBezTo>
                  <a:cubicBezTo>
                    <a:pt x="57" y="2607"/>
                    <a:pt x="89" y="2755"/>
                    <a:pt x="117" y="2917"/>
                  </a:cubicBezTo>
                  <a:cubicBezTo>
                    <a:pt x="145" y="2945"/>
                    <a:pt x="191" y="2991"/>
                    <a:pt x="219" y="3033"/>
                  </a:cubicBezTo>
                  <a:cubicBezTo>
                    <a:pt x="381" y="3209"/>
                    <a:pt x="571" y="3385"/>
                    <a:pt x="792" y="3574"/>
                  </a:cubicBezTo>
                  <a:cubicBezTo>
                    <a:pt x="982" y="3736"/>
                    <a:pt x="1200" y="3898"/>
                    <a:pt x="1464" y="4060"/>
                  </a:cubicBezTo>
                  <a:cubicBezTo>
                    <a:pt x="1626" y="4162"/>
                    <a:pt x="1788" y="4264"/>
                    <a:pt x="1978" y="4366"/>
                  </a:cubicBezTo>
                  <a:cubicBezTo>
                    <a:pt x="1978" y="4296"/>
                    <a:pt x="1978" y="4222"/>
                    <a:pt x="1992" y="4148"/>
                  </a:cubicBezTo>
                  <a:lnTo>
                    <a:pt x="1992" y="3782"/>
                  </a:lnTo>
                  <a:cubicBezTo>
                    <a:pt x="1978" y="3518"/>
                    <a:pt x="1964" y="3254"/>
                    <a:pt x="1935" y="2991"/>
                  </a:cubicBezTo>
                  <a:cubicBezTo>
                    <a:pt x="1918" y="2871"/>
                    <a:pt x="1904" y="2755"/>
                    <a:pt x="1890" y="2639"/>
                  </a:cubicBezTo>
                  <a:cubicBezTo>
                    <a:pt x="1876" y="2537"/>
                    <a:pt x="1862" y="2431"/>
                    <a:pt x="1847" y="2343"/>
                  </a:cubicBezTo>
                  <a:cubicBezTo>
                    <a:pt x="1847" y="2255"/>
                    <a:pt x="1830" y="2185"/>
                    <a:pt x="1830" y="2111"/>
                  </a:cubicBezTo>
                  <a:cubicBezTo>
                    <a:pt x="1816" y="2023"/>
                    <a:pt x="1816" y="1935"/>
                    <a:pt x="1816" y="1847"/>
                  </a:cubicBezTo>
                  <a:cubicBezTo>
                    <a:pt x="1802" y="1612"/>
                    <a:pt x="1788" y="1394"/>
                    <a:pt x="1760" y="1158"/>
                  </a:cubicBezTo>
                  <a:lnTo>
                    <a:pt x="1760" y="1172"/>
                  </a:lnTo>
                  <a:cubicBezTo>
                    <a:pt x="1742" y="1056"/>
                    <a:pt x="1728" y="936"/>
                    <a:pt x="1700" y="820"/>
                  </a:cubicBezTo>
                  <a:cubicBezTo>
                    <a:pt x="1672" y="718"/>
                    <a:pt x="1640" y="602"/>
                    <a:pt x="1598" y="497"/>
                  </a:cubicBezTo>
                  <a:cubicBezTo>
                    <a:pt x="1552" y="409"/>
                    <a:pt x="1510" y="321"/>
                    <a:pt x="1450" y="250"/>
                  </a:cubicBezTo>
                  <a:cubicBezTo>
                    <a:pt x="1422" y="205"/>
                    <a:pt x="1376" y="162"/>
                    <a:pt x="1334" y="117"/>
                  </a:cubicBezTo>
                  <a:cubicBezTo>
                    <a:pt x="1288" y="89"/>
                    <a:pt x="1246" y="57"/>
                    <a:pt x="1200" y="43"/>
                  </a:cubicBezTo>
                  <a:cubicBezTo>
                    <a:pt x="1172" y="29"/>
                    <a:pt x="1144" y="29"/>
                    <a:pt x="1126" y="15"/>
                  </a:cubicBezTo>
                  <a:cubicBezTo>
                    <a:pt x="1098" y="15"/>
                    <a:pt x="1070" y="1"/>
                    <a:pt x="1038" y="1"/>
                  </a:cubicBezTo>
                  <a:close/>
                </a:path>
              </a:pathLst>
            </a:custGeom>
            <a:solidFill>
              <a:srgbClr val="2C2C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6" name="Google Shape;7658;p83">
              <a:extLst>
                <a:ext uri="{FF2B5EF4-FFF2-40B4-BE49-F238E27FC236}">
                  <a16:creationId xmlns:a16="http://schemas.microsoft.com/office/drawing/2014/main" id="{E8CA3172-1CB0-5C10-62B2-E01B73598179}"/>
                </a:ext>
              </a:extLst>
            </p:cNvPr>
            <p:cNvSpPr/>
            <p:nvPr/>
          </p:nvSpPr>
          <p:spPr>
            <a:xfrm>
              <a:off x="5958902" y="2456553"/>
              <a:ext cx="94" cy="94"/>
            </a:xfrm>
            <a:custGeom>
              <a:avLst/>
              <a:gdLst/>
              <a:ahLst/>
              <a:cxnLst/>
              <a:rect l="l" t="t" r="r" b="b"/>
              <a:pathLst>
                <a:path w="1" h="1" extrusionOk="0">
                  <a:moveTo>
                    <a:pt x="0" y="1"/>
                  </a:moveTo>
                  <a:close/>
                </a:path>
              </a:pathLst>
            </a:custGeom>
            <a:solidFill>
              <a:srgbClr val="2C2C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7" name="Google Shape;7659;p83">
              <a:extLst>
                <a:ext uri="{FF2B5EF4-FFF2-40B4-BE49-F238E27FC236}">
                  <a16:creationId xmlns:a16="http://schemas.microsoft.com/office/drawing/2014/main" id="{0E9ED2D5-38B6-55F1-BAFD-4E811BD3615D}"/>
                </a:ext>
              </a:extLst>
            </p:cNvPr>
            <p:cNvSpPr/>
            <p:nvPr/>
          </p:nvSpPr>
          <p:spPr>
            <a:xfrm>
              <a:off x="6503796" y="2406837"/>
              <a:ext cx="179619" cy="538007"/>
            </a:xfrm>
            <a:custGeom>
              <a:avLst/>
              <a:gdLst/>
              <a:ahLst/>
              <a:cxnLst/>
              <a:rect l="l" t="t" r="r" b="b"/>
              <a:pathLst>
                <a:path w="1904" h="5703" extrusionOk="0">
                  <a:moveTo>
                    <a:pt x="1126" y="0"/>
                  </a:moveTo>
                  <a:cubicBezTo>
                    <a:pt x="1143" y="0"/>
                    <a:pt x="1143" y="14"/>
                    <a:pt x="1143" y="32"/>
                  </a:cubicBezTo>
                  <a:cubicBezTo>
                    <a:pt x="1157" y="60"/>
                    <a:pt x="1157" y="102"/>
                    <a:pt x="1157" y="148"/>
                  </a:cubicBezTo>
                  <a:cubicBezTo>
                    <a:pt x="1157" y="190"/>
                    <a:pt x="1157" y="222"/>
                    <a:pt x="1143" y="264"/>
                  </a:cubicBezTo>
                  <a:cubicBezTo>
                    <a:pt x="1112" y="338"/>
                    <a:pt x="1070" y="426"/>
                    <a:pt x="1024" y="500"/>
                  </a:cubicBezTo>
                  <a:cubicBezTo>
                    <a:pt x="982" y="560"/>
                    <a:pt x="936" y="616"/>
                    <a:pt x="894" y="676"/>
                  </a:cubicBezTo>
                  <a:lnTo>
                    <a:pt x="922" y="676"/>
                  </a:lnTo>
                  <a:cubicBezTo>
                    <a:pt x="936" y="690"/>
                    <a:pt x="950" y="690"/>
                    <a:pt x="982" y="704"/>
                  </a:cubicBezTo>
                  <a:cubicBezTo>
                    <a:pt x="1010" y="704"/>
                    <a:pt x="1038" y="735"/>
                    <a:pt x="1070" y="749"/>
                  </a:cubicBezTo>
                  <a:cubicBezTo>
                    <a:pt x="1084" y="778"/>
                    <a:pt x="1112" y="792"/>
                    <a:pt x="1126" y="823"/>
                  </a:cubicBezTo>
                  <a:cubicBezTo>
                    <a:pt x="1143" y="837"/>
                    <a:pt x="1143" y="851"/>
                    <a:pt x="1143" y="880"/>
                  </a:cubicBezTo>
                  <a:cubicBezTo>
                    <a:pt x="1157" y="880"/>
                    <a:pt x="1157" y="894"/>
                    <a:pt x="1157" y="911"/>
                  </a:cubicBezTo>
                  <a:lnTo>
                    <a:pt x="1157" y="1013"/>
                  </a:lnTo>
                  <a:cubicBezTo>
                    <a:pt x="1143" y="1041"/>
                    <a:pt x="1143" y="1070"/>
                    <a:pt x="1126" y="1101"/>
                  </a:cubicBezTo>
                  <a:cubicBezTo>
                    <a:pt x="1098" y="1129"/>
                    <a:pt x="1084" y="1157"/>
                    <a:pt x="1055" y="1189"/>
                  </a:cubicBezTo>
                  <a:cubicBezTo>
                    <a:pt x="1038" y="1203"/>
                    <a:pt x="1024" y="1217"/>
                    <a:pt x="1010" y="1217"/>
                  </a:cubicBezTo>
                  <a:lnTo>
                    <a:pt x="982" y="1245"/>
                  </a:lnTo>
                  <a:cubicBezTo>
                    <a:pt x="1024" y="1277"/>
                    <a:pt x="1084" y="1305"/>
                    <a:pt x="1126" y="1351"/>
                  </a:cubicBezTo>
                  <a:cubicBezTo>
                    <a:pt x="1172" y="1407"/>
                    <a:pt x="1214" y="1453"/>
                    <a:pt x="1245" y="1509"/>
                  </a:cubicBezTo>
                  <a:cubicBezTo>
                    <a:pt x="1288" y="1569"/>
                    <a:pt x="1333" y="1643"/>
                    <a:pt x="1347" y="1703"/>
                  </a:cubicBezTo>
                  <a:cubicBezTo>
                    <a:pt x="1376" y="1773"/>
                    <a:pt x="1407" y="1847"/>
                    <a:pt x="1421" y="1921"/>
                  </a:cubicBezTo>
                  <a:cubicBezTo>
                    <a:pt x="1449" y="2054"/>
                    <a:pt x="1463" y="2199"/>
                    <a:pt x="1435" y="2332"/>
                  </a:cubicBezTo>
                  <a:cubicBezTo>
                    <a:pt x="1435" y="2360"/>
                    <a:pt x="1435" y="2375"/>
                    <a:pt x="1421" y="2389"/>
                  </a:cubicBezTo>
                  <a:lnTo>
                    <a:pt x="1421" y="2434"/>
                  </a:lnTo>
                  <a:cubicBezTo>
                    <a:pt x="1407" y="2462"/>
                    <a:pt x="1376" y="2494"/>
                    <a:pt x="1361" y="2522"/>
                  </a:cubicBezTo>
                  <a:cubicBezTo>
                    <a:pt x="1333" y="2550"/>
                    <a:pt x="1319" y="2582"/>
                    <a:pt x="1288" y="2610"/>
                  </a:cubicBezTo>
                  <a:cubicBezTo>
                    <a:pt x="1274" y="2638"/>
                    <a:pt x="1259" y="2670"/>
                    <a:pt x="1245" y="2698"/>
                  </a:cubicBezTo>
                  <a:lnTo>
                    <a:pt x="1231" y="2712"/>
                  </a:lnTo>
                  <a:lnTo>
                    <a:pt x="1231" y="2740"/>
                  </a:lnTo>
                  <a:lnTo>
                    <a:pt x="1231" y="2786"/>
                  </a:lnTo>
                  <a:lnTo>
                    <a:pt x="1231" y="2846"/>
                  </a:lnTo>
                  <a:cubicBezTo>
                    <a:pt x="1245" y="2962"/>
                    <a:pt x="1288" y="3078"/>
                    <a:pt x="1319" y="3198"/>
                  </a:cubicBezTo>
                  <a:cubicBezTo>
                    <a:pt x="1319" y="3226"/>
                    <a:pt x="1333" y="3254"/>
                    <a:pt x="1333" y="3300"/>
                  </a:cubicBezTo>
                  <a:cubicBezTo>
                    <a:pt x="1333" y="3314"/>
                    <a:pt x="1347" y="3342"/>
                    <a:pt x="1347" y="3374"/>
                  </a:cubicBezTo>
                  <a:lnTo>
                    <a:pt x="1347" y="3563"/>
                  </a:lnTo>
                  <a:cubicBezTo>
                    <a:pt x="1347" y="3694"/>
                    <a:pt x="1347" y="3827"/>
                    <a:pt x="1319" y="3957"/>
                  </a:cubicBezTo>
                  <a:cubicBezTo>
                    <a:pt x="1302" y="4091"/>
                    <a:pt x="1259" y="4207"/>
                    <a:pt x="1214" y="4341"/>
                  </a:cubicBezTo>
                  <a:cubicBezTo>
                    <a:pt x="1172" y="4443"/>
                    <a:pt x="1126" y="4531"/>
                    <a:pt x="1070" y="4633"/>
                  </a:cubicBezTo>
                  <a:cubicBezTo>
                    <a:pt x="1024" y="4721"/>
                    <a:pt x="968" y="4795"/>
                    <a:pt x="894" y="4883"/>
                  </a:cubicBezTo>
                  <a:cubicBezTo>
                    <a:pt x="760" y="5027"/>
                    <a:pt x="616" y="5175"/>
                    <a:pt x="468" y="5322"/>
                  </a:cubicBezTo>
                  <a:cubicBezTo>
                    <a:pt x="306" y="5452"/>
                    <a:pt x="158" y="5572"/>
                    <a:pt x="0" y="5702"/>
                  </a:cubicBezTo>
                  <a:cubicBezTo>
                    <a:pt x="71" y="5688"/>
                    <a:pt x="144" y="5674"/>
                    <a:pt x="218" y="5660"/>
                  </a:cubicBezTo>
                  <a:cubicBezTo>
                    <a:pt x="334" y="5628"/>
                    <a:pt x="454" y="5586"/>
                    <a:pt x="584" y="5512"/>
                  </a:cubicBezTo>
                  <a:cubicBezTo>
                    <a:pt x="704" y="5452"/>
                    <a:pt x="820" y="5379"/>
                    <a:pt x="936" y="5277"/>
                  </a:cubicBezTo>
                  <a:cubicBezTo>
                    <a:pt x="1055" y="5189"/>
                    <a:pt x="1157" y="5101"/>
                    <a:pt x="1259" y="4985"/>
                  </a:cubicBezTo>
                  <a:cubicBezTo>
                    <a:pt x="1671" y="4499"/>
                    <a:pt x="1847" y="3929"/>
                    <a:pt x="1713" y="3444"/>
                  </a:cubicBezTo>
                  <a:cubicBezTo>
                    <a:pt x="1671" y="3300"/>
                    <a:pt x="1597" y="3138"/>
                    <a:pt x="1478" y="3004"/>
                  </a:cubicBezTo>
                  <a:cubicBezTo>
                    <a:pt x="1523" y="2976"/>
                    <a:pt x="1566" y="2948"/>
                    <a:pt x="1597" y="2902"/>
                  </a:cubicBezTo>
                  <a:cubicBezTo>
                    <a:pt x="1639" y="2874"/>
                    <a:pt x="1685" y="2828"/>
                    <a:pt x="1727" y="2772"/>
                  </a:cubicBezTo>
                  <a:cubicBezTo>
                    <a:pt x="1787" y="2670"/>
                    <a:pt x="1829" y="2550"/>
                    <a:pt x="1875" y="2420"/>
                  </a:cubicBezTo>
                  <a:cubicBezTo>
                    <a:pt x="1889" y="2301"/>
                    <a:pt x="1903" y="2171"/>
                    <a:pt x="1903" y="2037"/>
                  </a:cubicBezTo>
                  <a:cubicBezTo>
                    <a:pt x="1889" y="1907"/>
                    <a:pt x="1861" y="1773"/>
                    <a:pt x="1815" y="1657"/>
                  </a:cubicBezTo>
                  <a:cubicBezTo>
                    <a:pt x="1787" y="1569"/>
                    <a:pt x="1727" y="1481"/>
                    <a:pt x="1685" y="1407"/>
                  </a:cubicBezTo>
                  <a:cubicBezTo>
                    <a:pt x="1653" y="1365"/>
                    <a:pt x="1625" y="1333"/>
                    <a:pt x="1597" y="1291"/>
                  </a:cubicBezTo>
                  <a:cubicBezTo>
                    <a:pt x="1583" y="1277"/>
                    <a:pt x="1551" y="1263"/>
                    <a:pt x="1537" y="1245"/>
                  </a:cubicBezTo>
                  <a:cubicBezTo>
                    <a:pt x="1566" y="1217"/>
                    <a:pt x="1597" y="1203"/>
                    <a:pt x="1611" y="1175"/>
                  </a:cubicBezTo>
                  <a:cubicBezTo>
                    <a:pt x="1639" y="1129"/>
                    <a:pt x="1671" y="1087"/>
                    <a:pt x="1685" y="1041"/>
                  </a:cubicBezTo>
                  <a:cubicBezTo>
                    <a:pt x="1713" y="953"/>
                    <a:pt x="1699" y="851"/>
                    <a:pt x="1653" y="778"/>
                  </a:cubicBezTo>
                  <a:cubicBezTo>
                    <a:pt x="1611" y="704"/>
                    <a:pt x="1537" y="647"/>
                    <a:pt x="1435" y="602"/>
                  </a:cubicBezTo>
                  <a:cubicBezTo>
                    <a:pt x="1407" y="588"/>
                    <a:pt x="1347" y="588"/>
                    <a:pt x="1302" y="588"/>
                  </a:cubicBezTo>
                  <a:lnTo>
                    <a:pt x="1259" y="588"/>
                  </a:lnTo>
                  <a:cubicBezTo>
                    <a:pt x="1288" y="528"/>
                    <a:pt x="1319" y="472"/>
                    <a:pt x="1347" y="398"/>
                  </a:cubicBezTo>
                  <a:cubicBezTo>
                    <a:pt x="1347" y="352"/>
                    <a:pt x="1361" y="310"/>
                    <a:pt x="1347" y="264"/>
                  </a:cubicBezTo>
                  <a:cubicBezTo>
                    <a:pt x="1347" y="236"/>
                    <a:pt x="1333" y="190"/>
                    <a:pt x="1319" y="148"/>
                  </a:cubicBezTo>
                  <a:cubicBezTo>
                    <a:pt x="1288" y="88"/>
                    <a:pt x="1245" y="46"/>
                    <a:pt x="1172" y="14"/>
                  </a:cubicBezTo>
                  <a:cubicBezTo>
                    <a:pt x="1157" y="0"/>
                    <a:pt x="1143" y="0"/>
                    <a:pt x="1126" y="0"/>
                  </a:cubicBezTo>
                  <a:close/>
                </a:path>
              </a:pathLst>
            </a:custGeom>
            <a:solidFill>
              <a:srgbClr val="2C2C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8" name="Google Shape;7660;p83">
              <a:extLst>
                <a:ext uri="{FF2B5EF4-FFF2-40B4-BE49-F238E27FC236}">
                  <a16:creationId xmlns:a16="http://schemas.microsoft.com/office/drawing/2014/main" id="{7EB254EB-D0E5-BEA5-8D42-078320FBF031}"/>
                </a:ext>
              </a:extLst>
            </p:cNvPr>
            <p:cNvSpPr/>
            <p:nvPr/>
          </p:nvSpPr>
          <p:spPr>
            <a:xfrm>
              <a:off x="5459856" y="4120102"/>
              <a:ext cx="259900" cy="240655"/>
            </a:xfrm>
            <a:custGeom>
              <a:avLst/>
              <a:gdLst/>
              <a:ahLst/>
              <a:cxnLst/>
              <a:rect l="l" t="t" r="r" b="b"/>
              <a:pathLst>
                <a:path w="2755" h="2551" extrusionOk="0">
                  <a:moveTo>
                    <a:pt x="528" y="0"/>
                  </a:moveTo>
                  <a:cubicBezTo>
                    <a:pt x="482" y="0"/>
                    <a:pt x="426" y="14"/>
                    <a:pt x="380" y="28"/>
                  </a:cubicBezTo>
                  <a:cubicBezTo>
                    <a:pt x="320" y="42"/>
                    <a:pt x="278" y="74"/>
                    <a:pt x="218" y="102"/>
                  </a:cubicBezTo>
                  <a:cubicBezTo>
                    <a:pt x="204" y="116"/>
                    <a:pt x="176" y="130"/>
                    <a:pt x="162" y="162"/>
                  </a:cubicBezTo>
                  <a:cubicBezTo>
                    <a:pt x="144" y="162"/>
                    <a:pt x="144" y="176"/>
                    <a:pt x="130" y="176"/>
                  </a:cubicBezTo>
                  <a:lnTo>
                    <a:pt x="116" y="190"/>
                  </a:lnTo>
                  <a:cubicBezTo>
                    <a:pt x="102" y="218"/>
                    <a:pt x="74" y="232"/>
                    <a:pt x="56" y="250"/>
                  </a:cubicBezTo>
                  <a:cubicBezTo>
                    <a:pt x="56" y="264"/>
                    <a:pt x="42" y="278"/>
                    <a:pt x="42" y="278"/>
                  </a:cubicBezTo>
                  <a:cubicBezTo>
                    <a:pt x="28" y="292"/>
                    <a:pt x="28" y="306"/>
                    <a:pt x="14" y="320"/>
                  </a:cubicBezTo>
                  <a:lnTo>
                    <a:pt x="14" y="338"/>
                  </a:lnTo>
                  <a:cubicBezTo>
                    <a:pt x="14" y="338"/>
                    <a:pt x="0" y="338"/>
                    <a:pt x="0" y="352"/>
                  </a:cubicBezTo>
                  <a:lnTo>
                    <a:pt x="0" y="380"/>
                  </a:lnTo>
                  <a:cubicBezTo>
                    <a:pt x="14" y="468"/>
                    <a:pt x="56" y="556"/>
                    <a:pt x="88" y="630"/>
                  </a:cubicBezTo>
                  <a:cubicBezTo>
                    <a:pt x="102" y="690"/>
                    <a:pt x="130" y="760"/>
                    <a:pt x="162" y="820"/>
                  </a:cubicBezTo>
                  <a:cubicBezTo>
                    <a:pt x="218" y="953"/>
                    <a:pt x="306" y="1084"/>
                    <a:pt x="394" y="1231"/>
                  </a:cubicBezTo>
                  <a:cubicBezTo>
                    <a:pt x="570" y="1509"/>
                    <a:pt x="792" y="1773"/>
                    <a:pt x="1024" y="1991"/>
                  </a:cubicBezTo>
                  <a:cubicBezTo>
                    <a:pt x="1157" y="2125"/>
                    <a:pt x="1305" y="2241"/>
                    <a:pt x="1449" y="2329"/>
                  </a:cubicBezTo>
                  <a:cubicBezTo>
                    <a:pt x="1611" y="2431"/>
                    <a:pt x="1759" y="2505"/>
                    <a:pt x="1921" y="2536"/>
                  </a:cubicBezTo>
                  <a:lnTo>
                    <a:pt x="1921" y="2550"/>
                  </a:lnTo>
                  <a:lnTo>
                    <a:pt x="1963" y="2550"/>
                  </a:lnTo>
                  <a:cubicBezTo>
                    <a:pt x="2111" y="2505"/>
                    <a:pt x="2255" y="2417"/>
                    <a:pt x="2403" y="2287"/>
                  </a:cubicBezTo>
                  <a:cubicBezTo>
                    <a:pt x="2476" y="2241"/>
                    <a:pt x="2536" y="2185"/>
                    <a:pt x="2593" y="2111"/>
                  </a:cubicBezTo>
                  <a:cubicBezTo>
                    <a:pt x="2652" y="2037"/>
                    <a:pt x="2695" y="1963"/>
                    <a:pt x="2740" y="1903"/>
                  </a:cubicBezTo>
                  <a:cubicBezTo>
                    <a:pt x="2754" y="1875"/>
                    <a:pt x="2740" y="1847"/>
                    <a:pt x="2726" y="1833"/>
                  </a:cubicBezTo>
                  <a:lnTo>
                    <a:pt x="2712" y="1815"/>
                  </a:lnTo>
                  <a:cubicBezTo>
                    <a:pt x="2652" y="1699"/>
                    <a:pt x="2593" y="1569"/>
                    <a:pt x="2519" y="1464"/>
                  </a:cubicBezTo>
                  <a:cubicBezTo>
                    <a:pt x="2448" y="1333"/>
                    <a:pt x="2343" y="1217"/>
                    <a:pt x="2241" y="1084"/>
                  </a:cubicBezTo>
                  <a:cubicBezTo>
                    <a:pt x="2065" y="894"/>
                    <a:pt x="1847" y="718"/>
                    <a:pt x="1597" y="556"/>
                  </a:cubicBezTo>
                  <a:cubicBezTo>
                    <a:pt x="1597" y="542"/>
                    <a:pt x="1583" y="528"/>
                    <a:pt x="1583" y="528"/>
                  </a:cubicBezTo>
                  <a:cubicBezTo>
                    <a:pt x="1569" y="514"/>
                    <a:pt x="1551" y="514"/>
                    <a:pt x="1537" y="514"/>
                  </a:cubicBezTo>
                  <a:lnTo>
                    <a:pt x="1509" y="514"/>
                  </a:lnTo>
                  <a:lnTo>
                    <a:pt x="1495" y="496"/>
                  </a:lnTo>
                  <a:lnTo>
                    <a:pt x="1481" y="514"/>
                  </a:lnTo>
                  <a:cubicBezTo>
                    <a:pt x="1463" y="514"/>
                    <a:pt x="1449" y="514"/>
                    <a:pt x="1449" y="496"/>
                  </a:cubicBezTo>
                  <a:cubicBezTo>
                    <a:pt x="1407" y="496"/>
                    <a:pt x="1375" y="482"/>
                    <a:pt x="1333" y="468"/>
                  </a:cubicBezTo>
                  <a:cubicBezTo>
                    <a:pt x="1288" y="454"/>
                    <a:pt x="1231" y="408"/>
                    <a:pt x="1157" y="366"/>
                  </a:cubicBezTo>
                  <a:cubicBezTo>
                    <a:pt x="1112" y="338"/>
                    <a:pt x="1083" y="306"/>
                    <a:pt x="1041" y="264"/>
                  </a:cubicBezTo>
                  <a:cubicBezTo>
                    <a:pt x="1010" y="232"/>
                    <a:pt x="967" y="204"/>
                    <a:pt x="936" y="176"/>
                  </a:cubicBezTo>
                  <a:cubicBezTo>
                    <a:pt x="865" y="116"/>
                    <a:pt x="777" y="57"/>
                    <a:pt x="672" y="28"/>
                  </a:cubicBezTo>
                  <a:cubicBezTo>
                    <a:pt x="630" y="14"/>
                    <a:pt x="584" y="0"/>
                    <a:pt x="52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9" name="Google Shape;7661;p83">
              <a:extLst>
                <a:ext uri="{FF2B5EF4-FFF2-40B4-BE49-F238E27FC236}">
                  <a16:creationId xmlns:a16="http://schemas.microsoft.com/office/drawing/2014/main" id="{6A6ACB03-CE30-BFE0-A748-E2A9BA4951E4}"/>
                </a:ext>
              </a:extLst>
            </p:cNvPr>
            <p:cNvSpPr/>
            <p:nvPr/>
          </p:nvSpPr>
          <p:spPr>
            <a:xfrm>
              <a:off x="5459856" y="4120102"/>
              <a:ext cx="204429" cy="240655"/>
            </a:xfrm>
            <a:custGeom>
              <a:avLst/>
              <a:gdLst/>
              <a:ahLst/>
              <a:cxnLst/>
              <a:rect l="l" t="t" r="r" b="b"/>
              <a:pathLst>
                <a:path w="2167" h="2551" extrusionOk="0">
                  <a:moveTo>
                    <a:pt x="528" y="0"/>
                  </a:moveTo>
                  <a:cubicBezTo>
                    <a:pt x="482" y="0"/>
                    <a:pt x="426" y="14"/>
                    <a:pt x="380" y="28"/>
                  </a:cubicBezTo>
                  <a:cubicBezTo>
                    <a:pt x="320" y="42"/>
                    <a:pt x="278" y="74"/>
                    <a:pt x="218" y="102"/>
                  </a:cubicBezTo>
                  <a:cubicBezTo>
                    <a:pt x="190" y="116"/>
                    <a:pt x="176" y="130"/>
                    <a:pt x="162" y="162"/>
                  </a:cubicBezTo>
                  <a:lnTo>
                    <a:pt x="130" y="176"/>
                  </a:lnTo>
                  <a:lnTo>
                    <a:pt x="116" y="190"/>
                  </a:lnTo>
                  <a:cubicBezTo>
                    <a:pt x="88" y="218"/>
                    <a:pt x="74" y="232"/>
                    <a:pt x="56" y="250"/>
                  </a:cubicBezTo>
                  <a:cubicBezTo>
                    <a:pt x="56" y="264"/>
                    <a:pt x="42" y="278"/>
                    <a:pt x="42" y="278"/>
                  </a:cubicBezTo>
                  <a:cubicBezTo>
                    <a:pt x="28" y="292"/>
                    <a:pt x="28" y="306"/>
                    <a:pt x="14" y="320"/>
                  </a:cubicBezTo>
                  <a:lnTo>
                    <a:pt x="14" y="338"/>
                  </a:lnTo>
                  <a:lnTo>
                    <a:pt x="0" y="352"/>
                  </a:lnTo>
                  <a:lnTo>
                    <a:pt x="0" y="380"/>
                  </a:lnTo>
                  <a:cubicBezTo>
                    <a:pt x="14" y="468"/>
                    <a:pt x="42" y="556"/>
                    <a:pt x="74" y="630"/>
                  </a:cubicBezTo>
                  <a:cubicBezTo>
                    <a:pt x="102" y="690"/>
                    <a:pt x="130" y="760"/>
                    <a:pt x="162" y="820"/>
                  </a:cubicBezTo>
                  <a:cubicBezTo>
                    <a:pt x="218" y="953"/>
                    <a:pt x="292" y="1084"/>
                    <a:pt x="394" y="1231"/>
                  </a:cubicBezTo>
                  <a:cubicBezTo>
                    <a:pt x="570" y="1509"/>
                    <a:pt x="792" y="1773"/>
                    <a:pt x="1010" y="1991"/>
                  </a:cubicBezTo>
                  <a:cubicBezTo>
                    <a:pt x="1157" y="2125"/>
                    <a:pt x="1305" y="2241"/>
                    <a:pt x="1449" y="2343"/>
                  </a:cubicBezTo>
                  <a:cubicBezTo>
                    <a:pt x="1611" y="2431"/>
                    <a:pt x="1759" y="2505"/>
                    <a:pt x="1921" y="2550"/>
                  </a:cubicBezTo>
                  <a:lnTo>
                    <a:pt x="1963" y="2550"/>
                  </a:lnTo>
                  <a:cubicBezTo>
                    <a:pt x="2023" y="2536"/>
                    <a:pt x="2097" y="2505"/>
                    <a:pt x="2167" y="2463"/>
                  </a:cubicBezTo>
                  <a:cubicBezTo>
                    <a:pt x="2111" y="2448"/>
                    <a:pt x="2065" y="2417"/>
                    <a:pt x="2009" y="2403"/>
                  </a:cubicBezTo>
                  <a:cubicBezTo>
                    <a:pt x="1861" y="2329"/>
                    <a:pt x="1727" y="2255"/>
                    <a:pt x="1597" y="2167"/>
                  </a:cubicBezTo>
                  <a:cubicBezTo>
                    <a:pt x="1449" y="2079"/>
                    <a:pt x="1319" y="1963"/>
                    <a:pt x="1185" y="1861"/>
                  </a:cubicBezTo>
                  <a:cubicBezTo>
                    <a:pt x="1055" y="1745"/>
                    <a:pt x="936" y="1611"/>
                    <a:pt x="820" y="1481"/>
                  </a:cubicBezTo>
                  <a:cubicBezTo>
                    <a:pt x="602" y="1231"/>
                    <a:pt x="426" y="936"/>
                    <a:pt x="278" y="630"/>
                  </a:cubicBezTo>
                  <a:lnTo>
                    <a:pt x="278" y="616"/>
                  </a:lnTo>
                  <a:cubicBezTo>
                    <a:pt x="380" y="570"/>
                    <a:pt x="482" y="514"/>
                    <a:pt x="570" y="440"/>
                  </a:cubicBezTo>
                  <a:cubicBezTo>
                    <a:pt x="602" y="426"/>
                    <a:pt x="630" y="394"/>
                    <a:pt x="658" y="380"/>
                  </a:cubicBezTo>
                  <a:cubicBezTo>
                    <a:pt x="672" y="352"/>
                    <a:pt x="704" y="320"/>
                    <a:pt x="718" y="306"/>
                  </a:cubicBezTo>
                  <a:cubicBezTo>
                    <a:pt x="732" y="292"/>
                    <a:pt x="746" y="264"/>
                    <a:pt x="746" y="250"/>
                  </a:cubicBezTo>
                  <a:cubicBezTo>
                    <a:pt x="760" y="232"/>
                    <a:pt x="777" y="204"/>
                    <a:pt x="792" y="190"/>
                  </a:cubicBezTo>
                  <a:lnTo>
                    <a:pt x="777" y="190"/>
                  </a:lnTo>
                  <a:cubicBezTo>
                    <a:pt x="792" y="176"/>
                    <a:pt x="792" y="162"/>
                    <a:pt x="806" y="130"/>
                  </a:cubicBezTo>
                  <a:cubicBezTo>
                    <a:pt x="806" y="116"/>
                    <a:pt x="806" y="102"/>
                    <a:pt x="820" y="88"/>
                  </a:cubicBezTo>
                  <a:cubicBezTo>
                    <a:pt x="777" y="74"/>
                    <a:pt x="732" y="42"/>
                    <a:pt x="672" y="28"/>
                  </a:cubicBezTo>
                  <a:cubicBezTo>
                    <a:pt x="630" y="14"/>
                    <a:pt x="584" y="0"/>
                    <a:pt x="528"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0" name="Google Shape;7662;p83">
              <a:extLst>
                <a:ext uri="{FF2B5EF4-FFF2-40B4-BE49-F238E27FC236}">
                  <a16:creationId xmlns:a16="http://schemas.microsoft.com/office/drawing/2014/main" id="{1FBF4065-3F94-4E4B-59C6-C6E81BDAA814}"/>
                </a:ext>
              </a:extLst>
            </p:cNvPr>
            <p:cNvSpPr/>
            <p:nvPr/>
          </p:nvSpPr>
          <p:spPr>
            <a:xfrm>
              <a:off x="5537118" y="4143592"/>
              <a:ext cx="31980" cy="42169"/>
            </a:xfrm>
            <a:custGeom>
              <a:avLst/>
              <a:gdLst/>
              <a:ahLst/>
              <a:cxnLst/>
              <a:rect l="l" t="t" r="r" b="b"/>
              <a:pathLst>
                <a:path w="339" h="447" extrusionOk="0">
                  <a:moveTo>
                    <a:pt x="264" y="1"/>
                  </a:moveTo>
                  <a:lnTo>
                    <a:pt x="236" y="29"/>
                  </a:lnTo>
                  <a:cubicBezTo>
                    <a:pt x="236" y="57"/>
                    <a:pt x="222" y="103"/>
                    <a:pt x="205" y="131"/>
                  </a:cubicBezTo>
                  <a:cubicBezTo>
                    <a:pt x="191" y="177"/>
                    <a:pt x="148" y="219"/>
                    <a:pt x="117" y="265"/>
                  </a:cubicBezTo>
                  <a:lnTo>
                    <a:pt x="29" y="353"/>
                  </a:lnTo>
                  <a:cubicBezTo>
                    <a:pt x="15" y="381"/>
                    <a:pt x="1" y="409"/>
                    <a:pt x="29" y="423"/>
                  </a:cubicBezTo>
                  <a:cubicBezTo>
                    <a:pt x="38" y="439"/>
                    <a:pt x="49" y="447"/>
                    <a:pt x="60" y="447"/>
                  </a:cubicBezTo>
                  <a:cubicBezTo>
                    <a:pt x="71" y="447"/>
                    <a:pt x="82" y="439"/>
                    <a:pt x="89" y="423"/>
                  </a:cubicBezTo>
                  <a:cubicBezTo>
                    <a:pt x="205" y="321"/>
                    <a:pt x="310" y="205"/>
                    <a:pt x="338" y="57"/>
                  </a:cubicBezTo>
                  <a:lnTo>
                    <a:pt x="338" y="29"/>
                  </a:lnTo>
                  <a:lnTo>
                    <a:pt x="310" y="1"/>
                  </a:ln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1" name="Google Shape;7663;p83">
              <a:extLst>
                <a:ext uri="{FF2B5EF4-FFF2-40B4-BE49-F238E27FC236}">
                  <a16:creationId xmlns:a16="http://schemas.microsoft.com/office/drawing/2014/main" id="{EDB7F39F-8480-1CD7-9A87-F744E3276BC9}"/>
                </a:ext>
              </a:extLst>
            </p:cNvPr>
            <p:cNvSpPr/>
            <p:nvPr/>
          </p:nvSpPr>
          <p:spPr>
            <a:xfrm>
              <a:off x="5556363" y="4157270"/>
              <a:ext cx="30660" cy="43961"/>
            </a:xfrm>
            <a:custGeom>
              <a:avLst/>
              <a:gdLst/>
              <a:ahLst/>
              <a:cxnLst/>
              <a:rect l="l" t="t" r="r" b="b"/>
              <a:pathLst>
                <a:path w="325" h="466" extrusionOk="0">
                  <a:moveTo>
                    <a:pt x="282" y="0"/>
                  </a:moveTo>
                  <a:cubicBezTo>
                    <a:pt x="250" y="0"/>
                    <a:pt x="236" y="14"/>
                    <a:pt x="222" y="46"/>
                  </a:cubicBezTo>
                  <a:cubicBezTo>
                    <a:pt x="222" y="74"/>
                    <a:pt x="208" y="102"/>
                    <a:pt x="194" y="148"/>
                  </a:cubicBezTo>
                  <a:cubicBezTo>
                    <a:pt x="162" y="222"/>
                    <a:pt x="120" y="278"/>
                    <a:pt x="60" y="338"/>
                  </a:cubicBezTo>
                  <a:cubicBezTo>
                    <a:pt x="46" y="352"/>
                    <a:pt x="46" y="366"/>
                    <a:pt x="32" y="384"/>
                  </a:cubicBezTo>
                  <a:cubicBezTo>
                    <a:pt x="18" y="384"/>
                    <a:pt x="18" y="398"/>
                    <a:pt x="18" y="412"/>
                  </a:cubicBezTo>
                  <a:cubicBezTo>
                    <a:pt x="1" y="426"/>
                    <a:pt x="18" y="440"/>
                    <a:pt x="18" y="440"/>
                  </a:cubicBezTo>
                  <a:cubicBezTo>
                    <a:pt x="34" y="458"/>
                    <a:pt x="51" y="466"/>
                    <a:pt x="64" y="466"/>
                  </a:cubicBezTo>
                  <a:cubicBezTo>
                    <a:pt x="74" y="466"/>
                    <a:pt x="83" y="461"/>
                    <a:pt x="89" y="454"/>
                  </a:cubicBezTo>
                  <a:cubicBezTo>
                    <a:pt x="148" y="398"/>
                    <a:pt x="194" y="338"/>
                    <a:pt x="222" y="278"/>
                  </a:cubicBezTo>
                  <a:cubicBezTo>
                    <a:pt x="265" y="208"/>
                    <a:pt x="310" y="148"/>
                    <a:pt x="324" y="74"/>
                  </a:cubicBezTo>
                  <a:cubicBezTo>
                    <a:pt x="324" y="46"/>
                    <a:pt x="324" y="14"/>
                    <a:pt x="296"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2" name="Google Shape;7664;p83">
              <a:extLst>
                <a:ext uri="{FF2B5EF4-FFF2-40B4-BE49-F238E27FC236}">
                  <a16:creationId xmlns:a16="http://schemas.microsoft.com/office/drawing/2014/main" id="{13DE9F43-1179-66AF-3510-1BD8EEDA7AF7}"/>
                </a:ext>
              </a:extLst>
            </p:cNvPr>
            <p:cNvSpPr/>
            <p:nvPr/>
          </p:nvSpPr>
          <p:spPr>
            <a:xfrm>
              <a:off x="5591268" y="3654168"/>
              <a:ext cx="631873" cy="651212"/>
            </a:xfrm>
            <a:custGeom>
              <a:avLst/>
              <a:gdLst/>
              <a:ahLst/>
              <a:cxnLst/>
              <a:rect l="l" t="t" r="r" b="b"/>
              <a:pathLst>
                <a:path w="6698" h="6903" extrusionOk="0">
                  <a:moveTo>
                    <a:pt x="4527" y="1"/>
                  </a:moveTo>
                  <a:cubicBezTo>
                    <a:pt x="4365" y="1"/>
                    <a:pt x="4203" y="29"/>
                    <a:pt x="4028" y="89"/>
                  </a:cubicBezTo>
                  <a:cubicBezTo>
                    <a:pt x="3897" y="131"/>
                    <a:pt x="3781" y="177"/>
                    <a:pt x="3634" y="264"/>
                  </a:cubicBezTo>
                  <a:lnTo>
                    <a:pt x="3634" y="247"/>
                  </a:lnTo>
                  <a:lnTo>
                    <a:pt x="3648" y="247"/>
                  </a:lnTo>
                  <a:cubicBezTo>
                    <a:pt x="3648" y="219"/>
                    <a:pt x="3634" y="191"/>
                    <a:pt x="3620" y="191"/>
                  </a:cubicBezTo>
                  <a:cubicBezTo>
                    <a:pt x="3605" y="177"/>
                    <a:pt x="3605" y="177"/>
                    <a:pt x="3588" y="177"/>
                  </a:cubicBezTo>
                  <a:cubicBezTo>
                    <a:pt x="3574" y="177"/>
                    <a:pt x="3560" y="191"/>
                    <a:pt x="3546" y="205"/>
                  </a:cubicBezTo>
                  <a:cubicBezTo>
                    <a:pt x="3532" y="247"/>
                    <a:pt x="3518" y="293"/>
                    <a:pt x="3500" y="335"/>
                  </a:cubicBezTo>
                  <a:cubicBezTo>
                    <a:pt x="3472" y="352"/>
                    <a:pt x="3472" y="366"/>
                    <a:pt x="3472" y="381"/>
                  </a:cubicBezTo>
                  <a:cubicBezTo>
                    <a:pt x="3254" y="922"/>
                    <a:pt x="2990" y="1450"/>
                    <a:pt x="2652" y="2023"/>
                  </a:cubicBezTo>
                  <a:lnTo>
                    <a:pt x="2652" y="2037"/>
                  </a:lnTo>
                  <a:cubicBezTo>
                    <a:pt x="2255" y="2681"/>
                    <a:pt x="1815" y="3342"/>
                    <a:pt x="1319" y="3958"/>
                  </a:cubicBezTo>
                  <a:cubicBezTo>
                    <a:pt x="908" y="4468"/>
                    <a:pt x="468" y="4953"/>
                    <a:pt x="42" y="5379"/>
                  </a:cubicBezTo>
                  <a:cubicBezTo>
                    <a:pt x="28" y="5393"/>
                    <a:pt x="14" y="5393"/>
                    <a:pt x="14" y="5407"/>
                  </a:cubicBezTo>
                  <a:cubicBezTo>
                    <a:pt x="14" y="5421"/>
                    <a:pt x="0" y="5435"/>
                    <a:pt x="14" y="5453"/>
                  </a:cubicBezTo>
                  <a:cubicBezTo>
                    <a:pt x="130" y="5759"/>
                    <a:pt x="292" y="6051"/>
                    <a:pt x="510" y="6301"/>
                  </a:cubicBezTo>
                  <a:cubicBezTo>
                    <a:pt x="732" y="6550"/>
                    <a:pt x="995" y="6740"/>
                    <a:pt x="1302" y="6888"/>
                  </a:cubicBezTo>
                  <a:cubicBezTo>
                    <a:pt x="1302" y="6888"/>
                    <a:pt x="1319" y="6902"/>
                    <a:pt x="1333" y="6902"/>
                  </a:cubicBezTo>
                  <a:cubicBezTo>
                    <a:pt x="1347" y="6902"/>
                    <a:pt x="1361" y="6902"/>
                    <a:pt x="1361" y="6888"/>
                  </a:cubicBezTo>
                  <a:cubicBezTo>
                    <a:pt x="1523" y="6786"/>
                    <a:pt x="1685" y="6666"/>
                    <a:pt x="1861" y="6508"/>
                  </a:cubicBezTo>
                  <a:cubicBezTo>
                    <a:pt x="2005" y="6388"/>
                    <a:pt x="2167" y="6258"/>
                    <a:pt x="2329" y="6111"/>
                  </a:cubicBezTo>
                  <a:cubicBezTo>
                    <a:pt x="2638" y="5847"/>
                    <a:pt x="2930" y="5569"/>
                    <a:pt x="3254" y="5245"/>
                  </a:cubicBezTo>
                  <a:cubicBezTo>
                    <a:pt x="3532" y="4967"/>
                    <a:pt x="3824" y="4675"/>
                    <a:pt x="4133" y="4352"/>
                  </a:cubicBezTo>
                  <a:cubicBezTo>
                    <a:pt x="4365" y="4088"/>
                    <a:pt x="4629" y="3824"/>
                    <a:pt x="4865" y="3546"/>
                  </a:cubicBezTo>
                  <a:cubicBezTo>
                    <a:pt x="5115" y="3268"/>
                    <a:pt x="5333" y="3019"/>
                    <a:pt x="5523" y="2769"/>
                  </a:cubicBezTo>
                  <a:cubicBezTo>
                    <a:pt x="5540" y="2769"/>
                    <a:pt x="5554" y="2769"/>
                    <a:pt x="5554" y="2755"/>
                  </a:cubicBezTo>
                  <a:cubicBezTo>
                    <a:pt x="5596" y="2709"/>
                    <a:pt x="5656" y="2639"/>
                    <a:pt x="5684" y="2579"/>
                  </a:cubicBezTo>
                  <a:cubicBezTo>
                    <a:pt x="5920" y="2287"/>
                    <a:pt x="6096" y="2006"/>
                    <a:pt x="6272" y="1742"/>
                  </a:cubicBezTo>
                  <a:cubicBezTo>
                    <a:pt x="6434" y="1464"/>
                    <a:pt x="6578" y="1200"/>
                    <a:pt x="6683" y="936"/>
                  </a:cubicBezTo>
                  <a:cubicBezTo>
                    <a:pt x="6697" y="922"/>
                    <a:pt x="6683" y="894"/>
                    <a:pt x="6652" y="880"/>
                  </a:cubicBezTo>
                  <a:lnTo>
                    <a:pt x="6638" y="880"/>
                  </a:lnTo>
                  <a:cubicBezTo>
                    <a:pt x="6624" y="880"/>
                    <a:pt x="6595" y="880"/>
                    <a:pt x="6595" y="908"/>
                  </a:cubicBezTo>
                  <a:cubicBezTo>
                    <a:pt x="6490" y="1126"/>
                    <a:pt x="6388" y="1362"/>
                    <a:pt x="6244" y="1598"/>
                  </a:cubicBezTo>
                  <a:cubicBezTo>
                    <a:pt x="6138" y="1773"/>
                    <a:pt x="6022" y="1949"/>
                    <a:pt x="5892" y="2139"/>
                  </a:cubicBezTo>
                  <a:cubicBezTo>
                    <a:pt x="5920" y="2037"/>
                    <a:pt x="5948" y="1918"/>
                    <a:pt x="5962" y="1802"/>
                  </a:cubicBezTo>
                  <a:cubicBezTo>
                    <a:pt x="6008" y="1478"/>
                    <a:pt x="5948" y="1144"/>
                    <a:pt x="5786" y="848"/>
                  </a:cubicBezTo>
                  <a:cubicBezTo>
                    <a:pt x="5758" y="774"/>
                    <a:pt x="5716" y="718"/>
                    <a:pt x="5670" y="644"/>
                  </a:cubicBezTo>
                  <a:cubicBezTo>
                    <a:pt x="5628" y="585"/>
                    <a:pt x="5568" y="528"/>
                    <a:pt x="5508" y="454"/>
                  </a:cubicBezTo>
                  <a:cubicBezTo>
                    <a:pt x="5406" y="335"/>
                    <a:pt x="5276" y="233"/>
                    <a:pt x="5129" y="159"/>
                  </a:cubicBezTo>
                  <a:cubicBezTo>
                    <a:pt x="5041" y="103"/>
                    <a:pt x="4953" y="71"/>
                    <a:pt x="4851" y="43"/>
                  </a:cubicBezTo>
                  <a:cubicBezTo>
                    <a:pt x="4777" y="15"/>
                    <a:pt x="4689" y="1"/>
                    <a:pt x="4573"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3" name="Google Shape;7665;p83">
              <a:extLst>
                <a:ext uri="{FF2B5EF4-FFF2-40B4-BE49-F238E27FC236}">
                  <a16:creationId xmlns:a16="http://schemas.microsoft.com/office/drawing/2014/main" id="{693DFF35-1559-6C61-2C89-815A275BC220}"/>
                </a:ext>
              </a:extLst>
            </p:cNvPr>
            <p:cNvSpPr/>
            <p:nvPr/>
          </p:nvSpPr>
          <p:spPr>
            <a:xfrm>
              <a:off x="5661550" y="3713601"/>
              <a:ext cx="457726" cy="545742"/>
            </a:xfrm>
            <a:custGeom>
              <a:avLst/>
              <a:gdLst/>
              <a:ahLst/>
              <a:cxnLst/>
              <a:rect l="l" t="t" r="r" b="b"/>
              <a:pathLst>
                <a:path w="4852" h="5785" extrusionOk="0">
                  <a:moveTo>
                    <a:pt x="4795" y="0"/>
                  </a:moveTo>
                  <a:cubicBezTo>
                    <a:pt x="4778" y="0"/>
                    <a:pt x="4763" y="0"/>
                    <a:pt x="4763" y="14"/>
                  </a:cubicBezTo>
                  <a:cubicBezTo>
                    <a:pt x="4338" y="672"/>
                    <a:pt x="3884" y="1333"/>
                    <a:pt x="3416" y="1963"/>
                  </a:cubicBezTo>
                  <a:cubicBezTo>
                    <a:pt x="2948" y="2593"/>
                    <a:pt x="2449" y="3208"/>
                    <a:pt x="1921" y="3796"/>
                  </a:cubicBezTo>
                  <a:cubicBezTo>
                    <a:pt x="1788" y="3957"/>
                    <a:pt x="1657" y="4088"/>
                    <a:pt x="1524" y="4235"/>
                  </a:cubicBezTo>
                  <a:cubicBezTo>
                    <a:pt x="1453" y="4309"/>
                    <a:pt x="1380" y="4383"/>
                    <a:pt x="1320" y="4453"/>
                  </a:cubicBezTo>
                  <a:cubicBezTo>
                    <a:pt x="1292" y="4485"/>
                    <a:pt x="1246" y="4527"/>
                    <a:pt x="1218" y="4559"/>
                  </a:cubicBezTo>
                  <a:lnTo>
                    <a:pt x="1190" y="4587"/>
                  </a:lnTo>
                  <a:lnTo>
                    <a:pt x="1172" y="4601"/>
                  </a:lnTo>
                  <a:cubicBezTo>
                    <a:pt x="1172" y="4601"/>
                    <a:pt x="1172" y="4615"/>
                    <a:pt x="1158" y="4615"/>
                  </a:cubicBezTo>
                  <a:cubicBezTo>
                    <a:pt x="1144" y="4629"/>
                    <a:pt x="1130" y="4661"/>
                    <a:pt x="1102" y="4675"/>
                  </a:cubicBezTo>
                  <a:cubicBezTo>
                    <a:pt x="1042" y="4749"/>
                    <a:pt x="968" y="4823"/>
                    <a:pt x="894" y="4879"/>
                  </a:cubicBezTo>
                  <a:cubicBezTo>
                    <a:pt x="764" y="5027"/>
                    <a:pt x="616" y="5157"/>
                    <a:pt x="469" y="5291"/>
                  </a:cubicBezTo>
                  <a:cubicBezTo>
                    <a:pt x="398" y="5365"/>
                    <a:pt x="324" y="5421"/>
                    <a:pt x="250" y="5495"/>
                  </a:cubicBezTo>
                  <a:cubicBezTo>
                    <a:pt x="222" y="5526"/>
                    <a:pt x="191" y="5554"/>
                    <a:pt x="148" y="5583"/>
                  </a:cubicBezTo>
                  <a:cubicBezTo>
                    <a:pt x="103" y="5628"/>
                    <a:pt x="61" y="5656"/>
                    <a:pt x="15" y="5685"/>
                  </a:cubicBezTo>
                  <a:cubicBezTo>
                    <a:pt x="1" y="5716"/>
                    <a:pt x="1" y="5744"/>
                    <a:pt x="15" y="5758"/>
                  </a:cubicBezTo>
                  <a:cubicBezTo>
                    <a:pt x="23" y="5777"/>
                    <a:pt x="37" y="5784"/>
                    <a:pt x="52" y="5784"/>
                  </a:cubicBezTo>
                  <a:cubicBezTo>
                    <a:pt x="64" y="5784"/>
                    <a:pt x="77" y="5780"/>
                    <a:pt x="89" y="5773"/>
                  </a:cubicBezTo>
                  <a:cubicBezTo>
                    <a:pt x="117" y="5744"/>
                    <a:pt x="163" y="5702"/>
                    <a:pt x="205" y="5671"/>
                  </a:cubicBezTo>
                  <a:cubicBezTo>
                    <a:pt x="236" y="5642"/>
                    <a:pt x="279" y="5597"/>
                    <a:pt x="324" y="5569"/>
                  </a:cubicBezTo>
                  <a:cubicBezTo>
                    <a:pt x="398" y="5509"/>
                    <a:pt x="455" y="5438"/>
                    <a:pt x="528" y="5365"/>
                  </a:cubicBezTo>
                  <a:cubicBezTo>
                    <a:pt x="676" y="5231"/>
                    <a:pt x="820" y="5101"/>
                    <a:pt x="954" y="4967"/>
                  </a:cubicBezTo>
                  <a:cubicBezTo>
                    <a:pt x="1056" y="4865"/>
                    <a:pt x="1158" y="4763"/>
                    <a:pt x="1246" y="4661"/>
                  </a:cubicBezTo>
                  <a:lnTo>
                    <a:pt x="1260" y="4661"/>
                  </a:lnTo>
                  <a:cubicBezTo>
                    <a:pt x="1436" y="4485"/>
                    <a:pt x="1598" y="4295"/>
                    <a:pt x="1774" y="4102"/>
                  </a:cubicBezTo>
                  <a:cubicBezTo>
                    <a:pt x="2315" y="3518"/>
                    <a:pt x="2815" y="2916"/>
                    <a:pt x="3300" y="2287"/>
                  </a:cubicBezTo>
                  <a:cubicBezTo>
                    <a:pt x="3782" y="1657"/>
                    <a:pt x="4236" y="1010"/>
                    <a:pt x="4661" y="352"/>
                  </a:cubicBezTo>
                  <a:cubicBezTo>
                    <a:pt x="4721" y="264"/>
                    <a:pt x="4778" y="162"/>
                    <a:pt x="4837" y="74"/>
                  </a:cubicBezTo>
                  <a:cubicBezTo>
                    <a:pt x="4837" y="57"/>
                    <a:pt x="4851" y="42"/>
                    <a:pt x="4851" y="28"/>
                  </a:cubicBezTo>
                  <a:cubicBezTo>
                    <a:pt x="4837" y="28"/>
                    <a:pt x="4837" y="14"/>
                    <a:pt x="4823"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4" name="Google Shape;7666;p83">
              <a:extLst>
                <a:ext uri="{FF2B5EF4-FFF2-40B4-BE49-F238E27FC236}">
                  <a16:creationId xmlns:a16="http://schemas.microsoft.com/office/drawing/2014/main" id="{E1A675EA-7AE6-CEE9-EBEB-CDAAEEFA4891}"/>
                </a:ext>
              </a:extLst>
            </p:cNvPr>
            <p:cNvSpPr/>
            <p:nvPr/>
          </p:nvSpPr>
          <p:spPr>
            <a:xfrm>
              <a:off x="6499456" y="4148403"/>
              <a:ext cx="183958" cy="293956"/>
            </a:xfrm>
            <a:custGeom>
              <a:avLst/>
              <a:gdLst/>
              <a:ahLst/>
              <a:cxnLst/>
              <a:rect l="l" t="t" r="r" b="b"/>
              <a:pathLst>
                <a:path w="1950" h="3116" extrusionOk="0">
                  <a:moveTo>
                    <a:pt x="1019" y="1"/>
                  </a:moveTo>
                  <a:cubicBezTo>
                    <a:pt x="999" y="1"/>
                    <a:pt x="982" y="15"/>
                    <a:pt x="982" y="38"/>
                  </a:cubicBezTo>
                  <a:lnTo>
                    <a:pt x="982" y="52"/>
                  </a:lnTo>
                  <a:cubicBezTo>
                    <a:pt x="880" y="154"/>
                    <a:pt x="792" y="256"/>
                    <a:pt x="704" y="358"/>
                  </a:cubicBezTo>
                  <a:cubicBezTo>
                    <a:pt x="616" y="478"/>
                    <a:pt x="528" y="608"/>
                    <a:pt x="454" y="756"/>
                  </a:cubicBezTo>
                  <a:cubicBezTo>
                    <a:pt x="338" y="988"/>
                    <a:pt x="250" y="1251"/>
                    <a:pt x="190" y="1547"/>
                  </a:cubicBezTo>
                  <a:cubicBezTo>
                    <a:pt x="176" y="1547"/>
                    <a:pt x="162" y="1561"/>
                    <a:pt x="162" y="1575"/>
                  </a:cubicBezTo>
                  <a:cubicBezTo>
                    <a:pt x="148" y="1575"/>
                    <a:pt x="148" y="1589"/>
                    <a:pt x="148" y="1603"/>
                  </a:cubicBezTo>
                  <a:cubicBezTo>
                    <a:pt x="162" y="1621"/>
                    <a:pt x="162" y="1635"/>
                    <a:pt x="162" y="1635"/>
                  </a:cubicBezTo>
                  <a:lnTo>
                    <a:pt x="176" y="1649"/>
                  </a:lnTo>
                  <a:lnTo>
                    <a:pt x="176" y="1663"/>
                  </a:lnTo>
                  <a:cubicBezTo>
                    <a:pt x="176" y="1677"/>
                    <a:pt x="190" y="1691"/>
                    <a:pt x="190" y="1691"/>
                  </a:cubicBezTo>
                  <a:cubicBezTo>
                    <a:pt x="190" y="1737"/>
                    <a:pt x="204" y="1765"/>
                    <a:pt x="190" y="1811"/>
                  </a:cubicBezTo>
                  <a:cubicBezTo>
                    <a:pt x="190" y="1867"/>
                    <a:pt x="176" y="1941"/>
                    <a:pt x="162" y="2015"/>
                  </a:cubicBezTo>
                  <a:cubicBezTo>
                    <a:pt x="148" y="2061"/>
                    <a:pt x="117" y="2117"/>
                    <a:pt x="102" y="2163"/>
                  </a:cubicBezTo>
                  <a:cubicBezTo>
                    <a:pt x="88" y="2205"/>
                    <a:pt x="74" y="2250"/>
                    <a:pt x="60" y="2293"/>
                  </a:cubicBezTo>
                  <a:cubicBezTo>
                    <a:pt x="29" y="2381"/>
                    <a:pt x="0" y="2483"/>
                    <a:pt x="15" y="2588"/>
                  </a:cubicBezTo>
                  <a:cubicBezTo>
                    <a:pt x="15" y="2630"/>
                    <a:pt x="15" y="2690"/>
                    <a:pt x="46" y="2732"/>
                  </a:cubicBezTo>
                  <a:cubicBezTo>
                    <a:pt x="60" y="2778"/>
                    <a:pt x="88" y="2820"/>
                    <a:pt x="117" y="2866"/>
                  </a:cubicBezTo>
                  <a:cubicBezTo>
                    <a:pt x="148" y="2908"/>
                    <a:pt x="190" y="2954"/>
                    <a:pt x="236" y="2982"/>
                  </a:cubicBezTo>
                  <a:cubicBezTo>
                    <a:pt x="264" y="2996"/>
                    <a:pt x="292" y="3010"/>
                    <a:pt x="310" y="3028"/>
                  </a:cubicBezTo>
                  <a:cubicBezTo>
                    <a:pt x="324" y="3042"/>
                    <a:pt x="324" y="3042"/>
                    <a:pt x="338" y="3042"/>
                  </a:cubicBezTo>
                  <a:lnTo>
                    <a:pt x="352" y="3056"/>
                  </a:lnTo>
                  <a:lnTo>
                    <a:pt x="366" y="3056"/>
                  </a:lnTo>
                  <a:cubicBezTo>
                    <a:pt x="380" y="3070"/>
                    <a:pt x="412" y="3070"/>
                    <a:pt x="440" y="3084"/>
                  </a:cubicBezTo>
                  <a:cubicBezTo>
                    <a:pt x="440" y="3084"/>
                    <a:pt x="454" y="3084"/>
                    <a:pt x="468" y="3098"/>
                  </a:cubicBezTo>
                  <a:lnTo>
                    <a:pt x="528" y="3098"/>
                  </a:lnTo>
                  <a:cubicBezTo>
                    <a:pt x="528" y="3098"/>
                    <a:pt x="542" y="3098"/>
                    <a:pt x="542" y="3116"/>
                  </a:cubicBezTo>
                  <a:cubicBezTo>
                    <a:pt x="556" y="3116"/>
                    <a:pt x="574" y="3098"/>
                    <a:pt x="574" y="3098"/>
                  </a:cubicBezTo>
                  <a:cubicBezTo>
                    <a:pt x="662" y="3056"/>
                    <a:pt x="718" y="2982"/>
                    <a:pt x="792" y="2940"/>
                  </a:cubicBezTo>
                  <a:cubicBezTo>
                    <a:pt x="838" y="2894"/>
                    <a:pt x="880" y="2834"/>
                    <a:pt x="940" y="2792"/>
                  </a:cubicBezTo>
                  <a:cubicBezTo>
                    <a:pt x="1042" y="2690"/>
                    <a:pt x="1130" y="2571"/>
                    <a:pt x="1232" y="2440"/>
                  </a:cubicBezTo>
                  <a:cubicBezTo>
                    <a:pt x="1436" y="2163"/>
                    <a:pt x="1612" y="1867"/>
                    <a:pt x="1731" y="1575"/>
                  </a:cubicBezTo>
                  <a:cubicBezTo>
                    <a:pt x="1805" y="1399"/>
                    <a:pt x="1861" y="1223"/>
                    <a:pt x="1907" y="1047"/>
                  </a:cubicBezTo>
                  <a:cubicBezTo>
                    <a:pt x="1935" y="872"/>
                    <a:pt x="1949" y="710"/>
                    <a:pt x="1935" y="548"/>
                  </a:cubicBezTo>
                  <a:cubicBezTo>
                    <a:pt x="1935" y="534"/>
                    <a:pt x="1935" y="520"/>
                    <a:pt x="1921" y="506"/>
                  </a:cubicBezTo>
                  <a:cubicBezTo>
                    <a:pt x="1819" y="372"/>
                    <a:pt x="1685" y="270"/>
                    <a:pt x="1524" y="168"/>
                  </a:cubicBezTo>
                  <a:cubicBezTo>
                    <a:pt x="1453" y="126"/>
                    <a:pt x="1379" y="94"/>
                    <a:pt x="1291" y="66"/>
                  </a:cubicBezTo>
                  <a:cubicBezTo>
                    <a:pt x="1203" y="38"/>
                    <a:pt x="1130" y="6"/>
                    <a:pt x="1042" y="6"/>
                  </a:cubicBezTo>
                  <a:cubicBezTo>
                    <a:pt x="1034" y="3"/>
                    <a:pt x="1027" y="1"/>
                    <a:pt x="1019"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5" name="Google Shape;7667;p83">
              <a:extLst>
                <a:ext uri="{FF2B5EF4-FFF2-40B4-BE49-F238E27FC236}">
                  <a16:creationId xmlns:a16="http://schemas.microsoft.com/office/drawing/2014/main" id="{41D86B81-9151-6A3A-7C81-CE6C531E5920}"/>
                </a:ext>
              </a:extLst>
            </p:cNvPr>
            <p:cNvSpPr/>
            <p:nvPr/>
          </p:nvSpPr>
          <p:spPr>
            <a:xfrm>
              <a:off x="6499456" y="4180761"/>
              <a:ext cx="183958" cy="261598"/>
            </a:xfrm>
            <a:custGeom>
              <a:avLst/>
              <a:gdLst/>
              <a:ahLst/>
              <a:cxnLst/>
              <a:rect l="l" t="t" r="r" b="b"/>
              <a:pathLst>
                <a:path w="1950" h="2773" extrusionOk="0">
                  <a:moveTo>
                    <a:pt x="1773" y="1"/>
                  </a:moveTo>
                  <a:cubicBezTo>
                    <a:pt x="1773" y="61"/>
                    <a:pt x="1773" y="103"/>
                    <a:pt x="1759" y="163"/>
                  </a:cubicBezTo>
                  <a:cubicBezTo>
                    <a:pt x="1759" y="325"/>
                    <a:pt x="1731" y="486"/>
                    <a:pt x="1699" y="631"/>
                  </a:cubicBezTo>
                  <a:cubicBezTo>
                    <a:pt x="1657" y="806"/>
                    <a:pt x="1612" y="968"/>
                    <a:pt x="1541" y="1130"/>
                  </a:cubicBezTo>
                  <a:cubicBezTo>
                    <a:pt x="1481" y="1292"/>
                    <a:pt x="1407" y="1454"/>
                    <a:pt x="1320" y="1598"/>
                  </a:cubicBezTo>
                  <a:cubicBezTo>
                    <a:pt x="1158" y="1893"/>
                    <a:pt x="954" y="2171"/>
                    <a:pt x="718" y="2403"/>
                  </a:cubicBezTo>
                  <a:cubicBezTo>
                    <a:pt x="718" y="2412"/>
                    <a:pt x="715" y="2417"/>
                    <a:pt x="711" y="2417"/>
                  </a:cubicBezTo>
                  <a:cubicBezTo>
                    <a:pt x="708" y="2417"/>
                    <a:pt x="704" y="2412"/>
                    <a:pt x="704" y="2403"/>
                  </a:cubicBezTo>
                  <a:lnTo>
                    <a:pt x="690" y="2403"/>
                  </a:lnTo>
                  <a:cubicBezTo>
                    <a:pt x="616" y="2333"/>
                    <a:pt x="528" y="2259"/>
                    <a:pt x="440" y="2199"/>
                  </a:cubicBezTo>
                  <a:cubicBezTo>
                    <a:pt x="412" y="2171"/>
                    <a:pt x="366" y="2157"/>
                    <a:pt x="338" y="2140"/>
                  </a:cubicBezTo>
                  <a:cubicBezTo>
                    <a:pt x="310" y="2126"/>
                    <a:pt x="278" y="2126"/>
                    <a:pt x="250" y="2111"/>
                  </a:cubicBezTo>
                  <a:cubicBezTo>
                    <a:pt x="236" y="2097"/>
                    <a:pt x="204" y="2097"/>
                    <a:pt x="190" y="2097"/>
                  </a:cubicBezTo>
                  <a:cubicBezTo>
                    <a:pt x="176" y="2097"/>
                    <a:pt x="148" y="2083"/>
                    <a:pt x="134" y="2083"/>
                  </a:cubicBezTo>
                  <a:lnTo>
                    <a:pt x="74" y="2083"/>
                  </a:lnTo>
                  <a:cubicBezTo>
                    <a:pt x="60" y="2083"/>
                    <a:pt x="46" y="2097"/>
                    <a:pt x="15" y="2097"/>
                  </a:cubicBezTo>
                  <a:cubicBezTo>
                    <a:pt x="15" y="2140"/>
                    <a:pt x="0" y="2199"/>
                    <a:pt x="15" y="2245"/>
                  </a:cubicBezTo>
                  <a:cubicBezTo>
                    <a:pt x="15" y="2301"/>
                    <a:pt x="15" y="2347"/>
                    <a:pt x="29" y="2389"/>
                  </a:cubicBezTo>
                  <a:cubicBezTo>
                    <a:pt x="60" y="2435"/>
                    <a:pt x="74" y="2477"/>
                    <a:pt x="117" y="2523"/>
                  </a:cubicBezTo>
                  <a:cubicBezTo>
                    <a:pt x="148" y="2565"/>
                    <a:pt x="190" y="2611"/>
                    <a:pt x="236" y="2653"/>
                  </a:cubicBezTo>
                  <a:cubicBezTo>
                    <a:pt x="264" y="2653"/>
                    <a:pt x="292" y="2667"/>
                    <a:pt x="310" y="2685"/>
                  </a:cubicBezTo>
                  <a:lnTo>
                    <a:pt x="338" y="2699"/>
                  </a:lnTo>
                  <a:lnTo>
                    <a:pt x="352" y="2713"/>
                  </a:lnTo>
                  <a:cubicBezTo>
                    <a:pt x="398" y="2727"/>
                    <a:pt x="412" y="2727"/>
                    <a:pt x="440" y="2741"/>
                  </a:cubicBezTo>
                  <a:cubicBezTo>
                    <a:pt x="440" y="2741"/>
                    <a:pt x="454" y="2741"/>
                    <a:pt x="468" y="2755"/>
                  </a:cubicBezTo>
                  <a:lnTo>
                    <a:pt x="528" y="2755"/>
                  </a:lnTo>
                  <a:lnTo>
                    <a:pt x="542" y="2773"/>
                  </a:lnTo>
                  <a:cubicBezTo>
                    <a:pt x="556" y="2773"/>
                    <a:pt x="574" y="2755"/>
                    <a:pt x="574" y="2755"/>
                  </a:cubicBezTo>
                  <a:cubicBezTo>
                    <a:pt x="662" y="2713"/>
                    <a:pt x="718" y="2639"/>
                    <a:pt x="792" y="2597"/>
                  </a:cubicBezTo>
                  <a:lnTo>
                    <a:pt x="940" y="2449"/>
                  </a:lnTo>
                  <a:cubicBezTo>
                    <a:pt x="1042" y="2347"/>
                    <a:pt x="1130" y="2228"/>
                    <a:pt x="1232" y="2097"/>
                  </a:cubicBezTo>
                  <a:cubicBezTo>
                    <a:pt x="1436" y="1820"/>
                    <a:pt x="1612" y="1524"/>
                    <a:pt x="1731" y="1232"/>
                  </a:cubicBezTo>
                  <a:cubicBezTo>
                    <a:pt x="1819" y="1056"/>
                    <a:pt x="1861" y="880"/>
                    <a:pt x="1907" y="704"/>
                  </a:cubicBezTo>
                  <a:cubicBezTo>
                    <a:pt x="1935" y="529"/>
                    <a:pt x="1949" y="367"/>
                    <a:pt x="1935" y="205"/>
                  </a:cubicBezTo>
                  <a:cubicBezTo>
                    <a:pt x="1935" y="191"/>
                    <a:pt x="1935" y="177"/>
                    <a:pt x="1921" y="163"/>
                  </a:cubicBezTo>
                  <a:cubicBezTo>
                    <a:pt x="1875" y="103"/>
                    <a:pt x="1833" y="47"/>
                    <a:pt x="1773"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6" name="Google Shape;7668;p83">
              <a:extLst>
                <a:ext uri="{FF2B5EF4-FFF2-40B4-BE49-F238E27FC236}">
                  <a16:creationId xmlns:a16="http://schemas.microsoft.com/office/drawing/2014/main" id="{EA739D70-2520-4569-4968-9BD2428FDC10}"/>
                </a:ext>
              </a:extLst>
            </p:cNvPr>
            <p:cNvSpPr/>
            <p:nvPr/>
          </p:nvSpPr>
          <p:spPr>
            <a:xfrm>
              <a:off x="6505117" y="4340380"/>
              <a:ext cx="48489" cy="18490"/>
            </a:xfrm>
            <a:custGeom>
              <a:avLst/>
              <a:gdLst/>
              <a:ahLst/>
              <a:cxnLst/>
              <a:rect l="l" t="t" r="r" b="b"/>
              <a:pathLst>
                <a:path w="514" h="196" extrusionOk="0">
                  <a:moveTo>
                    <a:pt x="127" y="1"/>
                  </a:moveTo>
                  <a:cubicBezTo>
                    <a:pt x="99" y="1"/>
                    <a:pt x="71" y="3"/>
                    <a:pt x="42" y="8"/>
                  </a:cubicBezTo>
                  <a:cubicBezTo>
                    <a:pt x="28" y="8"/>
                    <a:pt x="28" y="8"/>
                    <a:pt x="14" y="26"/>
                  </a:cubicBezTo>
                  <a:cubicBezTo>
                    <a:pt x="0" y="40"/>
                    <a:pt x="0" y="40"/>
                    <a:pt x="0" y="54"/>
                  </a:cubicBezTo>
                  <a:lnTo>
                    <a:pt x="0" y="68"/>
                  </a:lnTo>
                  <a:cubicBezTo>
                    <a:pt x="0" y="82"/>
                    <a:pt x="14" y="82"/>
                    <a:pt x="14" y="96"/>
                  </a:cubicBezTo>
                  <a:cubicBezTo>
                    <a:pt x="24" y="96"/>
                    <a:pt x="33" y="104"/>
                    <a:pt x="42" y="104"/>
                  </a:cubicBezTo>
                  <a:cubicBezTo>
                    <a:pt x="47" y="104"/>
                    <a:pt x="52" y="102"/>
                    <a:pt x="57" y="96"/>
                  </a:cubicBezTo>
                  <a:lnTo>
                    <a:pt x="144" y="96"/>
                  </a:lnTo>
                  <a:cubicBezTo>
                    <a:pt x="204" y="113"/>
                    <a:pt x="264" y="128"/>
                    <a:pt x="320" y="142"/>
                  </a:cubicBezTo>
                  <a:cubicBezTo>
                    <a:pt x="352" y="156"/>
                    <a:pt x="394" y="170"/>
                    <a:pt x="440" y="184"/>
                  </a:cubicBezTo>
                  <a:cubicBezTo>
                    <a:pt x="446" y="191"/>
                    <a:pt x="455" y="196"/>
                    <a:pt x="464" y="196"/>
                  </a:cubicBezTo>
                  <a:cubicBezTo>
                    <a:pt x="476" y="196"/>
                    <a:pt x="488" y="188"/>
                    <a:pt x="496" y="170"/>
                  </a:cubicBezTo>
                  <a:cubicBezTo>
                    <a:pt x="514" y="142"/>
                    <a:pt x="496" y="113"/>
                    <a:pt x="482" y="96"/>
                  </a:cubicBezTo>
                  <a:cubicBezTo>
                    <a:pt x="375" y="49"/>
                    <a:pt x="256" y="1"/>
                    <a:pt x="127"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7" name="Google Shape;7669;p83">
              <a:extLst>
                <a:ext uri="{FF2B5EF4-FFF2-40B4-BE49-F238E27FC236}">
                  <a16:creationId xmlns:a16="http://schemas.microsoft.com/office/drawing/2014/main" id="{0E5DAF95-DA5C-DE2D-B23C-BC2A97F9C49B}"/>
                </a:ext>
              </a:extLst>
            </p:cNvPr>
            <p:cNvSpPr/>
            <p:nvPr/>
          </p:nvSpPr>
          <p:spPr>
            <a:xfrm>
              <a:off x="6512098" y="4318588"/>
              <a:ext cx="49810" cy="17264"/>
            </a:xfrm>
            <a:custGeom>
              <a:avLst/>
              <a:gdLst/>
              <a:ahLst/>
              <a:cxnLst/>
              <a:rect l="l" t="t" r="r" b="b"/>
              <a:pathLst>
                <a:path w="528" h="183" extrusionOk="0">
                  <a:moveTo>
                    <a:pt x="116" y="1"/>
                  </a:moveTo>
                  <a:cubicBezTo>
                    <a:pt x="93" y="1"/>
                    <a:pt x="68" y="3"/>
                    <a:pt x="42" y="7"/>
                  </a:cubicBezTo>
                  <a:cubicBezTo>
                    <a:pt x="28" y="7"/>
                    <a:pt x="0" y="21"/>
                    <a:pt x="0" y="49"/>
                  </a:cubicBezTo>
                  <a:lnTo>
                    <a:pt x="0" y="63"/>
                  </a:lnTo>
                  <a:cubicBezTo>
                    <a:pt x="14" y="95"/>
                    <a:pt x="28" y="109"/>
                    <a:pt x="56" y="109"/>
                  </a:cubicBezTo>
                  <a:cubicBezTo>
                    <a:pt x="88" y="95"/>
                    <a:pt x="130" y="95"/>
                    <a:pt x="176" y="95"/>
                  </a:cubicBezTo>
                  <a:cubicBezTo>
                    <a:pt x="246" y="109"/>
                    <a:pt x="320" y="123"/>
                    <a:pt x="394" y="151"/>
                  </a:cubicBezTo>
                  <a:cubicBezTo>
                    <a:pt x="408" y="169"/>
                    <a:pt x="422" y="169"/>
                    <a:pt x="440" y="169"/>
                  </a:cubicBezTo>
                  <a:cubicBezTo>
                    <a:pt x="454" y="183"/>
                    <a:pt x="468" y="183"/>
                    <a:pt x="482" y="183"/>
                  </a:cubicBezTo>
                  <a:cubicBezTo>
                    <a:pt x="496" y="169"/>
                    <a:pt x="496" y="169"/>
                    <a:pt x="510" y="151"/>
                  </a:cubicBezTo>
                  <a:cubicBezTo>
                    <a:pt x="528" y="137"/>
                    <a:pt x="510" y="95"/>
                    <a:pt x="482" y="81"/>
                  </a:cubicBezTo>
                  <a:cubicBezTo>
                    <a:pt x="422" y="63"/>
                    <a:pt x="352" y="35"/>
                    <a:pt x="278" y="21"/>
                  </a:cubicBezTo>
                  <a:cubicBezTo>
                    <a:pt x="226" y="11"/>
                    <a:pt x="174" y="1"/>
                    <a:pt x="116"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8" name="Google Shape;7670;p83">
              <a:extLst>
                <a:ext uri="{FF2B5EF4-FFF2-40B4-BE49-F238E27FC236}">
                  <a16:creationId xmlns:a16="http://schemas.microsoft.com/office/drawing/2014/main" id="{62C68F37-6701-EF74-5FD3-FFF530812FC4}"/>
                </a:ext>
              </a:extLst>
            </p:cNvPr>
            <p:cNvSpPr/>
            <p:nvPr/>
          </p:nvSpPr>
          <p:spPr>
            <a:xfrm>
              <a:off x="6036259" y="3623697"/>
              <a:ext cx="571119" cy="685928"/>
            </a:xfrm>
            <a:custGeom>
              <a:avLst/>
              <a:gdLst/>
              <a:ahLst/>
              <a:cxnLst/>
              <a:rect l="l" t="t" r="r" b="b"/>
              <a:pathLst>
                <a:path w="6054" h="7271" extrusionOk="0">
                  <a:moveTo>
                    <a:pt x="1861" y="0"/>
                  </a:moveTo>
                  <a:cubicBezTo>
                    <a:pt x="1481" y="0"/>
                    <a:pt x="1143" y="60"/>
                    <a:pt x="851" y="190"/>
                  </a:cubicBezTo>
                  <a:cubicBezTo>
                    <a:pt x="689" y="250"/>
                    <a:pt x="542" y="352"/>
                    <a:pt x="412" y="454"/>
                  </a:cubicBezTo>
                  <a:cubicBezTo>
                    <a:pt x="352" y="514"/>
                    <a:pt x="278" y="587"/>
                    <a:pt x="236" y="658"/>
                  </a:cubicBezTo>
                  <a:cubicBezTo>
                    <a:pt x="176" y="718"/>
                    <a:pt x="148" y="777"/>
                    <a:pt x="102" y="851"/>
                  </a:cubicBezTo>
                  <a:cubicBezTo>
                    <a:pt x="102" y="834"/>
                    <a:pt x="102" y="820"/>
                    <a:pt x="88" y="820"/>
                  </a:cubicBezTo>
                  <a:cubicBezTo>
                    <a:pt x="88" y="806"/>
                    <a:pt x="74" y="806"/>
                    <a:pt x="60" y="806"/>
                  </a:cubicBezTo>
                  <a:cubicBezTo>
                    <a:pt x="46" y="806"/>
                    <a:pt x="32" y="806"/>
                    <a:pt x="14" y="820"/>
                  </a:cubicBezTo>
                  <a:cubicBezTo>
                    <a:pt x="14" y="820"/>
                    <a:pt x="0" y="834"/>
                    <a:pt x="0" y="851"/>
                  </a:cubicBezTo>
                  <a:cubicBezTo>
                    <a:pt x="46" y="1171"/>
                    <a:pt x="120" y="1509"/>
                    <a:pt x="208" y="1833"/>
                  </a:cubicBezTo>
                  <a:cubicBezTo>
                    <a:pt x="295" y="2139"/>
                    <a:pt x="412" y="2462"/>
                    <a:pt x="542" y="2786"/>
                  </a:cubicBezTo>
                  <a:cubicBezTo>
                    <a:pt x="806" y="3401"/>
                    <a:pt x="1157" y="3999"/>
                    <a:pt x="1597" y="4559"/>
                  </a:cubicBezTo>
                  <a:cubicBezTo>
                    <a:pt x="2023" y="5115"/>
                    <a:pt x="2494" y="5614"/>
                    <a:pt x="3036" y="6054"/>
                  </a:cubicBezTo>
                  <a:cubicBezTo>
                    <a:pt x="3299" y="6272"/>
                    <a:pt x="3563" y="6479"/>
                    <a:pt x="3855" y="6655"/>
                  </a:cubicBezTo>
                  <a:cubicBezTo>
                    <a:pt x="3989" y="6743"/>
                    <a:pt x="4133" y="6831"/>
                    <a:pt x="4281" y="6901"/>
                  </a:cubicBezTo>
                  <a:cubicBezTo>
                    <a:pt x="4457" y="7007"/>
                    <a:pt x="4633" y="7095"/>
                    <a:pt x="4794" y="7165"/>
                  </a:cubicBezTo>
                  <a:cubicBezTo>
                    <a:pt x="4868" y="7197"/>
                    <a:pt x="4956" y="7239"/>
                    <a:pt x="5044" y="7271"/>
                  </a:cubicBezTo>
                  <a:lnTo>
                    <a:pt x="5114" y="7271"/>
                  </a:lnTo>
                  <a:cubicBezTo>
                    <a:pt x="5220" y="7225"/>
                    <a:pt x="5322" y="7137"/>
                    <a:pt x="5438" y="7035"/>
                  </a:cubicBezTo>
                  <a:cubicBezTo>
                    <a:pt x="5540" y="6933"/>
                    <a:pt x="5628" y="6831"/>
                    <a:pt x="5716" y="6683"/>
                  </a:cubicBezTo>
                  <a:cubicBezTo>
                    <a:pt x="5804" y="6550"/>
                    <a:pt x="5878" y="6420"/>
                    <a:pt x="5938" y="6272"/>
                  </a:cubicBezTo>
                  <a:cubicBezTo>
                    <a:pt x="5980" y="6128"/>
                    <a:pt x="6026" y="5980"/>
                    <a:pt x="6040" y="5846"/>
                  </a:cubicBezTo>
                  <a:cubicBezTo>
                    <a:pt x="6054" y="5758"/>
                    <a:pt x="6054" y="5688"/>
                    <a:pt x="6040" y="5600"/>
                  </a:cubicBezTo>
                  <a:lnTo>
                    <a:pt x="6040" y="5582"/>
                  </a:lnTo>
                  <a:lnTo>
                    <a:pt x="6011" y="5554"/>
                  </a:lnTo>
                  <a:cubicBezTo>
                    <a:pt x="5938" y="5512"/>
                    <a:pt x="5850" y="5452"/>
                    <a:pt x="5776" y="5392"/>
                  </a:cubicBezTo>
                  <a:lnTo>
                    <a:pt x="5776" y="5392"/>
                  </a:lnTo>
                  <a:lnTo>
                    <a:pt x="5790" y="5406"/>
                  </a:lnTo>
                  <a:cubicBezTo>
                    <a:pt x="5572" y="5231"/>
                    <a:pt x="5350" y="5041"/>
                    <a:pt x="5132" y="4823"/>
                  </a:cubicBezTo>
                  <a:cubicBezTo>
                    <a:pt x="4925" y="4615"/>
                    <a:pt x="4735" y="4383"/>
                    <a:pt x="4545" y="4147"/>
                  </a:cubicBezTo>
                  <a:lnTo>
                    <a:pt x="4545" y="4133"/>
                  </a:lnTo>
                  <a:cubicBezTo>
                    <a:pt x="4165" y="3620"/>
                    <a:pt x="3855" y="3092"/>
                    <a:pt x="3620" y="2536"/>
                  </a:cubicBezTo>
                  <a:cubicBezTo>
                    <a:pt x="3444" y="2096"/>
                    <a:pt x="3328" y="1671"/>
                    <a:pt x="3268" y="1245"/>
                  </a:cubicBezTo>
                  <a:lnTo>
                    <a:pt x="3268" y="1259"/>
                  </a:lnTo>
                  <a:cubicBezTo>
                    <a:pt x="3254" y="1069"/>
                    <a:pt x="3240" y="893"/>
                    <a:pt x="3240" y="704"/>
                  </a:cubicBezTo>
                  <a:cubicBezTo>
                    <a:pt x="3254" y="704"/>
                    <a:pt x="3268" y="675"/>
                    <a:pt x="3254" y="658"/>
                  </a:cubicBezTo>
                  <a:cubicBezTo>
                    <a:pt x="3254" y="630"/>
                    <a:pt x="3254" y="616"/>
                    <a:pt x="3240" y="587"/>
                  </a:cubicBezTo>
                  <a:lnTo>
                    <a:pt x="3240" y="570"/>
                  </a:lnTo>
                  <a:cubicBezTo>
                    <a:pt x="3240" y="556"/>
                    <a:pt x="3240" y="542"/>
                    <a:pt x="3226" y="542"/>
                  </a:cubicBezTo>
                  <a:cubicBezTo>
                    <a:pt x="3226" y="514"/>
                    <a:pt x="3212" y="500"/>
                    <a:pt x="3197" y="482"/>
                  </a:cubicBezTo>
                  <a:cubicBezTo>
                    <a:pt x="3166" y="426"/>
                    <a:pt x="3124" y="380"/>
                    <a:pt x="3078" y="338"/>
                  </a:cubicBezTo>
                  <a:cubicBezTo>
                    <a:pt x="2990" y="250"/>
                    <a:pt x="2874" y="190"/>
                    <a:pt x="2726" y="130"/>
                  </a:cubicBezTo>
                  <a:cubicBezTo>
                    <a:pt x="2494" y="42"/>
                    <a:pt x="2230" y="0"/>
                    <a:pt x="1892"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9" name="Google Shape;7671;p83">
              <a:extLst>
                <a:ext uri="{FF2B5EF4-FFF2-40B4-BE49-F238E27FC236}">
                  <a16:creationId xmlns:a16="http://schemas.microsoft.com/office/drawing/2014/main" id="{F2185B37-74E8-FE8D-FD72-13F4340774EC}"/>
                </a:ext>
              </a:extLst>
            </p:cNvPr>
            <p:cNvSpPr/>
            <p:nvPr/>
          </p:nvSpPr>
          <p:spPr>
            <a:xfrm>
              <a:off x="6246632" y="3700960"/>
              <a:ext cx="348483" cy="509139"/>
            </a:xfrm>
            <a:custGeom>
              <a:avLst/>
              <a:gdLst/>
              <a:ahLst/>
              <a:cxnLst/>
              <a:rect l="l" t="t" r="r" b="b"/>
              <a:pathLst>
                <a:path w="3694" h="5397" extrusionOk="0">
                  <a:moveTo>
                    <a:pt x="42" y="1"/>
                  </a:moveTo>
                  <a:cubicBezTo>
                    <a:pt x="14" y="15"/>
                    <a:pt x="0" y="46"/>
                    <a:pt x="14" y="60"/>
                  </a:cubicBezTo>
                  <a:cubicBezTo>
                    <a:pt x="204" y="718"/>
                    <a:pt x="440" y="1379"/>
                    <a:pt x="746" y="1995"/>
                  </a:cubicBezTo>
                  <a:cubicBezTo>
                    <a:pt x="1038" y="2597"/>
                    <a:pt x="1375" y="3166"/>
                    <a:pt x="1801" y="3694"/>
                  </a:cubicBezTo>
                  <a:cubicBezTo>
                    <a:pt x="2005" y="3958"/>
                    <a:pt x="2241" y="4222"/>
                    <a:pt x="2491" y="4457"/>
                  </a:cubicBezTo>
                  <a:cubicBezTo>
                    <a:pt x="2607" y="4587"/>
                    <a:pt x="2740" y="4707"/>
                    <a:pt x="2870" y="4823"/>
                  </a:cubicBezTo>
                  <a:cubicBezTo>
                    <a:pt x="3018" y="4957"/>
                    <a:pt x="3166" y="5087"/>
                    <a:pt x="3324" y="5203"/>
                  </a:cubicBezTo>
                  <a:cubicBezTo>
                    <a:pt x="3430" y="5263"/>
                    <a:pt x="3518" y="5337"/>
                    <a:pt x="3620" y="5396"/>
                  </a:cubicBezTo>
                  <a:lnTo>
                    <a:pt x="3648" y="5396"/>
                  </a:lnTo>
                  <a:cubicBezTo>
                    <a:pt x="3662" y="5396"/>
                    <a:pt x="3676" y="5379"/>
                    <a:pt x="3676" y="5365"/>
                  </a:cubicBezTo>
                  <a:cubicBezTo>
                    <a:pt x="3676" y="5351"/>
                    <a:pt x="3694" y="5337"/>
                    <a:pt x="3676" y="5337"/>
                  </a:cubicBezTo>
                  <a:cubicBezTo>
                    <a:pt x="3676" y="5323"/>
                    <a:pt x="3662" y="5309"/>
                    <a:pt x="3662" y="5309"/>
                  </a:cubicBezTo>
                  <a:cubicBezTo>
                    <a:pt x="3620" y="5277"/>
                    <a:pt x="3588" y="5263"/>
                    <a:pt x="3546" y="5235"/>
                  </a:cubicBezTo>
                  <a:lnTo>
                    <a:pt x="3546" y="5235"/>
                  </a:lnTo>
                  <a:lnTo>
                    <a:pt x="3560" y="5249"/>
                  </a:lnTo>
                  <a:cubicBezTo>
                    <a:pt x="3412" y="5147"/>
                    <a:pt x="3282" y="5045"/>
                    <a:pt x="3148" y="4925"/>
                  </a:cubicBezTo>
                  <a:cubicBezTo>
                    <a:pt x="3018" y="4823"/>
                    <a:pt x="2902" y="4721"/>
                    <a:pt x="2782" y="4619"/>
                  </a:cubicBezTo>
                  <a:cubicBezTo>
                    <a:pt x="2564" y="4412"/>
                    <a:pt x="2357" y="4193"/>
                    <a:pt x="2153" y="3972"/>
                  </a:cubicBezTo>
                  <a:cubicBezTo>
                    <a:pt x="1935" y="3726"/>
                    <a:pt x="1727" y="3462"/>
                    <a:pt x="1537" y="3180"/>
                  </a:cubicBezTo>
                  <a:cubicBezTo>
                    <a:pt x="1347" y="2903"/>
                    <a:pt x="1186" y="2625"/>
                    <a:pt x="1024" y="2333"/>
                  </a:cubicBezTo>
                  <a:cubicBezTo>
                    <a:pt x="967" y="2213"/>
                    <a:pt x="908" y="2111"/>
                    <a:pt x="848" y="1995"/>
                  </a:cubicBezTo>
                  <a:cubicBezTo>
                    <a:pt x="556" y="1379"/>
                    <a:pt x="320" y="736"/>
                    <a:pt x="116" y="89"/>
                  </a:cubicBezTo>
                  <a:lnTo>
                    <a:pt x="102" y="32"/>
                  </a:lnTo>
                  <a:cubicBezTo>
                    <a:pt x="102" y="15"/>
                    <a:pt x="70" y="1"/>
                    <a:pt x="56"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0" name="Google Shape;7672;p83">
              <a:extLst>
                <a:ext uri="{FF2B5EF4-FFF2-40B4-BE49-F238E27FC236}">
                  <a16:creationId xmlns:a16="http://schemas.microsoft.com/office/drawing/2014/main" id="{D6A2F4B1-97A9-355A-72C9-9BE26FD21A17}"/>
                </a:ext>
              </a:extLst>
            </p:cNvPr>
            <p:cNvSpPr/>
            <p:nvPr/>
          </p:nvSpPr>
          <p:spPr>
            <a:xfrm>
              <a:off x="5899469" y="3084464"/>
              <a:ext cx="506215" cy="665079"/>
            </a:xfrm>
            <a:custGeom>
              <a:avLst/>
              <a:gdLst/>
              <a:ahLst/>
              <a:cxnLst/>
              <a:rect l="l" t="t" r="r" b="b"/>
              <a:pathLst>
                <a:path w="5366" h="7050" extrusionOk="0">
                  <a:moveTo>
                    <a:pt x="4454" y="0"/>
                  </a:moveTo>
                  <a:cubicBezTo>
                    <a:pt x="4440" y="0"/>
                    <a:pt x="4426" y="0"/>
                    <a:pt x="4412" y="14"/>
                  </a:cubicBezTo>
                  <a:cubicBezTo>
                    <a:pt x="4398" y="42"/>
                    <a:pt x="4412" y="74"/>
                    <a:pt x="4426" y="88"/>
                  </a:cubicBezTo>
                  <a:lnTo>
                    <a:pt x="4190" y="88"/>
                  </a:lnTo>
                  <a:cubicBezTo>
                    <a:pt x="4120" y="88"/>
                    <a:pt x="4060" y="102"/>
                    <a:pt x="3986" y="102"/>
                  </a:cubicBezTo>
                  <a:cubicBezTo>
                    <a:pt x="3958" y="102"/>
                    <a:pt x="3912" y="116"/>
                    <a:pt x="3870" y="116"/>
                  </a:cubicBezTo>
                  <a:cubicBezTo>
                    <a:pt x="3680" y="130"/>
                    <a:pt x="3473" y="148"/>
                    <a:pt x="3240" y="148"/>
                  </a:cubicBezTo>
                  <a:cubicBezTo>
                    <a:pt x="3079" y="162"/>
                    <a:pt x="2903" y="162"/>
                    <a:pt x="2713" y="162"/>
                  </a:cubicBezTo>
                  <a:cubicBezTo>
                    <a:pt x="2505" y="162"/>
                    <a:pt x="2301" y="162"/>
                    <a:pt x="2111" y="148"/>
                  </a:cubicBezTo>
                  <a:cubicBezTo>
                    <a:pt x="2111" y="148"/>
                    <a:pt x="2111" y="130"/>
                    <a:pt x="2097" y="116"/>
                  </a:cubicBezTo>
                  <a:cubicBezTo>
                    <a:pt x="2097" y="102"/>
                    <a:pt x="2080" y="88"/>
                    <a:pt x="2052" y="88"/>
                  </a:cubicBezTo>
                  <a:lnTo>
                    <a:pt x="2037" y="102"/>
                  </a:lnTo>
                  <a:cubicBezTo>
                    <a:pt x="2009" y="116"/>
                    <a:pt x="1978" y="130"/>
                    <a:pt x="1964" y="162"/>
                  </a:cubicBezTo>
                  <a:cubicBezTo>
                    <a:pt x="1950" y="162"/>
                    <a:pt x="1950" y="162"/>
                    <a:pt x="1935" y="176"/>
                  </a:cubicBezTo>
                  <a:cubicBezTo>
                    <a:pt x="1774" y="306"/>
                    <a:pt x="1612" y="454"/>
                    <a:pt x="1464" y="630"/>
                  </a:cubicBezTo>
                  <a:cubicBezTo>
                    <a:pt x="1306" y="820"/>
                    <a:pt x="1144" y="1055"/>
                    <a:pt x="1010" y="1305"/>
                  </a:cubicBezTo>
                  <a:cubicBezTo>
                    <a:pt x="880" y="1537"/>
                    <a:pt x="761" y="1801"/>
                    <a:pt x="645" y="2096"/>
                  </a:cubicBezTo>
                  <a:cubicBezTo>
                    <a:pt x="557" y="2346"/>
                    <a:pt x="469" y="2624"/>
                    <a:pt x="381" y="2944"/>
                  </a:cubicBezTo>
                  <a:cubicBezTo>
                    <a:pt x="251" y="3472"/>
                    <a:pt x="145" y="4059"/>
                    <a:pt x="75" y="4703"/>
                  </a:cubicBezTo>
                  <a:cubicBezTo>
                    <a:pt x="57" y="4967"/>
                    <a:pt x="29" y="5248"/>
                    <a:pt x="15" y="5526"/>
                  </a:cubicBezTo>
                  <a:cubicBezTo>
                    <a:pt x="1" y="5776"/>
                    <a:pt x="1" y="6040"/>
                    <a:pt x="1" y="6360"/>
                  </a:cubicBezTo>
                  <a:cubicBezTo>
                    <a:pt x="1" y="6374"/>
                    <a:pt x="15" y="6391"/>
                    <a:pt x="29" y="6391"/>
                  </a:cubicBezTo>
                  <a:lnTo>
                    <a:pt x="29" y="6405"/>
                  </a:lnTo>
                  <a:cubicBezTo>
                    <a:pt x="43" y="6420"/>
                    <a:pt x="57" y="6434"/>
                    <a:pt x="75" y="6448"/>
                  </a:cubicBezTo>
                  <a:cubicBezTo>
                    <a:pt x="321" y="6609"/>
                    <a:pt x="616" y="6743"/>
                    <a:pt x="968" y="6831"/>
                  </a:cubicBezTo>
                  <a:cubicBezTo>
                    <a:pt x="1260" y="6919"/>
                    <a:pt x="1598" y="6975"/>
                    <a:pt x="1992" y="7021"/>
                  </a:cubicBezTo>
                  <a:cubicBezTo>
                    <a:pt x="2154" y="7035"/>
                    <a:pt x="2315" y="7035"/>
                    <a:pt x="2505" y="7049"/>
                  </a:cubicBezTo>
                  <a:lnTo>
                    <a:pt x="3065" y="7049"/>
                  </a:lnTo>
                  <a:cubicBezTo>
                    <a:pt x="3473" y="7035"/>
                    <a:pt x="3884" y="6961"/>
                    <a:pt x="4264" y="6859"/>
                  </a:cubicBezTo>
                  <a:cubicBezTo>
                    <a:pt x="4366" y="6831"/>
                    <a:pt x="4472" y="6799"/>
                    <a:pt x="4574" y="6757"/>
                  </a:cubicBezTo>
                  <a:cubicBezTo>
                    <a:pt x="4690" y="6711"/>
                    <a:pt x="4778" y="6683"/>
                    <a:pt x="4866" y="6638"/>
                  </a:cubicBezTo>
                  <a:lnTo>
                    <a:pt x="4894" y="6609"/>
                  </a:lnTo>
                  <a:cubicBezTo>
                    <a:pt x="4894" y="6595"/>
                    <a:pt x="4894" y="6581"/>
                    <a:pt x="4911" y="6581"/>
                  </a:cubicBezTo>
                  <a:cubicBezTo>
                    <a:pt x="4953" y="6170"/>
                    <a:pt x="5013" y="5776"/>
                    <a:pt x="5070" y="5364"/>
                  </a:cubicBezTo>
                  <a:cubicBezTo>
                    <a:pt x="5129" y="4925"/>
                    <a:pt x="5189" y="4471"/>
                    <a:pt x="5245" y="4031"/>
                  </a:cubicBezTo>
                  <a:cubicBezTo>
                    <a:pt x="5319" y="3430"/>
                    <a:pt x="5365" y="2962"/>
                    <a:pt x="5365" y="2536"/>
                  </a:cubicBezTo>
                  <a:cubicBezTo>
                    <a:pt x="5365" y="2227"/>
                    <a:pt x="5351" y="1963"/>
                    <a:pt x="5319" y="1699"/>
                  </a:cubicBezTo>
                  <a:cubicBezTo>
                    <a:pt x="5291" y="1407"/>
                    <a:pt x="5231" y="1143"/>
                    <a:pt x="5143" y="922"/>
                  </a:cubicBezTo>
                  <a:cubicBezTo>
                    <a:pt x="5087" y="718"/>
                    <a:pt x="4999" y="542"/>
                    <a:pt x="4880" y="394"/>
                  </a:cubicBezTo>
                  <a:cubicBezTo>
                    <a:pt x="4778" y="236"/>
                    <a:pt x="4630" y="102"/>
                    <a:pt x="4486"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1" name="Google Shape;7673;p83">
              <a:extLst>
                <a:ext uri="{FF2B5EF4-FFF2-40B4-BE49-F238E27FC236}">
                  <a16:creationId xmlns:a16="http://schemas.microsoft.com/office/drawing/2014/main" id="{2592A5E4-F0D6-E63E-AE9A-F3F8EC0BC4AF}"/>
                </a:ext>
              </a:extLst>
            </p:cNvPr>
            <p:cNvSpPr/>
            <p:nvPr/>
          </p:nvSpPr>
          <p:spPr>
            <a:xfrm>
              <a:off x="6347479" y="3656810"/>
              <a:ext cx="18018" cy="53112"/>
            </a:xfrm>
            <a:custGeom>
              <a:avLst/>
              <a:gdLst/>
              <a:ahLst/>
              <a:cxnLst/>
              <a:rect l="l" t="t" r="r" b="b"/>
              <a:pathLst>
                <a:path w="191" h="563" extrusionOk="0">
                  <a:moveTo>
                    <a:pt x="145" y="1"/>
                  </a:moveTo>
                  <a:cubicBezTo>
                    <a:pt x="131" y="1"/>
                    <a:pt x="117" y="1"/>
                    <a:pt x="102" y="15"/>
                  </a:cubicBezTo>
                  <a:cubicBezTo>
                    <a:pt x="102" y="15"/>
                    <a:pt x="88" y="29"/>
                    <a:pt x="88" y="43"/>
                  </a:cubicBezTo>
                  <a:cubicBezTo>
                    <a:pt x="74" y="177"/>
                    <a:pt x="57" y="293"/>
                    <a:pt x="29" y="412"/>
                  </a:cubicBezTo>
                  <a:cubicBezTo>
                    <a:pt x="15" y="440"/>
                    <a:pt x="15" y="469"/>
                    <a:pt x="0" y="500"/>
                  </a:cubicBezTo>
                  <a:cubicBezTo>
                    <a:pt x="0" y="514"/>
                    <a:pt x="15" y="542"/>
                    <a:pt x="43" y="557"/>
                  </a:cubicBezTo>
                  <a:cubicBezTo>
                    <a:pt x="46" y="560"/>
                    <a:pt x="51" y="562"/>
                    <a:pt x="57" y="562"/>
                  </a:cubicBezTo>
                  <a:cubicBezTo>
                    <a:pt x="72" y="562"/>
                    <a:pt x="92" y="549"/>
                    <a:pt x="102" y="528"/>
                  </a:cubicBezTo>
                  <a:cubicBezTo>
                    <a:pt x="145" y="367"/>
                    <a:pt x="162" y="205"/>
                    <a:pt x="190" y="61"/>
                  </a:cubicBezTo>
                  <a:cubicBezTo>
                    <a:pt x="190" y="29"/>
                    <a:pt x="176" y="1"/>
                    <a:pt x="145"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2" name="Google Shape;7674;p83">
              <a:extLst>
                <a:ext uri="{FF2B5EF4-FFF2-40B4-BE49-F238E27FC236}">
                  <a16:creationId xmlns:a16="http://schemas.microsoft.com/office/drawing/2014/main" id="{944AFAF4-B12D-BB93-5C22-7929C6AE0231}"/>
                </a:ext>
              </a:extLst>
            </p:cNvPr>
            <p:cNvSpPr/>
            <p:nvPr/>
          </p:nvSpPr>
          <p:spPr>
            <a:xfrm>
              <a:off x="6070692" y="2991824"/>
              <a:ext cx="269900" cy="156412"/>
            </a:xfrm>
            <a:custGeom>
              <a:avLst/>
              <a:gdLst/>
              <a:ahLst/>
              <a:cxnLst/>
              <a:rect l="l" t="t" r="r" b="b"/>
              <a:pathLst>
                <a:path w="2861" h="1658" extrusionOk="0">
                  <a:moveTo>
                    <a:pt x="1232" y="1"/>
                  </a:moveTo>
                  <a:cubicBezTo>
                    <a:pt x="1130" y="1"/>
                    <a:pt x="1028" y="15"/>
                    <a:pt x="912" y="29"/>
                  </a:cubicBezTo>
                  <a:cubicBezTo>
                    <a:pt x="824" y="43"/>
                    <a:pt x="722" y="57"/>
                    <a:pt x="648" y="89"/>
                  </a:cubicBezTo>
                  <a:cubicBezTo>
                    <a:pt x="546" y="131"/>
                    <a:pt x="458" y="177"/>
                    <a:pt x="384" y="219"/>
                  </a:cubicBezTo>
                  <a:cubicBezTo>
                    <a:pt x="339" y="250"/>
                    <a:pt x="296" y="279"/>
                    <a:pt x="251" y="321"/>
                  </a:cubicBezTo>
                  <a:cubicBezTo>
                    <a:pt x="222" y="366"/>
                    <a:pt x="194" y="395"/>
                    <a:pt x="163" y="426"/>
                  </a:cubicBezTo>
                  <a:cubicBezTo>
                    <a:pt x="149" y="468"/>
                    <a:pt x="135" y="514"/>
                    <a:pt x="120" y="556"/>
                  </a:cubicBezTo>
                  <a:cubicBezTo>
                    <a:pt x="106" y="570"/>
                    <a:pt x="106" y="570"/>
                    <a:pt x="120" y="585"/>
                  </a:cubicBezTo>
                  <a:cubicBezTo>
                    <a:pt x="61" y="672"/>
                    <a:pt x="33" y="746"/>
                    <a:pt x="18" y="820"/>
                  </a:cubicBezTo>
                  <a:cubicBezTo>
                    <a:pt x="1" y="894"/>
                    <a:pt x="1" y="982"/>
                    <a:pt x="18" y="1056"/>
                  </a:cubicBezTo>
                  <a:cubicBezTo>
                    <a:pt x="18" y="1084"/>
                    <a:pt x="33" y="1112"/>
                    <a:pt x="47" y="1158"/>
                  </a:cubicBezTo>
                  <a:cubicBezTo>
                    <a:pt x="75" y="1186"/>
                    <a:pt x="89" y="1232"/>
                    <a:pt x="120" y="1246"/>
                  </a:cubicBezTo>
                  <a:cubicBezTo>
                    <a:pt x="149" y="1306"/>
                    <a:pt x="208" y="1348"/>
                    <a:pt x="282" y="1408"/>
                  </a:cubicBezTo>
                  <a:cubicBezTo>
                    <a:pt x="339" y="1436"/>
                    <a:pt x="412" y="1482"/>
                    <a:pt x="514" y="1510"/>
                  </a:cubicBezTo>
                  <a:cubicBezTo>
                    <a:pt x="588" y="1538"/>
                    <a:pt x="676" y="1569"/>
                    <a:pt x="778" y="1598"/>
                  </a:cubicBezTo>
                  <a:cubicBezTo>
                    <a:pt x="968" y="1626"/>
                    <a:pt x="1176" y="1657"/>
                    <a:pt x="1394" y="1657"/>
                  </a:cubicBezTo>
                  <a:cubicBezTo>
                    <a:pt x="1615" y="1657"/>
                    <a:pt x="1819" y="1626"/>
                    <a:pt x="1995" y="1598"/>
                  </a:cubicBezTo>
                  <a:cubicBezTo>
                    <a:pt x="2097" y="1569"/>
                    <a:pt x="2171" y="1552"/>
                    <a:pt x="2259" y="1524"/>
                  </a:cubicBezTo>
                  <a:cubicBezTo>
                    <a:pt x="2347" y="1496"/>
                    <a:pt x="2407" y="1450"/>
                    <a:pt x="2463" y="1422"/>
                  </a:cubicBezTo>
                  <a:cubicBezTo>
                    <a:pt x="2537" y="1376"/>
                    <a:pt x="2597" y="1320"/>
                    <a:pt x="2671" y="1232"/>
                  </a:cubicBezTo>
                  <a:cubicBezTo>
                    <a:pt x="2699" y="1200"/>
                    <a:pt x="2727" y="1158"/>
                    <a:pt x="2759" y="1112"/>
                  </a:cubicBezTo>
                  <a:cubicBezTo>
                    <a:pt x="2787" y="1084"/>
                    <a:pt x="2801" y="1042"/>
                    <a:pt x="2815" y="996"/>
                  </a:cubicBezTo>
                  <a:cubicBezTo>
                    <a:pt x="2847" y="922"/>
                    <a:pt x="2861" y="848"/>
                    <a:pt x="2847" y="792"/>
                  </a:cubicBezTo>
                  <a:cubicBezTo>
                    <a:pt x="2847" y="718"/>
                    <a:pt x="2832" y="644"/>
                    <a:pt x="2787" y="585"/>
                  </a:cubicBezTo>
                  <a:cubicBezTo>
                    <a:pt x="2745" y="528"/>
                    <a:pt x="2699" y="468"/>
                    <a:pt x="2639" y="409"/>
                  </a:cubicBezTo>
                  <a:cubicBezTo>
                    <a:pt x="2583" y="352"/>
                    <a:pt x="2509" y="307"/>
                    <a:pt x="2421" y="264"/>
                  </a:cubicBezTo>
                  <a:cubicBezTo>
                    <a:pt x="2347" y="219"/>
                    <a:pt x="2259" y="177"/>
                    <a:pt x="2157" y="145"/>
                  </a:cubicBezTo>
                  <a:cubicBezTo>
                    <a:pt x="2069" y="117"/>
                    <a:pt x="1967" y="89"/>
                    <a:pt x="1865" y="57"/>
                  </a:cubicBezTo>
                  <a:cubicBezTo>
                    <a:pt x="1672" y="29"/>
                    <a:pt x="1468" y="1"/>
                    <a:pt x="1278"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3" name="Google Shape;7675;p83">
              <a:extLst>
                <a:ext uri="{FF2B5EF4-FFF2-40B4-BE49-F238E27FC236}">
                  <a16:creationId xmlns:a16="http://schemas.microsoft.com/office/drawing/2014/main" id="{708CE7DD-0897-0C1D-9E8F-2063D1FF84FB}"/>
                </a:ext>
              </a:extLst>
            </p:cNvPr>
            <p:cNvSpPr/>
            <p:nvPr/>
          </p:nvSpPr>
          <p:spPr>
            <a:xfrm>
              <a:off x="6171916" y="3088426"/>
              <a:ext cx="270843" cy="437066"/>
            </a:xfrm>
            <a:custGeom>
              <a:avLst/>
              <a:gdLst/>
              <a:ahLst/>
              <a:cxnLst/>
              <a:rect l="l" t="t" r="r" b="b"/>
              <a:pathLst>
                <a:path w="2871" h="4633" extrusionOk="0">
                  <a:moveTo>
                    <a:pt x="2006" y="0"/>
                  </a:moveTo>
                  <a:cubicBezTo>
                    <a:pt x="1759" y="46"/>
                    <a:pt x="1496" y="134"/>
                    <a:pt x="1232" y="282"/>
                  </a:cubicBezTo>
                  <a:cubicBezTo>
                    <a:pt x="1098" y="338"/>
                    <a:pt x="968" y="426"/>
                    <a:pt x="834" y="528"/>
                  </a:cubicBezTo>
                  <a:cubicBezTo>
                    <a:pt x="704" y="633"/>
                    <a:pt x="585" y="735"/>
                    <a:pt x="483" y="851"/>
                  </a:cubicBezTo>
                  <a:cubicBezTo>
                    <a:pt x="265" y="1087"/>
                    <a:pt x="117" y="1351"/>
                    <a:pt x="43" y="1629"/>
                  </a:cubicBezTo>
                  <a:cubicBezTo>
                    <a:pt x="15" y="1759"/>
                    <a:pt x="1" y="1907"/>
                    <a:pt x="1" y="2069"/>
                  </a:cubicBezTo>
                  <a:cubicBezTo>
                    <a:pt x="1" y="2230"/>
                    <a:pt x="29" y="2375"/>
                    <a:pt x="71" y="2522"/>
                  </a:cubicBezTo>
                  <a:cubicBezTo>
                    <a:pt x="131" y="2800"/>
                    <a:pt x="265" y="3078"/>
                    <a:pt x="454" y="3342"/>
                  </a:cubicBezTo>
                  <a:cubicBezTo>
                    <a:pt x="630" y="3578"/>
                    <a:pt x="848" y="3799"/>
                    <a:pt x="1112" y="4003"/>
                  </a:cubicBezTo>
                  <a:cubicBezTo>
                    <a:pt x="1362" y="4179"/>
                    <a:pt x="1626" y="4327"/>
                    <a:pt x="1918" y="4443"/>
                  </a:cubicBezTo>
                  <a:cubicBezTo>
                    <a:pt x="2199" y="4545"/>
                    <a:pt x="2491" y="4605"/>
                    <a:pt x="2783" y="4633"/>
                  </a:cubicBezTo>
                  <a:cubicBezTo>
                    <a:pt x="2797" y="4605"/>
                    <a:pt x="2815" y="4591"/>
                    <a:pt x="2829" y="4559"/>
                  </a:cubicBezTo>
                  <a:cubicBezTo>
                    <a:pt x="2843" y="4531"/>
                    <a:pt x="2857" y="4503"/>
                    <a:pt x="2871" y="4471"/>
                  </a:cubicBezTo>
                  <a:cubicBezTo>
                    <a:pt x="2653" y="4443"/>
                    <a:pt x="2431" y="4383"/>
                    <a:pt x="2213" y="4281"/>
                  </a:cubicBezTo>
                  <a:lnTo>
                    <a:pt x="2213" y="4295"/>
                  </a:lnTo>
                  <a:cubicBezTo>
                    <a:pt x="1963" y="4179"/>
                    <a:pt x="1714" y="4045"/>
                    <a:pt x="1496" y="3870"/>
                  </a:cubicBezTo>
                  <a:cubicBezTo>
                    <a:pt x="1288" y="3711"/>
                    <a:pt x="1098" y="3518"/>
                    <a:pt x="950" y="3328"/>
                  </a:cubicBezTo>
                  <a:cubicBezTo>
                    <a:pt x="820" y="3152"/>
                    <a:pt x="718" y="2976"/>
                    <a:pt x="630" y="2786"/>
                  </a:cubicBezTo>
                  <a:cubicBezTo>
                    <a:pt x="556" y="2624"/>
                    <a:pt x="511" y="2448"/>
                    <a:pt x="483" y="2273"/>
                  </a:cubicBezTo>
                  <a:cubicBezTo>
                    <a:pt x="469" y="2111"/>
                    <a:pt x="469" y="1967"/>
                    <a:pt x="483" y="1819"/>
                  </a:cubicBezTo>
                  <a:cubicBezTo>
                    <a:pt x="497" y="1703"/>
                    <a:pt x="528" y="1583"/>
                    <a:pt x="571" y="1467"/>
                  </a:cubicBezTo>
                  <a:cubicBezTo>
                    <a:pt x="644" y="1337"/>
                    <a:pt x="718" y="1203"/>
                    <a:pt x="806" y="1073"/>
                  </a:cubicBezTo>
                  <a:lnTo>
                    <a:pt x="820" y="1073"/>
                  </a:lnTo>
                  <a:cubicBezTo>
                    <a:pt x="936" y="925"/>
                    <a:pt x="1070" y="778"/>
                    <a:pt x="1232" y="662"/>
                  </a:cubicBezTo>
                  <a:lnTo>
                    <a:pt x="1246" y="647"/>
                  </a:lnTo>
                  <a:cubicBezTo>
                    <a:pt x="1436" y="514"/>
                    <a:pt x="1626" y="398"/>
                    <a:pt x="1830" y="296"/>
                  </a:cubicBezTo>
                  <a:cubicBezTo>
                    <a:pt x="1963" y="250"/>
                    <a:pt x="2094" y="208"/>
                    <a:pt x="2227" y="176"/>
                  </a:cubicBezTo>
                  <a:lnTo>
                    <a:pt x="2199" y="148"/>
                  </a:lnTo>
                  <a:cubicBezTo>
                    <a:pt x="2167" y="120"/>
                    <a:pt x="2139" y="106"/>
                    <a:pt x="2111" y="74"/>
                  </a:cubicBezTo>
                  <a:cubicBezTo>
                    <a:pt x="2080" y="46"/>
                    <a:pt x="2051" y="32"/>
                    <a:pt x="2006" y="0"/>
                  </a:cubicBezTo>
                  <a:close/>
                </a:path>
              </a:pathLst>
            </a:custGeom>
            <a:solidFill>
              <a:srgbClr val="0024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4" name="Google Shape;7676;p83">
              <a:extLst>
                <a:ext uri="{FF2B5EF4-FFF2-40B4-BE49-F238E27FC236}">
                  <a16:creationId xmlns:a16="http://schemas.microsoft.com/office/drawing/2014/main" id="{9A0224A9-314C-404F-556F-6F877EF628DE}"/>
                </a:ext>
              </a:extLst>
            </p:cNvPr>
            <p:cNvSpPr/>
            <p:nvPr/>
          </p:nvSpPr>
          <p:spPr>
            <a:xfrm>
              <a:off x="6341818" y="3069181"/>
              <a:ext cx="65187" cy="58678"/>
            </a:xfrm>
            <a:custGeom>
              <a:avLst/>
              <a:gdLst/>
              <a:ahLst/>
              <a:cxnLst/>
              <a:rect l="l" t="t" r="r" b="b"/>
              <a:pathLst>
                <a:path w="691" h="622" extrusionOk="0">
                  <a:moveTo>
                    <a:pt x="148" y="0"/>
                  </a:moveTo>
                  <a:cubicBezTo>
                    <a:pt x="103" y="14"/>
                    <a:pt x="75" y="46"/>
                    <a:pt x="46" y="74"/>
                  </a:cubicBezTo>
                  <a:cubicBezTo>
                    <a:pt x="1" y="148"/>
                    <a:pt x="29" y="264"/>
                    <a:pt x="103" y="310"/>
                  </a:cubicBezTo>
                  <a:cubicBezTo>
                    <a:pt x="134" y="324"/>
                    <a:pt x="177" y="338"/>
                    <a:pt x="205" y="366"/>
                  </a:cubicBezTo>
                  <a:cubicBezTo>
                    <a:pt x="236" y="398"/>
                    <a:pt x="279" y="426"/>
                    <a:pt x="310" y="468"/>
                  </a:cubicBezTo>
                  <a:cubicBezTo>
                    <a:pt x="324" y="486"/>
                    <a:pt x="338" y="514"/>
                    <a:pt x="352" y="542"/>
                  </a:cubicBezTo>
                  <a:cubicBezTo>
                    <a:pt x="384" y="592"/>
                    <a:pt x="441" y="621"/>
                    <a:pt x="502" y="621"/>
                  </a:cubicBezTo>
                  <a:cubicBezTo>
                    <a:pt x="531" y="621"/>
                    <a:pt x="560" y="615"/>
                    <a:pt x="588" y="602"/>
                  </a:cubicBezTo>
                  <a:cubicBezTo>
                    <a:pt x="662" y="556"/>
                    <a:pt x="690" y="454"/>
                    <a:pt x="644" y="366"/>
                  </a:cubicBezTo>
                  <a:cubicBezTo>
                    <a:pt x="542" y="222"/>
                    <a:pt x="426" y="102"/>
                    <a:pt x="264" y="14"/>
                  </a:cubicBezTo>
                  <a:cubicBezTo>
                    <a:pt x="250" y="0"/>
                    <a:pt x="222" y="0"/>
                    <a:pt x="191" y="0"/>
                  </a:cubicBezTo>
                  <a:close/>
                </a:path>
              </a:pathLst>
            </a:custGeom>
            <a:solidFill>
              <a:srgbClr val="0B638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5" name="Google Shape;7677;p83">
              <a:extLst>
                <a:ext uri="{FF2B5EF4-FFF2-40B4-BE49-F238E27FC236}">
                  <a16:creationId xmlns:a16="http://schemas.microsoft.com/office/drawing/2014/main" id="{43CBD0E7-2085-203E-4717-D7CC96D773A1}"/>
                </a:ext>
              </a:extLst>
            </p:cNvPr>
            <p:cNvSpPr/>
            <p:nvPr/>
          </p:nvSpPr>
          <p:spPr>
            <a:xfrm>
              <a:off x="6392949" y="3490870"/>
              <a:ext cx="70753" cy="58489"/>
            </a:xfrm>
            <a:custGeom>
              <a:avLst/>
              <a:gdLst/>
              <a:ahLst/>
              <a:cxnLst/>
              <a:rect l="l" t="t" r="r" b="b"/>
              <a:pathLst>
                <a:path w="750" h="620" extrusionOk="0">
                  <a:moveTo>
                    <a:pt x="560" y="1"/>
                  </a:moveTo>
                  <a:cubicBezTo>
                    <a:pt x="514" y="1"/>
                    <a:pt x="454" y="29"/>
                    <a:pt x="426" y="89"/>
                  </a:cubicBezTo>
                  <a:cubicBezTo>
                    <a:pt x="412" y="103"/>
                    <a:pt x="398" y="131"/>
                    <a:pt x="384" y="149"/>
                  </a:cubicBezTo>
                  <a:cubicBezTo>
                    <a:pt x="366" y="177"/>
                    <a:pt x="338" y="191"/>
                    <a:pt x="310" y="219"/>
                  </a:cubicBezTo>
                  <a:cubicBezTo>
                    <a:pt x="296" y="237"/>
                    <a:pt x="250" y="251"/>
                    <a:pt x="222" y="265"/>
                  </a:cubicBezTo>
                  <a:cubicBezTo>
                    <a:pt x="190" y="279"/>
                    <a:pt x="162" y="293"/>
                    <a:pt x="134" y="293"/>
                  </a:cubicBezTo>
                  <a:cubicBezTo>
                    <a:pt x="46" y="325"/>
                    <a:pt x="0" y="413"/>
                    <a:pt x="32" y="500"/>
                  </a:cubicBezTo>
                  <a:cubicBezTo>
                    <a:pt x="44" y="577"/>
                    <a:pt x="113" y="619"/>
                    <a:pt x="189" y="619"/>
                  </a:cubicBezTo>
                  <a:cubicBezTo>
                    <a:pt x="200" y="619"/>
                    <a:pt x="211" y="618"/>
                    <a:pt x="222" y="617"/>
                  </a:cubicBezTo>
                  <a:cubicBezTo>
                    <a:pt x="426" y="557"/>
                    <a:pt x="602" y="441"/>
                    <a:pt x="704" y="251"/>
                  </a:cubicBezTo>
                  <a:cubicBezTo>
                    <a:pt x="750" y="177"/>
                    <a:pt x="718" y="75"/>
                    <a:pt x="648" y="29"/>
                  </a:cubicBezTo>
                  <a:cubicBezTo>
                    <a:pt x="616" y="15"/>
                    <a:pt x="588" y="1"/>
                    <a:pt x="560" y="1"/>
                  </a:cubicBezTo>
                  <a:close/>
                </a:path>
              </a:pathLst>
            </a:custGeom>
            <a:solidFill>
              <a:srgbClr val="0B638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6" name="Google Shape;7678;p83">
              <a:extLst>
                <a:ext uri="{FF2B5EF4-FFF2-40B4-BE49-F238E27FC236}">
                  <a16:creationId xmlns:a16="http://schemas.microsoft.com/office/drawing/2014/main" id="{AACDAF5B-69F6-53B8-BC2B-68196733AE78}"/>
                </a:ext>
              </a:extLst>
            </p:cNvPr>
            <p:cNvSpPr/>
            <p:nvPr/>
          </p:nvSpPr>
          <p:spPr>
            <a:xfrm>
              <a:off x="5812207" y="3092671"/>
              <a:ext cx="426217" cy="536686"/>
            </a:xfrm>
            <a:custGeom>
              <a:avLst/>
              <a:gdLst/>
              <a:ahLst/>
              <a:cxnLst/>
              <a:rect l="l" t="t" r="r" b="b"/>
              <a:pathLst>
                <a:path w="4518" h="5689" extrusionOk="0">
                  <a:moveTo>
                    <a:pt x="718" y="1"/>
                  </a:moveTo>
                  <a:cubicBezTo>
                    <a:pt x="676" y="1"/>
                    <a:pt x="630" y="15"/>
                    <a:pt x="588" y="15"/>
                  </a:cubicBezTo>
                  <a:cubicBezTo>
                    <a:pt x="250" y="89"/>
                    <a:pt x="1" y="427"/>
                    <a:pt x="1" y="806"/>
                  </a:cubicBezTo>
                  <a:lnTo>
                    <a:pt x="1" y="4897"/>
                  </a:lnTo>
                  <a:cubicBezTo>
                    <a:pt x="1" y="5319"/>
                    <a:pt x="324" y="5689"/>
                    <a:pt x="718" y="5689"/>
                  </a:cubicBezTo>
                  <a:lnTo>
                    <a:pt x="3796" y="5689"/>
                  </a:lnTo>
                  <a:cubicBezTo>
                    <a:pt x="4194" y="5689"/>
                    <a:pt x="4517" y="5319"/>
                    <a:pt x="4517" y="4897"/>
                  </a:cubicBezTo>
                  <a:lnTo>
                    <a:pt x="4517" y="806"/>
                  </a:lnTo>
                  <a:cubicBezTo>
                    <a:pt x="4517" y="367"/>
                    <a:pt x="4194" y="1"/>
                    <a:pt x="3796"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7" name="Google Shape;7679;p83">
              <a:extLst>
                <a:ext uri="{FF2B5EF4-FFF2-40B4-BE49-F238E27FC236}">
                  <a16:creationId xmlns:a16="http://schemas.microsoft.com/office/drawing/2014/main" id="{FBFC3072-9043-E62B-DEC3-2B22C9998C75}"/>
                </a:ext>
              </a:extLst>
            </p:cNvPr>
            <p:cNvSpPr/>
            <p:nvPr/>
          </p:nvSpPr>
          <p:spPr>
            <a:xfrm>
              <a:off x="5794283" y="3095407"/>
              <a:ext cx="79055" cy="52357"/>
            </a:xfrm>
            <a:custGeom>
              <a:avLst/>
              <a:gdLst/>
              <a:ahLst/>
              <a:cxnLst/>
              <a:rect l="l" t="t" r="r" b="b"/>
              <a:pathLst>
                <a:path w="838" h="555" extrusionOk="0">
                  <a:moveTo>
                    <a:pt x="764" y="0"/>
                  </a:moveTo>
                  <a:cubicBezTo>
                    <a:pt x="690" y="14"/>
                    <a:pt x="616" y="46"/>
                    <a:pt x="557" y="74"/>
                  </a:cubicBezTo>
                  <a:cubicBezTo>
                    <a:pt x="486" y="102"/>
                    <a:pt x="426" y="134"/>
                    <a:pt x="367" y="176"/>
                  </a:cubicBezTo>
                  <a:cubicBezTo>
                    <a:pt x="236" y="264"/>
                    <a:pt x="117" y="366"/>
                    <a:pt x="15" y="471"/>
                  </a:cubicBezTo>
                  <a:cubicBezTo>
                    <a:pt x="15" y="486"/>
                    <a:pt x="1" y="486"/>
                    <a:pt x="1" y="500"/>
                  </a:cubicBezTo>
                  <a:cubicBezTo>
                    <a:pt x="1" y="514"/>
                    <a:pt x="1" y="528"/>
                    <a:pt x="15" y="542"/>
                  </a:cubicBezTo>
                  <a:cubicBezTo>
                    <a:pt x="22" y="551"/>
                    <a:pt x="33" y="555"/>
                    <a:pt x="46" y="555"/>
                  </a:cubicBezTo>
                  <a:cubicBezTo>
                    <a:pt x="60" y="555"/>
                    <a:pt x="75" y="551"/>
                    <a:pt x="89" y="542"/>
                  </a:cubicBezTo>
                  <a:cubicBezTo>
                    <a:pt x="191" y="440"/>
                    <a:pt x="293" y="338"/>
                    <a:pt x="412" y="264"/>
                  </a:cubicBezTo>
                  <a:cubicBezTo>
                    <a:pt x="500" y="208"/>
                    <a:pt x="602" y="162"/>
                    <a:pt x="704" y="120"/>
                  </a:cubicBezTo>
                  <a:cubicBezTo>
                    <a:pt x="732" y="120"/>
                    <a:pt x="764" y="102"/>
                    <a:pt x="792" y="102"/>
                  </a:cubicBezTo>
                  <a:cubicBezTo>
                    <a:pt x="806" y="88"/>
                    <a:pt x="838" y="60"/>
                    <a:pt x="820" y="46"/>
                  </a:cubicBezTo>
                  <a:cubicBezTo>
                    <a:pt x="820" y="14"/>
                    <a:pt x="806" y="0"/>
                    <a:pt x="778"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8" name="Google Shape;7680;p83">
              <a:extLst>
                <a:ext uri="{FF2B5EF4-FFF2-40B4-BE49-F238E27FC236}">
                  <a16:creationId xmlns:a16="http://schemas.microsoft.com/office/drawing/2014/main" id="{09B7847E-E43C-C9FE-791E-A576EC8D0F30}"/>
                </a:ext>
              </a:extLst>
            </p:cNvPr>
            <p:cNvSpPr/>
            <p:nvPr/>
          </p:nvSpPr>
          <p:spPr>
            <a:xfrm>
              <a:off x="5784660" y="3095407"/>
              <a:ext cx="85753" cy="63772"/>
            </a:xfrm>
            <a:custGeom>
              <a:avLst/>
              <a:gdLst/>
              <a:ahLst/>
              <a:cxnLst/>
              <a:rect l="l" t="t" r="r" b="b"/>
              <a:pathLst>
                <a:path w="909" h="676" extrusionOk="0">
                  <a:moveTo>
                    <a:pt x="866" y="0"/>
                  </a:moveTo>
                  <a:cubicBezTo>
                    <a:pt x="834" y="0"/>
                    <a:pt x="820" y="0"/>
                    <a:pt x="806" y="14"/>
                  </a:cubicBezTo>
                  <a:cubicBezTo>
                    <a:pt x="644" y="60"/>
                    <a:pt x="500" y="134"/>
                    <a:pt x="367" y="222"/>
                  </a:cubicBezTo>
                  <a:cubicBezTo>
                    <a:pt x="293" y="278"/>
                    <a:pt x="219" y="324"/>
                    <a:pt x="148" y="398"/>
                  </a:cubicBezTo>
                  <a:cubicBezTo>
                    <a:pt x="117" y="426"/>
                    <a:pt x="89" y="454"/>
                    <a:pt x="75" y="500"/>
                  </a:cubicBezTo>
                  <a:cubicBezTo>
                    <a:pt x="43" y="528"/>
                    <a:pt x="15" y="573"/>
                    <a:pt x="1" y="602"/>
                  </a:cubicBezTo>
                  <a:lnTo>
                    <a:pt x="1" y="647"/>
                  </a:lnTo>
                  <a:lnTo>
                    <a:pt x="29" y="675"/>
                  </a:lnTo>
                  <a:lnTo>
                    <a:pt x="75" y="675"/>
                  </a:lnTo>
                  <a:cubicBezTo>
                    <a:pt x="89" y="661"/>
                    <a:pt x="89" y="661"/>
                    <a:pt x="89" y="647"/>
                  </a:cubicBezTo>
                  <a:cubicBezTo>
                    <a:pt x="117" y="588"/>
                    <a:pt x="163" y="528"/>
                    <a:pt x="205" y="486"/>
                  </a:cubicBezTo>
                  <a:cubicBezTo>
                    <a:pt x="265" y="412"/>
                    <a:pt x="338" y="352"/>
                    <a:pt x="426" y="296"/>
                  </a:cubicBezTo>
                  <a:cubicBezTo>
                    <a:pt x="557" y="208"/>
                    <a:pt x="718" y="148"/>
                    <a:pt x="880" y="88"/>
                  </a:cubicBezTo>
                  <a:cubicBezTo>
                    <a:pt x="880" y="88"/>
                    <a:pt x="894" y="74"/>
                    <a:pt x="894" y="60"/>
                  </a:cubicBezTo>
                  <a:cubicBezTo>
                    <a:pt x="908" y="46"/>
                    <a:pt x="908" y="32"/>
                    <a:pt x="894" y="14"/>
                  </a:cubicBezTo>
                  <a:cubicBezTo>
                    <a:pt x="894" y="14"/>
                    <a:pt x="880" y="0"/>
                    <a:pt x="866"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9" name="Google Shape;7681;p83">
              <a:extLst>
                <a:ext uri="{FF2B5EF4-FFF2-40B4-BE49-F238E27FC236}">
                  <a16:creationId xmlns:a16="http://schemas.microsoft.com/office/drawing/2014/main" id="{10975287-0285-BADE-3086-E8197371BDF2}"/>
                </a:ext>
              </a:extLst>
            </p:cNvPr>
            <p:cNvSpPr/>
            <p:nvPr/>
          </p:nvSpPr>
          <p:spPr>
            <a:xfrm>
              <a:off x="5838433" y="3096728"/>
              <a:ext cx="30660" cy="17358"/>
            </a:xfrm>
            <a:custGeom>
              <a:avLst/>
              <a:gdLst/>
              <a:ahLst/>
              <a:cxnLst/>
              <a:rect l="l" t="t" r="r" b="b"/>
              <a:pathLst>
                <a:path w="325" h="184" extrusionOk="0">
                  <a:moveTo>
                    <a:pt x="264" y="0"/>
                  </a:moveTo>
                  <a:cubicBezTo>
                    <a:pt x="194" y="18"/>
                    <a:pt x="106" y="46"/>
                    <a:pt x="32" y="88"/>
                  </a:cubicBezTo>
                  <a:lnTo>
                    <a:pt x="1" y="120"/>
                  </a:lnTo>
                  <a:cubicBezTo>
                    <a:pt x="1" y="134"/>
                    <a:pt x="1" y="148"/>
                    <a:pt x="18" y="162"/>
                  </a:cubicBezTo>
                  <a:cubicBezTo>
                    <a:pt x="18" y="172"/>
                    <a:pt x="32" y="183"/>
                    <a:pt x="50" y="183"/>
                  </a:cubicBezTo>
                  <a:cubicBezTo>
                    <a:pt x="58" y="183"/>
                    <a:pt x="66" y="181"/>
                    <a:pt x="74" y="176"/>
                  </a:cubicBezTo>
                  <a:cubicBezTo>
                    <a:pt x="134" y="148"/>
                    <a:pt x="194" y="120"/>
                    <a:pt x="250" y="106"/>
                  </a:cubicBezTo>
                  <a:cubicBezTo>
                    <a:pt x="264" y="106"/>
                    <a:pt x="282" y="106"/>
                    <a:pt x="282" y="88"/>
                  </a:cubicBezTo>
                  <a:cubicBezTo>
                    <a:pt x="296" y="88"/>
                    <a:pt x="310" y="88"/>
                    <a:pt x="324" y="74"/>
                  </a:cubicBezTo>
                  <a:lnTo>
                    <a:pt x="324" y="32"/>
                  </a:lnTo>
                  <a:cubicBezTo>
                    <a:pt x="324" y="18"/>
                    <a:pt x="296" y="0"/>
                    <a:pt x="282"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0" name="Google Shape;7682;p83">
              <a:extLst>
                <a:ext uri="{FF2B5EF4-FFF2-40B4-BE49-F238E27FC236}">
                  <a16:creationId xmlns:a16="http://schemas.microsoft.com/office/drawing/2014/main" id="{F148A9C1-718B-B69D-EA85-1B4792F36F9E}"/>
                </a:ext>
              </a:extLst>
            </p:cNvPr>
            <p:cNvSpPr/>
            <p:nvPr/>
          </p:nvSpPr>
          <p:spPr>
            <a:xfrm>
              <a:off x="5828810" y="3096728"/>
              <a:ext cx="41603" cy="23301"/>
            </a:xfrm>
            <a:custGeom>
              <a:avLst/>
              <a:gdLst/>
              <a:ahLst/>
              <a:cxnLst/>
              <a:rect l="l" t="t" r="r" b="b"/>
              <a:pathLst>
                <a:path w="441" h="247" extrusionOk="0">
                  <a:moveTo>
                    <a:pt x="366" y="0"/>
                  </a:moveTo>
                  <a:cubicBezTo>
                    <a:pt x="310" y="18"/>
                    <a:pt x="250" y="32"/>
                    <a:pt x="191" y="60"/>
                  </a:cubicBezTo>
                  <a:cubicBezTo>
                    <a:pt x="134" y="88"/>
                    <a:pt x="74" y="120"/>
                    <a:pt x="32" y="162"/>
                  </a:cubicBezTo>
                  <a:cubicBezTo>
                    <a:pt x="1" y="176"/>
                    <a:pt x="1" y="208"/>
                    <a:pt x="15" y="236"/>
                  </a:cubicBezTo>
                  <a:cubicBezTo>
                    <a:pt x="30" y="243"/>
                    <a:pt x="45" y="246"/>
                    <a:pt x="58" y="246"/>
                  </a:cubicBezTo>
                  <a:cubicBezTo>
                    <a:pt x="71" y="246"/>
                    <a:pt x="81" y="243"/>
                    <a:pt x="89" y="236"/>
                  </a:cubicBezTo>
                  <a:cubicBezTo>
                    <a:pt x="103" y="222"/>
                    <a:pt x="120" y="208"/>
                    <a:pt x="134" y="208"/>
                  </a:cubicBezTo>
                  <a:cubicBezTo>
                    <a:pt x="191" y="162"/>
                    <a:pt x="250" y="134"/>
                    <a:pt x="310" y="120"/>
                  </a:cubicBezTo>
                  <a:cubicBezTo>
                    <a:pt x="338" y="106"/>
                    <a:pt x="366" y="106"/>
                    <a:pt x="398" y="106"/>
                  </a:cubicBezTo>
                  <a:cubicBezTo>
                    <a:pt x="412" y="88"/>
                    <a:pt x="440" y="60"/>
                    <a:pt x="426" y="46"/>
                  </a:cubicBezTo>
                  <a:cubicBezTo>
                    <a:pt x="426" y="18"/>
                    <a:pt x="412" y="0"/>
                    <a:pt x="384"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1" name="Google Shape;7683;p83">
              <a:extLst>
                <a:ext uri="{FF2B5EF4-FFF2-40B4-BE49-F238E27FC236}">
                  <a16:creationId xmlns:a16="http://schemas.microsoft.com/office/drawing/2014/main" id="{4A697D34-BF68-E0C2-280D-A8DB6DF77685}"/>
                </a:ext>
              </a:extLst>
            </p:cNvPr>
            <p:cNvSpPr/>
            <p:nvPr/>
          </p:nvSpPr>
          <p:spPr>
            <a:xfrm>
              <a:off x="5821829" y="3096728"/>
              <a:ext cx="45942" cy="28773"/>
            </a:xfrm>
            <a:custGeom>
              <a:avLst/>
              <a:gdLst/>
              <a:ahLst/>
              <a:cxnLst/>
              <a:rect l="l" t="t" r="r" b="b"/>
              <a:pathLst>
                <a:path w="487" h="305" extrusionOk="0">
                  <a:moveTo>
                    <a:pt x="426" y="0"/>
                  </a:moveTo>
                  <a:cubicBezTo>
                    <a:pt x="352" y="32"/>
                    <a:pt x="282" y="46"/>
                    <a:pt x="222" y="88"/>
                  </a:cubicBezTo>
                  <a:cubicBezTo>
                    <a:pt x="148" y="120"/>
                    <a:pt x="89" y="162"/>
                    <a:pt x="18" y="208"/>
                  </a:cubicBezTo>
                  <a:cubicBezTo>
                    <a:pt x="1" y="236"/>
                    <a:pt x="1" y="264"/>
                    <a:pt x="18" y="282"/>
                  </a:cubicBezTo>
                  <a:cubicBezTo>
                    <a:pt x="27" y="298"/>
                    <a:pt x="40" y="305"/>
                    <a:pt x="55" y="305"/>
                  </a:cubicBezTo>
                  <a:cubicBezTo>
                    <a:pt x="65" y="305"/>
                    <a:pt x="77" y="301"/>
                    <a:pt x="89" y="296"/>
                  </a:cubicBezTo>
                  <a:cubicBezTo>
                    <a:pt x="120" y="264"/>
                    <a:pt x="134" y="250"/>
                    <a:pt x="163" y="236"/>
                  </a:cubicBezTo>
                  <a:cubicBezTo>
                    <a:pt x="236" y="176"/>
                    <a:pt x="324" y="148"/>
                    <a:pt x="412" y="120"/>
                  </a:cubicBezTo>
                  <a:cubicBezTo>
                    <a:pt x="412" y="106"/>
                    <a:pt x="426" y="106"/>
                    <a:pt x="440" y="106"/>
                  </a:cubicBezTo>
                  <a:cubicBezTo>
                    <a:pt x="458" y="106"/>
                    <a:pt x="472" y="88"/>
                    <a:pt x="472" y="74"/>
                  </a:cubicBezTo>
                  <a:cubicBezTo>
                    <a:pt x="486" y="74"/>
                    <a:pt x="486" y="60"/>
                    <a:pt x="486" y="46"/>
                  </a:cubicBezTo>
                  <a:cubicBezTo>
                    <a:pt x="486" y="18"/>
                    <a:pt x="458" y="0"/>
                    <a:pt x="440"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2" name="Google Shape;7684;p83">
              <a:extLst>
                <a:ext uri="{FF2B5EF4-FFF2-40B4-BE49-F238E27FC236}">
                  <a16:creationId xmlns:a16="http://schemas.microsoft.com/office/drawing/2014/main" id="{6B2707FC-6A9F-4BEF-DFF7-C95CB95733B7}"/>
                </a:ext>
              </a:extLst>
            </p:cNvPr>
            <p:cNvSpPr/>
            <p:nvPr/>
          </p:nvSpPr>
          <p:spPr>
            <a:xfrm>
              <a:off x="5801264" y="3102294"/>
              <a:ext cx="427160" cy="536686"/>
            </a:xfrm>
            <a:custGeom>
              <a:avLst/>
              <a:gdLst/>
              <a:ahLst/>
              <a:cxnLst/>
              <a:rect l="l" t="t" r="r" b="b"/>
              <a:pathLst>
                <a:path w="4528" h="5689" extrusionOk="0">
                  <a:moveTo>
                    <a:pt x="778" y="1"/>
                  </a:moveTo>
                  <a:cubicBezTo>
                    <a:pt x="556" y="117"/>
                    <a:pt x="352" y="237"/>
                    <a:pt x="131" y="353"/>
                  </a:cubicBezTo>
                  <a:cubicBezTo>
                    <a:pt x="60" y="486"/>
                    <a:pt x="1" y="645"/>
                    <a:pt x="1" y="806"/>
                  </a:cubicBezTo>
                  <a:lnTo>
                    <a:pt x="1" y="4897"/>
                  </a:lnTo>
                  <a:cubicBezTo>
                    <a:pt x="1" y="5323"/>
                    <a:pt x="338" y="5689"/>
                    <a:pt x="718" y="5689"/>
                  </a:cubicBezTo>
                  <a:lnTo>
                    <a:pt x="3810" y="5689"/>
                  </a:lnTo>
                  <a:cubicBezTo>
                    <a:pt x="4194" y="5689"/>
                    <a:pt x="4528" y="5323"/>
                    <a:pt x="4528" y="4897"/>
                  </a:cubicBezTo>
                  <a:lnTo>
                    <a:pt x="4528" y="806"/>
                  </a:lnTo>
                  <a:cubicBezTo>
                    <a:pt x="4528" y="367"/>
                    <a:pt x="4194" y="1"/>
                    <a:pt x="3810" y="1"/>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3" name="Google Shape;7685;p83">
              <a:extLst>
                <a:ext uri="{FF2B5EF4-FFF2-40B4-BE49-F238E27FC236}">
                  <a16:creationId xmlns:a16="http://schemas.microsoft.com/office/drawing/2014/main" id="{5BCB9BD9-2650-0F2D-5C24-D6FC3BD35406}"/>
                </a:ext>
              </a:extLst>
            </p:cNvPr>
            <p:cNvSpPr/>
            <p:nvPr/>
          </p:nvSpPr>
          <p:spPr>
            <a:xfrm>
              <a:off x="6155313" y="3123237"/>
              <a:ext cx="39905" cy="45565"/>
            </a:xfrm>
            <a:custGeom>
              <a:avLst/>
              <a:gdLst/>
              <a:ahLst/>
              <a:cxnLst/>
              <a:rect l="l" t="t" r="r" b="b"/>
              <a:pathLst>
                <a:path w="423" h="483" extrusionOk="0">
                  <a:moveTo>
                    <a:pt x="1" y="1"/>
                  </a:moveTo>
                  <a:cubicBezTo>
                    <a:pt x="191" y="89"/>
                    <a:pt x="353" y="264"/>
                    <a:pt x="423" y="482"/>
                  </a:cubicBezTo>
                  <a:cubicBezTo>
                    <a:pt x="353" y="264"/>
                    <a:pt x="191" y="71"/>
                    <a:pt x="1" y="1"/>
                  </a:cubicBezTo>
                  <a:close/>
                </a:path>
              </a:pathLst>
            </a:custGeom>
            <a:solidFill>
              <a:srgbClr val="F24C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4" name="Google Shape;7686;p83">
              <a:extLst>
                <a:ext uri="{FF2B5EF4-FFF2-40B4-BE49-F238E27FC236}">
                  <a16:creationId xmlns:a16="http://schemas.microsoft.com/office/drawing/2014/main" id="{15599295-ECA5-8412-5E74-79DA4CA04A3D}"/>
                </a:ext>
              </a:extLst>
            </p:cNvPr>
            <p:cNvSpPr/>
            <p:nvPr/>
          </p:nvSpPr>
          <p:spPr>
            <a:xfrm>
              <a:off x="5776358" y="3123237"/>
              <a:ext cx="41603" cy="45565"/>
            </a:xfrm>
            <a:custGeom>
              <a:avLst/>
              <a:gdLst/>
              <a:ahLst/>
              <a:cxnLst/>
              <a:rect l="l" t="t" r="r" b="b"/>
              <a:pathLst>
                <a:path w="441" h="483" extrusionOk="0">
                  <a:moveTo>
                    <a:pt x="440" y="1"/>
                  </a:moveTo>
                  <a:cubicBezTo>
                    <a:pt x="236" y="71"/>
                    <a:pt x="89" y="264"/>
                    <a:pt x="1" y="482"/>
                  </a:cubicBezTo>
                  <a:cubicBezTo>
                    <a:pt x="89" y="264"/>
                    <a:pt x="236" y="89"/>
                    <a:pt x="440" y="1"/>
                  </a:cubicBezTo>
                  <a:close/>
                </a:path>
              </a:pathLst>
            </a:custGeom>
            <a:solidFill>
              <a:srgbClr val="F24C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5" name="Google Shape;7687;p83">
              <a:extLst>
                <a:ext uri="{FF2B5EF4-FFF2-40B4-BE49-F238E27FC236}">
                  <a16:creationId xmlns:a16="http://schemas.microsoft.com/office/drawing/2014/main" id="{4100751D-E3A1-8EEF-C4F6-5A852191D4A2}"/>
                </a:ext>
              </a:extLst>
            </p:cNvPr>
            <p:cNvSpPr/>
            <p:nvPr/>
          </p:nvSpPr>
          <p:spPr>
            <a:xfrm>
              <a:off x="6155313" y="3604358"/>
              <a:ext cx="39905" cy="45565"/>
            </a:xfrm>
            <a:custGeom>
              <a:avLst/>
              <a:gdLst/>
              <a:ahLst/>
              <a:cxnLst/>
              <a:rect l="l" t="t" r="r" b="b"/>
              <a:pathLst>
                <a:path w="423" h="483" extrusionOk="0">
                  <a:moveTo>
                    <a:pt x="1" y="483"/>
                  </a:moveTo>
                  <a:cubicBezTo>
                    <a:pt x="191" y="395"/>
                    <a:pt x="353" y="219"/>
                    <a:pt x="423" y="1"/>
                  </a:cubicBezTo>
                  <a:cubicBezTo>
                    <a:pt x="353" y="219"/>
                    <a:pt x="191" y="395"/>
                    <a:pt x="1" y="483"/>
                  </a:cubicBezTo>
                  <a:close/>
                </a:path>
              </a:pathLst>
            </a:custGeom>
            <a:solidFill>
              <a:srgbClr val="F24C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6" name="Google Shape;7688;p83">
              <a:extLst>
                <a:ext uri="{FF2B5EF4-FFF2-40B4-BE49-F238E27FC236}">
                  <a16:creationId xmlns:a16="http://schemas.microsoft.com/office/drawing/2014/main" id="{CD737D23-94AF-EE0D-A90A-F4328F077B51}"/>
                </a:ext>
              </a:extLst>
            </p:cNvPr>
            <p:cNvSpPr/>
            <p:nvPr/>
          </p:nvSpPr>
          <p:spPr>
            <a:xfrm>
              <a:off x="5776358" y="3604358"/>
              <a:ext cx="41603" cy="45565"/>
            </a:xfrm>
            <a:custGeom>
              <a:avLst/>
              <a:gdLst/>
              <a:ahLst/>
              <a:cxnLst/>
              <a:rect l="l" t="t" r="r" b="b"/>
              <a:pathLst>
                <a:path w="441" h="483" extrusionOk="0">
                  <a:moveTo>
                    <a:pt x="440" y="483"/>
                  </a:moveTo>
                  <a:cubicBezTo>
                    <a:pt x="236" y="395"/>
                    <a:pt x="89" y="219"/>
                    <a:pt x="1" y="1"/>
                  </a:cubicBezTo>
                  <a:cubicBezTo>
                    <a:pt x="89" y="219"/>
                    <a:pt x="236" y="395"/>
                    <a:pt x="440" y="483"/>
                  </a:cubicBezTo>
                  <a:close/>
                </a:path>
              </a:pathLst>
            </a:custGeom>
            <a:solidFill>
              <a:srgbClr val="F24C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7" name="Google Shape;7689;p83">
              <a:extLst>
                <a:ext uri="{FF2B5EF4-FFF2-40B4-BE49-F238E27FC236}">
                  <a16:creationId xmlns:a16="http://schemas.microsoft.com/office/drawing/2014/main" id="{6C7F2233-9A00-1A11-44F5-83BC88E6EB07}"/>
                </a:ext>
              </a:extLst>
            </p:cNvPr>
            <p:cNvSpPr/>
            <p:nvPr/>
          </p:nvSpPr>
          <p:spPr>
            <a:xfrm>
              <a:off x="5772113" y="3117576"/>
              <a:ext cx="427443" cy="536686"/>
            </a:xfrm>
            <a:custGeom>
              <a:avLst/>
              <a:gdLst/>
              <a:ahLst/>
              <a:cxnLst/>
              <a:rect l="l" t="t" r="r" b="b"/>
              <a:pathLst>
                <a:path w="4531" h="5689" extrusionOk="0">
                  <a:moveTo>
                    <a:pt x="735" y="1"/>
                  </a:moveTo>
                  <a:cubicBezTo>
                    <a:pt x="338" y="1"/>
                    <a:pt x="0" y="381"/>
                    <a:pt x="0" y="806"/>
                  </a:cubicBezTo>
                  <a:lnTo>
                    <a:pt x="0" y="4897"/>
                  </a:lnTo>
                  <a:cubicBezTo>
                    <a:pt x="0" y="5319"/>
                    <a:pt x="338" y="5689"/>
                    <a:pt x="735" y="5689"/>
                  </a:cubicBezTo>
                  <a:lnTo>
                    <a:pt x="3813" y="5689"/>
                  </a:lnTo>
                  <a:cubicBezTo>
                    <a:pt x="4193" y="5689"/>
                    <a:pt x="4531" y="5319"/>
                    <a:pt x="4531" y="4897"/>
                  </a:cubicBezTo>
                  <a:lnTo>
                    <a:pt x="4531" y="806"/>
                  </a:lnTo>
                  <a:cubicBezTo>
                    <a:pt x="4531" y="381"/>
                    <a:pt x="4193" y="1"/>
                    <a:pt x="3813"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8" name="Google Shape;7690;p83">
              <a:extLst>
                <a:ext uri="{FF2B5EF4-FFF2-40B4-BE49-F238E27FC236}">
                  <a16:creationId xmlns:a16="http://schemas.microsoft.com/office/drawing/2014/main" id="{537D4135-256B-CB83-9FCC-F497439B3F91}"/>
                </a:ext>
              </a:extLst>
            </p:cNvPr>
            <p:cNvSpPr/>
            <p:nvPr/>
          </p:nvSpPr>
          <p:spPr>
            <a:xfrm>
              <a:off x="5846734" y="3161726"/>
              <a:ext cx="121884" cy="9717"/>
            </a:xfrm>
            <a:custGeom>
              <a:avLst/>
              <a:gdLst/>
              <a:ahLst/>
              <a:cxnLst/>
              <a:rect l="l" t="t" r="r" b="b"/>
              <a:pathLst>
                <a:path w="1292" h="103" extrusionOk="0">
                  <a:moveTo>
                    <a:pt x="46" y="1"/>
                  </a:moveTo>
                  <a:cubicBezTo>
                    <a:pt x="18" y="1"/>
                    <a:pt x="1" y="32"/>
                    <a:pt x="1" y="60"/>
                  </a:cubicBezTo>
                  <a:cubicBezTo>
                    <a:pt x="1" y="89"/>
                    <a:pt x="18" y="103"/>
                    <a:pt x="46" y="103"/>
                  </a:cubicBezTo>
                  <a:lnTo>
                    <a:pt x="1232" y="103"/>
                  </a:lnTo>
                  <a:cubicBezTo>
                    <a:pt x="1263" y="103"/>
                    <a:pt x="1291" y="89"/>
                    <a:pt x="1291" y="60"/>
                  </a:cubicBezTo>
                  <a:cubicBezTo>
                    <a:pt x="1291" y="32"/>
                    <a:pt x="1263" y="1"/>
                    <a:pt x="1232"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9" name="Google Shape;7691;p83">
              <a:extLst>
                <a:ext uri="{FF2B5EF4-FFF2-40B4-BE49-F238E27FC236}">
                  <a16:creationId xmlns:a16="http://schemas.microsoft.com/office/drawing/2014/main" id="{BE7BAC9A-EFC6-4F54-AB2A-9CACCE64975B}"/>
                </a:ext>
              </a:extLst>
            </p:cNvPr>
            <p:cNvSpPr/>
            <p:nvPr/>
          </p:nvSpPr>
          <p:spPr>
            <a:xfrm>
              <a:off x="5848432" y="3189650"/>
              <a:ext cx="272164" cy="9717"/>
            </a:xfrm>
            <a:custGeom>
              <a:avLst/>
              <a:gdLst/>
              <a:ahLst/>
              <a:cxnLst/>
              <a:rect l="l" t="t" r="r" b="b"/>
              <a:pathLst>
                <a:path w="2885" h="103" extrusionOk="0">
                  <a:moveTo>
                    <a:pt x="42" y="0"/>
                  </a:moveTo>
                  <a:cubicBezTo>
                    <a:pt x="14" y="0"/>
                    <a:pt x="0" y="28"/>
                    <a:pt x="0" y="56"/>
                  </a:cubicBezTo>
                  <a:cubicBezTo>
                    <a:pt x="0" y="88"/>
                    <a:pt x="14" y="102"/>
                    <a:pt x="42" y="102"/>
                  </a:cubicBezTo>
                  <a:lnTo>
                    <a:pt x="2842" y="102"/>
                  </a:lnTo>
                  <a:cubicBezTo>
                    <a:pt x="2870" y="102"/>
                    <a:pt x="2884" y="88"/>
                    <a:pt x="2884" y="56"/>
                  </a:cubicBezTo>
                  <a:cubicBezTo>
                    <a:pt x="2884" y="28"/>
                    <a:pt x="2870" y="0"/>
                    <a:pt x="2842"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0" name="Google Shape;7692;p83">
              <a:extLst>
                <a:ext uri="{FF2B5EF4-FFF2-40B4-BE49-F238E27FC236}">
                  <a16:creationId xmlns:a16="http://schemas.microsoft.com/office/drawing/2014/main" id="{E9346D3F-55B9-7A79-AEEB-85C5CF490225}"/>
                </a:ext>
              </a:extLst>
            </p:cNvPr>
            <p:cNvSpPr/>
            <p:nvPr/>
          </p:nvSpPr>
          <p:spPr>
            <a:xfrm>
              <a:off x="5882866" y="3127199"/>
              <a:ext cx="497913" cy="386029"/>
            </a:xfrm>
            <a:custGeom>
              <a:avLst/>
              <a:gdLst/>
              <a:ahLst/>
              <a:cxnLst/>
              <a:rect l="l" t="t" r="r" b="b"/>
              <a:pathLst>
                <a:path w="5278" h="4092" extrusionOk="0">
                  <a:moveTo>
                    <a:pt x="4704" y="1"/>
                  </a:moveTo>
                  <a:cubicBezTo>
                    <a:pt x="4648" y="29"/>
                    <a:pt x="4574" y="61"/>
                    <a:pt x="4500" y="89"/>
                  </a:cubicBezTo>
                  <a:cubicBezTo>
                    <a:pt x="4440" y="134"/>
                    <a:pt x="4384" y="163"/>
                    <a:pt x="4310" y="205"/>
                  </a:cubicBezTo>
                  <a:cubicBezTo>
                    <a:pt x="4190" y="279"/>
                    <a:pt x="4088" y="381"/>
                    <a:pt x="3958" y="486"/>
                  </a:cubicBezTo>
                  <a:cubicBezTo>
                    <a:pt x="3839" y="602"/>
                    <a:pt x="3722" y="732"/>
                    <a:pt x="3620" y="852"/>
                  </a:cubicBezTo>
                  <a:cubicBezTo>
                    <a:pt x="3533" y="940"/>
                    <a:pt x="3445" y="1042"/>
                    <a:pt x="3357" y="1130"/>
                  </a:cubicBezTo>
                  <a:cubicBezTo>
                    <a:pt x="3209" y="1278"/>
                    <a:pt x="3079" y="1394"/>
                    <a:pt x="2931" y="1482"/>
                  </a:cubicBezTo>
                  <a:cubicBezTo>
                    <a:pt x="2871" y="1524"/>
                    <a:pt x="2815" y="1556"/>
                    <a:pt x="2755" y="1598"/>
                  </a:cubicBezTo>
                  <a:cubicBezTo>
                    <a:pt x="2681" y="1629"/>
                    <a:pt x="2607" y="1658"/>
                    <a:pt x="2519" y="1686"/>
                  </a:cubicBezTo>
                  <a:cubicBezTo>
                    <a:pt x="2315" y="1745"/>
                    <a:pt x="2111" y="1788"/>
                    <a:pt x="1904" y="1805"/>
                  </a:cubicBezTo>
                  <a:cubicBezTo>
                    <a:pt x="1862" y="1805"/>
                    <a:pt x="1802" y="1819"/>
                    <a:pt x="1760" y="1819"/>
                  </a:cubicBezTo>
                  <a:cubicBezTo>
                    <a:pt x="1612" y="1819"/>
                    <a:pt x="1482" y="1805"/>
                    <a:pt x="1348" y="1774"/>
                  </a:cubicBezTo>
                  <a:cubicBezTo>
                    <a:pt x="1306" y="1760"/>
                    <a:pt x="1260" y="1760"/>
                    <a:pt x="1232" y="1745"/>
                  </a:cubicBezTo>
                  <a:cubicBezTo>
                    <a:pt x="1186" y="1731"/>
                    <a:pt x="1144" y="1717"/>
                    <a:pt x="1098" y="1700"/>
                  </a:cubicBezTo>
                  <a:lnTo>
                    <a:pt x="1056" y="1686"/>
                  </a:lnTo>
                  <a:cubicBezTo>
                    <a:pt x="996" y="1658"/>
                    <a:pt x="923" y="1629"/>
                    <a:pt x="849" y="1612"/>
                  </a:cubicBezTo>
                  <a:cubicBezTo>
                    <a:pt x="821" y="1598"/>
                    <a:pt x="792" y="1598"/>
                    <a:pt x="761" y="1598"/>
                  </a:cubicBezTo>
                  <a:lnTo>
                    <a:pt x="733" y="1598"/>
                  </a:lnTo>
                  <a:cubicBezTo>
                    <a:pt x="690" y="1598"/>
                    <a:pt x="645" y="1612"/>
                    <a:pt x="616" y="1629"/>
                  </a:cubicBezTo>
                  <a:cubicBezTo>
                    <a:pt x="557" y="1658"/>
                    <a:pt x="514" y="1686"/>
                    <a:pt x="455" y="1731"/>
                  </a:cubicBezTo>
                  <a:cubicBezTo>
                    <a:pt x="409" y="1774"/>
                    <a:pt x="367" y="1819"/>
                    <a:pt x="321" y="1893"/>
                  </a:cubicBezTo>
                  <a:cubicBezTo>
                    <a:pt x="279" y="1935"/>
                    <a:pt x="251" y="1995"/>
                    <a:pt x="205" y="2069"/>
                  </a:cubicBezTo>
                  <a:cubicBezTo>
                    <a:pt x="145" y="2185"/>
                    <a:pt x="89" y="2315"/>
                    <a:pt x="43" y="2463"/>
                  </a:cubicBezTo>
                  <a:cubicBezTo>
                    <a:pt x="29" y="2509"/>
                    <a:pt x="15" y="2551"/>
                    <a:pt x="15" y="2597"/>
                  </a:cubicBezTo>
                  <a:lnTo>
                    <a:pt x="1" y="2611"/>
                  </a:lnTo>
                  <a:cubicBezTo>
                    <a:pt x="15" y="2625"/>
                    <a:pt x="29" y="2639"/>
                    <a:pt x="29" y="2653"/>
                  </a:cubicBezTo>
                  <a:lnTo>
                    <a:pt x="29" y="2667"/>
                  </a:lnTo>
                  <a:lnTo>
                    <a:pt x="43" y="2667"/>
                  </a:lnTo>
                  <a:cubicBezTo>
                    <a:pt x="233" y="2948"/>
                    <a:pt x="441" y="3181"/>
                    <a:pt x="673" y="3388"/>
                  </a:cubicBezTo>
                  <a:cubicBezTo>
                    <a:pt x="806" y="3490"/>
                    <a:pt x="923" y="3592"/>
                    <a:pt x="1056" y="3666"/>
                  </a:cubicBezTo>
                  <a:cubicBezTo>
                    <a:pt x="1186" y="3754"/>
                    <a:pt x="1320" y="3828"/>
                    <a:pt x="1464" y="3884"/>
                  </a:cubicBezTo>
                  <a:cubicBezTo>
                    <a:pt x="1746" y="4004"/>
                    <a:pt x="2038" y="4060"/>
                    <a:pt x="2344" y="4074"/>
                  </a:cubicBezTo>
                  <a:cubicBezTo>
                    <a:pt x="2375" y="4092"/>
                    <a:pt x="2417" y="4092"/>
                    <a:pt x="2463" y="4092"/>
                  </a:cubicBezTo>
                  <a:cubicBezTo>
                    <a:pt x="2727" y="4092"/>
                    <a:pt x="2991" y="4046"/>
                    <a:pt x="3255" y="3958"/>
                  </a:cubicBezTo>
                  <a:cubicBezTo>
                    <a:pt x="3399" y="3916"/>
                    <a:pt x="3547" y="3842"/>
                    <a:pt x="3708" y="3768"/>
                  </a:cubicBezTo>
                  <a:cubicBezTo>
                    <a:pt x="3839" y="3694"/>
                    <a:pt x="3986" y="3606"/>
                    <a:pt x="4134" y="3490"/>
                  </a:cubicBezTo>
                  <a:cubicBezTo>
                    <a:pt x="4412" y="3283"/>
                    <a:pt x="4648" y="3050"/>
                    <a:pt x="4823" y="2801"/>
                  </a:cubicBezTo>
                  <a:cubicBezTo>
                    <a:pt x="5013" y="2523"/>
                    <a:pt x="5144" y="2213"/>
                    <a:pt x="5217" y="1907"/>
                  </a:cubicBezTo>
                  <a:cubicBezTo>
                    <a:pt x="5277" y="1629"/>
                    <a:pt x="5277" y="1334"/>
                    <a:pt x="5246" y="1014"/>
                  </a:cubicBezTo>
                  <a:cubicBezTo>
                    <a:pt x="5217" y="806"/>
                    <a:pt x="5175" y="630"/>
                    <a:pt x="5101" y="455"/>
                  </a:cubicBezTo>
                  <a:cubicBezTo>
                    <a:pt x="5027" y="279"/>
                    <a:pt x="4925" y="117"/>
                    <a:pt x="4792" y="15"/>
                  </a:cubicBezTo>
                  <a:cubicBezTo>
                    <a:pt x="4792" y="15"/>
                    <a:pt x="4778" y="1"/>
                    <a:pt x="4764"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1" name="Google Shape;7693;p83">
              <a:extLst>
                <a:ext uri="{FF2B5EF4-FFF2-40B4-BE49-F238E27FC236}">
                  <a16:creationId xmlns:a16="http://schemas.microsoft.com/office/drawing/2014/main" id="{3192F828-A0D2-1B05-4C79-B6B422298478}"/>
                </a:ext>
              </a:extLst>
            </p:cNvPr>
            <p:cNvSpPr/>
            <p:nvPr/>
          </p:nvSpPr>
          <p:spPr>
            <a:xfrm>
              <a:off x="5996071" y="3199273"/>
              <a:ext cx="238014" cy="103583"/>
            </a:xfrm>
            <a:custGeom>
              <a:avLst/>
              <a:gdLst/>
              <a:ahLst/>
              <a:cxnLst/>
              <a:rect l="l" t="t" r="r" b="b"/>
              <a:pathLst>
                <a:path w="2523" h="1098" extrusionOk="0">
                  <a:moveTo>
                    <a:pt x="2494" y="0"/>
                  </a:moveTo>
                  <a:cubicBezTo>
                    <a:pt x="2392" y="102"/>
                    <a:pt x="2273" y="204"/>
                    <a:pt x="2171" y="306"/>
                  </a:cubicBezTo>
                  <a:cubicBezTo>
                    <a:pt x="2055" y="408"/>
                    <a:pt x="1935" y="496"/>
                    <a:pt x="1819" y="584"/>
                  </a:cubicBezTo>
                  <a:cubicBezTo>
                    <a:pt x="1643" y="704"/>
                    <a:pt x="1453" y="806"/>
                    <a:pt x="1263" y="879"/>
                  </a:cubicBezTo>
                  <a:lnTo>
                    <a:pt x="1249" y="879"/>
                  </a:lnTo>
                  <a:cubicBezTo>
                    <a:pt x="1161" y="908"/>
                    <a:pt x="1087" y="936"/>
                    <a:pt x="999" y="953"/>
                  </a:cubicBezTo>
                  <a:cubicBezTo>
                    <a:pt x="880" y="981"/>
                    <a:pt x="778" y="996"/>
                    <a:pt x="676" y="996"/>
                  </a:cubicBezTo>
                  <a:cubicBezTo>
                    <a:pt x="574" y="1010"/>
                    <a:pt x="472" y="1010"/>
                    <a:pt x="370" y="1010"/>
                  </a:cubicBezTo>
                  <a:cubicBezTo>
                    <a:pt x="264" y="996"/>
                    <a:pt x="148" y="996"/>
                    <a:pt x="46" y="967"/>
                  </a:cubicBezTo>
                  <a:cubicBezTo>
                    <a:pt x="32" y="967"/>
                    <a:pt x="32" y="967"/>
                    <a:pt x="32" y="981"/>
                  </a:cubicBezTo>
                  <a:cubicBezTo>
                    <a:pt x="18" y="981"/>
                    <a:pt x="18" y="996"/>
                    <a:pt x="0" y="996"/>
                  </a:cubicBezTo>
                  <a:cubicBezTo>
                    <a:pt x="0" y="1010"/>
                    <a:pt x="0" y="1024"/>
                    <a:pt x="18" y="1024"/>
                  </a:cubicBezTo>
                  <a:cubicBezTo>
                    <a:pt x="18" y="1041"/>
                    <a:pt x="18" y="1041"/>
                    <a:pt x="32" y="1041"/>
                  </a:cubicBezTo>
                  <a:cubicBezTo>
                    <a:pt x="222" y="1083"/>
                    <a:pt x="426" y="1098"/>
                    <a:pt x="634" y="1098"/>
                  </a:cubicBezTo>
                  <a:cubicBezTo>
                    <a:pt x="824" y="1083"/>
                    <a:pt x="1013" y="1055"/>
                    <a:pt x="1203" y="996"/>
                  </a:cubicBezTo>
                  <a:cubicBezTo>
                    <a:pt x="1291" y="967"/>
                    <a:pt x="1365" y="936"/>
                    <a:pt x="1453" y="894"/>
                  </a:cubicBezTo>
                  <a:cubicBezTo>
                    <a:pt x="1527" y="848"/>
                    <a:pt x="1601" y="806"/>
                    <a:pt x="1671" y="760"/>
                  </a:cubicBezTo>
                  <a:cubicBezTo>
                    <a:pt x="1819" y="672"/>
                    <a:pt x="1953" y="556"/>
                    <a:pt x="2083" y="440"/>
                  </a:cubicBezTo>
                  <a:cubicBezTo>
                    <a:pt x="2231" y="306"/>
                    <a:pt x="2375" y="162"/>
                    <a:pt x="2508" y="28"/>
                  </a:cubicBezTo>
                  <a:cubicBezTo>
                    <a:pt x="2522" y="14"/>
                    <a:pt x="2522" y="0"/>
                    <a:pt x="250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2" name="Google Shape;7694;p83">
              <a:extLst>
                <a:ext uri="{FF2B5EF4-FFF2-40B4-BE49-F238E27FC236}">
                  <a16:creationId xmlns:a16="http://schemas.microsoft.com/office/drawing/2014/main" id="{BB0F6647-671D-61DB-87F7-E46B31F84A61}"/>
                </a:ext>
              </a:extLst>
            </p:cNvPr>
            <p:cNvSpPr/>
            <p:nvPr/>
          </p:nvSpPr>
          <p:spPr>
            <a:xfrm>
              <a:off x="5879941" y="3370495"/>
              <a:ext cx="441405" cy="144902"/>
            </a:xfrm>
            <a:custGeom>
              <a:avLst/>
              <a:gdLst/>
              <a:ahLst/>
              <a:cxnLst/>
              <a:rect l="l" t="t" r="r" b="b"/>
              <a:pathLst>
                <a:path w="4679" h="1536" extrusionOk="0">
                  <a:moveTo>
                    <a:pt x="46" y="0"/>
                  </a:moveTo>
                  <a:cubicBezTo>
                    <a:pt x="46" y="0"/>
                    <a:pt x="32" y="0"/>
                    <a:pt x="18" y="18"/>
                  </a:cubicBezTo>
                  <a:cubicBezTo>
                    <a:pt x="18" y="18"/>
                    <a:pt x="0" y="32"/>
                    <a:pt x="0" y="46"/>
                  </a:cubicBezTo>
                  <a:cubicBezTo>
                    <a:pt x="0" y="60"/>
                    <a:pt x="18" y="60"/>
                    <a:pt x="18" y="74"/>
                  </a:cubicBezTo>
                  <a:cubicBezTo>
                    <a:pt x="60" y="148"/>
                    <a:pt x="120" y="222"/>
                    <a:pt x="176" y="296"/>
                  </a:cubicBezTo>
                  <a:cubicBezTo>
                    <a:pt x="222" y="352"/>
                    <a:pt x="282" y="426"/>
                    <a:pt x="338" y="486"/>
                  </a:cubicBezTo>
                  <a:cubicBezTo>
                    <a:pt x="440" y="616"/>
                    <a:pt x="560" y="735"/>
                    <a:pt x="676" y="851"/>
                  </a:cubicBezTo>
                  <a:cubicBezTo>
                    <a:pt x="809" y="967"/>
                    <a:pt x="939" y="1073"/>
                    <a:pt x="1087" y="1161"/>
                  </a:cubicBezTo>
                  <a:cubicBezTo>
                    <a:pt x="1161" y="1203"/>
                    <a:pt x="1231" y="1249"/>
                    <a:pt x="1319" y="1291"/>
                  </a:cubicBezTo>
                  <a:cubicBezTo>
                    <a:pt x="1393" y="1337"/>
                    <a:pt x="1481" y="1365"/>
                    <a:pt x="1569" y="1393"/>
                  </a:cubicBezTo>
                  <a:cubicBezTo>
                    <a:pt x="1657" y="1425"/>
                    <a:pt x="1745" y="1453"/>
                    <a:pt x="1847" y="1467"/>
                  </a:cubicBezTo>
                  <a:cubicBezTo>
                    <a:pt x="1935" y="1481"/>
                    <a:pt x="2040" y="1495"/>
                    <a:pt x="2128" y="1513"/>
                  </a:cubicBezTo>
                  <a:cubicBezTo>
                    <a:pt x="2240" y="1529"/>
                    <a:pt x="2351" y="1536"/>
                    <a:pt x="2462" y="1536"/>
                  </a:cubicBezTo>
                  <a:cubicBezTo>
                    <a:pt x="2541" y="1536"/>
                    <a:pt x="2620" y="1533"/>
                    <a:pt x="2698" y="1527"/>
                  </a:cubicBezTo>
                  <a:cubicBezTo>
                    <a:pt x="2888" y="1513"/>
                    <a:pt x="3064" y="1481"/>
                    <a:pt x="3226" y="1439"/>
                  </a:cubicBezTo>
                  <a:cubicBezTo>
                    <a:pt x="3402" y="1379"/>
                    <a:pt x="3564" y="1319"/>
                    <a:pt x="3711" y="1231"/>
                  </a:cubicBezTo>
                  <a:cubicBezTo>
                    <a:pt x="3753" y="1217"/>
                    <a:pt x="3799" y="1189"/>
                    <a:pt x="3841" y="1161"/>
                  </a:cubicBezTo>
                  <a:cubicBezTo>
                    <a:pt x="3901" y="1143"/>
                    <a:pt x="3943" y="1115"/>
                    <a:pt x="3989" y="1087"/>
                  </a:cubicBezTo>
                  <a:cubicBezTo>
                    <a:pt x="4077" y="1027"/>
                    <a:pt x="4165" y="953"/>
                    <a:pt x="4239" y="897"/>
                  </a:cubicBezTo>
                  <a:cubicBezTo>
                    <a:pt x="4397" y="763"/>
                    <a:pt x="4545" y="633"/>
                    <a:pt x="4661" y="471"/>
                  </a:cubicBezTo>
                  <a:cubicBezTo>
                    <a:pt x="4679" y="471"/>
                    <a:pt x="4679" y="457"/>
                    <a:pt x="4661" y="457"/>
                  </a:cubicBezTo>
                  <a:cubicBezTo>
                    <a:pt x="4661" y="449"/>
                    <a:pt x="4657" y="444"/>
                    <a:pt x="4654" y="444"/>
                  </a:cubicBezTo>
                  <a:cubicBezTo>
                    <a:pt x="4650" y="444"/>
                    <a:pt x="4647" y="449"/>
                    <a:pt x="4647" y="457"/>
                  </a:cubicBezTo>
                  <a:cubicBezTo>
                    <a:pt x="4619" y="486"/>
                    <a:pt x="4605" y="500"/>
                    <a:pt x="4573" y="528"/>
                  </a:cubicBezTo>
                  <a:cubicBezTo>
                    <a:pt x="4503" y="602"/>
                    <a:pt x="4429" y="675"/>
                    <a:pt x="4341" y="749"/>
                  </a:cubicBezTo>
                  <a:cubicBezTo>
                    <a:pt x="4253" y="823"/>
                    <a:pt x="4165" y="897"/>
                    <a:pt x="4077" y="953"/>
                  </a:cubicBezTo>
                  <a:cubicBezTo>
                    <a:pt x="4017" y="985"/>
                    <a:pt x="3957" y="1027"/>
                    <a:pt x="3901" y="1055"/>
                  </a:cubicBezTo>
                  <a:cubicBezTo>
                    <a:pt x="3841" y="1087"/>
                    <a:pt x="3782" y="1129"/>
                    <a:pt x="3725" y="1161"/>
                  </a:cubicBezTo>
                  <a:cubicBezTo>
                    <a:pt x="3666" y="1189"/>
                    <a:pt x="3592" y="1217"/>
                    <a:pt x="3535" y="1231"/>
                  </a:cubicBezTo>
                  <a:cubicBezTo>
                    <a:pt x="3476" y="1263"/>
                    <a:pt x="3416" y="1291"/>
                    <a:pt x="3342" y="1305"/>
                  </a:cubicBezTo>
                  <a:lnTo>
                    <a:pt x="3360" y="1305"/>
                  </a:lnTo>
                  <a:cubicBezTo>
                    <a:pt x="3254" y="1337"/>
                    <a:pt x="3152" y="1365"/>
                    <a:pt x="3036" y="1393"/>
                  </a:cubicBezTo>
                  <a:cubicBezTo>
                    <a:pt x="2920" y="1407"/>
                    <a:pt x="2800" y="1425"/>
                    <a:pt x="2670" y="1425"/>
                  </a:cubicBezTo>
                  <a:lnTo>
                    <a:pt x="2684" y="1425"/>
                  </a:lnTo>
                  <a:cubicBezTo>
                    <a:pt x="2623" y="1428"/>
                    <a:pt x="2560" y="1430"/>
                    <a:pt x="2498" y="1430"/>
                  </a:cubicBezTo>
                  <a:cubicBezTo>
                    <a:pt x="2292" y="1430"/>
                    <a:pt x="2081" y="1411"/>
                    <a:pt x="1879" y="1365"/>
                  </a:cubicBezTo>
                  <a:lnTo>
                    <a:pt x="1893" y="1365"/>
                  </a:lnTo>
                  <a:cubicBezTo>
                    <a:pt x="1791" y="1351"/>
                    <a:pt x="1671" y="1319"/>
                    <a:pt x="1569" y="1277"/>
                  </a:cubicBezTo>
                  <a:cubicBezTo>
                    <a:pt x="1481" y="1249"/>
                    <a:pt x="1379" y="1203"/>
                    <a:pt x="1291" y="1143"/>
                  </a:cubicBezTo>
                  <a:lnTo>
                    <a:pt x="1291" y="1143"/>
                  </a:lnTo>
                  <a:lnTo>
                    <a:pt x="1305" y="1161"/>
                  </a:lnTo>
                  <a:cubicBezTo>
                    <a:pt x="1203" y="1101"/>
                    <a:pt x="1101" y="1041"/>
                    <a:pt x="1013" y="985"/>
                  </a:cubicBezTo>
                  <a:cubicBezTo>
                    <a:pt x="911" y="911"/>
                    <a:pt x="823" y="837"/>
                    <a:pt x="750" y="763"/>
                  </a:cubicBezTo>
                  <a:lnTo>
                    <a:pt x="750" y="778"/>
                  </a:lnTo>
                  <a:cubicBezTo>
                    <a:pt x="633" y="661"/>
                    <a:pt x="514" y="545"/>
                    <a:pt x="412" y="426"/>
                  </a:cubicBezTo>
                  <a:cubicBezTo>
                    <a:pt x="352" y="352"/>
                    <a:pt x="310" y="296"/>
                    <a:pt x="250" y="222"/>
                  </a:cubicBezTo>
                  <a:cubicBezTo>
                    <a:pt x="194" y="148"/>
                    <a:pt x="148" y="88"/>
                    <a:pt x="88" y="18"/>
                  </a:cubicBezTo>
                  <a:cubicBezTo>
                    <a:pt x="74" y="0"/>
                    <a:pt x="60" y="0"/>
                    <a:pt x="46"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3" name="Google Shape;7695;p83">
              <a:extLst>
                <a:ext uri="{FF2B5EF4-FFF2-40B4-BE49-F238E27FC236}">
                  <a16:creationId xmlns:a16="http://schemas.microsoft.com/office/drawing/2014/main" id="{1A8AEB5E-C7A2-C68F-3000-D51BC4FB739A}"/>
                </a:ext>
              </a:extLst>
            </p:cNvPr>
            <p:cNvSpPr/>
            <p:nvPr/>
          </p:nvSpPr>
          <p:spPr>
            <a:xfrm>
              <a:off x="5808245" y="3215782"/>
              <a:ext cx="204524" cy="179619"/>
            </a:xfrm>
            <a:custGeom>
              <a:avLst/>
              <a:gdLst/>
              <a:ahLst/>
              <a:cxnLst/>
              <a:rect l="l" t="t" r="r" b="b"/>
              <a:pathLst>
                <a:path w="2168" h="1904" extrusionOk="0">
                  <a:moveTo>
                    <a:pt x="1305" y="1"/>
                  </a:moveTo>
                  <a:cubicBezTo>
                    <a:pt x="1246" y="1"/>
                    <a:pt x="1172" y="1"/>
                    <a:pt x="1084" y="29"/>
                  </a:cubicBezTo>
                  <a:cubicBezTo>
                    <a:pt x="1010" y="43"/>
                    <a:pt x="936" y="75"/>
                    <a:pt x="848" y="131"/>
                  </a:cubicBezTo>
                  <a:cubicBezTo>
                    <a:pt x="690" y="205"/>
                    <a:pt x="556" y="307"/>
                    <a:pt x="426" y="395"/>
                  </a:cubicBezTo>
                  <a:lnTo>
                    <a:pt x="380" y="427"/>
                  </a:lnTo>
                  <a:cubicBezTo>
                    <a:pt x="338" y="455"/>
                    <a:pt x="307" y="483"/>
                    <a:pt x="264" y="497"/>
                  </a:cubicBezTo>
                  <a:cubicBezTo>
                    <a:pt x="250" y="515"/>
                    <a:pt x="250" y="529"/>
                    <a:pt x="233" y="529"/>
                  </a:cubicBezTo>
                  <a:cubicBezTo>
                    <a:pt x="233" y="543"/>
                    <a:pt x="233" y="557"/>
                    <a:pt x="250" y="571"/>
                  </a:cubicBezTo>
                  <a:lnTo>
                    <a:pt x="264" y="585"/>
                  </a:lnTo>
                  <a:cubicBezTo>
                    <a:pt x="176" y="719"/>
                    <a:pt x="117" y="849"/>
                    <a:pt x="74" y="996"/>
                  </a:cubicBezTo>
                  <a:cubicBezTo>
                    <a:pt x="29" y="1084"/>
                    <a:pt x="15" y="1172"/>
                    <a:pt x="0" y="1260"/>
                  </a:cubicBezTo>
                  <a:lnTo>
                    <a:pt x="0" y="1394"/>
                  </a:lnTo>
                  <a:cubicBezTo>
                    <a:pt x="0" y="1436"/>
                    <a:pt x="15" y="1482"/>
                    <a:pt x="29" y="1538"/>
                  </a:cubicBezTo>
                  <a:cubicBezTo>
                    <a:pt x="43" y="1612"/>
                    <a:pt x="74" y="1686"/>
                    <a:pt x="102" y="1746"/>
                  </a:cubicBezTo>
                  <a:cubicBezTo>
                    <a:pt x="145" y="1802"/>
                    <a:pt x="190" y="1834"/>
                    <a:pt x="233" y="1862"/>
                  </a:cubicBezTo>
                  <a:cubicBezTo>
                    <a:pt x="278" y="1890"/>
                    <a:pt x="338" y="1904"/>
                    <a:pt x="394" y="1904"/>
                  </a:cubicBezTo>
                  <a:lnTo>
                    <a:pt x="426" y="1904"/>
                  </a:lnTo>
                  <a:cubicBezTo>
                    <a:pt x="468" y="1904"/>
                    <a:pt x="514" y="1904"/>
                    <a:pt x="556" y="1890"/>
                  </a:cubicBezTo>
                  <a:cubicBezTo>
                    <a:pt x="644" y="1876"/>
                    <a:pt x="718" y="1862"/>
                    <a:pt x="806" y="1834"/>
                  </a:cubicBezTo>
                  <a:lnTo>
                    <a:pt x="834" y="1816"/>
                  </a:lnTo>
                  <a:cubicBezTo>
                    <a:pt x="866" y="1802"/>
                    <a:pt x="894" y="1802"/>
                    <a:pt x="908" y="1788"/>
                  </a:cubicBezTo>
                  <a:cubicBezTo>
                    <a:pt x="936" y="1788"/>
                    <a:pt x="968" y="1774"/>
                    <a:pt x="982" y="1774"/>
                  </a:cubicBezTo>
                  <a:lnTo>
                    <a:pt x="996" y="1774"/>
                  </a:lnTo>
                  <a:cubicBezTo>
                    <a:pt x="1056" y="1760"/>
                    <a:pt x="1130" y="1746"/>
                    <a:pt x="1200" y="1728"/>
                  </a:cubicBezTo>
                  <a:cubicBezTo>
                    <a:pt x="1246" y="1728"/>
                    <a:pt x="1288" y="1714"/>
                    <a:pt x="1334" y="1714"/>
                  </a:cubicBezTo>
                  <a:cubicBezTo>
                    <a:pt x="1450" y="1686"/>
                    <a:pt x="1583" y="1658"/>
                    <a:pt x="1714" y="1612"/>
                  </a:cubicBezTo>
                  <a:cubicBezTo>
                    <a:pt x="1773" y="1598"/>
                    <a:pt x="1833" y="1584"/>
                    <a:pt x="1875" y="1552"/>
                  </a:cubicBezTo>
                  <a:cubicBezTo>
                    <a:pt x="1935" y="1538"/>
                    <a:pt x="1963" y="1510"/>
                    <a:pt x="2009" y="1482"/>
                  </a:cubicBezTo>
                  <a:cubicBezTo>
                    <a:pt x="2037" y="1450"/>
                    <a:pt x="2065" y="1408"/>
                    <a:pt x="2079" y="1376"/>
                  </a:cubicBezTo>
                  <a:cubicBezTo>
                    <a:pt x="2097" y="1334"/>
                    <a:pt x="2097" y="1288"/>
                    <a:pt x="2079" y="1246"/>
                  </a:cubicBezTo>
                  <a:cubicBezTo>
                    <a:pt x="2065" y="1218"/>
                    <a:pt x="2051" y="1200"/>
                    <a:pt x="2023" y="1172"/>
                  </a:cubicBezTo>
                  <a:cubicBezTo>
                    <a:pt x="2009" y="1158"/>
                    <a:pt x="1977" y="1144"/>
                    <a:pt x="1949" y="1144"/>
                  </a:cubicBezTo>
                  <a:lnTo>
                    <a:pt x="1949" y="1130"/>
                  </a:lnTo>
                  <a:lnTo>
                    <a:pt x="1977" y="1130"/>
                  </a:lnTo>
                  <a:cubicBezTo>
                    <a:pt x="2065" y="1098"/>
                    <a:pt x="2153" y="1042"/>
                    <a:pt x="2167" y="954"/>
                  </a:cubicBezTo>
                  <a:cubicBezTo>
                    <a:pt x="2167" y="908"/>
                    <a:pt x="2153" y="866"/>
                    <a:pt x="2125" y="821"/>
                  </a:cubicBezTo>
                  <a:cubicBezTo>
                    <a:pt x="2097" y="792"/>
                    <a:pt x="2051" y="761"/>
                    <a:pt x="1991" y="747"/>
                  </a:cubicBezTo>
                  <a:cubicBezTo>
                    <a:pt x="1977" y="733"/>
                    <a:pt x="1949" y="733"/>
                    <a:pt x="1921" y="719"/>
                  </a:cubicBezTo>
                  <a:lnTo>
                    <a:pt x="1935" y="719"/>
                  </a:lnTo>
                  <a:cubicBezTo>
                    <a:pt x="1963" y="704"/>
                    <a:pt x="2009" y="673"/>
                    <a:pt x="2023" y="631"/>
                  </a:cubicBezTo>
                  <a:cubicBezTo>
                    <a:pt x="2037" y="617"/>
                    <a:pt x="2037" y="585"/>
                    <a:pt x="2037" y="571"/>
                  </a:cubicBezTo>
                  <a:cubicBezTo>
                    <a:pt x="2037" y="543"/>
                    <a:pt x="2023" y="515"/>
                    <a:pt x="2009" y="497"/>
                  </a:cubicBezTo>
                  <a:cubicBezTo>
                    <a:pt x="2009" y="483"/>
                    <a:pt x="1991" y="469"/>
                    <a:pt x="1963" y="455"/>
                  </a:cubicBezTo>
                  <a:cubicBezTo>
                    <a:pt x="1949" y="441"/>
                    <a:pt x="1935" y="427"/>
                    <a:pt x="1903" y="409"/>
                  </a:cubicBezTo>
                  <a:cubicBezTo>
                    <a:pt x="1847" y="381"/>
                    <a:pt x="1787" y="381"/>
                    <a:pt x="1745" y="381"/>
                  </a:cubicBezTo>
                  <a:lnTo>
                    <a:pt x="1671" y="381"/>
                  </a:lnTo>
                  <a:cubicBezTo>
                    <a:pt x="1597" y="381"/>
                    <a:pt x="1524" y="381"/>
                    <a:pt x="1436" y="395"/>
                  </a:cubicBezTo>
                  <a:lnTo>
                    <a:pt x="1422" y="395"/>
                  </a:lnTo>
                  <a:lnTo>
                    <a:pt x="1436" y="381"/>
                  </a:lnTo>
                  <a:cubicBezTo>
                    <a:pt x="1464" y="353"/>
                    <a:pt x="1495" y="321"/>
                    <a:pt x="1510" y="293"/>
                  </a:cubicBezTo>
                  <a:cubicBezTo>
                    <a:pt x="1524" y="279"/>
                    <a:pt x="1538" y="251"/>
                    <a:pt x="1552" y="219"/>
                  </a:cubicBezTo>
                  <a:cubicBezTo>
                    <a:pt x="1569" y="163"/>
                    <a:pt x="1552" y="103"/>
                    <a:pt x="1510" y="75"/>
                  </a:cubicBezTo>
                  <a:cubicBezTo>
                    <a:pt x="1481" y="29"/>
                    <a:pt x="1422" y="1"/>
                    <a:pt x="1348" y="1"/>
                  </a:cubicBezTo>
                  <a:close/>
                </a:path>
              </a:pathLst>
            </a:custGeom>
            <a:solidFill>
              <a:srgbClr val="8951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4" name="Google Shape;7696;p83">
              <a:extLst>
                <a:ext uri="{FF2B5EF4-FFF2-40B4-BE49-F238E27FC236}">
                  <a16:creationId xmlns:a16="http://schemas.microsoft.com/office/drawing/2014/main" id="{010D2777-65B4-6887-D0F3-7A3EA5C66B52}"/>
                </a:ext>
              </a:extLst>
            </p:cNvPr>
            <p:cNvSpPr/>
            <p:nvPr/>
          </p:nvSpPr>
          <p:spPr>
            <a:xfrm>
              <a:off x="5936638" y="3283516"/>
              <a:ext cx="48584" cy="14056"/>
            </a:xfrm>
            <a:custGeom>
              <a:avLst/>
              <a:gdLst/>
              <a:ahLst/>
              <a:cxnLst/>
              <a:rect l="l" t="t" r="r" b="b"/>
              <a:pathLst>
                <a:path w="515" h="149" extrusionOk="0">
                  <a:moveTo>
                    <a:pt x="500" y="1"/>
                  </a:moveTo>
                  <a:cubicBezTo>
                    <a:pt x="455" y="1"/>
                    <a:pt x="412" y="1"/>
                    <a:pt x="384" y="15"/>
                  </a:cubicBezTo>
                  <a:cubicBezTo>
                    <a:pt x="338" y="15"/>
                    <a:pt x="296" y="15"/>
                    <a:pt x="251" y="29"/>
                  </a:cubicBezTo>
                  <a:cubicBezTo>
                    <a:pt x="163" y="43"/>
                    <a:pt x="89" y="60"/>
                    <a:pt x="15" y="103"/>
                  </a:cubicBezTo>
                  <a:cubicBezTo>
                    <a:pt x="1" y="103"/>
                    <a:pt x="1" y="117"/>
                    <a:pt x="1" y="131"/>
                  </a:cubicBezTo>
                  <a:cubicBezTo>
                    <a:pt x="1" y="148"/>
                    <a:pt x="15" y="148"/>
                    <a:pt x="32" y="148"/>
                  </a:cubicBezTo>
                  <a:cubicBezTo>
                    <a:pt x="75" y="117"/>
                    <a:pt x="103" y="103"/>
                    <a:pt x="149" y="103"/>
                  </a:cubicBezTo>
                  <a:lnTo>
                    <a:pt x="134" y="103"/>
                  </a:lnTo>
                  <a:cubicBezTo>
                    <a:pt x="191" y="74"/>
                    <a:pt x="236" y="74"/>
                    <a:pt x="296" y="60"/>
                  </a:cubicBezTo>
                  <a:cubicBezTo>
                    <a:pt x="324" y="60"/>
                    <a:pt x="353" y="43"/>
                    <a:pt x="367" y="43"/>
                  </a:cubicBezTo>
                  <a:lnTo>
                    <a:pt x="472" y="43"/>
                  </a:lnTo>
                  <a:cubicBezTo>
                    <a:pt x="472" y="43"/>
                    <a:pt x="486" y="43"/>
                    <a:pt x="500" y="29"/>
                  </a:cubicBezTo>
                  <a:lnTo>
                    <a:pt x="514" y="29"/>
                  </a:lnTo>
                  <a:lnTo>
                    <a:pt x="514" y="15"/>
                  </a:lnTo>
                  <a:cubicBezTo>
                    <a:pt x="514" y="15"/>
                    <a:pt x="514" y="1"/>
                    <a:pt x="500" y="1"/>
                  </a:cubicBezTo>
                  <a:close/>
                </a:path>
              </a:pathLst>
            </a:custGeom>
            <a:solidFill>
              <a:srgbClr val="673D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5" name="Google Shape;7697;p83">
              <a:extLst>
                <a:ext uri="{FF2B5EF4-FFF2-40B4-BE49-F238E27FC236}">
                  <a16:creationId xmlns:a16="http://schemas.microsoft.com/office/drawing/2014/main" id="{37AB9910-4783-3FBD-237E-08A04459A7CF}"/>
                </a:ext>
              </a:extLst>
            </p:cNvPr>
            <p:cNvSpPr/>
            <p:nvPr/>
          </p:nvSpPr>
          <p:spPr>
            <a:xfrm>
              <a:off x="5937959" y="3322383"/>
              <a:ext cx="49905" cy="15000"/>
            </a:xfrm>
            <a:custGeom>
              <a:avLst/>
              <a:gdLst/>
              <a:ahLst/>
              <a:cxnLst/>
              <a:rect l="l" t="t" r="r" b="b"/>
              <a:pathLst>
                <a:path w="529" h="159" extrusionOk="0">
                  <a:moveTo>
                    <a:pt x="514" y="0"/>
                  </a:moveTo>
                  <a:lnTo>
                    <a:pt x="514" y="14"/>
                  </a:lnTo>
                  <a:lnTo>
                    <a:pt x="398" y="14"/>
                  </a:lnTo>
                  <a:cubicBezTo>
                    <a:pt x="353" y="14"/>
                    <a:pt x="310" y="28"/>
                    <a:pt x="265" y="28"/>
                  </a:cubicBezTo>
                  <a:cubicBezTo>
                    <a:pt x="194" y="42"/>
                    <a:pt x="106" y="70"/>
                    <a:pt x="18" y="116"/>
                  </a:cubicBezTo>
                  <a:cubicBezTo>
                    <a:pt x="18" y="116"/>
                    <a:pt x="1" y="130"/>
                    <a:pt x="18" y="144"/>
                  </a:cubicBezTo>
                  <a:cubicBezTo>
                    <a:pt x="18" y="158"/>
                    <a:pt x="32" y="158"/>
                    <a:pt x="47" y="158"/>
                  </a:cubicBezTo>
                  <a:cubicBezTo>
                    <a:pt x="75" y="144"/>
                    <a:pt x="89" y="130"/>
                    <a:pt x="120" y="130"/>
                  </a:cubicBezTo>
                  <a:cubicBezTo>
                    <a:pt x="135" y="116"/>
                    <a:pt x="163" y="102"/>
                    <a:pt x="177" y="102"/>
                  </a:cubicBezTo>
                  <a:cubicBezTo>
                    <a:pt x="194" y="88"/>
                    <a:pt x="222" y="88"/>
                    <a:pt x="251" y="88"/>
                  </a:cubicBezTo>
                  <a:cubicBezTo>
                    <a:pt x="265" y="70"/>
                    <a:pt x="296" y="70"/>
                    <a:pt x="324" y="56"/>
                  </a:cubicBezTo>
                  <a:cubicBezTo>
                    <a:pt x="384" y="56"/>
                    <a:pt x="441" y="42"/>
                    <a:pt x="500" y="42"/>
                  </a:cubicBezTo>
                  <a:lnTo>
                    <a:pt x="514" y="42"/>
                  </a:lnTo>
                  <a:lnTo>
                    <a:pt x="528" y="28"/>
                  </a:lnTo>
                  <a:cubicBezTo>
                    <a:pt x="528" y="14"/>
                    <a:pt x="528" y="0"/>
                    <a:pt x="514" y="0"/>
                  </a:cubicBezTo>
                  <a:close/>
                </a:path>
              </a:pathLst>
            </a:custGeom>
            <a:solidFill>
              <a:srgbClr val="673D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6" name="Google Shape;7698;p83">
              <a:extLst>
                <a:ext uri="{FF2B5EF4-FFF2-40B4-BE49-F238E27FC236}">
                  <a16:creationId xmlns:a16="http://schemas.microsoft.com/office/drawing/2014/main" id="{EE3F36CC-81DF-4B4A-4C54-E316DACA6C6D}"/>
                </a:ext>
              </a:extLst>
            </p:cNvPr>
            <p:cNvSpPr/>
            <p:nvPr/>
          </p:nvSpPr>
          <p:spPr>
            <a:xfrm>
              <a:off x="5913148" y="3254272"/>
              <a:ext cx="26603" cy="10094"/>
            </a:xfrm>
            <a:custGeom>
              <a:avLst/>
              <a:gdLst/>
              <a:ahLst/>
              <a:cxnLst/>
              <a:rect l="l" t="t" r="r" b="b"/>
              <a:pathLst>
                <a:path w="282" h="107" extrusionOk="0">
                  <a:moveTo>
                    <a:pt x="208" y="1"/>
                  </a:moveTo>
                  <a:cubicBezTo>
                    <a:pt x="193" y="19"/>
                    <a:pt x="162" y="19"/>
                    <a:pt x="148" y="19"/>
                  </a:cubicBezTo>
                  <a:cubicBezTo>
                    <a:pt x="106" y="33"/>
                    <a:pt x="60" y="47"/>
                    <a:pt x="18" y="61"/>
                  </a:cubicBezTo>
                  <a:lnTo>
                    <a:pt x="0" y="75"/>
                  </a:lnTo>
                  <a:lnTo>
                    <a:pt x="0" y="89"/>
                  </a:lnTo>
                  <a:lnTo>
                    <a:pt x="18" y="107"/>
                  </a:lnTo>
                  <a:lnTo>
                    <a:pt x="32" y="107"/>
                  </a:lnTo>
                  <a:cubicBezTo>
                    <a:pt x="60" y="89"/>
                    <a:pt x="88" y="75"/>
                    <a:pt x="120" y="61"/>
                  </a:cubicBezTo>
                  <a:cubicBezTo>
                    <a:pt x="162" y="61"/>
                    <a:pt x="193" y="47"/>
                    <a:pt x="222" y="47"/>
                  </a:cubicBezTo>
                  <a:cubicBezTo>
                    <a:pt x="236" y="33"/>
                    <a:pt x="250" y="33"/>
                    <a:pt x="264" y="33"/>
                  </a:cubicBezTo>
                  <a:cubicBezTo>
                    <a:pt x="264" y="33"/>
                    <a:pt x="281" y="33"/>
                    <a:pt x="281" y="19"/>
                  </a:cubicBezTo>
                  <a:lnTo>
                    <a:pt x="264" y="1"/>
                  </a:lnTo>
                  <a:close/>
                </a:path>
              </a:pathLst>
            </a:custGeom>
            <a:solidFill>
              <a:srgbClr val="673D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7" name="Google Shape;7699;p83">
              <a:extLst>
                <a:ext uri="{FF2B5EF4-FFF2-40B4-BE49-F238E27FC236}">
                  <a16:creationId xmlns:a16="http://schemas.microsoft.com/office/drawing/2014/main" id="{C4511809-7DB8-9D69-2355-1D9B63351268}"/>
                </a:ext>
              </a:extLst>
            </p:cNvPr>
            <p:cNvSpPr/>
            <p:nvPr/>
          </p:nvSpPr>
          <p:spPr>
            <a:xfrm>
              <a:off x="5707398" y="3246064"/>
              <a:ext cx="156034" cy="228391"/>
            </a:xfrm>
            <a:custGeom>
              <a:avLst/>
              <a:gdLst/>
              <a:ahLst/>
              <a:cxnLst/>
              <a:rect l="l" t="t" r="r" b="b"/>
              <a:pathLst>
                <a:path w="1654" h="2421" extrusionOk="0">
                  <a:moveTo>
                    <a:pt x="1478" y="0"/>
                  </a:moveTo>
                  <a:cubicBezTo>
                    <a:pt x="1214" y="32"/>
                    <a:pt x="950" y="148"/>
                    <a:pt x="718" y="324"/>
                  </a:cubicBezTo>
                  <a:cubicBezTo>
                    <a:pt x="598" y="398"/>
                    <a:pt x="482" y="500"/>
                    <a:pt x="380" y="616"/>
                  </a:cubicBezTo>
                  <a:cubicBezTo>
                    <a:pt x="292" y="721"/>
                    <a:pt x="204" y="851"/>
                    <a:pt x="144" y="967"/>
                  </a:cubicBezTo>
                  <a:cubicBezTo>
                    <a:pt x="88" y="1101"/>
                    <a:pt x="42" y="1231"/>
                    <a:pt x="28" y="1365"/>
                  </a:cubicBezTo>
                  <a:cubicBezTo>
                    <a:pt x="0" y="1495"/>
                    <a:pt x="14" y="1643"/>
                    <a:pt x="56" y="1776"/>
                  </a:cubicBezTo>
                  <a:cubicBezTo>
                    <a:pt x="88" y="1907"/>
                    <a:pt x="158" y="2040"/>
                    <a:pt x="278" y="2170"/>
                  </a:cubicBezTo>
                  <a:cubicBezTo>
                    <a:pt x="334" y="2230"/>
                    <a:pt x="394" y="2286"/>
                    <a:pt x="454" y="2332"/>
                  </a:cubicBezTo>
                  <a:cubicBezTo>
                    <a:pt x="510" y="2360"/>
                    <a:pt x="584" y="2392"/>
                    <a:pt x="644" y="2406"/>
                  </a:cubicBezTo>
                  <a:cubicBezTo>
                    <a:pt x="686" y="2420"/>
                    <a:pt x="718" y="2420"/>
                    <a:pt x="760" y="2420"/>
                  </a:cubicBezTo>
                  <a:cubicBezTo>
                    <a:pt x="820" y="2420"/>
                    <a:pt x="880" y="2406"/>
                    <a:pt x="950" y="2392"/>
                  </a:cubicBezTo>
                  <a:cubicBezTo>
                    <a:pt x="996" y="2374"/>
                    <a:pt x="1038" y="2360"/>
                    <a:pt x="1098" y="2332"/>
                  </a:cubicBezTo>
                  <a:cubicBezTo>
                    <a:pt x="1143" y="2304"/>
                    <a:pt x="1186" y="2272"/>
                    <a:pt x="1231" y="2230"/>
                  </a:cubicBezTo>
                  <a:cubicBezTo>
                    <a:pt x="1319" y="2170"/>
                    <a:pt x="1390" y="2082"/>
                    <a:pt x="1463" y="1980"/>
                  </a:cubicBezTo>
                  <a:cubicBezTo>
                    <a:pt x="1537" y="1892"/>
                    <a:pt x="1597" y="1790"/>
                    <a:pt x="1653" y="1671"/>
                  </a:cubicBezTo>
                  <a:lnTo>
                    <a:pt x="1653" y="1643"/>
                  </a:lnTo>
                  <a:lnTo>
                    <a:pt x="1653" y="1615"/>
                  </a:lnTo>
                  <a:cubicBezTo>
                    <a:pt x="1639" y="1555"/>
                    <a:pt x="1625" y="1495"/>
                    <a:pt x="1611" y="1425"/>
                  </a:cubicBezTo>
                  <a:cubicBezTo>
                    <a:pt x="1611" y="1393"/>
                    <a:pt x="1597" y="1351"/>
                    <a:pt x="1583" y="1305"/>
                  </a:cubicBezTo>
                  <a:cubicBezTo>
                    <a:pt x="1551" y="1161"/>
                    <a:pt x="1523" y="999"/>
                    <a:pt x="1509" y="837"/>
                  </a:cubicBezTo>
                  <a:cubicBezTo>
                    <a:pt x="1478" y="573"/>
                    <a:pt x="1478" y="296"/>
                    <a:pt x="1509" y="18"/>
                  </a:cubicBezTo>
                  <a:cubicBezTo>
                    <a:pt x="1509" y="18"/>
                    <a:pt x="1495" y="0"/>
                    <a:pt x="1478"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8" name="Google Shape;7700;p83">
              <a:extLst>
                <a:ext uri="{FF2B5EF4-FFF2-40B4-BE49-F238E27FC236}">
                  <a16:creationId xmlns:a16="http://schemas.microsoft.com/office/drawing/2014/main" id="{44BFE22A-F7AA-06BE-4FBE-E9A9B6323262}"/>
                </a:ext>
              </a:extLst>
            </p:cNvPr>
            <p:cNvSpPr/>
            <p:nvPr/>
          </p:nvSpPr>
          <p:spPr>
            <a:xfrm>
              <a:off x="5853715" y="3258611"/>
              <a:ext cx="94" cy="16698"/>
            </a:xfrm>
            <a:custGeom>
              <a:avLst/>
              <a:gdLst/>
              <a:ahLst/>
              <a:cxnLst/>
              <a:rect l="l" t="t" r="r" b="b"/>
              <a:pathLst>
                <a:path w="1" h="177" extrusionOk="0">
                  <a:moveTo>
                    <a:pt x="0" y="131"/>
                  </a:moveTo>
                  <a:lnTo>
                    <a:pt x="0" y="177"/>
                  </a:lnTo>
                  <a:lnTo>
                    <a:pt x="0" y="1"/>
                  </a:ln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9" name="Google Shape;7701;p83">
              <a:extLst>
                <a:ext uri="{FF2B5EF4-FFF2-40B4-BE49-F238E27FC236}">
                  <a16:creationId xmlns:a16="http://schemas.microsoft.com/office/drawing/2014/main" id="{286C3E3B-B1D5-60D9-5B8C-F98D13411B31}"/>
                </a:ext>
              </a:extLst>
            </p:cNvPr>
            <p:cNvSpPr/>
            <p:nvPr/>
          </p:nvSpPr>
          <p:spPr>
            <a:xfrm>
              <a:off x="5853715" y="3258611"/>
              <a:ext cx="94" cy="16698"/>
            </a:xfrm>
            <a:custGeom>
              <a:avLst/>
              <a:gdLst/>
              <a:ahLst/>
              <a:cxnLst/>
              <a:rect l="l" t="t" r="r" b="b"/>
              <a:pathLst>
                <a:path w="1" h="177" extrusionOk="0">
                  <a:moveTo>
                    <a:pt x="0" y="131"/>
                  </a:moveTo>
                  <a:lnTo>
                    <a:pt x="0" y="177"/>
                  </a:lnTo>
                  <a:lnTo>
                    <a:pt x="0" y="1"/>
                  </a:ln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0" name="Google Shape;7702;p83">
              <a:extLst>
                <a:ext uri="{FF2B5EF4-FFF2-40B4-BE49-F238E27FC236}">
                  <a16:creationId xmlns:a16="http://schemas.microsoft.com/office/drawing/2014/main" id="{524CA41F-785B-E5A3-D890-1FB38068730F}"/>
                </a:ext>
              </a:extLst>
            </p:cNvPr>
            <p:cNvSpPr/>
            <p:nvPr/>
          </p:nvSpPr>
          <p:spPr>
            <a:xfrm>
              <a:off x="5852395" y="3257290"/>
              <a:ext cx="8396" cy="34622"/>
            </a:xfrm>
            <a:custGeom>
              <a:avLst/>
              <a:gdLst/>
              <a:ahLst/>
              <a:cxnLst/>
              <a:rect l="l" t="t" r="r" b="b"/>
              <a:pathLst>
                <a:path w="89" h="367" extrusionOk="0">
                  <a:moveTo>
                    <a:pt x="46" y="1"/>
                  </a:moveTo>
                  <a:cubicBezTo>
                    <a:pt x="28" y="1"/>
                    <a:pt x="28" y="1"/>
                    <a:pt x="14" y="15"/>
                  </a:cubicBezTo>
                  <a:lnTo>
                    <a:pt x="0" y="29"/>
                  </a:lnTo>
                  <a:lnTo>
                    <a:pt x="0" y="177"/>
                  </a:lnTo>
                  <a:cubicBezTo>
                    <a:pt x="0" y="233"/>
                    <a:pt x="0" y="279"/>
                    <a:pt x="14" y="338"/>
                  </a:cubicBezTo>
                  <a:cubicBezTo>
                    <a:pt x="14" y="352"/>
                    <a:pt x="14" y="352"/>
                    <a:pt x="28" y="352"/>
                  </a:cubicBezTo>
                  <a:cubicBezTo>
                    <a:pt x="28" y="366"/>
                    <a:pt x="46" y="366"/>
                    <a:pt x="60" y="366"/>
                  </a:cubicBezTo>
                  <a:cubicBezTo>
                    <a:pt x="60" y="352"/>
                    <a:pt x="74" y="352"/>
                    <a:pt x="74" y="352"/>
                  </a:cubicBezTo>
                  <a:cubicBezTo>
                    <a:pt x="74" y="338"/>
                    <a:pt x="88" y="321"/>
                    <a:pt x="74" y="321"/>
                  </a:cubicBezTo>
                  <a:lnTo>
                    <a:pt x="74" y="279"/>
                  </a:lnTo>
                  <a:cubicBezTo>
                    <a:pt x="60" y="191"/>
                    <a:pt x="60" y="117"/>
                    <a:pt x="74" y="29"/>
                  </a:cubicBezTo>
                  <a:cubicBezTo>
                    <a:pt x="74" y="29"/>
                    <a:pt x="74" y="15"/>
                    <a:pt x="60" y="15"/>
                  </a:cubicBezTo>
                  <a:cubicBezTo>
                    <a:pt x="60" y="1"/>
                    <a:pt x="46" y="1"/>
                    <a:pt x="46" y="1"/>
                  </a:cubicBezTo>
                  <a:close/>
                </a:path>
              </a:pathLst>
            </a:custGeom>
            <a:solidFill>
              <a:srgbClr val="8951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1" name="Google Shape;7703;p83">
              <a:extLst>
                <a:ext uri="{FF2B5EF4-FFF2-40B4-BE49-F238E27FC236}">
                  <a16:creationId xmlns:a16="http://schemas.microsoft.com/office/drawing/2014/main" id="{29349E8F-A19C-360C-0840-816A2D4C0E7B}"/>
                </a:ext>
              </a:extLst>
            </p:cNvPr>
            <p:cNvSpPr/>
            <p:nvPr/>
          </p:nvSpPr>
          <p:spPr>
            <a:xfrm>
              <a:off x="5846734" y="2693152"/>
              <a:ext cx="119243" cy="156412"/>
            </a:xfrm>
            <a:custGeom>
              <a:avLst/>
              <a:gdLst/>
              <a:ahLst/>
              <a:cxnLst/>
              <a:rect l="l" t="t" r="r" b="b"/>
              <a:pathLst>
                <a:path w="1264" h="1658" extrusionOk="0">
                  <a:moveTo>
                    <a:pt x="676" y="1"/>
                  </a:moveTo>
                  <a:cubicBezTo>
                    <a:pt x="634" y="1"/>
                    <a:pt x="588" y="1"/>
                    <a:pt x="528" y="15"/>
                  </a:cubicBezTo>
                  <a:cubicBezTo>
                    <a:pt x="486" y="29"/>
                    <a:pt x="412" y="43"/>
                    <a:pt x="352" y="75"/>
                  </a:cubicBezTo>
                  <a:cubicBezTo>
                    <a:pt x="310" y="103"/>
                    <a:pt x="250" y="145"/>
                    <a:pt x="208" y="191"/>
                  </a:cubicBezTo>
                  <a:cubicBezTo>
                    <a:pt x="162" y="251"/>
                    <a:pt x="120" y="293"/>
                    <a:pt x="88" y="367"/>
                  </a:cubicBezTo>
                  <a:cubicBezTo>
                    <a:pt x="60" y="426"/>
                    <a:pt x="32" y="497"/>
                    <a:pt x="18" y="585"/>
                  </a:cubicBezTo>
                  <a:cubicBezTo>
                    <a:pt x="1" y="690"/>
                    <a:pt x="1" y="792"/>
                    <a:pt x="18" y="894"/>
                  </a:cubicBezTo>
                  <a:cubicBezTo>
                    <a:pt x="46" y="982"/>
                    <a:pt x="74" y="1084"/>
                    <a:pt x="134" y="1186"/>
                  </a:cubicBezTo>
                  <a:cubicBezTo>
                    <a:pt x="176" y="1274"/>
                    <a:pt x="236" y="1348"/>
                    <a:pt x="310" y="1436"/>
                  </a:cubicBezTo>
                  <a:cubicBezTo>
                    <a:pt x="370" y="1510"/>
                    <a:pt x="440" y="1584"/>
                    <a:pt x="528" y="1658"/>
                  </a:cubicBezTo>
                  <a:lnTo>
                    <a:pt x="574" y="1658"/>
                  </a:lnTo>
                  <a:cubicBezTo>
                    <a:pt x="588" y="1658"/>
                    <a:pt x="588" y="1640"/>
                    <a:pt x="602" y="1626"/>
                  </a:cubicBezTo>
                  <a:lnTo>
                    <a:pt x="602" y="1598"/>
                  </a:lnTo>
                  <a:cubicBezTo>
                    <a:pt x="824" y="1538"/>
                    <a:pt x="1028" y="1362"/>
                    <a:pt x="1144" y="1098"/>
                  </a:cubicBezTo>
                  <a:cubicBezTo>
                    <a:pt x="1204" y="968"/>
                    <a:pt x="1249" y="835"/>
                    <a:pt x="1249" y="704"/>
                  </a:cubicBezTo>
                  <a:cubicBezTo>
                    <a:pt x="1263" y="645"/>
                    <a:pt x="1249" y="585"/>
                    <a:pt x="1249" y="514"/>
                  </a:cubicBezTo>
                  <a:cubicBezTo>
                    <a:pt x="1232" y="455"/>
                    <a:pt x="1218" y="395"/>
                    <a:pt x="1189" y="339"/>
                  </a:cubicBezTo>
                  <a:cubicBezTo>
                    <a:pt x="1161" y="279"/>
                    <a:pt x="1116" y="219"/>
                    <a:pt x="1073" y="163"/>
                  </a:cubicBezTo>
                  <a:cubicBezTo>
                    <a:pt x="1028" y="117"/>
                    <a:pt x="968" y="75"/>
                    <a:pt x="912" y="43"/>
                  </a:cubicBezTo>
                  <a:cubicBezTo>
                    <a:pt x="852" y="15"/>
                    <a:pt x="792" y="1"/>
                    <a:pt x="722" y="1"/>
                  </a:cubicBezTo>
                  <a:close/>
                </a:path>
              </a:pathLst>
            </a:custGeom>
            <a:solidFill>
              <a:srgbClr val="7D4A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2" name="Google Shape;7704;p83">
              <a:extLst>
                <a:ext uri="{FF2B5EF4-FFF2-40B4-BE49-F238E27FC236}">
                  <a16:creationId xmlns:a16="http://schemas.microsoft.com/office/drawing/2014/main" id="{B1813839-BCA0-5FD4-25D2-67E47D540A0C}"/>
                </a:ext>
              </a:extLst>
            </p:cNvPr>
            <p:cNvSpPr/>
            <p:nvPr/>
          </p:nvSpPr>
          <p:spPr>
            <a:xfrm>
              <a:off x="5882866" y="2716736"/>
              <a:ext cx="59527" cy="53867"/>
            </a:xfrm>
            <a:custGeom>
              <a:avLst/>
              <a:gdLst/>
              <a:ahLst/>
              <a:cxnLst/>
              <a:rect l="l" t="t" r="r" b="b"/>
              <a:pathLst>
                <a:path w="631" h="571" extrusionOk="0">
                  <a:moveTo>
                    <a:pt x="43" y="1"/>
                  </a:moveTo>
                  <a:cubicBezTo>
                    <a:pt x="15" y="1"/>
                    <a:pt x="1" y="1"/>
                    <a:pt x="1" y="29"/>
                  </a:cubicBezTo>
                  <a:cubicBezTo>
                    <a:pt x="1" y="43"/>
                    <a:pt x="15" y="57"/>
                    <a:pt x="29" y="57"/>
                  </a:cubicBezTo>
                  <a:cubicBezTo>
                    <a:pt x="43" y="57"/>
                    <a:pt x="75" y="57"/>
                    <a:pt x="89" y="71"/>
                  </a:cubicBezTo>
                  <a:cubicBezTo>
                    <a:pt x="117" y="71"/>
                    <a:pt x="145" y="89"/>
                    <a:pt x="191" y="103"/>
                  </a:cubicBezTo>
                  <a:cubicBezTo>
                    <a:pt x="219" y="131"/>
                    <a:pt x="251" y="145"/>
                    <a:pt x="279" y="176"/>
                  </a:cubicBezTo>
                  <a:cubicBezTo>
                    <a:pt x="321" y="219"/>
                    <a:pt x="367" y="264"/>
                    <a:pt x="395" y="321"/>
                  </a:cubicBezTo>
                  <a:cubicBezTo>
                    <a:pt x="441" y="380"/>
                    <a:pt x="469" y="454"/>
                    <a:pt x="497" y="528"/>
                  </a:cubicBezTo>
                  <a:cubicBezTo>
                    <a:pt x="514" y="542"/>
                    <a:pt x="529" y="556"/>
                    <a:pt x="543" y="570"/>
                  </a:cubicBezTo>
                  <a:cubicBezTo>
                    <a:pt x="557" y="570"/>
                    <a:pt x="571" y="570"/>
                    <a:pt x="585" y="556"/>
                  </a:cubicBezTo>
                  <a:cubicBezTo>
                    <a:pt x="602" y="556"/>
                    <a:pt x="616" y="542"/>
                    <a:pt x="616" y="528"/>
                  </a:cubicBezTo>
                  <a:cubicBezTo>
                    <a:pt x="631" y="511"/>
                    <a:pt x="631" y="497"/>
                    <a:pt x="616" y="468"/>
                  </a:cubicBezTo>
                  <a:cubicBezTo>
                    <a:pt x="602" y="409"/>
                    <a:pt x="571" y="352"/>
                    <a:pt x="529" y="307"/>
                  </a:cubicBezTo>
                  <a:cubicBezTo>
                    <a:pt x="497" y="247"/>
                    <a:pt x="441" y="191"/>
                    <a:pt x="395" y="145"/>
                  </a:cubicBezTo>
                  <a:cubicBezTo>
                    <a:pt x="293" y="57"/>
                    <a:pt x="177" y="1"/>
                    <a:pt x="43" y="1"/>
                  </a:cubicBezTo>
                  <a:close/>
                </a:path>
              </a:pathLst>
            </a:custGeom>
            <a:solidFill>
              <a:srgbClr val="673D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3" name="Google Shape;7705;p83">
              <a:extLst>
                <a:ext uri="{FF2B5EF4-FFF2-40B4-BE49-F238E27FC236}">
                  <a16:creationId xmlns:a16="http://schemas.microsoft.com/office/drawing/2014/main" id="{78E79799-0FAC-031A-D501-DD47BEC3267B}"/>
                </a:ext>
              </a:extLst>
            </p:cNvPr>
            <p:cNvSpPr/>
            <p:nvPr/>
          </p:nvSpPr>
          <p:spPr>
            <a:xfrm>
              <a:off x="5888243" y="2419384"/>
              <a:ext cx="720455" cy="660834"/>
            </a:xfrm>
            <a:custGeom>
              <a:avLst/>
              <a:gdLst/>
              <a:ahLst/>
              <a:cxnLst/>
              <a:rect l="l" t="t" r="r" b="b"/>
              <a:pathLst>
                <a:path w="7637" h="7005" extrusionOk="0">
                  <a:moveTo>
                    <a:pt x="2800" y="1"/>
                  </a:moveTo>
                  <a:cubicBezTo>
                    <a:pt x="2582" y="1"/>
                    <a:pt x="2406" y="1"/>
                    <a:pt x="2230" y="15"/>
                  </a:cubicBezTo>
                  <a:lnTo>
                    <a:pt x="2199" y="15"/>
                  </a:lnTo>
                  <a:cubicBezTo>
                    <a:pt x="1791" y="43"/>
                    <a:pt x="1467" y="103"/>
                    <a:pt x="1189" y="191"/>
                  </a:cubicBezTo>
                  <a:cubicBezTo>
                    <a:pt x="1203" y="177"/>
                    <a:pt x="1203" y="163"/>
                    <a:pt x="1203" y="145"/>
                  </a:cubicBezTo>
                  <a:cubicBezTo>
                    <a:pt x="1203" y="131"/>
                    <a:pt x="1203" y="117"/>
                    <a:pt x="1189" y="117"/>
                  </a:cubicBezTo>
                  <a:cubicBezTo>
                    <a:pt x="1175" y="103"/>
                    <a:pt x="1175" y="103"/>
                    <a:pt x="1161" y="103"/>
                  </a:cubicBezTo>
                  <a:cubicBezTo>
                    <a:pt x="1143" y="103"/>
                    <a:pt x="1129" y="103"/>
                    <a:pt x="1115" y="117"/>
                  </a:cubicBezTo>
                  <a:cubicBezTo>
                    <a:pt x="925" y="339"/>
                    <a:pt x="764" y="571"/>
                    <a:pt x="662" y="835"/>
                  </a:cubicBezTo>
                  <a:cubicBezTo>
                    <a:pt x="588" y="996"/>
                    <a:pt x="545" y="1158"/>
                    <a:pt x="500" y="1334"/>
                  </a:cubicBezTo>
                  <a:cubicBezTo>
                    <a:pt x="472" y="1496"/>
                    <a:pt x="440" y="1672"/>
                    <a:pt x="426" y="1862"/>
                  </a:cubicBezTo>
                  <a:cubicBezTo>
                    <a:pt x="412" y="2023"/>
                    <a:pt x="412" y="2199"/>
                    <a:pt x="398" y="2389"/>
                  </a:cubicBezTo>
                  <a:lnTo>
                    <a:pt x="398" y="2667"/>
                  </a:lnTo>
                  <a:lnTo>
                    <a:pt x="398" y="2695"/>
                  </a:lnTo>
                  <a:lnTo>
                    <a:pt x="398" y="2931"/>
                  </a:lnTo>
                  <a:cubicBezTo>
                    <a:pt x="370" y="3241"/>
                    <a:pt x="282" y="3518"/>
                    <a:pt x="208" y="3810"/>
                  </a:cubicBezTo>
                  <a:lnTo>
                    <a:pt x="162" y="3926"/>
                  </a:lnTo>
                  <a:cubicBezTo>
                    <a:pt x="106" y="4120"/>
                    <a:pt x="60" y="4278"/>
                    <a:pt x="32" y="4440"/>
                  </a:cubicBezTo>
                  <a:cubicBezTo>
                    <a:pt x="0" y="4630"/>
                    <a:pt x="0" y="4792"/>
                    <a:pt x="18" y="4940"/>
                  </a:cubicBezTo>
                  <a:cubicBezTo>
                    <a:pt x="18" y="5027"/>
                    <a:pt x="32" y="5115"/>
                    <a:pt x="60" y="5203"/>
                  </a:cubicBezTo>
                  <a:cubicBezTo>
                    <a:pt x="74" y="5291"/>
                    <a:pt x="120" y="5379"/>
                    <a:pt x="162" y="5453"/>
                  </a:cubicBezTo>
                  <a:cubicBezTo>
                    <a:pt x="194" y="5527"/>
                    <a:pt x="236" y="5597"/>
                    <a:pt x="296" y="5685"/>
                  </a:cubicBezTo>
                  <a:cubicBezTo>
                    <a:pt x="338" y="5745"/>
                    <a:pt x="384" y="5819"/>
                    <a:pt x="440" y="5879"/>
                  </a:cubicBezTo>
                  <a:cubicBezTo>
                    <a:pt x="545" y="6009"/>
                    <a:pt x="662" y="6111"/>
                    <a:pt x="778" y="6213"/>
                  </a:cubicBezTo>
                  <a:cubicBezTo>
                    <a:pt x="897" y="6318"/>
                    <a:pt x="1027" y="6406"/>
                    <a:pt x="1161" y="6494"/>
                  </a:cubicBezTo>
                  <a:cubicBezTo>
                    <a:pt x="1425" y="6638"/>
                    <a:pt x="1731" y="6772"/>
                    <a:pt x="2054" y="6846"/>
                  </a:cubicBezTo>
                  <a:cubicBezTo>
                    <a:pt x="2434" y="6948"/>
                    <a:pt x="2860" y="7004"/>
                    <a:pt x="3300" y="7004"/>
                  </a:cubicBezTo>
                  <a:cubicBezTo>
                    <a:pt x="3504" y="7004"/>
                    <a:pt x="3739" y="6990"/>
                    <a:pt x="3957" y="6962"/>
                  </a:cubicBezTo>
                  <a:cubicBezTo>
                    <a:pt x="4151" y="6948"/>
                    <a:pt x="4309" y="6916"/>
                    <a:pt x="4457" y="6888"/>
                  </a:cubicBezTo>
                  <a:cubicBezTo>
                    <a:pt x="4647" y="6846"/>
                    <a:pt x="4809" y="6800"/>
                    <a:pt x="4956" y="6740"/>
                  </a:cubicBezTo>
                  <a:cubicBezTo>
                    <a:pt x="5132" y="6684"/>
                    <a:pt x="5276" y="6610"/>
                    <a:pt x="5410" y="6522"/>
                  </a:cubicBezTo>
                  <a:cubicBezTo>
                    <a:pt x="5526" y="6434"/>
                    <a:pt x="5646" y="6332"/>
                    <a:pt x="5748" y="6230"/>
                  </a:cubicBezTo>
                  <a:cubicBezTo>
                    <a:pt x="5790" y="6273"/>
                    <a:pt x="5850" y="6301"/>
                    <a:pt x="5892" y="6332"/>
                  </a:cubicBezTo>
                  <a:cubicBezTo>
                    <a:pt x="5966" y="6361"/>
                    <a:pt x="6040" y="6389"/>
                    <a:pt x="6100" y="6406"/>
                  </a:cubicBezTo>
                  <a:cubicBezTo>
                    <a:pt x="6202" y="6434"/>
                    <a:pt x="6304" y="6434"/>
                    <a:pt x="6406" y="6434"/>
                  </a:cubicBezTo>
                  <a:lnTo>
                    <a:pt x="6539" y="6434"/>
                  </a:lnTo>
                  <a:cubicBezTo>
                    <a:pt x="6701" y="6420"/>
                    <a:pt x="6845" y="6375"/>
                    <a:pt x="6993" y="6301"/>
                  </a:cubicBezTo>
                  <a:cubicBezTo>
                    <a:pt x="7067" y="6273"/>
                    <a:pt x="7123" y="6230"/>
                    <a:pt x="7183" y="6185"/>
                  </a:cubicBezTo>
                  <a:cubicBezTo>
                    <a:pt x="7257" y="6142"/>
                    <a:pt x="7299" y="6097"/>
                    <a:pt x="7345" y="6037"/>
                  </a:cubicBezTo>
                  <a:cubicBezTo>
                    <a:pt x="7419" y="5949"/>
                    <a:pt x="7493" y="5861"/>
                    <a:pt x="7535" y="5745"/>
                  </a:cubicBezTo>
                  <a:cubicBezTo>
                    <a:pt x="7580" y="5629"/>
                    <a:pt x="7609" y="5509"/>
                    <a:pt x="7623" y="5407"/>
                  </a:cubicBezTo>
                  <a:cubicBezTo>
                    <a:pt x="7637" y="5277"/>
                    <a:pt x="7637" y="5158"/>
                    <a:pt x="7609" y="5056"/>
                  </a:cubicBezTo>
                  <a:cubicBezTo>
                    <a:pt x="7580" y="4954"/>
                    <a:pt x="7521" y="4852"/>
                    <a:pt x="7433" y="4778"/>
                  </a:cubicBezTo>
                  <a:cubicBezTo>
                    <a:pt x="7387" y="4735"/>
                    <a:pt x="7345" y="4704"/>
                    <a:pt x="7285" y="4676"/>
                  </a:cubicBezTo>
                  <a:cubicBezTo>
                    <a:pt x="7229" y="4648"/>
                    <a:pt x="7169" y="4630"/>
                    <a:pt x="7095" y="4616"/>
                  </a:cubicBezTo>
                  <a:lnTo>
                    <a:pt x="6965" y="4616"/>
                  </a:lnTo>
                  <a:cubicBezTo>
                    <a:pt x="6919" y="4616"/>
                    <a:pt x="6877" y="4630"/>
                    <a:pt x="6831" y="4648"/>
                  </a:cubicBezTo>
                  <a:cubicBezTo>
                    <a:pt x="6891" y="4528"/>
                    <a:pt x="6933" y="4426"/>
                    <a:pt x="6993" y="4324"/>
                  </a:cubicBezTo>
                  <a:cubicBezTo>
                    <a:pt x="7053" y="4162"/>
                    <a:pt x="7109" y="4000"/>
                    <a:pt x="7155" y="3839"/>
                  </a:cubicBezTo>
                  <a:cubicBezTo>
                    <a:pt x="7197" y="3663"/>
                    <a:pt x="7229" y="3504"/>
                    <a:pt x="7257" y="3328"/>
                  </a:cubicBezTo>
                  <a:cubicBezTo>
                    <a:pt x="7271" y="3153"/>
                    <a:pt x="7285" y="2991"/>
                    <a:pt x="7285" y="2829"/>
                  </a:cubicBezTo>
                  <a:cubicBezTo>
                    <a:pt x="7285" y="2667"/>
                    <a:pt x="7271" y="2519"/>
                    <a:pt x="7243" y="2389"/>
                  </a:cubicBezTo>
                  <a:cubicBezTo>
                    <a:pt x="7211" y="2273"/>
                    <a:pt x="7183" y="2154"/>
                    <a:pt x="7123" y="2052"/>
                  </a:cubicBezTo>
                  <a:cubicBezTo>
                    <a:pt x="6947" y="1640"/>
                    <a:pt x="6627" y="1274"/>
                    <a:pt x="6142" y="954"/>
                  </a:cubicBezTo>
                  <a:cubicBezTo>
                    <a:pt x="5938" y="806"/>
                    <a:pt x="5702" y="690"/>
                    <a:pt x="5438" y="571"/>
                  </a:cubicBezTo>
                  <a:cubicBezTo>
                    <a:pt x="5206" y="455"/>
                    <a:pt x="4942" y="367"/>
                    <a:pt x="4661" y="279"/>
                  </a:cubicBezTo>
                  <a:cubicBezTo>
                    <a:pt x="4415" y="205"/>
                    <a:pt x="4151" y="145"/>
                    <a:pt x="3887" y="103"/>
                  </a:cubicBezTo>
                  <a:cubicBezTo>
                    <a:pt x="3623" y="57"/>
                    <a:pt x="3374" y="29"/>
                    <a:pt x="3138" y="15"/>
                  </a:cubicBezTo>
                  <a:cubicBezTo>
                    <a:pt x="3036" y="1"/>
                    <a:pt x="2934" y="1"/>
                    <a:pt x="2846" y="1"/>
                  </a:cubicBezTo>
                  <a:close/>
                </a:path>
              </a:pathLst>
            </a:custGeom>
            <a:solidFill>
              <a:srgbClr val="8951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4" name="Google Shape;7706;p83">
              <a:extLst>
                <a:ext uri="{FF2B5EF4-FFF2-40B4-BE49-F238E27FC236}">
                  <a16:creationId xmlns:a16="http://schemas.microsoft.com/office/drawing/2014/main" id="{8965A452-D4A1-9E1C-F39F-CEFCCC83D255}"/>
                </a:ext>
              </a:extLst>
            </p:cNvPr>
            <p:cNvSpPr/>
            <p:nvPr/>
          </p:nvSpPr>
          <p:spPr>
            <a:xfrm>
              <a:off x="5950600" y="2419384"/>
              <a:ext cx="624892" cy="423198"/>
            </a:xfrm>
            <a:custGeom>
              <a:avLst/>
              <a:gdLst/>
              <a:ahLst/>
              <a:cxnLst/>
              <a:rect l="l" t="t" r="r" b="b"/>
              <a:pathLst>
                <a:path w="6624" h="4486" extrusionOk="0">
                  <a:moveTo>
                    <a:pt x="2139" y="1"/>
                  </a:moveTo>
                  <a:cubicBezTo>
                    <a:pt x="1921" y="1"/>
                    <a:pt x="1745" y="1"/>
                    <a:pt x="1569" y="15"/>
                  </a:cubicBezTo>
                  <a:lnTo>
                    <a:pt x="1538" y="15"/>
                  </a:lnTo>
                  <a:cubicBezTo>
                    <a:pt x="1130" y="43"/>
                    <a:pt x="806" y="103"/>
                    <a:pt x="528" y="191"/>
                  </a:cubicBezTo>
                  <a:cubicBezTo>
                    <a:pt x="542" y="177"/>
                    <a:pt x="542" y="163"/>
                    <a:pt x="542" y="145"/>
                  </a:cubicBezTo>
                  <a:cubicBezTo>
                    <a:pt x="542" y="131"/>
                    <a:pt x="542" y="117"/>
                    <a:pt x="528" y="117"/>
                  </a:cubicBezTo>
                  <a:cubicBezTo>
                    <a:pt x="514" y="103"/>
                    <a:pt x="514" y="103"/>
                    <a:pt x="500" y="103"/>
                  </a:cubicBezTo>
                  <a:cubicBezTo>
                    <a:pt x="482" y="103"/>
                    <a:pt x="468" y="103"/>
                    <a:pt x="454" y="117"/>
                  </a:cubicBezTo>
                  <a:cubicBezTo>
                    <a:pt x="264" y="339"/>
                    <a:pt x="103" y="571"/>
                    <a:pt x="1" y="835"/>
                  </a:cubicBezTo>
                  <a:cubicBezTo>
                    <a:pt x="60" y="894"/>
                    <a:pt x="131" y="954"/>
                    <a:pt x="219" y="1010"/>
                  </a:cubicBezTo>
                  <a:cubicBezTo>
                    <a:pt x="292" y="1070"/>
                    <a:pt x="380" y="1112"/>
                    <a:pt x="482" y="1158"/>
                  </a:cubicBezTo>
                  <a:lnTo>
                    <a:pt x="468" y="1158"/>
                  </a:lnTo>
                  <a:cubicBezTo>
                    <a:pt x="690" y="1274"/>
                    <a:pt x="908" y="1348"/>
                    <a:pt x="1144" y="1394"/>
                  </a:cubicBezTo>
                  <a:cubicBezTo>
                    <a:pt x="1324" y="1437"/>
                    <a:pt x="1502" y="1455"/>
                    <a:pt x="1681" y="1455"/>
                  </a:cubicBezTo>
                  <a:cubicBezTo>
                    <a:pt x="1736" y="1455"/>
                    <a:pt x="1792" y="1453"/>
                    <a:pt x="1847" y="1450"/>
                  </a:cubicBezTo>
                  <a:cubicBezTo>
                    <a:pt x="1949" y="1450"/>
                    <a:pt x="2051" y="1436"/>
                    <a:pt x="2139" y="1422"/>
                  </a:cubicBezTo>
                  <a:cubicBezTo>
                    <a:pt x="2241" y="1394"/>
                    <a:pt x="2329" y="1376"/>
                    <a:pt x="2435" y="1348"/>
                  </a:cubicBezTo>
                  <a:cubicBezTo>
                    <a:pt x="2505" y="1320"/>
                    <a:pt x="2593" y="1288"/>
                    <a:pt x="2667" y="1246"/>
                  </a:cubicBezTo>
                  <a:cubicBezTo>
                    <a:pt x="2741" y="1218"/>
                    <a:pt x="2815" y="1172"/>
                    <a:pt x="2888" y="1130"/>
                  </a:cubicBezTo>
                  <a:cubicBezTo>
                    <a:pt x="2945" y="1084"/>
                    <a:pt x="3004" y="1056"/>
                    <a:pt x="3050" y="1010"/>
                  </a:cubicBezTo>
                  <a:cubicBezTo>
                    <a:pt x="3106" y="968"/>
                    <a:pt x="3152" y="908"/>
                    <a:pt x="3194" y="866"/>
                  </a:cubicBezTo>
                  <a:lnTo>
                    <a:pt x="3240" y="866"/>
                  </a:lnTo>
                  <a:lnTo>
                    <a:pt x="3296" y="922"/>
                  </a:lnTo>
                  <a:cubicBezTo>
                    <a:pt x="3328" y="954"/>
                    <a:pt x="3356" y="968"/>
                    <a:pt x="3402" y="996"/>
                  </a:cubicBezTo>
                  <a:cubicBezTo>
                    <a:pt x="3430" y="1010"/>
                    <a:pt x="3458" y="1042"/>
                    <a:pt x="3504" y="1056"/>
                  </a:cubicBezTo>
                  <a:cubicBezTo>
                    <a:pt x="3518" y="1056"/>
                    <a:pt x="3546" y="1070"/>
                    <a:pt x="3578" y="1084"/>
                  </a:cubicBezTo>
                  <a:cubicBezTo>
                    <a:pt x="3606" y="1084"/>
                    <a:pt x="3620" y="1098"/>
                    <a:pt x="3648" y="1098"/>
                  </a:cubicBezTo>
                  <a:cubicBezTo>
                    <a:pt x="3680" y="1112"/>
                    <a:pt x="3694" y="1112"/>
                    <a:pt x="3722" y="1112"/>
                  </a:cubicBezTo>
                  <a:lnTo>
                    <a:pt x="3824" y="1112"/>
                  </a:lnTo>
                  <a:cubicBezTo>
                    <a:pt x="3842" y="1098"/>
                    <a:pt x="3856" y="1098"/>
                    <a:pt x="3870" y="1098"/>
                  </a:cubicBezTo>
                  <a:cubicBezTo>
                    <a:pt x="3898" y="1084"/>
                    <a:pt x="3912" y="1084"/>
                    <a:pt x="3930" y="1070"/>
                  </a:cubicBezTo>
                  <a:cubicBezTo>
                    <a:pt x="3944" y="1070"/>
                    <a:pt x="3958" y="1056"/>
                    <a:pt x="3972" y="1056"/>
                  </a:cubicBezTo>
                  <a:lnTo>
                    <a:pt x="3958" y="1056"/>
                  </a:lnTo>
                  <a:cubicBezTo>
                    <a:pt x="3972" y="1042"/>
                    <a:pt x="3986" y="1042"/>
                    <a:pt x="4000" y="1024"/>
                  </a:cubicBezTo>
                  <a:cubicBezTo>
                    <a:pt x="4009" y="1017"/>
                    <a:pt x="4013" y="1014"/>
                    <a:pt x="4017" y="1014"/>
                  </a:cubicBezTo>
                  <a:cubicBezTo>
                    <a:pt x="4021" y="1014"/>
                    <a:pt x="4025" y="1017"/>
                    <a:pt x="4032" y="1024"/>
                  </a:cubicBezTo>
                  <a:lnTo>
                    <a:pt x="4032" y="1042"/>
                  </a:lnTo>
                  <a:cubicBezTo>
                    <a:pt x="4046" y="1130"/>
                    <a:pt x="4074" y="1218"/>
                    <a:pt x="4088" y="1288"/>
                  </a:cubicBezTo>
                  <a:cubicBezTo>
                    <a:pt x="4134" y="1408"/>
                    <a:pt x="4193" y="1524"/>
                    <a:pt x="4264" y="1626"/>
                  </a:cubicBezTo>
                  <a:cubicBezTo>
                    <a:pt x="4295" y="1686"/>
                    <a:pt x="4338" y="1728"/>
                    <a:pt x="4369" y="1774"/>
                  </a:cubicBezTo>
                  <a:lnTo>
                    <a:pt x="4485" y="1890"/>
                  </a:lnTo>
                  <a:cubicBezTo>
                    <a:pt x="4528" y="1921"/>
                    <a:pt x="4559" y="1950"/>
                    <a:pt x="4601" y="1978"/>
                  </a:cubicBezTo>
                  <a:cubicBezTo>
                    <a:pt x="4633" y="1992"/>
                    <a:pt x="4675" y="2023"/>
                    <a:pt x="4721" y="2038"/>
                  </a:cubicBezTo>
                  <a:cubicBezTo>
                    <a:pt x="4749" y="2052"/>
                    <a:pt x="4777" y="2066"/>
                    <a:pt x="4823" y="2080"/>
                  </a:cubicBezTo>
                  <a:cubicBezTo>
                    <a:pt x="4851" y="2097"/>
                    <a:pt x="4897" y="2097"/>
                    <a:pt x="4925" y="2111"/>
                  </a:cubicBezTo>
                  <a:cubicBezTo>
                    <a:pt x="4953" y="2111"/>
                    <a:pt x="4985" y="2125"/>
                    <a:pt x="5027" y="2125"/>
                  </a:cubicBezTo>
                  <a:lnTo>
                    <a:pt x="5129" y="2125"/>
                  </a:lnTo>
                  <a:lnTo>
                    <a:pt x="5143" y="2140"/>
                  </a:lnTo>
                  <a:lnTo>
                    <a:pt x="5129" y="2154"/>
                  </a:lnTo>
                  <a:cubicBezTo>
                    <a:pt x="5101" y="2344"/>
                    <a:pt x="5073" y="2551"/>
                    <a:pt x="5073" y="2741"/>
                  </a:cubicBezTo>
                  <a:cubicBezTo>
                    <a:pt x="5055" y="2843"/>
                    <a:pt x="5055" y="2945"/>
                    <a:pt x="5055" y="3033"/>
                  </a:cubicBezTo>
                  <a:cubicBezTo>
                    <a:pt x="5055" y="3135"/>
                    <a:pt x="5055" y="3223"/>
                    <a:pt x="5073" y="3328"/>
                  </a:cubicBezTo>
                  <a:cubicBezTo>
                    <a:pt x="5087" y="3430"/>
                    <a:pt x="5101" y="3518"/>
                    <a:pt x="5115" y="3620"/>
                  </a:cubicBezTo>
                  <a:cubicBezTo>
                    <a:pt x="5143" y="3708"/>
                    <a:pt x="5175" y="3796"/>
                    <a:pt x="5203" y="3884"/>
                  </a:cubicBezTo>
                  <a:cubicBezTo>
                    <a:pt x="5231" y="3944"/>
                    <a:pt x="5249" y="4000"/>
                    <a:pt x="5277" y="4046"/>
                  </a:cubicBezTo>
                  <a:cubicBezTo>
                    <a:pt x="5305" y="4088"/>
                    <a:pt x="5319" y="4134"/>
                    <a:pt x="5351" y="4162"/>
                  </a:cubicBezTo>
                  <a:cubicBezTo>
                    <a:pt x="5379" y="4190"/>
                    <a:pt x="5393" y="4222"/>
                    <a:pt x="5425" y="4250"/>
                  </a:cubicBezTo>
                  <a:cubicBezTo>
                    <a:pt x="5453" y="4278"/>
                    <a:pt x="5481" y="4310"/>
                    <a:pt x="5512" y="4324"/>
                  </a:cubicBezTo>
                  <a:lnTo>
                    <a:pt x="5495" y="4324"/>
                  </a:lnTo>
                  <a:cubicBezTo>
                    <a:pt x="5527" y="4338"/>
                    <a:pt x="5555" y="4366"/>
                    <a:pt x="5583" y="4384"/>
                  </a:cubicBezTo>
                  <a:cubicBezTo>
                    <a:pt x="5600" y="4398"/>
                    <a:pt x="5629" y="4412"/>
                    <a:pt x="5657" y="4412"/>
                  </a:cubicBezTo>
                  <a:lnTo>
                    <a:pt x="5657" y="4426"/>
                  </a:lnTo>
                  <a:cubicBezTo>
                    <a:pt x="5688" y="4426"/>
                    <a:pt x="5716" y="4440"/>
                    <a:pt x="5745" y="4454"/>
                  </a:cubicBezTo>
                  <a:cubicBezTo>
                    <a:pt x="5776" y="4454"/>
                    <a:pt x="5804" y="4472"/>
                    <a:pt x="5833" y="4472"/>
                  </a:cubicBezTo>
                  <a:cubicBezTo>
                    <a:pt x="5864" y="4472"/>
                    <a:pt x="5892" y="4486"/>
                    <a:pt x="5920" y="4486"/>
                  </a:cubicBezTo>
                  <a:cubicBezTo>
                    <a:pt x="5952" y="4486"/>
                    <a:pt x="5980" y="4486"/>
                    <a:pt x="6008" y="4472"/>
                  </a:cubicBezTo>
                  <a:cubicBezTo>
                    <a:pt x="6054" y="4472"/>
                    <a:pt x="6082" y="4472"/>
                    <a:pt x="6128" y="4454"/>
                  </a:cubicBezTo>
                  <a:cubicBezTo>
                    <a:pt x="6156" y="4440"/>
                    <a:pt x="6198" y="4426"/>
                    <a:pt x="6230" y="4412"/>
                  </a:cubicBezTo>
                  <a:cubicBezTo>
                    <a:pt x="6258" y="4412"/>
                    <a:pt x="6272" y="4398"/>
                    <a:pt x="6304" y="4398"/>
                  </a:cubicBezTo>
                  <a:cubicBezTo>
                    <a:pt x="6304" y="4366"/>
                    <a:pt x="6318" y="4338"/>
                    <a:pt x="6332" y="4324"/>
                  </a:cubicBezTo>
                  <a:cubicBezTo>
                    <a:pt x="6392" y="4162"/>
                    <a:pt x="6448" y="4000"/>
                    <a:pt x="6494" y="3839"/>
                  </a:cubicBezTo>
                  <a:cubicBezTo>
                    <a:pt x="6536" y="3663"/>
                    <a:pt x="6568" y="3504"/>
                    <a:pt x="6596" y="3328"/>
                  </a:cubicBezTo>
                  <a:cubicBezTo>
                    <a:pt x="6624" y="3153"/>
                    <a:pt x="6624" y="2991"/>
                    <a:pt x="6624" y="2829"/>
                  </a:cubicBezTo>
                  <a:cubicBezTo>
                    <a:pt x="6624" y="2667"/>
                    <a:pt x="6610" y="2519"/>
                    <a:pt x="6582" y="2389"/>
                  </a:cubicBezTo>
                  <a:cubicBezTo>
                    <a:pt x="6550" y="2273"/>
                    <a:pt x="6522" y="2154"/>
                    <a:pt x="6462" y="2052"/>
                  </a:cubicBezTo>
                  <a:cubicBezTo>
                    <a:pt x="6286" y="1640"/>
                    <a:pt x="5966" y="1274"/>
                    <a:pt x="5495" y="954"/>
                  </a:cubicBezTo>
                  <a:cubicBezTo>
                    <a:pt x="5277" y="806"/>
                    <a:pt x="5041" y="690"/>
                    <a:pt x="4777" y="571"/>
                  </a:cubicBezTo>
                  <a:cubicBezTo>
                    <a:pt x="4545" y="455"/>
                    <a:pt x="4281" y="367"/>
                    <a:pt x="4000" y="279"/>
                  </a:cubicBezTo>
                  <a:cubicBezTo>
                    <a:pt x="3754" y="205"/>
                    <a:pt x="3490" y="145"/>
                    <a:pt x="3226" y="103"/>
                  </a:cubicBezTo>
                  <a:cubicBezTo>
                    <a:pt x="2962" y="43"/>
                    <a:pt x="2713" y="15"/>
                    <a:pt x="2477" y="1"/>
                  </a:cubicBezTo>
                  <a:close/>
                </a:path>
              </a:pathLst>
            </a:custGeom>
            <a:solidFill>
              <a:srgbClr val="7D4A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5" name="Google Shape;7707;p83">
              <a:extLst>
                <a:ext uri="{FF2B5EF4-FFF2-40B4-BE49-F238E27FC236}">
                  <a16:creationId xmlns:a16="http://schemas.microsoft.com/office/drawing/2014/main" id="{B44D6667-E416-36C8-29A5-5FBC24442131}"/>
                </a:ext>
              </a:extLst>
            </p:cNvPr>
            <p:cNvSpPr/>
            <p:nvPr/>
          </p:nvSpPr>
          <p:spPr>
            <a:xfrm>
              <a:off x="6517381" y="2841167"/>
              <a:ext cx="94" cy="94"/>
            </a:xfrm>
            <a:custGeom>
              <a:avLst/>
              <a:gdLst/>
              <a:ahLst/>
              <a:cxnLst/>
              <a:rect l="l" t="t" r="r" b="b"/>
              <a:pathLst>
                <a:path w="1" h="1" extrusionOk="0">
                  <a:moveTo>
                    <a:pt x="0" y="1"/>
                  </a:moveTo>
                  <a:close/>
                </a:path>
              </a:pathLst>
            </a:custGeom>
            <a:solidFill>
              <a:srgbClr val="7D4A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6" name="Google Shape;7708;p83">
              <a:extLst>
                <a:ext uri="{FF2B5EF4-FFF2-40B4-BE49-F238E27FC236}">
                  <a16:creationId xmlns:a16="http://schemas.microsoft.com/office/drawing/2014/main" id="{988178EB-73ED-45E9-B0F0-3BB8D46DC776}"/>
                </a:ext>
              </a:extLst>
            </p:cNvPr>
            <p:cNvSpPr/>
            <p:nvPr/>
          </p:nvSpPr>
          <p:spPr>
            <a:xfrm>
              <a:off x="6315592" y="2522967"/>
              <a:ext cx="94" cy="94"/>
            </a:xfrm>
            <a:custGeom>
              <a:avLst/>
              <a:gdLst/>
              <a:ahLst/>
              <a:cxnLst/>
              <a:rect l="l" t="t" r="r" b="b"/>
              <a:pathLst>
                <a:path w="1" h="1" extrusionOk="0">
                  <a:moveTo>
                    <a:pt x="1" y="0"/>
                  </a:moveTo>
                  <a:close/>
                </a:path>
              </a:pathLst>
            </a:custGeom>
            <a:solidFill>
              <a:srgbClr val="7D4A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7" name="Google Shape;7709;p83">
              <a:extLst>
                <a:ext uri="{FF2B5EF4-FFF2-40B4-BE49-F238E27FC236}">
                  <a16:creationId xmlns:a16="http://schemas.microsoft.com/office/drawing/2014/main" id="{EE2F8209-8F99-EF9D-4878-9E20E92207B9}"/>
                </a:ext>
              </a:extLst>
            </p:cNvPr>
            <p:cNvSpPr/>
            <p:nvPr/>
          </p:nvSpPr>
          <p:spPr>
            <a:xfrm>
              <a:off x="6474551" y="2890978"/>
              <a:ext cx="66508" cy="84904"/>
            </a:xfrm>
            <a:custGeom>
              <a:avLst/>
              <a:gdLst/>
              <a:ahLst/>
              <a:cxnLst/>
              <a:rect l="l" t="t" r="r" b="b"/>
              <a:pathLst>
                <a:path w="705" h="900" extrusionOk="0">
                  <a:moveTo>
                    <a:pt x="644" y="0"/>
                  </a:moveTo>
                  <a:cubicBezTo>
                    <a:pt x="602" y="0"/>
                    <a:pt x="574" y="43"/>
                    <a:pt x="574" y="71"/>
                  </a:cubicBezTo>
                  <a:lnTo>
                    <a:pt x="574" y="130"/>
                  </a:lnTo>
                  <a:cubicBezTo>
                    <a:pt x="556" y="204"/>
                    <a:pt x="528" y="278"/>
                    <a:pt x="500" y="352"/>
                  </a:cubicBezTo>
                  <a:cubicBezTo>
                    <a:pt x="468" y="422"/>
                    <a:pt x="440" y="496"/>
                    <a:pt x="381" y="556"/>
                  </a:cubicBezTo>
                  <a:cubicBezTo>
                    <a:pt x="338" y="616"/>
                    <a:pt x="293" y="658"/>
                    <a:pt x="250" y="704"/>
                  </a:cubicBezTo>
                  <a:cubicBezTo>
                    <a:pt x="205" y="732"/>
                    <a:pt x="162" y="760"/>
                    <a:pt x="117" y="774"/>
                  </a:cubicBezTo>
                  <a:cubicBezTo>
                    <a:pt x="89" y="792"/>
                    <a:pt x="60" y="792"/>
                    <a:pt x="29" y="806"/>
                  </a:cubicBezTo>
                  <a:cubicBezTo>
                    <a:pt x="15" y="806"/>
                    <a:pt x="1" y="834"/>
                    <a:pt x="1" y="862"/>
                  </a:cubicBezTo>
                  <a:cubicBezTo>
                    <a:pt x="11" y="885"/>
                    <a:pt x="21" y="899"/>
                    <a:pt x="39" y="899"/>
                  </a:cubicBezTo>
                  <a:cubicBezTo>
                    <a:pt x="45" y="899"/>
                    <a:pt x="52" y="897"/>
                    <a:pt x="60" y="894"/>
                  </a:cubicBezTo>
                  <a:cubicBezTo>
                    <a:pt x="236" y="848"/>
                    <a:pt x="398" y="732"/>
                    <a:pt x="500" y="584"/>
                  </a:cubicBezTo>
                  <a:cubicBezTo>
                    <a:pt x="528" y="542"/>
                    <a:pt x="556" y="510"/>
                    <a:pt x="588" y="468"/>
                  </a:cubicBezTo>
                  <a:cubicBezTo>
                    <a:pt x="602" y="422"/>
                    <a:pt x="630" y="380"/>
                    <a:pt x="644" y="334"/>
                  </a:cubicBezTo>
                  <a:cubicBezTo>
                    <a:pt x="676" y="247"/>
                    <a:pt x="704" y="159"/>
                    <a:pt x="704" y="71"/>
                  </a:cubicBezTo>
                  <a:cubicBezTo>
                    <a:pt x="704" y="43"/>
                    <a:pt x="676" y="0"/>
                    <a:pt x="644" y="0"/>
                  </a:cubicBezTo>
                  <a:close/>
                </a:path>
              </a:pathLst>
            </a:custGeom>
            <a:solidFill>
              <a:srgbClr val="673D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8" name="Google Shape;7710;p83">
              <a:extLst>
                <a:ext uri="{FF2B5EF4-FFF2-40B4-BE49-F238E27FC236}">
                  <a16:creationId xmlns:a16="http://schemas.microsoft.com/office/drawing/2014/main" id="{BA6DC54A-3F53-E752-BCEC-BC8C08E0D2F9}"/>
                </a:ext>
              </a:extLst>
            </p:cNvPr>
            <p:cNvSpPr/>
            <p:nvPr/>
          </p:nvSpPr>
          <p:spPr>
            <a:xfrm>
              <a:off x="6530022" y="2883997"/>
              <a:ext cx="59433" cy="18962"/>
            </a:xfrm>
            <a:custGeom>
              <a:avLst/>
              <a:gdLst/>
              <a:ahLst/>
              <a:cxnLst/>
              <a:rect l="l" t="t" r="r" b="b"/>
              <a:pathLst>
                <a:path w="630" h="201" extrusionOk="0">
                  <a:moveTo>
                    <a:pt x="264" y="0"/>
                  </a:moveTo>
                  <a:cubicBezTo>
                    <a:pt x="232" y="0"/>
                    <a:pt x="204" y="0"/>
                    <a:pt x="176" y="15"/>
                  </a:cubicBezTo>
                  <a:cubicBezTo>
                    <a:pt x="144" y="15"/>
                    <a:pt x="116" y="29"/>
                    <a:pt x="102" y="29"/>
                  </a:cubicBezTo>
                  <a:cubicBezTo>
                    <a:pt x="88" y="43"/>
                    <a:pt x="74" y="43"/>
                    <a:pt x="56" y="57"/>
                  </a:cubicBezTo>
                  <a:cubicBezTo>
                    <a:pt x="42" y="57"/>
                    <a:pt x="28" y="74"/>
                    <a:pt x="14" y="88"/>
                  </a:cubicBezTo>
                  <a:cubicBezTo>
                    <a:pt x="0" y="102"/>
                    <a:pt x="0" y="102"/>
                    <a:pt x="0" y="117"/>
                  </a:cubicBezTo>
                  <a:lnTo>
                    <a:pt x="0" y="162"/>
                  </a:lnTo>
                  <a:cubicBezTo>
                    <a:pt x="14" y="176"/>
                    <a:pt x="42" y="190"/>
                    <a:pt x="74" y="190"/>
                  </a:cubicBezTo>
                  <a:cubicBezTo>
                    <a:pt x="88" y="176"/>
                    <a:pt x="102" y="176"/>
                    <a:pt x="116" y="162"/>
                  </a:cubicBezTo>
                  <a:cubicBezTo>
                    <a:pt x="162" y="145"/>
                    <a:pt x="218" y="117"/>
                    <a:pt x="264" y="117"/>
                  </a:cubicBezTo>
                  <a:cubicBezTo>
                    <a:pt x="306" y="102"/>
                    <a:pt x="338" y="102"/>
                    <a:pt x="380" y="102"/>
                  </a:cubicBezTo>
                  <a:cubicBezTo>
                    <a:pt x="408" y="117"/>
                    <a:pt x="440" y="117"/>
                    <a:pt x="468" y="131"/>
                  </a:cubicBezTo>
                  <a:cubicBezTo>
                    <a:pt x="496" y="131"/>
                    <a:pt x="528" y="145"/>
                    <a:pt x="542" y="162"/>
                  </a:cubicBezTo>
                  <a:cubicBezTo>
                    <a:pt x="556" y="176"/>
                    <a:pt x="570" y="176"/>
                    <a:pt x="584" y="190"/>
                  </a:cubicBezTo>
                  <a:cubicBezTo>
                    <a:pt x="584" y="197"/>
                    <a:pt x="592" y="201"/>
                    <a:pt x="602" y="201"/>
                  </a:cubicBezTo>
                  <a:cubicBezTo>
                    <a:pt x="611" y="201"/>
                    <a:pt x="623" y="197"/>
                    <a:pt x="630" y="190"/>
                  </a:cubicBezTo>
                  <a:cubicBezTo>
                    <a:pt x="630" y="176"/>
                    <a:pt x="630" y="162"/>
                    <a:pt x="616" y="145"/>
                  </a:cubicBezTo>
                  <a:cubicBezTo>
                    <a:pt x="542" y="74"/>
                    <a:pt x="440" y="29"/>
                    <a:pt x="338" y="15"/>
                  </a:cubicBezTo>
                  <a:cubicBezTo>
                    <a:pt x="306" y="0"/>
                    <a:pt x="292" y="0"/>
                    <a:pt x="264" y="0"/>
                  </a:cubicBezTo>
                  <a:close/>
                </a:path>
              </a:pathLst>
            </a:custGeom>
            <a:solidFill>
              <a:srgbClr val="673D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9" name="Google Shape;7711;p83">
              <a:extLst>
                <a:ext uri="{FF2B5EF4-FFF2-40B4-BE49-F238E27FC236}">
                  <a16:creationId xmlns:a16="http://schemas.microsoft.com/office/drawing/2014/main" id="{5C504834-084E-0E77-A9C4-D12AA5BAC576}"/>
                </a:ext>
              </a:extLst>
            </p:cNvPr>
            <p:cNvSpPr/>
            <p:nvPr/>
          </p:nvSpPr>
          <p:spPr>
            <a:xfrm>
              <a:off x="5933997" y="2351744"/>
              <a:ext cx="683003" cy="517064"/>
            </a:xfrm>
            <a:custGeom>
              <a:avLst/>
              <a:gdLst/>
              <a:ahLst/>
              <a:cxnLst/>
              <a:rect l="l" t="t" r="r" b="b"/>
              <a:pathLst>
                <a:path w="7240" h="5481" extrusionOk="0">
                  <a:moveTo>
                    <a:pt x="2523" y="0"/>
                  </a:moveTo>
                  <a:cubicBezTo>
                    <a:pt x="2213" y="0"/>
                    <a:pt x="1907" y="28"/>
                    <a:pt x="1612" y="88"/>
                  </a:cubicBezTo>
                  <a:cubicBezTo>
                    <a:pt x="1362" y="145"/>
                    <a:pt x="1116" y="218"/>
                    <a:pt x="880" y="320"/>
                  </a:cubicBezTo>
                  <a:cubicBezTo>
                    <a:pt x="746" y="380"/>
                    <a:pt x="602" y="468"/>
                    <a:pt x="468" y="570"/>
                  </a:cubicBezTo>
                  <a:cubicBezTo>
                    <a:pt x="338" y="658"/>
                    <a:pt x="219" y="774"/>
                    <a:pt x="74" y="922"/>
                  </a:cubicBezTo>
                  <a:cubicBezTo>
                    <a:pt x="60" y="922"/>
                    <a:pt x="60" y="936"/>
                    <a:pt x="60" y="950"/>
                  </a:cubicBezTo>
                  <a:cubicBezTo>
                    <a:pt x="43" y="968"/>
                    <a:pt x="29" y="968"/>
                    <a:pt x="29" y="968"/>
                  </a:cubicBezTo>
                  <a:cubicBezTo>
                    <a:pt x="1" y="996"/>
                    <a:pt x="1" y="1024"/>
                    <a:pt x="15" y="1038"/>
                  </a:cubicBezTo>
                  <a:cubicBezTo>
                    <a:pt x="205" y="1260"/>
                    <a:pt x="440" y="1450"/>
                    <a:pt x="704" y="1583"/>
                  </a:cubicBezTo>
                  <a:cubicBezTo>
                    <a:pt x="954" y="1713"/>
                    <a:pt x="1232" y="1801"/>
                    <a:pt x="1524" y="1829"/>
                  </a:cubicBezTo>
                  <a:cubicBezTo>
                    <a:pt x="1598" y="1847"/>
                    <a:pt x="1686" y="1847"/>
                    <a:pt x="1773" y="1847"/>
                  </a:cubicBezTo>
                  <a:cubicBezTo>
                    <a:pt x="1977" y="1847"/>
                    <a:pt x="2185" y="1815"/>
                    <a:pt x="2375" y="1773"/>
                  </a:cubicBezTo>
                  <a:cubicBezTo>
                    <a:pt x="2653" y="1699"/>
                    <a:pt x="2917" y="1566"/>
                    <a:pt x="3152" y="1390"/>
                  </a:cubicBezTo>
                  <a:cubicBezTo>
                    <a:pt x="3226" y="1333"/>
                    <a:pt x="3297" y="1274"/>
                    <a:pt x="3356" y="1214"/>
                  </a:cubicBezTo>
                  <a:cubicBezTo>
                    <a:pt x="3384" y="1186"/>
                    <a:pt x="3430" y="1144"/>
                    <a:pt x="3458" y="1112"/>
                  </a:cubicBezTo>
                  <a:cubicBezTo>
                    <a:pt x="3458" y="1144"/>
                    <a:pt x="3472" y="1186"/>
                    <a:pt x="3490" y="1214"/>
                  </a:cubicBezTo>
                  <a:cubicBezTo>
                    <a:pt x="3518" y="1260"/>
                    <a:pt x="3546" y="1319"/>
                    <a:pt x="3592" y="1362"/>
                  </a:cubicBezTo>
                  <a:cubicBezTo>
                    <a:pt x="3666" y="1450"/>
                    <a:pt x="3754" y="1509"/>
                    <a:pt x="3856" y="1552"/>
                  </a:cubicBezTo>
                  <a:cubicBezTo>
                    <a:pt x="3912" y="1566"/>
                    <a:pt x="3972" y="1583"/>
                    <a:pt x="4046" y="1583"/>
                  </a:cubicBezTo>
                  <a:cubicBezTo>
                    <a:pt x="4088" y="1583"/>
                    <a:pt x="4120" y="1583"/>
                    <a:pt x="4162" y="1566"/>
                  </a:cubicBezTo>
                  <a:cubicBezTo>
                    <a:pt x="4236" y="1552"/>
                    <a:pt x="4310" y="1523"/>
                    <a:pt x="4383" y="1464"/>
                  </a:cubicBezTo>
                  <a:cubicBezTo>
                    <a:pt x="4383" y="1552"/>
                    <a:pt x="4383" y="1654"/>
                    <a:pt x="4412" y="1741"/>
                  </a:cubicBezTo>
                  <a:cubicBezTo>
                    <a:pt x="4440" y="1889"/>
                    <a:pt x="4500" y="2023"/>
                    <a:pt x="4573" y="2139"/>
                  </a:cubicBezTo>
                  <a:cubicBezTo>
                    <a:pt x="4735" y="2403"/>
                    <a:pt x="4967" y="2579"/>
                    <a:pt x="5217" y="2653"/>
                  </a:cubicBezTo>
                  <a:cubicBezTo>
                    <a:pt x="5277" y="2667"/>
                    <a:pt x="5351" y="2667"/>
                    <a:pt x="5425" y="2667"/>
                  </a:cubicBezTo>
                  <a:lnTo>
                    <a:pt x="5541" y="2667"/>
                  </a:lnTo>
                  <a:cubicBezTo>
                    <a:pt x="5467" y="3148"/>
                    <a:pt x="5439" y="3546"/>
                    <a:pt x="5453" y="3912"/>
                  </a:cubicBezTo>
                  <a:cubicBezTo>
                    <a:pt x="5467" y="4147"/>
                    <a:pt x="5495" y="4366"/>
                    <a:pt x="5541" y="4573"/>
                  </a:cubicBezTo>
                  <a:cubicBezTo>
                    <a:pt x="5569" y="4675"/>
                    <a:pt x="5601" y="4777"/>
                    <a:pt x="5643" y="4879"/>
                  </a:cubicBezTo>
                  <a:cubicBezTo>
                    <a:pt x="5671" y="4939"/>
                    <a:pt x="5688" y="4981"/>
                    <a:pt x="5703" y="5027"/>
                  </a:cubicBezTo>
                  <a:cubicBezTo>
                    <a:pt x="5731" y="5069"/>
                    <a:pt x="5745" y="5115"/>
                    <a:pt x="5776" y="5157"/>
                  </a:cubicBezTo>
                  <a:cubicBezTo>
                    <a:pt x="5864" y="5305"/>
                    <a:pt x="5980" y="5407"/>
                    <a:pt x="6111" y="5452"/>
                  </a:cubicBezTo>
                  <a:cubicBezTo>
                    <a:pt x="6156" y="5467"/>
                    <a:pt x="6216" y="5481"/>
                    <a:pt x="6258" y="5481"/>
                  </a:cubicBezTo>
                  <a:lnTo>
                    <a:pt x="6304" y="5481"/>
                  </a:lnTo>
                  <a:cubicBezTo>
                    <a:pt x="6374" y="5467"/>
                    <a:pt x="6434" y="5452"/>
                    <a:pt x="6508" y="5407"/>
                  </a:cubicBezTo>
                  <a:cubicBezTo>
                    <a:pt x="6624" y="5333"/>
                    <a:pt x="6744" y="5217"/>
                    <a:pt x="6846" y="5027"/>
                  </a:cubicBezTo>
                  <a:cubicBezTo>
                    <a:pt x="6920" y="4879"/>
                    <a:pt x="6990" y="4717"/>
                    <a:pt x="7050" y="4541"/>
                  </a:cubicBezTo>
                  <a:cubicBezTo>
                    <a:pt x="7240" y="3884"/>
                    <a:pt x="7197" y="3148"/>
                    <a:pt x="6920" y="2463"/>
                  </a:cubicBezTo>
                  <a:cubicBezTo>
                    <a:pt x="6786" y="2125"/>
                    <a:pt x="6610" y="1829"/>
                    <a:pt x="6374" y="1566"/>
                  </a:cubicBezTo>
                  <a:cubicBezTo>
                    <a:pt x="6184" y="1333"/>
                    <a:pt x="5935" y="1112"/>
                    <a:pt x="5643" y="922"/>
                  </a:cubicBezTo>
                  <a:cubicBezTo>
                    <a:pt x="5365" y="732"/>
                    <a:pt x="5055" y="584"/>
                    <a:pt x="4735" y="440"/>
                  </a:cubicBezTo>
                  <a:cubicBezTo>
                    <a:pt x="4412" y="306"/>
                    <a:pt x="4060" y="204"/>
                    <a:pt x="3708" y="130"/>
                  </a:cubicBezTo>
                  <a:cubicBezTo>
                    <a:pt x="3356" y="57"/>
                    <a:pt x="3005" y="14"/>
                    <a:pt x="2653" y="14"/>
                  </a:cubicBezTo>
                  <a:cubicBezTo>
                    <a:pt x="2611" y="0"/>
                    <a:pt x="2565" y="0"/>
                    <a:pt x="2523" y="0"/>
                  </a:cubicBezTo>
                  <a:close/>
                </a:path>
              </a:pathLst>
            </a:custGeom>
            <a:solidFill>
              <a:srgbClr val="3333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0" name="Google Shape;7712;p83">
              <a:extLst>
                <a:ext uri="{FF2B5EF4-FFF2-40B4-BE49-F238E27FC236}">
                  <a16:creationId xmlns:a16="http://schemas.microsoft.com/office/drawing/2014/main" id="{C698ED29-2DD0-91CA-C169-EAD21DF7E4BA}"/>
                </a:ext>
              </a:extLst>
            </p:cNvPr>
            <p:cNvSpPr/>
            <p:nvPr/>
          </p:nvSpPr>
          <p:spPr>
            <a:xfrm>
              <a:off x="6482853" y="2619852"/>
              <a:ext cx="113582" cy="196033"/>
            </a:xfrm>
            <a:custGeom>
              <a:avLst/>
              <a:gdLst/>
              <a:ahLst/>
              <a:cxnLst/>
              <a:rect l="l" t="t" r="r" b="b"/>
              <a:pathLst>
                <a:path w="1204" h="2078" extrusionOk="0">
                  <a:moveTo>
                    <a:pt x="89" y="0"/>
                  </a:moveTo>
                  <a:cubicBezTo>
                    <a:pt x="74" y="0"/>
                    <a:pt x="60" y="15"/>
                    <a:pt x="60" y="15"/>
                  </a:cubicBezTo>
                  <a:cubicBezTo>
                    <a:pt x="46" y="74"/>
                    <a:pt x="29" y="117"/>
                    <a:pt x="29" y="176"/>
                  </a:cubicBezTo>
                  <a:cubicBezTo>
                    <a:pt x="15" y="250"/>
                    <a:pt x="15" y="324"/>
                    <a:pt x="15" y="394"/>
                  </a:cubicBezTo>
                  <a:cubicBezTo>
                    <a:pt x="1" y="588"/>
                    <a:pt x="15" y="778"/>
                    <a:pt x="29" y="968"/>
                  </a:cubicBezTo>
                  <a:cubicBezTo>
                    <a:pt x="46" y="1144"/>
                    <a:pt x="74" y="1334"/>
                    <a:pt x="117" y="1524"/>
                  </a:cubicBezTo>
                  <a:cubicBezTo>
                    <a:pt x="148" y="1583"/>
                    <a:pt x="176" y="1657"/>
                    <a:pt x="205" y="1731"/>
                  </a:cubicBezTo>
                  <a:cubicBezTo>
                    <a:pt x="236" y="1773"/>
                    <a:pt x="278" y="1833"/>
                    <a:pt x="338" y="1861"/>
                  </a:cubicBezTo>
                  <a:cubicBezTo>
                    <a:pt x="371" y="1886"/>
                    <a:pt x="407" y="1898"/>
                    <a:pt x="442" y="1898"/>
                  </a:cubicBezTo>
                  <a:cubicBezTo>
                    <a:pt x="472" y="1898"/>
                    <a:pt x="501" y="1890"/>
                    <a:pt x="528" y="1875"/>
                  </a:cubicBezTo>
                  <a:cubicBezTo>
                    <a:pt x="588" y="1861"/>
                    <a:pt x="630" y="1819"/>
                    <a:pt x="676" y="1787"/>
                  </a:cubicBezTo>
                  <a:cubicBezTo>
                    <a:pt x="676" y="1801"/>
                    <a:pt x="690" y="1819"/>
                    <a:pt x="690" y="1833"/>
                  </a:cubicBezTo>
                  <a:cubicBezTo>
                    <a:pt x="704" y="1889"/>
                    <a:pt x="750" y="1935"/>
                    <a:pt x="792" y="1977"/>
                  </a:cubicBezTo>
                  <a:cubicBezTo>
                    <a:pt x="820" y="2023"/>
                    <a:pt x="880" y="2051"/>
                    <a:pt x="940" y="2065"/>
                  </a:cubicBezTo>
                  <a:cubicBezTo>
                    <a:pt x="964" y="2073"/>
                    <a:pt x="991" y="2077"/>
                    <a:pt x="1019" y="2077"/>
                  </a:cubicBezTo>
                  <a:cubicBezTo>
                    <a:pt x="1057" y="2077"/>
                    <a:pt x="1095" y="2069"/>
                    <a:pt x="1130" y="2051"/>
                  </a:cubicBezTo>
                  <a:cubicBezTo>
                    <a:pt x="1190" y="2037"/>
                    <a:pt x="1204" y="1995"/>
                    <a:pt x="1204" y="1949"/>
                  </a:cubicBezTo>
                  <a:cubicBezTo>
                    <a:pt x="1190" y="1921"/>
                    <a:pt x="1172" y="1907"/>
                    <a:pt x="1158" y="1889"/>
                  </a:cubicBezTo>
                  <a:cubicBezTo>
                    <a:pt x="1151" y="1882"/>
                    <a:pt x="1140" y="1879"/>
                    <a:pt x="1128" y="1879"/>
                  </a:cubicBezTo>
                  <a:cubicBezTo>
                    <a:pt x="1115" y="1879"/>
                    <a:pt x="1100" y="1882"/>
                    <a:pt x="1084" y="1889"/>
                  </a:cubicBezTo>
                  <a:cubicBezTo>
                    <a:pt x="1070" y="1889"/>
                    <a:pt x="1042" y="1907"/>
                    <a:pt x="1028" y="1907"/>
                  </a:cubicBezTo>
                  <a:lnTo>
                    <a:pt x="968" y="1907"/>
                  </a:lnTo>
                  <a:cubicBezTo>
                    <a:pt x="954" y="1907"/>
                    <a:pt x="940" y="1907"/>
                    <a:pt x="940" y="1889"/>
                  </a:cubicBezTo>
                  <a:cubicBezTo>
                    <a:pt x="926" y="1889"/>
                    <a:pt x="908" y="1875"/>
                    <a:pt x="894" y="1875"/>
                  </a:cubicBezTo>
                  <a:lnTo>
                    <a:pt x="852" y="1833"/>
                  </a:lnTo>
                  <a:cubicBezTo>
                    <a:pt x="852" y="1819"/>
                    <a:pt x="838" y="1801"/>
                    <a:pt x="820" y="1773"/>
                  </a:cubicBezTo>
                  <a:cubicBezTo>
                    <a:pt x="806" y="1745"/>
                    <a:pt x="806" y="1714"/>
                    <a:pt x="806" y="1685"/>
                  </a:cubicBezTo>
                  <a:cubicBezTo>
                    <a:pt x="792" y="1671"/>
                    <a:pt x="792" y="1657"/>
                    <a:pt x="792" y="1643"/>
                  </a:cubicBezTo>
                  <a:lnTo>
                    <a:pt x="792" y="1612"/>
                  </a:lnTo>
                  <a:cubicBezTo>
                    <a:pt x="778" y="1597"/>
                    <a:pt x="764" y="1583"/>
                    <a:pt x="750" y="1583"/>
                  </a:cubicBezTo>
                  <a:lnTo>
                    <a:pt x="718" y="1583"/>
                  </a:lnTo>
                  <a:cubicBezTo>
                    <a:pt x="690" y="1583"/>
                    <a:pt x="690" y="1597"/>
                    <a:pt x="676" y="1612"/>
                  </a:cubicBezTo>
                  <a:lnTo>
                    <a:pt x="662" y="1626"/>
                  </a:lnTo>
                  <a:cubicBezTo>
                    <a:pt x="630" y="1671"/>
                    <a:pt x="602" y="1699"/>
                    <a:pt x="556" y="1745"/>
                  </a:cubicBezTo>
                  <a:cubicBezTo>
                    <a:pt x="542" y="1759"/>
                    <a:pt x="514" y="1773"/>
                    <a:pt x="500" y="1773"/>
                  </a:cubicBezTo>
                  <a:cubicBezTo>
                    <a:pt x="486" y="1787"/>
                    <a:pt x="468" y="1787"/>
                    <a:pt x="454" y="1787"/>
                  </a:cubicBezTo>
                  <a:lnTo>
                    <a:pt x="380" y="1787"/>
                  </a:lnTo>
                  <a:lnTo>
                    <a:pt x="352" y="1759"/>
                  </a:lnTo>
                  <a:cubicBezTo>
                    <a:pt x="338" y="1745"/>
                    <a:pt x="324" y="1731"/>
                    <a:pt x="310" y="1714"/>
                  </a:cubicBezTo>
                  <a:cubicBezTo>
                    <a:pt x="264" y="1671"/>
                    <a:pt x="250" y="1626"/>
                    <a:pt x="222" y="1569"/>
                  </a:cubicBezTo>
                  <a:cubicBezTo>
                    <a:pt x="162" y="1407"/>
                    <a:pt x="117" y="1232"/>
                    <a:pt x="103" y="1056"/>
                  </a:cubicBezTo>
                  <a:lnTo>
                    <a:pt x="103" y="1070"/>
                  </a:lnTo>
                  <a:cubicBezTo>
                    <a:pt x="74" y="894"/>
                    <a:pt x="74" y="718"/>
                    <a:pt x="60" y="556"/>
                  </a:cubicBezTo>
                  <a:cubicBezTo>
                    <a:pt x="60" y="426"/>
                    <a:pt x="60" y="278"/>
                    <a:pt x="89" y="148"/>
                  </a:cubicBezTo>
                  <a:cubicBezTo>
                    <a:pt x="89" y="117"/>
                    <a:pt x="89" y="74"/>
                    <a:pt x="103" y="29"/>
                  </a:cubicBezTo>
                  <a:cubicBezTo>
                    <a:pt x="117" y="15"/>
                    <a:pt x="103" y="0"/>
                    <a:pt x="89" y="0"/>
                  </a:cubicBezTo>
                  <a:close/>
                </a:path>
              </a:pathLst>
            </a:custGeom>
            <a:solidFill>
              <a:srgbClr val="2C2C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1" name="Google Shape;7713;p83">
              <a:extLst>
                <a:ext uri="{FF2B5EF4-FFF2-40B4-BE49-F238E27FC236}">
                  <a16:creationId xmlns:a16="http://schemas.microsoft.com/office/drawing/2014/main" id="{1C40D19A-4304-496F-C5D5-7CC16C984DC6}"/>
                </a:ext>
              </a:extLst>
            </p:cNvPr>
            <p:cNvSpPr/>
            <p:nvPr/>
          </p:nvSpPr>
          <p:spPr>
            <a:xfrm>
              <a:off x="5917393" y="2430327"/>
              <a:ext cx="345841" cy="96696"/>
            </a:xfrm>
            <a:custGeom>
              <a:avLst/>
              <a:gdLst/>
              <a:ahLst/>
              <a:cxnLst/>
              <a:rect l="l" t="t" r="r" b="b"/>
              <a:pathLst>
                <a:path w="3666" h="1025" extrusionOk="0">
                  <a:moveTo>
                    <a:pt x="61" y="1"/>
                  </a:moveTo>
                  <a:cubicBezTo>
                    <a:pt x="61" y="1"/>
                    <a:pt x="43" y="1"/>
                    <a:pt x="29" y="15"/>
                  </a:cubicBezTo>
                  <a:cubicBezTo>
                    <a:pt x="1" y="29"/>
                    <a:pt x="1" y="75"/>
                    <a:pt x="15" y="89"/>
                  </a:cubicBezTo>
                  <a:cubicBezTo>
                    <a:pt x="131" y="237"/>
                    <a:pt x="250" y="353"/>
                    <a:pt x="395" y="455"/>
                  </a:cubicBezTo>
                  <a:cubicBezTo>
                    <a:pt x="528" y="574"/>
                    <a:pt x="690" y="662"/>
                    <a:pt x="834" y="733"/>
                  </a:cubicBezTo>
                  <a:cubicBezTo>
                    <a:pt x="996" y="806"/>
                    <a:pt x="1158" y="880"/>
                    <a:pt x="1334" y="926"/>
                  </a:cubicBezTo>
                  <a:cubicBezTo>
                    <a:pt x="1482" y="968"/>
                    <a:pt x="1643" y="996"/>
                    <a:pt x="1802" y="1014"/>
                  </a:cubicBezTo>
                  <a:cubicBezTo>
                    <a:pt x="1876" y="1021"/>
                    <a:pt x="1949" y="1025"/>
                    <a:pt x="2025" y="1025"/>
                  </a:cubicBezTo>
                  <a:cubicBezTo>
                    <a:pt x="2101" y="1025"/>
                    <a:pt x="2178" y="1021"/>
                    <a:pt x="2259" y="1014"/>
                  </a:cubicBezTo>
                  <a:cubicBezTo>
                    <a:pt x="2403" y="982"/>
                    <a:pt x="2551" y="954"/>
                    <a:pt x="2713" y="908"/>
                  </a:cubicBezTo>
                  <a:cubicBezTo>
                    <a:pt x="2991" y="821"/>
                    <a:pt x="3269" y="676"/>
                    <a:pt x="3490" y="469"/>
                  </a:cubicBezTo>
                  <a:cubicBezTo>
                    <a:pt x="3546" y="413"/>
                    <a:pt x="3606" y="353"/>
                    <a:pt x="3648" y="293"/>
                  </a:cubicBezTo>
                  <a:cubicBezTo>
                    <a:pt x="3666" y="279"/>
                    <a:pt x="3648" y="265"/>
                    <a:pt x="3648" y="251"/>
                  </a:cubicBezTo>
                  <a:cubicBezTo>
                    <a:pt x="3644" y="246"/>
                    <a:pt x="3639" y="244"/>
                    <a:pt x="3634" y="244"/>
                  </a:cubicBezTo>
                  <a:cubicBezTo>
                    <a:pt x="3625" y="244"/>
                    <a:pt x="3616" y="251"/>
                    <a:pt x="3606" y="251"/>
                  </a:cubicBezTo>
                  <a:cubicBezTo>
                    <a:pt x="3578" y="293"/>
                    <a:pt x="3546" y="325"/>
                    <a:pt x="3518" y="353"/>
                  </a:cubicBezTo>
                  <a:cubicBezTo>
                    <a:pt x="3430" y="455"/>
                    <a:pt x="3328" y="529"/>
                    <a:pt x="3226" y="602"/>
                  </a:cubicBezTo>
                  <a:cubicBezTo>
                    <a:pt x="3152" y="645"/>
                    <a:pt x="3065" y="690"/>
                    <a:pt x="2977" y="733"/>
                  </a:cubicBezTo>
                  <a:cubicBezTo>
                    <a:pt x="2903" y="764"/>
                    <a:pt x="2815" y="792"/>
                    <a:pt x="2713" y="821"/>
                  </a:cubicBezTo>
                  <a:lnTo>
                    <a:pt x="2727" y="821"/>
                  </a:lnTo>
                  <a:cubicBezTo>
                    <a:pt x="2537" y="880"/>
                    <a:pt x="2347" y="908"/>
                    <a:pt x="2139" y="926"/>
                  </a:cubicBezTo>
                  <a:cubicBezTo>
                    <a:pt x="1949" y="926"/>
                    <a:pt x="1774" y="926"/>
                    <a:pt x="1584" y="880"/>
                  </a:cubicBezTo>
                  <a:lnTo>
                    <a:pt x="1598" y="880"/>
                  </a:lnTo>
                  <a:cubicBezTo>
                    <a:pt x="1320" y="806"/>
                    <a:pt x="1042" y="719"/>
                    <a:pt x="792" y="588"/>
                  </a:cubicBezTo>
                  <a:cubicBezTo>
                    <a:pt x="616" y="486"/>
                    <a:pt x="455" y="381"/>
                    <a:pt x="307" y="237"/>
                  </a:cubicBezTo>
                  <a:cubicBezTo>
                    <a:pt x="236" y="177"/>
                    <a:pt x="163" y="103"/>
                    <a:pt x="103" y="15"/>
                  </a:cubicBezTo>
                  <a:cubicBezTo>
                    <a:pt x="103" y="15"/>
                    <a:pt x="75" y="1"/>
                    <a:pt x="61" y="1"/>
                  </a:cubicBezTo>
                  <a:close/>
                </a:path>
              </a:pathLst>
            </a:custGeom>
            <a:solidFill>
              <a:srgbClr val="2C2C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2" name="Google Shape;7714;p83">
              <a:extLst>
                <a:ext uri="{FF2B5EF4-FFF2-40B4-BE49-F238E27FC236}">
                  <a16:creationId xmlns:a16="http://schemas.microsoft.com/office/drawing/2014/main" id="{55A31C06-F5C8-3024-6339-27BB1693A239}"/>
                </a:ext>
              </a:extLst>
            </p:cNvPr>
            <p:cNvSpPr/>
            <p:nvPr/>
          </p:nvSpPr>
          <p:spPr>
            <a:xfrm>
              <a:off x="5942298" y="2293632"/>
              <a:ext cx="279522" cy="89715"/>
            </a:xfrm>
            <a:custGeom>
              <a:avLst/>
              <a:gdLst/>
              <a:ahLst/>
              <a:cxnLst/>
              <a:rect l="l" t="t" r="r" b="b"/>
              <a:pathLst>
                <a:path w="2963" h="951" extrusionOk="0">
                  <a:moveTo>
                    <a:pt x="2111" y="1"/>
                  </a:moveTo>
                  <a:cubicBezTo>
                    <a:pt x="1995" y="15"/>
                    <a:pt x="1875" y="57"/>
                    <a:pt x="1773" y="117"/>
                  </a:cubicBezTo>
                  <a:cubicBezTo>
                    <a:pt x="1643" y="205"/>
                    <a:pt x="1524" y="321"/>
                    <a:pt x="1436" y="455"/>
                  </a:cubicBezTo>
                  <a:cubicBezTo>
                    <a:pt x="1394" y="528"/>
                    <a:pt x="1348" y="599"/>
                    <a:pt x="1320" y="673"/>
                  </a:cubicBezTo>
                  <a:cubicBezTo>
                    <a:pt x="1291" y="718"/>
                    <a:pt x="1274" y="761"/>
                    <a:pt x="1260" y="792"/>
                  </a:cubicBezTo>
                  <a:cubicBezTo>
                    <a:pt x="1260" y="806"/>
                    <a:pt x="1246" y="820"/>
                    <a:pt x="1246" y="834"/>
                  </a:cubicBezTo>
                  <a:cubicBezTo>
                    <a:pt x="1232" y="806"/>
                    <a:pt x="1218" y="775"/>
                    <a:pt x="1218" y="746"/>
                  </a:cubicBezTo>
                  <a:cubicBezTo>
                    <a:pt x="1186" y="687"/>
                    <a:pt x="1144" y="630"/>
                    <a:pt x="1116" y="571"/>
                  </a:cubicBezTo>
                  <a:cubicBezTo>
                    <a:pt x="1028" y="469"/>
                    <a:pt x="922" y="381"/>
                    <a:pt x="806" y="307"/>
                  </a:cubicBezTo>
                  <a:cubicBezTo>
                    <a:pt x="704" y="233"/>
                    <a:pt x="570" y="191"/>
                    <a:pt x="440" y="177"/>
                  </a:cubicBezTo>
                  <a:cubicBezTo>
                    <a:pt x="420" y="171"/>
                    <a:pt x="401" y="169"/>
                    <a:pt x="381" y="169"/>
                  </a:cubicBezTo>
                  <a:cubicBezTo>
                    <a:pt x="343" y="169"/>
                    <a:pt x="304" y="177"/>
                    <a:pt x="264" y="177"/>
                  </a:cubicBezTo>
                  <a:cubicBezTo>
                    <a:pt x="191" y="191"/>
                    <a:pt x="131" y="219"/>
                    <a:pt x="89" y="247"/>
                  </a:cubicBezTo>
                  <a:cubicBezTo>
                    <a:pt x="60" y="265"/>
                    <a:pt x="29" y="293"/>
                    <a:pt x="1" y="307"/>
                  </a:cubicBezTo>
                  <a:lnTo>
                    <a:pt x="1" y="335"/>
                  </a:lnTo>
                  <a:lnTo>
                    <a:pt x="29" y="335"/>
                  </a:lnTo>
                  <a:cubicBezTo>
                    <a:pt x="43" y="321"/>
                    <a:pt x="43" y="307"/>
                    <a:pt x="60" y="307"/>
                  </a:cubicBezTo>
                  <a:cubicBezTo>
                    <a:pt x="103" y="279"/>
                    <a:pt x="131" y="247"/>
                    <a:pt x="176" y="233"/>
                  </a:cubicBezTo>
                  <a:cubicBezTo>
                    <a:pt x="219" y="219"/>
                    <a:pt x="264" y="205"/>
                    <a:pt x="307" y="205"/>
                  </a:cubicBezTo>
                  <a:lnTo>
                    <a:pt x="454" y="205"/>
                  </a:lnTo>
                  <a:cubicBezTo>
                    <a:pt x="528" y="219"/>
                    <a:pt x="602" y="233"/>
                    <a:pt x="658" y="265"/>
                  </a:cubicBezTo>
                  <a:cubicBezTo>
                    <a:pt x="732" y="307"/>
                    <a:pt x="806" y="352"/>
                    <a:pt x="880" y="395"/>
                  </a:cubicBezTo>
                  <a:cubicBezTo>
                    <a:pt x="954" y="455"/>
                    <a:pt x="1010" y="528"/>
                    <a:pt x="1070" y="599"/>
                  </a:cubicBezTo>
                  <a:cubicBezTo>
                    <a:pt x="1116" y="644"/>
                    <a:pt x="1144" y="718"/>
                    <a:pt x="1172" y="775"/>
                  </a:cubicBezTo>
                  <a:cubicBezTo>
                    <a:pt x="1186" y="820"/>
                    <a:pt x="1204" y="863"/>
                    <a:pt x="1218" y="922"/>
                  </a:cubicBezTo>
                  <a:cubicBezTo>
                    <a:pt x="1218" y="936"/>
                    <a:pt x="1218" y="950"/>
                    <a:pt x="1232" y="950"/>
                  </a:cubicBezTo>
                  <a:cubicBezTo>
                    <a:pt x="1246" y="950"/>
                    <a:pt x="1260" y="950"/>
                    <a:pt x="1260" y="936"/>
                  </a:cubicBezTo>
                  <a:cubicBezTo>
                    <a:pt x="1274" y="908"/>
                    <a:pt x="1274" y="880"/>
                    <a:pt x="1291" y="863"/>
                  </a:cubicBezTo>
                  <a:cubicBezTo>
                    <a:pt x="1362" y="704"/>
                    <a:pt x="1436" y="557"/>
                    <a:pt x="1538" y="423"/>
                  </a:cubicBezTo>
                  <a:cubicBezTo>
                    <a:pt x="1598" y="352"/>
                    <a:pt x="1657" y="293"/>
                    <a:pt x="1731" y="233"/>
                  </a:cubicBezTo>
                  <a:cubicBezTo>
                    <a:pt x="1787" y="191"/>
                    <a:pt x="1847" y="159"/>
                    <a:pt x="1907" y="145"/>
                  </a:cubicBezTo>
                  <a:cubicBezTo>
                    <a:pt x="1977" y="117"/>
                    <a:pt x="2051" y="89"/>
                    <a:pt x="2125" y="89"/>
                  </a:cubicBezTo>
                  <a:cubicBezTo>
                    <a:pt x="2162" y="80"/>
                    <a:pt x="2199" y="75"/>
                    <a:pt x="2236" y="75"/>
                  </a:cubicBezTo>
                  <a:cubicBezTo>
                    <a:pt x="2273" y="75"/>
                    <a:pt x="2310" y="80"/>
                    <a:pt x="2347" y="89"/>
                  </a:cubicBezTo>
                  <a:cubicBezTo>
                    <a:pt x="2417" y="103"/>
                    <a:pt x="2477" y="117"/>
                    <a:pt x="2537" y="145"/>
                  </a:cubicBezTo>
                  <a:cubicBezTo>
                    <a:pt x="2579" y="159"/>
                    <a:pt x="2625" y="191"/>
                    <a:pt x="2667" y="219"/>
                  </a:cubicBezTo>
                  <a:cubicBezTo>
                    <a:pt x="2713" y="247"/>
                    <a:pt x="2741" y="279"/>
                    <a:pt x="2769" y="321"/>
                  </a:cubicBezTo>
                  <a:cubicBezTo>
                    <a:pt x="2801" y="352"/>
                    <a:pt x="2815" y="395"/>
                    <a:pt x="2829" y="440"/>
                  </a:cubicBezTo>
                  <a:cubicBezTo>
                    <a:pt x="2843" y="469"/>
                    <a:pt x="2857" y="511"/>
                    <a:pt x="2874" y="557"/>
                  </a:cubicBezTo>
                  <a:cubicBezTo>
                    <a:pt x="2874" y="585"/>
                    <a:pt x="2903" y="599"/>
                    <a:pt x="2931" y="599"/>
                  </a:cubicBezTo>
                  <a:lnTo>
                    <a:pt x="2962" y="571"/>
                  </a:lnTo>
                  <a:lnTo>
                    <a:pt x="2962" y="542"/>
                  </a:lnTo>
                  <a:cubicBezTo>
                    <a:pt x="2945" y="409"/>
                    <a:pt x="2874" y="293"/>
                    <a:pt x="2786" y="205"/>
                  </a:cubicBezTo>
                  <a:cubicBezTo>
                    <a:pt x="2713" y="117"/>
                    <a:pt x="2593" y="71"/>
                    <a:pt x="2477" y="29"/>
                  </a:cubicBezTo>
                  <a:cubicBezTo>
                    <a:pt x="2417" y="15"/>
                    <a:pt x="2361" y="1"/>
                    <a:pt x="2301" y="1"/>
                  </a:cubicBezTo>
                  <a:close/>
                </a:path>
              </a:pathLst>
            </a:custGeom>
            <a:solidFill>
              <a:srgbClr val="2C2C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3" name="Google Shape;7715;p83">
              <a:extLst>
                <a:ext uri="{FF2B5EF4-FFF2-40B4-BE49-F238E27FC236}">
                  <a16:creationId xmlns:a16="http://schemas.microsoft.com/office/drawing/2014/main" id="{1EEC7BD1-649A-0845-039F-518E2D3EF304}"/>
                </a:ext>
              </a:extLst>
            </p:cNvPr>
            <p:cNvSpPr/>
            <p:nvPr/>
          </p:nvSpPr>
          <p:spPr>
            <a:xfrm>
              <a:off x="6321253" y="2411083"/>
              <a:ext cx="168675" cy="132827"/>
            </a:xfrm>
            <a:custGeom>
              <a:avLst/>
              <a:gdLst/>
              <a:ahLst/>
              <a:cxnLst/>
              <a:rect l="l" t="t" r="r" b="b"/>
              <a:pathLst>
                <a:path w="1788" h="1408" extrusionOk="0">
                  <a:moveTo>
                    <a:pt x="29" y="1"/>
                  </a:moveTo>
                  <a:cubicBezTo>
                    <a:pt x="29" y="1"/>
                    <a:pt x="15" y="1"/>
                    <a:pt x="15" y="15"/>
                  </a:cubicBezTo>
                  <a:cubicBezTo>
                    <a:pt x="15" y="57"/>
                    <a:pt x="1" y="103"/>
                    <a:pt x="15" y="145"/>
                  </a:cubicBezTo>
                  <a:cubicBezTo>
                    <a:pt x="15" y="191"/>
                    <a:pt x="29" y="219"/>
                    <a:pt x="43" y="265"/>
                  </a:cubicBezTo>
                  <a:cubicBezTo>
                    <a:pt x="89" y="339"/>
                    <a:pt x="145" y="381"/>
                    <a:pt x="219" y="409"/>
                  </a:cubicBezTo>
                  <a:cubicBezTo>
                    <a:pt x="271" y="428"/>
                    <a:pt x="319" y="436"/>
                    <a:pt x="368" y="436"/>
                  </a:cubicBezTo>
                  <a:cubicBezTo>
                    <a:pt x="400" y="436"/>
                    <a:pt x="433" y="432"/>
                    <a:pt x="468" y="427"/>
                  </a:cubicBezTo>
                  <a:cubicBezTo>
                    <a:pt x="511" y="409"/>
                    <a:pt x="556" y="395"/>
                    <a:pt x="599" y="367"/>
                  </a:cubicBezTo>
                  <a:lnTo>
                    <a:pt x="599" y="367"/>
                  </a:lnTo>
                  <a:cubicBezTo>
                    <a:pt x="599" y="395"/>
                    <a:pt x="584" y="409"/>
                    <a:pt x="584" y="441"/>
                  </a:cubicBezTo>
                  <a:cubicBezTo>
                    <a:pt x="570" y="515"/>
                    <a:pt x="570" y="571"/>
                    <a:pt x="570" y="645"/>
                  </a:cubicBezTo>
                  <a:cubicBezTo>
                    <a:pt x="556" y="778"/>
                    <a:pt x="570" y="908"/>
                    <a:pt x="599" y="1025"/>
                  </a:cubicBezTo>
                  <a:cubicBezTo>
                    <a:pt x="630" y="1084"/>
                    <a:pt x="658" y="1144"/>
                    <a:pt x="686" y="1186"/>
                  </a:cubicBezTo>
                  <a:cubicBezTo>
                    <a:pt x="718" y="1218"/>
                    <a:pt x="732" y="1246"/>
                    <a:pt x="760" y="1260"/>
                  </a:cubicBezTo>
                  <a:cubicBezTo>
                    <a:pt x="774" y="1288"/>
                    <a:pt x="806" y="1306"/>
                    <a:pt x="834" y="1320"/>
                  </a:cubicBezTo>
                  <a:cubicBezTo>
                    <a:pt x="862" y="1348"/>
                    <a:pt x="894" y="1362"/>
                    <a:pt x="936" y="1362"/>
                  </a:cubicBezTo>
                  <a:cubicBezTo>
                    <a:pt x="968" y="1376"/>
                    <a:pt x="1010" y="1394"/>
                    <a:pt x="1038" y="1394"/>
                  </a:cubicBezTo>
                  <a:cubicBezTo>
                    <a:pt x="1084" y="1408"/>
                    <a:pt x="1126" y="1408"/>
                    <a:pt x="1158" y="1408"/>
                  </a:cubicBezTo>
                  <a:cubicBezTo>
                    <a:pt x="1200" y="1408"/>
                    <a:pt x="1246" y="1394"/>
                    <a:pt x="1274" y="1394"/>
                  </a:cubicBezTo>
                  <a:cubicBezTo>
                    <a:pt x="1320" y="1376"/>
                    <a:pt x="1348" y="1362"/>
                    <a:pt x="1390" y="1348"/>
                  </a:cubicBezTo>
                  <a:cubicBezTo>
                    <a:pt x="1422" y="1334"/>
                    <a:pt x="1450" y="1320"/>
                    <a:pt x="1478" y="1288"/>
                  </a:cubicBezTo>
                  <a:cubicBezTo>
                    <a:pt x="1524" y="1260"/>
                    <a:pt x="1552" y="1246"/>
                    <a:pt x="1583" y="1218"/>
                  </a:cubicBezTo>
                  <a:cubicBezTo>
                    <a:pt x="1612" y="1186"/>
                    <a:pt x="1640" y="1158"/>
                    <a:pt x="1654" y="1112"/>
                  </a:cubicBezTo>
                  <a:cubicBezTo>
                    <a:pt x="1714" y="1056"/>
                    <a:pt x="1742" y="982"/>
                    <a:pt x="1759" y="908"/>
                  </a:cubicBezTo>
                  <a:cubicBezTo>
                    <a:pt x="1773" y="866"/>
                    <a:pt x="1773" y="821"/>
                    <a:pt x="1787" y="792"/>
                  </a:cubicBezTo>
                  <a:cubicBezTo>
                    <a:pt x="1787" y="747"/>
                    <a:pt x="1773" y="704"/>
                    <a:pt x="1773" y="659"/>
                  </a:cubicBezTo>
                  <a:cubicBezTo>
                    <a:pt x="1773" y="645"/>
                    <a:pt x="1759" y="645"/>
                    <a:pt x="1759" y="631"/>
                  </a:cubicBezTo>
                  <a:cubicBezTo>
                    <a:pt x="1742" y="617"/>
                    <a:pt x="1728" y="617"/>
                    <a:pt x="1714" y="617"/>
                  </a:cubicBezTo>
                  <a:cubicBezTo>
                    <a:pt x="1685" y="617"/>
                    <a:pt x="1671" y="617"/>
                    <a:pt x="1654" y="631"/>
                  </a:cubicBezTo>
                  <a:cubicBezTo>
                    <a:pt x="1654" y="645"/>
                    <a:pt x="1640" y="659"/>
                    <a:pt x="1640" y="673"/>
                  </a:cubicBezTo>
                  <a:cubicBezTo>
                    <a:pt x="1640" y="719"/>
                    <a:pt x="1654" y="761"/>
                    <a:pt x="1640" y="806"/>
                  </a:cubicBezTo>
                  <a:cubicBezTo>
                    <a:pt x="1640" y="849"/>
                    <a:pt x="1626" y="894"/>
                    <a:pt x="1612" y="937"/>
                  </a:cubicBezTo>
                  <a:cubicBezTo>
                    <a:pt x="1583" y="982"/>
                    <a:pt x="1566" y="1025"/>
                    <a:pt x="1538" y="1070"/>
                  </a:cubicBezTo>
                  <a:cubicBezTo>
                    <a:pt x="1510" y="1098"/>
                    <a:pt x="1464" y="1144"/>
                    <a:pt x="1436" y="1172"/>
                  </a:cubicBezTo>
                  <a:cubicBezTo>
                    <a:pt x="1390" y="1200"/>
                    <a:pt x="1348" y="1218"/>
                    <a:pt x="1302" y="1246"/>
                  </a:cubicBezTo>
                  <a:cubicBezTo>
                    <a:pt x="1260" y="1260"/>
                    <a:pt x="1214" y="1274"/>
                    <a:pt x="1186" y="1274"/>
                  </a:cubicBezTo>
                  <a:cubicBezTo>
                    <a:pt x="1165" y="1281"/>
                    <a:pt x="1143" y="1285"/>
                    <a:pt x="1123" y="1285"/>
                  </a:cubicBezTo>
                  <a:cubicBezTo>
                    <a:pt x="1102" y="1285"/>
                    <a:pt x="1084" y="1281"/>
                    <a:pt x="1070" y="1274"/>
                  </a:cubicBezTo>
                  <a:cubicBezTo>
                    <a:pt x="1024" y="1274"/>
                    <a:pt x="982" y="1260"/>
                    <a:pt x="936" y="1246"/>
                  </a:cubicBezTo>
                  <a:cubicBezTo>
                    <a:pt x="908" y="1232"/>
                    <a:pt x="880" y="1218"/>
                    <a:pt x="848" y="1186"/>
                  </a:cubicBezTo>
                  <a:cubicBezTo>
                    <a:pt x="820" y="1172"/>
                    <a:pt x="792" y="1144"/>
                    <a:pt x="774" y="1112"/>
                  </a:cubicBezTo>
                  <a:cubicBezTo>
                    <a:pt x="746" y="1084"/>
                    <a:pt x="732" y="1042"/>
                    <a:pt x="704" y="1010"/>
                  </a:cubicBezTo>
                  <a:cubicBezTo>
                    <a:pt x="686" y="954"/>
                    <a:pt x="672" y="894"/>
                    <a:pt x="658" y="835"/>
                  </a:cubicBezTo>
                  <a:cubicBezTo>
                    <a:pt x="644" y="704"/>
                    <a:pt x="658" y="571"/>
                    <a:pt x="672" y="441"/>
                  </a:cubicBezTo>
                  <a:lnTo>
                    <a:pt x="672" y="455"/>
                  </a:lnTo>
                  <a:cubicBezTo>
                    <a:pt x="672" y="427"/>
                    <a:pt x="672" y="395"/>
                    <a:pt x="686" y="367"/>
                  </a:cubicBezTo>
                  <a:lnTo>
                    <a:pt x="686" y="279"/>
                  </a:lnTo>
                  <a:cubicBezTo>
                    <a:pt x="704" y="265"/>
                    <a:pt x="686" y="251"/>
                    <a:pt x="672" y="233"/>
                  </a:cubicBezTo>
                  <a:cubicBezTo>
                    <a:pt x="658" y="233"/>
                    <a:pt x="644" y="233"/>
                    <a:pt x="630" y="251"/>
                  </a:cubicBezTo>
                  <a:lnTo>
                    <a:pt x="630" y="265"/>
                  </a:lnTo>
                  <a:cubicBezTo>
                    <a:pt x="616" y="279"/>
                    <a:pt x="584" y="307"/>
                    <a:pt x="570" y="321"/>
                  </a:cubicBezTo>
                  <a:cubicBezTo>
                    <a:pt x="542" y="339"/>
                    <a:pt x="528" y="353"/>
                    <a:pt x="497" y="367"/>
                  </a:cubicBezTo>
                  <a:cubicBezTo>
                    <a:pt x="468" y="381"/>
                    <a:pt x="440" y="381"/>
                    <a:pt x="409" y="381"/>
                  </a:cubicBezTo>
                  <a:cubicBezTo>
                    <a:pt x="388" y="388"/>
                    <a:pt x="369" y="391"/>
                    <a:pt x="352" y="391"/>
                  </a:cubicBezTo>
                  <a:cubicBezTo>
                    <a:pt x="336" y="391"/>
                    <a:pt x="321" y="388"/>
                    <a:pt x="307" y="381"/>
                  </a:cubicBezTo>
                  <a:cubicBezTo>
                    <a:pt x="278" y="381"/>
                    <a:pt x="247" y="367"/>
                    <a:pt x="219" y="367"/>
                  </a:cubicBezTo>
                  <a:cubicBezTo>
                    <a:pt x="191" y="353"/>
                    <a:pt x="176" y="339"/>
                    <a:pt x="145" y="321"/>
                  </a:cubicBezTo>
                  <a:lnTo>
                    <a:pt x="103" y="279"/>
                  </a:lnTo>
                  <a:cubicBezTo>
                    <a:pt x="89" y="251"/>
                    <a:pt x="71" y="233"/>
                    <a:pt x="57" y="219"/>
                  </a:cubicBezTo>
                  <a:lnTo>
                    <a:pt x="57" y="205"/>
                  </a:lnTo>
                  <a:cubicBezTo>
                    <a:pt x="57" y="191"/>
                    <a:pt x="43" y="163"/>
                    <a:pt x="43" y="145"/>
                  </a:cubicBezTo>
                  <a:lnTo>
                    <a:pt x="43" y="43"/>
                  </a:lnTo>
                  <a:lnTo>
                    <a:pt x="43" y="15"/>
                  </a:lnTo>
                  <a:cubicBezTo>
                    <a:pt x="43" y="15"/>
                    <a:pt x="43" y="1"/>
                    <a:pt x="29" y="1"/>
                  </a:cubicBezTo>
                  <a:close/>
                </a:path>
              </a:pathLst>
            </a:custGeom>
            <a:solidFill>
              <a:srgbClr val="2C2C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4" name="Google Shape;7716;p83">
              <a:extLst>
                <a:ext uri="{FF2B5EF4-FFF2-40B4-BE49-F238E27FC236}">
                  <a16:creationId xmlns:a16="http://schemas.microsoft.com/office/drawing/2014/main" id="{2A526004-6EEF-F99E-4AE7-8C5F984C917F}"/>
                </a:ext>
              </a:extLst>
            </p:cNvPr>
            <p:cNvSpPr/>
            <p:nvPr/>
          </p:nvSpPr>
          <p:spPr>
            <a:xfrm>
              <a:off x="6561814" y="2567400"/>
              <a:ext cx="42924" cy="107073"/>
            </a:xfrm>
            <a:custGeom>
              <a:avLst/>
              <a:gdLst/>
              <a:ahLst/>
              <a:cxnLst/>
              <a:rect l="l" t="t" r="r" b="b"/>
              <a:pathLst>
                <a:path w="455" h="1135" extrusionOk="0">
                  <a:moveTo>
                    <a:pt x="29" y="1"/>
                  </a:moveTo>
                  <a:cubicBezTo>
                    <a:pt x="15" y="1"/>
                    <a:pt x="15" y="1"/>
                    <a:pt x="15" y="15"/>
                  </a:cubicBezTo>
                  <a:cubicBezTo>
                    <a:pt x="1" y="15"/>
                    <a:pt x="1" y="43"/>
                    <a:pt x="15" y="43"/>
                  </a:cubicBezTo>
                  <a:cubicBezTo>
                    <a:pt x="57" y="57"/>
                    <a:pt x="89" y="89"/>
                    <a:pt x="131" y="117"/>
                  </a:cubicBezTo>
                  <a:lnTo>
                    <a:pt x="117" y="103"/>
                  </a:lnTo>
                  <a:lnTo>
                    <a:pt x="117" y="103"/>
                  </a:lnTo>
                  <a:cubicBezTo>
                    <a:pt x="159" y="131"/>
                    <a:pt x="191" y="177"/>
                    <a:pt x="219" y="205"/>
                  </a:cubicBezTo>
                  <a:cubicBezTo>
                    <a:pt x="247" y="247"/>
                    <a:pt x="279" y="293"/>
                    <a:pt x="307" y="352"/>
                  </a:cubicBezTo>
                  <a:cubicBezTo>
                    <a:pt x="321" y="409"/>
                    <a:pt x="335" y="469"/>
                    <a:pt x="353" y="528"/>
                  </a:cubicBezTo>
                  <a:lnTo>
                    <a:pt x="353" y="687"/>
                  </a:lnTo>
                  <a:cubicBezTo>
                    <a:pt x="335" y="732"/>
                    <a:pt x="321" y="792"/>
                    <a:pt x="307" y="834"/>
                  </a:cubicBezTo>
                  <a:cubicBezTo>
                    <a:pt x="293" y="862"/>
                    <a:pt x="279" y="908"/>
                    <a:pt x="247" y="936"/>
                  </a:cubicBezTo>
                  <a:cubicBezTo>
                    <a:pt x="233" y="968"/>
                    <a:pt x="205" y="982"/>
                    <a:pt x="177" y="1010"/>
                  </a:cubicBezTo>
                  <a:cubicBezTo>
                    <a:pt x="159" y="1024"/>
                    <a:pt x="145" y="1038"/>
                    <a:pt x="145" y="1056"/>
                  </a:cubicBezTo>
                  <a:cubicBezTo>
                    <a:pt x="131" y="1070"/>
                    <a:pt x="131" y="1084"/>
                    <a:pt x="145" y="1098"/>
                  </a:cubicBezTo>
                  <a:cubicBezTo>
                    <a:pt x="162" y="1123"/>
                    <a:pt x="183" y="1134"/>
                    <a:pt x="202" y="1134"/>
                  </a:cubicBezTo>
                  <a:cubicBezTo>
                    <a:pt x="219" y="1134"/>
                    <a:pt x="234" y="1127"/>
                    <a:pt x="247" y="1112"/>
                  </a:cubicBezTo>
                  <a:cubicBezTo>
                    <a:pt x="335" y="1038"/>
                    <a:pt x="395" y="936"/>
                    <a:pt x="423" y="834"/>
                  </a:cubicBezTo>
                  <a:cubicBezTo>
                    <a:pt x="455" y="732"/>
                    <a:pt x="455" y="616"/>
                    <a:pt x="440" y="497"/>
                  </a:cubicBezTo>
                  <a:cubicBezTo>
                    <a:pt x="423" y="454"/>
                    <a:pt x="409" y="395"/>
                    <a:pt x="381" y="352"/>
                  </a:cubicBezTo>
                  <a:cubicBezTo>
                    <a:pt x="367" y="293"/>
                    <a:pt x="335" y="247"/>
                    <a:pt x="293" y="205"/>
                  </a:cubicBezTo>
                  <a:cubicBezTo>
                    <a:pt x="233" y="117"/>
                    <a:pt x="145" y="43"/>
                    <a:pt x="43" y="1"/>
                  </a:cubicBezTo>
                  <a:close/>
                </a:path>
              </a:pathLst>
            </a:custGeom>
            <a:solidFill>
              <a:srgbClr val="2C2C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5" name="Google Shape;7717;p83">
              <a:extLst>
                <a:ext uri="{FF2B5EF4-FFF2-40B4-BE49-F238E27FC236}">
                  <a16:creationId xmlns:a16="http://schemas.microsoft.com/office/drawing/2014/main" id="{E131C460-C0EC-4F97-C0F1-8E528431E8B1}"/>
                </a:ext>
              </a:extLst>
            </p:cNvPr>
            <p:cNvSpPr/>
            <p:nvPr/>
          </p:nvSpPr>
          <p:spPr>
            <a:xfrm>
              <a:off x="6473231" y="1967130"/>
              <a:ext cx="189618" cy="203486"/>
            </a:xfrm>
            <a:custGeom>
              <a:avLst/>
              <a:gdLst/>
              <a:ahLst/>
              <a:cxnLst/>
              <a:rect l="l" t="t" r="r" b="b"/>
              <a:pathLst>
                <a:path w="2010" h="2157" extrusionOk="0">
                  <a:moveTo>
                    <a:pt x="131" y="0"/>
                  </a:moveTo>
                  <a:cubicBezTo>
                    <a:pt x="74" y="102"/>
                    <a:pt x="43" y="222"/>
                    <a:pt x="29" y="324"/>
                  </a:cubicBezTo>
                  <a:cubicBezTo>
                    <a:pt x="15" y="440"/>
                    <a:pt x="1" y="560"/>
                    <a:pt x="15" y="690"/>
                  </a:cubicBezTo>
                  <a:cubicBezTo>
                    <a:pt x="29" y="824"/>
                    <a:pt x="60" y="940"/>
                    <a:pt x="103" y="1070"/>
                  </a:cubicBezTo>
                  <a:cubicBezTo>
                    <a:pt x="148" y="1189"/>
                    <a:pt x="191" y="1320"/>
                    <a:pt x="264" y="1422"/>
                  </a:cubicBezTo>
                  <a:cubicBezTo>
                    <a:pt x="395" y="1671"/>
                    <a:pt x="556" y="1861"/>
                    <a:pt x="764" y="1995"/>
                  </a:cubicBezTo>
                  <a:cubicBezTo>
                    <a:pt x="922" y="2097"/>
                    <a:pt x="1116" y="2157"/>
                    <a:pt x="1292" y="2157"/>
                  </a:cubicBezTo>
                  <a:cubicBezTo>
                    <a:pt x="1348" y="2157"/>
                    <a:pt x="1408" y="2157"/>
                    <a:pt x="1467" y="2143"/>
                  </a:cubicBezTo>
                  <a:cubicBezTo>
                    <a:pt x="1538" y="2111"/>
                    <a:pt x="1612" y="2083"/>
                    <a:pt x="1685" y="2037"/>
                  </a:cubicBezTo>
                  <a:cubicBezTo>
                    <a:pt x="1714" y="2023"/>
                    <a:pt x="1745" y="1995"/>
                    <a:pt x="1773" y="1967"/>
                  </a:cubicBezTo>
                  <a:cubicBezTo>
                    <a:pt x="1802" y="1949"/>
                    <a:pt x="1819" y="1921"/>
                    <a:pt x="1861" y="1879"/>
                  </a:cubicBezTo>
                  <a:cubicBezTo>
                    <a:pt x="1907" y="1819"/>
                    <a:pt x="1935" y="1759"/>
                    <a:pt x="1963" y="1685"/>
                  </a:cubicBezTo>
                  <a:cubicBezTo>
                    <a:pt x="1995" y="1615"/>
                    <a:pt x="2009" y="1527"/>
                    <a:pt x="2009" y="1453"/>
                  </a:cubicBezTo>
                  <a:cubicBezTo>
                    <a:pt x="2009" y="1379"/>
                    <a:pt x="1995" y="1291"/>
                    <a:pt x="1963" y="1203"/>
                  </a:cubicBezTo>
                  <a:cubicBezTo>
                    <a:pt x="1935" y="1130"/>
                    <a:pt x="1907" y="1056"/>
                    <a:pt x="1847" y="982"/>
                  </a:cubicBezTo>
                  <a:cubicBezTo>
                    <a:pt x="1802" y="926"/>
                    <a:pt x="1745" y="880"/>
                    <a:pt x="1671" y="824"/>
                  </a:cubicBezTo>
                  <a:cubicBezTo>
                    <a:pt x="1612" y="764"/>
                    <a:pt x="1538" y="718"/>
                    <a:pt x="1467" y="690"/>
                  </a:cubicBezTo>
                  <a:cubicBezTo>
                    <a:pt x="1394" y="648"/>
                    <a:pt x="1306" y="616"/>
                    <a:pt x="1218" y="602"/>
                  </a:cubicBezTo>
                  <a:cubicBezTo>
                    <a:pt x="1158" y="588"/>
                    <a:pt x="1098" y="574"/>
                    <a:pt x="1056" y="560"/>
                  </a:cubicBezTo>
                  <a:lnTo>
                    <a:pt x="1042" y="560"/>
                  </a:lnTo>
                  <a:lnTo>
                    <a:pt x="996" y="542"/>
                  </a:lnTo>
                  <a:cubicBezTo>
                    <a:pt x="834" y="514"/>
                    <a:pt x="676" y="472"/>
                    <a:pt x="528" y="412"/>
                  </a:cubicBezTo>
                  <a:cubicBezTo>
                    <a:pt x="514" y="398"/>
                    <a:pt x="500" y="398"/>
                    <a:pt x="482" y="384"/>
                  </a:cubicBezTo>
                  <a:cubicBezTo>
                    <a:pt x="454" y="366"/>
                    <a:pt x="426" y="352"/>
                    <a:pt x="412" y="338"/>
                  </a:cubicBezTo>
                  <a:cubicBezTo>
                    <a:pt x="395" y="324"/>
                    <a:pt x="366" y="310"/>
                    <a:pt x="352" y="296"/>
                  </a:cubicBezTo>
                  <a:cubicBezTo>
                    <a:pt x="307" y="264"/>
                    <a:pt x="278" y="222"/>
                    <a:pt x="250" y="190"/>
                  </a:cubicBezTo>
                  <a:cubicBezTo>
                    <a:pt x="219" y="148"/>
                    <a:pt x="191" y="102"/>
                    <a:pt x="162" y="60"/>
                  </a:cubicBezTo>
                  <a:cubicBezTo>
                    <a:pt x="148" y="46"/>
                    <a:pt x="148" y="15"/>
                    <a:pt x="131" y="0"/>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6" name="Google Shape;7718;p83">
              <a:extLst>
                <a:ext uri="{FF2B5EF4-FFF2-40B4-BE49-F238E27FC236}">
                  <a16:creationId xmlns:a16="http://schemas.microsoft.com/office/drawing/2014/main" id="{9250AE83-FE5C-3C0A-821C-B3BCFFF15036}"/>
                </a:ext>
              </a:extLst>
            </p:cNvPr>
            <p:cNvSpPr/>
            <p:nvPr/>
          </p:nvSpPr>
          <p:spPr>
            <a:xfrm>
              <a:off x="6487193" y="1981092"/>
              <a:ext cx="204524" cy="182543"/>
            </a:xfrm>
            <a:custGeom>
              <a:avLst/>
              <a:gdLst/>
              <a:ahLst/>
              <a:cxnLst/>
              <a:rect l="l" t="t" r="r" b="b"/>
              <a:pathLst>
                <a:path w="2168" h="1935" extrusionOk="0">
                  <a:moveTo>
                    <a:pt x="14" y="0"/>
                  </a:moveTo>
                  <a:cubicBezTo>
                    <a:pt x="14" y="14"/>
                    <a:pt x="0" y="14"/>
                    <a:pt x="14" y="28"/>
                  </a:cubicBezTo>
                  <a:cubicBezTo>
                    <a:pt x="71" y="190"/>
                    <a:pt x="130" y="366"/>
                    <a:pt x="218" y="528"/>
                  </a:cubicBezTo>
                  <a:cubicBezTo>
                    <a:pt x="264" y="602"/>
                    <a:pt x="306" y="676"/>
                    <a:pt x="352" y="746"/>
                  </a:cubicBezTo>
                  <a:cubicBezTo>
                    <a:pt x="408" y="834"/>
                    <a:pt x="468" y="908"/>
                    <a:pt x="528" y="968"/>
                  </a:cubicBezTo>
                  <a:cubicBezTo>
                    <a:pt x="598" y="1027"/>
                    <a:pt x="658" y="1084"/>
                    <a:pt x="732" y="1143"/>
                  </a:cubicBezTo>
                  <a:cubicBezTo>
                    <a:pt x="806" y="1203"/>
                    <a:pt x="894" y="1259"/>
                    <a:pt x="968" y="1305"/>
                  </a:cubicBezTo>
                  <a:cubicBezTo>
                    <a:pt x="1126" y="1407"/>
                    <a:pt x="1288" y="1495"/>
                    <a:pt x="1450" y="1569"/>
                  </a:cubicBezTo>
                  <a:cubicBezTo>
                    <a:pt x="1552" y="1625"/>
                    <a:pt x="1639" y="1685"/>
                    <a:pt x="1742" y="1745"/>
                  </a:cubicBezTo>
                  <a:cubicBezTo>
                    <a:pt x="1801" y="1773"/>
                    <a:pt x="1847" y="1801"/>
                    <a:pt x="1903" y="1833"/>
                  </a:cubicBezTo>
                  <a:cubicBezTo>
                    <a:pt x="1949" y="1861"/>
                    <a:pt x="2005" y="1889"/>
                    <a:pt x="2051" y="1921"/>
                  </a:cubicBezTo>
                  <a:cubicBezTo>
                    <a:pt x="2065" y="1935"/>
                    <a:pt x="2079" y="1935"/>
                    <a:pt x="2093" y="1935"/>
                  </a:cubicBezTo>
                  <a:cubicBezTo>
                    <a:pt x="2111" y="1935"/>
                    <a:pt x="2125" y="1921"/>
                    <a:pt x="2139" y="1907"/>
                  </a:cubicBezTo>
                  <a:cubicBezTo>
                    <a:pt x="2153" y="1889"/>
                    <a:pt x="2167" y="1875"/>
                    <a:pt x="2167" y="1847"/>
                  </a:cubicBezTo>
                  <a:cubicBezTo>
                    <a:pt x="2167" y="1833"/>
                    <a:pt x="2153" y="1801"/>
                    <a:pt x="2139" y="1801"/>
                  </a:cubicBezTo>
                  <a:cubicBezTo>
                    <a:pt x="2037" y="1713"/>
                    <a:pt x="1903" y="1657"/>
                    <a:pt x="1787" y="1597"/>
                  </a:cubicBezTo>
                  <a:cubicBezTo>
                    <a:pt x="1727" y="1569"/>
                    <a:pt x="1671" y="1537"/>
                    <a:pt x="1611" y="1523"/>
                  </a:cubicBezTo>
                  <a:cubicBezTo>
                    <a:pt x="1552" y="1495"/>
                    <a:pt x="1509" y="1467"/>
                    <a:pt x="1450" y="1435"/>
                  </a:cubicBezTo>
                  <a:cubicBezTo>
                    <a:pt x="1333" y="1379"/>
                    <a:pt x="1231" y="1319"/>
                    <a:pt x="1112" y="1259"/>
                  </a:cubicBezTo>
                  <a:cubicBezTo>
                    <a:pt x="1010" y="1217"/>
                    <a:pt x="908" y="1143"/>
                    <a:pt x="806" y="1084"/>
                  </a:cubicBezTo>
                  <a:cubicBezTo>
                    <a:pt x="746" y="1041"/>
                    <a:pt x="672" y="996"/>
                    <a:pt x="616" y="939"/>
                  </a:cubicBezTo>
                  <a:lnTo>
                    <a:pt x="440" y="764"/>
                  </a:lnTo>
                  <a:lnTo>
                    <a:pt x="440" y="778"/>
                  </a:lnTo>
                  <a:cubicBezTo>
                    <a:pt x="334" y="644"/>
                    <a:pt x="264" y="514"/>
                    <a:pt x="190" y="380"/>
                  </a:cubicBezTo>
                  <a:cubicBezTo>
                    <a:pt x="145" y="264"/>
                    <a:pt x="88" y="130"/>
                    <a:pt x="43" y="14"/>
                  </a:cubicBezTo>
                  <a:lnTo>
                    <a:pt x="28"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7" name="Google Shape;7719;p83">
              <a:extLst>
                <a:ext uri="{FF2B5EF4-FFF2-40B4-BE49-F238E27FC236}">
                  <a16:creationId xmlns:a16="http://schemas.microsoft.com/office/drawing/2014/main" id="{2AE3B945-1AE6-8C3C-1678-72AA0A2987B1}"/>
                </a:ext>
              </a:extLst>
            </p:cNvPr>
            <p:cNvSpPr/>
            <p:nvPr/>
          </p:nvSpPr>
          <p:spPr>
            <a:xfrm>
              <a:off x="6482853" y="2014205"/>
              <a:ext cx="31980" cy="22924"/>
            </a:xfrm>
            <a:custGeom>
              <a:avLst/>
              <a:gdLst/>
              <a:ahLst/>
              <a:cxnLst/>
              <a:rect l="l" t="t" r="r" b="b"/>
              <a:pathLst>
                <a:path w="339" h="243" extrusionOk="0">
                  <a:moveTo>
                    <a:pt x="15" y="1"/>
                  </a:moveTo>
                  <a:lnTo>
                    <a:pt x="1" y="15"/>
                  </a:lnTo>
                  <a:cubicBezTo>
                    <a:pt x="1" y="15"/>
                    <a:pt x="1" y="29"/>
                    <a:pt x="15" y="29"/>
                  </a:cubicBezTo>
                  <a:cubicBezTo>
                    <a:pt x="60" y="75"/>
                    <a:pt x="103" y="103"/>
                    <a:pt x="148" y="149"/>
                  </a:cubicBezTo>
                  <a:cubicBezTo>
                    <a:pt x="176" y="163"/>
                    <a:pt x="191" y="177"/>
                    <a:pt x="222" y="191"/>
                  </a:cubicBezTo>
                  <a:cubicBezTo>
                    <a:pt x="236" y="205"/>
                    <a:pt x="264" y="219"/>
                    <a:pt x="293" y="237"/>
                  </a:cubicBezTo>
                  <a:cubicBezTo>
                    <a:pt x="298" y="241"/>
                    <a:pt x="304" y="243"/>
                    <a:pt x="309" y="243"/>
                  </a:cubicBezTo>
                  <a:cubicBezTo>
                    <a:pt x="318" y="243"/>
                    <a:pt x="324" y="237"/>
                    <a:pt x="324" y="237"/>
                  </a:cubicBezTo>
                  <a:cubicBezTo>
                    <a:pt x="338" y="219"/>
                    <a:pt x="338" y="219"/>
                    <a:pt x="324" y="205"/>
                  </a:cubicBezTo>
                  <a:lnTo>
                    <a:pt x="324" y="191"/>
                  </a:lnTo>
                  <a:cubicBezTo>
                    <a:pt x="293" y="177"/>
                    <a:pt x="264" y="163"/>
                    <a:pt x="236" y="149"/>
                  </a:cubicBezTo>
                  <a:cubicBezTo>
                    <a:pt x="205" y="131"/>
                    <a:pt x="176" y="117"/>
                    <a:pt x="148" y="89"/>
                  </a:cubicBezTo>
                  <a:cubicBezTo>
                    <a:pt x="103" y="75"/>
                    <a:pt x="74" y="43"/>
                    <a:pt x="29" y="15"/>
                  </a:cubicBezTo>
                  <a:lnTo>
                    <a:pt x="15"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8" name="Google Shape;7720;p83">
              <a:extLst>
                <a:ext uri="{FF2B5EF4-FFF2-40B4-BE49-F238E27FC236}">
                  <a16:creationId xmlns:a16="http://schemas.microsoft.com/office/drawing/2014/main" id="{F237E632-672E-51F6-7525-2FCD26E26CC8}"/>
                </a:ext>
              </a:extLst>
            </p:cNvPr>
            <p:cNvSpPr/>
            <p:nvPr/>
          </p:nvSpPr>
          <p:spPr>
            <a:xfrm>
              <a:off x="6498136" y="2072316"/>
              <a:ext cx="58112" cy="16698"/>
            </a:xfrm>
            <a:custGeom>
              <a:avLst/>
              <a:gdLst/>
              <a:ahLst/>
              <a:cxnLst/>
              <a:rect l="l" t="t" r="r" b="b"/>
              <a:pathLst>
                <a:path w="616" h="177" extrusionOk="0">
                  <a:moveTo>
                    <a:pt x="14" y="1"/>
                  </a:moveTo>
                  <a:cubicBezTo>
                    <a:pt x="0" y="15"/>
                    <a:pt x="14" y="29"/>
                    <a:pt x="14" y="29"/>
                  </a:cubicBezTo>
                  <a:cubicBezTo>
                    <a:pt x="102" y="60"/>
                    <a:pt x="190" y="88"/>
                    <a:pt x="292" y="117"/>
                  </a:cubicBezTo>
                  <a:cubicBezTo>
                    <a:pt x="338" y="131"/>
                    <a:pt x="380" y="148"/>
                    <a:pt x="426" y="162"/>
                  </a:cubicBezTo>
                  <a:lnTo>
                    <a:pt x="500" y="162"/>
                  </a:lnTo>
                  <a:cubicBezTo>
                    <a:pt x="528" y="176"/>
                    <a:pt x="556" y="176"/>
                    <a:pt x="588" y="176"/>
                  </a:cubicBezTo>
                  <a:cubicBezTo>
                    <a:pt x="602" y="176"/>
                    <a:pt x="616" y="162"/>
                    <a:pt x="616" y="131"/>
                  </a:cubicBezTo>
                  <a:cubicBezTo>
                    <a:pt x="616" y="131"/>
                    <a:pt x="616" y="117"/>
                    <a:pt x="602" y="117"/>
                  </a:cubicBezTo>
                  <a:lnTo>
                    <a:pt x="588" y="103"/>
                  </a:lnTo>
                  <a:cubicBezTo>
                    <a:pt x="557" y="103"/>
                    <a:pt x="528" y="109"/>
                    <a:pt x="499" y="109"/>
                  </a:cubicBezTo>
                  <a:cubicBezTo>
                    <a:pt x="484" y="109"/>
                    <a:pt x="469" y="107"/>
                    <a:pt x="454" y="103"/>
                  </a:cubicBezTo>
                  <a:lnTo>
                    <a:pt x="380" y="103"/>
                  </a:lnTo>
                  <a:cubicBezTo>
                    <a:pt x="352" y="88"/>
                    <a:pt x="324" y="88"/>
                    <a:pt x="278" y="74"/>
                  </a:cubicBezTo>
                  <a:cubicBezTo>
                    <a:pt x="218" y="60"/>
                    <a:pt x="162" y="43"/>
                    <a:pt x="116" y="29"/>
                  </a:cubicBezTo>
                  <a:cubicBezTo>
                    <a:pt x="88" y="15"/>
                    <a:pt x="60" y="15"/>
                    <a:pt x="29"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9" name="Google Shape;7721;p83">
              <a:extLst>
                <a:ext uri="{FF2B5EF4-FFF2-40B4-BE49-F238E27FC236}">
                  <a16:creationId xmlns:a16="http://schemas.microsoft.com/office/drawing/2014/main" id="{9B6ACCFD-17B7-4D08-3B8C-4E8476614DBB}"/>
                </a:ext>
              </a:extLst>
            </p:cNvPr>
            <p:cNvSpPr/>
            <p:nvPr/>
          </p:nvSpPr>
          <p:spPr>
            <a:xfrm>
              <a:off x="6545210" y="2120806"/>
              <a:ext cx="81413" cy="14434"/>
            </a:xfrm>
            <a:custGeom>
              <a:avLst/>
              <a:gdLst/>
              <a:ahLst/>
              <a:cxnLst/>
              <a:rect l="l" t="t" r="r" b="b"/>
              <a:pathLst>
                <a:path w="863" h="153" extrusionOk="0">
                  <a:moveTo>
                    <a:pt x="806" y="0"/>
                  </a:moveTo>
                  <a:cubicBezTo>
                    <a:pt x="761" y="14"/>
                    <a:pt x="718" y="28"/>
                    <a:pt x="673" y="56"/>
                  </a:cubicBezTo>
                  <a:cubicBezTo>
                    <a:pt x="631" y="74"/>
                    <a:pt x="585" y="88"/>
                    <a:pt x="529" y="88"/>
                  </a:cubicBezTo>
                  <a:lnTo>
                    <a:pt x="543" y="88"/>
                  </a:lnTo>
                  <a:cubicBezTo>
                    <a:pt x="458" y="98"/>
                    <a:pt x="382" y="108"/>
                    <a:pt x="309" y="108"/>
                  </a:cubicBezTo>
                  <a:cubicBezTo>
                    <a:pt x="279" y="108"/>
                    <a:pt x="249" y="106"/>
                    <a:pt x="219" y="102"/>
                  </a:cubicBezTo>
                  <a:cubicBezTo>
                    <a:pt x="145" y="102"/>
                    <a:pt x="89" y="88"/>
                    <a:pt x="15" y="88"/>
                  </a:cubicBezTo>
                  <a:cubicBezTo>
                    <a:pt x="15" y="88"/>
                    <a:pt x="1" y="88"/>
                    <a:pt x="1" y="102"/>
                  </a:cubicBezTo>
                  <a:cubicBezTo>
                    <a:pt x="1" y="102"/>
                    <a:pt x="1" y="116"/>
                    <a:pt x="15" y="116"/>
                  </a:cubicBezTo>
                  <a:cubicBezTo>
                    <a:pt x="89" y="130"/>
                    <a:pt x="145" y="130"/>
                    <a:pt x="219" y="144"/>
                  </a:cubicBezTo>
                  <a:cubicBezTo>
                    <a:pt x="268" y="144"/>
                    <a:pt x="311" y="152"/>
                    <a:pt x="355" y="152"/>
                  </a:cubicBezTo>
                  <a:cubicBezTo>
                    <a:pt x="377" y="152"/>
                    <a:pt x="400" y="150"/>
                    <a:pt x="423" y="144"/>
                  </a:cubicBezTo>
                  <a:cubicBezTo>
                    <a:pt x="497" y="144"/>
                    <a:pt x="557" y="144"/>
                    <a:pt x="631" y="130"/>
                  </a:cubicBezTo>
                  <a:cubicBezTo>
                    <a:pt x="704" y="116"/>
                    <a:pt x="761" y="102"/>
                    <a:pt x="835" y="74"/>
                  </a:cubicBezTo>
                  <a:lnTo>
                    <a:pt x="849" y="56"/>
                  </a:lnTo>
                  <a:cubicBezTo>
                    <a:pt x="863" y="42"/>
                    <a:pt x="863" y="28"/>
                    <a:pt x="849" y="28"/>
                  </a:cubicBezTo>
                  <a:cubicBezTo>
                    <a:pt x="849" y="14"/>
                    <a:pt x="849" y="0"/>
                    <a:pt x="835"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0" name="Google Shape;7722;p83">
              <a:extLst>
                <a:ext uri="{FF2B5EF4-FFF2-40B4-BE49-F238E27FC236}">
                  <a16:creationId xmlns:a16="http://schemas.microsoft.com/office/drawing/2014/main" id="{4E7F3AFC-EB06-35B6-BE46-4F44364C1F09}"/>
                </a:ext>
              </a:extLst>
            </p:cNvPr>
            <p:cNvSpPr/>
            <p:nvPr/>
          </p:nvSpPr>
          <p:spPr>
            <a:xfrm>
              <a:off x="6509079" y="2009959"/>
              <a:ext cx="4434" cy="23584"/>
            </a:xfrm>
            <a:custGeom>
              <a:avLst/>
              <a:gdLst/>
              <a:ahLst/>
              <a:cxnLst/>
              <a:rect l="l" t="t" r="r" b="b"/>
              <a:pathLst>
                <a:path w="47" h="250" extrusionOk="0">
                  <a:moveTo>
                    <a:pt x="0" y="0"/>
                  </a:moveTo>
                  <a:lnTo>
                    <a:pt x="0" y="18"/>
                  </a:lnTo>
                  <a:cubicBezTo>
                    <a:pt x="0" y="46"/>
                    <a:pt x="0" y="74"/>
                    <a:pt x="15" y="106"/>
                  </a:cubicBezTo>
                  <a:lnTo>
                    <a:pt x="15" y="194"/>
                  </a:lnTo>
                  <a:cubicBezTo>
                    <a:pt x="15" y="208"/>
                    <a:pt x="0" y="208"/>
                    <a:pt x="0" y="222"/>
                  </a:cubicBezTo>
                  <a:cubicBezTo>
                    <a:pt x="0" y="236"/>
                    <a:pt x="15" y="250"/>
                    <a:pt x="15" y="250"/>
                  </a:cubicBezTo>
                  <a:cubicBezTo>
                    <a:pt x="32" y="250"/>
                    <a:pt x="46" y="236"/>
                    <a:pt x="46" y="222"/>
                  </a:cubicBezTo>
                  <a:lnTo>
                    <a:pt x="46" y="120"/>
                  </a:lnTo>
                  <a:cubicBezTo>
                    <a:pt x="46" y="88"/>
                    <a:pt x="32" y="46"/>
                    <a:pt x="32" y="18"/>
                  </a:cubicBezTo>
                  <a:lnTo>
                    <a:pt x="32"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1" name="Google Shape;7723;p83">
              <a:extLst>
                <a:ext uri="{FF2B5EF4-FFF2-40B4-BE49-F238E27FC236}">
                  <a16:creationId xmlns:a16="http://schemas.microsoft.com/office/drawing/2014/main" id="{D0D28F1C-F46D-BCBA-6FA6-D18FEC90F509}"/>
                </a:ext>
              </a:extLst>
            </p:cNvPr>
            <p:cNvSpPr/>
            <p:nvPr/>
          </p:nvSpPr>
          <p:spPr>
            <a:xfrm>
              <a:off x="6538324" y="2037789"/>
              <a:ext cx="20660" cy="45565"/>
            </a:xfrm>
            <a:custGeom>
              <a:avLst/>
              <a:gdLst/>
              <a:ahLst/>
              <a:cxnLst/>
              <a:rect l="l" t="t" r="r" b="b"/>
              <a:pathLst>
                <a:path w="219" h="483" extrusionOk="0">
                  <a:moveTo>
                    <a:pt x="14" y="1"/>
                  </a:moveTo>
                  <a:cubicBezTo>
                    <a:pt x="0" y="1"/>
                    <a:pt x="0" y="15"/>
                    <a:pt x="14" y="29"/>
                  </a:cubicBezTo>
                  <a:cubicBezTo>
                    <a:pt x="28" y="57"/>
                    <a:pt x="42" y="89"/>
                    <a:pt x="56" y="117"/>
                  </a:cubicBezTo>
                  <a:cubicBezTo>
                    <a:pt x="88" y="163"/>
                    <a:pt x="102" y="205"/>
                    <a:pt x="116" y="233"/>
                  </a:cubicBezTo>
                  <a:cubicBezTo>
                    <a:pt x="130" y="279"/>
                    <a:pt x="144" y="321"/>
                    <a:pt x="144" y="367"/>
                  </a:cubicBezTo>
                  <a:cubicBezTo>
                    <a:pt x="162" y="395"/>
                    <a:pt x="162" y="426"/>
                    <a:pt x="162" y="454"/>
                  </a:cubicBezTo>
                  <a:cubicBezTo>
                    <a:pt x="162" y="469"/>
                    <a:pt x="176" y="483"/>
                    <a:pt x="190" y="483"/>
                  </a:cubicBezTo>
                  <a:cubicBezTo>
                    <a:pt x="204" y="483"/>
                    <a:pt x="218" y="469"/>
                    <a:pt x="218" y="454"/>
                  </a:cubicBezTo>
                  <a:cubicBezTo>
                    <a:pt x="204" y="367"/>
                    <a:pt x="176" y="293"/>
                    <a:pt x="144" y="219"/>
                  </a:cubicBezTo>
                  <a:cubicBezTo>
                    <a:pt x="116" y="145"/>
                    <a:pt x="74" y="75"/>
                    <a:pt x="42"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2" name="Google Shape;7724;p83">
              <a:extLst>
                <a:ext uri="{FF2B5EF4-FFF2-40B4-BE49-F238E27FC236}">
                  <a16:creationId xmlns:a16="http://schemas.microsoft.com/office/drawing/2014/main" id="{880AA669-E707-A550-481B-E75EF34560DB}"/>
                </a:ext>
              </a:extLst>
            </p:cNvPr>
            <p:cNvSpPr/>
            <p:nvPr/>
          </p:nvSpPr>
          <p:spPr>
            <a:xfrm>
              <a:off x="6588040" y="2054392"/>
              <a:ext cx="38584" cy="67829"/>
            </a:xfrm>
            <a:custGeom>
              <a:avLst/>
              <a:gdLst/>
              <a:ahLst/>
              <a:cxnLst/>
              <a:rect l="l" t="t" r="r" b="b"/>
              <a:pathLst>
                <a:path w="409" h="719" extrusionOk="0">
                  <a:moveTo>
                    <a:pt x="15" y="1"/>
                  </a:moveTo>
                  <a:lnTo>
                    <a:pt x="1" y="15"/>
                  </a:lnTo>
                  <a:lnTo>
                    <a:pt x="1" y="29"/>
                  </a:lnTo>
                  <a:lnTo>
                    <a:pt x="1" y="43"/>
                  </a:lnTo>
                  <a:lnTo>
                    <a:pt x="15" y="57"/>
                  </a:lnTo>
                  <a:lnTo>
                    <a:pt x="15" y="43"/>
                  </a:lnTo>
                  <a:cubicBezTo>
                    <a:pt x="103" y="145"/>
                    <a:pt x="177" y="278"/>
                    <a:pt x="233" y="395"/>
                  </a:cubicBezTo>
                  <a:cubicBezTo>
                    <a:pt x="250" y="454"/>
                    <a:pt x="279" y="497"/>
                    <a:pt x="293" y="542"/>
                  </a:cubicBezTo>
                  <a:cubicBezTo>
                    <a:pt x="307" y="585"/>
                    <a:pt x="321" y="644"/>
                    <a:pt x="338" y="690"/>
                  </a:cubicBezTo>
                  <a:cubicBezTo>
                    <a:pt x="352" y="718"/>
                    <a:pt x="366" y="718"/>
                    <a:pt x="395" y="718"/>
                  </a:cubicBezTo>
                  <a:cubicBezTo>
                    <a:pt x="409" y="704"/>
                    <a:pt x="409" y="690"/>
                    <a:pt x="409" y="672"/>
                  </a:cubicBezTo>
                  <a:cubicBezTo>
                    <a:pt x="395" y="616"/>
                    <a:pt x="366" y="542"/>
                    <a:pt x="338" y="482"/>
                  </a:cubicBezTo>
                  <a:cubicBezTo>
                    <a:pt x="321" y="426"/>
                    <a:pt x="293" y="380"/>
                    <a:pt x="264" y="321"/>
                  </a:cubicBezTo>
                  <a:cubicBezTo>
                    <a:pt x="191" y="205"/>
                    <a:pt x="117" y="103"/>
                    <a:pt x="29" y="15"/>
                  </a:cubicBezTo>
                  <a:cubicBezTo>
                    <a:pt x="29" y="1"/>
                    <a:pt x="29" y="1"/>
                    <a:pt x="15"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3" name="Google Shape;7725;p83">
              <a:extLst>
                <a:ext uri="{FF2B5EF4-FFF2-40B4-BE49-F238E27FC236}">
                  <a16:creationId xmlns:a16="http://schemas.microsoft.com/office/drawing/2014/main" id="{DA4E1AEE-06F6-2123-2A31-4D1251DA04B7}"/>
                </a:ext>
              </a:extLst>
            </p:cNvPr>
            <p:cNvSpPr/>
            <p:nvPr/>
          </p:nvSpPr>
          <p:spPr>
            <a:xfrm>
              <a:off x="6561814" y="3695677"/>
              <a:ext cx="250277" cy="291786"/>
            </a:xfrm>
            <a:custGeom>
              <a:avLst/>
              <a:gdLst/>
              <a:ahLst/>
              <a:cxnLst/>
              <a:rect l="l" t="t" r="r" b="b"/>
              <a:pathLst>
                <a:path w="2653" h="3093" extrusionOk="0">
                  <a:moveTo>
                    <a:pt x="1949" y="0"/>
                  </a:moveTo>
                  <a:cubicBezTo>
                    <a:pt x="1918" y="0"/>
                    <a:pt x="1890" y="14"/>
                    <a:pt x="1862" y="14"/>
                  </a:cubicBezTo>
                  <a:cubicBezTo>
                    <a:pt x="1816" y="28"/>
                    <a:pt x="1760" y="43"/>
                    <a:pt x="1728" y="57"/>
                  </a:cubicBezTo>
                  <a:cubicBezTo>
                    <a:pt x="1672" y="88"/>
                    <a:pt x="1626" y="130"/>
                    <a:pt x="1598" y="159"/>
                  </a:cubicBezTo>
                  <a:cubicBezTo>
                    <a:pt x="1524" y="218"/>
                    <a:pt x="1450" y="306"/>
                    <a:pt x="1376" y="422"/>
                  </a:cubicBezTo>
                  <a:cubicBezTo>
                    <a:pt x="1302" y="542"/>
                    <a:pt x="1232" y="672"/>
                    <a:pt x="1172" y="820"/>
                  </a:cubicBezTo>
                  <a:cubicBezTo>
                    <a:pt x="1158" y="746"/>
                    <a:pt x="1126" y="686"/>
                    <a:pt x="1098" y="630"/>
                  </a:cubicBezTo>
                  <a:cubicBezTo>
                    <a:pt x="1056" y="584"/>
                    <a:pt x="1010" y="542"/>
                    <a:pt x="968" y="510"/>
                  </a:cubicBezTo>
                  <a:cubicBezTo>
                    <a:pt x="922" y="482"/>
                    <a:pt x="880" y="468"/>
                    <a:pt x="820" y="468"/>
                  </a:cubicBezTo>
                  <a:lnTo>
                    <a:pt x="775" y="468"/>
                  </a:lnTo>
                  <a:cubicBezTo>
                    <a:pt x="704" y="482"/>
                    <a:pt x="644" y="510"/>
                    <a:pt x="585" y="556"/>
                  </a:cubicBezTo>
                  <a:cubicBezTo>
                    <a:pt x="557" y="598"/>
                    <a:pt x="511" y="644"/>
                    <a:pt x="497" y="686"/>
                  </a:cubicBezTo>
                  <a:cubicBezTo>
                    <a:pt x="455" y="792"/>
                    <a:pt x="440" y="908"/>
                    <a:pt x="455" y="1056"/>
                  </a:cubicBezTo>
                  <a:cubicBezTo>
                    <a:pt x="455" y="1158"/>
                    <a:pt x="483" y="1260"/>
                    <a:pt x="528" y="1362"/>
                  </a:cubicBezTo>
                  <a:cubicBezTo>
                    <a:pt x="528" y="1390"/>
                    <a:pt x="542" y="1435"/>
                    <a:pt x="571" y="1478"/>
                  </a:cubicBezTo>
                  <a:cubicBezTo>
                    <a:pt x="469" y="1478"/>
                    <a:pt x="381" y="1509"/>
                    <a:pt x="307" y="1552"/>
                  </a:cubicBezTo>
                  <a:cubicBezTo>
                    <a:pt x="219" y="1597"/>
                    <a:pt x="131" y="1685"/>
                    <a:pt x="71" y="1773"/>
                  </a:cubicBezTo>
                  <a:cubicBezTo>
                    <a:pt x="29" y="1875"/>
                    <a:pt x="1" y="1977"/>
                    <a:pt x="1" y="2093"/>
                  </a:cubicBezTo>
                  <a:cubicBezTo>
                    <a:pt x="1" y="2139"/>
                    <a:pt x="15" y="2199"/>
                    <a:pt x="29" y="2241"/>
                  </a:cubicBezTo>
                  <a:cubicBezTo>
                    <a:pt x="43" y="2301"/>
                    <a:pt x="71" y="2343"/>
                    <a:pt x="103" y="2389"/>
                  </a:cubicBezTo>
                  <a:cubicBezTo>
                    <a:pt x="131" y="2445"/>
                    <a:pt x="177" y="2491"/>
                    <a:pt x="219" y="2519"/>
                  </a:cubicBezTo>
                  <a:cubicBezTo>
                    <a:pt x="247" y="2551"/>
                    <a:pt x="279" y="2565"/>
                    <a:pt x="307" y="2579"/>
                  </a:cubicBezTo>
                  <a:cubicBezTo>
                    <a:pt x="353" y="2593"/>
                    <a:pt x="381" y="2607"/>
                    <a:pt x="423" y="2621"/>
                  </a:cubicBezTo>
                  <a:cubicBezTo>
                    <a:pt x="483" y="2638"/>
                    <a:pt x="542" y="2653"/>
                    <a:pt x="616" y="2653"/>
                  </a:cubicBezTo>
                  <a:lnTo>
                    <a:pt x="644" y="2653"/>
                  </a:lnTo>
                  <a:cubicBezTo>
                    <a:pt x="687" y="2653"/>
                    <a:pt x="746" y="2638"/>
                    <a:pt x="775" y="2638"/>
                  </a:cubicBezTo>
                  <a:cubicBezTo>
                    <a:pt x="820" y="2621"/>
                    <a:pt x="863" y="2621"/>
                    <a:pt x="894" y="2607"/>
                  </a:cubicBezTo>
                  <a:cubicBezTo>
                    <a:pt x="922" y="2709"/>
                    <a:pt x="968" y="2797"/>
                    <a:pt x="1024" y="2871"/>
                  </a:cubicBezTo>
                  <a:cubicBezTo>
                    <a:pt x="1056" y="2916"/>
                    <a:pt x="1098" y="2959"/>
                    <a:pt x="1158" y="3004"/>
                  </a:cubicBezTo>
                  <a:cubicBezTo>
                    <a:pt x="1186" y="3018"/>
                    <a:pt x="1246" y="3046"/>
                    <a:pt x="1302" y="3061"/>
                  </a:cubicBezTo>
                  <a:cubicBezTo>
                    <a:pt x="1348" y="3078"/>
                    <a:pt x="1390" y="3092"/>
                    <a:pt x="1450" y="3092"/>
                  </a:cubicBezTo>
                  <a:lnTo>
                    <a:pt x="1478" y="3092"/>
                  </a:lnTo>
                  <a:cubicBezTo>
                    <a:pt x="1510" y="3092"/>
                    <a:pt x="1552" y="3092"/>
                    <a:pt x="1598" y="3078"/>
                  </a:cubicBezTo>
                  <a:cubicBezTo>
                    <a:pt x="1654" y="3061"/>
                    <a:pt x="1700" y="3046"/>
                    <a:pt x="1760" y="3032"/>
                  </a:cubicBezTo>
                  <a:cubicBezTo>
                    <a:pt x="1802" y="3004"/>
                    <a:pt x="1847" y="2973"/>
                    <a:pt x="1890" y="2944"/>
                  </a:cubicBezTo>
                  <a:cubicBezTo>
                    <a:pt x="1935" y="2902"/>
                    <a:pt x="1978" y="2842"/>
                    <a:pt x="2023" y="2783"/>
                  </a:cubicBezTo>
                  <a:cubicBezTo>
                    <a:pt x="2051" y="2709"/>
                    <a:pt x="2080" y="2638"/>
                    <a:pt x="2080" y="2551"/>
                  </a:cubicBezTo>
                  <a:cubicBezTo>
                    <a:pt x="2080" y="2505"/>
                    <a:pt x="2080" y="2463"/>
                    <a:pt x="2066" y="2431"/>
                  </a:cubicBezTo>
                  <a:cubicBezTo>
                    <a:pt x="2051" y="2375"/>
                    <a:pt x="2037" y="2343"/>
                    <a:pt x="2023" y="2301"/>
                  </a:cubicBezTo>
                  <a:cubicBezTo>
                    <a:pt x="2006" y="2255"/>
                    <a:pt x="1978" y="2227"/>
                    <a:pt x="1949" y="2181"/>
                  </a:cubicBezTo>
                  <a:lnTo>
                    <a:pt x="1935" y="2167"/>
                  </a:lnTo>
                  <a:cubicBezTo>
                    <a:pt x="2006" y="2139"/>
                    <a:pt x="2080" y="2111"/>
                    <a:pt x="2168" y="2065"/>
                  </a:cubicBezTo>
                  <a:cubicBezTo>
                    <a:pt x="2227" y="2037"/>
                    <a:pt x="2287" y="1991"/>
                    <a:pt x="2343" y="1949"/>
                  </a:cubicBezTo>
                  <a:cubicBezTo>
                    <a:pt x="2417" y="1889"/>
                    <a:pt x="2477" y="1847"/>
                    <a:pt x="2519" y="1787"/>
                  </a:cubicBezTo>
                  <a:cubicBezTo>
                    <a:pt x="2551" y="1741"/>
                    <a:pt x="2565" y="1713"/>
                    <a:pt x="2579" y="1685"/>
                  </a:cubicBezTo>
                  <a:cubicBezTo>
                    <a:pt x="2593" y="1654"/>
                    <a:pt x="2607" y="1625"/>
                    <a:pt x="2621" y="1583"/>
                  </a:cubicBezTo>
                  <a:cubicBezTo>
                    <a:pt x="2639" y="1537"/>
                    <a:pt x="2639" y="1509"/>
                    <a:pt x="2653" y="1464"/>
                  </a:cubicBezTo>
                  <a:cubicBezTo>
                    <a:pt x="2653" y="1435"/>
                    <a:pt x="2639" y="1390"/>
                    <a:pt x="2639" y="1348"/>
                  </a:cubicBezTo>
                  <a:cubicBezTo>
                    <a:pt x="2621" y="1274"/>
                    <a:pt x="2593" y="1200"/>
                    <a:pt x="2533" y="1144"/>
                  </a:cubicBezTo>
                  <a:cubicBezTo>
                    <a:pt x="2491" y="1098"/>
                    <a:pt x="2431" y="1056"/>
                    <a:pt x="2358" y="1038"/>
                  </a:cubicBezTo>
                  <a:cubicBezTo>
                    <a:pt x="2329" y="1024"/>
                    <a:pt x="2287" y="1024"/>
                    <a:pt x="2256" y="1024"/>
                  </a:cubicBezTo>
                  <a:cubicBezTo>
                    <a:pt x="2213" y="1024"/>
                    <a:pt x="2153" y="1038"/>
                    <a:pt x="2111" y="1056"/>
                  </a:cubicBezTo>
                  <a:cubicBezTo>
                    <a:pt x="2139" y="1010"/>
                    <a:pt x="2153" y="968"/>
                    <a:pt x="2182" y="922"/>
                  </a:cubicBezTo>
                  <a:cubicBezTo>
                    <a:pt x="2213" y="862"/>
                    <a:pt x="2241" y="806"/>
                    <a:pt x="2256" y="732"/>
                  </a:cubicBezTo>
                  <a:cubicBezTo>
                    <a:pt x="2301" y="658"/>
                    <a:pt x="2315" y="584"/>
                    <a:pt x="2329" y="528"/>
                  </a:cubicBezTo>
                  <a:cubicBezTo>
                    <a:pt x="2343" y="454"/>
                    <a:pt x="2343" y="394"/>
                    <a:pt x="2343" y="334"/>
                  </a:cubicBezTo>
                  <a:cubicBezTo>
                    <a:pt x="2329" y="247"/>
                    <a:pt x="2301" y="190"/>
                    <a:pt x="2270" y="145"/>
                  </a:cubicBezTo>
                  <a:lnTo>
                    <a:pt x="2227" y="102"/>
                  </a:lnTo>
                  <a:cubicBezTo>
                    <a:pt x="2213" y="88"/>
                    <a:pt x="2199" y="88"/>
                    <a:pt x="2182" y="71"/>
                  </a:cubicBezTo>
                  <a:cubicBezTo>
                    <a:pt x="2153" y="43"/>
                    <a:pt x="2125" y="28"/>
                    <a:pt x="2094" y="28"/>
                  </a:cubicBezTo>
                  <a:cubicBezTo>
                    <a:pt x="2051" y="14"/>
                    <a:pt x="2023" y="14"/>
                    <a:pt x="1978"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4" name="Google Shape;7726;p83">
              <a:extLst>
                <a:ext uri="{FF2B5EF4-FFF2-40B4-BE49-F238E27FC236}">
                  <a16:creationId xmlns:a16="http://schemas.microsoft.com/office/drawing/2014/main" id="{E2C50E93-9AF2-12C4-EF12-A25EDB1A43ED}"/>
                </a:ext>
              </a:extLst>
            </p:cNvPr>
            <p:cNvSpPr/>
            <p:nvPr/>
          </p:nvSpPr>
          <p:spPr>
            <a:xfrm>
              <a:off x="6622567" y="3707941"/>
              <a:ext cx="141129" cy="300088"/>
            </a:xfrm>
            <a:custGeom>
              <a:avLst/>
              <a:gdLst/>
              <a:ahLst/>
              <a:cxnLst/>
              <a:rect l="l" t="t" r="r" b="b"/>
              <a:pathLst>
                <a:path w="1496" h="3181" extrusionOk="0">
                  <a:moveTo>
                    <a:pt x="1467" y="0"/>
                  </a:moveTo>
                  <a:cubicBezTo>
                    <a:pt x="1450" y="0"/>
                    <a:pt x="1450" y="15"/>
                    <a:pt x="1450" y="15"/>
                  </a:cubicBezTo>
                  <a:cubicBezTo>
                    <a:pt x="1362" y="176"/>
                    <a:pt x="1260" y="338"/>
                    <a:pt x="1158" y="486"/>
                  </a:cubicBezTo>
                  <a:cubicBezTo>
                    <a:pt x="1070" y="644"/>
                    <a:pt x="968" y="806"/>
                    <a:pt x="866" y="968"/>
                  </a:cubicBezTo>
                  <a:cubicBezTo>
                    <a:pt x="820" y="1056"/>
                    <a:pt x="778" y="1130"/>
                    <a:pt x="718" y="1218"/>
                  </a:cubicBezTo>
                  <a:cubicBezTo>
                    <a:pt x="676" y="1291"/>
                    <a:pt x="630" y="1379"/>
                    <a:pt x="588" y="1453"/>
                  </a:cubicBezTo>
                  <a:cubicBezTo>
                    <a:pt x="482" y="1629"/>
                    <a:pt x="394" y="1787"/>
                    <a:pt x="324" y="1963"/>
                  </a:cubicBezTo>
                  <a:cubicBezTo>
                    <a:pt x="250" y="2139"/>
                    <a:pt x="176" y="2333"/>
                    <a:pt x="117" y="2508"/>
                  </a:cubicBezTo>
                  <a:cubicBezTo>
                    <a:pt x="88" y="2610"/>
                    <a:pt x="74" y="2698"/>
                    <a:pt x="43" y="2786"/>
                  </a:cubicBezTo>
                  <a:cubicBezTo>
                    <a:pt x="29" y="2888"/>
                    <a:pt x="15" y="2990"/>
                    <a:pt x="0" y="3092"/>
                  </a:cubicBezTo>
                  <a:cubicBezTo>
                    <a:pt x="0" y="3138"/>
                    <a:pt x="29" y="3180"/>
                    <a:pt x="88" y="3180"/>
                  </a:cubicBezTo>
                  <a:cubicBezTo>
                    <a:pt x="102" y="3180"/>
                    <a:pt x="131" y="3180"/>
                    <a:pt x="148" y="3166"/>
                  </a:cubicBezTo>
                  <a:cubicBezTo>
                    <a:pt x="148" y="3152"/>
                    <a:pt x="162" y="3152"/>
                    <a:pt x="162" y="3152"/>
                  </a:cubicBezTo>
                  <a:cubicBezTo>
                    <a:pt x="162" y="3138"/>
                    <a:pt x="176" y="3124"/>
                    <a:pt x="176" y="3106"/>
                  </a:cubicBezTo>
                  <a:cubicBezTo>
                    <a:pt x="190" y="3004"/>
                    <a:pt x="204" y="2916"/>
                    <a:pt x="236" y="2814"/>
                  </a:cubicBezTo>
                  <a:lnTo>
                    <a:pt x="236" y="2814"/>
                  </a:lnTo>
                  <a:cubicBezTo>
                    <a:pt x="229" y="2820"/>
                    <a:pt x="225" y="2824"/>
                    <a:pt x="222" y="2827"/>
                  </a:cubicBezTo>
                  <a:lnTo>
                    <a:pt x="222" y="2827"/>
                  </a:lnTo>
                  <a:cubicBezTo>
                    <a:pt x="281" y="2569"/>
                    <a:pt x="354" y="2328"/>
                    <a:pt x="454" y="2083"/>
                  </a:cubicBezTo>
                  <a:cubicBezTo>
                    <a:pt x="500" y="1949"/>
                    <a:pt x="556" y="1833"/>
                    <a:pt x="616" y="1717"/>
                  </a:cubicBezTo>
                  <a:cubicBezTo>
                    <a:pt x="658" y="1583"/>
                    <a:pt x="718" y="1467"/>
                    <a:pt x="778" y="1348"/>
                  </a:cubicBezTo>
                  <a:lnTo>
                    <a:pt x="778" y="1365"/>
                  </a:lnTo>
                  <a:cubicBezTo>
                    <a:pt x="806" y="1291"/>
                    <a:pt x="852" y="1218"/>
                    <a:pt x="880" y="1158"/>
                  </a:cubicBezTo>
                  <a:cubicBezTo>
                    <a:pt x="982" y="968"/>
                    <a:pt x="1084" y="778"/>
                    <a:pt x="1186" y="602"/>
                  </a:cubicBezTo>
                  <a:cubicBezTo>
                    <a:pt x="1232" y="500"/>
                    <a:pt x="1291" y="412"/>
                    <a:pt x="1334" y="324"/>
                  </a:cubicBezTo>
                  <a:cubicBezTo>
                    <a:pt x="1379" y="236"/>
                    <a:pt x="1436" y="134"/>
                    <a:pt x="1481" y="46"/>
                  </a:cubicBezTo>
                  <a:cubicBezTo>
                    <a:pt x="1495" y="29"/>
                    <a:pt x="1495" y="15"/>
                    <a:pt x="1481" y="15"/>
                  </a:cubicBezTo>
                  <a:lnTo>
                    <a:pt x="1467" y="0"/>
                  </a:ln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5" name="Google Shape;7727;p83">
              <a:extLst>
                <a:ext uri="{FF2B5EF4-FFF2-40B4-BE49-F238E27FC236}">
                  <a16:creationId xmlns:a16="http://schemas.microsoft.com/office/drawing/2014/main" id="{96F76C87-C14A-F561-9031-BE778A7D0837}"/>
                </a:ext>
              </a:extLst>
            </p:cNvPr>
            <p:cNvSpPr/>
            <p:nvPr/>
          </p:nvSpPr>
          <p:spPr>
            <a:xfrm>
              <a:off x="6633510" y="3764638"/>
              <a:ext cx="38961" cy="107167"/>
            </a:xfrm>
            <a:custGeom>
              <a:avLst/>
              <a:gdLst/>
              <a:ahLst/>
              <a:cxnLst/>
              <a:rect l="l" t="t" r="r" b="b"/>
              <a:pathLst>
                <a:path w="413" h="1136" extrusionOk="0">
                  <a:moveTo>
                    <a:pt x="15" y="1"/>
                  </a:moveTo>
                  <a:cubicBezTo>
                    <a:pt x="15" y="1"/>
                    <a:pt x="1" y="1"/>
                    <a:pt x="1" y="15"/>
                  </a:cubicBezTo>
                  <a:cubicBezTo>
                    <a:pt x="15" y="103"/>
                    <a:pt x="32" y="191"/>
                    <a:pt x="46" y="279"/>
                  </a:cubicBezTo>
                  <a:cubicBezTo>
                    <a:pt x="60" y="381"/>
                    <a:pt x="88" y="469"/>
                    <a:pt x="120" y="571"/>
                  </a:cubicBezTo>
                  <a:cubicBezTo>
                    <a:pt x="148" y="659"/>
                    <a:pt x="176" y="764"/>
                    <a:pt x="208" y="852"/>
                  </a:cubicBezTo>
                  <a:cubicBezTo>
                    <a:pt x="250" y="940"/>
                    <a:pt x="278" y="1028"/>
                    <a:pt x="324" y="1116"/>
                  </a:cubicBezTo>
                  <a:cubicBezTo>
                    <a:pt x="334" y="1126"/>
                    <a:pt x="360" y="1136"/>
                    <a:pt x="379" y="1136"/>
                  </a:cubicBezTo>
                  <a:cubicBezTo>
                    <a:pt x="387" y="1136"/>
                    <a:pt x="394" y="1134"/>
                    <a:pt x="398" y="1130"/>
                  </a:cubicBezTo>
                  <a:cubicBezTo>
                    <a:pt x="412" y="1116"/>
                    <a:pt x="412" y="1116"/>
                    <a:pt x="412" y="1098"/>
                  </a:cubicBezTo>
                  <a:lnTo>
                    <a:pt x="412" y="1056"/>
                  </a:lnTo>
                  <a:cubicBezTo>
                    <a:pt x="384" y="1028"/>
                    <a:pt x="366" y="982"/>
                    <a:pt x="338" y="940"/>
                  </a:cubicBezTo>
                  <a:cubicBezTo>
                    <a:pt x="310" y="894"/>
                    <a:pt x="296" y="852"/>
                    <a:pt x="264" y="806"/>
                  </a:cubicBezTo>
                  <a:cubicBezTo>
                    <a:pt x="250" y="764"/>
                    <a:pt x="222" y="719"/>
                    <a:pt x="208" y="659"/>
                  </a:cubicBezTo>
                  <a:cubicBezTo>
                    <a:pt x="191" y="617"/>
                    <a:pt x="162" y="557"/>
                    <a:pt x="148" y="515"/>
                  </a:cubicBezTo>
                  <a:cubicBezTo>
                    <a:pt x="120" y="395"/>
                    <a:pt x="88" y="293"/>
                    <a:pt x="60" y="177"/>
                  </a:cubicBezTo>
                  <a:lnTo>
                    <a:pt x="60" y="191"/>
                  </a:lnTo>
                  <a:cubicBezTo>
                    <a:pt x="60" y="131"/>
                    <a:pt x="46" y="75"/>
                    <a:pt x="46" y="15"/>
                  </a:cubicBezTo>
                  <a:cubicBezTo>
                    <a:pt x="32" y="1"/>
                    <a:pt x="32" y="1"/>
                    <a:pt x="15"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6" name="Google Shape;7728;p83">
              <a:extLst>
                <a:ext uri="{FF2B5EF4-FFF2-40B4-BE49-F238E27FC236}">
                  <a16:creationId xmlns:a16="http://schemas.microsoft.com/office/drawing/2014/main" id="{E72367C7-5E25-5ACD-A627-49DB533A71A3}"/>
                </a:ext>
              </a:extLst>
            </p:cNvPr>
            <p:cNvSpPr/>
            <p:nvPr/>
          </p:nvSpPr>
          <p:spPr>
            <a:xfrm>
              <a:off x="6597662" y="3866900"/>
              <a:ext cx="49905" cy="66414"/>
            </a:xfrm>
            <a:custGeom>
              <a:avLst/>
              <a:gdLst/>
              <a:ahLst/>
              <a:cxnLst/>
              <a:rect l="l" t="t" r="r" b="b"/>
              <a:pathLst>
                <a:path w="529" h="704" extrusionOk="0">
                  <a:moveTo>
                    <a:pt x="29" y="0"/>
                  </a:moveTo>
                  <a:cubicBezTo>
                    <a:pt x="15" y="14"/>
                    <a:pt x="1" y="32"/>
                    <a:pt x="15" y="32"/>
                  </a:cubicBezTo>
                  <a:cubicBezTo>
                    <a:pt x="75" y="162"/>
                    <a:pt x="117" y="278"/>
                    <a:pt x="191" y="384"/>
                  </a:cubicBezTo>
                  <a:cubicBezTo>
                    <a:pt x="219" y="440"/>
                    <a:pt x="264" y="500"/>
                    <a:pt x="307" y="542"/>
                  </a:cubicBezTo>
                  <a:cubicBezTo>
                    <a:pt x="352" y="602"/>
                    <a:pt x="395" y="648"/>
                    <a:pt x="454" y="690"/>
                  </a:cubicBezTo>
                  <a:cubicBezTo>
                    <a:pt x="454" y="704"/>
                    <a:pt x="468" y="704"/>
                    <a:pt x="483" y="704"/>
                  </a:cubicBezTo>
                  <a:cubicBezTo>
                    <a:pt x="500" y="704"/>
                    <a:pt x="500" y="690"/>
                    <a:pt x="514" y="690"/>
                  </a:cubicBezTo>
                  <a:cubicBezTo>
                    <a:pt x="514" y="676"/>
                    <a:pt x="528" y="662"/>
                    <a:pt x="528" y="648"/>
                  </a:cubicBezTo>
                  <a:cubicBezTo>
                    <a:pt x="528" y="648"/>
                    <a:pt x="514" y="630"/>
                    <a:pt x="514" y="616"/>
                  </a:cubicBezTo>
                  <a:cubicBezTo>
                    <a:pt x="468" y="602"/>
                    <a:pt x="440" y="574"/>
                    <a:pt x="412" y="542"/>
                  </a:cubicBezTo>
                  <a:cubicBezTo>
                    <a:pt x="395" y="528"/>
                    <a:pt x="381" y="514"/>
                    <a:pt x="366" y="500"/>
                  </a:cubicBezTo>
                  <a:cubicBezTo>
                    <a:pt x="352" y="486"/>
                    <a:pt x="338" y="472"/>
                    <a:pt x="324" y="440"/>
                  </a:cubicBezTo>
                  <a:cubicBezTo>
                    <a:pt x="219" y="338"/>
                    <a:pt x="148" y="208"/>
                    <a:pt x="75" y="60"/>
                  </a:cubicBezTo>
                  <a:lnTo>
                    <a:pt x="75" y="74"/>
                  </a:lnTo>
                  <a:cubicBezTo>
                    <a:pt x="75" y="60"/>
                    <a:pt x="60" y="32"/>
                    <a:pt x="60" y="14"/>
                  </a:cubicBezTo>
                  <a:cubicBezTo>
                    <a:pt x="60" y="14"/>
                    <a:pt x="43" y="0"/>
                    <a:pt x="29"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7" name="Google Shape;7729;p83">
              <a:extLst>
                <a:ext uri="{FF2B5EF4-FFF2-40B4-BE49-F238E27FC236}">
                  <a16:creationId xmlns:a16="http://schemas.microsoft.com/office/drawing/2014/main" id="{0E2B0A34-AE23-09CC-F498-673DB3DC642F}"/>
                </a:ext>
              </a:extLst>
            </p:cNvPr>
            <p:cNvSpPr/>
            <p:nvPr/>
          </p:nvSpPr>
          <p:spPr>
            <a:xfrm>
              <a:off x="6711150" y="3724544"/>
              <a:ext cx="12358" cy="55470"/>
            </a:xfrm>
            <a:custGeom>
              <a:avLst/>
              <a:gdLst/>
              <a:ahLst/>
              <a:cxnLst/>
              <a:rect l="l" t="t" r="r" b="b"/>
              <a:pathLst>
                <a:path w="131" h="588" extrusionOk="0">
                  <a:moveTo>
                    <a:pt x="15" y="0"/>
                  </a:moveTo>
                  <a:cubicBezTo>
                    <a:pt x="15" y="0"/>
                    <a:pt x="1" y="14"/>
                    <a:pt x="1" y="28"/>
                  </a:cubicBezTo>
                  <a:cubicBezTo>
                    <a:pt x="1" y="116"/>
                    <a:pt x="15" y="204"/>
                    <a:pt x="15" y="292"/>
                  </a:cubicBezTo>
                  <a:cubicBezTo>
                    <a:pt x="29" y="380"/>
                    <a:pt x="43" y="468"/>
                    <a:pt x="71" y="556"/>
                  </a:cubicBezTo>
                  <a:cubicBezTo>
                    <a:pt x="71" y="574"/>
                    <a:pt x="89" y="588"/>
                    <a:pt x="103" y="588"/>
                  </a:cubicBezTo>
                  <a:cubicBezTo>
                    <a:pt x="117" y="574"/>
                    <a:pt x="117" y="574"/>
                    <a:pt x="131" y="556"/>
                  </a:cubicBezTo>
                  <a:lnTo>
                    <a:pt x="131" y="542"/>
                  </a:lnTo>
                  <a:cubicBezTo>
                    <a:pt x="117" y="514"/>
                    <a:pt x="103" y="468"/>
                    <a:pt x="89" y="440"/>
                  </a:cubicBezTo>
                  <a:cubicBezTo>
                    <a:pt x="71" y="412"/>
                    <a:pt x="71" y="366"/>
                    <a:pt x="57" y="338"/>
                  </a:cubicBezTo>
                  <a:cubicBezTo>
                    <a:pt x="43" y="236"/>
                    <a:pt x="43" y="134"/>
                    <a:pt x="29" y="14"/>
                  </a:cubicBezTo>
                  <a:cubicBezTo>
                    <a:pt x="29" y="14"/>
                    <a:pt x="29" y="0"/>
                    <a:pt x="15"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8" name="Google Shape;7730;p83">
              <a:extLst>
                <a:ext uri="{FF2B5EF4-FFF2-40B4-BE49-F238E27FC236}">
                  <a16:creationId xmlns:a16="http://schemas.microsoft.com/office/drawing/2014/main" id="{03626DD1-44A9-76EE-50FC-5B155F1942E7}"/>
                </a:ext>
              </a:extLst>
            </p:cNvPr>
            <p:cNvSpPr/>
            <p:nvPr/>
          </p:nvSpPr>
          <p:spPr>
            <a:xfrm>
              <a:off x="6720773" y="3752091"/>
              <a:ext cx="42924" cy="29245"/>
            </a:xfrm>
            <a:custGeom>
              <a:avLst/>
              <a:gdLst/>
              <a:ahLst/>
              <a:cxnLst/>
              <a:rect l="l" t="t" r="r" b="b"/>
              <a:pathLst>
                <a:path w="455" h="310" extrusionOk="0">
                  <a:moveTo>
                    <a:pt x="426" y="0"/>
                  </a:moveTo>
                  <a:cubicBezTo>
                    <a:pt x="321" y="88"/>
                    <a:pt x="205" y="162"/>
                    <a:pt x="89" y="222"/>
                  </a:cubicBezTo>
                  <a:cubicBezTo>
                    <a:pt x="57" y="236"/>
                    <a:pt x="43" y="250"/>
                    <a:pt x="15" y="250"/>
                  </a:cubicBezTo>
                  <a:cubicBezTo>
                    <a:pt x="15" y="264"/>
                    <a:pt x="1" y="264"/>
                    <a:pt x="1" y="264"/>
                  </a:cubicBezTo>
                  <a:lnTo>
                    <a:pt x="1" y="296"/>
                  </a:lnTo>
                  <a:lnTo>
                    <a:pt x="15" y="310"/>
                  </a:lnTo>
                  <a:lnTo>
                    <a:pt x="29" y="310"/>
                  </a:lnTo>
                  <a:lnTo>
                    <a:pt x="29" y="296"/>
                  </a:lnTo>
                  <a:cubicBezTo>
                    <a:pt x="75" y="282"/>
                    <a:pt x="103" y="264"/>
                    <a:pt x="131" y="250"/>
                  </a:cubicBezTo>
                  <a:cubicBezTo>
                    <a:pt x="177" y="222"/>
                    <a:pt x="205" y="208"/>
                    <a:pt x="233" y="176"/>
                  </a:cubicBezTo>
                  <a:cubicBezTo>
                    <a:pt x="307" y="134"/>
                    <a:pt x="381" y="88"/>
                    <a:pt x="440" y="32"/>
                  </a:cubicBezTo>
                  <a:cubicBezTo>
                    <a:pt x="454" y="32"/>
                    <a:pt x="454" y="18"/>
                    <a:pt x="454" y="18"/>
                  </a:cubicBezTo>
                  <a:lnTo>
                    <a:pt x="440" y="0"/>
                  </a:ln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9" name="Google Shape;7731;p83">
              <a:extLst>
                <a:ext uri="{FF2B5EF4-FFF2-40B4-BE49-F238E27FC236}">
                  <a16:creationId xmlns:a16="http://schemas.microsoft.com/office/drawing/2014/main" id="{3D690EE5-0A25-4747-4AED-A8AF1C1260E5}"/>
                </a:ext>
              </a:extLst>
            </p:cNvPr>
            <p:cNvSpPr/>
            <p:nvPr/>
          </p:nvSpPr>
          <p:spPr>
            <a:xfrm>
              <a:off x="6673698" y="3822750"/>
              <a:ext cx="103960" cy="48584"/>
            </a:xfrm>
            <a:custGeom>
              <a:avLst/>
              <a:gdLst/>
              <a:ahLst/>
              <a:cxnLst/>
              <a:rect l="l" t="t" r="r" b="b"/>
              <a:pathLst>
                <a:path w="1102" h="515" extrusionOk="0">
                  <a:moveTo>
                    <a:pt x="1070" y="1"/>
                  </a:moveTo>
                  <a:cubicBezTo>
                    <a:pt x="953" y="88"/>
                    <a:pt x="820" y="162"/>
                    <a:pt x="690" y="219"/>
                  </a:cubicBezTo>
                  <a:lnTo>
                    <a:pt x="704" y="219"/>
                  </a:lnTo>
                  <a:cubicBezTo>
                    <a:pt x="602" y="264"/>
                    <a:pt x="514" y="292"/>
                    <a:pt x="412" y="338"/>
                  </a:cubicBezTo>
                  <a:cubicBezTo>
                    <a:pt x="324" y="366"/>
                    <a:pt x="236" y="394"/>
                    <a:pt x="134" y="412"/>
                  </a:cubicBezTo>
                  <a:cubicBezTo>
                    <a:pt x="102" y="426"/>
                    <a:pt x="60" y="426"/>
                    <a:pt x="28" y="426"/>
                  </a:cubicBezTo>
                  <a:cubicBezTo>
                    <a:pt x="28" y="440"/>
                    <a:pt x="14" y="440"/>
                    <a:pt x="14" y="440"/>
                  </a:cubicBezTo>
                  <a:cubicBezTo>
                    <a:pt x="0" y="454"/>
                    <a:pt x="0" y="468"/>
                    <a:pt x="0" y="468"/>
                  </a:cubicBezTo>
                  <a:cubicBezTo>
                    <a:pt x="0" y="482"/>
                    <a:pt x="0" y="500"/>
                    <a:pt x="14" y="500"/>
                  </a:cubicBezTo>
                  <a:lnTo>
                    <a:pt x="28" y="514"/>
                  </a:lnTo>
                  <a:lnTo>
                    <a:pt x="46" y="514"/>
                  </a:lnTo>
                  <a:cubicBezTo>
                    <a:pt x="88" y="500"/>
                    <a:pt x="134" y="482"/>
                    <a:pt x="176" y="468"/>
                  </a:cubicBezTo>
                  <a:cubicBezTo>
                    <a:pt x="236" y="468"/>
                    <a:pt x="278" y="440"/>
                    <a:pt x="324" y="426"/>
                  </a:cubicBezTo>
                  <a:cubicBezTo>
                    <a:pt x="412" y="394"/>
                    <a:pt x="500" y="366"/>
                    <a:pt x="588" y="324"/>
                  </a:cubicBezTo>
                  <a:cubicBezTo>
                    <a:pt x="676" y="278"/>
                    <a:pt x="763" y="236"/>
                    <a:pt x="851" y="176"/>
                  </a:cubicBezTo>
                  <a:cubicBezTo>
                    <a:pt x="925" y="131"/>
                    <a:pt x="1013" y="74"/>
                    <a:pt x="1084" y="29"/>
                  </a:cubicBezTo>
                  <a:cubicBezTo>
                    <a:pt x="1101" y="29"/>
                    <a:pt x="1101" y="15"/>
                    <a:pt x="1101"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0" name="Google Shape;7732;p83">
              <a:extLst>
                <a:ext uri="{FF2B5EF4-FFF2-40B4-BE49-F238E27FC236}">
                  <a16:creationId xmlns:a16="http://schemas.microsoft.com/office/drawing/2014/main" id="{FFCF086A-36FA-EDD7-48A3-C66889781104}"/>
                </a:ext>
              </a:extLst>
            </p:cNvPr>
            <p:cNvSpPr/>
            <p:nvPr/>
          </p:nvSpPr>
          <p:spPr>
            <a:xfrm>
              <a:off x="6646151" y="3908408"/>
              <a:ext cx="86979" cy="24905"/>
            </a:xfrm>
            <a:custGeom>
              <a:avLst/>
              <a:gdLst/>
              <a:ahLst/>
              <a:cxnLst/>
              <a:rect l="l" t="t" r="r" b="b"/>
              <a:pathLst>
                <a:path w="922" h="264" extrusionOk="0">
                  <a:moveTo>
                    <a:pt x="880" y="0"/>
                  </a:moveTo>
                  <a:cubicBezTo>
                    <a:pt x="820" y="32"/>
                    <a:pt x="746" y="60"/>
                    <a:pt x="672" y="88"/>
                  </a:cubicBezTo>
                  <a:cubicBezTo>
                    <a:pt x="616" y="102"/>
                    <a:pt x="542" y="134"/>
                    <a:pt x="468" y="148"/>
                  </a:cubicBezTo>
                  <a:cubicBezTo>
                    <a:pt x="394" y="148"/>
                    <a:pt x="320" y="162"/>
                    <a:pt x="264" y="176"/>
                  </a:cubicBezTo>
                  <a:lnTo>
                    <a:pt x="42" y="176"/>
                  </a:lnTo>
                  <a:cubicBezTo>
                    <a:pt x="14" y="176"/>
                    <a:pt x="0" y="208"/>
                    <a:pt x="0" y="222"/>
                  </a:cubicBezTo>
                  <a:cubicBezTo>
                    <a:pt x="0" y="236"/>
                    <a:pt x="0" y="250"/>
                    <a:pt x="14" y="250"/>
                  </a:cubicBezTo>
                  <a:cubicBezTo>
                    <a:pt x="28" y="264"/>
                    <a:pt x="28" y="264"/>
                    <a:pt x="42" y="264"/>
                  </a:cubicBezTo>
                  <a:cubicBezTo>
                    <a:pt x="116" y="264"/>
                    <a:pt x="190" y="250"/>
                    <a:pt x="264" y="250"/>
                  </a:cubicBezTo>
                  <a:cubicBezTo>
                    <a:pt x="338" y="236"/>
                    <a:pt x="408" y="222"/>
                    <a:pt x="468" y="208"/>
                  </a:cubicBezTo>
                  <a:cubicBezTo>
                    <a:pt x="542" y="190"/>
                    <a:pt x="616" y="162"/>
                    <a:pt x="690" y="134"/>
                  </a:cubicBezTo>
                  <a:cubicBezTo>
                    <a:pt x="760" y="120"/>
                    <a:pt x="834" y="88"/>
                    <a:pt x="894" y="60"/>
                  </a:cubicBezTo>
                  <a:cubicBezTo>
                    <a:pt x="908" y="46"/>
                    <a:pt x="922" y="32"/>
                    <a:pt x="908" y="14"/>
                  </a:cubicBezTo>
                  <a:cubicBezTo>
                    <a:pt x="908" y="14"/>
                    <a:pt x="908" y="0"/>
                    <a:pt x="894"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1" name="Google Shape;7733;p83">
              <a:extLst>
                <a:ext uri="{FF2B5EF4-FFF2-40B4-BE49-F238E27FC236}">
                  <a16:creationId xmlns:a16="http://schemas.microsoft.com/office/drawing/2014/main" id="{612AD3F6-2B6D-096B-934F-CBC04D68DCE6}"/>
                </a:ext>
              </a:extLst>
            </p:cNvPr>
            <p:cNvSpPr/>
            <p:nvPr/>
          </p:nvSpPr>
          <p:spPr>
            <a:xfrm>
              <a:off x="6750961" y="2900600"/>
              <a:ext cx="190939" cy="186600"/>
            </a:xfrm>
            <a:custGeom>
              <a:avLst/>
              <a:gdLst/>
              <a:ahLst/>
              <a:cxnLst/>
              <a:rect l="l" t="t" r="r" b="b"/>
              <a:pathLst>
                <a:path w="2024" h="1978" extrusionOk="0">
                  <a:moveTo>
                    <a:pt x="1439" y="0"/>
                  </a:moveTo>
                  <a:cubicBezTo>
                    <a:pt x="1394" y="0"/>
                    <a:pt x="1351" y="0"/>
                    <a:pt x="1306" y="28"/>
                  </a:cubicBezTo>
                  <a:cubicBezTo>
                    <a:pt x="1278" y="43"/>
                    <a:pt x="1232" y="57"/>
                    <a:pt x="1190" y="88"/>
                  </a:cubicBezTo>
                  <a:cubicBezTo>
                    <a:pt x="1144" y="116"/>
                    <a:pt x="1102" y="145"/>
                    <a:pt x="1056" y="190"/>
                  </a:cubicBezTo>
                  <a:cubicBezTo>
                    <a:pt x="1028" y="218"/>
                    <a:pt x="986" y="250"/>
                    <a:pt x="954" y="278"/>
                  </a:cubicBezTo>
                  <a:lnTo>
                    <a:pt x="926" y="306"/>
                  </a:lnTo>
                  <a:lnTo>
                    <a:pt x="898" y="320"/>
                  </a:lnTo>
                  <a:lnTo>
                    <a:pt x="880" y="306"/>
                  </a:lnTo>
                  <a:cubicBezTo>
                    <a:pt x="852" y="306"/>
                    <a:pt x="824" y="292"/>
                    <a:pt x="792" y="278"/>
                  </a:cubicBezTo>
                  <a:lnTo>
                    <a:pt x="764" y="278"/>
                  </a:lnTo>
                  <a:cubicBezTo>
                    <a:pt x="722" y="264"/>
                    <a:pt x="662" y="232"/>
                    <a:pt x="602" y="218"/>
                  </a:cubicBezTo>
                  <a:cubicBezTo>
                    <a:pt x="560" y="204"/>
                    <a:pt x="500" y="190"/>
                    <a:pt x="440" y="190"/>
                  </a:cubicBezTo>
                  <a:cubicBezTo>
                    <a:pt x="440" y="190"/>
                    <a:pt x="426" y="190"/>
                    <a:pt x="412" y="176"/>
                  </a:cubicBezTo>
                  <a:lnTo>
                    <a:pt x="370" y="176"/>
                  </a:lnTo>
                  <a:cubicBezTo>
                    <a:pt x="338" y="176"/>
                    <a:pt x="324" y="176"/>
                    <a:pt x="310" y="190"/>
                  </a:cubicBezTo>
                  <a:cubicBezTo>
                    <a:pt x="296" y="190"/>
                    <a:pt x="265" y="190"/>
                    <a:pt x="251" y="204"/>
                  </a:cubicBezTo>
                  <a:cubicBezTo>
                    <a:pt x="222" y="218"/>
                    <a:pt x="208" y="232"/>
                    <a:pt x="194" y="250"/>
                  </a:cubicBezTo>
                  <a:cubicBezTo>
                    <a:pt x="148" y="278"/>
                    <a:pt x="134" y="320"/>
                    <a:pt x="134" y="366"/>
                  </a:cubicBezTo>
                  <a:cubicBezTo>
                    <a:pt x="134" y="408"/>
                    <a:pt x="134" y="454"/>
                    <a:pt x="163" y="496"/>
                  </a:cubicBezTo>
                  <a:cubicBezTo>
                    <a:pt x="177" y="542"/>
                    <a:pt x="194" y="584"/>
                    <a:pt x="222" y="630"/>
                  </a:cubicBezTo>
                  <a:cubicBezTo>
                    <a:pt x="251" y="672"/>
                    <a:pt x="282" y="704"/>
                    <a:pt x="310" y="746"/>
                  </a:cubicBezTo>
                  <a:lnTo>
                    <a:pt x="324" y="760"/>
                  </a:lnTo>
                  <a:cubicBezTo>
                    <a:pt x="338" y="778"/>
                    <a:pt x="353" y="792"/>
                    <a:pt x="370" y="806"/>
                  </a:cubicBezTo>
                  <a:cubicBezTo>
                    <a:pt x="310" y="848"/>
                    <a:pt x="265" y="894"/>
                    <a:pt x="222" y="922"/>
                  </a:cubicBezTo>
                  <a:cubicBezTo>
                    <a:pt x="177" y="954"/>
                    <a:pt x="148" y="982"/>
                    <a:pt x="120" y="1010"/>
                  </a:cubicBezTo>
                  <a:cubicBezTo>
                    <a:pt x="89" y="1041"/>
                    <a:pt x="61" y="1084"/>
                    <a:pt x="32" y="1129"/>
                  </a:cubicBezTo>
                  <a:cubicBezTo>
                    <a:pt x="18" y="1172"/>
                    <a:pt x="1" y="1217"/>
                    <a:pt x="1" y="1246"/>
                  </a:cubicBezTo>
                  <a:cubicBezTo>
                    <a:pt x="1" y="1288"/>
                    <a:pt x="1" y="1333"/>
                    <a:pt x="32" y="1376"/>
                  </a:cubicBezTo>
                  <a:cubicBezTo>
                    <a:pt x="61" y="1407"/>
                    <a:pt x="89" y="1435"/>
                    <a:pt x="134" y="1450"/>
                  </a:cubicBezTo>
                  <a:cubicBezTo>
                    <a:pt x="163" y="1464"/>
                    <a:pt x="194" y="1464"/>
                    <a:pt x="222" y="1481"/>
                  </a:cubicBezTo>
                  <a:lnTo>
                    <a:pt x="265" y="1481"/>
                  </a:lnTo>
                  <a:cubicBezTo>
                    <a:pt x="370" y="1481"/>
                    <a:pt x="458" y="1450"/>
                    <a:pt x="546" y="1421"/>
                  </a:cubicBezTo>
                  <a:cubicBezTo>
                    <a:pt x="588" y="1421"/>
                    <a:pt x="616" y="1407"/>
                    <a:pt x="648" y="1393"/>
                  </a:cubicBezTo>
                  <a:lnTo>
                    <a:pt x="676" y="1393"/>
                  </a:lnTo>
                  <a:lnTo>
                    <a:pt x="704" y="1376"/>
                  </a:lnTo>
                  <a:lnTo>
                    <a:pt x="736" y="1376"/>
                  </a:lnTo>
                  <a:lnTo>
                    <a:pt x="736" y="1407"/>
                  </a:lnTo>
                  <a:cubicBezTo>
                    <a:pt x="736" y="1464"/>
                    <a:pt x="736" y="1509"/>
                    <a:pt x="750" y="1552"/>
                  </a:cubicBezTo>
                  <a:cubicBezTo>
                    <a:pt x="750" y="1639"/>
                    <a:pt x="764" y="1745"/>
                    <a:pt x="810" y="1833"/>
                  </a:cubicBezTo>
                  <a:cubicBezTo>
                    <a:pt x="824" y="1875"/>
                    <a:pt x="838" y="1903"/>
                    <a:pt x="866" y="1921"/>
                  </a:cubicBezTo>
                  <a:cubicBezTo>
                    <a:pt x="880" y="1935"/>
                    <a:pt x="898" y="1949"/>
                    <a:pt x="912" y="1963"/>
                  </a:cubicBezTo>
                  <a:cubicBezTo>
                    <a:pt x="926" y="1963"/>
                    <a:pt x="940" y="1963"/>
                    <a:pt x="940" y="1977"/>
                  </a:cubicBezTo>
                  <a:lnTo>
                    <a:pt x="1000" y="1977"/>
                  </a:lnTo>
                  <a:cubicBezTo>
                    <a:pt x="1088" y="1977"/>
                    <a:pt x="1144" y="1921"/>
                    <a:pt x="1176" y="1889"/>
                  </a:cubicBezTo>
                  <a:cubicBezTo>
                    <a:pt x="1264" y="1787"/>
                    <a:pt x="1320" y="1657"/>
                    <a:pt x="1366" y="1523"/>
                  </a:cubicBezTo>
                  <a:lnTo>
                    <a:pt x="1380" y="1495"/>
                  </a:lnTo>
                  <a:lnTo>
                    <a:pt x="1453" y="1495"/>
                  </a:lnTo>
                  <a:cubicBezTo>
                    <a:pt x="1541" y="1495"/>
                    <a:pt x="1643" y="1495"/>
                    <a:pt x="1760" y="1464"/>
                  </a:cubicBezTo>
                  <a:cubicBezTo>
                    <a:pt x="1819" y="1450"/>
                    <a:pt x="1907" y="1421"/>
                    <a:pt x="1967" y="1362"/>
                  </a:cubicBezTo>
                  <a:cubicBezTo>
                    <a:pt x="1995" y="1333"/>
                    <a:pt x="2009" y="1305"/>
                    <a:pt x="2023" y="1274"/>
                  </a:cubicBezTo>
                  <a:cubicBezTo>
                    <a:pt x="2023" y="1217"/>
                    <a:pt x="2023" y="1172"/>
                    <a:pt x="2009" y="1144"/>
                  </a:cubicBezTo>
                  <a:cubicBezTo>
                    <a:pt x="1995" y="1098"/>
                    <a:pt x="1967" y="1070"/>
                    <a:pt x="1935" y="1024"/>
                  </a:cubicBezTo>
                  <a:cubicBezTo>
                    <a:pt x="1893" y="982"/>
                    <a:pt x="1865" y="954"/>
                    <a:pt x="1805" y="922"/>
                  </a:cubicBezTo>
                  <a:cubicBezTo>
                    <a:pt x="1745" y="880"/>
                    <a:pt x="1672" y="834"/>
                    <a:pt x="1615" y="792"/>
                  </a:cubicBezTo>
                  <a:lnTo>
                    <a:pt x="1570" y="778"/>
                  </a:lnTo>
                  <a:cubicBezTo>
                    <a:pt x="1601" y="704"/>
                    <a:pt x="1615" y="644"/>
                    <a:pt x="1629" y="570"/>
                  </a:cubicBezTo>
                  <a:cubicBezTo>
                    <a:pt x="1629" y="514"/>
                    <a:pt x="1643" y="454"/>
                    <a:pt x="1643" y="394"/>
                  </a:cubicBezTo>
                  <a:cubicBezTo>
                    <a:pt x="1658" y="338"/>
                    <a:pt x="1658" y="292"/>
                    <a:pt x="1643" y="232"/>
                  </a:cubicBezTo>
                  <a:cubicBezTo>
                    <a:pt x="1643" y="190"/>
                    <a:pt x="1629" y="162"/>
                    <a:pt x="1615" y="116"/>
                  </a:cubicBezTo>
                  <a:cubicBezTo>
                    <a:pt x="1601" y="88"/>
                    <a:pt x="1584" y="57"/>
                    <a:pt x="1556" y="28"/>
                  </a:cubicBezTo>
                  <a:cubicBezTo>
                    <a:pt x="1527" y="14"/>
                    <a:pt x="1496" y="0"/>
                    <a:pt x="1453"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2" name="Google Shape;7734;p83">
              <a:extLst>
                <a:ext uri="{FF2B5EF4-FFF2-40B4-BE49-F238E27FC236}">
                  <a16:creationId xmlns:a16="http://schemas.microsoft.com/office/drawing/2014/main" id="{67958AEC-F94F-A082-20CE-4D9DF9C0BC89}"/>
                </a:ext>
              </a:extLst>
            </p:cNvPr>
            <p:cNvSpPr/>
            <p:nvPr/>
          </p:nvSpPr>
          <p:spPr>
            <a:xfrm>
              <a:off x="6878411" y="2914185"/>
              <a:ext cx="13679" cy="44527"/>
            </a:xfrm>
            <a:custGeom>
              <a:avLst/>
              <a:gdLst/>
              <a:ahLst/>
              <a:cxnLst/>
              <a:rect l="l" t="t" r="r" b="b"/>
              <a:pathLst>
                <a:path w="145" h="472" extrusionOk="0">
                  <a:moveTo>
                    <a:pt x="102" y="1"/>
                  </a:moveTo>
                  <a:cubicBezTo>
                    <a:pt x="88" y="1"/>
                    <a:pt x="74" y="18"/>
                    <a:pt x="74" y="46"/>
                  </a:cubicBezTo>
                  <a:cubicBezTo>
                    <a:pt x="88" y="88"/>
                    <a:pt x="88" y="134"/>
                    <a:pt x="74" y="176"/>
                  </a:cubicBezTo>
                  <a:cubicBezTo>
                    <a:pt x="74" y="236"/>
                    <a:pt x="57" y="296"/>
                    <a:pt x="43" y="338"/>
                  </a:cubicBezTo>
                  <a:cubicBezTo>
                    <a:pt x="29" y="370"/>
                    <a:pt x="29" y="384"/>
                    <a:pt x="15" y="412"/>
                  </a:cubicBezTo>
                  <a:cubicBezTo>
                    <a:pt x="0" y="426"/>
                    <a:pt x="15" y="458"/>
                    <a:pt x="29" y="458"/>
                  </a:cubicBezTo>
                  <a:cubicBezTo>
                    <a:pt x="29" y="472"/>
                    <a:pt x="43" y="472"/>
                    <a:pt x="43" y="472"/>
                  </a:cubicBezTo>
                  <a:cubicBezTo>
                    <a:pt x="57" y="472"/>
                    <a:pt x="74" y="458"/>
                    <a:pt x="74" y="440"/>
                  </a:cubicBezTo>
                  <a:cubicBezTo>
                    <a:pt x="102" y="384"/>
                    <a:pt x="131" y="310"/>
                    <a:pt x="131" y="250"/>
                  </a:cubicBezTo>
                  <a:cubicBezTo>
                    <a:pt x="145" y="176"/>
                    <a:pt x="145" y="106"/>
                    <a:pt x="145" y="32"/>
                  </a:cubicBezTo>
                  <a:cubicBezTo>
                    <a:pt x="131" y="18"/>
                    <a:pt x="131" y="1"/>
                    <a:pt x="102" y="1"/>
                  </a:cubicBezTo>
                  <a:close/>
                </a:path>
              </a:pathLst>
            </a:custGeom>
            <a:solidFill>
              <a:srgbClr val="F1988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3" name="Google Shape;7735;p83">
              <a:extLst>
                <a:ext uri="{FF2B5EF4-FFF2-40B4-BE49-F238E27FC236}">
                  <a16:creationId xmlns:a16="http://schemas.microsoft.com/office/drawing/2014/main" id="{6C7DAA79-9B11-32BD-5A08-DC54B9ED0718}"/>
                </a:ext>
              </a:extLst>
            </p:cNvPr>
            <p:cNvSpPr/>
            <p:nvPr/>
          </p:nvSpPr>
          <p:spPr>
            <a:xfrm>
              <a:off x="6891995" y="2991824"/>
              <a:ext cx="26698" cy="27641"/>
            </a:xfrm>
            <a:custGeom>
              <a:avLst/>
              <a:gdLst/>
              <a:ahLst/>
              <a:cxnLst/>
              <a:rect l="l" t="t" r="r" b="b"/>
              <a:pathLst>
                <a:path w="283" h="293" extrusionOk="0">
                  <a:moveTo>
                    <a:pt x="32" y="1"/>
                  </a:moveTo>
                  <a:cubicBezTo>
                    <a:pt x="18" y="1"/>
                    <a:pt x="18" y="15"/>
                    <a:pt x="18" y="15"/>
                  </a:cubicBezTo>
                  <a:cubicBezTo>
                    <a:pt x="1" y="29"/>
                    <a:pt x="18" y="29"/>
                    <a:pt x="18" y="29"/>
                  </a:cubicBezTo>
                  <a:cubicBezTo>
                    <a:pt x="18" y="43"/>
                    <a:pt x="18" y="43"/>
                    <a:pt x="32" y="43"/>
                  </a:cubicBezTo>
                  <a:cubicBezTo>
                    <a:pt x="61" y="57"/>
                    <a:pt x="89" y="74"/>
                    <a:pt x="106" y="89"/>
                  </a:cubicBezTo>
                  <a:cubicBezTo>
                    <a:pt x="120" y="103"/>
                    <a:pt x="148" y="117"/>
                    <a:pt x="163" y="131"/>
                  </a:cubicBezTo>
                  <a:cubicBezTo>
                    <a:pt x="177" y="145"/>
                    <a:pt x="194" y="177"/>
                    <a:pt x="208" y="205"/>
                  </a:cubicBezTo>
                  <a:cubicBezTo>
                    <a:pt x="208" y="219"/>
                    <a:pt x="222" y="250"/>
                    <a:pt x="222" y="264"/>
                  </a:cubicBezTo>
                  <a:cubicBezTo>
                    <a:pt x="222" y="279"/>
                    <a:pt x="236" y="293"/>
                    <a:pt x="250" y="293"/>
                  </a:cubicBezTo>
                  <a:lnTo>
                    <a:pt x="265" y="293"/>
                  </a:lnTo>
                  <a:cubicBezTo>
                    <a:pt x="282" y="279"/>
                    <a:pt x="282" y="264"/>
                    <a:pt x="282" y="250"/>
                  </a:cubicBezTo>
                  <a:cubicBezTo>
                    <a:pt x="282" y="219"/>
                    <a:pt x="265" y="191"/>
                    <a:pt x="250" y="162"/>
                  </a:cubicBezTo>
                  <a:cubicBezTo>
                    <a:pt x="236" y="145"/>
                    <a:pt x="222" y="117"/>
                    <a:pt x="194" y="103"/>
                  </a:cubicBezTo>
                  <a:cubicBezTo>
                    <a:pt x="177" y="74"/>
                    <a:pt x="148" y="57"/>
                    <a:pt x="134" y="43"/>
                  </a:cubicBezTo>
                  <a:cubicBezTo>
                    <a:pt x="106" y="29"/>
                    <a:pt x="75" y="15"/>
                    <a:pt x="32" y="1"/>
                  </a:cubicBezTo>
                  <a:close/>
                </a:path>
              </a:pathLst>
            </a:custGeom>
            <a:solidFill>
              <a:srgbClr val="F1988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4" name="Google Shape;7736;p83">
              <a:extLst>
                <a:ext uri="{FF2B5EF4-FFF2-40B4-BE49-F238E27FC236}">
                  <a16:creationId xmlns:a16="http://schemas.microsoft.com/office/drawing/2014/main" id="{2D3550EF-278A-02FB-B77F-88B044F538E7}"/>
                </a:ext>
              </a:extLst>
            </p:cNvPr>
            <p:cNvSpPr/>
            <p:nvPr/>
          </p:nvSpPr>
          <p:spPr>
            <a:xfrm>
              <a:off x="6849166" y="3034654"/>
              <a:ext cx="14056" cy="33301"/>
            </a:xfrm>
            <a:custGeom>
              <a:avLst/>
              <a:gdLst/>
              <a:ahLst/>
              <a:cxnLst/>
              <a:rect l="l" t="t" r="r" b="b"/>
              <a:pathLst>
                <a:path w="149" h="353" extrusionOk="0">
                  <a:moveTo>
                    <a:pt x="135" y="0"/>
                  </a:moveTo>
                  <a:cubicBezTo>
                    <a:pt x="121" y="14"/>
                    <a:pt x="103" y="14"/>
                    <a:pt x="103" y="29"/>
                  </a:cubicBezTo>
                  <a:lnTo>
                    <a:pt x="103" y="74"/>
                  </a:lnTo>
                  <a:cubicBezTo>
                    <a:pt x="103" y="102"/>
                    <a:pt x="89" y="116"/>
                    <a:pt x="89" y="148"/>
                  </a:cubicBezTo>
                  <a:cubicBezTo>
                    <a:pt x="89" y="162"/>
                    <a:pt x="75" y="176"/>
                    <a:pt x="75" y="204"/>
                  </a:cubicBezTo>
                  <a:cubicBezTo>
                    <a:pt x="61" y="236"/>
                    <a:pt x="33" y="278"/>
                    <a:pt x="15" y="306"/>
                  </a:cubicBezTo>
                  <a:cubicBezTo>
                    <a:pt x="1" y="324"/>
                    <a:pt x="15" y="338"/>
                    <a:pt x="33" y="352"/>
                  </a:cubicBezTo>
                  <a:lnTo>
                    <a:pt x="47" y="352"/>
                  </a:lnTo>
                  <a:cubicBezTo>
                    <a:pt x="61" y="352"/>
                    <a:pt x="61" y="338"/>
                    <a:pt x="61" y="338"/>
                  </a:cubicBezTo>
                  <a:cubicBezTo>
                    <a:pt x="89" y="292"/>
                    <a:pt x="121" y="250"/>
                    <a:pt x="135" y="190"/>
                  </a:cubicBezTo>
                  <a:cubicBezTo>
                    <a:pt x="149" y="148"/>
                    <a:pt x="149" y="88"/>
                    <a:pt x="149" y="29"/>
                  </a:cubicBezTo>
                  <a:cubicBezTo>
                    <a:pt x="149" y="14"/>
                    <a:pt x="149" y="0"/>
                    <a:pt x="135" y="0"/>
                  </a:cubicBezTo>
                  <a:close/>
                </a:path>
              </a:pathLst>
            </a:custGeom>
            <a:solidFill>
              <a:srgbClr val="F1988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5" name="Google Shape;7737;p83">
              <a:extLst>
                <a:ext uri="{FF2B5EF4-FFF2-40B4-BE49-F238E27FC236}">
                  <a16:creationId xmlns:a16="http://schemas.microsoft.com/office/drawing/2014/main" id="{F447F794-1D29-8E09-FC1E-50819490A814}"/>
                </a:ext>
              </a:extLst>
            </p:cNvPr>
            <p:cNvSpPr/>
            <p:nvPr/>
          </p:nvSpPr>
          <p:spPr>
            <a:xfrm>
              <a:off x="6777564" y="3009749"/>
              <a:ext cx="35943" cy="18018"/>
            </a:xfrm>
            <a:custGeom>
              <a:avLst/>
              <a:gdLst/>
              <a:ahLst/>
              <a:cxnLst/>
              <a:rect l="l" t="t" r="r" b="b"/>
              <a:pathLst>
                <a:path w="381" h="191" extrusionOk="0">
                  <a:moveTo>
                    <a:pt x="320" y="1"/>
                  </a:moveTo>
                  <a:cubicBezTo>
                    <a:pt x="306" y="15"/>
                    <a:pt x="278" y="29"/>
                    <a:pt x="264" y="29"/>
                  </a:cubicBezTo>
                  <a:cubicBezTo>
                    <a:pt x="190" y="74"/>
                    <a:pt x="102" y="89"/>
                    <a:pt x="28" y="103"/>
                  </a:cubicBezTo>
                  <a:cubicBezTo>
                    <a:pt x="14" y="117"/>
                    <a:pt x="0" y="117"/>
                    <a:pt x="0" y="131"/>
                  </a:cubicBezTo>
                  <a:lnTo>
                    <a:pt x="0" y="162"/>
                  </a:lnTo>
                  <a:lnTo>
                    <a:pt x="14" y="176"/>
                  </a:lnTo>
                  <a:cubicBezTo>
                    <a:pt x="28" y="176"/>
                    <a:pt x="28" y="191"/>
                    <a:pt x="28" y="191"/>
                  </a:cubicBezTo>
                  <a:cubicBezTo>
                    <a:pt x="42" y="191"/>
                    <a:pt x="42" y="176"/>
                    <a:pt x="42" y="176"/>
                  </a:cubicBezTo>
                  <a:cubicBezTo>
                    <a:pt x="158" y="162"/>
                    <a:pt x="264" y="117"/>
                    <a:pt x="366" y="60"/>
                  </a:cubicBezTo>
                  <a:cubicBezTo>
                    <a:pt x="380" y="43"/>
                    <a:pt x="380" y="29"/>
                    <a:pt x="380" y="15"/>
                  </a:cubicBezTo>
                  <a:cubicBezTo>
                    <a:pt x="366" y="1"/>
                    <a:pt x="352" y="1"/>
                    <a:pt x="352" y="1"/>
                  </a:cubicBezTo>
                  <a:close/>
                </a:path>
              </a:pathLst>
            </a:custGeom>
            <a:solidFill>
              <a:srgbClr val="F1988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6" name="Google Shape;7738;p83">
              <a:extLst>
                <a:ext uri="{FF2B5EF4-FFF2-40B4-BE49-F238E27FC236}">
                  <a16:creationId xmlns:a16="http://schemas.microsoft.com/office/drawing/2014/main" id="{9ED9E738-919F-7591-2FEB-49B231B7A6A1}"/>
                </a:ext>
              </a:extLst>
            </p:cNvPr>
            <p:cNvSpPr/>
            <p:nvPr/>
          </p:nvSpPr>
          <p:spPr>
            <a:xfrm>
              <a:off x="6221726" y="2749754"/>
              <a:ext cx="147733" cy="144148"/>
            </a:xfrm>
            <a:custGeom>
              <a:avLst/>
              <a:gdLst/>
              <a:ahLst/>
              <a:cxnLst/>
              <a:rect l="l" t="t" r="r" b="b"/>
              <a:pathLst>
                <a:path w="1566" h="1528" extrusionOk="0">
                  <a:moveTo>
                    <a:pt x="790" y="0"/>
                  </a:moveTo>
                  <a:cubicBezTo>
                    <a:pt x="771" y="0"/>
                    <a:pt x="751" y="1"/>
                    <a:pt x="732" y="2"/>
                  </a:cubicBezTo>
                  <a:cubicBezTo>
                    <a:pt x="306" y="45"/>
                    <a:pt x="0" y="410"/>
                    <a:pt x="43" y="822"/>
                  </a:cubicBezTo>
                  <a:cubicBezTo>
                    <a:pt x="69" y="1229"/>
                    <a:pt x="409" y="1527"/>
                    <a:pt x="796" y="1527"/>
                  </a:cubicBezTo>
                  <a:cubicBezTo>
                    <a:pt x="813" y="1527"/>
                    <a:pt x="831" y="1527"/>
                    <a:pt x="848" y="1525"/>
                  </a:cubicBezTo>
                  <a:cubicBezTo>
                    <a:pt x="1260" y="1480"/>
                    <a:pt x="1566" y="1114"/>
                    <a:pt x="1537" y="706"/>
                  </a:cubicBezTo>
                  <a:cubicBezTo>
                    <a:pt x="1511" y="300"/>
                    <a:pt x="1177" y="0"/>
                    <a:pt x="790"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7" name="Google Shape;7739;p83">
              <a:extLst>
                <a:ext uri="{FF2B5EF4-FFF2-40B4-BE49-F238E27FC236}">
                  <a16:creationId xmlns:a16="http://schemas.microsoft.com/office/drawing/2014/main" id="{94F6FF33-F849-9CDC-A9B0-36D87B58B1D1}"/>
                </a:ext>
              </a:extLst>
            </p:cNvPr>
            <p:cNvSpPr/>
            <p:nvPr/>
          </p:nvSpPr>
          <p:spPr>
            <a:xfrm>
              <a:off x="6221726" y="2746924"/>
              <a:ext cx="147733" cy="149431"/>
            </a:xfrm>
            <a:custGeom>
              <a:avLst/>
              <a:gdLst/>
              <a:ahLst/>
              <a:cxnLst/>
              <a:rect l="l" t="t" r="r" b="b"/>
              <a:pathLst>
                <a:path w="1566" h="1584" extrusionOk="0">
                  <a:moveTo>
                    <a:pt x="792" y="60"/>
                  </a:moveTo>
                  <a:cubicBezTo>
                    <a:pt x="1158" y="60"/>
                    <a:pt x="1478" y="352"/>
                    <a:pt x="1509" y="736"/>
                  </a:cubicBezTo>
                  <a:lnTo>
                    <a:pt x="1509" y="792"/>
                  </a:lnTo>
                  <a:cubicBezTo>
                    <a:pt x="1509" y="1176"/>
                    <a:pt x="1214" y="1482"/>
                    <a:pt x="848" y="1510"/>
                  </a:cubicBezTo>
                  <a:cubicBezTo>
                    <a:pt x="820" y="1527"/>
                    <a:pt x="806" y="1527"/>
                    <a:pt x="792" y="1527"/>
                  </a:cubicBezTo>
                  <a:cubicBezTo>
                    <a:pt x="408" y="1527"/>
                    <a:pt x="102" y="1232"/>
                    <a:pt x="71" y="852"/>
                  </a:cubicBezTo>
                  <a:cubicBezTo>
                    <a:pt x="71" y="824"/>
                    <a:pt x="57" y="806"/>
                    <a:pt x="57" y="792"/>
                  </a:cubicBezTo>
                  <a:cubicBezTo>
                    <a:pt x="57" y="412"/>
                    <a:pt x="352" y="89"/>
                    <a:pt x="732" y="60"/>
                  </a:cubicBezTo>
                  <a:close/>
                  <a:moveTo>
                    <a:pt x="718" y="1"/>
                  </a:moveTo>
                  <a:cubicBezTo>
                    <a:pt x="320" y="46"/>
                    <a:pt x="0" y="384"/>
                    <a:pt x="0" y="792"/>
                  </a:cubicBezTo>
                  <a:cubicBezTo>
                    <a:pt x="0" y="806"/>
                    <a:pt x="0" y="838"/>
                    <a:pt x="14" y="852"/>
                  </a:cubicBezTo>
                  <a:cubicBezTo>
                    <a:pt x="43" y="1263"/>
                    <a:pt x="380" y="1584"/>
                    <a:pt x="792" y="1584"/>
                  </a:cubicBezTo>
                  <a:lnTo>
                    <a:pt x="848" y="1584"/>
                  </a:lnTo>
                  <a:cubicBezTo>
                    <a:pt x="1260" y="1541"/>
                    <a:pt x="1566" y="1204"/>
                    <a:pt x="1566" y="792"/>
                  </a:cubicBezTo>
                  <a:lnTo>
                    <a:pt x="1566" y="736"/>
                  </a:lnTo>
                  <a:cubicBezTo>
                    <a:pt x="1537" y="310"/>
                    <a:pt x="1186" y="1"/>
                    <a:pt x="792"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8" name="Google Shape;7740;p83">
              <a:extLst>
                <a:ext uri="{FF2B5EF4-FFF2-40B4-BE49-F238E27FC236}">
                  <a16:creationId xmlns:a16="http://schemas.microsoft.com/office/drawing/2014/main" id="{AC5EB4C4-1489-2B7E-8BCC-8C101F48FF2A}"/>
                </a:ext>
              </a:extLst>
            </p:cNvPr>
            <p:cNvSpPr/>
            <p:nvPr/>
          </p:nvSpPr>
          <p:spPr>
            <a:xfrm>
              <a:off x="6221726" y="2756358"/>
              <a:ext cx="146412" cy="141789"/>
            </a:xfrm>
            <a:custGeom>
              <a:avLst/>
              <a:gdLst/>
              <a:ahLst/>
              <a:cxnLst/>
              <a:rect l="l" t="t" r="r" b="b"/>
              <a:pathLst>
                <a:path w="1552" h="1503" extrusionOk="0">
                  <a:moveTo>
                    <a:pt x="757" y="1"/>
                  </a:moveTo>
                  <a:cubicBezTo>
                    <a:pt x="739" y="1"/>
                    <a:pt x="722" y="2"/>
                    <a:pt x="704" y="3"/>
                  </a:cubicBezTo>
                  <a:cubicBezTo>
                    <a:pt x="292" y="34"/>
                    <a:pt x="0" y="400"/>
                    <a:pt x="28" y="812"/>
                  </a:cubicBezTo>
                  <a:cubicBezTo>
                    <a:pt x="55" y="1206"/>
                    <a:pt x="376" y="1502"/>
                    <a:pt x="753" y="1502"/>
                  </a:cubicBezTo>
                  <a:cubicBezTo>
                    <a:pt x="780" y="1502"/>
                    <a:pt x="807" y="1501"/>
                    <a:pt x="834" y="1498"/>
                  </a:cubicBezTo>
                  <a:cubicBezTo>
                    <a:pt x="1246" y="1470"/>
                    <a:pt x="1552" y="1104"/>
                    <a:pt x="1509" y="692"/>
                  </a:cubicBezTo>
                  <a:cubicBezTo>
                    <a:pt x="1479" y="301"/>
                    <a:pt x="1155" y="1"/>
                    <a:pt x="75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9" name="Google Shape;7741;p83">
              <a:extLst>
                <a:ext uri="{FF2B5EF4-FFF2-40B4-BE49-F238E27FC236}">
                  <a16:creationId xmlns:a16="http://schemas.microsoft.com/office/drawing/2014/main" id="{6AD84085-505A-90D3-0914-A9CB1B500268}"/>
                </a:ext>
              </a:extLst>
            </p:cNvPr>
            <p:cNvSpPr/>
            <p:nvPr/>
          </p:nvSpPr>
          <p:spPr>
            <a:xfrm>
              <a:off x="6246632" y="2781169"/>
              <a:ext cx="95281" cy="91979"/>
            </a:xfrm>
            <a:custGeom>
              <a:avLst/>
              <a:gdLst/>
              <a:ahLst/>
              <a:cxnLst/>
              <a:rect l="l" t="t" r="r" b="b"/>
              <a:pathLst>
                <a:path w="1010" h="975" extrusionOk="0">
                  <a:moveTo>
                    <a:pt x="517" y="1"/>
                  </a:moveTo>
                  <a:cubicBezTo>
                    <a:pt x="501" y="1"/>
                    <a:pt x="484" y="2"/>
                    <a:pt x="468" y="4"/>
                  </a:cubicBezTo>
                  <a:cubicBezTo>
                    <a:pt x="204" y="21"/>
                    <a:pt x="0" y="253"/>
                    <a:pt x="28" y="531"/>
                  </a:cubicBezTo>
                  <a:cubicBezTo>
                    <a:pt x="41" y="777"/>
                    <a:pt x="247" y="974"/>
                    <a:pt x="489" y="974"/>
                  </a:cubicBezTo>
                  <a:cubicBezTo>
                    <a:pt x="506" y="974"/>
                    <a:pt x="524" y="973"/>
                    <a:pt x="542" y="971"/>
                  </a:cubicBezTo>
                  <a:cubicBezTo>
                    <a:pt x="820" y="957"/>
                    <a:pt x="1010" y="725"/>
                    <a:pt x="996" y="443"/>
                  </a:cubicBezTo>
                  <a:cubicBezTo>
                    <a:pt x="969" y="196"/>
                    <a:pt x="760" y="1"/>
                    <a:pt x="51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0" name="Google Shape;7742;p83">
              <a:extLst>
                <a:ext uri="{FF2B5EF4-FFF2-40B4-BE49-F238E27FC236}">
                  <a16:creationId xmlns:a16="http://schemas.microsoft.com/office/drawing/2014/main" id="{4E45EEC5-907C-496B-1567-4E1919CDACB6}"/>
                </a:ext>
              </a:extLst>
            </p:cNvPr>
            <p:cNvSpPr/>
            <p:nvPr/>
          </p:nvSpPr>
          <p:spPr>
            <a:xfrm>
              <a:off x="6316913" y="2809093"/>
              <a:ext cx="34622" cy="22264"/>
            </a:xfrm>
            <a:custGeom>
              <a:avLst/>
              <a:gdLst/>
              <a:ahLst/>
              <a:cxnLst/>
              <a:rect l="l" t="t" r="r" b="b"/>
              <a:pathLst>
                <a:path w="367" h="236" extrusionOk="0">
                  <a:moveTo>
                    <a:pt x="210" y="0"/>
                  </a:moveTo>
                  <a:cubicBezTo>
                    <a:pt x="199" y="0"/>
                    <a:pt x="188" y="1"/>
                    <a:pt x="177" y="3"/>
                  </a:cubicBezTo>
                  <a:cubicBezTo>
                    <a:pt x="75" y="3"/>
                    <a:pt x="1" y="59"/>
                    <a:pt x="1" y="133"/>
                  </a:cubicBezTo>
                  <a:cubicBezTo>
                    <a:pt x="15" y="193"/>
                    <a:pt x="89" y="235"/>
                    <a:pt x="191" y="235"/>
                  </a:cubicBezTo>
                  <a:cubicBezTo>
                    <a:pt x="293" y="221"/>
                    <a:pt x="367" y="165"/>
                    <a:pt x="353" y="105"/>
                  </a:cubicBezTo>
                  <a:cubicBezTo>
                    <a:pt x="353" y="41"/>
                    <a:pt x="286" y="0"/>
                    <a:pt x="21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1" name="Google Shape;7743;p83">
              <a:extLst>
                <a:ext uri="{FF2B5EF4-FFF2-40B4-BE49-F238E27FC236}">
                  <a16:creationId xmlns:a16="http://schemas.microsoft.com/office/drawing/2014/main" id="{789E8AA1-A14B-625D-D692-5681E5C5364F}"/>
                </a:ext>
              </a:extLst>
            </p:cNvPr>
            <p:cNvSpPr/>
            <p:nvPr/>
          </p:nvSpPr>
          <p:spPr>
            <a:xfrm>
              <a:off x="5929657" y="2697963"/>
              <a:ext cx="159430" cy="143393"/>
            </a:xfrm>
            <a:custGeom>
              <a:avLst/>
              <a:gdLst/>
              <a:ahLst/>
              <a:cxnLst/>
              <a:rect l="l" t="t" r="r" b="b"/>
              <a:pathLst>
                <a:path w="1690" h="1520" extrusionOk="0">
                  <a:moveTo>
                    <a:pt x="845" y="0"/>
                  </a:moveTo>
                  <a:cubicBezTo>
                    <a:pt x="524" y="0"/>
                    <a:pt x="226" y="215"/>
                    <a:pt x="120" y="534"/>
                  </a:cubicBezTo>
                  <a:cubicBezTo>
                    <a:pt x="1" y="931"/>
                    <a:pt x="223" y="1357"/>
                    <a:pt x="616" y="1487"/>
                  </a:cubicBezTo>
                  <a:cubicBezTo>
                    <a:pt x="689" y="1509"/>
                    <a:pt x="763" y="1519"/>
                    <a:pt x="835" y="1519"/>
                  </a:cubicBezTo>
                  <a:cubicBezTo>
                    <a:pt x="1159" y="1519"/>
                    <a:pt x="1461" y="1310"/>
                    <a:pt x="1556" y="973"/>
                  </a:cubicBezTo>
                  <a:cubicBezTo>
                    <a:pt x="1689" y="579"/>
                    <a:pt x="1468" y="154"/>
                    <a:pt x="1074" y="38"/>
                  </a:cubicBezTo>
                  <a:cubicBezTo>
                    <a:pt x="998" y="12"/>
                    <a:pt x="921" y="0"/>
                    <a:pt x="845"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2" name="Google Shape;7744;p83">
              <a:extLst>
                <a:ext uri="{FF2B5EF4-FFF2-40B4-BE49-F238E27FC236}">
                  <a16:creationId xmlns:a16="http://schemas.microsoft.com/office/drawing/2014/main" id="{3154A183-CFF3-1C41-C6AB-06BE4DCDBB6B}"/>
                </a:ext>
              </a:extLst>
            </p:cNvPr>
            <p:cNvSpPr/>
            <p:nvPr/>
          </p:nvSpPr>
          <p:spPr>
            <a:xfrm>
              <a:off x="5935317" y="2694473"/>
              <a:ext cx="148110" cy="149431"/>
            </a:xfrm>
            <a:custGeom>
              <a:avLst/>
              <a:gdLst/>
              <a:ahLst/>
              <a:cxnLst/>
              <a:rect l="l" t="t" r="r" b="b"/>
              <a:pathLst>
                <a:path w="1570" h="1584" extrusionOk="0">
                  <a:moveTo>
                    <a:pt x="792" y="61"/>
                  </a:moveTo>
                  <a:cubicBezTo>
                    <a:pt x="852" y="61"/>
                    <a:pt x="926" y="75"/>
                    <a:pt x="996" y="103"/>
                  </a:cubicBezTo>
                  <a:cubicBezTo>
                    <a:pt x="1306" y="191"/>
                    <a:pt x="1510" y="483"/>
                    <a:pt x="1510" y="792"/>
                  </a:cubicBezTo>
                  <a:cubicBezTo>
                    <a:pt x="1510" y="866"/>
                    <a:pt x="1496" y="940"/>
                    <a:pt x="1468" y="1010"/>
                  </a:cubicBezTo>
                  <a:cubicBezTo>
                    <a:pt x="1380" y="1320"/>
                    <a:pt x="1084" y="1524"/>
                    <a:pt x="778" y="1524"/>
                  </a:cubicBezTo>
                  <a:cubicBezTo>
                    <a:pt x="704" y="1524"/>
                    <a:pt x="630" y="1510"/>
                    <a:pt x="574" y="1496"/>
                  </a:cubicBezTo>
                  <a:cubicBezTo>
                    <a:pt x="265" y="1394"/>
                    <a:pt x="60" y="1116"/>
                    <a:pt x="60" y="792"/>
                  </a:cubicBezTo>
                  <a:cubicBezTo>
                    <a:pt x="60" y="733"/>
                    <a:pt x="75" y="645"/>
                    <a:pt x="89" y="588"/>
                  </a:cubicBezTo>
                  <a:cubicBezTo>
                    <a:pt x="191" y="265"/>
                    <a:pt x="486" y="61"/>
                    <a:pt x="792" y="61"/>
                  </a:cubicBezTo>
                  <a:close/>
                  <a:moveTo>
                    <a:pt x="792" y="1"/>
                  </a:moveTo>
                  <a:cubicBezTo>
                    <a:pt x="454" y="1"/>
                    <a:pt x="148" y="219"/>
                    <a:pt x="29" y="557"/>
                  </a:cubicBezTo>
                  <a:cubicBezTo>
                    <a:pt x="15" y="645"/>
                    <a:pt x="1" y="718"/>
                    <a:pt x="1" y="792"/>
                  </a:cubicBezTo>
                  <a:cubicBezTo>
                    <a:pt x="1" y="1130"/>
                    <a:pt x="222" y="1436"/>
                    <a:pt x="542" y="1556"/>
                  </a:cubicBezTo>
                  <a:cubicBezTo>
                    <a:pt x="630" y="1570"/>
                    <a:pt x="704" y="1584"/>
                    <a:pt x="778" y="1584"/>
                  </a:cubicBezTo>
                  <a:cubicBezTo>
                    <a:pt x="1116" y="1584"/>
                    <a:pt x="1422" y="1362"/>
                    <a:pt x="1524" y="1028"/>
                  </a:cubicBezTo>
                  <a:cubicBezTo>
                    <a:pt x="1555" y="954"/>
                    <a:pt x="1570" y="866"/>
                    <a:pt x="1570" y="792"/>
                  </a:cubicBezTo>
                  <a:cubicBezTo>
                    <a:pt x="1570" y="455"/>
                    <a:pt x="1348" y="149"/>
                    <a:pt x="1014" y="43"/>
                  </a:cubicBezTo>
                  <a:cubicBezTo>
                    <a:pt x="940" y="15"/>
                    <a:pt x="866" y="1"/>
                    <a:pt x="792"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3" name="Google Shape;7745;p83">
              <a:extLst>
                <a:ext uri="{FF2B5EF4-FFF2-40B4-BE49-F238E27FC236}">
                  <a16:creationId xmlns:a16="http://schemas.microsoft.com/office/drawing/2014/main" id="{C5F9AD2F-2A89-68E6-E145-B1928D4B08CD}"/>
                </a:ext>
              </a:extLst>
            </p:cNvPr>
            <p:cNvSpPr/>
            <p:nvPr/>
          </p:nvSpPr>
          <p:spPr>
            <a:xfrm>
              <a:off x="5929657" y="2703906"/>
              <a:ext cx="159430" cy="142921"/>
            </a:xfrm>
            <a:custGeom>
              <a:avLst/>
              <a:gdLst/>
              <a:ahLst/>
              <a:cxnLst/>
              <a:rect l="l" t="t" r="r" b="b"/>
              <a:pathLst>
                <a:path w="1690" h="1515" extrusionOk="0">
                  <a:moveTo>
                    <a:pt x="859" y="0"/>
                  </a:moveTo>
                  <a:cubicBezTo>
                    <a:pt x="533" y="0"/>
                    <a:pt x="230" y="207"/>
                    <a:pt x="135" y="531"/>
                  </a:cubicBezTo>
                  <a:cubicBezTo>
                    <a:pt x="1" y="928"/>
                    <a:pt x="223" y="1350"/>
                    <a:pt x="616" y="1484"/>
                  </a:cubicBezTo>
                  <a:cubicBezTo>
                    <a:pt x="689" y="1505"/>
                    <a:pt x="762" y="1515"/>
                    <a:pt x="833" y="1515"/>
                  </a:cubicBezTo>
                  <a:cubicBezTo>
                    <a:pt x="1158" y="1515"/>
                    <a:pt x="1461" y="1310"/>
                    <a:pt x="1556" y="984"/>
                  </a:cubicBezTo>
                  <a:cubicBezTo>
                    <a:pt x="1689" y="590"/>
                    <a:pt x="1468" y="165"/>
                    <a:pt x="1074" y="31"/>
                  </a:cubicBezTo>
                  <a:cubicBezTo>
                    <a:pt x="1002" y="10"/>
                    <a:pt x="930" y="0"/>
                    <a:pt x="85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4" name="Google Shape;7746;p83">
              <a:extLst>
                <a:ext uri="{FF2B5EF4-FFF2-40B4-BE49-F238E27FC236}">
                  <a16:creationId xmlns:a16="http://schemas.microsoft.com/office/drawing/2014/main" id="{0E40C99C-FA0F-0BD5-C36E-E6A46AB1338C}"/>
                </a:ext>
              </a:extLst>
            </p:cNvPr>
            <p:cNvSpPr/>
            <p:nvPr/>
          </p:nvSpPr>
          <p:spPr>
            <a:xfrm>
              <a:off x="5957581" y="2729283"/>
              <a:ext cx="103583" cy="92168"/>
            </a:xfrm>
            <a:custGeom>
              <a:avLst/>
              <a:gdLst/>
              <a:ahLst/>
              <a:cxnLst/>
              <a:rect l="l" t="t" r="r" b="b"/>
              <a:pathLst>
                <a:path w="1098" h="977" extrusionOk="0">
                  <a:moveTo>
                    <a:pt x="549" y="0"/>
                  </a:moveTo>
                  <a:cubicBezTo>
                    <a:pt x="339" y="0"/>
                    <a:pt x="148" y="137"/>
                    <a:pt x="88" y="349"/>
                  </a:cubicBezTo>
                  <a:cubicBezTo>
                    <a:pt x="0" y="599"/>
                    <a:pt x="145" y="877"/>
                    <a:pt x="408" y="951"/>
                  </a:cubicBezTo>
                  <a:cubicBezTo>
                    <a:pt x="457" y="968"/>
                    <a:pt x="508" y="976"/>
                    <a:pt x="557" y="976"/>
                  </a:cubicBezTo>
                  <a:cubicBezTo>
                    <a:pt x="759" y="976"/>
                    <a:pt x="951" y="839"/>
                    <a:pt x="1010" y="627"/>
                  </a:cubicBezTo>
                  <a:cubicBezTo>
                    <a:pt x="1098" y="378"/>
                    <a:pt x="954" y="100"/>
                    <a:pt x="704" y="26"/>
                  </a:cubicBezTo>
                  <a:cubicBezTo>
                    <a:pt x="652" y="9"/>
                    <a:pt x="600" y="0"/>
                    <a:pt x="549"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5" name="Google Shape;7747;p83">
              <a:extLst>
                <a:ext uri="{FF2B5EF4-FFF2-40B4-BE49-F238E27FC236}">
                  <a16:creationId xmlns:a16="http://schemas.microsoft.com/office/drawing/2014/main" id="{EDBCB811-06B8-7F5E-E120-A2E5426F2290}"/>
                </a:ext>
              </a:extLst>
            </p:cNvPr>
            <p:cNvSpPr/>
            <p:nvPr/>
          </p:nvSpPr>
          <p:spPr>
            <a:xfrm>
              <a:off x="5954562" y="2747302"/>
              <a:ext cx="34999" cy="24339"/>
            </a:xfrm>
            <a:custGeom>
              <a:avLst/>
              <a:gdLst/>
              <a:ahLst/>
              <a:cxnLst/>
              <a:rect l="l" t="t" r="r" b="b"/>
              <a:pathLst>
                <a:path w="371" h="258" extrusionOk="0">
                  <a:moveTo>
                    <a:pt x="156" y="0"/>
                  </a:moveTo>
                  <a:cubicBezTo>
                    <a:pt x="93" y="0"/>
                    <a:pt x="39" y="30"/>
                    <a:pt x="18" y="85"/>
                  </a:cubicBezTo>
                  <a:cubicBezTo>
                    <a:pt x="1" y="144"/>
                    <a:pt x="61" y="218"/>
                    <a:pt x="148" y="246"/>
                  </a:cubicBezTo>
                  <a:cubicBezTo>
                    <a:pt x="176" y="254"/>
                    <a:pt x="202" y="257"/>
                    <a:pt x="226" y="257"/>
                  </a:cubicBezTo>
                  <a:cubicBezTo>
                    <a:pt x="292" y="257"/>
                    <a:pt x="342" y="231"/>
                    <a:pt x="352" y="187"/>
                  </a:cubicBezTo>
                  <a:cubicBezTo>
                    <a:pt x="370" y="116"/>
                    <a:pt x="310" y="42"/>
                    <a:pt x="222" y="11"/>
                  </a:cubicBezTo>
                  <a:cubicBezTo>
                    <a:pt x="200" y="4"/>
                    <a:pt x="177" y="0"/>
                    <a:pt x="15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6" name="Google Shape;7748;p83">
              <a:extLst>
                <a:ext uri="{FF2B5EF4-FFF2-40B4-BE49-F238E27FC236}">
                  <a16:creationId xmlns:a16="http://schemas.microsoft.com/office/drawing/2014/main" id="{5DDB130A-2D72-2FF0-1880-4D2EB73FE393}"/>
                </a:ext>
              </a:extLst>
            </p:cNvPr>
            <p:cNvSpPr/>
            <p:nvPr/>
          </p:nvSpPr>
          <p:spPr>
            <a:xfrm>
              <a:off x="6110880" y="2889280"/>
              <a:ext cx="80376" cy="38961"/>
            </a:xfrm>
            <a:custGeom>
              <a:avLst/>
              <a:gdLst/>
              <a:ahLst/>
              <a:cxnLst/>
              <a:rect l="l" t="t" r="r" b="b"/>
              <a:pathLst>
                <a:path w="852" h="413" extrusionOk="0">
                  <a:moveTo>
                    <a:pt x="806" y="1"/>
                  </a:moveTo>
                  <a:lnTo>
                    <a:pt x="806" y="18"/>
                  </a:lnTo>
                  <a:lnTo>
                    <a:pt x="792" y="32"/>
                  </a:lnTo>
                  <a:cubicBezTo>
                    <a:pt x="778" y="46"/>
                    <a:pt x="764" y="61"/>
                    <a:pt x="764" y="75"/>
                  </a:cubicBezTo>
                  <a:lnTo>
                    <a:pt x="718" y="120"/>
                  </a:lnTo>
                  <a:lnTo>
                    <a:pt x="676" y="163"/>
                  </a:lnTo>
                  <a:cubicBezTo>
                    <a:pt x="648" y="177"/>
                    <a:pt x="630" y="194"/>
                    <a:pt x="616" y="208"/>
                  </a:cubicBezTo>
                  <a:cubicBezTo>
                    <a:pt x="588" y="222"/>
                    <a:pt x="574" y="236"/>
                    <a:pt x="542" y="250"/>
                  </a:cubicBezTo>
                  <a:cubicBezTo>
                    <a:pt x="514" y="265"/>
                    <a:pt x="500" y="282"/>
                    <a:pt x="472" y="296"/>
                  </a:cubicBezTo>
                  <a:cubicBezTo>
                    <a:pt x="440" y="296"/>
                    <a:pt x="412" y="310"/>
                    <a:pt x="398" y="310"/>
                  </a:cubicBezTo>
                  <a:cubicBezTo>
                    <a:pt x="366" y="324"/>
                    <a:pt x="338" y="324"/>
                    <a:pt x="310" y="338"/>
                  </a:cubicBezTo>
                  <a:lnTo>
                    <a:pt x="236" y="338"/>
                  </a:lnTo>
                  <a:cubicBezTo>
                    <a:pt x="231" y="343"/>
                    <a:pt x="225" y="345"/>
                    <a:pt x="218" y="345"/>
                  </a:cubicBezTo>
                  <a:cubicBezTo>
                    <a:pt x="203" y="345"/>
                    <a:pt x="186" y="338"/>
                    <a:pt x="176" y="338"/>
                  </a:cubicBezTo>
                  <a:lnTo>
                    <a:pt x="32" y="338"/>
                  </a:lnTo>
                  <a:cubicBezTo>
                    <a:pt x="26" y="334"/>
                    <a:pt x="22" y="332"/>
                    <a:pt x="19" y="332"/>
                  </a:cubicBezTo>
                  <a:cubicBezTo>
                    <a:pt x="13" y="332"/>
                    <a:pt x="10" y="338"/>
                    <a:pt x="0" y="338"/>
                  </a:cubicBezTo>
                  <a:cubicBezTo>
                    <a:pt x="0" y="352"/>
                    <a:pt x="15" y="370"/>
                    <a:pt x="15" y="370"/>
                  </a:cubicBezTo>
                  <a:cubicBezTo>
                    <a:pt x="15" y="370"/>
                    <a:pt x="32" y="370"/>
                    <a:pt x="60" y="384"/>
                  </a:cubicBezTo>
                  <a:cubicBezTo>
                    <a:pt x="74" y="384"/>
                    <a:pt x="88" y="384"/>
                    <a:pt x="102" y="398"/>
                  </a:cubicBezTo>
                  <a:lnTo>
                    <a:pt x="162" y="398"/>
                  </a:lnTo>
                  <a:cubicBezTo>
                    <a:pt x="190" y="398"/>
                    <a:pt x="222" y="412"/>
                    <a:pt x="236" y="412"/>
                  </a:cubicBezTo>
                  <a:cubicBezTo>
                    <a:pt x="264" y="412"/>
                    <a:pt x="296" y="412"/>
                    <a:pt x="324" y="398"/>
                  </a:cubicBezTo>
                  <a:cubicBezTo>
                    <a:pt x="352" y="398"/>
                    <a:pt x="384" y="398"/>
                    <a:pt x="412" y="384"/>
                  </a:cubicBezTo>
                  <a:cubicBezTo>
                    <a:pt x="440" y="384"/>
                    <a:pt x="472" y="370"/>
                    <a:pt x="500" y="352"/>
                  </a:cubicBezTo>
                  <a:cubicBezTo>
                    <a:pt x="528" y="338"/>
                    <a:pt x="560" y="324"/>
                    <a:pt x="588" y="310"/>
                  </a:cubicBezTo>
                  <a:cubicBezTo>
                    <a:pt x="602" y="296"/>
                    <a:pt x="630" y="282"/>
                    <a:pt x="662" y="265"/>
                  </a:cubicBezTo>
                  <a:cubicBezTo>
                    <a:pt x="676" y="250"/>
                    <a:pt x="704" y="236"/>
                    <a:pt x="718" y="208"/>
                  </a:cubicBezTo>
                  <a:cubicBezTo>
                    <a:pt x="736" y="194"/>
                    <a:pt x="750" y="177"/>
                    <a:pt x="764" y="148"/>
                  </a:cubicBezTo>
                  <a:cubicBezTo>
                    <a:pt x="792" y="120"/>
                    <a:pt x="806" y="89"/>
                    <a:pt x="824" y="61"/>
                  </a:cubicBezTo>
                  <a:cubicBezTo>
                    <a:pt x="838" y="46"/>
                    <a:pt x="838" y="46"/>
                    <a:pt x="838" y="32"/>
                  </a:cubicBezTo>
                  <a:lnTo>
                    <a:pt x="852" y="32"/>
                  </a:lnTo>
                  <a:cubicBezTo>
                    <a:pt x="852" y="18"/>
                    <a:pt x="852" y="1"/>
                    <a:pt x="83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7" name="Google Shape;7749;p83">
              <a:extLst>
                <a:ext uri="{FF2B5EF4-FFF2-40B4-BE49-F238E27FC236}">
                  <a16:creationId xmlns:a16="http://schemas.microsoft.com/office/drawing/2014/main" id="{81029967-BFD6-92AA-E00E-ECC7E7F26292}"/>
                </a:ext>
              </a:extLst>
            </p:cNvPr>
            <p:cNvSpPr/>
            <p:nvPr/>
          </p:nvSpPr>
          <p:spPr>
            <a:xfrm>
              <a:off x="6275499" y="2642021"/>
              <a:ext cx="140846" cy="124431"/>
            </a:xfrm>
            <a:custGeom>
              <a:avLst/>
              <a:gdLst/>
              <a:ahLst/>
              <a:cxnLst/>
              <a:rect l="l" t="t" r="r" b="b"/>
              <a:pathLst>
                <a:path w="1493" h="1319" extrusionOk="0">
                  <a:moveTo>
                    <a:pt x="526" y="0"/>
                  </a:moveTo>
                  <a:cubicBezTo>
                    <a:pt x="497" y="0"/>
                    <a:pt x="468" y="5"/>
                    <a:pt x="440" y="15"/>
                  </a:cubicBezTo>
                  <a:cubicBezTo>
                    <a:pt x="0" y="177"/>
                    <a:pt x="763" y="997"/>
                    <a:pt x="894" y="1099"/>
                  </a:cubicBezTo>
                  <a:cubicBezTo>
                    <a:pt x="967" y="1161"/>
                    <a:pt x="1200" y="1318"/>
                    <a:pt x="1345" y="1318"/>
                  </a:cubicBezTo>
                  <a:cubicBezTo>
                    <a:pt x="1436" y="1318"/>
                    <a:pt x="1492" y="1256"/>
                    <a:pt x="1453" y="1070"/>
                  </a:cubicBezTo>
                  <a:cubicBezTo>
                    <a:pt x="1453" y="1070"/>
                    <a:pt x="961" y="0"/>
                    <a:pt x="526" y="0"/>
                  </a:cubicBezTo>
                  <a:close/>
                </a:path>
              </a:pathLst>
            </a:custGeom>
            <a:solidFill>
              <a:srgbClr val="3333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8" name="Google Shape;7750;p83">
              <a:extLst>
                <a:ext uri="{FF2B5EF4-FFF2-40B4-BE49-F238E27FC236}">
                  <a16:creationId xmlns:a16="http://schemas.microsoft.com/office/drawing/2014/main" id="{AF9F2373-0116-422B-EEE0-A3FEDFB1C7E0}"/>
                </a:ext>
              </a:extLst>
            </p:cNvPr>
            <p:cNvSpPr/>
            <p:nvPr/>
          </p:nvSpPr>
          <p:spPr>
            <a:xfrm>
              <a:off x="5924469" y="2588437"/>
              <a:ext cx="174241" cy="90187"/>
            </a:xfrm>
            <a:custGeom>
              <a:avLst/>
              <a:gdLst/>
              <a:ahLst/>
              <a:cxnLst/>
              <a:rect l="l" t="t" r="r" b="b"/>
              <a:pathLst>
                <a:path w="1847" h="956" extrusionOk="0">
                  <a:moveTo>
                    <a:pt x="1301" y="1"/>
                  </a:moveTo>
                  <a:cubicBezTo>
                    <a:pt x="872" y="1"/>
                    <a:pt x="161" y="671"/>
                    <a:pt x="161" y="671"/>
                  </a:cubicBezTo>
                  <a:cubicBezTo>
                    <a:pt x="0" y="897"/>
                    <a:pt x="139" y="955"/>
                    <a:pt x="315" y="955"/>
                  </a:cubicBezTo>
                  <a:cubicBezTo>
                    <a:pt x="445" y="955"/>
                    <a:pt x="596" y="923"/>
                    <a:pt x="657" y="903"/>
                  </a:cubicBezTo>
                  <a:cubicBezTo>
                    <a:pt x="819" y="861"/>
                    <a:pt x="1846" y="393"/>
                    <a:pt x="1495" y="70"/>
                  </a:cubicBezTo>
                  <a:cubicBezTo>
                    <a:pt x="1442" y="21"/>
                    <a:pt x="1376" y="1"/>
                    <a:pt x="1301" y="1"/>
                  </a:cubicBezTo>
                  <a:close/>
                </a:path>
              </a:pathLst>
            </a:custGeom>
            <a:solidFill>
              <a:srgbClr val="3333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9" name="Google Shape;7751;p83">
              <a:extLst>
                <a:ext uri="{FF2B5EF4-FFF2-40B4-BE49-F238E27FC236}">
                  <a16:creationId xmlns:a16="http://schemas.microsoft.com/office/drawing/2014/main" id="{D4E0B021-E40E-91D1-3E0A-5AD4F91F13EC}"/>
                </a:ext>
              </a:extLst>
            </p:cNvPr>
            <p:cNvSpPr/>
            <p:nvPr/>
          </p:nvSpPr>
          <p:spPr>
            <a:xfrm>
              <a:off x="6085975" y="2715132"/>
              <a:ext cx="89998" cy="166694"/>
            </a:xfrm>
            <a:custGeom>
              <a:avLst/>
              <a:gdLst/>
              <a:ahLst/>
              <a:cxnLst/>
              <a:rect l="l" t="t" r="r" b="b"/>
              <a:pathLst>
                <a:path w="954" h="1767" extrusionOk="0">
                  <a:moveTo>
                    <a:pt x="940" y="0"/>
                  </a:moveTo>
                  <a:cubicBezTo>
                    <a:pt x="940" y="0"/>
                    <a:pt x="926" y="0"/>
                    <a:pt x="926" y="18"/>
                  </a:cubicBezTo>
                  <a:cubicBezTo>
                    <a:pt x="926" y="18"/>
                    <a:pt x="926" y="60"/>
                    <a:pt x="912" y="134"/>
                  </a:cubicBezTo>
                  <a:cubicBezTo>
                    <a:pt x="912" y="208"/>
                    <a:pt x="894" y="310"/>
                    <a:pt x="880" y="440"/>
                  </a:cubicBezTo>
                  <a:cubicBezTo>
                    <a:pt x="866" y="559"/>
                    <a:pt x="852" y="721"/>
                    <a:pt x="806" y="865"/>
                  </a:cubicBezTo>
                  <a:cubicBezTo>
                    <a:pt x="806" y="911"/>
                    <a:pt x="792" y="939"/>
                    <a:pt x="778" y="985"/>
                  </a:cubicBezTo>
                  <a:cubicBezTo>
                    <a:pt x="764" y="1013"/>
                    <a:pt x="750" y="1055"/>
                    <a:pt x="736" y="1087"/>
                  </a:cubicBezTo>
                  <a:cubicBezTo>
                    <a:pt x="718" y="1101"/>
                    <a:pt x="704" y="1115"/>
                    <a:pt x="704" y="1115"/>
                  </a:cubicBezTo>
                  <a:lnTo>
                    <a:pt x="662" y="1115"/>
                  </a:lnTo>
                  <a:cubicBezTo>
                    <a:pt x="616" y="1101"/>
                    <a:pt x="588" y="1087"/>
                    <a:pt x="542" y="1073"/>
                  </a:cubicBezTo>
                  <a:cubicBezTo>
                    <a:pt x="472" y="1027"/>
                    <a:pt x="398" y="985"/>
                    <a:pt x="310" y="953"/>
                  </a:cubicBezTo>
                  <a:cubicBezTo>
                    <a:pt x="291" y="947"/>
                    <a:pt x="271" y="944"/>
                    <a:pt x="249" y="944"/>
                  </a:cubicBezTo>
                  <a:cubicBezTo>
                    <a:pt x="220" y="944"/>
                    <a:pt x="189" y="951"/>
                    <a:pt x="162" y="967"/>
                  </a:cubicBezTo>
                  <a:cubicBezTo>
                    <a:pt x="103" y="985"/>
                    <a:pt x="89" y="1027"/>
                    <a:pt x="60" y="1073"/>
                  </a:cubicBezTo>
                  <a:cubicBezTo>
                    <a:pt x="15" y="1143"/>
                    <a:pt x="1" y="1231"/>
                    <a:pt x="15" y="1305"/>
                  </a:cubicBezTo>
                  <a:cubicBezTo>
                    <a:pt x="32" y="1393"/>
                    <a:pt x="60" y="1467"/>
                    <a:pt x="103" y="1513"/>
                  </a:cubicBezTo>
                  <a:cubicBezTo>
                    <a:pt x="191" y="1615"/>
                    <a:pt x="296" y="1671"/>
                    <a:pt x="352" y="1717"/>
                  </a:cubicBezTo>
                  <a:cubicBezTo>
                    <a:pt x="426" y="1745"/>
                    <a:pt x="472" y="1759"/>
                    <a:pt x="472" y="1759"/>
                  </a:cubicBezTo>
                  <a:cubicBezTo>
                    <a:pt x="472" y="1765"/>
                    <a:pt x="474" y="1767"/>
                    <a:pt x="476" y="1767"/>
                  </a:cubicBezTo>
                  <a:cubicBezTo>
                    <a:pt x="480" y="1767"/>
                    <a:pt x="486" y="1759"/>
                    <a:pt x="486" y="1759"/>
                  </a:cubicBezTo>
                  <a:cubicBezTo>
                    <a:pt x="486" y="1745"/>
                    <a:pt x="486" y="1745"/>
                    <a:pt x="472" y="1731"/>
                  </a:cubicBezTo>
                  <a:cubicBezTo>
                    <a:pt x="472" y="1731"/>
                    <a:pt x="440" y="1717"/>
                    <a:pt x="366" y="1688"/>
                  </a:cubicBezTo>
                  <a:cubicBezTo>
                    <a:pt x="338" y="1657"/>
                    <a:pt x="310" y="1629"/>
                    <a:pt x="264" y="1600"/>
                  </a:cubicBezTo>
                  <a:cubicBezTo>
                    <a:pt x="236" y="1569"/>
                    <a:pt x="191" y="1527"/>
                    <a:pt x="148" y="1481"/>
                  </a:cubicBezTo>
                  <a:cubicBezTo>
                    <a:pt x="120" y="1425"/>
                    <a:pt x="89" y="1365"/>
                    <a:pt x="75" y="1305"/>
                  </a:cubicBezTo>
                  <a:cubicBezTo>
                    <a:pt x="75" y="1249"/>
                    <a:pt x="89" y="1161"/>
                    <a:pt x="120" y="1101"/>
                  </a:cubicBezTo>
                  <a:cubicBezTo>
                    <a:pt x="148" y="1073"/>
                    <a:pt x="162" y="1041"/>
                    <a:pt x="191" y="1027"/>
                  </a:cubicBezTo>
                  <a:cubicBezTo>
                    <a:pt x="206" y="1020"/>
                    <a:pt x="221" y="1017"/>
                    <a:pt x="238" y="1017"/>
                  </a:cubicBezTo>
                  <a:cubicBezTo>
                    <a:pt x="255" y="1017"/>
                    <a:pt x="273" y="1020"/>
                    <a:pt x="296" y="1027"/>
                  </a:cubicBezTo>
                  <a:cubicBezTo>
                    <a:pt x="366" y="1041"/>
                    <a:pt x="426" y="1101"/>
                    <a:pt x="514" y="1129"/>
                  </a:cubicBezTo>
                  <a:cubicBezTo>
                    <a:pt x="560" y="1161"/>
                    <a:pt x="588" y="1175"/>
                    <a:pt x="648" y="1189"/>
                  </a:cubicBezTo>
                  <a:lnTo>
                    <a:pt x="718" y="1189"/>
                  </a:lnTo>
                  <a:cubicBezTo>
                    <a:pt x="764" y="1175"/>
                    <a:pt x="778" y="1143"/>
                    <a:pt x="792" y="1129"/>
                  </a:cubicBezTo>
                  <a:cubicBezTo>
                    <a:pt x="824" y="1087"/>
                    <a:pt x="838" y="1041"/>
                    <a:pt x="852" y="999"/>
                  </a:cubicBezTo>
                  <a:cubicBezTo>
                    <a:pt x="866" y="967"/>
                    <a:pt x="866" y="925"/>
                    <a:pt x="880" y="879"/>
                  </a:cubicBezTo>
                  <a:cubicBezTo>
                    <a:pt x="894" y="809"/>
                    <a:pt x="912" y="721"/>
                    <a:pt x="926" y="647"/>
                  </a:cubicBezTo>
                  <a:cubicBezTo>
                    <a:pt x="926" y="573"/>
                    <a:pt x="940" y="514"/>
                    <a:pt x="940" y="440"/>
                  </a:cubicBezTo>
                  <a:cubicBezTo>
                    <a:pt x="954" y="310"/>
                    <a:pt x="954" y="208"/>
                    <a:pt x="954" y="134"/>
                  </a:cubicBezTo>
                  <a:lnTo>
                    <a:pt x="954" y="18"/>
                  </a:lnTo>
                  <a:cubicBezTo>
                    <a:pt x="954" y="0"/>
                    <a:pt x="954" y="0"/>
                    <a:pt x="940"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60" name="Google Shape;7752;p83">
              <a:extLst>
                <a:ext uri="{FF2B5EF4-FFF2-40B4-BE49-F238E27FC236}">
                  <a16:creationId xmlns:a16="http://schemas.microsoft.com/office/drawing/2014/main" id="{2AD7F9C5-5AC0-EEA0-788F-ACE253F812D2}"/>
                </a:ext>
              </a:extLst>
            </p:cNvPr>
            <p:cNvSpPr/>
            <p:nvPr/>
          </p:nvSpPr>
          <p:spPr>
            <a:xfrm>
              <a:off x="5896545" y="2643436"/>
              <a:ext cx="781492" cy="329049"/>
            </a:xfrm>
            <a:custGeom>
              <a:avLst/>
              <a:gdLst/>
              <a:ahLst/>
              <a:cxnLst/>
              <a:rect l="l" t="t" r="r" b="b"/>
              <a:pathLst>
                <a:path w="8284" h="3488" extrusionOk="0">
                  <a:moveTo>
                    <a:pt x="1055" y="116"/>
                  </a:moveTo>
                  <a:cubicBezTo>
                    <a:pt x="1101" y="116"/>
                    <a:pt x="1143" y="116"/>
                    <a:pt x="1189" y="130"/>
                  </a:cubicBezTo>
                  <a:cubicBezTo>
                    <a:pt x="1231" y="130"/>
                    <a:pt x="1263" y="144"/>
                    <a:pt x="1305" y="144"/>
                  </a:cubicBezTo>
                  <a:cubicBezTo>
                    <a:pt x="1393" y="176"/>
                    <a:pt x="1467" y="218"/>
                    <a:pt x="1541" y="264"/>
                  </a:cubicBezTo>
                  <a:cubicBezTo>
                    <a:pt x="1615" y="320"/>
                    <a:pt x="1671" y="380"/>
                    <a:pt x="1731" y="468"/>
                  </a:cubicBezTo>
                  <a:cubicBezTo>
                    <a:pt x="1791" y="542"/>
                    <a:pt x="1833" y="616"/>
                    <a:pt x="1879" y="718"/>
                  </a:cubicBezTo>
                  <a:cubicBezTo>
                    <a:pt x="1907" y="806"/>
                    <a:pt x="1935" y="908"/>
                    <a:pt x="1966" y="1010"/>
                  </a:cubicBezTo>
                  <a:cubicBezTo>
                    <a:pt x="1981" y="1112"/>
                    <a:pt x="1995" y="1231"/>
                    <a:pt x="1995" y="1333"/>
                  </a:cubicBezTo>
                  <a:cubicBezTo>
                    <a:pt x="1995" y="1464"/>
                    <a:pt x="1981" y="1583"/>
                    <a:pt x="1952" y="1699"/>
                  </a:cubicBezTo>
                  <a:cubicBezTo>
                    <a:pt x="1935" y="1815"/>
                    <a:pt x="1893" y="1921"/>
                    <a:pt x="1847" y="2023"/>
                  </a:cubicBezTo>
                  <a:cubicBezTo>
                    <a:pt x="1805" y="2125"/>
                    <a:pt x="1759" y="2213"/>
                    <a:pt x="1703" y="2301"/>
                  </a:cubicBezTo>
                  <a:cubicBezTo>
                    <a:pt x="1643" y="2389"/>
                    <a:pt x="1569" y="2448"/>
                    <a:pt x="1513" y="2519"/>
                  </a:cubicBezTo>
                  <a:cubicBezTo>
                    <a:pt x="1439" y="2579"/>
                    <a:pt x="1365" y="2624"/>
                    <a:pt x="1277" y="2667"/>
                  </a:cubicBezTo>
                  <a:cubicBezTo>
                    <a:pt x="1203" y="2695"/>
                    <a:pt x="1115" y="2712"/>
                    <a:pt x="1027" y="2726"/>
                  </a:cubicBezTo>
                  <a:cubicBezTo>
                    <a:pt x="953" y="2726"/>
                    <a:pt x="865" y="2726"/>
                    <a:pt x="778" y="2695"/>
                  </a:cubicBezTo>
                  <a:cubicBezTo>
                    <a:pt x="704" y="2667"/>
                    <a:pt x="633" y="2638"/>
                    <a:pt x="559" y="2579"/>
                  </a:cubicBezTo>
                  <a:cubicBezTo>
                    <a:pt x="545" y="2579"/>
                    <a:pt x="545" y="2565"/>
                    <a:pt x="528" y="2565"/>
                  </a:cubicBezTo>
                  <a:lnTo>
                    <a:pt x="514" y="2550"/>
                  </a:lnTo>
                  <a:cubicBezTo>
                    <a:pt x="457" y="2505"/>
                    <a:pt x="412" y="2448"/>
                    <a:pt x="369" y="2389"/>
                  </a:cubicBezTo>
                  <a:cubicBezTo>
                    <a:pt x="338" y="2343"/>
                    <a:pt x="310" y="2301"/>
                    <a:pt x="282" y="2255"/>
                  </a:cubicBezTo>
                  <a:lnTo>
                    <a:pt x="282" y="2241"/>
                  </a:lnTo>
                  <a:lnTo>
                    <a:pt x="264" y="2241"/>
                  </a:lnTo>
                  <a:cubicBezTo>
                    <a:pt x="250" y="2213"/>
                    <a:pt x="236" y="2167"/>
                    <a:pt x="222" y="2139"/>
                  </a:cubicBezTo>
                  <a:cubicBezTo>
                    <a:pt x="176" y="2051"/>
                    <a:pt x="148" y="1949"/>
                    <a:pt x="134" y="1833"/>
                  </a:cubicBezTo>
                  <a:lnTo>
                    <a:pt x="134" y="1815"/>
                  </a:lnTo>
                  <a:lnTo>
                    <a:pt x="120" y="1801"/>
                  </a:lnTo>
                  <a:lnTo>
                    <a:pt x="120" y="1787"/>
                  </a:lnTo>
                  <a:cubicBezTo>
                    <a:pt x="106" y="1699"/>
                    <a:pt x="106" y="1611"/>
                    <a:pt x="106" y="1523"/>
                  </a:cubicBezTo>
                  <a:lnTo>
                    <a:pt x="106" y="1495"/>
                  </a:lnTo>
                  <a:lnTo>
                    <a:pt x="106" y="1464"/>
                  </a:lnTo>
                  <a:lnTo>
                    <a:pt x="106" y="1449"/>
                  </a:lnTo>
                  <a:cubicBezTo>
                    <a:pt x="106" y="1347"/>
                    <a:pt x="120" y="1245"/>
                    <a:pt x="134" y="1143"/>
                  </a:cubicBezTo>
                  <a:cubicBezTo>
                    <a:pt x="162" y="1041"/>
                    <a:pt x="194" y="936"/>
                    <a:pt x="236" y="834"/>
                  </a:cubicBezTo>
                  <a:cubicBezTo>
                    <a:pt x="282" y="732"/>
                    <a:pt x="338" y="630"/>
                    <a:pt x="398" y="556"/>
                  </a:cubicBezTo>
                  <a:cubicBezTo>
                    <a:pt x="457" y="468"/>
                    <a:pt x="514" y="394"/>
                    <a:pt x="588" y="338"/>
                  </a:cubicBezTo>
                  <a:cubicBezTo>
                    <a:pt x="661" y="278"/>
                    <a:pt x="735" y="232"/>
                    <a:pt x="809" y="190"/>
                  </a:cubicBezTo>
                  <a:cubicBezTo>
                    <a:pt x="897" y="144"/>
                    <a:pt x="985" y="130"/>
                    <a:pt x="1055" y="116"/>
                  </a:cubicBezTo>
                  <a:close/>
                  <a:moveTo>
                    <a:pt x="4429" y="602"/>
                  </a:moveTo>
                  <a:cubicBezTo>
                    <a:pt x="4485" y="602"/>
                    <a:pt x="4545" y="602"/>
                    <a:pt x="4605" y="616"/>
                  </a:cubicBezTo>
                  <a:cubicBezTo>
                    <a:pt x="4721" y="630"/>
                    <a:pt x="4837" y="658"/>
                    <a:pt x="4956" y="704"/>
                  </a:cubicBezTo>
                  <a:cubicBezTo>
                    <a:pt x="5072" y="760"/>
                    <a:pt x="5174" y="820"/>
                    <a:pt x="5262" y="894"/>
                  </a:cubicBezTo>
                  <a:cubicBezTo>
                    <a:pt x="5364" y="968"/>
                    <a:pt x="5438" y="1041"/>
                    <a:pt x="5512" y="1143"/>
                  </a:cubicBezTo>
                  <a:cubicBezTo>
                    <a:pt x="5586" y="1231"/>
                    <a:pt x="5646" y="1333"/>
                    <a:pt x="5688" y="1435"/>
                  </a:cubicBezTo>
                  <a:cubicBezTo>
                    <a:pt x="5734" y="1551"/>
                    <a:pt x="5776" y="1671"/>
                    <a:pt x="5790" y="1787"/>
                  </a:cubicBezTo>
                  <a:cubicBezTo>
                    <a:pt x="5804" y="1903"/>
                    <a:pt x="5804" y="2037"/>
                    <a:pt x="5790" y="2167"/>
                  </a:cubicBezTo>
                  <a:cubicBezTo>
                    <a:pt x="5776" y="2287"/>
                    <a:pt x="5734" y="2403"/>
                    <a:pt x="5688" y="2519"/>
                  </a:cubicBezTo>
                  <a:cubicBezTo>
                    <a:pt x="5646" y="2624"/>
                    <a:pt x="5586" y="2726"/>
                    <a:pt x="5512" y="2828"/>
                  </a:cubicBezTo>
                  <a:cubicBezTo>
                    <a:pt x="5438" y="2916"/>
                    <a:pt x="5350" y="3004"/>
                    <a:pt x="5262" y="3078"/>
                  </a:cubicBezTo>
                  <a:cubicBezTo>
                    <a:pt x="5160" y="3134"/>
                    <a:pt x="5058" y="3194"/>
                    <a:pt x="4956" y="3254"/>
                  </a:cubicBezTo>
                  <a:cubicBezTo>
                    <a:pt x="4837" y="3296"/>
                    <a:pt x="4721" y="3328"/>
                    <a:pt x="4605" y="3342"/>
                  </a:cubicBezTo>
                  <a:cubicBezTo>
                    <a:pt x="4545" y="3349"/>
                    <a:pt x="4486" y="3352"/>
                    <a:pt x="4426" y="3352"/>
                  </a:cubicBezTo>
                  <a:cubicBezTo>
                    <a:pt x="4365" y="3352"/>
                    <a:pt x="4304" y="3349"/>
                    <a:pt x="4239" y="3342"/>
                  </a:cubicBezTo>
                  <a:cubicBezTo>
                    <a:pt x="4119" y="3328"/>
                    <a:pt x="4003" y="3296"/>
                    <a:pt x="3887" y="3254"/>
                  </a:cubicBezTo>
                  <a:cubicBezTo>
                    <a:pt x="3869" y="3240"/>
                    <a:pt x="3855" y="3240"/>
                    <a:pt x="3841" y="3222"/>
                  </a:cubicBezTo>
                  <a:lnTo>
                    <a:pt x="3827" y="3222"/>
                  </a:lnTo>
                  <a:cubicBezTo>
                    <a:pt x="3739" y="3180"/>
                    <a:pt x="3665" y="3120"/>
                    <a:pt x="3577" y="3078"/>
                  </a:cubicBezTo>
                  <a:cubicBezTo>
                    <a:pt x="3535" y="3032"/>
                    <a:pt x="3490" y="2990"/>
                    <a:pt x="3430" y="2944"/>
                  </a:cubicBezTo>
                  <a:lnTo>
                    <a:pt x="3430" y="2930"/>
                  </a:lnTo>
                  <a:lnTo>
                    <a:pt x="3416" y="2930"/>
                  </a:lnTo>
                  <a:cubicBezTo>
                    <a:pt x="3388" y="2888"/>
                    <a:pt x="3359" y="2856"/>
                    <a:pt x="3328" y="2828"/>
                  </a:cubicBezTo>
                  <a:cubicBezTo>
                    <a:pt x="3254" y="2726"/>
                    <a:pt x="3198" y="2624"/>
                    <a:pt x="3152" y="2519"/>
                  </a:cubicBezTo>
                  <a:lnTo>
                    <a:pt x="3152" y="2505"/>
                  </a:lnTo>
                  <a:lnTo>
                    <a:pt x="3152" y="2491"/>
                  </a:lnTo>
                  <a:lnTo>
                    <a:pt x="3138" y="2491"/>
                  </a:lnTo>
                  <a:lnTo>
                    <a:pt x="3138" y="2477"/>
                  </a:lnTo>
                  <a:lnTo>
                    <a:pt x="3138" y="2462"/>
                  </a:lnTo>
                  <a:cubicBezTo>
                    <a:pt x="3096" y="2375"/>
                    <a:pt x="3078" y="2287"/>
                    <a:pt x="3064" y="2199"/>
                  </a:cubicBezTo>
                  <a:cubicBezTo>
                    <a:pt x="3064" y="2185"/>
                    <a:pt x="3064" y="2167"/>
                    <a:pt x="3050" y="2153"/>
                  </a:cubicBezTo>
                  <a:lnTo>
                    <a:pt x="3050" y="2125"/>
                  </a:lnTo>
                  <a:lnTo>
                    <a:pt x="3050" y="2111"/>
                  </a:lnTo>
                  <a:cubicBezTo>
                    <a:pt x="3036" y="2009"/>
                    <a:pt x="3050" y="1889"/>
                    <a:pt x="3064" y="1787"/>
                  </a:cubicBezTo>
                  <a:cubicBezTo>
                    <a:pt x="3078" y="1671"/>
                    <a:pt x="3110" y="1551"/>
                    <a:pt x="3152" y="1449"/>
                  </a:cubicBezTo>
                  <a:cubicBezTo>
                    <a:pt x="3198" y="1333"/>
                    <a:pt x="3254" y="1231"/>
                    <a:pt x="3328" y="1143"/>
                  </a:cubicBezTo>
                  <a:cubicBezTo>
                    <a:pt x="3402" y="1041"/>
                    <a:pt x="3490" y="968"/>
                    <a:pt x="3577" y="894"/>
                  </a:cubicBezTo>
                  <a:cubicBezTo>
                    <a:pt x="3679" y="820"/>
                    <a:pt x="3767" y="760"/>
                    <a:pt x="3887" y="704"/>
                  </a:cubicBezTo>
                  <a:cubicBezTo>
                    <a:pt x="4003" y="658"/>
                    <a:pt x="4119" y="630"/>
                    <a:pt x="4239" y="616"/>
                  </a:cubicBezTo>
                  <a:cubicBezTo>
                    <a:pt x="4295" y="602"/>
                    <a:pt x="4369" y="602"/>
                    <a:pt x="4429" y="602"/>
                  </a:cubicBezTo>
                  <a:close/>
                  <a:moveTo>
                    <a:pt x="1027" y="0"/>
                  </a:moveTo>
                  <a:cubicBezTo>
                    <a:pt x="897" y="14"/>
                    <a:pt x="763" y="74"/>
                    <a:pt x="633" y="162"/>
                  </a:cubicBezTo>
                  <a:cubicBezTo>
                    <a:pt x="588" y="190"/>
                    <a:pt x="545" y="232"/>
                    <a:pt x="486" y="278"/>
                  </a:cubicBezTo>
                  <a:cubicBezTo>
                    <a:pt x="486" y="292"/>
                    <a:pt x="471" y="292"/>
                    <a:pt x="471" y="306"/>
                  </a:cubicBezTo>
                  <a:cubicBezTo>
                    <a:pt x="398" y="380"/>
                    <a:pt x="324" y="468"/>
                    <a:pt x="282" y="556"/>
                  </a:cubicBezTo>
                  <a:cubicBezTo>
                    <a:pt x="176" y="704"/>
                    <a:pt x="120" y="880"/>
                    <a:pt x="74" y="1055"/>
                  </a:cubicBezTo>
                  <a:cubicBezTo>
                    <a:pt x="60" y="1112"/>
                    <a:pt x="46" y="1186"/>
                    <a:pt x="32" y="1245"/>
                  </a:cubicBezTo>
                  <a:lnTo>
                    <a:pt x="32" y="1305"/>
                  </a:lnTo>
                  <a:cubicBezTo>
                    <a:pt x="18" y="1407"/>
                    <a:pt x="0" y="1523"/>
                    <a:pt x="18" y="1625"/>
                  </a:cubicBezTo>
                  <a:lnTo>
                    <a:pt x="18" y="1657"/>
                  </a:lnTo>
                  <a:cubicBezTo>
                    <a:pt x="32" y="1787"/>
                    <a:pt x="46" y="1935"/>
                    <a:pt x="88" y="2065"/>
                  </a:cubicBezTo>
                  <a:cubicBezTo>
                    <a:pt x="106" y="2097"/>
                    <a:pt x="120" y="2125"/>
                    <a:pt x="120" y="2153"/>
                  </a:cubicBezTo>
                  <a:cubicBezTo>
                    <a:pt x="162" y="2255"/>
                    <a:pt x="208" y="2360"/>
                    <a:pt x="264" y="2431"/>
                  </a:cubicBezTo>
                  <a:lnTo>
                    <a:pt x="282" y="2448"/>
                  </a:lnTo>
                  <a:cubicBezTo>
                    <a:pt x="282" y="2462"/>
                    <a:pt x="296" y="2462"/>
                    <a:pt x="296" y="2477"/>
                  </a:cubicBezTo>
                  <a:lnTo>
                    <a:pt x="310" y="2491"/>
                  </a:lnTo>
                  <a:lnTo>
                    <a:pt x="324" y="2505"/>
                  </a:lnTo>
                  <a:cubicBezTo>
                    <a:pt x="338" y="2536"/>
                    <a:pt x="369" y="2565"/>
                    <a:pt x="384" y="2593"/>
                  </a:cubicBezTo>
                  <a:cubicBezTo>
                    <a:pt x="500" y="2695"/>
                    <a:pt x="616" y="2783"/>
                    <a:pt x="749" y="2814"/>
                  </a:cubicBezTo>
                  <a:cubicBezTo>
                    <a:pt x="831" y="2837"/>
                    <a:pt x="907" y="2848"/>
                    <a:pt x="983" y="2848"/>
                  </a:cubicBezTo>
                  <a:cubicBezTo>
                    <a:pt x="1046" y="2848"/>
                    <a:pt x="1109" y="2841"/>
                    <a:pt x="1175" y="2828"/>
                  </a:cubicBezTo>
                  <a:cubicBezTo>
                    <a:pt x="1305" y="2783"/>
                    <a:pt x="1439" y="2712"/>
                    <a:pt x="1555" y="2607"/>
                  </a:cubicBezTo>
                  <a:cubicBezTo>
                    <a:pt x="1671" y="2519"/>
                    <a:pt x="1776" y="2389"/>
                    <a:pt x="1864" y="2227"/>
                  </a:cubicBezTo>
                  <a:cubicBezTo>
                    <a:pt x="1907" y="2153"/>
                    <a:pt x="1935" y="2065"/>
                    <a:pt x="1966" y="1977"/>
                  </a:cubicBezTo>
                  <a:cubicBezTo>
                    <a:pt x="2009" y="1889"/>
                    <a:pt x="2023" y="1801"/>
                    <a:pt x="2054" y="1699"/>
                  </a:cubicBezTo>
                  <a:cubicBezTo>
                    <a:pt x="2054" y="1671"/>
                    <a:pt x="2054" y="1639"/>
                    <a:pt x="2068" y="1597"/>
                  </a:cubicBezTo>
                  <a:lnTo>
                    <a:pt x="2111" y="1597"/>
                  </a:lnTo>
                  <a:cubicBezTo>
                    <a:pt x="2174" y="1577"/>
                    <a:pt x="2238" y="1562"/>
                    <a:pt x="2308" y="1562"/>
                  </a:cubicBezTo>
                  <a:cubicBezTo>
                    <a:pt x="2335" y="1562"/>
                    <a:pt x="2363" y="1564"/>
                    <a:pt x="2392" y="1569"/>
                  </a:cubicBezTo>
                  <a:cubicBezTo>
                    <a:pt x="2494" y="1569"/>
                    <a:pt x="2596" y="1583"/>
                    <a:pt x="2698" y="1611"/>
                  </a:cubicBezTo>
                  <a:cubicBezTo>
                    <a:pt x="2786" y="1639"/>
                    <a:pt x="2860" y="1671"/>
                    <a:pt x="2934" y="1713"/>
                  </a:cubicBezTo>
                  <a:cubicBezTo>
                    <a:pt x="2934" y="1773"/>
                    <a:pt x="2920" y="1847"/>
                    <a:pt x="2920" y="1903"/>
                  </a:cubicBezTo>
                  <a:lnTo>
                    <a:pt x="2920" y="1963"/>
                  </a:lnTo>
                  <a:cubicBezTo>
                    <a:pt x="2920" y="2079"/>
                    <a:pt x="2920" y="2199"/>
                    <a:pt x="2948" y="2301"/>
                  </a:cubicBezTo>
                  <a:cubicBezTo>
                    <a:pt x="2948" y="2315"/>
                    <a:pt x="2948" y="2315"/>
                    <a:pt x="2962" y="2329"/>
                  </a:cubicBezTo>
                  <a:cubicBezTo>
                    <a:pt x="2990" y="2477"/>
                    <a:pt x="3050" y="2624"/>
                    <a:pt x="3138" y="2769"/>
                  </a:cubicBezTo>
                  <a:cubicBezTo>
                    <a:pt x="3152" y="2800"/>
                    <a:pt x="3166" y="2828"/>
                    <a:pt x="3198" y="2842"/>
                  </a:cubicBezTo>
                  <a:cubicBezTo>
                    <a:pt x="3271" y="2958"/>
                    <a:pt x="3359" y="3046"/>
                    <a:pt x="3447" y="3134"/>
                  </a:cubicBezTo>
                  <a:lnTo>
                    <a:pt x="3461" y="3134"/>
                  </a:lnTo>
                  <a:cubicBezTo>
                    <a:pt x="3475" y="3152"/>
                    <a:pt x="3475" y="3152"/>
                    <a:pt x="3490" y="3166"/>
                  </a:cubicBezTo>
                  <a:cubicBezTo>
                    <a:pt x="3504" y="3166"/>
                    <a:pt x="3504" y="3180"/>
                    <a:pt x="3504" y="3180"/>
                  </a:cubicBezTo>
                  <a:cubicBezTo>
                    <a:pt x="3518" y="3180"/>
                    <a:pt x="3535" y="3194"/>
                    <a:pt x="3535" y="3194"/>
                  </a:cubicBezTo>
                  <a:cubicBezTo>
                    <a:pt x="3577" y="3222"/>
                    <a:pt x="3606" y="3254"/>
                    <a:pt x="3651" y="3268"/>
                  </a:cubicBezTo>
                  <a:cubicBezTo>
                    <a:pt x="3813" y="3370"/>
                    <a:pt x="4017" y="3444"/>
                    <a:pt x="4207" y="3472"/>
                  </a:cubicBezTo>
                  <a:cubicBezTo>
                    <a:pt x="4276" y="3483"/>
                    <a:pt x="4347" y="3488"/>
                    <a:pt x="4417" y="3488"/>
                  </a:cubicBezTo>
                  <a:cubicBezTo>
                    <a:pt x="4557" y="3488"/>
                    <a:pt x="4696" y="3467"/>
                    <a:pt x="4823" y="3430"/>
                  </a:cubicBezTo>
                  <a:cubicBezTo>
                    <a:pt x="5013" y="3384"/>
                    <a:pt x="5188" y="3296"/>
                    <a:pt x="5350" y="3166"/>
                  </a:cubicBezTo>
                  <a:cubicBezTo>
                    <a:pt x="5498" y="3046"/>
                    <a:pt x="5628" y="2902"/>
                    <a:pt x="5734" y="2740"/>
                  </a:cubicBezTo>
                  <a:cubicBezTo>
                    <a:pt x="5776" y="2652"/>
                    <a:pt x="5822" y="2550"/>
                    <a:pt x="5850" y="2462"/>
                  </a:cubicBezTo>
                  <a:cubicBezTo>
                    <a:pt x="5892" y="2360"/>
                    <a:pt x="5910" y="2255"/>
                    <a:pt x="5924" y="2153"/>
                  </a:cubicBezTo>
                  <a:cubicBezTo>
                    <a:pt x="5938" y="2097"/>
                    <a:pt x="5938" y="2023"/>
                    <a:pt x="5938" y="1963"/>
                  </a:cubicBezTo>
                  <a:cubicBezTo>
                    <a:pt x="6128" y="1977"/>
                    <a:pt x="6332" y="1991"/>
                    <a:pt x="6539" y="2023"/>
                  </a:cubicBezTo>
                  <a:cubicBezTo>
                    <a:pt x="6803" y="2051"/>
                    <a:pt x="7067" y="2097"/>
                    <a:pt x="7317" y="2167"/>
                  </a:cubicBezTo>
                  <a:cubicBezTo>
                    <a:pt x="7331" y="2167"/>
                    <a:pt x="7345" y="2185"/>
                    <a:pt x="7373" y="2185"/>
                  </a:cubicBezTo>
                  <a:cubicBezTo>
                    <a:pt x="7521" y="2241"/>
                    <a:pt x="7682" y="2301"/>
                    <a:pt x="7813" y="2389"/>
                  </a:cubicBezTo>
                  <a:cubicBezTo>
                    <a:pt x="7886" y="2431"/>
                    <a:pt x="7960" y="2491"/>
                    <a:pt x="8020" y="2565"/>
                  </a:cubicBezTo>
                  <a:cubicBezTo>
                    <a:pt x="8062" y="2607"/>
                    <a:pt x="8090" y="2667"/>
                    <a:pt x="8122" y="2726"/>
                  </a:cubicBezTo>
                  <a:cubicBezTo>
                    <a:pt x="8136" y="2740"/>
                    <a:pt x="8136" y="2769"/>
                    <a:pt x="8150" y="2800"/>
                  </a:cubicBezTo>
                  <a:cubicBezTo>
                    <a:pt x="8161" y="2821"/>
                    <a:pt x="8180" y="2834"/>
                    <a:pt x="8207" y="2834"/>
                  </a:cubicBezTo>
                  <a:cubicBezTo>
                    <a:pt x="8216" y="2834"/>
                    <a:pt x="8227" y="2832"/>
                    <a:pt x="8238" y="2828"/>
                  </a:cubicBezTo>
                  <a:cubicBezTo>
                    <a:pt x="8266" y="2828"/>
                    <a:pt x="8284" y="2783"/>
                    <a:pt x="8284" y="2754"/>
                  </a:cubicBezTo>
                  <a:cubicBezTo>
                    <a:pt x="8252" y="2695"/>
                    <a:pt x="8238" y="2638"/>
                    <a:pt x="8210" y="2593"/>
                  </a:cubicBezTo>
                  <a:cubicBezTo>
                    <a:pt x="8178" y="2550"/>
                    <a:pt x="8136" y="2505"/>
                    <a:pt x="8090" y="2462"/>
                  </a:cubicBezTo>
                  <a:cubicBezTo>
                    <a:pt x="8020" y="2375"/>
                    <a:pt x="7932" y="2301"/>
                    <a:pt x="7827" y="2241"/>
                  </a:cubicBezTo>
                  <a:cubicBezTo>
                    <a:pt x="7725" y="2185"/>
                    <a:pt x="7609" y="2125"/>
                    <a:pt x="7492" y="2097"/>
                  </a:cubicBezTo>
                  <a:cubicBezTo>
                    <a:pt x="7359" y="2051"/>
                    <a:pt x="7243" y="2009"/>
                    <a:pt x="7109" y="1977"/>
                  </a:cubicBezTo>
                  <a:cubicBezTo>
                    <a:pt x="6891" y="1935"/>
                    <a:pt x="6669" y="1903"/>
                    <a:pt x="6451" y="1875"/>
                  </a:cubicBezTo>
                  <a:cubicBezTo>
                    <a:pt x="6275" y="1861"/>
                    <a:pt x="6100" y="1847"/>
                    <a:pt x="5924" y="1833"/>
                  </a:cubicBezTo>
                  <a:cubicBezTo>
                    <a:pt x="5910" y="1727"/>
                    <a:pt x="5892" y="1625"/>
                    <a:pt x="5864" y="1537"/>
                  </a:cubicBezTo>
                  <a:cubicBezTo>
                    <a:pt x="5804" y="1347"/>
                    <a:pt x="5702" y="1172"/>
                    <a:pt x="5586" y="1010"/>
                  </a:cubicBezTo>
                  <a:cubicBezTo>
                    <a:pt x="5452" y="848"/>
                    <a:pt x="5276" y="718"/>
                    <a:pt x="5101" y="630"/>
                  </a:cubicBezTo>
                  <a:cubicBezTo>
                    <a:pt x="4999" y="584"/>
                    <a:pt x="4897" y="542"/>
                    <a:pt x="4795" y="514"/>
                  </a:cubicBezTo>
                  <a:cubicBezTo>
                    <a:pt x="4707" y="496"/>
                    <a:pt x="4633" y="482"/>
                    <a:pt x="4559" y="468"/>
                  </a:cubicBezTo>
                  <a:lnTo>
                    <a:pt x="4429" y="468"/>
                  </a:lnTo>
                  <a:cubicBezTo>
                    <a:pt x="4341" y="468"/>
                    <a:pt x="4253" y="468"/>
                    <a:pt x="4165" y="496"/>
                  </a:cubicBezTo>
                  <a:cubicBezTo>
                    <a:pt x="3975" y="528"/>
                    <a:pt x="3781" y="602"/>
                    <a:pt x="3623" y="704"/>
                  </a:cubicBezTo>
                  <a:cubicBezTo>
                    <a:pt x="3563" y="732"/>
                    <a:pt x="3490" y="792"/>
                    <a:pt x="3430" y="834"/>
                  </a:cubicBezTo>
                  <a:cubicBezTo>
                    <a:pt x="3416" y="848"/>
                    <a:pt x="3416" y="866"/>
                    <a:pt x="3402" y="866"/>
                  </a:cubicBezTo>
                  <a:cubicBezTo>
                    <a:pt x="3314" y="953"/>
                    <a:pt x="3226" y="1055"/>
                    <a:pt x="3152" y="1157"/>
                  </a:cubicBezTo>
                  <a:cubicBezTo>
                    <a:pt x="3078" y="1288"/>
                    <a:pt x="3008" y="1421"/>
                    <a:pt x="2962" y="1583"/>
                  </a:cubicBezTo>
                  <a:cubicBezTo>
                    <a:pt x="2832" y="1509"/>
                    <a:pt x="2684" y="1464"/>
                    <a:pt x="2522" y="1435"/>
                  </a:cubicBezTo>
                  <a:lnTo>
                    <a:pt x="2360" y="1435"/>
                  </a:lnTo>
                  <a:cubicBezTo>
                    <a:pt x="2258" y="1435"/>
                    <a:pt x="2170" y="1435"/>
                    <a:pt x="2083" y="1464"/>
                  </a:cubicBezTo>
                  <a:cubicBezTo>
                    <a:pt x="2083" y="1347"/>
                    <a:pt x="2083" y="1231"/>
                    <a:pt x="2068" y="1112"/>
                  </a:cubicBezTo>
                  <a:cubicBezTo>
                    <a:pt x="2054" y="922"/>
                    <a:pt x="1995" y="746"/>
                    <a:pt x="1935" y="602"/>
                  </a:cubicBezTo>
                  <a:cubicBezTo>
                    <a:pt x="1864" y="440"/>
                    <a:pt x="1759" y="306"/>
                    <a:pt x="1643" y="204"/>
                  </a:cubicBezTo>
                  <a:cubicBezTo>
                    <a:pt x="1583" y="144"/>
                    <a:pt x="1513" y="102"/>
                    <a:pt x="1453" y="74"/>
                  </a:cubicBezTo>
                  <a:lnTo>
                    <a:pt x="1439" y="74"/>
                  </a:lnTo>
                  <a:cubicBezTo>
                    <a:pt x="1393" y="42"/>
                    <a:pt x="1351" y="28"/>
                    <a:pt x="1291" y="14"/>
                  </a:cubicBezTo>
                  <a:lnTo>
                    <a:pt x="1263" y="14"/>
                  </a:lnTo>
                  <a:cubicBezTo>
                    <a:pt x="1249" y="14"/>
                    <a:pt x="1217" y="0"/>
                    <a:pt x="1203" y="0"/>
                  </a:cubicBezTo>
                  <a:close/>
                </a:path>
              </a:pathLst>
            </a:custGeom>
            <a:solidFill>
              <a:srgbClr val="0A4F7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347982951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375"/>
                                        </p:tgtEl>
                                        <p:attrNameLst>
                                          <p:attrName>style.visibility</p:attrName>
                                        </p:attrNameLst>
                                      </p:cBhvr>
                                      <p:to>
                                        <p:strVal val="visible"/>
                                      </p:to>
                                    </p:set>
                                    <p:anim calcmode="lin" valueType="num">
                                      <p:cBhvr additive="base">
                                        <p:cTn id="7" dur="500" fill="hold"/>
                                        <p:tgtEl>
                                          <p:spTgt spid="1375"/>
                                        </p:tgtEl>
                                        <p:attrNameLst>
                                          <p:attrName>ppt_x</p:attrName>
                                        </p:attrNameLst>
                                      </p:cBhvr>
                                      <p:tavLst>
                                        <p:tav tm="0">
                                          <p:val>
                                            <p:strVal val="#ppt_x"/>
                                          </p:val>
                                        </p:tav>
                                        <p:tav tm="100000">
                                          <p:val>
                                            <p:strVal val="#ppt_x"/>
                                          </p:val>
                                        </p:tav>
                                      </p:tavLst>
                                    </p:anim>
                                    <p:anim calcmode="lin" valueType="num">
                                      <p:cBhvr additive="base">
                                        <p:cTn id="8" dur="500" fill="hold"/>
                                        <p:tgtEl>
                                          <p:spTgt spid="137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557"/>
                                        </p:tgtEl>
                                        <p:attrNameLst>
                                          <p:attrName>style.visibility</p:attrName>
                                        </p:attrNameLst>
                                      </p:cBhvr>
                                      <p:to>
                                        <p:strVal val="visible"/>
                                      </p:to>
                                    </p:set>
                                    <p:anim calcmode="lin" valueType="num">
                                      <p:cBhvr additive="base">
                                        <p:cTn id="11" dur="500" fill="hold"/>
                                        <p:tgtEl>
                                          <p:spTgt spid="1557"/>
                                        </p:tgtEl>
                                        <p:attrNameLst>
                                          <p:attrName>ppt_x</p:attrName>
                                        </p:attrNameLst>
                                      </p:cBhvr>
                                      <p:tavLst>
                                        <p:tav tm="0">
                                          <p:val>
                                            <p:strVal val="#ppt_x"/>
                                          </p:val>
                                        </p:tav>
                                        <p:tav tm="100000">
                                          <p:val>
                                            <p:strVal val="#ppt_x"/>
                                          </p:val>
                                        </p:tav>
                                      </p:tavLst>
                                    </p:anim>
                                    <p:anim calcmode="lin" valueType="num">
                                      <p:cBhvr additive="base">
                                        <p:cTn id="12" dur="500" fill="hold"/>
                                        <p:tgtEl>
                                          <p:spTgt spid="1557"/>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1376"/>
                                        </p:tgtEl>
                                        <p:attrNameLst>
                                          <p:attrName>style.visibility</p:attrName>
                                        </p:attrNameLst>
                                      </p:cBhvr>
                                      <p:to>
                                        <p:strVal val="visible"/>
                                      </p:to>
                                    </p:set>
                                    <p:animEffect transition="in" filter="barn(inVertical)">
                                      <p:cBhvr>
                                        <p:cTn id="17" dur="500"/>
                                        <p:tgtEl>
                                          <p:spTgt spid="1376"/>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grpId="0" nodeType="clickEffect">
                                  <p:stCondLst>
                                    <p:cond delay="0"/>
                                  </p:stCondLst>
                                  <p:childTnLst>
                                    <p:set>
                                      <p:cBhvr>
                                        <p:cTn id="21" dur="1" fill="hold">
                                          <p:stCondLst>
                                            <p:cond delay="0"/>
                                          </p:stCondLst>
                                        </p:cTn>
                                        <p:tgtEl>
                                          <p:spTgt spid="1373"/>
                                        </p:tgtEl>
                                        <p:attrNameLst>
                                          <p:attrName>style.visibility</p:attrName>
                                        </p:attrNameLst>
                                      </p:cBhvr>
                                      <p:to>
                                        <p:strVal val="visible"/>
                                      </p:to>
                                    </p:set>
                                    <p:animEffect transition="in" filter="randombar(horizontal)">
                                      <p:cBhvr>
                                        <p:cTn id="22" dur="500"/>
                                        <p:tgtEl>
                                          <p:spTgt spid="1373"/>
                                        </p:tgtEl>
                                      </p:cBhvr>
                                    </p:animEffect>
                                  </p:childTnLst>
                                </p:cTn>
                              </p:par>
                              <p:par>
                                <p:cTn id="23" presetID="14" presetClass="entr" presetSubtype="10" fill="hold" grpId="0" nodeType="withEffect">
                                  <p:stCondLst>
                                    <p:cond delay="0"/>
                                  </p:stCondLst>
                                  <p:childTnLst>
                                    <p:set>
                                      <p:cBhvr>
                                        <p:cTn id="24" dur="1" fill="hold">
                                          <p:stCondLst>
                                            <p:cond delay="0"/>
                                          </p:stCondLst>
                                        </p:cTn>
                                        <p:tgtEl>
                                          <p:spTgt spid="1374"/>
                                        </p:tgtEl>
                                        <p:attrNameLst>
                                          <p:attrName>style.visibility</p:attrName>
                                        </p:attrNameLst>
                                      </p:cBhvr>
                                      <p:to>
                                        <p:strVal val="visible"/>
                                      </p:to>
                                    </p:set>
                                    <p:animEffect transition="in" filter="randombar(horizontal)">
                                      <p:cBhvr>
                                        <p:cTn id="25" dur="500"/>
                                        <p:tgtEl>
                                          <p:spTgt spid="13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3" grpId="0" animBg="1"/>
      <p:bldP spid="1374" grpId="0" animBg="1"/>
      <p:bldP spid="1376"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200" b="1">
                <a:latin typeface="Times New Roman" panose="02020603050405020304" pitchFamily="18" charset="0"/>
                <a:cs typeface="Times New Roman" panose="02020603050405020304" pitchFamily="18" charset="0"/>
              </a:rPr>
              <a:t>2. Tóm lược ý kiến</a:t>
            </a:r>
            <a:endParaRPr sz="3200" b="1">
              <a:latin typeface="Times New Roman" panose="02020603050405020304" pitchFamily="18" charset="0"/>
              <a:cs typeface="Times New Roman" panose="02020603050405020304" pitchFamily="18" charset="0"/>
            </a:endParaRP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EB911883-DE28-73B4-C5AB-6CBE7AAC10E4}"/>
              </a:ext>
            </a:extLst>
          </p:cNvPr>
          <p:cNvGrpSpPr/>
          <p:nvPr/>
        </p:nvGrpSpPr>
        <p:grpSpPr>
          <a:xfrm>
            <a:off x="7444312" y="3730248"/>
            <a:ext cx="1593151" cy="1343065"/>
            <a:chOff x="0" y="2291150"/>
            <a:chExt cx="1962250" cy="1654224"/>
          </a:xfrm>
        </p:grpSpPr>
        <p:grpSp>
          <p:nvGrpSpPr>
            <p:cNvPr id="56" name="Google Shape;1300;p52">
              <a:extLst>
                <a:ext uri="{FF2B5EF4-FFF2-40B4-BE49-F238E27FC236}">
                  <a16:creationId xmlns:a16="http://schemas.microsoft.com/office/drawing/2014/main" id="{1E3726E5-3618-6DD5-7BA8-181297481DA0}"/>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F9D7C914-BD51-62C6-B05A-B33566B3F2C7}"/>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7F527767-F625-E4E1-3ED7-AF9821C163C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FA82C91D-9137-BFCA-C6C8-3E8ECE37A55C}"/>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E2A62597-CC27-2328-495C-337954FA7D44}"/>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1391302F-E9E4-6988-B965-D7817D611B1D}"/>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F2F0BA8B-F751-4337-A0AD-8E62BAE99837}"/>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3600BC60-C50C-BAC8-75E3-82AA1FFFDEF2}"/>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71C9CD8B-C345-7E75-E1E2-3D3270AD524F}"/>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A62755C0-3CCA-3265-3A7E-6905C2435A4A}"/>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8C323048-1921-ECB2-EAA7-FF664ECE798A}"/>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28800A37-409B-E1A9-B062-08D164BFB430}"/>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1908E444-868F-7125-88AE-9AED66B25A02}"/>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A4B74EF6-C68A-8041-A04E-29FC9DB4B15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676E7A2C-0135-C150-61B7-AC270599E443}"/>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AFE0390B-4C8E-B1B7-0D8D-EF943064B309}"/>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74EE714A-87FE-FFE1-1195-FB7EC64B55E3}"/>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CBA62499-E100-5BCB-28CB-8DFC582B0195}"/>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0E919918-58F0-8909-7819-5630B8C294D1}"/>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ADD83781-66AF-2F01-1404-83333529EB99}"/>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A2EC6F27-D580-E323-F44B-5EE47D859960}"/>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A2044E36-CCA9-9A89-3658-8D5B7A6BBB72}"/>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C7B5E34B-3FBE-D1E2-C472-F4B6376DBAF5}"/>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D78F443E-CBDF-3828-FA6B-7623D1D18975}"/>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43DDD844-96C2-1471-29A8-9D42881D053C}"/>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E430F2DD-68DF-1BBC-99F5-94BD94B71D3C}"/>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9B573F5B-E7A8-6FD8-3C80-50C2E5792D77}"/>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16E35578-126F-7194-C770-E8CD0EBB20AF}"/>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99779505-F7C9-2A5C-1E4A-4ED7840D5E6E}"/>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BA1BF56A-F101-76DA-1BFC-5D4867A61E7D}"/>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C9E55FB2-5DA9-9F2F-2AF9-6B87AE37C620}"/>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530C1159-59D5-8DBD-DB6F-707E14C91C0F}"/>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2580D94-F6A5-DE31-A096-F3DB4DBE8930}"/>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19E0810A-73C1-F193-282A-A2AEE0A04C0F}"/>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D263033-B5A5-249E-9785-6A0F50947538}"/>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DD92A7A1-FF4D-A000-6778-A487FD2C36C5}"/>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C5EACE45-6330-45D9-8805-69E9A336DB28}"/>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8BA53FB3-2B0E-22F7-0182-E6BEA48562E7}"/>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BC4F0B64-0564-A61E-1253-A5552172265A}"/>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AB1E03FF-5BE8-2E73-72BF-1F4AF90B670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F4B55AE4-1681-F52B-068C-9674B31D191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87377756-A8F0-C606-92F3-B56B804B34C7}"/>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B922DD6-C836-29F0-4EBC-AD3C224C660A}"/>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D416B4FD-CEE6-DA72-4A00-7FD808F8679C}"/>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E9351DB4-9B99-C250-C037-3A0D51ABC30B}"/>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9079D00C-6323-6CB3-9494-C6E2A426E1B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A62D4BF8-6978-C6CA-5DF7-CFE1CF318B4A}"/>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A76BD91C-3475-269F-1509-EF7C935969A6}"/>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6F505B35-50A6-E8E5-80C5-FA72E15836DB}"/>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A7A1AF33-C450-746D-9D7D-E1630F97785B}"/>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63ECBC10-51AD-63BD-FD13-1D48E4CCA392}"/>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712E2583-AECA-46CE-68D8-2420DAA91C65}"/>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6CA495B7-A56B-457F-F5FC-E358C1908807}"/>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2906676A-9B15-B793-D51D-EC7A47209D49}"/>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8E129CF8-D6E7-4D5E-7E4F-B91072495194}"/>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552838E1-7C0A-FBE9-24C9-0D49E05B2575}"/>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C4877C85-DA13-2085-4908-D2CAFD997585}"/>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F3473193-D573-8176-7C95-BEB3AE021DDE}"/>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9DF18108-6ADE-B5F2-3AEF-ACFC7F8FF6CD}"/>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021B09F8-64E9-F46E-9561-53BE862C8C45}"/>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11BA593-F394-4150-4CA4-0ED2E9D83742}"/>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A7FEADC2-0152-E403-B449-CE502A6DDE3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6746F894-7EB1-5B02-89CB-C9B05BC4900C}"/>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FDA6DB6B-CBA7-10A0-7F32-9BEEB87E9A57}"/>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EEC1F5DF-ADB0-6B1E-2928-8AC5EB199A28}"/>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030F9FB9-6CE5-9812-A49C-63B28D6CFDC1}"/>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BC5446A2-2475-981A-3858-CA6A6A052DCE}"/>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E752C07E-9E64-0C7C-ADF7-B4AABEB0ACBC}"/>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 name="Google Shape;1261;p51">
            <a:extLst>
              <a:ext uri="{FF2B5EF4-FFF2-40B4-BE49-F238E27FC236}">
                <a16:creationId xmlns:a16="http://schemas.microsoft.com/office/drawing/2014/main" id="{24E6FD6C-A6B0-6B4F-4E51-A2B230504B2C}"/>
              </a:ext>
            </a:extLst>
          </p:cNvPr>
          <p:cNvGrpSpPr/>
          <p:nvPr/>
        </p:nvGrpSpPr>
        <p:grpSpPr>
          <a:xfrm flipH="1">
            <a:off x="637904" y="1414331"/>
            <a:ext cx="4696266" cy="2202081"/>
            <a:chOff x="2516483" y="702500"/>
            <a:chExt cx="7022565" cy="3594300"/>
          </a:xfrm>
          <a:solidFill>
            <a:srgbClr val="FFECD5">
              <a:lumMod val="75000"/>
            </a:srgbClr>
          </a:solidFill>
        </p:grpSpPr>
        <p:sp>
          <p:nvSpPr>
            <p:cNvPr id="3" name="Google Shape;1262;p51">
              <a:extLst>
                <a:ext uri="{FF2B5EF4-FFF2-40B4-BE49-F238E27FC236}">
                  <a16:creationId xmlns:a16="http://schemas.microsoft.com/office/drawing/2014/main" id="{7172807E-876D-17B5-9181-F89EEA019E23}"/>
                </a:ext>
              </a:extLst>
            </p:cNvPr>
            <p:cNvSpPr/>
            <p:nvPr/>
          </p:nvSpPr>
          <p:spPr>
            <a:xfrm>
              <a:off x="2894775" y="702500"/>
              <a:ext cx="6176400" cy="3594300"/>
            </a:xfrm>
            <a:prstGeom prst="wedgeEllipseCallout">
              <a:avLst>
                <a:gd name="adj1" fmla="val -40962"/>
                <a:gd name="adj2" fmla="val 50806"/>
              </a:avLst>
            </a:pr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224" name="Google Shape;1263;p51">
              <a:extLst>
                <a:ext uri="{FF2B5EF4-FFF2-40B4-BE49-F238E27FC236}">
                  <a16:creationId xmlns:a16="http://schemas.microsoft.com/office/drawing/2014/main" id="{CB7FA9CA-A05D-0EDF-A163-5B17E5933E59}"/>
                </a:ext>
              </a:extLst>
            </p:cNvPr>
            <p:cNvGrpSpPr/>
            <p:nvPr/>
          </p:nvGrpSpPr>
          <p:grpSpPr>
            <a:xfrm>
              <a:off x="2516483" y="1938572"/>
              <a:ext cx="7022565" cy="633170"/>
              <a:chOff x="2977600" y="2841597"/>
              <a:chExt cx="4043859" cy="364603"/>
            </a:xfrm>
            <a:grpFill/>
          </p:grpSpPr>
          <p:sp>
            <p:nvSpPr>
              <p:cNvPr id="1289" name="Google Shape;1264;p51">
                <a:extLst>
                  <a:ext uri="{FF2B5EF4-FFF2-40B4-BE49-F238E27FC236}">
                    <a16:creationId xmlns:a16="http://schemas.microsoft.com/office/drawing/2014/main" id="{54CCB573-FC01-A18A-EEC1-5DBF4EC1F334}"/>
                  </a:ext>
                </a:extLst>
              </p:cNvPr>
              <p:cNvSpPr/>
              <p:nvPr/>
            </p:nvSpPr>
            <p:spPr>
              <a:xfrm>
                <a:off x="2977600" y="2892900"/>
                <a:ext cx="97125" cy="313300"/>
              </a:xfrm>
              <a:custGeom>
                <a:avLst/>
                <a:gdLst/>
                <a:ahLst/>
                <a:cxnLst/>
                <a:rect l="l" t="t" r="r" b="b"/>
                <a:pathLst>
                  <a:path w="3885" h="12532" extrusionOk="0">
                    <a:moveTo>
                      <a:pt x="3885" y="12356"/>
                    </a:moveTo>
                    <a:cubicBezTo>
                      <a:pt x="3083" y="12531"/>
                      <a:pt x="2556" y="12356"/>
                      <a:pt x="2130" y="11855"/>
                    </a:cubicBezTo>
                    <a:cubicBezTo>
                      <a:pt x="1905" y="11579"/>
                      <a:pt x="1679" y="11328"/>
                      <a:pt x="1479" y="11028"/>
                    </a:cubicBezTo>
                    <a:cubicBezTo>
                      <a:pt x="1253" y="10702"/>
                      <a:pt x="1103" y="10301"/>
                      <a:pt x="852" y="9950"/>
                    </a:cubicBezTo>
                    <a:cubicBezTo>
                      <a:pt x="251" y="9098"/>
                      <a:pt x="75" y="8120"/>
                      <a:pt x="25" y="7093"/>
                    </a:cubicBezTo>
                    <a:cubicBezTo>
                      <a:pt x="0" y="5514"/>
                      <a:pt x="50" y="3960"/>
                      <a:pt x="451" y="2431"/>
                    </a:cubicBezTo>
                    <a:cubicBezTo>
                      <a:pt x="677" y="1554"/>
                      <a:pt x="1178" y="877"/>
                      <a:pt x="1679" y="150"/>
                    </a:cubicBezTo>
                    <a:cubicBezTo>
                      <a:pt x="1754" y="50"/>
                      <a:pt x="2005" y="0"/>
                      <a:pt x="2130" y="50"/>
                    </a:cubicBezTo>
                    <a:cubicBezTo>
                      <a:pt x="2256" y="125"/>
                      <a:pt x="2381" y="326"/>
                      <a:pt x="2356" y="476"/>
                    </a:cubicBezTo>
                    <a:cubicBezTo>
                      <a:pt x="2331" y="752"/>
                      <a:pt x="2231" y="1003"/>
                      <a:pt x="2105" y="1253"/>
                    </a:cubicBezTo>
                    <a:cubicBezTo>
                      <a:pt x="1554" y="2556"/>
                      <a:pt x="1379" y="3935"/>
                      <a:pt x="1429" y="5338"/>
                    </a:cubicBezTo>
                    <a:cubicBezTo>
                      <a:pt x="1454" y="6090"/>
                      <a:pt x="1479" y="6867"/>
                      <a:pt x="1504" y="7644"/>
                    </a:cubicBezTo>
                    <a:cubicBezTo>
                      <a:pt x="1529" y="8120"/>
                      <a:pt x="1679" y="8572"/>
                      <a:pt x="1930" y="9023"/>
                    </a:cubicBezTo>
                    <a:cubicBezTo>
                      <a:pt x="2506" y="10125"/>
                      <a:pt x="3008" y="11278"/>
                      <a:pt x="3885" y="12356"/>
                    </a:cubicBezTo>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1265;p51">
                <a:extLst>
                  <a:ext uri="{FF2B5EF4-FFF2-40B4-BE49-F238E27FC236}">
                    <a16:creationId xmlns:a16="http://schemas.microsoft.com/office/drawing/2014/main" id="{8E328DB9-B6B3-6F38-C620-4EF992F79AB5}"/>
                  </a:ext>
                </a:extLst>
              </p:cNvPr>
              <p:cNvSpPr/>
              <p:nvPr/>
            </p:nvSpPr>
            <p:spPr>
              <a:xfrm rot="2104647">
                <a:off x="6764591" y="2886614"/>
                <a:ext cx="213706" cy="180480"/>
              </a:xfrm>
              <a:custGeom>
                <a:avLst/>
                <a:gdLst/>
                <a:ahLst/>
                <a:cxnLst/>
                <a:rect l="l" t="t" r="r" b="b"/>
                <a:pathLst>
                  <a:path w="8548" h="7219" extrusionOk="0">
                    <a:moveTo>
                      <a:pt x="1" y="527"/>
                    </a:moveTo>
                    <a:cubicBezTo>
                      <a:pt x="377" y="51"/>
                      <a:pt x="778" y="0"/>
                      <a:pt x="1204" y="126"/>
                    </a:cubicBezTo>
                    <a:cubicBezTo>
                      <a:pt x="2156" y="401"/>
                      <a:pt x="3159" y="627"/>
                      <a:pt x="4036" y="1128"/>
                    </a:cubicBezTo>
                    <a:cubicBezTo>
                      <a:pt x="4161" y="1203"/>
                      <a:pt x="4262" y="1304"/>
                      <a:pt x="4412" y="1329"/>
                    </a:cubicBezTo>
                    <a:cubicBezTo>
                      <a:pt x="5565" y="1780"/>
                      <a:pt x="6317" y="2682"/>
                      <a:pt x="7018" y="3660"/>
                    </a:cubicBezTo>
                    <a:cubicBezTo>
                      <a:pt x="7570" y="4437"/>
                      <a:pt x="8146" y="5239"/>
                      <a:pt x="8397" y="6191"/>
                    </a:cubicBezTo>
                    <a:cubicBezTo>
                      <a:pt x="8447" y="6366"/>
                      <a:pt x="8547" y="6517"/>
                      <a:pt x="8547" y="6692"/>
                    </a:cubicBezTo>
                    <a:cubicBezTo>
                      <a:pt x="8547" y="6843"/>
                      <a:pt x="8497" y="7068"/>
                      <a:pt x="8397" y="7143"/>
                    </a:cubicBezTo>
                    <a:cubicBezTo>
                      <a:pt x="8272" y="7219"/>
                      <a:pt x="8021" y="7168"/>
                      <a:pt x="7921" y="7093"/>
                    </a:cubicBezTo>
                    <a:cubicBezTo>
                      <a:pt x="7620" y="6792"/>
                      <a:pt x="7319" y="6492"/>
                      <a:pt x="7119" y="6141"/>
                    </a:cubicBezTo>
                    <a:cubicBezTo>
                      <a:pt x="6617" y="5188"/>
                      <a:pt x="5916" y="4361"/>
                      <a:pt x="5264" y="3484"/>
                    </a:cubicBezTo>
                    <a:cubicBezTo>
                      <a:pt x="5139" y="3309"/>
                      <a:pt x="4963" y="3108"/>
                      <a:pt x="4763" y="2983"/>
                    </a:cubicBezTo>
                    <a:cubicBezTo>
                      <a:pt x="3710" y="2381"/>
                      <a:pt x="2758" y="1579"/>
                      <a:pt x="1580" y="1229"/>
                    </a:cubicBezTo>
                    <a:cubicBezTo>
                      <a:pt x="1179" y="1128"/>
                      <a:pt x="778" y="953"/>
                      <a:pt x="402" y="802"/>
                    </a:cubicBezTo>
                    <a:cubicBezTo>
                      <a:pt x="277" y="752"/>
                      <a:pt x="176" y="652"/>
                      <a:pt x="1" y="527"/>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1266;p51">
                <a:extLst>
                  <a:ext uri="{FF2B5EF4-FFF2-40B4-BE49-F238E27FC236}">
                    <a16:creationId xmlns:a16="http://schemas.microsoft.com/office/drawing/2014/main" id="{28892F81-D798-01B4-3ED5-74EE56BE40D1}"/>
                  </a:ext>
                </a:extLst>
              </p:cNvPr>
              <p:cNvSpPr/>
              <p:nvPr/>
            </p:nvSpPr>
            <p:spPr>
              <a:xfrm>
                <a:off x="3070325" y="2921075"/>
                <a:ext cx="44500" cy="201800"/>
              </a:xfrm>
              <a:custGeom>
                <a:avLst/>
                <a:gdLst/>
                <a:ahLst/>
                <a:cxnLst/>
                <a:rect l="l" t="t" r="r" b="b"/>
                <a:pathLst>
                  <a:path w="1780" h="8072" extrusionOk="0">
                    <a:moveTo>
                      <a:pt x="1755" y="7946"/>
                    </a:moveTo>
                    <a:cubicBezTo>
                      <a:pt x="1329" y="8071"/>
                      <a:pt x="1053" y="7971"/>
                      <a:pt x="853" y="7670"/>
                    </a:cubicBezTo>
                    <a:cubicBezTo>
                      <a:pt x="401" y="7018"/>
                      <a:pt x="0" y="6342"/>
                      <a:pt x="51" y="5465"/>
                    </a:cubicBezTo>
                    <a:cubicBezTo>
                      <a:pt x="126" y="4637"/>
                      <a:pt x="101" y="3810"/>
                      <a:pt x="101" y="2958"/>
                    </a:cubicBezTo>
                    <a:cubicBezTo>
                      <a:pt x="101" y="2106"/>
                      <a:pt x="376" y="1329"/>
                      <a:pt x="727" y="552"/>
                    </a:cubicBezTo>
                    <a:cubicBezTo>
                      <a:pt x="777" y="402"/>
                      <a:pt x="878" y="226"/>
                      <a:pt x="1003" y="126"/>
                    </a:cubicBezTo>
                    <a:cubicBezTo>
                      <a:pt x="1078" y="51"/>
                      <a:pt x="1254" y="1"/>
                      <a:pt x="1379" y="26"/>
                    </a:cubicBezTo>
                    <a:cubicBezTo>
                      <a:pt x="1479" y="76"/>
                      <a:pt x="1629" y="226"/>
                      <a:pt x="1604" y="327"/>
                    </a:cubicBezTo>
                    <a:cubicBezTo>
                      <a:pt x="1604" y="653"/>
                      <a:pt x="1579" y="1028"/>
                      <a:pt x="1479" y="1329"/>
                    </a:cubicBezTo>
                    <a:cubicBezTo>
                      <a:pt x="1228" y="2081"/>
                      <a:pt x="1153" y="2833"/>
                      <a:pt x="1228" y="3610"/>
                    </a:cubicBezTo>
                    <a:cubicBezTo>
                      <a:pt x="1228" y="3835"/>
                      <a:pt x="1254" y="4086"/>
                      <a:pt x="1254" y="4337"/>
                    </a:cubicBezTo>
                    <a:cubicBezTo>
                      <a:pt x="1203" y="5414"/>
                      <a:pt x="1178" y="6492"/>
                      <a:pt x="1730" y="7495"/>
                    </a:cubicBezTo>
                    <a:cubicBezTo>
                      <a:pt x="1780" y="7595"/>
                      <a:pt x="1755" y="7745"/>
                      <a:pt x="1755" y="7946"/>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1267;p51">
                <a:extLst>
                  <a:ext uri="{FF2B5EF4-FFF2-40B4-BE49-F238E27FC236}">
                    <a16:creationId xmlns:a16="http://schemas.microsoft.com/office/drawing/2014/main" id="{64551E38-C93B-FF17-B03D-64C27535929F}"/>
                  </a:ext>
                </a:extLst>
              </p:cNvPr>
              <p:cNvSpPr/>
              <p:nvPr/>
            </p:nvSpPr>
            <p:spPr>
              <a:xfrm rot="2104647">
                <a:off x="6907153" y="2873784"/>
                <a:ext cx="101553" cy="76477"/>
              </a:xfrm>
              <a:custGeom>
                <a:avLst/>
                <a:gdLst/>
                <a:ahLst/>
                <a:cxnLst/>
                <a:rect l="l" t="t" r="r" b="b"/>
                <a:pathLst>
                  <a:path w="4062" h="3059" extrusionOk="0">
                    <a:moveTo>
                      <a:pt x="1" y="351"/>
                    </a:moveTo>
                    <a:cubicBezTo>
                      <a:pt x="277" y="0"/>
                      <a:pt x="653" y="0"/>
                      <a:pt x="1003" y="151"/>
                    </a:cubicBezTo>
                    <a:cubicBezTo>
                      <a:pt x="1505" y="376"/>
                      <a:pt x="2006" y="652"/>
                      <a:pt x="2457" y="953"/>
                    </a:cubicBezTo>
                    <a:cubicBezTo>
                      <a:pt x="2858" y="1228"/>
                      <a:pt x="3184" y="1579"/>
                      <a:pt x="3560" y="1905"/>
                    </a:cubicBezTo>
                    <a:cubicBezTo>
                      <a:pt x="3836" y="2131"/>
                      <a:pt x="3961" y="2457"/>
                      <a:pt x="4036" y="2807"/>
                    </a:cubicBezTo>
                    <a:cubicBezTo>
                      <a:pt x="4061" y="2883"/>
                      <a:pt x="3961" y="2958"/>
                      <a:pt x="3936" y="3033"/>
                    </a:cubicBezTo>
                    <a:cubicBezTo>
                      <a:pt x="3836" y="3033"/>
                      <a:pt x="3760" y="3058"/>
                      <a:pt x="3710" y="3033"/>
                    </a:cubicBezTo>
                    <a:cubicBezTo>
                      <a:pt x="3284" y="2732"/>
                      <a:pt x="2833" y="2457"/>
                      <a:pt x="2482" y="2081"/>
                    </a:cubicBezTo>
                    <a:cubicBezTo>
                      <a:pt x="1780" y="1429"/>
                      <a:pt x="1003" y="928"/>
                      <a:pt x="151" y="552"/>
                    </a:cubicBezTo>
                    <a:cubicBezTo>
                      <a:pt x="101" y="527"/>
                      <a:pt x="51" y="451"/>
                      <a:pt x="1" y="351"/>
                    </a:cubicBezTo>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sp>
        <p:nvSpPr>
          <p:cNvPr id="1293" name="Google Shape;1268;p51">
            <a:extLst>
              <a:ext uri="{FF2B5EF4-FFF2-40B4-BE49-F238E27FC236}">
                <a16:creationId xmlns:a16="http://schemas.microsoft.com/office/drawing/2014/main" id="{4F32BDAA-50DA-AF9C-BDB3-233D23A893FB}"/>
              </a:ext>
            </a:extLst>
          </p:cNvPr>
          <p:cNvSpPr txBox="1">
            <a:spLocks/>
          </p:cNvSpPr>
          <p:nvPr/>
        </p:nvSpPr>
        <p:spPr>
          <a:xfrm flipH="1">
            <a:off x="1290932" y="2224200"/>
            <a:ext cx="3502915" cy="841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Francois One"/>
              <a:buNone/>
              <a:defRPr sz="5000" b="0" i="0" u="none" strike="noStrike" cap="none">
                <a:solidFill>
                  <a:schemeClr val="lt2"/>
                </a:solidFill>
                <a:latin typeface="Francois One"/>
                <a:ea typeface="Francois One"/>
                <a:cs typeface="Francois One"/>
                <a:sym typeface="Francois One"/>
              </a:defRPr>
            </a:lvl1pPr>
            <a:lvl2pPr marR="0" lvl="1"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2pPr>
            <a:lvl3pPr marR="0" lvl="2"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3pPr>
            <a:lvl4pPr marR="0" lvl="3"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4pPr>
            <a:lvl5pPr marR="0" lvl="4"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5pPr>
            <a:lvl6pPr marR="0" lvl="5"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6pPr>
            <a:lvl7pPr marR="0" lvl="6"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7pPr>
            <a:lvl8pPr marR="0" lvl="7"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8pPr>
            <a:lvl9pPr marR="0" lvl="8"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9pPr>
          </a:lstStyle>
          <a:p>
            <a:r>
              <a:rPr lang="en-US" sz="2800" i="1">
                <a:solidFill>
                  <a:schemeClr val="tx1">
                    <a:lumMod val="10000"/>
                  </a:schemeClr>
                </a:solidFill>
                <a:latin typeface="Times New Roman" panose="02020603050405020304" pitchFamily="18" charset="0"/>
                <a:cs typeface="Times New Roman" panose="02020603050405020304" pitchFamily="18" charset="0"/>
              </a:rPr>
              <a:t>Hs</a:t>
            </a:r>
            <a:r>
              <a:rPr lang="vi-VN" sz="2800" i="1">
                <a:solidFill>
                  <a:schemeClr val="tx1">
                    <a:lumMod val="10000"/>
                  </a:schemeClr>
                </a:solidFill>
                <a:latin typeface="Times New Roman" panose="02020603050405020304" pitchFamily="18" charset="0"/>
                <a:cs typeface="Times New Roman" panose="02020603050405020304" pitchFamily="18" charset="0"/>
              </a:rPr>
              <a:t> thảo luận nhóm 4-6 em để hoàn thành PHT số 1</a:t>
            </a:r>
            <a:endParaRPr lang="en-US" sz="2800">
              <a:solidFill>
                <a:schemeClr val="tx1">
                  <a:lumMod val="10000"/>
                </a:schemeClr>
              </a:solidFill>
              <a:latin typeface="Times New Roman" panose="02020603050405020304" pitchFamily="18" charset="0"/>
              <a:cs typeface="Times New Roman" panose="02020603050405020304" pitchFamily="18" charset="0"/>
            </a:endParaRPr>
          </a:p>
        </p:txBody>
      </p:sp>
      <p:grpSp>
        <p:nvGrpSpPr>
          <p:cNvPr id="1294" name="Google Shape;1279;p51">
            <a:extLst>
              <a:ext uri="{FF2B5EF4-FFF2-40B4-BE49-F238E27FC236}">
                <a16:creationId xmlns:a16="http://schemas.microsoft.com/office/drawing/2014/main" id="{A6F96991-71E5-4AC0-7DA2-7767BDDC8AF7}"/>
              </a:ext>
            </a:extLst>
          </p:cNvPr>
          <p:cNvGrpSpPr/>
          <p:nvPr/>
        </p:nvGrpSpPr>
        <p:grpSpPr>
          <a:xfrm rot="788979">
            <a:off x="6272870" y="1087285"/>
            <a:ext cx="1626010" cy="891644"/>
            <a:chOff x="5479850" y="93588"/>
            <a:chExt cx="1625975" cy="891625"/>
          </a:xfrm>
        </p:grpSpPr>
        <p:grpSp>
          <p:nvGrpSpPr>
            <p:cNvPr id="1295" name="Google Shape;1280;p51">
              <a:extLst>
                <a:ext uri="{FF2B5EF4-FFF2-40B4-BE49-F238E27FC236}">
                  <a16:creationId xmlns:a16="http://schemas.microsoft.com/office/drawing/2014/main" id="{5CA76AEC-8704-ED19-2409-55C968D3D170}"/>
                </a:ext>
              </a:extLst>
            </p:cNvPr>
            <p:cNvGrpSpPr/>
            <p:nvPr/>
          </p:nvGrpSpPr>
          <p:grpSpPr>
            <a:xfrm flipH="1">
              <a:off x="5479850" y="93588"/>
              <a:ext cx="1625975" cy="891625"/>
              <a:chOff x="2977600" y="2496900"/>
              <a:chExt cx="1625975" cy="891625"/>
            </a:xfrm>
          </p:grpSpPr>
          <p:sp>
            <p:nvSpPr>
              <p:cNvPr id="1297" name="Google Shape;1281;p51">
                <a:extLst>
                  <a:ext uri="{FF2B5EF4-FFF2-40B4-BE49-F238E27FC236}">
                    <a16:creationId xmlns:a16="http://schemas.microsoft.com/office/drawing/2014/main" id="{7B2C7940-8F00-C371-EC77-742D0D9167E5}"/>
                  </a:ext>
                </a:extLst>
              </p:cNvPr>
              <p:cNvSpPr/>
              <p:nvPr/>
            </p:nvSpPr>
            <p:spPr>
              <a:xfrm>
                <a:off x="2977600" y="2892900"/>
                <a:ext cx="97125" cy="313300"/>
              </a:xfrm>
              <a:custGeom>
                <a:avLst/>
                <a:gdLst/>
                <a:ahLst/>
                <a:cxnLst/>
                <a:rect l="l" t="t" r="r" b="b"/>
                <a:pathLst>
                  <a:path w="3885" h="12532" extrusionOk="0">
                    <a:moveTo>
                      <a:pt x="3885" y="12356"/>
                    </a:moveTo>
                    <a:cubicBezTo>
                      <a:pt x="3083" y="12531"/>
                      <a:pt x="2556" y="12356"/>
                      <a:pt x="2130" y="11855"/>
                    </a:cubicBezTo>
                    <a:cubicBezTo>
                      <a:pt x="1905" y="11579"/>
                      <a:pt x="1679" y="11328"/>
                      <a:pt x="1479" y="11028"/>
                    </a:cubicBezTo>
                    <a:cubicBezTo>
                      <a:pt x="1253" y="10702"/>
                      <a:pt x="1103" y="10301"/>
                      <a:pt x="852" y="9950"/>
                    </a:cubicBezTo>
                    <a:cubicBezTo>
                      <a:pt x="251" y="9098"/>
                      <a:pt x="75" y="8120"/>
                      <a:pt x="25" y="7093"/>
                    </a:cubicBezTo>
                    <a:cubicBezTo>
                      <a:pt x="0" y="5514"/>
                      <a:pt x="50" y="3960"/>
                      <a:pt x="451" y="2431"/>
                    </a:cubicBezTo>
                    <a:cubicBezTo>
                      <a:pt x="677" y="1554"/>
                      <a:pt x="1178" y="877"/>
                      <a:pt x="1679" y="150"/>
                    </a:cubicBezTo>
                    <a:cubicBezTo>
                      <a:pt x="1754" y="50"/>
                      <a:pt x="2005" y="0"/>
                      <a:pt x="2130" y="50"/>
                    </a:cubicBezTo>
                    <a:cubicBezTo>
                      <a:pt x="2256" y="125"/>
                      <a:pt x="2381" y="326"/>
                      <a:pt x="2356" y="476"/>
                    </a:cubicBezTo>
                    <a:cubicBezTo>
                      <a:pt x="2331" y="752"/>
                      <a:pt x="2231" y="1003"/>
                      <a:pt x="2105" y="1253"/>
                    </a:cubicBezTo>
                    <a:cubicBezTo>
                      <a:pt x="1554" y="2556"/>
                      <a:pt x="1379" y="3935"/>
                      <a:pt x="1429" y="5338"/>
                    </a:cubicBezTo>
                    <a:cubicBezTo>
                      <a:pt x="1454" y="6090"/>
                      <a:pt x="1479" y="6867"/>
                      <a:pt x="1504" y="7644"/>
                    </a:cubicBezTo>
                    <a:cubicBezTo>
                      <a:pt x="1529" y="8120"/>
                      <a:pt x="1679" y="8572"/>
                      <a:pt x="1930" y="9023"/>
                    </a:cubicBezTo>
                    <a:cubicBezTo>
                      <a:pt x="2506" y="10125"/>
                      <a:pt x="3008" y="11278"/>
                      <a:pt x="3885" y="12356"/>
                    </a:cubicBezTo>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8" name="Google Shape;1282;p51">
                <a:extLst>
                  <a:ext uri="{FF2B5EF4-FFF2-40B4-BE49-F238E27FC236}">
                    <a16:creationId xmlns:a16="http://schemas.microsoft.com/office/drawing/2014/main" id="{60EB1CC8-370E-05B7-8284-AFBCC2D5E4B5}"/>
                  </a:ext>
                </a:extLst>
              </p:cNvPr>
              <p:cNvSpPr/>
              <p:nvPr/>
            </p:nvSpPr>
            <p:spPr>
              <a:xfrm>
                <a:off x="4352900" y="2547650"/>
                <a:ext cx="213700" cy="180475"/>
              </a:xfrm>
              <a:custGeom>
                <a:avLst/>
                <a:gdLst/>
                <a:ahLst/>
                <a:cxnLst/>
                <a:rect l="l" t="t" r="r" b="b"/>
                <a:pathLst>
                  <a:path w="8548" h="7219" extrusionOk="0">
                    <a:moveTo>
                      <a:pt x="1" y="527"/>
                    </a:moveTo>
                    <a:cubicBezTo>
                      <a:pt x="377" y="51"/>
                      <a:pt x="778" y="0"/>
                      <a:pt x="1204" y="126"/>
                    </a:cubicBezTo>
                    <a:cubicBezTo>
                      <a:pt x="2156" y="401"/>
                      <a:pt x="3159" y="627"/>
                      <a:pt x="4036" y="1128"/>
                    </a:cubicBezTo>
                    <a:cubicBezTo>
                      <a:pt x="4161" y="1203"/>
                      <a:pt x="4262" y="1304"/>
                      <a:pt x="4412" y="1329"/>
                    </a:cubicBezTo>
                    <a:cubicBezTo>
                      <a:pt x="5565" y="1780"/>
                      <a:pt x="6317" y="2682"/>
                      <a:pt x="7018" y="3660"/>
                    </a:cubicBezTo>
                    <a:cubicBezTo>
                      <a:pt x="7570" y="4437"/>
                      <a:pt x="8146" y="5239"/>
                      <a:pt x="8397" y="6191"/>
                    </a:cubicBezTo>
                    <a:cubicBezTo>
                      <a:pt x="8447" y="6366"/>
                      <a:pt x="8547" y="6517"/>
                      <a:pt x="8547" y="6692"/>
                    </a:cubicBezTo>
                    <a:cubicBezTo>
                      <a:pt x="8547" y="6843"/>
                      <a:pt x="8497" y="7068"/>
                      <a:pt x="8397" y="7143"/>
                    </a:cubicBezTo>
                    <a:cubicBezTo>
                      <a:pt x="8272" y="7219"/>
                      <a:pt x="8021" y="7168"/>
                      <a:pt x="7921" y="7093"/>
                    </a:cubicBezTo>
                    <a:cubicBezTo>
                      <a:pt x="7620" y="6792"/>
                      <a:pt x="7319" y="6492"/>
                      <a:pt x="7119" y="6141"/>
                    </a:cubicBezTo>
                    <a:cubicBezTo>
                      <a:pt x="6617" y="5188"/>
                      <a:pt x="5916" y="4361"/>
                      <a:pt x="5264" y="3484"/>
                    </a:cubicBezTo>
                    <a:cubicBezTo>
                      <a:pt x="5139" y="3309"/>
                      <a:pt x="4963" y="3108"/>
                      <a:pt x="4763" y="2983"/>
                    </a:cubicBezTo>
                    <a:cubicBezTo>
                      <a:pt x="3710" y="2381"/>
                      <a:pt x="2758" y="1579"/>
                      <a:pt x="1580" y="1229"/>
                    </a:cubicBezTo>
                    <a:cubicBezTo>
                      <a:pt x="1179" y="1128"/>
                      <a:pt x="778" y="953"/>
                      <a:pt x="402" y="802"/>
                    </a:cubicBezTo>
                    <a:cubicBezTo>
                      <a:pt x="277" y="752"/>
                      <a:pt x="176" y="652"/>
                      <a:pt x="1" y="527"/>
                    </a:cubicBezTo>
                    <a:close/>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1283;p51">
                <a:extLst>
                  <a:ext uri="{FF2B5EF4-FFF2-40B4-BE49-F238E27FC236}">
                    <a16:creationId xmlns:a16="http://schemas.microsoft.com/office/drawing/2014/main" id="{20FA1319-1EEC-3F34-62A3-6EC44BAE1C7A}"/>
                  </a:ext>
                </a:extLst>
              </p:cNvPr>
              <p:cNvSpPr/>
              <p:nvPr/>
            </p:nvSpPr>
            <p:spPr>
              <a:xfrm>
                <a:off x="4351650" y="3107800"/>
                <a:ext cx="188000" cy="152275"/>
              </a:xfrm>
              <a:custGeom>
                <a:avLst/>
                <a:gdLst/>
                <a:ahLst/>
                <a:cxnLst/>
                <a:rect l="l" t="t" r="r" b="b"/>
                <a:pathLst>
                  <a:path w="7520" h="6091" extrusionOk="0">
                    <a:moveTo>
                      <a:pt x="1" y="5865"/>
                    </a:moveTo>
                    <a:cubicBezTo>
                      <a:pt x="928" y="5214"/>
                      <a:pt x="1605" y="4687"/>
                      <a:pt x="2357" y="4261"/>
                    </a:cubicBezTo>
                    <a:cubicBezTo>
                      <a:pt x="3560" y="3585"/>
                      <a:pt x="4587" y="2707"/>
                      <a:pt x="5540" y="1755"/>
                    </a:cubicBezTo>
                    <a:cubicBezTo>
                      <a:pt x="5865" y="1454"/>
                      <a:pt x="6116" y="1078"/>
                      <a:pt x="6417" y="727"/>
                    </a:cubicBezTo>
                    <a:cubicBezTo>
                      <a:pt x="6667" y="452"/>
                      <a:pt x="6868" y="101"/>
                      <a:pt x="7219" y="1"/>
                    </a:cubicBezTo>
                    <a:cubicBezTo>
                      <a:pt x="7520" y="151"/>
                      <a:pt x="7495" y="351"/>
                      <a:pt x="7444" y="552"/>
                    </a:cubicBezTo>
                    <a:cubicBezTo>
                      <a:pt x="7169" y="1254"/>
                      <a:pt x="6818" y="1880"/>
                      <a:pt x="6317" y="2432"/>
                    </a:cubicBezTo>
                    <a:cubicBezTo>
                      <a:pt x="5013" y="3860"/>
                      <a:pt x="3434" y="4938"/>
                      <a:pt x="1705" y="5790"/>
                    </a:cubicBezTo>
                    <a:cubicBezTo>
                      <a:pt x="1229" y="6016"/>
                      <a:pt x="753" y="6091"/>
                      <a:pt x="1" y="5865"/>
                    </a:cubicBezTo>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1284;p51">
                <a:extLst>
                  <a:ext uri="{FF2B5EF4-FFF2-40B4-BE49-F238E27FC236}">
                    <a16:creationId xmlns:a16="http://schemas.microsoft.com/office/drawing/2014/main" id="{63C01DB1-4EC1-BEFD-0ACA-BD8B2E29F3F9}"/>
                  </a:ext>
                </a:extLst>
              </p:cNvPr>
              <p:cNvSpPr/>
              <p:nvPr/>
            </p:nvSpPr>
            <p:spPr>
              <a:xfrm>
                <a:off x="3070325" y="2921075"/>
                <a:ext cx="44500" cy="201800"/>
              </a:xfrm>
              <a:custGeom>
                <a:avLst/>
                <a:gdLst/>
                <a:ahLst/>
                <a:cxnLst/>
                <a:rect l="l" t="t" r="r" b="b"/>
                <a:pathLst>
                  <a:path w="1780" h="8072" extrusionOk="0">
                    <a:moveTo>
                      <a:pt x="1755" y="7946"/>
                    </a:moveTo>
                    <a:cubicBezTo>
                      <a:pt x="1329" y="8071"/>
                      <a:pt x="1053" y="7971"/>
                      <a:pt x="853" y="7670"/>
                    </a:cubicBezTo>
                    <a:cubicBezTo>
                      <a:pt x="401" y="7018"/>
                      <a:pt x="0" y="6342"/>
                      <a:pt x="51" y="5465"/>
                    </a:cubicBezTo>
                    <a:cubicBezTo>
                      <a:pt x="126" y="4637"/>
                      <a:pt x="101" y="3810"/>
                      <a:pt x="101" y="2958"/>
                    </a:cubicBezTo>
                    <a:cubicBezTo>
                      <a:pt x="101" y="2106"/>
                      <a:pt x="376" y="1329"/>
                      <a:pt x="727" y="552"/>
                    </a:cubicBezTo>
                    <a:cubicBezTo>
                      <a:pt x="777" y="402"/>
                      <a:pt x="878" y="226"/>
                      <a:pt x="1003" y="126"/>
                    </a:cubicBezTo>
                    <a:cubicBezTo>
                      <a:pt x="1078" y="51"/>
                      <a:pt x="1254" y="1"/>
                      <a:pt x="1379" y="26"/>
                    </a:cubicBezTo>
                    <a:cubicBezTo>
                      <a:pt x="1479" y="76"/>
                      <a:pt x="1629" y="226"/>
                      <a:pt x="1604" y="327"/>
                    </a:cubicBezTo>
                    <a:cubicBezTo>
                      <a:pt x="1604" y="653"/>
                      <a:pt x="1579" y="1028"/>
                      <a:pt x="1479" y="1329"/>
                    </a:cubicBezTo>
                    <a:cubicBezTo>
                      <a:pt x="1228" y="2081"/>
                      <a:pt x="1153" y="2833"/>
                      <a:pt x="1228" y="3610"/>
                    </a:cubicBezTo>
                    <a:cubicBezTo>
                      <a:pt x="1228" y="3835"/>
                      <a:pt x="1254" y="4086"/>
                      <a:pt x="1254" y="4337"/>
                    </a:cubicBezTo>
                    <a:cubicBezTo>
                      <a:pt x="1203" y="5414"/>
                      <a:pt x="1178" y="6492"/>
                      <a:pt x="1730" y="7495"/>
                    </a:cubicBezTo>
                    <a:cubicBezTo>
                      <a:pt x="1780" y="7595"/>
                      <a:pt x="1755" y="7745"/>
                      <a:pt x="1755" y="7946"/>
                    </a:cubicBezTo>
                    <a:close/>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1285;p51">
                <a:extLst>
                  <a:ext uri="{FF2B5EF4-FFF2-40B4-BE49-F238E27FC236}">
                    <a16:creationId xmlns:a16="http://schemas.microsoft.com/office/drawing/2014/main" id="{5B45FAD0-DD6E-57B6-A9FF-790222D5EB94}"/>
                  </a:ext>
                </a:extLst>
              </p:cNvPr>
              <p:cNvSpPr/>
              <p:nvPr/>
            </p:nvSpPr>
            <p:spPr>
              <a:xfrm>
                <a:off x="4537125" y="3151025"/>
                <a:ext cx="66450" cy="84000"/>
              </a:xfrm>
              <a:custGeom>
                <a:avLst/>
                <a:gdLst/>
                <a:ahLst/>
                <a:cxnLst/>
                <a:rect l="l" t="t" r="r" b="b"/>
                <a:pathLst>
                  <a:path w="2658" h="3360" extrusionOk="0">
                    <a:moveTo>
                      <a:pt x="2356" y="1"/>
                    </a:moveTo>
                    <a:cubicBezTo>
                      <a:pt x="2457" y="151"/>
                      <a:pt x="2557" y="226"/>
                      <a:pt x="2607" y="352"/>
                    </a:cubicBezTo>
                    <a:cubicBezTo>
                      <a:pt x="2657" y="427"/>
                      <a:pt x="2657" y="552"/>
                      <a:pt x="2632" y="653"/>
                    </a:cubicBezTo>
                    <a:cubicBezTo>
                      <a:pt x="2331" y="1605"/>
                      <a:pt x="1880" y="2482"/>
                      <a:pt x="1028" y="3109"/>
                    </a:cubicBezTo>
                    <a:cubicBezTo>
                      <a:pt x="903" y="3209"/>
                      <a:pt x="727" y="3309"/>
                      <a:pt x="577" y="3334"/>
                    </a:cubicBezTo>
                    <a:cubicBezTo>
                      <a:pt x="426" y="3359"/>
                      <a:pt x="226" y="3309"/>
                      <a:pt x="126" y="3209"/>
                    </a:cubicBezTo>
                    <a:cubicBezTo>
                      <a:pt x="25" y="3109"/>
                      <a:pt x="0" y="2883"/>
                      <a:pt x="51" y="2733"/>
                    </a:cubicBezTo>
                    <a:cubicBezTo>
                      <a:pt x="76" y="2582"/>
                      <a:pt x="176" y="2407"/>
                      <a:pt x="276" y="2282"/>
                    </a:cubicBezTo>
                    <a:cubicBezTo>
                      <a:pt x="853" y="1680"/>
                      <a:pt x="1379" y="1054"/>
                      <a:pt x="1830" y="352"/>
                    </a:cubicBezTo>
                    <a:cubicBezTo>
                      <a:pt x="1905" y="201"/>
                      <a:pt x="2156" y="126"/>
                      <a:pt x="2356" y="1"/>
                    </a:cubicBezTo>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1286;p51">
                <a:extLst>
                  <a:ext uri="{FF2B5EF4-FFF2-40B4-BE49-F238E27FC236}">
                    <a16:creationId xmlns:a16="http://schemas.microsoft.com/office/drawing/2014/main" id="{4132A7EB-8447-CDFE-09E2-3808B6C23905}"/>
                  </a:ext>
                </a:extLst>
              </p:cNvPr>
              <p:cNvSpPr/>
              <p:nvPr/>
            </p:nvSpPr>
            <p:spPr>
              <a:xfrm>
                <a:off x="4442500" y="2496900"/>
                <a:ext cx="101550" cy="76475"/>
              </a:xfrm>
              <a:custGeom>
                <a:avLst/>
                <a:gdLst/>
                <a:ahLst/>
                <a:cxnLst/>
                <a:rect l="l" t="t" r="r" b="b"/>
                <a:pathLst>
                  <a:path w="4062" h="3059" extrusionOk="0">
                    <a:moveTo>
                      <a:pt x="1" y="351"/>
                    </a:moveTo>
                    <a:cubicBezTo>
                      <a:pt x="277" y="0"/>
                      <a:pt x="653" y="0"/>
                      <a:pt x="1003" y="151"/>
                    </a:cubicBezTo>
                    <a:cubicBezTo>
                      <a:pt x="1505" y="376"/>
                      <a:pt x="2006" y="652"/>
                      <a:pt x="2457" y="953"/>
                    </a:cubicBezTo>
                    <a:cubicBezTo>
                      <a:pt x="2858" y="1228"/>
                      <a:pt x="3184" y="1579"/>
                      <a:pt x="3560" y="1905"/>
                    </a:cubicBezTo>
                    <a:cubicBezTo>
                      <a:pt x="3836" y="2131"/>
                      <a:pt x="3961" y="2457"/>
                      <a:pt x="4036" y="2807"/>
                    </a:cubicBezTo>
                    <a:cubicBezTo>
                      <a:pt x="4061" y="2883"/>
                      <a:pt x="3961" y="2958"/>
                      <a:pt x="3936" y="3033"/>
                    </a:cubicBezTo>
                    <a:cubicBezTo>
                      <a:pt x="3836" y="3033"/>
                      <a:pt x="3760" y="3058"/>
                      <a:pt x="3710" y="3033"/>
                    </a:cubicBezTo>
                    <a:cubicBezTo>
                      <a:pt x="3284" y="2732"/>
                      <a:pt x="2833" y="2457"/>
                      <a:pt x="2482" y="2081"/>
                    </a:cubicBezTo>
                    <a:cubicBezTo>
                      <a:pt x="1780" y="1429"/>
                      <a:pt x="1003" y="928"/>
                      <a:pt x="151" y="552"/>
                    </a:cubicBezTo>
                    <a:cubicBezTo>
                      <a:pt x="101" y="527"/>
                      <a:pt x="51" y="451"/>
                      <a:pt x="1" y="351"/>
                    </a:cubicBezTo>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1287;p51">
                <a:extLst>
                  <a:ext uri="{FF2B5EF4-FFF2-40B4-BE49-F238E27FC236}">
                    <a16:creationId xmlns:a16="http://schemas.microsoft.com/office/drawing/2014/main" id="{6421BF64-A8BC-8385-F99E-EF486B5BD8FF}"/>
                  </a:ext>
                </a:extLst>
              </p:cNvPr>
              <p:cNvSpPr/>
              <p:nvPr/>
            </p:nvSpPr>
            <p:spPr>
              <a:xfrm>
                <a:off x="3159300" y="2599025"/>
                <a:ext cx="1362800" cy="789500"/>
              </a:xfrm>
              <a:custGeom>
                <a:avLst/>
                <a:gdLst/>
                <a:ahLst/>
                <a:cxnLst/>
                <a:rect l="l" t="t" r="r" b="b"/>
                <a:pathLst>
                  <a:path w="54512" h="31580" extrusionOk="0">
                    <a:moveTo>
                      <a:pt x="10677" y="29274"/>
                    </a:moveTo>
                    <a:cubicBezTo>
                      <a:pt x="11253" y="29149"/>
                      <a:pt x="11855" y="29249"/>
                      <a:pt x="12457" y="29249"/>
                    </a:cubicBezTo>
                    <a:cubicBezTo>
                      <a:pt x="13033" y="29249"/>
                      <a:pt x="13634" y="29324"/>
                      <a:pt x="14236" y="29324"/>
                    </a:cubicBezTo>
                    <a:cubicBezTo>
                      <a:pt x="15013" y="29324"/>
                      <a:pt x="15815" y="29299"/>
                      <a:pt x="16617" y="29249"/>
                    </a:cubicBezTo>
                    <a:cubicBezTo>
                      <a:pt x="18121" y="29174"/>
                      <a:pt x="19599" y="29073"/>
                      <a:pt x="21103" y="28998"/>
                    </a:cubicBezTo>
                    <a:cubicBezTo>
                      <a:pt x="21279" y="28973"/>
                      <a:pt x="21429" y="28923"/>
                      <a:pt x="21604" y="28898"/>
                    </a:cubicBezTo>
                    <a:cubicBezTo>
                      <a:pt x="21955" y="28848"/>
                      <a:pt x="22306" y="28823"/>
                      <a:pt x="22657" y="28798"/>
                    </a:cubicBezTo>
                    <a:cubicBezTo>
                      <a:pt x="23309" y="28723"/>
                      <a:pt x="23960" y="28672"/>
                      <a:pt x="24612" y="28622"/>
                    </a:cubicBezTo>
                    <a:cubicBezTo>
                      <a:pt x="25063" y="28572"/>
                      <a:pt x="25514" y="28422"/>
                      <a:pt x="25965" y="28422"/>
                    </a:cubicBezTo>
                    <a:cubicBezTo>
                      <a:pt x="27469" y="28347"/>
                      <a:pt x="28923" y="28121"/>
                      <a:pt x="30351" y="27670"/>
                    </a:cubicBezTo>
                    <a:cubicBezTo>
                      <a:pt x="31504" y="27294"/>
                      <a:pt x="32732" y="27068"/>
                      <a:pt x="33910" y="26793"/>
                    </a:cubicBezTo>
                    <a:cubicBezTo>
                      <a:pt x="35464" y="26442"/>
                      <a:pt x="37018" y="26066"/>
                      <a:pt x="38572" y="25690"/>
                    </a:cubicBezTo>
                    <a:cubicBezTo>
                      <a:pt x="40652" y="25239"/>
                      <a:pt x="42707" y="24788"/>
                      <a:pt x="44687" y="23961"/>
                    </a:cubicBezTo>
                    <a:cubicBezTo>
                      <a:pt x="46191" y="23334"/>
                      <a:pt x="47670" y="22632"/>
                      <a:pt x="48923" y="21580"/>
                    </a:cubicBezTo>
                    <a:cubicBezTo>
                      <a:pt x="50502" y="20251"/>
                      <a:pt x="52031" y="18898"/>
                      <a:pt x="53083" y="17093"/>
                    </a:cubicBezTo>
                    <a:cubicBezTo>
                      <a:pt x="53534" y="16342"/>
                      <a:pt x="53860" y="15540"/>
                      <a:pt x="54211" y="14738"/>
                    </a:cubicBezTo>
                    <a:cubicBezTo>
                      <a:pt x="54412" y="14261"/>
                      <a:pt x="54487" y="13735"/>
                      <a:pt x="54487" y="13209"/>
                    </a:cubicBezTo>
                    <a:cubicBezTo>
                      <a:pt x="54462" y="12733"/>
                      <a:pt x="54462" y="12231"/>
                      <a:pt x="54462" y="11755"/>
                    </a:cubicBezTo>
                    <a:cubicBezTo>
                      <a:pt x="54512" y="10352"/>
                      <a:pt x="54086" y="9073"/>
                      <a:pt x="53509" y="7845"/>
                    </a:cubicBezTo>
                    <a:cubicBezTo>
                      <a:pt x="53359" y="7545"/>
                      <a:pt x="53133" y="7269"/>
                      <a:pt x="52983" y="6943"/>
                    </a:cubicBezTo>
                    <a:cubicBezTo>
                      <a:pt x="52181" y="5414"/>
                      <a:pt x="51003" y="4211"/>
                      <a:pt x="49575" y="3234"/>
                    </a:cubicBezTo>
                    <a:cubicBezTo>
                      <a:pt x="48346" y="2407"/>
                      <a:pt x="47018" y="1805"/>
                      <a:pt x="45590" y="1429"/>
                    </a:cubicBezTo>
                    <a:cubicBezTo>
                      <a:pt x="44712" y="1204"/>
                      <a:pt x="43885" y="853"/>
                      <a:pt x="43033" y="577"/>
                    </a:cubicBezTo>
                    <a:cubicBezTo>
                      <a:pt x="42482" y="377"/>
                      <a:pt x="41905" y="176"/>
                      <a:pt x="41329" y="176"/>
                    </a:cubicBezTo>
                    <a:cubicBezTo>
                      <a:pt x="38472" y="251"/>
                      <a:pt x="35615" y="1"/>
                      <a:pt x="32782" y="452"/>
                    </a:cubicBezTo>
                    <a:cubicBezTo>
                      <a:pt x="31755" y="602"/>
                      <a:pt x="30702" y="727"/>
                      <a:pt x="29700" y="953"/>
                    </a:cubicBezTo>
                    <a:cubicBezTo>
                      <a:pt x="28898" y="1153"/>
                      <a:pt x="28121" y="1229"/>
                      <a:pt x="27319" y="1229"/>
                    </a:cubicBezTo>
                    <a:cubicBezTo>
                      <a:pt x="26767" y="1229"/>
                      <a:pt x="26216" y="1304"/>
                      <a:pt x="25715" y="1554"/>
                    </a:cubicBezTo>
                    <a:cubicBezTo>
                      <a:pt x="25289" y="1755"/>
                      <a:pt x="24863" y="1855"/>
                      <a:pt x="24411" y="1905"/>
                    </a:cubicBezTo>
                    <a:cubicBezTo>
                      <a:pt x="22908" y="2156"/>
                      <a:pt x="21379" y="2357"/>
                      <a:pt x="19850" y="2532"/>
                    </a:cubicBezTo>
                    <a:cubicBezTo>
                      <a:pt x="19148" y="2582"/>
                      <a:pt x="18421" y="2758"/>
                      <a:pt x="17720" y="2933"/>
                    </a:cubicBezTo>
                    <a:cubicBezTo>
                      <a:pt x="16040" y="3409"/>
                      <a:pt x="14386" y="3910"/>
                      <a:pt x="12707" y="4387"/>
                    </a:cubicBezTo>
                    <a:cubicBezTo>
                      <a:pt x="12131" y="4562"/>
                      <a:pt x="11604" y="4813"/>
                      <a:pt x="11103" y="5138"/>
                    </a:cubicBezTo>
                    <a:cubicBezTo>
                      <a:pt x="9850" y="5940"/>
                      <a:pt x="8547" y="6692"/>
                      <a:pt x="7294" y="7519"/>
                    </a:cubicBezTo>
                    <a:cubicBezTo>
                      <a:pt x="5790" y="8522"/>
                      <a:pt x="4411" y="9650"/>
                      <a:pt x="3309" y="11154"/>
                    </a:cubicBezTo>
                    <a:cubicBezTo>
                      <a:pt x="1680" y="13409"/>
                      <a:pt x="1680" y="13384"/>
                      <a:pt x="577" y="15941"/>
                    </a:cubicBezTo>
                    <a:cubicBezTo>
                      <a:pt x="151" y="16893"/>
                      <a:pt x="0" y="17845"/>
                      <a:pt x="50" y="18873"/>
                    </a:cubicBezTo>
                    <a:cubicBezTo>
                      <a:pt x="151" y="20728"/>
                      <a:pt x="351" y="22532"/>
                      <a:pt x="1604" y="24061"/>
                    </a:cubicBezTo>
                    <a:cubicBezTo>
                      <a:pt x="1980" y="24562"/>
                      <a:pt x="2356" y="25063"/>
                      <a:pt x="2857" y="25414"/>
                    </a:cubicBezTo>
                    <a:cubicBezTo>
                      <a:pt x="3258" y="25715"/>
                      <a:pt x="3634" y="26016"/>
                      <a:pt x="3985" y="26317"/>
                    </a:cubicBezTo>
                    <a:cubicBezTo>
                      <a:pt x="4111" y="28146"/>
                      <a:pt x="3584" y="29800"/>
                      <a:pt x="2832" y="31454"/>
                    </a:cubicBezTo>
                    <a:cubicBezTo>
                      <a:pt x="3484" y="31555"/>
                      <a:pt x="4086" y="31580"/>
                      <a:pt x="4637" y="31479"/>
                    </a:cubicBezTo>
                    <a:cubicBezTo>
                      <a:pt x="5489" y="31329"/>
                      <a:pt x="6341" y="31078"/>
                      <a:pt x="7018" y="30452"/>
                    </a:cubicBezTo>
                    <a:cubicBezTo>
                      <a:pt x="7494" y="30026"/>
                      <a:pt x="8020" y="29625"/>
                      <a:pt x="8572" y="29174"/>
                    </a:cubicBezTo>
                    <a:cubicBezTo>
                      <a:pt x="9248" y="29500"/>
                      <a:pt x="9950" y="29449"/>
                      <a:pt x="10677" y="29274"/>
                    </a:cubicBezTo>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296" name="Google Shape;1288;p51">
              <a:extLst>
                <a:ext uri="{FF2B5EF4-FFF2-40B4-BE49-F238E27FC236}">
                  <a16:creationId xmlns:a16="http://schemas.microsoft.com/office/drawing/2014/main" id="{67C442DA-3690-5FD9-5957-004EB9A5B955}"/>
                </a:ext>
              </a:extLst>
            </p:cNvPr>
            <p:cNvSpPr/>
            <p:nvPr/>
          </p:nvSpPr>
          <p:spPr>
            <a:xfrm rot="616563">
              <a:off x="5791438" y="546482"/>
              <a:ext cx="1019886" cy="273524"/>
            </a:xfrm>
            <a:prstGeom prst="rect">
              <a:avLst/>
            </a:prstGeom>
          </p:spPr>
          <p:txBody>
            <a:bodyPr>
              <a:prstTxWarp prst="textPlain">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B5E5E2"/>
                </a:solidFill>
                <a:effectLst/>
                <a:uLnTx/>
                <a:uFillTx/>
                <a:latin typeface="Bahiana"/>
              </a:endParaRPr>
            </a:p>
          </p:txBody>
        </p:sp>
      </p:grpSp>
      <p:grpSp>
        <p:nvGrpSpPr>
          <p:cNvPr id="1304" name="Google Shape;1289;p51">
            <a:extLst>
              <a:ext uri="{FF2B5EF4-FFF2-40B4-BE49-F238E27FC236}">
                <a16:creationId xmlns:a16="http://schemas.microsoft.com/office/drawing/2014/main" id="{5166D498-8D9D-6F36-20E8-9E0734471DD7}"/>
              </a:ext>
            </a:extLst>
          </p:cNvPr>
          <p:cNvGrpSpPr/>
          <p:nvPr/>
        </p:nvGrpSpPr>
        <p:grpSpPr>
          <a:xfrm>
            <a:off x="5306450" y="2166926"/>
            <a:ext cx="3002421" cy="3122092"/>
            <a:chOff x="5687246" y="2571810"/>
            <a:chExt cx="2743664" cy="2769961"/>
          </a:xfrm>
        </p:grpSpPr>
        <p:sp>
          <p:nvSpPr>
            <p:cNvPr id="1305" name="Google Shape;1290;p51">
              <a:extLst>
                <a:ext uri="{FF2B5EF4-FFF2-40B4-BE49-F238E27FC236}">
                  <a16:creationId xmlns:a16="http://schemas.microsoft.com/office/drawing/2014/main" id="{4C4B9643-D6AD-F298-4054-593AD8D9B110}"/>
                </a:ext>
              </a:extLst>
            </p:cNvPr>
            <p:cNvSpPr/>
            <p:nvPr/>
          </p:nvSpPr>
          <p:spPr>
            <a:xfrm>
              <a:off x="5687246" y="4093814"/>
              <a:ext cx="1057118" cy="1247957"/>
            </a:xfrm>
            <a:custGeom>
              <a:avLst/>
              <a:gdLst/>
              <a:ahLst/>
              <a:cxnLst/>
              <a:rect l="l" t="t" r="r" b="b"/>
              <a:pathLst>
                <a:path w="19432" h="22940" extrusionOk="0">
                  <a:moveTo>
                    <a:pt x="4881" y="3602"/>
                  </a:moveTo>
                  <a:cubicBezTo>
                    <a:pt x="5058" y="3602"/>
                    <a:pt x="7157" y="3625"/>
                    <a:pt x="7327" y="5131"/>
                  </a:cubicBezTo>
                  <a:lnTo>
                    <a:pt x="7151" y="5156"/>
                  </a:lnTo>
                  <a:cubicBezTo>
                    <a:pt x="6976" y="3752"/>
                    <a:pt x="4921" y="3802"/>
                    <a:pt x="4896" y="3777"/>
                  </a:cubicBezTo>
                  <a:lnTo>
                    <a:pt x="4870" y="3602"/>
                  </a:lnTo>
                  <a:cubicBezTo>
                    <a:pt x="4872" y="3602"/>
                    <a:pt x="4876" y="3602"/>
                    <a:pt x="4881" y="3602"/>
                  </a:cubicBezTo>
                  <a:close/>
                  <a:moveTo>
                    <a:pt x="2637" y="1"/>
                  </a:moveTo>
                  <a:cubicBezTo>
                    <a:pt x="2380" y="1"/>
                    <a:pt x="2202" y="44"/>
                    <a:pt x="2139" y="143"/>
                  </a:cubicBezTo>
                  <a:cubicBezTo>
                    <a:pt x="1838" y="619"/>
                    <a:pt x="4094" y="1547"/>
                    <a:pt x="4870" y="1847"/>
                  </a:cubicBezTo>
                  <a:cubicBezTo>
                    <a:pt x="4174" y="1603"/>
                    <a:pt x="2249" y="977"/>
                    <a:pt x="1269" y="977"/>
                  </a:cubicBezTo>
                  <a:cubicBezTo>
                    <a:pt x="944" y="977"/>
                    <a:pt x="722" y="1046"/>
                    <a:pt x="685" y="1221"/>
                  </a:cubicBezTo>
                  <a:cubicBezTo>
                    <a:pt x="635" y="1597"/>
                    <a:pt x="2665" y="2299"/>
                    <a:pt x="3743" y="2649"/>
                  </a:cubicBezTo>
                  <a:cubicBezTo>
                    <a:pt x="3743" y="2649"/>
                    <a:pt x="3718" y="2675"/>
                    <a:pt x="3718" y="2675"/>
                  </a:cubicBezTo>
                  <a:cubicBezTo>
                    <a:pt x="2891" y="2495"/>
                    <a:pt x="1524" y="2225"/>
                    <a:pt x="779" y="2225"/>
                  </a:cubicBezTo>
                  <a:cubicBezTo>
                    <a:pt x="485" y="2225"/>
                    <a:pt x="287" y="2267"/>
                    <a:pt x="259" y="2374"/>
                  </a:cubicBezTo>
                  <a:cubicBezTo>
                    <a:pt x="159" y="2800"/>
                    <a:pt x="2489" y="3401"/>
                    <a:pt x="3517" y="3652"/>
                  </a:cubicBezTo>
                  <a:cubicBezTo>
                    <a:pt x="2789" y="3534"/>
                    <a:pt x="1433" y="3312"/>
                    <a:pt x="636" y="3312"/>
                  </a:cubicBezTo>
                  <a:cubicBezTo>
                    <a:pt x="254" y="3312"/>
                    <a:pt x="0" y="3363"/>
                    <a:pt x="8" y="3502"/>
                  </a:cubicBezTo>
                  <a:cubicBezTo>
                    <a:pt x="8" y="4078"/>
                    <a:pt x="2515" y="4705"/>
                    <a:pt x="3492" y="4955"/>
                  </a:cubicBezTo>
                  <a:lnTo>
                    <a:pt x="3567" y="4880"/>
                  </a:lnTo>
                  <a:cubicBezTo>
                    <a:pt x="3667" y="5607"/>
                    <a:pt x="3843" y="6484"/>
                    <a:pt x="4169" y="7587"/>
                  </a:cubicBezTo>
                  <a:cubicBezTo>
                    <a:pt x="4169" y="7587"/>
                    <a:pt x="4369" y="13903"/>
                    <a:pt x="6449" y="19442"/>
                  </a:cubicBezTo>
                  <a:cubicBezTo>
                    <a:pt x="7282" y="21640"/>
                    <a:pt x="9511" y="22940"/>
                    <a:pt x="12104" y="22940"/>
                  </a:cubicBezTo>
                  <a:cubicBezTo>
                    <a:pt x="14509" y="22940"/>
                    <a:pt x="17225" y="21822"/>
                    <a:pt x="19432" y="19266"/>
                  </a:cubicBezTo>
                  <a:cubicBezTo>
                    <a:pt x="16424" y="18289"/>
                    <a:pt x="13718" y="16660"/>
                    <a:pt x="12189" y="13903"/>
                  </a:cubicBezTo>
                  <a:cubicBezTo>
                    <a:pt x="11988" y="14229"/>
                    <a:pt x="11888" y="14404"/>
                    <a:pt x="11888" y="14404"/>
                  </a:cubicBezTo>
                  <a:lnTo>
                    <a:pt x="10134" y="9692"/>
                  </a:lnTo>
                  <a:lnTo>
                    <a:pt x="9858" y="8690"/>
                  </a:lnTo>
                  <a:cubicBezTo>
                    <a:pt x="9858" y="8690"/>
                    <a:pt x="8855" y="5983"/>
                    <a:pt x="8730" y="5256"/>
                  </a:cubicBezTo>
                  <a:cubicBezTo>
                    <a:pt x="8605" y="4379"/>
                    <a:pt x="9357" y="1822"/>
                    <a:pt x="9282" y="820"/>
                  </a:cubicBezTo>
                  <a:cubicBezTo>
                    <a:pt x="9260" y="573"/>
                    <a:pt x="9152" y="477"/>
                    <a:pt x="8996" y="477"/>
                  </a:cubicBezTo>
                  <a:cubicBezTo>
                    <a:pt x="8597" y="477"/>
                    <a:pt x="7887" y="1104"/>
                    <a:pt x="7527" y="1446"/>
                  </a:cubicBezTo>
                  <a:cubicBezTo>
                    <a:pt x="6582" y="892"/>
                    <a:pt x="3802" y="1"/>
                    <a:pt x="2637" y="1"/>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1291;p51">
              <a:extLst>
                <a:ext uri="{FF2B5EF4-FFF2-40B4-BE49-F238E27FC236}">
                  <a16:creationId xmlns:a16="http://schemas.microsoft.com/office/drawing/2014/main" id="{CA6E8482-AE44-1FFE-E48E-D58053DAD534}"/>
                </a:ext>
              </a:extLst>
            </p:cNvPr>
            <p:cNvSpPr/>
            <p:nvPr/>
          </p:nvSpPr>
          <p:spPr>
            <a:xfrm>
              <a:off x="6350271" y="4798294"/>
              <a:ext cx="444564" cy="343650"/>
            </a:xfrm>
            <a:custGeom>
              <a:avLst/>
              <a:gdLst/>
              <a:ahLst/>
              <a:cxnLst/>
              <a:rect l="l" t="t" r="r" b="b"/>
              <a:pathLst>
                <a:path w="8172" h="6317" extrusionOk="0">
                  <a:moveTo>
                    <a:pt x="602" y="0"/>
                  </a:moveTo>
                  <a:cubicBezTo>
                    <a:pt x="377" y="376"/>
                    <a:pt x="151" y="702"/>
                    <a:pt x="1" y="953"/>
                  </a:cubicBezTo>
                  <a:cubicBezTo>
                    <a:pt x="1530" y="3710"/>
                    <a:pt x="4236" y="5339"/>
                    <a:pt x="7244" y="6316"/>
                  </a:cubicBezTo>
                  <a:cubicBezTo>
                    <a:pt x="7570" y="5940"/>
                    <a:pt x="7871" y="5514"/>
                    <a:pt x="8171" y="5063"/>
                  </a:cubicBezTo>
                  <a:cubicBezTo>
                    <a:pt x="8171" y="4888"/>
                    <a:pt x="8171" y="4737"/>
                    <a:pt x="8146" y="4562"/>
                  </a:cubicBezTo>
                  <a:cubicBezTo>
                    <a:pt x="7444" y="4386"/>
                    <a:pt x="3710" y="3359"/>
                    <a:pt x="602"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1292;p51">
              <a:extLst>
                <a:ext uri="{FF2B5EF4-FFF2-40B4-BE49-F238E27FC236}">
                  <a16:creationId xmlns:a16="http://schemas.microsoft.com/office/drawing/2014/main" id="{00DF07B0-4DFE-E194-5893-1BF74332727F}"/>
                </a:ext>
              </a:extLst>
            </p:cNvPr>
            <p:cNvSpPr/>
            <p:nvPr/>
          </p:nvSpPr>
          <p:spPr>
            <a:xfrm>
              <a:off x="5952173" y="4289708"/>
              <a:ext cx="133663" cy="84593"/>
            </a:xfrm>
            <a:custGeom>
              <a:avLst/>
              <a:gdLst/>
              <a:ahLst/>
              <a:cxnLst/>
              <a:rect l="l" t="t" r="r" b="b"/>
              <a:pathLst>
                <a:path w="2457" h="1555" extrusionOk="0">
                  <a:moveTo>
                    <a:pt x="11" y="1"/>
                  </a:moveTo>
                  <a:cubicBezTo>
                    <a:pt x="6" y="1"/>
                    <a:pt x="2" y="1"/>
                    <a:pt x="0" y="1"/>
                  </a:cubicBezTo>
                  <a:lnTo>
                    <a:pt x="26" y="201"/>
                  </a:lnTo>
                  <a:cubicBezTo>
                    <a:pt x="27" y="201"/>
                    <a:pt x="38" y="201"/>
                    <a:pt x="56" y="201"/>
                  </a:cubicBezTo>
                  <a:cubicBezTo>
                    <a:pt x="316" y="201"/>
                    <a:pt x="2117" y="245"/>
                    <a:pt x="2281" y="1555"/>
                  </a:cubicBezTo>
                  <a:lnTo>
                    <a:pt x="2457" y="1530"/>
                  </a:lnTo>
                  <a:cubicBezTo>
                    <a:pt x="2287" y="24"/>
                    <a:pt x="188" y="1"/>
                    <a:pt x="11"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1293;p51">
              <a:extLst>
                <a:ext uri="{FF2B5EF4-FFF2-40B4-BE49-F238E27FC236}">
                  <a16:creationId xmlns:a16="http://schemas.microsoft.com/office/drawing/2014/main" id="{FC9F8D15-F12B-0D73-F839-5C0FAD04DD80}"/>
                </a:ext>
              </a:extLst>
            </p:cNvPr>
            <p:cNvSpPr/>
            <p:nvPr/>
          </p:nvSpPr>
          <p:spPr>
            <a:xfrm>
              <a:off x="6650232" y="3308060"/>
              <a:ext cx="109128" cy="154118"/>
            </a:xfrm>
            <a:custGeom>
              <a:avLst/>
              <a:gdLst/>
              <a:ahLst/>
              <a:cxnLst/>
              <a:rect l="l" t="t" r="r" b="b"/>
              <a:pathLst>
                <a:path w="2006" h="2833" extrusionOk="0">
                  <a:moveTo>
                    <a:pt x="2006" y="1"/>
                  </a:moveTo>
                  <a:lnTo>
                    <a:pt x="2006" y="1"/>
                  </a:lnTo>
                  <a:cubicBezTo>
                    <a:pt x="1830" y="26"/>
                    <a:pt x="1655" y="76"/>
                    <a:pt x="1454" y="101"/>
                  </a:cubicBezTo>
                  <a:cubicBezTo>
                    <a:pt x="1254" y="126"/>
                    <a:pt x="1078" y="176"/>
                    <a:pt x="953" y="251"/>
                  </a:cubicBezTo>
                  <a:cubicBezTo>
                    <a:pt x="552" y="627"/>
                    <a:pt x="226" y="1053"/>
                    <a:pt x="1" y="1555"/>
                  </a:cubicBezTo>
                  <a:cubicBezTo>
                    <a:pt x="76" y="2006"/>
                    <a:pt x="151" y="2432"/>
                    <a:pt x="226" y="2833"/>
                  </a:cubicBezTo>
                  <a:cubicBezTo>
                    <a:pt x="702" y="1956"/>
                    <a:pt x="1354" y="1630"/>
                    <a:pt x="1981" y="1580"/>
                  </a:cubicBezTo>
                  <a:cubicBezTo>
                    <a:pt x="1981" y="1028"/>
                    <a:pt x="2006" y="502"/>
                    <a:pt x="2006" y="1"/>
                  </a:cubicBezTo>
                  <a:close/>
                </a:path>
              </a:pathLst>
            </a:custGeom>
            <a:solidFill>
              <a:srgbClr val="B93F49"/>
            </a:solidFill>
            <a:ln w="9525" cap="flat" cmpd="sng">
              <a:solidFill>
                <a:srgbClr val="B93F4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1294;p51">
              <a:extLst>
                <a:ext uri="{FF2B5EF4-FFF2-40B4-BE49-F238E27FC236}">
                  <a16:creationId xmlns:a16="http://schemas.microsoft.com/office/drawing/2014/main" id="{1CBCBDB4-B311-64B7-F917-9CEEC0B2286B}"/>
                </a:ext>
              </a:extLst>
            </p:cNvPr>
            <p:cNvSpPr/>
            <p:nvPr/>
          </p:nvSpPr>
          <p:spPr>
            <a:xfrm>
              <a:off x="6779758" y="3708934"/>
              <a:ext cx="19149" cy="8215"/>
            </a:xfrm>
            <a:custGeom>
              <a:avLst/>
              <a:gdLst/>
              <a:ahLst/>
              <a:cxnLst/>
              <a:rect l="l" t="t" r="r" b="b"/>
              <a:pathLst>
                <a:path w="352" h="151" extrusionOk="0">
                  <a:moveTo>
                    <a:pt x="276" y="0"/>
                  </a:moveTo>
                  <a:cubicBezTo>
                    <a:pt x="201" y="25"/>
                    <a:pt x="101" y="25"/>
                    <a:pt x="1" y="25"/>
                  </a:cubicBezTo>
                  <a:cubicBezTo>
                    <a:pt x="126" y="75"/>
                    <a:pt x="226" y="125"/>
                    <a:pt x="351" y="151"/>
                  </a:cubicBezTo>
                  <a:cubicBezTo>
                    <a:pt x="326" y="100"/>
                    <a:pt x="301" y="50"/>
                    <a:pt x="276" y="0"/>
                  </a:cubicBezTo>
                  <a:close/>
                </a:path>
              </a:pathLst>
            </a:custGeom>
            <a:solidFill>
              <a:srgbClr val="0101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0" name="Google Shape;1295;p51">
              <a:extLst>
                <a:ext uri="{FF2B5EF4-FFF2-40B4-BE49-F238E27FC236}">
                  <a16:creationId xmlns:a16="http://schemas.microsoft.com/office/drawing/2014/main" id="{FC2F8563-FC54-8E00-2885-2D9E28C60DB4}"/>
                </a:ext>
              </a:extLst>
            </p:cNvPr>
            <p:cNvSpPr/>
            <p:nvPr/>
          </p:nvSpPr>
          <p:spPr>
            <a:xfrm>
              <a:off x="6639352" y="3238537"/>
              <a:ext cx="31389" cy="130943"/>
            </a:xfrm>
            <a:custGeom>
              <a:avLst/>
              <a:gdLst/>
              <a:ahLst/>
              <a:cxnLst/>
              <a:rect l="l" t="t" r="r" b="b"/>
              <a:pathLst>
                <a:path w="577" h="2407" extrusionOk="0">
                  <a:moveTo>
                    <a:pt x="0" y="0"/>
                  </a:moveTo>
                  <a:cubicBezTo>
                    <a:pt x="0" y="802"/>
                    <a:pt x="50" y="1604"/>
                    <a:pt x="150" y="2406"/>
                  </a:cubicBezTo>
                  <a:cubicBezTo>
                    <a:pt x="276" y="2181"/>
                    <a:pt x="426" y="1980"/>
                    <a:pt x="577" y="1780"/>
                  </a:cubicBezTo>
                  <a:lnTo>
                    <a:pt x="577" y="1780"/>
                  </a:lnTo>
                  <a:cubicBezTo>
                    <a:pt x="511" y="1813"/>
                    <a:pt x="461" y="1833"/>
                    <a:pt x="421" y="1833"/>
                  </a:cubicBezTo>
                  <a:cubicBezTo>
                    <a:pt x="248" y="1833"/>
                    <a:pt x="265" y="1447"/>
                    <a:pt x="0" y="0"/>
                  </a:cubicBezTo>
                  <a:close/>
                </a:path>
              </a:pathLst>
            </a:custGeom>
            <a:solidFill>
              <a:srgbClr val="B93F49"/>
            </a:solidFill>
            <a:ln w="9525" cap="flat" cmpd="sng">
              <a:solidFill>
                <a:srgbClr val="B93F4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1" name="Google Shape;1296;p51">
              <a:extLst>
                <a:ext uri="{FF2B5EF4-FFF2-40B4-BE49-F238E27FC236}">
                  <a16:creationId xmlns:a16="http://schemas.microsoft.com/office/drawing/2014/main" id="{0EC0B7A9-0473-DCA9-CE5D-D059E2D87BFA}"/>
                </a:ext>
              </a:extLst>
            </p:cNvPr>
            <p:cNvSpPr/>
            <p:nvPr/>
          </p:nvSpPr>
          <p:spPr>
            <a:xfrm>
              <a:off x="7670066" y="3051727"/>
              <a:ext cx="422695" cy="831790"/>
            </a:xfrm>
            <a:custGeom>
              <a:avLst/>
              <a:gdLst/>
              <a:ahLst/>
              <a:cxnLst/>
              <a:rect l="l" t="t" r="r" b="b"/>
              <a:pathLst>
                <a:path w="7770" h="15290" extrusionOk="0">
                  <a:moveTo>
                    <a:pt x="6918" y="1"/>
                  </a:moveTo>
                  <a:lnTo>
                    <a:pt x="6918" y="1"/>
                  </a:lnTo>
                  <a:cubicBezTo>
                    <a:pt x="7244" y="3961"/>
                    <a:pt x="6016" y="6292"/>
                    <a:pt x="5389" y="7219"/>
                  </a:cubicBezTo>
                  <a:cubicBezTo>
                    <a:pt x="5565" y="7570"/>
                    <a:pt x="5665" y="8021"/>
                    <a:pt x="5690" y="8572"/>
                  </a:cubicBezTo>
                  <a:cubicBezTo>
                    <a:pt x="5821" y="10763"/>
                    <a:pt x="4554" y="11767"/>
                    <a:pt x="3212" y="11767"/>
                  </a:cubicBezTo>
                  <a:cubicBezTo>
                    <a:pt x="3019" y="11767"/>
                    <a:pt x="2824" y="11746"/>
                    <a:pt x="2632" y="11705"/>
                  </a:cubicBezTo>
                  <a:cubicBezTo>
                    <a:pt x="1981" y="13209"/>
                    <a:pt x="1078" y="14387"/>
                    <a:pt x="1" y="15289"/>
                  </a:cubicBezTo>
                  <a:cubicBezTo>
                    <a:pt x="1855" y="14587"/>
                    <a:pt x="3334" y="13409"/>
                    <a:pt x="5138" y="11129"/>
                  </a:cubicBezTo>
                  <a:cubicBezTo>
                    <a:pt x="7770" y="7846"/>
                    <a:pt x="6918" y="3"/>
                    <a:pt x="6918" y="1"/>
                  </a:cubicBezTo>
                  <a:close/>
                </a:path>
              </a:pathLst>
            </a:custGeom>
            <a:solidFill>
              <a:srgbClr val="B93F49"/>
            </a:solidFill>
            <a:ln w="9525" cap="flat" cmpd="sng">
              <a:solidFill>
                <a:srgbClr val="B93F4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2" name="Google Shape;1297;p51">
              <a:extLst>
                <a:ext uri="{FF2B5EF4-FFF2-40B4-BE49-F238E27FC236}">
                  <a16:creationId xmlns:a16="http://schemas.microsoft.com/office/drawing/2014/main" id="{5DFCC1C3-D02B-81D5-0FEC-F8D7FE292E91}"/>
                </a:ext>
              </a:extLst>
            </p:cNvPr>
            <p:cNvSpPr/>
            <p:nvPr/>
          </p:nvSpPr>
          <p:spPr>
            <a:xfrm>
              <a:off x="6734769" y="3707574"/>
              <a:ext cx="128223" cy="115928"/>
            </a:xfrm>
            <a:custGeom>
              <a:avLst/>
              <a:gdLst/>
              <a:ahLst/>
              <a:cxnLst/>
              <a:rect l="l" t="t" r="r" b="b"/>
              <a:pathLst>
                <a:path w="2357" h="2131" extrusionOk="0">
                  <a:moveTo>
                    <a:pt x="0" y="0"/>
                  </a:moveTo>
                  <a:cubicBezTo>
                    <a:pt x="101" y="276"/>
                    <a:pt x="226" y="526"/>
                    <a:pt x="326" y="727"/>
                  </a:cubicBezTo>
                  <a:cubicBezTo>
                    <a:pt x="602" y="1228"/>
                    <a:pt x="1329" y="1704"/>
                    <a:pt x="2356" y="2130"/>
                  </a:cubicBezTo>
                  <a:cubicBezTo>
                    <a:pt x="1955" y="1604"/>
                    <a:pt x="1605" y="1053"/>
                    <a:pt x="1329" y="476"/>
                  </a:cubicBezTo>
                  <a:cubicBezTo>
                    <a:pt x="928" y="376"/>
                    <a:pt x="552" y="226"/>
                    <a:pt x="201" y="25"/>
                  </a:cubicBezTo>
                  <a:cubicBezTo>
                    <a:pt x="126" y="25"/>
                    <a:pt x="51" y="0"/>
                    <a:pt x="0"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3" name="Google Shape;1298;p51">
              <a:extLst>
                <a:ext uri="{FF2B5EF4-FFF2-40B4-BE49-F238E27FC236}">
                  <a16:creationId xmlns:a16="http://schemas.microsoft.com/office/drawing/2014/main" id="{8FC55906-D4FB-8AD6-59F2-FB0E66B0188F}"/>
                </a:ext>
              </a:extLst>
            </p:cNvPr>
            <p:cNvSpPr/>
            <p:nvPr/>
          </p:nvSpPr>
          <p:spPr>
            <a:xfrm>
              <a:off x="7525526" y="4072924"/>
              <a:ext cx="47818" cy="35524"/>
            </a:xfrm>
            <a:custGeom>
              <a:avLst/>
              <a:gdLst/>
              <a:ahLst/>
              <a:cxnLst/>
              <a:rect l="l" t="t" r="r" b="b"/>
              <a:pathLst>
                <a:path w="879" h="653" extrusionOk="0">
                  <a:moveTo>
                    <a:pt x="1" y="1"/>
                  </a:moveTo>
                  <a:lnTo>
                    <a:pt x="1" y="653"/>
                  </a:lnTo>
                  <a:cubicBezTo>
                    <a:pt x="427" y="352"/>
                    <a:pt x="778" y="126"/>
                    <a:pt x="878" y="51"/>
                  </a:cubicBezTo>
                  <a:cubicBezTo>
                    <a:pt x="878" y="51"/>
                    <a:pt x="728" y="26"/>
                    <a:pt x="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4" name="Google Shape;1299;p51">
              <a:extLst>
                <a:ext uri="{FF2B5EF4-FFF2-40B4-BE49-F238E27FC236}">
                  <a16:creationId xmlns:a16="http://schemas.microsoft.com/office/drawing/2014/main" id="{58C3A99F-2C1D-D7AC-F5E1-9B44155A9BED}"/>
                </a:ext>
              </a:extLst>
            </p:cNvPr>
            <p:cNvSpPr/>
            <p:nvPr/>
          </p:nvSpPr>
          <p:spPr>
            <a:xfrm>
              <a:off x="7068785" y="4085219"/>
              <a:ext cx="45044" cy="34164"/>
            </a:xfrm>
            <a:custGeom>
              <a:avLst/>
              <a:gdLst/>
              <a:ahLst/>
              <a:cxnLst/>
              <a:rect l="l" t="t" r="r" b="b"/>
              <a:pathLst>
                <a:path w="828" h="628" extrusionOk="0">
                  <a:moveTo>
                    <a:pt x="803" y="0"/>
                  </a:moveTo>
                  <a:cubicBezTo>
                    <a:pt x="226" y="126"/>
                    <a:pt x="1" y="251"/>
                    <a:pt x="1" y="251"/>
                  </a:cubicBezTo>
                  <a:cubicBezTo>
                    <a:pt x="76" y="326"/>
                    <a:pt x="402" y="452"/>
                    <a:pt x="828" y="627"/>
                  </a:cubicBezTo>
                  <a:lnTo>
                    <a:pt x="803" y="326"/>
                  </a:lnTo>
                  <a:lnTo>
                    <a:pt x="803"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5" name="Google Shape;1300;p51">
              <a:extLst>
                <a:ext uri="{FF2B5EF4-FFF2-40B4-BE49-F238E27FC236}">
                  <a16:creationId xmlns:a16="http://schemas.microsoft.com/office/drawing/2014/main" id="{AFCD5007-3465-B51A-9E70-F499FD268CBA}"/>
                </a:ext>
              </a:extLst>
            </p:cNvPr>
            <p:cNvSpPr/>
            <p:nvPr/>
          </p:nvSpPr>
          <p:spPr>
            <a:xfrm>
              <a:off x="7109693" y="3969347"/>
              <a:ext cx="418669" cy="142150"/>
            </a:xfrm>
            <a:custGeom>
              <a:avLst/>
              <a:gdLst/>
              <a:ahLst/>
              <a:cxnLst/>
              <a:rect l="l" t="t" r="r" b="b"/>
              <a:pathLst>
                <a:path w="7696" h="2613" extrusionOk="0">
                  <a:moveTo>
                    <a:pt x="7695" y="0"/>
                  </a:moveTo>
                  <a:lnTo>
                    <a:pt x="7695" y="0"/>
                  </a:lnTo>
                  <a:cubicBezTo>
                    <a:pt x="6247" y="554"/>
                    <a:pt x="4690" y="800"/>
                    <a:pt x="3133" y="800"/>
                  </a:cubicBezTo>
                  <a:cubicBezTo>
                    <a:pt x="2857" y="800"/>
                    <a:pt x="2582" y="792"/>
                    <a:pt x="2307" y="777"/>
                  </a:cubicBezTo>
                  <a:cubicBezTo>
                    <a:pt x="1505" y="727"/>
                    <a:pt x="728" y="602"/>
                    <a:pt x="1" y="376"/>
                  </a:cubicBezTo>
                  <a:lnTo>
                    <a:pt x="1" y="376"/>
                  </a:lnTo>
                  <a:lnTo>
                    <a:pt x="51" y="2130"/>
                  </a:lnTo>
                  <a:lnTo>
                    <a:pt x="51" y="2456"/>
                  </a:lnTo>
                  <a:cubicBezTo>
                    <a:pt x="746" y="2562"/>
                    <a:pt x="1434" y="2612"/>
                    <a:pt x="2116" y="2612"/>
                  </a:cubicBezTo>
                  <a:cubicBezTo>
                    <a:pt x="4015" y="2612"/>
                    <a:pt x="5863" y="2225"/>
                    <a:pt x="7670" y="1579"/>
                  </a:cubicBezTo>
                  <a:lnTo>
                    <a:pt x="7695" y="0"/>
                  </a:lnTo>
                  <a:close/>
                </a:path>
              </a:pathLst>
            </a:custGeom>
            <a:solidFill>
              <a:srgbClr val="F588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6" name="Google Shape;1301;p51">
              <a:extLst>
                <a:ext uri="{FF2B5EF4-FFF2-40B4-BE49-F238E27FC236}">
                  <a16:creationId xmlns:a16="http://schemas.microsoft.com/office/drawing/2014/main" id="{730E1DA1-B304-767C-B2E4-A3F954A09C07}"/>
                </a:ext>
              </a:extLst>
            </p:cNvPr>
            <p:cNvSpPr/>
            <p:nvPr/>
          </p:nvSpPr>
          <p:spPr>
            <a:xfrm>
              <a:off x="7112413" y="4055244"/>
              <a:ext cx="414535" cy="269992"/>
            </a:xfrm>
            <a:custGeom>
              <a:avLst/>
              <a:gdLst/>
              <a:ahLst/>
              <a:cxnLst/>
              <a:rect l="l" t="t" r="r" b="b"/>
              <a:pathLst>
                <a:path w="7620" h="4963" extrusionOk="0">
                  <a:moveTo>
                    <a:pt x="7620" y="0"/>
                  </a:moveTo>
                  <a:lnTo>
                    <a:pt x="7620" y="0"/>
                  </a:lnTo>
                  <a:cubicBezTo>
                    <a:pt x="5813" y="646"/>
                    <a:pt x="3965" y="1033"/>
                    <a:pt x="2066" y="1033"/>
                  </a:cubicBezTo>
                  <a:cubicBezTo>
                    <a:pt x="1384" y="1033"/>
                    <a:pt x="696" y="983"/>
                    <a:pt x="1" y="877"/>
                  </a:cubicBezTo>
                  <a:lnTo>
                    <a:pt x="1" y="877"/>
                  </a:lnTo>
                  <a:lnTo>
                    <a:pt x="26" y="1178"/>
                  </a:lnTo>
                  <a:cubicBezTo>
                    <a:pt x="1129" y="1629"/>
                    <a:pt x="3008" y="2331"/>
                    <a:pt x="3510" y="2531"/>
                  </a:cubicBezTo>
                  <a:cubicBezTo>
                    <a:pt x="3585" y="2531"/>
                    <a:pt x="3635" y="2556"/>
                    <a:pt x="3635" y="2582"/>
                  </a:cubicBezTo>
                  <a:cubicBezTo>
                    <a:pt x="3735" y="2782"/>
                    <a:pt x="4387" y="4461"/>
                    <a:pt x="4562" y="4963"/>
                  </a:cubicBezTo>
                  <a:lnTo>
                    <a:pt x="4663" y="4963"/>
                  </a:lnTo>
                  <a:lnTo>
                    <a:pt x="5264" y="2607"/>
                  </a:lnTo>
                  <a:lnTo>
                    <a:pt x="5314" y="2607"/>
                  </a:lnTo>
                  <a:lnTo>
                    <a:pt x="5264" y="2531"/>
                  </a:lnTo>
                  <a:cubicBezTo>
                    <a:pt x="5264" y="2531"/>
                    <a:pt x="6643" y="1604"/>
                    <a:pt x="7595" y="978"/>
                  </a:cubicBezTo>
                  <a:lnTo>
                    <a:pt x="7595" y="326"/>
                  </a:lnTo>
                  <a:lnTo>
                    <a:pt x="7620" y="0"/>
                  </a:ln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7" name="Google Shape;1302;p51">
              <a:extLst>
                <a:ext uri="{FF2B5EF4-FFF2-40B4-BE49-F238E27FC236}">
                  <a16:creationId xmlns:a16="http://schemas.microsoft.com/office/drawing/2014/main" id="{643E609D-A34F-7875-6AF1-2265D145AD48}"/>
                </a:ext>
              </a:extLst>
            </p:cNvPr>
            <p:cNvSpPr/>
            <p:nvPr/>
          </p:nvSpPr>
          <p:spPr>
            <a:xfrm>
              <a:off x="6635218" y="3393957"/>
              <a:ext cx="159612" cy="316396"/>
            </a:xfrm>
            <a:custGeom>
              <a:avLst/>
              <a:gdLst/>
              <a:ahLst/>
              <a:cxnLst/>
              <a:rect l="l" t="t" r="r" b="b"/>
              <a:pathLst>
                <a:path w="2934" h="5816" extrusionOk="0">
                  <a:moveTo>
                    <a:pt x="2257" y="1"/>
                  </a:moveTo>
                  <a:cubicBezTo>
                    <a:pt x="1630" y="51"/>
                    <a:pt x="978" y="377"/>
                    <a:pt x="502" y="1254"/>
                  </a:cubicBezTo>
                  <a:cubicBezTo>
                    <a:pt x="377" y="1479"/>
                    <a:pt x="277" y="1730"/>
                    <a:pt x="176" y="2006"/>
                  </a:cubicBezTo>
                  <a:cubicBezTo>
                    <a:pt x="101" y="2256"/>
                    <a:pt x="26" y="2482"/>
                    <a:pt x="1" y="2682"/>
                  </a:cubicBezTo>
                  <a:cubicBezTo>
                    <a:pt x="302" y="4111"/>
                    <a:pt x="1304" y="5289"/>
                    <a:pt x="2658" y="5815"/>
                  </a:cubicBezTo>
                  <a:cubicBezTo>
                    <a:pt x="2758" y="5815"/>
                    <a:pt x="2858" y="5815"/>
                    <a:pt x="2933" y="5790"/>
                  </a:cubicBezTo>
                  <a:cubicBezTo>
                    <a:pt x="2532" y="4813"/>
                    <a:pt x="2307" y="3785"/>
                    <a:pt x="2282" y="2732"/>
                  </a:cubicBezTo>
                  <a:cubicBezTo>
                    <a:pt x="2081" y="2783"/>
                    <a:pt x="1931" y="2833"/>
                    <a:pt x="1931" y="2833"/>
                  </a:cubicBezTo>
                  <a:lnTo>
                    <a:pt x="1881" y="2833"/>
                  </a:lnTo>
                  <a:cubicBezTo>
                    <a:pt x="1856" y="2808"/>
                    <a:pt x="1856" y="2808"/>
                    <a:pt x="1830" y="2783"/>
                  </a:cubicBezTo>
                  <a:cubicBezTo>
                    <a:pt x="1830" y="2732"/>
                    <a:pt x="1856" y="2707"/>
                    <a:pt x="1881" y="2682"/>
                  </a:cubicBezTo>
                  <a:cubicBezTo>
                    <a:pt x="1881" y="2682"/>
                    <a:pt x="2056" y="2632"/>
                    <a:pt x="2282" y="2582"/>
                  </a:cubicBezTo>
                  <a:cubicBezTo>
                    <a:pt x="2282" y="2131"/>
                    <a:pt x="2257" y="1705"/>
                    <a:pt x="2257" y="1279"/>
                  </a:cubicBezTo>
                  <a:cubicBezTo>
                    <a:pt x="1580" y="1279"/>
                    <a:pt x="1003" y="1780"/>
                    <a:pt x="1003" y="1780"/>
                  </a:cubicBezTo>
                  <a:cubicBezTo>
                    <a:pt x="991" y="1793"/>
                    <a:pt x="972" y="1799"/>
                    <a:pt x="953" y="1799"/>
                  </a:cubicBezTo>
                  <a:cubicBezTo>
                    <a:pt x="935" y="1799"/>
                    <a:pt x="916" y="1793"/>
                    <a:pt x="903" y="1780"/>
                  </a:cubicBezTo>
                  <a:cubicBezTo>
                    <a:pt x="878" y="1755"/>
                    <a:pt x="878" y="1705"/>
                    <a:pt x="903" y="1680"/>
                  </a:cubicBezTo>
                  <a:cubicBezTo>
                    <a:pt x="928" y="1655"/>
                    <a:pt x="1505" y="1128"/>
                    <a:pt x="2257" y="1128"/>
                  </a:cubicBezTo>
                  <a:cubicBezTo>
                    <a:pt x="2257" y="753"/>
                    <a:pt x="2257" y="377"/>
                    <a:pt x="2257" y="1"/>
                  </a:cubicBezTo>
                  <a:close/>
                </a:path>
              </a:pathLst>
            </a:custGeom>
            <a:solidFill>
              <a:srgbClr val="F588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8" name="Google Shape;1303;p51">
              <a:extLst>
                <a:ext uri="{FF2B5EF4-FFF2-40B4-BE49-F238E27FC236}">
                  <a16:creationId xmlns:a16="http://schemas.microsoft.com/office/drawing/2014/main" id="{A8C474E1-DFE2-1E38-D2B9-E899BDD05CBA}"/>
                </a:ext>
              </a:extLst>
            </p:cNvPr>
            <p:cNvSpPr/>
            <p:nvPr/>
          </p:nvSpPr>
          <p:spPr>
            <a:xfrm>
              <a:off x="6632498" y="3576687"/>
              <a:ext cx="113208" cy="132303"/>
            </a:xfrm>
            <a:custGeom>
              <a:avLst/>
              <a:gdLst/>
              <a:ahLst/>
              <a:cxnLst/>
              <a:rect l="l" t="t" r="r" b="b"/>
              <a:pathLst>
                <a:path w="2081" h="2432" extrusionOk="0">
                  <a:moveTo>
                    <a:pt x="1" y="0"/>
                  </a:moveTo>
                  <a:cubicBezTo>
                    <a:pt x="1" y="1328"/>
                    <a:pt x="853" y="2155"/>
                    <a:pt x="1880" y="2406"/>
                  </a:cubicBezTo>
                  <a:cubicBezTo>
                    <a:pt x="1931" y="2406"/>
                    <a:pt x="2006" y="2431"/>
                    <a:pt x="2081" y="2431"/>
                  </a:cubicBezTo>
                  <a:cubicBezTo>
                    <a:pt x="1129" y="1905"/>
                    <a:pt x="377" y="1053"/>
                    <a:pt x="1" y="0"/>
                  </a:cubicBezTo>
                  <a:close/>
                </a:path>
              </a:pathLst>
            </a:custGeom>
            <a:solidFill>
              <a:srgbClr val="F588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9" name="Google Shape;1304;p51">
              <a:extLst>
                <a:ext uri="{FF2B5EF4-FFF2-40B4-BE49-F238E27FC236}">
                  <a16:creationId xmlns:a16="http://schemas.microsoft.com/office/drawing/2014/main" id="{2E127F52-008D-FF44-FD23-A5D849E0FCB8}"/>
                </a:ext>
              </a:extLst>
            </p:cNvPr>
            <p:cNvSpPr/>
            <p:nvPr/>
          </p:nvSpPr>
          <p:spPr>
            <a:xfrm>
              <a:off x="6682981" y="3455321"/>
              <a:ext cx="75019" cy="36503"/>
            </a:xfrm>
            <a:custGeom>
              <a:avLst/>
              <a:gdLst/>
              <a:ahLst/>
              <a:cxnLst/>
              <a:rect l="l" t="t" r="r" b="b"/>
              <a:pathLst>
                <a:path w="1379" h="671" extrusionOk="0">
                  <a:moveTo>
                    <a:pt x="1379" y="0"/>
                  </a:moveTo>
                  <a:cubicBezTo>
                    <a:pt x="627" y="0"/>
                    <a:pt x="50" y="527"/>
                    <a:pt x="25" y="552"/>
                  </a:cubicBezTo>
                  <a:cubicBezTo>
                    <a:pt x="0" y="577"/>
                    <a:pt x="0" y="627"/>
                    <a:pt x="25" y="652"/>
                  </a:cubicBezTo>
                  <a:cubicBezTo>
                    <a:pt x="38" y="665"/>
                    <a:pt x="57" y="671"/>
                    <a:pt x="75" y="671"/>
                  </a:cubicBezTo>
                  <a:cubicBezTo>
                    <a:pt x="94" y="671"/>
                    <a:pt x="113" y="665"/>
                    <a:pt x="125" y="652"/>
                  </a:cubicBezTo>
                  <a:cubicBezTo>
                    <a:pt x="125" y="652"/>
                    <a:pt x="702" y="151"/>
                    <a:pt x="1379" y="151"/>
                  </a:cubicBezTo>
                  <a:cubicBezTo>
                    <a:pt x="1379" y="101"/>
                    <a:pt x="1379" y="51"/>
                    <a:pt x="1379" y="0"/>
                  </a:cubicBezTo>
                  <a:close/>
                </a:path>
              </a:pathLst>
            </a:custGeom>
            <a:solidFill>
              <a:srgbClr val="F58863"/>
            </a:solidFill>
            <a:ln w="9525" cap="flat" cmpd="sng">
              <a:solidFill>
                <a:srgbClr val="F58863"/>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0" name="Google Shape;1305;p51">
              <a:extLst>
                <a:ext uri="{FF2B5EF4-FFF2-40B4-BE49-F238E27FC236}">
                  <a16:creationId xmlns:a16="http://schemas.microsoft.com/office/drawing/2014/main" id="{214D37BE-84FD-DE48-137B-74526DF1270B}"/>
                </a:ext>
              </a:extLst>
            </p:cNvPr>
            <p:cNvSpPr/>
            <p:nvPr/>
          </p:nvSpPr>
          <p:spPr>
            <a:xfrm>
              <a:off x="6734769" y="3534418"/>
              <a:ext cx="24589" cy="13655"/>
            </a:xfrm>
            <a:custGeom>
              <a:avLst/>
              <a:gdLst/>
              <a:ahLst/>
              <a:cxnLst/>
              <a:rect l="l" t="t" r="r" b="b"/>
              <a:pathLst>
                <a:path w="452" h="251" extrusionOk="0">
                  <a:moveTo>
                    <a:pt x="452" y="0"/>
                  </a:moveTo>
                  <a:cubicBezTo>
                    <a:pt x="201" y="50"/>
                    <a:pt x="51" y="100"/>
                    <a:pt x="51" y="100"/>
                  </a:cubicBezTo>
                  <a:cubicBezTo>
                    <a:pt x="26" y="125"/>
                    <a:pt x="0" y="150"/>
                    <a:pt x="0" y="201"/>
                  </a:cubicBezTo>
                  <a:cubicBezTo>
                    <a:pt x="26" y="226"/>
                    <a:pt x="26" y="226"/>
                    <a:pt x="51" y="251"/>
                  </a:cubicBezTo>
                  <a:lnTo>
                    <a:pt x="101" y="251"/>
                  </a:lnTo>
                  <a:cubicBezTo>
                    <a:pt x="101" y="251"/>
                    <a:pt x="251" y="201"/>
                    <a:pt x="452" y="150"/>
                  </a:cubicBezTo>
                  <a:cubicBezTo>
                    <a:pt x="452" y="100"/>
                    <a:pt x="452" y="50"/>
                    <a:pt x="452" y="0"/>
                  </a:cubicBezTo>
                  <a:close/>
                </a:path>
              </a:pathLst>
            </a:custGeom>
            <a:solidFill>
              <a:srgbClr val="F58863"/>
            </a:solidFill>
            <a:ln w="9525" cap="flat" cmpd="sng">
              <a:solidFill>
                <a:srgbClr val="F58863"/>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1" name="Google Shape;1306;p51">
              <a:extLst>
                <a:ext uri="{FF2B5EF4-FFF2-40B4-BE49-F238E27FC236}">
                  <a16:creationId xmlns:a16="http://schemas.microsoft.com/office/drawing/2014/main" id="{8E5CFAA4-8FA3-7545-1639-71A63B0F15F9}"/>
                </a:ext>
              </a:extLst>
            </p:cNvPr>
            <p:cNvSpPr/>
            <p:nvPr/>
          </p:nvSpPr>
          <p:spPr>
            <a:xfrm>
              <a:off x="7265114" y="2969746"/>
              <a:ext cx="470459" cy="489717"/>
            </a:xfrm>
            <a:custGeom>
              <a:avLst/>
              <a:gdLst/>
              <a:ahLst/>
              <a:cxnLst/>
              <a:rect l="l" t="t" r="r" b="b"/>
              <a:pathLst>
                <a:path w="8648" h="9002" extrusionOk="0">
                  <a:moveTo>
                    <a:pt x="4759" y="0"/>
                  </a:moveTo>
                  <a:cubicBezTo>
                    <a:pt x="4469" y="0"/>
                    <a:pt x="4169" y="132"/>
                    <a:pt x="3861" y="430"/>
                  </a:cubicBezTo>
                  <a:cubicBezTo>
                    <a:pt x="2407" y="1809"/>
                    <a:pt x="1154" y="2811"/>
                    <a:pt x="1" y="3563"/>
                  </a:cubicBezTo>
                  <a:cubicBezTo>
                    <a:pt x="76" y="4440"/>
                    <a:pt x="327" y="7924"/>
                    <a:pt x="76" y="8701"/>
                  </a:cubicBezTo>
                  <a:cubicBezTo>
                    <a:pt x="302" y="8776"/>
                    <a:pt x="527" y="8876"/>
                    <a:pt x="728" y="9002"/>
                  </a:cubicBezTo>
                  <a:cubicBezTo>
                    <a:pt x="1129" y="7147"/>
                    <a:pt x="2607" y="5718"/>
                    <a:pt x="4462" y="5393"/>
                  </a:cubicBezTo>
                  <a:cubicBezTo>
                    <a:pt x="3886" y="4866"/>
                    <a:pt x="3685" y="4290"/>
                    <a:pt x="3886" y="3864"/>
                  </a:cubicBezTo>
                  <a:cubicBezTo>
                    <a:pt x="4023" y="3565"/>
                    <a:pt x="4246" y="3347"/>
                    <a:pt x="4654" y="3347"/>
                  </a:cubicBezTo>
                  <a:cubicBezTo>
                    <a:pt x="5068" y="3347"/>
                    <a:pt x="5671" y="3571"/>
                    <a:pt x="6567" y="4165"/>
                  </a:cubicBezTo>
                  <a:cubicBezTo>
                    <a:pt x="7770" y="4967"/>
                    <a:pt x="7795" y="5668"/>
                    <a:pt x="7670" y="6044"/>
                  </a:cubicBezTo>
                  <a:cubicBezTo>
                    <a:pt x="8046" y="6270"/>
                    <a:pt x="8372" y="6545"/>
                    <a:pt x="8648" y="6871"/>
                  </a:cubicBezTo>
                  <a:cubicBezTo>
                    <a:pt x="7792" y="4476"/>
                    <a:pt x="6444" y="0"/>
                    <a:pt x="4759"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2" name="Google Shape;1307;p51">
              <a:extLst>
                <a:ext uri="{FF2B5EF4-FFF2-40B4-BE49-F238E27FC236}">
                  <a16:creationId xmlns:a16="http://schemas.microsoft.com/office/drawing/2014/main" id="{F6F71FC7-6BB7-6FE3-537D-50CA017880DD}"/>
                </a:ext>
              </a:extLst>
            </p:cNvPr>
            <p:cNvSpPr/>
            <p:nvPr/>
          </p:nvSpPr>
          <p:spPr>
            <a:xfrm>
              <a:off x="6996542" y="3167653"/>
              <a:ext cx="276846" cy="285006"/>
            </a:xfrm>
            <a:custGeom>
              <a:avLst/>
              <a:gdLst/>
              <a:ahLst/>
              <a:cxnLst/>
              <a:rect l="l" t="t" r="r" b="b"/>
              <a:pathLst>
                <a:path w="5089" h="5239" extrusionOk="0">
                  <a:moveTo>
                    <a:pt x="4788" y="0"/>
                  </a:moveTo>
                  <a:cubicBezTo>
                    <a:pt x="3259" y="978"/>
                    <a:pt x="1905" y="1479"/>
                    <a:pt x="552" y="1780"/>
                  </a:cubicBezTo>
                  <a:cubicBezTo>
                    <a:pt x="477" y="1830"/>
                    <a:pt x="402" y="1855"/>
                    <a:pt x="326" y="1880"/>
                  </a:cubicBezTo>
                  <a:cubicBezTo>
                    <a:pt x="226" y="1930"/>
                    <a:pt x="101" y="1980"/>
                    <a:pt x="1" y="2005"/>
                  </a:cubicBezTo>
                  <a:cubicBezTo>
                    <a:pt x="1128" y="2707"/>
                    <a:pt x="1955" y="3885"/>
                    <a:pt x="2156" y="5238"/>
                  </a:cubicBezTo>
                  <a:cubicBezTo>
                    <a:pt x="2256" y="5188"/>
                    <a:pt x="2432" y="5138"/>
                    <a:pt x="2632" y="5063"/>
                  </a:cubicBezTo>
                  <a:cubicBezTo>
                    <a:pt x="2762" y="4970"/>
                    <a:pt x="2906" y="4918"/>
                    <a:pt x="3054" y="4918"/>
                  </a:cubicBezTo>
                  <a:cubicBezTo>
                    <a:pt x="3105" y="4918"/>
                    <a:pt x="3157" y="4925"/>
                    <a:pt x="3209" y="4938"/>
                  </a:cubicBezTo>
                  <a:cubicBezTo>
                    <a:pt x="3406" y="4906"/>
                    <a:pt x="3620" y="4888"/>
                    <a:pt x="3847" y="4888"/>
                  </a:cubicBezTo>
                  <a:cubicBezTo>
                    <a:pt x="4167" y="4888"/>
                    <a:pt x="4510" y="4925"/>
                    <a:pt x="4863" y="5013"/>
                  </a:cubicBezTo>
                  <a:cubicBezTo>
                    <a:pt x="5088" y="4436"/>
                    <a:pt x="4913" y="1429"/>
                    <a:pt x="4788"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3" name="Google Shape;1308;p51">
              <a:extLst>
                <a:ext uri="{FF2B5EF4-FFF2-40B4-BE49-F238E27FC236}">
                  <a16:creationId xmlns:a16="http://schemas.microsoft.com/office/drawing/2014/main" id="{42BE78E8-BFBC-3F66-6677-5E1E19546A1D}"/>
                </a:ext>
              </a:extLst>
            </p:cNvPr>
            <p:cNvSpPr/>
            <p:nvPr/>
          </p:nvSpPr>
          <p:spPr>
            <a:xfrm>
              <a:off x="6757944" y="3283525"/>
              <a:ext cx="347731" cy="443531"/>
            </a:xfrm>
            <a:custGeom>
              <a:avLst/>
              <a:gdLst/>
              <a:ahLst/>
              <a:cxnLst/>
              <a:rect l="l" t="t" r="r" b="b"/>
              <a:pathLst>
                <a:path w="6392" h="8153" extrusionOk="0">
                  <a:moveTo>
                    <a:pt x="4136" y="2356"/>
                  </a:moveTo>
                  <a:cubicBezTo>
                    <a:pt x="4562" y="2356"/>
                    <a:pt x="4913" y="2783"/>
                    <a:pt x="4913" y="3284"/>
                  </a:cubicBezTo>
                  <a:cubicBezTo>
                    <a:pt x="4913" y="3810"/>
                    <a:pt x="4587" y="4236"/>
                    <a:pt x="4161" y="4236"/>
                  </a:cubicBezTo>
                  <a:cubicBezTo>
                    <a:pt x="3735" y="4236"/>
                    <a:pt x="3384" y="3835"/>
                    <a:pt x="3384" y="3309"/>
                  </a:cubicBezTo>
                  <a:cubicBezTo>
                    <a:pt x="3384" y="2783"/>
                    <a:pt x="3710" y="2356"/>
                    <a:pt x="4136" y="2356"/>
                  </a:cubicBezTo>
                  <a:close/>
                  <a:moveTo>
                    <a:pt x="4086" y="1"/>
                  </a:moveTo>
                  <a:cubicBezTo>
                    <a:pt x="3670" y="134"/>
                    <a:pt x="3316" y="206"/>
                    <a:pt x="3023" y="206"/>
                  </a:cubicBezTo>
                  <a:cubicBezTo>
                    <a:pt x="2822" y="206"/>
                    <a:pt x="2650" y="172"/>
                    <a:pt x="2507" y="101"/>
                  </a:cubicBezTo>
                  <a:cubicBezTo>
                    <a:pt x="1730" y="201"/>
                    <a:pt x="903" y="301"/>
                    <a:pt x="26" y="452"/>
                  </a:cubicBezTo>
                  <a:cubicBezTo>
                    <a:pt x="26" y="953"/>
                    <a:pt x="26" y="1479"/>
                    <a:pt x="1" y="2031"/>
                  </a:cubicBezTo>
                  <a:cubicBezTo>
                    <a:pt x="1" y="2407"/>
                    <a:pt x="1" y="2783"/>
                    <a:pt x="1" y="3158"/>
                  </a:cubicBezTo>
                  <a:cubicBezTo>
                    <a:pt x="1" y="3209"/>
                    <a:pt x="1" y="3259"/>
                    <a:pt x="1" y="3309"/>
                  </a:cubicBezTo>
                  <a:cubicBezTo>
                    <a:pt x="1" y="3735"/>
                    <a:pt x="26" y="4161"/>
                    <a:pt x="26" y="4612"/>
                  </a:cubicBezTo>
                  <a:cubicBezTo>
                    <a:pt x="26" y="4662"/>
                    <a:pt x="26" y="4712"/>
                    <a:pt x="26" y="4762"/>
                  </a:cubicBezTo>
                  <a:cubicBezTo>
                    <a:pt x="51" y="5815"/>
                    <a:pt x="276" y="6843"/>
                    <a:pt x="677" y="7820"/>
                  </a:cubicBezTo>
                  <a:cubicBezTo>
                    <a:pt x="702" y="7870"/>
                    <a:pt x="727" y="7920"/>
                    <a:pt x="752" y="7971"/>
                  </a:cubicBezTo>
                  <a:cubicBezTo>
                    <a:pt x="1103" y="8071"/>
                    <a:pt x="1479" y="8146"/>
                    <a:pt x="1880" y="8146"/>
                  </a:cubicBezTo>
                  <a:cubicBezTo>
                    <a:pt x="1942" y="8150"/>
                    <a:pt x="2005" y="8152"/>
                    <a:pt x="2067" y="8152"/>
                  </a:cubicBezTo>
                  <a:cubicBezTo>
                    <a:pt x="2355" y="8152"/>
                    <a:pt x="2644" y="8108"/>
                    <a:pt x="2933" y="8046"/>
                  </a:cubicBezTo>
                  <a:cubicBezTo>
                    <a:pt x="1630" y="7720"/>
                    <a:pt x="702" y="6918"/>
                    <a:pt x="878" y="6191"/>
                  </a:cubicBezTo>
                  <a:cubicBezTo>
                    <a:pt x="1007" y="5675"/>
                    <a:pt x="1691" y="5362"/>
                    <a:pt x="2582" y="5362"/>
                  </a:cubicBezTo>
                  <a:cubicBezTo>
                    <a:pt x="2903" y="5362"/>
                    <a:pt x="3251" y="5403"/>
                    <a:pt x="3610" y="5489"/>
                  </a:cubicBezTo>
                  <a:cubicBezTo>
                    <a:pt x="4412" y="5665"/>
                    <a:pt x="5063" y="6041"/>
                    <a:pt x="5439" y="6467"/>
                  </a:cubicBezTo>
                  <a:cubicBezTo>
                    <a:pt x="5991" y="5765"/>
                    <a:pt x="6316" y="4888"/>
                    <a:pt x="6341" y="3935"/>
                  </a:cubicBezTo>
                  <a:cubicBezTo>
                    <a:pt x="6392" y="2256"/>
                    <a:pt x="5464" y="752"/>
                    <a:pt x="4086" y="1"/>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4" name="Google Shape;1309;p51">
              <a:extLst>
                <a:ext uri="{FF2B5EF4-FFF2-40B4-BE49-F238E27FC236}">
                  <a16:creationId xmlns:a16="http://schemas.microsoft.com/office/drawing/2014/main" id="{45C6D0D2-69E6-1AAB-F96E-AE55657236F2}"/>
                </a:ext>
              </a:extLst>
            </p:cNvPr>
            <p:cNvSpPr/>
            <p:nvPr/>
          </p:nvSpPr>
          <p:spPr>
            <a:xfrm>
              <a:off x="7195591" y="3446671"/>
              <a:ext cx="57339" cy="11696"/>
            </a:xfrm>
            <a:custGeom>
              <a:avLst/>
              <a:gdLst/>
              <a:ahLst/>
              <a:cxnLst/>
              <a:rect l="l" t="t" r="r" b="b"/>
              <a:pathLst>
                <a:path w="1054" h="215" extrusionOk="0">
                  <a:moveTo>
                    <a:pt x="236" y="0"/>
                  </a:moveTo>
                  <a:cubicBezTo>
                    <a:pt x="156" y="0"/>
                    <a:pt x="78" y="3"/>
                    <a:pt x="1" y="9"/>
                  </a:cubicBezTo>
                  <a:cubicBezTo>
                    <a:pt x="283" y="143"/>
                    <a:pt x="521" y="215"/>
                    <a:pt x="715" y="215"/>
                  </a:cubicBezTo>
                  <a:cubicBezTo>
                    <a:pt x="849" y="215"/>
                    <a:pt x="961" y="181"/>
                    <a:pt x="1053" y="109"/>
                  </a:cubicBezTo>
                  <a:cubicBezTo>
                    <a:pt x="766" y="33"/>
                    <a:pt x="494" y="0"/>
                    <a:pt x="236"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5" name="Google Shape;1310;p51">
              <a:extLst>
                <a:ext uri="{FF2B5EF4-FFF2-40B4-BE49-F238E27FC236}">
                  <a16:creationId xmlns:a16="http://schemas.microsoft.com/office/drawing/2014/main" id="{CDF47DDC-2693-E411-B022-F78B7A96E1B3}"/>
                </a:ext>
              </a:extLst>
            </p:cNvPr>
            <p:cNvSpPr/>
            <p:nvPr/>
          </p:nvSpPr>
          <p:spPr>
            <a:xfrm>
              <a:off x="7311517" y="3275365"/>
              <a:ext cx="449950" cy="471928"/>
            </a:xfrm>
            <a:custGeom>
              <a:avLst/>
              <a:gdLst/>
              <a:ahLst/>
              <a:cxnLst/>
              <a:rect l="l" t="t" r="r" b="b"/>
              <a:pathLst>
                <a:path w="8271" h="8675" extrusionOk="0">
                  <a:moveTo>
                    <a:pt x="3308" y="2682"/>
                  </a:moveTo>
                  <a:cubicBezTo>
                    <a:pt x="3734" y="2682"/>
                    <a:pt x="4085" y="3083"/>
                    <a:pt x="4085" y="3609"/>
                  </a:cubicBezTo>
                  <a:cubicBezTo>
                    <a:pt x="4085" y="4136"/>
                    <a:pt x="3759" y="4537"/>
                    <a:pt x="3333" y="4562"/>
                  </a:cubicBezTo>
                  <a:cubicBezTo>
                    <a:pt x="2907" y="4562"/>
                    <a:pt x="2556" y="4136"/>
                    <a:pt x="2556" y="3634"/>
                  </a:cubicBezTo>
                  <a:cubicBezTo>
                    <a:pt x="2556" y="3108"/>
                    <a:pt x="2882" y="2682"/>
                    <a:pt x="3308" y="2682"/>
                  </a:cubicBezTo>
                  <a:close/>
                  <a:moveTo>
                    <a:pt x="3835" y="0"/>
                  </a:moveTo>
                  <a:cubicBezTo>
                    <a:pt x="1754" y="251"/>
                    <a:pt x="100" y="2030"/>
                    <a:pt x="25" y="4186"/>
                  </a:cubicBezTo>
                  <a:cubicBezTo>
                    <a:pt x="0" y="5740"/>
                    <a:pt x="752" y="7093"/>
                    <a:pt x="1930" y="7920"/>
                  </a:cubicBezTo>
                  <a:cubicBezTo>
                    <a:pt x="1855" y="7820"/>
                    <a:pt x="1805" y="7694"/>
                    <a:pt x="1780" y="7569"/>
                  </a:cubicBezTo>
                  <a:cubicBezTo>
                    <a:pt x="1629" y="6867"/>
                    <a:pt x="2582" y="6040"/>
                    <a:pt x="3935" y="5765"/>
                  </a:cubicBezTo>
                  <a:cubicBezTo>
                    <a:pt x="4247" y="5701"/>
                    <a:pt x="4553" y="5671"/>
                    <a:pt x="4840" y="5671"/>
                  </a:cubicBezTo>
                  <a:cubicBezTo>
                    <a:pt x="5797" y="5671"/>
                    <a:pt x="6551" y="6007"/>
                    <a:pt x="6667" y="6567"/>
                  </a:cubicBezTo>
                  <a:cubicBezTo>
                    <a:pt x="6817" y="7293"/>
                    <a:pt x="5840" y="8095"/>
                    <a:pt x="4486" y="8371"/>
                  </a:cubicBezTo>
                  <a:cubicBezTo>
                    <a:pt x="4161" y="8442"/>
                    <a:pt x="3845" y="8473"/>
                    <a:pt x="3549" y="8473"/>
                  </a:cubicBezTo>
                  <a:cubicBezTo>
                    <a:pt x="3320" y="8473"/>
                    <a:pt x="3104" y="8454"/>
                    <a:pt x="2907" y="8421"/>
                  </a:cubicBezTo>
                  <a:lnTo>
                    <a:pt x="2907" y="8421"/>
                  </a:lnTo>
                  <a:cubicBezTo>
                    <a:pt x="3333" y="8572"/>
                    <a:pt x="3785" y="8647"/>
                    <a:pt x="4261" y="8672"/>
                  </a:cubicBezTo>
                  <a:cubicBezTo>
                    <a:pt x="4309" y="8674"/>
                    <a:pt x="4357" y="8674"/>
                    <a:pt x="4405" y="8674"/>
                  </a:cubicBezTo>
                  <a:cubicBezTo>
                    <a:pt x="5825" y="8674"/>
                    <a:pt x="7095" y="7959"/>
                    <a:pt x="7895" y="6892"/>
                  </a:cubicBezTo>
                  <a:cubicBezTo>
                    <a:pt x="7644" y="6667"/>
                    <a:pt x="7419" y="6416"/>
                    <a:pt x="7268" y="6090"/>
                  </a:cubicBezTo>
                  <a:lnTo>
                    <a:pt x="8271" y="2431"/>
                  </a:lnTo>
                  <a:cubicBezTo>
                    <a:pt x="8221" y="2331"/>
                    <a:pt x="8171" y="2231"/>
                    <a:pt x="8120" y="2080"/>
                  </a:cubicBezTo>
                  <a:cubicBezTo>
                    <a:pt x="7770" y="1504"/>
                    <a:pt x="7293" y="1003"/>
                    <a:pt x="6717" y="652"/>
                  </a:cubicBezTo>
                  <a:cubicBezTo>
                    <a:pt x="6692" y="677"/>
                    <a:pt x="6667" y="702"/>
                    <a:pt x="6667" y="702"/>
                  </a:cubicBezTo>
                  <a:cubicBezTo>
                    <a:pt x="6497" y="909"/>
                    <a:pt x="6279" y="1006"/>
                    <a:pt x="6007" y="1006"/>
                  </a:cubicBezTo>
                  <a:cubicBezTo>
                    <a:pt x="5554" y="1006"/>
                    <a:pt x="4953" y="736"/>
                    <a:pt x="4186" y="251"/>
                  </a:cubicBezTo>
                  <a:cubicBezTo>
                    <a:pt x="4060" y="176"/>
                    <a:pt x="3960" y="75"/>
                    <a:pt x="3835"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6" name="Google Shape;1311;p51">
              <a:extLst>
                <a:ext uri="{FF2B5EF4-FFF2-40B4-BE49-F238E27FC236}">
                  <a16:creationId xmlns:a16="http://schemas.microsoft.com/office/drawing/2014/main" id="{A53C99F7-F4F2-1EA3-DCF0-FDE3CF356F43}"/>
                </a:ext>
              </a:extLst>
            </p:cNvPr>
            <p:cNvSpPr/>
            <p:nvPr/>
          </p:nvSpPr>
          <p:spPr>
            <a:xfrm>
              <a:off x="6807012" y="3448521"/>
              <a:ext cx="1006308" cy="564355"/>
            </a:xfrm>
            <a:custGeom>
              <a:avLst/>
              <a:gdLst/>
              <a:ahLst/>
              <a:cxnLst/>
              <a:rect l="l" t="t" r="r" b="b"/>
              <a:pathLst>
                <a:path w="18498" h="10374" extrusionOk="0">
                  <a:moveTo>
                    <a:pt x="9374" y="3459"/>
                  </a:moveTo>
                  <a:cubicBezTo>
                    <a:pt x="9374" y="3459"/>
                    <a:pt x="9374" y="3734"/>
                    <a:pt x="9274" y="4060"/>
                  </a:cubicBezTo>
                  <a:cubicBezTo>
                    <a:pt x="9149" y="4562"/>
                    <a:pt x="8873" y="5188"/>
                    <a:pt x="8221" y="5414"/>
                  </a:cubicBezTo>
                  <a:cubicBezTo>
                    <a:pt x="8114" y="5451"/>
                    <a:pt x="8011" y="5468"/>
                    <a:pt x="7911" y="5468"/>
                  </a:cubicBezTo>
                  <a:cubicBezTo>
                    <a:pt x="7545" y="5468"/>
                    <a:pt x="7235" y="5239"/>
                    <a:pt x="7018" y="4963"/>
                  </a:cubicBezTo>
                  <a:cubicBezTo>
                    <a:pt x="6718" y="4587"/>
                    <a:pt x="6542" y="4161"/>
                    <a:pt x="6542" y="4161"/>
                  </a:cubicBezTo>
                  <a:cubicBezTo>
                    <a:pt x="7520" y="3459"/>
                    <a:pt x="9374" y="3459"/>
                    <a:pt x="9374" y="3459"/>
                  </a:cubicBezTo>
                  <a:close/>
                  <a:moveTo>
                    <a:pt x="6868" y="0"/>
                  </a:moveTo>
                  <a:cubicBezTo>
                    <a:pt x="6567" y="25"/>
                    <a:pt x="6317" y="100"/>
                    <a:pt x="6091" y="176"/>
                  </a:cubicBezTo>
                  <a:cubicBezTo>
                    <a:pt x="5916" y="476"/>
                    <a:pt x="5891" y="1028"/>
                    <a:pt x="6066" y="1379"/>
                  </a:cubicBezTo>
                  <a:cubicBezTo>
                    <a:pt x="6342" y="1930"/>
                    <a:pt x="6968" y="2206"/>
                    <a:pt x="6968" y="2206"/>
                  </a:cubicBezTo>
                  <a:cubicBezTo>
                    <a:pt x="6993" y="2231"/>
                    <a:pt x="7018" y="2281"/>
                    <a:pt x="6993" y="2306"/>
                  </a:cubicBezTo>
                  <a:cubicBezTo>
                    <a:pt x="6993" y="2331"/>
                    <a:pt x="6968" y="2356"/>
                    <a:pt x="6943" y="2356"/>
                  </a:cubicBezTo>
                  <a:lnTo>
                    <a:pt x="6893" y="2356"/>
                  </a:lnTo>
                  <a:cubicBezTo>
                    <a:pt x="6868" y="2331"/>
                    <a:pt x="6241" y="2055"/>
                    <a:pt x="5941" y="1454"/>
                  </a:cubicBezTo>
                  <a:cubicBezTo>
                    <a:pt x="5740" y="1103"/>
                    <a:pt x="5740" y="602"/>
                    <a:pt x="5891" y="226"/>
                  </a:cubicBezTo>
                  <a:lnTo>
                    <a:pt x="5891" y="226"/>
                  </a:lnTo>
                  <a:cubicBezTo>
                    <a:pt x="5790" y="276"/>
                    <a:pt x="5715" y="301"/>
                    <a:pt x="5665" y="326"/>
                  </a:cubicBezTo>
                  <a:cubicBezTo>
                    <a:pt x="5690" y="526"/>
                    <a:pt x="5690" y="702"/>
                    <a:pt x="5690" y="902"/>
                  </a:cubicBezTo>
                  <a:cubicBezTo>
                    <a:pt x="5665" y="1930"/>
                    <a:pt x="5289" y="2882"/>
                    <a:pt x="4688" y="3634"/>
                  </a:cubicBezTo>
                  <a:cubicBezTo>
                    <a:pt x="4838" y="3860"/>
                    <a:pt x="4888" y="4085"/>
                    <a:pt x="4838" y="4311"/>
                  </a:cubicBezTo>
                  <a:cubicBezTo>
                    <a:pt x="4712" y="4836"/>
                    <a:pt x="4006" y="5149"/>
                    <a:pt x="3103" y="5149"/>
                  </a:cubicBezTo>
                  <a:cubicBezTo>
                    <a:pt x="2928" y="5149"/>
                    <a:pt x="2745" y="5137"/>
                    <a:pt x="2557" y="5113"/>
                  </a:cubicBezTo>
                  <a:cubicBezTo>
                    <a:pt x="2107" y="5270"/>
                    <a:pt x="1637" y="5367"/>
                    <a:pt x="1128" y="5367"/>
                  </a:cubicBezTo>
                  <a:cubicBezTo>
                    <a:pt x="1070" y="5367"/>
                    <a:pt x="1012" y="5366"/>
                    <a:pt x="953" y="5364"/>
                  </a:cubicBezTo>
                  <a:cubicBezTo>
                    <a:pt x="627" y="5364"/>
                    <a:pt x="302" y="5313"/>
                    <a:pt x="1" y="5238"/>
                  </a:cubicBezTo>
                  <a:lnTo>
                    <a:pt x="1" y="5238"/>
                  </a:lnTo>
                  <a:cubicBezTo>
                    <a:pt x="277" y="5815"/>
                    <a:pt x="627" y="6366"/>
                    <a:pt x="1028" y="6892"/>
                  </a:cubicBezTo>
                  <a:cubicBezTo>
                    <a:pt x="2131" y="8271"/>
                    <a:pt x="3685" y="9399"/>
                    <a:pt x="5565" y="9950"/>
                  </a:cubicBezTo>
                  <a:cubicBezTo>
                    <a:pt x="6292" y="10176"/>
                    <a:pt x="7069" y="10301"/>
                    <a:pt x="7871" y="10351"/>
                  </a:cubicBezTo>
                  <a:cubicBezTo>
                    <a:pt x="8146" y="10366"/>
                    <a:pt x="8421" y="10374"/>
                    <a:pt x="8697" y="10374"/>
                  </a:cubicBezTo>
                  <a:cubicBezTo>
                    <a:pt x="10254" y="10374"/>
                    <a:pt x="11811" y="10128"/>
                    <a:pt x="13259" y="9574"/>
                  </a:cubicBezTo>
                  <a:cubicBezTo>
                    <a:pt x="14186" y="9198"/>
                    <a:pt x="15089" y="8672"/>
                    <a:pt x="15866" y="7995"/>
                  </a:cubicBezTo>
                  <a:cubicBezTo>
                    <a:pt x="16943" y="7093"/>
                    <a:pt x="17846" y="5915"/>
                    <a:pt x="18497" y="4411"/>
                  </a:cubicBezTo>
                  <a:cubicBezTo>
                    <a:pt x="18096" y="4311"/>
                    <a:pt x="17695" y="4135"/>
                    <a:pt x="17344" y="3860"/>
                  </a:cubicBezTo>
                  <a:cubicBezTo>
                    <a:pt x="16506" y="5018"/>
                    <a:pt x="15135" y="5740"/>
                    <a:pt x="13613" y="5740"/>
                  </a:cubicBezTo>
                  <a:cubicBezTo>
                    <a:pt x="13587" y="5740"/>
                    <a:pt x="13561" y="5740"/>
                    <a:pt x="13535" y="5740"/>
                  </a:cubicBezTo>
                  <a:cubicBezTo>
                    <a:pt x="11003" y="5664"/>
                    <a:pt x="8998" y="3534"/>
                    <a:pt x="9074" y="1003"/>
                  </a:cubicBezTo>
                  <a:cubicBezTo>
                    <a:pt x="9074" y="827"/>
                    <a:pt x="9099" y="627"/>
                    <a:pt x="9124" y="451"/>
                  </a:cubicBezTo>
                  <a:cubicBezTo>
                    <a:pt x="8873" y="301"/>
                    <a:pt x="8622" y="201"/>
                    <a:pt x="8372" y="125"/>
                  </a:cubicBezTo>
                  <a:cubicBezTo>
                    <a:pt x="8257" y="240"/>
                    <a:pt x="8090" y="329"/>
                    <a:pt x="7848" y="329"/>
                  </a:cubicBezTo>
                  <a:cubicBezTo>
                    <a:pt x="7615" y="329"/>
                    <a:pt x="7312" y="247"/>
                    <a:pt x="6918" y="25"/>
                  </a:cubicBezTo>
                  <a:cubicBezTo>
                    <a:pt x="6893" y="0"/>
                    <a:pt x="6868" y="0"/>
                    <a:pt x="6868"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7" name="Google Shape;1312;p51">
              <a:extLst>
                <a:ext uri="{FF2B5EF4-FFF2-40B4-BE49-F238E27FC236}">
                  <a16:creationId xmlns:a16="http://schemas.microsoft.com/office/drawing/2014/main" id="{D0CEBCB6-1F00-A353-89E9-20513910A94E}"/>
                </a:ext>
              </a:extLst>
            </p:cNvPr>
            <p:cNvSpPr/>
            <p:nvPr/>
          </p:nvSpPr>
          <p:spPr>
            <a:xfrm>
              <a:off x="7465577" y="3151768"/>
              <a:ext cx="223642" cy="146828"/>
            </a:xfrm>
            <a:custGeom>
              <a:avLst/>
              <a:gdLst/>
              <a:ahLst/>
              <a:cxnLst/>
              <a:rect l="l" t="t" r="r" b="b"/>
              <a:pathLst>
                <a:path w="4111" h="2699" extrusionOk="0">
                  <a:moveTo>
                    <a:pt x="969" y="1"/>
                  </a:moveTo>
                  <a:cubicBezTo>
                    <a:pt x="561" y="1"/>
                    <a:pt x="338" y="219"/>
                    <a:pt x="201" y="518"/>
                  </a:cubicBezTo>
                  <a:cubicBezTo>
                    <a:pt x="0" y="944"/>
                    <a:pt x="201" y="1520"/>
                    <a:pt x="777" y="2072"/>
                  </a:cubicBezTo>
                  <a:cubicBezTo>
                    <a:pt x="1053" y="1996"/>
                    <a:pt x="1379" y="1996"/>
                    <a:pt x="1679" y="1996"/>
                  </a:cubicBezTo>
                  <a:cubicBezTo>
                    <a:pt x="2531" y="2022"/>
                    <a:pt x="3308" y="2272"/>
                    <a:pt x="3985" y="2698"/>
                  </a:cubicBezTo>
                  <a:cubicBezTo>
                    <a:pt x="4110" y="2322"/>
                    <a:pt x="4085" y="1621"/>
                    <a:pt x="2882" y="819"/>
                  </a:cubicBezTo>
                  <a:cubicBezTo>
                    <a:pt x="1986" y="225"/>
                    <a:pt x="1383" y="1"/>
                    <a:pt x="969"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8" name="Google Shape;1313;p51">
              <a:extLst>
                <a:ext uri="{FF2B5EF4-FFF2-40B4-BE49-F238E27FC236}">
                  <a16:creationId xmlns:a16="http://schemas.microsoft.com/office/drawing/2014/main" id="{75563CA9-01CD-F6B7-5EDF-6C998B3247CD}"/>
                </a:ext>
              </a:extLst>
            </p:cNvPr>
            <p:cNvSpPr/>
            <p:nvPr/>
          </p:nvSpPr>
          <p:spPr>
            <a:xfrm>
              <a:off x="7520086" y="3273407"/>
              <a:ext cx="156838" cy="56740"/>
            </a:xfrm>
            <a:custGeom>
              <a:avLst/>
              <a:gdLst/>
              <a:ahLst/>
              <a:cxnLst/>
              <a:rect l="l" t="t" r="r" b="b"/>
              <a:pathLst>
                <a:path w="2883" h="1043" extrusionOk="0">
                  <a:moveTo>
                    <a:pt x="479" y="1"/>
                  </a:moveTo>
                  <a:cubicBezTo>
                    <a:pt x="320" y="1"/>
                    <a:pt x="160" y="18"/>
                    <a:pt x="1" y="36"/>
                  </a:cubicBezTo>
                  <a:cubicBezTo>
                    <a:pt x="126" y="111"/>
                    <a:pt x="226" y="212"/>
                    <a:pt x="352" y="287"/>
                  </a:cubicBezTo>
                  <a:cubicBezTo>
                    <a:pt x="1119" y="772"/>
                    <a:pt x="1720" y="1042"/>
                    <a:pt x="2173" y="1042"/>
                  </a:cubicBezTo>
                  <a:cubicBezTo>
                    <a:pt x="2445" y="1042"/>
                    <a:pt x="2663" y="945"/>
                    <a:pt x="2833" y="738"/>
                  </a:cubicBezTo>
                  <a:cubicBezTo>
                    <a:pt x="2833" y="738"/>
                    <a:pt x="2858" y="713"/>
                    <a:pt x="2883" y="688"/>
                  </a:cubicBezTo>
                  <a:cubicBezTo>
                    <a:pt x="2231" y="287"/>
                    <a:pt x="1479" y="36"/>
                    <a:pt x="677" y="11"/>
                  </a:cubicBezTo>
                  <a:cubicBezTo>
                    <a:pt x="611" y="4"/>
                    <a:pt x="545" y="1"/>
                    <a:pt x="479"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9" name="Google Shape;1314;p51">
              <a:extLst>
                <a:ext uri="{FF2B5EF4-FFF2-40B4-BE49-F238E27FC236}">
                  <a16:creationId xmlns:a16="http://schemas.microsoft.com/office/drawing/2014/main" id="{D768C494-9361-2596-ED41-F43CFE681032}"/>
                </a:ext>
              </a:extLst>
            </p:cNvPr>
            <p:cNvSpPr/>
            <p:nvPr/>
          </p:nvSpPr>
          <p:spPr>
            <a:xfrm>
              <a:off x="6894270" y="3276725"/>
              <a:ext cx="85953" cy="18061"/>
            </a:xfrm>
            <a:custGeom>
              <a:avLst/>
              <a:gdLst/>
              <a:ahLst/>
              <a:cxnLst/>
              <a:rect l="l" t="t" r="r" b="b"/>
              <a:pathLst>
                <a:path w="1580" h="332" extrusionOk="0">
                  <a:moveTo>
                    <a:pt x="1354" y="0"/>
                  </a:moveTo>
                  <a:cubicBezTo>
                    <a:pt x="928" y="75"/>
                    <a:pt x="477" y="151"/>
                    <a:pt x="1" y="226"/>
                  </a:cubicBezTo>
                  <a:cubicBezTo>
                    <a:pt x="144" y="297"/>
                    <a:pt x="316" y="331"/>
                    <a:pt x="517" y="331"/>
                  </a:cubicBezTo>
                  <a:cubicBezTo>
                    <a:pt x="810" y="331"/>
                    <a:pt x="1164" y="259"/>
                    <a:pt x="1580" y="126"/>
                  </a:cubicBezTo>
                  <a:cubicBezTo>
                    <a:pt x="1505" y="75"/>
                    <a:pt x="1429" y="50"/>
                    <a:pt x="1354"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0" name="Google Shape;1315;p51">
              <a:extLst>
                <a:ext uri="{FF2B5EF4-FFF2-40B4-BE49-F238E27FC236}">
                  <a16:creationId xmlns:a16="http://schemas.microsoft.com/office/drawing/2014/main" id="{187FB99F-621A-C9E4-4B48-441678E7C693}"/>
                </a:ext>
              </a:extLst>
            </p:cNvPr>
            <p:cNvSpPr/>
            <p:nvPr/>
          </p:nvSpPr>
          <p:spPr>
            <a:xfrm>
              <a:off x="6989742" y="3264431"/>
              <a:ext cx="36829" cy="12349"/>
            </a:xfrm>
            <a:custGeom>
              <a:avLst/>
              <a:gdLst/>
              <a:ahLst/>
              <a:cxnLst/>
              <a:rect l="l" t="t" r="r" b="b"/>
              <a:pathLst>
                <a:path w="677" h="227" extrusionOk="0">
                  <a:moveTo>
                    <a:pt x="677" y="1"/>
                  </a:moveTo>
                  <a:cubicBezTo>
                    <a:pt x="451" y="76"/>
                    <a:pt x="226" y="101"/>
                    <a:pt x="0" y="151"/>
                  </a:cubicBezTo>
                  <a:cubicBezTo>
                    <a:pt x="50" y="176"/>
                    <a:pt x="75" y="201"/>
                    <a:pt x="126" y="226"/>
                  </a:cubicBezTo>
                  <a:cubicBezTo>
                    <a:pt x="226" y="201"/>
                    <a:pt x="351" y="151"/>
                    <a:pt x="451" y="101"/>
                  </a:cubicBezTo>
                  <a:cubicBezTo>
                    <a:pt x="527" y="76"/>
                    <a:pt x="602" y="51"/>
                    <a:pt x="677" y="1"/>
                  </a:cubicBezTo>
                  <a:close/>
                </a:path>
              </a:pathLst>
            </a:custGeom>
            <a:solidFill>
              <a:srgbClr val="0101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1" name="Google Shape;1316;p51">
              <a:extLst>
                <a:ext uri="{FF2B5EF4-FFF2-40B4-BE49-F238E27FC236}">
                  <a16:creationId xmlns:a16="http://schemas.microsoft.com/office/drawing/2014/main" id="{15F46DED-E515-0C45-B123-C56C5BB13585}"/>
                </a:ext>
              </a:extLst>
            </p:cNvPr>
            <p:cNvSpPr/>
            <p:nvPr/>
          </p:nvSpPr>
          <p:spPr>
            <a:xfrm>
              <a:off x="7450563" y="3421212"/>
              <a:ext cx="83233" cy="102328"/>
            </a:xfrm>
            <a:custGeom>
              <a:avLst/>
              <a:gdLst/>
              <a:ahLst/>
              <a:cxnLst/>
              <a:rect l="l" t="t" r="r" b="b"/>
              <a:pathLst>
                <a:path w="1530" h="1881" extrusionOk="0">
                  <a:moveTo>
                    <a:pt x="752" y="1"/>
                  </a:moveTo>
                  <a:cubicBezTo>
                    <a:pt x="326" y="1"/>
                    <a:pt x="0" y="427"/>
                    <a:pt x="0" y="953"/>
                  </a:cubicBezTo>
                  <a:cubicBezTo>
                    <a:pt x="0" y="1455"/>
                    <a:pt x="351" y="1881"/>
                    <a:pt x="777" y="1881"/>
                  </a:cubicBezTo>
                  <a:cubicBezTo>
                    <a:pt x="1203" y="1856"/>
                    <a:pt x="1529" y="1455"/>
                    <a:pt x="1529" y="928"/>
                  </a:cubicBezTo>
                  <a:cubicBezTo>
                    <a:pt x="1529" y="402"/>
                    <a:pt x="1178" y="1"/>
                    <a:pt x="752"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2" name="Google Shape;1317;p51">
              <a:extLst>
                <a:ext uri="{FF2B5EF4-FFF2-40B4-BE49-F238E27FC236}">
                  <a16:creationId xmlns:a16="http://schemas.microsoft.com/office/drawing/2014/main" id="{20269D2F-7061-2D41-7A4A-A144E37FE027}"/>
                </a:ext>
              </a:extLst>
            </p:cNvPr>
            <p:cNvSpPr/>
            <p:nvPr/>
          </p:nvSpPr>
          <p:spPr>
            <a:xfrm>
              <a:off x="6942033" y="3411692"/>
              <a:ext cx="83179" cy="102328"/>
            </a:xfrm>
            <a:custGeom>
              <a:avLst/>
              <a:gdLst/>
              <a:ahLst/>
              <a:cxnLst/>
              <a:rect l="l" t="t" r="r" b="b"/>
              <a:pathLst>
                <a:path w="1529" h="1881" extrusionOk="0">
                  <a:moveTo>
                    <a:pt x="752" y="0"/>
                  </a:moveTo>
                  <a:cubicBezTo>
                    <a:pt x="326" y="0"/>
                    <a:pt x="0" y="427"/>
                    <a:pt x="0" y="953"/>
                  </a:cubicBezTo>
                  <a:cubicBezTo>
                    <a:pt x="0" y="1479"/>
                    <a:pt x="351" y="1880"/>
                    <a:pt x="777" y="1880"/>
                  </a:cubicBezTo>
                  <a:cubicBezTo>
                    <a:pt x="1203" y="1880"/>
                    <a:pt x="1529" y="1454"/>
                    <a:pt x="1529" y="928"/>
                  </a:cubicBezTo>
                  <a:cubicBezTo>
                    <a:pt x="1529" y="427"/>
                    <a:pt x="1178" y="0"/>
                    <a:pt x="752"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3" name="Google Shape;1318;p51">
              <a:extLst>
                <a:ext uri="{FF2B5EF4-FFF2-40B4-BE49-F238E27FC236}">
                  <a16:creationId xmlns:a16="http://schemas.microsoft.com/office/drawing/2014/main" id="{11D62601-8DA6-5DE1-7704-DDE9DEDE3008}"/>
                </a:ext>
              </a:extLst>
            </p:cNvPr>
            <p:cNvSpPr/>
            <p:nvPr/>
          </p:nvSpPr>
          <p:spPr>
            <a:xfrm>
              <a:off x="7119268" y="3458041"/>
              <a:ext cx="69579" cy="118703"/>
            </a:xfrm>
            <a:custGeom>
              <a:avLst/>
              <a:gdLst/>
              <a:ahLst/>
              <a:cxnLst/>
              <a:rect l="l" t="t" r="r" b="b"/>
              <a:pathLst>
                <a:path w="1279" h="2182" extrusionOk="0">
                  <a:moveTo>
                    <a:pt x="351" y="1"/>
                  </a:moveTo>
                  <a:cubicBezTo>
                    <a:pt x="276" y="26"/>
                    <a:pt x="226" y="51"/>
                    <a:pt x="151" y="51"/>
                  </a:cubicBezTo>
                  <a:cubicBezTo>
                    <a:pt x="0" y="427"/>
                    <a:pt x="0" y="928"/>
                    <a:pt x="201" y="1279"/>
                  </a:cubicBezTo>
                  <a:cubicBezTo>
                    <a:pt x="501" y="1880"/>
                    <a:pt x="1128" y="2156"/>
                    <a:pt x="1153" y="2181"/>
                  </a:cubicBezTo>
                  <a:lnTo>
                    <a:pt x="1203" y="2181"/>
                  </a:lnTo>
                  <a:cubicBezTo>
                    <a:pt x="1228" y="2181"/>
                    <a:pt x="1253" y="2156"/>
                    <a:pt x="1253" y="2131"/>
                  </a:cubicBezTo>
                  <a:cubicBezTo>
                    <a:pt x="1278" y="2106"/>
                    <a:pt x="1253" y="2056"/>
                    <a:pt x="1228" y="2031"/>
                  </a:cubicBezTo>
                  <a:cubicBezTo>
                    <a:pt x="1228" y="2031"/>
                    <a:pt x="602" y="1755"/>
                    <a:pt x="326" y="1204"/>
                  </a:cubicBezTo>
                  <a:cubicBezTo>
                    <a:pt x="151" y="853"/>
                    <a:pt x="176" y="301"/>
                    <a:pt x="351"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4" name="Google Shape;1319;p51">
              <a:extLst>
                <a:ext uri="{FF2B5EF4-FFF2-40B4-BE49-F238E27FC236}">
                  <a16:creationId xmlns:a16="http://schemas.microsoft.com/office/drawing/2014/main" id="{C393558F-6902-AB2E-5E9D-5784C5F85590}"/>
                </a:ext>
              </a:extLst>
            </p:cNvPr>
            <p:cNvSpPr/>
            <p:nvPr/>
          </p:nvSpPr>
          <p:spPr>
            <a:xfrm>
              <a:off x="7139722" y="3435193"/>
              <a:ext cx="31389" cy="7888"/>
            </a:xfrm>
            <a:custGeom>
              <a:avLst/>
              <a:gdLst/>
              <a:ahLst/>
              <a:cxnLst/>
              <a:rect l="l" t="t" r="r" b="b"/>
              <a:pathLst>
                <a:path w="577" h="145" extrusionOk="0">
                  <a:moveTo>
                    <a:pt x="422" y="0"/>
                  </a:moveTo>
                  <a:cubicBezTo>
                    <a:pt x="274" y="0"/>
                    <a:pt x="130" y="52"/>
                    <a:pt x="0" y="145"/>
                  </a:cubicBezTo>
                  <a:cubicBezTo>
                    <a:pt x="176" y="95"/>
                    <a:pt x="376" y="45"/>
                    <a:pt x="577" y="20"/>
                  </a:cubicBezTo>
                  <a:cubicBezTo>
                    <a:pt x="525" y="7"/>
                    <a:pt x="473" y="0"/>
                    <a:pt x="422" y="0"/>
                  </a:cubicBezTo>
                  <a:close/>
                </a:path>
              </a:pathLst>
            </a:custGeom>
            <a:solidFill>
              <a:srgbClr val="DE73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5" name="Google Shape;1320;p51">
              <a:extLst>
                <a:ext uri="{FF2B5EF4-FFF2-40B4-BE49-F238E27FC236}">
                  <a16:creationId xmlns:a16="http://schemas.microsoft.com/office/drawing/2014/main" id="{63F4C6C9-D9E5-4D5D-C563-66490FF54573}"/>
                </a:ext>
              </a:extLst>
            </p:cNvPr>
            <p:cNvSpPr/>
            <p:nvPr/>
          </p:nvSpPr>
          <p:spPr>
            <a:xfrm>
              <a:off x="7180631" y="3447161"/>
              <a:ext cx="81819" cy="19312"/>
            </a:xfrm>
            <a:custGeom>
              <a:avLst/>
              <a:gdLst/>
              <a:ahLst/>
              <a:cxnLst/>
              <a:rect l="l" t="t" r="r" b="b"/>
              <a:pathLst>
                <a:path w="1504" h="355" extrusionOk="0">
                  <a:moveTo>
                    <a:pt x="276" y="0"/>
                  </a:moveTo>
                  <a:cubicBezTo>
                    <a:pt x="175" y="0"/>
                    <a:pt x="100" y="0"/>
                    <a:pt x="0" y="25"/>
                  </a:cubicBezTo>
                  <a:cubicBezTo>
                    <a:pt x="0" y="25"/>
                    <a:pt x="25" y="25"/>
                    <a:pt x="50" y="50"/>
                  </a:cubicBezTo>
                  <a:cubicBezTo>
                    <a:pt x="444" y="272"/>
                    <a:pt x="747" y="354"/>
                    <a:pt x="980" y="354"/>
                  </a:cubicBezTo>
                  <a:cubicBezTo>
                    <a:pt x="1222" y="354"/>
                    <a:pt x="1389" y="265"/>
                    <a:pt x="1504" y="150"/>
                  </a:cubicBezTo>
                  <a:cubicBezTo>
                    <a:pt x="1429" y="125"/>
                    <a:pt x="1378" y="100"/>
                    <a:pt x="1328" y="100"/>
                  </a:cubicBezTo>
                  <a:cubicBezTo>
                    <a:pt x="1236" y="172"/>
                    <a:pt x="1124" y="206"/>
                    <a:pt x="990" y="206"/>
                  </a:cubicBezTo>
                  <a:cubicBezTo>
                    <a:pt x="796" y="206"/>
                    <a:pt x="558" y="134"/>
                    <a:pt x="276"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6" name="Google Shape;1321;p51">
              <a:extLst>
                <a:ext uri="{FF2B5EF4-FFF2-40B4-BE49-F238E27FC236}">
                  <a16:creationId xmlns:a16="http://schemas.microsoft.com/office/drawing/2014/main" id="{B37CA17C-658D-A388-564A-469101C279B8}"/>
                </a:ext>
              </a:extLst>
            </p:cNvPr>
            <p:cNvSpPr/>
            <p:nvPr/>
          </p:nvSpPr>
          <p:spPr>
            <a:xfrm>
              <a:off x="7256954" y="3163573"/>
              <a:ext cx="25949" cy="279512"/>
            </a:xfrm>
            <a:custGeom>
              <a:avLst/>
              <a:gdLst/>
              <a:ahLst/>
              <a:cxnLst/>
              <a:rect l="l" t="t" r="r" b="b"/>
              <a:pathLst>
                <a:path w="477" h="5138" extrusionOk="0">
                  <a:moveTo>
                    <a:pt x="151" y="0"/>
                  </a:moveTo>
                  <a:cubicBezTo>
                    <a:pt x="101" y="25"/>
                    <a:pt x="51" y="50"/>
                    <a:pt x="1" y="75"/>
                  </a:cubicBezTo>
                  <a:cubicBezTo>
                    <a:pt x="126" y="1504"/>
                    <a:pt x="301" y="4511"/>
                    <a:pt x="76" y="5088"/>
                  </a:cubicBezTo>
                  <a:cubicBezTo>
                    <a:pt x="126" y="5113"/>
                    <a:pt x="176" y="5113"/>
                    <a:pt x="226" y="5138"/>
                  </a:cubicBezTo>
                  <a:cubicBezTo>
                    <a:pt x="477" y="4361"/>
                    <a:pt x="226" y="877"/>
                    <a:pt x="151"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7" name="Google Shape;1322;p51">
              <a:extLst>
                <a:ext uri="{FF2B5EF4-FFF2-40B4-BE49-F238E27FC236}">
                  <a16:creationId xmlns:a16="http://schemas.microsoft.com/office/drawing/2014/main" id="{84382FC9-FE82-F377-D1EE-1EF0CA51519F}"/>
                </a:ext>
              </a:extLst>
            </p:cNvPr>
            <p:cNvSpPr/>
            <p:nvPr/>
          </p:nvSpPr>
          <p:spPr>
            <a:xfrm>
              <a:off x="7400134" y="3583814"/>
              <a:ext cx="282286" cy="152486"/>
            </a:xfrm>
            <a:custGeom>
              <a:avLst/>
              <a:gdLst/>
              <a:ahLst/>
              <a:cxnLst/>
              <a:rect l="l" t="t" r="r" b="b"/>
              <a:pathLst>
                <a:path w="5189" h="2803" extrusionOk="0">
                  <a:moveTo>
                    <a:pt x="3211" y="1"/>
                  </a:moveTo>
                  <a:cubicBezTo>
                    <a:pt x="2924" y="1"/>
                    <a:pt x="2618" y="31"/>
                    <a:pt x="2306" y="95"/>
                  </a:cubicBezTo>
                  <a:cubicBezTo>
                    <a:pt x="953" y="370"/>
                    <a:pt x="0" y="1197"/>
                    <a:pt x="151" y="1899"/>
                  </a:cubicBezTo>
                  <a:cubicBezTo>
                    <a:pt x="176" y="2024"/>
                    <a:pt x="226" y="2150"/>
                    <a:pt x="301" y="2250"/>
                  </a:cubicBezTo>
                  <a:cubicBezTo>
                    <a:pt x="602" y="2451"/>
                    <a:pt x="927" y="2601"/>
                    <a:pt x="1278" y="2751"/>
                  </a:cubicBezTo>
                  <a:cubicBezTo>
                    <a:pt x="1475" y="2784"/>
                    <a:pt x="1691" y="2803"/>
                    <a:pt x="1920" y="2803"/>
                  </a:cubicBezTo>
                  <a:cubicBezTo>
                    <a:pt x="2216" y="2803"/>
                    <a:pt x="2532" y="2772"/>
                    <a:pt x="2857" y="2701"/>
                  </a:cubicBezTo>
                  <a:cubicBezTo>
                    <a:pt x="4211" y="2425"/>
                    <a:pt x="5188" y="1623"/>
                    <a:pt x="5038" y="897"/>
                  </a:cubicBezTo>
                  <a:cubicBezTo>
                    <a:pt x="4922" y="337"/>
                    <a:pt x="4168" y="1"/>
                    <a:pt x="3211"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8" name="Google Shape;1323;p51">
              <a:extLst>
                <a:ext uri="{FF2B5EF4-FFF2-40B4-BE49-F238E27FC236}">
                  <a16:creationId xmlns:a16="http://schemas.microsoft.com/office/drawing/2014/main" id="{853D9C53-D544-06B7-0289-DB2E629E4BBA}"/>
                </a:ext>
              </a:extLst>
            </p:cNvPr>
            <p:cNvSpPr/>
            <p:nvPr/>
          </p:nvSpPr>
          <p:spPr>
            <a:xfrm>
              <a:off x="6796133" y="3575218"/>
              <a:ext cx="257751" cy="146012"/>
            </a:xfrm>
            <a:custGeom>
              <a:avLst/>
              <a:gdLst/>
              <a:ahLst/>
              <a:cxnLst/>
              <a:rect l="l" t="t" r="r" b="b"/>
              <a:pathLst>
                <a:path w="4738" h="2684" extrusionOk="0">
                  <a:moveTo>
                    <a:pt x="1880" y="0"/>
                  </a:moveTo>
                  <a:cubicBezTo>
                    <a:pt x="989" y="0"/>
                    <a:pt x="305" y="313"/>
                    <a:pt x="176" y="829"/>
                  </a:cubicBezTo>
                  <a:cubicBezTo>
                    <a:pt x="0" y="1556"/>
                    <a:pt x="928" y="2358"/>
                    <a:pt x="2231" y="2684"/>
                  </a:cubicBezTo>
                  <a:cubicBezTo>
                    <a:pt x="3233" y="2458"/>
                    <a:pt x="4111" y="1907"/>
                    <a:pt x="4737" y="1105"/>
                  </a:cubicBezTo>
                  <a:cubicBezTo>
                    <a:pt x="4361" y="679"/>
                    <a:pt x="3710" y="303"/>
                    <a:pt x="2908" y="127"/>
                  </a:cubicBezTo>
                  <a:cubicBezTo>
                    <a:pt x="2549" y="41"/>
                    <a:pt x="2201" y="0"/>
                    <a:pt x="1880"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9" name="Google Shape;1324;p51">
              <a:extLst>
                <a:ext uri="{FF2B5EF4-FFF2-40B4-BE49-F238E27FC236}">
                  <a16:creationId xmlns:a16="http://schemas.microsoft.com/office/drawing/2014/main" id="{D06286DC-BBA6-71BE-4956-82815D8BC608}"/>
                </a:ext>
              </a:extLst>
            </p:cNvPr>
            <p:cNvSpPr/>
            <p:nvPr/>
          </p:nvSpPr>
          <p:spPr>
            <a:xfrm>
              <a:off x="6946113" y="3646210"/>
              <a:ext cx="126863" cy="82472"/>
            </a:xfrm>
            <a:custGeom>
              <a:avLst/>
              <a:gdLst/>
              <a:ahLst/>
              <a:cxnLst/>
              <a:rect l="l" t="t" r="r" b="b"/>
              <a:pathLst>
                <a:path w="2332" h="1516" extrusionOk="0">
                  <a:moveTo>
                    <a:pt x="2131" y="0"/>
                  </a:moveTo>
                  <a:cubicBezTo>
                    <a:pt x="1579" y="677"/>
                    <a:pt x="852" y="1203"/>
                    <a:pt x="0" y="1479"/>
                  </a:cubicBezTo>
                  <a:cubicBezTo>
                    <a:pt x="188" y="1503"/>
                    <a:pt x="371" y="1515"/>
                    <a:pt x="546" y="1515"/>
                  </a:cubicBezTo>
                  <a:cubicBezTo>
                    <a:pt x="1449" y="1515"/>
                    <a:pt x="2155" y="1202"/>
                    <a:pt x="2281" y="677"/>
                  </a:cubicBezTo>
                  <a:cubicBezTo>
                    <a:pt x="2331" y="451"/>
                    <a:pt x="2281" y="226"/>
                    <a:pt x="2131"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0" name="Google Shape;1325;p51">
              <a:extLst>
                <a:ext uri="{FF2B5EF4-FFF2-40B4-BE49-F238E27FC236}">
                  <a16:creationId xmlns:a16="http://schemas.microsoft.com/office/drawing/2014/main" id="{F563B701-2167-14A1-96C9-D24C28680681}"/>
                </a:ext>
              </a:extLst>
            </p:cNvPr>
            <p:cNvSpPr/>
            <p:nvPr/>
          </p:nvSpPr>
          <p:spPr>
            <a:xfrm>
              <a:off x="6598443" y="2571810"/>
              <a:ext cx="1465723" cy="872645"/>
            </a:xfrm>
            <a:custGeom>
              <a:avLst/>
              <a:gdLst/>
              <a:ahLst/>
              <a:cxnLst/>
              <a:rect l="l" t="t" r="r" b="b"/>
              <a:pathLst>
                <a:path w="26943" h="16041" extrusionOk="0">
                  <a:moveTo>
                    <a:pt x="19850" y="1"/>
                  </a:moveTo>
                  <a:cubicBezTo>
                    <a:pt x="19499" y="1"/>
                    <a:pt x="19023" y="1179"/>
                    <a:pt x="19148" y="2206"/>
                  </a:cubicBezTo>
                  <a:cubicBezTo>
                    <a:pt x="17741" y="1533"/>
                    <a:pt x="14409" y="130"/>
                    <a:pt x="10557" y="130"/>
                  </a:cubicBezTo>
                  <a:cubicBezTo>
                    <a:pt x="9675" y="130"/>
                    <a:pt x="8765" y="204"/>
                    <a:pt x="7845" y="377"/>
                  </a:cubicBezTo>
                  <a:cubicBezTo>
                    <a:pt x="1629" y="1580"/>
                    <a:pt x="0" y="8422"/>
                    <a:pt x="652" y="11755"/>
                  </a:cubicBezTo>
                  <a:cubicBezTo>
                    <a:pt x="677" y="11931"/>
                    <a:pt x="727" y="12106"/>
                    <a:pt x="752" y="12256"/>
                  </a:cubicBezTo>
                  <a:cubicBezTo>
                    <a:pt x="1017" y="13703"/>
                    <a:pt x="1000" y="14089"/>
                    <a:pt x="1173" y="14089"/>
                  </a:cubicBezTo>
                  <a:cubicBezTo>
                    <a:pt x="1213" y="14089"/>
                    <a:pt x="1263" y="14069"/>
                    <a:pt x="1329" y="14036"/>
                  </a:cubicBezTo>
                  <a:cubicBezTo>
                    <a:pt x="2190" y="12953"/>
                    <a:pt x="3511" y="12281"/>
                    <a:pt x="4982" y="12281"/>
                  </a:cubicBezTo>
                  <a:cubicBezTo>
                    <a:pt x="5009" y="12281"/>
                    <a:pt x="5036" y="12281"/>
                    <a:pt x="5063" y="12282"/>
                  </a:cubicBezTo>
                  <a:cubicBezTo>
                    <a:pt x="5840" y="12307"/>
                    <a:pt x="6567" y="12532"/>
                    <a:pt x="7193" y="12883"/>
                  </a:cubicBezTo>
                  <a:cubicBezTo>
                    <a:pt x="7419" y="12833"/>
                    <a:pt x="7644" y="12808"/>
                    <a:pt x="7870" y="12733"/>
                  </a:cubicBezTo>
                  <a:cubicBezTo>
                    <a:pt x="9223" y="12432"/>
                    <a:pt x="10577" y="11931"/>
                    <a:pt x="12106" y="10953"/>
                  </a:cubicBezTo>
                  <a:cubicBezTo>
                    <a:pt x="12156" y="10928"/>
                    <a:pt x="12206" y="10903"/>
                    <a:pt x="12256" y="10878"/>
                  </a:cubicBezTo>
                  <a:cubicBezTo>
                    <a:pt x="13409" y="10126"/>
                    <a:pt x="14662" y="9124"/>
                    <a:pt x="16116" y="7745"/>
                  </a:cubicBezTo>
                  <a:cubicBezTo>
                    <a:pt x="16424" y="7447"/>
                    <a:pt x="16724" y="7315"/>
                    <a:pt x="17014" y="7315"/>
                  </a:cubicBezTo>
                  <a:cubicBezTo>
                    <a:pt x="18699" y="7315"/>
                    <a:pt x="20047" y="11791"/>
                    <a:pt x="20903" y="14186"/>
                  </a:cubicBezTo>
                  <a:cubicBezTo>
                    <a:pt x="21128" y="14437"/>
                    <a:pt x="21329" y="14688"/>
                    <a:pt x="21479" y="14988"/>
                  </a:cubicBezTo>
                  <a:cubicBezTo>
                    <a:pt x="21479" y="14988"/>
                    <a:pt x="22133" y="14744"/>
                    <a:pt x="22907" y="14744"/>
                  </a:cubicBezTo>
                  <a:cubicBezTo>
                    <a:pt x="23700" y="14744"/>
                    <a:pt x="24619" y="15001"/>
                    <a:pt x="25088" y="16041"/>
                  </a:cubicBezTo>
                  <a:cubicBezTo>
                    <a:pt x="25715" y="15114"/>
                    <a:pt x="26943" y="12783"/>
                    <a:pt x="26617" y="8823"/>
                  </a:cubicBezTo>
                  <a:cubicBezTo>
                    <a:pt x="26241" y="4437"/>
                    <a:pt x="22557" y="3384"/>
                    <a:pt x="20978" y="2858"/>
                  </a:cubicBezTo>
                  <a:cubicBezTo>
                    <a:pt x="21504" y="2357"/>
                    <a:pt x="22005" y="1730"/>
                    <a:pt x="21604" y="1429"/>
                  </a:cubicBezTo>
                  <a:cubicBezTo>
                    <a:pt x="21508" y="1360"/>
                    <a:pt x="21413" y="1330"/>
                    <a:pt x="21319" y="1330"/>
                  </a:cubicBezTo>
                  <a:cubicBezTo>
                    <a:pt x="20803" y="1330"/>
                    <a:pt x="20345" y="2250"/>
                    <a:pt x="20176" y="2632"/>
                  </a:cubicBezTo>
                  <a:lnTo>
                    <a:pt x="20126" y="2632"/>
                  </a:lnTo>
                  <a:cubicBezTo>
                    <a:pt x="20176" y="2006"/>
                    <a:pt x="20301" y="26"/>
                    <a:pt x="19850" y="1"/>
                  </a:cubicBezTo>
                  <a:close/>
                </a:path>
              </a:pathLst>
            </a:custGeom>
            <a:solidFill>
              <a:srgbClr val="B93F49"/>
            </a:solidFill>
            <a:ln w="9525" cap="flat" cmpd="sng">
              <a:solidFill>
                <a:srgbClr val="B93F4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1" name="Google Shape;1326;p51">
              <a:extLst>
                <a:ext uri="{FF2B5EF4-FFF2-40B4-BE49-F238E27FC236}">
                  <a16:creationId xmlns:a16="http://schemas.microsoft.com/office/drawing/2014/main" id="{09C363A2-7E53-2DC8-FD9C-7C6C819F8652}"/>
                </a:ext>
              </a:extLst>
            </p:cNvPr>
            <p:cNvSpPr/>
            <p:nvPr/>
          </p:nvSpPr>
          <p:spPr>
            <a:xfrm>
              <a:off x="6702021" y="3253497"/>
              <a:ext cx="265966" cy="68273"/>
            </a:xfrm>
            <a:custGeom>
              <a:avLst/>
              <a:gdLst/>
              <a:ahLst/>
              <a:cxnLst/>
              <a:rect l="l" t="t" r="r" b="b"/>
              <a:pathLst>
                <a:path w="4889" h="1255" extrusionOk="0">
                  <a:moveTo>
                    <a:pt x="3067" y="0"/>
                  </a:moveTo>
                  <a:cubicBezTo>
                    <a:pt x="1874" y="0"/>
                    <a:pt x="783" y="472"/>
                    <a:pt x="1" y="1254"/>
                  </a:cubicBezTo>
                  <a:cubicBezTo>
                    <a:pt x="126" y="1179"/>
                    <a:pt x="302" y="1129"/>
                    <a:pt x="502" y="1104"/>
                  </a:cubicBezTo>
                  <a:cubicBezTo>
                    <a:pt x="703" y="1079"/>
                    <a:pt x="878" y="1029"/>
                    <a:pt x="1054" y="1004"/>
                  </a:cubicBezTo>
                  <a:cubicBezTo>
                    <a:pt x="1931" y="853"/>
                    <a:pt x="2758" y="753"/>
                    <a:pt x="3535" y="653"/>
                  </a:cubicBezTo>
                  <a:cubicBezTo>
                    <a:pt x="4011" y="578"/>
                    <a:pt x="4462" y="502"/>
                    <a:pt x="4888" y="427"/>
                  </a:cubicBezTo>
                  <a:cubicBezTo>
                    <a:pt x="4362" y="177"/>
                    <a:pt x="3785" y="26"/>
                    <a:pt x="3159" y="1"/>
                  </a:cubicBezTo>
                  <a:cubicBezTo>
                    <a:pt x="3128" y="1"/>
                    <a:pt x="3097" y="0"/>
                    <a:pt x="3067"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2" name="Google Shape;1327;p51">
              <a:extLst>
                <a:ext uri="{FF2B5EF4-FFF2-40B4-BE49-F238E27FC236}">
                  <a16:creationId xmlns:a16="http://schemas.microsoft.com/office/drawing/2014/main" id="{54DC0BCF-9013-FC6E-C97C-AC99C50D788C}"/>
                </a:ext>
              </a:extLst>
            </p:cNvPr>
            <p:cNvSpPr/>
            <p:nvPr/>
          </p:nvSpPr>
          <p:spPr>
            <a:xfrm>
              <a:off x="7753244" y="3388517"/>
              <a:ext cx="9575" cy="19149"/>
            </a:xfrm>
            <a:custGeom>
              <a:avLst/>
              <a:gdLst/>
              <a:ahLst/>
              <a:cxnLst/>
              <a:rect l="l" t="t" r="r" b="b"/>
              <a:pathLst>
                <a:path w="176" h="352" extrusionOk="0">
                  <a:moveTo>
                    <a:pt x="0" y="0"/>
                  </a:moveTo>
                  <a:cubicBezTo>
                    <a:pt x="51" y="151"/>
                    <a:pt x="101" y="251"/>
                    <a:pt x="151" y="351"/>
                  </a:cubicBezTo>
                  <a:lnTo>
                    <a:pt x="176" y="301"/>
                  </a:lnTo>
                  <a:cubicBezTo>
                    <a:pt x="126" y="201"/>
                    <a:pt x="51" y="101"/>
                    <a:pt x="0" y="0"/>
                  </a:cubicBezTo>
                  <a:close/>
                </a:path>
              </a:pathLst>
            </a:custGeom>
            <a:solidFill>
              <a:srgbClr val="0101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3" name="Google Shape;1328;p51">
              <a:extLst>
                <a:ext uri="{FF2B5EF4-FFF2-40B4-BE49-F238E27FC236}">
                  <a16:creationId xmlns:a16="http://schemas.microsoft.com/office/drawing/2014/main" id="{724C7709-17F1-5395-8673-BB05E6FAA241}"/>
                </a:ext>
              </a:extLst>
            </p:cNvPr>
            <p:cNvSpPr/>
            <p:nvPr/>
          </p:nvSpPr>
          <p:spPr>
            <a:xfrm>
              <a:off x="7750524" y="3373829"/>
              <a:ext cx="236263" cy="318028"/>
            </a:xfrm>
            <a:custGeom>
              <a:avLst/>
              <a:gdLst/>
              <a:ahLst/>
              <a:cxnLst/>
              <a:rect l="l" t="t" r="r" b="b"/>
              <a:pathLst>
                <a:path w="4343" h="5846" extrusionOk="0">
                  <a:moveTo>
                    <a:pt x="1729" y="1"/>
                  </a:moveTo>
                  <a:cubicBezTo>
                    <a:pt x="955" y="1"/>
                    <a:pt x="301" y="245"/>
                    <a:pt x="301" y="245"/>
                  </a:cubicBezTo>
                  <a:cubicBezTo>
                    <a:pt x="552" y="671"/>
                    <a:pt x="727" y="1123"/>
                    <a:pt x="827" y="1624"/>
                  </a:cubicBezTo>
                  <a:cubicBezTo>
                    <a:pt x="852" y="1599"/>
                    <a:pt x="877" y="1574"/>
                    <a:pt x="903" y="1549"/>
                  </a:cubicBezTo>
                  <a:cubicBezTo>
                    <a:pt x="1280" y="1303"/>
                    <a:pt x="1644" y="1186"/>
                    <a:pt x="1993" y="1186"/>
                  </a:cubicBezTo>
                  <a:cubicBezTo>
                    <a:pt x="2107" y="1186"/>
                    <a:pt x="2220" y="1198"/>
                    <a:pt x="2331" y="1223"/>
                  </a:cubicBezTo>
                  <a:cubicBezTo>
                    <a:pt x="3133" y="1398"/>
                    <a:pt x="3584" y="2125"/>
                    <a:pt x="3609" y="2150"/>
                  </a:cubicBezTo>
                  <a:cubicBezTo>
                    <a:pt x="3634" y="2200"/>
                    <a:pt x="3634" y="2225"/>
                    <a:pt x="3584" y="2250"/>
                  </a:cubicBezTo>
                  <a:cubicBezTo>
                    <a:pt x="3574" y="2261"/>
                    <a:pt x="3559" y="2267"/>
                    <a:pt x="3544" y="2267"/>
                  </a:cubicBezTo>
                  <a:cubicBezTo>
                    <a:pt x="3522" y="2267"/>
                    <a:pt x="3499" y="2255"/>
                    <a:pt x="3484" y="2225"/>
                  </a:cubicBezTo>
                  <a:cubicBezTo>
                    <a:pt x="3484" y="2225"/>
                    <a:pt x="3033" y="1524"/>
                    <a:pt x="2306" y="1373"/>
                  </a:cubicBezTo>
                  <a:cubicBezTo>
                    <a:pt x="2200" y="1348"/>
                    <a:pt x="2093" y="1336"/>
                    <a:pt x="1986" y="1336"/>
                  </a:cubicBezTo>
                  <a:cubicBezTo>
                    <a:pt x="1665" y="1336"/>
                    <a:pt x="1341" y="1448"/>
                    <a:pt x="1003" y="1674"/>
                  </a:cubicBezTo>
                  <a:cubicBezTo>
                    <a:pt x="953" y="1724"/>
                    <a:pt x="903" y="1749"/>
                    <a:pt x="852" y="1799"/>
                  </a:cubicBezTo>
                  <a:cubicBezTo>
                    <a:pt x="877" y="2025"/>
                    <a:pt x="903" y="2225"/>
                    <a:pt x="903" y="2451"/>
                  </a:cubicBezTo>
                  <a:cubicBezTo>
                    <a:pt x="983" y="2438"/>
                    <a:pt x="1062" y="2432"/>
                    <a:pt x="1141" y="2432"/>
                  </a:cubicBezTo>
                  <a:cubicBezTo>
                    <a:pt x="1801" y="2432"/>
                    <a:pt x="2384" y="2852"/>
                    <a:pt x="2406" y="2852"/>
                  </a:cubicBezTo>
                  <a:cubicBezTo>
                    <a:pt x="2431" y="2877"/>
                    <a:pt x="2431" y="2927"/>
                    <a:pt x="2406" y="2952"/>
                  </a:cubicBezTo>
                  <a:cubicBezTo>
                    <a:pt x="2406" y="2977"/>
                    <a:pt x="2381" y="3002"/>
                    <a:pt x="2356" y="3002"/>
                  </a:cubicBezTo>
                  <a:cubicBezTo>
                    <a:pt x="2331" y="3002"/>
                    <a:pt x="2306" y="2977"/>
                    <a:pt x="2306" y="2977"/>
                  </a:cubicBezTo>
                  <a:cubicBezTo>
                    <a:pt x="2306" y="2977"/>
                    <a:pt x="1775" y="2598"/>
                    <a:pt x="1176" y="2598"/>
                  </a:cubicBezTo>
                  <a:cubicBezTo>
                    <a:pt x="1086" y="2598"/>
                    <a:pt x="994" y="2607"/>
                    <a:pt x="903" y="2626"/>
                  </a:cubicBezTo>
                  <a:cubicBezTo>
                    <a:pt x="903" y="2626"/>
                    <a:pt x="903" y="2626"/>
                    <a:pt x="903" y="2651"/>
                  </a:cubicBezTo>
                  <a:cubicBezTo>
                    <a:pt x="903" y="3253"/>
                    <a:pt x="752" y="3804"/>
                    <a:pt x="527" y="4331"/>
                  </a:cubicBezTo>
                  <a:cubicBezTo>
                    <a:pt x="527" y="4356"/>
                    <a:pt x="552" y="4381"/>
                    <a:pt x="552" y="4381"/>
                  </a:cubicBezTo>
                  <a:cubicBezTo>
                    <a:pt x="552" y="4406"/>
                    <a:pt x="552" y="4456"/>
                    <a:pt x="502" y="4481"/>
                  </a:cubicBezTo>
                  <a:lnTo>
                    <a:pt x="476" y="4481"/>
                  </a:lnTo>
                  <a:cubicBezTo>
                    <a:pt x="326" y="4757"/>
                    <a:pt x="176" y="5007"/>
                    <a:pt x="0" y="5233"/>
                  </a:cubicBezTo>
                  <a:cubicBezTo>
                    <a:pt x="351" y="5508"/>
                    <a:pt x="752" y="5684"/>
                    <a:pt x="1153" y="5784"/>
                  </a:cubicBezTo>
                  <a:cubicBezTo>
                    <a:pt x="1345" y="5825"/>
                    <a:pt x="1540" y="5846"/>
                    <a:pt x="1733" y="5846"/>
                  </a:cubicBezTo>
                  <a:cubicBezTo>
                    <a:pt x="3075" y="5846"/>
                    <a:pt x="4342" y="4842"/>
                    <a:pt x="4211" y="2651"/>
                  </a:cubicBezTo>
                  <a:cubicBezTo>
                    <a:pt x="4186" y="2100"/>
                    <a:pt x="4086" y="1649"/>
                    <a:pt x="3910" y="1298"/>
                  </a:cubicBezTo>
                  <a:cubicBezTo>
                    <a:pt x="3441" y="258"/>
                    <a:pt x="2522" y="1"/>
                    <a:pt x="1729" y="1"/>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4" name="Google Shape;1329;p51">
              <a:extLst>
                <a:ext uri="{FF2B5EF4-FFF2-40B4-BE49-F238E27FC236}">
                  <a16:creationId xmlns:a16="http://schemas.microsoft.com/office/drawing/2014/main" id="{14AC252C-9849-213C-B059-08DC2DA02B0C}"/>
                </a:ext>
              </a:extLst>
            </p:cNvPr>
            <p:cNvSpPr/>
            <p:nvPr/>
          </p:nvSpPr>
          <p:spPr>
            <a:xfrm>
              <a:off x="7768258" y="3483935"/>
              <a:ext cx="17735" cy="38244"/>
            </a:xfrm>
            <a:custGeom>
              <a:avLst/>
              <a:gdLst/>
              <a:ahLst/>
              <a:cxnLst/>
              <a:rect l="l" t="t" r="r" b="b"/>
              <a:pathLst>
                <a:path w="326" h="703" extrusionOk="0">
                  <a:moveTo>
                    <a:pt x="301" y="1"/>
                  </a:moveTo>
                  <a:cubicBezTo>
                    <a:pt x="125" y="201"/>
                    <a:pt x="50" y="452"/>
                    <a:pt x="0" y="703"/>
                  </a:cubicBezTo>
                  <a:cubicBezTo>
                    <a:pt x="100" y="602"/>
                    <a:pt x="226" y="552"/>
                    <a:pt x="326" y="502"/>
                  </a:cubicBezTo>
                  <a:cubicBezTo>
                    <a:pt x="326" y="327"/>
                    <a:pt x="326" y="151"/>
                    <a:pt x="301" y="1"/>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5" name="Google Shape;1330;p51">
              <a:extLst>
                <a:ext uri="{FF2B5EF4-FFF2-40B4-BE49-F238E27FC236}">
                  <a16:creationId xmlns:a16="http://schemas.microsoft.com/office/drawing/2014/main" id="{CC71D9FF-CDD2-C08F-8754-5C0FB7E340E0}"/>
                </a:ext>
              </a:extLst>
            </p:cNvPr>
            <p:cNvSpPr/>
            <p:nvPr/>
          </p:nvSpPr>
          <p:spPr>
            <a:xfrm>
              <a:off x="7764123" y="3520764"/>
              <a:ext cx="21869" cy="69579"/>
            </a:xfrm>
            <a:custGeom>
              <a:avLst/>
              <a:gdLst/>
              <a:ahLst/>
              <a:cxnLst/>
              <a:rect l="l" t="t" r="r" b="b"/>
              <a:pathLst>
                <a:path w="402" h="1279" extrusionOk="0">
                  <a:moveTo>
                    <a:pt x="402" y="0"/>
                  </a:moveTo>
                  <a:lnTo>
                    <a:pt x="402" y="0"/>
                  </a:lnTo>
                  <a:cubicBezTo>
                    <a:pt x="277" y="51"/>
                    <a:pt x="151" y="126"/>
                    <a:pt x="51" y="251"/>
                  </a:cubicBezTo>
                  <a:cubicBezTo>
                    <a:pt x="1" y="627"/>
                    <a:pt x="76" y="1003"/>
                    <a:pt x="151" y="1279"/>
                  </a:cubicBezTo>
                  <a:cubicBezTo>
                    <a:pt x="302" y="878"/>
                    <a:pt x="402" y="452"/>
                    <a:pt x="402"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6" name="Google Shape;1331;p51">
              <a:extLst>
                <a:ext uri="{FF2B5EF4-FFF2-40B4-BE49-F238E27FC236}">
                  <a16:creationId xmlns:a16="http://schemas.microsoft.com/office/drawing/2014/main" id="{AA34F826-3F36-617B-3440-FF4ED4950B58}"/>
                </a:ext>
              </a:extLst>
            </p:cNvPr>
            <p:cNvSpPr/>
            <p:nvPr/>
          </p:nvSpPr>
          <p:spPr>
            <a:xfrm>
              <a:off x="7706895" y="3404892"/>
              <a:ext cx="76379" cy="245457"/>
            </a:xfrm>
            <a:custGeom>
              <a:avLst/>
              <a:gdLst/>
              <a:ahLst/>
              <a:cxnLst/>
              <a:rect l="l" t="t" r="r" b="b"/>
              <a:pathLst>
                <a:path w="1404" h="4512" extrusionOk="0">
                  <a:moveTo>
                    <a:pt x="1028" y="0"/>
                  </a:moveTo>
                  <a:lnTo>
                    <a:pt x="1003" y="50"/>
                  </a:lnTo>
                  <a:lnTo>
                    <a:pt x="0" y="3709"/>
                  </a:lnTo>
                  <a:cubicBezTo>
                    <a:pt x="151" y="4035"/>
                    <a:pt x="376" y="4286"/>
                    <a:pt x="627" y="4511"/>
                  </a:cubicBezTo>
                  <a:cubicBezTo>
                    <a:pt x="827" y="4236"/>
                    <a:pt x="978" y="3935"/>
                    <a:pt x="1128" y="3634"/>
                  </a:cubicBezTo>
                  <a:cubicBezTo>
                    <a:pt x="1028" y="3359"/>
                    <a:pt x="903" y="2857"/>
                    <a:pt x="953" y="2356"/>
                  </a:cubicBezTo>
                  <a:cubicBezTo>
                    <a:pt x="953" y="2356"/>
                    <a:pt x="953" y="2331"/>
                    <a:pt x="953" y="2331"/>
                  </a:cubicBezTo>
                  <a:cubicBezTo>
                    <a:pt x="978" y="1955"/>
                    <a:pt x="1103" y="1554"/>
                    <a:pt x="1404" y="1253"/>
                  </a:cubicBezTo>
                  <a:cubicBezTo>
                    <a:pt x="1329" y="802"/>
                    <a:pt x="1203" y="401"/>
                    <a:pt x="1028"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7" name="Google Shape;1332;p51">
              <a:extLst>
                <a:ext uri="{FF2B5EF4-FFF2-40B4-BE49-F238E27FC236}">
                  <a16:creationId xmlns:a16="http://schemas.microsoft.com/office/drawing/2014/main" id="{7816EE0D-0674-3B8F-F13A-C705A5AB2FBD}"/>
                </a:ext>
              </a:extLst>
            </p:cNvPr>
            <p:cNvSpPr/>
            <p:nvPr/>
          </p:nvSpPr>
          <p:spPr>
            <a:xfrm>
              <a:off x="7776418" y="3609382"/>
              <a:ext cx="4134" cy="8215"/>
            </a:xfrm>
            <a:custGeom>
              <a:avLst/>
              <a:gdLst/>
              <a:ahLst/>
              <a:cxnLst/>
              <a:rect l="l" t="t" r="r" b="b"/>
              <a:pathLst>
                <a:path w="76" h="151" extrusionOk="0">
                  <a:moveTo>
                    <a:pt x="51" y="1"/>
                  </a:moveTo>
                  <a:cubicBezTo>
                    <a:pt x="26" y="51"/>
                    <a:pt x="0" y="101"/>
                    <a:pt x="0" y="151"/>
                  </a:cubicBezTo>
                  <a:lnTo>
                    <a:pt x="26" y="151"/>
                  </a:lnTo>
                  <a:cubicBezTo>
                    <a:pt x="76" y="126"/>
                    <a:pt x="76" y="76"/>
                    <a:pt x="76" y="51"/>
                  </a:cubicBezTo>
                  <a:cubicBezTo>
                    <a:pt x="76" y="51"/>
                    <a:pt x="51" y="26"/>
                    <a:pt x="51" y="1"/>
                  </a:cubicBezTo>
                  <a:close/>
                </a:path>
              </a:pathLst>
            </a:custGeom>
            <a:solidFill>
              <a:srgbClr val="6C471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8" name="Google Shape;1333;p51">
              <a:extLst>
                <a:ext uri="{FF2B5EF4-FFF2-40B4-BE49-F238E27FC236}">
                  <a16:creationId xmlns:a16="http://schemas.microsoft.com/office/drawing/2014/main" id="{D554A1ED-E8EC-77E4-D421-51B250F34C1B}"/>
                </a:ext>
              </a:extLst>
            </p:cNvPr>
            <p:cNvSpPr/>
            <p:nvPr/>
          </p:nvSpPr>
          <p:spPr>
            <a:xfrm>
              <a:off x="7795512" y="3438293"/>
              <a:ext cx="152758" cy="58862"/>
            </a:xfrm>
            <a:custGeom>
              <a:avLst/>
              <a:gdLst/>
              <a:ahLst/>
              <a:cxnLst/>
              <a:rect l="l" t="t" r="r" b="b"/>
              <a:pathLst>
                <a:path w="2808" h="1082" extrusionOk="0">
                  <a:moveTo>
                    <a:pt x="1166" y="1"/>
                  </a:moveTo>
                  <a:cubicBezTo>
                    <a:pt x="817" y="1"/>
                    <a:pt x="453" y="118"/>
                    <a:pt x="76" y="364"/>
                  </a:cubicBezTo>
                  <a:cubicBezTo>
                    <a:pt x="50" y="389"/>
                    <a:pt x="25" y="414"/>
                    <a:pt x="0" y="439"/>
                  </a:cubicBezTo>
                  <a:cubicBezTo>
                    <a:pt x="0" y="489"/>
                    <a:pt x="25" y="564"/>
                    <a:pt x="25" y="614"/>
                  </a:cubicBezTo>
                  <a:cubicBezTo>
                    <a:pt x="76" y="564"/>
                    <a:pt x="126" y="539"/>
                    <a:pt x="176" y="489"/>
                  </a:cubicBezTo>
                  <a:cubicBezTo>
                    <a:pt x="514" y="263"/>
                    <a:pt x="838" y="151"/>
                    <a:pt x="1159" y="151"/>
                  </a:cubicBezTo>
                  <a:cubicBezTo>
                    <a:pt x="1266" y="151"/>
                    <a:pt x="1373" y="163"/>
                    <a:pt x="1479" y="188"/>
                  </a:cubicBezTo>
                  <a:cubicBezTo>
                    <a:pt x="2206" y="339"/>
                    <a:pt x="2657" y="1040"/>
                    <a:pt x="2657" y="1040"/>
                  </a:cubicBezTo>
                  <a:cubicBezTo>
                    <a:pt x="2672" y="1070"/>
                    <a:pt x="2695" y="1082"/>
                    <a:pt x="2717" y="1082"/>
                  </a:cubicBezTo>
                  <a:cubicBezTo>
                    <a:pt x="2732" y="1082"/>
                    <a:pt x="2747" y="1076"/>
                    <a:pt x="2757" y="1065"/>
                  </a:cubicBezTo>
                  <a:cubicBezTo>
                    <a:pt x="2807" y="1040"/>
                    <a:pt x="2807" y="1015"/>
                    <a:pt x="2782" y="965"/>
                  </a:cubicBezTo>
                  <a:cubicBezTo>
                    <a:pt x="2757" y="940"/>
                    <a:pt x="2306" y="213"/>
                    <a:pt x="1504" y="38"/>
                  </a:cubicBezTo>
                  <a:cubicBezTo>
                    <a:pt x="1393" y="13"/>
                    <a:pt x="1280" y="1"/>
                    <a:pt x="1166"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9" name="Google Shape;1334;p51">
              <a:extLst>
                <a:ext uri="{FF2B5EF4-FFF2-40B4-BE49-F238E27FC236}">
                  <a16:creationId xmlns:a16="http://schemas.microsoft.com/office/drawing/2014/main" id="{A9FD45FF-C7B8-3492-8DF9-6BFF33A15AC1}"/>
                </a:ext>
              </a:extLst>
            </p:cNvPr>
            <p:cNvSpPr/>
            <p:nvPr/>
          </p:nvSpPr>
          <p:spPr>
            <a:xfrm>
              <a:off x="7755963" y="3533058"/>
              <a:ext cx="16429" cy="69579"/>
            </a:xfrm>
            <a:custGeom>
              <a:avLst/>
              <a:gdLst/>
              <a:ahLst/>
              <a:cxnLst/>
              <a:rect l="l" t="t" r="r" b="b"/>
              <a:pathLst>
                <a:path w="302" h="1279" extrusionOk="0">
                  <a:moveTo>
                    <a:pt x="51" y="0"/>
                  </a:moveTo>
                  <a:cubicBezTo>
                    <a:pt x="1" y="501"/>
                    <a:pt x="126" y="1003"/>
                    <a:pt x="226" y="1278"/>
                  </a:cubicBezTo>
                  <a:cubicBezTo>
                    <a:pt x="251" y="1203"/>
                    <a:pt x="276" y="1128"/>
                    <a:pt x="301" y="1053"/>
                  </a:cubicBezTo>
                  <a:cubicBezTo>
                    <a:pt x="226" y="777"/>
                    <a:pt x="151" y="401"/>
                    <a:pt x="201" y="25"/>
                  </a:cubicBezTo>
                  <a:cubicBezTo>
                    <a:pt x="176" y="25"/>
                    <a:pt x="176" y="25"/>
                    <a:pt x="176" y="50"/>
                  </a:cubicBezTo>
                  <a:cubicBezTo>
                    <a:pt x="151" y="63"/>
                    <a:pt x="132" y="69"/>
                    <a:pt x="113" y="69"/>
                  </a:cubicBezTo>
                  <a:cubicBezTo>
                    <a:pt x="95" y="69"/>
                    <a:pt x="76" y="63"/>
                    <a:pt x="51" y="50"/>
                  </a:cubicBezTo>
                  <a:cubicBezTo>
                    <a:pt x="51" y="25"/>
                    <a:pt x="51" y="25"/>
                    <a:pt x="51"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0" name="Google Shape;1335;p51">
              <a:extLst>
                <a:ext uri="{FF2B5EF4-FFF2-40B4-BE49-F238E27FC236}">
                  <a16:creationId xmlns:a16="http://schemas.microsoft.com/office/drawing/2014/main" id="{FBD0657A-9ED1-D586-1D32-4A2D5E6114B9}"/>
                </a:ext>
              </a:extLst>
            </p:cNvPr>
            <p:cNvSpPr/>
            <p:nvPr/>
          </p:nvSpPr>
          <p:spPr>
            <a:xfrm>
              <a:off x="7758683" y="3473055"/>
              <a:ext cx="25949" cy="58644"/>
            </a:xfrm>
            <a:custGeom>
              <a:avLst/>
              <a:gdLst/>
              <a:ahLst/>
              <a:cxnLst/>
              <a:rect l="l" t="t" r="r" b="b"/>
              <a:pathLst>
                <a:path w="477" h="1078" extrusionOk="0">
                  <a:moveTo>
                    <a:pt x="452" y="0"/>
                  </a:moveTo>
                  <a:cubicBezTo>
                    <a:pt x="165" y="287"/>
                    <a:pt x="38" y="664"/>
                    <a:pt x="5" y="1024"/>
                  </a:cubicBezTo>
                  <a:lnTo>
                    <a:pt x="5" y="1024"/>
                  </a:lnTo>
                  <a:cubicBezTo>
                    <a:pt x="55" y="975"/>
                    <a:pt x="127" y="927"/>
                    <a:pt x="176" y="903"/>
                  </a:cubicBezTo>
                  <a:cubicBezTo>
                    <a:pt x="226" y="652"/>
                    <a:pt x="301" y="401"/>
                    <a:pt x="477" y="201"/>
                  </a:cubicBezTo>
                  <a:cubicBezTo>
                    <a:pt x="477" y="126"/>
                    <a:pt x="477" y="50"/>
                    <a:pt x="452" y="0"/>
                  </a:cubicBezTo>
                  <a:close/>
                  <a:moveTo>
                    <a:pt x="5" y="1024"/>
                  </a:moveTo>
                  <a:cubicBezTo>
                    <a:pt x="4" y="1025"/>
                    <a:pt x="2" y="1026"/>
                    <a:pt x="1" y="1028"/>
                  </a:cubicBezTo>
                  <a:cubicBezTo>
                    <a:pt x="1" y="1053"/>
                    <a:pt x="1" y="1053"/>
                    <a:pt x="1" y="1078"/>
                  </a:cubicBezTo>
                  <a:cubicBezTo>
                    <a:pt x="2" y="1060"/>
                    <a:pt x="3" y="1042"/>
                    <a:pt x="5" y="1024"/>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1" name="Google Shape;1336;p51">
              <a:extLst>
                <a:ext uri="{FF2B5EF4-FFF2-40B4-BE49-F238E27FC236}">
                  <a16:creationId xmlns:a16="http://schemas.microsoft.com/office/drawing/2014/main" id="{DC21C10C-52C9-FE33-E42E-7F79C895496D}"/>
                </a:ext>
              </a:extLst>
            </p:cNvPr>
            <p:cNvSpPr/>
            <p:nvPr/>
          </p:nvSpPr>
          <p:spPr>
            <a:xfrm>
              <a:off x="7799592" y="3506076"/>
              <a:ext cx="83233" cy="31117"/>
            </a:xfrm>
            <a:custGeom>
              <a:avLst/>
              <a:gdLst/>
              <a:ahLst/>
              <a:cxnLst/>
              <a:rect l="l" t="t" r="r" b="b"/>
              <a:pathLst>
                <a:path w="1530" h="572" extrusionOk="0">
                  <a:moveTo>
                    <a:pt x="239" y="1"/>
                  </a:moveTo>
                  <a:cubicBezTo>
                    <a:pt x="160" y="1"/>
                    <a:pt x="81" y="7"/>
                    <a:pt x="1" y="20"/>
                  </a:cubicBezTo>
                  <a:cubicBezTo>
                    <a:pt x="1" y="70"/>
                    <a:pt x="1" y="145"/>
                    <a:pt x="1" y="195"/>
                  </a:cubicBezTo>
                  <a:cubicBezTo>
                    <a:pt x="92" y="176"/>
                    <a:pt x="184" y="167"/>
                    <a:pt x="274" y="167"/>
                  </a:cubicBezTo>
                  <a:cubicBezTo>
                    <a:pt x="873" y="167"/>
                    <a:pt x="1404" y="546"/>
                    <a:pt x="1404" y="546"/>
                  </a:cubicBezTo>
                  <a:cubicBezTo>
                    <a:pt x="1404" y="546"/>
                    <a:pt x="1429" y="571"/>
                    <a:pt x="1454" y="571"/>
                  </a:cubicBezTo>
                  <a:cubicBezTo>
                    <a:pt x="1479" y="571"/>
                    <a:pt x="1504" y="546"/>
                    <a:pt x="1504" y="521"/>
                  </a:cubicBezTo>
                  <a:cubicBezTo>
                    <a:pt x="1529" y="496"/>
                    <a:pt x="1529" y="446"/>
                    <a:pt x="1504" y="421"/>
                  </a:cubicBezTo>
                  <a:cubicBezTo>
                    <a:pt x="1482" y="421"/>
                    <a:pt x="899" y="1"/>
                    <a:pt x="239"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2" name="Google Shape;1337;p51">
              <a:extLst>
                <a:ext uri="{FF2B5EF4-FFF2-40B4-BE49-F238E27FC236}">
                  <a16:creationId xmlns:a16="http://schemas.microsoft.com/office/drawing/2014/main" id="{23AEEB84-C8B8-AE99-9408-FDF610E0DDB4}"/>
                </a:ext>
              </a:extLst>
            </p:cNvPr>
            <p:cNvSpPr/>
            <p:nvPr/>
          </p:nvSpPr>
          <p:spPr>
            <a:xfrm>
              <a:off x="7758683" y="3511244"/>
              <a:ext cx="28669" cy="25568"/>
            </a:xfrm>
            <a:custGeom>
              <a:avLst/>
              <a:gdLst/>
              <a:ahLst/>
              <a:cxnLst/>
              <a:rect l="l" t="t" r="r" b="b"/>
              <a:pathLst>
                <a:path w="527" h="470" extrusionOk="0">
                  <a:moveTo>
                    <a:pt x="502" y="0"/>
                  </a:moveTo>
                  <a:cubicBezTo>
                    <a:pt x="402" y="50"/>
                    <a:pt x="276" y="100"/>
                    <a:pt x="176" y="201"/>
                  </a:cubicBezTo>
                  <a:cubicBezTo>
                    <a:pt x="126" y="226"/>
                    <a:pt x="51" y="276"/>
                    <a:pt x="1" y="326"/>
                  </a:cubicBezTo>
                  <a:cubicBezTo>
                    <a:pt x="1" y="351"/>
                    <a:pt x="1" y="351"/>
                    <a:pt x="1" y="376"/>
                  </a:cubicBezTo>
                  <a:cubicBezTo>
                    <a:pt x="1" y="376"/>
                    <a:pt x="1" y="401"/>
                    <a:pt x="1" y="401"/>
                  </a:cubicBezTo>
                  <a:cubicBezTo>
                    <a:pt x="1" y="426"/>
                    <a:pt x="1" y="426"/>
                    <a:pt x="1" y="451"/>
                  </a:cubicBezTo>
                  <a:cubicBezTo>
                    <a:pt x="26" y="464"/>
                    <a:pt x="45" y="470"/>
                    <a:pt x="63" y="470"/>
                  </a:cubicBezTo>
                  <a:cubicBezTo>
                    <a:pt x="82" y="470"/>
                    <a:pt x="101" y="464"/>
                    <a:pt x="126" y="451"/>
                  </a:cubicBezTo>
                  <a:cubicBezTo>
                    <a:pt x="126" y="426"/>
                    <a:pt x="126" y="426"/>
                    <a:pt x="151" y="426"/>
                  </a:cubicBezTo>
                  <a:cubicBezTo>
                    <a:pt x="251" y="301"/>
                    <a:pt x="377" y="226"/>
                    <a:pt x="502" y="175"/>
                  </a:cubicBezTo>
                  <a:cubicBezTo>
                    <a:pt x="502" y="150"/>
                    <a:pt x="502" y="125"/>
                    <a:pt x="527" y="100"/>
                  </a:cubicBezTo>
                  <a:cubicBezTo>
                    <a:pt x="527" y="75"/>
                    <a:pt x="502" y="50"/>
                    <a:pt x="502"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3" name="Google Shape;1338;p51">
              <a:extLst>
                <a:ext uri="{FF2B5EF4-FFF2-40B4-BE49-F238E27FC236}">
                  <a16:creationId xmlns:a16="http://schemas.microsoft.com/office/drawing/2014/main" id="{66191C2D-8EE7-163C-ACA2-97C3F482E443}"/>
                </a:ext>
              </a:extLst>
            </p:cNvPr>
            <p:cNvSpPr/>
            <p:nvPr/>
          </p:nvSpPr>
          <p:spPr>
            <a:xfrm>
              <a:off x="7188791" y="3669385"/>
              <a:ext cx="122783" cy="76651"/>
            </a:xfrm>
            <a:custGeom>
              <a:avLst/>
              <a:gdLst/>
              <a:ahLst/>
              <a:cxnLst/>
              <a:rect l="l" t="t" r="r" b="b"/>
              <a:pathLst>
                <a:path w="2257" h="1409" extrusionOk="0">
                  <a:moveTo>
                    <a:pt x="2256" y="0"/>
                  </a:moveTo>
                  <a:lnTo>
                    <a:pt x="2256" y="0"/>
                  </a:lnTo>
                  <a:cubicBezTo>
                    <a:pt x="1504" y="176"/>
                    <a:pt x="677" y="451"/>
                    <a:pt x="0" y="903"/>
                  </a:cubicBezTo>
                  <a:cubicBezTo>
                    <a:pt x="217" y="1179"/>
                    <a:pt x="527" y="1408"/>
                    <a:pt x="893" y="1408"/>
                  </a:cubicBezTo>
                  <a:cubicBezTo>
                    <a:pt x="993" y="1408"/>
                    <a:pt x="1096" y="1391"/>
                    <a:pt x="1203" y="1354"/>
                  </a:cubicBezTo>
                  <a:cubicBezTo>
                    <a:pt x="1855" y="1128"/>
                    <a:pt x="2131" y="502"/>
                    <a:pt x="2256"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4" name="Google Shape;1339;p51">
              <a:extLst>
                <a:ext uri="{FF2B5EF4-FFF2-40B4-BE49-F238E27FC236}">
                  <a16:creationId xmlns:a16="http://schemas.microsoft.com/office/drawing/2014/main" id="{743CC6DF-19E5-C353-04C5-107CADA38F85}"/>
                </a:ext>
              </a:extLst>
            </p:cNvPr>
            <p:cNvSpPr/>
            <p:nvPr/>
          </p:nvSpPr>
          <p:spPr>
            <a:xfrm>
              <a:off x="7162896" y="3636636"/>
              <a:ext cx="154118" cy="81873"/>
            </a:xfrm>
            <a:custGeom>
              <a:avLst/>
              <a:gdLst/>
              <a:ahLst/>
              <a:cxnLst/>
              <a:rect l="l" t="t" r="r" b="b"/>
              <a:pathLst>
                <a:path w="2833" h="1505" extrusionOk="0">
                  <a:moveTo>
                    <a:pt x="2832" y="1"/>
                  </a:moveTo>
                  <a:cubicBezTo>
                    <a:pt x="2832" y="1"/>
                    <a:pt x="978" y="1"/>
                    <a:pt x="0" y="703"/>
                  </a:cubicBezTo>
                  <a:cubicBezTo>
                    <a:pt x="0" y="703"/>
                    <a:pt x="176" y="1129"/>
                    <a:pt x="476" y="1505"/>
                  </a:cubicBezTo>
                  <a:cubicBezTo>
                    <a:pt x="1153" y="1053"/>
                    <a:pt x="1980" y="778"/>
                    <a:pt x="2732" y="602"/>
                  </a:cubicBezTo>
                  <a:cubicBezTo>
                    <a:pt x="2832" y="276"/>
                    <a:pt x="2832" y="1"/>
                    <a:pt x="2832"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355" name="Google Shape;1340;p51">
              <a:extLst>
                <a:ext uri="{FF2B5EF4-FFF2-40B4-BE49-F238E27FC236}">
                  <a16:creationId xmlns:a16="http://schemas.microsoft.com/office/drawing/2014/main" id="{3D25D42F-A3EA-5375-5A61-FF31D0828FE1}"/>
                </a:ext>
              </a:extLst>
            </p:cNvPr>
            <p:cNvGrpSpPr/>
            <p:nvPr/>
          </p:nvGrpSpPr>
          <p:grpSpPr>
            <a:xfrm>
              <a:off x="6832493" y="3168395"/>
              <a:ext cx="799059" cy="614017"/>
              <a:chOff x="5994293" y="3320795"/>
              <a:chExt cx="799059" cy="614017"/>
            </a:xfrm>
          </p:grpSpPr>
          <p:sp>
            <p:nvSpPr>
              <p:cNvPr id="1384" name="Google Shape;1341;p51">
                <a:extLst>
                  <a:ext uri="{FF2B5EF4-FFF2-40B4-BE49-F238E27FC236}">
                    <a16:creationId xmlns:a16="http://schemas.microsoft.com/office/drawing/2014/main" id="{6F6F7E89-2D5A-5584-FF79-8F7C5BFF8454}"/>
                  </a:ext>
                </a:extLst>
              </p:cNvPr>
              <p:cNvSpPr/>
              <p:nvPr/>
            </p:nvSpPr>
            <p:spPr>
              <a:xfrm rot="566434">
                <a:off x="6000464" y="3807844"/>
                <a:ext cx="129859" cy="86063"/>
              </a:xfrm>
              <a:prstGeom prst="ellipse">
                <a:avLst/>
              </a:prstGeom>
              <a:solidFill>
                <a:srgbClr val="000000">
                  <a:alpha val="89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5" name="Google Shape;1342;p51">
                <a:extLst>
                  <a:ext uri="{FF2B5EF4-FFF2-40B4-BE49-F238E27FC236}">
                    <a16:creationId xmlns:a16="http://schemas.microsoft.com/office/drawing/2014/main" id="{8342FFC6-4C70-7503-7425-0A4BD98A2B08}"/>
                  </a:ext>
                </a:extLst>
              </p:cNvPr>
              <p:cNvSpPr/>
              <p:nvPr/>
            </p:nvSpPr>
            <p:spPr>
              <a:xfrm rot="-518129">
                <a:off x="6657766" y="3766403"/>
                <a:ext cx="129872" cy="86171"/>
              </a:xfrm>
              <a:prstGeom prst="ellipse">
                <a:avLst/>
              </a:prstGeom>
              <a:solidFill>
                <a:srgbClr val="000000">
                  <a:alpha val="89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6" name="Google Shape;1343;p51">
                <a:extLst>
                  <a:ext uri="{FF2B5EF4-FFF2-40B4-BE49-F238E27FC236}">
                    <a16:creationId xmlns:a16="http://schemas.microsoft.com/office/drawing/2014/main" id="{CFF84C79-52B7-990F-E194-1E66CCEE8584}"/>
                  </a:ext>
                </a:extLst>
              </p:cNvPr>
              <p:cNvSpPr/>
              <p:nvPr/>
            </p:nvSpPr>
            <p:spPr>
              <a:xfrm rot="-427541" flipH="1">
                <a:off x="6284349" y="3501461"/>
                <a:ext cx="101074" cy="288481"/>
              </a:xfrm>
              <a:custGeom>
                <a:avLst/>
                <a:gdLst/>
                <a:ahLst/>
                <a:cxnLst/>
                <a:rect l="l" t="t" r="r" b="b"/>
                <a:pathLst>
                  <a:path w="3785" h="10803" extrusionOk="0">
                    <a:moveTo>
                      <a:pt x="552" y="0"/>
                    </a:moveTo>
                    <a:lnTo>
                      <a:pt x="552" y="0"/>
                    </a:lnTo>
                    <a:cubicBezTo>
                      <a:pt x="552" y="0"/>
                      <a:pt x="502" y="226"/>
                      <a:pt x="426" y="627"/>
                    </a:cubicBezTo>
                    <a:cubicBezTo>
                      <a:pt x="401" y="702"/>
                      <a:pt x="376" y="827"/>
                      <a:pt x="351" y="928"/>
                    </a:cubicBezTo>
                    <a:cubicBezTo>
                      <a:pt x="351" y="1053"/>
                      <a:pt x="326" y="1178"/>
                      <a:pt x="326" y="1329"/>
                    </a:cubicBezTo>
                    <a:cubicBezTo>
                      <a:pt x="326" y="1604"/>
                      <a:pt x="276" y="1905"/>
                      <a:pt x="301" y="2256"/>
                    </a:cubicBezTo>
                    <a:cubicBezTo>
                      <a:pt x="326" y="2607"/>
                      <a:pt x="301" y="2983"/>
                      <a:pt x="401" y="3359"/>
                    </a:cubicBezTo>
                    <a:cubicBezTo>
                      <a:pt x="452" y="3735"/>
                      <a:pt x="502" y="4161"/>
                      <a:pt x="627" y="4562"/>
                    </a:cubicBezTo>
                    <a:cubicBezTo>
                      <a:pt x="677" y="4787"/>
                      <a:pt x="727" y="4988"/>
                      <a:pt x="802" y="5213"/>
                    </a:cubicBezTo>
                    <a:cubicBezTo>
                      <a:pt x="878" y="5414"/>
                      <a:pt x="953" y="5614"/>
                      <a:pt x="1028" y="5840"/>
                    </a:cubicBezTo>
                    <a:cubicBezTo>
                      <a:pt x="1178" y="6266"/>
                      <a:pt x="1429" y="6692"/>
                      <a:pt x="1629" y="7093"/>
                    </a:cubicBezTo>
                    <a:cubicBezTo>
                      <a:pt x="1755" y="7294"/>
                      <a:pt x="1905" y="7469"/>
                      <a:pt x="2030" y="7670"/>
                    </a:cubicBezTo>
                    <a:lnTo>
                      <a:pt x="2231" y="7920"/>
                    </a:lnTo>
                    <a:cubicBezTo>
                      <a:pt x="2331" y="8045"/>
                      <a:pt x="2381" y="8121"/>
                      <a:pt x="2482" y="8196"/>
                    </a:cubicBezTo>
                    <a:cubicBezTo>
                      <a:pt x="2632" y="8371"/>
                      <a:pt x="2807" y="8522"/>
                      <a:pt x="2908" y="8622"/>
                    </a:cubicBezTo>
                    <a:cubicBezTo>
                      <a:pt x="2983" y="8697"/>
                      <a:pt x="3033" y="8772"/>
                      <a:pt x="3083" y="8873"/>
                    </a:cubicBezTo>
                    <a:lnTo>
                      <a:pt x="3183" y="8998"/>
                    </a:lnTo>
                    <a:cubicBezTo>
                      <a:pt x="3158" y="8998"/>
                      <a:pt x="3183" y="9073"/>
                      <a:pt x="3208" y="9098"/>
                    </a:cubicBezTo>
                    <a:cubicBezTo>
                      <a:pt x="3233" y="9198"/>
                      <a:pt x="3259" y="9274"/>
                      <a:pt x="3259" y="9349"/>
                    </a:cubicBezTo>
                    <a:cubicBezTo>
                      <a:pt x="3284" y="9424"/>
                      <a:pt x="3259" y="9474"/>
                      <a:pt x="3259" y="9549"/>
                    </a:cubicBezTo>
                    <a:cubicBezTo>
                      <a:pt x="3284" y="9599"/>
                      <a:pt x="3208" y="9700"/>
                      <a:pt x="3158" y="9775"/>
                    </a:cubicBezTo>
                    <a:lnTo>
                      <a:pt x="3140" y="9830"/>
                    </a:lnTo>
                    <a:lnTo>
                      <a:pt x="3140" y="9830"/>
                    </a:lnTo>
                    <a:cubicBezTo>
                      <a:pt x="3140" y="9829"/>
                      <a:pt x="3139" y="9829"/>
                      <a:pt x="3139" y="9829"/>
                    </a:cubicBezTo>
                    <a:cubicBezTo>
                      <a:pt x="3132" y="9829"/>
                      <a:pt x="3108" y="9858"/>
                      <a:pt x="3108" y="9875"/>
                    </a:cubicBezTo>
                    <a:lnTo>
                      <a:pt x="3008" y="9950"/>
                    </a:lnTo>
                    <a:cubicBezTo>
                      <a:pt x="2807" y="10201"/>
                      <a:pt x="2457" y="10326"/>
                      <a:pt x="2156" y="10426"/>
                    </a:cubicBezTo>
                    <a:cubicBezTo>
                      <a:pt x="2005" y="10451"/>
                      <a:pt x="1855" y="10502"/>
                      <a:pt x="1730" y="10527"/>
                    </a:cubicBezTo>
                    <a:cubicBezTo>
                      <a:pt x="1579" y="10552"/>
                      <a:pt x="1429" y="10552"/>
                      <a:pt x="1304" y="10577"/>
                    </a:cubicBezTo>
                    <a:cubicBezTo>
                      <a:pt x="1028" y="10577"/>
                      <a:pt x="802" y="10577"/>
                      <a:pt x="602" y="10552"/>
                    </a:cubicBezTo>
                    <a:cubicBezTo>
                      <a:pt x="426" y="10527"/>
                      <a:pt x="276" y="10502"/>
                      <a:pt x="176" y="10451"/>
                    </a:cubicBezTo>
                    <a:cubicBezTo>
                      <a:pt x="76" y="10426"/>
                      <a:pt x="0" y="10426"/>
                      <a:pt x="0" y="10426"/>
                    </a:cubicBezTo>
                    <a:lnTo>
                      <a:pt x="0" y="10426"/>
                    </a:lnTo>
                    <a:cubicBezTo>
                      <a:pt x="0" y="10426"/>
                      <a:pt x="51" y="10451"/>
                      <a:pt x="151" y="10502"/>
                    </a:cubicBezTo>
                    <a:cubicBezTo>
                      <a:pt x="251" y="10552"/>
                      <a:pt x="376" y="10627"/>
                      <a:pt x="577" y="10652"/>
                    </a:cubicBezTo>
                    <a:cubicBezTo>
                      <a:pt x="777" y="10727"/>
                      <a:pt x="1003" y="10752"/>
                      <a:pt x="1304" y="10802"/>
                    </a:cubicBezTo>
                    <a:lnTo>
                      <a:pt x="1755" y="10802"/>
                    </a:lnTo>
                    <a:cubicBezTo>
                      <a:pt x="1905" y="10802"/>
                      <a:pt x="2081" y="10777"/>
                      <a:pt x="2256" y="10752"/>
                    </a:cubicBezTo>
                    <a:cubicBezTo>
                      <a:pt x="2582" y="10677"/>
                      <a:pt x="2983" y="10577"/>
                      <a:pt x="3309" y="10276"/>
                    </a:cubicBezTo>
                    <a:lnTo>
                      <a:pt x="3434" y="10176"/>
                    </a:lnTo>
                    <a:cubicBezTo>
                      <a:pt x="3484" y="10126"/>
                      <a:pt x="3459" y="10151"/>
                      <a:pt x="3534" y="10076"/>
                    </a:cubicBezTo>
                    <a:lnTo>
                      <a:pt x="3559" y="10025"/>
                    </a:lnTo>
                    <a:cubicBezTo>
                      <a:pt x="3609" y="9925"/>
                      <a:pt x="3685" y="9875"/>
                      <a:pt x="3710" y="9725"/>
                    </a:cubicBezTo>
                    <a:cubicBezTo>
                      <a:pt x="3760" y="9574"/>
                      <a:pt x="3785" y="9424"/>
                      <a:pt x="3785" y="9299"/>
                    </a:cubicBezTo>
                    <a:cubicBezTo>
                      <a:pt x="3785" y="9173"/>
                      <a:pt x="3735" y="9048"/>
                      <a:pt x="3710" y="8948"/>
                    </a:cubicBezTo>
                    <a:cubicBezTo>
                      <a:pt x="3685" y="8873"/>
                      <a:pt x="3685" y="8847"/>
                      <a:pt x="3634" y="8747"/>
                    </a:cubicBezTo>
                    <a:lnTo>
                      <a:pt x="3559" y="8597"/>
                    </a:lnTo>
                    <a:cubicBezTo>
                      <a:pt x="3509" y="8522"/>
                      <a:pt x="3459" y="8421"/>
                      <a:pt x="3359" y="8321"/>
                    </a:cubicBezTo>
                    <a:cubicBezTo>
                      <a:pt x="3183" y="8096"/>
                      <a:pt x="3033" y="7945"/>
                      <a:pt x="2883" y="7795"/>
                    </a:cubicBezTo>
                    <a:lnTo>
                      <a:pt x="2682" y="7594"/>
                    </a:lnTo>
                    <a:lnTo>
                      <a:pt x="2507" y="7319"/>
                    </a:lnTo>
                    <a:cubicBezTo>
                      <a:pt x="2381" y="7118"/>
                      <a:pt x="2231" y="6943"/>
                      <a:pt x="2131" y="6767"/>
                    </a:cubicBezTo>
                    <a:cubicBezTo>
                      <a:pt x="1930" y="6391"/>
                      <a:pt x="1705" y="6040"/>
                      <a:pt x="1554" y="5614"/>
                    </a:cubicBezTo>
                    <a:cubicBezTo>
                      <a:pt x="1479" y="5414"/>
                      <a:pt x="1404" y="5213"/>
                      <a:pt x="1329" y="5038"/>
                    </a:cubicBezTo>
                    <a:cubicBezTo>
                      <a:pt x="1254" y="4837"/>
                      <a:pt x="1203" y="4637"/>
                      <a:pt x="1128" y="4436"/>
                    </a:cubicBezTo>
                    <a:cubicBezTo>
                      <a:pt x="1003" y="4035"/>
                      <a:pt x="928" y="3659"/>
                      <a:pt x="827" y="3284"/>
                    </a:cubicBezTo>
                    <a:cubicBezTo>
                      <a:pt x="727" y="2908"/>
                      <a:pt x="702" y="2557"/>
                      <a:pt x="652" y="2231"/>
                    </a:cubicBezTo>
                    <a:cubicBezTo>
                      <a:pt x="577" y="1905"/>
                      <a:pt x="577" y="1604"/>
                      <a:pt x="552" y="1329"/>
                    </a:cubicBezTo>
                    <a:cubicBezTo>
                      <a:pt x="527" y="1203"/>
                      <a:pt x="527" y="1053"/>
                      <a:pt x="527" y="953"/>
                    </a:cubicBezTo>
                    <a:cubicBezTo>
                      <a:pt x="527" y="827"/>
                      <a:pt x="527" y="727"/>
                      <a:pt x="527" y="627"/>
                    </a:cubicBezTo>
                    <a:cubicBezTo>
                      <a:pt x="552" y="226"/>
                      <a:pt x="552" y="0"/>
                      <a:pt x="552" y="0"/>
                    </a:cubicBezTo>
                    <a:close/>
                  </a:path>
                </a:pathLst>
              </a:custGeom>
              <a:solidFill>
                <a:srgbClr val="6C471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7" name="Google Shape;1344;p51">
                <a:extLst>
                  <a:ext uri="{FF2B5EF4-FFF2-40B4-BE49-F238E27FC236}">
                    <a16:creationId xmlns:a16="http://schemas.microsoft.com/office/drawing/2014/main" id="{89FBFDBC-0006-44E7-7E17-387686A1945B}"/>
                  </a:ext>
                </a:extLst>
              </p:cNvPr>
              <p:cNvSpPr/>
              <p:nvPr/>
            </p:nvSpPr>
            <p:spPr>
              <a:xfrm rot="-427541" flipH="1">
                <a:off x="6462163" y="3325639"/>
                <a:ext cx="80832" cy="43928"/>
              </a:xfrm>
              <a:custGeom>
                <a:avLst/>
                <a:gdLst/>
                <a:ahLst/>
                <a:cxnLst/>
                <a:rect l="l" t="t" r="r" b="b"/>
                <a:pathLst>
                  <a:path w="3027" h="1645" extrusionOk="0">
                    <a:moveTo>
                      <a:pt x="2322" y="1"/>
                    </a:moveTo>
                    <a:cubicBezTo>
                      <a:pt x="1852" y="1"/>
                      <a:pt x="1242" y="309"/>
                      <a:pt x="997" y="456"/>
                    </a:cubicBezTo>
                    <a:cubicBezTo>
                      <a:pt x="721" y="606"/>
                      <a:pt x="270" y="857"/>
                      <a:pt x="145" y="1183"/>
                    </a:cubicBezTo>
                    <a:cubicBezTo>
                      <a:pt x="0" y="1537"/>
                      <a:pt x="158" y="1644"/>
                      <a:pt x="388" y="1644"/>
                    </a:cubicBezTo>
                    <a:cubicBezTo>
                      <a:pt x="597" y="1644"/>
                      <a:pt x="867" y="1555"/>
                      <a:pt x="1022" y="1484"/>
                    </a:cubicBezTo>
                    <a:cubicBezTo>
                      <a:pt x="1072" y="1459"/>
                      <a:pt x="1222" y="1409"/>
                      <a:pt x="1373" y="1358"/>
                    </a:cubicBezTo>
                    <a:cubicBezTo>
                      <a:pt x="1974" y="1133"/>
                      <a:pt x="3027" y="732"/>
                      <a:pt x="2876" y="331"/>
                    </a:cubicBezTo>
                    <a:cubicBezTo>
                      <a:pt x="2781" y="88"/>
                      <a:pt x="2571" y="1"/>
                      <a:pt x="2322" y="1"/>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8" name="Google Shape;1345;p51">
                <a:extLst>
                  <a:ext uri="{FF2B5EF4-FFF2-40B4-BE49-F238E27FC236}">
                    <a16:creationId xmlns:a16="http://schemas.microsoft.com/office/drawing/2014/main" id="{AA33AE8E-62D7-7A4A-18FA-F2FF81F6946D}"/>
                  </a:ext>
                </a:extLst>
              </p:cNvPr>
              <p:cNvSpPr/>
              <p:nvPr/>
            </p:nvSpPr>
            <p:spPr>
              <a:xfrm rot="-427541" flipH="1">
                <a:off x="6140218" y="3365884"/>
                <a:ext cx="80859" cy="43928"/>
              </a:xfrm>
              <a:custGeom>
                <a:avLst/>
                <a:gdLst/>
                <a:ahLst/>
                <a:cxnLst/>
                <a:rect l="l" t="t" r="r" b="b"/>
                <a:pathLst>
                  <a:path w="3028" h="1645" extrusionOk="0">
                    <a:moveTo>
                      <a:pt x="706" y="1"/>
                    </a:moveTo>
                    <a:cubicBezTo>
                      <a:pt x="457" y="1"/>
                      <a:pt x="247" y="88"/>
                      <a:pt x="151" y="331"/>
                    </a:cubicBezTo>
                    <a:cubicBezTo>
                      <a:pt x="1" y="732"/>
                      <a:pt x="1028" y="1133"/>
                      <a:pt x="1655" y="1358"/>
                    </a:cubicBezTo>
                    <a:cubicBezTo>
                      <a:pt x="1805" y="1409"/>
                      <a:pt x="1956" y="1459"/>
                      <a:pt x="2006" y="1484"/>
                    </a:cubicBezTo>
                    <a:cubicBezTo>
                      <a:pt x="2161" y="1555"/>
                      <a:pt x="2430" y="1644"/>
                      <a:pt x="2640" y="1644"/>
                    </a:cubicBezTo>
                    <a:cubicBezTo>
                      <a:pt x="2869" y="1644"/>
                      <a:pt x="3027" y="1537"/>
                      <a:pt x="2883" y="1183"/>
                    </a:cubicBezTo>
                    <a:cubicBezTo>
                      <a:pt x="2758" y="857"/>
                      <a:pt x="2306" y="606"/>
                      <a:pt x="2031" y="456"/>
                    </a:cubicBezTo>
                    <a:cubicBezTo>
                      <a:pt x="1785" y="309"/>
                      <a:pt x="1176" y="1"/>
                      <a:pt x="706" y="1"/>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9" name="Google Shape;1346;p51">
                <a:extLst>
                  <a:ext uri="{FF2B5EF4-FFF2-40B4-BE49-F238E27FC236}">
                    <a16:creationId xmlns:a16="http://schemas.microsoft.com/office/drawing/2014/main" id="{FD4FD783-3648-B61B-5406-654C5B222CB7}"/>
                  </a:ext>
                </a:extLst>
              </p:cNvPr>
              <p:cNvSpPr/>
              <p:nvPr/>
            </p:nvSpPr>
            <p:spPr>
              <a:xfrm rot="-427541" flipH="1">
                <a:off x="6287267" y="3873445"/>
                <a:ext cx="214858" cy="48227"/>
              </a:xfrm>
              <a:custGeom>
                <a:avLst/>
                <a:gdLst/>
                <a:ahLst/>
                <a:cxnLst/>
                <a:rect l="l" t="t" r="r" b="b"/>
                <a:pathLst>
                  <a:path w="8046" h="1806" extrusionOk="0">
                    <a:moveTo>
                      <a:pt x="4058" y="1"/>
                    </a:moveTo>
                    <a:cubicBezTo>
                      <a:pt x="2655" y="1"/>
                      <a:pt x="1251" y="383"/>
                      <a:pt x="0" y="1154"/>
                    </a:cubicBezTo>
                    <a:cubicBezTo>
                      <a:pt x="1053" y="1530"/>
                      <a:pt x="2331" y="1805"/>
                      <a:pt x="3885" y="1805"/>
                    </a:cubicBezTo>
                    <a:cubicBezTo>
                      <a:pt x="5614" y="1805"/>
                      <a:pt x="6968" y="1530"/>
                      <a:pt x="8046" y="1103"/>
                    </a:cubicBezTo>
                    <a:cubicBezTo>
                      <a:pt x="6815" y="370"/>
                      <a:pt x="5437" y="1"/>
                      <a:pt x="4058" y="1"/>
                    </a:cubicBezTo>
                    <a:close/>
                  </a:path>
                </a:pathLst>
              </a:custGeom>
              <a:solidFill>
                <a:srgbClr val="FF99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0" name="Google Shape;1347;p51">
                <a:extLst>
                  <a:ext uri="{FF2B5EF4-FFF2-40B4-BE49-F238E27FC236}">
                    <a16:creationId xmlns:a16="http://schemas.microsoft.com/office/drawing/2014/main" id="{B5FB3092-C15C-8B5C-C6D1-A8482AFE71BC}"/>
                  </a:ext>
                </a:extLst>
              </p:cNvPr>
              <p:cNvSpPr/>
              <p:nvPr/>
            </p:nvSpPr>
            <p:spPr>
              <a:xfrm rot="-427541" flipH="1">
                <a:off x="6185547" y="3826439"/>
                <a:ext cx="416979" cy="77654"/>
              </a:xfrm>
              <a:custGeom>
                <a:avLst/>
                <a:gdLst/>
                <a:ahLst/>
                <a:cxnLst/>
                <a:rect l="l" t="t" r="r" b="b"/>
                <a:pathLst>
                  <a:path w="15615" h="2908" extrusionOk="0">
                    <a:moveTo>
                      <a:pt x="15615" y="0"/>
                    </a:moveTo>
                    <a:lnTo>
                      <a:pt x="15615" y="0"/>
                    </a:lnTo>
                    <a:cubicBezTo>
                      <a:pt x="12365" y="944"/>
                      <a:pt x="9547" y="1259"/>
                      <a:pt x="7234" y="1259"/>
                    </a:cubicBezTo>
                    <a:cubicBezTo>
                      <a:pt x="2607" y="1259"/>
                      <a:pt x="1" y="0"/>
                      <a:pt x="1" y="0"/>
                    </a:cubicBezTo>
                    <a:lnTo>
                      <a:pt x="1" y="0"/>
                    </a:lnTo>
                    <a:cubicBezTo>
                      <a:pt x="1" y="0"/>
                      <a:pt x="1053" y="1880"/>
                      <a:pt x="3910" y="2908"/>
                    </a:cubicBezTo>
                    <a:cubicBezTo>
                      <a:pt x="5161" y="2137"/>
                      <a:pt x="6565" y="1755"/>
                      <a:pt x="7968" y="1755"/>
                    </a:cubicBezTo>
                    <a:cubicBezTo>
                      <a:pt x="9347" y="1755"/>
                      <a:pt x="10725" y="2124"/>
                      <a:pt x="11956" y="2857"/>
                    </a:cubicBezTo>
                    <a:cubicBezTo>
                      <a:pt x="14687" y="1830"/>
                      <a:pt x="15615" y="0"/>
                      <a:pt x="15615"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1" name="Google Shape;1348;p51">
                <a:extLst>
                  <a:ext uri="{FF2B5EF4-FFF2-40B4-BE49-F238E27FC236}">
                    <a16:creationId xmlns:a16="http://schemas.microsoft.com/office/drawing/2014/main" id="{296BA5B5-F612-AB4D-6CA3-E8538CCC2875}"/>
                  </a:ext>
                </a:extLst>
              </p:cNvPr>
              <p:cNvSpPr/>
              <p:nvPr/>
            </p:nvSpPr>
            <p:spPr>
              <a:xfrm rot="-427541" flipH="1">
                <a:off x="6565276" y="3550422"/>
                <a:ext cx="124520" cy="65691"/>
              </a:xfrm>
              <a:custGeom>
                <a:avLst/>
                <a:gdLst/>
                <a:ahLst/>
                <a:cxnLst/>
                <a:rect l="l" t="t" r="r" b="b"/>
                <a:pathLst>
                  <a:path w="4663" h="2460" extrusionOk="0">
                    <a:moveTo>
                      <a:pt x="3033" y="0"/>
                    </a:moveTo>
                    <a:cubicBezTo>
                      <a:pt x="2306" y="0"/>
                      <a:pt x="1579" y="176"/>
                      <a:pt x="1053" y="527"/>
                    </a:cubicBezTo>
                    <a:cubicBezTo>
                      <a:pt x="452" y="903"/>
                      <a:pt x="101" y="1454"/>
                      <a:pt x="25" y="2106"/>
                    </a:cubicBezTo>
                    <a:cubicBezTo>
                      <a:pt x="0" y="2281"/>
                      <a:pt x="126" y="2432"/>
                      <a:pt x="301" y="2457"/>
                    </a:cubicBezTo>
                    <a:cubicBezTo>
                      <a:pt x="316" y="2458"/>
                      <a:pt x="330" y="2459"/>
                      <a:pt x="345" y="2459"/>
                    </a:cubicBezTo>
                    <a:cubicBezTo>
                      <a:pt x="523" y="2459"/>
                      <a:pt x="652" y="2318"/>
                      <a:pt x="652" y="2156"/>
                    </a:cubicBezTo>
                    <a:cubicBezTo>
                      <a:pt x="702" y="1705"/>
                      <a:pt x="953" y="1329"/>
                      <a:pt x="1379" y="1053"/>
                    </a:cubicBezTo>
                    <a:cubicBezTo>
                      <a:pt x="1821" y="763"/>
                      <a:pt x="2412" y="613"/>
                      <a:pt x="3027" y="613"/>
                    </a:cubicBezTo>
                    <a:cubicBezTo>
                      <a:pt x="3423" y="613"/>
                      <a:pt x="3828" y="675"/>
                      <a:pt x="4211" y="802"/>
                    </a:cubicBezTo>
                    <a:cubicBezTo>
                      <a:pt x="4242" y="813"/>
                      <a:pt x="4274" y="818"/>
                      <a:pt x="4308" y="818"/>
                    </a:cubicBezTo>
                    <a:cubicBezTo>
                      <a:pt x="4437" y="818"/>
                      <a:pt x="4572" y="742"/>
                      <a:pt x="4612" y="602"/>
                    </a:cubicBezTo>
                    <a:cubicBezTo>
                      <a:pt x="4662" y="452"/>
                      <a:pt x="4562" y="276"/>
                      <a:pt x="4411" y="201"/>
                    </a:cubicBezTo>
                    <a:cubicBezTo>
                      <a:pt x="3960" y="76"/>
                      <a:pt x="3509" y="0"/>
                      <a:pt x="3033"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2" name="Google Shape;1349;p51">
                <a:extLst>
                  <a:ext uri="{FF2B5EF4-FFF2-40B4-BE49-F238E27FC236}">
                    <a16:creationId xmlns:a16="http://schemas.microsoft.com/office/drawing/2014/main" id="{7697B28B-BD86-5D72-DFFA-069D36598DD4}"/>
                  </a:ext>
                </a:extLst>
              </p:cNvPr>
              <p:cNvSpPr/>
              <p:nvPr/>
            </p:nvSpPr>
            <p:spPr>
              <a:xfrm rot="-427541" flipH="1">
                <a:off x="6087272" y="3582180"/>
                <a:ext cx="124493" cy="65691"/>
              </a:xfrm>
              <a:custGeom>
                <a:avLst/>
                <a:gdLst/>
                <a:ahLst/>
                <a:cxnLst/>
                <a:rect l="l" t="t" r="r" b="b"/>
                <a:pathLst>
                  <a:path w="4662" h="2460" extrusionOk="0">
                    <a:moveTo>
                      <a:pt x="1629" y="0"/>
                    </a:moveTo>
                    <a:cubicBezTo>
                      <a:pt x="1178" y="0"/>
                      <a:pt x="702" y="51"/>
                      <a:pt x="251" y="201"/>
                    </a:cubicBezTo>
                    <a:cubicBezTo>
                      <a:pt x="100" y="276"/>
                      <a:pt x="0" y="452"/>
                      <a:pt x="50" y="602"/>
                    </a:cubicBezTo>
                    <a:cubicBezTo>
                      <a:pt x="110" y="742"/>
                      <a:pt x="233" y="818"/>
                      <a:pt x="357" y="818"/>
                    </a:cubicBezTo>
                    <a:cubicBezTo>
                      <a:pt x="389" y="818"/>
                      <a:pt x="421" y="813"/>
                      <a:pt x="451" y="802"/>
                    </a:cubicBezTo>
                    <a:cubicBezTo>
                      <a:pt x="834" y="675"/>
                      <a:pt x="1239" y="613"/>
                      <a:pt x="1635" y="613"/>
                    </a:cubicBezTo>
                    <a:cubicBezTo>
                      <a:pt x="2250" y="613"/>
                      <a:pt x="2841" y="763"/>
                      <a:pt x="3283" y="1053"/>
                    </a:cubicBezTo>
                    <a:cubicBezTo>
                      <a:pt x="3709" y="1329"/>
                      <a:pt x="3960" y="1705"/>
                      <a:pt x="4010" y="2156"/>
                    </a:cubicBezTo>
                    <a:cubicBezTo>
                      <a:pt x="4033" y="2318"/>
                      <a:pt x="4143" y="2459"/>
                      <a:pt x="4318" y="2459"/>
                    </a:cubicBezTo>
                    <a:cubicBezTo>
                      <a:pt x="4332" y="2459"/>
                      <a:pt x="4346" y="2458"/>
                      <a:pt x="4361" y="2457"/>
                    </a:cubicBezTo>
                    <a:cubicBezTo>
                      <a:pt x="4537" y="2432"/>
                      <a:pt x="4662" y="2281"/>
                      <a:pt x="4637" y="2106"/>
                    </a:cubicBezTo>
                    <a:cubicBezTo>
                      <a:pt x="4562" y="1429"/>
                      <a:pt x="4211" y="903"/>
                      <a:pt x="3634" y="527"/>
                    </a:cubicBezTo>
                    <a:cubicBezTo>
                      <a:pt x="3083" y="176"/>
                      <a:pt x="2356" y="0"/>
                      <a:pt x="1629"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356" name="Google Shape;1350;p51">
              <a:extLst>
                <a:ext uri="{FF2B5EF4-FFF2-40B4-BE49-F238E27FC236}">
                  <a16:creationId xmlns:a16="http://schemas.microsoft.com/office/drawing/2014/main" id="{BCCDB5AD-5F86-938E-DDD5-AC804153C72C}"/>
                </a:ext>
              </a:extLst>
            </p:cNvPr>
            <p:cNvSpPr/>
            <p:nvPr/>
          </p:nvSpPr>
          <p:spPr>
            <a:xfrm>
              <a:off x="8064084" y="5015078"/>
              <a:ext cx="366825" cy="207703"/>
            </a:xfrm>
            <a:custGeom>
              <a:avLst/>
              <a:gdLst/>
              <a:ahLst/>
              <a:cxnLst/>
              <a:rect l="l" t="t" r="r" b="b"/>
              <a:pathLst>
                <a:path w="6743" h="3818" extrusionOk="0">
                  <a:moveTo>
                    <a:pt x="6291" y="0"/>
                  </a:moveTo>
                  <a:cubicBezTo>
                    <a:pt x="4387" y="1554"/>
                    <a:pt x="2256" y="2482"/>
                    <a:pt x="1" y="3133"/>
                  </a:cubicBezTo>
                  <a:lnTo>
                    <a:pt x="76" y="3785"/>
                  </a:lnTo>
                  <a:cubicBezTo>
                    <a:pt x="1279" y="3785"/>
                    <a:pt x="2181" y="3785"/>
                    <a:pt x="2682" y="3810"/>
                  </a:cubicBezTo>
                  <a:cubicBezTo>
                    <a:pt x="2845" y="3814"/>
                    <a:pt x="3021" y="3817"/>
                    <a:pt x="3206" y="3817"/>
                  </a:cubicBezTo>
                  <a:cubicBezTo>
                    <a:pt x="4278" y="3817"/>
                    <a:pt x="5674" y="3694"/>
                    <a:pt x="6743" y="2732"/>
                  </a:cubicBezTo>
                  <a:cubicBezTo>
                    <a:pt x="6617" y="1730"/>
                    <a:pt x="6442" y="802"/>
                    <a:pt x="6291"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7" name="Google Shape;1351;p51">
              <a:extLst>
                <a:ext uri="{FF2B5EF4-FFF2-40B4-BE49-F238E27FC236}">
                  <a16:creationId xmlns:a16="http://schemas.microsoft.com/office/drawing/2014/main" id="{532C1A2D-BE28-8F11-AFF8-CFFBEB955398}"/>
                </a:ext>
              </a:extLst>
            </p:cNvPr>
            <p:cNvSpPr/>
            <p:nvPr/>
          </p:nvSpPr>
          <p:spPr>
            <a:xfrm>
              <a:off x="8046350" y="4888272"/>
              <a:ext cx="360025" cy="297301"/>
            </a:xfrm>
            <a:custGeom>
              <a:avLst/>
              <a:gdLst/>
              <a:ahLst/>
              <a:cxnLst/>
              <a:rect l="l" t="t" r="r" b="b"/>
              <a:pathLst>
                <a:path w="6618" h="5465" extrusionOk="0">
                  <a:moveTo>
                    <a:pt x="6116" y="0"/>
                  </a:moveTo>
                  <a:cubicBezTo>
                    <a:pt x="3785" y="2081"/>
                    <a:pt x="502" y="3083"/>
                    <a:pt x="1" y="3208"/>
                  </a:cubicBezTo>
                  <a:lnTo>
                    <a:pt x="327" y="5464"/>
                  </a:lnTo>
                  <a:cubicBezTo>
                    <a:pt x="2582" y="4813"/>
                    <a:pt x="4713" y="3885"/>
                    <a:pt x="6617" y="2331"/>
                  </a:cubicBezTo>
                  <a:cubicBezTo>
                    <a:pt x="6442" y="1354"/>
                    <a:pt x="6267" y="527"/>
                    <a:pt x="6116"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8" name="Google Shape;1352;p51">
              <a:extLst>
                <a:ext uri="{FF2B5EF4-FFF2-40B4-BE49-F238E27FC236}">
                  <a16:creationId xmlns:a16="http://schemas.microsoft.com/office/drawing/2014/main" id="{92494DD5-1ADB-F719-3B1E-2A030803D038}"/>
                </a:ext>
              </a:extLst>
            </p:cNvPr>
            <p:cNvSpPr/>
            <p:nvPr/>
          </p:nvSpPr>
          <p:spPr>
            <a:xfrm>
              <a:off x="6391180" y="4194291"/>
              <a:ext cx="974918" cy="1030462"/>
            </a:xfrm>
            <a:custGeom>
              <a:avLst/>
              <a:gdLst/>
              <a:ahLst/>
              <a:cxnLst/>
              <a:rect l="l" t="t" r="r" b="b"/>
              <a:pathLst>
                <a:path w="17921" h="18942" extrusionOk="0">
                  <a:moveTo>
                    <a:pt x="10978" y="0"/>
                  </a:moveTo>
                  <a:cubicBezTo>
                    <a:pt x="10778" y="0"/>
                    <a:pt x="10677" y="26"/>
                    <a:pt x="10677" y="26"/>
                  </a:cubicBezTo>
                  <a:cubicBezTo>
                    <a:pt x="10677" y="26"/>
                    <a:pt x="7119" y="76"/>
                    <a:pt x="5540" y="1203"/>
                  </a:cubicBezTo>
                  <a:cubicBezTo>
                    <a:pt x="3585" y="2432"/>
                    <a:pt x="1204" y="7068"/>
                    <a:pt x="26" y="8397"/>
                  </a:cubicBezTo>
                  <a:cubicBezTo>
                    <a:pt x="26" y="8397"/>
                    <a:pt x="1" y="8447"/>
                    <a:pt x="1" y="8522"/>
                  </a:cubicBezTo>
                  <a:cubicBezTo>
                    <a:pt x="51" y="8472"/>
                    <a:pt x="126" y="8447"/>
                    <a:pt x="201" y="8397"/>
                  </a:cubicBezTo>
                  <a:cubicBezTo>
                    <a:pt x="201" y="8397"/>
                    <a:pt x="3509" y="11805"/>
                    <a:pt x="7520" y="14086"/>
                  </a:cubicBezTo>
                  <a:lnTo>
                    <a:pt x="7520" y="15690"/>
                  </a:lnTo>
                  <a:cubicBezTo>
                    <a:pt x="7520" y="15690"/>
                    <a:pt x="7494" y="15690"/>
                    <a:pt x="7394" y="15665"/>
                  </a:cubicBezTo>
                  <a:lnTo>
                    <a:pt x="7394" y="15665"/>
                  </a:lnTo>
                  <a:cubicBezTo>
                    <a:pt x="7419" y="15840"/>
                    <a:pt x="7419" y="15991"/>
                    <a:pt x="7419" y="16166"/>
                  </a:cubicBezTo>
                  <a:cubicBezTo>
                    <a:pt x="7444" y="16993"/>
                    <a:pt x="7494" y="17996"/>
                    <a:pt x="7494" y="18923"/>
                  </a:cubicBezTo>
                  <a:cubicBezTo>
                    <a:pt x="8810" y="18935"/>
                    <a:pt x="10427" y="18942"/>
                    <a:pt x="12209" y="18942"/>
                  </a:cubicBezTo>
                  <a:cubicBezTo>
                    <a:pt x="13992" y="18942"/>
                    <a:pt x="15941" y="18935"/>
                    <a:pt x="17921" y="18923"/>
                  </a:cubicBezTo>
                  <a:lnTo>
                    <a:pt x="17820" y="2557"/>
                  </a:lnTo>
                  <a:cubicBezTo>
                    <a:pt x="17820" y="2557"/>
                    <a:pt x="17820" y="2532"/>
                    <a:pt x="17820" y="2532"/>
                  </a:cubicBezTo>
                  <a:lnTo>
                    <a:pt x="17670" y="2532"/>
                  </a:lnTo>
                  <a:cubicBezTo>
                    <a:pt x="16667" y="2532"/>
                    <a:pt x="16066" y="2256"/>
                    <a:pt x="15865" y="2131"/>
                  </a:cubicBezTo>
                  <a:lnTo>
                    <a:pt x="14863" y="4161"/>
                  </a:lnTo>
                  <a:cubicBezTo>
                    <a:pt x="13785" y="3910"/>
                    <a:pt x="10452" y="702"/>
                    <a:pt x="10452" y="702"/>
                  </a:cubicBezTo>
                  <a:cubicBezTo>
                    <a:pt x="10627" y="452"/>
                    <a:pt x="10803" y="226"/>
                    <a:pt x="10978" y="0"/>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9" name="Google Shape;1353;p51">
              <a:extLst>
                <a:ext uri="{FF2B5EF4-FFF2-40B4-BE49-F238E27FC236}">
                  <a16:creationId xmlns:a16="http://schemas.microsoft.com/office/drawing/2014/main" id="{D8FD58B0-88D8-CF35-8358-D79165B3D27A}"/>
                </a:ext>
              </a:extLst>
            </p:cNvPr>
            <p:cNvSpPr/>
            <p:nvPr/>
          </p:nvSpPr>
          <p:spPr>
            <a:xfrm>
              <a:off x="7438268" y="4291068"/>
              <a:ext cx="17789" cy="21869"/>
            </a:xfrm>
            <a:custGeom>
              <a:avLst/>
              <a:gdLst/>
              <a:ahLst/>
              <a:cxnLst/>
              <a:rect l="l" t="t" r="r" b="b"/>
              <a:pathLst>
                <a:path w="327" h="402" extrusionOk="0">
                  <a:moveTo>
                    <a:pt x="151" y="1"/>
                  </a:moveTo>
                  <a:lnTo>
                    <a:pt x="1" y="402"/>
                  </a:lnTo>
                  <a:cubicBezTo>
                    <a:pt x="101" y="377"/>
                    <a:pt x="201" y="352"/>
                    <a:pt x="302" y="327"/>
                  </a:cubicBezTo>
                  <a:lnTo>
                    <a:pt x="327" y="327"/>
                  </a:lnTo>
                  <a:lnTo>
                    <a:pt x="151" y="1"/>
                  </a:lnTo>
                  <a:close/>
                </a:path>
              </a:pathLst>
            </a:custGeom>
            <a:solidFill>
              <a:srgbClr val="0072A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0" name="Google Shape;1354;p51">
              <a:extLst>
                <a:ext uri="{FF2B5EF4-FFF2-40B4-BE49-F238E27FC236}">
                  <a16:creationId xmlns:a16="http://schemas.microsoft.com/office/drawing/2014/main" id="{E59BBA16-B899-479D-E400-79B020E6E6C8}"/>
                </a:ext>
              </a:extLst>
            </p:cNvPr>
            <p:cNvSpPr/>
            <p:nvPr/>
          </p:nvSpPr>
          <p:spPr>
            <a:xfrm>
              <a:off x="7366025" y="4322457"/>
              <a:ext cx="69579" cy="901260"/>
            </a:xfrm>
            <a:custGeom>
              <a:avLst/>
              <a:gdLst/>
              <a:ahLst/>
              <a:cxnLst/>
              <a:rect l="l" t="t" r="r" b="b"/>
              <a:pathLst>
                <a:path w="1279" h="16567" extrusionOk="0">
                  <a:moveTo>
                    <a:pt x="527" y="752"/>
                  </a:moveTo>
                  <a:cubicBezTo>
                    <a:pt x="727" y="752"/>
                    <a:pt x="878" y="928"/>
                    <a:pt x="878" y="1128"/>
                  </a:cubicBezTo>
                  <a:cubicBezTo>
                    <a:pt x="878" y="1329"/>
                    <a:pt x="727" y="1504"/>
                    <a:pt x="527" y="1504"/>
                  </a:cubicBezTo>
                  <a:cubicBezTo>
                    <a:pt x="326" y="1504"/>
                    <a:pt x="151" y="1329"/>
                    <a:pt x="151" y="1128"/>
                  </a:cubicBezTo>
                  <a:cubicBezTo>
                    <a:pt x="151" y="928"/>
                    <a:pt x="326" y="752"/>
                    <a:pt x="527" y="752"/>
                  </a:cubicBezTo>
                  <a:close/>
                  <a:moveTo>
                    <a:pt x="527" y="5063"/>
                  </a:moveTo>
                  <a:cubicBezTo>
                    <a:pt x="727" y="5063"/>
                    <a:pt x="878" y="5213"/>
                    <a:pt x="878" y="5439"/>
                  </a:cubicBezTo>
                  <a:cubicBezTo>
                    <a:pt x="878" y="5640"/>
                    <a:pt x="727" y="5790"/>
                    <a:pt x="527" y="5790"/>
                  </a:cubicBezTo>
                  <a:cubicBezTo>
                    <a:pt x="326" y="5790"/>
                    <a:pt x="151" y="5640"/>
                    <a:pt x="151" y="5439"/>
                  </a:cubicBezTo>
                  <a:cubicBezTo>
                    <a:pt x="151" y="5213"/>
                    <a:pt x="326" y="5063"/>
                    <a:pt x="527" y="5063"/>
                  </a:cubicBezTo>
                  <a:close/>
                  <a:moveTo>
                    <a:pt x="552" y="9358"/>
                  </a:moveTo>
                  <a:cubicBezTo>
                    <a:pt x="642" y="9358"/>
                    <a:pt x="731" y="9389"/>
                    <a:pt x="803" y="9449"/>
                  </a:cubicBezTo>
                  <a:cubicBezTo>
                    <a:pt x="953" y="9574"/>
                    <a:pt x="953" y="9825"/>
                    <a:pt x="828" y="9975"/>
                  </a:cubicBezTo>
                  <a:cubicBezTo>
                    <a:pt x="749" y="10054"/>
                    <a:pt x="650" y="10092"/>
                    <a:pt x="552" y="10092"/>
                  </a:cubicBezTo>
                  <a:cubicBezTo>
                    <a:pt x="462" y="10092"/>
                    <a:pt x="373" y="10060"/>
                    <a:pt x="301" y="10000"/>
                  </a:cubicBezTo>
                  <a:cubicBezTo>
                    <a:pt x="151" y="9850"/>
                    <a:pt x="151" y="9624"/>
                    <a:pt x="276" y="9474"/>
                  </a:cubicBezTo>
                  <a:cubicBezTo>
                    <a:pt x="355" y="9396"/>
                    <a:pt x="454" y="9358"/>
                    <a:pt x="552" y="9358"/>
                  </a:cubicBezTo>
                  <a:close/>
                  <a:moveTo>
                    <a:pt x="665" y="14396"/>
                  </a:moveTo>
                  <a:cubicBezTo>
                    <a:pt x="755" y="14396"/>
                    <a:pt x="843" y="14427"/>
                    <a:pt x="903" y="14487"/>
                  </a:cubicBezTo>
                  <a:cubicBezTo>
                    <a:pt x="1053" y="14612"/>
                    <a:pt x="1078" y="14863"/>
                    <a:pt x="928" y="15013"/>
                  </a:cubicBezTo>
                  <a:cubicBezTo>
                    <a:pt x="862" y="15092"/>
                    <a:pt x="769" y="15129"/>
                    <a:pt x="674" y="15129"/>
                  </a:cubicBezTo>
                  <a:cubicBezTo>
                    <a:pt x="587" y="15129"/>
                    <a:pt x="498" y="15098"/>
                    <a:pt x="427" y="15038"/>
                  </a:cubicBezTo>
                  <a:cubicBezTo>
                    <a:pt x="276" y="14888"/>
                    <a:pt x="251" y="14662"/>
                    <a:pt x="402" y="14512"/>
                  </a:cubicBezTo>
                  <a:cubicBezTo>
                    <a:pt x="467" y="14433"/>
                    <a:pt x="567" y="14396"/>
                    <a:pt x="665" y="14396"/>
                  </a:cubicBezTo>
                  <a:close/>
                  <a:moveTo>
                    <a:pt x="1153" y="0"/>
                  </a:moveTo>
                  <a:cubicBezTo>
                    <a:pt x="727" y="101"/>
                    <a:pt x="351" y="151"/>
                    <a:pt x="1" y="176"/>
                  </a:cubicBezTo>
                  <a:cubicBezTo>
                    <a:pt x="1" y="176"/>
                    <a:pt x="26" y="176"/>
                    <a:pt x="26" y="201"/>
                  </a:cubicBezTo>
                  <a:lnTo>
                    <a:pt x="126" y="16567"/>
                  </a:lnTo>
                  <a:lnTo>
                    <a:pt x="1279" y="16567"/>
                  </a:lnTo>
                  <a:lnTo>
                    <a:pt x="978" y="527"/>
                  </a:lnTo>
                  <a:cubicBezTo>
                    <a:pt x="978" y="502"/>
                    <a:pt x="978" y="502"/>
                    <a:pt x="978" y="502"/>
                  </a:cubicBezTo>
                  <a:lnTo>
                    <a:pt x="1153" y="0"/>
                  </a:ln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1" name="Google Shape;1355;p51">
              <a:extLst>
                <a:ext uri="{FF2B5EF4-FFF2-40B4-BE49-F238E27FC236}">
                  <a16:creationId xmlns:a16="http://schemas.microsoft.com/office/drawing/2014/main" id="{627F9424-CEBD-3955-092F-116B934A61D5}"/>
                </a:ext>
              </a:extLst>
            </p:cNvPr>
            <p:cNvSpPr/>
            <p:nvPr/>
          </p:nvSpPr>
          <p:spPr>
            <a:xfrm>
              <a:off x="7256954" y="4195651"/>
              <a:ext cx="103688" cy="129637"/>
            </a:xfrm>
            <a:custGeom>
              <a:avLst/>
              <a:gdLst/>
              <a:ahLst/>
              <a:cxnLst/>
              <a:rect l="l" t="t" r="r" b="b"/>
              <a:pathLst>
                <a:path w="1906" h="2383" extrusionOk="0">
                  <a:moveTo>
                    <a:pt x="978" y="1"/>
                  </a:moveTo>
                  <a:lnTo>
                    <a:pt x="1" y="2006"/>
                  </a:lnTo>
                  <a:cubicBezTo>
                    <a:pt x="193" y="2102"/>
                    <a:pt x="802" y="2383"/>
                    <a:pt x="1782" y="2383"/>
                  </a:cubicBezTo>
                  <a:cubicBezTo>
                    <a:pt x="1822" y="2383"/>
                    <a:pt x="1863" y="2383"/>
                    <a:pt x="1905" y="2382"/>
                  </a:cubicBezTo>
                  <a:cubicBezTo>
                    <a:pt x="1730" y="1880"/>
                    <a:pt x="1078" y="201"/>
                    <a:pt x="978" y="1"/>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2" name="Google Shape;1356;p51">
              <a:extLst>
                <a:ext uri="{FF2B5EF4-FFF2-40B4-BE49-F238E27FC236}">
                  <a16:creationId xmlns:a16="http://schemas.microsoft.com/office/drawing/2014/main" id="{707A6C9D-7575-3699-8444-A1445F16262D}"/>
                </a:ext>
              </a:extLst>
            </p:cNvPr>
            <p:cNvSpPr/>
            <p:nvPr/>
          </p:nvSpPr>
          <p:spPr>
            <a:xfrm>
              <a:off x="7303302" y="4192931"/>
              <a:ext cx="6855" cy="2774"/>
            </a:xfrm>
            <a:custGeom>
              <a:avLst/>
              <a:gdLst/>
              <a:ahLst/>
              <a:cxnLst/>
              <a:rect l="l" t="t" r="r" b="b"/>
              <a:pathLst>
                <a:path w="126" h="51" extrusionOk="0">
                  <a:moveTo>
                    <a:pt x="1" y="0"/>
                  </a:moveTo>
                  <a:cubicBezTo>
                    <a:pt x="76" y="25"/>
                    <a:pt x="126" y="51"/>
                    <a:pt x="126" y="51"/>
                  </a:cubicBezTo>
                  <a:cubicBezTo>
                    <a:pt x="126" y="25"/>
                    <a:pt x="76" y="0"/>
                    <a:pt x="1" y="0"/>
                  </a:cubicBezTo>
                  <a:close/>
                </a:path>
              </a:pathLst>
            </a:custGeom>
            <a:solidFill>
              <a:srgbClr val="0072A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3" name="Google Shape;1357;p51">
              <a:extLst>
                <a:ext uri="{FF2B5EF4-FFF2-40B4-BE49-F238E27FC236}">
                  <a16:creationId xmlns:a16="http://schemas.microsoft.com/office/drawing/2014/main" id="{902141C2-94AB-0873-6AB0-BA42423DF505}"/>
                </a:ext>
              </a:extLst>
            </p:cNvPr>
            <p:cNvSpPr/>
            <p:nvPr/>
          </p:nvSpPr>
          <p:spPr>
            <a:xfrm>
              <a:off x="7366025" y="4197011"/>
              <a:ext cx="76433" cy="128223"/>
            </a:xfrm>
            <a:custGeom>
              <a:avLst/>
              <a:gdLst/>
              <a:ahLst/>
              <a:cxnLst/>
              <a:rect l="l" t="t" r="r" b="b"/>
              <a:pathLst>
                <a:path w="1405" h="2357" extrusionOk="0">
                  <a:moveTo>
                    <a:pt x="652" y="1"/>
                  </a:moveTo>
                  <a:lnTo>
                    <a:pt x="602" y="26"/>
                  </a:lnTo>
                  <a:lnTo>
                    <a:pt x="1" y="2357"/>
                  </a:lnTo>
                  <a:cubicBezTo>
                    <a:pt x="351" y="2357"/>
                    <a:pt x="752" y="2281"/>
                    <a:pt x="1204" y="2181"/>
                  </a:cubicBezTo>
                  <a:lnTo>
                    <a:pt x="1404" y="1580"/>
                  </a:lnTo>
                  <a:lnTo>
                    <a:pt x="652" y="1"/>
                  </a:ln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4" name="Google Shape;1358;p51">
              <a:extLst>
                <a:ext uri="{FF2B5EF4-FFF2-40B4-BE49-F238E27FC236}">
                  <a16:creationId xmlns:a16="http://schemas.microsoft.com/office/drawing/2014/main" id="{3D69530F-5833-05C7-CAD9-F583D149018D}"/>
                </a:ext>
              </a:extLst>
            </p:cNvPr>
            <p:cNvSpPr/>
            <p:nvPr/>
          </p:nvSpPr>
          <p:spPr>
            <a:xfrm>
              <a:off x="7426028" y="4191571"/>
              <a:ext cx="953104" cy="1032148"/>
            </a:xfrm>
            <a:custGeom>
              <a:avLst/>
              <a:gdLst/>
              <a:ahLst/>
              <a:cxnLst/>
              <a:rect l="l" t="t" r="r" b="b"/>
              <a:pathLst>
                <a:path w="17520" h="18973" extrusionOk="0">
                  <a:moveTo>
                    <a:pt x="7542" y="8445"/>
                  </a:moveTo>
                  <a:cubicBezTo>
                    <a:pt x="7872" y="8445"/>
                    <a:pt x="8148" y="8688"/>
                    <a:pt x="8196" y="9023"/>
                  </a:cubicBezTo>
                  <a:lnTo>
                    <a:pt x="8847" y="13609"/>
                  </a:lnTo>
                  <a:cubicBezTo>
                    <a:pt x="8873" y="13835"/>
                    <a:pt x="8772" y="14086"/>
                    <a:pt x="8597" y="14236"/>
                  </a:cubicBezTo>
                  <a:lnTo>
                    <a:pt x="5915" y="16442"/>
                  </a:lnTo>
                  <a:cubicBezTo>
                    <a:pt x="5803" y="16539"/>
                    <a:pt x="5660" y="16590"/>
                    <a:pt x="5517" y="16590"/>
                  </a:cubicBezTo>
                  <a:cubicBezTo>
                    <a:pt x="5403" y="16590"/>
                    <a:pt x="5288" y="16558"/>
                    <a:pt x="5188" y="16492"/>
                  </a:cubicBezTo>
                  <a:lnTo>
                    <a:pt x="1329" y="14386"/>
                  </a:lnTo>
                  <a:cubicBezTo>
                    <a:pt x="1103" y="14261"/>
                    <a:pt x="978" y="14036"/>
                    <a:pt x="978" y="13785"/>
                  </a:cubicBezTo>
                  <a:lnTo>
                    <a:pt x="1078" y="9424"/>
                  </a:lnTo>
                  <a:cubicBezTo>
                    <a:pt x="1078" y="9073"/>
                    <a:pt x="1354" y="8797"/>
                    <a:pt x="1705" y="8772"/>
                  </a:cubicBezTo>
                  <a:lnTo>
                    <a:pt x="7494" y="8447"/>
                  </a:lnTo>
                  <a:cubicBezTo>
                    <a:pt x="7510" y="8445"/>
                    <a:pt x="7526" y="8445"/>
                    <a:pt x="7542" y="8445"/>
                  </a:cubicBezTo>
                  <a:close/>
                  <a:moveTo>
                    <a:pt x="5013" y="0"/>
                  </a:moveTo>
                  <a:lnTo>
                    <a:pt x="5013" y="0"/>
                  </a:lnTo>
                  <a:cubicBezTo>
                    <a:pt x="5138" y="176"/>
                    <a:pt x="5289" y="326"/>
                    <a:pt x="5389" y="502"/>
                  </a:cubicBezTo>
                  <a:cubicBezTo>
                    <a:pt x="5389" y="502"/>
                    <a:pt x="2607" y="3935"/>
                    <a:pt x="1554" y="4161"/>
                  </a:cubicBezTo>
                  <a:lnTo>
                    <a:pt x="602" y="2231"/>
                  </a:lnTo>
                  <a:cubicBezTo>
                    <a:pt x="577" y="2256"/>
                    <a:pt x="577" y="2256"/>
                    <a:pt x="552" y="2281"/>
                  </a:cubicBezTo>
                  <a:cubicBezTo>
                    <a:pt x="426" y="2306"/>
                    <a:pt x="301" y="2331"/>
                    <a:pt x="176" y="2381"/>
                  </a:cubicBezTo>
                  <a:lnTo>
                    <a:pt x="0" y="2933"/>
                  </a:lnTo>
                  <a:lnTo>
                    <a:pt x="276" y="18973"/>
                  </a:lnTo>
                  <a:cubicBezTo>
                    <a:pt x="4662" y="18948"/>
                    <a:pt x="9023" y="18923"/>
                    <a:pt x="11805" y="18923"/>
                  </a:cubicBezTo>
                  <a:lnTo>
                    <a:pt x="11730" y="18271"/>
                  </a:lnTo>
                  <a:lnTo>
                    <a:pt x="11404" y="16015"/>
                  </a:lnTo>
                  <a:cubicBezTo>
                    <a:pt x="11354" y="16041"/>
                    <a:pt x="11329" y="16041"/>
                    <a:pt x="11329" y="16041"/>
                  </a:cubicBezTo>
                  <a:lnTo>
                    <a:pt x="11254" y="15013"/>
                  </a:lnTo>
                  <a:cubicBezTo>
                    <a:pt x="15289" y="12707"/>
                    <a:pt x="17519" y="9825"/>
                    <a:pt x="17519" y="9825"/>
                  </a:cubicBezTo>
                  <a:cubicBezTo>
                    <a:pt x="17519" y="9825"/>
                    <a:pt x="14186" y="2607"/>
                    <a:pt x="12732" y="1830"/>
                  </a:cubicBezTo>
                  <a:cubicBezTo>
                    <a:pt x="11554" y="1203"/>
                    <a:pt x="6893" y="326"/>
                    <a:pt x="5013" y="0"/>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5" name="Google Shape;1359;p51">
              <a:extLst>
                <a:ext uri="{FF2B5EF4-FFF2-40B4-BE49-F238E27FC236}">
                  <a16:creationId xmlns:a16="http://schemas.microsoft.com/office/drawing/2014/main" id="{AD2D2A82-1BD2-F154-0D3B-610D6858ECB6}"/>
                </a:ext>
              </a:extLst>
            </p:cNvPr>
            <p:cNvSpPr/>
            <p:nvPr/>
          </p:nvSpPr>
          <p:spPr>
            <a:xfrm>
              <a:off x="6616178" y="3239842"/>
              <a:ext cx="500434" cy="500706"/>
            </a:xfrm>
            <a:custGeom>
              <a:avLst/>
              <a:gdLst/>
              <a:ahLst/>
              <a:cxnLst/>
              <a:rect l="l" t="t" r="r" b="b"/>
              <a:pathLst>
                <a:path w="9199" h="9204" extrusionOk="0">
                  <a:moveTo>
                    <a:pt x="4645" y="251"/>
                  </a:moveTo>
                  <a:cubicBezTo>
                    <a:pt x="4675" y="251"/>
                    <a:pt x="4706" y="252"/>
                    <a:pt x="4737" y="252"/>
                  </a:cubicBezTo>
                  <a:cubicBezTo>
                    <a:pt x="5363" y="277"/>
                    <a:pt x="5940" y="428"/>
                    <a:pt x="6466" y="678"/>
                  </a:cubicBezTo>
                  <a:cubicBezTo>
                    <a:pt x="6541" y="728"/>
                    <a:pt x="6617" y="753"/>
                    <a:pt x="6692" y="804"/>
                  </a:cubicBezTo>
                  <a:cubicBezTo>
                    <a:pt x="8070" y="1555"/>
                    <a:pt x="8998" y="3034"/>
                    <a:pt x="8947" y="4738"/>
                  </a:cubicBezTo>
                  <a:cubicBezTo>
                    <a:pt x="8922" y="5691"/>
                    <a:pt x="8597" y="6568"/>
                    <a:pt x="8045" y="7270"/>
                  </a:cubicBezTo>
                  <a:cubicBezTo>
                    <a:pt x="7419" y="8072"/>
                    <a:pt x="6541" y="8623"/>
                    <a:pt x="5539" y="8849"/>
                  </a:cubicBezTo>
                  <a:cubicBezTo>
                    <a:pt x="5250" y="8911"/>
                    <a:pt x="4961" y="8955"/>
                    <a:pt x="4673" y="8955"/>
                  </a:cubicBezTo>
                  <a:cubicBezTo>
                    <a:pt x="4611" y="8955"/>
                    <a:pt x="4548" y="8953"/>
                    <a:pt x="4486" y="8949"/>
                  </a:cubicBezTo>
                  <a:cubicBezTo>
                    <a:pt x="4085" y="8949"/>
                    <a:pt x="3709" y="8874"/>
                    <a:pt x="3358" y="8774"/>
                  </a:cubicBezTo>
                  <a:cubicBezTo>
                    <a:pt x="3233" y="8748"/>
                    <a:pt x="3133" y="8698"/>
                    <a:pt x="3008" y="8648"/>
                  </a:cubicBezTo>
                  <a:cubicBezTo>
                    <a:pt x="1654" y="8122"/>
                    <a:pt x="652" y="6944"/>
                    <a:pt x="351" y="5515"/>
                  </a:cubicBezTo>
                  <a:cubicBezTo>
                    <a:pt x="276" y="5190"/>
                    <a:pt x="251" y="4839"/>
                    <a:pt x="251" y="4488"/>
                  </a:cubicBezTo>
                  <a:cubicBezTo>
                    <a:pt x="276" y="3886"/>
                    <a:pt x="401" y="3335"/>
                    <a:pt x="627" y="2809"/>
                  </a:cubicBezTo>
                  <a:cubicBezTo>
                    <a:pt x="852" y="2307"/>
                    <a:pt x="1178" y="1881"/>
                    <a:pt x="1579" y="1505"/>
                  </a:cubicBezTo>
                  <a:cubicBezTo>
                    <a:pt x="2361" y="723"/>
                    <a:pt x="3452" y="251"/>
                    <a:pt x="4645" y="251"/>
                  </a:cubicBezTo>
                  <a:close/>
                  <a:moveTo>
                    <a:pt x="4656" y="1"/>
                  </a:moveTo>
                  <a:cubicBezTo>
                    <a:pt x="3185" y="1"/>
                    <a:pt x="1864" y="673"/>
                    <a:pt x="1003" y="1756"/>
                  </a:cubicBezTo>
                  <a:cubicBezTo>
                    <a:pt x="852" y="1956"/>
                    <a:pt x="702" y="2157"/>
                    <a:pt x="576" y="2382"/>
                  </a:cubicBezTo>
                  <a:cubicBezTo>
                    <a:pt x="226" y="3009"/>
                    <a:pt x="25" y="3711"/>
                    <a:pt x="0" y="4488"/>
                  </a:cubicBezTo>
                  <a:cubicBezTo>
                    <a:pt x="0" y="5089"/>
                    <a:pt x="100" y="5666"/>
                    <a:pt x="301" y="6192"/>
                  </a:cubicBezTo>
                  <a:cubicBezTo>
                    <a:pt x="677" y="7245"/>
                    <a:pt x="1429" y="8097"/>
                    <a:pt x="2381" y="8623"/>
                  </a:cubicBezTo>
                  <a:cubicBezTo>
                    <a:pt x="2732" y="8824"/>
                    <a:pt x="3108" y="8974"/>
                    <a:pt x="3509" y="9074"/>
                  </a:cubicBezTo>
                  <a:cubicBezTo>
                    <a:pt x="3810" y="9149"/>
                    <a:pt x="4135" y="9200"/>
                    <a:pt x="4461" y="9200"/>
                  </a:cubicBezTo>
                  <a:cubicBezTo>
                    <a:pt x="4520" y="9202"/>
                    <a:pt x="4578" y="9203"/>
                    <a:pt x="4636" y="9203"/>
                  </a:cubicBezTo>
                  <a:cubicBezTo>
                    <a:pt x="5145" y="9203"/>
                    <a:pt x="5615" y="9106"/>
                    <a:pt x="6065" y="8949"/>
                  </a:cubicBezTo>
                  <a:cubicBezTo>
                    <a:pt x="6917" y="8673"/>
                    <a:pt x="7644" y="8147"/>
                    <a:pt x="8196" y="7470"/>
                  </a:cubicBezTo>
                  <a:cubicBezTo>
                    <a:pt x="8797" y="6718"/>
                    <a:pt x="9173" y="5766"/>
                    <a:pt x="9198" y="4738"/>
                  </a:cubicBezTo>
                  <a:cubicBezTo>
                    <a:pt x="9198" y="4538"/>
                    <a:pt x="9198" y="4362"/>
                    <a:pt x="9173" y="4162"/>
                  </a:cubicBezTo>
                  <a:cubicBezTo>
                    <a:pt x="9123" y="4187"/>
                    <a:pt x="9098" y="4212"/>
                    <a:pt x="9098" y="4212"/>
                  </a:cubicBezTo>
                  <a:cubicBezTo>
                    <a:pt x="9084" y="4219"/>
                    <a:pt x="9069" y="4222"/>
                    <a:pt x="9054" y="4222"/>
                  </a:cubicBezTo>
                  <a:cubicBezTo>
                    <a:pt x="9011" y="4222"/>
                    <a:pt x="8966" y="4199"/>
                    <a:pt x="8947" y="4162"/>
                  </a:cubicBezTo>
                  <a:cubicBezTo>
                    <a:pt x="8897" y="4087"/>
                    <a:pt x="8922" y="4012"/>
                    <a:pt x="8998" y="3987"/>
                  </a:cubicBezTo>
                  <a:cubicBezTo>
                    <a:pt x="8998" y="3987"/>
                    <a:pt x="9048" y="3961"/>
                    <a:pt x="9148" y="3911"/>
                  </a:cubicBezTo>
                  <a:cubicBezTo>
                    <a:pt x="8947" y="2558"/>
                    <a:pt x="8120" y="1380"/>
                    <a:pt x="6993" y="678"/>
                  </a:cubicBezTo>
                  <a:cubicBezTo>
                    <a:pt x="6942" y="653"/>
                    <a:pt x="6917" y="628"/>
                    <a:pt x="6867" y="603"/>
                  </a:cubicBezTo>
                  <a:cubicBezTo>
                    <a:pt x="6241" y="252"/>
                    <a:pt x="5514" y="27"/>
                    <a:pt x="4737" y="2"/>
                  </a:cubicBezTo>
                  <a:cubicBezTo>
                    <a:pt x="4710" y="1"/>
                    <a:pt x="4683" y="1"/>
                    <a:pt x="4656"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6" name="Google Shape;1360;p51">
              <a:extLst>
                <a:ext uri="{FF2B5EF4-FFF2-40B4-BE49-F238E27FC236}">
                  <a16:creationId xmlns:a16="http://schemas.microsoft.com/office/drawing/2014/main" id="{A1C95A0E-E779-B5D7-2448-F94BCEEF3139}"/>
                </a:ext>
              </a:extLst>
            </p:cNvPr>
            <p:cNvSpPr/>
            <p:nvPr/>
          </p:nvSpPr>
          <p:spPr>
            <a:xfrm>
              <a:off x="7296502" y="3260351"/>
              <a:ext cx="503154" cy="500488"/>
            </a:xfrm>
            <a:custGeom>
              <a:avLst/>
              <a:gdLst/>
              <a:ahLst/>
              <a:cxnLst/>
              <a:rect l="l" t="t" r="r" b="b"/>
              <a:pathLst>
                <a:path w="9249" h="9200" extrusionOk="0">
                  <a:moveTo>
                    <a:pt x="4589" y="241"/>
                  </a:moveTo>
                  <a:cubicBezTo>
                    <a:pt x="4655" y="241"/>
                    <a:pt x="4721" y="244"/>
                    <a:pt x="4787" y="251"/>
                  </a:cubicBezTo>
                  <a:cubicBezTo>
                    <a:pt x="5589" y="276"/>
                    <a:pt x="6341" y="527"/>
                    <a:pt x="6993" y="928"/>
                  </a:cubicBezTo>
                  <a:cubicBezTo>
                    <a:pt x="7569" y="1279"/>
                    <a:pt x="8046" y="1780"/>
                    <a:pt x="8396" y="2356"/>
                  </a:cubicBezTo>
                  <a:cubicBezTo>
                    <a:pt x="8447" y="2457"/>
                    <a:pt x="8522" y="2557"/>
                    <a:pt x="8572" y="2657"/>
                  </a:cubicBezTo>
                  <a:cubicBezTo>
                    <a:pt x="8747" y="3058"/>
                    <a:pt x="8898" y="3459"/>
                    <a:pt x="8948" y="3910"/>
                  </a:cubicBezTo>
                  <a:cubicBezTo>
                    <a:pt x="8973" y="3960"/>
                    <a:pt x="8973" y="4036"/>
                    <a:pt x="8973" y="4111"/>
                  </a:cubicBezTo>
                  <a:cubicBezTo>
                    <a:pt x="8998" y="4261"/>
                    <a:pt x="8998" y="4437"/>
                    <a:pt x="8998" y="4612"/>
                  </a:cubicBezTo>
                  <a:cubicBezTo>
                    <a:pt x="8998" y="4662"/>
                    <a:pt x="9023" y="4687"/>
                    <a:pt x="9023" y="4712"/>
                  </a:cubicBezTo>
                  <a:cubicBezTo>
                    <a:pt x="8998" y="4737"/>
                    <a:pt x="8998" y="4762"/>
                    <a:pt x="8998" y="4787"/>
                  </a:cubicBezTo>
                  <a:cubicBezTo>
                    <a:pt x="8998" y="5239"/>
                    <a:pt x="8898" y="5665"/>
                    <a:pt x="8747" y="6066"/>
                  </a:cubicBezTo>
                  <a:cubicBezTo>
                    <a:pt x="8722" y="6141"/>
                    <a:pt x="8697" y="6216"/>
                    <a:pt x="8672" y="6291"/>
                  </a:cubicBezTo>
                  <a:cubicBezTo>
                    <a:pt x="8522" y="6592"/>
                    <a:pt x="8371" y="6893"/>
                    <a:pt x="8171" y="7168"/>
                  </a:cubicBezTo>
                  <a:cubicBezTo>
                    <a:pt x="7371" y="8235"/>
                    <a:pt x="6101" y="8950"/>
                    <a:pt x="4681" y="8950"/>
                  </a:cubicBezTo>
                  <a:cubicBezTo>
                    <a:pt x="4633" y="8950"/>
                    <a:pt x="4585" y="8950"/>
                    <a:pt x="4537" y="8948"/>
                  </a:cubicBezTo>
                  <a:cubicBezTo>
                    <a:pt x="4061" y="8923"/>
                    <a:pt x="3609" y="8848"/>
                    <a:pt x="3183" y="8672"/>
                  </a:cubicBezTo>
                  <a:cubicBezTo>
                    <a:pt x="2832" y="8547"/>
                    <a:pt x="2507" y="8397"/>
                    <a:pt x="2206" y="8196"/>
                  </a:cubicBezTo>
                  <a:cubicBezTo>
                    <a:pt x="1028" y="7369"/>
                    <a:pt x="276" y="6016"/>
                    <a:pt x="301" y="4462"/>
                  </a:cubicBezTo>
                  <a:cubicBezTo>
                    <a:pt x="376" y="2306"/>
                    <a:pt x="2030" y="527"/>
                    <a:pt x="4111" y="276"/>
                  </a:cubicBezTo>
                  <a:cubicBezTo>
                    <a:pt x="4270" y="258"/>
                    <a:pt x="4430" y="241"/>
                    <a:pt x="4589" y="241"/>
                  </a:cubicBezTo>
                  <a:close/>
                  <a:moveTo>
                    <a:pt x="4787" y="0"/>
                  </a:moveTo>
                  <a:cubicBezTo>
                    <a:pt x="4487" y="0"/>
                    <a:pt x="4161" y="0"/>
                    <a:pt x="3885" y="51"/>
                  </a:cubicBezTo>
                  <a:cubicBezTo>
                    <a:pt x="2030" y="376"/>
                    <a:pt x="552" y="1805"/>
                    <a:pt x="151" y="3660"/>
                  </a:cubicBezTo>
                  <a:cubicBezTo>
                    <a:pt x="201" y="3685"/>
                    <a:pt x="226" y="3710"/>
                    <a:pt x="276" y="3710"/>
                  </a:cubicBezTo>
                  <a:cubicBezTo>
                    <a:pt x="326" y="3760"/>
                    <a:pt x="351" y="3835"/>
                    <a:pt x="301" y="3885"/>
                  </a:cubicBezTo>
                  <a:cubicBezTo>
                    <a:pt x="276" y="3935"/>
                    <a:pt x="251" y="3935"/>
                    <a:pt x="201" y="3935"/>
                  </a:cubicBezTo>
                  <a:lnTo>
                    <a:pt x="151" y="3935"/>
                  </a:lnTo>
                  <a:cubicBezTo>
                    <a:pt x="126" y="3935"/>
                    <a:pt x="126" y="3910"/>
                    <a:pt x="126" y="3910"/>
                  </a:cubicBezTo>
                  <a:cubicBezTo>
                    <a:pt x="101" y="4086"/>
                    <a:pt x="76" y="4286"/>
                    <a:pt x="76" y="4462"/>
                  </a:cubicBezTo>
                  <a:cubicBezTo>
                    <a:pt x="0" y="6993"/>
                    <a:pt x="2005" y="9123"/>
                    <a:pt x="4537" y="9199"/>
                  </a:cubicBezTo>
                  <a:cubicBezTo>
                    <a:pt x="4563" y="9199"/>
                    <a:pt x="4589" y="9199"/>
                    <a:pt x="4615" y="9199"/>
                  </a:cubicBezTo>
                  <a:cubicBezTo>
                    <a:pt x="6137" y="9199"/>
                    <a:pt x="7508" y="8477"/>
                    <a:pt x="8346" y="7319"/>
                  </a:cubicBezTo>
                  <a:cubicBezTo>
                    <a:pt x="8522" y="7093"/>
                    <a:pt x="8672" y="6843"/>
                    <a:pt x="8822" y="6567"/>
                  </a:cubicBezTo>
                  <a:cubicBezTo>
                    <a:pt x="8822" y="6517"/>
                    <a:pt x="8848" y="6467"/>
                    <a:pt x="8873" y="6417"/>
                  </a:cubicBezTo>
                  <a:cubicBezTo>
                    <a:pt x="9098" y="5890"/>
                    <a:pt x="9249" y="5339"/>
                    <a:pt x="9249" y="4712"/>
                  </a:cubicBezTo>
                  <a:cubicBezTo>
                    <a:pt x="9249" y="4662"/>
                    <a:pt x="9249" y="4587"/>
                    <a:pt x="9249" y="4537"/>
                  </a:cubicBezTo>
                  <a:cubicBezTo>
                    <a:pt x="9249" y="4311"/>
                    <a:pt x="9223" y="4086"/>
                    <a:pt x="9198" y="3885"/>
                  </a:cubicBezTo>
                  <a:cubicBezTo>
                    <a:pt x="9198" y="3835"/>
                    <a:pt x="9173" y="3760"/>
                    <a:pt x="9173" y="3710"/>
                  </a:cubicBezTo>
                  <a:cubicBezTo>
                    <a:pt x="9073" y="3209"/>
                    <a:pt x="8898" y="2757"/>
                    <a:pt x="8647" y="2331"/>
                  </a:cubicBezTo>
                  <a:cubicBezTo>
                    <a:pt x="8497" y="2031"/>
                    <a:pt x="8296" y="1780"/>
                    <a:pt x="8071" y="1529"/>
                  </a:cubicBezTo>
                  <a:cubicBezTo>
                    <a:pt x="7795" y="1203"/>
                    <a:pt x="7469" y="928"/>
                    <a:pt x="7093" y="702"/>
                  </a:cubicBezTo>
                  <a:cubicBezTo>
                    <a:pt x="6416" y="276"/>
                    <a:pt x="5639" y="26"/>
                    <a:pt x="4787"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7" name="Google Shape;1361;p51">
              <a:extLst>
                <a:ext uri="{FF2B5EF4-FFF2-40B4-BE49-F238E27FC236}">
                  <a16:creationId xmlns:a16="http://schemas.microsoft.com/office/drawing/2014/main" id="{1102912C-769D-3F07-9074-B363409B5101}"/>
                </a:ext>
              </a:extLst>
            </p:cNvPr>
            <p:cNvSpPr/>
            <p:nvPr/>
          </p:nvSpPr>
          <p:spPr>
            <a:xfrm>
              <a:off x="7100173" y="3433561"/>
              <a:ext cx="215482" cy="41453"/>
            </a:xfrm>
            <a:custGeom>
              <a:avLst/>
              <a:gdLst/>
              <a:ahLst/>
              <a:cxnLst/>
              <a:rect l="l" t="t" r="r" b="b"/>
              <a:pathLst>
                <a:path w="3961" h="762" extrusionOk="0">
                  <a:moveTo>
                    <a:pt x="1942" y="0"/>
                  </a:moveTo>
                  <a:cubicBezTo>
                    <a:pt x="1715" y="0"/>
                    <a:pt x="1501" y="18"/>
                    <a:pt x="1304" y="50"/>
                  </a:cubicBezTo>
                  <a:cubicBezTo>
                    <a:pt x="1103" y="75"/>
                    <a:pt x="903" y="125"/>
                    <a:pt x="727" y="175"/>
                  </a:cubicBezTo>
                  <a:cubicBezTo>
                    <a:pt x="527" y="250"/>
                    <a:pt x="351" y="300"/>
                    <a:pt x="251" y="350"/>
                  </a:cubicBezTo>
                  <a:cubicBezTo>
                    <a:pt x="151" y="400"/>
                    <a:pt x="101" y="426"/>
                    <a:pt x="101" y="426"/>
                  </a:cubicBezTo>
                  <a:cubicBezTo>
                    <a:pt x="25" y="451"/>
                    <a:pt x="0" y="526"/>
                    <a:pt x="50" y="601"/>
                  </a:cubicBezTo>
                  <a:cubicBezTo>
                    <a:pt x="69" y="638"/>
                    <a:pt x="114" y="661"/>
                    <a:pt x="157" y="661"/>
                  </a:cubicBezTo>
                  <a:cubicBezTo>
                    <a:pt x="172" y="661"/>
                    <a:pt x="187" y="658"/>
                    <a:pt x="201" y="651"/>
                  </a:cubicBezTo>
                  <a:cubicBezTo>
                    <a:pt x="201" y="651"/>
                    <a:pt x="226" y="626"/>
                    <a:pt x="276" y="601"/>
                  </a:cubicBezTo>
                  <a:cubicBezTo>
                    <a:pt x="326" y="576"/>
                    <a:pt x="401" y="551"/>
                    <a:pt x="502" y="501"/>
                  </a:cubicBezTo>
                  <a:cubicBezTo>
                    <a:pt x="577" y="501"/>
                    <a:pt x="627" y="476"/>
                    <a:pt x="702" y="451"/>
                  </a:cubicBezTo>
                  <a:cubicBezTo>
                    <a:pt x="928" y="375"/>
                    <a:pt x="1178" y="300"/>
                    <a:pt x="1479" y="275"/>
                  </a:cubicBezTo>
                  <a:cubicBezTo>
                    <a:pt x="1579" y="250"/>
                    <a:pt x="1654" y="250"/>
                    <a:pt x="1755" y="250"/>
                  </a:cubicBezTo>
                  <a:cubicBezTo>
                    <a:pt x="1832" y="244"/>
                    <a:pt x="1910" y="241"/>
                    <a:pt x="1990" y="241"/>
                  </a:cubicBezTo>
                  <a:cubicBezTo>
                    <a:pt x="2248" y="241"/>
                    <a:pt x="2520" y="274"/>
                    <a:pt x="2807" y="350"/>
                  </a:cubicBezTo>
                  <a:cubicBezTo>
                    <a:pt x="2857" y="350"/>
                    <a:pt x="2908" y="375"/>
                    <a:pt x="2983" y="400"/>
                  </a:cubicBezTo>
                  <a:cubicBezTo>
                    <a:pt x="3233" y="476"/>
                    <a:pt x="3484" y="576"/>
                    <a:pt x="3735" y="726"/>
                  </a:cubicBezTo>
                  <a:cubicBezTo>
                    <a:pt x="3735" y="726"/>
                    <a:pt x="3735" y="751"/>
                    <a:pt x="3760" y="751"/>
                  </a:cubicBezTo>
                  <a:lnTo>
                    <a:pt x="3810" y="751"/>
                  </a:lnTo>
                  <a:cubicBezTo>
                    <a:pt x="3823" y="758"/>
                    <a:pt x="3835" y="761"/>
                    <a:pt x="3845" y="761"/>
                  </a:cubicBezTo>
                  <a:cubicBezTo>
                    <a:pt x="3873" y="761"/>
                    <a:pt x="3892" y="738"/>
                    <a:pt x="3910" y="701"/>
                  </a:cubicBezTo>
                  <a:cubicBezTo>
                    <a:pt x="3960" y="651"/>
                    <a:pt x="3935" y="576"/>
                    <a:pt x="3885" y="526"/>
                  </a:cubicBezTo>
                  <a:cubicBezTo>
                    <a:pt x="3835" y="526"/>
                    <a:pt x="3810" y="501"/>
                    <a:pt x="3760" y="476"/>
                  </a:cubicBezTo>
                  <a:cubicBezTo>
                    <a:pt x="3559" y="350"/>
                    <a:pt x="3334" y="250"/>
                    <a:pt x="3108" y="175"/>
                  </a:cubicBezTo>
                  <a:cubicBezTo>
                    <a:pt x="3058" y="150"/>
                    <a:pt x="3008" y="150"/>
                    <a:pt x="2958" y="125"/>
                  </a:cubicBezTo>
                  <a:cubicBezTo>
                    <a:pt x="2605" y="37"/>
                    <a:pt x="2262" y="0"/>
                    <a:pt x="1942"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8" name="Google Shape;1362;p51">
              <a:extLst>
                <a:ext uri="{FF2B5EF4-FFF2-40B4-BE49-F238E27FC236}">
                  <a16:creationId xmlns:a16="http://schemas.microsoft.com/office/drawing/2014/main" id="{4AC8C369-480C-93FF-B03A-C58E39F7A35A}"/>
                </a:ext>
              </a:extLst>
            </p:cNvPr>
            <p:cNvSpPr/>
            <p:nvPr/>
          </p:nvSpPr>
          <p:spPr>
            <a:xfrm>
              <a:off x="8038190" y="4725997"/>
              <a:ext cx="390000" cy="338210"/>
            </a:xfrm>
            <a:custGeom>
              <a:avLst/>
              <a:gdLst/>
              <a:ahLst/>
              <a:cxnLst/>
              <a:rect l="l" t="t" r="r" b="b"/>
              <a:pathLst>
                <a:path w="7169" h="6217" extrusionOk="0">
                  <a:moveTo>
                    <a:pt x="6266" y="1"/>
                  </a:moveTo>
                  <a:cubicBezTo>
                    <a:pt x="6266" y="1"/>
                    <a:pt x="4036" y="2883"/>
                    <a:pt x="1" y="5189"/>
                  </a:cubicBezTo>
                  <a:lnTo>
                    <a:pt x="76" y="6217"/>
                  </a:lnTo>
                  <a:cubicBezTo>
                    <a:pt x="76" y="6217"/>
                    <a:pt x="101" y="6217"/>
                    <a:pt x="151" y="6191"/>
                  </a:cubicBezTo>
                  <a:cubicBezTo>
                    <a:pt x="652" y="6066"/>
                    <a:pt x="3935" y="5064"/>
                    <a:pt x="6266" y="2983"/>
                  </a:cubicBezTo>
                  <a:cubicBezTo>
                    <a:pt x="6592" y="2708"/>
                    <a:pt x="6893" y="2382"/>
                    <a:pt x="7168" y="2056"/>
                  </a:cubicBezTo>
                  <a:cubicBezTo>
                    <a:pt x="7168" y="2056"/>
                    <a:pt x="7068" y="402"/>
                    <a:pt x="6266" y="1"/>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9" name="Google Shape;1363;p51">
              <a:extLst>
                <a:ext uri="{FF2B5EF4-FFF2-40B4-BE49-F238E27FC236}">
                  <a16:creationId xmlns:a16="http://schemas.microsoft.com/office/drawing/2014/main" id="{BC675B20-F1EA-7762-D68D-9185C9F7FDA6}"/>
                </a:ext>
              </a:extLst>
            </p:cNvPr>
            <p:cNvSpPr/>
            <p:nvPr/>
          </p:nvSpPr>
          <p:spPr>
            <a:xfrm>
              <a:off x="6352991" y="4651033"/>
              <a:ext cx="447284" cy="396800"/>
            </a:xfrm>
            <a:custGeom>
              <a:avLst/>
              <a:gdLst/>
              <a:ahLst/>
              <a:cxnLst/>
              <a:rect l="l" t="t" r="r" b="b"/>
              <a:pathLst>
                <a:path w="8222" h="7294" extrusionOk="0">
                  <a:moveTo>
                    <a:pt x="903" y="1"/>
                  </a:moveTo>
                  <a:cubicBezTo>
                    <a:pt x="828" y="51"/>
                    <a:pt x="753" y="76"/>
                    <a:pt x="703" y="126"/>
                  </a:cubicBezTo>
                  <a:cubicBezTo>
                    <a:pt x="76" y="677"/>
                    <a:pt x="1" y="2056"/>
                    <a:pt x="1" y="2056"/>
                  </a:cubicBezTo>
                  <a:cubicBezTo>
                    <a:pt x="176" y="2281"/>
                    <a:pt x="377" y="2507"/>
                    <a:pt x="552" y="2707"/>
                  </a:cubicBezTo>
                  <a:cubicBezTo>
                    <a:pt x="3660" y="6066"/>
                    <a:pt x="7394" y="7093"/>
                    <a:pt x="8096" y="7269"/>
                  </a:cubicBezTo>
                  <a:cubicBezTo>
                    <a:pt x="8196" y="7294"/>
                    <a:pt x="8222" y="7294"/>
                    <a:pt x="8222" y="7294"/>
                  </a:cubicBezTo>
                  <a:lnTo>
                    <a:pt x="8222" y="5690"/>
                  </a:lnTo>
                  <a:cubicBezTo>
                    <a:pt x="4211" y="3409"/>
                    <a:pt x="903" y="1"/>
                    <a:pt x="903" y="1"/>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0" name="Google Shape;1364;p51">
              <a:extLst>
                <a:ext uri="{FF2B5EF4-FFF2-40B4-BE49-F238E27FC236}">
                  <a16:creationId xmlns:a16="http://schemas.microsoft.com/office/drawing/2014/main" id="{7EFC0309-4D22-14FE-CABE-9B7F5F2B9112}"/>
                </a:ext>
              </a:extLst>
            </p:cNvPr>
            <p:cNvSpPr/>
            <p:nvPr/>
          </p:nvSpPr>
          <p:spPr>
            <a:xfrm>
              <a:off x="6959713" y="4098873"/>
              <a:ext cx="350451" cy="321781"/>
            </a:xfrm>
            <a:custGeom>
              <a:avLst/>
              <a:gdLst/>
              <a:ahLst/>
              <a:cxnLst/>
              <a:rect l="l" t="t" r="r" b="b"/>
              <a:pathLst>
                <a:path w="6442" h="5915" extrusionOk="0">
                  <a:moveTo>
                    <a:pt x="2006" y="0"/>
                  </a:moveTo>
                  <a:cubicBezTo>
                    <a:pt x="2006" y="0"/>
                    <a:pt x="1354" y="652"/>
                    <a:pt x="527" y="1754"/>
                  </a:cubicBezTo>
                  <a:cubicBezTo>
                    <a:pt x="352" y="1980"/>
                    <a:pt x="176" y="2206"/>
                    <a:pt x="1" y="2456"/>
                  </a:cubicBezTo>
                  <a:cubicBezTo>
                    <a:pt x="1" y="2456"/>
                    <a:pt x="3334" y="5664"/>
                    <a:pt x="4412" y="5915"/>
                  </a:cubicBezTo>
                  <a:lnTo>
                    <a:pt x="5414" y="3885"/>
                  </a:lnTo>
                  <a:cubicBezTo>
                    <a:pt x="5364" y="3860"/>
                    <a:pt x="5314" y="3835"/>
                    <a:pt x="5314" y="3810"/>
                  </a:cubicBezTo>
                  <a:cubicBezTo>
                    <a:pt x="5289" y="3810"/>
                    <a:pt x="5289" y="3760"/>
                    <a:pt x="5314" y="3734"/>
                  </a:cubicBezTo>
                  <a:cubicBezTo>
                    <a:pt x="5314" y="3722"/>
                    <a:pt x="5327" y="3716"/>
                    <a:pt x="5342" y="3716"/>
                  </a:cubicBezTo>
                  <a:cubicBezTo>
                    <a:pt x="5358" y="3716"/>
                    <a:pt x="5377" y="3722"/>
                    <a:pt x="5389" y="3734"/>
                  </a:cubicBezTo>
                  <a:cubicBezTo>
                    <a:pt x="5389" y="3734"/>
                    <a:pt x="5414" y="3734"/>
                    <a:pt x="5465" y="3785"/>
                  </a:cubicBezTo>
                  <a:lnTo>
                    <a:pt x="6442" y="1780"/>
                  </a:lnTo>
                  <a:cubicBezTo>
                    <a:pt x="6442" y="1780"/>
                    <a:pt x="6392" y="1754"/>
                    <a:pt x="6317" y="1729"/>
                  </a:cubicBezTo>
                  <a:cubicBezTo>
                    <a:pt x="5815" y="1529"/>
                    <a:pt x="3936" y="827"/>
                    <a:pt x="2833" y="376"/>
                  </a:cubicBezTo>
                  <a:cubicBezTo>
                    <a:pt x="2407" y="201"/>
                    <a:pt x="2081" y="75"/>
                    <a:pt x="2006" y="0"/>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1" name="Google Shape;1365;p51">
              <a:extLst>
                <a:ext uri="{FF2B5EF4-FFF2-40B4-BE49-F238E27FC236}">
                  <a16:creationId xmlns:a16="http://schemas.microsoft.com/office/drawing/2014/main" id="{02473D4F-6D2C-315B-C28B-6E2941249FD1}"/>
                </a:ext>
              </a:extLst>
            </p:cNvPr>
            <p:cNvSpPr/>
            <p:nvPr/>
          </p:nvSpPr>
          <p:spPr>
            <a:xfrm>
              <a:off x="7398774" y="4075699"/>
              <a:ext cx="320421" cy="342236"/>
            </a:xfrm>
            <a:custGeom>
              <a:avLst/>
              <a:gdLst/>
              <a:ahLst/>
              <a:cxnLst/>
              <a:rect l="l" t="t" r="r" b="b"/>
              <a:pathLst>
                <a:path w="5890" h="6291" extrusionOk="0">
                  <a:moveTo>
                    <a:pt x="3208" y="0"/>
                  </a:moveTo>
                  <a:cubicBezTo>
                    <a:pt x="3108" y="75"/>
                    <a:pt x="2757" y="301"/>
                    <a:pt x="2331" y="602"/>
                  </a:cubicBezTo>
                  <a:cubicBezTo>
                    <a:pt x="1379" y="1228"/>
                    <a:pt x="0" y="2155"/>
                    <a:pt x="0" y="2155"/>
                  </a:cubicBezTo>
                  <a:lnTo>
                    <a:pt x="50" y="2231"/>
                  </a:lnTo>
                  <a:lnTo>
                    <a:pt x="802" y="3810"/>
                  </a:lnTo>
                  <a:lnTo>
                    <a:pt x="827" y="3785"/>
                  </a:lnTo>
                  <a:cubicBezTo>
                    <a:pt x="827" y="3767"/>
                    <a:pt x="840" y="3749"/>
                    <a:pt x="865" y="3749"/>
                  </a:cubicBezTo>
                  <a:cubicBezTo>
                    <a:pt x="875" y="3749"/>
                    <a:pt x="888" y="3752"/>
                    <a:pt x="902" y="3759"/>
                  </a:cubicBezTo>
                  <a:cubicBezTo>
                    <a:pt x="927" y="3759"/>
                    <a:pt x="927" y="3810"/>
                    <a:pt x="927" y="3835"/>
                  </a:cubicBezTo>
                  <a:lnTo>
                    <a:pt x="877" y="3960"/>
                  </a:lnTo>
                  <a:lnTo>
                    <a:pt x="1053" y="4286"/>
                  </a:lnTo>
                  <a:cubicBezTo>
                    <a:pt x="1078" y="4286"/>
                    <a:pt x="1103" y="4311"/>
                    <a:pt x="1103" y="4336"/>
                  </a:cubicBezTo>
                  <a:cubicBezTo>
                    <a:pt x="1103" y="4336"/>
                    <a:pt x="1103" y="4361"/>
                    <a:pt x="1103" y="4361"/>
                  </a:cubicBezTo>
                  <a:lnTo>
                    <a:pt x="2055" y="6291"/>
                  </a:lnTo>
                  <a:cubicBezTo>
                    <a:pt x="3108" y="6065"/>
                    <a:pt x="5890" y="2632"/>
                    <a:pt x="5890" y="2632"/>
                  </a:cubicBezTo>
                  <a:cubicBezTo>
                    <a:pt x="5790" y="2456"/>
                    <a:pt x="5639" y="2306"/>
                    <a:pt x="5514" y="2130"/>
                  </a:cubicBezTo>
                  <a:cubicBezTo>
                    <a:pt x="4486" y="877"/>
                    <a:pt x="3208" y="0"/>
                    <a:pt x="3208" y="0"/>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2" name="Google Shape;1366;p51">
              <a:extLst>
                <a:ext uri="{FF2B5EF4-FFF2-40B4-BE49-F238E27FC236}">
                  <a16:creationId xmlns:a16="http://schemas.microsoft.com/office/drawing/2014/main" id="{B0B8ECA1-67E2-4CA5-6221-B1B2B45E9CCF}"/>
                </a:ext>
              </a:extLst>
            </p:cNvPr>
            <p:cNvSpPr/>
            <p:nvPr/>
          </p:nvSpPr>
          <p:spPr>
            <a:xfrm>
              <a:off x="7360585" y="4331977"/>
              <a:ext cx="12295" cy="891739"/>
            </a:xfrm>
            <a:custGeom>
              <a:avLst/>
              <a:gdLst/>
              <a:ahLst/>
              <a:cxnLst/>
              <a:rect l="l" t="t" r="r" b="b"/>
              <a:pathLst>
                <a:path w="226" h="16392" extrusionOk="0">
                  <a:moveTo>
                    <a:pt x="0" y="1"/>
                  </a:moveTo>
                  <a:cubicBezTo>
                    <a:pt x="0" y="1"/>
                    <a:pt x="0" y="26"/>
                    <a:pt x="0" y="26"/>
                  </a:cubicBezTo>
                  <a:lnTo>
                    <a:pt x="101" y="16392"/>
                  </a:lnTo>
                  <a:lnTo>
                    <a:pt x="226" y="16392"/>
                  </a:lnTo>
                  <a:lnTo>
                    <a:pt x="126" y="26"/>
                  </a:lnTo>
                  <a:cubicBezTo>
                    <a:pt x="126" y="1"/>
                    <a:pt x="101" y="1"/>
                    <a:pt x="101" y="1"/>
                  </a:cubicBezTo>
                  <a:close/>
                </a:path>
              </a:pathLst>
            </a:custGeom>
            <a:solidFill>
              <a:srgbClr val="B5E5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3" name="Google Shape;1367;p51">
              <a:extLst>
                <a:ext uri="{FF2B5EF4-FFF2-40B4-BE49-F238E27FC236}">
                  <a16:creationId xmlns:a16="http://schemas.microsoft.com/office/drawing/2014/main" id="{C34B1588-6528-60CC-77E1-0F64BCF97E2B}"/>
                </a:ext>
              </a:extLst>
            </p:cNvPr>
            <p:cNvSpPr/>
            <p:nvPr/>
          </p:nvSpPr>
          <p:spPr>
            <a:xfrm>
              <a:off x="7479177" y="4650925"/>
              <a:ext cx="429549" cy="443204"/>
            </a:xfrm>
            <a:custGeom>
              <a:avLst/>
              <a:gdLst/>
              <a:ahLst/>
              <a:cxnLst/>
              <a:rect l="l" t="t" r="r" b="b"/>
              <a:pathLst>
                <a:path w="7896" h="8147" extrusionOk="0">
                  <a:moveTo>
                    <a:pt x="7219" y="1030"/>
                  </a:moveTo>
                  <a:lnTo>
                    <a:pt x="7244" y="1256"/>
                  </a:lnTo>
                  <a:lnTo>
                    <a:pt x="101" y="1456"/>
                  </a:lnTo>
                  <a:lnTo>
                    <a:pt x="101" y="1231"/>
                  </a:lnTo>
                  <a:lnTo>
                    <a:pt x="7219" y="1030"/>
                  </a:lnTo>
                  <a:close/>
                  <a:moveTo>
                    <a:pt x="6565" y="1"/>
                  </a:moveTo>
                  <a:cubicBezTo>
                    <a:pt x="6549" y="1"/>
                    <a:pt x="6533" y="1"/>
                    <a:pt x="6517" y="3"/>
                  </a:cubicBezTo>
                  <a:lnTo>
                    <a:pt x="728" y="328"/>
                  </a:lnTo>
                  <a:cubicBezTo>
                    <a:pt x="377" y="353"/>
                    <a:pt x="101" y="629"/>
                    <a:pt x="101" y="980"/>
                  </a:cubicBezTo>
                  <a:lnTo>
                    <a:pt x="1" y="5341"/>
                  </a:lnTo>
                  <a:cubicBezTo>
                    <a:pt x="1" y="5592"/>
                    <a:pt x="126" y="5817"/>
                    <a:pt x="352" y="5942"/>
                  </a:cubicBezTo>
                  <a:lnTo>
                    <a:pt x="4211" y="8048"/>
                  </a:lnTo>
                  <a:cubicBezTo>
                    <a:pt x="4311" y="8114"/>
                    <a:pt x="4426" y="8146"/>
                    <a:pt x="4540" y="8146"/>
                  </a:cubicBezTo>
                  <a:cubicBezTo>
                    <a:pt x="4683" y="8146"/>
                    <a:pt x="4826" y="8095"/>
                    <a:pt x="4938" y="7998"/>
                  </a:cubicBezTo>
                  <a:lnTo>
                    <a:pt x="7620" y="5792"/>
                  </a:lnTo>
                  <a:cubicBezTo>
                    <a:pt x="7795" y="5642"/>
                    <a:pt x="7896" y="5391"/>
                    <a:pt x="7870" y="5165"/>
                  </a:cubicBezTo>
                  <a:lnTo>
                    <a:pt x="7219" y="579"/>
                  </a:lnTo>
                  <a:cubicBezTo>
                    <a:pt x="7171" y="244"/>
                    <a:pt x="6895" y="1"/>
                    <a:pt x="6565" y="1"/>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4" name="Google Shape;1368;p51">
              <a:extLst>
                <a:ext uri="{FF2B5EF4-FFF2-40B4-BE49-F238E27FC236}">
                  <a16:creationId xmlns:a16="http://schemas.microsoft.com/office/drawing/2014/main" id="{94B08D3A-218E-D808-7DB1-30D8EA52002D}"/>
                </a:ext>
              </a:extLst>
            </p:cNvPr>
            <p:cNvSpPr/>
            <p:nvPr/>
          </p:nvSpPr>
          <p:spPr>
            <a:xfrm>
              <a:off x="7484671" y="4706957"/>
              <a:ext cx="388586" cy="23229"/>
            </a:xfrm>
            <a:custGeom>
              <a:avLst/>
              <a:gdLst/>
              <a:ahLst/>
              <a:cxnLst/>
              <a:rect l="l" t="t" r="r" b="b"/>
              <a:pathLst>
                <a:path w="7143" h="427" extrusionOk="0">
                  <a:moveTo>
                    <a:pt x="7118" y="0"/>
                  </a:moveTo>
                  <a:lnTo>
                    <a:pt x="0" y="201"/>
                  </a:lnTo>
                  <a:lnTo>
                    <a:pt x="0" y="426"/>
                  </a:lnTo>
                  <a:lnTo>
                    <a:pt x="7143" y="226"/>
                  </a:lnTo>
                  <a:lnTo>
                    <a:pt x="7118" y="0"/>
                  </a:lnTo>
                  <a:close/>
                </a:path>
              </a:pathLst>
            </a:custGeom>
            <a:solidFill>
              <a:srgbClr val="0072A4"/>
            </a:solidFill>
            <a:ln w="9525" cap="flat" cmpd="sng">
              <a:solidFill>
                <a:srgbClr val="4C6F8A"/>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5" name="Google Shape;1369;p51">
              <a:extLst>
                <a:ext uri="{FF2B5EF4-FFF2-40B4-BE49-F238E27FC236}">
                  <a16:creationId xmlns:a16="http://schemas.microsoft.com/office/drawing/2014/main" id="{CA93F75C-9B42-2B41-1B18-3CAB19C61993}"/>
                </a:ext>
              </a:extLst>
            </p:cNvPr>
            <p:cNvSpPr/>
            <p:nvPr/>
          </p:nvSpPr>
          <p:spPr>
            <a:xfrm>
              <a:off x="7431468" y="4279644"/>
              <a:ext cx="17789" cy="36068"/>
            </a:xfrm>
            <a:custGeom>
              <a:avLst/>
              <a:gdLst/>
              <a:ahLst/>
              <a:cxnLst/>
              <a:rect l="l" t="t" r="r" b="b"/>
              <a:pathLst>
                <a:path w="327" h="663" extrusionOk="0">
                  <a:moveTo>
                    <a:pt x="264" y="0"/>
                  </a:moveTo>
                  <a:cubicBezTo>
                    <a:pt x="239" y="0"/>
                    <a:pt x="226" y="18"/>
                    <a:pt x="226" y="36"/>
                  </a:cubicBezTo>
                  <a:lnTo>
                    <a:pt x="201" y="61"/>
                  </a:lnTo>
                  <a:lnTo>
                    <a:pt x="1" y="662"/>
                  </a:lnTo>
                  <a:cubicBezTo>
                    <a:pt x="51" y="662"/>
                    <a:pt x="76" y="637"/>
                    <a:pt x="126" y="612"/>
                  </a:cubicBezTo>
                  <a:lnTo>
                    <a:pt x="276" y="211"/>
                  </a:lnTo>
                  <a:lnTo>
                    <a:pt x="326" y="86"/>
                  </a:lnTo>
                  <a:cubicBezTo>
                    <a:pt x="326" y="61"/>
                    <a:pt x="326" y="10"/>
                    <a:pt x="301" y="10"/>
                  </a:cubicBezTo>
                  <a:cubicBezTo>
                    <a:pt x="287" y="3"/>
                    <a:pt x="274" y="0"/>
                    <a:pt x="264" y="0"/>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6" name="Google Shape;1370;p51">
              <a:extLst>
                <a:ext uri="{FF2B5EF4-FFF2-40B4-BE49-F238E27FC236}">
                  <a16:creationId xmlns:a16="http://schemas.microsoft.com/office/drawing/2014/main" id="{B0AF0479-5F90-A1CC-57F6-30648CE3988C}"/>
                </a:ext>
              </a:extLst>
            </p:cNvPr>
            <p:cNvSpPr/>
            <p:nvPr/>
          </p:nvSpPr>
          <p:spPr>
            <a:xfrm>
              <a:off x="7419228" y="4321097"/>
              <a:ext cx="21869" cy="902620"/>
            </a:xfrm>
            <a:custGeom>
              <a:avLst/>
              <a:gdLst/>
              <a:ahLst/>
              <a:cxnLst/>
              <a:rect l="l" t="t" r="r" b="b"/>
              <a:pathLst>
                <a:path w="402" h="16592" extrusionOk="0">
                  <a:moveTo>
                    <a:pt x="301" y="0"/>
                  </a:moveTo>
                  <a:cubicBezTo>
                    <a:pt x="276" y="0"/>
                    <a:pt x="226" y="25"/>
                    <a:pt x="175" y="25"/>
                  </a:cubicBezTo>
                  <a:lnTo>
                    <a:pt x="0" y="527"/>
                  </a:lnTo>
                  <a:cubicBezTo>
                    <a:pt x="0" y="527"/>
                    <a:pt x="0" y="527"/>
                    <a:pt x="0" y="552"/>
                  </a:cubicBezTo>
                  <a:lnTo>
                    <a:pt x="301" y="16592"/>
                  </a:lnTo>
                  <a:lnTo>
                    <a:pt x="401" y="16592"/>
                  </a:lnTo>
                  <a:lnTo>
                    <a:pt x="125" y="552"/>
                  </a:lnTo>
                  <a:lnTo>
                    <a:pt x="301" y="0"/>
                  </a:lnTo>
                  <a:close/>
                </a:path>
              </a:pathLst>
            </a:custGeom>
            <a:solidFill>
              <a:srgbClr val="B5E5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7" name="Google Shape;1371;p51">
              <a:extLst>
                <a:ext uri="{FF2B5EF4-FFF2-40B4-BE49-F238E27FC236}">
                  <a16:creationId xmlns:a16="http://schemas.microsoft.com/office/drawing/2014/main" id="{36897347-85DD-AB39-32A3-403F6A5A053D}"/>
                </a:ext>
              </a:extLst>
            </p:cNvPr>
            <p:cNvSpPr/>
            <p:nvPr/>
          </p:nvSpPr>
          <p:spPr>
            <a:xfrm>
              <a:off x="7247434" y="4300969"/>
              <a:ext cx="211344" cy="31062"/>
            </a:xfrm>
            <a:custGeom>
              <a:avLst/>
              <a:gdLst/>
              <a:ahLst/>
              <a:cxnLst/>
              <a:rect l="l" t="t" r="r" b="b"/>
              <a:pathLst>
                <a:path w="3885" h="571" extrusionOk="0">
                  <a:moveTo>
                    <a:pt x="53" y="1"/>
                  </a:moveTo>
                  <a:cubicBezTo>
                    <a:pt x="38" y="1"/>
                    <a:pt x="25" y="7"/>
                    <a:pt x="25" y="19"/>
                  </a:cubicBezTo>
                  <a:cubicBezTo>
                    <a:pt x="0" y="45"/>
                    <a:pt x="0" y="95"/>
                    <a:pt x="25" y="95"/>
                  </a:cubicBezTo>
                  <a:cubicBezTo>
                    <a:pt x="25" y="120"/>
                    <a:pt x="75" y="145"/>
                    <a:pt x="125" y="170"/>
                  </a:cubicBezTo>
                  <a:cubicBezTo>
                    <a:pt x="326" y="295"/>
                    <a:pt x="927" y="571"/>
                    <a:pt x="1930" y="571"/>
                  </a:cubicBezTo>
                  <a:lnTo>
                    <a:pt x="2181" y="571"/>
                  </a:lnTo>
                  <a:cubicBezTo>
                    <a:pt x="2531" y="546"/>
                    <a:pt x="2907" y="496"/>
                    <a:pt x="3333" y="395"/>
                  </a:cubicBezTo>
                  <a:cubicBezTo>
                    <a:pt x="3384" y="395"/>
                    <a:pt x="3434" y="370"/>
                    <a:pt x="3459" y="370"/>
                  </a:cubicBezTo>
                  <a:cubicBezTo>
                    <a:pt x="3584" y="320"/>
                    <a:pt x="3709" y="295"/>
                    <a:pt x="3835" y="270"/>
                  </a:cubicBezTo>
                  <a:cubicBezTo>
                    <a:pt x="3860" y="245"/>
                    <a:pt x="3860" y="245"/>
                    <a:pt x="3885" y="220"/>
                  </a:cubicBezTo>
                  <a:cubicBezTo>
                    <a:pt x="3885" y="220"/>
                    <a:pt x="3885" y="195"/>
                    <a:pt x="3885" y="195"/>
                  </a:cubicBezTo>
                  <a:cubicBezTo>
                    <a:pt x="3885" y="170"/>
                    <a:pt x="3860" y="145"/>
                    <a:pt x="3835" y="145"/>
                  </a:cubicBezTo>
                  <a:lnTo>
                    <a:pt x="3810" y="145"/>
                  </a:lnTo>
                  <a:cubicBezTo>
                    <a:pt x="3709" y="170"/>
                    <a:pt x="3609" y="195"/>
                    <a:pt x="3509" y="220"/>
                  </a:cubicBezTo>
                  <a:cubicBezTo>
                    <a:pt x="3459" y="245"/>
                    <a:pt x="3434" y="270"/>
                    <a:pt x="3384" y="270"/>
                  </a:cubicBezTo>
                  <a:cubicBezTo>
                    <a:pt x="2932" y="370"/>
                    <a:pt x="2531" y="446"/>
                    <a:pt x="2181" y="446"/>
                  </a:cubicBezTo>
                  <a:lnTo>
                    <a:pt x="2080" y="446"/>
                  </a:lnTo>
                  <a:cubicBezTo>
                    <a:pt x="2038" y="447"/>
                    <a:pt x="1997" y="447"/>
                    <a:pt x="1957" y="447"/>
                  </a:cubicBezTo>
                  <a:cubicBezTo>
                    <a:pt x="977" y="447"/>
                    <a:pt x="368" y="166"/>
                    <a:pt x="176" y="70"/>
                  </a:cubicBezTo>
                  <a:cubicBezTo>
                    <a:pt x="125" y="19"/>
                    <a:pt x="100" y="19"/>
                    <a:pt x="100" y="19"/>
                  </a:cubicBezTo>
                  <a:cubicBezTo>
                    <a:pt x="88" y="7"/>
                    <a:pt x="69" y="1"/>
                    <a:pt x="53" y="1"/>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8" name="Google Shape;1372;p51">
              <a:extLst>
                <a:ext uri="{FF2B5EF4-FFF2-40B4-BE49-F238E27FC236}">
                  <a16:creationId xmlns:a16="http://schemas.microsoft.com/office/drawing/2014/main" id="{536119F2-8995-0B55-3C75-935578F4DE4D}"/>
                </a:ext>
              </a:extLst>
            </p:cNvPr>
            <p:cNvSpPr/>
            <p:nvPr/>
          </p:nvSpPr>
          <p:spPr>
            <a:xfrm>
              <a:off x="7374185" y="4363366"/>
              <a:ext cx="39604" cy="40964"/>
            </a:xfrm>
            <a:custGeom>
              <a:avLst/>
              <a:gdLst/>
              <a:ahLst/>
              <a:cxnLst/>
              <a:rect l="l" t="t" r="r" b="b"/>
              <a:pathLst>
                <a:path w="728" h="753" extrusionOk="0">
                  <a:moveTo>
                    <a:pt x="377" y="0"/>
                  </a:moveTo>
                  <a:cubicBezTo>
                    <a:pt x="176" y="0"/>
                    <a:pt x="1" y="176"/>
                    <a:pt x="1" y="376"/>
                  </a:cubicBezTo>
                  <a:cubicBezTo>
                    <a:pt x="1" y="577"/>
                    <a:pt x="176" y="752"/>
                    <a:pt x="377" y="752"/>
                  </a:cubicBezTo>
                  <a:cubicBezTo>
                    <a:pt x="577" y="752"/>
                    <a:pt x="728" y="577"/>
                    <a:pt x="728" y="376"/>
                  </a:cubicBezTo>
                  <a:cubicBezTo>
                    <a:pt x="728" y="176"/>
                    <a:pt x="577" y="0"/>
                    <a:pt x="377" y="0"/>
                  </a:cubicBezTo>
                  <a:close/>
                </a:path>
              </a:pathLst>
            </a:custGeom>
            <a:solidFill>
              <a:srgbClr val="00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9" name="Google Shape;1373;p51">
              <a:extLst>
                <a:ext uri="{FF2B5EF4-FFF2-40B4-BE49-F238E27FC236}">
                  <a16:creationId xmlns:a16="http://schemas.microsoft.com/office/drawing/2014/main" id="{F31C3E53-A3CA-DB02-54AA-3027DA464F72}"/>
                </a:ext>
              </a:extLst>
            </p:cNvPr>
            <p:cNvSpPr/>
            <p:nvPr/>
          </p:nvSpPr>
          <p:spPr>
            <a:xfrm>
              <a:off x="7374185" y="4597885"/>
              <a:ext cx="39604" cy="39549"/>
            </a:xfrm>
            <a:custGeom>
              <a:avLst/>
              <a:gdLst/>
              <a:ahLst/>
              <a:cxnLst/>
              <a:rect l="l" t="t" r="r" b="b"/>
              <a:pathLst>
                <a:path w="728" h="727" extrusionOk="0">
                  <a:moveTo>
                    <a:pt x="377" y="0"/>
                  </a:moveTo>
                  <a:cubicBezTo>
                    <a:pt x="176" y="0"/>
                    <a:pt x="1" y="150"/>
                    <a:pt x="1" y="376"/>
                  </a:cubicBezTo>
                  <a:cubicBezTo>
                    <a:pt x="1" y="577"/>
                    <a:pt x="176" y="727"/>
                    <a:pt x="377" y="727"/>
                  </a:cubicBezTo>
                  <a:cubicBezTo>
                    <a:pt x="577" y="727"/>
                    <a:pt x="728" y="577"/>
                    <a:pt x="728" y="376"/>
                  </a:cubicBezTo>
                  <a:cubicBezTo>
                    <a:pt x="728" y="150"/>
                    <a:pt x="577" y="0"/>
                    <a:pt x="377" y="0"/>
                  </a:cubicBezTo>
                  <a:close/>
                </a:path>
              </a:pathLst>
            </a:custGeom>
            <a:solidFill>
              <a:srgbClr val="00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0" name="Google Shape;1374;p51">
              <a:extLst>
                <a:ext uri="{FF2B5EF4-FFF2-40B4-BE49-F238E27FC236}">
                  <a16:creationId xmlns:a16="http://schemas.microsoft.com/office/drawing/2014/main" id="{EC38E6A5-A38E-2345-AE2F-C52A0AD24327}"/>
                </a:ext>
              </a:extLst>
            </p:cNvPr>
            <p:cNvSpPr/>
            <p:nvPr/>
          </p:nvSpPr>
          <p:spPr>
            <a:xfrm>
              <a:off x="7374185" y="4831478"/>
              <a:ext cx="43684" cy="39985"/>
            </a:xfrm>
            <a:custGeom>
              <a:avLst/>
              <a:gdLst/>
              <a:ahLst/>
              <a:cxnLst/>
              <a:rect l="l" t="t" r="r" b="b"/>
              <a:pathLst>
                <a:path w="803" h="735" extrusionOk="0">
                  <a:moveTo>
                    <a:pt x="402" y="1"/>
                  </a:moveTo>
                  <a:cubicBezTo>
                    <a:pt x="304" y="1"/>
                    <a:pt x="205" y="39"/>
                    <a:pt x="126" y="117"/>
                  </a:cubicBezTo>
                  <a:cubicBezTo>
                    <a:pt x="1" y="267"/>
                    <a:pt x="1" y="493"/>
                    <a:pt x="151" y="643"/>
                  </a:cubicBezTo>
                  <a:cubicBezTo>
                    <a:pt x="223" y="703"/>
                    <a:pt x="312" y="735"/>
                    <a:pt x="402" y="735"/>
                  </a:cubicBezTo>
                  <a:cubicBezTo>
                    <a:pt x="500" y="735"/>
                    <a:pt x="599" y="697"/>
                    <a:pt x="678" y="618"/>
                  </a:cubicBezTo>
                  <a:cubicBezTo>
                    <a:pt x="803" y="468"/>
                    <a:pt x="803" y="217"/>
                    <a:pt x="653" y="92"/>
                  </a:cubicBezTo>
                  <a:cubicBezTo>
                    <a:pt x="581" y="32"/>
                    <a:pt x="492" y="1"/>
                    <a:pt x="402" y="1"/>
                  </a:cubicBezTo>
                  <a:close/>
                </a:path>
              </a:pathLst>
            </a:custGeom>
            <a:solidFill>
              <a:srgbClr val="00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1" name="Google Shape;1375;p51">
              <a:extLst>
                <a:ext uri="{FF2B5EF4-FFF2-40B4-BE49-F238E27FC236}">
                  <a16:creationId xmlns:a16="http://schemas.microsoft.com/office/drawing/2014/main" id="{501430F4-89AF-8851-2E7A-84B4DB32BB1A}"/>
                </a:ext>
              </a:extLst>
            </p:cNvPr>
            <p:cNvSpPr/>
            <p:nvPr/>
          </p:nvSpPr>
          <p:spPr>
            <a:xfrm>
              <a:off x="7379680" y="5105546"/>
              <a:ext cx="45044" cy="39985"/>
            </a:xfrm>
            <a:custGeom>
              <a:avLst/>
              <a:gdLst/>
              <a:ahLst/>
              <a:cxnLst/>
              <a:rect l="l" t="t" r="r" b="b"/>
              <a:pathLst>
                <a:path w="828" h="735" extrusionOk="0">
                  <a:moveTo>
                    <a:pt x="414" y="1"/>
                  </a:moveTo>
                  <a:cubicBezTo>
                    <a:pt x="316" y="1"/>
                    <a:pt x="216" y="38"/>
                    <a:pt x="151" y="117"/>
                  </a:cubicBezTo>
                  <a:cubicBezTo>
                    <a:pt x="0" y="267"/>
                    <a:pt x="25" y="493"/>
                    <a:pt x="176" y="643"/>
                  </a:cubicBezTo>
                  <a:cubicBezTo>
                    <a:pt x="247" y="703"/>
                    <a:pt x="336" y="734"/>
                    <a:pt x="423" y="734"/>
                  </a:cubicBezTo>
                  <a:cubicBezTo>
                    <a:pt x="518" y="734"/>
                    <a:pt x="611" y="697"/>
                    <a:pt x="677" y="618"/>
                  </a:cubicBezTo>
                  <a:cubicBezTo>
                    <a:pt x="827" y="468"/>
                    <a:pt x="802" y="217"/>
                    <a:pt x="652" y="92"/>
                  </a:cubicBezTo>
                  <a:cubicBezTo>
                    <a:pt x="592" y="32"/>
                    <a:pt x="504" y="1"/>
                    <a:pt x="414" y="1"/>
                  </a:cubicBezTo>
                  <a:close/>
                </a:path>
              </a:pathLst>
            </a:custGeom>
            <a:solidFill>
              <a:srgbClr val="00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2" name="Google Shape;1376;p51">
              <a:extLst>
                <a:ext uri="{FF2B5EF4-FFF2-40B4-BE49-F238E27FC236}">
                  <a16:creationId xmlns:a16="http://schemas.microsoft.com/office/drawing/2014/main" id="{76A01B9D-993C-37A6-7436-5B0913987C80}"/>
                </a:ext>
              </a:extLst>
            </p:cNvPr>
            <p:cNvSpPr/>
            <p:nvPr/>
          </p:nvSpPr>
          <p:spPr>
            <a:xfrm>
              <a:off x="6696650" y="3502700"/>
              <a:ext cx="47700" cy="115800"/>
            </a:xfrm>
            <a:prstGeom prst="ellipse">
              <a:avLst/>
            </a:prstGeom>
            <a:solidFill>
              <a:srgbClr val="000000">
                <a:alpha val="89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3" name="Google Shape;1377;p51">
              <a:extLst>
                <a:ext uri="{FF2B5EF4-FFF2-40B4-BE49-F238E27FC236}">
                  <a16:creationId xmlns:a16="http://schemas.microsoft.com/office/drawing/2014/main" id="{2D460004-B3FD-9C21-0430-283605D2CB8E}"/>
                </a:ext>
              </a:extLst>
            </p:cNvPr>
            <p:cNvSpPr/>
            <p:nvPr/>
          </p:nvSpPr>
          <p:spPr>
            <a:xfrm>
              <a:off x="7845950" y="3483350"/>
              <a:ext cx="103800" cy="115800"/>
            </a:xfrm>
            <a:prstGeom prst="ellipse">
              <a:avLst/>
            </a:prstGeom>
            <a:solidFill>
              <a:srgbClr val="000000">
                <a:alpha val="89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290756830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293"/>
                                        </p:tgtEl>
                                        <p:attrNameLst>
                                          <p:attrName>style.visibility</p:attrName>
                                        </p:attrNameLst>
                                      </p:cBhvr>
                                      <p:to>
                                        <p:strVal val="visible"/>
                                      </p:to>
                                    </p:set>
                                    <p:animEffect transition="in" filter="fade">
                                      <p:cBhvr>
                                        <p:cTn id="12" dur="1000"/>
                                        <p:tgtEl>
                                          <p:spTgt spid="1293"/>
                                        </p:tgtEl>
                                      </p:cBhvr>
                                    </p:animEffect>
                                    <p:anim calcmode="lin" valueType="num">
                                      <p:cBhvr>
                                        <p:cTn id="13" dur="1000" fill="hold"/>
                                        <p:tgtEl>
                                          <p:spTgt spid="1293"/>
                                        </p:tgtEl>
                                        <p:attrNameLst>
                                          <p:attrName>ppt_x</p:attrName>
                                        </p:attrNameLst>
                                      </p:cBhvr>
                                      <p:tavLst>
                                        <p:tav tm="0">
                                          <p:val>
                                            <p:strVal val="#ppt_x"/>
                                          </p:val>
                                        </p:tav>
                                        <p:tav tm="100000">
                                          <p:val>
                                            <p:strVal val="#ppt_x"/>
                                          </p:val>
                                        </p:tav>
                                      </p:tavLst>
                                    </p:anim>
                                    <p:anim calcmode="lin" valueType="num">
                                      <p:cBhvr>
                                        <p:cTn id="14" dur="1000" fill="hold"/>
                                        <p:tgtEl>
                                          <p:spTgt spid="1293"/>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1304"/>
                                        </p:tgtEl>
                                        <p:attrNameLst>
                                          <p:attrName>style.visibility</p:attrName>
                                        </p:attrNameLst>
                                      </p:cBhvr>
                                      <p:to>
                                        <p:strVal val="visible"/>
                                      </p:to>
                                    </p:set>
                                    <p:animEffect transition="in" filter="fade">
                                      <p:cBhvr>
                                        <p:cTn id="17" dur="1000"/>
                                        <p:tgtEl>
                                          <p:spTgt spid="1304"/>
                                        </p:tgtEl>
                                      </p:cBhvr>
                                    </p:animEffect>
                                    <p:anim calcmode="lin" valueType="num">
                                      <p:cBhvr>
                                        <p:cTn id="18" dur="1000" fill="hold"/>
                                        <p:tgtEl>
                                          <p:spTgt spid="1304"/>
                                        </p:tgtEl>
                                        <p:attrNameLst>
                                          <p:attrName>ppt_x</p:attrName>
                                        </p:attrNameLst>
                                      </p:cBhvr>
                                      <p:tavLst>
                                        <p:tav tm="0">
                                          <p:val>
                                            <p:strVal val="#ppt_x"/>
                                          </p:val>
                                        </p:tav>
                                        <p:tav tm="100000">
                                          <p:val>
                                            <p:strVal val="#ppt_x"/>
                                          </p:val>
                                        </p:tav>
                                      </p:tavLst>
                                    </p:anim>
                                    <p:anim calcmode="lin" valueType="num">
                                      <p:cBhvr>
                                        <p:cTn id="19" dur="1000" fill="hold"/>
                                        <p:tgtEl>
                                          <p:spTgt spid="1304"/>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1294"/>
                                        </p:tgtEl>
                                        <p:attrNameLst>
                                          <p:attrName>style.visibility</p:attrName>
                                        </p:attrNameLst>
                                      </p:cBhvr>
                                      <p:to>
                                        <p:strVal val="visible"/>
                                      </p:to>
                                    </p:set>
                                    <p:animEffect transition="in" filter="fade">
                                      <p:cBhvr>
                                        <p:cTn id="22" dur="1000"/>
                                        <p:tgtEl>
                                          <p:spTgt spid="1294"/>
                                        </p:tgtEl>
                                      </p:cBhvr>
                                    </p:animEffect>
                                    <p:anim calcmode="lin" valueType="num">
                                      <p:cBhvr>
                                        <p:cTn id="23" dur="1000" fill="hold"/>
                                        <p:tgtEl>
                                          <p:spTgt spid="1294"/>
                                        </p:tgtEl>
                                        <p:attrNameLst>
                                          <p:attrName>ppt_x</p:attrName>
                                        </p:attrNameLst>
                                      </p:cBhvr>
                                      <p:tavLst>
                                        <p:tav tm="0">
                                          <p:val>
                                            <p:strVal val="#ppt_x"/>
                                          </p:val>
                                        </p:tav>
                                        <p:tav tm="100000">
                                          <p:val>
                                            <p:strVal val="#ppt_x"/>
                                          </p:val>
                                        </p:tav>
                                      </p:tavLst>
                                    </p:anim>
                                    <p:anim calcmode="lin" valueType="num">
                                      <p:cBhvr>
                                        <p:cTn id="24" dur="1000" fill="hold"/>
                                        <p:tgtEl>
                                          <p:spTgt spid="129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3"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322"/>
        <p:cNvGrpSpPr/>
        <p:nvPr/>
      </p:nvGrpSpPr>
      <p:grpSpPr>
        <a:xfrm>
          <a:off x="0" y="0"/>
          <a:ext cx="0" cy="0"/>
          <a:chOff x="0" y="0"/>
          <a:chExt cx="0" cy="0"/>
        </a:xfrm>
      </p:grpSpPr>
      <p:sp>
        <p:nvSpPr>
          <p:cNvPr id="2323" name="Google Shape;2323;p69"/>
          <p:cNvSpPr txBox="1">
            <a:spLocks noGrp="1"/>
          </p:cNvSpPr>
          <p:nvPr>
            <p:ph type="title"/>
          </p:nvPr>
        </p:nvSpPr>
        <p:spPr>
          <a:xfrm>
            <a:off x="1060081" y="1390988"/>
            <a:ext cx="4841289" cy="2220300"/>
          </a:xfrm>
          <a:prstGeom prst="rect">
            <a:avLst/>
          </a:prstGeom>
          <a:solidFill>
            <a:schemeClr val="accent3"/>
          </a:solidFill>
        </p:spPr>
        <p:txBody>
          <a:bodyPr spcFirstLastPara="1" wrap="square" lIns="91425" tIns="91425" rIns="91425" bIns="91425" anchor="ctr" anchorCtr="0">
            <a:noAutofit/>
          </a:bodyPr>
          <a:lstStyle/>
          <a:p>
            <a:pPr marL="0" lvl="0" indent="0" algn="l" rtl="0">
              <a:spcBef>
                <a:spcPts val="0"/>
              </a:spcBef>
              <a:spcAft>
                <a:spcPts val="0"/>
              </a:spcAft>
              <a:buNone/>
            </a:pPr>
            <a:r>
              <a:rPr lang="en" sz="6600" b="1">
                <a:latin typeface="Times New Roman" panose="02020603050405020304" pitchFamily="18" charset="0"/>
                <a:cs typeface="Times New Roman" panose="02020603050405020304" pitchFamily="18" charset="0"/>
              </a:rPr>
              <a:t>Hoạt động khởi động</a:t>
            </a:r>
            <a:endParaRPr sz="6600" b="1">
              <a:latin typeface="Times New Roman" panose="02020603050405020304" pitchFamily="18" charset="0"/>
              <a:cs typeface="Times New Roman" panose="02020603050405020304" pitchFamily="18" charset="0"/>
            </a:endParaRPr>
          </a:p>
        </p:txBody>
      </p:sp>
      <p:grpSp>
        <p:nvGrpSpPr>
          <p:cNvPr id="2" name="Google Shape;1242;p51">
            <a:extLst>
              <a:ext uri="{FF2B5EF4-FFF2-40B4-BE49-F238E27FC236}">
                <a16:creationId xmlns:a16="http://schemas.microsoft.com/office/drawing/2014/main" id="{DD3C73EB-4A8C-BBA3-CFFA-D920EAFD06EF}"/>
              </a:ext>
            </a:extLst>
          </p:cNvPr>
          <p:cNvGrpSpPr/>
          <p:nvPr/>
        </p:nvGrpSpPr>
        <p:grpSpPr>
          <a:xfrm>
            <a:off x="1436798" y="1001860"/>
            <a:ext cx="854808" cy="329256"/>
            <a:chOff x="3690516" y="902025"/>
            <a:chExt cx="1871575" cy="952294"/>
          </a:xfrm>
        </p:grpSpPr>
        <p:grpSp>
          <p:nvGrpSpPr>
            <p:cNvPr id="3" name="Google Shape;1243;p51">
              <a:extLst>
                <a:ext uri="{FF2B5EF4-FFF2-40B4-BE49-F238E27FC236}">
                  <a16:creationId xmlns:a16="http://schemas.microsoft.com/office/drawing/2014/main" id="{245B1D3F-7101-C4EE-5783-9F01707956C7}"/>
                </a:ext>
              </a:extLst>
            </p:cNvPr>
            <p:cNvGrpSpPr/>
            <p:nvPr/>
          </p:nvGrpSpPr>
          <p:grpSpPr>
            <a:xfrm>
              <a:off x="3690516" y="902025"/>
              <a:ext cx="1871575" cy="952294"/>
              <a:chOff x="3668622" y="601925"/>
              <a:chExt cx="1871575" cy="952294"/>
            </a:xfrm>
          </p:grpSpPr>
          <p:sp>
            <p:nvSpPr>
              <p:cNvPr id="46" name="Google Shape;1244;p51">
                <a:extLst>
                  <a:ext uri="{FF2B5EF4-FFF2-40B4-BE49-F238E27FC236}">
                    <a16:creationId xmlns:a16="http://schemas.microsoft.com/office/drawing/2014/main" id="{AECD5D82-7CA5-0062-35D1-A398990C57B4}"/>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45;p51">
                <a:extLst>
                  <a:ext uri="{FF2B5EF4-FFF2-40B4-BE49-F238E27FC236}">
                    <a16:creationId xmlns:a16="http://schemas.microsoft.com/office/drawing/2014/main" id="{D1EE4848-4E82-FF1C-43B0-08E2BAC0F54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 name="Google Shape;1246;p51">
              <a:extLst>
                <a:ext uri="{FF2B5EF4-FFF2-40B4-BE49-F238E27FC236}">
                  <a16:creationId xmlns:a16="http://schemas.microsoft.com/office/drawing/2014/main" id="{41BD5133-4467-1A78-89E5-72282168DDF7}"/>
                </a:ext>
              </a:extLst>
            </p:cNvPr>
            <p:cNvGrpSpPr/>
            <p:nvPr/>
          </p:nvGrpSpPr>
          <p:grpSpPr>
            <a:xfrm>
              <a:off x="3690516" y="902025"/>
              <a:ext cx="1871575" cy="952294"/>
              <a:chOff x="3668622" y="601925"/>
              <a:chExt cx="1871575" cy="952294"/>
            </a:xfrm>
          </p:grpSpPr>
          <p:sp>
            <p:nvSpPr>
              <p:cNvPr id="5" name="Google Shape;1247;p51">
                <a:extLst>
                  <a:ext uri="{FF2B5EF4-FFF2-40B4-BE49-F238E27FC236}">
                    <a16:creationId xmlns:a16="http://schemas.microsoft.com/office/drawing/2014/main" id="{A529DDD8-7B91-0EE0-21EA-53D7C3944CE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48;p51">
                <a:extLst>
                  <a:ext uri="{FF2B5EF4-FFF2-40B4-BE49-F238E27FC236}">
                    <a16:creationId xmlns:a16="http://schemas.microsoft.com/office/drawing/2014/main" id="{BAEB1E16-FD4A-EA1C-9B26-A3790FC10F7E}"/>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49;p51">
                <a:extLst>
                  <a:ext uri="{FF2B5EF4-FFF2-40B4-BE49-F238E27FC236}">
                    <a16:creationId xmlns:a16="http://schemas.microsoft.com/office/drawing/2014/main" id="{20ECC343-7F4F-BE18-4126-F38E627DEA74}"/>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50;p51">
                <a:extLst>
                  <a:ext uri="{FF2B5EF4-FFF2-40B4-BE49-F238E27FC236}">
                    <a16:creationId xmlns:a16="http://schemas.microsoft.com/office/drawing/2014/main" id="{0D7665DD-3337-3738-3886-76EF235B4A9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51;p51">
                <a:extLst>
                  <a:ext uri="{FF2B5EF4-FFF2-40B4-BE49-F238E27FC236}">
                    <a16:creationId xmlns:a16="http://schemas.microsoft.com/office/drawing/2014/main" id="{76A9B34A-A850-53D4-BB56-2BCA2E02BE89}"/>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2;p51">
                <a:extLst>
                  <a:ext uri="{FF2B5EF4-FFF2-40B4-BE49-F238E27FC236}">
                    <a16:creationId xmlns:a16="http://schemas.microsoft.com/office/drawing/2014/main" id="{0377A00E-97A9-5B80-9ACE-82977C617756}"/>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3;p51">
                <a:extLst>
                  <a:ext uri="{FF2B5EF4-FFF2-40B4-BE49-F238E27FC236}">
                    <a16:creationId xmlns:a16="http://schemas.microsoft.com/office/drawing/2014/main" id="{9D66DA00-2CE3-8BDD-0937-3D5293A5852D}"/>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4;p51">
                <a:extLst>
                  <a:ext uri="{FF2B5EF4-FFF2-40B4-BE49-F238E27FC236}">
                    <a16:creationId xmlns:a16="http://schemas.microsoft.com/office/drawing/2014/main" id="{A1CD32F7-3503-7C16-BF20-66DB3921C41B}"/>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5;p51">
                <a:extLst>
                  <a:ext uri="{FF2B5EF4-FFF2-40B4-BE49-F238E27FC236}">
                    <a16:creationId xmlns:a16="http://schemas.microsoft.com/office/drawing/2014/main" id="{FF15EED6-18DD-E318-C3D3-3B11BEFB3F72}"/>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6;p51">
                <a:extLst>
                  <a:ext uri="{FF2B5EF4-FFF2-40B4-BE49-F238E27FC236}">
                    <a16:creationId xmlns:a16="http://schemas.microsoft.com/office/drawing/2014/main" id="{E19246EF-6F39-7ECF-42C6-2A7107D38918}"/>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7;p51">
                <a:extLst>
                  <a:ext uri="{FF2B5EF4-FFF2-40B4-BE49-F238E27FC236}">
                    <a16:creationId xmlns:a16="http://schemas.microsoft.com/office/drawing/2014/main" id="{773C71B1-A2D9-8697-8E96-2D045EDC5A0C}"/>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8;p51">
                <a:extLst>
                  <a:ext uri="{FF2B5EF4-FFF2-40B4-BE49-F238E27FC236}">
                    <a16:creationId xmlns:a16="http://schemas.microsoft.com/office/drawing/2014/main" id="{F8E48CE2-F30B-C169-838C-2C0F098F4DB6}"/>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9;p51">
                <a:extLst>
                  <a:ext uri="{FF2B5EF4-FFF2-40B4-BE49-F238E27FC236}">
                    <a16:creationId xmlns:a16="http://schemas.microsoft.com/office/drawing/2014/main" id="{6B7F0DDC-4D00-2AD3-FB75-103EDE3B6C68}"/>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60;p51">
                <a:extLst>
                  <a:ext uri="{FF2B5EF4-FFF2-40B4-BE49-F238E27FC236}">
                    <a16:creationId xmlns:a16="http://schemas.microsoft.com/office/drawing/2014/main" id="{C8B24163-5CC8-94A0-AEE5-EB4D64A6B601}"/>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61;p51">
                <a:extLst>
                  <a:ext uri="{FF2B5EF4-FFF2-40B4-BE49-F238E27FC236}">
                    <a16:creationId xmlns:a16="http://schemas.microsoft.com/office/drawing/2014/main" id="{27C55BB5-DF1D-84A7-24AD-AEBC2736BF87}"/>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2;p51">
                <a:extLst>
                  <a:ext uri="{FF2B5EF4-FFF2-40B4-BE49-F238E27FC236}">
                    <a16:creationId xmlns:a16="http://schemas.microsoft.com/office/drawing/2014/main" id="{7551365B-9D59-AD49-DC0D-791076A0372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3;p51">
                <a:extLst>
                  <a:ext uri="{FF2B5EF4-FFF2-40B4-BE49-F238E27FC236}">
                    <a16:creationId xmlns:a16="http://schemas.microsoft.com/office/drawing/2014/main" id="{0B95F02E-AD01-9B8E-C993-84CA32711A30}"/>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4;p51">
                <a:extLst>
                  <a:ext uri="{FF2B5EF4-FFF2-40B4-BE49-F238E27FC236}">
                    <a16:creationId xmlns:a16="http://schemas.microsoft.com/office/drawing/2014/main" id="{91F23BA1-2C66-AA6F-0E3D-FE836D24F9FD}"/>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5;p51">
                <a:extLst>
                  <a:ext uri="{FF2B5EF4-FFF2-40B4-BE49-F238E27FC236}">
                    <a16:creationId xmlns:a16="http://schemas.microsoft.com/office/drawing/2014/main" id="{09A65F4D-B0F4-C300-D0FF-7D1DBF46F667}"/>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6;p51">
                <a:extLst>
                  <a:ext uri="{FF2B5EF4-FFF2-40B4-BE49-F238E27FC236}">
                    <a16:creationId xmlns:a16="http://schemas.microsoft.com/office/drawing/2014/main" id="{D15C2575-1F16-F983-6E3B-7EA2D83F94FC}"/>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7;p51">
                <a:extLst>
                  <a:ext uri="{FF2B5EF4-FFF2-40B4-BE49-F238E27FC236}">
                    <a16:creationId xmlns:a16="http://schemas.microsoft.com/office/drawing/2014/main" id="{5E858715-5B03-082E-71AD-BD85112F81D4}"/>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8;p51">
                <a:extLst>
                  <a:ext uri="{FF2B5EF4-FFF2-40B4-BE49-F238E27FC236}">
                    <a16:creationId xmlns:a16="http://schemas.microsoft.com/office/drawing/2014/main" id="{34D1714A-DC49-4C53-434F-70D98726E65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9;p51">
                <a:extLst>
                  <a:ext uri="{FF2B5EF4-FFF2-40B4-BE49-F238E27FC236}">
                    <a16:creationId xmlns:a16="http://schemas.microsoft.com/office/drawing/2014/main" id="{1A8805EF-62DF-4577-CBC1-9E6BF5EA4E8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70;p51">
                <a:extLst>
                  <a:ext uri="{FF2B5EF4-FFF2-40B4-BE49-F238E27FC236}">
                    <a16:creationId xmlns:a16="http://schemas.microsoft.com/office/drawing/2014/main" id="{A0E8DCB2-6319-0BD6-B34F-39999827F323}"/>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71;p51">
                <a:extLst>
                  <a:ext uri="{FF2B5EF4-FFF2-40B4-BE49-F238E27FC236}">
                    <a16:creationId xmlns:a16="http://schemas.microsoft.com/office/drawing/2014/main" id="{8C842E6A-013E-8794-181B-F716AEB8E9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2;p51">
                <a:extLst>
                  <a:ext uri="{FF2B5EF4-FFF2-40B4-BE49-F238E27FC236}">
                    <a16:creationId xmlns:a16="http://schemas.microsoft.com/office/drawing/2014/main" id="{94286E1E-39FD-6739-B9FA-CC9CD2F4FA2F}"/>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3;p51">
                <a:extLst>
                  <a:ext uri="{FF2B5EF4-FFF2-40B4-BE49-F238E27FC236}">
                    <a16:creationId xmlns:a16="http://schemas.microsoft.com/office/drawing/2014/main" id="{A9A2EFC8-554C-9A65-D39D-CE0A620A6D4E}"/>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4;p51">
                <a:extLst>
                  <a:ext uri="{FF2B5EF4-FFF2-40B4-BE49-F238E27FC236}">
                    <a16:creationId xmlns:a16="http://schemas.microsoft.com/office/drawing/2014/main" id="{306400B3-8542-7FBC-271F-3D049574F005}"/>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5;p51">
                <a:extLst>
                  <a:ext uri="{FF2B5EF4-FFF2-40B4-BE49-F238E27FC236}">
                    <a16:creationId xmlns:a16="http://schemas.microsoft.com/office/drawing/2014/main" id="{0AF82CD1-ADC6-4368-85AE-8F6884BBFD02}"/>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6;p51">
                <a:extLst>
                  <a:ext uri="{FF2B5EF4-FFF2-40B4-BE49-F238E27FC236}">
                    <a16:creationId xmlns:a16="http://schemas.microsoft.com/office/drawing/2014/main" id="{779F8ED0-5EC5-CD90-A932-83451EAC3BF7}"/>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7;p51">
                <a:extLst>
                  <a:ext uri="{FF2B5EF4-FFF2-40B4-BE49-F238E27FC236}">
                    <a16:creationId xmlns:a16="http://schemas.microsoft.com/office/drawing/2014/main" id="{C5A4795C-B6D0-8708-D01B-9A1E8817F90C}"/>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8;p51">
                <a:extLst>
                  <a:ext uri="{FF2B5EF4-FFF2-40B4-BE49-F238E27FC236}">
                    <a16:creationId xmlns:a16="http://schemas.microsoft.com/office/drawing/2014/main" id="{876B9789-F19F-5D91-C72C-C5D909CE639A}"/>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9;p51">
                <a:extLst>
                  <a:ext uri="{FF2B5EF4-FFF2-40B4-BE49-F238E27FC236}">
                    <a16:creationId xmlns:a16="http://schemas.microsoft.com/office/drawing/2014/main" id="{104689FB-3CC4-C4A5-7947-D87E761C265B}"/>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80;p51">
                <a:extLst>
                  <a:ext uri="{FF2B5EF4-FFF2-40B4-BE49-F238E27FC236}">
                    <a16:creationId xmlns:a16="http://schemas.microsoft.com/office/drawing/2014/main" id="{30B71FD2-B77E-877E-8BF8-DB2BD59D0052}"/>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81;p51">
                <a:extLst>
                  <a:ext uri="{FF2B5EF4-FFF2-40B4-BE49-F238E27FC236}">
                    <a16:creationId xmlns:a16="http://schemas.microsoft.com/office/drawing/2014/main" id="{70D6D4BC-D305-DBEE-A32B-D209AF7507CD}"/>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2;p51">
                <a:extLst>
                  <a:ext uri="{FF2B5EF4-FFF2-40B4-BE49-F238E27FC236}">
                    <a16:creationId xmlns:a16="http://schemas.microsoft.com/office/drawing/2014/main" id="{3CF553BF-520F-94F9-4C78-F1CD47DB7BDA}"/>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3;p51">
                <a:extLst>
                  <a:ext uri="{FF2B5EF4-FFF2-40B4-BE49-F238E27FC236}">
                    <a16:creationId xmlns:a16="http://schemas.microsoft.com/office/drawing/2014/main" id="{C9BA8044-C0F0-E491-D8CF-2F35B2BBC739}"/>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4;p51">
                <a:extLst>
                  <a:ext uri="{FF2B5EF4-FFF2-40B4-BE49-F238E27FC236}">
                    <a16:creationId xmlns:a16="http://schemas.microsoft.com/office/drawing/2014/main" id="{DA22F40B-1825-49EB-EA87-50C5402AF086}"/>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5;p51">
                <a:extLst>
                  <a:ext uri="{FF2B5EF4-FFF2-40B4-BE49-F238E27FC236}">
                    <a16:creationId xmlns:a16="http://schemas.microsoft.com/office/drawing/2014/main" id="{2BDE0842-FBC4-D42E-5A05-9A48DC900B7B}"/>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6;p51">
                <a:extLst>
                  <a:ext uri="{FF2B5EF4-FFF2-40B4-BE49-F238E27FC236}">
                    <a16:creationId xmlns:a16="http://schemas.microsoft.com/office/drawing/2014/main" id="{BB584F6B-7B3C-550B-120C-56A7B0F3B978}"/>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7;p51">
                <a:extLst>
                  <a:ext uri="{FF2B5EF4-FFF2-40B4-BE49-F238E27FC236}">
                    <a16:creationId xmlns:a16="http://schemas.microsoft.com/office/drawing/2014/main" id="{F31BC1A1-4334-74D5-5ACD-AAF0D8454776}"/>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 name="Google Shape;1288;p51">
            <a:extLst>
              <a:ext uri="{FF2B5EF4-FFF2-40B4-BE49-F238E27FC236}">
                <a16:creationId xmlns:a16="http://schemas.microsoft.com/office/drawing/2014/main" id="{7F2D5067-2D78-A48D-42A4-CF58A99BC3B6}"/>
              </a:ext>
            </a:extLst>
          </p:cNvPr>
          <p:cNvGrpSpPr/>
          <p:nvPr/>
        </p:nvGrpSpPr>
        <p:grpSpPr>
          <a:xfrm rot="541442">
            <a:off x="54422" y="1006222"/>
            <a:ext cx="1610857" cy="2196357"/>
            <a:chOff x="1290475" y="2139165"/>
            <a:chExt cx="1625875" cy="2216834"/>
          </a:xfrm>
        </p:grpSpPr>
        <p:sp>
          <p:nvSpPr>
            <p:cNvPr id="49" name="Google Shape;1289;p51">
              <a:extLst>
                <a:ext uri="{FF2B5EF4-FFF2-40B4-BE49-F238E27FC236}">
                  <a16:creationId xmlns:a16="http://schemas.microsoft.com/office/drawing/2014/main" id="{1864A127-48C2-81AE-C754-3895E8A277BF}"/>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290;p51">
              <a:extLst>
                <a:ext uri="{FF2B5EF4-FFF2-40B4-BE49-F238E27FC236}">
                  <a16:creationId xmlns:a16="http://schemas.microsoft.com/office/drawing/2014/main" id="{903851C2-FDE5-518D-7CD1-1AFFC78D20B9}"/>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291;p51">
              <a:extLst>
                <a:ext uri="{FF2B5EF4-FFF2-40B4-BE49-F238E27FC236}">
                  <a16:creationId xmlns:a16="http://schemas.microsoft.com/office/drawing/2014/main" id="{DC73F33A-5D3F-12AE-1E56-03D49131CB2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2;p51">
              <a:extLst>
                <a:ext uri="{FF2B5EF4-FFF2-40B4-BE49-F238E27FC236}">
                  <a16:creationId xmlns:a16="http://schemas.microsoft.com/office/drawing/2014/main" id="{69A70A2B-C053-7B12-F293-518B65A153BD}"/>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3" name="Picture 52">
            <a:extLst>
              <a:ext uri="{FF2B5EF4-FFF2-40B4-BE49-F238E27FC236}">
                <a16:creationId xmlns:a16="http://schemas.microsoft.com/office/drawing/2014/main" id="{1EEF5B46-DEE7-BCDE-4C81-24B9C18006E3}"/>
              </a:ext>
            </a:extLst>
          </p:cNvPr>
          <p:cNvPicPr>
            <a:picLocks noChangeAspect="1"/>
          </p:cNvPicPr>
          <p:nvPr/>
        </p:nvPicPr>
        <p:blipFill>
          <a:blip r:embed="rId3"/>
          <a:stretch>
            <a:fillRect/>
          </a:stretch>
        </p:blipFill>
        <p:spPr>
          <a:xfrm>
            <a:off x="4249415" y="76824"/>
            <a:ext cx="4962574" cy="4910105"/>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500" fill="hold"/>
                                        <p:tgtEl>
                                          <p:spTgt spid="53"/>
                                        </p:tgtEl>
                                        <p:attrNameLst>
                                          <p:attrName>ppt_w</p:attrName>
                                        </p:attrNameLst>
                                      </p:cBhvr>
                                      <p:tavLst>
                                        <p:tav tm="0">
                                          <p:val>
                                            <p:fltVal val="0"/>
                                          </p:val>
                                        </p:tav>
                                        <p:tav tm="100000">
                                          <p:val>
                                            <p:strVal val="#ppt_w"/>
                                          </p:val>
                                        </p:tav>
                                      </p:tavLst>
                                    </p:anim>
                                    <p:anim calcmode="lin" valueType="num">
                                      <p:cBhvr>
                                        <p:cTn id="8" dur="500" fill="hold"/>
                                        <p:tgtEl>
                                          <p:spTgt spid="53"/>
                                        </p:tgtEl>
                                        <p:attrNameLst>
                                          <p:attrName>ppt_h</p:attrName>
                                        </p:attrNameLst>
                                      </p:cBhvr>
                                      <p:tavLst>
                                        <p:tav tm="0">
                                          <p:val>
                                            <p:fltVal val="0"/>
                                          </p:val>
                                        </p:tav>
                                        <p:tav tm="100000">
                                          <p:val>
                                            <p:strVal val="#ppt_h"/>
                                          </p:val>
                                        </p:tav>
                                      </p:tavLst>
                                    </p:anim>
                                    <p:animEffect transition="in" filter="fade">
                                      <p:cBhvr>
                                        <p:cTn id="9" dur="500"/>
                                        <p:tgtEl>
                                          <p:spTgt spid="53"/>
                                        </p:tgtEl>
                                      </p:cBhvr>
                                    </p:animEffect>
                                  </p:childTnLst>
                                </p:cTn>
                              </p:par>
                            </p:childTnLst>
                          </p:cTn>
                        </p:par>
                      </p:childTnLst>
                    </p:cTn>
                  </p:par>
                  <p:par>
                    <p:cTn id="10" fill="hold">
                      <p:stCondLst>
                        <p:cond delay="indefinite"/>
                      </p:stCondLst>
                      <p:childTnLst>
                        <p:par>
                          <p:cTn id="11" fill="hold">
                            <p:stCondLst>
                              <p:cond delay="0"/>
                            </p:stCondLst>
                            <p:childTnLst>
                              <p:par>
                                <p:cTn id="12" presetID="31" presetClass="entr" presetSubtype="0"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p:cTn id="14" dur="1000" fill="hold"/>
                                        <p:tgtEl>
                                          <p:spTgt spid="2"/>
                                        </p:tgtEl>
                                        <p:attrNameLst>
                                          <p:attrName>ppt_w</p:attrName>
                                        </p:attrNameLst>
                                      </p:cBhvr>
                                      <p:tavLst>
                                        <p:tav tm="0">
                                          <p:val>
                                            <p:fltVal val="0"/>
                                          </p:val>
                                        </p:tav>
                                        <p:tav tm="100000">
                                          <p:val>
                                            <p:strVal val="#ppt_w"/>
                                          </p:val>
                                        </p:tav>
                                      </p:tavLst>
                                    </p:anim>
                                    <p:anim calcmode="lin" valueType="num">
                                      <p:cBhvr>
                                        <p:cTn id="15" dur="1000" fill="hold"/>
                                        <p:tgtEl>
                                          <p:spTgt spid="2"/>
                                        </p:tgtEl>
                                        <p:attrNameLst>
                                          <p:attrName>ppt_h</p:attrName>
                                        </p:attrNameLst>
                                      </p:cBhvr>
                                      <p:tavLst>
                                        <p:tav tm="0">
                                          <p:val>
                                            <p:fltVal val="0"/>
                                          </p:val>
                                        </p:tav>
                                        <p:tav tm="100000">
                                          <p:val>
                                            <p:strVal val="#ppt_h"/>
                                          </p:val>
                                        </p:tav>
                                      </p:tavLst>
                                    </p:anim>
                                    <p:anim calcmode="lin" valueType="num">
                                      <p:cBhvr>
                                        <p:cTn id="16" dur="1000" fill="hold"/>
                                        <p:tgtEl>
                                          <p:spTgt spid="2"/>
                                        </p:tgtEl>
                                        <p:attrNameLst>
                                          <p:attrName>style.rotation</p:attrName>
                                        </p:attrNameLst>
                                      </p:cBhvr>
                                      <p:tavLst>
                                        <p:tav tm="0">
                                          <p:val>
                                            <p:fltVal val="90"/>
                                          </p:val>
                                        </p:tav>
                                        <p:tav tm="100000">
                                          <p:val>
                                            <p:fltVal val="0"/>
                                          </p:val>
                                        </p:tav>
                                      </p:tavLst>
                                    </p:anim>
                                    <p:animEffect transition="in" filter="fade">
                                      <p:cBhvr>
                                        <p:cTn id="17" dur="1000"/>
                                        <p:tgtEl>
                                          <p:spTgt spid="2"/>
                                        </p:tgtEl>
                                      </p:cBhvr>
                                    </p:animEffect>
                                  </p:childTnLst>
                                </p:cTn>
                              </p:par>
                              <p:par>
                                <p:cTn id="18" presetID="31" presetClass="entr" presetSubtype="0" fill="hold" nodeType="withEffect">
                                  <p:stCondLst>
                                    <p:cond delay="0"/>
                                  </p:stCondLst>
                                  <p:childTnLst>
                                    <p:set>
                                      <p:cBhvr>
                                        <p:cTn id="19" dur="1" fill="hold">
                                          <p:stCondLst>
                                            <p:cond delay="0"/>
                                          </p:stCondLst>
                                        </p:cTn>
                                        <p:tgtEl>
                                          <p:spTgt spid="48"/>
                                        </p:tgtEl>
                                        <p:attrNameLst>
                                          <p:attrName>style.visibility</p:attrName>
                                        </p:attrNameLst>
                                      </p:cBhvr>
                                      <p:to>
                                        <p:strVal val="visible"/>
                                      </p:to>
                                    </p:set>
                                    <p:anim calcmode="lin" valueType="num">
                                      <p:cBhvr>
                                        <p:cTn id="20" dur="1000" fill="hold"/>
                                        <p:tgtEl>
                                          <p:spTgt spid="48"/>
                                        </p:tgtEl>
                                        <p:attrNameLst>
                                          <p:attrName>ppt_w</p:attrName>
                                        </p:attrNameLst>
                                      </p:cBhvr>
                                      <p:tavLst>
                                        <p:tav tm="0">
                                          <p:val>
                                            <p:fltVal val="0"/>
                                          </p:val>
                                        </p:tav>
                                        <p:tav tm="100000">
                                          <p:val>
                                            <p:strVal val="#ppt_w"/>
                                          </p:val>
                                        </p:tav>
                                      </p:tavLst>
                                    </p:anim>
                                    <p:anim calcmode="lin" valueType="num">
                                      <p:cBhvr>
                                        <p:cTn id="21" dur="1000" fill="hold"/>
                                        <p:tgtEl>
                                          <p:spTgt spid="48"/>
                                        </p:tgtEl>
                                        <p:attrNameLst>
                                          <p:attrName>ppt_h</p:attrName>
                                        </p:attrNameLst>
                                      </p:cBhvr>
                                      <p:tavLst>
                                        <p:tav tm="0">
                                          <p:val>
                                            <p:fltVal val="0"/>
                                          </p:val>
                                        </p:tav>
                                        <p:tav tm="100000">
                                          <p:val>
                                            <p:strVal val="#ppt_h"/>
                                          </p:val>
                                        </p:tav>
                                      </p:tavLst>
                                    </p:anim>
                                    <p:anim calcmode="lin" valueType="num">
                                      <p:cBhvr>
                                        <p:cTn id="22" dur="1000" fill="hold"/>
                                        <p:tgtEl>
                                          <p:spTgt spid="48"/>
                                        </p:tgtEl>
                                        <p:attrNameLst>
                                          <p:attrName>style.rotation</p:attrName>
                                        </p:attrNameLst>
                                      </p:cBhvr>
                                      <p:tavLst>
                                        <p:tav tm="0">
                                          <p:val>
                                            <p:fltVal val="90"/>
                                          </p:val>
                                        </p:tav>
                                        <p:tav tm="100000">
                                          <p:val>
                                            <p:fltVal val="0"/>
                                          </p:val>
                                        </p:tav>
                                      </p:tavLst>
                                    </p:anim>
                                    <p:animEffect transition="in" filter="fade">
                                      <p:cBhvr>
                                        <p:cTn id="23" dur="1000"/>
                                        <p:tgtEl>
                                          <p:spTgt spid="48"/>
                                        </p:tgtEl>
                                      </p:cBhvr>
                                    </p:animEffect>
                                  </p:childTnLst>
                                </p:cTn>
                              </p:par>
                              <p:par>
                                <p:cTn id="24" presetID="31" presetClass="entr" presetSubtype="0" fill="hold" grpId="0" nodeType="withEffect">
                                  <p:stCondLst>
                                    <p:cond delay="0"/>
                                  </p:stCondLst>
                                  <p:childTnLst>
                                    <p:set>
                                      <p:cBhvr>
                                        <p:cTn id="25" dur="1" fill="hold">
                                          <p:stCondLst>
                                            <p:cond delay="0"/>
                                          </p:stCondLst>
                                        </p:cTn>
                                        <p:tgtEl>
                                          <p:spTgt spid="2323"/>
                                        </p:tgtEl>
                                        <p:attrNameLst>
                                          <p:attrName>style.visibility</p:attrName>
                                        </p:attrNameLst>
                                      </p:cBhvr>
                                      <p:to>
                                        <p:strVal val="visible"/>
                                      </p:to>
                                    </p:set>
                                    <p:anim calcmode="lin" valueType="num">
                                      <p:cBhvr>
                                        <p:cTn id="26" dur="1000" fill="hold"/>
                                        <p:tgtEl>
                                          <p:spTgt spid="2323"/>
                                        </p:tgtEl>
                                        <p:attrNameLst>
                                          <p:attrName>ppt_w</p:attrName>
                                        </p:attrNameLst>
                                      </p:cBhvr>
                                      <p:tavLst>
                                        <p:tav tm="0">
                                          <p:val>
                                            <p:fltVal val="0"/>
                                          </p:val>
                                        </p:tav>
                                        <p:tav tm="100000">
                                          <p:val>
                                            <p:strVal val="#ppt_w"/>
                                          </p:val>
                                        </p:tav>
                                      </p:tavLst>
                                    </p:anim>
                                    <p:anim calcmode="lin" valueType="num">
                                      <p:cBhvr>
                                        <p:cTn id="27" dur="1000" fill="hold"/>
                                        <p:tgtEl>
                                          <p:spTgt spid="2323"/>
                                        </p:tgtEl>
                                        <p:attrNameLst>
                                          <p:attrName>ppt_h</p:attrName>
                                        </p:attrNameLst>
                                      </p:cBhvr>
                                      <p:tavLst>
                                        <p:tav tm="0">
                                          <p:val>
                                            <p:fltVal val="0"/>
                                          </p:val>
                                        </p:tav>
                                        <p:tav tm="100000">
                                          <p:val>
                                            <p:strVal val="#ppt_h"/>
                                          </p:val>
                                        </p:tav>
                                      </p:tavLst>
                                    </p:anim>
                                    <p:anim calcmode="lin" valueType="num">
                                      <p:cBhvr>
                                        <p:cTn id="28" dur="1000" fill="hold"/>
                                        <p:tgtEl>
                                          <p:spTgt spid="2323"/>
                                        </p:tgtEl>
                                        <p:attrNameLst>
                                          <p:attrName>style.rotation</p:attrName>
                                        </p:attrNameLst>
                                      </p:cBhvr>
                                      <p:tavLst>
                                        <p:tav tm="0">
                                          <p:val>
                                            <p:fltVal val="90"/>
                                          </p:val>
                                        </p:tav>
                                        <p:tav tm="100000">
                                          <p:val>
                                            <p:fltVal val="0"/>
                                          </p:val>
                                        </p:tav>
                                      </p:tavLst>
                                    </p:anim>
                                    <p:animEffect transition="in" filter="fade">
                                      <p:cBhvr>
                                        <p:cTn id="29" dur="1000"/>
                                        <p:tgtEl>
                                          <p:spTgt spid="2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23"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200" b="1">
                <a:latin typeface="Times New Roman" panose="02020603050405020304" pitchFamily="18" charset="0"/>
                <a:cs typeface="Times New Roman" panose="02020603050405020304" pitchFamily="18" charset="0"/>
              </a:rPr>
              <a:t>2. Tóm lược ý kiến</a:t>
            </a:r>
            <a:endParaRPr sz="3200" b="1">
              <a:latin typeface="Times New Roman" panose="02020603050405020304" pitchFamily="18" charset="0"/>
              <a:cs typeface="Times New Roman" panose="02020603050405020304" pitchFamily="18" charset="0"/>
            </a:endParaRPr>
          </a:p>
        </p:txBody>
      </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2" name="Table 1">
            <a:extLst>
              <a:ext uri="{FF2B5EF4-FFF2-40B4-BE49-F238E27FC236}">
                <a16:creationId xmlns:a16="http://schemas.microsoft.com/office/drawing/2014/main" id="{2C7B40DB-FC5A-1598-CC09-DAFCE4327A23}"/>
              </a:ext>
            </a:extLst>
          </p:cNvPr>
          <p:cNvGraphicFramePr>
            <a:graphicFrameLocks noGrp="1"/>
          </p:cNvGraphicFramePr>
          <p:nvPr>
            <p:extLst>
              <p:ext uri="{D42A27DB-BD31-4B8C-83A1-F6EECF244321}">
                <p14:modId xmlns:p14="http://schemas.microsoft.com/office/powerpoint/2010/main" val="68444890"/>
              </p:ext>
            </p:extLst>
          </p:nvPr>
        </p:nvGraphicFramePr>
        <p:xfrm>
          <a:off x="1109389" y="1191545"/>
          <a:ext cx="6877800" cy="3481841"/>
        </p:xfrm>
        <a:graphic>
          <a:graphicData uri="http://schemas.openxmlformats.org/drawingml/2006/table">
            <a:tbl>
              <a:tblPr firstRow="1" firstCol="1" bandRow="1"/>
              <a:tblGrid>
                <a:gridCol w="739789">
                  <a:extLst>
                    <a:ext uri="{9D8B030D-6E8A-4147-A177-3AD203B41FA5}">
                      <a16:colId xmlns:a16="http://schemas.microsoft.com/office/drawing/2014/main" val="1815081784"/>
                    </a:ext>
                  </a:extLst>
                </a:gridCol>
                <a:gridCol w="2722270">
                  <a:extLst>
                    <a:ext uri="{9D8B030D-6E8A-4147-A177-3AD203B41FA5}">
                      <a16:colId xmlns:a16="http://schemas.microsoft.com/office/drawing/2014/main" val="250476043"/>
                    </a:ext>
                  </a:extLst>
                </a:gridCol>
                <a:gridCol w="3415741">
                  <a:extLst>
                    <a:ext uri="{9D8B030D-6E8A-4147-A177-3AD203B41FA5}">
                      <a16:colId xmlns:a16="http://schemas.microsoft.com/office/drawing/2014/main" val="2721732466"/>
                    </a:ext>
                  </a:extLst>
                </a:gridCol>
              </a:tblGrid>
              <a:tr h="503471">
                <a:tc>
                  <a:txBody>
                    <a:bodyPr/>
                    <a:lstStyle/>
                    <a:p>
                      <a:pPr lvl="1" algn="ctr">
                        <a:lnSpc>
                          <a:spcPct val="100000"/>
                        </a:lnSpc>
                        <a:spcAft>
                          <a:spcPts val="1000"/>
                        </a:spcAft>
                      </a:pPr>
                      <a:r>
                        <a:rPr lang="en-US" sz="2000" b="1">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Đoạn</a:t>
                      </a:r>
                      <a:endParaRPr lang="en-US" sz="20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75000"/>
                      </a:schemeClr>
                    </a:solidFill>
                  </a:tcPr>
                </a:tc>
                <a:tc>
                  <a:txBody>
                    <a:bodyPr/>
                    <a:lstStyle/>
                    <a:p>
                      <a:pPr lvl="1" algn="ctr">
                        <a:lnSpc>
                          <a:spcPct val="100000"/>
                        </a:lnSpc>
                        <a:spcAft>
                          <a:spcPts val="1000"/>
                        </a:spcAft>
                      </a:pPr>
                      <a:r>
                        <a:rPr lang="en-US" sz="2000" b="1">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Vị trí</a:t>
                      </a:r>
                      <a:endParaRPr lang="en-US" sz="20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75000"/>
                      </a:schemeClr>
                    </a:solidFill>
                  </a:tcPr>
                </a:tc>
                <a:tc>
                  <a:txBody>
                    <a:bodyPr/>
                    <a:lstStyle/>
                    <a:p>
                      <a:pPr lvl="1" algn="ctr">
                        <a:lnSpc>
                          <a:spcPct val="100000"/>
                        </a:lnSpc>
                        <a:spcAft>
                          <a:spcPts val="1000"/>
                        </a:spcAft>
                      </a:pPr>
                      <a:r>
                        <a:rPr lang="en-US" sz="2000" b="1">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Tóm lược ý kiến</a:t>
                      </a:r>
                      <a:endParaRPr lang="en-US" sz="20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75000"/>
                      </a:schemeClr>
                    </a:solidFill>
                  </a:tcPr>
                </a:tc>
                <a:extLst>
                  <a:ext uri="{0D108BD9-81ED-4DB2-BD59-A6C34878D82A}">
                    <a16:rowId xmlns:a16="http://schemas.microsoft.com/office/drawing/2014/main" val="3033629896"/>
                  </a:ext>
                </a:extLst>
              </a:tr>
              <a:tr h="745295">
                <a:tc>
                  <a:txBody>
                    <a:bodyPr/>
                    <a:lstStyle/>
                    <a:p>
                      <a:pPr lvl="1" algn="just">
                        <a:lnSpc>
                          <a:spcPct val="100000"/>
                        </a:lnSpc>
                        <a:spcAft>
                          <a:spcPts val="1000"/>
                        </a:spcAft>
                      </a:pPr>
                      <a:r>
                        <a:rPr lang="en-US" sz="2000">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 1</a:t>
                      </a:r>
                      <a:endParaRPr lang="en-US" sz="20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lvl="1" algn="just">
                        <a:lnSpc>
                          <a:spcPct val="100000"/>
                        </a:lnSpc>
                        <a:spcAft>
                          <a:spcPts val="1000"/>
                        </a:spcAft>
                      </a:pPr>
                      <a:endParaRPr lang="en-US" sz="20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lvl="1" algn="just">
                        <a:lnSpc>
                          <a:spcPct val="100000"/>
                        </a:lnSpc>
                        <a:spcAft>
                          <a:spcPts val="1000"/>
                        </a:spcAft>
                      </a:pPr>
                      <a:endParaRPr lang="en-US" sz="20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1359681066"/>
                  </a:ext>
                </a:extLst>
              </a:tr>
              <a:tr h="385655">
                <a:tc>
                  <a:txBody>
                    <a:bodyPr/>
                    <a:lstStyle/>
                    <a:p>
                      <a:pPr lvl="1" algn="just">
                        <a:lnSpc>
                          <a:spcPct val="100000"/>
                        </a:lnSpc>
                        <a:spcAft>
                          <a:spcPts val="1000"/>
                        </a:spcAft>
                      </a:pPr>
                      <a:r>
                        <a:rPr lang="en-US" sz="2000">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2</a:t>
                      </a:r>
                      <a:endParaRPr lang="en-US" sz="20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lvl="1" algn="just">
                        <a:lnSpc>
                          <a:spcPct val="100000"/>
                        </a:lnSpc>
                        <a:spcAft>
                          <a:spcPts val="1000"/>
                        </a:spcAft>
                      </a:pPr>
                      <a:endParaRPr lang="en-US" sz="20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lvl="1" algn="just">
                        <a:lnSpc>
                          <a:spcPct val="100000"/>
                        </a:lnSpc>
                        <a:spcAft>
                          <a:spcPts val="1000"/>
                        </a:spcAft>
                      </a:pPr>
                      <a:endParaRPr lang="en-US" sz="20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901166310"/>
                  </a:ext>
                </a:extLst>
              </a:tr>
              <a:tr h="385655">
                <a:tc>
                  <a:txBody>
                    <a:bodyPr/>
                    <a:lstStyle/>
                    <a:p>
                      <a:pPr lvl="1" algn="just">
                        <a:lnSpc>
                          <a:spcPct val="100000"/>
                        </a:lnSpc>
                        <a:spcAft>
                          <a:spcPts val="1000"/>
                        </a:spcAft>
                      </a:pPr>
                      <a:r>
                        <a:rPr lang="en-US" sz="2000">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 3</a:t>
                      </a:r>
                      <a:endParaRPr lang="en-US" sz="20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lvl="1" algn="just">
                        <a:lnSpc>
                          <a:spcPct val="100000"/>
                        </a:lnSpc>
                        <a:spcAft>
                          <a:spcPts val="1000"/>
                        </a:spcAft>
                      </a:pPr>
                      <a:endParaRPr lang="en-US" sz="20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lvl="1" algn="just">
                        <a:lnSpc>
                          <a:spcPct val="100000"/>
                        </a:lnSpc>
                        <a:spcAft>
                          <a:spcPts val="1000"/>
                        </a:spcAft>
                      </a:pPr>
                      <a:endParaRPr lang="en-US" sz="20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3872469892"/>
                  </a:ext>
                </a:extLst>
              </a:tr>
              <a:tr h="385655">
                <a:tc>
                  <a:txBody>
                    <a:bodyPr/>
                    <a:lstStyle/>
                    <a:p>
                      <a:pPr lvl="1" algn="just">
                        <a:lnSpc>
                          <a:spcPct val="100000"/>
                        </a:lnSpc>
                        <a:spcAft>
                          <a:spcPts val="1000"/>
                        </a:spcAft>
                      </a:pPr>
                      <a:r>
                        <a:rPr lang="en-US" sz="2000">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4,5,6</a:t>
                      </a:r>
                      <a:endParaRPr lang="en-US" sz="20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lvl="1" algn="just">
                        <a:lnSpc>
                          <a:spcPct val="100000"/>
                        </a:lnSpc>
                        <a:spcAft>
                          <a:spcPts val="1000"/>
                        </a:spcAft>
                      </a:pPr>
                      <a:endParaRPr lang="en-US" sz="20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lvl="1" algn="just">
                        <a:lnSpc>
                          <a:spcPct val="100000"/>
                        </a:lnSpc>
                        <a:spcAft>
                          <a:spcPts val="1000"/>
                        </a:spcAft>
                      </a:pPr>
                      <a:endParaRPr lang="en-US" sz="20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4195739126"/>
                  </a:ext>
                </a:extLst>
              </a:tr>
              <a:tr h="385655">
                <a:tc>
                  <a:txBody>
                    <a:bodyPr/>
                    <a:lstStyle/>
                    <a:p>
                      <a:pPr lvl="1" algn="just">
                        <a:lnSpc>
                          <a:spcPct val="100000"/>
                        </a:lnSpc>
                        <a:spcAft>
                          <a:spcPts val="1000"/>
                        </a:spcAft>
                      </a:pPr>
                      <a:r>
                        <a:rPr lang="en-US" sz="2000">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7</a:t>
                      </a:r>
                      <a:endParaRPr lang="en-US" sz="20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lvl="1" algn="just">
                        <a:lnSpc>
                          <a:spcPct val="100000"/>
                        </a:lnSpc>
                        <a:spcAft>
                          <a:spcPts val="1000"/>
                        </a:spcAft>
                      </a:pPr>
                      <a:endParaRPr lang="en-US" sz="20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lvl="1" algn="just">
                        <a:lnSpc>
                          <a:spcPct val="100000"/>
                        </a:lnSpc>
                        <a:spcAft>
                          <a:spcPts val="1000"/>
                        </a:spcAft>
                      </a:pPr>
                      <a:endParaRPr lang="en-US" sz="20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1834823627"/>
                  </a:ext>
                </a:extLst>
              </a:tr>
              <a:tr h="385655">
                <a:tc>
                  <a:txBody>
                    <a:bodyPr/>
                    <a:lstStyle/>
                    <a:p>
                      <a:pPr lvl="1" algn="just">
                        <a:lnSpc>
                          <a:spcPct val="100000"/>
                        </a:lnSpc>
                        <a:spcAft>
                          <a:spcPts val="1000"/>
                        </a:spcAft>
                      </a:pPr>
                      <a:r>
                        <a:rPr lang="en-US" sz="2000">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8</a:t>
                      </a:r>
                      <a:endParaRPr lang="en-US" sz="20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lvl="1" algn="just">
                        <a:lnSpc>
                          <a:spcPct val="100000"/>
                        </a:lnSpc>
                        <a:spcAft>
                          <a:spcPts val="1000"/>
                        </a:spcAft>
                      </a:pPr>
                      <a:endParaRPr lang="en-US" sz="20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lvl="1" algn="just">
                        <a:lnSpc>
                          <a:spcPct val="100000"/>
                        </a:lnSpc>
                        <a:spcAft>
                          <a:spcPts val="1000"/>
                        </a:spcAft>
                      </a:pPr>
                      <a:endParaRPr lang="en-US" sz="20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618301833"/>
                  </a:ext>
                </a:extLst>
              </a:tr>
              <a:tr h="243150">
                <a:tc>
                  <a:txBody>
                    <a:bodyPr/>
                    <a:lstStyle/>
                    <a:p>
                      <a:pPr lvl="1" algn="just">
                        <a:lnSpc>
                          <a:spcPct val="100000"/>
                        </a:lnSpc>
                        <a:spcAft>
                          <a:spcPts val="1000"/>
                        </a:spcAft>
                      </a:pPr>
                      <a:r>
                        <a:rPr lang="en-US" sz="2000">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9,10</a:t>
                      </a:r>
                      <a:endParaRPr lang="en-US" sz="20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lvl="1" algn="just">
                        <a:lnSpc>
                          <a:spcPct val="100000"/>
                        </a:lnSpc>
                        <a:spcAft>
                          <a:spcPts val="1000"/>
                        </a:spcAft>
                      </a:pPr>
                      <a:endParaRPr lang="en-US" sz="20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lvl="1" algn="just">
                        <a:lnSpc>
                          <a:spcPct val="100000"/>
                        </a:lnSpc>
                        <a:spcAft>
                          <a:spcPts val="1000"/>
                        </a:spcAft>
                      </a:pPr>
                      <a:endParaRPr lang="en-US" sz="20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3818322929"/>
                  </a:ext>
                </a:extLst>
              </a:tr>
            </a:tbl>
          </a:graphicData>
        </a:graphic>
      </p:graphicFrame>
      <p:grpSp>
        <p:nvGrpSpPr>
          <p:cNvPr id="1225" name="Google Shape;1225;p50"/>
          <p:cNvGrpSpPr/>
          <p:nvPr/>
        </p:nvGrpSpPr>
        <p:grpSpPr>
          <a:xfrm>
            <a:off x="7754737" y="332853"/>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 name="Google Shape;6647;p74">
            <a:extLst>
              <a:ext uri="{FF2B5EF4-FFF2-40B4-BE49-F238E27FC236}">
                <a16:creationId xmlns:a16="http://schemas.microsoft.com/office/drawing/2014/main" id="{9519D943-9350-29F3-3D6F-A076AF3819D6}"/>
              </a:ext>
            </a:extLst>
          </p:cNvPr>
          <p:cNvGrpSpPr/>
          <p:nvPr/>
        </p:nvGrpSpPr>
        <p:grpSpPr>
          <a:xfrm>
            <a:off x="7849610" y="2140996"/>
            <a:ext cx="1294389" cy="2628134"/>
            <a:chOff x="3701000" y="2070725"/>
            <a:chExt cx="290225" cy="580550"/>
          </a:xfrm>
        </p:grpSpPr>
        <p:sp>
          <p:nvSpPr>
            <p:cNvPr id="1224" name="Google Shape;6648;p74">
              <a:extLst>
                <a:ext uri="{FF2B5EF4-FFF2-40B4-BE49-F238E27FC236}">
                  <a16:creationId xmlns:a16="http://schemas.microsoft.com/office/drawing/2014/main" id="{3E154E2B-8E4A-34A4-08B0-734D70C7AC95}"/>
                </a:ext>
              </a:extLst>
            </p:cNvPr>
            <p:cNvSpPr/>
            <p:nvPr/>
          </p:nvSpPr>
          <p:spPr>
            <a:xfrm>
              <a:off x="3701000" y="2130900"/>
              <a:ext cx="104500" cy="168650"/>
            </a:xfrm>
            <a:custGeom>
              <a:avLst/>
              <a:gdLst/>
              <a:ahLst/>
              <a:cxnLst/>
              <a:rect l="l" t="t" r="r" b="b"/>
              <a:pathLst>
                <a:path w="4180" h="6746" extrusionOk="0">
                  <a:moveTo>
                    <a:pt x="1341" y="1"/>
                  </a:moveTo>
                  <a:cubicBezTo>
                    <a:pt x="1304" y="1"/>
                    <a:pt x="1277" y="21"/>
                    <a:pt x="1263" y="63"/>
                  </a:cubicBezTo>
                  <a:cubicBezTo>
                    <a:pt x="1204" y="193"/>
                    <a:pt x="1320" y="474"/>
                    <a:pt x="1439" y="692"/>
                  </a:cubicBezTo>
                  <a:cubicBezTo>
                    <a:pt x="1541" y="914"/>
                    <a:pt x="1584" y="1016"/>
                    <a:pt x="1584" y="1016"/>
                  </a:cubicBezTo>
                  <a:cubicBezTo>
                    <a:pt x="1584" y="1016"/>
                    <a:pt x="764" y="151"/>
                    <a:pt x="560" y="137"/>
                  </a:cubicBezTo>
                  <a:cubicBezTo>
                    <a:pt x="554" y="136"/>
                    <a:pt x="547" y="136"/>
                    <a:pt x="542" y="136"/>
                  </a:cubicBezTo>
                  <a:cubicBezTo>
                    <a:pt x="355" y="136"/>
                    <a:pt x="404" y="348"/>
                    <a:pt x="588" y="576"/>
                  </a:cubicBezTo>
                  <a:cubicBezTo>
                    <a:pt x="778" y="808"/>
                    <a:pt x="1176" y="1220"/>
                    <a:pt x="1176" y="1220"/>
                  </a:cubicBezTo>
                  <a:cubicBezTo>
                    <a:pt x="1176" y="1220"/>
                    <a:pt x="454" y="794"/>
                    <a:pt x="222" y="780"/>
                  </a:cubicBezTo>
                  <a:cubicBezTo>
                    <a:pt x="1" y="780"/>
                    <a:pt x="46" y="984"/>
                    <a:pt x="296" y="1160"/>
                  </a:cubicBezTo>
                  <a:cubicBezTo>
                    <a:pt x="528" y="1354"/>
                    <a:pt x="968" y="1617"/>
                    <a:pt x="968" y="1617"/>
                  </a:cubicBezTo>
                  <a:cubicBezTo>
                    <a:pt x="968" y="1617"/>
                    <a:pt x="650" y="1523"/>
                    <a:pt x="441" y="1523"/>
                  </a:cubicBezTo>
                  <a:cubicBezTo>
                    <a:pt x="330" y="1523"/>
                    <a:pt x="250" y="1550"/>
                    <a:pt x="264" y="1631"/>
                  </a:cubicBezTo>
                  <a:cubicBezTo>
                    <a:pt x="310" y="1881"/>
                    <a:pt x="1365" y="2113"/>
                    <a:pt x="1365" y="2113"/>
                  </a:cubicBezTo>
                  <a:cubicBezTo>
                    <a:pt x="1365" y="2113"/>
                    <a:pt x="1306" y="3904"/>
                    <a:pt x="1791" y="5135"/>
                  </a:cubicBezTo>
                  <a:cubicBezTo>
                    <a:pt x="2259" y="6334"/>
                    <a:pt x="2948" y="6746"/>
                    <a:pt x="2948" y="6746"/>
                  </a:cubicBezTo>
                  <a:lnTo>
                    <a:pt x="4179" y="5163"/>
                  </a:lnTo>
                  <a:cubicBezTo>
                    <a:pt x="4179" y="5163"/>
                    <a:pt x="3328" y="4372"/>
                    <a:pt x="2874" y="3418"/>
                  </a:cubicBezTo>
                  <a:cubicBezTo>
                    <a:pt x="2477" y="2613"/>
                    <a:pt x="2389" y="1952"/>
                    <a:pt x="2389" y="1952"/>
                  </a:cubicBezTo>
                  <a:cubicBezTo>
                    <a:pt x="2389" y="1952"/>
                    <a:pt x="2860" y="1617"/>
                    <a:pt x="2976" y="1382"/>
                  </a:cubicBezTo>
                  <a:cubicBezTo>
                    <a:pt x="3042" y="1230"/>
                    <a:pt x="2939" y="1170"/>
                    <a:pt x="2814" y="1170"/>
                  </a:cubicBezTo>
                  <a:cubicBezTo>
                    <a:pt x="2744" y="1170"/>
                    <a:pt x="2668" y="1189"/>
                    <a:pt x="2611" y="1220"/>
                  </a:cubicBezTo>
                  <a:cubicBezTo>
                    <a:pt x="2463" y="1294"/>
                    <a:pt x="2259" y="1484"/>
                    <a:pt x="2259" y="1484"/>
                  </a:cubicBezTo>
                  <a:cubicBezTo>
                    <a:pt x="2259" y="1484"/>
                    <a:pt x="1879" y="562"/>
                    <a:pt x="1686" y="281"/>
                  </a:cubicBezTo>
                  <a:cubicBezTo>
                    <a:pt x="1555" y="99"/>
                    <a:pt x="1424" y="1"/>
                    <a:pt x="1341" y="1"/>
                  </a:cubicBezTo>
                  <a:close/>
                </a:path>
              </a:pathLst>
            </a:custGeom>
            <a:solidFill>
              <a:srgbClr val="FEC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6649;p74">
              <a:extLst>
                <a:ext uri="{FF2B5EF4-FFF2-40B4-BE49-F238E27FC236}">
                  <a16:creationId xmlns:a16="http://schemas.microsoft.com/office/drawing/2014/main" id="{86B5D319-A298-A39F-56C4-6E83C726B786}"/>
                </a:ext>
              </a:extLst>
            </p:cNvPr>
            <p:cNvSpPr/>
            <p:nvPr/>
          </p:nvSpPr>
          <p:spPr>
            <a:xfrm>
              <a:off x="3764750" y="2251525"/>
              <a:ext cx="68175" cy="73275"/>
            </a:xfrm>
            <a:custGeom>
              <a:avLst/>
              <a:gdLst/>
              <a:ahLst/>
              <a:cxnLst/>
              <a:rect l="l" t="t" r="r" b="b"/>
              <a:pathLst>
                <a:path w="2727" h="2931" extrusionOk="0">
                  <a:moveTo>
                    <a:pt x="1334" y="0"/>
                  </a:moveTo>
                  <a:cubicBezTo>
                    <a:pt x="1334" y="0"/>
                    <a:pt x="968" y="222"/>
                    <a:pt x="602" y="662"/>
                  </a:cubicBezTo>
                  <a:cubicBezTo>
                    <a:pt x="222" y="1084"/>
                    <a:pt x="1" y="1745"/>
                    <a:pt x="1" y="1745"/>
                  </a:cubicBezTo>
                  <a:cubicBezTo>
                    <a:pt x="1" y="1745"/>
                    <a:pt x="208" y="2037"/>
                    <a:pt x="543" y="2301"/>
                  </a:cubicBezTo>
                  <a:cubicBezTo>
                    <a:pt x="880" y="2579"/>
                    <a:pt x="1468" y="2930"/>
                    <a:pt x="1468" y="2930"/>
                  </a:cubicBezTo>
                  <a:lnTo>
                    <a:pt x="2727" y="880"/>
                  </a:lnTo>
                  <a:cubicBezTo>
                    <a:pt x="2727" y="880"/>
                    <a:pt x="2537" y="838"/>
                    <a:pt x="2199" y="616"/>
                  </a:cubicBezTo>
                  <a:cubicBezTo>
                    <a:pt x="1848" y="412"/>
                    <a:pt x="1334" y="0"/>
                    <a:pt x="1334" y="0"/>
                  </a:cubicBezTo>
                  <a:close/>
                </a:path>
              </a:pathLst>
            </a:custGeom>
            <a:solidFill>
              <a:srgbClr val="FEE3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6650;p74">
              <a:extLst>
                <a:ext uri="{FF2B5EF4-FFF2-40B4-BE49-F238E27FC236}">
                  <a16:creationId xmlns:a16="http://schemas.microsoft.com/office/drawing/2014/main" id="{45B796FF-8AF8-1067-7011-C25123D53AE0}"/>
                </a:ext>
              </a:extLst>
            </p:cNvPr>
            <p:cNvSpPr/>
            <p:nvPr/>
          </p:nvSpPr>
          <p:spPr>
            <a:xfrm>
              <a:off x="3911000" y="2611725"/>
              <a:ext cx="79525" cy="38075"/>
            </a:xfrm>
            <a:custGeom>
              <a:avLst/>
              <a:gdLst/>
              <a:ahLst/>
              <a:cxnLst/>
              <a:rect l="l" t="t" r="r" b="b"/>
              <a:pathLst>
                <a:path w="3181" h="1523" extrusionOk="0">
                  <a:moveTo>
                    <a:pt x="1408" y="0"/>
                  </a:moveTo>
                  <a:lnTo>
                    <a:pt x="190" y="130"/>
                  </a:lnTo>
                  <a:cubicBezTo>
                    <a:pt x="190" y="130"/>
                    <a:pt x="1" y="778"/>
                    <a:pt x="233" y="968"/>
                  </a:cubicBezTo>
                  <a:cubicBezTo>
                    <a:pt x="450" y="1133"/>
                    <a:pt x="2048" y="1523"/>
                    <a:pt x="2658" y="1523"/>
                  </a:cubicBezTo>
                  <a:cubicBezTo>
                    <a:pt x="2749" y="1523"/>
                    <a:pt x="2817" y="1514"/>
                    <a:pt x="2857" y="1495"/>
                  </a:cubicBezTo>
                  <a:cubicBezTo>
                    <a:pt x="3152" y="1361"/>
                    <a:pt x="3180" y="1157"/>
                    <a:pt x="2769" y="834"/>
                  </a:cubicBezTo>
                  <a:cubicBezTo>
                    <a:pt x="2361" y="514"/>
                    <a:pt x="1408" y="0"/>
                    <a:pt x="1408" y="0"/>
                  </a:cubicBezTo>
                  <a:close/>
                </a:path>
              </a:pathLst>
            </a:custGeom>
            <a:solidFill>
              <a:srgbClr val="E65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6651;p74">
              <a:extLst>
                <a:ext uri="{FF2B5EF4-FFF2-40B4-BE49-F238E27FC236}">
                  <a16:creationId xmlns:a16="http://schemas.microsoft.com/office/drawing/2014/main" id="{DD7C6937-BA24-3A2C-9824-13F81715C641}"/>
                </a:ext>
              </a:extLst>
            </p:cNvPr>
            <p:cNvSpPr/>
            <p:nvPr/>
          </p:nvSpPr>
          <p:spPr>
            <a:xfrm>
              <a:off x="3954300" y="2622600"/>
              <a:ext cx="15300" cy="7950"/>
            </a:xfrm>
            <a:custGeom>
              <a:avLst/>
              <a:gdLst/>
              <a:ahLst/>
              <a:cxnLst/>
              <a:rect l="l" t="t" r="r" b="b"/>
              <a:pathLst>
                <a:path w="612" h="318" extrusionOk="0">
                  <a:moveTo>
                    <a:pt x="445" y="1"/>
                  </a:moveTo>
                  <a:cubicBezTo>
                    <a:pt x="260" y="1"/>
                    <a:pt x="69" y="95"/>
                    <a:pt x="13" y="283"/>
                  </a:cubicBezTo>
                  <a:cubicBezTo>
                    <a:pt x="0" y="303"/>
                    <a:pt x="14" y="318"/>
                    <a:pt x="27" y="318"/>
                  </a:cubicBezTo>
                  <a:cubicBezTo>
                    <a:pt x="32" y="318"/>
                    <a:pt x="37" y="316"/>
                    <a:pt x="41" y="311"/>
                  </a:cubicBezTo>
                  <a:cubicBezTo>
                    <a:pt x="194" y="188"/>
                    <a:pt x="347" y="78"/>
                    <a:pt x="547" y="78"/>
                  </a:cubicBezTo>
                  <a:cubicBezTo>
                    <a:pt x="559" y="78"/>
                    <a:pt x="571" y="78"/>
                    <a:pt x="583" y="79"/>
                  </a:cubicBezTo>
                  <a:cubicBezTo>
                    <a:pt x="611" y="79"/>
                    <a:pt x="611" y="33"/>
                    <a:pt x="583" y="19"/>
                  </a:cubicBezTo>
                  <a:cubicBezTo>
                    <a:pt x="539" y="7"/>
                    <a:pt x="492" y="1"/>
                    <a:pt x="445" y="1"/>
                  </a:cubicBez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6652;p74">
              <a:extLst>
                <a:ext uri="{FF2B5EF4-FFF2-40B4-BE49-F238E27FC236}">
                  <a16:creationId xmlns:a16="http://schemas.microsoft.com/office/drawing/2014/main" id="{0FDDEBA1-CCAE-F88C-F2D1-AF7EE3189305}"/>
                </a:ext>
              </a:extLst>
            </p:cNvPr>
            <p:cNvSpPr/>
            <p:nvPr/>
          </p:nvSpPr>
          <p:spPr>
            <a:xfrm>
              <a:off x="3944775" y="2616000"/>
              <a:ext cx="14975" cy="7975"/>
            </a:xfrm>
            <a:custGeom>
              <a:avLst/>
              <a:gdLst/>
              <a:ahLst/>
              <a:cxnLst/>
              <a:rect l="l" t="t" r="r" b="b"/>
              <a:pathLst>
                <a:path w="599" h="319" extrusionOk="0">
                  <a:moveTo>
                    <a:pt x="477" y="0"/>
                  </a:moveTo>
                  <a:cubicBezTo>
                    <a:pt x="285" y="0"/>
                    <a:pt x="63" y="93"/>
                    <a:pt x="11" y="297"/>
                  </a:cubicBezTo>
                  <a:cubicBezTo>
                    <a:pt x="1" y="307"/>
                    <a:pt x="12" y="318"/>
                    <a:pt x="25" y="318"/>
                  </a:cubicBezTo>
                  <a:cubicBezTo>
                    <a:pt x="31" y="318"/>
                    <a:pt x="37" y="316"/>
                    <a:pt x="42" y="311"/>
                  </a:cubicBezTo>
                  <a:cubicBezTo>
                    <a:pt x="201" y="195"/>
                    <a:pt x="348" y="93"/>
                    <a:pt x="552" y="93"/>
                  </a:cubicBezTo>
                  <a:cubicBezTo>
                    <a:pt x="598" y="93"/>
                    <a:pt x="598" y="19"/>
                    <a:pt x="552" y="5"/>
                  </a:cubicBezTo>
                  <a:cubicBezTo>
                    <a:pt x="528" y="2"/>
                    <a:pt x="503" y="0"/>
                    <a:pt x="477" y="0"/>
                  </a:cubicBez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6653;p74">
              <a:extLst>
                <a:ext uri="{FF2B5EF4-FFF2-40B4-BE49-F238E27FC236}">
                  <a16:creationId xmlns:a16="http://schemas.microsoft.com/office/drawing/2014/main" id="{99D6C93F-6999-1823-44CD-D483BD02A6D6}"/>
                </a:ext>
              </a:extLst>
            </p:cNvPr>
            <p:cNvSpPr/>
            <p:nvPr/>
          </p:nvSpPr>
          <p:spPr>
            <a:xfrm>
              <a:off x="3737675" y="2613200"/>
              <a:ext cx="79875" cy="38075"/>
            </a:xfrm>
            <a:custGeom>
              <a:avLst/>
              <a:gdLst/>
              <a:ahLst/>
              <a:cxnLst/>
              <a:rect l="l" t="t" r="r" b="b"/>
              <a:pathLst>
                <a:path w="3195" h="1523" extrusionOk="0">
                  <a:moveTo>
                    <a:pt x="1787" y="1"/>
                  </a:moveTo>
                  <a:cubicBezTo>
                    <a:pt x="1787" y="1"/>
                    <a:pt x="834" y="511"/>
                    <a:pt x="412" y="835"/>
                  </a:cubicBezTo>
                  <a:cubicBezTo>
                    <a:pt x="0" y="1144"/>
                    <a:pt x="43" y="1362"/>
                    <a:pt x="338" y="1496"/>
                  </a:cubicBezTo>
                  <a:cubicBezTo>
                    <a:pt x="375" y="1514"/>
                    <a:pt x="441" y="1522"/>
                    <a:pt x="529" y="1522"/>
                  </a:cubicBezTo>
                  <a:cubicBezTo>
                    <a:pt x="1129" y="1522"/>
                    <a:pt x="2742" y="1134"/>
                    <a:pt x="2945" y="968"/>
                  </a:cubicBezTo>
                  <a:cubicBezTo>
                    <a:pt x="3194" y="775"/>
                    <a:pt x="3004" y="131"/>
                    <a:pt x="3004" y="131"/>
                  </a:cubicBezTo>
                  <a:lnTo>
                    <a:pt x="1787" y="1"/>
                  </a:lnTo>
                  <a:close/>
                </a:path>
              </a:pathLst>
            </a:custGeom>
            <a:solidFill>
              <a:srgbClr val="E65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6654;p74">
              <a:extLst>
                <a:ext uri="{FF2B5EF4-FFF2-40B4-BE49-F238E27FC236}">
                  <a16:creationId xmlns:a16="http://schemas.microsoft.com/office/drawing/2014/main" id="{BC4DC159-3534-5895-4AB7-3D72A923BA0D}"/>
                </a:ext>
              </a:extLst>
            </p:cNvPr>
            <p:cNvSpPr/>
            <p:nvPr/>
          </p:nvSpPr>
          <p:spPr>
            <a:xfrm>
              <a:off x="3758525" y="2624100"/>
              <a:ext cx="15400" cy="7925"/>
            </a:xfrm>
            <a:custGeom>
              <a:avLst/>
              <a:gdLst/>
              <a:ahLst/>
              <a:cxnLst/>
              <a:rect l="l" t="t" r="r" b="b"/>
              <a:pathLst>
                <a:path w="616" h="317" extrusionOk="0">
                  <a:moveTo>
                    <a:pt x="184" y="1"/>
                  </a:moveTo>
                  <a:cubicBezTo>
                    <a:pt x="137" y="1"/>
                    <a:pt x="90" y="7"/>
                    <a:pt x="46" y="19"/>
                  </a:cubicBezTo>
                  <a:cubicBezTo>
                    <a:pt x="0" y="19"/>
                    <a:pt x="18" y="75"/>
                    <a:pt x="46" y="75"/>
                  </a:cubicBezTo>
                  <a:cubicBezTo>
                    <a:pt x="57" y="74"/>
                    <a:pt x="68" y="74"/>
                    <a:pt x="79" y="74"/>
                  </a:cubicBezTo>
                  <a:cubicBezTo>
                    <a:pt x="269" y="74"/>
                    <a:pt x="434" y="188"/>
                    <a:pt x="573" y="311"/>
                  </a:cubicBezTo>
                  <a:cubicBezTo>
                    <a:pt x="577" y="314"/>
                    <a:pt x="582" y="316"/>
                    <a:pt x="587" y="316"/>
                  </a:cubicBezTo>
                  <a:cubicBezTo>
                    <a:pt x="601" y="316"/>
                    <a:pt x="616" y="303"/>
                    <a:pt x="616" y="283"/>
                  </a:cubicBezTo>
                  <a:cubicBezTo>
                    <a:pt x="560" y="95"/>
                    <a:pt x="369" y="1"/>
                    <a:pt x="184" y="1"/>
                  </a:cubicBez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6655;p74">
              <a:extLst>
                <a:ext uri="{FF2B5EF4-FFF2-40B4-BE49-F238E27FC236}">
                  <a16:creationId xmlns:a16="http://schemas.microsoft.com/office/drawing/2014/main" id="{3B5AC059-1F04-C7E6-063F-9A47A840F5A2}"/>
                </a:ext>
              </a:extLst>
            </p:cNvPr>
            <p:cNvSpPr/>
            <p:nvPr/>
          </p:nvSpPr>
          <p:spPr>
            <a:xfrm>
              <a:off x="3768450" y="2617450"/>
              <a:ext cx="15075" cy="7975"/>
            </a:xfrm>
            <a:custGeom>
              <a:avLst/>
              <a:gdLst/>
              <a:ahLst/>
              <a:cxnLst/>
              <a:rect l="l" t="t" r="r" b="b"/>
              <a:pathLst>
                <a:path w="603" h="319" extrusionOk="0">
                  <a:moveTo>
                    <a:pt x="132" y="1"/>
                  </a:moveTo>
                  <a:cubicBezTo>
                    <a:pt x="102" y="1"/>
                    <a:pt x="72" y="3"/>
                    <a:pt x="43" y="7"/>
                  </a:cubicBezTo>
                  <a:cubicBezTo>
                    <a:pt x="1" y="21"/>
                    <a:pt x="15" y="95"/>
                    <a:pt x="60" y="95"/>
                  </a:cubicBezTo>
                  <a:cubicBezTo>
                    <a:pt x="74" y="94"/>
                    <a:pt x="87" y="93"/>
                    <a:pt x="100" y="93"/>
                  </a:cubicBezTo>
                  <a:cubicBezTo>
                    <a:pt x="284" y="93"/>
                    <a:pt x="422" y="205"/>
                    <a:pt x="556" y="313"/>
                  </a:cubicBezTo>
                  <a:cubicBezTo>
                    <a:pt x="560" y="317"/>
                    <a:pt x="565" y="318"/>
                    <a:pt x="571" y="318"/>
                  </a:cubicBezTo>
                  <a:cubicBezTo>
                    <a:pt x="585" y="318"/>
                    <a:pt x="602" y="305"/>
                    <a:pt x="602" y="285"/>
                  </a:cubicBezTo>
                  <a:cubicBezTo>
                    <a:pt x="550" y="92"/>
                    <a:pt x="334" y="1"/>
                    <a:pt x="132" y="1"/>
                  </a:cubicBez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6656;p74">
              <a:extLst>
                <a:ext uri="{FF2B5EF4-FFF2-40B4-BE49-F238E27FC236}">
                  <a16:creationId xmlns:a16="http://schemas.microsoft.com/office/drawing/2014/main" id="{0DF8EFCB-4C9F-D466-3265-E7563F3DDE2D}"/>
                </a:ext>
              </a:extLst>
            </p:cNvPr>
            <p:cNvSpPr/>
            <p:nvPr/>
          </p:nvSpPr>
          <p:spPr>
            <a:xfrm>
              <a:off x="3799925" y="2237950"/>
              <a:ext cx="186900" cy="228950"/>
            </a:xfrm>
            <a:custGeom>
              <a:avLst/>
              <a:gdLst/>
              <a:ahLst/>
              <a:cxnLst/>
              <a:rect l="l" t="t" r="r" b="b"/>
              <a:pathLst>
                <a:path w="7476" h="9158" extrusionOk="0">
                  <a:moveTo>
                    <a:pt x="3475" y="1"/>
                  </a:moveTo>
                  <a:cubicBezTo>
                    <a:pt x="2884" y="1"/>
                    <a:pt x="2354" y="69"/>
                    <a:pt x="2023" y="149"/>
                  </a:cubicBezTo>
                  <a:cubicBezTo>
                    <a:pt x="1116" y="368"/>
                    <a:pt x="954" y="1613"/>
                    <a:pt x="954" y="1613"/>
                  </a:cubicBezTo>
                  <a:cubicBezTo>
                    <a:pt x="954" y="1613"/>
                    <a:pt x="1" y="6463"/>
                    <a:pt x="1116" y="8134"/>
                  </a:cubicBezTo>
                  <a:cubicBezTo>
                    <a:pt x="1637" y="8922"/>
                    <a:pt x="3069" y="9157"/>
                    <a:pt x="4260" y="9157"/>
                  </a:cubicBezTo>
                  <a:cubicBezTo>
                    <a:pt x="4908" y="9157"/>
                    <a:pt x="5485" y="9088"/>
                    <a:pt x="5805" y="9000"/>
                  </a:cubicBezTo>
                  <a:cubicBezTo>
                    <a:pt x="6730" y="8750"/>
                    <a:pt x="7008" y="6217"/>
                    <a:pt x="7096" y="5496"/>
                  </a:cubicBezTo>
                  <a:cubicBezTo>
                    <a:pt x="7170" y="4793"/>
                    <a:pt x="7476" y="2084"/>
                    <a:pt x="6420" y="941"/>
                  </a:cubicBezTo>
                  <a:cubicBezTo>
                    <a:pt x="5748" y="212"/>
                    <a:pt x="4516" y="1"/>
                    <a:pt x="3475" y="1"/>
                  </a:cubicBezTo>
                  <a:close/>
                </a:path>
              </a:pathLst>
            </a:custGeom>
            <a:solidFill>
              <a:srgbClr val="E65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6657;p74">
              <a:extLst>
                <a:ext uri="{FF2B5EF4-FFF2-40B4-BE49-F238E27FC236}">
                  <a16:creationId xmlns:a16="http://schemas.microsoft.com/office/drawing/2014/main" id="{15872965-5293-341B-3DCB-018AA0DF3B30}"/>
                </a:ext>
              </a:extLst>
            </p:cNvPr>
            <p:cNvSpPr/>
            <p:nvPr/>
          </p:nvSpPr>
          <p:spPr>
            <a:xfrm>
              <a:off x="3920150" y="2295100"/>
              <a:ext cx="71075" cy="90650"/>
            </a:xfrm>
            <a:custGeom>
              <a:avLst/>
              <a:gdLst/>
              <a:ahLst/>
              <a:cxnLst/>
              <a:rect l="l" t="t" r="r" b="b"/>
              <a:pathLst>
                <a:path w="2843" h="3626" extrusionOk="0">
                  <a:moveTo>
                    <a:pt x="1282" y="1"/>
                  </a:moveTo>
                  <a:cubicBezTo>
                    <a:pt x="1172" y="1"/>
                    <a:pt x="907" y="17"/>
                    <a:pt x="704" y="164"/>
                  </a:cubicBezTo>
                  <a:cubicBezTo>
                    <a:pt x="454" y="340"/>
                    <a:pt x="0" y="1173"/>
                    <a:pt x="0" y="1173"/>
                  </a:cubicBezTo>
                  <a:cubicBezTo>
                    <a:pt x="0" y="1173"/>
                    <a:pt x="176" y="1557"/>
                    <a:pt x="704" y="2348"/>
                  </a:cubicBezTo>
                  <a:cubicBezTo>
                    <a:pt x="1161" y="3018"/>
                    <a:pt x="2090" y="3625"/>
                    <a:pt x="2426" y="3625"/>
                  </a:cubicBezTo>
                  <a:cubicBezTo>
                    <a:pt x="2479" y="3625"/>
                    <a:pt x="2517" y="3611"/>
                    <a:pt x="2536" y="3579"/>
                  </a:cubicBezTo>
                  <a:cubicBezTo>
                    <a:pt x="2740" y="3270"/>
                    <a:pt x="2842" y="2876"/>
                    <a:pt x="2477" y="1965"/>
                  </a:cubicBezTo>
                  <a:cubicBezTo>
                    <a:pt x="2097" y="1043"/>
                    <a:pt x="1333" y="2"/>
                    <a:pt x="1333" y="2"/>
                  </a:cubicBezTo>
                  <a:cubicBezTo>
                    <a:pt x="1333" y="2"/>
                    <a:pt x="1314" y="1"/>
                    <a:pt x="1282" y="1"/>
                  </a:cubicBezTo>
                  <a:close/>
                </a:path>
              </a:pathLst>
            </a:custGeom>
            <a:solidFill>
              <a:srgbClr val="FEC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6658;p74">
              <a:extLst>
                <a:ext uri="{FF2B5EF4-FFF2-40B4-BE49-F238E27FC236}">
                  <a16:creationId xmlns:a16="http://schemas.microsoft.com/office/drawing/2014/main" id="{71811562-EBF1-3FB0-53BD-E3A45E263914}"/>
                </a:ext>
              </a:extLst>
            </p:cNvPr>
            <p:cNvSpPr/>
            <p:nvPr/>
          </p:nvSpPr>
          <p:spPr>
            <a:xfrm>
              <a:off x="3937725" y="2353800"/>
              <a:ext cx="9175" cy="10575"/>
            </a:xfrm>
            <a:custGeom>
              <a:avLst/>
              <a:gdLst/>
              <a:ahLst/>
              <a:cxnLst/>
              <a:rect l="l" t="t" r="r" b="b"/>
              <a:pathLst>
                <a:path w="367" h="423" extrusionOk="0">
                  <a:moveTo>
                    <a:pt x="367" y="422"/>
                  </a:moveTo>
                  <a:close/>
                  <a:moveTo>
                    <a:pt x="353" y="422"/>
                  </a:moveTo>
                  <a:close/>
                  <a:moveTo>
                    <a:pt x="353" y="408"/>
                  </a:moveTo>
                  <a:lnTo>
                    <a:pt x="353" y="422"/>
                  </a:lnTo>
                  <a:close/>
                  <a:moveTo>
                    <a:pt x="339" y="408"/>
                  </a:moveTo>
                  <a:lnTo>
                    <a:pt x="353" y="408"/>
                  </a:lnTo>
                  <a:close/>
                  <a:moveTo>
                    <a:pt x="339" y="394"/>
                  </a:moveTo>
                  <a:lnTo>
                    <a:pt x="339" y="408"/>
                  </a:lnTo>
                  <a:close/>
                  <a:moveTo>
                    <a:pt x="307" y="380"/>
                  </a:moveTo>
                  <a:cubicBezTo>
                    <a:pt x="324" y="380"/>
                    <a:pt x="324" y="394"/>
                    <a:pt x="339" y="394"/>
                  </a:cubicBezTo>
                  <a:cubicBezTo>
                    <a:pt x="324" y="394"/>
                    <a:pt x="324" y="380"/>
                    <a:pt x="307" y="380"/>
                  </a:cubicBezTo>
                  <a:close/>
                  <a:moveTo>
                    <a:pt x="307" y="366"/>
                  </a:moveTo>
                  <a:lnTo>
                    <a:pt x="307" y="380"/>
                  </a:lnTo>
                  <a:close/>
                  <a:moveTo>
                    <a:pt x="75" y="88"/>
                  </a:moveTo>
                  <a:cubicBezTo>
                    <a:pt x="131" y="176"/>
                    <a:pt x="219" y="278"/>
                    <a:pt x="307" y="366"/>
                  </a:cubicBezTo>
                  <a:cubicBezTo>
                    <a:pt x="219" y="278"/>
                    <a:pt x="131" y="176"/>
                    <a:pt x="75" y="88"/>
                  </a:cubicBezTo>
                  <a:close/>
                  <a:moveTo>
                    <a:pt x="61" y="71"/>
                  </a:moveTo>
                  <a:cubicBezTo>
                    <a:pt x="61" y="71"/>
                    <a:pt x="61" y="88"/>
                    <a:pt x="75" y="88"/>
                  </a:cubicBezTo>
                  <a:cubicBezTo>
                    <a:pt x="61" y="88"/>
                    <a:pt x="61" y="71"/>
                    <a:pt x="61" y="71"/>
                  </a:cubicBezTo>
                  <a:close/>
                  <a:moveTo>
                    <a:pt x="43" y="42"/>
                  </a:moveTo>
                  <a:cubicBezTo>
                    <a:pt x="43" y="57"/>
                    <a:pt x="61" y="71"/>
                    <a:pt x="61" y="71"/>
                  </a:cubicBezTo>
                  <a:cubicBezTo>
                    <a:pt x="61" y="71"/>
                    <a:pt x="43" y="57"/>
                    <a:pt x="43" y="42"/>
                  </a:cubicBezTo>
                  <a:close/>
                  <a:moveTo>
                    <a:pt x="29" y="42"/>
                  </a:moveTo>
                  <a:lnTo>
                    <a:pt x="43" y="42"/>
                  </a:lnTo>
                  <a:close/>
                  <a:moveTo>
                    <a:pt x="29" y="28"/>
                  </a:moveTo>
                  <a:lnTo>
                    <a:pt x="29" y="42"/>
                  </a:lnTo>
                  <a:close/>
                  <a:moveTo>
                    <a:pt x="29" y="28"/>
                  </a:moveTo>
                  <a:close/>
                  <a:moveTo>
                    <a:pt x="15" y="14"/>
                  </a:moveTo>
                  <a:close/>
                  <a:moveTo>
                    <a:pt x="15" y="14"/>
                  </a:moveTo>
                  <a:close/>
                  <a:moveTo>
                    <a:pt x="1" y="0"/>
                  </a:moveTo>
                  <a:lnTo>
                    <a:pt x="15" y="0"/>
                  </a:lnTo>
                  <a:close/>
                </a:path>
              </a:pathLst>
            </a:custGeom>
            <a:solidFill>
              <a:srgbClr val="D65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6659;p74">
              <a:extLst>
                <a:ext uri="{FF2B5EF4-FFF2-40B4-BE49-F238E27FC236}">
                  <a16:creationId xmlns:a16="http://schemas.microsoft.com/office/drawing/2014/main" id="{1017FF4E-EE78-14A1-0AAB-8F31C9BBE8C5}"/>
                </a:ext>
              </a:extLst>
            </p:cNvPr>
            <p:cNvSpPr/>
            <p:nvPr/>
          </p:nvSpPr>
          <p:spPr>
            <a:xfrm>
              <a:off x="3930775" y="2325225"/>
              <a:ext cx="54650" cy="60075"/>
            </a:xfrm>
            <a:custGeom>
              <a:avLst/>
              <a:gdLst/>
              <a:ahLst/>
              <a:cxnLst/>
              <a:rect l="l" t="t" r="r" b="b"/>
              <a:pathLst>
                <a:path w="2186" h="2403" extrusionOk="0">
                  <a:moveTo>
                    <a:pt x="1010" y="0"/>
                  </a:moveTo>
                  <a:cubicBezTo>
                    <a:pt x="923" y="28"/>
                    <a:pt x="849" y="56"/>
                    <a:pt x="747" y="102"/>
                  </a:cubicBezTo>
                  <a:lnTo>
                    <a:pt x="719" y="102"/>
                  </a:lnTo>
                  <a:lnTo>
                    <a:pt x="719" y="116"/>
                  </a:lnTo>
                  <a:lnTo>
                    <a:pt x="704" y="116"/>
                  </a:lnTo>
                  <a:cubicBezTo>
                    <a:pt x="571" y="176"/>
                    <a:pt x="455" y="232"/>
                    <a:pt x="353" y="306"/>
                  </a:cubicBezTo>
                  <a:lnTo>
                    <a:pt x="339" y="306"/>
                  </a:lnTo>
                  <a:cubicBezTo>
                    <a:pt x="205" y="394"/>
                    <a:pt x="89" y="468"/>
                    <a:pt x="1" y="542"/>
                  </a:cubicBezTo>
                  <a:cubicBezTo>
                    <a:pt x="1" y="598"/>
                    <a:pt x="1" y="658"/>
                    <a:pt x="15" y="718"/>
                  </a:cubicBezTo>
                  <a:cubicBezTo>
                    <a:pt x="89" y="848"/>
                    <a:pt x="177" y="981"/>
                    <a:pt x="279" y="1143"/>
                  </a:cubicBezTo>
                  <a:lnTo>
                    <a:pt x="293" y="1143"/>
                  </a:lnTo>
                  <a:lnTo>
                    <a:pt x="293" y="1157"/>
                  </a:lnTo>
                  <a:cubicBezTo>
                    <a:pt x="293" y="1171"/>
                    <a:pt x="307" y="1171"/>
                    <a:pt x="307" y="1171"/>
                  </a:cubicBezTo>
                  <a:lnTo>
                    <a:pt x="307" y="1185"/>
                  </a:lnTo>
                  <a:lnTo>
                    <a:pt x="321" y="1185"/>
                  </a:lnTo>
                  <a:cubicBezTo>
                    <a:pt x="321" y="1200"/>
                    <a:pt x="339" y="1214"/>
                    <a:pt x="339" y="1214"/>
                  </a:cubicBezTo>
                  <a:cubicBezTo>
                    <a:pt x="339" y="1214"/>
                    <a:pt x="339" y="1231"/>
                    <a:pt x="353" y="1231"/>
                  </a:cubicBezTo>
                  <a:cubicBezTo>
                    <a:pt x="409" y="1319"/>
                    <a:pt x="497" y="1421"/>
                    <a:pt x="585" y="1509"/>
                  </a:cubicBezTo>
                  <a:lnTo>
                    <a:pt x="585" y="1523"/>
                  </a:lnTo>
                  <a:cubicBezTo>
                    <a:pt x="602" y="1523"/>
                    <a:pt x="602" y="1537"/>
                    <a:pt x="617" y="1537"/>
                  </a:cubicBezTo>
                  <a:lnTo>
                    <a:pt x="617" y="1551"/>
                  </a:lnTo>
                  <a:lnTo>
                    <a:pt x="631" y="1551"/>
                  </a:lnTo>
                  <a:lnTo>
                    <a:pt x="631" y="1565"/>
                  </a:lnTo>
                  <a:lnTo>
                    <a:pt x="645" y="1565"/>
                  </a:lnTo>
                  <a:cubicBezTo>
                    <a:pt x="1042" y="1977"/>
                    <a:pt x="1552" y="2301"/>
                    <a:pt x="1862" y="2403"/>
                  </a:cubicBezTo>
                  <a:lnTo>
                    <a:pt x="2024" y="2241"/>
                  </a:lnTo>
                  <a:cubicBezTo>
                    <a:pt x="2080" y="2167"/>
                    <a:pt x="2126" y="2093"/>
                    <a:pt x="2154" y="2005"/>
                  </a:cubicBezTo>
                  <a:cubicBezTo>
                    <a:pt x="2185" y="1917"/>
                    <a:pt x="2185" y="1815"/>
                    <a:pt x="2168" y="1713"/>
                  </a:cubicBezTo>
                  <a:cubicBezTo>
                    <a:pt x="2140" y="1407"/>
                    <a:pt x="2038" y="1098"/>
                    <a:pt x="1876" y="834"/>
                  </a:cubicBezTo>
                  <a:cubicBezTo>
                    <a:pt x="1700" y="556"/>
                    <a:pt x="1436" y="334"/>
                    <a:pt x="1186" y="130"/>
                  </a:cubicBezTo>
                  <a:cubicBezTo>
                    <a:pt x="1130" y="88"/>
                    <a:pt x="1070" y="42"/>
                    <a:pt x="1010" y="0"/>
                  </a:cubicBezTo>
                  <a:close/>
                </a:path>
              </a:pathLst>
            </a:custGeom>
            <a:solidFill>
              <a:srgbClr val="ECA9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6660;p74">
              <a:extLst>
                <a:ext uri="{FF2B5EF4-FFF2-40B4-BE49-F238E27FC236}">
                  <a16:creationId xmlns:a16="http://schemas.microsoft.com/office/drawing/2014/main" id="{01BD915B-AA5E-5992-ED4A-75054230F5E8}"/>
                </a:ext>
              </a:extLst>
            </p:cNvPr>
            <p:cNvSpPr/>
            <p:nvPr/>
          </p:nvSpPr>
          <p:spPr>
            <a:xfrm>
              <a:off x="3776550" y="2425900"/>
              <a:ext cx="183900" cy="193225"/>
            </a:xfrm>
            <a:custGeom>
              <a:avLst/>
              <a:gdLst/>
              <a:ahLst/>
              <a:cxnLst/>
              <a:rect l="l" t="t" r="r" b="b"/>
              <a:pathLst>
                <a:path w="7356" h="7729" extrusionOk="0">
                  <a:moveTo>
                    <a:pt x="6448" y="1"/>
                  </a:moveTo>
                  <a:cubicBezTo>
                    <a:pt x="6448" y="1"/>
                    <a:pt x="4453" y="324"/>
                    <a:pt x="3810" y="338"/>
                  </a:cubicBezTo>
                  <a:cubicBezTo>
                    <a:pt x="3774" y="340"/>
                    <a:pt x="3734" y="341"/>
                    <a:pt x="3690" y="341"/>
                  </a:cubicBezTo>
                  <a:cubicBezTo>
                    <a:pt x="2956" y="341"/>
                    <a:pt x="1143" y="106"/>
                    <a:pt x="1143" y="106"/>
                  </a:cubicBezTo>
                  <a:cubicBezTo>
                    <a:pt x="1143" y="106"/>
                    <a:pt x="1038" y="106"/>
                    <a:pt x="1024" y="310"/>
                  </a:cubicBezTo>
                  <a:cubicBezTo>
                    <a:pt x="1010" y="528"/>
                    <a:pt x="528" y="1791"/>
                    <a:pt x="334" y="3754"/>
                  </a:cubicBezTo>
                  <a:cubicBezTo>
                    <a:pt x="190" y="5133"/>
                    <a:pt x="0" y="7581"/>
                    <a:pt x="0" y="7581"/>
                  </a:cubicBezTo>
                  <a:cubicBezTo>
                    <a:pt x="0" y="7581"/>
                    <a:pt x="116" y="7651"/>
                    <a:pt x="672" y="7697"/>
                  </a:cubicBezTo>
                  <a:cubicBezTo>
                    <a:pt x="825" y="7709"/>
                    <a:pt x="957" y="7713"/>
                    <a:pt x="1070" y="7713"/>
                  </a:cubicBezTo>
                  <a:cubicBezTo>
                    <a:pt x="1369" y="7713"/>
                    <a:pt x="1523" y="7683"/>
                    <a:pt x="1523" y="7683"/>
                  </a:cubicBezTo>
                  <a:cubicBezTo>
                    <a:pt x="1523" y="7683"/>
                    <a:pt x="2389" y="4809"/>
                    <a:pt x="3180" y="3008"/>
                  </a:cubicBezTo>
                  <a:cubicBezTo>
                    <a:pt x="3363" y="2585"/>
                    <a:pt x="3669" y="2215"/>
                    <a:pt x="3795" y="2215"/>
                  </a:cubicBezTo>
                  <a:cubicBezTo>
                    <a:pt x="3800" y="2215"/>
                    <a:pt x="3805" y="2215"/>
                    <a:pt x="3810" y="2217"/>
                  </a:cubicBezTo>
                  <a:cubicBezTo>
                    <a:pt x="4014" y="2259"/>
                    <a:pt x="4337" y="3050"/>
                    <a:pt x="4573" y="3768"/>
                  </a:cubicBezTo>
                  <a:cubicBezTo>
                    <a:pt x="4851" y="4591"/>
                    <a:pt x="5421" y="7697"/>
                    <a:pt x="5421" y="7697"/>
                  </a:cubicBezTo>
                  <a:cubicBezTo>
                    <a:pt x="5421" y="7697"/>
                    <a:pt x="5520" y="7728"/>
                    <a:pt x="5770" y="7728"/>
                  </a:cubicBezTo>
                  <a:cubicBezTo>
                    <a:pt x="5865" y="7728"/>
                    <a:pt x="5982" y="7724"/>
                    <a:pt x="6124" y="7711"/>
                  </a:cubicBezTo>
                  <a:cubicBezTo>
                    <a:pt x="6726" y="7683"/>
                    <a:pt x="7123" y="7475"/>
                    <a:pt x="7123" y="7475"/>
                  </a:cubicBezTo>
                  <a:cubicBezTo>
                    <a:pt x="7123" y="7475"/>
                    <a:pt x="7355" y="6202"/>
                    <a:pt x="7253" y="4253"/>
                  </a:cubicBezTo>
                  <a:cubicBezTo>
                    <a:pt x="7165" y="2245"/>
                    <a:pt x="6448" y="75"/>
                    <a:pt x="6448" y="1"/>
                  </a:cubicBez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6661;p74">
              <a:extLst>
                <a:ext uri="{FF2B5EF4-FFF2-40B4-BE49-F238E27FC236}">
                  <a16:creationId xmlns:a16="http://schemas.microsoft.com/office/drawing/2014/main" id="{B8D57377-0499-CF42-B5B0-6EFBCD58C7EE}"/>
                </a:ext>
              </a:extLst>
            </p:cNvPr>
            <p:cNvSpPr/>
            <p:nvPr/>
          </p:nvSpPr>
          <p:spPr>
            <a:xfrm>
              <a:off x="3797025" y="2270325"/>
              <a:ext cx="145475" cy="174850"/>
            </a:xfrm>
            <a:custGeom>
              <a:avLst/>
              <a:gdLst/>
              <a:ahLst/>
              <a:cxnLst/>
              <a:rect l="l" t="t" r="r" b="b"/>
              <a:pathLst>
                <a:path w="5819" h="6994" extrusionOk="0">
                  <a:moveTo>
                    <a:pt x="4319" y="0"/>
                  </a:moveTo>
                  <a:cubicBezTo>
                    <a:pt x="4027" y="0"/>
                    <a:pt x="3671" y="17"/>
                    <a:pt x="3269" y="68"/>
                  </a:cubicBezTo>
                  <a:cubicBezTo>
                    <a:pt x="2154" y="230"/>
                    <a:pt x="1848" y="230"/>
                    <a:pt x="1848" y="230"/>
                  </a:cubicBezTo>
                  <a:cubicBezTo>
                    <a:pt x="1848" y="230"/>
                    <a:pt x="1411" y="80"/>
                    <a:pt x="1078" y="80"/>
                  </a:cubicBezTo>
                  <a:cubicBezTo>
                    <a:pt x="934" y="80"/>
                    <a:pt x="809" y="108"/>
                    <a:pt x="747" y="188"/>
                  </a:cubicBezTo>
                  <a:cubicBezTo>
                    <a:pt x="528" y="465"/>
                    <a:pt x="191" y="1901"/>
                    <a:pt x="103" y="3044"/>
                  </a:cubicBezTo>
                  <a:cubicBezTo>
                    <a:pt x="1" y="4173"/>
                    <a:pt x="149" y="6751"/>
                    <a:pt x="149" y="6751"/>
                  </a:cubicBezTo>
                  <a:cubicBezTo>
                    <a:pt x="149" y="6751"/>
                    <a:pt x="1379" y="6994"/>
                    <a:pt x="2753" y="6994"/>
                  </a:cubicBezTo>
                  <a:cubicBezTo>
                    <a:pt x="3034" y="6994"/>
                    <a:pt x="3322" y="6983"/>
                    <a:pt x="3606" y="6959"/>
                  </a:cubicBezTo>
                  <a:cubicBezTo>
                    <a:pt x="5263" y="6825"/>
                    <a:pt x="5819" y="6561"/>
                    <a:pt x="5819" y="6561"/>
                  </a:cubicBezTo>
                  <a:cubicBezTo>
                    <a:pt x="5819" y="6561"/>
                    <a:pt x="5291" y="3529"/>
                    <a:pt x="5351" y="2150"/>
                  </a:cubicBezTo>
                  <a:cubicBezTo>
                    <a:pt x="5407" y="789"/>
                    <a:pt x="5161" y="54"/>
                    <a:pt x="5161" y="54"/>
                  </a:cubicBezTo>
                  <a:cubicBezTo>
                    <a:pt x="5161" y="54"/>
                    <a:pt x="4845" y="0"/>
                    <a:pt x="4319" y="0"/>
                  </a:cubicBezTo>
                  <a:close/>
                </a:path>
              </a:pathLst>
            </a:custGeom>
            <a:solidFill>
              <a:srgbClr val="FEE3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6662;p74">
              <a:extLst>
                <a:ext uri="{FF2B5EF4-FFF2-40B4-BE49-F238E27FC236}">
                  <a16:creationId xmlns:a16="http://schemas.microsoft.com/office/drawing/2014/main" id="{0A7E2448-4CC5-DD19-8A0C-E20E20ED124A}"/>
                </a:ext>
              </a:extLst>
            </p:cNvPr>
            <p:cNvSpPr/>
            <p:nvPr/>
          </p:nvSpPr>
          <p:spPr>
            <a:xfrm>
              <a:off x="3787875" y="2261100"/>
              <a:ext cx="48400" cy="121650"/>
            </a:xfrm>
            <a:custGeom>
              <a:avLst/>
              <a:gdLst/>
              <a:ahLst/>
              <a:cxnLst/>
              <a:rect l="l" t="t" r="r" b="b"/>
              <a:pathLst>
                <a:path w="1936" h="4866" extrusionOk="0">
                  <a:moveTo>
                    <a:pt x="1410" y="1"/>
                  </a:moveTo>
                  <a:cubicBezTo>
                    <a:pt x="1356" y="1"/>
                    <a:pt x="1297" y="5"/>
                    <a:pt x="1232" y="15"/>
                  </a:cubicBezTo>
                  <a:cubicBezTo>
                    <a:pt x="894" y="57"/>
                    <a:pt x="557" y="718"/>
                    <a:pt x="293" y="1742"/>
                  </a:cubicBezTo>
                  <a:cubicBezTo>
                    <a:pt x="89" y="2565"/>
                    <a:pt x="1" y="3061"/>
                    <a:pt x="15" y="3677"/>
                  </a:cubicBezTo>
                  <a:cubicBezTo>
                    <a:pt x="29" y="4514"/>
                    <a:pt x="441" y="4866"/>
                    <a:pt x="441" y="4866"/>
                  </a:cubicBezTo>
                  <a:cubicBezTo>
                    <a:pt x="441" y="4866"/>
                    <a:pt x="585" y="3501"/>
                    <a:pt x="954" y="2389"/>
                  </a:cubicBezTo>
                  <a:cubicBezTo>
                    <a:pt x="1510" y="718"/>
                    <a:pt x="1936" y="279"/>
                    <a:pt x="1936" y="279"/>
                  </a:cubicBezTo>
                  <a:cubicBezTo>
                    <a:pt x="1936" y="279"/>
                    <a:pt x="1841" y="1"/>
                    <a:pt x="1410" y="1"/>
                  </a:cubicBezTo>
                  <a:close/>
                </a:path>
              </a:pathLst>
            </a:custGeom>
            <a:solidFill>
              <a:srgbClr val="47A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6663;p74">
              <a:extLst>
                <a:ext uri="{FF2B5EF4-FFF2-40B4-BE49-F238E27FC236}">
                  <a16:creationId xmlns:a16="http://schemas.microsoft.com/office/drawing/2014/main" id="{190CEAC4-0AB7-94D5-4D72-212DA024C2BC}"/>
                </a:ext>
              </a:extLst>
            </p:cNvPr>
            <p:cNvSpPr/>
            <p:nvPr/>
          </p:nvSpPr>
          <p:spPr>
            <a:xfrm>
              <a:off x="3880925" y="2263300"/>
              <a:ext cx="58675" cy="129575"/>
            </a:xfrm>
            <a:custGeom>
              <a:avLst/>
              <a:gdLst/>
              <a:ahLst/>
              <a:cxnLst/>
              <a:rect l="l" t="t" r="r" b="b"/>
              <a:pathLst>
                <a:path w="2347" h="5183" extrusionOk="0">
                  <a:moveTo>
                    <a:pt x="1064" y="0"/>
                  </a:moveTo>
                  <a:cubicBezTo>
                    <a:pt x="796" y="0"/>
                    <a:pt x="676" y="173"/>
                    <a:pt x="676" y="173"/>
                  </a:cubicBezTo>
                  <a:cubicBezTo>
                    <a:pt x="676" y="173"/>
                    <a:pt x="426" y="571"/>
                    <a:pt x="292" y="1038"/>
                  </a:cubicBezTo>
                  <a:cubicBezTo>
                    <a:pt x="162" y="1524"/>
                    <a:pt x="1" y="2094"/>
                    <a:pt x="162" y="2987"/>
                  </a:cubicBezTo>
                  <a:cubicBezTo>
                    <a:pt x="352" y="4000"/>
                    <a:pt x="894" y="4556"/>
                    <a:pt x="1569" y="4982"/>
                  </a:cubicBezTo>
                  <a:cubicBezTo>
                    <a:pt x="1808" y="5128"/>
                    <a:pt x="1975" y="5183"/>
                    <a:pt x="2090" y="5183"/>
                  </a:cubicBezTo>
                  <a:cubicBezTo>
                    <a:pt x="2343" y="5183"/>
                    <a:pt x="2346" y="4918"/>
                    <a:pt x="2315" y="4778"/>
                  </a:cubicBezTo>
                  <a:cubicBezTo>
                    <a:pt x="2287" y="4616"/>
                    <a:pt x="2171" y="4468"/>
                    <a:pt x="2171" y="4468"/>
                  </a:cubicBezTo>
                  <a:cubicBezTo>
                    <a:pt x="2171" y="4468"/>
                    <a:pt x="1042" y="3691"/>
                    <a:pt x="1084" y="2301"/>
                  </a:cubicBezTo>
                  <a:cubicBezTo>
                    <a:pt x="1130" y="894"/>
                    <a:pt x="1583" y="261"/>
                    <a:pt x="1583" y="261"/>
                  </a:cubicBezTo>
                  <a:cubicBezTo>
                    <a:pt x="1583" y="261"/>
                    <a:pt x="1555" y="71"/>
                    <a:pt x="1204" y="15"/>
                  </a:cubicBezTo>
                  <a:cubicBezTo>
                    <a:pt x="1153" y="5"/>
                    <a:pt x="1107" y="0"/>
                    <a:pt x="1064" y="0"/>
                  </a:cubicBezTo>
                  <a:close/>
                </a:path>
              </a:pathLst>
            </a:custGeom>
            <a:solidFill>
              <a:srgbClr val="47A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6664;p74">
              <a:extLst>
                <a:ext uri="{FF2B5EF4-FFF2-40B4-BE49-F238E27FC236}">
                  <a16:creationId xmlns:a16="http://schemas.microsoft.com/office/drawing/2014/main" id="{828F30BD-51D5-4CDE-B89B-DA864FCC07A1}"/>
                </a:ext>
              </a:extLst>
            </p:cNvPr>
            <p:cNvSpPr/>
            <p:nvPr/>
          </p:nvSpPr>
          <p:spPr>
            <a:xfrm>
              <a:off x="3920150" y="2269850"/>
              <a:ext cx="52425" cy="72525"/>
            </a:xfrm>
            <a:custGeom>
              <a:avLst/>
              <a:gdLst/>
              <a:ahLst/>
              <a:cxnLst/>
              <a:rect l="l" t="t" r="r" b="b"/>
              <a:pathLst>
                <a:path w="2097" h="2901" extrusionOk="0">
                  <a:moveTo>
                    <a:pt x="222" y="0"/>
                  </a:moveTo>
                  <a:cubicBezTo>
                    <a:pt x="152" y="0"/>
                    <a:pt x="82" y="14"/>
                    <a:pt x="14" y="45"/>
                  </a:cubicBezTo>
                  <a:cubicBezTo>
                    <a:pt x="0" y="59"/>
                    <a:pt x="292" y="1276"/>
                    <a:pt x="264" y="2655"/>
                  </a:cubicBezTo>
                  <a:lnTo>
                    <a:pt x="264" y="2901"/>
                  </a:lnTo>
                  <a:cubicBezTo>
                    <a:pt x="380" y="2785"/>
                    <a:pt x="704" y="2507"/>
                    <a:pt x="1172" y="2317"/>
                  </a:cubicBezTo>
                  <a:cubicBezTo>
                    <a:pt x="1627" y="2117"/>
                    <a:pt x="1924" y="2093"/>
                    <a:pt x="2040" y="2093"/>
                  </a:cubicBezTo>
                  <a:cubicBezTo>
                    <a:pt x="2078" y="2093"/>
                    <a:pt x="2097" y="2095"/>
                    <a:pt x="2097" y="2095"/>
                  </a:cubicBezTo>
                  <a:cubicBezTo>
                    <a:pt x="2097" y="2095"/>
                    <a:pt x="1907" y="1466"/>
                    <a:pt x="1333" y="776"/>
                  </a:cubicBezTo>
                  <a:cubicBezTo>
                    <a:pt x="1119" y="525"/>
                    <a:pt x="656" y="0"/>
                    <a:pt x="222" y="0"/>
                  </a:cubicBezTo>
                  <a:close/>
                </a:path>
              </a:pathLst>
            </a:custGeom>
            <a:solidFill>
              <a:srgbClr val="FEE3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6665;p74">
              <a:extLst>
                <a:ext uri="{FF2B5EF4-FFF2-40B4-BE49-F238E27FC236}">
                  <a16:creationId xmlns:a16="http://schemas.microsoft.com/office/drawing/2014/main" id="{9E406681-AA46-1EE0-79CC-4CF24A2FAE3B}"/>
                </a:ext>
              </a:extLst>
            </p:cNvPr>
            <p:cNvSpPr/>
            <p:nvPr/>
          </p:nvSpPr>
          <p:spPr>
            <a:xfrm>
              <a:off x="3917250" y="2312725"/>
              <a:ext cx="9525" cy="23500"/>
            </a:xfrm>
            <a:custGeom>
              <a:avLst/>
              <a:gdLst/>
              <a:ahLst/>
              <a:cxnLst/>
              <a:rect l="l" t="t" r="r" b="b"/>
              <a:pathLst>
                <a:path w="381" h="940" extrusionOk="0">
                  <a:moveTo>
                    <a:pt x="0" y="1"/>
                  </a:moveTo>
                  <a:cubicBezTo>
                    <a:pt x="14" y="293"/>
                    <a:pt x="380" y="616"/>
                    <a:pt x="380" y="940"/>
                  </a:cubicBezTo>
                  <a:cubicBezTo>
                    <a:pt x="380" y="616"/>
                    <a:pt x="380" y="307"/>
                    <a:pt x="366" y="29"/>
                  </a:cubicBezTo>
                  <a:cubicBezTo>
                    <a:pt x="264" y="15"/>
                    <a:pt x="159" y="1"/>
                    <a:pt x="57" y="1"/>
                  </a:cubicBezTo>
                  <a:close/>
                </a:path>
              </a:pathLst>
            </a:custGeom>
            <a:solidFill>
              <a:srgbClr val="ECC5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6666;p74">
              <a:extLst>
                <a:ext uri="{FF2B5EF4-FFF2-40B4-BE49-F238E27FC236}">
                  <a16:creationId xmlns:a16="http://schemas.microsoft.com/office/drawing/2014/main" id="{8E9E5AD7-B61E-524D-9319-B3946EEA4CCB}"/>
                </a:ext>
              </a:extLst>
            </p:cNvPr>
            <p:cNvSpPr/>
            <p:nvPr/>
          </p:nvSpPr>
          <p:spPr>
            <a:xfrm>
              <a:off x="3930775" y="2325225"/>
              <a:ext cx="25275" cy="13550"/>
            </a:xfrm>
            <a:custGeom>
              <a:avLst/>
              <a:gdLst/>
              <a:ahLst/>
              <a:cxnLst/>
              <a:rect l="l" t="t" r="r" b="b"/>
              <a:pathLst>
                <a:path w="1011" h="542" extrusionOk="0">
                  <a:moveTo>
                    <a:pt x="339" y="306"/>
                  </a:moveTo>
                  <a:cubicBezTo>
                    <a:pt x="205" y="394"/>
                    <a:pt x="89" y="468"/>
                    <a:pt x="1" y="542"/>
                  </a:cubicBezTo>
                  <a:lnTo>
                    <a:pt x="1" y="542"/>
                  </a:lnTo>
                  <a:cubicBezTo>
                    <a:pt x="89" y="468"/>
                    <a:pt x="205" y="394"/>
                    <a:pt x="339" y="306"/>
                  </a:cubicBezTo>
                  <a:close/>
                  <a:moveTo>
                    <a:pt x="353" y="306"/>
                  </a:moveTo>
                  <a:lnTo>
                    <a:pt x="339" y="306"/>
                  </a:lnTo>
                  <a:close/>
                  <a:moveTo>
                    <a:pt x="704" y="116"/>
                  </a:moveTo>
                  <a:close/>
                  <a:moveTo>
                    <a:pt x="719" y="116"/>
                  </a:moveTo>
                  <a:lnTo>
                    <a:pt x="704" y="116"/>
                  </a:lnTo>
                  <a:close/>
                  <a:moveTo>
                    <a:pt x="719" y="102"/>
                  </a:moveTo>
                  <a:lnTo>
                    <a:pt x="719" y="116"/>
                  </a:lnTo>
                  <a:close/>
                  <a:moveTo>
                    <a:pt x="733" y="102"/>
                  </a:moveTo>
                  <a:close/>
                  <a:moveTo>
                    <a:pt x="747" y="102"/>
                  </a:moveTo>
                  <a:lnTo>
                    <a:pt x="733" y="102"/>
                  </a:lnTo>
                  <a:close/>
                  <a:moveTo>
                    <a:pt x="747" y="102"/>
                  </a:moveTo>
                  <a:close/>
                  <a:moveTo>
                    <a:pt x="1010" y="0"/>
                  </a:moveTo>
                  <a:cubicBezTo>
                    <a:pt x="923" y="28"/>
                    <a:pt x="849" y="56"/>
                    <a:pt x="747" y="102"/>
                  </a:cubicBezTo>
                  <a:cubicBezTo>
                    <a:pt x="849" y="56"/>
                    <a:pt x="923" y="28"/>
                    <a:pt x="1010" y="0"/>
                  </a:cubicBezTo>
                  <a:close/>
                </a:path>
              </a:pathLst>
            </a:custGeom>
            <a:solidFill>
              <a:srgbClr val="DB92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6667;p74">
              <a:extLst>
                <a:ext uri="{FF2B5EF4-FFF2-40B4-BE49-F238E27FC236}">
                  <a16:creationId xmlns:a16="http://schemas.microsoft.com/office/drawing/2014/main" id="{17BB0DB3-9E54-E89C-3F1D-B4CD32B62D57}"/>
                </a:ext>
              </a:extLst>
            </p:cNvPr>
            <p:cNvSpPr/>
            <p:nvPr/>
          </p:nvSpPr>
          <p:spPr>
            <a:xfrm>
              <a:off x="3928950" y="2338750"/>
              <a:ext cx="1850" cy="1450"/>
            </a:xfrm>
            <a:custGeom>
              <a:avLst/>
              <a:gdLst/>
              <a:ahLst/>
              <a:cxnLst/>
              <a:rect l="l" t="t" r="r" b="b"/>
              <a:pathLst>
                <a:path w="74" h="58" extrusionOk="0">
                  <a:moveTo>
                    <a:pt x="74" y="1"/>
                  </a:moveTo>
                  <a:cubicBezTo>
                    <a:pt x="42" y="15"/>
                    <a:pt x="28" y="43"/>
                    <a:pt x="0" y="57"/>
                  </a:cubicBezTo>
                  <a:lnTo>
                    <a:pt x="0" y="57"/>
                  </a:lnTo>
                  <a:cubicBezTo>
                    <a:pt x="28" y="43"/>
                    <a:pt x="42" y="15"/>
                    <a:pt x="74" y="1"/>
                  </a:cubicBezTo>
                  <a:close/>
                </a:path>
              </a:pathLst>
            </a:custGeom>
            <a:solidFill>
              <a:srgbClr val="ECC5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6668;p74">
              <a:extLst>
                <a:ext uri="{FF2B5EF4-FFF2-40B4-BE49-F238E27FC236}">
                  <a16:creationId xmlns:a16="http://schemas.microsoft.com/office/drawing/2014/main" id="{4F9AD9B2-C196-54C1-2FB8-4EE9636AF50B}"/>
                </a:ext>
              </a:extLst>
            </p:cNvPr>
            <p:cNvSpPr/>
            <p:nvPr/>
          </p:nvSpPr>
          <p:spPr>
            <a:xfrm>
              <a:off x="3926400" y="2313425"/>
              <a:ext cx="29650" cy="26775"/>
            </a:xfrm>
            <a:custGeom>
              <a:avLst/>
              <a:gdLst/>
              <a:ahLst/>
              <a:cxnLst/>
              <a:rect l="l" t="t" r="r" b="b"/>
              <a:pathLst>
                <a:path w="1186" h="1071" extrusionOk="0">
                  <a:moveTo>
                    <a:pt x="0" y="1"/>
                  </a:moveTo>
                  <a:lnTo>
                    <a:pt x="0" y="1"/>
                  </a:lnTo>
                  <a:cubicBezTo>
                    <a:pt x="14" y="279"/>
                    <a:pt x="14" y="588"/>
                    <a:pt x="14" y="912"/>
                  </a:cubicBezTo>
                  <a:cubicBezTo>
                    <a:pt x="42" y="954"/>
                    <a:pt x="74" y="1014"/>
                    <a:pt x="102" y="1070"/>
                  </a:cubicBezTo>
                  <a:cubicBezTo>
                    <a:pt x="130" y="1056"/>
                    <a:pt x="144" y="1028"/>
                    <a:pt x="176" y="1014"/>
                  </a:cubicBezTo>
                  <a:cubicBezTo>
                    <a:pt x="264" y="940"/>
                    <a:pt x="380" y="866"/>
                    <a:pt x="514" y="778"/>
                  </a:cubicBezTo>
                  <a:lnTo>
                    <a:pt x="528" y="778"/>
                  </a:lnTo>
                  <a:cubicBezTo>
                    <a:pt x="630" y="704"/>
                    <a:pt x="746" y="648"/>
                    <a:pt x="879" y="588"/>
                  </a:cubicBezTo>
                  <a:lnTo>
                    <a:pt x="894" y="588"/>
                  </a:lnTo>
                  <a:lnTo>
                    <a:pt x="894" y="574"/>
                  </a:lnTo>
                  <a:lnTo>
                    <a:pt x="922" y="574"/>
                  </a:lnTo>
                  <a:cubicBezTo>
                    <a:pt x="1024" y="528"/>
                    <a:pt x="1098" y="500"/>
                    <a:pt x="1185" y="472"/>
                  </a:cubicBezTo>
                  <a:cubicBezTo>
                    <a:pt x="922" y="296"/>
                    <a:pt x="468" y="75"/>
                    <a:pt x="0" y="1"/>
                  </a:cubicBezTo>
                  <a:close/>
                </a:path>
              </a:pathLst>
            </a:custGeom>
            <a:solidFill>
              <a:srgbClr val="ECC5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6669;p74">
              <a:extLst>
                <a:ext uri="{FF2B5EF4-FFF2-40B4-BE49-F238E27FC236}">
                  <a16:creationId xmlns:a16="http://schemas.microsoft.com/office/drawing/2014/main" id="{703C7884-6AF1-21BA-1EBA-B31FAA828B0B}"/>
                </a:ext>
              </a:extLst>
            </p:cNvPr>
            <p:cNvSpPr/>
            <p:nvPr/>
          </p:nvSpPr>
          <p:spPr>
            <a:xfrm>
              <a:off x="3875825" y="2302675"/>
              <a:ext cx="112150" cy="88075"/>
            </a:xfrm>
            <a:custGeom>
              <a:avLst/>
              <a:gdLst/>
              <a:ahLst/>
              <a:cxnLst/>
              <a:rect l="l" t="t" r="r" b="b"/>
              <a:pathLst>
                <a:path w="4486" h="3523" extrusionOk="0">
                  <a:moveTo>
                    <a:pt x="560" y="0"/>
                  </a:moveTo>
                  <a:cubicBezTo>
                    <a:pt x="506" y="0"/>
                    <a:pt x="455" y="7"/>
                    <a:pt x="409" y="23"/>
                  </a:cubicBezTo>
                  <a:cubicBezTo>
                    <a:pt x="57" y="139"/>
                    <a:pt x="264" y="389"/>
                    <a:pt x="264" y="389"/>
                  </a:cubicBezTo>
                  <a:cubicBezTo>
                    <a:pt x="264" y="389"/>
                    <a:pt x="88" y="417"/>
                    <a:pt x="88" y="578"/>
                  </a:cubicBezTo>
                  <a:cubicBezTo>
                    <a:pt x="74" y="695"/>
                    <a:pt x="233" y="768"/>
                    <a:pt x="233" y="768"/>
                  </a:cubicBezTo>
                  <a:cubicBezTo>
                    <a:pt x="233" y="768"/>
                    <a:pt x="1" y="782"/>
                    <a:pt x="29" y="930"/>
                  </a:cubicBezTo>
                  <a:cubicBezTo>
                    <a:pt x="74" y="1092"/>
                    <a:pt x="250" y="1134"/>
                    <a:pt x="250" y="1134"/>
                  </a:cubicBezTo>
                  <a:cubicBezTo>
                    <a:pt x="250" y="1134"/>
                    <a:pt x="245" y="1134"/>
                    <a:pt x="237" y="1134"/>
                  </a:cubicBezTo>
                  <a:cubicBezTo>
                    <a:pt x="198" y="1134"/>
                    <a:pt x="86" y="1143"/>
                    <a:pt x="74" y="1254"/>
                  </a:cubicBezTo>
                  <a:cubicBezTo>
                    <a:pt x="57" y="1398"/>
                    <a:pt x="352" y="1500"/>
                    <a:pt x="352" y="1500"/>
                  </a:cubicBezTo>
                  <a:cubicBezTo>
                    <a:pt x="352" y="1500"/>
                    <a:pt x="514" y="1662"/>
                    <a:pt x="894" y="1676"/>
                  </a:cubicBezTo>
                  <a:cubicBezTo>
                    <a:pt x="917" y="1677"/>
                    <a:pt x="940" y="1678"/>
                    <a:pt x="963" y="1678"/>
                  </a:cubicBezTo>
                  <a:cubicBezTo>
                    <a:pt x="1307" y="1678"/>
                    <a:pt x="1552" y="1560"/>
                    <a:pt x="1552" y="1560"/>
                  </a:cubicBezTo>
                  <a:cubicBezTo>
                    <a:pt x="1552" y="1560"/>
                    <a:pt x="2241" y="3027"/>
                    <a:pt x="3208" y="3378"/>
                  </a:cubicBezTo>
                  <a:cubicBezTo>
                    <a:pt x="3491" y="3477"/>
                    <a:pt x="3708" y="3523"/>
                    <a:pt x="3874" y="3523"/>
                  </a:cubicBezTo>
                  <a:cubicBezTo>
                    <a:pt x="4276" y="3523"/>
                    <a:pt x="4383" y="3255"/>
                    <a:pt x="4426" y="2819"/>
                  </a:cubicBezTo>
                  <a:cubicBezTo>
                    <a:pt x="4485" y="2189"/>
                    <a:pt x="3972" y="1648"/>
                    <a:pt x="3310" y="1194"/>
                  </a:cubicBezTo>
                  <a:cubicBezTo>
                    <a:pt x="2815" y="856"/>
                    <a:pt x="1422" y="301"/>
                    <a:pt x="1422" y="301"/>
                  </a:cubicBezTo>
                  <a:cubicBezTo>
                    <a:pt x="1422" y="301"/>
                    <a:pt x="922" y="0"/>
                    <a:pt x="560" y="0"/>
                  </a:cubicBezTo>
                  <a:close/>
                </a:path>
              </a:pathLst>
            </a:custGeom>
            <a:solidFill>
              <a:srgbClr val="FEC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6670;p74">
              <a:extLst>
                <a:ext uri="{FF2B5EF4-FFF2-40B4-BE49-F238E27FC236}">
                  <a16:creationId xmlns:a16="http://schemas.microsoft.com/office/drawing/2014/main" id="{B7295689-5DE5-800F-2ABE-C9FAE715FF66}"/>
                </a:ext>
              </a:extLst>
            </p:cNvPr>
            <p:cNvSpPr/>
            <p:nvPr/>
          </p:nvSpPr>
          <p:spPr>
            <a:xfrm>
              <a:off x="3832900" y="2247475"/>
              <a:ext cx="56850" cy="44000"/>
            </a:xfrm>
            <a:custGeom>
              <a:avLst/>
              <a:gdLst/>
              <a:ahLst/>
              <a:cxnLst/>
              <a:rect l="l" t="t" r="r" b="b"/>
              <a:pathLst>
                <a:path w="2274" h="1760" extrusionOk="0">
                  <a:moveTo>
                    <a:pt x="15" y="1"/>
                  </a:moveTo>
                  <a:cubicBezTo>
                    <a:pt x="15" y="1"/>
                    <a:pt x="103" y="454"/>
                    <a:pt x="75" y="736"/>
                  </a:cubicBezTo>
                  <a:cubicBezTo>
                    <a:pt x="33" y="1028"/>
                    <a:pt x="1" y="1189"/>
                    <a:pt x="1" y="1189"/>
                  </a:cubicBezTo>
                  <a:cubicBezTo>
                    <a:pt x="1" y="1189"/>
                    <a:pt x="344" y="1760"/>
                    <a:pt x="1062" y="1760"/>
                  </a:cubicBezTo>
                  <a:cubicBezTo>
                    <a:pt x="1070" y="1760"/>
                    <a:pt x="1079" y="1760"/>
                    <a:pt x="1088" y="1759"/>
                  </a:cubicBezTo>
                  <a:cubicBezTo>
                    <a:pt x="1820" y="1731"/>
                    <a:pt x="2273" y="1189"/>
                    <a:pt x="2273" y="1189"/>
                  </a:cubicBezTo>
                  <a:cubicBezTo>
                    <a:pt x="2273" y="1189"/>
                    <a:pt x="2157" y="574"/>
                    <a:pt x="2171" y="366"/>
                  </a:cubicBezTo>
                  <a:cubicBezTo>
                    <a:pt x="2185" y="162"/>
                    <a:pt x="2199" y="74"/>
                    <a:pt x="2199" y="74"/>
                  </a:cubicBezTo>
                  <a:lnTo>
                    <a:pt x="15" y="1"/>
                  </a:lnTo>
                  <a:close/>
                </a:path>
              </a:pathLst>
            </a:custGeom>
            <a:solidFill>
              <a:srgbClr val="FEC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6671;p74">
              <a:extLst>
                <a:ext uri="{FF2B5EF4-FFF2-40B4-BE49-F238E27FC236}">
                  <a16:creationId xmlns:a16="http://schemas.microsoft.com/office/drawing/2014/main" id="{8B79DA2C-5C22-78C7-F496-F303AD2E0560}"/>
                </a:ext>
              </a:extLst>
            </p:cNvPr>
            <p:cNvSpPr/>
            <p:nvPr/>
          </p:nvSpPr>
          <p:spPr>
            <a:xfrm>
              <a:off x="3833275" y="2247475"/>
              <a:ext cx="800" cy="5225"/>
            </a:xfrm>
            <a:custGeom>
              <a:avLst/>
              <a:gdLst/>
              <a:ahLst/>
              <a:cxnLst/>
              <a:rect l="l" t="t" r="r" b="b"/>
              <a:pathLst>
                <a:path w="32" h="209" extrusionOk="0">
                  <a:moveTo>
                    <a:pt x="0" y="1"/>
                  </a:moveTo>
                  <a:cubicBezTo>
                    <a:pt x="0" y="1"/>
                    <a:pt x="18" y="89"/>
                    <a:pt x="32" y="208"/>
                  </a:cubicBezTo>
                  <a:lnTo>
                    <a:pt x="32" y="208"/>
                  </a:lnTo>
                  <a:cubicBezTo>
                    <a:pt x="18" y="89"/>
                    <a:pt x="0" y="1"/>
                    <a:pt x="0" y="1"/>
                  </a:cubicBezTo>
                  <a:close/>
                </a:path>
              </a:pathLst>
            </a:custGeom>
            <a:solidFill>
              <a:srgbClr val="EDDD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6672;p74">
              <a:extLst>
                <a:ext uri="{FF2B5EF4-FFF2-40B4-BE49-F238E27FC236}">
                  <a16:creationId xmlns:a16="http://schemas.microsoft.com/office/drawing/2014/main" id="{DB82842B-893F-AEC1-D9A2-18C23C482242}"/>
                </a:ext>
              </a:extLst>
            </p:cNvPr>
            <p:cNvSpPr/>
            <p:nvPr/>
          </p:nvSpPr>
          <p:spPr>
            <a:xfrm>
              <a:off x="3834050" y="2252675"/>
              <a:ext cx="53850" cy="13550"/>
            </a:xfrm>
            <a:custGeom>
              <a:avLst/>
              <a:gdLst/>
              <a:ahLst/>
              <a:cxnLst/>
              <a:rect l="l" t="t" r="r" b="b"/>
              <a:pathLst>
                <a:path w="2154" h="542" extrusionOk="0">
                  <a:moveTo>
                    <a:pt x="2125" y="264"/>
                  </a:moveTo>
                  <a:cubicBezTo>
                    <a:pt x="2125" y="352"/>
                    <a:pt x="2139" y="440"/>
                    <a:pt x="2153" y="542"/>
                  </a:cubicBezTo>
                  <a:lnTo>
                    <a:pt x="2153" y="542"/>
                  </a:lnTo>
                  <a:cubicBezTo>
                    <a:pt x="2139" y="440"/>
                    <a:pt x="2125" y="352"/>
                    <a:pt x="2125" y="264"/>
                  </a:cubicBezTo>
                  <a:close/>
                  <a:moveTo>
                    <a:pt x="2125" y="264"/>
                  </a:moveTo>
                  <a:close/>
                  <a:moveTo>
                    <a:pt x="1" y="0"/>
                  </a:moveTo>
                  <a:lnTo>
                    <a:pt x="1" y="0"/>
                  </a:lnTo>
                  <a:cubicBezTo>
                    <a:pt x="29" y="130"/>
                    <a:pt x="43" y="306"/>
                    <a:pt x="29" y="454"/>
                  </a:cubicBezTo>
                  <a:lnTo>
                    <a:pt x="29" y="454"/>
                  </a:lnTo>
                  <a:cubicBezTo>
                    <a:pt x="43" y="306"/>
                    <a:pt x="29" y="130"/>
                    <a:pt x="1" y="0"/>
                  </a:cubicBezTo>
                  <a:close/>
                </a:path>
              </a:pathLst>
            </a:custGeom>
            <a:solidFill>
              <a:srgbClr val="D65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6673;p74">
              <a:extLst>
                <a:ext uri="{FF2B5EF4-FFF2-40B4-BE49-F238E27FC236}">
                  <a16:creationId xmlns:a16="http://schemas.microsoft.com/office/drawing/2014/main" id="{5C814092-3EBB-9DA6-CFDC-3238946517F5}"/>
                </a:ext>
              </a:extLst>
            </p:cNvPr>
            <p:cNvSpPr/>
            <p:nvPr/>
          </p:nvSpPr>
          <p:spPr>
            <a:xfrm>
              <a:off x="3833275" y="2247475"/>
              <a:ext cx="54625" cy="23850"/>
            </a:xfrm>
            <a:custGeom>
              <a:avLst/>
              <a:gdLst/>
              <a:ahLst/>
              <a:cxnLst/>
              <a:rect l="l" t="t" r="r" b="b"/>
              <a:pathLst>
                <a:path w="2185" h="954" extrusionOk="0">
                  <a:moveTo>
                    <a:pt x="0" y="1"/>
                  </a:moveTo>
                  <a:cubicBezTo>
                    <a:pt x="0" y="1"/>
                    <a:pt x="18" y="89"/>
                    <a:pt x="32" y="208"/>
                  </a:cubicBezTo>
                  <a:cubicBezTo>
                    <a:pt x="60" y="338"/>
                    <a:pt x="74" y="514"/>
                    <a:pt x="60" y="662"/>
                  </a:cubicBezTo>
                  <a:cubicBezTo>
                    <a:pt x="383" y="866"/>
                    <a:pt x="823" y="940"/>
                    <a:pt x="1189" y="954"/>
                  </a:cubicBezTo>
                  <a:lnTo>
                    <a:pt x="1217" y="954"/>
                  </a:lnTo>
                  <a:cubicBezTo>
                    <a:pt x="1569" y="954"/>
                    <a:pt x="1892" y="880"/>
                    <a:pt x="2184" y="750"/>
                  </a:cubicBezTo>
                  <a:cubicBezTo>
                    <a:pt x="2170" y="648"/>
                    <a:pt x="2156" y="560"/>
                    <a:pt x="2156" y="472"/>
                  </a:cubicBezTo>
                  <a:lnTo>
                    <a:pt x="2156" y="366"/>
                  </a:lnTo>
                  <a:cubicBezTo>
                    <a:pt x="2170" y="162"/>
                    <a:pt x="2184" y="74"/>
                    <a:pt x="2184" y="74"/>
                  </a:cubicBezTo>
                  <a:lnTo>
                    <a:pt x="222" y="15"/>
                  </a:lnTo>
                  <a:lnTo>
                    <a:pt x="0" y="1"/>
                  </a:lnTo>
                  <a:close/>
                </a:path>
              </a:pathLst>
            </a:custGeom>
            <a:solidFill>
              <a:srgbClr val="ECA9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6674;p74">
              <a:extLst>
                <a:ext uri="{FF2B5EF4-FFF2-40B4-BE49-F238E27FC236}">
                  <a16:creationId xmlns:a16="http://schemas.microsoft.com/office/drawing/2014/main" id="{577F464C-889A-3030-FF2E-9A9837167E4B}"/>
                </a:ext>
              </a:extLst>
            </p:cNvPr>
            <p:cNvSpPr/>
            <p:nvPr/>
          </p:nvSpPr>
          <p:spPr>
            <a:xfrm>
              <a:off x="3804675" y="2070725"/>
              <a:ext cx="181100" cy="143100"/>
            </a:xfrm>
            <a:custGeom>
              <a:avLst/>
              <a:gdLst/>
              <a:ahLst/>
              <a:cxnLst/>
              <a:rect l="l" t="t" r="r" b="b"/>
              <a:pathLst>
                <a:path w="7244" h="5724" extrusionOk="0">
                  <a:moveTo>
                    <a:pt x="2831" y="1"/>
                  </a:moveTo>
                  <a:cubicBezTo>
                    <a:pt x="1721" y="1"/>
                    <a:pt x="924" y="635"/>
                    <a:pt x="602" y="1105"/>
                  </a:cubicBezTo>
                  <a:cubicBezTo>
                    <a:pt x="61" y="1896"/>
                    <a:pt x="1" y="3613"/>
                    <a:pt x="1" y="3613"/>
                  </a:cubicBezTo>
                  <a:lnTo>
                    <a:pt x="5952" y="5723"/>
                  </a:lnTo>
                  <a:cubicBezTo>
                    <a:pt x="5952" y="5723"/>
                    <a:pt x="6920" y="4728"/>
                    <a:pt x="7082" y="3479"/>
                  </a:cubicBezTo>
                  <a:cubicBezTo>
                    <a:pt x="7243" y="2178"/>
                    <a:pt x="6892" y="1516"/>
                    <a:pt x="5499" y="1151"/>
                  </a:cubicBezTo>
                  <a:cubicBezTo>
                    <a:pt x="4498" y="298"/>
                    <a:pt x="3591" y="1"/>
                    <a:pt x="2831" y="1"/>
                  </a:cubicBezTo>
                  <a:close/>
                </a:path>
              </a:pathLst>
            </a:custGeom>
            <a:solidFill>
              <a:srgbClr val="C16B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6675;p74">
              <a:extLst>
                <a:ext uri="{FF2B5EF4-FFF2-40B4-BE49-F238E27FC236}">
                  <a16:creationId xmlns:a16="http://schemas.microsoft.com/office/drawing/2014/main" id="{2321E20A-0CAC-CB40-848D-17242E149926}"/>
                </a:ext>
              </a:extLst>
            </p:cNvPr>
            <p:cNvSpPr/>
            <p:nvPr/>
          </p:nvSpPr>
          <p:spPr>
            <a:xfrm>
              <a:off x="3943175" y="2208275"/>
              <a:ext cx="34500" cy="23600"/>
            </a:xfrm>
            <a:custGeom>
              <a:avLst/>
              <a:gdLst/>
              <a:ahLst/>
              <a:cxnLst/>
              <a:rect l="l" t="t" r="r" b="b"/>
              <a:pathLst>
                <a:path w="1380" h="944" extrusionOk="0">
                  <a:moveTo>
                    <a:pt x="653" y="1"/>
                  </a:moveTo>
                  <a:cubicBezTo>
                    <a:pt x="451" y="1"/>
                    <a:pt x="254" y="52"/>
                    <a:pt x="106" y="193"/>
                  </a:cubicBezTo>
                  <a:lnTo>
                    <a:pt x="177" y="74"/>
                  </a:lnTo>
                  <a:lnTo>
                    <a:pt x="177" y="74"/>
                  </a:lnTo>
                  <a:cubicBezTo>
                    <a:pt x="47" y="176"/>
                    <a:pt x="1" y="352"/>
                    <a:pt x="61" y="513"/>
                  </a:cubicBezTo>
                  <a:cubicBezTo>
                    <a:pt x="75" y="573"/>
                    <a:pt x="121" y="633"/>
                    <a:pt x="177" y="689"/>
                  </a:cubicBezTo>
                  <a:cubicBezTo>
                    <a:pt x="341" y="854"/>
                    <a:pt x="577" y="943"/>
                    <a:pt x="808" y="943"/>
                  </a:cubicBezTo>
                  <a:cubicBezTo>
                    <a:pt x="868" y="943"/>
                    <a:pt x="928" y="937"/>
                    <a:pt x="986" y="925"/>
                  </a:cubicBezTo>
                  <a:cubicBezTo>
                    <a:pt x="1056" y="911"/>
                    <a:pt x="1130" y="879"/>
                    <a:pt x="1190" y="837"/>
                  </a:cubicBezTo>
                  <a:cubicBezTo>
                    <a:pt x="1306" y="763"/>
                    <a:pt x="1380" y="615"/>
                    <a:pt x="1380" y="471"/>
                  </a:cubicBezTo>
                  <a:cubicBezTo>
                    <a:pt x="1366" y="323"/>
                    <a:pt x="1292" y="193"/>
                    <a:pt x="1176" y="119"/>
                  </a:cubicBezTo>
                  <a:cubicBezTo>
                    <a:pt x="1102" y="74"/>
                    <a:pt x="1014" y="60"/>
                    <a:pt x="940" y="31"/>
                  </a:cubicBezTo>
                  <a:cubicBezTo>
                    <a:pt x="846" y="12"/>
                    <a:pt x="749" y="1"/>
                    <a:pt x="653" y="1"/>
                  </a:cubicBezTo>
                  <a:close/>
                </a:path>
              </a:pathLst>
            </a:custGeom>
            <a:solidFill>
              <a:srgbClr val="FEC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6676;p74">
              <a:extLst>
                <a:ext uri="{FF2B5EF4-FFF2-40B4-BE49-F238E27FC236}">
                  <a16:creationId xmlns:a16="http://schemas.microsoft.com/office/drawing/2014/main" id="{F1E1D9CD-00F7-5FC1-F187-B383BA124231}"/>
                </a:ext>
              </a:extLst>
            </p:cNvPr>
            <p:cNvSpPr/>
            <p:nvPr/>
          </p:nvSpPr>
          <p:spPr>
            <a:xfrm>
              <a:off x="3779450" y="2152375"/>
              <a:ext cx="30450" cy="21000"/>
            </a:xfrm>
            <a:custGeom>
              <a:avLst/>
              <a:gdLst/>
              <a:ahLst/>
              <a:cxnLst/>
              <a:rect l="l" t="t" r="r" b="b"/>
              <a:pathLst>
                <a:path w="1218" h="840" extrusionOk="0">
                  <a:moveTo>
                    <a:pt x="467" y="1"/>
                  </a:moveTo>
                  <a:cubicBezTo>
                    <a:pt x="389" y="1"/>
                    <a:pt x="310" y="11"/>
                    <a:pt x="236" y="37"/>
                  </a:cubicBezTo>
                  <a:cubicBezTo>
                    <a:pt x="116" y="83"/>
                    <a:pt x="14" y="185"/>
                    <a:pt x="14" y="319"/>
                  </a:cubicBezTo>
                  <a:cubicBezTo>
                    <a:pt x="0" y="407"/>
                    <a:pt x="43" y="509"/>
                    <a:pt x="102" y="565"/>
                  </a:cubicBezTo>
                  <a:cubicBezTo>
                    <a:pt x="162" y="639"/>
                    <a:pt x="236" y="699"/>
                    <a:pt x="324" y="741"/>
                  </a:cubicBezTo>
                  <a:cubicBezTo>
                    <a:pt x="380" y="787"/>
                    <a:pt x="440" y="815"/>
                    <a:pt x="500" y="829"/>
                  </a:cubicBezTo>
                  <a:cubicBezTo>
                    <a:pt x="533" y="836"/>
                    <a:pt x="566" y="840"/>
                    <a:pt x="598" y="840"/>
                  </a:cubicBezTo>
                  <a:cubicBezTo>
                    <a:pt x="767" y="840"/>
                    <a:pt x="927" y="744"/>
                    <a:pt x="1027" y="597"/>
                  </a:cubicBezTo>
                  <a:cubicBezTo>
                    <a:pt x="1070" y="537"/>
                    <a:pt x="1098" y="449"/>
                    <a:pt x="1158" y="389"/>
                  </a:cubicBezTo>
                  <a:lnTo>
                    <a:pt x="1217" y="347"/>
                  </a:lnTo>
                  <a:cubicBezTo>
                    <a:pt x="1056" y="171"/>
                    <a:pt x="834" y="55"/>
                    <a:pt x="602" y="9"/>
                  </a:cubicBezTo>
                  <a:cubicBezTo>
                    <a:pt x="558" y="4"/>
                    <a:pt x="513" y="1"/>
                    <a:pt x="467" y="1"/>
                  </a:cubicBezTo>
                  <a:close/>
                </a:path>
              </a:pathLst>
            </a:custGeom>
            <a:solidFill>
              <a:srgbClr val="FEC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6677;p74">
              <a:extLst>
                <a:ext uri="{FF2B5EF4-FFF2-40B4-BE49-F238E27FC236}">
                  <a16:creationId xmlns:a16="http://schemas.microsoft.com/office/drawing/2014/main" id="{B8609B28-513A-069A-FB49-4FEC28B671D3}"/>
                </a:ext>
              </a:extLst>
            </p:cNvPr>
            <p:cNvSpPr/>
            <p:nvPr/>
          </p:nvSpPr>
          <p:spPr>
            <a:xfrm>
              <a:off x="3780950" y="2083200"/>
              <a:ext cx="186450" cy="180725"/>
            </a:xfrm>
            <a:custGeom>
              <a:avLst/>
              <a:gdLst/>
              <a:ahLst/>
              <a:cxnLst/>
              <a:rect l="l" t="t" r="r" b="b"/>
              <a:pathLst>
                <a:path w="7458" h="7229" extrusionOk="0">
                  <a:moveTo>
                    <a:pt x="3440" y="1"/>
                  </a:moveTo>
                  <a:cubicBezTo>
                    <a:pt x="3364" y="1"/>
                    <a:pt x="3306" y="8"/>
                    <a:pt x="3268" y="22"/>
                  </a:cubicBezTo>
                  <a:cubicBezTo>
                    <a:pt x="2388" y="388"/>
                    <a:pt x="1537" y="1063"/>
                    <a:pt x="1390" y="1869"/>
                  </a:cubicBezTo>
                  <a:cubicBezTo>
                    <a:pt x="1319" y="2249"/>
                    <a:pt x="1186" y="2776"/>
                    <a:pt x="950" y="3114"/>
                  </a:cubicBezTo>
                  <a:cubicBezTo>
                    <a:pt x="746" y="3420"/>
                    <a:pt x="0" y="4844"/>
                    <a:pt x="950" y="6146"/>
                  </a:cubicBezTo>
                  <a:cubicBezTo>
                    <a:pt x="1186" y="6470"/>
                    <a:pt x="1611" y="6705"/>
                    <a:pt x="1991" y="6849"/>
                  </a:cubicBezTo>
                  <a:cubicBezTo>
                    <a:pt x="2571" y="7067"/>
                    <a:pt x="3298" y="7229"/>
                    <a:pt x="4020" y="7229"/>
                  </a:cubicBezTo>
                  <a:cubicBezTo>
                    <a:pt x="4906" y="7229"/>
                    <a:pt x="5785" y="6986"/>
                    <a:pt x="6374" y="6308"/>
                  </a:cubicBezTo>
                  <a:cubicBezTo>
                    <a:pt x="6595" y="6044"/>
                    <a:pt x="6683" y="5724"/>
                    <a:pt x="6814" y="5414"/>
                  </a:cubicBezTo>
                  <a:cubicBezTo>
                    <a:pt x="7077" y="4771"/>
                    <a:pt x="7035" y="4447"/>
                    <a:pt x="7225" y="3789"/>
                  </a:cubicBezTo>
                  <a:cubicBezTo>
                    <a:pt x="7443" y="3012"/>
                    <a:pt x="7457" y="2206"/>
                    <a:pt x="7123" y="1457"/>
                  </a:cubicBezTo>
                  <a:cubicBezTo>
                    <a:pt x="6803" y="723"/>
                    <a:pt x="4218" y="1"/>
                    <a:pt x="3440" y="1"/>
                  </a:cubicBezTo>
                  <a:close/>
                </a:path>
              </a:pathLst>
            </a:custGeom>
            <a:solidFill>
              <a:srgbClr val="FEC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6678;p74">
              <a:extLst>
                <a:ext uri="{FF2B5EF4-FFF2-40B4-BE49-F238E27FC236}">
                  <a16:creationId xmlns:a16="http://schemas.microsoft.com/office/drawing/2014/main" id="{0A92F61C-67BC-A0A4-E9D8-2546A6F195F9}"/>
                </a:ext>
              </a:extLst>
            </p:cNvPr>
            <p:cNvSpPr/>
            <p:nvPr/>
          </p:nvSpPr>
          <p:spPr>
            <a:xfrm>
              <a:off x="3801425" y="2080700"/>
              <a:ext cx="173700" cy="134175"/>
            </a:xfrm>
            <a:custGeom>
              <a:avLst/>
              <a:gdLst/>
              <a:ahLst/>
              <a:cxnLst/>
              <a:rect l="l" t="t" r="r" b="b"/>
              <a:pathLst>
                <a:path w="6948" h="5367" extrusionOk="0">
                  <a:moveTo>
                    <a:pt x="3024" y="0"/>
                  </a:moveTo>
                  <a:cubicBezTo>
                    <a:pt x="2651" y="0"/>
                    <a:pt x="2362" y="63"/>
                    <a:pt x="2171" y="136"/>
                  </a:cubicBezTo>
                  <a:cubicBezTo>
                    <a:pt x="1672" y="326"/>
                    <a:pt x="1306" y="428"/>
                    <a:pt x="968" y="882"/>
                  </a:cubicBezTo>
                  <a:cubicBezTo>
                    <a:pt x="704" y="1279"/>
                    <a:pt x="1" y="1761"/>
                    <a:pt x="1" y="1761"/>
                  </a:cubicBezTo>
                  <a:cubicBezTo>
                    <a:pt x="1" y="1761"/>
                    <a:pt x="1027" y="2053"/>
                    <a:pt x="2380" y="2053"/>
                  </a:cubicBezTo>
                  <a:cubicBezTo>
                    <a:pt x="2660" y="2053"/>
                    <a:pt x="2953" y="2041"/>
                    <a:pt x="3254" y="2011"/>
                  </a:cubicBezTo>
                  <a:cubicBezTo>
                    <a:pt x="4999" y="1835"/>
                    <a:pt x="5393" y="1543"/>
                    <a:pt x="5393" y="1543"/>
                  </a:cubicBezTo>
                  <a:lnTo>
                    <a:pt x="5393" y="1543"/>
                  </a:lnTo>
                  <a:cubicBezTo>
                    <a:pt x="5393" y="1543"/>
                    <a:pt x="5249" y="2950"/>
                    <a:pt x="5513" y="3770"/>
                  </a:cubicBezTo>
                  <a:cubicBezTo>
                    <a:pt x="5776" y="4607"/>
                    <a:pt x="6082" y="5367"/>
                    <a:pt x="6082" y="5367"/>
                  </a:cubicBezTo>
                  <a:cubicBezTo>
                    <a:pt x="6082" y="5367"/>
                    <a:pt x="6744" y="4223"/>
                    <a:pt x="6846" y="3126"/>
                  </a:cubicBezTo>
                  <a:cubicBezTo>
                    <a:pt x="6920" y="2261"/>
                    <a:pt x="6948" y="1543"/>
                    <a:pt x="5379" y="692"/>
                  </a:cubicBezTo>
                  <a:cubicBezTo>
                    <a:pt x="4423" y="160"/>
                    <a:pt x="3618" y="0"/>
                    <a:pt x="3024" y="0"/>
                  </a:cubicBezTo>
                  <a:close/>
                </a:path>
              </a:pathLst>
            </a:custGeom>
            <a:solidFill>
              <a:srgbClr val="C16B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6679;p74">
              <a:extLst>
                <a:ext uri="{FF2B5EF4-FFF2-40B4-BE49-F238E27FC236}">
                  <a16:creationId xmlns:a16="http://schemas.microsoft.com/office/drawing/2014/main" id="{038123C9-DD23-4385-8C4A-E6D2E17214B4}"/>
                </a:ext>
              </a:extLst>
            </p:cNvPr>
            <p:cNvSpPr/>
            <p:nvPr/>
          </p:nvSpPr>
          <p:spPr>
            <a:xfrm>
              <a:off x="3881275" y="2189975"/>
              <a:ext cx="36700" cy="37025"/>
            </a:xfrm>
            <a:custGeom>
              <a:avLst/>
              <a:gdLst/>
              <a:ahLst/>
              <a:cxnLst/>
              <a:rect l="l" t="t" r="r" b="b"/>
              <a:pathLst>
                <a:path w="1468" h="1481" extrusionOk="0">
                  <a:moveTo>
                    <a:pt x="736" y="0"/>
                  </a:moveTo>
                  <a:cubicBezTo>
                    <a:pt x="324" y="0"/>
                    <a:pt x="1" y="324"/>
                    <a:pt x="1" y="732"/>
                  </a:cubicBezTo>
                  <a:cubicBezTo>
                    <a:pt x="1" y="1143"/>
                    <a:pt x="324" y="1481"/>
                    <a:pt x="736" y="1481"/>
                  </a:cubicBezTo>
                  <a:cubicBezTo>
                    <a:pt x="1144" y="1481"/>
                    <a:pt x="1467" y="1143"/>
                    <a:pt x="1467" y="732"/>
                  </a:cubicBezTo>
                  <a:cubicBezTo>
                    <a:pt x="1467" y="324"/>
                    <a:pt x="1144" y="0"/>
                    <a:pt x="736" y="0"/>
                  </a:cubicBez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6680;p74">
              <a:extLst>
                <a:ext uri="{FF2B5EF4-FFF2-40B4-BE49-F238E27FC236}">
                  <a16:creationId xmlns:a16="http://schemas.microsoft.com/office/drawing/2014/main" id="{31E70B92-257A-7923-8CDE-E2D31CF6B894}"/>
                </a:ext>
              </a:extLst>
            </p:cNvPr>
            <p:cNvSpPr/>
            <p:nvPr/>
          </p:nvSpPr>
          <p:spPr>
            <a:xfrm>
              <a:off x="3880575" y="2189250"/>
              <a:ext cx="38100" cy="38475"/>
            </a:xfrm>
            <a:custGeom>
              <a:avLst/>
              <a:gdLst/>
              <a:ahLst/>
              <a:cxnLst/>
              <a:rect l="l" t="t" r="r" b="b"/>
              <a:pathLst>
                <a:path w="1524" h="1539" extrusionOk="0">
                  <a:moveTo>
                    <a:pt x="764" y="57"/>
                  </a:moveTo>
                  <a:cubicBezTo>
                    <a:pt x="954" y="57"/>
                    <a:pt x="1144" y="131"/>
                    <a:pt x="1260" y="265"/>
                  </a:cubicBezTo>
                  <a:cubicBezTo>
                    <a:pt x="1393" y="395"/>
                    <a:pt x="1467" y="571"/>
                    <a:pt x="1467" y="761"/>
                  </a:cubicBezTo>
                  <a:cubicBezTo>
                    <a:pt x="1467" y="968"/>
                    <a:pt x="1393" y="1144"/>
                    <a:pt x="1260" y="1274"/>
                  </a:cubicBezTo>
                  <a:cubicBezTo>
                    <a:pt x="1144" y="1408"/>
                    <a:pt x="954" y="1482"/>
                    <a:pt x="764" y="1482"/>
                  </a:cubicBezTo>
                  <a:cubicBezTo>
                    <a:pt x="570" y="1482"/>
                    <a:pt x="394" y="1408"/>
                    <a:pt x="264" y="1274"/>
                  </a:cubicBezTo>
                  <a:cubicBezTo>
                    <a:pt x="131" y="1144"/>
                    <a:pt x="60" y="968"/>
                    <a:pt x="60" y="761"/>
                  </a:cubicBezTo>
                  <a:cubicBezTo>
                    <a:pt x="60" y="571"/>
                    <a:pt x="131" y="395"/>
                    <a:pt x="264" y="265"/>
                  </a:cubicBezTo>
                  <a:cubicBezTo>
                    <a:pt x="394" y="131"/>
                    <a:pt x="570" y="57"/>
                    <a:pt x="764" y="57"/>
                  </a:cubicBezTo>
                  <a:close/>
                  <a:moveTo>
                    <a:pt x="764" y="1"/>
                  </a:moveTo>
                  <a:cubicBezTo>
                    <a:pt x="556" y="1"/>
                    <a:pt x="366" y="89"/>
                    <a:pt x="219" y="219"/>
                  </a:cubicBezTo>
                  <a:cubicBezTo>
                    <a:pt x="88" y="367"/>
                    <a:pt x="0" y="557"/>
                    <a:pt x="0" y="761"/>
                  </a:cubicBezTo>
                  <a:cubicBezTo>
                    <a:pt x="0" y="982"/>
                    <a:pt x="88" y="1172"/>
                    <a:pt x="219" y="1320"/>
                  </a:cubicBezTo>
                  <a:cubicBezTo>
                    <a:pt x="366" y="1450"/>
                    <a:pt x="556" y="1538"/>
                    <a:pt x="764" y="1538"/>
                  </a:cubicBezTo>
                  <a:cubicBezTo>
                    <a:pt x="982" y="1538"/>
                    <a:pt x="1172" y="1450"/>
                    <a:pt x="1305" y="1320"/>
                  </a:cubicBezTo>
                  <a:cubicBezTo>
                    <a:pt x="1450" y="1172"/>
                    <a:pt x="1524" y="982"/>
                    <a:pt x="1524" y="761"/>
                  </a:cubicBezTo>
                  <a:cubicBezTo>
                    <a:pt x="1524" y="557"/>
                    <a:pt x="1450" y="367"/>
                    <a:pt x="1305" y="219"/>
                  </a:cubicBezTo>
                  <a:cubicBezTo>
                    <a:pt x="1172" y="89"/>
                    <a:pt x="982" y="1"/>
                    <a:pt x="76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6681;p74">
              <a:extLst>
                <a:ext uri="{FF2B5EF4-FFF2-40B4-BE49-F238E27FC236}">
                  <a16:creationId xmlns:a16="http://schemas.microsoft.com/office/drawing/2014/main" id="{0BE09280-5FA4-33E3-F681-AFEC2654312C}"/>
                </a:ext>
              </a:extLst>
            </p:cNvPr>
            <p:cNvSpPr/>
            <p:nvPr/>
          </p:nvSpPr>
          <p:spPr>
            <a:xfrm>
              <a:off x="3880925" y="2191450"/>
              <a:ext cx="36700" cy="37050"/>
            </a:xfrm>
            <a:custGeom>
              <a:avLst/>
              <a:gdLst/>
              <a:ahLst/>
              <a:cxnLst/>
              <a:rect l="l" t="t" r="r" b="b"/>
              <a:pathLst>
                <a:path w="1468" h="1482" extrusionOk="0">
                  <a:moveTo>
                    <a:pt x="732" y="1"/>
                  </a:moveTo>
                  <a:cubicBezTo>
                    <a:pt x="324" y="1"/>
                    <a:pt x="1" y="339"/>
                    <a:pt x="1" y="733"/>
                  </a:cubicBezTo>
                  <a:cubicBezTo>
                    <a:pt x="1" y="1144"/>
                    <a:pt x="324" y="1482"/>
                    <a:pt x="732" y="1482"/>
                  </a:cubicBezTo>
                  <a:cubicBezTo>
                    <a:pt x="1130" y="1482"/>
                    <a:pt x="1467" y="1144"/>
                    <a:pt x="1467" y="733"/>
                  </a:cubicBezTo>
                  <a:cubicBezTo>
                    <a:pt x="1467" y="339"/>
                    <a:pt x="1130" y="1"/>
                    <a:pt x="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6682;p74">
              <a:extLst>
                <a:ext uri="{FF2B5EF4-FFF2-40B4-BE49-F238E27FC236}">
                  <a16:creationId xmlns:a16="http://schemas.microsoft.com/office/drawing/2014/main" id="{C4501DD8-45B0-CBEE-869B-904002074BFC}"/>
                </a:ext>
              </a:extLst>
            </p:cNvPr>
            <p:cNvSpPr/>
            <p:nvPr/>
          </p:nvSpPr>
          <p:spPr>
            <a:xfrm>
              <a:off x="3887175" y="2198050"/>
              <a:ext cx="23850" cy="23850"/>
            </a:xfrm>
            <a:custGeom>
              <a:avLst/>
              <a:gdLst/>
              <a:ahLst/>
              <a:cxnLst/>
              <a:rect l="l" t="t" r="r" b="b"/>
              <a:pathLst>
                <a:path w="954" h="954" extrusionOk="0">
                  <a:moveTo>
                    <a:pt x="482" y="1"/>
                  </a:moveTo>
                  <a:cubicBezTo>
                    <a:pt x="218" y="1"/>
                    <a:pt x="0" y="205"/>
                    <a:pt x="0" y="469"/>
                  </a:cubicBezTo>
                  <a:cubicBezTo>
                    <a:pt x="0" y="746"/>
                    <a:pt x="218" y="954"/>
                    <a:pt x="482" y="954"/>
                  </a:cubicBezTo>
                  <a:cubicBezTo>
                    <a:pt x="746" y="954"/>
                    <a:pt x="954" y="746"/>
                    <a:pt x="954" y="469"/>
                  </a:cubicBezTo>
                  <a:cubicBezTo>
                    <a:pt x="954" y="205"/>
                    <a:pt x="746" y="1"/>
                    <a:pt x="48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6683;p74">
              <a:extLst>
                <a:ext uri="{FF2B5EF4-FFF2-40B4-BE49-F238E27FC236}">
                  <a16:creationId xmlns:a16="http://schemas.microsoft.com/office/drawing/2014/main" id="{308D685B-C5BE-77D9-C9F3-6C7C1E3463C2}"/>
                </a:ext>
              </a:extLst>
            </p:cNvPr>
            <p:cNvSpPr/>
            <p:nvPr/>
          </p:nvSpPr>
          <p:spPr>
            <a:xfrm>
              <a:off x="3905100" y="2206050"/>
              <a:ext cx="8825" cy="5575"/>
            </a:xfrm>
            <a:custGeom>
              <a:avLst/>
              <a:gdLst/>
              <a:ahLst/>
              <a:cxnLst/>
              <a:rect l="l" t="t" r="r" b="b"/>
              <a:pathLst>
                <a:path w="353" h="223" extrusionOk="0">
                  <a:moveTo>
                    <a:pt x="177" y="1"/>
                  </a:moveTo>
                  <a:cubicBezTo>
                    <a:pt x="89" y="1"/>
                    <a:pt x="1" y="47"/>
                    <a:pt x="1" y="120"/>
                  </a:cubicBezTo>
                  <a:cubicBezTo>
                    <a:pt x="1" y="177"/>
                    <a:pt x="89" y="222"/>
                    <a:pt x="177" y="222"/>
                  </a:cubicBezTo>
                  <a:cubicBezTo>
                    <a:pt x="279" y="222"/>
                    <a:pt x="353" y="177"/>
                    <a:pt x="353" y="120"/>
                  </a:cubicBezTo>
                  <a:cubicBezTo>
                    <a:pt x="353" y="47"/>
                    <a:pt x="279" y="1"/>
                    <a:pt x="1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6684;p74">
              <a:extLst>
                <a:ext uri="{FF2B5EF4-FFF2-40B4-BE49-F238E27FC236}">
                  <a16:creationId xmlns:a16="http://schemas.microsoft.com/office/drawing/2014/main" id="{7CE4C516-4412-B8F4-58F3-204D54CCF13F}"/>
                </a:ext>
              </a:extLst>
            </p:cNvPr>
            <p:cNvSpPr/>
            <p:nvPr/>
          </p:nvSpPr>
          <p:spPr>
            <a:xfrm>
              <a:off x="3805475" y="2170375"/>
              <a:ext cx="42150" cy="37150"/>
            </a:xfrm>
            <a:custGeom>
              <a:avLst/>
              <a:gdLst/>
              <a:ahLst/>
              <a:cxnLst/>
              <a:rect l="l" t="t" r="r" b="b"/>
              <a:pathLst>
                <a:path w="1686" h="1486" extrusionOk="0">
                  <a:moveTo>
                    <a:pt x="842" y="0"/>
                  </a:moveTo>
                  <a:cubicBezTo>
                    <a:pt x="553" y="0"/>
                    <a:pt x="272" y="171"/>
                    <a:pt x="162" y="460"/>
                  </a:cubicBezTo>
                  <a:cubicBezTo>
                    <a:pt x="0" y="844"/>
                    <a:pt x="190" y="1284"/>
                    <a:pt x="570" y="1428"/>
                  </a:cubicBezTo>
                  <a:cubicBezTo>
                    <a:pt x="659" y="1467"/>
                    <a:pt x="753" y="1486"/>
                    <a:pt x="846" y="1486"/>
                  </a:cubicBezTo>
                  <a:cubicBezTo>
                    <a:pt x="1133" y="1486"/>
                    <a:pt x="1412" y="1307"/>
                    <a:pt x="1524" y="1020"/>
                  </a:cubicBezTo>
                  <a:cubicBezTo>
                    <a:pt x="1685" y="636"/>
                    <a:pt x="1495" y="197"/>
                    <a:pt x="1112" y="52"/>
                  </a:cubicBezTo>
                  <a:cubicBezTo>
                    <a:pt x="1025" y="17"/>
                    <a:pt x="933" y="0"/>
                    <a:pt x="842" y="0"/>
                  </a:cubicBez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6685;p74">
              <a:extLst>
                <a:ext uri="{FF2B5EF4-FFF2-40B4-BE49-F238E27FC236}">
                  <a16:creationId xmlns:a16="http://schemas.microsoft.com/office/drawing/2014/main" id="{6E8B11A5-4DD4-7872-73B3-2B50FC8E525C}"/>
                </a:ext>
              </a:extLst>
            </p:cNvPr>
            <p:cNvSpPr/>
            <p:nvPr/>
          </p:nvSpPr>
          <p:spPr>
            <a:xfrm>
              <a:off x="3807325" y="2169475"/>
              <a:ext cx="38450" cy="38800"/>
            </a:xfrm>
            <a:custGeom>
              <a:avLst/>
              <a:gdLst/>
              <a:ahLst/>
              <a:cxnLst/>
              <a:rect l="l" t="t" r="r" b="b"/>
              <a:pathLst>
                <a:path w="1538" h="1552" extrusionOk="0">
                  <a:moveTo>
                    <a:pt x="774" y="57"/>
                  </a:moveTo>
                  <a:cubicBezTo>
                    <a:pt x="862" y="57"/>
                    <a:pt x="950" y="88"/>
                    <a:pt x="1038" y="117"/>
                  </a:cubicBezTo>
                  <a:cubicBezTo>
                    <a:pt x="1302" y="233"/>
                    <a:pt x="1478" y="496"/>
                    <a:pt x="1478" y="778"/>
                  </a:cubicBezTo>
                  <a:cubicBezTo>
                    <a:pt x="1478" y="866"/>
                    <a:pt x="1464" y="954"/>
                    <a:pt x="1421" y="1042"/>
                  </a:cubicBezTo>
                  <a:cubicBezTo>
                    <a:pt x="1319" y="1320"/>
                    <a:pt x="1038" y="1495"/>
                    <a:pt x="760" y="1495"/>
                  </a:cubicBezTo>
                  <a:cubicBezTo>
                    <a:pt x="672" y="1495"/>
                    <a:pt x="584" y="1481"/>
                    <a:pt x="496" y="1436"/>
                  </a:cubicBezTo>
                  <a:cubicBezTo>
                    <a:pt x="233" y="1334"/>
                    <a:pt x="57" y="1070"/>
                    <a:pt x="57" y="778"/>
                  </a:cubicBezTo>
                  <a:cubicBezTo>
                    <a:pt x="57" y="690"/>
                    <a:pt x="71" y="602"/>
                    <a:pt x="116" y="514"/>
                  </a:cubicBezTo>
                  <a:cubicBezTo>
                    <a:pt x="218" y="233"/>
                    <a:pt x="496" y="57"/>
                    <a:pt x="774" y="57"/>
                  </a:cubicBezTo>
                  <a:close/>
                  <a:moveTo>
                    <a:pt x="774" y="1"/>
                  </a:moveTo>
                  <a:cubicBezTo>
                    <a:pt x="468" y="1"/>
                    <a:pt x="176" y="190"/>
                    <a:pt x="57" y="496"/>
                  </a:cubicBezTo>
                  <a:cubicBezTo>
                    <a:pt x="14" y="584"/>
                    <a:pt x="0" y="690"/>
                    <a:pt x="0" y="778"/>
                  </a:cubicBezTo>
                  <a:cubicBezTo>
                    <a:pt x="0" y="1084"/>
                    <a:pt x="176" y="1376"/>
                    <a:pt x="482" y="1495"/>
                  </a:cubicBezTo>
                  <a:cubicBezTo>
                    <a:pt x="570" y="1538"/>
                    <a:pt x="672" y="1552"/>
                    <a:pt x="760" y="1552"/>
                  </a:cubicBezTo>
                  <a:cubicBezTo>
                    <a:pt x="1070" y="1552"/>
                    <a:pt x="1362" y="1362"/>
                    <a:pt x="1478" y="1070"/>
                  </a:cubicBezTo>
                  <a:cubicBezTo>
                    <a:pt x="1523" y="968"/>
                    <a:pt x="1538" y="866"/>
                    <a:pt x="1538" y="778"/>
                  </a:cubicBezTo>
                  <a:cubicBezTo>
                    <a:pt x="1538" y="468"/>
                    <a:pt x="1362" y="176"/>
                    <a:pt x="1056" y="57"/>
                  </a:cubicBezTo>
                  <a:cubicBezTo>
                    <a:pt x="968" y="29"/>
                    <a:pt x="862" y="1"/>
                    <a:pt x="77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6686;p74">
              <a:extLst>
                <a:ext uri="{FF2B5EF4-FFF2-40B4-BE49-F238E27FC236}">
                  <a16:creationId xmlns:a16="http://schemas.microsoft.com/office/drawing/2014/main" id="{5117B786-9BDD-5201-77C2-09D754FE397F}"/>
                </a:ext>
              </a:extLst>
            </p:cNvPr>
            <p:cNvSpPr/>
            <p:nvPr/>
          </p:nvSpPr>
          <p:spPr>
            <a:xfrm>
              <a:off x="3805825" y="2172075"/>
              <a:ext cx="41450" cy="36950"/>
            </a:xfrm>
            <a:custGeom>
              <a:avLst/>
              <a:gdLst/>
              <a:ahLst/>
              <a:cxnLst/>
              <a:rect l="l" t="t" r="r" b="b"/>
              <a:pathLst>
                <a:path w="1658" h="1478" extrusionOk="0">
                  <a:moveTo>
                    <a:pt x="823" y="0"/>
                  </a:moveTo>
                  <a:cubicBezTo>
                    <a:pt x="535" y="0"/>
                    <a:pt x="257" y="179"/>
                    <a:pt x="148" y="466"/>
                  </a:cubicBezTo>
                  <a:cubicBezTo>
                    <a:pt x="1" y="850"/>
                    <a:pt x="176" y="1272"/>
                    <a:pt x="542" y="1420"/>
                  </a:cubicBezTo>
                  <a:cubicBezTo>
                    <a:pt x="635" y="1459"/>
                    <a:pt x="730" y="1478"/>
                    <a:pt x="823" y="1478"/>
                  </a:cubicBezTo>
                  <a:cubicBezTo>
                    <a:pt x="1114" y="1478"/>
                    <a:pt x="1387" y="1298"/>
                    <a:pt x="1510" y="1008"/>
                  </a:cubicBezTo>
                  <a:cubicBezTo>
                    <a:pt x="1657" y="628"/>
                    <a:pt x="1481" y="203"/>
                    <a:pt x="1098" y="58"/>
                  </a:cubicBezTo>
                  <a:cubicBezTo>
                    <a:pt x="1009" y="19"/>
                    <a:pt x="915" y="0"/>
                    <a:pt x="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6687;p74">
              <a:extLst>
                <a:ext uri="{FF2B5EF4-FFF2-40B4-BE49-F238E27FC236}">
                  <a16:creationId xmlns:a16="http://schemas.microsoft.com/office/drawing/2014/main" id="{97BCDA54-1C3B-FCF1-F708-1A28F827D974}"/>
                </a:ext>
              </a:extLst>
            </p:cNvPr>
            <p:cNvSpPr/>
            <p:nvPr/>
          </p:nvSpPr>
          <p:spPr>
            <a:xfrm>
              <a:off x="3812775" y="2178400"/>
              <a:ext cx="27100" cy="24200"/>
            </a:xfrm>
            <a:custGeom>
              <a:avLst/>
              <a:gdLst/>
              <a:ahLst/>
              <a:cxnLst/>
              <a:rect l="l" t="t" r="r" b="b"/>
              <a:pathLst>
                <a:path w="1084" h="968" extrusionOk="0">
                  <a:moveTo>
                    <a:pt x="548" y="1"/>
                  </a:moveTo>
                  <a:cubicBezTo>
                    <a:pt x="358" y="1"/>
                    <a:pt x="179" y="113"/>
                    <a:pt x="102" y="301"/>
                  </a:cubicBezTo>
                  <a:cubicBezTo>
                    <a:pt x="0" y="551"/>
                    <a:pt x="117" y="829"/>
                    <a:pt x="366" y="931"/>
                  </a:cubicBezTo>
                  <a:cubicBezTo>
                    <a:pt x="425" y="956"/>
                    <a:pt x="486" y="967"/>
                    <a:pt x="545" y="967"/>
                  </a:cubicBezTo>
                  <a:cubicBezTo>
                    <a:pt x="737" y="967"/>
                    <a:pt x="915" y="847"/>
                    <a:pt x="982" y="667"/>
                  </a:cubicBezTo>
                  <a:cubicBezTo>
                    <a:pt x="1084" y="421"/>
                    <a:pt x="968" y="139"/>
                    <a:pt x="732" y="37"/>
                  </a:cubicBezTo>
                  <a:cubicBezTo>
                    <a:pt x="672" y="12"/>
                    <a:pt x="609" y="1"/>
                    <a:pt x="5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6688;p74">
              <a:extLst>
                <a:ext uri="{FF2B5EF4-FFF2-40B4-BE49-F238E27FC236}">
                  <a16:creationId xmlns:a16="http://schemas.microsoft.com/office/drawing/2014/main" id="{49431409-15F6-5CDA-11F8-69679E032DB2}"/>
                </a:ext>
              </a:extLst>
            </p:cNvPr>
            <p:cNvSpPr/>
            <p:nvPr/>
          </p:nvSpPr>
          <p:spPr>
            <a:xfrm>
              <a:off x="3812425" y="2182475"/>
              <a:ext cx="9175" cy="6350"/>
            </a:xfrm>
            <a:custGeom>
              <a:avLst/>
              <a:gdLst/>
              <a:ahLst/>
              <a:cxnLst/>
              <a:rect l="l" t="t" r="r" b="b"/>
              <a:pathLst>
                <a:path w="367" h="254" extrusionOk="0">
                  <a:moveTo>
                    <a:pt x="150" y="0"/>
                  </a:moveTo>
                  <a:cubicBezTo>
                    <a:pt x="96" y="0"/>
                    <a:pt x="50" y="27"/>
                    <a:pt x="29" y="64"/>
                  </a:cubicBezTo>
                  <a:cubicBezTo>
                    <a:pt x="0" y="124"/>
                    <a:pt x="60" y="198"/>
                    <a:pt x="148" y="226"/>
                  </a:cubicBezTo>
                  <a:cubicBezTo>
                    <a:pt x="183" y="245"/>
                    <a:pt x="219" y="253"/>
                    <a:pt x="250" y="253"/>
                  </a:cubicBezTo>
                  <a:cubicBezTo>
                    <a:pt x="297" y="253"/>
                    <a:pt x="335" y="234"/>
                    <a:pt x="352" y="198"/>
                  </a:cubicBezTo>
                  <a:cubicBezTo>
                    <a:pt x="366" y="124"/>
                    <a:pt x="324" y="50"/>
                    <a:pt x="236" y="22"/>
                  </a:cubicBezTo>
                  <a:cubicBezTo>
                    <a:pt x="207" y="7"/>
                    <a:pt x="177" y="0"/>
                    <a:pt x="1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6689;p74">
              <a:extLst>
                <a:ext uri="{FF2B5EF4-FFF2-40B4-BE49-F238E27FC236}">
                  <a16:creationId xmlns:a16="http://schemas.microsoft.com/office/drawing/2014/main" id="{EE36ECFF-8989-54EC-AC94-A201DCADD58C}"/>
                </a:ext>
              </a:extLst>
            </p:cNvPr>
            <p:cNvSpPr/>
            <p:nvPr/>
          </p:nvSpPr>
          <p:spPr>
            <a:xfrm>
              <a:off x="3849800" y="2223650"/>
              <a:ext cx="21300" cy="8825"/>
            </a:xfrm>
            <a:custGeom>
              <a:avLst/>
              <a:gdLst/>
              <a:ahLst/>
              <a:cxnLst/>
              <a:rect l="l" t="t" r="r" b="b"/>
              <a:pathLst>
                <a:path w="852" h="353" extrusionOk="0">
                  <a:moveTo>
                    <a:pt x="820" y="0"/>
                  </a:moveTo>
                  <a:lnTo>
                    <a:pt x="820" y="18"/>
                  </a:lnTo>
                  <a:lnTo>
                    <a:pt x="806" y="18"/>
                  </a:lnTo>
                  <a:lnTo>
                    <a:pt x="792" y="32"/>
                  </a:lnTo>
                  <a:cubicBezTo>
                    <a:pt x="778" y="46"/>
                    <a:pt x="764" y="60"/>
                    <a:pt x="764" y="74"/>
                  </a:cubicBezTo>
                  <a:cubicBezTo>
                    <a:pt x="746" y="74"/>
                    <a:pt x="732" y="88"/>
                    <a:pt x="718" y="106"/>
                  </a:cubicBezTo>
                  <a:cubicBezTo>
                    <a:pt x="704" y="120"/>
                    <a:pt x="676" y="134"/>
                    <a:pt x="658" y="148"/>
                  </a:cubicBezTo>
                  <a:cubicBezTo>
                    <a:pt x="644" y="162"/>
                    <a:pt x="616" y="176"/>
                    <a:pt x="602" y="194"/>
                  </a:cubicBezTo>
                  <a:cubicBezTo>
                    <a:pt x="570" y="194"/>
                    <a:pt x="556" y="222"/>
                    <a:pt x="528" y="222"/>
                  </a:cubicBezTo>
                  <a:cubicBezTo>
                    <a:pt x="514" y="236"/>
                    <a:pt x="482" y="250"/>
                    <a:pt x="454" y="250"/>
                  </a:cubicBezTo>
                  <a:cubicBezTo>
                    <a:pt x="440" y="264"/>
                    <a:pt x="412" y="264"/>
                    <a:pt x="380" y="282"/>
                  </a:cubicBezTo>
                  <a:cubicBezTo>
                    <a:pt x="352" y="282"/>
                    <a:pt x="324" y="282"/>
                    <a:pt x="306" y="296"/>
                  </a:cubicBezTo>
                  <a:lnTo>
                    <a:pt x="162" y="296"/>
                  </a:lnTo>
                  <a:cubicBezTo>
                    <a:pt x="148" y="282"/>
                    <a:pt x="116" y="282"/>
                    <a:pt x="102" y="282"/>
                  </a:cubicBezTo>
                  <a:cubicBezTo>
                    <a:pt x="88" y="282"/>
                    <a:pt x="74" y="282"/>
                    <a:pt x="60" y="264"/>
                  </a:cubicBezTo>
                  <a:lnTo>
                    <a:pt x="28" y="264"/>
                  </a:lnTo>
                  <a:cubicBezTo>
                    <a:pt x="14" y="264"/>
                    <a:pt x="0" y="264"/>
                    <a:pt x="0" y="282"/>
                  </a:cubicBezTo>
                  <a:cubicBezTo>
                    <a:pt x="0" y="282"/>
                    <a:pt x="0" y="296"/>
                    <a:pt x="14" y="296"/>
                  </a:cubicBezTo>
                  <a:cubicBezTo>
                    <a:pt x="14" y="296"/>
                    <a:pt x="28" y="310"/>
                    <a:pt x="43" y="310"/>
                  </a:cubicBezTo>
                  <a:cubicBezTo>
                    <a:pt x="60" y="324"/>
                    <a:pt x="74" y="324"/>
                    <a:pt x="88" y="324"/>
                  </a:cubicBezTo>
                  <a:cubicBezTo>
                    <a:pt x="116" y="338"/>
                    <a:pt x="130" y="338"/>
                    <a:pt x="162" y="338"/>
                  </a:cubicBezTo>
                  <a:cubicBezTo>
                    <a:pt x="176" y="352"/>
                    <a:pt x="204" y="352"/>
                    <a:pt x="218" y="352"/>
                  </a:cubicBezTo>
                  <a:lnTo>
                    <a:pt x="394" y="352"/>
                  </a:lnTo>
                  <a:cubicBezTo>
                    <a:pt x="426" y="338"/>
                    <a:pt x="454" y="338"/>
                    <a:pt x="482" y="324"/>
                  </a:cubicBezTo>
                  <a:cubicBezTo>
                    <a:pt x="514" y="324"/>
                    <a:pt x="542" y="310"/>
                    <a:pt x="570" y="296"/>
                  </a:cubicBezTo>
                  <a:cubicBezTo>
                    <a:pt x="588" y="282"/>
                    <a:pt x="616" y="264"/>
                    <a:pt x="644" y="250"/>
                  </a:cubicBezTo>
                  <a:cubicBezTo>
                    <a:pt x="658" y="236"/>
                    <a:pt x="690" y="222"/>
                    <a:pt x="704" y="208"/>
                  </a:cubicBezTo>
                  <a:cubicBezTo>
                    <a:pt x="718" y="176"/>
                    <a:pt x="746" y="162"/>
                    <a:pt x="764" y="148"/>
                  </a:cubicBezTo>
                  <a:cubicBezTo>
                    <a:pt x="792" y="120"/>
                    <a:pt x="806" y="88"/>
                    <a:pt x="820" y="60"/>
                  </a:cubicBezTo>
                  <a:cubicBezTo>
                    <a:pt x="834" y="60"/>
                    <a:pt x="834" y="46"/>
                    <a:pt x="834" y="46"/>
                  </a:cubicBezTo>
                  <a:lnTo>
                    <a:pt x="852" y="32"/>
                  </a:lnTo>
                  <a:cubicBezTo>
                    <a:pt x="852" y="18"/>
                    <a:pt x="852" y="18"/>
                    <a:pt x="834" y="0"/>
                  </a:cubicBez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6690;p74">
              <a:extLst>
                <a:ext uri="{FF2B5EF4-FFF2-40B4-BE49-F238E27FC236}">
                  <a16:creationId xmlns:a16="http://schemas.microsoft.com/office/drawing/2014/main" id="{334D8D29-9D15-8544-D7DF-00F3CC89F39A}"/>
                </a:ext>
              </a:extLst>
            </p:cNvPr>
            <p:cNvSpPr/>
            <p:nvPr/>
          </p:nvSpPr>
          <p:spPr>
            <a:xfrm>
              <a:off x="3897800" y="2162625"/>
              <a:ext cx="34375" cy="33800"/>
            </a:xfrm>
            <a:custGeom>
              <a:avLst/>
              <a:gdLst/>
              <a:ahLst/>
              <a:cxnLst/>
              <a:rect l="l" t="t" r="r" b="b"/>
              <a:pathLst>
                <a:path w="1375" h="1352" extrusionOk="0">
                  <a:moveTo>
                    <a:pt x="522" y="1"/>
                  </a:moveTo>
                  <a:cubicBezTo>
                    <a:pt x="499" y="1"/>
                    <a:pt x="477" y="4"/>
                    <a:pt x="455" y="11"/>
                  </a:cubicBezTo>
                  <a:cubicBezTo>
                    <a:pt x="1" y="127"/>
                    <a:pt x="690" y="992"/>
                    <a:pt x="792" y="1108"/>
                  </a:cubicBezTo>
                  <a:cubicBezTo>
                    <a:pt x="866" y="1173"/>
                    <a:pt x="1101" y="1352"/>
                    <a:pt x="1243" y="1352"/>
                  </a:cubicBezTo>
                  <a:cubicBezTo>
                    <a:pt x="1324" y="1352"/>
                    <a:pt x="1375" y="1294"/>
                    <a:pt x="1348" y="1122"/>
                  </a:cubicBezTo>
                  <a:cubicBezTo>
                    <a:pt x="1348" y="1122"/>
                    <a:pt x="939" y="1"/>
                    <a:pt x="522" y="1"/>
                  </a:cubicBezTo>
                  <a:close/>
                </a:path>
              </a:pathLst>
            </a:custGeom>
            <a:solidFill>
              <a:srgbClr val="C16B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6691;p74">
              <a:extLst>
                <a:ext uri="{FF2B5EF4-FFF2-40B4-BE49-F238E27FC236}">
                  <a16:creationId xmlns:a16="http://schemas.microsoft.com/office/drawing/2014/main" id="{8C257F12-8458-A2C8-2D72-9493A6AA72E9}"/>
                </a:ext>
              </a:extLst>
            </p:cNvPr>
            <p:cNvSpPr/>
            <p:nvPr/>
          </p:nvSpPr>
          <p:spPr>
            <a:xfrm>
              <a:off x="3805950" y="2142900"/>
              <a:ext cx="46425" cy="21550"/>
            </a:xfrm>
            <a:custGeom>
              <a:avLst/>
              <a:gdLst/>
              <a:ahLst/>
              <a:cxnLst/>
              <a:rect l="l" t="t" r="r" b="b"/>
              <a:pathLst>
                <a:path w="1857" h="862" extrusionOk="0">
                  <a:moveTo>
                    <a:pt x="1332" y="1"/>
                  </a:moveTo>
                  <a:cubicBezTo>
                    <a:pt x="906" y="1"/>
                    <a:pt x="200" y="564"/>
                    <a:pt x="200" y="564"/>
                  </a:cubicBezTo>
                  <a:cubicBezTo>
                    <a:pt x="1" y="802"/>
                    <a:pt x="197" y="861"/>
                    <a:pt x="399" y="861"/>
                  </a:cubicBezTo>
                  <a:cubicBezTo>
                    <a:pt x="508" y="861"/>
                    <a:pt x="619" y="844"/>
                    <a:pt x="671" y="828"/>
                  </a:cubicBezTo>
                  <a:cubicBezTo>
                    <a:pt x="829" y="800"/>
                    <a:pt x="1856" y="416"/>
                    <a:pt x="1550" y="82"/>
                  </a:cubicBezTo>
                  <a:cubicBezTo>
                    <a:pt x="1495" y="24"/>
                    <a:pt x="1419" y="1"/>
                    <a:pt x="1332" y="1"/>
                  </a:cubicBezTo>
                  <a:close/>
                </a:path>
              </a:pathLst>
            </a:custGeom>
            <a:solidFill>
              <a:srgbClr val="C16B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6692;p74">
              <a:extLst>
                <a:ext uri="{FF2B5EF4-FFF2-40B4-BE49-F238E27FC236}">
                  <a16:creationId xmlns:a16="http://schemas.microsoft.com/office/drawing/2014/main" id="{177F57A6-432A-5448-4B0C-5A611D06370A}"/>
                </a:ext>
              </a:extLst>
            </p:cNvPr>
            <p:cNvSpPr/>
            <p:nvPr/>
          </p:nvSpPr>
          <p:spPr>
            <a:xfrm>
              <a:off x="3842850" y="2200950"/>
              <a:ext cx="19450" cy="19125"/>
            </a:xfrm>
            <a:custGeom>
              <a:avLst/>
              <a:gdLst/>
              <a:ahLst/>
              <a:cxnLst/>
              <a:rect l="l" t="t" r="r" b="b"/>
              <a:pathLst>
                <a:path w="778" h="765" extrusionOk="0">
                  <a:moveTo>
                    <a:pt x="331" y="0"/>
                  </a:moveTo>
                  <a:cubicBezTo>
                    <a:pt x="269" y="0"/>
                    <a:pt x="212" y="38"/>
                    <a:pt x="162" y="149"/>
                  </a:cubicBezTo>
                  <a:cubicBezTo>
                    <a:pt x="0" y="514"/>
                    <a:pt x="514" y="764"/>
                    <a:pt x="514" y="764"/>
                  </a:cubicBezTo>
                  <a:lnTo>
                    <a:pt x="778" y="205"/>
                  </a:lnTo>
                  <a:cubicBezTo>
                    <a:pt x="626" y="185"/>
                    <a:pt x="467" y="0"/>
                    <a:pt x="331" y="0"/>
                  </a:cubicBezTo>
                  <a:close/>
                </a:path>
              </a:pathLst>
            </a:custGeom>
            <a:solidFill>
              <a:srgbClr val="FCBC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6693;p74">
              <a:extLst>
                <a:ext uri="{FF2B5EF4-FFF2-40B4-BE49-F238E27FC236}">
                  <a16:creationId xmlns:a16="http://schemas.microsoft.com/office/drawing/2014/main" id="{150C6AE1-1C17-BF25-10AC-0D2D527959AD}"/>
                </a:ext>
              </a:extLst>
            </p:cNvPr>
            <p:cNvSpPr/>
            <p:nvPr/>
          </p:nvSpPr>
          <p:spPr>
            <a:xfrm>
              <a:off x="3845050" y="2178275"/>
              <a:ext cx="26050" cy="42300"/>
            </a:xfrm>
            <a:custGeom>
              <a:avLst/>
              <a:gdLst/>
              <a:ahLst/>
              <a:cxnLst/>
              <a:rect l="l" t="t" r="r" b="b"/>
              <a:pathLst>
                <a:path w="1042" h="1692" extrusionOk="0">
                  <a:moveTo>
                    <a:pt x="1024" y="0"/>
                  </a:moveTo>
                  <a:cubicBezTo>
                    <a:pt x="1010" y="0"/>
                    <a:pt x="1010" y="0"/>
                    <a:pt x="1010" y="14"/>
                  </a:cubicBezTo>
                  <a:cubicBezTo>
                    <a:pt x="1010" y="14"/>
                    <a:pt x="996" y="57"/>
                    <a:pt x="982" y="130"/>
                  </a:cubicBezTo>
                  <a:cubicBezTo>
                    <a:pt x="968" y="204"/>
                    <a:pt x="954" y="306"/>
                    <a:pt x="922" y="426"/>
                  </a:cubicBezTo>
                  <a:cubicBezTo>
                    <a:pt x="908" y="542"/>
                    <a:pt x="880" y="690"/>
                    <a:pt x="820" y="834"/>
                  </a:cubicBezTo>
                  <a:cubicBezTo>
                    <a:pt x="820" y="880"/>
                    <a:pt x="806" y="908"/>
                    <a:pt x="792" y="954"/>
                  </a:cubicBezTo>
                  <a:cubicBezTo>
                    <a:pt x="760" y="982"/>
                    <a:pt x="746" y="1024"/>
                    <a:pt x="732" y="1041"/>
                  </a:cubicBezTo>
                  <a:lnTo>
                    <a:pt x="704" y="1070"/>
                  </a:lnTo>
                  <a:lnTo>
                    <a:pt x="644" y="1070"/>
                  </a:lnTo>
                  <a:cubicBezTo>
                    <a:pt x="616" y="1056"/>
                    <a:pt x="584" y="1041"/>
                    <a:pt x="556" y="1010"/>
                  </a:cubicBezTo>
                  <a:cubicBezTo>
                    <a:pt x="482" y="968"/>
                    <a:pt x="408" y="922"/>
                    <a:pt x="320" y="880"/>
                  </a:cubicBezTo>
                  <a:cubicBezTo>
                    <a:pt x="299" y="873"/>
                    <a:pt x="277" y="869"/>
                    <a:pt x="254" y="869"/>
                  </a:cubicBezTo>
                  <a:cubicBezTo>
                    <a:pt x="230" y="869"/>
                    <a:pt x="204" y="873"/>
                    <a:pt x="176" y="880"/>
                  </a:cubicBezTo>
                  <a:cubicBezTo>
                    <a:pt x="131" y="894"/>
                    <a:pt x="102" y="936"/>
                    <a:pt x="74" y="982"/>
                  </a:cubicBezTo>
                  <a:cubicBezTo>
                    <a:pt x="29" y="1056"/>
                    <a:pt x="0" y="1129"/>
                    <a:pt x="14" y="1217"/>
                  </a:cubicBezTo>
                  <a:cubicBezTo>
                    <a:pt x="14" y="1288"/>
                    <a:pt x="43" y="1362"/>
                    <a:pt x="88" y="1421"/>
                  </a:cubicBezTo>
                  <a:cubicBezTo>
                    <a:pt x="162" y="1523"/>
                    <a:pt x="250" y="1597"/>
                    <a:pt x="306" y="1625"/>
                  </a:cubicBezTo>
                  <a:cubicBezTo>
                    <a:pt x="366" y="1671"/>
                    <a:pt x="408" y="1685"/>
                    <a:pt x="408" y="1685"/>
                  </a:cubicBezTo>
                  <a:cubicBezTo>
                    <a:pt x="414" y="1690"/>
                    <a:pt x="418" y="1691"/>
                    <a:pt x="421" y="1691"/>
                  </a:cubicBezTo>
                  <a:cubicBezTo>
                    <a:pt x="428" y="1691"/>
                    <a:pt x="431" y="1685"/>
                    <a:pt x="440" y="1685"/>
                  </a:cubicBezTo>
                  <a:cubicBezTo>
                    <a:pt x="440" y="1671"/>
                    <a:pt x="440" y="1671"/>
                    <a:pt x="426" y="1671"/>
                  </a:cubicBezTo>
                  <a:cubicBezTo>
                    <a:pt x="426" y="1671"/>
                    <a:pt x="394" y="1639"/>
                    <a:pt x="338" y="1597"/>
                  </a:cubicBezTo>
                  <a:cubicBezTo>
                    <a:pt x="306" y="1583"/>
                    <a:pt x="278" y="1552"/>
                    <a:pt x="233" y="1509"/>
                  </a:cubicBezTo>
                  <a:cubicBezTo>
                    <a:pt x="204" y="1481"/>
                    <a:pt x="162" y="1435"/>
                    <a:pt x="131" y="1393"/>
                  </a:cubicBezTo>
                  <a:cubicBezTo>
                    <a:pt x="102" y="1333"/>
                    <a:pt x="74" y="1274"/>
                    <a:pt x="74" y="1200"/>
                  </a:cubicBezTo>
                  <a:cubicBezTo>
                    <a:pt x="74" y="1143"/>
                    <a:pt x="102" y="1070"/>
                    <a:pt x="131" y="1010"/>
                  </a:cubicBezTo>
                  <a:cubicBezTo>
                    <a:pt x="162" y="982"/>
                    <a:pt x="176" y="954"/>
                    <a:pt x="204" y="954"/>
                  </a:cubicBezTo>
                  <a:cubicBezTo>
                    <a:pt x="218" y="945"/>
                    <a:pt x="233" y="940"/>
                    <a:pt x="250" y="940"/>
                  </a:cubicBezTo>
                  <a:cubicBezTo>
                    <a:pt x="267" y="940"/>
                    <a:pt x="285" y="945"/>
                    <a:pt x="306" y="954"/>
                  </a:cubicBezTo>
                  <a:cubicBezTo>
                    <a:pt x="366" y="982"/>
                    <a:pt x="440" y="1041"/>
                    <a:pt x="514" y="1084"/>
                  </a:cubicBezTo>
                  <a:cubicBezTo>
                    <a:pt x="542" y="1098"/>
                    <a:pt x="584" y="1129"/>
                    <a:pt x="630" y="1143"/>
                  </a:cubicBezTo>
                  <a:lnTo>
                    <a:pt x="718" y="1143"/>
                  </a:lnTo>
                  <a:cubicBezTo>
                    <a:pt x="746" y="1129"/>
                    <a:pt x="760" y="1112"/>
                    <a:pt x="792" y="1098"/>
                  </a:cubicBezTo>
                  <a:cubicBezTo>
                    <a:pt x="820" y="1056"/>
                    <a:pt x="834" y="1010"/>
                    <a:pt x="848" y="982"/>
                  </a:cubicBezTo>
                  <a:cubicBezTo>
                    <a:pt x="866" y="936"/>
                    <a:pt x="880" y="894"/>
                    <a:pt x="894" y="866"/>
                  </a:cubicBezTo>
                  <a:cubicBezTo>
                    <a:pt x="922" y="792"/>
                    <a:pt x="936" y="704"/>
                    <a:pt x="954" y="644"/>
                  </a:cubicBezTo>
                  <a:cubicBezTo>
                    <a:pt x="968" y="570"/>
                    <a:pt x="982" y="496"/>
                    <a:pt x="982" y="440"/>
                  </a:cubicBezTo>
                  <a:cubicBezTo>
                    <a:pt x="1010" y="306"/>
                    <a:pt x="1010" y="204"/>
                    <a:pt x="1024" y="130"/>
                  </a:cubicBezTo>
                  <a:cubicBezTo>
                    <a:pt x="1024" y="57"/>
                    <a:pt x="1042" y="14"/>
                    <a:pt x="1042" y="14"/>
                  </a:cubicBezTo>
                  <a:lnTo>
                    <a:pt x="1024" y="0"/>
                  </a:ln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 name="Google Shape;2612;p64">
            <a:extLst>
              <a:ext uri="{FF2B5EF4-FFF2-40B4-BE49-F238E27FC236}">
                <a16:creationId xmlns:a16="http://schemas.microsoft.com/office/drawing/2014/main" id="{1DDDC7F4-2EDC-87DC-F814-6548C1D8F164}"/>
              </a:ext>
            </a:extLst>
          </p:cNvPr>
          <p:cNvGrpSpPr/>
          <p:nvPr/>
        </p:nvGrpSpPr>
        <p:grpSpPr>
          <a:xfrm>
            <a:off x="-143341" y="2460986"/>
            <a:ext cx="1370342" cy="2331781"/>
            <a:chOff x="2436200" y="2107875"/>
            <a:chExt cx="319375" cy="543450"/>
          </a:xfrm>
        </p:grpSpPr>
        <p:sp>
          <p:nvSpPr>
            <p:cNvPr id="1335" name="Google Shape;2613;p64">
              <a:extLst>
                <a:ext uri="{FF2B5EF4-FFF2-40B4-BE49-F238E27FC236}">
                  <a16:creationId xmlns:a16="http://schemas.microsoft.com/office/drawing/2014/main" id="{EA42E983-4FB0-2316-3889-5002230FF8BD}"/>
                </a:ext>
              </a:extLst>
            </p:cNvPr>
            <p:cNvSpPr/>
            <p:nvPr/>
          </p:nvSpPr>
          <p:spPr>
            <a:xfrm>
              <a:off x="2463275" y="2250725"/>
              <a:ext cx="184000" cy="225825"/>
            </a:xfrm>
            <a:custGeom>
              <a:avLst/>
              <a:gdLst/>
              <a:ahLst/>
              <a:cxnLst/>
              <a:rect l="l" t="t" r="r" b="b"/>
              <a:pathLst>
                <a:path w="7360" h="9033" extrusionOk="0">
                  <a:moveTo>
                    <a:pt x="3935" y="1"/>
                  </a:moveTo>
                  <a:cubicBezTo>
                    <a:pt x="2907" y="1"/>
                    <a:pt x="1689" y="208"/>
                    <a:pt x="1028" y="926"/>
                  </a:cubicBezTo>
                  <a:cubicBezTo>
                    <a:pt x="1" y="2055"/>
                    <a:pt x="296" y="4739"/>
                    <a:pt x="366" y="5425"/>
                  </a:cubicBezTo>
                  <a:cubicBezTo>
                    <a:pt x="440" y="6128"/>
                    <a:pt x="736" y="8636"/>
                    <a:pt x="1629" y="8872"/>
                  </a:cubicBezTo>
                  <a:cubicBezTo>
                    <a:pt x="1956" y="8961"/>
                    <a:pt x="2545" y="9033"/>
                    <a:pt x="3203" y="9033"/>
                  </a:cubicBezTo>
                  <a:cubicBezTo>
                    <a:pt x="4372" y="9033"/>
                    <a:pt x="5758" y="8805"/>
                    <a:pt x="6276" y="8035"/>
                  </a:cubicBezTo>
                  <a:cubicBezTo>
                    <a:pt x="7359" y="6364"/>
                    <a:pt x="6420" y="1587"/>
                    <a:pt x="6420" y="1587"/>
                  </a:cubicBezTo>
                  <a:cubicBezTo>
                    <a:pt x="6420" y="1587"/>
                    <a:pt x="6276" y="370"/>
                    <a:pt x="5379" y="148"/>
                  </a:cubicBezTo>
                  <a:cubicBezTo>
                    <a:pt x="5053" y="69"/>
                    <a:pt x="4525" y="1"/>
                    <a:pt x="3935" y="1"/>
                  </a:cubicBezTo>
                  <a:close/>
                </a:path>
              </a:pathLst>
            </a:custGeom>
            <a:solidFill>
              <a:srgbClr val="E65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2614;p64">
              <a:extLst>
                <a:ext uri="{FF2B5EF4-FFF2-40B4-BE49-F238E27FC236}">
                  <a16:creationId xmlns:a16="http://schemas.microsoft.com/office/drawing/2014/main" id="{2B19741A-A201-E70D-106F-33B2ECA99FAD}"/>
                </a:ext>
              </a:extLst>
            </p:cNvPr>
            <p:cNvSpPr/>
            <p:nvPr/>
          </p:nvSpPr>
          <p:spPr>
            <a:xfrm>
              <a:off x="2587525" y="2487450"/>
              <a:ext cx="85250" cy="163875"/>
            </a:xfrm>
            <a:custGeom>
              <a:avLst/>
              <a:gdLst/>
              <a:ahLst/>
              <a:cxnLst/>
              <a:rect l="l" t="t" r="r" b="b"/>
              <a:pathLst>
                <a:path w="3410" h="6555" extrusionOk="0">
                  <a:moveTo>
                    <a:pt x="2242" y="1"/>
                  </a:moveTo>
                  <a:lnTo>
                    <a:pt x="1" y="412"/>
                  </a:lnTo>
                  <a:cubicBezTo>
                    <a:pt x="1" y="412"/>
                    <a:pt x="279" y="1556"/>
                    <a:pt x="353" y="2569"/>
                  </a:cubicBezTo>
                  <a:cubicBezTo>
                    <a:pt x="441" y="3564"/>
                    <a:pt x="409" y="4679"/>
                    <a:pt x="381" y="5485"/>
                  </a:cubicBezTo>
                  <a:cubicBezTo>
                    <a:pt x="353" y="6290"/>
                    <a:pt x="265" y="6378"/>
                    <a:pt x="1408" y="6508"/>
                  </a:cubicBezTo>
                  <a:cubicBezTo>
                    <a:pt x="1681" y="6540"/>
                    <a:pt x="1939" y="6555"/>
                    <a:pt x="2171" y="6555"/>
                  </a:cubicBezTo>
                  <a:cubicBezTo>
                    <a:pt x="2923" y="6555"/>
                    <a:pt x="3410" y="6397"/>
                    <a:pt x="3297" y="6128"/>
                  </a:cubicBezTo>
                  <a:cubicBezTo>
                    <a:pt x="3153" y="5777"/>
                    <a:pt x="1862" y="5351"/>
                    <a:pt x="1862" y="5351"/>
                  </a:cubicBezTo>
                  <a:cubicBezTo>
                    <a:pt x="1862" y="5351"/>
                    <a:pt x="1964" y="4546"/>
                    <a:pt x="2097" y="3448"/>
                  </a:cubicBezTo>
                  <a:cubicBezTo>
                    <a:pt x="2213" y="2333"/>
                    <a:pt x="2242" y="1"/>
                    <a:pt x="2242" y="1"/>
                  </a:cubicBezTo>
                  <a:close/>
                </a:path>
              </a:pathLst>
            </a:custGeom>
            <a:solidFill>
              <a:srgbClr val="FEC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2615;p64">
              <a:extLst>
                <a:ext uri="{FF2B5EF4-FFF2-40B4-BE49-F238E27FC236}">
                  <a16:creationId xmlns:a16="http://schemas.microsoft.com/office/drawing/2014/main" id="{5575B0A2-96B3-DD3F-7741-7964F5CD999F}"/>
                </a:ext>
              </a:extLst>
            </p:cNvPr>
            <p:cNvSpPr/>
            <p:nvPr/>
          </p:nvSpPr>
          <p:spPr>
            <a:xfrm>
              <a:off x="2491500" y="2487900"/>
              <a:ext cx="77225" cy="162525"/>
            </a:xfrm>
            <a:custGeom>
              <a:avLst/>
              <a:gdLst/>
              <a:ahLst/>
              <a:cxnLst/>
              <a:rect l="l" t="t" r="r" b="b"/>
              <a:pathLst>
                <a:path w="3089" h="6501" extrusionOk="0">
                  <a:moveTo>
                    <a:pt x="3036" y="1"/>
                  </a:moveTo>
                  <a:lnTo>
                    <a:pt x="764" y="88"/>
                  </a:lnTo>
                  <a:cubicBezTo>
                    <a:pt x="764" y="88"/>
                    <a:pt x="866" y="1260"/>
                    <a:pt x="806" y="2269"/>
                  </a:cubicBezTo>
                  <a:cubicBezTo>
                    <a:pt x="732" y="3268"/>
                    <a:pt x="514" y="4222"/>
                    <a:pt x="324" y="4995"/>
                  </a:cubicBezTo>
                  <a:cubicBezTo>
                    <a:pt x="117" y="5773"/>
                    <a:pt x="1" y="5847"/>
                    <a:pt x="1102" y="6227"/>
                  </a:cubicBezTo>
                  <a:cubicBezTo>
                    <a:pt x="1634" y="6412"/>
                    <a:pt x="2129" y="6501"/>
                    <a:pt x="2486" y="6501"/>
                  </a:cubicBezTo>
                  <a:cubicBezTo>
                    <a:pt x="2865" y="6501"/>
                    <a:pt x="3089" y="6401"/>
                    <a:pt x="3036" y="6212"/>
                  </a:cubicBezTo>
                  <a:cubicBezTo>
                    <a:pt x="2931" y="5847"/>
                    <a:pt x="1731" y="5245"/>
                    <a:pt x="1731" y="5245"/>
                  </a:cubicBezTo>
                  <a:cubicBezTo>
                    <a:pt x="1731" y="5245"/>
                    <a:pt x="2139" y="4148"/>
                    <a:pt x="2421" y="3078"/>
                  </a:cubicBezTo>
                  <a:cubicBezTo>
                    <a:pt x="2699" y="1991"/>
                    <a:pt x="3036" y="1"/>
                    <a:pt x="3036" y="1"/>
                  </a:cubicBezTo>
                  <a:close/>
                </a:path>
              </a:pathLst>
            </a:custGeom>
            <a:solidFill>
              <a:srgbClr val="FEC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2616;p64">
              <a:extLst>
                <a:ext uri="{FF2B5EF4-FFF2-40B4-BE49-F238E27FC236}">
                  <a16:creationId xmlns:a16="http://schemas.microsoft.com/office/drawing/2014/main" id="{3A0C8960-C76D-E3F3-3209-6199BD6897A3}"/>
                </a:ext>
              </a:extLst>
            </p:cNvPr>
            <p:cNvSpPr/>
            <p:nvPr/>
          </p:nvSpPr>
          <p:spPr>
            <a:xfrm>
              <a:off x="2493700" y="2425550"/>
              <a:ext cx="156475" cy="111150"/>
            </a:xfrm>
            <a:custGeom>
              <a:avLst/>
              <a:gdLst/>
              <a:ahLst/>
              <a:cxnLst/>
              <a:rect l="l" t="t" r="r" b="b"/>
              <a:pathLst>
                <a:path w="6259" h="4446" extrusionOk="0">
                  <a:moveTo>
                    <a:pt x="500" y="1"/>
                  </a:moveTo>
                  <a:cubicBezTo>
                    <a:pt x="500" y="1"/>
                    <a:pt x="338" y="384"/>
                    <a:pt x="177" y="1351"/>
                  </a:cubicBezTo>
                  <a:cubicBezTo>
                    <a:pt x="1" y="2333"/>
                    <a:pt x="46" y="4046"/>
                    <a:pt x="46" y="4046"/>
                  </a:cubicBezTo>
                  <a:cubicBezTo>
                    <a:pt x="46" y="4046"/>
                    <a:pt x="644" y="4222"/>
                    <a:pt x="1365" y="4324"/>
                  </a:cubicBezTo>
                  <a:cubicBezTo>
                    <a:pt x="1796" y="4402"/>
                    <a:pt x="2271" y="4415"/>
                    <a:pt x="2548" y="4415"/>
                  </a:cubicBezTo>
                  <a:cubicBezTo>
                    <a:pt x="2695" y="4415"/>
                    <a:pt x="2787" y="4412"/>
                    <a:pt x="2787" y="4412"/>
                  </a:cubicBezTo>
                  <a:lnTo>
                    <a:pt x="3300" y="2625"/>
                  </a:lnTo>
                  <a:lnTo>
                    <a:pt x="3532" y="4412"/>
                  </a:lnTo>
                  <a:cubicBezTo>
                    <a:pt x="3532" y="4412"/>
                    <a:pt x="3831" y="4446"/>
                    <a:pt x="4368" y="4446"/>
                  </a:cubicBezTo>
                  <a:cubicBezTo>
                    <a:pt x="4451" y="4446"/>
                    <a:pt x="4539" y="4445"/>
                    <a:pt x="4633" y="4443"/>
                  </a:cubicBezTo>
                  <a:cubicBezTo>
                    <a:pt x="5351" y="4429"/>
                    <a:pt x="6202" y="4310"/>
                    <a:pt x="6202" y="4310"/>
                  </a:cubicBezTo>
                  <a:cubicBezTo>
                    <a:pt x="6202" y="4310"/>
                    <a:pt x="6258" y="3286"/>
                    <a:pt x="6258" y="2333"/>
                  </a:cubicBezTo>
                  <a:cubicBezTo>
                    <a:pt x="6258" y="1394"/>
                    <a:pt x="6156" y="32"/>
                    <a:pt x="6156" y="32"/>
                  </a:cubicBezTo>
                  <a:cubicBezTo>
                    <a:pt x="6156" y="32"/>
                    <a:pt x="4832" y="399"/>
                    <a:pt x="3724" y="399"/>
                  </a:cubicBezTo>
                  <a:cubicBezTo>
                    <a:pt x="3684" y="399"/>
                    <a:pt x="3645" y="399"/>
                    <a:pt x="3606" y="398"/>
                  </a:cubicBezTo>
                  <a:cubicBezTo>
                    <a:pt x="2477" y="352"/>
                    <a:pt x="500" y="1"/>
                    <a:pt x="500" y="1"/>
                  </a:cubicBezTo>
                  <a:close/>
                </a:path>
              </a:pathLst>
            </a:custGeom>
            <a:solidFill>
              <a:srgbClr val="47A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2617;p64">
              <a:extLst>
                <a:ext uri="{FF2B5EF4-FFF2-40B4-BE49-F238E27FC236}">
                  <a16:creationId xmlns:a16="http://schemas.microsoft.com/office/drawing/2014/main" id="{65A0D2BE-B74B-3EF7-0549-FBA9F6B54596}"/>
                </a:ext>
              </a:extLst>
            </p:cNvPr>
            <p:cNvSpPr/>
            <p:nvPr/>
          </p:nvSpPr>
          <p:spPr>
            <a:xfrm>
              <a:off x="2508750" y="2282075"/>
              <a:ext cx="141775" cy="160400"/>
            </a:xfrm>
            <a:custGeom>
              <a:avLst/>
              <a:gdLst/>
              <a:ahLst/>
              <a:cxnLst/>
              <a:rect l="l" t="t" r="r" b="b"/>
              <a:pathLst>
                <a:path w="5671" h="6416" extrusionOk="0">
                  <a:moveTo>
                    <a:pt x="1510" y="1"/>
                  </a:moveTo>
                  <a:cubicBezTo>
                    <a:pt x="782" y="1"/>
                    <a:pt x="264" y="143"/>
                    <a:pt x="264" y="143"/>
                  </a:cubicBezTo>
                  <a:cubicBezTo>
                    <a:pt x="264" y="143"/>
                    <a:pt x="426" y="449"/>
                    <a:pt x="468" y="1782"/>
                  </a:cubicBezTo>
                  <a:cubicBezTo>
                    <a:pt x="528" y="3115"/>
                    <a:pt x="0" y="5989"/>
                    <a:pt x="0" y="5989"/>
                  </a:cubicBezTo>
                  <a:cubicBezTo>
                    <a:pt x="0" y="5989"/>
                    <a:pt x="556" y="6253"/>
                    <a:pt x="2170" y="6387"/>
                  </a:cubicBezTo>
                  <a:cubicBezTo>
                    <a:pt x="2424" y="6407"/>
                    <a:pt x="2681" y="6416"/>
                    <a:pt x="2933" y="6416"/>
                  </a:cubicBezTo>
                  <a:cubicBezTo>
                    <a:pt x="4298" y="6416"/>
                    <a:pt x="5540" y="6165"/>
                    <a:pt x="5540" y="6165"/>
                  </a:cubicBezTo>
                  <a:cubicBezTo>
                    <a:pt x="5540" y="6165"/>
                    <a:pt x="5670" y="5226"/>
                    <a:pt x="5582" y="4114"/>
                  </a:cubicBezTo>
                  <a:cubicBezTo>
                    <a:pt x="5480" y="2999"/>
                    <a:pt x="5248" y="903"/>
                    <a:pt x="5027" y="639"/>
                  </a:cubicBezTo>
                  <a:cubicBezTo>
                    <a:pt x="4823" y="375"/>
                    <a:pt x="3929" y="245"/>
                    <a:pt x="3929" y="245"/>
                  </a:cubicBezTo>
                  <a:cubicBezTo>
                    <a:pt x="3929" y="245"/>
                    <a:pt x="3356" y="199"/>
                    <a:pt x="2272" y="55"/>
                  </a:cubicBezTo>
                  <a:cubicBezTo>
                    <a:pt x="2003" y="16"/>
                    <a:pt x="1745" y="1"/>
                    <a:pt x="1510" y="1"/>
                  </a:cubicBezTo>
                  <a:close/>
                </a:path>
              </a:pathLst>
            </a:custGeom>
            <a:solidFill>
              <a:srgbClr val="FEE3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2618;p64">
              <a:extLst>
                <a:ext uri="{FF2B5EF4-FFF2-40B4-BE49-F238E27FC236}">
                  <a16:creationId xmlns:a16="http://schemas.microsoft.com/office/drawing/2014/main" id="{FE5200E4-8B74-92FF-6ED8-2857DA49090B}"/>
                </a:ext>
              </a:extLst>
            </p:cNvPr>
            <p:cNvSpPr/>
            <p:nvPr/>
          </p:nvSpPr>
          <p:spPr>
            <a:xfrm>
              <a:off x="2502150" y="2419300"/>
              <a:ext cx="148025" cy="30925"/>
            </a:xfrm>
            <a:custGeom>
              <a:avLst/>
              <a:gdLst/>
              <a:ahLst/>
              <a:cxnLst/>
              <a:rect l="l" t="t" r="r" b="b"/>
              <a:pathLst>
                <a:path w="5921" h="1237" extrusionOk="0">
                  <a:moveTo>
                    <a:pt x="74" y="1"/>
                  </a:moveTo>
                  <a:lnTo>
                    <a:pt x="0" y="778"/>
                  </a:lnTo>
                  <a:cubicBezTo>
                    <a:pt x="0" y="778"/>
                    <a:pt x="1596" y="1237"/>
                    <a:pt x="3256" y="1237"/>
                  </a:cubicBezTo>
                  <a:cubicBezTo>
                    <a:pt x="3352" y="1237"/>
                    <a:pt x="3449" y="1235"/>
                    <a:pt x="3546" y="1232"/>
                  </a:cubicBezTo>
                  <a:cubicBezTo>
                    <a:pt x="5291" y="1176"/>
                    <a:pt x="5920" y="986"/>
                    <a:pt x="5920" y="986"/>
                  </a:cubicBezTo>
                  <a:lnTo>
                    <a:pt x="5906" y="75"/>
                  </a:lnTo>
                  <a:cubicBezTo>
                    <a:pt x="5906" y="75"/>
                    <a:pt x="4881" y="311"/>
                    <a:pt x="3395" y="311"/>
                  </a:cubicBezTo>
                  <a:cubicBezTo>
                    <a:pt x="3353" y="311"/>
                    <a:pt x="3311" y="311"/>
                    <a:pt x="3268" y="310"/>
                  </a:cubicBezTo>
                  <a:cubicBezTo>
                    <a:pt x="1699" y="282"/>
                    <a:pt x="74" y="1"/>
                    <a:pt x="74" y="1"/>
                  </a:cubicBezTo>
                  <a:close/>
                </a:path>
              </a:pathLst>
            </a:custGeom>
            <a:solidFill>
              <a:srgbClr val="FACC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2619;p64">
              <a:extLst>
                <a:ext uri="{FF2B5EF4-FFF2-40B4-BE49-F238E27FC236}">
                  <a16:creationId xmlns:a16="http://schemas.microsoft.com/office/drawing/2014/main" id="{1B8900DC-C81D-7D13-89F4-7F300C8CAA7C}"/>
                </a:ext>
              </a:extLst>
            </p:cNvPr>
            <p:cNvSpPr/>
            <p:nvPr/>
          </p:nvSpPr>
          <p:spPr>
            <a:xfrm>
              <a:off x="2646550" y="2176300"/>
              <a:ext cx="109025" cy="155525"/>
            </a:xfrm>
            <a:custGeom>
              <a:avLst/>
              <a:gdLst/>
              <a:ahLst/>
              <a:cxnLst/>
              <a:rect l="l" t="t" r="r" b="b"/>
              <a:pathLst>
                <a:path w="4361" h="6221" extrusionOk="0">
                  <a:moveTo>
                    <a:pt x="3011" y="0"/>
                  </a:moveTo>
                  <a:cubicBezTo>
                    <a:pt x="2923" y="0"/>
                    <a:pt x="2798" y="110"/>
                    <a:pt x="2680" y="311"/>
                  </a:cubicBezTo>
                  <a:cubicBezTo>
                    <a:pt x="2519" y="593"/>
                    <a:pt x="2227" y="1514"/>
                    <a:pt x="2227" y="1514"/>
                  </a:cubicBezTo>
                  <a:cubicBezTo>
                    <a:pt x="2227" y="1514"/>
                    <a:pt x="2005" y="1339"/>
                    <a:pt x="1861" y="1279"/>
                  </a:cubicBezTo>
                  <a:cubicBezTo>
                    <a:pt x="1814" y="1258"/>
                    <a:pt x="1755" y="1248"/>
                    <a:pt x="1698" y="1248"/>
                  </a:cubicBezTo>
                  <a:cubicBezTo>
                    <a:pt x="1558" y="1248"/>
                    <a:pt x="1428" y="1314"/>
                    <a:pt x="1523" y="1472"/>
                  </a:cubicBezTo>
                  <a:cubicBezTo>
                    <a:pt x="1653" y="1690"/>
                    <a:pt x="2125" y="1982"/>
                    <a:pt x="2125" y="1982"/>
                  </a:cubicBezTo>
                  <a:cubicBezTo>
                    <a:pt x="2125" y="1982"/>
                    <a:pt x="2167" y="2380"/>
                    <a:pt x="1699" y="3301"/>
                  </a:cubicBezTo>
                  <a:cubicBezTo>
                    <a:pt x="1245" y="4226"/>
                    <a:pt x="0" y="4328"/>
                    <a:pt x="0" y="4328"/>
                  </a:cubicBezTo>
                  <a:lnTo>
                    <a:pt x="482" y="6221"/>
                  </a:lnTo>
                  <a:cubicBezTo>
                    <a:pt x="482" y="6221"/>
                    <a:pt x="1801" y="6203"/>
                    <a:pt x="2564" y="5194"/>
                  </a:cubicBezTo>
                  <a:cubicBezTo>
                    <a:pt x="3324" y="4181"/>
                    <a:pt x="3148" y="2102"/>
                    <a:pt x="3148" y="2102"/>
                  </a:cubicBezTo>
                  <a:cubicBezTo>
                    <a:pt x="3148" y="2102"/>
                    <a:pt x="4147" y="1736"/>
                    <a:pt x="4175" y="1500"/>
                  </a:cubicBezTo>
                  <a:cubicBezTo>
                    <a:pt x="4180" y="1428"/>
                    <a:pt x="4116" y="1402"/>
                    <a:pt x="4025" y="1402"/>
                  </a:cubicBezTo>
                  <a:cubicBezTo>
                    <a:pt x="3822" y="1402"/>
                    <a:pt x="3486" y="1528"/>
                    <a:pt x="3486" y="1528"/>
                  </a:cubicBezTo>
                  <a:cubicBezTo>
                    <a:pt x="3486" y="1528"/>
                    <a:pt x="3898" y="1251"/>
                    <a:pt x="4116" y="1047"/>
                  </a:cubicBezTo>
                  <a:cubicBezTo>
                    <a:pt x="4322" y="870"/>
                    <a:pt x="4361" y="678"/>
                    <a:pt x="4189" y="678"/>
                  </a:cubicBezTo>
                  <a:cubicBezTo>
                    <a:pt x="4176" y="678"/>
                    <a:pt x="4162" y="679"/>
                    <a:pt x="4147" y="681"/>
                  </a:cubicBezTo>
                  <a:cubicBezTo>
                    <a:pt x="3926" y="709"/>
                    <a:pt x="3254" y="1177"/>
                    <a:pt x="3254" y="1177"/>
                  </a:cubicBezTo>
                  <a:cubicBezTo>
                    <a:pt x="3254" y="1177"/>
                    <a:pt x="3620" y="737"/>
                    <a:pt x="3781" y="505"/>
                  </a:cubicBezTo>
                  <a:cubicBezTo>
                    <a:pt x="3942" y="277"/>
                    <a:pt x="3968" y="73"/>
                    <a:pt x="3827" y="73"/>
                  </a:cubicBezTo>
                  <a:cubicBezTo>
                    <a:pt x="3814" y="73"/>
                    <a:pt x="3798" y="75"/>
                    <a:pt x="3781" y="79"/>
                  </a:cubicBezTo>
                  <a:cubicBezTo>
                    <a:pt x="3574" y="107"/>
                    <a:pt x="2842" y="1001"/>
                    <a:pt x="2842" y="1001"/>
                  </a:cubicBezTo>
                  <a:cubicBezTo>
                    <a:pt x="2842" y="1001"/>
                    <a:pt x="2884" y="913"/>
                    <a:pt x="2958" y="681"/>
                  </a:cubicBezTo>
                  <a:cubicBezTo>
                    <a:pt x="3046" y="459"/>
                    <a:pt x="3148" y="181"/>
                    <a:pt x="3092" y="48"/>
                  </a:cubicBezTo>
                  <a:cubicBezTo>
                    <a:pt x="3072" y="16"/>
                    <a:pt x="3044" y="0"/>
                    <a:pt x="3011" y="0"/>
                  </a:cubicBezTo>
                  <a:close/>
                </a:path>
              </a:pathLst>
            </a:custGeom>
            <a:solidFill>
              <a:srgbClr val="FEC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2620;p64">
              <a:extLst>
                <a:ext uri="{FF2B5EF4-FFF2-40B4-BE49-F238E27FC236}">
                  <a16:creationId xmlns:a16="http://schemas.microsoft.com/office/drawing/2014/main" id="{7BFB5250-D1F2-6084-7B00-183D58526F16}"/>
                </a:ext>
              </a:extLst>
            </p:cNvPr>
            <p:cNvSpPr/>
            <p:nvPr/>
          </p:nvSpPr>
          <p:spPr>
            <a:xfrm>
              <a:off x="2602125" y="2276850"/>
              <a:ext cx="84725" cy="65975"/>
            </a:xfrm>
            <a:custGeom>
              <a:avLst/>
              <a:gdLst/>
              <a:ahLst/>
              <a:cxnLst/>
              <a:rect l="l" t="t" r="r" b="b"/>
              <a:pathLst>
                <a:path w="3389" h="2639" extrusionOk="0">
                  <a:moveTo>
                    <a:pt x="2671" y="0"/>
                  </a:moveTo>
                  <a:cubicBezTo>
                    <a:pt x="2671" y="0"/>
                    <a:pt x="2449" y="117"/>
                    <a:pt x="2055" y="204"/>
                  </a:cubicBezTo>
                  <a:cubicBezTo>
                    <a:pt x="1584" y="321"/>
                    <a:pt x="1425" y="292"/>
                    <a:pt x="954" y="380"/>
                  </a:cubicBezTo>
                  <a:cubicBezTo>
                    <a:pt x="500" y="454"/>
                    <a:pt x="1" y="528"/>
                    <a:pt x="1" y="528"/>
                  </a:cubicBezTo>
                  <a:cubicBezTo>
                    <a:pt x="338" y="644"/>
                    <a:pt x="1144" y="2639"/>
                    <a:pt x="1144" y="2639"/>
                  </a:cubicBezTo>
                  <a:cubicBezTo>
                    <a:pt x="1144" y="2639"/>
                    <a:pt x="1453" y="2639"/>
                    <a:pt x="2171" y="2505"/>
                  </a:cubicBezTo>
                  <a:cubicBezTo>
                    <a:pt x="2889" y="2375"/>
                    <a:pt x="3342" y="2125"/>
                    <a:pt x="3342" y="2125"/>
                  </a:cubicBezTo>
                  <a:cubicBezTo>
                    <a:pt x="3342" y="2125"/>
                    <a:pt x="3388" y="2037"/>
                    <a:pt x="3254" y="1274"/>
                  </a:cubicBezTo>
                  <a:cubicBezTo>
                    <a:pt x="3110" y="510"/>
                    <a:pt x="2671" y="0"/>
                    <a:pt x="2671" y="0"/>
                  </a:cubicBezTo>
                  <a:close/>
                </a:path>
              </a:pathLst>
            </a:custGeom>
            <a:solidFill>
              <a:srgbClr val="FEE3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2621;p64">
              <a:extLst>
                <a:ext uri="{FF2B5EF4-FFF2-40B4-BE49-F238E27FC236}">
                  <a16:creationId xmlns:a16="http://schemas.microsoft.com/office/drawing/2014/main" id="{D5A26D37-B335-57B0-EF24-EB80B78F2790}"/>
                </a:ext>
              </a:extLst>
            </p:cNvPr>
            <p:cNvSpPr/>
            <p:nvPr/>
          </p:nvSpPr>
          <p:spPr>
            <a:xfrm>
              <a:off x="2541025" y="2266200"/>
              <a:ext cx="96300" cy="65675"/>
            </a:xfrm>
            <a:custGeom>
              <a:avLst/>
              <a:gdLst/>
              <a:ahLst/>
              <a:cxnLst/>
              <a:rect l="l" t="t" r="r" b="b"/>
              <a:pathLst>
                <a:path w="3852" h="2627" extrusionOk="0">
                  <a:moveTo>
                    <a:pt x="746" y="1"/>
                  </a:moveTo>
                  <a:cubicBezTo>
                    <a:pt x="746" y="1"/>
                    <a:pt x="792" y="585"/>
                    <a:pt x="718" y="894"/>
                  </a:cubicBezTo>
                  <a:cubicBezTo>
                    <a:pt x="686" y="998"/>
                    <a:pt x="586" y="1032"/>
                    <a:pt x="470" y="1032"/>
                  </a:cubicBezTo>
                  <a:cubicBezTo>
                    <a:pt x="261" y="1032"/>
                    <a:pt x="0" y="922"/>
                    <a:pt x="0" y="922"/>
                  </a:cubicBezTo>
                  <a:lnTo>
                    <a:pt x="0" y="922"/>
                  </a:lnTo>
                  <a:cubicBezTo>
                    <a:pt x="0" y="922"/>
                    <a:pt x="56" y="1288"/>
                    <a:pt x="176" y="1524"/>
                  </a:cubicBezTo>
                  <a:cubicBezTo>
                    <a:pt x="268" y="1724"/>
                    <a:pt x="802" y="2627"/>
                    <a:pt x="1984" y="2627"/>
                  </a:cubicBezTo>
                  <a:cubicBezTo>
                    <a:pt x="2111" y="2627"/>
                    <a:pt x="2246" y="2616"/>
                    <a:pt x="2388" y="2593"/>
                  </a:cubicBezTo>
                  <a:cubicBezTo>
                    <a:pt x="3852" y="2343"/>
                    <a:pt x="3384" y="1218"/>
                    <a:pt x="3384" y="1218"/>
                  </a:cubicBezTo>
                  <a:cubicBezTo>
                    <a:pt x="3384" y="1218"/>
                    <a:pt x="2972" y="1172"/>
                    <a:pt x="2870" y="968"/>
                  </a:cubicBezTo>
                  <a:cubicBezTo>
                    <a:pt x="2782" y="761"/>
                    <a:pt x="2842" y="191"/>
                    <a:pt x="2842" y="191"/>
                  </a:cubicBezTo>
                  <a:lnTo>
                    <a:pt x="746" y="1"/>
                  </a:lnTo>
                  <a:close/>
                </a:path>
              </a:pathLst>
            </a:custGeom>
            <a:solidFill>
              <a:srgbClr val="FEC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2622;p64">
              <a:extLst>
                <a:ext uri="{FF2B5EF4-FFF2-40B4-BE49-F238E27FC236}">
                  <a16:creationId xmlns:a16="http://schemas.microsoft.com/office/drawing/2014/main" id="{176A5CDC-C00B-4C53-2EE9-4A2E3DD64AF5}"/>
                </a:ext>
              </a:extLst>
            </p:cNvPr>
            <p:cNvSpPr/>
            <p:nvPr/>
          </p:nvSpPr>
          <p:spPr>
            <a:xfrm>
              <a:off x="2559650" y="2266200"/>
              <a:ext cx="52450" cy="18325"/>
            </a:xfrm>
            <a:custGeom>
              <a:avLst/>
              <a:gdLst/>
              <a:ahLst/>
              <a:cxnLst/>
              <a:rect l="l" t="t" r="r" b="b"/>
              <a:pathLst>
                <a:path w="2098" h="733" extrusionOk="0">
                  <a:moveTo>
                    <a:pt x="2097" y="191"/>
                  </a:moveTo>
                  <a:cubicBezTo>
                    <a:pt x="2097" y="191"/>
                    <a:pt x="2069" y="483"/>
                    <a:pt x="2083" y="732"/>
                  </a:cubicBezTo>
                  <a:lnTo>
                    <a:pt x="2083" y="732"/>
                  </a:lnTo>
                  <a:cubicBezTo>
                    <a:pt x="2069" y="483"/>
                    <a:pt x="2097" y="191"/>
                    <a:pt x="2097" y="191"/>
                  </a:cubicBezTo>
                  <a:close/>
                  <a:moveTo>
                    <a:pt x="1" y="1"/>
                  </a:moveTo>
                  <a:cubicBezTo>
                    <a:pt x="1" y="15"/>
                    <a:pt x="15" y="293"/>
                    <a:pt x="1" y="557"/>
                  </a:cubicBezTo>
                  <a:lnTo>
                    <a:pt x="1" y="557"/>
                  </a:lnTo>
                  <a:cubicBezTo>
                    <a:pt x="15" y="293"/>
                    <a:pt x="1" y="15"/>
                    <a:pt x="1" y="1"/>
                  </a:cubicBezTo>
                  <a:close/>
                </a:path>
              </a:pathLst>
            </a:custGeom>
            <a:solidFill>
              <a:srgbClr val="D65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2623;p64">
              <a:extLst>
                <a:ext uri="{FF2B5EF4-FFF2-40B4-BE49-F238E27FC236}">
                  <a16:creationId xmlns:a16="http://schemas.microsoft.com/office/drawing/2014/main" id="{F9D0D375-7BEC-FD0B-DE8D-B6307A3F6C10}"/>
                </a:ext>
              </a:extLst>
            </p:cNvPr>
            <p:cNvSpPr/>
            <p:nvPr/>
          </p:nvSpPr>
          <p:spPr>
            <a:xfrm>
              <a:off x="2559650" y="2266200"/>
              <a:ext cx="52450" cy="20525"/>
            </a:xfrm>
            <a:custGeom>
              <a:avLst/>
              <a:gdLst/>
              <a:ahLst/>
              <a:cxnLst/>
              <a:rect l="l" t="t" r="r" b="b"/>
              <a:pathLst>
                <a:path w="2098" h="821" extrusionOk="0">
                  <a:moveTo>
                    <a:pt x="1" y="1"/>
                  </a:moveTo>
                  <a:cubicBezTo>
                    <a:pt x="1" y="15"/>
                    <a:pt x="15" y="293"/>
                    <a:pt x="1" y="557"/>
                  </a:cubicBezTo>
                  <a:cubicBezTo>
                    <a:pt x="222" y="645"/>
                    <a:pt x="440" y="704"/>
                    <a:pt x="676" y="747"/>
                  </a:cubicBezTo>
                  <a:cubicBezTo>
                    <a:pt x="908" y="792"/>
                    <a:pt x="1144" y="820"/>
                    <a:pt x="1380" y="820"/>
                  </a:cubicBezTo>
                  <a:cubicBezTo>
                    <a:pt x="1612" y="820"/>
                    <a:pt x="1847" y="792"/>
                    <a:pt x="2083" y="732"/>
                  </a:cubicBezTo>
                  <a:cubicBezTo>
                    <a:pt x="2069" y="483"/>
                    <a:pt x="2097" y="191"/>
                    <a:pt x="2097" y="191"/>
                  </a:cubicBezTo>
                  <a:lnTo>
                    <a:pt x="1" y="1"/>
                  </a:lnTo>
                  <a:close/>
                </a:path>
              </a:pathLst>
            </a:custGeom>
            <a:solidFill>
              <a:srgbClr val="ECA9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2624;p64">
              <a:extLst>
                <a:ext uri="{FF2B5EF4-FFF2-40B4-BE49-F238E27FC236}">
                  <a16:creationId xmlns:a16="http://schemas.microsoft.com/office/drawing/2014/main" id="{9A712F93-2E03-8310-2EE1-C6DF547B80AA}"/>
                </a:ext>
              </a:extLst>
            </p:cNvPr>
            <p:cNvSpPr/>
            <p:nvPr/>
          </p:nvSpPr>
          <p:spPr>
            <a:xfrm>
              <a:off x="2437675" y="2112000"/>
              <a:ext cx="78750" cy="115725"/>
            </a:xfrm>
            <a:custGeom>
              <a:avLst/>
              <a:gdLst/>
              <a:ahLst/>
              <a:cxnLst/>
              <a:rect l="l" t="t" r="r" b="b"/>
              <a:pathLst>
                <a:path w="3150" h="4629" extrusionOk="0">
                  <a:moveTo>
                    <a:pt x="1579" y="1"/>
                  </a:moveTo>
                  <a:cubicBezTo>
                    <a:pt x="840" y="1"/>
                    <a:pt x="345" y="746"/>
                    <a:pt x="455" y="1494"/>
                  </a:cubicBezTo>
                  <a:cubicBezTo>
                    <a:pt x="599" y="2416"/>
                    <a:pt x="1566" y="3457"/>
                    <a:pt x="1408" y="3721"/>
                  </a:cubicBezTo>
                  <a:cubicBezTo>
                    <a:pt x="1300" y="3881"/>
                    <a:pt x="1108" y="3935"/>
                    <a:pt x="899" y="3935"/>
                  </a:cubicBezTo>
                  <a:cubicBezTo>
                    <a:pt x="483" y="3935"/>
                    <a:pt x="1" y="3721"/>
                    <a:pt x="1" y="3721"/>
                  </a:cubicBezTo>
                  <a:lnTo>
                    <a:pt x="1" y="3721"/>
                  </a:lnTo>
                  <a:cubicBezTo>
                    <a:pt x="1" y="3721"/>
                    <a:pt x="188" y="4628"/>
                    <a:pt x="1394" y="4628"/>
                  </a:cubicBezTo>
                  <a:cubicBezTo>
                    <a:pt x="1403" y="4628"/>
                    <a:pt x="1413" y="4628"/>
                    <a:pt x="1422" y="4628"/>
                  </a:cubicBezTo>
                  <a:cubicBezTo>
                    <a:pt x="2653" y="4614"/>
                    <a:pt x="3149" y="3559"/>
                    <a:pt x="3149" y="3559"/>
                  </a:cubicBezTo>
                  <a:lnTo>
                    <a:pt x="3005" y="1814"/>
                  </a:lnTo>
                  <a:cubicBezTo>
                    <a:pt x="3005" y="1814"/>
                    <a:pt x="3093" y="555"/>
                    <a:pt x="2094" y="115"/>
                  </a:cubicBezTo>
                  <a:cubicBezTo>
                    <a:pt x="1913" y="36"/>
                    <a:pt x="1740" y="1"/>
                    <a:pt x="1579" y="1"/>
                  </a:cubicBezTo>
                  <a:close/>
                </a:path>
              </a:pathLst>
            </a:custGeom>
            <a:solidFill>
              <a:srgbClr val="47A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2625;p64">
              <a:extLst>
                <a:ext uri="{FF2B5EF4-FFF2-40B4-BE49-F238E27FC236}">
                  <a16:creationId xmlns:a16="http://schemas.microsoft.com/office/drawing/2014/main" id="{14A772A2-CBBE-6AF7-E5C3-2B63B4F01CCC}"/>
                </a:ext>
              </a:extLst>
            </p:cNvPr>
            <p:cNvSpPr/>
            <p:nvPr/>
          </p:nvSpPr>
          <p:spPr>
            <a:xfrm>
              <a:off x="2490000" y="2147500"/>
              <a:ext cx="26425" cy="76950"/>
            </a:xfrm>
            <a:custGeom>
              <a:avLst/>
              <a:gdLst/>
              <a:ahLst/>
              <a:cxnLst/>
              <a:rect l="l" t="t" r="r" b="b"/>
              <a:pathLst>
                <a:path w="1057" h="3078" extrusionOk="0">
                  <a:moveTo>
                    <a:pt x="880" y="0"/>
                  </a:moveTo>
                  <a:cubicBezTo>
                    <a:pt x="648" y="292"/>
                    <a:pt x="398" y="584"/>
                    <a:pt x="265" y="936"/>
                  </a:cubicBezTo>
                  <a:cubicBezTo>
                    <a:pt x="61" y="1449"/>
                    <a:pt x="121" y="2009"/>
                    <a:pt x="121" y="2550"/>
                  </a:cubicBezTo>
                  <a:cubicBezTo>
                    <a:pt x="121" y="2754"/>
                    <a:pt x="106" y="2930"/>
                    <a:pt x="1" y="3078"/>
                  </a:cubicBezTo>
                  <a:cubicBezTo>
                    <a:pt x="736" y="2800"/>
                    <a:pt x="1056" y="2139"/>
                    <a:pt x="1056" y="2139"/>
                  </a:cubicBezTo>
                  <a:lnTo>
                    <a:pt x="912" y="394"/>
                  </a:lnTo>
                  <a:cubicBezTo>
                    <a:pt x="912" y="394"/>
                    <a:pt x="912" y="232"/>
                    <a:pt x="880" y="0"/>
                  </a:cubicBez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2626;p64">
              <a:extLst>
                <a:ext uri="{FF2B5EF4-FFF2-40B4-BE49-F238E27FC236}">
                  <a16:creationId xmlns:a16="http://schemas.microsoft.com/office/drawing/2014/main" id="{6CEA4A9F-8A05-D44A-1937-3D5AEF076B9E}"/>
                </a:ext>
              </a:extLst>
            </p:cNvPr>
            <p:cNvSpPr/>
            <p:nvPr/>
          </p:nvSpPr>
          <p:spPr>
            <a:xfrm>
              <a:off x="2634050" y="2107875"/>
              <a:ext cx="75475" cy="109050"/>
            </a:xfrm>
            <a:custGeom>
              <a:avLst/>
              <a:gdLst/>
              <a:ahLst/>
              <a:cxnLst/>
              <a:rect l="l" t="t" r="r" b="b"/>
              <a:pathLst>
                <a:path w="3019" h="4362" extrusionOk="0">
                  <a:moveTo>
                    <a:pt x="1677" y="1"/>
                  </a:moveTo>
                  <a:cubicBezTo>
                    <a:pt x="675" y="1"/>
                    <a:pt x="205" y="1423"/>
                    <a:pt x="205" y="1423"/>
                  </a:cubicBezTo>
                  <a:cubicBezTo>
                    <a:pt x="1" y="1891"/>
                    <a:pt x="454" y="3330"/>
                    <a:pt x="454" y="3330"/>
                  </a:cubicBezTo>
                  <a:cubicBezTo>
                    <a:pt x="454" y="3330"/>
                    <a:pt x="764" y="4002"/>
                    <a:pt x="1700" y="4280"/>
                  </a:cubicBezTo>
                  <a:cubicBezTo>
                    <a:pt x="1885" y="4338"/>
                    <a:pt x="2044" y="4361"/>
                    <a:pt x="2180" y="4361"/>
                  </a:cubicBezTo>
                  <a:cubicBezTo>
                    <a:pt x="2733" y="4361"/>
                    <a:pt x="2903" y="3974"/>
                    <a:pt x="2903" y="3974"/>
                  </a:cubicBezTo>
                  <a:lnTo>
                    <a:pt x="2903" y="3974"/>
                  </a:lnTo>
                  <a:cubicBezTo>
                    <a:pt x="2903" y="3974"/>
                    <a:pt x="2754" y="4012"/>
                    <a:pt x="2576" y="4012"/>
                  </a:cubicBezTo>
                  <a:cubicBezTo>
                    <a:pt x="2462" y="4012"/>
                    <a:pt x="2335" y="3996"/>
                    <a:pt x="2227" y="3945"/>
                  </a:cubicBezTo>
                  <a:cubicBezTo>
                    <a:pt x="1949" y="3812"/>
                    <a:pt x="2111" y="3330"/>
                    <a:pt x="2565" y="2479"/>
                  </a:cubicBezTo>
                  <a:cubicBezTo>
                    <a:pt x="3019" y="1627"/>
                    <a:pt x="3005" y="206"/>
                    <a:pt x="1861" y="16"/>
                  </a:cubicBezTo>
                  <a:cubicBezTo>
                    <a:pt x="1798" y="6"/>
                    <a:pt x="1737" y="1"/>
                    <a:pt x="1677" y="1"/>
                  </a:cubicBezTo>
                  <a:close/>
                </a:path>
              </a:pathLst>
            </a:custGeom>
            <a:solidFill>
              <a:srgbClr val="47A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2627;p64">
              <a:extLst>
                <a:ext uri="{FF2B5EF4-FFF2-40B4-BE49-F238E27FC236}">
                  <a16:creationId xmlns:a16="http://schemas.microsoft.com/office/drawing/2014/main" id="{95D56D7E-883E-7B8E-C71A-7426527531F6}"/>
                </a:ext>
              </a:extLst>
            </p:cNvPr>
            <p:cNvSpPr/>
            <p:nvPr/>
          </p:nvSpPr>
          <p:spPr>
            <a:xfrm>
              <a:off x="2634050" y="2129900"/>
              <a:ext cx="36700" cy="83225"/>
            </a:xfrm>
            <a:custGeom>
              <a:avLst/>
              <a:gdLst/>
              <a:ahLst/>
              <a:cxnLst/>
              <a:rect l="l" t="t" r="r" b="b"/>
              <a:pathLst>
                <a:path w="1468" h="3329" extrusionOk="0">
                  <a:moveTo>
                    <a:pt x="468" y="1"/>
                  </a:moveTo>
                  <a:cubicBezTo>
                    <a:pt x="293" y="293"/>
                    <a:pt x="205" y="542"/>
                    <a:pt x="205" y="542"/>
                  </a:cubicBezTo>
                  <a:cubicBezTo>
                    <a:pt x="1" y="1010"/>
                    <a:pt x="454" y="2449"/>
                    <a:pt x="454" y="2449"/>
                  </a:cubicBezTo>
                  <a:cubicBezTo>
                    <a:pt x="454" y="2449"/>
                    <a:pt x="704" y="3005"/>
                    <a:pt x="1467" y="3328"/>
                  </a:cubicBezTo>
                  <a:cubicBezTo>
                    <a:pt x="1394" y="3180"/>
                    <a:pt x="1348" y="3019"/>
                    <a:pt x="1334" y="2843"/>
                  </a:cubicBezTo>
                  <a:cubicBezTo>
                    <a:pt x="1292" y="2255"/>
                    <a:pt x="1467" y="1686"/>
                    <a:pt x="1320" y="1112"/>
                  </a:cubicBezTo>
                  <a:cubicBezTo>
                    <a:pt x="1172" y="616"/>
                    <a:pt x="866" y="279"/>
                    <a:pt x="468" y="1"/>
                  </a:cubicBez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2628;p64">
              <a:extLst>
                <a:ext uri="{FF2B5EF4-FFF2-40B4-BE49-F238E27FC236}">
                  <a16:creationId xmlns:a16="http://schemas.microsoft.com/office/drawing/2014/main" id="{BB844DCF-AFBD-9D6C-269D-2044301EC76F}"/>
                </a:ext>
              </a:extLst>
            </p:cNvPr>
            <p:cNvSpPr/>
            <p:nvPr/>
          </p:nvSpPr>
          <p:spPr>
            <a:xfrm>
              <a:off x="2489650" y="2124375"/>
              <a:ext cx="33000" cy="41075"/>
            </a:xfrm>
            <a:custGeom>
              <a:avLst/>
              <a:gdLst/>
              <a:ahLst/>
              <a:cxnLst/>
              <a:rect l="l" t="t" r="r" b="b"/>
              <a:pathLst>
                <a:path w="1320" h="1643" extrusionOk="0">
                  <a:moveTo>
                    <a:pt x="1028" y="0"/>
                  </a:moveTo>
                  <a:cubicBezTo>
                    <a:pt x="866" y="278"/>
                    <a:pt x="778" y="689"/>
                    <a:pt x="824" y="1087"/>
                  </a:cubicBezTo>
                  <a:cubicBezTo>
                    <a:pt x="605" y="936"/>
                    <a:pt x="337" y="850"/>
                    <a:pt x="63" y="850"/>
                  </a:cubicBezTo>
                  <a:cubicBezTo>
                    <a:pt x="42" y="850"/>
                    <a:pt x="21" y="850"/>
                    <a:pt x="1" y="851"/>
                  </a:cubicBezTo>
                  <a:cubicBezTo>
                    <a:pt x="47" y="1129"/>
                    <a:pt x="163" y="1365"/>
                    <a:pt x="690" y="1643"/>
                  </a:cubicBezTo>
                  <a:cubicBezTo>
                    <a:pt x="866" y="1421"/>
                    <a:pt x="1042" y="1203"/>
                    <a:pt x="1218" y="967"/>
                  </a:cubicBezTo>
                  <a:lnTo>
                    <a:pt x="1232" y="1013"/>
                  </a:lnTo>
                  <a:cubicBezTo>
                    <a:pt x="1320" y="749"/>
                    <a:pt x="1204" y="208"/>
                    <a:pt x="1028" y="0"/>
                  </a:cubicBezTo>
                  <a:close/>
                </a:path>
              </a:pathLst>
            </a:custGeom>
            <a:solidFill>
              <a:srgbClr val="E65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2629;p64">
              <a:extLst>
                <a:ext uri="{FF2B5EF4-FFF2-40B4-BE49-F238E27FC236}">
                  <a16:creationId xmlns:a16="http://schemas.microsoft.com/office/drawing/2014/main" id="{3B1BE8DA-09F9-0702-C4BC-E14BA25E008B}"/>
                </a:ext>
              </a:extLst>
            </p:cNvPr>
            <p:cNvSpPr/>
            <p:nvPr/>
          </p:nvSpPr>
          <p:spPr>
            <a:xfrm>
              <a:off x="2636950" y="2109325"/>
              <a:ext cx="32650" cy="41800"/>
            </a:xfrm>
            <a:custGeom>
              <a:avLst/>
              <a:gdLst/>
              <a:ahLst/>
              <a:cxnLst/>
              <a:rect l="l" t="t" r="r" b="b"/>
              <a:pathLst>
                <a:path w="1306" h="1672" extrusionOk="0">
                  <a:moveTo>
                    <a:pt x="352" y="1"/>
                  </a:moveTo>
                  <a:cubicBezTo>
                    <a:pt x="148" y="194"/>
                    <a:pt x="1" y="722"/>
                    <a:pt x="60" y="985"/>
                  </a:cubicBezTo>
                  <a:lnTo>
                    <a:pt x="75" y="954"/>
                  </a:lnTo>
                  <a:cubicBezTo>
                    <a:pt x="236" y="1189"/>
                    <a:pt x="384" y="1425"/>
                    <a:pt x="528" y="1671"/>
                  </a:cubicBezTo>
                  <a:cubicBezTo>
                    <a:pt x="1088" y="1439"/>
                    <a:pt x="1232" y="1218"/>
                    <a:pt x="1306" y="954"/>
                  </a:cubicBezTo>
                  <a:cubicBezTo>
                    <a:pt x="1242" y="945"/>
                    <a:pt x="1177" y="940"/>
                    <a:pt x="1113" y="940"/>
                  </a:cubicBezTo>
                  <a:cubicBezTo>
                    <a:pt x="886" y="940"/>
                    <a:pt x="660" y="997"/>
                    <a:pt x="454" y="1102"/>
                  </a:cubicBezTo>
                  <a:cubicBezTo>
                    <a:pt x="528" y="722"/>
                    <a:pt x="500" y="296"/>
                    <a:pt x="352" y="1"/>
                  </a:cubicBezTo>
                  <a:close/>
                </a:path>
              </a:pathLst>
            </a:custGeom>
            <a:solidFill>
              <a:srgbClr val="E65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2630;p64">
              <a:extLst>
                <a:ext uri="{FF2B5EF4-FFF2-40B4-BE49-F238E27FC236}">
                  <a16:creationId xmlns:a16="http://schemas.microsoft.com/office/drawing/2014/main" id="{50F29A91-B782-BF3B-5601-D0209F345D9F}"/>
                </a:ext>
              </a:extLst>
            </p:cNvPr>
            <p:cNvSpPr/>
            <p:nvPr/>
          </p:nvSpPr>
          <p:spPr>
            <a:xfrm>
              <a:off x="2482700" y="2197375"/>
              <a:ext cx="34150" cy="23475"/>
            </a:xfrm>
            <a:custGeom>
              <a:avLst/>
              <a:gdLst/>
              <a:ahLst/>
              <a:cxnLst/>
              <a:rect l="l" t="t" r="r" b="b"/>
              <a:pathLst>
                <a:path w="1366" h="939" extrusionOk="0">
                  <a:moveTo>
                    <a:pt x="471" y="0"/>
                  </a:moveTo>
                  <a:cubicBezTo>
                    <a:pt x="430" y="0"/>
                    <a:pt x="390" y="5"/>
                    <a:pt x="353" y="14"/>
                  </a:cubicBezTo>
                  <a:cubicBezTo>
                    <a:pt x="205" y="56"/>
                    <a:pt x="103" y="158"/>
                    <a:pt x="47" y="292"/>
                  </a:cubicBezTo>
                  <a:cubicBezTo>
                    <a:pt x="1" y="422"/>
                    <a:pt x="29" y="569"/>
                    <a:pt x="117" y="685"/>
                  </a:cubicBezTo>
                  <a:cubicBezTo>
                    <a:pt x="163" y="745"/>
                    <a:pt x="223" y="788"/>
                    <a:pt x="279" y="819"/>
                  </a:cubicBezTo>
                  <a:cubicBezTo>
                    <a:pt x="414" y="897"/>
                    <a:pt x="571" y="938"/>
                    <a:pt x="726" y="938"/>
                  </a:cubicBezTo>
                  <a:cubicBezTo>
                    <a:pt x="857" y="938"/>
                    <a:pt x="987" y="909"/>
                    <a:pt x="1102" y="847"/>
                  </a:cubicBezTo>
                  <a:cubicBezTo>
                    <a:pt x="1158" y="805"/>
                    <a:pt x="1218" y="759"/>
                    <a:pt x="1260" y="700"/>
                  </a:cubicBezTo>
                  <a:cubicBezTo>
                    <a:pt x="1366" y="583"/>
                    <a:pt x="1366" y="394"/>
                    <a:pt x="1278" y="277"/>
                  </a:cubicBezTo>
                  <a:lnTo>
                    <a:pt x="1278" y="277"/>
                  </a:lnTo>
                  <a:lnTo>
                    <a:pt x="1306" y="394"/>
                  </a:lnTo>
                  <a:cubicBezTo>
                    <a:pt x="1172" y="144"/>
                    <a:pt x="866" y="42"/>
                    <a:pt x="588" y="14"/>
                  </a:cubicBezTo>
                  <a:cubicBezTo>
                    <a:pt x="551" y="5"/>
                    <a:pt x="511" y="0"/>
                    <a:pt x="471" y="0"/>
                  </a:cubicBezTo>
                  <a:close/>
                </a:path>
              </a:pathLst>
            </a:custGeom>
            <a:solidFill>
              <a:srgbClr val="FEC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2631;p64">
              <a:extLst>
                <a:ext uri="{FF2B5EF4-FFF2-40B4-BE49-F238E27FC236}">
                  <a16:creationId xmlns:a16="http://schemas.microsoft.com/office/drawing/2014/main" id="{F8E3D0FF-DA1B-C314-A984-04C4F1567A21}"/>
                </a:ext>
              </a:extLst>
            </p:cNvPr>
            <p:cNvSpPr/>
            <p:nvPr/>
          </p:nvSpPr>
          <p:spPr>
            <a:xfrm>
              <a:off x="2657525" y="2195600"/>
              <a:ext cx="28975" cy="19850"/>
            </a:xfrm>
            <a:custGeom>
              <a:avLst/>
              <a:gdLst/>
              <a:ahLst/>
              <a:cxnLst/>
              <a:rect l="l" t="t" r="r" b="b"/>
              <a:pathLst>
                <a:path w="1159" h="794" extrusionOk="0">
                  <a:moveTo>
                    <a:pt x="526" y="1"/>
                  </a:moveTo>
                  <a:cubicBezTo>
                    <a:pt x="343" y="1"/>
                    <a:pt x="162" y="46"/>
                    <a:pt x="1" y="127"/>
                  </a:cubicBezTo>
                  <a:lnTo>
                    <a:pt x="43" y="187"/>
                  </a:lnTo>
                  <a:cubicBezTo>
                    <a:pt x="71" y="261"/>
                    <a:pt x="71" y="348"/>
                    <a:pt x="103" y="419"/>
                  </a:cubicBezTo>
                  <a:cubicBezTo>
                    <a:pt x="145" y="626"/>
                    <a:pt x="321" y="788"/>
                    <a:pt x="528" y="788"/>
                  </a:cubicBezTo>
                  <a:cubicBezTo>
                    <a:pt x="545" y="792"/>
                    <a:pt x="561" y="794"/>
                    <a:pt x="578" y="794"/>
                  </a:cubicBezTo>
                  <a:cubicBezTo>
                    <a:pt x="620" y="794"/>
                    <a:pt x="666" y="783"/>
                    <a:pt x="718" y="771"/>
                  </a:cubicBezTo>
                  <a:cubicBezTo>
                    <a:pt x="806" y="742"/>
                    <a:pt x="894" y="728"/>
                    <a:pt x="968" y="669"/>
                  </a:cubicBezTo>
                  <a:cubicBezTo>
                    <a:pt x="1038" y="626"/>
                    <a:pt x="1112" y="552"/>
                    <a:pt x="1126" y="465"/>
                  </a:cubicBezTo>
                  <a:cubicBezTo>
                    <a:pt x="1158" y="348"/>
                    <a:pt x="1098" y="215"/>
                    <a:pt x="996" y="141"/>
                  </a:cubicBezTo>
                  <a:cubicBezTo>
                    <a:pt x="908" y="53"/>
                    <a:pt x="792" y="25"/>
                    <a:pt x="673" y="11"/>
                  </a:cubicBezTo>
                  <a:cubicBezTo>
                    <a:pt x="624" y="4"/>
                    <a:pt x="575" y="1"/>
                    <a:pt x="526" y="1"/>
                  </a:cubicBezTo>
                  <a:close/>
                </a:path>
              </a:pathLst>
            </a:custGeom>
            <a:solidFill>
              <a:srgbClr val="FEC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2632;p64">
              <a:extLst>
                <a:ext uri="{FF2B5EF4-FFF2-40B4-BE49-F238E27FC236}">
                  <a16:creationId xmlns:a16="http://schemas.microsoft.com/office/drawing/2014/main" id="{CEA05853-5C3C-41E2-9A60-0F4B6123C4BE}"/>
                </a:ext>
              </a:extLst>
            </p:cNvPr>
            <p:cNvSpPr/>
            <p:nvPr/>
          </p:nvSpPr>
          <p:spPr>
            <a:xfrm>
              <a:off x="2506900" y="2133425"/>
              <a:ext cx="158300" cy="144975"/>
            </a:xfrm>
            <a:custGeom>
              <a:avLst/>
              <a:gdLst/>
              <a:ahLst/>
              <a:cxnLst/>
              <a:rect l="l" t="t" r="r" b="b"/>
              <a:pathLst>
                <a:path w="6332" h="5799" extrusionOk="0">
                  <a:moveTo>
                    <a:pt x="3513" y="0"/>
                  </a:moveTo>
                  <a:cubicBezTo>
                    <a:pt x="3392" y="0"/>
                    <a:pt x="3268" y="7"/>
                    <a:pt x="3138" y="21"/>
                  </a:cubicBezTo>
                  <a:cubicBezTo>
                    <a:pt x="2301" y="109"/>
                    <a:pt x="1481" y="342"/>
                    <a:pt x="908" y="827"/>
                  </a:cubicBezTo>
                  <a:cubicBezTo>
                    <a:pt x="380" y="1281"/>
                    <a:pt x="162" y="1851"/>
                    <a:pt x="148" y="2466"/>
                  </a:cubicBezTo>
                  <a:cubicBezTo>
                    <a:pt x="134" y="2966"/>
                    <a:pt x="0" y="3201"/>
                    <a:pt x="60" y="3697"/>
                  </a:cubicBezTo>
                  <a:cubicBezTo>
                    <a:pt x="88" y="3961"/>
                    <a:pt x="88" y="4211"/>
                    <a:pt x="222" y="4446"/>
                  </a:cubicBezTo>
                  <a:cubicBezTo>
                    <a:pt x="808" y="5497"/>
                    <a:pt x="2359" y="5799"/>
                    <a:pt x="3646" y="5799"/>
                  </a:cubicBezTo>
                  <a:cubicBezTo>
                    <a:pt x="3742" y="5799"/>
                    <a:pt x="3837" y="5797"/>
                    <a:pt x="3929" y="5794"/>
                  </a:cubicBezTo>
                  <a:cubicBezTo>
                    <a:pt x="4323" y="5780"/>
                    <a:pt x="4883" y="5692"/>
                    <a:pt x="5234" y="5562"/>
                  </a:cubicBezTo>
                  <a:cubicBezTo>
                    <a:pt x="6332" y="5164"/>
                    <a:pt x="6304" y="3697"/>
                    <a:pt x="6184" y="3433"/>
                  </a:cubicBezTo>
                  <a:cubicBezTo>
                    <a:pt x="6068" y="3141"/>
                    <a:pt x="6096" y="2730"/>
                    <a:pt x="6142" y="2438"/>
                  </a:cubicBezTo>
                  <a:cubicBezTo>
                    <a:pt x="6244" y="1836"/>
                    <a:pt x="6230" y="1165"/>
                    <a:pt x="5716" y="693"/>
                  </a:cubicBezTo>
                  <a:cubicBezTo>
                    <a:pt x="5438" y="444"/>
                    <a:pt x="5041" y="285"/>
                    <a:pt x="4633" y="166"/>
                  </a:cubicBezTo>
                  <a:cubicBezTo>
                    <a:pt x="4243" y="67"/>
                    <a:pt x="3895" y="0"/>
                    <a:pt x="3513" y="0"/>
                  </a:cubicBezTo>
                  <a:close/>
                </a:path>
              </a:pathLst>
            </a:custGeom>
            <a:solidFill>
              <a:srgbClr val="FEC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2633;p64">
              <a:extLst>
                <a:ext uri="{FF2B5EF4-FFF2-40B4-BE49-F238E27FC236}">
                  <a16:creationId xmlns:a16="http://schemas.microsoft.com/office/drawing/2014/main" id="{792E2A25-917F-EC30-EB89-7FBEDDA75F3B}"/>
                </a:ext>
              </a:extLst>
            </p:cNvPr>
            <p:cNvSpPr/>
            <p:nvPr/>
          </p:nvSpPr>
          <p:spPr>
            <a:xfrm>
              <a:off x="2588325" y="2198050"/>
              <a:ext cx="27450" cy="21525"/>
            </a:xfrm>
            <a:custGeom>
              <a:avLst/>
              <a:gdLst/>
              <a:ahLst/>
              <a:cxnLst/>
              <a:rect l="l" t="t" r="r" b="b"/>
              <a:pathLst>
                <a:path w="1098" h="861" extrusionOk="0">
                  <a:moveTo>
                    <a:pt x="335" y="1"/>
                  </a:moveTo>
                  <a:cubicBezTo>
                    <a:pt x="321" y="15"/>
                    <a:pt x="289" y="15"/>
                    <a:pt x="275" y="29"/>
                  </a:cubicBezTo>
                  <a:cubicBezTo>
                    <a:pt x="275" y="103"/>
                    <a:pt x="289" y="191"/>
                    <a:pt x="349" y="233"/>
                  </a:cubicBezTo>
                  <a:cubicBezTo>
                    <a:pt x="420" y="291"/>
                    <a:pt x="284" y="748"/>
                    <a:pt x="90" y="748"/>
                  </a:cubicBezTo>
                  <a:cubicBezTo>
                    <a:pt x="84" y="748"/>
                    <a:pt x="77" y="747"/>
                    <a:pt x="71" y="746"/>
                  </a:cubicBezTo>
                  <a:cubicBezTo>
                    <a:pt x="67" y="745"/>
                    <a:pt x="63" y="745"/>
                    <a:pt x="59" y="745"/>
                  </a:cubicBezTo>
                  <a:cubicBezTo>
                    <a:pt x="21" y="745"/>
                    <a:pt x="1" y="807"/>
                    <a:pt x="43" y="820"/>
                  </a:cubicBezTo>
                  <a:cubicBezTo>
                    <a:pt x="120" y="844"/>
                    <a:pt x="253" y="861"/>
                    <a:pt x="400" y="861"/>
                  </a:cubicBezTo>
                  <a:cubicBezTo>
                    <a:pt x="718" y="861"/>
                    <a:pt x="1098" y="779"/>
                    <a:pt x="1098" y="497"/>
                  </a:cubicBezTo>
                  <a:cubicBezTo>
                    <a:pt x="1080" y="219"/>
                    <a:pt x="700" y="250"/>
                    <a:pt x="511" y="219"/>
                  </a:cubicBezTo>
                  <a:cubicBezTo>
                    <a:pt x="496" y="219"/>
                    <a:pt x="465" y="205"/>
                    <a:pt x="437" y="191"/>
                  </a:cubicBezTo>
                  <a:cubicBezTo>
                    <a:pt x="363" y="163"/>
                    <a:pt x="349" y="89"/>
                    <a:pt x="335" y="1"/>
                  </a:cubicBezTo>
                  <a:close/>
                </a:path>
              </a:pathLst>
            </a:custGeom>
            <a:solidFill>
              <a:srgbClr val="FEC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2634;p64">
              <a:extLst>
                <a:ext uri="{FF2B5EF4-FFF2-40B4-BE49-F238E27FC236}">
                  <a16:creationId xmlns:a16="http://schemas.microsoft.com/office/drawing/2014/main" id="{DC8708FA-DB9F-CA50-00A1-87CE2E227A25}"/>
                </a:ext>
              </a:extLst>
            </p:cNvPr>
            <p:cNvSpPr/>
            <p:nvPr/>
          </p:nvSpPr>
          <p:spPr>
            <a:xfrm>
              <a:off x="2612075" y="2283300"/>
              <a:ext cx="47675" cy="117400"/>
            </a:xfrm>
            <a:custGeom>
              <a:avLst/>
              <a:gdLst/>
              <a:ahLst/>
              <a:cxnLst/>
              <a:rect l="l" t="t" r="r" b="b"/>
              <a:pathLst>
                <a:path w="1907" h="4696" extrusionOk="0">
                  <a:moveTo>
                    <a:pt x="384" y="1"/>
                  </a:moveTo>
                  <a:cubicBezTo>
                    <a:pt x="0" y="1"/>
                    <a:pt x="0" y="210"/>
                    <a:pt x="0" y="210"/>
                  </a:cubicBezTo>
                  <a:cubicBezTo>
                    <a:pt x="0" y="210"/>
                    <a:pt x="380" y="724"/>
                    <a:pt x="922" y="2349"/>
                  </a:cubicBezTo>
                  <a:cubicBezTo>
                    <a:pt x="1274" y="3436"/>
                    <a:pt x="1467" y="4695"/>
                    <a:pt x="1467" y="4695"/>
                  </a:cubicBezTo>
                  <a:cubicBezTo>
                    <a:pt x="1467" y="4695"/>
                    <a:pt x="1787" y="4505"/>
                    <a:pt x="1847" y="3700"/>
                  </a:cubicBezTo>
                  <a:cubicBezTo>
                    <a:pt x="1907" y="2877"/>
                    <a:pt x="1745" y="2423"/>
                    <a:pt x="1509" y="1645"/>
                  </a:cubicBezTo>
                  <a:cubicBezTo>
                    <a:pt x="1260" y="854"/>
                    <a:pt x="851" y="34"/>
                    <a:pt x="500" y="6"/>
                  </a:cubicBezTo>
                  <a:cubicBezTo>
                    <a:pt x="458" y="2"/>
                    <a:pt x="419" y="1"/>
                    <a:pt x="384" y="1"/>
                  </a:cubicBezTo>
                  <a:close/>
                </a:path>
              </a:pathLst>
            </a:custGeom>
            <a:solidFill>
              <a:srgbClr val="FA99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2635;p64">
              <a:extLst>
                <a:ext uri="{FF2B5EF4-FFF2-40B4-BE49-F238E27FC236}">
                  <a16:creationId xmlns:a16="http://schemas.microsoft.com/office/drawing/2014/main" id="{9B5D9A88-376F-CF93-4040-173F6267DFAB}"/>
                </a:ext>
              </a:extLst>
            </p:cNvPr>
            <p:cNvSpPr/>
            <p:nvPr/>
          </p:nvSpPr>
          <p:spPr>
            <a:xfrm>
              <a:off x="2516825" y="2279375"/>
              <a:ext cx="31525" cy="151250"/>
            </a:xfrm>
            <a:custGeom>
              <a:avLst/>
              <a:gdLst/>
              <a:ahLst/>
              <a:cxnLst/>
              <a:rect l="l" t="t" r="r" b="b"/>
              <a:pathLst>
                <a:path w="1261" h="6050" extrusionOk="0">
                  <a:moveTo>
                    <a:pt x="622" y="0"/>
                  </a:moveTo>
                  <a:cubicBezTo>
                    <a:pt x="574" y="0"/>
                    <a:pt x="519" y="5"/>
                    <a:pt x="455" y="16"/>
                  </a:cubicBezTo>
                  <a:cubicBezTo>
                    <a:pt x="103" y="89"/>
                    <a:pt x="71" y="191"/>
                    <a:pt x="71" y="191"/>
                  </a:cubicBezTo>
                  <a:cubicBezTo>
                    <a:pt x="71" y="191"/>
                    <a:pt x="279" y="997"/>
                    <a:pt x="307" y="2362"/>
                  </a:cubicBezTo>
                  <a:cubicBezTo>
                    <a:pt x="353" y="3723"/>
                    <a:pt x="71" y="4529"/>
                    <a:pt x="71" y="4529"/>
                  </a:cubicBezTo>
                  <a:lnTo>
                    <a:pt x="1" y="6009"/>
                  </a:lnTo>
                  <a:cubicBezTo>
                    <a:pt x="1" y="6009"/>
                    <a:pt x="85" y="6049"/>
                    <a:pt x="204" y="6049"/>
                  </a:cubicBezTo>
                  <a:cubicBezTo>
                    <a:pt x="375" y="6049"/>
                    <a:pt x="618" y="5967"/>
                    <a:pt x="792" y="5570"/>
                  </a:cubicBezTo>
                  <a:cubicBezTo>
                    <a:pt x="1070" y="4912"/>
                    <a:pt x="1232" y="3593"/>
                    <a:pt x="1246" y="2815"/>
                  </a:cubicBezTo>
                  <a:cubicBezTo>
                    <a:pt x="1260" y="1922"/>
                    <a:pt x="1172" y="1219"/>
                    <a:pt x="1084" y="747"/>
                  </a:cubicBezTo>
                  <a:cubicBezTo>
                    <a:pt x="1024" y="427"/>
                    <a:pt x="894" y="89"/>
                    <a:pt x="894" y="89"/>
                  </a:cubicBezTo>
                  <a:cubicBezTo>
                    <a:pt x="894" y="89"/>
                    <a:pt x="835" y="0"/>
                    <a:pt x="622" y="0"/>
                  </a:cubicBezTo>
                  <a:close/>
                </a:path>
              </a:pathLst>
            </a:custGeom>
            <a:solidFill>
              <a:srgbClr val="FA99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2636;p64">
              <a:extLst>
                <a:ext uri="{FF2B5EF4-FFF2-40B4-BE49-F238E27FC236}">
                  <a16:creationId xmlns:a16="http://schemas.microsoft.com/office/drawing/2014/main" id="{538A054E-EE87-8C32-5D0B-DADBCEA7BFE8}"/>
                </a:ext>
              </a:extLst>
            </p:cNvPr>
            <p:cNvSpPr/>
            <p:nvPr/>
          </p:nvSpPr>
          <p:spPr>
            <a:xfrm>
              <a:off x="2436200" y="2375350"/>
              <a:ext cx="136325" cy="104475"/>
            </a:xfrm>
            <a:custGeom>
              <a:avLst/>
              <a:gdLst/>
              <a:ahLst/>
              <a:cxnLst/>
              <a:rect l="l" t="t" r="r" b="b"/>
              <a:pathLst>
                <a:path w="5453" h="4179" extrusionOk="0">
                  <a:moveTo>
                    <a:pt x="190" y="0"/>
                  </a:moveTo>
                  <a:cubicBezTo>
                    <a:pt x="88" y="0"/>
                    <a:pt x="0" y="88"/>
                    <a:pt x="14" y="208"/>
                  </a:cubicBezTo>
                  <a:lnTo>
                    <a:pt x="528" y="3901"/>
                  </a:lnTo>
                  <a:cubicBezTo>
                    <a:pt x="542" y="3989"/>
                    <a:pt x="616" y="4045"/>
                    <a:pt x="704" y="4045"/>
                  </a:cubicBezTo>
                  <a:lnTo>
                    <a:pt x="5262" y="4179"/>
                  </a:lnTo>
                  <a:cubicBezTo>
                    <a:pt x="5364" y="4179"/>
                    <a:pt x="5452" y="4105"/>
                    <a:pt x="5438" y="3989"/>
                  </a:cubicBezTo>
                  <a:lnTo>
                    <a:pt x="5336" y="338"/>
                  </a:lnTo>
                  <a:cubicBezTo>
                    <a:pt x="5336" y="250"/>
                    <a:pt x="5262" y="162"/>
                    <a:pt x="5160" y="162"/>
                  </a:cubicBezTo>
                  <a:lnTo>
                    <a:pt x="190" y="0"/>
                  </a:ln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2637;p64">
              <a:extLst>
                <a:ext uri="{FF2B5EF4-FFF2-40B4-BE49-F238E27FC236}">
                  <a16:creationId xmlns:a16="http://schemas.microsoft.com/office/drawing/2014/main" id="{2895105E-E30C-C99C-06A0-94F7917525DD}"/>
                </a:ext>
              </a:extLst>
            </p:cNvPr>
            <p:cNvSpPr/>
            <p:nvPr/>
          </p:nvSpPr>
          <p:spPr>
            <a:xfrm>
              <a:off x="2506075" y="2378325"/>
              <a:ext cx="69250" cy="57700"/>
            </a:xfrm>
            <a:custGeom>
              <a:avLst/>
              <a:gdLst/>
              <a:ahLst/>
              <a:cxnLst/>
              <a:rect l="l" t="t" r="r" b="b"/>
              <a:pathLst>
                <a:path w="2770" h="2308" extrusionOk="0">
                  <a:moveTo>
                    <a:pt x="62" y="0"/>
                  </a:moveTo>
                  <a:cubicBezTo>
                    <a:pt x="27" y="0"/>
                    <a:pt x="0" y="53"/>
                    <a:pt x="33" y="89"/>
                  </a:cubicBezTo>
                  <a:cubicBezTo>
                    <a:pt x="459" y="514"/>
                    <a:pt x="941" y="880"/>
                    <a:pt x="1412" y="1260"/>
                  </a:cubicBezTo>
                  <a:cubicBezTo>
                    <a:pt x="1838" y="1612"/>
                    <a:pt x="2232" y="1992"/>
                    <a:pt x="2685" y="2301"/>
                  </a:cubicBezTo>
                  <a:cubicBezTo>
                    <a:pt x="2693" y="2306"/>
                    <a:pt x="2700" y="2307"/>
                    <a:pt x="2706" y="2307"/>
                  </a:cubicBezTo>
                  <a:cubicBezTo>
                    <a:pt x="2743" y="2307"/>
                    <a:pt x="2769" y="2251"/>
                    <a:pt x="2745" y="2227"/>
                  </a:cubicBezTo>
                  <a:cubicBezTo>
                    <a:pt x="2320" y="1802"/>
                    <a:pt x="1820" y="1436"/>
                    <a:pt x="1366" y="1056"/>
                  </a:cubicBezTo>
                  <a:cubicBezTo>
                    <a:pt x="958" y="704"/>
                    <a:pt x="547" y="321"/>
                    <a:pt x="93" y="15"/>
                  </a:cubicBezTo>
                  <a:cubicBezTo>
                    <a:pt x="83" y="5"/>
                    <a:pt x="72" y="0"/>
                    <a:pt x="62" y="0"/>
                  </a:cubicBezTo>
                  <a:close/>
                </a:path>
              </a:pathLst>
            </a:custGeom>
            <a:solidFill>
              <a:srgbClr val="47A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2638;p64">
              <a:extLst>
                <a:ext uri="{FF2B5EF4-FFF2-40B4-BE49-F238E27FC236}">
                  <a16:creationId xmlns:a16="http://schemas.microsoft.com/office/drawing/2014/main" id="{C817A63B-01FE-5888-6AF3-409CDDEA8C16}"/>
                </a:ext>
              </a:extLst>
            </p:cNvPr>
            <p:cNvSpPr/>
            <p:nvPr/>
          </p:nvSpPr>
          <p:spPr>
            <a:xfrm>
              <a:off x="2439675" y="2377325"/>
              <a:ext cx="58300" cy="52975"/>
            </a:xfrm>
            <a:custGeom>
              <a:avLst/>
              <a:gdLst/>
              <a:ahLst/>
              <a:cxnLst/>
              <a:rect l="l" t="t" r="r" b="b"/>
              <a:pathLst>
                <a:path w="2332" h="2119" extrusionOk="0">
                  <a:moveTo>
                    <a:pt x="2278" y="0"/>
                  </a:moveTo>
                  <a:cubicBezTo>
                    <a:pt x="2269" y="0"/>
                    <a:pt x="2259" y="3"/>
                    <a:pt x="2250" y="9"/>
                  </a:cubicBezTo>
                  <a:cubicBezTo>
                    <a:pt x="1856" y="319"/>
                    <a:pt x="1504" y="656"/>
                    <a:pt x="1135" y="994"/>
                  </a:cubicBezTo>
                  <a:cubicBezTo>
                    <a:pt x="769" y="1314"/>
                    <a:pt x="361" y="1638"/>
                    <a:pt x="37" y="2003"/>
                  </a:cubicBezTo>
                  <a:cubicBezTo>
                    <a:pt x="0" y="2052"/>
                    <a:pt x="32" y="2118"/>
                    <a:pt x="77" y="2118"/>
                  </a:cubicBezTo>
                  <a:cubicBezTo>
                    <a:pt x="88" y="2118"/>
                    <a:pt x="99" y="2114"/>
                    <a:pt x="111" y="2105"/>
                  </a:cubicBezTo>
                  <a:cubicBezTo>
                    <a:pt x="505" y="1842"/>
                    <a:pt x="843" y="1476"/>
                    <a:pt x="1180" y="1170"/>
                  </a:cubicBezTo>
                  <a:cubicBezTo>
                    <a:pt x="1560" y="818"/>
                    <a:pt x="1958" y="449"/>
                    <a:pt x="2309" y="69"/>
                  </a:cubicBezTo>
                  <a:cubicBezTo>
                    <a:pt x="2331" y="36"/>
                    <a:pt x="2310" y="0"/>
                    <a:pt x="2278" y="0"/>
                  </a:cubicBezTo>
                  <a:close/>
                </a:path>
              </a:pathLst>
            </a:custGeom>
            <a:solidFill>
              <a:srgbClr val="47A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2639;p64">
              <a:extLst>
                <a:ext uri="{FF2B5EF4-FFF2-40B4-BE49-F238E27FC236}">
                  <a16:creationId xmlns:a16="http://schemas.microsoft.com/office/drawing/2014/main" id="{B0AE0BB5-38B4-C214-F2AC-ED96826E5134}"/>
                </a:ext>
              </a:extLst>
            </p:cNvPr>
            <p:cNvSpPr/>
            <p:nvPr/>
          </p:nvSpPr>
          <p:spPr>
            <a:xfrm>
              <a:off x="2467325" y="2311475"/>
              <a:ext cx="60525" cy="176475"/>
            </a:xfrm>
            <a:custGeom>
              <a:avLst/>
              <a:gdLst/>
              <a:ahLst/>
              <a:cxnLst/>
              <a:rect l="l" t="t" r="r" b="b"/>
              <a:pathLst>
                <a:path w="2421" h="7059" extrusionOk="0">
                  <a:moveTo>
                    <a:pt x="1145" y="0"/>
                  </a:moveTo>
                  <a:cubicBezTo>
                    <a:pt x="1004" y="0"/>
                    <a:pt x="870" y="74"/>
                    <a:pt x="764" y="269"/>
                  </a:cubicBezTo>
                  <a:cubicBezTo>
                    <a:pt x="310" y="1078"/>
                    <a:pt x="74" y="1823"/>
                    <a:pt x="46" y="3012"/>
                  </a:cubicBezTo>
                  <a:cubicBezTo>
                    <a:pt x="0" y="4198"/>
                    <a:pt x="644" y="6234"/>
                    <a:pt x="644" y="6234"/>
                  </a:cubicBezTo>
                  <a:cubicBezTo>
                    <a:pt x="644" y="6234"/>
                    <a:pt x="732" y="6910"/>
                    <a:pt x="880" y="6970"/>
                  </a:cubicBezTo>
                  <a:cubicBezTo>
                    <a:pt x="912" y="6982"/>
                    <a:pt x="938" y="6988"/>
                    <a:pt x="959" y="6988"/>
                  </a:cubicBezTo>
                  <a:cubicBezTo>
                    <a:pt x="1056" y="6988"/>
                    <a:pt x="1056" y="6882"/>
                    <a:pt x="1056" y="6882"/>
                  </a:cubicBezTo>
                  <a:cubicBezTo>
                    <a:pt x="1056" y="6882"/>
                    <a:pt x="1124" y="7058"/>
                    <a:pt x="1300" y="7058"/>
                  </a:cubicBezTo>
                  <a:cubicBezTo>
                    <a:pt x="1306" y="7058"/>
                    <a:pt x="1313" y="7058"/>
                    <a:pt x="1319" y="7058"/>
                  </a:cubicBezTo>
                  <a:cubicBezTo>
                    <a:pt x="1481" y="7026"/>
                    <a:pt x="1453" y="6896"/>
                    <a:pt x="1453" y="6896"/>
                  </a:cubicBezTo>
                  <a:lnTo>
                    <a:pt x="1453" y="6896"/>
                  </a:lnTo>
                  <a:cubicBezTo>
                    <a:pt x="1453" y="6896"/>
                    <a:pt x="1536" y="7011"/>
                    <a:pt x="1684" y="7011"/>
                  </a:cubicBezTo>
                  <a:cubicBezTo>
                    <a:pt x="1712" y="7011"/>
                    <a:pt x="1741" y="7007"/>
                    <a:pt x="1773" y="6998"/>
                  </a:cubicBezTo>
                  <a:cubicBezTo>
                    <a:pt x="1935" y="6938"/>
                    <a:pt x="1921" y="6660"/>
                    <a:pt x="1921" y="6660"/>
                  </a:cubicBezTo>
                  <a:lnTo>
                    <a:pt x="1921" y="6660"/>
                  </a:lnTo>
                  <a:cubicBezTo>
                    <a:pt x="1921" y="6660"/>
                    <a:pt x="2083" y="6688"/>
                    <a:pt x="2157" y="6688"/>
                  </a:cubicBezTo>
                  <a:cubicBezTo>
                    <a:pt x="2227" y="6674"/>
                    <a:pt x="2420" y="6586"/>
                    <a:pt x="2375" y="6382"/>
                  </a:cubicBezTo>
                  <a:cubicBezTo>
                    <a:pt x="2333" y="6132"/>
                    <a:pt x="1949" y="6002"/>
                    <a:pt x="1921" y="5707"/>
                  </a:cubicBezTo>
                  <a:cubicBezTo>
                    <a:pt x="1907" y="5429"/>
                    <a:pt x="2023" y="3392"/>
                    <a:pt x="2111" y="2573"/>
                  </a:cubicBezTo>
                  <a:cubicBezTo>
                    <a:pt x="2213" y="1735"/>
                    <a:pt x="2111" y="726"/>
                    <a:pt x="2111" y="726"/>
                  </a:cubicBezTo>
                  <a:cubicBezTo>
                    <a:pt x="2111" y="726"/>
                    <a:pt x="1589" y="0"/>
                    <a:pt x="1145" y="0"/>
                  </a:cubicBezTo>
                  <a:close/>
                </a:path>
              </a:pathLst>
            </a:custGeom>
            <a:solidFill>
              <a:srgbClr val="FEC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2640;p64">
              <a:extLst>
                <a:ext uri="{FF2B5EF4-FFF2-40B4-BE49-F238E27FC236}">
                  <a16:creationId xmlns:a16="http://schemas.microsoft.com/office/drawing/2014/main" id="{3BCCF632-1767-1999-894B-E32C6E71078B}"/>
                </a:ext>
              </a:extLst>
            </p:cNvPr>
            <p:cNvSpPr/>
            <p:nvPr/>
          </p:nvSpPr>
          <p:spPr>
            <a:xfrm>
              <a:off x="2479800" y="2284150"/>
              <a:ext cx="44700" cy="60075"/>
            </a:xfrm>
            <a:custGeom>
              <a:avLst/>
              <a:gdLst/>
              <a:ahLst/>
              <a:cxnLst/>
              <a:rect l="l" t="t" r="r" b="b"/>
              <a:pathLst>
                <a:path w="1788" h="2403" extrusionOk="0">
                  <a:moveTo>
                    <a:pt x="1552" y="0"/>
                  </a:moveTo>
                  <a:cubicBezTo>
                    <a:pt x="1288" y="74"/>
                    <a:pt x="968" y="190"/>
                    <a:pt x="690" y="454"/>
                  </a:cubicBezTo>
                  <a:cubicBezTo>
                    <a:pt x="163" y="968"/>
                    <a:pt x="1" y="1625"/>
                    <a:pt x="1" y="1625"/>
                  </a:cubicBezTo>
                  <a:cubicBezTo>
                    <a:pt x="1" y="1625"/>
                    <a:pt x="20" y="1623"/>
                    <a:pt x="59" y="1623"/>
                  </a:cubicBezTo>
                  <a:cubicBezTo>
                    <a:pt x="173" y="1623"/>
                    <a:pt x="455" y="1646"/>
                    <a:pt x="894" y="1833"/>
                  </a:cubicBezTo>
                  <a:cubicBezTo>
                    <a:pt x="1362" y="2023"/>
                    <a:pt x="1686" y="2301"/>
                    <a:pt x="1788" y="2403"/>
                  </a:cubicBezTo>
                  <a:lnTo>
                    <a:pt x="1788" y="2171"/>
                  </a:lnTo>
                  <a:cubicBezTo>
                    <a:pt x="1760" y="820"/>
                    <a:pt x="1552" y="29"/>
                    <a:pt x="1552" y="0"/>
                  </a:cubicBezTo>
                  <a:close/>
                </a:path>
              </a:pathLst>
            </a:custGeom>
            <a:solidFill>
              <a:srgbClr val="FEE3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2641;p64">
              <a:extLst>
                <a:ext uri="{FF2B5EF4-FFF2-40B4-BE49-F238E27FC236}">
                  <a16:creationId xmlns:a16="http://schemas.microsoft.com/office/drawing/2014/main" id="{A8D5789E-DE9C-F8F7-5AB8-77EA5D82756D}"/>
                </a:ext>
              </a:extLst>
            </p:cNvPr>
            <p:cNvSpPr/>
            <p:nvPr/>
          </p:nvSpPr>
          <p:spPr>
            <a:xfrm>
              <a:off x="2594125" y="2623775"/>
              <a:ext cx="78650" cy="27550"/>
            </a:xfrm>
            <a:custGeom>
              <a:avLst/>
              <a:gdLst/>
              <a:ahLst/>
              <a:cxnLst/>
              <a:rect l="l" t="t" r="r" b="b"/>
              <a:pathLst>
                <a:path w="3146" h="1102" extrusionOk="0">
                  <a:moveTo>
                    <a:pt x="117" y="0"/>
                  </a:moveTo>
                  <a:lnTo>
                    <a:pt x="117" y="32"/>
                  </a:lnTo>
                  <a:cubicBezTo>
                    <a:pt x="89" y="837"/>
                    <a:pt x="1" y="925"/>
                    <a:pt x="1144" y="1055"/>
                  </a:cubicBezTo>
                  <a:cubicBezTo>
                    <a:pt x="1417" y="1087"/>
                    <a:pt x="1675" y="1102"/>
                    <a:pt x="1907" y="1102"/>
                  </a:cubicBezTo>
                  <a:cubicBezTo>
                    <a:pt x="2659" y="1102"/>
                    <a:pt x="3146" y="944"/>
                    <a:pt x="3033" y="675"/>
                  </a:cubicBezTo>
                  <a:cubicBezTo>
                    <a:pt x="2945" y="486"/>
                    <a:pt x="2491" y="250"/>
                    <a:pt x="2125" y="106"/>
                  </a:cubicBezTo>
                  <a:lnTo>
                    <a:pt x="2125" y="106"/>
                  </a:lnTo>
                  <a:cubicBezTo>
                    <a:pt x="2139" y="134"/>
                    <a:pt x="2153" y="176"/>
                    <a:pt x="2153" y="222"/>
                  </a:cubicBezTo>
                  <a:cubicBezTo>
                    <a:pt x="2153" y="398"/>
                    <a:pt x="1963" y="440"/>
                    <a:pt x="1816" y="457"/>
                  </a:cubicBezTo>
                  <a:cubicBezTo>
                    <a:pt x="1791" y="458"/>
                    <a:pt x="1766" y="459"/>
                    <a:pt x="1740" y="459"/>
                  </a:cubicBezTo>
                  <a:cubicBezTo>
                    <a:pt x="1412" y="459"/>
                    <a:pt x="1075" y="376"/>
                    <a:pt x="778" y="281"/>
                  </a:cubicBezTo>
                  <a:cubicBezTo>
                    <a:pt x="570" y="208"/>
                    <a:pt x="321" y="120"/>
                    <a:pt x="117" y="0"/>
                  </a:cubicBez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2642;p64">
              <a:extLst>
                <a:ext uri="{FF2B5EF4-FFF2-40B4-BE49-F238E27FC236}">
                  <a16:creationId xmlns:a16="http://schemas.microsoft.com/office/drawing/2014/main" id="{BFB19E04-EB57-9A9E-3CC2-260EA2A49B7B}"/>
                </a:ext>
              </a:extLst>
            </p:cNvPr>
            <p:cNvSpPr/>
            <p:nvPr/>
          </p:nvSpPr>
          <p:spPr>
            <a:xfrm>
              <a:off x="2493000" y="2616125"/>
              <a:ext cx="75725" cy="34300"/>
            </a:xfrm>
            <a:custGeom>
              <a:avLst/>
              <a:gdLst/>
              <a:ahLst/>
              <a:cxnLst/>
              <a:rect l="l" t="t" r="r" b="b"/>
              <a:pathLst>
                <a:path w="3029" h="1372" extrusionOk="0">
                  <a:moveTo>
                    <a:pt x="219" y="0"/>
                  </a:moveTo>
                  <a:cubicBezTo>
                    <a:pt x="43" y="658"/>
                    <a:pt x="1" y="746"/>
                    <a:pt x="1042" y="1098"/>
                  </a:cubicBezTo>
                  <a:cubicBezTo>
                    <a:pt x="1574" y="1283"/>
                    <a:pt x="2069" y="1372"/>
                    <a:pt x="2426" y="1372"/>
                  </a:cubicBezTo>
                  <a:cubicBezTo>
                    <a:pt x="2805" y="1372"/>
                    <a:pt x="3029" y="1272"/>
                    <a:pt x="2976" y="1083"/>
                  </a:cubicBezTo>
                  <a:cubicBezTo>
                    <a:pt x="2931" y="908"/>
                    <a:pt x="2653" y="690"/>
                    <a:pt x="2361" y="514"/>
                  </a:cubicBezTo>
                  <a:cubicBezTo>
                    <a:pt x="2361" y="542"/>
                    <a:pt x="2361" y="570"/>
                    <a:pt x="2329" y="602"/>
                  </a:cubicBezTo>
                  <a:cubicBezTo>
                    <a:pt x="2285" y="667"/>
                    <a:pt x="2194" y="685"/>
                    <a:pt x="2097" y="685"/>
                  </a:cubicBezTo>
                  <a:cubicBezTo>
                    <a:pt x="2000" y="685"/>
                    <a:pt x="1898" y="667"/>
                    <a:pt x="1833" y="658"/>
                  </a:cubicBezTo>
                  <a:cubicBezTo>
                    <a:pt x="1510" y="616"/>
                    <a:pt x="1200" y="500"/>
                    <a:pt x="908" y="352"/>
                  </a:cubicBezTo>
                  <a:cubicBezTo>
                    <a:pt x="690" y="250"/>
                    <a:pt x="440" y="130"/>
                    <a:pt x="219" y="0"/>
                  </a:cubicBez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2643;p64">
              <a:extLst>
                <a:ext uri="{FF2B5EF4-FFF2-40B4-BE49-F238E27FC236}">
                  <a16:creationId xmlns:a16="http://schemas.microsoft.com/office/drawing/2014/main" id="{8CF66A42-D351-5079-325E-7E4459E8E1E9}"/>
                </a:ext>
              </a:extLst>
            </p:cNvPr>
            <p:cNvSpPr/>
            <p:nvPr/>
          </p:nvSpPr>
          <p:spPr>
            <a:xfrm>
              <a:off x="2582775" y="2249775"/>
              <a:ext cx="24925" cy="8725"/>
            </a:xfrm>
            <a:custGeom>
              <a:avLst/>
              <a:gdLst/>
              <a:ahLst/>
              <a:cxnLst/>
              <a:rect l="l" t="t" r="r" b="b"/>
              <a:pathLst>
                <a:path w="997" h="349" extrusionOk="0">
                  <a:moveTo>
                    <a:pt x="975" y="0"/>
                  </a:moveTo>
                  <a:cubicBezTo>
                    <a:pt x="972" y="0"/>
                    <a:pt x="968" y="4"/>
                    <a:pt x="968" y="11"/>
                  </a:cubicBezTo>
                  <a:cubicBezTo>
                    <a:pt x="968" y="11"/>
                    <a:pt x="951" y="28"/>
                    <a:pt x="937" y="56"/>
                  </a:cubicBezTo>
                  <a:cubicBezTo>
                    <a:pt x="922" y="84"/>
                    <a:pt x="894" y="116"/>
                    <a:pt x="863" y="158"/>
                  </a:cubicBezTo>
                  <a:cubicBezTo>
                    <a:pt x="820" y="186"/>
                    <a:pt x="775" y="232"/>
                    <a:pt x="704" y="246"/>
                  </a:cubicBezTo>
                  <a:cubicBezTo>
                    <a:pt x="673" y="260"/>
                    <a:pt x="645" y="260"/>
                    <a:pt x="616" y="274"/>
                  </a:cubicBezTo>
                  <a:lnTo>
                    <a:pt x="557" y="274"/>
                  </a:lnTo>
                  <a:cubicBezTo>
                    <a:pt x="543" y="274"/>
                    <a:pt x="529" y="292"/>
                    <a:pt x="511" y="292"/>
                  </a:cubicBezTo>
                  <a:lnTo>
                    <a:pt x="455" y="274"/>
                  </a:lnTo>
                  <a:lnTo>
                    <a:pt x="409" y="274"/>
                  </a:lnTo>
                  <a:cubicBezTo>
                    <a:pt x="367" y="274"/>
                    <a:pt x="335" y="260"/>
                    <a:pt x="307" y="260"/>
                  </a:cubicBezTo>
                  <a:cubicBezTo>
                    <a:pt x="279" y="246"/>
                    <a:pt x="247" y="232"/>
                    <a:pt x="219" y="218"/>
                  </a:cubicBezTo>
                  <a:cubicBezTo>
                    <a:pt x="191" y="204"/>
                    <a:pt x="177" y="186"/>
                    <a:pt x="145" y="172"/>
                  </a:cubicBezTo>
                  <a:cubicBezTo>
                    <a:pt x="117" y="144"/>
                    <a:pt x="71" y="116"/>
                    <a:pt x="57" y="84"/>
                  </a:cubicBezTo>
                  <a:cubicBezTo>
                    <a:pt x="57" y="70"/>
                    <a:pt x="43" y="56"/>
                    <a:pt x="43" y="56"/>
                  </a:cubicBezTo>
                  <a:lnTo>
                    <a:pt x="29" y="42"/>
                  </a:lnTo>
                  <a:cubicBezTo>
                    <a:pt x="29" y="42"/>
                    <a:pt x="29" y="36"/>
                    <a:pt x="25" y="36"/>
                  </a:cubicBezTo>
                  <a:cubicBezTo>
                    <a:pt x="23" y="36"/>
                    <a:pt x="20" y="38"/>
                    <a:pt x="15" y="42"/>
                  </a:cubicBezTo>
                  <a:cubicBezTo>
                    <a:pt x="1" y="42"/>
                    <a:pt x="1" y="56"/>
                    <a:pt x="1" y="56"/>
                  </a:cubicBezTo>
                  <a:cubicBezTo>
                    <a:pt x="1" y="56"/>
                    <a:pt x="1" y="70"/>
                    <a:pt x="15" y="70"/>
                  </a:cubicBezTo>
                  <a:cubicBezTo>
                    <a:pt x="15" y="84"/>
                    <a:pt x="15" y="99"/>
                    <a:pt x="29" y="116"/>
                  </a:cubicBezTo>
                  <a:cubicBezTo>
                    <a:pt x="43" y="144"/>
                    <a:pt x="71" y="172"/>
                    <a:pt x="117" y="218"/>
                  </a:cubicBezTo>
                  <a:cubicBezTo>
                    <a:pt x="131" y="246"/>
                    <a:pt x="159" y="260"/>
                    <a:pt x="191" y="274"/>
                  </a:cubicBezTo>
                  <a:cubicBezTo>
                    <a:pt x="219" y="292"/>
                    <a:pt x="247" y="306"/>
                    <a:pt x="279" y="320"/>
                  </a:cubicBezTo>
                  <a:cubicBezTo>
                    <a:pt x="321" y="334"/>
                    <a:pt x="353" y="348"/>
                    <a:pt x="395" y="348"/>
                  </a:cubicBezTo>
                  <a:lnTo>
                    <a:pt x="571" y="348"/>
                  </a:lnTo>
                  <a:cubicBezTo>
                    <a:pt x="585" y="348"/>
                    <a:pt x="599" y="348"/>
                    <a:pt x="631" y="334"/>
                  </a:cubicBezTo>
                  <a:cubicBezTo>
                    <a:pt x="659" y="334"/>
                    <a:pt x="704" y="320"/>
                    <a:pt x="733" y="306"/>
                  </a:cubicBezTo>
                  <a:cubicBezTo>
                    <a:pt x="806" y="274"/>
                    <a:pt x="849" y="232"/>
                    <a:pt x="894" y="186"/>
                  </a:cubicBezTo>
                  <a:cubicBezTo>
                    <a:pt x="937" y="144"/>
                    <a:pt x="968" y="99"/>
                    <a:pt x="982" y="70"/>
                  </a:cubicBezTo>
                  <a:cubicBezTo>
                    <a:pt x="996" y="42"/>
                    <a:pt x="996" y="28"/>
                    <a:pt x="996" y="28"/>
                  </a:cubicBezTo>
                  <a:cubicBezTo>
                    <a:pt x="996" y="11"/>
                    <a:pt x="996" y="11"/>
                    <a:pt x="982" y="11"/>
                  </a:cubicBezTo>
                  <a:cubicBezTo>
                    <a:pt x="982" y="4"/>
                    <a:pt x="979" y="0"/>
                    <a:pt x="975" y="0"/>
                  </a:cubicBez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2644;p64">
              <a:extLst>
                <a:ext uri="{FF2B5EF4-FFF2-40B4-BE49-F238E27FC236}">
                  <a16:creationId xmlns:a16="http://schemas.microsoft.com/office/drawing/2014/main" id="{64558980-4738-0967-21E3-A8C2D4B6518F}"/>
                </a:ext>
              </a:extLst>
            </p:cNvPr>
            <p:cNvSpPr/>
            <p:nvPr/>
          </p:nvSpPr>
          <p:spPr>
            <a:xfrm>
              <a:off x="2526325" y="2172850"/>
              <a:ext cx="44350" cy="29050"/>
            </a:xfrm>
            <a:custGeom>
              <a:avLst/>
              <a:gdLst/>
              <a:ahLst/>
              <a:cxnLst/>
              <a:rect l="l" t="t" r="r" b="b"/>
              <a:pathLst>
                <a:path w="1774" h="1162" extrusionOk="0">
                  <a:moveTo>
                    <a:pt x="1213" y="0"/>
                  </a:moveTo>
                  <a:cubicBezTo>
                    <a:pt x="770" y="0"/>
                    <a:pt x="103" y="875"/>
                    <a:pt x="103" y="875"/>
                  </a:cubicBezTo>
                  <a:cubicBezTo>
                    <a:pt x="1" y="1096"/>
                    <a:pt x="84" y="1161"/>
                    <a:pt x="217" y="1161"/>
                  </a:cubicBezTo>
                  <a:cubicBezTo>
                    <a:pt x="367" y="1161"/>
                    <a:pt x="582" y="1076"/>
                    <a:pt x="658" y="1037"/>
                  </a:cubicBezTo>
                  <a:cubicBezTo>
                    <a:pt x="806" y="963"/>
                    <a:pt x="1773" y="305"/>
                    <a:pt x="1362" y="41"/>
                  </a:cubicBezTo>
                  <a:cubicBezTo>
                    <a:pt x="1317" y="13"/>
                    <a:pt x="1267" y="0"/>
                    <a:pt x="1213" y="0"/>
                  </a:cubicBezTo>
                  <a:close/>
                </a:path>
              </a:pathLst>
            </a:custGeom>
            <a:solidFill>
              <a:srgbClr val="47A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2645;p64">
              <a:extLst>
                <a:ext uri="{FF2B5EF4-FFF2-40B4-BE49-F238E27FC236}">
                  <a16:creationId xmlns:a16="http://schemas.microsoft.com/office/drawing/2014/main" id="{F4710485-202A-DE0C-E8B6-E41F38AC5DB2}"/>
                </a:ext>
              </a:extLst>
            </p:cNvPr>
            <p:cNvSpPr/>
            <p:nvPr/>
          </p:nvSpPr>
          <p:spPr>
            <a:xfrm>
              <a:off x="2607675" y="2171875"/>
              <a:ext cx="47125" cy="25475"/>
            </a:xfrm>
            <a:custGeom>
              <a:avLst/>
              <a:gdLst/>
              <a:ahLst/>
              <a:cxnLst/>
              <a:rect l="l" t="t" r="r" b="b"/>
              <a:pathLst>
                <a:path w="1885" h="1019" extrusionOk="0">
                  <a:moveTo>
                    <a:pt x="568" y="1"/>
                  </a:moveTo>
                  <a:cubicBezTo>
                    <a:pt x="496" y="1"/>
                    <a:pt x="432" y="21"/>
                    <a:pt x="380" y="66"/>
                  </a:cubicBezTo>
                  <a:cubicBezTo>
                    <a:pt x="0" y="386"/>
                    <a:pt x="1042" y="900"/>
                    <a:pt x="1203" y="960"/>
                  </a:cubicBezTo>
                  <a:cubicBezTo>
                    <a:pt x="1268" y="979"/>
                    <a:pt x="1437" y="1019"/>
                    <a:pt x="1579" y="1019"/>
                  </a:cubicBezTo>
                  <a:cubicBezTo>
                    <a:pt x="1752" y="1019"/>
                    <a:pt x="1884" y="959"/>
                    <a:pt x="1731" y="724"/>
                  </a:cubicBezTo>
                  <a:cubicBezTo>
                    <a:pt x="1731" y="724"/>
                    <a:pt x="1005" y="1"/>
                    <a:pt x="568" y="1"/>
                  </a:cubicBezTo>
                  <a:close/>
                </a:path>
              </a:pathLst>
            </a:custGeom>
            <a:solidFill>
              <a:srgbClr val="47A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2646;p64">
              <a:extLst>
                <a:ext uri="{FF2B5EF4-FFF2-40B4-BE49-F238E27FC236}">
                  <a16:creationId xmlns:a16="http://schemas.microsoft.com/office/drawing/2014/main" id="{ADE69484-3784-FE64-9D36-8DB490F1AC5C}"/>
                </a:ext>
              </a:extLst>
            </p:cNvPr>
            <p:cNvSpPr/>
            <p:nvPr/>
          </p:nvSpPr>
          <p:spPr>
            <a:xfrm>
              <a:off x="2585675" y="2196200"/>
              <a:ext cx="22375" cy="46900"/>
            </a:xfrm>
            <a:custGeom>
              <a:avLst/>
              <a:gdLst/>
              <a:ahLst/>
              <a:cxnLst/>
              <a:rect l="l" t="t" r="r" b="b"/>
              <a:pathLst>
                <a:path w="895" h="1876" extrusionOk="0">
                  <a:moveTo>
                    <a:pt x="43" y="1"/>
                  </a:moveTo>
                  <a:lnTo>
                    <a:pt x="29" y="15"/>
                  </a:lnTo>
                  <a:cubicBezTo>
                    <a:pt x="29" y="15"/>
                    <a:pt x="29" y="61"/>
                    <a:pt x="15" y="149"/>
                  </a:cubicBezTo>
                  <a:cubicBezTo>
                    <a:pt x="15" y="219"/>
                    <a:pt x="15" y="324"/>
                    <a:pt x="1" y="469"/>
                  </a:cubicBezTo>
                  <a:cubicBezTo>
                    <a:pt x="1" y="528"/>
                    <a:pt x="1" y="602"/>
                    <a:pt x="15" y="676"/>
                  </a:cubicBezTo>
                  <a:cubicBezTo>
                    <a:pt x="15" y="764"/>
                    <a:pt x="15" y="835"/>
                    <a:pt x="29" y="922"/>
                  </a:cubicBezTo>
                  <a:cubicBezTo>
                    <a:pt x="29" y="968"/>
                    <a:pt x="43" y="1010"/>
                    <a:pt x="43" y="1056"/>
                  </a:cubicBezTo>
                  <a:cubicBezTo>
                    <a:pt x="61" y="1098"/>
                    <a:pt x="75" y="1144"/>
                    <a:pt x="103" y="1186"/>
                  </a:cubicBezTo>
                  <a:cubicBezTo>
                    <a:pt x="117" y="1204"/>
                    <a:pt x="131" y="1232"/>
                    <a:pt x="163" y="1246"/>
                  </a:cubicBezTo>
                  <a:lnTo>
                    <a:pt x="237" y="1246"/>
                  </a:lnTo>
                  <a:cubicBezTo>
                    <a:pt x="293" y="1246"/>
                    <a:pt x="339" y="1232"/>
                    <a:pt x="381" y="1218"/>
                  </a:cubicBezTo>
                  <a:cubicBezTo>
                    <a:pt x="469" y="1186"/>
                    <a:pt x="543" y="1144"/>
                    <a:pt x="617" y="1130"/>
                  </a:cubicBezTo>
                  <a:cubicBezTo>
                    <a:pt x="638" y="1123"/>
                    <a:pt x="656" y="1119"/>
                    <a:pt x="673" y="1119"/>
                  </a:cubicBezTo>
                  <a:cubicBezTo>
                    <a:pt x="690" y="1119"/>
                    <a:pt x="704" y="1123"/>
                    <a:pt x="719" y="1130"/>
                  </a:cubicBezTo>
                  <a:cubicBezTo>
                    <a:pt x="747" y="1144"/>
                    <a:pt x="764" y="1186"/>
                    <a:pt x="792" y="1218"/>
                  </a:cubicBezTo>
                  <a:cubicBezTo>
                    <a:pt x="806" y="1292"/>
                    <a:pt x="821" y="1362"/>
                    <a:pt x="806" y="1436"/>
                  </a:cubicBezTo>
                  <a:cubicBezTo>
                    <a:pt x="792" y="1496"/>
                    <a:pt x="764" y="1570"/>
                    <a:pt x="719" y="1612"/>
                  </a:cubicBezTo>
                  <a:cubicBezTo>
                    <a:pt x="676" y="1658"/>
                    <a:pt x="631" y="1700"/>
                    <a:pt x="588" y="1731"/>
                  </a:cubicBezTo>
                  <a:cubicBezTo>
                    <a:pt x="543" y="1760"/>
                    <a:pt x="500" y="1774"/>
                    <a:pt x="469" y="1788"/>
                  </a:cubicBezTo>
                  <a:cubicBezTo>
                    <a:pt x="395" y="1833"/>
                    <a:pt x="353" y="1848"/>
                    <a:pt x="353" y="1848"/>
                  </a:cubicBezTo>
                  <a:lnTo>
                    <a:pt x="353" y="1862"/>
                  </a:lnTo>
                  <a:lnTo>
                    <a:pt x="367" y="1876"/>
                  </a:lnTo>
                  <a:cubicBezTo>
                    <a:pt x="367" y="1876"/>
                    <a:pt x="381" y="1862"/>
                    <a:pt x="395" y="1862"/>
                  </a:cubicBezTo>
                  <a:cubicBezTo>
                    <a:pt x="427" y="1848"/>
                    <a:pt x="455" y="1848"/>
                    <a:pt x="483" y="1833"/>
                  </a:cubicBezTo>
                  <a:cubicBezTo>
                    <a:pt x="557" y="1788"/>
                    <a:pt x="659" y="1746"/>
                    <a:pt x="764" y="1644"/>
                  </a:cubicBezTo>
                  <a:cubicBezTo>
                    <a:pt x="806" y="1598"/>
                    <a:pt x="852" y="1524"/>
                    <a:pt x="866" y="1450"/>
                  </a:cubicBezTo>
                  <a:cubicBezTo>
                    <a:pt x="894" y="1362"/>
                    <a:pt x="880" y="1274"/>
                    <a:pt x="852" y="1186"/>
                  </a:cubicBezTo>
                  <a:cubicBezTo>
                    <a:pt x="821" y="1158"/>
                    <a:pt x="806" y="1098"/>
                    <a:pt x="764" y="1084"/>
                  </a:cubicBezTo>
                  <a:cubicBezTo>
                    <a:pt x="721" y="1064"/>
                    <a:pt x="684" y="1051"/>
                    <a:pt x="646" y="1051"/>
                  </a:cubicBezTo>
                  <a:cubicBezTo>
                    <a:pt x="632" y="1051"/>
                    <a:pt x="618" y="1052"/>
                    <a:pt x="602" y="1056"/>
                  </a:cubicBezTo>
                  <a:cubicBezTo>
                    <a:pt x="515" y="1070"/>
                    <a:pt x="427" y="1116"/>
                    <a:pt x="353" y="1144"/>
                  </a:cubicBezTo>
                  <a:cubicBezTo>
                    <a:pt x="307" y="1158"/>
                    <a:pt x="265" y="1172"/>
                    <a:pt x="237" y="1186"/>
                  </a:cubicBezTo>
                  <a:lnTo>
                    <a:pt x="191" y="1186"/>
                  </a:lnTo>
                  <a:lnTo>
                    <a:pt x="191" y="1172"/>
                  </a:lnTo>
                  <a:cubicBezTo>
                    <a:pt x="177" y="1172"/>
                    <a:pt x="163" y="1158"/>
                    <a:pt x="163" y="1144"/>
                  </a:cubicBezTo>
                  <a:cubicBezTo>
                    <a:pt x="131" y="1116"/>
                    <a:pt x="117" y="1070"/>
                    <a:pt x="117" y="1042"/>
                  </a:cubicBezTo>
                  <a:cubicBezTo>
                    <a:pt x="103" y="996"/>
                    <a:pt x="103" y="954"/>
                    <a:pt x="89" y="908"/>
                  </a:cubicBezTo>
                  <a:cubicBezTo>
                    <a:pt x="75" y="747"/>
                    <a:pt x="61" y="602"/>
                    <a:pt x="61" y="469"/>
                  </a:cubicBezTo>
                  <a:lnTo>
                    <a:pt x="61" y="149"/>
                  </a:lnTo>
                  <a:lnTo>
                    <a:pt x="61" y="15"/>
                  </a:lnTo>
                  <a:cubicBezTo>
                    <a:pt x="61" y="15"/>
                    <a:pt x="61" y="1"/>
                    <a:pt x="43" y="1"/>
                  </a:cubicBez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2647;p64">
              <a:extLst>
                <a:ext uri="{FF2B5EF4-FFF2-40B4-BE49-F238E27FC236}">
                  <a16:creationId xmlns:a16="http://schemas.microsoft.com/office/drawing/2014/main" id="{B9C983CE-910F-3DEE-2CB6-C98533F47D91}"/>
                </a:ext>
              </a:extLst>
            </p:cNvPr>
            <p:cNvSpPr/>
            <p:nvPr/>
          </p:nvSpPr>
          <p:spPr>
            <a:xfrm>
              <a:off x="2613575" y="2207200"/>
              <a:ext cx="32550" cy="19450"/>
            </a:xfrm>
            <a:custGeom>
              <a:avLst/>
              <a:gdLst/>
              <a:ahLst/>
              <a:cxnLst/>
              <a:rect l="l" t="t" r="r" b="b"/>
              <a:pathLst>
                <a:path w="1302" h="778" extrusionOk="0">
                  <a:moveTo>
                    <a:pt x="658" y="1"/>
                  </a:moveTo>
                  <a:cubicBezTo>
                    <a:pt x="584" y="1"/>
                    <a:pt x="510" y="15"/>
                    <a:pt x="454" y="29"/>
                  </a:cubicBezTo>
                  <a:cubicBezTo>
                    <a:pt x="380" y="60"/>
                    <a:pt x="320" y="88"/>
                    <a:pt x="264" y="117"/>
                  </a:cubicBezTo>
                  <a:cubicBezTo>
                    <a:pt x="158" y="205"/>
                    <a:pt x="88" y="307"/>
                    <a:pt x="42" y="412"/>
                  </a:cubicBezTo>
                  <a:cubicBezTo>
                    <a:pt x="28" y="426"/>
                    <a:pt x="28" y="454"/>
                    <a:pt x="14" y="482"/>
                  </a:cubicBezTo>
                  <a:cubicBezTo>
                    <a:pt x="14" y="500"/>
                    <a:pt x="14" y="528"/>
                    <a:pt x="0" y="542"/>
                  </a:cubicBezTo>
                  <a:lnTo>
                    <a:pt x="0" y="658"/>
                  </a:lnTo>
                  <a:lnTo>
                    <a:pt x="0" y="718"/>
                  </a:lnTo>
                  <a:cubicBezTo>
                    <a:pt x="14" y="732"/>
                    <a:pt x="14" y="746"/>
                    <a:pt x="14" y="746"/>
                  </a:cubicBezTo>
                  <a:cubicBezTo>
                    <a:pt x="14" y="764"/>
                    <a:pt x="28" y="778"/>
                    <a:pt x="42" y="778"/>
                  </a:cubicBezTo>
                  <a:cubicBezTo>
                    <a:pt x="56" y="764"/>
                    <a:pt x="56" y="764"/>
                    <a:pt x="56" y="746"/>
                  </a:cubicBezTo>
                  <a:lnTo>
                    <a:pt x="56" y="732"/>
                  </a:lnTo>
                  <a:lnTo>
                    <a:pt x="56" y="718"/>
                  </a:lnTo>
                  <a:lnTo>
                    <a:pt x="56" y="658"/>
                  </a:lnTo>
                  <a:cubicBezTo>
                    <a:pt x="56" y="630"/>
                    <a:pt x="70" y="588"/>
                    <a:pt x="70" y="556"/>
                  </a:cubicBezTo>
                  <a:cubicBezTo>
                    <a:pt x="88" y="514"/>
                    <a:pt x="102" y="482"/>
                    <a:pt x="116" y="440"/>
                  </a:cubicBezTo>
                  <a:cubicBezTo>
                    <a:pt x="158" y="352"/>
                    <a:pt x="218" y="264"/>
                    <a:pt x="320" y="205"/>
                  </a:cubicBezTo>
                  <a:cubicBezTo>
                    <a:pt x="366" y="176"/>
                    <a:pt x="422" y="148"/>
                    <a:pt x="482" y="131"/>
                  </a:cubicBezTo>
                  <a:cubicBezTo>
                    <a:pt x="542" y="117"/>
                    <a:pt x="598" y="103"/>
                    <a:pt x="658" y="103"/>
                  </a:cubicBezTo>
                  <a:cubicBezTo>
                    <a:pt x="774" y="103"/>
                    <a:pt x="908" y="148"/>
                    <a:pt x="995" y="205"/>
                  </a:cubicBezTo>
                  <a:cubicBezTo>
                    <a:pt x="1038" y="250"/>
                    <a:pt x="1083" y="278"/>
                    <a:pt x="1112" y="324"/>
                  </a:cubicBezTo>
                  <a:cubicBezTo>
                    <a:pt x="1143" y="366"/>
                    <a:pt x="1171" y="412"/>
                    <a:pt x="1185" y="440"/>
                  </a:cubicBezTo>
                  <a:cubicBezTo>
                    <a:pt x="1200" y="468"/>
                    <a:pt x="1200" y="482"/>
                    <a:pt x="1214" y="500"/>
                  </a:cubicBezTo>
                  <a:cubicBezTo>
                    <a:pt x="1214" y="528"/>
                    <a:pt x="1231" y="556"/>
                    <a:pt x="1231" y="556"/>
                  </a:cubicBezTo>
                  <a:cubicBezTo>
                    <a:pt x="1231" y="602"/>
                    <a:pt x="1245" y="630"/>
                    <a:pt x="1245" y="658"/>
                  </a:cubicBezTo>
                  <a:cubicBezTo>
                    <a:pt x="1245" y="690"/>
                    <a:pt x="1245" y="704"/>
                    <a:pt x="1231" y="718"/>
                  </a:cubicBezTo>
                  <a:lnTo>
                    <a:pt x="1231" y="746"/>
                  </a:lnTo>
                  <a:cubicBezTo>
                    <a:pt x="1231" y="764"/>
                    <a:pt x="1245" y="778"/>
                    <a:pt x="1259" y="778"/>
                  </a:cubicBezTo>
                  <a:cubicBezTo>
                    <a:pt x="1273" y="778"/>
                    <a:pt x="1273" y="778"/>
                    <a:pt x="1287" y="764"/>
                  </a:cubicBezTo>
                  <a:lnTo>
                    <a:pt x="1287" y="732"/>
                  </a:lnTo>
                  <a:cubicBezTo>
                    <a:pt x="1287" y="718"/>
                    <a:pt x="1302" y="690"/>
                    <a:pt x="1302" y="658"/>
                  </a:cubicBezTo>
                  <a:lnTo>
                    <a:pt x="1302" y="556"/>
                  </a:lnTo>
                  <a:cubicBezTo>
                    <a:pt x="1302" y="528"/>
                    <a:pt x="1302" y="514"/>
                    <a:pt x="1287" y="482"/>
                  </a:cubicBezTo>
                  <a:cubicBezTo>
                    <a:pt x="1287" y="468"/>
                    <a:pt x="1287" y="440"/>
                    <a:pt x="1273" y="412"/>
                  </a:cubicBezTo>
                  <a:cubicBezTo>
                    <a:pt x="1259" y="366"/>
                    <a:pt x="1231" y="307"/>
                    <a:pt x="1200" y="264"/>
                  </a:cubicBezTo>
                  <a:cubicBezTo>
                    <a:pt x="1157" y="205"/>
                    <a:pt x="1112" y="162"/>
                    <a:pt x="1055" y="117"/>
                  </a:cubicBezTo>
                  <a:cubicBezTo>
                    <a:pt x="995" y="88"/>
                    <a:pt x="936" y="43"/>
                    <a:pt x="879" y="29"/>
                  </a:cubicBezTo>
                  <a:cubicBezTo>
                    <a:pt x="806" y="1"/>
                    <a:pt x="732" y="1"/>
                    <a:pt x="658" y="1"/>
                  </a:cubicBez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2648;p64">
              <a:extLst>
                <a:ext uri="{FF2B5EF4-FFF2-40B4-BE49-F238E27FC236}">
                  <a16:creationId xmlns:a16="http://schemas.microsoft.com/office/drawing/2014/main" id="{EA957771-FD2C-7424-1E42-BF316CD40DAB}"/>
                </a:ext>
              </a:extLst>
            </p:cNvPr>
            <p:cNvSpPr/>
            <p:nvPr/>
          </p:nvSpPr>
          <p:spPr>
            <a:xfrm>
              <a:off x="2644700" y="2221100"/>
              <a:ext cx="9175" cy="2575"/>
            </a:xfrm>
            <a:custGeom>
              <a:avLst/>
              <a:gdLst/>
              <a:ahLst/>
              <a:cxnLst/>
              <a:rect l="l" t="t" r="r" b="b"/>
              <a:pathLst>
                <a:path w="367" h="103" extrusionOk="0">
                  <a:moveTo>
                    <a:pt x="338" y="0"/>
                  </a:moveTo>
                  <a:lnTo>
                    <a:pt x="42" y="14"/>
                  </a:lnTo>
                  <a:cubicBezTo>
                    <a:pt x="14" y="14"/>
                    <a:pt x="0" y="46"/>
                    <a:pt x="0" y="60"/>
                  </a:cubicBezTo>
                  <a:cubicBezTo>
                    <a:pt x="14" y="88"/>
                    <a:pt x="28" y="102"/>
                    <a:pt x="57" y="102"/>
                  </a:cubicBezTo>
                  <a:lnTo>
                    <a:pt x="338" y="60"/>
                  </a:lnTo>
                  <a:cubicBezTo>
                    <a:pt x="352" y="60"/>
                    <a:pt x="366" y="46"/>
                    <a:pt x="366" y="32"/>
                  </a:cubicBezTo>
                  <a:cubicBezTo>
                    <a:pt x="366" y="14"/>
                    <a:pt x="352" y="0"/>
                    <a:pt x="338" y="0"/>
                  </a:cubicBez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2649;p64">
              <a:extLst>
                <a:ext uri="{FF2B5EF4-FFF2-40B4-BE49-F238E27FC236}">
                  <a16:creationId xmlns:a16="http://schemas.microsoft.com/office/drawing/2014/main" id="{3923A2A4-FDB6-5CAB-D90F-9AF8CF1B5562}"/>
                </a:ext>
              </a:extLst>
            </p:cNvPr>
            <p:cNvSpPr/>
            <p:nvPr/>
          </p:nvSpPr>
          <p:spPr>
            <a:xfrm>
              <a:off x="2643900" y="2216700"/>
              <a:ext cx="9250" cy="4225"/>
            </a:xfrm>
            <a:custGeom>
              <a:avLst/>
              <a:gdLst/>
              <a:ahLst/>
              <a:cxnLst/>
              <a:rect l="l" t="t" r="r" b="b"/>
              <a:pathLst>
                <a:path w="370" h="169" extrusionOk="0">
                  <a:moveTo>
                    <a:pt x="324" y="0"/>
                  </a:moveTo>
                  <a:lnTo>
                    <a:pt x="46" y="74"/>
                  </a:lnTo>
                  <a:cubicBezTo>
                    <a:pt x="18" y="88"/>
                    <a:pt x="1" y="120"/>
                    <a:pt x="18" y="148"/>
                  </a:cubicBezTo>
                  <a:cubicBezTo>
                    <a:pt x="18" y="158"/>
                    <a:pt x="32" y="168"/>
                    <a:pt x="50" y="168"/>
                  </a:cubicBezTo>
                  <a:cubicBezTo>
                    <a:pt x="58" y="168"/>
                    <a:pt x="66" y="166"/>
                    <a:pt x="74" y="162"/>
                  </a:cubicBezTo>
                  <a:lnTo>
                    <a:pt x="338" y="60"/>
                  </a:lnTo>
                  <a:cubicBezTo>
                    <a:pt x="352" y="60"/>
                    <a:pt x="370" y="46"/>
                    <a:pt x="352" y="32"/>
                  </a:cubicBezTo>
                  <a:cubicBezTo>
                    <a:pt x="352" y="15"/>
                    <a:pt x="338" y="0"/>
                    <a:pt x="324" y="0"/>
                  </a:cubicBez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2650;p64">
              <a:extLst>
                <a:ext uri="{FF2B5EF4-FFF2-40B4-BE49-F238E27FC236}">
                  <a16:creationId xmlns:a16="http://schemas.microsoft.com/office/drawing/2014/main" id="{21AAF019-25C7-556C-C131-CDD1909F7C2E}"/>
                </a:ext>
              </a:extLst>
            </p:cNvPr>
            <p:cNvSpPr/>
            <p:nvPr/>
          </p:nvSpPr>
          <p:spPr>
            <a:xfrm>
              <a:off x="2643200" y="2211950"/>
              <a:ext cx="8475" cy="5700"/>
            </a:xfrm>
            <a:custGeom>
              <a:avLst/>
              <a:gdLst/>
              <a:ahLst/>
              <a:cxnLst/>
              <a:rect l="l" t="t" r="r" b="b"/>
              <a:pathLst>
                <a:path w="339" h="228" extrusionOk="0">
                  <a:moveTo>
                    <a:pt x="278" y="0"/>
                  </a:moveTo>
                  <a:lnTo>
                    <a:pt x="29" y="134"/>
                  </a:lnTo>
                  <a:cubicBezTo>
                    <a:pt x="0" y="148"/>
                    <a:pt x="0" y="176"/>
                    <a:pt x="15" y="205"/>
                  </a:cubicBezTo>
                  <a:cubicBezTo>
                    <a:pt x="25" y="217"/>
                    <a:pt x="44" y="228"/>
                    <a:pt x="64" y="228"/>
                  </a:cubicBezTo>
                  <a:cubicBezTo>
                    <a:pt x="72" y="228"/>
                    <a:pt x="80" y="226"/>
                    <a:pt x="88" y="222"/>
                  </a:cubicBezTo>
                  <a:lnTo>
                    <a:pt x="324" y="60"/>
                  </a:lnTo>
                  <a:cubicBezTo>
                    <a:pt x="324" y="46"/>
                    <a:pt x="338" y="29"/>
                    <a:pt x="324" y="15"/>
                  </a:cubicBezTo>
                  <a:cubicBezTo>
                    <a:pt x="324" y="0"/>
                    <a:pt x="292" y="0"/>
                    <a:pt x="278" y="0"/>
                  </a:cubicBez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2651;p64">
              <a:extLst>
                <a:ext uri="{FF2B5EF4-FFF2-40B4-BE49-F238E27FC236}">
                  <a16:creationId xmlns:a16="http://schemas.microsoft.com/office/drawing/2014/main" id="{A058EDF2-56B5-0FDC-85F6-D2FBCE6FF4AA}"/>
                </a:ext>
              </a:extLst>
            </p:cNvPr>
            <p:cNvSpPr/>
            <p:nvPr/>
          </p:nvSpPr>
          <p:spPr>
            <a:xfrm>
              <a:off x="2540225" y="2207050"/>
              <a:ext cx="33800" cy="20325"/>
            </a:xfrm>
            <a:custGeom>
              <a:avLst/>
              <a:gdLst/>
              <a:ahLst/>
              <a:cxnLst/>
              <a:rect l="l" t="t" r="r" b="b"/>
              <a:pathLst>
                <a:path w="1352" h="813" extrusionOk="0">
                  <a:moveTo>
                    <a:pt x="625" y="1"/>
                  </a:moveTo>
                  <a:cubicBezTo>
                    <a:pt x="573" y="1"/>
                    <a:pt x="522" y="11"/>
                    <a:pt x="472" y="21"/>
                  </a:cubicBezTo>
                  <a:cubicBezTo>
                    <a:pt x="398" y="49"/>
                    <a:pt x="338" y="80"/>
                    <a:pt x="278" y="123"/>
                  </a:cubicBezTo>
                  <a:cubicBezTo>
                    <a:pt x="222" y="154"/>
                    <a:pt x="176" y="211"/>
                    <a:pt x="134" y="256"/>
                  </a:cubicBezTo>
                  <a:cubicBezTo>
                    <a:pt x="88" y="298"/>
                    <a:pt x="60" y="358"/>
                    <a:pt x="46" y="401"/>
                  </a:cubicBezTo>
                  <a:cubicBezTo>
                    <a:pt x="32" y="432"/>
                    <a:pt x="32" y="460"/>
                    <a:pt x="14" y="488"/>
                  </a:cubicBezTo>
                  <a:lnTo>
                    <a:pt x="14" y="548"/>
                  </a:lnTo>
                  <a:cubicBezTo>
                    <a:pt x="0" y="594"/>
                    <a:pt x="0" y="636"/>
                    <a:pt x="14" y="664"/>
                  </a:cubicBezTo>
                  <a:lnTo>
                    <a:pt x="14" y="738"/>
                  </a:lnTo>
                  <a:cubicBezTo>
                    <a:pt x="32" y="752"/>
                    <a:pt x="32" y="770"/>
                    <a:pt x="32" y="770"/>
                  </a:cubicBezTo>
                  <a:cubicBezTo>
                    <a:pt x="32" y="784"/>
                    <a:pt x="46" y="784"/>
                    <a:pt x="60" y="784"/>
                  </a:cubicBezTo>
                  <a:cubicBezTo>
                    <a:pt x="74" y="784"/>
                    <a:pt x="74" y="770"/>
                    <a:pt x="74" y="752"/>
                  </a:cubicBezTo>
                  <a:lnTo>
                    <a:pt x="74" y="724"/>
                  </a:lnTo>
                  <a:lnTo>
                    <a:pt x="74" y="664"/>
                  </a:lnTo>
                  <a:cubicBezTo>
                    <a:pt x="74" y="636"/>
                    <a:pt x="74" y="608"/>
                    <a:pt x="88" y="562"/>
                  </a:cubicBezTo>
                  <a:lnTo>
                    <a:pt x="88" y="548"/>
                  </a:lnTo>
                  <a:lnTo>
                    <a:pt x="102" y="534"/>
                  </a:lnTo>
                  <a:lnTo>
                    <a:pt x="102" y="506"/>
                  </a:lnTo>
                  <a:cubicBezTo>
                    <a:pt x="120" y="488"/>
                    <a:pt x="120" y="460"/>
                    <a:pt x="134" y="446"/>
                  </a:cubicBezTo>
                  <a:cubicBezTo>
                    <a:pt x="148" y="401"/>
                    <a:pt x="176" y="358"/>
                    <a:pt x="208" y="313"/>
                  </a:cubicBezTo>
                  <a:cubicBezTo>
                    <a:pt x="250" y="284"/>
                    <a:pt x="296" y="242"/>
                    <a:pt x="338" y="211"/>
                  </a:cubicBezTo>
                  <a:cubicBezTo>
                    <a:pt x="440" y="154"/>
                    <a:pt x="560" y="109"/>
                    <a:pt x="676" y="109"/>
                  </a:cubicBezTo>
                  <a:cubicBezTo>
                    <a:pt x="750" y="109"/>
                    <a:pt x="806" y="123"/>
                    <a:pt x="866" y="137"/>
                  </a:cubicBezTo>
                  <a:cubicBezTo>
                    <a:pt x="926" y="154"/>
                    <a:pt x="982" y="182"/>
                    <a:pt x="1028" y="225"/>
                  </a:cubicBezTo>
                  <a:cubicBezTo>
                    <a:pt x="1130" y="284"/>
                    <a:pt x="1189" y="372"/>
                    <a:pt x="1232" y="460"/>
                  </a:cubicBezTo>
                  <a:cubicBezTo>
                    <a:pt x="1246" y="506"/>
                    <a:pt x="1263" y="548"/>
                    <a:pt x="1277" y="594"/>
                  </a:cubicBezTo>
                  <a:cubicBezTo>
                    <a:pt x="1277" y="622"/>
                    <a:pt x="1291" y="650"/>
                    <a:pt x="1291" y="682"/>
                  </a:cubicBezTo>
                  <a:cubicBezTo>
                    <a:pt x="1291" y="710"/>
                    <a:pt x="1277" y="738"/>
                    <a:pt x="1277" y="752"/>
                  </a:cubicBezTo>
                  <a:lnTo>
                    <a:pt x="1277" y="770"/>
                  </a:lnTo>
                  <a:lnTo>
                    <a:pt x="1277" y="784"/>
                  </a:lnTo>
                  <a:cubicBezTo>
                    <a:pt x="1277" y="798"/>
                    <a:pt x="1291" y="798"/>
                    <a:pt x="1305" y="812"/>
                  </a:cubicBezTo>
                  <a:cubicBezTo>
                    <a:pt x="1319" y="812"/>
                    <a:pt x="1334" y="798"/>
                    <a:pt x="1334" y="784"/>
                  </a:cubicBezTo>
                  <a:lnTo>
                    <a:pt x="1334" y="752"/>
                  </a:lnTo>
                  <a:cubicBezTo>
                    <a:pt x="1334" y="738"/>
                    <a:pt x="1351" y="724"/>
                    <a:pt x="1351" y="682"/>
                  </a:cubicBezTo>
                  <a:lnTo>
                    <a:pt x="1351" y="576"/>
                  </a:lnTo>
                  <a:cubicBezTo>
                    <a:pt x="1334" y="548"/>
                    <a:pt x="1334" y="534"/>
                    <a:pt x="1334" y="506"/>
                  </a:cubicBezTo>
                  <a:cubicBezTo>
                    <a:pt x="1319" y="474"/>
                    <a:pt x="1319" y="460"/>
                    <a:pt x="1305" y="432"/>
                  </a:cubicBezTo>
                  <a:cubicBezTo>
                    <a:pt x="1277" y="330"/>
                    <a:pt x="1203" y="225"/>
                    <a:pt x="1087" y="137"/>
                  </a:cubicBezTo>
                  <a:cubicBezTo>
                    <a:pt x="1028" y="94"/>
                    <a:pt x="968" y="66"/>
                    <a:pt x="894" y="35"/>
                  </a:cubicBezTo>
                  <a:cubicBezTo>
                    <a:pt x="838" y="21"/>
                    <a:pt x="764" y="7"/>
                    <a:pt x="690" y="7"/>
                  </a:cubicBezTo>
                  <a:cubicBezTo>
                    <a:pt x="668" y="2"/>
                    <a:pt x="647" y="1"/>
                    <a:pt x="625" y="1"/>
                  </a:cubicBez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2652;p64">
              <a:extLst>
                <a:ext uri="{FF2B5EF4-FFF2-40B4-BE49-F238E27FC236}">
                  <a16:creationId xmlns:a16="http://schemas.microsoft.com/office/drawing/2014/main" id="{E66CFC2F-7DC2-E247-8BC7-757077CBF80F}"/>
                </a:ext>
              </a:extLst>
            </p:cNvPr>
            <p:cNvSpPr/>
            <p:nvPr/>
          </p:nvSpPr>
          <p:spPr>
            <a:xfrm>
              <a:off x="2532575" y="2220750"/>
              <a:ext cx="9175" cy="2925"/>
            </a:xfrm>
            <a:custGeom>
              <a:avLst/>
              <a:gdLst/>
              <a:ahLst/>
              <a:cxnLst/>
              <a:rect l="l" t="t" r="r" b="b"/>
              <a:pathLst>
                <a:path w="367" h="117" extrusionOk="0">
                  <a:moveTo>
                    <a:pt x="43" y="0"/>
                  </a:moveTo>
                  <a:cubicBezTo>
                    <a:pt x="14" y="0"/>
                    <a:pt x="0" y="14"/>
                    <a:pt x="0" y="28"/>
                  </a:cubicBezTo>
                  <a:cubicBezTo>
                    <a:pt x="0" y="46"/>
                    <a:pt x="14" y="60"/>
                    <a:pt x="29" y="60"/>
                  </a:cubicBezTo>
                  <a:lnTo>
                    <a:pt x="306" y="116"/>
                  </a:lnTo>
                  <a:lnTo>
                    <a:pt x="320" y="116"/>
                  </a:lnTo>
                  <a:cubicBezTo>
                    <a:pt x="352" y="116"/>
                    <a:pt x="366" y="102"/>
                    <a:pt x="366" y="74"/>
                  </a:cubicBezTo>
                  <a:cubicBezTo>
                    <a:pt x="366" y="46"/>
                    <a:pt x="352" y="14"/>
                    <a:pt x="320" y="14"/>
                  </a:cubicBezTo>
                  <a:lnTo>
                    <a:pt x="43" y="0"/>
                  </a:ln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2653;p64">
              <a:extLst>
                <a:ext uri="{FF2B5EF4-FFF2-40B4-BE49-F238E27FC236}">
                  <a16:creationId xmlns:a16="http://schemas.microsoft.com/office/drawing/2014/main" id="{2D2E5C69-5F37-EC1E-5981-84F782458F94}"/>
                </a:ext>
              </a:extLst>
            </p:cNvPr>
            <p:cNvSpPr/>
            <p:nvPr/>
          </p:nvSpPr>
          <p:spPr>
            <a:xfrm>
              <a:off x="2533625" y="2216350"/>
              <a:ext cx="9175" cy="4550"/>
            </a:xfrm>
            <a:custGeom>
              <a:avLst/>
              <a:gdLst/>
              <a:ahLst/>
              <a:cxnLst/>
              <a:rect l="l" t="t" r="r" b="b"/>
              <a:pathLst>
                <a:path w="367" h="182" extrusionOk="0">
                  <a:moveTo>
                    <a:pt x="46" y="0"/>
                  </a:moveTo>
                  <a:cubicBezTo>
                    <a:pt x="32" y="0"/>
                    <a:pt x="15" y="0"/>
                    <a:pt x="1" y="14"/>
                  </a:cubicBezTo>
                  <a:cubicBezTo>
                    <a:pt x="1" y="46"/>
                    <a:pt x="1" y="60"/>
                    <a:pt x="32" y="60"/>
                  </a:cubicBezTo>
                  <a:lnTo>
                    <a:pt x="296" y="176"/>
                  </a:lnTo>
                  <a:cubicBezTo>
                    <a:pt x="304" y="180"/>
                    <a:pt x="311" y="182"/>
                    <a:pt x="318" y="182"/>
                  </a:cubicBezTo>
                  <a:cubicBezTo>
                    <a:pt x="337" y="182"/>
                    <a:pt x="352" y="169"/>
                    <a:pt x="352" y="148"/>
                  </a:cubicBezTo>
                  <a:cubicBezTo>
                    <a:pt x="366" y="116"/>
                    <a:pt x="352" y="88"/>
                    <a:pt x="324" y="88"/>
                  </a:cubicBezTo>
                  <a:lnTo>
                    <a:pt x="46" y="0"/>
                  </a:ln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2654;p64">
              <a:extLst>
                <a:ext uri="{FF2B5EF4-FFF2-40B4-BE49-F238E27FC236}">
                  <a16:creationId xmlns:a16="http://schemas.microsoft.com/office/drawing/2014/main" id="{22EE5C33-0D44-CD71-785B-91A76404B777}"/>
                </a:ext>
              </a:extLst>
            </p:cNvPr>
            <p:cNvSpPr/>
            <p:nvPr/>
          </p:nvSpPr>
          <p:spPr>
            <a:xfrm>
              <a:off x="2535125" y="2211450"/>
              <a:ext cx="8475" cy="5925"/>
            </a:xfrm>
            <a:custGeom>
              <a:avLst/>
              <a:gdLst/>
              <a:ahLst/>
              <a:cxnLst/>
              <a:rect l="l" t="t" r="r" b="b"/>
              <a:pathLst>
                <a:path w="339" h="237" extrusionOk="0">
                  <a:moveTo>
                    <a:pt x="46" y="1"/>
                  </a:moveTo>
                  <a:cubicBezTo>
                    <a:pt x="34" y="1"/>
                    <a:pt x="24" y="11"/>
                    <a:pt x="14" y="20"/>
                  </a:cubicBezTo>
                  <a:cubicBezTo>
                    <a:pt x="0" y="35"/>
                    <a:pt x="0" y="49"/>
                    <a:pt x="14" y="66"/>
                  </a:cubicBezTo>
                  <a:lnTo>
                    <a:pt x="250" y="225"/>
                  </a:lnTo>
                  <a:lnTo>
                    <a:pt x="264" y="225"/>
                  </a:lnTo>
                  <a:cubicBezTo>
                    <a:pt x="270" y="232"/>
                    <a:pt x="279" y="236"/>
                    <a:pt x="288" y="236"/>
                  </a:cubicBezTo>
                  <a:cubicBezTo>
                    <a:pt x="300" y="236"/>
                    <a:pt x="314" y="229"/>
                    <a:pt x="324" y="210"/>
                  </a:cubicBezTo>
                  <a:cubicBezTo>
                    <a:pt x="338" y="182"/>
                    <a:pt x="338" y="154"/>
                    <a:pt x="306" y="154"/>
                  </a:cubicBezTo>
                  <a:lnTo>
                    <a:pt x="60" y="6"/>
                  </a:lnTo>
                  <a:cubicBezTo>
                    <a:pt x="55" y="2"/>
                    <a:pt x="50" y="1"/>
                    <a:pt x="46" y="1"/>
                  </a:cubicBez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2655;p64">
              <a:extLst>
                <a:ext uri="{FF2B5EF4-FFF2-40B4-BE49-F238E27FC236}">
                  <a16:creationId xmlns:a16="http://schemas.microsoft.com/office/drawing/2014/main" id="{3EE27BE3-F94C-A861-A5B8-3E3A084B9FBD}"/>
                </a:ext>
              </a:extLst>
            </p:cNvPr>
            <p:cNvSpPr/>
            <p:nvPr/>
          </p:nvSpPr>
          <p:spPr>
            <a:xfrm>
              <a:off x="2485625" y="2112850"/>
              <a:ext cx="178875" cy="122950"/>
            </a:xfrm>
            <a:custGeom>
              <a:avLst/>
              <a:gdLst/>
              <a:ahLst/>
              <a:cxnLst/>
              <a:rect l="l" t="t" r="r" b="b"/>
              <a:pathLst>
                <a:path w="7155" h="4918" extrusionOk="0">
                  <a:moveTo>
                    <a:pt x="4368" y="1"/>
                  </a:moveTo>
                  <a:cubicBezTo>
                    <a:pt x="4276" y="1"/>
                    <a:pt x="4197" y="4"/>
                    <a:pt x="4133" y="7"/>
                  </a:cubicBezTo>
                  <a:cubicBezTo>
                    <a:pt x="3591" y="21"/>
                    <a:pt x="3152" y="197"/>
                    <a:pt x="2758" y="387"/>
                  </a:cubicBezTo>
                  <a:lnTo>
                    <a:pt x="2744" y="387"/>
                  </a:lnTo>
                  <a:cubicBezTo>
                    <a:pt x="2568" y="433"/>
                    <a:pt x="1189" y="799"/>
                    <a:pt x="616" y="2178"/>
                  </a:cubicBezTo>
                  <a:cubicBezTo>
                    <a:pt x="0" y="3658"/>
                    <a:pt x="897" y="4918"/>
                    <a:pt x="897" y="4918"/>
                  </a:cubicBezTo>
                  <a:cubicBezTo>
                    <a:pt x="897" y="4918"/>
                    <a:pt x="1615" y="3729"/>
                    <a:pt x="1878" y="2867"/>
                  </a:cubicBezTo>
                  <a:cubicBezTo>
                    <a:pt x="2110" y="2132"/>
                    <a:pt x="2156" y="1678"/>
                    <a:pt x="2156" y="1576"/>
                  </a:cubicBezTo>
                  <a:lnTo>
                    <a:pt x="2156" y="1576"/>
                  </a:lnTo>
                  <a:cubicBezTo>
                    <a:pt x="2156" y="1731"/>
                    <a:pt x="2131" y="2432"/>
                    <a:pt x="2420" y="2432"/>
                  </a:cubicBezTo>
                  <a:cubicBezTo>
                    <a:pt x="2434" y="2432"/>
                    <a:pt x="2448" y="2430"/>
                    <a:pt x="2462" y="2427"/>
                  </a:cubicBezTo>
                  <a:cubicBezTo>
                    <a:pt x="2638" y="2382"/>
                    <a:pt x="2814" y="2016"/>
                    <a:pt x="2948" y="1664"/>
                  </a:cubicBezTo>
                  <a:cubicBezTo>
                    <a:pt x="3138" y="2076"/>
                    <a:pt x="3430" y="2455"/>
                    <a:pt x="3767" y="2779"/>
                  </a:cubicBezTo>
                  <a:cubicBezTo>
                    <a:pt x="3799" y="2807"/>
                    <a:pt x="3827" y="2835"/>
                    <a:pt x="3855" y="2849"/>
                  </a:cubicBezTo>
                  <a:cubicBezTo>
                    <a:pt x="3863" y="2851"/>
                    <a:pt x="3871" y="2852"/>
                    <a:pt x="3878" y="2852"/>
                  </a:cubicBezTo>
                  <a:cubicBezTo>
                    <a:pt x="3956" y="2852"/>
                    <a:pt x="4021" y="2773"/>
                    <a:pt x="4063" y="2705"/>
                  </a:cubicBezTo>
                  <a:cubicBezTo>
                    <a:pt x="4355" y="2206"/>
                    <a:pt x="4502" y="1636"/>
                    <a:pt x="4502" y="1048"/>
                  </a:cubicBezTo>
                  <a:cubicBezTo>
                    <a:pt x="4692" y="1488"/>
                    <a:pt x="4925" y="1900"/>
                    <a:pt x="5188" y="2280"/>
                  </a:cubicBezTo>
                  <a:cubicBezTo>
                    <a:pt x="5262" y="2382"/>
                    <a:pt x="5350" y="2498"/>
                    <a:pt x="5452" y="2557"/>
                  </a:cubicBezTo>
                  <a:cubicBezTo>
                    <a:pt x="5484" y="2572"/>
                    <a:pt x="5512" y="2586"/>
                    <a:pt x="5540" y="2586"/>
                  </a:cubicBezTo>
                  <a:cubicBezTo>
                    <a:pt x="5614" y="2572"/>
                    <a:pt x="5660" y="2498"/>
                    <a:pt x="5674" y="2441"/>
                  </a:cubicBezTo>
                  <a:cubicBezTo>
                    <a:pt x="5850" y="1956"/>
                    <a:pt x="5924" y="1780"/>
                    <a:pt x="5938" y="1267"/>
                  </a:cubicBezTo>
                  <a:cubicBezTo>
                    <a:pt x="5938" y="1261"/>
                    <a:pt x="5945" y="1259"/>
                    <a:pt x="5956" y="1259"/>
                  </a:cubicBezTo>
                  <a:cubicBezTo>
                    <a:pt x="5982" y="1259"/>
                    <a:pt x="6031" y="1270"/>
                    <a:pt x="6065" y="1270"/>
                  </a:cubicBezTo>
                  <a:cubicBezTo>
                    <a:pt x="6085" y="1270"/>
                    <a:pt x="6099" y="1266"/>
                    <a:pt x="6099" y="1252"/>
                  </a:cubicBezTo>
                  <a:cubicBezTo>
                    <a:pt x="6289" y="1766"/>
                    <a:pt x="6318" y="1664"/>
                    <a:pt x="6525" y="2410"/>
                  </a:cubicBezTo>
                  <a:cubicBezTo>
                    <a:pt x="6803" y="3363"/>
                    <a:pt x="6729" y="3950"/>
                    <a:pt x="7035" y="4580"/>
                  </a:cubicBezTo>
                  <a:cubicBezTo>
                    <a:pt x="7053" y="4256"/>
                    <a:pt x="7109" y="3553"/>
                    <a:pt x="7123" y="3233"/>
                  </a:cubicBezTo>
                  <a:cubicBezTo>
                    <a:pt x="7155" y="2719"/>
                    <a:pt x="7155" y="2192"/>
                    <a:pt x="7021" y="1692"/>
                  </a:cubicBezTo>
                  <a:cubicBezTo>
                    <a:pt x="6891" y="1196"/>
                    <a:pt x="6303" y="595"/>
                    <a:pt x="5822" y="387"/>
                  </a:cubicBezTo>
                  <a:lnTo>
                    <a:pt x="5836" y="387"/>
                  </a:lnTo>
                  <a:cubicBezTo>
                    <a:pt x="5253" y="52"/>
                    <a:pt x="4718" y="1"/>
                    <a:pt x="4368" y="1"/>
                  </a:cubicBezTo>
                  <a:close/>
                </a:path>
              </a:pathLst>
            </a:custGeom>
            <a:solidFill>
              <a:srgbClr val="47A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86120301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334"/>
                                        </p:tgtEl>
                                        <p:attrNameLst>
                                          <p:attrName>style.visibility</p:attrName>
                                        </p:attrNameLst>
                                      </p:cBhvr>
                                      <p:to>
                                        <p:strVal val="visible"/>
                                      </p:to>
                                    </p:set>
                                    <p:anim calcmode="lin" valueType="num">
                                      <p:cBhvr>
                                        <p:cTn id="7" dur="500" fill="hold"/>
                                        <p:tgtEl>
                                          <p:spTgt spid="1334"/>
                                        </p:tgtEl>
                                        <p:attrNameLst>
                                          <p:attrName>ppt_w</p:attrName>
                                        </p:attrNameLst>
                                      </p:cBhvr>
                                      <p:tavLst>
                                        <p:tav tm="0">
                                          <p:val>
                                            <p:fltVal val="0"/>
                                          </p:val>
                                        </p:tav>
                                        <p:tav tm="100000">
                                          <p:val>
                                            <p:strVal val="#ppt_w"/>
                                          </p:val>
                                        </p:tav>
                                      </p:tavLst>
                                    </p:anim>
                                    <p:anim calcmode="lin" valueType="num">
                                      <p:cBhvr>
                                        <p:cTn id="8" dur="500" fill="hold"/>
                                        <p:tgtEl>
                                          <p:spTgt spid="1334"/>
                                        </p:tgtEl>
                                        <p:attrNameLst>
                                          <p:attrName>ppt_h</p:attrName>
                                        </p:attrNameLst>
                                      </p:cBhvr>
                                      <p:tavLst>
                                        <p:tav tm="0">
                                          <p:val>
                                            <p:fltVal val="0"/>
                                          </p:val>
                                        </p:tav>
                                        <p:tav tm="100000">
                                          <p:val>
                                            <p:strVal val="#ppt_h"/>
                                          </p:val>
                                        </p:tav>
                                      </p:tavLst>
                                    </p:anim>
                                    <p:animEffect transition="in" filter="fade">
                                      <p:cBhvr>
                                        <p:cTn id="9" dur="500"/>
                                        <p:tgtEl>
                                          <p:spTgt spid="1334"/>
                                        </p:tgtEl>
                                      </p:cBhvr>
                                    </p:animEffect>
                                  </p:childTnLst>
                                </p:cTn>
                              </p:par>
                              <p:par>
                                <p:cTn id="10" presetID="53" presetClass="entr" presetSubtype="16"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par>
                                <p:cTn id="15" presetID="53" presetClass="entr" presetSubtype="16" fill="hold"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500" fill="hold"/>
                                        <p:tgtEl>
                                          <p:spTgt spid="2"/>
                                        </p:tgtEl>
                                        <p:attrNameLst>
                                          <p:attrName>ppt_w</p:attrName>
                                        </p:attrNameLst>
                                      </p:cBhvr>
                                      <p:tavLst>
                                        <p:tav tm="0">
                                          <p:val>
                                            <p:fltVal val="0"/>
                                          </p:val>
                                        </p:tav>
                                        <p:tav tm="100000">
                                          <p:val>
                                            <p:strVal val="#ppt_w"/>
                                          </p:val>
                                        </p:tav>
                                      </p:tavLst>
                                    </p:anim>
                                    <p:anim calcmode="lin" valueType="num">
                                      <p:cBhvr>
                                        <p:cTn id="18" dur="500" fill="hold"/>
                                        <p:tgtEl>
                                          <p:spTgt spid="2"/>
                                        </p:tgtEl>
                                        <p:attrNameLst>
                                          <p:attrName>ppt_h</p:attrName>
                                        </p:attrNameLst>
                                      </p:cBhvr>
                                      <p:tavLst>
                                        <p:tav tm="0">
                                          <p:val>
                                            <p:fltVal val="0"/>
                                          </p:val>
                                        </p:tav>
                                        <p:tav tm="100000">
                                          <p:val>
                                            <p:strVal val="#ppt_h"/>
                                          </p:val>
                                        </p:tav>
                                      </p:tavLst>
                                    </p:anim>
                                    <p:animEffect transition="in" filter="fade">
                                      <p:cBhvr>
                                        <p:cTn id="1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200" b="1">
                <a:latin typeface="Times New Roman" panose="02020603050405020304" pitchFamily="18" charset="0"/>
                <a:cs typeface="Times New Roman" panose="02020603050405020304" pitchFamily="18" charset="0"/>
              </a:rPr>
              <a:t>2. Tóm lược ý kiến</a:t>
            </a:r>
            <a:endParaRPr sz="3200" b="1">
              <a:latin typeface="Times New Roman" panose="02020603050405020304" pitchFamily="18" charset="0"/>
              <a:cs typeface="Times New Roman" panose="02020603050405020304" pitchFamily="18" charset="0"/>
            </a:endParaRPr>
          </a:p>
        </p:txBody>
      </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2" name="Table 1">
            <a:extLst>
              <a:ext uri="{FF2B5EF4-FFF2-40B4-BE49-F238E27FC236}">
                <a16:creationId xmlns:a16="http://schemas.microsoft.com/office/drawing/2014/main" id="{2C7B40DB-FC5A-1598-CC09-DAFCE4327A23}"/>
              </a:ext>
            </a:extLst>
          </p:cNvPr>
          <p:cNvGraphicFramePr>
            <a:graphicFrameLocks noGrp="1"/>
          </p:cNvGraphicFramePr>
          <p:nvPr>
            <p:extLst>
              <p:ext uri="{D42A27DB-BD31-4B8C-83A1-F6EECF244321}">
                <p14:modId xmlns:p14="http://schemas.microsoft.com/office/powerpoint/2010/main" val="192251257"/>
              </p:ext>
            </p:extLst>
          </p:nvPr>
        </p:nvGraphicFramePr>
        <p:xfrm>
          <a:off x="465360" y="1074393"/>
          <a:ext cx="8204785" cy="4028440"/>
        </p:xfrm>
        <a:graphic>
          <a:graphicData uri="http://schemas.openxmlformats.org/drawingml/2006/table">
            <a:tbl>
              <a:tblPr firstRow="1" firstCol="1" bandRow="1"/>
              <a:tblGrid>
                <a:gridCol w="754946">
                  <a:extLst>
                    <a:ext uri="{9D8B030D-6E8A-4147-A177-3AD203B41FA5}">
                      <a16:colId xmlns:a16="http://schemas.microsoft.com/office/drawing/2014/main" val="1815081784"/>
                    </a:ext>
                  </a:extLst>
                </a:gridCol>
                <a:gridCol w="3375073">
                  <a:extLst>
                    <a:ext uri="{9D8B030D-6E8A-4147-A177-3AD203B41FA5}">
                      <a16:colId xmlns:a16="http://schemas.microsoft.com/office/drawing/2014/main" val="250476043"/>
                    </a:ext>
                  </a:extLst>
                </a:gridCol>
                <a:gridCol w="4074766">
                  <a:extLst>
                    <a:ext uri="{9D8B030D-6E8A-4147-A177-3AD203B41FA5}">
                      <a16:colId xmlns:a16="http://schemas.microsoft.com/office/drawing/2014/main" val="2721732466"/>
                    </a:ext>
                  </a:extLst>
                </a:gridCol>
              </a:tblGrid>
              <a:tr h="162569">
                <a:tc>
                  <a:txBody>
                    <a:bodyPr/>
                    <a:lstStyle/>
                    <a:p>
                      <a:pPr lvl="1" algn="ctr">
                        <a:lnSpc>
                          <a:spcPct val="100000"/>
                        </a:lnSpc>
                        <a:spcAft>
                          <a:spcPts val="1000"/>
                        </a:spcAft>
                      </a:pPr>
                      <a:r>
                        <a:rPr lang="en-US" sz="1600" b="1">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Đoạn</a:t>
                      </a:r>
                      <a:endParaRPr lang="en-US" sz="16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75000"/>
                      </a:schemeClr>
                    </a:solidFill>
                  </a:tcPr>
                </a:tc>
                <a:tc>
                  <a:txBody>
                    <a:bodyPr/>
                    <a:lstStyle/>
                    <a:p>
                      <a:pPr lvl="1" algn="ctr">
                        <a:lnSpc>
                          <a:spcPct val="100000"/>
                        </a:lnSpc>
                        <a:spcAft>
                          <a:spcPts val="1000"/>
                        </a:spcAft>
                      </a:pPr>
                      <a:r>
                        <a:rPr lang="en-US" sz="1600" b="1">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Vị trí</a:t>
                      </a:r>
                      <a:endParaRPr lang="en-US" sz="16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75000"/>
                      </a:schemeClr>
                    </a:solidFill>
                  </a:tcPr>
                </a:tc>
                <a:tc>
                  <a:txBody>
                    <a:bodyPr/>
                    <a:lstStyle/>
                    <a:p>
                      <a:pPr lvl="1" algn="ctr">
                        <a:lnSpc>
                          <a:spcPct val="100000"/>
                        </a:lnSpc>
                        <a:spcAft>
                          <a:spcPts val="1000"/>
                        </a:spcAft>
                      </a:pPr>
                      <a:r>
                        <a:rPr lang="en-US" sz="1600" b="1">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Tóm lược ý kiến</a:t>
                      </a:r>
                      <a:endParaRPr lang="en-US" sz="16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75000"/>
                      </a:schemeClr>
                    </a:solidFill>
                  </a:tcPr>
                </a:tc>
                <a:extLst>
                  <a:ext uri="{0D108BD9-81ED-4DB2-BD59-A6C34878D82A}">
                    <a16:rowId xmlns:a16="http://schemas.microsoft.com/office/drawing/2014/main" val="3033629896"/>
                  </a:ext>
                </a:extLst>
              </a:tr>
              <a:tr h="800781">
                <a:tc>
                  <a:txBody>
                    <a:bodyPr/>
                    <a:lstStyle/>
                    <a:p>
                      <a:pPr lvl="1" algn="r">
                        <a:lnSpc>
                          <a:spcPct val="100000"/>
                        </a:lnSpc>
                        <a:spcAft>
                          <a:spcPts val="1000"/>
                        </a:spcAft>
                      </a:pPr>
                      <a:r>
                        <a:rPr lang="en-US" sz="1600" b="1" i="1">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 1</a:t>
                      </a:r>
                      <a:endParaRPr lang="en-US" sz="1600" b="1" i="1">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lvl="1" algn="just">
                        <a:lnSpc>
                          <a:spcPct val="100000"/>
                        </a:lnSpc>
                        <a:spcAft>
                          <a:spcPts val="1000"/>
                        </a:spcAft>
                      </a:pPr>
                      <a:r>
                        <a:rPr lang="en-US" sz="1600">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Từ Tương truyền… đến thời trung đại</a:t>
                      </a:r>
                      <a:endParaRPr lang="en-US" sz="16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lvl="1" algn="just">
                        <a:lnSpc>
                          <a:spcPct val="100000"/>
                        </a:lnSpc>
                        <a:spcAft>
                          <a:spcPts val="1000"/>
                        </a:spcAft>
                      </a:pPr>
                      <a:r>
                        <a:rPr lang="en-US" sz="1600">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(Tóm lược ý kiến bằng một câu văn)</a:t>
                      </a:r>
                      <a:endParaRPr lang="en-US" sz="16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p>
                      <a:pPr lvl="1" algn="just">
                        <a:lnSpc>
                          <a:spcPct val="100000"/>
                        </a:lnSpc>
                        <a:spcAft>
                          <a:spcPts val="1000"/>
                        </a:spcAft>
                      </a:pPr>
                      <a:r>
                        <a:rPr lang="en-US" sz="1600">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Ví dụ: Câu chuyện về việc lĩnh hội sứ mệnh đọc sách, nghiên cứu của Thánh Au-gu-xtinh.</a:t>
                      </a:r>
                      <a:endParaRPr lang="en-US" sz="16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1359681066"/>
                  </a:ext>
                </a:extLst>
              </a:tr>
              <a:tr h="414366">
                <a:tc>
                  <a:txBody>
                    <a:bodyPr/>
                    <a:lstStyle/>
                    <a:p>
                      <a:pPr lvl="1" algn="r">
                        <a:lnSpc>
                          <a:spcPct val="100000"/>
                        </a:lnSpc>
                        <a:spcAft>
                          <a:spcPts val="1000"/>
                        </a:spcAft>
                      </a:pPr>
                      <a:r>
                        <a:rPr lang="en-US" sz="1600" b="1" i="1">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2</a:t>
                      </a:r>
                      <a:endParaRPr lang="en-US" sz="1600" b="1" i="1">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lvl="1" algn="just">
                        <a:lnSpc>
                          <a:spcPct val="100000"/>
                        </a:lnSpc>
                        <a:spcAft>
                          <a:spcPts val="1000"/>
                        </a:spcAft>
                      </a:pPr>
                      <a:r>
                        <a:rPr lang="en-US" sz="1600">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Từ Vượt qua tính chất huyền bí đến không dễ nhận ra):</a:t>
                      </a:r>
                      <a:endParaRPr lang="en-US" sz="16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lvl="1" algn="just">
                        <a:lnSpc>
                          <a:spcPct val="100000"/>
                        </a:lnSpc>
                        <a:spcAft>
                          <a:spcPts val="1000"/>
                        </a:spcAft>
                      </a:pPr>
                      <a:r>
                        <a:rPr lang="en-US" sz="1600">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Vai trò của việc đọc sách đối với đời sống tinh thần của con người.</a:t>
                      </a:r>
                      <a:endParaRPr lang="en-US" sz="16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901166310"/>
                  </a:ext>
                </a:extLst>
              </a:tr>
              <a:tr h="414366">
                <a:tc>
                  <a:txBody>
                    <a:bodyPr/>
                    <a:lstStyle/>
                    <a:p>
                      <a:pPr lvl="1" algn="r">
                        <a:lnSpc>
                          <a:spcPct val="100000"/>
                        </a:lnSpc>
                        <a:spcAft>
                          <a:spcPts val="1000"/>
                        </a:spcAft>
                      </a:pPr>
                      <a:r>
                        <a:rPr lang="en-US" sz="1600" b="1" i="1">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 3</a:t>
                      </a:r>
                      <a:endParaRPr lang="en-US" sz="1600" b="1" i="1">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lvl="1" algn="just">
                        <a:lnSpc>
                          <a:spcPct val="100000"/>
                        </a:lnSpc>
                        <a:spcAft>
                          <a:spcPts val="1000"/>
                        </a:spcAft>
                      </a:pPr>
                      <a:r>
                        <a:rPr lang="en-US" sz="1600">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Từ “Em hãy cầm lấy và đọc” đến một cuốn sách hay</a:t>
                      </a:r>
                      <a:endParaRPr lang="en-US" sz="16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lvl="1" algn="just">
                        <a:lnSpc>
                          <a:spcPct val="100000"/>
                        </a:lnSpc>
                        <a:spcAft>
                          <a:spcPts val="1000"/>
                        </a:spcAft>
                      </a:pPr>
                      <a:r>
                        <a:rPr lang="en-US" sz="1600">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Sự khuyến khích đọc sách đến từ những người có trách nhiệm với ta</a:t>
                      </a:r>
                      <a:endParaRPr lang="en-US" sz="16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3872469892"/>
                  </a:ext>
                </a:extLst>
              </a:tr>
              <a:tr h="414366">
                <a:tc>
                  <a:txBody>
                    <a:bodyPr/>
                    <a:lstStyle/>
                    <a:p>
                      <a:pPr lvl="1" algn="r">
                        <a:lnSpc>
                          <a:spcPct val="100000"/>
                        </a:lnSpc>
                        <a:spcAft>
                          <a:spcPts val="1000"/>
                        </a:spcAft>
                      </a:pPr>
                      <a:r>
                        <a:rPr lang="en-US" sz="1600" b="1" i="1">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4,5,6</a:t>
                      </a:r>
                      <a:endParaRPr lang="en-US" sz="1600" b="1" i="1">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lvl="1" algn="just">
                        <a:lnSpc>
                          <a:spcPct val="100000"/>
                        </a:lnSpc>
                        <a:spcAft>
                          <a:spcPts val="1000"/>
                        </a:spcAft>
                      </a:pPr>
                      <a:r>
                        <a:rPr lang="en-US" sz="1600">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Từ Không phủ nhận vai trò đến Hơ-bớt Mác-kiu-dơ đã nói</a:t>
                      </a:r>
                      <a:endParaRPr lang="en-US" sz="16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lvl="1" algn="just">
                        <a:lnSpc>
                          <a:spcPct val="100000"/>
                        </a:lnSpc>
                        <a:spcAft>
                          <a:spcPts val="1000"/>
                        </a:spcAft>
                      </a:pPr>
                      <a:r>
                        <a:rPr lang="en-US" sz="1600">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Sự kì diệu của sách và tác dụng to lớn của việc đọc sách.</a:t>
                      </a:r>
                      <a:endParaRPr lang="en-US" sz="16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4195739126"/>
                  </a:ext>
                </a:extLst>
              </a:tr>
              <a:tr h="414366">
                <a:tc>
                  <a:txBody>
                    <a:bodyPr/>
                    <a:lstStyle/>
                    <a:p>
                      <a:pPr lvl="1" algn="r">
                        <a:lnSpc>
                          <a:spcPct val="100000"/>
                        </a:lnSpc>
                        <a:spcAft>
                          <a:spcPts val="1000"/>
                        </a:spcAft>
                      </a:pPr>
                      <a:r>
                        <a:rPr lang="en-US" sz="1600" b="1" i="1">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7</a:t>
                      </a:r>
                      <a:endParaRPr lang="en-US" sz="1600" b="1" i="1">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lvl="1" algn="just">
                        <a:lnSpc>
                          <a:spcPct val="100000"/>
                        </a:lnSpc>
                        <a:spcAft>
                          <a:spcPts val="1000"/>
                        </a:spcAft>
                      </a:pPr>
                      <a:r>
                        <a:rPr lang="en-US" sz="1600">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Từ Thời nay, với sự xuất hiện đến những giá trị tinh thần</a:t>
                      </a:r>
                      <a:endParaRPr lang="en-US" sz="16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lvl="1" algn="l">
                        <a:lnSpc>
                          <a:spcPct val="100000"/>
                        </a:lnSpc>
                        <a:spcAft>
                          <a:spcPts val="1000"/>
                        </a:spcAft>
                      </a:pPr>
                      <a:r>
                        <a:rPr lang="en-US" sz="1600">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 Đọc sách trong điều kiện thay đổi hình thức sách.</a:t>
                      </a:r>
                      <a:endParaRPr lang="en-US" sz="16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1834823627"/>
                  </a:ext>
                </a:extLst>
              </a:tr>
              <a:tr h="414366">
                <a:tc>
                  <a:txBody>
                    <a:bodyPr/>
                    <a:lstStyle/>
                    <a:p>
                      <a:pPr lvl="1" algn="r">
                        <a:lnSpc>
                          <a:spcPct val="100000"/>
                        </a:lnSpc>
                        <a:spcAft>
                          <a:spcPts val="1000"/>
                        </a:spcAft>
                      </a:pPr>
                      <a:r>
                        <a:rPr lang="en-US" sz="1600" b="1" i="1">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8</a:t>
                      </a:r>
                      <a:endParaRPr lang="en-US" sz="1600" b="1" i="1">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lvl="1" algn="just">
                        <a:lnSpc>
                          <a:spcPct val="100000"/>
                        </a:lnSpc>
                        <a:spcAft>
                          <a:spcPts val="1000"/>
                        </a:spcAft>
                      </a:pPr>
                      <a:r>
                        <a:rPr lang="en-US" sz="1600">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Từ Lâu nay, chúng ta thường được nghe đến vẫn là vô ích</a:t>
                      </a:r>
                      <a:endParaRPr lang="en-US" sz="16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lvl="1" algn="l">
                        <a:lnSpc>
                          <a:spcPct val="100000"/>
                        </a:lnSpc>
                        <a:spcAft>
                          <a:spcPts val="1000"/>
                        </a:spcAft>
                      </a:pPr>
                      <a:r>
                        <a:rPr lang="en-US" sz="1600">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Giai pháp cho tình trạng xuống cấp của            văn hóa đọc</a:t>
                      </a:r>
                      <a:endParaRPr lang="en-US" sz="16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618301833"/>
                  </a:ext>
                </a:extLst>
              </a:tr>
              <a:tr h="261252">
                <a:tc>
                  <a:txBody>
                    <a:bodyPr/>
                    <a:lstStyle/>
                    <a:p>
                      <a:pPr lvl="1" algn="r">
                        <a:lnSpc>
                          <a:spcPct val="100000"/>
                        </a:lnSpc>
                        <a:spcAft>
                          <a:spcPts val="1000"/>
                        </a:spcAft>
                      </a:pPr>
                      <a:r>
                        <a:rPr lang="en-US" sz="1600" b="1" i="1">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9,10</a:t>
                      </a:r>
                      <a:endParaRPr lang="en-US" sz="1600" b="1" i="1">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lvl="1" algn="just">
                        <a:lnSpc>
                          <a:spcPct val="100000"/>
                        </a:lnSpc>
                        <a:spcAft>
                          <a:spcPts val="1000"/>
                        </a:spcAft>
                      </a:pPr>
                      <a:r>
                        <a:rPr lang="en-US" sz="1600">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Từ Sách sinh ra không phải để được trưng bày đến hết</a:t>
                      </a:r>
                      <a:endParaRPr lang="en-US" sz="16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lvl="1" algn="just">
                        <a:lnSpc>
                          <a:spcPct val="100000"/>
                        </a:lnSpc>
                        <a:spcAft>
                          <a:spcPts val="1000"/>
                        </a:spcAft>
                      </a:pPr>
                      <a:r>
                        <a:rPr lang="en-US" sz="1600">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Nhắc lại thông điệp về việc đọc sách.</a:t>
                      </a:r>
                      <a:endParaRPr lang="en-US" sz="16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3818322929"/>
                  </a:ext>
                </a:extLst>
              </a:tr>
            </a:tbl>
          </a:graphicData>
        </a:graphic>
      </p:graphicFrame>
      <p:grpSp>
        <p:nvGrpSpPr>
          <p:cNvPr id="1225" name="Google Shape;1225;p50"/>
          <p:cNvGrpSpPr/>
          <p:nvPr/>
        </p:nvGrpSpPr>
        <p:grpSpPr>
          <a:xfrm>
            <a:off x="7754737" y="332853"/>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 name="Google Shape;6793;p76">
            <a:extLst>
              <a:ext uri="{FF2B5EF4-FFF2-40B4-BE49-F238E27FC236}">
                <a16:creationId xmlns:a16="http://schemas.microsoft.com/office/drawing/2014/main" id="{5FAC8A07-EE25-5C98-E500-537F0BF38A8D}"/>
              </a:ext>
            </a:extLst>
          </p:cNvPr>
          <p:cNvGrpSpPr/>
          <p:nvPr/>
        </p:nvGrpSpPr>
        <p:grpSpPr>
          <a:xfrm>
            <a:off x="8026732" y="3429200"/>
            <a:ext cx="1246893" cy="1717144"/>
            <a:chOff x="5545850" y="2122150"/>
            <a:chExt cx="369025" cy="565400"/>
          </a:xfrm>
        </p:grpSpPr>
        <p:sp>
          <p:nvSpPr>
            <p:cNvPr id="55" name="Google Shape;6794;p76">
              <a:extLst>
                <a:ext uri="{FF2B5EF4-FFF2-40B4-BE49-F238E27FC236}">
                  <a16:creationId xmlns:a16="http://schemas.microsoft.com/office/drawing/2014/main" id="{A82A6215-4A9C-E21B-1A45-B6E8EF6F7BE8}"/>
                </a:ext>
              </a:extLst>
            </p:cNvPr>
            <p:cNvSpPr/>
            <p:nvPr/>
          </p:nvSpPr>
          <p:spPr>
            <a:xfrm>
              <a:off x="5745925" y="2501800"/>
              <a:ext cx="66750" cy="166400"/>
            </a:xfrm>
            <a:custGeom>
              <a:avLst/>
              <a:gdLst/>
              <a:ahLst/>
              <a:cxnLst/>
              <a:rect l="l" t="t" r="r" b="b"/>
              <a:pathLst>
                <a:path w="2670" h="6656" extrusionOk="0">
                  <a:moveTo>
                    <a:pt x="0" y="0"/>
                  </a:moveTo>
                  <a:lnTo>
                    <a:pt x="120" y="6655"/>
                  </a:lnTo>
                  <a:lnTo>
                    <a:pt x="1291" y="6655"/>
                  </a:lnTo>
                  <a:cubicBezTo>
                    <a:pt x="1291" y="6655"/>
                    <a:pt x="2670" y="2857"/>
                    <a:pt x="1864" y="0"/>
                  </a:cubicBezTo>
                  <a:close/>
                </a:path>
              </a:pathLst>
            </a:custGeom>
            <a:solidFill>
              <a:srgbClr val="FF9E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6795;p76">
              <a:extLst>
                <a:ext uri="{FF2B5EF4-FFF2-40B4-BE49-F238E27FC236}">
                  <a16:creationId xmlns:a16="http://schemas.microsoft.com/office/drawing/2014/main" id="{22018A8D-0A7D-0E32-CFDE-0ACFB75D35F1}"/>
                </a:ext>
              </a:extLst>
            </p:cNvPr>
            <p:cNvSpPr/>
            <p:nvPr/>
          </p:nvSpPr>
          <p:spPr>
            <a:xfrm>
              <a:off x="5742650" y="2631575"/>
              <a:ext cx="69675" cy="53775"/>
            </a:xfrm>
            <a:custGeom>
              <a:avLst/>
              <a:gdLst/>
              <a:ahLst/>
              <a:cxnLst/>
              <a:rect l="l" t="t" r="r" b="b"/>
              <a:pathLst>
                <a:path w="2787" h="2151" extrusionOk="0">
                  <a:moveTo>
                    <a:pt x="1184" y="1"/>
                  </a:moveTo>
                  <a:cubicBezTo>
                    <a:pt x="685" y="1"/>
                    <a:pt x="177" y="26"/>
                    <a:pt x="177" y="26"/>
                  </a:cubicBezTo>
                  <a:lnTo>
                    <a:pt x="205" y="1433"/>
                  </a:lnTo>
                  <a:cubicBezTo>
                    <a:pt x="1" y="1830"/>
                    <a:pt x="149" y="2150"/>
                    <a:pt x="149" y="2150"/>
                  </a:cubicBezTo>
                  <a:lnTo>
                    <a:pt x="2611" y="2150"/>
                  </a:lnTo>
                  <a:cubicBezTo>
                    <a:pt x="2787" y="1858"/>
                    <a:pt x="1468" y="1433"/>
                    <a:pt x="1468" y="1433"/>
                  </a:cubicBezTo>
                  <a:lnTo>
                    <a:pt x="1862" y="26"/>
                  </a:lnTo>
                  <a:cubicBezTo>
                    <a:pt x="1681" y="7"/>
                    <a:pt x="1434" y="1"/>
                    <a:pt x="1184"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6796;p76">
              <a:extLst>
                <a:ext uri="{FF2B5EF4-FFF2-40B4-BE49-F238E27FC236}">
                  <a16:creationId xmlns:a16="http://schemas.microsoft.com/office/drawing/2014/main" id="{F346B3D4-B390-8EF8-D2F3-4428EAD404D1}"/>
                </a:ext>
              </a:extLst>
            </p:cNvPr>
            <p:cNvSpPr/>
            <p:nvPr/>
          </p:nvSpPr>
          <p:spPr>
            <a:xfrm>
              <a:off x="5749950" y="2635200"/>
              <a:ext cx="34850" cy="2575"/>
            </a:xfrm>
            <a:custGeom>
              <a:avLst/>
              <a:gdLst/>
              <a:ahLst/>
              <a:cxnLst/>
              <a:rect l="l" t="t" r="r" b="b"/>
              <a:pathLst>
                <a:path w="1394" h="103" extrusionOk="0">
                  <a:moveTo>
                    <a:pt x="690" y="0"/>
                  </a:moveTo>
                  <a:cubicBezTo>
                    <a:pt x="455" y="14"/>
                    <a:pt x="222" y="43"/>
                    <a:pt x="1" y="102"/>
                  </a:cubicBezTo>
                  <a:cubicBezTo>
                    <a:pt x="237" y="102"/>
                    <a:pt x="455" y="88"/>
                    <a:pt x="690" y="88"/>
                  </a:cubicBezTo>
                  <a:lnTo>
                    <a:pt x="1394" y="88"/>
                  </a:lnTo>
                  <a:cubicBezTo>
                    <a:pt x="1158" y="14"/>
                    <a:pt x="926" y="0"/>
                    <a:pt x="690"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6797;p76">
              <a:extLst>
                <a:ext uri="{FF2B5EF4-FFF2-40B4-BE49-F238E27FC236}">
                  <a16:creationId xmlns:a16="http://schemas.microsoft.com/office/drawing/2014/main" id="{673917B0-846D-840B-E0D7-5F31CC40A13A}"/>
                </a:ext>
              </a:extLst>
            </p:cNvPr>
            <p:cNvSpPr/>
            <p:nvPr/>
          </p:nvSpPr>
          <p:spPr>
            <a:xfrm>
              <a:off x="5744150" y="2667600"/>
              <a:ext cx="65975" cy="19950"/>
            </a:xfrm>
            <a:custGeom>
              <a:avLst/>
              <a:gdLst/>
              <a:ahLst/>
              <a:cxnLst/>
              <a:rect l="l" t="t" r="r" b="b"/>
              <a:pathLst>
                <a:path w="2639" h="798" extrusionOk="0">
                  <a:moveTo>
                    <a:pt x="1537" y="0"/>
                  </a:moveTo>
                  <a:cubicBezTo>
                    <a:pt x="1522" y="0"/>
                    <a:pt x="1501" y="11"/>
                    <a:pt x="1478" y="23"/>
                  </a:cubicBezTo>
                  <a:cubicBezTo>
                    <a:pt x="1436" y="52"/>
                    <a:pt x="1362" y="111"/>
                    <a:pt x="1288" y="199"/>
                  </a:cubicBezTo>
                  <a:cubicBezTo>
                    <a:pt x="1136" y="364"/>
                    <a:pt x="922" y="464"/>
                    <a:pt x="690" y="464"/>
                  </a:cubicBezTo>
                  <a:cubicBezTo>
                    <a:pt x="675" y="464"/>
                    <a:pt x="660" y="464"/>
                    <a:pt x="644" y="463"/>
                  </a:cubicBezTo>
                  <a:lnTo>
                    <a:pt x="43" y="403"/>
                  </a:lnTo>
                  <a:lnTo>
                    <a:pt x="43" y="403"/>
                  </a:lnTo>
                  <a:cubicBezTo>
                    <a:pt x="43" y="403"/>
                    <a:pt x="1" y="593"/>
                    <a:pt x="57" y="741"/>
                  </a:cubicBezTo>
                  <a:lnTo>
                    <a:pt x="2477" y="797"/>
                  </a:lnTo>
                  <a:cubicBezTo>
                    <a:pt x="2519" y="797"/>
                    <a:pt x="2579" y="769"/>
                    <a:pt x="2593" y="727"/>
                  </a:cubicBezTo>
                  <a:cubicBezTo>
                    <a:pt x="2621" y="653"/>
                    <a:pt x="2639" y="533"/>
                    <a:pt x="2519" y="446"/>
                  </a:cubicBezTo>
                  <a:cubicBezTo>
                    <a:pt x="2343" y="315"/>
                    <a:pt x="1728" y="66"/>
                    <a:pt x="1552" y="6"/>
                  </a:cubicBezTo>
                  <a:cubicBezTo>
                    <a:pt x="1548" y="2"/>
                    <a:pt x="1543" y="0"/>
                    <a:pt x="1537"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6798;p76">
              <a:extLst>
                <a:ext uri="{FF2B5EF4-FFF2-40B4-BE49-F238E27FC236}">
                  <a16:creationId xmlns:a16="http://schemas.microsoft.com/office/drawing/2014/main" id="{F02BF000-271B-1D8F-B119-839C141178A2}"/>
                </a:ext>
              </a:extLst>
            </p:cNvPr>
            <p:cNvSpPr/>
            <p:nvPr/>
          </p:nvSpPr>
          <p:spPr>
            <a:xfrm>
              <a:off x="5780550" y="2670675"/>
              <a:ext cx="12000" cy="6650"/>
            </a:xfrm>
            <a:custGeom>
              <a:avLst/>
              <a:gdLst/>
              <a:ahLst/>
              <a:cxnLst/>
              <a:rect l="l" t="t" r="r" b="b"/>
              <a:pathLst>
                <a:path w="480" h="266" extrusionOk="0">
                  <a:moveTo>
                    <a:pt x="198" y="1"/>
                  </a:moveTo>
                  <a:cubicBezTo>
                    <a:pt x="193" y="1"/>
                    <a:pt x="188" y="1"/>
                    <a:pt x="184" y="2"/>
                  </a:cubicBezTo>
                  <a:cubicBezTo>
                    <a:pt x="110" y="2"/>
                    <a:pt x="8" y="147"/>
                    <a:pt x="8" y="235"/>
                  </a:cubicBezTo>
                  <a:cubicBezTo>
                    <a:pt x="1" y="258"/>
                    <a:pt x="67" y="266"/>
                    <a:pt x="152" y="266"/>
                  </a:cubicBezTo>
                  <a:cubicBezTo>
                    <a:pt x="231" y="266"/>
                    <a:pt x="327" y="259"/>
                    <a:pt x="391" y="252"/>
                  </a:cubicBezTo>
                  <a:cubicBezTo>
                    <a:pt x="434" y="252"/>
                    <a:pt x="462" y="221"/>
                    <a:pt x="462" y="178"/>
                  </a:cubicBezTo>
                  <a:cubicBezTo>
                    <a:pt x="479" y="147"/>
                    <a:pt x="448" y="119"/>
                    <a:pt x="434" y="90"/>
                  </a:cubicBezTo>
                  <a:cubicBezTo>
                    <a:pt x="366" y="62"/>
                    <a:pt x="252" y="1"/>
                    <a:pt x="198"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6799;p76">
              <a:extLst>
                <a:ext uri="{FF2B5EF4-FFF2-40B4-BE49-F238E27FC236}">
                  <a16:creationId xmlns:a16="http://schemas.microsoft.com/office/drawing/2014/main" id="{2A956D19-AF2D-37A2-E24D-53764DFA078A}"/>
                </a:ext>
              </a:extLst>
            </p:cNvPr>
            <p:cNvSpPr/>
            <p:nvPr/>
          </p:nvSpPr>
          <p:spPr>
            <a:xfrm>
              <a:off x="5640400" y="2501800"/>
              <a:ext cx="79600" cy="166400"/>
            </a:xfrm>
            <a:custGeom>
              <a:avLst/>
              <a:gdLst/>
              <a:ahLst/>
              <a:cxnLst/>
              <a:rect l="l" t="t" r="r" b="b"/>
              <a:pathLst>
                <a:path w="3184" h="6656" extrusionOk="0">
                  <a:moveTo>
                    <a:pt x="1365" y="0"/>
                  </a:moveTo>
                  <a:cubicBezTo>
                    <a:pt x="0" y="2638"/>
                    <a:pt x="647" y="6655"/>
                    <a:pt x="647" y="6655"/>
                  </a:cubicBezTo>
                  <a:lnTo>
                    <a:pt x="1805" y="6550"/>
                  </a:lnTo>
                  <a:lnTo>
                    <a:pt x="3183" y="366"/>
                  </a:lnTo>
                  <a:lnTo>
                    <a:pt x="1365" y="0"/>
                  </a:lnTo>
                  <a:close/>
                </a:path>
              </a:pathLst>
            </a:custGeom>
            <a:solidFill>
              <a:srgbClr val="FF9E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6800;p76">
              <a:extLst>
                <a:ext uri="{FF2B5EF4-FFF2-40B4-BE49-F238E27FC236}">
                  <a16:creationId xmlns:a16="http://schemas.microsoft.com/office/drawing/2014/main" id="{5659CD08-4B75-372E-8153-472C4399A2A5}"/>
                </a:ext>
              </a:extLst>
            </p:cNvPr>
            <p:cNvSpPr/>
            <p:nvPr/>
          </p:nvSpPr>
          <p:spPr>
            <a:xfrm>
              <a:off x="5626150" y="2623275"/>
              <a:ext cx="68175" cy="62875"/>
            </a:xfrm>
            <a:custGeom>
              <a:avLst/>
              <a:gdLst/>
              <a:ahLst/>
              <a:cxnLst/>
              <a:rect l="l" t="t" r="r" b="b"/>
              <a:pathLst>
                <a:path w="2727" h="2515" extrusionOk="0">
                  <a:moveTo>
                    <a:pt x="1649" y="0"/>
                  </a:moveTo>
                  <a:cubicBezTo>
                    <a:pt x="1311" y="0"/>
                    <a:pt x="1055" y="38"/>
                    <a:pt x="1055" y="38"/>
                  </a:cubicBezTo>
                  <a:lnTo>
                    <a:pt x="1186" y="1691"/>
                  </a:lnTo>
                  <a:cubicBezTo>
                    <a:pt x="1186" y="1691"/>
                    <a:pt x="338" y="2060"/>
                    <a:pt x="176" y="2236"/>
                  </a:cubicBezTo>
                  <a:cubicBezTo>
                    <a:pt x="0" y="2394"/>
                    <a:pt x="162" y="2514"/>
                    <a:pt x="162" y="2514"/>
                  </a:cubicBezTo>
                  <a:lnTo>
                    <a:pt x="2579" y="2324"/>
                  </a:lnTo>
                  <a:cubicBezTo>
                    <a:pt x="2666" y="1955"/>
                    <a:pt x="2448" y="1649"/>
                    <a:pt x="2448" y="1649"/>
                  </a:cubicBezTo>
                  <a:lnTo>
                    <a:pt x="2726" y="182"/>
                  </a:lnTo>
                  <a:cubicBezTo>
                    <a:pt x="2398" y="37"/>
                    <a:pt x="1983" y="0"/>
                    <a:pt x="1649"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6801;p76">
              <a:extLst>
                <a:ext uri="{FF2B5EF4-FFF2-40B4-BE49-F238E27FC236}">
                  <a16:creationId xmlns:a16="http://schemas.microsoft.com/office/drawing/2014/main" id="{50FEB06F-CFA9-08EC-F49E-CD8738172834}"/>
                </a:ext>
              </a:extLst>
            </p:cNvPr>
            <p:cNvSpPr/>
            <p:nvPr/>
          </p:nvSpPr>
          <p:spPr>
            <a:xfrm>
              <a:off x="5654025" y="2626250"/>
              <a:ext cx="36600" cy="5275"/>
            </a:xfrm>
            <a:custGeom>
              <a:avLst/>
              <a:gdLst/>
              <a:ahLst/>
              <a:cxnLst/>
              <a:rect l="l" t="t" r="r" b="b"/>
              <a:pathLst>
                <a:path w="1464" h="211" extrusionOk="0">
                  <a:moveTo>
                    <a:pt x="561" y="0"/>
                  </a:moveTo>
                  <a:cubicBezTo>
                    <a:pt x="373" y="0"/>
                    <a:pt x="186" y="21"/>
                    <a:pt x="0" y="63"/>
                  </a:cubicBezTo>
                  <a:lnTo>
                    <a:pt x="380" y="77"/>
                  </a:lnTo>
                  <a:cubicBezTo>
                    <a:pt x="496" y="77"/>
                    <a:pt x="616" y="77"/>
                    <a:pt x="746" y="95"/>
                  </a:cubicBezTo>
                  <a:cubicBezTo>
                    <a:pt x="862" y="95"/>
                    <a:pt x="982" y="109"/>
                    <a:pt x="1098" y="123"/>
                  </a:cubicBezTo>
                  <a:cubicBezTo>
                    <a:pt x="1231" y="151"/>
                    <a:pt x="1347" y="165"/>
                    <a:pt x="1464" y="211"/>
                  </a:cubicBezTo>
                  <a:cubicBezTo>
                    <a:pt x="1362" y="137"/>
                    <a:pt x="1245" y="95"/>
                    <a:pt x="1112" y="63"/>
                  </a:cubicBezTo>
                  <a:cubicBezTo>
                    <a:pt x="996" y="35"/>
                    <a:pt x="862" y="21"/>
                    <a:pt x="746" y="7"/>
                  </a:cubicBezTo>
                  <a:cubicBezTo>
                    <a:pt x="684" y="2"/>
                    <a:pt x="623" y="0"/>
                    <a:pt x="561"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6802;p76">
              <a:extLst>
                <a:ext uri="{FF2B5EF4-FFF2-40B4-BE49-F238E27FC236}">
                  <a16:creationId xmlns:a16="http://schemas.microsoft.com/office/drawing/2014/main" id="{E2A4528B-7E33-71EC-B80C-EF2A4684C3C2}"/>
                </a:ext>
              </a:extLst>
            </p:cNvPr>
            <p:cNvSpPr/>
            <p:nvPr/>
          </p:nvSpPr>
          <p:spPr>
            <a:xfrm>
              <a:off x="5626850" y="2665975"/>
              <a:ext cx="65975" cy="21225"/>
            </a:xfrm>
            <a:custGeom>
              <a:avLst/>
              <a:gdLst/>
              <a:ahLst/>
              <a:cxnLst/>
              <a:rect l="l" t="t" r="r" b="b"/>
              <a:pathLst>
                <a:path w="2639" h="849" extrusionOk="0">
                  <a:moveTo>
                    <a:pt x="1042" y="1"/>
                  </a:moveTo>
                  <a:cubicBezTo>
                    <a:pt x="880" y="71"/>
                    <a:pt x="278" y="366"/>
                    <a:pt x="120" y="496"/>
                  </a:cubicBezTo>
                  <a:cubicBezTo>
                    <a:pt x="0" y="598"/>
                    <a:pt x="32" y="718"/>
                    <a:pt x="60" y="792"/>
                  </a:cubicBezTo>
                  <a:cubicBezTo>
                    <a:pt x="88" y="834"/>
                    <a:pt x="134" y="848"/>
                    <a:pt x="176" y="848"/>
                  </a:cubicBezTo>
                  <a:lnTo>
                    <a:pt x="2596" y="630"/>
                  </a:lnTo>
                  <a:cubicBezTo>
                    <a:pt x="2638" y="482"/>
                    <a:pt x="2582" y="292"/>
                    <a:pt x="2582" y="292"/>
                  </a:cubicBezTo>
                  <a:lnTo>
                    <a:pt x="1981" y="394"/>
                  </a:lnTo>
                  <a:cubicBezTo>
                    <a:pt x="1947" y="398"/>
                    <a:pt x="1913" y="400"/>
                    <a:pt x="1880" y="400"/>
                  </a:cubicBezTo>
                  <a:cubicBezTo>
                    <a:pt x="1676" y="400"/>
                    <a:pt x="1472" y="327"/>
                    <a:pt x="1333" y="176"/>
                  </a:cubicBezTo>
                  <a:cubicBezTo>
                    <a:pt x="1246" y="88"/>
                    <a:pt x="1158" y="29"/>
                    <a:pt x="1115" y="15"/>
                  </a:cubicBezTo>
                  <a:cubicBezTo>
                    <a:pt x="1101" y="1"/>
                    <a:pt x="1070" y="1"/>
                    <a:pt x="1042"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6" name="Google Shape;6803;p76">
              <a:extLst>
                <a:ext uri="{FF2B5EF4-FFF2-40B4-BE49-F238E27FC236}">
                  <a16:creationId xmlns:a16="http://schemas.microsoft.com/office/drawing/2014/main" id="{8D2E2EEC-838F-A02D-A921-D3404297AAA1}"/>
                </a:ext>
              </a:extLst>
            </p:cNvPr>
            <p:cNvSpPr/>
            <p:nvPr/>
          </p:nvSpPr>
          <p:spPr>
            <a:xfrm>
              <a:off x="5644075" y="2668875"/>
              <a:ext cx="12175" cy="6975"/>
            </a:xfrm>
            <a:custGeom>
              <a:avLst/>
              <a:gdLst/>
              <a:ahLst/>
              <a:cxnLst/>
              <a:rect l="l" t="t" r="r" b="b"/>
              <a:pathLst>
                <a:path w="487" h="279" extrusionOk="0">
                  <a:moveTo>
                    <a:pt x="279" y="1"/>
                  </a:moveTo>
                  <a:cubicBezTo>
                    <a:pt x="236" y="1"/>
                    <a:pt x="117" y="74"/>
                    <a:pt x="47" y="117"/>
                  </a:cubicBezTo>
                  <a:cubicBezTo>
                    <a:pt x="15" y="131"/>
                    <a:pt x="1" y="176"/>
                    <a:pt x="15" y="205"/>
                  </a:cubicBezTo>
                  <a:cubicBezTo>
                    <a:pt x="15" y="250"/>
                    <a:pt x="47" y="278"/>
                    <a:pt x="89" y="278"/>
                  </a:cubicBezTo>
                  <a:cubicBezTo>
                    <a:pt x="222" y="278"/>
                    <a:pt x="486" y="278"/>
                    <a:pt x="469" y="219"/>
                  </a:cubicBezTo>
                  <a:cubicBezTo>
                    <a:pt x="469" y="148"/>
                    <a:pt x="353" y="15"/>
                    <a:pt x="279"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6804;p76">
              <a:extLst>
                <a:ext uri="{FF2B5EF4-FFF2-40B4-BE49-F238E27FC236}">
                  <a16:creationId xmlns:a16="http://schemas.microsoft.com/office/drawing/2014/main" id="{95CFF2A8-0ADB-0191-9CD9-F71D988C3E25}"/>
                </a:ext>
              </a:extLst>
            </p:cNvPr>
            <p:cNvSpPr/>
            <p:nvPr/>
          </p:nvSpPr>
          <p:spPr>
            <a:xfrm>
              <a:off x="5651025" y="2481650"/>
              <a:ext cx="152875" cy="111400"/>
            </a:xfrm>
            <a:custGeom>
              <a:avLst/>
              <a:gdLst/>
              <a:ahLst/>
              <a:cxnLst/>
              <a:rect l="l" t="t" r="r" b="b"/>
              <a:pathLst>
                <a:path w="6115" h="4456" extrusionOk="0">
                  <a:moveTo>
                    <a:pt x="630" y="1"/>
                  </a:moveTo>
                  <a:cubicBezTo>
                    <a:pt x="630" y="1"/>
                    <a:pt x="1" y="3121"/>
                    <a:pt x="15" y="4208"/>
                  </a:cubicBezTo>
                  <a:cubicBezTo>
                    <a:pt x="15" y="4208"/>
                    <a:pt x="2112" y="4456"/>
                    <a:pt x="3963" y="4456"/>
                  </a:cubicBezTo>
                  <a:cubicBezTo>
                    <a:pt x="4692" y="4456"/>
                    <a:pt x="5383" y="4417"/>
                    <a:pt x="5893" y="4310"/>
                  </a:cubicBezTo>
                  <a:cubicBezTo>
                    <a:pt x="5893" y="4310"/>
                    <a:pt x="6114" y="1482"/>
                    <a:pt x="5850"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6805;p76">
              <a:extLst>
                <a:ext uri="{FF2B5EF4-FFF2-40B4-BE49-F238E27FC236}">
                  <a16:creationId xmlns:a16="http://schemas.microsoft.com/office/drawing/2014/main" id="{DA6326AA-03CA-005E-D373-FA012267CE63}"/>
                </a:ext>
              </a:extLst>
            </p:cNvPr>
            <p:cNvSpPr/>
            <p:nvPr/>
          </p:nvSpPr>
          <p:spPr>
            <a:xfrm>
              <a:off x="5674850" y="2496700"/>
              <a:ext cx="14725" cy="77675"/>
            </a:xfrm>
            <a:custGeom>
              <a:avLst/>
              <a:gdLst/>
              <a:ahLst/>
              <a:cxnLst/>
              <a:rect l="l" t="t" r="r" b="b"/>
              <a:pathLst>
                <a:path w="589" h="3107" extrusionOk="0">
                  <a:moveTo>
                    <a:pt x="588" y="0"/>
                  </a:moveTo>
                  <a:lnTo>
                    <a:pt x="588" y="0"/>
                  </a:lnTo>
                  <a:cubicBezTo>
                    <a:pt x="529" y="264"/>
                    <a:pt x="469" y="510"/>
                    <a:pt x="412" y="774"/>
                  </a:cubicBezTo>
                  <a:cubicBezTo>
                    <a:pt x="353" y="1024"/>
                    <a:pt x="310" y="1288"/>
                    <a:pt x="265" y="1551"/>
                  </a:cubicBezTo>
                  <a:cubicBezTo>
                    <a:pt x="205" y="1801"/>
                    <a:pt x="163" y="2065"/>
                    <a:pt x="117" y="2315"/>
                  </a:cubicBezTo>
                  <a:lnTo>
                    <a:pt x="61" y="2709"/>
                  </a:lnTo>
                  <a:cubicBezTo>
                    <a:pt x="47" y="2842"/>
                    <a:pt x="29" y="2973"/>
                    <a:pt x="1" y="3106"/>
                  </a:cubicBezTo>
                  <a:cubicBezTo>
                    <a:pt x="47" y="2973"/>
                    <a:pt x="75" y="2842"/>
                    <a:pt x="103" y="2726"/>
                  </a:cubicBezTo>
                  <a:lnTo>
                    <a:pt x="191" y="2329"/>
                  </a:lnTo>
                  <a:cubicBezTo>
                    <a:pt x="237" y="2079"/>
                    <a:pt x="293" y="1815"/>
                    <a:pt x="339" y="1566"/>
                  </a:cubicBezTo>
                  <a:cubicBezTo>
                    <a:pt x="398" y="1302"/>
                    <a:pt x="441" y="1038"/>
                    <a:pt x="486" y="792"/>
                  </a:cubicBezTo>
                  <a:cubicBezTo>
                    <a:pt x="514" y="528"/>
                    <a:pt x="557" y="264"/>
                    <a:pt x="588"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6806;p76">
              <a:extLst>
                <a:ext uri="{FF2B5EF4-FFF2-40B4-BE49-F238E27FC236}">
                  <a16:creationId xmlns:a16="http://schemas.microsoft.com/office/drawing/2014/main" id="{321801A9-5CEC-C53A-924B-C0494EA22D44}"/>
                </a:ext>
              </a:extLst>
            </p:cNvPr>
            <p:cNvSpPr/>
            <p:nvPr/>
          </p:nvSpPr>
          <p:spPr>
            <a:xfrm>
              <a:off x="5771250" y="2500300"/>
              <a:ext cx="8100" cy="75125"/>
            </a:xfrm>
            <a:custGeom>
              <a:avLst/>
              <a:gdLst/>
              <a:ahLst/>
              <a:cxnLst/>
              <a:rect l="l" t="t" r="r" b="b"/>
              <a:pathLst>
                <a:path w="324" h="3005" extrusionOk="0">
                  <a:moveTo>
                    <a:pt x="0" y="0"/>
                  </a:moveTo>
                  <a:lnTo>
                    <a:pt x="0" y="0"/>
                  </a:lnTo>
                  <a:cubicBezTo>
                    <a:pt x="14" y="264"/>
                    <a:pt x="28" y="514"/>
                    <a:pt x="42" y="764"/>
                  </a:cubicBezTo>
                  <a:cubicBezTo>
                    <a:pt x="74" y="1014"/>
                    <a:pt x="88" y="1263"/>
                    <a:pt x="116" y="1510"/>
                  </a:cubicBezTo>
                  <a:cubicBezTo>
                    <a:pt x="148" y="1759"/>
                    <a:pt x="176" y="2009"/>
                    <a:pt x="204" y="2259"/>
                  </a:cubicBezTo>
                  <a:lnTo>
                    <a:pt x="250" y="2625"/>
                  </a:lnTo>
                  <a:cubicBezTo>
                    <a:pt x="278" y="2758"/>
                    <a:pt x="292" y="2874"/>
                    <a:pt x="324" y="3004"/>
                  </a:cubicBezTo>
                  <a:cubicBezTo>
                    <a:pt x="306" y="2874"/>
                    <a:pt x="306" y="2741"/>
                    <a:pt x="292" y="2625"/>
                  </a:cubicBezTo>
                  <a:lnTo>
                    <a:pt x="264" y="2245"/>
                  </a:lnTo>
                  <a:cubicBezTo>
                    <a:pt x="250" y="1995"/>
                    <a:pt x="218" y="1745"/>
                    <a:pt x="204" y="1495"/>
                  </a:cubicBezTo>
                  <a:cubicBezTo>
                    <a:pt x="176" y="1246"/>
                    <a:pt x="148" y="999"/>
                    <a:pt x="116" y="750"/>
                  </a:cubicBezTo>
                  <a:cubicBezTo>
                    <a:pt x="74" y="500"/>
                    <a:pt x="42" y="250"/>
                    <a:pt x="0"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6807;p76">
              <a:extLst>
                <a:ext uri="{FF2B5EF4-FFF2-40B4-BE49-F238E27FC236}">
                  <a16:creationId xmlns:a16="http://schemas.microsoft.com/office/drawing/2014/main" id="{8024AC84-EDC6-D528-7C47-8C6358001FF7}"/>
                </a:ext>
              </a:extLst>
            </p:cNvPr>
            <p:cNvSpPr/>
            <p:nvPr/>
          </p:nvSpPr>
          <p:spPr>
            <a:xfrm>
              <a:off x="5724375" y="2499600"/>
              <a:ext cx="1775" cy="76275"/>
            </a:xfrm>
            <a:custGeom>
              <a:avLst/>
              <a:gdLst/>
              <a:ahLst/>
              <a:cxnLst/>
              <a:rect l="l" t="t" r="r" b="b"/>
              <a:pathLst>
                <a:path w="71" h="3051" extrusionOk="0">
                  <a:moveTo>
                    <a:pt x="42" y="0"/>
                  </a:moveTo>
                  <a:cubicBezTo>
                    <a:pt x="14" y="250"/>
                    <a:pt x="14" y="500"/>
                    <a:pt x="0" y="764"/>
                  </a:cubicBezTo>
                  <a:lnTo>
                    <a:pt x="0" y="1523"/>
                  </a:lnTo>
                  <a:lnTo>
                    <a:pt x="0" y="2287"/>
                  </a:lnTo>
                  <a:lnTo>
                    <a:pt x="14" y="2667"/>
                  </a:lnTo>
                  <a:cubicBezTo>
                    <a:pt x="28" y="2800"/>
                    <a:pt x="28" y="2916"/>
                    <a:pt x="42" y="3050"/>
                  </a:cubicBezTo>
                  <a:cubicBezTo>
                    <a:pt x="42" y="2916"/>
                    <a:pt x="42" y="2800"/>
                    <a:pt x="57" y="2667"/>
                  </a:cubicBezTo>
                  <a:lnTo>
                    <a:pt x="71" y="2287"/>
                  </a:lnTo>
                  <a:lnTo>
                    <a:pt x="71" y="1523"/>
                  </a:lnTo>
                  <a:lnTo>
                    <a:pt x="71" y="764"/>
                  </a:lnTo>
                  <a:cubicBezTo>
                    <a:pt x="57" y="500"/>
                    <a:pt x="57" y="250"/>
                    <a:pt x="42"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6808;p76">
              <a:extLst>
                <a:ext uri="{FF2B5EF4-FFF2-40B4-BE49-F238E27FC236}">
                  <a16:creationId xmlns:a16="http://schemas.microsoft.com/office/drawing/2014/main" id="{3757F1CE-3B82-13AB-49DD-D816D829CE3A}"/>
                </a:ext>
              </a:extLst>
            </p:cNvPr>
            <p:cNvSpPr/>
            <p:nvPr/>
          </p:nvSpPr>
          <p:spPr>
            <a:xfrm>
              <a:off x="5632375" y="2144925"/>
              <a:ext cx="193850" cy="193625"/>
            </a:xfrm>
            <a:custGeom>
              <a:avLst/>
              <a:gdLst/>
              <a:ahLst/>
              <a:cxnLst/>
              <a:rect l="l" t="t" r="r" b="b"/>
              <a:pathLst>
                <a:path w="7754" h="7745" extrusionOk="0">
                  <a:moveTo>
                    <a:pt x="3930" y="1"/>
                  </a:moveTo>
                  <a:cubicBezTo>
                    <a:pt x="3906" y="1"/>
                    <a:pt x="3881" y="1"/>
                    <a:pt x="3856" y="1"/>
                  </a:cubicBezTo>
                  <a:cubicBezTo>
                    <a:pt x="673" y="29"/>
                    <a:pt x="1" y="2228"/>
                    <a:pt x="89" y="4250"/>
                  </a:cubicBezTo>
                  <a:cubicBezTo>
                    <a:pt x="103" y="4662"/>
                    <a:pt x="177" y="5056"/>
                    <a:pt x="321" y="5408"/>
                  </a:cubicBezTo>
                  <a:cubicBezTo>
                    <a:pt x="617" y="6139"/>
                    <a:pt x="1144" y="6755"/>
                    <a:pt x="1816" y="7166"/>
                  </a:cubicBezTo>
                  <a:cubicBezTo>
                    <a:pt x="2397" y="7531"/>
                    <a:pt x="3097" y="7745"/>
                    <a:pt x="3855" y="7745"/>
                  </a:cubicBezTo>
                  <a:cubicBezTo>
                    <a:pt x="3923" y="7745"/>
                    <a:pt x="3991" y="7743"/>
                    <a:pt x="4060" y="7740"/>
                  </a:cubicBezTo>
                  <a:cubicBezTo>
                    <a:pt x="4764" y="7708"/>
                    <a:pt x="5407" y="7504"/>
                    <a:pt x="5967" y="7152"/>
                  </a:cubicBezTo>
                  <a:cubicBezTo>
                    <a:pt x="6639" y="6727"/>
                    <a:pt x="7166" y="6111"/>
                    <a:pt x="7476" y="5379"/>
                  </a:cubicBezTo>
                  <a:cubicBezTo>
                    <a:pt x="7666" y="4908"/>
                    <a:pt x="7754" y="4412"/>
                    <a:pt x="7739" y="3884"/>
                  </a:cubicBezTo>
                  <a:cubicBezTo>
                    <a:pt x="7652" y="1879"/>
                    <a:pt x="6873" y="1"/>
                    <a:pt x="3930" y="1"/>
                  </a:cubicBezTo>
                  <a:close/>
                </a:path>
              </a:pathLst>
            </a:custGeom>
            <a:solidFill>
              <a:srgbClr val="FF9E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2" name="Google Shape;6809;p76">
              <a:extLst>
                <a:ext uri="{FF2B5EF4-FFF2-40B4-BE49-F238E27FC236}">
                  <a16:creationId xmlns:a16="http://schemas.microsoft.com/office/drawing/2014/main" id="{FAEE409F-125D-11BA-3A63-BEF35D8D5B92}"/>
                </a:ext>
              </a:extLst>
            </p:cNvPr>
            <p:cNvSpPr/>
            <p:nvPr/>
          </p:nvSpPr>
          <p:spPr>
            <a:xfrm>
              <a:off x="5600625" y="2234775"/>
              <a:ext cx="61250" cy="47800"/>
            </a:xfrm>
            <a:custGeom>
              <a:avLst/>
              <a:gdLst/>
              <a:ahLst/>
              <a:cxnLst/>
              <a:rect l="l" t="t" r="r" b="b"/>
              <a:pathLst>
                <a:path w="2450" h="1912" extrusionOk="0">
                  <a:moveTo>
                    <a:pt x="1231" y="0"/>
                  </a:moveTo>
                  <a:cubicBezTo>
                    <a:pt x="524" y="0"/>
                    <a:pt x="0" y="768"/>
                    <a:pt x="434" y="1508"/>
                  </a:cubicBezTo>
                  <a:cubicBezTo>
                    <a:pt x="494" y="1610"/>
                    <a:pt x="582" y="1697"/>
                    <a:pt x="684" y="1754"/>
                  </a:cubicBezTo>
                  <a:cubicBezTo>
                    <a:pt x="869" y="1863"/>
                    <a:pt x="1056" y="1912"/>
                    <a:pt x="1232" y="1912"/>
                  </a:cubicBezTo>
                  <a:cubicBezTo>
                    <a:pt x="1930" y="1912"/>
                    <a:pt x="2449" y="1146"/>
                    <a:pt x="2017" y="407"/>
                  </a:cubicBezTo>
                  <a:cubicBezTo>
                    <a:pt x="1960" y="305"/>
                    <a:pt x="1887" y="217"/>
                    <a:pt x="1785" y="157"/>
                  </a:cubicBezTo>
                  <a:cubicBezTo>
                    <a:pt x="1597" y="48"/>
                    <a:pt x="1408" y="0"/>
                    <a:pt x="1231" y="0"/>
                  </a:cubicBezTo>
                  <a:close/>
                </a:path>
              </a:pathLst>
            </a:custGeom>
            <a:solidFill>
              <a:srgbClr val="FF9E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4" name="Google Shape;6810;p76">
              <a:extLst>
                <a:ext uri="{FF2B5EF4-FFF2-40B4-BE49-F238E27FC236}">
                  <a16:creationId xmlns:a16="http://schemas.microsoft.com/office/drawing/2014/main" id="{ACFA6D46-1487-1EE5-1E93-F9D8D882F574}"/>
                </a:ext>
              </a:extLst>
            </p:cNvPr>
            <p:cNvSpPr/>
            <p:nvPr/>
          </p:nvSpPr>
          <p:spPr>
            <a:xfrm>
              <a:off x="5798475" y="2234775"/>
              <a:ext cx="61250" cy="47800"/>
            </a:xfrm>
            <a:custGeom>
              <a:avLst/>
              <a:gdLst/>
              <a:ahLst/>
              <a:cxnLst/>
              <a:rect l="l" t="t" r="r" b="b"/>
              <a:pathLst>
                <a:path w="2450" h="1912" extrusionOk="0">
                  <a:moveTo>
                    <a:pt x="1223" y="0"/>
                  </a:moveTo>
                  <a:cubicBezTo>
                    <a:pt x="524" y="0"/>
                    <a:pt x="1" y="768"/>
                    <a:pt x="434" y="1508"/>
                  </a:cubicBezTo>
                  <a:cubicBezTo>
                    <a:pt x="494" y="1610"/>
                    <a:pt x="568" y="1697"/>
                    <a:pt x="670" y="1754"/>
                  </a:cubicBezTo>
                  <a:cubicBezTo>
                    <a:pt x="859" y="1863"/>
                    <a:pt x="1048" y="1912"/>
                    <a:pt x="1225" y="1912"/>
                  </a:cubicBezTo>
                  <a:cubicBezTo>
                    <a:pt x="1931" y="1912"/>
                    <a:pt x="2450" y="1146"/>
                    <a:pt x="2017" y="407"/>
                  </a:cubicBezTo>
                  <a:cubicBezTo>
                    <a:pt x="1961" y="305"/>
                    <a:pt x="1873" y="217"/>
                    <a:pt x="1767" y="157"/>
                  </a:cubicBezTo>
                  <a:cubicBezTo>
                    <a:pt x="1583" y="48"/>
                    <a:pt x="1397" y="0"/>
                    <a:pt x="1223" y="0"/>
                  </a:cubicBezTo>
                  <a:close/>
                </a:path>
              </a:pathLst>
            </a:custGeom>
            <a:solidFill>
              <a:srgbClr val="FF9E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6" name="Google Shape;6811;p76">
              <a:extLst>
                <a:ext uri="{FF2B5EF4-FFF2-40B4-BE49-F238E27FC236}">
                  <a16:creationId xmlns:a16="http://schemas.microsoft.com/office/drawing/2014/main" id="{19F8234F-58F3-4608-8BD2-21284CC6A852}"/>
                </a:ext>
              </a:extLst>
            </p:cNvPr>
            <p:cNvSpPr/>
            <p:nvPr/>
          </p:nvSpPr>
          <p:spPr>
            <a:xfrm>
              <a:off x="5617350" y="2246775"/>
              <a:ext cx="25700" cy="16900"/>
            </a:xfrm>
            <a:custGeom>
              <a:avLst/>
              <a:gdLst/>
              <a:ahLst/>
              <a:cxnLst/>
              <a:rect l="l" t="t" r="r" b="b"/>
              <a:pathLst>
                <a:path w="1028" h="676" extrusionOk="0">
                  <a:moveTo>
                    <a:pt x="338" y="0"/>
                  </a:moveTo>
                  <a:cubicBezTo>
                    <a:pt x="219" y="0"/>
                    <a:pt x="102" y="29"/>
                    <a:pt x="0" y="88"/>
                  </a:cubicBezTo>
                  <a:cubicBezTo>
                    <a:pt x="236" y="117"/>
                    <a:pt x="440" y="148"/>
                    <a:pt x="602" y="236"/>
                  </a:cubicBezTo>
                  <a:cubicBezTo>
                    <a:pt x="690" y="278"/>
                    <a:pt x="764" y="338"/>
                    <a:pt x="834" y="412"/>
                  </a:cubicBezTo>
                  <a:cubicBezTo>
                    <a:pt x="908" y="482"/>
                    <a:pt x="954" y="570"/>
                    <a:pt x="1028" y="676"/>
                  </a:cubicBezTo>
                  <a:cubicBezTo>
                    <a:pt x="1028" y="556"/>
                    <a:pt x="1010" y="440"/>
                    <a:pt x="954" y="338"/>
                  </a:cubicBezTo>
                  <a:cubicBezTo>
                    <a:pt x="922" y="278"/>
                    <a:pt x="880" y="236"/>
                    <a:pt x="834" y="190"/>
                  </a:cubicBezTo>
                  <a:cubicBezTo>
                    <a:pt x="792" y="148"/>
                    <a:pt x="746" y="102"/>
                    <a:pt x="690" y="74"/>
                  </a:cubicBezTo>
                  <a:cubicBezTo>
                    <a:pt x="570" y="29"/>
                    <a:pt x="454" y="0"/>
                    <a:pt x="338" y="0"/>
                  </a:cubicBezTo>
                  <a:close/>
                </a:path>
              </a:pathLst>
            </a:custGeom>
            <a:solidFill>
              <a:srgbClr val="F57B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7" name="Google Shape;6812;p76">
              <a:extLst>
                <a:ext uri="{FF2B5EF4-FFF2-40B4-BE49-F238E27FC236}">
                  <a16:creationId xmlns:a16="http://schemas.microsoft.com/office/drawing/2014/main" id="{A10B1579-30F2-D7E6-8D17-370C7E5FB222}"/>
                </a:ext>
              </a:extLst>
            </p:cNvPr>
            <p:cNvSpPr/>
            <p:nvPr/>
          </p:nvSpPr>
          <p:spPr>
            <a:xfrm>
              <a:off x="5626150" y="2251875"/>
              <a:ext cx="9875" cy="22000"/>
            </a:xfrm>
            <a:custGeom>
              <a:avLst/>
              <a:gdLst/>
              <a:ahLst/>
              <a:cxnLst/>
              <a:rect l="l" t="t" r="r" b="b"/>
              <a:pathLst>
                <a:path w="395" h="880" extrusionOk="0">
                  <a:moveTo>
                    <a:pt x="394" y="0"/>
                  </a:moveTo>
                  <a:lnTo>
                    <a:pt x="394" y="0"/>
                  </a:lnTo>
                  <a:cubicBezTo>
                    <a:pt x="292" y="15"/>
                    <a:pt x="204" y="46"/>
                    <a:pt x="130" y="120"/>
                  </a:cubicBezTo>
                  <a:cubicBezTo>
                    <a:pt x="60" y="176"/>
                    <a:pt x="0" y="296"/>
                    <a:pt x="0" y="398"/>
                  </a:cubicBezTo>
                  <a:cubicBezTo>
                    <a:pt x="0" y="500"/>
                    <a:pt x="28" y="602"/>
                    <a:pt x="74" y="690"/>
                  </a:cubicBezTo>
                  <a:cubicBezTo>
                    <a:pt x="130" y="764"/>
                    <a:pt x="190" y="838"/>
                    <a:pt x="278" y="880"/>
                  </a:cubicBezTo>
                  <a:cubicBezTo>
                    <a:pt x="218" y="704"/>
                    <a:pt x="162" y="542"/>
                    <a:pt x="176" y="412"/>
                  </a:cubicBezTo>
                  <a:cubicBezTo>
                    <a:pt x="176" y="338"/>
                    <a:pt x="204" y="264"/>
                    <a:pt x="236" y="208"/>
                  </a:cubicBezTo>
                  <a:cubicBezTo>
                    <a:pt x="278" y="134"/>
                    <a:pt x="338" y="74"/>
                    <a:pt x="394" y="0"/>
                  </a:cubicBezTo>
                  <a:close/>
                </a:path>
              </a:pathLst>
            </a:custGeom>
            <a:solidFill>
              <a:srgbClr val="F57B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8" name="Google Shape;6813;p76">
              <a:extLst>
                <a:ext uri="{FF2B5EF4-FFF2-40B4-BE49-F238E27FC236}">
                  <a16:creationId xmlns:a16="http://schemas.microsoft.com/office/drawing/2014/main" id="{C9A5598D-74AC-C5EC-EDC9-61904FF28FAF}"/>
                </a:ext>
              </a:extLst>
            </p:cNvPr>
            <p:cNvSpPr/>
            <p:nvPr/>
          </p:nvSpPr>
          <p:spPr>
            <a:xfrm>
              <a:off x="5817400" y="2246775"/>
              <a:ext cx="25700" cy="16900"/>
            </a:xfrm>
            <a:custGeom>
              <a:avLst/>
              <a:gdLst/>
              <a:ahLst/>
              <a:cxnLst/>
              <a:rect l="l" t="t" r="r" b="b"/>
              <a:pathLst>
                <a:path w="1028" h="676" extrusionOk="0">
                  <a:moveTo>
                    <a:pt x="690" y="0"/>
                  </a:moveTo>
                  <a:cubicBezTo>
                    <a:pt x="571" y="0"/>
                    <a:pt x="455" y="29"/>
                    <a:pt x="338" y="74"/>
                  </a:cubicBezTo>
                  <a:cubicBezTo>
                    <a:pt x="279" y="102"/>
                    <a:pt x="236" y="148"/>
                    <a:pt x="191" y="190"/>
                  </a:cubicBezTo>
                  <a:cubicBezTo>
                    <a:pt x="149" y="236"/>
                    <a:pt x="103" y="278"/>
                    <a:pt x="75" y="338"/>
                  </a:cubicBezTo>
                  <a:cubicBezTo>
                    <a:pt x="15" y="440"/>
                    <a:pt x="1" y="556"/>
                    <a:pt x="1" y="676"/>
                  </a:cubicBezTo>
                  <a:cubicBezTo>
                    <a:pt x="75" y="570"/>
                    <a:pt x="117" y="482"/>
                    <a:pt x="191" y="412"/>
                  </a:cubicBezTo>
                  <a:cubicBezTo>
                    <a:pt x="265" y="338"/>
                    <a:pt x="338" y="278"/>
                    <a:pt x="426" y="236"/>
                  </a:cubicBezTo>
                  <a:cubicBezTo>
                    <a:pt x="588" y="148"/>
                    <a:pt x="792" y="117"/>
                    <a:pt x="1028" y="88"/>
                  </a:cubicBezTo>
                  <a:cubicBezTo>
                    <a:pt x="922" y="29"/>
                    <a:pt x="806" y="0"/>
                    <a:pt x="690" y="0"/>
                  </a:cubicBezTo>
                  <a:close/>
                </a:path>
              </a:pathLst>
            </a:custGeom>
            <a:solidFill>
              <a:srgbClr val="F57B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9" name="Google Shape;6814;p76">
              <a:extLst>
                <a:ext uri="{FF2B5EF4-FFF2-40B4-BE49-F238E27FC236}">
                  <a16:creationId xmlns:a16="http://schemas.microsoft.com/office/drawing/2014/main" id="{D4312470-D379-69A1-CBBA-869BFB897B16}"/>
                </a:ext>
              </a:extLst>
            </p:cNvPr>
            <p:cNvSpPr/>
            <p:nvPr/>
          </p:nvSpPr>
          <p:spPr>
            <a:xfrm>
              <a:off x="5824350" y="2251875"/>
              <a:ext cx="10325" cy="22000"/>
            </a:xfrm>
            <a:custGeom>
              <a:avLst/>
              <a:gdLst/>
              <a:ahLst/>
              <a:cxnLst/>
              <a:rect l="l" t="t" r="r" b="b"/>
              <a:pathLst>
                <a:path w="413" h="880" extrusionOk="0">
                  <a:moveTo>
                    <a:pt x="1" y="0"/>
                  </a:moveTo>
                  <a:lnTo>
                    <a:pt x="1" y="0"/>
                  </a:lnTo>
                  <a:cubicBezTo>
                    <a:pt x="60" y="74"/>
                    <a:pt x="117" y="134"/>
                    <a:pt x="163" y="208"/>
                  </a:cubicBezTo>
                  <a:cubicBezTo>
                    <a:pt x="191" y="264"/>
                    <a:pt x="222" y="338"/>
                    <a:pt x="222" y="412"/>
                  </a:cubicBezTo>
                  <a:cubicBezTo>
                    <a:pt x="236" y="542"/>
                    <a:pt x="177" y="704"/>
                    <a:pt x="117" y="880"/>
                  </a:cubicBezTo>
                  <a:cubicBezTo>
                    <a:pt x="205" y="838"/>
                    <a:pt x="265" y="764"/>
                    <a:pt x="324" y="690"/>
                  </a:cubicBezTo>
                  <a:cubicBezTo>
                    <a:pt x="367" y="602"/>
                    <a:pt x="412" y="500"/>
                    <a:pt x="398" y="398"/>
                  </a:cubicBezTo>
                  <a:cubicBezTo>
                    <a:pt x="398" y="296"/>
                    <a:pt x="338" y="176"/>
                    <a:pt x="265" y="120"/>
                  </a:cubicBezTo>
                  <a:cubicBezTo>
                    <a:pt x="191" y="46"/>
                    <a:pt x="103" y="15"/>
                    <a:pt x="1" y="0"/>
                  </a:cubicBezTo>
                  <a:close/>
                </a:path>
              </a:pathLst>
            </a:custGeom>
            <a:solidFill>
              <a:srgbClr val="F57B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6815;p76">
              <a:extLst>
                <a:ext uri="{FF2B5EF4-FFF2-40B4-BE49-F238E27FC236}">
                  <a16:creationId xmlns:a16="http://schemas.microsoft.com/office/drawing/2014/main" id="{055099BB-B6C6-9E0B-27F1-56792A6EB2BA}"/>
                </a:ext>
              </a:extLst>
            </p:cNvPr>
            <p:cNvSpPr/>
            <p:nvPr/>
          </p:nvSpPr>
          <p:spPr>
            <a:xfrm>
              <a:off x="5612250" y="2275700"/>
              <a:ext cx="97925" cy="93275"/>
            </a:xfrm>
            <a:custGeom>
              <a:avLst/>
              <a:gdLst/>
              <a:ahLst/>
              <a:cxnLst/>
              <a:rect l="l" t="t" r="r" b="b"/>
              <a:pathLst>
                <a:path w="3917" h="3731" extrusionOk="0">
                  <a:moveTo>
                    <a:pt x="102" y="1"/>
                  </a:moveTo>
                  <a:lnTo>
                    <a:pt x="102" y="1"/>
                  </a:lnTo>
                  <a:cubicBezTo>
                    <a:pt x="0" y="1204"/>
                    <a:pt x="264" y="2829"/>
                    <a:pt x="335" y="3268"/>
                  </a:cubicBezTo>
                  <a:cubicBezTo>
                    <a:pt x="352" y="3342"/>
                    <a:pt x="394" y="3416"/>
                    <a:pt x="468" y="3444"/>
                  </a:cubicBezTo>
                  <a:cubicBezTo>
                    <a:pt x="893" y="3657"/>
                    <a:pt x="1403" y="3730"/>
                    <a:pt x="1898" y="3730"/>
                  </a:cubicBezTo>
                  <a:cubicBezTo>
                    <a:pt x="2940" y="3730"/>
                    <a:pt x="3917" y="3407"/>
                    <a:pt x="3898" y="3388"/>
                  </a:cubicBezTo>
                  <a:cubicBezTo>
                    <a:pt x="3870" y="3356"/>
                    <a:pt x="3870" y="2435"/>
                    <a:pt x="3870" y="2435"/>
                  </a:cubicBezTo>
                  <a:cubicBezTo>
                    <a:pt x="2079" y="1876"/>
                    <a:pt x="1126" y="177"/>
                    <a:pt x="1126" y="177"/>
                  </a:cubicBezTo>
                  <a:cubicBezTo>
                    <a:pt x="980" y="229"/>
                    <a:pt x="848" y="249"/>
                    <a:pt x="731" y="249"/>
                  </a:cubicBezTo>
                  <a:cubicBezTo>
                    <a:pt x="324" y="249"/>
                    <a:pt x="103" y="1"/>
                    <a:pt x="102" y="1"/>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6816;p76">
              <a:extLst>
                <a:ext uri="{FF2B5EF4-FFF2-40B4-BE49-F238E27FC236}">
                  <a16:creationId xmlns:a16="http://schemas.microsoft.com/office/drawing/2014/main" id="{3C1BF5C7-A307-FDED-EF05-B0E967C653F8}"/>
                </a:ext>
              </a:extLst>
            </p:cNvPr>
            <p:cNvSpPr/>
            <p:nvPr/>
          </p:nvSpPr>
          <p:spPr>
            <a:xfrm>
              <a:off x="5749475" y="2275700"/>
              <a:ext cx="98025" cy="93275"/>
            </a:xfrm>
            <a:custGeom>
              <a:avLst/>
              <a:gdLst/>
              <a:ahLst/>
              <a:cxnLst/>
              <a:rect l="l" t="t" r="r" b="b"/>
              <a:pathLst>
                <a:path w="3921" h="3731" extrusionOk="0">
                  <a:moveTo>
                    <a:pt x="3815" y="1"/>
                  </a:moveTo>
                  <a:cubicBezTo>
                    <a:pt x="3815" y="1"/>
                    <a:pt x="3594" y="249"/>
                    <a:pt x="3187" y="249"/>
                  </a:cubicBezTo>
                  <a:cubicBezTo>
                    <a:pt x="3070" y="249"/>
                    <a:pt x="2938" y="229"/>
                    <a:pt x="2792" y="177"/>
                  </a:cubicBezTo>
                  <a:cubicBezTo>
                    <a:pt x="2792" y="177"/>
                    <a:pt x="1853" y="1861"/>
                    <a:pt x="66" y="2421"/>
                  </a:cubicBezTo>
                  <a:cubicBezTo>
                    <a:pt x="66" y="2421"/>
                    <a:pt x="52" y="3356"/>
                    <a:pt x="20" y="3388"/>
                  </a:cubicBezTo>
                  <a:cubicBezTo>
                    <a:pt x="1" y="3407"/>
                    <a:pt x="978" y="3730"/>
                    <a:pt x="2020" y="3730"/>
                  </a:cubicBezTo>
                  <a:cubicBezTo>
                    <a:pt x="2515" y="3730"/>
                    <a:pt x="3025" y="3657"/>
                    <a:pt x="3449" y="3444"/>
                  </a:cubicBezTo>
                  <a:cubicBezTo>
                    <a:pt x="3523" y="3416"/>
                    <a:pt x="3569" y="3342"/>
                    <a:pt x="3583" y="3268"/>
                  </a:cubicBezTo>
                  <a:cubicBezTo>
                    <a:pt x="3657" y="2829"/>
                    <a:pt x="3921" y="1204"/>
                    <a:pt x="3815" y="1"/>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6817;p76">
              <a:extLst>
                <a:ext uri="{FF2B5EF4-FFF2-40B4-BE49-F238E27FC236}">
                  <a16:creationId xmlns:a16="http://schemas.microsoft.com/office/drawing/2014/main" id="{7876FB76-4637-BD1D-9C0D-B06FE53C264D}"/>
                </a:ext>
              </a:extLst>
            </p:cNvPr>
            <p:cNvSpPr/>
            <p:nvPr/>
          </p:nvSpPr>
          <p:spPr>
            <a:xfrm>
              <a:off x="5614025" y="2122150"/>
              <a:ext cx="233050" cy="124100"/>
            </a:xfrm>
            <a:custGeom>
              <a:avLst/>
              <a:gdLst/>
              <a:ahLst/>
              <a:cxnLst/>
              <a:rect l="l" t="t" r="r" b="b"/>
              <a:pathLst>
                <a:path w="9322" h="4964" extrusionOk="0">
                  <a:moveTo>
                    <a:pt x="4721" y="1"/>
                  </a:moveTo>
                  <a:cubicBezTo>
                    <a:pt x="278" y="1"/>
                    <a:pt x="0" y="3819"/>
                    <a:pt x="74" y="4750"/>
                  </a:cubicBezTo>
                  <a:cubicBezTo>
                    <a:pt x="74" y="4750"/>
                    <a:pt x="74" y="4736"/>
                    <a:pt x="88" y="4722"/>
                  </a:cubicBezTo>
                  <a:cubicBezTo>
                    <a:pt x="234" y="4622"/>
                    <a:pt x="401" y="4573"/>
                    <a:pt x="567" y="4573"/>
                  </a:cubicBezTo>
                  <a:cubicBezTo>
                    <a:pt x="769" y="4573"/>
                    <a:pt x="969" y="4644"/>
                    <a:pt x="1129" y="4781"/>
                  </a:cubicBezTo>
                  <a:lnTo>
                    <a:pt x="1336" y="4940"/>
                  </a:lnTo>
                  <a:cubicBezTo>
                    <a:pt x="1352" y="4956"/>
                    <a:pt x="1370" y="4964"/>
                    <a:pt x="1388" y="4964"/>
                  </a:cubicBezTo>
                  <a:cubicBezTo>
                    <a:pt x="1434" y="4964"/>
                    <a:pt x="1477" y="4915"/>
                    <a:pt x="1467" y="4852"/>
                  </a:cubicBezTo>
                  <a:lnTo>
                    <a:pt x="1351" y="4458"/>
                  </a:lnTo>
                  <a:cubicBezTo>
                    <a:pt x="1569" y="3005"/>
                    <a:pt x="3577" y="2347"/>
                    <a:pt x="3577" y="2347"/>
                  </a:cubicBezTo>
                  <a:cubicBezTo>
                    <a:pt x="3577" y="2347"/>
                    <a:pt x="4077" y="3519"/>
                    <a:pt x="5206" y="3694"/>
                  </a:cubicBezTo>
                  <a:cubicBezTo>
                    <a:pt x="5212" y="3696"/>
                    <a:pt x="5218" y="3697"/>
                    <a:pt x="5224" y="3697"/>
                  </a:cubicBezTo>
                  <a:cubicBezTo>
                    <a:pt x="5274" y="3697"/>
                    <a:pt x="5320" y="3646"/>
                    <a:pt x="5308" y="3592"/>
                  </a:cubicBezTo>
                  <a:lnTo>
                    <a:pt x="5086" y="2477"/>
                  </a:lnTo>
                  <a:lnTo>
                    <a:pt x="5086" y="2477"/>
                  </a:lnTo>
                  <a:cubicBezTo>
                    <a:pt x="5086" y="2478"/>
                    <a:pt x="5864" y="3255"/>
                    <a:pt x="6595" y="3374"/>
                  </a:cubicBezTo>
                  <a:cubicBezTo>
                    <a:pt x="6601" y="3376"/>
                    <a:pt x="6607" y="3376"/>
                    <a:pt x="6613" y="3376"/>
                  </a:cubicBezTo>
                  <a:cubicBezTo>
                    <a:pt x="6666" y="3376"/>
                    <a:pt x="6713" y="3323"/>
                    <a:pt x="6701" y="3269"/>
                  </a:cubicBezTo>
                  <a:lnTo>
                    <a:pt x="6539" y="2537"/>
                  </a:lnTo>
                  <a:lnTo>
                    <a:pt x="6539" y="2537"/>
                  </a:lnTo>
                  <a:cubicBezTo>
                    <a:pt x="6539" y="2537"/>
                    <a:pt x="7770" y="3343"/>
                    <a:pt x="7784" y="4500"/>
                  </a:cubicBezTo>
                  <a:lnTo>
                    <a:pt x="7770" y="4883"/>
                  </a:lnTo>
                  <a:cubicBezTo>
                    <a:pt x="7770" y="4924"/>
                    <a:pt x="7815" y="4958"/>
                    <a:pt x="7861" y="4958"/>
                  </a:cubicBezTo>
                  <a:cubicBezTo>
                    <a:pt x="7879" y="4958"/>
                    <a:pt x="7898" y="4953"/>
                    <a:pt x="7914" y="4940"/>
                  </a:cubicBezTo>
                  <a:lnTo>
                    <a:pt x="8354" y="4620"/>
                  </a:lnTo>
                  <a:cubicBezTo>
                    <a:pt x="8442" y="4560"/>
                    <a:pt x="8530" y="4532"/>
                    <a:pt x="8635" y="4532"/>
                  </a:cubicBezTo>
                  <a:cubicBezTo>
                    <a:pt x="8811" y="4546"/>
                    <a:pt x="9075" y="4588"/>
                    <a:pt x="9233" y="4764"/>
                  </a:cubicBezTo>
                  <a:cubicBezTo>
                    <a:pt x="9233" y="4764"/>
                    <a:pt x="9321" y="47"/>
                    <a:pt x="4794" y="1"/>
                  </a:cubicBezTo>
                  <a:cubicBezTo>
                    <a:pt x="4770" y="1"/>
                    <a:pt x="4745" y="1"/>
                    <a:pt x="4721" y="1"/>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6818;p76">
              <a:extLst>
                <a:ext uri="{FF2B5EF4-FFF2-40B4-BE49-F238E27FC236}">
                  <a16:creationId xmlns:a16="http://schemas.microsoft.com/office/drawing/2014/main" id="{0A649729-2BC6-D80A-C21F-5B133B69701B}"/>
                </a:ext>
              </a:extLst>
            </p:cNvPr>
            <p:cNvSpPr/>
            <p:nvPr/>
          </p:nvSpPr>
          <p:spPr>
            <a:xfrm>
              <a:off x="5647425" y="2136850"/>
              <a:ext cx="167450" cy="69225"/>
            </a:xfrm>
            <a:custGeom>
              <a:avLst/>
              <a:gdLst/>
              <a:ahLst/>
              <a:cxnLst/>
              <a:rect l="l" t="t" r="r" b="b"/>
              <a:pathLst>
                <a:path w="6698" h="2769" extrusionOk="0">
                  <a:moveTo>
                    <a:pt x="3398" y="1"/>
                  </a:moveTo>
                  <a:cubicBezTo>
                    <a:pt x="3296" y="1"/>
                    <a:pt x="3194" y="15"/>
                    <a:pt x="3106" y="29"/>
                  </a:cubicBezTo>
                  <a:cubicBezTo>
                    <a:pt x="3004" y="29"/>
                    <a:pt x="2916" y="43"/>
                    <a:pt x="2814" y="60"/>
                  </a:cubicBezTo>
                  <a:cubicBezTo>
                    <a:pt x="2727" y="74"/>
                    <a:pt x="2621" y="103"/>
                    <a:pt x="2533" y="117"/>
                  </a:cubicBezTo>
                  <a:cubicBezTo>
                    <a:pt x="2431" y="148"/>
                    <a:pt x="2343" y="162"/>
                    <a:pt x="2241" y="190"/>
                  </a:cubicBezTo>
                  <a:lnTo>
                    <a:pt x="1977" y="292"/>
                  </a:lnTo>
                  <a:cubicBezTo>
                    <a:pt x="1917" y="307"/>
                    <a:pt x="1875" y="324"/>
                    <a:pt x="1830" y="352"/>
                  </a:cubicBezTo>
                  <a:lnTo>
                    <a:pt x="1699" y="412"/>
                  </a:lnTo>
                  <a:cubicBezTo>
                    <a:pt x="1524" y="500"/>
                    <a:pt x="1362" y="616"/>
                    <a:pt x="1200" y="718"/>
                  </a:cubicBezTo>
                  <a:cubicBezTo>
                    <a:pt x="894" y="954"/>
                    <a:pt x="616" y="1232"/>
                    <a:pt x="408" y="1555"/>
                  </a:cubicBezTo>
                  <a:cubicBezTo>
                    <a:pt x="204" y="1861"/>
                    <a:pt x="43" y="2213"/>
                    <a:pt x="0" y="2579"/>
                  </a:cubicBezTo>
                  <a:cubicBezTo>
                    <a:pt x="117" y="2435"/>
                    <a:pt x="233" y="2315"/>
                    <a:pt x="366" y="2185"/>
                  </a:cubicBezTo>
                  <a:cubicBezTo>
                    <a:pt x="482" y="2065"/>
                    <a:pt x="616" y="1949"/>
                    <a:pt x="746" y="1847"/>
                  </a:cubicBezTo>
                  <a:cubicBezTo>
                    <a:pt x="1010" y="1643"/>
                    <a:pt x="1288" y="1467"/>
                    <a:pt x="1583" y="1334"/>
                  </a:cubicBezTo>
                  <a:cubicBezTo>
                    <a:pt x="1875" y="1204"/>
                    <a:pt x="2167" y="1098"/>
                    <a:pt x="2477" y="1042"/>
                  </a:cubicBezTo>
                  <a:cubicBezTo>
                    <a:pt x="2551" y="1010"/>
                    <a:pt x="2639" y="1010"/>
                    <a:pt x="2709" y="996"/>
                  </a:cubicBezTo>
                  <a:cubicBezTo>
                    <a:pt x="2783" y="982"/>
                    <a:pt x="2857" y="968"/>
                    <a:pt x="2945" y="954"/>
                  </a:cubicBezTo>
                  <a:cubicBezTo>
                    <a:pt x="3018" y="954"/>
                    <a:pt x="3106" y="940"/>
                    <a:pt x="3180" y="940"/>
                  </a:cubicBezTo>
                  <a:cubicBezTo>
                    <a:pt x="3268" y="940"/>
                    <a:pt x="3342" y="922"/>
                    <a:pt x="3412" y="922"/>
                  </a:cubicBezTo>
                  <a:cubicBezTo>
                    <a:pt x="3435" y="922"/>
                    <a:pt x="3457" y="921"/>
                    <a:pt x="3479" y="921"/>
                  </a:cubicBezTo>
                  <a:cubicBezTo>
                    <a:pt x="4058" y="921"/>
                    <a:pt x="4622" y="1096"/>
                    <a:pt x="5157" y="1422"/>
                  </a:cubicBezTo>
                  <a:cubicBezTo>
                    <a:pt x="5421" y="1583"/>
                    <a:pt x="5685" y="1787"/>
                    <a:pt x="5949" y="2023"/>
                  </a:cubicBezTo>
                  <a:cubicBezTo>
                    <a:pt x="6198" y="2241"/>
                    <a:pt x="6448" y="2491"/>
                    <a:pt x="6698" y="2769"/>
                  </a:cubicBezTo>
                  <a:cubicBezTo>
                    <a:pt x="6624" y="2403"/>
                    <a:pt x="6476" y="2065"/>
                    <a:pt x="6300" y="1731"/>
                  </a:cubicBezTo>
                  <a:cubicBezTo>
                    <a:pt x="6110" y="1408"/>
                    <a:pt x="5875" y="1116"/>
                    <a:pt x="5597" y="852"/>
                  </a:cubicBezTo>
                  <a:cubicBezTo>
                    <a:pt x="5305" y="588"/>
                    <a:pt x="4967" y="366"/>
                    <a:pt x="4587" y="219"/>
                  </a:cubicBezTo>
                  <a:cubicBezTo>
                    <a:pt x="4397" y="148"/>
                    <a:pt x="4204" y="88"/>
                    <a:pt x="4000" y="43"/>
                  </a:cubicBezTo>
                  <a:cubicBezTo>
                    <a:pt x="3810" y="15"/>
                    <a:pt x="3606" y="1"/>
                    <a:pt x="339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6819;p76">
              <a:extLst>
                <a:ext uri="{FF2B5EF4-FFF2-40B4-BE49-F238E27FC236}">
                  <a16:creationId xmlns:a16="http://schemas.microsoft.com/office/drawing/2014/main" id="{D2081FBC-116C-8234-6A47-BFB908E69AF0}"/>
                </a:ext>
              </a:extLst>
            </p:cNvPr>
            <p:cNvSpPr/>
            <p:nvPr/>
          </p:nvSpPr>
          <p:spPr>
            <a:xfrm>
              <a:off x="5623600" y="2289600"/>
              <a:ext cx="6975" cy="68175"/>
            </a:xfrm>
            <a:custGeom>
              <a:avLst/>
              <a:gdLst/>
              <a:ahLst/>
              <a:cxnLst/>
              <a:rect l="l" t="t" r="r" b="b"/>
              <a:pathLst>
                <a:path w="279" h="2727" extrusionOk="0">
                  <a:moveTo>
                    <a:pt x="42" y="0"/>
                  </a:moveTo>
                  <a:cubicBezTo>
                    <a:pt x="28" y="236"/>
                    <a:pt x="14" y="458"/>
                    <a:pt x="0" y="690"/>
                  </a:cubicBezTo>
                  <a:cubicBezTo>
                    <a:pt x="0" y="926"/>
                    <a:pt x="0" y="1144"/>
                    <a:pt x="14" y="1379"/>
                  </a:cubicBezTo>
                  <a:cubicBezTo>
                    <a:pt x="14" y="1615"/>
                    <a:pt x="42" y="1833"/>
                    <a:pt x="74" y="2069"/>
                  </a:cubicBezTo>
                  <a:cubicBezTo>
                    <a:pt x="116" y="2287"/>
                    <a:pt x="176" y="2523"/>
                    <a:pt x="278" y="2727"/>
                  </a:cubicBezTo>
                  <a:cubicBezTo>
                    <a:pt x="264" y="2670"/>
                    <a:pt x="250" y="2610"/>
                    <a:pt x="232" y="2568"/>
                  </a:cubicBezTo>
                  <a:cubicBezTo>
                    <a:pt x="218" y="2508"/>
                    <a:pt x="204" y="2449"/>
                    <a:pt x="190" y="2392"/>
                  </a:cubicBezTo>
                  <a:lnTo>
                    <a:pt x="162" y="2231"/>
                  </a:lnTo>
                  <a:cubicBezTo>
                    <a:pt x="162" y="2171"/>
                    <a:pt x="144" y="2111"/>
                    <a:pt x="144" y="2055"/>
                  </a:cubicBezTo>
                  <a:cubicBezTo>
                    <a:pt x="116" y="1833"/>
                    <a:pt x="102" y="1601"/>
                    <a:pt x="88" y="1379"/>
                  </a:cubicBezTo>
                  <a:cubicBezTo>
                    <a:pt x="88" y="1144"/>
                    <a:pt x="74" y="926"/>
                    <a:pt x="74" y="690"/>
                  </a:cubicBezTo>
                  <a:lnTo>
                    <a:pt x="42" y="0"/>
                  </a:lnTo>
                  <a:close/>
                </a:path>
              </a:pathLst>
            </a:custGeom>
            <a:solidFill>
              <a:srgbClr val="FDCA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5" name="Google Shape;6820;p76">
              <a:extLst>
                <a:ext uri="{FF2B5EF4-FFF2-40B4-BE49-F238E27FC236}">
                  <a16:creationId xmlns:a16="http://schemas.microsoft.com/office/drawing/2014/main" id="{E5EA4754-A884-9504-1514-A31B438381A7}"/>
                </a:ext>
              </a:extLst>
            </p:cNvPr>
            <p:cNvSpPr/>
            <p:nvPr/>
          </p:nvSpPr>
          <p:spPr>
            <a:xfrm>
              <a:off x="5635650" y="2291450"/>
              <a:ext cx="3700" cy="46975"/>
            </a:xfrm>
            <a:custGeom>
              <a:avLst/>
              <a:gdLst/>
              <a:ahLst/>
              <a:cxnLst/>
              <a:rect l="l" t="t" r="r" b="b"/>
              <a:pathLst>
                <a:path w="148" h="1879" extrusionOk="0">
                  <a:moveTo>
                    <a:pt x="32" y="0"/>
                  </a:moveTo>
                  <a:cubicBezTo>
                    <a:pt x="0" y="310"/>
                    <a:pt x="0" y="630"/>
                    <a:pt x="14" y="940"/>
                  </a:cubicBezTo>
                  <a:cubicBezTo>
                    <a:pt x="32" y="1101"/>
                    <a:pt x="32" y="1263"/>
                    <a:pt x="60" y="1407"/>
                  </a:cubicBezTo>
                  <a:cubicBezTo>
                    <a:pt x="74" y="1569"/>
                    <a:pt x="102" y="1731"/>
                    <a:pt x="148" y="1879"/>
                  </a:cubicBezTo>
                  <a:cubicBezTo>
                    <a:pt x="134" y="1717"/>
                    <a:pt x="134" y="1569"/>
                    <a:pt x="120" y="1407"/>
                  </a:cubicBezTo>
                  <a:lnTo>
                    <a:pt x="102" y="940"/>
                  </a:lnTo>
                  <a:cubicBezTo>
                    <a:pt x="88" y="616"/>
                    <a:pt x="60" y="310"/>
                    <a:pt x="32" y="0"/>
                  </a:cubicBezTo>
                  <a:close/>
                </a:path>
              </a:pathLst>
            </a:custGeom>
            <a:solidFill>
              <a:srgbClr val="FDCA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6" name="Google Shape;6821;p76">
              <a:extLst>
                <a:ext uri="{FF2B5EF4-FFF2-40B4-BE49-F238E27FC236}">
                  <a16:creationId xmlns:a16="http://schemas.microsoft.com/office/drawing/2014/main" id="{77E775AB-C43F-07AE-54F7-2C6C3AE898EF}"/>
                </a:ext>
              </a:extLst>
            </p:cNvPr>
            <p:cNvSpPr/>
            <p:nvPr/>
          </p:nvSpPr>
          <p:spPr>
            <a:xfrm>
              <a:off x="5818475" y="2288550"/>
              <a:ext cx="9250" cy="70375"/>
            </a:xfrm>
            <a:custGeom>
              <a:avLst/>
              <a:gdLst/>
              <a:ahLst/>
              <a:cxnLst/>
              <a:rect l="l" t="t" r="r" b="b"/>
              <a:pathLst>
                <a:path w="370" h="2815" extrusionOk="0">
                  <a:moveTo>
                    <a:pt x="264" y="0"/>
                  </a:moveTo>
                  <a:lnTo>
                    <a:pt x="281" y="366"/>
                  </a:lnTo>
                  <a:lnTo>
                    <a:pt x="281" y="718"/>
                  </a:lnTo>
                  <a:cubicBezTo>
                    <a:pt x="281" y="954"/>
                    <a:pt x="281" y="1203"/>
                    <a:pt x="264" y="1435"/>
                  </a:cubicBezTo>
                  <a:cubicBezTo>
                    <a:pt x="264" y="1671"/>
                    <a:pt x="250" y="1907"/>
                    <a:pt x="208" y="2139"/>
                  </a:cubicBezTo>
                  <a:cubicBezTo>
                    <a:pt x="193" y="2259"/>
                    <a:pt x="162" y="2375"/>
                    <a:pt x="134" y="2477"/>
                  </a:cubicBezTo>
                  <a:cubicBezTo>
                    <a:pt x="106" y="2593"/>
                    <a:pt x="60" y="2712"/>
                    <a:pt x="0" y="2814"/>
                  </a:cubicBezTo>
                  <a:cubicBezTo>
                    <a:pt x="148" y="2624"/>
                    <a:pt x="222" y="2389"/>
                    <a:pt x="264" y="2153"/>
                  </a:cubicBezTo>
                  <a:cubicBezTo>
                    <a:pt x="324" y="1921"/>
                    <a:pt x="338" y="1671"/>
                    <a:pt x="352" y="1435"/>
                  </a:cubicBezTo>
                  <a:cubicBezTo>
                    <a:pt x="369" y="1203"/>
                    <a:pt x="369" y="954"/>
                    <a:pt x="338" y="718"/>
                  </a:cubicBezTo>
                  <a:cubicBezTo>
                    <a:pt x="324" y="482"/>
                    <a:pt x="310" y="236"/>
                    <a:pt x="264" y="0"/>
                  </a:cubicBezTo>
                  <a:close/>
                </a:path>
              </a:pathLst>
            </a:custGeom>
            <a:solidFill>
              <a:srgbClr val="FDCA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7" name="Google Shape;6822;p76">
              <a:extLst>
                <a:ext uri="{FF2B5EF4-FFF2-40B4-BE49-F238E27FC236}">
                  <a16:creationId xmlns:a16="http://schemas.microsoft.com/office/drawing/2014/main" id="{3A860F7D-1566-EDCD-CEFC-0E11EE889CFE}"/>
                </a:ext>
              </a:extLst>
            </p:cNvPr>
            <p:cNvSpPr/>
            <p:nvPr/>
          </p:nvSpPr>
          <p:spPr>
            <a:xfrm>
              <a:off x="5625450" y="2175725"/>
              <a:ext cx="22000" cy="47250"/>
            </a:xfrm>
            <a:custGeom>
              <a:avLst/>
              <a:gdLst/>
              <a:ahLst/>
              <a:cxnLst/>
              <a:rect l="l" t="t" r="r" b="b"/>
              <a:pathLst>
                <a:path w="880" h="1890" extrusionOk="0">
                  <a:moveTo>
                    <a:pt x="879" y="0"/>
                  </a:moveTo>
                  <a:cubicBezTo>
                    <a:pt x="806" y="42"/>
                    <a:pt x="732" y="102"/>
                    <a:pt x="658" y="159"/>
                  </a:cubicBezTo>
                  <a:lnTo>
                    <a:pt x="616" y="204"/>
                  </a:lnTo>
                  <a:lnTo>
                    <a:pt x="570" y="264"/>
                  </a:lnTo>
                  <a:cubicBezTo>
                    <a:pt x="542" y="292"/>
                    <a:pt x="510" y="320"/>
                    <a:pt x="482" y="366"/>
                  </a:cubicBezTo>
                  <a:cubicBezTo>
                    <a:pt x="380" y="510"/>
                    <a:pt x="292" y="672"/>
                    <a:pt x="218" y="834"/>
                  </a:cubicBezTo>
                  <a:cubicBezTo>
                    <a:pt x="158" y="1010"/>
                    <a:pt x="102" y="1172"/>
                    <a:pt x="70" y="1347"/>
                  </a:cubicBezTo>
                  <a:cubicBezTo>
                    <a:pt x="28" y="1523"/>
                    <a:pt x="0" y="1699"/>
                    <a:pt x="0" y="1889"/>
                  </a:cubicBezTo>
                  <a:cubicBezTo>
                    <a:pt x="14" y="1801"/>
                    <a:pt x="42" y="1713"/>
                    <a:pt x="56" y="1625"/>
                  </a:cubicBezTo>
                  <a:cubicBezTo>
                    <a:pt x="88" y="1537"/>
                    <a:pt x="102" y="1449"/>
                    <a:pt x="130" y="1362"/>
                  </a:cubicBezTo>
                  <a:cubicBezTo>
                    <a:pt x="176" y="1200"/>
                    <a:pt x="232" y="1024"/>
                    <a:pt x="306" y="862"/>
                  </a:cubicBezTo>
                  <a:cubicBezTo>
                    <a:pt x="366" y="704"/>
                    <a:pt x="440" y="542"/>
                    <a:pt x="542" y="394"/>
                  </a:cubicBezTo>
                  <a:cubicBezTo>
                    <a:pt x="556" y="366"/>
                    <a:pt x="584" y="320"/>
                    <a:pt x="616" y="292"/>
                  </a:cubicBezTo>
                  <a:lnTo>
                    <a:pt x="644" y="232"/>
                  </a:lnTo>
                  <a:lnTo>
                    <a:pt x="686" y="190"/>
                  </a:lnTo>
                  <a:cubicBezTo>
                    <a:pt x="718" y="159"/>
                    <a:pt x="746" y="116"/>
                    <a:pt x="774" y="88"/>
                  </a:cubicBezTo>
                  <a:cubicBezTo>
                    <a:pt x="806" y="57"/>
                    <a:pt x="848" y="28"/>
                    <a:pt x="879" y="0"/>
                  </a:cubicBezTo>
                  <a:close/>
                </a:path>
              </a:pathLst>
            </a:custGeom>
            <a:solidFill>
              <a:srgbClr val="FDCA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8" name="Google Shape;6823;p76">
              <a:extLst>
                <a:ext uri="{FF2B5EF4-FFF2-40B4-BE49-F238E27FC236}">
                  <a16:creationId xmlns:a16="http://schemas.microsoft.com/office/drawing/2014/main" id="{6E00C721-1DE3-5283-F902-68044C362848}"/>
                </a:ext>
              </a:extLst>
            </p:cNvPr>
            <p:cNvSpPr/>
            <p:nvPr/>
          </p:nvSpPr>
          <p:spPr>
            <a:xfrm>
              <a:off x="5803075" y="2166125"/>
              <a:ext cx="26050" cy="63075"/>
            </a:xfrm>
            <a:custGeom>
              <a:avLst/>
              <a:gdLst/>
              <a:ahLst/>
              <a:cxnLst/>
              <a:rect l="l" t="t" r="r" b="b"/>
              <a:pathLst>
                <a:path w="1042" h="2523" extrusionOk="0">
                  <a:moveTo>
                    <a:pt x="0" y="1"/>
                  </a:moveTo>
                  <a:cubicBezTo>
                    <a:pt x="74" y="103"/>
                    <a:pt x="148" y="191"/>
                    <a:pt x="208" y="279"/>
                  </a:cubicBezTo>
                  <a:cubicBezTo>
                    <a:pt x="282" y="384"/>
                    <a:pt x="338" y="472"/>
                    <a:pt x="398" y="574"/>
                  </a:cubicBezTo>
                  <a:cubicBezTo>
                    <a:pt x="514" y="764"/>
                    <a:pt x="634" y="968"/>
                    <a:pt x="722" y="1190"/>
                  </a:cubicBezTo>
                  <a:cubicBezTo>
                    <a:pt x="809" y="1394"/>
                    <a:pt x="880" y="1615"/>
                    <a:pt x="940" y="1833"/>
                  </a:cubicBezTo>
                  <a:lnTo>
                    <a:pt x="968" y="1995"/>
                  </a:lnTo>
                  <a:lnTo>
                    <a:pt x="999" y="2171"/>
                  </a:lnTo>
                  <a:cubicBezTo>
                    <a:pt x="999" y="2199"/>
                    <a:pt x="999" y="2231"/>
                    <a:pt x="1014" y="2259"/>
                  </a:cubicBezTo>
                  <a:lnTo>
                    <a:pt x="1014" y="2347"/>
                  </a:lnTo>
                  <a:cubicBezTo>
                    <a:pt x="1014" y="2407"/>
                    <a:pt x="1028" y="2463"/>
                    <a:pt x="1028" y="2523"/>
                  </a:cubicBezTo>
                  <a:cubicBezTo>
                    <a:pt x="1042" y="2287"/>
                    <a:pt x="1042" y="2055"/>
                    <a:pt x="999" y="1819"/>
                  </a:cubicBezTo>
                  <a:cubicBezTo>
                    <a:pt x="999" y="1791"/>
                    <a:pt x="985" y="1760"/>
                    <a:pt x="985" y="1731"/>
                  </a:cubicBezTo>
                  <a:lnTo>
                    <a:pt x="954" y="1644"/>
                  </a:lnTo>
                  <a:cubicBezTo>
                    <a:pt x="940" y="1598"/>
                    <a:pt x="940" y="1542"/>
                    <a:pt x="911" y="1482"/>
                  </a:cubicBezTo>
                  <a:cubicBezTo>
                    <a:pt x="880" y="1366"/>
                    <a:pt x="838" y="1264"/>
                    <a:pt x="792" y="1144"/>
                  </a:cubicBezTo>
                  <a:cubicBezTo>
                    <a:pt x="704" y="940"/>
                    <a:pt x="588" y="736"/>
                    <a:pt x="458" y="543"/>
                  </a:cubicBezTo>
                  <a:cubicBezTo>
                    <a:pt x="324" y="339"/>
                    <a:pt x="176" y="163"/>
                    <a:pt x="0" y="1"/>
                  </a:cubicBezTo>
                  <a:close/>
                </a:path>
              </a:pathLst>
            </a:custGeom>
            <a:solidFill>
              <a:srgbClr val="FDCA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9" name="Google Shape;6824;p76">
              <a:extLst>
                <a:ext uri="{FF2B5EF4-FFF2-40B4-BE49-F238E27FC236}">
                  <a16:creationId xmlns:a16="http://schemas.microsoft.com/office/drawing/2014/main" id="{A36FF78F-101D-D8B5-E12E-608B7575C9BA}"/>
                </a:ext>
              </a:extLst>
            </p:cNvPr>
            <p:cNvSpPr/>
            <p:nvPr/>
          </p:nvSpPr>
          <p:spPr>
            <a:xfrm>
              <a:off x="5652875" y="2351950"/>
              <a:ext cx="159450" cy="128950"/>
            </a:xfrm>
            <a:custGeom>
              <a:avLst/>
              <a:gdLst/>
              <a:ahLst/>
              <a:cxnLst/>
              <a:rect l="l" t="t" r="r" b="b"/>
              <a:pathLst>
                <a:path w="6378" h="5158" extrusionOk="0">
                  <a:moveTo>
                    <a:pt x="1232" y="0"/>
                  </a:moveTo>
                  <a:cubicBezTo>
                    <a:pt x="926" y="0"/>
                    <a:pt x="662" y="218"/>
                    <a:pt x="616" y="496"/>
                  </a:cubicBezTo>
                  <a:lnTo>
                    <a:pt x="60" y="4527"/>
                  </a:lnTo>
                  <a:cubicBezTo>
                    <a:pt x="1" y="4865"/>
                    <a:pt x="292" y="5157"/>
                    <a:pt x="662" y="5157"/>
                  </a:cubicBezTo>
                  <a:lnTo>
                    <a:pt x="5717" y="5157"/>
                  </a:lnTo>
                  <a:cubicBezTo>
                    <a:pt x="6082" y="5157"/>
                    <a:pt x="6378" y="4865"/>
                    <a:pt x="6332" y="4527"/>
                  </a:cubicBezTo>
                  <a:lnTo>
                    <a:pt x="5776" y="496"/>
                  </a:lnTo>
                  <a:cubicBezTo>
                    <a:pt x="5731" y="218"/>
                    <a:pt x="5467" y="0"/>
                    <a:pt x="5161"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0" name="Google Shape;6825;p76">
              <a:extLst>
                <a:ext uri="{FF2B5EF4-FFF2-40B4-BE49-F238E27FC236}">
                  <a16:creationId xmlns:a16="http://schemas.microsoft.com/office/drawing/2014/main" id="{B8D36842-806E-4244-9469-CE1D05B43EE1}"/>
                </a:ext>
              </a:extLst>
            </p:cNvPr>
            <p:cNvSpPr/>
            <p:nvPr/>
          </p:nvSpPr>
          <p:spPr>
            <a:xfrm>
              <a:off x="5661325" y="2340175"/>
              <a:ext cx="141775" cy="143700"/>
            </a:xfrm>
            <a:custGeom>
              <a:avLst/>
              <a:gdLst/>
              <a:ahLst/>
              <a:cxnLst/>
              <a:rect l="l" t="t" r="r" b="b"/>
              <a:pathLst>
                <a:path w="5671" h="5748" extrusionOk="0">
                  <a:moveTo>
                    <a:pt x="2139" y="0"/>
                  </a:moveTo>
                  <a:cubicBezTo>
                    <a:pt x="2139" y="0"/>
                    <a:pt x="1555" y="352"/>
                    <a:pt x="982" y="383"/>
                  </a:cubicBezTo>
                  <a:cubicBezTo>
                    <a:pt x="0" y="426"/>
                    <a:pt x="88" y="967"/>
                    <a:pt x="74" y="1569"/>
                  </a:cubicBezTo>
                  <a:cubicBezTo>
                    <a:pt x="42" y="2054"/>
                    <a:pt x="162" y="4721"/>
                    <a:pt x="218" y="5748"/>
                  </a:cubicBezTo>
                  <a:lnTo>
                    <a:pt x="5452" y="5748"/>
                  </a:lnTo>
                  <a:cubicBezTo>
                    <a:pt x="5512" y="4721"/>
                    <a:pt x="5628" y="2054"/>
                    <a:pt x="5600" y="1569"/>
                  </a:cubicBezTo>
                  <a:cubicBezTo>
                    <a:pt x="5568" y="967"/>
                    <a:pt x="5670" y="426"/>
                    <a:pt x="4689" y="383"/>
                  </a:cubicBezTo>
                  <a:cubicBezTo>
                    <a:pt x="4119" y="352"/>
                    <a:pt x="3518" y="194"/>
                    <a:pt x="3518" y="194"/>
                  </a:cubicBezTo>
                  <a:lnTo>
                    <a:pt x="2139" y="0"/>
                  </a:ln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1" name="Google Shape;6826;p76">
              <a:extLst>
                <a:ext uri="{FF2B5EF4-FFF2-40B4-BE49-F238E27FC236}">
                  <a16:creationId xmlns:a16="http://schemas.microsoft.com/office/drawing/2014/main" id="{B8B5428D-A21E-1F4F-4F39-945F5B742723}"/>
                </a:ext>
              </a:extLst>
            </p:cNvPr>
            <p:cNvSpPr/>
            <p:nvPr/>
          </p:nvSpPr>
          <p:spPr>
            <a:xfrm>
              <a:off x="5708975" y="2329600"/>
              <a:ext cx="42500" cy="35200"/>
            </a:xfrm>
            <a:custGeom>
              <a:avLst/>
              <a:gdLst/>
              <a:ahLst/>
              <a:cxnLst/>
              <a:rect l="l" t="t" r="r" b="b"/>
              <a:pathLst>
                <a:path w="1700" h="1408" extrusionOk="0">
                  <a:moveTo>
                    <a:pt x="1" y="1"/>
                  </a:moveTo>
                  <a:lnTo>
                    <a:pt x="1" y="571"/>
                  </a:lnTo>
                  <a:cubicBezTo>
                    <a:pt x="1" y="1025"/>
                    <a:pt x="381" y="1408"/>
                    <a:pt x="848" y="1408"/>
                  </a:cubicBezTo>
                  <a:cubicBezTo>
                    <a:pt x="1320" y="1408"/>
                    <a:pt x="1700" y="1025"/>
                    <a:pt x="1700" y="571"/>
                  </a:cubicBezTo>
                  <a:lnTo>
                    <a:pt x="1700" y="1"/>
                  </a:lnTo>
                  <a:close/>
                </a:path>
              </a:pathLst>
            </a:custGeom>
            <a:solidFill>
              <a:srgbClr val="FF9E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2" name="Google Shape;6827;p76">
              <a:extLst>
                <a:ext uri="{FF2B5EF4-FFF2-40B4-BE49-F238E27FC236}">
                  <a16:creationId xmlns:a16="http://schemas.microsoft.com/office/drawing/2014/main" id="{BDE2EC1D-C372-3D8F-45F9-CBFCD6CC506C}"/>
                </a:ext>
              </a:extLst>
            </p:cNvPr>
            <p:cNvSpPr/>
            <p:nvPr/>
          </p:nvSpPr>
          <p:spPr>
            <a:xfrm>
              <a:off x="5708975" y="2336200"/>
              <a:ext cx="42500" cy="11100"/>
            </a:xfrm>
            <a:custGeom>
              <a:avLst/>
              <a:gdLst/>
              <a:ahLst/>
              <a:cxnLst/>
              <a:rect l="l" t="t" r="r" b="b"/>
              <a:pathLst>
                <a:path w="1700" h="444" extrusionOk="0">
                  <a:moveTo>
                    <a:pt x="1700" y="1"/>
                  </a:moveTo>
                  <a:cubicBezTo>
                    <a:pt x="1464" y="43"/>
                    <a:pt x="1232" y="89"/>
                    <a:pt x="996" y="89"/>
                  </a:cubicBezTo>
                  <a:cubicBezTo>
                    <a:pt x="921" y="92"/>
                    <a:pt x="846" y="94"/>
                    <a:pt x="771" y="94"/>
                  </a:cubicBezTo>
                  <a:cubicBezTo>
                    <a:pt x="509" y="94"/>
                    <a:pt x="250" y="72"/>
                    <a:pt x="1" y="15"/>
                  </a:cubicBezTo>
                  <a:lnTo>
                    <a:pt x="1" y="307"/>
                  </a:lnTo>
                  <a:cubicBezTo>
                    <a:pt x="1" y="321"/>
                    <a:pt x="15" y="335"/>
                    <a:pt x="15" y="367"/>
                  </a:cubicBezTo>
                  <a:cubicBezTo>
                    <a:pt x="272" y="414"/>
                    <a:pt x="551" y="444"/>
                    <a:pt x="834" y="444"/>
                  </a:cubicBezTo>
                  <a:cubicBezTo>
                    <a:pt x="888" y="444"/>
                    <a:pt x="942" y="443"/>
                    <a:pt x="996" y="440"/>
                  </a:cubicBezTo>
                  <a:cubicBezTo>
                    <a:pt x="1232" y="423"/>
                    <a:pt x="1464" y="395"/>
                    <a:pt x="1700" y="335"/>
                  </a:cubicBezTo>
                  <a:lnTo>
                    <a:pt x="1700" y="307"/>
                  </a:lnTo>
                  <a:lnTo>
                    <a:pt x="1700" y="1"/>
                  </a:lnTo>
                  <a:close/>
                </a:path>
              </a:pathLst>
            </a:custGeom>
            <a:solidFill>
              <a:srgbClr val="F57B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3" name="Google Shape;6828;p76">
              <a:extLst>
                <a:ext uri="{FF2B5EF4-FFF2-40B4-BE49-F238E27FC236}">
                  <a16:creationId xmlns:a16="http://schemas.microsoft.com/office/drawing/2014/main" id="{AC10DB85-D4BE-C0FB-F134-E78BC4764850}"/>
                </a:ext>
              </a:extLst>
            </p:cNvPr>
            <p:cNvSpPr/>
            <p:nvPr/>
          </p:nvSpPr>
          <p:spPr>
            <a:xfrm>
              <a:off x="5722175" y="2362950"/>
              <a:ext cx="18675" cy="25475"/>
            </a:xfrm>
            <a:custGeom>
              <a:avLst/>
              <a:gdLst/>
              <a:ahLst/>
              <a:cxnLst/>
              <a:rect l="l" t="t" r="r" b="b"/>
              <a:pathLst>
                <a:path w="747" h="1019" extrusionOk="0">
                  <a:moveTo>
                    <a:pt x="443" y="0"/>
                  </a:moveTo>
                  <a:cubicBezTo>
                    <a:pt x="373" y="0"/>
                    <a:pt x="299" y="7"/>
                    <a:pt x="247" y="14"/>
                  </a:cubicBezTo>
                  <a:cubicBezTo>
                    <a:pt x="190" y="28"/>
                    <a:pt x="130" y="56"/>
                    <a:pt x="88" y="116"/>
                  </a:cubicBezTo>
                  <a:cubicBezTo>
                    <a:pt x="0" y="292"/>
                    <a:pt x="28" y="630"/>
                    <a:pt x="57" y="834"/>
                  </a:cubicBezTo>
                  <a:cubicBezTo>
                    <a:pt x="71" y="922"/>
                    <a:pt x="145" y="996"/>
                    <a:pt x="247" y="1010"/>
                  </a:cubicBezTo>
                  <a:cubicBezTo>
                    <a:pt x="290" y="1015"/>
                    <a:pt x="336" y="1018"/>
                    <a:pt x="380" y="1018"/>
                  </a:cubicBezTo>
                  <a:cubicBezTo>
                    <a:pt x="456" y="1018"/>
                    <a:pt x="529" y="1008"/>
                    <a:pt x="584" y="981"/>
                  </a:cubicBezTo>
                  <a:cubicBezTo>
                    <a:pt x="746" y="908"/>
                    <a:pt x="718" y="88"/>
                    <a:pt x="616" y="28"/>
                  </a:cubicBezTo>
                  <a:cubicBezTo>
                    <a:pt x="579" y="7"/>
                    <a:pt x="513" y="0"/>
                    <a:pt x="443"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4" name="Google Shape;6829;p76">
              <a:extLst>
                <a:ext uri="{FF2B5EF4-FFF2-40B4-BE49-F238E27FC236}">
                  <a16:creationId xmlns:a16="http://schemas.microsoft.com/office/drawing/2014/main" id="{953D2BD6-3DAD-F731-B024-E1148A78D214}"/>
                </a:ext>
              </a:extLst>
            </p:cNvPr>
            <p:cNvSpPr/>
            <p:nvPr/>
          </p:nvSpPr>
          <p:spPr>
            <a:xfrm>
              <a:off x="5707825" y="2383425"/>
              <a:ext cx="22025" cy="42975"/>
            </a:xfrm>
            <a:custGeom>
              <a:avLst/>
              <a:gdLst/>
              <a:ahLst/>
              <a:cxnLst/>
              <a:rect l="l" t="t" r="r" b="b"/>
              <a:pathLst>
                <a:path w="881" h="1719" extrusionOk="0">
                  <a:moveTo>
                    <a:pt x="778" y="1"/>
                  </a:moveTo>
                  <a:cubicBezTo>
                    <a:pt x="778" y="1"/>
                    <a:pt x="1" y="1436"/>
                    <a:pt x="29" y="1496"/>
                  </a:cubicBezTo>
                  <a:cubicBezTo>
                    <a:pt x="73" y="1553"/>
                    <a:pt x="482" y="1718"/>
                    <a:pt x="628" y="1718"/>
                  </a:cubicBezTo>
                  <a:cubicBezTo>
                    <a:pt x="634" y="1718"/>
                    <a:pt x="640" y="1718"/>
                    <a:pt x="645" y="1717"/>
                  </a:cubicBezTo>
                  <a:cubicBezTo>
                    <a:pt x="778" y="1700"/>
                    <a:pt x="880" y="15"/>
                    <a:pt x="880" y="15"/>
                  </a:cubicBezTo>
                  <a:lnTo>
                    <a:pt x="778"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5" name="Google Shape;6830;p76">
              <a:extLst>
                <a:ext uri="{FF2B5EF4-FFF2-40B4-BE49-F238E27FC236}">
                  <a16:creationId xmlns:a16="http://schemas.microsoft.com/office/drawing/2014/main" id="{C8BB6C25-E705-C7EC-5195-D009E1714D21}"/>
                </a:ext>
              </a:extLst>
            </p:cNvPr>
            <p:cNvSpPr/>
            <p:nvPr/>
          </p:nvSpPr>
          <p:spPr>
            <a:xfrm>
              <a:off x="5727625" y="2383425"/>
              <a:ext cx="23850" cy="57700"/>
            </a:xfrm>
            <a:custGeom>
              <a:avLst/>
              <a:gdLst/>
              <a:ahLst/>
              <a:cxnLst/>
              <a:rect l="l" t="t" r="r" b="b"/>
              <a:pathLst>
                <a:path w="954" h="2308" extrusionOk="0">
                  <a:moveTo>
                    <a:pt x="264" y="1"/>
                  </a:moveTo>
                  <a:lnTo>
                    <a:pt x="148" y="29"/>
                  </a:lnTo>
                  <a:cubicBezTo>
                    <a:pt x="148" y="29"/>
                    <a:pt x="0" y="2227"/>
                    <a:pt x="134" y="2287"/>
                  </a:cubicBezTo>
                  <a:cubicBezTo>
                    <a:pt x="173" y="2301"/>
                    <a:pt x="244" y="2308"/>
                    <a:pt x="327" y="2308"/>
                  </a:cubicBezTo>
                  <a:cubicBezTo>
                    <a:pt x="521" y="2308"/>
                    <a:pt x="780" y="2271"/>
                    <a:pt x="852" y="2199"/>
                  </a:cubicBezTo>
                  <a:cubicBezTo>
                    <a:pt x="954" y="2097"/>
                    <a:pt x="264" y="1"/>
                    <a:pt x="264"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6" name="Google Shape;6831;p76">
              <a:extLst>
                <a:ext uri="{FF2B5EF4-FFF2-40B4-BE49-F238E27FC236}">
                  <a16:creationId xmlns:a16="http://schemas.microsoft.com/office/drawing/2014/main" id="{CC9B1205-B392-3FD1-3877-7B13CBA0AAA5}"/>
                </a:ext>
              </a:extLst>
            </p:cNvPr>
            <p:cNvSpPr/>
            <p:nvPr/>
          </p:nvSpPr>
          <p:spPr>
            <a:xfrm>
              <a:off x="5704925" y="2343500"/>
              <a:ext cx="27475" cy="39375"/>
            </a:xfrm>
            <a:custGeom>
              <a:avLst/>
              <a:gdLst/>
              <a:ahLst/>
              <a:cxnLst/>
              <a:rect l="l" t="t" r="r" b="b"/>
              <a:pathLst>
                <a:path w="1099" h="1575" extrusionOk="0">
                  <a:moveTo>
                    <a:pt x="131" y="1"/>
                  </a:moveTo>
                  <a:lnTo>
                    <a:pt x="43" y="43"/>
                  </a:lnTo>
                  <a:cubicBezTo>
                    <a:pt x="15" y="43"/>
                    <a:pt x="1" y="75"/>
                    <a:pt x="1" y="103"/>
                  </a:cubicBezTo>
                  <a:cubicBezTo>
                    <a:pt x="1" y="616"/>
                    <a:pt x="353" y="1306"/>
                    <a:pt x="469" y="1538"/>
                  </a:cubicBezTo>
                  <a:cubicBezTo>
                    <a:pt x="485" y="1564"/>
                    <a:pt x="510" y="1575"/>
                    <a:pt x="535" y="1575"/>
                  </a:cubicBezTo>
                  <a:cubicBezTo>
                    <a:pt x="554" y="1575"/>
                    <a:pt x="572" y="1568"/>
                    <a:pt x="585" y="1555"/>
                  </a:cubicBezTo>
                  <a:cubicBezTo>
                    <a:pt x="733" y="1394"/>
                    <a:pt x="1098" y="968"/>
                    <a:pt x="1070" y="792"/>
                  </a:cubicBezTo>
                  <a:cubicBezTo>
                    <a:pt x="1042" y="602"/>
                    <a:pt x="339" y="117"/>
                    <a:pt x="191" y="15"/>
                  </a:cubicBezTo>
                  <a:cubicBezTo>
                    <a:pt x="177" y="1"/>
                    <a:pt x="145" y="1"/>
                    <a:pt x="131"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7" name="Google Shape;6832;p76">
              <a:extLst>
                <a:ext uri="{FF2B5EF4-FFF2-40B4-BE49-F238E27FC236}">
                  <a16:creationId xmlns:a16="http://schemas.microsoft.com/office/drawing/2014/main" id="{21BE813D-1A06-FACC-B019-F6F5C8C6F23F}"/>
                </a:ext>
              </a:extLst>
            </p:cNvPr>
            <p:cNvSpPr/>
            <p:nvPr/>
          </p:nvSpPr>
          <p:spPr>
            <a:xfrm>
              <a:off x="5730175" y="2344550"/>
              <a:ext cx="26050" cy="38100"/>
            </a:xfrm>
            <a:custGeom>
              <a:avLst/>
              <a:gdLst/>
              <a:ahLst/>
              <a:cxnLst/>
              <a:rect l="l" t="t" r="r" b="b"/>
              <a:pathLst>
                <a:path w="1042" h="1524" extrusionOk="0">
                  <a:moveTo>
                    <a:pt x="911" y="1"/>
                  </a:moveTo>
                  <a:cubicBezTo>
                    <a:pt x="894" y="1"/>
                    <a:pt x="866" y="1"/>
                    <a:pt x="852" y="19"/>
                  </a:cubicBezTo>
                  <a:cubicBezTo>
                    <a:pt x="690" y="121"/>
                    <a:pt x="60" y="560"/>
                    <a:pt x="32" y="750"/>
                  </a:cubicBezTo>
                  <a:cubicBezTo>
                    <a:pt x="0" y="912"/>
                    <a:pt x="366" y="1338"/>
                    <a:pt x="514" y="1496"/>
                  </a:cubicBezTo>
                  <a:cubicBezTo>
                    <a:pt x="526" y="1515"/>
                    <a:pt x="544" y="1524"/>
                    <a:pt x="562" y="1524"/>
                  </a:cubicBezTo>
                  <a:cubicBezTo>
                    <a:pt x="587" y="1524"/>
                    <a:pt x="614" y="1508"/>
                    <a:pt x="630" y="1482"/>
                  </a:cubicBezTo>
                  <a:cubicBezTo>
                    <a:pt x="750" y="1264"/>
                    <a:pt x="1028" y="616"/>
                    <a:pt x="1042" y="106"/>
                  </a:cubicBezTo>
                  <a:cubicBezTo>
                    <a:pt x="1042" y="75"/>
                    <a:pt x="1028" y="47"/>
                    <a:pt x="999" y="47"/>
                  </a:cubicBezTo>
                  <a:lnTo>
                    <a:pt x="911" y="1"/>
                  </a:ln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8" name="Google Shape;6833;p76">
              <a:extLst>
                <a:ext uri="{FF2B5EF4-FFF2-40B4-BE49-F238E27FC236}">
                  <a16:creationId xmlns:a16="http://schemas.microsoft.com/office/drawing/2014/main" id="{D0637510-775C-091B-0A73-1F68EFC9E70B}"/>
                </a:ext>
              </a:extLst>
            </p:cNvPr>
            <p:cNvSpPr/>
            <p:nvPr/>
          </p:nvSpPr>
          <p:spPr>
            <a:xfrm>
              <a:off x="5705650" y="2362600"/>
              <a:ext cx="26400" cy="19000"/>
            </a:xfrm>
            <a:custGeom>
              <a:avLst/>
              <a:gdLst/>
              <a:ahLst/>
              <a:cxnLst/>
              <a:rect l="l" t="t" r="r" b="b"/>
              <a:pathLst>
                <a:path w="1056" h="760" extrusionOk="0">
                  <a:moveTo>
                    <a:pt x="1041" y="0"/>
                  </a:moveTo>
                  <a:cubicBezTo>
                    <a:pt x="1041" y="28"/>
                    <a:pt x="1041" y="70"/>
                    <a:pt x="1027" y="102"/>
                  </a:cubicBezTo>
                  <a:cubicBezTo>
                    <a:pt x="1027" y="116"/>
                    <a:pt x="1027" y="130"/>
                    <a:pt x="1013" y="130"/>
                  </a:cubicBezTo>
                  <a:lnTo>
                    <a:pt x="981" y="176"/>
                  </a:lnTo>
                  <a:lnTo>
                    <a:pt x="865" y="334"/>
                  </a:lnTo>
                  <a:cubicBezTo>
                    <a:pt x="837" y="394"/>
                    <a:pt x="791" y="454"/>
                    <a:pt x="749" y="496"/>
                  </a:cubicBezTo>
                  <a:cubicBezTo>
                    <a:pt x="704" y="556"/>
                    <a:pt x="675" y="598"/>
                    <a:pt x="616" y="644"/>
                  </a:cubicBezTo>
                  <a:cubicBezTo>
                    <a:pt x="616" y="658"/>
                    <a:pt x="602" y="658"/>
                    <a:pt x="587" y="672"/>
                  </a:cubicBezTo>
                  <a:lnTo>
                    <a:pt x="556" y="672"/>
                  </a:lnTo>
                  <a:cubicBezTo>
                    <a:pt x="542" y="672"/>
                    <a:pt x="514" y="658"/>
                    <a:pt x="485" y="644"/>
                  </a:cubicBezTo>
                  <a:cubicBezTo>
                    <a:pt x="426" y="630"/>
                    <a:pt x="366" y="584"/>
                    <a:pt x="324" y="556"/>
                  </a:cubicBezTo>
                  <a:cubicBezTo>
                    <a:pt x="204" y="468"/>
                    <a:pt x="102" y="394"/>
                    <a:pt x="0" y="306"/>
                  </a:cubicBezTo>
                  <a:lnTo>
                    <a:pt x="0" y="306"/>
                  </a:lnTo>
                  <a:cubicBezTo>
                    <a:pt x="88" y="408"/>
                    <a:pt x="176" y="510"/>
                    <a:pt x="278" y="598"/>
                  </a:cubicBezTo>
                  <a:cubicBezTo>
                    <a:pt x="324" y="644"/>
                    <a:pt x="380" y="686"/>
                    <a:pt x="440" y="718"/>
                  </a:cubicBezTo>
                  <a:cubicBezTo>
                    <a:pt x="485" y="732"/>
                    <a:pt x="514" y="746"/>
                    <a:pt x="556" y="760"/>
                  </a:cubicBezTo>
                  <a:cubicBezTo>
                    <a:pt x="573" y="760"/>
                    <a:pt x="587" y="760"/>
                    <a:pt x="602" y="746"/>
                  </a:cubicBezTo>
                  <a:lnTo>
                    <a:pt x="630" y="746"/>
                  </a:lnTo>
                  <a:cubicBezTo>
                    <a:pt x="644" y="732"/>
                    <a:pt x="661" y="718"/>
                    <a:pt x="675" y="704"/>
                  </a:cubicBezTo>
                  <a:cubicBezTo>
                    <a:pt x="777" y="616"/>
                    <a:pt x="851" y="496"/>
                    <a:pt x="925" y="380"/>
                  </a:cubicBezTo>
                  <a:cubicBezTo>
                    <a:pt x="953" y="320"/>
                    <a:pt x="981" y="264"/>
                    <a:pt x="1013" y="204"/>
                  </a:cubicBezTo>
                  <a:lnTo>
                    <a:pt x="1041" y="158"/>
                  </a:lnTo>
                  <a:cubicBezTo>
                    <a:pt x="1041" y="130"/>
                    <a:pt x="1055" y="116"/>
                    <a:pt x="1055" y="102"/>
                  </a:cubicBezTo>
                  <a:cubicBezTo>
                    <a:pt x="1055" y="70"/>
                    <a:pt x="1055" y="28"/>
                    <a:pt x="1041"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9" name="Google Shape;6834;p76">
              <a:extLst>
                <a:ext uri="{FF2B5EF4-FFF2-40B4-BE49-F238E27FC236}">
                  <a16:creationId xmlns:a16="http://schemas.microsoft.com/office/drawing/2014/main" id="{B8F0703D-04CB-4A83-AE9D-947CD4DD4E4B}"/>
                </a:ext>
              </a:extLst>
            </p:cNvPr>
            <p:cNvSpPr/>
            <p:nvPr/>
          </p:nvSpPr>
          <p:spPr>
            <a:xfrm>
              <a:off x="5731325" y="2366200"/>
              <a:ext cx="27100" cy="17600"/>
            </a:xfrm>
            <a:custGeom>
              <a:avLst/>
              <a:gdLst/>
              <a:ahLst/>
              <a:cxnLst/>
              <a:rect l="l" t="t" r="r" b="b"/>
              <a:pathLst>
                <a:path w="1084" h="704" extrusionOk="0">
                  <a:moveTo>
                    <a:pt x="0" y="0"/>
                  </a:moveTo>
                  <a:lnTo>
                    <a:pt x="0" y="0"/>
                  </a:lnTo>
                  <a:cubicBezTo>
                    <a:pt x="56" y="134"/>
                    <a:pt x="130" y="264"/>
                    <a:pt x="232" y="384"/>
                  </a:cubicBezTo>
                  <a:cubicBezTo>
                    <a:pt x="278" y="454"/>
                    <a:pt x="320" y="514"/>
                    <a:pt x="380" y="560"/>
                  </a:cubicBezTo>
                  <a:cubicBezTo>
                    <a:pt x="408" y="588"/>
                    <a:pt x="426" y="616"/>
                    <a:pt x="468" y="647"/>
                  </a:cubicBezTo>
                  <a:cubicBezTo>
                    <a:pt x="496" y="662"/>
                    <a:pt x="542" y="690"/>
                    <a:pt x="584" y="690"/>
                  </a:cubicBezTo>
                  <a:cubicBezTo>
                    <a:pt x="609" y="699"/>
                    <a:pt x="635" y="704"/>
                    <a:pt x="662" y="704"/>
                  </a:cubicBezTo>
                  <a:cubicBezTo>
                    <a:pt x="715" y="704"/>
                    <a:pt x="771" y="685"/>
                    <a:pt x="820" y="647"/>
                  </a:cubicBezTo>
                  <a:cubicBezTo>
                    <a:pt x="865" y="630"/>
                    <a:pt x="894" y="602"/>
                    <a:pt x="908" y="560"/>
                  </a:cubicBezTo>
                  <a:cubicBezTo>
                    <a:pt x="936" y="528"/>
                    <a:pt x="953" y="500"/>
                    <a:pt x="967" y="454"/>
                  </a:cubicBezTo>
                  <a:cubicBezTo>
                    <a:pt x="1041" y="324"/>
                    <a:pt x="1084" y="176"/>
                    <a:pt x="1069" y="14"/>
                  </a:cubicBezTo>
                  <a:lnTo>
                    <a:pt x="1069" y="14"/>
                  </a:lnTo>
                  <a:cubicBezTo>
                    <a:pt x="1041" y="162"/>
                    <a:pt x="982" y="310"/>
                    <a:pt x="908" y="426"/>
                  </a:cubicBezTo>
                  <a:cubicBezTo>
                    <a:pt x="894" y="454"/>
                    <a:pt x="880" y="486"/>
                    <a:pt x="848" y="514"/>
                  </a:cubicBezTo>
                  <a:cubicBezTo>
                    <a:pt x="834" y="542"/>
                    <a:pt x="806" y="574"/>
                    <a:pt x="778" y="588"/>
                  </a:cubicBezTo>
                  <a:cubicBezTo>
                    <a:pt x="744" y="608"/>
                    <a:pt x="696" y="621"/>
                    <a:pt x="650" y="621"/>
                  </a:cubicBezTo>
                  <a:cubicBezTo>
                    <a:pt x="633" y="621"/>
                    <a:pt x="617" y="620"/>
                    <a:pt x="602" y="616"/>
                  </a:cubicBezTo>
                  <a:cubicBezTo>
                    <a:pt x="570" y="602"/>
                    <a:pt x="542" y="588"/>
                    <a:pt x="514" y="574"/>
                  </a:cubicBezTo>
                  <a:cubicBezTo>
                    <a:pt x="482" y="560"/>
                    <a:pt x="454" y="528"/>
                    <a:pt x="426" y="500"/>
                  </a:cubicBezTo>
                  <a:cubicBezTo>
                    <a:pt x="380" y="454"/>
                    <a:pt x="320" y="398"/>
                    <a:pt x="278" y="352"/>
                  </a:cubicBezTo>
                  <a:cubicBezTo>
                    <a:pt x="176" y="236"/>
                    <a:pt x="88" y="120"/>
                    <a:pt x="0"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0" name="Google Shape;6835;p76">
              <a:extLst>
                <a:ext uri="{FF2B5EF4-FFF2-40B4-BE49-F238E27FC236}">
                  <a16:creationId xmlns:a16="http://schemas.microsoft.com/office/drawing/2014/main" id="{E02A9FB5-35F1-80B9-2544-CD058F03393D}"/>
                </a:ext>
              </a:extLst>
            </p:cNvPr>
            <p:cNvSpPr/>
            <p:nvPr/>
          </p:nvSpPr>
          <p:spPr>
            <a:xfrm>
              <a:off x="5556500" y="2323675"/>
              <a:ext cx="32300" cy="41850"/>
            </a:xfrm>
            <a:custGeom>
              <a:avLst/>
              <a:gdLst/>
              <a:ahLst/>
              <a:cxnLst/>
              <a:rect l="l" t="t" r="r" b="b"/>
              <a:pathLst>
                <a:path w="1292" h="1674" extrusionOk="0">
                  <a:moveTo>
                    <a:pt x="488" y="1"/>
                  </a:moveTo>
                  <a:cubicBezTo>
                    <a:pt x="477" y="1"/>
                    <a:pt x="466" y="1"/>
                    <a:pt x="454" y="2"/>
                  </a:cubicBezTo>
                  <a:cubicBezTo>
                    <a:pt x="190" y="16"/>
                    <a:pt x="0" y="238"/>
                    <a:pt x="32" y="502"/>
                  </a:cubicBezTo>
                  <a:cubicBezTo>
                    <a:pt x="32" y="590"/>
                    <a:pt x="46" y="646"/>
                    <a:pt x="46" y="734"/>
                  </a:cubicBezTo>
                  <a:cubicBezTo>
                    <a:pt x="60" y="808"/>
                    <a:pt x="74" y="882"/>
                    <a:pt x="74" y="956"/>
                  </a:cubicBezTo>
                  <a:cubicBezTo>
                    <a:pt x="102" y="1100"/>
                    <a:pt x="134" y="1247"/>
                    <a:pt x="176" y="1395"/>
                  </a:cubicBezTo>
                  <a:cubicBezTo>
                    <a:pt x="190" y="1483"/>
                    <a:pt x="222" y="1585"/>
                    <a:pt x="250" y="1673"/>
                  </a:cubicBezTo>
                  <a:cubicBezTo>
                    <a:pt x="542" y="1469"/>
                    <a:pt x="823" y="1233"/>
                    <a:pt x="1101" y="1012"/>
                  </a:cubicBezTo>
                  <a:cubicBezTo>
                    <a:pt x="1158" y="970"/>
                    <a:pt x="1231" y="924"/>
                    <a:pt x="1291" y="868"/>
                  </a:cubicBezTo>
                  <a:cubicBezTo>
                    <a:pt x="1231" y="780"/>
                    <a:pt x="1175" y="678"/>
                    <a:pt x="1101" y="572"/>
                  </a:cubicBezTo>
                  <a:lnTo>
                    <a:pt x="1013" y="414"/>
                  </a:lnTo>
                  <a:cubicBezTo>
                    <a:pt x="968" y="368"/>
                    <a:pt x="940" y="308"/>
                    <a:pt x="911" y="266"/>
                  </a:cubicBezTo>
                  <a:lnTo>
                    <a:pt x="866" y="192"/>
                  </a:lnTo>
                  <a:cubicBezTo>
                    <a:pt x="784" y="84"/>
                    <a:pt x="638" y="1"/>
                    <a:pt x="488" y="1"/>
                  </a:cubicBezTo>
                  <a:close/>
                </a:path>
              </a:pathLst>
            </a:custGeom>
            <a:solidFill>
              <a:srgbClr val="FF9E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1" name="Google Shape;6836;p76">
              <a:extLst>
                <a:ext uri="{FF2B5EF4-FFF2-40B4-BE49-F238E27FC236}">
                  <a16:creationId xmlns:a16="http://schemas.microsoft.com/office/drawing/2014/main" id="{E369AE6A-D8CD-194D-46D5-B2E7CA2F91CF}"/>
                </a:ext>
              </a:extLst>
            </p:cNvPr>
            <p:cNvSpPr/>
            <p:nvPr/>
          </p:nvSpPr>
          <p:spPr>
            <a:xfrm>
              <a:off x="5545850" y="2289850"/>
              <a:ext cx="41100" cy="47075"/>
            </a:xfrm>
            <a:custGeom>
              <a:avLst/>
              <a:gdLst/>
              <a:ahLst/>
              <a:cxnLst/>
              <a:rect l="l" t="t" r="r" b="b"/>
              <a:pathLst>
                <a:path w="1644" h="1883" extrusionOk="0">
                  <a:moveTo>
                    <a:pt x="1000" y="0"/>
                  </a:moveTo>
                  <a:cubicBezTo>
                    <a:pt x="989" y="0"/>
                    <a:pt x="978" y="3"/>
                    <a:pt x="968" y="8"/>
                  </a:cubicBezTo>
                  <a:cubicBezTo>
                    <a:pt x="852" y="78"/>
                    <a:pt x="898" y="638"/>
                    <a:pt x="898" y="638"/>
                  </a:cubicBezTo>
                  <a:cubicBezTo>
                    <a:pt x="855" y="446"/>
                    <a:pt x="689" y="42"/>
                    <a:pt x="573" y="42"/>
                  </a:cubicBezTo>
                  <a:cubicBezTo>
                    <a:pt x="564" y="42"/>
                    <a:pt x="555" y="45"/>
                    <a:pt x="546" y="50"/>
                  </a:cubicBezTo>
                  <a:cubicBezTo>
                    <a:pt x="426" y="110"/>
                    <a:pt x="602" y="740"/>
                    <a:pt x="602" y="740"/>
                  </a:cubicBezTo>
                  <a:cubicBezTo>
                    <a:pt x="602" y="740"/>
                    <a:pt x="369" y="273"/>
                    <a:pt x="252" y="273"/>
                  </a:cubicBezTo>
                  <a:cubicBezTo>
                    <a:pt x="241" y="273"/>
                    <a:pt x="231" y="277"/>
                    <a:pt x="222" y="286"/>
                  </a:cubicBezTo>
                  <a:cubicBezTo>
                    <a:pt x="120" y="374"/>
                    <a:pt x="310" y="842"/>
                    <a:pt x="310" y="842"/>
                  </a:cubicBezTo>
                  <a:cubicBezTo>
                    <a:pt x="229" y="768"/>
                    <a:pt x="163" y="749"/>
                    <a:pt x="118" y="749"/>
                  </a:cubicBezTo>
                  <a:cubicBezTo>
                    <a:pt x="72" y="749"/>
                    <a:pt x="46" y="768"/>
                    <a:pt x="46" y="768"/>
                  </a:cubicBezTo>
                  <a:cubicBezTo>
                    <a:pt x="1" y="1091"/>
                    <a:pt x="528" y="1883"/>
                    <a:pt x="528" y="1883"/>
                  </a:cubicBezTo>
                  <a:cubicBezTo>
                    <a:pt x="528" y="1883"/>
                    <a:pt x="1292" y="1735"/>
                    <a:pt x="1306" y="1721"/>
                  </a:cubicBezTo>
                  <a:cubicBezTo>
                    <a:pt x="1306" y="1721"/>
                    <a:pt x="1527" y="1018"/>
                    <a:pt x="1584" y="902"/>
                  </a:cubicBezTo>
                  <a:cubicBezTo>
                    <a:pt x="1643" y="782"/>
                    <a:pt x="1615" y="680"/>
                    <a:pt x="1527" y="638"/>
                  </a:cubicBezTo>
                  <a:cubicBezTo>
                    <a:pt x="1519" y="635"/>
                    <a:pt x="1511" y="634"/>
                    <a:pt x="1501" y="634"/>
                  </a:cubicBezTo>
                  <a:cubicBezTo>
                    <a:pt x="1404" y="634"/>
                    <a:pt x="1232" y="768"/>
                    <a:pt x="1232" y="768"/>
                  </a:cubicBezTo>
                  <a:cubicBezTo>
                    <a:pt x="1248" y="286"/>
                    <a:pt x="1114" y="0"/>
                    <a:pt x="1000" y="0"/>
                  </a:cubicBezTo>
                  <a:close/>
                </a:path>
              </a:pathLst>
            </a:custGeom>
            <a:solidFill>
              <a:srgbClr val="FF9E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2" name="Google Shape;6837;p76">
              <a:extLst>
                <a:ext uri="{FF2B5EF4-FFF2-40B4-BE49-F238E27FC236}">
                  <a16:creationId xmlns:a16="http://schemas.microsoft.com/office/drawing/2014/main" id="{6EC4D50D-2548-1587-8DEB-2E0F81DA24E6}"/>
                </a:ext>
              </a:extLst>
            </p:cNvPr>
            <p:cNvSpPr/>
            <p:nvPr/>
          </p:nvSpPr>
          <p:spPr>
            <a:xfrm>
              <a:off x="5555450" y="2333200"/>
              <a:ext cx="155325" cy="93525"/>
            </a:xfrm>
            <a:custGeom>
              <a:avLst/>
              <a:gdLst/>
              <a:ahLst/>
              <a:cxnLst/>
              <a:rect l="l" t="t" r="r" b="b"/>
              <a:pathLst>
                <a:path w="6213" h="3741" extrusionOk="0">
                  <a:moveTo>
                    <a:pt x="1089" y="1"/>
                  </a:moveTo>
                  <a:cubicBezTo>
                    <a:pt x="919" y="1"/>
                    <a:pt x="42" y="353"/>
                    <a:pt x="42" y="353"/>
                  </a:cubicBezTo>
                  <a:cubicBezTo>
                    <a:pt x="42" y="353"/>
                    <a:pt x="0" y="2098"/>
                    <a:pt x="1393" y="3153"/>
                  </a:cubicBezTo>
                  <a:cubicBezTo>
                    <a:pt x="1981" y="3598"/>
                    <a:pt x="2488" y="3740"/>
                    <a:pt x="2931" y="3740"/>
                  </a:cubicBezTo>
                  <a:cubicBezTo>
                    <a:pt x="3525" y="3740"/>
                    <a:pt x="4002" y="3484"/>
                    <a:pt x="4397" y="3357"/>
                  </a:cubicBezTo>
                  <a:cubicBezTo>
                    <a:pt x="5086" y="3153"/>
                    <a:pt x="5628" y="2288"/>
                    <a:pt x="5804" y="2126"/>
                  </a:cubicBezTo>
                  <a:cubicBezTo>
                    <a:pt x="5994" y="1950"/>
                    <a:pt x="6212" y="852"/>
                    <a:pt x="5350" y="662"/>
                  </a:cubicBezTo>
                  <a:cubicBezTo>
                    <a:pt x="5280" y="648"/>
                    <a:pt x="5210" y="642"/>
                    <a:pt x="5142" y="642"/>
                  </a:cubicBezTo>
                  <a:cubicBezTo>
                    <a:pt x="4365" y="642"/>
                    <a:pt x="3683" y="1489"/>
                    <a:pt x="2930" y="1732"/>
                  </a:cubicBezTo>
                  <a:cubicBezTo>
                    <a:pt x="2879" y="1748"/>
                    <a:pt x="2828" y="1756"/>
                    <a:pt x="2777" y="1756"/>
                  </a:cubicBezTo>
                  <a:cubicBezTo>
                    <a:pt x="2006" y="1756"/>
                    <a:pt x="1236" y="1"/>
                    <a:pt x="1098" y="1"/>
                  </a:cubicBezTo>
                  <a:cubicBezTo>
                    <a:pt x="1095" y="1"/>
                    <a:pt x="1092" y="1"/>
                    <a:pt x="1089"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3" name="Google Shape;6838;p76">
              <a:extLst>
                <a:ext uri="{FF2B5EF4-FFF2-40B4-BE49-F238E27FC236}">
                  <a16:creationId xmlns:a16="http://schemas.microsoft.com/office/drawing/2014/main" id="{AA69C935-8B4D-8E02-3E9B-EF1A455A4608}"/>
                </a:ext>
              </a:extLst>
            </p:cNvPr>
            <p:cNvSpPr/>
            <p:nvPr/>
          </p:nvSpPr>
          <p:spPr>
            <a:xfrm>
              <a:off x="5608900" y="2369175"/>
              <a:ext cx="27900" cy="14725"/>
            </a:xfrm>
            <a:custGeom>
              <a:avLst/>
              <a:gdLst/>
              <a:ahLst/>
              <a:cxnLst/>
              <a:rect l="l" t="t" r="r" b="b"/>
              <a:pathLst>
                <a:path w="1116" h="589" extrusionOk="0">
                  <a:moveTo>
                    <a:pt x="1" y="1"/>
                  </a:moveTo>
                  <a:lnTo>
                    <a:pt x="1" y="1"/>
                  </a:lnTo>
                  <a:cubicBezTo>
                    <a:pt x="149" y="159"/>
                    <a:pt x="324" y="293"/>
                    <a:pt x="500" y="395"/>
                  </a:cubicBezTo>
                  <a:cubicBezTo>
                    <a:pt x="602" y="455"/>
                    <a:pt x="690" y="511"/>
                    <a:pt x="792" y="543"/>
                  </a:cubicBezTo>
                  <a:cubicBezTo>
                    <a:pt x="876" y="566"/>
                    <a:pt x="971" y="588"/>
                    <a:pt x="1058" y="588"/>
                  </a:cubicBezTo>
                  <a:cubicBezTo>
                    <a:pt x="1078" y="588"/>
                    <a:pt x="1097" y="587"/>
                    <a:pt x="1116" y="585"/>
                  </a:cubicBezTo>
                  <a:cubicBezTo>
                    <a:pt x="1014" y="571"/>
                    <a:pt x="926" y="528"/>
                    <a:pt x="820" y="483"/>
                  </a:cubicBezTo>
                  <a:cubicBezTo>
                    <a:pt x="732" y="441"/>
                    <a:pt x="630" y="381"/>
                    <a:pt x="542" y="335"/>
                  </a:cubicBezTo>
                  <a:cubicBezTo>
                    <a:pt x="367" y="219"/>
                    <a:pt x="191" y="103"/>
                    <a:pt x="1"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4" name="Google Shape;6839;p76">
              <a:extLst>
                <a:ext uri="{FF2B5EF4-FFF2-40B4-BE49-F238E27FC236}">
                  <a16:creationId xmlns:a16="http://schemas.microsoft.com/office/drawing/2014/main" id="{D2F4B97D-AD46-DFC4-3012-4CC9E5D5FFD0}"/>
                </a:ext>
              </a:extLst>
            </p:cNvPr>
            <p:cNvSpPr/>
            <p:nvPr/>
          </p:nvSpPr>
          <p:spPr>
            <a:xfrm>
              <a:off x="5559850" y="2338400"/>
              <a:ext cx="30800" cy="17625"/>
            </a:xfrm>
            <a:custGeom>
              <a:avLst/>
              <a:gdLst/>
              <a:ahLst/>
              <a:cxnLst/>
              <a:rect l="l" t="t" r="r" b="b"/>
              <a:pathLst>
                <a:path w="1232" h="705" extrusionOk="0">
                  <a:moveTo>
                    <a:pt x="760" y="1"/>
                  </a:moveTo>
                  <a:lnTo>
                    <a:pt x="760" y="89"/>
                  </a:lnTo>
                  <a:cubicBezTo>
                    <a:pt x="747" y="207"/>
                    <a:pt x="734" y="329"/>
                    <a:pt x="732" y="448"/>
                  </a:cubicBezTo>
                  <a:lnTo>
                    <a:pt x="732" y="448"/>
                  </a:lnTo>
                  <a:cubicBezTo>
                    <a:pt x="494" y="517"/>
                    <a:pt x="240" y="603"/>
                    <a:pt x="0" y="704"/>
                  </a:cubicBezTo>
                  <a:cubicBezTo>
                    <a:pt x="264" y="658"/>
                    <a:pt x="528" y="585"/>
                    <a:pt x="791" y="511"/>
                  </a:cubicBezTo>
                  <a:lnTo>
                    <a:pt x="806" y="511"/>
                  </a:lnTo>
                  <a:lnTo>
                    <a:pt x="820" y="483"/>
                  </a:lnTo>
                  <a:cubicBezTo>
                    <a:pt x="820" y="383"/>
                    <a:pt x="828" y="289"/>
                    <a:pt x="832" y="193"/>
                  </a:cubicBezTo>
                  <a:lnTo>
                    <a:pt x="832" y="193"/>
                  </a:lnTo>
                  <a:cubicBezTo>
                    <a:pt x="912" y="274"/>
                    <a:pt x="991" y="344"/>
                    <a:pt x="1069" y="423"/>
                  </a:cubicBezTo>
                  <a:lnTo>
                    <a:pt x="1083" y="440"/>
                  </a:lnTo>
                  <a:lnTo>
                    <a:pt x="1097" y="423"/>
                  </a:lnTo>
                  <a:cubicBezTo>
                    <a:pt x="1143" y="409"/>
                    <a:pt x="1185" y="381"/>
                    <a:pt x="1231" y="352"/>
                  </a:cubicBezTo>
                  <a:lnTo>
                    <a:pt x="1231" y="352"/>
                  </a:lnTo>
                  <a:cubicBezTo>
                    <a:pt x="1189" y="366"/>
                    <a:pt x="1137" y="379"/>
                    <a:pt x="1093" y="403"/>
                  </a:cubicBezTo>
                  <a:lnTo>
                    <a:pt x="1093" y="403"/>
                  </a:lnTo>
                  <a:cubicBezTo>
                    <a:pt x="1007" y="289"/>
                    <a:pt x="920" y="175"/>
                    <a:pt x="820" y="71"/>
                  </a:cubicBezTo>
                  <a:lnTo>
                    <a:pt x="760" y="1"/>
                  </a:ln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6840;p76">
              <a:extLst>
                <a:ext uri="{FF2B5EF4-FFF2-40B4-BE49-F238E27FC236}">
                  <a16:creationId xmlns:a16="http://schemas.microsoft.com/office/drawing/2014/main" id="{BED0396D-E3DD-9DA5-DC33-6FB2CEA29514}"/>
                </a:ext>
              </a:extLst>
            </p:cNvPr>
            <p:cNvSpPr/>
            <p:nvPr/>
          </p:nvSpPr>
          <p:spPr>
            <a:xfrm>
              <a:off x="5663875" y="2414100"/>
              <a:ext cx="8450" cy="3600"/>
            </a:xfrm>
            <a:custGeom>
              <a:avLst/>
              <a:gdLst/>
              <a:ahLst/>
              <a:cxnLst/>
              <a:rect l="l" t="t" r="r" b="b"/>
              <a:pathLst>
                <a:path w="338" h="144" extrusionOk="0">
                  <a:moveTo>
                    <a:pt x="297" y="1"/>
                  </a:moveTo>
                  <a:cubicBezTo>
                    <a:pt x="241" y="1"/>
                    <a:pt x="193" y="22"/>
                    <a:pt x="148" y="33"/>
                  </a:cubicBezTo>
                  <a:cubicBezTo>
                    <a:pt x="88" y="65"/>
                    <a:pt x="46" y="93"/>
                    <a:pt x="0" y="138"/>
                  </a:cubicBezTo>
                  <a:cubicBezTo>
                    <a:pt x="16" y="142"/>
                    <a:pt x="31" y="144"/>
                    <a:pt x="47" y="144"/>
                  </a:cubicBezTo>
                  <a:cubicBezTo>
                    <a:pt x="90" y="144"/>
                    <a:pt x="132" y="130"/>
                    <a:pt x="176" y="107"/>
                  </a:cubicBezTo>
                  <a:cubicBezTo>
                    <a:pt x="236" y="93"/>
                    <a:pt x="292" y="65"/>
                    <a:pt x="338" y="5"/>
                  </a:cubicBezTo>
                  <a:cubicBezTo>
                    <a:pt x="324" y="2"/>
                    <a:pt x="310" y="1"/>
                    <a:pt x="297"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6841;p76">
              <a:extLst>
                <a:ext uri="{FF2B5EF4-FFF2-40B4-BE49-F238E27FC236}">
                  <a16:creationId xmlns:a16="http://schemas.microsoft.com/office/drawing/2014/main" id="{82394BAD-F017-1E1B-1733-E0A087F5018F}"/>
                </a:ext>
              </a:extLst>
            </p:cNvPr>
            <p:cNvSpPr/>
            <p:nvPr/>
          </p:nvSpPr>
          <p:spPr>
            <a:xfrm>
              <a:off x="5831300" y="2513150"/>
              <a:ext cx="49900" cy="27550"/>
            </a:xfrm>
            <a:custGeom>
              <a:avLst/>
              <a:gdLst/>
              <a:ahLst/>
              <a:cxnLst/>
              <a:rect l="l" t="t" r="r" b="b"/>
              <a:pathLst>
                <a:path w="1996" h="1102" extrusionOk="0">
                  <a:moveTo>
                    <a:pt x="338" y="0"/>
                  </a:moveTo>
                  <a:cubicBezTo>
                    <a:pt x="148" y="0"/>
                    <a:pt x="1" y="162"/>
                    <a:pt x="1" y="352"/>
                  </a:cubicBezTo>
                  <a:lnTo>
                    <a:pt x="1" y="1101"/>
                  </a:lnTo>
                  <a:lnTo>
                    <a:pt x="250" y="1101"/>
                  </a:lnTo>
                  <a:lnTo>
                    <a:pt x="250" y="352"/>
                  </a:lnTo>
                  <a:cubicBezTo>
                    <a:pt x="250" y="292"/>
                    <a:pt x="296" y="250"/>
                    <a:pt x="338" y="250"/>
                  </a:cubicBezTo>
                  <a:lnTo>
                    <a:pt x="1643" y="250"/>
                  </a:lnTo>
                  <a:cubicBezTo>
                    <a:pt x="1703" y="250"/>
                    <a:pt x="1745" y="292"/>
                    <a:pt x="1745" y="352"/>
                  </a:cubicBezTo>
                  <a:lnTo>
                    <a:pt x="1745" y="1101"/>
                  </a:lnTo>
                  <a:lnTo>
                    <a:pt x="1995" y="1101"/>
                  </a:lnTo>
                  <a:lnTo>
                    <a:pt x="1995" y="352"/>
                  </a:lnTo>
                  <a:cubicBezTo>
                    <a:pt x="1995" y="162"/>
                    <a:pt x="1833" y="0"/>
                    <a:pt x="1643"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6842;p76">
              <a:extLst>
                <a:ext uri="{FF2B5EF4-FFF2-40B4-BE49-F238E27FC236}">
                  <a16:creationId xmlns:a16="http://schemas.microsoft.com/office/drawing/2014/main" id="{7E6F5C61-0D42-C28F-06A7-3E3CA38AE52B}"/>
                </a:ext>
              </a:extLst>
            </p:cNvPr>
            <p:cNvSpPr/>
            <p:nvPr/>
          </p:nvSpPr>
          <p:spPr>
            <a:xfrm>
              <a:off x="5799125" y="2534075"/>
              <a:ext cx="113900" cy="73625"/>
            </a:xfrm>
            <a:custGeom>
              <a:avLst/>
              <a:gdLst/>
              <a:ahLst/>
              <a:cxnLst/>
              <a:rect l="l" t="t" r="r" b="b"/>
              <a:pathLst>
                <a:path w="4556" h="2945" extrusionOk="0">
                  <a:moveTo>
                    <a:pt x="232" y="0"/>
                  </a:moveTo>
                  <a:cubicBezTo>
                    <a:pt x="102" y="0"/>
                    <a:pt x="0" y="102"/>
                    <a:pt x="0" y="232"/>
                  </a:cubicBezTo>
                  <a:lnTo>
                    <a:pt x="0" y="2709"/>
                  </a:lnTo>
                  <a:cubicBezTo>
                    <a:pt x="0" y="2842"/>
                    <a:pt x="102" y="2944"/>
                    <a:pt x="232" y="2944"/>
                  </a:cubicBezTo>
                  <a:lnTo>
                    <a:pt x="4323" y="2944"/>
                  </a:lnTo>
                  <a:cubicBezTo>
                    <a:pt x="4453" y="2944"/>
                    <a:pt x="4555" y="2842"/>
                    <a:pt x="4555" y="2709"/>
                  </a:cubicBezTo>
                  <a:lnTo>
                    <a:pt x="4555" y="232"/>
                  </a:lnTo>
                  <a:cubicBezTo>
                    <a:pt x="4555" y="102"/>
                    <a:pt x="4453" y="0"/>
                    <a:pt x="4323"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6843;p76">
              <a:extLst>
                <a:ext uri="{FF2B5EF4-FFF2-40B4-BE49-F238E27FC236}">
                  <a16:creationId xmlns:a16="http://schemas.microsoft.com/office/drawing/2014/main" id="{8EE1E4DC-D80B-74AD-8998-E83A7C18F5DD}"/>
                </a:ext>
              </a:extLst>
            </p:cNvPr>
            <p:cNvSpPr/>
            <p:nvPr/>
          </p:nvSpPr>
          <p:spPr>
            <a:xfrm>
              <a:off x="5797625" y="2532225"/>
              <a:ext cx="17950" cy="17950"/>
            </a:xfrm>
            <a:custGeom>
              <a:avLst/>
              <a:gdLst/>
              <a:ahLst/>
              <a:cxnLst/>
              <a:rect l="l" t="t" r="r" b="b"/>
              <a:pathLst>
                <a:path w="718" h="718" extrusionOk="0">
                  <a:moveTo>
                    <a:pt x="394" y="0"/>
                  </a:moveTo>
                  <a:cubicBezTo>
                    <a:pt x="176" y="0"/>
                    <a:pt x="0" y="176"/>
                    <a:pt x="0" y="394"/>
                  </a:cubicBezTo>
                  <a:lnTo>
                    <a:pt x="0" y="718"/>
                  </a:lnTo>
                  <a:lnTo>
                    <a:pt x="292" y="718"/>
                  </a:lnTo>
                  <a:lnTo>
                    <a:pt x="292" y="394"/>
                  </a:lnTo>
                  <a:cubicBezTo>
                    <a:pt x="292" y="338"/>
                    <a:pt x="338" y="306"/>
                    <a:pt x="394" y="306"/>
                  </a:cubicBezTo>
                  <a:lnTo>
                    <a:pt x="718" y="306"/>
                  </a:lnTo>
                  <a:lnTo>
                    <a:pt x="718" y="0"/>
                  </a:ln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6844;p76">
              <a:extLst>
                <a:ext uri="{FF2B5EF4-FFF2-40B4-BE49-F238E27FC236}">
                  <a16:creationId xmlns:a16="http://schemas.microsoft.com/office/drawing/2014/main" id="{9800D3A2-1987-E752-C2F0-034F993E7D76}"/>
                </a:ext>
              </a:extLst>
            </p:cNvPr>
            <p:cNvSpPr/>
            <p:nvPr/>
          </p:nvSpPr>
          <p:spPr>
            <a:xfrm>
              <a:off x="5896900" y="2532225"/>
              <a:ext cx="17975" cy="17950"/>
            </a:xfrm>
            <a:custGeom>
              <a:avLst/>
              <a:gdLst/>
              <a:ahLst/>
              <a:cxnLst/>
              <a:rect l="l" t="t" r="r" b="b"/>
              <a:pathLst>
                <a:path w="719" h="718" extrusionOk="0">
                  <a:moveTo>
                    <a:pt x="1" y="0"/>
                  </a:moveTo>
                  <a:lnTo>
                    <a:pt x="1" y="306"/>
                  </a:lnTo>
                  <a:lnTo>
                    <a:pt x="324" y="306"/>
                  </a:lnTo>
                  <a:cubicBezTo>
                    <a:pt x="381" y="306"/>
                    <a:pt x="412" y="338"/>
                    <a:pt x="412" y="394"/>
                  </a:cubicBezTo>
                  <a:lnTo>
                    <a:pt x="412" y="718"/>
                  </a:lnTo>
                  <a:lnTo>
                    <a:pt x="718" y="718"/>
                  </a:lnTo>
                  <a:lnTo>
                    <a:pt x="718" y="394"/>
                  </a:lnTo>
                  <a:cubicBezTo>
                    <a:pt x="718" y="176"/>
                    <a:pt x="542" y="0"/>
                    <a:pt x="324"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6845;p76">
              <a:extLst>
                <a:ext uri="{FF2B5EF4-FFF2-40B4-BE49-F238E27FC236}">
                  <a16:creationId xmlns:a16="http://schemas.microsoft.com/office/drawing/2014/main" id="{4E9A7449-7E16-CF05-0790-EEB61312F2D8}"/>
                </a:ext>
              </a:extLst>
            </p:cNvPr>
            <p:cNvSpPr/>
            <p:nvPr/>
          </p:nvSpPr>
          <p:spPr>
            <a:xfrm>
              <a:off x="5896900" y="2591575"/>
              <a:ext cx="17975" cy="17975"/>
            </a:xfrm>
            <a:custGeom>
              <a:avLst/>
              <a:gdLst/>
              <a:ahLst/>
              <a:cxnLst/>
              <a:rect l="l" t="t" r="r" b="b"/>
              <a:pathLst>
                <a:path w="719" h="719" extrusionOk="0">
                  <a:moveTo>
                    <a:pt x="412" y="1"/>
                  </a:moveTo>
                  <a:lnTo>
                    <a:pt x="412" y="321"/>
                  </a:lnTo>
                  <a:cubicBezTo>
                    <a:pt x="412" y="367"/>
                    <a:pt x="381" y="409"/>
                    <a:pt x="324" y="409"/>
                  </a:cubicBezTo>
                  <a:lnTo>
                    <a:pt x="1" y="409"/>
                  </a:lnTo>
                  <a:lnTo>
                    <a:pt x="1" y="718"/>
                  </a:lnTo>
                  <a:lnTo>
                    <a:pt x="324" y="718"/>
                  </a:lnTo>
                  <a:cubicBezTo>
                    <a:pt x="542" y="718"/>
                    <a:pt x="718" y="542"/>
                    <a:pt x="718" y="321"/>
                  </a:cubicBezTo>
                  <a:lnTo>
                    <a:pt x="718" y="1"/>
                  </a:ln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6846;p76">
              <a:extLst>
                <a:ext uri="{FF2B5EF4-FFF2-40B4-BE49-F238E27FC236}">
                  <a16:creationId xmlns:a16="http://schemas.microsoft.com/office/drawing/2014/main" id="{3C754C43-4A55-1F1D-F071-787CBBE17611}"/>
                </a:ext>
              </a:extLst>
            </p:cNvPr>
            <p:cNvSpPr/>
            <p:nvPr/>
          </p:nvSpPr>
          <p:spPr>
            <a:xfrm>
              <a:off x="5797625" y="2591575"/>
              <a:ext cx="17950" cy="17975"/>
            </a:xfrm>
            <a:custGeom>
              <a:avLst/>
              <a:gdLst/>
              <a:ahLst/>
              <a:cxnLst/>
              <a:rect l="l" t="t" r="r" b="b"/>
              <a:pathLst>
                <a:path w="718" h="719" extrusionOk="0">
                  <a:moveTo>
                    <a:pt x="0" y="1"/>
                  </a:moveTo>
                  <a:lnTo>
                    <a:pt x="0" y="321"/>
                  </a:lnTo>
                  <a:cubicBezTo>
                    <a:pt x="0" y="542"/>
                    <a:pt x="176" y="718"/>
                    <a:pt x="394" y="718"/>
                  </a:cubicBezTo>
                  <a:lnTo>
                    <a:pt x="718" y="718"/>
                  </a:lnTo>
                  <a:lnTo>
                    <a:pt x="718" y="409"/>
                  </a:lnTo>
                  <a:lnTo>
                    <a:pt x="394" y="409"/>
                  </a:lnTo>
                  <a:cubicBezTo>
                    <a:pt x="338" y="409"/>
                    <a:pt x="292" y="367"/>
                    <a:pt x="292" y="321"/>
                  </a:cubicBezTo>
                  <a:lnTo>
                    <a:pt x="292" y="1"/>
                  </a:ln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6847;p76">
              <a:extLst>
                <a:ext uri="{FF2B5EF4-FFF2-40B4-BE49-F238E27FC236}">
                  <a16:creationId xmlns:a16="http://schemas.microsoft.com/office/drawing/2014/main" id="{58A5EF2E-8A09-74CB-9808-5F2386C9BB31}"/>
                </a:ext>
              </a:extLst>
            </p:cNvPr>
            <p:cNvSpPr/>
            <p:nvPr/>
          </p:nvSpPr>
          <p:spPr>
            <a:xfrm>
              <a:off x="5810100" y="2541375"/>
              <a:ext cx="91575" cy="59025"/>
            </a:xfrm>
            <a:custGeom>
              <a:avLst/>
              <a:gdLst/>
              <a:ahLst/>
              <a:cxnLst/>
              <a:rect l="l" t="t" r="r" b="b"/>
              <a:pathLst>
                <a:path w="3663" h="2361" extrusionOk="0">
                  <a:moveTo>
                    <a:pt x="159" y="0"/>
                  </a:moveTo>
                  <a:cubicBezTo>
                    <a:pt x="71" y="0"/>
                    <a:pt x="1" y="60"/>
                    <a:pt x="1" y="148"/>
                  </a:cubicBezTo>
                  <a:lnTo>
                    <a:pt x="1" y="2213"/>
                  </a:lnTo>
                  <a:cubicBezTo>
                    <a:pt x="1" y="2287"/>
                    <a:pt x="71" y="2360"/>
                    <a:pt x="159" y="2360"/>
                  </a:cubicBezTo>
                  <a:lnTo>
                    <a:pt x="3501" y="2360"/>
                  </a:lnTo>
                  <a:cubicBezTo>
                    <a:pt x="3589" y="2360"/>
                    <a:pt x="3663" y="2287"/>
                    <a:pt x="3663" y="2213"/>
                  </a:cubicBezTo>
                  <a:lnTo>
                    <a:pt x="3663" y="148"/>
                  </a:lnTo>
                  <a:cubicBezTo>
                    <a:pt x="3663" y="60"/>
                    <a:pt x="3589" y="0"/>
                    <a:pt x="3501" y="0"/>
                  </a:cubicBezTo>
                  <a:close/>
                </a:path>
              </a:pathLst>
            </a:custGeom>
            <a:solidFill>
              <a:srgbClr val="FAEB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6848;p76">
              <a:extLst>
                <a:ext uri="{FF2B5EF4-FFF2-40B4-BE49-F238E27FC236}">
                  <a16:creationId xmlns:a16="http://schemas.microsoft.com/office/drawing/2014/main" id="{46C97A4F-B94C-966A-2F58-180CBC9AFE87}"/>
                </a:ext>
              </a:extLst>
            </p:cNvPr>
            <p:cNvSpPr/>
            <p:nvPr/>
          </p:nvSpPr>
          <p:spPr>
            <a:xfrm>
              <a:off x="5863925" y="2564725"/>
              <a:ext cx="32725" cy="29600"/>
            </a:xfrm>
            <a:custGeom>
              <a:avLst/>
              <a:gdLst/>
              <a:ahLst/>
              <a:cxnLst/>
              <a:rect l="l" t="t" r="r" b="b"/>
              <a:pathLst>
                <a:path w="1309" h="1184" extrusionOk="0">
                  <a:moveTo>
                    <a:pt x="631" y="1"/>
                  </a:moveTo>
                  <a:cubicBezTo>
                    <a:pt x="614" y="1"/>
                    <a:pt x="595" y="2"/>
                    <a:pt x="574" y="5"/>
                  </a:cubicBezTo>
                  <a:cubicBezTo>
                    <a:pt x="380" y="33"/>
                    <a:pt x="412" y="223"/>
                    <a:pt x="468" y="399"/>
                  </a:cubicBezTo>
                  <a:cubicBezTo>
                    <a:pt x="389" y="341"/>
                    <a:pt x="298" y="297"/>
                    <a:pt x="219" y="297"/>
                  </a:cubicBezTo>
                  <a:cubicBezTo>
                    <a:pt x="140" y="297"/>
                    <a:pt x="74" y="341"/>
                    <a:pt x="46" y="459"/>
                  </a:cubicBezTo>
                  <a:cubicBezTo>
                    <a:pt x="1" y="649"/>
                    <a:pt x="191" y="691"/>
                    <a:pt x="380" y="709"/>
                  </a:cubicBezTo>
                  <a:cubicBezTo>
                    <a:pt x="222" y="825"/>
                    <a:pt x="74" y="987"/>
                    <a:pt x="278" y="1117"/>
                  </a:cubicBezTo>
                  <a:cubicBezTo>
                    <a:pt x="316" y="1140"/>
                    <a:pt x="351" y="1151"/>
                    <a:pt x="383" y="1151"/>
                  </a:cubicBezTo>
                  <a:cubicBezTo>
                    <a:pt x="491" y="1151"/>
                    <a:pt x="573" y="1034"/>
                    <a:pt x="630" y="899"/>
                  </a:cubicBezTo>
                  <a:cubicBezTo>
                    <a:pt x="665" y="1041"/>
                    <a:pt x="730" y="1184"/>
                    <a:pt x="847" y="1184"/>
                  </a:cubicBezTo>
                  <a:cubicBezTo>
                    <a:pt x="886" y="1184"/>
                    <a:pt x="931" y="1168"/>
                    <a:pt x="982" y="1131"/>
                  </a:cubicBezTo>
                  <a:cubicBezTo>
                    <a:pt x="1144" y="1029"/>
                    <a:pt x="1042" y="867"/>
                    <a:pt x="908" y="737"/>
                  </a:cubicBezTo>
                  <a:lnTo>
                    <a:pt x="908" y="737"/>
                  </a:lnTo>
                  <a:cubicBezTo>
                    <a:pt x="946" y="742"/>
                    <a:pt x="984" y="746"/>
                    <a:pt x="1022" y="746"/>
                  </a:cubicBezTo>
                  <a:cubicBezTo>
                    <a:pt x="1176" y="746"/>
                    <a:pt x="1308" y="688"/>
                    <a:pt x="1260" y="487"/>
                  </a:cubicBezTo>
                  <a:cubicBezTo>
                    <a:pt x="1235" y="391"/>
                    <a:pt x="1172" y="357"/>
                    <a:pt x="1093" y="357"/>
                  </a:cubicBezTo>
                  <a:cubicBezTo>
                    <a:pt x="994" y="357"/>
                    <a:pt x="870" y="410"/>
                    <a:pt x="764" y="459"/>
                  </a:cubicBezTo>
                  <a:cubicBezTo>
                    <a:pt x="816" y="266"/>
                    <a:pt x="859" y="1"/>
                    <a:pt x="631"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6849;p76">
              <a:extLst>
                <a:ext uri="{FF2B5EF4-FFF2-40B4-BE49-F238E27FC236}">
                  <a16:creationId xmlns:a16="http://schemas.microsoft.com/office/drawing/2014/main" id="{0CE90461-8302-25FC-1F4F-EE116D7556DF}"/>
                </a:ext>
              </a:extLst>
            </p:cNvPr>
            <p:cNvSpPr/>
            <p:nvPr/>
          </p:nvSpPr>
          <p:spPr>
            <a:xfrm>
              <a:off x="5822150" y="2545300"/>
              <a:ext cx="15625" cy="14175"/>
            </a:xfrm>
            <a:custGeom>
              <a:avLst/>
              <a:gdLst/>
              <a:ahLst/>
              <a:cxnLst/>
              <a:rect l="l" t="t" r="r" b="b"/>
              <a:pathLst>
                <a:path w="625" h="567" extrusionOk="0">
                  <a:moveTo>
                    <a:pt x="312" y="1"/>
                  </a:moveTo>
                  <a:cubicBezTo>
                    <a:pt x="302" y="1"/>
                    <a:pt x="291" y="2"/>
                    <a:pt x="279" y="5"/>
                  </a:cubicBezTo>
                  <a:cubicBezTo>
                    <a:pt x="191" y="19"/>
                    <a:pt x="205" y="107"/>
                    <a:pt x="222" y="195"/>
                  </a:cubicBezTo>
                  <a:cubicBezTo>
                    <a:pt x="185" y="165"/>
                    <a:pt x="141" y="143"/>
                    <a:pt x="105" y="143"/>
                  </a:cubicBezTo>
                  <a:cubicBezTo>
                    <a:pt x="68" y="143"/>
                    <a:pt x="38" y="165"/>
                    <a:pt x="29" y="223"/>
                  </a:cubicBezTo>
                  <a:cubicBezTo>
                    <a:pt x="1" y="311"/>
                    <a:pt x="89" y="325"/>
                    <a:pt x="177" y="343"/>
                  </a:cubicBezTo>
                  <a:cubicBezTo>
                    <a:pt x="103" y="399"/>
                    <a:pt x="46" y="473"/>
                    <a:pt x="134" y="533"/>
                  </a:cubicBezTo>
                  <a:cubicBezTo>
                    <a:pt x="156" y="547"/>
                    <a:pt x="175" y="553"/>
                    <a:pt x="192" y="553"/>
                  </a:cubicBezTo>
                  <a:cubicBezTo>
                    <a:pt x="244" y="553"/>
                    <a:pt x="276" y="497"/>
                    <a:pt x="310" y="431"/>
                  </a:cubicBezTo>
                  <a:cubicBezTo>
                    <a:pt x="321" y="498"/>
                    <a:pt x="357" y="566"/>
                    <a:pt x="413" y="566"/>
                  </a:cubicBezTo>
                  <a:cubicBezTo>
                    <a:pt x="430" y="566"/>
                    <a:pt x="449" y="560"/>
                    <a:pt x="469" y="547"/>
                  </a:cubicBezTo>
                  <a:cubicBezTo>
                    <a:pt x="542" y="487"/>
                    <a:pt x="500" y="413"/>
                    <a:pt x="440" y="357"/>
                  </a:cubicBezTo>
                  <a:lnTo>
                    <a:pt x="440" y="357"/>
                  </a:lnTo>
                  <a:cubicBezTo>
                    <a:pt x="458" y="359"/>
                    <a:pt x="476" y="361"/>
                    <a:pt x="493" y="361"/>
                  </a:cubicBezTo>
                  <a:cubicBezTo>
                    <a:pt x="563" y="361"/>
                    <a:pt x="625" y="333"/>
                    <a:pt x="602" y="237"/>
                  </a:cubicBezTo>
                  <a:cubicBezTo>
                    <a:pt x="590" y="191"/>
                    <a:pt x="559" y="175"/>
                    <a:pt x="520" y="175"/>
                  </a:cubicBezTo>
                  <a:cubicBezTo>
                    <a:pt x="473" y="175"/>
                    <a:pt x="415" y="200"/>
                    <a:pt x="367" y="223"/>
                  </a:cubicBezTo>
                  <a:cubicBezTo>
                    <a:pt x="395" y="131"/>
                    <a:pt x="410" y="1"/>
                    <a:pt x="312" y="1"/>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6850;p76">
              <a:extLst>
                <a:ext uri="{FF2B5EF4-FFF2-40B4-BE49-F238E27FC236}">
                  <a16:creationId xmlns:a16="http://schemas.microsoft.com/office/drawing/2014/main" id="{33B54172-435B-5E81-33C7-9605C5006BB8}"/>
                </a:ext>
              </a:extLst>
            </p:cNvPr>
            <p:cNvSpPr/>
            <p:nvPr/>
          </p:nvSpPr>
          <p:spPr>
            <a:xfrm>
              <a:off x="5813000" y="2558575"/>
              <a:ext cx="15275" cy="14275"/>
            </a:xfrm>
            <a:custGeom>
              <a:avLst/>
              <a:gdLst/>
              <a:ahLst/>
              <a:cxnLst/>
              <a:rect l="l" t="t" r="r" b="b"/>
              <a:pathLst>
                <a:path w="611" h="571" extrusionOk="0">
                  <a:moveTo>
                    <a:pt x="283" y="1"/>
                  </a:moveTo>
                  <a:cubicBezTo>
                    <a:pt x="277" y="1"/>
                    <a:pt x="271" y="1"/>
                    <a:pt x="265" y="2"/>
                  </a:cubicBezTo>
                  <a:cubicBezTo>
                    <a:pt x="177" y="16"/>
                    <a:pt x="191" y="104"/>
                    <a:pt x="219" y="192"/>
                  </a:cubicBezTo>
                  <a:cubicBezTo>
                    <a:pt x="173" y="168"/>
                    <a:pt x="127" y="145"/>
                    <a:pt x="90" y="145"/>
                  </a:cubicBezTo>
                  <a:cubicBezTo>
                    <a:pt x="56" y="145"/>
                    <a:pt x="28" y="164"/>
                    <a:pt x="15" y="220"/>
                  </a:cubicBezTo>
                  <a:cubicBezTo>
                    <a:pt x="1" y="308"/>
                    <a:pt x="89" y="339"/>
                    <a:pt x="177" y="339"/>
                  </a:cubicBezTo>
                  <a:cubicBezTo>
                    <a:pt x="89" y="396"/>
                    <a:pt x="29" y="469"/>
                    <a:pt x="131" y="543"/>
                  </a:cubicBezTo>
                  <a:cubicBezTo>
                    <a:pt x="146" y="552"/>
                    <a:pt x="161" y="556"/>
                    <a:pt x="175" y="556"/>
                  </a:cubicBezTo>
                  <a:cubicBezTo>
                    <a:pt x="229" y="556"/>
                    <a:pt x="271" y="500"/>
                    <a:pt x="293" y="441"/>
                  </a:cubicBezTo>
                  <a:cubicBezTo>
                    <a:pt x="316" y="506"/>
                    <a:pt x="345" y="571"/>
                    <a:pt x="394" y="571"/>
                  </a:cubicBezTo>
                  <a:cubicBezTo>
                    <a:pt x="412" y="571"/>
                    <a:pt x="432" y="563"/>
                    <a:pt x="455" y="543"/>
                  </a:cubicBezTo>
                  <a:cubicBezTo>
                    <a:pt x="543" y="498"/>
                    <a:pt x="483" y="410"/>
                    <a:pt x="427" y="353"/>
                  </a:cubicBezTo>
                  <a:lnTo>
                    <a:pt x="427" y="353"/>
                  </a:lnTo>
                  <a:cubicBezTo>
                    <a:pt x="444" y="356"/>
                    <a:pt x="462" y="358"/>
                    <a:pt x="479" y="358"/>
                  </a:cubicBezTo>
                  <a:cubicBezTo>
                    <a:pt x="550" y="358"/>
                    <a:pt x="611" y="330"/>
                    <a:pt x="588" y="234"/>
                  </a:cubicBezTo>
                  <a:cubicBezTo>
                    <a:pt x="580" y="188"/>
                    <a:pt x="550" y="172"/>
                    <a:pt x="511" y="172"/>
                  </a:cubicBezTo>
                  <a:cubicBezTo>
                    <a:pt x="463" y="172"/>
                    <a:pt x="401" y="196"/>
                    <a:pt x="353" y="220"/>
                  </a:cubicBezTo>
                  <a:cubicBezTo>
                    <a:pt x="379" y="123"/>
                    <a:pt x="393" y="1"/>
                    <a:pt x="283"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6851;p76">
              <a:extLst>
                <a:ext uri="{FF2B5EF4-FFF2-40B4-BE49-F238E27FC236}">
                  <a16:creationId xmlns:a16="http://schemas.microsoft.com/office/drawing/2014/main" id="{C54B912B-2F91-9BBC-2990-C2434D6E61FE}"/>
                </a:ext>
              </a:extLst>
            </p:cNvPr>
            <p:cNvSpPr/>
            <p:nvPr/>
          </p:nvSpPr>
          <p:spPr>
            <a:xfrm>
              <a:off x="5819600" y="2596325"/>
              <a:ext cx="47250" cy="1875"/>
            </a:xfrm>
            <a:custGeom>
              <a:avLst/>
              <a:gdLst/>
              <a:ahLst/>
              <a:cxnLst/>
              <a:rect l="l" t="t" r="r" b="b"/>
              <a:pathLst>
                <a:path w="1890" h="75" extrusionOk="0">
                  <a:moveTo>
                    <a:pt x="940" y="1"/>
                  </a:moveTo>
                  <a:cubicBezTo>
                    <a:pt x="630" y="1"/>
                    <a:pt x="324" y="1"/>
                    <a:pt x="1" y="43"/>
                  </a:cubicBezTo>
                  <a:cubicBezTo>
                    <a:pt x="324" y="74"/>
                    <a:pt x="630" y="74"/>
                    <a:pt x="940" y="74"/>
                  </a:cubicBezTo>
                  <a:cubicBezTo>
                    <a:pt x="1260" y="74"/>
                    <a:pt x="1570" y="74"/>
                    <a:pt x="1890" y="43"/>
                  </a:cubicBezTo>
                  <a:cubicBezTo>
                    <a:pt x="1570" y="1"/>
                    <a:pt x="1260" y="1"/>
                    <a:pt x="940" y="1"/>
                  </a:cubicBezTo>
                  <a:close/>
                </a:path>
              </a:pathLst>
            </a:custGeom>
            <a:solidFill>
              <a:srgbClr val="FFF5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6852;p76">
              <a:extLst>
                <a:ext uri="{FF2B5EF4-FFF2-40B4-BE49-F238E27FC236}">
                  <a16:creationId xmlns:a16="http://schemas.microsoft.com/office/drawing/2014/main" id="{966B1662-6326-6797-FB62-33F999F0B620}"/>
                </a:ext>
              </a:extLst>
            </p:cNvPr>
            <p:cNvSpPr/>
            <p:nvPr/>
          </p:nvSpPr>
          <p:spPr>
            <a:xfrm>
              <a:off x="5834300" y="2479100"/>
              <a:ext cx="28150" cy="46550"/>
            </a:xfrm>
            <a:custGeom>
              <a:avLst/>
              <a:gdLst/>
              <a:ahLst/>
              <a:cxnLst/>
              <a:rect l="l" t="t" r="r" b="b"/>
              <a:pathLst>
                <a:path w="1126" h="1862" extrusionOk="0">
                  <a:moveTo>
                    <a:pt x="996" y="1"/>
                  </a:moveTo>
                  <a:cubicBezTo>
                    <a:pt x="658" y="219"/>
                    <a:pt x="334" y="483"/>
                    <a:pt x="0" y="718"/>
                  </a:cubicBezTo>
                  <a:lnTo>
                    <a:pt x="71" y="863"/>
                  </a:lnTo>
                  <a:lnTo>
                    <a:pt x="144" y="1056"/>
                  </a:lnTo>
                  <a:cubicBezTo>
                    <a:pt x="176" y="1112"/>
                    <a:pt x="190" y="1172"/>
                    <a:pt x="218" y="1232"/>
                  </a:cubicBezTo>
                  <a:cubicBezTo>
                    <a:pt x="264" y="1362"/>
                    <a:pt x="320" y="1478"/>
                    <a:pt x="366" y="1598"/>
                  </a:cubicBezTo>
                  <a:lnTo>
                    <a:pt x="380" y="1626"/>
                  </a:lnTo>
                  <a:cubicBezTo>
                    <a:pt x="440" y="1774"/>
                    <a:pt x="584" y="1862"/>
                    <a:pt x="732" y="1862"/>
                  </a:cubicBezTo>
                  <a:cubicBezTo>
                    <a:pt x="950" y="1862"/>
                    <a:pt x="1126" y="1686"/>
                    <a:pt x="1126" y="1478"/>
                  </a:cubicBezTo>
                  <a:cubicBezTo>
                    <a:pt x="1126" y="1334"/>
                    <a:pt x="1126" y="1186"/>
                    <a:pt x="1112" y="1038"/>
                  </a:cubicBezTo>
                  <a:lnTo>
                    <a:pt x="1112" y="820"/>
                  </a:lnTo>
                  <a:lnTo>
                    <a:pt x="1084" y="616"/>
                  </a:lnTo>
                  <a:lnTo>
                    <a:pt x="1024" y="177"/>
                  </a:lnTo>
                  <a:cubicBezTo>
                    <a:pt x="1024" y="117"/>
                    <a:pt x="1010" y="57"/>
                    <a:pt x="996" y="1"/>
                  </a:cubicBezTo>
                  <a:close/>
                </a:path>
              </a:pathLst>
            </a:custGeom>
            <a:solidFill>
              <a:srgbClr val="FF9E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6853;p76">
              <a:extLst>
                <a:ext uri="{FF2B5EF4-FFF2-40B4-BE49-F238E27FC236}">
                  <a16:creationId xmlns:a16="http://schemas.microsoft.com/office/drawing/2014/main" id="{4A55E801-D9FD-8A13-EA7A-DBC0F7924CD1}"/>
                </a:ext>
              </a:extLst>
            </p:cNvPr>
            <p:cNvSpPr/>
            <p:nvPr/>
          </p:nvSpPr>
          <p:spPr>
            <a:xfrm>
              <a:off x="5829100" y="2497675"/>
              <a:ext cx="37400" cy="28450"/>
            </a:xfrm>
            <a:custGeom>
              <a:avLst/>
              <a:gdLst/>
              <a:ahLst/>
              <a:cxnLst/>
              <a:rect l="l" t="t" r="r" b="b"/>
              <a:pathLst>
                <a:path w="1496" h="1138" extrusionOk="0">
                  <a:moveTo>
                    <a:pt x="1294" y="1"/>
                  </a:moveTo>
                  <a:cubicBezTo>
                    <a:pt x="1248" y="1"/>
                    <a:pt x="1088" y="32"/>
                    <a:pt x="1088" y="32"/>
                  </a:cubicBezTo>
                  <a:lnTo>
                    <a:pt x="602" y="105"/>
                  </a:lnTo>
                  <a:lnTo>
                    <a:pt x="602" y="179"/>
                  </a:lnTo>
                  <a:lnTo>
                    <a:pt x="472" y="225"/>
                  </a:lnTo>
                  <a:cubicBezTo>
                    <a:pt x="472" y="225"/>
                    <a:pt x="426" y="253"/>
                    <a:pt x="352" y="313"/>
                  </a:cubicBezTo>
                  <a:cubicBezTo>
                    <a:pt x="208" y="401"/>
                    <a:pt x="1" y="577"/>
                    <a:pt x="60" y="679"/>
                  </a:cubicBezTo>
                  <a:cubicBezTo>
                    <a:pt x="83" y="719"/>
                    <a:pt x="125" y="735"/>
                    <a:pt x="174" y="735"/>
                  </a:cubicBezTo>
                  <a:cubicBezTo>
                    <a:pt x="282" y="735"/>
                    <a:pt x="426" y="660"/>
                    <a:pt x="486" y="619"/>
                  </a:cubicBezTo>
                  <a:cubicBezTo>
                    <a:pt x="500" y="619"/>
                    <a:pt x="514" y="605"/>
                    <a:pt x="514" y="605"/>
                  </a:cubicBezTo>
                  <a:lnTo>
                    <a:pt x="514" y="707"/>
                  </a:lnTo>
                  <a:lnTo>
                    <a:pt x="514" y="753"/>
                  </a:lnTo>
                  <a:cubicBezTo>
                    <a:pt x="528" y="795"/>
                    <a:pt x="588" y="985"/>
                    <a:pt x="662" y="1059"/>
                  </a:cubicBezTo>
                  <a:cubicBezTo>
                    <a:pt x="702" y="1102"/>
                    <a:pt x="759" y="1136"/>
                    <a:pt x="827" y="1136"/>
                  </a:cubicBezTo>
                  <a:cubicBezTo>
                    <a:pt x="854" y="1136"/>
                    <a:pt x="882" y="1130"/>
                    <a:pt x="912" y="1119"/>
                  </a:cubicBezTo>
                  <a:cubicBezTo>
                    <a:pt x="912" y="1119"/>
                    <a:pt x="951" y="1137"/>
                    <a:pt x="1011" y="1137"/>
                  </a:cubicBezTo>
                  <a:cubicBezTo>
                    <a:pt x="1041" y="1137"/>
                    <a:pt x="1077" y="1133"/>
                    <a:pt x="1116" y="1119"/>
                  </a:cubicBezTo>
                  <a:cubicBezTo>
                    <a:pt x="1116" y="1119"/>
                    <a:pt x="1135" y="1128"/>
                    <a:pt x="1174" y="1128"/>
                  </a:cubicBezTo>
                  <a:cubicBezTo>
                    <a:pt x="1202" y="1128"/>
                    <a:pt x="1242" y="1123"/>
                    <a:pt x="1292" y="1104"/>
                  </a:cubicBezTo>
                  <a:cubicBezTo>
                    <a:pt x="1292" y="1104"/>
                    <a:pt x="1310" y="1111"/>
                    <a:pt x="1341" y="1111"/>
                  </a:cubicBezTo>
                  <a:cubicBezTo>
                    <a:pt x="1356" y="1111"/>
                    <a:pt x="1374" y="1109"/>
                    <a:pt x="1394" y="1104"/>
                  </a:cubicBezTo>
                  <a:cubicBezTo>
                    <a:pt x="1422" y="1104"/>
                    <a:pt x="1439" y="1087"/>
                    <a:pt x="1467" y="1087"/>
                  </a:cubicBezTo>
                  <a:cubicBezTo>
                    <a:pt x="1496" y="1059"/>
                    <a:pt x="1496" y="929"/>
                    <a:pt x="1482" y="753"/>
                  </a:cubicBezTo>
                  <a:cubicBezTo>
                    <a:pt x="1467" y="489"/>
                    <a:pt x="1306" y="3"/>
                    <a:pt x="1306" y="3"/>
                  </a:cubicBezTo>
                  <a:cubicBezTo>
                    <a:pt x="1306" y="1"/>
                    <a:pt x="1301" y="1"/>
                    <a:pt x="1294" y="1"/>
                  </a:cubicBezTo>
                  <a:close/>
                </a:path>
              </a:pathLst>
            </a:custGeom>
            <a:solidFill>
              <a:srgbClr val="FF9E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6854;p76">
              <a:extLst>
                <a:ext uri="{FF2B5EF4-FFF2-40B4-BE49-F238E27FC236}">
                  <a16:creationId xmlns:a16="http://schemas.microsoft.com/office/drawing/2014/main" id="{8F0E2849-6D90-D77B-8BE3-66DF421959FA}"/>
                </a:ext>
              </a:extLst>
            </p:cNvPr>
            <p:cNvSpPr/>
            <p:nvPr/>
          </p:nvSpPr>
          <p:spPr>
            <a:xfrm>
              <a:off x="5758775" y="2350050"/>
              <a:ext cx="105525" cy="147675"/>
            </a:xfrm>
            <a:custGeom>
              <a:avLst/>
              <a:gdLst/>
              <a:ahLst/>
              <a:cxnLst/>
              <a:rect l="l" t="t" r="r" b="b"/>
              <a:pathLst>
                <a:path w="4221" h="5907" extrusionOk="0">
                  <a:moveTo>
                    <a:pt x="895" y="1"/>
                  </a:moveTo>
                  <a:cubicBezTo>
                    <a:pt x="70" y="1"/>
                    <a:pt x="0" y="773"/>
                    <a:pt x="31" y="1012"/>
                  </a:cubicBezTo>
                  <a:cubicBezTo>
                    <a:pt x="59" y="1262"/>
                    <a:pt x="865" y="2539"/>
                    <a:pt x="1452" y="3196"/>
                  </a:cubicBezTo>
                  <a:cubicBezTo>
                    <a:pt x="2036" y="3858"/>
                    <a:pt x="2961" y="5866"/>
                    <a:pt x="2961" y="5866"/>
                  </a:cubicBezTo>
                  <a:cubicBezTo>
                    <a:pt x="3016" y="5895"/>
                    <a:pt x="3096" y="5906"/>
                    <a:pt x="3189" y="5906"/>
                  </a:cubicBezTo>
                  <a:cubicBezTo>
                    <a:pt x="3563" y="5906"/>
                    <a:pt x="4147" y="5719"/>
                    <a:pt x="4147" y="5719"/>
                  </a:cubicBezTo>
                  <a:cubicBezTo>
                    <a:pt x="4147" y="5719"/>
                    <a:pt x="4221" y="5131"/>
                    <a:pt x="3753" y="3826"/>
                  </a:cubicBezTo>
                  <a:cubicBezTo>
                    <a:pt x="3267" y="2525"/>
                    <a:pt x="2536" y="1452"/>
                    <a:pt x="1966" y="678"/>
                  </a:cubicBezTo>
                  <a:cubicBezTo>
                    <a:pt x="1486" y="15"/>
                    <a:pt x="1006" y="3"/>
                    <a:pt x="969" y="3"/>
                  </a:cubicBezTo>
                  <a:cubicBezTo>
                    <a:pt x="968" y="3"/>
                    <a:pt x="967" y="3"/>
                    <a:pt x="967" y="3"/>
                  </a:cubicBezTo>
                  <a:cubicBezTo>
                    <a:pt x="942" y="1"/>
                    <a:pt x="919" y="1"/>
                    <a:pt x="895"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6855;p76">
              <a:extLst>
                <a:ext uri="{FF2B5EF4-FFF2-40B4-BE49-F238E27FC236}">
                  <a16:creationId xmlns:a16="http://schemas.microsoft.com/office/drawing/2014/main" id="{005FE946-6B5A-56B6-2DA1-DB93B55A1064}"/>
                </a:ext>
              </a:extLst>
            </p:cNvPr>
            <p:cNvSpPr/>
            <p:nvPr/>
          </p:nvSpPr>
          <p:spPr>
            <a:xfrm>
              <a:off x="5793575" y="2425550"/>
              <a:ext cx="6275" cy="9975"/>
            </a:xfrm>
            <a:custGeom>
              <a:avLst/>
              <a:gdLst/>
              <a:ahLst/>
              <a:cxnLst/>
              <a:rect l="l" t="t" r="r" b="b"/>
              <a:pathLst>
                <a:path w="251" h="399" extrusionOk="0">
                  <a:moveTo>
                    <a:pt x="1" y="1"/>
                  </a:moveTo>
                  <a:lnTo>
                    <a:pt x="1" y="1"/>
                  </a:lnTo>
                  <a:cubicBezTo>
                    <a:pt x="15" y="74"/>
                    <a:pt x="60" y="148"/>
                    <a:pt x="89" y="222"/>
                  </a:cubicBezTo>
                  <a:cubicBezTo>
                    <a:pt x="134" y="296"/>
                    <a:pt x="176" y="352"/>
                    <a:pt x="250" y="398"/>
                  </a:cubicBezTo>
                  <a:cubicBezTo>
                    <a:pt x="236" y="324"/>
                    <a:pt x="205" y="250"/>
                    <a:pt x="162" y="176"/>
                  </a:cubicBezTo>
                  <a:cubicBezTo>
                    <a:pt x="117" y="103"/>
                    <a:pt x="74" y="46"/>
                    <a:pt x="1"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6856;p76">
              <a:extLst>
                <a:ext uri="{FF2B5EF4-FFF2-40B4-BE49-F238E27FC236}">
                  <a16:creationId xmlns:a16="http://schemas.microsoft.com/office/drawing/2014/main" id="{28A6594C-D2B2-BF67-06FC-449634920845}"/>
                </a:ext>
              </a:extLst>
            </p:cNvPr>
            <p:cNvSpPr/>
            <p:nvPr/>
          </p:nvSpPr>
          <p:spPr>
            <a:xfrm>
              <a:off x="5663875" y="2345000"/>
              <a:ext cx="51725" cy="114425"/>
            </a:xfrm>
            <a:custGeom>
              <a:avLst/>
              <a:gdLst/>
              <a:ahLst/>
              <a:cxnLst/>
              <a:rect l="l" t="t" r="r" b="b"/>
              <a:pathLst>
                <a:path w="2069" h="4577" extrusionOk="0">
                  <a:moveTo>
                    <a:pt x="1495" y="1"/>
                  </a:moveTo>
                  <a:cubicBezTo>
                    <a:pt x="1291" y="1"/>
                    <a:pt x="764" y="117"/>
                    <a:pt x="616" y="159"/>
                  </a:cubicBezTo>
                  <a:cubicBezTo>
                    <a:pt x="602" y="159"/>
                    <a:pt x="588" y="190"/>
                    <a:pt x="588" y="205"/>
                  </a:cubicBezTo>
                  <a:cubicBezTo>
                    <a:pt x="851" y="2357"/>
                    <a:pt x="88" y="3796"/>
                    <a:pt x="0" y="3940"/>
                  </a:cubicBezTo>
                  <a:lnTo>
                    <a:pt x="0" y="3958"/>
                  </a:lnTo>
                  <a:lnTo>
                    <a:pt x="46" y="4528"/>
                  </a:lnTo>
                  <a:cubicBezTo>
                    <a:pt x="46" y="4551"/>
                    <a:pt x="65" y="4577"/>
                    <a:pt x="88" y="4577"/>
                  </a:cubicBezTo>
                  <a:cubicBezTo>
                    <a:pt x="93" y="4577"/>
                    <a:pt x="97" y="4576"/>
                    <a:pt x="102" y="4573"/>
                  </a:cubicBezTo>
                  <a:cubicBezTo>
                    <a:pt x="2069" y="4028"/>
                    <a:pt x="1597" y="440"/>
                    <a:pt x="1541" y="43"/>
                  </a:cubicBezTo>
                  <a:cubicBezTo>
                    <a:pt x="1523" y="15"/>
                    <a:pt x="1509" y="1"/>
                    <a:pt x="1495"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6857;p76">
              <a:extLst>
                <a:ext uri="{FF2B5EF4-FFF2-40B4-BE49-F238E27FC236}">
                  <a16:creationId xmlns:a16="http://schemas.microsoft.com/office/drawing/2014/main" id="{B2595188-D17A-7C35-423B-E8029809B7C9}"/>
                </a:ext>
              </a:extLst>
            </p:cNvPr>
            <p:cNvSpPr/>
            <p:nvPr/>
          </p:nvSpPr>
          <p:spPr>
            <a:xfrm>
              <a:off x="5667550" y="2348950"/>
              <a:ext cx="33725" cy="96775"/>
            </a:xfrm>
            <a:custGeom>
              <a:avLst/>
              <a:gdLst/>
              <a:ahLst/>
              <a:cxnLst/>
              <a:rect l="l" t="t" r="r" b="b"/>
              <a:pathLst>
                <a:path w="1349" h="3871" extrusionOk="0">
                  <a:moveTo>
                    <a:pt x="1172" y="1"/>
                  </a:moveTo>
                  <a:lnTo>
                    <a:pt x="1218" y="251"/>
                  </a:lnTo>
                  <a:cubicBezTo>
                    <a:pt x="1232" y="324"/>
                    <a:pt x="1260" y="412"/>
                    <a:pt x="1260" y="500"/>
                  </a:cubicBezTo>
                  <a:lnTo>
                    <a:pt x="1288" y="750"/>
                  </a:lnTo>
                  <a:lnTo>
                    <a:pt x="1288" y="866"/>
                  </a:lnTo>
                  <a:lnTo>
                    <a:pt x="1288" y="1000"/>
                  </a:lnTo>
                  <a:lnTo>
                    <a:pt x="1288" y="1250"/>
                  </a:lnTo>
                  <a:cubicBezTo>
                    <a:pt x="1288" y="1337"/>
                    <a:pt x="1274" y="1408"/>
                    <a:pt x="1274" y="1496"/>
                  </a:cubicBezTo>
                  <a:lnTo>
                    <a:pt x="1260" y="1629"/>
                  </a:lnTo>
                  <a:lnTo>
                    <a:pt x="1232" y="1746"/>
                  </a:lnTo>
                  <a:cubicBezTo>
                    <a:pt x="1218" y="1833"/>
                    <a:pt x="1200" y="1907"/>
                    <a:pt x="1172" y="1995"/>
                  </a:cubicBezTo>
                  <a:cubicBezTo>
                    <a:pt x="1098" y="2319"/>
                    <a:pt x="968" y="2625"/>
                    <a:pt x="792" y="2903"/>
                  </a:cubicBezTo>
                  <a:cubicBezTo>
                    <a:pt x="704" y="3051"/>
                    <a:pt x="602" y="3184"/>
                    <a:pt x="497" y="3314"/>
                  </a:cubicBezTo>
                  <a:cubicBezTo>
                    <a:pt x="450" y="3361"/>
                    <a:pt x="403" y="3411"/>
                    <a:pt x="355" y="3460"/>
                  </a:cubicBezTo>
                  <a:lnTo>
                    <a:pt x="355" y="3460"/>
                  </a:lnTo>
                  <a:cubicBezTo>
                    <a:pt x="365" y="3445"/>
                    <a:pt x="374" y="3431"/>
                    <a:pt x="381" y="3416"/>
                  </a:cubicBezTo>
                  <a:lnTo>
                    <a:pt x="441" y="3300"/>
                  </a:lnTo>
                  <a:cubicBezTo>
                    <a:pt x="469" y="3240"/>
                    <a:pt x="515" y="3167"/>
                    <a:pt x="543" y="3096"/>
                  </a:cubicBezTo>
                  <a:lnTo>
                    <a:pt x="617" y="2875"/>
                  </a:lnTo>
                  <a:cubicBezTo>
                    <a:pt x="704" y="2569"/>
                    <a:pt x="778" y="2259"/>
                    <a:pt x="792" y="1935"/>
                  </a:cubicBezTo>
                  <a:cubicBezTo>
                    <a:pt x="806" y="1629"/>
                    <a:pt x="792" y="1306"/>
                    <a:pt x="747" y="1000"/>
                  </a:cubicBezTo>
                  <a:cubicBezTo>
                    <a:pt x="690" y="690"/>
                    <a:pt x="631" y="384"/>
                    <a:pt x="529" y="89"/>
                  </a:cubicBezTo>
                  <a:lnTo>
                    <a:pt x="529" y="89"/>
                  </a:lnTo>
                  <a:cubicBezTo>
                    <a:pt x="617" y="398"/>
                    <a:pt x="673" y="704"/>
                    <a:pt x="704" y="1014"/>
                  </a:cubicBezTo>
                  <a:cubicBezTo>
                    <a:pt x="733" y="1320"/>
                    <a:pt x="747" y="1629"/>
                    <a:pt x="719" y="1935"/>
                  </a:cubicBezTo>
                  <a:cubicBezTo>
                    <a:pt x="704" y="2245"/>
                    <a:pt x="645" y="2551"/>
                    <a:pt x="543" y="2846"/>
                  </a:cubicBezTo>
                  <a:lnTo>
                    <a:pt x="469" y="3065"/>
                  </a:lnTo>
                  <a:cubicBezTo>
                    <a:pt x="441" y="3138"/>
                    <a:pt x="395" y="3198"/>
                    <a:pt x="367" y="3272"/>
                  </a:cubicBezTo>
                  <a:lnTo>
                    <a:pt x="307" y="3374"/>
                  </a:lnTo>
                  <a:cubicBezTo>
                    <a:pt x="293" y="3402"/>
                    <a:pt x="279" y="3448"/>
                    <a:pt x="251" y="3476"/>
                  </a:cubicBezTo>
                  <a:lnTo>
                    <a:pt x="147" y="3642"/>
                  </a:lnTo>
                  <a:lnTo>
                    <a:pt x="147" y="3642"/>
                  </a:lnTo>
                  <a:cubicBezTo>
                    <a:pt x="141" y="3645"/>
                    <a:pt x="136" y="3649"/>
                    <a:pt x="131" y="3652"/>
                  </a:cubicBezTo>
                  <a:lnTo>
                    <a:pt x="137" y="3657"/>
                  </a:lnTo>
                  <a:lnTo>
                    <a:pt x="137" y="3657"/>
                  </a:lnTo>
                  <a:lnTo>
                    <a:pt x="131" y="3666"/>
                  </a:lnTo>
                  <a:lnTo>
                    <a:pt x="1" y="3870"/>
                  </a:lnTo>
                  <a:lnTo>
                    <a:pt x="191" y="3726"/>
                  </a:lnTo>
                  <a:cubicBezTo>
                    <a:pt x="455" y="3504"/>
                    <a:pt x="673" y="3240"/>
                    <a:pt x="849" y="2948"/>
                  </a:cubicBezTo>
                  <a:cubicBezTo>
                    <a:pt x="1025" y="2657"/>
                    <a:pt x="1158" y="2333"/>
                    <a:pt x="1246" y="2009"/>
                  </a:cubicBezTo>
                  <a:cubicBezTo>
                    <a:pt x="1260" y="1921"/>
                    <a:pt x="1274" y="1833"/>
                    <a:pt x="1288" y="1760"/>
                  </a:cubicBezTo>
                  <a:lnTo>
                    <a:pt x="1320" y="1629"/>
                  </a:lnTo>
                  <a:lnTo>
                    <a:pt x="1320" y="1496"/>
                  </a:lnTo>
                  <a:cubicBezTo>
                    <a:pt x="1334" y="1425"/>
                    <a:pt x="1334" y="1337"/>
                    <a:pt x="1348" y="1250"/>
                  </a:cubicBezTo>
                  <a:lnTo>
                    <a:pt x="1334" y="1000"/>
                  </a:lnTo>
                  <a:lnTo>
                    <a:pt x="1334" y="866"/>
                  </a:lnTo>
                  <a:lnTo>
                    <a:pt x="1320" y="736"/>
                  </a:lnTo>
                  <a:lnTo>
                    <a:pt x="1288" y="486"/>
                  </a:lnTo>
                  <a:cubicBezTo>
                    <a:pt x="1260" y="324"/>
                    <a:pt x="1218" y="163"/>
                    <a:pt x="1172"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6858;p76">
              <a:extLst>
                <a:ext uri="{FF2B5EF4-FFF2-40B4-BE49-F238E27FC236}">
                  <a16:creationId xmlns:a16="http://schemas.microsoft.com/office/drawing/2014/main" id="{5916A08A-7E3D-7B6F-0B21-A86E9973B1BC}"/>
                </a:ext>
              </a:extLst>
            </p:cNvPr>
            <p:cNvSpPr/>
            <p:nvPr/>
          </p:nvSpPr>
          <p:spPr>
            <a:xfrm>
              <a:off x="5749600" y="2345000"/>
              <a:ext cx="51750" cy="114425"/>
            </a:xfrm>
            <a:custGeom>
              <a:avLst/>
              <a:gdLst/>
              <a:ahLst/>
              <a:cxnLst/>
              <a:rect l="l" t="t" r="r" b="b"/>
              <a:pathLst>
                <a:path w="2070" h="4577" extrusionOk="0">
                  <a:moveTo>
                    <a:pt x="574" y="1"/>
                  </a:moveTo>
                  <a:cubicBezTo>
                    <a:pt x="557" y="1"/>
                    <a:pt x="543" y="15"/>
                    <a:pt x="528" y="43"/>
                  </a:cubicBezTo>
                  <a:cubicBezTo>
                    <a:pt x="469" y="440"/>
                    <a:pt x="1" y="4028"/>
                    <a:pt x="1964" y="4573"/>
                  </a:cubicBezTo>
                  <a:cubicBezTo>
                    <a:pt x="1969" y="4576"/>
                    <a:pt x="1974" y="4577"/>
                    <a:pt x="1979" y="4577"/>
                  </a:cubicBezTo>
                  <a:cubicBezTo>
                    <a:pt x="2004" y="4577"/>
                    <a:pt x="2023" y="4551"/>
                    <a:pt x="2023" y="4528"/>
                  </a:cubicBezTo>
                  <a:lnTo>
                    <a:pt x="2069" y="3958"/>
                  </a:lnTo>
                  <a:cubicBezTo>
                    <a:pt x="2069" y="3958"/>
                    <a:pt x="2069" y="3940"/>
                    <a:pt x="2052" y="3940"/>
                  </a:cubicBezTo>
                  <a:cubicBezTo>
                    <a:pt x="1981" y="3796"/>
                    <a:pt x="1218" y="2357"/>
                    <a:pt x="1482" y="205"/>
                  </a:cubicBezTo>
                  <a:cubicBezTo>
                    <a:pt x="1482" y="190"/>
                    <a:pt x="1468" y="159"/>
                    <a:pt x="1454" y="159"/>
                  </a:cubicBezTo>
                  <a:cubicBezTo>
                    <a:pt x="1306" y="117"/>
                    <a:pt x="778" y="1"/>
                    <a:pt x="574"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4" name="Google Shape;6859;p76">
              <a:extLst>
                <a:ext uri="{FF2B5EF4-FFF2-40B4-BE49-F238E27FC236}">
                  <a16:creationId xmlns:a16="http://schemas.microsoft.com/office/drawing/2014/main" id="{69A0659D-A3E0-C471-60A6-CDDEC2CF0453}"/>
                </a:ext>
              </a:extLst>
            </p:cNvPr>
            <p:cNvSpPr/>
            <p:nvPr/>
          </p:nvSpPr>
          <p:spPr>
            <a:xfrm>
              <a:off x="5764300" y="2349750"/>
              <a:ext cx="29650" cy="99300"/>
            </a:xfrm>
            <a:custGeom>
              <a:avLst/>
              <a:gdLst/>
              <a:ahLst/>
              <a:cxnLst/>
              <a:rect l="l" t="t" r="r" b="b"/>
              <a:pathLst>
                <a:path w="1186" h="3972" extrusionOk="0">
                  <a:moveTo>
                    <a:pt x="57" y="0"/>
                  </a:moveTo>
                  <a:cubicBezTo>
                    <a:pt x="14" y="352"/>
                    <a:pt x="0" y="718"/>
                    <a:pt x="0" y="1070"/>
                  </a:cubicBezTo>
                  <a:cubicBezTo>
                    <a:pt x="0" y="1422"/>
                    <a:pt x="28" y="1773"/>
                    <a:pt x="74" y="2125"/>
                  </a:cubicBezTo>
                  <a:cubicBezTo>
                    <a:pt x="102" y="2315"/>
                    <a:pt x="130" y="2477"/>
                    <a:pt x="190" y="2653"/>
                  </a:cubicBezTo>
                  <a:cubicBezTo>
                    <a:pt x="232" y="2829"/>
                    <a:pt x="292" y="3004"/>
                    <a:pt x="366" y="3166"/>
                  </a:cubicBezTo>
                  <a:cubicBezTo>
                    <a:pt x="440" y="3328"/>
                    <a:pt x="542" y="3486"/>
                    <a:pt x="658" y="3620"/>
                  </a:cubicBezTo>
                  <a:cubicBezTo>
                    <a:pt x="778" y="3750"/>
                    <a:pt x="922" y="3870"/>
                    <a:pt x="1098" y="3926"/>
                  </a:cubicBezTo>
                  <a:lnTo>
                    <a:pt x="1186" y="3972"/>
                  </a:lnTo>
                  <a:lnTo>
                    <a:pt x="1157" y="3884"/>
                  </a:lnTo>
                  <a:cubicBezTo>
                    <a:pt x="1055" y="3574"/>
                    <a:pt x="968" y="3268"/>
                    <a:pt x="894" y="2959"/>
                  </a:cubicBezTo>
                  <a:cubicBezTo>
                    <a:pt x="820" y="2653"/>
                    <a:pt x="760" y="2329"/>
                    <a:pt x="718" y="2023"/>
                  </a:cubicBezTo>
                  <a:cubicBezTo>
                    <a:pt x="658" y="1699"/>
                    <a:pt x="630" y="1393"/>
                    <a:pt x="630" y="1070"/>
                  </a:cubicBezTo>
                  <a:cubicBezTo>
                    <a:pt x="630" y="746"/>
                    <a:pt x="644" y="426"/>
                    <a:pt x="746" y="117"/>
                  </a:cubicBezTo>
                  <a:lnTo>
                    <a:pt x="746" y="117"/>
                  </a:lnTo>
                  <a:cubicBezTo>
                    <a:pt x="630" y="426"/>
                    <a:pt x="602" y="746"/>
                    <a:pt x="584" y="1070"/>
                  </a:cubicBezTo>
                  <a:cubicBezTo>
                    <a:pt x="584" y="1393"/>
                    <a:pt x="616" y="1714"/>
                    <a:pt x="658" y="2023"/>
                  </a:cubicBezTo>
                  <a:cubicBezTo>
                    <a:pt x="690" y="2343"/>
                    <a:pt x="746" y="2667"/>
                    <a:pt x="820" y="2976"/>
                  </a:cubicBezTo>
                  <a:cubicBezTo>
                    <a:pt x="887" y="3266"/>
                    <a:pt x="965" y="3547"/>
                    <a:pt x="1055" y="3824"/>
                  </a:cubicBezTo>
                  <a:lnTo>
                    <a:pt x="1055" y="3824"/>
                  </a:lnTo>
                  <a:cubicBezTo>
                    <a:pt x="926" y="3763"/>
                    <a:pt x="816" y="3673"/>
                    <a:pt x="718" y="3560"/>
                  </a:cubicBezTo>
                  <a:cubicBezTo>
                    <a:pt x="602" y="3430"/>
                    <a:pt x="514" y="3282"/>
                    <a:pt x="440" y="3135"/>
                  </a:cubicBezTo>
                  <a:cubicBezTo>
                    <a:pt x="278" y="2814"/>
                    <a:pt x="204" y="2463"/>
                    <a:pt x="144" y="2125"/>
                  </a:cubicBezTo>
                  <a:cubicBezTo>
                    <a:pt x="88" y="1773"/>
                    <a:pt x="57" y="1422"/>
                    <a:pt x="42" y="1070"/>
                  </a:cubicBezTo>
                  <a:cubicBezTo>
                    <a:pt x="28" y="718"/>
                    <a:pt x="28" y="366"/>
                    <a:pt x="57"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5" name="Google Shape;6860;p76">
              <a:extLst>
                <a:ext uri="{FF2B5EF4-FFF2-40B4-BE49-F238E27FC236}">
                  <a16:creationId xmlns:a16="http://schemas.microsoft.com/office/drawing/2014/main" id="{23093A72-2ECD-EDA6-10F0-3F3069C20B92}"/>
                </a:ext>
              </a:extLst>
            </p:cNvPr>
            <p:cNvSpPr/>
            <p:nvPr/>
          </p:nvSpPr>
          <p:spPr>
            <a:xfrm>
              <a:off x="5662825" y="2269100"/>
              <a:ext cx="9500" cy="2575"/>
            </a:xfrm>
            <a:custGeom>
              <a:avLst/>
              <a:gdLst/>
              <a:ahLst/>
              <a:cxnLst/>
              <a:rect l="l" t="t" r="r" b="b"/>
              <a:pathLst>
                <a:path w="380" h="103" extrusionOk="0">
                  <a:moveTo>
                    <a:pt x="28" y="1"/>
                  </a:moveTo>
                  <a:cubicBezTo>
                    <a:pt x="14" y="1"/>
                    <a:pt x="0" y="15"/>
                    <a:pt x="0" y="29"/>
                  </a:cubicBezTo>
                  <a:cubicBezTo>
                    <a:pt x="0" y="47"/>
                    <a:pt x="14" y="61"/>
                    <a:pt x="28" y="75"/>
                  </a:cubicBezTo>
                  <a:lnTo>
                    <a:pt x="320" y="103"/>
                  </a:lnTo>
                  <a:cubicBezTo>
                    <a:pt x="352" y="103"/>
                    <a:pt x="380" y="89"/>
                    <a:pt x="380" y="61"/>
                  </a:cubicBezTo>
                  <a:cubicBezTo>
                    <a:pt x="380" y="29"/>
                    <a:pt x="352" y="15"/>
                    <a:pt x="320" y="15"/>
                  </a:cubicBezTo>
                  <a:lnTo>
                    <a:pt x="28"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6861;p76">
              <a:extLst>
                <a:ext uri="{FF2B5EF4-FFF2-40B4-BE49-F238E27FC236}">
                  <a16:creationId xmlns:a16="http://schemas.microsoft.com/office/drawing/2014/main" id="{60B0D37C-8FA0-930D-797B-9437F8451850}"/>
                </a:ext>
              </a:extLst>
            </p:cNvPr>
            <p:cNvSpPr/>
            <p:nvPr/>
          </p:nvSpPr>
          <p:spPr>
            <a:xfrm>
              <a:off x="5663525" y="2264725"/>
              <a:ext cx="9525" cy="4200"/>
            </a:xfrm>
            <a:custGeom>
              <a:avLst/>
              <a:gdLst/>
              <a:ahLst/>
              <a:cxnLst/>
              <a:rect l="l" t="t" r="r" b="b"/>
              <a:pathLst>
                <a:path w="381" h="168" extrusionOk="0">
                  <a:moveTo>
                    <a:pt x="42" y="0"/>
                  </a:moveTo>
                  <a:cubicBezTo>
                    <a:pt x="28" y="0"/>
                    <a:pt x="14" y="0"/>
                    <a:pt x="14" y="14"/>
                  </a:cubicBezTo>
                  <a:cubicBezTo>
                    <a:pt x="0" y="28"/>
                    <a:pt x="14" y="60"/>
                    <a:pt x="28" y="60"/>
                  </a:cubicBezTo>
                  <a:lnTo>
                    <a:pt x="306" y="162"/>
                  </a:lnTo>
                  <a:cubicBezTo>
                    <a:pt x="315" y="166"/>
                    <a:pt x="323" y="167"/>
                    <a:pt x="330" y="167"/>
                  </a:cubicBezTo>
                  <a:cubicBezTo>
                    <a:pt x="351" y="167"/>
                    <a:pt x="366" y="154"/>
                    <a:pt x="366" y="134"/>
                  </a:cubicBezTo>
                  <a:cubicBezTo>
                    <a:pt x="380" y="102"/>
                    <a:pt x="366" y="88"/>
                    <a:pt x="338" y="74"/>
                  </a:cubicBezTo>
                  <a:lnTo>
                    <a:pt x="42"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6862;p76">
              <a:extLst>
                <a:ext uri="{FF2B5EF4-FFF2-40B4-BE49-F238E27FC236}">
                  <a16:creationId xmlns:a16="http://schemas.microsoft.com/office/drawing/2014/main" id="{E0B007EE-6931-12DA-2ACA-1EF7B77F2D43}"/>
                </a:ext>
              </a:extLst>
            </p:cNvPr>
            <p:cNvSpPr/>
            <p:nvPr/>
          </p:nvSpPr>
          <p:spPr>
            <a:xfrm>
              <a:off x="5665000" y="2259600"/>
              <a:ext cx="8825" cy="5625"/>
            </a:xfrm>
            <a:custGeom>
              <a:avLst/>
              <a:gdLst/>
              <a:ahLst/>
              <a:cxnLst/>
              <a:rect l="l" t="t" r="r" b="b"/>
              <a:pathLst>
                <a:path w="353" h="225" extrusionOk="0">
                  <a:moveTo>
                    <a:pt x="57" y="1"/>
                  </a:moveTo>
                  <a:cubicBezTo>
                    <a:pt x="43" y="1"/>
                    <a:pt x="29" y="1"/>
                    <a:pt x="15" y="15"/>
                  </a:cubicBezTo>
                  <a:cubicBezTo>
                    <a:pt x="1" y="29"/>
                    <a:pt x="15" y="43"/>
                    <a:pt x="29" y="57"/>
                  </a:cubicBezTo>
                  <a:lnTo>
                    <a:pt x="265" y="219"/>
                  </a:lnTo>
                  <a:lnTo>
                    <a:pt x="279" y="219"/>
                  </a:lnTo>
                  <a:cubicBezTo>
                    <a:pt x="283" y="223"/>
                    <a:pt x="288" y="225"/>
                    <a:pt x="294" y="225"/>
                  </a:cubicBezTo>
                  <a:cubicBezTo>
                    <a:pt x="308" y="225"/>
                    <a:pt x="325" y="215"/>
                    <a:pt x="335" y="205"/>
                  </a:cubicBezTo>
                  <a:cubicBezTo>
                    <a:pt x="353" y="177"/>
                    <a:pt x="335" y="145"/>
                    <a:pt x="321" y="145"/>
                  </a:cubicBezTo>
                  <a:lnTo>
                    <a:pt x="57"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6863;p76">
              <a:extLst>
                <a:ext uri="{FF2B5EF4-FFF2-40B4-BE49-F238E27FC236}">
                  <a16:creationId xmlns:a16="http://schemas.microsoft.com/office/drawing/2014/main" id="{0FB49C5B-E88D-0869-0760-460B7B042764}"/>
                </a:ext>
              </a:extLst>
            </p:cNvPr>
            <p:cNvSpPr/>
            <p:nvPr/>
          </p:nvSpPr>
          <p:spPr>
            <a:xfrm>
              <a:off x="5789175" y="2272450"/>
              <a:ext cx="9525" cy="2575"/>
            </a:xfrm>
            <a:custGeom>
              <a:avLst/>
              <a:gdLst/>
              <a:ahLst/>
              <a:cxnLst/>
              <a:rect l="l" t="t" r="r" b="b"/>
              <a:pathLst>
                <a:path w="381" h="103" extrusionOk="0">
                  <a:moveTo>
                    <a:pt x="46" y="1"/>
                  </a:moveTo>
                  <a:cubicBezTo>
                    <a:pt x="29" y="15"/>
                    <a:pt x="1" y="29"/>
                    <a:pt x="1" y="57"/>
                  </a:cubicBezTo>
                  <a:cubicBezTo>
                    <a:pt x="15" y="88"/>
                    <a:pt x="29" y="103"/>
                    <a:pt x="60" y="103"/>
                  </a:cubicBezTo>
                  <a:lnTo>
                    <a:pt x="352" y="71"/>
                  </a:lnTo>
                  <a:cubicBezTo>
                    <a:pt x="367" y="57"/>
                    <a:pt x="381" y="43"/>
                    <a:pt x="381" y="29"/>
                  </a:cubicBezTo>
                  <a:cubicBezTo>
                    <a:pt x="381" y="15"/>
                    <a:pt x="367" y="1"/>
                    <a:pt x="352"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6864;p76">
              <a:extLst>
                <a:ext uri="{FF2B5EF4-FFF2-40B4-BE49-F238E27FC236}">
                  <a16:creationId xmlns:a16="http://schemas.microsoft.com/office/drawing/2014/main" id="{7B3B2129-22D5-064D-102C-8EDF8F2CA34F}"/>
                </a:ext>
              </a:extLst>
            </p:cNvPr>
            <p:cNvSpPr/>
            <p:nvPr/>
          </p:nvSpPr>
          <p:spPr>
            <a:xfrm>
              <a:off x="5788475" y="2268050"/>
              <a:ext cx="9525" cy="3975"/>
            </a:xfrm>
            <a:custGeom>
              <a:avLst/>
              <a:gdLst/>
              <a:ahLst/>
              <a:cxnLst/>
              <a:rect l="l" t="t" r="r" b="b"/>
              <a:pathLst>
                <a:path w="381" h="159" extrusionOk="0">
                  <a:moveTo>
                    <a:pt x="338" y="1"/>
                  </a:moveTo>
                  <a:lnTo>
                    <a:pt x="43" y="57"/>
                  </a:lnTo>
                  <a:lnTo>
                    <a:pt x="43" y="71"/>
                  </a:lnTo>
                  <a:cubicBezTo>
                    <a:pt x="15" y="71"/>
                    <a:pt x="1" y="103"/>
                    <a:pt x="15" y="131"/>
                  </a:cubicBezTo>
                  <a:cubicBezTo>
                    <a:pt x="15" y="145"/>
                    <a:pt x="43" y="159"/>
                    <a:pt x="74" y="159"/>
                  </a:cubicBezTo>
                  <a:lnTo>
                    <a:pt x="352" y="57"/>
                  </a:lnTo>
                  <a:cubicBezTo>
                    <a:pt x="366" y="57"/>
                    <a:pt x="380" y="43"/>
                    <a:pt x="380" y="15"/>
                  </a:cubicBezTo>
                  <a:cubicBezTo>
                    <a:pt x="366" y="1"/>
                    <a:pt x="352" y="1"/>
                    <a:pt x="33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6865;p76">
              <a:extLst>
                <a:ext uri="{FF2B5EF4-FFF2-40B4-BE49-F238E27FC236}">
                  <a16:creationId xmlns:a16="http://schemas.microsoft.com/office/drawing/2014/main" id="{1BBBA965-0336-CFC8-38F4-1ABBDC8F0168}"/>
                </a:ext>
              </a:extLst>
            </p:cNvPr>
            <p:cNvSpPr/>
            <p:nvPr/>
          </p:nvSpPr>
          <p:spPr>
            <a:xfrm>
              <a:off x="5787675" y="2262725"/>
              <a:ext cx="8825" cy="5700"/>
            </a:xfrm>
            <a:custGeom>
              <a:avLst/>
              <a:gdLst/>
              <a:ahLst/>
              <a:cxnLst/>
              <a:rect l="l" t="t" r="r" b="b"/>
              <a:pathLst>
                <a:path w="353" h="228" extrusionOk="0">
                  <a:moveTo>
                    <a:pt x="323" y="0"/>
                  </a:moveTo>
                  <a:cubicBezTo>
                    <a:pt x="319" y="0"/>
                    <a:pt x="315" y="2"/>
                    <a:pt x="310" y="6"/>
                  </a:cubicBezTo>
                  <a:lnTo>
                    <a:pt x="47" y="140"/>
                  </a:lnTo>
                  <a:lnTo>
                    <a:pt x="33" y="140"/>
                  </a:lnTo>
                  <a:cubicBezTo>
                    <a:pt x="18" y="154"/>
                    <a:pt x="1" y="182"/>
                    <a:pt x="18" y="196"/>
                  </a:cubicBezTo>
                  <a:cubicBezTo>
                    <a:pt x="33" y="228"/>
                    <a:pt x="61" y="228"/>
                    <a:pt x="89" y="228"/>
                  </a:cubicBezTo>
                  <a:lnTo>
                    <a:pt x="339" y="66"/>
                  </a:lnTo>
                  <a:cubicBezTo>
                    <a:pt x="353" y="52"/>
                    <a:pt x="353" y="38"/>
                    <a:pt x="353" y="20"/>
                  </a:cubicBezTo>
                  <a:cubicBezTo>
                    <a:pt x="343" y="10"/>
                    <a:pt x="333" y="0"/>
                    <a:pt x="323"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6866;p76">
              <a:extLst>
                <a:ext uri="{FF2B5EF4-FFF2-40B4-BE49-F238E27FC236}">
                  <a16:creationId xmlns:a16="http://schemas.microsoft.com/office/drawing/2014/main" id="{8B5D61CF-0D26-6480-D209-B3201CE53400}"/>
                </a:ext>
              </a:extLst>
            </p:cNvPr>
            <p:cNvSpPr/>
            <p:nvPr/>
          </p:nvSpPr>
          <p:spPr>
            <a:xfrm>
              <a:off x="5748900" y="2251150"/>
              <a:ext cx="42850" cy="38875"/>
            </a:xfrm>
            <a:custGeom>
              <a:avLst/>
              <a:gdLst/>
              <a:ahLst/>
              <a:cxnLst/>
              <a:rect l="l" t="t" r="r" b="b"/>
              <a:pathLst>
                <a:path w="1714" h="1555" extrusionOk="0">
                  <a:moveTo>
                    <a:pt x="864" y="1"/>
                  </a:moveTo>
                  <a:cubicBezTo>
                    <a:pt x="796" y="1"/>
                    <a:pt x="727" y="10"/>
                    <a:pt x="658" y="29"/>
                  </a:cubicBezTo>
                  <a:cubicBezTo>
                    <a:pt x="233" y="149"/>
                    <a:pt x="1" y="571"/>
                    <a:pt x="117" y="983"/>
                  </a:cubicBezTo>
                  <a:cubicBezTo>
                    <a:pt x="213" y="1324"/>
                    <a:pt x="523" y="1554"/>
                    <a:pt x="860" y="1554"/>
                  </a:cubicBezTo>
                  <a:cubicBezTo>
                    <a:pt x="930" y="1554"/>
                    <a:pt x="1000" y="1545"/>
                    <a:pt x="1070" y="1524"/>
                  </a:cubicBezTo>
                  <a:cubicBezTo>
                    <a:pt x="1482" y="1422"/>
                    <a:pt x="1714" y="983"/>
                    <a:pt x="1612" y="571"/>
                  </a:cubicBezTo>
                  <a:cubicBezTo>
                    <a:pt x="1515" y="231"/>
                    <a:pt x="1203" y="1"/>
                    <a:pt x="864"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6867;p76">
              <a:extLst>
                <a:ext uri="{FF2B5EF4-FFF2-40B4-BE49-F238E27FC236}">
                  <a16:creationId xmlns:a16="http://schemas.microsoft.com/office/drawing/2014/main" id="{1A77E2C8-D26C-15EF-D0E5-5B3CE1BDCA42}"/>
                </a:ext>
              </a:extLst>
            </p:cNvPr>
            <p:cNvSpPr/>
            <p:nvPr/>
          </p:nvSpPr>
          <p:spPr>
            <a:xfrm>
              <a:off x="5750300" y="2250475"/>
              <a:ext cx="40050" cy="40300"/>
            </a:xfrm>
            <a:custGeom>
              <a:avLst/>
              <a:gdLst/>
              <a:ahLst/>
              <a:cxnLst/>
              <a:rect l="l" t="t" r="r" b="b"/>
              <a:pathLst>
                <a:path w="1602" h="1612" extrusionOk="0">
                  <a:moveTo>
                    <a:pt x="792" y="56"/>
                  </a:moveTo>
                  <a:cubicBezTo>
                    <a:pt x="1130" y="56"/>
                    <a:pt x="1426" y="278"/>
                    <a:pt x="1528" y="616"/>
                  </a:cubicBezTo>
                  <a:cubicBezTo>
                    <a:pt x="1542" y="672"/>
                    <a:pt x="1542" y="746"/>
                    <a:pt x="1542" y="806"/>
                  </a:cubicBezTo>
                  <a:cubicBezTo>
                    <a:pt x="1542" y="1143"/>
                    <a:pt x="1338" y="1435"/>
                    <a:pt x="1000" y="1523"/>
                  </a:cubicBezTo>
                  <a:cubicBezTo>
                    <a:pt x="940" y="1551"/>
                    <a:pt x="866" y="1551"/>
                    <a:pt x="810" y="1551"/>
                  </a:cubicBezTo>
                  <a:cubicBezTo>
                    <a:pt x="486" y="1551"/>
                    <a:pt x="177" y="1333"/>
                    <a:pt x="89" y="1010"/>
                  </a:cubicBezTo>
                  <a:cubicBezTo>
                    <a:pt x="75" y="936"/>
                    <a:pt x="61" y="862"/>
                    <a:pt x="61" y="806"/>
                  </a:cubicBezTo>
                  <a:cubicBezTo>
                    <a:pt x="61" y="468"/>
                    <a:pt x="282" y="176"/>
                    <a:pt x="602" y="88"/>
                  </a:cubicBezTo>
                  <a:cubicBezTo>
                    <a:pt x="676" y="71"/>
                    <a:pt x="736" y="56"/>
                    <a:pt x="792" y="56"/>
                  </a:cubicBezTo>
                  <a:close/>
                  <a:moveTo>
                    <a:pt x="792" y="0"/>
                  </a:moveTo>
                  <a:cubicBezTo>
                    <a:pt x="736" y="0"/>
                    <a:pt x="662" y="14"/>
                    <a:pt x="588" y="28"/>
                  </a:cubicBezTo>
                  <a:cubicBezTo>
                    <a:pt x="237" y="130"/>
                    <a:pt x="1" y="454"/>
                    <a:pt x="1" y="806"/>
                  </a:cubicBezTo>
                  <a:cubicBezTo>
                    <a:pt x="1" y="880"/>
                    <a:pt x="19" y="950"/>
                    <a:pt x="33" y="1024"/>
                  </a:cubicBezTo>
                  <a:cubicBezTo>
                    <a:pt x="135" y="1376"/>
                    <a:pt x="458" y="1611"/>
                    <a:pt x="810" y="1611"/>
                  </a:cubicBezTo>
                  <a:cubicBezTo>
                    <a:pt x="880" y="1611"/>
                    <a:pt x="954" y="1611"/>
                    <a:pt x="1014" y="1583"/>
                  </a:cubicBezTo>
                  <a:cubicBezTo>
                    <a:pt x="1380" y="1495"/>
                    <a:pt x="1601" y="1172"/>
                    <a:pt x="1601" y="806"/>
                  </a:cubicBezTo>
                  <a:cubicBezTo>
                    <a:pt x="1601" y="746"/>
                    <a:pt x="1601" y="672"/>
                    <a:pt x="1570" y="598"/>
                  </a:cubicBezTo>
                  <a:cubicBezTo>
                    <a:pt x="1482" y="232"/>
                    <a:pt x="1162" y="0"/>
                    <a:pt x="792"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6868;p76">
              <a:extLst>
                <a:ext uri="{FF2B5EF4-FFF2-40B4-BE49-F238E27FC236}">
                  <a16:creationId xmlns:a16="http://schemas.microsoft.com/office/drawing/2014/main" id="{6DB991C6-7671-45D1-E852-A01E9D473CF7}"/>
                </a:ext>
              </a:extLst>
            </p:cNvPr>
            <p:cNvSpPr/>
            <p:nvPr/>
          </p:nvSpPr>
          <p:spPr>
            <a:xfrm>
              <a:off x="5748900" y="2252975"/>
              <a:ext cx="42850" cy="38750"/>
            </a:xfrm>
            <a:custGeom>
              <a:avLst/>
              <a:gdLst/>
              <a:ahLst/>
              <a:cxnLst/>
              <a:rect l="l" t="t" r="r" b="b"/>
              <a:pathLst>
                <a:path w="1714" h="1550" extrusionOk="0">
                  <a:moveTo>
                    <a:pt x="858" y="1"/>
                  </a:moveTo>
                  <a:cubicBezTo>
                    <a:pt x="787" y="1"/>
                    <a:pt x="716" y="10"/>
                    <a:pt x="644" y="30"/>
                  </a:cubicBezTo>
                  <a:cubicBezTo>
                    <a:pt x="233" y="132"/>
                    <a:pt x="1" y="558"/>
                    <a:pt x="117" y="984"/>
                  </a:cubicBezTo>
                  <a:cubicBezTo>
                    <a:pt x="214" y="1330"/>
                    <a:pt x="521" y="1549"/>
                    <a:pt x="861" y="1549"/>
                  </a:cubicBezTo>
                  <a:cubicBezTo>
                    <a:pt x="926" y="1549"/>
                    <a:pt x="991" y="1541"/>
                    <a:pt x="1056" y="1525"/>
                  </a:cubicBezTo>
                  <a:cubicBezTo>
                    <a:pt x="1464" y="1409"/>
                    <a:pt x="1714" y="984"/>
                    <a:pt x="1598" y="572"/>
                  </a:cubicBezTo>
                  <a:cubicBezTo>
                    <a:pt x="1502" y="220"/>
                    <a:pt x="1194" y="1"/>
                    <a:pt x="85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6869;p76">
              <a:extLst>
                <a:ext uri="{FF2B5EF4-FFF2-40B4-BE49-F238E27FC236}">
                  <a16:creationId xmlns:a16="http://schemas.microsoft.com/office/drawing/2014/main" id="{A92D3FF3-6764-E9B3-F416-AD37952CE437}"/>
                </a:ext>
              </a:extLst>
            </p:cNvPr>
            <p:cNvSpPr/>
            <p:nvPr/>
          </p:nvSpPr>
          <p:spPr>
            <a:xfrm>
              <a:off x="5756200" y="2259525"/>
              <a:ext cx="27900" cy="25450"/>
            </a:xfrm>
            <a:custGeom>
              <a:avLst/>
              <a:gdLst/>
              <a:ahLst/>
              <a:cxnLst/>
              <a:rect l="l" t="t" r="r" b="b"/>
              <a:pathLst>
                <a:path w="1116" h="1018" extrusionOk="0">
                  <a:moveTo>
                    <a:pt x="556" y="0"/>
                  </a:moveTo>
                  <a:cubicBezTo>
                    <a:pt x="513" y="0"/>
                    <a:pt x="469" y="6"/>
                    <a:pt x="426" y="18"/>
                  </a:cubicBezTo>
                  <a:cubicBezTo>
                    <a:pt x="162" y="92"/>
                    <a:pt x="1" y="370"/>
                    <a:pt x="89" y="648"/>
                  </a:cubicBezTo>
                  <a:cubicBezTo>
                    <a:pt x="150" y="868"/>
                    <a:pt x="345" y="1017"/>
                    <a:pt x="561" y="1017"/>
                  </a:cubicBezTo>
                  <a:cubicBezTo>
                    <a:pt x="603" y="1017"/>
                    <a:pt x="647" y="1012"/>
                    <a:pt x="690" y="999"/>
                  </a:cubicBezTo>
                  <a:cubicBezTo>
                    <a:pt x="968" y="926"/>
                    <a:pt x="1116" y="648"/>
                    <a:pt x="1042" y="384"/>
                  </a:cubicBezTo>
                  <a:cubicBezTo>
                    <a:pt x="980" y="151"/>
                    <a:pt x="775" y="0"/>
                    <a:pt x="556"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6870;p76">
              <a:extLst>
                <a:ext uri="{FF2B5EF4-FFF2-40B4-BE49-F238E27FC236}">
                  <a16:creationId xmlns:a16="http://schemas.microsoft.com/office/drawing/2014/main" id="{7BC3FA92-D809-093F-7FBB-0655B972FEC0}"/>
                </a:ext>
              </a:extLst>
            </p:cNvPr>
            <p:cNvSpPr/>
            <p:nvPr/>
          </p:nvSpPr>
          <p:spPr>
            <a:xfrm>
              <a:off x="5775625" y="2265150"/>
              <a:ext cx="9525" cy="6400"/>
            </a:xfrm>
            <a:custGeom>
              <a:avLst/>
              <a:gdLst/>
              <a:ahLst/>
              <a:cxnLst/>
              <a:rect l="l" t="t" r="r" b="b"/>
              <a:pathLst>
                <a:path w="381" h="256" extrusionOk="0">
                  <a:moveTo>
                    <a:pt x="237" y="0"/>
                  </a:moveTo>
                  <a:cubicBezTo>
                    <a:pt x="214" y="0"/>
                    <a:pt x="189" y="4"/>
                    <a:pt x="163" y="11"/>
                  </a:cubicBezTo>
                  <a:cubicBezTo>
                    <a:pt x="75" y="43"/>
                    <a:pt x="1" y="117"/>
                    <a:pt x="15" y="173"/>
                  </a:cubicBezTo>
                  <a:cubicBezTo>
                    <a:pt x="37" y="220"/>
                    <a:pt x="96" y="256"/>
                    <a:pt x="171" y="256"/>
                  </a:cubicBezTo>
                  <a:cubicBezTo>
                    <a:pt x="192" y="256"/>
                    <a:pt x="214" y="253"/>
                    <a:pt x="237" y="247"/>
                  </a:cubicBezTo>
                  <a:cubicBezTo>
                    <a:pt x="325" y="219"/>
                    <a:pt x="381" y="145"/>
                    <a:pt x="367" y="85"/>
                  </a:cubicBezTo>
                  <a:cubicBezTo>
                    <a:pt x="356" y="30"/>
                    <a:pt x="305" y="0"/>
                    <a:pt x="23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6871;p76">
              <a:extLst>
                <a:ext uri="{FF2B5EF4-FFF2-40B4-BE49-F238E27FC236}">
                  <a16:creationId xmlns:a16="http://schemas.microsoft.com/office/drawing/2014/main" id="{1A0FB373-9EEF-0C3B-4613-8E45053DD6CC}"/>
                </a:ext>
              </a:extLst>
            </p:cNvPr>
            <p:cNvSpPr/>
            <p:nvPr/>
          </p:nvSpPr>
          <p:spPr>
            <a:xfrm>
              <a:off x="5670475" y="2251775"/>
              <a:ext cx="41075" cy="39100"/>
            </a:xfrm>
            <a:custGeom>
              <a:avLst/>
              <a:gdLst/>
              <a:ahLst/>
              <a:cxnLst/>
              <a:rect l="l" t="t" r="r" b="b"/>
              <a:pathLst>
                <a:path w="1643" h="1564" extrusionOk="0">
                  <a:moveTo>
                    <a:pt x="830" y="1"/>
                  </a:moveTo>
                  <a:cubicBezTo>
                    <a:pt x="439" y="1"/>
                    <a:pt x="99" y="295"/>
                    <a:pt x="60" y="694"/>
                  </a:cubicBezTo>
                  <a:cubicBezTo>
                    <a:pt x="0" y="1120"/>
                    <a:pt x="310" y="1513"/>
                    <a:pt x="732" y="1559"/>
                  </a:cubicBezTo>
                  <a:cubicBezTo>
                    <a:pt x="758" y="1562"/>
                    <a:pt x="784" y="1563"/>
                    <a:pt x="810" y="1563"/>
                  </a:cubicBezTo>
                  <a:cubicBezTo>
                    <a:pt x="1203" y="1563"/>
                    <a:pt x="1543" y="1269"/>
                    <a:pt x="1583" y="870"/>
                  </a:cubicBezTo>
                  <a:cubicBezTo>
                    <a:pt x="1643" y="444"/>
                    <a:pt x="1333" y="50"/>
                    <a:pt x="908" y="4"/>
                  </a:cubicBezTo>
                  <a:cubicBezTo>
                    <a:pt x="881" y="2"/>
                    <a:pt x="855" y="1"/>
                    <a:pt x="830"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7" name="Google Shape;6872;p76">
              <a:extLst>
                <a:ext uri="{FF2B5EF4-FFF2-40B4-BE49-F238E27FC236}">
                  <a16:creationId xmlns:a16="http://schemas.microsoft.com/office/drawing/2014/main" id="{948A8784-61E1-BDCE-CFFB-D63A989F5415}"/>
                </a:ext>
              </a:extLst>
            </p:cNvPr>
            <p:cNvSpPr/>
            <p:nvPr/>
          </p:nvSpPr>
          <p:spPr>
            <a:xfrm>
              <a:off x="5670825" y="2251175"/>
              <a:ext cx="40375" cy="40300"/>
            </a:xfrm>
            <a:custGeom>
              <a:avLst/>
              <a:gdLst/>
              <a:ahLst/>
              <a:cxnLst/>
              <a:rect l="l" t="t" r="r" b="b"/>
              <a:pathLst>
                <a:path w="1615" h="1612" extrusionOk="0">
                  <a:moveTo>
                    <a:pt x="894" y="60"/>
                  </a:moveTo>
                  <a:cubicBezTo>
                    <a:pt x="1277" y="102"/>
                    <a:pt x="1555" y="426"/>
                    <a:pt x="1555" y="806"/>
                  </a:cubicBezTo>
                  <a:cubicBezTo>
                    <a:pt x="1555" y="834"/>
                    <a:pt x="1555" y="866"/>
                    <a:pt x="1541" y="894"/>
                  </a:cubicBezTo>
                  <a:cubicBezTo>
                    <a:pt x="1495" y="1274"/>
                    <a:pt x="1175" y="1555"/>
                    <a:pt x="806" y="1555"/>
                  </a:cubicBezTo>
                  <a:lnTo>
                    <a:pt x="718" y="1555"/>
                  </a:lnTo>
                  <a:cubicBezTo>
                    <a:pt x="338" y="1509"/>
                    <a:pt x="60" y="1186"/>
                    <a:pt x="60" y="806"/>
                  </a:cubicBezTo>
                  <a:cubicBezTo>
                    <a:pt x="60" y="778"/>
                    <a:pt x="60" y="746"/>
                    <a:pt x="74" y="718"/>
                  </a:cubicBezTo>
                  <a:cubicBezTo>
                    <a:pt x="120" y="338"/>
                    <a:pt x="440" y="60"/>
                    <a:pt x="806" y="60"/>
                  </a:cubicBezTo>
                  <a:close/>
                  <a:moveTo>
                    <a:pt x="806" y="0"/>
                  </a:moveTo>
                  <a:cubicBezTo>
                    <a:pt x="412" y="0"/>
                    <a:pt x="60" y="306"/>
                    <a:pt x="14" y="718"/>
                  </a:cubicBezTo>
                  <a:cubicBezTo>
                    <a:pt x="0" y="746"/>
                    <a:pt x="0" y="778"/>
                    <a:pt x="0" y="806"/>
                  </a:cubicBezTo>
                  <a:cubicBezTo>
                    <a:pt x="0" y="1217"/>
                    <a:pt x="310" y="1569"/>
                    <a:pt x="718" y="1611"/>
                  </a:cubicBezTo>
                  <a:lnTo>
                    <a:pt x="806" y="1611"/>
                  </a:lnTo>
                  <a:cubicBezTo>
                    <a:pt x="1203" y="1611"/>
                    <a:pt x="1555" y="1305"/>
                    <a:pt x="1597" y="894"/>
                  </a:cubicBezTo>
                  <a:cubicBezTo>
                    <a:pt x="1615" y="866"/>
                    <a:pt x="1615" y="834"/>
                    <a:pt x="1615" y="806"/>
                  </a:cubicBezTo>
                  <a:cubicBezTo>
                    <a:pt x="1615" y="394"/>
                    <a:pt x="1305" y="43"/>
                    <a:pt x="894"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8" name="Google Shape;6873;p76">
              <a:extLst>
                <a:ext uri="{FF2B5EF4-FFF2-40B4-BE49-F238E27FC236}">
                  <a16:creationId xmlns:a16="http://schemas.microsoft.com/office/drawing/2014/main" id="{9B87E71F-32EB-3FFB-4BE6-222D22B163F8}"/>
                </a:ext>
              </a:extLst>
            </p:cNvPr>
            <p:cNvSpPr/>
            <p:nvPr/>
          </p:nvSpPr>
          <p:spPr>
            <a:xfrm>
              <a:off x="5671175" y="2253525"/>
              <a:ext cx="40375" cy="38825"/>
            </a:xfrm>
            <a:custGeom>
              <a:avLst/>
              <a:gdLst/>
              <a:ahLst/>
              <a:cxnLst/>
              <a:rect l="l" t="t" r="r" b="b"/>
              <a:pathLst>
                <a:path w="1615" h="1553" extrusionOk="0">
                  <a:moveTo>
                    <a:pt x="792" y="1"/>
                  </a:moveTo>
                  <a:cubicBezTo>
                    <a:pt x="410" y="1"/>
                    <a:pt x="85" y="294"/>
                    <a:pt x="46" y="684"/>
                  </a:cubicBezTo>
                  <a:cubicBezTo>
                    <a:pt x="0" y="1109"/>
                    <a:pt x="296" y="1503"/>
                    <a:pt x="721" y="1549"/>
                  </a:cubicBezTo>
                  <a:cubicBezTo>
                    <a:pt x="747" y="1552"/>
                    <a:pt x="773" y="1553"/>
                    <a:pt x="799" y="1553"/>
                  </a:cubicBezTo>
                  <a:cubicBezTo>
                    <a:pt x="1190" y="1553"/>
                    <a:pt x="1529" y="1259"/>
                    <a:pt x="1569" y="860"/>
                  </a:cubicBezTo>
                  <a:cubicBezTo>
                    <a:pt x="1615" y="434"/>
                    <a:pt x="1319" y="54"/>
                    <a:pt x="897" y="8"/>
                  </a:cubicBezTo>
                  <a:cubicBezTo>
                    <a:pt x="862" y="3"/>
                    <a:pt x="827" y="1"/>
                    <a:pt x="7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6874;p76">
              <a:extLst>
                <a:ext uri="{FF2B5EF4-FFF2-40B4-BE49-F238E27FC236}">
                  <a16:creationId xmlns:a16="http://schemas.microsoft.com/office/drawing/2014/main" id="{A33BE666-4AB9-5378-2B63-B1C61EA0357A}"/>
                </a:ext>
              </a:extLst>
            </p:cNvPr>
            <p:cNvSpPr/>
            <p:nvPr/>
          </p:nvSpPr>
          <p:spPr>
            <a:xfrm>
              <a:off x="5678200" y="2260250"/>
              <a:ext cx="26400" cy="25125"/>
            </a:xfrm>
            <a:custGeom>
              <a:avLst/>
              <a:gdLst/>
              <a:ahLst/>
              <a:cxnLst/>
              <a:rect l="l" t="t" r="r" b="b"/>
              <a:pathLst>
                <a:path w="1056" h="1005" extrusionOk="0">
                  <a:moveTo>
                    <a:pt x="533" y="1"/>
                  </a:moveTo>
                  <a:cubicBezTo>
                    <a:pt x="276" y="1"/>
                    <a:pt x="55" y="195"/>
                    <a:pt x="29" y="443"/>
                  </a:cubicBezTo>
                  <a:cubicBezTo>
                    <a:pt x="1" y="721"/>
                    <a:pt x="191" y="970"/>
                    <a:pt x="468" y="999"/>
                  </a:cubicBezTo>
                  <a:cubicBezTo>
                    <a:pt x="495" y="1003"/>
                    <a:pt x="521" y="1005"/>
                    <a:pt x="546" y="1005"/>
                  </a:cubicBezTo>
                  <a:cubicBezTo>
                    <a:pt x="792" y="1005"/>
                    <a:pt x="999" y="814"/>
                    <a:pt x="1024" y="559"/>
                  </a:cubicBezTo>
                  <a:cubicBezTo>
                    <a:pt x="1056" y="281"/>
                    <a:pt x="862" y="31"/>
                    <a:pt x="584" y="3"/>
                  </a:cubicBezTo>
                  <a:cubicBezTo>
                    <a:pt x="567" y="1"/>
                    <a:pt x="550" y="1"/>
                    <a:pt x="533"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6875;p76">
              <a:extLst>
                <a:ext uri="{FF2B5EF4-FFF2-40B4-BE49-F238E27FC236}">
                  <a16:creationId xmlns:a16="http://schemas.microsoft.com/office/drawing/2014/main" id="{1C45F218-6144-0871-CC0B-A5F86393D9DF}"/>
                </a:ext>
              </a:extLst>
            </p:cNvPr>
            <p:cNvSpPr/>
            <p:nvPr/>
          </p:nvSpPr>
          <p:spPr>
            <a:xfrm>
              <a:off x="5676000" y="2267550"/>
              <a:ext cx="9175" cy="6050"/>
            </a:xfrm>
            <a:custGeom>
              <a:avLst/>
              <a:gdLst/>
              <a:ahLst/>
              <a:cxnLst/>
              <a:rect l="l" t="t" r="r" b="b"/>
              <a:pathLst>
                <a:path w="367" h="242" extrusionOk="0">
                  <a:moveTo>
                    <a:pt x="168" y="1"/>
                  </a:moveTo>
                  <a:cubicBezTo>
                    <a:pt x="82" y="1"/>
                    <a:pt x="13" y="44"/>
                    <a:pt x="1" y="109"/>
                  </a:cubicBezTo>
                  <a:cubicBezTo>
                    <a:pt x="1" y="165"/>
                    <a:pt x="71" y="225"/>
                    <a:pt x="177" y="239"/>
                  </a:cubicBezTo>
                  <a:cubicBezTo>
                    <a:pt x="190" y="241"/>
                    <a:pt x="202" y="241"/>
                    <a:pt x="214" y="241"/>
                  </a:cubicBezTo>
                  <a:cubicBezTo>
                    <a:pt x="297" y="241"/>
                    <a:pt x="354" y="201"/>
                    <a:pt x="366" y="137"/>
                  </a:cubicBezTo>
                  <a:cubicBezTo>
                    <a:pt x="366" y="77"/>
                    <a:pt x="293" y="21"/>
                    <a:pt x="205" y="3"/>
                  </a:cubicBezTo>
                  <a:cubicBezTo>
                    <a:pt x="192" y="1"/>
                    <a:pt x="180" y="1"/>
                    <a:pt x="16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6876;p76">
              <a:extLst>
                <a:ext uri="{FF2B5EF4-FFF2-40B4-BE49-F238E27FC236}">
                  <a16:creationId xmlns:a16="http://schemas.microsoft.com/office/drawing/2014/main" id="{FDE7C753-CABC-E673-021B-DDE6A33A7D80}"/>
                </a:ext>
              </a:extLst>
            </p:cNvPr>
            <p:cNvSpPr/>
            <p:nvPr/>
          </p:nvSpPr>
          <p:spPr>
            <a:xfrm>
              <a:off x="5726125" y="2294100"/>
              <a:ext cx="19825" cy="13550"/>
            </a:xfrm>
            <a:custGeom>
              <a:avLst/>
              <a:gdLst/>
              <a:ahLst/>
              <a:cxnLst/>
              <a:rect l="l" t="t" r="r" b="b"/>
              <a:pathLst>
                <a:path w="793" h="542" extrusionOk="0">
                  <a:moveTo>
                    <a:pt x="759" y="1"/>
                  </a:moveTo>
                  <a:cubicBezTo>
                    <a:pt x="753" y="1"/>
                    <a:pt x="750" y="5"/>
                    <a:pt x="750" y="14"/>
                  </a:cubicBezTo>
                  <a:lnTo>
                    <a:pt x="750" y="28"/>
                  </a:lnTo>
                  <a:cubicBezTo>
                    <a:pt x="736" y="28"/>
                    <a:pt x="736" y="42"/>
                    <a:pt x="736" y="56"/>
                  </a:cubicBezTo>
                  <a:cubicBezTo>
                    <a:pt x="722" y="56"/>
                    <a:pt x="722" y="70"/>
                    <a:pt x="704" y="84"/>
                  </a:cubicBezTo>
                  <a:cubicBezTo>
                    <a:pt x="690" y="102"/>
                    <a:pt x="690" y="130"/>
                    <a:pt x="676" y="144"/>
                  </a:cubicBezTo>
                  <a:cubicBezTo>
                    <a:pt x="662" y="158"/>
                    <a:pt x="648" y="172"/>
                    <a:pt x="634" y="204"/>
                  </a:cubicBezTo>
                  <a:cubicBezTo>
                    <a:pt x="616" y="218"/>
                    <a:pt x="602" y="232"/>
                    <a:pt x="588" y="260"/>
                  </a:cubicBezTo>
                  <a:cubicBezTo>
                    <a:pt x="560" y="278"/>
                    <a:pt x="546" y="292"/>
                    <a:pt x="528" y="306"/>
                  </a:cubicBezTo>
                  <a:lnTo>
                    <a:pt x="500" y="334"/>
                  </a:lnTo>
                  <a:cubicBezTo>
                    <a:pt x="486" y="348"/>
                    <a:pt x="472" y="366"/>
                    <a:pt x="458" y="366"/>
                  </a:cubicBezTo>
                  <a:cubicBezTo>
                    <a:pt x="440" y="380"/>
                    <a:pt x="412" y="394"/>
                    <a:pt x="384" y="408"/>
                  </a:cubicBezTo>
                  <a:cubicBezTo>
                    <a:pt x="370" y="422"/>
                    <a:pt x="338" y="422"/>
                    <a:pt x="310" y="436"/>
                  </a:cubicBezTo>
                  <a:cubicBezTo>
                    <a:pt x="282" y="454"/>
                    <a:pt x="264" y="454"/>
                    <a:pt x="236" y="468"/>
                  </a:cubicBezTo>
                  <a:cubicBezTo>
                    <a:pt x="208" y="468"/>
                    <a:pt x="194" y="482"/>
                    <a:pt x="162" y="482"/>
                  </a:cubicBezTo>
                  <a:lnTo>
                    <a:pt x="106" y="482"/>
                  </a:lnTo>
                  <a:cubicBezTo>
                    <a:pt x="89" y="496"/>
                    <a:pt x="74" y="496"/>
                    <a:pt x="60" y="496"/>
                  </a:cubicBezTo>
                  <a:lnTo>
                    <a:pt x="18" y="496"/>
                  </a:lnTo>
                  <a:cubicBezTo>
                    <a:pt x="18" y="496"/>
                    <a:pt x="1" y="496"/>
                    <a:pt x="1" y="510"/>
                  </a:cubicBezTo>
                  <a:cubicBezTo>
                    <a:pt x="1" y="524"/>
                    <a:pt x="18" y="524"/>
                    <a:pt x="18" y="524"/>
                  </a:cubicBezTo>
                  <a:cubicBezTo>
                    <a:pt x="18" y="524"/>
                    <a:pt x="32" y="542"/>
                    <a:pt x="60" y="542"/>
                  </a:cubicBezTo>
                  <a:lnTo>
                    <a:pt x="177" y="542"/>
                  </a:lnTo>
                  <a:cubicBezTo>
                    <a:pt x="194" y="542"/>
                    <a:pt x="222" y="542"/>
                    <a:pt x="250" y="524"/>
                  </a:cubicBezTo>
                  <a:cubicBezTo>
                    <a:pt x="282" y="524"/>
                    <a:pt x="310" y="510"/>
                    <a:pt x="338" y="510"/>
                  </a:cubicBezTo>
                  <a:cubicBezTo>
                    <a:pt x="352" y="496"/>
                    <a:pt x="398" y="496"/>
                    <a:pt x="412" y="468"/>
                  </a:cubicBezTo>
                  <a:cubicBezTo>
                    <a:pt x="440" y="454"/>
                    <a:pt x="472" y="454"/>
                    <a:pt x="500" y="422"/>
                  </a:cubicBezTo>
                  <a:cubicBezTo>
                    <a:pt x="514" y="422"/>
                    <a:pt x="528" y="408"/>
                    <a:pt x="546" y="394"/>
                  </a:cubicBezTo>
                  <a:lnTo>
                    <a:pt x="574" y="366"/>
                  </a:lnTo>
                  <a:cubicBezTo>
                    <a:pt x="602" y="348"/>
                    <a:pt x="616" y="320"/>
                    <a:pt x="648" y="306"/>
                  </a:cubicBezTo>
                  <a:cubicBezTo>
                    <a:pt x="662" y="278"/>
                    <a:pt x="676" y="260"/>
                    <a:pt x="690" y="232"/>
                  </a:cubicBezTo>
                  <a:cubicBezTo>
                    <a:pt x="704" y="218"/>
                    <a:pt x="722" y="190"/>
                    <a:pt x="736" y="172"/>
                  </a:cubicBezTo>
                  <a:cubicBezTo>
                    <a:pt x="750" y="130"/>
                    <a:pt x="764" y="102"/>
                    <a:pt x="778" y="70"/>
                  </a:cubicBezTo>
                  <a:lnTo>
                    <a:pt x="778" y="42"/>
                  </a:lnTo>
                  <a:cubicBezTo>
                    <a:pt x="778" y="28"/>
                    <a:pt x="792" y="28"/>
                    <a:pt x="792" y="28"/>
                  </a:cubicBezTo>
                  <a:cubicBezTo>
                    <a:pt x="792" y="14"/>
                    <a:pt x="778" y="14"/>
                    <a:pt x="778" y="14"/>
                  </a:cubicBezTo>
                  <a:cubicBezTo>
                    <a:pt x="771" y="5"/>
                    <a:pt x="764" y="1"/>
                    <a:pt x="759"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6877;p76">
              <a:extLst>
                <a:ext uri="{FF2B5EF4-FFF2-40B4-BE49-F238E27FC236}">
                  <a16:creationId xmlns:a16="http://schemas.microsoft.com/office/drawing/2014/main" id="{FA29C5C8-3647-B8FD-8234-56A489AA67D8}"/>
                </a:ext>
              </a:extLst>
            </p:cNvPr>
            <p:cNvSpPr/>
            <p:nvPr/>
          </p:nvSpPr>
          <p:spPr>
            <a:xfrm>
              <a:off x="5755500" y="2225900"/>
              <a:ext cx="52175" cy="19450"/>
            </a:xfrm>
            <a:custGeom>
              <a:avLst/>
              <a:gdLst/>
              <a:ahLst/>
              <a:cxnLst/>
              <a:rect l="l" t="t" r="r" b="b"/>
              <a:pathLst>
                <a:path w="2087" h="778" extrusionOk="0">
                  <a:moveTo>
                    <a:pt x="589" y="1"/>
                  </a:moveTo>
                  <a:cubicBezTo>
                    <a:pt x="454" y="1"/>
                    <a:pt x="342" y="37"/>
                    <a:pt x="278" y="132"/>
                  </a:cubicBezTo>
                  <a:cubicBezTo>
                    <a:pt x="0" y="526"/>
                    <a:pt x="1130" y="762"/>
                    <a:pt x="1305" y="776"/>
                  </a:cubicBezTo>
                  <a:cubicBezTo>
                    <a:pt x="1322" y="777"/>
                    <a:pt x="1343" y="778"/>
                    <a:pt x="1368" y="778"/>
                  </a:cubicBezTo>
                  <a:cubicBezTo>
                    <a:pt x="1589" y="778"/>
                    <a:pt x="2086" y="713"/>
                    <a:pt x="1745" y="410"/>
                  </a:cubicBezTo>
                  <a:cubicBezTo>
                    <a:pt x="1745" y="410"/>
                    <a:pt x="1040" y="1"/>
                    <a:pt x="589" y="1"/>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6878;p76">
              <a:extLst>
                <a:ext uri="{FF2B5EF4-FFF2-40B4-BE49-F238E27FC236}">
                  <a16:creationId xmlns:a16="http://schemas.microsoft.com/office/drawing/2014/main" id="{C2DBE9F6-54B7-13B5-D3A1-4793C1BB7ED6}"/>
                </a:ext>
              </a:extLst>
            </p:cNvPr>
            <p:cNvSpPr/>
            <p:nvPr/>
          </p:nvSpPr>
          <p:spPr>
            <a:xfrm>
              <a:off x="5656425" y="2225750"/>
              <a:ext cx="52150" cy="19250"/>
            </a:xfrm>
            <a:custGeom>
              <a:avLst/>
              <a:gdLst/>
              <a:ahLst/>
              <a:cxnLst/>
              <a:rect l="l" t="t" r="r" b="b"/>
              <a:pathLst>
                <a:path w="2086" h="770" extrusionOk="0">
                  <a:moveTo>
                    <a:pt x="1514" y="0"/>
                  </a:moveTo>
                  <a:cubicBezTo>
                    <a:pt x="1067" y="0"/>
                    <a:pt x="344" y="416"/>
                    <a:pt x="344" y="416"/>
                  </a:cubicBezTo>
                  <a:cubicBezTo>
                    <a:pt x="0" y="706"/>
                    <a:pt x="496" y="770"/>
                    <a:pt x="729" y="770"/>
                  </a:cubicBezTo>
                  <a:cubicBezTo>
                    <a:pt x="756" y="770"/>
                    <a:pt x="780" y="769"/>
                    <a:pt x="798" y="768"/>
                  </a:cubicBezTo>
                  <a:cubicBezTo>
                    <a:pt x="960" y="753"/>
                    <a:pt x="2085" y="532"/>
                    <a:pt x="1807" y="124"/>
                  </a:cubicBezTo>
                  <a:cubicBezTo>
                    <a:pt x="1748" y="35"/>
                    <a:pt x="1642" y="0"/>
                    <a:pt x="1514" y="0"/>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6879;p76">
              <a:extLst>
                <a:ext uri="{FF2B5EF4-FFF2-40B4-BE49-F238E27FC236}">
                  <a16:creationId xmlns:a16="http://schemas.microsoft.com/office/drawing/2014/main" id="{DC182E1A-DB85-B723-8E61-8493C763B840}"/>
                </a:ext>
              </a:extLst>
            </p:cNvPr>
            <p:cNvSpPr/>
            <p:nvPr/>
          </p:nvSpPr>
          <p:spPr>
            <a:xfrm>
              <a:off x="5714775" y="2248275"/>
              <a:ext cx="20600" cy="46900"/>
            </a:xfrm>
            <a:custGeom>
              <a:avLst/>
              <a:gdLst/>
              <a:ahLst/>
              <a:cxnLst/>
              <a:rect l="l" t="t" r="r" b="b"/>
              <a:pathLst>
                <a:path w="824" h="1876" extrusionOk="0">
                  <a:moveTo>
                    <a:pt x="718" y="0"/>
                  </a:moveTo>
                  <a:cubicBezTo>
                    <a:pt x="704" y="0"/>
                    <a:pt x="704" y="14"/>
                    <a:pt x="704" y="14"/>
                  </a:cubicBezTo>
                  <a:lnTo>
                    <a:pt x="704" y="130"/>
                  </a:lnTo>
                  <a:cubicBezTo>
                    <a:pt x="718" y="218"/>
                    <a:pt x="736" y="320"/>
                    <a:pt x="736" y="454"/>
                  </a:cubicBezTo>
                  <a:cubicBezTo>
                    <a:pt x="750" y="584"/>
                    <a:pt x="750" y="746"/>
                    <a:pt x="750" y="908"/>
                  </a:cubicBezTo>
                  <a:cubicBezTo>
                    <a:pt x="750" y="936"/>
                    <a:pt x="750" y="982"/>
                    <a:pt x="736" y="1024"/>
                  </a:cubicBezTo>
                  <a:cubicBezTo>
                    <a:pt x="736" y="1070"/>
                    <a:pt x="718" y="1112"/>
                    <a:pt x="704" y="1143"/>
                  </a:cubicBezTo>
                  <a:cubicBezTo>
                    <a:pt x="704" y="1157"/>
                    <a:pt x="690" y="1172"/>
                    <a:pt x="676" y="1172"/>
                  </a:cubicBezTo>
                  <a:lnTo>
                    <a:pt x="662" y="1172"/>
                  </a:lnTo>
                  <a:lnTo>
                    <a:pt x="631" y="1186"/>
                  </a:lnTo>
                  <a:cubicBezTo>
                    <a:pt x="602" y="1172"/>
                    <a:pt x="560" y="1172"/>
                    <a:pt x="514" y="1157"/>
                  </a:cubicBezTo>
                  <a:cubicBezTo>
                    <a:pt x="441" y="1126"/>
                    <a:pt x="353" y="1098"/>
                    <a:pt x="251" y="1084"/>
                  </a:cubicBezTo>
                  <a:cubicBezTo>
                    <a:pt x="208" y="1084"/>
                    <a:pt x="149" y="1098"/>
                    <a:pt x="103" y="1126"/>
                  </a:cubicBezTo>
                  <a:cubicBezTo>
                    <a:pt x="61" y="1157"/>
                    <a:pt x="47" y="1200"/>
                    <a:pt x="33" y="1245"/>
                  </a:cubicBezTo>
                  <a:cubicBezTo>
                    <a:pt x="1" y="1333"/>
                    <a:pt x="1" y="1421"/>
                    <a:pt x="33" y="1509"/>
                  </a:cubicBezTo>
                  <a:cubicBezTo>
                    <a:pt x="61" y="1583"/>
                    <a:pt x="103" y="1639"/>
                    <a:pt x="163" y="1685"/>
                  </a:cubicBezTo>
                  <a:cubicBezTo>
                    <a:pt x="265" y="1787"/>
                    <a:pt x="367" y="1815"/>
                    <a:pt x="441" y="1847"/>
                  </a:cubicBezTo>
                  <a:cubicBezTo>
                    <a:pt x="486" y="1861"/>
                    <a:pt x="514" y="1861"/>
                    <a:pt x="528" y="1875"/>
                  </a:cubicBezTo>
                  <a:lnTo>
                    <a:pt x="574" y="1875"/>
                  </a:lnTo>
                  <a:cubicBezTo>
                    <a:pt x="574" y="1875"/>
                    <a:pt x="588" y="1875"/>
                    <a:pt x="588" y="1861"/>
                  </a:cubicBezTo>
                  <a:cubicBezTo>
                    <a:pt x="588" y="1861"/>
                    <a:pt x="588" y="1847"/>
                    <a:pt x="574" y="1847"/>
                  </a:cubicBezTo>
                  <a:cubicBezTo>
                    <a:pt x="574" y="1847"/>
                    <a:pt x="528" y="1829"/>
                    <a:pt x="455" y="1801"/>
                  </a:cubicBezTo>
                  <a:cubicBezTo>
                    <a:pt x="426" y="1787"/>
                    <a:pt x="384" y="1773"/>
                    <a:pt x="339" y="1741"/>
                  </a:cubicBezTo>
                  <a:cubicBezTo>
                    <a:pt x="296" y="1727"/>
                    <a:pt x="251" y="1685"/>
                    <a:pt x="191" y="1653"/>
                  </a:cubicBezTo>
                  <a:cubicBezTo>
                    <a:pt x="149" y="1611"/>
                    <a:pt x="103" y="1551"/>
                    <a:pt x="89" y="1478"/>
                  </a:cubicBezTo>
                  <a:cubicBezTo>
                    <a:pt x="75" y="1421"/>
                    <a:pt x="75" y="1347"/>
                    <a:pt x="103" y="1274"/>
                  </a:cubicBezTo>
                  <a:cubicBezTo>
                    <a:pt x="103" y="1231"/>
                    <a:pt x="120" y="1200"/>
                    <a:pt x="149" y="1186"/>
                  </a:cubicBezTo>
                  <a:cubicBezTo>
                    <a:pt x="177" y="1172"/>
                    <a:pt x="208" y="1157"/>
                    <a:pt x="251" y="1157"/>
                  </a:cubicBezTo>
                  <a:cubicBezTo>
                    <a:pt x="324" y="1172"/>
                    <a:pt x="412" y="1200"/>
                    <a:pt x="500" y="1231"/>
                  </a:cubicBezTo>
                  <a:cubicBezTo>
                    <a:pt x="543" y="1245"/>
                    <a:pt x="588" y="1260"/>
                    <a:pt x="648" y="1260"/>
                  </a:cubicBezTo>
                  <a:lnTo>
                    <a:pt x="676" y="1245"/>
                  </a:lnTo>
                  <a:lnTo>
                    <a:pt x="690" y="1245"/>
                  </a:lnTo>
                  <a:cubicBezTo>
                    <a:pt x="704" y="1245"/>
                    <a:pt x="718" y="1245"/>
                    <a:pt x="718" y="1231"/>
                  </a:cubicBezTo>
                  <a:cubicBezTo>
                    <a:pt x="750" y="1214"/>
                    <a:pt x="764" y="1186"/>
                    <a:pt x="778" y="1172"/>
                  </a:cubicBezTo>
                  <a:cubicBezTo>
                    <a:pt x="792" y="1126"/>
                    <a:pt x="806" y="1084"/>
                    <a:pt x="806" y="1038"/>
                  </a:cubicBezTo>
                  <a:cubicBezTo>
                    <a:pt x="824" y="996"/>
                    <a:pt x="824" y="950"/>
                    <a:pt x="824" y="908"/>
                  </a:cubicBezTo>
                  <a:cubicBezTo>
                    <a:pt x="824" y="820"/>
                    <a:pt x="824" y="746"/>
                    <a:pt x="806" y="658"/>
                  </a:cubicBezTo>
                  <a:cubicBezTo>
                    <a:pt x="806" y="584"/>
                    <a:pt x="806" y="510"/>
                    <a:pt x="792" y="454"/>
                  </a:cubicBezTo>
                  <a:cubicBezTo>
                    <a:pt x="778" y="320"/>
                    <a:pt x="764" y="204"/>
                    <a:pt x="750" y="130"/>
                  </a:cubicBezTo>
                  <a:cubicBezTo>
                    <a:pt x="736" y="57"/>
                    <a:pt x="736" y="14"/>
                    <a:pt x="736" y="14"/>
                  </a:cubicBezTo>
                  <a:cubicBezTo>
                    <a:pt x="736" y="0"/>
                    <a:pt x="718" y="0"/>
                    <a:pt x="71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05" name="Google Shape;6880;p76">
            <a:extLst>
              <a:ext uri="{FF2B5EF4-FFF2-40B4-BE49-F238E27FC236}">
                <a16:creationId xmlns:a16="http://schemas.microsoft.com/office/drawing/2014/main" id="{2ACE615F-4982-8DC9-2155-F2EE50A32919}"/>
              </a:ext>
            </a:extLst>
          </p:cNvPr>
          <p:cNvGrpSpPr/>
          <p:nvPr/>
        </p:nvGrpSpPr>
        <p:grpSpPr>
          <a:xfrm>
            <a:off x="-199969" y="3104235"/>
            <a:ext cx="1075113" cy="2068371"/>
            <a:chOff x="3454075" y="1949925"/>
            <a:chExt cx="369000" cy="640075"/>
          </a:xfrm>
        </p:grpSpPr>
        <p:sp>
          <p:nvSpPr>
            <p:cNvPr id="1306" name="Google Shape;6881;p76">
              <a:extLst>
                <a:ext uri="{FF2B5EF4-FFF2-40B4-BE49-F238E27FC236}">
                  <a16:creationId xmlns:a16="http://schemas.microsoft.com/office/drawing/2014/main" id="{A75149AA-F472-91CD-A3A1-4968DABE9AA1}"/>
                </a:ext>
              </a:extLst>
            </p:cNvPr>
            <p:cNvSpPr/>
            <p:nvPr/>
          </p:nvSpPr>
          <p:spPr>
            <a:xfrm>
              <a:off x="3707250" y="2086975"/>
              <a:ext cx="112850" cy="188400"/>
            </a:xfrm>
            <a:custGeom>
              <a:avLst/>
              <a:gdLst/>
              <a:ahLst/>
              <a:cxnLst/>
              <a:rect l="l" t="t" r="r" b="b"/>
              <a:pathLst>
                <a:path w="4514" h="7536" extrusionOk="0">
                  <a:moveTo>
                    <a:pt x="2712" y="1"/>
                  </a:moveTo>
                  <a:lnTo>
                    <a:pt x="2522" y="838"/>
                  </a:lnTo>
                  <a:lnTo>
                    <a:pt x="2403" y="1232"/>
                  </a:lnTo>
                  <a:lnTo>
                    <a:pt x="2347" y="1436"/>
                  </a:lnTo>
                  <a:lnTo>
                    <a:pt x="2315" y="1541"/>
                  </a:lnTo>
                  <a:lnTo>
                    <a:pt x="2287" y="1643"/>
                  </a:lnTo>
                  <a:lnTo>
                    <a:pt x="2157" y="2037"/>
                  </a:lnTo>
                  <a:cubicBezTo>
                    <a:pt x="2139" y="2097"/>
                    <a:pt x="2111" y="2171"/>
                    <a:pt x="2083" y="2227"/>
                  </a:cubicBezTo>
                  <a:lnTo>
                    <a:pt x="2009" y="2421"/>
                  </a:lnTo>
                  <a:lnTo>
                    <a:pt x="1861" y="2800"/>
                  </a:lnTo>
                  <a:lnTo>
                    <a:pt x="1699" y="3180"/>
                  </a:lnTo>
                  <a:cubicBezTo>
                    <a:pt x="1467" y="3666"/>
                    <a:pt x="1203" y="4148"/>
                    <a:pt x="908" y="4573"/>
                  </a:cubicBezTo>
                  <a:cubicBezTo>
                    <a:pt x="764" y="4777"/>
                    <a:pt x="602" y="4985"/>
                    <a:pt x="440" y="5161"/>
                  </a:cubicBezTo>
                  <a:cubicBezTo>
                    <a:pt x="366" y="5263"/>
                    <a:pt x="278" y="5337"/>
                    <a:pt x="204" y="5425"/>
                  </a:cubicBezTo>
                  <a:cubicBezTo>
                    <a:pt x="162" y="5453"/>
                    <a:pt x="116" y="5498"/>
                    <a:pt x="74" y="5527"/>
                  </a:cubicBezTo>
                  <a:lnTo>
                    <a:pt x="29" y="5569"/>
                  </a:lnTo>
                  <a:lnTo>
                    <a:pt x="0" y="5586"/>
                  </a:lnTo>
                  <a:lnTo>
                    <a:pt x="0" y="5600"/>
                  </a:lnTo>
                  <a:lnTo>
                    <a:pt x="14" y="5586"/>
                  </a:lnTo>
                  <a:lnTo>
                    <a:pt x="1524" y="7535"/>
                  </a:lnTo>
                  <a:lnTo>
                    <a:pt x="1583" y="7489"/>
                  </a:lnTo>
                  <a:lnTo>
                    <a:pt x="1611" y="7461"/>
                  </a:lnTo>
                  <a:lnTo>
                    <a:pt x="1685" y="7401"/>
                  </a:lnTo>
                  <a:cubicBezTo>
                    <a:pt x="1717" y="7359"/>
                    <a:pt x="1759" y="7328"/>
                    <a:pt x="1787" y="7285"/>
                  </a:cubicBezTo>
                  <a:cubicBezTo>
                    <a:pt x="1833" y="7257"/>
                    <a:pt x="1861" y="7211"/>
                    <a:pt x="1893" y="7183"/>
                  </a:cubicBezTo>
                  <a:lnTo>
                    <a:pt x="1981" y="7081"/>
                  </a:lnTo>
                  <a:cubicBezTo>
                    <a:pt x="2097" y="6934"/>
                    <a:pt x="2213" y="6800"/>
                    <a:pt x="2315" y="6656"/>
                  </a:cubicBezTo>
                  <a:cubicBezTo>
                    <a:pt x="2522" y="6378"/>
                    <a:pt x="2712" y="6082"/>
                    <a:pt x="2874" y="5790"/>
                  </a:cubicBezTo>
                  <a:cubicBezTo>
                    <a:pt x="3212" y="5203"/>
                    <a:pt x="3476" y="4601"/>
                    <a:pt x="3694" y="3986"/>
                  </a:cubicBezTo>
                  <a:lnTo>
                    <a:pt x="3856" y="3532"/>
                  </a:lnTo>
                  <a:lnTo>
                    <a:pt x="3986" y="3064"/>
                  </a:lnTo>
                  <a:lnTo>
                    <a:pt x="4046" y="2843"/>
                  </a:lnTo>
                  <a:cubicBezTo>
                    <a:pt x="4074" y="2755"/>
                    <a:pt x="4091" y="2684"/>
                    <a:pt x="4105" y="2611"/>
                  </a:cubicBezTo>
                  <a:lnTo>
                    <a:pt x="4221" y="2139"/>
                  </a:lnTo>
                  <a:lnTo>
                    <a:pt x="4236" y="2023"/>
                  </a:lnTo>
                  <a:lnTo>
                    <a:pt x="4267" y="1907"/>
                  </a:lnTo>
                  <a:lnTo>
                    <a:pt x="4309" y="1671"/>
                  </a:lnTo>
                  <a:lnTo>
                    <a:pt x="4397" y="1218"/>
                  </a:lnTo>
                  <a:lnTo>
                    <a:pt x="4513" y="278"/>
                  </a:lnTo>
                  <a:lnTo>
                    <a:pt x="2712" y="1"/>
                  </a:lnTo>
                  <a:close/>
                </a:path>
              </a:pathLst>
            </a:custGeom>
            <a:solidFill>
              <a:srgbClr val="8E53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6882;p76">
              <a:extLst>
                <a:ext uri="{FF2B5EF4-FFF2-40B4-BE49-F238E27FC236}">
                  <a16:creationId xmlns:a16="http://schemas.microsoft.com/office/drawing/2014/main" id="{D04C2CA9-20CA-BCE4-447F-E53349616E96}"/>
                </a:ext>
              </a:extLst>
            </p:cNvPr>
            <p:cNvSpPr/>
            <p:nvPr/>
          </p:nvSpPr>
          <p:spPr>
            <a:xfrm>
              <a:off x="3491100" y="2110100"/>
              <a:ext cx="120150" cy="186450"/>
            </a:xfrm>
            <a:custGeom>
              <a:avLst/>
              <a:gdLst/>
              <a:ahLst/>
              <a:cxnLst/>
              <a:rect l="l" t="t" r="r" b="b"/>
              <a:pathLst>
                <a:path w="4806" h="7458" extrusionOk="0">
                  <a:moveTo>
                    <a:pt x="4791" y="5421"/>
                  </a:moveTo>
                  <a:lnTo>
                    <a:pt x="4788" y="5426"/>
                  </a:lnTo>
                  <a:lnTo>
                    <a:pt x="4805" y="5435"/>
                  </a:lnTo>
                  <a:lnTo>
                    <a:pt x="4805" y="5435"/>
                  </a:lnTo>
                  <a:lnTo>
                    <a:pt x="4791" y="5421"/>
                  </a:lnTo>
                  <a:close/>
                  <a:moveTo>
                    <a:pt x="1787" y="1"/>
                  </a:moveTo>
                  <a:lnTo>
                    <a:pt x="0" y="381"/>
                  </a:lnTo>
                  <a:lnTo>
                    <a:pt x="176" y="1302"/>
                  </a:lnTo>
                  <a:lnTo>
                    <a:pt x="292" y="1773"/>
                  </a:lnTo>
                  <a:lnTo>
                    <a:pt x="338" y="1992"/>
                  </a:lnTo>
                  <a:lnTo>
                    <a:pt x="366" y="2111"/>
                  </a:lnTo>
                  <a:lnTo>
                    <a:pt x="408" y="2227"/>
                  </a:lnTo>
                  <a:lnTo>
                    <a:pt x="542" y="2681"/>
                  </a:lnTo>
                  <a:cubicBezTo>
                    <a:pt x="556" y="2755"/>
                    <a:pt x="584" y="2843"/>
                    <a:pt x="616" y="2917"/>
                  </a:cubicBezTo>
                  <a:lnTo>
                    <a:pt x="690" y="3135"/>
                  </a:lnTo>
                  <a:lnTo>
                    <a:pt x="848" y="3589"/>
                  </a:lnTo>
                  <a:lnTo>
                    <a:pt x="1042" y="4046"/>
                  </a:lnTo>
                  <a:cubicBezTo>
                    <a:pt x="1288" y="4630"/>
                    <a:pt x="1583" y="5231"/>
                    <a:pt x="1949" y="5787"/>
                  </a:cubicBezTo>
                  <a:cubicBezTo>
                    <a:pt x="2139" y="6068"/>
                    <a:pt x="2329" y="6360"/>
                    <a:pt x="2551" y="6624"/>
                  </a:cubicBezTo>
                  <a:cubicBezTo>
                    <a:pt x="2667" y="6754"/>
                    <a:pt x="2783" y="6888"/>
                    <a:pt x="2916" y="7036"/>
                  </a:cubicBezTo>
                  <a:lnTo>
                    <a:pt x="3018" y="7124"/>
                  </a:lnTo>
                  <a:cubicBezTo>
                    <a:pt x="3047" y="7166"/>
                    <a:pt x="3078" y="7194"/>
                    <a:pt x="3120" y="7226"/>
                  </a:cubicBezTo>
                  <a:cubicBezTo>
                    <a:pt x="3152" y="7268"/>
                    <a:pt x="3194" y="7300"/>
                    <a:pt x="3222" y="7328"/>
                  </a:cubicBezTo>
                  <a:lnTo>
                    <a:pt x="3296" y="7387"/>
                  </a:lnTo>
                  <a:lnTo>
                    <a:pt x="3328" y="7416"/>
                  </a:lnTo>
                  <a:lnTo>
                    <a:pt x="3384" y="7458"/>
                  </a:lnTo>
                  <a:lnTo>
                    <a:pt x="4788" y="5426"/>
                  </a:lnTo>
                  <a:lnTo>
                    <a:pt x="4777" y="5421"/>
                  </a:lnTo>
                  <a:lnTo>
                    <a:pt x="4717" y="5379"/>
                  </a:lnTo>
                  <a:cubicBezTo>
                    <a:pt x="4689" y="5347"/>
                    <a:pt x="4647" y="5305"/>
                    <a:pt x="4601" y="5277"/>
                  </a:cubicBezTo>
                  <a:cubicBezTo>
                    <a:pt x="4513" y="5203"/>
                    <a:pt x="4425" y="5115"/>
                    <a:pt x="4337" y="5027"/>
                  </a:cubicBezTo>
                  <a:cubicBezTo>
                    <a:pt x="4162" y="4865"/>
                    <a:pt x="4000" y="4661"/>
                    <a:pt x="3838" y="4454"/>
                  </a:cubicBezTo>
                  <a:cubicBezTo>
                    <a:pt x="3518" y="4060"/>
                    <a:pt x="3240" y="3589"/>
                    <a:pt x="2976" y="3121"/>
                  </a:cubicBezTo>
                  <a:lnTo>
                    <a:pt x="2783" y="2755"/>
                  </a:lnTo>
                  <a:lnTo>
                    <a:pt x="2624" y="2389"/>
                  </a:lnTo>
                  <a:lnTo>
                    <a:pt x="2536" y="2199"/>
                  </a:lnTo>
                  <a:cubicBezTo>
                    <a:pt x="2505" y="2125"/>
                    <a:pt x="2477" y="2065"/>
                    <a:pt x="2463" y="2006"/>
                  </a:cubicBezTo>
                  <a:lnTo>
                    <a:pt x="2301" y="1612"/>
                  </a:lnTo>
                  <a:lnTo>
                    <a:pt x="2255" y="1524"/>
                  </a:lnTo>
                  <a:lnTo>
                    <a:pt x="2227" y="1422"/>
                  </a:lnTo>
                  <a:lnTo>
                    <a:pt x="2167" y="1214"/>
                  </a:lnTo>
                  <a:lnTo>
                    <a:pt x="2023" y="820"/>
                  </a:lnTo>
                  <a:lnTo>
                    <a:pt x="1787" y="1"/>
                  </a:lnTo>
                  <a:close/>
                </a:path>
              </a:pathLst>
            </a:custGeom>
            <a:solidFill>
              <a:srgbClr val="8E53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6883;p76">
              <a:extLst>
                <a:ext uri="{FF2B5EF4-FFF2-40B4-BE49-F238E27FC236}">
                  <a16:creationId xmlns:a16="http://schemas.microsoft.com/office/drawing/2014/main" id="{BF992DAC-7042-4188-D822-C1326475E6C0}"/>
                </a:ext>
              </a:extLst>
            </p:cNvPr>
            <p:cNvSpPr/>
            <p:nvPr/>
          </p:nvSpPr>
          <p:spPr>
            <a:xfrm>
              <a:off x="3551150" y="2367675"/>
              <a:ext cx="157275" cy="201175"/>
            </a:xfrm>
            <a:custGeom>
              <a:avLst/>
              <a:gdLst/>
              <a:ahLst/>
              <a:cxnLst/>
              <a:rect l="l" t="t" r="r" b="b"/>
              <a:pathLst>
                <a:path w="6291" h="8047" extrusionOk="0">
                  <a:moveTo>
                    <a:pt x="662" y="0"/>
                  </a:moveTo>
                  <a:cubicBezTo>
                    <a:pt x="662" y="0"/>
                    <a:pt x="1" y="5421"/>
                    <a:pt x="353" y="7679"/>
                  </a:cubicBezTo>
                  <a:cubicBezTo>
                    <a:pt x="353" y="7679"/>
                    <a:pt x="804" y="8046"/>
                    <a:pt x="1457" y="8046"/>
                  </a:cubicBezTo>
                  <a:cubicBezTo>
                    <a:pt x="1708" y="8046"/>
                    <a:pt x="1990" y="7992"/>
                    <a:pt x="2287" y="7841"/>
                  </a:cubicBezTo>
                  <a:lnTo>
                    <a:pt x="3167" y="2727"/>
                  </a:lnTo>
                  <a:lnTo>
                    <a:pt x="3181" y="2653"/>
                  </a:lnTo>
                  <a:cubicBezTo>
                    <a:pt x="3388" y="2653"/>
                    <a:pt x="3592" y="2653"/>
                    <a:pt x="3782" y="2667"/>
                  </a:cubicBezTo>
                  <a:lnTo>
                    <a:pt x="3782" y="2727"/>
                  </a:lnTo>
                  <a:lnTo>
                    <a:pt x="3916" y="7841"/>
                  </a:lnTo>
                  <a:cubicBezTo>
                    <a:pt x="4209" y="7992"/>
                    <a:pt x="4489" y="8046"/>
                    <a:pt x="4740" y="8046"/>
                  </a:cubicBezTo>
                  <a:cubicBezTo>
                    <a:pt x="5392" y="8046"/>
                    <a:pt x="5850" y="7679"/>
                    <a:pt x="5850" y="7679"/>
                  </a:cubicBezTo>
                  <a:cubicBezTo>
                    <a:pt x="6202" y="5421"/>
                    <a:pt x="6290" y="1"/>
                    <a:pt x="6290" y="0"/>
                  </a:cubicBezTo>
                  <a:lnTo>
                    <a:pt x="6290" y="0"/>
                  </a:lnTo>
                  <a:lnTo>
                    <a:pt x="5161" y="219"/>
                  </a:lnTo>
                  <a:lnTo>
                    <a:pt x="1862" y="233"/>
                  </a:lnTo>
                  <a:lnTo>
                    <a:pt x="662" y="0"/>
                  </a:lnTo>
                  <a:close/>
                </a:path>
              </a:pathLst>
            </a:custGeom>
            <a:solidFill>
              <a:srgbClr val="8E53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6884;p76">
              <a:extLst>
                <a:ext uri="{FF2B5EF4-FFF2-40B4-BE49-F238E27FC236}">
                  <a16:creationId xmlns:a16="http://schemas.microsoft.com/office/drawing/2014/main" id="{4354D116-1B85-DC62-E697-06DF3518C8FE}"/>
                </a:ext>
              </a:extLst>
            </p:cNvPr>
            <p:cNvSpPr/>
            <p:nvPr/>
          </p:nvSpPr>
          <p:spPr>
            <a:xfrm>
              <a:off x="3555550" y="2369875"/>
              <a:ext cx="156475" cy="128225"/>
            </a:xfrm>
            <a:custGeom>
              <a:avLst/>
              <a:gdLst/>
              <a:ahLst/>
              <a:cxnLst/>
              <a:rect l="l" t="t" r="r" b="b"/>
              <a:pathLst>
                <a:path w="6259" h="5129" extrusionOk="0">
                  <a:moveTo>
                    <a:pt x="486" y="0"/>
                  </a:moveTo>
                  <a:cubicBezTo>
                    <a:pt x="486" y="0"/>
                    <a:pt x="117" y="2375"/>
                    <a:pt x="1" y="4763"/>
                  </a:cubicBezTo>
                  <a:cubicBezTo>
                    <a:pt x="764" y="5041"/>
                    <a:pt x="1963" y="5087"/>
                    <a:pt x="2727" y="5129"/>
                  </a:cubicBezTo>
                  <a:lnTo>
                    <a:pt x="2991" y="2741"/>
                  </a:lnTo>
                  <a:lnTo>
                    <a:pt x="3005" y="2667"/>
                  </a:lnTo>
                  <a:lnTo>
                    <a:pt x="3606" y="2667"/>
                  </a:lnTo>
                  <a:lnTo>
                    <a:pt x="3606" y="2741"/>
                  </a:lnTo>
                  <a:lnTo>
                    <a:pt x="3546" y="5055"/>
                  </a:lnTo>
                  <a:cubicBezTo>
                    <a:pt x="4324" y="5041"/>
                    <a:pt x="5615" y="5087"/>
                    <a:pt x="6128" y="4735"/>
                  </a:cubicBezTo>
                  <a:cubicBezTo>
                    <a:pt x="6258" y="2449"/>
                    <a:pt x="6114" y="0"/>
                    <a:pt x="6114" y="0"/>
                  </a:cubicBezTo>
                  <a:lnTo>
                    <a:pt x="4985" y="233"/>
                  </a:lnTo>
                  <a:lnTo>
                    <a:pt x="1686" y="250"/>
                  </a:lnTo>
                  <a:lnTo>
                    <a:pt x="486" y="0"/>
                  </a:ln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0" name="Google Shape;6885;p76">
              <a:extLst>
                <a:ext uri="{FF2B5EF4-FFF2-40B4-BE49-F238E27FC236}">
                  <a16:creationId xmlns:a16="http://schemas.microsoft.com/office/drawing/2014/main" id="{20F74097-9ACC-C006-CF91-39FBE32FC309}"/>
                </a:ext>
              </a:extLst>
            </p:cNvPr>
            <p:cNvSpPr/>
            <p:nvPr/>
          </p:nvSpPr>
          <p:spPr>
            <a:xfrm>
              <a:off x="3607975" y="2434675"/>
              <a:ext cx="60075" cy="2225"/>
            </a:xfrm>
            <a:custGeom>
              <a:avLst/>
              <a:gdLst/>
              <a:ahLst/>
              <a:cxnLst/>
              <a:rect l="l" t="t" r="r" b="b"/>
              <a:pathLst>
                <a:path w="2403" h="89" extrusionOk="0">
                  <a:moveTo>
                    <a:pt x="1203" y="1"/>
                  </a:moveTo>
                  <a:cubicBezTo>
                    <a:pt x="806" y="1"/>
                    <a:pt x="412" y="1"/>
                    <a:pt x="14" y="33"/>
                  </a:cubicBezTo>
                  <a:cubicBezTo>
                    <a:pt x="0" y="33"/>
                    <a:pt x="0" y="33"/>
                    <a:pt x="0" y="47"/>
                  </a:cubicBezTo>
                  <a:cubicBezTo>
                    <a:pt x="0" y="61"/>
                    <a:pt x="14" y="61"/>
                    <a:pt x="14" y="61"/>
                  </a:cubicBezTo>
                  <a:lnTo>
                    <a:pt x="1203" y="75"/>
                  </a:lnTo>
                  <a:lnTo>
                    <a:pt x="1787" y="89"/>
                  </a:lnTo>
                  <a:lnTo>
                    <a:pt x="2374" y="89"/>
                  </a:lnTo>
                  <a:cubicBezTo>
                    <a:pt x="2389" y="89"/>
                    <a:pt x="2403" y="75"/>
                    <a:pt x="2403" y="61"/>
                  </a:cubicBezTo>
                  <a:cubicBezTo>
                    <a:pt x="2403" y="61"/>
                    <a:pt x="2389" y="47"/>
                    <a:pt x="2374" y="47"/>
                  </a:cubicBezTo>
                  <a:cubicBezTo>
                    <a:pt x="2185" y="33"/>
                    <a:pt x="1995" y="33"/>
                    <a:pt x="1787" y="15"/>
                  </a:cubicBezTo>
                  <a:cubicBezTo>
                    <a:pt x="1597" y="15"/>
                    <a:pt x="1393" y="1"/>
                    <a:pt x="1203" y="1"/>
                  </a:cubicBez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1" name="Google Shape;6886;p76">
              <a:extLst>
                <a:ext uri="{FF2B5EF4-FFF2-40B4-BE49-F238E27FC236}">
                  <a16:creationId xmlns:a16="http://schemas.microsoft.com/office/drawing/2014/main" id="{29D0929B-51AD-D61E-4D46-A985B86E367B}"/>
                </a:ext>
              </a:extLst>
            </p:cNvPr>
            <p:cNvSpPr/>
            <p:nvPr/>
          </p:nvSpPr>
          <p:spPr>
            <a:xfrm>
              <a:off x="3637600" y="2362125"/>
              <a:ext cx="2225" cy="60175"/>
            </a:xfrm>
            <a:custGeom>
              <a:avLst/>
              <a:gdLst/>
              <a:ahLst/>
              <a:cxnLst/>
              <a:rect l="l" t="t" r="r" b="b"/>
              <a:pathLst>
                <a:path w="89" h="2407" extrusionOk="0">
                  <a:moveTo>
                    <a:pt x="32" y="1"/>
                  </a:moveTo>
                  <a:lnTo>
                    <a:pt x="18" y="15"/>
                  </a:lnTo>
                  <a:cubicBezTo>
                    <a:pt x="18" y="222"/>
                    <a:pt x="18" y="412"/>
                    <a:pt x="1" y="616"/>
                  </a:cubicBezTo>
                  <a:lnTo>
                    <a:pt x="1" y="1204"/>
                  </a:lnTo>
                  <a:lnTo>
                    <a:pt x="1" y="1791"/>
                  </a:lnTo>
                  <a:lnTo>
                    <a:pt x="1" y="2375"/>
                  </a:lnTo>
                  <a:cubicBezTo>
                    <a:pt x="1" y="2389"/>
                    <a:pt x="1" y="2407"/>
                    <a:pt x="18" y="2407"/>
                  </a:cubicBezTo>
                  <a:cubicBezTo>
                    <a:pt x="18" y="2407"/>
                    <a:pt x="32" y="2389"/>
                    <a:pt x="32" y="2375"/>
                  </a:cubicBezTo>
                  <a:cubicBezTo>
                    <a:pt x="74" y="1995"/>
                    <a:pt x="74" y="1598"/>
                    <a:pt x="74" y="1204"/>
                  </a:cubicBezTo>
                  <a:cubicBezTo>
                    <a:pt x="88" y="1000"/>
                    <a:pt x="74" y="806"/>
                    <a:pt x="74" y="602"/>
                  </a:cubicBezTo>
                  <a:cubicBezTo>
                    <a:pt x="74" y="412"/>
                    <a:pt x="74" y="222"/>
                    <a:pt x="60" y="15"/>
                  </a:cubicBezTo>
                  <a:cubicBezTo>
                    <a:pt x="60" y="1"/>
                    <a:pt x="46" y="1"/>
                    <a:pt x="32" y="1"/>
                  </a:cubicBez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2" name="Google Shape;6887;p76">
              <a:extLst>
                <a:ext uri="{FF2B5EF4-FFF2-40B4-BE49-F238E27FC236}">
                  <a16:creationId xmlns:a16="http://schemas.microsoft.com/office/drawing/2014/main" id="{C9EF3747-FE4A-73AA-1D06-20460011798A}"/>
                </a:ext>
              </a:extLst>
            </p:cNvPr>
            <p:cNvSpPr/>
            <p:nvPr/>
          </p:nvSpPr>
          <p:spPr>
            <a:xfrm>
              <a:off x="3628450" y="2380875"/>
              <a:ext cx="10325" cy="38250"/>
            </a:xfrm>
            <a:custGeom>
              <a:avLst/>
              <a:gdLst/>
              <a:ahLst/>
              <a:cxnLst/>
              <a:rect l="l" t="t" r="r" b="b"/>
              <a:pathLst>
                <a:path w="413" h="1530" extrusionOk="0">
                  <a:moveTo>
                    <a:pt x="46" y="0"/>
                  </a:moveTo>
                  <a:cubicBezTo>
                    <a:pt x="32" y="0"/>
                    <a:pt x="32" y="14"/>
                    <a:pt x="32" y="14"/>
                  </a:cubicBezTo>
                  <a:cubicBezTo>
                    <a:pt x="1" y="292"/>
                    <a:pt x="1" y="570"/>
                    <a:pt x="15" y="848"/>
                  </a:cubicBezTo>
                  <a:cubicBezTo>
                    <a:pt x="15" y="996"/>
                    <a:pt x="32" y="1129"/>
                    <a:pt x="75" y="1273"/>
                  </a:cubicBezTo>
                  <a:cubicBezTo>
                    <a:pt x="89" y="1333"/>
                    <a:pt x="120" y="1407"/>
                    <a:pt x="177" y="1463"/>
                  </a:cubicBezTo>
                  <a:cubicBezTo>
                    <a:pt x="217" y="1503"/>
                    <a:pt x="269" y="1529"/>
                    <a:pt x="322" y="1529"/>
                  </a:cubicBezTo>
                  <a:cubicBezTo>
                    <a:pt x="348" y="1529"/>
                    <a:pt x="374" y="1523"/>
                    <a:pt x="398" y="1509"/>
                  </a:cubicBezTo>
                  <a:cubicBezTo>
                    <a:pt x="398" y="1509"/>
                    <a:pt x="412" y="1495"/>
                    <a:pt x="398" y="1495"/>
                  </a:cubicBezTo>
                  <a:cubicBezTo>
                    <a:pt x="398" y="1481"/>
                    <a:pt x="398" y="1481"/>
                    <a:pt x="384" y="1481"/>
                  </a:cubicBezTo>
                  <a:cubicBezTo>
                    <a:pt x="374" y="1483"/>
                    <a:pt x="364" y="1484"/>
                    <a:pt x="355" y="1484"/>
                  </a:cubicBezTo>
                  <a:cubicBezTo>
                    <a:pt x="305" y="1484"/>
                    <a:pt x="258" y="1456"/>
                    <a:pt x="222" y="1421"/>
                  </a:cubicBezTo>
                  <a:cubicBezTo>
                    <a:pt x="177" y="1375"/>
                    <a:pt x="163" y="1319"/>
                    <a:pt x="148" y="1245"/>
                  </a:cubicBezTo>
                  <a:cubicBezTo>
                    <a:pt x="103" y="1112"/>
                    <a:pt x="103" y="982"/>
                    <a:pt x="89" y="848"/>
                  </a:cubicBezTo>
                  <a:cubicBezTo>
                    <a:pt x="75" y="570"/>
                    <a:pt x="61" y="292"/>
                    <a:pt x="61" y="14"/>
                  </a:cubicBezTo>
                  <a:lnTo>
                    <a:pt x="46" y="0"/>
                  </a:ln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3" name="Google Shape;6888;p76">
              <a:extLst>
                <a:ext uri="{FF2B5EF4-FFF2-40B4-BE49-F238E27FC236}">
                  <a16:creationId xmlns:a16="http://schemas.microsoft.com/office/drawing/2014/main" id="{763AE7B3-A19E-E961-C4E9-9E6B2E0217B6}"/>
                </a:ext>
              </a:extLst>
            </p:cNvPr>
            <p:cNvSpPr/>
            <p:nvPr/>
          </p:nvSpPr>
          <p:spPr>
            <a:xfrm>
              <a:off x="3688175" y="2376825"/>
              <a:ext cx="18050" cy="30100"/>
            </a:xfrm>
            <a:custGeom>
              <a:avLst/>
              <a:gdLst/>
              <a:ahLst/>
              <a:cxnLst/>
              <a:rect l="l" t="t" r="r" b="b"/>
              <a:pathLst>
                <a:path w="722" h="1204" extrusionOk="0">
                  <a:moveTo>
                    <a:pt x="32" y="0"/>
                  </a:moveTo>
                  <a:cubicBezTo>
                    <a:pt x="18" y="0"/>
                    <a:pt x="18" y="14"/>
                    <a:pt x="18" y="14"/>
                  </a:cubicBezTo>
                  <a:cubicBezTo>
                    <a:pt x="0" y="74"/>
                    <a:pt x="0" y="148"/>
                    <a:pt x="0" y="204"/>
                  </a:cubicBezTo>
                  <a:lnTo>
                    <a:pt x="18" y="292"/>
                  </a:lnTo>
                  <a:lnTo>
                    <a:pt x="18" y="380"/>
                  </a:lnTo>
                  <a:lnTo>
                    <a:pt x="46" y="468"/>
                  </a:lnTo>
                  <a:lnTo>
                    <a:pt x="60" y="556"/>
                  </a:lnTo>
                  <a:cubicBezTo>
                    <a:pt x="74" y="588"/>
                    <a:pt x="88" y="616"/>
                    <a:pt x="106" y="644"/>
                  </a:cubicBezTo>
                  <a:cubicBezTo>
                    <a:pt x="120" y="676"/>
                    <a:pt x="120" y="704"/>
                    <a:pt x="148" y="732"/>
                  </a:cubicBezTo>
                  <a:cubicBezTo>
                    <a:pt x="208" y="852"/>
                    <a:pt x="282" y="940"/>
                    <a:pt x="384" y="1027"/>
                  </a:cubicBezTo>
                  <a:cubicBezTo>
                    <a:pt x="471" y="1098"/>
                    <a:pt x="573" y="1172"/>
                    <a:pt x="690" y="1203"/>
                  </a:cubicBezTo>
                  <a:cubicBezTo>
                    <a:pt x="704" y="1203"/>
                    <a:pt x="721" y="1203"/>
                    <a:pt x="721" y="1186"/>
                  </a:cubicBezTo>
                  <a:cubicBezTo>
                    <a:pt x="721" y="1186"/>
                    <a:pt x="721" y="1172"/>
                    <a:pt x="704" y="1172"/>
                  </a:cubicBezTo>
                  <a:cubicBezTo>
                    <a:pt x="602" y="1115"/>
                    <a:pt x="500" y="1056"/>
                    <a:pt x="426" y="968"/>
                  </a:cubicBezTo>
                  <a:cubicBezTo>
                    <a:pt x="338" y="894"/>
                    <a:pt x="264" y="806"/>
                    <a:pt x="208" y="704"/>
                  </a:cubicBezTo>
                  <a:cubicBezTo>
                    <a:pt x="194" y="676"/>
                    <a:pt x="176" y="644"/>
                    <a:pt x="162" y="616"/>
                  </a:cubicBezTo>
                  <a:cubicBezTo>
                    <a:pt x="148" y="602"/>
                    <a:pt x="148" y="570"/>
                    <a:pt x="134" y="542"/>
                  </a:cubicBezTo>
                  <a:lnTo>
                    <a:pt x="106" y="454"/>
                  </a:lnTo>
                  <a:lnTo>
                    <a:pt x="88" y="366"/>
                  </a:lnTo>
                  <a:cubicBezTo>
                    <a:pt x="60" y="324"/>
                    <a:pt x="60" y="250"/>
                    <a:pt x="60" y="190"/>
                  </a:cubicBezTo>
                  <a:cubicBezTo>
                    <a:pt x="46" y="130"/>
                    <a:pt x="46" y="74"/>
                    <a:pt x="46" y="14"/>
                  </a:cubicBezTo>
                  <a:lnTo>
                    <a:pt x="32" y="0"/>
                  </a:ln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4" name="Google Shape;6889;p76">
              <a:extLst>
                <a:ext uri="{FF2B5EF4-FFF2-40B4-BE49-F238E27FC236}">
                  <a16:creationId xmlns:a16="http://schemas.microsoft.com/office/drawing/2014/main" id="{A27406C4-0B31-E53A-A653-E6812ECB93CE}"/>
                </a:ext>
              </a:extLst>
            </p:cNvPr>
            <p:cNvSpPr/>
            <p:nvPr/>
          </p:nvSpPr>
          <p:spPr>
            <a:xfrm>
              <a:off x="3567250" y="2376825"/>
              <a:ext cx="18400" cy="30100"/>
            </a:xfrm>
            <a:custGeom>
              <a:avLst/>
              <a:gdLst/>
              <a:ahLst/>
              <a:cxnLst/>
              <a:rect l="l" t="t" r="r" b="b"/>
              <a:pathLst>
                <a:path w="736" h="1204" extrusionOk="0">
                  <a:moveTo>
                    <a:pt x="704" y="0"/>
                  </a:moveTo>
                  <a:cubicBezTo>
                    <a:pt x="690" y="0"/>
                    <a:pt x="690" y="14"/>
                    <a:pt x="690" y="14"/>
                  </a:cubicBezTo>
                  <a:cubicBezTo>
                    <a:pt x="676" y="74"/>
                    <a:pt x="676" y="130"/>
                    <a:pt x="676" y="190"/>
                  </a:cubicBezTo>
                  <a:cubicBezTo>
                    <a:pt x="662" y="250"/>
                    <a:pt x="662" y="324"/>
                    <a:pt x="648" y="366"/>
                  </a:cubicBezTo>
                  <a:lnTo>
                    <a:pt x="634" y="454"/>
                  </a:lnTo>
                  <a:lnTo>
                    <a:pt x="602" y="542"/>
                  </a:lnTo>
                  <a:cubicBezTo>
                    <a:pt x="588" y="570"/>
                    <a:pt x="574" y="602"/>
                    <a:pt x="560" y="616"/>
                  </a:cubicBezTo>
                  <a:cubicBezTo>
                    <a:pt x="546" y="644"/>
                    <a:pt x="546" y="676"/>
                    <a:pt x="528" y="704"/>
                  </a:cubicBezTo>
                  <a:cubicBezTo>
                    <a:pt x="472" y="806"/>
                    <a:pt x="398" y="894"/>
                    <a:pt x="310" y="968"/>
                  </a:cubicBezTo>
                  <a:cubicBezTo>
                    <a:pt x="222" y="1056"/>
                    <a:pt x="120" y="1115"/>
                    <a:pt x="18" y="1172"/>
                  </a:cubicBezTo>
                  <a:cubicBezTo>
                    <a:pt x="18" y="1172"/>
                    <a:pt x="1" y="1186"/>
                    <a:pt x="18" y="1203"/>
                  </a:cubicBezTo>
                  <a:lnTo>
                    <a:pt x="32" y="1203"/>
                  </a:lnTo>
                  <a:cubicBezTo>
                    <a:pt x="148" y="1172"/>
                    <a:pt x="264" y="1098"/>
                    <a:pt x="352" y="1027"/>
                  </a:cubicBezTo>
                  <a:cubicBezTo>
                    <a:pt x="440" y="940"/>
                    <a:pt x="528" y="852"/>
                    <a:pt x="588" y="732"/>
                  </a:cubicBezTo>
                  <a:cubicBezTo>
                    <a:pt x="602" y="704"/>
                    <a:pt x="616" y="676"/>
                    <a:pt x="634" y="644"/>
                  </a:cubicBezTo>
                  <a:cubicBezTo>
                    <a:pt x="648" y="616"/>
                    <a:pt x="662" y="588"/>
                    <a:pt x="662" y="556"/>
                  </a:cubicBezTo>
                  <a:lnTo>
                    <a:pt x="690" y="468"/>
                  </a:lnTo>
                  <a:lnTo>
                    <a:pt x="704" y="380"/>
                  </a:lnTo>
                  <a:cubicBezTo>
                    <a:pt x="722" y="352"/>
                    <a:pt x="722" y="324"/>
                    <a:pt x="722" y="292"/>
                  </a:cubicBezTo>
                  <a:lnTo>
                    <a:pt x="736" y="204"/>
                  </a:lnTo>
                  <a:cubicBezTo>
                    <a:pt x="736" y="148"/>
                    <a:pt x="722" y="74"/>
                    <a:pt x="722" y="14"/>
                  </a:cubicBezTo>
                  <a:lnTo>
                    <a:pt x="704" y="0"/>
                  </a:ln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5" name="Google Shape;6890;p76">
              <a:extLst>
                <a:ext uri="{FF2B5EF4-FFF2-40B4-BE49-F238E27FC236}">
                  <a16:creationId xmlns:a16="http://schemas.microsoft.com/office/drawing/2014/main" id="{CCB2F09A-A6E2-6293-58EF-CE64D60A84E0}"/>
                </a:ext>
              </a:extLst>
            </p:cNvPr>
            <p:cNvSpPr/>
            <p:nvPr/>
          </p:nvSpPr>
          <p:spPr>
            <a:xfrm>
              <a:off x="3529875" y="2205400"/>
              <a:ext cx="76275" cy="97050"/>
            </a:xfrm>
            <a:custGeom>
              <a:avLst/>
              <a:gdLst/>
              <a:ahLst/>
              <a:cxnLst/>
              <a:rect l="l" t="t" r="r" b="b"/>
              <a:pathLst>
                <a:path w="3051" h="3882" extrusionOk="0">
                  <a:moveTo>
                    <a:pt x="2188" y="1"/>
                  </a:moveTo>
                  <a:cubicBezTo>
                    <a:pt x="2176" y="1"/>
                    <a:pt x="2166" y="4"/>
                    <a:pt x="2157" y="12"/>
                  </a:cubicBezTo>
                  <a:cubicBezTo>
                    <a:pt x="1073" y="937"/>
                    <a:pt x="1" y="1933"/>
                    <a:pt x="1" y="1933"/>
                  </a:cubicBezTo>
                  <a:cubicBezTo>
                    <a:pt x="1" y="1933"/>
                    <a:pt x="1365" y="3867"/>
                    <a:pt x="2157" y="3881"/>
                  </a:cubicBezTo>
                  <a:lnTo>
                    <a:pt x="3050" y="512"/>
                  </a:lnTo>
                  <a:lnTo>
                    <a:pt x="3050" y="512"/>
                  </a:lnTo>
                  <a:cubicBezTo>
                    <a:pt x="3046" y="512"/>
                    <a:pt x="3041" y="512"/>
                    <a:pt x="3037" y="512"/>
                  </a:cubicBezTo>
                  <a:cubicBezTo>
                    <a:pt x="2678" y="512"/>
                    <a:pt x="2330" y="1"/>
                    <a:pt x="2188" y="1"/>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6" name="Google Shape;6891;p76">
              <a:extLst>
                <a:ext uri="{FF2B5EF4-FFF2-40B4-BE49-F238E27FC236}">
                  <a16:creationId xmlns:a16="http://schemas.microsoft.com/office/drawing/2014/main" id="{2E50176A-43C9-5832-36F2-C7A653747486}"/>
                </a:ext>
              </a:extLst>
            </p:cNvPr>
            <p:cNvSpPr/>
            <p:nvPr/>
          </p:nvSpPr>
          <p:spPr>
            <a:xfrm>
              <a:off x="3526975" y="2203000"/>
              <a:ext cx="60075" cy="53825"/>
            </a:xfrm>
            <a:custGeom>
              <a:avLst/>
              <a:gdLst/>
              <a:ahLst/>
              <a:cxnLst/>
              <a:rect l="l" t="t" r="r" b="b"/>
              <a:pathLst>
                <a:path w="2403" h="2153" extrusionOk="0">
                  <a:moveTo>
                    <a:pt x="2105" y="1"/>
                  </a:moveTo>
                  <a:cubicBezTo>
                    <a:pt x="2069" y="1"/>
                    <a:pt x="2030" y="17"/>
                    <a:pt x="2009" y="48"/>
                  </a:cubicBezTo>
                  <a:cubicBezTo>
                    <a:pt x="1685" y="696"/>
                    <a:pt x="264" y="1677"/>
                    <a:pt x="60" y="1793"/>
                  </a:cubicBezTo>
                  <a:cubicBezTo>
                    <a:pt x="1" y="1825"/>
                    <a:pt x="1" y="1881"/>
                    <a:pt x="15" y="1941"/>
                  </a:cubicBezTo>
                  <a:cubicBezTo>
                    <a:pt x="15" y="1941"/>
                    <a:pt x="101" y="2152"/>
                    <a:pt x="216" y="2152"/>
                  </a:cubicBezTo>
                  <a:cubicBezTo>
                    <a:pt x="236" y="2152"/>
                    <a:pt x="257" y="2146"/>
                    <a:pt x="278" y="2131"/>
                  </a:cubicBezTo>
                  <a:cubicBezTo>
                    <a:pt x="514" y="1983"/>
                    <a:pt x="2009" y="974"/>
                    <a:pt x="2375" y="224"/>
                  </a:cubicBezTo>
                  <a:cubicBezTo>
                    <a:pt x="2403" y="182"/>
                    <a:pt x="2375" y="108"/>
                    <a:pt x="2333" y="94"/>
                  </a:cubicBezTo>
                  <a:lnTo>
                    <a:pt x="2139" y="6"/>
                  </a:lnTo>
                  <a:cubicBezTo>
                    <a:pt x="2129" y="3"/>
                    <a:pt x="2117" y="1"/>
                    <a:pt x="2105"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7" name="Google Shape;6892;p76">
              <a:extLst>
                <a:ext uri="{FF2B5EF4-FFF2-40B4-BE49-F238E27FC236}">
                  <a16:creationId xmlns:a16="http://schemas.microsoft.com/office/drawing/2014/main" id="{AB009678-D69D-5122-CDFE-1D4A4A07520B}"/>
                </a:ext>
              </a:extLst>
            </p:cNvPr>
            <p:cNvSpPr/>
            <p:nvPr/>
          </p:nvSpPr>
          <p:spPr>
            <a:xfrm>
              <a:off x="3701000" y="2213725"/>
              <a:ext cx="64575" cy="96150"/>
            </a:xfrm>
            <a:custGeom>
              <a:avLst/>
              <a:gdLst/>
              <a:ahLst/>
              <a:cxnLst/>
              <a:rect l="l" t="t" r="r" b="b"/>
              <a:pathLst>
                <a:path w="2583" h="3846" extrusionOk="0">
                  <a:moveTo>
                    <a:pt x="832" y="1"/>
                  </a:moveTo>
                  <a:cubicBezTo>
                    <a:pt x="709" y="1"/>
                    <a:pt x="382" y="389"/>
                    <a:pt x="70" y="389"/>
                  </a:cubicBezTo>
                  <a:cubicBezTo>
                    <a:pt x="47" y="389"/>
                    <a:pt x="24" y="387"/>
                    <a:pt x="1" y="383"/>
                  </a:cubicBezTo>
                  <a:lnTo>
                    <a:pt x="1" y="383"/>
                  </a:lnTo>
                  <a:lnTo>
                    <a:pt x="366" y="3840"/>
                  </a:lnTo>
                  <a:cubicBezTo>
                    <a:pt x="388" y="3844"/>
                    <a:pt x="410" y="3845"/>
                    <a:pt x="433" y="3845"/>
                  </a:cubicBezTo>
                  <a:cubicBezTo>
                    <a:pt x="1175" y="3845"/>
                    <a:pt x="2583" y="2229"/>
                    <a:pt x="2583" y="2229"/>
                  </a:cubicBezTo>
                  <a:cubicBezTo>
                    <a:pt x="2583" y="2229"/>
                    <a:pt x="1731" y="1086"/>
                    <a:pt x="866" y="17"/>
                  </a:cubicBezTo>
                  <a:cubicBezTo>
                    <a:pt x="858" y="6"/>
                    <a:pt x="846" y="1"/>
                    <a:pt x="832" y="1"/>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8" name="Google Shape;6893;p76">
              <a:extLst>
                <a:ext uri="{FF2B5EF4-FFF2-40B4-BE49-F238E27FC236}">
                  <a16:creationId xmlns:a16="http://schemas.microsoft.com/office/drawing/2014/main" id="{340FBC50-10D0-ECDE-892C-128F86AC2646}"/>
                </a:ext>
              </a:extLst>
            </p:cNvPr>
            <p:cNvSpPr/>
            <p:nvPr/>
          </p:nvSpPr>
          <p:spPr>
            <a:xfrm>
              <a:off x="3560650" y="2218175"/>
              <a:ext cx="151375" cy="175900"/>
            </a:xfrm>
            <a:custGeom>
              <a:avLst/>
              <a:gdLst/>
              <a:ahLst/>
              <a:cxnLst/>
              <a:rect l="l" t="t" r="r" b="b"/>
              <a:pathLst>
                <a:path w="6055" h="7036" extrusionOk="0">
                  <a:moveTo>
                    <a:pt x="1144" y="1"/>
                  </a:moveTo>
                  <a:cubicBezTo>
                    <a:pt x="838" y="15"/>
                    <a:pt x="440" y="3297"/>
                    <a:pt x="440" y="3297"/>
                  </a:cubicBezTo>
                  <a:lnTo>
                    <a:pt x="1" y="6213"/>
                  </a:lnTo>
                  <a:cubicBezTo>
                    <a:pt x="1" y="6213"/>
                    <a:pt x="1204" y="6888"/>
                    <a:pt x="2948" y="7004"/>
                  </a:cubicBezTo>
                  <a:lnTo>
                    <a:pt x="2934" y="7004"/>
                  </a:lnTo>
                  <a:cubicBezTo>
                    <a:pt x="2948" y="7022"/>
                    <a:pt x="2962" y="7022"/>
                    <a:pt x="2962" y="7022"/>
                  </a:cubicBezTo>
                  <a:lnTo>
                    <a:pt x="2991" y="7022"/>
                  </a:lnTo>
                  <a:cubicBezTo>
                    <a:pt x="3151" y="7031"/>
                    <a:pt x="3308" y="7035"/>
                    <a:pt x="3461" y="7035"/>
                  </a:cubicBezTo>
                  <a:cubicBezTo>
                    <a:pt x="4957" y="7035"/>
                    <a:pt x="6054" y="6624"/>
                    <a:pt x="6054" y="6624"/>
                  </a:cubicBezTo>
                  <a:lnTo>
                    <a:pt x="6012" y="3662"/>
                  </a:lnTo>
                  <a:cubicBezTo>
                    <a:pt x="5966" y="2287"/>
                    <a:pt x="5952" y="177"/>
                    <a:pt x="5952" y="177"/>
                  </a:cubicBezTo>
                  <a:cubicBezTo>
                    <a:pt x="5478" y="95"/>
                    <a:pt x="4983" y="75"/>
                    <a:pt x="4555" y="75"/>
                  </a:cubicBezTo>
                  <a:cubicBezTo>
                    <a:pt x="4282" y="75"/>
                    <a:pt x="4036" y="83"/>
                    <a:pt x="3842" y="89"/>
                  </a:cubicBezTo>
                  <a:cubicBezTo>
                    <a:pt x="3638" y="103"/>
                    <a:pt x="3490" y="103"/>
                    <a:pt x="3430" y="103"/>
                  </a:cubicBezTo>
                  <a:cubicBezTo>
                    <a:pt x="3212" y="75"/>
                    <a:pt x="2245" y="1"/>
                    <a:pt x="1144" y="1"/>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9" name="Google Shape;6894;p76">
              <a:extLst>
                <a:ext uri="{FF2B5EF4-FFF2-40B4-BE49-F238E27FC236}">
                  <a16:creationId xmlns:a16="http://schemas.microsoft.com/office/drawing/2014/main" id="{360CCA42-3D26-BC5F-F3FF-18F67390D582}"/>
                </a:ext>
              </a:extLst>
            </p:cNvPr>
            <p:cNvSpPr/>
            <p:nvPr/>
          </p:nvSpPr>
          <p:spPr>
            <a:xfrm>
              <a:off x="3614200" y="2229525"/>
              <a:ext cx="69600" cy="36000"/>
            </a:xfrm>
            <a:custGeom>
              <a:avLst/>
              <a:gdLst/>
              <a:ahLst/>
              <a:cxnLst/>
              <a:rect l="l" t="t" r="r" b="b"/>
              <a:pathLst>
                <a:path w="2784" h="1440" extrusionOk="0">
                  <a:moveTo>
                    <a:pt x="342" y="28"/>
                  </a:moveTo>
                  <a:cubicBezTo>
                    <a:pt x="43" y="28"/>
                    <a:pt x="43" y="278"/>
                    <a:pt x="43" y="278"/>
                  </a:cubicBezTo>
                  <a:cubicBezTo>
                    <a:pt x="1" y="894"/>
                    <a:pt x="483" y="1362"/>
                    <a:pt x="1084" y="1393"/>
                  </a:cubicBezTo>
                  <a:lnTo>
                    <a:pt x="1746" y="1436"/>
                  </a:lnTo>
                  <a:cubicBezTo>
                    <a:pt x="1772" y="1438"/>
                    <a:pt x="1799" y="1439"/>
                    <a:pt x="1826" y="1439"/>
                  </a:cubicBezTo>
                  <a:cubicBezTo>
                    <a:pt x="2318" y="1439"/>
                    <a:pt x="2728" y="1043"/>
                    <a:pt x="2755" y="542"/>
                  </a:cubicBezTo>
                  <a:cubicBezTo>
                    <a:pt x="2755" y="542"/>
                    <a:pt x="2783" y="306"/>
                    <a:pt x="2477" y="219"/>
                  </a:cubicBezTo>
                  <a:cubicBezTo>
                    <a:pt x="1570" y="0"/>
                    <a:pt x="778" y="60"/>
                    <a:pt x="367" y="29"/>
                  </a:cubicBezTo>
                  <a:cubicBezTo>
                    <a:pt x="358" y="28"/>
                    <a:pt x="350" y="28"/>
                    <a:pt x="342" y="28"/>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0" name="Google Shape;6895;p76">
              <a:extLst>
                <a:ext uri="{FF2B5EF4-FFF2-40B4-BE49-F238E27FC236}">
                  <a16:creationId xmlns:a16="http://schemas.microsoft.com/office/drawing/2014/main" id="{03405C98-ABC2-5076-E9D6-92FF601D5CA0}"/>
                </a:ext>
              </a:extLst>
            </p:cNvPr>
            <p:cNvSpPr/>
            <p:nvPr/>
          </p:nvSpPr>
          <p:spPr>
            <a:xfrm>
              <a:off x="3719725" y="2212200"/>
              <a:ext cx="49100" cy="60175"/>
            </a:xfrm>
            <a:custGeom>
              <a:avLst/>
              <a:gdLst/>
              <a:ahLst/>
              <a:cxnLst/>
              <a:rect l="l" t="t" r="r" b="b"/>
              <a:pathLst>
                <a:path w="1964" h="2407" extrusionOk="0">
                  <a:moveTo>
                    <a:pt x="279" y="0"/>
                  </a:moveTo>
                  <a:cubicBezTo>
                    <a:pt x="270" y="0"/>
                    <a:pt x="261" y="2"/>
                    <a:pt x="251" y="4"/>
                  </a:cubicBezTo>
                  <a:lnTo>
                    <a:pt x="89" y="50"/>
                  </a:lnTo>
                  <a:cubicBezTo>
                    <a:pt x="29" y="78"/>
                    <a:pt x="1" y="138"/>
                    <a:pt x="15" y="180"/>
                  </a:cubicBezTo>
                  <a:cubicBezTo>
                    <a:pt x="251" y="971"/>
                    <a:pt x="1464" y="2188"/>
                    <a:pt x="1658" y="2378"/>
                  </a:cubicBezTo>
                  <a:cubicBezTo>
                    <a:pt x="1678" y="2398"/>
                    <a:pt x="1699" y="2407"/>
                    <a:pt x="1720" y="2407"/>
                  </a:cubicBezTo>
                  <a:cubicBezTo>
                    <a:pt x="1820" y="2407"/>
                    <a:pt x="1921" y="2217"/>
                    <a:pt x="1921" y="2217"/>
                  </a:cubicBezTo>
                  <a:cubicBezTo>
                    <a:pt x="1964" y="2174"/>
                    <a:pt x="1950" y="2115"/>
                    <a:pt x="1921" y="2072"/>
                  </a:cubicBezTo>
                  <a:cubicBezTo>
                    <a:pt x="1746" y="1911"/>
                    <a:pt x="585" y="736"/>
                    <a:pt x="367" y="64"/>
                  </a:cubicBezTo>
                  <a:cubicBezTo>
                    <a:pt x="355" y="26"/>
                    <a:pt x="322" y="0"/>
                    <a:pt x="279"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1" name="Google Shape;6896;p76">
              <a:extLst>
                <a:ext uri="{FF2B5EF4-FFF2-40B4-BE49-F238E27FC236}">
                  <a16:creationId xmlns:a16="http://schemas.microsoft.com/office/drawing/2014/main" id="{B4994E36-A3F5-D4C5-D941-BD6575987469}"/>
                </a:ext>
              </a:extLst>
            </p:cNvPr>
            <p:cNvSpPr/>
            <p:nvPr/>
          </p:nvSpPr>
          <p:spPr>
            <a:xfrm>
              <a:off x="3625200" y="2185525"/>
              <a:ext cx="51300" cy="73150"/>
            </a:xfrm>
            <a:custGeom>
              <a:avLst/>
              <a:gdLst/>
              <a:ahLst/>
              <a:cxnLst/>
              <a:rect l="l" t="t" r="r" b="b"/>
              <a:pathLst>
                <a:path w="2052" h="2926" extrusionOk="0">
                  <a:moveTo>
                    <a:pt x="1059" y="0"/>
                  </a:moveTo>
                  <a:cubicBezTo>
                    <a:pt x="571" y="0"/>
                    <a:pt x="144" y="371"/>
                    <a:pt x="117" y="867"/>
                  </a:cubicBezTo>
                  <a:lnTo>
                    <a:pt x="29" y="2186"/>
                  </a:lnTo>
                  <a:cubicBezTo>
                    <a:pt x="1" y="2700"/>
                    <a:pt x="395" y="2890"/>
                    <a:pt x="908" y="2918"/>
                  </a:cubicBezTo>
                  <a:lnTo>
                    <a:pt x="968" y="2918"/>
                  </a:lnTo>
                  <a:cubicBezTo>
                    <a:pt x="1026" y="2923"/>
                    <a:pt x="1082" y="2926"/>
                    <a:pt x="1137" y="2926"/>
                  </a:cubicBezTo>
                  <a:cubicBezTo>
                    <a:pt x="1572" y="2926"/>
                    <a:pt x="1907" y="2758"/>
                    <a:pt x="1935" y="2302"/>
                  </a:cubicBezTo>
                  <a:lnTo>
                    <a:pt x="2023" y="997"/>
                  </a:lnTo>
                  <a:cubicBezTo>
                    <a:pt x="2051" y="484"/>
                    <a:pt x="1671" y="44"/>
                    <a:pt x="1158" y="2"/>
                  </a:cubicBezTo>
                  <a:lnTo>
                    <a:pt x="1112" y="2"/>
                  </a:lnTo>
                  <a:cubicBezTo>
                    <a:pt x="1094" y="1"/>
                    <a:pt x="1077" y="0"/>
                    <a:pt x="1059" y="0"/>
                  </a:cubicBezTo>
                  <a:close/>
                </a:path>
              </a:pathLst>
            </a:custGeom>
            <a:solidFill>
              <a:srgbClr val="8E53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2" name="Google Shape;6897;p76">
              <a:extLst>
                <a:ext uri="{FF2B5EF4-FFF2-40B4-BE49-F238E27FC236}">
                  <a16:creationId xmlns:a16="http://schemas.microsoft.com/office/drawing/2014/main" id="{782202F5-9ABD-2761-D64A-C837F1C9E137}"/>
                </a:ext>
              </a:extLst>
            </p:cNvPr>
            <p:cNvSpPr/>
            <p:nvPr/>
          </p:nvSpPr>
          <p:spPr>
            <a:xfrm>
              <a:off x="3626600" y="2220375"/>
              <a:ext cx="825" cy="10225"/>
            </a:xfrm>
            <a:custGeom>
              <a:avLst/>
              <a:gdLst/>
              <a:ahLst/>
              <a:cxnLst/>
              <a:rect l="l" t="t" r="r" b="b"/>
              <a:pathLst>
                <a:path w="33" h="409" extrusionOk="0">
                  <a:moveTo>
                    <a:pt x="33" y="1"/>
                  </a:moveTo>
                  <a:lnTo>
                    <a:pt x="1" y="409"/>
                  </a:lnTo>
                  <a:lnTo>
                    <a:pt x="1" y="409"/>
                  </a:lnTo>
                  <a:close/>
                </a:path>
              </a:pathLst>
            </a:custGeom>
            <a:solidFill>
              <a:srgbClr val="A9815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3" name="Google Shape;6898;p76">
              <a:extLst>
                <a:ext uri="{FF2B5EF4-FFF2-40B4-BE49-F238E27FC236}">
                  <a16:creationId xmlns:a16="http://schemas.microsoft.com/office/drawing/2014/main" id="{688B6488-FEE8-4B66-0BB0-0104B5F4465F}"/>
                </a:ext>
              </a:extLst>
            </p:cNvPr>
            <p:cNvSpPr/>
            <p:nvPr/>
          </p:nvSpPr>
          <p:spPr>
            <a:xfrm>
              <a:off x="3626250" y="2230575"/>
              <a:ext cx="375" cy="2225"/>
            </a:xfrm>
            <a:custGeom>
              <a:avLst/>
              <a:gdLst/>
              <a:ahLst/>
              <a:cxnLst/>
              <a:rect l="l" t="t" r="r" b="b"/>
              <a:pathLst>
                <a:path w="15" h="89" extrusionOk="0">
                  <a:moveTo>
                    <a:pt x="15" y="1"/>
                  </a:moveTo>
                  <a:lnTo>
                    <a:pt x="1" y="89"/>
                  </a:lnTo>
                  <a:lnTo>
                    <a:pt x="1" y="89"/>
                  </a:lnTo>
                  <a:close/>
                </a:path>
              </a:pathLst>
            </a:custGeom>
            <a:solidFill>
              <a:srgbClr val="9E47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4" name="Google Shape;6899;p76">
              <a:extLst>
                <a:ext uri="{FF2B5EF4-FFF2-40B4-BE49-F238E27FC236}">
                  <a16:creationId xmlns:a16="http://schemas.microsoft.com/office/drawing/2014/main" id="{007CA9E3-1E43-7D18-E0F9-438C5D0CC8F7}"/>
                </a:ext>
              </a:extLst>
            </p:cNvPr>
            <p:cNvSpPr/>
            <p:nvPr/>
          </p:nvSpPr>
          <p:spPr>
            <a:xfrm>
              <a:off x="3674275" y="2230225"/>
              <a:ext cx="25" cy="4425"/>
            </a:xfrm>
            <a:custGeom>
              <a:avLst/>
              <a:gdLst/>
              <a:ahLst/>
              <a:cxnLst/>
              <a:rect l="l" t="t" r="r" b="b"/>
              <a:pathLst>
                <a:path w="1" h="177" extrusionOk="0">
                  <a:moveTo>
                    <a:pt x="0" y="1"/>
                  </a:moveTo>
                  <a:lnTo>
                    <a:pt x="0" y="176"/>
                  </a:lnTo>
                  <a:lnTo>
                    <a:pt x="0" y="176"/>
                  </a:lnTo>
                  <a:close/>
                </a:path>
              </a:pathLst>
            </a:custGeom>
            <a:solidFill>
              <a:srgbClr val="A9815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5" name="Google Shape;6900;p76">
              <a:extLst>
                <a:ext uri="{FF2B5EF4-FFF2-40B4-BE49-F238E27FC236}">
                  <a16:creationId xmlns:a16="http://schemas.microsoft.com/office/drawing/2014/main" id="{9BEC5B46-B533-237A-657B-ED8F82CE32F0}"/>
                </a:ext>
              </a:extLst>
            </p:cNvPr>
            <p:cNvSpPr/>
            <p:nvPr/>
          </p:nvSpPr>
          <p:spPr>
            <a:xfrm>
              <a:off x="3673925" y="2234625"/>
              <a:ext cx="375" cy="5575"/>
            </a:xfrm>
            <a:custGeom>
              <a:avLst/>
              <a:gdLst/>
              <a:ahLst/>
              <a:cxnLst/>
              <a:rect l="l" t="t" r="r" b="b"/>
              <a:pathLst>
                <a:path w="15" h="223" extrusionOk="0">
                  <a:moveTo>
                    <a:pt x="14" y="0"/>
                  </a:moveTo>
                  <a:lnTo>
                    <a:pt x="0" y="222"/>
                  </a:lnTo>
                  <a:lnTo>
                    <a:pt x="0" y="222"/>
                  </a:lnTo>
                  <a:close/>
                </a:path>
              </a:pathLst>
            </a:custGeom>
            <a:solidFill>
              <a:srgbClr val="9E47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6" name="Google Shape;6901;p76">
              <a:extLst>
                <a:ext uri="{FF2B5EF4-FFF2-40B4-BE49-F238E27FC236}">
                  <a16:creationId xmlns:a16="http://schemas.microsoft.com/office/drawing/2014/main" id="{553024A0-8AC5-81B3-5136-583344914B8C}"/>
                </a:ext>
              </a:extLst>
            </p:cNvPr>
            <p:cNvSpPr/>
            <p:nvPr/>
          </p:nvSpPr>
          <p:spPr>
            <a:xfrm>
              <a:off x="3626250" y="2220375"/>
              <a:ext cx="48050" cy="19825"/>
            </a:xfrm>
            <a:custGeom>
              <a:avLst/>
              <a:gdLst/>
              <a:ahLst/>
              <a:cxnLst/>
              <a:rect l="l" t="t" r="r" b="b"/>
              <a:pathLst>
                <a:path w="1922" h="793" extrusionOk="0">
                  <a:moveTo>
                    <a:pt x="47" y="1"/>
                  </a:moveTo>
                  <a:lnTo>
                    <a:pt x="15" y="409"/>
                  </a:lnTo>
                  <a:lnTo>
                    <a:pt x="1" y="497"/>
                  </a:lnTo>
                  <a:cubicBezTo>
                    <a:pt x="630" y="732"/>
                    <a:pt x="1190" y="792"/>
                    <a:pt x="1598" y="792"/>
                  </a:cubicBezTo>
                  <a:lnTo>
                    <a:pt x="1907" y="792"/>
                  </a:lnTo>
                  <a:lnTo>
                    <a:pt x="1921" y="570"/>
                  </a:lnTo>
                  <a:lnTo>
                    <a:pt x="1921" y="395"/>
                  </a:lnTo>
                  <a:cubicBezTo>
                    <a:pt x="1306" y="321"/>
                    <a:pt x="648" y="205"/>
                    <a:pt x="47" y="1"/>
                  </a:cubicBezTo>
                  <a:close/>
                </a:path>
              </a:pathLst>
            </a:custGeom>
            <a:solidFill>
              <a:srgbClr val="78433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7" name="Google Shape;6902;p76">
              <a:extLst>
                <a:ext uri="{FF2B5EF4-FFF2-40B4-BE49-F238E27FC236}">
                  <a16:creationId xmlns:a16="http://schemas.microsoft.com/office/drawing/2014/main" id="{191CF58F-EA13-1FD3-05E1-C2A21A97E188}"/>
                </a:ext>
              </a:extLst>
            </p:cNvPr>
            <p:cNvSpPr/>
            <p:nvPr/>
          </p:nvSpPr>
          <p:spPr>
            <a:xfrm>
              <a:off x="3619300" y="2008250"/>
              <a:ext cx="23875" cy="33725"/>
            </a:xfrm>
            <a:custGeom>
              <a:avLst/>
              <a:gdLst/>
              <a:ahLst/>
              <a:cxnLst/>
              <a:rect l="l" t="t" r="r" b="b"/>
              <a:pathLst>
                <a:path w="955" h="1349" extrusionOk="0">
                  <a:moveTo>
                    <a:pt x="810" y="0"/>
                  </a:moveTo>
                  <a:cubicBezTo>
                    <a:pt x="775" y="0"/>
                    <a:pt x="737" y="21"/>
                    <a:pt x="704" y="44"/>
                  </a:cubicBezTo>
                  <a:cubicBezTo>
                    <a:pt x="676" y="86"/>
                    <a:pt x="645" y="131"/>
                    <a:pt x="631" y="188"/>
                  </a:cubicBezTo>
                  <a:cubicBezTo>
                    <a:pt x="486" y="511"/>
                    <a:pt x="398" y="863"/>
                    <a:pt x="367" y="1215"/>
                  </a:cubicBezTo>
                  <a:cubicBezTo>
                    <a:pt x="339" y="951"/>
                    <a:pt x="293" y="673"/>
                    <a:pt x="265" y="395"/>
                  </a:cubicBezTo>
                  <a:cubicBezTo>
                    <a:pt x="251" y="321"/>
                    <a:pt x="237" y="233"/>
                    <a:pt x="149" y="219"/>
                  </a:cubicBezTo>
                  <a:cubicBezTo>
                    <a:pt x="143" y="218"/>
                    <a:pt x="136" y="217"/>
                    <a:pt x="130" y="217"/>
                  </a:cubicBezTo>
                  <a:cubicBezTo>
                    <a:pt x="89" y="217"/>
                    <a:pt x="44" y="255"/>
                    <a:pt x="29" y="307"/>
                  </a:cubicBezTo>
                  <a:cubicBezTo>
                    <a:pt x="1" y="350"/>
                    <a:pt x="15" y="409"/>
                    <a:pt x="15" y="469"/>
                  </a:cubicBezTo>
                  <a:cubicBezTo>
                    <a:pt x="47" y="775"/>
                    <a:pt x="149" y="1085"/>
                    <a:pt x="310" y="1349"/>
                  </a:cubicBezTo>
                  <a:lnTo>
                    <a:pt x="455" y="1349"/>
                  </a:lnTo>
                  <a:cubicBezTo>
                    <a:pt x="662" y="1025"/>
                    <a:pt x="820" y="659"/>
                    <a:pt x="926" y="293"/>
                  </a:cubicBezTo>
                  <a:cubicBezTo>
                    <a:pt x="940" y="248"/>
                    <a:pt x="954" y="188"/>
                    <a:pt x="954" y="131"/>
                  </a:cubicBezTo>
                  <a:cubicBezTo>
                    <a:pt x="940" y="72"/>
                    <a:pt x="908" y="29"/>
                    <a:pt x="852" y="12"/>
                  </a:cubicBezTo>
                  <a:cubicBezTo>
                    <a:pt x="839" y="4"/>
                    <a:pt x="825" y="0"/>
                    <a:pt x="810" y="0"/>
                  </a:cubicBezTo>
                  <a:close/>
                </a:path>
              </a:pathLst>
            </a:custGeom>
            <a:solidFill>
              <a:srgbClr val="4C2D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8" name="Google Shape;6903;p76">
              <a:extLst>
                <a:ext uri="{FF2B5EF4-FFF2-40B4-BE49-F238E27FC236}">
                  <a16:creationId xmlns:a16="http://schemas.microsoft.com/office/drawing/2014/main" id="{2A9C0590-077F-09DF-0C9F-3B9FE474FB7E}"/>
                </a:ext>
              </a:extLst>
            </p:cNvPr>
            <p:cNvSpPr/>
            <p:nvPr/>
          </p:nvSpPr>
          <p:spPr>
            <a:xfrm>
              <a:off x="3551150" y="2015525"/>
              <a:ext cx="251350" cy="216325"/>
            </a:xfrm>
            <a:custGeom>
              <a:avLst/>
              <a:gdLst/>
              <a:ahLst/>
              <a:cxnLst/>
              <a:rect l="l" t="t" r="r" b="b"/>
              <a:pathLst>
                <a:path w="10054" h="8653" extrusionOk="0">
                  <a:moveTo>
                    <a:pt x="5266" y="1"/>
                  </a:moveTo>
                  <a:cubicBezTo>
                    <a:pt x="4208" y="1"/>
                    <a:pt x="3680" y="632"/>
                    <a:pt x="3680" y="632"/>
                  </a:cubicBezTo>
                  <a:cubicBezTo>
                    <a:pt x="3127" y="422"/>
                    <a:pt x="2699" y="333"/>
                    <a:pt x="2356" y="333"/>
                  </a:cubicBezTo>
                  <a:cubicBezTo>
                    <a:pt x="1427" y="333"/>
                    <a:pt x="1126" y="987"/>
                    <a:pt x="676" y="1673"/>
                  </a:cubicBezTo>
                  <a:cubicBezTo>
                    <a:pt x="61" y="2595"/>
                    <a:pt x="1" y="4368"/>
                    <a:pt x="574" y="6158"/>
                  </a:cubicBezTo>
                  <a:cubicBezTo>
                    <a:pt x="1144" y="7945"/>
                    <a:pt x="3754" y="8560"/>
                    <a:pt x="5731" y="8648"/>
                  </a:cubicBezTo>
                  <a:cubicBezTo>
                    <a:pt x="5797" y="8651"/>
                    <a:pt x="5861" y="8653"/>
                    <a:pt x="5924" y="8653"/>
                  </a:cubicBezTo>
                  <a:cubicBezTo>
                    <a:pt x="7732" y="8653"/>
                    <a:pt x="8238" y="7435"/>
                    <a:pt x="9132" y="5409"/>
                  </a:cubicBezTo>
                  <a:cubicBezTo>
                    <a:pt x="10054" y="3298"/>
                    <a:pt x="9424" y="1937"/>
                    <a:pt x="7300" y="660"/>
                  </a:cubicBezTo>
                  <a:cubicBezTo>
                    <a:pt x="6484" y="165"/>
                    <a:pt x="5806" y="1"/>
                    <a:pt x="5266" y="1"/>
                  </a:cubicBezTo>
                  <a:close/>
                </a:path>
              </a:pathLst>
            </a:custGeom>
            <a:solidFill>
              <a:srgbClr val="4C2D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9" name="Google Shape;6904;p76">
              <a:extLst>
                <a:ext uri="{FF2B5EF4-FFF2-40B4-BE49-F238E27FC236}">
                  <a16:creationId xmlns:a16="http://schemas.microsoft.com/office/drawing/2014/main" id="{AAD725CB-86DA-4859-CE74-3D401091ED3F}"/>
                </a:ext>
              </a:extLst>
            </p:cNvPr>
            <p:cNvSpPr/>
            <p:nvPr/>
          </p:nvSpPr>
          <p:spPr>
            <a:xfrm>
              <a:off x="3550800" y="2025525"/>
              <a:ext cx="85775" cy="179850"/>
            </a:xfrm>
            <a:custGeom>
              <a:avLst/>
              <a:gdLst/>
              <a:ahLst/>
              <a:cxnLst/>
              <a:rect l="l" t="t" r="r" b="b"/>
              <a:pathLst>
                <a:path w="3431" h="7194" extrusionOk="0">
                  <a:moveTo>
                    <a:pt x="2655" y="1"/>
                  </a:moveTo>
                  <a:cubicBezTo>
                    <a:pt x="2426" y="1"/>
                    <a:pt x="2190" y="42"/>
                    <a:pt x="1964" y="130"/>
                  </a:cubicBezTo>
                  <a:cubicBezTo>
                    <a:pt x="1510" y="274"/>
                    <a:pt x="1116" y="598"/>
                    <a:pt x="778" y="1023"/>
                  </a:cubicBezTo>
                  <a:cubicBezTo>
                    <a:pt x="381" y="1551"/>
                    <a:pt x="131" y="2223"/>
                    <a:pt x="61" y="2972"/>
                  </a:cubicBezTo>
                  <a:cubicBezTo>
                    <a:pt x="1" y="3602"/>
                    <a:pt x="61" y="4291"/>
                    <a:pt x="236" y="5054"/>
                  </a:cubicBezTo>
                  <a:cubicBezTo>
                    <a:pt x="307" y="5389"/>
                    <a:pt x="412" y="5726"/>
                    <a:pt x="602" y="6022"/>
                  </a:cubicBezTo>
                  <a:cubicBezTo>
                    <a:pt x="982" y="6620"/>
                    <a:pt x="1658" y="6901"/>
                    <a:pt x="2435" y="7193"/>
                  </a:cubicBezTo>
                  <a:lnTo>
                    <a:pt x="2449" y="7165"/>
                  </a:lnTo>
                  <a:cubicBezTo>
                    <a:pt x="1686" y="6870"/>
                    <a:pt x="1010" y="6592"/>
                    <a:pt x="630" y="6004"/>
                  </a:cubicBezTo>
                  <a:cubicBezTo>
                    <a:pt x="440" y="5712"/>
                    <a:pt x="353" y="5375"/>
                    <a:pt x="279" y="5054"/>
                  </a:cubicBezTo>
                  <a:cubicBezTo>
                    <a:pt x="89" y="4277"/>
                    <a:pt x="43" y="3602"/>
                    <a:pt x="103" y="2972"/>
                  </a:cubicBezTo>
                  <a:cubicBezTo>
                    <a:pt x="177" y="2240"/>
                    <a:pt x="426" y="1565"/>
                    <a:pt x="806" y="1052"/>
                  </a:cubicBezTo>
                  <a:cubicBezTo>
                    <a:pt x="1130" y="626"/>
                    <a:pt x="1538" y="320"/>
                    <a:pt x="1978" y="158"/>
                  </a:cubicBezTo>
                  <a:cubicBezTo>
                    <a:pt x="2198" y="78"/>
                    <a:pt x="2426" y="38"/>
                    <a:pt x="2651" y="38"/>
                  </a:cubicBezTo>
                  <a:cubicBezTo>
                    <a:pt x="2921" y="38"/>
                    <a:pt x="3184" y="97"/>
                    <a:pt x="3416" y="218"/>
                  </a:cubicBezTo>
                  <a:lnTo>
                    <a:pt x="3430" y="172"/>
                  </a:lnTo>
                  <a:cubicBezTo>
                    <a:pt x="3198" y="61"/>
                    <a:pt x="2931" y="1"/>
                    <a:pt x="2655" y="1"/>
                  </a:cubicBezTo>
                  <a:close/>
                </a:path>
              </a:pathLst>
            </a:custGeom>
            <a:solidFill>
              <a:srgbClr val="4C2D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0" name="Google Shape;6905;p76">
              <a:extLst>
                <a:ext uri="{FF2B5EF4-FFF2-40B4-BE49-F238E27FC236}">
                  <a16:creationId xmlns:a16="http://schemas.microsoft.com/office/drawing/2014/main" id="{AE62BCA9-5D6D-78F6-361E-6F89E30D3065}"/>
                </a:ext>
              </a:extLst>
            </p:cNvPr>
            <p:cNvSpPr/>
            <p:nvPr/>
          </p:nvSpPr>
          <p:spPr>
            <a:xfrm>
              <a:off x="3645350" y="2013100"/>
              <a:ext cx="159000" cy="218650"/>
            </a:xfrm>
            <a:custGeom>
              <a:avLst/>
              <a:gdLst/>
              <a:ahLst/>
              <a:cxnLst/>
              <a:rect l="l" t="t" r="r" b="b"/>
              <a:pathLst>
                <a:path w="6360" h="8746" extrusionOk="0">
                  <a:moveTo>
                    <a:pt x="1643" y="0"/>
                  </a:moveTo>
                  <a:cubicBezTo>
                    <a:pt x="653" y="0"/>
                    <a:pt x="10" y="527"/>
                    <a:pt x="0" y="539"/>
                  </a:cubicBezTo>
                  <a:lnTo>
                    <a:pt x="28" y="567"/>
                  </a:lnTo>
                  <a:cubicBezTo>
                    <a:pt x="38" y="558"/>
                    <a:pt x="664" y="40"/>
                    <a:pt x="1634" y="40"/>
                  </a:cubicBezTo>
                  <a:cubicBezTo>
                    <a:pt x="2092" y="40"/>
                    <a:pt x="2626" y="155"/>
                    <a:pt x="3208" y="493"/>
                  </a:cubicBezTo>
                  <a:cubicBezTo>
                    <a:pt x="4791" y="1401"/>
                    <a:pt x="6318" y="2632"/>
                    <a:pt x="5582" y="4876"/>
                  </a:cubicBezTo>
                  <a:cubicBezTo>
                    <a:pt x="4791" y="7265"/>
                    <a:pt x="4059" y="8380"/>
                    <a:pt x="3120" y="8598"/>
                  </a:cubicBezTo>
                  <a:cubicBezTo>
                    <a:pt x="2734" y="8687"/>
                    <a:pt x="2359" y="8715"/>
                    <a:pt x="2042" y="8715"/>
                  </a:cubicBezTo>
                  <a:cubicBezTo>
                    <a:pt x="1519" y="8715"/>
                    <a:pt x="1152" y="8638"/>
                    <a:pt x="1143" y="8629"/>
                  </a:cubicBezTo>
                  <a:lnTo>
                    <a:pt x="1129" y="8672"/>
                  </a:lnTo>
                  <a:cubicBezTo>
                    <a:pt x="1143" y="8672"/>
                    <a:pt x="1509" y="8745"/>
                    <a:pt x="2037" y="8745"/>
                  </a:cubicBezTo>
                  <a:cubicBezTo>
                    <a:pt x="2360" y="8745"/>
                    <a:pt x="2740" y="8717"/>
                    <a:pt x="3138" y="8629"/>
                  </a:cubicBezTo>
                  <a:cubicBezTo>
                    <a:pt x="4073" y="8408"/>
                    <a:pt x="4823" y="7293"/>
                    <a:pt x="5614" y="4890"/>
                  </a:cubicBezTo>
                  <a:cubicBezTo>
                    <a:pt x="6360" y="2632"/>
                    <a:pt x="4823" y="1373"/>
                    <a:pt x="3226" y="451"/>
                  </a:cubicBezTo>
                  <a:cubicBezTo>
                    <a:pt x="2642" y="115"/>
                    <a:pt x="2105" y="0"/>
                    <a:pt x="1643" y="0"/>
                  </a:cubicBezTo>
                  <a:close/>
                </a:path>
              </a:pathLst>
            </a:custGeom>
            <a:solidFill>
              <a:srgbClr val="4C2D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1" name="Google Shape;6906;p76">
              <a:extLst>
                <a:ext uri="{FF2B5EF4-FFF2-40B4-BE49-F238E27FC236}">
                  <a16:creationId xmlns:a16="http://schemas.microsoft.com/office/drawing/2014/main" id="{1D4C8461-DD48-E476-999B-EB67C328C7E0}"/>
                </a:ext>
              </a:extLst>
            </p:cNvPr>
            <p:cNvSpPr/>
            <p:nvPr/>
          </p:nvSpPr>
          <p:spPr>
            <a:xfrm>
              <a:off x="3526975" y="2110575"/>
              <a:ext cx="67125" cy="59100"/>
            </a:xfrm>
            <a:custGeom>
              <a:avLst/>
              <a:gdLst/>
              <a:ahLst/>
              <a:cxnLst/>
              <a:rect l="l" t="t" r="r" b="b"/>
              <a:pathLst>
                <a:path w="2685" h="2364" extrusionOk="0">
                  <a:moveTo>
                    <a:pt x="1354" y="1"/>
                  </a:moveTo>
                  <a:cubicBezTo>
                    <a:pt x="909" y="1"/>
                    <a:pt x="481" y="257"/>
                    <a:pt x="278" y="685"/>
                  </a:cubicBezTo>
                  <a:cubicBezTo>
                    <a:pt x="1" y="1269"/>
                    <a:pt x="264" y="1973"/>
                    <a:pt x="852" y="2250"/>
                  </a:cubicBezTo>
                  <a:cubicBezTo>
                    <a:pt x="1011" y="2327"/>
                    <a:pt x="1179" y="2364"/>
                    <a:pt x="1343" y="2364"/>
                  </a:cubicBezTo>
                  <a:cubicBezTo>
                    <a:pt x="1782" y="2364"/>
                    <a:pt x="2201" y="2108"/>
                    <a:pt x="2403" y="1681"/>
                  </a:cubicBezTo>
                  <a:cubicBezTo>
                    <a:pt x="2684" y="1079"/>
                    <a:pt x="2435" y="390"/>
                    <a:pt x="1847" y="112"/>
                  </a:cubicBezTo>
                  <a:cubicBezTo>
                    <a:pt x="1688" y="36"/>
                    <a:pt x="1520" y="1"/>
                    <a:pt x="1354" y="1"/>
                  </a:cubicBezTo>
                  <a:close/>
                </a:path>
              </a:pathLst>
            </a:custGeom>
            <a:solidFill>
              <a:srgbClr val="7F47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2" name="Google Shape;6907;p76">
              <a:extLst>
                <a:ext uri="{FF2B5EF4-FFF2-40B4-BE49-F238E27FC236}">
                  <a16:creationId xmlns:a16="http://schemas.microsoft.com/office/drawing/2014/main" id="{C0DD9163-A3F9-0D8C-32BB-9BD2A7D8CB09}"/>
                </a:ext>
              </a:extLst>
            </p:cNvPr>
            <p:cNvSpPr/>
            <p:nvPr/>
          </p:nvSpPr>
          <p:spPr>
            <a:xfrm>
              <a:off x="3536125" y="2129450"/>
              <a:ext cx="44775" cy="40025"/>
            </a:xfrm>
            <a:custGeom>
              <a:avLst/>
              <a:gdLst/>
              <a:ahLst/>
              <a:cxnLst/>
              <a:rect l="l" t="t" r="r" b="b"/>
              <a:pathLst>
                <a:path w="1791" h="1601" extrusionOk="0">
                  <a:moveTo>
                    <a:pt x="778" y="0"/>
                  </a:moveTo>
                  <a:cubicBezTo>
                    <a:pt x="718" y="0"/>
                    <a:pt x="662" y="0"/>
                    <a:pt x="602" y="18"/>
                  </a:cubicBezTo>
                  <a:lnTo>
                    <a:pt x="704" y="18"/>
                  </a:lnTo>
                  <a:cubicBezTo>
                    <a:pt x="837" y="18"/>
                    <a:pt x="968" y="32"/>
                    <a:pt x="1101" y="74"/>
                  </a:cubicBezTo>
                  <a:cubicBezTo>
                    <a:pt x="1155" y="88"/>
                    <a:pt x="1213" y="105"/>
                    <a:pt x="1270" y="131"/>
                  </a:cubicBezTo>
                  <a:lnTo>
                    <a:pt x="1270" y="131"/>
                  </a:lnTo>
                  <a:cubicBezTo>
                    <a:pt x="1243" y="118"/>
                    <a:pt x="1230" y="106"/>
                    <a:pt x="1217" y="106"/>
                  </a:cubicBezTo>
                  <a:cubicBezTo>
                    <a:pt x="1070" y="32"/>
                    <a:pt x="925" y="0"/>
                    <a:pt x="778" y="0"/>
                  </a:cubicBezTo>
                  <a:close/>
                  <a:moveTo>
                    <a:pt x="1270" y="131"/>
                  </a:moveTo>
                  <a:cubicBezTo>
                    <a:pt x="1272" y="132"/>
                    <a:pt x="1275" y="133"/>
                    <a:pt x="1277" y="134"/>
                  </a:cubicBezTo>
                  <a:cubicBezTo>
                    <a:pt x="1275" y="133"/>
                    <a:pt x="1272" y="132"/>
                    <a:pt x="1270" y="131"/>
                  </a:cubicBezTo>
                  <a:close/>
                  <a:moveTo>
                    <a:pt x="560" y="134"/>
                  </a:moveTo>
                  <a:cubicBezTo>
                    <a:pt x="454" y="148"/>
                    <a:pt x="338" y="162"/>
                    <a:pt x="236" y="194"/>
                  </a:cubicBezTo>
                  <a:cubicBezTo>
                    <a:pt x="162" y="250"/>
                    <a:pt x="102" y="324"/>
                    <a:pt x="60" y="412"/>
                  </a:cubicBezTo>
                  <a:cubicBezTo>
                    <a:pt x="14" y="500"/>
                    <a:pt x="0" y="602"/>
                    <a:pt x="0" y="690"/>
                  </a:cubicBezTo>
                  <a:cubicBezTo>
                    <a:pt x="0" y="1014"/>
                    <a:pt x="222" y="1337"/>
                    <a:pt x="560" y="1495"/>
                  </a:cubicBezTo>
                  <a:cubicBezTo>
                    <a:pt x="704" y="1569"/>
                    <a:pt x="866" y="1601"/>
                    <a:pt x="1013" y="1601"/>
                  </a:cubicBezTo>
                  <a:cubicBezTo>
                    <a:pt x="1319" y="1601"/>
                    <a:pt x="1597" y="1453"/>
                    <a:pt x="1717" y="1189"/>
                  </a:cubicBezTo>
                  <a:cubicBezTo>
                    <a:pt x="1759" y="1101"/>
                    <a:pt x="1791" y="999"/>
                    <a:pt x="1791" y="912"/>
                  </a:cubicBezTo>
                  <a:lnTo>
                    <a:pt x="1791" y="880"/>
                  </a:lnTo>
                  <a:cubicBezTo>
                    <a:pt x="1703" y="824"/>
                    <a:pt x="1597" y="778"/>
                    <a:pt x="1495" y="750"/>
                  </a:cubicBezTo>
                  <a:cubicBezTo>
                    <a:pt x="1393" y="722"/>
                    <a:pt x="1305" y="722"/>
                    <a:pt x="1203" y="722"/>
                  </a:cubicBezTo>
                  <a:lnTo>
                    <a:pt x="1101" y="722"/>
                  </a:lnTo>
                  <a:cubicBezTo>
                    <a:pt x="968" y="736"/>
                    <a:pt x="837" y="750"/>
                    <a:pt x="704" y="792"/>
                  </a:cubicBezTo>
                  <a:lnTo>
                    <a:pt x="690" y="792"/>
                  </a:lnTo>
                  <a:cubicBezTo>
                    <a:pt x="676" y="792"/>
                    <a:pt x="662" y="778"/>
                    <a:pt x="662" y="764"/>
                  </a:cubicBezTo>
                  <a:cubicBezTo>
                    <a:pt x="662" y="764"/>
                    <a:pt x="662" y="750"/>
                    <a:pt x="676" y="736"/>
                  </a:cubicBezTo>
                  <a:cubicBezTo>
                    <a:pt x="806" y="662"/>
                    <a:pt x="940" y="634"/>
                    <a:pt x="1087" y="602"/>
                  </a:cubicBezTo>
                  <a:lnTo>
                    <a:pt x="1203" y="602"/>
                  </a:lnTo>
                  <a:cubicBezTo>
                    <a:pt x="1305" y="602"/>
                    <a:pt x="1421" y="616"/>
                    <a:pt x="1527" y="648"/>
                  </a:cubicBezTo>
                  <a:cubicBezTo>
                    <a:pt x="1597" y="662"/>
                    <a:pt x="1657" y="690"/>
                    <a:pt x="1731" y="736"/>
                  </a:cubicBezTo>
                  <a:cubicBezTo>
                    <a:pt x="1745" y="736"/>
                    <a:pt x="1759" y="750"/>
                    <a:pt x="1773" y="750"/>
                  </a:cubicBezTo>
                  <a:cubicBezTo>
                    <a:pt x="1759" y="690"/>
                    <a:pt x="1731" y="616"/>
                    <a:pt x="1703" y="560"/>
                  </a:cubicBezTo>
                  <a:cubicBezTo>
                    <a:pt x="1643" y="500"/>
                    <a:pt x="1597" y="440"/>
                    <a:pt x="1541" y="412"/>
                  </a:cubicBezTo>
                  <a:cubicBezTo>
                    <a:pt x="1393" y="296"/>
                    <a:pt x="1246" y="222"/>
                    <a:pt x="1070" y="176"/>
                  </a:cubicBezTo>
                  <a:cubicBezTo>
                    <a:pt x="954" y="148"/>
                    <a:pt x="823" y="134"/>
                    <a:pt x="690" y="134"/>
                  </a:cubicBezTo>
                  <a:close/>
                </a:path>
              </a:pathLst>
            </a:custGeom>
            <a:solidFill>
              <a:srgbClr val="6C3A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3" name="Google Shape;6908;p76">
              <a:extLst>
                <a:ext uri="{FF2B5EF4-FFF2-40B4-BE49-F238E27FC236}">
                  <a16:creationId xmlns:a16="http://schemas.microsoft.com/office/drawing/2014/main" id="{273D2B63-2395-302D-0DA7-74E56CDEBB55}"/>
                </a:ext>
              </a:extLst>
            </p:cNvPr>
            <p:cNvSpPr/>
            <p:nvPr/>
          </p:nvSpPr>
          <p:spPr>
            <a:xfrm>
              <a:off x="3535775" y="2129900"/>
              <a:ext cx="49525" cy="19800"/>
            </a:xfrm>
            <a:custGeom>
              <a:avLst/>
              <a:gdLst/>
              <a:ahLst/>
              <a:cxnLst/>
              <a:rect l="l" t="t" r="r" b="b"/>
              <a:pathLst>
                <a:path w="1981" h="792" extrusionOk="0">
                  <a:moveTo>
                    <a:pt x="574" y="0"/>
                  </a:moveTo>
                  <a:cubicBezTo>
                    <a:pt x="468" y="14"/>
                    <a:pt x="380" y="28"/>
                    <a:pt x="292" y="56"/>
                  </a:cubicBezTo>
                  <a:cubicBezTo>
                    <a:pt x="204" y="70"/>
                    <a:pt x="116" y="116"/>
                    <a:pt x="28" y="158"/>
                  </a:cubicBezTo>
                  <a:cubicBezTo>
                    <a:pt x="14" y="158"/>
                    <a:pt x="0" y="176"/>
                    <a:pt x="14" y="204"/>
                  </a:cubicBezTo>
                  <a:cubicBezTo>
                    <a:pt x="14" y="218"/>
                    <a:pt x="28" y="218"/>
                    <a:pt x="46" y="218"/>
                  </a:cubicBezTo>
                  <a:lnTo>
                    <a:pt x="60" y="218"/>
                  </a:lnTo>
                  <a:cubicBezTo>
                    <a:pt x="134" y="204"/>
                    <a:pt x="190" y="190"/>
                    <a:pt x="250" y="176"/>
                  </a:cubicBezTo>
                  <a:cubicBezTo>
                    <a:pt x="352" y="88"/>
                    <a:pt x="486" y="28"/>
                    <a:pt x="616" y="0"/>
                  </a:cubicBezTo>
                  <a:close/>
                  <a:moveTo>
                    <a:pt x="1291" y="116"/>
                  </a:moveTo>
                  <a:lnTo>
                    <a:pt x="1291" y="116"/>
                  </a:lnTo>
                  <a:cubicBezTo>
                    <a:pt x="1481" y="218"/>
                    <a:pt x="1629" y="366"/>
                    <a:pt x="1717" y="542"/>
                  </a:cubicBezTo>
                  <a:lnTo>
                    <a:pt x="1745" y="570"/>
                  </a:lnTo>
                  <a:cubicBezTo>
                    <a:pt x="1773" y="598"/>
                    <a:pt x="1787" y="630"/>
                    <a:pt x="1819" y="658"/>
                  </a:cubicBezTo>
                  <a:lnTo>
                    <a:pt x="1907" y="774"/>
                  </a:lnTo>
                  <a:cubicBezTo>
                    <a:pt x="1907" y="792"/>
                    <a:pt x="1921" y="792"/>
                    <a:pt x="1935" y="792"/>
                  </a:cubicBezTo>
                  <a:cubicBezTo>
                    <a:pt x="1935" y="792"/>
                    <a:pt x="1949" y="792"/>
                    <a:pt x="1949" y="774"/>
                  </a:cubicBezTo>
                  <a:cubicBezTo>
                    <a:pt x="1981" y="774"/>
                    <a:pt x="1981" y="746"/>
                    <a:pt x="1963" y="732"/>
                  </a:cubicBezTo>
                  <a:lnTo>
                    <a:pt x="1893" y="616"/>
                  </a:lnTo>
                  <a:cubicBezTo>
                    <a:pt x="1861" y="584"/>
                    <a:pt x="1833" y="542"/>
                    <a:pt x="1805" y="510"/>
                  </a:cubicBezTo>
                  <a:cubicBezTo>
                    <a:pt x="1745" y="440"/>
                    <a:pt x="1685" y="366"/>
                    <a:pt x="1611" y="306"/>
                  </a:cubicBezTo>
                  <a:cubicBezTo>
                    <a:pt x="1569" y="278"/>
                    <a:pt x="1541" y="246"/>
                    <a:pt x="1495" y="218"/>
                  </a:cubicBezTo>
                  <a:lnTo>
                    <a:pt x="1379" y="158"/>
                  </a:lnTo>
                  <a:cubicBezTo>
                    <a:pt x="1347" y="144"/>
                    <a:pt x="1319" y="130"/>
                    <a:pt x="1291" y="116"/>
                  </a:cubicBezTo>
                  <a:close/>
                </a:path>
              </a:pathLst>
            </a:custGeom>
            <a:solidFill>
              <a:srgbClr val="723E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4" name="Google Shape;6909;p76">
              <a:extLst>
                <a:ext uri="{FF2B5EF4-FFF2-40B4-BE49-F238E27FC236}">
                  <a16:creationId xmlns:a16="http://schemas.microsoft.com/office/drawing/2014/main" id="{73A6B0A0-ED9A-A087-2118-2A00DB224E7B}"/>
                </a:ext>
              </a:extLst>
            </p:cNvPr>
            <p:cNvSpPr/>
            <p:nvPr/>
          </p:nvSpPr>
          <p:spPr>
            <a:xfrm>
              <a:off x="3542025" y="2129900"/>
              <a:ext cx="36675" cy="13550"/>
            </a:xfrm>
            <a:custGeom>
              <a:avLst/>
              <a:gdLst/>
              <a:ahLst/>
              <a:cxnLst/>
              <a:rect l="l" t="t" r="r" b="b"/>
              <a:pathLst>
                <a:path w="1467" h="542" extrusionOk="0">
                  <a:moveTo>
                    <a:pt x="366" y="0"/>
                  </a:moveTo>
                  <a:cubicBezTo>
                    <a:pt x="236" y="28"/>
                    <a:pt x="102" y="88"/>
                    <a:pt x="0" y="176"/>
                  </a:cubicBezTo>
                  <a:cubicBezTo>
                    <a:pt x="102" y="144"/>
                    <a:pt x="218" y="130"/>
                    <a:pt x="324" y="116"/>
                  </a:cubicBezTo>
                  <a:lnTo>
                    <a:pt x="454" y="116"/>
                  </a:lnTo>
                  <a:cubicBezTo>
                    <a:pt x="587" y="116"/>
                    <a:pt x="718" y="130"/>
                    <a:pt x="834" y="158"/>
                  </a:cubicBezTo>
                  <a:cubicBezTo>
                    <a:pt x="1010" y="204"/>
                    <a:pt x="1157" y="278"/>
                    <a:pt x="1305" y="394"/>
                  </a:cubicBezTo>
                  <a:cubicBezTo>
                    <a:pt x="1361" y="422"/>
                    <a:pt x="1407" y="482"/>
                    <a:pt x="1467" y="542"/>
                  </a:cubicBezTo>
                  <a:cubicBezTo>
                    <a:pt x="1379" y="366"/>
                    <a:pt x="1231" y="218"/>
                    <a:pt x="1041" y="116"/>
                  </a:cubicBezTo>
                  <a:cubicBezTo>
                    <a:pt x="981" y="88"/>
                    <a:pt x="922" y="70"/>
                    <a:pt x="865" y="56"/>
                  </a:cubicBezTo>
                  <a:cubicBezTo>
                    <a:pt x="732" y="14"/>
                    <a:pt x="601" y="0"/>
                    <a:pt x="468" y="0"/>
                  </a:cubicBezTo>
                  <a:close/>
                </a:path>
              </a:pathLst>
            </a:custGeom>
            <a:solidFill>
              <a:srgbClr val="6A383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5" name="Google Shape;6910;p76">
              <a:extLst>
                <a:ext uri="{FF2B5EF4-FFF2-40B4-BE49-F238E27FC236}">
                  <a16:creationId xmlns:a16="http://schemas.microsoft.com/office/drawing/2014/main" id="{07905C76-EC1E-3256-5206-9E650A0E4899}"/>
                </a:ext>
              </a:extLst>
            </p:cNvPr>
            <p:cNvSpPr/>
            <p:nvPr/>
          </p:nvSpPr>
          <p:spPr>
            <a:xfrm>
              <a:off x="3585625" y="2153625"/>
              <a:ext cx="5125" cy="6625"/>
            </a:xfrm>
            <a:custGeom>
              <a:avLst/>
              <a:gdLst/>
              <a:ahLst/>
              <a:cxnLst/>
              <a:rect l="l" t="t" r="r" b="b"/>
              <a:pathLst>
                <a:path w="205" h="265" extrusionOk="0">
                  <a:moveTo>
                    <a:pt x="43" y="1"/>
                  </a:moveTo>
                  <a:cubicBezTo>
                    <a:pt x="29" y="32"/>
                    <a:pt x="15" y="47"/>
                    <a:pt x="1" y="75"/>
                  </a:cubicBezTo>
                  <a:lnTo>
                    <a:pt x="15" y="89"/>
                  </a:lnTo>
                  <a:cubicBezTo>
                    <a:pt x="57" y="134"/>
                    <a:pt x="103" y="194"/>
                    <a:pt x="145" y="251"/>
                  </a:cubicBezTo>
                  <a:cubicBezTo>
                    <a:pt x="162" y="265"/>
                    <a:pt x="162" y="265"/>
                    <a:pt x="177" y="265"/>
                  </a:cubicBezTo>
                  <a:cubicBezTo>
                    <a:pt x="177" y="265"/>
                    <a:pt x="191" y="265"/>
                    <a:pt x="191" y="251"/>
                  </a:cubicBezTo>
                  <a:cubicBezTo>
                    <a:pt x="205" y="251"/>
                    <a:pt x="205" y="236"/>
                    <a:pt x="191" y="222"/>
                  </a:cubicBezTo>
                  <a:cubicBezTo>
                    <a:pt x="162" y="163"/>
                    <a:pt x="117" y="89"/>
                    <a:pt x="75" y="47"/>
                  </a:cubicBezTo>
                  <a:cubicBezTo>
                    <a:pt x="57" y="32"/>
                    <a:pt x="57" y="18"/>
                    <a:pt x="43" y="1"/>
                  </a:cubicBezTo>
                  <a:close/>
                </a:path>
              </a:pathLst>
            </a:custGeom>
            <a:solidFill>
              <a:srgbClr val="5C33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6" name="Google Shape;6911;p76">
              <a:extLst>
                <a:ext uri="{FF2B5EF4-FFF2-40B4-BE49-F238E27FC236}">
                  <a16:creationId xmlns:a16="http://schemas.microsoft.com/office/drawing/2014/main" id="{3F76764E-DBE0-9E63-25FC-DE2112564EF0}"/>
                </a:ext>
              </a:extLst>
            </p:cNvPr>
            <p:cNvSpPr/>
            <p:nvPr/>
          </p:nvSpPr>
          <p:spPr>
            <a:xfrm>
              <a:off x="3580450" y="2148175"/>
              <a:ext cx="6250" cy="7325"/>
            </a:xfrm>
            <a:custGeom>
              <a:avLst/>
              <a:gdLst/>
              <a:ahLst/>
              <a:cxnLst/>
              <a:rect l="l" t="t" r="r" b="b"/>
              <a:pathLst>
                <a:path w="250" h="293" extrusionOk="0">
                  <a:moveTo>
                    <a:pt x="0" y="1"/>
                  </a:moveTo>
                  <a:cubicBezTo>
                    <a:pt x="0" y="43"/>
                    <a:pt x="18" y="89"/>
                    <a:pt x="18" y="131"/>
                  </a:cubicBezTo>
                  <a:cubicBezTo>
                    <a:pt x="32" y="148"/>
                    <a:pt x="60" y="163"/>
                    <a:pt x="74" y="177"/>
                  </a:cubicBezTo>
                  <a:cubicBezTo>
                    <a:pt x="120" y="205"/>
                    <a:pt x="162" y="250"/>
                    <a:pt x="208" y="293"/>
                  </a:cubicBezTo>
                  <a:cubicBezTo>
                    <a:pt x="222" y="265"/>
                    <a:pt x="236" y="250"/>
                    <a:pt x="250" y="219"/>
                  </a:cubicBezTo>
                  <a:cubicBezTo>
                    <a:pt x="208" y="177"/>
                    <a:pt x="176" y="131"/>
                    <a:pt x="134" y="103"/>
                  </a:cubicBezTo>
                  <a:cubicBezTo>
                    <a:pt x="88" y="61"/>
                    <a:pt x="46" y="29"/>
                    <a:pt x="0" y="1"/>
                  </a:cubicBezTo>
                  <a:close/>
                </a:path>
              </a:pathLst>
            </a:custGeom>
            <a:solidFill>
              <a:srgbClr val="723E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7" name="Google Shape;6912;p76">
              <a:extLst>
                <a:ext uri="{FF2B5EF4-FFF2-40B4-BE49-F238E27FC236}">
                  <a16:creationId xmlns:a16="http://schemas.microsoft.com/office/drawing/2014/main" id="{D1943BD4-63BB-0359-FE1F-306B53DC3A65}"/>
                </a:ext>
              </a:extLst>
            </p:cNvPr>
            <p:cNvSpPr/>
            <p:nvPr/>
          </p:nvSpPr>
          <p:spPr>
            <a:xfrm>
              <a:off x="3552650" y="2144475"/>
              <a:ext cx="28250" cy="6975"/>
            </a:xfrm>
            <a:custGeom>
              <a:avLst/>
              <a:gdLst/>
              <a:ahLst/>
              <a:cxnLst/>
              <a:rect l="l" t="t" r="r" b="b"/>
              <a:pathLst>
                <a:path w="1130" h="279" extrusionOk="0">
                  <a:moveTo>
                    <a:pt x="426" y="1"/>
                  </a:moveTo>
                  <a:cubicBezTo>
                    <a:pt x="279" y="33"/>
                    <a:pt x="145" y="61"/>
                    <a:pt x="15" y="135"/>
                  </a:cubicBezTo>
                  <a:cubicBezTo>
                    <a:pt x="1" y="149"/>
                    <a:pt x="1" y="163"/>
                    <a:pt x="1" y="163"/>
                  </a:cubicBezTo>
                  <a:cubicBezTo>
                    <a:pt x="1" y="177"/>
                    <a:pt x="15" y="191"/>
                    <a:pt x="29" y="191"/>
                  </a:cubicBezTo>
                  <a:lnTo>
                    <a:pt x="43" y="191"/>
                  </a:lnTo>
                  <a:cubicBezTo>
                    <a:pt x="176" y="149"/>
                    <a:pt x="307" y="135"/>
                    <a:pt x="440" y="121"/>
                  </a:cubicBezTo>
                  <a:lnTo>
                    <a:pt x="542" y="121"/>
                  </a:lnTo>
                  <a:cubicBezTo>
                    <a:pt x="644" y="121"/>
                    <a:pt x="732" y="121"/>
                    <a:pt x="834" y="149"/>
                  </a:cubicBezTo>
                  <a:cubicBezTo>
                    <a:pt x="936" y="177"/>
                    <a:pt x="1042" y="223"/>
                    <a:pt x="1130" y="279"/>
                  </a:cubicBezTo>
                  <a:cubicBezTo>
                    <a:pt x="1130" y="237"/>
                    <a:pt x="1112" y="191"/>
                    <a:pt x="1112" y="149"/>
                  </a:cubicBezTo>
                  <a:cubicBezTo>
                    <a:pt x="1098" y="149"/>
                    <a:pt x="1084" y="135"/>
                    <a:pt x="1070" y="135"/>
                  </a:cubicBezTo>
                  <a:cubicBezTo>
                    <a:pt x="996" y="89"/>
                    <a:pt x="936" y="61"/>
                    <a:pt x="866" y="47"/>
                  </a:cubicBezTo>
                  <a:cubicBezTo>
                    <a:pt x="760" y="15"/>
                    <a:pt x="644" y="1"/>
                    <a:pt x="542" y="1"/>
                  </a:cubicBezTo>
                  <a:close/>
                </a:path>
              </a:pathLst>
            </a:custGeom>
            <a:solidFill>
              <a:srgbClr val="6A383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8" name="Google Shape;6913;p76">
              <a:extLst>
                <a:ext uri="{FF2B5EF4-FFF2-40B4-BE49-F238E27FC236}">
                  <a16:creationId xmlns:a16="http://schemas.microsoft.com/office/drawing/2014/main" id="{2DFDEF7C-E422-268E-C5CB-F63E96C7C4EC}"/>
                </a:ext>
              </a:extLst>
            </p:cNvPr>
            <p:cNvSpPr/>
            <p:nvPr/>
          </p:nvSpPr>
          <p:spPr>
            <a:xfrm>
              <a:off x="3726675" y="2159175"/>
              <a:ext cx="59400" cy="59025"/>
            </a:xfrm>
            <a:custGeom>
              <a:avLst/>
              <a:gdLst/>
              <a:ahLst/>
              <a:cxnLst/>
              <a:rect l="l" t="t" r="r" b="b"/>
              <a:pathLst>
                <a:path w="2376" h="2361" extrusionOk="0">
                  <a:moveTo>
                    <a:pt x="1192" y="0"/>
                  </a:moveTo>
                  <a:cubicBezTo>
                    <a:pt x="556" y="0"/>
                    <a:pt x="29" y="509"/>
                    <a:pt x="15" y="1158"/>
                  </a:cubicBezTo>
                  <a:cubicBezTo>
                    <a:pt x="1" y="1801"/>
                    <a:pt x="514" y="2347"/>
                    <a:pt x="1172" y="2361"/>
                  </a:cubicBezTo>
                  <a:cubicBezTo>
                    <a:pt x="1181" y="2361"/>
                    <a:pt x="1189" y="2361"/>
                    <a:pt x="1198" y="2361"/>
                  </a:cubicBezTo>
                  <a:cubicBezTo>
                    <a:pt x="1833" y="2361"/>
                    <a:pt x="2347" y="1852"/>
                    <a:pt x="2361" y="1203"/>
                  </a:cubicBezTo>
                  <a:cubicBezTo>
                    <a:pt x="2375" y="556"/>
                    <a:pt x="1862" y="14"/>
                    <a:pt x="1218" y="0"/>
                  </a:cubicBezTo>
                  <a:cubicBezTo>
                    <a:pt x="1209" y="0"/>
                    <a:pt x="1201" y="0"/>
                    <a:pt x="1192" y="0"/>
                  </a:cubicBezTo>
                  <a:close/>
                </a:path>
              </a:pathLst>
            </a:custGeom>
            <a:solidFill>
              <a:srgbClr val="7F47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9" name="Google Shape;6914;p76">
              <a:extLst>
                <a:ext uri="{FF2B5EF4-FFF2-40B4-BE49-F238E27FC236}">
                  <a16:creationId xmlns:a16="http://schemas.microsoft.com/office/drawing/2014/main" id="{3EB66AE2-98CC-BCE4-A28F-39749FFA468B}"/>
                </a:ext>
              </a:extLst>
            </p:cNvPr>
            <p:cNvSpPr/>
            <p:nvPr/>
          </p:nvSpPr>
          <p:spPr>
            <a:xfrm>
              <a:off x="3731075" y="2178600"/>
              <a:ext cx="46200" cy="38825"/>
            </a:xfrm>
            <a:custGeom>
              <a:avLst/>
              <a:gdLst/>
              <a:ahLst/>
              <a:cxnLst/>
              <a:rect l="l" t="t" r="r" b="b"/>
              <a:pathLst>
                <a:path w="1848" h="1553" extrusionOk="0">
                  <a:moveTo>
                    <a:pt x="894" y="1"/>
                  </a:moveTo>
                  <a:cubicBezTo>
                    <a:pt x="954" y="15"/>
                    <a:pt x="1010" y="15"/>
                    <a:pt x="1070" y="29"/>
                  </a:cubicBezTo>
                  <a:cubicBezTo>
                    <a:pt x="1232" y="57"/>
                    <a:pt x="1394" y="117"/>
                    <a:pt x="1538" y="205"/>
                  </a:cubicBezTo>
                  <a:cubicBezTo>
                    <a:pt x="1380" y="89"/>
                    <a:pt x="1172" y="15"/>
                    <a:pt x="940" y="1"/>
                  </a:cubicBezTo>
                  <a:close/>
                  <a:moveTo>
                    <a:pt x="792" y="103"/>
                  </a:moveTo>
                  <a:cubicBezTo>
                    <a:pt x="704" y="103"/>
                    <a:pt x="616" y="117"/>
                    <a:pt x="528" y="131"/>
                  </a:cubicBezTo>
                  <a:cubicBezTo>
                    <a:pt x="454" y="145"/>
                    <a:pt x="381" y="177"/>
                    <a:pt x="324" y="205"/>
                  </a:cubicBezTo>
                  <a:cubicBezTo>
                    <a:pt x="264" y="233"/>
                    <a:pt x="205" y="293"/>
                    <a:pt x="162" y="353"/>
                  </a:cubicBezTo>
                  <a:cubicBezTo>
                    <a:pt x="177" y="338"/>
                    <a:pt x="191" y="338"/>
                    <a:pt x="219" y="338"/>
                  </a:cubicBezTo>
                  <a:cubicBezTo>
                    <a:pt x="293" y="338"/>
                    <a:pt x="366" y="338"/>
                    <a:pt x="426" y="367"/>
                  </a:cubicBezTo>
                  <a:cubicBezTo>
                    <a:pt x="571" y="381"/>
                    <a:pt x="718" y="440"/>
                    <a:pt x="834" y="514"/>
                  </a:cubicBezTo>
                  <a:cubicBezTo>
                    <a:pt x="954" y="602"/>
                    <a:pt x="1070" y="690"/>
                    <a:pt x="1144" y="820"/>
                  </a:cubicBezTo>
                  <a:cubicBezTo>
                    <a:pt x="1158" y="820"/>
                    <a:pt x="1158" y="834"/>
                    <a:pt x="1144" y="849"/>
                  </a:cubicBezTo>
                  <a:lnTo>
                    <a:pt x="1130" y="866"/>
                  </a:lnTo>
                  <a:cubicBezTo>
                    <a:pt x="1116" y="866"/>
                    <a:pt x="1116" y="866"/>
                    <a:pt x="1098" y="849"/>
                  </a:cubicBezTo>
                  <a:cubicBezTo>
                    <a:pt x="996" y="761"/>
                    <a:pt x="894" y="673"/>
                    <a:pt x="778" y="616"/>
                  </a:cubicBezTo>
                  <a:cubicBezTo>
                    <a:pt x="658" y="543"/>
                    <a:pt x="542" y="483"/>
                    <a:pt x="412" y="469"/>
                  </a:cubicBezTo>
                  <a:cubicBezTo>
                    <a:pt x="338" y="455"/>
                    <a:pt x="279" y="440"/>
                    <a:pt x="205" y="440"/>
                  </a:cubicBezTo>
                  <a:cubicBezTo>
                    <a:pt x="162" y="440"/>
                    <a:pt x="131" y="440"/>
                    <a:pt x="89" y="455"/>
                  </a:cubicBezTo>
                  <a:cubicBezTo>
                    <a:pt x="43" y="543"/>
                    <a:pt x="15" y="645"/>
                    <a:pt x="15" y="761"/>
                  </a:cubicBezTo>
                  <a:cubicBezTo>
                    <a:pt x="1" y="1186"/>
                    <a:pt x="412" y="1538"/>
                    <a:pt x="908" y="1552"/>
                  </a:cubicBezTo>
                  <a:lnTo>
                    <a:pt x="940" y="1552"/>
                  </a:lnTo>
                  <a:cubicBezTo>
                    <a:pt x="1436" y="1552"/>
                    <a:pt x="1833" y="1218"/>
                    <a:pt x="1847" y="792"/>
                  </a:cubicBezTo>
                  <a:cubicBezTo>
                    <a:pt x="1847" y="704"/>
                    <a:pt x="1833" y="602"/>
                    <a:pt x="1788" y="514"/>
                  </a:cubicBezTo>
                  <a:cubicBezTo>
                    <a:pt x="1700" y="440"/>
                    <a:pt x="1612" y="381"/>
                    <a:pt x="1524" y="321"/>
                  </a:cubicBezTo>
                  <a:cubicBezTo>
                    <a:pt x="1380" y="233"/>
                    <a:pt x="1218" y="163"/>
                    <a:pt x="1042" y="131"/>
                  </a:cubicBezTo>
                  <a:cubicBezTo>
                    <a:pt x="954" y="117"/>
                    <a:pt x="880" y="103"/>
                    <a:pt x="792" y="103"/>
                  </a:cubicBezTo>
                  <a:close/>
                </a:path>
              </a:pathLst>
            </a:custGeom>
            <a:solidFill>
              <a:srgbClr val="723E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0" name="Google Shape;6915;p76">
              <a:extLst>
                <a:ext uri="{FF2B5EF4-FFF2-40B4-BE49-F238E27FC236}">
                  <a16:creationId xmlns:a16="http://schemas.microsoft.com/office/drawing/2014/main" id="{1C042DE9-F36F-B8BF-FF26-9FE321A2C6DB}"/>
                </a:ext>
              </a:extLst>
            </p:cNvPr>
            <p:cNvSpPr/>
            <p:nvPr/>
          </p:nvSpPr>
          <p:spPr>
            <a:xfrm>
              <a:off x="3730375" y="2178600"/>
              <a:ext cx="50950" cy="16475"/>
            </a:xfrm>
            <a:custGeom>
              <a:avLst/>
              <a:gdLst/>
              <a:ahLst/>
              <a:cxnLst/>
              <a:rect l="l" t="t" r="r" b="b"/>
              <a:pathLst>
                <a:path w="2038" h="659" extrusionOk="0">
                  <a:moveTo>
                    <a:pt x="820" y="1"/>
                  </a:moveTo>
                  <a:lnTo>
                    <a:pt x="672" y="15"/>
                  </a:lnTo>
                  <a:cubicBezTo>
                    <a:pt x="630" y="15"/>
                    <a:pt x="584" y="29"/>
                    <a:pt x="542" y="43"/>
                  </a:cubicBezTo>
                  <a:cubicBezTo>
                    <a:pt x="440" y="57"/>
                    <a:pt x="366" y="89"/>
                    <a:pt x="278" y="131"/>
                  </a:cubicBezTo>
                  <a:cubicBezTo>
                    <a:pt x="233" y="145"/>
                    <a:pt x="190" y="177"/>
                    <a:pt x="145" y="191"/>
                  </a:cubicBezTo>
                  <a:lnTo>
                    <a:pt x="29" y="265"/>
                  </a:lnTo>
                  <a:cubicBezTo>
                    <a:pt x="15" y="265"/>
                    <a:pt x="1" y="293"/>
                    <a:pt x="15" y="307"/>
                  </a:cubicBezTo>
                  <a:cubicBezTo>
                    <a:pt x="29" y="321"/>
                    <a:pt x="43" y="321"/>
                    <a:pt x="43" y="321"/>
                  </a:cubicBezTo>
                  <a:lnTo>
                    <a:pt x="71" y="321"/>
                  </a:lnTo>
                  <a:lnTo>
                    <a:pt x="190" y="265"/>
                  </a:lnTo>
                  <a:cubicBezTo>
                    <a:pt x="233" y="251"/>
                    <a:pt x="264" y="219"/>
                    <a:pt x="307" y="205"/>
                  </a:cubicBezTo>
                  <a:lnTo>
                    <a:pt x="352" y="205"/>
                  </a:lnTo>
                  <a:cubicBezTo>
                    <a:pt x="496" y="89"/>
                    <a:pt x="704" y="15"/>
                    <a:pt x="922" y="1"/>
                  </a:cubicBezTo>
                  <a:close/>
                  <a:moveTo>
                    <a:pt x="1566" y="205"/>
                  </a:moveTo>
                  <a:lnTo>
                    <a:pt x="1566" y="205"/>
                  </a:lnTo>
                  <a:cubicBezTo>
                    <a:pt x="1671" y="293"/>
                    <a:pt x="1759" y="395"/>
                    <a:pt x="1816" y="514"/>
                  </a:cubicBezTo>
                  <a:cubicBezTo>
                    <a:pt x="1861" y="557"/>
                    <a:pt x="1918" y="602"/>
                    <a:pt x="1963" y="645"/>
                  </a:cubicBezTo>
                  <a:cubicBezTo>
                    <a:pt x="1963" y="659"/>
                    <a:pt x="1977" y="659"/>
                    <a:pt x="1991" y="659"/>
                  </a:cubicBezTo>
                  <a:cubicBezTo>
                    <a:pt x="1991" y="659"/>
                    <a:pt x="2006" y="659"/>
                    <a:pt x="2023" y="645"/>
                  </a:cubicBezTo>
                  <a:cubicBezTo>
                    <a:pt x="2023" y="630"/>
                    <a:pt x="2037" y="616"/>
                    <a:pt x="2023" y="602"/>
                  </a:cubicBezTo>
                  <a:cubicBezTo>
                    <a:pt x="1963" y="528"/>
                    <a:pt x="1904" y="455"/>
                    <a:pt x="1830" y="395"/>
                  </a:cubicBezTo>
                  <a:cubicBezTo>
                    <a:pt x="1759" y="338"/>
                    <a:pt x="1685" y="279"/>
                    <a:pt x="1612" y="233"/>
                  </a:cubicBezTo>
                  <a:cubicBezTo>
                    <a:pt x="1597" y="219"/>
                    <a:pt x="1583" y="219"/>
                    <a:pt x="1566" y="205"/>
                  </a:cubicBezTo>
                  <a:close/>
                </a:path>
              </a:pathLst>
            </a:custGeom>
            <a:solidFill>
              <a:srgbClr val="723E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1" name="Google Shape;6916;p76">
              <a:extLst>
                <a:ext uri="{FF2B5EF4-FFF2-40B4-BE49-F238E27FC236}">
                  <a16:creationId xmlns:a16="http://schemas.microsoft.com/office/drawing/2014/main" id="{55F78ADF-1108-116A-5DF0-2946C0A01B6C}"/>
                </a:ext>
              </a:extLst>
            </p:cNvPr>
            <p:cNvSpPr/>
            <p:nvPr/>
          </p:nvSpPr>
          <p:spPr>
            <a:xfrm>
              <a:off x="3739175" y="2178600"/>
              <a:ext cx="36600" cy="12875"/>
            </a:xfrm>
            <a:custGeom>
              <a:avLst/>
              <a:gdLst/>
              <a:ahLst/>
              <a:cxnLst/>
              <a:rect l="l" t="t" r="r" b="b"/>
              <a:pathLst>
                <a:path w="1464" h="515" extrusionOk="0">
                  <a:moveTo>
                    <a:pt x="570" y="1"/>
                  </a:moveTo>
                  <a:cubicBezTo>
                    <a:pt x="352" y="15"/>
                    <a:pt x="144" y="89"/>
                    <a:pt x="0" y="205"/>
                  </a:cubicBezTo>
                  <a:cubicBezTo>
                    <a:pt x="57" y="177"/>
                    <a:pt x="130" y="145"/>
                    <a:pt x="204" y="131"/>
                  </a:cubicBezTo>
                  <a:cubicBezTo>
                    <a:pt x="292" y="117"/>
                    <a:pt x="380" y="103"/>
                    <a:pt x="468" y="103"/>
                  </a:cubicBezTo>
                  <a:cubicBezTo>
                    <a:pt x="556" y="103"/>
                    <a:pt x="630" y="117"/>
                    <a:pt x="718" y="131"/>
                  </a:cubicBezTo>
                  <a:cubicBezTo>
                    <a:pt x="894" y="163"/>
                    <a:pt x="1056" y="233"/>
                    <a:pt x="1200" y="321"/>
                  </a:cubicBezTo>
                  <a:cubicBezTo>
                    <a:pt x="1288" y="381"/>
                    <a:pt x="1376" y="440"/>
                    <a:pt x="1464" y="514"/>
                  </a:cubicBezTo>
                  <a:cubicBezTo>
                    <a:pt x="1407" y="395"/>
                    <a:pt x="1319" y="293"/>
                    <a:pt x="1214" y="205"/>
                  </a:cubicBezTo>
                  <a:cubicBezTo>
                    <a:pt x="1070" y="117"/>
                    <a:pt x="908" y="57"/>
                    <a:pt x="746" y="29"/>
                  </a:cubicBezTo>
                  <a:cubicBezTo>
                    <a:pt x="686" y="15"/>
                    <a:pt x="630" y="15"/>
                    <a:pt x="570" y="1"/>
                  </a:cubicBezTo>
                  <a:close/>
                </a:path>
              </a:pathLst>
            </a:custGeom>
            <a:solidFill>
              <a:srgbClr val="6C3A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2" name="Google Shape;6917;p76">
              <a:extLst>
                <a:ext uri="{FF2B5EF4-FFF2-40B4-BE49-F238E27FC236}">
                  <a16:creationId xmlns:a16="http://schemas.microsoft.com/office/drawing/2014/main" id="{242B24E6-E856-0E9D-FF9B-9AFAD98E4ECC}"/>
                </a:ext>
              </a:extLst>
            </p:cNvPr>
            <p:cNvSpPr/>
            <p:nvPr/>
          </p:nvSpPr>
          <p:spPr>
            <a:xfrm>
              <a:off x="3720800" y="2189250"/>
              <a:ext cx="6600" cy="4425"/>
            </a:xfrm>
            <a:custGeom>
              <a:avLst/>
              <a:gdLst/>
              <a:ahLst/>
              <a:cxnLst/>
              <a:rect l="l" t="t" r="r" b="b"/>
              <a:pathLst>
                <a:path w="264" h="177" extrusionOk="0">
                  <a:moveTo>
                    <a:pt x="250" y="0"/>
                  </a:moveTo>
                  <a:cubicBezTo>
                    <a:pt x="236" y="0"/>
                    <a:pt x="222" y="14"/>
                    <a:pt x="208" y="14"/>
                  </a:cubicBezTo>
                  <a:cubicBezTo>
                    <a:pt x="134" y="43"/>
                    <a:pt x="74" y="88"/>
                    <a:pt x="14" y="117"/>
                  </a:cubicBezTo>
                  <a:cubicBezTo>
                    <a:pt x="0" y="131"/>
                    <a:pt x="0" y="145"/>
                    <a:pt x="0" y="159"/>
                  </a:cubicBezTo>
                  <a:cubicBezTo>
                    <a:pt x="14" y="176"/>
                    <a:pt x="14" y="176"/>
                    <a:pt x="32" y="176"/>
                  </a:cubicBezTo>
                  <a:lnTo>
                    <a:pt x="46" y="176"/>
                  </a:lnTo>
                  <a:cubicBezTo>
                    <a:pt x="120" y="145"/>
                    <a:pt x="176" y="117"/>
                    <a:pt x="236" y="88"/>
                  </a:cubicBezTo>
                  <a:lnTo>
                    <a:pt x="264" y="88"/>
                  </a:lnTo>
                  <a:cubicBezTo>
                    <a:pt x="250" y="57"/>
                    <a:pt x="250" y="29"/>
                    <a:pt x="250" y="0"/>
                  </a:cubicBezTo>
                  <a:close/>
                </a:path>
              </a:pathLst>
            </a:custGeom>
            <a:solidFill>
              <a:srgbClr val="5C33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3" name="Google Shape;6918;p76">
              <a:extLst>
                <a:ext uri="{FF2B5EF4-FFF2-40B4-BE49-F238E27FC236}">
                  <a16:creationId xmlns:a16="http://schemas.microsoft.com/office/drawing/2014/main" id="{E2A0BB88-C8AD-9548-900A-D32D0A3FC90B}"/>
                </a:ext>
              </a:extLst>
            </p:cNvPr>
            <p:cNvSpPr/>
            <p:nvPr/>
          </p:nvSpPr>
          <p:spPr>
            <a:xfrm>
              <a:off x="3727025" y="2187400"/>
              <a:ext cx="8125" cy="4075"/>
            </a:xfrm>
            <a:custGeom>
              <a:avLst/>
              <a:gdLst/>
              <a:ahLst/>
              <a:cxnLst/>
              <a:rect l="l" t="t" r="r" b="b"/>
              <a:pathLst>
                <a:path w="325" h="163" extrusionOk="0">
                  <a:moveTo>
                    <a:pt x="324" y="1"/>
                  </a:moveTo>
                  <a:cubicBezTo>
                    <a:pt x="265" y="1"/>
                    <a:pt x="222" y="1"/>
                    <a:pt x="163" y="15"/>
                  </a:cubicBezTo>
                  <a:cubicBezTo>
                    <a:pt x="103" y="29"/>
                    <a:pt x="61" y="43"/>
                    <a:pt x="1" y="74"/>
                  </a:cubicBezTo>
                  <a:cubicBezTo>
                    <a:pt x="1" y="103"/>
                    <a:pt x="1" y="131"/>
                    <a:pt x="15" y="162"/>
                  </a:cubicBezTo>
                  <a:cubicBezTo>
                    <a:pt x="61" y="145"/>
                    <a:pt x="117" y="117"/>
                    <a:pt x="177" y="117"/>
                  </a:cubicBezTo>
                  <a:cubicBezTo>
                    <a:pt x="205" y="103"/>
                    <a:pt x="237" y="103"/>
                    <a:pt x="251" y="103"/>
                  </a:cubicBezTo>
                  <a:cubicBezTo>
                    <a:pt x="279" y="57"/>
                    <a:pt x="293" y="29"/>
                    <a:pt x="324" y="1"/>
                  </a:cubicBezTo>
                  <a:close/>
                </a:path>
              </a:pathLst>
            </a:custGeom>
            <a:solidFill>
              <a:srgbClr val="723E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4" name="Google Shape;6919;p76">
              <a:extLst>
                <a:ext uri="{FF2B5EF4-FFF2-40B4-BE49-F238E27FC236}">
                  <a16:creationId xmlns:a16="http://schemas.microsoft.com/office/drawing/2014/main" id="{AE7C59BA-1B41-100C-3C1F-0CF1E7D9EEC8}"/>
                </a:ext>
              </a:extLst>
            </p:cNvPr>
            <p:cNvSpPr/>
            <p:nvPr/>
          </p:nvSpPr>
          <p:spPr>
            <a:xfrm>
              <a:off x="3733275" y="2187050"/>
              <a:ext cx="26750" cy="13225"/>
            </a:xfrm>
            <a:custGeom>
              <a:avLst/>
              <a:gdLst/>
              <a:ahLst/>
              <a:cxnLst/>
              <a:rect l="l" t="t" r="r" b="b"/>
              <a:pathLst>
                <a:path w="1070" h="529" extrusionOk="0">
                  <a:moveTo>
                    <a:pt x="131" y="0"/>
                  </a:moveTo>
                  <a:cubicBezTo>
                    <a:pt x="103" y="0"/>
                    <a:pt x="89" y="0"/>
                    <a:pt x="74" y="15"/>
                  </a:cubicBezTo>
                  <a:cubicBezTo>
                    <a:pt x="43" y="43"/>
                    <a:pt x="29" y="71"/>
                    <a:pt x="1" y="117"/>
                  </a:cubicBezTo>
                  <a:cubicBezTo>
                    <a:pt x="43" y="102"/>
                    <a:pt x="74" y="102"/>
                    <a:pt x="117" y="102"/>
                  </a:cubicBezTo>
                  <a:cubicBezTo>
                    <a:pt x="191" y="102"/>
                    <a:pt x="250" y="117"/>
                    <a:pt x="324" y="131"/>
                  </a:cubicBezTo>
                  <a:cubicBezTo>
                    <a:pt x="454" y="145"/>
                    <a:pt x="570" y="205"/>
                    <a:pt x="690" y="278"/>
                  </a:cubicBezTo>
                  <a:cubicBezTo>
                    <a:pt x="806" y="335"/>
                    <a:pt x="908" y="423"/>
                    <a:pt x="1010" y="511"/>
                  </a:cubicBezTo>
                  <a:cubicBezTo>
                    <a:pt x="1028" y="528"/>
                    <a:pt x="1028" y="528"/>
                    <a:pt x="1042" y="528"/>
                  </a:cubicBezTo>
                  <a:lnTo>
                    <a:pt x="1056" y="511"/>
                  </a:lnTo>
                  <a:cubicBezTo>
                    <a:pt x="1070" y="496"/>
                    <a:pt x="1070" y="482"/>
                    <a:pt x="1056" y="482"/>
                  </a:cubicBezTo>
                  <a:cubicBezTo>
                    <a:pt x="982" y="352"/>
                    <a:pt x="866" y="264"/>
                    <a:pt x="746" y="176"/>
                  </a:cubicBezTo>
                  <a:cubicBezTo>
                    <a:pt x="630" y="102"/>
                    <a:pt x="483" y="43"/>
                    <a:pt x="338" y="29"/>
                  </a:cubicBezTo>
                  <a:cubicBezTo>
                    <a:pt x="278" y="0"/>
                    <a:pt x="205" y="0"/>
                    <a:pt x="131" y="0"/>
                  </a:cubicBezTo>
                  <a:close/>
                </a:path>
              </a:pathLst>
            </a:custGeom>
            <a:solidFill>
              <a:srgbClr val="6C3A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5" name="Google Shape;6920;p76">
              <a:extLst>
                <a:ext uri="{FF2B5EF4-FFF2-40B4-BE49-F238E27FC236}">
                  <a16:creationId xmlns:a16="http://schemas.microsoft.com/office/drawing/2014/main" id="{1F93BAAB-8208-324C-3B2D-314D1C9DD011}"/>
                </a:ext>
              </a:extLst>
            </p:cNvPr>
            <p:cNvSpPr/>
            <p:nvPr/>
          </p:nvSpPr>
          <p:spPr>
            <a:xfrm>
              <a:off x="3563650" y="2037475"/>
              <a:ext cx="215475" cy="197775"/>
            </a:xfrm>
            <a:custGeom>
              <a:avLst/>
              <a:gdLst/>
              <a:ahLst/>
              <a:cxnLst/>
              <a:rect l="l" t="t" r="r" b="b"/>
              <a:pathLst>
                <a:path w="8619" h="7911" extrusionOk="0">
                  <a:moveTo>
                    <a:pt x="4348" y="1"/>
                  </a:moveTo>
                  <a:cubicBezTo>
                    <a:pt x="2829" y="1"/>
                    <a:pt x="1388" y="932"/>
                    <a:pt x="792" y="2448"/>
                  </a:cubicBezTo>
                  <a:cubicBezTo>
                    <a:pt x="0" y="4429"/>
                    <a:pt x="602" y="6669"/>
                    <a:pt x="2871" y="7580"/>
                  </a:cubicBezTo>
                  <a:cubicBezTo>
                    <a:pt x="3430" y="7807"/>
                    <a:pt x="3954" y="7911"/>
                    <a:pt x="4438" y="7911"/>
                  </a:cubicBezTo>
                  <a:cubicBezTo>
                    <a:pt x="6047" y="7911"/>
                    <a:pt x="7218" y="6771"/>
                    <a:pt x="7827" y="5248"/>
                  </a:cubicBezTo>
                  <a:cubicBezTo>
                    <a:pt x="8618" y="3257"/>
                    <a:pt x="7679" y="1027"/>
                    <a:pt x="5730" y="267"/>
                  </a:cubicBezTo>
                  <a:cubicBezTo>
                    <a:pt x="5277" y="87"/>
                    <a:pt x="4809" y="1"/>
                    <a:pt x="4348" y="1"/>
                  </a:cubicBezTo>
                  <a:close/>
                </a:path>
              </a:pathLst>
            </a:custGeom>
            <a:solidFill>
              <a:srgbClr val="8E53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6" name="Google Shape;6921;p76">
              <a:extLst>
                <a:ext uri="{FF2B5EF4-FFF2-40B4-BE49-F238E27FC236}">
                  <a16:creationId xmlns:a16="http://schemas.microsoft.com/office/drawing/2014/main" id="{D8EF3AB2-EAC2-1AE6-170E-AEA2E63C4F0C}"/>
                </a:ext>
              </a:extLst>
            </p:cNvPr>
            <p:cNvSpPr/>
            <p:nvPr/>
          </p:nvSpPr>
          <p:spPr>
            <a:xfrm>
              <a:off x="3604625" y="2122275"/>
              <a:ext cx="48400" cy="42425"/>
            </a:xfrm>
            <a:custGeom>
              <a:avLst/>
              <a:gdLst/>
              <a:ahLst/>
              <a:cxnLst/>
              <a:rect l="l" t="t" r="r" b="b"/>
              <a:pathLst>
                <a:path w="1936" h="1697" extrusionOk="0">
                  <a:moveTo>
                    <a:pt x="974" y="0"/>
                  </a:moveTo>
                  <a:cubicBezTo>
                    <a:pt x="669" y="0"/>
                    <a:pt x="374" y="165"/>
                    <a:pt x="222" y="449"/>
                  </a:cubicBezTo>
                  <a:cubicBezTo>
                    <a:pt x="0" y="875"/>
                    <a:pt x="162" y="1388"/>
                    <a:pt x="574" y="1607"/>
                  </a:cubicBezTo>
                  <a:cubicBezTo>
                    <a:pt x="695" y="1668"/>
                    <a:pt x="825" y="1697"/>
                    <a:pt x="954" y="1697"/>
                  </a:cubicBezTo>
                  <a:cubicBezTo>
                    <a:pt x="1261" y="1697"/>
                    <a:pt x="1561" y="1531"/>
                    <a:pt x="1717" y="1241"/>
                  </a:cubicBezTo>
                  <a:cubicBezTo>
                    <a:pt x="1935" y="815"/>
                    <a:pt x="1777" y="305"/>
                    <a:pt x="1365" y="98"/>
                  </a:cubicBezTo>
                  <a:cubicBezTo>
                    <a:pt x="1240" y="31"/>
                    <a:pt x="1106" y="0"/>
                    <a:pt x="974"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7" name="Google Shape;6922;p76">
              <a:extLst>
                <a:ext uri="{FF2B5EF4-FFF2-40B4-BE49-F238E27FC236}">
                  <a16:creationId xmlns:a16="http://schemas.microsoft.com/office/drawing/2014/main" id="{7757D2B1-94B2-2B21-246A-66A6FB5E44E6}"/>
                </a:ext>
              </a:extLst>
            </p:cNvPr>
            <p:cNvSpPr/>
            <p:nvPr/>
          </p:nvSpPr>
          <p:spPr>
            <a:xfrm>
              <a:off x="3606825" y="2121450"/>
              <a:ext cx="44000" cy="44000"/>
            </a:xfrm>
            <a:custGeom>
              <a:avLst/>
              <a:gdLst/>
              <a:ahLst/>
              <a:cxnLst/>
              <a:rect l="l" t="t" r="r" b="b"/>
              <a:pathLst>
                <a:path w="1760" h="1760" extrusionOk="0">
                  <a:moveTo>
                    <a:pt x="880" y="57"/>
                  </a:moveTo>
                  <a:cubicBezTo>
                    <a:pt x="1013" y="57"/>
                    <a:pt x="1144" y="88"/>
                    <a:pt x="1263" y="145"/>
                  </a:cubicBezTo>
                  <a:cubicBezTo>
                    <a:pt x="1541" y="292"/>
                    <a:pt x="1689" y="584"/>
                    <a:pt x="1689" y="880"/>
                  </a:cubicBezTo>
                  <a:cubicBezTo>
                    <a:pt x="1689" y="1010"/>
                    <a:pt x="1657" y="1130"/>
                    <a:pt x="1601" y="1260"/>
                  </a:cubicBezTo>
                  <a:cubicBezTo>
                    <a:pt x="1453" y="1538"/>
                    <a:pt x="1161" y="1699"/>
                    <a:pt x="866" y="1699"/>
                  </a:cubicBezTo>
                  <a:cubicBezTo>
                    <a:pt x="750" y="1699"/>
                    <a:pt x="616" y="1671"/>
                    <a:pt x="500" y="1611"/>
                  </a:cubicBezTo>
                  <a:cubicBezTo>
                    <a:pt x="222" y="1464"/>
                    <a:pt x="60" y="1186"/>
                    <a:pt x="60" y="894"/>
                  </a:cubicBezTo>
                  <a:cubicBezTo>
                    <a:pt x="60" y="760"/>
                    <a:pt x="88" y="630"/>
                    <a:pt x="162" y="496"/>
                  </a:cubicBezTo>
                  <a:cubicBezTo>
                    <a:pt x="310" y="218"/>
                    <a:pt x="588" y="57"/>
                    <a:pt x="880" y="57"/>
                  </a:cubicBezTo>
                  <a:close/>
                  <a:moveTo>
                    <a:pt x="880" y="0"/>
                  </a:moveTo>
                  <a:cubicBezTo>
                    <a:pt x="574" y="0"/>
                    <a:pt x="264" y="176"/>
                    <a:pt x="106" y="482"/>
                  </a:cubicBezTo>
                  <a:cubicBezTo>
                    <a:pt x="32" y="602"/>
                    <a:pt x="0" y="746"/>
                    <a:pt x="0" y="894"/>
                  </a:cubicBezTo>
                  <a:cubicBezTo>
                    <a:pt x="0" y="1200"/>
                    <a:pt x="176" y="1509"/>
                    <a:pt x="472" y="1657"/>
                  </a:cubicBezTo>
                  <a:cubicBezTo>
                    <a:pt x="602" y="1728"/>
                    <a:pt x="736" y="1759"/>
                    <a:pt x="866" y="1759"/>
                  </a:cubicBezTo>
                  <a:cubicBezTo>
                    <a:pt x="1189" y="1759"/>
                    <a:pt x="1495" y="1583"/>
                    <a:pt x="1657" y="1288"/>
                  </a:cubicBezTo>
                  <a:cubicBezTo>
                    <a:pt x="1717" y="1158"/>
                    <a:pt x="1759" y="1010"/>
                    <a:pt x="1759" y="880"/>
                  </a:cubicBezTo>
                  <a:cubicBezTo>
                    <a:pt x="1759" y="556"/>
                    <a:pt x="1583" y="250"/>
                    <a:pt x="1291" y="102"/>
                  </a:cubicBezTo>
                  <a:cubicBezTo>
                    <a:pt x="1161" y="29"/>
                    <a:pt x="1028" y="0"/>
                    <a:pt x="88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8" name="Google Shape;6923;p76">
              <a:extLst>
                <a:ext uri="{FF2B5EF4-FFF2-40B4-BE49-F238E27FC236}">
                  <a16:creationId xmlns:a16="http://schemas.microsoft.com/office/drawing/2014/main" id="{ED551DBB-1379-1F40-749A-B4F6337A4F90}"/>
                </a:ext>
              </a:extLst>
            </p:cNvPr>
            <p:cNvSpPr/>
            <p:nvPr/>
          </p:nvSpPr>
          <p:spPr>
            <a:xfrm>
              <a:off x="3604625" y="2124100"/>
              <a:ext cx="48050" cy="42325"/>
            </a:xfrm>
            <a:custGeom>
              <a:avLst/>
              <a:gdLst/>
              <a:ahLst/>
              <a:cxnLst/>
              <a:rect l="l" t="t" r="r" b="b"/>
              <a:pathLst>
                <a:path w="1922" h="1693" extrusionOk="0">
                  <a:moveTo>
                    <a:pt x="958" y="0"/>
                  </a:moveTo>
                  <a:cubicBezTo>
                    <a:pt x="654" y="0"/>
                    <a:pt x="360" y="164"/>
                    <a:pt x="208" y="450"/>
                  </a:cubicBezTo>
                  <a:cubicBezTo>
                    <a:pt x="0" y="876"/>
                    <a:pt x="148" y="1389"/>
                    <a:pt x="560" y="1593"/>
                  </a:cubicBezTo>
                  <a:cubicBezTo>
                    <a:pt x="684" y="1661"/>
                    <a:pt x="817" y="1693"/>
                    <a:pt x="949" y="1693"/>
                  </a:cubicBezTo>
                  <a:cubicBezTo>
                    <a:pt x="1252" y="1693"/>
                    <a:pt x="1549" y="1524"/>
                    <a:pt x="1703" y="1228"/>
                  </a:cubicBezTo>
                  <a:cubicBezTo>
                    <a:pt x="1921" y="816"/>
                    <a:pt x="1759" y="302"/>
                    <a:pt x="1351" y="98"/>
                  </a:cubicBezTo>
                  <a:cubicBezTo>
                    <a:pt x="1226" y="32"/>
                    <a:pt x="1091" y="0"/>
                    <a:pt x="95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9" name="Google Shape;6924;p76">
              <a:extLst>
                <a:ext uri="{FF2B5EF4-FFF2-40B4-BE49-F238E27FC236}">
                  <a16:creationId xmlns:a16="http://schemas.microsoft.com/office/drawing/2014/main" id="{6C13A550-7187-BB89-75F0-8D52414B53C2}"/>
                </a:ext>
              </a:extLst>
            </p:cNvPr>
            <p:cNvSpPr/>
            <p:nvPr/>
          </p:nvSpPr>
          <p:spPr>
            <a:xfrm>
              <a:off x="3610175" y="2124025"/>
              <a:ext cx="31150" cy="27425"/>
            </a:xfrm>
            <a:custGeom>
              <a:avLst/>
              <a:gdLst/>
              <a:ahLst/>
              <a:cxnLst/>
              <a:rect l="l" t="t" r="r" b="b"/>
              <a:pathLst>
                <a:path w="1246" h="1097" extrusionOk="0">
                  <a:moveTo>
                    <a:pt x="634" y="1"/>
                  </a:moveTo>
                  <a:cubicBezTo>
                    <a:pt x="435" y="1"/>
                    <a:pt x="240" y="109"/>
                    <a:pt x="148" y="305"/>
                  </a:cubicBezTo>
                  <a:cubicBezTo>
                    <a:pt x="0" y="569"/>
                    <a:pt x="102" y="893"/>
                    <a:pt x="366" y="1041"/>
                  </a:cubicBezTo>
                  <a:cubicBezTo>
                    <a:pt x="447" y="1079"/>
                    <a:pt x="533" y="1097"/>
                    <a:pt x="617" y="1097"/>
                  </a:cubicBezTo>
                  <a:cubicBezTo>
                    <a:pt x="819" y="1097"/>
                    <a:pt x="1011" y="991"/>
                    <a:pt x="1115" y="805"/>
                  </a:cubicBezTo>
                  <a:cubicBezTo>
                    <a:pt x="1245" y="541"/>
                    <a:pt x="1143" y="203"/>
                    <a:pt x="879" y="59"/>
                  </a:cubicBezTo>
                  <a:cubicBezTo>
                    <a:pt x="802" y="20"/>
                    <a:pt x="718" y="1"/>
                    <a:pt x="634"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0" name="Google Shape;6925;p76">
              <a:extLst>
                <a:ext uri="{FF2B5EF4-FFF2-40B4-BE49-F238E27FC236}">
                  <a16:creationId xmlns:a16="http://schemas.microsoft.com/office/drawing/2014/main" id="{9B700CD9-9ED0-2C3F-8E13-DAFFA3F099E2}"/>
                </a:ext>
              </a:extLst>
            </p:cNvPr>
            <p:cNvSpPr/>
            <p:nvPr/>
          </p:nvSpPr>
          <p:spPr>
            <a:xfrm>
              <a:off x="3633650" y="2137625"/>
              <a:ext cx="10225" cy="7500"/>
            </a:xfrm>
            <a:custGeom>
              <a:avLst/>
              <a:gdLst/>
              <a:ahLst/>
              <a:cxnLst/>
              <a:rect l="l" t="t" r="r" b="b"/>
              <a:pathLst>
                <a:path w="409" h="300" extrusionOk="0">
                  <a:moveTo>
                    <a:pt x="158" y="1"/>
                  </a:moveTo>
                  <a:cubicBezTo>
                    <a:pt x="104" y="1"/>
                    <a:pt x="54" y="20"/>
                    <a:pt x="28" y="57"/>
                  </a:cubicBezTo>
                  <a:cubicBezTo>
                    <a:pt x="0" y="131"/>
                    <a:pt x="42" y="219"/>
                    <a:pt x="144" y="261"/>
                  </a:cubicBezTo>
                  <a:cubicBezTo>
                    <a:pt x="190" y="287"/>
                    <a:pt x="235" y="299"/>
                    <a:pt x="275" y="299"/>
                  </a:cubicBezTo>
                  <a:cubicBezTo>
                    <a:pt x="325" y="299"/>
                    <a:pt x="364" y="280"/>
                    <a:pt x="380" y="247"/>
                  </a:cubicBezTo>
                  <a:cubicBezTo>
                    <a:pt x="408" y="173"/>
                    <a:pt x="366" y="85"/>
                    <a:pt x="264" y="25"/>
                  </a:cubicBezTo>
                  <a:cubicBezTo>
                    <a:pt x="230" y="9"/>
                    <a:pt x="193" y="1"/>
                    <a:pt x="15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1" name="Google Shape;6926;p76">
              <a:extLst>
                <a:ext uri="{FF2B5EF4-FFF2-40B4-BE49-F238E27FC236}">
                  <a16:creationId xmlns:a16="http://schemas.microsoft.com/office/drawing/2014/main" id="{8AB279D6-3BAB-26E0-05C1-F83005271408}"/>
                </a:ext>
              </a:extLst>
            </p:cNvPr>
            <p:cNvSpPr/>
            <p:nvPr/>
          </p:nvSpPr>
          <p:spPr>
            <a:xfrm>
              <a:off x="3687450" y="2139650"/>
              <a:ext cx="44350" cy="42700"/>
            </a:xfrm>
            <a:custGeom>
              <a:avLst/>
              <a:gdLst/>
              <a:ahLst/>
              <a:cxnLst/>
              <a:rect l="l" t="t" r="r" b="b"/>
              <a:pathLst>
                <a:path w="1774" h="1708" extrusionOk="0">
                  <a:moveTo>
                    <a:pt x="892" y="1"/>
                  </a:moveTo>
                  <a:cubicBezTo>
                    <a:pt x="457" y="1"/>
                    <a:pt x="87" y="339"/>
                    <a:pt x="47" y="781"/>
                  </a:cubicBezTo>
                  <a:cubicBezTo>
                    <a:pt x="1" y="1249"/>
                    <a:pt x="339" y="1661"/>
                    <a:pt x="806" y="1703"/>
                  </a:cubicBezTo>
                  <a:cubicBezTo>
                    <a:pt x="834" y="1706"/>
                    <a:pt x="862" y="1707"/>
                    <a:pt x="889" y="1707"/>
                  </a:cubicBezTo>
                  <a:cubicBezTo>
                    <a:pt x="1309" y="1707"/>
                    <a:pt x="1675" y="1383"/>
                    <a:pt x="1732" y="943"/>
                  </a:cubicBezTo>
                  <a:cubicBezTo>
                    <a:pt x="1774" y="472"/>
                    <a:pt x="1436" y="64"/>
                    <a:pt x="968" y="4"/>
                  </a:cubicBezTo>
                  <a:cubicBezTo>
                    <a:pt x="943" y="2"/>
                    <a:pt x="917" y="1"/>
                    <a:pt x="892"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2" name="Google Shape;6927;p76">
              <a:extLst>
                <a:ext uri="{FF2B5EF4-FFF2-40B4-BE49-F238E27FC236}">
                  <a16:creationId xmlns:a16="http://schemas.microsoft.com/office/drawing/2014/main" id="{80D71B61-033D-15A9-B7CF-A0410D8936F6}"/>
                </a:ext>
              </a:extLst>
            </p:cNvPr>
            <p:cNvSpPr/>
            <p:nvPr/>
          </p:nvSpPr>
          <p:spPr>
            <a:xfrm>
              <a:off x="3687825" y="2139025"/>
              <a:ext cx="43625" cy="44000"/>
            </a:xfrm>
            <a:custGeom>
              <a:avLst/>
              <a:gdLst/>
              <a:ahLst/>
              <a:cxnLst/>
              <a:rect l="l" t="t" r="r" b="b"/>
              <a:pathLst>
                <a:path w="1745" h="1760" extrusionOk="0">
                  <a:moveTo>
                    <a:pt x="953" y="57"/>
                  </a:moveTo>
                  <a:cubicBezTo>
                    <a:pt x="1365" y="103"/>
                    <a:pt x="1685" y="469"/>
                    <a:pt x="1685" y="880"/>
                  </a:cubicBezTo>
                  <a:lnTo>
                    <a:pt x="1685" y="968"/>
                  </a:lnTo>
                  <a:cubicBezTo>
                    <a:pt x="1643" y="1394"/>
                    <a:pt x="1277" y="1700"/>
                    <a:pt x="865" y="1700"/>
                  </a:cubicBezTo>
                  <a:lnTo>
                    <a:pt x="791" y="1700"/>
                  </a:lnTo>
                  <a:cubicBezTo>
                    <a:pt x="366" y="1658"/>
                    <a:pt x="60" y="1306"/>
                    <a:pt x="60" y="880"/>
                  </a:cubicBezTo>
                  <a:lnTo>
                    <a:pt x="60" y="806"/>
                  </a:lnTo>
                  <a:cubicBezTo>
                    <a:pt x="102" y="381"/>
                    <a:pt x="454" y="57"/>
                    <a:pt x="865" y="57"/>
                  </a:cubicBezTo>
                  <a:close/>
                  <a:moveTo>
                    <a:pt x="865" y="1"/>
                  </a:moveTo>
                  <a:cubicBezTo>
                    <a:pt x="426" y="1"/>
                    <a:pt x="46" y="339"/>
                    <a:pt x="0" y="792"/>
                  </a:cubicBezTo>
                  <a:lnTo>
                    <a:pt x="0" y="880"/>
                  </a:lnTo>
                  <a:cubicBezTo>
                    <a:pt x="0" y="1334"/>
                    <a:pt x="338" y="1714"/>
                    <a:pt x="777" y="1760"/>
                  </a:cubicBezTo>
                  <a:lnTo>
                    <a:pt x="865" y="1760"/>
                  </a:lnTo>
                  <a:cubicBezTo>
                    <a:pt x="1319" y="1760"/>
                    <a:pt x="1703" y="1422"/>
                    <a:pt x="1745" y="968"/>
                  </a:cubicBezTo>
                  <a:lnTo>
                    <a:pt x="1745" y="880"/>
                  </a:lnTo>
                  <a:cubicBezTo>
                    <a:pt x="1745" y="441"/>
                    <a:pt x="1407" y="43"/>
                    <a:pt x="953"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3" name="Google Shape;6928;p76">
              <a:extLst>
                <a:ext uri="{FF2B5EF4-FFF2-40B4-BE49-F238E27FC236}">
                  <a16:creationId xmlns:a16="http://schemas.microsoft.com/office/drawing/2014/main" id="{49D6B3C2-E2D0-D212-9F57-C307CE97446D}"/>
                </a:ext>
              </a:extLst>
            </p:cNvPr>
            <p:cNvSpPr/>
            <p:nvPr/>
          </p:nvSpPr>
          <p:spPr>
            <a:xfrm>
              <a:off x="3686750" y="2141475"/>
              <a:ext cx="44000" cy="42350"/>
            </a:xfrm>
            <a:custGeom>
              <a:avLst/>
              <a:gdLst/>
              <a:ahLst/>
              <a:cxnLst/>
              <a:rect l="l" t="t" r="r" b="b"/>
              <a:pathLst>
                <a:path w="1760" h="1694" extrusionOk="0">
                  <a:moveTo>
                    <a:pt x="883" y="1"/>
                  </a:moveTo>
                  <a:cubicBezTo>
                    <a:pt x="449" y="1"/>
                    <a:pt x="86" y="326"/>
                    <a:pt x="43" y="768"/>
                  </a:cubicBezTo>
                  <a:cubicBezTo>
                    <a:pt x="1" y="1236"/>
                    <a:pt x="339" y="1648"/>
                    <a:pt x="806" y="1690"/>
                  </a:cubicBezTo>
                  <a:cubicBezTo>
                    <a:pt x="834" y="1693"/>
                    <a:pt x="861" y="1694"/>
                    <a:pt x="889" y="1694"/>
                  </a:cubicBezTo>
                  <a:cubicBezTo>
                    <a:pt x="1309" y="1694"/>
                    <a:pt x="1674" y="1369"/>
                    <a:pt x="1714" y="927"/>
                  </a:cubicBezTo>
                  <a:cubicBezTo>
                    <a:pt x="1760" y="473"/>
                    <a:pt x="1422" y="47"/>
                    <a:pt x="968" y="5"/>
                  </a:cubicBezTo>
                  <a:cubicBezTo>
                    <a:pt x="939" y="2"/>
                    <a:pt x="911" y="1"/>
                    <a:pt x="88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4" name="Google Shape;6929;p76">
              <a:extLst>
                <a:ext uri="{FF2B5EF4-FFF2-40B4-BE49-F238E27FC236}">
                  <a16:creationId xmlns:a16="http://schemas.microsoft.com/office/drawing/2014/main" id="{926EF1B0-C156-2B93-6303-AD5A1EFAE12B}"/>
                </a:ext>
              </a:extLst>
            </p:cNvPr>
            <p:cNvSpPr/>
            <p:nvPr/>
          </p:nvSpPr>
          <p:spPr>
            <a:xfrm>
              <a:off x="3691850" y="2141150"/>
              <a:ext cx="28625" cy="27625"/>
            </a:xfrm>
            <a:custGeom>
              <a:avLst/>
              <a:gdLst/>
              <a:ahLst/>
              <a:cxnLst/>
              <a:rect l="l" t="t" r="r" b="b"/>
              <a:pathLst>
                <a:path w="1145" h="1105" extrusionOk="0">
                  <a:moveTo>
                    <a:pt x="561" y="1"/>
                  </a:moveTo>
                  <a:cubicBezTo>
                    <a:pt x="292" y="1"/>
                    <a:pt x="59" y="213"/>
                    <a:pt x="29" y="500"/>
                  </a:cubicBezTo>
                  <a:cubicBezTo>
                    <a:pt x="1" y="809"/>
                    <a:pt x="222" y="1073"/>
                    <a:pt x="514" y="1101"/>
                  </a:cubicBezTo>
                  <a:cubicBezTo>
                    <a:pt x="534" y="1103"/>
                    <a:pt x="553" y="1104"/>
                    <a:pt x="572" y="1104"/>
                  </a:cubicBezTo>
                  <a:cubicBezTo>
                    <a:pt x="853" y="1104"/>
                    <a:pt x="1086" y="892"/>
                    <a:pt x="1116" y="605"/>
                  </a:cubicBezTo>
                  <a:cubicBezTo>
                    <a:pt x="1144" y="310"/>
                    <a:pt x="926" y="32"/>
                    <a:pt x="616" y="4"/>
                  </a:cubicBezTo>
                  <a:cubicBezTo>
                    <a:pt x="598" y="2"/>
                    <a:pt x="579" y="1"/>
                    <a:pt x="56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5" name="Google Shape;6930;p76">
              <a:extLst>
                <a:ext uri="{FF2B5EF4-FFF2-40B4-BE49-F238E27FC236}">
                  <a16:creationId xmlns:a16="http://schemas.microsoft.com/office/drawing/2014/main" id="{397AE80A-F73D-5E1C-F18C-C834E2108578}"/>
                </a:ext>
              </a:extLst>
            </p:cNvPr>
            <p:cNvSpPr/>
            <p:nvPr/>
          </p:nvSpPr>
          <p:spPr>
            <a:xfrm>
              <a:off x="3713500" y="2154500"/>
              <a:ext cx="10650" cy="6825"/>
            </a:xfrm>
            <a:custGeom>
              <a:avLst/>
              <a:gdLst/>
              <a:ahLst/>
              <a:cxnLst/>
              <a:rect l="l" t="t" r="r" b="b"/>
              <a:pathLst>
                <a:path w="426" h="273" extrusionOk="0">
                  <a:moveTo>
                    <a:pt x="170" y="1"/>
                  </a:moveTo>
                  <a:cubicBezTo>
                    <a:pt x="98" y="1"/>
                    <a:pt x="39" y="27"/>
                    <a:pt x="28" y="71"/>
                  </a:cubicBezTo>
                  <a:cubicBezTo>
                    <a:pt x="0" y="142"/>
                    <a:pt x="74" y="230"/>
                    <a:pt x="176" y="261"/>
                  </a:cubicBezTo>
                  <a:cubicBezTo>
                    <a:pt x="202" y="269"/>
                    <a:pt x="228" y="272"/>
                    <a:pt x="253" y="272"/>
                  </a:cubicBezTo>
                  <a:cubicBezTo>
                    <a:pt x="325" y="272"/>
                    <a:pt x="384" y="242"/>
                    <a:pt x="394" y="187"/>
                  </a:cubicBezTo>
                  <a:cubicBezTo>
                    <a:pt x="426" y="128"/>
                    <a:pt x="352" y="40"/>
                    <a:pt x="250" y="12"/>
                  </a:cubicBezTo>
                  <a:cubicBezTo>
                    <a:pt x="223" y="4"/>
                    <a:pt x="196" y="1"/>
                    <a:pt x="17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6" name="Google Shape;6931;p76">
              <a:extLst>
                <a:ext uri="{FF2B5EF4-FFF2-40B4-BE49-F238E27FC236}">
                  <a16:creationId xmlns:a16="http://schemas.microsoft.com/office/drawing/2014/main" id="{4B1FD5D9-AEFE-D9A8-A708-ECE404A0CDB7}"/>
                </a:ext>
              </a:extLst>
            </p:cNvPr>
            <p:cNvSpPr/>
            <p:nvPr/>
          </p:nvSpPr>
          <p:spPr>
            <a:xfrm>
              <a:off x="3648600" y="2194000"/>
              <a:ext cx="11450" cy="7675"/>
            </a:xfrm>
            <a:custGeom>
              <a:avLst/>
              <a:gdLst/>
              <a:ahLst/>
              <a:cxnLst/>
              <a:rect l="l" t="t" r="r" b="b"/>
              <a:pathLst>
                <a:path w="458" h="307" extrusionOk="0">
                  <a:moveTo>
                    <a:pt x="18" y="0"/>
                  </a:moveTo>
                  <a:cubicBezTo>
                    <a:pt x="18" y="0"/>
                    <a:pt x="0" y="0"/>
                    <a:pt x="18" y="14"/>
                  </a:cubicBezTo>
                  <a:cubicBezTo>
                    <a:pt x="46" y="102"/>
                    <a:pt x="106" y="176"/>
                    <a:pt x="176" y="218"/>
                  </a:cubicBezTo>
                  <a:cubicBezTo>
                    <a:pt x="264" y="278"/>
                    <a:pt x="352" y="306"/>
                    <a:pt x="440" y="306"/>
                  </a:cubicBezTo>
                  <a:cubicBezTo>
                    <a:pt x="458" y="306"/>
                    <a:pt x="458" y="306"/>
                    <a:pt x="458" y="292"/>
                  </a:cubicBezTo>
                  <a:lnTo>
                    <a:pt x="440" y="278"/>
                  </a:lnTo>
                  <a:cubicBezTo>
                    <a:pt x="352" y="278"/>
                    <a:pt x="282" y="233"/>
                    <a:pt x="208" y="190"/>
                  </a:cubicBezTo>
                  <a:cubicBezTo>
                    <a:pt x="134" y="145"/>
                    <a:pt x="74" y="74"/>
                    <a:pt x="32" y="0"/>
                  </a:cubicBezTo>
                  <a:close/>
                </a:path>
              </a:pathLst>
            </a:custGeom>
            <a:solidFill>
              <a:srgbClr val="4C2D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7" name="Google Shape;6932;p76">
              <a:extLst>
                <a:ext uri="{FF2B5EF4-FFF2-40B4-BE49-F238E27FC236}">
                  <a16:creationId xmlns:a16="http://schemas.microsoft.com/office/drawing/2014/main" id="{3616B287-35C9-F08E-A455-25AC50B490C8}"/>
                </a:ext>
              </a:extLst>
            </p:cNvPr>
            <p:cNvSpPr/>
            <p:nvPr/>
          </p:nvSpPr>
          <p:spPr>
            <a:xfrm>
              <a:off x="3599850" y="2092350"/>
              <a:ext cx="56850" cy="21450"/>
            </a:xfrm>
            <a:custGeom>
              <a:avLst/>
              <a:gdLst/>
              <a:ahLst/>
              <a:cxnLst/>
              <a:rect l="l" t="t" r="r" b="b"/>
              <a:pathLst>
                <a:path w="2274" h="858" extrusionOk="0">
                  <a:moveTo>
                    <a:pt x="1644" y="1"/>
                  </a:moveTo>
                  <a:cubicBezTo>
                    <a:pt x="1154" y="1"/>
                    <a:pt x="367" y="461"/>
                    <a:pt x="367" y="461"/>
                  </a:cubicBezTo>
                  <a:cubicBezTo>
                    <a:pt x="0" y="790"/>
                    <a:pt x="544" y="857"/>
                    <a:pt x="795" y="857"/>
                  </a:cubicBezTo>
                  <a:cubicBezTo>
                    <a:pt x="823" y="857"/>
                    <a:pt x="848" y="856"/>
                    <a:pt x="867" y="855"/>
                  </a:cubicBezTo>
                  <a:cubicBezTo>
                    <a:pt x="1043" y="841"/>
                    <a:pt x="2274" y="577"/>
                    <a:pt x="1968" y="137"/>
                  </a:cubicBezTo>
                  <a:cubicBezTo>
                    <a:pt x="1902" y="39"/>
                    <a:pt x="1785" y="1"/>
                    <a:pt x="1644" y="1"/>
                  </a:cubicBezTo>
                  <a:close/>
                </a:path>
              </a:pathLst>
            </a:custGeom>
            <a:solidFill>
              <a:srgbClr val="4C2D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8" name="Google Shape;6933;p76">
              <a:extLst>
                <a:ext uri="{FF2B5EF4-FFF2-40B4-BE49-F238E27FC236}">
                  <a16:creationId xmlns:a16="http://schemas.microsoft.com/office/drawing/2014/main" id="{7BA9FDED-BC02-E207-D3A6-DD26DBC74BED}"/>
                </a:ext>
              </a:extLst>
            </p:cNvPr>
            <p:cNvSpPr/>
            <p:nvPr/>
          </p:nvSpPr>
          <p:spPr>
            <a:xfrm>
              <a:off x="3697750" y="2113325"/>
              <a:ext cx="48375" cy="31225"/>
            </a:xfrm>
            <a:custGeom>
              <a:avLst/>
              <a:gdLst/>
              <a:ahLst/>
              <a:cxnLst/>
              <a:rect l="l" t="t" r="r" b="b"/>
              <a:pathLst>
                <a:path w="1935" h="1249" extrusionOk="0">
                  <a:moveTo>
                    <a:pt x="616" y="0"/>
                  </a:moveTo>
                  <a:cubicBezTo>
                    <a:pt x="557" y="0"/>
                    <a:pt x="503" y="15"/>
                    <a:pt x="454" y="48"/>
                  </a:cubicBezTo>
                  <a:cubicBezTo>
                    <a:pt x="1" y="339"/>
                    <a:pt x="1056" y="1029"/>
                    <a:pt x="1218" y="1117"/>
                  </a:cubicBezTo>
                  <a:cubicBezTo>
                    <a:pt x="1300" y="1163"/>
                    <a:pt x="1529" y="1248"/>
                    <a:pt x="1692" y="1248"/>
                  </a:cubicBezTo>
                  <a:cubicBezTo>
                    <a:pt x="1840" y="1248"/>
                    <a:pt x="1935" y="1177"/>
                    <a:pt x="1816" y="941"/>
                  </a:cubicBezTo>
                  <a:cubicBezTo>
                    <a:pt x="1816" y="941"/>
                    <a:pt x="1086" y="0"/>
                    <a:pt x="616" y="0"/>
                  </a:cubicBezTo>
                  <a:close/>
                </a:path>
              </a:pathLst>
            </a:custGeom>
            <a:solidFill>
              <a:srgbClr val="4C2D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9" name="Google Shape;6934;p76">
              <a:extLst>
                <a:ext uri="{FF2B5EF4-FFF2-40B4-BE49-F238E27FC236}">
                  <a16:creationId xmlns:a16="http://schemas.microsoft.com/office/drawing/2014/main" id="{04EC1AFC-5DB9-5818-2883-63AB4A833A1B}"/>
                </a:ext>
              </a:extLst>
            </p:cNvPr>
            <p:cNvSpPr/>
            <p:nvPr/>
          </p:nvSpPr>
          <p:spPr>
            <a:xfrm>
              <a:off x="3667325" y="2161025"/>
              <a:ext cx="17600" cy="17950"/>
            </a:xfrm>
            <a:custGeom>
              <a:avLst/>
              <a:gdLst/>
              <a:ahLst/>
              <a:cxnLst/>
              <a:rect l="l" t="t" r="r" b="b"/>
              <a:pathLst>
                <a:path w="704" h="718" extrusionOk="0">
                  <a:moveTo>
                    <a:pt x="29" y="0"/>
                  </a:moveTo>
                  <a:lnTo>
                    <a:pt x="0" y="718"/>
                  </a:lnTo>
                  <a:cubicBezTo>
                    <a:pt x="0" y="718"/>
                    <a:pt x="658" y="718"/>
                    <a:pt x="690" y="264"/>
                  </a:cubicBezTo>
                  <a:cubicBezTo>
                    <a:pt x="704" y="44"/>
                    <a:pt x="598" y="0"/>
                    <a:pt x="458" y="0"/>
                  </a:cubicBezTo>
                  <a:cubicBezTo>
                    <a:pt x="365" y="0"/>
                    <a:pt x="258" y="20"/>
                    <a:pt x="161" y="20"/>
                  </a:cubicBezTo>
                  <a:cubicBezTo>
                    <a:pt x="113" y="20"/>
                    <a:pt x="68" y="15"/>
                    <a:pt x="29" y="0"/>
                  </a:cubicBezTo>
                  <a:close/>
                </a:path>
              </a:pathLst>
            </a:custGeom>
            <a:solidFill>
              <a:srgbClr val="8E53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0" name="Google Shape;6935;p76">
              <a:extLst>
                <a:ext uri="{FF2B5EF4-FFF2-40B4-BE49-F238E27FC236}">
                  <a16:creationId xmlns:a16="http://schemas.microsoft.com/office/drawing/2014/main" id="{9B27A408-1498-7C4C-BDB2-57BD5C05DB32}"/>
                </a:ext>
              </a:extLst>
            </p:cNvPr>
            <p:cNvSpPr/>
            <p:nvPr/>
          </p:nvSpPr>
          <p:spPr>
            <a:xfrm>
              <a:off x="3665825" y="2128250"/>
              <a:ext cx="19475" cy="51075"/>
            </a:xfrm>
            <a:custGeom>
              <a:avLst/>
              <a:gdLst/>
              <a:ahLst/>
              <a:cxnLst/>
              <a:rect l="l" t="t" r="r" b="b"/>
              <a:pathLst>
                <a:path w="779" h="2043" extrusionOk="0">
                  <a:moveTo>
                    <a:pt x="328" y="0"/>
                  </a:moveTo>
                  <a:cubicBezTo>
                    <a:pt x="324" y="0"/>
                    <a:pt x="324" y="6"/>
                    <a:pt x="324" y="6"/>
                  </a:cubicBezTo>
                  <a:cubicBezTo>
                    <a:pt x="222" y="256"/>
                    <a:pt x="134" y="488"/>
                    <a:pt x="60" y="738"/>
                  </a:cubicBezTo>
                  <a:cubicBezTo>
                    <a:pt x="32" y="872"/>
                    <a:pt x="1" y="988"/>
                    <a:pt x="1" y="1135"/>
                  </a:cubicBezTo>
                  <a:lnTo>
                    <a:pt x="1" y="1237"/>
                  </a:lnTo>
                  <a:cubicBezTo>
                    <a:pt x="15" y="1266"/>
                    <a:pt x="32" y="1311"/>
                    <a:pt x="75" y="1339"/>
                  </a:cubicBezTo>
                  <a:cubicBezTo>
                    <a:pt x="118" y="1356"/>
                    <a:pt x="161" y="1363"/>
                    <a:pt x="201" y="1363"/>
                  </a:cubicBezTo>
                  <a:cubicBezTo>
                    <a:pt x="229" y="1363"/>
                    <a:pt x="255" y="1359"/>
                    <a:pt x="279" y="1354"/>
                  </a:cubicBezTo>
                  <a:cubicBezTo>
                    <a:pt x="352" y="1354"/>
                    <a:pt x="412" y="1354"/>
                    <a:pt x="472" y="1339"/>
                  </a:cubicBezTo>
                  <a:cubicBezTo>
                    <a:pt x="542" y="1339"/>
                    <a:pt x="602" y="1339"/>
                    <a:pt x="648" y="1368"/>
                  </a:cubicBezTo>
                  <a:cubicBezTo>
                    <a:pt x="690" y="1399"/>
                    <a:pt x="704" y="1456"/>
                    <a:pt x="704" y="1515"/>
                  </a:cubicBezTo>
                  <a:lnTo>
                    <a:pt x="704" y="1603"/>
                  </a:lnTo>
                  <a:lnTo>
                    <a:pt x="690" y="1649"/>
                  </a:lnTo>
                  <a:lnTo>
                    <a:pt x="690" y="1691"/>
                  </a:lnTo>
                  <a:cubicBezTo>
                    <a:pt x="676" y="1719"/>
                    <a:pt x="662" y="1737"/>
                    <a:pt x="648" y="1765"/>
                  </a:cubicBezTo>
                  <a:cubicBezTo>
                    <a:pt x="616" y="1779"/>
                    <a:pt x="602" y="1807"/>
                    <a:pt x="588" y="1825"/>
                  </a:cubicBezTo>
                  <a:cubicBezTo>
                    <a:pt x="542" y="1867"/>
                    <a:pt x="486" y="1895"/>
                    <a:pt x="426" y="1927"/>
                  </a:cubicBezTo>
                  <a:cubicBezTo>
                    <a:pt x="310" y="1969"/>
                    <a:pt x="191" y="2001"/>
                    <a:pt x="60" y="2001"/>
                  </a:cubicBezTo>
                  <a:cubicBezTo>
                    <a:pt x="46" y="2015"/>
                    <a:pt x="46" y="2015"/>
                    <a:pt x="46" y="2029"/>
                  </a:cubicBezTo>
                  <a:cubicBezTo>
                    <a:pt x="46" y="2029"/>
                    <a:pt x="46" y="2043"/>
                    <a:pt x="60" y="2043"/>
                  </a:cubicBezTo>
                  <a:cubicBezTo>
                    <a:pt x="191" y="2043"/>
                    <a:pt x="324" y="2015"/>
                    <a:pt x="440" y="1969"/>
                  </a:cubicBezTo>
                  <a:cubicBezTo>
                    <a:pt x="514" y="1955"/>
                    <a:pt x="574" y="1927"/>
                    <a:pt x="616" y="1867"/>
                  </a:cubicBezTo>
                  <a:cubicBezTo>
                    <a:pt x="648" y="1853"/>
                    <a:pt x="676" y="1825"/>
                    <a:pt x="690" y="1793"/>
                  </a:cubicBezTo>
                  <a:cubicBezTo>
                    <a:pt x="704" y="1765"/>
                    <a:pt x="736" y="1737"/>
                    <a:pt x="750" y="1705"/>
                  </a:cubicBezTo>
                  <a:cubicBezTo>
                    <a:pt x="750" y="1691"/>
                    <a:pt x="764" y="1677"/>
                    <a:pt x="764" y="1663"/>
                  </a:cubicBezTo>
                  <a:lnTo>
                    <a:pt x="778" y="1603"/>
                  </a:lnTo>
                  <a:lnTo>
                    <a:pt x="778" y="1501"/>
                  </a:lnTo>
                  <a:cubicBezTo>
                    <a:pt x="778" y="1473"/>
                    <a:pt x="764" y="1427"/>
                    <a:pt x="750" y="1399"/>
                  </a:cubicBezTo>
                  <a:cubicBezTo>
                    <a:pt x="736" y="1368"/>
                    <a:pt x="718" y="1325"/>
                    <a:pt x="676" y="1311"/>
                  </a:cubicBezTo>
                  <a:cubicBezTo>
                    <a:pt x="616" y="1266"/>
                    <a:pt x="542" y="1266"/>
                    <a:pt x="472" y="1266"/>
                  </a:cubicBezTo>
                  <a:cubicBezTo>
                    <a:pt x="412" y="1266"/>
                    <a:pt x="338" y="1280"/>
                    <a:pt x="279" y="1280"/>
                  </a:cubicBezTo>
                  <a:cubicBezTo>
                    <a:pt x="255" y="1287"/>
                    <a:pt x="227" y="1291"/>
                    <a:pt x="200" y="1291"/>
                  </a:cubicBezTo>
                  <a:cubicBezTo>
                    <a:pt x="164" y="1291"/>
                    <a:pt x="129" y="1284"/>
                    <a:pt x="103" y="1266"/>
                  </a:cubicBezTo>
                  <a:cubicBezTo>
                    <a:pt x="89" y="1266"/>
                    <a:pt x="89" y="1251"/>
                    <a:pt x="75" y="1223"/>
                  </a:cubicBezTo>
                  <a:lnTo>
                    <a:pt x="75" y="1135"/>
                  </a:lnTo>
                  <a:cubicBezTo>
                    <a:pt x="75" y="1002"/>
                    <a:pt x="103" y="886"/>
                    <a:pt x="134" y="752"/>
                  </a:cubicBezTo>
                  <a:cubicBezTo>
                    <a:pt x="162" y="636"/>
                    <a:pt x="191" y="506"/>
                    <a:pt x="236" y="386"/>
                  </a:cubicBezTo>
                  <a:cubicBezTo>
                    <a:pt x="264" y="270"/>
                    <a:pt x="310" y="136"/>
                    <a:pt x="352" y="20"/>
                  </a:cubicBezTo>
                  <a:cubicBezTo>
                    <a:pt x="352" y="6"/>
                    <a:pt x="352" y="6"/>
                    <a:pt x="338" y="6"/>
                  </a:cubicBezTo>
                  <a:cubicBezTo>
                    <a:pt x="334" y="2"/>
                    <a:pt x="331" y="0"/>
                    <a:pt x="328" y="0"/>
                  </a:cubicBezTo>
                  <a:close/>
                </a:path>
              </a:pathLst>
            </a:custGeom>
            <a:solidFill>
              <a:srgbClr val="4C2D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1" name="Google Shape;6936;p76">
              <a:extLst>
                <a:ext uri="{FF2B5EF4-FFF2-40B4-BE49-F238E27FC236}">
                  <a16:creationId xmlns:a16="http://schemas.microsoft.com/office/drawing/2014/main" id="{BDE4E4A4-D25D-008E-D706-1061C7842FAD}"/>
                </a:ext>
              </a:extLst>
            </p:cNvPr>
            <p:cNvSpPr/>
            <p:nvPr/>
          </p:nvSpPr>
          <p:spPr>
            <a:xfrm>
              <a:off x="3558100" y="2019225"/>
              <a:ext cx="234550" cy="137075"/>
            </a:xfrm>
            <a:custGeom>
              <a:avLst/>
              <a:gdLst/>
              <a:ahLst/>
              <a:cxnLst/>
              <a:rect l="l" t="t" r="r" b="b"/>
              <a:pathLst>
                <a:path w="9382" h="5483" extrusionOk="0">
                  <a:moveTo>
                    <a:pt x="4962" y="1"/>
                  </a:moveTo>
                  <a:cubicBezTo>
                    <a:pt x="3922" y="1"/>
                    <a:pt x="3268" y="470"/>
                    <a:pt x="3268" y="470"/>
                  </a:cubicBezTo>
                  <a:cubicBezTo>
                    <a:pt x="3268" y="470"/>
                    <a:pt x="2974" y="235"/>
                    <a:pt x="2524" y="235"/>
                  </a:cubicBezTo>
                  <a:cubicBezTo>
                    <a:pt x="2211" y="235"/>
                    <a:pt x="1823" y="348"/>
                    <a:pt x="1408" y="734"/>
                  </a:cubicBezTo>
                  <a:cubicBezTo>
                    <a:pt x="398" y="1669"/>
                    <a:pt x="1" y="3914"/>
                    <a:pt x="824" y="3928"/>
                  </a:cubicBezTo>
                  <a:cubicBezTo>
                    <a:pt x="829" y="3928"/>
                    <a:pt x="835" y="3928"/>
                    <a:pt x="841" y="3928"/>
                  </a:cubicBezTo>
                  <a:cubicBezTo>
                    <a:pt x="1649" y="3928"/>
                    <a:pt x="3064" y="1933"/>
                    <a:pt x="3064" y="1933"/>
                  </a:cubicBezTo>
                  <a:cubicBezTo>
                    <a:pt x="3930" y="2696"/>
                    <a:pt x="4253" y="3090"/>
                    <a:pt x="4999" y="3590"/>
                  </a:cubicBezTo>
                  <a:cubicBezTo>
                    <a:pt x="5304" y="3797"/>
                    <a:pt x="5536" y="3870"/>
                    <a:pt x="5715" y="3870"/>
                  </a:cubicBezTo>
                  <a:cubicBezTo>
                    <a:pt x="6129" y="3870"/>
                    <a:pt x="6255" y="3481"/>
                    <a:pt x="6323" y="3481"/>
                  </a:cubicBezTo>
                  <a:cubicBezTo>
                    <a:pt x="6331" y="3481"/>
                    <a:pt x="6339" y="3487"/>
                    <a:pt x="6346" y="3502"/>
                  </a:cubicBezTo>
                  <a:cubicBezTo>
                    <a:pt x="6934" y="4733"/>
                    <a:pt x="8253" y="5482"/>
                    <a:pt x="8253" y="5482"/>
                  </a:cubicBezTo>
                  <a:cubicBezTo>
                    <a:pt x="9146" y="4030"/>
                    <a:pt x="9382" y="2095"/>
                    <a:pt x="7155" y="688"/>
                  </a:cubicBezTo>
                  <a:cubicBezTo>
                    <a:pt x="6326" y="165"/>
                    <a:pt x="5577" y="1"/>
                    <a:pt x="4962" y="1"/>
                  </a:cubicBezTo>
                  <a:close/>
                </a:path>
              </a:pathLst>
            </a:custGeom>
            <a:solidFill>
              <a:srgbClr val="4C2D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2" name="Google Shape;6937;p76">
              <a:extLst>
                <a:ext uri="{FF2B5EF4-FFF2-40B4-BE49-F238E27FC236}">
                  <a16:creationId xmlns:a16="http://schemas.microsoft.com/office/drawing/2014/main" id="{FDCC52CF-46D0-2C0B-AC76-3C67445540BB}"/>
                </a:ext>
              </a:extLst>
            </p:cNvPr>
            <p:cNvSpPr/>
            <p:nvPr/>
          </p:nvSpPr>
          <p:spPr>
            <a:xfrm>
              <a:off x="3635400" y="2060950"/>
              <a:ext cx="84700" cy="59025"/>
            </a:xfrm>
            <a:custGeom>
              <a:avLst/>
              <a:gdLst/>
              <a:ahLst/>
              <a:cxnLst/>
              <a:rect l="l" t="t" r="r" b="b"/>
              <a:pathLst>
                <a:path w="3388" h="2361" extrusionOk="0">
                  <a:moveTo>
                    <a:pt x="46" y="0"/>
                  </a:moveTo>
                  <a:lnTo>
                    <a:pt x="1" y="32"/>
                  </a:lnTo>
                  <a:cubicBezTo>
                    <a:pt x="528" y="911"/>
                    <a:pt x="1277" y="1629"/>
                    <a:pt x="2157" y="2143"/>
                  </a:cubicBezTo>
                  <a:cubicBezTo>
                    <a:pt x="2361" y="2259"/>
                    <a:pt x="2582" y="2361"/>
                    <a:pt x="2815" y="2361"/>
                  </a:cubicBezTo>
                  <a:lnTo>
                    <a:pt x="2860" y="2361"/>
                  </a:lnTo>
                  <a:cubicBezTo>
                    <a:pt x="3096" y="2347"/>
                    <a:pt x="3374" y="2171"/>
                    <a:pt x="3388" y="1907"/>
                  </a:cubicBezTo>
                  <a:lnTo>
                    <a:pt x="3342" y="1907"/>
                  </a:lnTo>
                  <a:cubicBezTo>
                    <a:pt x="3328" y="2143"/>
                    <a:pt x="3078" y="2301"/>
                    <a:pt x="2860" y="2318"/>
                  </a:cubicBezTo>
                  <a:cubicBezTo>
                    <a:pt x="2845" y="2319"/>
                    <a:pt x="2829" y="2320"/>
                    <a:pt x="2814" y="2320"/>
                  </a:cubicBezTo>
                  <a:cubicBezTo>
                    <a:pt x="2583" y="2320"/>
                    <a:pt x="2379" y="2223"/>
                    <a:pt x="2171" y="2111"/>
                  </a:cubicBezTo>
                  <a:cubicBezTo>
                    <a:pt x="1292" y="1597"/>
                    <a:pt x="560" y="880"/>
                    <a:pt x="46" y="0"/>
                  </a:cubicBezTo>
                  <a:close/>
                </a:path>
              </a:pathLst>
            </a:custGeom>
            <a:solidFill>
              <a:srgbClr val="4C2D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3" name="Google Shape;6938;p76">
              <a:extLst>
                <a:ext uri="{FF2B5EF4-FFF2-40B4-BE49-F238E27FC236}">
                  <a16:creationId xmlns:a16="http://schemas.microsoft.com/office/drawing/2014/main" id="{3D38EB94-296E-AD7E-A32D-10B673D0BFA0}"/>
                </a:ext>
              </a:extLst>
            </p:cNvPr>
            <p:cNvSpPr/>
            <p:nvPr/>
          </p:nvSpPr>
          <p:spPr>
            <a:xfrm>
              <a:off x="3564000" y="2060950"/>
              <a:ext cx="73625" cy="57975"/>
            </a:xfrm>
            <a:custGeom>
              <a:avLst/>
              <a:gdLst/>
              <a:ahLst/>
              <a:cxnLst/>
              <a:rect l="l" t="t" r="r" b="b"/>
              <a:pathLst>
                <a:path w="2945" h="2319" extrusionOk="0">
                  <a:moveTo>
                    <a:pt x="2902" y="0"/>
                  </a:moveTo>
                  <a:cubicBezTo>
                    <a:pt x="2610" y="838"/>
                    <a:pt x="2023" y="1555"/>
                    <a:pt x="1291" y="2023"/>
                  </a:cubicBezTo>
                  <a:cubicBezTo>
                    <a:pt x="1115" y="2143"/>
                    <a:pt x="866" y="2273"/>
                    <a:pt x="616" y="2287"/>
                  </a:cubicBezTo>
                  <a:cubicBezTo>
                    <a:pt x="394" y="2287"/>
                    <a:pt x="116" y="2171"/>
                    <a:pt x="29" y="1949"/>
                  </a:cubicBezTo>
                  <a:lnTo>
                    <a:pt x="0" y="1949"/>
                  </a:lnTo>
                  <a:cubicBezTo>
                    <a:pt x="88" y="2213"/>
                    <a:pt x="366" y="2318"/>
                    <a:pt x="588" y="2318"/>
                  </a:cubicBezTo>
                  <a:lnTo>
                    <a:pt x="616" y="2318"/>
                  </a:lnTo>
                  <a:cubicBezTo>
                    <a:pt x="880" y="2318"/>
                    <a:pt x="1130" y="2185"/>
                    <a:pt x="1305" y="2055"/>
                  </a:cubicBezTo>
                  <a:cubicBezTo>
                    <a:pt x="2051" y="1583"/>
                    <a:pt x="2639" y="852"/>
                    <a:pt x="2945" y="14"/>
                  </a:cubicBezTo>
                  <a:lnTo>
                    <a:pt x="2902" y="0"/>
                  </a:lnTo>
                  <a:close/>
                </a:path>
              </a:pathLst>
            </a:custGeom>
            <a:solidFill>
              <a:srgbClr val="4C2D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4" name="Google Shape;6939;p76">
              <a:extLst>
                <a:ext uri="{FF2B5EF4-FFF2-40B4-BE49-F238E27FC236}">
                  <a16:creationId xmlns:a16="http://schemas.microsoft.com/office/drawing/2014/main" id="{4DA2BF4F-0C8A-6970-BC54-0CE0FBEDCF23}"/>
                </a:ext>
              </a:extLst>
            </p:cNvPr>
            <p:cNvSpPr/>
            <p:nvPr/>
          </p:nvSpPr>
          <p:spPr>
            <a:xfrm>
              <a:off x="3649725" y="2182425"/>
              <a:ext cx="23875" cy="16425"/>
            </a:xfrm>
            <a:custGeom>
              <a:avLst/>
              <a:gdLst/>
              <a:ahLst/>
              <a:cxnLst/>
              <a:rect l="l" t="t" r="r" b="b"/>
              <a:pathLst>
                <a:path w="955" h="657" extrusionOk="0">
                  <a:moveTo>
                    <a:pt x="135" y="1"/>
                  </a:moveTo>
                  <a:cubicBezTo>
                    <a:pt x="77" y="1"/>
                    <a:pt x="29" y="49"/>
                    <a:pt x="29" y="98"/>
                  </a:cubicBezTo>
                  <a:cubicBezTo>
                    <a:pt x="1" y="256"/>
                    <a:pt x="43" y="520"/>
                    <a:pt x="325" y="625"/>
                  </a:cubicBezTo>
                  <a:cubicBezTo>
                    <a:pt x="388" y="647"/>
                    <a:pt x="448" y="657"/>
                    <a:pt x="504" y="657"/>
                  </a:cubicBezTo>
                  <a:cubicBezTo>
                    <a:pt x="705" y="657"/>
                    <a:pt x="854" y="530"/>
                    <a:pt x="923" y="404"/>
                  </a:cubicBezTo>
                  <a:cubicBezTo>
                    <a:pt x="954" y="344"/>
                    <a:pt x="954" y="273"/>
                    <a:pt x="894" y="242"/>
                  </a:cubicBezTo>
                  <a:cubicBezTo>
                    <a:pt x="747" y="168"/>
                    <a:pt x="500" y="80"/>
                    <a:pt x="177" y="10"/>
                  </a:cubicBezTo>
                  <a:cubicBezTo>
                    <a:pt x="163" y="4"/>
                    <a:pt x="149" y="1"/>
                    <a:pt x="135"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5" name="Google Shape;6940;p76">
              <a:extLst>
                <a:ext uri="{FF2B5EF4-FFF2-40B4-BE49-F238E27FC236}">
                  <a16:creationId xmlns:a16="http://schemas.microsoft.com/office/drawing/2014/main" id="{25247662-0049-4736-AABD-4BE341E2D0F6}"/>
                </a:ext>
              </a:extLst>
            </p:cNvPr>
            <p:cNvSpPr/>
            <p:nvPr/>
          </p:nvSpPr>
          <p:spPr>
            <a:xfrm>
              <a:off x="3662925" y="2185550"/>
              <a:ext cx="8825" cy="7050"/>
            </a:xfrm>
            <a:custGeom>
              <a:avLst/>
              <a:gdLst/>
              <a:ahLst/>
              <a:cxnLst/>
              <a:rect l="l" t="t" r="r" b="b"/>
              <a:pathLst>
                <a:path w="353" h="282" extrusionOk="0">
                  <a:moveTo>
                    <a:pt x="60" y="1"/>
                  </a:moveTo>
                  <a:cubicBezTo>
                    <a:pt x="29" y="89"/>
                    <a:pt x="1" y="191"/>
                    <a:pt x="1" y="205"/>
                  </a:cubicBezTo>
                  <a:cubicBezTo>
                    <a:pt x="37" y="244"/>
                    <a:pt x="142" y="281"/>
                    <a:pt x="209" y="281"/>
                  </a:cubicBezTo>
                  <a:cubicBezTo>
                    <a:pt x="219" y="281"/>
                    <a:pt x="228" y="280"/>
                    <a:pt x="236" y="279"/>
                  </a:cubicBezTo>
                  <a:cubicBezTo>
                    <a:pt x="278" y="265"/>
                    <a:pt x="324" y="177"/>
                    <a:pt x="352" y="103"/>
                  </a:cubicBezTo>
                  <a:cubicBezTo>
                    <a:pt x="278" y="75"/>
                    <a:pt x="176" y="29"/>
                    <a:pt x="6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6" name="Google Shape;6941;p76">
              <a:extLst>
                <a:ext uri="{FF2B5EF4-FFF2-40B4-BE49-F238E27FC236}">
                  <a16:creationId xmlns:a16="http://schemas.microsoft.com/office/drawing/2014/main" id="{7DB039A9-7E78-B6B9-37DB-CDC5667F38A4}"/>
                </a:ext>
              </a:extLst>
            </p:cNvPr>
            <p:cNvSpPr/>
            <p:nvPr/>
          </p:nvSpPr>
          <p:spPr>
            <a:xfrm>
              <a:off x="3653775" y="2182650"/>
              <a:ext cx="8025" cy="5350"/>
            </a:xfrm>
            <a:custGeom>
              <a:avLst/>
              <a:gdLst/>
              <a:ahLst/>
              <a:cxnLst/>
              <a:rect l="l" t="t" r="r" b="b"/>
              <a:pathLst>
                <a:path w="321" h="214" extrusionOk="0">
                  <a:moveTo>
                    <a:pt x="43" y="1"/>
                  </a:moveTo>
                  <a:cubicBezTo>
                    <a:pt x="15" y="71"/>
                    <a:pt x="1" y="131"/>
                    <a:pt x="1" y="145"/>
                  </a:cubicBezTo>
                  <a:cubicBezTo>
                    <a:pt x="34" y="180"/>
                    <a:pt x="113" y="214"/>
                    <a:pt x="173" y="214"/>
                  </a:cubicBezTo>
                  <a:cubicBezTo>
                    <a:pt x="190" y="214"/>
                    <a:pt x="206" y="211"/>
                    <a:pt x="219" y="205"/>
                  </a:cubicBezTo>
                  <a:cubicBezTo>
                    <a:pt x="251" y="205"/>
                    <a:pt x="293" y="131"/>
                    <a:pt x="321" y="71"/>
                  </a:cubicBezTo>
                  <a:cubicBezTo>
                    <a:pt x="233" y="43"/>
                    <a:pt x="145" y="29"/>
                    <a:pt x="4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7" name="Google Shape;6942;p76">
              <a:extLst>
                <a:ext uri="{FF2B5EF4-FFF2-40B4-BE49-F238E27FC236}">
                  <a16:creationId xmlns:a16="http://schemas.microsoft.com/office/drawing/2014/main" id="{7A120057-F85B-6589-2D15-6096B66E3EC7}"/>
                </a:ext>
              </a:extLst>
            </p:cNvPr>
            <p:cNvSpPr/>
            <p:nvPr/>
          </p:nvSpPr>
          <p:spPr>
            <a:xfrm>
              <a:off x="3650800" y="2190650"/>
              <a:ext cx="13650" cy="8325"/>
            </a:xfrm>
            <a:custGeom>
              <a:avLst/>
              <a:gdLst/>
              <a:ahLst/>
              <a:cxnLst/>
              <a:rect l="l" t="t" r="r" b="b"/>
              <a:pathLst>
                <a:path w="546" h="333" extrusionOk="0">
                  <a:moveTo>
                    <a:pt x="60" y="1"/>
                  </a:moveTo>
                  <a:cubicBezTo>
                    <a:pt x="46" y="15"/>
                    <a:pt x="32" y="15"/>
                    <a:pt x="0" y="15"/>
                  </a:cubicBezTo>
                  <a:cubicBezTo>
                    <a:pt x="46" y="134"/>
                    <a:pt x="120" y="236"/>
                    <a:pt x="282" y="296"/>
                  </a:cubicBezTo>
                  <a:cubicBezTo>
                    <a:pt x="346" y="323"/>
                    <a:pt x="405" y="333"/>
                    <a:pt x="459" y="333"/>
                  </a:cubicBezTo>
                  <a:cubicBezTo>
                    <a:pt x="489" y="333"/>
                    <a:pt x="518" y="329"/>
                    <a:pt x="545" y="324"/>
                  </a:cubicBezTo>
                  <a:cubicBezTo>
                    <a:pt x="500" y="236"/>
                    <a:pt x="457" y="163"/>
                    <a:pt x="384" y="103"/>
                  </a:cubicBezTo>
                  <a:cubicBezTo>
                    <a:pt x="296" y="32"/>
                    <a:pt x="176" y="1"/>
                    <a:pt x="60" y="1"/>
                  </a:cubicBezTo>
                  <a:close/>
                </a:path>
              </a:pathLst>
            </a:custGeom>
            <a:solidFill>
              <a:srgbClr val="F069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8" name="Google Shape;6943;p76">
              <a:extLst>
                <a:ext uri="{FF2B5EF4-FFF2-40B4-BE49-F238E27FC236}">
                  <a16:creationId xmlns:a16="http://schemas.microsoft.com/office/drawing/2014/main" id="{2ADFD8D6-4C07-5F61-ECB5-CE7B0A0EC451}"/>
                </a:ext>
              </a:extLst>
            </p:cNvPr>
            <p:cNvSpPr/>
            <p:nvPr/>
          </p:nvSpPr>
          <p:spPr>
            <a:xfrm>
              <a:off x="3705400" y="2563350"/>
              <a:ext cx="24550" cy="20150"/>
            </a:xfrm>
            <a:custGeom>
              <a:avLst/>
              <a:gdLst/>
              <a:ahLst/>
              <a:cxnLst/>
              <a:rect l="l" t="t" r="r" b="b"/>
              <a:pathLst>
                <a:path w="982" h="806" extrusionOk="0">
                  <a:moveTo>
                    <a:pt x="134" y="0"/>
                  </a:moveTo>
                  <a:lnTo>
                    <a:pt x="134" y="0"/>
                  </a:lnTo>
                  <a:cubicBezTo>
                    <a:pt x="1" y="264"/>
                    <a:pt x="46" y="542"/>
                    <a:pt x="162" y="806"/>
                  </a:cubicBezTo>
                  <a:cubicBezTo>
                    <a:pt x="454" y="777"/>
                    <a:pt x="588" y="746"/>
                    <a:pt x="838" y="689"/>
                  </a:cubicBezTo>
                  <a:cubicBezTo>
                    <a:pt x="838" y="689"/>
                    <a:pt x="982" y="162"/>
                    <a:pt x="134"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9" name="Google Shape;6944;p76">
              <a:extLst>
                <a:ext uri="{FF2B5EF4-FFF2-40B4-BE49-F238E27FC236}">
                  <a16:creationId xmlns:a16="http://schemas.microsoft.com/office/drawing/2014/main" id="{8846668F-7696-0239-FA11-BFB43CD663C7}"/>
                </a:ext>
              </a:extLst>
            </p:cNvPr>
            <p:cNvSpPr/>
            <p:nvPr/>
          </p:nvSpPr>
          <p:spPr>
            <a:xfrm>
              <a:off x="3647900" y="2543475"/>
              <a:ext cx="61925" cy="40625"/>
            </a:xfrm>
            <a:custGeom>
              <a:avLst/>
              <a:gdLst/>
              <a:ahLst/>
              <a:cxnLst/>
              <a:rect l="l" t="t" r="r" b="b"/>
              <a:pathLst>
                <a:path w="2477" h="1625" extrusionOk="0">
                  <a:moveTo>
                    <a:pt x="1587" y="0"/>
                  </a:moveTo>
                  <a:cubicBezTo>
                    <a:pt x="1562" y="0"/>
                    <a:pt x="1536" y="1"/>
                    <a:pt x="1509" y="4"/>
                  </a:cubicBezTo>
                  <a:cubicBezTo>
                    <a:pt x="1129" y="32"/>
                    <a:pt x="939" y="355"/>
                    <a:pt x="967" y="517"/>
                  </a:cubicBezTo>
                  <a:cubicBezTo>
                    <a:pt x="925" y="443"/>
                    <a:pt x="865" y="324"/>
                    <a:pt x="661" y="236"/>
                  </a:cubicBezTo>
                  <a:cubicBezTo>
                    <a:pt x="598" y="206"/>
                    <a:pt x="532" y="192"/>
                    <a:pt x="468" y="192"/>
                  </a:cubicBezTo>
                  <a:cubicBezTo>
                    <a:pt x="222" y="192"/>
                    <a:pt x="0" y="396"/>
                    <a:pt x="0" y="675"/>
                  </a:cubicBezTo>
                  <a:lnTo>
                    <a:pt x="14" y="1555"/>
                  </a:lnTo>
                  <a:cubicBezTo>
                    <a:pt x="14" y="1555"/>
                    <a:pt x="606" y="1625"/>
                    <a:pt x="1438" y="1625"/>
                  </a:cubicBezTo>
                  <a:cubicBezTo>
                    <a:pt x="1756" y="1625"/>
                    <a:pt x="2108" y="1615"/>
                    <a:pt x="2476" y="1586"/>
                  </a:cubicBezTo>
                  <a:cubicBezTo>
                    <a:pt x="2360" y="1323"/>
                    <a:pt x="2315" y="1045"/>
                    <a:pt x="2448" y="763"/>
                  </a:cubicBezTo>
                  <a:cubicBezTo>
                    <a:pt x="2244" y="735"/>
                    <a:pt x="2244" y="735"/>
                    <a:pt x="2156" y="721"/>
                  </a:cubicBezTo>
                  <a:cubicBezTo>
                    <a:pt x="2156" y="721"/>
                    <a:pt x="2238" y="0"/>
                    <a:pt x="1587"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0" name="Google Shape;6945;p76">
              <a:extLst>
                <a:ext uri="{FF2B5EF4-FFF2-40B4-BE49-F238E27FC236}">
                  <a16:creationId xmlns:a16="http://schemas.microsoft.com/office/drawing/2014/main" id="{4D9EF51B-91F6-4AA8-17C1-5FA7DC688CD7}"/>
                </a:ext>
              </a:extLst>
            </p:cNvPr>
            <p:cNvSpPr/>
            <p:nvPr/>
          </p:nvSpPr>
          <p:spPr>
            <a:xfrm>
              <a:off x="3647900" y="2580125"/>
              <a:ext cx="78725" cy="9875"/>
            </a:xfrm>
            <a:custGeom>
              <a:avLst/>
              <a:gdLst/>
              <a:ahLst/>
              <a:cxnLst/>
              <a:rect l="l" t="t" r="r" b="b"/>
              <a:pathLst>
                <a:path w="3149" h="395" extrusionOk="0">
                  <a:moveTo>
                    <a:pt x="3110" y="0"/>
                  </a:moveTo>
                  <a:cubicBezTo>
                    <a:pt x="3109" y="0"/>
                    <a:pt x="3107" y="0"/>
                    <a:pt x="3106" y="1"/>
                  </a:cubicBezTo>
                  <a:cubicBezTo>
                    <a:pt x="2386" y="117"/>
                    <a:pt x="1666" y="148"/>
                    <a:pt x="1100" y="148"/>
                  </a:cubicBezTo>
                  <a:cubicBezTo>
                    <a:pt x="447" y="148"/>
                    <a:pt x="0" y="106"/>
                    <a:pt x="0" y="106"/>
                  </a:cubicBezTo>
                  <a:lnTo>
                    <a:pt x="0" y="296"/>
                  </a:lnTo>
                  <a:cubicBezTo>
                    <a:pt x="0" y="296"/>
                    <a:pt x="671" y="394"/>
                    <a:pt x="1487" y="394"/>
                  </a:cubicBezTo>
                  <a:cubicBezTo>
                    <a:pt x="2008" y="394"/>
                    <a:pt x="2590" y="354"/>
                    <a:pt x="3092" y="222"/>
                  </a:cubicBezTo>
                  <a:cubicBezTo>
                    <a:pt x="3092" y="222"/>
                    <a:pt x="3148" y="0"/>
                    <a:pt x="3110"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1" name="Google Shape;6946;p76">
              <a:extLst>
                <a:ext uri="{FF2B5EF4-FFF2-40B4-BE49-F238E27FC236}">
                  <a16:creationId xmlns:a16="http://schemas.microsoft.com/office/drawing/2014/main" id="{5630ADE6-0268-0479-1F83-555ADEE1B6EC}"/>
                </a:ext>
              </a:extLst>
            </p:cNvPr>
            <p:cNvSpPr/>
            <p:nvPr/>
          </p:nvSpPr>
          <p:spPr>
            <a:xfrm>
              <a:off x="3656675" y="2562200"/>
              <a:ext cx="11375" cy="11375"/>
            </a:xfrm>
            <a:custGeom>
              <a:avLst/>
              <a:gdLst/>
              <a:ahLst/>
              <a:cxnLst/>
              <a:rect l="l" t="t" r="r" b="b"/>
              <a:pathLst>
                <a:path w="455" h="455" extrusionOk="0">
                  <a:moveTo>
                    <a:pt x="237" y="0"/>
                  </a:moveTo>
                  <a:cubicBezTo>
                    <a:pt x="103" y="0"/>
                    <a:pt x="1" y="102"/>
                    <a:pt x="1" y="236"/>
                  </a:cubicBezTo>
                  <a:cubicBezTo>
                    <a:pt x="1" y="352"/>
                    <a:pt x="103" y="454"/>
                    <a:pt x="237" y="454"/>
                  </a:cubicBezTo>
                  <a:cubicBezTo>
                    <a:pt x="353" y="454"/>
                    <a:pt x="455" y="352"/>
                    <a:pt x="455" y="222"/>
                  </a:cubicBezTo>
                  <a:cubicBezTo>
                    <a:pt x="455" y="102"/>
                    <a:pt x="353" y="0"/>
                    <a:pt x="237"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2" name="Google Shape;6947;p76">
              <a:extLst>
                <a:ext uri="{FF2B5EF4-FFF2-40B4-BE49-F238E27FC236}">
                  <a16:creationId xmlns:a16="http://schemas.microsoft.com/office/drawing/2014/main" id="{B8005D62-63D8-C8A0-A47E-3C9875FEDAF3}"/>
                </a:ext>
              </a:extLst>
            </p:cNvPr>
            <p:cNvSpPr/>
            <p:nvPr/>
          </p:nvSpPr>
          <p:spPr>
            <a:xfrm>
              <a:off x="3680875" y="2561050"/>
              <a:ext cx="22000" cy="3375"/>
            </a:xfrm>
            <a:custGeom>
              <a:avLst/>
              <a:gdLst/>
              <a:ahLst/>
              <a:cxnLst/>
              <a:rect l="l" t="t" r="r" b="b"/>
              <a:pathLst>
                <a:path w="880" h="135" extrusionOk="0">
                  <a:moveTo>
                    <a:pt x="836" y="0"/>
                  </a:moveTo>
                  <a:cubicBezTo>
                    <a:pt x="831" y="0"/>
                    <a:pt x="826" y="1"/>
                    <a:pt x="820" y="4"/>
                  </a:cubicBezTo>
                  <a:lnTo>
                    <a:pt x="46" y="46"/>
                  </a:lnTo>
                  <a:cubicBezTo>
                    <a:pt x="28" y="46"/>
                    <a:pt x="0" y="78"/>
                    <a:pt x="14" y="92"/>
                  </a:cubicBezTo>
                  <a:cubicBezTo>
                    <a:pt x="14" y="120"/>
                    <a:pt x="28" y="134"/>
                    <a:pt x="60" y="134"/>
                  </a:cubicBezTo>
                  <a:lnTo>
                    <a:pt x="837" y="92"/>
                  </a:lnTo>
                  <a:cubicBezTo>
                    <a:pt x="851" y="78"/>
                    <a:pt x="880" y="60"/>
                    <a:pt x="865" y="32"/>
                  </a:cubicBezTo>
                  <a:cubicBezTo>
                    <a:pt x="865" y="21"/>
                    <a:pt x="856" y="0"/>
                    <a:pt x="836"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3" name="Google Shape;6948;p76">
              <a:extLst>
                <a:ext uri="{FF2B5EF4-FFF2-40B4-BE49-F238E27FC236}">
                  <a16:creationId xmlns:a16="http://schemas.microsoft.com/office/drawing/2014/main" id="{401E01E8-F4A8-4440-7F24-279E53FB6F16}"/>
                </a:ext>
              </a:extLst>
            </p:cNvPr>
            <p:cNvSpPr/>
            <p:nvPr/>
          </p:nvSpPr>
          <p:spPr>
            <a:xfrm>
              <a:off x="3679800" y="2541525"/>
              <a:ext cx="31525" cy="18850"/>
            </a:xfrm>
            <a:custGeom>
              <a:avLst/>
              <a:gdLst/>
              <a:ahLst/>
              <a:cxnLst/>
              <a:rect l="l" t="t" r="r" b="b"/>
              <a:pathLst>
                <a:path w="1261" h="754" extrusionOk="0">
                  <a:moveTo>
                    <a:pt x="863" y="96"/>
                  </a:moveTo>
                  <a:cubicBezTo>
                    <a:pt x="880" y="110"/>
                    <a:pt x="880" y="124"/>
                    <a:pt x="863" y="170"/>
                  </a:cubicBezTo>
                  <a:cubicBezTo>
                    <a:pt x="821" y="286"/>
                    <a:pt x="761" y="402"/>
                    <a:pt x="687" y="490"/>
                  </a:cubicBezTo>
                  <a:lnTo>
                    <a:pt x="673" y="507"/>
                  </a:lnTo>
                  <a:cubicBezTo>
                    <a:pt x="673" y="476"/>
                    <a:pt x="687" y="447"/>
                    <a:pt x="687" y="419"/>
                  </a:cubicBezTo>
                  <a:cubicBezTo>
                    <a:pt x="719" y="314"/>
                    <a:pt x="733" y="226"/>
                    <a:pt x="792" y="155"/>
                  </a:cubicBezTo>
                  <a:cubicBezTo>
                    <a:pt x="792" y="138"/>
                    <a:pt x="806" y="110"/>
                    <a:pt x="835" y="96"/>
                  </a:cubicBezTo>
                  <a:close/>
                  <a:moveTo>
                    <a:pt x="1112" y="300"/>
                  </a:moveTo>
                  <a:cubicBezTo>
                    <a:pt x="1144" y="300"/>
                    <a:pt x="1158" y="314"/>
                    <a:pt x="1158" y="331"/>
                  </a:cubicBezTo>
                  <a:cubicBezTo>
                    <a:pt x="1158" y="345"/>
                    <a:pt x="1158" y="359"/>
                    <a:pt x="1127" y="388"/>
                  </a:cubicBezTo>
                  <a:cubicBezTo>
                    <a:pt x="1010" y="476"/>
                    <a:pt x="863" y="549"/>
                    <a:pt x="733" y="578"/>
                  </a:cubicBezTo>
                  <a:cubicBezTo>
                    <a:pt x="747" y="563"/>
                    <a:pt x="747" y="563"/>
                    <a:pt x="747" y="549"/>
                  </a:cubicBezTo>
                  <a:cubicBezTo>
                    <a:pt x="835" y="476"/>
                    <a:pt x="923" y="402"/>
                    <a:pt x="1025" y="345"/>
                  </a:cubicBezTo>
                  <a:cubicBezTo>
                    <a:pt x="1056" y="314"/>
                    <a:pt x="1084" y="300"/>
                    <a:pt x="1112" y="300"/>
                  </a:cubicBezTo>
                  <a:close/>
                  <a:moveTo>
                    <a:pt x="850" y="1"/>
                  </a:moveTo>
                  <a:cubicBezTo>
                    <a:pt x="824" y="1"/>
                    <a:pt x="798" y="8"/>
                    <a:pt x="775" y="22"/>
                  </a:cubicBezTo>
                  <a:cubicBezTo>
                    <a:pt x="747" y="50"/>
                    <a:pt x="733" y="82"/>
                    <a:pt x="704" y="110"/>
                  </a:cubicBezTo>
                  <a:cubicBezTo>
                    <a:pt x="659" y="198"/>
                    <a:pt x="631" y="300"/>
                    <a:pt x="599" y="402"/>
                  </a:cubicBezTo>
                  <a:cubicBezTo>
                    <a:pt x="585" y="476"/>
                    <a:pt x="571" y="549"/>
                    <a:pt x="543" y="609"/>
                  </a:cubicBezTo>
                  <a:lnTo>
                    <a:pt x="29" y="665"/>
                  </a:lnTo>
                  <a:cubicBezTo>
                    <a:pt x="15" y="665"/>
                    <a:pt x="1" y="683"/>
                    <a:pt x="1" y="711"/>
                  </a:cubicBezTo>
                  <a:cubicBezTo>
                    <a:pt x="1" y="725"/>
                    <a:pt x="15" y="753"/>
                    <a:pt x="43" y="753"/>
                  </a:cubicBezTo>
                  <a:lnTo>
                    <a:pt x="585" y="697"/>
                  </a:lnTo>
                  <a:lnTo>
                    <a:pt x="617" y="697"/>
                  </a:lnTo>
                  <a:lnTo>
                    <a:pt x="849" y="665"/>
                  </a:lnTo>
                  <a:cubicBezTo>
                    <a:pt x="880" y="665"/>
                    <a:pt x="894" y="651"/>
                    <a:pt x="894" y="623"/>
                  </a:cubicBezTo>
                  <a:cubicBezTo>
                    <a:pt x="1010" y="578"/>
                    <a:pt x="1098" y="521"/>
                    <a:pt x="1172" y="461"/>
                  </a:cubicBezTo>
                  <a:cubicBezTo>
                    <a:pt x="1200" y="447"/>
                    <a:pt x="1260" y="388"/>
                    <a:pt x="1246" y="314"/>
                  </a:cubicBezTo>
                  <a:cubicBezTo>
                    <a:pt x="1246" y="257"/>
                    <a:pt x="1172" y="212"/>
                    <a:pt x="1112" y="212"/>
                  </a:cubicBezTo>
                  <a:cubicBezTo>
                    <a:pt x="1070" y="212"/>
                    <a:pt x="1025" y="243"/>
                    <a:pt x="982" y="272"/>
                  </a:cubicBezTo>
                  <a:cubicBezTo>
                    <a:pt x="951" y="286"/>
                    <a:pt x="923" y="300"/>
                    <a:pt x="894" y="314"/>
                  </a:cubicBezTo>
                  <a:cubicBezTo>
                    <a:pt x="908" y="286"/>
                    <a:pt x="937" y="243"/>
                    <a:pt x="937" y="198"/>
                  </a:cubicBezTo>
                  <a:cubicBezTo>
                    <a:pt x="982" y="96"/>
                    <a:pt x="951" y="50"/>
                    <a:pt x="923" y="22"/>
                  </a:cubicBezTo>
                  <a:cubicBezTo>
                    <a:pt x="901" y="8"/>
                    <a:pt x="876" y="1"/>
                    <a:pt x="850"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4" name="Google Shape;6949;p76">
              <a:extLst>
                <a:ext uri="{FF2B5EF4-FFF2-40B4-BE49-F238E27FC236}">
                  <a16:creationId xmlns:a16="http://schemas.microsoft.com/office/drawing/2014/main" id="{0FF2EFFD-3EB4-F87B-B28B-7D858BFD5C2F}"/>
                </a:ext>
              </a:extLst>
            </p:cNvPr>
            <p:cNvSpPr/>
            <p:nvPr/>
          </p:nvSpPr>
          <p:spPr>
            <a:xfrm>
              <a:off x="3525475" y="2563350"/>
              <a:ext cx="24650" cy="20150"/>
            </a:xfrm>
            <a:custGeom>
              <a:avLst/>
              <a:gdLst/>
              <a:ahLst/>
              <a:cxnLst/>
              <a:rect l="l" t="t" r="r" b="b"/>
              <a:pathLst>
                <a:path w="986" h="806" extrusionOk="0">
                  <a:moveTo>
                    <a:pt x="852" y="0"/>
                  </a:moveTo>
                  <a:cubicBezTo>
                    <a:pt x="1" y="162"/>
                    <a:pt x="148" y="689"/>
                    <a:pt x="148" y="689"/>
                  </a:cubicBezTo>
                  <a:cubicBezTo>
                    <a:pt x="398" y="746"/>
                    <a:pt x="528" y="777"/>
                    <a:pt x="824" y="806"/>
                  </a:cubicBezTo>
                  <a:cubicBezTo>
                    <a:pt x="940" y="542"/>
                    <a:pt x="986" y="264"/>
                    <a:pt x="852"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5" name="Google Shape;6950;p76">
              <a:extLst>
                <a:ext uri="{FF2B5EF4-FFF2-40B4-BE49-F238E27FC236}">
                  <a16:creationId xmlns:a16="http://schemas.microsoft.com/office/drawing/2014/main" id="{5460A9E3-4D03-1E80-7759-FAE7F37241F0}"/>
                </a:ext>
              </a:extLst>
            </p:cNvPr>
            <p:cNvSpPr/>
            <p:nvPr/>
          </p:nvSpPr>
          <p:spPr>
            <a:xfrm>
              <a:off x="3545700" y="2543475"/>
              <a:ext cx="62225" cy="40625"/>
            </a:xfrm>
            <a:custGeom>
              <a:avLst/>
              <a:gdLst/>
              <a:ahLst/>
              <a:cxnLst/>
              <a:rect l="l" t="t" r="r" b="b"/>
              <a:pathLst>
                <a:path w="2489" h="1625" extrusionOk="0">
                  <a:moveTo>
                    <a:pt x="891" y="0"/>
                  </a:moveTo>
                  <a:cubicBezTo>
                    <a:pt x="252" y="0"/>
                    <a:pt x="321" y="721"/>
                    <a:pt x="321" y="721"/>
                  </a:cubicBezTo>
                  <a:cubicBezTo>
                    <a:pt x="233" y="735"/>
                    <a:pt x="233" y="735"/>
                    <a:pt x="29" y="763"/>
                  </a:cubicBezTo>
                  <a:cubicBezTo>
                    <a:pt x="159" y="1045"/>
                    <a:pt x="131" y="1323"/>
                    <a:pt x="1" y="1586"/>
                  </a:cubicBezTo>
                  <a:cubicBezTo>
                    <a:pt x="369" y="1615"/>
                    <a:pt x="723" y="1625"/>
                    <a:pt x="1042" y="1625"/>
                  </a:cubicBezTo>
                  <a:cubicBezTo>
                    <a:pt x="1878" y="1625"/>
                    <a:pt x="2477" y="1555"/>
                    <a:pt x="2477" y="1555"/>
                  </a:cubicBezTo>
                  <a:lnTo>
                    <a:pt x="2477" y="675"/>
                  </a:lnTo>
                  <a:cubicBezTo>
                    <a:pt x="2488" y="396"/>
                    <a:pt x="2269" y="192"/>
                    <a:pt x="2016" y="192"/>
                  </a:cubicBezTo>
                  <a:cubicBezTo>
                    <a:pt x="1950" y="192"/>
                    <a:pt x="1882" y="206"/>
                    <a:pt x="1816" y="236"/>
                  </a:cubicBezTo>
                  <a:cubicBezTo>
                    <a:pt x="1612" y="324"/>
                    <a:pt x="1552" y="443"/>
                    <a:pt x="1524" y="517"/>
                  </a:cubicBezTo>
                  <a:cubicBezTo>
                    <a:pt x="1538" y="355"/>
                    <a:pt x="1348" y="32"/>
                    <a:pt x="968" y="4"/>
                  </a:cubicBezTo>
                  <a:cubicBezTo>
                    <a:pt x="941" y="1"/>
                    <a:pt x="916" y="0"/>
                    <a:pt x="891"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6" name="Google Shape;6951;p76">
              <a:extLst>
                <a:ext uri="{FF2B5EF4-FFF2-40B4-BE49-F238E27FC236}">
                  <a16:creationId xmlns:a16="http://schemas.microsoft.com/office/drawing/2014/main" id="{C07185DB-368F-6E21-7FD2-12897DFDBD3C}"/>
                </a:ext>
              </a:extLst>
            </p:cNvPr>
            <p:cNvSpPr/>
            <p:nvPr/>
          </p:nvSpPr>
          <p:spPr>
            <a:xfrm>
              <a:off x="3589225" y="2562200"/>
              <a:ext cx="11025" cy="11375"/>
            </a:xfrm>
            <a:custGeom>
              <a:avLst/>
              <a:gdLst/>
              <a:ahLst/>
              <a:cxnLst/>
              <a:rect l="l" t="t" r="r" b="b"/>
              <a:pathLst>
                <a:path w="441" h="455" extrusionOk="0">
                  <a:moveTo>
                    <a:pt x="223" y="0"/>
                  </a:moveTo>
                  <a:cubicBezTo>
                    <a:pt x="89" y="0"/>
                    <a:pt x="1" y="102"/>
                    <a:pt x="1" y="236"/>
                  </a:cubicBezTo>
                  <a:cubicBezTo>
                    <a:pt x="1" y="352"/>
                    <a:pt x="106" y="454"/>
                    <a:pt x="223" y="454"/>
                  </a:cubicBezTo>
                  <a:cubicBezTo>
                    <a:pt x="339" y="454"/>
                    <a:pt x="441" y="352"/>
                    <a:pt x="441" y="222"/>
                  </a:cubicBezTo>
                  <a:cubicBezTo>
                    <a:pt x="441" y="102"/>
                    <a:pt x="339" y="0"/>
                    <a:pt x="223"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7" name="Google Shape;6952;p76">
              <a:extLst>
                <a:ext uri="{FF2B5EF4-FFF2-40B4-BE49-F238E27FC236}">
                  <a16:creationId xmlns:a16="http://schemas.microsoft.com/office/drawing/2014/main" id="{027430E4-2D4C-FFAB-B07A-20BDE2D3FE7B}"/>
                </a:ext>
              </a:extLst>
            </p:cNvPr>
            <p:cNvSpPr/>
            <p:nvPr/>
          </p:nvSpPr>
          <p:spPr>
            <a:xfrm>
              <a:off x="3528900" y="2580125"/>
              <a:ext cx="78750" cy="9875"/>
            </a:xfrm>
            <a:custGeom>
              <a:avLst/>
              <a:gdLst/>
              <a:ahLst/>
              <a:cxnLst/>
              <a:rect l="l" t="t" r="r" b="b"/>
              <a:pathLst>
                <a:path w="3150" h="395" extrusionOk="0">
                  <a:moveTo>
                    <a:pt x="36" y="0"/>
                  </a:moveTo>
                  <a:cubicBezTo>
                    <a:pt x="1" y="0"/>
                    <a:pt x="57" y="222"/>
                    <a:pt x="57" y="222"/>
                  </a:cubicBezTo>
                  <a:cubicBezTo>
                    <a:pt x="560" y="354"/>
                    <a:pt x="1141" y="394"/>
                    <a:pt x="1663" y="394"/>
                  </a:cubicBezTo>
                  <a:cubicBezTo>
                    <a:pt x="2478" y="394"/>
                    <a:pt x="3149" y="296"/>
                    <a:pt x="3149" y="296"/>
                  </a:cubicBezTo>
                  <a:lnTo>
                    <a:pt x="3149" y="106"/>
                  </a:lnTo>
                  <a:cubicBezTo>
                    <a:pt x="3149" y="106"/>
                    <a:pt x="2702" y="148"/>
                    <a:pt x="2049" y="148"/>
                  </a:cubicBezTo>
                  <a:cubicBezTo>
                    <a:pt x="1483" y="148"/>
                    <a:pt x="761" y="117"/>
                    <a:pt x="40" y="1"/>
                  </a:cubicBezTo>
                  <a:cubicBezTo>
                    <a:pt x="38" y="0"/>
                    <a:pt x="37" y="0"/>
                    <a:pt x="36"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8" name="Google Shape;6953;p76">
              <a:extLst>
                <a:ext uri="{FF2B5EF4-FFF2-40B4-BE49-F238E27FC236}">
                  <a16:creationId xmlns:a16="http://schemas.microsoft.com/office/drawing/2014/main" id="{47D58F8A-7034-23CD-1CB8-175385DA71BE}"/>
                </a:ext>
              </a:extLst>
            </p:cNvPr>
            <p:cNvSpPr/>
            <p:nvPr/>
          </p:nvSpPr>
          <p:spPr>
            <a:xfrm>
              <a:off x="3553000" y="2561050"/>
              <a:ext cx="21650" cy="3375"/>
            </a:xfrm>
            <a:custGeom>
              <a:avLst/>
              <a:gdLst/>
              <a:ahLst/>
              <a:cxnLst/>
              <a:rect l="l" t="t" r="r" b="b"/>
              <a:pathLst>
                <a:path w="866" h="135" extrusionOk="0">
                  <a:moveTo>
                    <a:pt x="28" y="0"/>
                  </a:moveTo>
                  <a:cubicBezTo>
                    <a:pt x="10" y="0"/>
                    <a:pt x="1" y="21"/>
                    <a:pt x="1" y="32"/>
                  </a:cubicBezTo>
                  <a:cubicBezTo>
                    <a:pt x="1" y="60"/>
                    <a:pt x="15" y="78"/>
                    <a:pt x="43" y="92"/>
                  </a:cubicBezTo>
                  <a:lnTo>
                    <a:pt x="806" y="134"/>
                  </a:lnTo>
                  <a:lnTo>
                    <a:pt x="820" y="134"/>
                  </a:lnTo>
                  <a:cubicBezTo>
                    <a:pt x="834" y="134"/>
                    <a:pt x="852" y="120"/>
                    <a:pt x="866" y="92"/>
                  </a:cubicBezTo>
                  <a:cubicBezTo>
                    <a:pt x="866" y="78"/>
                    <a:pt x="834" y="46"/>
                    <a:pt x="820" y="46"/>
                  </a:cubicBezTo>
                  <a:lnTo>
                    <a:pt x="43" y="4"/>
                  </a:lnTo>
                  <a:cubicBezTo>
                    <a:pt x="38" y="1"/>
                    <a:pt x="33" y="0"/>
                    <a:pt x="28"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9" name="Google Shape;6954;p76">
              <a:extLst>
                <a:ext uri="{FF2B5EF4-FFF2-40B4-BE49-F238E27FC236}">
                  <a16:creationId xmlns:a16="http://schemas.microsoft.com/office/drawing/2014/main" id="{A217B950-FFCC-CF55-00FA-99F8B1A902F3}"/>
                </a:ext>
              </a:extLst>
            </p:cNvPr>
            <p:cNvSpPr/>
            <p:nvPr/>
          </p:nvSpPr>
          <p:spPr>
            <a:xfrm>
              <a:off x="3544200" y="2541525"/>
              <a:ext cx="31875" cy="18850"/>
            </a:xfrm>
            <a:custGeom>
              <a:avLst/>
              <a:gdLst/>
              <a:ahLst/>
              <a:cxnLst/>
              <a:rect l="l" t="t" r="r" b="b"/>
              <a:pathLst>
                <a:path w="1275" h="754" extrusionOk="0">
                  <a:moveTo>
                    <a:pt x="441" y="96"/>
                  </a:moveTo>
                  <a:cubicBezTo>
                    <a:pt x="455" y="110"/>
                    <a:pt x="469" y="138"/>
                    <a:pt x="483" y="155"/>
                  </a:cubicBezTo>
                  <a:cubicBezTo>
                    <a:pt x="529" y="226"/>
                    <a:pt x="543" y="314"/>
                    <a:pt x="571" y="419"/>
                  </a:cubicBezTo>
                  <a:cubicBezTo>
                    <a:pt x="571" y="447"/>
                    <a:pt x="588" y="476"/>
                    <a:pt x="588" y="507"/>
                  </a:cubicBezTo>
                  <a:lnTo>
                    <a:pt x="571" y="490"/>
                  </a:lnTo>
                  <a:cubicBezTo>
                    <a:pt x="500" y="402"/>
                    <a:pt x="441" y="286"/>
                    <a:pt x="395" y="170"/>
                  </a:cubicBezTo>
                  <a:lnTo>
                    <a:pt x="395" y="96"/>
                  </a:lnTo>
                  <a:close/>
                  <a:moveTo>
                    <a:pt x="149" y="300"/>
                  </a:moveTo>
                  <a:cubicBezTo>
                    <a:pt x="177" y="300"/>
                    <a:pt x="205" y="314"/>
                    <a:pt x="237" y="345"/>
                  </a:cubicBezTo>
                  <a:cubicBezTo>
                    <a:pt x="339" y="402"/>
                    <a:pt x="427" y="476"/>
                    <a:pt x="514" y="549"/>
                  </a:cubicBezTo>
                  <a:cubicBezTo>
                    <a:pt x="514" y="563"/>
                    <a:pt x="529" y="563"/>
                    <a:pt x="529" y="578"/>
                  </a:cubicBezTo>
                  <a:cubicBezTo>
                    <a:pt x="395" y="549"/>
                    <a:pt x="251" y="476"/>
                    <a:pt x="149" y="388"/>
                  </a:cubicBezTo>
                  <a:cubicBezTo>
                    <a:pt x="103" y="359"/>
                    <a:pt x="103" y="345"/>
                    <a:pt x="103" y="331"/>
                  </a:cubicBezTo>
                  <a:cubicBezTo>
                    <a:pt x="103" y="314"/>
                    <a:pt x="117" y="300"/>
                    <a:pt x="149" y="300"/>
                  </a:cubicBezTo>
                  <a:close/>
                  <a:moveTo>
                    <a:pt x="412" y="1"/>
                  </a:moveTo>
                  <a:cubicBezTo>
                    <a:pt x="389" y="1"/>
                    <a:pt x="367" y="8"/>
                    <a:pt x="353" y="22"/>
                  </a:cubicBezTo>
                  <a:cubicBezTo>
                    <a:pt x="307" y="50"/>
                    <a:pt x="293" y="96"/>
                    <a:pt x="325" y="198"/>
                  </a:cubicBezTo>
                  <a:cubicBezTo>
                    <a:pt x="339" y="243"/>
                    <a:pt x="353" y="286"/>
                    <a:pt x="367" y="314"/>
                  </a:cubicBezTo>
                  <a:cubicBezTo>
                    <a:pt x="339" y="300"/>
                    <a:pt x="307" y="286"/>
                    <a:pt x="279" y="272"/>
                  </a:cubicBezTo>
                  <a:cubicBezTo>
                    <a:pt x="251" y="243"/>
                    <a:pt x="191" y="212"/>
                    <a:pt x="149" y="212"/>
                  </a:cubicBezTo>
                  <a:cubicBezTo>
                    <a:pt x="89" y="212"/>
                    <a:pt x="15" y="257"/>
                    <a:pt x="15" y="314"/>
                  </a:cubicBezTo>
                  <a:cubicBezTo>
                    <a:pt x="1" y="388"/>
                    <a:pt x="61" y="447"/>
                    <a:pt x="89" y="461"/>
                  </a:cubicBezTo>
                  <a:cubicBezTo>
                    <a:pt x="163" y="521"/>
                    <a:pt x="265" y="578"/>
                    <a:pt x="367" y="623"/>
                  </a:cubicBezTo>
                  <a:cubicBezTo>
                    <a:pt x="367" y="651"/>
                    <a:pt x="381" y="665"/>
                    <a:pt x="412" y="665"/>
                  </a:cubicBezTo>
                  <a:lnTo>
                    <a:pt x="645" y="697"/>
                  </a:lnTo>
                  <a:lnTo>
                    <a:pt x="676" y="697"/>
                  </a:lnTo>
                  <a:lnTo>
                    <a:pt x="1218" y="753"/>
                  </a:lnTo>
                  <a:cubicBezTo>
                    <a:pt x="1246" y="753"/>
                    <a:pt x="1260" y="725"/>
                    <a:pt x="1260" y="711"/>
                  </a:cubicBezTo>
                  <a:cubicBezTo>
                    <a:pt x="1274" y="683"/>
                    <a:pt x="1246" y="665"/>
                    <a:pt x="1232" y="665"/>
                  </a:cubicBezTo>
                  <a:lnTo>
                    <a:pt x="719" y="609"/>
                  </a:lnTo>
                  <a:cubicBezTo>
                    <a:pt x="690" y="549"/>
                    <a:pt x="676" y="476"/>
                    <a:pt x="659" y="402"/>
                  </a:cubicBezTo>
                  <a:cubicBezTo>
                    <a:pt x="631" y="300"/>
                    <a:pt x="617" y="198"/>
                    <a:pt x="557" y="110"/>
                  </a:cubicBezTo>
                  <a:cubicBezTo>
                    <a:pt x="543" y="82"/>
                    <a:pt x="514" y="50"/>
                    <a:pt x="483" y="22"/>
                  </a:cubicBezTo>
                  <a:cubicBezTo>
                    <a:pt x="462" y="8"/>
                    <a:pt x="436" y="1"/>
                    <a:pt x="412"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0" name="Google Shape;6955;p76">
              <a:extLst>
                <a:ext uri="{FF2B5EF4-FFF2-40B4-BE49-F238E27FC236}">
                  <a16:creationId xmlns:a16="http://schemas.microsoft.com/office/drawing/2014/main" id="{1379E58B-73A9-F3A2-679E-57F4B3A0CE05}"/>
                </a:ext>
              </a:extLst>
            </p:cNvPr>
            <p:cNvSpPr/>
            <p:nvPr/>
          </p:nvSpPr>
          <p:spPr>
            <a:xfrm>
              <a:off x="3602425" y="1962025"/>
              <a:ext cx="190950" cy="157600"/>
            </a:xfrm>
            <a:custGeom>
              <a:avLst/>
              <a:gdLst/>
              <a:ahLst/>
              <a:cxnLst/>
              <a:rect l="l" t="t" r="r" b="b"/>
              <a:pathLst>
                <a:path w="7638" h="6304" extrusionOk="0">
                  <a:moveTo>
                    <a:pt x="1" y="0"/>
                  </a:moveTo>
                  <a:cubicBezTo>
                    <a:pt x="1" y="0"/>
                    <a:pt x="2023" y="4693"/>
                    <a:pt x="2083" y="4795"/>
                  </a:cubicBezTo>
                  <a:cubicBezTo>
                    <a:pt x="4369" y="5660"/>
                    <a:pt x="7637" y="6304"/>
                    <a:pt x="7637" y="6304"/>
                  </a:cubicBezTo>
                  <a:lnTo>
                    <a:pt x="5600" y="1333"/>
                  </a:lnTo>
                  <a:lnTo>
                    <a:pt x="1" y="0"/>
                  </a:ln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1" name="Google Shape;6956;p76">
              <a:extLst>
                <a:ext uri="{FF2B5EF4-FFF2-40B4-BE49-F238E27FC236}">
                  <a16:creationId xmlns:a16="http://schemas.microsoft.com/office/drawing/2014/main" id="{D2DDB876-9E10-7420-B5A6-95CADF5291A4}"/>
                </a:ext>
              </a:extLst>
            </p:cNvPr>
            <p:cNvSpPr/>
            <p:nvPr/>
          </p:nvSpPr>
          <p:spPr>
            <a:xfrm>
              <a:off x="3601725" y="1960175"/>
              <a:ext cx="199725" cy="158300"/>
            </a:xfrm>
            <a:custGeom>
              <a:avLst/>
              <a:gdLst/>
              <a:ahLst/>
              <a:cxnLst/>
              <a:rect l="l" t="t" r="r" b="b"/>
              <a:pathLst>
                <a:path w="7989" h="6332" extrusionOk="0">
                  <a:moveTo>
                    <a:pt x="0" y="0"/>
                  </a:moveTo>
                  <a:cubicBezTo>
                    <a:pt x="0" y="0"/>
                    <a:pt x="2083" y="4781"/>
                    <a:pt x="2083" y="4795"/>
                  </a:cubicBezTo>
                  <a:cubicBezTo>
                    <a:pt x="4499" y="5674"/>
                    <a:pt x="7989" y="6332"/>
                    <a:pt x="7989" y="6332"/>
                  </a:cubicBezTo>
                  <a:lnTo>
                    <a:pt x="5966" y="1365"/>
                  </a:lnTo>
                  <a:lnTo>
                    <a:pt x="0" y="0"/>
                  </a:ln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2" name="Google Shape;6957;p76">
              <a:extLst>
                <a:ext uri="{FF2B5EF4-FFF2-40B4-BE49-F238E27FC236}">
                  <a16:creationId xmlns:a16="http://schemas.microsoft.com/office/drawing/2014/main" id="{640925E1-CE9A-1194-C53A-60D0BAC9B7A2}"/>
                </a:ext>
              </a:extLst>
            </p:cNvPr>
            <p:cNvSpPr/>
            <p:nvPr/>
          </p:nvSpPr>
          <p:spPr>
            <a:xfrm>
              <a:off x="3601025" y="1958400"/>
              <a:ext cx="207375" cy="159025"/>
            </a:xfrm>
            <a:custGeom>
              <a:avLst/>
              <a:gdLst/>
              <a:ahLst/>
              <a:cxnLst/>
              <a:rect l="l" t="t" r="r" b="b"/>
              <a:pathLst>
                <a:path w="8295" h="6361" extrusionOk="0">
                  <a:moveTo>
                    <a:pt x="0" y="1"/>
                  </a:moveTo>
                  <a:cubicBezTo>
                    <a:pt x="0" y="1"/>
                    <a:pt x="2079" y="4778"/>
                    <a:pt x="2079" y="4792"/>
                  </a:cubicBezTo>
                  <a:cubicBezTo>
                    <a:pt x="4221" y="5569"/>
                    <a:pt x="8295" y="6361"/>
                    <a:pt x="8295" y="6361"/>
                  </a:cubicBezTo>
                  <a:lnTo>
                    <a:pt x="5980" y="1376"/>
                  </a:lnTo>
                  <a:lnTo>
                    <a:pt x="0"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3" name="Google Shape;6958;p76">
              <a:extLst>
                <a:ext uri="{FF2B5EF4-FFF2-40B4-BE49-F238E27FC236}">
                  <a16:creationId xmlns:a16="http://schemas.microsoft.com/office/drawing/2014/main" id="{52C31775-7A03-0785-B8B4-B487F07D4654}"/>
                </a:ext>
              </a:extLst>
            </p:cNvPr>
            <p:cNvSpPr/>
            <p:nvPr/>
          </p:nvSpPr>
          <p:spPr>
            <a:xfrm>
              <a:off x="3484500" y="1964575"/>
              <a:ext cx="175100" cy="184675"/>
            </a:xfrm>
            <a:custGeom>
              <a:avLst/>
              <a:gdLst/>
              <a:ahLst/>
              <a:cxnLst/>
              <a:rect l="l" t="t" r="r" b="b"/>
              <a:pathLst>
                <a:path w="7004" h="7387" extrusionOk="0">
                  <a:moveTo>
                    <a:pt x="4689" y="0"/>
                  </a:moveTo>
                  <a:lnTo>
                    <a:pt x="1" y="2568"/>
                  </a:lnTo>
                  <a:lnTo>
                    <a:pt x="2551" y="7387"/>
                  </a:lnTo>
                  <a:cubicBezTo>
                    <a:pt x="2551" y="7387"/>
                    <a:pt x="5421" y="6012"/>
                    <a:pt x="7004" y="4678"/>
                  </a:cubicBezTo>
                  <a:cubicBezTo>
                    <a:pt x="6990" y="4661"/>
                    <a:pt x="4689" y="0"/>
                    <a:pt x="4689" y="0"/>
                  </a:cubicBez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4" name="Google Shape;6959;p76">
              <a:extLst>
                <a:ext uri="{FF2B5EF4-FFF2-40B4-BE49-F238E27FC236}">
                  <a16:creationId xmlns:a16="http://schemas.microsoft.com/office/drawing/2014/main" id="{3467A9C3-1CF8-CB29-86B0-BE769B1D09D8}"/>
                </a:ext>
              </a:extLst>
            </p:cNvPr>
            <p:cNvSpPr/>
            <p:nvPr/>
          </p:nvSpPr>
          <p:spPr>
            <a:xfrm>
              <a:off x="3474925" y="1962800"/>
              <a:ext cx="183625" cy="187600"/>
            </a:xfrm>
            <a:custGeom>
              <a:avLst/>
              <a:gdLst/>
              <a:ahLst/>
              <a:cxnLst/>
              <a:rect l="l" t="t" r="r" b="b"/>
              <a:pathLst>
                <a:path w="7345" h="7504" extrusionOk="0">
                  <a:moveTo>
                    <a:pt x="5030" y="1"/>
                  </a:moveTo>
                  <a:lnTo>
                    <a:pt x="0" y="2695"/>
                  </a:lnTo>
                  <a:lnTo>
                    <a:pt x="2568" y="7504"/>
                  </a:lnTo>
                  <a:cubicBezTo>
                    <a:pt x="2568" y="7504"/>
                    <a:pt x="5628" y="6051"/>
                    <a:pt x="7345" y="4676"/>
                  </a:cubicBezTo>
                  <a:cubicBezTo>
                    <a:pt x="7331" y="4662"/>
                    <a:pt x="5030" y="1"/>
                    <a:pt x="5030" y="1"/>
                  </a:cubicBez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5" name="Google Shape;6960;p76">
              <a:extLst>
                <a:ext uri="{FF2B5EF4-FFF2-40B4-BE49-F238E27FC236}">
                  <a16:creationId xmlns:a16="http://schemas.microsoft.com/office/drawing/2014/main" id="{780856F0-C170-ACC0-2E1C-C67B415E8C2F}"/>
                </a:ext>
              </a:extLst>
            </p:cNvPr>
            <p:cNvSpPr/>
            <p:nvPr/>
          </p:nvSpPr>
          <p:spPr>
            <a:xfrm>
              <a:off x="3473850" y="1960950"/>
              <a:ext cx="183550" cy="190150"/>
            </a:xfrm>
            <a:custGeom>
              <a:avLst/>
              <a:gdLst/>
              <a:ahLst/>
              <a:cxnLst/>
              <a:rect l="l" t="t" r="r" b="b"/>
              <a:pathLst>
                <a:path w="7342" h="7606" extrusionOk="0">
                  <a:moveTo>
                    <a:pt x="5027" y="1"/>
                  </a:moveTo>
                  <a:lnTo>
                    <a:pt x="1" y="2695"/>
                  </a:lnTo>
                  <a:lnTo>
                    <a:pt x="2273" y="7606"/>
                  </a:lnTo>
                  <a:cubicBezTo>
                    <a:pt x="2273" y="7606"/>
                    <a:pt x="5819" y="5893"/>
                    <a:pt x="7342" y="4676"/>
                  </a:cubicBezTo>
                  <a:cubicBezTo>
                    <a:pt x="7342" y="4662"/>
                    <a:pt x="5027" y="1"/>
                    <a:pt x="502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6" name="Google Shape;6961;p76">
              <a:extLst>
                <a:ext uri="{FF2B5EF4-FFF2-40B4-BE49-F238E27FC236}">
                  <a16:creationId xmlns:a16="http://schemas.microsoft.com/office/drawing/2014/main" id="{2BA66613-F501-FE4B-9FB4-4E7067959E7D}"/>
                </a:ext>
              </a:extLst>
            </p:cNvPr>
            <p:cNvSpPr/>
            <p:nvPr/>
          </p:nvSpPr>
          <p:spPr>
            <a:xfrm>
              <a:off x="3603075" y="1950200"/>
              <a:ext cx="216125" cy="161500"/>
            </a:xfrm>
            <a:custGeom>
              <a:avLst/>
              <a:gdLst/>
              <a:ahLst/>
              <a:cxnLst/>
              <a:rect l="l" t="t" r="r" b="b"/>
              <a:pathLst>
                <a:path w="8645" h="6460" extrusionOk="0">
                  <a:moveTo>
                    <a:pt x="208" y="0"/>
                  </a:moveTo>
                  <a:cubicBezTo>
                    <a:pt x="71" y="0"/>
                    <a:pt x="1" y="85"/>
                    <a:pt x="62" y="223"/>
                  </a:cubicBezTo>
                  <a:lnTo>
                    <a:pt x="2233" y="5018"/>
                  </a:lnTo>
                  <a:cubicBezTo>
                    <a:pt x="2307" y="5166"/>
                    <a:pt x="2511" y="5310"/>
                    <a:pt x="2687" y="5355"/>
                  </a:cubicBezTo>
                  <a:lnTo>
                    <a:pt x="8374" y="6453"/>
                  </a:lnTo>
                  <a:cubicBezTo>
                    <a:pt x="8400" y="6457"/>
                    <a:pt x="8425" y="6459"/>
                    <a:pt x="8447" y="6459"/>
                  </a:cubicBezTo>
                  <a:cubicBezTo>
                    <a:pt x="8586" y="6459"/>
                    <a:pt x="8644" y="6376"/>
                    <a:pt x="8592" y="6249"/>
                  </a:cubicBezTo>
                  <a:lnTo>
                    <a:pt x="6412" y="1455"/>
                  </a:lnTo>
                  <a:cubicBezTo>
                    <a:pt x="6338" y="1296"/>
                    <a:pt x="6148" y="1148"/>
                    <a:pt x="5954" y="1120"/>
                  </a:cubicBezTo>
                  <a:lnTo>
                    <a:pt x="270" y="5"/>
                  </a:lnTo>
                  <a:cubicBezTo>
                    <a:pt x="248" y="2"/>
                    <a:pt x="227" y="0"/>
                    <a:pt x="208" y="0"/>
                  </a:cubicBezTo>
                  <a:close/>
                </a:path>
              </a:pathLst>
            </a:custGeom>
            <a:solidFill>
              <a:srgbClr val="F158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7" name="Google Shape;6962;p76">
              <a:extLst>
                <a:ext uri="{FF2B5EF4-FFF2-40B4-BE49-F238E27FC236}">
                  <a16:creationId xmlns:a16="http://schemas.microsoft.com/office/drawing/2014/main" id="{C3C13441-F5B9-0D6A-D354-BC7BDE03590A}"/>
                </a:ext>
              </a:extLst>
            </p:cNvPr>
            <p:cNvSpPr/>
            <p:nvPr/>
          </p:nvSpPr>
          <p:spPr>
            <a:xfrm>
              <a:off x="3603075" y="1950200"/>
              <a:ext cx="214175" cy="160175"/>
            </a:xfrm>
            <a:custGeom>
              <a:avLst/>
              <a:gdLst/>
              <a:ahLst/>
              <a:cxnLst/>
              <a:rect l="l" t="t" r="r" b="b"/>
              <a:pathLst>
                <a:path w="8567" h="6407" extrusionOk="0">
                  <a:moveTo>
                    <a:pt x="204" y="0"/>
                  </a:moveTo>
                  <a:cubicBezTo>
                    <a:pt x="61" y="0"/>
                    <a:pt x="1" y="85"/>
                    <a:pt x="62" y="223"/>
                  </a:cubicBezTo>
                  <a:lnTo>
                    <a:pt x="2219" y="4972"/>
                  </a:lnTo>
                  <a:cubicBezTo>
                    <a:pt x="2293" y="5120"/>
                    <a:pt x="2483" y="5268"/>
                    <a:pt x="2672" y="5310"/>
                  </a:cubicBezTo>
                  <a:lnTo>
                    <a:pt x="8301" y="6397"/>
                  </a:lnTo>
                  <a:cubicBezTo>
                    <a:pt x="8330" y="6403"/>
                    <a:pt x="8357" y="6406"/>
                    <a:pt x="8381" y="6406"/>
                  </a:cubicBezTo>
                  <a:cubicBezTo>
                    <a:pt x="8514" y="6406"/>
                    <a:pt x="8567" y="6314"/>
                    <a:pt x="8505" y="6189"/>
                  </a:cubicBezTo>
                  <a:lnTo>
                    <a:pt x="6352" y="1440"/>
                  </a:lnTo>
                  <a:cubicBezTo>
                    <a:pt x="6292" y="1296"/>
                    <a:pt x="6088" y="1134"/>
                    <a:pt x="5898" y="1103"/>
                  </a:cubicBezTo>
                  <a:lnTo>
                    <a:pt x="270" y="5"/>
                  </a:lnTo>
                  <a:cubicBezTo>
                    <a:pt x="246" y="2"/>
                    <a:pt x="224" y="0"/>
                    <a:pt x="204"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8" name="Google Shape;6963;p76">
              <a:extLst>
                <a:ext uri="{FF2B5EF4-FFF2-40B4-BE49-F238E27FC236}">
                  <a16:creationId xmlns:a16="http://schemas.microsoft.com/office/drawing/2014/main" id="{40067597-E54B-DAB8-A6CD-23920979C34B}"/>
                </a:ext>
              </a:extLst>
            </p:cNvPr>
            <p:cNvSpPr/>
            <p:nvPr/>
          </p:nvSpPr>
          <p:spPr>
            <a:xfrm>
              <a:off x="3454075" y="1954275"/>
              <a:ext cx="196050" cy="193825"/>
            </a:xfrm>
            <a:custGeom>
              <a:avLst/>
              <a:gdLst/>
              <a:ahLst/>
              <a:cxnLst/>
              <a:rect l="l" t="t" r="r" b="b"/>
              <a:pathLst>
                <a:path w="7842" h="7753" extrusionOk="0">
                  <a:moveTo>
                    <a:pt x="5273" y="1"/>
                  </a:moveTo>
                  <a:cubicBezTo>
                    <a:pt x="5226" y="1"/>
                    <a:pt x="5176" y="11"/>
                    <a:pt x="5129" y="32"/>
                  </a:cubicBezTo>
                  <a:lnTo>
                    <a:pt x="236" y="2480"/>
                  </a:lnTo>
                  <a:cubicBezTo>
                    <a:pt x="74" y="2554"/>
                    <a:pt x="0" y="2744"/>
                    <a:pt x="74" y="2892"/>
                  </a:cubicBezTo>
                  <a:lnTo>
                    <a:pt x="2301" y="7595"/>
                  </a:lnTo>
                  <a:cubicBezTo>
                    <a:pt x="2351" y="7695"/>
                    <a:pt x="2447" y="7753"/>
                    <a:pt x="2555" y="7753"/>
                  </a:cubicBezTo>
                  <a:cubicBezTo>
                    <a:pt x="2606" y="7753"/>
                    <a:pt x="2660" y="7740"/>
                    <a:pt x="2712" y="7711"/>
                  </a:cubicBezTo>
                  <a:lnTo>
                    <a:pt x="7623" y="5280"/>
                  </a:lnTo>
                  <a:cubicBezTo>
                    <a:pt x="7781" y="5192"/>
                    <a:pt x="7841" y="5017"/>
                    <a:pt x="7781" y="4869"/>
                  </a:cubicBezTo>
                  <a:lnTo>
                    <a:pt x="5541" y="166"/>
                  </a:lnTo>
                  <a:cubicBezTo>
                    <a:pt x="5498" y="61"/>
                    <a:pt x="5390" y="1"/>
                    <a:pt x="5273" y="1"/>
                  </a:cubicBezTo>
                  <a:close/>
                </a:path>
              </a:pathLst>
            </a:custGeom>
            <a:solidFill>
              <a:srgbClr val="F158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9" name="Google Shape;6964;p76">
              <a:extLst>
                <a:ext uri="{FF2B5EF4-FFF2-40B4-BE49-F238E27FC236}">
                  <a16:creationId xmlns:a16="http://schemas.microsoft.com/office/drawing/2014/main" id="{11352852-831D-2B5A-393E-E77EBD8A8F38}"/>
                </a:ext>
              </a:extLst>
            </p:cNvPr>
            <p:cNvSpPr/>
            <p:nvPr/>
          </p:nvSpPr>
          <p:spPr>
            <a:xfrm>
              <a:off x="3455125" y="1954275"/>
              <a:ext cx="194625" cy="192175"/>
            </a:xfrm>
            <a:custGeom>
              <a:avLst/>
              <a:gdLst/>
              <a:ahLst/>
              <a:cxnLst/>
              <a:rect l="l" t="t" r="r" b="b"/>
              <a:pathLst>
                <a:path w="7785" h="7687" extrusionOk="0">
                  <a:moveTo>
                    <a:pt x="5231" y="1"/>
                  </a:moveTo>
                  <a:cubicBezTo>
                    <a:pt x="5184" y="1"/>
                    <a:pt x="5134" y="11"/>
                    <a:pt x="5087" y="32"/>
                  </a:cubicBezTo>
                  <a:lnTo>
                    <a:pt x="236" y="2452"/>
                  </a:lnTo>
                  <a:cubicBezTo>
                    <a:pt x="75" y="2540"/>
                    <a:pt x="1" y="2716"/>
                    <a:pt x="75" y="2860"/>
                  </a:cubicBezTo>
                  <a:lnTo>
                    <a:pt x="2287" y="7521"/>
                  </a:lnTo>
                  <a:cubicBezTo>
                    <a:pt x="2339" y="7626"/>
                    <a:pt x="2443" y="7686"/>
                    <a:pt x="2557" y="7686"/>
                  </a:cubicBezTo>
                  <a:cubicBezTo>
                    <a:pt x="2603" y="7686"/>
                    <a:pt x="2652" y="7676"/>
                    <a:pt x="2699" y="7655"/>
                  </a:cubicBezTo>
                  <a:lnTo>
                    <a:pt x="7549" y="5235"/>
                  </a:lnTo>
                  <a:cubicBezTo>
                    <a:pt x="7711" y="5147"/>
                    <a:pt x="7785" y="4971"/>
                    <a:pt x="7711" y="4827"/>
                  </a:cubicBezTo>
                  <a:lnTo>
                    <a:pt x="5499" y="166"/>
                  </a:lnTo>
                  <a:cubicBezTo>
                    <a:pt x="5456" y="61"/>
                    <a:pt x="5348" y="1"/>
                    <a:pt x="5231"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0" name="Google Shape;6965;p76">
              <a:extLst>
                <a:ext uri="{FF2B5EF4-FFF2-40B4-BE49-F238E27FC236}">
                  <a16:creationId xmlns:a16="http://schemas.microsoft.com/office/drawing/2014/main" id="{E6C78214-2628-7335-DE8C-B9866A658D6A}"/>
                </a:ext>
              </a:extLst>
            </p:cNvPr>
            <p:cNvSpPr/>
            <p:nvPr/>
          </p:nvSpPr>
          <p:spPr>
            <a:xfrm>
              <a:off x="3581575" y="1949925"/>
              <a:ext cx="94925" cy="136375"/>
            </a:xfrm>
            <a:custGeom>
              <a:avLst/>
              <a:gdLst/>
              <a:ahLst/>
              <a:cxnLst/>
              <a:rect l="l" t="t" r="r" b="b"/>
              <a:pathLst>
                <a:path w="3797" h="5455" extrusionOk="0">
                  <a:moveTo>
                    <a:pt x="1131" y="0"/>
                  </a:moveTo>
                  <a:cubicBezTo>
                    <a:pt x="1120" y="0"/>
                    <a:pt x="1109" y="1"/>
                    <a:pt x="1098" y="2"/>
                  </a:cubicBezTo>
                  <a:lnTo>
                    <a:pt x="149" y="104"/>
                  </a:lnTo>
                  <a:cubicBezTo>
                    <a:pt x="43" y="118"/>
                    <a:pt x="1" y="192"/>
                    <a:pt x="29" y="266"/>
                  </a:cubicBezTo>
                  <a:lnTo>
                    <a:pt x="2449" y="5321"/>
                  </a:lnTo>
                  <a:cubicBezTo>
                    <a:pt x="2477" y="5409"/>
                    <a:pt x="2593" y="5454"/>
                    <a:pt x="2699" y="5454"/>
                  </a:cubicBezTo>
                  <a:lnTo>
                    <a:pt x="3649" y="5335"/>
                  </a:lnTo>
                  <a:cubicBezTo>
                    <a:pt x="3736" y="5335"/>
                    <a:pt x="3796" y="5264"/>
                    <a:pt x="3754" y="5177"/>
                  </a:cubicBezTo>
                  <a:lnTo>
                    <a:pt x="1348" y="118"/>
                  </a:lnTo>
                  <a:cubicBezTo>
                    <a:pt x="1310" y="52"/>
                    <a:pt x="1224" y="0"/>
                    <a:pt x="1131"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1" name="Google Shape;6966;p76">
              <a:extLst>
                <a:ext uri="{FF2B5EF4-FFF2-40B4-BE49-F238E27FC236}">
                  <a16:creationId xmlns:a16="http://schemas.microsoft.com/office/drawing/2014/main" id="{07CC4CC2-008C-8B30-EECB-43F41E99F7A7}"/>
                </a:ext>
              </a:extLst>
            </p:cNvPr>
            <p:cNvSpPr/>
            <p:nvPr/>
          </p:nvSpPr>
          <p:spPr>
            <a:xfrm>
              <a:off x="3592575" y="2061725"/>
              <a:ext cx="96050" cy="16825"/>
            </a:xfrm>
            <a:custGeom>
              <a:avLst/>
              <a:gdLst/>
              <a:ahLst/>
              <a:cxnLst/>
              <a:rect l="l" t="t" r="r" b="b"/>
              <a:pathLst>
                <a:path w="3842" h="673" extrusionOk="0">
                  <a:moveTo>
                    <a:pt x="3796" y="1"/>
                  </a:moveTo>
                  <a:cubicBezTo>
                    <a:pt x="2931" y="131"/>
                    <a:pt x="2523" y="191"/>
                    <a:pt x="2083" y="247"/>
                  </a:cubicBezTo>
                  <a:cubicBezTo>
                    <a:pt x="1759" y="293"/>
                    <a:pt x="1422" y="335"/>
                    <a:pt x="894" y="423"/>
                  </a:cubicBezTo>
                  <a:lnTo>
                    <a:pt x="1" y="557"/>
                  </a:lnTo>
                  <a:lnTo>
                    <a:pt x="1010" y="673"/>
                  </a:lnTo>
                  <a:lnTo>
                    <a:pt x="1010" y="645"/>
                  </a:lnTo>
                  <a:cubicBezTo>
                    <a:pt x="1496" y="571"/>
                    <a:pt x="1819" y="529"/>
                    <a:pt x="2111" y="483"/>
                  </a:cubicBezTo>
                  <a:cubicBezTo>
                    <a:pt x="2551" y="423"/>
                    <a:pt x="2962" y="367"/>
                    <a:pt x="3842" y="233"/>
                  </a:cubicBezTo>
                  <a:lnTo>
                    <a:pt x="3796" y="1"/>
                  </a:ln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2" name="Google Shape;6967;p76">
              <a:extLst>
                <a:ext uri="{FF2B5EF4-FFF2-40B4-BE49-F238E27FC236}">
                  <a16:creationId xmlns:a16="http://schemas.microsoft.com/office/drawing/2014/main" id="{26C3956E-950A-1C1F-D0FA-28930E6E806A}"/>
                </a:ext>
              </a:extLst>
            </p:cNvPr>
            <p:cNvSpPr/>
            <p:nvPr/>
          </p:nvSpPr>
          <p:spPr>
            <a:xfrm>
              <a:off x="3613850" y="2041950"/>
              <a:ext cx="69950" cy="17625"/>
            </a:xfrm>
            <a:custGeom>
              <a:avLst/>
              <a:gdLst/>
              <a:ahLst/>
              <a:cxnLst/>
              <a:rect l="l" t="t" r="r" b="b"/>
              <a:pathLst>
                <a:path w="2798" h="705" extrusionOk="0">
                  <a:moveTo>
                    <a:pt x="2755" y="1"/>
                  </a:moveTo>
                  <a:cubicBezTo>
                    <a:pt x="2287" y="88"/>
                    <a:pt x="1904" y="145"/>
                    <a:pt x="1566" y="205"/>
                  </a:cubicBezTo>
                  <a:cubicBezTo>
                    <a:pt x="1024" y="278"/>
                    <a:pt x="571" y="352"/>
                    <a:pt x="1" y="482"/>
                  </a:cubicBezTo>
                  <a:lnTo>
                    <a:pt x="43" y="704"/>
                  </a:lnTo>
                  <a:cubicBezTo>
                    <a:pt x="616" y="584"/>
                    <a:pt x="1070" y="511"/>
                    <a:pt x="1598" y="440"/>
                  </a:cubicBezTo>
                  <a:cubicBezTo>
                    <a:pt x="1935" y="380"/>
                    <a:pt x="2329" y="321"/>
                    <a:pt x="2797" y="233"/>
                  </a:cubicBezTo>
                  <a:lnTo>
                    <a:pt x="2755" y="1"/>
                  </a:ln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3" name="Google Shape;6968;p76">
              <a:extLst>
                <a:ext uri="{FF2B5EF4-FFF2-40B4-BE49-F238E27FC236}">
                  <a16:creationId xmlns:a16="http://schemas.microsoft.com/office/drawing/2014/main" id="{DCAD04CD-CB7B-5DA1-BD37-31140EEB144C}"/>
                </a:ext>
              </a:extLst>
            </p:cNvPr>
            <p:cNvSpPr/>
            <p:nvPr/>
          </p:nvSpPr>
          <p:spPr>
            <a:xfrm>
              <a:off x="3553700" y="1977050"/>
              <a:ext cx="95700" cy="16900"/>
            </a:xfrm>
            <a:custGeom>
              <a:avLst/>
              <a:gdLst/>
              <a:ahLst/>
              <a:cxnLst/>
              <a:rect l="l" t="t" r="r" b="b"/>
              <a:pathLst>
                <a:path w="3828" h="676" extrusionOk="0">
                  <a:moveTo>
                    <a:pt x="3796" y="1"/>
                  </a:moveTo>
                  <a:cubicBezTo>
                    <a:pt x="2934" y="134"/>
                    <a:pt x="2523" y="191"/>
                    <a:pt x="2083" y="250"/>
                  </a:cubicBezTo>
                  <a:cubicBezTo>
                    <a:pt x="1760" y="293"/>
                    <a:pt x="1422" y="338"/>
                    <a:pt x="894" y="426"/>
                  </a:cubicBezTo>
                  <a:lnTo>
                    <a:pt x="1" y="556"/>
                  </a:lnTo>
                  <a:lnTo>
                    <a:pt x="1014" y="676"/>
                  </a:lnTo>
                  <a:lnTo>
                    <a:pt x="1014" y="644"/>
                  </a:lnTo>
                  <a:cubicBezTo>
                    <a:pt x="1496" y="574"/>
                    <a:pt x="1805" y="528"/>
                    <a:pt x="2111" y="486"/>
                  </a:cubicBezTo>
                  <a:cubicBezTo>
                    <a:pt x="2551" y="426"/>
                    <a:pt x="2963" y="366"/>
                    <a:pt x="3828" y="236"/>
                  </a:cubicBezTo>
                  <a:lnTo>
                    <a:pt x="3796" y="1"/>
                  </a:ln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4" name="Google Shape;6969;p76">
              <a:extLst>
                <a:ext uri="{FF2B5EF4-FFF2-40B4-BE49-F238E27FC236}">
                  <a16:creationId xmlns:a16="http://schemas.microsoft.com/office/drawing/2014/main" id="{1BBEDDC8-0E19-2F78-64D1-4DB4CA6AF733}"/>
                </a:ext>
              </a:extLst>
            </p:cNvPr>
            <p:cNvSpPr/>
            <p:nvPr/>
          </p:nvSpPr>
          <p:spPr>
            <a:xfrm>
              <a:off x="3575000" y="1957275"/>
              <a:ext cx="70025" cy="17600"/>
            </a:xfrm>
            <a:custGeom>
              <a:avLst/>
              <a:gdLst/>
              <a:ahLst/>
              <a:cxnLst/>
              <a:rect l="l" t="t" r="r" b="b"/>
              <a:pathLst>
                <a:path w="2801" h="704" extrusionOk="0">
                  <a:moveTo>
                    <a:pt x="2754" y="0"/>
                  </a:moveTo>
                  <a:cubicBezTo>
                    <a:pt x="2286" y="88"/>
                    <a:pt x="1907" y="148"/>
                    <a:pt x="1569" y="204"/>
                  </a:cubicBezTo>
                  <a:cubicBezTo>
                    <a:pt x="1027" y="278"/>
                    <a:pt x="570" y="352"/>
                    <a:pt x="0" y="468"/>
                  </a:cubicBezTo>
                  <a:lnTo>
                    <a:pt x="42" y="704"/>
                  </a:lnTo>
                  <a:cubicBezTo>
                    <a:pt x="616" y="588"/>
                    <a:pt x="1069" y="514"/>
                    <a:pt x="1597" y="426"/>
                  </a:cubicBezTo>
                  <a:cubicBezTo>
                    <a:pt x="1935" y="380"/>
                    <a:pt x="2329" y="310"/>
                    <a:pt x="2800" y="236"/>
                  </a:cubicBezTo>
                  <a:lnTo>
                    <a:pt x="2754" y="0"/>
                  </a:ln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5" name="Google Shape;6970;p76">
              <a:extLst>
                <a:ext uri="{FF2B5EF4-FFF2-40B4-BE49-F238E27FC236}">
                  <a16:creationId xmlns:a16="http://schemas.microsoft.com/office/drawing/2014/main" id="{4EA72DD9-8DA6-53F1-624C-0618E943C912}"/>
                </a:ext>
              </a:extLst>
            </p:cNvPr>
            <p:cNvSpPr/>
            <p:nvPr/>
          </p:nvSpPr>
          <p:spPr>
            <a:xfrm>
              <a:off x="3702625" y="2036325"/>
              <a:ext cx="60900" cy="41350"/>
            </a:xfrm>
            <a:custGeom>
              <a:avLst/>
              <a:gdLst/>
              <a:ahLst/>
              <a:cxnLst/>
              <a:rect l="l" t="t" r="r" b="b"/>
              <a:pathLst>
                <a:path w="2436" h="1654" extrusionOk="0">
                  <a:moveTo>
                    <a:pt x="303" y="69"/>
                  </a:moveTo>
                  <a:cubicBezTo>
                    <a:pt x="326" y="69"/>
                    <a:pt x="350" y="72"/>
                    <a:pt x="375" y="78"/>
                  </a:cubicBezTo>
                  <a:lnTo>
                    <a:pt x="1694" y="282"/>
                  </a:lnTo>
                  <a:cubicBezTo>
                    <a:pt x="1884" y="313"/>
                    <a:pt x="2092" y="489"/>
                    <a:pt x="2134" y="679"/>
                  </a:cubicBezTo>
                  <a:lnTo>
                    <a:pt x="2310" y="1309"/>
                  </a:lnTo>
                  <a:cubicBezTo>
                    <a:pt x="2364" y="1480"/>
                    <a:pt x="2275" y="1591"/>
                    <a:pt x="2116" y="1591"/>
                  </a:cubicBezTo>
                  <a:cubicBezTo>
                    <a:pt x="2098" y="1591"/>
                    <a:pt x="2080" y="1590"/>
                    <a:pt x="2060" y="1587"/>
                  </a:cubicBezTo>
                  <a:lnTo>
                    <a:pt x="727" y="1383"/>
                  </a:lnTo>
                  <a:cubicBezTo>
                    <a:pt x="537" y="1337"/>
                    <a:pt x="347" y="1161"/>
                    <a:pt x="287" y="985"/>
                  </a:cubicBezTo>
                  <a:lnTo>
                    <a:pt x="112" y="356"/>
                  </a:lnTo>
                  <a:cubicBezTo>
                    <a:pt x="75" y="191"/>
                    <a:pt x="157" y="69"/>
                    <a:pt x="303" y="69"/>
                  </a:cubicBezTo>
                  <a:close/>
                  <a:moveTo>
                    <a:pt x="294" y="0"/>
                  </a:moveTo>
                  <a:cubicBezTo>
                    <a:pt x="105" y="0"/>
                    <a:pt x="0" y="139"/>
                    <a:pt x="55" y="342"/>
                  </a:cubicBezTo>
                  <a:lnTo>
                    <a:pt x="231" y="971"/>
                  </a:lnTo>
                  <a:cubicBezTo>
                    <a:pt x="287" y="1193"/>
                    <a:pt x="523" y="1397"/>
                    <a:pt x="741" y="1439"/>
                  </a:cubicBezTo>
                  <a:lnTo>
                    <a:pt x="2078" y="1647"/>
                  </a:lnTo>
                  <a:cubicBezTo>
                    <a:pt x="2101" y="1651"/>
                    <a:pt x="2124" y="1653"/>
                    <a:pt x="2146" y="1653"/>
                  </a:cubicBezTo>
                  <a:cubicBezTo>
                    <a:pt x="2325" y="1653"/>
                    <a:pt x="2436" y="1504"/>
                    <a:pt x="2370" y="1309"/>
                  </a:cubicBezTo>
                  <a:lnTo>
                    <a:pt x="2208" y="693"/>
                  </a:lnTo>
                  <a:cubicBezTo>
                    <a:pt x="2134" y="472"/>
                    <a:pt x="1916" y="254"/>
                    <a:pt x="1680" y="226"/>
                  </a:cubicBezTo>
                  <a:lnTo>
                    <a:pt x="347" y="4"/>
                  </a:lnTo>
                  <a:cubicBezTo>
                    <a:pt x="329" y="2"/>
                    <a:pt x="311" y="0"/>
                    <a:pt x="294" y="0"/>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6" name="Google Shape;6971;p76">
              <a:extLst>
                <a:ext uri="{FF2B5EF4-FFF2-40B4-BE49-F238E27FC236}">
                  <a16:creationId xmlns:a16="http://schemas.microsoft.com/office/drawing/2014/main" id="{51166186-528D-7FE8-7039-13754D050AD9}"/>
                </a:ext>
              </a:extLst>
            </p:cNvPr>
            <p:cNvSpPr/>
            <p:nvPr/>
          </p:nvSpPr>
          <p:spPr>
            <a:xfrm>
              <a:off x="3704475" y="2038025"/>
              <a:ext cx="57250" cy="38100"/>
            </a:xfrm>
            <a:custGeom>
              <a:avLst/>
              <a:gdLst/>
              <a:ahLst/>
              <a:cxnLst/>
              <a:rect l="l" t="t" r="r" b="b"/>
              <a:pathLst>
                <a:path w="2290" h="1524" extrusionOk="0">
                  <a:moveTo>
                    <a:pt x="229" y="1"/>
                  </a:moveTo>
                  <a:cubicBezTo>
                    <a:pt x="83" y="1"/>
                    <a:pt x="1" y="123"/>
                    <a:pt x="38" y="288"/>
                  </a:cubicBezTo>
                  <a:lnTo>
                    <a:pt x="213" y="917"/>
                  </a:lnTo>
                  <a:cubicBezTo>
                    <a:pt x="273" y="1093"/>
                    <a:pt x="463" y="1269"/>
                    <a:pt x="653" y="1315"/>
                  </a:cubicBezTo>
                  <a:lnTo>
                    <a:pt x="1986" y="1519"/>
                  </a:lnTo>
                  <a:cubicBezTo>
                    <a:pt x="2006" y="1522"/>
                    <a:pt x="2024" y="1523"/>
                    <a:pt x="2042" y="1523"/>
                  </a:cubicBezTo>
                  <a:cubicBezTo>
                    <a:pt x="2201" y="1523"/>
                    <a:pt x="2290" y="1412"/>
                    <a:pt x="2236" y="1241"/>
                  </a:cubicBezTo>
                  <a:lnTo>
                    <a:pt x="2060" y="611"/>
                  </a:lnTo>
                  <a:cubicBezTo>
                    <a:pt x="2018" y="421"/>
                    <a:pt x="1810" y="245"/>
                    <a:pt x="1620" y="214"/>
                  </a:cubicBezTo>
                  <a:lnTo>
                    <a:pt x="301" y="10"/>
                  </a:lnTo>
                  <a:cubicBezTo>
                    <a:pt x="276" y="4"/>
                    <a:pt x="252" y="1"/>
                    <a:pt x="229" y="1"/>
                  </a:cubicBezTo>
                  <a:close/>
                </a:path>
              </a:pathLst>
            </a:custGeom>
            <a:solidFill>
              <a:srgbClr val="F8F7E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7" name="Google Shape;6972;p76">
              <a:extLst>
                <a:ext uri="{FF2B5EF4-FFF2-40B4-BE49-F238E27FC236}">
                  <a16:creationId xmlns:a16="http://schemas.microsoft.com/office/drawing/2014/main" id="{DEF18993-AC09-5420-9A25-ABB9BF097F7F}"/>
                </a:ext>
              </a:extLst>
            </p:cNvPr>
            <p:cNvSpPr/>
            <p:nvPr/>
          </p:nvSpPr>
          <p:spPr>
            <a:xfrm>
              <a:off x="3715700" y="2065350"/>
              <a:ext cx="41425" cy="6625"/>
            </a:xfrm>
            <a:custGeom>
              <a:avLst/>
              <a:gdLst/>
              <a:ahLst/>
              <a:cxnLst/>
              <a:rect l="l" t="t" r="r" b="b"/>
              <a:pathLst>
                <a:path w="1657" h="265" extrusionOk="0">
                  <a:moveTo>
                    <a:pt x="0" y="0"/>
                  </a:moveTo>
                  <a:lnTo>
                    <a:pt x="28" y="14"/>
                  </a:lnTo>
                  <a:lnTo>
                    <a:pt x="28" y="0"/>
                  </a:lnTo>
                  <a:close/>
                  <a:moveTo>
                    <a:pt x="74" y="0"/>
                  </a:moveTo>
                  <a:lnTo>
                    <a:pt x="74" y="14"/>
                  </a:lnTo>
                  <a:lnTo>
                    <a:pt x="102" y="14"/>
                  </a:lnTo>
                  <a:lnTo>
                    <a:pt x="74" y="0"/>
                  </a:lnTo>
                  <a:close/>
                  <a:moveTo>
                    <a:pt x="148" y="14"/>
                  </a:moveTo>
                  <a:lnTo>
                    <a:pt x="148" y="32"/>
                  </a:lnTo>
                  <a:lnTo>
                    <a:pt x="176" y="32"/>
                  </a:lnTo>
                  <a:lnTo>
                    <a:pt x="148" y="14"/>
                  </a:lnTo>
                  <a:close/>
                  <a:moveTo>
                    <a:pt x="218" y="32"/>
                  </a:moveTo>
                  <a:lnTo>
                    <a:pt x="218" y="46"/>
                  </a:lnTo>
                  <a:lnTo>
                    <a:pt x="250" y="46"/>
                  </a:lnTo>
                  <a:lnTo>
                    <a:pt x="250" y="32"/>
                  </a:lnTo>
                  <a:close/>
                  <a:moveTo>
                    <a:pt x="292" y="46"/>
                  </a:moveTo>
                  <a:lnTo>
                    <a:pt x="338" y="60"/>
                  </a:lnTo>
                  <a:lnTo>
                    <a:pt x="338" y="60"/>
                  </a:lnTo>
                  <a:lnTo>
                    <a:pt x="324" y="46"/>
                  </a:lnTo>
                  <a:close/>
                  <a:moveTo>
                    <a:pt x="366" y="60"/>
                  </a:moveTo>
                  <a:lnTo>
                    <a:pt x="412" y="74"/>
                  </a:lnTo>
                  <a:lnTo>
                    <a:pt x="394" y="60"/>
                  </a:lnTo>
                  <a:close/>
                  <a:moveTo>
                    <a:pt x="440" y="60"/>
                  </a:moveTo>
                  <a:lnTo>
                    <a:pt x="440" y="74"/>
                  </a:lnTo>
                  <a:lnTo>
                    <a:pt x="468" y="74"/>
                  </a:lnTo>
                  <a:lnTo>
                    <a:pt x="440" y="60"/>
                  </a:lnTo>
                  <a:close/>
                  <a:moveTo>
                    <a:pt x="514" y="74"/>
                  </a:moveTo>
                  <a:lnTo>
                    <a:pt x="514" y="88"/>
                  </a:lnTo>
                  <a:lnTo>
                    <a:pt x="542" y="88"/>
                  </a:lnTo>
                  <a:lnTo>
                    <a:pt x="514" y="74"/>
                  </a:lnTo>
                  <a:close/>
                  <a:moveTo>
                    <a:pt x="588" y="88"/>
                  </a:moveTo>
                  <a:lnTo>
                    <a:pt x="588" y="102"/>
                  </a:lnTo>
                  <a:lnTo>
                    <a:pt x="630" y="102"/>
                  </a:lnTo>
                  <a:lnTo>
                    <a:pt x="630" y="88"/>
                  </a:lnTo>
                  <a:close/>
                  <a:moveTo>
                    <a:pt x="658" y="102"/>
                  </a:moveTo>
                  <a:lnTo>
                    <a:pt x="704" y="120"/>
                  </a:lnTo>
                  <a:lnTo>
                    <a:pt x="704" y="102"/>
                  </a:lnTo>
                  <a:close/>
                  <a:moveTo>
                    <a:pt x="732" y="120"/>
                  </a:moveTo>
                  <a:lnTo>
                    <a:pt x="777" y="134"/>
                  </a:lnTo>
                  <a:lnTo>
                    <a:pt x="777" y="120"/>
                  </a:lnTo>
                  <a:close/>
                  <a:moveTo>
                    <a:pt x="806" y="120"/>
                  </a:moveTo>
                  <a:lnTo>
                    <a:pt x="806" y="134"/>
                  </a:lnTo>
                  <a:lnTo>
                    <a:pt x="851" y="134"/>
                  </a:lnTo>
                  <a:lnTo>
                    <a:pt x="806" y="120"/>
                  </a:lnTo>
                  <a:close/>
                  <a:moveTo>
                    <a:pt x="879" y="134"/>
                  </a:moveTo>
                  <a:lnTo>
                    <a:pt x="879" y="148"/>
                  </a:lnTo>
                  <a:lnTo>
                    <a:pt x="922" y="148"/>
                  </a:lnTo>
                  <a:lnTo>
                    <a:pt x="879" y="134"/>
                  </a:lnTo>
                  <a:close/>
                  <a:moveTo>
                    <a:pt x="953" y="148"/>
                  </a:moveTo>
                  <a:lnTo>
                    <a:pt x="953" y="162"/>
                  </a:lnTo>
                  <a:lnTo>
                    <a:pt x="996" y="162"/>
                  </a:lnTo>
                  <a:lnTo>
                    <a:pt x="996" y="148"/>
                  </a:lnTo>
                  <a:close/>
                  <a:moveTo>
                    <a:pt x="1027" y="162"/>
                  </a:moveTo>
                  <a:lnTo>
                    <a:pt x="1069" y="176"/>
                  </a:lnTo>
                  <a:lnTo>
                    <a:pt x="1069" y="162"/>
                  </a:lnTo>
                  <a:close/>
                  <a:moveTo>
                    <a:pt x="1098" y="176"/>
                  </a:moveTo>
                  <a:lnTo>
                    <a:pt x="1143" y="190"/>
                  </a:lnTo>
                  <a:lnTo>
                    <a:pt x="1143" y="176"/>
                  </a:lnTo>
                  <a:close/>
                  <a:moveTo>
                    <a:pt x="1171" y="176"/>
                  </a:moveTo>
                  <a:lnTo>
                    <a:pt x="1186" y="190"/>
                  </a:lnTo>
                  <a:lnTo>
                    <a:pt x="1217" y="190"/>
                  </a:lnTo>
                  <a:lnTo>
                    <a:pt x="1171" y="176"/>
                  </a:lnTo>
                  <a:close/>
                  <a:moveTo>
                    <a:pt x="1245" y="190"/>
                  </a:moveTo>
                  <a:lnTo>
                    <a:pt x="1259" y="208"/>
                  </a:lnTo>
                  <a:lnTo>
                    <a:pt x="1291" y="208"/>
                  </a:lnTo>
                  <a:lnTo>
                    <a:pt x="1245" y="190"/>
                  </a:lnTo>
                  <a:close/>
                  <a:moveTo>
                    <a:pt x="1319" y="208"/>
                  </a:moveTo>
                  <a:lnTo>
                    <a:pt x="1333" y="222"/>
                  </a:lnTo>
                  <a:lnTo>
                    <a:pt x="1361" y="222"/>
                  </a:lnTo>
                  <a:lnTo>
                    <a:pt x="1361" y="208"/>
                  </a:lnTo>
                  <a:close/>
                  <a:moveTo>
                    <a:pt x="1393" y="222"/>
                  </a:moveTo>
                  <a:lnTo>
                    <a:pt x="1407" y="236"/>
                  </a:lnTo>
                  <a:lnTo>
                    <a:pt x="1435" y="236"/>
                  </a:lnTo>
                  <a:lnTo>
                    <a:pt x="1435" y="222"/>
                  </a:lnTo>
                  <a:close/>
                  <a:moveTo>
                    <a:pt x="1481" y="236"/>
                  </a:moveTo>
                  <a:lnTo>
                    <a:pt x="1509" y="250"/>
                  </a:lnTo>
                  <a:lnTo>
                    <a:pt x="1509" y="236"/>
                  </a:lnTo>
                  <a:close/>
                  <a:moveTo>
                    <a:pt x="1555" y="250"/>
                  </a:moveTo>
                  <a:lnTo>
                    <a:pt x="1583" y="264"/>
                  </a:lnTo>
                  <a:lnTo>
                    <a:pt x="1583" y="250"/>
                  </a:lnTo>
                  <a:close/>
                  <a:moveTo>
                    <a:pt x="1625" y="250"/>
                  </a:moveTo>
                  <a:lnTo>
                    <a:pt x="1625" y="264"/>
                  </a:lnTo>
                  <a:lnTo>
                    <a:pt x="1657" y="264"/>
                  </a:lnTo>
                  <a:lnTo>
                    <a:pt x="1625" y="250"/>
                  </a:ln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8" name="Google Shape;6973;p76">
              <a:extLst>
                <a:ext uri="{FF2B5EF4-FFF2-40B4-BE49-F238E27FC236}">
                  <a16:creationId xmlns:a16="http://schemas.microsoft.com/office/drawing/2014/main" id="{7288422F-49EF-44A1-4ADD-E6126D4EA874}"/>
                </a:ext>
              </a:extLst>
            </p:cNvPr>
            <p:cNvSpPr/>
            <p:nvPr/>
          </p:nvSpPr>
          <p:spPr>
            <a:xfrm>
              <a:off x="3713500" y="2058050"/>
              <a:ext cx="41775" cy="6975"/>
            </a:xfrm>
            <a:custGeom>
              <a:avLst/>
              <a:gdLst/>
              <a:ahLst/>
              <a:cxnLst/>
              <a:rect l="l" t="t" r="r" b="b"/>
              <a:pathLst>
                <a:path w="1671" h="279" extrusionOk="0">
                  <a:moveTo>
                    <a:pt x="0" y="0"/>
                  </a:moveTo>
                  <a:lnTo>
                    <a:pt x="0" y="14"/>
                  </a:lnTo>
                  <a:lnTo>
                    <a:pt x="42" y="14"/>
                  </a:lnTo>
                  <a:lnTo>
                    <a:pt x="0" y="0"/>
                  </a:lnTo>
                  <a:close/>
                  <a:moveTo>
                    <a:pt x="74" y="14"/>
                  </a:moveTo>
                  <a:lnTo>
                    <a:pt x="88" y="28"/>
                  </a:lnTo>
                  <a:lnTo>
                    <a:pt x="116" y="28"/>
                  </a:lnTo>
                  <a:lnTo>
                    <a:pt x="116" y="14"/>
                  </a:lnTo>
                  <a:close/>
                  <a:moveTo>
                    <a:pt x="162" y="28"/>
                  </a:moveTo>
                  <a:lnTo>
                    <a:pt x="190" y="42"/>
                  </a:lnTo>
                  <a:lnTo>
                    <a:pt x="190" y="28"/>
                  </a:lnTo>
                  <a:close/>
                  <a:moveTo>
                    <a:pt x="236" y="42"/>
                  </a:moveTo>
                  <a:lnTo>
                    <a:pt x="264" y="60"/>
                  </a:lnTo>
                  <a:lnTo>
                    <a:pt x="264" y="42"/>
                  </a:lnTo>
                  <a:close/>
                  <a:moveTo>
                    <a:pt x="292" y="42"/>
                  </a:moveTo>
                  <a:lnTo>
                    <a:pt x="306" y="60"/>
                  </a:lnTo>
                  <a:lnTo>
                    <a:pt x="338" y="60"/>
                  </a:lnTo>
                  <a:lnTo>
                    <a:pt x="292" y="42"/>
                  </a:lnTo>
                  <a:close/>
                  <a:moveTo>
                    <a:pt x="380" y="60"/>
                  </a:moveTo>
                  <a:lnTo>
                    <a:pt x="380" y="74"/>
                  </a:lnTo>
                  <a:lnTo>
                    <a:pt x="412" y="74"/>
                  </a:lnTo>
                  <a:lnTo>
                    <a:pt x="380" y="60"/>
                  </a:lnTo>
                  <a:close/>
                  <a:moveTo>
                    <a:pt x="454" y="74"/>
                  </a:moveTo>
                  <a:lnTo>
                    <a:pt x="454" y="88"/>
                  </a:lnTo>
                  <a:lnTo>
                    <a:pt x="482" y="88"/>
                  </a:lnTo>
                  <a:lnTo>
                    <a:pt x="482" y="74"/>
                  </a:lnTo>
                  <a:close/>
                  <a:moveTo>
                    <a:pt x="528" y="88"/>
                  </a:moveTo>
                  <a:lnTo>
                    <a:pt x="556" y="102"/>
                  </a:lnTo>
                  <a:lnTo>
                    <a:pt x="556" y="88"/>
                  </a:lnTo>
                  <a:close/>
                  <a:moveTo>
                    <a:pt x="602" y="102"/>
                  </a:moveTo>
                  <a:lnTo>
                    <a:pt x="630" y="116"/>
                  </a:lnTo>
                  <a:lnTo>
                    <a:pt x="630" y="102"/>
                  </a:lnTo>
                  <a:close/>
                  <a:moveTo>
                    <a:pt x="676" y="102"/>
                  </a:moveTo>
                  <a:lnTo>
                    <a:pt x="676" y="116"/>
                  </a:lnTo>
                  <a:lnTo>
                    <a:pt x="704" y="116"/>
                  </a:lnTo>
                  <a:lnTo>
                    <a:pt x="676" y="102"/>
                  </a:lnTo>
                  <a:close/>
                  <a:moveTo>
                    <a:pt x="746" y="116"/>
                  </a:moveTo>
                  <a:lnTo>
                    <a:pt x="746" y="130"/>
                  </a:lnTo>
                  <a:lnTo>
                    <a:pt x="778" y="130"/>
                  </a:lnTo>
                  <a:lnTo>
                    <a:pt x="746" y="116"/>
                  </a:lnTo>
                  <a:close/>
                  <a:moveTo>
                    <a:pt x="820" y="130"/>
                  </a:moveTo>
                  <a:lnTo>
                    <a:pt x="820" y="148"/>
                  </a:lnTo>
                  <a:lnTo>
                    <a:pt x="851" y="148"/>
                  </a:lnTo>
                  <a:lnTo>
                    <a:pt x="851" y="130"/>
                  </a:lnTo>
                  <a:close/>
                  <a:moveTo>
                    <a:pt x="894" y="148"/>
                  </a:moveTo>
                  <a:lnTo>
                    <a:pt x="939" y="162"/>
                  </a:lnTo>
                  <a:lnTo>
                    <a:pt x="939" y="162"/>
                  </a:lnTo>
                  <a:lnTo>
                    <a:pt x="922" y="148"/>
                  </a:lnTo>
                  <a:close/>
                  <a:moveTo>
                    <a:pt x="967" y="162"/>
                  </a:moveTo>
                  <a:lnTo>
                    <a:pt x="1010" y="176"/>
                  </a:lnTo>
                  <a:lnTo>
                    <a:pt x="996" y="162"/>
                  </a:lnTo>
                  <a:close/>
                  <a:moveTo>
                    <a:pt x="1041" y="162"/>
                  </a:moveTo>
                  <a:lnTo>
                    <a:pt x="1041" y="176"/>
                  </a:lnTo>
                  <a:lnTo>
                    <a:pt x="1069" y="176"/>
                  </a:lnTo>
                  <a:lnTo>
                    <a:pt x="1041" y="162"/>
                  </a:lnTo>
                  <a:close/>
                  <a:moveTo>
                    <a:pt x="1115" y="176"/>
                  </a:moveTo>
                  <a:lnTo>
                    <a:pt x="1115" y="190"/>
                  </a:lnTo>
                  <a:lnTo>
                    <a:pt x="1143" y="190"/>
                  </a:lnTo>
                  <a:lnTo>
                    <a:pt x="1115" y="176"/>
                  </a:lnTo>
                  <a:close/>
                  <a:moveTo>
                    <a:pt x="1186" y="190"/>
                  </a:moveTo>
                  <a:lnTo>
                    <a:pt x="1186" y="204"/>
                  </a:lnTo>
                  <a:lnTo>
                    <a:pt x="1231" y="204"/>
                  </a:lnTo>
                  <a:lnTo>
                    <a:pt x="1231" y="190"/>
                  </a:lnTo>
                  <a:close/>
                  <a:moveTo>
                    <a:pt x="1259" y="204"/>
                  </a:moveTo>
                  <a:lnTo>
                    <a:pt x="1305" y="218"/>
                  </a:lnTo>
                  <a:lnTo>
                    <a:pt x="1305" y="204"/>
                  </a:lnTo>
                  <a:close/>
                  <a:moveTo>
                    <a:pt x="1333" y="218"/>
                  </a:moveTo>
                  <a:lnTo>
                    <a:pt x="1379" y="236"/>
                  </a:lnTo>
                  <a:lnTo>
                    <a:pt x="1379" y="218"/>
                  </a:lnTo>
                  <a:close/>
                  <a:moveTo>
                    <a:pt x="1407" y="218"/>
                  </a:moveTo>
                  <a:lnTo>
                    <a:pt x="1407" y="236"/>
                  </a:lnTo>
                  <a:lnTo>
                    <a:pt x="1449" y="236"/>
                  </a:lnTo>
                  <a:lnTo>
                    <a:pt x="1407" y="218"/>
                  </a:lnTo>
                  <a:close/>
                  <a:moveTo>
                    <a:pt x="1481" y="236"/>
                  </a:moveTo>
                  <a:lnTo>
                    <a:pt x="1481" y="250"/>
                  </a:lnTo>
                  <a:lnTo>
                    <a:pt x="1523" y="250"/>
                  </a:lnTo>
                  <a:lnTo>
                    <a:pt x="1481" y="236"/>
                  </a:lnTo>
                  <a:close/>
                  <a:moveTo>
                    <a:pt x="1555" y="250"/>
                  </a:moveTo>
                  <a:lnTo>
                    <a:pt x="1555" y="264"/>
                  </a:lnTo>
                  <a:lnTo>
                    <a:pt x="1597" y="264"/>
                  </a:lnTo>
                  <a:lnTo>
                    <a:pt x="1597" y="250"/>
                  </a:lnTo>
                  <a:close/>
                  <a:moveTo>
                    <a:pt x="1625" y="264"/>
                  </a:moveTo>
                  <a:lnTo>
                    <a:pt x="1625" y="278"/>
                  </a:lnTo>
                  <a:lnTo>
                    <a:pt x="1671" y="278"/>
                  </a:lnTo>
                  <a:lnTo>
                    <a:pt x="1671" y="264"/>
                  </a:ln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9" name="Google Shape;6974;p76">
              <a:extLst>
                <a:ext uri="{FF2B5EF4-FFF2-40B4-BE49-F238E27FC236}">
                  <a16:creationId xmlns:a16="http://schemas.microsoft.com/office/drawing/2014/main" id="{311D1676-28A9-1D84-434E-B4DAF0D6D3C3}"/>
                </a:ext>
              </a:extLst>
            </p:cNvPr>
            <p:cNvSpPr/>
            <p:nvPr/>
          </p:nvSpPr>
          <p:spPr>
            <a:xfrm>
              <a:off x="3711650" y="2051100"/>
              <a:ext cx="41450" cy="6625"/>
            </a:xfrm>
            <a:custGeom>
              <a:avLst/>
              <a:gdLst/>
              <a:ahLst/>
              <a:cxnLst/>
              <a:rect l="l" t="t" r="r" b="b"/>
              <a:pathLst>
                <a:path w="1658" h="265" extrusionOk="0">
                  <a:moveTo>
                    <a:pt x="0" y="0"/>
                  </a:moveTo>
                  <a:lnTo>
                    <a:pt x="46" y="14"/>
                  </a:lnTo>
                  <a:lnTo>
                    <a:pt x="46" y="14"/>
                  </a:lnTo>
                  <a:lnTo>
                    <a:pt x="28" y="0"/>
                  </a:lnTo>
                  <a:close/>
                  <a:moveTo>
                    <a:pt x="74" y="14"/>
                  </a:moveTo>
                  <a:lnTo>
                    <a:pt x="116" y="29"/>
                  </a:lnTo>
                  <a:lnTo>
                    <a:pt x="116" y="14"/>
                  </a:lnTo>
                  <a:close/>
                  <a:moveTo>
                    <a:pt x="148" y="14"/>
                  </a:moveTo>
                  <a:lnTo>
                    <a:pt x="148" y="29"/>
                  </a:lnTo>
                  <a:lnTo>
                    <a:pt x="190" y="29"/>
                  </a:lnTo>
                  <a:lnTo>
                    <a:pt x="148" y="14"/>
                  </a:lnTo>
                  <a:close/>
                  <a:moveTo>
                    <a:pt x="222" y="29"/>
                  </a:moveTo>
                  <a:lnTo>
                    <a:pt x="222" y="43"/>
                  </a:lnTo>
                  <a:lnTo>
                    <a:pt x="264" y="43"/>
                  </a:lnTo>
                  <a:lnTo>
                    <a:pt x="222" y="29"/>
                  </a:lnTo>
                  <a:close/>
                  <a:moveTo>
                    <a:pt x="292" y="43"/>
                  </a:moveTo>
                  <a:lnTo>
                    <a:pt x="292" y="57"/>
                  </a:lnTo>
                  <a:lnTo>
                    <a:pt x="338" y="57"/>
                  </a:lnTo>
                  <a:lnTo>
                    <a:pt x="338" y="43"/>
                  </a:lnTo>
                  <a:close/>
                  <a:moveTo>
                    <a:pt x="366" y="57"/>
                  </a:moveTo>
                  <a:lnTo>
                    <a:pt x="412" y="74"/>
                  </a:lnTo>
                  <a:lnTo>
                    <a:pt x="412" y="57"/>
                  </a:lnTo>
                  <a:close/>
                  <a:moveTo>
                    <a:pt x="440" y="74"/>
                  </a:moveTo>
                  <a:lnTo>
                    <a:pt x="486" y="88"/>
                  </a:lnTo>
                  <a:lnTo>
                    <a:pt x="486" y="74"/>
                  </a:lnTo>
                  <a:close/>
                  <a:moveTo>
                    <a:pt x="514" y="74"/>
                  </a:moveTo>
                  <a:lnTo>
                    <a:pt x="514" y="88"/>
                  </a:lnTo>
                  <a:lnTo>
                    <a:pt x="556" y="88"/>
                  </a:lnTo>
                  <a:lnTo>
                    <a:pt x="514" y="74"/>
                  </a:lnTo>
                  <a:close/>
                  <a:moveTo>
                    <a:pt x="588" y="88"/>
                  </a:moveTo>
                  <a:lnTo>
                    <a:pt x="588" y="102"/>
                  </a:lnTo>
                  <a:lnTo>
                    <a:pt x="630" y="102"/>
                  </a:lnTo>
                  <a:lnTo>
                    <a:pt x="588" y="88"/>
                  </a:lnTo>
                  <a:close/>
                  <a:moveTo>
                    <a:pt x="662" y="102"/>
                  </a:moveTo>
                  <a:lnTo>
                    <a:pt x="676" y="116"/>
                  </a:lnTo>
                  <a:lnTo>
                    <a:pt x="704" y="116"/>
                  </a:lnTo>
                  <a:lnTo>
                    <a:pt x="704" y="102"/>
                  </a:lnTo>
                  <a:close/>
                  <a:moveTo>
                    <a:pt x="750" y="116"/>
                  </a:moveTo>
                  <a:lnTo>
                    <a:pt x="778" y="131"/>
                  </a:lnTo>
                  <a:lnTo>
                    <a:pt x="778" y="116"/>
                  </a:lnTo>
                  <a:close/>
                  <a:moveTo>
                    <a:pt x="820" y="131"/>
                  </a:moveTo>
                  <a:lnTo>
                    <a:pt x="852" y="145"/>
                  </a:lnTo>
                  <a:lnTo>
                    <a:pt x="852" y="131"/>
                  </a:lnTo>
                  <a:close/>
                  <a:moveTo>
                    <a:pt x="880" y="131"/>
                  </a:moveTo>
                  <a:lnTo>
                    <a:pt x="894" y="145"/>
                  </a:lnTo>
                  <a:lnTo>
                    <a:pt x="925" y="145"/>
                  </a:lnTo>
                  <a:lnTo>
                    <a:pt x="880" y="131"/>
                  </a:lnTo>
                  <a:close/>
                  <a:moveTo>
                    <a:pt x="968" y="145"/>
                  </a:moveTo>
                  <a:lnTo>
                    <a:pt x="968" y="162"/>
                  </a:lnTo>
                  <a:lnTo>
                    <a:pt x="996" y="162"/>
                  </a:lnTo>
                  <a:lnTo>
                    <a:pt x="968" y="145"/>
                  </a:lnTo>
                  <a:close/>
                  <a:moveTo>
                    <a:pt x="1041" y="162"/>
                  </a:moveTo>
                  <a:lnTo>
                    <a:pt x="1041" y="176"/>
                  </a:lnTo>
                  <a:lnTo>
                    <a:pt x="1070" y="176"/>
                  </a:lnTo>
                  <a:lnTo>
                    <a:pt x="1070" y="162"/>
                  </a:lnTo>
                  <a:close/>
                  <a:moveTo>
                    <a:pt x="1115" y="176"/>
                  </a:moveTo>
                  <a:lnTo>
                    <a:pt x="1143" y="190"/>
                  </a:lnTo>
                  <a:lnTo>
                    <a:pt x="1143" y="176"/>
                  </a:lnTo>
                  <a:close/>
                  <a:moveTo>
                    <a:pt x="1189" y="190"/>
                  </a:moveTo>
                  <a:lnTo>
                    <a:pt x="1217" y="204"/>
                  </a:lnTo>
                  <a:lnTo>
                    <a:pt x="1217" y="190"/>
                  </a:lnTo>
                  <a:close/>
                  <a:moveTo>
                    <a:pt x="1260" y="190"/>
                  </a:moveTo>
                  <a:lnTo>
                    <a:pt x="1260" y="204"/>
                  </a:lnTo>
                  <a:lnTo>
                    <a:pt x="1291" y="204"/>
                  </a:lnTo>
                  <a:lnTo>
                    <a:pt x="1260" y="190"/>
                  </a:lnTo>
                  <a:close/>
                  <a:moveTo>
                    <a:pt x="1333" y="204"/>
                  </a:moveTo>
                  <a:lnTo>
                    <a:pt x="1333" y="218"/>
                  </a:lnTo>
                  <a:lnTo>
                    <a:pt x="1365" y="218"/>
                  </a:lnTo>
                  <a:lnTo>
                    <a:pt x="1333" y="204"/>
                  </a:lnTo>
                  <a:close/>
                  <a:moveTo>
                    <a:pt x="1407" y="218"/>
                  </a:moveTo>
                  <a:lnTo>
                    <a:pt x="1407" y="233"/>
                  </a:lnTo>
                  <a:lnTo>
                    <a:pt x="1435" y="233"/>
                  </a:lnTo>
                  <a:lnTo>
                    <a:pt x="1435" y="218"/>
                  </a:lnTo>
                  <a:close/>
                  <a:moveTo>
                    <a:pt x="1481" y="233"/>
                  </a:moveTo>
                  <a:lnTo>
                    <a:pt x="1523" y="250"/>
                  </a:lnTo>
                  <a:lnTo>
                    <a:pt x="1509" y="233"/>
                  </a:lnTo>
                  <a:close/>
                  <a:moveTo>
                    <a:pt x="1555" y="250"/>
                  </a:moveTo>
                  <a:lnTo>
                    <a:pt x="1597" y="264"/>
                  </a:lnTo>
                  <a:lnTo>
                    <a:pt x="1583" y="250"/>
                  </a:lnTo>
                  <a:close/>
                  <a:moveTo>
                    <a:pt x="1629" y="250"/>
                  </a:moveTo>
                  <a:lnTo>
                    <a:pt x="1629" y="264"/>
                  </a:lnTo>
                  <a:lnTo>
                    <a:pt x="1657" y="264"/>
                  </a:lnTo>
                  <a:lnTo>
                    <a:pt x="1629" y="250"/>
                  </a:ln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0" name="Google Shape;6975;p76">
              <a:extLst>
                <a:ext uri="{FF2B5EF4-FFF2-40B4-BE49-F238E27FC236}">
                  <a16:creationId xmlns:a16="http://schemas.microsoft.com/office/drawing/2014/main" id="{A4EC429E-ED42-C02D-8C45-69984AC86532}"/>
                </a:ext>
              </a:extLst>
            </p:cNvPr>
            <p:cNvSpPr/>
            <p:nvPr/>
          </p:nvSpPr>
          <p:spPr>
            <a:xfrm>
              <a:off x="3709800" y="2043700"/>
              <a:ext cx="41450" cy="7075"/>
            </a:xfrm>
            <a:custGeom>
              <a:avLst/>
              <a:gdLst/>
              <a:ahLst/>
              <a:cxnLst/>
              <a:rect l="l" t="t" r="r" b="b"/>
              <a:pathLst>
                <a:path w="1658" h="283" extrusionOk="0">
                  <a:moveTo>
                    <a:pt x="0" y="1"/>
                  </a:moveTo>
                  <a:lnTo>
                    <a:pt x="0" y="18"/>
                  </a:lnTo>
                  <a:lnTo>
                    <a:pt x="32" y="18"/>
                  </a:lnTo>
                  <a:lnTo>
                    <a:pt x="0" y="1"/>
                  </a:lnTo>
                  <a:close/>
                  <a:moveTo>
                    <a:pt x="74" y="18"/>
                  </a:moveTo>
                  <a:lnTo>
                    <a:pt x="74" y="33"/>
                  </a:lnTo>
                  <a:lnTo>
                    <a:pt x="102" y="33"/>
                  </a:lnTo>
                  <a:lnTo>
                    <a:pt x="102" y="18"/>
                  </a:lnTo>
                  <a:close/>
                  <a:moveTo>
                    <a:pt x="148" y="33"/>
                  </a:moveTo>
                  <a:lnTo>
                    <a:pt x="148" y="47"/>
                  </a:lnTo>
                  <a:lnTo>
                    <a:pt x="176" y="47"/>
                  </a:lnTo>
                  <a:lnTo>
                    <a:pt x="176" y="33"/>
                  </a:lnTo>
                  <a:close/>
                  <a:moveTo>
                    <a:pt x="222" y="47"/>
                  </a:moveTo>
                  <a:lnTo>
                    <a:pt x="250" y="61"/>
                  </a:lnTo>
                  <a:lnTo>
                    <a:pt x="250" y="47"/>
                  </a:lnTo>
                  <a:close/>
                  <a:moveTo>
                    <a:pt x="296" y="61"/>
                  </a:moveTo>
                  <a:lnTo>
                    <a:pt x="324" y="75"/>
                  </a:lnTo>
                  <a:lnTo>
                    <a:pt x="324" y="61"/>
                  </a:lnTo>
                  <a:close/>
                  <a:moveTo>
                    <a:pt x="366" y="61"/>
                  </a:moveTo>
                  <a:lnTo>
                    <a:pt x="366" y="75"/>
                  </a:lnTo>
                  <a:lnTo>
                    <a:pt x="398" y="75"/>
                  </a:lnTo>
                  <a:lnTo>
                    <a:pt x="366" y="61"/>
                  </a:lnTo>
                  <a:close/>
                  <a:moveTo>
                    <a:pt x="440" y="75"/>
                  </a:moveTo>
                  <a:lnTo>
                    <a:pt x="440" y="89"/>
                  </a:lnTo>
                  <a:lnTo>
                    <a:pt x="472" y="89"/>
                  </a:lnTo>
                  <a:lnTo>
                    <a:pt x="440" y="75"/>
                  </a:lnTo>
                  <a:close/>
                  <a:moveTo>
                    <a:pt x="514" y="89"/>
                  </a:moveTo>
                  <a:lnTo>
                    <a:pt x="514" y="106"/>
                  </a:lnTo>
                  <a:lnTo>
                    <a:pt x="560" y="106"/>
                  </a:lnTo>
                  <a:lnTo>
                    <a:pt x="542" y="89"/>
                  </a:lnTo>
                  <a:close/>
                  <a:moveTo>
                    <a:pt x="588" y="106"/>
                  </a:moveTo>
                  <a:lnTo>
                    <a:pt x="630" y="121"/>
                  </a:lnTo>
                  <a:lnTo>
                    <a:pt x="616" y="106"/>
                  </a:lnTo>
                  <a:close/>
                  <a:moveTo>
                    <a:pt x="662" y="121"/>
                  </a:moveTo>
                  <a:lnTo>
                    <a:pt x="704" y="135"/>
                  </a:lnTo>
                  <a:lnTo>
                    <a:pt x="704" y="121"/>
                  </a:lnTo>
                  <a:close/>
                  <a:moveTo>
                    <a:pt x="736" y="121"/>
                  </a:moveTo>
                  <a:lnTo>
                    <a:pt x="736" y="135"/>
                  </a:lnTo>
                  <a:lnTo>
                    <a:pt x="778" y="135"/>
                  </a:lnTo>
                  <a:lnTo>
                    <a:pt x="736" y="121"/>
                  </a:lnTo>
                  <a:close/>
                  <a:moveTo>
                    <a:pt x="806" y="135"/>
                  </a:moveTo>
                  <a:lnTo>
                    <a:pt x="806" y="149"/>
                  </a:lnTo>
                  <a:lnTo>
                    <a:pt x="852" y="149"/>
                  </a:lnTo>
                  <a:lnTo>
                    <a:pt x="806" y="135"/>
                  </a:lnTo>
                  <a:close/>
                  <a:moveTo>
                    <a:pt x="880" y="149"/>
                  </a:moveTo>
                  <a:lnTo>
                    <a:pt x="880" y="163"/>
                  </a:lnTo>
                  <a:lnTo>
                    <a:pt x="926" y="163"/>
                  </a:lnTo>
                  <a:lnTo>
                    <a:pt x="926" y="149"/>
                  </a:lnTo>
                  <a:close/>
                  <a:moveTo>
                    <a:pt x="954" y="163"/>
                  </a:moveTo>
                  <a:lnTo>
                    <a:pt x="999" y="177"/>
                  </a:lnTo>
                  <a:lnTo>
                    <a:pt x="999" y="163"/>
                  </a:lnTo>
                  <a:close/>
                  <a:moveTo>
                    <a:pt x="1028" y="177"/>
                  </a:moveTo>
                  <a:lnTo>
                    <a:pt x="1070" y="194"/>
                  </a:lnTo>
                  <a:lnTo>
                    <a:pt x="1070" y="177"/>
                  </a:lnTo>
                  <a:close/>
                  <a:moveTo>
                    <a:pt x="1101" y="177"/>
                  </a:moveTo>
                  <a:lnTo>
                    <a:pt x="1101" y="194"/>
                  </a:lnTo>
                  <a:lnTo>
                    <a:pt x="1144" y="194"/>
                  </a:lnTo>
                  <a:lnTo>
                    <a:pt x="1101" y="177"/>
                  </a:lnTo>
                  <a:close/>
                  <a:moveTo>
                    <a:pt x="1175" y="194"/>
                  </a:moveTo>
                  <a:lnTo>
                    <a:pt x="1175" y="208"/>
                  </a:lnTo>
                  <a:lnTo>
                    <a:pt x="1217" y="208"/>
                  </a:lnTo>
                  <a:lnTo>
                    <a:pt x="1175" y="194"/>
                  </a:lnTo>
                  <a:close/>
                  <a:moveTo>
                    <a:pt x="1246" y="208"/>
                  </a:moveTo>
                  <a:lnTo>
                    <a:pt x="1263" y="223"/>
                  </a:lnTo>
                  <a:lnTo>
                    <a:pt x="1291" y="223"/>
                  </a:lnTo>
                  <a:lnTo>
                    <a:pt x="1291" y="208"/>
                  </a:lnTo>
                  <a:close/>
                  <a:moveTo>
                    <a:pt x="1334" y="223"/>
                  </a:moveTo>
                  <a:lnTo>
                    <a:pt x="1365" y="237"/>
                  </a:lnTo>
                  <a:lnTo>
                    <a:pt x="1365" y="223"/>
                  </a:lnTo>
                  <a:close/>
                  <a:moveTo>
                    <a:pt x="1407" y="237"/>
                  </a:moveTo>
                  <a:lnTo>
                    <a:pt x="1439" y="251"/>
                  </a:lnTo>
                  <a:lnTo>
                    <a:pt x="1439" y="237"/>
                  </a:lnTo>
                  <a:close/>
                  <a:moveTo>
                    <a:pt x="1467" y="237"/>
                  </a:moveTo>
                  <a:lnTo>
                    <a:pt x="1481" y="251"/>
                  </a:lnTo>
                  <a:lnTo>
                    <a:pt x="1509" y="251"/>
                  </a:lnTo>
                  <a:lnTo>
                    <a:pt x="1467" y="237"/>
                  </a:lnTo>
                  <a:close/>
                  <a:moveTo>
                    <a:pt x="1555" y="251"/>
                  </a:moveTo>
                  <a:lnTo>
                    <a:pt x="1555" y="265"/>
                  </a:lnTo>
                  <a:lnTo>
                    <a:pt x="1583" y="265"/>
                  </a:lnTo>
                  <a:lnTo>
                    <a:pt x="1555" y="251"/>
                  </a:lnTo>
                  <a:close/>
                  <a:moveTo>
                    <a:pt x="1629" y="265"/>
                  </a:moveTo>
                  <a:lnTo>
                    <a:pt x="1629" y="282"/>
                  </a:lnTo>
                  <a:lnTo>
                    <a:pt x="1657" y="282"/>
                  </a:lnTo>
                  <a:lnTo>
                    <a:pt x="1657" y="265"/>
                  </a:ln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1" name="Google Shape;6976;p76">
              <a:extLst>
                <a:ext uri="{FF2B5EF4-FFF2-40B4-BE49-F238E27FC236}">
                  <a16:creationId xmlns:a16="http://schemas.microsoft.com/office/drawing/2014/main" id="{45493A93-BE9E-73E9-F738-B5179F9D6E69}"/>
                </a:ext>
              </a:extLst>
            </p:cNvPr>
            <p:cNvSpPr/>
            <p:nvPr/>
          </p:nvSpPr>
          <p:spPr>
            <a:xfrm>
              <a:off x="3488900" y="2099375"/>
              <a:ext cx="43050" cy="49525"/>
            </a:xfrm>
            <a:custGeom>
              <a:avLst/>
              <a:gdLst/>
              <a:ahLst/>
              <a:cxnLst/>
              <a:rect l="l" t="t" r="r" b="b"/>
              <a:pathLst>
                <a:path w="1722" h="1981" extrusionOk="0">
                  <a:moveTo>
                    <a:pt x="213" y="1"/>
                  </a:moveTo>
                  <a:cubicBezTo>
                    <a:pt x="206" y="1"/>
                    <a:pt x="198" y="2"/>
                    <a:pt x="190" y="4"/>
                  </a:cubicBezTo>
                  <a:cubicBezTo>
                    <a:pt x="14" y="46"/>
                    <a:pt x="0" y="634"/>
                    <a:pt x="0" y="634"/>
                  </a:cubicBezTo>
                  <a:cubicBezTo>
                    <a:pt x="0" y="634"/>
                    <a:pt x="278" y="1643"/>
                    <a:pt x="658" y="1907"/>
                  </a:cubicBezTo>
                  <a:cubicBezTo>
                    <a:pt x="734" y="1959"/>
                    <a:pt x="821" y="1981"/>
                    <a:pt x="912" y="1981"/>
                  </a:cubicBezTo>
                  <a:cubicBezTo>
                    <a:pt x="1284" y="1981"/>
                    <a:pt x="1722" y="1617"/>
                    <a:pt x="1699" y="1439"/>
                  </a:cubicBezTo>
                  <a:cubicBezTo>
                    <a:pt x="1689" y="1390"/>
                    <a:pt x="1640" y="1371"/>
                    <a:pt x="1572" y="1371"/>
                  </a:cubicBezTo>
                  <a:cubicBezTo>
                    <a:pt x="1369" y="1371"/>
                    <a:pt x="994" y="1537"/>
                    <a:pt x="957" y="1554"/>
                  </a:cubicBezTo>
                  <a:lnTo>
                    <a:pt x="957" y="1554"/>
                  </a:lnTo>
                  <a:cubicBezTo>
                    <a:pt x="1007" y="1531"/>
                    <a:pt x="1668" y="1227"/>
                    <a:pt x="1583" y="1014"/>
                  </a:cubicBezTo>
                  <a:cubicBezTo>
                    <a:pt x="1564" y="965"/>
                    <a:pt x="1510" y="946"/>
                    <a:pt x="1438" y="946"/>
                  </a:cubicBezTo>
                  <a:cubicBezTo>
                    <a:pt x="1187" y="946"/>
                    <a:pt x="718" y="1175"/>
                    <a:pt x="718" y="1175"/>
                  </a:cubicBezTo>
                  <a:cubicBezTo>
                    <a:pt x="718" y="1175"/>
                    <a:pt x="1421" y="810"/>
                    <a:pt x="1288" y="560"/>
                  </a:cubicBezTo>
                  <a:cubicBezTo>
                    <a:pt x="1261" y="509"/>
                    <a:pt x="1211" y="488"/>
                    <a:pt x="1147" y="488"/>
                  </a:cubicBezTo>
                  <a:cubicBezTo>
                    <a:pt x="988" y="488"/>
                    <a:pt x="747" y="615"/>
                    <a:pt x="595" y="706"/>
                  </a:cubicBezTo>
                  <a:lnTo>
                    <a:pt x="595" y="706"/>
                  </a:lnTo>
                  <a:cubicBezTo>
                    <a:pt x="819" y="559"/>
                    <a:pt x="1220" y="271"/>
                    <a:pt x="1112" y="166"/>
                  </a:cubicBezTo>
                  <a:cubicBezTo>
                    <a:pt x="1089" y="144"/>
                    <a:pt x="1055" y="135"/>
                    <a:pt x="1015" y="135"/>
                  </a:cubicBezTo>
                  <a:cubicBezTo>
                    <a:pt x="785" y="135"/>
                    <a:pt x="338" y="444"/>
                    <a:pt x="338" y="444"/>
                  </a:cubicBezTo>
                  <a:cubicBezTo>
                    <a:pt x="338" y="444"/>
                    <a:pt x="364" y="1"/>
                    <a:pt x="213" y="1"/>
                  </a:cubicBezTo>
                  <a:close/>
                </a:path>
              </a:pathLst>
            </a:custGeom>
            <a:solidFill>
              <a:srgbClr val="8E53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2" name="Google Shape;6977;p76">
              <a:extLst>
                <a:ext uri="{FF2B5EF4-FFF2-40B4-BE49-F238E27FC236}">
                  <a16:creationId xmlns:a16="http://schemas.microsoft.com/office/drawing/2014/main" id="{6D3575C9-B08A-C1E6-2C0F-C260FA9E7193}"/>
                </a:ext>
              </a:extLst>
            </p:cNvPr>
            <p:cNvSpPr/>
            <p:nvPr/>
          </p:nvSpPr>
          <p:spPr>
            <a:xfrm>
              <a:off x="3780500" y="2052800"/>
              <a:ext cx="42575" cy="53375"/>
            </a:xfrm>
            <a:custGeom>
              <a:avLst/>
              <a:gdLst/>
              <a:ahLst/>
              <a:cxnLst/>
              <a:rect l="l" t="t" r="r" b="b"/>
              <a:pathLst>
                <a:path w="1703" h="2135" extrusionOk="0">
                  <a:moveTo>
                    <a:pt x="515" y="1"/>
                  </a:moveTo>
                  <a:cubicBezTo>
                    <a:pt x="485" y="1"/>
                    <a:pt x="460" y="7"/>
                    <a:pt x="440" y="20"/>
                  </a:cubicBezTo>
                  <a:cubicBezTo>
                    <a:pt x="296" y="136"/>
                    <a:pt x="704" y="400"/>
                    <a:pt x="704" y="400"/>
                  </a:cubicBezTo>
                  <a:cubicBezTo>
                    <a:pt x="704" y="400"/>
                    <a:pt x="1" y="636"/>
                    <a:pt x="18" y="840"/>
                  </a:cubicBezTo>
                  <a:cubicBezTo>
                    <a:pt x="21" y="893"/>
                    <a:pt x="74" y="913"/>
                    <a:pt x="153" y="913"/>
                  </a:cubicBezTo>
                  <a:cubicBezTo>
                    <a:pt x="331" y="913"/>
                    <a:pt x="641" y="810"/>
                    <a:pt x="804" y="750"/>
                  </a:cubicBezTo>
                  <a:lnTo>
                    <a:pt x="804" y="750"/>
                  </a:lnTo>
                  <a:cubicBezTo>
                    <a:pt x="589" y="836"/>
                    <a:pt x="133" y="1045"/>
                    <a:pt x="222" y="1237"/>
                  </a:cubicBezTo>
                  <a:cubicBezTo>
                    <a:pt x="253" y="1304"/>
                    <a:pt x="328" y="1328"/>
                    <a:pt x="421" y="1328"/>
                  </a:cubicBezTo>
                  <a:cubicBezTo>
                    <a:pt x="672" y="1328"/>
                    <a:pt x="1056" y="1150"/>
                    <a:pt x="1056" y="1149"/>
                  </a:cubicBezTo>
                  <a:lnTo>
                    <a:pt x="1056" y="1149"/>
                  </a:lnTo>
                  <a:cubicBezTo>
                    <a:pt x="1055" y="1150"/>
                    <a:pt x="296" y="1543"/>
                    <a:pt x="412" y="1747"/>
                  </a:cubicBezTo>
                  <a:cubicBezTo>
                    <a:pt x="436" y="1790"/>
                    <a:pt x="485" y="1807"/>
                    <a:pt x="547" y="1807"/>
                  </a:cubicBezTo>
                  <a:cubicBezTo>
                    <a:pt x="761" y="1807"/>
                    <a:pt x="1134" y="1604"/>
                    <a:pt x="1205" y="1564"/>
                  </a:cubicBezTo>
                  <a:lnTo>
                    <a:pt x="1205" y="1564"/>
                  </a:lnTo>
                  <a:cubicBezTo>
                    <a:pt x="1114" y="1616"/>
                    <a:pt x="541" y="1952"/>
                    <a:pt x="690" y="2085"/>
                  </a:cubicBezTo>
                  <a:cubicBezTo>
                    <a:pt x="721" y="2119"/>
                    <a:pt x="780" y="2135"/>
                    <a:pt x="856" y="2135"/>
                  </a:cubicBezTo>
                  <a:cubicBezTo>
                    <a:pt x="1144" y="2135"/>
                    <a:pt x="1664" y="1903"/>
                    <a:pt x="1689" y="1543"/>
                  </a:cubicBezTo>
                  <a:cubicBezTo>
                    <a:pt x="1703" y="1090"/>
                    <a:pt x="1073" y="252"/>
                    <a:pt x="1073" y="252"/>
                  </a:cubicBezTo>
                  <a:cubicBezTo>
                    <a:pt x="1073" y="252"/>
                    <a:pt x="708" y="1"/>
                    <a:pt x="515" y="1"/>
                  </a:cubicBezTo>
                  <a:close/>
                </a:path>
              </a:pathLst>
            </a:custGeom>
            <a:solidFill>
              <a:srgbClr val="8E53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272718395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nodeType="withEffect">
                                  <p:stCondLst>
                                    <p:cond delay="0"/>
                                  </p:stCondLst>
                                  <p:childTnLst>
                                    <p:set>
                                      <p:cBhvr>
                                        <p:cTn id="11" dur="1" fill="hold">
                                          <p:stCondLst>
                                            <p:cond delay="0"/>
                                          </p:stCondLst>
                                        </p:cTn>
                                        <p:tgtEl>
                                          <p:spTgt spid="1305"/>
                                        </p:tgtEl>
                                        <p:attrNameLst>
                                          <p:attrName>style.visibility</p:attrName>
                                        </p:attrNameLst>
                                      </p:cBhvr>
                                      <p:to>
                                        <p:strVal val="visible"/>
                                      </p:to>
                                    </p:set>
                                    <p:anim calcmode="lin" valueType="num">
                                      <p:cBhvr>
                                        <p:cTn id="12" dur="500" fill="hold"/>
                                        <p:tgtEl>
                                          <p:spTgt spid="1305"/>
                                        </p:tgtEl>
                                        <p:attrNameLst>
                                          <p:attrName>ppt_w</p:attrName>
                                        </p:attrNameLst>
                                      </p:cBhvr>
                                      <p:tavLst>
                                        <p:tav tm="0">
                                          <p:val>
                                            <p:fltVal val="0"/>
                                          </p:val>
                                        </p:tav>
                                        <p:tav tm="100000">
                                          <p:val>
                                            <p:strVal val="#ppt_w"/>
                                          </p:val>
                                        </p:tav>
                                      </p:tavLst>
                                    </p:anim>
                                    <p:anim calcmode="lin" valueType="num">
                                      <p:cBhvr>
                                        <p:cTn id="13" dur="500" fill="hold"/>
                                        <p:tgtEl>
                                          <p:spTgt spid="1305"/>
                                        </p:tgtEl>
                                        <p:attrNameLst>
                                          <p:attrName>ppt_h</p:attrName>
                                        </p:attrNameLst>
                                      </p:cBhvr>
                                      <p:tavLst>
                                        <p:tav tm="0">
                                          <p:val>
                                            <p:fltVal val="0"/>
                                          </p:val>
                                        </p:tav>
                                        <p:tav tm="100000">
                                          <p:val>
                                            <p:strVal val="#ppt_h"/>
                                          </p:val>
                                        </p:tav>
                                      </p:tavLst>
                                    </p:anim>
                                    <p:animEffect transition="in" filter="fade">
                                      <p:cBhvr>
                                        <p:cTn id="14" dur="500"/>
                                        <p:tgtEl>
                                          <p:spTgt spid="1305"/>
                                        </p:tgtEl>
                                      </p:cBhvr>
                                    </p:animEffect>
                                  </p:childTnLst>
                                </p:cTn>
                              </p:par>
                              <p:par>
                                <p:cTn id="15" presetID="53" presetClass="entr" presetSubtype="16"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500" fill="hold"/>
                                        <p:tgtEl>
                                          <p:spTgt spid="3"/>
                                        </p:tgtEl>
                                        <p:attrNameLst>
                                          <p:attrName>ppt_w</p:attrName>
                                        </p:attrNameLst>
                                      </p:cBhvr>
                                      <p:tavLst>
                                        <p:tav tm="0">
                                          <p:val>
                                            <p:fltVal val="0"/>
                                          </p:val>
                                        </p:tav>
                                        <p:tav tm="100000">
                                          <p:val>
                                            <p:strVal val="#ppt_w"/>
                                          </p:val>
                                        </p:tav>
                                      </p:tavLst>
                                    </p:anim>
                                    <p:anim calcmode="lin" valueType="num">
                                      <p:cBhvr>
                                        <p:cTn id="18" dur="500" fill="hold"/>
                                        <p:tgtEl>
                                          <p:spTgt spid="3"/>
                                        </p:tgtEl>
                                        <p:attrNameLst>
                                          <p:attrName>ppt_h</p:attrName>
                                        </p:attrNameLst>
                                      </p:cBhvr>
                                      <p:tavLst>
                                        <p:tav tm="0">
                                          <p:val>
                                            <p:fltVal val="0"/>
                                          </p:val>
                                        </p:tav>
                                        <p:tav tm="100000">
                                          <p:val>
                                            <p:strVal val="#ppt_h"/>
                                          </p:val>
                                        </p:tav>
                                      </p:tavLst>
                                    </p:anim>
                                    <p:animEffect transition="in" filter="fade">
                                      <p:cBhvr>
                                        <p:cTn id="1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372"/>
        <p:cNvGrpSpPr/>
        <p:nvPr/>
      </p:nvGrpSpPr>
      <p:grpSpPr>
        <a:xfrm>
          <a:off x="0" y="0"/>
          <a:ext cx="0" cy="0"/>
          <a:chOff x="0" y="0"/>
          <a:chExt cx="0" cy="0"/>
        </a:xfrm>
      </p:grpSpPr>
      <p:sp>
        <p:nvSpPr>
          <p:cNvPr id="1373" name="Google Shape;1373;p53"/>
          <p:cNvSpPr/>
          <p:nvPr/>
        </p:nvSpPr>
        <p:spPr>
          <a:xfrm>
            <a:off x="935860" y="887221"/>
            <a:ext cx="1379700" cy="13797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b="1">
              <a:latin typeface="Times New Roman" panose="02020603050405020304" pitchFamily="18" charset="0"/>
              <a:cs typeface="Times New Roman" panose="02020603050405020304" pitchFamily="18" charset="0"/>
            </a:endParaRPr>
          </a:p>
        </p:txBody>
      </p:sp>
      <p:sp>
        <p:nvSpPr>
          <p:cNvPr id="1374" name="Google Shape;1374;p53"/>
          <p:cNvSpPr txBox="1">
            <a:spLocks noGrp="1"/>
          </p:cNvSpPr>
          <p:nvPr>
            <p:ph type="title"/>
          </p:nvPr>
        </p:nvSpPr>
        <p:spPr>
          <a:xfrm>
            <a:off x="2427450" y="461077"/>
            <a:ext cx="4383600" cy="2006658"/>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5400" b="1">
                <a:latin typeface="Times New Roman" panose="02020603050405020304" pitchFamily="18" charset="0"/>
                <a:cs typeface="Times New Roman" panose="02020603050405020304" pitchFamily="18" charset="0"/>
              </a:rPr>
              <a:t>Thông điệp của tác phẩm</a:t>
            </a:r>
            <a:endParaRPr sz="5400" b="1">
              <a:latin typeface="Times New Roman" panose="02020603050405020304" pitchFamily="18" charset="0"/>
              <a:cs typeface="Times New Roman" panose="02020603050405020304" pitchFamily="18" charset="0"/>
            </a:endParaRPr>
          </a:p>
        </p:txBody>
      </p:sp>
      <p:sp>
        <p:nvSpPr>
          <p:cNvPr id="1376" name="Google Shape;1376;p53"/>
          <p:cNvSpPr txBox="1">
            <a:spLocks noGrp="1"/>
          </p:cNvSpPr>
          <p:nvPr>
            <p:ph type="title" idx="2"/>
          </p:nvPr>
        </p:nvSpPr>
        <p:spPr>
          <a:xfrm>
            <a:off x="920604" y="1141588"/>
            <a:ext cx="13422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latin typeface="Times New Roman" panose="02020603050405020304" pitchFamily="18" charset="0"/>
                <a:cs typeface="Times New Roman" panose="02020603050405020304" pitchFamily="18" charset="0"/>
              </a:rPr>
              <a:t>03</a:t>
            </a:r>
            <a:endParaRPr b="1">
              <a:latin typeface="Times New Roman" panose="02020603050405020304" pitchFamily="18" charset="0"/>
              <a:cs typeface="Times New Roman" panose="02020603050405020304" pitchFamily="18" charset="0"/>
            </a:endParaRPr>
          </a:p>
        </p:txBody>
      </p:sp>
      <p:grpSp>
        <p:nvGrpSpPr>
          <p:cNvPr id="4" name="Google Shape;1168;p49">
            <a:extLst>
              <a:ext uri="{FF2B5EF4-FFF2-40B4-BE49-F238E27FC236}">
                <a16:creationId xmlns:a16="http://schemas.microsoft.com/office/drawing/2014/main" id="{6DF13962-95D3-AC99-2BB5-6E91BB721E67}"/>
              </a:ext>
            </a:extLst>
          </p:cNvPr>
          <p:cNvGrpSpPr/>
          <p:nvPr/>
        </p:nvGrpSpPr>
        <p:grpSpPr>
          <a:xfrm>
            <a:off x="5787330" y="1871829"/>
            <a:ext cx="3364004" cy="3083387"/>
            <a:chOff x="1337650" y="1130150"/>
            <a:chExt cx="936025" cy="856700"/>
          </a:xfrm>
        </p:grpSpPr>
        <p:sp>
          <p:nvSpPr>
            <p:cNvPr id="5" name="Google Shape;1169;p49">
              <a:extLst>
                <a:ext uri="{FF2B5EF4-FFF2-40B4-BE49-F238E27FC236}">
                  <a16:creationId xmlns:a16="http://schemas.microsoft.com/office/drawing/2014/main" id="{19B6A4DE-AD04-E5D5-290D-AFE054301828}"/>
                </a:ext>
              </a:extLst>
            </p:cNvPr>
            <p:cNvSpPr/>
            <p:nvPr/>
          </p:nvSpPr>
          <p:spPr>
            <a:xfrm>
              <a:off x="1337650" y="1130150"/>
              <a:ext cx="936025" cy="856700"/>
            </a:xfrm>
            <a:custGeom>
              <a:avLst/>
              <a:gdLst/>
              <a:ahLst/>
              <a:cxnLst/>
              <a:rect l="l" t="t" r="r" b="b"/>
              <a:pathLst>
                <a:path w="37441" h="34268" extrusionOk="0">
                  <a:moveTo>
                    <a:pt x="25375" y="1"/>
                  </a:moveTo>
                  <a:cubicBezTo>
                    <a:pt x="23711" y="1"/>
                    <a:pt x="22294" y="1284"/>
                    <a:pt x="22130" y="2907"/>
                  </a:cubicBezTo>
                  <a:cubicBezTo>
                    <a:pt x="21226" y="2517"/>
                    <a:pt x="20240" y="2311"/>
                    <a:pt x="19254" y="2311"/>
                  </a:cubicBezTo>
                  <a:cubicBezTo>
                    <a:pt x="18659" y="2311"/>
                    <a:pt x="18063" y="2393"/>
                    <a:pt x="17509" y="2517"/>
                  </a:cubicBezTo>
                  <a:lnTo>
                    <a:pt x="17416" y="2568"/>
                  </a:lnTo>
                  <a:cubicBezTo>
                    <a:pt x="16646" y="2773"/>
                    <a:pt x="15968" y="3030"/>
                    <a:pt x="15403" y="3338"/>
                  </a:cubicBezTo>
                  <a:cubicBezTo>
                    <a:pt x="15280" y="3420"/>
                    <a:pt x="15198" y="3461"/>
                    <a:pt x="15065" y="3543"/>
                  </a:cubicBezTo>
                  <a:cubicBezTo>
                    <a:pt x="14767" y="3636"/>
                    <a:pt x="14428" y="3718"/>
                    <a:pt x="14120" y="3851"/>
                  </a:cubicBezTo>
                  <a:cubicBezTo>
                    <a:pt x="14079" y="3718"/>
                    <a:pt x="14038" y="3636"/>
                    <a:pt x="13997" y="3543"/>
                  </a:cubicBezTo>
                  <a:cubicBezTo>
                    <a:pt x="13093" y="1449"/>
                    <a:pt x="11091" y="124"/>
                    <a:pt x="8821" y="124"/>
                  </a:cubicBezTo>
                  <a:cubicBezTo>
                    <a:pt x="8051" y="124"/>
                    <a:pt x="7322" y="298"/>
                    <a:pt x="6593" y="596"/>
                  </a:cubicBezTo>
                  <a:cubicBezTo>
                    <a:pt x="5227" y="1192"/>
                    <a:pt x="4159" y="2311"/>
                    <a:pt x="3594" y="3677"/>
                  </a:cubicBezTo>
                  <a:cubicBezTo>
                    <a:pt x="3040" y="5084"/>
                    <a:pt x="3040" y="6624"/>
                    <a:pt x="3646" y="8000"/>
                  </a:cubicBezTo>
                  <a:cubicBezTo>
                    <a:pt x="4067" y="9027"/>
                    <a:pt x="4796" y="9879"/>
                    <a:pt x="5699" y="10475"/>
                  </a:cubicBezTo>
                  <a:cubicBezTo>
                    <a:pt x="4673" y="12108"/>
                    <a:pt x="3944" y="13946"/>
                    <a:pt x="3553" y="15825"/>
                  </a:cubicBezTo>
                  <a:lnTo>
                    <a:pt x="391" y="18690"/>
                  </a:lnTo>
                  <a:cubicBezTo>
                    <a:pt x="93" y="18947"/>
                    <a:pt x="0" y="19296"/>
                    <a:pt x="52" y="19676"/>
                  </a:cubicBezTo>
                  <a:cubicBezTo>
                    <a:pt x="134" y="20025"/>
                    <a:pt x="391" y="20323"/>
                    <a:pt x="729" y="20405"/>
                  </a:cubicBezTo>
                  <a:lnTo>
                    <a:pt x="3430" y="21349"/>
                  </a:lnTo>
                  <a:cubicBezTo>
                    <a:pt x="3471" y="21770"/>
                    <a:pt x="3553" y="22202"/>
                    <a:pt x="3687" y="22633"/>
                  </a:cubicBezTo>
                  <a:cubicBezTo>
                    <a:pt x="3728" y="22797"/>
                    <a:pt x="3728" y="22972"/>
                    <a:pt x="3769" y="23105"/>
                  </a:cubicBezTo>
                  <a:cubicBezTo>
                    <a:pt x="3944" y="23619"/>
                    <a:pt x="4108" y="24132"/>
                    <a:pt x="4282" y="24646"/>
                  </a:cubicBezTo>
                  <a:cubicBezTo>
                    <a:pt x="4498" y="25159"/>
                    <a:pt x="4714" y="25673"/>
                    <a:pt x="4929" y="26094"/>
                  </a:cubicBezTo>
                  <a:cubicBezTo>
                    <a:pt x="5053" y="26350"/>
                    <a:pt x="5135" y="26566"/>
                    <a:pt x="5227" y="26699"/>
                  </a:cubicBezTo>
                  <a:lnTo>
                    <a:pt x="5268" y="26741"/>
                  </a:lnTo>
                  <a:cubicBezTo>
                    <a:pt x="5607" y="27377"/>
                    <a:pt x="6038" y="28024"/>
                    <a:pt x="6470" y="28579"/>
                  </a:cubicBezTo>
                  <a:cubicBezTo>
                    <a:pt x="6726" y="28959"/>
                    <a:pt x="7024" y="29308"/>
                    <a:pt x="7363" y="29647"/>
                  </a:cubicBezTo>
                  <a:cubicBezTo>
                    <a:pt x="7661" y="29985"/>
                    <a:pt x="7959" y="30335"/>
                    <a:pt x="8308" y="30632"/>
                  </a:cubicBezTo>
                  <a:cubicBezTo>
                    <a:pt x="9078" y="31361"/>
                    <a:pt x="9889" y="31998"/>
                    <a:pt x="10783" y="32553"/>
                  </a:cubicBezTo>
                  <a:lnTo>
                    <a:pt x="10834" y="32553"/>
                  </a:lnTo>
                  <a:cubicBezTo>
                    <a:pt x="11768" y="33117"/>
                    <a:pt x="12497" y="33415"/>
                    <a:pt x="12538" y="33415"/>
                  </a:cubicBezTo>
                  <a:cubicBezTo>
                    <a:pt x="12538" y="33415"/>
                    <a:pt x="12580" y="33456"/>
                    <a:pt x="12631" y="33456"/>
                  </a:cubicBezTo>
                  <a:cubicBezTo>
                    <a:pt x="14253" y="33929"/>
                    <a:pt x="16009" y="34226"/>
                    <a:pt x="17806" y="34268"/>
                  </a:cubicBezTo>
                  <a:lnTo>
                    <a:pt x="18279" y="34268"/>
                  </a:lnTo>
                  <a:cubicBezTo>
                    <a:pt x="18957" y="34268"/>
                    <a:pt x="19686" y="34226"/>
                    <a:pt x="20374" y="34185"/>
                  </a:cubicBezTo>
                  <a:cubicBezTo>
                    <a:pt x="21780" y="34052"/>
                    <a:pt x="23239" y="33888"/>
                    <a:pt x="24604" y="33538"/>
                  </a:cubicBezTo>
                  <a:cubicBezTo>
                    <a:pt x="28291" y="32604"/>
                    <a:pt x="31197" y="30078"/>
                    <a:pt x="33117" y="26823"/>
                  </a:cubicBezTo>
                  <a:cubicBezTo>
                    <a:pt x="33117" y="26823"/>
                    <a:pt x="33169" y="26782"/>
                    <a:pt x="33169" y="26741"/>
                  </a:cubicBezTo>
                  <a:cubicBezTo>
                    <a:pt x="33210" y="26699"/>
                    <a:pt x="33210" y="26648"/>
                    <a:pt x="33251" y="26607"/>
                  </a:cubicBezTo>
                  <a:cubicBezTo>
                    <a:pt x="33507" y="26094"/>
                    <a:pt x="33764" y="25580"/>
                    <a:pt x="33980" y="25108"/>
                  </a:cubicBezTo>
                  <a:cubicBezTo>
                    <a:pt x="34062" y="24902"/>
                    <a:pt x="34144" y="24646"/>
                    <a:pt x="34236" y="24430"/>
                  </a:cubicBezTo>
                  <a:cubicBezTo>
                    <a:pt x="34319" y="24471"/>
                    <a:pt x="34452" y="24471"/>
                    <a:pt x="34534" y="24471"/>
                  </a:cubicBezTo>
                  <a:lnTo>
                    <a:pt x="34658" y="24471"/>
                  </a:lnTo>
                  <a:cubicBezTo>
                    <a:pt x="35007" y="24430"/>
                    <a:pt x="35346" y="24173"/>
                    <a:pt x="35479" y="23876"/>
                  </a:cubicBezTo>
                  <a:lnTo>
                    <a:pt x="37276" y="19676"/>
                  </a:lnTo>
                  <a:cubicBezTo>
                    <a:pt x="37440" y="19337"/>
                    <a:pt x="37399" y="18947"/>
                    <a:pt x="37184" y="18649"/>
                  </a:cubicBezTo>
                  <a:cubicBezTo>
                    <a:pt x="36968" y="18392"/>
                    <a:pt x="36670" y="18228"/>
                    <a:pt x="36331" y="18228"/>
                  </a:cubicBezTo>
                  <a:cubicBezTo>
                    <a:pt x="36290" y="18228"/>
                    <a:pt x="36249" y="18269"/>
                    <a:pt x="36249" y="18269"/>
                  </a:cubicBezTo>
                  <a:lnTo>
                    <a:pt x="35387" y="18351"/>
                  </a:lnTo>
                  <a:lnTo>
                    <a:pt x="35304" y="16554"/>
                  </a:lnTo>
                  <a:cubicBezTo>
                    <a:pt x="35304" y="16379"/>
                    <a:pt x="35263" y="16256"/>
                    <a:pt x="35222" y="16123"/>
                  </a:cubicBezTo>
                  <a:lnTo>
                    <a:pt x="34709" y="15096"/>
                  </a:lnTo>
                  <a:cubicBezTo>
                    <a:pt x="33887" y="13217"/>
                    <a:pt x="32860" y="11204"/>
                    <a:pt x="31926" y="9284"/>
                  </a:cubicBezTo>
                  <a:lnTo>
                    <a:pt x="29616" y="4488"/>
                  </a:lnTo>
                  <a:cubicBezTo>
                    <a:pt x="29441" y="4057"/>
                    <a:pt x="29102" y="3595"/>
                    <a:pt x="28589" y="3338"/>
                  </a:cubicBezTo>
                  <a:lnTo>
                    <a:pt x="28589" y="3246"/>
                  </a:lnTo>
                  <a:cubicBezTo>
                    <a:pt x="28589" y="1449"/>
                    <a:pt x="27130" y="1"/>
                    <a:pt x="25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170;p49">
              <a:extLst>
                <a:ext uri="{FF2B5EF4-FFF2-40B4-BE49-F238E27FC236}">
                  <a16:creationId xmlns:a16="http://schemas.microsoft.com/office/drawing/2014/main" id="{A7111549-95DA-B854-779F-17B1E9388DBB}"/>
                </a:ext>
              </a:extLst>
            </p:cNvPr>
            <p:cNvSpPr/>
            <p:nvPr/>
          </p:nvSpPr>
          <p:spPr>
            <a:xfrm>
              <a:off x="1444700" y="1230525"/>
              <a:ext cx="746575" cy="730650"/>
            </a:xfrm>
            <a:custGeom>
              <a:avLst/>
              <a:gdLst/>
              <a:ahLst/>
              <a:cxnLst/>
              <a:rect l="l" t="t" r="r" b="b"/>
              <a:pathLst>
                <a:path w="29863" h="29226" extrusionOk="0">
                  <a:moveTo>
                    <a:pt x="14931" y="1"/>
                  </a:moveTo>
                  <a:cubicBezTo>
                    <a:pt x="13648" y="1"/>
                    <a:pt x="12405" y="175"/>
                    <a:pt x="11214" y="473"/>
                  </a:cubicBezTo>
                  <a:cubicBezTo>
                    <a:pt x="10485" y="648"/>
                    <a:pt x="9797" y="904"/>
                    <a:pt x="9119" y="1202"/>
                  </a:cubicBezTo>
                  <a:cubicBezTo>
                    <a:pt x="8986" y="1243"/>
                    <a:pt x="8811" y="1284"/>
                    <a:pt x="8688" y="1377"/>
                  </a:cubicBezTo>
                  <a:cubicBezTo>
                    <a:pt x="8606" y="1418"/>
                    <a:pt x="8554" y="1459"/>
                    <a:pt x="8472" y="1500"/>
                  </a:cubicBezTo>
                  <a:cubicBezTo>
                    <a:pt x="8174" y="1633"/>
                    <a:pt x="7877" y="1798"/>
                    <a:pt x="7579" y="1972"/>
                  </a:cubicBezTo>
                  <a:cubicBezTo>
                    <a:pt x="5864" y="2917"/>
                    <a:pt x="4406" y="4201"/>
                    <a:pt x="3215" y="5690"/>
                  </a:cubicBezTo>
                  <a:cubicBezTo>
                    <a:pt x="3122" y="5823"/>
                    <a:pt x="2999" y="5946"/>
                    <a:pt x="2906" y="6080"/>
                  </a:cubicBezTo>
                  <a:cubicBezTo>
                    <a:pt x="1541" y="7918"/>
                    <a:pt x="555" y="10146"/>
                    <a:pt x="175" y="12539"/>
                  </a:cubicBezTo>
                  <a:cubicBezTo>
                    <a:pt x="41" y="13309"/>
                    <a:pt x="0" y="14120"/>
                    <a:pt x="0" y="14983"/>
                  </a:cubicBezTo>
                  <a:cubicBezTo>
                    <a:pt x="0" y="15496"/>
                    <a:pt x="0" y="16051"/>
                    <a:pt x="83" y="16564"/>
                  </a:cubicBezTo>
                  <a:cubicBezTo>
                    <a:pt x="134" y="17160"/>
                    <a:pt x="257" y="17807"/>
                    <a:pt x="391" y="18402"/>
                  </a:cubicBezTo>
                  <a:cubicBezTo>
                    <a:pt x="432" y="18526"/>
                    <a:pt x="473" y="18700"/>
                    <a:pt x="514" y="18834"/>
                  </a:cubicBezTo>
                  <a:cubicBezTo>
                    <a:pt x="647" y="19296"/>
                    <a:pt x="771" y="19768"/>
                    <a:pt x="945" y="20240"/>
                  </a:cubicBezTo>
                  <a:cubicBezTo>
                    <a:pt x="1161" y="20713"/>
                    <a:pt x="1325" y="21185"/>
                    <a:pt x="1582" y="21658"/>
                  </a:cubicBezTo>
                  <a:cubicBezTo>
                    <a:pt x="1674" y="21822"/>
                    <a:pt x="1756" y="21996"/>
                    <a:pt x="1838" y="22212"/>
                  </a:cubicBezTo>
                  <a:cubicBezTo>
                    <a:pt x="2188" y="22808"/>
                    <a:pt x="2568" y="23403"/>
                    <a:pt x="2999" y="23968"/>
                  </a:cubicBezTo>
                  <a:cubicBezTo>
                    <a:pt x="3256" y="24307"/>
                    <a:pt x="3553" y="24646"/>
                    <a:pt x="3810" y="24944"/>
                  </a:cubicBezTo>
                  <a:cubicBezTo>
                    <a:pt x="4108" y="25293"/>
                    <a:pt x="4406" y="25591"/>
                    <a:pt x="4703" y="25847"/>
                  </a:cubicBezTo>
                  <a:cubicBezTo>
                    <a:pt x="5433" y="26535"/>
                    <a:pt x="6203" y="27131"/>
                    <a:pt x="7065" y="27644"/>
                  </a:cubicBezTo>
                  <a:cubicBezTo>
                    <a:pt x="7959" y="28158"/>
                    <a:pt x="8647" y="28455"/>
                    <a:pt x="8647" y="28455"/>
                  </a:cubicBezTo>
                  <a:cubicBezTo>
                    <a:pt x="10269" y="28928"/>
                    <a:pt x="11943" y="29185"/>
                    <a:pt x="13565" y="29226"/>
                  </a:cubicBezTo>
                  <a:cubicBezTo>
                    <a:pt x="14377" y="29226"/>
                    <a:pt x="15188" y="29185"/>
                    <a:pt x="15999" y="29143"/>
                  </a:cubicBezTo>
                  <a:cubicBezTo>
                    <a:pt x="18402" y="28928"/>
                    <a:pt x="20671" y="28373"/>
                    <a:pt x="22674" y="27726"/>
                  </a:cubicBezTo>
                  <a:cubicBezTo>
                    <a:pt x="22766" y="27685"/>
                    <a:pt x="22848" y="27644"/>
                    <a:pt x="22890" y="27603"/>
                  </a:cubicBezTo>
                  <a:cubicBezTo>
                    <a:pt x="23023" y="27511"/>
                    <a:pt x="23105" y="27470"/>
                    <a:pt x="23187" y="27388"/>
                  </a:cubicBezTo>
                  <a:cubicBezTo>
                    <a:pt x="23280" y="27346"/>
                    <a:pt x="23403" y="27305"/>
                    <a:pt x="23495" y="27213"/>
                  </a:cubicBezTo>
                  <a:cubicBezTo>
                    <a:pt x="23578" y="27172"/>
                    <a:pt x="23660" y="27090"/>
                    <a:pt x="23752" y="26997"/>
                  </a:cubicBezTo>
                  <a:cubicBezTo>
                    <a:pt x="24050" y="26792"/>
                    <a:pt x="24389" y="26535"/>
                    <a:pt x="24687" y="26279"/>
                  </a:cubicBezTo>
                  <a:cubicBezTo>
                    <a:pt x="24779" y="26186"/>
                    <a:pt x="24861" y="26104"/>
                    <a:pt x="24984" y="26022"/>
                  </a:cubicBezTo>
                  <a:cubicBezTo>
                    <a:pt x="25077" y="25929"/>
                    <a:pt x="25159" y="25847"/>
                    <a:pt x="25241" y="25765"/>
                  </a:cubicBezTo>
                  <a:cubicBezTo>
                    <a:pt x="25292" y="25765"/>
                    <a:pt x="25292" y="25714"/>
                    <a:pt x="25292" y="25714"/>
                  </a:cubicBezTo>
                  <a:cubicBezTo>
                    <a:pt x="25375" y="25632"/>
                    <a:pt x="25457" y="25549"/>
                    <a:pt x="25549" y="25457"/>
                  </a:cubicBezTo>
                  <a:cubicBezTo>
                    <a:pt x="25631" y="25375"/>
                    <a:pt x="25755" y="25293"/>
                    <a:pt x="25847" y="25159"/>
                  </a:cubicBezTo>
                  <a:cubicBezTo>
                    <a:pt x="25929" y="25077"/>
                    <a:pt x="26011" y="24995"/>
                    <a:pt x="26104" y="24861"/>
                  </a:cubicBezTo>
                  <a:cubicBezTo>
                    <a:pt x="26186" y="24779"/>
                    <a:pt x="26268" y="24687"/>
                    <a:pt x="26319" y="24605"/>
                  </a:cubicBezTo>
                  <a:cubicBezTo>
                    <a:pt x="26401" y="24564"/>
                    <a:pt x="26443" y="24481"/>
                    <a:pt x="26484" y="24389"/>
                  </a:cubicBezTo>
                  <a:cubicBezTo>
                    <a:pt x="26576" y="24348"/>
                    <a:pt x="26617" y="24266"/>
                    <a:pt x="26658" y="24225"/>
                  </a:cubicBezTo>
                  <a:cubicBezTo>
                    <a:pt x="26740" y="24132"/>
                    <a:pt x="26781" y="24050"/>
                    <a:pt x="26874" y="23917"/>
                  </a:cubicBezTo>
                  <a:cubicBezTo>
                    <a:pt x="26915" y="23917"/>
                    <a:pt x="26915" y="23876"/>
                    <a:pt x="26956" y="23835"/>
                  </a:cubicBezTo>
                  <a:cubicBezTo>
                    <a:pt x="27038" y="23711"/>
                    <a:pt x="27131" y="23578"/>
                    <a:pt x="27213" y="23455"/>
                  </a:cubicBezTo>
                  <a:cubicBezTo>
                    <a:pt x="27295" y="23321"/>
                    <a:pt x="27387" y="23198"/>
                    <a:pt x="27469" y="23064"/>
                  </a:cubicBezTo>
                  <a:cubicBezTo>
                    <a:pt x="27552" y="22982"/>
                    <a:pt x="27603" y="22849"/>
                    <a:pt x="27685" y="22767"/>
                  </a:cubicBezTo>
                  <a:cubicBezTo>
                    <a:pt x="27685" y="22726"/>
                    <a:pt x="27726" y="22684"/>
                    <a:pt x="27767" y="22633"/>
                  </a:cubicBezTo>
                  <a:cubicBezTo>
                    <a:pt x="27808" y="22510"/>
                    <a:pt x="27901" y="22428"/>
                    <a:pt x="27942" y="22294"/>
                  </a:cubicBezTo>
                  <a:lnTo>
                    <a:pt x="27983" y="22253"/>
                  </a:lnTo>
                  <a:cubicBezTo>
                    <a:pt x="28024" y="22212"/>
                    <a:pt x="28024" y="22120"/>
                    <a:pt x="28065" y="22079"/>
                  </a:cubicBezTo>
                  <a:cubicBezTo>
                    <a:pt x="28322" y="21658"/>
                    <a:pt x="28537" y="21185"/>
                    <a:pt x="28753" y="20713"/>
                  </a:cubicBezTo>
                  <a:cubicBezTo>
                    <a:pt x="28887" y="20323"/>
                    <a:pt x="29010" y="19943"/>
                    <a:pt x="29143" y="19604"/>
                  </a:cubicBezTo>
                  <a:cubicBezTo>
                    <a:pt x="29266" y="19214"/>
                    <a:pt x="29400" y="18782"/>
                    <a:pt x="29482" y="18402"/>
                  </a:cubicBezTo>
                  <a:cubicBezTo>
                    <a:pt x="29657" y="17714"/>
                    <a:pt x="29739" y="17037"/>
                    <a:pt x="29821" y="16308"/>
                  </a:cubicBezTo>
                  <a:cubicBezTo>
                    <a:pt x="29821" y="16051"/>
                    <a:pt x="29862" y="15794"/>
                    <a:pt x="29862" y="15537"/>
                  </a:cubicBezTo>
                  <a:lnTo>
                    <a:pt x="29862" y="14983"/>
                  </a:lnTo>
                  <a:lnTo>
                    <a:pt x="29862" y="14932"/>
                  </a:lnTo>
                  <a:cubicBezTo>
                    <a:pt x="29862" y="14079"/>
                    <a:pt x="29780" y="13186"/>
                    <a:pt x="29657" y="12364"/>
                  </a:cubicBezTo>
                  <a:cubicBezTo>
                    <a:pt x="29605" y="12025"/>
                    <a:pt x="29523" y="11728"/>
                    <a:pt x="29441" y="11430"/>
                  </a:cubicBezTo>
                  <a:cubicBezTo>
                    <a:pt x="28630" y="9674"/>
                    <a:pt x="27603" y="7579"/>
                    <a:pt x="26740" y="5782"/>
                  </a:cubicBezTo>
                  <a:cubicBezTo>
                    <a:pt x="26145" y="5053"/>
                    <a:pt x="25498" y="4324"/>
                    <a:pt x="24779" y="3728"/>
                  </a:cubicBezTo>
                  <a:cubicBezTo>
                    <a:pt x="24430" y="3431"/>
                    <a:pt x="24091" y="3122"/>
                    <a:pt x="23752" y="2866"/>
                  </a:cubicBezTo>
                  <a:cubicBezTo>
                    <a:pt x="23578" y="2743"/>
                    <a:pt x="23403" y="2609"/>
                    <a:pt x="23187" y="2527"/>
                  </a:cubicBezTo>
                  <a:cubicBezTo>
                    <a:pt x="23187" y="2486"/>
                    <a:pt x="23187" y="2486"/>
                    <a:pt x="23146" y="2486"/>
                  </a:cubicBezTo>
                  <a:cubicBezTo>
                    <a:pt x="23064" y="2404"/>
                    <a:pt x="22931" y="2352"/>
                    <a:pt x="22848" y="2270"/>
                  </a:cubicBezTo>
                  <a:cubicBezTo>
                    <a:pt x="22807" y="2270"/>
                    <a:pt x="22807" y="2270"/>
                    <a:pt x="22807" y="2229"/>
                  </a:cubicBezTo>
                  <a:cubicBezTo>
                    <a:pt x="22633" y="2147"/>
                    <a:pt x="22417" y="2013"/>
                    <a:pt x="22253" y="1931"/>
                  </a:cubicBezTo>
                  <a:cubicBezTo>
                    <a:pt x="21955" y="1757"/>
                    <a:pt x="21647" y="1582"/>
                    <a:pt x="21308" y="1459"/>
                  </a:cubicBezTo>
                  <a:cubicBezTo>
                    <a:pt x="21267" y="1418"/>
                    <a:pt x="21226" y="1418"/>
                    <a:pt x="21226" y="1377"/>
                  </a:cubicBezTo>
                  <a:cubicBezTo>
                    <a:pt x="20620" y="1120"/>
                    <a:pt x="20025" y="904"/>
                    <a:pt x="19429" y="689"/>
                  </a:cubicBezTo>
                  <a:cubicBezTo>
                    <a:pt x="19131" y="607"/>
                    <a:pt x="18874" y="514"/>
                    <a:pt x="18566" y="473"/>
                  </a:cubicBezTo>
                  <a:cubicBezTo>
                    <a:pt x="17416" y="175"/>
                    <a:pt x="16174" y="1"/>
                    <a:pt x="14931"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171;p49">
              <a:extLst>
                <a:ext uri="{FF2B5EF4-FFF2-40B4-BE49-F238E27FC236}">
                  <a16:creationId xmlns:a16="http://schemas.microsoft.com/office/drawing/2014/main" id="{FC66B008-7691-5DF5-C433-D9B5CF112236}"/>
                </a:ext>
              </a:extLst>
            </p:cNvPr>
            <p:cNvSpPr/>
            <p:nvPr/>
          </p:nvSpPr>
          <p:spPr>
            <a:xfrm>
              <a:off x="1620025" y="1214000"/>
              <a:ext cx="407700" cy="381675"/>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172;p49">
              <a:extLst>
                <a:ext uri="{FF2B5EF4-FFF2-40B4-BE49-F238E27FC236}">
                  <a16:creationId xmlns:a16="http://schemas.microsoft.com/office/drawing/2014/main" id="{8B9771B5-C1E7-7D94-5E1D-8E57F80D21E4}"/>
                </a:ext>
              </a:extLst>
            </p:cNvPr>
            <p:cNvSpPr/>
            <p:nvPr/>
          </p:nvSpPr>
          <p:spPr>
            <a:xfrm>
              <a:off x="1519650" y="1488275"/>
              <a:ext cx="643900" cy="472900"/>
            </a:xfrm>
            <a:custGeom>
              <a:avLst/>
              <a:gdLst/>
              <a:ahLst/>
              <a:cxnLst/>
              <a:rect l="l" t="t" r="r" b="b"/>
              <a:pathLst>
                <a:path w="25756" h="18916" extrusionOk="0">
                  <a:moveTo>
                    <a:pt x="15784" y="1"/>
                  </a:moveTo>
                  <a:cubicBezTo>
                    <a:pt x="15784" y="1"/>
                    <a:pt x="15568" y="52"/>
                    <a:pt x="15230" y="52"/>
                  </a:cubicBezTo>
                  <a:cubicBezTo>
                    <a:pt x="14891" y="93"/>
                    <a:pt x="14459" y="134"/>
                    <a:pt x="13905" y="216"/>
                  </a:cubicBezTo>
                  <a:cubicBezTo>
                    <a:pt x="13730" y="257"/>
                    <a:pt x="13515" y="257"/>
                    <a:pt x="13350" y="309"/>
                  </a:cubicBezTo>
                  <a:cubicBezTo>
                    <a:pt x="11461" y="606"/>
                    <a:pt x="8986" y="1161"/>
                    <a:pt x="7446" y="2106"/>
                  </a:cubicBezTo>
                  <a:lnTo>
                    <a:pt x="7405" y="2106"/>
                  </a:lnTo>
                  <a:cubicBezTo>
                    <a:pt x="7353" y="2147"/>
                    <a:pt x="7312" y="2188"/>
                    <a:pt x="7271" y="2188"/>
                  </a:cubicBezTo>
                  <a:lnTo>
                    <a:pt x="7230" y="2229"/>
                  </a:lnTo>
                  <a:cubicBezTo>
                    <a:pt x="7230" y="2229"/>
                    <a:pt x="7189" y="2270"/>
                    <a:pt x="7148" y="2270"/>
                  </a:cubicBezTo>
                  <a:lnTo>
                    <a:pt x="7097" y="2311"/>
                  </a:lnTo>
                  <a:cubicBezTo>
                    <a:pt x="6758" y="2568"/>
                    <a:pt x="6378" y="2958"/>
                    <a:pt x="5988" y="3389"/>
                  </a:cubicBezTo>
                  <a:cubicBezTo>
                    <a:pt x="4365" y="5310"/>
                    <a:pt x="2476" y="8729"/>
                    <a:pt x="1284" y="11132"/>
                  </a:cubicBezTo>
                  <a:cubicBezTo>
                    <a:pt x="1028" y="11553"/>
                    <a:pt x="853" y="11943"/>
                    <a:pt x="679" y="12282"/>
                  </a:cubicBezTo>
                  <a:cubicBezTo>
                    <a:pt x="340" y="12929"/>
                    <a:pt x="124" y="13401"/>
                    <a:pt x="1" y="13658"/>
                  </a:cubicBezTo>
                  <a:cubicBezTo>
                    <a:pt x="258" y="13997"/>
                    <a:pt x="555" y="14336"/>
                    <a:pt x="812" y="14634"/>
                  </a:cubicBezTo>
                  <a:cubicBezTo>
                    <a:pt x="1110" y="14983"/>
                    <a:pt x="1408" y="15281"/>
                    <a:pt x="1705" y="15537"/>
                  </a:cubicBezTo>
                  <a:cubicBezTo>
                    <a:pt x="2435" y="16225"/>
                    <a:pt x="3205" y="16821"/>
                    <a:pt x="4067" y="17334"/>
                  </a:cubicBezTo>
                  <a:cubicBezTo>
                    <a:pt x="4961" y="17848"/>
                    <a:pt x="5649" y="18145"/>
                    <a:pt x="5649" y="18145"/>
                  </a:cubicBezTo>
                  <a:cubicBezTo>
                    <a:pt x="7271" y="18618"/>
                    <a:pt x="8945" y="18875"/>
                    <a:pt x="10567" y="18916"/>
                  </a:cubicBezTo>
                  <a:cubicBezTo>
                    <a:pt x="11379" y="18916"/>
                    <a:pt x="12190" y="18875"/>
                    <a:pt x="13001" y="18833"/>
                  </a:cubicBezTo>
                  <a:cubicBezTo>
                    <a:pt x="15404" y="18618"/>
                    <a:pt x="17673" y="18063"/>
                    <a:pt x="19676" y="17416"/>
                  </a:cubicBezTo>
                  <a:cubicBezTo>
                    <a:pt x="19768" y="17375"/>
                    <a:pt x="19850" y="17334"/>
                    <a:pt x="19892" y="17293"/>
                  </a:cubicBezTo>
                  <a:cubicBezTo>
                    <a:pt x="20025" y="17201"/>
                    <a:pt x="20107" y="17160"/>
                    <a:pt x="20189" y="17078"/>
                  </a:cubicBezTo>
                  <a:cubicBezTo>
                    <a:pt x="20282" y="17036"/>
                    <a:pt x="20405" y="16995"/>
                    <a:pt x="20497" y="16903"/>
                  </a:cubicBezTo>
                  <a:cubicBezTo>
                    <a:pt x="20580" y="16862"/>
                    <a:pt x="20662" y="16780"/>
                    <a:pt x="20754" y="16687"/>
                  </a:cubicBezTo>
                  <a:cubicBezTo>
                    <a:pt x="21052" y="16482"/>
                    <a:pt x="21391" y="16225"/>
                    <a:pt x="21689" y="15969"/>
                  </a:cubicBezTo>
                  <a:cubicBezTo>
                    <a:pt x="21781" y="15876"/>
                    <a:pt x="21863" y="15794"/>
                    <a:pt x="21986" y="15712"/>
                  </a:cubicBezTo>
                  <a:cubicBezTo>
                    <a:pt x="22079" y="15619"/>
                    <a:pt x="22161" y="15537"/>
                    <a:pt x="22243" y="15455"/>
                  </a:cubicBezTo>
                  <a:cubicBezTo>
                    <a:pt x="22294" y="15455"/>
                    <a:pt x="22294" y="15404"/>
                    <a:pt x="22294" y="15404"/>
                  </a:cubicBezTo>
                  <a:cubicBezTo>
                    <a:pt x="22377" y="15322"/>
                    <a:pt x="22459" y="15239"/>
                    <a:pt x="22551" y="15147"/>
                  </a:cubicBezTo>
                  <a:cubicBezTo>
                    <a:pt x="22633" y="15065"/>
                    <a:pt x="22757" y="14983"/>
                    <a:pt x="22849" y="14849"/>
                  </a:cubicBezTo>
                  <a:cubicBezTo>
                    <a:pt x="22931" y="14767"/>
                    <a:pt x="23013" y="14685"/>
                    <a:pt x="23106" y="14551"/>
                  </a:cubicBezTo>
                  <a:cubicBezTo>
                    <a:pt x="23188" y="14469"/>
                    <a:pt x="23270" y="14377"/>
                    <a:pt x="23321" y="14295"/>
                  </a:cubicBezTo>
                  <a:cubicBezTo>
                    <a:pt x="23403" y="14254"/>
                    <a:pt x="23445" y="14171"/>
                    <a:pt x="23486" y="14079"/>
                  </a:cubicBezTo>
                  <a:cubicBezTo>
                    <a:pt x="23578" y="14038"/>
                    <a:pt x="23619" y="13956"/>
                    <a:pt x="23660" y="13915"/>
                  </a:cubicBezTo>
                  <a:cubicBezTo>
                    <a:pt x="23742" y="13822"/>
                    <a:pt x="23783" y="13740"/>
                    <a:pt x="23876" y="13607"/>
                  </a:cubicBezTo>
                  <a:cubicBezTo>
                    <a:pt x="23917" y="13607"/>
                    <a:pt x="23917" y="13566"/>
                    <a:pt x="23958" y="13525"/>
                  </a:cubicBezTo>
                  <a:cubicBezTo>
                    <a:pt x="24040" y="13401"/>
                    <a:pt x="24133" y="13268"/>
                    <a:pt x="24215" y="13145"/>
                  </a:cubicBezTo>
                  <a:cubicBezTo>
                    <a:pt x="24297" y="13011"/>
                    <a:pt x="24389" y="12888"/>
                    <a:pt x="24471" y="12754"/>
                  </a:cubicBezTo>
                  <a:cubicBezTo>
                    <a:pt x="24554" y="12672"/>
                    <a:pt x="24605" y="12539"/>
                    <a:pt x="24687" y="12457"/>
                  </a:cubicBezTo>
                  <a:cubicBezTo>
                    <a:pt x="24687" y="12416"/>
                    <a:pt x="24728" y="12374"/>
                    <a:pt x="24769" y="12323"/>
                  </a:cubicBezTo>
                  <a:cubicBezTo>
                    <a:pt x="24810" y="12200"/>
                    <a:pt x="24903" y="12118"/>
                    <a:pt x="24944" y="11984"/>
                  </a:cubicBezTo>
                  <a:lnTo>
                    <a:pt x="24985" y="11943"/>
                  </a:lnTo>
                  <a:cubicBezTo>
                    <a:pt x="25026" y="11902"/>
                    <a:pt x="25026" y="11810"/>
                    <a:pt x="25067" y="11769"/>
                  </a:cubicBezTo>
                  <a:cubicBezTo>
                    <a:pt x="25324" y="11348"/>
                    <a:pt x="25539" y="10875"/>
                    <a:pt x="25755" y="10403"/>
                  </a:cubicBezTo>
                  <a:cubicBezTo>
                    <a:pt x="25375" y="8821"/>
                    <a:pt x="24769" y="7024"/>
                    <a:pt x="23917" y="5566"/>
                  </a:cubicBezTo>
                  <a:cubicBezTo>
                    <a:pt x="22972" y="3944"/>
                    <a:pt x="21216" y="2660"/>
                    <a:pt x="19553" y="1715"/>
                  </a:cubicBezTo>
                  <a:cubicBezTo>
                    <a:pt x="19296" y="1592"/>
                    <a:pt x="19039" y="1418"/>
                    <a:pt x="18783" y="1284"/>
                  </a:cubicBezTo>
                  <a:cubicBezTo>
                    <a:pt x="17581" y="689"/>
                    <a:pt x="16513" y="257"/>
                    <a:pt x="16041" y="93"/>
                  </a:cubicBezTo>
                  <a:cubicBezTo>
                    <a:pt x="15959" y="93"/>
                    <a:pt x="15918" y="52"/>
                    <a:pt x="15876" y="52"/>
                  </a:cubicBezTo>
                  <a:cubicBezTo>
                    <a:pt x="15825" y="1"/>
                    <a:pt x="15784" y="1"/>
                    <a:pt x="15784"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173;p49">
              <a:extLst>
                <a:ext uri="{FF2B5EF4-FFF2-40B4-BE49-F238E27FC236}">
                  <a16:creationId xmlns:a16="http://schemas.microsoft.com/office/drawing/2014/main" id="{A18E13DF-28CF-64AA-CED8-AA2AA6653AC8}"/>
                </a:ext>
              </a:extLst>
            </p:cNvPr>
            <p:cNvSpPr/>
            <p:nvPr/>
          </p:nvSpPr>
          <p:spPr>
            <a:xfrm>
              <a:off x="1930400" y="1372325"/>
              <a:ext cx="51375" cy="67975"/>
            </a:xfrm>
            <a:custGeom>
              <a:avLst/>
              <a:gdLst/>
              <a:ahLst/>
              <a:cxnLst/>
              <a:rect l="l" t="t" r="r" b="b"/>
              <a:pathLst>
                <a:path w="2055" h="2719" extrusionOk="0">
                  <a:moveTo>
                    <a:pt x="1100" y="1"/>
                  </a:moveTo>
                  <a:cubicBezTo>
                    <a:pt x="946" y="1"/>
                    <a:pt x="792" y="32"/>
                    <a:pt x="638" y="69"/>
                  </a:cubicBezTo>
                  <a:cubicBezTo>
                    <a:pt x="422" y="151"/>
                    <a:pt x="217" y="274"/>
                    <a:pt x="1" y="408"/>
                  </a:cubicBezTo>
                  <a:cubicBezTo>
                    <a:pt x="1" y="1137"/>
                    <a:pt x="42" y="1815"/>
                    <a:pt x="42" y="2544"/>
                  </a:cubicBezTo>
                  <a:cubicBezTo>
                    <a:pt x="42" y="2585"/>
                    <a:pt x="124" y="2677"/>
                    <a:pt x="124" y="2718"/>
                  </a:cubicBezTo>
                  <a:cubicBezTo>
                    <a:pt x="679" y="2677"/>
                    <a:pt x="1243" y="2421"/>
                    <a:pt x="1582" y="1989"/>
                  </a:cubicBezTo>
                  <a:cubicBezTo>
                    <a:pt x="1962" y="1558"/>
                    <a:pt x="2055" y="921"/>
                    <a:pt x="1757" y="449"/>
                  </a:cubicBezTo>
                  <a:cubicBezTo>
                    <a:pt x="1665" y="233"/>
                    <a:pt x="1500" y="110"/>
                    <a:pt x="1285" y="18"/>
                  </a:cubicBezTo>
                  <a:cubicBezTo>
                    <a:pt x="1223" y="6"/>
                    <a:pt x="1161" y="1"/>
                    <a:pt x="1100" y="1"/>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174;p49">
              <a:extLst>
                <a:ext uri="{FF2B5EF4-FFF2-40B4-BE49-F238E27FC236}">
                  <a16:creationId xmlns:a16="http://schemas.microsoft.com/office/drawing/2014/main" id="{B53BF31B-8E75-A9EF-DF79-DCB399EDF566}"/>
                </a:ext>
              </a:extLst>
            </p:cNvPr>
            <p:cNvSpPr/>
            <p:nvPr/>
          </p:nvSpPr>
          <p:spPr>
            <a:xfrm>
              <a:off x="1935800" y="1394325"/>
              <a:ext cx="25700" cy="23375"/>
            </a:xfrm>
            <a:custGeom>
              <a:avLst/>
              <a:gdLst/>
              <a:ahLst/>
              <a:cxnLst/>
              <a:rect l="l" t="t" r="r" b="b"/>
              <a:pathLst>
                <a:path w="1028" h="935" extrusionOk="0">
                  <a:moveTo>
                    <a:pt x="976" y="0"/>
                  </a:moveTo>
                  <a:cubicBezTo>
                    <a:pt x="719" y="41"/>
                    <a:pt x="514" y="216"/>
                    <a:pt x="381" y="339"/>
                  </a:cubicBezTo>
                  <a:cubicBezTo>
                    <a:pt x="257" y="473"/>
                    <a:pt x="124" y="678"/>
                    <a:pt x="1" y="853"/>
                  </a:cubicBezTo>
                  <a:lnTo>
                    <a:pt x="1" y="935"/>
                  </a:lnTo>
                  <a:lnTo>
                    <a:pt x="42" y="935"/>
                  </a:lnTo>
                  <a:lnTo>
                    <a:pt x="83" y="894"/>
                  </a:lnTo>
                  <a:cubicBezTo>
                    <a:pt x="206" y="729"/>
                    <a:pt x="298" y="555"/>
                    <a:pt x="463" y="380"/>
                  </a:cubicBezTo>
                  <a:cubicBezTo>
                    <a:pt x="555" y="257"/>
                    <a:pt x="771" y="123"/>
                    <a:pt x="976" y="82"/>
                  </a:cubicBezTo>
                  <a:cubicBezTo>
                    <a:pt x="1027" y="82"/>
                    <a:pt x="1027" y="41"/>
                    <a:pt x="1027" y="41"/>
                  </a:cubicBezTo>
                  <a:cubicBezTo>
                    <a:pt x="1027" y="0"/>
                    <a:pt x="1027" y="0"/>
                    <a:pt x="976"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75;p49">
              <a:extLst>
                <a:ext uri="{FF2B5EF4-FFF2-40B4-BE49-F238E27FC236}">
                  <a16:creationId xmlns:a16="http://schemas.microsoft.com/office/drawing/2014/main" id="{D07A725C-60D9-00CA-99F5-E5ABFE9C745F}"/>
                </a:ext>
              </a:extLst>
            </p:cNvPr>
            <p:cNvSpPr/>
            <p:nvPr/>
          </p:nvSpPr>
          <p:spPr>
            <a:xfrm>
              <a:off x="1664975" y="1244375"/>
              <a:ext cx="280350" cy="282875"/>
            </a:xfrm>
            <a:custGeom>
              <a:avLst/>
              <a:gdLst/>
              <a:ahLst/>
              <a:cxnLst/>
              <a:rect l="l" t="t" r="r" b="b"/>
              <a:pathLst>
                <a:path w="11214" h="11315" extrusionOk="0">
                  <a:moveTo>
                    <a:pt x="5970" y="0"/>
                  </a:moveTo>
                  <a:cubicBezTo>
                    <a:pt x="3660" y="0"/>
                    <a:pt x="971" y="858"/>
                    <a:pt x="565" y="3041"/>
                  </a:cubicBezTo>
                  <a:cubicBezTo>
                    <a:pt x="0" y="6214"/>
                    <a:pt x="945" y="10106"/>
                    <a:pt x="3594" y="10999"/>
                  </a:cubicBezTo>
                  <a:cubicBezTo>
                    <a:pt x="4240" y="11212"/>
                    <a:pt x="4964" y="11315"/>
                    <a:pt x="5696" y="11315"/>
                  </a:cubicBezTo>
                  <a:cubicBezTo>
                    <a:pt x="7930" y="11315"/>
                    <a:pt x="10241" y="10357"/>
                    <a:pt x="10659" y="8648"/>
                  </a:cubicBezTo>
                  <a:cubicBezTo>
                    <a:pt x="11214" y="6378"/>
                    <a:pt x="10834" y="4499"/>
                    <a:pt x="10834" y="4499"/>
                  </a:cubicBezTo>
                  <a:cubicBezTo>
                    <a:pt x="10834" y="4499"/>
                    <a:pt x="10700" y="1542"/>
                    <a:pt x="8687" y="515"/>
                  </a:cubicBezTo>
                  <a:cubicBezTo>
                    <a:pt x="8046" y="188"/>
                    <a:pt x="7050" y="0"/>
                    <a:pt x="5970"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176;p49">
              <a:extLst>
                <a:ext uri="{FF2B5EF4-FFF2-40B4-BE49-F238E27FC236}">
                  <a16:creationId xmlns:a16="http://schemas.microsoft.com/office/drawing/2014/main" id="{17EC6732-AA40-A0D5-4DCB-33284810CE13}"/>
                </a:ext>
              </a:extLst>
            </p:cNvPr>
            <p:cNvSpPr/>
            <p:nvPr/>
          </p:nvSpPr>
          <p:spPr>
            <a:xfrm>
              <a:off x="1844675" y="1411125"/>
              <a:ext cx="26975" cy="24950"/>
            </a:xfrm>
            <a:custGeom>
              <a:avLst/>
              <a:gdLst/>
              <a:ahLst/>
              <a:cxnLst/>
              <a:rect l="l" t="t" r="r" b="b"/>
              <a:pathLst>
                <a:path w="1079" h="998" extrusionOk="0">
                  <a:moveTo>
                    <a:pt x="547" y="0"/>
                  </a:moveTo>
                  <a:cubicBezTo>
                    <a:pt x="522" y="0"/>
                    <a:pt x="498" y="2"/>
                    <a:pt x="473" y="6"/>
                  </a:cubicBezTo>
                  <a:cubicBezTo>
                    <a:pt x="175" y="6"/>
                    <a:pt x="0" y="263"/>
                    <a:pt x="52" y="571"/>
                  </a:cubicBezTo>
                  <a:cubicBezTo>
                    <a:pt x="52" y="805"/>
                    <a:pt x="266" y="997"/>
                    <a:pt x="530" y="997"/>
                  </a:cubicBezTo>
                  <a:cubicBezTo>
                    <a:pt x="555" y="997"/>
                    <a:pt x="580" y="995"/>
                    <a:pt x="606" y="992"/>
                  </a:cubicBezTo>
                  <a:cubicBezTo>
                    <a:pt x="863" y="951"/>
                    <a:pt x="1078" y="694"/>
                    <a:pt x="1027" y="437"/>
                  </a:cubicBezTo>
                  <a:cubicBezTo>
                    <a:pt x="990" y="168"/>
                    <a:pt x="777" y="0"/>
                    <a:pt x="54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177;p49">
              <a:extLst>
                <a:ext uri="{FF2B5EF4-FFF2-40B4-BE49-F238E27FC236}">
                  <a16:creationId xmlns:a16="http://schemas.microsoft.com/office/drawing/2014/main" id="{E368887A-B0DF-B224-A5EF-BED4DA8742F6}"/>
                </a:ext>
              </a:extLst>
            </p:cNvPr>
            <p:cNvSpPr/>
            <p:nvPr/>
          </p:nvSpPr>
          <p:spPr>
            <a:xfrm>
              <a:off x="1720675" y="1427300"/>
              <a:ext cx="26725" cy="24925"/>
            </a:xfrm>
            <a:custGeom>
              <a:avLst/>
              <a:gdLst/>
              <a:ahLst/>
              <a:cxnLst/>
              <a:rect l="l" t="t" r="r" b="b"/>
              <a:pathLst>
                <a:path w="1069" h="997" extrusionOk="0">
                  <a:moveTo>
                    <a:pt x="546" y="1"/>
                  </a:moveTo>
                  <a:cubicBezTo>
                    <a:pt x="522" y="1"/>
                    <a:pt x="497" y="2"/>
                    <a:pt x="473" y="6"/>
                  </a:cubicBezTo>
                  <a:cubicBezTo>
                    <a:pt x="216" y="47"/>
                    <a:pt x="0" y="263"/>
                    <a:pt x="41" y="560"/>
                  </a:cubicBezTo>
                  <a:cubicBezTo>
                    <a:pt x="79" y="796"/>
                    <a:pt x="298" y="997"/>
                    <a:pt x="532" y="997"/>
                  </a:cubicBezTo>
                  <a:cubicBezTo>
                    <a:pt x="553" y="997"/>
                    <a:pt x="575" y="995"/>
                    <a:pt x="596" y="992"/>
                  </a:cubicBezTo>
                  <a:cubicBezTo>
                    <a:pt x="853" y="951"/>
                    <a:pt x="1068" y="735"/>
                    <a:pt x="1027" y="437"/>
                  </a:cubicBezTo>
                  <a:cubicBezTo>
                    <a:pt x="1027" y="202"/>
                    <a:pt x="811" y="1"/>
                    <a:pt x="546"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178;p49">
              <a:extLst>
                <a:ext uri="{FF2B5EF4-FFF2-40B4-BE49-F238E27FC236}">
                  <a16:creationId xmlns:a16="http://schemas.microsoft.com/office/drawing/2014/main" id="{E965C868-363E-FC89-7B04-C32C412520D8}"/>
                </a:ext>
              </a:extLst>
            </p:cNvPr>
            <p:cNvSpPr/>
            <p:nvPr/>
          </p:nvSpPr>
          <p:spPr>
            <a:xfrm>
              <a:off x="1769950" y="1443350"/>
              <a:ext cx="21350" cy="26975"/>
            </a:xfrm>
            <a:custGeom>
              <a:avLst/>
              <a:gdLst/>
              <a:ahLst/>
              <a:cxnLst/>
              <a:rect l="l" t="t" r="r" b="b"/>
              <a:pathLst>
                <a:path w="854" h="1079" extrusionOk="0">
                  <a:moveTo>
                    <a:pt x="124" y="1"/>
                  </a:moveTo>
                  <a:cubicBezTo>
                    <a:pt x="124" y="1"/>
                    <a:pt x="83" y="1"/>
                    <a:pt x="83" y="52"/>
                  </a:cubicBezTo>
                  <a:cubicBezTo>
                    <a:pt x="1" y="309"/>
                    <a:pt x="42" y="606"/>
                    <a:pt x="217" y="822"/>
                  </a:cubicBezTo>
                  <a:cubicBezTo>
                    <a:pt x="299" y="945"/>
                    <a:pt x="514" y="1079"/>
                    <a:pt x="679" y="1079"/>
                  </a:cubicBezTo>
                  <a:cubicBezTo>
                    <a:pt x="730" y="1079"/>
                    <a:pt x="771" y="1079"/>
                    <a:pt x="812" y="1027"/>
                  </a:cubicBezTo>
                  <a:cubicBezTo>
                    <a:pt x="812" y="1027"/>
                    <a:pt x="853" y="1027"/>
                    <a:pt x="853" y="986"/>
                  </a:cubicBezTo>
                  <a:cubicBezTo>
                    <a:pt x="812" y="986"/>
                    <a:pt x="812" y="945"/>
                    <a:pt x="771" y="945"/>
                  </a:cubicBezTo>
                  <a:cubicBezTo>
                    <a:pt x="733" y="963"/>
                    <a:pt x="693" y="971"/>
                    <a:pt x="653" y="971"/>
                  </a:cubicBezTo>
                  <a:cubicBezTo>
                    <a:pt x="507" y="971"/>
                    <a:pt x="354" y="866"/>
                    <a:pt x="258" y="730"/>
                  </a:cubicBezTo>
                  <a:cubicBezTo>
                    <a:pt x="124" y="565"/>
                    <a:pt x="83" y="309"/>
                    <a:pt x="165" y="52"/>
                  </a:cubicBezTo>
                  <a:cubicBezTo>
                    <a:pt x="165" y="52"/>
                    <a:pt x="165" y="1"/>
                    <a:pt x="12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179;p49">
              <a:extLst>
                <a:ext uri="{FF2B5EF4-FFF2-40B4-BE49-F238E27FC236}">
                  <a16:creationId xmlns:a16="http://schemas.microsoft.com/office/drawing/2014/main" id="{D5800C4D-A278-6669-5478-969203E5DDF9}"/>
                </a:ext>
              </a:extLst>
            </p:cNvPr>
            <p:cNvSpPr/>
            <p:nvPr/>
          </p:nvSpPr>
          <p:spPr>
            <a:xfrm>
              <a:off x="1798725" y="1460800"/>
              <a:ext cx="9775" cy="6200"/>
            </a:xfrm>
            <a:custGeom>
              <a:avLst/>
              <a:gdLst/>
              <a:ahLst/>
              <a:cxnLst/>
              <a:rect l="l" t="t" r="r" b="b"/>
              <a:pathLst>
                <a:path w="391" h="248" extrusionOk="0">
                  <a:moveTo>
                    <a:pt x="253" y="1"/>
                  </a:moveTo>
                  <a:cubicBezTo>
                    <a:pt x="216" y="1"/>
                    <a:pt x="175" y="11"/>
                    <a:pt x="134" y="32"/>
                  </a:cubicBezTo>
                  <a:cubicBezTo>
                    <a:pt x="41" y="73"/>
                    <a:pt x="0" y="165"/>
                    <a:pt x="41" y="206"/>
                  </a:cubicBezTo>
                  <a:cubicBezTo>
                    <a:pt x="41" y="247"/>
                    <a:pt x="41" y="247"/>
                    <a:pt x="92" y="247"/>
                  </a:cubicBezTo>
                  <a:cubicBezTo>
                    <a:pt x="92" y="247"/>
                    <a:pt x="134" y="247"/>
                    <a:pt x="134" y="206"/>
                  </a:cubicBezTo>
                  <a:cubicBezTo>
                    <a:pt x="92" y="165"/>
                    <a:pt x="134" y="124"/>
                    <a:pt x="175" y="73"/>
                  </a:cubicBezTo>
                  <a:cubicBezTo>
                    <a:pt x="216" y="73"/>
                    <a:pt x="257" y="73"/>
                    <a:pt x="298" y="124"/>
                  </a:cubicBezTo>
                  <a:lnTo>
                    <a:pt x="349" y="124"/>
                  </a:lnTo>
                  <a:cubicBezTo>
                    <a:pt x="390" y="73"/>
                    <a:pt x="390" y="73"/>
                    <a:pt x="349" y="32"/>
                  </a:cubicBezTo>
                  <a:cubicBezTo>
                    <a:pt x="324" y="11"/>
                    <a:pt x="290" y="1"/>
                    <a:pt x="25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180;p49">
              <a:extLst>
                <a:ext uri="{FF2B5EF4-FFF2-40B4-BE49-F238E27FC236}">
                  <a16:creationId xmlns:a16="http://schemas.microsoft.com/office/drawing/2014/main" id="{326BF124-59BD-E349-CE02-731ECFC59A5A}"/>
                </a:ext>
              </a:extLst>
            </p:cNvPr>
            <p:cNvSpPr/>
            <p:nvPr/>
          </p:nvSpPr>
          <p:spPr>
            <a:xfrm>
              <a:off x="1795625" y="1469025"/>
              <a:ext cx="25700" cy="15175"/>
            </a:xfrm>
            <a:custGeom>
              <a:avLst/>
              <a:gdLst/>
              <a:ahLst/>
              <a:cxnLst/>
              <a:rect l="l" t="t" r="r" b="b"/>
              <a:pathLst>
                <a:path w="1028" h="607" extrusionOk="0">
                  <a:moveTo>
                    <a:pt x="987" y="0"/>
                  </a:moveTo>
                  <a:cubicBezTo>
                    <a:pt x="935" y="0"/>
                    <a:pt x="935" y="0"/>
                    <a:pt x="935" y="52"/>
                  </a:cubicBezTo>
                  <a:cubicBezTo>
                    <a:pt x="894" y="216"/>
                    <a:pt x="771" y="391"/>
                    <a:pt x="596" y="432"/>
                  </a:cubicBezTo>
                  <a:cubicBezTo>
                    <a:pt x="509" y="473"/>
                    <a:pt x="424" y="493"/>
                    <a:pt x="340" y="493"/>
                  </a:cubicBezTo>
                  <a:cubicBezTo>
                    <a:pt x="255" y="493"/>
                    <a:pt x="170" y="473"/>
                    <a:pt x="83" y="432"/>
                  </a:cubicBezTo>
                  <a:lnTo>
                    <a:pt x="42" y="432"/>
                  </a:lnTo>
                  <a:cubicBezTo>
                    <a:pt x="1" y="473"/>
                    <a:pt x="42" y="473"/>
                    <a:pt x="42" y="514"/>
                  </a:cubicBezTo>
                  <a:cubicBezTo>
                    <a:pt x="124" y="565"/>
                    <a:pt x="258" y="606"/>
                    <a:pt x="381" y="606"/>
                  </a:cubicBezTo>
                  <a:cubicBezTo>
                    <a:pt x="473" y="606"/>
                    <a:pt x="555" y="565"/>
                    <a:pt x="638" y="514"/>
                  </a:cubicBezTo>
                  <a:cubicBezTo>
                    <a:pt x="853" y="432"/>
                    <a:pt x="987" y="257"/>
                    <a:pt x="1028" y="52"/>
                  </a:cubicBezTo>
                  <a:cubicBezTo>
                    <a:pt x="1028" y="0"/>
                    <a:pt x="1028" y="0"/>
                    <a:pt x="98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181;p49">
              <a:extLst>
                <a:ext uri="{FF2B5EF4-FFF2-40B4-BE49-F238E27FC236}">
                  <a16:creationId xmlns:a16="http://schemas.microsoft.com/office/drawing/2014/main" id="{55FB390C-406E-6ADE-5274-8EA5F23DA4F9}"/>
                </a:ext>
              </a:extLst>
            </p:cNvPr>
            <p:cNvSpPr/>
            <p:nvPr/>
          </p:nvSpPr>
          <p:spPr>
            <a:xfrm>
              <a:off x="1702725" y="1387900"/>
              <a:ext cx="26450" cy="18350"/>
            </a:xfrm>
            <a:custGeom>
              <a:avLst/>
              <a:gdLst/>
              <a:ahLst/>
              <a:cxnLst/>
              <a:rect l="l" t="t" r="r" b="b"/>
              <a:pathLst>
                <a:path w="1058" h="734" extrusionOk="0">
                  <a:moveTo>
                    <a:pt x="636" y="1"/>
                  </a:moveTo>
                  <a:cubicBezTo>
                    <a:pt x="462" y="42"/>
                    <a:pt x="246" y="124"/>
                    <a:pt x="164" y="257"/>
                  </a:cubicBezTo>
                  <a:cubicBezTo>
                    <a:pt x="0" y="459"/>
                    <a:pt x="26" y="733"/>
                    <a:pt x="283" y="733"/>
                  </a:cubicBezTo>
                  <a:cubicBezTo>
                    <a:pt x="301" y="733"/>
                    <a:pt x="319" y="732"/>
                    <a:pt x="338" y="730"/>
                  </a:cubicBezTo>
                  <a:cubicBezTo>
                    <a:pt x="421" y="730"/>
                    <a:pt x="503" y="678"/>
                    <a:pt x="595" y="637"/>
                  </a:cubicBezTo>
                  <a:cubicBezTo>
                    <a:pt x="800" y="555"/>
                    <a:pt x="1057" y="422"/>
                    <a:pt x="975" y="165"/>
                  </a:cubicBezTo>
                  <a:cubicBezTo>
                    <a:pt x="934" y="1"/>
                    <a:pt x="759" y="1"/>
                    <a:pt x="636" y="1"/>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182;p49">
              <a:extLst>
                <a:ext uri="{FF2B5EF4-FFF2-40B4-BE49-F238E27FC236}">
                  <a16:creationId xmlns:a16="http://schemas.microsoft.com/office/drawing/2014/main" id="{B23831CF-7AC4-33EF-1857-3CC60938A398}"/>
                </a:ext>
              </a:extLst>
            </p:cNvPr>
            <p:cNvSpPr/>
            <p:nvPr/>
          </p:nvSpPr>
          <p:spPr>
            <a:xfrm>
              <a:off x="1849025" y="1369275"/>
              <a:ext cx="26725" cy="15325"/>
            </a:xfrm>
            <a:custGeom>
              <a:avLst/>
              <a:gdLst/>
              <a:ahLst/>
              <a:cxnLst/>
              <a:rect l="l" t="t" r="r" b="b"/>
              <a:pathLst>
                <a:path w="1069" h="613" extrusionOk="0">
                  <a:moveTo>
                    <a:pt x="405" y="0"/>
                  </a:moveTo>
                  <a:cubicBezTo>
                    <a:pt x="354" y="0"/>
                    <a:pt x="304" y="5"/>
                    <a:pt x="257" y="16"/>
                  </a:cubicBezTo>
                  <a:cubicBezTo>
                    <a:pt x="134" y="58"/>
                    <a:pt x="1" y="140"/>
                    <a:pt x="1" y="314"/>
                  </a:cubicBezTo>
                  <a:cubicBezTo>
                    <a:pt x="1" y="571"/>
                    <a:pt x="340" y="612"/>
                    <a:pt x="555" y="612"/>
                  </a:cubicBezTo>
                  <a:lnTo>
                    <a:pt x="812" y="612"/>
                  </a:lnTo>
                  <a:cubicBezTo>
                    <a:pt x="1069" y="530"/>
                    <a:pt x="1028" y="232"/>
                    <a:pt x="812" y="99"/>
                  </a:cubicBezTo>
                  <a:cubicBezTo>
                    <a:pt x="692" y="38"/>
                    <a:pt x="544" y="0"/>
                    <a:pt x="405" y="0"/>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183;p49">
              <a:extLst>
                <a:ext uri="{FF2B5EF4-FFF2-40B4-BE49-F238E27FC236}">
                  <a16:creationId xmlns:a16="http://schemas.microsoft.com/office/drawing/2014/main" id="{D55C9F90-8B9A-134E-785E-FEF515200A55}"/>
                </a:ext>
              </a:extLst>
            </p:cNvPr>
            <p:cNvSpPr/>
            <p:nvPr/>
          </p:nvSpPr>
          <p:spPr>
            <a:xfrm>
              <a:off x="1650075" y="1239725"/>
              <a:ext cx="165875" cy="150250"/>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184;p49">
              <a:extLst>
                <a:ext uri="{FF2B5EF4-FFF2-40B4-BE49-F238E27FC236}">
                  <a16:creationId xmlns:a16="http://schemas.microsoft.com/office/drawing/2014/main" id="{90B94631-F9DC-632F-8AFD-AE2245A0DB76}"/>
                </a:ext>
              </a:extLst>
            </p:cNvPr>
            <p:cNvSpPr/>
            <p:nvPr/>
          </p:nvSpPr>
          <p:spPr>
            <a:xfrm>
              <a:off x="1814875" y="1240750"/>
              <a:ext cx="129425" cy="129975"/>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185;p49">
              <a:extLst>
                <a:ext uri="{FF2B5EF4-FFF2-40B4-BE49-F238E27FC236}">
                  <a16:creationId xmlns:a16="http://schemas.microsoft.com/office/drawing/2014/main" id="{9E60D764-5BF1-2A2B-7C5C-810CCDC5DCC6}"/>
                </a:ext>
              </a:extLst>
            </p:cNvPr>
            <p:cNvSpPr/>
            <p:nvPr/>
          </p:nvSpPr>
          <p:spPr>
            <a:xfrm>
              <a:off x="1915275" y="1349400"/>
              <a:ext cx="37500" cy="49050"/>
            </a:xfrm>
            <a:custGeom>
              <a:avLst/>
              <a:gdLst/>
              <a:ahLst/>
              <a:cxnLst/>
              <a:rect l="l" t="t" r="r" b="b"/>
              <a:pathLst>
                <a:path w="1500" h="1962" extrusionOk="0">
                  <a:moveTo>
                    <a:pt x="1499" y="0"/>
                  </a:moveTo>
                  <a:lnTo>
                    <a:pt x="0" y="421"/>
                  </a:lnTo>
                  <a:lnTo>
                    <a:pt x="729" y="1962"/>
                  </a:lnTo>
                  <a:lnTo>
                    <a:pt x="1499"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186;p49">
              <a:extLst>
                <a:ext uri="{FF2B5EF4-FFF2-40B4-BE49-F238E27FC236}">
                  <a16:creationId xmlns:a16="http://schemas.microsoft.com/office/drawing/2014/main" id="{AB413F44-897B-B7B7-99C2-3D60E2CDD109}"/>
                </a:ext>
              </a:extLst>
            </p:cNvPr>
            <p:cNvSpPr/>
            <p:nvPr/>
          </p:nvSpPr>
          <p:spPr>
            <a:xfrm>
              <a:off x="2132450" y="1611500"/>
              <a:ext cx="113500" cy="104775"/>
            </a:xfrm>
            <a:custGeom>
              <a:avLst/>
              <a:gdLst/>
              <a:ahLst/>
              <a:cxnLst/>
              <a:rect l="l" t="t" r="r" b="b"/>
              <a:pathLst>
                <a:path w="4540" h="4191" extrusionOk="0">
                  <a:moveTo>
                    <a:pt x="4539" y="1"/>
                  </a:moveTo>
                  <a:lnTo>
                    <a:pt x="1" y="555"/>
                  </a:lnTo>
                  <a:lnTo>
                    <a:pt x="2742" y="4190"/>
                  </a:lnTo>
                  <a:lnTo>
                    <a:pt x="4539" y="1"/>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187;p49">
              <a:extLst>
                <a:ext uri="{FF2B5EF4-FFF2-40B4-BE49-F238E27FC236}">
                  <a16:creationId xmlns:a16="http://schemas.microsoft.com/office/drawing/2014/main" id="{DA407612-3BA4-1469-8564-8D328177A531}"/>
                </a:ext>
              </a:extLst>
            </p:cNvPr>
            <p:cNvSpPr/>
            <p:nvPr/>
          </p:nvSpPr>
          <p:spPr>
            <a:xfrm>
              <a:off x="1916550" y="1155825"/>
              <a:ext cx="110150" cy="111175"/>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188;p49">
              <a:extLst>
                <a:ext uri="{FF2B5EF4-FFF2-40B4-BE49-F238E27FC236}">
                  <a16:creationId xmlns:a16="http://schemas.microsoft.com/office/drawing/2014/main" id="{AFD67278-A181-5A41-F93F-2ACE84664C52}"/>
                </a:ext>
              </a:extLst>
            </p:cNvPr>
            <p:cNvSpPr/>
            <p:nvPr/>
          </p:nvSpPr>
          <p:spPr>
            <a:xfrm>
              <a:off x="1364600" y="1540900"/>
              <a:ext cx="107850" cy="112225"/>
            </a:xfrm>
            <a:custGeom>
              <a:avLst/>
              <a:gdLst/>
              <a:ahLst/>
              <a:cxnLst/>
              <a:rect l="l" t="t" r="r" b="b"/>
              <a:pathLst>
                <a:path w="4314" h="4489" extrusionOk="0">
                  <a:moveTo>
                    <a:pt x="3379" y="1"/>
                  </a:moveTo>
                  <a:lnTo>
                    <a:pt x="1" y="3030"/>
                  </a:lnTo>
                  <a:lnTo>
                    <a:pt x="4313" y="4488"/>
                  </a:lnTo>
                  <a:lnTo>
                    <a:pt x="3379"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189;p49">
              <a:extLst>
                <a:ext uri="{FF2B5EF4-FFF2-40B4-BE49-F238E27FC236}">
                  <a16:creationId xmlns:a16="http://schemas.microsoft.com/office/drawing/2014/main" id="{CCE35D7A-0EC8-12A7-8681-4D77B75C3430}"/>
                </a:ext>
              </a:extLst>
            </p:cNvPr>
            <p:cNvSpPr/>
            <p:nvPr/>
          </p:nvSpPr>
          <p:spPr>
            <a:xfrm>
              <a:off x="1442650" y="1380450"/>
              <a:ext cx="96300" cy="219700"/>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190;p49">
              <a:extLst>
                <a:ext uri="{FF2B5EF4-FFF2-40B4-BE49-F238E27FC236}">
                  <a16:creationId xmlns:a16="http://schemas.microsoft.com/office/drawing/2014/main" id="{5DCCC547-EEDD-25CC-A74D-60C2E1E0E7D7}"/>
                </a:ext>
              </a:extLst>
            </p:cNvPr>
            <p:cNvSpPr/>
            <p:nvPr/>
          </p:nvSpPr>
          <p:spPr>
            <a:xfrm>
              <a:off x="1517350" y="1380450"/>
              <a:ext cx="21600" cy="180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191;p49">
              <a:extLst>
                <a:ext uri="{FF2B5EF4-FFF2-40B4-BE49-F238E27FC236}">
                  <a16:creationId xmlns:a16="http://schemas.microsoft.com/office/drawing/2014/main" id="{CBED5E2C-ABAB-EF21-C926-F88CEF8BB132}"/>
                </a:ext>
              </a:extLst>
            </p:cNvPr>
            <p:cNvSpPr/>
            <p:nvPr/>
          </p:nvSpPr>
          <p:spPr>
            <a:xfrm>
              <a:off x="1427500" y="1158900"/>
              <a:ext cx="262125" cy="230600"/>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192;p49">
              <a:extLst>
                <a:ext uri="{FF2B5EF4-FFF2-40B4-BE49-F238E27FC236}">
                  <a16:creationId xmlns:a16="http://schemas.microsoft.com/office/drawing/2014/main" id="{A2CE3194-4EBA-2746-C89C-EE3D7639891D}"/>
                </a:ext>
              </a:extLst>
            </p:cNvPr>
            <p:cNvSpPr/>
            <p:nvPr/>
          </p:nvSpPr>
          <p:spPr>
            <a:xfrm>
              <a:off x="1439300" y="1169875"/>
              <a:ext cx="237500" cy="208800"/>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193;p49">
              <a:extLst>
                <a:ext uri="{FF2B5EF4-FFF2-40B4-BE49-F238E27FC236}">
                  <a16:creationId xmlns:a16="http://schemas.microsoft.com/office/drawing/2014/main" id="{80E4561E-5055-4456-5032-21D497A75AC8}"/>
                </a:ext>
              </a:extLst>
            </p:cNvPr>
            <p:cNvSpPr/>
            <p:nvPr/>
          </p:nvSpPr>
          <p:spPr>
            <a:xfrm>
              <a:off x="1626450" y="1241925"/>
              <a:ext cx="30075" cy="43325"/>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194;p49">
              <a:extLst>
                <a:ext uri="{FF2B5EF4-FFF2-40B4-BE49-F238E27FC236}">
                  <a16:creationId xmlns:a16="http://schemas.microsoft.com/office/drawing/2014/main" id="{EE90CED9-5D96-5000-C133-10EE94D51DBF}"/>
                </a:ext>
              </a:extLst>
            </p:cNvPr>
            <p:cNvSpPr/>
            <p:nvPr/>
          </p:nvSpPr>
          <p:spPr>
            <a:xfrm>
              <a:off x="1624400" y="1293650"/>
              <a:ext cx="22625" cy="23875"/>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195;p49">
              <a:extLst>
                <a:ext uri="{FF2B5EF4-FFF2-40B4-BE49-F238E27FC236}">
                  <a16:creationId xmlns:a16="http://schemas.microsoft.com/office/drawing/2014/main" id="{E8366194-9D07-516E-91B0-58CDA9F950A8}"/>
                </a:ext>
              </a:extLst>
            </p:cNvPr>
            <p:cNvSpPr/>
            <p:nvPr/>
          </p:nvSpPr>
          <p:spPr>
            <a:xfrm>
              <a:off x="1495025" y="1431800"/>
              <a:ext cx="541175" cy="448000"/>
            </a:xfrm>
            <a:custGeom>
              <a:avLst/>
              <a:gdLst/>
              <a:ahLst/>
              <a:cxnLst/>
              <a:rect l="l" t="t" r="r" b="b"/>
              <a:pathLst>
                <a:path w="21647" h="17920" extrusionOk="0">
                  <a:moveTo>
                    <a:pt x="0" y="0"/>
                  </a:moveTo>
                  <a:lnTo>
                    <a:pt x="0" y="555"/>
                  </a:lnTo>
                  <a:lnTo>
                    <a:pt x="472" y="14069"/>
                  </a:lnTo>
                  <a:lnTo>
                    <a:pt x="10392" y="17919"/>
                  </a:lnTo>
                  <a:lnTo>
                    <a:pt x="21647" y="16040"/>
                  </a:lnTo>
                  <a:lnTo>
                    <a:pt x="20363" y="1962"/>
                  </a:lnTo>
                  <a:lnTo>
                    <a:pt x="20322" y="1325"/>
                  </a:lnTo>
                  <a:cubicBezTo>
                    <a:pt x="14756" y="1325"/>
                    <a:pt x="9108" y="5299"/>
                    <a:pt x="9108" y="5299"/>
                  </a:cubicBezTo>
                  <a:cubicBezTo>
                    <a:pt x="7147" y="1921"/>
                    <a:pt x="0" y="0"/>
                    <a:pt x="0"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196;p49">
              <a:extLst>
                <a:ext uri="{FF2B5EF4-FFF2-40B4-BE49-F238E27FC236}">
                  <a16:creationId xmlns:a16="http://schemas.microsoft.com/office/drawing/2014/main" id="{644C2FDF-17D2-29D5-2969-408C2A6492F0}"/>
                </a:ext>
              </a:extLst>
            </p:cNvPr>
            <p:cNvSpPr/>
            <p:nvPr/>
          </p:nvSpPr>
          <p:spPr>
            <a:xfrm>
              <a:off x="1495025" y="1431800"/>
              <a:ext cx="509100" cy="136850"/>
            </a:xfrm>
            <a:custGeom>
              <a:avLst/>
              <a:gdLst/>
              <a:ahLst/>
              <a:cxnLst/>
              <a:rect l="l" t="t" r="r" b="b"/>
              <a:pathLst>
                <a:path w="20364" h="5474" extrusionOk="0">
                  <a:moveTo>
                    <a:pt x="0" y="0"/>
                  </a:moveTo>
                  <a:lnTo>
                    <a:pt x="0" y="555"/>
                  </a:lnTo>
                  <a:cubicBezTo>
                    <a:pt x="1458" y="1151"/>
                    <a:pt x="8082" y="4057"/>
                    <a:pt x="9108" y="5474"/>
                  </a:cubicBezTo>
                  <a:cubicBezTo>
                    <a:pt x="9108" y="5474"/>
                    <a:pt x="15701" y="1880"/>
                    <a:pt x="19552" y="1880"/>
                  </a:cubicBezTo>
                  <a:cubicBezTo>
                    <a:pt x="19850" y="1880"/>
                    <a:pt x="20106" y="1921"/>
                    <a:pt x="20363" y="1962"/>
                  </a:cubicBezTo>
                  <a:lnTo>
                    <a:pt x="20322" y="1325"/>
                  </a:lnTo>
                  <a:cubicBezTo>
                    <a:pt x="19295" y="1325"/>
                    <a:pt x="18268" y="1448"/>
                    <a:pt x="17282" y="1664"/>
                  </a:cubicBezTo>
                  <a:cubicBezTo>
                    <a:pt x="15147" y="2136"/>
                    <a:pt x="13175" y="2989"/>
                    <a:pt x="11676" y="3759"/>
                  </a:cubicBezTo>
                  <a:cubicBezTo>
                    <a:pt x="10135" y="4570"/>
                    <a:pt x="9108" y="5299"/>
                    <a:pt x="9108" y="5299"/>
                  </a:cubicBezTo>
                  <a:cubicBezTo>
                    <a:pt x="8944" y="4960"/>
                    <a:pt x="8687" y="4662"/>
                    <a:pt x="8431" y="4365"/>
                  </a:cubicBezTo>
                  <a:cubicBezTo>
                    <a:pt x="7527" y="3420"/>
                    <a:pt x="6285" y="2609"/>
                    <a:pt x="5001" y="1962"/>
                  </a:cubicBezTo>
                  <a:cubicBezTo>
                    <a:pt x="3810" y="1325"/>
                    <a:pt x="2567" y="853"/>
                    <a:pt x="1623" y="514"/>
                  </a:cubicBezTo>
                  <a:cubicBezTo>
                    <a:pt x="1068" y="339"/>
                    <a:pt x="596" y="165"/>
                    <a:pt x="339" y="83"/>
                  </a:cubicBezTo>
                  <a:cubicBezTo>
                    <a:pt x="123" y="42"/>
                    <a:pt x="0" y="0"/>
                    <a:pt x="0" y="0"/>
                  </a:cubicBezTo>
                  <a:close/>
                </a:path>
              </a:pathLst>
            </a:custGeom>
            <a:solidFill>
              <a:srgbClr val="FFDA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197;p49">
              <a:extLst>
                <a:ext uri="{FF2B5EF4-FFF2-40B4-BE49-F238E27FC236}">
                  <a16:creationId xmlns:a16="http://schemas.microsoft.com/office/drawing/2014/main" id="{D97E4117-50F5-4D51-EDA7-27A309A46CBF}"/>
                </a:ext>
              </a:extLst>
            </p:cNvPr>
            <p:cNvSpPr/>
            <p:nvPr/>
          </p:nvSpPr>
          <p:spPr>
            <a:xfrm>
              <a:off x="1493975" y="1433850"/>
              <a:ext cx="509125" cy="130450"/>
            </a:xfrm>
            <a:custGeom>
              <a:avLst/>
              <a:gdLst/>
              <a:ahLst/>
              <a:cxnLst/>
              <a:rect l="l" t="t" r="r" b="b"/>
              <a:pathLst>
                <a:path w="20365" h="5218" extrusionOk="0">
                  <a:moveTo>
                    <a:pt x="1" y="1"/>
                  </a:moveTo>
                  <a:lnTo>
                    <a:pt x="42" y="42"/>
                  </a:lnTo>
                  <a:cubicBezTo>
                    <a:pt x="83" y="42"/>
                    <a:pt x="7271" y="2054"/>
                    <a:pt x="9150" y="5217"/>
                  </a:cubicBezTo>
                  <a:cubicBezTo>
                    <a:pt x="9243" y="5217"/>
                    <a:pt x="15271" y="1325"/>
                    <a:pt x="20323" y="1325"/>
                  </a:cubicBezTo>
                  <a:lnTo>
                    <a:pt x="20364" y="1325"/>
                  </a:lnTo>
                  <a:lnTo>
                    <a:pt x="20364" y="1284"/>
                  </a:lnTo>
                  <a:lnTo>
                    <a:pt x="20323" y="1284"/>
                  </a:lnTo>
                  <a:cubicBezTo>
                    <a:pt x="15404" y="1284"/>
                    <a:pt x="9541" y="4960"/>
                    <a:pt x="9150" y="5176"/>
                  </a:cubicBezTo>
                  <a:cubicBezTo>
                    <a:pt x="8175" y="3554"/>
                    <a:pt x="5731" y="2229"/>
                    <a:pt x="3893" y="1407"/>
                  </a:cubicBezTo>
                  <a:cubicBezTo>
                    <a:pt x="1880" y="514"/>
                    <a:pt x="42" y="1"/>
                    <a:pt x="42"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198;p49">
              <a:extLst>
                <a:ext uri="{FF2B5EF4-FFF2-40B4-BE49-F238E27FC236}">
                  <a16:creationId xmlns:a16="http://schemas.microsoft.com/office/drawing/2014/main" id="{35B19B3D-808F-71F2-88B5-0F3C947CA5E9}"/>
                </a:ext>
              </a:extLst>
            </p:cNvPr>
            <p:cNvSpPr/>
            <p:nvPr/>
          </p:nvSpPr>
          <p:spPr>
            <a:xfrm>
              <a:off x="1492950" y="1439250"/>
              <a:ext cx="511175" cy="125050"/>
            </a:xfrm>
            <a:custGeom>
              <a:avLst/>
              <a:gdLst/>
              <a:ahLst/>
              <a:cxnLst/>
              <a:rect l="l" t="t" r="r" b="b"/>
              <a:pathLst>
                <a:path w="20447" h="5002" extrusionOk="0">
                  <a:moveTo>
                    <a:pt x="1" y="0"/>
                  </a:moveTo>
                  <a:lnTo>
                    <a:pt x="1" y="41"/>
                  </a:lnTo>
                  <a:cubicBezTo>
                    <a:pt x="83" y="41"/>
                    <a:pt x="6111" y="1797"/>
                    <a:pt x="9191" y="5001"/>
                  </a:cubicBezTo>
                  <a:cubicBezTo>
                    <a:pt x="9284" y="5001"/>
                    <a:pt x="15825" y="1407"/>
                    <a:pt x="20446" y="1284"/>
                  </a:cubicBezTo>
                  <a:lnTo>
                    <a:pt x="20446" y="1243"/>
                  </a:lnTo>
                  <a:cubicBezTo>
                    <a:pt x="15918" y="1366"/>
                    <a:pt x="9541" y="4786"/>
                    <a:pt x="9191" y="4960"/>
                  </a:cubicBezTo>
                  <a:cubicBezTo>
                    <a:pt x="6111" y="1756"/>
                    <a:pt x="83" y="0"/>
                    <a:pt x="42" y="0"/>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199;p49">
              <a:extLst>
                <a:ext uri="{FF2B5EF4-FFF2-40B4-BE49-F238E27FC236}">
                  <a16:creationId xmlns:a16="http://schemas.microsoft.com/office/drawing/2014/main" id="{5C2BF972-FF77-4CB1-E0D7-03C89D2C7B91}"/>
                </a:ext>
              </a:extLst>
            </p:cNvPr>
            <p:cNvSpPr/>
            <p:nvPr/>
          </p:nvSpPr>
          <p:spPr>
            <a:xfrm>
              <a:off x="1495025" y="1445650"/>
              <a:ext cx="510125" cy="123000"/>
            </a:xfrm>
            <a:custGeom>
              <a:avLst/>
              <a:gdLst/>
              <a:ahLst/>
              <a:cxnLst/>
              <a:rect l="l" t="t" r="r" b="b"/>
              <a:pathLst>
                <a:path w="20405" h="4920" extrusionOk="0">
                  <a:moveTo>
                    <a:pt x="0" y="1"/>
                  </a:moveTo>
                  <a:lnTo>
                    <a:pt x="0" y="42"/>
                  </a:lnTo>
                  <a:cubicBezTo>
                    <a:pt x="257" y="42"/>
                    <a:pt x="6890" y="2394"/>
                    <a:pt x="9108" y="4920"/>
                  </a:cubicBezTo>
                  <a:lnTo>
                    <a:pt x="9160" y="4920"/>
                  </a:lnTo>
                  <a:cubicBezTo>
                    <a:pt x="9201" y="4879"/>
                    <a:pt x="15999" y="1500"/>
                    <a:pt x="20363" y="1192"/>
                  </a:cubicBezTo>
                  <a:lnTo>
                    <a:pt x="20404" y="1192"/>
                  </a:lnTo>
                  <a:lnTo>
                    <a:pt x="20363" y="1151"/>
                  </a:lnTo>
                  <a:cubicBezTo>
                    <a:pt x="16091" y="1449"/>
                    <a:pt x="9499" y="4704"/>
                    <a:pt x="9160" y="4879"/>
                  </a:cubicBezTo>
                  <a:cubicBezTo>
                    <a:pt x="7958" y="3554"/>
                    <a:pt x="5566" y="2311"/>
                    <a:pt x="3769" y="1449"/>
                  </a:cubicBezTo>
                  <a:cubicBezTo>
                    <a:pt x="1838" y="597"/>
                    <a:pt x="123" y="1"/>
                    <a:pt x="0"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00;p49">
              <a:extLst>
                <a:ext uri="{FF2B5EF4-FFF2-40B4-BE49-F238E27FC236}">
                  <a16:creationId xmlns:a16="http://schemas.microsoft.com/office/drawing/2014/main" id="{975B32D2-5457-6EEE-2E1E-143CC9F0D36F}"/>
                </a:ext>
              </a:extLst>
            </p:cNvPr>
            <p:cNvSpPr/>
            <p:nvPr/>
          </p:nvSpPr>
          <p:spPr>
            <a:xfrm>
              <a:off x="1836200" y="1641275"/>
              <a:ext cx="42900" cy="61325"/>
            </a:xfrm>
            <a:custGeom>
              <a:avLst/>
              <a:gdLst/>
              <a:ahLst/>
              <a:cxnLst/>
              <a:rect l="l" t="t" r="r" b="b"/>
              <a:pathLst>
                <a:path w="1716" h="2453" extrusionOk="0">
                  <a:moveTo>
                    <a:pt x="175" y="1"/>
                  </a:moveTo>
                  <a:cubicBezTo>
                    <a:pt x="0" y="432"/>
                    <a:pt x="0" y="904"/>
                    <a:pt x="175" y="1325"/>
                  </a:cubicBezTo>
                  <a:cubicBezTo>
                    <a:pt x="257" y="1675"/>
                    <a:pt x="432" y="1931"/>
                    <a:pt x="688" y="2147"/>
                  </a:cubicBezTo>
                  <a:cubicBezTo>
                    <a:pt x="914" y="2327"/>
                    <a:pt x="1171" y="2452"/>
                    <a:pt x="1459" y="2452"/>
                  </a:cubicBezTo>
                  <a:cubicBezTo>
                    <a:pt x="1500" y="2452"/>
                    <a:pt x="1540" y="2450"/>
                    <a:pt x="1582" y="2445"/>
                  </a:cubicBezTo>
                  <a:cubicBezTo>
                    <a:pt x="1623" y="2013"/>
                    <a:pt x="1715" y="1634"/>
                    <a:pt x="1623" y="1243"/>
                  </a:cubicBezTo>
                  <a:cubicBezTo>
                    <a:pt x="1541" y="863"/>
                    <a:pt x="1284" y="473"/>
                    <a:pt x="945" y="257"/>
                  </a:cubicBezTo>
                  <a:cubicBezTo>
                    <a:pt x="812" y="216"/>
                    <a:pt x="688" y="134"/>
                    <a:pt x="555" y="93"/>
                  </a:cubicBezTo>
                  <a:cubicBezTo>
                    <a:pt x="432" y="42"/>
                    <a:pt x="298" y="42"/>
                    <a:pt x="175"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01;p49">
              <a:extLst>
                <a:ext uri="{FF2B5EF4-FFF2-40B4-BE49-F238E27FC236}">
                  <a16:creationId xmlns:a16="http://schemas.microsoft.com/office/drawing/2014/main" id="{3BDAADF9-48D3-3F2B-26A7-B32D4E906BBE}"/>
                </a:ext>
              </a:extLst>
            </p:cNvPr>
            <p:cNvSpPr/>
            <p:nvPr/>
          </p:nvSpPr>
          <p:spPr>
            <a:xfrm>
              <a:off x="1840550" y="1641275"/>
              <a:ext cx="35200" cy="63175"/>
            </a:xfrm>
            <a:custGeom>
              <a:avLst/>
              <a:gdLst/>
              <a:ahLst/>
              <a:cxnLst/>
              <a:rect l="l" t="t" r="r" b="b"/>
              <a:pathLst>
                <a:path w="1408" h="2527" extrusionOk="0">
                  <a:moveTo>
                    <a:pt x="1" y="1"/>
                  </a:moveTo>
                  <a:lnTo>
                    <a:pt x="1" y="42"/>
                  </a:lnTo>
                  <a:cubicBezTo>
                    <a:pt x="83" y="42"/>
                    <a:pt x="124" y="134"/>
                    <a:pt x="165" y="175"/>
                  </a:cubicBezTo>
                  <a:cubicBezTo>
                    <a:pt x="124" y="93"/>
                    <a:pt x="83" y="42"/>
                    <a:pt x="42" y="1"/>
                  </a:cubicBezTo>
                  <a:close/>
                  <a:moveTo>
                    <a:pt x="165" y="175"/>
                  </a:moveTo>
                  <a:cubicBezTo>
                    <a:pt x="730" y="904"/>
                    <a:pt x="1069" y="1716"/>
                    <a:pt x="1367" y="2527"/>
                  </a:cubicBezTo>
                  <a:lnTo>
                    <a:pt x="1408" y="2527"/>
                  </a:lnTo>
                  <a:cubicBezTo>
                    <a:pt x="1110" y="1716"/>
                    <a:pt x="730" y="863"/>
                    <a:pt x="165" y="175"/>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02;p49">
              <a:extLst>
                <a:ext uri="{FF2B5EF4-FFF2-40B4-BE49-F238E27FC236}">
                  <a16:creationId xmlns:a16="http://schemas.microsoft.com/office/drawing/2014/main" id="{59D50101-4A11-0DE6-D1F8-7A90E106B41D}"/>
                </a:ext>
              </a:extLst>
            </p:cNvPr>
            <p:cNvSpPr/>
            <p:nvPr/>
          </p:nvSpPr>
          <p:spPr>
            <a:xfrm>
              <a:off x="1792300" y="1674100"/>
              <a:ext cx="178700" cy="150575"/>
            </a:xfrm>
            <a:custGeom>
              <a:avLst/>
              <a:gdLst/>
              <a:ahLst/>
              <a:cxnLst/>
              <a:rect l="l" t="t" r="r" b="b"/>
              <a:pathLst>
                <a:path w="7148" h="6023" extrusionOk="0">
                  <a:moveTo>
                    <a:pt x="5266" y="0"/>
                  </a:moveTo>
                  <a:cubicBezTo>
                    <a:pt x="5196" y="0"/>
                    <a:pt x="5124" y="4"/>
                    <a:pt x="5053" y="12"/>
                  </a:cubicBezTo>
                  <a:cubicBezTo>
                    <a:pt x="4714" y="64"/>
                    <a:pt x="4365" y="228"/>
                    <a:pt x="4026" y="403"/>
                  </a:cubicBezTo>
                  <a:cubicBezTo>
                    <a:pt x="3944" y="444"/>
                    <a:pt x="3553" y="742"/>
                    <a:pt x="3297" y="1132"/>
                  </a:cubicBezTo>
                  <a:cubicBezTo>
                    <a:pt x="2955" y="713"/>
                    <a:pt x="2395" y="506"/>
                    <a:pt x="1840" y="506"/>
                  </a:cubicBezTo>
                  <a:cubicBezTo>
                    <a:pt x="1144" y="506"/>
                    <a:pt x="456" y="831"/>
                    <a:pt x="216" y="1471"/>
                  </a:cubicBezTo>
                  <a:cubicBezTo>
                    <a:pt x="0" y="1943"/>
                    <a:pt x="41" y="2456"/>
                    <a:pt x="175" y="2929"/>
                  </a:cubicBezTo>
                  <a:cubicBezTo>
                    <a:pt x="298" y="3350"/>
                    <a:pt x="473" y="3781"/>
                    <a:pt x="688" y="4171"/>
                  </a:cubicBezTo>
                  <a:cubicBezTo>
                    <a:pt x="812" y="4336"/>
                    <a:pt x="945" y="4510"/>
                    <a:pt x="1068" y="4685"/>
                  </a:cubicBezTo>
                  <a:cubicBezTo>
                    <a:pt x="1459" y="5239"/>
                    <a:pt x="1890" y="5794"/>
                    <a:pt x="2568" y="5917"/>
                  </a:cubicBezTo>
                  <a:cubicBezTo>
                    <a:pt x="2835" y="5988"/>
                    <a:pt x="3108" y="6022"/>
                    <a:pt x="3380" y="6022"/>
                  </a:cubicBezTo>
                  <a:cubicBezTo>
                    <a:pt x="3933" y="6022"/>
                    <a:pt x="4482" y="5881"/>
                    <a:pt x="4970" y="5619"/>
                  </a:cubicBezTo>
                  <a:cubicBezTo>
                    <a:pt x="5094" y="5578"/>
                    <a:pt x="5227" y="5496"/>
                    <a:pt x="5350" y="5404"/>
                  </a:cubicBezTo>
                  <a:cubicBezTo>
                    <a:pt x="5997" y="4890"/>
                    <a:pt x="6459" y="4253"/>
                    <a:pt x="6767" y="3483"/>
                  </a:cubicBezTo>
                  <a:cubicBezTo>
                    <a:pt x="6767" y="3401"/>
                    <a:pt x="6809" y="3350"/>
                    <a:pt x="6809" y="3268"/>
                  </a:cubicBezTo>
                  <a:cubicBezTo>
                    <a:pt x="7065" y="2539"/>
                    <a:pt x="7147" y="1645"/>
                    <a:pt x="6809" y="957"/>
                  </a:cubicBezTo>
                  <a:cubicBezTo>
                    <a:pt x="6494" y="337"/>
                    <a:pt x="5912" y="0"/>
                    <a:pt x="5266" y="0"/>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03;p49">
              <a:extLst>
                <a:ext uri="{FF2B5EF4-FFF2-40B4-BE49-F238E27FC236}">
                  <a16:creationId xmlns:a16="http://schemas.microsoft.com/office/drawing/2014/main" id="{1576E8EA-0EF9-2926-2D03-B964E8CD9D13}"/>
                </a:ext>
              </a:extLst>
            </p:cNvPr>
            <p:cNvSpPr/>
            <p:nvPr/>
          </p:nvSpPr>
          <p:spPr>
            <a:xfrm>
              <a:off x="1722725" y="1564275"/>
              <a:ext cx="32125" cy="315525"/>
            </a:xfrm>
            <a:custGeom>
              <a:avLst/>
              <a:gdLst/>
              <a:ahLst/>
              <a:cxnLst/>
              <a:rect l="l" t="t" r="r" b="b"/>
              <a:pathLst>
                <a:path w="1285" h="12621" extrusionOk="0">
                  <a:moveTo>
                    <a:pt x="0" y="0"/>
                  </a:moveTo>
                  <a:lnTo>
                    <a:pt x="0" y="41"/>
                  </a:lnTo>
                  <a:lnTo>
                    <a:pt x="1243" y="12620"/>
                  </a:lnTo>
                  <a:lnTo>
                    <a:pt x="1284" y="12620"/>
                  </a:lnTo>
                  <a:lnTo>
                    <a:pt x="52" y="41"/>
                  </a:lnTo>
                  <a:lnTo>
                    <a:pt x="0" y="0"/>
                  </a:ln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04;p49">
              <a:extLst>
                <a:ext uri="{FF2B5EF4-FFF2-40B4-BE49-F238E27FC236}">
                  <a16:creationId xmlns:a16="http://schemas.microsoft.com/office/drawing/2014/main" id="{0C6F3B09-C62B-A13F-B1EB-89EF8145F636}"/>
                </a:ext>
              </a:extLst>
            </p:cNvPr>
            <p:cNvSpPr/>
            <p:nvPr/>
          </p:nvSpPr>
          <p:spPr>
            <a:xfrm>
              <a:off x="1903725" y="1666575"/>
              <a:ext cx="240550" cy="220925"/>
            </a:xfrm>
            <a:custGeom>
              <a:avLst/>
              <a:gdLst/>
              <a:ahLst/>
              <a:cxnLst/>
              <a:rect l="l" t="t" r="r" b="b"/>
              <a:pathLst>
                <a:path w="9622" h="8837" extrusionOk="0">
                  <a:moveTo>
                    <a:pt x="3612" y="0"/>
                  </a:moveTo>
                  <a:cubicBezTo>
                    <a:pt x="3501" y="0"/>
                    <a:pt x="3392" y="6"/>
                    <a:pt x="3286" y="16"/>
                  </a:cubicBezTo>
                  <a:cubicBezTo>
                    <a:pt x="2218" y="108"/>
                    <a:pt x="205" y="57"/>
                    <a:pt x="82" y="447"/>
                  </a:cubicBezTo>
                  <a:lnTo>
                    <a:pt x="82" y="488"/>
                  </a:lnTo>
                  <a:cubicBezTo>
                    <a:pt x="41" y="827"/>
                    <a:pt x="1581" y="1135"/>
                    <a:pt x="2352" y="1258"/>
                  </a:cubicBezTo>
                  <a:cubicBezTo>
                    <a:pt x="2608" y="1299"/>
                    <a:pt x="2773" y="1299"/>
                    <a:pt x="2773" y="1299"/>
                  </a:cubicBezTo>
                  <a:lnTo>
                    <a:pt x="2393" y="1299"/>
                  </a:lnTo>
                  <a:cubicBezTo>
                    <a:pt x="1622" y="1299"/>
                    <a:pt x="0" y="1392"/>
                    <a:pt x="0" y="1731"/>
                  </a:cubicBezTo>
                  <a:cubicBezTo>
                    <a:pt x="0" y="2110"/>
                    <a:pt x="1961" y="2285"/>
                    <a:pt x="2567" y="2367"/>
                  </a:cubicBezTo>
                  <a:lnTo>
                    <a:pt x="2732" y="2367"/>
                  </a:lnTo>
                  <a:lnTo>
                    <a:pt x="2690" y="2624"/>
                  </a:lnTo>
                  <a:lnTo>
                    <a:pt x="2567" y="2624"/>
                  </a:lnTo>
                  <a:cubicBezTo>
                    <a:pt x="2054" y="2675"/>
                    <a:pt x="205" y="2840"/>
                    <a:pt x="257" y="3189"/>
                  </a:cubicBezTo>
                  <a:cubicBezTo>
                    <a:pt x="298" y="3445"/>
                    <a:pt x="1622" y="3610"/>
                    <a:pt x="2352" y="3651"/>
                  </a:cubicBezTo>
                  <a:cubicBezTo>
                    <a:pt x="2608" y="3702"/>
                    <a:pt x="2824" y="3702"/>
                    <a:pt x="2824" y="3702"/>
                  </a:cubicBezTo>
                  <a:cubicBezTo>
                    <a:pt x="2824" y="3702"/>
                    <a:pt x="2608" y="3702"/>
                    <a:pt x="2310" y="3743"/>
                  </a:cubicBezTo>
                  <a:cubicBezTo>
                    <a:pt x="1746" y="3743"/>
                    <a:pt x="934" y="3825"/>
                    <a:pt x="893" y="4082"/>
                  </a:cubicBezTo>
                  <a:cubicBezTo>
                    <a:pt x="852" y="4216"/>
                    <a:pt x="1325" y="4380"/>
                    <a:pt x="1920" y="4554"/>
                  </a:cubicBezTo>
                  <a:cubicBezTo>
                    <a:pt x="3081" y="4852"/>
                    <a:pt x="4785" y="5191"/>
                    <a:pt x="5001" y="5499"/>
                  </a:cubicBezTo>
                  <a:cubicBezTo>
                    <a:pt x="5083" y="5581"/>
                    <a:pt x="5175" y="5756"/>
                    <a:pt x="5258" y="5961"/>
                  </a:cubicBezTo>
                  <a:cubicBezTo>
                    <a:pt x="5473" y="6526"/>
                    <a:pt x="5771" y="7378"/>
                    <a:pt x="6069" y="8107"/>
                  </a:cubicBezTo>
                  <a:cubicBezTo>
                    <a:pt x="6161" y="8364"/>
                    <a:pt x="6243" y="8621"/>
                    <a:pt x="6326" y="8837"/>
                  </a:cubicBezTo>
                  <a:cubicBezTo>
                    <a:pt x="6418" y="8744"/>
                    <a:pt x="6500" y="8662"/>
                    <a:pt x="6623" y="8580"/>
                  </a:cubicBezTo>
                  <a:cubicBezTo>
                    <a:pt x="6716" y="8487"/>
                    <a:pt x="6798" y="8405"/>
                    <a:pt x="6880" y="8323"/>
                  </a:cubicBezTo>
                  <a:cubicBezTo>
                    <a:pt x="6931" y="8323"/>
                    <a:pt x="6931" y="8272"/>
                    <a:pt x="6931" y="8272"/>
                  </a:cubicBezTo>
                  <a:cubicBezTo>
                    <a:pt x="7014" y="8190"/>
                    <a:pt x="7096" y="8107"/>
                    <a:pt x="7188" y="8015"/>
                  </a:cubicBezTo>
                  <a:cubicBezTo>
                    <a:pt x="7270" y="7933"/>
                    <a:pt x="7394" y="7851"/>
                    <a:pt x="7486" y="7717"/>
                  </a:cubicBezTo>
                  <a:cubicBezTo>
                    <a:pt x="7568" y="7635"/>
                    <a:pt x="7650" y="7553"/>
                    <a:pt x="7743" y="7419"/>
                  </a:cubicBezTo>
                  <a:cubicBezTo>
                    <a:pt x="7825" y="7337"/>
                    <a:pt x="7907" y="7245"/>
                    <a:pt x="7958" y="7163"/>
                  </a:cubicBezTo>
                  <a:cubicBezTo>
                    <a:pt x="8040" y="7122"/>
                    <a:pt x="8082" y="7039"/>
                    <a:pt x="8123" y="6947"/>
                  </a:cubicBezTo>
                  <a:cubicBezTo>
                    <a:pt x="8215" y="6906"/>
                    <a:pt x="8256" y="6824"/>
                    <a:pt x="8297" y="6783"/>
                  </a:cubicBezTo>
                  <a:cubicBezTo>
                    <a:pt x="8379" y="6690"/>
                    <a:pt x="8420" y="6608"/>
                    <a:pt x="8513" y="6475"/>
                  </a:cubicBezTo>
                  <a:cubicBezTo>
                    <a:pt x="8554" y="6475"/>
                    <a:pt x="8554" y="6434"/>
                    <a:pt x="8595" y="6393"/>
                  </a:cubicBezTo>
                  <a:cubicBezTo>
                    <a:pt x="8677" y="6269"/>
                    <a:pt x="8770" y="6136"/>
                    <a:pt x="8852" y="6013"/>
                  </a:cubicBezTo>
                  <a:cubicBezTo>
                    <a:pt x="8934" y="5879"/>
                    <a:pt x="9026" y="5756"/>
                    <a:pt x="9108" y="5622"/>
                  </a:cubicBezTo>
                  <a:cubicBezTo>
                    <a:pt x="9191" y="5540"/>
                    <a:pt x="9242" y="5407"/>
                    <a:pt x="9324" y="5325"/>
                  </a:cubicBezTo>
                  <a:cubicBezTo>
                    <a:pt x="9324" y="5284"/>
                    <a:pt x="9365" y="5242"/>
                    <a:pt x="9406" y="5191"/>
                  </a:cubicBezTo>
                  <a:cubicBezTo>
                    <a:pt x="9447" y="5068"/>
                    <a:pt x="9540" y="4986"/>
                    <a:pt x="9581" y="4852"/>
                  </a:cubicBezTo>
                  <a:lnTo>
                    <a:pt x="9622" y="4811"/>
                  </a:lnTo>
                  <a:cubicBezTo>
                    <a:pt x="9581" y="4770"/>
                    <a:pt x="9581" y="4729"/>
                    <a:pt x="9540" y="4637"/>
                  </a:cubicBezTo>
                  <a:cubicBezTo>
                    <a:pt x="9026" y="3610"/>
                    <a:pt x="8379" y="2501"/>
                    <a:pt x="7743" y="1854"/>
                  </a:cubicBezTo>
                  <a:cubicBezTo>
                    <a:pt x="6757" y="919"/>
                    <a:pt x="5648" y="365"/>
                    <a:pt x="4703" y="149"/>
                  </a:cubicBezTo>
                  <a:cubicBezTo>
                    <a:pt x="4316" y="49"/>
                    <a:pt x="3952" y="0"/>
                    <a:pt x="3612"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05;p49">
              <a:extLst>
                <a:ext uri="{FF2B5EF4-FFF2-40B4-BE49-F238E27FC236}">
                  <a16:creationId xmlns:a16="http://schemas.microsoft.com/office/drawing/2014/main" id="{1132D5FD-0FE8-01D2-3CBE-A6405947F93F}"/>
                </a:ext>
              </a:extLst>
            </p:cNvPr>
            <p:cNvSpPr/>
            <p:nvPr/>
          </p:nvSpPr>
          <p:spPr>
            <a:xfrm>
              <a:off x="1454450" y="1687925"/>
              <a:ext cx="329400" cy="273250"/>
            </a:xfrm>
            <a:custGeom>
              <a:avLst/>
              <a:gdLst/>
              <a:ahLst/>
              <a:cxnLst/>
              <a:rect l="l" t="t" r="r" b="b"/>
              <a:pathLst>
                <a:path w="13176" h="10930" extrusionOk="0">
                  <a:moveTo>
                    <a:pt x="659" y="0"/>
                  </a:moveTo>
                  <a:cubicBezTo>
                    <a:pt x="431" y="0"/>
                    <a:pt x="208" y="34"/>
                    <a:pt x="1" y="106"/>
                  </a:cubicBezTo>
                  <a:cubicBezTo>
                    <a:pt x="42" y="230"/>
                    <a:pt x="83" y="404"/>
                    <a:pt x="124" y="538"/>
                  </a:cubicBezTo>
                  <a:cubicBezTo>
                    <a:pt x="257" y="1000"/>
                    <a:pt x="381" y="1472"/>
                    <a:pt x="555" y="1944"/>
                  </a:cubicBezTo>
                  <a:cubicBezTo>
                    <a:pt x="771" y="2417"/>
                    <a:pt x="935" y="2889"/>
                    <a:pt x="1192" y="3362"/>
                  </a:cubicBezTo>
                  <a:cubicBezTo>
                    <a:pt x="1284" y="3526"/>
                    <a:pt x="1366" y="3700"/>
                    <a:pt x="1448" y="3916"/>
                  </a:cubicBezTo>
                  <a:cubicBezTo>
                    <a:pt x="1798" y="4512"/>
                    <a:pt x="2178" y="5107"/>
                    <a:pt x="2609" y="5672"/>
                  </a:cubicBezTo>
                  <a:cubicBezTo>
                    <a:pt x="2866" y="6011"/>
                    <a:pt x="3163" y="6350"/>
                    <a:pt x="3420" y="6648"/>
                  </a:cubicBezTo>
                  <a:cubicBezTo>
                    <a:pt x="3718" y="6997"/>
                    <a:pt x="4016" y="7295"/>
                    <a:pt x="4313" y="7551"/>
                  </a:cubicBezTo>
                  <a:cubicBezTo>
                    <a:pt x="5043" y="8239"/>
                    <a:pt x="5813" y="8835"/>
                    <a:pt x="6675" y="9348"/>
                  </a:cubicBezTo>
                  <a:cubicBezTo>
                    <a:pt x="7569" y="9862"/>
                    <a:pt x="8257" y="10159"/>
                    <a:pt x="8257" y="10159"/>
                  </a:cubicBezTo>
                  <a:cubicBezTo>
                    <a:pt x="9879" y="10632"/>
                    <a:pt x="11553" y="10889"/>
                    <a:pt x="13175" y="10930"/>
                  </a:cubicBezTo>
                  <a:cubicBezTo>
                    <a:pt x="13134" y="10334"/>
                    <a:pt x="13042" y="9780"/>
                    <a:pt x="12744" y="9307"/>
                  </a:cubicBezTo>
                  <a:cubicBezTo>
                    <a:pt x="12405" y="8794"/>
                    <a:pt x="11758" y="8404"/>
                    <a:pt x="11122" y="8321"/>
                  </a:cubicBezTo>
                  <a:cubicBezTo>
                    <a:pt x="10966" y="8302"/>
                    <a:pt x="10806" y="8291"/>
                    <a:pt x="10645" y="8291"/>
                  </a:cubicBezTo>
                  <a:cubicBezTo>
                    <a:pt x="10137" y="8291"/>
                    <a:pt x="9620" y="8393"/>
                    <a:pt x="9191" y="8619"/>
                  </a:cubicBezTo>
                  <a:cubicBezTo>
                    <a:pt x="9243" y="8147"/>
                    <a:pt x="9243" y="7633"/>
                    <a:pt x="9243" y="7120"/>
                  </a:cubicBezTo>
                  <a:lnTo>
                    <a:pt x="9243" y="6607"/>
                  </a:lnTo>
                  <a:cubicBezTo>
                    <a:pt x="9191" y="6093"/>
                    <a:pt x="9109" y="5580"/>
                    <a:pt x="8852" y="5159"/>
                  </a:cubicBezTo>
                  <a:cubicBezTo>
                    <a:pt x="8380" y="4337"/>
                    <a:pt x="7487" y="3875"/>
                    <a:pt x="6542" y="3875"/>
                  </a:cubicBezTo>
                  <a:cubicBezTo>
                    <a:pt x="5813" y="3916"/>
                    <a:pt x="5043" y="4255"/>
                    <a:pt x="4488" y="4768"/>
                  </a:cubicBezTo>
                  <a:cubicBezTo>
                    <a:pt x="4313" y="4902"/>
                    <a:pt x="4190" y="5025"/>
                    <a:pt x="4057" y="5159"/>
                  </a:cubicBezTo>
                  <a:lnTo>
                    <a:pt x="4057" y="4594"/>
                  </a:lnTo>
                  <a:cubicBezTo>
                    <a:pt x="4057" y="4080"/>
                    <a:pt x="3975" y="3618"/>
                    <a:pt x="3892" y="3146"/>
                  </a:cubicBezTo>
                  <a:cubicBezTo>
                    <a:pt x="3800" y="2756"/>
                    <a:pt x="3677" y="2417"/>
                    <a:pt x="3502" y="2078"/>
                  </a:cubicBezTo>
                  <a:cubicBezTo>
                    <a:pt x="3163" y="1390"/>
                    <a:pt x="2650" y="743"/>
                    <a:pt x="1962" y="363"/>
                  </a:cubicBezTo>
                  <a:cubicBezTo>
                    <a:pt x="1746" y="230"/>
                    <a:pt x="1490" y="147"/>
                    <a:pt x="1233" y="65"/>
                  </a:cubicBezTo>
                  <a:cubicBezTo>
                    <a:pt x="1042" y="23"/>
                    <a:pt x="848" y="0"/>
                    <a:pt x="659" y="0"/>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06;p49">
              <a:extLst>
                <a:ext uri="{FF2B5EF4-FFF2-40B4-BE49-F238E27FC236}">
                  <a16:creationId xmlns:a16="http://schemas.microsoft.com/office/drawing/2014/main" id="{60ABDBF3-07B7-CFE8-DBE8-3B67486DB4A0}"/>
                </a:ext>
              </a:extLst>
            </p:cNvPr>
            <p:cNvSpPr/>
            <p:nvPr/>
          </p:nvSpPr>
          <p:spPr>
            <a:xfrm>
              <a:off x="1844675" y="1782475"/>
              <a:ext cx="301675" cy="176650"/>
            </a:xfrm>
            <a:custGeom>
              <a:avLst/>
              <a:gdLst/>
              <a:ahLst/>
              <a:cxnLst/>
              <a:rect l="l" t="t" r="r" b="b"/>
              <a:pathLst>
                <a:path w="12067" h="7066" extrusionOk="0">
                  <a:moveTo>
                    <a:pt x="11902" y="1"/>
                  </a:moveTo>
                  <a:cubicBezTo>
                    <a:pt x="11090" y="134"/>
                    <a:pt x="10361" y="514"/>
                    <a:pt x="9756" y="1120"/>
                  </a:cubicBezTo>
                  <a:cubicBezTo>
                    <a:pt x="9078" y="1798"/>
                    <a:pt x="8688" y="2568"/>
                    <a:pt x="8431" y="3471"/>
                  </a:cubicBezTo>
                  <a:lnTo>
                    <a:pt x="8390" y="3513"/>
                  </a:lnTo>
                  <a:cubicBezTo>
                    <a:pt x="8215" y="2917"/>
                    <a:pt x="7876" y="2352"/>
                    <a:pt x="7363" y="2054"/>
                  </a:cubicBezTo>
                  <a:cubicBezTo>
                    <a:pt x="7281" y="1972"/>
                    <a:pt x="7106" y="1931"/>
                    <a:pt x="6983" y="1890"/>
                  </a:cubicBezTo>
                  <a:cubicBezTo>
                    <a:pt x="6835" y="1844"/>
                    <a:pt x="6677" y="1824"/>
                    <a:pt x="6518" y="1824"/>
                  </a:cubicBezTo>
                  <a:cubicBezTo>
                    <a:pt x="6214" y="1824"/>
                    <a:pt x="5904" y="1899"/>
                    <a:pt x="5648" y="2013"/>
                  </a:cubicBezTo>
                  <a:cubicBezTo>
                    <a:pt x="5443" y="2147"/>
                    <a:pt x="5227" y="2270"/>
                    <a:pt x="5052" y="2445"/>
                  </a:cubicBezTo>
                  <a:cubicBezTo>
                    <a:pt x="4878" y="2609"/>
                    <a:pt x="4755" y="2742"/>
                    <a:pt x="4621" y="2958"/>
                  </a:cubicBezTo>
                  <a:cubicBezTo>
                    <a:pt x="4108" y="3636"/>
                    <a:pt x="3810" y="4365"/>
                    <a:pt x="3769" y="5227"/>
                  </a:cubicBezTo>
                  <a:cubicBezTo>
                    <a:pt x="3520" y="5164"/>
                    <a:pt x="3260" y="5134"/>
                    <a:pt x="2997" y="5134"/>
                  </a:cubicBezTo>
                  <a:cubicBezTo>
                    <a:pt x="2359" y="5134"/>
                    <a:pt x="1706" y="5314"/>
                    <a:pt x="1161" y="5648"/>
                  </a:cubicBezTo>
                  <a:cubicBezTo>
                    <a:pt x="647" y="5998"/>
                    <a:pt x="257" y="6511"/>
                    <a:pt x="0" y="7065"/>
                  </a:cubicBezTo>
                  <a:cubicBezTo>
                    <a:pt x="2403" y="6850"/>
                    <a:pt x="4672" y="6295"/>
                    <a:pt x="6675" y="5648"/>
                  </a:cubicBezTo>
                  <a:cubicBezTo>
                    <a:pt x="6767" y="5607"/>
                    <a:pt x="6849" y="5566"/>
                    <a:pt x="6891" y="5525"/>
                  </a:cubicBezTo>
                  <a:cubicBezTo>
                    <a:pt x="7024" y="5433"/>
                    <a:pt x="7106" y="5392"/>
                    <a:pt x="7188" y="5310"/>
                  </a:cubicBezTo>
                  <a:cubicBezTo>
                    <a:pt x="7281" y="5268"/>
                    <a:pt x="7404" y="5227"/>
                    <a:pt x="7496" y="5135"/>
                  </a:cubicBezTo>
                  <a:cubicBezTo>
                    <a:pt x="7579" y="5094"/>
                    <a:pt x="7661" y="5012"/>
                    <a:pt x="7753" y="4919"/>
                  </a:cubicBezTo>
                  <a:cubicBezTo>
                    <a:pt x="8051" y="4714"/>
                    <a:pt x="8390" y="4457"/>
                    <a:pt x="8688" y="4201"/>
                  </a:cubicBezTo>
                  <a:cubicBezTo>
                    <a:pt x="8780" y="4108"/>
                    <a:pt x="8862" y="4026"/>
                    <a:pt x="8985" y="3944"/>
                  </a:cubicBezTo>
                  <a:cubicBezTo>
                    <a:pt x="9078" y="3851"/>
                    <a:pt x="9160" y="3769"/>
                    <a:pt x="9242" y="3687"/>
                  </a:cubicBezTo>
                  <a:cubicBezTo>
                    <a:pt x="9293" y="3687"/>
                    <a:pt x="9293" y="3636"/>
                    <a:pt x="9293" y="3636"/>
                  </a:cubicBezTo>
                  <a:cubicBezTo>
                    <a:pt x="9376" y="3554"/>
                    <a:pt x="9458" y="3471"/>
                    <a:pt x="9550" y="3379"/>
                  </a:cubicBezTo>
                  <a:cubicBezTo>
                    <a:pt x="9632" y="3297"/>
                    <a:pt x="9756" y="3215"/>
                    <a:pt x="9848" y="3081"/>
                  </a:cubicBezTo>
                  <a:cubicBezTo>
                    <a:pt x="9930" y="2999"/>
                    <a:pt x="10012" y="2917"/>
                    <a:pt x="10105" y="2783"/>
                  </a:cubicBezTo>
                  <a:cubicBezTo>
                    <a:pt x="10187" y="2701"/>
                    <a:pt x="10269" y="2609"/>
                    <a:pt x="10320" y="2527"/>
                  </a:cubicBezTo>
                  <a:cubicBezTo>
                    <a:pt x="10402" y="2486"/>
                    <a:pt x="10444" y="2403"/>
                    <a:pt x="10485" y="2311"/>
                  </a:cubicBezTo>
                  <a:cubicBezTo>
                    <a:pt x="10577" y="2270"/>
                    <a:pt x="10618" y="2188"/>
                    <a:pt x="10659" y="2147"/>
                  </a:cubicBezTo>
                  <a:cubicBezTo>
                    <a:pt x="10741" y="2054"/>
                    <a:pt x="10782" y="1972"/>
                    <a:pt x="10875" y="1839"/>
                  </a:cubicBezTo>
                  <a:cubicBezTo>
                    <a:pt x="10916" y="1839"/>
                    <a:pt x="10916" y="1798"/>
                    <a:pt x="10957" y="1757"/>
                  </a:cubicBezTo>
                  <a:cubicBezTo>
                    <a:pt x="11039" y="1633"/>
                    <a:pt x="11132" y="1500"/>
                    <a:pt x="11214" y="1377"/>
                  </a:cubicBezTo>
                  <a:cubicBezTo>
                    <a:pt x="11296" y="1243"/>
                    <a:pt x="11388" y="1120"/>
                    <a:pt x="11470" y="986"/>
                  </a:cubicBezTo>
                  <a:cubicBezTo>
                    <a:pt x="11553" y="904"/>
                    <a:pt x="11604" y="771"/>
                    <a:pt x="11686" y="689"/>
                  </a:cubicBezTo>
                  <a:cubicBezTo>
                    <a:pt x="11686" y="648"/>
                    <a:pt x="11727" y="606"/>
                    <a:pt x="11768" y="555"/>
                  </a:cubicBezTo>
                  <a:cubicBezTo>
                    <a:pt x="11809" y="432"/>
                    <a:pt x="11902" y="350"/>
                    <a:pt x="11943" y="216"/>
                  </a:cubicBezTo>
                  <a:lnTo>
                    <a:pt x="11984" y="175"/>
                  </a:lnTo>
                  <a:cubicBezTo>
                    <a:pt x="12025" y="134"/>
                    <a:pt x="12025" y="42"/>
                    <a:pt x="12066"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07;p49">
              <a:extLst>
                <a:ext uri="{FF2B5EF4-FFF2-40B4-BE49-F238E27FC236}">
                  <a16:creationId xmlns:a16="http://schemas.microsoft.com/office/drawing/2014/main" id="{26ED17F8-6634-5F75-3CD7-DE1F3775C7BA}"/>
                </a:ext>
              </a:extLst>
            </p:cNvPr>
            <p:cNvSpPr/>
            <p:nvPr/>
          </p:nvSpPr>
          <p:spPr>
            <a:xfrm>
              <a:off x="1957100" y="1232175"/>
              <a:ext cx="96300" cy="57175"/>
            </a:xfrm>
            <a:custGeom>
              <a:avLst/>
              <a:gdLst/>
              <a:ahLst/>
              <a:cxnLst/>
              <a:rect l="l" t="t" r="r" b="b"/>
              <a:pathLst>
                <a:path w="3852" h="2287" extrusionOk="0">
                  <a:moveTo>
                    <a:pt x="2786" y="0"/>
                  </a:moveTo>
                  <a:cubicBezTo>
                    <a:pt x="2494" y="0"/>
                    <a:pt x="2127" y="89"/>
                    <a:pt x="1664" y="325"/>
                  </a:cubicBezTo>
                  <a:cubicBezTo>
                    <a:pt x="1" y="1218"/>
                    <a:pt x="894" y="2286"/>
                    <a:pt x="894" y="2286"/>
                  </a:cubicBezTo>
                  <a:lnTo>
                    <a:pt x="3852" y="797"/>
                  </a:lnTo>
                  <a:cubicBezTo>
                    <a:pt x="3852" y="797"/>
                    <a:pt x="3661" y="0"/>
                    <a:pt x="2786" y="0"/>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08;p49">
              <a:extLst>
                <a:ext uri="{FF2B5EF4-FFF2-40B4-BE49-F238E27FC236}">
                  <a16:creationId xmlns:a16="http://schemas.microsoft.com/office/drawing/2014/main" id="{952C870A-7CFF-887E-AA65-563D82DEBA63}"/>
                </a:ext>
              </a:extLst>
            </p:cNvPr>
            <p:cNvSpPr/>
            <p:nvPr/>
          </p:nvSpPr>
          <p:spPr>
            <a:xfrm>
              <a:off x="1979450" y="1252100"/>
              <a:ext cx="219525" cy="393575"/>
            </a:xfrm>
            <a:custGeom>
              <a:avLst/>
              <a:gdLst/>
              <a:ahLst/>
              <a:cxnLst/>
              <a:rect l="l" t="t" r="r" b="b"/>
              <a:pathLst>
                <a:path w="8781" h="15743" extrusionOk="0">
                  <a:moveTo>
                    <a:pt x="2958" y="0"/>
                  </a:moveTo>
                  <a:lnTo>
                    <a:pt x="0" y="1489"/>
                  </a:lnTo>
                  <a:lnTo>
                    <a:pt x="688" y="2865"/>
                  </a:lnTo>
                  <a:lnTo>
                    <a:pt x="5648" y="12877"/>
                  </a:lnTo>
                  <a:lnTo>
                    <a:pt x="5699" y="12960"/>
                  </a:lnTo>
                  <a:lnTo>
                    <a:pt x="8780" y="15742"/>
                  </a:lnTo>
                  <a:lnTo>
                    <a:pt x="8606" y="11717"/>
                  </a:lnTo>
                  <a:lnTo>
                    <a:pt x="8564" y="11594"/>
                  </a:lnTo>
                  <a:lnTo>
                    <a:pt x="3646" y="1366"/>
                  </a:lnTo>
                  <a:lnTo>
                    <a:pt x="2958"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09;p49">
              <a:extLst>
                <a:ext uri="{FF2B5EF4-FFF2-40B4-BE49-F238E27FC236}">
                  <a16:creationId xmlns:a16="http://schemas.microsoft.com/office/drawing/2014/main" id="{C59AE0EB-6601-7AE7-696E-32094DAA19A0}"/>
                </a:ext>
              </a:extLst>
            </p:cNvPr>
            <p:cNvSpPr/>
            <p:nvPr/>
          </p:nvSpPr>
          <p:spPr>
            <a:xfrm>
              <a:off x="2011525" y="1311900"/>
              <a:ext cx="115550" cy="242900"/>
            </a:xfrm>
            <a:custGeom>
              <a:avLst/>
              <a:gdLst/>
              <a:ahLst/>
              <a:cxnLst/>
              <a:rect l="l" t="t" r="r" b="b"/>
              <a:pathLst>
                <a:path w="4622" h="9716" extrusionOk="0">
                  <a:moveTo>
                    <a:pt x="1" y="1"/>
                  </a:moveTo>
                  <a:lnTo>
                    <a:pt x="4581" y="9715"/>
                  </a:lnTo>
                  <a:lnTo>
                    <a:pt x="4622" y="9715"/>
                  </a:lnTo>
                  <a:lnTo>
                    <a:pt x="4622" y="9674"/>
                  </a:lnTo>
                  <a:lnTo>
                    <a:pt x="52"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10;p49">
              <a:extLst>
                <a:ext uri="{FF2B5EF4-FFF2-40B4-BE49-F238E27FC236}">
                  <a16:creationId xmlns:a16="http://schemas.microsoft.com/office/drawing/2014/main" id="{14949FED-0961-2D7B-FB1C-7A41D8B1B82D}"/>
                </a:ext>
              </a:extLst>
            </p:cNvPr>
            <p:cNvSpPr/>
            <p:nvPr/>
          </p:nvSpPr>
          <p:spPr>
            <a:xfrm>
              <a:off x="2049025" y="1292650"/>
              <a:ext cx="117850" cy="241850"/>
            </a:xfrm>
            <a:custGeom>
              <a:avLst/>
              <a:gdLst/>
              <a:ahLst/>
              <a:cxnLst/>
              <a:rect l="l" t="t" r="r" b="b"/>
              <a:pathLst>
                <a:path w="4714" h="9674" extrusionOk="0">
                  <a:moveTo>
                    <a:pt x="0" y="1"/>
                  </a:moveTo>
                  <a:lnTo>
                    <a:pt x="0" y="42"/>
                  </a:lnTo>
                  <a:lnTo>
                    <a:pt x="4662" y="9623"/>
                  </a:lnTo>
                  <a:lnTo>
                    <a:pt x="4714" y="9674"/>
                  </a:lnTo>
                  <a:lnTo>
                    <a:pt x="4714" y="9623"/>
                  </a:lnTo>
                  <a:lnTo>
                    <a:pt x="41" y="42"/>
                  </a:lnTo>
                  <a:lnTo>
                    <a:pt x="0"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11;p49">
              <a:extLst>
                <a:ext uri="{FF2B5EF4-FFF2-40B4-BE49-F238E27FC236}">
                  <a16:creationId xmlns:a16="http://schemas.microsoft.com/office/drawing/2014/main" id="{2267D8BF-5D7F-7AF4-38F4-22E906BD05E9}"/>
                </a:ext>
              </a:extLst>
            </p:cNvPr>
            <p:cNvSpPr/>
            <p:nvPr/>
          </p:nvSpPr>
          <p:spPr>
            <a:xfrm>
              <a:off x="2120650" y="1533200"/>
              <a:ext cx="78325" cy="112475"/>
            </a:xfrm>
            <a:custGeom>
              <a:avLst/>
              <a:gdLst/>
              <a:ahLst/>
              <a:cxnLst/>
              <a:rect l="l" t="t" r="r" b="b"/>
              <a:pathLst>
                <a:path w="3133" h="4499" extrusionOk="0">
                  <a:moveTo>
                    <a:pt x="1849" y="1"/>
                  </a:moveTo>
                  <a:lnTo>
                    <a:pt x="1633" y="1284"/>
                  </a:lnTo>
                  <a:lnTo>
                    <a:pt x="257" y="822"/>
                  </a:lnTo>
                  <a:lnTo>
                    <a:pt x="0" y="1633"/>
                  </a:lnTo>
                  <a:lnTo>
                    <a:pt x="51" y="1716"/>
                  </a:lnTo>
                  <a:lnTo>
                    <a:pt x="1972" y="3430"/>
                  </a:lnTo>
                  <a:lnTo>
                    <a:pt x="3132" y="4498"/>
                  </a:lnTo>
                  <a:lnTo>
                    <a:pt x="3081" y="2917"/>
                  </a:lnTo>
                  <a:lnTo>
                    <a:pt x="2958" y="473"/>
                  </a:lnTo>
                  <a:lnTo>
                    <a:pt x="2916" y="350"/>
                  </a:lnTo>
                  <a:lnTo>
                    <a:pt x="1849" y="1"/>
                  </a:ln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212;p49">
              <a:extLst>
                <a:ext uri="{FF2B5EF4-FFF2-40B4-BE49-F238E27FC236}">
                  <a16:creationId xmlns:a16="http://schemas.microsoft.com/office/drawing/2014/main" id="{757A3374-B3BC-7E33-5C0B-E5B1BA83A23B}"/>
                </a:ext>
              </a:extLst>
            </p:cNvPr>
            <p:cNvSpPr/>
            <p:nvPr/>
          </p:nvSpPr>
          <p:spPr>
            <a:xfrm>
              <a:off x="2169925" y="1603800"/>
              <a:ext cx="29050" cy="41875"/>
            </a:xfrm>
            <a:custGeom>
              <a:avLst/>
              <a:gdLst/>
              <a:ahLst/>
              <a:cxnLst/>
              <a:rect l="l" t="t" r="r" b="b"/>
              <a:pathLst>
                <a:path w="1162" h="1675" extrusionOk="0">
                  <a:moveTo>
                    <a:pt x="689" y="1"/>
                  </a:moveTo>
                  <a:cubicBezTo>
                    <a:pt x="432" y="52"/>
                    <a:pt x="134" y="309"/>
                    <a:pt x="1" y="606"/>
                  </a:cubicBezTo>
                  <a:lnTo>
                    <a:pt x="1161" y="1674"/>
                  </a:lnTo>
                  <a:lnTo>
                    <a:pt x="1110" y="93"/>
                  </a:lnTo>
                  <a:cubicBezTo>
                    <a:pt x="1069" y="93"/>
                    <a:pt x="1028" y="52"/>
                    <a:pt x="987" y="52"/>
                  </a:cubicBezTo>
                  <a:cubicBezTo>
                    <a:pt x="904" y="1"/>
                    <a:pt x="812" y="1"/>
                    <a:pt x="689"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13;p49">
              <a:extLst>
                <a:ext uri="{FF2B5EF4-FFF2-40B4-BE49-F238E27FC236}">
                  <a16:creationId xmlns:a16="http://schemas.microsoft.com/office/drawing/2014/main" id="{DDBA64CE-8A4F-ADB7-CD86-4E83CF0BD67D}"/>
                </a:ext>
              </a:extLst>
            </p:cNvPr>
            <p:cNvSpPr/>
            <p:nvPr/>
          </p:nvSpPr>
          <p:spPr>
            <a:xfrm>
              <a:off x="1979450" y="1252100"/>
              <a:ext cx="91150" cy="71650"/>
            </a:xfrm>
            <a:custGeom>
              <a:avLst/>
              <a:gdLst/>
              <a:ahLst/>
              <a:cxnLst/>
              <a:rect l="l" t="t" r="r" b="b"/>
              <a:pathLst>
                <a:path w="3646" h="2866" extrusionOk="0">
                  <a:moveTo>
                    <a:pt x="2958" y="0"/>
                  </a:moveTo>
                  <a:lnTo>
                    <a:pt x="0" y="1489"/>
                  </a:lnTo>
                  <a:lnTo>
                    <a:pt x="257" y="1962"/>
                  </a:lnTo>
                  <a:lnTo>
                    <a:pt x="257" y="2003"/>
                  </a:lnTo>
                  <a:lnTo>
                    <a:pt x="432" y="2311"/>
                  </a:lnTo>
                  <a:lnTo>
                    <a:pt x="432" y="2352"/>
                  </a:lnTo>
                  <a:lnTo>
                    <a:pt x="688" y="2865"/>
                  </a:lnTo>
                  <a:lnTo>
                    <a:pt x="3646" y="1366"/>
                  </a:lnTo>
                  <a:lnTo>
                    <a:pt x="3389" y="853"/>
                  </a:lnTo>
                  <a:lnTo>
                    <a:pt x="3338" y="770"/>
                  </a:lnTo>
                  <a:lnTo>
                    <a:pt x="3214" y="514"/>
                  </a:lnTo>
                  <a:lnTo>
                    <a:pt x="3173" y="462"/>
                  </a:lnTo>
                  <a:lnTo>
                    <a:pt x="2958"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214;p49">
              <a:extLst>
                <a:ext uri="{FF2B5EF4-FFF2-40B4-BE49-F238E27FC236}">
                  <a16:creationId xmlns:a16="http://schemas.microsoft.com/office/drawing/2014/main" id="{8BC1B4A1-8573-1E01-FAF7-352BA2A543D3}"/>
                </a:ext>
              </a:extLst>
            </p:cNvPr>
            <p:cNvSpPr/>
            <p:nvPr/>
          </p:nvSpPr>
          <p:spPr>
            <a:xfrm>
              <a:off x="1985875" y="1263650"/>
              <a:ext cx="73950" cy="38525"/>
            </a:xfrm>
            <a:custGeom>
              <a:avLst/>
              <a:gdLst/>
              <a:ahLst/>
              <a:cxnLst/>
              <a:rect l="l" t="t" r="r" b="b"/>
              <a:pathLst>
                <a:path w="2958" h="1541" extrusionOk="0">
                  <a:moveTo>
                    <a:pt x="2916" y="0"/>
                  </a:moveTo>
                  <a:lnTo>
                    <a:pt x="0" y="1500"/>
                  </a:lnTo>
                  <a:lnTo>
                    <a:pt x="0" y="1541"/>
                  </a:lnTo>
                  <a:lnTo>
                    <a:pt x="2957" y="52"/>
                  </a:lnTo>
                  <a:lnTo>
                    <a:pt x="2916"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215;p49">
              <a:extLst>
                <a:ext uri="{FF2B5EF4-FFF2-40B4-BE49-F238E27FC236}">
                  <a16:creationId xmlns:a16="http://schemas.microsoft.com/office/drawing/2014/main" id="{18A7FD3A-210C-5BAD-7796-BEDB40025224}"/>
                </a:ext>
              </a:extLst>
            </p:cNvPr>
            <p:cNvSpPr/>
            <p:nvPr/>
          </p:nvSpPr>
          <p:spPr>
            <a:xfrm>
              <a:off x="1990225" y="1271350"/>
              <a:ext cx="73950" cy="39550"/>
            </a:xfrm>
            <a:custGeom>
              <a:avLst/>
              <a:gdLst/>
              <a:ahLst/>
              <a:cxnLst/>
              <a:rect l="l" t="t" r="r" b="b"/>
              <a:pathLst>
                <a:path w="2958" h="1582" extrusionOk="0">
                  <a:moveTo>
                    <a:pt x="2907" y="0"/>
                  </a:moveTo>
                  <a:lnTo>
                    <a:pt x="1" y="1541"/>
                  </a:lnTo>
                  <a:lnTo>
                    <a:pt x="1" y="1582"/>
                  </a:lnTo>
                  <a:lnTo>
                    <a:pt x="2958" y="83"/>
                  </a:lnTo>
                  <a:lnTo>
                    <a:pt x="2907"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16;p49">
              <a:extLst>
                <a:ext uri="{FF2B5EF4-FFF2-40B4-BE49-F238E27FC236}">
                  <a16:creationId xmlns:a16="http://schemas.microsoft.com/office/drawing/2014/main" id="{CD42CC6C-8BD0-CD99-72B5-F550C1EC5F3D}"/>
                </a:ext>
              </a:extLst>
            </p:cNvPr>
            <p:cNvSpPr/>
            <p:nvPr/>
          </p:nvSpPr>
          <p:spPr>
            <a:xfrm>
              <a:off x="2024375" y="1476725"/>
              <a:ext cx="98600" cy="97325"/>
            </a:xfrm>
            <a:custGeom>
              <a:avLst/>
              <a:gdLst/>
              <a:ahLst/>
              <a:cxnLst/>
              <a:rect l="l" t="t" r="r" b="b"/>
              <a:pathLst>
                <a:path w="3944" h="3893" extrusionOk="0">
                  <a:moveTo>
                    <a:pt x="1797" y="1"/>
                  </a:moveTo>
                  <a:lnTo>
                    <a:pt x="1592" y="1623"/>
                  </a:lnTo>
                  <a:lnTo>
                    <a:pt x="0" y="2003"/>
                  </a:lnTo>
                  <a:lnTo>
                    <a:pt x="1335" y="2352"/>
                  </a:lnTo>
                  <a:lnTo>
                    <a:pt x="1202" y="3892"/>
                  </a:lnTo>
                  <a:lnTo>
                    <a:pt x="1972" y="2609"/>
                  </a:lnTo>
                  <a:lnTo>
                    <a:pt x="3040" y="3595"/>
                  </a:lnTo>
                  <a:lnTo>
                    <a:pt x="2701" y="2177"/>
                  </a:lnTo>
                  <a:lnTo>
                    <a:pt x="3944" y="1325"/>
                  </a:lnTo>
                  <a:lnTo>
                    <a:pt x="2362" y="1489"/>
                  </a:lnTo>
                  <a:lnTo>
                    <a:pt x="179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17;p49">
              <a:extLst>
                <a:ext uri="{FF2B5EF4-FFF2-40B4-BE49-F238E27FC236}">
                  <a16:creationId xmlns:a16="http://schemas.microsoft.com/office/drawing/2014/main" id="{AAA0B6D8-8BA7-01B3-C341-AB1179A86229}"/>
                </a:ext>
              </a:extLst>
            </p:cNvPr>
            <p:cNvSpPr/>
            <p:nvPr/>
          </p:nvSpPr>
          <p:spPr>
            <a:xfrm>
              <a:off x="1573050" y="1795325"/>
              <a:ext cx="97325" cy="98600"/>
            </a:xfrm>
            <a:custGeom>
              <a:avLst/>
              <a:gdLst/>
              <a:ahLst/>
              <a:cxnLst/>
              <a:rect l="l" t="t" r="r" b="b"/>
              <a:pathLst>
                <a:path w="3893" h="3944" extrusionOk="0">
                  <a:moveTo>
                    <a:pt x="1798" y="0"/>
                  </a:moveTo>
                  <a:lnTo>
                    <a:pt x="1582" y="1633"/>
                  </a:lnTo>
                  <a:lnTo>
                    <a:pt x="1" y="2054"/>
                  </a:lnTo>
                  <a:lnTo>
                    <a:pt x="1325" y="2403"/>
                  </a:lnTo>
                  <a:lnTo>
                    <a:pt x="1202" y="3943"/>
                  </a:lnTo>
                  <a:lnTo>
                    <a:pt x="1972" y="2608"/>
                  </a:lnTo>
                  <a:lnTo>
                    <a:pt x="3040" y="3635"/>
                  </a:lnTo>
                  <a:lnTo>
                    <a:pt x="2701" y="2228"/>
                  </a:lnTo>
                  <a:lnTo>
                    <a:pt x="3893" y="1325"/>
                  </a:lnTo>
                  <a:lnTo>
                    <a:pt x="2352" y="1499"/>
                  </a:lnTo>
                  <a:lnTo>
                    <a:pt x="179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18;p49">
              <a:extLst>
                <a:ext uri="{FF2B5EF4-FFF2-40B4-BE49-F238E27FC236}">
                  <a16:creationId xmlns:a16="http://schemas.microsoft.com/office/drawing/2014/main" id="{40E17784-12AA-FB16-90C2-8220BD0D98F2}"/>
                </a:ext>
              </a:extLst>
            </p:cNvPr>
            <p:cNvSpPr/>
            <p:nvPr/>
          </p:nvSpPr>
          <p:spPr>
            <a:xfrm>
              <a:off x="1890238" y="1540538"/>
              <a:ext cx="70622" cy="72124"/>
            </a:xfrm>
            <a:custGeom>
              <a:avLst/>
              <a:gdLst/>
              <a:ahLst/>
              <a:cxnLst/>
              <a:rect l="l" t="t" r="r" b="b"/>
              <a:pathLst>
                <a:path w="4324" h="4416" extrusionOk="0">
                  <a:moveTo>
                    <a:pt x="3162" y="0"/>
                  </a:moveTo>
                  <a:cubicBezTo>
                    <a:pt x="3136" y="0"/>
                    <a:pt x="3109" y="3"/>
                    <a:pt x="3081" y="10"/>
                  </a:cubicBezTo>
                  <a:lnTo>
                    <a:pt x="2691" y="52"/>
                  </a:lnTo>
                  <a:cubicBezTo>
                    <a:pt x="2568" y="93"/>
                    <a:pt x="2476" y="185"/>
                    <a:pt x="2434" y="267"/>
                  </a:cubicBezTo>
                  <a:lnTo>
                    <a:pt x="2054" y="2793"/>
                  </a:lnTo>
                  <a:lnTo>
                    <a:pt x="987" y="524"/>
                  </a:lnTo>
                  <a:cubicBezTo>
                    <a:pt x="935" y="390"/>
                    <a:pt x="812" y="349"/>
                    <a:pt x="678" y="349"/>
                  </a:cubicBezTo>
                  <a:lnTo>
                    <a:pt x="257" y="390"/>
                  </a:lnTo>
                  <a:cubicBezTo>
                    <a:pt x="83" y="442"/>
                    <a:pt x="1" y="565"/>
                    <a:pt x="1" y="698"/>
                  </a:cubicBezTo>
                  <a:lnTo>
                    <a:pt x="124" y="4200"/>
                  </a:lnTo>
                  <a:cubicBezTo>
                    <a:pt x="124" y="4293"/>
                    <a:pt x="124" y="4334"/>
                    <a:pt x="216" y="4375"/>
                  </a:cubicBezTo>
                  <a:cubicBezTo>
                    <a:pt x="257" y="4416"/>
                    <a:pt x="299" y="4416"/>
                    <a:pt x="381" y="4416"/>
                  </a:cubicBezTo>
                  <a:lnTo>
                    <a:pt x="730" y="4375"/>
                  </a:lnTo>
                  <a:cubicBezTo>
                    <a:pt x="853" y="4375"/>
                    <a:pt x="935" y="4241"/>
                    <a:pt x="935" y="4118"/>
                  </a:cubicBezTo>
                  <a:lnTo>
                    <a:pt x="853" y="2146"/>
                  </a:lnTo>
                  <a:lnTo>
                    <a:pt x="1798" y="4077"/>
                  </a:lnTo>
                  <a:cubicBezTo>
                    <a:pt x="1831" y="4144"/>
                    <a:pt x="1892" y="4211"/>
                    <a:pt x="1986" y="4211"/>
                  </a:cubicBezTo>
                  <a:cubicBezTo>
                    <a:pt x="2007" y="4211"/>
                    <a:pt x="2030" y="4208"/>
                    <a:pt x="2054" y="4200"/>
                  </a:cubicBezTo>
                  <a:lnTo>
                    <a:pt x="2434" y="4159"/>
                  </a:lnTo>
                  <a:cubicBezTo>
                    <a:pt x="2568" y="4159"/>
                    <a:pt x="2650" y="4036"/>
                    <a:pt x="2650" y="3902"/>
                  </a:cubicBezTo>
                  <a:lnTo>
                    <a:pt x="2989" y="1807"/>
                  </a:lnTo>
                  <a:lnTo>
                    <a:pt x="3461" y="3728"/>
                  </a:lnTo>
                  <a:cubicBezTo>
                    <a:pt x="3502" y="3861"/>
                    <a:pt x="3636" y="3943"/>
                    <a:pt x="3759" y="3943"/>
                  </a:cubicBezTo>
                  <a:lnTo>
                    <a:pt x="4149" y="3861"/>
                  </a:lnTo>
                  <a:cubicBezTo>
                    <a:pt x="4190" y="3861"/>
                    <a:pt x="4273" y="3820"/>
                    <a:pt x="4273" y="3779"/>
                  </a:cubicBezTo>
                  <a:cubicBezTo>
                    <a:pt x="4324" y="3728"/>
                    <a:pt x="4324" y="3646"/>
                    <a:pt x="4324" y="3605"/>
                  </a:cubicBezTo>
                  <a:lnTo>
                    <a:pt x="3420" y="226"/>
                  </a:lnTo>
                  <a:cubicBezTo>
                    <a:pt x="3386" y="81"/>
                    <a:pt x="3288" y="0"/>
                    <a:pt x="3162"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 name="Google Shape;1242;p51">
            <a:extLst>
              <a:ext uri="{FF2B5EF4-FFF2-40B4-BE49-F238E27FC236}">
                <a16:creationId xmlns:a16="http://schemas.microsoft.com/office/drawing/2014/main" id="{56209A52-9152-9185-44E2-F768B626AF85}"/>
              </a:ext>
            </a:extLst>
          </p:cNvPr>
          <p:cNvGrpSpPr/>
          <p:nvPr/>
        </p:nvGrpSpPr>
        <p:grpSpPr>
          <a:xfrm>
            <a:off x="155691" y="187206"/>
            <a:ext cx="764913" cy="487959"/>
            <a:chOff x="3690516" y="902025"/>
            <a:chExt cx="1871575" cy="952294"/>
          </a:xfrm>
        </p:grpSpPr>
        <p:grpSp>
          <p:nvGrpSpPr>
            <p:cNvPr id="56" name="Google Shape;1243;p51">
              <a:extLst>
                <a:ext uri="{FF2B5EF4-FFF2-40B4-BE49-F238E27FC236}">
                  <a16:creationId xmlns:a16="http://schemas.microsoft.com/office/drawing/2014/main" id="{2F42E37E-89BE-E106-349E-1661A8D61D58}"/>
                </a:ext>
              </a:extLst>
            </p:cNvPr>
            <p:cNvGrpSpPr/>
            <p:nvPr/>
          </p:nvGrpSpPr>
          <p:grpSpPr>
            <a:xfrm>
              <a:off x="3690516" y="902025"/>
              <a:ext cx="1871575" cy="952294"/>
              <a:chOff x="3668622" y="601925"/>
              <a:chExt cx="1871575" cy="952294"/>
            </a:xfrm>
          </p:grpSpPr>
          <p:sp>
            <p:nvSpPr>
              <p:cNvPr id="1434" name="Google Shape;1244;p51">
                <a:extLst>
                  <a:ext uri="{FF2B5EF4-FFF2-40B4-BE49-F238E27FC236}">
                    <a16:creationId xmlns:a16="http://schemas.microsoft.com/office/drawing/2014/main" id="{885AD0FB-98F5-CBA8-3EFF-B97D9264473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245;p51">
                <a:extLst>
                  <a:ext uri="{FF2B5EF4-FFF2-40B4-BE49-F238E27FC236}">
                    <a16:creationId xmlns:a16="http://schemas.microsoft.com/office/drawing/2014/main" id="{DEEC63A9-F1B3-1047-60D0-4B02DB4FEE05}"/>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246;p51">
              <a:extLst>
                <a:ext uri="{FF2B5EF4-FFF2-40B4-BE49-F238E27FC236}">
                  <a16:creationId xmlns:a16="http://schemas.microsoft.com/office/drawing/2014/main" id="{7C17B15D-6EF9-55D3-21B8-5325132A4867}"/>
                </a:ext>
              </a:extLst>
            </p:cNvPr>
            <p:cNvGrpSpPr/>
            <p:nvPr/>
          </p:nvGrpSpPr>
          <p:grpSpPr>
            <a:xfrm>
              <a:off x="3690516" y="902025"/>
              <a:ext cx="1871575" cy="952294"/>
              <a:chOff x="3668622" y="601925"/>
              <a:chExt cx="1871575" cy="952294"/>
            </a:xfrm>
          </p:grpSpPr>
          <p:sp>
            <p:nvSpPr>
              <p:cNvPr id="58" name="Google Shape;1247;p51">
                <a:extLst>
                  <a:ext uri="{FF2B5EF4-FFF2-40B4-BE49-F238E27FC236}">
                    <a16:creationId xmlns:a16="http://schemas.microsoft.com/office/drawing/2014/main" id="{B5EA0B1A-C0E6-864A-FDC0-75E4FD890100}"/>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248;p51">
                <a:extLst>
                  <a:ext uri="{FF2B5EF4-FFF2-40B4-BE49-F238E27FC236}">
                    <a16:creationId xmlns:a16="http://schemas.microsoft.com/office/drawing/2014/main" id="{C3F9EF02-5B93-3FB1-1AB3-AD8C9BB6AE71}"/>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249;p51">
                <a:extLst>
                  <a:ext uri="{FF2B5EF4-FFF2-40B4-BE49-F238E27FC236}">
                    <a16:creationId xmlns:a16="http://schemas.microsoft.com/office/drawing/2014/main" id="{6FA0E745-6A46-1DDF-1433-3C885F703EBF}"/>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250;p51">
                <a:extLst>
                  <a:ext uri="{FF2B5EF4-FFF2-40B4-BE49-F238E27FC236}">
                    <a16:creationId xmlns:a16="http://schemas.microsoft.com/office/drawing/2014/main" id="{CBD9BA0D-C9FF-4236-846E-415FF164BCC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251;p51">
                <a:extLst>
                  <a:ext uri="{FF2B5EF4-FFF2-40B4-BE49-F238E27FC236}">
                    <a16:creationId xmlns:a16="http://schemas.microsoft.com/office/drawing/2014/main" id="{DB9FE920-3C6A-124E-DCC9-7BFD21847FAF}"/>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252;p51">
                <a:extLst>
                  <a:ext uri="{FF2B5EF4-FFF2-40B4-BE49-F238E27FC236}">
                    <a16:creationId xmlns:a16="http://schemas.microsoft.com/office/drawing/2014/main" id="{0C8C338A-494E-05C6-D9CB-AB64A8C3CC73}"/>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253;p51">
                <a:extLst>
                  <a:ext uri="{FF2B5EF4-FFF2-40B4-BE49-F238E27FC236}">
                    <a16:creationId xmlns:a16="http://schemas.microsoft.com/office/drawing/2014/main" id="{1D718E17-21DB-1FB9-68D9-AB527FFFB43C}"/>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254;p51">
                <a:extLst>
                  <a:ext uri="{FF2B5EF4-FFF2-40B4-BE49-F238E27FC236}">
                    <a16:creationId xmlns:a16="http://schemas.microsoft.com/office/drawing/2014/main" id="{0CB1FEB8-AFA6-032A-5FCA-6D6DD7AA7F24}"/>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255;p51">
                <a:extLst>
                  <a:ext uri="{FF2B5EF4-FFF2-40B4-BE49-F238E27FC236}">
                    <a16:creationId xmlns:a16="http://schemas.microsoft.com/office/drawing/2014/main" id="{49FD32EF-7A8B-5648-DD37-8A1957D2C0C8}"/>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256;p51">
                <a:extLst>
                  <a:ext uri="{FF2B5EF4-FFF2-40B4-BE49-F238E27FC236}">
                    <a16:creationId xmlns:a16="http://schemas.microsoft.com/office/drawing/2014/main" id="{0E76B2FD-F522-BBCF-1DC3-42F60644F365}"/>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257;p51">
                <a:extLst>
                  <a:ext uri="{FF2B5EF4-FFF2-40B4-BE49-F238E27FC236}">
                    <a16:creationId xmlns:a16="http://schemas.microsoft.com/office/drawing/2014/main" id="{BE33B91E-C288-F2FA-9F98-0D5D4832DE02}"/>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258;p51">
                <a:extLst>
                  <a:ext uri="{FF2B5EF4-FFF2-40B4-BE49-F238E27FC236}">
                    <a16:creationId xmlns:a16="http://schemas.microsoft.com/office/drawing/2014/main" id="{322A87CD-BAB4-AC29-651E-589EB09CF7B2}"/>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259;p51">
                <a:extLst>
                  <a:ext uri="{FF2B5EF4-FFF2-40B4-BE49-F238E27FC236}">
                    <a16:creationId xmlns:a16="http://schemas.microsoft.com/office/drawing/2014/main" id="{15DCC34E-296A-DF6B-1B7C-4E3B04048F6E}"/>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260;p51">
                <a:extLst>
                  <a:ext uri="{FF2B5EF4-FFF2-40B4-BE49-F238E27FC236}">
                    <a16:creationId xmlns:a16="http://schemas.microsoft.com/office/drawing/2014/main" id="{6F3F6F67-E11A-C4B5-7B45-814141E5EEA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261;p51">
                <a:extLst>
                  <a:ext uri="{FF2B5EF4-FFF2-40B4-BE49-F238E27FC236}">
                    <a16:creationId xmlns:a16="http://schemas.microsoft.com/office/drawing/2014/main" id="{CB0803F8-5FDF-2769-4236-5316FEAA5DBC}"/>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262;p51">
                <a:extLst>
                  <a:ext uri="{FF2B5EF4-FFF2-40B4-BE49-F238E27FC236}">
                    <a16:creationId xmlns:a16="http://schemas.microsoft.com/office/drawing/2014/main" id="{B1F41BE3-39F4-4466-94EF-6C29F70AF3B0}"/>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263;p51">
                <a:extLst>
                  <a:ext uri="{FF2B5EF4-FFF2-40B4-BE49-F238E27FC236}">
                    <a16:creationId xmlns:a16="http://schemas.microsoft.com/office/drawing/2014/main" id="{817DA414-B1D3-4E2E-F5B8-1019E34572EB}"/>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264;p51">
                <a:extLst>
                  <a:ext uri="{FF2B5EF4-FFF2-40B4-BE49-F238E27FC236}">
                    <a16:creationId xmlns:a16="http://schemas.microsoft.com/office/drawing/2014/main" id="{5D1A3D80-E619-F626-B6F9-0D717E5A2F62}"/>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265;p51">
                <a:extLst>
                  <a:ext uri="{FF2B5EF4-FFF2-40B4-BE49-F238E27FC236}">
                    <a16:creationId xmlns:a16="http://schemas.microsoft.com/office/drawing/2014/main" id="{749BBC2F-249F-4B96-278D-F728616EC368}"/>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266;p51">
                <a:extLst>
                  <a:ext uri="{FF2B5EF4-FFF2-40B4-BE49-F238E27FC236}">
                    <a16:creationId xmlns:a16="http://schemas.microsoft.com/office/drawing/2014/main" id="{B52E4A9D-A9EB-FE70-4FFD-CEA93D208184}"/>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267;p51">
                <a:extLst>
                  <a:ext uri="{FF2B5EF4-FFF2-40B4-BE49-F238E27FC236}">
                    <a16:creationId xmlns:a16="http://schemas.microsoft.com/office/drawing/2014/main" id="{E44667FB-3F99-33FF-5DE4-D0939885A7AA}"/>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268;p51">
                <a:extLst>
                  <a:ext uri="{FF2B5EF4-FFF2-40B4-BE49-F238E27FC236}">
                    <a16:creationId xmlns:a16="http://schemas.microsoft.com/office/drawing/2014/main" id="{285F6676-E29B-4094-D7F6-8A160A47B174}"/>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269;p51">
                <a:extLst>
                  <a:ext uri="{FF2B5EF4-FFF2-40B4-BE49-F238E27FC236}">
                    <a16:creationId xmlns:a16="http://schemas.microsoft.com/office/drawing/2014/main" id="{0A38EA15-F2C6-5BB7-A998-467636FAE070}"/>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270;p51">
                <a:extLst>
                  <a:ext uri="{FF2B5EF4-FFF2-40B4-BE49-F238E27FC236}">
                    <a16:creationId xmlns:a16="http://schemas.microsoft.com/office/drawing/2014/main" id="{424A7813-4C80-F40A-4956-C1224E32F4E2}"/>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271;p51">
                <a:extLst>
                  <a:ext uri="{FF2B5EF4-FFF2-40B4-BE49-F238E27FC236}">
                    <a16:creationId xmlns:a16="http://schemas.microsoft.com/office/drawing/2014/main" id="{EFFC1AB3-A240-BC8A-3FFC-3982FEC6B62F}"/>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272;p51">
                <a:extLst>
                  <a:ext uri="{FF2B5EF4-FFF2-40B4-BE49-F238E27FC236}">
                    <a16:creationId xmlns:a16="http://schemas.microsoft.com/office/drawing/2014/main" id="{74D23E80-7C20-E025-7EE0-0A145A0DE271}"/>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273;p51">
                <a:extLst>
                  <a:ext uri="{FF2B5EF4-FFF2-40B4-BE49-F238E27FC236}">
                    <a16:creationId xmlns:a16="http://schemas.microsoft.com/office/drawing/2014/main" id="{738242B2-EA8B-CF82-0F7A-C01FE1331FF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274;p51">
                <a:extLst>
                  <a:ext uri="{FF2B5EF4-FFF2-40B4-BE49-F238E27FC236}">
                    <a16:creationId xmlns:a16="http://schemas.microsoft.com/office/drawing/2014/main" id="{BDEE161C-98CF-400B-3564-998F1441A1FB}"/>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275;p51">
                <a:extLst>
                  <a:ext uri="{FF2B5EF4-FFF2-40B4-BE49-F238E27FC236}">
                    <a16:creationId xmlns:a16="http://schemas.microsoft.com/office/drawing/2014/main" id="{02CD6021-B79D-CC1C-CDBA-6CDD0A08D35F}"/>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276;p51">
                <a:extLst>
                  <a:ext uri="{FF2B5EF4-FFF2-40B4-BE49-F238E27FC236}">
                    <a16:creationId xmlns:a16="http://schemas.microsoft.com/office/drawing/2014/main" id="{203318D3-9677-C88C-FAA1-BCE4B5C7550D}"/>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277;p51">
                <a:extLst>
                  <a:ext uri="{FF2B5EF4-FFF2-40B4-BE49-F238E27FC236}">
                    <a16:creationId xmlns:a16="http://schemas.microsoft.com/office/drawing/2014/main" id="{5ACF57AC-8424-F9F0-8D04-12DC59B3018F}"/>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278;p51">
                <a:extLst>
                  <a:ext uri="{FF2B5EF4-FFF2-40B4-BE49-F238E27FC236}">
                    <a16:creationId xmlns:a16="http://schemas.microsoft.com/office/drawing/2014/main" id="{CE1746A6-C006-59D8-7515-DCCAD2EEE370}"/>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279;p51">
                <a:extLst>
                  <a:ext uri="{FF2B5EF4-FFF2-40B4-BE49-F238E27FC236}">
                    <a16:creationId xmlns:a16="http://schemas.microsoft.com/office/drawing/2014/main" id="{0E1E7710-B7A2-3AA9-BFB3-32AB0F81BAD0}"/>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280;p51">
                <a:extLst>
                  <a:ext uri="{FF2B5EF4-FFF2-40B4-BE49-F238E27FC236}">
                    <a16:creationId xmlns:a16="http://schemas.microsoft.com/office/drawing/2014/main" id="{78156FF4-7608-006F-6AEB-C94659D0E6B5}"/>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281;p51">
                <a:extLst>
                  <a:ext uri="{FF2B5EF4-FFF2-40B4-BE49-F238E27FC236}">
                    <a16:creationId xmlns:a16="http://schemas.microsoft.com/office/drawing/2014/main" id="{733EA9ED-378A-BA70-0754-E55BC58A603B}"/>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282;p51">
                <a:extLst>
                  <a:ext uri="{FF2B5EF4-FFF2-40B4-BE49-F238E27FC236}">
                    <a16:creationId xmlns:a16="http://schemas.microsoft.com/office/drawing/2014/main" id="{3E023E4D-C76D-4242-7872-B3B8C07D2E75}"/>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283;p51">
                <a:extLst>
                  <a:ext uri="{FF2B5EF4-FFF2-40B4-BE49-F238E27FC236}">
                    <a16:creationId xmlns:a16="http://schemas.microsoft.com/office/drawing/2014/main" id="{8B3D2DB9-9042-69A2-6CD1-9A67A2F15CB0}"/>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284;p51">
                <a:extLst>
                  <a:ext uri="{FF2B5EF4-FFF2-40B4-BE49-F238E27FC236}">
                    <a16:creationId xmlns:a16="http://schemas.microsoft.com/office/drawing/2014/main" id="{4A9301AD-D644-2156-4DFE-AD8648AB3D49}"/>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285;p51">
                <a:extLst>
                  <a:ext uri="{FF2B5EF4-FFF2-40B4-BE49-F238E27FC236}">
                    <a16:creationId xmlns:a16="http://schemas.microsoft.com/office/drawing/2014/main" id="{2514C687-5105-53A3-6421-F16DF19AB500}"/>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286;p51">
                <a:extLst>
                  <a:ext uri="{FF2B5EF4-FFF2-40B4-BE49-F238E27FC236}">
                    <a16:creationId xmlns:a16="http://schemas.microsoft.com/office/drawing/2014/main" id="{CDB1396E-623F-36A2-EFEB-B6B2A398EA3C}"/>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287;p51">
                <a:extLst>
                  <a:ext uri="{FF2B5EF4-FFF2-40B4-BE49-F238E27FC236}">
                    <a16:creationId xmlns:a16="http://schemas.microsoft.com/office/drawing/2014/main" id="{53E5CC7F-5454-4FBB-A960-593459B42981}"/>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36" name="Google Shape;1288;p51">
            <a:extLst>
              <a:ext uri="{FF2B5EF4-FFF2-40B4-BE49-F238E27FC236}">
                <a16:creationId xmlns:a16="http://schemas.microsoft.com/office/drawing/2014/main" id="{39E55F1E-4A00-2853-8FF9-320D2F9F5831}"/>
              </a:ext>
            </a:extLst>
          </p:cNvPr>
          <p:cNvGrpSpPr/>
          <p:nvPr/>
        </p:nvGrpSpPr>
        <p:grpSpPr>
          <a:xfrm rot="541442">
            <a:off x="786275" y="2361986"/>
            <a:ext cx="1610857" cy="2196357"/>
            <a:chOff x="1290475" y="2139165"/>
            <a:chExt cx="1625875" cy="2216834"/>
          </a:xfrm>
        </p:grpSpPr>
        <p:sp>
          <p:nvSpPr>
            <p:cNvPr id="1437" name="Google Shape;1289;p51">
              <a:extLst>
                <a:ext uri="{FF2B5EF4-FFF2-40B4-BE49-F238E27FC236}">
                  <a16:creationId xmlns:a16="http://schemas.microsoft.com/office/drawing/2014/main" id="{3FBC0089-0091-C7B7-B126-5595D6779B9D}"/>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290;p51">
              <a:extLst>
                <a:ext uri="{FF2B5EF4-FFF2-40B4-BE49-F238E27FC236}">
                  <a16:creationId xmlns:a16="http://schemas.microsoft.com/office/drawing/2014/main" id="{26761B4F-7255-3859-D1A4-98B1D19EE3FA}"/>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291;p51">
              <a:extLst>
                <a:ext uri="{FF2B5EF4-FFF2-40B4-BE49-F238E27FC236}">
                  <a16:creationId xmlns:a16="http://schemas.microsoft.com/office/drawing/2014/main" id="{95CDD4F7-822F-0309-B54E-4E91E9CE4E7C}"/>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292;p51">
              <a:extLst>
                <a:ext uri="{FF2B5EF4-FFF2-40B4-BE49-F238E27FC236}">
                  <a16:creationId xmlns:a16="http://schemas.microsoft.com/office/drawing/2014/main" id="{7B3663BF-5369-13A2-929A-60CC32307BA5}"/>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 name="Google Shape;1576;p57">
            <a:extLst>
              <a:ext uri="{FF2B5EF4-FFF2-40B4-BE49-F238E27FC236}">
                <a16:creationId xmlns:a16="http://schemas.microsoft.com/office/drawing/2014/main" id="{29B0673E-BF00-B9A4-3CA4-A4A77CDF32F1}"/>
              </a:ext>
            </a:extLst>
          </p:cNvPr>
          <p:cNvGrpSpPr/>
          <p:nvPr/>
        </p:nvGrpSpPr>
        <p:grpSpPr>
          <a:xfrm>
            <a:off x="2220210" y="2785363"/>
            <a:ext cx="2123747" cy="806724"/>
            <a:chOff x="5048038" y="1385803"/>
            <a:chExt cx="2123747" cy="734746"/>
          </a:xfrm>
        </p:grpSpPr>
        <p:grpSp>
          <p:nvGrpSpPr>
            <p:cNvPr id="1442" name="Google Shape;1577;p57">
              <a:extLst>
                <a:ext uri="{FF2B5EF4-FFF2-40B4-BE49-F238E27FC236}">
                  <a16:creationId xmlns:a16="http://schemas.microsoft.com/office/drawing/2014/main" id="{6F589EFE-7CE8-6AF1-54F4-C65DF6EDB598}"/>
                </a:ext>
              </a:extLst>
            </p:cNvPr>
            <p:cNvGrpSpPr/>
            <p:nvPr/>
          </p:nvGrpSpPr>
          <p:grpSpPr>
            <a:xfrm>
              <a:off x="6386972" y="1385803"/>
              <a:ext cx="784812" cy="734746"/>
              <a:chOff x="1907550" y="-638278"/>
              <a:chExt cx="956505" cy="895486"/>
            </a:xfrm>
          </p:grpSpPr>
          <p:sp>
            <p:nvSpPr>
              <p:cNvPr id="1449" name="Google Shape;1578;p57">
                <a:extLst>
                  <a:ext uri="{FF2B5EF4-FFF2-40B4-BE49-F238E27FC236}">
                    <a16:creationId xmlns:a16="http://schemas.microsoft.com/office/drawing/2014/main" id="{0846361F-A1E3-291A-F78B-99407E378833}"/>
                  </a:ext>
                </a:extLst>
              </p:cNvPr>
              <p:cNvSpPr/>
              <p:nvPr/>
            </p:nvSpPr>
            <p:spPr>
              <a:xfrm>
                <a:off x="1978052" y="-577921"/>
                <a:ext cx="389159" cy="352517"/>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579;p57">
                <a:extLst>
                  <a:ext uri="{FF2B5EF4-FFF2-40B4-BE49-F238E27FC236}">
                    <a16:creationId xmlns:a16="http://schemas.microsoft.com/office/drawing/2014/main" id="{152AE269-B951-C5B3-3B33-FF8F83DE4215}"/>
                  </a:ext>
                </a:extLst>
              </p:cNvPr>
              <p:cNvSpPr/>
              <p:nvPr/>
            </p:nvSpPr>
            <p:spPr>
              <a:xfrm>
                <a:off x="2364698" y="-575516"/>
                <a:ext cx="303644" cy="304947"/>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580;p57">
                <a:extLst>
                  <a:ext uri="{FF2B5EF4-FFF2-40B4-BE49-F238E27FC236}">
                    <a16:creationId xmlns:a16="http://schemas.microsoft.com/office/drawing/2014/main" id="{6BDACF9A-A18E-E67E-E5EC-1DC875B2E602}"/>
                  </a:ext>
                </a:extLst>
              </p:cNvPr>
              <p:cNvSpPr/>
              <p:nvPr/>
            </p:nvSpPr>
            <p:spPr>
              <a:xfrm>
                <a:off x="1907550" y="-638278"/>
                <a:ext cx="956505" cy="895486"/>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3" name="Google Shape;1581;p57">
              <a:extLst>
                <a:ext uri="{FF2B5EF4-FFF2-40B4-BE49-F238E27FC236}">
                  <a16:creationId xmlns:a16="http://schemas.microsoft.com/office/drawing/2014/main" id="{C6437EBA-A90C-FBD4-E056-F59D652F5065}"/>
                </a:ext>
              </a:extLst>
            </p:cNvPr>
            <p:cNvSpPr/>
            <p:nvPr/>
          </p:nvSpPr>
          <p:spPr>
            <a:xfrm>
              <a:off x="5788662" y="1423656"/>
              <a:ext cx="659087" cy="659042"/>
            </a:xfrm>
            <a:custGeom>
              <a:avLst/>
              <a:gdLst/>
              <a:ahLst/>
              <a:cxnLst/>
              <a:rect l="l" t="t" r="r" b="b"/>
              <a:pathLst>
                <a:path w="17715" h="17715" extrusionOk="0">
                  <a:moveTo>
                    <a:pt x="8863" y="1"/>
                  </a:moveTo>
                  <a:cubicBezTo>
                    <a:pt x="7918" y="1"/>
                    <a:pt x="7065" y="124"/>
                    <a:pt x="6203" y="381"/>
                  </a:cubicBezTo>
                  <a:cubicBezTo>
                    <a:pt x="3677" y="1192"/>
                    <a:pt x="1674" y="3030"/>
                    <a:pt x="647" y="5474"/>
                  </a:cubicBezTo>
                  <a:cubicBezTo>
                    <a:pt x="391" y="6162"/>
                    <a:pt x="175" y="6932"/>
                    <a:pt x="42" y="7703"/>
                  </a:cubicBezTo>
                  <a:cubicBezTo>
                    <a:pt x="1" y="8082"/>
                    <a:pt x="1" y="8473"/>
                    <a:pt x="1" y="8853"/>
                  </a:cubicBezTo>
                  <a:cubicBezTo>
                    <a:pt x="1" y="9541"/>
                    <a:pt x="83" y="10218"/>
                    <a:pt x="216" y="10865"/>
                  </a:cubicBezTo>
                  <a:cubicBezTo>
                    <a:pt x="391" y="11677"/>
                    <a:pt x="689" y="12447"/>
                    <a:pt x="1069" y="13135"/>
                  </a:cubicBezTo>
                  <a:cubicBezTo>
                    <a:pt x="1418" y="13771"/>
                    <a:pt x="1839" y="14326"/>
                    <a:pt x="2352" y="14891"/>
                  </a:cubicBezTo>
                  <a:cubicBezTo>
                    <a:pt x="2568" y="15096"/>
                    <a:pt x="2783" y="15312"/>
                    <a:pt x="2999" y="15527"/>
                  </a:cubicBezTo>
                  <a:cubicBezTo>
                    <a:pt x="3636" y="16082"/>
                    <a:pt x="4406" y="16554"/>
                    <a:pt x="5176" y="16944"/>
                  </a:cubicBezTo>
                  <a:cubicBezTo>
                    <a:pt x="5823" y="17201"/>
                    <a:pt x="6460" y="17407"/>
                    <a:pt x="7148" y="17540"/>
                  </a:cubicBezTo>
                  <a:cubicBezTo>
                    <a:pt x="7702" y="17663"/>
                    <a:pt x="8257" y="17715"/>
                    <a:pt x="8863" y="17715"/>
                  </a:cubicBezTo>
                  <a:cubicBezTo>
                    <a:pt x="9284" y="17715"/>
                    <a:pt x="9756" y="17663"/>
                    <a:pt x="10187" y="17622"/>
                  </a:cubicBezTo>
                  <a:cubicBezTo>
                    <a:pt x="12539" y="17242"/>
                    <a:pt x="14593" y="16000"/>
                    <a:pt x="15917" y="14162"/>
                  </a:cubicBezTo>
                  <a:cubicBezTo>
                    <a:pt x="16728" y="13135"/>
                    <a:pt x="17283" y="11892"/>
                    <a:pt x="17540" y="10568"/>
                  </a:cubicBezTo>
                  <a:cubicBezTo>
                    <a:pt x="17632" y="10013"/>
                    <a:pt x="17714" y="9448"/>
                    <a:pt x="17714" y="8853"/>
                  </a:cubicBezTo>
                  <a:cubicBezTo>
                    <a:pt x="17714" y="8165"/>
                    <a:pt x="17632" y="7528"/>
                    <a:pt x="17458" y="6881"/>
                  </a:cubicBezTo>
                  <a:cubicBezTo>
                    <a:pt x="17160" y="5474"/>
                    <a:pt x="16513" y="4191"/>
                    <a:pt x="15619" y="3123"/>
                  </a:cubicBezTo>
                  <a:cubicBezTo>
                    <a:pt x="14418" y="1747"/>
                    <a:pt x="12837" y="720"/>
                    <a:pt x="11040" y="258"/>
                  </a:cubicBezTo>
                  <a:cubicBezTo>
                    <a:pt x="10485" y="124"/>
                    <a:pt x="9889" y="42"/>
                    <a:pt x="9284"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4" name="Google Shape;1582;p57">
              <a:extLst>
                <a:ext uri="{FF2B5EF4-FFF2-40B4-BE49-F238E27FC236}">
                  <a16:creationId xmlns:a16="http://schemas.microsoft.com/office/drawing/2014/main" id="{B8023225-7049-D61F-778F-E482F5DD96BD}"/>
                </a:ext>
              </a:extLst>
            </p:cNvPr>
            <p:cNvGrpSpPr/>
            <p:nvPr/>
          </p:nvGrpSpPr>
          <p:grpSpPr>
            <a:xfrm>
              <a:off x="5048038" y="1400569"/>
              <a:ext cx="740624" cy="705215"/>
              <a:chOff x="867500" y="-674000"/>
              <a:chExt cx="783398" cy="745943"/>
            </a:xfrm>
          </p:grpSpPr>
          <p:sp>
            <p:nvSpPr>
              <p:cNvPr id="1445" name="Google Shape;1583;p57">
                <a:extLst>
                  <a:ext uri="{FF2B5EF4-FFF2-40B4-BE49-F238E27FC236}">
                    <a16:creationId xmlns:a16="http://schemas.microsoft.com/office/drawing/2014/main" id="{05B5CE40-4D91-DA2A-8169-67DECEF21953}"/>
                  </a:ext>
                </a:extLst>
              </p:cNvPr>
              <p:cNvSpPr/>
              <p:nvPr/>
            </p:nvSpPr>
            <p:spPr>
              <a:xfrm>
                <a:off x="1521874" y="-246862"/>
                <a:ext cx="129024" cy="150886"/>
              </a:xfrm>
              <a:custGeom>
                <a:avLst/>
                <a:gdLst/>
                <a:ahLst/>
                <a:cxnLst/>
                <a:rect l="l" t="t" r="r" b="b"/>
                <a:pathLst>
                  <a:path w="2219" h="2595" extrusionOk="0">
                    <a:moveTo>
                      <a:pt x="1177" y="0"/>
                    </a:moveTo>
                    <a:cubicBezTo>
                      <a:pt x="1080" y="0"/>
                      <a:pt x="983" y="10"/>
                      <a:pt x="894" y="27"/>
                    </a:cubicBezTo>
                    <a:cubicBezTo>
                      <a:pt x="678" y="68"/>
                      <a:pt x="463" y="161"/>
                      <a:pt x="257" y="243"/>
                    </a:cubicBezTo>
                    <a:cubicBezTo>
                      <a:pt x="165" y="972"/>
                      <a:pt x="124" y="1660"/>
                      <a:pt x="42" y="2379"/>
                    </a:cubicBezTo>
                    <a:cubicBezTo>
                      <a:pt x="1" y="2471"/>
                      <a:pt x="83" y="2512"/>
                      <a:pt x="124" y="2594"/>
                    </a:cubicBezTo>
                    <a:cubicBezTo>
                      <a:pt x="678" y="2594"/>
                      <a:pt x="1233" y="2430"/>
                      <a:pt x="1664" y="2040"/>
                    </a:cubicBezTo>
                    <a:cubicBezTo>
                      <a:pt x="2054" y="1660"/>
                      <a:pt x="2219" y="1013"/>
                      <a:pt x="2003" y="500"/>
                    </a:cubicBezTo>
                    <a:cubicBezTo>
                      <a:pt x="1921" y="325"/>
                      <a:pt x="1746" y="161"/>
                      <a:pt x="1582" y="68"/>
                    </a:cubicBezTo>
                    <a:cubicBezTo>
                      <a:pt x="1456" y="20"/>
                      <a:pt x="1315" y="0"/>
                      <a:pt x="117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584;p57">
                <a:extLst>
                  <a:ext uri="{FF2B5EF4-FFF2-40B4-BE49-F238E27FC236}">
                    <a16:creationId xmlns:a16="http://schemas.microsoft.com/office/drawing/2014/main" id="{70D9FBF3-6F1B-5E4E-A231-C997C77752DA}"/>
                  </a:ext>
                </a:extLst>
              </p:cNvPr>
              <p:cNvSpPr/>
              <p:nvPr/>
            </p:nvSpPr>
            <p:spPr>
              <a:xfrm>
                <a:off x="867500" y="-261806"/>
                <a:ext cx="129024" cy="150886"/>
              </a:xfrm>
              <a:custGeom>
                <a:avLst/>
                <a:gdLst/>
                <a:ahLst/>
                <a:cxnLst/>
                <a:rect l="l" t="t" r="r" b="b"/>
                <a:pathLst>
                  <a:path w="2219" h="2595" extrusionOk="0">
                    <a:moveTo>
                      <a:pt x="1044" y="0"/>
                    </a:moveTo>
                    <a:cubicBezTo>
                      <a:pt x="911" y="0"/>
                      <a:pt x="780" y="20"/>
                      <a:pt x="678" y="69"/>
                    </a:cubicBezTo>
                    <a:cubicBezTo>
                      <a:pt x="472" y="161"/>
                      <a:pt x="339" y="325"/>
                      <a:pt x="257" y="541"/>
                    </a:cubicBezTo>
                    <a:cubicBezTo>
                      <a:pt x="0" y="1013"/>
                      <a:pt x="164" y="1660"/>
                      <a:pt x="596" y="2040"/>
                    </a:cubicBezTo>
                    <a:cubicBezTo>
                      <a:pt x="986" y="2430"/>
                      <a:pt x="1581" y="2595"/>
                      <a:pt x="2136" y="2595"/>
                    </a:cubicBezTo>
                    <a:cubicBezTo>
                      <a:pt x="2136" y="2554"/>
                      <a:pt x="2218" y="2471"/>
                      <a:pt x="2218" y="2430"/>
                    </a:cubicBezTo>
                    <a:cubicBezTo>
                      <a:pt x="2136" y="1701"/>
                      <a:pt x="2054" y="1013"/>
                      <a:pt x="1961" y="284"/>
                    </a:cubicBezTo>
                    <a:cubicBezTo>
                      <a:pt x="1756" y="161"/>
                      <a:pt x="1540" y="120"/>
                      <a:pt x="1325" y="27"/>
                    </a:cubicBezTo>
                    <a:cubicBezTo>
                      <a:pt x="1235" y="10"/>
                      <a:pt x="1139" y="0"/>
                      <a:pt x="1044"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585;p57">
                <a:extLst>
                  <a:ext uri="{FF2B5EF4-FFF2-40B4-BE49-F238E27FC236}">
                    <a16:creationId xmlns:a16="http://schemas.microsoft.com/office/drawing/2014/main" id="{99EBE2E1-F8CF-C9CF-9017-1DC1DC30AAF0}"/>
                  </a:ext>
                </a:extLst>
              </p:cNvPr>
              <p:cNvSpPr/>
              <p:nvPr/>
            </p:nvSpPr>
            <p:spPr>
              <a:xfrm>
                <a:off x="949253" y="-583525"/>
                <a:ext cx="652096" cy="655469"/>
              </a:xfrm>
              <a:custGeom>
                <a:avLst/>
                <a:gdLst/>
                <a:ahLst/>
                <a:cxnLst/>
                <a:rect l="l" t="t" r="r" b="b"/>
                <a:pathLst>
                  <a:path w="11215" h="11273" extrusionOk="0">
                    <a:moveTo>
                      <a:pt x="5228" y="0"/>
                    </a:moveTo>
                    <a:cubicBezTo>
                      <a:pt x="4139" y="0"/>
                      <a:pt x="3132" y="189"/>
                      <a:pt x="2486" y="518"/>
                    </a:cubicBezTo>
                    <a:cubicBezTo>
                      <a:pt x="473" y="1494"/>
                      <a:pt x="350" y="4451"/>
                      <a:pt x="350" y="4451"/>
                    </a:cubicBezTo>
                    <a:cubicBezTo>
                      <a:pt x="350" y="4451"/>
                      <a:pt x="1" y="6331"/>
                      <a:pt x="514" y="8600"/>
                    </a:cubicBezTo>
                    <a:cubicBezTo>
                      <a:pt x="930" y="10332"/>
                      <a:pt x="3226" y="11273"/>
                      <a:pt x="5465" y="11273"/>
                    </a:cubicBezTo>
                    <a:cubicBezTo>
                      <a:pt x="6214" y="11273"/>
                      <a:pt x="6956" y="11168"/>
                      <a:pt x="7620" y="10952"/>
                    </a:cubicBezTo>
                    <a:cubicBezTo>
                      <a:pt x="10270" y="10099"/>
                      <a:pt x="11214" y="6166"/>
                      <a:pt x="10619" y="2993"/>
                    </a:cubicBezTo>
                    <a:cubicBezTo>
                      <a:pt x="10207" y="846"/>
                      <a:pt x="7533" y="0"/>
                      <a:pt x="5228"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586;p57">
                <a:extLst>
                  <a:ext uri="{FF2B5EF4-FFF2-40B4-BE49-F238E27FC236}">
                    <a16:creationId xmlns:a16="http://schemas.microsoft.com/office/drawing/2014/main" id="{B6586C05-121A-1926-6EB6-2B447BE47A9A}"/>
                  </a:ext>
                </a:extLst>
              </p:cNvPr>
              <p:cNvSpPr/>
              <p:nvPr/>
            </p:nvSpPr>
            <p:spPr>
              <a:xfrm>
                <a:off x="921808" y="-674000"/>
                <a:ext cx="692100" cy="446030"/>
              </a:xfrm>
              <a:custGeom>
                <a:avLst/>
                <a:gdLst/>
                <a:ahLst/>
                <a:cxnLst/>
                <a:rect l="l" t="t" r="r" b="b"/>
                <a:pathLst>
                  <a:path w="11903" h="7671" extrusionOk="0">
                    <a:moveTo>
                      <a:pt x="5887" y="0"/>
                    </a:moveTo>
                    <a:cubicBezTo>
                      <a:pt x="5526" y="0"/>
                      <a:pt x="5162" y="35"/>
                      <a:pt x="4796" y="103"/>
                    </a:cubicBezTo>
                    <a:cubicBezTo>
                      <a:pt x="3903" y="277"/>
                      <a:pt x="3040" y="657"/>
                      <a:pt x="2311" y="1253"/>
                    </a:cubicBezTo>
                    <a:cubicBezTo>
                      <a:pt x="2054" y="1469"/>
                      <a:pt x="1849" y="1684"/>
                      <a:pt x="1674" y="1982"/>
                    </a:cubicBezTo>
                    <a:cubicBezTo>
                      <a:pt x="1592" y="2157"/>
                      <a:pt x="1541" y="2372"/>
                      <a:pt x="1592" y="2537"/>
                    </a:cubicBezTo>
                    <a:cubicBezTo>
                      <a:pt x="1335" y="2537"/>
                      <a:pt x="1120" y="2588"/>
                      <a:pt x="945" y="2752"/>
                    </a:cubicBezTo>
                    <a:cubicBezTo>
                      <a:pt x="730" y="2886"/>
                      <a:pt x="647" y="3101"/>
                      <a:pt x="514" y="3307"/>
                    </a:cubicBezTo>
                    <a:cubicBezTo>
                      <a:pt x="52" y="4467"/>
                      <a:pt x="1" y="5833"/>
                      <a:pt x="134" y="7075"/>
                    </a:cubicBezTo>
                    <a:cubicBezTo>
                      <a:pt x="134" y="7055"/>
                      <a:pt x="144" y="7045"/>
                      <a:pt x="160" y="7045"/>
                    </a:cubicBezTo>
                    <a:cubicBezTo>
                      <a:pt x="175" y="7045"/>
                      <a:pt x="196" y="7055"/>
                      <a:pt x="216" y="7075"/>
                    </a:cubicBezTo>
                    <a:cubicBezTo>
                      <a:pt x="432" y="7158"/>
                      <a:pt x="647" y="7332"/>
                      <a:pt x="822" y="7507"/>
                    </a:cubicBezTo>
                    <a:cubicBezTo>
                      <a:pt x="986" y="7507"/>
                      <a:pt x="1120" y="7373"/>
                      <a:pt x="1243" y="7250"/>
                    </a:cubicBezTo>
                    <a:cubicBezTo>
                      <a:pt x="1377" y="7116"/>
                      <a:pt x="1418" y="6993"/>
                      <a:pt x="1500" y="6819"/>
                    </a:cubicBezTo>
                    <a:cubicBezTo>
                      <a:pt x="1633" y="6346"/>
                      <a:pt x="1674" y="5874"/>
                      <a:pt x="1541" y="5412"/>
                    </a:cubicBezTo>
                    <a:lnTo>
                      <a:pt x="1541" y="5412"/>
                    </a:lnTo>
                    <a:cubicBezTo>
                      <a:pt x="1570" y="5415"/>
                      <a:pt x="1599" y="5417"/>
                      <a:pt x="1628" y="5417"/>
                    </a:cubicBezTo>
                    <a:cubicBezTo>
                      <a:pt x="1958" y="5417"/>
                      <a:pt x="2329" y="5213"/>
                      <a:pt x="2527" y="4939"/>
                    </a:cubicBezTo>
                    <a:cubicBezTo>
                      <a:pt x="2742" y="4590"/>
                      <a:pt x="2783" y="4210"/>
                      <a:pt x="2742" y="3820"/>
                    </a:cubicBezTo>
                    <a:cubicBezTo>
                      <a:pt x="2742" y="3697"/>
                      <a:pt x="2701" y="3563"/>
                      <a:pt x="2660" y="3440"/>
                    </a:cubicBezTo>
                    <a:lnTo>
                      <a:pt x="2660" y="3440"/>
                    </a:lnTo>
                    <a:cubicBezTo>
                      <a:pt x="2824" y="3522"/>
                      <a:pt x="2999" y="3563"/>
                      <a:pt x="3215" y="3615"/>
                    </a:cubicBezTo>
                    <a:cubicBezTo>
                      <a:pt x="3595" y="3615"/>
                      <a:pt x="4026" y="3399"/>
                      <a:pt x="4324" y="3142"/>
                    </a:cubicBezTo>
                    <a:cubicBezTo>
                      <a:pt x="4621" y="2845"/>
                      <a:pt x="4837" y="2496"/>
                      <a:pt x="5053" y="2116"/>
                    </a:cubicBezTo>
                    <a:cubicBezTo>
                      <a:pt x="5094" y="2331"/>
                      <a:pt x="5135" y="2629"/>
                      <a:pt x="5268" y="2793"/>
                    </a:cubicBezTo>
                    <a:cubicBezTo>
                      <a:pt x="5509" y="3324"/>
                      <a:pt x="6131" y="3619"/>
                      <a:pt x="6699" y="3619"/>
                    </a:cubicBezTo>
                    <a:cubicBezTo>
                      <a:pt x="6736" y="3619"/>
                      <a:pt x="6772" y="3617"/>
                      <a:pt x="6809" y="3615"/>
                    </a:cubicBezTo>
                    <a:cubicBezTo>
                      <a:pt x="7445" y="3522"/>
                      <a:pt x="7959" y="3101"/>
                      <a:pt x="8267" y="2537"/>
                    </a:cubicBezTo>
                    <a:cubicBezTo>
                      <a:pt x="8267" y="2968"/>
                      <a:pt x="8431" y="3307"/>
                      <a:pt x="8647" y="3656"/>
                    </a:cubicBezTo>
                    <a:cubicBezTo>
                      <a:pt x="8904" y="3954"/>
                      <a:pt x="9201" y="4210"/>
                      <a:pt x="9551" y="4426"/>
                    </a:cubicBezTo>
                    <a:cubicBezTo>
                      <a:pt x="9818" y="4556"/>
                      <a:pt x="10112" y="4667"/>
                      <a:pt x="10416" y="4667"/>
                    </a:cubicBezTo>
                    <a:cubicBezTo>
                      <a:pt x="10497" y="4667"/>
                      <a:pt x="10578" y="4659"/>
                      <a:pt x="10660" y="4642"/>
                    </a:cubicBezTo>
                    <a:lnTo>
                      <a:pt x="10660" y="4642"/>
                    </a:lnTo>
                    <a:cubicBezTo>
                      <a:pt x="10526" y="5104"/>
                      <a:pt x="10618" y="5669"/>
                      <a:pt x="10875" y="6131"/>
                    </a:cubicBezTo>
                    <a:cubicBezTo>
                      <a:pt x="10660" y="6603"/>
                      <a:pt x="10742" y="7291"/>
                      <a:pt x="11132" y="7671"/>
                    </a:cubicBezTo>
                    <a:cubicBezTo>
                      <a:pt x="11512" y="7291"/>
                      <a:pt x="11727" y="6644"/>
                      <a:pt x="11810" y="6049"/>
                    </a:cubicBezTo>
                    <a:cubicBezTo>
                      <a:pt x="11902" y="5319"/>
                      <a:pt x="11810" y="4508"/>
                      <a:pt x="11512" y="3820"/>
                    </a:cubicBezTo>
                    <a:cubicBezTo>
                      <a:pt x="11553" y="3738"/>
                      <a:pt x="11604" y="3615"/>
                      <a:pt x="11645" y="3522"/>
                    </a:cubicBezTo>
                    <a:cubicBezTo>
                      <a:pt x="11727" y="3101"/>
                      <a:pt x="11686" y="2629"/>
                      <a:pt x="11553" y="2198"/>
                    </a:cubicBezTo>
                    <a:cubicBezTo>
                      <a:pt x="11430" y="1941"/>
                      <a:pt x="11296" y="1643"/>
                      <a:pt x="11091" y="1428"/>
                    </a:cubicBezTo>
                    <a:cubicBezTo>
                      <a:pt x="10742" y="1089"/>
                      <a:pt x="10228" y="873"/>
                      <a:pt x="9756" y="740"/>
                    </a:cubicBezTo>
                    <a:cubicBezTo>
                      <a:pt x="9501" y="672"/>
                      <a:pt x="9244" y="641"/>
                      <a:pt x="8985" y="641"/>
                    </a:cubicBezTo>
                    <a:cubicBezTo>
                      <a:pt x="8774" y="641"/>
                      <a:pt x="8561" y="662"/>
                      <a:pt x="8349" y="698"/>
                    </a:cubicBezTo>
                    <a:cubicBezTo>
                      <a:pt x="8092" y="616"/>
                      <a:pt x="7836" y="360"/>
                      <a:pt x="7579" y="277"/>
                    </a:cubicBezTo>
                    <a:cubicBezTo>
                      <a:pt x="7025" y="89"/>
                      <a:pt x="6459" y="0"/>
                      <a:pt x="588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52" name="Google Shape;1587;p57">
            <a:extLst>
              <a:ext uri="{FF2B5EF4-FFF2-40B4-BE49-F238E27FC236}">
                <a16:creationId xmlns:a16="http://schemas.microsoft.com/office/drawing/2014/main" id="{8D4EC3E5-A26F-CD96-6581-A103C50FE766}"/>
              </a:ext>
            </a:extLst>
          </p:cNvPr>
          <p:cNvGrpSpPr/>
          <p:nvPr/>
        </p:nvGrpSpPr>
        <p:grpSpPr>
          <a:xfrm>
            <a:off x="2960835" y="2830632"/>
            <a:ext cx="659087" cy="723604"/>
            <a:chOff x="4310000" y="1690850"/>
            <a:chExt cx="442875" cy="442875"/>
          </a:xfrm>
        </p:grpSpPr>
        <p:sp>
          <p:nvSpPr>
            <p:cNvPr id="1453" name="Google Shape;1588;p57">
              <a:extLst>
                <a:ext uri="{FF2B5EF4-FFF2-40B4-BE49-F238E27FC236}">
                  <a16:creationId xmlns:a16="http://schemas.microsoft.com/office/drawing/2014/main" id="{F240B507-D0CE-4FC9-4FED-826142ECD67A}"/>
                </a:ext>
              </a:extLst>
            </p:cNvPr>
            <p:cNvSpPr/>
            <p:nvPr/>
          </p:nvSpPr>
          <p:spPr>
            <a:xfrm>
              <a:off x="4310000" y="1690850"/>
              <a:ext cx="442875" cy="442875"/>
            </a:xfrm>
            <a:custGeom>
              <a:avLst/>
              <a:gdLst/>
              <a:ahLst/>
              <a:cxnLst/>
              <a:rect l="l" t="t" r="r" b="b"/>
              <a:pathLst>
                <a:path w="17715" h="17715" extrusionOk="0">
                  <a:moveTo>
                    <a:pt x="8863" y="1"/>
                  </a:moveTo>
                  <a:cubicBezTo>
                    <a:pt x="7918" y="1"/>
                    <a:pt x="7065" y="124"/>
                    <a:pt x="6203" y="381"/>
                  </a:cubicBezTo>
                  <a:cubicBezTo>
                    <a:pt x="3677" y="1192"/>
                    <a:pt x="1674" y="3030"/>
                    <a:pt x="647" y="5474"/>
                  </a:cubicBezTo>
                  <a:cubicBezTo>
                    <a:pt x="391" y="6162"/>
                    <a:pt x="175" y="6932"/>
                    <a:pt x="42" y="7703"/>
                  </a:cubicBezTo>
                  <a:cubicBezTo>
                    <a:pt x="1" y="8082"/>
                    <a:pt x="1" y="8473"/>
                    <a:pt x="1" y="8853"/>
                  </a:cubicBezTo>
                  <a:cubicBezTo>
                    <a:pt x="1" y="9541"/>
                    <a:pt x="83" y="10218"/>
                    <a:pt x="216" y="10865"/>
                  </a:cubicBezTo>
                  <a:cubicBezTo>
                    <a:pt x="391" y="11677"/>
                    <a:pt x="689" y="12447"/>
                    <a:pt x="1069" y="13135"/>
                  </a:cubicBezTo>
                  <a:cubicBezTo>
                    <a:pt x="1418" y="13771"/>
                    <a:pt x="1839" y="14326"/>
                    <a:pt x="2352" y="14891"/>
                  </a:cubicBezTo>
                  <a:cubicBezTo>
                    <a:pt x="2568" y="15096"/>
                    <a:pt x="2783" y="15312"/>
                    <a:pt x="2999" y="15527"/>
                  </a:cubicBezTo>
                  <a:cubicBezTo>
                    <a:pt x="3636" y="16082"/>
                    <a:pt x="4406" y="16554"/>
                    <a:pt x="5176" y="16944"/>
                  </a:cubicBezTo>
                  <a:cubicBezTo>
                    <a:pt x="5823" y="17201"/>
                    <a:pt x="6460" y="17407"/>
                    <a:pt x="7148" y="17540"/>
                  </a:cubicBezTo>
                  <a:cubicBezTo>
                    <a:pt x="7702" y="17663"/>
                    <a:pt x="8257" y="17715"/>
                    <a:pt x="8863" y="17715"/>
                  </a:cubicBezTo>
                  <a:cubicBezTo>
                    <a:pt x="9284" y="17715"/>
                    <a:pt x="9756" y="17663"/>
                    <a:pt x="10187" y="17622"/>
                  </a:cubicBezTo>
                  <a:cubicBezTo>
                    <a:pt x="12539" y="17242"/>
                    <a:pt x="14593" y="16000"/>
                    <a:pt x="15917" y="14162"/>
                  </a:cubicBezTo>
                  <a:cubicBezTo>
                    <a:pt x="16728" y="13135"/>
                    <a:pt x="17283" y="11892"/>
                    <a:pt x="17540" y="10568"/>
                  </a:cubicBezTo>
                  <a:cubicBezTo>
                    <a:pt x="17632" y="10013"/>
                    <a:pt x="17714" y="9448"/>
                    <a:pt x="17714" y="8853"/>
                  </a:cubicBezTo>
                  <a:cubicBezTo>
                    <a:pt x="17714" y="8165"/>
                    <a:pt x="17632" y="7528"/>
                    <a:pt x="17458" y="6881"/>
                  </a:cubicBezTo>
                  <a:cubicBezTo>
                    <a:pt x="17160" y="5474"/>
                    <a:pt x="16513" y="4191"/>
                    <a:pt x="15619" y="3123"/>
                  </a:cubicBezTo>
                  <a:cubicBezTo>
                    <a:pt x="14418" y="1747"/>
                    <a:pt x="12837" y="720"/>
                    <a:pt x="11040" y="258"/>
                  </a:cubicBezTo>
                  <a:cubicBezTo>
                    <a:pt x="10485" y="124"/>
                    <a:pt x="9889" y="42"/>
                    <a:pt x="9284"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589;p57">
              <a:extLst>
                <a:ext uri="{FF2B5EF4-FFF2-40B4-BE49-F238E27FC236}">
                  <a16:creationId xmlns:a16="http://schemas.microsoft.com/office/drawing/2014/main" id="{10D6F8E7-6BA6-39C9-C096-4FE5CB9BC38D}"/>
                </a:ext>
              </a:extLst>
            </p:cNvPr>
            <p:cNvSpPr/>
            <p:nvPr/>
          </p:nvSpPr>
          <p:spPr>
            <a:xfrm>
              <a:off x="4326175" y="1690850"/>
              <a:ext cx="228750" cy="438525"/>
            </a:xfrm>
            <a:custGeom>
              <a:avLst/>
              <a:gdLst/>
              <a:ahLst/>
              <a:cxnLst/>
              <a:rect l="l" t="t" r="r" b="b"/>
              <a:pathLst>
                <a:path w="9150" h="17541" extrusionOk="0">
                  <a:moveTo>
                    <a:pt x="8216" y="1"/>
                  </a:moveTo>
                  <a:cubicBezTo>
                    <a:pt x="7271" y="1"/>
                    <a:pt x="6418" y="124"/>
                    <a:pt x="5556" y="381"/>
                  </a:cubicBezTo>
                  <a:cubicBezTo>
                    <a:pt x="3030" y="1192"/>
                    <a:pt x="1027" y="3030"/>
                    <a:pt x="0" y="5474"/>
                  </a:cubicBezTo>
                  <a:cubicBezTo>
                    <a:pt x="83" y="5731"/>
                    <a:pt x="124" y="5988"/>
                    <a:pt x="257" y="6203"/>
                  </a:cubicBezTo>
                  <a:cubicBezTo>
                    <a:pt x="719" y="6973"/>
                    <a:pt x="1705" y="7230"/>
                    <a:pt x="2568" y="7394"/>
                  </a:cubicBezTo>
                  <a:cubicBezTo>
                    <a:pt x="2475" y="7744"/>
                    <a:pt x="2219" y="8000"/>
                    <a:pt x="2095" y="8339"/>
                  </a:cubicBezTo>
                  <a:cubicBezTo>
                    <a:pt x="1921" y="8812"/>
                    <a:pt x="2095" y="9407"/>
                    <a:pt x="2434" y="9797"/>
                  </a:cubicBezTo>
                  <a:cubicBezTo>
                    <a:pt x="2732" y="10218"/>
                    <a:pt x="3204" y="10475"/>
                    <a:pt x="3636" y="10783"/>
                  </a:cubicBezTo>
                  <a:cubicBezTo>
                    <a:pt x="3379" y="11338"/>
                    <a:pt x="2691" y="11502"/>
                    <a:pt x="2219" y="11892"/>
                  </a:cubicBezTo>
                  <a:cubicBezTo>
                    <a:pt x="1664" y="12272"/>
                    <a:pt x="1325" y="12960"/>
                    <a:pt x="1325" y="13648"/>
                  </a:cubicBezTo>
                  <a:cubicBezTo>
                    <a:pt x="1325" y="13771"/>
                    <a:pt x="1325" y="13946"/>
                    <a:pt x="1366" y="14069"/>
                  </a:cubicBezTo>
                  <a:cubicBezTo>
                    <a:pt x="1407" y="14377"/>
                    <a:pt x="1541" y="14634"/>
                    <a:pt x="1705" y="14891"/>
                  </a:cubicBezTo>
                  <a:cubicBezTo>
                    <a:pt x="1880" y="15147"/>
                    <a:pt x="2095" y="15353"/>
                    <a:pt x="2352" y="15527"/>
                  </a:cubicBezTo>
                  <a:cubicBezTo>
                    <a:pt x="2568" y="15661"/>
                    <a:pt x="2732" y="15743"/>
                    <a:pt x="2948" y="15784"/>
                  </a:cubicBezTo>
                  <a:cubicBezTo>
                    <a:pt x="3379" y="15918"/>
                    <a:pt x="3892" y="15866"/>
                    <a:pt x="4190" y="16174"/>
                  </a:cubicBezTo>
                  <a:cubicBezTo>
                    <a:pt x="4406" y="16380"/>
                    <a:pt x="4488" y="16636"/>
                    <a:pt x="4529" y="16944"/>
                  </a:cubicBezTo>
                  <a:cubicBezTo>
                    <a:pt x="5176" y="17201"/>
                    <a:pt x="5813" y="17407"/>
                    <a:pt x="6501" y="17540"/>
                  </a:cubicBezTo>
                  <a:cubicBezTo>
                    <a:pt x="6583" y="17365"/>
                    <a:pt x="6583" y="17201"/>
                    <a:pt x="6583" y="17027"/>
                  </a:cubicBezTo>
                  <a:cubicBezTo>
                    <a:pt x="6542" y="16770"/>
                    <a:pt x="6460" y="16513"/>
                    <a:pt x="6501" y="16256"/>
                  </a:cubicBezTo>
                  <a:cubicBezTo>
                    <a:pt x="6542" y="15661"/>
                    <a:pt x="7096" y="15230"/>
                    <a:pt x="7528" y="14839"/>
                  </a:cubicBezTo>
                  <a:cubicBezTo>
                    <a:pt x="7569" y="14757"/>
                    <a:pt x="7651" y="14675"/>
                    <a:pt x="7702" y="14583"/>
                  </a:cubicBezTo>
                  <a:cubicBezTo>
                    <a:pt x="8000" y="14162"/>
                    <a:pt x="8123" y="13556"/>
                    <a:pt x="7743" y="13258"/>
                  </a:cubicBezTo>
                  <a:cubicBezTo>
                    <a:pt x="7394" y="13001"/>
                    <a:pt x="6840" y="13094"/>
                    <a:pt x="6675" y="12703"/>
                  </a:cubicBezTo>
                  <a:cubicBezTo>
                    <a:pt x="6583" y="12488"/>
                    <a:pt x="6624" y="12231"/>
                    <a:pt x="6583" y="12015"/>
                  </a:cubicBezTo>
                  <a:cubicBezTo>
                    <a:pt x="6501" y="11635"/>
                    <a:pt x="6110" y="11420"/>
                    <a:pt x="5730" y="11338"/>
                  </a:cubicBezTo>
                  <a:cubicBezTo>
                    <a:pt x="5340" y="11245"/>
                    <a:pt x="4960" y="11245"/>
                    <a:pt x="4621" y="11122"/>
                  </a:cubicBezTo>
                  <a:cubicBezTo>
                    <a:pt x="4272" y="10947"/>
                    <a:pt x="3975" y="10568"/>
                    <a:pt x="4108" y="10177"/>
                  </a:cubicBezTo>
                  <a:cubicBezTo>
                    <a:pt x="4272" y="9756"/>
                    <a:pt x="4960" y="9756"/>
                    <a:pt x="5340" y="9448"/>
                  </a:cubicBezTo>
                  <a:cubicBezTo>
                    <a:pt x="5689" y="9192"/>
                    <a:pt x="5772" y="8729"/>
                    <a:pt x="6110" y="8555"/>
                  </a:cubicBezTo>
                  <a:cubicBezTo>
                    <a:pt x="6285" y="8421"/>
                    <a:pt x="6501" y="8380"/>
                    <a:pt x="6716" y="8339"/>
                  </a:cubicBezTo>
                  <a:cubicBezTo>
                    <a:pt x="7702" y="8082"/>
                    <a:pt x="8298" y="6973"/>
                    <a:pt x="8000" y="5988"/>
                  </a:cubicBezTo>
                  <a:cubicBezTo>
                    <a:pt x="7907" y="5731"/>
                    <a:pt x="7784" y="5515"/>
                    <a:pt x="7743" y="5218"/>
                  </a:cubicBezTo>
                  <a:cubicBezTo>
                    <a:pt x="7651" y="4530"/>
                    <a:pt x="8216" y="3934"/>
                    <a:pt x="8554" y="3338"/>
                  </a:cubicBezTo>
                  <a:cubicBezTo>
                    <a:pt x="9027" y="2476"/>
                    <a:pt x="9150" y="1028"/>
                    <a:pt x="863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590;p57">
              <a:extLst>
                <a:ext uri="{FF2B5EF4-FFF2-40B4-BE49-F238E27FC236}">
                  <a16:creationId xmlns:a16="http://schemas.microsoft.com/office/drawing/2014/main" id="{D6D6E5A6-8911-46FD-8350-5E6A06869410}"/>
                </a:ext>
              </a:extLst>
            </p:cNvPr>
            <p:cNvSpPr/>
            <p:nvPr/>
          </p:nvSpPr>
          <p:spPr>
            <a:xfrm>
              <a:off x="4554900" y="1768850"/>
              <a:ext cx="197975" cy="276050"/>
            </a:xfrm>
            <a:custGeom>
              <a:avLst/>
              <a:gdLst/>
              <a:ahLst/>
              <a:cxnLst/>
              <a:rect l="l" t="t" r="r" b="b"/>
              <a:pathLst>
                <a:path w="7919" h="11042" extrusionOk="0">
                  <a:moveTo>
                    <a:pt x="5746" y="1"/>
                  </a:moveTo>
                  <a:cubicBezTo>
                    <a:pt x="5046" y="1"/>
                    <a:pt x="4381" y="528"/>
                    <a:pt x="3687" y="855"/>
                  </a:cubicBezTo>
                  <a:cubicBezTo>
                    <a:pt x="3379" y="988"/>
                    <a:pt x="3082" y="1153"/>
                    <a:pt x="2866" y="1410"/>
                  </a:cubicBezTo>
                  <a:cubicBezTo>
                    <a:pt x="2568" y="1759"/>
                    <a:pt x="2527" y="2272"/>
                    <a:pt x="2229" y="2611"/>
                  </a:cubicBezTo>
                  <a:cubicBezTo>
                    <a:pt x="1890" y="3042"/>
                    <a:pt x="1244" y="3124"/>
                    <a:pt x="864" y="3504"/>
                  </a:cubicBezTo>
                  <a:cubicBezTo>
                    <a:pt x="176" y="4151"/>
                    <a:pt x="556" y="5353"/>
                    <a:pt x="176" y="6205"/>
                  </a:cubicBezTo>
                  <a:cubicBezTo>
                    <a:pt x="93" y="6380"/>
                    <a:pt x="1" y="6544"/>
                    <a:pt x="1" y="6760"/>
                  </a:cubicBezTo>
                  <a:cubicBezTo>
                    <a:pt x="1" y="7057"/>
                    <a:pt x="258" y="7273"/>
                    <a:pt x="432" y="7571"/>
                  </a:cubicBezTo>
                  <a:cubicBezTo>
                    <a:pt x="730" y="8125"/>
                    <a:pt x="473" y="9070"/>
                    <a:pt x="1069" y="9368"/>
                  </a:cubicBezTo>
                  <a:cubicBezTo>
                    <a:pt x="1176" y="9430"/>
                    <a:pt x="1289" y="9455"/>
                    <a:pt x="1406" y="9455"/>
                  </a:cubicBezTo>
                  <a:cubicBezTo>
                    <a:pt x="1850" y="9455"/>
                    <a:pt x="2353" y="9094"/>
                    <a:pt x="2825" y="9029"/>
                  </a:cubicBezTo>
                  <a:cubicBezTo>
                    <a:pt x="2871" y="9023"/>
                    <a:pt x="2916" y="9021"/>
                    <a:pt x="2961" y="9021"/>
                  </a:cubicBezTo>
                  <a:cubicBezTo>
                    <a:pt x="3582" y="9021"/>
                    <a:pt x="4061" y="9536"/>
                    <a:pt x="4540" y="10015"/>
                  </a:cubicBezTo>
                  <a:cubicBezTo>
                    <a:pt x="5012" y="10528"/>
                    <a:pt x="5526" y="11042"/>
                    <a:pt x="6121" y="11042"/>
                  </a:cubicBezTo>
                  <a:cubicBezTo>
                    <a:pt x="6932" y="10015"/>
                    <a:pt x="7487" y="8772"/>
                    <a:pt x="7744" y="7448"/>
                  </a:cubicBezTo>
                  <a:cubicBezTo>
                    <a:pt x="7836" y="6893"/>
                    <a:pt x="7918" y="6328"/>
                    <a:pt x="7918" y="5733"/>
                  </a:cubicBezTo>
                  <a:cubicBezTo>
                    <a:pt x="7918" y="5045"/>
                    <a:pt x="7836" y="4408"/>
                    <a:pt x="7662" y="3761"/>
                  </a:cubicBezTo>
                  <a:cubicBezTo>
                    <a:pt x="7364" y="2354"/>
                    <a:pt x="6717" y="1071"/>
                    <a:pt x="5823" y="3"/>
                  </a:cubicBezTo>
                  <a:cubicBezTo>
                    <a:pt x="5798" y="1"/>
                    <a:pt x="5772" y="1"/>
                    <a:pt x="5746"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6" name="Google Shape;1593;p57">
            <a:extLst>
              <a:ext uri="{FF2B5EF4-FFF2-40B4-BE49-F238E27FC236}">
                <a16:creationId xmlns:a16="http://schemas.microsoft.com/office/drawing/2014/main" id="{B02E834D-E4C3-E36C-844D-73AD4C96E9E7}"/>
              </a:ext>
            </a:extLst>
          </p:cNvPr>
          <p:cNvSpPr/>
          <p:nvPr/>
        </p:nvSpPr>
        <p:spPr>
          <a:xfrm>
            <a:off x="4573626" y="2936369"/>
            <a:ext cx="418261" cy="45324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7" name="Google Shape;1594;p57">
            <a:extLst>
              <a:ext uri="{FF2B5EF4-FFF2-40B4-BE49-F238E27FC236}">
                <a16:creationId xmlns:a16="http://schemas.microsoft.com/office/drawing/2014/main" id="{41448F5D-F034-93E1-6EEB-2E4A198B200F}"/>
              </a:ext>
            </a:extLst>
          </p:cNvPr>
          <p:cNvGrpSpPr/>
          <p:nvPr/>
        </p:nvGrpSpPr>
        <p:grpSpPr>
          <a:xfrm>
            <a:off x="3559146" y="2785365"/>
            <a:ext cx="784812" cy="806724"/>
            <a:chOff x="1755150" y="-790678"/>
            <a:chExt cx="956505" cy="895486"/>
          </a:xfrm>
        </p:grpSpPr>
        <p:sp>
          <p:nvSpPr>
            <p:cNvPr id="1458" name="Google Shape;1595;p57">
              <a:extLst>
                <a:ext uri="{FF2B5EF4-FFF2-40B4-BE49-F238E27FC236}">
                  <a16:creationId xmlns:a16="http://schemas.microsoft.com/office/drawing/2014/main" id="{00D6942A-847B-0706-749E-40B9F85BEA65}"/>
                </a:ext>
              </a:extLst>
            </p:cNvPr>
            <p:cNvSpPr/>
            <p:nvPr/>
          </p:nvSpPr>
          <p:spPr>
            <a:xfrm>
              <a:off x="1755150" y="-790678"/>
              <a:ext cx="956505" cy="895486"/>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596;p57">
              <a:extLst>
                <a:ext uri="{FF2B5EF4-FFF2-40B4-BE49-F238E27FC236}">
                  <a16:creationId xmlns:a16="http://schemas.microsoft.com/office/drawing/2014/main" id="{376E3032-C190-1859-6CBC-68C8D54075C0}"/>
                </a:ext>
              </a:extLst>
            </p:cNvPr>
            <p:cNvSpPr/>
            <p:nvPr/>
          </p:nvSpPr>
          <p:spPr>
            <a:xfrm>
              <a:off x="2483338" y="-419213"/>
              <a:ext cx="120531" cy="159483"/>
            </a:xfrm>
            <a:custGeom>
              <a:avLst/>
              <a:gdLst/>
              <a:ahLst/>
              <a:cxnLst/>
              <a:rect l="l" t="t" r="r" b="b"/>
              <a:pathLst>
                <a:path w="2055" h="2719" extrusionOk="0">
                  <a:moveTo>
                    <a:pt x="1100" y="1"/>
                  </a:moveTo>
                  <a:cubicBezTo>
                    <a:pt x="946" y="1"/>
                    <a:pt x="792" y="32"/>
                    <a:pt x="638" y="69"/>
                  </a:cubicBezTo>
                  <a:cubicBezTo>
                    <a:pt x="422" y="151"/>
                    <a:pt x="217" y="274"/>
                    <a:pt x="1" y="408"/>
                  </a:cubicBezTo>
                  <a:cubicBezTo>
                    <a:pt x="1" y="1137"/>
                    <a:pt x="42" y="1815"/>
                    <a:pt x="42" y="2544"/>
                  </a:cubicBezTo>
                  <a:cubicBezTo>
                    <a:pt x="42" y="2585"/>
                    <a:pt x="124" y="2677"/>
                    <a:pt x="124" y="2718"/>
                  </a:cubicBezTo>
                  <a:cubicBezTo>
                    <a:pt x="679" y="2677"/>
                    <a:pt x="1243" y="2421"/>
                    <a:pt x="1582" y="1989"/>
                  </a:cubicBezTo>
                  <a:cubicBezTo>
                    <a:pt x="1962" y="1558"/>
                    <a:pt x="2055" y="921"/>
                    <a:pt x="1757" y="449"/>
                  </a:cubicBezTo>
                  <a:cubicBezTo>
                    <a:pt x="1665" y="233"/>
                    <a:pt x="1500" y="110"/>
                    <a:pt x="1285" y="18"/>
                  </a:cubicBezTo>
                  <a:cubicBezTo>
                    <a:pt x="1223" y="6"/>
                    <a:pt x="1161" y="1"/>
                    <a:pt x="1100" y="1"/>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597;p57">
              <a:extLst>
                <a:ext uri="{FF2B5EF4-FFF2-40B4-BE49-F238E27FC236}">
                  <a16:creationId xmlns:a16="http://schemas.microsoft.com/office/drawing/2014/main" id="{7B2402D2-A649-479C-F628-14F4A60F4A15}"/>
                </a:ext>
              </a:extLst>
            </p:cNvPr>
            <p:cNvSpPr/>
            <p:nvPr/>
          </p:nvSpPr>
          <p:spPr>
            <a:xfrm>
              <a:off x="1860610" y="-719411"/>
              <a:ext cx="657729" cy="663681"/>
            </a:xfrm>
            <a:custGeom>
              <a:avLst/>
              <a:gdLst/>
              <a:ahLst/>
              <a:cxnLst/>
              <a:rect l="l" t="t" r="r" b="b"/>
              <a:pathLst>
                <a:path w="11214" h="11315" extrusionOk="0">
                  <a:moveTo>
                    <a:pt x="5970" y="0"/>
                  </a:moveTo>
                  <a:cubicBezTo>
                    <a:pt x="3660" y="0"/>
                    <a:pt x="971" y="858"/>
                    <a:pt x="565" y="3041"/>
                  </a:cubicBezTo>
                  <a:cubicBezTo>
                    <a:pt x="0" y="6214"/>
                    <a:pt x="945" y="10106"/>
                    <a:pt x="3594" y="10999"/>
                  </a:cubicBezTo>
                  <a:cubicBezTo>
                    <a:pt x="4240" y="11212"/>
                    <a:pt x="4964" y="11315"/>
                    <a:pt x="5696" y="11315"/>
                  </a:cubicBezTo>
                  <a:cubicBezTo>
                    <a:pt x="7930" y="11315"/>
                    <a:pt x="10241" y="10357"/>
                    <a:pt x="10659" y="8648"/>
                  </a:cubicBezTo>
                  <a:cubicBezTo>
                    <a:pt x="11214" y="6378"/>
                    <a:pt x="10834" y="4499"/>
                    <a:pt x="10834" y="4499"/>
                  </a:cubicBezTo>
                  <a:cubicBezTo>
                    <a:pt x="10834" y="4499"/>
                    <a:pt x="10700" y="1542"/>
                    <a:pt x="8687" y="515"/>
                  </a:cubicBezTo>
                  <a:cubicBezTo>
                    <a:pt x="8046" y="188"/>
                    <a:pt x="7050" y="0"/>
                    <a:pt x="5970"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598;p57">
              <a:extLst>
                <a:ext uri="{FF2B5EF4-FFF2-40B4-BE49-F238E27FC236}">
                  <a16:creationId xmlns:a16="http://schemas.microsoft.com/office/drawing/2014/main" id="{19EAFEA1-ABA5-EE8B-5F68-2B28320C5C18}"/>
                </a:ext>
              </a:extLst>
            </p:cNvPr>
            <p:cNvSpPr/>
            <p:nvPr/>
          </p:nvSpPr>
          <p:spPr>
            <a:xfrm>
              <a:off x="2282214" y="-342930"/>
              <a:ext cx="63286" cy="58538"/>
            </a:xfrm>
            <a:custGeom>
              <a:avLst/>
              <a:gdLst/>
              <a:ahLst/>
              <a:cxnLst/>
              <a:rect l="l" t="t" r="r" b="b"/>
              <a:pathLst>
                <a:path w="1079" h="998" extrusionOk="0">
                  <a:moveTo>
                    <a:pt x="547" y="0"/>
                  </a:moveTo>
                  <a:cubicBezTo>
                    <a:pt x="522" y="0"/>
                    <a:pt x="498" y="2"/>
                    <a:pt x="473" y="6"/>
                  </a:cubicBezTo>
                  <a:cubicBezTo>
                    <a:pt x="175" y="6"/>
                    <a:pt x="0" y="263"/>
                    <a:pt x="52" y="571"/>
                  </a:cubicBezTo>
                  <a:cubicBezTo>
                    <a:pt x="52" y="805"/>
                    <a:pt x="266" y="997"/>
                    <a:pt x="530" y="997"/>
                  </a:cubicBezTo>
                  <a:cubicBezTo>
                    <a:pt x="555" y="997"/>
                    <a:pt x="580" y="995"/>
                    <a:pt x="606" y="992"/>
                  </a:cubicBezTo>
                  <a:cubicBezTo>
                    <a:pt x="863" y="951"/>
                    <a:pt x="1078" y="694"/>
                    <a:pt x="1027" y="437"/>
                  </a:cubicBezTo>
                  <a:cubicBezTo>
                    <a:pt x="990" y="168"/>
                    <a:pt x="777" y="0"/>
                    <a:pt x="54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599;p57">
              <a:extLst>
                <a:ext uri="{FF2B5EF4-FFF2-40B4-BE49-F238E27FC236}">
                  <a16:creationId xmlns:a16="http://schemas.microsoft.com/office/drawing/2014/main" id="{10D3479B-D79F-CECB-98C4-90DA3548A777}"/>
                </a:ext>
              </a:extLst>
            </p:cNvPr>
            <p:cNvSpPr/>
            <p:nvPr/>
          </p:nvSpPr>
          <p:spPr>
            <a:xfrm>
              <a:off x="1991291" y="-304980"/>
              <a:ext cx="62700" cy="58479"/>
            </a:xfrm>
            <a:custGeom>
              <a:avLst/>
              <a:gdLst/>
              <a:ahLst/>
              <a:cxnLst/>
              <a:rect l="l" t="t" r="r" b="b"/>
              <a:pathLst>
                <a:path w="1069" h="997" extrusionOk="0">
                  <a:moveTo>
                    <a:pt x="546" y="1"/>
                  </a:moveTo>
                  <a:cubicBezTo>
                    <a:pt x="522" y="1"/>
                    <a:pt x="497" y="2"/>
                    <a:pt x="473" y="6"/>
                  </a:cubicBezTo>
                  <a:cubicBezTo>
                    <a:pt x="216" y="47"/>
                    <a:pt x="0" y="263"/>
                    <a:pt x="41" y="560"/>
                  </a:cubicBezTo>
                  <a:cubicBezTo>
                    <a:pt x="79" y="796"/>
                    <a:pt x="298" y="997"/>
                    <a:pt x="532" y="997"/>
                  </a:cubicBezTo>
                  <a:cubicBezTo>
                    <a:pt x="553" y="997"/>
                    <a:pt x="575" y="995"/>
                    <a:pt x="596" y="992"/>
                  </a:cubicBezTo>
                  <a:cubicBezTo>
                    <a:pt x="853" y="951"/>
                    <a:pt x="1068" y="735"/>
                    <a:pt x="1027" y="437"/>
                  </a:cubicBezTo>
                  <a:cubicBezTo>
                    <a:pt x="1027" y="202"/>
                    <a:pt x="811" y="1"/>
                    <a:pt x="546"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600;p57">
              <a:extLst>
                <a:ext uri="{FF2B5EF4-FFF2-40B4-BE49-F238E27FC236}">
                  <a16:creationId xmlns:a16="http://schemas.microsoft.com/office/drawing/2014/main" id="{EFFFF9A8-50B1-3109-07DB-8FE2E2E52C0D}"/>
                </a:ext>
              </a:extLst>
            </p:cNvPr>
            <p:cNvSpPr/>
            <p:nvPr/>
          </p:nvSpPr>
          <p:spPr>
            <a:xfrm>
              <a:off x="2106897" y="-252573"/>
              <a:ext cx="50089" cy="63289"/>
            </a:xfrm>
            <a:custGeom>
              <a:avLst/>
              <a:gdLst/>
              <a:ahLst/>
              <a:cxnLst/>
              <a:rect l="l" t="t" r="r" b="b"/>
              <a:pathLst>
                <a:path w="854" h="1079" extrusionOk="0">
                  <a:moveTo>
                    <a:pt x="124" y="1"/>
                  </a:moveTo>
                  <a:cubicBezTo>
                    <a:pt x="124" y="1"/>
                    <a:pt x="83" y="1"/>
                    <a:pt x="83" y="52"/>
                  </a:cubicBezTo>
                  <a:cubicBezTo>
                    <a:pt x="1" y="309"/>
                    <a:pt x="42" y="606"/>
                    <a:pt x="217" y="822"/>
                  </a:cubicBezTo>
                  <a:cubicBezTo>
                    <a:pt x="299" y="945"/>
                    <a:pt x="514" y="1079"/>
                    <a:pt x="679" y="1079"/>
                  </a:cubicBezTo>
                  <a:cubicBezTo>
                    <a:pt x="730" y="1079"/>
                    <a:pt x="771" y="1079"/>
                    <a:pt x="812" y="1027"/>
                  </a:cubicBezTo>
                  <a:cubicBezTo>
                    <a:pt x="812" y="1027"/>
                    <a:pt x="853" y="1027"/>
                    <a:pt x="853" y="986"/>
                  </a:cubicBezTo>
                  <a:cubicBezTo>
                    <a:pt x="812" y="986"/>
                    <a:pt x="812" y="945"/>
                    <a:pt x="771" y="945"/>
                  </a:cubicBezTo>
                  <a:cubicBezTo>
                    <a:pt x="733" y="963"/>
                    <a:pt x="693" y="971"/>
                    <a:pt x="653" y="971"/>
                  </a:cubicBezTo>
                  <a:cubicBezTo>
                    <a:pt x="507" y="971"/>
                    <a:pt x="354" y="866"/>
                    <a:pt x="258" y="730"/>
                  </a:cubicBezTo>
                  <a:cubicBezTo>
                    <a:pt x="124" y="565"/>
                    <a:pt x="83" y="309"/>
                    <a:pt x="165" y="52"/>
                  </a:cubicBezTo>
                  <a:cubicBezTo>
                    <a:pt x="165" y="52"/>
                    <a:pt x="165" y="1"/>
                    <a:pt x="12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601;p57">
              <a:extLst>
                <a:ext uri="{FF2B5EF4-FFF2-40B4-BE49-F238E27FC236}">
                  <a16:creationId xmlns:a16="http://schemas.microsoft.com/office/drawing/2014/main" id="{79C01B13-4C30-7F56-54A6-6F1545451B1E}"/>
                </a:ext>
              </a:extLst>
            </p:cNvPr>
            <p:cNvSpPr/>
            <p:nvPr/>
          </p:nvSpPr>
          <p:spPr>
            <a:xfrm>
              <a:off x="2174408" y="-211632"/>
              <a:ext cx="22933" cy="14546"/>
            </a:xfrm>
            <a:custGeom>
              <a:avLst/>
              <a:gdLst/>
              <a:ahLst/>
              <a:cxnLst/>
              <a:rect l="l" t="t" r="r" b="b"/>
              <a:pathLst>
                <a:path w="391" h="248" extrusionOk="0">
                  <a:moveTo>
                    <a:pt x="253" y="1"/>
                  </a:moveTo>
                  <a:cubicBezTo>
                    <a:pt x="216" y="1"/>
                    <a:pt x="175" y="11"/>
                    <a:pt x="134" y="32"/>
                  </a:cubicBezTo>
                  <a:cubicBezTo>
                    <a:pt x="41" y="73"/>
                    <a:pt x="0" y="165"/>
                    <a:pt x="41" y="206"/>
                  </a:cubicBezTo>
                  <a:cubicBezTo>
                    <a:pt x="41" y="247"/>
                    <a:pt x="41" y="247"/>
                    <a:pt x="92" y="247"/>
                  </a:cubicBezTo>
                  <a:cubicBezTo>
                    <a:pt x="92" y="247"/>
                    <a:pt x="134" y="247"/>
                    <a:pt x="134" y="206"/>
                  </a:cubicBezTo>
                  <a:cubicBezTo>
                    <a:pt x="92" y="165"/>
                    <a:pt x="134" y="124"/>
                    <a:pt x="175" y="73"/>
                  </a:cubicBezTo>
                  <a:cubicBezTo>
                    <a:pt x="216" y="73"/>
                    <a:pt x="257" y="73"/>
                    <a:pt x="298" y="124"/>
                  </a:cubicBezTo>
                  <a:lnTo>
                    <a:pt x="349" y="124"/>
                  </a:lnTo>
                  <a:cubicBezTo>
                    <a:pt x="390" y="73"/>
                    <a:pt x="390" y="73"/>
                    <a:pt x="349" y="32"/>
                  </a:cubicBezTo>
                  <a:cubicBezTo>
                    <a:pt x="324" y="11"/>
                    <a:pt x="290" y="1"/>
                    <a:pt x="25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602;p57">
              <a:extLst>
                <a:ext uri="{FF2B5EF4-FFF2-40B4-BE49-F238E27FC236}">
                  <a16:creationId xmlns:a16="http://schemas.microsoft.com/office/drawing/2014/main" id="{8A6D04AA-3B90-0307-55B9-626B94766636}"/>
                </a:ext>
              </a:extLst>
            </p:cNvPr>
            <p:cNvSpPr/>
            <p:nvPr/>
          </p:nvSpPr>
          <p:spPr>
            <a:xfrm>
              <a:off x="2167135" y="-192334"/>
              <a:ext cx="60295" cy="35604"/>
            </a:xfrm>
            <a:custGeom>
              <a:avLst/>
              <a:gdLst/>
              <a:ahLst/>
              <a:cxnLst/>
              <a:rect l="l" t="t" r="r" b="b"/>
              <a:pathLst>
                <a:path w="1028" h="607" extrusionOk="0">
                  <a:moveTo>
                    <a:pt x="987" y="0"/>
                  </a:moveTo>
                  <a:cubicBezTo>
                    <a:pt x="935" y="0"/>
                    <a:pt x="935" y="0"/>
                    <a:pt x="935" y="52"/>
                  </a:cubicBezTo>
                  <a:cubicBezTo>
                    <a:pt x="894" y="216"/>
                    <a:pt x="771" y="391"/>
                    <a:pt x="596" y="432"/>
                  </a:cubicBezTo>
                  <a:cubicBezTo>
                    <a:pt x="509" y="473"/>
                    <a:pt x="424" y="493"/>
                    <a:pt x="340" y="493"/>
                  </a:cubicBezTo>
                  <a:cubicBezTo>
                    <a:pt x="255" y="493"/>
                    <a:pt x="170" y="473"/>
                    <a:pt x="83" y="432"/>
                  </a:cubicBezTo>
                  <a:lnTo>
                    <a:pt x="42" y="432"/>
                  </a:lnTo>
                  <a:cubicBezTo>
                    <a:pt x="1" y="473"/>
                    <a:pt x="42" y="473"/>
                    <a:pt x="42" y="514"/>
                  </a:cubicBezTo>
                  <a:cubicBezTo>
                    <a:pt x="124" y="565"/>
                    <a:pt x="258" y="606"/>
                    <a:pt x="381" y="606"/>
                  </a:cubicBezTo>
                  <a:cubicBezTo>
                    <a:pt x="473" y="606"/>
                    <a:pt x="555" y="565"/>
                    <a:pt x="638" y="514"/>
                  </a:cubicBezTo>
                  <a:cubicBezTo>
                    <a:pt x="853" y="432"/>
                    <a:pt x="987" y="257"/>
                    <a:pt x="1028" y="52"/>
                  </a:cubicBezTo>
                  <a:cubicBezTo>
                    <a:pt x="1028" y="0"/>
                    <a:pt x="1028" y="0"/>
                    <a:pt x="98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603;p57">
              <a:extLst>
                <a:ext uri="{FF2B5EF4-FFF2-40B4-BE49-F238E27FC236}">
                  <a16:creationId xmlns:a16="http://schemas.microsoft.com/office/drawing/2014/main" id="{072EFE9A-1E01-2893-D359-1A39E60C8353}"/>
                </a:ext>
              </a:extLst>
            </p:cNvPr>
            <p:cNvSpPr/>
            <p:nvPr/>
          </p:nvSpPr>
          <p:spPr>
            <a:xfrm>
              <a:off x="1949177" y="-382671"/>
              <a:ext cx="62054" cy="43053"/>
            </a:xfrm>
            <a:custGeom>
              <a:avLst/>
              <a:gdLst/>
              <a:ahLst/>
              <a:cxnLst/>
              <a:rect l="l" t="t" r="r" b="b"/>
              <a:pathLst>
                <a:path w="1058" h="734" extrusionOk="0">
                  <a:moveTo>
                    <a:pt x="636" y="1"/>
                  </a:moveTo>
                  <a:cubicBezTo>
                    <a:pt x="462" y="42"/>
                    <a:pt x="246" y="124"/>
                    <a:pt x="164" y="257"/>
                  </a:cubicBezTo>
                  <a:cubicBezTo>
                    <a:pt x="0" y="459"/>
                    <a:pt x="26" y="733"/>
                    <a:pt x="283" y="733"/>
                  </a:cubicBezTo>
                  <a:cubicBezTo>
                    <a:pt x="301" y="733"/>
                    <a:pt x="319" y="732"/>
                    <a:pt x="338" y="730"/>
                  </a:cubicBezTo>
                  <a:cubicBezTo>
                    <a:pt x="421" y="730"/>
                    <a:pt x="503" y="678"/>
                    <a:pt x="595" y="637"/>
                  </a:cubicBezTo>
                  <a:cubicBezTo>
                    <a:pt x="800" y="555"/>
                    <a:pt x="1057" y="422"/>
                    <a:pt x="975" y="165"/>
                  </a:cubicBezTo>
                  <a:cubicBezTo>
                    <a:pt x="934" y="1"/>
                    <a:pt x="759" y="1"/>
                    <a:pt x="636"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604;p57">
              <a:extLst>
                <a:ext uri="{FF2B5EF4-FFF2-40B4-BE49-F238E27FC236}">
                  <a16:creationId xmlns:a16="http://schemas.microsoft.com/office/drawing/2014/main" id="{3D96EECE-AC81-A9DE-AB8C-44E9C121536C}"/>
                </a:ext>
              </a:extLst>
            </p:cNvPr>
            <p:cNvSpPr/>
            <p:nvPr/>
          </p:nvSpPr>
          <p:spPr>
            <a:xfrm>
              <a:off x="2292420" y="-426369"/>
              <a:ext cx="62700" cy="35956"/>
            </a:xfrm>
            <a:custGeom>
              <a:avLst/>
              <a:gdLst/>
              <a:ahLst/>
              <a:cxnLst/>
              <a:rect l="l" t="t" r="r" b="b"/>
              <a:pathLst>
                <a:path w="1069" h="613" extrusionOk="0">
                  <a:moveTo>
                    <a:pt x="405" y="0"/>
                  </a:moveTo>
                  <a:cubicBezTo>
                    <a:pt x="354" y="0"/>
                    <a:pt x="304" y="5"/>
                    <a:pt x="257" y="16"/>
                  </a:cubicBezTo>
                  <a:cubicBezTo>
                    <a:pt x="134" y="58"/>
                    <a:pt x="1" y="140"/>
                    <a:pt x="1" y="314"/>
                  </a:cubicBezTo>
                  <a:cubicBezTo>
                    <a:pt x="1" y="571"/>
                    <a:pt x="340" y="612"/>
                    <a:pt x="555" y="612"/>
                  </a:cubicBezTo>
                  <a:lnTo>
                    <a:pt x="812" y="612"/>
                  </a:lnTo>
                  <a:cubicBezTo>
                    <a:pt x="1069" y="530"/>
                    <a:pt x="1028" y="232"/>
                    <a:pt x="812" y="99"/>
                  </a:cubicBezTo>
                  <a:cubicBezTo>
                    <a:pt x="692" y="38"/>
                    <a:pt x="544" y="0"/>
                    <a:pt x="405"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605;p57">
              <a:extLst>
                <a:ext uri="{FF2B5EF4-FFF2-40B4-BE49-F238E27FC236}">
                  <a16:creationId xmlns:a16="http://schemas.microsoft.com/office/drawing/2014/main" id="{7A319105-80E3-D84C-A507-632919296EB4}"/>
                </a:ext>
              </a:extLst>
            </p:cNvPr>
            <p:cNvSpPr/>
            <p:nvPr/>
          </p:nvSpPr>
          <p:spPr>
            <a:xfrm>
              <a:off x="1825652" y="-730321"/>
              <a:ext cx="389159" cy="352517"/>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606;p57">
              <a:extLst>
                <a:ext uri="{FF2B5EF4-FFF2-40B4-BE49-F238E27FC236}">
                  <a16:creationId xmlns:a16="http://schemas.microsoft.com/office/drawing/2014/main" id="{466F2CE3-31B5-DCD2-9127-6AD62A942415}"/>
                </a:ext>
              </a:extLst>
            </p:cNvPr>
            <p:cNvSpPr/>
            <p:nvPr/>
          </p:nvSpPr>
          <p:spPr>
            <a:xfrm>
              <a:off x="2212298" y="-727916"/>
              <a:ext cx="303644" cy="304947"/>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 name="Google Shape;1607;p57">
            <a:extLst>
              <a:ext uri="{FF2B5EF4-FFF2-40B4-BE49-F238E27FC236}">
                <a16:creationId xmlns:a16="http://schemas.microsoft.com/office/drawing/2014/main" id="{B9FCD9BC-4EBC-0BBF-DA61-A4D26B4AE522}"/>
              </a:ext>
            </a:extLst>
          </p:cNvPr>
          <p:cNvGrpSpPr/>
          <p:nvPr/>
        </p:nvGrpSpPr>
        <p:grpSpPr>
          <a:xfrm>
            <a:off x="2220210" y="2803023"/>
            <a:ext cx="740624" cy="774300"/>
            <a:chOff x="715100" y="-826400"/>
            <a:chExt cx="783398" cy="745943"/>
          </a:xfrm>
        </p:grpSpPr>
        <p:sp>
          <p:nvSpPr>
            <p:cNvPr id="1471" name="Google Shape;1608;p57">
              <a:extLst>
                <a:ext uri="{FF2B5EF4-FFF2-40B4-BE49-F238E27FC236}">
                  <a16:creationId xmlns:a16="http://schemas.microsoft.com/office/drawing/2014/main" id="{50D13B7D-A2DE-35C8-AA41-C8262757041A}"/>
                </a:ext>
              </a:extLst>
            </p:cNvPr>
            <p:cNvSpPr/>
            <p:nvPr/>
          </p:nvSpPr>
          <p:spPr>
            <a:xfrm>
              <a:off x="1369474" y="-399262"/>
              <a:ext cx="129024" cy="150886"/>
            </a:xfrm>
            <a:custGeom>
              <a:avLst/>
              <a:gdLst/>
              <a:ahLst/>
              <a:cxnLst/>
              <a:rect l="l" t="t" r="r" b="b"/>
              <a:pathLst>
                <a:path w="2219" h="2595" extrusionOk="0">
                  <a:moveTo>
                    <a:pt x="1177" y="0"/>
                  </a:moveTo>
                  <a:cubicBezTo>
                    <a:pt x="1080" y="0"/>
                    <a:pt x="983" y="10"/>
                    <a:pt x="894" y="27"/>
                  </a:cubicBezTo>
                  <a:cubicBezTo>
                    <a:pt x="678" y="68"/>
                    <a:pt x="463" y="161"/>
                    <a:pt x="257" y="243"/>
                  </a:cubicBezTo>
                  <a:cubicBezTo>
                    <a:pt x="165" y="972"/>
                    <a:pt x="124" y="1660"/>
                    <a:pt x="42" y="2379"/>
                  </a:cubicBezTo>
                  <a:cubicBezTo>
                    <a:pt x="1" y="2471"/>
                    <a:pt x="83" y="2512"/>
                    <a:pt x="124" y="2594"/>
                  </a:cubicBezTo>
                  <a:cubicBezTo>
                    <a:pt x="678" y="2594"/>
                    <a:pt x="1233" y="2430"/>
                    <a:pt x="1664" y="2040"/>
                  </a:cubicBezTo>
                  <a:cubicBezTo>
                    <a:pt x="2054" y="1660"/>
                    <a:pt x="2219" y="1013"/>
                    <a:pt x="2003" y="500"/>
                  </a:cubicBezTo>
                  <a:cubicBezTo>
                    <a:pt x="1921" y="325"/>
                    <a:pt x="1746" y="161"/>
                    <a:pt x="1582" y="68"/>
                  </a:cubicBezTo>
                  <a:cubicBezTo>
                    <a:pt x="1456" y="20"/>
                    <a:pt x="1315" y="0"/>
                    <a:pt x="1177"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609;p57">
              <a:extLst>
                <a:ext uri="{FF2B5EF4-FFF2-40B4-BE49-F238E27FC236}">
                  <a16:creationId xmlns:a16="http://schemas.microsoft.com/office/drawing/2014/main" id="{94E171AC-9A8C-434D-CDFC-FE5E39F33495}"/>
                </a:ext>
              </a:extLst>
            </p:cNvPr>
            <p:cNvSpPr/>
            <p:nvPr/>
          </p:nvSpPr>
          <p:spPr>
            <a:xfrm>
              <a:off x="1389186" y="-355304"/>
              <a:ext cx="64541" cy="44830"/>
            </a:xfrm>
            <a:custGeom>
              <a:avLst/>
              <a:gdLst/>
              <a:ahLst/>
              <a:cxnLst/>
              <a:rect l="l" t="t" r="r" b="b"/>
              <a:pathLst>
                <a:path w="1110" h="771" extrusionOk="0">
                  <a:moveTo>
                    <a:pt x="1027" y="0"/>
                  </a:moveTo>
                  <a:cubicBezTo>
                    <a:pt x="637" y="134"/>
                    <a:pt x="298" y="390"/>
                    <a:pt x="1" y="729"/>
                  </a:cubicBezTo>
                  <a:lnTo>
                    <a:pt x="1" y="770"/>
                  </a:lnTo>
                  <a:lnTo>
                    <a:pt x="83" y="770"/>
                  </a:lnTo>
                  <a:cubicBezTo>
                    <a:pt x="339" y="473"/>
                    <a:pt x="689" y="216"/>
                    <a:pt x="1068" y="82"/>
                  </a:cubicBezTo>
                  <a:cubicBezTo>
                    <a:pt x="1110" y="82"/>
                    <a:pt x="1110" y="41"/>
                    <a:pt x="1110" y="41"/>
                  </a:cubicBezTo>
                  <a:cubicBezTo>
                    <a:pt x="1068" y="0"/>
                    <a:pt x="1068" y="0"/>
                    <a:pt x="102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610;p57">
              <a:extLst>
                <a:ext uri="{FF2B5EF4-FFF2-40B4-BE49-F238E27FC236}">
                  <a16:creationId xmlns:a16="http://schemas.microsoft.com/office/drawing/2014/main" id="{0452B4F1-5B33-DD6E-6FD1-DA3146DFDB68}"/>
                </a:ext>
              </a:extLst>
            </p:cNvPr>
            <p:cNvSpPr/>
            <p:nvPr/>
          </p:nvSpPr>
          <p:spPr>
            <a:xfrm>
              <a:off x="715100" y="-414206"/>
              <a:ext cx="129024" cy="150886"/>
            </a:xfrm>
            <a:custGeom>
              <a:avLst/>
              <a:gdLst/>
              <a:ahLst/>
              <a:cxnLst/>
              <a:rect l="l" t="t" r="r" b="b"/>
              <a:pathLst>
                <a:path w="2219" h="2595" extrusionOk="0">
                  <a:moveTo>
                    <a:pt x="1044" y="0"/>
                  </a:moveTo>
                  <a:cubicBezTo>
                    <a:pt x="911" y="0"/>
                    <a:pt x="780" y="20"/>
                    <a:pt x="678" y="69"/>
                  </a:cubicBezTo>
                  <a:cubicBezTo>
                    <a:pt x="472" y="161"/>
                    <a:pt x="339" y="325"/>
                    <a:pt x="257" y="541"/>
                  </a:cubicBezTo>
                  <a:cubicBezTo>
                    <a:pt x="0" y="1013"/>
                    <a:pt x="164" y="1660"/>
                    <a:pt x="596" y="2040"/>
                  </a:cubicBezTo>
                  <a:cubicBezTo>
                    <a:pt x="986" y="2430"/>
                    <a:pt x="1581" y="2595"/>
                    <a:pt x="2136" y="2595"/>
                  </a:cubicBezTo>
                  <a:cubicBezTo>
                    <a:pt x="2136" y="2554"/>
                    <a:pt x="2218" y="2471"/>
                    <a:pt x="2218" y="2430"/>
                  </a:cubicBezTo>
                  <a:cubicBezTo>
                    <a:pt x="2136" y="1701"/>
                    <a:pt x="2054" y="1013"/>
                    <a:pt x="1961" y="284"/>
                  </a:cubicBezTo>
                  <a:cubicBezTo>
                    <a:pt x="1756" y="161"/>
                    <a:pt x="1540" y="120"/>
                    <a:pt x="1325" y="27"/>
                  </a:cubicBezTo>
                  <a:cubicBezTo>
                    <a:pt x="1235" y="10"/>
                    <a:pt x="1139" y="0"/>
                    <a:pt x="1044"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611;p57">
              <a:extLst>
                <a:ext uri="{FF2B5EF4-FFF2-40B4-BE49-F238E27FC236}">
                  <a16:creationId xmlns:a16="http://schemas.microsoft.com/office/drawing/2014/main" id="{C6D2187E-68CB-2651-F0C4-302C301011C7}"/>
                </a:ext>
              </a:extLst>
            </p:cNvPr>
            <p:cNvSpPr/>
            <p:nvPr/>
          </p:nvSpPr>
          <p:spPr>
            <a:xfrm>
              <a:off x="762256" y="-362456"/>
              <a:ext cx="64541" cy="49598"/>
            </a:xfrm>
            <a:custGeom>
              <a:avLst/>
              <a:gdLst/>
              <a:ahLst/>
              <a:cxnLst/>
              <a:rect l="l" t="t" r="r" b="b"/>
              <a:pathLst>
                <a:path w="1110" h="853" extrusionOk="0">
                  <a:moveTo>
                    <a:pt x="41" y="0"/>
                  </a:moveTo>
                  <a:cubicBezTo>
                    <a:pt x="0" y="0"/>
                    <a:pt x="0" y="41"/>
                    <a:pt x="0" y="41"/>
                  </a:cubicBezTo>
                  <a:cubicBezTo>
                    <a:pt x="0" y="82"/>
                    <a:pt x="0" y="82"/>
                    <a:pt x="41" y="82"/>
                  </a:cubicBezTo>
                  <a:cubicBezTo>
                    <a:pt x="298" y="82"/>
                    <a:pt x="473" y="205"/>
                    <a:pt x="596" y="339"/>
                  </a:cubicBezTo>
                  <a:cubicBezTo>
                    <a:pt x="770" y="462"/>
                    <a:pt x="894" y="637"/>
                    <a:pt x="1068" y="811"/>
                  </a:cubicBezTo>
                  <a:lnTo>
                    <a:pt x="1068" y="852"/>
                  </a:lnTo>
                  <a:lnTo>
                    <a:pt x="1109" y="811"/>
                  </a:lnTo>
                  <a:lnTo>
                    <a:pt x="1109" y="770"/>
                  </a:lnTo>
                  <a:cubicBezTo>
                    <a:pt x="986" y="596"/>
                    <a:pt x="853" y="421"/>
                    <a:pt x="688" y="257"/>
                  </a:cubicBezTo>
                  <a:cubicBezTo>
                    <a:pt x="514" y="164"/>
                    <a:pt x="298" y="0"/>
                    <a:pt x="41"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612;p57">
              <a:extLst>
                <a:ext uri="{FF2B5EF4-FFF2-40B4-BE49-F238E27FC236}">
                  <a16:creationId xmlns:a16="http://schemas.microsoft.com/office/drawing/2014/main" id="{E9EBFD5E-ADD4-5058-9733-628C75451782}"/>
                </a:ext>
              </a:extLst>
            </p:cNvPr>
            <p:cNvSpPr/>
            <p:nvPr/>
          </p:nvSpPr>
          <p:spPr>
            <a:xfrm>
              <a:off x="796853" y="-735925"/>
              <a:ext cx="652096" cy="655469"/>
            </a:xfrm>
            <a:custGeom>
              <a:avLst/>
              <a:gdLst/>
              <a:ahLst/>
              <a:cxnLst/>
              <a:rect l="l" t="t" r="r" b="b"/>
              <a:pathLst>
                <a:path w="11215" h="11273" extrusionOk="0">
                  <a:moveTo>
                    <a:pt x="5228" y="0"/>
                  </a:moveTo>
                  <a:cubicBezTo>
                    <a:pt x="4139" y="0"/>
                    <a:pt x="3132" y="189"/>
                    <a:pt x="2486" y="518"/>
                  </a:cubicBezTo>
                  <a:cubicBezTo>
                    <a:pt x="473" y="1494"/>
                    <a:pt x="350" y="4451"/>
                    <a:pt x="350" y="4451"/>
                  </a:cubicBezTo>
                  <a:cubicBezTo>
                    <a:pt x="350" y="4451"/>
                    <a:pt x="1" y="6331"/>
                    <a:pt x="514" y="8600"/>
                  </a:cubicBezTo>
                  <a:cubicBezTo>
                    <a:pt x="930" y="10332"/>
                    <a:pt x="3226" y="11273"/>
                    <a:pt x="5465" y="11273"/>
                  </a:cubicBezTo>
                  <a:cubicBezTo>
                    <a:pt x="6214" y="11273"/>
                    <a:pt x="6956" y="11168"/>
                    <a:pt x="7620" y="10952"/>
                  </a:cubicBezTo>
                  <a:cubicBezTo>
                    <a:pt x="10270" y="10099"/>
                    <a:pt x="11214" y="6166"/>
                    <a:pt x="10619" y="2993"/>
                  </a:cubicBezTo>
                  <a:cubicBezTo>
                    <a:pt x="10207" y="846"/>
                    <a:pt x="7533" y="0"/>
                    <a:pt x="5228"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613;p57">
              <a:extLst>
                <a:ext uri="{FF2B5EF4-FFF2-40B4-BE49-F238E27FC236}">
                  <a16:creationId xmlns:a16="http://schemas.microsoft.com/office/drawing/2014/main" id="{CD084111-25AC-3164-E58F-4FFDC34F3AD4}"/>
                </a:ext>
              </a:extLst>
            </p:cNvPr>
            <p:cNvSpPr/>
            <p:nvPr/>
          </p:nvSpPr>
          <p:spPr>
            <a:xfrm>
              <a:off x="936578" y="-367869"/>
              <a:ext cx="56808" cy="59773"/>
            </a:xfrm>
            <a:custGeom>
              <a:avLst/>
              <a:gdLst/>
              <a:ahLst/>
              <a:cxnLst/>
              <a:rect l="l" t="t" r="r" b="b"/>
              <a:pathLst>
                <a:path w="977" h="1028" extrusionOk="0">
                  <a:moveTo>
                    <a:pt x="514" y="1"/>
                  </a:moveTo>
                  <a:cubicBezTo>
                    <a:pt x="206" y="1"/>
                    <a:pt x="1" y="258"/>
                    <a:pt x="1" y="514"/>
                  </a:cubicBezTo>
                  <a:cubicBezTo>
                    <a:pt x="1" y="812"/>
                    <a:pt x="206" y="1028"/>
                    <a:pt x="514" y="1028"/>
                  </a:cubicBezTo>
                  <a:cubicBezTo>
                    <a:pt x="771" y="1028"/>
                    <a:pt x="976" y="812"/>
                    <a:pt x="976" y="514"/>
                  </a:cubicBezTo>
                  <a:cubicBezTo>
                    <a:pt x="976" y="258"/>
                    <a:pt x="771" y="1"/>
                    <a:pt x="51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614;p57">
              <a:extLst>
                <a:ext uri="{FF2B5EF4-FFF2-40B4-BE49-F238E27FC236}">
                  <a16:creationId xmlns:a16="http://schemas.microsoft.com/office/drawing/2014/main" id="{A0EB3A8F-A433-B3A5-7CC2-120645C28B77}"/>
                </a:ext>
              </a:extLst>
            </p:cNvPr>
            <p:cNvSpPr/>
            <p:nvPr/>
          </p:nvSpPr>
          <p:spPr>
            <a:xfrm>
              <a:off x="1227366" y="-365427"/>
              <a:ext cx="57389" cy="57331"/>
            </a:xfrm>
            <a:custGeom>
              <a:avLst/>
              <a:gdLst/>
              <a:ahLst/>
              <a:cxnLst/>
              <a:rect l="l" t="t" r="r" b="b"/>
              <a:pathLst>
                <a:path w="987" h="986" extrusionOk="0">
                  <a:moveTo>
                    <a:pt x="514" y="0"/>
                  </a:moveTo>
                  <a:cubicBezTo>
                    <a:pt x="216" y="0"/>
                    <a:pt x="1" y="216"/>
                    <a:pt x="1" y="513"/>
                  </a:cubicBezTo>
                  <a:cubicBezTo>
                    <a:pt x="1" y="770"/>
                    <a:pt x="216" y="986"/>
                    <a:pt x="514" y="986"/>
                  </a:cubicBezTo>
                  <a:cubicBezTo>
                    <a:pt x="771" y="986"/>
                    <a:pt x="986" y="770"/>
                    <a:pt x="986" y="513"/>
                  </a:cubicBezTo>
                  <a:cubicBezTo>
                    <a:pt x="986" y="216"/>
                    <a:pt x="771" y="0"/>
                    <a:pt x="514"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615;p57">
              <a:extLst>
                <a:ext uri="{FF2B5EF4-FFF2-40B4-BE49-F238E27FC236}">
                  <a16:creationId xmlns:a16="http://schemas.microsoft.com/office/drawing/2014/main" id="{C599D942-8C1F-3D74-E40B-10EB83B654E4}"/>
                </a:ext>
              </a:extLst>
            </p:cNvPr>
            <p:cNvSpPr/>
            <p:nvPr/>
          </p:nvSpPr>
          <p:spPr>
            <a:xfrm>
              <a:off x="1133053" y="-300415"/>
              <a:ext cx="44830" cy="64599"/>
            </a:xfrm>
            <a:custGeom>
              <a:avLst/>
              <a:gdLst/>
              <a:ahLst/>
              <a:cxnLst/>
              <a:rect l="l" t="t" r="r" b="b"/>
              <a:pathLst>
                <a:path w="771" h="1111" extrusionOk="0">
                  <a:moveTo>
                    <a:pt x="596" y="1"/>
                  </a:moveTo>
                  <a:cubicBezTo>
                    <a:pt x="555" y="1"/>
                    <a:pt x="555" y="42"/>
                    <a:pt x="555" y="42"/>
                  </a:cubicBezTo>
                  <a:cubicBezTo>
                    <a:pt x="678" y="258"/>
                    <a:pt x="678" y="555"/>
                    <a:pt x="555" y="771"/>
                  </a:cubicBezTo>
                  <a:cubicBezTo>
                    <a:pt x="481" y="882"/>
                    <a:pt x="299" y="1034"/>
                    <a:pt x="107" y="1034"/>
                  </a:cubicBezTo>
                  <a:cubicBezTo>
                    <a:pt x="85" y="1034"/>
                    <a:pt x="63" y="1032"/>
                    <a:pt x="41" y="1028"/>
                  </a:cubicBezTo>
                  <a:cubicBezTo>
                    <a:pt x="41" y="1028"/>
                    <a:pt x="0" y="1028"/>
                    <a:pt x="0" y="1069"/>
                  </a:cubicBezTo>
                  <a:lnTo>
                    <a:pt x="41" y="1110"/>
                  </a:lnTo>
                  <a:lnTo>
                    <a:pt x="123" y="1110"/>
                  </a:lnTo>
                  <a:cubicBezTo>
                    <a:pt x="339" y="1110"/>
                    <a:pt x="514" y="987"/>
                    <a:pt x="596" y="812"/>
                  </a:cubicBezTo>
                  <a:cubicBezTo>
                    <a:pt x="770" y="555"/>
                    <a:pt x="770" y="258"/>
                    <a:pt x="637"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616;p57">
              <a:extLst>
                <a:ext uri="{FF2B5EF4-FFF2-40B4-BE49-F238E27FC236}">
                  <a16:creationId xmlns:a16="http://schemas.microsoft.com/office/drawing/2014/main" id="{3E32BFF3-4811-C76B-2D18-08CFC733A89F}"/>
                </a:ext>
              </a:extLst>
            </p:cNvPr>
            <p:cNvSpPr/>
            <p:nvPr/>
          </p:nvSpPr>
          <p:spPr>
            <a:xfrm>
              <a:off x="1093048" y="-252387"/>
              <a:ext cx="19769" cy="14129"/>
            </a:xfrm>
            <a:custGeom>
              <a:avLst/>
              <a:gdLst/>
              <a:ahLst/>
              <a:cxnLst/>
              <a:rect l="l" t="t" r="r" b="b"/>
              <a:pathLst>
                <a:path w="340" h="243" extrusionOk="0">
                  <a:moveTo>
                    <a:pt x="130" y="0"/>
                  </a:moveTo>
                  <a:cubicBezTo>
                    <a:pt x="80" y="0"/>
                    <a:pt x="24" y="20"/>
                    <a:pt x="0" y="68"/>
                  </a:cubicBezTo>
                  <a:lnTo>
                    <a:pt x="0" y="109"/>
                  </a:lnTo>
                  <a:cubicBezTo>
                    <a:pt x="21" y="135"/>
                    <a:pt x="31" y="148"/>
                    <a:pt x="41" y="148"/>
                  </a:cubicBezTo>
                  <a:cubicBezTo>
                    <a:pt x="52" y="148"/>
                    <a:pt x="62" y="135"/>
                    <a:pt x="82" y="109"/>
                  </a:cubicBezTo>
                  <a:cubicBezTo>
                    <a:pt x="82" y="89"/>
                    <a:pt x="105" y="79"/>
                    <a:pt x="134" y="79"/>
                  </a:cubicBezTo>
                  <a:cubicBezTo>
                    <a:pt x="162" y="79"/>
                    <a:pt x="195" y="89"/>
                    <a:pt x="216" y="109"/>
                  </a:cubicBezTo>
                  <a:cubicBezTo>
                    <a:pt x="216" y="109"/>
                    <a:pt x="257" y="161"/>
                    <a:pt x="257" y="202"/>
                  </a:cubicBezTo>
                  <a:cubicBezTo>
                    <a:pt x="257" y="243"/>
                    <a:pt x="257" y="243"/>
                    <a:pt x="298" y="243"/>
                  </a:cubicBezTo>
                  <a:cubicBezTo>
                    <a:pt x="339" y="243"/>
                    <a:pt x="339" y="243"/>
                    <a:pt x="339" y="202"/>
                  </a:cubicBezTo>
                  <a:cubicBezTo>
                    <a:pt x="339" y="109"/>
                    <a:pt x="298" y="27"/>
                    <a:pt x="216" y="27"/>
                  </a:cubicBezTo>
                  <a:cubicBezTo>
                    <a:pt x="199" y="10"/>
                    <a:pt x="166" y="0"/>
                    <a:pt x="130"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617;p57">
              <a:extLst>
                <a:ext uri="{FF2B5EF4-FFF2-40B4-BE49-F238E27FC236}">
                  <a16:creationId xmlns:a16="http://schemas.microsoft.com/office/drawing/2014/main" id="{155150B0-C054-848F-2015-7EFCC788B437}"/>
                </a:ext>
              </a:extLst>
            </p:cNvPr>
            <p:cNvSpPr/>
            <p:nvPr/>
          </p:nvSpPr>
          <p:spPr>
            <a:xfrm>
              <a:off x="1082873" y="-228140"/>
              <a:ext cx="80066" cy="19769"/>
            </a:xfrm>
            <a:custGeom>
              <a:avLst/>
              <a:gdLst/>
              <a:ahLst/>
              <a:cxnLst/>
              <a:rect l="l" t="t" r="r" b="b"/>
              <a:pathLst>
                <a:path w="1377" h="340" extrusionOk="0">
                  <a:moveTo>
                    <a:pt x="1" y="1"/>
                  </a:moveTo>
                  <a:lnTo>
                    <a:pt x="1" y="83"/>
                  </a:lnTo>
                  <a:cubicBezTo>
                    <a:pt x="216" y="257"/>
                    <a:pt x="514" y="339"/>
                    <a:pt x="771" y="339"/>
                  </a:cubicBezTo>
                  <a:cubicBezTo>
                    <a:pt x="986" y="339"/>
                    <a:pt x="1161" y="298"/>
                    <a:pt x="1336" y="206"/>
                  </a:cubicBezTo>
                  <a:cubicBezTo>
                    <a:pt x="1377" y="206"/>
                    <a:pt x="1377" y="165"/>
                    <a:pt x="1336" y="165"/>
                  </a:cubicBezTo>
                  <a:cubicBezTo>
                    <a:pt x="1336" y="124"/>
                    <a:pt x="1336" y="124"/>
                    <a:pt x="1284" y="124"/>
                  </a:cubicBezTo>
                  <a:cubicBezTo>
                    <a:pt x="1125" y="214"/>
                    <a:pt x="942" y="260"/>
                    <a:pt x="758" y="260"/>
                  </a:cubicBezTo>
                  <a:cubicBezTo>
                    <a:pt x="504" y="260"/>
                    <a:pt x="249" y="173"/>
                    <a:pt x="52"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618;p57">
              <a:extLst>
                <a:ext uri="{FF2B5EF4-FFF2-40B4-BE49-F238E27FC236}">
                  <a16:creationId xmlns:a16="http://schemas.microsoft.com/office/drawing/2014/main" id="{A9727C07-78B7-6ED0-4511-DB7DA68E5843}"/>
                </a:ext>
              </a:extLst>
            </p:cNvPr>
            <p:cNvSpPr/>
            <p:nvPr/>
          </p:nvSpPr>
          <p:spPr>
            <a:xfrm>
              <a:off x="911517" y="-475962"/>
              <a:ext cx="57389" cy="46109"/>
            </a:xfrm>
            <a:custGeom>
              <a:avLst/>
              <a:gdLst/>
              <a:ahLst/>
              <a:cxnLst/>
              <a:rect l="l" t="t" r="r" b="b"/>
              <a:pathLst>
                <a:path w="987" h="793" extrusionOk="0">
                  <a:moveTo>
                    <a:pt x="671" y="0"/>
                  </a:moveTo>
                  <a:cubicBezTo>
                    <a:pt x="466" y="0"/>
                    <a:pt x="203" y="199"/>
                    <a:pt x="83" y="320"/>
                  </a:cubicBezTo>
                  <a:cubicBezTo>
                    <a:pt x="42" y="361"/>
                    <a:pt x="0" y="453"/>
                    <a:pt x="0" y="535"/>
                  </a:cubicBezTo>
                  <a:cubicBezTo>
                    <a:pt x="0" y="659"/>
                    <a:pt x="83" y="751"/>
                    <a:pt x="216" y="792"/>
                  </a:cubicBezTo>
                  <a:cubicBezTo>
                    <a:pt x="339" y="792"/>
                    <a:pt x="473" y="751"/>
                    <a:pt x="555" y="710"/>
                  </a:cubicBezTo>
                  <a:cubicBezTo>
                    <a:pt x="689" y="659"/>
                    <a:pt x="812" y="576"/>
                    <a:pt x="853" y="494"/>
                  </a:cubicBezTo>
                  <a:cubicBezTo>
                    <a:pt x="945" y="402"/>
                    <a:pt x="986" y="279"/>
                    <a:pt x="894" y="145"/>
                  </a:cubicBezTo>
                  <a:cubicBezTo>
                    <a:pt x="843" y="40"/>
                    <a:pt x="763" y="0"/>
                    <a:pt x="671"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619;p57">
              <a:extLst>
                <a:ext uri="{FF2B5EF4-FFF2-40B4-BE49-F238E27FC236}">
                  <a16:creationId xmlns:a16="http://schemas.microsoft.com/office/drawing/2014/main" id="{42909444-F5E5-09FE-7D80-E57CE3D682C0}"/>
                </a:ext>
              </a:extLst>
            </p:cNvPr>
            <p:cNvSpPr/>
            <p:nvPr/>
          </p:nvSpPr>
          <p:spPr>
            <a:xfrm>
              <a:off x="1252426" y="-470787"/>
              <a:ext cx="59773" cy="44306"/>
            </a:xfrm>
            <a:custGeom>
              <a:avLst/>
              <a:gdLst/>
              <a:ahLst/>
              <a:cxnLst/>
              <a:rect l="l" t="t" r="r" b="b"/>
              <a:pathLst>
                <a:path w="1028" h="762" extrusionOk="0">
                  <a:moveTo>
                    <a:pt x="303" y="0"/>
                  </a:moveTo>
                  <a:cubicBezTo>
                    <a:pt x="186" y="0"/>
                    <a:pt x="86" y="51"/>
                    <a:pt x="42" y="190"/>
                  </a:cubicBezTo>
                  <a:cubicBezTo>
                    <a:pt x="1" y="313"/>
                    <a:pt x="42" y="446"/>
                    <a:pt x="124" y="528"/>
                  </a:cubicBezTo>
                  <a:cubicBezTo>
                    <a:pt x="217" y="621"/>
                    <a:pt x="340" y="662"/>
                    <a:pt x="422" y="703"/>
                  </a:cubicBezTo>
                  <a:cubicBezTo>
                    <a:pt x="516" y="732"/>
                    <a:pt x="606" y="761"/>
                    <a:pt x="697" y="761"/>
                  </a:cubicBezTo>
                  <a:cubicBezTo>
                    <a:pt x="735" y="761"/>
                    <a:pt x="773" y="756"/>
                    <a:pt x="812" y="744"/>
                  </a:cubicBezTo>
                  <a:cubicBezTo>
                    <a:pt x="935" y="703"/>
                    <a:pt x="1028" y="570"/>
                    <a:pt x="987" y="446"/>
                  </a:cubicBezTo>
                  <a:cubicBezTo>
                    <a:pt x="987" y="405"/>
                    <a:pt x="935" y="313"/>
                    <a:pt x="894" y="272"/>
                  </a:cubicBezTo>
                  <a:cubicBezTo>
                    <a:pt x="789" y="166"/>
                    <a:pt x="516" y="0"/>
                    <a:pt x="303"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620;p57">
              <a:extLst>
                <a:ext uri="{FF2B5EF4-FFF2-40B4-BE49-F238E27FC236}">
                  <a16:creationId xmlns:a16="http://schemas.microsoft.com/office/drawing/2014/main" id="{E3C68DCA-E6A2-2F17-96C4-58D34889C473}"/>
                </a:ext>
              </a:extLst>
            </p:cNvPr>
            <p:cNvSpPr/>
            <p:nvPr/>
          </p:nvSpPr>
          <p:spPr>
            <a:xfrm>
              <a:off x="769408" y="-826400"/>
              <a:ext cx="692100" cy="446030"/>
            </a:xfrm>
            <a:custGeom>
              <a:avLst/>
              <a:gdLst/>
              <a:ahLst/>
              <a:cxnLst/>
              <a:rect l="l" t="t" r="r" b="b"/>
              <a:pathLst>
                <a:path w="11903" h="7671" extrusionOk="0">
                  <a:moveTo>
                    <a:pt x="5887" y="0"/>
                  </a:moveTo>
                  <a:cubicBezTo>
                    <a:pt x="5526" y="0"/>
                    <a:pt x="5162" y="35"/>
                    <a:pt x="4796" y="103"/>
                  </a:cubicBezTo>
                  <a:cubicBezTo>
                    <a:pt x="3903" y="277"/>
                    <a:pt x="3040" y="657"/>
                    <a:pt x="2311" y="1253"/>
                  </a:cubicBezTo>
                  <a:cubicBezTo>
                    <a:pt x="2054" y="1469"/>
                    <a:pt x="1849" y="1684"/>
                    <a:pt x="1674" y="1982"/>
                  </a:cubicBezTo>
                  <a:cubicBezTo>
                    <a:pt x="1592" y="2157"/>
                    <a:pt x="1541" y="2372"/>
                    <a:pt x="1592" y="2537"/>
                  </a:cubicBezTo>
                  <a:cubicBezTo>
                    <a:pt x="1335" y="2537"/>
                    <a:pt x="1120" y="2588"/>
                    <a:pt x="945" y="2752"/>
                  </a:cubicBezTo>
                  <a:cubicBezTo>
                    <a:pt x="730" y="2886"/>
                    <a:pt x="647" y="3101"/>
                    <a:pt x="514" y="3307"/>
                  </a:cubicBezTo>
                  <a:cubicBezTo>
                    <a:pt x="52" y="4467"/>
                    <a:pt x="1" y="5833"/>
                    <a:pt x="134" y="7075"/>
                  </a:cubicBezTo>
                  <a:cubicBezTo>
                    <a:pt x="134" y="7055"/>
                    <a:pt x="144" y="7045"/>
                    <a:pt x="160" y="7045"/>
                  </a:cubicBezTo>
                  <a:cubicBezTo>
                    <a:pt x="175" y="7045"/>
                    <a:pt x="196" y="7055"/>
                    <a:pt x="216" y="7075"/>
                  </a:cubicBezTo>
                  <a:cubicBezTo>
                    <a:pt x="432" y="7158"/>
                    <a:pt x="647" y="7332"/>
                    <a:pt x="822" y="7507"/>
                  </a:cubicBezTo>
                  <a:cubicBezTo>
                    <a:pt x="986" y="7507"/>
                    <a:pt x="1120" y="7373"/>
                    <a:pt x="1243" y="7250"/>
                  </a:cubicBezTo>
                  <a:cubicBezTo>
                    <a:pt x="1377" y="7116"/>
                    <a:pt x="1418" y="6993"/>
                    <a:pt x="1500" y="6819"/>
                  </a:cubicBezTo>
                  <a:cubicBezTo>
                    <a:pt x="1633" y="6346"/>
                    <a:pt x="1674" y="5874"/>
                    <a:pt x="1541" y="5412"/>
                  </a:cubicBezTo>
                  <a:lnTo>
                    <a:pt x="1541" y="5412"/>
                  </a:lnTo>
                  <a:cubicBezTo>
                    <a:pt x="1570" y="5415"/>
                    <a:pt x="1599" y="5417"/>
                    <a:pt x="1628" y="5417"/>
                  </a:cubicBezTo>
                  <a:cubicBezTo>
                    <a:pt x="1958" y="5417"/>
                    <a:pt x="2329" y="5213"/>
                    <a:pt x="2527" y="4939"/>
                  </a:cubicBezTo>
                  <a:cubicBezTo>
                    <a:pt x="2742" y="4590"/>
                    <a:pt x="2783" y="4210"/>
                    <a:pt x="2742" y="3820"/>
                  </a:cubicBezTo>
                  <a:cubicBezTo>
                    <a:pt x="2742" y="3697"/>
                    <a:pt x="2701" y="3563"/>
                    <a:pt x="2660" y="3440"/>
                  </a:cubicBezTo>
                  <a:lnTo>
                    <a:pt x="2660" y="3440"/>
                  </a:lnTo>
                  <a:cubicBezTo>
                    <a:pt x="2824" y="3522"/>
                    <a:pt x="2999" y="3563"/>
                    <a:pt x="3215" y="3615"/>
                  </a:cubicBezTo>
                  <a:cubicBezTo>
                    <a:pt x="3595" y="3615"/>
                    <a:pt x="4026" y="3399"/>
                    <a:pt x="4324" y="3142"/>
                  </a:cubicBezTo>
                  <a:cubicBezTo>
                    <a:pt x="4621" y="2845"/>
                    <a:pt x="4837" y="2496"/>
                    <a:pt x="5053" y="2116"/>
                  </a:cubicBezTo>
                  <a:cubicBezTo>
                    <a:pt x="5094" y="2331"/>
                    <a:pt x="5135" y="2629"/>
                    <a:pt x="5268" y="2793"/>
                  </a:cubicBezTo>
                  <a:cubicBezTo>
                    <a:pt x="5509" y="3324"/>
                    <a:pt x="6131" y="3619"/>
                    <a:pt x="6699" y="3619"/>
                  </a:cubicBezTo>
                  <a:cubicBezTo>
                    <a:pt x="6736" y="3619"/>
                    <a:pt x="6772" y="3617"/>
                    <a:pt x="6809" y="3615"/>
                  </a:cubicBezTo>
                  <a:cubicBezTo>
                    <a:pt x="7445" y="3522"/>
                    <a:pt x="7959" y="3101"/>
                    <a:pt x="8267" y="2537"/>
                  </a:cubicBezTo>
                  <a:cubicBezTo>
                    <a:pt x="8267" y="2968"/>
                    <a:pt x="8431" y="3307"/>
                    <a:pt x="8647" y="3656"/>
                  </a:cubicBezTo>
                  <a:cubicBezTo>
                    <a:pt x="8904" y="3954"/>
                    <a:pt x="9201" y="4210"/>
                    <a:pt x="9551" y="4426"/>
                  </a:cubicBezTo>
                  <a:cubicBezTo>
                    <a:pt x="9818" y="4556"/>
                    <a:pt x="10112" y="4667"/>
                    <a:pt x="10416" y="4667"/>
                  </a:cubicBezTo>
                  <a:cubicBezTo>
                    <a:pt x="10497" y="4667"/>
                    <a:pt x="10578" y="4659"/>
                    <a:pt x="10660" y="4642"/>
                  </a:cubicBezTo>
                  <a:lnTo>
                    <a:pt x="10660" y="4642"/>
                  </a:lnTo>
                  <a:cubicBezTo>
                    <a:pt x="10526" y="5104"/>
                    <a:pt x="10618" y="5669"/>
                    <a:pt x="10875" y="6131"/>
                  </a:cubicBezTo>
                  <a:cubicBezTo>
                    <a:pt x="10660" y="6603"/>
                    <a:pt x="10742" y="7291"/>
                    <a:pt x="11132" y="7671"/>
                  </a:cubicBezTo>
                  <a:cubicBezTo>
                    <a:pt x="11512" y="7291"/>
                    <a:pt x="11727" y="6644"/>
                    <a:pt x="11810" y="6049"/>
                  </a:cubicBezTo>
                  <a:cubicBezTo>
                    <a:pt x="11902" y="5319"/>
                    <a:pt x="11810" y="4508"/>
                    <a:pt x="11512" y="3820"/>
                  </a:cubicBezTo>
                  <a:cubicBezTo>
                    <a:pt x="11553" y="3738"/>
                    <a:pt x="11604" y="3615"/>
                    <a:pt x="11645" y="3522"/>
                  </a:cubicBezTo>
                  <a:cubicBezTo>
                    <a:pt x="11727" y="3101"/>
                    <a:pt x="11686" y="2629"/>
                    <a:pt x="11553" y="2198"/>
                  </a:cubicBezTo>
                  <a:cubicBezTo>
                    <a:pt x="11430" y="1941"/>
                    <a:pt x="11296" y="1643"/>
                    <a:pt x="11091" y="1428"/>
                  </a:cubicBezTo>
                  <a:cubicBezTo>
                    <a:pt x="10742" y="1089"/>
                    <a:pt x="10228" y="873"/>
                    <a:pt x="9756" y="740"/>
                  </a:cubicBezTo>
                  <a:cubicBezTo>
                    <a:pt x="9501" y="672"/>
                    <a:pt x="9244" y="641"/>
                    <a:pt x="8985" y="641"/>
                  </a:cubicBezTo>
                  <a:cubicBezTo>
                    <a:pt x="8774" y="641"/>
                    <a:pt x="8561" y="662"/>
                    <a:pt x="8349" y="698"/>
                  </a:cubicBezTo>
                  <a:cubicBezTo>
                    <a:pt x="8092" y="616"/>
                    <a:pt x="7836" y="360"/>
                    <a:pt x="7579" y="277"/>
                  </a:cubicBezTo>
                  <a:cubicBezTo>
                    <a:pt x="7025" y="89"/>
                    <a:pt x="6459" y="0"/>
                    <a:pt x="588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4" name="Google Shape;1624;p57">
            <a:extLst>
              <a:ext uri="{FF2B5EF4-FFF2-40B4-BE49-F238E27FC236}">
                <a16:creationId xmlns:a16="http://schemas.microsoft.com/office/drawing/2014/main" id="{C218B488-C5C5-B642-1485-6855D5D7DB6B}"/>
              </a:ext>
            </a:extLst>
          </p:cNvPr>
          <p:cNvSpPr/>
          <p:nvPr/>
        </p:nvSpPr>
        <p:spPr>
          <a:xfrm>
            <a:off x="1572276" y="2936369"/>
            <a:ext cx="418261" cy="45324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3138371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376"/>
                                        </p:tgtEl>
                                        <p:attrNameLst>
                                          <p:attrName>style.visibility</p:attrName>
                                        </p:attrNameLst>
                                      </p:cBhvr>
                                      <p:to>
                                        <p:strVal val="visible"/>
                                      </p:to>
                                    </p:set>
                                    <p:animEffect transition="in" filter="barn(inVertical)">
                                      <p:cBhvr>
                                        <p:cTn id="12" dur="500"/>
                                        <p:tgtEl>
                                          <p:spTgt spid="1376"/>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1373"/>
                                        </p:tgtEl>
                                        <p:attrNameLst>
                                          <p:attrName>style.visibility</p:attrName>
                                        </p:attrNameLst>
                                      </p:cBhvr>
                                      <p:to>
                                        <p:strVal val="visible"/>
                                      </p:to>
                                    </p:set>
                                    <p:animEffect transition="in" filter="randombar(horizontal)">
                                      <p:cBhvr>
                                        <p:cTn id="17" dur="500"/>
                                        <p:tgtEl>
                                          <p:spTgt spid="1373"/>
                                        </p:tgtEl>
                                      </p:cBhvr>
                                    </p:animEffect>
                                  </p:childTnLst>
                                </p:cTn>
                              </p:par>
                              <p:par>
                                <p:cTn id="18" presetID="14" presetClass="entr" presetSubtype="10" fill="hold" grpId="0" nodeType="withEffect">
                                  <p:stCondLst>
                                    <p:cond delay="0"/>
                                  </p:stCondLst>
                                  <p:childTnLst>
                                    <p:set>
                                      <p:cBhvr>
                                        <p:cTn id="19" dur="1" fill="hold">
                                          <p:stCondLst>
                                            <p:cond delay="0"/>
                                          </p:stCondLst>
                                        </p:cTn>
                                        <p:tgtEl>
                                          <p:spTgt spid="1374"/>
                                        </p:tgtEl>
                                        <p:attrNameLst>
                                          <p:attrName>style.visibility</p:attrName>
                                        </p:attrNameLst>
                                      </p:cBhvr>
                                      <p:to>
                                        <p:strVal val="visible"/>
                                      </p:to>
                                    </p:set>
                                    <p:animEffect transition="in" filter="randombar(horizontal)">
                                      <p:cBhvr>
                                        <p:cTn id="20" dur="500"/>
                                        <p:tgtEl>
                                          <p:spTgt spid="13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3" grpId="0" animBg="1"/>
      <p:bldP spid="1374" grpId="0" animBg="1"/>
      <p:bldP spid="1376"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b="1">
                <a:latin typeface="Times New Roman" panose="02020603050405020304" pitchFamily="18" charset="0"/>
                <a:cs typeface="Times New Roman" panose="02020603050405020304" pitchFamily="18" charset="0"/>
              </a:rPr>
              <a:t>3. Thông điệp của tác phẩm</a:t>
            </a: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EB911883-DE28-73B4-C5AB-6CBE7AAC10E4}"/>
              </a:ext>
            </a:extLst>
          </p:cNvPr>
          <p:cNvGrpSpPr/>
          <p:nvPr/>
        </p:nvGrpSpPr>
        <p:grpSpPr>
          <a:xfrm>
            <a:off x="7444312" y="3730248"/>
            <a:ext cx="1593151" cy="1343065"/>
            <a:chOff x="0" y="2291150"/>
            <a:chExt cx="1962250" cy="1654224"/>
          </a:xfrm>
        </p:grpSpPr>
        <p:grpSp>
          <p:nvGrpSpPr>
            <p:cNvPr id="56" name="Google Shape;1300;p52">
              <a:extLst>
                <a:ext uri="{FF2B5EF4-FFF2-40B4-BE49-F238E27FC236}">
                  <a16:creationId xmlns:a16="http://schemas.microsoft.com/office/drawing/2014/main" id="{1E3726E5-3618-6DD5-7BA8-181297481DA0}"/>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F9D7C914-BD51-62C6-B05A-B33566B3F2C7}"/>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7F527767-F625-E4E1-3ED7-AF9821C163C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FA82C91D-9137-BFCA-C6C8-3E8ECE37A55C}"/>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E2A62597-CC27-2328-495C-337954FA7D44}"/>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1391302F-E9E4-6988-B965-D7817D611B1D}"/>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F2F0BA8B-F751-4337-A0AD-8E62BAE99837}"/>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3600BC60-C50C-BAC8-75E3-82AA1FFFDEF2}"/>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71C9CD8B-C345-7E75-E1E2-3D3270AD524F}"/>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A62755C0-3CCA-3265-3A7E-6905C2435A4A}"/>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8C323048-1921-ECB2-EAA7-FF664ECE798A}"/>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28800A37-409B-E1A9-B062-08D164BFB430}"/>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1908E444-868F-7125-88AE-9AED66B25A02}"/>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A4B74EF6-C68A-8041-A04E-29FC9DB4B15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676E7A2C-0135-C150-61B7-AC270599E443}"/>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AFE0390B-4C8E-B1B7-0D8D-EF943064B309}"/>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74EE714A-87FE-FFE1-1195-FB7EC64B55E3}"/>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CBA62499-E100-5BCB-28CB-8DFC582B0195}"/>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0E919918-58F0-8909-7819-5630B8C294D1}"/>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ADD83781-66AF-2F01-1404-83333529EB99}"/>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A2EC6F27-D580-E323-F44B-5EE47D859960}"/>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A2044E36-CCA9-9A89-3658-8D5B7A6BBB72}"/>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C7B5E34B-3FBE-D1E2-C472-F4B6376DBAF5}"/>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D78F443E-CBDF-3828-FA6B-7623D1D18975}"/>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43DDD844-96C2-1471-29A8-9D42881D053C}"/>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E430F2DD-68DF-1BBC-99F5-94BD94B71D3C}"/>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9B573F5B-E7A8-6FD8-3C80-50C2E5792D77}"/>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16E35578-126F-7194-C770-E8CD0EBB20AF}"/>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99779505-F7C9-2A5C-1E4A-4ED7840D5E6E}"/>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BA1BF56A-F101-76DA-1BFC-5D4867A61E7D}"/>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C9E55FB2-5DA9-9F2F-2AF9-6B87AE37C620}"/>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530C1159-59D5-8DBD-DB6F-707E14C91C0F}"/>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2580D94-F6A5-DE31-A096-F3DB4DBE8930}"/>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19E0810A-73C1-F193-282A-A2AEE0A04C0F}"/>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D263033-B5A5-249E-9785-6A0F50947538}"/>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DD92A7A1-FF4D-A000-6778-A487FD2C36C5}"/>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C5EACE45-6330-45D9-8805-69E9A336DB28}"/>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8BA53FB3-2B0E-22F7-0182-E6BEA48562E7}"/>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BC4F0B64-0564-A61E-1253-A5552172265A}"/>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AB1E03FF-5BE8-2E73-72BF-1F4AF90B670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F4B55AE4-1681-F52B-068C-9674B31D191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87377756-A8F0-C606-92F3-B56B804B34C7}"/>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B922DD6-C836-29F0-4EBC-AD3C224C660A}"/>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D416B4FD-CEE6-DA72-4A00-7FD808F8679C}"/>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E9351DB4-9B99-C250-C037-3A0D51ABC30B}"/>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9079D00C-6323-6CB3-9494-C6E2A426E1B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A62D4BF8-6978-C6CA-5DF7-CFE1CF318B4A}"/>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A76BD91C-3475-269F-1509-EF7C935969A6}"/>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6F505B35-50A6-E8E5-80C5-FA72E15836DB}"/>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A7A1AF33-C450-746D-9D7D-E1630F97785B}"/>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63ECBC10-51AD-63BD-FD13-1D48E4CCA392}"/>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712E2583-AECA-46CE-68D8-2420DAA91C65}"/>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6CA495B7-A56B-457F-F5FC-E358C1908807}"/>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2906676A-9B15-B793-D51D-EC7A47209D49}"/>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8E129CF8-D6E7-4D5E-7E4F-B91072495194}"/>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552838E1-7C0A-FBE9-24C9-0D49E05B2575}"/>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C4877C85-DA13-2085-4908-D2CAFD997585}"/>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F3473193-D573-8176-7C95-BEB3AE021DDE}"/>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9DF18108-6ADE-B5F2-3AEF-ACFC7F8FF6CD}"/>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021B09F8-64E9-F46E-9561-53BE862C8C45}"/>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11BA593-F394-4150-4CA4-0ED2E9D83742}"/>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A7FEADC2-0152-E403-B449-CE502A6DDE3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6746F894-7EB1-5B02-89CB-C9B05BC4900C}"/>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FDA6DB6B-CBA7-10A0-7F32-9BEEB87E9A57}"/>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EEC1F5DF-ADB0-6B1E-2928-8AC5EB199A28}"/>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030F9FB9-6CE5-9812-A49C-63B28D6CFDC1}"/>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BC5446A2-2475-981A-3858-CA6A6A052DCE}"/>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E752C07E-9E64-0C7C-ADF7-B4AABEB0ACBC}"/>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2" name="图片 13">
            <a:extLst>
              <a:ext uri="{FF2B5EF4-FFF2-40B4-BE49-F238E27FC236}">
                <a16:creationId xmlns:a16="http://schemas.microsoft.com/office/drawing/2014/main" id="{9AF4B78A-4305-9BFC-C9AF-1FD62A80211F}"/>
              </a:ext>
            </a:extLst>
          </p:cNvPr>
          <p:cNvPicPr>
            <a:picLocks noChangeAspect="1"/>
          </p:cNvPicPr>
          <p:nvPr/>
        </p:nvPicPr>
        <p:blipFill>
          <a:blip r:embed="rId3" cstate="email"/>
          <a:stretch>
            <a:fillRect/>
          </a:stretch>
        </p:blipFill>
        <p:spPr>
          <a:xfrm>
            <a:off x="1275773" y="2451471"/>
            <a:ext cx="6825845" cy="3412923"/>
          </a:xfrm>
          <a:prstGeom prst="rect">
            <a:avLst/>
          </a:prstGeom>
        </p:spPr>
      </p:pic>
      <p:sp>
        <p:nvSpPr>
          <p:cNvPr id="3" name="Google Shape;1859;p45">
            <a:extLst>
              <a:ext uri="{FF2B5EF4-FFF2-40B4-BE49-F238E27FC236}">
                <a16:creationId xmlns:a16="http://schemas.microsoft.com/office/drawing/2014/main" id="{70D1431E-AD0F-9D1B-36E3-0B12875D4EFC}"/>
              </a:ext>
            </a:extLst>
          </p:cNvPr>
          <p:cNvSpPr/>
          <p:nvPr/>
        </p:nvSpPr>
        <p:spPr>
          <a:xfrm rot="10800000" flipH="1">
            <a:off x="609806" y="1288500"/>
            <a:ext cx="7904148" cy="1762835"/>
          </a:xfrm>
          <a:prstGeom prst="ellipseRibbon">
            <a:avLst>
              <a:gd name="adj1" fmla="val 31794"/>
              <a:gd name="adj2" fmla="val 75000"/>
              <a:gd name="adj3" fmla="val 12102"/>
            </a:avLst>
          </a:prstGeom>
          <a:solidFill>
            <a:srgbClr val="E9E978"/>
          </a:solidFill>
          <a:ln w="28575" cap="flat" cmpd="sng">
            <a:solidFill>
              <a:srgbClr val="E9E978"/>
            </a:solidFill>
            <a:prstDash val="solid"/>
            <a:round/>
            <a:headEnd type="none" w="sm" len="sm"/>
            <a:tailEnd type="none" w="sm" len="sm"/>
          </a:ln>
        </p:spPr>
        <p:txBody>
          <a:bodyPr spcFirstLastPara="1" wrap="square" lIns="91425" tIns="91425" rIns="91425" bIns="91425"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sz="1400" kern="0">
              <a:solidFill>
                <a:srgbClr val="000000"/>
              </a:solidFill>
              <a:cs typeface="Arial"/>
            </a:endParaRPr>
          </a:p>
        </p:txBody>
      </p:sp>
      <p:sp>
        <p:nvSpPr>
          <p:cNvPr id="1224" name="TextBox 23">
            <a:extLst>
              <a:ext uri="{FF2B5EF4-FFF2-40B4-BE49-F238E27FC236}">
                <a16:creationId xmlns:a16="http://schemas.microsoft.com/office/drawing/2014/main" id="{E0A55303-F74F-D819-C196-685EC9DD18BC}"/>
              </a:ext>
            </a:extLst>
          </p:cNvPr>
          <p:cNvSpPr txBox="1"/>
          <p:nvPr/>
        </p:nvSpPr>
        <p:spPr>
          <a:xfrm>
            <a:off x="1440734" y="1330647"/>
            <a:ext cx="6063898" cy="1200329"/>
          </a:xfrm>
          <a:prstGeom prst="rect">
            <a:avLst/>
          </a:prstGeom>
          <a:noFill/>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2400" i="1">
                <a:solidFill>
                  <a:schemeClr val="tx1">
                    <a:lumMod val="10000"/>
                  </a:schemeClr>
                </a:solidFill>
                <a:latin typeface="Times New Roman" panose="02020603050405020304" pitchFamily="18" charset="0"/>
                <a:cs typeface="Times New Roman" panose="02020603050405020304" pitchFamily="18" charset="0"/>
              </a:rPr>
              <a:t>Chỉ ra câu văn thể hiện cách lí giải của tác giả về thông điệp “Hãy cầm lấy và đọc”. Em đồng ý với cách lí giải đó không? Vì sao? </a:t>
            </a:r>
            <a:endParaRPr lang="en-US" sz="3600">
              <a:solidFill>
                <a:schemeClr val="tx1">
                  <a:lumMod val="10000"/>
                </a:schemeClr>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20112830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224"/>
                                        </p:tgtEl>
                                        <p:attrNameLst>
                                          <p:attrName>style.visibility</p:attrName>
                                        </p:attrNameLst>
                                      </p:cBhvr>
                                      <p:to>
                                        <p:strVal val="visible"/>
                                      </p:to>
                                    </p:set>
                                    <p:anim calcmode="lin" valueType="num">
                                      <p:cBhvr additive="base">
                                        <p:cTn id="15" dur="500" fill="hold"/>
                                        <p:tgtEl>
                                          <p:spTgt spid="1224"/>
                                        </p:tgtEl>
                                        <p:attrNameLst>
                                          <p:attrName>ppt_x</p:attrName>
                                        </p:attrNameLst>
                                      </p:cBhvr>
                                      <p:tavLst>
                                        <p:tav tm="0">
                                          <p:val>
                                            <p:strVal val="#ppt_x"/>
                                          </p:val>
                                        </p:tav>
                                        <p:tav tm="100000">
                                          <p:val>
                                            <p:strVal val="#ppt_x"/>
                                          </p:val>
                                        </p:tav>
                                      </p:tavLst>
                                    </p:anim>
                                    <p:anim calcmode="lin" valueType="num">
                                      <p:cBhvr additive="base">
                                        <p:cTn id="16" dur="500" fill="hold"/>
                                        <p:tgtEl>
                                          <p:spTgt spid="12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224"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b="1">
                <a:latin typeface="Times New Roman" panose="02020603050405020304" pitchFamily="18" charset="0"/>
                <a:cs typeface="Times New Roman" panose="02020603050405020304" pitchFamily="18" charset="0"/>
              </a:rPr>
              <a:t>3. Thông điệp của tác phẩm</a:t>
            </a:r>
            <a:endParaRPr b="1">
              <a:latin typeface="Times New Roman" panose="02020603050405020304" pitchFamily="18" charset="0"/>
              <a:cs typeface="Times New Roman" panose="02020603050405020304" pitchFamily="18" charset="0"/>
            </a:endParaRPr>
          </a:p>
        </p:txBody>
      </p:sp>
      <p:grpSp>
        <p:nvGrpSpPr>
          <p:cNvPr id="1225" name="Google Shape;1225;p50"/>
          <p:cNvGrpSpPr/>
          <p:nvPr/>
        </p:nvGrpSpPr>
        <p:grpSpPr>
          <a:xfrm>
            <a:off x="7616699" y="307891"/>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EB911883-DE28-73B4-C5AB-6CBE7AAC10E4}"/>
              </a:ext>
            </a:extLst>
          </p:cNvPr>
          <p:cNvGrpSpPr/>
          <p:nvPr/>
        </p:nvGrpSpPr>
        <p:grpSpPr>
          <a:xfrm>
            <a:off x="7793665" y="4076631"/>
            <a:ext cx="1243798" cy="996682"/>
            <a:chOff x="0" y="2291150"/>
            <a:chExt cx="1962250" cy="1654224"/>
          </a:xfrm>
        </p:grpSpPr>
        <p:grpSp>
          <p:nvGrpSpPr>
            <p:cNvPr id="56" name="Google Shape;1300;p52">
              <a:extLst>
                <a:ext uri="{FF2B5EF4-FFF2-40B4-BE49-F238E27FC236}">
                  <a16:creationId xmlns:a16="http://schemas.microsoft.com/office/drawing/2014/main" id="{1E3726E5-3618-6DD5-7BA8-181297481DA0}"/>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F9D7C914-BD51-62C6-B05A-B33566B3F2C7}"/>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7F527767-F625-E4E1-3ED7-AF9821C163C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FA82C91D-9137-BFCA-C6C8-3E8ECE37A55C}"/>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E2A62597-CC27-2328-495C-337954FA7D44}"/>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1391302F-E9E4-6988-B965-D7817D611B1D}"/>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F2F0BA8B-F751-4337-A0AD-8E62BAE99837}"/>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3600BC60-C50C-BAC8-75E3-82AA1FFFDEF2}"/>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71C9CD8B-C345-7E75-E1E2-3D3270AD524F}"/>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A62755C0-3CCA-3265-3A7E-6905C2435A4A}"/>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8C323048-1921-ECB2-EAA7-FF664ECE798A}"/>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28800A37-409B-E1A9-B062-08D164BFB430}"/>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1908E444-868F-7125-88AE-9AED66B25A02}"/>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A4B74EF6-C68A-8041-A04E-29FC9DB4B15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676E7A2C-0135-C150-61B7-AC270599E443}"/>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AFE0390B-4C8E-B1B7-0D8D-EF943064B309}"/>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74EE714A-87FE-FFE1-1195-FB7EC64B55E3}"/>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CBA62499-E100-5BCB-28CB-8DFC582B0195}"/>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0E919918-58F0-8909-7819-5630B8C294D1}"/>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ADD83781-66AF-2F01-1404-83333529EB99}"/>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A2EC6F27-D580-E323-F44B-5EE47D859960}"/>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A2044E36-CCA9-9A89-3658-8D5B7A6BBB72}"/>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C7B5E34B-3FBE-D1E2-C472-F4B6376DBAF5}"/>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D78F443E-CBDF-3828-FA6B-7623D1D18975}"/>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43DDD844-96C2-1471-29A8-9D42881D053C}"/>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E430F2DD-68DF-1BBC-99F5-94BD94B71D3C}"/>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9B573F5B-E7A8-6FD8-3C80-50C2E5792D77}"/>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16E35578-126F-7194-C770-E8CD0EBB20AF}"/>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99779505-F7C9-2A5C-1E4A-4ED7840D5E6E}"/>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BA1BF56A-F101-76DA-1BFC-5D4867A61E7D}"/>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C9E55FB2-5DA9-9F2F-2AF9-6B87AE37C620}"/>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530C1159-59D5-8DBD-DB6F-707E14C91C0F}"/>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2580D94-F6A5-DE31-A096-F3DB4DBE8930}"/>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19E0810A-73C1-F193-282A-A2AEE0A04C0F}"/>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D263033-B5A5-249E-9785-6A0F50947538}"/>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DD92A7A1-FF4D-A000-6778-A487FD2C36C5}"/>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C5EACE45-6330-45D9-8805-69E9A336DB28}"/>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8BA53FB3-2B0E-22F7-0182-E6BEA48562E7}"/>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BC4F0B64-0564-A61E-1253-A5552172265A}"/>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AB1E03FF-5BE8-2E73-72BF-1F4AF90B670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F4B55AE4-1681-F52B-068C-9674B31D191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87377756-A8F0-C606-92F3-B56B804B34C7}"/>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B922DD6-C836-29F0-4EBC-AD3C224C660A}"/>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D416B4FD-CEE6-DA72-4A00-7FD808F8679C}"/>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E9351DB4-9B99-C250-C037-3A0D51ABC30B}"/>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9079D00C-6323-6CB3-9494-C6E2A426E1B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A62D4BF8-6978-C6CA-5DF7-CFE1CF318B4A}"/>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A76BD91C-3475-269F-1509-EF7C935969A6}"/>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6F505B35-50A6-E8E5-80C5-FA72E15836DB}"/>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A7A1AF33-C450-746D-9D7D-E1630F97785B}"/>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63ECBC10-51AD-63BD-FD13-1D48E4CCA392}"/>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712E2583-AECA-46CE-68D8-2420DAA91C65}"/>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6CA495B7-A56B-457F-F5FC-E358C1908807}"/>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2906676A-9B15-B793-D51D-EC7A47209D49}"/>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8E129CF8-D6E7-4D5E-7E4F-B91072495194}"/>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552838E1-7C0A-FBE9-24C9-0D49E05B2575}"/>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C4877C85-DA13-2085-4908-D2CAFD997585}"/>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F3473193-D573-8176-7C95-BEB3AE021DDE}"/>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9DF18108-6ADE-B5F2-3AEF-ACFC7F8FF6CD}"/>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021B09F8-64E9-F46E-9561-53BE862C8C45}"/>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11BA593-F394-4150-4CA4-0ED2E9D83742}"/>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A7FEADC2-0152-E403-B449-CE502A6DDE3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6746F894-7EB1-5B02-89CB-C9B05BC4900C}"/>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FDA6DB6B-CBA7-10A0-7F32-9BEEB87E9A57}"/>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EEC1F5DF-ADB0-6B1E-2928-8AC5EB199A28}"/>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030F9FB9-6CE5-9812-A49C-63B28D6CFDC1}"/>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BC5446A2-2475-981A-3858-CA6A6A052DCE}"/>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E752C07E-9E64-0C7C-ADF7-B4AABEB0ACBC}"/>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 name="Google Shape;1439;p54">
            <a:extLst>
              <a:ext uri="{FF2B5EF4-FFF2-40B4-BE49-F238E27FC236}">
                <a16:creationId xmlns:a16="http://schemas.microsoft.com/office/drawing/2014/main" id="{FA01AF12-B066-0AAE-085E-63619AC7F91F}"/>
              </a:ext>
            </a:extLst>
          </p:cNvPr>
          <p:cNvGrpSpPr/>
          <p:nvPr/>
        </p:nvGrpSpPr>
        <p:grpSpPr>
          <a:xfrm>
            <a:off x="2812424" y="1459686"/>
            <a:ext cx="636807" cy="705767"/>
            <a:chOff x="1371900" y="1209050"/>
            <a:chExt cx="978348" cy="1084128"/>
          </a:xfrm>
        </p:grpSpPr>
        <p:grpSp>
          <p:nvGrpSpPr>
            <p:cNvPr id="3" name="Google Shape;1440;p54">
              <a:extLst>
                <a:ext uri="{FF2B5EF4-FFF2-40B4-BE49-F238E27FC236}">
                  <a16:creationId xmlns:a16="http://schemas.microsoft.com/office/drawing/2014/main" id="{A5E3216B-FE7E-C7A7-3400-E3015CFB2514}"/>
                </a:ext>
              </a:extLst>
            </p:cNvPr>
            <p:cNvGrpSpPr/>
            <p:nvPr/>
          </p:nvGrpSpPr>
          <p:grpSpPr>
            <a:xfrm>
              <a:off x="1371900" y="1210350"/>
              <a:ext cx="978348" cy="1081517"/>
              <a:chOff x="1371900" y="1209050"/>
              <a:chExt cx="978348" cy="1081517"/>
            </a:xfrm>
          </p:grpSpPr>
          <p:sp>
            <p:nvSpPr>
              <p:cNvPr id="1297" name="Google Shape;1441;p54">
                <a:extLst>
                  <a:ext uri="{FF2B5EF4-FFF2-40B4-BE49-F238E27FC236}">
                    <a16:creationId xmlns:a16="http://schemas.microsoft.com/office/drawing/2014/main" id="{3DE9965E-63E7-23A3-F693-C161255DFF45}"/>
                  </a:ext>
                </a:extLst>
              </p:cNvPr>
              <p:cNvSpPr/>
              <p:nvPr/>
            </p:nvSpPr>
            <p:spPr>
              <a:xfrm>
                <a:off x="1371900" y="1209050"/>
                <a:ext cx="694314" cy="314590"/>
              </a:xfrm>
              <a:custGeom>
                <a:avLst/>
                <a:gdLst/>
                <a:ahLst/>
                <a:cxnLst/>
                <a:rect l="l" t="t" r="r" b="b"/>
                <a:pathLst>
                  <a:path w="9839" h="4458" extrusionOk="0">
                    <a:moveTo>
                      <a:pt x="9499" y="1"/>
                    </a:moveTo>
                    <a:cubicBezTo>
                      <a:pt x="9499" y="1"/>
                      <a:pt x="3554" y="2404"/>
                      <a:pt x="1674" y="3174"/>
                    </a:cubicBezTo>
                    <a:cubicBezTo>
                      <a:pt x="1459" y="3256"/>
                      <a:pt x="1284" y="3338"/>
                      <a:pt x="1110" y="3431"/>
                    </a:cubicBezTo>
                    <a:cubicBezTo>
                      <a:pt x="1" y="4026"/>
                      <a:pt x="391" y="4457"/>
                      <a:pt x="391" y="4457"/>
                    </a:cubicBezTo>
                    <a:lnTo>
                      <a:pt x="1500" y="4201"/>
                    </a:lnTo>
                    <a:lnTo>
                      <a:pt x="3297" y="3769"/>
                    </a:lnTo>
                    <a:lnTo>
                      <a:pt x="9838" y="863"/>
                    </a:lnTo>
                    <a:lnTo>
                      <a:pt x="9499"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442;p54">
                <a:extLst>
                  <a:ext uri="{FF2B5EF4-FFF2-40B4-BE49-F238E27FC236}">
                    <a16:creationId xmlns:a16="http://schemas.microsoft.com/office/drawing/2014/main" id="{4416631C-ABAF-FAE8-F468-CE315E589571}"/>
                  </a:ext>
                </a:extLst>
              </p:cNvPr>
              <p:cNvSpPr/>
              <p:nvPr/>
            </p:nvSpPr>
            <p:spPr>
              <a:xfrm>
                <a:off x="1392929" y="1251814"/>
                <a:ext cx="957319" cy="1038754"/>
              </a:xfrm>
              <a:custGeom>
                <a:avLst/>
                <a:gdLst/>
                <a:ahLst/>
                <a:cxnLst/>
                <a:rect l="l" t="t" r="r" b="b"/>
                <a:pathLst>
                  <a:path w="13566" h="14720" extrusionOk="0">
                    <a:moveTo>
                      <a:pt x="9715" y="1"/>
                    </a:moveTo>
                    <a:cubicBezTo>
                      <a:pt x="9715" y="1"/>
                      <a:pt x="2701" y="3081"/>
                      <a:pt x="1633" y="3461"/>
                    </a:cubicBezTo>
                    <a:cubicBezTo>
                      <a:pt x="1065" y="3633"/>
                      <a:pt x="653" y="3676"/>
                      <a:pt x="385" y="3676"/>
                    </a:cubicBezTo>
                    <a:cubicBezTo>
                      <a:pt x="125" y="3676"/>
                      <a:pt x="0" y="3636"/>
                      <a:pt x="0" y="3636"/>
                    </a:cubicBezTo>
                    <a:lnTo>
                      <a:pt x="0" y="3636"/>
                    </a:lnTo>
                    <a:lnTo>
                      <a:pt x="3297" y="13946"/>
                    </a:lnTo>
                    <a:cubicBezTo>
                      <a:pt x="3439" y="14432"/>
                      <a:pt x="3862" y="14719"/>
                      <a:pt x="4337" y="14719"/>
                    </a:cubicBezTo>
                    <a:cubicBezTo>
                      <a:pt x="4444" y="14719"/>
                      <a:pt x="4553" y="14705"/>
                      <a:pt x="4662" y="14675"/>
                    </a:cubicBezTo>
                    <a:lnTo>
                      <a:pt x="13565" y="11635"/>
                    </a:lnTo>
                    <a:lnTo>
                      <a:pt x="9715"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 name="Google Shape;1443;p54">
              <a:extLst>
                <a:ext uri="{FF2B5EF4-FFF2-40B4-BE49-F238E27FC236}">
                  <a16:creationId xmlns:a16="http://schemas.microsoft.com/office/drawing/2014/main" id="{68694F93-8AA9-0DA2-1F52-1EB45A25D553}"/>
                </a:ext>
              </a:extLst>
            </p:cNvPr>
            <p:cNvGrpSpPr/>
            <p:nvPr/>
          </p:nvGrpSpPr>
          <p:grpSpPr>
            <a:xfrm>
              <a:off x="1371900" y="1209050"/>
              <a:ext cx="978348" cy="1084128"/>
              <a:chOff x="1371900" y="1209050"/>
              <a:chExt cx="978348" cy="1084128"/>
            </a:xfrm>
          </p:grpSpPr>
          <p:sp>
            <p:nvSpPr>
              <p:cNvPr id="1289" name="Google Shape;1444;p54">
                <a:extLst>
                  <a:ext uri="{FF2B5EF4-FFF2-40B4-BE49-F238E27FC236}">
                    <a16:creationId xmlns:a16="http://schemas.microsoft.com/office/drawing/2014/main" id="{E35B68FA-A137-0FCC-36B6-CECC96E8EB33}"/>
                  </a:ext>
                </a:extLst>
              </p:cNvPr>
              <p:cNvSpPr/>
              <p:nvPr/>
            </p:nvSpPr>
            <p:spPr>
              <a:xfrm>
                <a:off x="1371900" y="1209050"/>
                <a:ext cx="694314" cy="314590"/>
              </a:xfrm>
              <a:custGeom>
                <a:avLst/>
                <a:gdLst/>
                <a:ahLst/>
                <a:cxnLst/>
                <a:rect l="l" t="t" r="r" b="b"/>
                <a:pathLst>
                  <a:path w="9839" h="4458" extrusionOk="0">
                    <a:moveTo>
                      <a:pt x="9499" y="1"/>
                    </a:moveTo>
                    <a:cubicBezTo>
                      <a:pt x="9499" y="1"/>
                      <a:pt x="3554" y="2404"/>
                      <a:pt x="1674" y="3174"/>
                    </a:cubicBezTo>
                    <a:cubicBezTo>
                      <a:pt x="1459" y="3256"/>
                      <a:pt x="1284" y="3338"/>
                      <a:pt x="1110" y="3431"/>
                    </a:cubicBezTo>
                    <a:cubicBezTo>
                      <a:pt x="1" y="4026"/>
                      <a:pt x="391" y="4457"/>
                      <a:pt x="391" y="4457"/>
                    </a:cubicBezTo>
                    <a:lnTo>
                      <a:pt x="1500" y="4201"/>
                    </a:lnTo>
                    <a:lnTo>
                      <a:pt x="3297" y="3769"/>
                    </a:lnTo>
                    <a:lnTo>
                      <a:pt x="9838" y="863"/>
                    </a:lnTo>
                    <a:lnTo>
                      <a:pt x="949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445;p54">
                <a:extLst>
                  <a:ext uri="{FF2B5EF4-FFF2-40B4-BE49-F238E27FC236}">
                    <a16:creationId xmlns:a16="http://schemas.microsoft.com/office/drawing/2014/main" id="{D645F858-1E0F-F74D-28C7-5A322DE351CD}"/>
                  </a:ext>
                </a:extLst>
              </p:cNvPr>
              <p:cNvSpPr/>
              <p:nvPr/>
            </p:nvSpPr>
            <p:spPr>
              <a:xfrm>
                <a:off x="1444373" y="1227186"/>
                <a:ext cx="610197" cy="329056"/>
              </a:xfrm>
              <a:custGeom>
                <a:avLst/>
                <a:gdLst/>
                <a:ahLst/>
                <a:cxnLst/>
                <a:rect l="l" t="t" r="r" b="b"/>
                <a:pathLst>
                  <a:path w="8647" h="4663" extrusionOk="0">
                    <a:moveTo>
                      <a:pt x="8133" y="1"/>
                    </a:moveTo>
                    <a:lnTo>
                      <a:pt x="0" y="3338"/>
                    </a:lnTo>
                    <a:lnTo>
                      <a:pt x="473" y="4663"/>
                    </a:lnTo>
                    <a:lnTo>
                      <a:pt x="8647" y="1202"/>
                    </a:lnTo>
                    <a:lnTo>
                      <a:pt x="8133"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446;p54">
                <a:extLst>
                  <a:ext uri="{FF2B5EF4-FFF2-40B4-BE49-F238E27FC236}">
                    <a16:creationId xmlns:a16="http://schemas.microsoft.com/office/drawing/2014/main" id="{0A2D0D90-5255-BD29-80D1-09C18C85F96E}"/>
                  </a:ext>
                </a:extLst>
              </p:cNvPr>
              <p:cNvSpPr/>
              <p:nvPr/>
            </p:nvSpPr>
            <p:spPr>
              <a:xfrm>
                <a:off x="1392929" y="1251814"/>
                <a:ext cx="957319" cy="1038754"/>
              </a:xfrm>
              <a:custGeom>
                <a:avLst/>
                <a:gdLst/>
                <a:ahLst/>
                <a:cxnLst/>
                <a:rect l="l" t="t" r="r" b="b"/>
                <a:pathLst>
                  <a:path w="13566" h="14720" extrusionOk="0">
                    <a:moveTo>
                      <a:pt x="9715" y="1"/>
                    </a:moveTo>
                    <a:cubicBezTo>
                      <a:pt x="9715" y="1"/>
                      <a:pt x="2701" y="3081"/>
                      <a:pt x="1633" y="3461"/>
                    </a:cubicBezTo>
                    <a:cubicBezTo>
                      <a:pt x="1065" y="3633"/>
                      <a:pt x="653" y="3676"/>
                      <a:pt x="385" y="3676"/>
                    </a:cubicBezTo>
                    <a:cubicBezTo>
                      <a:pt x="125" y="3676"/>
                      <a:pt x="0" y="3636"/>
                      <a:pt x="0" y="3636"/>
                    </a:cubicBezTo>
                    <a:lnTo>
                      <a:pt x="0" y="3636"/>
                    </a:lnTo>
                    <a:lnTo>
                      <a:pt x="3297" y="13946"/>
                    </a:lnTo>
                    <a:cubicBezTo>
                      <a:pt x="3439" y="14432"/>
                      <a:pt x="3862" y="14719"/>
                      <a:pt x="4337" y="14719"/>
                    </a:cubicBezTo>
                    <a:cubicBezTo>
                      <a:pt x="4444" y="14719"/>
                      <a:pt x="4553" y="14705"/>
                      <a:pt x="4662" y="14675"/>
                    </a:cubicBezTo>
                    <a:lnTo>
                      <a:pt x="13565" y="11635"/>
                    </a:lnTo>
                    <a:lnTo>
                      <a:pt x="9715"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447;p54">
                <a:extLst>
                  <a:ext uri="{FF2B5EF4-FFF2-40B4-BE49-F238E27FC236}">
                    <a16:creationId xmlns:a16="http://schemas.microsoft.com/office/drawing/2014/main" id="{7A17470F-3B00-85F4-31DD-E5CDE2313372}"/>
                  </a:ext>
                </a:extLst>
              </p:cNvPr>
              <p:cNvSpPr/>
              <p:nvPr/>
            </p:nvSpPr>
            <p:spPr>
              <a:xfrm>
                <a:off x="1447266" y="1505433"/>
                <a:ext cx="256583" cy="787745"/>
              </a:xfrm>
              <a:custGeom>
                <a:avLst/>
                <a:gdLst/>
                <a:ahLst/>
                <a:cxnLst/>
                <a:rect l="l" t="t" r="r" b="b"/>
                <a:pathLst>
                  <a:path w="3636" h="11163" extrusionOk="0">
                    <a:moveTo>
                      <a:pt x="1" y="1"/>
                    </a:moveTo>
                    <a:lnTo>
                      <a:pt x="1" y="42"/>
                    </a:lnTo>
                    <a:lnTo>
                      <a:pt x="3595" y="11163"/>
                    </a:lnTo>
                    <a:lnTo>
                      <a:pt x="3636" y="11163"/>
                    </a:lnTo>
                    <a:lnTo>
                      <a:pt x="3636" y="11122"/>
                    </a:lnTo>
                    <a:lnTo>
                      <a:pt x="42" y="42"/>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448;p54">
                <a:extLst>
                  <a:ext uri="{FF2B5EF4-FFF2-40B4-BE49-F238E27FC236}">
                    <a16:creationId xmlns:a16="http://schemas.microsoft.com/office/drawing/2014/main" id="{EE19F02E-6BC3-F4A1-D26C-938A5ED8FB1D}"/>
                  </a:ext>
                </a:extLst>
              </p:cNvPr>
              <p:cNvSpPr/>
              <p:nvPr/>
            </p:nvSpPr>
            <p:spPr>
              <a:xfrm>
                <a:off x="1435693" y="1233678"/>
                <a:ext cx="588462" cy="241411"/>
              </a:xfrm>
              <a:custGeom>
                <a:avLst/>
                <a:gdLst/>
                <a:ahLst/>
                <a:cxnLst/>
                <a:rect l="l" t="t" r="r" b="b"/>
                <a:pathLst>
                  <a:path w="8339" h="3421" extrusionOk="0">
                    <a:moveTo>
                      <a:pt x="8297" y="1"/>
                    </a:moveTo>
                    <a:lnTo>
                      <a:pt x="0" y="3379"/>
                    </a:lnTo>
                    <a:lnTo>
                      <a:pt x="0" y="3420"/>
                    </a:lnTo>
                    <a:lnTo>
                      <a:pt x="8339" y="42"/>
                    </a:lnTo>
                    <a:lnTo>
                      <a:pt x="833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449;p54">
                <a:extLst>
                  <a:ext uri="{FF2B5EF4-FFF2-40B4-BE49-F238E27FC236}">
                    <a16:creationId xmlns:a16="http://schemas.microsoft.com/office/drawing/2014/main" id="{CBEC1683-E7B6-4248-B4F2-C3011730CC19}"/>
                  </a:ext>
                </a:extLst>
              </p:cNvPr>
              <p:cNvSpPr/>
              <p:nvPr/>
            </p:nvSpPr>
            <p:spPr>
              <a:xfrm>
                <a:off x="1441480" y="1248215"/>
                <a:ext cx="588462" cy="239153"/>
              </a:xfrm>
              <a:custGeom>
                <a:avLst/>
                <a:gdLst/>
                <a:ahLst/>
                <a:cxnLst/>
                <a:rect l="l" t="t" r="r" b="b"/>
                <a:pathLst>
                  <a:path w="8339" h="3389" extrusionOk="0">
                    <a:moveTo>
                      <a:pt x="8298" y="0"/>
                    </a:moveTo>
                    <a:lnTo>
                      <a:pt x="0" y="3389"/>
                    </a:lnTo>
                    <a:lnTo>
                      <a:pt x="0" y="3389"/>
                    </a:lnTo>
                    <a:lnTo>
                      <a:pt x="8298" y="52"/>
                    </a:lnTo>
                    <a:lnTo>
                      <a:pt x="833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450;p54">
                <a:extLst>
                  <a:ext uri="{FF2B5EF4-FFF2-40B4-BE49-F238E27FC236}">
                    <a16:creationId xmlns:a16="http://schemas.microsoft.com/office/drawing/2014/main" id="{02D9ABC1-854D-AE81-0A6B-0F84F4358E63}"/>
                  </a:ext>
                </a:extLst>
              </p:cNvPr>
              <p:cNvSpPr/>
              <p:nvPr/>
            </p:nvSpPr>
            <p:spPr>
              <a:xfrm>
                <a:off x="1450160" y="1260494"/>
                <a:ext cx="583452" cy="241411"/>
              </a:xfrm>
              <a:custGeom>
                <a:avLst/>
                <a:gdLst/>
                <a:ahLst/>
                <a:cxnLst/>
                <a:rect l="l" t="t" r="r" b="b"/>
                <a:pathLst>
                  <a:path w="8268" h="3421" extrusionOk="0">
                    <a:moveTo>
                      <a:pt x="8216" y="1"/>
                    </a:moveTo>
                    <a:lnTo>
                      <a:pt x="1" y="3379"/>
                    </a:lnTo>
                    <a:lnTo>
                      <a:pt x="52" y="3420"/>
                    </a:lnTo>
                    <a:lnTo>
                      <a:pt x="8267" y="42"/>
                    </a:lnTo>
                    <a:lnTo>
                      <a:pt x="826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451;p54">
                <a:extLst>
                  <a:ext uri="{FF2B5EF4-FFF2-40B4-BE49-F238E27FC236}">
                    <a16:creationId xmlns:a16="http://schemas.microsoft.com/office/drawing/2014/main" id="{70DD4D30-7446-F29E-CC15-CA2E4C611246}"/>
                  </a:ext>
                </a:extLst>
              </p:cNvPr>
              <p:cNvSpPr/>
              <p:nvPr/>
            </p:nvSpPr>
            <p:spPr>
              <a:xfrm>
                <a:off x="1568290" y="1429361"/>
                <a:ext cx="525446" cy="347898"/>
              </a:xfrm>
              <a:custGeom>
                <a:avLst/>
                <a:gdLst/>
                <a:ahLst/>
                <a:cxnLst/>
                <a:rect l="l" t="t" r="r" b="b"/>
                <a:pathLst>
                  <a:path w="7446" h="4930" extrusionOk="0">
                    <a:moveTo>
                      <a:pt x="6460" y="0"/>
                    </a:moveTo>
                    <a:lnTo>
                      <a:pt x="0" y="2270"/>
                    </a:lnTo>
                    <a:lnTo>
                      <a:pt x="853" y="4929"/>
                    </a:lnTo>
                    <a:lnTo>
                      <a:pt x="7445" y="2568"/>
                    </a:lnTo>
                    <a:lnTo>
                      <a:pt x="64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99" name="Google Shape;1452;p54">
            <a:extLst>
              <a:ext uri="{FF2B5EF4-FFF2-40B4-BE49-F238E27FC236}">
                <a16:creationId xmlns:a16="http://schemas.microsoft.com/office/drawing/2014/main" id="{F5A1CA89-5369-086D-9D78-81F5D6B380B5}"/>
              </a:ext>
            </a:extLst>
          </p:cNvPr>
          <p:cNvGrpSpPr/>
          <p:nvPr/>
        </p:nvGrpSpPr>
        <p:grpSpPr>
          <a:xfrm>
            <a:off x="2765550" y="2729359"/>
            <a:ext cx="730727" cy="545021"/>
            <a:chOff x="3824810" y="1709574"/>
            <a:chExt cx="1020284" cy="760990"/>
          </a:xfrm>
        </p:grpSpPr>
        <p:grpSp>
          <p:nvGrpSpPr>
            <p:cNvPr id="1300" name="Google Shape;1453;p54">
              <a:extLst>
                <a:ext uri="{FF2B5EF4-FFF2-40B4-BE49-F238E27FC236}">
                  <a16:creationId xmlns:a16="http://schemas.microsoft.com/office/drawing/2014/main" id="{42AAB5D3-FEFD-826A-6922-8291C006E8A2}"/>
                </a:ext>
              </a:extLst>
            </p:cNvPr>
            <p:cNvGrpSpPr/>
            <p:nvPr/>
          </p:nvGrpSpPr>
          <p:grpSpPr>
            <a:xfrm>
              <a:off x="3826302" y="1710502"/>
              <a:ext cx="1017298" cy="759133"/>
              <a:chOff x="2841775" y="1332850"/>
              <a:chExt cx="698550" cy="521275"/>
            </a:xfrm>
          </p:grpSpPr>
          <p:sp>
            <p:nvSpPr>
              <p:cNvPr id="1326" name="Google Shape;1454;p54">
                <a:extLst>
                  <a:ext uri="{FF2B5EF4-FFF2-40B4-BE49-F238E27FC236}">
                    <a16:creationId xmlns:a16="http://schemas.microsoft.com/office/drawing/2014/main" id="{F102EC22-287B-6C9F-70FB-53644758EC29}"/>
                  </a:ext>
                </a:extLst>
              </p:cNvPr>
              <p:cNvSpPr/>
              <p:nvPr/>
            </p:nvSpPr>
            <p:spPr>
              <a:xfrm>
                <a:off x="2845875" y="1362225"/>
                <a:ext cx="694450" cy="491900"/>
              </a:xfrm>
              <a:custGeom>
                <a:avLst/>
                <a:gdLst/>
                <a:ahLst/>
                <a:cxnLst/>
                <a:rect l="l" t="t" r="r" b="b"/>
                <a:pathLst>
                  <a:path w="27778" h="19676" extrusionOk="0">
                    <a:moveTo>
                      <a:pt x="4026" y="1"/>
                    </a:moveTo>
                    <a:lnTo>
                      <a:pt x="1" y="18187"/>
                    </a:lnTo>
                    <a:lnTo>
                      <a:pt x="12580" y="18187"/>
                    </a:lnTo>
                    <a:lnTo>
                      <a:pt x="24954" y="19676"/>
                    </a:lnTo>
                    <a:lnTo>
                      <a:pt x="27778" y="2989"/>
                    </a:lnTo>
                    <a:lnTo>
                      <a:pt x="27007" y="2866"/>
                    </a:lnTo>
                    <a:lnTo>
                      <a:pt x="27131" y="2095"/>
                    </a:lnTo>
                    <a:lnTo>
                      <a:pt x="26494" y="1839"/>
                    </a:lnTo>
                    <a:lnTo>
                      <a:pt x="15065" y="935"/>
                    </a:lnTo>
                    <a:lnTo>
                      <a:pt x="4026"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455;p54">
                <a:extLst>
                  <a:ext uri="{FF2B5EF4-FFF2-40B4-BE49-F238E27FC236}">
                    <a16:creationId xmlns:a16="http://schemas.microsoft.com/office/drawing/2014/main" id="{BE82CC77-A6BE-653E-46C5-64A76BF33773}"/>
                  </a:ext>
                </a:extLst>
              </p:cNvPr>
              <p:cNvSpPr/>
              <p:nvPr/>
            </p:nvSpPr>
            <p:spPr>
              <a:xfrm>
                <a:off x="2841775" y="1332850"/>
                <a:ext cx="671600" cy="498950"/>
              </a:xfrm>
              <a:custGeom>
                <a:avLst/>
                <a:gdLst/>
                <a:ahLst/>
                <a:cxnLst/>
                <a:rect l="l" t="t" r="r" b="b"/>
                <a:pathLst>
                  <a:path w="26864" h="19958" extrusionOk="0">
                    <a:moveTo>
                      <a:pt x="9221" y="0"/>
                    </a:moveTo>
                    <a:cubicBezTo>
                      <a:pt x="6225" y="0"/>
                      <a:pt x="3892" y="1001"/>
                      <a:pt x="3892" y="1001"/>
                    </a:cubicBezTo>
                    <a:lnTo>
                      <a:pt x="0" y="18715"/>
                    </a:lnTo>
                    <a:lnTo>
                      <a:pt x="12579" y="19269"/>
                    </a:lnTo>
                    <a:lnTo>
                      <a:pt x="24348" y="19957"/>
                    </a:lnTo>
                    <a:lnTo>
                      <a:pt x="26863" y="2326"/>
                    </a:lnTo>
                    <a:cubicBezTo>
                      <a:pt x="25002" y="1149"/>
                      <a:pt x="22754" y="796"/>
                      <a:pt x="20723" y="796"/>
                    </a:cubicBezTo>
                    <a:cubicBezTo>
                      <a:pt x="17667" y="796"/>
                      <a:pt x="15106" y="1597"/>
                      <a:pt x="15106" y="1597"/>
                    </a:cubicBezTo>
                    <a:cubicBezTo>
                      <a:pt x="13152" y="378"/>
                      <a:pt x="11062" y="0"/>
                      <a:pt x="9221"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 name="Google Shape;1456;p54">
              <a:extLst>
                <a:ext uri="{FF2B5EF4-FFF2-40B4-BE49-F238E27FC236}">
                  <a16:creationId xmlns:a16="http://schemas.microsoft.com/office/drawing/2014/main" id="{8DC831F9-1513-4BEB-9CE7-A07531C694DE}"/>
                </a:ext>
              </a:extLst>
            </p:cNvPr>
            <p:cNvGrpSpPr/>
            <p:nvPr/>
          </p:nvGrpSpPr>
          <p:grpSpPr>
            <a:xfrm>
              <a:off x="3824810" y="1709574"/>
              <a:ext cx="1020284" cy="760990"/>
              <a:chOff x="2840750" y="1332850"/>
              <a:chExt cx="700600" cy="522550"/>
            </a:xfrm>
          </p:grpSpPr>
          <p:sp>
            <p:nvSpPr>
              <p:cNvPr id="1302" name="Google Shape;1457;p54">
                <a:extLst>
                  <a:ext uri="{FF2B5EF4-FFF2-40B4-BE49-F238E27FC236}">
                    <a16:creationId xmlns:a16="http://schemas.microsoft.com/office/drawing/2014/main" id="{52A10EB0-34AF-7F63-0CF2-34BA79295246}"/>
                  </a:ext>
                </a:extLst>
              </p:cNvPr>
              <p:cNvSpPr/>
              <p:nvPr/>
            </p:nvSpPr>
            <p:spPr>
              <a:xfrm>
                <a:off x="2845875" y="1362225"/>
                <a:ext cx="694450" cy="491900"/>
              </a:xfrm>
              <a:custGeom>
                <a:avLst/>
                <a:gdLst/>
                <a:ahLst/>
                <a:cxnLst/>
                <a:rect l="l" t="t" r="r" b="b"/>
                <a:pathLst>
                  <a:path w="27778" h="19676" extrusionOk="0">
                    <a:moveTo>
                      <a:pt x="4026" y="1"/>
                    </a:moveTo>
                    <a:lnTo>
                      <a:pt x="1" y="18187"/>
                    </a:lnTo>
                    <a:lnTo>
                      <a:pt x="12580" y="18187"/>
                    </a:lnTo>
                    <a:lnTo>
                      <a:pt x="24954" y="19676"/>
                    </a:lnTo>
                    <a:lnTo>
                      <a:pt x="27778" y="2989"/>
                    </a:lnTo>
                    <a:lnTo>
                      <a:pt x="27007" y="2866"/>
                    </a:lnTo>
                    <a:lnTo>
                      <a:pt x="27131" y="2095"/>
                    </a:lnTo>
                    <a:lnTo>
                      <a:pt x="26494" y="1839"/>
                    </a:lnTo>
                    <a:lnTo>
                      <a:pt x="15065" y="935"/>
                    </a:lnTo>
                    <a:lnTo>
                      <a:pt x="40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458;p54">
                <a:extLst>
                  <a:ext uri="{FF2B5EF4-FFF2-40B4-BE49-F238E27FC236}">
                    <a16:creationId xmlns:a16="http://schemas.microsoft.com/office/drawing/2014/main" id="{EAF4E329-9A81-3DEC-F7AD-C79B2BCB6DEF}"/>
                  </a:ext>
                </a:extLst>
              </p:cNvPr>
              <p:cNvSpPr/>
              <p:nvPr/>
            </p:nvSpPr>
            <p:spPr>
              <a:xfrm>
                <a:off x="2841775" y="1332850"/>
                <a:ext cx="671600" cy="498950"/>
              </a:xfrm>
              <a:custGeom>
                <a:avLst/>
                <a:gdLst/>
                <a:ahLst/>
                <a:cxnLst/>
                <a:rect l="l" t="t" r="r" b="b"/>
                <a:pathLst>
                  <a:path w="26864" h="19958" extrusionOk="0">
                    <a:moveTo>
                      <a:pt x="9221" y="0"/>
                    </a:moveTo>
                    <a:cubicBezTo>
                      <a:pt x="6225" y="0"/>
                      <a:pt x="3892" y="1001"/>
                      <a:pt x="3892" y="1001"/>
                    </a:cubicBezTo>
                    <a:lnTo>
                      <a:pt x="0" y="18715"/>
                    </a:lnTo>
                    <a:lnTo>
                      <a:pt x="12579" y="19269"/>
                    </a:lnTo>
                    <a:lnTo>
                      <a:pt x="24348" y="19957"/>
                    </a:lnTo>
                    <a:lnTo>
                      <a:pt x="26863" y="2326"/>
                    </a:lnTo>
                    <a:cubicBezTo>
                      <a:pt x="25002" y="1149"/>
                      <a:pt x="22754" y="796"/>
                      <a:pt x="20723" y="796"/>
                    </a:cubicBezTo>
                    <a:cubicBezTo>
                      <a:pt x="17667" y="796"/>
                      <a:pt x="15106" y="1597"/>
                      <a:pt x="15106" y="1597"/>
                    </a:cubicBezTo>
                    <a:cubicBezTo>
                      <a:pt x="13152" y="378"/>
                      <a:pt x="11062" y="0"/>
                      <a:pt x="9221" y="0"/>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459;p54">
                <a:extLst>
                  <a:ext uri="{FF2B5EF4-FFF2-40B4-BE49-F238E27FC236}">
                    <a16:creationId xmlns:a16="http://schemas.microsoft.com/office/drawing/2014/main" id="{9A030ADF-65A4-57A2-3726-014DC165227D}"/>
                  </a:ext>
                </a:extLst>
              </p:cNvPr>
              <p:cNvSpPr/>
              <p:nvPr/>
            </p:nvSpPr>
            <p:spPr>
              <a:xfrm>
                <a:off x="2845875" y="1413575"/>
                <a:ext cx="678275" cy="427725"/>
              </a:xfrm>
              <a:custGeom>
                <a:avLst/>
                <a:gdLst/>
                <a:ahLst/>
                <a:cxnLst/>
                <a:rect l="l" t="t" r="r" b="b"/>
                <a:pathLst>
                  <a:path w="27131" h="17109" extrusionOk="0">
                    <a:moveTo>
                      <a:pt x="27090" y="0"/>
                    </a:moveTo>
                    <a:lnTo>
                      <a:pt x="27049" y="41"/>
                    </a:lnTo>
                    <a:lnTo>
                      <a:pt x="24389" y="17026"/>
                    </a:lnTo>
                    <a:lnTo>
                      <a:pt x="12631" y="16040"/>
                    </a:lnTo>
                    <a:lnTo>
                      <a:pt x="1" y="15701"/>
                    </a:lnTo>
                    <a:lnTo>
                      <a:pt x="1" y="15742"/>
                    </a:lnTo>
                    <a:lnTo>
                      <a:pt x="12631" y="16081"/>
                    </a:lnTo>
                    <a:lnTo>
                      <a:pt x="24389" y="17108"/>
                    </a:lnTo>
                    <a:lnTo>
                      <a:pt x="24440" y="17067"/>
                    </a:lnTo>
                    <a:lnTo>
                      <a:pt x="27131" y="41"/>
                    </a:lnTo>
                    <a:lnTo>
                      <a:pt x="27090"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460;p54">
                <a:extLst>
                  <a:ext uri="{FF2B5EF4-FFF2-40B4-BE49-F238E27FC236}">
                    <a16:creationId xmlns:a16="http://schemas.microsoft.com/office/drawing/2014/main" id="{2644B778-43E0-E7EB-E71E-3530F25E95E7}"/>
                  </a:ext>
                </a:extLst>
              </p:cNvPr>
              <p:cNvSpPr/>
              <p:nvPr/>
            </p:nvSpPr>
            <p:spPr>
              <a:xfrm>
                <a:off x="2841775" y="1433850"/>
                <a:ext cx="687775" cy="413850"/>
              </a:xfrm>
              <a:custGeom>
                <a:avLst/>
                <a:gdLst/>
                <a:ahLst/>
                <a:cxnLst/>
                <a:rect l="l" t="t" r="r" b="b"/>
                <a:pathLst>
                  <a:path w="27511" h="16554" extrusionOk="0">
                    <a:moveTo>
                      <a:pt x="27510" y="1"/>
                    </a:moveTo>
                    <a:lnTo>
                      <a:pt x="27469" y="42"/>
                    </a:lnTo>
                    <a:lnTo>
                      <a:pt x="24727" y="16513"/>
                    </a:lnTo>
                    <a:lnTo>
                      <a:pt x="12795" y="15229"/>
                    </a:lnTo>
                    <a:lnTo>
                      <a:pt x="41" y="15147"/>
                    </a:lnTo>
                    <a:lnTo>
                      <a:pt x="0" y="15188"/>
                    </a:lnTo>
                    <a:lnTo>
                      <a:pt x="41" y="15188"/>
                    </a:lnTo>
                    <a:lnTo>
                      <a:pt x="12795" y="15270"/>
                    </a:lnTo>
                    <a:lnTo>
                      <a:pt x="24769" y="16554"/>
                    </a:lnTo>
                    <a:lnTo>
                      <a:pt x="27510" y="42"/>
                    </a:lnTo>
                    <a:lnTo>
                      <a:pt x="27510"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461;p54">
                <a:extLst>
                  <a:ext uri="{FF2B5EF4-FFF2-40B4-BE49-F238E27FC236}">
                    <a16:creationId xmlns:a16="http://schemas.microsoft.com/office/drawing/2014/main" id="{D5DFAEBF-E132-ABE9-5AA4-DDA0F0A81793}"/>
                  </a:ext>
                </a:extLst>
              </p:cNvPr>
              <p:cNvSpPr/>
              <p:nvPr/>
            </p:nvSpPr>
            <p:spPr>
              <a:xfrm>
                <a:off x="2840750" y="1436925"/>
                <a:ext cx="700600" cy="418475"/>
              </a:xfrm>
              <a:custGeom>
                <a:avLst/>
                <a:gdLst/>
                <a:ahLst/>
                <a:cxnLst/>
                <a:rect l="l" t="t" r="r" b="b"/>
                <a:pathLst>
                  <a:path w="28024" h="16739" extrusionOk="0">
                    <a:moveTo>
                      <a:pt x="27983" y="1"/>
                    </a:moveTo>
                    <a:lnTo>
                      <a:pt x="25159" y="16647"/>
                    </a:lnTo>
                    <a:lnTo>
                      <a:pt x="12836" y="15199"/>
                    </a:lnTo>
                    <a:lnTo>
                      <a:pt x="0" y="15322"/>
                    </a:lnTo>
                    <a:lnTo>
                      <a:pt x="0" y="15363"/>
                    </a:lnTo>
                    <a:lnTo>
                      <a:pt x="12836" y="15240"/>
                    </a:lnTo>
                    <a:lnTo>
                      <a:pt x="25159" y="16739"/>
                    </a:lnTo>
                    <a:lnTo>
                      <a:pt x="25200" y="16688"/>
                    </a:lnTo>
                    <a:lnTo>
                      <a:pt x="28024" y="52"/>
                    </a:lnTo>
                    <a:lnTo>
                      <a:pt x="28024"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462;p54">
                <a:extLst>
                  <a:ext uri="{FF2B5EF4-FFF2-40B4-BE49-F238E27FC236}">
                    <a16:creationId xmlns:a16="http://schemas.microsoft.com/office/drawing/2014/main" id="{4F08C49D-DD2C-3584-4439-D72904546468}"/>
                  </a:ext>
                </a:extLst>
              </p:cNvPr>
              <p:cNvSpPr/>
              <p:nvPr/>
            </p:nvSpPr>
            <p:spPr>
              <a:xfrm>
                <a:off x="3159325" y="1371725"/>
                <a:ext cx="61125" cy="445175"/>
              </a:xfrm>
              <a:custGeom>
                <a:avLst/>
                <a:gdLst/>
                <a:ahLst/>
                <a:cxnLst/>
                <a:rect l="l" t="t" r="r" b="b"/>
                <a:pathLst>
                  <a:path w="2445" h="17807" extrusionOk="0">
                    <a:moveTo>
                      <a:pt x="2404" y="1"/>
                    </a:moveTo>
                    <a:cubicBezTo>
                      <a:pt x="2352" y="1"/>
                      <a:pt x="2352" y="1"/>
                      <a:pt x="2311" y="42"/>
                    </a:cubicBezTo>
                    <a:lnTo>
                      <a:pt x="42" y="17755"/>
                    </a:lnTo>
                    <a:cubicBezTo>
                      <a:pt x="1" y="17807"/>
                      <a:pt x="42" y="17807"/>
                      <a:pt x="93" y="17807"/>
                    </a:cubicBezTo>
                    <a:cubicBezTo>
                      <a:pt x="93" y="17807"/>
                      <a:pt x="134" y="17807"/>
                      <a:pt x="134" y="17755"/>
                    </a:cubicBezTo>
                    <a:lnTo>
                      <a:pt x="2445" y="42"/>
                    </a:lnTo>
                    <a:cubicBezTo>
                      <a:pt x="2445" y="1"/>
                      <a:pt x="2445" y="1"/>
                      <a:pt x="240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463;p54">
                <a:extLst>
                  <a:ext uri="{FF2B5EF4-FFF2-40B4-BE49-F238E27FC236}">
                    <a16:creationId xmlns:a16="http://schemas.microsoft.com/office/drawing/2014/main" id="{C2578BFF-588C-F905-2C88-4F6FF901AD83}"/>
                  </a:ext>
                </a:extLst>
              </p:cNvPr>
              <p:cNvSpPr/>
              <p:nvPr/>
            </p:nvSpPr>
            <p:spPr>
              <a:xfrm>
                <a:off x="3242775" y="1411250"/>
                <a:ext cx="234400" cy="18275"/>
              </a:xfrm>
              <a:custGeom>
                <a:avLst/>
                <a:gdLst/>
                <a:ahLst/>
                <a:cxnLst/>
                <a:rect l="l" t="t" r="r" b="b"/>
                <a:pathLst>
                  <a:path w="9376" h="731" extrusionOk="0">
                    <a:moveTo>
                      <a:pt x="3635" y="1"/>
                    </a:moveTo>
                    <a:cubicBezTo>
                      <a:pt x="1581" y="1"/>
                      <a:pt x="41" y="176"/>
                      <a:pt x="41" y="176"/>
                    </a:cubicBezTo>
                    <a:cubicBezTo>
                      <a:pt x="0" y="176"/>
                      <a:pt x="0" y="217"/>
                      <a:pt x="0" y="217"/>
                    </a:cubicBezTo>
                    <a:cubicBezTo>
                      <a:pt x="0" y="258"/>
                      <a:pt x="41" y="309"/>
                      <a:pt x="41" y="309"/>
                    </a:cubicBezTo>
                    <a:cubicBezTo>
                      <a:pt x="41" y="309"/>
                      <a:pt x="134" y="258"/>
                      <a:pt x="349" y="258"/>
                    </a:cubicBezTo>
                    <a:cubicBezTo>
                      <a:pt x="863" y="217"/>
                      <a:pt x="2095" y="93"/>
                      <a:pt x="3635" y="93"/>
                    </a:cubicBezTo>
                    <a:cubicBezTo>
                      <a:pt x="5391" y="93"/>
                      <a:pt x="7486" y="217"/>
                      <a:pt x="9283" y="730"/>
                    </a:cubicBezTo>
                    <a:cubicBezTo>
                      <a:pt x="9334" y="730"/>
                      <a:pt x="9376" y="689"/>
                      <a:pt x="9376" y="689"/>
                    </a:cubicBezTo>
                    <a:cubicBezTo>
                      <a:pt x="9376" y="648"/>
                      <a:pt x="9376" y="607"/>
                      <a:pt x="9334" y="607"/>
                    </a:cubicBezTo>
                    <a:cubicBezTo>
                      <a:pt x="7486" y="134"/>
                      <a:pt x="5391" y="1"/>
                      <a:pt x="3635"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464;p54">
                <a:extLst>
                  <a:ext uri="{FF2B5EF4-FFF2-40B4-BE49-F238E27FC236}">
                    <a16:creationId xmlns:a16="http://schemas.microsoft.com/office/drawing/2014/main" id="{E3FEFB93-C4DD-0D36-BAB1-BAE490A760CC}"/>
                  </a:ext>
                </a:extLst>
              </p:cNvPr>
              <p:cNvSpPr/>
              <p:nvPr/>
            </p:nvSpPr>
            <p:spPr>
              <a:xfrm>
                <a:off x="3237375" y="1436925"/>
                <a:ext cx="235425" cy="18675"/>
              </a:xfrm>
              <a:custGeom>
                <a:avLst/>
                <a:gdLst/>
                <a:ahLst/>
                <a:cxnLst/>
                <a:rect l="l" t="t" r="r" b="b"/>
                <a:pathLst>
                  <a:path w="9417" h="747" extrusionOk="0">
                    <a:moveTo>
                      <a:pt x="3687" y="1"/>
                    </a:moveTo>
                    <a:cubicBezTo>
                      <a:pt x="1633" y="1"/>
                      <a:pt x="93" y="216"/>
                      <a:pt x="93" y="216"/>
                    </a:cubicBezTo>
                    <a:cubicBezTo>
                      <a:pt x="52" y="216"/>
                      <a:pt x="0" y="216"/>
                      <a:pt x="52" y="258"/>
                    </a:cubicBezTo>
                    <a:cubicBezTo>
                      <a:pt x="52" y="309"/>
                      <a:pt x="52" y="309"/>
                      <a:pt x="93" y="309"/>
                    </a:cubicBezTo>
                    <a:lnTo>
                      <a:pt x="350" y="309"/>
                    </a:lnTo>
                    <a:cubicBezTo>
                      <a:pt x="904" y="216"/>
                      <a:pt x="2147" y="134"/>
                      <a:pt x="3687" y="134"/>
                    </a:cubicBezTo>
                    <a:cubicBezTo>
                      <a:pt x="5443" y="134"/>
                      <a:pt x="7538" y="258"/>
                      <a:pt x="9335" y="730"/>
                    </a:cubicBezTo>
                    <a:cubicBezTo>
                      <a:pt x="9347" y="742"/>
                      <a:pt x="9355" y="747"/>
                      <a:pt x="9362" y="747"/>
                    </a:cubicBezTo>
                    <a:cubicBezTo>
                      <a:pt x="9379" y="747"/>
                      <a:pt x="9388" y="718"/>
                      <a:pt x="9417" y="689"/>
                    </a:cubicBezTo>
                    <a:lnTo>
                      <a:pt x="9376" y="648"/>
                    </a:lnTo>
                    <a:cubicBezTo>
                      <a:pt x="7538" y="134"/>
                      <a:pt x="5443" y="1"/>
                      <a:pt x="3687"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465;p54">
                <a:extLst>
                  <a:ext uri="{FF2B5EF4-FFF2-40B4-BE49-F238E27FC236}">
                    <a16:creationId xmlns:a16="http://schemas.microsoft.com/office/drawing/2014/main" id="{6640CFBE-81BF-0AB5-3928-3A340DD9A308}"/>
                  </a:ext>
                </a:extLst>
              </p:cNvPr>
              <p:cNvSpPr/>
              <p:nvPr/>
            </p:nvSpPr>
            <p:spPr>
              <a:xfrm>
                <a:off x="3234300" y="1466975"/>
                <a:ext cx="234150" cy="18250"/>
              </a:xfrm>
              <a:custGeom>
                <a:avLst/>
                <a:gdLst/>
                <a:ahLst/>
                <a:cxnLst/>
                <a:rect l="l" t="t" r="r" b="b"/>
                <a:pathLst>
                  <a:path w="9366" h="730" extrusionOk="0">
                    <a:moveTo>
                      <a:pt x="3676" y="0"/>
                    </a:moveTo>
                    <a:cubicBezTo>
                      <a:pt x="1623" y="0"/>
                      <a:pt x="41" y="216"/>
                      <a:pt x="41" y="216"/>
                    </a:cubicBezTo>
                    <a:cubicBezTo>
                      <a:pt x="41" y="216"/>
                      <a:pt x="0" y="216"/>
                      <a:pt x="0" y="257"/>
                    </a:cubicBezTo>
                    <a:cubicBezTo>
                      <a:pt x="0" y="298"/>
                      <a:pt x="41" y="298"/>
                      <a:pt x="82" y="298"/>
                    </a:cubicBezTo>
                    <a:lnTo>
                      <a:pt x="339" y="298"/>
                    </a:lnTo>
                    <a:cubicBezTo>
                      <a:pt x="894" y="216"/>
                      <a:pt x="2136" y="134"/>
                      <a:pt x="3676" y="134"/>
                    </a:cubicBezTo>
                    <a:cubicBezTo>
                      <a:pt x="5391" y="134"/>
                      <a:pt x="7486" y="257"/>
                      <a:pt x="9324" y="729"/>
                    </a:cubicBezTo>
                    <a:cubicBezTo>
                      <a:pt x="9324" y="729"/>
                      <a:pt x="9365" y="729"/>
                      <a:pt x="9365" y="688"/>
                    </a:cubicBezTo>
                    <a:cubicBezTo>
                      <a:pt x="9365" y="688"/>
                      <a:pt x="9365" y="647"/>
                      <a:pt x="9324" y="647"/>
                    </a:cubicBezTo>
                    <a:cubicBezTo>
                      <a:pt x="7527" y="134"/>
                      <a:pt x="5432" y="0"/>
                      <a:pt x="3676"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466;p54">
                <a:extLst>
                  <a:ext uri="{FF2B5EF4-FFF2-40B4-BE49-F238E27FC236}">
                    <a16:creationId xmlns:a16="http://schemas.microsoft.com/office/drawing/2014/main" id="{4F73D731-E26B-E047-65A5-02D02601C755}"/>
                  </a:ext>
                </a:extLst>
              </p:cNvPr>
              <p:cNvSpPr/>
              <p:nvPr/>
            </p:nvSpPr>
            <p:spPr>
              <a:xfrm>
                <a:off x="3228900" y="1499050"/>
                <a:ext cx="235450" cy="18250"/>
              </a:xfrm>
              <a:custGeom>
                <a:avLst/>
                <a:gdLst/>
                <a:ahLst/>
                <a:cxnLst/>
                <a:rect l="l" t="t" r="r" b="b"/>
                <a:pathLst>
                  <a:path w="9418" h="730" extrusionOk="0">
                    <a:moveTo>
                      <a:pt x="3677" y="1"/>
                    </a:moveTo>
                    <a:cubicBezTo>
                      <a:pt x="1623" y="1"/>
                      <a:pt x="83" y="175"/>
                      <a:pt x="83" y="175"/>
                    </a:cubicBezTo>
                    <a:cubicBezTo>
                      <a:pt x="42" y="175"/>
                      <a:pt x="1" y="217"/>
                      <a:pt x="1" y="217"/>
                    </a:cubicBezTo>
                    <a:cubicBezTo>
                      <a:pt x="1" y="258"/>
                      <a:pt x="42" y="299"/>
                      <a:pt x="83" y="299"/>
                    </a:cubicBezTo>
                    <a:cubicBezTo>
                      <a:pt x="83" y="299"/>
                      <a:pt x="175" y="258"/>
                      <a:pt x="339" y="258"/>
                    </a:cubicBezTo>
                    <a:cubicBezTo>
                      <a:pt x="904" y="217"/>
                      <a:pt x="2136" y="83"/>
                      <a:pt x="3677" y="83"/>
                    </a:cubicBezTo>
                    <a:cubicBezTo>
                      <a:pt x="5433" y="83"/>
                      <a:pt x="7487" y="217"/>
                      <a:pt x="9325" y="730"/>
                    </a:cubicBezTo>
                    <a:lnTo>
                      <a:pt x="9376" y="689"/>
                    </a:lnTo>
                    <a:cubicBezTo>
                      <a:pt x="9417" y="648"/>
                      <a:pt x="9376" y="596"/>
                      <a:pt x="9325" y="596"/>
                    </a:cubicBezTo>
                    <a:cubicBezTo>
                      <a:pt x="7528" y="134"/>
                      <a:pt x="5433" y="1"/>
                      <a:pt x="3677"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467;p54">
                <a:extLst>
                  <a:ext uri="{FF2B5EF4-FFF2-40B4-BE49-F238E27FC236}">
                    <a16:creationId xmlns:a16="http://schemas.microsoft.com/office/drawing/2014/main" id="{33403A03-3075-DE10-A854-2C1DE4495EE0}"/>
                  </a:ext>
                </a:extLst>
              </p:cNvPr>
              <p:cNvSpPr/>
              <p:nvPr/>
            </p:nvSpPr>
            <p:spPr>
              <a:xfrm>
                <a:off x="3226850" y="1532175"/>
                <a:ext cx="234150" cy="18250"/>
              </a:xfrm>
              <a:custGeom>
                <a:avLst/>
                <a:gdLst/>
                <a:ahLst/>
                <a:cxnLst/>
                <a:rect l="l" t="t" r="r" b="b"/>
                <a:pathLst>
                  <a:path w="9366" h="730" extrusionOk="0">
                    <a:moveTo>
                      <a:pt x="3677" y="1"/>
                    </a:moveTo>
                    <a:cubicBezTo>
                      <a:pt x="1623" y="1"/>
                      <a:pt x="41" y="216"/>
                      <a:pt x="41" y="216"/>
                    </a:cubicBezTo>
                    <a:cubicBezTo>
                      <a:pt x="41" y="216"/>
                      <a:pt x="0" y="216"/>
                      <a:pt x="0" y="257"/>
                    </a:cubicBezTo>
                    <a:cubicBezTo>
                      <a:pt x="0" y="298"/>
                      <a:pt x="41" y="298"/>
                      <a:pt x="83" y="298"/>
                    </a:cubicBezTo>
                    <a:lnTo>
                      <a:pt x="339" y="298"/>
                    </a:lnTo>
                    <a:cubicBezTo>
                      <a:pt x="853" y="216"/>
                      <a:pt x="2136" y="134"/>
                      <a:pt x="3677" y="134"/>
                    </a:cubicBezTo>
                    <a:cubicBezTo>
                      <a:pt x="5392" y="134"/>
                      <a:pt x="7486" y="257"/>
                      <a:pt x="9283" y="730"/>
                    </a:cubicBezTo>
                    <a:cubicBezTo>
                      <a:pt x="9324" y="730"/>
                      <a:pt x="9366" y="730"/>
                      <a:pt x="9366" y="689"/>
                    </a:cubicBezTo>
                    <a:cubicBezTo>
                      <a:pt x="9366" y="689"/>
                      <a:pt x="9366" y="647"/>
                      <a:pt x="9324" y="647"/>
                    </a:cubicBezTo>
                    <a:cubicBezTo>
                      <a:pt x="7486" y="134"/>
                      <a:pt x="5392" y="1"/>
                      <a:pt x="3677"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468;p54">
                <a:extLst>
                  <a:ext uri="{FF2B5EF4-FFF2-40B4-BE49-F238E27FC236}">
                    <a16:creationId xmlns:a16="http://schemas.microsoft.com/office/drawing/2014/main" id="{E4E02F6F-0849-FE6C-0CA2-D2C9FDE9801D}"/>
                  </a:ext>
                </a:extLst>
              </p:cNvPr>
              <p:cNvSpPr/>
              <p:nvPr/>
            </p:nvSpPr>
            <p:spPr>
              <a:xfrm>
                <a:off x="3221450" y="1568625"/>
                <a:ext cx="235450" cy="18250"/>
              </a:xfrm>
              <a:custGeom>
                <a:avLst/>
                <a:gdLst/>
                <a:ahLst/>
                <a:cxnLst/>
                <a:rect l="l" t="t" r="r" b="b"/>
                <a:pathLst>
                  <a:path w="9418" h="730" extrusionOk="0">
                    <a:moveTo>
                      <a:pt x="3677" y="1"/>
                    </a:moveTo>
                    <a:cubicBezTo>
                      <a:pt x="1623" y="1"/>
                      <a:pt x="83" y="175"/>
                      <a:pt x="83" y="175"/>
                    </a:cubicBezTo>
                    <a:cubicBezTo>
                      <a:pt x="42" y="216"/>
                      <a:pt x="1" y="216"/>
                      <a:pt x="1" y="257"/>
                    </a:cubicBezTo>
                    <a:cubicBezTo>
                      <a:pt x="1" y="299"/>
                      <a:pt x="42" y="299"/>
                      <a:pt x="83" y="299"/>
                    </a:cubicBezTo>
                    <a:cubicBezTo>
                      <a:pt x="83" y="299"/>
                      <a:pt x="175" y="299"/>
                      <a:pt x="340" y="257"/>
                    </a:cubicBezTo>
                    <a:cubicBezTo>
                      <a:pt x="894" y="216"/>
                      <a:pt x="2137" y="124"/>
                      <a:pt x="3677" y="124"/>
                    </a:cubicBezTo>
                    <a:cubicBezTo>
                      <a:pt x="5433" y="124"/>
                      <a:pt x="7487" y="257"/>
                      <a:pt x="9325" y="730"/>
                    </a:cubicBezTo>
                    <a:cubicBezTo>
                      <a:pt x="9325" y="730"/>
                      <a:pt x="9366" y="730"/>
                      <a:pt x="9366" y="689"/>
                    </a:cubicBezTo>
                    <a:cubicBezTo>
                      <a:pt x="9417" y="637"/>
                      <a:pt x="9366" y="637"/>
                      <a:pt x="9325" y="637"/>
                    </a:cubicBezTo>
                    <a:cubicBezTo>
                      <a:pt x="7528" y="124"/>
                      <a:pt x="5433" y="1"/>
                      <a:pt x="3677"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469;p54">
                <a:extLst>
                  <a:ext uri="{FF2B5EF4-FFF2-40B4-BE49-F238E27FC236}">
                    <a16:creationId xmlns:a16="http://schemas.microsoft.com/office/drawing/2014/main" id="{E9ED436F-656C-D26B-334E-53E4588635AC}"/>
                  </a:ext>
                </a:extLst>
              </p:cNvPr>
              <p:cNvSpPr/>
              <p:nvPr/>
            </p:nvSpPr>
            <p:spPr>
              <a:xfrm>
                <a:off x="3216075" y="1606100"/>
                <a:ext cx="234400" cy="18275"/>
              </a:xfrm>
              <a:custGeom>
                <a:avLst/>
                <a:gdLst/>
                <a:ahLst/>
                <a:cxnLst/>
                <a:rect l="l" t="t" r="r" b="b"/>
                <a:pathLst>
                  <a:path w="9376" h="731" extrusionOk="0">
                    <a:moveTo>
                      <a:pt x="3676" y="1"/>
                    </a:moveTo>
                    <a:cubicBezTo>
                      <a:pt x="1623" y="1"/>
                      <a:pt x="41" y="165"/>
                      <a:pt x="41" y="165"/>
                    </a:cubicBezTo>
                    <a:lnTo>
                      <a:pt x="0" y="217"/>
                    </a:lnTo>
                    <a:cubicBezTo>
                      <a:pt x="0" y="258"/>
                      <a:pt x="41" y="299"/>
                      <a:pt x="82" y="299"/>
                    </a:cubicBezTo>
                    <a:cubicBezTo>
                      <a:pt x="82" y="299"/>
                      <a:pt x="175" y="258"/>
                      <a:pt x="339" y="258"/>
                    </a:cubicBezTo>
                    <a:cubicBezTo>
                      <a:pt x="852" y="217"/>
                      <a:pt x="2136" y="83"/>
                      <a:pt x="3676" y="83"/>
                    </a:cubicBezTo>
                    <a:cubicBezTo>
                      <a:pt x="5391" y="83"/>
                      <a:pt x="7486" y="217"/>
                      <a:pt x="9283" y="730"/>
                    </a:cubicBezTo>
                    <a:cubicBezTo>
                      <a:pt x="9324" y="730"/>
                      <a:pt x="9376" y="679"/>
                      <a:pt x="9376" y="679"/>
                    </a:cubicBezTo>
                    <a:cubicBezTo>
                      <a:pt x="9376" y="638"/>
                      <a:pt x="9376" y="597"/>
                      <a:pt x="9324" y="597"/>
                    </a:cubicBezTo>
                    <a:cubicBezTo>
                      <a:pt x="7486" y="124"/>
                      <a:pt x="5391" y="1"/>
                      <a:pt x="3676"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470;p54">
                <a:extLst>
                  <a:ext uri="{FF2B5EF4-FFF2-40B4-BE49-F238E27FC236}">
                    <a16:creationId xmlns:a16="http://schemas.microsoft.com/office/drawing/2014/main" id="{16EA27FE-DA6B-5860-1451-4AAA9603496B}"/>
                  </a:ext>
                </a:extLst>
              </p:cNvPr>
              <p:cNvSpPr/>
              <p:nvPr/>
            </p:nvSpPr>
            <p:spPr>
              <a:xfrm>
                <a:off x="2947525" y="1399700"/>
                <a:ext cx="234425" cy="18000"/>
              </a:xfrm>
              <a:custGeom>
                <a:avLst/>
                <a:gdLst/>
                <a:ahLst/>
                <a:cxnLst/>
                <a:rect l="l" t="t" r="r" b="b"/>
                <a:pathLst>
                  <a:path w="9377" h="720" extrusionOk="0">
                    <a:moveTo>
                      <a:pt x="3687" y="1"/>
                    </a:moveTo>
                    <a:cubicBezTo>
                      <a:pt x="1634" y="1"/>
                      <a:pt x="42" y="165"/>
                      <a:pt x="42" y="165"/>
                    </a:cubicBezTo>
                    <a:cubicBezTo>
                      <a:pt x="1" y="165"/>
                      <a:pt x="1" y="206"/>
                      <a:pt x="1" y="258"/>
                    </a:cubicBezTo>
                    <a:cubicBezTo>
                      <a:pt x="1" y="299"/>
                      <a:pt x="42" y="299"/>
                      <a:pt x="42" y="299"/>
                    </a:cubicBezTo>
                    <a:cubicBezTo>
                      <a:pt x="42" y="299"/>
                      <a:pt x="176" y="299"/>
                      <a:pt x="350" y="258"/>
                    </a:cubicBezTo>
                    <a:cubicBezTo>
                      <a:pt x="864" y="206"/>
                      <a:pt x="2147" y="124"/>
                      <a:pt x="3687" y="124"/>
                    </a:cubicBezTo>
                    <a:cubicBezTo>
                      <a:pt x="5392" y="124"/>
                      <a:pt x="7487" y="258"/>
                      <a:pt x="9284" y="720"/>
                    </a:cubicBezTo>
                    <a:cubicBezTo>
                      <a:pt x="9335" y="720"/>
                      <a:pt x="9376" y="720"/>
                      <a:pt x="9376" y="679"/>
                    </a:cubicBezTo>
                    <a:cubicBezTo>
                      <a:pt x="9376" y="638"/>
                      <a:pt x="9376" y="638"/>
                      <a:pt x="9335" y="638"/>
                    </a:cubicBezTo>
                    <a:cubicBezTo>
                      <a:pt x="7487" y="124"/>
                      <a:pt x="5392" y="1"/>
                      <a:pt x="3687"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471;p54">
                <a:extLst>
                  <a:ext uri="{FF2B5EF4-FFF2-40B4-BE49-F238E27FC236}">
                    <a16:creationId xmlns:a16="http://schemas.microsoft.com/office/drawing/2014/main" id="{EAB7E100-C30D-7906-DB4A-05F528FBA0BF}"/>
                  </a:ext>
                </a:extLst>
              </p:cNvPr>
              <p:cNvSpPr/>
              <p:nvPr/>
            </p:nvSpPr>
            <p:spPr>
              <a:xfrm>
                <a:off x="2943425" y="1426400"/>
                <a:ext cx="234150" cy="18250"/>
              </a:xfrm>
              <a:custGeom>
                <a:avLst/>
                <a:gdLst/>
                <a:ahLst/>
                <a:cxnLst/>
                <a:rect l="l" t="t" r="r" b="b"/>
                <a:pathLst>
                  <a:path w="9366" h="730" extrusionOk="0">
                    <a:moveTo>
                      <a:pt x="3636" y="1"/>
                    </a:moveTo>
                    <a:cubicBezTo>
                      <a:pt x="1582" y="1"/>
                      <a:pt x="42" y="165"/>
                      <a:pt x="42" y="165"/>
                    </a:cubicBezTo>
                    <a:cubicBezTo>
                      <a:pt x="1" y="165"/>
                      <a:pt x="1" y="216"/>
                      <a:pt x="1" y="258"/>
                    </a:cubicBezTo>
                    <a:cubicBezTo>
                      <a:pt x="1" y="258"/>
                      <a:pt x="1" y="299"/>
                      <a:pt x="42" y="299"/>
                    </a:cubicBezTo>
                    <a:cubicBezTo>
                      <a:pt x="42" y="299"/>
                      <a:pt x="124" y="299"/>
                      <a:pt x="340" y="258"/>
                    </a:cubicBezTo>
                    <a:cubicBezTo>
                      <a:pt x="853" y="216"/>
                      <a:pt x="2095" y="83"/>
                      <a:pt x="3636" y="83"/>
                    </a:cubicBezTo>
                    <a:cubicBezTo>
                      <a:pt x="5392" y="83"/>
                      <a:pt x="7487" y="258"/>
                      <a:pt x="9284" y="730"/>
                    </a:cubicBezTo>
                    <a:cubicBezTo>
                      <a:pt x="9325" y="730"/>
                      <a:pt x="9366" y="730"/>
                      <a:pt x="9366" y="679"/>
                    </a:cubicBezTo>
                    <a:cubicBezTo>
                      <a:pt x="9366" y="637"/>
                      <a:pt x="9366" y="596"/>
                      <a:pt x="9325" y="596"/>
                    </a:cubicBezTo>
                    <a:cubicBezTo>
                      <a:pt x="7487" y="124"/>
                      <a:pt x="5392" y="1"/>
                      <a:pt x="3636"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472;p54">
                <a:extLst>
                  <a:ext uri="{FF2B5EF4-FFF2-40B4-BE49-F238E27FC236}">
                    <a16:creationId xmlns:a16="http://schemas.microsoft.com/office/drawing/2014/main" id="{6933073B-8EDB-2132-0ECD-795F375BCD19}"/>
                  </a:ext>
                </a:extLst>
              </p:cNvPr>
              <p:cNvSpPr/>
              <p:nvPr/>
            </p:nvSpPr>
            <p:spPr>
              <a:xfrm>
                <a:off x="2939075" y="1456200"/>
                <a:ext cx="235425" cy="18250"/>
              </a:xfrm>
              <a:custGeom>
                <a:avLst/>
                <a:gdLst/>
                <a:ahLst/>
                <a:cxnLst/>
                <a:rect l="l" t="t" r="r" b="b"/>
                <a:pathLst>
                  <a:path w="9417" h="730" extrusionOk="0">
                    <a:moveTo>
                      <a:pt x="3676" y="0"/>
                    </a:moveTo>
                    <a:cubicBezTo>
                      <a:pt x="1623" y="0"/>
                      <a:pt x="82" y="175"/>
                      <a:pt x="82" y="175"/>
                    </a:cubicBezTo>
                    <a:cubicBezTo>
                      <a:pt x="41" y="175"/>
                      <a:pt x="0" y="216"/>
                      <a:pt x="0" y="257"/>
                    </a:cubicBezTo>
                    <a:cubicBezTo>
                      <a:pt x="41" y="257"/>
                      <a:pt x="41" y="308"/>
                      <a:pt x="82" y="308"/>
                    </a:cubicBezTo>
                    <a:cubicBezTo>
                      <a:pt x="82" y="308"/>
                      <a:pt x="175" y="257"/>
                      <a:pt x="339" y="257"/>
                    </a:cubicBezTo>
                    <a:cubicBezTo>
                      <a:pt x="893" y="216"/>
                      <a:pt x="2136" y="92"/>
                      <a:pt x="3676" y="92"/>
                    </a:cubicBezTo>
                    <a:cubicBezTo>
                      <a:pt x="5432" y="92"/>
                      <a:pt x="7527" y="216"/>
                      <a:pt x="9324" y="729"/>
                    </a:cubicBezTo>
                    <a:cubicBezTo>
                      <a:pt x="9365" y="729"/>
                      <a:pt x="9365" y="688"/>
                      <a:pt x="9365" y="688"/>
                    </a:cubicBezTo>
                    <a:cubicBezTo>
                      <a:pt x="9417" y="647"/>
                      <a:pt x="9365" y="606"/>
                      <a:pt x="9365" y="606"/>
                    </a:cubicBezTo>
                    <a:cubicBezTo>
                      <a:pt x="7527" y="133"/>
                      <a:pt x="5432" y="0"/>
                      <a:pt x="3676"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473;p54">
                <a:extLst>
                  <a:ext uri="{FF2B5EF4-FFF2-40B4-BE49-F238E27FC236}">
                    <a16:creationId xmlns:a16="http://schemas.microsoft.com/office/drawing/2014/main" id="{B50D6EC8-A96C-7C0C-B9D2-CAD44C5598FD}"/>
                  </a:ext>
                </a:extLst>
              </p:cNvPr>
              <p:cNvSpPr/>
              <p:nvPr/>
            </p:nvSpPr>
            <p:spPr>
              <a:xfrm>
                <a:off x="2934700" y="1487250"/>
                <a:ext cx="234400" cy="18250"/>
              </a:xfrm>
              <a:custGeom>
                <a:avLst/>
                <a:gdLst/>
                <a:ahLst/>
                <a:cxnLst/>
                <a:rect l="l" t="t" r="r" b="b"/>
                <a:pathLst>
                  <a:path w="9376" h="730" extrusionOk="0">
                    <a:moveTo>
                      <a:pt x="3636" y="1"/>
                    </a:moveTo>
                    <a:cubicBezTo>
                      <a:pt x="1582" y="1"/>
                      <a:pt x="42" y="175"/>
                      <a:pt x="42" y="175"/>
                    </a:cubicBezTo>
                    <a:cubicBezTo>
                      <a:pt x="1" y="216"/>
                      <a:pt x="1" y="216"/>
                      <a:pt x="1" y="257"/>
                    </a:cubicBezTo>
                    <a:cubicBezTo>
                      <a:pt x="1" y="298"/>
                      <a:pt x="1" y="298"/>
                      <a:pt x="42" y="298"/>
                    </a:cubicBezTo>
                    <a:cubicBezTo>
                      <a:pt x="42" y="298"/>
                      <a:pt x="134" y="298"/>
                      <a:pt x="298" y="257"/>
                    </a:cubicBezTo>
                    <a:cubicBezTo>
                      <a:pt x="863" y="216"/>
                      <a:pt x="2095" y="134"/>
                      <a:pt x="3636" y="134"/>
                    </a:cubicBezTo>
                    <a:cubicBezTo>
                      <a:pt x="5392" y="134"/>
                      <a:pt x="7486" y="257"/>
                      <a:pt x="9284" y="730"/>
                    </a:cubicBezTo>
                    <a:cubicBezTo>
                      <a:pt x="9335" y="730"/>
                      <a:pt x="9335" y="730"/>
                      <a:pt x="9376" y="689"/>
                    </a:cubicBezTo>
                    <a:cubicBezTo>
                      <a:pt x="9376" y="647"/>
                      <a:pt x="9335" y="647"/>
                      <a:pt x="9335" y="647"/>
                    </a:cubicBezTo>
                    <a:cubicBezTo>
                      <a:pt x="7486" y="134"/>
                      <a:pt x="5392" y="1"/>
                      <a:pt x="3636"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474;p54">
                <a:extLst>
                  <a:ext uri="{FF2B5EF4-FFF2-40B4-BE49-F238E27FC236}">
                    <a16:creationId xmlns:a16="http://schemas.microsoft.com/office/drawing/2014/main" id="{3A4928C4-CBCE-70BD-C67E-8F5EF3C651F3}"/>
                  </a:ext>
                </a:extLst>
              </p:cNvPr>
              <p:cNvSpPr/>
              <p:nvPr/>
            </p:nvSpPr>
            <p:spPr>
              <a:xfrm>
                <a:off x="2931625" y="1521650"/>
                <a:ext cx="234150" cy="18000"/>
              </a:xfrm>
              <a:custGeom>
                <a:avLst/>
                <a:gdLst/>
                <a:ahLst/>
                <a:cxnLst/>
                <a:rect l="l" t="t" r="r" b="b"/>
                <a:pathLst>
                  <a:path w="9366" h="720" extrusionOk="0">
                    <a:moveTo>
                      <a:pt x="3677" y="1"/>
                    </a:moveTo>
                    <a:cubicBezTo>
                      <a:pt x="1623" y="1"/>
                      <a:pt x="41" y="165"/>
                      <a:pt x="41" y="165"/>
                    </a:cubicBezTo>
                    <a:cubicBezTo>
                      <a:pt x="41" y="165"/>
                      <a:pt x="0" y="206"/>
                      <a:pt x="0" y="257"/>
                    </a:cubicBezTo>
                    <a:cubicBezTo>
                      <a:pt x="0" y="257"/>
                      <a:pt x="41" y="298"/>
                      <a:pt x="82" y="298"/>
                    </a:cubicBezTo>
                    <a:cubicBezTo>
                      <a:pt x="82" y="298"/>
                      <a:pt x="165" y="257"/>
                      <a:pt x="339" y="257"/>
                    </a:cubicBezTo>
                    <a:cubicBezTo>
                      <a:pt x="894" y="206"/>
                      <a:pt x="2136" y="83"/>
                      <a:pt x="3677" y="83"/>
                    </a:cubicBezTo>
                    <a:cubicBezTo>
                      <a:pt x="5432" y="83"/>
                      <a:pt x="7486" y="257"/>
                      <a:pt x="9324" y="719"/>
                    </a:cubicBezTo>
                    <a:cubicBezTo>
                      <a:pt x="9324" y="719"/>
                      <a:pt x="9365" y="719"/>
                      <a:pt x="9365" y="678"/>
                    </a:cubicBezTo>
                    <a:cubicBezTo>
                      <a:pt x="9365" y="637"/>
                      <a:pt x="9365" y="596"/>
                      <a:pt x="9324" y="596"/>
                    </a:cubicBezTo>
                    <a:cubicBezTo>
                      <a:pt x="7527" y="124"/>
                      <a:pt x="5432" y="1"/>
                      <a:pt x="3677"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475;p54">
                <a:extLst>
                  <a:ext uri="{FF2B5EF4-FFF2-40B4-BE49-F238E27FC236}">
                    <a16:creationId xmlns:a16="http://schemas.microsoft.com/office/drawing/2014/main" id="{28FCC6F9-D802-6CB9-A08C-F7B4662B2737}"/>
                  </a:ext>
                </a:extLst>
              </p:cNvPr>
              <p:cNvSpPr/>
              <p:nvPr/>
            </p:nvSpPr>
            <p:spPr>
              <a:xfrm>
                <a:off x="2927250" y="1557850"/>
                <a:ext cx="234425" cy="18250"/>
              </a:xfrm>
              <a:custGeom>
                <a:avLst/>
                <a:gdLst/>
                <a:ahLst/>
                <a:cxnLst/>
                <a:rect l="l" t="t" r="r" b="b"/>
                <a:pathLst>
                  <a:path w="9377" h="730" extrusionOk="0">
                    <a:moveTo>
                      <a:pt x="3636" y="0"/>
                    </a:moveTo>
                    <a:cubicBezTo>
                      <a:pt x="1582" y="0"/>
                      <a:pt x="42" y="175"/>
                      <a:pt x="42" y="175"/>
                    </a:cubicBezTo>
                    <a:cubicBezTo>
                      <a:pt x="1" y="175"/>
                      <a:pt x="1" y="216"/>
                      <a:pt x="1" y="216"/>
                    </a:cubicBezTo>
                    <a:cubicBezTo>
                      <a:pt x="1" y="257"/>
                      <a:pt x="1" y="298"/>
                      <a:pt x="42" y="298"/>
                    </a:cubicBezTo>
                    <a:cubicBezTo>
                      <a:pt x="42" y="298"/>
                      <a:pt x="134" y="257"/>
                      <a:pt x="299" y="257"/>
                    </a:cubicBezTo>
                    <a:cubicBezTo>
                      <a:pt x="853" y="216"/>
                      <a:pt x="2096" y="93"/>
                      <a:pt x="3636" y="93"/>
                    </a:cubicBezTo>
                    <a:cubicBezTo>
                      <a:pt x="5392" y="93"/>
                      <a:pt x="7487" y="216"/>
                      <a:pt x="9284" y="730"/>
                    </a:cubicBezTo>
                    <a:cubicBezTo>
                      <a:pt x="9325" y="730"/>
                      <a:pt x="9325" y="688"/>
                      <a:pt x="9376" y="688"/>
                    </a:cubicBezTo>
                    <a:cubicBezTo>
                      <a:pt x="9376" y="647"/>
                      <a:pt x="9325" y="606"/>
                      <a:pt x="9325" y="606"/>
                    </a:cubicBezTo>
                    <a:cubicBezTo>
                      <a:pt x="7487" y="134"/>
                      <a:pt x="5392" y="0"/>
                      <a:pt x="3636"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476;p54">
                <a:extLst>
                  <a:ext uri="{FF2B5EF4-FFF2-40B4-BE49-F238E27FC236}">
                    <a16:creationId xmlns:a16="http://schemas.microsoft.com/office/drawing/2014/main" id="{C88E6F17-E114-5557-37A3-10560F43FD9F}"/>
                  </a:ext>
                </a:extLst>
              </p:cNvPr>
              <p:cNvSpPr/>
              <p:nvPr/>
            </p:nvSpPr>
            <p:spPr>
              <a:xfrm>
                <a:off x="2920850" y="1594300"/>
                <a:ext cx="234400" cy="18250"/>
              </a:xfrm>
              <a:custGeom>
                <a:avLst/>
                <a:gdLst/>
                <a:ahLst/>
                <a:cxnLst/>
                <a:rect l="l" t="t" r="r" b="b"/>
                <a:pathLst>
                  <a:path w="9376" h="730" extrusionOk="0">
                    <a:moveTo>
                      <a:pt x="3676" y="1"/>
                    </a:moveTo>
                    <a:cubicBezTo>
                      <a:pt x="1622" y="1"/>
                      <a:pt x="41" y="175"/>
                      <a:pt x="41" y="175"/>
                    </a:cubicBezTo>
                    <a:cubicBezTo>
                      <a:pt x="41" y="216"/>
                      <a:pt x="0" y="216"/>
                      <a:pt x="0" y="257"/>
                    </a:cubicBezTo>
                    <a:cubicBezTo>
                      <a:pt x="0" y="298"/>
                      <a:pt x="41" y="298"/>
                      <a:pt x="82" y="298"/>
                    </a:cubicBezTo>
                    <a:cubicBezTo>
                      <a:pt x="82" y="298"/>
                      <a:pt x="175" y="298"/>
                      <a:pt x="339" y="257"/>
                    </a:cubicBezTo>
                    <a:cubicBezTo>
                      <a:pt x="904" y="216"/>
                      <a:pt x="2136" y="124"/>
                      <a:pt x="3676" y="124"/>
                    </a:cubicBezTo>
                    <a:cubicBezTo>
                      <a:pt x="5432" y="124"/>
                      <a:pt x="7486" y="257"/>
                      <a:pt x="9324" y="730"/>
                    </a:cubicBezTo>
                    <a:cubicBezTo>
                      <a:pt x="9324" y="730"/>
                      <a:pt x="9375" y="730"/>
                      <a:pt x="9375" y="689"/>
                    </a:cubicBezTo>
                    <a:cubicBezTo>
                      <a:pt x="9375" y="637"/>
                      <a:pt x="9375" y="637"/>
                      <a:pt x="9324" y="637"/>
                    </a:cubicBezTo>
                    <a:cubicBezTo>
                      <a:pt x="7527" y="124"/>
                      <a:pt x="5432" y="1"/>
                      <a:pt x="3676"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477;p54">
                <a:extLst>
                  <a:ext uri="{FF2B5EF4-FFF2-40B4-BE49-F238E27FC236}">
                    <a16:creationId xmlns:a16="http://schemas.microsoft.com/office/drawing/2014/main" id="{6A821E75-CF61-ADB2-E03B-B94D3996773B}"/>
                  </a:ext>
                </a:extLst>
              </p:cNvPr>
              <p:cNvSpPr/>
              <p:nvPr/>
            </p:nvSpPr>
            <p:spPr>
              <a:xfrm>
                <a:off x="2914425" y="1628450"/>
                <a:ext cx="234400" cy="16200"/>
              </a:xfrm>
              <a:custGeom>
                <a:avLst/>
                <a:gdLst/>
                <a:ahLst/>
                <a:cxnLst/>
                <a:rect l="l" t="t" r="r" b="b"/>
                <a:pathLst>
                  <a:path w="9376" h="648" extrusionOk="0">
                    <a:moveTo>
                      <a:pt x="4067" y="0"/>
                    </a:moveTo>
                    <a:cubicBezTo>
                      <a:pt x="1797" y="0"/>
                      <a:pt x="41" y="216"/>
                      <a:pt x="41" y="216"/>
                    </a:cubicBezTo>
                    <a:cubicBezTo>
                      <a:pt x="0" y="216"/>
                      <a:pt x="0" y="257"/>
                      <a:pt x="0" y="298"/>
                    </a:cubicBezTo>
                    <a:cubicBezTo>
                      <a:pt x="0" y="298"/>
                      <a:pt x="0" y="349"/>
                      <a:pt x="41" y="349"/>
                    </a:cubicBezTo>
                    <a:cubicBezTo>
                      <a:pt x="41" y="349"/>
                      <a:pt x="175" y="349"/>
                      <a:pt x="339" y="298"/>
                    </a:cubicBezTo>
                    <a:cubicBezTo>
                      <a:pt x="945" y="216"/>
                      <a:pt x="2393" y="93"/>
                      <a:pt x="4067" y="93"/>
                    </a:cubicBezTo>
                    <a:cubicBezTo>
                      <a:pt x="5730" y="93"/>
                      <a:pt x="7620" y="216"/>
                      <a:pt x="9283" y="647"/>
                    </a:cubicBezTo>
                    <a:cubicBezTo>
                      <a:pt x="9324" y="647"/>
                      <a:pt x="9376" y="647"/>
                      <a:pt x="9376" y="606"/>
                    </a:cubicBezTo>
                    <a:cubicBezTo>
                      <a:pt x="9376" y="555"/>
                      <a:pt x="9324" y="555"/>
                      <a:pt x="9324" y="555"/>
                    </a:cubicBezTo>
                    <a:cubicBezTo>
                      <a:pt x="7620" y="134"/>
                      <a:pt x="5730" y="0"/>
                      <a:pt x="406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478;p54">
                <a:extLst>
                  <a:ext uri="{FF2B5EF4-FFF2-40B4-BE49-F238E27FC236}">
                    <a16:creationId xmlns:a16="http://schemas.microsoft.com/office/drawing/2014/main" id="{C77C6A82-C841-0656-BF3F-4677C2F1F2C8}"/>
                  </a:ext>
                </a:extLst>
              </p:cNvPr>
              <p:cNvSpPr/>
              <p:nvPr/>
            </p:nvSpPr>
            <p:spPr>
              <a:xfrm>
                <a:off x="2903625" y="1661575"/>
                <a:ext cx="235450" cy="17225"/>
              </a:xfrm>
              <a:custGeom>
                <a:avLst/>
                <a:gdLst/>
                <a:ahLst/>
                <a:cxnLst/>
                <a:rect l="l" t="t" r="r" b="b"/>
                <a:pathLst>
                  <a:path w="9418" h="689" extrusionOk="0">
                    <a:moveTo>
                      <a:pt x="4109" y="0"/>
                    </a:moveTo>
                    <a:cubicBezTo>
                      <a:pt x="1849" y="0"/>
                      <a:pt x="93" y="257"/>
                      <a:pt x="93" y="257"/>
                    </a:cubicBezTo>
                    <a:cubicBezTo>
                      <a:pt x="52" y="257"/>
                      <a:pt x="1" y="308"/>
                      <a:pt x="1" y="308"/>
                    </a:cubicBezTo>
                    <a:cubicBezTo>
                      <a:pt x="37" y="337"/>
                      <a:pt x="48" y="366"/>
                      <a:pt x="66" y="366"/>
                    </a:cubicBezTo>
                    <a:cubicBezTo>
                      <a:pt x="73" y="366"/>
                      <a:pt x="81" y="361"/>
                      <a:pt x="93" y="349"/>
                    </a:cubicBezTo>
                    <a:lnTo>
                      <a:pt x="391" y="349"/>
                    </a:lnTo>
                    <a:cubicBezTo>
                      <a:pt x="987" y="257"/>
                      <a:pt x="2404" y="134"/>
                      <a:pt x="4109" y="134"/>
                    </a:cubicBezTo>
                    <a:cubicBezTo>
                      <a:pt x="5782" y="134"/>
                      <a:pt x="7662" y="257"/>
                      <a:pt x="9335" y="688"/>
                    </a:cubicBezTo>
                    <a:cubicBezTo>
                      <a:pt x="9376" y="688"/>
                      <a:pt x="9376" y="688"/>
                      <a:pt x="9417" y="647"/>
                    </a:cubicBezTo>
                    <a:cubicBezTo>
                      <a:pt x="9417" y="606"/>
                      <a:pt x="9376" y="565"/>
                      <a:pt x="9376" y="565"/>
                    </a:cubicBezTo>
                    <a:cubicBezTo>
                      <a:pt x="7662" y="134"/>
                      <a:pt x="5782" y="0"/>
                      <a:pt x="4109"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479;p54">
                <a:extLst>
                  <a:ext uri="{FF2B5EF4-FFF2-40B4-BE49-F238E27FC236}">
                    <a16:creationId xmlns:a16="http://schemas.microsoft.com/office/drawing/2014/main" id="{91660262-17A1-8954-FDC7-65ED3307F2AA}"/>
                  </a:ext>
                </a:extLst>
              </p:cNvPr>
              <p:cNvSpPr/>
              <p:nvPr/>
            </p:nvSpPr>
            <p:spPr>
              <a:xfrm>
                <a:off x="2897225" y="1703400"/>
                <a:ext cx="235425" cy="15950"/>
              </a:xfrm>
              <a:custGeom>
                <a:avLst/>
                <a:gdLst/>
                <a:ahLst/>
                <a:cxnLst/>
                <a:rect l="l" t="t" r="r" b="b"/>
                <a:pathLst>
                  <a:path w="9417" h="638" extrusionOk="0">
                    <a:moveTo>
                      <a:pt x="4108" y="1"/>
                    </a:moveTo>
                    <a:cubicBezTo>
                      <a:pt x="1849" y="1"/>
                      <a:pt x="93" y="216"/>
                      <a:pt x="93" y="216"/>
                    </a:cubicBezTo>
                    <a:cubicBezTo>
                      <a:pt x="52" y="216"/>
                      <a:pt x="0" y="258"/>
                      <a:pt x="0" y="299"/>
                    </a:cubicBezTo>
                    <a:cubicBezTo>
                      <a:pt x="52" y="299"/>
                      <a:pt x="52" y="340"/>
                      <a:pt x="93" y="340"/>
                    </a:cubicBezTo>
                    <a:cubicBezTo>
                      <a:pt x="93" y="340"/>
                      <a:pt x="175" y="299"/>
                      <a:pt x="390" y="299"/>
                    </a:cubicBezTo>
                    <a:cubicBezTo>
                      <a:pt x="986" y="216"/>
                      <a:pt x="2403" y="83"/>
                      <a:pt x="4108" y="83"/>
                    </a:cubicBezTo>
                    <a:cubicBezTo>
                      <a:pt x="5782" y="83"/>
                      <a:pt x="7661" y="216"/>
                      <a:pt x="9335" y="637"/>
                    </a:cubicBezTo>
                    <a:cubicBezTo>
                      <a:pt x="9376" y="637"/>
                      <a:pt x="9376" y="637"/>
                      <a:pt x="9417" y="596"/>
                    </a:cubicBezTo>
                    <a:cubicBezTo>
                      <a:pt x="9417" y="555"/>
                      <a:pt x="9376" y="555"/>
                      <a:pt x="9376" y="514"/>
                    </a:cubicBezTo>
                    <a:cubicBezTo>
                      <a:pt x="7661" y="124"/>
                      <a:pt x="5782" y="1"/>
                      <a:pt x="4108"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480;p54">
                <a:extLst>
                  <a:ext uri="{FF2B5EF4-FFF2-40B4-BE49-F238E27FC236}">
                    <a16:creationId xmlns:a16="http://schemas.microsoft.com/office/drawing/2014/main" id="{FCA458FC-CE54-D936-8AFC-4C71D5A74DB8}"/>
                  </a:ext>
                </a:extLst>
              </p:cNvPr>
              <p:cNvSpPr/>
              <p:nvPr/>
            </p:nvSpPr>
            <p:spPr>
              <a:xfrm>
                <a:off x="3204250" y="1637175"/>
                <a:ext cx="237500" cy="137875"/>
              </a:xfrm>
              <a:custGeom>
                <a:avLst/>
                <a:gdLst/>
                <a:ahLst/>
                <a:cxnLst/>
                <a:rect l="l" t="t" r="r" b="b"/>
                <a:pathLst>
                  <a:path w="9500" h="5515" extrusionOk="0">
                    <a:moveTo>
                      <a:pt x="4108" y="0"/>
                    </a:moveTo>
                    <a:cubicBezTo>
                      <a:pt x="2188" y="0"/>
                      <a:pt x="607" y="83"/>
                      <a:pt x="607" y="83"/>
                    </a:cubicBezTo>
                    <a:lnTo>
                      <a:pt x="1" y="5001"/>
                    </a:lnTo>
                    <a:lnTo>
                      <a:pt x="8688" y="5515"/>
                    </a:lnTo>
                    <a:lnTo>
                      <a:pt x="9499" y="555"/>
                    </a:lnTo>
                    <a:cubicBezTo>
                      <a:pt x="8216" y="83"/>
                      <a:pt x="6039" y="0"/>
                      <a:pt x="4108" y="0"/>
                    </a:cubicBezTo>
                    <a:close/>
                  </a:path>
                </a:pathLst>
              </a:custGeom>
              <a:solidFill>
                <a:srgbClr val="FF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28" name="Google Shape;1481;p54">
            <a:extLst>
              <a:ext uri="{FF2B5EF4-FFF2-40B4-BE49-F238E27FC236}">
                <a16:creationId xmlns:a16="http://schemas.microsoft.com/office/drawing/2014/main" id="{0F4C9025-C52E-5E61-C5B7-B3962F8EE550}"/>
              </a:ext>
            </a:extLst>
          </p:cNvPr>
          <p:cNvGrpSpPr/>
          <p:nvPr/>
        </p:nvGrpSpPr>
        <p:grpSpPr>
          <a:xfrm>
            <a:off x="2812495" y="3838272"/>
            <a:ext cx="636845" cy="703967"/>
            <a:chOff x="6444217" y="1711815"/>
            <a:chExt cx="758149" cy="838056"/>
          </a:xfrm>
        </p:grpSpPr>
        <p:sp>
          <p:nvSpPr>
            <p:cNvPr id="1329" name="Google Shape;1482;p54">
              <a:extLst>
                <a:ext uri="{FF2B5EF4-FFF2-40B4-BE49-F238E27FC236}">
                  <a16:creationId xmlns:a16="http://schemas.microsoft.com/office/drawing/2014/main" id="{3D4DFB2B-D62C-DFE4-EA0B-7C4379D5C220}"/>
                </a:ext>
              </a:extLst>
            </p:cNvPr>
            <p:cNvSpPr/>
            <p:nvPr/>
          </p:nvSpPr>
          <p:spPr>
            <a:xfrm>
              <a:off x="6444217" y="1711815"/>
              <a:ext cx="758149" cy="835756"/>
            </a:xfrm>
            <a:custGeom>
              <a:avLst/>
              <a:gdLst/>
              <a:ahLst/>
              <a:cxnLst/>
              <a:rect l="l" t="t" r="r" b="b"/>
              <a:pathLst>
                <a:path w="26279" h="28969" extrusionOk="0">
                  <a:moveTo>
                    <a:pt x="19809" y="0"/>
                  </a:moveTo>
                  <a:lnTo>
                    <a:pt x="4364" y="4108"/>
                  </a:lnTo>
                  <a:lnTo>
                    <a:pt x="4323" y="4108"/>
                  </a:lnTo>
                  <a:lnTo>
                    <a:pt x="0" y="5268"/>
                  </a:lnTo>
                  <a:lnTo>
                    <a:pt x="688" y="7445"/>
                  </a:lnTo>
                  <a:lnTo>
                    <a:pt x="688" y="7527"/>
                  </a:lnTo>
                  <a:lnTo>
                    <a:pt x="1417" y="9714"/>
                  </a:lnTo>
                  <a:lnTo>
                    <a:pt x="1417" y="9755"/>
                  </a:lnTo>
                  <a:lnTo>
                    <a:pt x="2187" y="12107"/>
                  </a:lnTo>
                  <a:lnTo>
                    <a:pt x="2187" y="12199"/>
                  </a:lnTo>
                  <a:lnTo>
                    <a:pt x="2958" y="14551"/>
                  </a:lnTo>
                  <a:lnTo>
                    <a:pt x="2958" y="14592"/>
                  </a:lnTo>
                  <a:lnTo>
                    <a:pt x="3728" y="16944"/>
                  </a:lnTo>
                  <a:lnTo>
                    <a:pt x="3728" y="16985"/>
                  </a:lnTo>
                  <a:lnTo>
                    <a:pt x="4498" y="19429"/>
                  </a:lnTo>
                  <a:lnTo>
                    <a:pt x="4539" y="19470"/>
                  </a:lnTo>
                  <a:lnTo>
                    <a:pt x="5268" y="21780"/>
                  </a:lnTo>
                  <a:lnTo>
                    <a:pt x="5268" y="21821"/>
                  </a:lnTo>
                  <a:lnTo>
                    <a:pt x="6079" y="24265"/>
                  </a:lnTo>
                  <a:lnTo>
                    <a:pt x="6079" y="24347"/>
                  </a:lnTo>
                  <a:lnTo>
                    <a:pt x="6808" y="26658"/>
                  </a:lnTo>
                  <a:lnTo>
                    <a:pt x="6849" y="26699"/>
                  </a:lnTo>
                  <a:lnTo>
                    <a:pt x="7579" y="28968"/>
                  </a:lnTo>
                  <a:lnTo>
                    <a:pt x="11511" y="27900"/>
                  </a:lnTo>
                  <a:lnTo>
                    <a:pt x="11553" y="27900"/>
                  </a:lnTo>
                  <a:lnTo>
                    <a:pt x="26278" y="23916"/>
                  </a:lnTo>
                  <a:lnTo>
                    <a:pt x="25549" y="21308"/>
                  </a:lnTo>
                  <a:lnTo>
                    <a:pt x="25549" y="21267"/>
                  </a:lnTo>
                  <a:lnTo>
                    <a:pt x="24902" y="18915"/>
                  </a:lnTo>
                  <a:lnTo>
                    <a:pt x="24902" y="18874"/>
                  </a:lnTo>
                  <a:lnTo>
                    <a:pt x="24224" y="16348"/>
                  </a:lnTo>
                  <a:lnTo>
                    <a:pt x="24224" y="16307"/>
                  </a:lnTo>
                  <a:lnTo>
                    <a:pt x="23577" y="13996"/>
                  </a:lnTo>
                  <a:lnTo>
                    <a:pt x="23577" y="13904"/>
                  </a:lnTo>
                  <a:lnTo>
                    <a:pt x="22889" y="11470"/>
                  </a:lnTo>
                  <a:lnTo>
                    <a:pt x="22889" y="11429"/>
                  </a:lnTo>
                  <a:lnTo>
                    <a:pt x="22253" y="9026"/>
                  </a:lnTo>
                  <a:lnTo>
                    <a:pt x="22253" y="8985"/>
                  </a:lnTo>
                  <a:lnTo>
                    <a:pt x="21606" y="6593"/>
                  </a:lnTo>
                  <a:lnTo>
                    <a:pt x="21565" y="6552"/>
                  </a:lnTo>
                  <a:lnTo>
                    <a:pt x="20928" y="4149"/>
                  </a:lnTo>
                  <a:lnTo>
                    <a:pt x="20928" y="4067"/>
                  </a:lnTo>
                  <a:lnTo>
                    <a:pt x="20322" y="1879"/>
                  </a:lnTo>
                  <a:lnTo>
                    <a:pt x="20281" y="1797"/>
                  </a:lnTo>
                  <a:lnTo>
                    <a:pt x="1980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0" name="Google Shape;1483;p54">
              <a:extLst>
                <a:ext uri="{FF2B5EF4-FFF2-40B4-BE49-F238E27FC236}">
                  <a16:creationId xmlns:a16="http://schemas.microsoft.com/office/drawing/2014/main" id="{82095486-424E-1780-26B7-253B502BD0AC}"/>
                </a:ext>
              </a:extLst>
            </p:cNvPr>
            <p:cNvGrpSpPr/>
            <p:nvPr/>
          </p:nvGrpSpPr>
          <p:grpSpPr>
            <a:xfrm>
              <a:off x="6444217" y="1714115"/>
              <a:ext cx="758149" cy="835756"/>
              <a:chOff x="5213100" y="1197425"/>
              <a:chExt cx="656975" cy="724225"/>
            </a:xfrm>
          </p:grpSpPr>
          <p:sp>
            <p:nvSpPr>
              <p:cNvPr id="1331" name="Google Shape;1484;p54">
                <a:extLst>
                  <a:ext uri="{FF2B5EF4-FFF2-40B4-BE49-F238E27FC236}">
                    <a16:creationId xmlns:a16="http://schemas.microsoft.com/office/drawing/2014/main" id="{47228FA2-D4D5-D73A-83D0-E00C27F03B5E}"/>
                  </a:ext>
                </a:extLst>
              </p:cNvPr>
              <p:cNvSpPr/>
              <p:nvPr/>
            </p:nvSpPr>
            <p:spPr>
              <a:xfrm>
                <a:off x="5213100" y="1197425"/>
                <a:ext cx="656975" cy="724225"/>
              </a:xfrm>
              <a:custGeom>
                <a:avLst/>
                <a:gdLst/>
                <a:ahLst/>
                <a:cxnLst/>
                <a:rect l="l" t="t" r="r" b="b"/>
                <a:pathLst>
                  <a:path w="26279" h="28969" extrusionOk="0">
                    <a:moveTo>
                      <a:pt x="19809" y="0"/>
                    </a:moveTo>
                    <a:lnTo>
                      <a:pt x="4364" y="4108"/>
                    </a:lnTo>
                    <a:lnTo>
                      <a:pt x="4323" y="4108"/>
                    </a:lnTo>
                    <a:lnTo>
                      <a:pt x="0" y="5268"/>
                    </a:lnTo>
                    <a:lnTo>
                      <a:pt x="688" y="7445"/>
                    </a:lnTo>
                    <a:lnTo>
                      <a:pt x="688" y="7527"/>
                    </a:lnTo>
                    <a:lnTo>
                      <a:pt x="1417" y="9714"/>
                    </a:lnTo>
                    <a:lnTo>
                      <a:pt x="1417" y="9755"/>
                    </a:lnTo>
                    <a:lnTo>
                      <a:pt x="2187" y="12107"/>
                    </a:lnTo>
                    <a:lnTo>
                      <a:pt x="2187" y="12199"/>
                    </a:lnTo>
                    <a:lnTo>
                      <a:pt x="2958" y="14551"/>
                    </a:lnTo>
                    <a:lnTo>
                      <a:pt x="2958" y="14592"/>
                    </a:lnTo>
                    <a:lnTo>
                      <a:pt x="3728" y="16944"/>
                    </a:lnTo>
                    <a:lnTo>
                      <a:pt x="3728" y="16985"/>
                    </a:lnTo>
                    <a:lnTo>
                      <a:pt x="4498" y="19429"/>
                    </a:lnTo>
                    <a:lnTo>
                      <a:pt x="4539" y="19470"/>
                    </a:lnTo>
                    <a:lnTo>
                      <a:pt x="5268" y="21780"/>
                    </a:lnTo>
                    <a:lnTo>
                      <a:pt x="5268" y="21821"/>
                    </a:lnTo>
                    <a:lnTo>
                      <a:pt x="6079" y="24265"/>
                    </a:lnTo>
                    <a:lnTo>
                      <a:pt x="6079" y="24347"/>
                    </a:lnTo>
                    <a:lnTo>
                      <a:pt x="6808" y="26658"/>
                    </a:lnTo>
                    <a:lnTo>
                      <a:pt x="6849" y="26699"/>
                    </a:lnTo>
                    <a:lnTo>
                      <a:pt x="7579" y="28968"/>
                    </a:lnTo>
                    <a:lnTo>
                      <a:pt x="11511" y="27900"/>
                    </a:lnTo>
                    <a:lnTo>
                      <a:pt x="11553" y="27900"/>
                    </a:lnTo>
                    <a:lnTo>
                      <a:pt x="26278" y="23916"/>
                    </a:lnTo>
                    <a:lnTo>
                      <a:pt x="25549" y="21308"/>
                    </a:lnTo>
                    <a:lnTo>
                      <a:pt x="25549" y="21267"/>
                    </a:lnTo>
                    <a:lnTo>
                      <a:pt x="24902" y="18915"/>
                    </a:lnTo>
                    <a:lnTo>
                      <a:pt x="24902" y="18874"/>
                    </a:lnTo>
                    <a:lnTo>
                      <a:pt x="24224" y="16348"/>
                    </a:lnTo>
                    <a:lnTo>
                      <a:pt x="24224" y="16307"/>
                    </a:lnTo>
                    <a:lnTo>
                      <a:pt x="23577" y="13996"/>
                    </a:lnTo>
                    <a:lnTo>
                      <a:pt x="23577" y="13904"/>
                    </a:lnTo>
                    <a:lnTo>
                      <a:pt x="22889" y="11470"/>
                    </a:lnTo>
                    <a:lnTo>
                      <a:pt x="22889" y="11429"/>
                    </a:lnTo>
                    <a:lnTo>
                      <a:pt x="22253" y="9026"/>
                    </a:lnTo>
                    <a:lnTo>
                      <a:pt x="22253" y="8985"/>
                    </a:lnTo>
                    <a:lnTo>
                      <a:pt x="21606" y="6593"/>
                    </a:lnTo>
                    <a:lnTo>
                      <a:pt x="21565" y="6552"/>
                    </a:lnTo>
                    <a:lnTo>
                      <a:pt x="20928" y="4149"/>
                    </a:lnTo>
                    <a:lnTo>
                      <a:pt x="20928" y="4067"/>
                    </a:lnTo>
                    <a:lnTo>
                      <a:pt x="20322" y="1879"/>
                    </a:lnTo>
                    <a:lnTo>
                      <a:pt x="20281" y="1797"/>
                    </a:lnTo>
                    <a:lnTo>
                      <a:pt x="1980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485;p54">
                <a:extLst>
                  <a:ext uri="{FF2B5EF4-FFF2-40B4-BE49-F238E27FC236}">
                    <a16:creationId xmlns:a16="http://schemas.microsoft.com/office/drawing/2014/main" id="{E57AB426-9A2D-11CA-D927-34FE7C74B4C7}"/>
                  </a:ext>
                </a:extLst>
              </p:cNvPr>
              <p:cNvSpPr/>
              <p:nvPr/>
            </p:nvSpPr>
            <p:spPr>
              <a:xfrm>
                <a:off x="5321175" y="1300100"/>
                <a:ext cx="180750" cy="594850"/>
              </a:xfrm>
              <a:custGeom>
                <a:avLst/>
                <a:gdLst/>
                <a:ahLst/>
                <a:cxnLst/>
                <a:rect l="l" t="t" r="r" b="b"/>
                <a:pathLst>
                  <a:path w="7230" h="23794" extrusionOk="0">
                    <a:moveTo>
                      <a:pt x="0" y="1"/>
                    </a:moveTo>
                    <a:lnTo>
                      <a:pt x="647" y="2095"/>
                    </a:lnTo>
                    <a:lnTo>
                      <a:pt x="647" y="2188"/>
                    </a:lnTo>
                    <a:lnTo>
                      <a:pt x="1325" y="4365"/>
                    </a:lnTo>
                    <a:lnTo>
                      <a:pt x="1325" y="4406"/>
                    </a:lnTo>
                    <a:lnTo>
                      <a:pt x="2054" y="6809"/>
                    </a:lnTo>
                    <a:lnTo>
                      <a:pt x="2054" y="6891"/>
                    </a:lnTo>
                    <a:lnTo>
                      <a:pt x="2783" y="9242"/>
                    </a:lnTo>
                    <a:lnTo>
                      <a:pt x="2783" y="9284"/>
                    </a:lnTo>
                    <a:lnTo>
                      <a:pt x="3512" y="11635"/>
                    </a:lnTo>
                    <a:lnTo>
                      <a:pt x="3553" y="11728"/>
                    </a:lnTo>
                    <a:lnTo>
                      <a:pt x="4282" y="14120"/>
                    </a:lnTo>
                    <a:lnTo>
                      <a:pt x="4282" y="14202"/>
                    </a:lnTo>
                    <a:lnTo>
                      <a:pt x="4960" y="16472"/>
                    </a:lnTo>
                    <a:lnTo>
                      <a:pt x="5011" y="16564"/>
                    </a:lnTo>
                    <a:lnTo>
                      <a:pt x="5730" y="19039"/>
                    </a:lnTo>
                    <a:lnTo>
                      <a:pt x="5782" y="19080"/>
                    </a:lnTo>
                    <a:lnTo>
                      <a:pt x="6459" y="21390"/>
                    </a:lnTo>
                    <a:lnTo>
                      <a:pt x="6459" y="21483"/>
                    </a:lnTo>
                    <a:lnTo>
                      <a:pt x="7188" y="23793"/>
                    </a:lnTo>
                    <a:lnTo>
                      <a:pt x="7230" y="23793"/>
                    </a:lnTo>
                    <a:lnTo>
                      <a:pt x="6552" y="21442"/>
                    </a:lnTo>
                    <a:lnTo>
                      <a:pt x="6500" y="21390"/>
                    </a:lnTo>
                    <a:lnTo>
                      <a:pt x="5823" y="19080"/>
                    </a:lnTo>
                    <a:lnTo>
                      <a:pt x="5823" y="18998"/>
                    </a:lnTo>
                    <a:lnTo>
                      <a:pt x="5053" y="16513"/>
                    </a:lnTo>
                    <a:lnTo>
                      <a:pt x="5053" y="16472"/>
                    </a:lnTo>
                    <a:lnTo>
                      <a:pt x="4365" y="14161"/>
                    </a:lnTo>
                    <a:lnTo>
                      <a:pt x="4323" y="14120"/>
                    </a:lnTo>
                    <a:lnTo>
                      <a:pt x="3594" y="11686"/>
                    </a:lnTo>
                    <a:lnTo>
                      <a:pt x="3594" y="11635"/>
                    </a:lnTo>
                    <a:lnTo>
                      <a:pt x="2865" y="9284"/>
                    </a:lnTo>
                    <a:lnTo>
                      <a:pt x="2824" y="9201"/>
                    </a:lnTo>
                    <a:lnTo>
                      <a:pt x="2136" y="6850"/>
                    </a:lnTo>
                    <a:lnTo>
                      <a:pt x="2095" y="6809"/>
                    </a:lnTo>
                    <a:lnTo>
                      <a:pt x="1417" y="4406"/>
                    </a:lnTo>
                    <a:lnTo>
                      <a:pt x="1366" y="4365"/>
                    </a:lnTo>
                    <a:lnTo>
                      <a:pt x="729" y="2188"/>
                    </a:lnTo>
                    <a:lnTo>
                      <a:pt x="688" y="2095"/>
                    </a:lnTo>
                    <a:lnTo>
                      <a:pt x="41" y="1"/>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486;p54">
                <a:extLst>
                  <a:ext uri="{FF2B5EF4-FFF2-40B4-BE49-F238E27FC236}">
                    <a16:creationId xmlns:a16="http://schemas.microsoft.com/office/drawing/2014/main" id="{F251949E-28B1-6627-8E7A-3E753E938EC7}"/>
                  </a:ext>
                </a:extLst>
              </p:cNvPr>
              <p:cNvSpPr/>
              <p:nvPr/>
            </p:nvSpPr>
            <p:spPr>
              <a:xfrm>
                <a:off x="5230300" y="1242350"/>
                <a:ext cx="490875" cy="143275"/>
              </a:xfrm>
              <a:custGeom>
                <a:avLst/>
                <a:gdLst/>
                <a:ahLst/>
                <a:cxnLst/>
                <a:rect l="l" t="t" r="r" b="b"/>
                <a:pathLst>
                  <a:path w="19635" h="5731" extrusionOk="0">
                    <a:moveTo>
                      <a:pt x="19593" y="0"/>
                    </a:moveTo>
                    <a:lnTo>
                      <a:pt x="4323" y="4405"/>
                    </a:lnTo>
                    <a:lnTo>
                      <a:pt x="4282" y="4405"/>
                    </a:lnTo>
                    <a:lnTo>
                      <a:pt x="0" y="5648"/>
                    </a:lnTo>
                    <a:lnTo>
                      <a:pt x="0" y="5730"/>
                    </a:lnTo>
                    <a:lnTo>
                      <a:pt x="4282" y="4498"/>
                    </a:lnTo>
                    <a:lnTo>
                      <a:pt x="4364" y="4498"/>
                    </a:lnTo>
                    <a:lnTo>
                      <a:pt x="19634" y="82"/>
                    </a:lnTo>
                    <a:lnTo>
                      <a:pt x="19593"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487;p54">
                <a:extLst>
                  <a:ext uri="{FF2B5EF4-FFF2-40B4-BE49-F238E27FC236}">
                    <a16:creationId xmlns:a16="http://schemas.microsoft.com/office/drawing/2014/main" id="{170F2223-DF86-350F-000F-946308B62B3E}"/>
                  </a:ext>
                </a:extLst>
              </p:cNvPr>
              <p:cNvSpPr/>
              <p:nvPr/>
            </p:nvSpPr>
            <p:spPr>
              <a:xfrm>
                <a:off x="5248525" y="1299075"/>
                <a:ext cx="487775" cy="142250"/>
              </a:xfrm>
              <a:custGeom>
                <a:avLst/>
                <a:gdLst/>
                <a:ahLst/>
                <a:cxnLst/>
                <a:rect l="l" t="t" r="r" b="b"/>
                <a:pathLst>
                  <a:path w="19511" h="5690" extrusionOk="0">
                    <a:moveTo>
                      <a:pt x="19511" y="1"/>
                    </a:moveTo>
                    <a:lnTo>
                      <a:pt x="4272" y="4406"/>
                    </a:lnTo>
                    <a:lnTo>
                      <a:pt x="4231" y="4406"/>
                    </a:lnTo>
                    <a:lnTo>
                      <a:pt x="0" y="5648"/>
                    </a:lnTo>
                    <a:lnTo>
                      <a:pt x="0" y="5689"/>
                    </a:lnTo>
                    <a:lnTo>
                      <a:pt x="4231" y="4447"/>
                    </a:lnTo>
                    <a:lnTo>
                      <a:pt x="4323" y="4447"/>
                    </a:lnTo>
                    <a:lnTo>
                      <a:pt x="19511" y="83"/>
                    </a:lnTo>
                    <a:lnTo>
                      <a:pt x="19511"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488;p54">
                <a:extLst>
                  <a:ext uri="{FF2B5EF4-FFF2-40B4-BE49-F238E27FC236}">
                    <a16:creationId xmlns:a16="http://schemas.microsoft.com/office/drawing/2014/main" id="{16F6BEC9-1392-5B7E-B6E4-2855F88601CE}"/>
                  </a:ext>
                </a:extLst>
              </p:cNvPr>
              <p:cNvSpPr/>
              <p:nvPr/>
            </p:nvSpPr>
            <p:spPr>
              <a:xfrm>
                <a:off x="5267775" y="1361200"/>
                <a:ext cx="485475" cy="141225"/>
              </a:xfrm>
              <a:custGeom>
                <a:avLst/>
                <a:gdLst/>
                <a:ahLst/>
                <a:cxnLst/>
                <a:rect l="l" t="t" r="r" b="b"/>
                <a:pathLst>
                  <a:path w="19419" h="5649" extrusionOk="0">
                    <a:moveTo>
                      <a:pt x="19378" y="1"/>
                    </a:moveTo>
                    <a:lnTo>
                      <a:pt x="4231" y="4365"/>
                    </a:lnTo>
                    <a:lnTo>
                      <a:pt x="4190" y="4365"/>
                    </a:lnTo>
                    <a:lnTo>
                      <a:pt x="0" y="5556"/>
                    </a:lnTo>
                    <a:lnTo>
                      <a:pt x="0" y="5648"/>
                    </a:lnTo>
                    <a:lnTo>
                      <a:pt x="4190" y="4447"/>
                    </a:lnTo>
                    <a:lnTo>
                      <a:pt x="4272" y="4406"/>
                    </a:lnTo>
                    <a:lnTo>
                      <a:pt x="19419" y="42"/>
                    </a:lnTo>
                    <a:lnTo>
                      <a:pt x="19378"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489;p54">
                <a:extLst>
                  <a:ext uri="{FF2B5EF4-FFF2-40B4-BE49-F238E27FC236}">
                    <a16:creationId xmlns:a16="http://schemas.microsoft.com/office/drawing/2014/main" id="{F0C19996-2D73-D9A6-78D5-8916CE7EF45D}"/>
                  </a:ext>
                </a:extLst>
              </p:cNvPr>
              <p:cNvSpPr/>
              <p:nvPr/>
            </p:nvSpPr>
            <p:spPr>
              <a:xfrm>
                <a:off x="5287025" y="1422050"/>
                <a:ext cx="482400" cy="140175"/>
              </a:xfrm>
              <a:custGeom>
                <a:avLst/>
                <a:gdLst/>
                <a:ahLst/>
                <a:cxnLst/>
                <a:rect l="l" t="t" r="r" b="b"/>
                <a:pathLst>
                  <a:path w="19296" h="5607" extrusionOk="0">
                    <a:moveTo>
                      <a:pt x="19296" y="0"/>
                    </a:moveTo>
                    <a:lnTo>
                      <a:pt x="4190" y="4323"/>
                    </a:lnTo>
                    <a:lnTo>
                      <a:pt x="4149" y="4364"/>
                    </a:lnTo>
                    <a:lnTo>
                      <a:pt x="1" y="5566"/>
                    </a:lnTo>
                    <a:lnTo>
                      <a:pt x="1" y="5607"/>
                    </a:lnTo>
                    <a:lnTo>
                      <a:pt x="4149" y="4406"/>
                    </a:lnTo>
                    <a:lnTo>
                      <a:pt x="4231" y="4406"/>
                    </a:lnTo>
                    <a:lnTo>
                      <a:pt x="19296" y="41"/>
                    </a:lnTo>
                    <a:lnTo>
                      <a:pt x="19296"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490;p54">
                <a:extLst>
                  <a:ext uri="{FF2B5EF4-FFF2-40B4-BE49-F238E27FC236}">
                    <a16:creationId xmlns:a16="http://schemas.microsoft.com/office/drawing/2014/main" id="{B7CC8884-E6C9-205C-7C84-50C892D17645}"/>
                  </a:ext>
                </a:extLst>
              </p:cNvPr>
              <p:cNvSpPr/>
              <p:nvPr/>
            </p:nvSpPr>
            <p:spPr>
              <a:xfrm>
                <a:off x="5306275" y="1483150"/>
                <a:ext cx="479075" cy="138900"/>
              </a:xfrm>
              <a:custGeom>
                <a:avLst/>
                <a:gdLst/>
                <a:ahLst/>
                <a:cxnLst/>
                <a:rect l="l" t="t" r="r" b="b"/>
                <a:pathLst>
                  <a:path w="19163" h="5556" extrusionOk="0">
                    <a:moveTo>
                      <a:pt x="19162" y="0"/>
                    </a:moveTo>
                    <a:lnTo>
                      <a:pt x="4190" y="4313"/>
                    </a:lnTo>
                    <a:lnTo>
                      <a:pt x="4108" y="4313"/>
                    </a:lnTo>
                    <a:lnTo>
                      <a:pt x="1" y="5515"/>
                    </a:lnTo>
                    <a:lnTo>
                      <a:pt x="1" y="5556"/>
                    </a:lnTo>
                    <a:lnTo>
                      <a:pt x="4149" y="4406"/>
                    </a:lnTo>
                    <a:lnTo>
                      <a:pt x="4190" y="4364"/>
                    </a:lnTo>
                    <a:lnTo>
                      <a:pt x="19162" y="41"/>
                    </a:lnTo>
                    <a:lnTo>
                      <a:pt x="19162"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491;p54">
                <a:extLst>
                  <a:ext uri="{FF2B5EF4-FFF2-40B4-BE49-F238E27FC236}">
                    <a16:creationId xmlns:a16="http://schemas.microsoft.com/office/drawing/2014/main" id="{3DD4D53D-C165-71F3-2C6E-75A35AD0A712}"/>
                  </a:ext>
                </a:extLst>
              </p:cNvPr>
              <p:cNvSpPr/>
              <p:nvPr/>
            </p:nvSpPr>
            <p:spPr>
              <a:xfrm>
                <a:off x="5325525" y="1545000"/>
                <a:ext cx="477025" cy="139175"/>
              </a:xfrm>
              <a:custGeom>
                <a:avLst/>
                <a:gdLst/>
                <a:ahLst/>
                <a:cxnLst/>
                <a:rect l="l" t="t" r="r" b="b"/>
                <a:pathLst>
                  <a:path w="19081" h="5567" extrusionOk="0">
                    <a:moveTo>
                      <a:pt x="19080" y="1"/>
                    </a:moveTo>
                    <a:lnTo>
                      <a:pt x="4149" y="4324"/>
                    </a:lnTo>
                    <a:lnTo>
                      <a:pt x="4108" y="4324"/>
                    </a:lnTo>
                    <a:lnTo>
                      <a:pt x="1" y="5526"/>
                    </a:lnTo>
                    <a:lnTo>
                      <a:pt x="42" y="5567"/>
                    </a:lnTo>
                    <a:lnTo>
                      <a:pt x="4108" y="4406"/>
                    </a:lnTo>
                    <a:lnTo>
                      <a:pt x="4191" y="4365"/>
                    </a:lnTo>
                    <a:lnTo>
                      <a:pt x="19080" y="93"/>
                    </a:lnTo>
                    <a:lnTo>
                      <a:pt x="19080"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492;p54">
                <a:extLst>
                  <a:ext uri="{FF2B5EF4-FFF2-40B4-BE49-F238E27FC236}">
                    <a16:creationId xmlns:a16="http://schemas.microsoft.com/office/drawing/2014/main" id="{7E55AC97-1C44-A77F-1750-832E8024C3A9}"/>
                  </a:ext>
                </a:extLst>
              </p:cNvPr>
              <p:cNvSpPr/>
              <p:nvPr/>
            </p:nvSpPr>
            <p:spPr>
              <a:xfrm>
                <a:off x="5344800" y="1605075"/>
                <a:ext cx="473925" cy="137900"/>
              </a:xfrm>
              <a:custGeom>
                <a:avLst/>
                <a:gdLst/>
                <a:ahLst/>
                <a:cxnLst/>
                <a:rect l="l" t="t" r="r" b="b"/>
                <a:pathLst>
                  <a:path w="18957" h="5516" extrusionOk="0">
                    <a:moveTo>
                      <a:pt x="18956" y="1"/>
                    </a:moveTo>
                    <a:lnTo>
                      <a:pt x="4108" y="4273"/>
                    </a:lnTo>
                    <a:lnTo>
                      <a:pt x="4015" y="4273"/>
                    </a:lnTo>
                    <a:lnTo>
                      <a:pt x="0" y="5474"/>
                    </a:lnTo>
                    <a:lnTo>
                      <a:pt x="0" y="5515"/>
                    </a:lnTo>
                    <a:lnTo>
                      <a:pt x="4066" y="4365"/>
                    </a:lnTo>
                    <a:lnTo>
                      <a:pt x="4108" y="4314"/>
                    </a:lnTo>
                    <a:lnTo>
                      <a:pt x="18956" y="42"/>
                    </a:lnTo>
                    <a:lnTo>
                      <a:pt x="18956"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493;p54">
                <a:extLst>
                  <a:ext uri="{FF2B5EF4-FFF2-40B4-BE49-F238E27FC236}">
                    <a16:creationId xmlns:a16="http://schemas.microsoft.com/office/drawing/2014/main" id="{49B1AC13-ABF7-4F80-06C7-31A172A6DACC}"/>
                  </a:ext>
                </a:extLst>
              </p:cNvPr>
              <p:cNvSpPr/>
              <p:nvPr/>
            </p:nvSpPr>
            <p:spPr>
              <a:xfrm>
                <a:off x="5365075" y="1669275"/>
                <a:ext cx="470575" cy="136850"/>
              </a:xfrm>
              <a:custGeom>
                <a:avLst/>
                <a:gdLst/>
                <a:ahLst/>
                <a:cxnLst/>
                <a:rect l="l" t="t" r="r" b="b"/>
                <a:pathLst>
                  <a:path w="18823" h="5474" extrusionOk="0">
                    <a:moveTo>
                      <a:pt x="18823" y="0"/>
                    </a:moveTo>
                    <a:lnTo>
                      <a:pt x="4067" y="4231"/>
                    </a:lnTo>
                    <a:lnTo>
                      <a:pt x="3974" y="4272"/>
                    </a:lnTo>
                    <a:lnTo>
                      <a:pt x="0" y="5391"/>
                    </a:lnTo>
                    <a:lnTo>
                      <a:pt x="0" y="5473"/>
                    </a:lnTo>
                    <a:lnTo>
                      <a:pt x="4026" y="4313"/>
                    </a:lnTo>
                    <a:lnTo>
                      <a:pt x="4067" y="4313"/>
                    </a:lnTo>
                    <a:lnTo>
                      <a:pt x="18823" y="41"/>
                    </a:lnTo>
                    <a:lnTo>
                      <a:pt x="18823"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494;p54">
                <a:extLst>
                  <a:ext uri="{FF2B5EF4-FFF2-40B4-BE49-F238E27FC236}">
                    <a16:creationId xmlns:a16="http://schemas.microsoft.com/office/drawing/2014/main" id="{7F79F454-E338-B872-9B38-D8ACC419FC63}"/>
                  </a:ext>
                </a:extLst>
              </p:cNvPr>
              <p:cNvSpPr/>
              <p:nvPr/>
            </p:nvSpPr>
            <p:spPr>
              <a:xfrm>
                <a:off x="5383300" y="1729075"/>
                <a:ext cx="468525" cy="135825"/>
              </a:xfrm>
              <a:custGeom>
                <a:avLst/>
                <a:gdLst/>
                <a:ahLst/>
                <a:cxnLst/>
                <a:rect l="l" t="t" r="r" b="b"/>
                <a:pathLst>
                  <a:path w="18741" h="5433" extrusionOk="0">
                    <a:moveTo>
                      <a:pt x="18741" y="1"/>
                    </a:moveTo>
                    <a:lnTo>
                      <a:pt x="4015" y="4231"/>
                    </a:lnTo>
                    <a:lnTo>
                      <a:pt x="3974" y="4231"/>
                    </a:lnTo>
                    <a:lnTo>
                      <a:pt x="0" y="5392"/>
                    </a:lnTo>
                    <a:lnTo>
                      <a:pt x="41" y="5433"/>
                    </a:lnTo>
                    <a:lnTo>
                      <a:pt x="3974" y="4324"/>
                    </a:lnTo>
                    <a:lnTo>
                      <a:pt x="4067" y="4283"/>
                    </a:lnTo>
                    <a:lnTo>
                      <a:pt x="18741" y="42"/>
                    </a:lnTo>
                    <a:lnTo>
                      <a:pt x="18741"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495;p54">
                <a:extLst>
                  <a:ext uri="{FF2B5EF4-FFF2-40B4-BE49-F238E27FC236}">
                    <a16:creationId xmlns:a16="http://schemas.microsoft.com/office/drawing/2014/main" id="{EFCE6CAC-8C20-5AE6-77E8-9F4324EE734E}"/>
                  </a:ext>
                </a:extLst>
              </p:cNvPr>
              <p:cNvSpPr/>
              <p:nvPr/>
            </p:nvSpPr>
            <p:spPr>
              <a:xfrm>
                <a:off x="5275225" y="1370700"/>
                <a:ext cx="48025" cy="48300"/>
              </a:xfrm>
              <a:custGeom>
                <a:avLst/>
                <a:gdLst/>
                <a:ahLst/>
                <a:cxnLst/>
                <a:rect l="l" t="t" r="r" b="b"/>
                <a:pathLst>
                  <a:path w="1921" h="1932" extrusionOk="0">
                    <a:moveTo>
                      <a:pt x="945" y="1"/>
                    </a:moveTo>
                    <a:cubicBezTo>
                      <a:pt x="431" y="1"/>
                      <a:pt x="0" y="432"/>
                      <a:pt x="0" y="945"/>
                    </a:cubicBezTo>
                    <a:cubicBezTo>
                      <a:pt x="0" y="1459"/>
                      <a:pt x="431" y="1931"/>
                      <a:pt x="945" y="1931"/>
                    </a:cubicBezTo>
                    <a:cubicBezTo>
                      <a:pt x="1499" y="1931"/>
                      <a:pt x="1920" y="1459"/>
                      <a:pt x="1920" y="945"/>
                    </a:cubicBezTo>
                    <a:cubicBezTo>
                      <a:pt x="1920" y="432"/>
                      <a:pt x="1499" y="1"/>
                      <a:pt x="945"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496;p54">
                <a:extLst>
                  <a:ext uri="{FF2B5EF4-FFF2-40B4-BE49-F238E27FC236}">
                    <a16:creationId xmlns:a16="http://schemas.microsoft.com/office/drawing/2014/main" id="{9AF41F6C-CE77-69C3-E5EA-B0F8471473F2}"/>
                  </a:ext>
                </a:extLst>
              </p:cNvPr>
              <p:cNvSpPr/>
              <p:nvPr/>
            </p:nvSpPr>
            <p:spPr>
              <a:xfrm>
                <a:off x="5334000" y="1578125"/>
                <a:ext cx="48300" cy="48300"/>
              </a:xfrm>
              <a:custGeom>
                <a:avLst/>
                <a:gdLst/>
                <a:ahLst/>
                <a:cxnLst/>
                <a:rect l="l" t="t" r="r" b="b"/>
                <a:pathLst>
                  <a:path w="1932" h="1932" extrusionOk="0">
                    <a:moveTo>
                      <a:pt x="987" y="1"/>
                    </a:moveTo>
                    <a:cubicBezTo>
                      <a:pt x="432" y="1"/>
                      <a:pt x="1" y="432"/>
                      <a:pt x="1" y="945"/>
                    </a:cubicBezTo>
                    <a:cubicBezTo>
                      <a:pt x="1" y="1500"/>
                      <a:pt x="432" y="1931"/>
                      <a:pt x="987" y="1931"/>
                    </a:cubicBezTo>
                    <a:cubicBezTo>
                      <a:pt x="1500" y="1931"/>
                      <a:pt x="1931" y="1500"/>
                      <a:pt x="1931" y="945"/>
                    </a:cubicBezTo>
                    <a:cubicBezTo>
                      <a:pt x="1931" y="432"/>
                      <a:pt x="1500" y="1"/>
                      <a:pt x="987"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497;p54">
                <a:extLst>
                  <a:ext uri="{FF2B5EF4-FFF2-40B4-BE49-F238E27FC236}">
                    <a16:creationId xmlns:a16="http://schemas.microsoft.com/office/drawing/2014/main" id="{F55FE613-28CE-19D9-B785-3141F9F8C9B2}"/>
                  </a:ext>
                </a:extLst>
              </p:cNvPr>
              <p:cNvSpPr/>
              <p:nvPr/>
            </p:nvSpPr>
            <p:spPr>
              <a:xfrm>
                <a:off x="5390750" y="1765525"/>
                <a:ext cx="48025" cy="48050"/>
              </a:xfrm>
              <a:custGeom>
                <a:avLst/>
                <a:gdLst/>
                <a:ahLst/>
                <a:cxnLst/>
                <a:rect l="l" t="t" r="r" b="b"/>
                <a:pathLst>
                  <a:path w="1921" h="1922" extrusionOk="0">
                    <a:moveTo>
                      <a:pt x="945" y="1"/>
                    </a:moveTo>
                    <a:cubicBezTo>
                      <a:pt x="431" y="1"/>
                      <a:pt x="0" y="422"/>
                      <a:pt x="0" y="976"/>
                    </a:cubicBezTo>
                    <a:cubicBezTo>
                      <a:pt x="0" y="1490"/>
                      <a:pt x="431" y="1921"/>
                      <a:pt x="945" y="1921"/>
                    </a:cubicBezTo>
                    <a:cubicBezTo>
                      <a:pt x="1499" y="1921"/>
                      <a:pt x="1920" y="1490"/>
                      <a:pt x="1920" y="976"/>
                    </a:cubicBezTo>
                    <a:cubicBezTo>
                      <a:pt x="1920" y="422"/>
                      <a:pt x="1499" y="1"/>
                      <a:pt x="945"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45" name="Google Shape;2506;p74">
            <a:extLst>
              <a:ext uri="{FF2B5EF4-FFF2-40B4-BE49-F238E27FC236}">
                <a16:creationId xmlns:a16="http://schemas.microsoft.com/office/drawing/2014/main" id="{BD9CFFB9-BC3D-6DEC-601A-3B2697DE3D09}"/>
              </a:ext>
            </a:extLst>
          </p:cNvPr>
          <p:cNvGrpSpPr/>
          <p:nvPr/>
        </p:nvGrpSpPr>
        <p:grpSpPr>
          <a:xfrm>
            <a:off x="214773" y="2005780"/>
            <a:ext cx="2350557" cy="1916510"/>
            <a:chOff x="1322750" y="2095675"/>
            <a:chExt cx="966075" cy="787650"/>
          </a:xfrm>
        </p:grpSpPr>
        <p:sp>
          <p:nvSpPr>
            <p:cNvPr id="1346" name="Google Shape;2507;p74">
              <a:extLst>
                <a:ext uri="{FF2B5EF4-FFF2-40B4-BE49-F238E27FC236}">
                  <a16:creationId xmlns:a16="http://schemas.microsoft.com/office/drawing/2014/main" id="{8EF1AFFD-B59D-A58E-D423-D5248A4DE9A9}"/>
                </a:ext>
              </a:extLst>
            </p:cNvPr>
            <p:cNvSpPr/>
            <p:nvPr/>
          </p:nvSpPr>
          <p:spPr>
            <a:xfrm>
              <a:off x="1322750" y="2095675"/>
              <a:ext cx="966075" cy="787650"/>
            </a:xfrm>
            <a:custGeom>
              <a:avLst/>
              <a:gdLst/>
              <a:ahLst/>
              <a:cxnLst/>
              <a:rect l="l" t="t" r="r" b="b"/>
              <a:pathLst>
                <a:path w="38643" h="31506" extrusionOk="0">
                  <a:moveTo>
                    <a:pt x="20664" y="0"/>
                  </a:moveTo>
                  <a:cubicBezTo>
                    <a:pt x="20452" y="0"/>
                    <a:pt x="20245" y="82"/>
                    <a:pt x="20066" y="226"/>
                  </a:cubicBezTo>
                  <a:lnTo>
                    <a:pt x="19645" y="606"/>
                  </a:lnTo>
                  <a:lnTo>
                    <a:pt x="19337" y="606"/>
                  </a:lnTo>
                  <a:lnTo>
                    <a:pt x="18875" y="226"/>
                  </a:lnTo>
                  <a:cubicBezTo>
                    <a:pt x="18700" y="93"/>
                    <a:pt x="18485" y="52"/>
                    <a:pt x="18310" y="11"/>
                  </a:cubicBezTo>
                  <a:cubicBezTo>
                    <a:pt x="18053" y="11"/>
                    <a:pt x="17797" y="93"/>
                    <a:pt x="17591" y="267"/>
                  </a:cubicBezTo>
                  <a:cubicBezTo>
                    <a:pt x="17417" y="401"/>
                    <a:pt x="17283" y="565"/>
                    <a:pt x="17242" y="781"/>
                  </a:cubicBezTo>
                  <a:cubicBezTo>
                    <a:pt x="16903" y="822"/>
                    <a:pt x="16564" y="914"/>
                    <a:pt x="16215" y="997"/>
                  </a:cubicBezTo>
                  <a:cubicBezTo>
                    <a:pt x="15065" y="1253"/>
                    <a:pt x="13946" y="1633"/>
                    <a:pt x="12919" y="2147"/>
                  </a:cubicBezTo>
                  <a:cubicBezTo>
                    <a:pt x="12149" y="2496"/>
                    <a:pt x="11471" y="2917"/>
                    <a:pt x="10783" y="3389"/>
                  </a:cubicBezTo>
                  <a:cubicBezTo>
                    <a:pt x="10054" y="3944"/>
                    <a:pt x="9325" y="4550"/>
                    <a:pt x="8688" y="5186"/>
                  </a:cubicBezTo>
                  <a:lnTo>
                    <a:pt x="7148" y="5576"/>
                  </a:lnTo>
                  <a:lnTo>
                    <a:pt x="7014" y="5617"/>
                  </a:lnTo>
                  <a:lnTo>
                    <a:pt x="3379" y="6562"/>
                  </a:lnTo>
                  <a:cubicBezTo>
                    <a:pt x="3122" y="6644"/>
                    <a:pt x="2866" y="6819"/>
                    <a:pt x="2742" y="7076"/>
                  </a:cubicBezTo>
                  <a:cubicBezTo>
                    <a:pt x="2609" y="7373"/>
                    <a:pt x="2568" y="7671"/>
                    <a:pt x="2701" y="7928"/>
                  </a:cubicBezTo>
                  <a:lnTo>
                    <a:pt x="4622" y="12723"/>
                  </a:lnTo>
                  <a:cubicBezTo>
                    <a:pt x="4540" y="13237"/>
                    <a:pt x="4447" y="13750"/>
                    <a:pt x="4365" y="14305"/>
                  </a:cubicBezTo>
                  <a:lnTo>
                    <a:pt x="2527" y="14171"/>
                  </a:lnTo>
                  <a:cubicBezTo>
                    <a:pt x="2477" y="14168"/>
                    <a:pt x="2428" y="14166"/>
                    <a:pt x="2379" y="14166"/>
                  </a:cubicBezTo>
                  <a:cubicBezTo>
                    <a:pt x="1332" y="14166"/>
                    <a:pt x="428" y="14993"/>
                    <a:pt x="340" y="16102"/>
                  </a:cubicBezTo>
                  <a:lnTo>
                    <a:pt x="83" y="20035"/>
                  </a:lnTo>
                  <a:cubicBezTo>
                    <a:pt x="1" y="21195"/>
                    <a:pt x="853" y="22171"/>
                    <a:pt x="2013" y="22263"/>
                  </a:cubicBezTo>
                  <a:lnTo>
                    <a:pt x="3379" y="22345"/>
                  </a:lnTo>
                  <a:cubicBezTo>
                    <a:pt x="3297" y="22479"/>
                    <a:pt x="3256" y="22643"/>
                    <a:pt x="3163" y="22777"/>
                  </a:cubicBezTo>
                  <a:cubicBezTo>
                    <a:pt x="2229" y="24871"/>
                    <a:pt x="2229" y="27048"/>
                    <a:pt x="3215" y="28640"/>
                  </a:cubicBezTo>
                  <a:cubicBezTo>
                    <a:pt x="3851" y="29749"/>
                    <a:pt x="5269" y="31074"/>
                    <a:pt x="8134" y="31289"/>
                  </a:cubicBezTo>
                  <a:lnTo>
                    <a:pt x="11553" y="31289"/>
                  </a:lnTo>
                  <a:cubicBezTo>
                    <a:pt x="11851" y="31413"/>
                    <a:pt x="12149" y="31464"/>
                    <a:pt x="12457" y="31505"/>
                  </a:cubicBezTo>
                  <a:cubicBezTo>
                    <a:pt x="12713" y="31505"/>
                    <a:pt x="12919" y="31505"/>
                    <a:pt x="13176" y="31464"/>
                  </a:cubicBezTo>
                  <a:cubicBezTo>
                    <a:pt x="13391" y="31464"/>
                    <a:pt x="13781" y="31464"/>
                    <a:pt x="14202" y="31289"/>
                  </a:cubicBezTo>
                  <a:cubicBezTo>
                    <a:pt x="17714" y="31289"/>
                    <a:pt x="22633" y="31207"/>
                    <a:pt x="26833" y="31074"/>
                  </a:cubicBezTo>
                  <a:lnTo>
                    <a:pt x="26956" y="31074"/>
                  </a:lnTo>
                  <a:cubicBezTo>
                    <a:pt x="27257" y="31089"/>
                    <a:pt x="28009" y="31128"/>
                    <a:pt x="28970" y="31128"/>
                  </a:cubicBezTo>
                  <a:cubicBezTo>
                    <a:pt x="30604" y="31128"/>
                    <a:pt x="32841" y="31015"/>
                    <a:pt x="34483" y="30478"/>
                  </a:cubicBezTo>
                  <a:cubicBezTo>
                    <a:pt x="34956" y="30345"/>
                    <a:pt x="35254" y="30262"/>
                    <a:pt x="35469" y="30088"/>
                  </a:cubicBezTo>
                  <a:cubicBezTo>
                    <a:pt x="35510" y="30047"/>
                    <a:pt x="35510" y="30006"/>
                    <a:pt x="35562" y="30006"/>
                  </a:cubicBezTo>
                  <a:cubicBezTo>
                    <a:pt x="36157" y="29667"/>
                    <a:pt x="36588" y="29236"/>
                    <a:pt x="36845" y="28763"/>
                  </a:cubicBezTo>
                  <a:cubicBezTo>
                    <a:pt x="36886" y="28640"/>
                    <a:pt x="36927" y="28548"/>
                    <a:pt x="36968" y="28424"/>
                  </a:cubicBezTo>
                  <a:cubicBezTo>
                    <a:pt x="37523" y="27305"/>
                    <a:pt x="37739" y="25642"/>
                    <a:pt x="36075" y="23454"/>
                  </a:cubicBezTo>
                  <a:cubicBezTo>
                    <a:pt x="35562" y="22777"/>
                    <a:pt x="34832" y="22047"/>
                    <a:pt x="33929" y="21277"/>
                  </a:cubicBezTo>
                  <a:cubicBezTo>
                    <a:pt x="34442" y="19912"/>
                    <a:pt x="34791" y="18412"/>
                    <a:pt x="34874" y="16913"/>
                  </a:cubicBezTo>
                  <a:lnTo>
                    <a:pt x="34874" y="16831"/>
                  </a:lnTo>
                  <a:lnTo>
                    <a:pt x="37739" y="16225"/>
                  </a:lnTo>
                  <a:cubicBezTo>
                    <a:pt x="37821" y="16225"/>
                    <a:pt x="37872" y="16184"/>
                    <a:pt x="37954" y="16184"/>
                  </a:cubicBezTo>
                  <a:cubicBezTo>
                    <a:pt x="38170" y="16102"/>
                    <a:pt x="38334" y="15968"/>
                    <a:pt x="38468" y="15753"/>
                  </a:cubicBezTo>
                  <a:cubicBezTo>
                    <a:pt x="38591" y="15547"/>
                    <a:pt x="38642" y="15291"/>
                    <a:pt x="38591" y="14983"/>
                  </a:cubicBezTo>
                  <a:lnTo>
                    <a:pt x="35818" y="1633"/>
                  </a:lnTo>
                  <a:cubicBezTo>
                    <a:pt x="35767" y="1335"/>
                    <a:pt x="35603" y="1120"/>
                    <a:pt x="35387" y="955"/>
                  </a:cubicBezTo>
                  <a:cubicBezTo>
                    <a:pt x="35305" y="914"/>
                    <a:pt x="35171" y="863"/>
                    <a:pt x="35048" y="822"/>
                  </a:cubicBezTo>
                  <a:cubicBezTo>
                    <a:pt x="34874" y="565"/>
                    <a:pt x="34576" y="442"/>
                    <a:pt x="34278" y="401"/>
                  </a:cubicBezTo>
                  <a:cubicBezTo>
                    <a:pt x="34186" y="401"/>
                    <a:pt x="34103" y="401"/>
                    <a:pt x="34021" y="442"/>
                  </a:cubicBezTo>
                  <a:lnTo>
                    <a:pt x="26104" y="2064"/>
                  </a:lnTo>
                  <a:cubicBezTo>
                    <a:pt x="25416" y="1726"/>
                    <a:pt x="24728" y="1469"/>
                    <a:pt x="24009" y="1253"/>
                  </a:cubicBezTo>
                  <a:cubicBezTo>
                    <a:pt x="23280" y="1038"/>
                    <a:pt x="22510" y="863"/>
                    <a:pt x="21740" y="740"/>
                  </a:cubicBezTo>
                  <a:cubicBezTo>
                    <a:pt x="21647" y="524"/>
                    <a:pt x="21524" y="350"/>
                    <a:pt x="21308" y="185"/>
                  </a:cubicBezTo>
                  <a:cubicBezTo>
                    <a:pt x="21185" y="93"/>
                    <a:pt x="20970" y="11"/>
                    <a:pt x="20795" y="11"/>
                  </a:cubicBezTo>
                  <a:cubicBezTo>
                    <a:pt x="20751" y="4"/>
                    <a:pt x="20708" y="0"/>
                    <a:pt x="206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2508;p74">
              <a:extLst>
                <a:ext uri="{FF2B5EF4-FFF2-40B4-BE49-F238E27FC236}">
                  <a16:creationId xmlns:a16="http://schemas.microsoft.com/office/drawing/2014/main" id="{A065C3AC-7231-801A-FAE2-C495E688AB45}"/>
                </a:ext>
              </a:extLst>
            </p:cNvPr>
            <p:cNvSpPr/>
            <p:nvPr/>
          </p:nvSpPr>
          <p:spPr>
            <a:xfrm>
              <a:off x="1458550" y="2136825"/>
              <a:ext cx="723225" cy="713925"/>
            </a:xfrm>
            <a:custGeom>
              <a:avLst/>
              <a:gdLst/>
              <a:ahLst/>
              <a:cxnLst/>
              <a:rect l="l" t="t" r="r" b="b"/>
              <a:pathLst>
                <a:path w="28929" h="28557" extrusionOk="0">
                  <a:moveTo>
                    <a:pt x="14337" y="0"/>
                  </a:moveTo>
                  <a:cubicBezTo>
                    <a:pt x="14038" y="0"/>
                    <a:pt x="13741" y="13"/>
                    <a:pt x="13443" y="39"/>
                  </a:cubicBezTo>
                  <a:cubicBezTo>
                    <a:pt x="12673" y="80"/>
                    <a:pt x="11902" y="162"/>
                    <a:pt x="11132" y="336"/>
                  </a:cubicBezTo>
                  <a:cubicBezTo>
                    <a:pt x="10054" y="593"/>
                    <a:pt x="9027" y="973"/>
                    <a:pt x="8052" y="1445"/>
                  </a:cubicBezTo>
                  <a:cubicBezTo>
                    <a:pt x="7364" y="1743"/>
                    <a:pt x="6717" y="2174"/>
                    <a:pt x="6080" y="2606"/>
                  </a:cubicBezTo>
                  <a:cubicBezTo>
                    <a:pt x="2661" y="4998"/>
                    <a:pt x="350" y="8849"/>
                    <a:pt x="42" y="13337"/>
                  </a:cubicBezTo>
                  <a:cubicBezTo>
                    <a:pt x="42" y="13593"/>
                    <a:pt x="1" y="13850"/>
                    <a:pt x="1" y="14158"/>
                  </a:cubicBezTo>
                  <a:lnTo>
                    <a:pt x="1" y="14497"/>
                  </a:lnTo>
                  <a:cubicBezTo>
                    <a:pt x="42" y="15349"/>
                    <a:pt x="134" y="16212"/>
                    <a:pt x="299" y="17064"/>
                  </a:cubicBezTo>
                  <a:cubicBezTo>
                    <a:pt x="391" y="17537"/>
                    <a:pt x="514" y="18009"/>
                    <a:pt x="648" y="18430"/>
                  </a:cubicBezTo>
                  <a:cubicBezTo>
                    <a:pt x="689" y="18604"/>
                    <a:pt x="730" y="18779"/>
                    <a:pt x="812" y="18943"/>
                  </a:cubicBezTo>
                  <a:cubicBezTo>
                    <a:pt x="812" y="18984"/>
                    <a:pt x="863" y="19077"/>
                    <a:pt x="863" y="19159"/>
                  </a:cubicBezTo>
                  <a:cubicBezTo>
                    <a:pt x="946" y="19334"/>
                    <a:pt x="1028" y="19549"/>
                    <a:pt x="1120" y="19713"/>
                  </a:cubicBezTo>
                  <a:lnTo>
                    <a:pt x="1120" y="19806"/>
                  </a:lnTo>
                  <a:cubicBezTo>
                    <a:pt x="1202" y="20011"/>
                    <a:pt x="1284" y="20186"/>
                    <a:pt x="1377" y="20360"/>
                  </a:cubicBezTo>
                  <a:cubicBezTo>
                    <a:pt x="1675" y="20997"/>
                    <a:pt x="2014" y="21603"/>
                    <a:pt x="2404" y="22157"/>
                  </a:cubicBezTo>
                  <a:cubicBezTo>
                    <a:pt x="2527" y="22373"/>
                    <a:pt x="2661" y="22578"/>
                    <a:pt x="2825" y="22753"/>
                  </a:cubicBezTo>
                  <a:cubicBezTo>
                    <a:pt x="2917" y="22887"/>
                    <a:pt x="2999" y="23010"/>
                    <a:pt x="3082" y="23092"/>
                  </a:cubicBezTo>
                  <a:cubicBezTo>
                    <a:pt x="3338" y="23441"/>
                    <a:pt x="3595" y="23739"/>
                    <a:pt x="3852" y="24037"/>
                  </a:cubicBezTo>
                  <a:cubicBezTo>
                    <a:pt x="5012" y="25238"/>
                    <a:pt x="6337" y="26265"/>
                    <a:pt x="7836" y="26994"/>
                  </a:cubicBezTo>
                  <a:cubicBezTo>
                    <a:pt x="8093" y="27158"/>
                    <a:pt x="8391" y="27292"/>
                    <a:pt x="8688" y="27415"/>
                  </a:cubicBezTo>
                  <a:cubicBezTo>
                    <a:pt x="8770" y="27456"/>
                    <a:pt x="8904" y="27507"/>
                    <a:pt x="8986" y="27549"/>
                  </a:cubicBezTo>
                  <a:cubicBezTo>
                    <a:pt x="9797" y="27846"/>
                    <a:pt x="10660" y="28103"/>
                    <a:pt x="11512" y="28278"/>
                  </a:cubicBezTo>
                  <a:cubicBezTo>
                    <a:pt x="12108" y="28401"/>
                    <a:pt x="12755" y="28483"/>
                    <a:pt x="13350" y="28534"/>
                  </a:cubicBezTo>
                  <a:cubicBezTo>
                    <a:pt x="13672" y="28548"/>
                    <a:pt x="13994" y="28557"/>
                    <a:pt x="14316" y="28557"/>
                  </a:cubicBezTo>
                  <a:cubicBezTo>
                    <a:pt x="14980" y="28557"/>
                    <a:pt x="15644" y="28518"/>
                    <a:pt x="16308" y="28401"/>
                  </a:cubicBezTo>
                  <a:cubicBezTo>
                    <a:pt x="16821" y="28360"/>
                    <a:pt x="17335" y="28226"/>
                    <a:pt x="17807" y="28103"/>
                  </a:cubicBezTo>
                  <a:cubicBezTo>
                    <a:pt x="18957" y="27846"/>
                    <a:pt x="20066" y="27374"/>
                    <a:pt x="21093" y="26819"/>
                  </a:cubicBezTo>
                  <a:cubicBezTo>
                    <a:pt x="21740" y="26481"/>
                    <a:pt x="22294" y="26131"/>
                    <a:pt x="22849" y="25710"/>
                  </a:cubicBezTo>
                  <a:cubicBezTo>
                    <a:pt x="23660" y="25105"/>
                    <a:pt x="24430" y="24375"/>
                    <a:pt x="25118" y="23605"/>
                  </a:cubicBezTo>
                  <a:cubicBezTo>
                    <a:pt x="25159" y="23564"/>
                    <a:pt x="25159" y="23523"/>
                    <a:pt x="25201" y="23523"/>
                  </a:cubicBezTo>
                  <a:cubicBezTo>
                    <a:pt x="25714" y="22928"/>
                    <a:pt x="26186" y="22240"/>
                    <a:pt x="26577" y="21552"/>
                  </a:cubicBezTo>
                  <a:cubicBezTo>
                    <a:pt x="26957" y="20956"/>
                    <a:pt x="27306" y="20268"/>
                    <a:pt x="27562" y="19590"/>
                  </a:cubicBezTo>
                  <a:cubicBezTo>
                    <a:pt x="28117" y="18214"/>
                    <a:pt x="28456" y="16766"/>
                    <a:pt x="28538" y="15226"/>
                  </a:cubicBezTo>
                  <a:cubicBezTo>
                    <a:pt x="28928" y="9794"/>
                    <a:pt x="26186" y="4865"/>
                    <a:pt x="21863" y="2174"/>
                  </a:cubicBezTo>
                  <a:cubicBezTo>
                    <a:pt x="20795" y="1486"/>
                    <a:pt x="19645" y="973"/>
                    <a:pt x="18403" y="593"/>
                  </a:cubicBezTo>
                  <a:cubicBezTo>
                    <a:pt x="17376" y="295"/>
                    <a:pt x="16349" y="80"/>
                    <a:pt x="15240" y="39"/>
                  </a:cubicBezTo>
                  <a:cubicBezTo>
                    <a:pt x="14937" y="13"/>
                    <a:pt x="14637" y="0"/>
                    <a:pt x="14337"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2509;p74">
              <a:extLst>
                <a:ext uri="{FF2B5EF4-FFF2-40B4-BE49-F238E27FC236}">
                  <a16:creationId xmlns:a16="http://schemas.microsoft.com/office/drawing/2014/main" id="{ADE89A22-47B6-38CB-C8B1-F2C6E6921417}"/>
                </a:ext>
              </a:extLst>
            </p:cNvPr>
            <p:cNvSpPr/>
            <p:nvPr/>
          </p:nvSpPr>
          <p:spPr>
            <a:xfrm>
              <a:off x="1905775" y="2141875"/>
              <a:ext cx="360450" cy="394875"/>
            </a:xfrm>
            <a:custGeom>
              <a:avLst/>
              <a:gdLst/>
              <a:ahLst/>
              <a:cxnLst/>
              <a:rect l="l" t="t" r="r" b="b"/>
              <a:pathLst>
                <a:path w="14418" h="15795" extrusionOk="0">
                  <a:moveTo>
                    <a:pt x="11635" y="1"/>
                  </a:moveTo>
                  <a:lnTo>
                    <a:pt x="0" y="2404"/>
                  </a:lnTo>
                  <a:lnTo>
                    <a:pt x="2783" y="15794"/>
                  </a:lnTo>
                  <a:lnTo>
                    <a:pt x="14418" y="13350"/>
                  </a:lnTo>
                  <a:lnTo>
                    <a:pt x="11635" y="1"/>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2510;p74">
              <a:extLst>
                <a:ext uri="{FF2B5EF4-FFF2-40B4-BE49-F238E27FC236}">
                  <a16:creationId xmlns:a16="http://schemas.microsoft.com/office/drawing/2014/main" id="{EF628DA5-A853-99C5-27C4-EBC6B6D7859B}"/>
                </a:ext>
              </a:extLst>
            </p:cNvPr>
            <p:cNvSpPr/>
            <p:nvPr/>
          </p:nvSpPr>
          <p:spPr>
            <a:xfrm>
              <a:off x="1899350" y="2131350"/>
              <a:ext cx="350950" cy="393575"/>
            </a:xfrm>
            <a:custGeom>
              <a:avLst/>
              <a:gdLst/>
              <a:ahLst/>
              <a:cxnLst/>
              <a:rect l="l" t="t" r="r" b="b"/>
              <a:pathLst>
                <a:path w="14038" h="15743" extrusionOk="0">
                  <a:moveTo>
                    <a:pt x="11296" y="1"/>
                  </a:moveTo>
                  <a:lnTo>
                    <a:pt x="0" y="2352"/>
                  </a:lnTo>
                  <a:lnTo>
                    <a:pt x="2783" y="15743"/>
                  </a:lnTo>
                  <a:lnTo>
                    <a:pt x="14038" y="13432"/>
                  </a:lnTo>
                  <a:lnTo>
                    <a:pt x="1129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2511;p74">
              <a:extLst>
                <a:ext uri="{FF2B5EF4-FFF2-40B4-BE49-F238E27FC236}">
                  <a16:creationId xmlns:a16="http://schemas.microsoft.com/office/drawing/2014/main" id="{78D11F0C-BD34-E78C-8172-E70C00CD09CB}"/>
                </a:ext>
              </a:extLst>
            </p:cNvPr>
            <p:cNvSpPr/>
            <p:nvPr/>
          </p:nvSpPr>
          <p:spPr>
            <a:xfrm>
              <a:off x="1917575" y="2203850"/>
              <a:ext cx="29800" cy="28075"/>
            </a:xfrm>
            <a:custGeom>
              <a:avLst/>
              <a:gdLst/>
              <a:ahLst/>
              <a:cxnLst/>
              <a:rect l="l" t="t" r="r" b="b"/>
              <a:pathLst>
                <a:path w="1192" h="1123" extrusionOk="0">
                  <a:moveTo>
                    <a:pt x="604" y="1"/>
                  </a:moveTo>
                  <a:cubicBezTo>
                    <a:pt x="574" y="1"/>
                    <a:pt x="544" y="3"/>
                    <a:pt x="514" y="7"/>
                  </a:cubicBezTo>
                  <a:cubicBezTo>
                    <a:pt x="165" y="89"/>
                    <a:pt x="1" y="387"/>
                    <a:pt x="42" y="695"/>
                  </a:cubicBezTo>
                  <a:cubicBezTo>
                    <a:pt x="115" y="962"/>
                    <a:pt x="363" y="1122"/>
                    <a:pt x="636" y="1122"/>
                  </a:cubicBezTo>
                  <a:cubicBezTo>
                    <a:pt x="667" y="1122"/>
                    <a:pt x="698" y="1120"/>
                    <a:pt x="730" y="1116"/>
                  </a:cubicBezTo>
                  <a:cubicBezTo>
                    <a:pt x="1027" y="1034"/>
                    <a:pt x="1192" y="736"/>
                    <a:pt x="1151" y="438"/>
                  </a:cubicBezTo>
                  <a:cubicBezTo>
                    <a:pt x="1114" y="161"/>
                    <a:pt x="870" y="1"/>
                    <a:pt x="604"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2512;p74">
              <a:extLst>
                <a:ext uri="{FF2B5EF4-FFF2-40B4-BE49-F238E27FC236}">
                  <a16:creationId xmlns:a16="http://schemas.microsoft.com/office/drawing/2014/main" id="{8D73AC46-D1B5-1B8E-EE4F-7AEF7CFE95C9}"/>
                </a:ext>
              </a:extLst>
            </p:cNvPr>
            <p:cNvSpPr/>
            <p:nvPr/>
          </p:nvSpPr>
          <p:spPr>
            <a:xfrm>
              <a:off x="1929375" y="2258275"/>
              <a:ext cx="29825" cy="28325"/>
            </a:xfrm>
            <a:custGeom>
              <a:avLst/>
              <a:gdLst/>
              <a:ahLst/>
              <a:cxnLst/>
              <a:rect l="l" t="t" r="r" b="b"/>
              <a:pathLst>
                <a:path w="1193" h="1133" extrusionOk="0">
                  <a:moveTo>
                    <a:pt x="552" y="1"/>
                  </a:moveTo>
                  <a:cubicBezTo>
                    <a:pt x="523" y="1"/>
                    <a:pt x="493" y="3"/>
                    <a:pt x="463" y="7"/>
                  </a:cubicBezTo>
                  <a:cubicBezTo>
                    <a:pt x="165" y="99"/>
                    <a:pt x="1" y="397"/>
                    <a:pt x="42" y="695"/>
                  </a:cubicBezTo>
                  <a:cubicBezTo>
                    <a:pt x="79" y="964"/>
                    <a:pt x="325" y="1132"/>
                    <a:pt x="592" y="1132"/>
                  </a:cubicBezTo>
                  <a:cubicBezTo>
                    <a:pt x="621" y="1132"/>
                    <a:pt x="650" y="1130"/>
                    <a:pt x="679" y="1126"/>
                  </a:cubicBezTo>
                  <a:cubicBezTo>
                    <a:pt x="976" y="1034"/>
                    <a:pt x="1192" y="777"/>
                    <a:pt x="1151" y="438"/>
                  </a:cubicBezTo>
                  <a:cubicBezTo>
                    <a:pt x="1077" y="169"/>
                    <a:pt x="827" y="1"/>
                    <a:pt x="55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2513;p74">
              <a:extLst>
                <a:ext uri="{FF2B5EF4-FFF2-40B4-BE49-F238E27FC236}">
                  <a16:creationId xmlns:a16="http://schemas.microsoft.com/office/drawing/2014/main" id="{E57A2567-BC9D-C651-07C9-E557C4BD4309}"/>
                </a:ext>
              </a:extLst>
            </p:cNvPr>
            <p:cNvSpPr/>
            <p:nvPr/>
          </p:nvSpPr>
          <p:spPr>
            <a:xfrm>
              <a:off x="1939900" y="2313000"/>
              <a:ext cx="31100" cy="28025"/>
            </a:xfrm>
            <a:custGeom>
              <a:avLst/>
              <a:gdLst/>
              <a:ahLst/>
              <a:cxnLst/>
              <a:rect l="l" t="t" r="r" b="b"/>
              <a:pathLst>
                <a:path w="1244" h="1121" extrusionOk="0">
                  <a:moveTo>
                    <a:pt x="588" y="0"/>
                  </a:moveTo>
                  <a:cubicBezTo>
                    <a:pt x="563" y="0"/>
                    <a:pt x="539" y="2"/>
                    <a:pt x="514" y="5"/>
                  </a:cubicBezTo>
                  <a:cubicBezTo>
                    <a:pt x="217" y="87"/>
                    <a:pt x="1" y="385"/>
                    <a:pt x="93" y="693"/>
                  </a:cubicBezTo>
                  <a:cubicBezTo>
                    <a:pt x="130" y="961"/>
                    <a:pt x="374" y="1120"/>
                    <a:pt x="639" y="1120"/>
                  </a:cubicBezTo>
                  <a:cubicBezTo>
                    <a:pt x="669" y="1120"/>
                    <a:pt x="700" y="1118"/>
                    <a:pt x="730" y="1114"/>
                  </a:cubicBezTo>
                  <a:cubicBezTo>
                    <a:pt x="1028" y="1073"/>
                    <a:pt x="1243" y="775"/>
                    <a:pt x="1161" y="477"/>
                  </a:cubicBezTo>
                  <a:cubicBezTo>
                    <a:pt x="1124" y="204"/>
                    <a:pt x="861" y="0"/>
                    <a:pt x="588" y="0"/>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2514;p74">
              <a:extLst>
                <a:ext uri="{FF2B5EF4-FFF2-40B4-BE49-F238E27FC236}">
                  <a16:creationId xmlns:a16="http://schemas.microsoft.com/office/drawing/2014/main" id="{ADCE3332-4EE4-5B68-B718-8C28AB6D0FBD}"/>
                </a:ext>
              </a:extLst>
            </p:cNvPr>
            <p:cNvSpPr/>
            <p:nvPr/>
          </p:nvSpPr>
          <p:spPr>
            <a:xfrm>
              <a:off x="1951725" y="2368275"/>
              <a:ext cx="30050" cy="27700"/>
            </a:xfrm>
            <a:custGeom>
              <a:avLst/>
              <a:gdLst/>
              <a:ahLst/>
              <a:cxnLst/>
              <a:rect l="l" t="t" r="r" b="b"/>
              <a:pathLst>
                <a:path w="1202" h="1108" extrusionOk="0">
                  <a:moveTo>
                    <a:pt x="614" y="1"/>
                  </a:moveTo>
                  <a:cubicBezTo>
                    <a:pt x="568" y="1"/>
                    <a:pt x="520" y="8"/>
                    <a:pt x="473" y="22"/>
                  </a:cubicBezTo>
                  <a:cubicBezTo>
                    <a:pt x="175" y="64"/>
                    <a:pt x="0" y="361"/>
                    <a:pt x="41" y="659"/>
                  </a:cubicBezTo>
                  <a:cubicBezTo>
                    <a:pt x="120" y="914"/>
                    <a:pt x="349" y="1108"/>
                    <a:pt x="600" y="1108"/>
                  </a:cubicBezTo>
                  <a:cubicBezTo>
                    <a:pt x="643" y="1108"/>
                    <a:pt x="686" y="1102"/>
                    <a:pt x="729" y="1090"/>
                  </a:cubicBezTo>
                  <a:cubicBezTo>
                    <a:pt x="1027" y="1049"/>
                    <a:pt x="1202" y="741"/>
                    <a:pt x="1161" y="443"/>
                  </a:cubicBezTo>
                  <a:cubicBezTo>
                    <a:pt x="1083" y="193"/>
                    <a:pt x="860" y="1"/>
                    <a:pt x="614"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2515;p74">
              <a:extLst>
                <a:ext uri="{FF2B5EF4-FFF2-40B4-BE49-F238E27FC236}">
                  <a16:creationId xmlns:a16="http://schemas.microsoft.com/office/drawing/2014/main" id="{B42E3B0A-36B0-5ED4-5CC7-D12A1AD95FDB}"/>
                </a:ext>
              </a:extLst>
            </p:cNvPr>
            <p:cNvSpPr/>
            <p:nvPr/>
          </p:nvSpPr>
          <p:spPr>
            <a:xfrm>
              <a:off x="1962500" y="2422800"/>
              <a:ext cx="31100" cy="27700"/>
            </a:xfrm>
            <a:custGeom>
              <a:avLst/>
              <a:gdLst/>
              <a:ahLst/>
              <a:cxnLst/>
              <a:rect l="l" t="t" r="r" b="b"/>
              <a:pathLst>
                <a:path w="1244" h="1108" extrusionOk="0">
                  <a:moveTo>
                    <a:pt x="643" y="1"/>
                  </a:moveTo>
                  <a:cubicBezTo>
                    <a:pt x="601" y="1"/>
                    <a:pt x="557" y="6"/>
                    <a:pt x="514" y="18"/>
                  </a:cubicBezTo>
                  <a:cubicBezTo>
                    <a:pt x="216" y="59"/>
                    <a:pt x="1" y="357"/>
                    <a:pt x="83" y="665"/>
                  </a:cubicBezTo>
                  <a:cubicBezTo>
                    <a:pt x="117" y="916"/>
                    <a:pt x="333" y="1108"/>
                    <a:pt x="584" y="1108"/>
                  </a:cubicBezTo>
                  <a:cubicBezTo>
                    <a:pt x="632" y="1108"/>
                    <a:pt x="681" y="1101"/>
                    <a:pt x="730" y="1086"/>
                  </a:cubicBezTo>
                  <a:cubicBezTo>
                    <a:pt x="1027" y="1045"/>
                    <a:pt x="1243" y="747"/>
                    <a:pt x="1151" y="450"/>
                  </a:cubicBezTo>
                  <a:cubicBezTo>
                    <a:pt x="1116" y="195"/>
                    <a:pt x="893" y="1"/>
                    <a:pt x="643"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2516;p74">
              <a:extLst>
                <a:ext uri="{FF2B5EF4-FFF2-40B4-BE49-F238E27FC236}">
                  <a16:creationId xmlns:a16="http://schemas.microsoft.com/office/drawing/2014/main" id="{6E884476-9821-EBCE-722B-67F5BB73F299}"/>
                </a:ext>
              </a:extLst>
            </p:cNvPr>
            <p:cNvSpPr/>
            <p:nvPr/>
          </p:nvSpPr>
          <p:spPr>
            <a:xfrm>
              <a:off x="1973025" y="2473400"/>
              <a:ext cx="31100" cy="28075"/>
            </a:xfrm>
            <a:custGeom>
              <a:avLst/>
              <a:gdLst/>
              <a:ahLst/>
              <a:cxnLst/>
              <a:rect l="l" t="t" r="r" b="b"/>
              <a:pathLst>
                <a:path w="1244" h="1123" extrusionOk="0">
                  <a:moveTo>
                    <a:pt x="607" y="1"/>
                  </a:moveTo>
                  <a:cubicBezTo>
                    <a:pt x="576" y="1"/>
                    <a:pt x="545" y="3"/>
                    <a:pt x="514" y="7"/>
                  </a:cubicBezTo>
                  <a:cubicBezTo>
                    <a:pt x="216" y="48"/>
                    <a:pt x="1" y="346"/>
                    <a:pt x="93" y="644"/>
                  </a:cubicBezTo>
                  <a:cubicBezTo>
                    <a:pt x="130" y="958"/>
                    <a:pt x="375" y="1122"/>
                    <a:pt x="640" y="1122"/>
                  </a:cubicBezTo>
                  <a:cubicBezTo>
                    <a:pt x="670" y="1122"/>
                    <a:pt x="700" y="1120"/>
                    <a:pt x="730" y="1116"/>
                  </a:cubicBezTo>
                  <a:cubicBezTo>
                    <a:pt x="1027" y="1034"/>
                    <a:pt x="1243" y="736"/>
                    <a:pt x="1161" y="438"/>
                  </a:cubicBezTo>
                  <a:cubicBezTo>
                    <a:pt x="1124" y="162"/>
                    <a:pt x="880" y="1"/>
                    <a:pt x="607"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2517;p74">
              <a:extLst>
                <a:ext uri="{FF2B5EF4-FFF2-40B4-BE49-F238E27FC236}">
                  <a16:creationId xmlns:a16="http://schemas.microsoft.com/office/drawing/2014/main" id="{5496F0FF-D2B3-9878-C7CE-27C236E4F0A9}"/>
                </a:ext>
              </a:extLst>
            </p:cNvPr>
            <p:cNvSpPr/>
            <p:nvPr/>
          </p:nvSpPr>
          <p:spPr>
            <a:xfrm>
              <a:off x="1973025" y="2144200"/>
              <a:ext cx="280375" cy="382775"/>
            </a:xfrm>
            <a:custGeom>
              <a:avLst/>
              <a:gdLst/>
              <a:ahLst/>
              <a:cxnLst/>
              <a:rect l="l" t="t" r="r" b="b"/>
              <a:pathLst>
                <a:path w="11215" h="15311" extrusionOk="0">
                  <a:moveTo>
                    <a:pt x="8524" y="0"/>
                  </a:moveTo>
                  <a:lnTo>
                    <a:pt x="11214" y="12959"/>
                  </a:lnTo>
                  <a:lnTo>
                    <a:pt x="8565" y="0"/>
                  </a:lnTo>
                  <a:close/>
                  <a:moveTo>
                    <a:pt x="11214" y="12959"/>
                  </a:moveTo>
                  <a:lnTo>
                    <a:pt x="1" y="15270"/>
                  </a:lnTo>
                  <a:lnTo>
                    <a:pt x="1" y="15311"/>
                  </a:lnTo>
                  <a:lnTo>
                    <a:pt x="11214" y="13001"/>
                  </a:lnTo>
                  <a:lnTo>
                    <a:pt x="11214" y="12959"/>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2518;p74">
              <a:extLst>
                <a:ext uri="{FF2B5EF4-FFF2-40B4-BE49-F238E27FC236}">
                  <a16:creationId xmlns:a16="http://schemas.microsoft.com/office/drawing/2014/main" id="{4A9838FE-E43A-66D6-267D-CA2D8DCCA7A5}"/>
                </a:ext>
              </a:extLst>
            </p:cNvPr>
            <p:cNvSpPr/>
            <p:nvPr/>
          </p:nvSpPr>
          <p:spPr>
            <a:xfrm>
              <a:off x="1974300" y="2142900"/>
              <a:ext cx="282425" cy="387425"/>
            </a:xfrm>
            <a:custGeom>
              <a:avLst/>
              <a:gdLst/>
              <a:ahLst/>
              <a:cxnLst/>
              <a:rect l="l" t="t" r="r" b="b"/>
              <a:pathLst>
                <a:path w="11297" h="15497" extrusionOk="0">
                  <a:moveTo>
                    <a:pt x="8555" y="1"/>
                  </a:moveTo>
                  <a:lnTo>
                    <a:pt x="8555" y="52"/>
                  </a:lnTo>
                  <a:lnTo>
                    <a:pt x="11245" y="13094"/>
                  </a:lnTo>
                  <a:lnTo>
                    <a:pt x="1" y="15455"/>
                  </a:lnTo>
                  <a:lnTo>
                    <a:pt x="1" y="15496"/>
                  </a:lnTo>
                  <a:lnTo>
                    <a:pt x="11297" y="13145"/>
                  </a:lnTo>
                  <a:lnTo>
                    <a:pt x="8596" y="52"/>
                  </a:lnTo>
                  <a:lnTo>
                    <a:pt x="8555"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2519;p74">
              <a:extLst>
                <a:ext uri="{FF2B5EF4-FFF2-40B4-BE49-F238E27FC236}">
                  <a16:creationId xmlns:a16="http://schemas.microsoft.com/office/drawing/2014/main" id="{8124F0C6-1833-91B1-45A8-D2DD2E17068C}"/>
                </a:ext>
              </a:extLst>
            </p:cNvPr>
            <p:cNvSpPr/>
            <p:nvPr/>
          </p:nvSpPr>
          <p:spPr>
            <a:xfrm>
              <a:off x="1973025" y="2142900"/>
              <a:ext cx="287800" cy="390500"/>
            </a:xfrm>
            <a:custGeom>
              <a:avLst/>
              <a:gdLst/>
              <a:ahLst/>
              <a:cxnLst/>
              <a:rect l="l" t="t" r="r" b="b"/>
              <a:pathLst>
                <a:path w="11512" h="15620" extrusionOk="0">
                  <a:moveTo>
                    <a:pt x="8729" y="1"/>
                  </a:moveTo>
                  <a:lnTo>
                    <a:pt x="11471" y="13227"/>
                  </a:lnTo>
                  <a:lnTo>
                    <a:pt x="1" y="15579"/>
                  </a:lnTo>
                  <a:lnTo>
                    <a:pt x="1" y="15620"/>
                  </a:lnTo>
                  <a:lnTo>
                    <a:pt x="11512" y="13227"/>
                  </a:lnTo>
                  <a:lnTo>
                    <a:pt x="8780"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2520;p74">
              <a:extLst>
                <a:ext uri="{FF2B5EF4-FFF2-40B4-BE49-F238E27FC236}">
                  <a16:creationId xmlns:a16="http://schemas.microsoft.com/office/drawing/2014/main" id="{69312640-3200-BFC7-C91D-7CCA7A1A6CB8}"/>
                </a:ext>
              </a:extLst>
            </p:cNvPr>
            <p:cNvSpPr/>
            <p:nvPr/>
          </p:nvSpPr>
          <p:spPr>
            <a:xfrm>
              <a:off x="1974300" y="2141875"/>
              <a:ext cx="289875" cy="394875"/>
            </a:xfrm>
            <a:custGeom>
              <a:avLst/>
              <a:gdLst/>
              <a:ahLst/>
              <a:cxnLst/>
              <a:rect l="l" t="t" r="r" b="b"/>
              <a:pathLst>
                <a:path w="11595" h="15795" extrusionOk="0">
                  <a:moveTo>
                    <a:pt x="8812" y="1"/>
                  </a:moveTo>
                  <a:lnTo>
                    <a:pt x="11594" y="13391"/>
                  </a:lnTo>
                  <a:lnTo>
                    <a:pt x="8853" y="1"/>
                  </a:lnTo>
                  <a:close/>
                  <a:moveTo>
                    <a:pt x="11594" y="13391"/>
                  </a:moveTo>
                  <a:lnTo>
                    <a:pt x="42" y="15753"/>
                  </a:lnTo>
                  <a:lnTo>
                    <a:pt x="1" y="15794"/>
                  </a:lnTo>
                  <a:lnTo>
                    <a:pt x="42" y="15794"/>
                  </a:lnTo>
                  <a:lnTo>
                    <a:pt x="11594" y="1339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2521;p74">
              <a:extLst>
                <a:ext uri="{FF2B5EF4-FFF2-40B4-BE49-F238E27FC236}">
                  <a16:creationId xmlns:a16="http://schemas.microsoft.com/office/drawing/2014/main" id="{82A280F3-178F-F388-846A-C129C3C73C1E}"/>
                </a:ext>
              </a:extLst>
            </p:cNvPr>
            <p:cNvSpPr/>
            <p:nvPr/>
          </p:nvSpPr>
          <p:spPr>
            <a:xfrm>
              <a:off x="1897300" y="2213175"/>
              <a:ext cx="41600" cy="40150"/>
            </a:xfrm>
            <a:custGeom>
              <a:avLst/>
              <a:gdLst/>
              <a:ahLst/>
              <a:cxnLst/>
              <a:rect l="l" t="t" r="r" b="b"/>
              <a:pathLst>
                <a:path w="1664" h="1606" extrusionOk="0">
                  <a:moveTo>
                    <a:pt x="835" y="0"/>
                  </a:moveTo>
                  <a:cubicBezTo>
                    <a:pt x="783" y="0"/>
                    <a:pt x="731" y="5"/>
                    <a:pt x="678" y="14"/>
                  </a:cubicBezTo>
                  <a:cubicBezTo>
                    <a:pt x="257" y="106"/>
                    <a:pt x="0" y="527"/>
                    <a:pt x="82" y="1000"/>
                  </a:cubicBezTo>
                  <a:cubicBezTo>
                    <a:pt x="124" y="1297"/>
                    <a:pt x="339" y="1513"/>
                    <a:pt x="596" y="1605"/>
                  </a:cubicBezTo>
                  <a:lnTo>
                    <a:pt x="596" y="1472"/>
                  </a:lnTo>
                  <a:cubicBezTo>
                    <a:pt x="380" y="1390"/>
                    <a:pt x="206" y="1215"/>
                    <a:pt x="165" y="959"/>
                  </a:cubicBezTo>
                  <a:cubicBezTo>
                    <a:pt x="82" y="579"/>
                    <a:pt x="339" y="188"/>
                    <a:pt x="719" y="106"/>
                  </a:cubicBezTo>
                  <a:cubicBezTo>
                    <a:pt x="752" y="103"/>
                    <a:pt x="785" y="101"/>
                    <a:pt x="817" y="101"/>
                  </a:cubicBezTo>
                  <a:cubicBezTo>
                    <a:pt x="1171" y="101"/>
                    <a:pt x="1497" y="303"/>
                    <a:pt x="1582" y="661"/>
                  </a:cubicBezTo>
                  <a:lnTo>
                    <a:pt x="1582" y="743"/>
                  </a:lnTo>
                  <a:cubicBezTo>
                    <a:pt x="1582" y="702"/>
                    <a:pt x="1623" y="702"/>
                    <a:pt x="1623" y="702"/>
                  </a:cubicBezTo>
                  <a:lnTo>
                    <a:pt x="1664" y="702"/>
                  </a:lnTo>
                  <a:lnTo>
                    <a:pt x="1664" y="661"/>
                  </a:lnTo>
                  <a:cubicBezTo>
                    <a:pt x="1591" y="278"/>
                    <a:pt x="1243" y="0"/>
                    <a:pt x="83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2522;p74">
              <a:extLst>
                <a:ext uri="{FF2B5EF4-FFF2-40B4-BE49-F238E27FC236}">
                  <a16:creationId xmlns:a16="http://schemas.microsoft.com/office/drawing/2014/main" id="{F6294AB7-4FB2-A7A0-14B1-CBDD6DA3C572}"/>
                </a:ext>
              </a:extLst>
            </p:cNvPr>
            <p:cNvSpPr/>
            <p:nvPr/>
          </p:nvSpPr>
          <p:spPr>
            <a:xfrm>
              <a:off x="1907825" y="2267850"/>
              <a:ext cx="41875" cy="39900"/>
            </a:xfrm>
            <a:custGeom>
              <a:avLst/>
              <a:gdLst/>
              <a:ahLst/>
              <a:cxnLst/>
              <a:rect l="l" t="t" r="r" b="b"/>
              <a:pathLst>
                <a:path w="1675" h="1596" extrusionOk="0">
                  <a:moveTo>
                    <a:pt x="874" y="0"/>
                  </a:moveTo>
                  <a:cubicBezTo>
                    <a:pt x="826" y="0"/>
                    <a:pt x="778" y="5"/>
                    <a:pt x="729" y="14"/>
                  </a:cubicBezTo>
                  <a:cubicBezTo>
                    <a:pt x="298" y="137"/>
                    <a:pt x="0" y="569"/>
                    <a:pt x="93" y="1000"/>
                  </a:cubicBezTo>
                  <a:cubicBezTo>
                    <a:pt x="175" y="1298"/>
                    <a:pt x="391" y="1513"/>
                    <a:pt x="647" y="1595"/>
                  </a:cubicBezTo>
                  <a:lnTo>
                    <a:pt x="606" y="1513"/>
                  </a:lnTo>
                  <a:cubicBezTo>
                    <a:pt x="432" y="1380"/>
                    <a:pt x="257" y="1216"/>
                    <a:pt x="175" y="959"/>
                  </a:cubicBezTo>
                  <a:cubicBezTo>
                    <a:pt x="134" y="569"/>
                    <a:pt x="349" y="189"/>
                    <a:pt x="729" y="137"/>
                  </a:cubicBezTo>
                  <a:cubicBezTo>
                    <a:pt x="779" y="127"/>
                    <a:pt x="828" y="122"/>
                    <a:pt x="876" y="122"/>
                  </a:cubicBezTo>
                  <a:cubicBezTo>
                    <a:pt x="1211" y="122"/>
                    <a:pt x="1510" y="361"/>
                    <a:pt x="1582" y="702"/>
                  </a:cubicBezTo>
                  <a:lnTo>
                    <a:pt x="1582" y="743"/>
                  </a:lnTo>
                  <a:cubicBezTo>
                    <a:pt x="1633" y="743"/>
                    <a:pt x="1633" y="702"/>
                    <a:pt x="1633" y="702"/>
                  </a:cubicBezTo>
                  <a:lnTo>
                    <a:pt x="1674" y="702"/>
                  </a:lnTo>
                  <a:lnTo>
                    <a:pt x="1674" y="651"/>
                  </a:lnTo>
                  <a:cubicBezTo>
                    <a:pt x="1592" y="277"/>
                    <a:pt x="1251" y="0"/>
                    <a:pt x="874"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2523;p74">
              <a:extLst>
                <a:ext uri="{FF2B5EF4-FFF2-40B4-BE49-F238E27FC236}">
                  <a16:creationId xmlns:a16="http://schemas.microsoft.com/office/drawing/2014/main" id="{6DD73751-04FC-F301-80F2-C4317736F7B2}"/>
                </a:ext>
              </a:extLst>
            </p:cNvPr>
            <p:cNvSpPr/>
            <p:nvPr/>
          </p:nvSpPr>
          <p:spPr>
            <a:xfrm>
              <a:off x="1919625" y="2323100"/>
              <a:ext cx="41875" cy="39325"/>
            </a:xfrm>
            <a:custGeom>
              <a:avLst/>
              <a:gdLst/>
              <a:ahLst/>
              <a:cxnLst/>
              <a:rect l="l" t="t" r="r" b="b"/>
              <a:pathLst>
                <a:path w="1675" h="1573" extrusionOk="0">
                  <a:moveTo>
                    <a:pt x="940" y="0"/>
                  </a:moveTo>
                  <a:cubicBezTo>
                    <a:pt x="871" y="0"/>
                    <a:pt x="801" y="10"/>
                    <a:pt x="730" y="32"/>
                  </a:cubicBezTo>
                  <a:cubicBezTo>
                    <a:pt x="257" y="115"/>
                    <a:pt x="1" y="546"/>
                    <a:pt x="83" y="967"/>
                  </a:cubicBezTo>
                  <a:cubicBezTo>
                    <a:pt x="134" y="1265"/>
                    <a:pt x="340" y="1480"/>
                    <a:pt x="648" y="1573"/>
                  </a:cubicBezTo>
                  <a:lnTo>
                    <a:pt x="596" y="1480"/>
                  </a:lnTo>
                  <a:cubicBezTo>
                    <a:pt x="391" y="1398"/>
                    <a:pt x="216" y="1182"/>
                    <a:pt x="175" y="967"/>
                  </a:cubicBezTo>
                  <a:cubicBezTo>
                    <a:pt x="83" y="546"/>
                    <a:pt x="340" y="197"/>
                    <a:pt x="730" y="115"/>
                  </a:cubicBezTo>
                  <a:cubicBezTo>
                    <a:pt x="778" y="104"/>
                    <a:pt x="826" y="99"/>
                    <a:pt x="874" y="99"/>
                  </a:cubicBezTo>
                  <a:cubicBezTo>
                    <a:pt x="1203" y="99"/>
                    <a:pt x="1510" y="337"/>
                    <a:pt x="1582" y="669"/>
                  </a:cubicBezTo>
                  <a:lnTo>
                    <a:pt x="1582" y="710"/>
                  </a:lnTo>
                  <a:cubicBezTo>
                    <a:pt x="1582" y="710"/>
                    <a:pt x="1623" y="710"/>
                    <a:pt x="1623" y="669"/>
                  </a:cubicBezTo>
                  <a:lnTo>
                    <a:pt x="1674" y="669"/>
                  </a:lnTo>
                  <a:lnTo>
                    <a:pt x="1674" y="628"/>
                  </a:lnTo>
                  <a:cubicBezTo>
                    <a:pt x="1597" y="267"/>
                    <a:pt x="1290" y="0"/>
                    <a:pt x="940"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2524;p74">
              <a:extLst>
                <a:ext uri="{FF2B5EF4-FFF2-40B4-BE49-F238E27FC236}">
                  <a16:creationId xmlns:a16="http://schemas.microsoft.com/office/drawing/2014/main" id="{9218F30B-7CFE-E441-9936-5B1980C8040A}"/>
                </a:ext>
              </a:extLst>
            </p:cNvPr>
            <p:cNvSpPr/>
            <p:nvPr/>
          </p:nvSpPr>
          <p:spPr>
            <a:xfrm>
              <a:off x="1930400" y="2377950"/>
              <a:ext cx="42650" cy="38900"/>
            </a:xfrm>
            <a:custGeom>
              <a:avLst/>
              <a:gdLst/>
              <a:ahLst/>
              <a:cxnLst/>
              <a:rect l="l" t="t" r="r" b="b"/>
              <a:pathLst>
                <a:path w="1706" h="1556" extrusionOk="0">
                  <a:moveTo>
                    <a:pt x="888" y="0"/>
                  </a:moveTo>
                  <a:cubicBezTo>
                    <a:pt x="836" y="0"/>
                    <a:pt x="783" y="5"/>
                    <a:pt x="730" y="15"/>
                  </a:cubicBezTo>
                  <a:cubicBezTo>
                    <a:pt x="299" y="98"/>
                    <a:pt x="1" y="529"/>
                    <a:pt x="83" y="960"/>
                  </a:cubicBezTo>
                  <a:cubicBezTo>
                    <a:pt x="165" y="1258"/>
                    <a:pt x="381" y="1474"/>
                    <a:pt x="638" y="1556"/>
                  </a:cubicBezTo>
                  <a:lnTo>
                    <a:pt x="638" y="1474"/>
                  </a:lnTo>
                  <a:cubicBezTo>
                    <a:pt x="422" y="1381"/>
                    <a:pt x="258" y="1176"/>
                    <a:pt x="217" y="960"/>
                  </a:cubicBezTo>
                  <a:cubicBezTo>
                    <a:pt x="124" y="570"/>
                    <a:pt x="381" y="190"/>
                    <a:pt x="771" y="98"/>
                  </a:cubicBezTo>
                  <a:cubicBezTo>
                    <a:pt x="819" y="87"/>
                    <a:pt x="867" y="82"/>
                    <a:pt x="915" y="82"/>
                  </a:cubicBezTo>
                  <a:cubicBezTo>
                    <a:pt x="1244" y="82"/>
                    <a:pt x="1546" y="321"/>
                    <a:pt x="1582" y="662"/>
                  </a:cubicBezTo>
                  <a:lnTo>
                    <a:pt x="1623" y="703"/>
                  </a:lnTo>
                  <a:lnTo>
                    <a:pt x="1665" y="703"/>
                  </a:lnTo>
                  <a:lnTo>
                    <a:pt x="1706" y="662"/>
                  </a:lnTo>
                  <a:lnTo>
                    <a:pt x="1706" y="611"/>
                  </a:lnTo>
                  <a:cubicBezTo>
                    <a:pt x="1598" y="243"/>
                    <a:pt x="1254" y="0"/>
                    <a:pt x="888"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2525;p74">
              <a:extLst>
                <a:ext uri="{FF2B5EF4-FFF2-40B4-BE49-F238E27FC236}">
                  <a16:creationId xmlns:a16="http://schemas.microsoft.com/office/drawing/2014/main" id="{22D62A51-7BD7-F85A-4E97-3E45DEF552D7}"/>
                </a:ext>
              </a:extLst>
            </p:cNvPr>
            <p:cNvSpPr/>
            <p:nvPr/>
          </p:nvSpPr>
          <p:spPr>
            <a:xfrm>
              <a:off x="1942225" y="2432525"/>
              <a:ext cx="41600" cy="39000"/>
            </a:xfrm>
            <a:custGeom>
              <a:avLst/>
              <a:gdLst/>
              <a:ahLst/>
              <a:cxnLst/>
              <a:rect l="l" t="t" r="r" b="b"/>
              <a:pathLst>
                <a:path w="1664" h="1560" extrusionOk="0">
                  <a:moveTo>
                    <a:pt x="894" y="1"/>
                  </a:moveTo>
                  <a:cubicBezTo>
                    <a:pt x="836" y="1"/>
                    <a:pt x="778" y="7"/>
                    <a:pt x="719" y="20"/>
                  </a:cubicBezTo>
                  <a:cubicBezTo>
                    <a:pt x="298" y="102"/>
                    <a:pt x="0" y="533"/>
                    <a:pt x="82" y="954"/>
                  </a:cubicBezTo>
                  <a:cubicBezTo>
                    <a:pt x="124" y="1252"/>
                    <a:pt x="339" y="1468"/>
                    <a:pt x="637" y="1560"/>
                  </a:cubicBezTo>
                  <a:lnTo>
                    <a:pt x="596" y="1468"/>
                  </a:lnTo>
                  <a:cubicBezTo>
                    <a:pt x="380" y="1385"/>
                    <a:pt x="206" y="1170"/>
                    <a:pt x="165" y="954"/>
                  </a:cubicBezTo>
                  <a:cubicBezTo>
                    <a:pt x="82" y="574"/>
                    <a:pt x="339" y="184"/>
                    <a:pt x="719" y="102"/>
                  </a:cubicBezTo>
                  <a:cubicBezTo>
                    <a:pt x="768" y="91"/>
                    <a:pt x="818" y="86"/>
                    <a:pt x="866" y="86"/>
                  </a:cubicBezTo>
                  <a:cubicBezTo>
                    <a:pt x="1201" y="86"/>
                    <a:pt x="1501" y="324"/>
                    <a:pt x="1582" y="656"/>
                  </a:cubicBezTo>
                  <a:lnTo>
                    <a:pt x="1582" y="697"/>
                  </a:lnTo>
                  <a:lnTo>
                    <a:pt x="1623" y="697"/>
                  </a:lnTo>
                  <a:lnTo>
                    <a:pt x="1664" y="656"/>
                  </a:lnTo>
                  <a:cubicBezTo>
                    <a:pt x="1593" y="248"/>
                    <a:pt x="1261" y="1"/>
                    <a:pt x="89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2526;p74">
              <a:extLst>
                <a:ext uri="{FF2B5EF4-FFF2-40B4-BE49-F238E27FC236}">
                  <a16:creationId xmlns:a16="http://schemas.microsoft.com/office/drawing/2014/main" id="{39E9DD3A-075D-CAB4-C633-B2B4C51C19B6}"/>
                </a:ext>
              </a:extLst>
            </p:cNvPr>
            <p:cNvSpPr/>
            <p:nvPr/>
          </p:nvSpPr>
          <p:spPr>
            <a:xfrm>
              <a:off x="1952750" y="2482675"/>
              <a:ext cx="41875" cy="38925"/>
            </a:xfrm>
            <a:custGeom>
              <a:avLst/>
              <a:gdLst/>
              <a:ahLst/>
              <a:cxnLst/>
              <a:rect l="l" t="t" r="r" b="b"/>
              <a:pathLst>
                <a:path w="1675" h="1557" extrusionOk="0">
                  <a:moveTo>
                    <a:pt x="861" y="1"/>
                  </a:moveTo>
                  <a:cubicBezTo>
                    <a:pt x="805" y="1"/>
                    <a:pt x="747" y="6"/>
                    <a:pt x="688" y="16"/>
                  </a:cubicBezTo>
                  <a:cubicBezTo>
                    <a:pt x="257" y="108"/>
                    <a:pt x="0" y="529"/>
                    <a:pt x="93" y="961"/>
                  </a:cubicBezTo>
                  <a:cubicBezTo>
                    <a:pt x="134" y="1259"/>
                    <a:pt x="349" y="1474"/>
                    <a:pt x="606" y="1556"/>
                  </a:cubicBezTo>
                  <a:lnTo>
                    <a:pt x="606" y="1474"/>
                  </a:lnTo>
                  <a:cubicBezTo>
                    <a:pt x="391" y="1392"/>
                    <a:pt x="216" y="1217"/>
                    <a:pt x="175" y="961"/>
                  </a:cubicBezTo>
                  <a:cubicBezTo>
                    <a:pt x="93" y="581"/>
                    <a:pt x="349" y="191"/>
                    <a:pt x="729" y="108"/>
                  </a:cubicBezTo>
                  <a:cubicBezTo>
                    <a:pt x="783" y="96"/>
                    <a:pt x="837" y="90"/>
                    <a:pt x="890" y="90"/>
                  </a:cubicBezTo>
                  <a:cubicBezTo>
                    <a:pt x="1219" y="90"/>
                    <a:pt x="1511" y="327"/>
                    <a:pt x="1582" y="663"/>
                  </a:cubicBezTo>
                  <a:lnTo>
                    <a:pt x="1582" y="704"/>
                  </a:lnTo>
                  <a:lnTo>
                    <a:pt x="1633" y="704"/>
                  </a:lnTo>
                  <a:lnTo>
                    <a:pt x="1674" y="663"/>
                  </a:lnTo>
                  <a:cubicBezTo>
                    <a:pt x="1593" y="249"/>
                    <a:pt x="1260" y="1"/>
                    <a:pt x="861"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2527;p74">
              <a:extLst>
                <a:ext uri="{FF2B5EF4-FFF2-40B4-BE49-F238E27FC236}">
                  <a16:creationId xmlns:a16="http://schemas.microsoft.com/office/drawing/2014/main" id="{AA62F1CA-70F3-80C5-8E64-BF02194BF7CF}"/>
                </a:ext>
              </a:extLst>
            </p:cNvPr>
            <p:cNvSpPr/>
            <p:nvPr/>
          </p:nvSpPr>
          <p:spPr>
            <a:xfrm>
              <a:off x="1978425" y="2177300"/>
              <a:ext cx="196925" cy="121975"/>
            </a:xfrm>
            <a:custGeom>
              <a:avLst/>
              <a:gdLst/>
              <a:ahLst/>
              <a:cxnLst/>
              <a:rect l="l" t="t" r="r" b="b"/>
              <a:pathLst>
                <a:path w="7877" h="4879" extrusionOk="0">
                  <a:moveTo>
                    <a:pt x="7065" y="1"/>
                  </a:moveTo>
                  <a:lnTo>
                    <a:pt x="0" y="1582"/>
                  </a:lnTo>
                  <a:lnTo>
                    <a:pt x="606" y="4879"/>
                  </a:lnTo>
                  <a:lnTo>
                    <a:pt x="7876" y="3462"/>
                  </a:lnTo>
                  <a:lnTo>
                    <a:pt x="7065"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2528;p74">
              <a:extLst>
                <a:ext uri="{FF2B5EF4-FFF2-40B4-BE49-F238E27FC236}">
                  <a16:creationId xmlns:a16="http://schemas.microsoft.com/office/drawing/2014/main" id="{8A3C57AC-982B-D77E-3D69-4C06A81A77F2}"/>
                </a:ext>
              </a:extLst>
            </p:cNvPr>
            <p:cNvSpPr/>
            <p:nvPr/>
          </p:nvSpPr>
          <p:spPr>
            <a:xfrm>
              <a:off x="1416975" y="2187825"/>
              <a:ext cx="375350" cy="374600"/>
            </a:xfrm>
            <a:custGeom>
              <a:avLst/>
              <a:gdLst/>
              <a:ahLst/>
              <a:cxnLst/>
              <a:rect l="l" t="t" r="r" b="b"/>
              <a:pathLst>
                <a:path w="15014" h="14984" extrusionOk="0">
                  <a:moveTo>
                    <a:pt x="10649" y="2825"/>
                  </a:moveTo>
                  <a:lnTo>
                    <a:pt x="5176" y="10619"/>
                  </a:lnTo>
                  <a:lnTo>
                    <a:pt x="2865" y="4838"/>
                  </a:lnTo>
                  <a:lnTo>
                    <a:pt x="10649" y="2825"/>
                  </a:lnTo>
                  <a:close/>
                  <a:moveTo>
                    <a:pt x="15013" y="1"/>
                  </a:moveTo>
                  <a:lnTo>
                    <a:pt x="13052" y="473"/>
                  </a:lnTo>
                  <a:lnTo>
                    <a:pt x="12960" y="514"/>
                  </a:lnTo>
                  <a:lnTo>
                    <a:pt x="11717" y="822"/>
                  </a:lnTo>
                  <a:lnTo>
                    <a:pt x="11594" y="864"/>
                  </a:lnTo>
                  <a:lnTo>
                    <a:pt x="10392" y="1202"/>
                  </a:lnTo>
                  <a:lnTo>
                    <a:pt x="10269" y="1202"/>
                  </a:lnTo>
                  <a:lnTo>
                    <a:pt x="9068" y="1541"/>
                  </a:lnTo>
                  <a:lnTo>
                    <a:pt x="8944" y="1541"/>
                  </a:lnTo>
                  <a:lnTo>
                    <a:pt x="7743" y="1890"/>
                  </a:lnTo>
                  <a:lnTo>
                    <a:pt x="7610" y="1890"/>
                  </a:lnTo>
                  <a:lnTo>
                    <a:pt x="6418" y="2229"/>
                  </a:lnTo>
                  <a:lnTo>
                    <a:pt x="6285" y="2229"/>
                  </a:lnTo>
                  <a:lnTo>
                    <a:pt x="5094" y="2568"/>
                  </a:lnTo>
                  <a:lnTo>
                    <a:pt x="4960" y="2568"/>
                  </a:lnTo>
                  <a:lnTo>
                    <a:pt x="3759" y="2917"/>
                  </a:lnTo>
                  <a:lnTo>
                    <a:pt x="3636" y="2917"/>
                  </a:lnTo>
                  <a:lnTo>
                    <a:pt x="2434" y="3256"/>
                  </a:lnTo>
                  <a:lnTo>
                    <a:pt x="2311" y="3297"/>
                  </a:lnTo>
                  <a:lnTo>
                    <a:pt x="1109" y="3595"/>
                  </a:lnTo>
                  <a:lnTo>
                    <a:pt x="986" y="3646"/>
                  </a:lnTo>
                  <a:lnTo>
                    <a:pt x="0" y="3852"/>
                  </a:lnTo>
                  <a:lnTo>
                    <a:pt x="4488" y="14983"/>
                  </a:lnTo>
                  <a:lnTo>
                    <a:pt x="4488" y="14983"/>
                  </a:lnTo>
                  <a:cubicBezTo>
                    <a:pt x="4498" y="14910"/>
                    <a:pt x="15013" y="1"/>
                    <a:pt x="15013" y="1"/>
                  </a:cubicBezTo>
                  <a:close/>
                  <a:moveTo>
                    <a:pt x="4488" y="14983"/>
                  </a:moveTo>
                  <a:lnTo>
                    <a:pt x="4488" y="14983"/>
                  </a:lnTo>
                  <a:cubicBezTo>
                    <a:pt x="4488" y="14983"/>
                    <a:pt x="4488" y="14983"/>
                    <a:pt x="4488" y="14983"/>
                  </a:cubicBezTo>
                  <a:lnTo>
                    <a:pt x="4488" y="14983"/>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2529;p74">
              <a:extLst>
                <a:ext uri="{FF2B5EF4-FFF2-40B4-BE49-F238E27FC236}">
                  <a16:creationId xmlns:a16="http://schemas.microsoft.com/office/drawing/2014/main" id="{8D729191-3664-F02B-1369-06A241AC23C1}"/>
                </a:ext>
              </a:extLst>
            </p:cNvPr>
            <p:cNvSpPr/>
            <p:nvPr/>
          </p:nvSpPr>
          <p:spPr>
            <a:xfrm>
              <a:off x="1441625" y="2277700"/>
              <a:ext cx="7450" cy="22600"/>
            </a:xfrm>
            <a:custGeom>
              <a:avLst/>
              <a:gdLst/>
              <a:ahLst/>
              <a:cxnLst/>
              <a:rect l="l" t="t" r="r" b="b"/>
              <a:pathLst>
                <a:path w="298" h="904" extrusionOk="0">
                  <a:moveTo>
                    <a:pt x="123" y="0"/>
                  </a:moveTo>
                  <a:lnTo>
                    <a:pt x="0" y="51"/>
                  </a:lnTo>
                  <a:lnTo>
                    <a:pt x="164" y="863"/>
                  </a:lnTo>
                  <a:cubicBezTo>
                    <a:pt x="164" y="904"/>
                    <a:pt x="206" y="904"/>
                    <a:pt x="206" y="904"/>
                  </a:cubicBezTo>
                  <a:cubicBezTo>
                    <a:pt x="257" y="904"/>
                    <a:pt x="257" y="904"/>
                    <a:pt x="257" y="863"/>
                  </a:cubicBezTo>
                  <a:cubicBezTo>
                    <a:pt x="298" y="863"/>
                    <a:pt x="298" y="863"/>
                    <a:pt x="298" y="822"/>
                  </a:cubicBezTo>
                  <a:lnTo>
                    <a:pt x="123"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2530;p74">
              <a:extLst>
                <a:ext uri="{FF2B5EF4-FFF2-40B4-BE49-F238E27FC236}">
                  <a16:creationId xmlns:a16="http://schemas.microsoft.com/office/drawing/2014/main" id="{570AE9F7-5C51-1E90-08CC-1540D9CBE80A}"/>
                </a:ext>
              </a:extLst>
            </p:cNvPr>
            <p:cNvSpPr/>
            <p:nvPr/>
          </p:nvSpPr>
          <p:spPr>
            <a:xfrm>
              <a:off x="1474725" y="2269225"/>
              <a:ext cx="7475" cy="22600"/>
            </a:xfrm>
            <a:custGeom>
              <a:avLst/>
              <a:gdLst/>
              <a:ahLst/>
              <a:cxnLst/>
              <a:rect l="l" t="t" r="r" b="b"/>
              <a:pathLst>
                <a:path w="299" h="904" extrusionOk="0">
                  <a:moveTo>
                    <a:pt x="124" y="0"/>
                  </a:moveTo>
                  <a:lnTo>
                    <a:pt x="1" y="41"/>
                  </a:lnTo>
                  <a:lnTo>
                    <a:pt x="165" y="852"/>
                  </a:lnTo>
                  <a:cubicBezTo>
                    <a:pt x="165" y="904"/>
                    <a:pt x="216" y="904"/>
                    <a:pt x="216" y="904"/>
                  </a:cubicBezTo>
                  <a:cubicBezTo>
                    <a:pt x="258" y="904"/>
                    <a:pt x="258" y="904"/>
                    <a:pt x="258" y="852"/>
                  </a:cubicBezTo>
                  <a:cubicBezTo>
                    <a:pt x="299" y="852"/>
                    <a:pt x="299" y="852"/>
                    <a:pt x="299" y="811"/>
                  </a:cubicBezTo>
                  <a:lnTo>
                    <a:pt x="124"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2531;p74">
              <a:extLst>
                <a:ext uri="{FF2B5EF4-FFF2-40B4-BE49-F238E27FC236}">
                  <a16:creationId xmlns:a16="http://schemas.microsoft.com/office/drawing/2014/main" id="{DA88D9C4-D5EC-0C5F-7949-881EC484D15F}"/>
                </a:ext>
              </a:extLst>
            </p:cNvPr>
            <p:cNvSpPr/>
            <p:nvPr/>
          </p:nvSpPr>
          <p:spPr>
            <a:xfrm>
              <a:off x="1507850" y="2260750"/>
              <a:ext cx="7475" cy="22350"/>
            </a:xfrm>
            <a:custGeom>
              <a:avLst/>
              <a:gdLst/>
              <a:ahLst/>
              <a:cxnLst/>
              <a:rect l="l" t="t" r="r" b="b"/>
              <a:pathLst>
                <a:path w="299" h="894" extrusionOk="0">
                  <a:moveTo>
                    <a:pt x="1" y="0"/>
                  </a:moveTo>
                  <a:lnTo>
                    <a:pt x="175" y="853"/>
                  </a:lnTo>
                  <a:cubicBezTo>
                    <a:pt x="175" y="853"/>
                    <a:pt x="216" y="894"/>
                    <a:pt x="257" y="894"/>
                  </a:cubicBezTo>
                  <a:lnTo>
                    <a:pt x="257" y="853"/>
                  </a:lnTo>
                  <a:cubicBezTo>
                    <a:pt x="298" y="853"/>
                    <a:pt x="298" y="812"/>
                    <a:pt x="298" y="812"/>
                  </a:cubicBezTo>
                  <a:lnTo>
                    <a:pt x="124"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2532;p74">
              <a:extLst>
                <a:ext uri="{FF2B5EF4-FFF2-40B4-BE49-F238E27FC236}">
                  <a16:creationId xmlns:a16="http://schemas.microsoft.com/office/drawing/2014/main" id="{473067F9-A5E1-6162-1DCD-3C8B1DB6597B}"/>
                </a:ext>
              </a:extLst>
            </p:cNvPr>
            <p:cNvSpPr/>
            <p:nvPr/>
          </p:nvSpPr>
          <p:spPr>
            <a:xfrm>
              <a:off x="1540975" y="2252025"/>
              <a:ext cx="7450" cy="22600"/>
            </a:xfrm>
            <a:custGeom>
              <a:avLst/>
              <a:gdLst/>
              <a:ahLst/>
              <a:cxnLst/>
              <a:rect l="l" t="t" r="r" b="b"/>
              <a:pathLst>
                <a:path w="298" h="904" extrusionOk="0">
                  <a:moveTo>
                    <a:pt x="0" y="0"/>
                  </a:moveTo>
                  <a:lnTo>
                    <a:pt x="175" y="822"/>
                  </a:lnTo>
                  <a:cubicBezTo>
                    <a:pt x="175" y="863"/>
                    <a:pt x="216" y="904"/>
                    <a:pt x="257" y="904"/>
                  </a:cubicBezTo>
                  <a:lnTo>
                    <a:pt x="257" y="863"/>
                  </a:lnTo>
                  <a:cubicBezTo>
                    <a:pt x="298" y="863"/>
                    <a:pt x="298" y="822"/>
                    <a:pt x="298" y="822"/>
                  </a:cubicBezTo>
                  <a:lnTo>
                    <a:pt x="134"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2533;p74">
              <a:extLst>
                <a:ext uri="{FF2B5EF4-FFF2-40B4-BE49-F238E27FC236}">
                  <a16:creationId xmlns:a16="http://schemas.microsoft.com/office/drawing/2014/main" id="{FAD76E75-8786-5527-58CD-6B4CF19FAF57}"/>
                </a:ext>
              </a:extLst>
            </p:cNvPr>
            <p:cNvSpPr/>
            <p:nvPr/>
          </p:nvSpPr>
          <p:spPr>
            <a:xfrm>
              <a:off x="1574075" y="2243550"/>
              <a:ext cx="7475" cy="21875"/>
            </a:xfrm>
            <a:custGeom>
              <a:avLst/>
              <a:gdLst/>
              <a:ahLst/>
              <a:cxnLst/>
              <a:rect l="l" t="t" r="r" b="b"/>
              <a:pathLst>
                <a:path w="299" h="875" extrusionOk="0">
                  <a:moveTo>
                    <a:pt x="1" y="0"/>
                  </a:moveTo>
                  <a:lnTo>
                    <a:pt x="175" y="812"/>
                  </a:lnTo>
                  <a:cubicBezTo>
                    <a:pt x="175" y="840"/>
                    <a:pt x="196" y="874"/>
                    <a:pt x="222" y="874"/>
                  </a:cubicBezTo>
                  <a:cubicBezTo>
                    <a:pt x="233" y="874"/>
                    <a:pt x="245" y="868"/>
                    <a:pt x="258" y="853"/>
                  </a:cubicBezTo>
                  <a:lnTo>
                    <a:pt x="299" y="853"/>
                  </a:lnTo>
                  <a:lnTo>
                    <a:pt x="299" y="812"/>
                  </a:lnTo>
                  <a:lnTo>
                    <a:pt x="134"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2534;p74">
              <a:extLst>
                <a:ext uri="{FF2B5EF4-FFF2-40B4-BE49-F238E27FC236}">
                  <a16:creationId xmlns:a16="http://schemas.microsoft.com/office/drawing/2014/main" id="{42538012-31D1-2514-9BF3-3D7FAFD46465}"/>
                </a:ext>
              </a:extLst>
            </p:cNvPr>
            <p:cNvSpPr/>
            <p:nvPr/>
          </p:nvSpPr>
          <p:spPr>
            <a:xfrm>
              <a:off x="1607200" y="2235075"/>
              <a:ext cx="7725" cy="21325"/>
            </a:xfrm>
            <a:custGeom>
              <a:avLst/>
              <a:gdLst/>
              <a:ahLst/>
              <a:cxnLst/>
              <a:rect l="l" t="t" r="r" b="b"/>
              <a:pathLst>
                <a:path w="309" h="853" extrusionOk="0">
                  <a:moveTo>
                    <a:pt x="1" y="0"/>
                  </a:moveTo>
                  <a:lnTo>
                    <a:pt x="175" y="812"/>
                  </a:lnTo>
                  <a:cubicBezTo>
                    <a:pt x="175" y="853"/>
                    <a:pt x="216" y="853"/>
                    <a:pt x="257" y="853"/>
                  </a:cubicBezTo>
                  <a:lnTo>
                    <a:pt x="309" y="853"/>
                  </a:lnTo>
                  <a:lnTo>
                    <a:pt x="309" y="812"/>
                  </a:lnTo>
                  <a:lnTo>
                    <a:pt x="134"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2535;p74">
              <a:extLst>
                <a:ext uri="{FF2B5EF4-FFF2-40B4-BE49-F238E27FC236}">
                  <a16:creationId xmlns:a16="http://schemas.microsoft.com/office/drawing/2014/main" id="{3879F4C1-45E2-CBB5-B641-2E37D1043172}"/>
                </a:ext>
              </a:extLst>
            </p:cNvPr>
            <p:cNvSpPr/>
            <p:nvPr/>
          </p:nvSpPr>
          <p:spPr>
            <a:xfrm>
              <a:off x="1640575" y="2226350"/>
              <a:ext cx="7475" cy="21575"/>
            </a:xfrm>
            <a:custGeom>
              <a:avLst/>
              <a:gdLst/>
              <a:ahLst/>
              <a:cxnLst/>
              <a:rect l="l" t="t" r="r" b="b"/>
              <a:pathLst>
                <a:path w="299" h="863" extrusionOk="0">
                  <a:moveTo>
                    <a:pt x="0" y="0"/>
                  </a:moveTo>
                  <a:lnTo>
                    <a:pt x="165" y="822"/>
                  </a:lnTo>
                  <a:cubicBezTo>
                    <a:pt x="165" y="863"/>
                    <a:pt x="206" y="863"/>
                    <a:pt x="257" y="863"/>
                  </a:cubicBezTo>
                  <a:lnTo>
                    <a:pt x="298" y="863"/>
                  </a:lnTo>
                  <a:lnTo>
                    <a:pt x="298" y="770"/>
                  </a:lnTo>
                  <a:lnTo>
                    <a:pt x="124"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2536;p74">
              <a:extLst>
                <a:ext uri="{FF2B5EF4-FFF2-40B4-BE49-F238E27FC236}">
                  <a16:creationId xmlns:a16="http://schemas.microsoft.com/office/drawing/2014/main" id="{D8F46F05-C83C-5575-FF3C-497B3BBEC676}"/>
                </a:ext>
              </a:extLst>
            </p:cNvPr>
            <p:cNvSpPr/>
            <p:nvPr/>
          </p:nvSpPr>
          <p:spPr>
            <a:xfrm>
              <a:off x="1673700" y="2217875"/>
              <a:ext cx="7450" cy="21325"/>
            </a:xfrm>
            <a:custGeom>
              <a:avLst/>
              <a:gdLst/>
              <a:ahLst/>
              <a:cxnLst/>
              <a:rect l="l" t="t" r="r" b="b"/>
              <a:pathLst>
                <a:path w="298" h="853" extrusionOk="0">
                  <a:moveTo>
                    <a:pt x="0" y="0"/>
                  </a:moveTo>
                  <a:lnTo>
                    <a:pt x="164" y="812"/>
                  </a:lnTo>
                  <a:cubicBezTo>
                    <a:pt x="164" y="853"/>
                    <a:pt x="216" y="853"/>
                    <a:pt x="257" y="853"/>
                  </a:cubicBezTo>
                  <a:lnTo>
                    <a:pt x="298" y="812"/>
                  </a:lnTo>
                  <a:lnTo>
                    <a:pt x="298" y="771"/>
                  </a:lnTo>
                  <a:lnTo>
                    <a:pt x="123"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2537;p74">
              <a:extLst>
                <a:ext uri="{FF2B5EF4-FFF2-40B4-BE49-F238E27FC236}">
                  <a16:creationId xmlns:a16="http://schemas.microsoft.com/office/drawing/2014/main" id="{550630BE-3CC3-A347-8137-083E00893125}"/>
                </a:ext>
              </a:extLst>
            </p:cNvPr>
            <p:cNvSpPr/>
            <p:nvPr/>
          </p:nvSpPr>
          <p:spPr>
            <a:xfrm>
              <a:off x="1706800" y="2208375"/>
              <a:ext cx="7475" cy="22350"/>
            </a:xfrm>
            <a:custGeom>
              <a:avLst/>
              <a:gdLst/>
              <a:ahLst/>
              <a:cxnLst/>
              <a:rect l="l" t="t" r="r" b="b"/>
              <a:pathLst>
                <a:path w="299" h="894" extrusionOk="0">
                  <a:moveTo>
                    <a:pt x="124" y="0"/>
                  </a:moveTo>
                  <a:lnTo>
                    <a:pt x="1" y="42"/>
                  </a:lnTo>
                  <a:lnTo>
                    <a:pt x="175" y="853"/>
                  </a:lnTo>
                  <a:cubicBezTo>
                    <a:pt x="175" y="894"/>
                    <a:pt x="216" y="894"/>
                    <a:pt x="258" y="894"/>
                  </a:cubicBezTo>
                  <a:cubicBezTo>
                    <a:pt x="258" y="894"/>
                    <a:pt x="299" y="894"/>
                    <a:pt x="299" y="853"/>
                  </a:cubicBezTo>
                  <a:lnTo>
                    <a:pt x="299" y="812"/>
                  </a:lnTo>
                  <a:lnTo>
                    <a:pt x="124"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2538;p74">
              <a:extLst>
                <a:ext uri="{FF2B5EF4-FFF2-40B4-BE49-F238E27FC236}">
                  <a16:creationId xmlns:a16="http://schemas.microsoft.com/office/drawing/2014/main" id="{B5DFFD86-9C4A-E47D-D6E0-EC3A478D99D9}"/>
                </a:ext>
              </a:extLst>
            </p:cNvPr>
            <p:cNvSpPr/>
            <p:nvPr/>
          </p:nvSpPr>
          <p:spPr>
            <a:xfrm>
              <a:off x="1740950" y="2199650"/>
              <a:ext cx="6450" cy="22600"/>
            </a:xfrm>
            <a:custGeom>
              <a:avLst/>
              <a:gdLst/>
              <a:ahLst/>
              <a:cxnLst/>
              <a:rect l="l" t="t" r="r" b="b"/>
              <a:pathLst>
                <a:path w="258" h="904" extrusionOk="0">
                  <a:moveTo>
                    <a:pt x="93" y="0"/>
                  </a:moveTo>
                  <a:lnTo>
                    <a:pt x="1" y="41"/>
                  </a:lnTo>
                  <a:lnTo>
                    <a:pt x="134" y="863"/>
                  </a:lnTo>
                  <a:cubicBezTo>
                    <a:pt x="134" y="863"/>
                    <a:pt x="175" y="904"/>
                    <a:pt x="216" y="904"/>
                  </a:cubicBezTo>
                  <a:lnTo>
                    <a:pt x="257" y="863"/>
                  </a:lnTo>
                  <a:lnTo>
                    <a:pt x="257" y="812"/>
                  </a:lnTo>
                  <a:lnTo>
                    <a:pt x="93"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2539;p74">
              <a:extLst>
                <a:ext uri="{FF2B5EF4-FFF2-40B4-BE49-F238E27FC236}">
                  <a16:creationId xmlns:a16="http://schemas.microsoft.com/office/drawing/2014/main" id="{08D737AF-94F4-B0B6-A590-9AB7A36E150E}"/>
                </a:ext>
              </a:extLst>
            </p:cNvPr>
            <p:cNvSpPr/>
            <p:nvPr/>
          </p:nvSpPr>
          <p:spPr>
            <a:xfrm>
              <a:off x="1475750" y="2228400"/>
              <a:ext cx="388200" cy="516675"/>
            </a:xfrm>
            <a:custGeom>
              <a:avLst/>
              <a:gdLst/>
              <a:ahLst/>
              <a:cxnLst/>
              <a:rect l="l" t="t" r="r" b="b"/>
              <a:pathLst>
                <a:path w="15528" h="20667" extrusionOk="0">
                  <a:moveTo>
                    <a:pt x="11265" y="0"/>
                  </a:moveTo>
                  <a:cubicBezTo>
                    <a:pt x="10737" y="0"/>
                    <a:pt x="10244" y="50"/>
                    <a:pt x="9931" y="93"/>
                  </a:cubicBezTo>
                  <a:cubicBezTo>
                    <a:pt x="9068" y="175"/>
                    <a:pt x="8216" y="432"/>
                    <a:pt x="7446" y="863"/>
                  </a:cubicBezTo>
                  <a:cubicBezTo>
                    <a:pt x="5608" y="1849"/>
                    <a:pt x="4232" y="3646"/>
                    <a:pt x="3770" y="5700"/>
                  </a:cubicBezTo>
                  <a:cubicBezTo>
                    <a:pt x="3513" y="7024"/>
                    <a:pt x="3595" y="8441"/>
                    <a:pt x="3082" y="9725"/>
                  </a:cubicBezTo>
                  <a:cubicBezTo>
                    <a:pt x="2527" y="11050"/>
                    <a:pt x="1408" y="12035"/>
                    <a:pt x="730" y="13319"/>
                  </a:cubicBezTo>
                  <a:cubicBezTo>
                    <a:pt x="175" y="14387"/>
                    <a:pt x="1" y="15629"/>
                    <a:pt x="299" y="16821"/>
                  </a:cubicBezTo>
                  <a:cubicBezTo>
                    <a:pt x="555" y="17981"/>
                    <a:pt x="1285" y="19049"/>
                    <a:pt x="2311" y="19686"/>
                  </a:cubicBezTo>
                  <a:cubicBezTo>
                    <a:pt x="2866" y="20035"/>
                    <a:pt x="3461" y="20250"/>
                    <a:pt x="4108" y="20374"/>
                  </a:cubicBezTo>
                  <a:cubicBezTo>
                    <a:pt x="4902" y="20574"/>
                    <a:pt x="5712" y="20667"/>
                    <a:pt x="6524" y="20667"/>
                  </a:cubicBezTo>
                  <a:cubicBezTo>
                    <a:pt x="8338" y="20667"/>
                    <a:pt x="10157" y="20202"/>
                    <a:pt x="11810" y="19429"/>
                  </a:cubicBezTo>
                  <a:cubicBezTo>
                    <a:pt x="12580" y="19049"/>
                    <a:pt x="13309" y="18618"/>
                    <a:pt x="13823" y="17981"/>
                  </a:cubicBezTo>
                  <a:cubicBezTo>
                    <a:pt x="14203" y="17426"/>
                    <a:pt x="14459" y="16738"/>
                    <a:pt x="14634" y="16092"/>
                  </a:cubicBezTo>
                  <a:cubicBezTo>
                    <a:pt x="15527" y="12888"/>
                    <a:pt x="15363" y="9468"/>
                    <a:pt x="14757" y="6172"/>
                  </a:cubicBezTo>
                  <a:cubicBezTo>
                    <a:pt x="14634" y="5268"/>
                    <a:pt x="14459" y="4375"/>
                    <a:pt x="14244" y="3471"/>
                  </a:cubicBezTo>
                  <a:cubicBezTo>
                    <a:pt x="14079" y="2660"/>
                    <a:pt x="13987" y="1633"/>
                    <a:pt x="13648" y="863"/>
                  </a:cubicBezTo>
                  <a:cubicBezTo>
                    <a:pt x="13342" y="170"/>
                    <a:pt x="12243" y="0"/>
                    <a:pt x="1126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2540;p74">
              <a:extLst>
                <a:ext uri="{FF2B5EF4-FFF2-40B4-BE49-F238E27FC236}">
                  <a16:creationId xmlns:a16="http://schemas.microsoft.com/office/drawing/2014/main" id="{572AA640-B76D-4D28-C341-46D80D76EBFD}"/>
                </a:ext>
              </a:extLst>
            </p:cNvPr>
            <p:cNvSpPr/>
            <p:nvPr/>
          </p:nvSpPr>
          <p:spPr>
            <a:xfrm>
              <a:off x="1782800" y="2234350"/>
              <a:ext cx="327350" cy="438200"/>
            </a:xfrm>
            <a:custGeom>
              <a:avLst/>
              <a:gdLst/>
              <a:ahLst/>
              <a:cxnLst/>
              <a:rect l="l" t="t" r="r" b="b"/>
              <a:pathLst>
                <a:path w="13094" h="17528" extrusionOk="0">
                  <a:moveTo>
                    <a:pt x="1943" y="0"/>
                  </a:moveTo>
                  <a:cubicBezTo>
                    <a:pt x="1809" y="0"/>
                    <a:pt x="1674" y="9"/>
                    <a:pt x="1541" y="29"/>
                  </a:cubicBezTo>
                  <a:cubicBezTo>
                    <a:pt x="1407" y="70"/>
                    <a:pt x="1284" y="70"/>
                    <a:pt x="1192" y="153"/>
                  </a:cubicBezTo>
                  <a:cubicBezTo>
                    <a:pt x="1068" y="245"/>
                    <a:pt x="1027" y="409"/>
                    <a:pt x="1027" y="543"/>
                  </a:cubicBezTo>
                  <a:cubicBezTo>
                    <a:pt x="894" y="1015"/>
                    <a:pt x="771" y="1477"/>
                    <a:pt x="637" y="1950"/>
                  </a:cubicBezTo>
                  <a:cubicBezTo>
                    <a:pt x="83" y="4260"/>
                    <a:pt x="257" y="6663"/>
                    <a:pt x="124" y="9015"/>
                  </a:cubicBezTo>
                  <a:cubicBezTo>
                    <a:pt x="83" y="10514"/>
                    <a:pt x="0" y="12054"/>
                    <a:pt x="124" y="13543"/>
                  </a:cubicBezTo>
                  <a:cubicBezTo>
                    <a:pt x="216" y="14447"/>
                    <a:pt x="380" y="15340"/>
                    <a:pt x="771" y="16110"/>
                  </a:cubicBezTo>
                  <a:cubicBezTo>
                    <a:pt x="1027" y="16624"/>
                    <a:pt x="1407" y="17096"/>
                    <a:pt x="1921" y="17312"/>
                  </a:cubicBezTo>
                  <a:cubicBezTo>
                    <a:pt x="2352" y="17527"/>
                    <a:pt x="2865" y="17527"/>
                    <a:pt x="3338" y="17527"/>
                  </a:cubicBezTo>
                  <a:cubicBezTo>
                    <a:pt x="5648" y="17445"/>
                    <a:pt x="7918" y="16973"/>
                    <a:pt x="10012" y="16110"/>
                  </a:cubicBezTo>
                  <a:cubicBezTo>
                    <a:pt x="10567" y="15905"/>
                    <a:pt x="11080" y="15597"/>
                    <a:pt x="11460" y="15176"/>
                  </a:cubicBezTo>
                  <a:cubicBezTo>
                    <a:pt x="12487" y="14190"/>
                    <a:pt x="13093" y="12773"/>
                    <a:pt x="13093" y="11325"/>
                  </a:cubicBezTo>
                  <a:cubicBezTo>
                    <a:pt x="13093" y="10719"/>
                    <a:pt x="12960" y="10124"/>
                    <a:pt x="12662" y="9610"/>
                  </a:cubicBezTo>
                  <a:cubicBezTo>
                    <a:pt x="12231" y="8799"/>
                    <a:pt x="11337" y="8327"/>
                    <a:pt x="10485" y="8029"/>
                  </a:cubicBezTo>
                  <a:cubicBezTo>
                    <a:pt x="10054" y="7895"/>
                    <a:pt x="9622" y="7772"/>
                    <a:pt x="9283" y="7515"/>
                  </a:cubicBezTo>
                  <a:cubicBezTo>
                    <a:pt x="8636" y="7002"/>
                    <a:pt x="8472" y="6098"/>
                    <a:pt x="8298" y="5287"/>
                  </a:cubicBezTo>
                  <a:cubicBezTo>
                    <a:pt x="8000" y="4044"/>
                    <a:pt x="7486" y="2812"/>
                    <a:pt x="6542" y="1950"/>
                  </a:cubicBezTo>
                  <a:cubicBezTo>
                    <a:pt x="5905" y="1354"/>
                    <a:pt x="5042" y="923"/>
                    <a:pt x="4190" y="584"/>
                  </a:cubicBezTo>
                  <a:cubicBezTo>
                    <a:pt x="3465" y="296"/>
                    <a:pt x="2704" y="0"/>
                    <a:pt x="1943"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2541;p74">
              <a:extLst>
                <a:ext uri="{FF2B5EF4-FFF2-40B4-BE49-F238E27FC236}">
                  <a16:creationId xmlns:a16="http://schemas.microsoft.com/office/drawing/2014/main" id="{064D4A6B-4DD9-1C40-DCE5-6117A5A91DAA}"/>
                </a:ext>
              </a:extLst>
            </p:cNvPr>
            <p:cNvSpPr/>
            <p:nvPr/>
          </p:nvSpPr>
          <p:spPr>
            <a:xfrm>
              <a:off x="1391700" y="2516425"/>
              <a:ext cx="863750" cy="336875"/>
            </a:xfrm>
            <a:custGeom>
              <a:avLst/>
              <a:gdLst/>
              <a:ahLst/>
              <a:cxnLst/>
              <a:rect l="l" t="t" r="r" b="b"/>
              <a:pathLst>
                <a:path w="34550" h="13475" extrusionOk="0">
                  <a:moveTo>
                    <a:pt x="21292" y="1"/>
                  </a:moveTo>
                  <a:lnTo>
                    <a:pt x="10890" y="597"/>
                  </a:lnTo>
                  <a:cubicBezTo>
                    <a:pt x="10890" y="597"/>
                    <a:pt x="2973" y="3123"/>
                    <a:pt x="1484" y="6368"/>
                  </a:cubicBezTo>
                  <a:cubicBezTo>
                    <a:pt x="0" y="9630"/>
                    <a:pt x="1071" y="13475"/>
                    <a:pt x="6238" y="13475"/>
                  </a:cubicBezTo>
                  <a:cubicBezTo>
                    <a:pt x="6293" y="13475"/>
                    <a:pt x="6347" y="13474"/>
                    <a:pt x="6402" y="13474"/>
                  </a:cubicBezTo>
                  <a:cubicBezTo>
                    <a:pt x="6402" y="13474"/>
                    <a:pt x="21549" y="13391"/>
                    <a:pt x="28645" y="13135"/>
                  </a:cubicBezTo>
                  <a:cubicBezTo>
                    <a:pt x="30534" y="13094"/>
                    <a:pt x="31725" y="12529"/>
                    <a:pt x="32116" y="12406"/>
                  </a:cubicBezTo>
                  <a:cubicBezTo>
                    <a:pt x="33481" y="11933"/>
                    <a:pt x="34549" y="9797"/>
                    <a:pt x="32629" y="7271"/>
                  </a:cubicBezTo>
                  <a:cubicBezTo>
                    <a:pt x="30698" y="4745"/>
                    <a:pt x="25307" y="1069"/>
                    <a:pt x="2129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2542;p74">
              <a:extLst>
                <a:ext uri="{FF2B5EF4-FFF2-40B4-BE49-F238E27FC236}">
                  <a16:creationId xmlns:a16="http://schemas.microsoft.com/office/drawing/2014/main" id="{6BCC4744-B5F1-3E9F-6CF4-51EABCB09034}"/>
                </a:ext>
              </a:extLst>
            </p:cNvPr>
            <p:cNvSpPr/>
            <p:nvPr/>
          </p:nvSpPr>
          <p:spPr>
            <a:xfrm>
              <a:off x="1619000" y="2314375"/>
              <a:ext cx="314525" cy="297100"/>
            </a:xfrm>
            <a:custGeom>
              <a:avLst/>
              <a:gdLst/>
              <a:ahLst/>
              <a:cxnLst/>
              <a:rect l="l" t="t" r="r" b="b"/>
              <a:pathLst>
                <a:path w="12581" h="11884" extrusionOk="0">
                  <a:moveTo>
                    <a:pt x="7345" y="0"/>
                  </a:moveTo>
                  <a:cubicBezTo>
                    <a:pt x="5605" y="0"/>
                    <a:pt x="3811" y="546"/>
                    <a:pt x="3811" y="546"/>
                  </a:cubicBezTo>
                  <a:cubicBezTo>
                    <a:pt x="3811" y="546"/>
                    <a:pt x="1" y="2517"/>
                    <a:pt x="555" y="5772"/>
                  </a:cubicBezTo>
                  <a:cubicBezTo>
                    <a:pt x="1156" y="8989"/>
                    <a:pt x="1827" y="11883"/>
                    <a:pt x="5300" y="11883"/>
                  </a:cubicBezTo>
                  <a:cubicBezTo>
                    <a:pt x="5331" y="11883"/>
                    <a:pt x="5361" y="11883"/>
                    <a:pt x="5392" y="11882"/>
                  </a:cubicBezTo>
                  <a:cubicBezTo>
                    <a:pt x="8945" y="11800"/>
                    <a:pt x="12416" y="10085"/>
                    <a:pt x="12498" y="6799"/>
                  </a:cubicBezTo>
                  <a:cubicBezTo>
                    <a:pt x="12580" y="3462"/>
                    <a:pt x="10999" y="1100"/>
                    <a:pt x="9284" y="330"/>
                  </a:cubicBezTo>
                  <a:cubicBezTo>
                    <a:pt x="8724" y="87"/>
                    <a:pt x="8039" y="0"/>
                    <a:pt x="734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2543;p74">
              <a:extLst>
                <a:ext uri="{FF2B5EF4-FFF2-40B4-BE49-F238E27FC236}">
                  <a16:creationId xmlns:a16="http://schemas.microsoft.com/office/drawing/2014/main" id="{787A6111-573B-3E24-8CE5-DD8ABA38DC89}"/>
                </a:ext>
              </a:extLst>
            </p:cNvPr>
            <p:cNvSpPr/>
            <p:nvPr/>
          </p:nvSpPr>
          <p:spPr>
            <a:xfrm>
              <a:off x="1831825" y="2477400"/>
              <a:ext cx="30075" cy="27750"/>
            </a:xfrm>
            <a:custGeom>
              <a:avLst/>
              <a:gdLst/>
              <a:ahLst/>
              <a:cxnLst/>
              <a:rect l="l" t="t" r="r" b="b"/>
              <a:pathLst>
                <a:path w="1203" h="1110" extrusionOk="0">
                  <a:moveTo>
                    <a:pt x="615" y="0"/>
                  </a:moveTo>
                  <a:cubicBezTo>
                    <a:pt x="568" y="0"/>
                    <a:pt x="521" y="7"/>
                    <a:pt x="473" y="22"/>
                  </a:cubicBezTo>
                  <a:cubicBezTo>
                    <a:pt x="175" y="63"/>
                    <a:pt x="1" y="361"/>
                    <a:pt x="52" y="699"/>
                  </a:cubicBezTo>
                  <a:cubicBezTo>
                    <a:pt x="120" y="947"/>
                    <a:pt x="338" y="1110"/>
                    <a:pt x="581" y="1110"/>
                  </a:cubicBezTo>
                  <a:cubicBezTo>
                    <a:pt x="630" y="1110"/>
                    <a:pt x="680" y="1103"/>
                    <a:pt x="730" y="1090"/>
                  </a:cubicBezTo>
                  <a:cubicBezTo>
                    <a:pt x="1028" y="1049"/>
                    <a:pt x="1202" y="740"/>
                    <a:pt x="1161" y="443"/>
                  </a:cubicBezTo>
                  <a:cubicBezTo>
                    <a:pt x="1092" y="192"/>
                    <a:pt x="863" y="0"/>
                    <a:pt x="61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2544;p74">
              <a:extLst>
                <a:ext uri="{FF2B5EF4-FFF2-40B4-BE49-F238E27FC236}">
                  <a16:creationId xmlns:a16="http://schemas.microsoft.com/office/drawing/2014/main" id="{B5BC5F2F-7A8D-3354-D219-01243B4CE97D}"/>
                </a:ext>
              </a:extLst>
            </p:cNvPr>
            <p:cNvSpPr/>
            <p:nvPr/>
          </p:nvSpPr>
          <p:spPr>
            <a:xfrm>
              <a:off x="1695000" y="2508575"/>
              <a:ext cx="31075" cy="28325"/>
            </a:xfrm>
            <a:custGeom>
              <a:avLst/>
              <a:gdLst/>
              <a:ahLst/>
              <a:cxnLst/>
              <a:rect l="l" t="t" r="r" b="b"/>
              <a:pathLst>
                <a:path w="1243" h="1133" extrusionOk="0">
                  <a:moveTo>
                    <a:pt x="601" y="1"/>
                  </a:moveTo>
                  <a:cubicBezTo>
                    <a:pt x="572" y="1"/>
                    <a:pt x="543" y="3"/>
                    <a:pt x="514" y="7"/>
                  </a:cubicBezTo>
                  <a:cubicBezTo>
                    <a:pt x="216" y="99"/>
                    <a:pt x="0" y="397"/>
                    <a:pt x="83" y="695"/>
                  </a:cubicBezTo>
                  <a:cubicBezTo>
                    <a:pt x="166" y="964"/>
                    <a:pt x="417" y="1132"/>
                    <a:pt x="684" y="1132"/>
                  </a:cubicBezTo>
                  <a:cubicBezTo>
                    <a:pt x="713" y="1132"/>
                    <a:pt x="742" y="1130"/>
                    <a:pt x="771" y="1126"/>
                  </a:cubicBezTo>
                  <a:cubicBezTo>
                    <a:pt x="1068" y="1034"/>
                    <a:pt x="1243" y="736"/>
                    <a:pt x="1202" y="438"/>
                  </a:cubicBezTo>
                  <a:cubicBezTo>
                    <a:pt x="1118" y="169"/>
                    <a:pt x="868" y="1"/>
                    <a:pt x="601"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2545;p74">
              <a:extLst>
                <a:ext uri="{FF2B5EF4-FFF2-40B4-BE49-F238E27FC236}">
                  <a16:creationId xmlns:a16="http://schemas.microsoft.com/office/drawing/2014/main" id="{D19E1EAB-5190-7410-5E39-B2141CD7E797}"/>
                </a:ext>
              </a:extLst>
            </p:cNvPr>
            <p:cNvSpPr/>
            <p:nvPr/>
          </p:nvSpPr>
          <p:spPr>
            <a:xfrm>
              <a:off x="1754825" y="2515875"/>
              <a:ext cx="20550" cy="29350"/>
            </a:xfrm>
            <a:custGeom>
              <a:avLst/>
              <a:gdLst/>
              <a:ahLst/>
              <a:cxnLst/>
              <a:rect l="l" t="t" r="r" b="b"/>
              <a:pathLst>
                <a:path w="822" h="1174" extrusionOk="0">
                  <a:moveTo>
                    <a:pt x="82" y="0"/>
                  </a:moveTo>
                  <a:cubicBezTo>
                    <a:pt x="74" y="0"/>
                    <a:pt x="65" y="6"/>
                    <a:pt x="51" y="23"/>
                  </a:cubicBezTo>
                  <a:lnTo>
                    <a:pt x="0" y="64"/>
                  </a:lnTo>
                  <a:cubicBezTo>
                    <a:pt x="51" y="187"/>
                    <a:pt x="51" y="280"/>
                    <a:pt x="51" y="403"/>
                  </a:cubicBezTo>
                  <a:cubicBezTo>
                    <a:pt x="0" y="577"/>
                    <a:pt x="0" y="742"/>
                    <a:pt x="93" y="916"/>
                  </a:cubicBezTo>
                  <a:cubicBezTo>
                    <a:pt x="216" y="1050"/>
                    <a:pt x="390" y="1132"/>
                    <a:pt x="565" y="1173"/>
                  </a:cubicBezTo>
                  <a:cubicBezTo>
                    <a:pt x="647" y="1173"/>
                    <a:pt x="729" y="1173"/>
                    <a:pt x="822" y="1132"/>
                  </a:cubicBezTo>
                  <a:lnTo>
                    <a:pt x="822" y="1091"/>
                  </a:lnTo>
                  <a:cubicBezTo>
                    <a:pt x="822" y="1050"/>
                    <a:pt x="770" y="1050"/>
                    <a:pt x="770" y="1050"/>
                  </a:cubicBezTo>
                  <a:cubicBezTo>
                    <a:pt x="716" y="1072"/>
                    <a:pt x="658" y="1082"/>
                    <a:pt x="599" y="1082"/>
                  </a:cubicBezTo>
                  <a:cubicBezTo>
                    <a:pt x="437" y="1082"/>
                    <a:pt x="273" y="1004"/>
                    <a:pt x="175" y="875"/>
                  </a:cubicBezTo>
                  <a:cubicBezTo>
                    <a:pt x="93" y="742"/>
                    <a:pt x="93" y="577"/>
                    <a:pt x="134" y="444"/>
                  </a:cubicBezTo>
                  <a:cubicBezTo>
                    <a:pt x="134" y="321"/>
                    <a:pt x="175" y="146"/>
                    <a:pt x="134" y="23"/>
                  </a:cubicBezTo>
                  <a:cubicBezTo>
                    <a:pt x="106" y="23"/>
                    <a:pt x="97" y="0"/>
                    <a:pt x="82"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2546;p74">
              <a:extLst>
                <a:ext uri="{FF2B5EF4-FFF2-40B4-BE49-F238E27FC236}">
                  <a16:creationId xmlns:a16="http://schemas.microsoft.com/office/drawing/2014/main" id="{D1CAD983-EDF7-5ACC-7E5A-12CC431C15A9}"/>
                </a:ext>
              </a:extLst>
            </p:cNvPr>
            <p:cNvSpPr/>
            <p:nvPr/>
          </p:nvSpPr>
          <p:spPr>
            <a:xfrm>
              <a:off x="1783825" y="2532600"/>
              <a:ext cx="9525" cy="8250"/>
            </a:xfrm>
            <a:custGeom>
              <a:avLst/>
              <a:gdLst/>
              <a:ahLst/>
              <a:cxnLst/>
              <a:rect l="l" t="t" r="r" b="b"/>
              <a:pathLst>
                <a:path w="381" h="330" extrusionOk="0">
                  <a:moveTo>
                    <a:pt x="256" y="1"/>
                  </a:moveTo>
                  <a:cubicBezTo>
                    <a:pt x="214" y="1"/>
                    <a:pt x="170" y="11"/>
                    <a:pt x="124" y="32"/>
                  </a:cubicBezTo>
                  <a:cubicBezTo>
                    <a:pt x="42" y="73"/>
                    <a:pt x="0" y="206"/>
                    <a:pt x="42" y="288"/>
                  </a:cubicBezTo>
                  <a:cubicBezTo>
                    <a:pt x="42" y="288"/>
                    <a:pt x="83" y="288"/>
                    <a:pt x="83" y="329"/>
                  </a:cubicBezTo>
                  <a:lnTo>
                    <a:pt x="124" y="288"/>
                  </a:lnTo>
                  <a:lnTo>
                    <a:pt x="124" y="247"/>
                  </a:lnTo>
                  <a:cubicBezTo>
                    <a:pt x="124" y="206"/>
                    <a:pt x="124" y="165"/>
                    <a:pt x="175" y="124"/>
                  </a:cubicBezTo>
                  <a:cubicBezTo>
                    <a:pt x="196" y="98"/>
                    <a:pt x="226" y="86"/>
                    <a:pt x="257" y="86"/>
                  </a:cubicBezTo>
                  <a:cubicBezTo>
                    <a:pt x="288" y="86"/>
                    <a:pt x="319" y="98"/>
                    <a:pt x="339" y="124"/>
                  </a:cubicBezTo>
                  <a:lnTo>
                    <a:pt x="380" y="124"/>
                  </a:lnTo>
                  <a:lnTo>
                    <a:pt x="380" y="32"/>
                  </a:lnTo>
                  <a:cubicBezTo>
                    <a:pt x="339" y="11"/>
                    <a:pt x="298" y="1"/>
                    <a:pt x="256"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2547;p74">
              <a:extLst>
                <a:ext uri="{FF2B5EF4-FFF2-40B4-BE49-F238E27FC236}">
                  <a16:creationId xmlns:a16="http://schemas.microsoft.com/office/drawing/2014/main" id="{24F124F0-403D-9DD2-B8D7-3C20FF420B3C}"/>
                </a:ext>
              </a:extLst>
            </p:cNvPr>
            <p:cNvSpPr/>
            <p:nvPr/>
          </p:nvSpPr>
          <p:spPr>
            <a:xfrm>
              <a:off x="1677800" y="2467150"/>
              <a:ext cx="28000" cy="20300"/>
            </a:xfrm>
            <a:custGeom>
              <a:avLst/>
              <a:gdLst/>
              <a:ahLst/>
              <a:cxnLst/>
              <a:rect l="l" t="t" r="r" b="b"/>
              <a:pathLst>
                <a:path w="1120" h="812" extrusionOk="0">
                  <a:moveTo>
                    <a:pt x="863" y="0"/>
                  </a:moveTo>
                  <a:cubicBezTo>
                    <a:pt x="565" y="41"/>
                    <a:pt x="309" y="175"/>
                    <a:pt x="93" y="380"/>
                  </a:cubicBezTo>
                  <a:cubicBezTo>
                    <a:pt x="52" y="473"/>
                    <a:pt x="0" y="555"/>
                    <a:pt x="0" y="596"/>
                  </a:cubicBezTo>
                  <a:cubicBezTo>
                    <a:pt x="0" y="688"/>
                    <a:pt x="52" y="771"/>
                    <a:pt x="134" y="812"/>
                  </a:cubicBezTo>
                  <a:cubicBezTo>
                    <a:pt x="175" y="812"/>
                    <a:pt x="216" y="771"/>
                    <a:pt x="257" y="771"/>
                  </a:cubicBezTo>
                  <a:cubicBezTo>
                    <a:pt x="473" y="688"/>
                    <a:pt x="688" y="596"/>
                    <a:pt x="863" y="473"/>
                  </a:cubicBezTo>
                  <a:cubicBezTo>
                    <a:pt x="945" y="380"/>
                    <a:pt x="1027" y="339"/>
                    <a:pt x="1079" y="257"/>
                  </a:cubicBezTo>
                  <a:cubicBezTo>
                    <a:pt x="1120" y="124"/>
                    <a:pt x="1027" y="0"/>
                    <a:pt x="94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2548;p74">
              <a:extLst>
                <a:ext uri="{FF2B5EF4-FFF2-40B4-BE49-F238E27FC236}">
                  <a16:creationId xmlns:a16="http://schemas.microsoft.com/office/drawing/2014/main" id="{D9FB2805-DAE2-8D74-F28C-026F229F70D4}"/>
                </a:ext>
              </a:extLst>
            </p:cNvPr>
            <p:cNvSpPr/>
            <p:nvPr/>
          </p:nvSpPr>
          <p:spPr>
            <a:xfrm>
              <a:off x="1815925" y="2434800"/>
              <a:ext cx="30050" cy="16200"/>
            </a:xfrm>
            <a:custGeom>
              <a:avLst/>
              <a:gdLst/>
              <a:ahLst/>
              <a:cxnLst/>
              <a:rect l="l" t="t" r="r" b="b"/>
              <a:pathLst>
                <a:path w="1202" h="648" extrusionOk="0">
                  <a:moveTo>
                    <a:pt x="838" y="1"/>
                  </a:moveTo>
                  <a:cubicBezTo>
                    <a:pt x="589" y="1"/>
                    <a:pt x="346" y="88"/>
                    <a:pt x="175" y="267"/>
                  </a:cubicBezTo>
                  <a:cubicBezTo>
                    <a:pt x="123" y="309"/>
                    <a:pt x="41" y="350"/>
                    <a:pt x="41" y="442"/>
                  </a:cubicBezTo>
                  <a:cubicBezTo>
                    <a:pt x="0" y="524"/>
                    <a:pt x="41" y="606"/>
                    <a:pt x="123" y="647"/>
                  </a:cubicBezTo>
                  <a:lnTo>
                    <a:pt x="257" y="647"/>
                  </a:lnTo>
                  <a:cubicBezTo>
                    <a:pt x="472" y="606"/>
                    <a:pt x="688" y="524"/>
                    <a:pt x="893" y="442"/>
                  </a:cubicBezTo>
                  <a:cubicBezTo>
                    <a:pt x="986" y="442"/>
                    <a:pt x="1109" y="391"/>
                    <a:pt x="1150" y="309"/>
                  </a:cubicBezTo>
                  <a:cubicBezTo>
                    <a:pt x="1202" y="185"/>
                    <a:pt x="1150" y="52"/>
                    <a:pt x="1068" y="52"/>
                  </a:cubicBezTo>
                  <a:lnTo>
                    <a:pt x="986" y="11"/>
                  </a:lnTo>
                  <a:cubicBezTo>
                    <a:pt x="937" y="4"/>
                    <a:pt x="887" y="1"/>
                    <a:pt x="838"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2549;p74">
              <a:extLst>
                <a:ext uri="{FF2B5EF4-FFF2-40B4-BE49-F238E27FC236}">
                  <a16:creationId xmlns:a16="http://schemas.microsoft.com/office/drawing/2014/main" id="{F41B34A3-AA7B-4874-FC37-FA84ED67D244}"/>
                </a:ext>
              </a:extLst>
            </p:cNvPr>
            <p:cNvSpPr/>
            <p:nvPr/>
          </p:nvSpPr>
          <p:spPr>
            <a:xfrm>
              <a:off x="1775350" y="2539800"/>
              <a:ext cx="29800" cy="18250"/>
            </a:xfrm>
            <a:custGeom>
              <a:avLst/>
              <a:gdLst/>
              <a:ahLst/>
              <a:cxnLst/>
              <a:rect l="l" t="t" r="r" b="b"/>
              <a:pathLst>
                <a:path w="1192" h="730" extrusionOk="0">
                  <a:moveTo>
                    <a:pt x="1110" y="0"/>
                  </a:moveTo>
                  <a:cubicBezTo>
                    <a:pt x="1027" y="216"/>
                    <a:pt x="853" y="391"/>
                    <a:pt x="678" y="514"/>
                  </a:cubicBezTo>
                  <a:cubicBezTo>
                    <a:pt x="519" y="582"/>
                    <a:pt x="366" y="622"/>
                    <a:pt x="210" y="622"/>
                  </a:cubicBezTo>
                  <a:cubicBezTo>
                    <a:pt x="154" y="622"/>
                    <a:pt x="98" y="617"/>
                    <a:pt x="42" y="606"/>
                  </a:cubicBezTo>
                  <a:cubicBezTo>
                    <a:pt x="42" y="606"/>
                    <a:pt x="1" y="606"/>
                    <a:pt x="1" y="647"/>
                  </a:cubicBezTo>
                  <a:cubicBezTo>
                    <a:pt x="1" y="688"/>
                    <a:pt x="1" y="688"/>
                    <a:pt x="42" y="688"/>
                  </a:cubicBezTo>
                  <a:cubicBezTo>
                    <a:pt x="83" y="730"/>
                    <a:pt x="124" y="730"/>
                    <a:pt x="165" y="730"/>
                  </a:cubicBezTo>
                  <a:cubicBezTo>
                    <a:pt x="339" y="730"/>
                    <a:pt x="555" y="688"/>
                    <a:pt x="719" y="606"/>
                  </a:cubicBezTo>
                  <a:cubicBezTo>
                    <a:pt x="935" y="473"/>
                    <a:pt x="1110" y="257"/>
                    <a:pt x="1192" y="41"/>
                  </a:cubicBezTo>
                  <a:lnTo>
                    <a:pt x="1192"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2550;p74">
              <a:extLst>
                <a:ext uri="{FF2B5EF4-FFF2-40B4-BE49-F238E27FC236}">
                  <a16:creationId xmlns:a16="http://schemas.microsoft.com/office/drawing/2014/main" id="{46B8FE06-93B4-058C-682E-C8AA8B0E00C7}"/>
                </a:ext>
              </a:extLst>
            </p:cNvPr>
            <p:cNvSpPr/>
            <p:nvPr/>
          </p:nvSpPr>
          <p:spPr>
            <a:xfrm>
              <a:off x="1902425" y="2385975"/>
              <a:ext cx="70625" cy="80175"/>
            </a:xfrm>
            <a:custGeom>
              <a:avLst/>
              <a:gdLst/>
              <a:ahLst/>
              <a:cxnLst/>
              <a:rect l="l" t="t" r="r" b="b"/>
              <a:pathLst>
                <a:path w="2825" h="3207" extrusionOk="0">
                  <a:moveTo>
                    <a:pt x="1565" y="1"/>
                  </a:moveTo>
                  <a:cubicBezTo>
                    <a:pt x="1082" y="1"/>
                    <a:pt x="589" y="289"/>
                    <a:pt x="350" y="680"/>
                  </a:cubicBezTo>
                  <a:cubicBezTo>
                    <a:pt x="1" y="1235"/>
                    <a:pt x="257" y="2220"/>
                    <a:pt x="607" y="2693"/>
                  </a:cubicBezTo>
                  <a:cubicBezTo>
                    <a:pt x="771" y="2991"/>
                    <a:pt x="1079" y="3206"/>
                    <a:pt x="1418" y="3206"/>
                  </a:cubicBezTo>
                  <a:cubicBezTo>
                    <a:pt x="1674" y="3206"/>
                    <a:pt x="1972" y="3073"/>
                    <a:pt x="2188" y="2908"/>
                  </a:cubicBezTo>
                  <a:cubicBezTo>
                    <a:pt x="2619" y="2518"/>
                    <a:pt x="2825" y="1882"/>
                    <a:pt x="2784" y="1276"/>
                  </a:cubicBezTo>
                  <a:cubicBezTo>
                    <a:pt x="2742" y="855"/>
                    <a:pt x="2527" y="382"/>
                    <a:pt x="2147" y="167"/>
                  </a:cubicBezTo>
                  <a:cubicBezTo>
                    <a:pt x="1968" y="51"/>
                    <a:pt x="1767" y="1"/>
                    <a:pt x="1565" y="1"/>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2551;p74">
              <a:extLst>
                <a:ext uri="{FF2B5EF4-FFF2-40B4-BE49-F238E27FC236}">
                  <a16:creationId xmlns:a16="http://schemas.microsoft.com/office/drawing/2014/main" id="{AB408883-2C12-2AF4-A4DE-39EE4B367396}"/>
                </a:ext>
              </a:extLst>
            </p:cNvPr>
            <p:cNvSpPr/>
            <p:nvPr/>
          </p:nvSpPr>
          <p:spPr>
            <a:xfrm>
              <a:off x="1608475" y="2262650"/>
              <a:ext cx="324025" cy="185950"/>
            </a:xfrm>
            <a:custGeom>
              <a:avLst/>
              <a:gdLst/>
              <a:ahLst/>
              <a:cxnLst/>
              <a:rect l="l" t="t" r="r" b="b"/>
              <a:pathLst>
                <a:path w="12961" h="7438" extrusionOk="0">
                  <a:moveTo>
                    <a:pt x="6494" y="0"/>
                  </a:moveTo>
                  <a:cubicBezTo>
                    <a:pt x="6452" y="0"/>
                    <a:pt x="6409" y="2"/>
                    <a:pt x="6368" y="6"/>
                  </a:cubicBezTo>
                  <a:cubicBezTo>
                    <a:pt x="5905" y="6"/>
                    <a:pt x="5474" y="140"/>
                    <a:pt x="5043" y="263"/>
                  </a:cubicBezTo>
                  <a:cubicBezTo>
                    <a:pt x="3677" y="736"/>
                    <a:pt x="2435" y="1465"/>
                    <a:pt x="1490" y="2533"/>
                  </a:cubicBezTo>
                  <a:cubicBezTo>
                    <a:pt x="555" y="3600"/>
                    <a:pt x="1" y="5059"/>
                    <a:pt x="165" y="6465"/>
                  </a:cubicBezTo>
                  <a:cubicBezTo>
                    <a:pt x="258" y="6815"/>
                    <a:pt x="381" y="7236"/>
                    <a:pt x="679" y="7369"/>
                  </a:cubicBezTo>
                  <a:cubicBezTo>
                    <a:pt x="783" y="7418"/>
                    <a:pt x="886" y="7438"/>
                    <a:pt x="988" y="7438"/>
                  </a:cubicBezTo>
                  <a:cubicBezTo>
                    <a:pt x="1227" y="7438"/>
                    <a:pt x="1456" y="7329"/>
                    <a:pt x="1664" y="7236"/>
                  </a:cubicBezTo>
                  <a:cubicBezTo>
                    <a:pt x="3082" y="6424"/>
                    <a:pt x="4057" y="5059"/>
                    <a:pt x="4314" y="3477"/>
                  </a:cubicBezTo>
                  <a:cubicBezTo>
                    <a:pt x="4447" y="3816"/>
                    <a:pt x="4745" y="4114"/>
                    <a:pt x="5084" y="4155"/>
                  </a:cubicBezTo>
                  <a:cubicBezTo>
                    <a:pt x="5300" y="4155"/>
                    <a:pt x="5515" y="4073"/>
                    <a:pt x="5731" y="3939"/>
                  </a:cubicBezTo>
                  <a:cubicBezTo>
                    <a:pt x="6368" y="3600"/>
                    <a:pt x="6932" y="3087"/>
                    <a:pt x="7353" y="2533"/>
                  </a:cubicBezTo>
                  <a:cubicBezTo>
                    <a:pt x="7446" y="3005"/>
                    <a:pt x="7702" y="3477"/>
                    <a:pt x="8041" y="3816"/>
                  </a:cubicBezTo>
                  <a:cubicBezTo>
                    <a:pt x="8535" y="4347"/>
                    <a:pt x="9265" y="4641"/>
                    <a:pt x="9999" y="4641"/>
                  </a:cubicBezTo>
                  <a:cubicBezTo>
                    <a:pt x="10090" y="4641"/>
                    <a:pt x="10180" y="4636"/>
                    <a:pt x="10270" y="4627"/>
                  </a:cubicBezTo>
                  <a:lnTo>
                    <a:pt x="10270" y="4627"/>
                  </a:lnTo>
                  <a:cubicBezTo>
                    <a:pt x="10177" y="5315"/>
                    <a:pt x="10609" y="5911"/>
                    <a:pt x="11163" y="6342"/>
                  </a:cubicBezTo>
                  <a:cubicBezTo>
                    <a:pt x="11420" y="6507"/>
                    <a:pt x="11677" y="6681"/>
                    <a:pt x="12015" y="6763"/>
                  </a:cubicBezTo>
                  <a:cubicBezTo>
                    <a:pt x="12149" y="6815"/>
                    <a:pt x="12272" y="6815"/>
                    <a:pt x="12447" y="6815"/>
                  </a:cubicBezTo>
                  <a:cubicBezTo>
                    <a:pt x="12621" y="6979"/>
                    <a:pt x="12744" y="7195"/>
                    <a:pt x="12919" y="7369"/>
                  </a:cubicBezTo>
                  <a:cubicBezTo>
                    <a:pt x="12960" y="7153"/>
                    <a:pt x="12960" y="6938"/>
                    <a:pt x="12919" y="6681"/>
                  </a:cubicBezTo>
                  <a:lnTo>
                    <a:pt x="12960" y="6681"/>
                  </a:lnTo>
                  <a:cubicBezTo>
                    <a:pt x="12919" y="5654"/>
                    <a:pt x="12786" y="4668"/>
                    <a:pt x="12406" y="3734"/>
                  </a:cubicBezTo>
                  <a:cubicBezTo>
                    <a:pt x="12015" y="2789"/>
                    <a:pt x="11379" y="1937"/>
                    <a:pt x="10475" y="1424"/>
                  </a:cubicBezTo>
                  <a:cubicBezTo>
                    <a:pt x="10113" y="1215"/>
                    <a:pt x="9652" y="1118"/>
                    <a:pt x="9177" y="1118"/>
                  </a:cubicBezTo>
                  <a:cubicBezTo>
                    <a:pt x="8763" y="1118"/>
                    <a:pt x="8337" y="1192"/>
                    <a:pt x="7959" y="1331"/>
                  </a:cubicBezTo>
                  <a:cubicBezTo>
                    <a:pt x="7959" y="992"/>
                    <a:pt x="7826" y="653"/>
                    <a:pt x="7610" y="438"/>
                  </a:cubicBezTo>
                  <a:cubicBezTo>
                    <a:pt x="7304" y="169"/>
                    <a:pt x="6889" y="0"/>
                    <a:pt x="6494"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2552;p74">
              <a:extLst>
                <a:ext uri="{FF2B5EF4-FFF2-40B4-BE49-F238E27FC236}">
                  <a16:creationId xmlns:a16="http://schemas.microsoft.com/office/drawing/2014/main" id="{BB897314-2814-CC61-0CD0-A70AEB64F54C}"/>
                </a:ext>
              </a:extLst>
            </p:cNvPr>
            <p:cNvSpPr/>
            <p:nvPr/>
          </p:nvSpPr>
          <p:spPr>
            <a:xfrm>
              <a:off x="1922975" y="2600325"/>
              <a:ext cx="45975" cy="31650"/>
            </a:xfrm>
            <a:custGeom>
              <a:avLst/>
              <a:gdLst/>
              <a:ahLst/>
              <a:cxnLst/>
              <a:rect l="l" t="t" r="r" b="b"/>
              <a:pathLst>
                <a:path w="1839" h="1266" extrusionOk="0">
                  <a:moveTo>
                    <a:pt x="638" y="0"/>
                  </a:moveTo>
                  <a:cubicBezTo>
                    <a:pt x="205" y="0"/>
                    <a:pt x="0" y="496"/>
                    <a:pt x="0" y="496"/>
                  </a:cubicBezTo>
                  <a:lnTo>
                    <a:pt x="1232" y="1266"/>
                  </a:lnTo>
                  <a:cubicBezTo>
                    <a:pt x="1232" y="1266"/>
                    <a:pt x="1838" y="619"/>
                    <a:pt x="1068" y="147"/>
                  </a:cubicBezTo>
                  <a:cubicBezTo>
                    <a:pt x="905" y="41"/>
                    <a:pt x="762" y="0"/>
                    <a:pt x="638" y="0"/>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2553;p74">
              <a:extLst>
                <a:ext uri="{FF2B5EF4-FFF2-40B4-BE49-F238E27FC236}">
                  <a16:creationId xmlns:a16="http://schemas.microsoft.com/office/drawing/2014/main" id="{378C2696-4AAC-C963-A245-5F0D33568720}"/>
                </a:ext>
              </a:extLst>
            </p:cNvPr>
            <p:cNvSpPr/>
            <p:nvPr/>
          </p:nvSpPr>
          <p:spPr>
            <a:xfrm>
              <a:off x="1795625" y="2612700"/>
              <a:ext cx="158175" cy="224650"/>
            </a:xfrm>
            <a:custGeom>
              <a:avLst/>
              <a:gdLst/>
              <a:ahLst/>
              <a:cxnLst/>
              <a:rect l="l" t="t" r="r" b="b"/>
              <a:pathLst>
                <a:path w="6327" h="8986" extrusionOk="0">
                  <a:moveTo>
                    <a:pt x="5094" y="1"/>
                  </a:moveTo>
                  <a:lnTo>
                    <a:pt x="4581" y="771"/>
                  </a:lnTo>
                  <a:lnTo>
                    <a:pt x="771" y="6542"/>
                  </a:lnTo>
                  <a:lnTo>
                    <a:pt x="771" y="6583"/>
                  </a:lnTo>
                  <a:lnTo>
                    <a:pt x="1" y="8986"/>
                  </a:lnTo>
                  <a:lnTo>
                    <a:pt x="1880" y="7487"/>
                  </a:lnTo>
                  <a:lnTo>
                    <a:pt x="1921" y="7394"/>
                  </a:lnTo>
                  <a:lnTo>
                    <a:pt x="5813" y="1582"/>
                  </a:lnTo>
                  <a:lnTo>
                    <a:pt x="6326" y="771"/>
                  </a:lnTo>
                  <a:lnTo>
                    <a:pt x="509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2554;p74">
              <a:extLst>
                <a:ext uri="{FF2B5EF4-FFF2-40B4-BE49-F238E27FC236}">
                  <a16:creationId xmlns:a16="http://schemas.microsoft.com/office/drawing/2014/main" id="{E105B209-25D7-52E1-8496-010068DB06C8}"/>
                </a:ext>
              </a:extLst>
            </p:cNvPr>
            <p:cNvSpPr/>
            <p:nvPr/>
          </p:nvSpPr>
          <p:spPr>
            <a:xfrm>
              <a:off x="1825425" y="2634025"/>
              <a:ext cx="93200" cy="137875"/>
            </a:xfrm>
            <a:custGeom>
              <a:avLst/>
              <a:gdLst/>
              <a:ahLst/>
              <a:cxnLst/>
              <a:rect l="l" t="t" r="r" b="b"/>
              <a:pathLst>
                <a:path w="3728" h="5515" extrusionOk="0">
                  <a:moveTo>
                    <a:pt x="3687" y="0"/>
                  </a:moveTo>
                  <a:lnTo>
                    <a:pt x="0" y="5514"/>
                  </a:lnTo>
                  <a:lnTo>
                    <a:pt x="3728" y="41"/>
                  </a:lnTo>
                  <a:lnTo>
                    <a:pt x="3728"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2555;p74">
              <a:extLst>
                <a:ext uri="{FF2B5EF4-FFF2-40B4-BE49-F238E27FC236}">
                  <a16:creationId xmlns:a16="http://schemas.microsoft.com/office/drawing/2014/main" id="{7B963A36-3936-B026-E0DF-04112C98EB69}"/>
                </a:ext>
              </a:extLst>
            </p:cNvPr>
            <p:cNvSpPr/>
            <p:nvPr/>
          </p:nvSpPr>
          <p:spPr>
            <a:xfrm>
              <a:off x="1842625" y="2644800"/>
              <a:ext cx="90900" cy="137875"/>
            </a:xfrm>
            <a:custGeom>
              <a:avLst/>
              <a:gdLst/>
              <a:ahLst/>
              <a:cxnLst/>
              <a:rect l="l" t="t" r="r" b="b"/>
              <a:pathLst>
                <a:path w="3636" h="5515" extrusionOk="0">
                  <a:moveTo>
                    <a:pt x="3635" y="0"/>
                  </a:moveTo>
                  <a:lnTo>
                    <a:pt x="0" y="5515"/>
                  </a:lnTo>
                  <a:lnTo>
                    <a:pt x="3635" y="41"/>
                  </a:lnTo>
                  <a:lnTo>
                    <a:pt x="3635"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2556;p74">
              <a:extLst>
                <a:ext uri="{FF2B5EF4-FFF2-40B4-BE49-F238E27FC236}">
                  <a16:creationId xmlns:a16="http://schemas.microsoft.com/office/drawing/2014/main" id="{DC455816-0F11-82A6-8E87-0E7FCA801985}"/>
                </a:ext>
              </a:extLst>
            </p:cNvPr>
            <p:cNvSpPr/>
            <p:nvPr/>
          </p:nvSpPr>
          <p:spPr>
            <a:xfrm>
              <a:off x="1795625" y="2771875"/>
              <a:ext cx="48050" cy="65475"/>
            </a:xfrm>
            <a:custGeom>
              <a:avLst/>
              <a:gdLst/>
              <a:ahLst/>
              <a:cxnLst/>
              <a:rect l="l" t="t" r="r" b="b"/>
              <a:pathLst>
                <a:path w="1922" h="2619" extrusionOk="0">
                  <a:moveTo>
                    <a:pt x="1192" y="0"/>
                  </a:moveTo>
                  <a:lnTo>
                    <a:pt x="771" y="175"/>
                  </a:lnTo>
                  <a:lnTo>
                    <a:pt x="771" y="216"/>
                  </a:lnTo>
                  <a:lnTo>
                    <a:pt x="299" y="1715"/>
                  </a:lnTo>
                  <a:lnTo>
                    <a:pt x="1" y="2619"/>
                  </a:lnTo>
                  <a:lnTo>
                    <a:pt x="1" y="2619"/>
                  </a:lnTo>
                  <a:lnTo>
                    <a:pt x="730" y="2013"/>
                  </a:lnTo>
                  <a:lnTo>
                    <a:pt x="1880" y="1120"/>
                  </a:lnTo>
                  <a:lnTo>
                    <a:pt x="1921" y="1027"/>
                  </a:lnTo>
                  <a:lnTo>
                    <a:pt x="1880" y="432"/>
                  </a:lnTo>
                  <a:lnTo>
                    <a:pt x="1243" y="822"/>
                  </a:lnTo>
                  <a:lnTo>
                    <a:pt x="1192"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2557;p74">
              <a:extLst>
                <a:ext uri="{FF2B5EF4-FFF2-40B4-BE49-F238E27FC236}">
                  <a16:creationId xmlns:a16="http://schemas.microsoft.com/office/drawing/2014/main" id="{510B3147-11CD-67C1-D18E-E47FA60C8952}"/>
                </a:ext>
              </a:extLst>
            </p:cNvPr>
            <p:cNvSpPr/>
            <p:nvPr/>
          </p:nvSpPr>
          <p:spPr>
            <a:xfrm>
              <a:off x="1795625" y="2814350"/>
              <a:ext cx="18250" cy="23000"/>
            </a:xfrm>
            <a:custGeom>
              <a:avLst/>
              <a:gdLst/>
              <a:ahLst/>
              <a:cxnLst/>
              <a:rect l="l" t="t" r="r" b="b"/>
              <a:pathLst>
                <a:path w="730" h="920" extrusionOk="0">
                  <a:moveTo>
                    <a:pt x="435" y="0"/>
                  </a:moveTo>
                  <a:cubicBezTo>
                    <a:pt x="391" y="0"/>
                    <a:pt x="345" y="5"/>
                    <a:pt x="299" y="16"/>
                  </a:cubicBezTo>
                  <a:lnTo>
                    <a:pt x="1" y="920"/>
                  </a:lnTo>
                  <a:lnTo>
                    <a:pt x="1" y="920"/>
                  </a:lnTo>
                  <a:lnTo>
                    <a:pt x="730" y="314"/>
                  </a:lnTo>
                  <a:lnTo>
                    <a:pt x="730" y="273"/>
                  </a:lnTo>
                  <a:cubicBezTo>
                    <a:pt x="730" y="232"/>
                    <a:pt x="730" y="150"/>
                    <a:pt x="679" y="98"/>
                  </a:cubicBezTo>
                  <a:cubicBezTo>
                    <a:pt x="649" y="38"/>
                    <a:pt x="552" y="0"/>
                    <a:pt x="43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2558;p74">
              <a:extLst>
                <a:ext uri="{FF2B5EF4-FFF2-40B4-BE49-F238E27FC236}">
                  <a16:creationId xmlns:a16="http://schemas.microsoft.com/office/drawing/2014/main" id="{A099C348-6141-4993-904D-93BE5C2A7264}"/>
                </a:ext>
              </a:extLst>
            </p:cNvPr>
            <p:cNvSpPr/>
            <p:nvPr/>
          </p:nvSpPr>
          <p:spPr>
            <a:xfrm>
              <a:off x="1910125" y="2612700"/>
              <a:ext cx="43675" cy="39575"/>
            </a:xfrm>
            <a:custGeom>
              <a:avLst/>
              <a:gdLst/>
              <a:ahLst/>
              <a:cxnLst/>
              <a:rect l="l" t="t" r="r" b="b"/>
              <a:pathLst>
                <a:path w="1747" h="1583" extrusionOk="0">
                  <a:moveTo>
                    <a:pt x="514" y="1"/>
                  </a:moveTo>
                  <a:lnTo>
                    <a:pt x="340" y="257"/>
                  </a:lnTo>
                  <a:lnTo>
                    <a:pt x="340" y="299"/>
                  </a:lnTo>
                  <a:lnTo>
                    <a:pt x="206" y="422"/>
                  </a:lnTo>
                  <a:lnTo>
                    <a:pt x="206" y="463"/>
                  </a:lnTo>
                  <a:lnTo>
                    <a:pt x="1" y="771"/>
                  </a:lnTo>
                  <a:lnTo>
                    <a:pt x="1233" y="1582"/>
                  </a:lnTo>
                  <a:lnTo>
                    <a:pt x="1449" y="1284"/>
                  </a:lnTo>
                  <a:lnTo>
                    <a:pt x="1449" y="1233"/>
                  </a:lnTo>
                  <a:lnTo>
                    <a:pt x="1582" y="1069"/>
                  </a:lnTo>
                  <a:lnTo>
                    <a:pt x="1746" y="771"/>
                  </a:lnTo>
                  <a:lnTo>
                    <a:pt x="514" y="1"/>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2559;p74">
              <a:extLst>
                <a:ext uri="{FF2B5EF4-FFF2-40B4-BE49-F238E27FC236}">
                  <a16:creationId xmlns:a16="http://schemas.microsoft.com/office/drawing/2014/main" id="{3723DD81-D221-B8C1-BB89-AD0C88055B8F}"/>
                </a:ext>
              </a:extLst>
            </p:cNvPr>
            <p:cNvSpPr/>
            <p:nvPr/>
          </p:nvSpPr>
          <p:spPr>
            <a:xfrm>
              <a:off x="1918600" y="2619125"/>
              <a:ext cx="31100" cy="20300"/>
            </a:xfrm>
            <a:custGeom>
              <a:avLst/>
              <a:gdLst/>
              <a:ahLst/>
              <a:cxnLst/>
              <a:rect l="l" t="t" r="r" b="b"/>
              <a:pathLst>
                <a:path w="1244" h="812" extrusionOk="0">
                  <a:moveTo>
                    <a:pt x="1" y="0"/>
                  </a:moveTo>
                  <a:lnTo>
                    <a:pt x="1" y="42"/>
                  </a:lnTo>
                  <a:lnTo>
                    <a:pt x="1243" y="812"/>
                  </a:lnTo>
                  <a:lnTo>
                    <a:pt x="1"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2560;p74">
              <a:extLst>
                <a:ext uri="{FF2B5EF4-FFF2-40B4-BE49-F238E27FC236}">
                  <a16:creationId xmlns:a16="http://schemas.microsoft.com/office/drawing/2014/main" id="{01FF5FB8-91F0-C34F-75BA-98018263E642}"/>
                </a:ext>
              </a:extLst>
            </p:cNvPr>
            <p:cNvSpPr/>
            <p:nvPr/>
          </p:nvSpPr>
          <p:spPr>
            <a:xfrm>
              <a:off x="1915275" y="2623225"/>
              <a:ext cx="31075" cy="21600"/>
            </a:xfrm>
            <a:custGeom>
              <a:avLst/>
              <a:gdLst/>
              <a:ahLst/>
              <a:cxnLst/>
              <a:rect l="l" t="t" r="r" b="b"/>
              <a:pathLst>
                <a:path w="1243" h="864" extrusionOk="0">
                  <a:moveTo>
                    <a:pt x="0" y="1"/>
                  </a:moveTo>
                  <a:lnTo>
                    <a:pt x="0" y="42"/>
                  </a:lnTo>
                  <a:lnTo>
                    <a:pt x="1243" y="863"/>
                  </a:lnTo>
                  <a:lnTo>
                    <a:pt x="1243" y="812"/>
                  </a:lnTo>
                  <a:lnTo>
                    <a:pt x="0"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2561;p74">
              <a:extLst>
                <a:ext uri="{FF2B5EF4-FFF2-40B4-BE49-F238E27FC236}">
                  <a16:creationId xmlns:a16="http://schemas.microsoft.com/office/drawing/2014/main" id="{9B5FF9CD-ECDE-5BE0-9998-C75A70AB025D}"/>
                </a:ext>
              </a:extLst>
            </p:cNvPr>
            <p:cNvSpPr/>
            <p:nvPr/>
          </p:nvSpPr>
          <p:spPr>
            <a:xfrm>
              <a:off x="1932475" y="2676875"/>
              <a:ext cx="170225" cy="52400"/>
            </a:xfrm>
            <a:custGeom>
              <a:avLst/>
              <a:gdLst/>
              <a:ahLst/>
              <a:cxnLst/>
              <a:rect l="l" t="t" r="r" b="b"/>
              <a:pathLst>
                <a:path w="6809" h="2096" extrusionOk="0">
                  <a:moveTo>
                    <a:pt x="6757" y="1"/>
                  </a:moveTo>
                  <a:lnTo>
                    <a:pt x="41" y="2003"/>
                  </a:lnTo>
                  <a:cubicBezTo>
                    <a:pt x="0" y="2003"/>
                    <a:pt x="0" y="2055"/>
                    <a:pt x="0" y="2096"/>
                  </a:cubicBezTo>
                  <a:lnTo>
                    <a:pt x="41" y="2096"/>
                  </a:lnTo>
                  <a:lnTo>
                    <a:pt x="6808" y="83"/>
                  </a:lnTo>
                  <a:lnTo>
                    <a:pt x="6808" y="42"/>
                  </a:lnTo>
                  <a:cubicBezTo>
                    <a:pt x="6808" y="1"/>
                    <a:pt x="6757" y="1"/>
                    <a:pt x="6757"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2562;p74">
              <a:extLst>
                <a:ext uri="{FF2B5EF4-FFF2-40B4-BE49-F238E27FC236}">
                  <a16:creationId xmlns:a16="http://schemas.microsoft.com/office/drawing/2014/main" id="{0BFB80FF-5EC4-E2D3-00F8-F48F7CE2E109}"/>
                </a:ext>
              </a:extLst>
            </p:cNvPr>
            <p:cNvSpPr/>
            <p:nvPr/>
          </p:nvSpPr>
          <p:spPr>
            <a:xfrm>
              <a:off x="1799750" y="2694800"/>
              <a:ext cx="238775" cy="138200"/>
            </a:xfrm>
            <a:custGeom>
              <a:avLst/>
              <a:gdLst/>
              <a:ahLst/>
              <a:cxnLst/>
              <a:rect l="l" t="t" r="r" b="b"/>
              <a:pathLst>
                <a:path w="9551" h="5528" extrusionOk="0">
                  <a:moveTo>
                    <a:pt x="3044" y="1"/>
                  </a:moveTo>
                  <a:cubicBezTo>
                    <a:pt x="2733" y="1"/>
                    <a:pt x="2448" y="58"/>
                    <a:pt x="2187" y="259"/>
                  </a:cubicBezTo>
                  <a:cubicBezTo>
                    <a:pt x="1633" y="732"/>
                    <a:pt x="0" y="2919"/>
                    <a:pt x="431" y="3258"/>
                  </a:cubicBezTo>
                  <a:cubicBezTo>
                    <a:pt x="465" y="3284"/>
                    <a:pt x="509" y="3297"/>
                    <a:pt x="562" y="3297"/>
                  </a:cubicBezTo>
                  <a:cubicBezTo>
                    <a:pt x="1189" y="3297"/>
                    <a:pt x="3039" y="1595"/>
                    <a:pt x="3040" y="1594"/>
                  </a:cubicBezTo>
                  <a:lnTo>
                    <a:pt x="3040" y="1594"/>
                  </a:lnTo>
                  <a:cubicBezTo>
                    <a:pt x="3039" y="1595"/>
                    <a:pt x="1119" y="3648"/>
                    <a:pt x="1715" y="4367"/>
                  </a:cubicBezTo>
                  <a:cubicBezTo>
                    <a:pt x="1715" y="4367"/>
                    <a:pt x="1909" y="4600"/>
                    <a:pt x="2243" y="4600"/>
                  </a:cubicBezTo>
                  <a:cubicBezTo>
                    <a:pt x="2293" y="4600"/>
                    <a:pt x="2347" y="4595"/>
                    <a:pt x="2403" y="4583"/>
                  </a:cubicBezTo>
                  <a:cubicBezTo>
                    <a:pt x="2403" y="4583"/>
                    <a:pt x="2739" y="5164"/>
                    <a:pt x="3359" y="5164"/>
                  </a:cubicBezTo>
                  <a:cubicBezTo>
                    <a:pt x="3434" y="5164"/>
                    <a:pt x="3512" y="5156"/>
                    <a:pt x="3594" y="5137"/>
                  </a:cubicBezTo>
                  <a:cubicBezTo>
                    <a:pt x="3594" y="5137"/>
                    <a:pt x="4090" y="5520"/>
                    <a:pt x="4723" y="5520"/>
                  </a:cubicBezTo>
                  <a:cubicBezTo>
                    <a:pt x="4963" y="5520"/>
                    <a:pt x="5223" y="5464"/>
                    <a:pt x="5484" y="5312"/>
                  </a:cubicBezTo>
                  <a:lnTo>
                    <a:pt x="8215" y="5527"/>
                  </a:lnTo>
                  <a:cubicBezTo>
                    <a:pt x="8215" y="5527"/>
                    <a:pt x="9550" y="3433"/>
                    <a:pt x="6552" y="1543"/>
                  </a:cubicBezTo>
                  <a:cubicBezTo>
                    <a:pt x="6552" y="1543"/>
                    <a:pt x="5268" y="95"/>
                    <a:pt x="4364" y="95"/>
                  </a:cubicBezTo>
                  <a:cubicBezTo>
                    <a:pt x="3884" y="95"/>
                    <a:pt x="3444" y="1"/>
                    <a:pt x="3044" y="1"/>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2563;p74">
              <a:extLst>
                <a:ext uri="{FF2B5EF4-FFF2-40B4-BE49-F238E27FC236}">
                  <a16:creationId xmlns:a16="http://schemas.microsoft.com/office/drawing/2014/main" id="{21E88093-5A9A-B79D-3B3D-F9735C3F209B}"/>
                </a:ext>
              </a:extLst>
            </p:cNvPr>
            <p:cNvSpPr/>
            <p:nvPr/>
          </p:nvSpPr>
          <p:spPr>
            <a:xfrm>
              <a:off x="1998700" y="2800875"/>
              <a:ext cx="225925" cy="47925"/>
            </a:xfrm>
            <a:custGeom>
              <a:avLst/>
              <a:gdLst/>
              <a:ahLst/>
              <a:cxnLst/>
              <a:rect l="l" t="t" r="r" b="b"/>
              <a:pathLst>
                <a:path w="9037" h="1917" extrusionOk="0">
                  <a:moveTo>
                    <a:pt x="9037" y="1"/>
                  </a:moveTo>
                  <a:cubicBezTo>
                    <a:pt x="8986" y="1"/>
                    <a:pt x="8945" y="1"/>
                    <a:pt x="8945" y="42"/>
                  </a:cubicBezTo>
                  <a:cubicBezTo>
                    <a:pt x="8125" y="1564"/>
                    <a:pt x="4370" y="1808"/>
                    <a:pt x="2016" y="1808"/>
                  </a:cubicBezTo>
                  <a:cubicBezTo>
                    <a:pt x="1066" y="1808"/>
                    <a:pt x="344" y="1769"/>
                    <a:pt x="134" y="1757"/>
                  </a:cubicBezTo>
                  <a:lnTo>
                    <a:pt x="309" y="1284"/>
                  </a:lnTo>
                  <a:lnTo>
                    <a:pt x="309" y="1202"/>
                  </a:lnTo>
                  <a:cubicBezTo>
                    <a:pt x="257" y="1202"/>
                    <a:pt x="216" y="1243"/>
                    <a:pt x="216" y="1243"/>
                  </a:cubicBezTo>
                  <a:lnTo>
                    <a:pt x="0" y="1798"/>
                  </a:lnTo>
                  <a:lnTo>
                    <a:pt x="0" y="1839"/>
                  </a:lnTo>
                  <a:lnTo>
                    <a:pt x="134" y="1839"/>
                  </a:lnTo>
                  <a:cubicBezTo>
                    <a:pt x="392" y="1864"/>
                    <a:pt x="1202" y="1917"/>
                    <a:pt x="2238" y="1917"/>
                  </a:cubicBezTo>
                  <a:cubicBezTo>
                    <a:pt x="4620" y="1917"/>
                    <a:pt x="8200" y="1636"/>
                    <a:pt x="9037" y="83"/>
                  </a:cubicBezTo>
                  <a:lnTo>
                    <a:pt x="9037"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2564;p74">
              <a:extLst>
                <a:ext uri="{FF2B5EF4-FFF2-40B4-BE49-F238E27FC236}">
                  <a16:creationId xmlns:a16="http://schemas.microsoft.com/office/drawing/2014/main" id="{128945AF-3A37-FC10-4DF6-BBA7150BC9AD}"/>
                </a:ext>
              </a:extLst>
            </p:cNvPr>
            <p:cNvSpPr/>
            <p:nvPr/>
          </p:nvSpPr>
          <p:spPr>
            <a:xfrm>
              <a:off x="1490650" y="2676875"/>
              <a:ext cx="155075" cy="36225"/>
            </a:xfrm>
            <a:custGeom>
              <a:avLst/>
              <a:gdLst/>
              <a:ahLst/>
              <a:cxnLst/>
              <a:rect l="l" t="t" r="r" b="b"/>
              <a:pathLst>
                <a:path w="6203" h="1449" extrusionOk="0">
                  <a:moveTo>
                    <a:pt x="42" y="1"/>
                  </a:moveTo>
                  <a:cubicBezTo>
                    <a:pt x="0" y="1"/>
                    <a:pt x="0" y="1"/>
                    <a:pt x="0" y="42"/>
                  </a:cubicBezTo>
                  <a:cubicBezTo>
                    <a:pt x="0" y="83"/>
                    <a:pt x="0" y="83"/>
                    <a:pt x="42" y="83"/>
                  </a:cubicBezTo>
                  <a:lnTo>
                    <a:pt x="6162" y="1449"/>
                  </a:lnTo>
                  <a:cubicBezTo>
                    <a:pt x="6203" y="1449"/>
                    <a:pt x="6203" y="1408"/>
                    <a:pt x="6203" y="1408"/>
                  </a:cubicBezTo>
                  <a:cubicBezTo>
                    <a:pt x="6203" y="1367"/>
                    <a:pt x="6203" y="1367"/>
                    <a:pt x="6162" y="1326"/>
                  </a:cubicBezTo>
                  <a:lnTo>
                    <a:pt x="42"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2565;p74">
              <a:extLst>
                <a:ext uri="{FF2B5EF4-FFF2-40B4-BE49-F238E27FC236}">
                  <a16:creationId xmlns:a16="http://schemas.microsoft.com/office/drawing/2014/main" id="{C3C86C86-1CE7-6C73-7A38-D85F5E3BEB6D}"/>
                </a:ext>
              </a:extLst>
            </p:cNvPr>
            <p:cNvSpPr/>
            <p:nvPr/>
          </p:nvSpPr>
          <p:spPr>
            <a:xfrm>
              <a:off x="1517350" y="2711675"/>
              <a:ext cx="229025" cy="144625"/>
            </a:xfrm>
            <a:custGeom>
              <a:avLst/>
              <a:gdLst/>
              <a:ahLst/>
              <a:cxnLst/>
              <a:rect l="l" t="t" r="r" b="b"/>
              <a:pathLst>
                <a:path w="9161" h="5785" extrusionOk="0">
                  <a:moveTo>
                    <a:pt x="5321" y="0"/>
                  </a:moveTo>
                  <a:cubicBezTo>
                    <a:pt x="5239" y="0"/>
                    <a:pt x="5163" y="5"/>
                    <a:pt x="5094" y="16"/>
                  </a:cubicBezTo>
                  <a:cubicBezTo>
                    <a:pt x="5094" y="16"/>
                    <a:pt x="0" y="919"/>
                    <a:pt x="2824" y="4893"/>
                  </a:cubicBezTo>
                  <a:cubicBezTo>
                    <a:pt x="2824" y="4893"/>
                    <a:pt x="3789" y="5784"/>
                    <a:pt x="5040" y="5784"/>
                  </a:cubicBezTo>
                  <a:cubicBezTo>
                    <a:pt x="5184" y="5784"/>
                    <a:pt x="5333" y="5772"/>
                    <a:pt x="5484" y="5746"/>
                  </a:cubicBezTo>
                  <a:cubicBezTo>
                    <a:pt x="5484" y="5746"/>
                    <a:pt x="5556" y="5772"/>
                    <a:pt x="5677" y="5772"/>
                  </a:cubicBezTo>
                  <a:cubicBezTo>
                    <a:pt x="5904" y="5772"/>
                    <a:pt x="6304" y="5680"/>
                    <a:pt x="6727" y="5150"/>
                  </a:cubicBezTo>
                  <a:cubicBezTo>
                    <a:pt x="6727" y="5150"/>
                    <a:pt x="6757" y="5154"/>
                    <a:pt x="6807" y="5154"/>
                  </a:cubicBezTo>
                  <a:cubicBezTo>
                    <a:pt x="7067" y="5154"/>
                    <a:pt x="7857" y="5060"/>
                    <a:pt x="7753" y="3908"/>
                  </a:cubicBezTo>
                  <a:lnTo>
                    <a:pt x="7322" y="2665"/>
                  </a:lnTo>
                  <a:lnTo>
                    <a:pt x="7322" y="2665"/>
                  </a:lnTo>
                  <a:cubicBezTo>
                    <a:pt x="7322" y="2666"/>
                    <a:pt x="8051" y="4438"/>
                    <a:pt x="8565" y="4438"/>
                  </a:cubicBezTo>
                  <a:cubicBezTo>
                    <a:pt x="8593" y="4438"/>
                    <a:pt x="8620" y="4432"/>
                    <a:pt x="8647" y="4421"/>
                  </a:cubicBezTo>
                  <a:cubicBezTo>
                    <a:pt x="9160" y="4257"/>
                    <a:pt x="8524" y="1433"/>
                    <a:pt x="8092" y="1002"/>
                  </a:cubicBezTo>
                  <a:cubicBezTo>
                    <a:pt x="7698" y="570"/>
                    <a:pt x="6196" y="0"/>
                    <a:pt x="5321"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2566;p74">
              <a:extLst>
                <a:ext uri="{FF2B5EF4-FFF2-40B4-BE49-F238E27FC236}">
                  <a16:creationId xmlns:a16="http://schemas.microsoft.com/office/drawing/2014/main" id="{B0161383-1ED1-8CFA-F088-EB8FACB05700}"/>
                </a:ext>
              </a:extLst>
            </p:cNvPr>
            <p:cNvSpPr/>
            <p:nvPr/>
          </p:nvSpPr>
          <p:spPr>
            <a:xfrm>
              <a:off x="1682175" y="2746200"/>
              <a:ext cx="31075" cy="95275"/>
            </a:xfrm>
            <a:custGeom>
              <a:avLst/>
              <a:gdLst/>
              <a:ahLst/>
              <a:cxnLst/>
              <a:rect l="l" t="t" r="r" b="b"/>
              <a:pathLst>
                <a:path w="1243" h="3811" extrusionOk="0">
                  <a:moveTo>
                    <a:pt x="175" y="0"/>
                  </a:moveTo>
                  <a:cubicBezTo>
                    <a:pt x="134" y="52"/>
                    <a:pt x="134" y="52"/>
                    <a:pt x="134" y="93"/>
                  </a:cubicBezTo>
                  <a:cubicBezTo>
                    <a:pt x="298" y="432"/>
                    <a:pt x="472" y="822"/>
                    <a:pt x="647" y="1161"/>
                  </a:cubicBezTo>
                  <a:cubicBezTo>
                    <a:pt x="688" y="1243"/>
                    <a:pt x="729" y="1377"/>
                    <a:pt x="770" y="1459"/>
                  </a:cubicBezTo>
                  <a:cubicBezTo>
                    <a:pt x="945" y="1849"/>
                    <a:pt x="1160" y="2270"/>
                    <a:pt x="1160" y="2742"/>
                  </a:cubicBezTo>
                  <a:cubicBezTo>
                    <a:pt x="1160" y="3256"/>
                    <a:pt x="770" y="3595"/>
                    <a:pt x="41" y="3728"/>
                  </a:cubicBezTo>
                  <a:cubicBezTo>
                    <a:pt x="0" y="3728"/>
                    <a:pt x="0" y="3769"/>
                    <a:pt x="0" y="3769"/>
                  </a:cubicBezTo>
                  <a:cubicBezTo>
                    <a:pt x="0" y="3810"/>
                    <a:pt x="0" y="3810"/>
                    <a:pt x="41" y="3810"/>
                  </a:cubicBezTo>
                  <a:cubicBezTo>
                    <a:pt x="811" y="3687"/>
                    <a:pt x="1243" y="3297"/>
                    <a:pt x="1243" y="2742"/>
                  </a:cubicBezTo>
                  <a:cubicBezTo>
                    <a:pt x="1243" y="2270"/>
                    <a:pt x="1027" y="1849"/>
                    <a:pt x="852" y="1418"/>
                  </a:cubicBezTo>
                  <a:cubicBezTo>
                    <a:pt x="811" y="1335"/>
                    <a:pt x="770" y="1243"/>
                    <a:pt x="729" y="1120"/>
                  </a:cubicBezTo>
                  <a:cubicBezTo>
                    <a:pt x="555" y="771"/>
                    <a:pt x="390" y="391"/>
                    <a:pt x="216" y="52"/>
                  </a:cubicBezTo>
                  <a:cubicBezTo>
                    <a:pt x="216" y="0"/>
                    <a:pt x="175" y="0"/>
                    <a:pt x="1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2567;p74">
              <a:extLst>
                <a:ext uri="{FF2B5EF4-FFF2-40B4-BE49-F238E27FC236}">
                  <a16:creationId xmlns:a16="http://schemas.microsoft.com/office/drawing/2014/main" id="{A046AA59-BD17-4AF5-BE0F-637F7FCD1EDB}"/>
                </a:ext>
              </a:extLst>
            </p:cNvPr>
            <p:cNvSpPr/>
            <p:nvPr/>
          </p:nvSpPr>
          <p:spPr>
            <a:xfrm>
              <a:off x="1614900" y="2776225"/>
              <a:ext cx="77050" cy="80675"/>
            </a:xfrm>
            <a:custGeom>
              <a:avLst/>
              <a:gdLst/>
              <a:ahLst/>
              <a:cxnLst/>
              <a:rect l="l" t="t" r="r" b="b"/>
              <a:pathLst>
                <a:path w="3082" h="3227" extrusionOk="0">
                  <a:moveTo>
                    <a:pt x="1490" y="1"/>
                  </a:moveTo>
                  <a:lnTo>
                    <a:pt x="1490" y="83"/>
                  </a:lnTo>
                  <a:cubicBezTo>
                    <a:pt x="1921" y="648"/>
                    <a:pt x="2907" y="2188"/>
                    <a:pt x="2650" y="2650"/>
                  </a:cubicBezTo>
                  <a:cubicBezTo>
                    <a:pt x="2393" y="3093"/>
                    <a:pt x="1877" y="3123"/>
                    <a:pt x="1687" y="3123"/>
                  </a:cubicBezTo>
                  <a:cubicBezTo>
                    <a:pt x="1656" y="3123"/>
                    <a:pt x="1634" y="3123"/>
                    <a:pt x="1623" y="3123"/>
                  </a:cubicBezTo>
                  <a:lnTo>
                    <a:pt x="83" y="905"/>
                  </a:lnTo>
                  <a:cubicBezTo>
                    <a:pt x="83" y="905"/>
                    <a:pt x="64" y="882"/>
                    <a:pt x="52" y="882"/>
                  </a:cubicBezTo>
                  <a:cubicBezTo>
                    <a:pt x="46" y="882"/>
                    <a:pt x="42" y="887"/>
                    <a:pt x="42" y="905"/>
                  </a:cubicBezTo>
                  <a:cubicBezTo>
                    <a:pt x="1" y="905"/>
                    <a:pt x="1" y="946"/>
                    <a:pt x="42" y="946"/>
                  </a:cubicBezTo>
                  <a:lnTo>
                    <a:pt x="1541" y="3164"/>
                  </a:lnTo>
                  <a:lnTo>
                    <a:pt x="1582" y="3215"/>
                  </a:lnTo>
                  <a:lnTo>
                    <a:pt x="1664" y="3215"/>
                  </a:lnTo>
                  <a:cubicBezTo>
                    <a:pt x="1702" y="3222"/>
                    <a:pt x="1751" y="3227"/>
                    <a:pt x="1806" y="3227"/>
                  </a:cubicBezTo>
                  <a:cubicBezTo>
                    <a:pt x="2067" y="3227"/>
                    <a:pt x="2487" y="3125"/>
                    <a:pt x="2732" y="2702"/>
                  </a:cubicBezTo>
                  <a:cubicBezTo>
                    <a:pt x="3081" y="2096"/>
                    <a:pt x="1623" y="83"/>
                    <a:pt x="1582"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2568;p74">
              <a:extLst>
                <a:ext uri="{FF2B5EF4-FFF2-40B4-BE49-F238E27FC236}">
                  <a16:creationId xmlns:a16="http://schemas.microsoft.com/office/drawing/2014/main" id="{CF1AE13A-85BB-5DDE-3A0E-0B46DC5DC21F}"/>
                </a:ext>
              </a:extLst>
            </p:cNvPr>
            <p:cNvSpPr/>
            <p:nvPr/>
          </p:nvSpPr>
          <p:spPr>
            <a:xfrm>
              <a:off x="1583850" y="2827825"/>
              <a:ext cx="71650" cy="29825"/>
            </a:xfrm>
            <a:custGeom>
              <a:avLst/>
              <a:gdLst/>
              <a:ahLst/>
              <a:cxnLst/>
              <a:rect l="l" t="t" r="r" b="b"/>
              <a:pathLst>
                <a:path w="2866" h="1193" extrusionOk="0">
                  <a:moveTo>
                    <a:pt x="62" y="1"/>
                  </a:moveTo>
                  <a:cubicBezTo>
                    <a:pt x="51" y="1"/>
                    <a:pt x="41" y="11"/>
                    <a:pt x="41" y="32"/>
                  </a:cubicBezTo>
                  <a:cubicBezTo>
                    <a:pt x="0" y="32"/>
                    <a:pt x="0" y="73"/>
                    <a:pt x="41" y="73"/>
                  </a:cubicBezTo>
                  <a:cubicBezTo>
                    <a:pt x="41" y="124"/>
                    <a:pt x="986" y="1100"/>
                    <a:pt x="2218" y="1192"/>
                  </a:cubicBezTo>
                  <a:cubicBezTo>
                    <a:pt x="2393" y="1192"/>
                    <a:pt x="2608" y="1192"/>
                    <a:pt x="2824" y="1151"/>
                  </a:cubicBezTo>
                  <a:cubicBezTo>
                    <a:pt x="2865" y="1151"/>
                    <a:pt x="2865" y="1100"/>
                    <a:pt x="2865" y="1100"/>
                  </a:cubicBezTo>
                  <a:cubicBezTo>
                    <a:pt x="2865" y="1059"/>
                    <a:pt x="2824" y="1059"/>
                    <a:pt x="2824" y="1059"/>
                  </a:cubicBezTo>
                  <a:cubicBezTo>
                    <a:pt x="2677" y="1089"/>
                    <a:pt x="2532" y="1102"/>
                    <a:pt x="2390" y="1102"/>
                  </a:cubicBezTo>
                  <a:cubicBezTo>
                    <a:pt x="1127" y="1102"/>
                    <a:pt x="119" y="32"/>
                    <a:pt x="82" y="32"/>
                  </a:cubicBezTo>
                  <a:cubicBezTo>
                    <a:pt x="82" y="11"/>
                    <a:pt x="72" y="1"/>
                    <a:pt x="62"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2569;p74">
              <a:extLst>
                <a:ext uri="{FF2B5EF4-FFF2-40B4-BE49-F238E27FC236}">
                  <a16:creationId xmlns:a16="http://schemas.microsoft.com/office/drawing/2014/main" id="{F97C7A47-D21A-4AA4-3F5E-1F581160FBD9}"/>
                </a:ext>
              </a:extLst>
            </p:cNvPr>
            <p:cNvSpPr/>
            <p:nvPr/>
          </p:nvSpPr>
          <p:spPr>
            <a:xfrm>
              <a:off x="1833125" y="2732600"/>
              <a:ext cx="97300" cy="92950"/>
            </a:xfrm>
            <a:custGeom>
              <a:avLst/>
              <a:gdLst/>
              <a:ahLst/>
              <a:cxnLst/>
              <a:rect l="l" t="t" r="r" b="b"/>
              <a:pathLst>
                <a:path w="3892" h="3718" extrusionOk="0">
                  <a:moveTo>
                    <a:pt x="1684" y="0"/>
                  </a:moveTo>
                  <a:cubicBezTo>
                    <a:pt x="1674" y="0"/>
                    <a:pt x="1664" y="11"/>
                    <a:pt x="1664" y="31"/>
                  </a:cubicBezTo>
                  <a:cubicBezTo>
                    <a:pt x="1581" y="82"/>
                    <a:pt x="0" y="1489"/>
                    <a:pt x="339" y="2773"/>
                  </a:cubicBezTo>
                  <a:cubicBezTo>
                    <a:pt x="339" y="2906"/>
                    <a:pt x="421" y="2988"/>
                    <a:pt x="514" y="3030"/>
                  </a:cubicBezTo>
                  <a:cubicBezTo>
                    <a:pt x="596" y="3071"/>
                    <a:pt x="770" y="3112"/>
                    <a:pt x="1068" y="3112"/>
                  </a:cubicBezTo>
                  <a:cubicBezTo>
                    <a:pt x="1150" y="3245"/>
                    <a:pt x="1448" y="3718"/>
                    <a:pt x="1920" y="3718"/>
                  </a:cubicBezTo>
                  <a:cubicBezTo>
                    <a:pt x="2054" y="3718"/>
                    <a:pt x="2136" y="3718"/>
                    <a:pt x="2259" y="3676"/>
                  </a:cubicBezTo>
                  <a:cubicBezTo>
                    <a:pt x="2947" y="3420"/>
                    <a:pt x="3851" y="2300"/>
                    <a:pt x="3892" y="2259"/>
                  </a:cubicBezTo>
                  <a:lnTo>
                    <a:pt x="3892" y="2218"/>
                  </a:lnTo>
                  <a:cubicBezTo>
                    <a:pt x="3871" y="2198"/>
                    <a:pt x="3848" y="2187"/>
                    <a:pt x="3830" y="2187"/>
                  </a:cubicBezTo>
                  <a:cubicBezTo>
                    <a:pt x="3812" y="2187"/>
                    <a:pt x="3800" y="2198"/>
                    <a:pt x="3800" y="2218"/>
                  </a:cubicBezTo>
                  <a:cubicBezTo>
                    <a:pt x="3800" y="2218"/>
                    <a:pt x="2906" y="3327"/>
                    <a:pt x="2218" y="3584"/>
                  </a:cubicBezTo>
                  <a:cubicBezTo>
                    <a:pt x="2131" y="3619"/>
                    <a:pt x="2048" y="3634"/>
                    <a:pt x="1969" y="3634"/>
                  </a:cubicBezTo>
                  <a:cubicBezTo>
                    <a:pt x="1471" y="3634"/>
                    <a:pt x="1145" y="3030"/>
                    <a:pt x="1109" y="3030"/>
                  </a:cubicBezTo>
                  <a:cubicBezTo>
                    <a:pt x="1109" y="3030"/>
                    <a:pt x="1109" y="2988"/>
                    <a:pt x="1068" y="2988"/>
                  </a:cubicBezTo>
                  <a:cubicBezTo>
                    <a:pt x="993" y="3000"/>
                    <a:pt x="925" y="3005"/>
                    <a:pt x="864" y="3005"/>
                  </a:cubicBezTo>
                  <a:cubicBezTo>
                    <a:pt x="717" y="3005"/>
                    <a:pt x="613" y="2976"/>
                    <a:pt x="555" y="2947"/>
                  </a:cubicBezTo>
                  <a:cubicBezTo>
                    <a:pt x="462" y="2906"/>
                    <a:pt x="421" y="2814"/>
                    <a:pt x="421" y="2773"/>
                  </a:cubicBezTo>
                  <a:cubicBezTo>
                    <a:pt x="123" y="1530"/>
                    <a:pt x="1705" y="123"/>
                    <a:pt x="1705" y="82"/>
                  </a:cubicBezTo>
                  <a:cubicBezTo>
                    <a:pt x="1746" y="82"/>
                    <a:pt x="1746" y="31"/>
                    <a:pt x="1705" y="31"/>
                  </a:cubicBezTo>
                  <a:cubicBezTo>
                    <a:pt x="1705" y="11"/>
                    <a:pt x="1694" y="0"/>
                    <a:pt x="1684"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2570;p74">
              <a:extLst>
                <a:ext uri="{FF2B5EF4-FFF2-40B4-BE49-F238E27FC236}">
                  <a16:creationId xmlns:a16="http://schemas.microsoft.com/office/drawing/2014/main" id="{5BF4DAC4-8416-4C86-2CE2-9FCD0DBEBEBB}"/>
                </a:ext>
              </a:extLst>
            </p:cNvPr>
            <p:cNvSpPr/>
            <p:nvPr/>
          </p:nvSpPr>
          <p:spPr>
            <a:xfrm>
              <a:off x="1858775" y="2762375"/>
              <a:ext cx="54450" cy="47000"/>
            </a:xfrm>
            <a:custGeom>
              <a:avLst/>
              <a:gdLst/>
              <a:ahLst/>
              <a:cxnLst/>
              <a:rect l="l" t="t" r="r" b="b"/>
              <a:pathLst>
                <a:path w="2178" h="1880" extrusionOk="0">
                  <a:moveTo>
                    <a:pt x="2096" y="0"/>
                  </a:moveTo>
                  <a:cubicBezTo>
                    <a:pt x="1408" y="596"/>
                    <a:pt x="720" y="1202"/>
                    <a:pt x="42" y="1839"/>
                  </a:cubicBezTo>
                  <a:cubicBezTo>
                    <a:pt x="1" y="1839"/>
                    <a:pt x="1" y="1880"/>
                    <a:pt x="42" y="1880"/>
                  </a:cubicBezTo>
                  <a:lnTo>
                    <a:pt x="83" y="1880"/>
                  </a:lnTo>
                  <a:cubicBezTo>
                    <a:pt x="812" y="1284"/>
                    <a:pt x="1490" y="688"/>
                    <a:pt x="2178" y="83"/>
                  </a:cubicBezTo>
                  <a:lnTo>
                    <a:pt x="2178" y="42"/>
                  </a:lnTo>
                  <a:cubicBezTo>
                    <a:pt x="2137" y="0"/>
                    <a:pt x="2137" y="0"/>
                    <a:pt x="2096"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2571;p74">
              <a:extLst>
                <a:ext uri="{FF2B5EF4-FFF2-40B4-BE49-F238E27FC236}">
                  <a16:creationId xmlns:a16="http://schemas.microsoft.com/office/drawing/2014/main" id="{BFE0CE42-4FD3-600D-C3AE-79C3D92BDED9}"/>
                </a:ext>
              </a:extLst>
            </p:cNvPr>
            <p:cNvSpPr/>
            <p:nvPr/>
          </p:nvSpPr>
          <p:spPr>
            <a:xfrm>
              <a:off x="1888575" y="2816350"/>
              <a:ext cx="64200" cy="18700"/>
            </a:xfrm>
            <a:custGeom>
              <a:avLst/>
              <a:gdLst/>
              <a:ahLst/>
              <a:cxnLst/>
              <a:rect l="l" t="t" r="r" b="b"/>
              <a:pathLst>
                <a:path w="2568" h="748" extrusionOk="0">
                  <a:moveTo>
                    <a:pt x="2496" y="0"/>
                  </a:moveTo>
                  <a:cubicBezTo>
                    <a:pt x="2490" y="0"/>
                    <a:pt x="2485" y="5"/>
                    <a:pt x="2485" y="18"/>
                  </a:cubicBezTo>
                  <a:cubicBezTo>
                    <a:pt x="1975" y="415"/>
                    <a:pt x="1535" y="629"/>
                    <a:pt x="1100" y="629"/>
                  </a:cubicBezTo>
                  <a:cubicBezTo>
                    <a:pt x="1062" y="629"/>
                    <a:pt x="1024" y="628"/>
                    <a:pt x="986" y="624"/>
                  </a:cubicBezTo>
                  <a:lnTo>
                    <a:pt x="945" y="624"/>
                  </a:lnTo>
                  <a:cubicBezTo>
                    <a:pt x="647" y="624"/>
                    <a:pt x="349" y="491"/>
                    <a:pt x="93" y="275"/>
                  </a:cubicBezTo>
                  <a:lnTo>
                    <a:pt x="41" y="275"/>
                  </a:lnTo>
                  <a:cubicBezTo>
                    <a:pt x="0" y="326"/>
                    <a:pt x="0" y="326"/>
                    <a:pt x="41" y="368"/>
                  </a:cubicBezTo>
                  <a:cubicBezTo>
                    <a:pt x="298" y="583"/>
                    <a:pt x="606" y="706"/>
                    <a:pt x="945" y="747"/>
                  </a:cubicBezTo>
                  <a:lnTo>
                    <a:pt x="986" y="747"/>
                  </a:lnTo>
                  <a:cubicBezTo>
                    <a:pt x="1458" y="747"/>
                    <a:pt x="1972" y="532"/>
                    <a:pt x="2526" y="111"/>
                  </a:cubicBezTo>
                  <a:cubicBezTo>
                    <a:pt x="2567" y="70"/>
                    <a:pt x="2567" y="18"/>
                    <a:pt x="2526" y="18"/>
                  </a:cubicBezTo>
                  <a:cubicBezTo>
                    <a:pt x="2526" y="18"/>
                    <a:pt x="2508" y="0"/>
                    <a:pt x="2496"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2572;p74">
              <a:extLst>
                <a:ext uri="{FF2B5EF4-FFF2-40B4-BE49-F238E27FC236}">
                  <a16:creationId xmlns:a16="http://schemas.microsoft.com/office/drawing/2014/main" id="{7E54A550-ECC1-C095-0DD7-596FEF1B059F}"/>
                </a:ext>
              </a:extLst>
            </p:cNvPr>
            <p:cNvSpPr/>
            <p:nvPr/>
          </p:nvSpPr>
          <p:spPr>
            <a:xfrm>
              <a:off x="1352800" y="2475550"/>
              <a:ext cx="274975" cy="164975"/>
            </a:xfrm>
            <a:custGeom>
              <a:avLst/>
              <a:gdLst/>
              <a:ahLst/>
              <a:cxnLst/>
              <a:rect l="l" t="t" r="r" b="b"/>
              <a:pathLst>
                <a:path w="10999" h="6599" extrusionOk="0">
                  <a:moveTo>
                    <a:pt x="1329" y="1"/>
                  </a:moveTo>
                  <a:cubicBezTo>
                    <a:pt x="771" y="1"/>
                    <a:pt x="337" y="420"/>
                    <a:pt x="298" y="989"/>
                  </a:cubicBezTo>
                  <a:lnTo>
                    <a:pt x="41" y="4922"/>
                  </a:lnTo>
                  <a:cubicBezTo>
                    <a:pt x="0" y="5528"/>
                    <a:pt x="421" y="6000"/>
                    <a:pt x="986" y="6041"/>
                  </a:cubicBezTo>
                  <a:lnTo>
                    <a:pt x="9581" y="6596"/>
                  </a:lnTo>
                  <a:cubicBezTo>
                    <a:pt x="9605" y="6598"/>
                    <a:pt x="9630" y="6598"/>
                    <a:pt x="9654" y="6598"/>
                  </a:cubicBezTo>
                  <a:cubicBezTo>
                    <a:pt x="10180" y="6598"/>
                    <a:pt x="10651" y="6181"/>
                    <a:pt x="10690" y="5651"/>
                  </a:cubicBezTo>
                  <a:lnTo>
                    <a:pt x="10947" y="1677"/>
                  </a:lnTo>
                  <a:cubicBezTo>
                    <a:pt x="10998" y="1123"/>
                    <a:pt x="10567" y="609"/>
                    <a:pt x="9971" y="558"/>
                  </a:cubicBezTo>
                  <a:lnTo>
                    <a:pt x="1407" y="3"/>
                  </a:lnTo>
                  <a:cubicBezTo>
                    <a:pt x="1381" y="1"/>
                    <a:pt x="1355" y="1"/>
                    <a:pt x="1329" y="1"/>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2573;p74">
              <a:extLst>
                <a:ext uri="{FF2B5EF4-FFF2-40B4-BE49-F238E27FC236}">
                  <a16:creationId xmlns:a16="http://schemas.microsoft.com/office/drawing/2014/main" id="{95B4D419-9264-6C0C-0359-F7462631B956}"/>
                </a:ext>
              </a:extLst>
            </p:cNvPr>
            <p:cNvSpPr/>
            <p:nvPr/>
          </p:nvSpPr>
          <p:spPr>
            <a:xfrm>
              <a:off x="1518625" y="2626575"/>
              <a:ext cx="61900" cy="42625"/>
            </a:xfrm>
            <a:custGeom>
              <a:avLst/>
              <a:gdLst/>
              <a:ahLst/>
              <a:cxnLst/>
              <a:rect l="l" t="t" r="r" b="b"/>
              <a:pathLst>
                <a:path w="2476" h="1705" extrusionOk="0">
                  <a:moveTo>
                    <a:pt x="1367" y="0"/>
                  </a:moveTo>
                  <a:lnTo>
                    <a:pt x="1" y="123"/>
                  </a:lnTo>
                  <a:lnTo>
                    <a:pt x="2476" y="1705"/>
                  </a:lnTo>
                  <a:lnTo>
                    <a:pt x="1367"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2574;p74">
              <a:extLst>
                <a:ext uri="{FF2B5EF4-FFF2-40B4-BE49-F238E27FC236}">
                  <a16:creationId xmlns:a16="http://schemas.microsoft.com/office/drawing/2014/main" id="{8F1B2472-2070-975B-A128-DE5C50A2B321}"/>
                </a:ext>
              </a:extLst>
            </p:cNvPr>
            <p:cNvSpPr/>
            <p:nvPr/>
          </p:nvSpPr>
          <p:spPr>
            <a:xfrm>
              <a:off x="1400800" y="2523875"/>
              <a:ext cx="44950" cy="59850"/>
            </a:xfrm>
            <a:custGeom>
              <a:avLst/>
              <a:gdLst/>
              <a:ahLst/>
              <a:cxnLst/>
              <a:rect l="l" t="t" r="r" b="b"/>
              <a:pathLst>
                <a:path w="1798" h="2394" extrusionOk="0">
                  <a:moveTo>
                    <a:pt x="986" y="812"/>
                  </a:moveTo>
                  <a:lnTo>
                    <a:pt x="1120" y="1367"/>
                  </a:lnTo>
                  <a:lnTo>
                    <a:pt x="812" y="1325"/>
                  </a:lnTo>
                  <a:lnTo>
                    <a:pt x="986" y="812"/>
                  </a:lnTo>
                  <a:close/>
                  <a:moveTo>
                    <a:pt x="945" y="1"/>
                  </a:moveTo>
                  <a:cubicBezTo>
                    <a:pt x="863" y="1"/>
                    <a:pt x="812" y="42"/>
                    <a:pt x="771" y="124"/>
                  </a:cubicBezTo>
                  <a:lnTo>
                    <a:pt x="41" y="2096"/>
                  </a:lnTo>
                  <a:lnTo>
                    <a:pt x="0" y="2137"/>
                  </a:lnTo>
                  <a:cubicBezTo>
                    <a:pt x="0" y="2219"/>
                    <a:pt x="93" y="2270"/>
                    <a:pt x="134" y="2270"/>
                  </a:cubicBezTo>
                  <a:lnTo>
                    <a:pt x="350" y="2311"/>
                  </a:lnTo>
                  <a:cubicBezTo>
                    <a:pt x="432" y="2311"/>
                    <a:pt x="473" y="2270"/>
                    <a:pt x="514" y="2178"/>
                  </a:cubicBezTo>
                  <a:lnTo>
                    <a:pt x="647" y="1798"/>
                  </a:lnTo>
                  <a:lnTo>
                    <a:pt x="1202" y="1839"/>
                  </a:lnTo>
                  <a:lnTo>
                    <a:pt x="1325" y="2219"/>
                  </a:lnTo>
                  <a:cubicBezTo>
                    <a:pt x="1325" y="2311"/>
                    <a:pt x="1376" y="2352"/>
                    <a:pt x="1459" y="2352"/>
                  </a:cubicBezTo>
                  <a:lnTo>
                    <a:pt x="1674" y="2393"/>
                  </a:lnTo>
                  <a:cubicBezTo>
                    <a:pt x="1715" y="2393"/>
                    <a:pt x="1797" y="2311"/>
                    <a:pt x="1797" y="2270"/>
                  </a:cubicBezTo>
                  <a:lnTo>
                    <a:pt x="1797" y="2219"/>
                  </a:lnTo>
                  <a:lnTo>
                    <a:pt x="1284" y="165"/>
                  </a:lnTo>
                  <a:cubicBezTo>
                    <a:pt x="1284" y="83"/>
                    <a:pt x="1243" y="42"/>
                    <a:pt x="1161" y="42"/>
                  </a:cubicBezTo>
                  <a:lnTo>
                    <a:pt x="945"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2575;p74">
              <a:extLst>
                <a:ext uri="{FF2B5EF4-FFF2-40B4-BE49-F238E27FC236}">
                  <a16:creationId xmlns:a16="http://schemas.microsoft.com/office/drawing/2014/main" id="{1744FF42-CA7C-75C2-286C-C8FF670EA947}"/>
                </a:ext>
              </a:extLst>
            </p:cNvPr>
            <p:cNvSpPr/>
            <p:nvPr/>
          </p:nvSpPr>
          <p:spPr>
            <a:xfrm>
              <a:off x="1475750" y="2528000"/>
              <a:ext cx="38550" cy="59150"/>
            </a:xfrm>
            <a:custGeom>
              <a:avLst/>
              <a:gdLst/>
              <a:ahLst/>
              <a:cxnLst/>
              <a:rect l="l" t="t" r="r" b="b"/>
              <a:pathLst>
                <a:path w="1542" h="2366" extrusionOk="0">
                  <a:moveTo>
                    <a:pt x="771" y="513"/>
                  </a:moveTo>
                  <a:cubicBezTo>
                    <a:pt x="894" y="513"/>
                    <a:pt x="987" y="647"/>
                    <a:pt x="987" y="729"/>
                  </a:cubicBezTo>
                  <a:cubicBezTo>
                    <a:pt x="987" y="863"/>
                    <a:pt x="853" y="945"/>
                    <a:pt x="771" y="945"/>
                  </a:cubicBezTo>
                  <a:lnTo>
                    <a:pt x="555" y="904"/>
                  </a:lnTo>
                  <a:lnTo>
                    <a:pt x="596" y="513"/>
                  </a:lnTo>
                  <a:close/>
                  <a:moveTo>
                    <a:pt x="812" y="1376"/>
                  </a:moveTo>
                  <a:cubicBezTo>
                    <a:pt x="987" y="1417"/>
                    <a:pt x="1069" y="1499"/>
                    <a:pt x="1069" y="1633"/>
                  </a:cubicBezTo>
                  <a:cubicBezTo>
                    <a:pt x="1028" y="1797"/>
                    <a:pt x="946" y="1890"/>
                    <a:pt x="812" y="1890"/>
                  </a:cubicBezTo>
                  <a:lnTo>
                    <a:pt x="514" y="1848"/>
                  </a:lnTo>
                  <a:lnTo>
                    <a:pt x="555" y="1376"/>
                  </a:lnTo>
                  <a:close/>
                  <a:moveTo>
                    <a:pt x="340" y="0"/>
                  </a:moveTo>
                  <a:cubicBezTo>
                    <a:pt x="299" y="0"/>
                    <a:pt x="258" y="51"/>
                    <a:pt x="217" y="92"/>
                  </a:cubicBezTo>
                  <a:cubicBezTo>
                    <a:pt x="175" y="92"/>
                    <a:pt x="124" y="175"/>
                    <a:pt x="124" y="216"/>
                  </a:cubicBezTo>
                  <a:lnTo>
                    <a:pt x="1" y="2105"/>
                  </a:lnTo>
                  <a:cubicBezTo>
                    <a:pt x="1" y="2228"/>
                    <a:pt x="83" y="2311"/>
                    <a:pt x="175" y="2311"/>
                  </a:cubicBezTo>
                  <a:lnTo>
                    <a:pt x="771" y="2362"/>
                  </a:lnTo>
                  <a:cubicBezTo>
                    <a:pt x="794" y="2364"/>
                    <a:pt x="817" y="2365"/>
                    <a:pt x="840" y="2365"/>
                  </a:cubicBezTo>
                  <a:cubicBezTo>
                    <a:pt x="1234" y="2365"/>
                    <a:pt x="1502" y="2033"/>
                    <a:pt x="1541" y="1674"/>
                  </a:cubicBezTo>
                  <a:cubicBezTo>
                    <a:pt x="1541" y="1458"/>
                    <a:pt x="1459" y="1243"/>
                    <a:pt x="1285" y="1119"/>
                  </a:cubicBezTo>
                  <a:cubicBezTo>
                    <a:pt x="1408" y="1027"/>
                    <a:pt x="1459" y="904"/>
                    <a:pt x="1459" y="770"/>
                  </a:cubicBezTo>
                  <a:cubicBezTo>
                    <a:pt x="1500" y="390"/>
                    <a:pt x="1202" y="92"/>
                    <a:pt x="853" y="51"/>
                  </a:cubicBezTo>
                  <a:lnTo>
                    <a:pt x="340"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2576;p74">
              <a:extLst>
                <a:ext uri="{FF2B5EF4-FFF2-40B4-BE49-F238E27FC236}">
                  <a16:creationId xmlns:a16="http://schemas.microsoft.com/office/drawing/2014/main" id="{237FFA32-B673-03B6-C1B3-A3646A77E77F}"/>
                </a:ext>
              </a:extLst>
            </p:cNvPr>
            <p:cNvSpPr/>
            <p:nvPr/>
          </p:nvSpPr>
          <p:spPr>
            <a:xfrm>
              <a:off x="1544300" y="2533300"/>
              <a:ext cx="38525" cy="59175"/>
            </a:xfrm>
            <a:custGeom>
              <a:avLst/>
              <a:gdLst/>
              <a:ahLst/>
              <a:cxnLst/>
              <a:rect l="l" t="t" r="r" b="b"/>
              <a:pathLst>
                <a:path w="1541" h="2367" extrusionOk="0">
                  <a:moveTo>
                    <a:pt x="867" y="1"/>
                  </a:moveTo>
                  <a:cubicBezTo>
                    <a:pt x="427" y="1"/>
                    <a:pt x="81" y="375"/>
                    <a:pt x="42" y="815"/>
                  </a:cubicBezTo>
                  <a:lnTo>
                    <a:pt x="1" y="1462"/>
                  </a:lnTo>
                  <a:cubicBezTo>
                    <a:pt x="1" y="1893"/>
                    <a:pt x="298" y="2314"/>
                    <a:pt x="771" y="2355"/>
                  </a:cubicBezTo>
                  <a:cubicBezTo>
                    <a:pt x="809" y="2363"/>
                    <a:pt x="845" y="2366"/>
                    <a:pt x="881" y="2366"/>
                  </a:cubicBezTo>
                  <a:cubicBezTo>
                    <a:pt x="1087" y="2366"/>
                    <a:pt x="1259" y="2247"/>
                    <a:pt x="1408" y="2099"/>
                  </a:cubicBezTo>
                  <a:cubicBezTo>
                    <a:pt x="1449" y="2099"/>
                    <a:pt x="1449" y="2057"/>
                    <a:pt x="1449" y="2016"/>
                  </a:cubicBezTo>
                  <a:cubicBezTo>
                    <a:pt x="1449" y="1975"/>
                    <a:pt x="1449" y="1934"/>
                    <a:pt x="1408" y="1934"/>
                  </a:cubicBezTo>
                  <a:lnTo>
                    <a:pt x="1284" y="1760"/>
                  </a:lnTo>
                  <a:cubicBezTo>
                    <a:pt x="1284" y="1719"/>
                    <a:pt x="1233" y="1719"/>
                    <a:pt x="1192" y="1719"/>
                  </a:cubicBezTo>
                  <a:cubicBezTo>
                    <a:pt x="1192" y="1719"/>
                    <a:pt x="1151" y="1719"/>
                    <a:pt x="1110" y="1760"/>
                  </a:cubicBezTo>
                  <a:cubicBezTo>
                    <a:pt x="1028" y="1842"/>
                    <a:pt x="935" y="1893"/>
                    <a:pt x="812" y="1893"/>
                  </a:cubicBezTo>
                  <a:cubicBezTo>
                    <a:pt x="637" y="1893"/>
                    <a:pt x="463" y="1678"/>
                    <a:pt x="463" y="1462"/>
                  </a:cubicBezTo>
                  <a:lnTo>
                    <a:pt x="514" y="815"/>
                  </a:lnTo>
                  <a:cubicBezTo>
                    <a:pt x="555" y="651"/>
                    <a:pt x="719" y="476"/>
                    <a:pt x="894" y="476"/>
                  </a:cubicBezTo>
                  <a:cubicBezTo>
                    <a:pt x="1028" y="476"/>
                    <a:pt x="1110" y="517"/>
                    <a:pt x="1192" y="651"/>
                  </a:cubicBezTo>
                  <a:cubicBezTo>
                    <a:pt x="1233" y="692"/>
                    <a:pt x="1233" y="692"/>
                    <a:pt x="1284" y="692"/>
                  </a:cubicBezTo>
                  <a:cubicBezTo>
                    <a:pt x="1325" y="692"/>
                    <a:pt x="1325" y="692"/>
                    <a:pt x="1366" y="651"/>
                  </a:cubicBezTo>
                  <a:lnTo>
                    <a:pt x="1490" y="517"/>
                  </a:lnTo>
                  <a:cubicBezTo>
                    <a:pt x="1541" y="476"/>
                    <a:pt x="1541" y="435"/>
                    <a:pt x="1541" y="435"/>
                  </a:cubicBezTo>
                  <a:lnTo>
                    <a:pt x="1541" y="301"/>
                  </a:lnTo>
                  <a:cubicBezTo>
                    <a:pt x="1408" y="137"/>
                    <a:pt x="1192" y="4"/>
                    <a:pt x="935" y="4"/>
                  </a:cubicBezTo>
                  <a:cubicBezTo>
                    <a:pt x="912" y="2"/>
                    <a:pt x="889" y="1"/>
                    <a:pt x="867"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2577;p74">
              <a:extLst>
                <a:ext uri="{FF2B5EF4-FFF2-40B4-BE49-F238E27FC236}">
                  <a16:creationId xmlns:a16="http://schemas.microsoft.com/office/drawing/2014/main" id="{0F0E24F5-7E78-1985-05F7-F26ACCD17C0D}"/>
                </a:ext>
              </a:extLst>
            </p:cNvPr>
            <p:cNvSpPr/>
            <p:nvPr/>
          </p:nvSpPr>
          <p:spPr>
            <a:xfrm>
              <a:off x="1772025" y="2121600"/>
              <a:ext cx="84475" cy="90900"/>
            </a:xfrm>
            <a:custGeom>
              <a:avLst/>
              <a:gdLst/>
              <a:ahLst/>
              <a:cxnLst/>
              <a:rect l="l" t="t" r="r" b="b"/>
              <a:pathLst>
                <a:path w="3379" h="3636" extrusionOk="0">
                  <a:moveTo>
                    <a:pt x="2865" y="1"/>
                  </a:moveTo>
                  <a:lnTo>
                    <a:pt x="1674" y="986"/>
                  </a:lnTo>
                  <a:lnTo>
                    <a:pt x="390" y="42"/>
                  </a:lnTo>
                  <a:lnTo>
                    <a:pt x="1068" y="1500"/>
                  </a:lnTo>
                  <a:lnTo>
                    <a:pt x="0" y="2701"/>
                  </a:lnTo>
                  <a:lnTo>
                    <a:pt x="0" y="2701"/>
                  </a:lnTo>
                  <a:lnTo>
                    <a:pt x="1284" y="2270"/>
                  </a:lnTo>
                  <a:lnTo>
                    <a:pt x="2013" y="3636"/>
                  </a:lnTo>
                  <a:lnTo>
                    <a:pt x="1972" y="2137"/>
                  </a:lnTo>
                  <a:lnTo>
                    <a:pt x="3379" y="2393"/>
                  </a:lnTo>
                  <a:lnTo>
                    <a:pt x="3379" y="2393"/>
                  </a:lnTo>
                  <a:lnTo>
                    <a:pt x="2352" y="1418"/>
                  </a:lnTo>
                  <a:lnTo>
                    <a:pt x="2865"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2578;p74">
              <a:extLst>
                <a:ext uri="{FF2B5EF4-FFF2-40B4-BE49-F238E27FC236}">
                  <a16:creationId xmlns:a16="http://schemas.microsoft.com/office/drawing/2014/main" id="{CA6D52C3-8C6C-1D08-23B6-88A7C8C91D85}"/>
                </a:ext>
              </a:extLst>
            </p:cNvPr>
            <p:cNvSpPr/>
            <p:nvPr/>
          </p:nvSpPr>
          <p:spPr>
            <a:xfrm>
              <a:off x="2064175" y="2477925"/>
              <a:ext cx="93975" cy="94000"/>
            </a:xfrm>
            <a:custGeom>
              <a:avLst/>
              <a:gdLst/>
              <a:ahLst/>
              <a:cxnLst/>
              <a:rect l="l" t="t" r="r" b="b"/>
              <a:pathLst>
                <a:path w="3759" h="3760" extrusionOk="0">
                  <a:moveTo>
                    <a:pt x="2516" y="1"/>
                  </a:moveTo>
                  <a:lnTo>
                    <a:pt x="1581" y="1284"/>
                  </a:lnTo>
                  <a:lnTo>
                    <a:pt x="0" y="894"/>
                  </a:lnTo>
                  <a:lnTo>
                    <a:pt x="976" y="1839"/>
                  </a:lnTo>
                  <a:lnTo>
                    <a:pt x="123" y="3122"/>
                  </a:lnTo>
                  <a:lnTo>
                    <a:pt x="1448" y="2352"/>
                  </a:lnTo>
                  <a:lnTo>
                    <a:pt x="1879" y="3759"/>
                  </a:lnTo>
                  <a:lnTo>
                    <a:pt x="2259" y="2352"/>
                  </a:lnTo>
                  <a:lnTo>
                    <a:pt x="3758" y="2178"/>
                  </a:lnTo>
                  <a:lnTo>
                    <a:pt x="2310" y="1582"/>
                  </a:lnTo>
                  <a:lnTo>
                    <a:pt x="2516"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2579;p74">
              <a:extLst>
                <a:ext uri="{FF2B5EF4-FFF2-40B4-BE49-F238E27FC236}">
                  <a16:creationId xmlns:a16="http://schemas.microsoft.com/office/drawing/2014/main" id="{2945ACD0-ADAF-EC10-82C5-4B5DE5D5A1E1}"/>
                </a:ext>
              </a:extLst>
            </p:cNvPr>
            <p:cNvSpPr/>
            <p:nvPr/>
          </p:nvSpPr>
          <p:spPr>
            <a:xfrm>
              <a:off x="1468325" y="2307725"/>
              <a:ext cx="91925" cy="99625"/>
            </a:xfrm>
            <a:custGeom>
              <a:avLst/>
              <a:gdLst/>
              <a:ahLst/>
              <a:cxnLst/>
              <a:rect l="l" t="t" r="r" b="b"/>
              <a:pathLst>
                <a:path w="3677" h="3985" extrusionOk="0">
                  <a:moveTo>
                    <a:pt x="1366" y="0"/>
                  </a:moveTo>
                  <a:lnTo>
                    <a:pt x="1448" y="1623"/>
                  </a:lnTo>
                  <a:lnTo>
                    <a:pt x="0" y="2352"/>
                  </a:lnTo>
                  <a:lnTo>
                    <a:pt x="1366" y="2444"/>
                  </a:lnTo>
                  <a:lnTo>
                    <a:pt x="1540" y="3985"/>
                  </a:lnTo>
                  <a:lnTo>
                    <a:pt x="2054" y="2527"/>
                  </a:lnTo>
                  <a:lnTo>
                    <a:pt x="3296" y="3297"/>
                  </a:lnTo>
                  <a:lnTo>
                    <a:pt x="2649" y="1972"/>
                  </a:lnTo>
                  <a:lnTo>
                    <a:pt x="3676" y="853"/>
                  </a:lnTo>
                  <a:lnTo>
                    <a:pt x="3676" y="853"/>
                  </a:lnTo>
                  <a:lnTo>
                    <a:pt x="2177" y="1366"/>
                  </a:lnTo>
                  <a:lnTo>
                    <a:pt x="1366"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0" name="TextBox 1419">
            <a:extLst>
              <a:ext uri="{FF2B5EF4-FFF2-40B4-BE49-F238E27FC236}">
                <a16:creationId xmlns:a16="http://schemas.microsoft.com/office/drawing/2014/main" id="{3FBB6508-8571-1AB5-C256-73EEE075F199}"/>
              </a:ext>
            </a:extLst>
          </p:cNvPr>
          <p:cNvSpPr txBox="1"/>
          <p:nvPr/>
        </p:nvSpPr>
        <p:spPr>
          <a:xfrm>
            <a:off x="3552924" y="1252987"/>
            <a:ext cx="4904277" cy="1107996"/>
          </a:xfrm>
          <a:prstGeom prst="rect">
            <a:avLst/>
          </a:prstGeom>
          <a:noFill/>
        </p:spPr>
        <p:txBody>
          <a:bodyPr wrap="square">
            <a:spAutoFit/>
          </a:bodyPr>
          <a:lstStyle/>
          <a:p>
            <a:pPr algn="just"/>
            <a:r>
              <a:rPr lang="en-US" sz="2200" i="1">
                <a:latin typeface="Times New Roman" panose="02020603050405020304" pitchFamily="18" charset="0"/>
                <a:cs typeface="Times New Roman" panose="02020603050405020304" pitchFamily="18" charset="0"/>
              </a:rPr>
              <a:t>Việc tiếp xúc trực tiếp với cuốn sách (tự đọc lấy) với việc nghe người khác nói về cuốn sách khác nhau thế nào? </a:t>
            </a:r>
            <a:endParaRPr lang="en-US" sz="2200">
              <a:latin typeface="Times New Roman" panose="02020603050405020304" pitchFamily="18" charset="0"/>
              <a:cs typeface="Times New Roman" panose="02020603050405020304" pitchFamily="18" charset="0"/>
            </a:endParaRPr>
          </a:p>
        </p:txBody>
      </p:sp>
      <p:sp>
        <p:nvSpPr>
          <p:cNvPr id="1422" name="TextBox 1421">
            <a:extLst>
              <a:ext uri="{FF2B5EF4-FFF2-40B4-BE49-F238E27FC236}">
                <a16:creationId xmlns:a16="http://schemas.microsoft.com/office/drawing/2014/main" id="{C843AD70-D0C1-AC30-005E-E874ED31BA2C}"/>
              </a:ext>
            </a:extLst>
          </p:cNvPr>
          <p:cNvSpPr txBox="1"/>
          <p:nvPr/>
        </p:nvSpPr>
        <p:spPr>
          <a:xfrm>
            <a:off x="3544203" y="2543886"/>
            <a:ext cx="4904277" cy="769441"/>
          </a:xfrm>
          <a:prstGeom prst="rect">
            <a:avLst/>
          </a:prstGeom>
          <a:noFill/>
        </p:spPr>
        <p:txBody>
          <a:bodyPr wrap="square">
            <a:spAutoFit/>
          </a:bodyPr>
          <a:lstStyle/>
          <a:p>
            <a:pPr algn="just"/>
            <a:r>
              <a:rPr lang="en-US" sz="2200" i="1">
                <a:latin typeface="Times New Roman" panose="02020603050405020304" pitchFamily="18" charset="0"/>
                <a:cs typeface="Times New Roman" panose="02020603050405020304" pitchFamily="18" charset="0"/>
              </a:rPr>
              <a:t>Trong hai cách đó, cách nào mới thực sự là trải nghiệm? </a:t>
            </a:r>
            <a:endParaRPr lang="en-US" sz="2200">
              <a:latin typeface="Times New Roman" panose="02020603050405020304" pitchFamily="18" charset="0"/>
              <a:cs typeface="Times New Roman" panose="02020603050405020304" pitchFamily="18" charset="0"/>
            </a:endParaRPr>
          </a:p>
        </p:txBody>
      </p:sp>
      <p:sp>
        <p:nvSpPr>
          <p:cNvPr id="1424" name="TextBox 1423">
            <a:extLst>
              <a:ext uri="{FF2B5EF4-FFF2-40B4-BE49-F238E27FC236}">
                <a16:creationId xmlns:a16="http://schemas.microsoft.com/office/drawing/2014/main" id="{2CC59E26-3C7F-D953-945F-0678ED967CFF}"/>
              </a:ext>
            </a:extLst>
          </p:cNvPr>
          <p:cNvSpPr txBox="1"/>
          <p:nvPr/>
        </p:nvSpPr>
        <p:spPr>
          <a:xfrm>
            <a:off x="3632106" y="3586048"/>
            <a:ext cx="4904277" cy="1107996"/>
          </a:xfrm>
          <a:prstGeom prst="rect">
            <a:avLst/>
          </a:prstGeom>
          <a:noFill/>
        </p:spPr>
        <p:txBody>
          <a:bodyPr wrap="square">
            <a:spAutoFit/>
          </a:bodyPr>
          <a:lstStyle/>
          <a:p>
            <a:pPr algn="just"/>
            <a:r>
              <a:rPr lang="en-US" sz="2200" i="1">
                <a:latin typeface="Times New Roman" panose="02020603050405020304" pitchFamily="18" charset="0"/>
                <a:cs typeface="Times New Roman" panose="02020603050405020304" pitchFamily="18" charset="0"/>
              </a:rPr>
              <a:t>Trải nghiệm bằng cách đọc trực tiếp sẽ thu được những điều gì mà người khác không thể đem đến cho ta? </a:t>
            </a:r>
            <a:endParaRPr lang="en-US" sz="220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00197233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345"/>
                                        </p:tgtEl>
                                        <p:attrNameLst>
                                          <p:attrName>style.visibility</p:attrName>
                                        </p:attrNameLst>
                                      </p:cBhvr>
                                      <p:to>
                                        <p:strVal val="visible"/>
                                      </p:to>
                                    </p:set>
                                    <p:animEffect transition="in" filter="fade">
                                      <p:cBhvr>
                                        <p:cTn id="7" dur="1000"/>
                                        <p:tgtEl>
                                          <p:spTgt spid="1345"/>
                                        </p:tgtEl>
                                      </p:cBhvr>
                                    </p:animEffect>
                                    <p:anim calcmode="lin" valueType="num">
                                      <p:cBhvr>
                                        <p:cTn id="8" dur="1000" fill="hold"/>
                                        <p:tgtEl>
                                          <p:spTgt spid="1345"/>
                                        </p:tgtEl>
                                        <p:attrNameLst>
                                          <p:attrName>ppt_x</p:attrName>
                                        </p:attrNameLst>
                                      </p:cBhvr>
                                      <p:tavLst>
                                        <p:tav tm="0">
                                          <p:val>
                                            <p:strVal val="#ppt_x"/>
                                          </p:val>
                                        </p:tav>
                                        <p:tav tm="100000">
                                          <p:val>
                                            <p:strVal val="#ppt_x"/>
                                          </p:val>
                                        </p:tav>
                                      </p:tavLst>
                                    </p:anim>
                                    <p:anim calcmode="lin" valueType="num">
                                      <p:cBhvr>
                                        <p:cTn id="9" dur="1000" fill="hold"/>
                                        <p:tgtEl>
                                          <p:spTgt spid="134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4" presetClass="entr" presetSubtype="10"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randombar(horizontal)">
                                      <p:cBhvr>
                                        <p:cTn id="14" dur="500"/>
                                        <p:tgtEl>
                                          <p:spTgt spid="2"/>
                                        </p:tgtEl>
                                      </p:cBhvr>
                                    </p:animEffect>
                                  </p:childTnLst>
                                </p:cTn>
                              </p:par>
                              <p:par>
                                <p:cTn id="15" presetID="14" presetClass="entr" presetSubtype="10" fill="hold" grpId="0" nodeType="withEffect">
                                  <p:stCondLst>
                                    <p:cond delay="0"/>
                                  </p:stCondLst>
                                  <p:childTnLst>
                                    <p:set>
                                      <p:cBhvr>
                                        <p:cTn id="16" dur="1" fill="hold">
                                          <p:stCondLst>
                                            <p:cond delay="0"/>
                                          </p:stCondLst>
                                        </p:cTn>
                                        <p:tgtEl>
                                          <p:spTgt spid="1420"/>
                                        </p:tgtEl>
                                        <p:attrNameLst>
                                          <p:attrName>style.visibility</p:attrName>
                                        </p:attrNameLst>
                                      </p:cBhvr>
                                      <p:to>
                                        <p:strVal val="visible"/>
                                      </p:to>
                                    </p:set>
                                    <p:animEffect transition="in" filter="randombar(horizontal)">
                                      <p:cBhvr>
                                        <p:cTn id="17" dur="500"/>
                                        <p:tgtEl>
                                          <p:spTgt spid="1420"/>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nodeType="clickEffect">
                                  <p:stCondLst>
                                    <p:cond delay="0"/>
                                  </p:stCondLst>
                                  <p:childTnLst>
                                    <p:set>
                                      <p:cBhvr>
                                        <p:cTn id="21" dur="1" fill="hold">
                                          <p:stCondLst>
                                            <p:cond delay="0"/>
                                          </p:stCondLst>
                                        </p:cTn>
                                        <p:tgtEl>
                                          <p:spTgt spid="1299"/>
                                        </p:tgtEl>
                                        <p:attrNameLst>
                                          <p:attrName>style.visibility</p:attrName>
                                        </p:attrNameLst>
                                      </p:cBhvr>
                                      <p:to>
                                        <p:strVal val="visible"/>
                                      </p:to>
                                    </p:set>
                                    <p:animEffect transition="in" filter="randombar(horizontal)">
                                      <p:cBhvr>
                                        <p:cTn id="22" dur="500"/>
                                        <p:tgtEl>
                                          <p:spTgt spid="1299"/>
                                        </p:tgtEl>
                                      </p:cBhvr>
                                    </p:animEffect>
                                  </p:childTnLst>
                                </p:cTn>
                              </p:par>
                              <p:par>
                                <p:cTn id="23" presetID="14" presetClass="entr" presetSubtype="10" fill="hold" grpId="0" nodeType="withEffect">
                                  <p:stCondLst>
                                    <p:cond delay="0"/>
                                  </p:stCondLst>
                                  <p:childTnLst>
                                    <p:set>
                                      <p:cBhvr>
                                        <p:cTn id="24" dur="1" fill="hold">
                                          <p:stCondLst>
                                            <p:cond delay="0"/>
                                          </p:stCondLst>
                                        </p:cTn>
                                        <p:tgtEl>
                                          <p:spTgt spid="1422"/>
                                        </p:tgtEl>
                                        <p:attrNameLst>
                                          <p:attrName>style.visibility</p:attrName>
                                        </p:attrNameLst>
                                      </p:cBhvr>
                                      <p:to>
                                        <p:strVal val="visible"/>
                                      </p:to>
                                    </p:set>
                                    <p:animEffect transition="in" filter="randombar(horizontal)">
                                      <p:cBhvr>
                                        <p:cTn id="25" dur="500"/>
                                        <p:tgtEl>
                                          <p:spTgt spid="1422"/>
                                        </p:tgtEl>
                                      </p:cBhvr>
                                    </p:animEffect>
                                  </p:childTnLst>
                                </p:cTn>
                              </p:par>
                            </p:childTnLst>
                          </p:cTn>
                        </p:par>
                      </p:childTnLst>
                    </p:cTn>
                  </p:par>
                  <p:par>
                    <p:cTn id="26" fill="hold">
                      <p:stCondLst>
                        <p:cond delay="indefinite"/>
                      </p:stCondLst>
                      <p:childTnLst>
                        <p:par>
                          <p:cTn id="27" fill="hold">
                            <p:stCondLst>
                              <p:cond delay="0"/>
                            </p:stCondLst>
                            <p:childTnLst>
                              <p:par>
                                <p:cTn id="28" presetID="6" presetClass="entr" presetSubtype="16" fill="hold" nodeType="clickEffect">
                                  <p:stCondLst>
                                    <p:cond delay="0"/>
                                  </p:stCondLst>
                                  <p:childTnLst>
                                    <p:set>
                                      <p:cBhvr>
                                        <p:cTn id="29" dur="1" fill="hold">
                                          <p:stCondLst>
                                            <p:cond delay="0"/>
                                          </p:stCondLst>
                                        </p:cTn>
                                        <p:tgtEl>
                                          <p:spTgt spid="1328"/>
                                        </p:tgtEl>
                                        <p:attrNameLst>
                                          <p:attrName>style.visibility</p:attrName>
                                        </p:attrNameLst>
                                      </p:cBhvr>
                                      <p:to>
                                        <p:strVal val="visible"/>
                                      </p:to>
                                    </p:set>
                                    <p:animEffect transition="in" filter="circle(in)">
                                      <p:cBhvr>
                                        <p:cTn id="30" dur="2000"/>
                                        <p:tgtEl>
                                          <p:spTgt spid="1328"/>
                                        </p:tgtEl>
                                      </p:cBhvr>
                                    </p:animEffect>
                                  </p:childTnLst>
                                </p:cTn>
                              </p:par>
                              <p:par>
                                <p:cTn id="31" presetID="6" presetClass="entr" presetSubtype="16" fill="hold" grpId="0" nodeType="withEffect">
                                  <p:stCondLst>
                                    <p:cond delay="0"/>
                                  </p:stCondLst>
                                  <p:childTnLst>
                                    <p:set>
                                      <p:cBhvr>
                                        <p:cTn id="32" dur="1" fill="hold">
                                          <p:stCondLst>
                                            <p:cond delay="0"/>
                                          </p:stCondLst>
                                        </p:cTn>
                                        <p:tgtEl>
                                          <p:spTgt spid="1424"/>
                                        </p:tgtEl>
                                        <p:attrNameLst>
                                          <p:attrName>style.visibility</p:attrName>
                                        </p:attrNameLst>
                                      </p:cBhvr>
                                      <p:to>
                                        <p:strVal val="visible"/>
                                      </p:to>
                                    </p:set>
                                    <p:animEffect transition="in" filter="circle(in)">
                                      <p:cBhvr>
                                        <p:cTn id="33" dur="2000"/>
                                        <p:tgtEl>
                                          <p:spTgt spid="14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0" grpId="0"/>
      <p:bldP spid="1422" grpId="0"/>
      <p:bldP spid="1424"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b="1">
                <a:latin typeface="Times New Roman" panose="02020603050405020304" pitchFamily="18" charset="0"/>
                <a:cs typeface="Times New Roman" panose="02020603050405020304" pitchFamily="18" charset="0"/>
              </a:rPr>
              <a:t>3. Thông điệp của tác phẩm</a:t>
            </a:r>
            <a:endParaRPr b="1">
              <a:latin typeface="Times New Roman" panose="02020603050405020304" pitchFamily="18" charset="0"/>
              <a:cs typeface="Times New Roman" panose="02020603050405020304" pitchFamily="18" charset="0"/>
            </a:endParaRP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 name="Google Shape;1576;p57">
            <a:extLst>
              <a:ext uri="{FF2B5EF4-FFF2-40B4-BE49-F238E27FC236}">
                <a16:creationId xmlns:a16="http://schemas.microsoft.com/office/drawing/2014/main" id="{91848E50-0575-A236-55D8-5FBF5BFEA175}"/>
              </a:ext>
            </a:extLst>
          </p:cNvPr>
          <p:cNvGrpSpPr/>
          <p:nvPr/>
        </p:nvGrpSpPr>
        <p:grpSpPr>
          <a:xfrm>
            <a:off x="5190060" y="1417322"/>
            <a:ext cx="2123747" cy="734746"/>
            <a:chOff x="5048038" y="1385803"/>
            <a:chExt cx="2123747" cy="734746"/>
          </a:xfrm>
        </p:grpSpPr>
        <p:grpSp>
          <p:nvGrpSpPr>
            <p:cNvPr id="3" name="Google Shape;1577;p57">
              <a:extLst>
                <a:ext uri="{FF2B5EF4-FFF2-40B4-BE49-F238E27FC236}">
                  <a16:creationId xmlns:a16="http://schemas.microsoft.com/office/drawing/2014/main" id="{BA7B06A9-6A90-D6B6-E5DA-341316F09F4F}"/>
                </a:ext>
              </a:extLst>
            </p:cNvPr>
            <p:cNvGrpSpPr/>
            <p:nvPr/>
          </p:nvGrpSpPr>
          <p:grpSpPr>
            <a:xfrm>
              <a:off x="6386972" y="1385803"/>
              <a:ext cx="784812" cy="734746"/>
              <a:chOff x="1907550" y="-638278"/>
              <a:chExt cx="956505" cy="895486"/>
            </a:xfrm>
          </p:grpSpPr>
          <p:sp>
            <p:nvSpPr>
              <p:cNvPr id="61" name="Google Shape;1578;p57">
                <a:extLst>
                  <a:ext uri="{FF2B5EF4-FFF2-40B4-BE49-F238E27FC236}">
                    <a16:creationId xmlns:a16="http://schemas.microsoft.com/office/drawing/2014/main" id="{F6946D2D-33A1-7A9F-E111-322E0E3DA317}"/>
                  </a:ext>
                </a:extLst>
              </p:cNvPr>
              <p:cNvSpPr/>
              <p:nvPr/>
            </p:nvSpPr>
            <p:spPr>
              <a:xfrm>
                <a:off x="1978052" y="-577921"/>
                <a:ext cx="389159" cy="352517"/>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579;p57">
                <a:extLst>
                  <a:ext uri="{FF2B5EF4-FFF2-40B4-BE49-F238E27FC236}">
                    <a16:creationId xmlns:a16="http://schemas.microsoft.com/office/drawing/2014/main" id="{0B87F242-77F9-8739-2996-9D32B29A872F}"/>
                  </a:ext>
                </a:extLst>
              </p:cNvPr>
              <p:cNvSpPr/>
              <p:nvPr/>
            </p:nvSpPr>
            <p:spPr>
              <a:xfrm>
                <a:off x="2364698" y="-575516"/>
                <a:ext cx="303644" cy="304947"/>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580;p57">
                <a:extLst>
                  <a:ext uri="{FF2B5EF4-FFF2-40B4-BE49-F238E27FC236}">
                    <a16:creationId xmlns:a16="http://schemas.microsoft.com/office/drawing/2014/main" id="{C89F9899-D44B-2097-ED94-1A16DF9F74DB}"/>
                  </a:ext>
                </a:extLst>
              </p:cNvPr>
              <p:cNvSpPr/>
              <p:nvPr/>
            </p:nvSpPr>
            <p:spPr>
              <a:xfrm>
                <a:off x="1907550" y="-638278"/>
                <a:ext cx="956505" cy="895486"/>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 name="Google Shape;1581;p57">
              <a:extLst>
                <a:ext uri="{FF2B5EF4-FFF2-40B4-BE49-F238E27FC236}">
                  <a16:creationId xmlns:a16="http://schemas.microsoft.com/office/drawing/2014/main" id="{A5A37C80-A1A0-128F-FE22-5002864EC77C}"/>
                </a:ext>
              </a:extLst>
            </p:cNvPr>
            <p:cNvSpPr/>
            <p:nvPr/>
          </p:nvSpPr>
          <p:spPr>
            <a:xfrm>
              <a:off x="5788662" y="1423656"/>
              <a:ext cx="659087" cy="659042"/>
            </a:xfrm>
            <a:custGeom>
              <a:avLst/>
              <a:gdLst/>
              <a:ahLst/>
              <a:cxnLst/>
              <a:rect l="l" t="t" r="r" b="b"/>
              <a:pathLst>
                <a:path w="17715" h="17715" extrusionOk="0">
                  <a:moveTo>
                    <a:pt x="8863" y="1"/>
                  </a:moveTo>
                  <a:cubicBezTo>
                    <a:pt x="7918" y="1"/>
                    <a:pt x="7065" y="124"/>
                    <a:pt x="6203" y="381"/>
                  </a:cubicBezTo>
                  <a:cubicBezTo>
                    <a:pt x="3677" y="1192"/>
                    <a:pt x="1674" y="3030"/>
                    <a:pt x="647" y="5474"/>
                  </a:cubicBezTo>
                  <a:cubicBezTo>
                    <a:pt x="391" y="6162"/>
                    <a:pt x="175" y="6932"/>
                    <a:pt x="42" y="7703"/>
                  </a:cubicBezTo>
                  <a:cubicBezTo>
                    <a:pt x="1" y="8082"/>
                    <a:pt x="1" y="8473"/>
                    <a:pt x="1" y="8853"/>
                  </a:cubicBezTo>
                  <a:cubicBezTo>
                    <a:pt x="1" y="9541"/>
                    <a:pt x="83" y="10218"/>
                    <a:pt x="216" y="10865"/>
                  </a:cubicBezTo>
                  <a:cubicBezTo>
                    <a:pt x="391" y="11677"/>
                    <a:pt x="689" y="12447"/>
                    <a:pt x="1069" y="13135"/>
                  </a:cubicBezTo>
                  <a:cubicBezTo>
                    <a:pt x="1418" y="13771"/>
                    <a:pt x="1839" y="14326"/>
                    <a:pt x="2352" y="14891"/>
                  </a:cubicBezTo>
                  <a:cubicBezTo>
                    <a:pt x="2568" y="15096"/>
                    <a:pt x="2783" y="15312"/>
                    <a:pt x="2999" y="15527"/>
                  </a:cubicBezTo>
                  <a:cubicBezTo>
                    <a:pt x="3636" y="16082"/>
                    <a:pt x="4406" y="16554"/>
                    <a:pt x="5176" y="16944"/>
                  </a:cubicBezTo>
                  <a:cubicBezTo>
                    <a:pt x="5823" y="17201"/>
                    <a:pt x="6460" y="17407"/>
                    <a:pt x="7148" y="17540"/>
                  </a:cubicBezTo>
                  <a:cubicBezTo>
                    <a:pt x="7702" y="17663"/>
                    <a:pt x="8257" y="17715"/>
                    <a:pt x="8863" y="17715"/>
                  </a:cubicBezTo>
                  <a:cubicBezTo>
                    <a:pt x="9284" y="17715"/>
                    <a:pt x="9756" y="17663"/>
                    <a:pt x="10187" y="17622"/>
                  </a:cubicBezTo>
                  <a:cubicBezTo>
                    <a:pt x="12539" y="17242"/>
                    <a:pt x="14593" y="16000"/>
                    <a:pt x="15917" y="14162"/>
                  </a:cubicBezTo>
                  <a:cubicBezTo>
                    <a:pt x="16728" y="13135"/>
                    <a:pt x="17283" y="11892"/>
                    <a:pt x="17540" y="10568"/>
                  </a:cubicBezTo>
                  <a:cubicBezTo>
                    <a:pt x="17632" y="10013"/>
                    <a:pt x="17714" y="9448"/>
                    <a:pt x="17714" y="8853"/>
                  </a:cubicBezTo>
                  <a:cubicBezTo>
                    <a:pt x="17714" y="8165"/>
                    <a:pt x="17632" y="7528"/>
                    <a:pt x="17458" y="6881"/>
                  </a:cubicBezTo>
                  <a:cubicBezTo>
                    <a:pt x="17160" y="5474"/>
                    <a:pt x="16513" y="4191"/>
                    <a:pt x="15619" y="3123"/>
                  </a:cubicBezTo>
                  <a:cubicBezTo>
                    <a:pt x="14418" y="1747"/>
                    <a:pt x="12837" y="720"/>
                    <a:pt x="11040" y="258"/>
                  </a:cubicBezTo>
                  <a:cubicBezTo>
                    <a:pt x="10485" y="124"/>
                    <a:pt x="9889" y="42"/>
                    <a:pt x="9284"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 name="Google Shape;1582;p57">
              <a:extLst>
                <a:ext uri="{FF2B5EF4-FFF2-40B4-BE49-F238E27FC236}">
                  <a16:creationId xmlns:a16="http://schemas.microsoft.com/office/drawing/2014/main" id="{C467A1E6-0B60-D23A-AC6B-C16E2E11FA4D}"/>
                </a:ext>
              </a:extLst>
            </p:cNvPr>
            <p:cNvGrpSpPr/>
            <p:nvPr/>
          </p:nvGrpSpPr>
          <p:grpSpPr>
            <a:xfrm>
              <a:off x="5048038" y="1400569"/>
              <a:ext cx="740624" cy="705215"/>
              <a:chOff x="867500" y="-674000"/>
              <a:chExt cx="783398" cy="745943"/>
            </a:xfrm>
          </p:grpSpPr>
          <p:sp>
            <p:nvSpPr>
              <p:cNvPr id="57" name="Google Shape;1583;p57">
                <a:extLst>
                  <a:ext uri="{FF2B5EF4-FFF2-40B4-BE49-F238E27FC236}">
                    <a16:creationId xmlns:a16="http://schemas.microsoft.com/office/drawing/2014/main" id="{BB1D79BE-299B-5D9B-1DBE-2915092B0263}"/>
                  </a:ext>
                </a:extLst>
              </p:cNvPr>
              <p:cNvSpPr/>
              <p:nvPr/>
            </p:nvSpPr>
            <p:spPr>
              <a:xfrm>
                <a:off x="1521874" y="-246862"/>
                <a:ext cx="129024" cy="150886"/>
              </a:xfrm>
              <a:custGeom>
                <a:avLst/>
                <a:gdLst/>
                <a:ahLst/>
                <a:cxnLst/>
                <a:rect l="l" t="t" r="r" b="b"/>
                <a:pathLst>
                  <a:path w="2219" h="2595" extrusionOk="0">
                    <a:moveTo>
                      <a:pt x="1177" y="0"/>
                    </a:moveTo>
                    <a:cubicBezTo>
                      <a:pt x="1080" y="0"/>
                      <a:pt x="983" y="10"/>
                      <a:pt x="894" y="27"/>
                    </a:cubicBezTo>
                    <a:cubicBezTo>
                      <a:pt x="678" y="68"/>
                      <a:pt x="463" y="161"/>
                      <a:pt x="257" y="243"/>
                    </a:cubicBezTo>
                    <a:cubicBezTo>
                      <a:pt x="165" y="972"/>
                      <a:pt x="124" y="1660"/>
                      <a:pt x="42" y="2379"/>
                    </a:cubicBezTo>
                    <a:cubicBezTo>
                      <a:pt x="1" y="2471"/>
                      <a:pt x="83" y="2512"/>
                      <a:pt x="124" y="2594"/>
                    </a:cubicBezTo>
                    <a:cubicBezTo>
                      <a:pt x="678" y="2594"/>
                      <a:pt x="1233" y="2430"/>
                      <a:pt x="1664" y="2040"/>
                    </a:cubicBezTo>
                    <a:cubicBezTo>
                      <a:pt x="2054" y="1660"/>
                      <a:pt x="2219" y="1013"/>
                      <a:pt x="2003" y="500"/>
                    </a:cubicBezTo>
                    <a:cubicBezTo>
                      <a:pt x="1921" y="325"/>
                      <a:pt x="1746" y="161"/>
                      <a:pt x="1582" y="68"/>
                    </a:cubicBezTo>
                    <a:cubicBezTo>
                      <a:pt x="1456" y="20"/>
                      <a:pt x="1315" y="0"/>
                      <a:pt x="117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584;p57">
                <a:extLst>
                  <a:ext uri="{FF2B5EF4-FFF2-40B4-BE49-F238E27FC236}">
                    <a16:creationId xmlns:a16="http://schemas.microsoft.com/office/drawing/2014/main" id="{EEE2610E-C69E-A1CF-5171-6A97D95A944C}"/>
                  </a:ext>
                </a:extLst>
              </p:cNvPr>
              <p:cNvSpPr/>
              <p:nvPr/>
            </p:nvSpPr>
            <p:spPr>
              <a:xfrm>
                <a:off x="867500" y="-261806"/>
                <a:ext cx="129024" cy="150886"/>
              </a:xfrm>
              <a:custGeom>
                <a:avLst/>
                <a:gdLst/>
                <a:ahLst/>
                <a:cxnLst/>
                <a:rect l="l" t="t" r="r" b="b"/>
                <a:pathLst>
                  <a:path w="2219" h="2595" extrusionOk="0">
                    <a:moveTo>
                      <a:pt x="1044" y="0"/>
                    </a:moveTo>
                    <a:cubicBezTo>
                      <a:pt x="911" y="0"/>
                      <a:pt x="780" y="20"/>
                      <a:pt x="678" y="69"/>
                    </a:cubicBezTo>
                    <a:cubicBezTo>
                      <a:pt x="472" y="161"/>
                      <a:pt x="339" y="325"/>
                      <a:pt x="257" y="541"/>
                    </a:cubicBezTo>
                    <a:cubicBezTo>
                      <a:pt x="0" y="1013"/>
                      <a:pt x="164" y="1660"/>
                      <a:pt x="596" y="2040"/>
                    </a:cubicBezTo>
                    <a:cubicBezTo>
                      <a:pt x="986" y="2430"/>
                      <a:pt x="1581" y="2595"/>
                      <a:pt x="2136" y="2595"/>
                    </a:cubicBezTo>
                    <a:cubicBezTo>
                      <a:pt x="2136" y="2554"/>
                      <a:pt x="2218" y="2471"/>
                      <a:pt x="2218" y="2430"/>
                    </a:cubicBezTo>
                    <a:cubicBezTo>
                      <a:pt x="2136" y="1701"/>
                      <a:pt x="2054" y="1013"/>
                      <a:pt x="1961" y="284"/>
                    </a:cubicBezTo>
                    <a:cubicBezTo>
                      <a:pt x="1756" y="161"/>
                      <a:pt x="1540" y="120"/>
                      <a:pt x="1325" y="27"/>
                    </a:cubicBezTo>
                    <a:cubicBezTo>
                      <a:pt x="1235" y="10"/>
                      <a:pt x="1139" y="0"/>
                      <a:pt x="1044"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585;p57">
                <a:extLst>
                  <a:ext uri="{FF2B5EF4-FFF2-40B4-BE49-F238E27FC236}">
                    <a16:creationId xmlns:a16="http://schemas.microsoft.com/office/drawing/2014/main" id="{30AD632B-9EFC-F38F-7331-F9BA98200F17}"/>
                  </a:ext>
                </a:extLst>
              </p:cNvPr>
              <p:cNvSpPr/>
              <p:nvPr/>
            </p:nvSpPr>
            <p:spPr>
              <a:xfrm>
                <a:off x="949253" y="-583525"/>
                <a:ext cx="652096" cy="655469"/>
              </a:xfrm>
              <a:custGeom>
                <a:avLst/>
                <a:gdLst/>
                <a:ahLst/>
                <a:cxnLst/>
                <a:rect l="l" t="t" r="r" b="b"/>
                <a:pathLst>
                  <a:path w="11215" h="11273" extrusionOk="0">
                    <a:moveTo>
                      <a:pt x="5228" y="0"/>
                    </a:moveTo>
                    <a:cubicBezTo>
                      <a:pt x="4139" y="0"/>
                      <a:pt x="3132" y="189"/>
                      <a:pt x="2486" y="518"/>
                    </a:cubicBezTo>
                    <a:cubicBezTo>
                      <a:pt x="473" y="1494"/>
                      <a:pt x="350" y="4451"/>
                      <a:pt x="350" y="4451"/>
                    </a:cubicBezTo>
                    <a:cubicBezTo>
                      <a:pt x="350" y="4451"/>
                      <a:pt x="1" y="6331"/>
                      <a:pt x="514" y="8600"/>
                    </a:cubicBezTo>
                    <a:cubicBezTo>
                      <a:pt x="930" y="10332"/>
                      <a:pt x="3226" y="11273"/>
                      <a:pt x="5465" y="11273"/>
                    </a:cubicBezTo>
                    <a:cubicBezTo>
                      <a:pt x="6214" y="11273"/>
                      <a:pt x="6956" y="11168"/>
                      <a:pt x="7620" y="10952"/>
                    </a:cubicBezTo>
                    <a:cubicBezTo>
                      <a:pt x="10270" y="10099"/>
                      <a:pt x="11214" y="6166"/>
                      <a:pt x="10619" y="2993"/>
                    </a:cubicBezTo>
                    <a:cubicBezTo>
                      <a:pt x="10207" y="846"/>
                      <a:pt x="7533" y="0"/>
                      <a:pt x="5228"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586;p57">
                <a:extLst>
                  <a:ext uri="{FF2B5EF4-FFF2-40B4-BE49-F238E27FC236}">
                    <a16:creationId xmlns:a16="http://schemas.microsoft.com/office/drawing/2014/main" id="{99865D65-6B51-C956-BE18-246E69B87B31}"/>
                  </a:ext>
                </a:extLst>
              </p:cNvPr>
              <p:cNvSpPr/>
              <p:nvPr/>
            </p:nvSpPr>
            <p:spPr>
              <a:xfrm>
                <a:off x="921808" y="-674000"/>
                <a:ext cx="692100" cy="446030"/>
              </a:xfrm>
              <a:custGeom>
                <a:avLst/>
                <a:gdLst/>
                <a:ahLst/>
                <a:cxnLst/>
                <a:rect l="l" t="t" r="r" b="b"/>
                <a:pathLst>
                  <a:path w="11903" h="7671" extrusionOk="0">
                    <a:moveTo>
                      <a:pt x="5887" y="0"/>
                    </a:moveTo>
                    <a:cubicBezTo>
                      <a:pt x="5526" y="0"/>
                      <a:pt x="5162" y="35"/>
                      <a:pt x="4796" y="103"/>
                    </a:cubicBezTo>
                    <a:cubicBezTo>
                      <a:pt x="3903" y="277"/>
                      <a:pt x="3040" y="657"/>
                      <a:pt x="2311" y="1253"/>
                    </a:cubicBezTo>
                    <a:cubicBezTo>
                      <a:pt x="2054" y="1469"/>
                      <a:pt x="1849" y="1684"/>
                      <a:pt x="1674" y="1982"/>
                    </a:cubicBezTo>
                    <a:cubicBezTo>
                      <a:pt x="1592" y="2157"/>
                      <a:pt x="1541" y="2372"/>
                      <a:pt x="1592" y="2537"/>
                    </a:cubicBezTo>
                    <a:cubicBezTo>
                      <a:pt x="1335" y="2537"/>
                      <a:pt x="1120" y="2588"/>
                      <a:pt x="945" y="2752"/>
                    </a:cubicBezTo>
                    <a:cubicBezTo>
                      <a:pt x="730" y="2886"/>
                      <a:pt x="647" y="3101"/>
                      <a:pt x="514" y="3307"/>
                    </a:cubicBezTo>
                    <a:cubicBezTo>
                      <a:pt x="52" y="4467"/>
                      <a:pt x="1" y="5833"/>
                      <a:pt x="134" y="7075"/>
                    </a:cubicBezTo>
                    <a:cubicBezTo>
                      <a:pt x="134" y="7055"/>
                      <a:pt x="144" y="7045"/>
                      <a:pt x="160" y="7045"/>
                    </a:cubicBezTo>
                    <a:cubicBezTo>
                      <a:pt x="175" y="7045"/>
                      <a:pt x="196" y="7055"/>
                      <a:pt x="216" y="7075"/>
                    </a:cubicBezTo>
                    <a:cubicBezTo>
                      <a:pt x="432" y="7158"/>
                      <a:pt x="647" y="7332"/>
                      <a:pt x="822" y="7507"/>
                    </a:cubicBezTo>
                    <a:cubicBezTo>
                      <a:pt x="986" y="7507"/>
                      <a:pt x="1120" y="7373"/>
                      <a:pt x="1243" y="7250"/>
                    </a:cubicBezTo>
                    <a:cubicBezTo>
                      <a:pt x="1377" y="7116"/>
                      <a:pt x="1418" y="6993"/>
                      <a:pt x="1500" y="6819"/>
                    </a:cubicBezTo>
                    <a:cubicBezTo>
                      <a:pt x="1633" y="6346"/>
                      <a:pt x="1674" y="5874"/>
                      <a:pt x="1541" y="5412"/>
                    </a:cubicBezTo>
                    <a:lnTo>
                      <a:pt x="1541" y="5412"/>
                    </a:lnTo>
                    <a:cubicBezTo>
                      <a:pt x="1570" y="5415"/>
                      <a:pt x="1599" y="5417"/>
                      <a:pt x="1628" y="5417"/>
                    </a:cubicBezTo>
                    <a:cubicBezTo>
                      <a:pt x="1958" y="5417"/>
                      <a:pt x="2329" y="5213"/>
                      <a:pt x="2527" y="4939"/>
                    </a:cubicBezTo>
                    <a:cubicBezTo>
                      <a:pt x="2742" y="4590"/>
                      <a:pt x="2783" y="4210"/>
                      <a:pt x="2742" y="3820"/>
                    </a:cubicBezTo>
                    <a:cubicBezTo>
                      <a:pt x="2742" y="3697"/>
                      <a:pt x="2701" y="3563"/>
                      <a:pt x="2660" y="3440"/>
                    </a:cubicBezTo>
                    <a:lnTo>
                      <a:pt x="2660" y="3440"/>
                    </a:lnTo>
                    <a:cubicBezTo>
                      <a:pt x="2824" y="3522"/>
                      <a:pt x="2999" y="3563"/>
                      <a:pt x="3215" y="3615"/>
                    </a:cubicBezTo>
                    <a:cubicBezTo>
                      <a:pt x="3595" y="3615"/>
                      <a:pt x="4026" y="3399"/>
                      <a:pt x="4324" y="3142"/>
                    </a:cubicBezTo>
                    <a:cubicBezTo>
                      <a:pt x="4621" y="2845"/>
                      <a:pt x="4837" y="2496"/>
                      <a:pt x="5053" y="2116"/>
                    </a:cubicBezTo>
                    <a:cubicBezTo>
                      <a:pt x="5094" y="2331"/>
                      <a:pt x="5135" y="2629"/>
                      <a:pt x="5268" y="2793"/>
                    </a:cubicBezTo>
                    <a:cubicBezTo>
                      <a:pt x="5509" y="3324"/>
                      <a:pt x="6131" y="3619"/>
                      <a:pt x="6699" y="3619"/>
                    </a:cubicBezTo>
                    <a:cubicBezTo>
                      <a:pt x="6736" y="3619"/>
                      <a:pt x="6772" y="3617"/>
                      <a:pt x="6809" y="3615"/>
                    </a:cubicBezTo>
                    <a:cubicBezTo>
                      <a:pt x="7445" y="3522"/>
                      <a:pt x="7959" y="3101"/>
                      <a:pt x="8267" y="2537"/>
                    </a:cubicBezTo>
                    <a:cubicBezTo>
                      <a:pt x="8267" y="2968"/>
                      <a:pt x="8431" y="3307"/>
                      <a:pt x="8647" y="3656"/>
                    </a:cubicBezTo>
                    <a:cubicBezTo>
                      <a:pt x="8904" y="3954"/>
                      <a:pt x="9201" y="4210"/>
                      <a:pt x="9551" y="4426"/>
                    </a:cubicBezTo>
                    <a:cubicBezTo>
                      <a:pt x="9818" y="4556"/>
                      <a:pt x="10112" y="4667"/>
                      <a:pt x="10416" y="4667"/>
                    </a:cubicBezTo>
                    <a:cubicBezTo>
                      <a:pt x="10497" y="4667"/>
                      <a:pt x="10578" y="4659"/>
                      <a:pt x="10660" y="4642"/>
                    </a:cubicBezTo>
                    <a:lnTo>
                      <a:pt x="10660" y="4642"/>
                    </a:lnTo>
                    <a:cubicBezTo>
                      <a:pt x="10526" y="5104"/>
                      <a:pt x="10618" y="5669"/>
                      <a:pt x="10875" y="6131"/>
                    </a:cubicBezTo>
                    <a:cubicBezTo>
                      <a:pt x="10660" y="6603"/>
                      <a:pt x="10742" y="7291"/>
                      <a:pt x="11132" y="7671"/>
                    </a:cubicBezTo>
                    <a:cubicBezTo>
                      <a:pt x="11512" y="7291"/>
                      <a:pt x="11727" y="6644"/>
                      <a:pt x="11810" y="6049"/>
                    </a:cubicBezTo>
                    <a:cubicBezTo>
                      <a:pt x="11902" y="5319"/>
                      <a:pt x="11810" y="4508"/>
                      <a:pt x="11512" y="3820"/>
                    </a:cubicBezTo>
                    <a:cubicBezTo>
                      <a:pt x="11553" y="3738"/>
                      <a:pt x="11604" y="3615"/>
                      <a:pt x="11645" y="3522"/>
                    </a:cubicBezTo>
                    <a:cubicBezTo>
                      <a:pt x="11727" y="3101"/>
                      <a:pt x="11686" y="2629"/>
                      <a:pt x="11553" y="2198"/>
                    </a:cubicBezTo>
                    <a:cubicBezTo>
                      <a:pt x="11430" y="1941"/>
                      <a:pt x="11296" y="1643"/>
                      <a:pt x="11091" y="1428"/>
                    </a:cubicBezTo>
                    <a:cubicBezTo>
                      <a:pt x="10742" y="1089"/>
                      <a:pt x="10228" y="873"/>
                      <a:pt x="9756" y="740"/>
                    </a:cubicBezTo>
                    <a:cubicBezTo>
                      <a:pt x="9501" y="672"/>
                      <a:pt x="9244" y="641"/>
                      <a:pt x="8985" y="641"/>
                    </a:cubicBezTo>
                    <a:cubicBezTo>
                      <a:pt x="8774" y="641"/>
                      <a:pt x="8561" y="662"/>
                      <a:pt x="8349" y="698"/>
                    </a:cubicBezTo>
                    <a:cubicBezTo>
                      <a:pt x="8092" y="616"/>
                      <a:pt x="7836" y="360"/>
                      <a:pt x="7579" y="277"/>
                    </a:cubicBezTo>
                    <a:cubicBezTo>
                      <a:pt x="7025" y="89"/>
                      <a:pt x="6459" y="0"/>
                      <a:pt x="588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81" name="Google Shape;1587;p57">
            <a:extLst>
              <a:ext uri="{FF2B5EF4-FFF2-40B4-BE49-F238E27FC236}">
                <a16:creationId xmlns:a16="http://schemas.microsoft.com/office/drawing/2014/main" id="{E089EB5C-9937-DB66-8DF6-A3006DC8A92D}"/>
              </a:ext>
            </a:extLst>
          </p:cNvPr>
          <p:cNvGrpSpPr/>
          <p:nvPr/>
        </p:nvGrpSpPr>
        <p:grpSpPr>
          <a:xfrm>
            <a:off x="5930685" y="1455175"/>
            <a:ext cx="659087" cy="659042"/>
            <a:chOff x="4310000" y="1690850"/>
            <a:chExt cx="442875" cy="442875"/>
          </a:xfrm>
        </p:grpSpPr>
        <p:sp>
          <p:nvSpPr>
            <p:cNvPr id="1382" name="Google Shape;1588;p57">
              <a:extLst>
                <a:ext uri="{FF2B5EF4-FFF2-40B4-BE49-F238E27FC236}">
                  <a16:creationId xmlns:a16="http://schemas.microsoft.com/office/drawing/2014/main" id="{6C3067A6-4DF2-1131-E8BF-5756E0BB85C8}"/>
                </a:ext>
              </a:extLst>
            </p:cNvPr>
            <p:cNvSpPr/>
            <p:nvPr/>
          </p:nvSpPr>
          <p:spPr>
            <a:xfrm>
              <a:off x="4310000" y="1690850"/>
              <a:ext cx="442875" cy="442875"/>
            </a:xfrm>
            <a:custGeom>
              <a:avLst/>
              <a:gdLst/>
              <a:ahLst/>
              <a:cxnLst/>
              <a:rect l="l" t="t" r="r" b="b"/>
              <a:pathLst>
                <a:path w="17715" h="17715" extrusionOk="0">
                  <a:moveTo>
                    <a:pt x="8863" y="1"/>
                  </a:moveTo>
                  <a:cubicBezTo>
                    <a:pt x="7918" y="1"/>
                    <a:pt x="7065" y="124"/>
                    <a:pt x="6203" y="381"/>
                  </a:cubicBezTo>
                  <a:cubicBezTo>
                    <a:pt x="3677" y="1192"/>
                    <a:pt x="1674" y="3030"/>
                    <a:pt x="647" y="5474"/>
                  </a:cubicBezTo>
                  <a:cubicBezTo>
                    <a:pt x="391" y="6162"/>
                    <a:pt x="175" y="6932"/>
                    <a:pt x="42" y="7703"/>
                  </a:cubicBezTo>
                  <a:cubicBezTo>
                    <a:pt x="1" y="8082"/>
                    <a:pt x="1" y="8473"/>
                    <a:pt x="1" y="8853"/>
                  </a:cubicBezTo>
                  <a:cubicBezTo>
                    <a:pt x="1" y="9541"/>
                    <a:pt x="83" y="10218"/>
                    <a:pt x="216" y="10865"/>
                  </a:cubicBezTo>
                  <a:cubicBezTo>
                    <a:pt x="391" y="11677"/>
                    <a:pt x="689" y="12447"/>
                    <a:pt x="1069" y="13135"/>
                  </a:cubicBezTo>
                  <a:cubicBezTo>
                    <a:pt x="1418" y="13771"/>
                    <a:pt x="1839" y="14326"/>
                    <a:pt x="2352" y="14891"/>
                  </a:cubicBezTo>
                  <a:cubicBezTo>
                    <a:pt x="2568" y="15096"/>
                    <a:pt x="2783" y="15312"/>
                    <a:pt x="2999" y="15527"/>
                  </a:cubicBezTo>
                  <a:cubicBezTo>
                    <a:pt x="3636" y="16082"/>
                    <a:pt x="4406" y="16554"/>
                    <a:pt x="5176" y="16944"/>
                  </a:cubicBezTo>
                  <a:cubicBezTo>
                    <a:pt x="5823" y="17201"/>
                    <a:pt x="6460" y="17407"/>
                    <a:pt x="7148" y="17540"/>
                  </a:cubicBezTo>
                  <a:cubicBezTo>
                    <a:pt x="7702" y="17663"/>
                    <a:pt x="8257" y="17715"/>
                    <a:pt x="8863" y="17715"/>
                  </a:cubicBezTo>
                  <a:cubicBezTo>
                    <a:pt x="9284" y="17715"/>
                    <a:pt x="9756" y="17663"/>
                    <a:pt x="10187" y="17622"/>
                  </a:cubicBezTo>
                  <a:cubicBezTo>
                    <a:pt x="12539" y="17242"/>
                    <a:pt x="14593" y="16000"/>
                    <a:pt x="15917" y="14162"/>
                  </a:cubicBezTo>
                  <a:cubicBezTo>
                    <a:pt x="16728" y="13135"/>
                    <a:pt x="17283" y="11892"/>
                    <a:pt x="17540" y="10568"/>
                  </a:cubicBezTo>
                  <a:cubicBezTo>
                    <a:pt x="17632" y="10013"/>
                    <a:pt x="17714" y="9448"/>
                    <a:pt x="17714" y="8853"/>
                  </a:cubicBezTo>
                  <a:cubicBezTo>
                    <a:pt x="17714" y="8165"/>
                    <a:pt x="17632" y="7528"/>
                    <a:pt x="17458" y="6881"/>
                  </a:cubicBezTo>
                  <a:cubicBezTo>
                    <a:pt x="17160" y="5474"/>
                    <a:pt x="16513" y="4191"/>
                    <a:pt x="15619" y="3123"/>
                  </a:cubicBezTo>
                  <a:cubicBezTo>
                    <a:pt x="14418" y="1747"/>
                    <a:pt x="12837" y="720"/>
                    <a:pt x="11040" y="258"/>
                  </a:cubicBezTo>
                  <a:cubicBezTo>
                    <a:pt x="10485" y="124"/>
                    <a:pt x="9889" y="42"/>
                    <a:pt x="9284"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589;p57">
              <a:extLst>
                <a:ext uri="{FF2B5EF4-FFF2-40B4-BE49-F238E27FC236}">
                  <a16:creationId xmlns:a16="http://schemas.microsoft.com/office/drawing/2014/main" id="{D6184FF7-B57D-80D9-1EC1-E8A5D8E4AAAF}"/>
                </a:ext>
              </a:extLst>
            </p:cNvPr>
            <p:cNvSpPr/>
            <p:nvPr/>
          </p:nvSpPr>
          <p:spPr>
            <a:xfrm>
              <a:off x="4326175" y="1690850"/>
              <a:ext cx="228750" cy="438525"/>
            </a:xfrm>
            <a:custGeom>
              <a:avLst/>
              <a:gdLst/>
              <a:ahLst/>
              <a:cxnLst/>
              <a:rect l="l" t="t" r="r" b="b"/>
              <a:pathLst>
                <a:path w="9150" h="17541" extrusionOk="0">
                  <a:moveTo>
                    <a:pt x="8216" y="1"/>
                  </a:moveTo>
                  <a:cubicBezTo>
                    <a:pt x="7271" y="1"/>
                    <a:pt x="6418" y="124"/>
                    <a:pt x="5556" y="381"/>
                  </a:cubicBezTo>
                  <a:cubicBezTo>
                    <a:pt x="3030" y="1192"/>
                    <a:pt x="1027" y="3030"/>
                    <a:pt x="0" y="5474"/>
                  </a:cubicBezTo>
                  <a:cubicBezTo>
                    <a:pt x="83" y="5731"/>
                    <a:pt x="124" y="5988"/>
                    <a:pt x="257" y="6203"/>
                  </a:cubicBezTo>
                  <a:cubicBezTo>
                    <a:pt x="719" y="6973"/>
                    <a:pt x="1705" y="7230"/>
                    <a:pt x="2568" y="7394"/>
                  </a:cubicBezTo>
                  <a:cubicBezTo>
                    <a:pt x="2475" y="7744"/>
                    <a:pt x="2219" y="8000"/>
                    <a:pt x="2095" y="8339"/>
                  </a:cubicBezTo>
                  <a:cubicBezTo>
                    <a:pt x="1921" y="8812"/>
                    <a:pt x="2095" y="9407"/>
                    <a:pt x="2434" y="9797"/>
                  </a:cubicBezTo>
                  <a:cubicBezTo>
                    <a:pt x="2732" y="10218"/>
                    <a:pt x="3204" y="10475"/>
                    <a:pt x="3636" y="10783"/>
                  </a:cubicBezTo>
                  <a:cubicBezTo>
                    <a:pt x="3379" y="11338"/>
                    <a:pt x="2691" y="11502"/>
                    <a:pt x="2219" y="11892"/>
                  </a:cubicBezTo>
                  <a:cubicBezTo>
                    <a:pt x="1664" y="12272"/>
                    <a:pt x="1325" y="12960"/>
                    <a:pt x="1325" y="13648"/>
                  </a:cubicBezTo>
                  <a:cubicBezTo>
                    <a:pt x="1325" y="13771"/>
                    <a:pt x="1325" y="13946"/>
                    <a:pt x="1366" y="14069"/>
                  </a:cubicBezTo>
                  <a:cubicBezTo>
                    <a:pt x="1407" y="14377"/>
                    <a:pt x="1541" y="14634"/>
                    <a:pt x="1705" y="14891"/>
                  </a:cubicBezTo>
                  <a:cubicBezTo>
                    <a:pt x="1880" y="15147"/>
                    <a:pt x="2095" y="15353"/>
                    <a:pt x="2352" y="15527"/>
                  </a:cubicBezTo>
                  <a:cubicBezTo>
                    <a:pt x="2568" y="15661"/>
                    <a:pt x="2732" y="15743"/>
                    <a:pt x="2948" y="15784"/>
                  </a:cubicBezTo>
                  <a:cubicBezTo>
                    <a:pt x="3379" y="15918"/>
                    <a:pt x="3892" y="15866"/>
                    <a:pt x="4190" y="16174"/>
                  </a:cubicBezTo>
                  <a:cubicBezTo>
                    <a:pt x="4406" y="16380"/>
                    <a:pt x="4488" y="16636"/>
                    <a:pt x="4529" y="16944"/>
                  </a:cubicBezTo>
                  <a:cubicBezTo>
                    <a:pt x="5176" y="17201"/>
                    <a:pt x="5813" y="17407"/>
                    <a:pt x="6501" y="17540"/>
                  </a:cubicBezTo>
                  <a:cubicBezTo>
                    <a:pt x="6583" y="17365"/>
                    <a:pt x="6583" y="17201"/>
                    <a:pt x="6583" y="17027"/>
                  </a:cubicBezTo>
                  <a:cubicBezTo>
                    <a:pt x="6542" y="16770"/>
                    <a:pt x="6460" y="16513"/>
                    <a:pt x="6501" y="16256"/>
                  </a:cubicBezTo>
                  <a:cubicBezTo>
                    <a:pt x="6542" y="15661"/>
                    <a:pt x="7096" y="15230"/>
                    <a:pt x="7528" y="14839"/>
                  </a:cubicBezTo>
                  <a:cubicBezTo>
                    <a:pt x="7569" y="14757"/>
                    <a:pt x="7651" y="14675"/>
                    <a:pt x="7702" y="14583"/>
                  </a:cubicBezTo>
                  <a:cubicBezTo>
                    <a:pt x="8000" y="14162"/>
                    <a:pt x="8123" y="13556"/>
                    <a:pt x="7743" y="13258"/>
                  </a:cubicBezTo>
                  <a:cubicBezTo>
                    <a:pt x="7394" y="13001"/>
                    <a:pt x="6840" y="13094"/>
                    <a:pt x="6675" y="12703"/>
                  </a:cubicBezTo>
                  <a:cubicBezTo>
                    <a:pt x="6583" y="12488"/>
                    <a:pt x="6624" y="12231"/>
                    <a:pt x="6583" y="12015"/>
                  </a:cubicBezTo>
                  <a:cubicBezTo>
                    <a:pt x="6501" y="11635"/>
                    <a:pt x="6110" y="11420"/>
                    <a:pt x="5730" y="11338"/>
                  </a:cubicBezTo>
                  <a:cubicBezTo>
                    <a:pt x="5340" y="11245"/>
                    <a:pt x="4960" y="11245"/>
                    <a:pt x="4621" y="11122"/>
                  </a:cubicBezTo>
                  <a:cubicBezTo>
                    <a:pt x="4272" y="10947"/>
                    <a:pt x="3975" y="10568"/>
                    <a:pt x="4108" y="10177"/>
                  </a:cubicBezTo>
                  <a:cubicBezTo>
                    <a:pt x="4272" y="9756"/>
                    <a:pt x="4960" y="9756"/>
                    <a:pt x="5340" y="9448"/>
                  </a:cubicBezTo>
                  <a:cubicBezTo>
                    <a:pt x="5689" y="9192"/>
                    <a:pt x="5772" y="8729"/>
                    <a:pt x="6110" y="8555"/>
                  </a:cubicBezTo>
                  <a:cubicBezTo>
                    <a:pt x="6285" y="8421"/>
                    <a:pt x="6501" y="8380"/>
                    <a:pt x="6716" y="8339"/>
                  </a:cubicBezTo>
                  <a:cubicBezTo>
                    <a:pt x="7702" y="8082"/>
                    <a:pt x="8298" y="6973"/>
                    <a:pt x="8000" y="5988"/>
                  </a:cubicBezTo>
                  <a:cubicBezTo>
                    <a:pt x="7907" y="5731"/>
                    <a:pt x="7784" y="5515"/>
                    <a:pt x="7743" y="5218"/>
                  </a:cubicBezTo>
                  <a:cubicBezTo>
                    <a:pt x="7651" y="4530"/>
                    <a:pt x="8216" y="3934"/>
                    <a:pt x="8554" y="3338"/>
                  </a:cubicBezTo>
                  <a:cubicBezTo>
                    <a:pt x="9027" y="2476"/>
                    <a:pt x="9150" y="1028"/>
                    <a:pt x="863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590;p57">
              <a:extLst>
                <a:ext uri="{FF2B5EF4-FFF2-40B4-BE49-F238E27FC236}">
                  <a16:creationId xmlns:a16="http://schemas.microsoft.com/office/drawing/2014/main" id="{1A0CCC8F-40F2-B132-ECD0-834407E1C662}"/>
                </a:ext>
              </a:extLst>
            </p:cNvPr>
            <p:cNvSpPr/>
            <p:nvPr/>
          </p:nvSpPr>
          <p:spPr>
            <a:xfrm>
              <a:off x="4554900" y="1768850"/>
              <a:ext cx="197975" cy="276050"/>
            </a:xfrm>
            <a:custGeom>
              <a:avLst/>
              <a:gdLst/>
              <a:ahLst/>
              <a:cxnLst/>
              <a:rect l="l" t="t" r="r" b="b"/>
              <a:pathLst>
                <a:path w="7919" h="11042" extrusionOk="0">
                  <a:moveTo>
                    <a:pt x="5746" y="1"/>
                  </a:moveTo>
                  <a:cubicBezTo>
                    <a:pt x="5046" y="1"/>
                    <a:pt x="4381" y="528"/>
                    <a:pt x="3687" y="855"/>
                  </a:cubicBezTo>
                  <a:cubicBezTo>
                    <a:pt x="3379" y="988"/>
                    <a:pt x="3082" y="1153"/>
                    <a:pt x="2866" y="1410"/>
                  </a:cubicBezTo>
                  <a:cubicBezTo>
                    <a:pt x="2568" y="1759"/>
                    <a:pt x="2527" y="2272"/>
                    <a:pt x="2229" y="2611"/>
                  </a:cubicBezTo>
                  <a:cubicBezTo>
                    <a:pt x="1890" y="3042"/>
                    <a:pt x="1244" y="3124"/>
                    <a:pt x="864" y="3504"/>
                  </a:cubicBezTo>
                  <a:cubicBezTo>
                    <a:pt x="176" y="4151"/>
                    <a:pt x="556" y="5353"/>
                    <a:pt x="176" y="6205"/>
                  </a:cubicBezTo>
                  <a:cubicBezTo>
                    <a:pt x="93" y="6380"/>
                    <a:pt x="1" y="6544"/>
                    <a:pt x="1" y="6760"/>
                  </a:cubicBezTo>
                  <a:cubicBezTo>
                    <a:pt x="1" y="7057"/>
                    <a:pt x="258" y="7273"/>
                    <a:pt x="432" y="7571"/>
                  </a:cubicBezTo>
                  <a:cubicBezTo>
                    <a:pt x="730" y="8125"/>
                    <a:pt x="473" y="9070"/>
                    <a:pt x="1069" y="9368"/>
                  </a:cubicBezTo>
                  <a:cubicBezTo>
                    <a:pt x="1176" y="9430"/>
                    <a:pt x="1289" y="9455"/>
                    <a:pt x="1406" y="9455"/>
                  </a:cubicBezTo>
                  <a:cubicBezTo>
                    <a:pt x="1850" y="9455"/>
                    <a:pt x="2353" y="9094"/>
                    <a:pt x="2825" y="9029"/>
                  </a:cubicBezTo>
                  <a:cubicBezTo>
                    <a:pt x="2871" y="9023"/>
                    <a:pt x="2916" y="9021"/>
                    <a:pt x="2961" y="9021"/>
                  </a:cubicBezTo>
                  <a:cubicBezTo>
                    <a:pt x="3582" y="9021"/>
                    <a:pt x="4061" y="9536"/>
                    <a:pt x="4540" y="10015"/>
                  </a:cubicBezTo>
                  <a:cubicBezTo>
                    <a:pt x="5012" y="10528"/>
                    <a:pt x="5526" y="11042"/>
                    <a:pt x="6121" y="11042"/>
                  </a:cubicBezTo>
                  <a:cubicBezTo>
                    <a:pt x="6932" y="10015"/>
                    <a:pt x="7487" y="8772"/>
                    <a:pt x="7744" y="7448"/>
                  </a:cubicBezTo>
                  <a:cubicBezTo>
                    <a:pt x="7836" y="6893"/>
                    <a:pt x="7918" y="6328"/>
                    <a:pt x="7918" y="5733"/>
                  </a:cubicBezTo>
                  <a:cubicBezTo>
                    <a:pt x="7918" y="5045"/>
                    <a:pt x="7836" y="4408"/>
                    <a:pt x="7662" y="3761"/>
                  </a:cubicBezTo>
                  <a:cubicBezTo>
                    <a:pt x="7364" y="2354"/>
                    <a:pt x="6717" y="1071"/>
                    <a:pt x="5823" y="3"/>
                  </a:cubicBezTo>
                  <a:cubicBezTo>
                    <a:pt x="5798" y="1"/>
                    <a:pt x="5772" y="1"/>
                    <a:pt x="5746"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5" name="Google Shape;1591;p57">
            <a:extLst>
              <a:ext uri="{FF2B5EF4-FFF2-40B4-BE49-F238E27FC236}">
                <a16:creationId xmlns:a16="http://schemas.microsoft.com/office/drawing/2014/main" id="{6A498BA3-9344-0870-A36A-6D9545EC39CC}"/>
              </a:ext>
            </a:extLst>
          </p:cNvPr>
          <p:cNvSpPr txBox="1">
            <a:spLocks/>
          </p:cNvSpPr>
          <p:nvPr/>
        </p:nvSpPr>
        <p:spPr>
          <a:xfrm>
            <a:off x="4103484" y="2223817"/>
            <a:ext cx="4458331" cy="819348"/>
          </a:xfrm>
          <a:prstGeom prst="rect">
            <a:avLst/>
          </a:prstGeom>
          <a:solidFill>
            <a:schemeClr val="lt1"/>
          </a:solid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1pPr>
            <a:lvl2pPr marL="914400" marR="0" lvl="1"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2pPr>
            <a:lvl3pPr marL="1371600" marR="0" lvl="2"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3pPr>
            <a:lvl4pPr marL="1828800" marR="0" lvl="3"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4pPr>
            <a:lvl5pPr marL="2286000" marR="0" lvl="4"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5pPr>
            <a:lvl6pPr marL="2743200" marR="0" lvl="5"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6pPr>
            <a:lvl7pPr marL="3200400" marR="0" lvl="6"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7pPr>
            <a:lvl8pPr marL="3657600" marR="0" lvl="7"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8pPr>
            <a:lvl9pPr marL="4114800" marR="0" lvl="8"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9pPr>
          </a:lstStyle>
          <a:p>
            <a:pPr marL="0" marR="30480" indent="0">
              <a:spcAft>
                <a:spcPts val="800"/>
              </a:spcAft>
              <a:buNone/>
            </a:pPr>
            <a:r>
              <a:rPr lang="vi-VN" sz="2800" b="1" i="1">
                <a:latin typeface="+mj-lt"/>
              </a:rPr>
              <a:t>Câu văn thể hiện cách lí giải</a:t>
            </a:r>
            <a:endParaRPr lang="en-US" sz="4000" b="1" i="1">
              <a:effectLst/>
              <a:latin typeface="+mj-lt"/>
              <a:ea typeface="Calibri" panose="020F0502020204030204" pitchFamily="34" charset="0"/>
              <a:cs typeface="Times New Roman" panose="02020603050405020304" pitchFamily="18" charset="0"/>
            </a:endParaRPr>
          </a:p>
        </p:txBody>
      </p:sp>
      <p:sp>
        <p:nvSpPr>
          <p:cNvPr id="1386" name="Google Shape;1593;p57">
            <a:extLst>
              <a:ext uri="{FF2B5EF4-FFF2-40B4-BE49-F238E27FC236}">
                <a16:creationId xmlns:a16="http://schemas.microsoft.com/office/drawing/2014/main" id="{3EE9A859-9871-7861-62B8-2C11044B3346}"/>
              </a:ext>
            </a:extLst>
          </p:cNvPr>
          <p:cNvSpPr/>
          <p:nvPr/>
        </p:nvSpPr>
        <p:spPr>
          <a:xfrm>
            <a:off x="7543476" y="1536790"/>
            <a:ext cx="418261" cy="41280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7" name="Google Shape;1594;p57">
            <a:extLst>
              <a:ext uri="{FF2B5EF4-FFF2-40B4-BE49-F238E27FC236}">
                <a16:creationId xmlns:a16="http://schemas.microsoft.com/office/drawing/2014/main" id="{69DAEFA6-7E10-CC87-A2F1-B6ACAE1DA413}"/>
              </a:ext>
            </a:extLst>
          </p:cNvPr>
          <p:cNvGrpSpPr/>
          <p:nvPr/>
        </p:nvGrpSpPr>
        <p:grpSpPr>
          <a:xfrm>
            <a:off x="6528996" y="1417324"/>
            <a:ext cx="784812" cy="734746"/>
            <a:chOff x="1755150" y="-790678"/>
            <a:chExt cx="956505" cy="895486"/>
          </a:xfrm>
        </p:grpSpPr>
        <p:sp>
          <p:nvSpPr>
            <p:cNvPr id="1388" name="Google Shape;1595;p57">
              <a:extLst>
                <a:ext uri="{FF2B5EF4-FFF2-40B4-BE49-F238E27FC236}">
                  <a16:creationId xmlns:a16="http://schemas.microsoft.com/office/drawing/2014/main" id="{8CDB98DD-3F98-BF22-74ED-6A32B542DB42}"/>
                </a:ext>
              </a:extLst>
            </p:cNvPr>
            <p:cNvSpPr/>
            <p:nvPr/>
          </p:nvSpPr>
          <p:spPr>
            <a:xfrm>
              <a:off x="1755150" y="-790678"/>
              <a:ext cx="956505" cy="895486"/>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596;p57">
              <a:extLst>
                <a:ext uri="{FF2B5EF4-FFF2-40B4-BE49-F238E27FC236}">
                  <a16:creationId xmlns:a16="http://schemas.microsoft.com/office/drawing/2014/main" id="{6009903B-72CD-6BE5-4579-519B47807233}"/>
                </a:ext>
              </a:extLst>
            </p:cNvPr>
            <p:cNvSpPr/>
            <p:nvPr/>
          </p:nvSpPr>
          <p:spPr>
            <a:xfrm>
              <a:off x="2483338" y="-419213"/>
              <a:ext cx="120531" cy="159483"/>
            </a:xfrm>
            <a:custGeom>
              <a:avLst/>
              <a:gdLst/>
              <a:ahLst/>
              <a:cxnLst/>
              <a:rect l="l" t="t" r="r" b="b"/>
              <a:pathLst>
                <a:path w="2055" h="2719" extrusionOk="0">
                  <a:moveTo>
                    <a:pt x="1100" y="1"/>
                  </a:moveTo>
                  <a:cubicBezTo>
                    <a:pt x="946" y="1"/>
                    <a:pt x="792" y="32"/>
                    <a:pt x="638" y="69"/>
                  </a:cubicBezTo>
                  <a:cubicBezTo>
                    <a:pt x="422" y="151"/>
                    <a:pt x="217" y="274"/>
                    <a:pt x="1" y="408"/>
                  </a:cubicBezTo>
                  <a:cubicBezTo>
                    <a:pt x="1" y="1137"/>
                    <a:pt x="42" y="1815"/>
                    <a:pt x="42" y="2544"/>
                  </a:cubicBezTo>
                  <a:cubicBezTo>
                    <a:pt x="42" y="2585"/>
                    <a:pt x="124" y="2677"/>
                    <a:pt x="124" y="2718"/>
                  </a:cubicBezTo>
                  <a:cubicBezTo>
                    <a:pt x="679" y="2677"/>
                    <a:pt x="1243" y="2421"/>
                    <a:pt x="1582" y="1989"/>
                  </a:cubicBezTo>
                  <a:cubicBezTo>
                    <a:pt x="1962" y="1558"/>
                    <a:pt x="2055" y="921"/>
                    <a:pt x="1757" y="449"/>
                  </a:cubicBezTo>
                  <a:cubicBezTo>
                    <a:pt x="1665" y="233"/>
                    <a:pt x="1500" y="110"/>
                    <a:pt x="1285" y="18"/>
                  </a:cubicBezTo>
                  <a:cubicBezTo>
                    <a:pt x="1223" y="6"/>
                    <a:pt x="1161" y="1"/>
                    <a:pt x="1100" y="1"/>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597;p57">
              <a:extLst>
                <a:ext uri="{FF2B5EF4-FFF2-40B4-BE49-F238E27FC236}">
                  <a16:creationId xmlns:a16="http://schemas.microsoft.com/office/drawing/2014/main" id="{8BA57EA5-5540-9106-FA0A-241BF0BA4B4F}"/>
                </a:ext>
              </a:extLst>
            </p:cNvPr>
            <p:cNvSpPr/>
            <p:nvPr/>
          </p:nvSpPr>
          <p:spPr>
            <a:xfrm>
              <a:off x="1860610" y="-719411"/>
              <a:ext cx="657729" cy="663681"/>
            </a:xfrm>
            <a:custGeom>
              <a:avLst/>
              <a:gdLst/>
              <a:ahLst/>
              <a:cxnLst/>
              <a:rect l="l" t="t" r="r" b="b"/>
              <a:pathLst>
                <a:path w="11214" h="11315" extrusionOk="0">
                  <a:moveTo>
                    <a:pt x="5970" y="0"/>
                  </a:moveTo>
                  <a:cubicBezTo>
                    <a:pt x="3660" y="0"/>
                    <a:pt x="971" y="858"/>
                    <a:pt x="565" y="3041"/>
                  </a:cubicBezTo>
                  <a:cubicBezTo>
                    <a:pt x="0" y="6214"/>
                    <a:pt x="945" y="10106"/>
                    <a:pt x="3594" y="10999"/>
                  </a:cubicBezTo>
                  <a:cubicBezTo>
                    <a:pt x="4240" y="11212"/>
                    <a:pt x="4964" y="11315"/>
                    <a:pt x="5696" y="11315"/>
                  </a:cubicBezTo>
                  <a:cubicBezTo>
                    <a:pt x="7930" y="11315"/>
                    <a:pt x="10241" y="10357"/>
                    <a:pt x="10659" y="8648"/>
                  </a:cubicBezTo>
                  <a:cubicBezTo>
                    <a:pt x="11214" y="6378"/>
                    <a:pt x="10834" y="4499"/>
                    <a:pt x="10834" y="4499"/>
                  </a:cubicBezTo>
                  <a:cubicBezTo>
                    <a:pt x="10834" y="4499"/>
                    <a:pt x="10700" y="1542"/>
                    <a:pt x="8687" y="515"/>
                  </a:cubicBezTo>
                  <a:cubicBezTo>
                    <a:pt x="8046" y="188"/>
                    <a:pt x="7050" y="0"/>
                    <a:pt x="5970"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598;p57">
              <a:extLst>
                <a:ext uri="{FF2B5EF4-FFF2-40B4-BE49-F238E27FC236}">
                  <a16:creationId xmlns:a16="http://schemas.microsoft.com/office/drawing/2014/main" id="{0F79AA31-5DBC-03F0-AE66-083453AD0826}"/>
                </a:ext>
              </a:extLst>
            </p:cNvPr>
            <p:cNvSpPr/>
            <p:nvPr/>
          </p:nvSpPr>
          <p:spPr>
            <a:xfrm>
              <a:off x="2282214" y="-342930"/>
              <a:ext cx="63286" cy="58538"/>
            </a:xfrm>
            <a:custGeom>
              <a:avLst/>
              <a:gdLst/>
              <a:ahLst/>
              <a:cxnLst/>
              <a:rect l="l" t="t" r="r" b="b"/>
              <a:pathLst>
                <a:path w="1079" h="998" extrusionOk="0">
                  <a:moveTo>
                    <a:pt x="547" y="0"/>
                  </a:moveTo>
                  <a:cubicBezTo>
                    <a:pt x="522" y="0"/>
                    <a:pt x="498" y="2"/>
                    <a:pt x="473" y="6"/>
                  </a:cubicBezTo>
                  <a:cubicBezTo>
                    <a:pt x="175" y="6"/>
                    <a:pt x="0" y="263"/>
                    <a:pt x="52" y="571"/>
                  </a:cubicBezTo>
                  <a:cubicBezTo>
                    <a:pt x="52" y="805"/>
                    <a:pt x="266" y="997"/>
                    <a:pt x="530" y="997"/>
                  </a:cubicBezTo>
                  <a:cubicBezTo>
                    <a:pt x="555" y="997"/>
                    <a:pt x="580" y="995"/>
                    <a:pt x="606" y="992"/>
                  </a:cubicBezTo>
                  <a:cubicBezTo>
                    <a:pt x="863" y="951"/>
                    <a:pt x="1078" y="694"/>
                    <a:pt x="1027" y="437"/>
                  </a:cubicBezTo>
                  <a:cubicBezTo>
                    <a:pt x="990" y="168"/>
                    <a:pt x="777" y="0"/>
                    <a:pt x="54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599;p57">
              <a:extLst>
                <a:ext uri="{FF2B5EF4-FFF2-40B4-BE49-F238E27FC236}">
                  <a16:creationId xmlns:a16="http://schemas.microsoft.com/office/drawing/2014/main" id="{B0003CEF-FC1C-79C7-01BA-41AB7EA6B9F5}"/>
                </a:ext>
              </a:extLst>
            </p:cNvPr>
            <p:cNvSpPr/>
            <p:nvPr/>
          </p:nvSpPr>
          <p:spPr>
            <a:xfrm>
              <a:off x="1991291" y="-304980"/>
              <a:ext cx="62700" cy="58479"/>
            </a:xfrm>
            <a:custGeom>
              <a:avLst/>
              <a:gdLst/>
              <a:ahLst/>
              <a:cxnLst/>
              <a:rect l="l" t="t" r="r" b="b"/>
              <a:pathLst>
                <a:path w="1069" h="997" extrusionOk="0">
                  <a:moveTo>
                    <a:pt x="546" y="1"/>
                  </a:moveTo>
                  <a:cubicBezTo>
                    <a:pt x="522" y="1"/>
                    <a:pt x="497" y="2"/>
                    <a:pt x="473" y="6"/>
                  </a:cubicBezTo>
                  <a:cubicBezTo>
                    <a:pt x="216" y="47"/>
                    <a:pt x="0" y="263"/>
                    <a:pt x="41" y="560"/>
                  </a:cubicBezTo>
                  <a:cubicBezTo>
                    <a:pt x="79" y="796"/>
                    <a:pt x="298" y="997"/>
                    <a:pt x="532" y="997"/>
                  </a:cubicBezTo>
                  <a:cubicBezTo>
                    <a:pt x="553" y="997"/>
                    <a:pt x="575" y="995"/>
                    <a:pt x="596" y="992"/>
                  </a:cubicBezTo>
                  <a:cubicBezTo>
                    <a:pt x="853" y="951"/>
                    <a:pt x="1068" y="735"/>
                    <a:pt x="1027" y="437"/>
                  </a:cubicBezTo>
                  <a:cubicBezTo>
                    <a:pt x="1027" y="202"/>
                    <a:pt x="811" y="1"/>
                    <a:pt x="546"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600;p57">
              <a:extLst>
                <a:ext uri="{FF2B5EF4-FFF2-40B4-BE49-F238E27FC236}">
                  <a16:creationId xmlns:a16="http://schemas.microsoft.com/office/drawing/2014/main" id="{7DE26DE0-A8BE-A7F6-66CF-84F686502C3E}"/>
                </a:ext>
              </a:extLst>
            </p:cNvPr>
            <p:cNvSpPr/>
            <p:nvPr/>
          </p:nvSpPr>
          <p:spPr>
            <a:xfrm>
              <a:off x="2106897" y="-252573"/>
              <a:ext cx="50089" cy="63289"/>
            </a:xfrm>
            <a:custGeom>
              <a:avLst/>
              <a:gdLst/>
              <a:ahLst/>
              <a:cxnLst/>
              <a:rect l="l" t="t" r="r" b="b"/>
              <a:pathLst>
                <a:path w="854" h="1079" extrusionOk="0">
                  <a:moveTo>
                    <a:pt x="124" y="1"/>
                  </a:moveTo>
                  <a:cubicBezTo>
                    <a:pt x="124" y="1"/>
                    <a:pt x="83" y="1"/>
                    <a:pt x="83" y="52"/>
                  </a:cubicBezTo>
                  <a:cubicBezTo>
                    <a:pt x="1" y="309"/>
                    <a:pt x="42" y="606"/>
                    <a:pt x="217" y="822"/>
                  </a:cubicBezTo>
                  <a:cubicBezTo>
                    <a:pt x="299" y="945"/>
                    <a:pt x="514" y="1079"/>
                    <a:pt x="679" y="1079"/>
                  </a:cubicBezTo>
                  <a:cubicBezTo>
                    <a:pt x="730" y="1079"/>
                    <a:pt x="771" y="1079"/>
                    <a:pt x="812" y="1027"/>
                  </a:cubicBezTo>
                  <a:cubicBezTo>
                    <a:pt x="812" y="1027"/>
                    <a:pt x="853" y="1027"/>
                    <a:pt x="853" y="986"/>
                  </a:cubicBezTo>
                  <a:cubicBezTo>
                    <a:pt x="812" y="986"/>
                    <a:pt x="812" y="945"/>
                    <a:pt x="771" y="945"/>
                  </a:cubicBezTo>
                  <a:cubicBezTo>
                    <a:pt x="733" y="963"/>
                    <a:pt x="693" y="971"/>
                    <a:pt x="653" y="971"/>
                  </a:cubicBezTo>
                  <a:cubicBezTo>
                    <a:pt x="507" y="971"/>
                    <a:pt x="354" y="866"/>
                    <a:pt x="258" y="730"/>
                  </a:cubicBezTo>
                  <a:cubicBezTo>
                    <a:pt x="124" y="565"/>
                    <a:pt x="83" y="309"/>
                    <a:pt x="165" y="52"/>
                  </a:cubicBezTo>
                  <a:cubicBezTo>
                    <a:pt x="165" y="52"/>
                    <a:pt x="165" y="1"/>
                    <a:pt x="12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601;p57">
              <a:extLst>
                <a:ext uri="{FF2B5EF4-FFF2-40B4-BE49-F238E27FC236}">
                  <a16:creationId xmlns:a16="http://schemas.microsoft.com/office/drawing/2014/main" id="{13057280-6817-C797-346E-92F58C3E39E3}"/>
                </a:ext>
              </a:extLst>
            </p:cNvPr>
            <p:cNvSpPr/>
            <p:nvPr/>
          </p:nvSpPr>
          <p:spPr>
            <a:xfrm>
              <a:off x="2174408" y="-211632"/>
              <a:ext cx="22933" cy="14546"/>
            </a:xfrm>
            <a:custGeom>
              <a:avLst/>
              <a:gdLst/>
              <a:ahLst/>
              <a:cxnLst/>
              <a:rect l="l" t="t" r="r" b="b"/>
              <a:pathLst>
                <a:path w="391" h="248" extrusionOk="0">
                  <a:moveTo>
                    <a:pt x="253" y="1"/>
                  </a:moveTo>
                  <a:cubicBezTo>
                    <a:pt x="216" y="1"/>
                    <a:pt x="175" y="11"/>
                    <a:pt x="134" y="32"/>
                  </a:cubicBezTo>
                  <a:cubicBezTo>
                    <a:pt x="41" y="73"/>
                    <a:pt x="0" y="165"/>
                    <a:pt x="41" y="206"/>
                  </a:cubicBezTo>
                  <a:cubicBezTo>
                    <a:pt x="41" y="247"/>
                    <a:pt x="41" y="247"/>
                    <a:pt x="92" y="247"/>
                  </a:cubicBezTo>
                  <a:cubicBezTo>
                    <a:pt x="92" y="247"/>
                    <a:pt x="134" y="247"/>
                    <a:pt x="134" y="206"/>
                  </a:cubicBezTo>
                  <a:cubicBezTo>
                    <a:pt x="92" y="165"/>
                    <a:pt x="134" y="124"/>
                    <a:pt x="175" y="73"/>
                  </a:cubicBezTo>
                  <a:cubicBezTo>
                    <a:pt x="216" y="73"/>
                    <a:pt x="257" y="73"/>
                    <a:pt x="298" y="124"/>
                  </a:cubicBezTo>
                  <a:lnTo>
                    <a:pt x="349" y="124"/>
                  </a:lnTo>
                  <a:cubicBezTo>
                    <a:pt x="390" y="73"/>
                    <a:pt x="390" y="73"/>
                    <a:pt x="349" y="32"/>
                  </a:cubicBezTo>
                  <a:cubicBezTo>
                    <a:pt x="324" y="11"/>
                    <a:pt x="290" y="1"/>
                    <a:pt x="25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602;p57">
              <a:extLst>
                <a:ext uri="{FF2B5EF4-FFF2-40B4-BE49-F238E27FC236}">
                  <a16:creationId xmlns:a16="http://schemas.microsoft.com/office/drawing/2014/main" id="{F1169B9D-C342-7386-EF4C-490690E89AA9}"/>
                </a:ext>
              </a:extLst>
            </p:cNvPr>
            <p:cNvSpPr/>
            <p:nvPr/>
          </p:nvSpPr>
          <p:spPr>
            <a:xfrm>
              <a:off x="2167135" y="-192334"/>
              <a:ext cx="60295" cy="35604"/>
            </a:xfrm>
            <a:custGeom>
              <a:avLst/>
              <a:gdLst/>
              <a:ahLst/>
              <a:cxnLst/>
              <a:rect l="l" t="t" r="r" b="b"/>
              <a:pathLst>
                <a:path w="1028" h="607" extrusionOk="0">
                  <a:moveTo>
                    <a:pt x="987" y="0"/>
                  </a:moveTo>
                  <a:cubicBezTo>
                    <a:pt x="935" y="0"/>
                    <a:pt x="935" y="0"/>
                    <a:pt x="935" y="52"/>
                  </a:cubicBezTo>
                  <a:cubicBezTo>
                    <a:pt x="894" y="216"/>
                    <a:pt x="771" y="391"/>
                    <a:pt x="596" y="432"/>
                  </a:cubicBezTo>
                  <a:cubicBezTo>
                    <a:pt x="509" y="473"/>
                    <a:pt x="424" y="493"/>
                    <a:pt x="340" y="493"/>
                  </a:cubicBezTo>
                  <a:cubicBezTo>
                    <a:pt x="255" y="493"/>
                    <a:pt x="170" y="473"/>
                    <a:pt x="83" y="432"/>
                  </a:cubicBezTo>
                  <a:lnTo>
                    <a:pt x="42" y="432"/>
                  </a:lnTo>
                  <a:cubicBezTo>
                    <a:pt x="1" y="473"/>
                    <a:pt x="42" y="473"/>
                    <a:pt x="42" y="514"/>
                  </a:cubicBezTo>
                  <a:cubicBezTo>
                    <a:pt x="124" y="565"/>
                    <a:pt x="258" y="606"/>
                    <a:pt x="381" y="606"/>
                  </a:cubicBezTo>
                  <a:cubicBezTo>
                    <a:pt x="473" y="606"/>
                    <a:pt x="555" y="565"/>
                    <a:pt x="638" y="514"/>
                  </a:cubicBezTo>
                  <a:cubicBezTo>
                    <a:pt x="853" y="432"/>
                    <a:pt x="987" y="257"/>
                    <a:pt x="1028" y="52"/>
                  </a:cubicBezTo>
                  <a:cubicBezTo>
                    <a:pt x="1028" y="0"/>
                    <a:pt x="1028" y="0"/>
                    <a:pt x="98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603;p57">
              <a:extLst>
                <a:ext uri="{FF2B5EF4-FFF2-40B4-BE49-F238E27FC236}">
                  <a16:creationId xmlns:a16="http://schemas.microsoft.com/office/drawing/2014/main" id="{FF1584D9-969D-A7E4-4FC6-A1B4675A4611}"/>
                </a:ext>
              </a:extLst>
            </p:cNvPr>
            <p:cNvSpPr/>
            <p:nvPr/>
          </p:nvSpPr>
          <p:spPr>
            <a:xfrm>
              <a:off x="1949177" y="-382671"/>
              <a:ext cx="62054" cy="43053"/>
            </a:xfrm>
            <a:custGeom>
              <a:avLst/>
              <a:gdLst/>
              <a:ahLst/>
              <a:cxnLst/>
              <a:rect l="l" t="t" r="r" b="b"/>
              <a:pathLst>
                <a:path w="1058" h="734" extrusionOk="0">
                  <a:moveTo>
                    <a:pt x="636" y="1"/>
                  </a:moveTo>
                  <a:cubicBezTo>
                    <a:pt x="462" y="42"/>
                    <a:pt x="246" y="124"/>
                    <a:pt x="164" y="257"/>
                  </a:cubicBezTo>
                  <a:cubicBezTo>
                    <a:pt x="0" y="459"/>
                    <a:pt x="26" y="733"/>
                    <a:pt x="283" y="733"/>
                  </a:cubicBezTo>
                  <a:cubicBezTo>
                    <a:pt x="301" y="733"/>
                    <a:pt x="319" y="732"/>
                    <a:pt x="338" y="730"/>
                  </a:cubicBezTo>
                  <a:cubicBezTo>
                    <a:pt x="421" y="730"/>
                    <a:pt x="503" y="678"/>
                    <a:pt x="595" y="637"/>
                  </a:cubicBezTo>
                  <a:cubicBezTo>
                    <a:pt x="800" y="555"/>
                    <a:pt x="1057" y="422"/>
                    <a:pt x="975" y="165"/>
                  </a:cubicBezTo>
                  <a:cubicBezTo>
                    <a:pt x="934" y="1"/>
                    <a:pt x="759" y="1"/>
                    <a:pt x="636"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604;p57">
              <a:extLst>
                <a:ext uri="{FF2B5EF4-FFF2-40B4-BE49-F238E27FC236}">
                  <a16:creationId xmlns:a16="http://schemas.microsoft.com/office/drawing/2014/main" id="{8A996532-B1D2-2743-EC40-BB6784C92D3E}"/>
                </a:ext>
              </a:extLst>
            </p:cNvPr>
            <p:cNvSpPr/>
            <p:nvPr/>
          </p:nvSpPr>
          <p:spPr>
            <a:xfrm>
              <a:off x="2292420" y="-426369"/>
              <a:ext cx="62700" cy="35956"/>
            </a:xfrm>
            <a:custGeom>
              <a:avLst/>
              <a:gdLst/>
              <a:ahLst/>
              <a:cxnLst/>
              <a:rect l="l" t="t" r="r" b="b"/>
              <a:pathLst>
                <a:path w="1069" h="613" extrusionOk="0">
                  <a:moveTo>
                    <a:pt x="405" y="0"/>
                  </a:moveTo>
                  <a:cubicBezTo>
                    <a:pt x="354" y="0"/>
                    <a:pt x="304" y="5"/>
                    <a:pt x="257" y="16"/>
                  </a:cubicBezTo>
                  <a:cubicBezTo>
                    <a:pt x="134" y="58"/>
                    <a:pt x="1" y="140"/>
                    <a:pt x="1" y="314"/>
                  </a:cubicBezTo>
                  <a:cubicBezTo>
                    <a:pt x="1" y="571"/>
                    <a:pt x="340" y="612"/>
                    <a:pt x="555" y="612"/>
                  </a:cubicBezTo>
                  <a:lnTo>
                    <a:pt x="812" y="612"/>
                  </a:lnTo>
                  <a:cubicBezTo>
                    <a:pt x="1069" y="530"/>
                    <a:pt x="1028" y="232"/>
                    <a:pt x="812" y="99"/>
                  </a:cubicBezTo>
                  <a:cubicBezTo>
                    <a:pt x="692" y="38"/>
                    <a:pt x="544" y="0"/>
                    <a:pt x="405"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605;p57">
              <a:extLst>
                <a:ext uri="{FF2B5EF4-FFF2-40B4-BE49-F238E27FC236}">
                  <a16:creationId xmlns:a16="http://schemas.microsoft.com/office/drawing/2014/main" id="{B4398301-7AB2-BB76-7EC7-F8D7F64F4F88}"/>
                </a:ext>
              </a:extLst>
            </p:cNvPr>
            <p:cNvSpPr/>
            <p:nvPr/>
          </p:nvSpPr>
          <p:spPr>
            <a:xfrm>
              <a:off x="1825652" y="-730321"/>
              <a:ext cx="389159" cy="352517"/>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606;p57">
              <a:extLst>
                <a:ext uri="{FF2B5EF4-FFF2-40B4-BE49-F238E27FC236}">
                  <a16:creationId xmlns:a16="http://schemas.microsoft.com/office/drawing/2014/main" id="{5E2BED1B-03CD-04A8-67FA-7C08485848FB}"/>
                </a:ext>
              </a:extLst>
            </p:cNvPr>
            <p:cNvSpPr/>
            <p:nvPr/>
          </p:nvSpPr>
          <p:spPr>
            <a:xfrm>
              <a:off x="2212298" y="-727916"/>
              <a:ext cx="303644" cy="304947"/>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 name="Google Shape;1607;p57">
            <a:extLst>
              <a:ext uri="{FF2B5EF4-FFF2-40B4-BE49-F238E27FC236}">
                <a16:creationId xmlns:a16="http://schemas.microsoft.com/office/drawing/2014/main" id="{E90EADC9-E8A3-B721-383C-9104E423FDC0}"/>
              </a:ext>
            </a:extLst>
          </p:cNvPr>
          <p:cNvGrpSpPr/>
          <p:nvPr/>
        </p:nvGrpSpPr>
        <p:grpSpPr>
          <a:xfrm>
            <a:off x="5190060" y="1432088"/>
            <a:ext cx="740624" cy="705215"/>
            <a:chOff x="715100" y="-826400"/>
            <a:chExt cx="783398" cy="745943"/>
          </a:xfrm>
        </p:grpSpPr>
        <p:sp>
          <p:nvSpPr>
            <p:cNvPr id="1401" name="Google Shape;1608;p57">
              <a:extLst>
                <a:ext uri="{FF2B5EF4-FFF2-40B4-BE49-F238E27FC236}">
                  <a16:creationId xmlns:a16="http://schemas.microsoft.com/office/drawing/2014/main" id="{47B65495-9689-92DD-E589-5A7B336E5440}"/>
                </a:ext>
              </a:extLst>
            </p:cNvPr>
            <p:cNvSpPr/>
            <p:nvPr/>
          </p:nvSpPr>
          <p:spPr>
            <a:xfrm>
              <a:off x="1369474" y="-399262"/>
              <a:ext cx="129024" cy="150886"/>
            </a:xfrm>
            <a:custGeom>
              <a:avLst/>
              <a:gdLst/>
              <a:ahLst/>
              <a:cxnLst/>
              <a:rect l="l" t="t" r="r" b="b"/>
              <a:pathLst>
                <a:path w="2219" h="2595" extrusionOk="0">
                  <a:moveTo>
                    <a:pt x="1177" y="0"/>
                  </a:moveTo>
                  <a:cubicBezTo>
                    <a:pt x="1080" y="0"/>
                    <a:pt x="983" y="10"/>
                    <a:pt x="894" y="27"/>
                  </a:cubicBezTo>
                  <a:cubicBezTo>
                    <a:pt x="678" y="68"/>
                    <a:pt x="463" y="161"/>
                    <a:pt x="257" y="243"/>
                  </a:cubicBezTo>
                  <a:cubicBezTo>
                    <a:pt x="165" y="972"/>
                    <a:pt x="124" y="1660"/>
                    <a:pt x="42" y="2379"/>
                  </a:cubicBezTo>
                  <a:cubicBezTo>
                    <a:pt x="1" y="2471"/>
                    <a:pt x="83" y="2512"/>
                    <a:pt x="124" y="2594"/>
                  </a:cubicBezTo>
                  <a:cubicBezTo>
                    <a:pt x="678" y="2594"/>
                    <a:pt x="1233" y="2430"/>
                    <a:pt x="1664" y="2040"/>
                  </a:cubicBezTo>
                  <a:cubicBezTo>
                    <a:pt x="2054" y="1660"/>
                    <a:pt x="2219" y="1013"/>
                    <a:pt x="2003" y="500"/>
                  </a:cubicBezTo>
                  <a:cubicBezTo>
                    <a:pt x="1921" y="325"/>
                    <a:pt x="1746" y="161"/>
                    <a:pt x="1582" y="68"/>
                  </a:cubicBezTo>
                  <a:cubicBezTo>
                    <a:pt x="1456" y="20"/>
                    <a:pt x="1315" y="0"/>
                    <a:pt x="1177"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609;p57">
              <a:extLst>
                <a:ext uri="{FF2B5EF4-FFF2-40B4-BE49-F238E27FC236}">
                  <a16:creationId xmlns:a16="http://schemas.microsoft.com/office/drawing/2014/main" id="{A4EAB59B-98C8-C811-3108-D6A2DF0D5073}"/>
                </a:ext>
              </a:extLst>
            </p:cNvPr>
            <p:cNvSpPr/>
            <p:nvPr/>
          </p:nvSpPr>
          <p:spPr>
            <a:xfrm>
              <a:off x="1389186" y="-355304"/>
              <a:ext cx="64541" cy="44830"/>
            </a:xfrm>
            <a:custGeom>
              <a:avLst/>
              <a:gdLst/>
              <a:ahLst/>
              <a:cxnLst/>
              <a:rect l="l" t="t" r="r" b="b"/>
              <a:pathLst>
                <a:path w="1110" h="771" extrusionOk="0">
                  <a:moveTo>
                    <a:pt x="1027" y="0"/>
                  </a:moveTo>
                  <a:cubicBezTo>
                    <a:pt x="637" y="134"/>
                    <a:pt x="298" y="390"/>
                    <a:pt x="1" y="729"/>
                  </a:cubicBezTo>
                  <a:lnTo>
                    <a:pt x="1" y="770"/>
                  </a:lnTo>
                  <a:lnTo>
                    <a:pt x="83" y="770"/>
                  </a:lnTo>
                  <a:cubicBezTo>
                    <a:pt x="339" y="473"/>
                    <a:pt x="689" y="216"/>
                    <a:pt x="1068" y="82"/>
                  </a:cubicBezTo>
                  <a:cubicBezTo>
                    <a:pt x="1110" y="82"/>
                    <a:pt x="1110" y="41"/>
                    <a:pt x="1110" y="41"/>
                  </a:cubicBezTo>
                  <a:cubicBezTo>
                    <a:pt x="1068" y="0"/>
                    <a:pt x="1068" y="0"/>
                    <a:pt x="102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610;p57">
              <a:extLst>
                <a:ext uri="{FF2B5EF4-FFF2-40B4-BE49-F238E27FC236}">
                  <a16:creationId xmlns:a16="http://schemas.microsoft.com/office/drawing/2014/main" id="{1AE9F8EB-CA3B-23C2-43D1-330CFB315767}"/>
                </a:ext>
              </a:extLst>
            </p:cNvPr>
            <p:cNvSpPr/>
            <p:nvPr/>
          </p:nvSpPr>
          <p:spPr>
            <a:xfrm>
              <a:off x="715100" y="-414206"/>
              <a:ext cx="129024" cy="150886"/>
            </a:xfrm>
            <a:custGeom>
              <a:avLst/>
              <a:gdLst/>
              <a:ahLst/>
              <a:cxnLst/>
              <a:rect l="l" t="t" r="r" b="b"/>
              <a:pathLst>
                <a:path w="2219" h="2595" extrusionOk="0">
                  <a:moveTo>
                    <a:pt x="1044" y="0"/>
                  </a:moveTo>
                  <a:cubicBezTo>
                    <a:pt x="911" y="0"/>
                    <a:pt x="780" y="20"/>
                    <a:pt x="678" y="69"/>
                  </a:cubicBezTo>
                  <a:cubicBezTo>
                    <a:pt x="472" y="161"/>
                    <a:pt x="339" y="325"/>
                    <a:pt x="257" y="541"/>
                  </a:cubicBezTo>
                  <a:cubicBezTo>
                    <a:pt x="0" y="1013"/>
                    <a:pt x="164" y="1660"/>
                    <a:pt x="596" y="2040"/>
                  </a:cubicBezTo>
                  <a:cubicBezTo>
                    <a:pt x="986" y="2430"/>
                    <a:pt x="1581" y="2595"/>
                    <a:pt x="2136" y="2595"/>
                  </a:cubicBezTo>
                  <a:cubicBezTo>
                    <a:pt x="2136" y="2554"/>
                    <a:pt x="2218" y="2471"/>
                    <a:pt x="2218" y="2430"/>
                  </a:cubicBezTo>
                  <a:cubicBezTo>
                    <a:pt x="2136" y="1701"/>
                    <a:pt x="2054" y="1013"/>
                    <a:pt x="1961" y="284"/>
                  </a:cubicBezTo>
                  <a:cubicBezTo>
                    <a:pt x="1756" y="161"/>
                    <a:pt x="1540" y="120"/>
                    <a:pt x="1325" y="27"/>
                  </a:cubicBezTo>
                  <a:cubicBezTo>
                    <a:pt x="1235" y="10"/>
                    <a:pt x="1139" y="0"/>
                    <a:pt x="1044"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611;p57">
              <a:extLst>
                <a:ext uri="{FF2B5EF4-FFF2-40B4-BE49-F238E27FC236}">
                  <a16:creationId xmlns:a16="http://schemas.microsoft.com/office/drawing/2014/main" id="{E4F1824B-8E81-B2FC-1E33-F0AAB7DE6E17}"/>
                </a:ext>
              </a:extLst>
            </p:cNvPr>
            <p:cNvSpPr/>
            <p:nvPr/>
          </p:nvSpPr>
          <p:spPr>
            <a:xfrm>
              <a:off x="762256" y="-362456"/>
              <a:ext cx="64541" cy="49598"/>
            </a:xfrm>
            <a:custGeom>
              <a:avLst/>
              <a:gdLst/>
              <a:ahLst/>
              <a:cxnLst/>
              <a:rect l="l" t="t" r="r" b="b"/>
              <a:pathLst>
                <a:path w="1110" h="853" extrusionOk="0">
                  <a:moveTo>
                    <a:pt x="41" y="0"/>
                  </a:moveTo>
                  <a:cubicBezTo>
                    <a:pt x="0" y="0"/>
                    <a:pt x="0" y="41"/>
                    <a:pt x="0" y="41"/>
                  </a:cubicBezTo>
                  <a:cubicBezTo>
                    <a:pt x="0" y="82"/>
                    <a:pt x="0" y="82"/>
                    <a:pt x="41" y="82"/>
                  </a:cubicBezTo>
                  <a:cubicBezTo>
                    <a:pt x="298" y="82"/>
                    <a:pt x="473" y="205"/>
                    <a:pt x="596" y="339"/>
                  </a:cubicBezTo>
                  <a:cubicBezTo>
                    <a:pt x="770" y="462"/>
                    <a:pt x="894" y="637"/>
                    <a:pt x="1068" y="811"/>
                  </a:cubicBezTo>
                  <a:lnTo>
                    <a:pt x="1068" y="852"/>
                  </a:lnTo>
                  <a:lnTo>
                    <a:pt x="1109" y="811"/>
                  </a:lnTo>
                  <a:lnTo>
                    <a:pt x="1109" y="770"/>
                  </a:lnTo>
                  <a:cubicBezTo>
                    <a:pt x="986" y="596"/>
                    <a:pt x="853" y="421"/>
                    <a:pt x="688" y="257"/>
                  </a:cubicBezTo>
                  <a:cubicBezTo>
                    <a:pt x="514" y="164"/>
                    <a:pt x="298" y="0"/>
                    <a:pt x="41"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612;p57">
              <a:extLst>
                <a:ext uri="{FF2B5EF4-FFF2-40B4-BE49-F238E27FC236}">
                  <a16:creationId xmlns:a16="http://schemas.microsoft.com/office/drawing/2014/main" id="{F526CE01-ECD6-79D6-07EC-6AD85632CC76}"/>
                </a:ext>
              </a:extLst>
            </p:cNvPr>
            <p:cNvSpPr/>
            <p:nvPr/>
          </p:nvSpPr>
          <p:spPr>
            <a:xfrm>
              <a:off x="796853" y="-735925"/>
              <a:ext cx="652096" cy="655469"/>
            </a:xfrm>
            <a:custGeom>
              <a:avLst/>
              <a:gdLst/>
              <a:ahLst/>
              <a:cxnLst/>
              <a:rect l="l" t="t" r="r" b="b"/>
              <a:pathLst>
                <a:path w="11215" h="11273" extrusionOk="0">
                  <a:moveTo>
                    <a:pt x="5228" y="0"/>
                  </a:moveTo>
                  <a:cubicBezTo>
                    <a:pt x="4139" y="0"/>
                    <a:pt x="3132" y="189"/>
                    <a:pt x="2486" y="518"/>
                  </a:cubicBezTo>
                  <a:cubicBezTo>
                    <a:pt x="473" y="1494"/>
                    <a:pt x="350" y="4451"/>
                    <a:pt x="350" y="4451"/>
                  </a:cubicBezTo>
                  <a:cubicBezTo>
                    <a:pt x="350" y="4451"/>
                    <a:pt x="1" y="6331"/>
                    <a:pt x="514" y="8600"/>
                  </a:cubicBezTo>
                  <a:cubicBezTo>
                    <a:pt x="930" y="10332"/>
                    <a:pt x="3226" y="11273"/>
                    <a:pt x="5465" y="11273"/>
                  </a:cubicBezTo>
                  <a:cubicBezTo>
                    <a:pt x="6214" y="11273"/>
                    <a:pt x="6956" y="11168"/>
                    <a:pt x="7620" y="10952"/>
                  </a:cubicBezTo>
                  <a:cubicBezTo>
                    <a:pt x="10270" y="10099"/>
                    <a:pt x="11214" y="6166"/>
                    <a:pt x="10619" y="2993"/>
                  </a:cubicBezTo>
                  <a:cubicBezTo>
                    <a:pt x="10207" y="846"/>
                    <a:pt x="7533" y="0"/>
                    <a:pt x="5228"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613;p57">
              <a:extLst>
                <a:ext uri="{FF2B5EF4-FFF2-40B4-BE49-F238E27FC236}">
                  <a16:creationId xmlns:a16="http://schemas.microsoft.com/office/drawing/2014/main" id="{13FC861C-64DB-84A4-A83C-AAE90AE22091}"/>
                </a:ext>
              </a:extLst>
            </p:cNvPr>
            <p:cNvSpPr/>
            <p:nvPr/>
          </p:nvSpPr>
          <p:spPr>
            <a:xfrm>
              <a:off x="936578" y="-367869"/>
              <a:ext cx="56808" cy="59773"/>
            </a:xfrm>
            <a:custGeom>
              <a:avLst/>
              <a:gdLst/>
              <a:ahLst/>
              <a:cxnLst/>
              <a:rect l="l" t="t" r="r" b="b"/>
              <a:pathLst>
                <a:path w="977" h="1028" extrusionOk="0">
                  <a:moveTo>
                    <a:pt x="514" y="1"/>
                  </a:moveTo>
                  <a:cubicBezTo>
                    <a:pt x="206" y="1"/>
                    <a:pt x="1" y="258"/>
                    <a:pt x="1" y="514"/>
                  </a:cubicBezTo>
                  <a:cubicBezTo>
                    <a:pt x="1" y="812"/>
                    <a:pt x="206" y="1028"/>
                    <a:pt x="514" y="1028"/>
                  </a:cubicBezTo>
                  <a:cubicBezTo>
                    <a:pt x="771" y="1028"/>
                    <a:pt x="976" y="812"/>
                    <a:pt x="976" y="514"/>
                  </a:cubicBezTo>
                  <a:cubicBezTo>
                    <a:pt x="976" y="258"/>
                    <a:pt x="771" y="1"/>
                    <a:pt x="51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614;p57">
              <a:extLst>
                <a:ext uri="{FF2B5EF4-FFF2-40B4-BE49-F238E27FC236}">
                  <a16:creationId xmlns:a16="http://schemas.microsoft.com/office/drawing/2014/main" id="{8F0ECF31-2C27-F886-B4DC-8735F3F6FA44}"/>
                </a:ext>
              </a:extLst>
            </p:cNvPr>
            <p:cNvSpPr/>
            <p:nvPr/>
          </p:nvSpPr>
          <p:spPr>
            <a:xfrm>
              <a:off x="1227366" y="-365427"/>
              <a:ext cx="57389" cy="57331"/>
            </a:xfrm>
            <a:custGeom>
              <a:avLst/>
              <a:gdLst/>
              <a:ahLst/>
              <a:cxnLst/>
              <a:rect l="l" t="t" r="r" b="b"/>
              <a:pathLst>
                <a:path w="987" h="986" extrusionOk="0">
                  <a:moveTo>
                    <a:pt x="514" y="0"/>
                  </a:moveTo>
                  <a:cubicBezTo>
                    <a:pt x="216" y="0"/>
                    <a:pt x="1" y="216"/>
                    <a:pt x="1" y="513"/>
                  </a:cubicBezTo>
                  <a:cubicBezTo>
                    <a:pt x="1" y="770"/>
                    <a:pt x="216" y="986"/>
                    <a:pt x="514" y="986"/>
                  </a:cubicBezTo>
                  <a:cubicBezTo>
                    <a:pt x="771" y="986"/>
                    <a:pt x="986" y="770"/>
                    <a:pt x="986" y="513"/>
                  </a:cubicBezTo>
                  <a:cubicBezTo>
                    <a:pt x="986" y="216"/>
                    <a:pt x="771" y="0"/>
                    <a:pt x="514"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615;p57">
              <a:extLst>
                <a:ext uri="{FF2B5EF4-FFF2-40B4-BE49-F238E27FC236}">
                  <a16:creationId xmlns:a16="http://schemas.microsoft.com/office/drawing/2014/main" id="{2A0A56D9-2706-8E7C-6931-02CA2C39D7F9}"/>
                </a:ext>
              </a:extLst>
            </p:cNvPr>
            <p:cNvSpPr/>
            <p:nvPr/>
          </p:nvSpPr>
          <p:spPr>
            <a:xfrm>
              <a:off x="1133053" y="-300415"/>
              <a:ext cx="44830" cy="64599"/>
            </a:xfrm>
            <a:custGeom>
              <a:avLst/>
              <a:gdLst/>
              <a:ahLst/>
              <a:cxnLst/>
              <a:rect l="l" t="t" r="r" b="b"/>
              <a:pathLst>
                <a:path w="771" h="1111" extrusionOk="0">
                  <a:moveTo>
                    <a:pt x="596" y="1"/>
                  </a:moveTo>
                  <a:cubicBezTo>
                    <a:pt x="555" y="1"/>
                    <a:pt x="555" y="42"/>
                    <a:pt x="555" y="42"/>
                  </a:cubicBezTo>
                  <a:cubicBezTo>
                    <a:pt x="678" y="258"/>
                    <a:pt x="678" y="555"/>
                    <a:pt x="555" y="771"/>
                  </a:cubicBezTo>
                  <a:cubicBezTo>
                    <a:pt x="481" y="882"/>
                    <a:pt x="299" y="1034"/>
                    <a:pt x="107" y="1034"/>
                  </a:cubicBezTo>
                  <a:cubicBezTo>
                    <a:pt x="85" y="1034"/>
                    <a:pt x="63" y="1032"/>
                    <a:pt x="41" y="1028"/>
                  </a:cubicBezTo>
                  <a:cubicBezTo>
                    <a:pt x="41" y="1028"/>
                    <a:pt x="0" y="1028"/>
                    <a:pt x="0" y="1069"/>
                  </a:cubicBezTo>
                  <a:lnTo>
                    <a:pt x="41" y="1110"/>
                  </a:lnTo>
                  <a:lnTo>
                    <a:pt x="123" y="1110"/>
                  </a:lnTo>
                  <a:cubicBezTo>
                    <a:pt x="339" y="1110"/>
                    <a:pt x="514" y="987"/>
                    <a:pt x="596" y="812"/>
                  </a:cubicBezTo>
                  <a:cubicBezTo>
                    <a:pt x="770" y="555"/>
                    <a:pt x="770" y="258"/>
                    <a:pt x="637"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616;p57">
              <a:extLst>
                <a:ext uri="{FF2B5EF4-FFF2-40B4-BE49-F238E27FC236}">
                  <a16:creationId xmlns:a16="http://schemas.microsoft.com/office/drawing/2014/main" id="{8148AA4D-7BDF-D775-EDCB-EB13E858C8F0}"/>
                </a:ext>
              </a:extLst>
            </p:cNvPr>
            <p:cNvSpPr/>
            <p:nvPr/>
          </p:nvSpPr>
          <p:spPr>
            <a:xfrm>
              <a:off x="1093048" y="-252387"/>
              <a:ext cx="19769" cy="14129"/>
            </a:xfrm>
            <a:custGeom>
              <a:avLst/>
              <a:gdLst/>
              <a:ahLst/>
              <a:cxnLst/>
              <a:rect l="l" t="t" r="r" b="b"/>
              <a:pathLst>
                <a:path w="340" h="243" extrusionOk="0">
                  <a:moveTo>
                    <a:pt x="130" y="0"/>
                  </a:moveTo>
                  <a:cubicBezTo>
                    <a:pt x="80" y="0"/>
                    <a:pt x="24" y="20"/>
                    <a:pt x="0" y="68"/>
                  </a:cubicBezTo>
                  <a:lnTo>
                    <a:pt x="0" y="109"/>
                  </a:lnTo>
                  <a:cubicBezTo>
                    <a:pt x="21" y="135"/>
                    <a:pt x="31" y="148"/>
                    <a:pt x="41" y="148"/>
                  </a:cubicBezTo>
                  <a:cubicBezTo>
                    <a:pt x="52" y="148"/>
                    <a:pt x="62" y="135"/>
                    <a:pt x="82" y="109"/>
                  </a:cubicBezTo>
                  <a:cubicBezTo>
                    <a:pt x="82" y="89"/>
                    <a:pt x="105" y="79"/>
                    <a:pt x="134" y="79"/>
                  </a:cubicBezTo>
                  <a:cubicBezTo>
                    <a:pt x="162" y="79"/>
                    <a:pt x="195" y="89"/>
                    <a:pt x="216" y="109"/>
                  </a:cubicBezTo>
                  <a:cubicBezTo>
                    <a:pt x="216" y="109"/>
                    <a:pt x="257" y="161"/>
                    <a:pt x="257" y="202"/>
                  </a:cubicBezTo>
                  <a:cubicBezTo>
                    <a:pt x="257" y="243"/>
                    <a:pt x="257" y="243"/>
                    <a:pt x="298" y="243"/>
                  </a:cubicBezTo>
                  <a:cubicBezTo>
                    <a:pt x="339" y="243"/>
                    <a:pt x="339" y="243"/>
                    <a:pt x="339" y="202"/>
                  </a:cubicBezTo>
                  <a:cubicBezTo>
                    <a:pt x="339" y="109"/>
                    <a:pt x="298" y="27"/>
                    <a:pt x="216" y="27"/>
                  </a:cubicBezTo>
                  <a:cubicBezTo>
                    <a:pt x="199" y="10"/>
                    <a:pt x="166" y="0"/>
                    <a:pt x="130"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617;p57">
              <a:extLst>
                <a:ext uri="{FF2B5EF4-FFF2-40B4-BE49-F238E27FC236}">
                  <a16:creationId xmlns:a16="http://schemas.microsoft.com/office/drawing/2014/main" id="{6BDCA24D-8F6D-395A-A7C0-DAB31D919F98}"/>
                </a:ext>
              </a:extLst>
            </p:cNvPr>
            <p:cNvSpPr/>
            <p:nvPr/>
          </p:nvSpPr>
          <p:spPr>
            <a:xfrm>
              <a:off x="1082873" y="-228140"/>
              <a:ext cx="80066" cy="19769"/>
            </a:xfrm>
            <a:custGeom>
              <a:avLst/>
              <a:gdLst/>
              <a:ahLst/>
              <a:cxnLst/>
              <a:rect l="l" t="t" r="r" b="b"/>
              <a:pathLst>
                <a:path w="1377" h="340" extrusionOk="0">
                  <a:moveTo>
                    <a:pt x="1" y="1"/>
                  </a:moveTo>
                  <a:lnTo>
                    <a:pt x="1" y="83"/>
                  </a:lnTo>
                  <a:cubicBezTo>
                    <a:pt x="216" y="257"/>
                    <a:pt x="514" y="339"/>
                    <a:pt x="771" y="339"/>
                  </a:cubicBezTo>
                  <a:cubicBezTo>
                    <a:pt x="986" y="339"/>
                    <a:pt x="1161" y="298"/>
                    <a:pt x="1336" y="206"/>
                  </a:cubicBezTo>
                  <a:cubicBezTo>
                    <a:pt x="1377" y="206"/>
                    <a:pt x="1377" y="165"/>
                    <a:pt x="1336" y="165"/>
                  </a:cubicBezTo>
                  <a:cubicBezTo>
                    <a:pt x="1336" y="124"/>
                    <a:pt x="1336" y="124"/>
                    <a:pt x="1284" y="124"/>
                  </a:cubicBezTo>
                  <a:cubicBezTo>
                    <a:pt x="1125" y="214"/>
                    <a:pt x="942" y="260"/>
                    <a:pt x="758" y="260"/>
                  </a:cubicBezTo>
                  <a:cubicBezTo>
                    <a:pt x="504" y="260"/>
                    <a:pt x="249" y="173"/>
                    <a:pt x="52"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618;p57">
              <a:extLst>
                <a:ext uri="{FF2B5EF4-FFF2-40B4-BE49-F238E27FC236}">
                  <a16:creationId xmlns:a16="http://schemas.microsoft.com/office/drawing/2014/main" id="{95686429-B821-A912-8252-32922B99F4F6}"/>
                </a:ext>
              </a:extLst>
            </p:cNvPr>
            <p:cNvSpPr/>
            <p:nvPr/>
          </p:nvSpPr>
          <p:spPr>
            <a:xfrm>
              <a:off x="911517" y="-475962"/>
              <a:ext cx="57389" cy="46109"/>
            </a:xfrm>
            <a:custGeom>
              <a:avLst/>
              <a:gdLst/>
              <a:ahLst/>
              <a:cxnLst/>
              <a:rect l="l" t="t" r="r" b="b"/>
              <a:pathLst>
                <a:path w="987" h="793" extrusionOk="0">
                  <a:moveTo>
                    <a:pt x="671" y="0"/>
                  </a:moveTo>
                  <a:cubicBezTo>
                    <a:pt x="466" y="0"/>
                    <a:pt x="203" y="199"/>
                    <a:pt x="83" y="320"/>
                  </a:cubicBezTo>
                  <a:cubicBezTo>
                    <a:pt x="42" y="361"/>
                    <a:pt x="0" y="453"/>
                    <a:pt x="0" y="535"/>
                  </a:cubicBezTo>
                  <a:cubicBezTo>
                    <a:pt x="0" y="659"/>
                    <a:pt x="83" y="751"/>
                    <a:pt x="216" y="792"/>
                  </a:cubicBezTo>
                  <a:cubicBezTo>
                    <a:pt x="339" y="792"/>
                    <a:pt x="473" y="751"/>
                    <a:pt x="555" y="710"/>
                  </a:cubicBezTo>
                  <a:cubicBezTo>
                    <a:pt x="689" y="659"/>
                    <a:pt x="812" y="576"/>
                    <a:pt x="853" y="494"/>
                  </a:cubicBezTo>
                  <a:cubicBezTo>
                    <a:pt x="945" y="402"/>
                    <a:pt x="986" y="279"/>
                    <a:pt x="894" y="145"/>
                  </a:cubicBezTo>
                  <a:cubicBezTo>
                    <a:pt x="843" y="40"/>
                    <a:pt x="763" y="0"/>
                    <a:pt x="671"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619;p57">
              <a:extLst>
                <a:ext uri="{FF2B5EF4-FFF2-40B4-BE49-F238E27FC236}">
                  <a16:creationId xmlns:a16="http://schemas.microsoft.com/office/drawing/2014/main" id="{9BBD8F53-E559-AFA3-78E5-6EF5128D719A}"/>
                </a:ext>
              </a:extLst>
            </p:cNvPr>
            <p:cNvSpPr/>
            <p:nvPr/>
          </p:nvSpPr>
          <p:spPr>
            <a:xfrm>
              <a:off x="1252426" y="-470787"/>
              <a:ext cx="59773" cy="44306"/>
            </a:xfrm>
            <a:custGeom>
              <a:avLst/>
              <a:gdLst/>
              <a:ahLst/>
              <a:cxnLst/>
              <a:rect l="l" t="t" r="r" b="b"/>
              <a:pathLst>
                <a:path w="1028" h="762" extrusionOk="0">
                  <a:moveTo>
                    <a:pt x="303" y="0"/>
                  </a:moveTo>
                  <a:cubicBezTo>
                    <a:pt x="186" y="0"/>
                    <a:pt x="86" y="51"/>
                    <a:pt x="42" y="190"/>
                  </a:cubicBezTo>
                  <a:cubicBezTo>
                    <a:pt x="1" y="313"/>
                    <a:pt x="42" y="446"/>
                    <a:pt x="124" y="528"/>
                  </a:cubicBezTo>
                  <a:cubicBezTo>
                    <a:pt x="217" y="621"/>
                    <a:pt x="340" y="662"/>
                    <a:pt x="422" y="703"/>
                  </a:cubicBezTo>
                  <a:cubicBezTo>
                    <a:pt x="516" y="732"/>
                    <a:pt x="606" y="761"/>
                    <a:pt x="697" y="761"/>
                  </a:cubicBezTo>
                  <a:cubicBezTo>
                    <a:pt x="735" y="761"/>
                    <a:pt x="773" y="756"/>
                    <a:pt x="812" y="744"/>
                  </a:cubicBezTo>
                  <a:cubicBezTo>
                    <a:pt x="935" y="703"/>
                    <a:pt x="1028" y="570"/>
                    <a:pt x="987" y="446"/>
                  </a:cubicBezTo>
                  <a:cubicBezTo>
                    <a:pt x="987" y="405"/>
                    <a:pt x="935" y="313"/>
                    <a:pt x="894" y="272"/>
                  </a:cubicBezTo>
                  <a:cubicBezTo>
                    <a:pt x="789" y="166"/>
                    <a:pt x="516" y="0"/>
                    <a:pt x="303"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620;p57">
              <a:extLst>
                <a:ext uri="{FF2B5EF4-FFF2-40B4-BE49-F238E27FC236}">
                  <a16:creationId xmlns:a16="http://schemas.microsoft.com/office/drawing/2014/main" id="{5850CB33-6AC3-DB14-18E1-BEEDA43E87FD}"/>
                </a:ext>
              </a:extLst>
            </p:cNvPr>
            <p:cNvSpPr/>
            <p:nvPr/>
          </p:nvSpPr>
          <p:spPr>
            <a:xfrm>
              <a:off x="769408" y="-826400"/>
              <a:ext cx="692100" cy="446030"/>
            </a:xfrm>
            <a:custGeom>
              <a:avLst/>
              <a:gdLst/>
              <a:ahLst/>
              <a:cxnLst/>
              <a:rect l="l" t="t" r="r" b="b"/>
              <a:pathLst>
                <a:path w="11903" h="7671" extrusionOk="0">
                  <a:moveTo>
                    <a:pt x="5887" y="0"/>
                  </a:moveTo>
                  <a:cubicBezTo>
                    <a:pt x="5526" y="0"/>
                    <a:pt x="5162" y="35"/>
                    <a:pt x="4796" y="103"/>
                  </a:cubicBezTo>
                  <a:cubicBezTo>
                    <a:pt x="3903" y="277"/>
                    <a:pt x="3040" y="657"/>
                    <a:pt x="2311" y="1253"/>
                  </a:cubicBezTo>
                  <a:cubicBezTo>
                    <a:pt x="2054" y="1469"/>
                    <a:pt x="1849" y="1684"/>
                    <a:pt x="1674" y="1982"/>
                  </a:cubicBezTo>
                  <a:cubicBezTo>
                    <a:pt x="1592" y="2157"/>
                    <a:pt x="1541" y="2372"/>
                    <a:pt x="1592" y="2537"/>
                  </a:cubicBezTo>
                  <a:cubicBezTo>
                    <a:pt x="1335" y="2537"/>
                    <a:pt x="1120" y="2588"/>
                    <a:pt x="945" y="2752"/>
                  </a:cubicBezTo>
                  <a:cubicBezTo>
                    <a:pt x="730" y="2886"/>
                    <a:pt x="647" y="3101"/>
                    <a:pt x="514" y="3307"/>
                  </a:cubicBezTo>
                  <a:cubicBezTo>
                    <a:pt x="52" y="4467"/>
                    <a:pt x="1" y="5833"/>
                    <a:pt x="134" y="7075"/>
                  </a:cubicBezTo>
                  <a:cubicBezTo>
                    <a:pt x="134" y="7055"/>
                    <a:pt x="144" y="7045"/>
                    <a:pt x="160" y="7045"/>
                  </a:cubicBezTo>
                  <a:cubicBezTo>
                    <a:pt x="175" y="7045"/>
                    <a:pt x="196" y="7055"/>
                    <a:pt x="216" y="7075"/>
                  </a:cubicBezTo>
                  <a:cubicBezTo>
                    <a:pt x="432" y="7158"/>
                    <a:pt x="647" y="7332"/>
                    <a:pt x="822" y="7507"/>
                  </a:cubicBezTo>
                  <a:cubicBezTo>
                    <a:pt x="986" y="7507"/>
                    <a:pt x="1120" y="7373"/>
                    <a:pt x="1243" y="7250"/>
                  </a:cubicBezTo>
                  <a:cubicBezTo>
                    <a:pt x="1377" y="7116"/>
                    <a:pt x="1418" y="6993"/>
                    <a:pt x="1500" y="6819"/>
                  </a:cubicBezTo>
                  <a:cubicBezTo>
                    <a:pt x="1633" y="6346"/>
                    <a:pt x="1674" y="5874"/>
                    <a:pt x="1541" y="5412"/>
                  </a:cubicBezTo>
                  <a:lnTo>
                    <a:pt x="1541" y="5412"/>
                  </a:lnTo>
                  <a:cubicBezTo>
                    <a:pt x="1570" y="5415"/>
                    <a:pt x="1599" y="5417"/>
                    <a:pt x="1628" y="5417"/>
                  </a:cubicBezTo>
                  <a:cubicBezTo>
                    <a:pt x="1958" y="5417"/>
                    <a:pt x="2329" y="5213"/>
                    <a:pt x="2527" y="4939"/>
                  </a:cubicBezTo>
                  <a:cubicBezTo>
                    <a:pt x="2742" y="4590"/>
                    <a:pt x="2783" y="4210"/>
                    <a:pt x="2742" y="3820"/>
                  </a:cubicBezTo>
                  <a:cubicBezTo>
                    <a:pt x="2742" y="3697"/>
                    <a:pt x="2701" y="3563"/>
                    <a:pt x="2660" y="3440"/>
                  </a:cubicBezTo>
                  <a:lnTo>
                    <a:pt x="2660" y="3440"/>
                  </a:lnTo>
                  <a:cubicBezTo>
                    <a:pt x="2824" y="3522"/>
                    <a:pt x="2999" y="3563"/>
                    <a:pt x="3215" y="3615"/>
                  </a:cubicBezTo>
                  <a:cubicBezTo>
                    <a:pt x="3595" y="3615"/>
                    <a:pt x="4026" y="3399"/>
                    <a:pt x="4324" y="3142"/>
                  </a:cubicBezTo>
                  <a:cubicBezTo>
                    <a:pt x="4621" y="2845"/>
                    <a:pt x="4837" y="2496"/>
                    <a:pt x="5053" y="2116"/>
                  </a:cubicBezTo>
                  <a:cubicBezTo>
                    <a:pt x="5094" y="2331"/>
                    <a:pt x="5135" y="2629"/>
                    <a:pt x="5268" y="2793"/>
                  </a:cubicBezTo>
                  <a:cubicBezTo>
                    <a:pt x="5509" y="3324"/>
                    <a:pt x="6131" y="3619"/>
                    <a:pt x="6699" y="3619"/>
                  </a:cubicBezTo>
                  <a:cubicBezTo>
                    <a:pt x="6736" y="3619"/>
                    <a:pt x="6772" y="3617"/>
                    <a:pt x="6809" y="3615"/>
                  </a:cubicBezTo>
                  <a:cubicBezTo>
                    <a:pt x="7445" y="3522"/>
                    <a:pt x="7959" y="3101"/>
                    <a:pt x="8267" y="2537"/>
                  </a:cubicBezTo>
                  <a:cubicBezTo>
                    <a:pt x="8267" y="2968"/>
                    <a:pt x="8431" y="3307"/>
                    <a:pt x="8647" y="3656"/>
                  </a:cubicBezTo>
                  <a:cubicBezTo>
                    <a:pt x="8904" y="3954"/>
                    <a:pt x="9201" y="4210"/>
                    <a:pt x="9551" y="4426"/>
                  </a:cubicBezTo>
                  <a:cubicBezTo>
                    <a:pt x="9818" y="4556"/>
                    <a:pt x="10112" y="4667"/>
                    <a:pt x="10416" y="4667"/>
                  </a:cubicBezTo>
                  <a:cubicBezTo>
                    <a:pt x="10497" y="4667"/>
                    <a:pt x="10578" y="4659"/>
                    <a:pt x="10660" y="4642"/>
                  </a:cubicBezTo>
                  <a:lnTo>
                    <a:pt x="10660" y="4642"/>
                  </a:lnTo>
                  <a:cubicBezTo>
                    <a:pt x="10526" y="5104"/>
                    <a:pt x="10618" y="5669"/>
                    <a:pt x="10875" y="6131"/>
                  </a:cubicBezTo>
                  <a:cubicBezTo>
                    <a:pt x="10660" y="6603"/>
                    <a:pt x="10742" y="7291"/>
                    <a:pt x="11132" y="7671"/>
                  </a:cubicBezTo>
                  <a:cubicBezTo>
                    <a:pt x="11512" y="7291"/>
                    <a:pt x="11727" y="6644"/>
                    <a:pt x="11810" y="6049"/>
                  </a:cubicBezTo>
                  <a:cubicBezTo>
                    <a:pt x="11902" y="5319"/>
                    <a:pt x="11810" y="4508"/>
                    <a:pt x="11512" y="3820"/>
                  </a:cubicBezTo>
                  <a:cubicBezTo>
                    <a:pt x="11553" y="3738"/>
                    <a:pt x="11604" y="3615"/>
                    <a:pt x="11645" y="3522"/>
                  </a:cubicBezTo>
                  <a:cubicBezTo>
                    <a:pt x="11727" y="3101"/>
                    <a:pt x="11686" y="2629"/>
                    <a:pt x="11553" y="2198"/>
                  </a:cubicBezTo>
                  <a:cubicBezTo>
                    <a:pt x="11430" y="1941"/>
                    <a:pt x="11296" y="1643"/>
                    <a:pt x="11091" y="1428"/>
                  </a:cubicBezTo>
                  <a:cubicBezTo>
                    <a:pt x="10742" y="1089"/>
                    <a:pt x="10228" y="873"/>
                    <a:pt x="9756" y="740"/>
                  </a:cubicBezTo>
                  <a:cubicBezTo>
                    <a:pt x="9501" y="672"/>
                    <a:pt x="9244" y="641"/>
                    <a:pt x="8985" y="641"/>
                  </a:cubicBezTo>
                  <a:cubicBezTo>
                    <a:pt x="8774" y="641"/>
                    <a:pt x="8561" y="662"/>
                    <a:pt x="8349" y="698"/>
                  </a:cubicBezTo>
                  <a:cubicBezTo>
                    <a:pt x="8092" y="616"/>
                    <a:pt x="7836" y="360"/>
                    <a:pt x="7579" y="277"/>
                  </a:cubicBezTo>
                  <a:cubicBezTo>
                    <a:pt x="7025" y="89"/>
                    <a:pt x="6459" y="0"/>
                    <a:pt x="588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2" name="Google Shape;1621;p57">
            <a:extLst>
              <a:ext uri="{FF2B5EF4-FFF2-40B4-BE49-F238E27FC236}">
                <a16:creationId xmlns:a16="http://schemas.microsoft.com/office/drawing/2014/main" id="{3C2BCC21-D1F4-2C8E-8D3E-2419350194AF}"/>
              </a:ext>
            </a:extLst>
          </p:cNvPr>
          <p:cNvSpPr txBox="1">
            <a:spLocks/>
          </p:cNvSpPr>
          <p:nvPr/>
        </p:nvSpPr>
        <p:spPr>
          <a:xfrm>
            <a:off x="686535" y="1264866"/>
            <a:ext cx="3009000" cy="979253"/>
          </a:xfrm>
          <a:prstGeom prst="rect">
            <a:avLst/>
          </a:prstGeom>
          <a:solidFill>
            <a:schemeClr val="dk2"/>
          </a:solid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1pPr>
            <a:lvl2pPr marL="914400" marR="0" lvl="1"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2pPr>
            <a:lvl3pPr marL="1371600" marR="0" lvl="2"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3pPr>
            <a:lvl4pPr marL="1828800" marR="0" lvl="3"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4pPr>
            <a:lvl5pPr marL="2286000" marR="0" lvl="4"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5pPr>
            <a:lvl6pPr marL="2743200" marR="0" lvl="5"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6pPr>
            <a:lvl7pPr marL="3200400" marR="0" lvl="6"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7pPr>
            <a:lvl8pPr marL="3657600" marR="0" lvl="7"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8pPr>
            <a:lvl9pPr marL="4114800" marR="0" lvl="8"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9pPr>
          </a:lstStyle>
          <a:p>
            <a:pPr marL="0" marR="30480" indent="0" algn="ctr">
              <a:spcAft>
                <a:spcPts val="800"/>
              </a:spcAft>
              <a:buNone/>
            </a:pPr>
            <a:r>
              <a:rPr lang="vi-VN" sz="2800" b="1" i="1">
                <a:latin typeface="+mj-lt"/>
              </a:rPr>
              <a:t>Câu văn mang thông điệp</a:t>
            </a:r>
            <a:endParaRPr lang="en-US" sz="4000" b="1" i="1">
              <a:effectLst/>
              <a:latin typeface="+mj-lt"/>
              <a:ea typeface="Calibri" panose="020F0502020204030204" pitchFamily="34" charset="0"/>
              <a:cs typeface="Times New Roman" panose="02020603050405020304" pitchFamily="18" charset="0"/>
            </a:endParaRPr>
          </a:p>
        </p:txBody>
      </p:sp>
      <p:sp>
        <p:nvSpPr>
          <p:cNvPr id="1224" name="Google Shape;1622;p57">
            <a:extLst>
              <a:ext uri="{FF2B5EF4-FFF2-40B4-BE49-F238E27FC236}">
                <a16:creationId xmlns:a16="http://schemas.microsoft.com/office/drawing/2014/main" id="{A0841E9C-5964-3CC0-0E28-AE6658436404}"/>
              </a:ext>
            </a:extLst>
          </p:cNvPr>
          <p:cNvSpPr txBox="1">
            <a:spLocks/>
          </p:cNvSpPr>
          <p:nvPr/>
        </p:nvSpPr>
        <p:spPr>
          <a:xfrm>
            <a:off x="686535" y="2376269"/>
            <a:ext cx="3009000" cy="2126400"/>
          </a:xfrm>
          <a:prstGeom prst="rect">
            <a:avLst/>
          </a:prstGeom>
          <a:solidFill>
            <a:srgbClr val="FFFFFF"/>
          </a:solid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1pPr>
            <a:lvl2pPr marL="914400" marR="0" lvl="1"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2pPr>
            <a:lvl3pPr marL="1371600" marR="0" lvl="2"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3pPr>
            <a:lvl4pPr marL="1828800" marR="0" lvl="3"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4pPr>
            <a:lvl5pPr marL="2286000" marR="0" lvl="4"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5pPr>
            <a:lvl6pPr marL="2743200" marR="0" lvl="5"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6pPr>
            <a:lvl7pPr marL="3200400" marR="0" lvl="6"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7pPr>
            <a:lvl8pPr marL="3657600" marR="0" lvl="7"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8pPr>
            <a:lvl9pPr marL="4114800" marR="0" lvl="8"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9pPr>
          </a:lstStyle>
          <a:p>
            <a:pPr marL="139700" indent="0" algn="just">
              <a:buNone/>
            </a:pPr>
            <a:r>
              <a:rPr lang="en-US" sz="2400">
                <a:latin typeface="Times New Roman" panose="02020603050405020304" pitchFamily="18" charset="0"/>
                <a:cs typeface="Times New Roman" panose="02020603050405020304" pitchFamily="18" charset="0"/>
              </a:rPr>
              <a:t>...................................</a:t>
            </a:r>
          </a:p>
        </p:txBody>
      </p:sp>
      <p:sp>
        <p:nvSpPr>
          <p:cNvPr id="1236" name="Google Shape;1623;p57">
            <a:extLst>
              <a:ext uri="{FF2B5EF4-FFF2-40B4-BE49-F238E27FC236}">
                <a16:creationId xmlns:a16="http://schemas.microsoft.com/office/drawing/2014/main" id="{E68AC745-2016-A97A-E006-6F9AA4D7ADC7}"/>
              </a:ext>
            </a:extLst>
          </p:cNvPr>
          <p:cNvSpPr txBox="1">
            <a:spLocks/>
          </p:cNvSpPr>
          <p:nvPr/>
        </p:nvSpPr>
        <p:spPr>
          <a:xfrm>
            <a:off x="4103485" y="3129679"/>
            <a:ext cx="4296900" cy="1587350"/>
          </a:xfrm>
          <a:prstGeom prst="rect">
            <a:avLst/>
          </a:prstGeom>
          <a:solidFill>
            <a:srgbClr val="FFFFFF"/>
          </a:solid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1pPr>
            <a:lvl2pPr marL="914400" marR="0" lvl="1"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2pPr>
            <a:lvl3pPr marL="1371600" marR="0" lvl="2"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3pPr>
            <a:lvl4pPr marL="1828800" marR="0" lvl="3"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4pPr>
            <a:lvl5pPr marL="2286000" marR="0" lvl="4"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5pPr>
            <a:lvl6pPr marL="2743200" marR="0" lvl="5"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6pPr>
            <a:lvl7pPr marL="3200400" marR="0" lvl="6"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7pPr>
            <a:lvl8pPr marL="3657600" marR="0" lvl="7"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8pPr>
            <a:lvl9pPr marL="4114800" marR="0" lvl="8"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9pPr>
          </a:lstStyle>
          <a:p>
            <a:pPr marL="139700" indent="0" algn="just">
              <a:buNone/>
            </a:pPr>
            <a:r>
              <a:rPr lang="en-US" sz="2400" i="1">
                <a:latin typeface="Times New Roman" panose="02020603050405020304" pitchFamily="18" charset="0"/>
                <a:cs typeface="Times New Roman" panose="02020603050405020304" pitchFamily="18" charset="0"/>
              </a:rPr>
              <a:t>............................................................................................................................................................</a:t>
            </a:r>
            <a:endParaRPr lang="en-US" sz="2400">
              <a:latin typeface="Times New Roman" panose="02020603050405020304" pitchFamily="18" charset="0"/>
              <a:cs typeface="Times New Roman" panose="02020603050405020304" pitchFamily="18" charset="0"/>
            </a:endParaRPr>
          </a:p>
        </p:txBody>
      </p:sp>
      <p:sp>
        <p:nvSpPr>
          <p:cNvPr id="1237" name="Google Shape;1624;p57">
            <a:extLst>
              <a:ext uri="{FF2B5EF4-FFF2-40B4-BE49-F238E27FC236}">
                <a16:creationId xmlns:a16="http://schemas.microsoft.com/office/drawing/2014/main" id="{1290012B-3AB1-E7AA-462A-C60E97343669}"/>
              </a:ext>
            </a:extLst>
          </p:cNvPr>
          <p:cNvSpPr/>
          <p:nvPr/>
        </p:nvSpPr>
        <p:spPr>
          <a:xfrm>
            <a:off x="4542126" y="1536790"/>
            <a:ext cx="418261" cy="41280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344" name="Picture 1343">
            <a:extLst>
              <a:ext uri="{FF2B5EF4-FFF2-40B4-BE49-F238E27FC236}">
                <a16:creationId xmlns:a16="http://schemas.microsoft.com/office/drawing/2014/main" id="{95BC7368-6873-4E69-1329-9E2A6E7CBDA4}"/>
              </a:ext>
            </a:extLst>
          </p:cNvPr>
          <p:cNvPicPr>
            <a:picLocks noChangeAspect="1"/>
          </p:cNvPicPr>
          <p:nvPr/>
        </p:nvPicPr>
        <p:blipFill>
          <a:blip r:embed="rId3"/>
          <a:stretch>
            <a:fillRect/>
          </a:stretch>
        </p:blipFill>
        <p:spPr>
          <a:xfrm>
            <a:off x="-66827" y="3304183"/>
            <a:ext cx="2903364" cy="1917992"/>
          </a:xfrm>
          <a:prstGeom prst="rect">
            <a:avLst/>
          </a:prstGeom>
        </p:spPr>
      </p:pic>
    </p:spTree>
    <p:extLst>
      <p:ext uri="{BB962C8B-B14F-4D97-AF65-F5344CB8AC3E}">
        <p14:creationId xmlns:p14="http://schemas.microsoft.com/office/powerpoint/2010/main" val="310953212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22"/>
                                        </p:tgtEl>
                                        <p:attrNameLst>
                                          <p:attrName>style.visibility</p:attrName>
                                        </p:attrNameLst>
                                      </p:cBhvr>
                                      <p:to>
                                        <p:strVal val="visible"/>
                                      </p:to>
                                    </p:set>
                                    <p:animEffect transition="in" filter="barn(inVertical)">
                                      <p:cBhvr>
                                        <p:cTn id="7" dur="500"/>
                                        <p:tgtEl>
                                          <p:spTgt spid="122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385"/>
                                        </p:tgtEl>
                                        <p:attrNameLst>
                                          <p:attrName>style.visibility</p:attrName>
                                        </p:attrNameLst>
                                      </p:cBhvr>
                                      <p:to>
                                        <p:strVal val="visible"/>
                                      </p:to>
                                    </p:set>
                                    <p:animEffect transition="in" filter="barn(inVertical)">
                                      <p:cBhvr>
                                        <p:cTn id="10" dur="500"/>
                                        <p:tgtEl>
                                          <p:spTgt spid="1385"/>
                                        </p:tgtEl>
                                      </p:cBhvr>
                                    </p:animEffect>
                                  </p:childTnLst>
                                </p:cTn>
                              </p:par>
                              <p:par>
                                <p:cTn id="11" presetID="16" presetClass="entr" presetSubtype="21" fill="hold" nodeType="with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barn(inVertical)">
                                      <p:cBhvr>
                                        <p:cTn id="13" dur="500"/>
                                        <p:tgtEl>
                                          <p:spTgt spid="2"/>
                                        </p:tgtEl>
                                      </p:cBhvr>
                                    </p:animEffect>
                                  </p:childTnLst>
                                </p:cTn>
                              </p:par>
                              <p:par>
                                <p:cTn id="14" presetID="16" presetClass="entr" presetSubtype="21" fill="hold" nodeType="withEffect">
                                  <p:stCondLst>
                                    <p:cond delay="0"/>
                                  </p:stCondLst>
                                  <p:childTnLst>
                                    <p:set>
                                      <p:cBhvr>
                                        <p:cTn id="15" dur="1" fill="hold">
                                          <p:stCondLst>
                                            <p:cond delay="0"/>
                                          </p:stCondLst>
                                        </p:cTn>
                                        <p:tgtEl>
                                          <p:spTgt spid="1381"/>
                                        </p:tgtEl>
                                        <p:attrNameLst>
                                          <p:attrName>style.visibility</p:attrName>
                                        </p:attrNameLst>
                                      </p:cBhvr>
                                      <p:to>
                                        <p:strVal val="visible"/>
                                      </p:to>
                                    </p:set>
                                    <p:animEffect transition="in" filter="barn(inVertical)">
                                      <p:cBhvr>
                                        <p:cTn id="16" dur="500"/>
                                        <p:tgtEl>
                                          <p:spTgt spid="1381"/>
                                        </p:tgtEl>
                                      </p:cBhvr>
                                    </p:animEffect>
                                  </p:childTnLst>
                                </p:cTn>
                              </p:par>
                              <p:par>
                                <p:cTn id="17" presetID="16" presetClass="entr" presetSubtype="21" fill="hold" grpId="0" nodeType="withEffect">
                                  <p:stCondLst>
                                    <p:cond delay="0"/>
                                  </p:stCondLst>
                                  <p:childTnLst>
                                    <p:set>
                                      <p:cBhvr>
                                        <p:cTn id="18" dur="1" fill="hold">
                                          <p:stCondLst>
                                            <p:cond delay="0"/>
                                          </p:stCondLst>
                                        </p:cTn>
                                        <p:tgtEl>
                                          <p:spTgt spid="1386"/>
                                        </p:tgtEl>
                                        <p:attrNameLst>
                                          <p:attrName>style.visibility</p:attrName>
                                        </p:attrNameLst>
                                      </p:cBhvr>
                                      <p:to>
                                        <p:strVal val="visible"/>
                                      </p:to>
                                    </p:set>
                                    <p:animEffect transition="in" filter="barn(inVertical)">
                                      <p:cBhvr>
                                        <p:cTn id="19" dur="500"/>
                                        <p:tgtEl>
                                          <p:spTgt spid="1386"/>
                                        </p:tgtEl>
                                      </p:cBhvr>
                                    </p:animEffect>
                                  </p:childTnLst>
                                </p:cTn>
                              </p:par>
                              <p:par>
                                <p:cTn id="20" presetID="16" presetClass="entr" presetSubtype="21" fill="hold" nodeType="withEffect">
                                  <p:stCondLst>
                                    <p:cond delay="0"/>
                                  </p:stCondLst>
                                  <p:childTnLst>
                                    <p:set>
                                      <p:cBhvr>
                                        <p:cTn id="21" dur="1" fill="hold">
                                          <p:stCondLst>
                                            <p:cond delay="0"/>
                                          </p:stCondLst>
                                        </p:cTn>
                                        <p:tgtEl>
                                          <p:spTgt spid="1387"/>
                                        </p:tgtEl>
                                        <p:attrNameLst>
                                          <p:attrName>style.visibility</p:attrName>
                                        </p:attrNameLst>
                                      </p:cBhvr>
                                      <p:to>
                                        <p:strVal val="visible"/>
                                      </p:to>
                                    </p:set>
                                    <p:animEffect transition="in" filter="barn(inVertical)">
                                      <p:cBhvr>
                                        <p:cTn id="22" dur="500"/>
                                        <p:tgtEl>
                                          <p:spTgt spid="1387"/>
                                        </p:tgtEl>
                                      </p:cBhvr>
                                    </p:animEffect>
                                  </p:childTnLst>
                                </p:cTn>
                              </p:par>
                              <p:par>
                                <p:cTn id="23" presetID="16" presetClass="entr" presetSubtype="21" fill="hold" nodeType="withEffect">
                                  <p:stCondLst>
                                    <p:cond delay="0"/>
                                  </p:stCondLst>
                                  <p:childTnLst>
                                    <p:set>
                                      <p:cBhvr>
                                        <p:cTn id="24" dur="1" fill="hold">
                                          <p:stCondLst>
                                            <p:cond delay="0"/>
                                          </p:stCondLst>
                                        </p:cTn>
                                        <p:tgtEl>
                                          <p:spTgt spid="1400"/>
                                        </p:tgtEl>
                                        <p:attrNameLst>
                                          <p:attrName>style.visibility</p:attrName>
                                        </p:attrNameLst>
                                      </p:cBhvr>
                                      <p:to>
                                        <p:strVal val="visible"/>
                                      </p:to>
                                    </p:set>
                                    <p:animEffect transition="in" filter="barn(inVertical)">
                                      <p:cBhvr>
                                        <p:cTn id="25" dur="500"/>
                                        <p:tgtEl>
                                          <p:spTgt spid="1400"/>
                                        </p:tgtEl>
                                      </p:cBhvr>
                                    </p:animEffect>
                                  </p:childTnLst>
                                </p:cTn>
                              </p:par>
                              <p:par>
                                <p:cTn id="26" presetID="16" presetClass="entr" presetSubtype="21" fill="hold" grpId="0" nodeType="withEffect">
                                  <p:stCondLst>
                                    <p:cond delay="0"/>
                                  </p:stCondLst>
                                  <p:childTnLst>
                                    <p:set>
                                      <p:cBhvr>
                                        <p:cTn id="27" dur="1" fill="hold">
                                          <p:stCondLst>
                                            <p:cond delay="0"/>
                                          </p:stCondLst>
                                        </p:cTn>
                                        <p:tgtEl>
                                          <p:spTgt spid="1237"/>
                                        </p:tgtEl>
                                        <p:attrNameLst>
                                          <p:attrName>style.visibility</p:attrName>
                                        </p:attrNameLst>
                                      </p:cBhvr>
                                      <p:to>
                                        <p:strVal val="visible"/>
                                      </p:to>
                                    </p:set>
                                    <p:animEffect transition="in" filter="barn(inVertical)">
                                      <p:cBhvr>
                                        <p:cTn id="28" dur="500"/>
                                        <p:tgtEl>
                                          <p:spTgt spid="1237"/>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1224"/>
                                        </p:tgtEl>
                                        <p:attrNameLst>
                                          <p:attrName>style.visibility</p:attrName>
                                        </p:attrNameLst>
                                      </p:cBhvr>
                                      <p:to>
                                        <p:strVal val="visible"/>
                                      </p:to>
                                    </p:set>
                                    <p:anim calcmode="lin" valueType="num">
                                      <p:cBhvr additive="base">
                                        <p:cTn id="33" dur="500" fill="hold"/>
                                        <p:tgtEl>
                                          <p:spTgt spid="1224"/>
                                        </p:tgtEl>
                                        <p:attrNameLst>
                                          <p:attrName>ppt_x</p:attrName>
                                        </p:attrNameLst>
                                      </p:cBhvr>
                                      <p:tavLst>
                                        <p:tav tm="0">
                                          <p:val>
                                            <p:strVal val="#ppt_x"/>
                                          </p:val>
                                        </p:tav>
                                        <p:tav tm="100000">
                                          <p:val>
                                            <p:strVal val="#ppt_x"/>
                                          </p:val>
                                        </p:tav>
                                      </p:tavLst>
                                    </p:anim>
                                    <p:anim calcmode="lin" valueType="num">
                                      <p:cBhvr additive="base">
                                        <p:cTn id="34" dur="500" fill="hold"/>
                                        <p:tgtEl>
                                          <p:spTgt spid="122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42" presetClass="entr" presetSubtype="0" fill="hold" grpId="0" nodeType="clickEffect">
                                  <p:stCondLst>
                                    <p:cond delay="0"/>
                                  </p:stCondLst>
                                  <p:childTnLst>
                                    <p:set>
                                      <p:cBhvr>
                                        <p:cTn id="38" dur="1" fill="hold">
                                          <p:stCondLst>
                                            <p:cond delay="0"/>
                                          </p:stCondLst>
                                        </p:cTn>
                                        <p:tgtEl>
                                          <p:spTgt spid="1236"/>
                                        </p:tgtEl>
                                        <p:attrNameLst>
                                          <p:attrName>style.visibility</p:attrName>
                                        </p:attrNameLst>
                                      </p:cBhvr>
                                      <p:to>
                                        <p:strVal val="visible"/>
                                      </p:to>
                                    </p:set>
                                    <p:animEffect transition="in" filter="fade">
                                      <p:cBhvr>
                                        <p:cTn id="39" dur="1000"/>
                                        <p:tgtEl>
                                          <p:spTgt spid="1236"/>
                                        </p:tgtEl>
                                      </p:cBhvr>
                                    </p:animEffect>
                                    <p:anim calcmode="lin" valueType="num">
                                      <p:cBhvr>
                                        <p:cTn id="40" dur="1000" fill="hold"/>
                                        <p:tgtEl>
                                          <p:spTgt spid="1236"/>
                                        </p:tgtEl>
                                        <p:attrNameLst>
                                          <p:attrName>ppt_x</p:attrName>
                                        </p:attrNameLst>
                                      </p:cBhvr>
                                      <p:tavLst>
                                        <p:tav tm="0">
                                          <p:val>
                                            <p:strVal val="#ppt_x"/>
                                          </p:val>
                                        </p:tav>
                                        <p:tav tm="100000">
                                          <p:val>
                                            <p:strVal val="#ppt_x"/>
                                          </p:val>
                                        </p:tav>
                                      </p:tavLst>
                                    </p:anim>
                                    <p:anim calcmode="lin" valueType="num">
                                      <p:cBhvr>
                                        <p:cTn id="41" dur="1000" fill="hold"/>
                                        <p:tgtEl>
                                          <p:spTgt spid="12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85" grpId="0" animBg="1"/>
      <p:bldP spid="1386" grpId="0" animBg="1"/>
      <p:bldP spid="1222" grpId="0" animBg="1"/>
      <p:bldP spid="1224" grpId="0" animBg="1"/>
      <p:bldP spid="1236" grpId="0" animBg="1"/>
      <p:bldP spid="1237"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b="1">
                <a:latin typeface="Times New Roman" panose="02020603050405020304" pitchFamily="18" charset="0"/>
                <a:cs typeface="Times New Roman" panose="02020603050405020304" pitchFamily="18" charset="0"/>
              </a:rPr>
              <a:t>3. Thông điệp của tác phẩm</a:t>
            </a:r>
            <a:endParaRPr b="1">
              <a:latin typeface="Times New Roman" panose="02020603050405020304" pitchFamily="18" charset="0"/>
              <a:cs typeface="Times New Roman" panose="02020603050405020304" pitchFamily="18" charset="0"/>
            </a:endParaRP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 name="Google Shape;1576;p57">
            <a:extLst>
              <a:ext uri="{FF2B5EF4-FFF2-40B4-BE49-F238E27FC236}">
                <a16:creationId xmlns:a16="http://schemas.microsoft.com/office/drawing/2014/main" id="{91848E50-0575-A236-55D8-5FBF5BFEA175}"/>
              </a:ext>
            </a:extLst>
          </p:cNvPr>
          <p:cNvGrpSpPr/>
          <p:nvPr/>
        </p:nvGrpSpPr>
        <p:grpSpPr>
          <a:xfrm>
            <a:off x="5190060" y="1417322"/>
            <a:ext cx="2123747" cy="734746"/>
            <a:chOff x="5048038" y="1385803"/>
            <a:chExt cx="2123747" cy="734746"/>
          </a:xfrm>
        </p:grpSpPr>
        <p:grpSp>
          <p:nvGrpSpPr>
            <p:cNvPr id="3" name="Google Shape;1577;p57">
              <a:extLst>
                <a:ext uri="{FF2B5EF4-FFF2-40B4-BE49-F238E27FC236}">
                  <a16:creationId xmlns:a16="http://schemas.microsoft.com/office/drawing/2014/main" id="{BA7B06A9-6A90-D6B6-E5DA-341316F09F4F}"/>
                </a:ext>
              </a:extLst>
            </p:cNvPr>
            <p:cNvGrpSpPr/>
            <p:nvPr/>
          </p:nvGrpSpPr>
          <p:grpSpPr>
            <a:xfrm>
              <a:off x="6386972" y="1385803"/>
              <a:ext cx="784812" cy="734746"/>
              <a:chOff x="1907550" y="-638278"/>
              <a:chExt cx="956505" cy="895486"/>
            </a:xfrm>
          </p:grpSpPr>
          <p:sp>
            <p:nvSpPr>
              <p:cNvPr id="61" name="Google Shape;1578;p57">
                <a:extLst>
                  <a:ext uri="{FF2B5EF4-FFF2-40B4-BE49-F238E27FC236}">
                    <a16:creationId xmlns:a16="http://schemas.microsoft.com/office/drawing/2014/main" id="{F6946D2D-33A1-7A9F-E111-322E0E3DA317}"/>
                  </a:ext>
                </a:extLst>
              </p:cNvPr>
              <p:cNvSpPr/>
              <p:nvPr/>
            </p:nvSpPr>
            <p:spPr>
              <a:xfrm>
                <a:off x="1978052" y="-577921"/>
                <a:ext cx="389159" cy="352517"/>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579;p57">
                <a:extLst>
                  <a:ext uri="{FF2B5EF4-FFF2-40B4-BE49-F238E27FC236}">
                    <a16:creationId xmlns:a16="http://schemas.microsoft.com/office/drawing/2014/main" id="{0B87F242-77F9-8739-2996-9D32B29A872F}"/>
                  </a:ext>
                </a:extLst>
              </p:cNvPr>
              <p:cNvSpPr/>
              <p:nvPr/>
            </p:nvSpPr>
            <p:spPr>
              <a:xfrm>
                <a:off x="2364698" y="-575516"/>
                <a:ext cx="303644" cy="304947"/>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580;p57">
                <a:extLst>
                  <a:ext uri="{FF2B5EF4-FFF2-40B4-BE49-F238E27FC236}">
                    <a16:creationId xmlns:a16="http://schemas.microsoft.com/office/drawing/2014/main" id="{C89F9899-D44B-2097-ED94-1A16DF9F74DB}"/>
                  </a:ext>
                </a:extLst>
              </p:cNvPr>
              <p:cNvSpPr/>
              <p:nvPr/>
            </p:nvSpPr>
            <p:spPr>
              <a:xfrm>
                <a:off x="1907550" y="-638278"/>
                <a:ext cx="956505" cy="895486"/>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 name="Google Shape;1581;p57">
              <a:extLst>
                <a:ext uri="{FF2B5EF4-FFF2-40B4-BE49-F238E27FC236}">
                  <a16:creationId xmlns:a16="http://schemas.microsoft.com/office/drawing/2014/main" id="{A5A37C80-A1A0-128F-FE22-5002864EC77C}"/>
                </a:ext>
              </a:extLst>
            </p:cNvPr>
            <p:cNvSpPr/>
            <p:nvPr/>
          </p:nvSpPr>
          <p:spPr>
            <a:xfrm>
              <a:off x="5788662" y="1423656"/>
              <a:ext cx="659087" cy="659042"/>
            </a:xfrm>
            <a:custGeom>
              <a:avLst/>
              <a:gdLst/>
              <a:ahLst/>
              <a:cxnLst/>
              <a:rect l="l" t="t" r="r" b="b"/>
              <a:pathLst>
                <a:path w="17715" h="17715" extrusionOk="0">
                  <a:moveTo>
                    <a:pt x="8863" y="1"/>
                  </a:moveTo>
                  <a:cubicBezTo>
                    <a:pt x="7918" y="1"/>
                    <a:pt x="7065" y="124"/>
                    <a:pt x="6203" y="381"/>
                  </a:cubicBezTo>
                  <a:cubicBezTo>
                    <a:pt x="3677" y="1192"/>
                    <a:pt x="1674" y="3030"/>
                    <a:pt x="647" y="5474"/>
                  </a:cubicBezTo>
                  <a:cubicBezTo>
                    <a:pt x="391" y="6162"/>
                    <a:pt x="175" y="6932"/>
                    <a:pt x="42" y="7703"/>
                  </a:cubicBezTo>
                  <a:cubicBezTo>
                    <a:pt x="1" y="8082"/>
                    <a:pt x="1" y="8473"/>
                    <a:pt x="1" y="8853"/>
                  </a:cubicBezTo>
                  <a:cubicBezTo>
                    <a:pt x="1" y="9541"/>
                    <a:pt x="83" y="10218"/>
                    <a:pt x="216" y="10865"/>
                  </a:cubicBezTo>
                  <a:cubicBezTo>
                    <a:pt x="391" y="11677"/>
                    <a:pt x="689" y="12447"/>
                    <a:pt x="1069" y="13135"/>
                  </a:cubicBezTo>
                  <a:cubicBezTo>
                    <a:pt x="1418" y="13771"/>
                    <a:pt x="1839" y="14326"/>
                    <a:pt x="2352" y="14891"/>
                  </a:cubicBezTo>
                  <a:cubicBezTo>
                    <a:pt x="2568" y="15096"/>
                    <a:pt x="2783" y="15312"/>
                    <a:pt x="2999" y="15527"/>
                  </a:cubicBezTo>
                  <a:cubicBezTo>
                    <a:pt x="3636" y="16082"/>
                    <a:pt x="4406" y="16554"/>
                    <a:pt x="5176" y="16944"/>
                  </a:cubicBezTo>
                  <a:cubicBezTo>
                    <a:pt x="5823" y="17201"/>
                    <a:pt x="6460" y="17407"/>
                    <a:pt x="7148" y="17540"/>
                  </a:cubicBezTo>
                  <a:cubicBezTo>
                    <a:pt x="7702" y="17663"/>
                    <a:pt x="8257" y="17715"/>
                    <a:pt x="8863" y="17715"/>
                  </a:cubicBezTo>
                  <a:cubicBezTo>
                    <a:pt x="9284" y="17715"/>
                    <a:pt x="9756" y="17663"/>
                    <a:pt x="10187" y="17622"/>
                  </a:cubicBezTo>
                  <a:cubicBezTo>
                    <a:pt x="12539" y="17242"/>
                    <a:pt x="14593" y="16000"/>
                    <a:pt x="15917" y="14162"/>
                  </a:cubicBezTo>
                  <a:cubicBezTo>
                    <a:pt x="16728" y="13135"/>
                    <a:pt x="17283" y="11892"/>
                    <a:pt x="17540" y="10568"/>
                  </a:cubicBezTo>
                  <a:cubicBezTo>
                    <a:pt x="17632" y="10013"/>
                    <a:pt x="17714" y="9448"/>
                    <a:pt x="17714" y="8853"/>
                  </a:cubicBezTo>
                  <a:cubicBezTo>
                    <a:pt x="17714" y="8165"/>
                    <a:pt x="17632" y="7528"/>
                    <a:pt x="17458" y="6881"/>
                  </a:cubicBezTo>
                  <a:cubicBezTo>
                    <a:pt x="17160" y="5474"/>
                    <a:pt x="16513" y="4191"/>
                    <a:pt x="15619" y="3123"/>
                  </a:cubicBezTo>
                  <a:cubicBezTo>
                    <a:pt x="14418" y="1747"/>
                    <a:pt x="12837" y="720"/>
                    <a:pt x="11040" y="258"/>
                  </a:cubicBezTo>
                  <a:cubicBezTo>
                    <a:pt x="10485" y="124"/>
                    <a:pt x="9889" y="42"/>
                    <a:pt x="9284"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 name="Google Shape;1582;p57">
              <a:extLst>
                <a:ext uri="{FF2B5EF4-FFF2-40B4-BE49-F238E27FC236}">
                  <a16:creationId xmlns:a16="http://schemas.microsoft.com/office/drawing/2014/main" id="{C467A1E6-0B60-D23A-AC6B-C16E2E11FA4D}"/>
                </a:ext>
              </a:extLst>
            </p:cNvPr>
            <p:cNvGrpSpPr/>
            <p:nvPr/>
          </p:nvGrpSpPr>
          <p:grpSpPr>
            <a:xfrm>
              <a:off x="5048038" y="1400569"/>
              <a:ext cx="740624" cy="705215"/>
              <a:chOff x="867500" y="-674000"/>
              <a:chExt cx="783398" cy="745943"/>
            </a:xfrm>
          </p:grpSpPr>
          <p:sp>
            <p:nvSpPr>
              <p:cNvPr id="57" name="Google Shape;1583;p57">
                <a:extLst>
                  <a:ext uri="{FF2B5EF4-FFF2-40B4-BE49-F238E27FC236}">
                    <a16:creationId xmlns:a16="http://schemas.microsoft.com/office/drawing/2014/main" id="{BB1D79BE-299B-5D9B-1DBE-2915092B0263}"/>
                  </a:ext>
                </a:extLst>
              </p:cNvPr>
              <p:cNvSpPr/>
              <p:nvPr/>
            </p:nvSpPr>
            <p:spPr>
              <a:xfrm>
                <a:off x="1521874" y="-246862"/>
                <a:ext cx="129024" cy="150886"/>
              </a:xfrm>
              <a:custGeom>
                <a:avLst/>
                <a:gdLst/>
                <a:ahLst/>
                <a:cxnLst/>
                <a:rect l="l" t="t" r="r" b="b"/>
                <a:pathLst>
                  <a:path w="2219" h="2595" extrusionOk="0">
                    <a:moveTo>
                      <a:pt x="1177" y="0"/>
                    </a:moveTo>
                    <a:cubicBezTo>
                      <a:pt x="1080" y="0"/>
                      <a:pt x="983" y="10"/>
                      <a:pt x="894" y="27"/>
                    </a:cubicBezTo>
                    <a:cubicBezTo>
                      <a:pt x="678" y="68"/>
                      <a:pt x="463" y="161"/>
                      <a:pt x="257" y="243"/>
                    </a:cubicBezTo>
                    <a:cubicBezTo>
                      <a:pt x="165" y="972"/>
                      <a:pt x="124" y="1660"/>
                      <a:pt x="42" y="2379"/>
                    </a:cubicBezTo>
                    <a:cubicBezTo>
                      <a:pt x="1" y="2471"/>
                      <a:pt x="83" y="2512"/>
                      <a:pt x="124" y="2594"/>
                    </a:cubicBezTo>
                    <a:cubicBezTo>
                      <a:pt x="678" y="2594"/>
                      <a:pt x="1233" y="2430"/>
                      <a:pt x="1664" y="2040"/>
                    </a:cubicBezTo>
                    <a:cubicBezTo>
                      <a:pt x="2054" y="1660"/>
                      <a:pt x="2219" y="1013"/>
                      <a:pt x="2003" y="500"/>
                    </a:cubicBezTo>
                    <a:cubicBezTo>
                      <a:pt x="1921" y="325"/>
                      <a:pt x="1746" y="161"/>
                      <a:pt x="1582" y="68"/>
                    </a:cubicBezTo>
                    <a:cubicBezTo>
                      <a:pt x="1456" y="20"/>
                      <a:pt x="1315" y="0"/>
                      <a:pt x="117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584;p57">
                <a:extLst>
                  <a:ext uri="{FF2B5EF4-FFF2-40B4-BE49-F238E27FC236}">
                    <a16:creationId xmlns:a16="http://schemas.microsoft.com/office/drawing/2014/main" id="{EEE2610E-C69E-A1CF-5171-6A97D95A944C}"/>
                  </a:ext>
                </a:extLst>
              </p:cNvPr>
              <p:cNvSpPr/>
              <p:nvPr/>
            </p:nvSpPr>
            <p:spPr>
              <a:xfrm>
                <a:off x="867500" y="-261806"/>
                <a:ext cx="129024" cy="150886"/>
              </a:xfrm>
              <a:custGeom>
                <a:avLst/>
                <a:gdLst/>
                <a:ahLst/>
                <a:cxnLst/>
                <a:rect l="l" t="t" r="r" b="b"/>
                <a:pathLst>
                  <a:path w="2219" h="2595" extrusionOk="0">
                    <a:moveTo>
                      <a:pt x="1044" y="0"/>
                    </a:moveTo>
                    <a:cubicBezTo>
                      <a:pt x="911" y="0"/>
                      <a:pt x="780" y="20"/>
                      <a:pt x="678" y="69"/>
                    </a:cubicBezTo>
                    <a:cubicBezTo>
                      <a:pt x="472" y="161"/>
                      <a:pt x="339" y="325"/>
                      <a:pt x="257" y="541"/>
                    </a:cubicBezTo>
                    <a:cubicBezTo>
                      <a:pt x="0" y="1013"/>
                      <a:pt x="164" y="1660"/>
                      <a:pt x="596" y="2040"/>
                    </a:cubicBezTo>
                    <a:cubicBezTo>
                      <a:pt x="986" y="2430"/>
                      <a:pt x="1581" y="2595"/>
                      <a:pt x="2136" y="2595"/>
                    </a:cubicBezTo>
                    <a:cubicBezTo>
                      <a:pt x="2136" y="2554"/>
                      <a:pt x="2218" y="2471"/>
                      <a:pt x="2218" y="2430"/>
                    </a:cubicBezTo>
                    <a:cubicBezTo>
                      <a:pt x="2136" y="1701"/>
                      <a:pt x="2054" y="1013"/>
                      <a:pt x="1961" y="284"/>
                    </a:cubicBezTo>
                    <a:cubicBezTo>
                      <a:pt x="1756" y="161"/>
                      <a:pt x="1540" y="120"/>
                      <a:pt x="1325" y="27"/>
                    </a:cubicBezTo>
                    <a:cubicBezTo>
                      <a:pt x="1235" y="10"/>
                      <a:pt x="1139" y="0"/>
                      <a:pt x="1044"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585;p57">
                <a:extLst>
                  <a:ext uri="{FF2B5EF4-FFF2-40B4-BE49-F238E27FC236}">
                    <a16:creationId xmlns:a16="http://schemas.microsoft.com/office/drawing/2014/main" id="{30AD632B-9EFC-F38F-7331-F9BA98200F17}"/>
                  </a:ext>
                </a:extLst>
              </p:cNvPr>
              <p:cNvSpPr/>
              <p:nvPr/>
            </p:nvSpPr>
            <p:spPr>
              <a:xfrm>
                <a:off x="949253" y="-583525"/>
                <a:ext cx="652096" cy="655469"/>
              </a:xfrm>
              <a:custGeom>
                <a:avLst/>
                <a:gdLst/>
                <a:ahLst/>
                <a:cxnLst/>
                <a:rect l="l" t="t" r="r" b="b"/>
                <a:pathLst>
                  <a:path w="11215" h="11273" extrusionOk="0">
                    <a:moveTo>
                      <a:pt x="5228" y="0"/>
                    </a:moveTo>
                    <a:cubicBezTo>
                      <a:pt x="4139" y="0"/>
                      <a:pt x="3132" y="189"/>
                      <a:pt x="2486" y="518"/>
                    </a:cubicBezTo>
                    <a:cubicBezTo>
                      <a:pt x="473" y="1494"/>
                      <a:pt x="350" y="4451"/>
                      <a:pt x="350" y="4451"/>
                    </a:cubicBezTo>
                    <a:cubicBezTo>
                      <a:pt x="350" y="4451"/>
                      <a:pt x="1" y="6331"/>
                      <a:pt x="514" y="8600"/>
                    </a:cubicBezTo>
                    <a:cubicBezTo>
                      <a:pt x="930" y="10332"/>
                      <a:pt x="3226" y="11273"/>
                      <a:pt x="5465" y="11273"/>
                    </a:cubicBezTo>
                    <a:cubicBezTo>
                      <a:pt x="6214" y="11273"/>
                      <a:pt x="6956" y="11168"/>
                      <a:pt x="7620" y="10952"/>
                    </a:cubicBezTo>
                    <a:cubicBezTo>
                      <a:pt x="10270" y="10099"/>
                      <a:pt x="11214" y="6166"/>
                      <a:pt x="10619" y="2993"/>
                    </a:cubicBezTo>
                    <a:cubicBezTo>
                      <a:pt x="10207" y="846"/>
                      <a:pt x="7533" y="0"/>
                      <a:pt x="5228"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586;p57">
                <a:extLst>
                  <a:ext uri="{FF2B5EF4-FFF2-40B4-BE49-F238E27FC236}">
                    <a16:creationId xmlns:a16="http://schemas.microsoft.com/office/drawing/2014/main" id="{99865D65-6B51-C956-BE18-246E69B87B31}"/>
                  </a:ext>
                </a:extLst>
              </p:cNvPr>
              <p:cNvSpPr/>
              <p:nvPr/>
            </p:nvSpPr>
            <p:spPr>
              <a:xfrm>
                <a:off x="921808" y="-674000"/>
                <a:ext cx="692100" cy="446030"/>
              </a:xfrm>
              <a:custGeom>
                <a:avLst/>
                <a:gdLst/>
                <a:ahLst/>
                <a:cxnLst/>
                <a:rect l="l" t="t" r="r" b="b"/>
                <a:pathLst>
                  <a:path w="11903" h="7671" extrusionOk="0">
                    <a:moveTo>
                      <a:pt x="5887" y="0"/>
                    </a:moveTo>
                    <a:cubicBezTo>
                      <a:pt x="5526" y="0"/>
                      <a:pt x="5162" y="35"/>
                      <a:pt x="4796" y="103"/>
                    </a:cubicBezTo>
                    <a:cubicBezTo>
                      <a:pt x="3903" y="277"/>
                      <a:pt x="3040" y="657"/>
                      <a:pt x="2311" y="1253"/>
                    </a:cubicBezTo>
                    <a:cubicBezTo>
                      <a:pt x="2054" y="1469"/>
                      <a:pt x="1849" y="1684"/>
                      <a:pt x="1674" y="1982"/>
                    </a:cubicBezTo>
                    <a:cubicBezTo>
                      <a:pt x="1592" y="2157"/>
                      <a:pt x="1541" y="2372"/>
                      <a:pt x="1592" y="2537"/>
                    </a:cubicBezTo>
                    <a:cubicBezTo>
                      <a:pt x="1335" y="2537"/>
                      <a:pt x="1120" y="2588"/>
                      <a:pt x="945" y="2752"/>
                    </a:cubicBezTo>
                    <a:cubicBezTo>
                      <a:pt x="730" y="2886"/>
                      <a:pt x="647" y="3101"/>
                      <a:pt x="514" y="3307"/>
                    </a:cubicBezTo>
                    <a:cubicBezTo>
                      <a:pt x="52" y="4467"/>
                      <a:pt x="1" y="5833"/>
                      <a:pt x="134" y="7075"/>
                    </a:cubicBezTo>
                    <a:cubicBezTo>
                      <a:pt x="134" y="7055"/>
                      <a:pt x="144" y="7045"/>
                      <a:pt x="160" y="7045"/>
                    </a:cubicBezTo>
                    <a:cubicBezTo>
                      <a:pt x="175" y="7045"/>
                      <a:pt x="196" y="7055"/>
                      <a:pt x="216" y="7075"/>
                    </a:cubicBezTo>
                    <a:cubicBezTo>
                      <a:pt x="432" y="7158"/>
                      <a:pt x="647" y="7332"/>
                      <a:pt x="822" y="7507"/>
                    </a:cubicBezTo>
                    <a:cubicBezTo>
                      <a:pt x="986" y="7507"/>
                      <a:pt x="1120" y="7373"/>
                      <a:pt x="1243" y="7250"/>
                    </a:cubicBezTo>
                    <a:cubicBezTo>
                      <a:pt x="1377" y="7116"/>
                      <a:pt x="1418" y="6993"/>
                      <a:pt x="1500" y="6819"/>
                    </a:cubicBezTo>
                    <a:cubicBezTo>
                      <a:pt x="1633" y="6346"/>
                      <a:pt x="1674" y="5874"/>
                      <a:pt x="1541" y="5412"/>
                    </a:cubicBezTo>
                    <a:lnTo>
                      <a:pt x="1541" y="5412"/>
                    </a:lnTo>
                    <a:cubicBezTo>
                      <a:pt x="1570" y="5415"/>
                      <a:pt x="1599" y="5417"/>
                      <a:pt x="1628" y="5417"/>
                    </a:cubicBezTo>
                    <a:cubicBezTo>
                      <a:pt x="1958" y="5417"/>
                      <a:pt x="2329" y="5213"/>
                      <a:pt x="2527" y="4939"/>
                    </a:cubicBezTo>
                    <a:cubicBezTo>
                      <a:pt x="2742" y="4590"/>
                      <a:pt x="2783" y="4210"/>
                      <a:pt x="2742" y="3820"/>
                    </a:cubicBezTo>
                    <a:cubicBezTo>
                      <a:pt x="2742" y="3697"/>
                      <a:pt x="2701" y="3563"/>
                      <a:pt x="2660" y="3440"/>
                    </a:cubicBezTo>
                    <a:lnTo>
                      <a:pt x="2660" y="3440"/>
                    </a:lnTo>
                    <a:cubicBezTo>
                      <a:pt x="2824" y="3522"/>
                      <a:pt x="2999" y="3563"/>
                      <a:pt x="3215" y="3615"/>
                    </a:cubicBezTo>
                    <a:cubicBezTo>
                      <a:pt x="3595" y="3615"/>
                      <a:pt x="4026" y="3399"/>
                      <a:pt x="4324" y="3142"/>
                    </a:cubicBezTo>
                    <a:cubicBezTo>
                      <a:pt x="4621" y="2845"/>
                      <a:pt x="4837" y="2496"/>
                      <a:pt x="5053" y="2116"/>
                    </a:cubicBezTo>
                    <a:cubicBezTo>
                      <a:pt x="5094" y="2331"/>
                      <a:pt x="5135" y="2629"/>
                      <a:pt x="5268" y="2793"/>
                    </a:cubicBezTo>
                    <a:cubicBezTo>
                      <a:pt x="5509" y="3324"/>
                      <a:pt x="6131" y="3619"/>
                      <a:pt x="6699" y="3619"/>
                    </a:cubicBezTo>
                    <a:cubicBezTo>
                      <a:pt x="6736" y="3619"/>
                      <a:pt x="6772" y="3617"/>
                      <a:pt x="6809" y="3615"/>
                    </a:cubicBezTo>
                    <a:cubicBezTo>
                      <a:pt x="7445" y="3522"/>
                      <a:pt x="7959" y="3101"/>
                      <a:pt x="8267" y="2537"/>
                    </a:cubicBezTo>
                    <a:cubicBezTo>
                      <a:pt x="8267" y="2968"/>
                      <a:pt x="8431" y="3307"/>
                      <a:pt x="8647" y="3656"/>
                    </a:cubicBezTo>
                    <a:cubicBezTo>
                      <a:pt x="8904" y="3954"/>
                      <a:pt x="9201" y="4210"/>
                      <a:pt x="9551" y="4426"/>
                    </a:cubicBezTo>
                    <a:cubicBezTo>
                      <a:pt x="9818" y="4556"/>
                      <a:pt x="10112" y="4667"/>
                      <a:pt x="10416" y="4667"/>
                    </a:cubicBezTo>
                    <a:cubicBezTo>
                      <a:pt x="10497" y="4667"/>
                      <a:pt x="10578" y="4659"/>
                      <a:pt x="10660" y="4642"/>
                    </a:cubicBezTo>
                    <a:lnTo>
                      <a:pt x="10660" y="4642"/>
                    </a:lnTo>
                    <a:cubicBezTo>
                      <a:pt x="10526" y="5104"/>
                      <a:pt x="10618" y="5669"/>
                      <a:pt x="10875" y="6131"/>
                    </a:cubicBezTo>
                    <a:cubicBezTo>
                      <a:pt x="10660" y="6603"/>
                      <a:pt x="10742" y="7291"/>
                      <a:pt x="11132" y="7671"/>
                    </a:cubicBezTo>
                    <a:cubicBezTo>
                      <a:pt x="11512" y="7291"/>
                      <a:pt x="11727" y="6644"/>
                      <a:pt x="11810" y="6049"/>
                    </a:cubicBezTo>
                    <a:cubicBezTo>
                      <a:pt x="11902" y="5319"/>
                      <a:pt x="11810" y="4508"/>
                      <a:pt x="11512" y="3820"/>
                    </a:cubicBezTo>
                    <a:cubicBezTo>
                      <a:pt x="11553" y="3738"/>
                      <a:pt x="11604" y="3615"/>
                      <a:pt x="11645" y="3522"/>
                    </a:cubicBezTo>
                    <a:cubicBezTo>
                      <a:pt x="11727" y="3101"/>
                      <a:pt x="11686" y="2629"/>
                      <a:pt x="11553" y="2198"/>
                    </a:cubicBezTo>
                    <a:cubicBezTo>
                      <a:pt x="11430" y="1941"/>
                      <a:pt x="11296" y="1643"/>
                      <a:pt x="11091" y="1428"/>
                    </a:cubicBezTo>
                    <a:cubicBezTo>
                      <a:pt x="10742" y="1089"/>
                      <a:pt x="10228" y="873"/>
                      <a:pt x="9756" y="740"/>
                    </a:cubicBezTo>
                    <a:cubicBezTo>
                      <a:pt x="9501" y="672"/>
                      <a:pt x="9244" y="641"/>
                      <a:pt x="8985" y="641"/>
                    </a:cubicBezTo>
                    <a:cubicBezTo>
                      <a:pt x="8774" y="641"/>
                      <a:pt x="8561" y="662"/>
                      <a:pt x="8349" y="698"/>
                    </a:cubicBezTo>
                    <a:cubicBezTo>
                      <a:pt x="8092" y="616"/>
                      <a:pt x="7836" y="360"/>
                      <a:pt x="7579" y="277"/>
                    </a:cubicBezTo>
                    <a:cubicBezTo>
                      <a:pt x="7025" y="89"/>
                      <a:pt x="6459" y="0"/>
                      <a:pt x="588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81" name="Google Shape;1587;p57">
            <a:extLst>
              <a:ext uri="{FF2B5EF4-FFF2-40B4-BE49-F238E27FC236}">
                <a16:creationId xmlns:a16="http://schemas.microsoft.com/office/drawing/2014/main" id="{E089EB5C-9937-DB66-8DF6-A3006DC8A92D}"/>
              </a:ext>
            </a:extLst>
          </p:cNvPr>
          <p:cNvGrpSpPr/>
          <p:nvPr/>
        </p:nvGrpSpPr>
        <p:grpSpPr>
          <a:xfrm>
            <a:off x="5930685" y="1455175"/>
            <a:ext cx="659087" cy="659042"/>
            <a:chOff x="4310000" y="1690850"/>
            <a:chExt cx="442875" cy="442875"/>
          </a:xfrm>
        </p:grpSpPr>
        <p:sp>
          <p:nvSpPr>
            <p:cNvPr id="1382" name="Google Shape;1588;p57">
              <a:extLst>
                <a:ext uri="{FF2B5EF4-FFF2-40B4-BE49-F238E27FC236}">
                  <a16:creationId xmlns:a16="http://schemas.microsoft.com/office/drawing/2014/main" id="{6C3067A6-4DF2-1131-E8BF-5756E0BB85C8}"/>
                </a:ext>
              </a:extLst>
            </p:cNvPr>
            <p:cNvSpPr/>
            <p:nvPr/>
          </p:nvSpPr>
          <p:spPr>
            <a:xfrm>
              <a:off x="4310000" y="1690850"/>
              <a:ext cx="442875" cy="442875"/>
            </a:xfrm>
            <a:custGeom>
              <a:avLst/>
              <a:gdLst/>
              <a:ahLst/>
              <a:cxnLst/>
              <a:rect l="l" t="t" r="r" b="b"/>
              <a:pathLst>
                <a:path w="17715" h="17715" extrusionOk="0">
                  <a:moveTo>
                    <a:pt x="8863" y="1"/>
                  </a:moveTo>
                  <a:cubicBezTo>
                    <a:pt x="7918" y="1"/>
                    <a:pt x="7065" y="124"/>
                    <a:pt x="6203" y="381"/>
                  </a:cubicBezTo>
                  <a:cubicBezTo>
                    <a:pt x="3677" y="1192"/>
                    <a:pt x="1674" y="3030"/>
                    <a:pt x="647" y="5474"/>
                  </a:cubicBezTo>
                  <a:cubicBezTo>
                    <a:pt x="391" y="6162"/>
                    <a:pt x="175" y="6932"/>
                    <a:pt x="42" y="7703"/>
                  </a:cubicBezTo>
                  <a:cubicBezTo>
                    <a:pt x="1" y="8082"/>
                    <a:pt x="1" y="8473"/>
                    <a:pt x="1" y="8853"/>
                  </a:cubicBezTo>
                  <a:cubicBezTo>
                    <a:pt x="1" y="9541"/>
                    <a:pt x="83" y="10218"/>
                    <a:pt x="216" y="10865"/>
                  </a:cubicBezTo>
                  <a:cubicBezTo>
                    <a:pt x="391" y="11677"/>
                    <a:pt x="689" y="12447"/>
                    <a:pt x="1069" y="13135"/>
                  </a:cubicBezTo>
                  <a:cubicBezTo>
                    <a:pt x="1418" y="13771"/>
                    <a:pt x="1839" y="14326"/>
                    <a:pt x="2352" y="14891"/>
                  </a:cubicBezTo>
                  <a:cubicBezTo>
                    <a:pt x="2568" y="15096"/>
                    <a:pt x="2783" y="15312"/>
                    <a:pt x="2999" y="15527"/>
                  </a:cubicBezTo>
                  <a:cubicBezTo>
                    <a:pt x="3636" y="16082"/>
                    <a:pt x="4406" y="16554"/>
                    <a:pt x="5176" y="16944"/>
                  </a:cubicBezTo>
                  <a:cubicBezTo>
                    <a:pt x="5823" y="17201"/>
                    <a:pt x="6460" y="17407"/>
                    <a:pt x="7148" y="17540"/>
                  </a:cubicBezTo>
                  <a:cubicBezTo>
                    <a:pt x="7702" y="17663"/>
                    <a:pt x="8257" y="17715"/>
                    <a:pt x="8863" y="17715"/>
                  </a:cubicBezTo>
                  <a:cubicBezTo>
                    <a:pt x="9284" y="17715"/>
                    <a:pt x="9756" y="17663"/>
                    <a:pt x="10187" y="17622"/>
                  </a:cubicBezTo>
                  <a:cubicBezTo>
                    <a:pt x="12539" y="17242"/>
                    <a:pt x="14593" y="16000"/>
                    <a:pt x="15917" y="14162"/>
                  </a:cubicBezTo>
                  <a:cubicBezTo>
                    <a:pt x="16728" y="13135"/>
                    <a:pt x="17283" y="11892"/>
                    <a:pt x="17540" y="10568"/>
                  </a:cubicBezTo>
                  <a:cubicBezTo>
                    <a:pt x="17632" y="10013"/>
                    <a:pt x="17714" y="9448"/>
                    <a:pt x="17714" y="8853"/>
                  </a:cubicBezTo>
                  <a:cubicBezTo>
                    <a:pt x="17714" y="8165"/>
                    <a:pt x="17632" y="7528"/>
                    <a:pt x="17458" y="6881"/>
                  </a:cubicBezTo>
                  <a:cubicBezTo>
                    <a:pt x="17160" y="5474"/>
                    <a:pt x="16513" y="4191"/>
                    <a:pt x="15619" y="3123"/>
                  </a:cubicBezTo>
                  <a:cubicBezTo>
                    <a:pt x="14418" y="1747"/>
                    <a:pt x="12837" y="720"/>
                    <a:pt x="11040" y="258"/>
                  </a:cubicBezTo>
                  <a:cubicBezTo>
                    <a:pt x="10485" y="124"/>
                    <a:pt x="9889" y="42"/>
                    <a:pt x="9284"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589;p57">
              <a:extLst>
                <a:ext uri="{FF2B5EF4-FFF2-40B4-BE49-F238E27FC236}">
                  <a16:creationId xmlns:a16="http://schemas.microsoft.com/office/drawing/2014/main" id="{D6184FF7-B57D-80D9-1EC1-E8A5D8E4AAAF}"/>
                </a:ext>
              </a:extLst>
            </p:cNvPr>
            <p:cNvSpPr/>
            <p:nvPr/>
          </p:nvSpPr>
          <p:spPr>
            <a:xfrm>
              <a:off x="4326175" y="1690850"/>
              <a:ext cx="228750" cy="438525"/>
            </a:xfrm>
            <a:custGeom>
              <a:avLst/>
              <a:gdLst/>
              <a:ahLst/>
              <a:cxnLst/>
              <a:rect l="l" t="t" r="r" b="b"/>
              <a:pathLst>
                <a:path w="9150" h="17541" extrusionOk="0">
                  <a:moveTo>
                    <a:pt x="8216" y="1"/>
                  </a:moveTo>
                  <a:cubicBezTo>
                    <a:pt x="7271" y="1"/>
                    <a:pt x="6418" y="124"/>
                    <a:pt x="5556" y="381"/>
                  </a:cubicBezTo>
                  <a:cubicBezTo>
                    <a:pt x="3030" y="1192"/>
                    <a:pt x="1027" y="3030"/>
                    <a:pt x="0" y="5474"/>
                  </a:cubicBezTo>
                  <a:cubicBezTo>
                    <a:pt x="83" y="5731"/>
                    <a:pt x="124" y="5988"/>
                    <a:pt x="257" y="6203"/>
                  </a:cubicBezTo>
                  <a:cubicBezTo>
                    <a:pt x="719" y="6973"/>
                    <a:pt x="1705" y="7230"/>
                    <a:pt x="2568" y="7394"/>
                  </a:cubicBezTo>
                  <a:cubicBezTo>
                    <a:pt x="2475" y="7744"/>
                    <a:pt x="2219" y="8000"/>
                    <a:pt x="2095" y="8339"/>
                  </a:cubicBezTo>
                  <a:cubicBezTo>
                    <a:pt x="1921" y="8812"/>
                    <a:pt x="2095" y="9407"/>
                    <a:pt x="2434" y="9797"/>
                  </a:cubicBezTo>
                  <a:cubicBezTo>
                    <a:pt x="2732" y="10218"/>
                    <a:pt x="3204" y="10475"/>
                    <a:pt x="3636" y="10783"/>
                  </a:cubicBezTo>
                  <a:cubicBezTo>
                    <a:pt x="3379" y="11338"/>
                    <a:pt x="2691" y="11502"/>
                    <a:pt x="2219" y="11892"/>
                  </a:cubicBezTo>
                  <a:cubicBezTo>
                    <a:pt x="1664" y="12272"/>
                    <a:pt x="1325" y="12960"/>
                    <a:pt x="1325" y="13648"/>
                  </a:cubicBezTo>
                  <a:cubicBezTo>
                    <a:pt x="1325" y="13771"/>
                    <a:pt x="1325" y="13946"/>
                    <a:pt x="1366" y="14069"/>
                  </a:cubicBezTo>
                  <a:cubicBezTo>
                    <a:pt x="1407" y="14377"/>
                    <a:pt x="1541" y="14634"/>
                    <a:pt x="1705" y="14891"/>
                  </a:cubicBezTo>
                  <a:cubicBezTo>
                    <a:pt x="1880" y="15147"/>
                    <a:pt x="2095" y="15353"/>
                    <a:pt x="2352" y="15527"/>
                  </a:cubicBezTo>
                  <a:cubicBezTo>
                    <a:pt x="2568" y="15661"/>
                    <a:pt x="2732" y="15743"/>
                    <a:pt x="2948" y="15784"/>
                  </a:cubicBezTo>
                  <a:cubicBezTo>
                    <a:pt x="3379" y="15918"/>
                    <a:pt x="3892" y="15866"/>
                    <a:pt x="4190" y="16174"/>
                  </a:cubicBezTo>
                  <a:cubicBezTo>
                    <a:pt x="4406" y="16380"/>
                    <a:pt x="4488" y="16636"/>
                    <a:pt x="4529" y="16944"/>
                  </a:cubicBezTo>
                  <a:cubicBezTo>
                    <a:pt x="5176" y="17201"/>
                    <a:pt x="5813" y="17407"/>
                    <a:pt x="6501" y="17540"/>
                  </a:cubicBezTo>
                  <a:cubicBezTo>
                    <a:pt x="6583" y="17365"/>
                    <a:pt x="6583" y="17201"/>
                    <a:pt x="6583" y="17027"/>
                  </a:cubicBezTo>
                  <a:cubicBezTo>
                    <a:pt x="6542" y="16770"/>
                    <a:pt x="6460" y="16513"/>
                    <a:pt x="6501" y="16256"/>
                  </a:cubicBezTo>
                  <a:cubicBezTo>
                    <a:pt x="6542" y="15661"/>
                    <a:pt x="7096" y="15230"/>
                    <a:pt x="7528" y="14839"/>
                  </a:cubicBezTo>
                  <a:cubicBezTo>
                    <a:pt x="7569" y="14757"/>
                    <a:pt x="7651" y="14675"/>
                    <a:pt x="7702" y="14583"/>
                  </a:cubicBezTo>
                  <a:cubicBezTo>
                    <a:pt x="8000" y="14162"/>
                    <a:pt x="8123" y="13556"/>
                    <a:pt x="7743" y="13258"/>
                  </a:cubicBezTo>
                  <a:cubicBezTo>
                    <a:pt x="7394" y="13001"/>
                    <a:pt x="6840" y="13094"/>
                    <a:pt x="6675" y="12703"/>
                  </a:cubicBezTo>
                  <a:cubicBezTo>
                    <a:pt x="6583" y="12488"/>
                    <a:pt x="6624" y="12231"/>
                    <a:pt x="6583" y="12015"/>
                  </a:cubicBezTo>
                  <a:cubicBezTo>
                    <a:pt x="6501" y="11635"/>
                    <a:pt x="6110" y="11420"/>
                    <a:pt x="5730" y="11338"/>
                  </a:cubicBezTo>
                  <a:cubicBezTo>
                    <a:pt x="5340" y="11245"/>
                    <a:pt x="4960" y="11245"/>
                    <a:pt x="4621" y="11122"/>
                  </a:cubicBezTo>
                  <a:cubicBezTo>
                    <a:pt x="4272" y="10947"/>
                    <a:pt x="3975" y="10568"/>
                    <a:pt x="4108" y="10177"/>
                  </a:cubicBezTo>
                  <a:cubicBezTo>
                    <a:pt x="4272" y="9756"/>
                    <a:pt x="4960" y="9756"/>
                    <a:pt x="5340" y="9448"/>
                  </a:cubicBezTo>
                  <a:cubicBezTo>
                    <a:pt x="5689" y="9192"/>
                    <a:pt x="5772" y="8729"/>
                    <a:pt x="6110" y="8555"/>
                  </a:cubicBezTo>
                  <a:cubicBezTo>
                    <a:pt x="6285" y="8421"/>
                    <a:pt x="6501" y="8380"/>
                    <a:pt x="6716" y="8339"/>
                  </a:cubicBezTo>
                  <a:cubicBezTo>
                    <a:pt x="7702" y="8082"/>
                    <a:pt x="8298" y="6973"/>
                    <a:pt x="8000" y="5988"/>
                  </a:cubicBezTo>
                  <a:cubicBezTo>
                    <a:pt x="7907" y="5731"/>
                    <a:pt x="7784" y="5515"/>
                    <a:pt x="7743" y="5218"/>
                  </a:cubicBezTo>
                  <a:cubicBezTo>
                    <a:pt x="7651" y="4530"/>
                    <a:pt x="8216" y="3934"/>
                    <a:pt x="8554" y="3338"/>
                  </a:cubicBezTo>
                  <a:cubicBezTo>
                    <a:pt x="9027" y="2476"/>
                    <a:pt x="9150" y="1028"/>
                    <a:pt x="863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590;p57">
              <a:extLst>
                <a:ext uri="{FF2B5EF4-FFF2-40B4-BE49-F238E27FC236}">
                  <a16:creationId xmlns:a16="http://schemas.microsoft.com/office/drawing/2014/main" id="{1A0CCC8F-40F2-B132-ECD0-834407E1C662}"/>
                </a:ext>
              </a:extLst>
            </p:cNvPr>
            <p:cNvSpPr/>
            <p:nvPr/>
          </p:nvSpPr>
          <p:spPr>
            <a:xfrm>
              <a:off x="4554900" y="1768850"/>
              <a:ext cx="197975" cy="276050"/>
            </a:xfrm>
            <a:custGeom>
              <a:avLst/>
              <a:gdLst/>
              <a:ahLst/>
              <a:cxnLst/>
              <a:rect l="l" t="t" r="r" b="b"/>
              <a:pathLst>
                <a:path w="7919" h="11042" extrusionOk="0">
                  <a:moveTo>
                    <a:pt x="5746" y="1"/>
                  </a:moveTo>
                  <a:cubicBezTo>
                    <a:pt x="5046" y="1"/>
                    <a:pt x="4381" y="528"/>
                    <a:pt x="3687" y="855"/>
                  </a:cubicBezTo>
                  <a:cubicBezTo>
                    <a:pt x="3379" y="988"/>
                    <a:pt x="3082" y="1153"/>
                    <a:pt x="2866" y="1410"/>
                  </a:cubicBezTo>
                  <a:cubicBezTo>
                    <a:pt x="2568" y="1759"/>
                    <a:pt x="2527" y="2272"/>
                    <a:pt x="2229" y="2611"/>
                  </a:cubicBezTo>
                  <a:cubicBezTo>
                    <a:pt x="1890" y="3042"/>
                    <a:pt x="1244" y="3124"/>
                    <a:pt x="864" y="3504"/>
                  </a:cubicBezTo>
                  <a:cubicBezTo>
                    <a:pt x="176" y="4151"/>
                    <a:pt x="556" y="5353"/>
                    <a:pt x="176" y="6205"/>
                  </a:cubicBezTo>
                  <a:cubicBezTo>
                    <a:pt x="93" y="6380"/>
                    <a:pt x="1" y="6544"/>
                    <a:pt x="1" y="6760"/>
                  </a:cubicBezTo>
                  <a:cubicBezTo>
                    <a:pt x="1" y="7057"/>
                    <a:pt x="258" y="7273"/>
                    <a:pt x="432" y="7571"/>
                  </a:cubicBezTo>
                  <a:cubicBezTo>
                    <a:pt x="730" y="8125"/>
                    <a:pt x="473" y="9070"/>
                    <a:pt x="1069" y="9368"/>
                  </a:cubicBezTo>
                  <a:cubicBezTo>
                    <a:pt x="1176" y="9430"/>
                    <a:pt x="1289" y="9455"/>
                    <a:pt x="1406" y="9455"/>
                  </a:cubicBezTo>
                  <a:cubicBezTo>
                    <a:pt x="1850" y="9455"/>
                    <a:pt x="2353" y="9094"/>
                    <a:pt x="2825" y="9029"/>
                  </a:cubicBezTo>
                  <a:cubicBezTo>
                    <a:pt x="2871" y="9023"/>
                    <a:pt x="2916" y="9021"/>
                    <a:pt x="2961" y="9021"/>
                  </a:cubicBezTo>
                  <a:cubicBezTo>
                    <a:pt x="3582" y="9021"/>
                    <a:pt x="4061" y="9536"/>
                    <a:pt x="4540" y="10015"/>
                  </a:cubicBezTo>
                  <a:cubicBezTo>
                    <a:pt x="5012" y="10528"/>
                    <a:pt x="5526" y="11042"/>
                    <a:pt x="6121" y="11042"/>
                  </a:cubicBezTo>
                  <a:cubicBezTo>
                    <a:pt x="6932" y="10015"/>
                    <a:pt x="7487" y="8772"/>
                    <a:pt x="7744" y="7448"/>
                  </a:cubicBezTo>
                  <a:cubicBezTo>
                    <a:pt x="7836" y="6893"/>
                    <a:pt x="7918" y="6328"/>
                    <a:pt x="7918" y="5733"/>
                  </a:cubicBezTo>
                  <a:cubicBezTo>
                    <a:pt x="7918" y="5045"/>
                    <a:pt x="7836" y="4408"/>
                    <a:pt x="7662" y="3761"/>
                  </a:cubicBezTo>
                  <a:cubicBezTo>
                    <a:pt x="7364" y="2354"/>
                    <a:pt x="6717" y="1071"/>
                    <a:pt x="5823" y="3"/>
                  </a:cubicBezTo>
                  <a:cubicBezTo>
                    <a:pt x="5798" y="1"/>
                    <a:pt x="5772" y="1"/>
                    <a:pt x="5746"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5" name="Google Shape;1591;p57">
            <a:extLst>
              <a:ext uri="{FF2B5EF4-FFF2-40B4-BE49-F238E27FC236}">
                <a16:creationId xmlns:a16="http://schemas.microsoft.com/office/drawing/2014/main" id="{6A498BA3-9344-0870-A36A-6D9545EC39CC}"/>
              </a:ext>
            </a:extLst>
          </p:cNvPr>
          <p:cNvSpPr txBox="1">
            <a:spLocks/>
          </p:cNvSpPr>
          <p:nvPr/>
        </p:nvSpPr>
        <p:spPr>
          <a:xfrm>
            <a:off x="4103484" y="2223817"/>
            <a:ext cx="4458331" cy="819348"/>
          </a:xfrm>
          <a:prstGeom prst="rect">
            <a:avLst/>
          </a:prstGeom>
          <a:solidFill>
            <a:schemeClr val="lt1"/>
          </a:solid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1pPr>
            <a:lvl2pPr marL="914400" marR="0" lvl="1"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2pPr>
            <a:lvl3pPr marL="1371600" marR="0" lvl="2"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3pPr>
            <a:lvl4pPr marL="1828800" marR="0" lvl="3"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4pPr>
            <a:lvl5pPr marL="2286000" marR="0" lvl="4"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5pPr>
            <a:lvl6pPr marL="2743200" marR="0" lvl="5"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6pPr>
            <a:lvl7pPr marL="3200400" marR="0" lvl="6"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7pPr>
            <a:lvl8pPr marL="3657600" marR="0" lvl="7"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8pPr>
            <a:lvl9pPr marL="4114800" marR="0" lvl="8"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9pPr>
          </a:lstStyle>
          <a:p>
            <a:pPr marL="0" marR="30480" indent="0">
              <a:spcAft>
                <a:spcPts val="800"/>
              </a:spcAft>
              <a:buNone/>
            </a:pPr>
            <a:r>
              <a:rPr lang="vi-VN" sz="2800" b="1" i="1">
                <a:latin typeface="+mj-lt"/>
              </a:rPr>
              <a:t>Câu văn thể hiện cách lí giải</a:t>
            </a:r>
            <a:endParaRPr lang="en-US" sz="4000" b="1" i="1">
              <a:effectLst/>
              <a:latin typeface="+mj-lt"/>
              <a:ea typeface="Calibri" panose="020F0502020204030204" pitchFamily="34" charset="0"/>
              <a:cs typeface="Times New Roman" panose="02020603050405020304" pitchFamily="18" charset="0"/>
            </a:endParaRPr>
          </a:p>
        </p:txBody>
      </p:sp>
      <p:sp>
        <p:nvSpPr>
          <p:cNvPr id="1386" name="Google Shape;1593;p57">
            <a:extLst>
              <a:ext uri="{FF2B5EF4-FFF2-40B4-BE49-F238E27FC236}">
                <a16:creationId xmlns:a16="http://schemas.microsoft.com/office/drawing/2014/main" id="{3EE9A859-9871-7861-62B8-2C11044B3346}"/>
              </a:ext>
            </a:extLst>
          </p:cNvPr>
          <p:cNvSpPr/>
          <p:nvPr/>
        </p:nvSpPr>
        <p:spPr>
          <a:xfrm>
            <a:off x="7543476" y="1536790"/>
            <a:ext cx="418261" cy="41280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7" name="Google Shape;1594;p57">
            <a:extLst>
              <a:ext uri="{FF2B5EF4-FFF2-40B4-BE49-F238E27FC236}">
                <a16:creationId xmlns:a16="http://schemas.microsoft.com/office/drawing/2014/main" id="{69DAEFA6-7E10-CC87-A2F1-B6ACAE1DA413}"/>
              </a:ext>
            </a:extLst>
          </p:cNvPr>
          <p:cNvGrpSpPr/>
          <p:nvPr/>
        </p:nvGrpSpPr>
        <p:grpSpPr>
          <a:xfrm>
            <a:off x="6528996" y="1417324"/>
            <a:ext cx="784812" cy="734746"/>
            <a:chOff x="1755150" y="-790678"/>
            <a:chExt cx="956505" cy="895486"/>
          </a:xfrm>
        </p:grpSpPr>
        <p:sp>
          <p:nvSpPr>
            <p:cNvPr id="1388" name="Google Shape;1595;p57">
              <a:extLst>
                <a:ext uri="{FF2B5EF4-FFF2-40B4-BE49-F238E27FC236}">
                  <a16:creationId xmlns:a16="http://schemas.microsoft.com/office/drawing/2014/main" id="{8CDB98DD-3F98-BF22-74ED-6A32B542DB42}"/>
                </a:ext>
              </a:extLst>
            </p:cNvPr>
            <p:cNvSpPr/>
            <p:nvPr/>
          </p:nvSpPr>
          <p:spPr>
            <a:xfrm>
              <a:off x="1755150" y="-790678"/>
              <a:ext cx="956505" cy="895486"/>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596;p57">
              <a:extLst>
                <a:ext uri="{FF2B5EF4-FFF2-40B4-BE49-F238E27FC236}">
                  <a16:creationId xmlns:a16="http://schemas.microsoft.com/office/drawing/2014/main" id="{6009903B-72CD-6BE5-4579-519B47807233}"/>
                </a:ext>
              </a:extLst>
            </p:cNvPr>
            <p:cNvSpPr/>
            <p:nvPr/>
          </p:nvSpPr>
          <p:spPr>
            <a:xfrm>
              <a:off x="2483338" y="-419213"/>
              <a:ext cx="120531" cy="159483"/>
            </a:xfrm>
            <a:custGeom>
              <a:avLst/>
              <a:gdLst/>
              <a:ahLst/>
              <a:cxnLst/>
              <a:rect l="l" t="t" r="r" b="b"/>
              <a:pathLst>
                <a:path w="2055" h="2719" extrusionOk="0">
                  <a:moveTo>
                    <a:pt x="1100" y="1"/>
                  </a:moveTo>
                  <a:cubicBezTo>
                    <a:pt x="946" y="1"/>
                    <a:pt x="792" y="32"/>
                    <a:pt x="638" y="69"/>
                  </a:cubicBezTo>
                  <a:cubicBezTo>
                    <a:pt x="422" y="151"/>
                    <a:pt x="217" y="274"/>
                    <a:pt x="1" y="408"/>
                  </a:cubicBezTo>
                  <a:cubicBezTo>
                    <a:pt x="1" y="1137"/>
                    <a:pt x="42" y="1815"/>
                    <a:pt x="42" y="2544"/>
                  </a:cubicBezTo>
                  <a:cubicBezTo>
                    <a:pt x="42" y="2585"/>
                    <a:pt x="124" y="2677"/>
                    <a:pt x="124" y="2718"/>
                  </a:cubicBezTo>
                  <a:cubicBezTo>
                    <a:pt x="679" y="2677"/>
                    <a:pt x="1243" y="2421"/>
                    <a:pt x="1582" y="1989"/>
                  </a:cubicBezTo>
                  <a:cubicBezTo>
                    <a:pt x="1962" y="1558"/>
                    <a:pt x="2055" y="921"/>
                    <a:pt x="1757" y="449"/>
                  </a:cubicBezTo>
                  <a:cubicBezTo>
                    <a:pt x="1665" y="233"/>
                    <a:pt x="1500" y="110"/>
                    <a:pt x="1285" y="18"/>
                  </a:cubicBezTo>
                  <a:cubicBezTo>
                    <a:pt x="1223" y="6"/>
                    <a:pt x="1161" y="1"/>
                    <a:pt x="1100" y="1"/>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597;p57">
              <a:extLst>
                <a:ext uri="{FF2B5EF4-FFF2-40B4-BE49-F238E27FC236}">
                  <a16:creationId xmlns:a16="http://schemas.microsoft.com/office/drawing/2014/main" id="{8BA57EA5-5540-9106-FA0A-241BF0BA4B4F}"/>
                </a:ext>
              </a:extLst>
            </p:cNvPr>
            <p:cNvSpPr/>
            <p:nvPr/>
          </p:nvSpPr>
          <p:spPr>
            <a:xfrm>
              <a:off x="1860610" y="-719411"/>
              <a:ext cx="657729" cy="663681"/>
            </a:xfrm>
            <a:custGeom>
              <a:avLst/>
              <a:gdLst/>
              <a:ahLst/>
              <a:cxnLst/>
              <a:rect l="l" t="t" r="r" b="b"/>
              <a:pathLst>
                <a:path w="11214" h="11315" extrusionOk="0">
                  <a:moveTo>
                    <a:pt x="5970" y="0"/>
                  </a:moveTo>
                  <a:cubicBezTo>
                    <a:pt x="3660" y="0"/>
                    <a:pt x="971" y="858"/>
                    <a:pt x="565" y="3041"/>
                  </a:cubicBezTo>
                  <a:cubicBezTo>
                    <a:pt x="0" y="6214"/>
                    <a:pt x="945" y="10106"/>
                    <a:pt x="3594" y="10999"/>
                  </a:cubicBezTo>
                  <a:cubicBezTo>
                    <a:pt x="4240" y="11212"/>
                    <a:pt x="4964" y="11315"/>
                    <a:pt x="5696" y="11315"/>
                  </a:cubicBezTo>
                  <a:cubicBezTo>
                    <a:pt x="7930" y="11315"/>
                    <a:pt x="10241" y="10357"/>
                    <a:pt x="10659" y="8648"/>
                  </a:cubicBezTo>
                  <a:cubicBezTo>
                    <a:pt x="11214" y="6378"/>
                    <a:pt x="10834" y="4499"/>
                    <a:pt x="10834" y="4499"/>
                  </a:cubicBezTo>
                  <a:cubicBezTo>
                    <a:pt x="10834" y="4499"/>
                    <a:pt x="10700" y="1542"/>
                    <a:pt x="8687" y="515"/>
                  </a:cubicBezTo>
                  <a:cubicBezTo>
                    <a:pt x="8046" y="188"/>
                    <a:pt x="7050" y="0"/>
                    <a:pt x="5970"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598;p57">
              <a:extLst>
                <a:ext uri="{FF2B5EF4-FFF2-40B4-BE49-F238E27FC236}">
                  <a16:creationId xmlns:a16="http://schemas.microsoft.com/office/drawing/2014/main" id="{0F79AA31-5DBC-03F0-AE66-083453AD0826}"/>
                </a:ext>
              </a:extLst>
            </p:cNvPr>
            <p:cNvSpPr/>
            <p:nvPr/>
          </p:nvSpPr>
          <p:spPr>
            <a:xfrm>
              <a:off x="2282214" y="-342930"/>
              <a:ext cx="63286" cy="58538"/>
            </a:xfrm>
            <a:custGeom>
              <a:avLst/>
              <a:gdLst/>
              <a:ahLst/>
              <a:cxnLst/>
              <a:rect l="l" t="t" r="r" b="b"/>
              <a:pathLst>
                <a:path w="1079" h="998" extrusionOk="0">
                  <a:moveTo>
                    <a:pt x="547" y="0"/>
                  </a:moveTo>
                  <a:cubicBezTo>
                    <a:pt x="522" y="0"/>
                    <a:pt x="498" y="2"/>
                    <a:pt x="473" y="6"/>
                  </a:cubicBezTo>
                  <a:cubicBezTo>
                    <a:pt x="175" y="6"/>
                    <a:pt x="0" y="263"/>
                    <a:pt x="52" y="571"/>
                  </a:cubicBezTo>
                  <a:cubicBezTo>
                    <a:pt x="52" y="805"/>
                    <a:pt x="266" y="997"/>
                    <a:pt x="530" y="997"/>
                  </a:cubicBezTo>
                  <a:cubicBezTo>
                    <a:pt x="555" y="997"/>
                    <a:pt x="580" y="995"/>
                    <a:pt x="606" y="992"/>
                  </a:cubicBezTo>
                  <a:cubicBezTo>
                    <a:pt x="863" y="951"/>
                    <a:pt x="1078" y="694"/>
                    <a:pt x="1027" y="437"/>
                  </a:cubicBezTo>
                  <a:cubicBezTo>
                    <a:pt x="990" y="168"/>
                    <a:pt x="777" y="0"/>
                    <a:pt x="54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599;p57">
              <a:extLst>
                <a:ext uri="{FF2B5EF4-FFF2-40B4-BE49-F238E27FC236}">
                  <a16:creationId xmlns:a16="http://schemas.microsoft.com/office/drawing/2014/main" id="{B0003CEF-FC1C-79C7-01BA-41AB7EA6B9F5}"/>
                </a:ext>
              </a:extLst>
            </p:cNvPr>
            <p:cNvSpPr/>
            <p:nvPr/>
          </p:nvSpPr>
          <p:spPr>
            <a:xfrm>
              <a:off x="1991291" y="-304980"/>
              <a:ext cx="62700" cy="58479"/>
            </a:xfrm>
            <a:custGeom>
              <a:avLst/>
              <a:gdLst/>
              <a:ahLst/>
              <a:cxnLst/>
              <a:rect l="l" t="t" r="r" b="b"/>
              <a:pathLst>
                <a:path w="1069" h="997" extrusionOk="0">
                  <a:moveTo>
                    <a:pt x="546" y="1"/>
                  </a:moveTo>
                  <a:cubicBezTo>
                    <a:pt x="522" y="1"/>
                    <a:pt x="497" y="2"/>
                    <a:pt x="473" y="6"/>
                  </a:cubicBezTo>
                  <a:cubicBezTo>
                    <a:pt x="216" y="47"/>
                    <a:pt x="0" y="263"/>
                    <a:pt x="41" y="560"/>
                  </a:cubicBezTo>
                  <a:cubicBezTo>
                    <a:pt x="79" y="796"/>
                    <a:pt x="298" y="997"/>
                    <a:pt x="532" y="997"/>
                  </a:cubicBezTo>
                  <a:cubicBezTo>
                    <a:pt x="553" y="997"/>
                    <a:pt x="575" y="995"/>
                    <a:pt x="596" y="992"/>
                  </a:cubicBezTo>
                  <a:cubicBezTo>
                    <a:pt x="853" y="951"/>
                    <a:pt x="1068" y="735"/>
                    <a:pt x="1027" y="437"/>
                  </a:cubicBezTo>
                  <a:cubicBezTo>
                    <a:pt x="1027" y="202"/>
                    <a:pt x="811" y="1"/>
                    <a:pt x="546"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600;p57">
              <a:extLst>
                <a:ext uri="{FF2B5EF4-FFF2-40B4-BE49-F238E27FC236}">
                  <a16:creationId xmlns:a16="http://schemas.microsoft.com/office/drawing/2014/main" id="{7DE26DE0-A8BE-A7F6-66CF-84F686502C3E}"/>
                </a:ext>
              </a:extLst>
            </p:cNvPr>
            <p:cNvSpPr/>
            <p:nvPr/>
          </p:nvSpPr>
          <p:spPr>
            <a:xfrm>
              <a:off x="2106897" y="-252573"/>
              <a:ext cx="50089" cy="63289"/>
            </a:xfrm>
            <a:custGeom>
              <a:avLst/>
              <a:gdLst/>
              <a:ahLst/>
              <a:cxnLst/>
              <a:rect l="l" t="t" r="r" b="b"/>
              <a:pathLst>
                <a:path w="854" h="1079" extrusionOk="0">
                  <a:moveTo>
                    <a:pt x="124" y="1"/>
                  </a:moveTo>
                  <a:cubicBezTo>
                    <a:pt x="124" y="1"/>
                    <a:pt x="83" y="1"/>
                    <a:pt x="83" y="52"/>
                  </a:cubicBezTo>
                  <a:cubicBezTo>
                    <a:pt x="1" y="309"/>
                    <a:pt x="42" y="606"/>
                    <a:pt x="217" y="822"/>
                  </a:cubicBezTo>
                  <a:cubicBezTo>
                    <a:pt x="299" y="945"/>
                    <a:pt x="514" y="1079"/>
                    <a:pt x="679" y="1079"/>
                  </a:cubicBezTo>
                  <a:cubicBezTo>
                    <a:pt x="730" y="1079"/>
                    <a:pt x="771" y="1079"/>
                    <a:pt x="812" y="1027"/>
                  </a:cubicBezTo>
                  <a:cubicBezTo>
                    <a:pt x="812" y="1027"/>
                    <a:pt x="853" y="1027"/>
                    <a:pt x="853" y="986"/>
                  </a:cubicBezTo>
                  <a:cubicBezTo>
                    <a:pt x="812" y="986"/>
                    <a:pt x="812" y="945"/>
                    <a:pt x="771" y="945"/>
                  </a:cubicBezTo>
                  <a:cubicBezTo>
                    <a:pt x="733" y="963"/>
                    <a:pt x="693" y="971"/>
                    <a:pt x="653" y="971"/>
                  </a:cubicBezTo>
                  <a:cubicBezTo>
                    <a:pt x="507" y="971"/>
                    <a:pt x="354" y="866"/>
                    <a:pt x="258" y="730"/>
                  </a:cubicBezTo>
                  <a:cubicBezTo>
                    <a:pt x="124" y="565"/>
                    <a:pt x="83" y="309"/>
                    <a:pt x="165" y="52"/>
                  </a:cubicBezTo>
                  <a:cubicBezTo>
                    <a:pt x="165" y="52"/>
                    <a:pt x="165" y="1"/>
                    <a:pt x="12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601;p57">
              <a:extLst>
                <a:ext uri="{FF2B5EF4-FFF2-40B4-BE49-F238E27FC236}">
                  <a16:creationId xmlns:a16="http://schemas.microsoft.com/office/drawing/2014/main" id="{13057280-6817-C797-346E-92F58C3E39E3}"/>
                </a:ext>
              </a:extLst>
            </p:cNvPr>
            <p:cNvSpPr/>
            <p:nvPr/>
          </p:nvSpPr>
          <p:spPr>
            <a:xfrm>
              <a:off x="2174408" y="-211632"/>
              <a:ext cx="22933" cy="14546"/>
            </a:xfrm>
            <a:custGeom>
              <a:avLst/>
              <a:gdLst/>
              <a:ahLst/>
              <a:cxnLst/>
              <a:rect l="l" t="t" r="r" b="b"/>
              <a:pathLst>
                <a:path w="391" h="248" extrusionOk="0">
                  <a:moveTo>
                    <a:pt x="253" y="1"/>
                  </a:moveTo>
                  <a:cubicBezTo>
                    <a:pt x="216" y="1"/>
                    <a:pt x="175" y="11"/>
                    <a:pt x="134" y="32"/>
                  </a:cubicBezTo>
                  <a:cubicBezTo>
                    <a:pt x="41" y="73"/>
                    <a:pt x="0" y="165"/>
                    <a:pt x="41" y="206"/>
                  </a:cubicBezTo>
                  <a:cubicBezTo>
                    <a:pt x="41" y="247"/>
                    <a:pt x="41" y="247"/>
                    <a:pt x="92" y="247"/>
                  </a:cubicBezTo>
                  <a:cubicBezTo>
                    <a:pt x="92" y="247"/>
                    <a:pt x="134" y="247"/>
                    <a:pt x="134" y="206"/>
                  </a:cubicBezTo>
                  <a:cubicBezTo>
                    <a:pt x="92" y="165"/>
                    <a:pt x="134" y="124"/>
                    <a:pt x="175" y="73"/>
                  </a:cubicBezTo>
                  <a:cubicBezTo>
                    <a:pt x="216" y="73"/>
                    <a:pt x="257" y="73"/>
                    <a:pt x="298" y="124"/>
                  </a:cubicBezTo>
                  <a:lnTo>
                    <a:pt x="349" y="124"/>
                  </a:lnTo>
                  <a:cubicBezTo>
                    <a:pt x="390" y="73"/>
                    <a:pt x="390" y="73"/>
                    <a:pt x="349" y="32"/>
                  </a:cubicBezTo>
                  <a:cubicBezTo>
                    <a:pt x="324" y="11"/>
                    <a:pt x="290" y="1"/>
                    <a:pt x="25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602;p57">
              <a:extLst>
                <a:ext uri="{FF2B5EF4-FFF2-40B4-BE49-F238E27FC236}">
                  <a16:creationId xmlns:a16="http://schemas.microsoft.com/office/drawing/2014/main" id="{F1169B9D-C342-7386-EF4C-490690E89AA9}"/>
                </a:ext>
              </a:extLst>
            </p:cNvPr>
            <p:cNvSpPr/>
            <p:nvPr/>
          </p:nvSpPr>
          <p:spPr>
            <a:xfrm>
              <a:off x="2167135" y="-192334"/>
              <a:ext cx="60295" cy="35604"/>
            </a:xfrm>
            <a:custGeom>
              <a:avLst/>
              <a:gdLst/>
              <a:ahLst/>
              <a:cxnLst/>
              <a:rect l="l" t="t" r="r" b="b"/>
              <a:pathLst>
                <a:path w="1028" h="607" extrusionOk="0">
                  <a:moveTo>
                    <a:pt x="987" y="0"/>
                  </a:moveTo>
                  <a:cubicBezTo>
                    <a:pt x="935" y="0"/>
                    <a:pt x="935" y="0"/>
                    <a:pt x="935" y="52"/>
                  </a:cubicBezTo>
                  <a:cubicBezTo>
                    <a:pt x="894" y="216"/>
                    <a:pt x="771" y="391"/>
                    <a:pt x="596" y="432"/>
                  </a:cubicBezTo>
                  <a:cubicBezTo>
                    <a:pt x="509" y="473"/>
                    <a:pt x="424" y="493"/>
                    <a:pt x="340" y="493"/>
                  </a:cubicBezTo>
                  <a:cubicBezTo>
                    <a:pt x="255" y="493"/>
                    <a:pt x="170" y="473"/>
                    <a:pt x="83" y="432"/>
                  </a:cubicBezTo>
                  <a:lnTo>
                    <a:pt x="42" y="432"/>
                  </a:lnTo>
                  <a:cubicBezTo>
                    <a:pt x="1" y="473"/>
                    <a:pt x="42" y="473"/>
                    <a:pt x="42" y="514"/>
                  </a:cubicBezTo>
                  <a:cubicBezTo>
                    <a:pt x="124" y="565"/>
                    <a:pt x="258" y="606"/>
                    <a:pt x="381" y="606"/>
                  </a:cubicBezTo>
                  <a:cubicBezTo>
                    <a:pt x="473" y="606"/>
                    <a:pt x="555" y="565"/>
                    <a:pt x="638" y="514"/>
                  </a:cubicBezTo>
                  <a:cubicBezTo>
                    <a:pt x="853" y="432"/>
                    <a:pt x="987" y="257"/>
                    <a:pt x="1028" y="52"/>
                  </a:cubicBezTo>
                  <a:cubicBezTo>
                    <a:pt x="1028" y="0"/>
                    <a:pt x="1028" y="0"/>
                    <a:pt x="98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603;p57">
              <a:extLst>
                <a:ext uri="{FF2B5EF4-FFF2-40B4-BE49-F238E27FC236}">
                  <a16:creationId xmlns:a16="http://schemas.microsoft.com/office/drawing/2014/main" id="{FF1584D9-969D-A7E4-4FC6-A1B4675A4611}"/>
                </a:ext>
              </a:extLst>
            </p:cNvPr>
            <p:cNvSpPr/>
            <p:nvPr/>
          </p:nvSpPr>
          <p:spPr>
            <a:xfrm>
              <a:off x="1949177" y="-382671"/>
              <a:ext cx="62054" cy="43053"/>
            </a:xfrm>
            <a:custGeom>
              <a:avLst/>
              <a:gdLst/>
              <a:ahLst/>
              <a:cxnLst/>
              <a:rect l="l" t="t" r="r" b="b"/>
              <a:pathLst>
                <a:path w="1058" h="734" extrusionOk="0">
                  <a:moveTo>
                    <a:pt x="636" y="1"/>
                  </a:moveTo>
                  <a:cubicBezTo>
                    <a:pt x="462" y="42"/>
                    <a:pt x="246" y="124"/>
                    <a:pt x="164" y="257"/>
                  </a:cubicBezTo>
                  <a:cubicBezTo>
                    <a:pt x="0" y="459"/>
                    <a:pt x="26" y="733"/>
                    <a:pt x="283" y="733"/>
                  </a:cubicBezTo>
                  <a:cubicBezTo>
                    <a:pt x="301" y="733"/>
                    <a:pt x="319" y="732"/>
                    <a:pt x="338" y="730"/>
                  </a:cubicBezTo>
                  <a:cubicBezTo>
                    <a:pt x="421" y="730"/>
                    <a:pt x="503" y="678"/>
                    <a:pt x="595" y="637"/>
                  </a:cubicBezTo>
                  <a:cubicBezTo>
                    <a:pt x="800" y="555"/>
                    <a:pt x="1057" y="422"/>
                    <a:pt x="975" y="165"/>
                  </a:cubicBezTo>
                  <a:cubicBezTo>
                    <a:pt x="934" y="1"/>
                    <a:pt x="759" y="1"/>
                    <a:pt x="636"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604;p57">
              <a:extLst>
                <a:ext uri="{FF2B5EF4-FFF2-40B4-BE49-F238E27FC236}">
                  <a16:creationId xmlns:a16="http://schemas.microsoft.com/office/drawing/2014/main" id="{8A996532-B1D2-2743-EC40-BB6784C92D3E}"/>
                </a:ext>
              </a:extLst>
            </p:cNvPr>
            <p:cNvSpPr/>
            <p:nvPr/>
          </p:nvSpPr>
          <p:spPr>
            <a:xfrm>
              <a:off x="2292420" y="-426369"/>
              <a:ext cx="62700" cy="35956"/>
            </a:xfrm>
            <a:custGeom>
              <a:avLst/>
              <a:gdLst/>
              <a:ahLst/>
              <a:cxnLst/>
              <a:rect l="l" t="t" r="r" b="b"/>
              <a:pathLst>
                <a:path w="1069" h="613" extrusionOk="0">
                  <a:moveTo>
                    <a:pt x="405" y="0"/>
                  </a:moveTo>
                  <a:cubicBezTo>
                    <a:pt x="354" y="0"/>
                    <a:pt x="304" y="5"/>
                    <a:pt x="257" y="16"/>
                  </a:cubicBezTo>
                  <a:cubicBezTo>
                    <a:pt x="134" y="58"/>
                    <a:pt x="1" y="140"/>
                    <a:pt x="1" y="314"/>
                  </a:cubicBezTo>
                  <a:cubicBezTo>
                    <a:pt x="1" y="571"/>
                    <a:pt x="340" y="612"/>
                    <a:pt x="555" y="612"/>
                  </a:cubicBezTo>
                  <a:lnTo>
                    <a:pt x="812" y="612"/>
                  </a:lnTo>
                  <a:cubicBezTo>
                    <a:pt x="1069" y="530"/>
                    <a:pt x="1028" y="232"/>
                    <a:pt x="812" y="99"/>
                  </a:cubicBezTo>
                  <a:cubicBezTo>
                    <a:pt x="692" y="38"/>
                    <a:pt x="544" y="0"/>
                    <a:pt x="405"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605;p57">
              <a:extLst>
                <a:ext uri="{FF2B5EF4-FFF2-40B4-BE49-F238E27FC236}">
                  <a16:creationId xmlns:a16="http://schemas.microsoft.com/office/drawing/2014/main" id="{B4398301-7AB2-BB76-7EC7-F8D7F64F4F88}"/>
                </a:ext>
              </a:extLst>
            </p:cNvPr>
            <p:cNvSpPr/>
            <p:nvPr/>
          </p:nvSpPr>
          <p:spPr>
            <a:xfrm>
              <a:off x="1825652" y="-730321"/>
              <a:ext cx="389159" cy="352517"/>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606;p57">
              <a:extLst>
                <a:ext uri="{FF2B5EF4-FFF2-40B4-BE49-F238E27FC236}">
                  <a16:creationId xmlns:a16="http://schemas.microsoft.com/office/drawing/2014/main" id="{5E2BED1B-03CD-04A8-67FA-7C08485848FB}"/>
                </a:ext>
              </a:extLst>
            </p:cNvPr>
            <p:cNvSpPr/>
            <p:nvPr/>
          </p:nvSpPr>
          <p:spPr>
            <a:xfrm>
              <a:off x="2212298" y="-727916"/>
              <a:ext cx="303644" cy="304947"/>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 name="Google Shape;1607;p57">
            <a:extLst>
              <a:ext uri="{FF2B5EF4-FFF2-40B4-BE49-F238E27FC236}">
                <a16:creationId xmlns:a16="http://schemas.microsoft.com/office/drawing/2014/main" id="{E90EADC9-E8A3-B721-383C-9104E423FDC0}"/>
              </a:ext>
            </a:extLst>
          </p:cNvPr>
          <p:cNvGrpSpPr/>
          <p:nvPr/>
        </p:nvGrpSpPr>
        <p:grpSpPr>
          <a:xfrm>
            <a:off x="5190060" y="1432088"/>
            <a:ext cx="740624" cy="705215"/>
            <a:chOff x="715100" y="-826400"/>
            <a:chExt cx="783398" cy="745943"/>
          </a:xfrm>
        </p:grpSpPr>
        <p:sp>
          <p:nvSpPr>
            <p:cNvPr id="1401" name="Google Shape;1608;p57">
              <a:extLst>
                <a:ext uri="{FF2B5EF4-FFF2-40B4-BE49-F238E27FC236}">
                  <a16:creationId xmlns:a16="http://schemas.microsoft.com/office/drawing/2014/main" id="{47B65495-9689-92DD-E589-5A7B336E5440}"/>
                </a:ext>
              </a:extLst>
            </p:cNvPr>
            <p:cNvSpPr/>
            <p:nvPr/>
          </p:nvSpPr>
          <p:spPr>
            <a:xfrm>
              <a:off x="1369474" y="-399262"/>
              <a:ext cx="129024" cy="150886"/>
            </a:xfrm>
            <a:custGeom>
              <a:avLst/>
              <a:gdLst/>
              <a:ahLst/>
              <a:cxnLst/>
              <a:rect l="l" t="t" r="r" b="b"/>
              <a:pathLst>
                <a:path w="2219" h="2595" extrusionOk="0">
                  <a:moveTo>
                    <a:pt x="1177" y="0"/>
                  </a:moveTo>
                  <a:cubicBezTo>
                    <a:pt x="1080" y="0"/>
                    <a:pt x="983" y="10"/>
                    <a:pt x="894" y="27"/>
                  </a:cubicBezTo>
                  <a:cubicBezTo>
                    <a:pt x="678" y="68"/>
                    <a:pt x="463" y="161"/>
                    <a:pt x="257" y="243"/>
                  </a:cubicBezTo>
                  <a:cubicBezTo>
                    <a:pt x="165" y="972"/>
                    <a:pt x="124" y="1660"/>
                    <a:pt x="42" y="2379"/>
                  </a:cubicBezTo>
                  <a:cubicBezTo>
                    <a:pt x="1" y="2471"/>
                    <a:pt x="83" y="2512"/>
                    <a:pt x="124" y="2594"/>
                  </a:cubicBezTo>
                  <a:cubicBezTo>
                    <a:pt x="678" y="2594"/>
                    <a:pt x="1233" y="2430"/>
                    <a:pt x="1664" y="2040"/>
                  </a:cubicBezTo>
                  <a:cubicBezTo>
                    <a:pt x="2054" y="1660"/>
                    <a:pt x="2219" y="1013"/>
                    <a:pt x="2003" y="500"/>
                  </a:cubicBezTo>
                  <a:cubicBezTo>
                    <a:pt x="1921" y="325"/>
                    <a:pt x="1746" y="161"/>
                    <a:pt x="1582" y="68"/>
                  </a:cubicBezTo>
                  <a:cubicBezTo>
                    <a:pt x="1456" y="20"/>
                    <a:pt x="1315" y="0"/>
                    <a:pt x="1177"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609;p57">
              <a:extLst>
                <a:ext uri="{FF2B5EF4-FFF2-40B4-BE49-F238E27FC236}">
                  <a16:creationId xmlns:a16="http://schemas.microsoft.com/office/drawing/2014/main" id="{A4EAB59B-98C8-C811-3108-D6A2DF0D5073}"/>
                </a:ext>
              </a:extLst>
            </p:cNvPr>
            <p:cNvSpPr/>
            <p:nvPr/>
          </p:nvSpPr>
          <p:spPr>
            <a:xfrm>
              <a:off x="1389186" y="-355304"/>
              <a:ext cx="64541" cy="44830"/>
            </a:xfrm>
            <a:custGeom>
              <a:avLst/>
              <a:gdLst/>
              <a:ahLst/>
              <a:cxnLst/>
              <a:rect l="l" t="t" r="r" b="b"/>
              <a:pathLst>
                <a:path w="1110" h="771" extrusionOk="0">
                  <a:moveTo>
                    <a:pt x="1027" y="0"/>
                  </a:moveTo>
                  <a:cubicBezTo>
                    <a:pt x="637" y="134"/>
                    <a:pt x="298" y="390"/>
                    <a:pt x="1" y="729"/>
                  </a:cubicBezTo>
                  <a:lnTo>
                    <a:pt x="1" y="770"/>
                  </a:lnTo>
                  <a:lnTo>
                    <a:pt x="83" y="770"/>
                  </a:lnTo>
                  <a:cubicBezTo>
                    <a:pt x="339" y="473"/>
                    <a:pt x="689" y="216"/>
                    <a:pt x="1068" y="82"/>
                  </a:cubicBezTo>
                  <a:cubicBezTo>
                    <a:pt x="1110" y="82"/>
                    <a:pt x="1110" y="41"/>
                    <a:pt x="1110" y="41"/>
                  </a:cubicBezTo>
                  <a:cubicBezTo>
                    <a:pt x="1068" y="0"/>
                    <a:pt x="1068" y="0"/>
                    <a:pt x="102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610;p57">
              <a:extLst>
                <a:ext uri="{FF2B5EF4-FFF2-40B4-BE49-F238E27FC236}">
                  <a16:creationId xmlns:a16="http://schemas.microsoft.com/office/drawing/2014/main" id="{1AE9F8EB-CA3B-23C2-43D1-330CFB315767}"/>
                </a:ext>
              </a:extLst>
            </p:cNvPr>
            <p:cNvSpPr/>
            <p:nvPr/>
          </p:nvSpPr>
          <p:spPr>
            <a:xfrm>
              <a:off x="715100" y="-414206"/>
              <a:ext cx="129024" cy="150886"/>
            </a:xfrm>
            <a:custGeom>
              <a:avLst/>
              <a:gdLst/>
              <a:ahLst/>
              <a:cxnLst/>
              <a:rect l="l" t="t" r="r" b="b"/>
              <a:pathLst>
                <a:path w="2219" h="2595" extrusionOk="0">
                  <a:moveTo>
                    <a:pt x="1044" y="0"/>
                  </a:moveTo>
                  <a:cubicBezTo>
                    <a:pt x="911" y="0"/>
                    <a:pt x="780" y="20"/>
                    <a:pt x="678" y="69"/>
                  </a:cubicBezTo>
                  <a:cubicBezTo>
                    <a:pt x="472" y="161"/>
                    <a:pt x="339" y="325"/>
                    <a:pt x="257" y="541"/>
                  </a:cubicBezTo>
                  <a:cubicBezTo>
                    <a:pt x="0" y="1013"/>
                    <a:pt x="164" y="1660"/>
                    <a:pt x="596" y="2040"/>
                  </a:cubicBezTo>
                  <a:cubicBezTo>
                    <a:pt x="986" y="2430"/>
                    <a:pt x="1581" y="2595"/>
                    <a:pt x="2136" y="2595"/>
                  </a:cubicBezTo>
                  <a:cubicBezTo>
                    <a:pt x="2136" y="2554"/>
                    <a:pt x="2218" y="2471"/>
                    <a:pt x="2218" y="2430"/>
                  </a:cubicBezTo>
                  <a:cubicBezTo>
                    <a:pt x="2136" y="1701"/>
                    <a:pt x="2054" y="1013"/>
                    <a:pt x="1961" y="284"/>
                  </a:cubicBezTo>
                  <a:cubicBezTo>
                    <a:pt x="1756" y="161"/>
                    <a:pt x="1540" y="120"/>
                    <a:pt x="1325" y="27"/>
                  </a:cubicBezTo>
                  <a:cubicBezTo>
                    <a:pt x="1235" y="10"/>
                    <a:pt x="1139" y="0"/>
                    <a:pt x="1044"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611;p57">
              <a:extLst>
                <a:ext uri="{FF2B5EF4-FFF2-40B4-BE49-F238E27FC236}">
                  <a16:creationId xmlns:a16="http://schemas.microsoft.com/office/drawing/2014/main" id="{E4F1824B-8E81-B2FC-1E33-F0AAB7DE6E17}"/>
                </a:ext>
              </a:extLst>
            </p:cNvPr>
            <p:cNvSpPr/>
            <p:nvPr/>
          </p:nvSpPr>
          <p:spPr>
            <a:xfrm>
              <a:off x="762256" y="-362456"/>
              <a:ext cx="64541" cy="49598"/>
            </a:xfrm>
            <a:custGeom>
              <a:avLst/>
              <a:gdLst/>
              <a:ahLst/>
              <a:cxnLst/>
              <a:rect l="l" t="t" r="r" b="b"/>
              <a:pathLst>
                <a:path w="1110" h="853" extrusionOk="0">
                  <a:moveTo>
                    <a:pt x="41" y="0"/>
                  </a:moveTo>
                  <a:cubicBezTo>
                    <a:pt x="0" y="0"/>
                    <a:pt x="0" y="41"/>
                    <a:pt x="0" y="41"/>
                  </a:cubicBezTo>
                  <a:cubicBezTo>
                    <a:pt x="0" y="82"/>
                    <a:pt x="0" y="82"/>
                    <a:pt x="41" y="82"/>
                  </a:cubicBezTo>
                  <a:cubicBezTo>
                    <a:pt x="298" y="82"/>
                    <a:pt x="473" y="205"/>
                    <a:pt x="596" y="339"/>
                  </a:cubicBezTo>
                  <a:cubicBezTo>
                    <a:pt x="770" y="462"/>
                    <a:pt x="894" y="637"/>
                    <a:pt x="1068" y="811"/>
                  </a:cubicBezTo>
                  <a:lnTo>
                    <a:pt x="1068" y="852"/>
                  </a:lnTo>
                  <a:lnTo>
                    <a:pt x="1109" y="811"/>
                  </a:lnTo>
                  <a:lnTo>
                    <a:pt x="1109" y="770"/>
                  </a:lnTo>
                  <a:cubicBezTo>
                    <a:pt x="986" y="596"/>
                    <a:pt x="853" y="421"/>
                    <a:pt x="688" y="257"/>
                  </a:cubicBezTo>
                  <a:cubicBezTo>
                    <a:pt x="514" y="164"/>
                    <a:pt x="298" y="0"/>
                    <a:pt x="41"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612;p57">
              <a:extLst>
                <a:ext uri="{FF2B5EF4-FFF2-40B4-BE49-F238E27FC236}">
                  <a16:creationId xmlns:a16="http://schemas.microsoft.com/office/drawing/2014/main" id="{F526CE01-ECD6-79D6-07EC-6AD85632CC76}"/>
                </a:ext>
              </a:extLst>
            </p:cNvPr>
            <p:cNvSpPr/>
            <p:nvPr/>
          </p:nvSpPr>
          <p:spPr>
            <a:xfrm>
              <a:off x="796853" y="-735925"/>
              <a:ext cx="652096" cy="655469"/>
            </a:xfrm>
            <a:custGeom>
              <a:avLst/>
              <a:gdLst/>
              <a:ahLst/>
              <a:cxnLst/>
              <a:rect l="l" t="t" r="r" b="b"/>
              <a:pathLst>
                <a:path w="11215" h="11273" extrusionOk="0">
                  <a:moveTo>
                    <a:pt x="5228" y="0"/>
                  </a:moveTo>
                  <a:cubicBezTo>
                    <a:pt x="4139" y="0"/>
                    <a:pt x="3132" y="189"/>
                    <a:pt x="2486" y="518"/>
                  </a:cubicBezTo>
                  <a:cubicBezTo>
                    <a:pt x="473" y="1494"/>
                    <a:pt x="350" y="4451"/>
                    <a:pt x="350" y="4451"/>
                  </a:cubicBezTo>
                  <a:cubicBezTo>
                    <a:pt x="350" y="4451"/>
                    <a:pt x="1" y="6331"/>
                    <a:pt x="514" y="8600"/>
                  </a:cubicBezTo>
                  <a:cubicBezTo>
                    <a:pt x="930" y="10332"/>
                    <a:pt x="3226" y="11273"/>
                    <a:pt x="5465" y="11273"/>
                  </a:cubicBezTo>
                  <a:cubicBezTo>
                    <a:pt x="6214" y="11273"/>
                    <a:pt x="6956" y="11168"/>
                    <a:pt x="7620" y="10952"/>
                  </a:cubicBezTo>
                  <a:cubicBezTo>
                    <a:pt x="10270" y="10099"/>
                    <a:pt x="11214" y="6166"/>
                    <a:pt x="10619" y="2993"/>
                  </a:cubicBezTo>
                  <a:cubicBezTo>
                    <a:pt x="10207" y="846"/>
                    <a:pt x="7533" y="0"/>
                    <a:pt x="5228"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613;p57">
              <a:extLst>
                <a:ext uri="{FF2B5EF4-FFF2-40B4-BE49-F238E27FC236}">
                  <a16:creationId xmlns:a16="http://schemas.microsoft.com/office/drawing/2014/main" id="{13FC861C-64DB-84A4-A83C-AAE90AE22091}"/>
                </a:ext>
              </a:extLst>
            </p:cNvPr>
            <p:cNvSpPr/>
            <p:nvPr/>
          </p:nvSpPr>
          <p:spPr>
            <a:xfrm>
              <a:off x="936578" y="-367869"/>
              <a:ext cx="56808" cy="59773"/>
            </a:xfrm>
            <a:custGeom>
              <a:avLst/>
              <a:gdLst/>
              <a:ahLst/>
              <a:cxnLst/>
              <a:rect l="l" t="t" r="r" b="b"/>
              <a:pathLst>
                <a:path w="977" h="1028" extrusionOk="0">
                  <a:moveTo>
                    <a:pt x="514" y="1"/>
                  </a:moveTo>
                  <a:cubicBezTo>
                    <a:pt x="206" y="1"/>
                    <a:pt x="1" y="258"/>
                    <a:pt x="1" y="514"/>
                  </a:cubicBezTo>
                  <a:cubicBezTo>
                    <a:pt x="1" y="812"/>
                    <a:pt x="206" y="1028"/>
                    <a:pt x="514" y="1028"/>
                  </a:cubicBezTo>
                  <a:cubicBezTo>
                    <a:pt x="771" y="1028"/>
                    <a:pt x="976" y="812"/>
                    <a:pt x="976" y="514"/>
                  </a:cubicBezTo>
                  <a:cubicBezTo>
                    <a:pt x="976" y="258"/>
                    <a:pt x="771" y="1"/>
                    <a:pt x="51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614;p57">
              <a:extLst>
                <a:ext uri="{FF2B5EF4-FFF2-40B4-BE49-F238E27FC236}">
                  <a16:creationId xmlns:a16="http://schemas.microsoft.com/office/drawing/2014/main" id="{8F0ECF31-2C27-F886-B4DC-8735F3F6FA44}"/>
                </a:ext>
              </a:extLst>
            </p:cNvPr>
            <p:cNvSpPr/>
            <p:nvPr/>
          </p:nvSpPr>
          <p:spPr>
            <a:xfrm>
              <a:off x="1227366" y="-365427"/>
              <a:ext cx="57389" cy="57331"/>
            </a:xfrm>
            <a:custGeom>
              <a:avLst/>
              <a:gdLst/>
              <a:ahLst/>
              <a:cxnLst/>
              <a:rect l="l" t="t" r="r" b="b"/>
              <a:pathLst>
                <a:path w="987" h="986" extrusionOk="0">
                  <a:moveTo>
                    <a:pt x="514" y="0"/>
                  </a:moveTo>
                  <a:cubicBezTo>
                    <a:pt x="216" y="0"/>
                    <a:pt x="1" y="216"/>
                    <a:pt x="1" y="513"/>
                  </a:cubicBezTo>
                  <a:cubicBezTo>
                    <a:pt x="1" y="770"/>
                    <a:pt x="216" y="986"/>
                    <a:pt x="514" y="986"/>
                  </a:cubicBezTo>
                  <a:cubicBezTo>
                    <a:pt x="771" y="986"/>
                    <a:pt x="986" y="770"/>
                    <a:pt x="986" y="513"/>
                  </a:cubicBezTo>
                  <a:cubicBezTo>
                    <a:pt x="986" y="216"/>
                    <a:pt x="771" y="0"/>
                    <a:pt x="514"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615;p57">
              <a:extLst>
                <a:ext uri="{FF2B5EF4-FFF2-40B4-BE49-F238E27FC236}">
                  <a16:creationId xmlns:a16="http://schemas.microsoft.com/office/drawing/2014/main" id="{2A0A56D9-2706-8E7C-6931-02CA2C39D7F9}"/>
                </a:ext>
              </a:extLst>
            </p:cNvPr>
            <p:cNvSpPr/>
            <p:nvPr/>
          </p:nvSpPr>
          <p:spPr>
            <a:xfrm>
              <a:off x="1133053" y="-300415"/>
              <a:ext cx="44830" cy="64599"/>
            </a:xfrm>
            <a:custGeom>
              <a:avLst/>
              <a:gdLst/>
              <a:ahLst/>
              <a:cxnLst/>
              <a:rect l="l" t="t" r="r" b="b"/>
              <a:pathLst>
                <a:path w="771" h="1111" extrusionOk="0">
                  <a:moveTo>
                    <a:pt x="596" y="1"/>
                  </a:moveTo>
                  <a:cubicBezTo>
                    <a:pt x="555" y="1"/>
                    <a:pt x="555" y="42"/>
                    <a:pt x="555" y="42"/>
                  </a:cubicBezTo>
                  <a:cubicBezTo>
                    <a:pt x="678" y="258"/>
                    <a:pt x="678" y="555"/>
                    <a:pt x="555" y="771"/>
                  </a:cubicBezTo>
                  <a:cubicBezTo>
                    <a:pt x="481" y="882"/>
                    <a:pt x="299" y="1034"/>
                    <a:pt x="107" y="1034"/>
                  </a:cubicBezTo>
                  <a:cubicBezTo>
                    <a:pt x="85" y="1034"/>
                    <a:pt x="63" y="1032"/>
                    <a:pt x="41" y="1028"/>
                  </a:cubicBezTo>
                  <a:cubicBezTo>
                    <a:pt x="41" y="1028"/>
                    <a:pt x="0" y="1028"/>
                    <a:pt x="0" y="1069"/>
                  </a:cubicBezTo>
                  <a:lnTo>
                    <a:pt x="41" y="1110"/>
                  </a:lnTo>
                  <a:lnTo>
                    <a:pt x="123" y="1110"/>
                  </a:lnTo>
                  <a:cubicBezTo>
                    <a:pt x="339" y="1110"/>
                    <a:pt x="514" y="987"/>
                    <a:pt x="596" y="812"/>
                  </a:cubicBezTo>
                  <a:cubicBezTo>
                    <a:pt x="770" y="555"/>
                    <a:pt x="770" y="258"/>
                    <a:pt x="637"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616;p57">
              <a:extLst>
                <a:ext uri="{FF2B5EF4-FFF2-40B4-BE49-F238E27FC236}">
                  <a16:creationId xmlns:a16="http://schemas.microsoft.com/office/drawing/2014/main" id="{8148AA4D-7BDF-D775-EDCB-EB13E858C8F0}"/>
                </a:ext>
              </a:extLst>
            </p:cNvPr>
            <p:cNvSpPr/>
            <p:nvPr/>
          </p:nvSpPr>
          <p:spPr>
            <a:xfrm>
              <a:off x="1093048" y="-252387"/>
              <a:ext cx="19769" cy="14129"/>
            </a:xfrm>
            <a:custGeom>
              <a:avLst/>
              <a:gdLst/>
              <a:ahLst/>
              <a:cxnLst/>
              <a:rect l="l" t="t" r="r" b="b"/>
              <a:pathLst>
                <a:path w="340" h="243" extrusionOk="0">
                  <a:moveTo>
                    <a:pt x="130" y="0"/>
                  </a:moveTo>
                  <a:cubicBezTo>
                    <a:pt x="80" y="0"/>
                    <a:pt x="24" y="20"/>
                    <a:pt x="0" y="68"/>
                  </a:cubicBezTo>
                  <a:lnTo>
                    <a:pt x="0" y="109"/>
                  </a:lnTo>
                  <a:cubicBezTo>
                    <a:pt x="21" y="135"/>
                    <a:pt x="31" y="148"/>
                    <a:pt x="41" y="148"/>
                  </a:cubicBezTo>
                  <a:cubicBezTo>
                    <a:pt x="52" y="148"/>
                    <a:pt x="62" y="135"/>
                    <a:pt x="82" y="109"/>
                  </a:cubicBezTo>
                  <a:cubicBezTo>
                    <a:pt x="82" y="89"/>
                    <a:pt x="105" y="79"/>
                    <a:pt x="134" y="79"/>
                  </a:cubicBezTo>
                  <a:cubicBezTo>
                    <a:pt x="162" y="79"/>
                    <a:pt x="195" y="89"/>
                    <a:pt x="216" y="109"/>
                  </a:cubicBezTo>
                  <a:cubicBezTo>
                    <a:pt x="216" y="109"/>
                    <a:pt x="257" y="161"/>
                    <a:pt x="257" y="202"/>
                  </a:cubicBezTo>
                  <a:cubicBezTo>
                    <a:pt x="257" y="243"/>
                    <a:pt x="257" y="243"/>
                    <a:pt x="298" y="243"/>
                  </a:cubicBezTo>
                  <a:cubicBezTo>
                    <a:pt x="339" y="243"/>
                    <a:pt x="339" y="243"/>
                    <a:pt x="339" y="202"/>
                  </a:cubicBezTo>
                  <a:cubicBezTo>
                    <a:pt x="339" y="109"/>
                    <a:pt x="298" y="27"/>
                    <a:pt x="216" y="27"/>
                  </a:cubicBezTo>
                  <a:cubicBezTo>
                    <a:pt x="199" y="10"/>
                    <a:pt x="166" y="0"/>
                    <a:pt x="130"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617;p57">
              <a:extLst>
                <a:ext uri="{FF2B5EF4-FFF2-40B4-BE49-F238E27FC236}">
                  <a16:creationId xmlns:a16="http://schemas.microsoft.com/office/drawing/2014/main" id="{6BDCA24D-8F6D-395A-A7C0-DAB31D919F98}"/>
                </a:ext>
              </a:extLst>
            </p:cNvPr>
            <p:cNvSpPr/>
            <p:nvPr/>
          </p:nvSpPr>
          <p:spPr>
            <a:xfrm>
              <a:off x="1082873" y="-228140"/>
              <a:ext cx="80066" cy="19769"/>
            </a:xfrm>
            <a:custGeom>
              <a:avLst/>
              <a:gdLst/>
              <a:ahLst/>
              <a:cxnLst/>
              <a:rect l="l" t="t" r="r" b="b"/>
              <a:pathLst>
                <a:path w="1377" h="340" extrusionOk="0">
                  <a:moveTo>
                    <a:pt x="1" y="1"/>
                  </a:moveTo>
                  <a:lnTo>
                    <a:pt x="1" y="83"/>
                  </a:lnTo>
                  <a:cubicBezTo>
                    <a:pt x="216" y="257"/>
                    <a:pt x="514" y="339"/>
                    <a:pt x="771" y="339"/>
                  </a:cubicBezTo>
                  <a:cubicBezTo>
                    <a:pt x="986" y="339"/>
                    <a:pt x="1161" y="298"/>
                    <a:pt x="1336" y="206"/>
                  </a:cubicBezTo>
                  <a:cubicBezTo>
                    <a:pt x="1377" y="206"/>
                    <a:pt x="1377" y="165"/>
                    <a:pt x="1336" y="165"/>
                  </a:cubicBezTo>
                  <a:cubicBezTo>
                    <a:pt x="1336" y="124"/>
                    <a:pt x="1336" y="124"/>
                    <a:pt x="1284" y="124"/>
                  </a:cubicBezTo>
                  <a:cubicBezTo>
                    <a:pt x="1125" y="214"/>
                    <a:pt x="942" y="260"/>
                    <a:pt x="758" y="260"/>
                  </a:cubicBezTo>
                  <a:cubicBezTo>
                    <a:pt x="504" y="260"/>
                    <a:pt x="249" y="173"/>
                    <a:pt x="52"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618;p57">
              <a:extLst>
                <a:ext uri="{FF2B5EF4-FFF2-40B4-BE49-F238E27FC236}">
                  <a16:creationId xmlns:a16="http://schemas.microsoft.com/office/drawing/2014/main" id="{95686429-B821-A912-8252-32922B99F4F6}"/>
                </a:ext>
              </a:extLst>
            </p:cNvPr>
            <p:cNvSpPr/>
            <p:nvPr/>
          </p:nvSpPr>
          <p:spPr>
            <a:xfrm>
              <a:off x="911517" y="-475962"/>
              <a:ext cx="57389" cy="46109"/>
            </a:xfrm>
            <a:custGeom>
              <a:avLst/>
              <a:gdLst/>
              <a:ahLst/>
              <a:cxnLst/>
              <a:rect l="l" t="t" r="r" b="b"/>
              <a:pathLst>
                <a:path w="987" h="793" extrusionOk="0">
                  <a:moveTo>
                    <a:pt x="671" y="0"/>
                  </a:moveTo>
                  <a:cubicBezTo>
                    <a:pt x="466" y="0"/>
                    <a:pt x="203" y="199"/>
                    <a:pt x="83" y="320"/>
                  </a:cubicBezTo>
                  <a:cubicBezTo>
                    <a:pt x="42" y="361"/>
                    <a:pt x="0" y="453"/>
                    <a:pt x="0" y="535"/>
                  </a:cubicBezTo>
                  <a:cubicBezTo>
                    <a:pt x="0" y="659"/>
                    <a:pt x="83" y="751"/>
                    <a:pt x="216" y="792"/>
                  </a:cubicBezTo>
                  <a:cubicBezTo>
                    <a:pt x="339" y="792"/>
                    <a:pt x="473" y="751"/>
                    <a:pt x="555" y="710"/>
                  </a:cubicBezTo>
                  <a:cubicBezTo>
                    <a:pt x="689" y="659"/>
                    <a:pt x="812" y="576"/>
                    <a:pt x="853" y="494"/>
                  </a:cubicBezTo>
                  <a:cubicBezTo>
                    <a:pt x="945" y="402"/>
                    <a:pt x="986" y="279"/>
                    <a:pt x="894" y="145"/>
                  </a:cubicBezTo>
                  <a:cubicBezTo>
                    <a:pt x="843" y="40"/>
                    <a:pt x="763" y="0"/>
                    <a:pt x="671"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619;p57">
              <a:extLst>
                <a:ext uri="{FF2B5EF4-FFF2-40B4-BE49-F238E27FC236}">
                  <a16:creationId xmlns:a16="http://schemas.microsoft.com/office/drawing/2014/main" id="{9BBD8F53-E559-AFA3-78E5-6EF5128D719A}"/>
                </a:ext>
              </a:extLst>
            </p:cNvPr>
            <p:cNvSpPr/>
            <p:nvPr/>
          </p:nvSpPr>
          <p:spPr>
            <a:xfrm>
              <a:off x="1252426" y="-470787"/>
              <a:ext cx="59773" cy="44306"/>
            </a:xfrm>
            <a:custGeom>
              <a:avLst/>
              <a:gdLst/>
              <a:ahLst/>
              <a:cxnLst/>
              <a:rect l="l" t="t" r="r" b="b"/>
              <a:pathLst>
                <a:path w="1028" h="762" extrusionOk="0">
                  <a:moveTo>
                    <a:pt x="303" y="0"/>
                  </a:moveTo>
                  <a:cubicBezTo>
                    <a:pt x="186" y="0"/>
                    <a:pt x="86" y="51"/>
                    <a:pt x="42" y="190"/>
                  </a:cubicBezTo>
                  <a:cubicBezTo>
                    <a:pt x="1" y="313"/>
                    <a:pt x="42" y="446"/>
                    <a:pt x="124" y="528"/>
                  </a:cubicBezTo>
                  <a:cubicBezTo>
                    <a:pt x="217" y="621"/>
                    <a:pt x="340" y="662"/>
                    <a:pt x="422" y="703"/>
                  </a:cubicBezTo>
                  <a:cubicBezTo>
                    <a:pt x="516" y="732"/>
                    <a:pt x="606" y="761"/>
                    <a:pt x="697" y="761"/>
                  </a:cubicBezTo>
                  <a:cubicBezTo>
                    <a:pt x="735" y="761"/>
                    <a:pt x="773" y="756"/>
                    <a:pt x="812" y="744"/>
                  </a:cubicBezTo>
                  <a:cubicBezTo>
                    <a:pt x="935" y="703"/>
                    <a:pt x="1028" y="570"/>
                    <a:pt x="987" y="446"/>
                  </a:cubicBezTo>
                  <a:cubicBezTo>
                    <a:pt x="987" y="405"/>
                    <a:pt x="935" y="313"/>
                    <a:pt x="894" y="272"/>
                  </a:cubicBezTo>
                  <a:cubicBezTo>
                    <a:pt x="789" y="166"/>
                    <a:pt x="516" y="0"/>
                    <a:pt x="303"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620;p57">
              <a:extLst>
                <a:ext uri="{FF2B5EF4-FFF2-40B4-BE49-F238E27FC236}">
                  <a16:creationId xmlns:a16="http://schemas.microsoft.com/office/drawing/2014/main" id="{5850CB33-6AC3-DB14-18E1-BEEDA43E87FD}"/>
                </a:ext>
              </a:extLst>
            </p:cNvPr>
            <p:cNvSpPr/>
            <p:nvPr/>
          </p:nvSpPr>
          <p:spPr>
            <a:xfrm>
              <a:off x="769408" y="-826400"/>
              <a:ext cx="692100" cy="446030"/>
            </a:xfrm>
            <a:custGeom>
              <a:avLst/>
              <a:gdLst/>
              <a:ahLst/>
              <a:cxnLst/>
              <a:rect l="l" t="t" r="r" b="b"/>
              <a:pathLst>
                <a:path w="11903" h="7671" extrusionOk="0">
                  <a:moveTo>
                    <a:pt x="5887" y="0"/>
                  </a:moveTo>
                  <a:cubicBezTo>
                    <a:pt x="5526" y="0"/>
                    <a:pt x="5162" y="35"/>
                    <a:pt x="4796" y="103"/>
                  </a:cubicBezTo>
                  <a:cubicBezTo>
                    <a:pt x="3903" y="277"/>
                    <a:pt x="3040" y="657"/>
                    <a:pt x="2311" y="1253"/>
                  </a:cubicBezTo>
                  <a:cubicBezTo>
                    <a:pt x="2054" y="1469"/>
                    <a:pt x="1849" y="1684"/>
                    <a:pt x="1674" y="1982"/>
                  </a:cubicBezTo>
                  <a:cubicBezTo>
                    <a:pt x="1592" y="2157"/>
                    <a:pt x="1541" y="2372"/>
                    <a:pt x="1592" y="2537"/>
                  </a:cubicBezTo>
                  <a:cubicBezTo>
                    <a:pt x="1335" y="2537"/>
                    <a:pt x="1120" y="2588"/>
                    <a:pt x="945" y="2752"/>
                  </a:cubicBezTo>
                  <a:cubicBezTo>
                    <a:pt x="730" y="2886"/>
                    <a:pt x="647" y="3101"/>
                    <a:pt x="514" y="3307"/>
                  </a:cubicBezTo>
                  <a:cubicBezTo>
                    <a:pt x="52" y="4467"/>
                    <a:pt x="1" y="5833"/>
                    <a:pt x="134" y="7075"/>
                  </a:cubicBezTo>
                  <a:cubicBezTo>
                    <a:pt x="134" y="7055"/>
                    <a:pt x="144" y="7045"/>
                    <a:pt x="160" y="7045"/>
                  </a:cubicBezTo>
                  <a:cubicBezTo>
                    <a:pt x="175" y="7045"/>
                    <a:pt x="196" y="7055"/>
                    <a:pt x="216" y="7075"/>
                  </a:cubicBezTo>
                  <a:cubicBezTo>
                    <a:pt x="432" y="7158"/>
                    <a:pt x="647" y="7332"/>
                    <a:pt x="822" y="7507"/>
                  </a:cubicBezTo>
                  <a:cubicBezTo>
                    <a:pt x="986" y="7507"/>
                    <a:pt x="1120" y="7373"/>
                    <a:pt x="1243" y="7250"/>
                  </a:cubicBezTo>
                  <a:cubicBezTo>
                    <a:pt x="1377" y="7116"/>
                    <a:pt x="1418" y="6993"/>
                    <a:pt x="1500" y="6819"/>
                  </a:cubicBezTo>
                  <a:cubicBezTo>
                    <a:pt x="1633" y="6346"/>
                    <a:pt x="1674" y="5874"/>
                    <a:pt x="1541" y="5412"/>
                  </a:cubicBezTo>
                  <a:lnTo>
                    <a:pt x="1541" y="5412"/>
                  </a:lnTo>
                  <a:cubicBezTo>
                    <a:pt x="1570" y="5415"/>
                    <a:pt x="1599" y="5417"/>
                    <a:pt x="1628" y="5417"/>
                  </a:cubicBezTo>
                  <a:cubicBezTo>
                    <a:pt x="1958" y="5417"/>
                    <a:pt x="2329" y="5213"/>
                    <a:pt x="2527" y="4939"/>
                  </a:cubicBezTo>
                  <a:cubicBezTo>
                    <a:pt x="2742" y="4590"/>
                    <a:pt x="2783" y="4210"/>
                    <a:pt x="2742" y="3820"/>
                  </a:cubicBezTo>
                  <a:cubicBezTo>
                    <a:pt x="2742" y="3697"/>
                    <a:pt x="2701" y="3563"/>
                    <a:pt x="2660" y="3440"/>
                  </a:cubicBezTo>
                  <a:lnTo>
                    <a:pt x="2660" y="3440"/>
                  </a:lnTo>
                  <a:cubicBezTo>
                    <a:pt x="2824" y="3522"/>
                    <a:pt x="2999" y="3563"/>
                    <a:pt x="3215" y="3615"/>
                  </a:cubicBezTo>
                  <a:cubicBezTo>
                    <a:pt x="3595" y="3615"/>
                    <a:pt x="4026" y="3399"/>
                    <a:pt x="4324" y="3142"/>
                  </a:cubicBezTo>
                  <a:cubicBezTo>
                    <a:pt x="4621" y="2845"/>
                    <a:pt x="4837" y="2496"/>
                    <a:pt x="5053" y="2116"/>
                  </a:cubicBezTo>
                  <a:cubicBezTo>
                    <a:pt x="5094" y="2331"/>
                    <a:pt x="5135" y="2629"/>
                    <a:pt x="5268" y="2793"/>
                  </a:cubicBezTo>
                  <a:cubicBezTo>
                    <a:pt x="5509" y="3324"/>
                    <a:pt x="6131" y="3619"/>
                    <a:pt x="6699" y="3619"/>
                  </a:cubicBezTo>
                  <a:cubicBezTo>
                    <a:pt x="6736" y="3619"/>
                    <a:pt x="6772" y="3617"/>
                    <a:pt x="6809" y="3615"/>
                  </a:cubicBezTo>
                  <a:cubicBezTo>
                    <a:pt x="7445" y="3522"/>
                    <a:pt x="7959" y="3101"/>
                    <a:pt x="8267" y="2537"/>
                  </a:cubicBezTo>
                  <a:cubicBezTo>
                    <a:pt x="8267" y="2968"/>
                    <a:pt x="8431" y="3307"/>
                    <a:pt x="8647" y="3656"/>
                  </a:cubicBezTo>
                  <a:cubicBezTo>
                    <a:pt x="8904" y="3954"/>
                    <a:pt x="9201" y="4210"/>
                    <a:pt x="9551" y="4426"/>
                  </a:cubicBezTo>
                  <a:cubicBezTo>
                    <a:pt x="9818" y="4556"/>
                    <a:pt x="10112" y="4667"/>
                    <a:pt x="10416" y="4667"/>
                  </a:cubicBezTo>
                  <a:cubicBezTo>
                    <a:pt x="10497" y="4667"/>
                    <a:pt x="10578" y="4659"/>
                    <a:pt x="10660" y="4642"/>
                  </a:cubicBezTo>
                  <a:lnTo>
                    <a:pt x="10660" y="4642"/>
                  </a:lnTo>
                  <a:cubicBezTo>
                    <a:pt x="10526" y="5104"/>
                    <a:pt x="10618" y="5669"/>
                    <a:pt x="10875" y="6131"/>
                  </a:cubicBezTo>
                  <a:cubicBezTo>
                    <a:pt x="10660" y="6603"/>
                    <a:pt x="10742" y="7291"/>
                    <a:pt x="11132" y="7671"/>
                  </a:cubicBezTo>
                  <a:cubicBezTo>
                    <a:pt x="11512" y="7291"/>
                    <a:pt x="11727" y="6644"/>
                    <a:pt x="11810" y="6049"/>
                  </a:cubicBezTo>
                  <a:cubicBezTo>
                    <a:pt x="11902" y="5319"/>
                    <a:pt x="11810" y="4508"/>
                    <a:pt x="11512" y="3820"/>
                  </a:cubicBezTo>
                  <a:cubicBezTo>
                    <a:pt x="11553" y="3738"/>
                    <a:pt x="11604" y="3615"/>
                    <a:pt x="11645" y="3522"/>
                  </a:cubicBezTo>
                  <a:cubicBezTo>
                    <a:pt x="11727" y="3101"/>
                    <a:pt x="11686" y="2629"/>
                    <a:pt x="11553" y="2198"/>
                  </a:cubicBezTo>
                  <a:cubicBezTo>
                    <a:pt x="11430" y="1941"/>
                    <a:pt x="11296" y="1643"/>
                    <a:pt x="11091" y="1428"/>
                  </a:cubicBezTo>
                  <a:cubicBezTo>
                    <a:pt x="10742" y="1089"/>
                    <a:pt x="10228" y="873"/>
                    <a:pt x="9756" y="740"/>
                  </a:cubicBezTo>
                  <a:cubicBezTo>
                    <a:pt x="9501" y="672"/>
                    <a:pt x="9244" y="641"/>
                    <a:pt x="8985" y="641"/>
                  </a:cubicBezTo>
                  <a:cubicBezTo>
                    <a:pt x="8774" y="641"/>
                    <a:pt x="8561" y="662"/>
                    <a:pt x="8349" y="698"/>
                  </a:cubicBezTo>
                  <a:cubicBezTo>
                    <a:pt x="8092" y="616"/>
                    <a:pt x="7836" y="360"/>
                    <a:pt x="7579" y="277"/>
                  </a:cubicBezTo>
                  <a:cubicBezTo>
                    <a:pt x="7025" y="89"/>
                    <a:pt x="6459" y="0"/>
                    <a:pt x="588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2" name="Google Shape;1621;p57">
            <a:extLst>
              <a:ext uri="{FF2B5EF4-FFF2-40B4-BE49-F238E27FC236}">
                <a16:creationId xmlns:a16="http://schemas.microsoft.com/office/drawing/2014/main" id="{3C2BCC21-D1F4-2C8E-8D3E-2419350194AF}"/>
              </a:ext>
            </a:extLst>
          </p:cNvPr>
          <p:cNvSpPr txBox="1">
            <a:spLocks/>
          </p:cNvSpPr>
          <p:nvPr/>
        </p:nvSpPr>
        <p:spPr>
          <a:xfrm>
            <a:off x="686535" y="1264866"/>
            <a:ext cx="3009000" cy="979253"/>
          </a:xfrm>
          <a:prstGeom prst="rect">
            <a:avLst/>
          </a:prstGeom>
          <a:solidFill>
            <a:schemeClr val="dk2"/>
          </a:solid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1pPr>
            <a:lvl2pPr marL="914400" marR="0" lvl="1"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2pPr>
            <a:lvl3pPr marL="1371600" marR="0" lvl="2"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3pPr>
            <a:lvl4pPr marL="1828800" marR="0" lvl="3"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4pPr>
            <a:lvl5pPr marL="2286000" marR="0" lvl="4"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5pPr>
            <a:lvl6pPr marL="2743200" marR="0" lvl="5"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6pPr>
            <a:lvl7pPr marL="3200400" marR="0" lvl="6"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7pPr>
            <a:lvl8pPr marL="3657600" marR="0" lvl="7"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8pPr>
            <a:lvl9pPr marL="4114800" marR="0" lvl="8"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9pPr>
          </a:lstStyle>
          <a:p>
            <a:pPr marL="0" marR="30480" indent="0" algn="ctr">
              <a:spcAft>
                <a:spcPts val="800"/>
              </a:spcAft>
              <a:buNone/>
            </a:pPr>
            <a:r>
              <a:rPr lang="vi-VN" sz="2800" b="1" i="1">
                <a:latin typeface="+mj-lt"/>
              </a:rPr>
              <a:t>Câu văn mang thông điệp</a:t>
            </a:r>
            <a:endParaRPr lang="en-US" sz="4000" b="1" i="1">
              <a:effectLst/>
              <a:latin typeface="+mj-lt"/>
              <a:ea typeface="Calibri" panose="020F0502020204030204" pitchFamily="34" charset="0"/>
              <a:cs typeface="Times New Roman" panose="02020603050405020304" pitchFamily="18" charset="0"/>
            </a:endParaRPr>
          </a:p>
        </p:txBody>
      </p:sp>
      <p:sp>
        <p:nvSpPr>
          <p:cNvPr id="1224" name="Google Shape;1622;p57">
            <a:extLst>
              <a:ext uri="{FF2B5EF4-FFF2-40B4-BE49-F238E27FC236}">
                <a16:creationId xmlns:a16="http://schemas.microsoft.com/office/drawing/2014/main" id="{A0841E9C-5964-3CC0-0E28-AE6658436404}"/>
              </a:ext>
            </a:extLst>
          </p:cNvPr>
          <p:cNvSpPr txBox="1">
            <a:spLocks/>
          </p:cNvSpPr>
          <p:nvPr/>
        </p:nvSpPr>
        <p:spPr>
          <a:xfrm>
            <a:off x="686535" y="2376269"/>
            <a:ext cx="3009000" cy="2126400"/>
          </a:xfrm>
          <a:prstGeom prst="rect">
            <a:avLst/>
          </a:prstGeom>
          <a:solidFill>
            <a:srgbClr val="FFFFFF"/>
          </a:solid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1pPr>
            <a:lvl2pPr marL="914400" marR="0" lvl="1"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2pPr>
            <a:lvl3pPr marL="1371600" marR="0" lvl="2"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3pPr>
            <a:lvl4pPr marL="1828800" marR="0" lvl="3"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4pPr>
            <a:lvl5pPr marL="2286000" marR="0" lvl="4"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5pPr>
            <a:lvl6pPr marL="2743200" marR="0" lvl="5"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6pPr>
            <a:lvl7pPr marL="3200400" marR="0" lvl="6"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7pPr>
            <a:lvl8pPr marL="3657600" marR="0" lvl="7"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8pPr>
            <a:lvl9pPr marL="4114800" marR="0" lvl="8"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9pPr>
          </a:lstStyle>
          <a:p>
            <a:pPr algn="just"/>
            <a:r>
              <a:rPr lang="en-US" sz="2400" i="1">
                <a:latin typeface="Times New Roman" panose="02020603050405020304" pitchFamily="18" charset="0"/>
                <a:cs typeface="Times New Roman" panose="02020603050405020304" pitchFamily="18" charset="0"/>
              </a:rPr>
              <a:t>“Hãy cầm lấy và đọc”</a:t>
            </a:r>
            <a:endParaRPr lang="en-US" sz="2400">
              <a:latin typeface="Times New Roman" panose="02020603050405020304" pitchFamily="18" charset="0"/>
              <a:cs typeface="Times New Roman" panose="02020603050405020304" pitchFamily="18" charset="0"/>
            </a:endParaRPr>
          </a:p>
        </p:txBody>
      </p:sp>
      <p:sp>
        <p:nvSpPr>
          <p:cNvPr id="1236" name="Google Shape;1623;p57">
            <a:extLst>
              <a:ext uri="{FF2B5EF4-FFF2-40B4-BE49-F238E27FC236}">
                <a16:creationId xmlns:a16="http://schemas.microsoft.com/office/drawing/2014/main" id="{E68AC745-2016-A97A-E006-6F9AA4D7ADC7}"/>
              </a:ext>
            </a:extLst>
          </p:cNvPr>
          <p:cNvSpPr txBox="1">
            <a:spLocks/>
          </p:cNvSpPr>
          <p:nvPr/>
        </p:nvSpPr>
        <p:spPr>
          <a:xfrm>
            <a:off x="4103485" y="3129679"/>
            <a:ext cx="4296900" cy="1587350"/>
          </a:xfrm>
          <a:prstGeom prst="rect">
            <a:avLst/>
          </a:prstGeom>
          <a:solidFill>
            <a:srgbClr val="FFFFFF"/>
          </a:solid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1pPr>
            <a:lvl2pPr marL="914400" marR="0" lvl="1"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2pPr>
            <a:lvl3pPr marL="1371600" marR="0" lvl="2"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3pPr>
            <a:lvl4pPr marL="1828800" marR="0" lvl="3"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4pPr>
            <a:lvl5pPr marL="2286000" marR="0" lvl="4"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5pPr>
            <a:lvl6pPr marL="2743200" marR="0" lvl="5"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6pPr>
            <a:lvl7pPr marL="3200400" marR="0" lvl="6"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7pPr>
            <a:lvl8pPr marL="3657600" marR="0" lvl="7"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8pPr>
            <a:lvl9pPr marL="4114800" marR="0" lvl="8"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9pPr>
          </a:lstStyle>
          <a:p>
            <a:pPr algn="just"/>
            <a:r>
              <a:rPr lang="en-US" sz="2400" i="1">
                <a:latin typeface="Times New Roman" panose="02020603050405020304" pitchFamily="18" charset="0"/>
                <a:cs typeface="Times New Roman" panose="02020603050405020304" pitchFamily="18" charset="0"/>
              </a:rPr>
              <a:t>Hãy tiếp xúc trực tiếp với một cuốn sách, hãy tự trải nghiệm mà không bước qua một trung gian nào. </a:t>
            </a:r>
            <a:endParaRPr lang="en-US" sz="2400">
              <a:latin typeface="Times New Roman" panose="02020603050405020304" pitchFamily="18" charset="0"/>
              <a:cs typeface="Times New Roman" panose="02020603050405020304" pitchFamily="18" charset="0"/>
            </a:endParaRPr>
          </a:p>
        </p:txBody>
      </p:sp>
      <p:sp>
        <p:nvSpPr>
          <p:cNvPr id="1237" name="Google Shape;1624;p57">
            <a:extLst>
              <a:ext uri="{FF2B5EF4-FFF2-40B4-BE49-F238E27FC236}">
                <a16:creationId xmlns:a16="http://schemas.microsoft.com/office/drawing/2014/main" id="{1290012B-3AB1-E7AA-462A-C60E97343669}"/>
              </a:ext>
            </a:extLst>
          </p:cNvPr>
          <p:cNvSpPr/>
          <p:nvPr/>
        </p:nvSpPr>
        <p:spPr>
          <a:xfrm>
            <a:off x="4542126" y="1536790"/>
            <a:ext cx="418261" cy="41280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344" name="Picture 1343">
            <a:extLst>
              <a:ext uri="{FF2B5EF4-FFF2-40B4-BE49-F238E27FC236}">
                <a16:creationId xmlns:a16="http://schemas.microsoft.com/office/drawing/2014/main" id="{95BC7368-6873-4E69-1329-9E2A6E7CBDA4}"/>
              </a:ext>
            </a:extLst>
          </p:cNvPr>
          <p:cNvPicPr>
            <a:picLocks noChangeAspect="1"/>
          </p:cNvPicPr>
          <p:nvPr/>
        </p:nvPicPr>
        <p:blipFill>
          <a:blip r:embed="rId3"/>
          <a:stretch>
            <a:fillRect/>
          </a:stretch>
        </p:blipFill>
        <p:spPr>
          <a:xfrm>
            <a:off x="-66827" y="3304183"/>
            <a:ext cx="2903364" cy="1917992"/>
          </a:xfrm>
          <a:prstGeom prst="rect">
            <a:avLst/>
          </a:prstGeom>
        </p:spPr>
      </p:pic>
    </p:spTree>
    <p:extLst>
      <p:ext uri="{BB962C8B-B14F-4D97-AF65-F5344CB8AC3E}">
        <p14:creationId xmlns:p14="http://schemas.microsoft.com/office/powerpoint/2010/main" val="224921652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22"/>
                                        </p:tgtEl>
                                        <p:attrNameLst>
                                          <p:attrName>style.visibility</p:attrName>
                                        </p:attrNameLst>
                                      </p:cBhvr>
                                      <p:to>
                                        <p:strVal val="visible"/>
                                      </p:to>
                                    </p:set>
                                    <p:animEffect transition="in" filter="barn(inVertical)">
                                      <p:cBhvr>
                                        <p:cTn id="7" dur="500"/>
                                        <p:tgtEl>
                                          <p:spTgt spid="122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385"/>
                                        </p:tgtEl>
                                        <p:attrNameLst>
                                          <p:attrName>style.visibility</p:attrName>
                                        </p:attrNameLst>
                                      </p:cBhvr>
                                      <p:to>
                                        <p:strVal val="visible"/>
                                      </p:to>
                                    </p:set>
                                    <p:animEffect transition="in" filter="barn(inVertical)">
                                      <p:cBhvr>
                                        <p:cTn id="10" dur="500"/>
                                        <p:tgtEl>
                                          <p:spTgt spid="1385"/>
                                        </p:tgtEl>
                                      </p:cBhvr>
                                    </p:animEffect>
                                  </p:childTnLst>
                                </p:cTn>
                              </p:par>
                              <p:par>
                                <p:cTn id="11" presetID="16" presetClass="entr" presetSubtype="21" fill="hold" nodeType="with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barn(inVertical)">
                                      <p:cBhvr>
                                        <p:cTn id="13" dur="500"/>
                                        <p:tgtEl>
                                          <p:spTgt spid="2"/>
                                        </p:tgtEl>
                                      </p:cBhvr>
                                    </p:animEffect>
                                  </p:childTnLst>
                                </p:cTn>
                              </p:par>
                              <p:par>
                                <p:cTn id="14" presetID="16" presetClass="entr" presetSubtype="21" fill="hold" nodeType="withEffect">
                                  <p:stCondLst>
                                    <p:cond delay="0"/>
                                  </p:stCondLst>
                                  <p:childTnLst>
                                    <p:set>
                                      <p:cBhvr>
                                        <p:cTn id="15" dur="1" fill="hold">
                                          <p:stCondLst>
                                            <p:cond delay="0"/>
                                          </p:stCondLst>
                                        </p:cTn>
                                        <p:tgtEl>
                                          <p:spTgt spid="1381"/>
                                        </p:tgtEl>
                                        <p:attrNameLst>
                                          <p:attrName>style.visibility</p:attrName>
                                        </p:attrNameLst>
                                      </p:cBhvr>
                                      <p:to>
                                        <p:strVal val="visible"/>
                                      </p:to>
                                    </p:set>
                                    <p:animEffect transition="in" filter="barn(inVertical)">
                                      <p:cBhvr>
                                        <p:cTn id="16" dur="500"/>
                                        <p:tgtEl>
                                          <p:spTgt spid="1381"/>
                                        </p:tgtEl>
                                      </p:cBhvr>
                                    </p:animEffect>
                                  </p:childTnLst>
                                </p:cTn>
                              </p:par>
                              <p:par>
                                <p:cTn id="17" presetID="16" presetClass="entr" presetSubtype="21" fill="hold" grpId="0" nodeType="withEffect">
                                  <p:stCondLst>
                                    <p:cond delay="0"/>
                                  </p:stCondLst>
                                  <p:childTnLst>
                                    <p:set>
                                      <p:cBhvr>
                                        <p:cTn id="18" dur="1" fill="hold">
                                          <p:stCondLst>
                                            <p:cond delay="0"/>
                                          </p:stCondLst>
                                        </p:cTn>
                                        <p:tgtEl>
                                          <p:spTgt spid="1386"/>
                                        </p:tgtEl>
                                        <p:attrNameLst>
                                          <p:attrName>style.visibility</p:attrName>
                                        </p:attrNameLst>
                                      </p:cBhvr>
                                      <p:to>
                                        <p:strVal val="visible"/>
                                      </p:to>
                                    </p:set>
                                    <p:animEffect transition="in" filter="barn(inVertical)">
                                      <p:cBhvr>
                                        <p:cTn id="19" dur="500"/>
                                        <p:tgtEl>
                                          <p:spTgt spid="1386"/>
                                        </p:tgtEl>
                                      </p:cBhvr>
                                    </p:animEffect>
                                  </p:childTnLst>
                                </p:cTn>
                              </p:par>
                              <p:par>
                                <p:cTn id="20" presetID="16" presetClass="entr" presetSubtype="21" fill="hold" nodeType="withEffect">
                                  <p:stCondLst>
                                    <p:cond delay="0"/>
                                  </p:stCondLst>
                                  <p:childTnLst>
                                    <p:set>
                                      <p:cBhvr>
                                        <p:cTn id="21" dur="1" fill="hold">
                                          <p:stCondLst>
                                            <p:cond delay="0"/>
                                          </p:stCondLst>
                                        </p:cTn>
                                        <p:tgtEl>
                                          <p:spTgt spid="1387"/>
                                        </p:tgtEl>
                                        <p:attrNameLst>
                                          <p:attrName>style.visibility</p:attrName>
                                        </p:attrNameLst>
                                      </p:cBhvr>
                                      <p:to>
                                        <p:strVal val="visible"/>
                                      </p:to>
                                    </p:set>
                                    <p:animEffect transition="in" filter="barn(inVertical)">
                                      <p:cBhvr>
                                        <p:cTn id="22" dur="500"/>
                                        <p:tgtEl>
                                          <p:spTgt spid="1387"/>
                                        </p:tgtEl>
                                      </p:cBhvr>
                                    </p:animEffect>
                                  </p:childTnLst>
                                </p:cTn>
                              </p:par>
                              <p:par>
                                <p:cTn id="23" presetID="16" presetClass="entr" presetSubtype="21" fill="hold" nodeType="withEffect">
                                  <p:stCondLst>
                                    <p:cond delay="0"/>
                                  </p:stCondLst>
                                  <p:childTnLst>
                                    <p:set>
                                      <p:cBhvr>
                                        <p:cTn id="24" dur="1" fill="hold">
                                          <p:stCondLst>
                                            <p:cond delay="0"/>
                                          </p:stCondLst>
                                        </p:cTn>
                                        <p:tgtEl>
                                          <p:spTgt spid="1400"/>
                                        </p:tgtEl>
                                        <p:attrNameLst>
                                          <p:attrName>style.visibility</p:attrName>
                                        </p:attrNameLst>
                                      </p:cBhvr>
                                      <p:to>
                                        <p:strVal val="visible"/>
                                      </p:to>
                                    </p:set>
                                    <p:animEffect transition="in" filter="barn(inVertical)">
                                      <p:cBhvr>
                                        <p:cTn id="25" dur="500"/>
                                        <p:tgtEl>
                                          <p:spTgt spid="1400"/>
                                        </p:tgtEl>
                                      </p:cBhvr>
                                    </p:animEffect>
                                  </p:childTnLst>
                                </p:cTn>
                              </p:par>
                              <p:par>
                                <p:cTn id="26" presetID="16" presetClass="entr" presetSubtype="21" fill="hold" grpId="0" nodeType="withEffect">
                                  <p:stCondLst>
                                    <p:cond delay="0"/>
                                  </p:stCondLst>
                                  <p:childTnLst>
                                    <p:set>
                                      <p:cBhvr>
                                        <p:cTn id="27" dur="1" fill="hold">
                                          <p:stCondLst>
                                            <p:cond delay="0"/>
                                          </p:stCondLst>
                                        </p:cTn>
                                        <p:tgtEl>
                                          <p:spTgt spid="1237"/>
                                        </p:tgtEl>
                                        <p:attrNameLst>
                                          <p:attrName>style.visibility</p:attrName>
                                        </p:attrNameLst>
                                      </p:cBhvr>
                                      <p:to>
                                        <p:strVal val="visible"/>
                                      </p:to>
                                    </p:set>
                                    <p:animEffect transition="in" filter="barn(inVertical)">
                                      <p:cBhvr>
                                        <p:cTn id="28" dur="500"/>
                                        <p:tgtEl>
                                          <p:spTgt spid="1237"/>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1224"/>
                                        </p:tgtEl>
                                        <p:attrNameLst>
                                          <p:attrName>style.visibility</p:attrName>
                                        </p:attrNameLst>
                                      </p:cBhvr>
                                      <p:to>
                                        <p:strVal val="visible"/>
                                      </p:to>
                                    </p:set>
                                    <p:anim calcmode="lin" valueType="num">
                                      <p:cBhvr additive="base">
                                        <p:cTn id="33" dur="500" fill="hold"/>
                                        <p:tgtEl>
                                          <p:spTgt spid="1224"/>
                                        </p:tgtEl>
                                        <p:attrNameLst>
                                          <p:attrName>ppt_x</p:attrName>
                                        </p:attrNameLst>
                                      </p:cBhvr>
                                      <p:tavLst>
                                        <p:tav tm="0">
                                          <p:val>
                                            <p:strVal val="#ppt_x"/>
                                          </p:val>
                                        </p:tav>
                                        <p:tav tm="100000">
                                          <p:val>
                                            <p:strVal val="#ppt_x"/>
                                          </p:val>
                                        </p:tav>
                                      </p:tavLst>
                                    </p:anim>
                                    <p:anim calcmode="lin" valueType="num">
                                      <p:cBhvr additive="base">
                                        <p:cTn id="34" dur="500" fill="hold"/>
                                        <p:tgtEl>
                                          <p:spTgt spid="122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42" presetClass="entr" presetSubtype="0" fill="hold" grpId="0" nodeType="clickEffect">
                                  <p:stCondLst>
                                    <p:cond delay="0"/>
                                  </p:stCondLst>
                                  <p:childTnLst>
                                    <p:set>
                                      <p:cBhvr>
                                        <p:cTn id="38" dur="1" fill="hold">
                                          <p:stCondLst>
                                            <p:cond delay="0"/>
                                          </p:stCondLst>
                                        </p:cTn>
                                        <p:tgtEl>
                                          <p:spTgt spid="1236"/>
                                        </p:tgtEl>
                                        <p:attrNameLst>
                                          <p:attrName>style.visibility</p:attrName>
                                        </p:attrNameLst>
                                      </p:cBhvr>
                                      <p:to>
                                        <p:strVal val="visible"/>
                                      </p:to>
                                    </p:set>
                                    <p:animEffect transition="in" filter="fade">
                                      <p:cBhvr>
                                        <p:cTn id="39" dur="1000"/>
                                        <p:tgtEl>
                                          <p:spTgt spid="1236"/>
                                        </p:tgtEl>
                                      </p:cBhvr>
                                    </p:animEffect>
                                    <p:anim calcmode="lin" valueType="num">
                                      <p:cBhvr>
                                        <p:cTn id="40" dur="1000" fill="hold"/>
                                        <p:tgtEl>
                                          <p:spTgt spid="1236"/>
                                        </p:tgtEl>
                                        <p:attrNameLst>
                                          <p:attrName>ppt_x</p:attrName>
                                        </p:attrNameLst>
                                      </p:cBhvr>
                                      <p:tavLst>
                                        <p:tav tm="0">
                                          <p:val>
                                            <p:strVal val="#ppt_x"/>
                                          </p:val>
                                        </p:tav>
                                        <p:tav tm="100000">
                                          <p:val>
                                            <p:strVal val="#ppt_x"/>
                                          </p:val>
                                        </p:tav>
                                      </p:tavLst>
                                    </p:anim>
                                    <p:anim calcmode="lin" valueType="num">
                                      <p:cBhvr>
                                        <p:cTn id="41" dur="1000" fill="hold"/>
                                        <p:tgtEl>
                                          <p:spTgt spid="12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85" grpId="0" animBg="1"/>
      <p:bldP spid="1386" grpId="0" animBg="1"/>
      <p:bldP spid="1222" grpId="0" animBg="1"/>
      <p:bldP spid="1224" grpId="0" animBg="1"/>
      <p:bldP spid="1236" grpId="0" animBg="1"/>
      <p:bldP spid="1237"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b="1">
                <a:latin typeface="Times New Roman" panose="02020603050405020304" pitchFamily="18" charset="0"/>
                <a:cs typeface="Times New Roman" panose="02020603050405020304" pitchFamily="18" charset="0"/>
              </a:rPr>
              <a:t>3. Thông điệp của tác phẩm</a:t>
            </a: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EB911883-DE28-73B4-C5AB-6CBE7AAC10E4}"/>
              </a:ext>
            </a:extLst>
          </p:cNvPr>
          <p:cNvGrpSpPr/>
          <p:nvPr/>
        </p:nvGrpSpPr>
        <p:grpSpPr>
          <a:xfrm>
            <a:off x="8089619" y="4238542"/>
            <a:ext cx="947844" cy="834771"/>
            <a:chOff x="0" y="2291150"/>
            <a:chExt cx="1962250" cy="1654224"/>
          </a:xfrm>
        </p:grpSpPr>
        <p:grpSp>
          <p:nvGrpSpPr>
            <p:cNvPr id="56" name="Google Shape;1300;p52">
              <a:extLst>
                <a:ext uri="{FF2B5EF4-FFF2-40B4-BE49-F238E27FC236}">
                  <a16:creationId xmlns:a16="http://schemas.microsoft.com/office/drawing/2014/main" id="{1E3726E5-3618-6DD5-7BA8-181297481DA0}"/>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F9D7C914-BD51-62C6-B05A-B33566B3F2C7}"/>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7F527767-F625-E4E1-3ED7-AF9821C163C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FA82C91D-9137-BFCA-C6C8-3E8ECE37A55C}"/>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E2A62597-CC27-2328-495C-337954FA7D44}"/>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1391302F-E9E4-6988-B965-D7817D611B1D}"/>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F2F0BA8B-F751-4337-A0AD-8E62BAE99837}"/>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3600BC60-C50C-BAC8-75E3-82AA1FFFDEF2}"/>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71C9CD8B-C345-7E75-E1E2-3D3270AD524F}"/>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A62755C0-3CCA-3265-3A7E-6905C2435A4A}"/>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8C323048-1921-ECB2-EAA7-FF664ECE798A}"/>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28800A37-409B-E1A9-B062-08D164BFB430}"/>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1908E444-868F-7125-88AE-9AED66B25A02}"/>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A4B74EF6-C68A-8041-A04E-29FC9DB4B15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676E7A2C-0135-C150-61B7-AC270599E443}"/>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AFE0390B-4C8E-B1B7-0D8D-EF943064B309}"/>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74EE714A-87FE-FFE1-1195-FB7EC64B55E3}"/>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CBA62499-E100-5BCB-28CB-8DFC582B0195}"/>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0E919918-58F0-8909-7819-5630B8C294D1}"/>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ADD83781-66AF-2F01-1404-83333529EB99}"/>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A2EC6F27-D580-E323-F44B-5EE47D859960}"/>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A2044E36-CCA9-9A89-3658-8D5B7A6BBB72}"/>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C7B5E34B-3FBE-D1E2-C472-F4B6376DBAF5}"/>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D78F443E-CBDF-3828-FA6B-7623D1D18975}"/>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43DDD844-96C2-1471-29A8-9D42881D053C}"/>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E430F2DD-68DF-1BBC-99F5-94BD94B71D3C}"/>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9B573F5B-E7A8-6FD8-3C80-50C2E5792D77}"/>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16E35578-126F-7194-C770-E8CD0EBB20AF}"/>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99779505-F7C9-2A5C-1E4A-4ED7840D5E6E}"/>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BA1BF56A-F101-76DA-1BFC-5D4867A61E7D}"/>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C9E55FB2-5DA9-9F2F-2AF9-6B87AE37C620}"/>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530C1159-59D5-8DBD-DB6F-707E14C91C0F}"/>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2580D94-F6A5-DE31-A096-F3DB4DBE8930}"/>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19E0810A-73C1-F193-282A-A2AEE0A04C0F}"/>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D263033-B5A5-249E-9785-6A0F50947538}"/>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DD92A7A1-FF4D-A000-6778-A487FD2C36C5}"/>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C5EACE45-6330-45D9-8805-69E9A336DB28}"/>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8BA53FB3-2B0E-22F7-0182-E6BEA48562E7}"/>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BC4F0B64-0564-A61E-1253-A5552172265A}"/>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AB1E03FF-5BE8-2E73-72BF-1F4AF90B670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F4B55AE4-1681-F52B-068C-9674B31D191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87377756-A8F0-C606-92F3-B56B804B34C7}"/>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B922DD6-C836-29F0-4EBC-AD3C224C660A}"/>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D416B4FD-CEE6-DA72-4A00-7FD808F8679C}"/>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E9351DB4-9B99-C250-C037-3A0D51ABC30B}"/>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9079D00C-6323-6CB3-9494-C6E2A426E1B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A62D4BF8-6978-C6CA-5DF7-CFE1CF318B4A}"/>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A76BD91C-3475-269F-1509-EF7C935969A6}"/>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6F505B35-50A6-E8E5-80C5-FA72E15836DB}"/>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A7A1AF33-C450-746D-9D7D-E1630F97785B}"/>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63ECBC10-51AD-63BD-FD13-1D48E4CCA392}"/>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712E2583-AECA-46CE-68D8-2420DAA91C65}"/>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6CA495B7-A56B-457F-F5FC-E358C1908807}"/>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2906676A-9B15-B793-D51D-EC7A47209D49}"/>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8E129CF8-D6E7-4D5E-7E4F-B91072495194}"/>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552838E1-7C0A-FBE9-24C9-0D49E05B2575}"/>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C4877C85-DA13-2085-4908-D2CAFD997585}"/>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F3473193-D573-8176-7C95-BEB3AE021DDE}"/>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9DF18108-6ADE-B5F2-3AEF-ACFC7F8FF6CD}"/>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021B09F8-64E9-F46E-9561-53BE862C8C45}"/>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11BA593-F394-4150-4CA4-0ED2E9D83742}"/>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A7FEADC2-0152-E403-B449-CE502A6DDE3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6746F894-7EB1-5B02-89CB-C9B05BC4900C}"/>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FDA6DB6B-CBA7-10A0-7F32-9BEEB87E9A57}"/>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EEC1F5DF-ADB0-6B1E-2928-8AC5EB199A28}"/>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030F9FB9-6CE5-9812-A49C-63B28D6CFDC1}"/>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BC5446A2-2475-981A-3858-CA6A6A052DCE}"/>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E752C07E-9E64-0C7C-ADF7-B4AABEB0ACBC}"/>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89" name="Google Shape;2167;p41">
            <a:extLst>
              <a:ext uri="{FF2B5EF4-FFF2-40B4-BE49-F238E27FC236}">
                <a16:creationId xmlns:a16="http://schemas.microsoft.com/office/drawing/2014/main" id="{7C36599F-9F4A-CEFC-A34D-D0FD72390A7C}"/>
              </a:ext>
            </a:extLst>
          </p:cNvPr>
          <p:cNvGrpSpPr/>
          <p:nvPr/>
        </p:nvGrpSpPr>
        <p:grpSpPr>
          <a:xfrm>
            <a:off x="3280602" y="1971668"/>
            <a:ext cx="1600289" cy="2892401"/>
            <a:chOff x="3658847" y="1805024"/>
            <a:chExt cx="1732303" cy="2927050"/>
          </a:xfrm>
        </p:grpSpPr>
        <p:sp>
          <p:nvSpPr>
            <p:cNvPr id="1290" name="Google Shape;2168;p41">
              <a:extLst>
                <a:ext uri="{FF2B5EF4-FFF2-40B4-BE49-F238E27FC236}">
                  <a16:creationId xmlns:a16="http://schemas.microsoft.com/office/drawing/2014/main" id="{589496DB-31F6-0F2F-1BCC-053AAF6B3BC1}"/>
                </a:ext>
              </a:extLst>
            </p:cNvPr>
            <p:cNvSpPr/>
            <p:nvPr/>
          </p:nvSpPr>
          <p:spPr>
            <a:xfrm>
              <a:off x="3741767" y="4486773"/>
              <a:ext cx="1430464" cy="245300"/>
            </a:xfrm>
            <a:custGeom>
              <a:avLst/>
              <a:gdLst/>
              <a:ahLst/>
              <a:cxnLst/>
              <a:rect l="l" t="t" r="r" b="b"/>
              <a:pathLst>
                <a:path w="58758" h="10076" extrusionOk="0">
                  <a:moveTo>
                    <a:pt x="28469" y="0"/>
                  </a:moveTo>
                  <a:lnTo>
                    <a:pt x="26805" y="16"/>
                  </a:lnTo>
                  <a:lnTo>
                    <a:pt x="25205" y="31"/>
                  </a:lnTo>
                  <a:lnTo>
                    <a:pt x="23635" y="63"/>
                  </a:lnTo>
                  <a:lnTo>
                    <a:pt x="22129" y="110"/>
                  </a:lnTo>
                  <a:lnTo>
                    <a:pt x="20653" y="157"/>
                  </a:lnTo>
                  <a:lnTo>
                    <a:pt x="19241" y="235"/>
                  </a:lnTo>
                  <a:lnTo>
                    <a:pt x="17876" y="314"/>
                  </a:lnTo>
                  <a:lnTo>
                    <a:pt x="16542" y="392"/>
                  </a:lnTo>
                  <a:lnTo>
                    <a:pt x="15270" y="502"/>
                  </a:lnTo>
                  <a:lnTo>
                    <a:pt x="14046" y="612"/>
                  </a:lnTo>
                  <a:lnTo>
                    <a:pt x="12869" y="738"/>
                  </a:lnTo>
                  <a:lnTo>
                    <a:pt x="11755" y="863"/>
                  </a:lnTo>
                  <a:lnTo>
                    <a:pt x="10672" y="989"/>
                  </a:lnTo>
                  <a:lnTo>
                    <a:pt x="9652" y="1146"/>
                  </a:lnTo>
                  <a:lnTo>
                    <a:pt x="8679" y="1303"/>
                  </a:lnTo>
                  <a:lnTo>
                    <a:pt x="7753" y="1460"/>
                  </a:lnTo>
                  <a:lnTo>
                    <a:pt x="6874" y="1632"/>
                  </a:lnTo>
                  <a:lnTo>
                    <a:pt x="6058" y="1805"/>
                  </a:lnTo>
                  <a:lnTo>
                    <a:pt x="5289" y="1977"/>
                  </a:lnTo>
                  <a:lnTo>
                    <a:pt x="4567" y="2166"/>
                  </a:lnTo>
                  <a:lnTo>
                    <a:pt x="3893" y="2354"/>
                  </a:lnTo>
                  <a:lnTo>
                    <a:pt x="3280" y="2558"/>
                  </a:lnTo>
                  <a:lnTo>
                    <a:pt x="2716" y="2762"/>
                  </a:lnTo>
                  <a:lnTo>
                    <a:pt x="2198" y="2966"/>
                  </a:lnTo>
                  <a:lnTo>
                    <a:pt x="1743" y="3170"/>
                  </a:lnTo>
                  <a:lnTo>
                    <a:pt x="1334" y="3390"/>
                  </a:lnTo>
                  <a:lnTo>
                    <a:pt x="989" y="3610"/>
                  </a:lnTo>
                  <a:lnTo>
                    <a:pt x="691" y="3829"/>
                  </a:lnTo>
                  <a:lnTo>
                    <a:pt x="440" y="4049"/>
                  </a:lnTo>
                  <a:lnTo>
                    <a:pt x="346" y="4159"/>
                  </a:lnTo>
                  <a:lnTo>
                    <a:pt x="252" y="4269"/>
                  </a:lnTo>
                  <a:lnTo>
                    <a:pt x="173" y="4379"/>
                  </a:lnTo>
                  <a:lnTo>
                    <a:pt x="110" y="4488"/>
                  </a:lnTo>
                  <a:lnTo>
                    <a:pt x="63" y="4598"/>
                  </a:lnTo>
                  <a:lnTo>
                    <a:pt x="32" y="4724"/>
                  </a:lnTo>
                  <a:lnTo>
                    <a:pt x="16" y="4834"/>
                  </a:lnTo>
                  <a:lnTo>
                    <a:pt x="1" y="4944"/>
                  </a:lnTo>
                  <a:lnTo>
                    <a:pt x="16" y="5053"/>
                  </a:lnTo>
                  <a:lnTo>
                    <a:pt x="32" y="5163"/>
                  </a:lnTo>
                  <a:lnTo>
                    <a:pt x="63" y="5289"/>
                  </a:lnTo>
                  <a:lnTo>
                    <a:pt x="126" y="5399"/>
                  </a:lnTo>
                  <a:lnTo>
                    <a:pt x="173" y="5509"/>
                  </a:lnTo>
                  <a:lnTo>
                    <a:pt x="252" y="5618"/>
                  </a:lnTo>
                  <a:lnTo>
                    <a:pt x="346" y="5728"/>
                  </a:lnTo>
                  <a:lnTo>
                    <a:pt x="456" y="5838"/>
                  </a:lnTo>
                  <a:lnTo>
                    <a:pt x="565" y="5964"/>
                  </a:lnTo>
                  <a:lnTo>
                    <a:pt x="707" y="6074"/>
                  </a:lnTo>
                  <a:lnTo>
                    <a:pt x="1005" y="6293"/>
                  </a:lnTo>
                  <a:lnTo>
                    <a:pt x="1366" y="6513"/>
                  </a:lnTo>
                  <a:lnTo>
                    <a:pt x="1790" y="6717"/>
                  </a:lnTo>
                  <a:lnTo>
                    <a:pt x="2260" y="6937"/>
                  </a:lnTo>
                  <a:lnTo>
                    <a:pt x="2794" y="7141"/>
                  </a:lnTo>
                  <a:lnTo>
                    <a:pt x="3390" y="7345"/>
                  </a:lnTo>
                  <a:lnTo>
                    <a:pt x="4034" y="7549"/>
                  </a:lnTo>
                  <a:lnTo>
                    <a:pt x="4740" y="7753"/>
                  </a:lnTo>
                  <a:lnTo>
                    <a:pt x="5509" y="7941"/>
                  </a:lnTo>
                  <a:lnTo>
                    <a:pt x="6325" y="8129"/>
                  </a:lnTo>
                  <a:lnTo>
                    <a:pt x="7204" y="8302"/>
                  </a:lnTo>
                  <a:lnTo>
                    <a:pt x="8146" y="8475"/>
                  </a:lnTo>
                  <a:lnTo>
                    <a:pt x="9150" y="8647"/>
                  </a:lnTo>
                  <a:lnTo>
                    <a:pt x="10201" y="8804"/>
                  </a:lnTo>
                  <a:lnTo>
                    <a:pt x="11331" y="8961"/>
                  </a:lnTo>
                  <a:lnTo>
                    <a:pt x="12508" y="9102"/>
                  </a:lnTo>
                  <a:lnTo>
                    <a:pt x="13748" y="9244"/>
                  </a:lnTo>
                  <a:lnTo>
                    <a:pt x="15035" y="9369"/>
                  </a:lnTo>
                  <a:lnTo>
                    <a:pt x="16400" y="9495"/>
                  </a:lnTo>
                  <a:lnTo>
                    <a:pt x="17813" y="9605"/>
                  </a:lnTo>
                  <a:lnTo>
                    <a:pt x="19304" y="9699"/>
                  </a:lnTo>
                  <a:lnTo>
                    <a:pt x="20842" y="9793"/>
                  </a:lnTo>
                  <a:lnTo>
                    <a:pt x="22442" y="9856"/>
                  </a:lnTo>
                  <a:lnTo>
                    <a:pt x="24106" y="9934"/>
                  </a:lnTo>
                  <a:lnTo>
                    <a:pt x="25832" y="9981"/>
                  </a:lnTo>
                  <a:lnTo>
                    <a:pt x="27621" y="10028"/>
                  </a:lnTo>
                  <a:lnTo>
                    <a:pt x="29787" y="10060"/>
                  </a:lnTo>
                  <a:lnTo>
                    <a:pt x="31859" y="10075"/>
                  </a:lnTo>
                  <a:lnTo>
                    <a:pt x="33444" y="10060"/>
                  </a:lnTo>
                  <a:lnTo>
                    <a:pt x="34997" y="10044"/>
                  </a:lnTo>
                  <a:lnTo>
                    <a:pt x="36488" y="10013"/>
                  </a:lnTo>
                  <a:lnTo>
                    <a:pt x="37932" y="9966"/>
                  </a:lnTo>
                  <a:lnTo>
                    <a:pt x="39329" y="9918"/>
                  </a:lnTo>
                  <a:lnTo>
                    <a:pt x="40678" y="9840"/>
                  </a:lnTo>
                  <a:lnTo>
                    <a:pt x="41997" y="9762"/>
                  </a:lnTo>
                  <a:lnTo>
                    <a:pt x="43252" y="9683"/>
                  </a:lnTo>
                  <a:lnTo>
                    <a:pt x="44461" y="9573"/>
                  </a:lnTo>
                  <a:lnTo>
                    <a:pt x="45622" y="9463"/>
                  </a:lnTo>
                  <a:lnTo>
                    <a:pt x="46736" y="9353"/>
                  </a:lnTo>
                  <a:lnTo>
                    <a:pt x="47788" y="9212"/>
                  </a:lnTo>
                  <a:lnTo>
                    <a:pt x="48808" y="9087"/>
                  </a:lnTo>
                  <a:lnTo>
                    <a:pt x="49781" y="8930"/>
                  </a:lnTo>
                  <a:lnTo>
                    <a:pt x="50691" y="8789"/>
                  </a:lnTo>
                  <a:lnTo>
                    <a:pt x="51570" y="8616"/>
                  </a:lnTo>
                  <a:lnTo>
                    <a:pt x="52386" y="8459"/>
                  </a:lnTo>
                  <a:lnTo>
                    <a:pt x="53155" y="8286"/>
                  </a:lnTo>
                  <a:lnTo>
                    <a:pt x="53877" y="8098"/>
                  </a:lnTo>
                  <a:lnTo>
                    <a:pt x="54552" y="7910"/>
                  </a:lnTo>
                  <a:lnTo>
                    <a:pt x="55179" y="7721"/>
                  </a:lnTo>
                  <a:lnTo>
                    <a:pt x="55760" y="7517"/>
                  </a:lnTo>
                  <a:lnTo>
                    <a:pt x="56278" y="7329"/>
                  </a:lnTo>
                  <a:lnTo>
                    <a:pt x="56749" y="7125"/>
                  </a:lnTo>
                  <a:lnTo>
                    <a:pt x="57172" y="6905"/>
                  </a:lnTo>
                  <a:lnTo>
                    <a:pt x="57549" y="6701"/>
                  </a:lnTo>
                  <a:lnTo>
                    <a:pt x="57879" y="6482"/>
                  </a:lnTo>
                  <a:lnTo>
                    <a:pt x="58146" y="6262"/>
                  </a:lnTo>
                  <a:lnTo>
                    <a:pt x="58381" y="6042"/>
                  </a:lnTo>
                  <a:lnTo>
                    <a:pt x="58459" y="5932"/>
                  </a:lnTo>
                  <a:lnTo>
                    <a:pt x="58554" y="5822"/>
                  </a:lnTo>
                  <a:lnTo>
                    <a:pt x="58616" y="5713"/>
                  </a:lnTo>
                  <a:lnTo>
                    <a:pt x="58663" y="5603"/>
                  </a:lnTo>
                  <a:lnTo>
                    <a:pt x="58710" y="5477"/>
                  </a:lnTo>
                  <a:lnTo>
                    <a:pt x="58742" y="5367"/>
                  </a:lnTo>
                  <a:lnTo>
                    <a:pt x="58758" y="5257"/>
                  </a:lnTo>
                  <a:lnTo>
                    <a:pt x="58758" y="5148"/>
                  </a:lnTo>
                  <a:lnTo>
                    <a:pt x="58758" y="5038"/>
                  </a:lnTo>
                  <a:lnTo>
                    <a:pt x="58726" y="4912"/>
                  </a:lnTo>
                  <a:lnTo>
                    <a:pt x="58695" y="4802"/>
                  </a:lnTo>
                  <a:lnTo>
                    <a:pt x="58648" y="4692"/>
                  </a:lnTo>
                  <a:lnTo>
                    <a:pt x="58585" y="4583"/>
                  </a:lnTo>
                  <a:lnTo>
                    <a:pt x="58522" y="4473"/>
                  </a:lnTo>
                  <a:lnTo>
                    <a:pt x="58428" y="4363"/>
                  </a:lnTo>
                  <a:lnTo>
                    <a:pt x="58334" y="4237"/>
                  </a:lnTo>
                  <a:lnTo>
                    <a:pt x="58098" y="4018"/>
                  </a:lnTo>
                  <a:lnTo>
                    <a:pt x="57816" y="3798"/>
                  </a:lnTo>
                  <a:lnTo>
                    <a:pt x="57471" y="3578"/>
                  </a:lnTo>
                  <a:lnTo>
                    <a:pt x="57078" y="3374"/>
                  </a:lnTo>
                  <a:lnTo>
                    <a:pt x="56639" y="3155"/>
                  </a:lnTo>
                  <a:lnTo>
                    <a:pt x="56137" y="2950"/>
                  </a:lnTo>
                  <a:lnTo>
                    <a:pt x="55603" y="2746"/>
                  </a:lnTo>
                  <a:lnTo>
                    <a:pt x="54991" y="2542"/>
                  </a:lnTo>
                  <a:lnTo>
                    <a:pt x="54348" y="2338"/>
                  </a:lnTo>
                  <a:lnTo>
                    <a:pt x="53641" y="2150"/>
                  </a:lnTo>
                  <a:lnTo>
                    <a:pt x="52888" y="1962"/>
                  </a:lnTo>
                  <a:lnTo>
                    <a:pt x="52072" y="1789"/>
                  </a:lnTo>
                  <a:lnTo>
                    <a:pt x="51209" y="1617"/>
                  </a:lnTo>
                  <a:lnTo>
                    <a:pt x="50299" y="1444"/>
                  </a:lnTo>
                  <a:lnTo>
                    <a:pt x="49326" y="1287"/>
                  </a:lnTo>
                  <a:lnTo>
                    <a:pt x="48306" y="1130"/>
                  </a:lnTo>
                  <a:lnTo>
                    <a:pt x="47223" y="989"/>
                  </a:lnTo>
                  <a:lnTo>
                    <a:pt x="46093" y="848"/>
                  </a:lnTo>
                  <a:lnTo>
                    <a:pt x="44916" y="722"/>
                  </a:lnTo>
                  <a:lnTo>
                    <a:pt x="43676" y="596"/>
                  </a:lnTo>
                  <a:lnTo>
                    <a:pt x="42373" y="487"/>
                  </a:lnTo>
                  <a:lnTo>
                    <a:pt x="41039" y="392"/>
                  </a:lnTo>
                  <a:lnTo>
                    <a:pt x="39627" y="298"/>
                  </a:lnTo>
                  <a:lnTo>
                    <a:pt x="38183" y="220"/>
                  </a:lnTo>
                  <a:lnTo>
                    <a:pt x="36677" y="157"/>
                  </a:lnTo>
                  <a:lnTo>
                    <a:pt x="35107" y="110"/>
                  </a:lnTo>
                  <a:lnTo>
                    <a:pt x="33491" y="63"/>
                  </a:lnTo>
                  <a:lnTo>
                    <a:pt x="30933" y="16"/>
                  </a:lnTo>
                  <a:lnTo>
                    <a:pt x="28469" y="0"/>
                  </a:lnTo>
                  <a:close/>
                </a:path>
              </a:pathLst>
            </a:custGeom>
            <a:solidFill>
              <a:srgbClr val="666666">
                <a:alpha val="1254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2169;p41">
              <a:extLst>
                <a:ext uri="{FF2B5EF4-FFF2-40B4-BE49-F238E27FC236}">
                  <a16:creationId xmlns:a16="http://schemas.microsoft.com/office/drawing/2014/main" id="{A3227D8B-59C6-8F59-73D0-8E30495EF24E}"/>
                </a:ext>
              </a:extLst>
            </p:cNvPr>
            <p:cNvSpPr/>
            <p:nvPr/>
          </p:nvSpPr>
          <p:spPr>
            <a:xfrm>
              <a:off x="3741767" y="4486773"/>
              <a:ext cx="1430464" cy="245300"/>
            </a:xfrm>
            <a:custGeom>
              <a:avLst/>
              <a:gdLst/>
              <a:ahLst/>
              <a:cxnLst/>
              <a:rect l="l" t="t" r="r" b="b"/>
              <a:pathLst>
                <a:path w="58758" h="10076" fill="none" extrusionOk="0">
                  <a:moveTo>
                    <a:pt x="28469" y="0"/>
                  </a:moveTo>
                  <a:lnTo>
                    <a:pt x="28469" y="0"/>
                  </a:lnTo>
                  <a:lnTo>
                    <a:pt x="26805" y="16"/>
                  </a:lnTo>
                  <a:lnTo>
                    <a:pt x="25205" y="31"/>
                  </a:lnTo>
                  <a:lnTo>
                    <a:pt x="23635" y="63"/>
                  </a:lnTo>
                  <a:lnTo>
                    <a:pt x="22129" y="110"/>
                  </a:lnTo>
                  <a:lnTo>
                    <a:pt x="20653" y="157"/>
                  </a:lnTo>
                  <a:lnTo>
                    <a:pt x="19241" y="235"/>
                  </a:lnTo>
                  <a:lnTo>
                    <a:pt x="17876" y="314"/>
                  </a:lnTo>
                  <a:lnTo>
                    <a:pt x="16542" y="392"/>
                  </a:lnTo>
                  <a:lnTo>
                    <a:pt x="15270" y="502"/>
                  </a:lnTo>
                  <a:lnTo>
                    <a:pt x="14046" y="612"/>
                  </a:lnTo>
                  <a:lnTo>
                    <a:pt x="12869" y="738"/>
                  </a:lnTo>
                  <a:lnTo>
                    <a:pt x="11755" y="863"/>
                  </a:lnTo>
                  <a:lnTo>
                    <a:pt x="10672" y="989"/>
                  </a:lnTo>
                  <a:lnTo>
                    <a:pt x="9652" y="1146"/>
                  </a:lnTo>
                  <a:lnTo>
                    <a:pt x="8679" y="1303"/>
                  </a:lnTo>
                  <a:lnTo>
                    <a:pt x="7753" y="1460"/>
                  </a:lnTo>
                  <a:lnTo>
                    <a:pt x="6874" y="1632"/>
                  </a:lnTo>
                  <a:lnTo>
                    <a:pt x="6058" y="1805"/>
                  </a:lnTo>
                  <a:lnTo>
                    <a:pt x="5289" y="1977"/>
                  </a:lnTo>
                  <a:lnTo>
                    <a:pt x="4567" y="2166"/>
                  </a:lnTo>
                  <a:lnTo>
                    <a:pt x="3893" y="2354"/>
                  </a:lnTo>
                  <a:lnTo>
                    <a:pt x="3280" y="2558"/>
                  </a:lnTo>
                  <a:lnTo>
                    <a:pt x="2716" y="2762"/>
                  </a:lnTo>
                  <a:lnTo>
                    <a:pt x="2198" y="2966"/>
                  </a:lnTo>
                  <a:lnTo>
                    <a:pt x="1743" y="3170"/>
                  </a:lnTo>
                  <a:lnTo>
                    <a:pt x="1334" y="3390"/>
                  </a:lnTo>
                  <a:lnTo>
                    <a:pt x="989" y="3610"/>
                  </a:lnTo>
                  <a:lnTo>
                    <a:pt x="691" y="3829"/>
                  </a:lnTo>
                  <a:lnTo>
                    <a:pt x="440" y="4049"/>
                  </a:lnTo>
                  <a:lnTo>
                    <a:pt x="346" y="4159"/>
                  </a:lnTo>
                  <a:lnTo>
                    <a:pt x="252" y="4269"/>
                  </a:lnTo>
                  <a:lnTo>
                    <a:pt x="173" y="4379"/>
                  </a:lnTo>
                  <a:lnTo>
                    <a:pt x="110" y="4488"/>
                  </a:lnTo>
                  <a:lnTo>
                    <a:pt x="63" y="4598"/>
                  </a:lnTo>
                  <a:lnTo>
                    <a:pt x="32" y="4724"/>
                  </a:lnTo>
                  <a:lnTo>
                    <a:pt x="16" y="4834"/>
                  </a:lnTo>
                  <a:lnTo>
                    <a:pt x="1" y="4944"/>
                  </a:lnTo>
                  <a:lnTo>
                    <a:pt x="16" y="5053"/>
                  </a:lnTo>
                  <a:lnTo>
                    <a:pt x="32" y="5163"/>
                  </a:lnTo>
                  <a:lnTo>
                    <a:pt x="63" y="5289"/>
                  </a:lnTo>
                  <a:lnTo>
                    <a:pt x="126" y="5399"/>
                  </a:lnTo>
                  <a:lnTo>
                    <a:pt x="173" y="5509"/>
                  </a:lnTo>
                  <a:lnTo>
                    <a:pt x="252" y="5618"/>
                  </a:lnTo>
                  <a:lnTo>
                    <a:pt x="346" y="5728"/>
                  </a:lnTo>
                  <a:lnTo>
                    <a:pt x="456" y="5838"/>
                  </a:lnTo>
                  <a:lnTo>
                    <a:pt x="565" y="5964"/>
                  </a:lnTo>
                  <a:lnTo>
                    <a:pt x="707" y="6074"/>
                  </a:lnTo>
                  <a:lnTo>
                    <a:pt x="1005" y="6293"/>
                  </a:lnTo>
                  <a:lnTo>
                    <a:pt x="1366" y="6513"/>
                  </a:lnTo>
                  <a:lnTo>
                    <a:pt x="1790" y="6717"/>
                  </a:lnTo>
                  <a:lnTo>
                    <a:pt x="2260" y="6937"/>
                  </a:lnTo>
                  <a:lnTo>
                    <a:pt x="2794" y="7141"/>
                  </a:lnTo>
                  <a:lnTo>
                    <a:pt x="3390" y="7345"/>
                  </a:lnTo>
                  <a:lnTo>
                    <a:pt x="4034" y="7549"/>
                  </a:lnTo>
                  <a:lnTo>
                    <a:pt x="4740" y="7753"/>
                  </a:lnTo>
                  <a:lnTo>
                    <a:pt x="5509" y="7941"/>
                  </a:lnTo>
                  <a:lnTo>
                    <a:pt x="6325" y="8129"/>
                  </a:lnTo>
                  <a:lnTo>
                    <a:pt x="7204" y="8302"/>
                  </a:lnTo>
                  <a:lnTo>
                    <a:pt x="8146" y="8475"/>
                  </a:lnTo>
                  <a:lnTo>
                    <a:pt x="9150" y="8647"/>
                  </a:lnTo>
                  <a:lnTo>
                    <a:pt x="10201" y="8804"/>
                  </a:lnTo>
                  <a:lnTo>
                    <a:pt x="11331" y="8961"/>
                  </a:lnTo>
                  <a:lnTo>
                    <a:pt x="12508" y="9102"/>
                  </a:lnTo>
                  <a:lnTo>
                    <a:pt x="13748" y="9244"/>
                  </a:lnTo>
                  <a:lnTo>
                    <a:pt x="15035" y="9369"/>
                  </a:lnTo>
                  <a:lnTo>
                    <a:pt x="16400" y="9495"/>
                  </a:lnTo>
                  <a:lnTo>
                    <a:pt x="17813" y="9605"/>
                  </a:lnTo>
                  <a:lnTo>
                    <a:pt x="19304" y="9699"/>
                  </a:lnTo>
                  <a:lnTo>
                    <a:pt x="20842" y="9793"/>
                  </a:lnTo>
                  <a:lnTo>
                    <a:pt x="22442" y="9856"/>
                  </a:lnTo>
                  <a:lnTo>
                    <a:pt x="24106" y="9934"/>
                  </a:lnTo>
                  <a:lnTo>
                    <a:pt x="25832" y="9981"/>
                  </a:lnTo>
                  <a:lnTo>
                    <a:pt x="27621" y="10028"/>
                  </a:lnTo>
                  <a:lnTo>
                    <a:pt x="27621" y="10028"/>
                  </a:lnTo>
                  <a:lnTo>
                    <a:pt x="29787" y="10060"/>
                  </a:lnTo>
                  <a:lnTo>
                    <a:pt x="31859" y="10075"/>
                  </a:lnTo>
                  <a:lnTo>
                    <a:pt x="31859" y="10075"/>
                  </a:lnTo>
                  <a:lnTo>
                    <a:pt x="33444" y="10060"/>
                  </a:lnTo>
                  <a:lnTo>
                    <a:pt x="34997" y="10044"/>
                  </a:lnTo>
                  <a:lnTo>
                    <a:pt x="36488" y="10013"/>
                  </a:lnTo>
                  <a:lnTo>
                    <a:pt x="37932" y="9966"/>
                  </a:lnTo>
                  <a:lnTo>
                    <a:pt x="39329" y="9918"/>
                  </a:lnTo>
                  <a:lnTo>
                    <a:pt x="40678" y="9840"/>
                  </a:lnTo>
                  <a:lnTo>
                    <a:pt x="41997" y="9762"/>
                  </a:lnTo>
                  <a:lnTo>
                    <a:pt x="43252" y="9683"/>
                  </a:lnTo>
                  <a:lnTo>
                    <a:pt x="44461" y="9573"/>
                  </a:lnTo>
                  <a:lnTo>
                    <a:pt x="45622" y="9463"/>
                  </a:lnTo>
                  <a:lnTo>
                    <a:pt x="46736" y="9353"/>
                  </a:lnTo>
                  <a:lnTo>
                    <a:pt x="47788" y="9212"/>
                  </a:lnTo>
                  <a:lnTo>
                    <a:pt x="48808" y="9087"/>
                  </a:lnTo>
                  <a:lnTo>
                    <a:pt x="49781" y="8930"/>
                  </a:lnTo>
                  <a:lnTo>
                    <a:pt x="50691" y="8789"/>
                  </a:lnTo>
                  <a:lnTo>
                    <a:pt x="51570" y="8616"/>
                  </a:lnTo>
                  <a:lnTo>
                    <a:pt x="52386" y="8459"/>
                  </a:lnTo>
                  <a:lnTo>
                    <a:pt x="53155" y="8286"/>
                  </a:lnTo>
                  <a:lnTo>
                    <a:pt x="53877" y="8098"/>
                  </a:lnTo>
                  <a:lnTo>
                    <a:pt x="54552" y="7910"/>
                  </a:lnTo>
                  <a:lnTo>
                    <a:pt x="55179" y="7721"/>
                  </a:lnTo>
                  <a:lnTo>
                    <a:pt x="55760" y="7517"/>
                  </a:lnTo>
                  <a:lnTo>
                    <a:pt x="56278" y="7329"/>
                  </a:lnTo>
                  <a:lnTo>
                    <a:pt x="56749" y="7125"/>
                  </a:lnTo>
                  <a:lnTo>
                    <a:pt x="57172" y="6905"/>
                  </a:lnTo>
                  <a:lnTo>
                    <a:pt x="57549" y="6701"/>
                  </a:lnTo>
                  <a:lnTo>
                    <a:pt x="57879" y="6482"/>
                  </a:lnTo>
                  <a:lnTo>
                    <a:pt x="58146" y="6262"/>
                  </a:lnTo>
                  <a:lnTo>
                    <a:pt x="58381" y="6042"/>
                  </a:lnTo>
                  <a:lnTo>
                    <a:pt x="58459" y="5932"/>
                  </a:lnTo>
                  <a:lnTo>
                    <a:pt x="58554" y="5822"/>
                  </a:lnTo>
                  <a:lnTo>
                    <a:pt x="58616" y="5713"/>
                  </a:lnTo>
                  <a:lnTo>
                    <a:pt x="58663" y="5603"/>
                  </a:lnTo>
                  <a:lnTo>
                    <a:pt x="58710" y="5477"/>
                  </a:lnTo>
                  <a:lnTo>
                    <a:pt x="58742" y="5367"/>
                  </a:lnTo>
                  <a:lnTo>
                    <a:pt x="58758" y="5257"/>
                  </a:lnTo>
                  <a:lnTo>
                    <a:pt x="58758" y="5148"/>
                  </a:lnTo>
                  <a:lnTo>
                    <a:pt x="58758" y="5038"/>
                  </a:lnTo>
                  <a:lnTo>
                    <a:pt x="58726" y="4912"/>
                  </a:lnTo>
                  <a:lnTo>
                    <a:pt x="58695" y="4802"/>
                  </a:lnTo>
                  <a:lnTo>
                    <a:pt x="58648" y="4692"/>
                  </a:lnTo>
                  <a:lnTo>
                    <a:pt x="58585" y="4583"/>
                  </a:lnTo>
                  <a:lnTo>
                    <a:pt x="58522" y="4473"/>
                  </a:lnTo>
                  <a:lnTo>
                    <a:pt x="58428" y="4363"/>
                  </a:lnTo>
                  <a:lnTo>
                    <a:pt x="58334" y="4237"/>
                  </a:lnTo>
                  <a:lnTo>
                    <a:pt x="58098" y="4018"/>
                  </a:lnTo>
                  <a:lnTo>
                    <a:pt x="57816" y="3798"/>
                  </a:lnTo>
                  <a:lnTo>
                    <a:pt x="57471" y="3578"/>
                  </a:lnTo>
                  <a:lnTo>
                    <a:pt x="57078" y="3374"/>
                  </a:lnTo>
                  <a:lnTo>
                    <a:pt x="56639" y="3155"/>
                  </a:lnTo>
                  <a:lnTo>
                    <a:pt x="56137" y="2950"/>
                  </a:lnTo>
                  <a:lnTo>
                    <a:pt x="55603" y="2746"/>
                  </a:lnTo>
                  <a:lnTo>
                    <a:pt x="54991" y="2542"/>
                  </a:lnTo>
                  <a:lnTo>
                    <a:pt x="54348" y="2338"/>
                  </a:lnTo>
                  <a:lnTo>
                    <a:pt x="53641" y="2150"/>
                  </a:lnTo>
                  <a:lnTo>
                    <a:pt x="52888" y="1962"/>
                  </a:lnTo>
                  <a:lnTo>
                    <a:pt x="52072" y="1789"/>
                  </a:lnTo>
                  <a:lnTo>
                    <a:pt x="51209" y="1617"/>
                  </a:lnTo>
                  <a:lnTo>
                    <a:pt x="50299" y="1444"/>
                  </a:lnTo>
                  <a:lnTo>
                    <a:pt x="49326" y="1287"/>
                  </a:lnTo>
                  <a:lnTo>
                    <a:pt x="48306" y="1130"/>
                  </a:lnTo>
                  <a:lnTo>
                    <a:pt x="47223" y="989"/>
                  </a:lnTo>
                  <a:lnTo>
                    <a:pt x="46093" y="848"/>
                  </a:lnTo>
                  <a:lnTo>
                    <a:pt x="44916" y="722"/>
                  </a:lnTo>
                  <a:lnTo>
                    <a:pt x="43676" y="596"/>
                  </a:lnTo>
                  <a:lnTo>
                    <a:pt x="42373" y="487"/>
                  </a:lnTo>
                  <a:lnTo>
                    <a:pt x="41039" y="392"/>
                  </a:lnTo>
                  <a:lnTo>
                    <a:pt x="39627" y="298"/>
                  </a:lnTo>
                  <a:lnTo>
                    <a:pt x="38183" y="220"/>
                  </a:lnTo>
                  <a:lnTo>
                    <a:pt x="36677" y="157"/>
                  </a:lnTo>
                  <a:lnTo>
                    <a:pt x="35107" y="110"/>
                  </a:lnTo>
                  <a:lnTo>
                    <a:pt x="33491" y="63"/>
                  </a:lnTo>
                  <a:lnTo>
                    <a:pt x="33491" y="63"/>
                  </a:lnTo>
                  <a:lnTo>
                    <a:pt x="30933" y="16"/>
                  </a:lnTo>
                  <a:lnTo>
                    <a:pt x="28469" y="0"/>
                  </a:lnTo>
                </a:path>
              </a:pathLst>
            </a:custGeom>
            <a:solidFill>
              <a:srgbClr val="666666">
                <a:alpha val="1254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2170;p41">
              <a:extLst>
                <a:ext uri="{FF2B5EF4-FFF2-40B4-BE49-F238E27FC236}">
                  <a16:creationId xmlns:a16="http://schemas.microsoft.com/office/drawing/2014/main" id="{B0B15A7B-9290-118E-FA76-7A31D699C659}"/>
                </a:ext>
              </a:extLst>
            </p:cNvPr>
            <p:cNvSpPr/>
            <p:nvPr/>
          </p:nvSpPr>
          <p:spPr>
            <a:xfrm>
              <a:off x="4030988" y="2855336"/>
              <a:ext cx="883358" cy="835204"/>
            </a:xfrm>
            <a:custGeom>
              <a:avLst/>
              <a:gdLst/>
              <a:ahLst/>
              <a:cxnLst/>
              <a:rect l="l" t="t" r="r" b="b"/>
              <a:pathLst>
                <a:path w="36285" h="34307" extrusionOk="0">
                  <a:moveTo>
                    <a:pt x="17248" y="0"/>
                  </a:moveTo>
                  <a:lnTo>
                    <a:pt x="15836" y="16"/>
                  </a:lnTo>
                  <a:lnTo>
                    <a:pt x="14423" y="63"/>
                  </a:lnTo>
                  <a:lnTo>
                    <a:pt x="13058" y="126"/>
                  </a:lnTo>
                  <a:lnTo>
                    <a:pt x="11708" y="236"/>
                  </a:lnTo>
                  <a:lnTo>
                    <a:pt x="10406" y="361"/>
                  </a:lnTo>
                  <a:lnTo>
                    <a:pt x="9762" y="455"/>
                  </a:lnTo>
                  <a:lnTo>
                    <a:pt x="9150" y="534"/>
                  </a:lnTo>
                  <a:lnTo>
                    <a:pt x="8538" y="628"/>
                  </a:lnTo>
                  <a:lnTo>
                    <a:pt x="7957" y="738"/>
                  </a:lnTo>
                  <a:lnTo>
                    <a:pt x="7377" y="848"/>
                  </a:lnTo>
                  <a:lnTo>
                    <a:pt x="6827" y="973"/>
                  </a:lnTo>
                  <a:lnTo>
                    <a:pt x="6294" y="1099"/>
                  </a:lnTo>
                  <a:lnTo>
                    <a:pt x="5776" y="1224"/>
                  </a:lnTo>
                  <a:lnTo>
                    <a:pt x="5289" y="1381"/>
                  </a:lnTo>
                  <a:lnTo>
                    <a:pt x="4819" y="1523"/>
                  </a:lnTo>
                  <a:lnTo>
                    <a:pt x="4379" y="1695"/>
                  </a:lnTo>
                  <a:lnTo>
                    <a:pt x="3955" y="1852"/>
                  </a:lnTo>
                  <a:lnTo>
                    <a:pt x="3563" y="2040"/>
                  </a:lnTo>
                  <a:lnTo>
                    <a:pt x="3202" y="2229"/>
                  </a:lnTo>
                  <a:lnTo>
                    <a:pt x="2857" y="2417"/>
                  </a:lnTo>
                  <a:lnTo>
                    <a:pt x="2559" y="2621"/>
                  </a:lnTo>
                  <a:lnTo>
                    <a:pt x="2276" y="2841"/>
                  </a:lnTo>
                  <a:lnTo>
                    <a:pt x="2041" y="3061"/>
                  </a:lnTo>
                  <a:lnTo>
                    <a:pt x="1821" y="3280"/>
                  </a:lnTo>
                  <a:lnTo>
                    <a:pt x="1648" y="3516"/>
                  </a:lnTo>
                  <a:lnTo>
                    <a:pt x="1507" y="3767"/>
                  </a:lnTo>
                  <a:lnTo>
                    <a:pt x="1444" y="3892"/>
                  </a:lnTo>
                  <a:lnTo>
                    <a:pt x="1397" y="4034"/>
                  </a:lnTo>
                  <a:lnTo>
                    <a:pt x="1225" y="5320"/>
                  </a:lnTo>
                  <a:lnTo>
                    <a:pt x="1021" y="6749"/>
                  </a:lnTo>
                  <a:lnTo>
                    <a:pt x="832" y="8287"/>
                  </a:lnTo>
                  <a:lnTo>
                    <a:pt x="644" y="9934"/>
                  </a:lnTo>
                  <a:lnTo>
                    <a:pt x="456" y="11645"/>
                  </a:lnTo>
                  <a:lnTo>
                    <a:pt x="299" y="13418"/>
                  </a:lnTo>
                  <a:lnTo>
                    <a:pt x="158" y="15223"/>
                  </a:lnTo>
                  <a:lnTo>
                    <a:pt x="110" y="16133"/>
                  </a:lnTo>
                  <a:lnTo>
                    <a:pt x="63" y="17044"/>
                  </a:lnTo>
                  <a:lnTo>
                    <a:pt x="32" y="17954"/>
                  </a:lnTo>
                  <a:lnTo>
                    <a:pt x="16" y="18864"/>
                  </a:lnTo>
                  <a:lnTo>
                    <a:pt x="1" y="19759"/>
                  </a:lnTo>
                  <a:lnTo>
                    <a:pt x="1" y="20637"/>
                  </a:lnTo>
                  <a:lnTo>
                    <a:pt x="16" y="21516"/>
                  </a:lnTo>
                  <a:lnTo>
                    <a:pt x="48" y="22379"/>
                  </a:lnTo>
                  <a:lnTo>
                    <a:pt x="95" y="23211"/>
                  </a:lnTo>
                  <a:lnTo>
                    <a:pt x="158" y="24027"/>
                  </a:lnTo>
                  <a:lnTo>
                    <a:pt x="252" y="24828"/>
                  </a:lnTo>
                  <a:lnTo>
                    <a:pt x="346" y="25597"/>
                  </a:lnTo>
                  <a:lnTo>
                    <a:pt x="471" y="26350"/>
                  </a:lnTo>
                  <a:lnTo>
                    <a:pt x="613" y="27056"/>
                  </a:lnTo>
                  <a:lnTo>
                    <a:pt x="770" y="27731"/>
                  </a:lnTo>
                  <a:lnTo>
                    <a:pt x="958" y="28374"/>
                  </a:lnTo>
                  <a:lnTo>
                    <a:pt x="1162" y="28986"/>
                  </a:lnTo>
                  <a:lnTo>
                    <a:pt x="1287" y="29269"/>
                  </a:lnTo>
                  <a:lnTo>
                    <a:pt x="1397" y="29551"/>
                  </a:lnTo>
                  <a:lnTo>
                    <a:pt x="1539" y="29850"/>
                  </a:lnTo>
                  <a:lnTo>
                    <a:pt x="1711" y="30132"/>
                  </a:lnTo>
                  <a:lnTo>
                    <a:pt x="1915" y="30415"/>
                  </a:lnTo>
                  <a:lnTo>
                    <a:pt x="2166" y="30681"/>
                  </a:lnTo>
                  <a:lnTo>
                    <a:pt x="2433" y="30948"/>
                  </a:lnTo>
                  <a:lnTo>
                    <a:pt x="2731" y="31199"/>
                  </a:lnTo>
                  <a:lnTo>
                    <a:pt x="3061" y="31435"/>
                  </a:lnTo>
                  <a:lnTo>
                    <a:pt x="3406" y="31654"/>
                  </a:lnTo>
                  <a:lnTo>
                    <a:pt x="3783" y="31874"/>
                  </a:lnTo>
                  <a:lnTo>
                    <a:pt x="4191" y="32094"/>
                  </a:lnTo>
                  <a:lnTo>
                    <a:pt x="4630" y="32282"/>
                  </a:lnTo>
                  <a:lnTo>
                    <a:pt x="5085" y="32470"/>
                  </a:lnTo>
                  <a:lnTo>
                    <a:pt x="5556" y="32659"/>
                  </a:lnTo>
                  <a:lnTo>
                    <a:pt x="6058" y="32831"/>
                  </a:lnTo>
                  <a:lnTo>
                    <a:pt x="6576" y="32988"/>
                  </a:lnTo>
                  <a:lnTo>
                    <a:pt x="7110" y="33130"/>
                  </a:lnTo>
                  <a:lnTo>
                    <a:pt x="7659" y="33286"/>
                  </a:lnTo>
                  <a:lnTo>
                    <a:pt x="8240" y="33412"/>
                  </a:lnTo>
                  <a:lnTo>
                    <a:pt x="8820" y="33538"/>
                  </a:lnTo>
                  <a:lnTo>
                    <a:pt x="9432" y="33647"/>
                  </a:lnTo>
                  <a:lnTo>
                    <a:pt x="10045" y="33757"/>
                  </a:lnTo>
                  <a:lnTo>
                    <a:pt x="10672" y="33851"/>
                  </a:lnTo>
                  <a:lnTo>
                    <a:pt x="11316" y="33930"/>
                  </a:lnTo>
                  <a:lnTo>
                    <a:pt x="11975" y="34008"/>
                  </a:lnTo>
                  <a:lnTo>
                    <a:pt x="12634" y="34071"/>
                  </a:lnTo>
                  <a:lnTo>
                    <a:pt x="13309" y="34134"/>
                  </a:lnTo>
                  <a:lnTo>
                    <a:pt x="14674" y="34228"/>
                  </a:lnTo>
                  <a:lnTo>
                    <a:pt x="16055" y="34291"/>
                  </a:lnTo>
                  <a:lnTo>
                    <a:pt x="17452" y="34307"/>
                  </a:lnTo>
                  <a:lnTo>
                    <a:pt x="18864" y="34307"/>
                  </a:lnTo>
                  <a:lnTo>
                    <a:pt x="20261" y="34259"/>
                  </a:lnTo>
                  <a:lnTo>
                    <a:pt x="21658" y="34181"/>
                  </a:lnTo>
                  <a:lnTo>
                    <a:pt x="23023" y="34071"/>
                  </a:lnTo>
                  <a:lnTo>
                    <a:pt x="24373" y="33930"/>
                  </a:lnTo>
                  <a:lnTo>
                    <a:pt x="25675" y="33757"/>
                  </a:lnTo>
                  <a:lnTo>
                    <a:pt x="26319" y="33663"/>
                  </a:lnTo>
                  <a:lnTo>
                    <a:pt x="26947" y="33553"/>
                  </a:lnTo>
                  <a:lnTo>
                    <a:pt x="27559" y="33443"/>
                  </a:lnTo>
                  <a:lnTo>
                    <a:pt x="28155" y="33318"/>
                  </a:lnTo>
                  <a:lnTo>
                    <a:pt x="28736" y="33192"/>
                  </a:lnTo>
                  <a:lnTo>
                    <a:pt x="29301" y="33051"/>
                  </a:lnTo>
                  <a:lnTo>
                    <a:pt x="29850" y="32910"/>
                  </a:lnTo>
                  <a:lnTo>
                    <a:pt x="30384" y="32753"/>
                  </a:lnTo>
                  <a:lnTo>
                    <a:pt x="30886" y="32596"/>
                  </a:lnTo>
                  <a:lnTo>
                    <a:pt x="31372" y="32439"/>
                  </a:lnTo>
                  <a:lnTo>
                    <a:pt x="31843" y="32266"/>
                  </a:lnTo>
                  <a:lnTo>
                    <a:pt x="32298" y="32078"/>
                  </a:lnTo>
                  <a:lnTo>
                    <a:pt x="32722" y="31890"/>
                  </a:lnTo>
                  <a:lnTo>
                    <a:pt x="33114" y="31701"/>
                  </a:lnTo>
                  <a:lnTo>
                    <a:pt x="33491" y="31497"/>
                  </a:lnTo>
                  <a:lnTo>
                    <a:pt x="33820" y="31293"/>
                  </a:lnTo>
                  <a:lnTo>
                    <a:pt x="34150" y="31089"/>
                  </a:lnTo>
                  <a:lnTo>
                    <a:pt x="34432" y="30854"/>
                  </a:lnTo>
                  <a:lnTo>
                    <a:pt x="34684" y="30634"/>
                  </a:lnTo>
                  <a:lnTo>
                    <a:pt x="34919" y="30399"/>
                  </a:lnTo>
                  <a:lnTo>
                    <a:pt x="34997" y="30273"/>
                  </a:lnTo>
                  <a:lnTo>
                    <a:pt x="35092" y="30116"/>
                  </a:lnTo>
                  <a:lnTo>
                    <a:pt x="35170" y="29928"/>
                  </a:lnTo>
                  <a:lnTo>
                    <a:pt x="35249" y="29708"/>
                  </a:lnTo>
                  <a:lnTo>
                    <a:pt x="35327" y="29489"/>
                  </a:lnTo>
                  <a:lnTo>
                    <a:pt x="35390" y="29222"/>
                  </a:lnTo>
                  <a:lnTo>
                    <a:pt x="35531" y="28641"/>
                  </a:lnTo>
                  <a:lnTo>
                    <a:pt x="35657" y="27982"/>
                  </a:lnTo>
                  <a:lnTo>
                    <a:pt x="35766" y="27244"/>
                  </a:lnTo>
                  <a:lnTo>
                    <a:pt x="35876" y="26428"/>
                  </a:lnTo>
                  <a:lnTo>
                    <a:pt x="35970" y="25565"/>
                  </a:lnTo>
                  <a:lnTo>
                    <a:pt x="36049" y="24639"/>
                  </a:lnTo>
                  <a:lnTo>
                    <a:pt x="36112" y="23666"/>
                  </a:lnTo>
                  <a:lnTo>
                    <a:pt x="36174" y="22646"/>
                  </a:lnTo>
                  <a:lnTo>
                    <a:pt x="36206" y="21595"/>
                  </a:lnTo>
                  <a:lnTo>
                    <a:pt x="36253" y="20512"/>
                  </a:lnTo>
                  <a:lnTo>
                    <a:pt x="36269" y="19413"/>
                  </a:lnTo>
                  <a:lnTo>
                    <a:pt x="36284" y="18299"/>
                  </a:lnTo>
                  <a:lnTo>
                    <a:pt x="36269" y="17169"/>
                  </a:lnTo>
                  <a:lnTo>
                    <a:pt x="36253" y="16039"/>
                  </a:lnTo>
                  <a:lnTo>
                    <a:pt x="36237" y="14925"/>
                  </a:lnTo>
                  <a:lnTo>
                    <a:pt x="36190" y="13811"/>
                  </a:lnTo>
                  <a:lnTo>
                    <a:pt x="36143" y="12728"/>
                  </a:lnTo>
                  <a:lnTo>
                    <a:pt x="36080" y="11661"/>
                  </a:lnTo>
                  <a:lnTo>
                    <a:pt x="36002" y="10641"/>
                  </a:lnTo>
                  <a:lnTo>
                    <a:pt x="35908" y="9652"/>
                  </a:lnTo>
                  <a:lnTo>
                    <a:pt x="35814" y="8710"/>
                  </a:lnTo>
                  <a:lnTo>
                    <a:pt x="35704" y="7816"/>
                  </a:lnTo>
                  <a:lnTo>
                    <a:pt x="35578" y="6984"/>
                  </a:lnTo>
                  <a:lnTo>
                    <a:pt x="35437" y="6231"/>
                  </a:lnTo>
                  <a:lnTo>
                    <a:pt x="35280" y="5540"/>
                  </a:lnTo>
                  <a:lnTo>
                    <a:pt x="35107" y="4928"/>
                  </a:lnTo>
                  <a:lnTo>
                    <a:pt x="35029" y="4661"/>
                  </a:lnTo>
                  <a:lnTo>
                    <a:pt x="34935" y="4410"/>
                  </a:lnTo>
                  <a:lnTo>
                    <a:pt x="34841" y="4191"/>
                  </a:lnTo>
                  <a:lnTo>
                    <a:pt x="34746" y="3986"/>
                  </a:lnTo>
                  <a:lnTo>
                    <a:pt x="34652" y="3814"/>
                  </a:lnTo>
                  <a:lnTo>
                    <a:pt x="34542" y="3657"/>
                  </a:lnTo>
                  <a:lnTo>
                    <a:pt x="34354" y="3453"/>
                  </a:lnTo>
                  <a:lnTo>
                    <a:pt x="34119" y="3233"/>
                  </a:lnTo>
                  <a:lnTo>
                    <a:pt x="33868" y="3029"/>
                  </a:lnTo>
                  <a:lnTo>
                    <a:pt x="33569" y="2841"/>
                  </a:lnTo>
                  <a:lnTo>
                    <a:pt x="33255" y="2637"/>
                  </a:lnTo>
                  <a:lnTo>
                    <a:pt x="32895" y="2449"/>
                  </a:lnTo>
                  <a:lnTo>
                    <a:pt x="32518" y="2276"/>
                  </a:lnTo>
                  <a:lnTo>
                    <a:pt x="32126" y="2103"/>
                  </a:lnTo>
                  <a:lnTo>
                    <a:pt x="31686" y="1931"/>
                  </a:lnTo>
                  <a:lnTo>
                    <a:pt x="31231" y="1774"/>
                  </a:lnTo>
                  <a:lnTo>
                    <a:pt x="30744" y="1632"/>
                  </a:lnTo>
                  <a:lnTo>
                    <a:pt x="30242" y="1476"/>
                  </a:lnTo>
                  <a:lnTo>
                    <a:pt x="29724" y="1334"/>
                  </a:lnTo>
                  <a:lnTo>
                    <a:pt x="29191" y="1209"/>
                  </a:lnTo>
                  <a:lnTo>
                    <a:pt x="28626" y="1083"/>
                  </a:lnTo>
                  <a:lnTo>
                    <a:pt x="28045" y="958"/>
                  </a:lnTo>
                  <a:lnTo>
                    <a:pt x="27449" y="848"/>
                  </a:lnTo>
                  <a:lnTo>
                    <a:pt x="26837" y="738"/>
                  </a:lnTo>
                  <a:lnTo>
                    <a:pt x="25566" y="550"/>
                  </a:lnTo>
                  <a:lnTo>
                    <a:pt x="24247" y="393"/>
                  </a:lnTo>
                  <a:lnTo>
                    <a:pt x="22898" y="251"/>
                  </a:lnTo>
                  <a:lnTo>
                    <a:pt x="21501" y="142"/>
                  </a:lnTo>
                  <a:lnTo>
                    <a:pt x="20104" y="63"/>
                  </a:lnTo>
                  <a:lnTo>
                    <a:pt x="18676" y="16"/>
                  </a:lnTo>
                  <a:lnTo>
                    <a:pt x="17248"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2171;p41">
              <a:extLst>
                <a:ext uri="{FF2B5EF4-FFF2-40B4-BE49-F238E27FC236}">
                  <a16:creationId xmlns:a16="http://schemas.microsoft.com/office/drawing/2014/main" id="{D36B57C1-857B-AD1E-79B3-48D4771C7747}"/>
                </a:ext>
              </a:extLst>
            </p:cNvPr>
            <p:cNvSpPr/>
            <p:nvPr/>
          </p:nvSpPr>
          <p:spPr>
            <a:xfrm>
              <a:off x="4030988" y="2855336"/>
              <a:ext cx="883358" cy="835204"/>
            </a:xfrm>
            <a:custGeom>
              <a:avLst/>
              <a:gdLst/>
              <a:ahLst/>
              <a:cxnLst/>
              <a:rect l="l" t="t" r="r" b="b"/>
              <a:pathLst>
                <a:path w="36285" h="34307" fill="none" extrusionOk="0">
                  <a:moveTo>
                    <a:pt x="1397" y="4034"/>
                  </a:moveTo>
                  <a:lnTo>
                    <a:pt x="1397" y="4034"/>
                  </a:lnTo>
                  <a:lnTo>
                    <a:pt x="1225" y="5320"/>
                  </a:lnTo>
                  <a:lnTo>
                    <a:pt x="1021" y="6749"/>
                  </a:lnTo>
                  <a:lnTo>
                    <a:pt x="832" y="8287"/>
                  </a:lnTo>
                  <a:lnTo>
                    <a:pt x="644" y="9934"/>
                  </a:lnTo>
                  <a:lnTo>
                    <a:pt x="456" y="11645"/>
                  </a:lnTo>
                  <a:lnTo>
                    <a:pt x="299" y="13418"/>
                  </a:lnTo>
                  <a:lnTo>
                    <a:pt x="158" y="15223"/>
                  </a:lnTo>
                  <a:lnTo>
                    <a:pt x="110" y="16133"/>
                  </a:lnTo>
                  <a:lnTo>
                    <a:pt x="63" y="17044"/>
                  </a:lnTo>
                  <a:lnTo>
                    <a:pt x="32" y="17954"/>
                  </a:lnTo>
                  <a:lnTo>
                    <a:pt x="16" y="18864"/>
                  </a:lnTo>
                  <a:lnTo>
                    <a:pt x="1" y="19759"/>
                  </a:lnTo>
                  <a:lnTo>
                    <a:pt x="1" y="20637"/>
                  </a:lnTo>
                  <a:lnTo>
                    <a:pt x="16" y="21516"/>
                  </a:lnTo>
                  <a:lnTo>
                    <a:pt x="48" y="22379"/>
                  </a:lnTo>
                  <a:lnTo>
                    <a:pt x="95" y="23211"/>
                  </a:lnTo>
                  <a:lnTo>
                    <a:pt x="158" y="24027"/>
                  </a:lnTo>
                  <a:lnTo>
                    <a:pt x="252" y="24828"/>
                  </a:lnTo>
                  <a:lnTo>
                    <a:pt x="346" y="25597"/>
                  </a:lnTo>
                  <a:lnTo>
                    <a:pt x="471" y="26350"/>
                  </a:lnTo>
                  <a:lnTo>
                    <a:pt x="613" y="27056"/>
                  </a:lnTo>
                  <a:lnTo>
                    <a:pt x="770" y="27731"/>
                  </a:lnTo>
                  <a:lnTo>
                    <a:pt x="958" y="28374"/>
                  </a:lnTo>
                  <a:lnTo>
                    <a:pt x="1162" y="28986"/>
                  </a:lnTo>
                  <a:lnTo>
                    <a:pt x="1287" y="29269"/>
                  </a:lnTo>
                  <a:lnTo>
                    <a:pt x="1397" y="29551"/>
                  </a:lnTo>
                  <a:lnTo>
                    <a:pt x="1397" y="29551"/>
                  </a:lnTo>
                  <a:lnTo>
                    <a:pt x="1539" y="29850"/>
                  </a:lnTo>
                  <a:lnTo>
                    <a:pt x="1711" y="30132"/>
                  </a:lnTo>
                  <a:lnTo>
                    <a:pt x="1915" y="30415"/>
                  </a:lnTo>
                  <a:lnTo>
                    <a:pt x="2166" y="30681"/>
                  </a:lnTo>
                  <a:lnTo>
                    <a:pt x="2433" y="30948"/>
                  </a:lnTo>
                  <a:lnTo>
                    <a:pt x="2731" y="31199"/>
                  </a:lnTo>
                  <a:lnTo>
                    <a:pt x="3061" y="31435"/>
                  </a:lnTo>
                  <a:lnTo>
                    <a:pt x="3406" y="31654"/>
                  </a:lnTo>
                  <a:lnTo>
                    <a:pt x="3783" y="31874"/>
                  </a:lnTo>
                  <a:lnTo>
                    <a:pt x="4191" y="32094"/>
                  </a:lnTo>
                  <a:lnTo>
                    <a:pt x="4630" y="32282"/>
                  </a:lnTo>
                  <a:lnTo>
                    <a:pt x="5085" y="32470"/>
                  </a:lnTo>
                  <a:lnTo>
                    <a:pt x="5556" y="32659"/>
                  </a:lnTo>
                  <a:lnTo>
                    <a:pt x="6058" y="32831"/>
                  </a:lnTo>
                  <a:lnTo>
                    <a:pt x="6576" y="32988"/>
                  </a:lnTo>
                  <a:lnTo>
                    <a:pt x="7110" y="33130"/>
                  </a:lnTo>
                  <a:lnTo>
                    <a:pt x="7659" y="33286"/>
                  </a:lnTo>
                  <a:lnTo>
                    <a:pt x="8240" y="33412"/>
                  </a:lnTo>
                  <a:lnTo>
                    <a:pt x="8820" y="33538"/>
                  </a:lnTo>
                  <a:lnTo>
                    <a:pt x="9432" y="33647"/>
                  </a:lnTo>
                  <a:lnTo>
                    <a:pt x="10045" y="33757"/>
                  </a:lnTo>
                  <a:lnTo>
                    <a:pt x="10672" y="33851"/>
                  </a:lnTo>
                  <a:lnTo>
                    <a:pt x="11316" y="33930"/>
                  </a:lnTo>
                  <a:lnTo>
                    <a:pt x="11975" y="34008"/>
                  </a:lnTo>
                  <a:lnTo>
                    <a:pt x="12634" y="34071"/>
                  </a:lnTo>
                  <a:lnTo>
                    <a:pt x="13309" y="34134"/>
                  </a:lnTo>
                  <a:lnTo>
                    <a:pt x="14674" y="34228"/>
                  </a:lnTo>
                  <a:lnTo>
                    <a:pt x="16055" y="34291"/>
                  </a:lnTo>
                  <a:lnTo>
                    <a:pt x="17452" y="34307"/>
                  </a:lnTo>
                  <a:lnTo>
                    <a:pt x="18864" y="34307"/>
                  </a:lnTo>
                  <a:lnTo>
                    <a:pt x="20261" y="34259"/>
                  </a:lnTo>
                  <a:lnTo>
                    <a:pt x="21658" y="34181"/>
                  </a:lnTo>
                  <a:lnTo>
                    <a:pt x="23023" y="34071"/>
                  </a:lnTo>
                  <a:lnTo>
                    <a:pt x="24373" y="33930"/>
                  </a:lnTo>
                  <a:lnTo>
                    <a:pt x="25675" y="33757"/>
                  </a:lnTo>
                  <a:lnTo>
                    <a:pt x="26319" y="33663"/>
                  </a:lnTo>
                  <a:lnTo>
                    <a:pt x="26947" y="33553"/>
                  </a:lnTo>
                  <a:lnTo>
                    <a:pt x="27559" y="33443"/>
                  </a:lnTo>
                  <a:lnTo>
                    <a:pt x="28155" y="33318"/>
                  </a:lnTo>
                  <a:lnTo>
                    <a:pt x="28736" y="33192"/>
                  </a:lnTo>
                  <a:lnTo>
                    <a:pt x="29301" y="33051"/>
                  </a:lnTo>
                  <a:lnTo>
                    <a:pt x="29850" y="32910"/>
                  </a:lnTo>
                  <a:lnTo>
                    <a:pt x="30384" y="32753"/>
                  </a:lnTo>
                  <a:lnTo>
                    <a:pt x="30886" y="32596"/>
                  </a:lnTo>
                  <a:lnTo>
                    <a:pt x="31372" y="32439"/>
                  </a:lnTo>
                  <a:lnTo>
                    <a:pt x="31843" y="32266"/>
                  </a:lnTo>
                  <a:lnTo>
                    <a:pt x="32298" y="32078"/>
                  </a:lnTo>
                  <a:lnTo>
                    <a:pt x="32722" y="31890"/>
                  </a:lnTo>
                  <a:lnTo>
                    <a:pt x="33114" y="31701"/>
                  </a:lnTo>
                  <a:lnTo>
                    <a:pt x="33491" y="31497"/>
                  </a:lnTo>
                  <a:lnTo>
                    <a:pt x="33820" y="31293"/>
                  </a:lnTo>
                  <a:lnTo>
                    <a:pt x="34150" y="31089"/>
                  </a:lnTo>
                  <a:lnTo>
                    <a:pt x="34432" y="30854"/>
                  </a:lnTo>
                  <a:lnTo>
                    <a:pt x="34684" y="30634"/>
                  </a:lnTo>
                  <a:lnTo>
                    <a:pt x="34919" y="30399"/>
                  </a:lnTo>
                  <a:lnTo>
                    <a:pt x="34919" y="30399"/>
                  </a:lnTo>
                  <a:lnTo>
                    <a:pt x="34997" y="30273"/>
                  </a:lnTo>
                  <a:lnTo>
                    <a:pt x="35092" y="30116"/>
                  </a:lnTo>
                  <a:lnTo>
                    <a:pt x="35170" y="29928"/>
                  </a:lnTo>
                  <a:lnTo>
                    <a:pt x="35249" y="29708"/>
                  </a:lnTo>
                  <a:lnTo>
                    <a:pt x="35327" y="29489"/>
                  </a:lnTo>
                  <a:lnTo>
                    <a:pt x="35390" y="29222"/>
                  </a:lnTo>
                  <a:lnTo>
                    <a:pt x="35531" y="28641"/>
                  </a:lnTo>
                  <a:lnTo>
                    <a:pt x="35657" y="27982"/>
                  </a:lnTo>
                  <a:lnTo>
                    <a:pt x="35766" y="27244"/>
                  </a:lnTo>
                  <a:lnTo>
                    <a:pt x="35876" y="26428"/>
                  </a:lnTo>
                  <a:lnTo>
                    <a:pt x="35970" y="25565"/>
                  </a:lnTo>
                  <a:lnTo>
                    <a:pt x="36049" y="24639"/>
                  </a:lnTo>
                  <a:lnTo>
                    <a:pt x="36112" y="23666"/>
                  </a:lnTo>
                  <a:lnTo>
                    <a:pt x="36174" y="22646"/>
                  </a:lnTo>
                  <a:lnTo>
                    <a:pt x="36206" y="21595"/>
                  </a:lnTo>
                  <a:lnTo>
                    <a:pt x="36253" y="20512"/>
                  </a:lnTo>
                  <a:lnTo>
                    <a:pt x="36269" y="19413"/>
                  </a:lnTo>
                  <a:lnTo>
                    <a:pt x="36284" y="18299"/>
                  </a:lnTo>
                  <a:lnTo>
                    <a:pt x="36269" y="17169"/>
                  </a:lnTo>
                  <a:lnTo>
                    <a:pt x="36253" y="16039"/>
                  </a:lnTo>
                  <a:lnTo>
                    <a:pt x="36237" y="14925"/>
                  </a:lnTo>
                  <a:lnTo>
                    <a:pt x="36190" y="13811"/>
                  </a:lnTo>
                  <a:lnTo>
                    <a:pt x="36143" y="12728"/>
                  </a:lnTo>
                  <a:lnTo>
                    <a:pt x="36080" y="11661"/>
                  </a:lnTo>
                  <a:lnTo>
                    <a:pt x="36002" y="10641"/>
                  </a:lnTo>
                  <a:lnTo>
                    <a:pt x="35908" y="9652"/>
                  </a:lnTo>
                  <a:lnTo>
                    <a:pt x="35814" y="8710"/>
                  </a:lnTo>
                  <a:lnTo>
                    <a:pt x="35704" y="7816"/>
                  </a:lnTo>
                  <a:lnTo>
                    <a:pt x="35578" y="6984"/>
                  </a:lnTo>
                  <a:lnTo>
                    <a:pt x="35437" y="6231"/>
                  </a:lnTo>
                  <a:lnTo>
                    <a:pt x="35280" y="5540"/>
                  </a:lnTo>
                  <a:lnTo>
                    <a:pt x="35107" y="4928"/>
                  </a:lnTo>
                  <a:lnTo>
                    <a:pt x="35029" y="4661"/>
                  </a:lnTo>
                  <a:lnTo>
                    <a:pt x="34935" y="4410"/>
                  </a:lnTo>
                  <a:lnTo>
                    <a:pt x="34841" y="4191"/>
                  </a:lnTo>
                  <a:lnTo>
                    <a:pt x="34746" y="3986"/>
                  </a:lnTo>
                  <a:lnTo>
                    <a:pt x="34652" y="3814"/>
                  </a:lnTo>
                  <a:lnTo>
                    <a:pt x="34542" y="3657"/>
                  </a:lnTo>
                  <a:lnTo>
                    <a:pt x="34542" y="3657"/>
                  </a:lnTo>
                  <a:lnTo>
                    <a:pt x="34354" y="3453"/>
                  </a:lnTo>
                  <a:lnTo>
                    <a:pt x="34119" y="3233"/>
                  </a:lnTo>
                  <a:lnTo>
                    <a:pt x="33868" y="3029"/>
                  </a:lnTo>
                  <a:lnTo>
                    <a:pt x="33569" y="2841"/>
                  </a:lnTo>
                  <a:lnTo>
                    <a:pt x="33255" y="2637"/>
                  </a:lnTo>
                  <a:lnTo>
                    <a:pt x="32895" y="2449"/>
                  </a:lnTo>
                  <a:lnTo>
                    <a:pt x="32518" y="2276"/>
                  </a:lnTo>
                  <a:lnTo>
                    <a:pt x="32126" y="2103"/>
                  </a:lnTo>
                  <a:lnTo>
                    <a:pt x="31686" y="1931"/>
                  </a:lnTo>
                  <a:lnTo>
                    <a:pt x="31231" y="1774"/>
                  </a:lnTo>
                  <a:lnTo>
                    <a:pt x="30744" y="1632"/>
                  </a:lnTo>
                  <a:lnTo>
                    <a:pt x="30242" y="1476"/>
                  </a:lnTo>
                  <a:lnTo>
                    <a:pt x="29724" y="1334"/>
                  </a:lnTo>
                  <a:lnTo>
                    <a:pt x="29191" y="1209"/>
                  </a:lnTo>
                  <a:lnTo>
                    <a:pt x="28626" y="1083"/>
                  </a:lnTo>
                  <a:lnTo>
                    <a:pt x="28045" y="958"/>
                  </a:lnTo>
                  <a:lnTo>
                    <a:pt x="27449" y="848"/>
                  </a:lnTo>
                  <a:lnTo>
                    <a:pt x="26837" y="738"/>
                  </a:lnTo>
                  <a:lnTo>
                    <a:pt x="25566" y="550"/>
                  </a:lnTo>
                  <a:lnTo>
                    <a:pt x="24247" y="393"/>
                  </a:lnTo>
                  <a:lnTo>
                    <a:pt x="22898" y="251"/>
                  </a:lnTo>
                  <a:lnTo>
                    <a:pt x="21501" y="142"/>
                  </a:lnTo>
                  <a:lnTo>
                    <a:pt x="20104" y="63"/>
                  </a:lnTo>
                  <a:lnTo>
                    <a:pt x="18676" y="16"/>
                  </a:lnTo>
                  <a:lnTo>
                    <a:pt x="17248" y="0"/>
                  </a:lnTo>
                  <a:lnTo>
                    <a:pt x="15836" y="16"/>
                  </a:lnTo>
                  <a:lnTo>
                    <a:pt x="14423" y="63"/>
                  </a:lnTo>
                  <a:lnTo>
                    <a:pt x="13058" y="126"/>
                  </a:lnTo>
                  <a:lnTo>
                    <a:pt x="11708" y="236"/>
                  </a:lnTo>
                  <a:lnTo>
                    <a:pt x="10406" y="361"/>
                  </a:lnTo>
                  <a:lnTo>
                    <a:pt x="9762" y="455"/>
                  </a:lnTo>
                  <a:lnTo>
                    <a:pt x="9150" y="534"/>
                  </a:lnTo>
                  <a:lnTo>
                    <a:pt x="8538" y="628"/>
                  </a:lnTo>
                  <a:lnTo>
                    <a:pt x="7957" y="738"/>
                  </a:lnTo>
                  <a:lnTo>
                    <a:pt x="7377" y="848"/>
                  </a:lnTo>
                  <a:lnTo>
                    <a:pt x="6827" y="973"/>
                  </a:lnTo>
                  <a:lnTo>
                    <a:pt x="6294" y="1099"/>
                  </a:lnTo>
                  <a:lnTo>
                    <a:pt x="5776" y="1224"/>
                  </a:lnTo>
                  <a:lnTo>
                    <a:pt x="5289" y="1381"/>
                  </a:lnTo>
                  <a:lnTo>
                    <a:pt x="4819" y="1523"/>
                  </a:lnTo>
                  <a:lnTo>
                    <a:pt x="4379" y="1695"/>
                  </a:lnTo>
                  <a:lnTo>
                    <a:pt x="3955" y="1852"/>
                  </a:lnTo>
                  <a:lnTo>
                    <a:pt x="3563" y="2040"/>
                  </a:lnTo>
                  <a:lnTo>
                    <a:pt x="3202" y="2229"/>
                  </a:lnTo>
                  <a:lnTo>
                    <a:pt x="2857" y="2417"/>
                  </a:lnTo>
                  <a:lnTo>
                    <a:pt x="2559" y="2621"/>
                  </a:lnTo>
                  <a:lnTo>
                    <a:pt x="2276" y="2841"/>
                  </a:lnTo>
                  <a:lnTo>
                    <a:pt x="2041" y="3061"/>
                  </a:lnTo>
                  <a:lnTo>
                    <a:pt x="1821" y="3280"/>
                  </a:lnTo>
                  <a:lnTo>
                    <a:pt x="1648" y="3516"/>
                  </a:lnTo>
                  <a:lnTo>
                    <a:pt x="1507" y="3767"/>
                  </a:lnTo>
                  <a:lnTo>
                    <a:pt x="1444" y="3892"/>
                  </a:lnTo>
                  <a:lnTo>
                    <a:pt x="1397" y="4034"/>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2172;p41">
              <a:extLst>
                <a:ext uri="{FF2B5EF4-FFF2-40B4-BE49-F238E27FC236}">
                  <a16:creationId xmlns:a16="http://schemas.microsoft.com/office/drawing/2014/main" id="{CA1993B4-682B-B4F0-C8BA-B27782A994CF}"/>
                </a:ext>
              </a:extLst>
            </p:cNvPr>
            <p:cNvSpPr/>
            <p:nvPr/>
          </p:nvSpPr>
          <p:spPr>
            <a:xfrm>
              <a:off x="3693247" y="2464104"/>
              <a:ext cx="510466" cy="764896"/>
            </a:xfrm>
            <a:custGeom>
              <a:avLst/>
              <a:gdLst/>
              <a:ahLst/>
              <a:cxnLst/>
              <a:rect l="l" t="t" r="r" b="b"/>
              <a:pathLst>
                <a:path w="20968" h="31419" extrusionOk="0">
                  <a:moveTo>
                    <a:pt x="6447" y="19645"/>
                  </a:moveTo>
                  <a:lnTo>
                    <a:pt x="6449" y="19666"/>
                  </a:lnTo>
                  <a:lnTo>
                    <a:pt x="6457" y="19728"/>
                  </a:lnTo>
                  <a:lnTo>
                    <a:pt x="6510" y="20109"/>
                  </a:lnTo>
                  <a:lnTo>
                    <a:pt x="6513" y="20120"/>
                  </a:lnTo>
                  <a:lnTo>
                    <a:pt x="6447" y="19645"/>
                  </a:lnTo>
                  <a:close/>
                  <a:moveTo>
                    <a:pt x="3123" y="0"/>
                  </a:moveTo>
                  <a:lnTo>
                    <a:pt x="2825" y="31"/>
                  </a:lnTo>
                  <a:lnTo>
                    <a:pt x="2511" y="79"/>
                  </a:lnTo>
                  <a:lnTo>
                    <a:pt x="2229" y="157"/>
                  </a:lnTo>
                  <a:lnTo>
                    <a:pt x="1946" y="267"/>
                  </a:lnTo>
                  <a:lnTo>
                    <a:pt x="1680" y="392"/>
                  </a:lnTo>
                  <a:lnTo>
                    <a:pt x="1429" y="549"/>
                  </a:lnTo>
                  <a:lnTo>
                    <a:pt x="1193" y="722"/>
                  </a:lnTo>
                  <a:lnTo>
                    <a:pt x="973" y="910"/>
                  </a:lnTo>
                  <a:lnTo>
                    <a:pt x="785" y="1130"/>
                  </a:lnTo>
                  <a:lnTo>
                    <a:pt x="597" y="1350"/>
                  </a:lnTo>
                  <a:lnTo>
                    <a:pt x="456" y="1601"/>
                  </a:lnTo>
                  <a:lnTo>
                    <a:pt x="314" y="1868"/>
                  </a:lnTo>
                  <a:lnTo>
                    <a:pt x="220" y="2150"/>
                  </a:lnTo>
                  <a:lnTo>
                    <a:pt x="142" y="2433"/>
                  </a:lnTo>
                  <a:lnTo>
                    <a:pt x="79" y="2746"/>
                  </a:lnTo>
                  <a:lnTo>
                    <a:pt x="63" y="3060"/>
                  </a:lnTo>
                  <a:lnTo>
                    <a:pt x="16" y="8694"/>
                  </a:lnTo>
                  <a:lnTo>
                    <a:pt x="0" y="11503"/>
                  </a:lnTo>
                  <a:lnTo>
                    <a:pt x="16" y="12916"/>
                  </a:lnTo>
                  <a:lnTo>
                    <a:pt x="32" y="14328"/>
                  </a:lnTo>
                  <a:lnTo>
                    <a:pt x="63" y="15380"/>
                  </a:lnTo>
                  <a:lnTo>
                    <a:pt x="95" y="16431"/>
                  </a:lnTo>
                  <a:lnTo>
                    <a:pt x="142" y="17483"/>
                  </a:lnTo>
                  <a:lnTo>
                    <a:pt x="220" y="18519"/>
                  </a:lnTo>
                  <a:lnTo>
                    <a:pt x="314" y="19570"/>
                  </a:lnTo>
                  <a:lnTo>
                    <a:pt x="440" y="20621"/>
                  </a:lnTo>
                  <a:lnTo>
                    <a:pt x="597" y="21657"/>
                  </a:lnTo>
                  <a:lnTo>
                    <a:pt x="675" y="22175"/>
                  </a:lnTo>
                  <a:lnTo>
                    <a:pt x="785" y="22693"/>
                  </a:lnTo>
                  <a:lnTo>
                    <a:pt x="864" y="23085"/>
                  </a:lnTo>
                  <a:lnTo>
                    <a:pt x="958" y="23493"/>
                  </a:lnTo>
                  <a:lnTo>
                    <a:pt x="1068" y="23886"/>
                  </a:lnTo>
                  <a:lnTo>
                    <a:pt x="1193" y="24278"/>
                  </a:lnTo>
                  <a:lnTo>
                    <a:pt x="1319" y="24670"/>
                  </a:lnTo>
                  <a:lnTo>
                    <a:pt x="1460" y="25047"/>
                  </a:lnTo>
                  <a:lnTo>
                    <a:pt x="1617" y="25424"/>
                  </a:lnTo>
                  <a:lnTo>
                    <a:pt x="1789" y="25800"/>
                  </a:lnTo>
                  <a:lnTo>
                    <a:pt x="1962" y="26161"/>
                  </a:lnTo>
                  <a:lnTo>
                    <a:pt x="2150" y="26522"/>
                  </a:lnTo>
                  <a:lnTo>
                    <a:pt x="2354" y="26883"/>
                  </a:lnTo>
                  <a:lnTo>
                    <a:pt x="2574" y="27228"/>
                  </a:lnTo>
                  <a:lnTo>
                    <a:pt x="2810" y="27558"/>
                  </a:lnTo>
                  <a:lnTo>
                    <a:pt x="3061" y="27888"/>
                  </a:lnTo>
                  <a:lnTo>
                    <a:pt x="3312" y="28201"/>
                  </a:lnTo>
                  <a:lnTo>
                    <a:pt x="3594" y="28500"/>
                  </a:lnTo>
                  <a:lnTo>
                    <a:pt x="3877" y="28782"/>
                  </a:lnTo>
                  <a:lnTo>
                    <a:pt x="4159" y="29033"/>
                  </a:lnTo>
                  <a:lnTo>
                    <a:pt x="4457" y="29284"/>
                  </a:lnTo>
                  <a:lnTo>
                    <a:pt x="4771" y="29504"/>
                  </a:lnTo>
                  <a:lnTo>
                    <a:pt x="5085" y="29724"/>
                  </a:lnTo>
                  <a:lnTo>
                    <a:pt x="5415" y="29928"/>
                  </a:lnTo>
                  <a:lnTo>
                    <a:pt x="5760" y="30116"/>
                  </a:lnTo>
                  <a:lnTo>
                    <a:pt x="6105" y="30289"/>
                  </a:lnTo>
                  <a:lnTo>
                    <a:pt x="6466" y="30446"/>
                  </a:lnTo>
                  <a:lnTo>
                    <a:pt x="6811" y="30587"/>
                  </a:lnTo>
                  <a:lnTo>
                    <a:pt x="7188" y="30728"/>
                  </a:lnTo>
                  <a:lnTo>
                    <a:pt x="7549" y="30838"/>
                  </a:lnTo>
                  <a:lnTo>
                    <a:pt x="7926" y="30948"/>
                  </a:lnTo>
                  <a:lnTo>
                    <a:pt x="8302" y="31042"/>
                  </a:lnTo>
                  <a:lnTo>
                    <a:pt x="8679" y="31105"/>
                  </a:lnTo>
                  <a:lnTo>
                    <a:pt x="9056" y="31168"/>
                  </a:lnTo>
                  <a:lnTo>
                    <a:pt x="10029" y="31293"/>
                  </a:lnTo>
                  <a:lnTo>
                    <a:pt x="10515" y="31340"/>
                  </a:lnTo>
                  <a:lnTo>
                    <a:pt x="11002" y="31372"/>
                  </a:lnTo>
                  <a:lnTo>
                    <a:pt x="11472" y="31403"/>
                  </a:lnTo>
                  <a:lnTo>
                    <a:pt x="11959" y="31419"/>
                  </a:lnTo>
                  <a:lnTo>
                    <a:pt x="12445" y="31419"/>
                  </a:lnTo>
                  <a:lnTo>
                    <a:pt x="12932" y="31403"/>
                  </a:lnTo>
                  <a:lnTo>
                    <a:pt x="13921" y="31356"/>
                  </a:lnTo>
                  <a:lnTo>
                    <a:pt x="14909" y="31277"/>
                  </a:lnTo>
                  <a:lnTo>
                    <a:pt x="15882" y="31183"/>
                  </a:lnTo>
                  <a:lnTo>
                    <a:pt x="16855" y="31058"/>
                  </a:lnTo>
                  <a:lnTo>
                    <a:pt x="18723" y="30807"/>
                  </a:lnTo>
                  <a:lnTo>
                    <a:pt x="18848" y="30775"/>
                  </a:lnTo>
                  <a:lnTo>
                    <a:pt x="18990" y="30744"/>
                  </a:lnTo>
                  <a:lnTo>
                    <a:pt x="19115" y="30681"/>
                  </a:lnTo>
                  <a:lnTo>
                    <a:pt x="19257" y="30618"/>
                  </a:lnTo>
                  <a:lnTo>
                    <a:pt x="19523" y="30461"/>
                  </a:lnTo>
                  <a:lnTo>
                    <a:pt x="19774" y="30273"/>
                  </a:lnTo>
                  <a:lnTo>
                    <a:pt x="20010" y="30069"/>
                  </a:lnTo>
                  <a:lnTo>
                    <a:pt x="20214" y="29849"/>
                  </a:lnTo>
                  <a:lnTo>
                    <a:pt x="20402" y="29614"/>
                  </a:lnTo>
                  <a:lnTo>
                    <a:pt x="20543" y="29394"/>
                  </a:lnTo>
                  <a:lnTo>
                    <a:pt x="20685" y="29143"/>
                  </a:lnTo>
                  <a:lnTo>
                    <a:pt x="20795" y="28861"/>
                  </a:lnTo>
                  <a:lnTo>
                    <a:pt x="20873" y="28562"/>
                  </a:lnTo>
                  <a:lnTo>
                    <a:pt x="20936" y="28249"/>
                  </a:lnTo>
                  <a:lnTo>
                    <a:pt x="20967" y="27935"/>
                  </a:lnTo>
                  <a:lnTo>
                    <a:pt x="20967" y="27621"/>
                  </a:lnTo>
                  <a:lnTo>
                    <a:pt x="20936" y="27323"/>
                  </a:lnTo>
                  <a:lnTo>
                    <a:pt x="20904" y="27181"/>
                  </a:lnTo>
                  <a:lnTo>
                    <a:pt x="20857" y="27040"/>
                  </a:lnTo>
                  <a:lnTo>
                    <a:pt x="20763" y="26758"/>
                  </a:lnTo>
                  <a:lnTo>
                    <a:pt x="20638" y="26491"/>
                  </a:lnTo>
                  <a:lnTo>
                    <a:pt x="20496" y="26224"/>
                  </a:lnTo>
                  <a:lnTo>
                    <a:pt x="20324" y="25989"/>
                  </a:lnTo>
                  <a:lnTo>
                    <a:pt x="20151" y="25753"/>
                  </a:lnTo>
                  <a:lnTo>
                    <a:pt x="19931" y="25549"/>
                  </a:lnTo>
                  <a:lnTo>
                    <a:pt x="19712" y="25361"/>
                  </a:lnTo>
                  <a:lnTo>
                    <a:pt x="19586" y="25282"/>
                  </a:lnTo>
                  <a:lnTo>
                    <a:pt x="19445" y="25204"/>
                  </a:lnTo>
                  <a:lnTo>
                    <a:pt x="18723" y="24906"/>
                  </a:lnTo>
                  <a:lnTo>
                    <a:pt x="18519" y="24843"/>
                  </a:lnTo>
                  <a:lnTo>
                    <a:pt x="18315" y="24812"/>
                  </a:lnTo>
                  <a:lnTo>
                    <a:pt x="18111" y="24796"/>
                  </a:lnTo>
                  <a:lnTo>
                    <a:pt x="17703" y="24796"/>
                  </a:lnTo>
                  <a:lnTo>
                    <a:pt x="17499" y="24812"/>
                  </a:lnTo>
                  <a:lnTo>
                    <a:pt x="17295" y="24843"/>
                  </a:lnTo>
                  <a:lnTo>
                    <a:pt x="17091" y="24906"/>
                  </a:lnTo>
                  <a:lnTo>
                    <a:pt x="16322" y="25000"/>
                  </a:lnTo>
                  <a:lnTo>
                    <a:pt x="17138" y="24890"/>
                  </a:lnTo>
                  <a:lnTo>
                    <a:pt x="17138" y="24890"/>
                  </a:lnTo>
                  <a:lnTo>
                    <a:pt x="15663" y="25078"/>
                  </a:lnTo>
                  <a:lnTo>
                    <a:pt x="14925" y="25157"/>
                  </a:lnTo>
                  <a:lnTo>
                    <a:pt x="14187" y="25220"/>
                  </a:lnTo>
                  <a:lnTo>
                    <a:pt x="13450" y="25267"/>
                  </a:lnTo>
                  <a:lnTo>
                    <a:pt x="12712" y="25298"/>
                  </a:lnTo>
                  <a:lnTo>
                    <a:pt x="11975" y="25298"/>
                  </a:lnTo>
                  <a:lnTo>
                    <a:pt x="11237" y="25282"/>
                  </a:lnTo>
                  <a:lnTo>
                    <a:pt x="10578" y="25235"/>
                  </a:lnTo>
                  <a:lnTo>
                    <a:pt x="10440" y="25219"/>
                  </a:lnTo>
                  <a:lnTo>
                    <a:pt x="10154" y="25173"/>
                  </a:lnTo>
                  <a:lnTo>
                    <a:pt x="9589" y="25047"/>
                  </a:lnTo>
                  <a:lnTo>
                    <a:pt x="9307" y="24984"/>
                  </a:lnTo>
                  <a:lnTo>
                    <a:pt x="9040" y="24890"/>
                  </a:lnTo>
                  <a:lnTo>
                    <a:pt x="8858" y="24830"/>
                  </a:lnTo>
                  <a:lnTo>
                    <a:pt x="8858" y="24830"/>
                  </a:lnTo>
                  <a:lnTo>
                    <a:pt x="8538" y="24655"/>
                  </a:lnTo>
                  <a:lnTo>
                    <a:pt x="8266" y="24492"/>
                  </a:lnTo>
                  <a:lnTo>
                    <a:pt x="8255" y="24482"/>
                  </a:lnTo>
                  <a:lnTo>
                    <a:pt x="7988" y="24247"/>
                  </a:lnTo>
                  <a:lnTo>
                    <a:pt x="7786" y="24017"/>
                  </a:lnTo>
                  <a:lnTo>
                    <a:pt x="7737" y="23949"/>
                  </a:lnTo>
                  <a:lnTo>
                    <a:pt x="7486" y="23556"/>
                  </a:lnTo>
                  <a:lnTo>
                    <a:pt x="7282" y="23132"/>
                  </a:lnTo>
                  <a:lnTo>
                    <a:pt x="7197" y="22956"/>
                  </a:lnTo>
                  <a:lnTo>
                    <a:pt x="7047" y="22505"/>
                  </a:lnTo>
                  <a:lnTo>
                    <a:pt x="6906" y="22018"/>
                  </a:lnTo>
                  <a:lnTo>
                    <a:pt x="6780" y="21532"/>
                  </a:lnTo>
                  <a:lnTo>
                    <a:pt x="6686" y="21029"/>
                  </a:lnTo>
                  <a:lnTo>
                    <a:pt x="6592" y="20543"/>
                  </a:lnTo>
                  <a:lnTo>
                    <a:pt x="6513" y="20120"/>
                  </a:lnTo>
                  <a:lnTo>
                    <a:pt x="6545" y="20355"/>
                  </a:lnTo>
                  <a:lnTo>
                    <a:pt x="6510" y="20109"/>
                  </a:lnTo>
                  <a:lnTo>
                    <a:pt x="6498" y="20041"/>
                  </a:lnTo>
                  <a:lnTo>
                    <a:pt x="6457" y="19728"/>
                  </a:lnTo>
                  <a:lnTo>
                    <a:pt x="6451" y="19680"/>
                  </a:lnTo>
                  <a:lnTo>
                    <a:pt x="6449" y="19666"/>
                  </a:lnTo>
                  <a:lnTo>
                    <a:pt x="6435" y="19554"/>
                  </a:lnTo>
                  <a:lnTo>
                    <a:pt x="6435" y="19554"/>
                  </a:lnTo>
                  <a:lnTo>
                    <a:pt x="6447" y="19645"/>
                  </a:lnTo>
                  <a:lnTo>
                    <a:pt x="6447" y="19645"/>
                  </a:lnTo>
                  <a:lnTo>
                    <a:pt x="6388" y="19005"/>
                  </a:lnTo>
                  <a:lnTo>
                    <a:pt x="6325" y="18330"/>
                  </a:lnTo>
                  <a:lnTo>
                    <a:pt x="6278" y="17655"/>
                  </a:lnTo>
                  <a:lnTo>
                    <a:pt x="6215" y="16290"/>
                  </a:lnTo>
                  <a:lnTo>
                    <a:pt x="6168" y="14940"/>
                  </a:lnTo>
                  <a:lnTo>
                    <a:pt x="6137" y="13167"/>
                  </a:lnTo>
                  <a:lnTo>
                    <a:pt x="6121" y="11394"/>
                  </a:lnTo>
                  <a:lnTo>
                    <a:pt x="6137" y="9636"/>
                  </a:lnTo>
                  <a:lnTo>
                    <a:pt x="6137" y="7863"/>
                  </a:lnTo>
                  <a:lnTo>
                    <a:pt x="6184" y="3060"/>
                  </a:lnTo>
                  <a:lnTo>
                    <a:pt x="6184" y="2762"/>
                  </a:lnTo>
                  <a:lnTo>
                    <a:pt x="6137" y="2464"/>
                  </a:lnTo>
                  <a:lnTo>
                    <a:pt x="6058" y="2181"/>
                  </a:lnTo>
                  <a:lnTo>
                    <a:pt x="5948" y="1883"/>
                  </a:lnTo>
                  <a:lnTo>
                    <a:pt x="5823" y="1616"/>
                  </a:lnTo>
                  <a:lnTo>
                    <a:pt x="5666" y="1350"/>
                  </a:lnTo>
                  <a:lnTo>
                    <a:pt x="5493" y="1114"/>
                  </a:lnTo>
                  <a:lnTo>
                    <a:pt x="5289" y="895"/>
                  </a:lnTo>
                  <a:lnTo>
                    <a:pt x="5085" y="706"/>
                  </a:lnTo>
                  <a:lnTo>
                    <a:pt x="4834" y="518"/>
                  </a:lnTo>
                  <a:lnTo>
                    <a:pt x="4583" y="361"/>
                  </a:lnTo>
                  <a:lnTo>
                    <a:pt x="4300" y="235"/>
                  </a:lnTo>
                  <a:lnTo>
                    <a:pt x="4002" y="126"/>
                  </a:lnTo>
                  <a:lnTo>
                    <a:pt x="3720" y="47"/>
                  </a:lnTo>
                  <a:lnTo>
                    <a:pt x="3422" y="0"/>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2173;p41">
              <a:extLst>
                <a:ext uri="{FF2B5EF4-FFF2-40B4-BE49-F238E27FC236}">
                  <a16:creationId xmlns:a16="http://schemas.microsoft.com/office/drawing/2014/main" id="{17988119-7F85-2743-B8CF-6661B992F76A}"/>
                </a:ext>
              </a:extLst>
            </p:cNvPr>
            <p:cNvSpPr/>
            <p:nvPr/>
          </p:nvSpPr>
          <p:spPr>
            <a:xfrm>
              <a:off x="3658847" y="2242877"/>
              <a:ext cx="274733" cy="293065"/>
            </a:xfrm>
            <a:custGeom>
              <a:avLst/>
              <a:gdLst/>
              <a:ahLst/>
              <a:cxnLst/>
              <a:rect l="l" t="t" r="r" b="b"/>
              <a:pathLst>
                <a:path w="11285" h="12038" extrusionOk="0">
                  <a:moveTo>
                    <a:pt x="4976" y="0"/>
                  </a:moveTo>
                  <a:lnTo>
                    <a:pt x="4913" y="16"/>
                  </a:lnTo>
                  <a:lnTo>
                    <a:pt x="4803" y="79"/>
                  </a:lnTo>
                  <a:lnTo>
                    <a:pt x="4678" y="173"/>
                  </a:lnTo>
                  <a:lnTo>
                    <a:pt x="4568" y="299"/>
                  </a:lnTo>
                  <a:lnTo>
                    <a:pt x="4474" y="456"/>
                  </a:lnTo>
                  <a:lnTo>
                    <a:pt x="4380" y="660"/>
                  </a:lnTo>
                  <a:lnTo>
                    <a:pt x="4285" y="879"/>
                  </a:lnTo>
                  <a:lnTo>
                    <a:pt x="4223" y="1130"/>
                  </a:lnTo>
                  <a:lnTo>
                    <a:pt x="4160" y="1413"/>
                  </a:lnTo>
                  <a:lnTo>
                    <a:pt x="4113" y="1727"/>
                  </a:lnTo>
                  <a:lnTo>
                    <a:pt x="4081" y="2056"/>
                  </a:lnTo>
                  <a:lnTo>
                    <a:pt x="4066" y="2402"/>
                  </a:lnTo>
                  <a:lnTo>
                    <a:pt x="4066" y="2778"/>
                  </a:lnTo>
                  <a:lnTo>
                    <a:pt x="4081" y="3171"/>
                  </a:lnTo>
                  <a:lnTo>
                    <a:pt x="4128" y="3594"/>
                  </a:lnTo>
                  <a:lnTo>
                    <a:pt x="4191" y="4018"/>
                  </a:lnTo>
                  <a:lnTo>
                    <a:pt x="4270" y="4457"/>
                  </a:lnTo>
                  <a:lnTo>
                    <a:pt x="4380" y="4913"/>
                  </a:lnTo>
                  <a:lnTo>
                    <a:pt x="4270" y="4724"/>
                  </a:lnTo>
                  <a:lnTo>
                    <a:pt x="4176" y="4489"/>
                  </a:lnTo>
                  <a:lnTo>
                    <a:pt x="4066" y="4206"/>
                  </a:lnTo>
                  <a:lnTo>
                    <a:pt x="3971" y="3877"/>
                  </a:lnTo>
                  <a:lnTo>
                    <a:pt x="3767" y="3139"/>
                  </a:lnTo>
                  <a:lnTo>
                    <a:pt x="3548" y="2370"/>
                  </a:lnTo>
                  <a:lnTo>
                    <a:pt x="3438" y="1994"/>
                  </a:lnTo>
                  <a:lnTo>
                    <a:pt x="3328" y="1633"/>
                  </a:lnTo>
                  <a:lnTo>
                    <a:pt x="3202" y="1303"/>
                  </a:lnTo>
                  <a:lnTo>
                    <a:pt x="3077" y="1005"/>
                  </a:lnTo>
                  <a:lnTo>
                    <a:pt x="2936" y="769"/>
                  </a:lnTo>
                  <a:lnTo>
                    <a:pt x="2873" y="660"/>
                  </a:lnTo>
                  <a:lnTo>
                    <a:pt x="2794" y="581"/>
                  </a:lnTo>
                  <a:lnTo>
                    <a:pt x="2716" y="518"/>
                  </a:lnTo>
                  <a:lnTo>
                    <a:pt x="2638" y="456"/>
                  </a:lnTo>
                  <a:lnTo>
                    <a:pt x="2559" y="424"/>
                  </a:lnTo>
                  <a:lnTo>
                    <a:pt x="2481" y="424"/>
                  </a:lnTo>
                  <a:lnTo>
                    <a:pt x="2386" y="440"/>
                  </a:lnTo>
                  <a:lnTo>
                    <a:pt x="2292" y="487"/>
                  </a:lnTo>
                  <a:lnTo>
                    <a:pt x="2214" y="550"/>
                  </a:lnTo>
                  <a:lnTo>
                    <a:pt x="2135" y="628"/>
                  </a:lnTo>
                  <a:lnTo>
                    <a:pt x="2073" y="722"/>
                  </a:lnTo>
                  <a:lnTo>
                    <a:pt x="2025" y="832"/>
                  </a:lnTo>
                  <a:lnTo>
                    <a:pt x="1978" y="958"/>
                  </a:lnTo>
                  <a:lnTo>
                    <a:pt x="1931" y="1099"/>
                  </a:lnTo>
                  <a:lnTo>
                    <a:pt x="1853" y="1413"/>
                  </a:lnTo>
                  <a:lnTo>
                    <a:pt x="1821" y="1774"/>
                  </a:lnTo>
                  <a:lnTo>
                    <a:pt x="1790" y="2150"/>
                  </a:lnTo>
                  <a:lnTo>
                    <a:pt x="1774" y="2558"/>
                  </a:lnTo>
                  <a:lnTo>
                    <a:pt x="1790" y="2982"/>
                  </a:lnTo>
                  <a:lnTo>
                    <a:pt x="1806" y="3390"/>
                  </a:lnTo>
                  <a:lnTo>
                    <a:pt x="1853" y="4191"/>
                  </a:lnTo>
                  <a:lnTo>
                    <a:pt x="1931" y="4897"/>
                  </a:lnTo>
                  <a:lnTo>
                    <a:pt x="1994" y="5430"/>
                  </a:lnTo>
                  <a:lnTo>
                    <a:pt x="1774" y="4599"/>
                  </a:lnTo>
                  <a:lnTo>
                    <a:pt x="1555" y="3861"/>
                  </a:lnTo>
                  <a:lnTo>
                    <a:pt x="1319" y="3218"/>
                  </a:lnTo>
                  <a:lnTo>
                    <a:pt x="1100" y="2684"/>
                  </a:lnTo>
                  <a:lnTo>
                    <a:pt x="990" y="2449"/>
                  </a:lnTo>
                  <a:lnTo>
                    <a:pt x="880" y="2245"/>
                  </a:lnTo>
                  <a:lnTo>
                    <a:pt x="786" y="2072"/>
                  </a:lnTo>
                  <a:lnTo>
                    <a:pt x="676" y="1931"/>
                  </a:lnTo>
                  <a:lnTo>
                    <a:pt x="582" y="1837"/>
                  </a:lnTo>
                  <a:lnTo>
                    <a:pt x="487" y="1758"/>
                  </a:lnTo>
                  <a:lnTo>
                    <a:pt x="409" y="1711"/>
                  </a:lnTo>
                  <a:lnTo>
                    <a:pt x="331" y="1695"/>
                  </a:lnTo>
                  <a:lnTo>
                    <a:pt x="252" y="1727"/>
                  </a:lnTo>
                  <a:lnTo>
                    <a:pt x="189" y="1790"/>
                  </a:lnTo>
                  <a:lnTo>
                    <a:pt x="127" y="1884"/>
                  </a:lnTo>
                  <a:lnTo>
                    <a:pt x="79" y="2025"/>
                  </a:lnTo>
                  <a:lnTo>
                    <a:pt x="48" y="2198"/>
                  </a:lnTo>
                  <a:lnTo>
                    <a:pt x="17" y="2402"/>
                  </a:lnTo>
                  <a:lnTo>
                    <a:pt x="1" y="2653"/>
                  </a:lnTo>
                  <a:lnTo>
                    <a:pt x="1" y="2951"/>
                  </a:lnTo>
                  <a:lnTo>
                    <a:pt x="1" y="3280"/>
                  </a:lnTo>
                  <a:lnTo>
                    <a:pt x="17" y="3657"/>
                  </a:lnTo>
                  <a:lnTo>
                    <a:pt x="48" y="4081"/>
                  </a:lnTo>
                  <a:lnTo>
                    <a:pt x="95" y="4552"/>
                  </a:lnTo>
                  <a:lnTo>
                    <a:pt x="221" y="5619"/>
                  </a:lnTo>
                  <a:lnTo>
                    <a:pt x="425" y="6874"/>
                  </a:lnTo>
                  <a:lnTo>
                    <a:pt x="566" y="7769"/>
                  </a:lnTo>
                  <a:lnTo>
                    <a:pt x="644" y="8240"/>
                  </a:lnTo>
                  <a:lnTo>
                    <a:pt x="754" y="8726"/>
                  </a:lnTo>
                  <a:lnTo>
                    <a:pt x="880" y="9213"/>
                  </a:lnTo>
                  <a:lnTo>
                    <a:pt x="943" y="9448"/>
                  </a:lnTo>
                  <a:lnTo>
                    <a:pt x="1037" y="9683"/>
                  </a:lnTo>
                  <a:lnTo>
                    <a:pt x="1115" y="9919"/>
                  </a:lnTo>
                  <a:lnTo>
                    <a:pt x="1225" y="10154"/>
                  </a:lnTo>
                  <a:lnTo>
                    <a:pt x="1335" y="10358"/>
                  </a:lnTo>
                  <a:lnTo>
                    <a:pt x="1461" y="10578"/>
                  </a:lnTo>
                  <a:lnTo>
                    <a:pt x="1602" y="10782"/>
                  </a:lnTo>
                  <a:lnTo>
                    <a:pt x="1759" y="10970"/>
                  </a:lnTo>
                  <a:lnTo>
                    <a:pt x="1916" y="11143"/>
                  </a:lnTo>
                  <a:lnTo>
                    <a:pt x="2104" y="11316"/>
                  </a:lnTo>
                  <a:lnTo>
                    <a:pt x="2308" y="11472"/>
                  </a:lnTo>
                  <a:lnTo>
                    <a:pt x="2528" y="11598"/>
                  </a:lnTo>
                  <a:lnTo>
                    <a:pt x="2763" y="11724"/>
                  </a:lnTo>
                  <a:lnTo>
                    <a:pt x="3014" y="11833"/>
                  </a:lnTo>
                  <a:lnTo>
                    <a:pt x="3281" y="11912"/>
                  </a:lnTo>
                  <a:lnTo>
                    <a:pt x="3579" y="11975"/>
                  </a:lnTo>
                  <a:lnTo>
                    <a:pt x="3909" y="12022"/>
                  </a:lnTo>
                  <a:lnTo>
                    <a:pt x="4238" y="12037"/>
                  </a:lnTo>
                  <a:lnTo>
                    <a:pt x="4615" y="12037"/>
                  </a:lnTo>
                  <a:lnTo>
                    <a:pt x="4992" y="12022"/>
                  </a:lnTo>
                  <a:lnTo>
                    <a:pt x="5415" y="11959"/>
                  </a:lnTo>
                  <a:lnTo>
                    <a:pt x="5855" y="11881"/>
                  </a:lnTo>
                  <a:lnTo>
                    <a:pt x="6357" y="11881"/>
                  </a:lnTo>
                  <a:lnTo>
                    <a:pt x="6514" y="11865"/>
                  </a:lnTo>
                  <a:lnTo>
                    <a:pt x="6671" y="11818"/>
                  </a:lnTo>
                  <a:lnTo>
                    <a:pt x="6828" y="11739"/>
                  </a:lnTo>
                  <a:lnTo>
                    <a:pt x="6985" y="11661"/>
                  </a:lnTo>
                  <a:lnTo>
                    <a:pt x="7142" y="11551"/>
                  </a:lnTo>
                  <a:lnTo>
                    <a:pt x="7299" y="11425"/>
                  </a:lnTo>
                  <a:lnTo>
                    <a:pt x="7455" y="11284"/>
                  </a:lnTo>
                  <a:lnTo>
                    <a:pt x="7612" y="11127"/>
                  </a:lnTo>
                  <a:lnTo>
                    <a:pt x="7942" y="10782"/>
                  </a:lnTo>
                  <a:lnTo>
                    <a:pt x="8256" y="10374"/>
                  </a:lnTo>
                  <a:lnTo>
                    <a:pt x="8554" y="9934"/>
                  </a:lnTo>
                  <a:lnTo>
                    <a:pt x="8868" y="9464"/>
                  </a:lnTo>
                  <a:lnTo>
                    <a:pt x="9166" y="8977"/>
                  </a:lnTo>
                  <a:lnTo>
                    <a:pt x="9464" y="8475"/>
                  </a:lnTo>
                  <a:lnTo>
                    <a:pt x="10029" y="7471"/>
                  </a:lnTo>
                  <a:lnTo>
                    <a:pt x="10563" y="6513"/>
                  </a:lnTo>
                  <a:lnTo>
                    <a:pt x="10814" y="6074"/>
                  </a:lnTo>
                  <a:lnTo>
                    <a:pt x="11049" y="5682"/>
                  </a:lnTo>
                  <a:lnTo>
                    <a:pt x="11143" y="5509"/>
                  </a:lnTo>
                  <a:lnTo>
                    <a:pt x="11222" y="5368"/>
                  </a:lnTo>
                  <a:lnTo>
                    <a:pt x="11269" y="5226"/>
                  </a:lnTo>
                  <a:lnTo>
                    <a:pt x="11285" y="5117"/>
                  </a:lnTo>
                  <a:lnTo>
                    <a:pt x="11285" y="5022"/>
                  </a:lnTo>
                  <a:lnTo>
                    <a:pt x="11269" y="4944"/>
                  </a:lnTo>
                  <a:lnTo>
                    <a:pt x="11238" y="4881"/>
                  </a:lnTo>
                  <a:lnTo>
                    <a:pt x="11191" y="4834"/>
                  </a:lnTo>
                  <a:lnTo>
                    <a:pt x="11128" y="4787"/>
                  </a:lnTo>
                  <a:lnTo>
                    <a:pt x="11034" y="4771"/>
                  </a:lnTo>
                  <a:lnTo>
                    <a:pt x="10939" y="4756"/>
                  </a:lnTo>
                  <a:lnTo>
                    <a:pt x="10830" y="4740"/>
                  </a:lnTo>
                  <a:lnTo>
                    <a:pt x="10594" y="4771"/>
                  </a:lnTo>
                  <a:lnTo>
                    <a:pt x="10312" y="4818"/>
                  </a:lnTo>
                  <a:lnTo>
                    <a:pt x="10014" y="4897"/>
                  </a:lnTo>
                  <a:lnTo>
                    <a:pt x="9715" y="4991"/>
                  </a:lnTo>
                  <a:lnTo>
                    <a:pt x="9119" y="5195"/>
                  </a:lnTo>
                  <a:lnTo>
                    <a:pt x="8601" y="5383"/>
                  </a:lnTo>
                  <a:lnTo>
                    <a:pt x="8256" y="5509"/>
                  </a:lnTo>
                  <a:lnTo>
                    <a:pt x="8256" y="5336"/>
                  </a:lnTo>
                  <a:lnTo>
                    <a:pt x="8256" y="5101"/>
                  </a:lnTo>
                  <a:lnTo>
                    <a:pt x="8319" y="4457"/>
                  </a:lnTo>
                  <a:lnTo>
                    <a:pt x="8413" y="3657"/>
                  </a:lnTo>
                  <a:lnTo>
                    <a:pt x="8491" y="2778"/>
                  </a:lnTo>
                  <a:lnTo>
                    <a:pt x="8507" y="2354"/>
                  </a:lnTo>
                  <a:lnTo>
                    <a:pt x="8523" y="1931"/>
                  </a:lnTo>
                  <a:lnTo>
                    <a:pt x="8523" y="1538"/>
                  </a:lnTo>
                  <a:lnTo>
                    <a:pt x="8491" y="1177"/>
                  </a:lnTo>
                  <a:lnTo>
                    <a:pt x="8444" y="864"/>
                  </a:lnTo>
                  <a:lnTo>
                    <a:pt x="8413" y="722"/>
                  </a:lnTo>
                  <a:lnTo>
                    <a:pt x="8366" y="612"/>
                  </a:lnTo>
                  <a:lnTo>
                    <a:pt x="8319" y="503"/>
                  </a:lnTo>
                  <a:lnTo>
                    <a:pt x="8256" y="424"/>
                  </a:lnTo>
                  <a:lnTo>
                    <a:pt x="8177" y="361"/>
                  </a:lnTo>
                  <a:lnTo>
                    <a:pt x="8099" y="314"/>
                  </a:lnTo>
                  <a:lnTo>
                    <a:pt x="7989" y="283"/>
                  </a:lnTo>
                  <a:lnTo>
                    <a:pt x="7879" y="267"/>
                  </a:lnTo>
                  <a:lnTo>
                    <a:pt x="7769" y="283"/>
                  </a:lnTo>
                  <a:lnTo>
                    <a:pt x="7659" y="330"/>
                  </a:lnTo>
                  <a:lnTo>
                    <a:pt x="7565" y="377"/>
                  </a:lnTo>
                  <a:lnTo>
                    <a:pt x="7471" y="456"/>
                  </a:lnTo>
                  <a:lnTo>
                    <a:pt x="7393" y="550"/>
                  </a:lnTo>
                  <a:lnTo>
                    <a:pt x="7299" y="660"/>
                  </a:lnTo>
                  <a:lnTo>
                    <a:pt x="7220" y="785"/>
                  </a:lnTo>
                  <a:lnTo>
                    <a:pt x="7142" y="926"/>
                  </a:lnTo>
                  <a:lnTo>
                    <a:pt x="7000" y="1256"/>
                  </a:lnTo>
                  <a:lnTo>
                    <a:pt x="6891" y="1601"/>
                  </a:lnTo>
                  <a:lnTo>
                    <a:pt x="6781" y="1994"/>
                  </a:lnTo>
                  <a:lnTo>
                    <a:pt x="6702" y="2386"/>
                  </a:lnTo>
                  <a:lnTo>
                    <a:pt x="6624" y="2794"/>
                  </a:lnTo>
                  <a:lnTo>
                    <a:pt x="6577" y="3186"/>
                  </a:lnTo>
                  <a:lnTo>
                    <a:pt x="6545" y="3579"/>
                  </a:lnTo>
                  <a:lnTo>
                    <a:pt x="6530" y="3926"/>
                  </a:lnTo>
                  <a:lnTo>
                    <a:pt x="6467" y="3406"/>
                  </a:lnTo>
                  <a:lnTo>
                    <a:pt x="6388" y="2841"/>
                  </a:lnTo>
                  <a:lnTo>
                    <a:pt x="6278" y="2323"/>
                  </a:lnTo>
                  <a:lnTo>
                    <a:pt x="6184" y="1868"/>
                  </a:lnTo>
                  <a:lnTo>
                    <a:pt x="6074" y="1460"/>
                  </a:lnTo>
                  <a:lnTo>
                    <a:pt x="5949" y="1099"/>
                  </a:lnTo>
                  <a:lnTo>
                    <a:pt x="5823" y="801"/>
                  </a:lnTo>
                  <a:lnTo>
                    <a:pt x="5698" y="550"/>
                  </a:lnTo>
                  <a:lnTo>
                    <a:pt x="5572" y="361"/>
                  </a:lnTo>
                  <a:lnTo>
                    <a:pt x="5447" y="204"/>
                  </a:lnTo>
                  <a:lnTo>
                    <a:pt x="5305" y="95"/>
                  </a:lnTo>
                  <a:lnTo>
                    <a:pt x="5243" y="48"/>
                  </a:lnTo>
                  <a:lnTo>
                    <a:pt x="5180" y="32"/>
                  </a:lnTo>
                  <a:lnTo>
                    <a:pt x="5117" y="16"/>
                  </a:lnTo>
                  <a:lnTo>
                    <a:pt x="5039" y="0"/>
                  </a:lnTo>
                  <a:close/>
                </a:path>
              </a:pathLst>
            </a:custGeom>
            <a:solidFill>
              <a:srgbClr val="F7B2A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2174;p41">
              <a:extLst>
                <a:ext uri="{FF2B5EF4-FFF2-40B4-BE49-F238E27FC236}">
                  <a16:creationId xmlns:a16="http://schemas.microsoft.com/office/drawing/2014/main" id="{042660CB-DEED-7A22-23A0-40B31C84BD10}"/>
                </a:ext>
              </a:extLst>
            </p:cNvPr>
            <p:cNvSpPr/>
            <p:nvPr/>
          </p:nvSpPr>
          <p:spPr>
            <a:xfrm>
              <a:off x="3658847" y="2242877"/>
              <a:ext cx="274733" cy="293065"/>
            </a:xfrm>
            <a:custGeom>
              <a:avLst/>
              <a:gdLst/>
              <a:ahLst/>
              <a:cxnLst/>
              <a:rect l="l" t="t" r="r" b="b"/>
              <a:pathLst>
                <a:path w="11285" h="12038" fill="none" extrusionOk="0">
                  <a:moveTo>
                    <a:pt x="5855" y="11881"/>
                  </a:moveTo>
                  <a:lnTo>
                    <a:pt x="5855" y="11881"/>
                  </a:lnTo>
                  <a:lnTo>
                    <a:pt x="5415" y="11959"/>
                  </a:lnTo>
                  <a:lnTo>
                    <a:pt x="4992" y="12022"/>
                  </a:lnTo>
                  <a:lnTo>
                    <a:pt x="4615" y="12037"/>
                  </a:lnTo>
                  <a:lnTo>
                    <a:pt x="4238" y="12037"/>
                  </a:lnTo>
                  <a:lnTo>
                    <a:pt x="3909" y="12022"/>
                  </a:lnTo>
                  <a:lnTo>
                    <a:pt x="3579" y="11975"/>
                  </a:lnTo>
                  <a:lnTo>
                    <a:pt x="3281" y="11912"/>
                  </a:lnTo>
                  <a:lnTo>
                    <a:pt x="3014" y="11833"/>
                  </a:lnTo>
                  <a:lnTo>
                    <a:pt x="2763" y="11724"/>
                  </a:lnTo>
                  <a:lnTo>
                    <a:pt x="2528" y="11598"/>
                  </a:lnTo>
                  <a:lnTo>
                    <a:pt x="2308" y="11472"/>
                  </a:lnTo>
                  <a:lnTo>
                    <a:pt x="2104" y="11316"/>
                  </a:lnTo>
                  <a:lnTo>
                    <a:pt x="1916" y="11143"/>
                  </a:lnTo>
                  <a:lnTo>
                    <a:pt x="1759" y="10970"/>
                  </a:lnTo>
                  <a:lnTo>
                    <a:pt x="1602" y="10782"/>
                  </a:lnTo>
                  <a:lnTo>
                    <a:pt x="1461" y="10578"/>
                  </a:lnTo>
                  <a:lnTo>
                    <a:pt x="1335" y="10358"/>
                  </a:lnTo>
                  <a:lnTo>
                    <a:pt x="1225" y="10154"/>
                  </a:lnTo>
                  <a:lnTo>
                    <a:pt x="1115" y="9919"/>
                  </a:lnTo>
                  <a:lnTo>
                    <a:pt x="1037" y="9683"/>
                  </a:lnTo>
                  <a:lnTo>
                    <a:pt x="943" y="9448"/>
                  </a:lnTo>
                  <a:lnTo>
                    <a:pt x="880" y="9213"/>
                  </a:lnTo>
                  <a:lnTo>
                    <a:pt x="754" y="8726"/>
                  </a:lnTo>
                  <a:lnTo>
                    <a:pt x="644" y="8240"/>
                  </a:lnTo>
                  <a:lnTo>
                    <a:pt x="566" y="7769"/>
                  </a:lnTo>
                  <a:lnTo>
                    <a:pt x="425" y="6874"/>
                  </a:lnTo>
                  <a:lnTo>
                    <a:pt x="425" y="6874"/>
                  </a:lnTo>
                  <a:lnTo>
                    <a:pt x="221" y="5619"/>
                  </a:lnTo>
                  <a:lnTo>
                    <a:pt x="95" y="4552"/>
                  </a:lnTo>
                  <a:lnTo>
                    <a:pt x="48" y="4081"/>
                  </a:lnTo>
                  <a:lnTo>
                    <a:pt x="17" y="3657"/>
                  </a:lnTo>
                  <a:lnTo>
                    <a:pt x="1" y="3280"/>
                  </a:lnTo>
                  <a:lnTo>
                    <a:pt x="1" y="2951"/>
                  </a:lnTo>
                  <a:lnTo>
                    <a:pt x="1" y="2653"/>
                  </a:lnTo>
                  <a:lnTo>
                    <a:pt x="17" y="2402"/>
                  </a:lnTo>
                  <a:lnTo>
                    <a:pt x="48" y="2198"/>
                  </a:lnTo>
                  <a:lnTo>
                    <a:pt x="79" y="2025"/>
                  </a:lnTo>
                  <a:lnTo>
                    <a:pt x="127" y="1884"/>
                  </a:lnTo>
                  <a:lnTo>
                    <a:pt x="189" y="1790"/>
                  </a:lnTo>
                  <a:lnTo>
                    <a:pt x="252" y="1727"/>
                  </a:lnTo>
                  <a:lnTo>
                    <a:pt x="331" y="1695"/>
                  </a:lnTo>
                  <a:lnTo>
                    <a:pt x="409" y="1711"/>
                  </a:lnTo>
                  <a:lnTo>
                    <a:pt x="487" y="1758"/>
                  </a:lnTo>
                  <a:lnTo>
                    <a:pt x="582" y="1837"/>
                  </a:lnTo>
                  <a:lnTo>
                    <a:pt x="676" y="1931"/>
                  </a:lnTo>
                  <a:lnTo>
                    <a:pt x="786" y="2072"/>
                  </a:lnTo>
                  <a:lnTo>
                    <a:pt x="880" y="2245"/>
                  </a:lnTo>
                  <a:lnTo>
                    <a:pt x="990" y="2449"/>
                  </a:lnTo>
                  <a:lnTo>
                    <a:pt x="1100" y="2684"/>
                  </a:lnTo>
                  <a:lnTo>
                    <a:pt x="1319" y="3218"/>
                  </a:lnTo>
                  <a:lnTo>
                    <a:pt x="1555" y="3861"/>
                  </a:lnTo>
                  <a:lnTo>
                    <a:pt x="1774" y="4599"/>
                  </a:lnTo>
                  <a:lnTo>
                    <a:pt x="1994" y="5430"/>
                  </a:lnTo>
                  <a:lnTo>
                    <a:pt x="1994" y="5430"/>
                  </a:lnTo>
                  <a:lnTo>
                    <a:pt x="1931" y="4897"/>
                  </a:lnTo>
                  <a:lnTo>
                    <a:pt x="1853" y="4191"/>
                  </a:lnTo>
                  <a:lnTo>
                    <a:pt x="1806" y="3390"/>
                  </a:lnTo>
                  <a:lnTo>
                    <a:pt x="1790" y="2982"/>
                  </a:lnTo>
                  <a:lnTo>
                    <a:pt x="1774" y="2558"/>
                  </a:lnTo>
                  <a:lnTo>
                    <a:pt x="1790" y="2150"/>
                  </a:lnTo>
                  <a:lnTo>
                    <a:pt x="1821" y="1774"/>
                  </a:lnTo>
                  <a:lnTo>
                    <a:pt x="1853" y="1413"/>
                  </a:lnTo>
                  <a:lnTo>
                    <a:pt x="1931" y="1099"/>
                  </a:lnTo>
                  <a:lnTo>
                    <a:pt x="1978" y="958"/>
                  </a:lnTo>
                  <a:lnTo>
                    <a:pt x="2025" y="832"/>
                  </a:lnTo>
                  <a:lnTo>
                    <a:pt x="2073" y="722"/>
                  </a:lnTo>
                  <a:lnTo>
                    <a:pt x="2135" y="628"/>
                  </a:lnTo>
                  <a:lnTo>
                    <a:pt x="2214" y="550"/>
                  </a:lnTo>
                  <a:lnTo>
                    <a:pt x="2292" y="487"/>
                  </a:lnTo>
                  <a:lnTo>
                    <a:pt x="2386" y="440"/>
                  </a:lnTo>
                  <a:lnTo>
                    <a:pt x="2481" y="424"/>
                  </a:lnTo>
                  <a:lnTo>
                    <a:pt x="2481" y="424"/>
                  </a:lnTo>
                  <a:lnTo>
                    <a:pt x="2559" y="424"/>
                  </a:lnTo>
                  <a:lnTo>
                    <a:pt x="2638" y="456"/>
                  </a:lnTo>
                  <a:lnTo>
                    <a:pt x="2716" y="518"/>
                  </a:lnTo>
                  <a:lnTo>
                    <a:pt x="2794" y="581"/>
                  </a:lnTo>
                  <a:lnTo>
                    <a:pt x="2873" y="660"/>
                  </a:lnTo>
                  <a:lnTo>
                    <a:pt x="2936" y="769"/>
                  </a:lnTo>
                  <a:lnTo>
                    <a:pt x="3077" y="1005"/>
                  </a:lnTo>
                  <a:lnTo>
                    <a:pt x="3202" y="1303"/>
                  </a:lnTo>
                  <a:lnTo>
                    <a:pt x="3328" y="1633"/>
                  </a:lnTo>
                  <a:lnTo>
                    <a:pt x="3438" y="1994"/>
                  </a:lnTo>
                  <a:lnTo>
                    <a:pt x="3548" y="2370"/>
                  </a:lnTo>
                  <a:lnTo>
                    <a:pt x="3767" y="3139"/>
                  </a:lnTo>
                  <a:lnTo>
                    <a:pt x="3971" y="3877"/>
                  </a:lnTo>
                  <a:lnTo>
                    <a:pt x="4066" y="4206"/>
                  </a:lnTo>
                  <a:lnTo>
                    <a:pt x="4176" y="4489"/>
                  </a:lnTo>
                  <a:lnTo>
                    <a:pt x="4270" y="4724"/>
                  </a:lnTo>
                  <a:lnTo>
                    <a:pt x="4380" y="4913"/>
                  </a:lnTo>
                  <a:lnTo>
                    <a:pt x="4380" y="4913"/>
                  </a:lnTo>
                  <a:lnTo>
                    <a:pt x="4270" y="4457"/>
                  </a:lnTo>
                  <a:lnTo>
                    <a:pt x="4191" y="4018"/>
                  </a:lnTo>
                  <a:lnTo>
                    <a:pt x="4128" y="3594"/>
                  </a:lnTo>
                  <a:lnTo>
                    <a:pt x="4081" y="3171"/>
                  </a:lnTo>
                  <a:lnTo>
                    <a:pt x="4066" y="2778"/>
                  </a:lnTo>
                  <a:lnTo>
                    <a:pt x="4066" y="2402"/>
                  </a:lnTo>
                  <a:lnTo>
                    <a:pt x="4081" y="2056"/>
                  </a:lnTo>
                  <a:lnTo>
                    <a:pt x="4113" y="1727"/>
                  </a:lnTo>
                  <a:lnTo>
                    <a:pt x="4160" y="1413"/>
                  </a:lnTo>
                  <a:lnTo>
                    <a:pt x="4223" y="1130"/>
                  </a:lnTo>
                  <a:lnTo>
                    <a:pt x="4285" y="879"/>
                  </a:lnTo>
                  <a:lnTo>
                    <a:pt x="4380" y="660"/>
                  </a:lnTo>
                  <a:lnTo>
                    <a:pt x="4474" y="456"/>
                  </a:lnTo>
                  <a:lnTo>
                    <a:pt x="4568" y="299"/>
                  </a:lnTo>
                  <a:lnTo>
                    <a:pt x="4678" y="173"/>
                  </a:lnTo>
                  <a:lnTo>
                    <a:pt x="4803" y="79"/>
                  </a:lnTo>
                  <a:lnTo>
                    <a:pt x="4913" y="16"/>
                  </a:lnTo>
                  <a:lnTo>
                    <a:pt x="4976" y="0"/>
                  </a:lnTo>
                  <a:lnTo>
                    <a:pt x="5039" y="0"/>
                  </a:lnTo>
                  <a:lnTo>
                    <a:pt x="5117" y="16"/>
                  </a:lnTo>
                  <a:lnTo>
                    <a:pt x="5180" y="32"/>
                  </a:lnTo>
                  <a:lnTo>
                    <a:pt x="5243" y="48"/>
                  </a:lnTo>
                  <a:lnTo>
                    <a:pt x="5305" y="95"/>
                  </a:lnTo>
                  <a:lnTo>
                    <a:pt x="5447" y="204"/>
                  </a:lnTo>
                  <a:lnTo>
                    <a:pt x="5572" y="361"/>
                  </a:lnTo>
                  <a:lnTo>
                    <a:pt x="5698" y="550"/>
                  </a:lnTo>
                  <a:lnTo>
                    <a:pt x="5823" y="801"/>
                  </a:lnTo>
                  <a:lnTo>
                    <a:pt x="5949" y="1099"/>
                  </a:lnTo>
                  <a:lnTo>
                    <a:pt x="6074" y="1460"/>
                  </a:lnTo>
                  <a:lnTo>
                    <a:pt x="6184" y="1868"/>
                  </a:lnTo>
                  <a:lnTo>
                    <a:pt x="6278" y="2323"/>
                  </a:lnTo>
                  <a:lnTo>
                    <a:pt x="6388" y="2841"/>
                  </a:lnTo>
                  <a:lnTo>
                    <a:pt x="6467" y="3406"/>
                  </a:lnTo>
                  <a:lnTo>
                    <a:pt x="6545" y="4049"/>
                  </a:lnTo>
                  <a:lnTo>
                    <a:pt x="6608" y="4740"/>
                  </a:lnTo>
                  <a:lnTo>
                    <a:pt x="6608" y="4740"/>
                  </a:lnTo>
                  <a:lnTo>
                    <a:pt x="6561" y="4520"/>
                  </a:lnTo>
                  <a:lnTo>
                    <a:pt x="6545" y="4253"/>
                  </a:lnTo>
                  <a:lnTo>
                    <a:pt x="6530" y="3940"/>
                  </a:lnTo>
                  <a:lnTo>
                    <a:pt x="6545" y="3579"/>
                  </a:lnTo>
                  <a:lnTo>
                    <a:pt x="6577" y="3186"/>
                  </a:lnTo>
                  <a:lnTo>
                    <a:pt x="6624" y="2794"/>
                  </a:lnTo>
                  <a:lnTo>
                    <a:pt x="6702" y="2386"/>
                  </a:lnTo>
                  <a:lnTo>
                    <a:pt x="6781" y="1994"/>
                  </a:lnTo>
                  <a:lnTo>
                    <a:pt x="6891" y="1601"/>
                  </a:lnTo>
                  <a:lnTo>
                    <a:pt x="7000" y="1256"/>
                  </a:lnTo>
                  <a:lnTo>
                    <a:pt x="7142" y="926"/>
                  </a:lnTo>
                  <a:lnTo>
                    <a:pt x="7220" y="785"/>
                  </a:lnTo>
                  <a:lnTo>
                    <a:pt x="7299" y="660"/>
                  </a:lnTo>
                  <a:lnTo>
                    <a:pt x="7393" y="550"/>
                  </a:lnTo>
                  <a:lnTo>
                    <a:pt x="7471" y="456"/>
                  </a:lnTo>
                  <a:lnTo>
                    <a:pt x="7565" y="377"/>
                  </a:lnTo>
                  <a:lnTo>
                    <a:pt x="7659" y="330"/>
                  </a:lnTo>
                  <a:lnTo>
                    <a:pt x="7769" y="283"/>
                  </a:lnTo>
                  <a:lnTo>
                    <a:pt x="7879" y="267"/>
                  </a:lnTo>
                  <a:lnTo>
                    <a:pt x="7989" y="283"/>
                  </a:lnTo>
                  <a:lnTo>
                    <a:pt x="8099" y="314"/>
                  </a:lnTo>
                  <a:lnTo>
                    <a:pt x="8099" y="314"/>
                  </a:lnTo>
                  <a:lnTo>
                    <a:pt x="8177" y="361"/>
                  </a:lnTo>
                  <a:lnTo>
                    <a:pt x="8256" y="424"/>
                  </a:lnTo>
                  <a:lnTo>
                    <a:pt x="8319" y="503"/>
                  </a:lnTo>
                  <a:lnTo>
                    <a:pt x="8366" y="612"/>
                  </a:lnTo>
                  <a:lnTo>
                    <a:pt x="8413" y="722"/>
                  </a:lnTo>
                  <a:lnTo>
                    <a:pt x="8444" y="864"/>
                  </a:lnTo>
                  <a:lnTo>
                    <a:pt x="8491" y="1177"/>
                  </a:lnTo>
                  <a:lnTo>
                    <a:pt x="8523" y="1538"/>
                  </a:lnTo>
                  <a:lnTo>
                    <a:pt x="8523" y="1931"/>
                  </a:lnTo>
                  <a:lnTo>
                    <a:pt x="8507" y="2354"/>
                  </a:lnTo>
                  <a:lnTo>
                    <a:pt x="8491" y="2778"/>
                  </a:lnTo>
                  <a:lnTo>
                    <a:pt x="8413" y="3657"/>
                  </a:lnTo>
                  <a:lnTo>
                    <a:pt x="8319" y="4457"/>
                  </a:lnTo>
                  <a:lnTo>
                    <a:pt x="8256" y="5101"/>
                  </a:lnTo>
                  <a:lnTo>
                    <a:pt x="8256" y="5336"/>
                  </a:lnTo>
                  <a:lnTo>
                    <a:pt x="8256" y="5509"/>
                  </a:lnTo>
                  <a:lnTo>
                    <a:pt x="8256" y="5509"/>
                  </a:lnTo>
                  <a:lnTo>
                    <a:pt x="8601" y="5383"/>
                  </a:lnTo>
                  <a:lnTo>
                    <a:pt x="9119" y="5195"/>
                  </a:lnTo>
                  <a:lnTo>
                    <a:pt x="9715" y="4991"/>
                  </a:lnTo>
                  <a:lnTo>
                    <a:pt x="10014" y="4897"/>
                  </a:lnTo>
                  <a:lnTo>
                    <a:pt x="10312" y="4818"/>
                  </a:lnTo>
                  <a:lnTo>
                    <a:pt x="10594" y="4771"/>
                  </a:lnTo>
                  <a:lnTo>
                    <a:pt x="10830" y="4740"/>
                  </a:lnTo>
                  <a:lnTo>
                    <a:pt x="10939" y="4756"/>
                  </a:lnTo>
                  <a:lnTo>
                    <a:pt x="11034" y="4771"/>
                  </a:lnTo>
                  <a:lnTo>
                    <a:pt x="11128" y="4787"/>
                  </a:lnTo>
                  <a:lnTo>
                    <a:pt x="11191" y="4834"/>
                  </a:lnTo>
                  <a:lnTo>
                    <a:pt x="11238" y="4881"/>
                  </a:lnTo>
                  <a:lnTo>
                    <a:pt x="11269" y="4944"/>
                  </a:lnTo>
                  <a:lnTo>
                    <a:pt x="11285" y="5022"/>
                  </a:lnTo>
                  <a:lnTo>
                    <a:pt x="11285" y="5117"/>
                  </a:lnTo>
                  <a:lnTo>
                    <a:pt x="11269" y="5226"/>
                  </a:lnTo>
                  <a:lnTo>
                    <a:pt x="11222" y="5368"/>
                  </a:lnTo>
                  <a:lnTo>
                    <a:pt x="11143" y="5509"/>
                  </a:lnTo>
                  <a:lnTo>
                    <a:pt x="11049" y="5682"/>
                  </a:lnTo>
                  <a:lnTo>
                    <a:pt x="11049" y="5682"/>
                  </a:lnTo>
                  <a:lnTo>
                    <a:pt x="10814" y="6074"/>
                  </a:lnTo>
                  <a:lnTo>
                    <a:pt x="10563" y="6513"/>
                  </a:lnTo>
                  <a:lnTo>
                    <a:pt x="10029" y="7471"/>
                  </a:lnTo>
                  <a:lnTo>
                    <a:pt x="9464" y="8475"/>
                  </a:lnTo>
                  <a:lnTo>
                    <a:pt x="9166" y="8977"/>
                  </a:lnTo>
                  <a:lnTo>
                    <a:pt x="8868" y="9464"/>
                  </a:lnTo>
                  <a:lnTo>
                    <a:pt x="8554" y="9934"/>
                  </a:lnTo>
                  <a:lnTo>
                    <a:pt x="8256" y="10374"/>
                  </a:lnTo>
                  <a:lnTo>
                    <a:pt x="7942" y="10782"/>
                  </a:lnTo>
                  <a:lnTo>
                    <a:pt x="7612" y="11127"/>
                  </a:lnTo>
                  <a:lnTo>
                    <a:pt x="7455" y="11284"/>
                  </a:lnTo>
                  <a:lnTo>
                    <a:pt x="7299" y="11425"/>
                  </a:lnTo>
                  <a:lnTo>
                    <a:pt x="7142" y="11551"/>
                  </a:lnTo>
                  <a:lnTo>
                    <a:pt x="6985" y="11661"/>
                  </a:lnTo>
                  <a:lnTo>
                    <a:pt x="6828" y="11739"/>
                  </a:lnTo>
                  <a:lnTo>
                    <a:pt x="6671" y="11818"/>
                  </a:lnTo>
                  <a:lnTo>
                    <a:pt x="6514" y="11865"/>
                  </a:lnTo>
                  <a:lnTo>
                    <a:pt x="6357" y="1188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7" name="Google Shape;2175;p41">
              <a:extLst>
                <a:ext uri="{FF2B5EF4-FFF2-40B4-BE49-F238E27FC236}">
                  <a16:creationId xmlns:a16="http://schemas.microsoft.com/office/drawing/2014/main" id="{E8BB9CC7-23DD-868D-CC64-38ACA23798CA}"/>
                </a:ext>
              </a:extLst>
            </p:cNvPr>
            <p:cNvSpPr/>
            <p:nvPr/>
          </p:nvSpPr>
          <p:spPr>
            <a:xfrm>
              <a:off x="4737801" y="2435060"/>
              <a:ext cx="608284" cy="797761"/>
            </a:xfrm>
            <a:custGeom>
              <a:avLst/>
              <a:gdLst/>
              <a:ahLst/>
              <a:cxnLst/>
              <a:rect l="l" t="t" r="r" b="b"/>
              <a:pathLst>
                <a:path w="24986" h="32769" extrusionOk="0">
                  <a:moveTo>
                    <a:pt x="14313" y="24624"/>
                  </a:moveTo>
                  <a:lnTo>
                    <a:pt x="14078" y="24812"/>
                  </a:lnTo>
                  <a:lnTo>
                    <a:pt x="13989" y="24873"/>
                  </a:lnTo>
                  <a:lnTo>
                    <a:pt x="14313" y="24624"/>
                  </a:lnTo>
                  <a:close/>
                  <a:moveTo>
                    <a:pt x="21925" y="0"/>
                  </a:moveTo>
                  <a:lnTo>
                    <a:pt x="21627" y="32"/>
                  </a:lnTo>
                  <a:lnTo>
                    <a:pt x="21329" y="63"/>
                  </a:lnTo>
                  <a:lnTo>
                    <a:pt x="21030" y="142"/>
                  </a:lnTo>
                  <a:lnTo>
                    <a:pt x="20748" y="236"/>
                  </a:lnTo>
                  <a:lnTo>
                    <a:pt x="20481" y="361"/>
                  </a:lnTo>
                  <a:lnTo>
                    <a:pt x="20214" y="503"/>
                  </a:lnTo>
                  <a:lnTo>
                    <a:pt x="19979" y="691"/>
                  </a:lnTo>
                  <a:lnTo>
                    <a:pt x="19869" y="785"/>
                  </a:lnTo>
                  <a:lnTo>
                    <a:pt x="19759" y="895"/>
                  </a:lnTo>
                  <a:lnTo>
                    <a:pt x="19273" y="1523"/>
                  </a:lnTo>
                  <a:lnTo>
                    <a:pt x="19179" y="1695"/>
                  </a:lnTo>
                  <a:lnTo>
                    <a:pt x="19100" y="1884"/>
                  </a:lnTo>
                  <a:lnTo>
                    <a:pt x="19022" y="2072"/>
                  </a:lnTo>
                  <a:lnTo>
                    <a:pt x="18974" y="2260"/>
                  </a:lnTo>
                  <a:lnTo>
                    <a:pt x="18927" y="2449"/>
                  </a:lnTo>
                  <a:lnTo>
                    <a:pt x="18880" y="2653"/>
                  </a:lnTo>
                  <a:lnTo>
                    <a:pt x="18865" y="2857"/>
                  </a:lnTo>
                  <a:lnTo>
                    <a:pt x="18865" y="3061"/>
                  </a:lnTo>
                  <a:lnTo>
                    <a:pt x="18598" y="5619"/>
                  </a:lnTo>
                  <a:lnTo>
                    <a:pt x="18362" y="8192"/>
                  </a:lnTo>
                  <a:lnTo>
                    <a:pt x="18111" y="10766"/>
                  </a:lnTo>
                  <a:lnTo>
                    <a:pt x="17860" y="13324"/>
                  </a:lnTo>
                  <a:lnTo>
                    <a:pt x="17719" y="14548"/>
                  </a:lnTo>
                  <a:lnTo>
                    <a:pt x="17622" y="15313"/>
                  </a:lnTo>
                  <a:lnTo>
                    <a:pt x="17562" y="15725"/>
                  </a:lnTo>
                  <a:lnTo>
                    <a:pt x="17452" y="16479"/>
                  </a:lnTo>
                  <a:lnTo>
                    <a:pt x="17327" y="17248"/>
                  </a:lnTo>
                  <a:lnTo>
                    <a:pt x="17185" y="18001"/>
                  </a:lnTo>
                  <a:lnTo>
                    <a:pt x="17028" y="18739"/>
                  </a:lnTo>
                  <a:lnTo>
                    <a:pt x="16856" y="19492"/>
                  </a:lnTo>
                  <a:lnTo>
                    <a:pt x="16652" y="20229"/>
                  </a:lnTo>
                  <a:lnTo>
                    <a:pt x="16432" y="20967"/>
                  </a:lnTo>
                  <a:lnTo>
                    <a:pt x="16197" y="21658"/>
                  </a:lnTo>
                  <a:lnTo>
                    <a:pt x="16091" y="21932"/>
                  </a:lnTo>
                  <a:lnTo>
                    <a:pt x="16087" y="21940"/>
                  </a:lnTo>
                  <a:lnTo>
                    <a:pt x="15930" y="22285"/>
                  </a:lnTo>
                  <a:lnTo>
                    <a:pt x="15773" y="22599"/>
                  </a:lnTo>
                  <a:lnTo>
                    <a:pt x="15600" y="22929"/>
                  </a:lnTo>
                  <a:lnTo>
                    <a:pt x="15412" y="23243"/>
                  </a:lnTo>
                  <a:lnTo>
                    <a:pt x="15208" y="23556"/>
                  </a:lnTo>
                  <a:lnTo>
                    <a:pt x="15024" y="23826"/>
                  </a:lnTo>
                  <a:lnTo>
                    <a:pt x="14910" y="23964"/>
                  </a:lnTo>
                  <a:lnTo>
                    <a:pt x="14533" y="24357"/>
                  </a:lnTo>
                  <a:lnTo>
                    <a:pt x="14125" y="24749"/>
                  </a:lnTo>
                  <a:lnTo>
                    <a:pt x="13886" y="24944"/>
                  </a:lnTo>
                  <a:lnTo>
                    <a:pt x="13886" y="24944"/>
                  </a:lnTo>
                  <a:lnTo>
                    <a:pt x="13827" y="24985"/>
                  </a:lnTo>
                  <a:lnTo>
                    <a:pt x="13560" y="25142"/>
                  </a:lnTo>
                  <a:lnTo>
                    <a:pt x="13309" y="25298"/>
                  </a:lnTo>
                  <a:lnTo>
                    <a:pt x="12760" y="25581"/>
                  </a:lnTo>
                  <a:lnTo>
                    <a:pt x="12451" y="25731"/>
                  </a:lnTo>
                  <a:lnTo>
                    <a:pt x="12451" y="25731"/>
                  </a:lnTo>
                  <a:lnTo>
                    <a:pt x="12007" y="25879"/>
                  </a:lnTo>
                  <a:lnTo>
                    <a:pt x="11536" y="26020"/>
                  </a:lnTo>
                  <a:lnTo>
                    <a:pt x="11049" y="26146"/>
                  </a:lnTo>
                  <a:lnTo>
                    <a:pt x="10578" y="26271"/>
                  </a:lnTo>
                  <a:lnTo>
                    <a:pt x="10076" y="26366"/>
                  </a:lnTo>
                  <a:lnTo>
                    <a:pt x="9590" y="26444"/>
                  </a:lnTo>
                  <a:lnTo>
                    <a:pt x="9502" y="26458"/>
                  </a:lnTo>
                  <a:lnTo>
                    <a:pt x="9502" y="26458"/>
                  </a:lnTo>
                  <a:lnTo>
                    <a:pt x="9056" y="26507"/>
                  </a:lnTo>
                  <a:lnTo>
                    <a:pt x="8209" y="26585"/>
                  </a:lnTo>
                  <a:lnTo>
                    <a:pt x="7346" y="26617"/>
                  </a:lnTo>
                  <a:lnTo>
                    <a:pt x="6498" y="26648"/>
                  </a:lnTo>
                  <a:lnTo>
                    <a:pt x="5635" y="26632"/>
                  </a:lnTo>
                  <a:lnTo>
                    <a:pt x="4772" y="26617"/>
                  </a:lnTo>
                  <a:lnTo>
                    <a:pt x="3924" y="26585"/>
                  </a:lnTo>
                  <a:lnTo>
                    <a:pt x="3061" y="26538"/>
                  </a:lnTo>
                  <a:lnTo>
                    <a:pt x="2779" y="26538"/>
                  </a:lnTo>
                  <a:lnTo>
                    <a:pt x="2480" y="26585"/>
                  </a:lnTo>
                  <a:lnTo>
                    <a:pt x="2182" y="26664"/>
                  </a:lnTo>
                  <a:lnTo>
                    <a:pt x="1900" y="26774"/>
                  </a:lnTo>
                  <a:lnTo>
                    <a:pt x="1617" y="26899"/>
                  </a:lnTo>
                  <a:lnTo>
                    <a:pt x="1351" y="27072"/>
                  </a:lnTo>
                  <a:lnTo>
                    <a:pt x="1115" y="27244"/>
                  </a:lnTo>
                  <a:lnTo>
                    <a:pt x="895" y="27433"/>
                  </a:lnTo>
                  <a:lnTo>
                    <a:pt x="707" y="27652"/>
                  </a:lnTo>
                  <a:lnTo>
                    <a:pt x="534" y="27888"/>
                  </a:lnTo>
                  <a:lnTo>
                    <a:pt x="378" y="28155"/>
                  </a:lnTo>
                  <a:lnTo>
                    <a:pt x="236" y="28421"/>
                  </a:lnTo>
                  <a:lnTo>
                    <a:pt x="126" y="28720"/>
                  </a:lnTo>
                  <a:lnTo>
                    <a:pt x="48" y="29018"/>
                  </a:lnTo>
                  <a:lnTo>
                    <a:pt x="17" y="29300"/>
                  </a:lnTo>
                  <a:lnTo>
                    <a:pt x="1" y="29457"/>
                  </a:lnTo>
                  <a:lnTo>
                    <a:pt x="1" y="29598"/>
                  </a:lnTo>
                  <a:lnTo>
                    <a:pt x="32" y="29897"/>
                  </a:lnTo>
                  <a:lnTo>
                    <a:pt x="79" y="30195"/>
                  </a:lnTo>
                  <a:lnTo>
                    <a:pt x="142" y="30477"/>
                  </a:lnTo>
                  <a:lnTo>
                    <a:pt x="236" y="30776"/>
                  </a:lnTo>
                  <a:lnTo>
                    <a:pt x="362" y="31042"/>
                  </a:lnTo>
                  <a:lnTo>
                    <a:pt x="503" y="31293"/>
                  </a:lnTo>
                  <a:lnTo>
                    <a:pt x="691" y="31545"/>
                  </a:lnTo>
                  <a:lnTo>
                    <a:pt x="786" y="31654"/>
                  </a:lnTo>
                  <a:lnTo>
                    <a:pt x="895" y="31764"/>
                  </a:lnTo>
                  <a:lnTo>
                    <a:pt x="1131" y="31953"/>
                  </a:lnTo>
                  <a:lnTo>
                    <a:pt x="1382" y="32141"/>
                  </a:lnTo>
                  <a:lnTo>
                    <a:pt x="1633" y="32282"/>
                  </a:lnTo>
                  <a:lnTo>
                    <a:pt x="1900" y="32408"/>
                  </a:lnTo>
                  <a:lnTo>
                    <a:pt x="2167" y="32502"/>
                  </a:lnTo>
                  <a:lnTo>
                    <a:pt x="2449" y="32580"/>
                  </a:lnTo>
                  <a:lnTo>
                    <a:pt x="2747" y="32627"/>
                  </a:lnTo>
                  <a:lnTo>
                    <a:pt x="3061" y="32659"/>
                  </a:lnTo>
                  <a:lnTo>
                    <a:pt x="4238" y="32722"/>
                  </a:lnTo>
                  <a:lnTo>
                    <a:pt x="5415" y="32753"/>
                  </a:lnTo>
                  <a:lnTo>
                    <a:pt x="6592" y="32769"/>
                  </a:lnTo>
                  <a:lnTo>
                    <a:pt x="7173" y="32753"/>
                  </a:lnTo>
                  <a:lnTo>
                    <a:pt x="7769" y="32737"/>
                  </a:lnTo>
                  <a:lnTo>
                    <a:pt x="8350" y="32706"/>
                  </a:lnTo>
                  <a:lnTo>
                    <a:pt x="8946" y="32659"/>
                  </a:lnTo>
                  <a:lnTo>
                    <a:pt x="9527" y="32596"/>
                  </a:lnTo>
                  <a:lnTo>
                    <a:pt x="10108" y="32533"/>
                  </a:lnTo>
                  <a:lnTo>
                    <a:pt x="10688" y="32455"/>
                  </a:lnTo>
                  <a:lnTo>
                    <a:pt x="11269" y="32361"/>
                  </a:lnTo>
                  <a:lnTo>
                    <a:pt x="11850" y="32251"/>
                  </a:lnTo>
                  <a:lnTo>
                    <a:pt x="12430" y="32125"/>
                  </a:lnTo>
                  <a:lnTo>
                    <a:pt x="12870" y="32015"/>
                  </a:lnTo>
                  <a:lnTo>
                    <a:pt x="13309" y="31890"/>
                  </a:lnTo>
                  <a:lnTo>
                    <a:pt x="13764" y="31749"/>
                  </a:lnTo>
                  <a:lnTo>
                    <a:pt x="14204" y="31592"/>
                  </a:lnTo>
                  <a:lnTo>
                    <a:pt x="14627" y="31435"/>
                  </a:lnTo>
                  <a:lnTo>
                    <a:pt x="15051" y="31246"/>
                  </a:lnTo>
                  <a:lnTo>
                    <a:pt x="15475" y="31058"/>
                  </a:lnTo>
                  <a:lnTo>
                    <a:pt x="15899" y="30854"/>
                  </a:lnTo>
                  <a:lnTo>
                    <a:pt x="16307" y="30634"/>
                  </a:lnTo>
                  <a:lnTo>
                    <a:pt x="16699" y="30399"/>
                  </a:lnTo>
                  <a:lnTo>
                    <a:pt x="17091" y="30148"/>
                  </a:lnTo>
                  <a:lnTo>
                    <a:pt x="17468" y="29881"/>
                  </a:lnTo>
                  <a:lnTo>
                    <a:pt x="17845" y="29598"/>
                  </a:lnTo>
                  <a:lnTo>
                    <a:pt x="18206" y="29316"/>
                  </a:lnTo>
                  <a:lnTo>
                    <a:pt x="18551" y="29002"/>
                  </a:lnTo>
                  <a:lnTo>
                    <a:pt x="18880" y="28673"/>
                  </a:lnTo>
                  <a:lnTo>
                    <a:pt x="19194" y="28343"/>
                  </a:lnTo>
                  <a:lnTo>
                    <a:pt x="19492" y="28013"/>
                  </a:lnTo>
                  <a:lnTo>
                    <a:pt x="19775" y="27652"/>
                  </a:lnTo>
                  <a:lnTo>
                    <a:pt x="20057" y="27292"/>
                  </a:lnTo>
                  <a:lnTo>
                    <a:pt x="20308" y="26931"/>
                  </a:lnTo>
                  <a:lnTo>
                    <a:pt x="20560" y="26538"/>
                  </a:lnTo>
                  <a:lnTo>
                    <a:pt x="20795" y="26162"/>
                  </a:lnTo>
                  <a:lnTo>
                    <a:pt x="21015" y="25769"/>
                  </a:lnTo>
                  <a:lnTo>
                    <a:pt x="21219" y="25361"/>
                  </a:lnTo>
                  <a:lnTo>
                    <a:pt x="21423" y="24953"/>
                  </a:lnTo>
                  <a:lnTo>
                    <a:pt x="21611" y="24545"/>
                  </a:lnTo>
                  <a:lnTo>
                    <a:pt x="21784" y="24121"/>
                  </a:lnTo>
                  <a:lnTo>
                    <a:pt x="21956" y="23698"/>
                  </a:lnTo>
                  <a:lnTo>
                    <a:pt x="22113" y="23274"/>
                  </a:lnTo>
                  <a:lnTo>
                    <a:pt x="22254" y="22850"/>
                  </a:lnTo>
                  <a:lnTo>
                    <a:pt x="22396" y="22411"/>
                  </a:lnTo>
                  <a:lnTo>
                    <a:pt x="22537" y="21924"/>
                  </a:lnTo>
                  <a:lnTo>
                    <a:pt x="22678" y="21422"/>
                  </a:lnTo>
                  <a:lnTo>
                    <a:pt x="22804" y="20920"/>
                  </a:lnTo>
                  <a:lnTo>
                    <a:pt x="22929" y="20418"/>
                  </a:lnTo>
                  <a:lnTo>
                    <a:pt x="23133" y="19413"/>
                  </a:lnTo>
                  <a:lnTo>
                    <a:pt x="23322" y="18393"/>
                  </a:lnTo>
                  <a:lnTo>
                    <a:pt x="23479" y="17373"/>
                  </a:lnTo>
                  <a:lnTo>
                    <a:pt x="23620" y="16353"/>
                  </a:lnTo>
                  <a:lnTo>
                    <a:pt x="23871" y="14297"/>
                  </a:lnTo>
                  <a:lnTo>
                    <a:pt x="24012" y="13073"/>
                  </a:lnTo>
                  <a:lnTo>
                    <a:pt x="24138" y="11849"/>
                  </a:lnTo>
                  <a:lnTo>
                    <a:pt x="24373" y="9385"/>
                  </a:lnTo>
                  <a:lnTo>
                    <a:pt x="24609" y="6921"/>
                  </a:lnTo>
                  <a:lnTo>
                    <a:pt x="24844" y="4457"/>
                  </a:lnTo>
                  <a:lnTo>
                    <a:pt x="24985" y="3061"/>
                  </a:lnTo>
                  <a:lnTo>
                    <a:pt x="24985" y="2919"/>
                  </a:lnTo>
                  <a:lnTo>
                    <a:pt x="24985" y="2778"/>
                  </a:lnTo>
                  <a:lnTo>
                    <a:pt x="24969" y="2637"/>
                  </a:lnTo>
                  <a:lnTo>
                    <a:pt x="24954" y="2480"/>
                  </a:lnTo>
                  <a:lnTo>
                    <a:pt x="24860" y="2182"/>
                  </a:lnTo>
                  <a:lnTo>
                    <a:pt x="24750" y="1899"/>
                  </a:lnTo>
                  <a:lnTo>
                    <a:pt x="24609" y="1601"/>
                  </a:lnTo>
                  <a:lnTo>
                    <a:pt x="24452" y="1350"/>
                  </a:lnTo>
                  <a:lnTo>
                    <a:pt x="24279" y="1099"/>
                  </a:lnTo>
                  <a:lnTo>
                    <a:pt x="24091" y="895"/>
                  </a:lnTo>
                  <a:lnTo>
                    <a:pt x="23871" y="707"/>
                  </a:lnTo>
                  <a:lnTo>
                    <a:pt x="23636" y="534"/>
                  </a:lnTo>
                  <a:lnTo>
                    <a:pt x="23369" y="377"/>
                  </a:lnTo>
                  <a:lnTo>
                    <a:pt x="23086" y="236"/>
                  </a:lnTo>
                  <a:lnTo>
                    <a:pt x="22804" y="126"/>
                  </a:lnTo>
                  <a:lnTo>
                    <a:pt x="22506" y="47"/>
                  </a:lnTo>
                  <a:lnTo>
                    <a:pt x="22207" y="0"/>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8" name="Google Shape;2176;p41">
              <a:extLst>
                <a:ext uri="{FF2B5EF4-FFF2-40B4-BE49-F238E27FC236}">
                  <a16:creationId xmlns:a16="http://schemas.microsoft.com/office/drawing/2014/main" id="{C04EE5BF-8AD0-724E-6DA1-D0E82C52B68D}"/>
                </a:ext>
              </a:extLst>
            </p:cNvPr>
            <p:cNvSpPr/>
            <p:nvPr/>
          </p:nvSpPr>
          <p:spPr>
            <a:xfrm>
              <a:off x="5116441" y="2229876"/>
              <a:ext cx="274709" cy="293065"/>
            </a:xfrm>
            <a:custGeom>
              <a:avLst/>
              <a:gdLst/>
              <a:ahLst/>
              <a:cxnLst/>
              <a:rect l="l" t="t" r="r" b="b"/>
              <a:pathLst>
                <a:path w="11284" h="12038" extrusionOk="0">
                  <a:moveTo>
                    <a:pt x="6231" y="1"/>
                  </a:moveTo>
                  <a:lnTo>
                    <a:pt x="6168" y="17"/>
                  </a:lnTo>
                  <a:lnTo>
                    <a:pt x="6105" y="32"/>
                  </a:lnTo>
                  <a:lnTo>
                    <a:pt x="6042" y="64"/>
                  </a:lnTo>
                  <a:lnTo>
                    <a:pt x="5980" y="95"/>
                  </a:lnTo>
                  <a:lnTo>
                    <a:pt x="5838" y="205"/>
                  </a:lnTo>
                  <a:lnTo>
                    <a:pt x="5713" y="362"/>
                  </a:lnTo>
                  <a:lnTo>
                    <a:pt x="5587" y="566"/>
                  </a:lnTo>
                  <a:lnTo>
                    <a:pt x="5446" y="801"/>
                  </a:lnTo>
                  <a:lnTo>
                    <a:pt x="5336" y="1115"/>
                  </a:lnTo>
                  <a:lnTo>
                    <a:pt x="5211" y="1460"/>
                  </a:lnTo>
                  <a:lnTo>
                    <a:pt x="5101" y="1868"/>
                  </a:lnTo>
                  <a:lnTo>
                    <a:pt x="4991" y="2324"/>
                  </a:lnTo>
                  <a:lnTo>
                    <a:pt x="4897" y="2841"/>
                  </a:lnTo>
                  <a:lnTo>
                    <a:pt x="4818" y="3406"/>
                  </a:lnTo>
                  <a:lnTo>
                    <a:pt x="4740" y="4050"/>
                  </a:lnTo>
                  <a:lnTo>
                    <a:pt x="4740" y="3940"/>
                  </a:lnTo>
                  <a:lnTo>
                    <a:pt x="4740" y="3579"/>
                  </a:lnTo>
                  <a:lnTo>
                    <a:pt x="4708" y="3202"/>
                  </a:lnTo>
                  <a:lnTo>
                    <a:pt x="4646" y="2794"/>
                  </a:lnTo>
                  <a:lnTo>
                    <a:pt x="4583" y="2386"/>
                  </a:lnTo>
                  <a:lnTo>
                    <a:pt x="4504" y="1994"/>
                  </a:lnTo>
                  <a:lnTo>
                    <a:pt x="4395" y="1602"/>
                  </a:lnTo>
                  <a:lnTo>
                    <a:pt x="4269" y="1256"/>
                  </a:lnTo>
                  <a:lnTo>
                    <a:pt x="4143" y="942"/>
                  </a:lnTo>
                  <a:lnTo>
                    <a:pt x="4065" y="801"/>
                  </a:lnTo>
                  <a:lnTo>
                    <a:pt x="3986" y="676"/>
                  </a:lnTo>
                  <a:lnTo>
                    <a:pt x="3892" y="550"/>
                  </a:lnTo>
                  <a:lnTo>
                    <a:pt x="3814" y="456"/>
                  </a:lnTo>
                  <a:lnTo>
                    <a:pt x="3720" y="377"/>
                  </a:lnTo>
                  <a:lnTo>
                    <a:pt x="3610" y="330"/>
                  </a:lnTo>
                  <a:lnTo>
                    <a:pt x="3516" y="283"/>
                  </a:lnTo>
                  <a:lnTo>
                    <a:pt x="3406" y="268"/>
                  </a:lnTo>
                  <a:lnTo>
                    <a:pt x="3296" y="283"/>
                  </a:lnTo>
                  <a:lnTo>
                    <a:pt x="3186" y="315"/>
                  </a:lnTo>
                  <a:lnTo>
                    <a:pt x="3108" y="362"/>
                  </a:lnTo>
                  <a:lnTo>
                    <a:pt x="3029" y="425"/>
                  </a:lnTo>
                  <a:lnTo>
                    <a:pt x="2966" y="503"/>
                  </a:lnTo>
                  <a:lnTo>
                    <a:pt x="2919" y="613"/>
                  </a:lnTo>
                  <a:lnTo>
                    <a:pt x="2872" y="723"/>
                  </a:lnTo>
                  <a:lnTo>
                    <a:pt x="2841" y="864"/>
                  </a:lnTo>
                  <a:lnTo>
                    <a:pt x="2794" y="1178"/>
                  </a:lnTo>
                  <a:lnTo>
                    <a:pt x="2762" y="1539"/>
                  </a:lnTo>
                  <a:lnTo>
                    <a:pt x="2762" y="1931"/>
                  </a:lnTo>
                  <a:lnTo>
                    <a:pt x="2762" y="2355"/>
                  </a:lnTo>
                  <a:lnTo>
                    <a:pt x="2794" y="2779"/>
                  </a:lnTo>
                  <a:lnTo>
                    <a:pt x="2872" y="3657"/>
                  </a:lnTo>
                  <a:lnTo>
                    <a:pt x="2951" y="4458"/>
                  </a:lnTo>
                  <a:lnTo>
                    <a:pt x="3013" y="5101"/>
                  </a:lnTo>
                  <a:lnTo>
                    <a:pt x="3029" y="5337"/>
                  </a:lnTo>
                  <a:lnTo>
                    <a:pt x="3029" y="5509"/>
                  </a:lnTo>
                  <a:lnTo>
                    <a:pt x="2684" y="5384"/>
                  </a:lnTo>
                  <a:lnTo>
                    <a:pt x="2166" y="5195"/>
                  </a:lnTo>
                  <a:lnTo>
                    <a:pt x="1570" y="4991"/>
                  </a:lnTo>
                  <a:lnTo>
                    <a:pt x="1256" y="4897"/>
                  </a:lnTo>
                  <a:lnTo>
                    <a:pt x="973" y="4819"/>
                  </a:lnTo>
                  <a:lnTo>
                    <a:pt x="691" y="4772"/>
                  </a:lnTo>
                  <a:lnTo>
                    <a:pt x="440" y="4740"/>
                  </a:lnTo>
                  <a:lnTo>
                    <a:pt x="346" y="4756"/>
                  </a:lnTo>
                  <a:lnTo>
                    <a:pt x="251" y="4772"/>
                  </a:lnTo>
                  <a:lnTo>
                    <a:pt x="157" y="4787"/>
                  </a:lnTo>
                  <a:lnTo>
                    <a:pt x="94" y="4834"/>
                  </a:lnTo>
                  <a:lnTo>
                    <a:pt x="47" y="4882"/>
                  </a:lnTo>
                  <a:lnTo>
                    <a:pt x="16" y="4944"/>
                  </a:lnTo>
                  <a:lnTo>
                    <a:pt x="0" y="5023"/>
                  </a:lnTo>
                  <a:lnTo>
                    <a:pt x="0" y="5117"/>
                  </a:lnTo>
                  <a:lnTo>
                    <a:pt x="16" y="5227"/>
                  </a:lnTo>
                  <a:lnTo>
                    <a:pt x="63" y="5368"/>
                  </a:lnTo>
                  <a:lnTo>
                    <a:pt x="142" y="5509"/>
                  </a:lnTo>
                  <a:lnTo>
                    <a:pt x="236" y="5682"/>
                  </a:lnTo>
                  <a:lnTo>
                    <a:pt x="471" y="6074"/>
                  </a:lnTo>
                  <a:lnTo>
                    <a:pt x="722" y="6514"/>
                  </a:lnTo>
                  <a:lnTo>
                    <a:pt x="1256" y="7471"/>
                  </a:lnTo>
                  <a:lnTo>
                    <a:pt x="1821" y="8475"/>
                  </a:lnTo>
                  <a:lnTo>
                    <a:pt x="2119" y="8978"/>
                  </a:lnTo>
                  <a:lnTo>
                    <a:pt x="2417" y="9464"/>
                  </a:lnTo>
                  <a:lnTo>
                    <a:pt x="2715" y="9935"/>
                  </a:lnTo>
                  <a:lnTo>
                    <a:pt x="3029" y="10374"/>
                  </a:lnTo>
                  <a:lnTo>
                    <a:pt x="3343" y="10782"/>
                  </a:lnTo>
                  <a:lnTo>
                    <a:pt x="3657" y="11128"/>
                  </a:lnTo>
                  <a:lnTo>
                    <a:pt x="3830" y="11285"/>
                  </a:lnTo>
                  <a:lnTo>
                    <a:pt x="3986" y="11426"/>
                  </a:lnTo>
                  <a:lnTo>
                    <a:pt x="4143" y="11551"/>
                  </a:lnTo>
                  <a:lnTo>
                    <a:pt x="4300" y="11661"/>
                  </a:lnTo>
                  <a:lnTo>
                    <a:pt x="4457" y="11740"/>
                  </a:lnTo>
                  <a:lnTo>
                    <a:pt x="4614" y="11818"/>
                  </a:lnTo>
                  <a:lnTo>
                    <a:pt x="4771" y="11865"/>
                  </a:lnTo>
                  <a:lnTo>
                    <a:pt x="4928" y="11881"/>
                  </a:lnTo>
                  <a:lnTo>
                    <a:pt x="5430" y="11881"/>
                  </a:lnTo>
                  <a:lnTo>
                    <a:pt x="5870" y="11959"/>
                  </a:lnTo>
                  <a:lnTo>
                    <a:pt x="6293" y="12022"/>
                  </a:lnTo>
                  <a:lnTo>
                    <a:pt x="6670" y="12038"/>
                  </a:lnTo>
                  <a:lnTo>
                    <a:pt x="7047" y="12038"/>
                  </a:lnTo>
                  <a:lnTo>
                    <a:pt x="7376" y="12022"/>
                  </a:lnTo>
                  <a:lnTo>
                    <a:pt x="7690" y="11975"/>
                  </a:lnTo>
                  <a:lnTo>
                    <a:pt x="7988" y="11912"/>
                  </a:lnTo>
                  <a:lnTo>
                    <a:pt x="8271" y="11834"/>
                  </a:lnTo>
                  <a:lnTo>
                    <a:pt x="8522" y="11724"/>
                  </a:lnTo>
                  <a:lnTo>
                    <a:pt x="8757" y="11598"/>
                  </a:lnTo>
                  <a:lnTo>
                    <a:pt x="8977" y="11473"/>
                  </a:lnTo>
                  <a:lnTo>
                    <a:pt x="9181" y="11316"/>
                  </a:lnTo>
                  <a:lnTo>
                    <a:pt x="9354" y="11143"/>
                  </a:lnTo>
                  <a:lnTo>
                    <a:pt x="9526" y="10971"/>
                  </a:lnTo>
                  <a:lnTo>
                    <a:pt x="9683" y="10782"/>
                  </a:lnTo>
                  <a:lnTo>
                    <a:pt x="9825" y="10578"/>
                  </a:lnTo>
                  <a:lnTo>
                    <a:pt x="9950" y="10374"/>
                  </a:lnTo>
                  <a:lnTo>
                    <a:pt x="10060" y="10155"/>
                  </a:lnTo>
                  <a:lnTo>
                    <a:pt x="10154" y="9919"/>
                  </a:lnTo>
                  <a:lnTo>
                    <a:pt x="10248" y="9700"/>
                  </a:lnTo>
                  <a:lnTo>
                    <a:pt x="10342" y="9448"/>
                  </a:lnTo>
                  <a:lnTo>
                    <a:pt x="10405" y="9213"/>
                  </a:lnTo>
                  <a:lnTo>
                    <a:pt x="10531" y="8727"/>
                  </a:lnTo>
                  <a:lnTo>
                    <a:pt x="10641" y="8240"/>
                  </a:lnTo>
                  <a:lnTo>
                    <a:pt x="10719" y="7769"/>
                  </a:lnTo>
                  <a:lnTo>
                    <a:pt x="10860" y="6875"/>
                  </a:lnTo>
                  <a:lnTo>
                    <a:pt x="11049" y="5619"/>
                  </a:lnTo>
                  <a:lnTo>
                    <a:pt x="11190" y="4552"/>
                  </a:lnTo>
                  <a:lnTo>
                    <a:pt x="11237" y="4081"/>
                  </a:lnTo>
                  <a:lnTo>
                    <a:pt x="11268" y="3657"/>
                  </a:lnTo>
                  <a:lnTo>
                    <a:pt x="11284" y="3281"/>
                  </a:lnTo>
                  <a:lnTo>
                    <a:pt x="11284" y="2951"/>
                  </a:lnTo>
                  <a:lnTo>
                    <a:pt x="11284" y="2653"/>
                  </a:lnTo>
                  <a:lnTo>
                    <a:pt x="11268" y="2402"/>
                  </a:lnTo>
                  <a:lnTo>
                    <a:pt x="11237" y="2198"/>
                  </a:lnTo>
                  <a:lnTo>
                    <a:pt x="11206" y="2025"/>
                  </a:lnTo>
                  <a:lnTo>
                    <a:pt x="11143" y="1884"/>
                  </a:lnTo>
                  <a:lnTo>
                    <a:pt x="11096" y="1790"/>
                  </a:lnTo>
                  <a:lnTo>
                    <a:pt x="11033" y="1727"/>
                  </a:lnTo>
                  <a:lnTo>
                    <a:pt x="10954" y="1696"/>
                  </a:lnTo>
                  <a:lnTo>
                    <a:pt x="10876" y="1711"/>
                  </a:lnTo>
                  <a:lnTo>
                    <a:pt x="10798" y="1759"/>
                  </a:lnTo>
                  <a:lnTo>
                    <a:pt x="10703" y="1837"/>
                  </a:lnTo>
                  <a:lnTo>
                    <a:pt x="10609" y="1947"/>
                  </a:lnTo>
                  <a:lnTo>
                    <a:pt x="10499" y="2088"/>
                  </a:lnTo>
                  <a:lnTo>
                    <a:pt x="10405" y="2245"/>
                  </a:lnTo>
                  <a:lnTo>
                    <a:pt x="10295" y="2449"/>
                  </a:lnTo>
                  <a:lnTo>
                    <a:pt x="10185" y="2684"/>
                  </a:lnTo>
                  <a:lnTo>
                    <a:pt x="9966" y="3218"/>
                  </a:lnTo>
                  <a:lnTo>
                    <a:pt x="9730" y="3861"/>
                  </a:lnTo>
                  <a:lnTo>
                    <a:pt x="9511" y="4599"/>
                  </a:lnTo>
                  <a:lnTo>
                    <a:pt x="9291" y="5431"/>
                  </a:lnTo>
                  <a:lnTo>
                    <a:pt x="9354" y="4897"/>
                  </a:lnTo>
                  <a:lnTo>
                    <a:pt x="9432" y="4207"/>
                  </a:lnTo>
                  <a:lnTo>
                    <a:pt x="9479" y="3391"/>
                  </a:lnTo>
                  <a:lnTo>
                    <a:pt x="9495" y="2983"/>
                  </a:lnTo>
                  <a:lnTo>
                    <a:pt x="9495" y="2559"/>
                  </a:lnTo>
                  <a:lnTo>
                    <a:pt x="9495" y="2151"/>
                  </a:lnTo>
                  <a:lnTo>
                    <a:pt x="9464" y="1774"/>
                  </a:lnTo>
                  <a:lnTo>
                    <a:pt x="9416" y="1413"/>
                  </a:lnTo>
                  <a:lnTo>
                    <a:pt x="9354" y="1099"/>
                  </a:lnTo>
                  <a:lnTo>
                    <a:pt x="9307" y="974"/>
                  </a:lnTo>
                  <a:lnTo>
                    <a:pt x="9260" y="833"/>
                  </a:lnTo>
                  <a:lnTo>
                    <a:pt x="9197" y="723"/>
                  </a:lnTo>
                  <a:lnTo>
                    <a:pt x="9134" y="629"/>
                  </a:lnTo>
                  <a:lnTo>
                    <a:pt x="9071" y="550"/>
                  </a:lnTo>
                  <a:lnTo>
                    <a:pt x="8993" y="487"/>
                  </a:lnTo>
                  <a:lnTo>
                    <a:pt x="8899" y="440"/>
                  </a:lnTo>
                  <a:lnTo>
                    <a:pt x="8804" y="425"/>
                  </a:lnTo>
                  <a:lnTo>
                    <a:pt x="8726" y="440"/>
                  </a:lnTo>
                  <a:lnTo>
                    <a:pt x="8647" y="472"/>
                  </a:lnTo>
                  <a:lnTo>
                    <a:pt x="8569" y="519"/>
                  </a:lnTo>
                  <a:lnTo>
                    <a:pt x="8491" y="582"/>
                  </a:lnTo>
                  <a:lnTo>
                    <a:pt x="8412" y="660"/>
                  </a:lnTo>
                  <a:lnTo>
                    <a:pt x="8349" y="770"/>
                  </a:lnTo>
                  <a:lnTo>
                    <a:pt x="8208" y="1005"/>
                  </a:lnTo>
                  <a:lnTo>
                    <a:pt x="8083" y="1303"/>
                  </a:lnTo>
                  <a:lnTo>
                    <a:pt x="7957" y="1633"/>
                  </a:lnTo>
                  <a:lnTo>
                    <a:pt x="7847" y="1994"/>
                  </a:lnTo>
                  <a:lnTo>
                    <a:pt x="7737" y="2371"/>
                  </a:lnTo>
                  <a:lnTo>
                    <a:pt x="7518" y="3155"/>
                  </a:lnTo>
                  <a:lnTo>
                    <a:pt x="7314" y="3877"/>
                  </a:lnTo>
                  <a:lnTo>
                    <a:pt x="7204" y="4207"/>
                  </a:lnTo>
                  <a:lnTo>
                    <a:pt x="7110" y="4489"/>
                  </a:lnTo>
                  <a:lnTo>
                    <a:pt x="7015" y="4740"/>
                  </a:lnTo>
                  <a:lnTo>
                    <a:pt x="6905" y="4913"/>
                  </a:lnTo>
                  <a:lnTo>
                    <a:pt x="7015" y="4458"/>
                  </a:lnTo>
                  <a:lnTo>
                    <a:pt x="7094" y="4018"/>
                  </a:lnTo>
                  <a:lnTo>
                    <a:pt x="7157" y="3595"/>
                  </a:lnTo>
                  <a:lnTo>
                    <a:pt x="7188" y="3171"/>
                  </a:lnTo>
                  <a:lnTo>
                    <a:pt x="7219" y="2779"/>
                  </a:lnTo>
                  <a:lnTo>
                    <a:pt x="7219" y="2418"/>
                  </a:lnTo>
                  <a:lnTo>
                    <a:pt x="7204" y="2057"/>
                  </a:lnTo>
                  <a:lnTo>
                    <a:pt x="7172" y="1727"/>
                  </a:lnTo>
                  <a:lnTo>
                    <a:pt x="7125" y="1413"/>
                  </a:lnTo>
                  <a:lnTo>
                    <a:pt x="7062" y="1131"/>
                  </a:lnTo>
                  <a:lnTo>
                    <a:pt x="7000" y="880"/>
                  </a:lnTo>
                  <a:lnTo>
                    <a:pt x="6905" y="660"/>
                  </a:lnTo>
                  <a:lnTo>
                    <a:pt x="6811" y="456"/>
                  </a:lnTo>
                  <a:lnTo>
                    <a:pt x="6717" y="299"/>
                  </a:lnTo>
                  <a:lnTo>
                    <a:pt x="6607" y="173"/>
                  </a:lnTo>
                  <a:lnTo>
                    <a:pt x="6482" y="79"/>
                  </a:lnTo>
                  <a:lnTo>
                    <a:pt x="6356" y="32"/>
                  </a:lnTo>
                  <a:lnTo>
                    <a:pt x="6293" y="17"/>
                  </a:lnTo>
                  <a:lnTo>
                    <a:pt x="6231" y="1"/>
                  </a:lnTo>
                  <a:close/>
                </a:path>
              </a:pathLst>
            </a:custGeom>
            <a:solidFill>
              <a:srgbClr val="F7B2A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2177;p41">
              <a:extLst>
                <a:ext uri="{FF2B5EF4-FFF2-40B4-BE49-F238E27FC236}">
                  <a16:creationId xmlns:a16="http://schemas.microsoft.com/office/drawing/2014/main" id="{3F657205-8445-D91C-266D-E6E48986C48B}"/>
                </a:ext>
              </a:extLst>
            </p:cNvPr>
            <p:cNvSpPr/>
            <p:nvPr/>
          </p:nvSpPr>
          <p:spPr>
            <a:xfrm>
              <a:off x="5116441" y="2229876"/>
              <a:ext cx="274709" cy="293065"/>
            </a:xfrm>
            <a:custGeom>
              <a:avLst/>
              <a:gdLst/>
              <a:ahLst/>
              <a:cxnLst/>
              <a:rect l="l" t="t" r="r" b="b"/>
              <a:pathLst>
                <a:path w="11284" h="12038" fill="none" extrusionOk="0">
                  <a:moveTo>
                    <a:pt x="5430" y="11881"/>
                  </a:moveTo>
                  <a:lnTo>
                    <a:pt x="5430" y="11881"/>
                  </a:lnTo>
                  <a:lnTo>
                    <a:pt x="5870" y="11959"/>
                  </a:lnTo>
                  <a:lnTo>
                    <a:pt x="6293" y="12022"/>
                  </a:lnTo>
                  <a:lnTo>
                    <a:pt x="6670" y="12038"/>
                  </a:lnTo>
                  <a:lnTo>
                    <a:pt x="7047" y="12038"/>
                  </a:lnTo>
                  <a:lnTo>
                    <a:pt x="7376" y="12022"/>
                  </a:lnTo>
                  <a:lnTo>
                    <a:pt x="7690" y="11975"/>
                  </a:lnTo>
                  <a:lnTo>
                    <a:pt x="7988" y="11912"/>
                  </a:lnTo>
                  <a:lnTo>
                    <a:pt x="8271" y="11834"/>
                  </a:lnTo>
                  <a:lnTo>
                    <a:pt x="8522" y="11724"/>
                  </a:lnTo>
                  <a:lnTo>
                    <a:pt x="8757" y="11598"/>
                  </a:lnTo>
                  <a:lnTo>
                    <a:pt x="8977" y="11473"/>
                  </a:lnTo>
                  <a:lnTo>
                    <a:pt x="9181" y="11316"/>
                  </a:lnTo>
                  <a:lnTo>
                    <a:pt x="9354" y="11143"/>
                  </a:lnTo>
                  <a:lnTo>
                    <a:pt x="9526" y="10971"/>
                  </a:lnTo>
                  <a:lnTo>
                    <a:pt x="9683" y="10782"/>
                  </a:lnTo>
                  <a:lnTo>
                    <a:pt x="9825" y="10578"/>
                  </a:lnTo>
                  <a:lnTo>
                    <a:pt x="9950" y="10374"/>
                  </a:lnTo>
                  <a:lnTo>
                    <a:pt x="10060" y="10155"/>
                  </a:lnTo>
                  <a:lnTo>
                    <a:pt x="10154" y="9919"/>
                  </a:lnTo>
                  <a:lnTo>
                    <a:pt x="10248" y="9700"/>
                  </a:lnTo>
                  <a:lnTo>
                    <a:pt x="10342" y="9448"/>
                  </a:lnTo>
                  <a:lnTo>
                    <a:pt x="10405" y="9213"/>
                  </a:lnTo>
                  <a:lnTo>
                    <a:pt x="10531" y="8727"/>
                  </a:lnTo>
                  <a:lnTo>
                    <a:pt x="10641" y="8240"/>
                  </a:lnTo>
                  <a:lnTo>
                    <a:pt x="10719" y="7769"/>
                  </a:lnTo>
                  <a:lnTo>
                    <a:pt x="10860" y="6875"/>
                  </a:lnTo>
                  <a:lnTo>
                    <a:pt x="10860" y="6875"/>
                  </a:lnTo>
                  <a:lnTo>
                    <a:pt x="11049" y="5619"/>
                  </a:lnTo>
                  <a:lnTo>
                    <a:pt x="11190" y="4552"/>
                  </a:lnTo>
                  <a:lnTo>
                    <a:pt x="11237" y="4081"/>
                  </a:lnTo>
                  <a:lnTo>
                    <a:pt x="11268" y="3657"/>
                  </a:lnTo>
                  <a:lnTo>
                    <a:pt x="11284" y="3281"/>
                  </a:lnTo>
                  <a:lnTo>
                    <a:pt x="11284" y="2951"/>
                  </a:lnTo>
                  <a:lnTo>
                    <a:pt x="11284" y="2653"/>
                  </a:lnTo>
                  <a:lnTo>
                    <a:pt x="11268" y="2402"/>
                  </a:lnTo>
                  <a:lnTo>
                    <a:pt x="11237" y="2198"/>
                  </a:lnTo>
                  <a:lnTo>
                    <a:pt x="11206" y="2025"/>
                  </a:lnTo>
                  <a:lnTo>
                    <a:pt x="11143" y="1884"/>
                  </a:lnTo>
                  <a:lnTo>
                    <a:pt x="11096" y="1790"/>
                  </a:lnTo>
                  <a:lnTo>
                    <a:pt x="11033" y="1727"/>
                  </a:lnTo>
                  <a:lnTo>
                    <a:pt x="10954" y="1696"/>
                  </a:lnTo>
                  <a:lnTo>
                    <a:pt x="10876" y="1711"/>
                  </a:lnTo>
                  <a:lnTo>
                    <a:pt x="10798" y="1759"/>
                  </a:lnTo>
                  <a:lnTo>
                    <a:pt x="10703" y="1837"/>
                  </a:lnTo>
                  <a:lnTo>
                    <a:pt x="10609" y="1947"/>
                  </a:lnTo>
                  <a:lnTo>
                    <a:pt x="10499" y="2088"/>
                  </a:lnTo>
                  <a:lnTo>
                    <a:pt x="10405" y="2245"/>
                  </a:lnTo>
                  <a:lnTo>
                    <a:pt x="10295" y="2449"/>
                  </a:lnTo>
                  <a:lnTo>
                    <a:pt x="10185" y="2684"/>
                  </a:lnTo>
                  <a:lnTo>
                    <a:pt x="9966" y="3218"/>
                  </a:lnTo>
                  <a:lnTo>
                    <a:pt x="9730" y="3861"/>
                  </a:lnTo>
                  <a:lnTo>
                    <a:pt x="9511" y="4599"/>
                  </a:lnTo>
                  <a:lnTo>
                    <a:pt x="9291" y="5431"/>
                  </a:lnTo>
                  <a:lnTo>
                    <a:pt x="9291" y="5431"/>
                  </a:lnTo>
                  <a:lnTo>
                    <a:pt x="9354" y="4897"/>
                  </a:lnTo>
                  <a:lnTo>
                    <a:pt x="9432" y="4207"/>
                  </a:lnTo>
                  <a:lnTo>
                    <a:pt x="9479" y="3391"/>
                  </a:lnTo>
                  <a:lnTo>
                    <a:pt x="9495" y="2983"/>
                  </a:lnTo>
                  <a:lnTo>
                    <a:pt x="9495" y="2559"/>
                  </a:lnTo>
                  <a:lnTo>
                    <a:pt x="9495" y="2151"/>
                  </a:lnTo>
                  <a:lnTo>
                    <a:pt x="9464" y="1774"/>
                  </a:lnTo>
                  <a:lnTo>
                    <a:pt x="9416" y="1413"/>
                  </a:lnTo>
                  <a:lnTo>
                    <a:pt x="9354" y="1099"/>
                  </a:lnTo>
                  <a:lnTo>
                    <a:pt x="9307" y="974"/>
                  </a:lnTo>
                  <a:lnTo>
                    <a:pt x="9260" y="833"/>
                  </a:lnTo>
                  <a:lnTo>
                    <a:pt x="9197" y="723"/>
                  </a:lnTo>
                  <a:lnTo>
                    <a:pt x="9134" y="629"/>
                  </a:lnTo>
                  <a:lnTo>
                    <a:pt x="9071" y="550"/>
                  </a:lnTo>
                  <a:lnTo>
                    <a:pt x="8993" y="487"/>
                  </a:lnTo>
                  <a:lnTo>
                    <a:pt x="8899" y="440"/>
                  </a:lnTo>
                  <a:lnTo>
                    <a:pt x="8804" y="425"/>
                  </a:lnTo>
                  <a:lnTo>
                    <a:pt x="8804" y="425"/>
                  </a:lnTo>
                  <a:lnTo>
                    <a:pt x="8726" y="440"/>
                  </a:lnTo>
                  <a:lnTo>
                    <a:pt x="8647" y="472"/>
                  </a:lnTo>
                  <a:lnTo>
                    <a:pt x="8569" y="519"/>
                  </a:lnTo>
                  <a:lnTo>
                    <a:pt x="8491" y="582"/>
                  </a:lnTo>
                  <a:lnTo>
                    <a:pt x="8412" y="660"/>
                  </a:lnTo>
                  <a:lnTo>
                    <a:pt x="8349" y="770"/>
                  </a:lnTo>
                  <a:lnTo>
                    <a:pt x="8208" y="1005"/>
                  </a:lnTo>
                  <a:lnTo>
                    <a:pt x="8083" y="1303"/>
                  </a:lnTo>
                  <a:lnTo>
                    <a:pt x="7957" y="1633"/>
                  </a:lnTo>
                  <a:lnTo>
                    <a:pt x="7847" y="1994"/>
                  </a:lnTo>
                  <a:lnTo>
                    <a:pt x="7737" y="2371"/>
                  </a:lnTo>
                  <a:lnTo>
                    <a:pt x="7518" y="3155"/>
                  </a:lnTo>
                  <a:lnTo>
                    <a:pt x="7314" y="3877"/>
                  </a:lnTo>
                  <a:lnTo>
                    <a:pt x="7204" y="4207"/>
                  </a:lnTo>
                  <a:lnTo>
                    <a:pt x="7110" y="4489"/>
                  </a:lnTo>
                  <a:lnTo>
                    <a:pt x="7015" y="4740"/>
                  </a:lnTo>
                  <a:lnTo>
                    <a:pt x="6905" y="4913"/>
                  </a:lnTo>
                  <a:lnTo>
                    <a:pt x="6905" y="4913"/>
                  </a:lnTo>
                  <a:lnTo>
                    <a:pt x="7015" y="4458"/>
                  </a:lnTo>
                  <a:lnTo>
                    <a:pt x="7094" y="4018"/>
                  </a:lnTo>
                  <a:lnTo>
                    <a:pt x="7157" y="3595"/>
                  </a:lnTo>
                  <a:lnTo>
                    <a:pt x="7188" y="3171"/>
                  </a:lnTo>
                  <a:lnTo>
                    <a:pt x="7219" y="2779"/>
                  </a:lnTo>
                  <a:lnTo>
                    <a:pt x="7219" y="2418"/>
                  </a:lnTo>
                  <a:lnTo>
                    <a:pt x="7204" y="2057"/>
                  </a:lnTo>
                  <a:lnTo>
                    <a:pt x="7172" y="1727"/>
                  </a:lnTo>
                  <a:lnTo>
                    <a:pt x="7125" y="1413"/>
                  </a:lnTo>
                  <a:lnTo>
                    <a:pt x="7062" y="1131"/>
                  </a:lnTo>
                  <a:lnTo>
                    <a:pt x="7000" y="880"/>
                  </a:lnTo>
                  <a:lnTo>
                    <a:pt x="6905" y="660"/>
                  </a:lnTo>
                  <a:lnTo>
                    <a:pt x="6811" y="456"/>
                  </a:lnTo>
                  <a:lnTo>
                    <a:pt x="6717" y="299"/>
                  </a:lnTo>
                  <a:lnTo>
                    <a:pt x="6607" y="173"/>
                  </a:lnTo>
                  <a:lnTo>
                    <a:pt x="6482" y="79"/>
                  </a:lnTo>
                  <a:lnTo>
                    <a:pt x="6356" y="32"/>
                  </a:lnTo>
                  <a:lnTo>
                    <a:pt x="6293" y="17"/>
                  </a:lnTo>
                  <a:lnTo>
                    <a:pt x="6231" y="1"/>
                  </a:lnTo>
                  <a:lnTo>
                    <a:pt x="6168" y="17"/>
                  </a:lnTo>
                  <a:lnTo>
                    <a:pt x="6105" y="32"/>
                  </a:lnTo>
                  <a:lnTo>
                    <a:pt x="6042" y="64"/>
                  </a:lnTo>
                  <a:lnTo>
                    <a:pt x="5980" y="95"/>
                  </a:lnTo>
                  <a:lnTo>
                    <a:pt x="5838" y="205"/>
                  </a:lnTo>
                  <a:lnTo>
                    <a:pt x="5713" y="362"/>
                  </a:lnTo>
                  <a:lnTo>
                    <a:pt x="5587" y="566"/>
                  </a:lnTo>
                  <a:lnTo>
                    <a:pt x="5446" y="801"/>
                  </a:lnTo>
                  <a:lnTo>
                    <a:pt x="5336" y="1115"/>
                  </a:lnTo>
                  <a:lnTo>
                    <a:pt x="5211" y="1460"/>
                  </a:lnTo>
                  <a:lnTo>
                    <a:pt x="5101" y="1868"/>
                  </a:lnTo>
                  <a:lnTo>
                    <a:pt x="4991" y="2324"/>
                  </a:lnTo>
                  <a:lnTo>
                    <a:pt x="4897" y="2841"/>
                  </a:lnTo>
                  <a:lnTo>
                    <a:pt x="4818" y="3406"/>
                  </a:lnTo>
                  <a:lnTo>
                    <a:pt x="4740" y="4050"/>
                  </a:lnTo>
                  <a:lnTo>
                    <a:pt x="4677" y="4740"/>
                  </a:lnTo>
                  <a:lnTo>
                    <a:pt x="4677" y="4740"/>
                  </a:lnTo>
                  <a:lnTo>
                    <a:pt x="4724" y="4536"/>
                  </a:lnTo>
                  <a:lnTo>
                    <a:pt x="4740" y="4254"/>
                  </a:lnTo>
                  <a:lnTo>
                    <a:pt x="4740" y="3940"/>
                  </a:lnTo>
                  <a:lnTo>
                    <a:pt x="4740" y="3579"/>
                  </a:lnTo>
                  <a:lnTo>
                    <a:pt x="4708" y="3202"/>
                  </a:lnTo>
                  <a:lnTo>
                    <a:pt x="4646" y="2794"/>
                  </a:lnTo>
                  <a:lnTo>
                    <a:pt x="4583" y="2386"/>
                  </a:lnTo>
                  <a:lnTo>
                    <a:pt x="4504" y="1994"/>
                  </a:lnTo>
                  <a:lnTo>
                    <a:pt x="4395" y="1602"/>
                  </a:lnTo>
                  <a:lnTo>
                    <a:pt x="4269" y="1256"/>
                  </a:lnTo>
                  <a:lnTo>
                    <a:pt x="4143" y="942"/>
                  </a:lnTo>
                  <a:lnTo>
                    <a:pt x="4065" y="801"/>
                  </a:lnTo>
                  <a:lnTo>
                    <a:pt x="3986" y="676"/>
                  </a:lnTo>
                  <a:lnTo>
                    <a:pt x="3892" y="550"/>
                  </a:lnTo>
                  <a:lnTo>
                    <a:pt x="3814" y="456"/>
                  </a:lnTo>
                  <a:lnTo>
                    <a:pt x="3720" y="377"/>
                  </a:lnTo>
                  <a:lnTo>
                    <a:pt x="3610" y="330"/>
                  </a:lnTo>
                  <a:lnTo>
                    <a:pt x="3516" y="283"/>
                  </a:lnTo>
                  <a:lnTo>
                    <a:pt x="3406" y="268"/>
                  </a:lnTo>
                  <a:lnTo>
                    <a:pt x="3296" y="283"/>
                  </a:lnTo>
                  <a:lnTo>
                    <a:pt x="3186" y="315"/>
                  </a:lnTo>
                  <a:lnTo>
                    <a:pt x="3186" y="315"/>
                  </a:lnTo>
                  <a:lnTo>
                    <a:pt x="3108" y="362"/>
                  </a:lnTo>
                  <a:lnTo>
                    <a:pt x="3029" y="425"/>
                  </a:lnTo>
                  <a:lnTo>
                    <a:pt x="2966" y="503"/>
                  </a:lnTo>
                  <a:lnTo>
                    <a:pt x="2919" y="613"/>
                  </a:lnTo>
                  <a:lnTo>
                    <a:pt x="2872" y="723"/>
                  </a:lnTo>
                  <a:lnTo>
                    <a:pt x="2841" y="864"/>
                  </a:lnTo>
                  <a:lnTo>
                    <a:pt x="2794" y="1178"/>
                  </a:lnTo>
                  <a:lnTo>
                    <a:pt x="2762" y="1539"/>
                  </a:lnTo>
                  <a:lnTo>
                    <a:pt x="2762" y="1931"/>
                  </a:lnTo>
                  <a:lnTo>
                    <a:pt x="2762" y="2355"/>
                  </a:lnTo>
                  <a:lnTo>
                    <a:pt x="2794" y="2779"/>
                  </a:lnTo>
                  <a:lnTo>
                    <a:pt x="2872" y="3657"/>
                  </a:lnTo>
                  <a:lnTo>
                    <a:pt x="2951" y="4458"/>
                  </a:lnTo>
                  <a:lnTo>
                    <a:pt x="3013" y="5101"/>
                  </a:lnTo>
                  <a:lnTo>
                    <a:pt x="3029" y="5337"/>
                  </a:lnTo>
                  <a:lnTo>
                    <a:pt x="3029" y="5509"/>
                  </a:lnTo>
                  <a:lnTo>
                    <a:pt x="3029" y="5509"/>
                  </a:lnTo>
                  <a:lnTo>
                    <a:pt x="2684" y="5384"/>
                  </a:lnTo>
                  <a:lnTo>
                    <a:pt x="2166" y="5195"/>
                  </a:lnTo>
                  <a:lnTo>
                    <a:pt x="1570" y="4991"/>
                  </a:lnTo>
                  <a:lnTo>
                    <a:pt x="1256" y="4897"/>
                  </a:lnTo>
                  <a:lnTo>
                    <a:pt x="973" y="4819"/>
                  </a:lnTo>
                  <a:lnTo>
                    <a:pt x="691" y="4772"/>
                  </a:lnTo>
                  <a:lnTo>
                    <a:pt x="440" y="4740"/>
                  </a:lnTo>
                  <a:lnTo>
                    <a:pt x="346" y="4756"/>
                  </a:lnTo>
                  <a:lnTo>
                    <a:pt x="251" y="4772"/>
                  </a:lnTo>
                  <a:lnTo>
                    <a:pt x="157" y="4787"/>
                  </a:lnTo>
                  <a:lnTo>
                    <a:pt x="94" y="4834"/>
                  </a:lnTo>
                  <a:lnTo>
                    <a:pt x="47" y="4882"/>
                  </a:lnTo>
                  <a:lnTo>
                    <a:pt x="16" y="4944"/>
                  </a:lnTo>
                  <a:lnTo>
                    <a:pt x="0" y="5023"/>
                  </a:lnTo>
                  <a:lnTo>
                    <a:pt x="0" y="5117"/>
                  </a:lnTo>
                  <a:lnTo>
                    <a:pt x="16" y="5227"/>
                  </a:lnTo>
                  <a:lnTo>
                    <a:pt x="63" y="5368"/>
                  </a:lnTo>
                  <a:lnTo>
                    <a:pt x="142" y="5509"/>
                  </a:lnTo>
                  <a:lnTo>
                    <a:pt x="236" y="5682"/>
                  </a:lnTo>
                  <a:lnTo>
                    <a:pt x="236" y="5682"/>
                  </a:lnTo>
                  <a:lnTo>
                    <a:pt x="471" y="6074"/>
                  </a:lnTo>
                  <a:lnTo>
                    <a:pt x="722" y="6514"/>
                  </a:lnTo>
                  <a:lnTo>
                    <a:pt x="1256" y="7471"/>
                  </a:lnTo>
                  <a:lnTo>
                    <a:pt x="1821" y="8475"/>
                  </a:lnTo>
                  <a:lnTo>
                    <a:pt x="2119" y="8978"/>
                  </a:lnTo>
                  <a:lnTo>
                    <a:pt x="2417" y="9464"/>
                  </a:lnTo>
                  <a:lnTo>
                    <a:pt x="2715" y="9935"/>
                  </a:lnTo>
                  <a:lnTo>
                    <a:pt x="3029" y="10374"/>
                  </a:lnTo>
                  <a:lnTo>
                    <a:pt x="3343" y="10782"/>
                  </a:lnTo>
                  <a:lnTo>
                    <a:pt x="3657" y="11128"/>
                  </a:lnTo>
                  <a:lnTo>
                    <a:pt x="3830" y="11285"/>
                  </a:lnTo>
                  <a:lnTo>
                    <a:pt x="3986" y="11426"/>
                  </a:lnTo>
                  <a:lnTo>
                    <a:pt x="4143" y="11551"/>
                  </a:lnTo>
                  <a:lnTo>
                    <a:pt x="4300" y="11661"/>
                  </a:lnTo>
                  <a:lnTo>
                    <a:pt x="4457" y="11740"/>
                  </a:lnTo>
                  <a:lnTo>
                    <a:pt x="4614" y="11818"/>
                  </a:lnTo>
                  <a:lnTo>
                    <a:pt x="4771" y="11865"/>
                  </a:lnTo>
                  <a:lnTo>
                    <a:pt x="4928" y="1188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2178;p41">
              <a:extLst>
                <a:ext uri="{FF2B5EF4-FFF2-40B4-BE49-F238E27FC236}">
                  <a16:creationId xmlns:a16="http://schemas.microsoft.com/office/drawing/2014/main" id="{12CCF3F7-0894-B427-6D77-3D91027AE0B9}"/>
                </a:ext>
              </a:extLst>
            </p:cNvPr>
            <p:cNvSpPr/>
            <p:nvPr/>
          </p:nvSpPr>
          <p:spPr>
            <a:xfrm>
              <a:off x="4213625" y="3764273"/>
              <a:ext cx="160482" cy="795083"/>
            </a:xfrm>
            <a:custGeom>
              <a:avLst/>
              <a:gdLst/>
              <a:ahLst/>
              <a:cxnLst/>
              <a:rect l="l" t="t" r="r" b="b"/>
              <a:pathLst>
                <a:path w="6592" h="32659" extrusionOk="0">
                  <a:moveTo>
                    <a:pt x="3170" y="0"/>
                  </a:moveTo>
                  <a:lnTo>
                    <a:pt x="2872" y="32"/>
                  </a:lnTo>
                  <a:lnTo>
                    <a:pt x="2574" y="79"/>
                  </a:lnTo>
                  <a:lnTo>
                    <a:pt x="2276" y="142"/>
                  </a:lnTo>
                  <a:lnTo>
                    <a:pt x="1993" y="236"/>
                  </a:lnTo>
                  <a:lnTo>
                    <a:pt x="1711" y="361"/>
                  </a:lnTo>
                  <a:lnTo>
                    <a:pt x="1460" y="503"/>
                  </a:lnTo>
                  <a:lnTo>
                    <a:pt x="1224" y="691"/>
                  </a:lnTo>
                  <a:lnTo>
                    <a:pt x="1099" y="785"/>
                  </a:lnTo>
                  <a:lnTo>
                    <a:pt x="1005" y="895"/>
                  </a:lnTo>
                  <a:lnTo>
                    <a:pt x="816" y="1115"/>
                  </a:lnTo>
                  <a:lnTo>
                    <a:pt x="628" y="1366"/>
                  </a:lnTo>
                  <a:lnTo>
                    <a:pt x="471" y="1617"/>
                  </a:lnTo>
                  <a:lnTo>
                    <a:pt x="330" y="1899"/>
                  </a:lnTo>
                  <a:lnTo>
                    <a:pt x="204" y="2182"/>
                  </a:lnTo>
                  <a:lnTo>
                    <a:pt x="173" y="2323"/>
                  </a:lnTo>
                  <a:lnTo>
                    <a:pt x="126" y="2464"/>
                  </a:lnTo>
                  <a:lnTo>
                    <a:pt x="110" y="2621"/>
                  </a:lnTo>
                  <a:lnTo>
                    <a:pt x="94" y="2763"/>
                  </a:lnTo>
                  <a:lnTo>
                    <a:pt x="94" y="2919"/>
                  </a:lnTo>
                  <a:lnTo>
                    <a:pt x="94" y="3061"/>
                  </a:lnTo>
                  <a:lnTo>
                    <a:pt x="220" y="4348"/>
                  </a:lnTo>
                  <a:lnTo>
                    <a:pt x="314" y="5634"/>
                  </a:lnTo>
                  <a:lnTo>
                    <a:pt x="393" y="6921"/>
                  </a:lnTo>
                  <a:lnTo>
                    <a:pt x="424" y="8208"/>
                  </a:lnTo>
                  <a:lnTo>
                    <a:pt x="440" y="9495"/>
                  </a:lnTo>
                  <a:lnTo>
                    <a:pt x="440" y="10782"/>
                  </a:lnTo>
                  <a:lnTo>
                    <a:pt x="424" y="12069"/>
                  </a:lnTo>
                  <a:lnTo>
                    <a:pt x="393" y="13356"/>
                  </a:lnTo>
                  <a:lnTo>
                    <a:pt x="298" y="15945"/>
                  </a:lnTo>
                  <a:lnTo>
                    <a:pt x="188" y="18519"/>
                  </a:lnTo>
                  <a:lnTo>
                    <a:pt x="79" y="21093"/>
                  </a:lnTo>
                  <a:lnTo>
                    <a:pt x="47" y="22380"/>
                  </a:lnTo>
                  <a:lnTo>
                    <a:pt x="16" y="23666"/>
                  </a:lnTo>
                  <a:lnTo>
                    <a:pt x="0" y="25157"/>
                  </a:lnTo>
                  <a:lnTo>
                    <a:pt x="0" y="26633"/>
                  </a:lnTo>
                  <a:lnTo>
                    <a:pt x="32" y="28123"/>
                  </a:lnTo>
                  <a:lnTo>
                    <a:pt x="94" y="29599"/>
                  </a:lnTo>
                  <a:lnTo>
                    <a:pt x="126" y="29897"/>
                  </a:lnTo>
                  <a:lnTo>
                    <a:pt x="173" y="30195"/>
                  </a:lnTo>
                  <a:lnTo>
                    <a:pt x="251" y="30477"/>
                  </a:lnTo>
                  <a:lnTo>
                    <a:pt x="345" y="30760"/>
                  </a:lnTo>
                  <a:lnTo>
                    <a:pt x="471" y="31027"/>
                  </a:lnTo>
                  <a:lnTo>
                    <a:pt x="612" y="31294"/>
                  </a:lnTo>
                  <a:lnTo>
                    <a:pt x="801" y="31529"/>
                  </a:lnTo>
                  <a:lnTo>
                    <a:pt x="1005" y="31764"/>
                  </a:lnTo>
                  <a:lnTo>
                    <a:pt x="1209" y="31953"/>
                  </a:lnTo>
                  <a:lnTo>
                    <a:pt x="1460" y="32125"/>
                  </a:lnTo>
                  <a:lnTo>
                    <a:pt x="1711" y="32282"/>
                  </a:lnTo>
                  <a:lnTo>
                    <a:pt x="1993" y="32423"/>
                  </a:lnTo>
                  <a:lnTo>
                    <a:pt x="2276" y="32533"/>
                  </a:lnTo>
                  <a:lnTo>
                    <a:pt x="2574" y="32612"/>
                  </a:lnTo>
                  <a:lnTo>
                    <a:pt x="2872" y="32659"/>
                  </a:lnTo>
                  <a:lnTo>
                    <a:pt x="3170" y="32659"/>
                  </a:lnTo>
                  <a:lnTo>
                    <a:pt x="3468" y="32627"/>
                  </a:lnTo>
                  <a:lnTo>
                    <a:pt x="3751" y="32580"/>
                  </a:lnTo>
                  <a:lnTo>
                    <a:pt x="4049" y="32518"/>
                  </a:lnTo>
                  <a:lnTo>
                    <a:pt x="4332" y="32423"/>
                  </a:lnTo>
                  <a:lnTo>
                    <a:pt x="4614" y="32298"/>
                  </a:lnTo>
                  <a:lnTo>
                    <a:pt x="4865" y="32157"/>
                  </a:lnTo>
                  <a:lnTo>
                    <a:pt x="5116" y="31968"/>
                  </a:lnTo>
                  <a:lnTo>
                    <a:pt x="5226" y="31874"/>
                  </a:lnTo>
                  <a:lnTo>
                    <a:pt x="5336" y="31764"/>
                  </a:lnTo>
                  <a:lnTo>
                    <a:pt x="5524" y="31529"/>
                  </a:lnTo>
                  <a:lnTo>
                    <a:pt x="5697" y="31294"/>
                  </a:lnTo>
                  <a:lnTo>
                    <a:pt x="5854" y="31042"/>
                  </a:lnTo>
                  <a:lnTo>
                    <a:pt x="5995" y="30760"/>
                  </a:lnTo>
                  <a:lnTo>
                    <a:pt x="6105" y="30493"/>
                  </a:lnTo>
                  <a:lnTo>
                    <a:pt x="6183" y="30195"/>
                  </a:lnTo>
                  <a:lnTo>
                    <a:pt x="6199" y="30054"/>
                  </a:lnTo>
                  <a:lnTo>
                    <a:pt x="6215" y="29897"/>
                  </a:lnTo>
                  <a:lnTo>
                    <a:pt x="6231" y="29756"/>
                  </a:lnTo>
                  <a:lnTo>
                    <a:pt x="6231" y="29599"/>
                  </a:lnTo>
                  <a:lnTo>
                    <a:pt x="6168" y="28312"/>
                  </a:lnTo>
                  <a:lnTo>
                    <a:pt x="6136" y="27025"/>
                  </a:lnTo>
                  <a:lnTo>
                    <a:pt x="6121" y="25738"/>
                  </a:lnTo>
                  <a:lnTo>
                    <a:pt x="6136" y="24451"/>
                  </a:lnTo>
                  <a:lnTo>
                    <a:pt x="6152" y="23149"/>
                  </a:lnTo>
                  <a:lnTo>
                    <a:pt x="6199" y="21862"/>
                  </a:lnTo>
                  <a:lnTo>
                    <a:pt x="6293" y="19288"/>
                  </a:lnTo>
                  <a:lnTo>
                    <a:pt x="6403" y="16714"/>
                  </a:lnTo>
                  <a:lnTo>
                    <a:pt x="6513" y="14140"/>
                  </a:lnTo>
                  <a:lnTo>
                    <a:pt x="6544" y="12854"/>
                  </a:lnTo>
                  <a:lnTo>
                    <a:pt x="6576" y="11567"/>
                  </a:lnTo>
                  <a:lnTo>
                    <a:pt x="6592" y="10280"/>
                  </a:lnTo>
                  <a:lnTo>
                    <a:pt x="6576" y="8993"/>
                  </a:lnTo>
                  <a:lnTo>
                    <a:pt x="6544" y="7502"/>
                  </a:lnTo>
                  <a:lnTo>
                    <a:pt x="6466" y="6027"/>
                  </a:lnTo>
                  <a:lnTo>
                    <a:pt x="6372" y="4536"/>
                  </a:lnTo>
                  <a:lnTo>
                    <a:pt x="6309" y="3798"/>
                  </a:lnTo>
                  <a:lnTo>
                    <a:pt x="6231" y="3061"/>
                  </a:lnTo>
                  <a:lnTo>
                    <a:pt x="6231" y="2904"/>
                  </a:lnTo>
                  <a:lnTo>
                    <a:pt x="6215" y="2747"/>
                  </a:lnTo>
                  <a:lnTo>
                    <a:pt x="6199" y="2606"/>
                  </a:lnTo>
                  <a:lnTo>
                    <a:pt x="6168" y="2449"/>
                  </a:lnTo>
                  <a:lnTo>
                    <a:pt x="6136" y="2307"/>
                  </a:lnTo>
                  <a:lnTo>
                    <a:pt x="6089" y="2166"/>
                  </a:lnTo>
                  <a:lnTo>
                    <a:pt x="6027" y="2025"/>
                  </a:lnTo>
                  <a:lnTo>
                    <a:pt x="5964" y="1884"/>
                  </a:lnTo>
                  <a:lnTo>
                    <a:pt x="5854" y="1601"/>
                  </a:lnTo>
                  <a:lnTo>
                    <a:pt x="5791" y="1476"/>
                  </a:lnTo>
                  <a:lnTo>
                    <a:pt x="5713" y="1350"/>
                  </a:lnTo>
                  <a:lnTo>
                    <a:pt x="5634" y="1225"/>
                  </a:lnTo>
                  <a:lnTo>
                    <a:pt x="5540" y="1115"/>
                  </a:lnTo>
                  <a:lnTo>
                    <a:pt x="5336" y="895"/>
                  </a:lnTo>
                  <a:lnTo>
                    <a:pt x="5116" y="707"/>
                  </a:lnTo>
                  <a:lnTo>
                    <a:pt x="4881" y="534"/>
                  </a:lnTo>
                  <a:lnTo>
                    <a:pt x="4614" y="377"/>
                  </a:lnTo>
                  <a:lnTo>
                    <a:pt x="4332" y="236"/>
                  </a:lnTo>
                  <a:lnTo>
                    <a:pt x="4049" y="126"/>
                  </a:lnTo>
                  <a:lnTo>
                    <a:pt x="3751" y="48"/>
                  </a:lnTo>
                  <a:lnTo>
                    <a:pt x="3453" y="16"/>
                  </a:lnTo>
                  <a:lnTo>
                    <a:pt x="3312" y="0"/>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2179;p41">
              <a:extLst>
                <a:ext uri="{FF2B5EF4-FFF2-40B4-BE49-F238E27FC236}">
                  <a16:creationId xmlns:a16="http://schemas.microsoft.com/office/drawing/2014/main" id="{E654275A-71B2-A4D4-4529-6B5FBC1CDCAD}"/>
                </a:ext>
              </a:extLst>
            </p:cNvPr>
            <p:cNvSpPr/>
            <p:nvPr/>
          </p:nvSpPr>
          <p:spPr>
            <a:xfrm>
              <a:off x="4574664" y="3751662"/>
              <a:ext cx="186483" cy="844771"/>
            </a:xfrm>
            <a:custGeom>
              <a:avLst/>
              <a:gdLst/>
              <a:ahLst/>
              <a:cxnLst/>
              <a:rect l="l" t="t" r="r" b="b"/>
              <a:pathLst>
                <a:path w="7660" h="34700" extrusionOk="0">
                  <a:moveTo>
                    <a:pt x="3218" y="1"/>
                  </a:moveTo>
                  <a:lnTo>
                    <a:pt x="3061" y="16"/>
                  </a:lnTo>
                  <a:lnTo>
                    <a:pt x="2763" y="32"/>
                  </a:lnTo>
                  <a:lnTo>
                    <a:pt x="2480" y="79"/>
                  </a:lnTo>
                  <a:lnTo>
                    <a:pt x="2182" y="157"/>
                  </a:lnTo>
                  <a:lnTo>
                    <a:pt x="1900" y="252"/>
                  </a:lnTo>
                  <a:lnTo>
                    <a:pt x="1617" y="362"/>
                  </a:lnTo>
                  <a:lnTo>
                    <a:pt x="1366" y="518"/>
                  </a:lnTo>
                  <a:lnTo>
                    <a:pt x="1115" y="691"/>
                  </a:lnTo>
                  <a:lnTo>
                    <a:pt x="1005" y="801"/>
                  </a:lnTo>
                  <a:lnTo>
                    <a:pt x="911" y="911"/>
                  </a:lnTo>
                  <a:lnTo>
                    <a:pt x="707" y="1130"/>
                  </a:lnTo>
                  <a:lnTo>
                    <a:pt x="534" y="1366"/>
                  </a:lnTo>
                  <a:lnTo>
                    <a:pt x="377" y="1633"/>
                  </a:lnTo>
                  <a:lnTo>
                    <a:pt x="236" y="1899"/>
                  </a:lnTo>
                  <a:lnTo>
                    <a:pt x="111" y="2182"/>
                  </a:lnTo>
                  <a:lnTo>
                    <a:pt x="79" y="2323"/>
                  </a:lnTo>
                  <a:lnTo>
                    <a:pt x="32" y="2480"/>
                  </a:lnTo>
                  <a:lnTo>
                    <a:pt x="16" y="2621"/>
                  </a:lnTo>
                  <a:lnTo>
                    <a:pt x="1" y="2778"/>
                  </a:lnTo>
                  <a:lnTo>
                    <a:pt x="1" y="2920"/>
                  </a:lnTo>
                  <a:lnTo>
                    <a:pt x="1" y="3077"/>
                  </a:lnTo>
                  <a:lnTo>
                    <a:pt x="142" y="4473"/>
                  </a:lnTo>
                  <a:lnTo>
                    <a:pt x="252" y="5886"/>
                  </a:lnTo>
                  <a:lnTo>
                    <a:pt x="330" y="7282"/>
                  </a:lnTo>
                  <a:lnTo>
                    <a:pt x="393" y="8695"/>
                  </a:lnTo>
                  <a:lnTo>
                    <a:pt x="440" y="10107"/>
                  </a:lnTo>
                  <a:lnTo>
                    <a:pt x="487" y="11504"/>
                  </a:lnTo>
                  <a:lnTo>
                    <a:pt x="534" y="14329"/>
                  </a:lnTo>
                  <a:lnTo>
                    <a:pt x="566" y="17154"/>
                  </a:lnTo>
                  <a:lnTo>
                    <a:pt x="613" y="19963"/>
                  </a:lnTo>
                  <a:lnTo>
                    <a:pt x="660" y="21375"/>
                  </a:lnTo>
                  <a:lnTo>
                    <a:pt x="707" y="22788"/>
                  </a:lnTo>
                  <a:lnTo>
                    <a:pt x="770" y="24184"/>
                  </a:lnTo>
                  <a:lnTo>
                    <a:pt x="848" y="25597"/>
                  </a:lnTo>
                  <a:lnTo>
                    <a:pt x="911" y="26460"/>
                  </a:lnTo>
                  <a:lnTo>
                    <a:pt x="989" y="27323"/>
                  </a:lnTo>
                  <a:lnTo>
                    <a:pt x="1068" y="28186"/>
                  </a:lnTo>
                  <a:lnTo>
                    <a:pt x="1162" y="29034"/>
                  </a:lnTo>
                  <a:lnTo>
                    <a:pt x="1272" y="29897"/>
                  </a:lnTo>
                  <a:lnTo>
                    <a:pt x="1382" y="30760"/>
                  </a:lnTo>
                  <a:lnTo>
                    <a:pt x="1507" y="31608"/>
                  </a:lnTo>
                  <a:lnTo>
                    <a:pt x="1649" y="32455"/>
                  </a:lnTo>
                  <a:lnTo>
                    <a:pt x="1680" y="32596"/>
                  </a:lnTo>
                  <a:lnTo>
                    <a:pt x="1711" y="32722"/>
                  </a:lnTo>
                  <a:lnTo>
                    <a:pt x="1774" y="32863"/>
                  </a:lnTo>
                  <a:lnTo>
                    <a:pt x="1837" y="33004"/>
                  </a:lnTo>
                  <a:lnTo>
                    <a:pt x="1978" y="33255"/>
                  </a:lnTo>
                  <a:lnTo>
                    <a:pt x="2166" y="33506"/>
                  </a:lnTo>
                  <a:lnTo>
                    <a:pt x="2370" y="33742"/>
                  </a:lnTo>
                  <a:lnTo>
                    <a:pt x="2590" y="33962"/>
                  </a:lnTo>
                  <a:lnTo>
                    <a:pt x="2826" y="34134"/>
                  </a:lnTo>
                  <a:lnTo>
                    <a:pt x="3045" y="34291"/>
                  </a:lnTo>
                  <a:lnTo>
                    <a:pt x="3312" y="34417"/>
                  </a:lnTo>
                  <a:lnTo>
                    <a:pt x="3595" y="34527"/>
                  </a:lnTo>
                  <a:lnTo>
                    <a:pt x="3893" y="34621"/>
                  </a:lnTo>
                  <a:lnTo>
                    <a:pt x="4207" y="34683"/>
                  </a:lnTo>
                  <a:lnTo>
                    <a:pt x="4520" y="34699"/>
                  </a:lnTo>
                  <a:lnTo>
                    <a:pt x="4819" y="34699"/>
                  </a:lnTo>
                  <a:lnTo>
                    <a:pt x="5133" y="34668"/>
                  </a:lnTo>
                  <a:lnTo>
                    <a:pt x="5274" y="34636"/>
                  </a:lnTo>
                  <a:lnTo>
                    <a:pt x="5415" y="34605"/>
                  </a:lnTo>
                  <a:lnTo>
                    <a:pt x="5682" y="34495"/>
                  </a:lnTo>
                  <a:lnTo>
                    <a:pt x="5964" y="34370"/>
                  </a:lnTo>
                  <a:lnTo>
                    <a:pt x="6215" y="34228"/>
                  </a:lnTo>
                  <a:lnTo>
                    <a:pt x="6466" y="34071"/>
                  </a:lnTo>
                  <a:lnTo>
                    <a:pt x="6686" y="33883"/>
                  </a:lnTo>
                  <a:lnTo>
                    <a:pt x="6906" y="33679"/>
                  </a:lnTo>
                  <a:lnTo>
                    <a:pt x="7079" y="33444"/>
                  </a:lnTo>
                  <a:lnTo>
                    <a:pt x="7173" y="33318"/>
                  </a:lnTo>
                  <a:lnTo>
                    <a:pt x="7235" y="33193"/>
                  </a:lnTo>
                  <a:lnTo>
                    <a:pt x="7549" y="32455"/>
                  </a:lnTo>
                  <a:lnTo>
                    <a:pt x="7596" y="32251"/>
                  </a:lnTo>
                  <a:lnTo>
                    <a:pt x="7628" y="32047"/>
                  </a:lnTo>
                  <a:lnTo>
                    <a:pt x="7659" y="31843"/>
                  </a:lnTo>
                  <a:lnTo>
                    <a:pt x="7659" y="31639"/>
                  </a:lnTo>
                  <a:lnTo>
                    <a:pt x="7659" y="31435"/>
                  </a:lnTo>
                  <a:lnTo>
                    <a:pt x="7628" y="31247"/>
                  </a:lnTo>
                  <a:lnTo>
                    <a:pt x="7596" y="31043"/>
                  </a:lnTo>
                  <a:lnTo>
                    <a:pt x="7549" y="30839"/>
                  </a:lnTo>
                  <a:lnTo>
                    <a:pt x="7424" y="30007"/>
                  </a:lnTo>
                  <a:lnTo>
                    <a:pt x="7351" y="29536"/>
                  </a:lnTo>
                  <a:lnTo>
                    <a:pt x="7251" y="28704"/>
                  </a:lnTo>
                  <a:lnTo>
                    <a:pt x="7126" y="27402"/>
                  </a:lnTo>
                  <a:lnTo>
                    <a:pt x="7016" y="26099"/>
                  </a:lnTo>
                  <a:lnTo>
                    <a:pt x="6922" y="24796"/>
                  </a:lnTo>
                  <a:lnTo>
                    <a:pt x="6859" y="23494"/>
                  </a:lnTo>
                  <a:lnTo>
                    <a:pt x="6796" y="22191"/>
                  </a:lnTo>
                  <a:lnTo>
                    <a:pt x="6765" y="20889"/>
                  </a:lnTo>
                  <a:lnTo>
                    <a:pt x="6733" y="19586"/>
                  </a:lnTo>
                  <a:lnTo>
                    <a:pt x="6686" y="16965"/>
                  </a:lnTo>
                  <a:lnTo>
                    <a:pt x="6655" y="14360"/>
                  </a:lnTo>
                  <a:lnTo>
                    <a:pt x="6623" y="11739"/>
                  </a:lnTo>
                  <a:lnTo>
                    <a:pt x="6592" y="10437"/>
                  </a:lnTo>
                  <a:lnTo>
                    <a:pt x="6545" y="9134"/>
                  </a:lnTo>
                  <a:lnTo>
                    <a:pt x="6482" y="7612"/>
                  </a:lnTo>
                  <a:lnTo>
                    <a:pt x="6388" y="6090"/>
                  </a:lnTo>
                  <a:lnTo>
                    <a:pt x="6278" y="4583"/>
                  </a:lnTo>
                  <a:lnTo>
                    <a:pt x="6137" y="3077"/>
                  </a:lnTo>
                  <a:lnTo>
                    <a:pt x="6137" y="2920"/>
                  </a:lnTo>
                  <a:lnTo>
                    <a:pt x="6121" y="2763"/>
                  </a:lnTo>
                  <a:lnTo>
                    <a:pt x="6106" y="2606"/>
                  </a:lnTo>
                  <a:lnTo>
                    <a:pt x="6074" y="2464"/>
                  </a:lnTo>
                  <a:lnTo>
                    <a:pt x="6043" y="2308"/>
                  </a:lnTo>
                  <a:lnTo>
                    <a:pt x="5996" y="2166"/>
                  </a:lnTo>
                  <a:lnTo>
                    <a:pt x="5933" y="2025"/>
                  </a:lnTo>
                  <a:lnTo>
                    <a:pt x="5870" y="1884"/>
                  </a:lnTo>
                  <a:lnTo>
                    <a:pt x="5760" y="1617"/>
                  </a:lnTo>
                  <a:lnTo>
                    <a:pt x="5697" y="1491"/>
                  </a:lnTo>
                  <a:lnTo>
                    <a:pt x="5619" y="1366"/>
                  </a:lnTo>
                  <a:lnTo>
                    <a:pt x="5525" y="1240"/>
                  </a:lnTo>
                  <a:lnTo>
                    <a:pt x="5446" y="1130"/>
                  </a:lnTo>
                  <a:lnTo>
                    <a:pt x="5227" y="911"/>
                  </a:lnTo>
                  <a:lnTo>
                    <a:pt x="5023" y="707"/>
                  </a:lnTo>
                  <a:lnTo>
                    <a:pt x="4772" y="534"/>
                  </a:lnTo>
                  <a:lnTo>
                    <a:pt x="4520" y="377"/>
                  </a:lnTo>
                  <a:lnTo>
                    <a:pt x="4238" y="252"/>
                  </a:lnTo>
                  <a:lnTo>
                    <a:pt x="3955" y="142"/>
                  </a:lnTo>
                  <a:lnTo>
                    <a:pt x="3657" y="63"/>
                  </a:lnTo>
                  <a:lnTo>
                    <a:pt x="3359" y="16"/>
                  </a:lnTo>
                  <a:lnTo>
                    <a:pt x="3218" y="1"/>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2180;p41">
              <a:extLst>
                <a:ext uri="{FF2B5EF4-FFF2-40B4-BE49-F238E27FC236}">
                  <a16:creationId xmlns:a16="http://schemas.microsoft.com/office/drawing/2014/main" id="{41D5249E-1DC9-B598-47E0-71C03C464E3F}"/>
                </a:ext>
              </a:extLst>
            </p:cNvPr>
            <p:cNvSpPr/>
            <p:nvPr/>
          </p:nvSpPr>
          <p:spPr>
            <a:xfrm>
              <a:off x="4585741" y="4414930"/>
              <a:ext cx="177694" cy="65366"/>
            </a:xfrm>
            <a:custGeom>
              <a:avLst/>
              <a:gdLst/>
              <a:ahLst/>
              <a:cxnLst/>
              <a:rect l="l" t="t" r="r" b="b"/>
              <a:pathLst>
                <a:path w="7299" h="2685" extrusionOk="0">
                  <a:moveTo>
                    <a:pt x="1" y="1"/>
                  </a:moveTo>
                  <a:lnTo>
                    <a:pt x="79" y="2166"/>
                  </a:lnTo>
                  <a:lnTo>
                    <a:pt x="7220" y="2684"/>
                  </a:lnTo>
                  <a:lnTo>
                    <a:pt x="7298"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2181;p41">
              <a:extLst>
                <a:ext uri="{FF2B5EF4-FFF2-40B4-BE49-F238E27FC236}">
                  <a16:creationId xmlns:a16="http://schemas.microsoft.com/office/drawing/2014/main" id="{7A8C5FEB-BA03-215A-1D90-3853337CC799}"/>
                </a:ext>
              </a:extLst>
            </p:cNvPr>
            <p:cNvSpPr/>
            <p:nvPr/>
          </p:nvSpPr>
          <p:spPr>
            <a:xfrm>
              <a:off x="4559375" y="4461162"/>
              <a:ext cx="434437" cy="149040"/>
            </a:xfrm>
            <a:custGeom>
              <a:avLst/>
              <a:gdLst/>
              <a:ahLst/>
              <a:cxnLst/>
              <a:rect l="l" t="t" r="r" b="b"/>
              <a:pathLst>
                <a:path w="17845" h="6122" extrusionOk="0">
                  <a:moveTo>
                    <a:pt x="691" y="1"/>
                  </a:moveTo>
                  <a:lnTo>
                    <a:pt x="613" y="267"/>
                  </a:lnTo>
                  <a:lnTo>
                    <a:pt x="519" y="566"/>
                  </a:lnTo>
                  <a:lnTo>
                    <a:pt x="409" y="958"/>
                  </a:lnTo>
                  <a:lnTo>
                    <a:pt x="299" y="1413"/>
                  </a:lnTo>
                  <a:lnTo>
                    <a:pt x="189" y="1931"/>
                  </a:lnTo>
                  <a:lnTo>
                    <a:pt x="95" y="2480"/>
                  </a:lnTo>
                  <a:lnTo>
                    <a:pt x="32" y="3045"/>
                  </a:lnTo>
                  <a:lnTo>
                    <a:pt x="1" y="3328"/>
                  </a:lnTo>
                  <a:lnTo>
                    <a:pt x="1" y="3610"/>
                  </a:lnTo>
                  <a:lnTo>
                    <a:pt x="1" y="3893"/>
                  </a:lnTo>
                  <a:lnTo>
                    <a:pt x="17" y="4159"/>
                  </a:lnTo>
                  <a:lnTo>
                    <a:pt x="32" y="4411"/>
                  </a:lnTo>
                  <a:lnTo>
                    <a:pt x="79" y="4662"/>
                  </a:lnTo>
                  <a:lnTo>
                    <a:pt x="142" y="4913"/>
                  </a:lnTo>
                  <a:lnTo>
                    <a:pt x="236" y="5132"/>
                  </a:lnTo>
                  <a:lnTo>
                    <a:pt x="330" y="5336"/>
                  </a:lnTo>
                  <a:lnTo>
                    <a:pt x="456" y="5509"/>
                  </a:lnTo>
                  <a:lnTo>
                    <a:pt x="597" y="5682"/>
                  </a:lnTo>
                  <a:lnTo>
                    <a:pt x="770" y="5807"/>
                  </a:lnTo>
                  <a:lnTo>
                    <a:pt x="974" y="5917"/>
                  </a:lnTo>
                  <a:lnTo>
                    <a:pt x="1084" y="5964"/>
                  </a:lnTo>
                  <a:lnTo>
                    <a:pt x="1194" y="6011"/>
                  </a:lnTo>
                  <a:lnTo>
                    <a:pt x="1319" y="6027"/>
                  </a:lnTo>
                  <a:lnTo>
                    <a:pt x="1445" y="6058"/>
                  </a:lnTo>
                  <a:lnTo>
                    <a:pt x="1727" y="6074"/>
                  </a:lnTo>
                  <a:lnTo>
                    <a:pt x="3987" y="6090"/>
                  </a:lnTo>
                  <a:lnTo>
                    <a:pt x="7707" y="6121"/>
                  </a:lnTo>
                  <a:lnTo>
                    <a:pt x="11944" y="6121"/>
                  </a:lnTo>
                  <a:lnTo>
                    <a:pt x="13953" y="6105"/>
                  </a:lnTo>
                  <a:lnTo>
                    <a:pt x="15710" y="6074"/>
                  </a:lnTo>
                  <a:lnTo>
                    <a:pt x="16165" y="6058"/>
                  </a:lnTo>
                  <a:lnTo>
                    <a:pt x="16573" y="6027"/>
                  </a:lnTo>
                  <a:lnTo>
                    <a:pt x="16903" y="5964"/>
                  </a:lnTo>
                  <a:lnTo>
                    <a:pt x="17201" y="5901"/>
                  </a:lnTo>
                  <a:lnTo>
                    <a:pt x="17421" y="5823"/>
                  </a:lnTo>
                  <a:lnTo>
                    <a:pt x="17531" y="5776"/>
                  </a:lnTo>
                  <a:lnTo>
                    <a:pt x="17609" y="5713"/>
                  </a:lnTo>
                  <a:lnTo>
                    <a:pt x="17672" y="5666"/>
                  </a:lnTo>
                  <a:lnTo>
                    <a:pt x="17735" y="5603"/>
                  </a:lnTo>
                  <a:lnTo>
                    <a:pt x="17782" y="5540"/>
                  </a:lnTo>
                  <a:lnTo>
                    <a:pt x="17813" y="5478"/>
                  </a:lnTo>
                  <a:lnTo>
                    <a:pt x="17845" y="5415"/>
                  </a:lnTo>
                  <a:lnTo>
                    <a:pt x="17845" y="5336"/>
                  </a:lnTo>
                  <a:lnTo>
                    <a:pt x="17845" y="5258"/>
                  </a:lnTo>
                  <a:lnTo>
                    <a:pt x="17845" y="5180"/>
                  </a:lnTo>
                  <a:lnTo>
                    <a:pt x="17813" y="5101"/>
                  </a:lnTo>
                  <a:lnTo>
                    <a:pt x="17782" y="5007"/>
                  </a:lnTo>
                  <a:lnTo>
                    <a:pt x="17672" y="4834"/>
                  </a:lnTo>
                  <a:lnTo>
                    <a:pt x="17531" y="4646"/>
                  </a:lnTo>
                  <a:lnTo>
                    <a:pt x="17358" y="4458"/>
                  </a:lnTo>
                  <a:lnTo>
                    <a:pt x="17123" y="4238"/>
                  </a:lnTo>
                  <a:lnTo>
                    <a:pt x="16872" y="4034"/>
                  </a:lnTo>
                  <a:lnTo>
                    <a:pt x="16573" y="3798"/>
                  </a:lnTo>
                  <a:lnTo>
                    <a:pt x="16244" y="3579"/>
                  </a:lnTo>
                  <a:lnTo>
                    <a:pt x="15883" y="3343"/>
                  </a:lnTo>
                  <a:lnTo>
                    <a:pt x="15491" y="3092"/>
                  </a:lnTo>
                  <a:lnTo>
                    <a:pt x="15067" y="2841"/>
                  </a:lnTo>
                  <a:lnTo>
                    <a:pt x="14612" y="2590"/>
                  </a:lnTo>
                  <a:lnTo>
                    <a:pt x="13623" y="2088"/>
                  </a:lnTo>
                  <a:lnTo>
                    <a:pt x="12540" y="1554"/>
                  </a:lnTo>
                  <a:lnTo>
                    <a:pt x="11363" y="1036"/>
                  </a:lnTo>
                  <a:lnTo>
                    <a:pt x="10123" y="519"/>
                  </a:lnTo>
                  <a:lnTo>
                    <a:pt x="8805" y="1"/>
                  </a:lnTo>
                  <a:close/>
                </a:path>
              </a:pathLst>
            </a:cu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2182;p41">
              <a:extLst>
                <a:ext uri="{FF2B5EF4-FFF2-40B4-BE49-F238E27FC236}">
                  <a16:creationId xmlns:a16="http://schemas.microsoft.com/office/drawing/2014/main" id="{E754890F-53FC-6332-C5AA-37930FE72EAE}"/>
                </a:ext>
              </a:extLst>
            </p:cNvPr>
            <p:cNvSpPr/>
            <p:nvPr/>
          </p:nvSpPr>
          <p:spPr>
            <a:xfrm>
              <a:off x="4559375" y="4461162"/>
              <a:ext cx="434437" cy="149040"/>
            </a:xfrm>
            <a:custGeom>
              <a:avLst/>
              <a:gdLst/>
              <a:ahLst/>
              <a:cxnLst/>
              <a:rect l="l" t="t" r="r" b="b"/>
              <a:pathLst>
                <a:path w="17845" h="6122" fill="none" extrusionOk="0">
                  <a:moveTo>
                    <a:pt x="691" y="1"/>
                  </a:moveTo>
                  <a:lnTo>
                    <a:pt x="691" y="1"/>
                  </a:lnTo>
                  <a:lnTo>
                    <a:pt x="613" y="267"/>
                  </a:lnTo>
                  <a:lnTo>
                    <a:pt x="519" y="566"/>
                  </a:lnTo>
                  <a:lnTo>
                    <a:pt x="409" y="958"/>
                  </a:lnTo>
                  <a:lnTo>
                    <a:pt x="299" y="1413"/>
                  </a:lnTo>
                  <a:lnTo>
                    <a:pt x="189" y="1931"/>
                  </a:lnTo>
                  <a:lnTo>
                    <a:pt x="95" y="2480"/>
                  </a:lnTo>
                  <a:lnTo>
                    <a:pt x="32" y="3045"/>
                  </a:lnTo>
                  <a:lnTo>
                    <a:pt x="1" y="3328"/>
                  </a:lnTo>
                  <a:lnTo>
                    <a:pt x="1" y="3610"/>
                  </a:lnTo>
                  <a:lnTo>
                    <a:pt x="1" y="3893"/>
                  </a:lnTo>
                  <a:lnTo>
                    <a:pt x="17" y="4159"/>
                  </a:lnTo>
                  <a:lnTo>
                    <a:pt x="32" y="4411"/>
                  </a:lnTo>
                  <a:lnTo>
                    <a:pt x="79" y="4662"/>
                  </a:lnTo>
                  <a:lnTo>
                    <a:pt x="142" y="4913"/>
                  </a:lnTo>
                  <a:lnTo>
                    <a:pt x="236" y="5132"/>
                  </a:lnTo>
                  <a:lnTo>
                    <a:pt x="330" y="5336"/>
                  </a:lnTo>
                  <a:lnTo>
                    <a:pt x="456" y="5509"/>
                  </a:lnTo>
                  <a:lnTo>
                    <a:pt x="597" y="5682"/>
                  </a:lnTo>
                  <a:lnTo>
                    <a:pt x="770" y="5807"/>
                  </a:lnTo>
                  <a:lnTo>
                    <a:pt x="974" y="5917"/>
                  </a:lnTo>
                  <a:lnTo>
                    <a:pt x="1084" y="5964"/>
                  </a:lnTo>
                  <a:lnTo>
                    <a:pt x="1194" y="6011"/>
                  </a:lnTo>
                  <a:lnTo>
                    <a:pt x="1319" y="6027"/>
                  </a:lnTo>
                  <a:lnTo>
                    <a:pt x="1445" y="6058"/>
                  </a:lnTo>
                  <a:lnTo>
                    <a:pt x="1727" y="6074"/>
                  </a:lnTo>
                  <a:lnTo>
                    <a:pt x="1727" y="6074"/>
                  </a:lnTo>
                  <a:lnTo>
                    <a:pt x="3987" y="6090"/>
                  </a:lnTo>
                  <a:lnTo>
                    <a:pt x="7707" y="6121"/>
                  </a:lnTo>
                  <a:lnTo>
                    <a:pt x="9825" y="6121"/>
                  </a:lnTo>
                  <a:lnTo>
                    <a:pt x="11944" y="6121"/>
                  </a:lnTo>
                  <a:lnTo>
                    <a:pt x="13953" y="6105"/>
                  </a:lnTo>
                  <a:lnTo>
                    <a:pt x="15710" y="6074"/>
                  </a:lnTo>
                  <a:lnTo>
                    <a:pt x="15710" y="6074"/>
                  </a:lnTo>
                  <a:lnTo>
                    <a:pt x="16165" y="6058"/>
                  </a:lnTo>
                  <a:lnTo>
                    <a:pt x="16573" y="6027"/>
                  </a:lnTo>
                  <a:lnTo>
                    <a:pt x="16903" y="5964"/>
                  </a:lnTo>
                  <a:lnTo>
                    <a:pt x="17201" y="5901"/>
                  </a:lnTo>
                  <a:lnTo>
                    <a:pt x="17421" y="5823"/>
                  </a:lnTo>
                  <a:lnTo>
                    <a:pt x="17531" y="5776"/>
                  </a:lnTo>
                  <a:lnTo>
                    <a:pt x="17609" y="5713"/>
                  </a:lnTo>
                  <a:lnTo>
                    <a:pt x="17672" y="5666"/>
                  </a:lnTo>
                  <a:lnTo>
                    <a:pt x="17735" y="5603"/>
                  </a:lnTo>
                  <a:lnTo>
                    <a:pt x="17782" y="5540"/>
                  </a:lnTo>
                  <a:lnTo>
                    <a:pt x="17813" y="5478"/>
                  </a:lnTo>
                  <a:lnTo>
                    <a:pt x="17845" y="5415"/>
                  </a:lnTo>
                  <a:lnTo>
                    <a:pt x="17845" y="5336"/>
                  </a:lnTo>
                  <a:lnTo>
                    <a:pt x="17845" y="5258"/>
                  </a:lnTo>
                  <a:lnTo>
                    <a:pt x="17845" y="5180"/>
                  </a:lnTo>
                  <a:lnTo>
                    <a:pt x="17813" y="5101"/>
                  </a:lnTo>
                  <a:lnTo>
                    <a:pt x="17782" y="5007"/>
                  </a:lnTo>
                  <a:lnTo>
                    <a:pt x="17672" y="4834"/>
                  </a:lnTo>
                  <a:lnTo>
                    <a:pt x="17531" y="4646"/>
                  </a:lnTo>
                  <a:lnTo>
                    <a:pt x="17358" y="4458"/>
                  </a:lnTo>
                  <a:lnTo>
                    <a:pt x="17123" y="4238"/>
                  </a:lnTo>
                  <a:lnTo>
                    <a:pt x="16872" y="4034"/>
                  </a:lnTo>
                  <a:lnTo>
                    <a:pt x="16573" y="3798"/>
                  </a:lnTo>
                  <a:lnTo>
                    <a:pt x="16244" y="3579"/>
                  </a:lnTo>
                  <a:lnTo>
                    <a:pt x="15883" y="3343"/>
                  </a:lnTo>
                  <a:lnTo>
                    <a:pt x="15491" y="3092"/>
                  </a:lnTo>
                  <a:lnTo>
                    <a:pt x="15067" y="2841"/>
                  </a:lnTo>
                  <a:lnTo>
                    <a:pt x="14612" y="2590"/>
                  </a:lnTo>
                  <a:lnTo>
                    <a:pt x="13623" y="2088"/>
                  </a:lnTo>
                  <a:lnTo>
                    <a:pt x="12540" y="1554"/>
                  </a:lnTo>
                  <a:lnTo>
                    <a:pt x="11363" y="1036"/>
                  </a:lnTo>
                  <a:lnTo>
                    <a:pt x="10123" y="519"/>
                  </a:lnTo>
                  <a:lnTo>
                    <a:pt x="8805" y="1"/>
                  </a:lnTo>
                  <a:lnTo>
                    <a:pt x="8805" y="1"/>
                  </a:lnTo>
                  <a:lnTo>
                    <a:pt x="1947"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2183;p41">
              <a:extLst>
                <a:ext uri="{FF2B5EF4-FFF2-40B4-BE49-F238E27FC236}">
                  <a16:creationId xmlns:a16="http://schemas.microsoft.com/office/drawing/2014/main" id="{04F618F6-5C85-3108-FA32-503A1F66CA50}"/>
                </a:ext>
              </a:extLst>
            </p:cNvPr>
            <p:cNvSpPr/>
            <p:nvPr/>
          </p:nvSpPr>
          <p:spPr>
            <a:xfrm>
              <a:off x="4761878" y="4456585"/>
              <a:ext cx="59621" cy="65732"/>
            </a:xfrm>
            <a:custGeom>
              <a:avLst/>
              <a:gdLst/>
              <a:ahLst/>
              <a:cxnLst/>
              <a:rect l="l" t="t" r="r" b="b"/>
              <a:pathLst>
                <a:path w="2449" h="2700" extrusionOk="0">
                  <a:moveTo>
                    <a:pt x="1868" y="0"/>
                  </a:moveTo>
                  <a:lnTo>
                    <a:pt x="1774" y="32"/>
                  </a:lnTo>
                  <a:lnTo>
                    <a:pt x="1680" y="79"/>
                  </a:lnTo>
                  <a:lnTo>
                    <a:pt x="1601" y="157"/>
                  </a:lnTo>
                  <a:lnTo>
                    <a:pt x="142" y="1821"/>
                  </a:lnTo>
                  <a:lnTo>
                    <a:pt x="63" y="1915"/>
                  </a:lnTo>
                  <a:lnTo>
                    <a:pt x="16" y="2009"/>
                  </a:lnTo>
                  <a:lnTo>
                    <a:pt x="1" y="2103"/>
                  </a:lnTo>
                  <a:lnTo>
                    <a:pt x="1" y="2213"/>
                  </a:lnTo>
                  <a:lnTo>
                    <a:pt x="16" y="2307"/>
                  </a:lnTo>
                  <a:lnTo>
                    <a:pt x="63" y="2386"/>
                  </a:lnTo>
                  <a:lnTo>
                    <a:pt x="110" y="2480"/>
                  </a:lnTo>
                  <a:lnTo>
                    <a:pt x="173" y="2543"/>
                  </a:lnTo>
                  <a:lnTo>
                    <a:pt x="236" y="2605"/>
                  </a:lnTo>
                  <a:lnTo>
                    <a:pt x="314" y="2653"/>
                  </a:lnTo>
                  <a:lnTo>
                    <a:pt x="409" y="2684"/>
                  </a:lnTo>
                  <a:lnTo>
                    <a:pt x="503" y="2700"/>
                  </a:lnTo>
                  <a:lnTo>
                    <a:pt x="597" y="2700"/>
                  </a:lnTo>
                  <a:lnTo>
                    <a:pt x="675" y="2668"/>
                  </a:lnTo>
                  <a:lnTo>
                    <a:pt x="770" y="2621"/>
                  </a:lnTo>
                  <a:lnTo>
                    <a:pt x="864" y="2543"/>
                  </a:lnTo>
                  <a:lnTo>
                    <a:pt x="2323" y="879"/>
                  </a:lnTo>
                  <a:lnTo>
                    <a:pt x="2386" y="785"/>
                  </a:lnTo>
                  <a:lnTo>
                    <a:pt x="2433" y="691"/>
                  </a:lnTo>
                  <a:lnTo>
                    <a:pt x="2449" y="597"/>
                  </a:lnTo>
                  <a:lnTo>
                    <a:pt x="2449" y="487"/>
                  </a:lnTo>
                  <a:lnTo>
                    <a:pt x="2433" y="393"/>
                  </a:lnTo>
                  <a:lnTo>
                    <a:pt x="2402" y="314"/>
                  </a:lnTo>
                  <a:lnTo>
                    <a:pt x="2355" y="220"/>
                  </a:lnTo>
                  <a:lnTo>
                    <a:pt x="2292" y="157"/>
                  </a:lnTo>
                  <a:lnTo>
                    <a:pt x="2213" y="94"/>
                  </a:lnTo>
                  <a:lnTo>
                    <a:pt x="2135" y="47"/>
                  </a:lnTo>
                  <a:lnTo>
                    <a:pt x="2056" y="16"/>
                  </a:lnTo>
                  <a:lnTo>
                    <a:pt x="1962"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2184;p41">
              <a:extLst>
                <a:ext uri="{FF2B5EF4-FFF2-40B4-BE49-F238E27FC236}">
                  <a16:creationId xmlns:a16="http://schemas.microsoft.com/office/drawing/2014/main" id="{BE783C37-C1D5-55C2-AE05-91C097E9C574}"/>
                </a:ext>
              </a:extLst>
            </p:cNvPr>
            <p:cNvSpPr/>
            <p:nvPr/>
          </p:nvSpPr>
          <p:spPr>
            <a:xfrm>
              <a:off x="4800855" y="4476451"/>
              <a:ext cx="64587" cy="72621"/>
            </a:xfrm>
            <a:custGeom>
              <a:avLst/>
              <a:gdLst/>
              <a:ahLst/>
              <a:cxnLst/>
              <a:rect l="l" t="t" r="r" b="b"/>
              <a:pathLst>
                <a:path w="2653" h="2983" extrusionOk="0">
                  <a:moveTo>
                    <a:pt x="2150" y="0"/>
                  </a:moveTo>
                  <a:lnTo>
                    <a:pt x="2056" y="16"/>
                  </a:lnTo>
                  <a:lnTo>
                    <a:pt x="1962" y="47"/>
                  </a:lnTo>
                  <a:lnTo>
                    <a:pt x="1884" y="95"/>
                  </a:lnTo>
                  <a:lnTo>
                    <a:pt x="1789" y="173"/>
                  </a:lnTo>
                  <a:lnTo>
                    <a:pt x="142" y="2088"/>
                  </a:lnTo>
                  <a:lnTo>
                    <a:pt x="63" y="2182"/>
                  </a:lnTo>
                  <a:lnTo>
                    <a:pt x="32" y="2276"/>
                  </a:lnTo>
                  <a:lnTo>
                    <a:pt x="0" y="2386"/>
                  </a:lnTo>
                  <a:lnTo>
                    <a:pt x="0" y="2480"/>
                  </a:lnTo>
                  <a:lnTo>
                    <a:pt x="32" y="2574"/>
                  </a:lnTo>
                  <a:lnTo>
                    <a:pt x="63" y="2668"/>
                  </a:lnTo>
                  <a:lnTo>
                    <a:pt x="110" y="2747"/>
                  </a:lnTo>
                  <a:lnTo>
                    <a:pt x="173" y="2825"/>
                  </a:lnTo>
                  <a:lnTo>
                    <a:pt x="251" y="2888"/>
                  </a:lnTo>
                  <a:lnTo>
                    <a:pt x="330" y="2935"/>
                  </a:lnTo>
                  <a:lnTo>
                    <a:pt x="408" y="2966"/>
                  </a:lnTo>
                  <a:lnTo>
                    <a:pt x="503" y="2982"/>
                  </a:lnTo>
                  <a:lnTo>
                    <a:pt x="597" y="2966"/>
                  </a:lnTo>
                  <a:lnTo>
                    <a:pt x="691" y="2935"/>
                  </a:lnTo>
                  <a:lnTo>
                    <a:pt x="769" y="2888"/>
                  </a:lnTo>
                  <a:lnTo>
                    <a:pt x="863" y="2810"/>
                  </a:lnTo>
                  <a:lnTo>
                    <a:pt x="2511" y="895"/>
                  </a:lnTo>
                  <a:lnTo>
                    <a:pt x="2590" y="801"/>
                  </a:lnTo>
                  <a:lnTo>
                    <a:pt x="2621" y="707"/>
                  </a:lnTo>
                  <a:lnTo>
                    <a:pt x="2653" y="597"/>
                  </a:lnTo>
                  <a:lnTo>
                    <a:pt x="2637" y="503"/>
                  </a:lnTo>
                  <a:lnTo>
                    <a:pt x="2621" y="408"/>
                  </a:lnTo>
                  <a:lnTo>
                    <a:pt x="2590" y="314"/>
                  </a:lnTo>
                  <a:lnTo>
                    <a:pt x="2543" y="236"/>
                  </a:lnTo>
                  <a:lnTo>
                    <a:pt x="2480" y="157"/>
                  </a:lnTo>
                  <a:lnTo>
                    <a:pt x="2401" y="95"/>
                  </a:lnTo>
                  <a:lnTo>
                    <a:pt x="2323" y="47"/>
                  </a:lnTo>
                  <a:lnTo>
                    <a:pt x="2245" y="16"/>
                  </a:lnTo>
                  <a:lnTo>
                    <a:pt x="2150"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2185;p41">
              <a:extLst>
                <a:ext uri="{FF2B5EF4-FFF2-40B4-BE49-F238E27FC236}">
                  <a16:creationId xmlns:a16="http://schemas.microsoft.com/office/drawing/2014/main" id="{70AA69C1-FDC1-ED1A-BDF9-05D52FEBA0BA}"/>
                </a:ext>
              </a:extLst>
            </p:cNvPr>
            <p:cNvSpPr/>
            <p:nvPr/>
          </p:nvSpPr>
          <p:spPr>
            <a:xfrm>
              <a:off x="4708002" y="4399276"/>
              <a:ext cx="103564" cy="71087"/>
            </a:xfrm>
            <a:custGeom>
              <a:avLst/>
              <a:gdLst/>
              <a:ahLst/>
              <a:cxnLst/>
              <a:rect l="l" t="t" r="r" b="b"/>
              <a:pathLst>
                <a:path w="4254" h="2920" extrusionOk="0">
                  <a:moveTo>
                    <a:pt x="3265" y="863"/>
                  </a:moveTo>
                  <a:lnTo>
                    <a:pt x="3344" y="895"/>
                  </a:lnTo>
                  <a:lnTo>
                    <a:pt x="3391" y="926"/>
                  </a:lnTo>
                  <a:lnTo>
                    <a:pt x="3438" y="958"/>
                  </a:lnTo>
                  <a:lnTo>
                    <a:pt x="3469" y="1020"/>
                  </a:lnTo>
                  <a:lnTo>
                    <a:pt x="3469" y="1067"/>
                  </a:lnTo>
                  <a:lnTo>
                    <a:pt x="3485" y="1130"/>
                  </a:lnTo>
                  <a:lnTo>
                    <a:pt x="3469" y="1193"/>
                  </a:lnTo>
                  <a:lnTo>
                    <a:pt x="3453" y="1240"/>
                  </a:lnTo>
                  <a:lnTo>
                    <a:pt x="3344" y="1413"/>
                  </a:lnTo>
                  <a:lnTo>
                    <a:pt x="3218" y="1554"/>
                  </a:lnTo>
                  <a:lnTo>
                    <a:pt x="3077" y="1695"/>
                  </a:lnTo>
                  <a:lnTo>
                    <a:pt x="2904" y="1821"/>
                  </a:lnTo>
                  <a:lnTo>
                    <a:pt x="2722" y="1927"/>
                  </a:lnTo>
                  <a:lnTo>
                    <a:pt x="2731" y="1883"/>
                  </a:lnTo>
                  <a:lnTo>
                    <a:pt x="2794" y="1664"/>
                  </a:lnTo>
                  <a:lnTo>
                    <a:pt x="2873" y="1444"/>
                  </a:lnTo>
                  <a:lnTo>
                    <a:pt x="2967" y="1224"/>
                  </a:lnTo>
                  <a:lnTo>
                    <a:pt x="3030" y="1114"/>
                  </a:lnTo>
                  <a:lnTo>
                    <a:pt x="3092" y="1005"/>
                  </a:lnTo>
                  <a:lnTo>
                    <a:pt x="3139" y="942"/>
                  </a:lnTo>
                  <a:lnTo>
                    <a:pt x="3202" y="895"/>
                  </a:lnTo>
                  <a:lnTo>
                    <a:pt x="3234" y="863"/>
                  </a:lnTo>
                  <a:close/>
                  <a:moveTo>
                    <a:pt x="1037" y="785"/>
                  </a:moveTo>
                  <a:lnTo>
                    <a:pt x="1068" y="801"/>
                  </a:lnTo>
                  <a:lnTo>
                    <a:pt x="1162" y="863"/>
                  </a:lnTo>
                  <a:lnTo>
                    <a:pt x="1241" y="942"/>
                  </a:lnTo>
                  <a:lnTo>
                    <a:pt x="1335" y="1036"/>
                  </a:lnTo>
                  <a:lnTo>
                    <a:pt x="1398" y="1130"/>
                  </a:lnTo>
                  <a:lnTo>
                    <a:pt x="1492" y="1271"/>
                  </a:lnTo>
                  <a:lnTo>
                    <a:pt x="1586" y="1428"/>
                  </a:lnTo>
                  <a:lnTo>
                    <a:pt x="1727" y="1727"/>
                  </a:lnTo>
                  <a:lnTo>
                    <a:pt x="1821" y="2009"/>
                  </a:lnTo>
                  <a:lnTo>
                    <a:pt x="1832" y="2045"/>
                  </a:lnTo>
                  <a:lnTo>
                    <a:pt x="1832" y="2045"/>
                  </a:lnTo>
                  <a:lnTo>
                    <a:pt x="1664" y="2009"/>
                  </a:lnTo>
                  <a:lnTo>
                    <a:pt x="1460" y="1946"/>
                  </a:lnTo>
                  <a:lnTo>
                    <a:pt x="1256" y="1852"/>
                  </a:lnTo>
                  <a:lnTo>
                    <a:pt x="1084" y="1758"/>
                  </a:lnTo>
                  <a:lnTo>
                    <a:pt x="911" y="1632"/>
                  </a:lnTo>
                  <a:lnTo>
                    <a:pt x="848" y="1554"/>
                  </a:lnTo>
                  <a:lnTo>
                    <a:pt x="801" y="1475"/>
                  </a:lnTo>
                  <a:lnTo>
                    <a:pt x="770" y="1397"/>
                  </a:lnTo>
                  <a:lnTo>
                    <a:pt x="770" y="1319"/>
                  </a:lnTo>
                  <a:lnTo>
                    <a:pt x="770" y="1224"/>
                  </a:lnTo>
                  <a:lnTo>
                    <a:pt x="801" y="1146"/>
                  </a:lnTo>
                  <a:lnTo>
                    <a:pt x="848" y="1036"/>
                  </a:lnTo>
                  <a:lnTo>
                    <a:pt x="911" y="942"/>
                  </a:lnTo>
                  <a:lnTo>
                    <a:pt x="958" y="848"/>
                  </a:lnTo>
                  <a:lnTo>
                    <a:pt x="1005" y="816"/>
                  </a:lnTo>
                  <a:lnTo>
                    <a:pt x="1037" y="785"/>
                  </a:lnTo>
                  <a:close/>
                  <a:moveTo>
                    <a:pt x="927" y="0"/>
                  </a:moveTo>
                  <a:lnTo>
                    <a:pt x="833" y="16"/>
                  </a:lnTo>
                  <a:lnTo>
                    <a:pt x="738" y="63"/>
                  </a:lnTo>
                  <a:lnTo>
                    <a:pt x="644" y="110"/>
                  </a:lnTo>
                  <a:lnTo>
                    <a:pt x="550" y="189"/>
                  </a:lnTo>
                  <a:lnTo>
                    <a:pt x="456" y="283"/>
                  </a:lnTo>
                  <a:lnTo>
                    <a:pt x="362" y="393"/>
                  </a:lnTo>
                  <a:lnTo>
                    <a:pt x="236" y="581"/>
                  </a:lnTo>
                  <a:lnTo>
                    <a:pt x="142" y="769"/>
                  </a:lnTo>
                  <a:lnTo>
                    <a:pt x="64" y="958"/>
                  </a:lnTo>
                  <a:lnTo>
                    <a:pt x="16" y="1162"/>
                  </a:lnTo>
                  <a:lnTo>
                    <a:pt x="1" y="1381"/>
                  </a:lnTo>
                  <a:lnTo>
                    <a:pt x="16" y="1475"/>
                  </a:lnTo>
                  <a:lnTo>
                    <a:pt x="32" y="1585"/>
                  </a:lnTo>
                  <a:lnTo>
                    <a:pt x="48" y="1679"/>
                  </a:lnTo>
                  <a:lnTo>
                    <a:pt x="95" y="1774"/>
                  </a:lnTo>
                  <a:lnTo>
                    <a:pt x="142" y="1883"/>
                  </a:lnTo>
                  <a:lnTo>
                    <a:pt x="205" y="1978"/>
                  </a:lnTo>
                  <a:lnTo>
                    <a:pt x="283" y="2087"/>
                  </a:lnTo>
                  <a:lnTo>
                    <a:pt x="393" y="2197"/>
                  </a:lnTo>
                  <a:lnTo>
                    <a:pt x="503" y="2292"/>
                  </a:lnTo>
                  <a:lnTo>
                    <a:pt x="613" y="2370"/>
                  </a:lnTo>
                  <a:lnTo>
                    <a:pt x="738" y="2448"/>
                  </a:lnTo>
                  <a:lnTo>
                    <a:pt x="864" y="2511"/>
                  </a:lnTo>
                  <a:lnTo>
                    <a:pt x="1146" y="2637"/>
                  </a:lnTo>
                  <a:lnTo>
                    <a:pt x="1445" y="2731"/>
                  </a:lnTo>
                  <a:lnTo>
                    <a:pt x="1727" y="2809"/>
                  </a:lnTo>
                  <a:lnTo>
                    <a:pt x="2025" y="2856"/>
                  </a:lnTo>
                  <a:lnTo>
                    <a:pt x="2292" y="2919"/>
                  </a:lnTo>
                  <a:lnTo>
                    <a:pt x="2433" y="2919"/>
                  </a:lnTo>
                  <a:lnTo>
                    <a:pt x="2512" y="2904"/>
                  </a:lnTo>
                  <a:lnTo>
                    <a:pt x="2590" y="2872"/>
                  </a:lnTo>
                  <a:lnTo>
                    <a:pt x="3061" y="2605"/>
                  </a:lnTo>
                  <a:lnTo>
                    <a:pt x="3296" y="2464"/>
                  </a:lnTo>
                  <a:lnTo>
                    <a:pt x="3532" y="2292"/>
                  </a:lnTo>
                  <a:lnTo>
                    <a:pt x="3736" y="2103"/>
                  </a:lnTo>
                  <a:lnTo>
                    <a:pt x="3924" y="1899"/>
                  </a:lnTo>
                  <a:lnTo>
                    <a:pt x="4003" y="1789"/>
                  </a:lnTo>
                  <a:lnTo>
                    <a:pt x="4081" y="1679"/>
                  </a:lnTo>
                  <a:lnTo>
                    <a:pt x="4144" y="1554"/>
                  </a:lnTo>
                  <a:lnTo>
                    <a:pt x="4191" y="1428"/>
                  </a:lnTo>
                  <a:lnTo>
                    <a:pt x="4222" y="1334"/>
                  </a:lnTo>
                  <a:lnTo>
                    <a:pt x="4238" y="1240"/>
                  </a:lnTo>
                  <a:lnTo>
                    <a:pt x="4254" y="1146"/>
                  </a:lnTo>
                  <a:lnTo>
                    <a:pt x="4254" y="1052"/>
                  </a:lnTo>
                  <a:lnTo>
                    <a:pt x="4238" y="958"/>
                  </a:lnTo>
                  <a:lnTo>
                    <a:pt x="4222" y="863"/>
                  </a:lnTo>
                  <a:lnTo>
                    <a:pt x="4144" y="706"/>
                  </a:lnTo>
                  <a:lnTo>
                    <a:pt x="4050" y="534"/>
                  </a:lnTo>
                  <a:lnTo>
                    <a:pt x="3924" y="408"/>
                  </a:lnTo>
                  <a:lnTo>
                    <a:pt x="3783" y="283"/>
                  </a:lnTo>
                  <a:lnTo>
                    <a:pt x="3610" y="189"/>
                  </a:lnTo>
                  <a:lnTo>
                    <a:pt x="3500" y="141"/>
                  </a:lnTo>
                  <a:lnTo>
                    <a:pt x="3406" y="110"/>
                  </a:lnTo>
                  <a:lnTo>
                    <a:pt x="3312" y="94"/>
                  </a:lnTo>
                  <a:lnTo>
                    <a:pt x="3139" y="94"/>
                  </a:lnTo>
                  <a:lnTo>
                    <a:pt x="3061" y="110"/>
                  </a:lnTo>
                  <a:lnTo>
                    <a:pt x="2983" y="141"/>
                  </a:lnTo>
                  <a:lnTo>
                    <a:pt x="2904" y="173"/>
                  </a:lnTo>
                  <a:lnTo>
                    <a:pt x="2747" y="267"/>
                  </a:lnTo>
                  <a:lnTo>
                    <a:pt x="2622" y="377"/>
                  </a:lnTo>
                  <a:lnTo>
                    <a:pt x="2496" y="518"/>
                  </a:lnTo>
                  <a:lnTo>
                    <a:pt x="2386" y="691"/>
                  </a:lnTo>
                  <a:lnTo>
                    <a:pt x="2292" y="863"/>
                  </a:lnTo>
                  <a:lnTo>
                    <a:pt x="2207" y="1032"/>
                  </a:lnTo>
                  <a:lnTo>
                    <a:pt x="2151" y="926"/>
                  </a:lnTo>
                  <a:lnTo>
                    <a:pt x="1994" y="691"/>
                  </a:lnTo>
                  <a:lnTo>
                    <a:pt x="1837" y="487"/>
                  </a:lnTo>
                  <a:lnTo>
                    <a:pt x="1680" y="314"/>
                  </a:lnTo>
                  <a:lnTo>
                    <a:pt x="1492" y="173"/>
                  </a:lnTo>
                  <a:lnTo>
                    <a:pt x="1398" y="110"/>
                  </a:lnTo>
                  <a:lnTo>
                    <a:pt x="1319" y="63"/>
                  </a:lnTo>
                  <a:lnTo>
                    <a:pt x="1225" y="32"/>
                  </a:lnTo>
                  <a:lnTo>
                    <a:pt x="1131"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2186;p41">
              <a:extLst>
                <a:ext uri="{FF2B5EF4-FFF2-40B4-BE49-F238E27FC236}">
                  <a16:creationId xmlns:a16="http://schemas.microsoft.com/office/drawing/2014/main" id="{D077CEF2-EE1B-A80E-4B5A-92554DC53690}"/>
                </a:ext>
              </a:extLst>
            </p:cNvPr>
            <p:cNvSpPr/>
            <p:nvPr/>
          </p:nvSpPr>
          <p:spPr>
            <a:xfrm>
              <a:off x="4190692" y="4417997"/>
              <a:ext cx="177305" cy="65342"/>
            </a:xfrm>
            <a:custGeom>
              <a:avLst/>
              <a:gdLst/>
              <a:ahLst/>
              <a:cxnLst/>
              <a:rect l="l" t="t" r="r" b="b"/>
              <a:pathLst>
                <a:path w="7283" h="2684" extrusionOk="0">
                  <a:moveTo>
                    <a:pt x="1" y="0"/>
                  </a:moveTo>
                  <a:lnTo>
                    <a:pt x="63" y="2684"/>
                  </a:lnTo>
                  <a:lnTo>
                    <a:pt x="7204" y="2166"/>
                  </a:lnTo>
                  <a:lnTo>
                    <a:pt x="7282" y="0"/>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2187;p41">
              <a:extLst>
                <a:ext uri="{FF2B5EF4-FFF2-40B4-BE49-F238E27FC236}">
                  <a16:creationId xmlns:a16="http://schemas.microsoft.com/office/drawing/2014/main" id="{A5BF2A0C-7D76-F577-5C01-32B246D7F7FE}"/>
                </a:ext>
              </a:extLst>
            </p:cNvPr>
            <p:cNvSpPr/>
            <p:nvPr/>
          </p:nvSpPr>
          <p:spPr>
            <a:xfrm>
              <a:off x="3959924" y="4464229"/>
              <a:ext cx="434802" cy="149016"/>
            </a:xfrm>
            <a:custGeom>
              <a:avLst/>
              <a:gdLst/>
              <a:ahLst/>
              <a:cxnLst/>
              <a:rect l="l" t="t" r="r" b="b"/>
              <a:pathLst>
                <a:path w="17860" h="6121" extrusionOk="0">
                  <a:moveTo>
                    <a:pt x="9040" y="0"/>
                  </a:moveTo>
                  <a:lnTo>
                    <a:pt x="7722" y="518"/>
                  </a:lnTo>
                  <a:lnTo>
                    <a:pt x="6482" y="1036"/>
                  </a:lnTo>
                  <a:lnTo>
                    <a:pt x="5305" y="1570"/>
                  </a:lnTo>
                  <a:lnTo>
                    <a:pt x="4222" y="2087"/>
                  </a:lnTo>
                  <a:lnTo>
                    <a:pt x="3233" y="2590"/>
                  </a:lnTo>
                  <a:lnTo>
                    <a:pt x="2794" y="2841"/>
                  </a:lnTo>
                  <a:lnTo>
                    <a:pt x="2355" y="3092"/>
                  </a:lnTo>
                  <a:lnTo>
                    <a:pt x="1962" y="3343"/>
                  </a:lnTo>
                  <a:lnTo>
                    <a:pt x="1601" y="3578"/>
                  </a:lnTo>
                  <a:lnTo>
                    <a:pt x="1272" y="3798"/>
                  </a:lnTo>
                  <a:lnTo>
                    <a:pt x="974" y="4033"/>
                  </a:lnTo>
                  <a:lnTo>
                    <a:pt x="722" y="4237"/>
                  </a:lnTo>
                  <a:lnTo>
                    <a:pt x="487" y="4457"/>
                  </a:lnTo>
                  <a:lnTo>
                    <a:pt x="314" y="4645"/>
                  </a:lnTo>
                  <a:lnTo>
                    <a:pt x="173" y="4834"/>
                  </a:lnTo>
                  <a:lnTo>
                    <a:pt x="63" y="5022"/>
                  </a:lnTo>
                  <a:lnTo>
                    <a:pt x="32" y="5101"/>
                  </a:lnTo>
                  <a:lnTo>
                    <a:pt x="1" y="5179"/>
                  </a:lnTo>
                  <a:lnTo>
                    <a:pt x="1" y="5258"/>
                  </a:lnTo>
                  <a:lnTo>
                    <a:pt x="1" y="5336"/>
                  </a:lnTo>
                  <a:lnTo>
                    <a:pt x="1" y="5414"/>
                  </a:lnTo>
                  <a:lnTo>
                    <a:pt x="32" y="5477"/>
                  </a:lnTo>
                  <a:lnTo>
                    <a:pt x="63" y="5540"/>
                  </a:lnTo>
                  <a:lnTo>
                    <a:pt x="110" y="5603"/>
                  </a:lnTo>
                  <a:lnTo>
                    <a:pt x="173" y="5666"/>
                  </a:lnTo>
                  <a:lnTo>
                    <a:pt x="236" y="5713"/>
                  </a:lnTo>
                  <a:lnTo>
                    <a:pt x="314" y="5775"/>
                  </a:lnTo>
                  <a:lnTo>
                    <a:pt x="424" y="5822"/>
                  </a:lnTo>
                  <a:lnTo>
                    <a:pt x="644" y="5901"/>
                  </a:lnTo>
                  <a:lnTo>
                    <a:pt x="942" y="5979"/>
                  </a:lnTo>
                  <a:lnTo>
                    <a:pt x="1272" y="6027"/>
                  </a:lnTo>
                  <a:lnTo>
                    <a:pt x="1680" y="6058"/>
                  </a:lnTo>
                  <a:lnTo>
                    <a:pt x="2135" y="6074"/>
                  </a:lnTo>
                  <a:lnTo>
                    <a:pt x="3893" y="6105"/>
                  </a:lnTo>
                  <a:lnTo>
                    <a:pt x="5901" y="6121"/>
                  </a:lnTo>
                  <a:lnTo>
                    <a:pt x="10139" y="6121"/>
                  </a:lnTo>
                  <a:lnTo>
                    <a:pt x="13858" y="6089"/>
                  </a:lnTo>
                  <a:lnTo>
                    <a:pt x="16118" y="6074"/>
                  </a:lnTo>
                  <a:lnTo>
                    <a:pt x="16400" y="6058"/>
                  </a:lnTo>
                  <a:lnTo>
                    <a:pt x="16526" y="6027"/>
                  </a:lnTo>
                  <a:lnTo>
                    <a:pt x="16652" y="6011"/>
                  </a:lnTo>
                  <a:lnTo>
                    <a:pt x="16777" y="5964"/>
                  </a:lnTo>
                  <a:lnTo>
                    <a:pt x="16871" y="5917"/>
                  </a:lnTo>
                  <a:lnTo>
                    <a:pt x="17075" y="5807"/>
                  </a:lnTo>
                  <a:lnTo>
                    <a:pt x="17248" y="5681"/>
                  </a:lnTo>
                  <a:lnTo>
                    <a:pt x="17389" y="5509"/>
                  </a:lnTo>
                  <a:lnTo>
                    <a:pt x="17515" y="5336"/>
                  </a:lnTo>
                  <a:lnTo>
                    <a:pt x="17609" y="5132"/>
                  </a:lnTo>
                  <a:lnTo>
                    <a:pt x="17703" y="4912"/>
                  </a:lnTo>
                  <a:lnTo>
                    <a:pt x="17766" y="4677"/>
                  </a:lnTo>
                  <a:lnTo>
                    <a:pt x="17813" y="4426"/>
                  </a:lnTo>
                  <a:lnTo>
                    <a:pt x="17829" y="4159"/>
                  </a:lnTo>
                  <a:lnTo>
                    <a:pt x="17844" y="3892"/>
                  </a:lnTo>
                  <a:lnTo>
                    <a:pt x="17860" y="3610"/>
                  </a:lnTo>
                  <a:lnTo>
                    <a:pt x="17844" y="3327"/>
                  </a:lnTo>
                  <a:lnTo>
                    <a:pt x="17813" y="3045"/>
                  </a:lnTo>
                  <a:lnTo>
                    <a:pt x="17750" y="2480"/>
                  </a:lnTo>
                  <a:lnTo>
                    <a:pt x="17656" y="1930"/>
                  </a:lnTo>
                  <a:lnTo>
                    <a:pt x="17546" y="1413"/>
                  </a:lnTo>
                  <a:lnTo>
                    <a:pt x="17436" y="957"/>
                  </a:lnTo>
                  <a:lnTo>
                    <a:pt x="17326" y="565"/>
                  </a:lnTo>
                  <a:lnTo>
                    <a:pt x="17232" y="267"/>
                  </a:lnTo>
                  <a:lnTo>
                    <a:pt x="17154" y="0"/>
                  </a:lnTo>
                  <a:close/>
                </a:path>
              </a:pathLst>
            </a:cu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0" name="Google Shape;2188;p41">
              <a:extLst>
                <a:ext uri="{FF2B5EF4-FFF2-40B4-BE49-F238E27FC236}">
                  <a16:creationId xmlns:a16="http://schemas.microsoft.com/office/drawing/2014/main" id="{6F678CFE-A588-F9F4-D37A-99A467D94A6B}"/>
                </a:ext>
              </a:extLst>
            </p:cNvPr>
            <p:cNvSpPr/>
            <p:nvPr/>
          </p:nvSpPr>
          <p:spPr>
            <a:xfrm>
              <a:off x="3959924" y="4464229"/>
              <a:ext cx="434802" cy="149016"/>
            </a:xfrm>
            <a:custGeom>
              <a:avLst/>
              <a:gdLst/>
              <a:ahLst/>
              <a:cxnLst/>
              <a:rect l="l" t="t" r="r" b="b"/>
              <a:pathLst>
                <a:path w="17860" h="6121" fill="none" extrusionOk="0">
                  <a:moveTo>
                    <a:pt x="17154" y="0"/>
                  </a:moveTo>
                  <a:lnTo>
                    <a:pt x="17154" y="0"/>
                  </a:lnTo>
                  <a:lnTo>
                    <a:pt x="17232" y="267"/>
                  </a:lnTo>
                  <a:lnTo>
                    <a:pt x="17326" y="565"/>
                  </a:lnTo>
                  <a:lnTo>
                    <a:pt x="17436" y="957"/>
                  </a:lnTo>
                  <a:lnTo>
                    <a:pt x="17546" y="1413"/>
                  </a:lnTo>
                  <a:lnTo>
                    <a:pt x="17656" y="1930"/>
                  </a:lnTo>
                  <a:lnTo>
                    <a:pt x="17750" y="2480"/>
                  </a:lnTo>
                  <a:lnTo>
                    <a:pt x="17813" y="3045"/>
                  </a:lnTo>
                  <a:lnTo>
                    <a:pt x="17844" y="3327"/>
                  </a:lnTo>
                  <a:lnTo>
                    <a:pt x="17860" y="3610"/>
                  </a:lnTo>
                  <a:lnTo>
                    <a:pt x="17844" y="3892"/>
                  </a:lnTo>
                  <a:lnTo>
                    <a:pt x="17829" y="4159"/>
                  </a:lnTo>
                  <a:lnTo>
                    <a:pt x="17813" y="4426"/>
                  </a:lnTo>
                  <a:lnTo>
                    <a:pt x="17766" y="4677"/>
                  </a:lnTo>
                  <a:lnTo>
                    <a:pt x="17703" y="4912"/>
                  </a:lnTo>
                  <a:lnTo>
                    <a:pt x="17609" y="5132"/>
                  </a:lnTo>
                  <a:lnTo>
                    <a:pt x="17515" y="5336"/>
                  </a:lnTo>
                  <a:lnTo>
                    <a:pt x="17389" y="5509"/>
                  </a:lnTo>
                  <a:lnTo>
                    <a:pt x="17248" y="5681"/>
                  </a:lnTo>
                  <a:lnTo>
                    <a:pt x="17075" y="5807"/>
                  </a:lnTo>
                  <a:lnTo>
                    <a:pt x="16871" y="5917"/>
                  </a:lnTo>
                  <a:lnTo>
                    <a:pt x="16777" y="5964"/>
                  </a:lnTo>
                  <a:lnTo>
                    <a:pt x="16652" y="6011"/>
                  </a:lnTo>
                  <a:lnTo>
                    <a:pt x="16526" y="6027"/>
                  </a:lnTo>
                  <a:lnTo>
                    <a:pt x="16400" y="6058"/>
                  </a:lnTo>
                  <a:lnTo>
                    <a:pt x="16118" y="6074"/>
                  </a:lnTo>
                  <a:lnTo>
                    <a:pt x="16118" y="6074"/>
                  </a:lnTo>
                  <a:lnTo>
                    <a:pt x="13858" y="6089"/>
                  </a:lnTo>
                  <a:lnTo>
                    <a:pt x="10139" y="6121"/>
                  </a:lnTo>
                  <a:lnTo>
                    <a:pt x="8020" y="6121"/>
                  </a:lnTo>
                  <a:lnTo>
                    <a:pt x="5901" y="6121"/>
                  </a:lnTo>
                  <a:lnTo>
                    <a:pt x="3893" y="6105"/>
                  </a:lnTo>
                  <a:lnTo>
                    <a:pt x="2135" y="6074"/>
                  </a:lnTo>
                  <a:lnTo>
                    <a:pt x="2135" y="6074"/>
                  </a:lnTo>
                  <a:lnTo>
                    <a:pt x="1680" y="6058"/>
                  </a:lnTo>
                  <a:lnTo>
                    <a:pt x="1272" y="6027"/>
                  </a:lnTo>
                  <a:lnTo>
                    <a:pt x="942" y="5979"/>
                  </a:lnTo>
                  <a:lnTo>
                    <a:pt x="644" y="5901"/>
                  </a:lnTo>
                  <a:lnTo>
                    <a:pt x="424" y="5822"/>
                  </a:lnTo>
                  <a:lnTo>
                    <a:pt x="314" y="5775"/>
                  </a:lnTo>
                  <a:lnTo>
                    <a:pt x="236" y="5713"/>
                  </a:lnTo>
                  <a:lnTo>
                    <a:pt x="173" y="5666"/>
                  </a:lnTo>
                  <a:lnTo>
                    <a:pt x="110" y="5603"/>
                  </a:lnTo>
                  <a:lnTo>
                    <a:pt x="63" y="5540"/>
                  </a:lnTo>
                  <a:lnTo>
                    <a:pt x="32" y="5477"/>
                  </a:lnTo>
                  <a:lnTo>
                    <a:pt x="1" y="5414"/>
                  </a:lnTo>
                  <a:lnTo>
                    <a:pt x="1" y="5336"/>
                  </a:lnTo>
                  <a:lnTo>
                    <a:pt x="1" y="5258"/>
                  </a:lnTo>
                  <a:lnTo>
                    <a:pt x="1" y="5179"/>
                  </a:lnTo>
                  <a:lnTo>
                    <a:pt x="32" y="5101"/>
                  </a:lnTo>
                  <a:lnTo>
                    <a:pt x="63" y="5022"/>
                  </a:lnTo>
                  <a:lnTo>
                    <a:pt x="173" y="4834"/>
                  </a:lnTo>
                  <a:lnTo>
                    <a:pt x="314" y="4645"/>
                  </a:lnTo>
                  <a:lnTo>
                    <a:pt x="487" y="4457"/>
                  </a:lnTo>
                  <a:lnTo>
                    <a:pt x="722" y="4237"/>
                  </a:lnTo>
                  <a:lnTo>
                    <a:pt x="974" y="4033"/>
                  </a:lnTo>
                  <a:lnTo>
                    <a:pt x="1272" y="3798"/>
                  </a:lnTo>
                  <a:lnTo>
                    <a:pt x="1601" y="3578"/>
                  </a:lnTo>
                  <a:lnTo>
                    <a:pt x="1962" y="3343"/>
                  </a:lnTo>
                  <a:lnTo>
                    <a:pt x="2355" y="3092"/>
                  </a:lnTo>
                  <a:lnTo>
                    <a:pt x="2794" y="2841"/>
                  </a:lnTo>
                  <a:lnTo>
                    <a:pt x="3233" y="2590"/>
                  </a:lnTo>
                  <a:lnTo>
                    <a:pt x="4222" y="2087"/>
                  </a:lnTo>
                  <a:lnTo>
                    <a:pt x="5305" y="1570"/>
                  </a:lnTo>
                  <a:lnTo>
                    <a:pt x="6482" y="1036"/>
                  </a:lnTo>
                  <a:lnTo>
                    <a:pt x="7722" y="518"/>
                  </a:lnTo>
                  <a:lnTo>
                    <a:pt x="9040" y="0"/>
                  </a:lnTo>
                  <a:lnTo>
                    <a:pt x="9040" y="0"/>
                  </a:lnTo>
                  <a:lnTo>
                    <a:pt x="15898"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1" name="Google Shape;2189;p41">
              <a:extLst>
                <a:ext uri="{FF2B5EF4-FFF2-40B4-BE49-F238E27FC236}">
                  <a16:creationId xmlns:a16="http://schemas.microsoft.com/office/drawing/2014/main" id="{ED055E64-FFF5-274B-1ADA-E3DBDD488B45}"/>
                </a:ext>
              </a:extLst>
            </p:cNvPr>
            <p:cNvSpPr/>
            <p:nvPr/>
          </p:nvSpPr>
          <p:spPr>
            <a:xfrm>
              <a:off x="4132239" y="4459628"/>
              <a:ext cx="59621" cy="65756"/>
            </a:xfrm>
            <a:custGeom>
              <a:avLst/>
              <a:gdLst/>
              <a:ahLst/>
              <a:cxnLst/>
              <a:rect l="l" t="t" r="r" b="b"/>
              <a:pathLst>
                <a:path w="2449" h="2701" extrusionOk="0">
                  <a:moveTo>
                    <a:pt x="487" y="1"/>
                  </a:moveTo>
                  <a:lnTo>
                    <a:pt x="393" y="17"/>
                  </a:lnTo>
                  <a:lnTo>
                    <a:pt x="314" y="48"/>
                  </a:lnTo>
                  <a:lnTo>
                    <a:pt x="236" y="95"/>
                  </a:lnTo>
                  <a:lnTo>
                    <a:pt x="157" y="158"/>
                  </a:lnTo>
                  <a:lnTo>
                    <a:pt x="95" y="221"/>
                  </a:lnTo>
                  <a:lnTo>
                    <a:pt x="48" y="315"/>
                  </a:lnTo>
                  <a:lnTo>
                    <a:pt x="16" y="393"/>
                  </a:lnTo>
                  <a:lnTo>
                    <a:pt x="0" y="487"/>
                  </a:lnTo>
                  <a:lnTo>
                    <a:pt x="0" y="597"/>
                  </a:lnTo>
                  <a:lnTo>
                    <a:pt x="16" y="691"/>
                  </a:lnTo>
                  <a:lnTo>
                    <a:pt x="63" y="786"/>
                  </a:lnTo>
                  <a:lnTo>
                    <a:pt x="126" y="880"/>
                  </a:lnTo>
                  <a:lnTo>
                    <a:pt x="1585" y="2543"/>
                  </a:lnTo>
                  <a:lnTo>
                    <a:pt x="1680" y="2622"/>
                  </a:lnTo>
                  <a:lnTo>
                    <a:pt x="1774" y="2669"/>
                  </a:lnTo>
                  <a:lnTo>
                    <a:pt x="1852" y="2700"/>
                  </a:lnTo>
                  <a:lnTo>
                    <a:pt x="1946" y="2700"/>
                  </a:lnTo>
                  <a:lnTo>
                    <a:pt x="2041" y="2684"/>
                  </a:lnTo>
                  <a:lnTo>
                    <a:pt x="2135" y="2653"/>
                  </a:lnTo>
                  <a:lnTo>
                    <a:pt x="2213" y="2606"/>
                  </a:lnTo>
                  <a:lnTo>
                    <a:pt x="2276" y="2543"/>
                  </a:lnTo>
                  <a:lnTo>
                    <a:pt x="2339" y="2480"/>
                  </a:lnTo>
                  <a:lnTo>
                    <a:pt x="2386" y="2402"/>
                  </a:lnTo>
                  <a:lnTo>
                    <a:pt x="2433" y="2308"/>
                  </a:lnTo>
                  <a:lnTo>
                    <a:pt x="2449" y="2214"/>
                  </a:lnTo>
                  <a:lnTo>
                    <a:pt x="2449" y="2119"/>
                  </a:lnTo>
                  <a:lnTo>
                    <a:pt x="2433" y="2010"/>
                  </a:lnTo>
                  <a:lnTo>
                    <a:pt x="2386" y="1915"/>
                  </a:lnTo>
                  <a:lnTo>
                    <a:pt x="2307" y="1821"/>
                  </a:lnTo>
                  <a:lnTo>
                    <a:pt x="848" y="158"/>
                  </a:lnTo>
                  <a:lnTo>
                    <a:pt x="769" y="79"/>
                  </a:lnTo>
                  <a:lnTo>
                    <a:pt x="675" y="32"/>
                  </a:lnTo>
                  <a:lnTo>
                    <a:pt x="581"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2" name="Google Shape;2190;p41">
              <a:extLst>
                <a:ext uri="{FF2B5EF4-FFF2-40B4-BE49-F238E27FC236}">
                  <a16:creationId xmlns:a16="http://schemas.microsoft.com/office/drawing/2014/main" id="{84603559-C99E-C533-CA79-AB345166A90E}"/>
                </a:ext>
              </a:extLst>
            </p:cNvPr>
            <p:cNvSpPr/>
            <p:nvPr/>
          </p:nvSpPr>
          <p:spPr>
            <a:xfrm>
              <a:off x="4088686" y="4479494"/>
              <a:ext cx="64198" cy="72621"/>
            </a:xfrm>
            <a:custGeom>
              <a:avLst/>
              <a:gdLst/>
              <a:ahLst/>
              <a:cxnLst/>
              <a:rect l="l" t="t" r="r" b="b"/>
              <a:pathLst>
                <a:path w="2637" h="2983" extrusionOk="0">
                  <a:moveTo>
                    <a:pt x="487" y="1"/>
                  </a:moveTo>
                  <a:lnTo>
                    <a:pt x="393" y="17"/>
                  </a:lnTo>
                  <a:lnTo>
                    <a:pt x="314" y="48"/>
                  </a:lnTo>
                  <a:lnTo>
                    <a:pt x="236" y="95"/>
                  </a:lnTo>
                  <a:lnTo>
                    <a:pt x="157" y="158"/>
                  </a:lnTo>
                  <a:lnTo>
                    <a:pt x="95" y="236"/>
                  </a:lnTo>
                  <a:lnTo>
                    <a:pt x="47" y="315"/>
                  </a:lnTo>
                  <a:lnTo>
                    <a:pt x="16" y="409"/>
                  </a:lnTo>
                  <a:lnTo>
                    <a:pt x="0" y="503"/>
                  </a:lnTo>
                  <a:lnTo>
                    <a:pt x="0" y="597"/>
                  </a:lnTo>
                  <a:lnTo>
                    <a:pt x="16" y="707"/>
                  </a:lnTo>
                  <a:lnTo>
                    <a:pt x="63" y="801"/>
                  </a:lnTo>
                  <a:lnTo>
                    <a:pt x="126" y="895"/>
                  </a:lnTo>
                  <a:lnTo>
                    <a:pt x="1774" y="2810"/>
                  </a:lnTo>
                  <a:lnTo>
                    <a:pt x="1868" y="2889"/>
                  </a:lnTo>
                  <a:lnTo>
                    <a:pt x="1946" y="2936"/>
                  </a:lnTo>
                  <a:lnTo>
                    <a:pt x="2041" y="2967"/>
                  </a:lnTo>
                  <a:lnTo>
                    <a:pt x="2135" y="2983"/>
                  </a:lnTo>
                  <a:lnTo>
                    <a:pt x="2229" y="2967"/>
                  </a:lnTo>
                  <a:lnTo>
                    <a:pt x="2307" y="2936"/>
                  </a:lnTo>
                  <a:lnTo>
                    <a:pt x="2386" y="2889"/>
                  </a:lnTo>
                  <a:lnTo>
                    <a:pt x="2464" y="2826"/>
                  </a:lnTo>
                  <a:lnTo>
                    <a:pt x="2527" y="2747"/>
                  </a:lnTo>
                  <a:lnTo>
                    <a:pt x="2574" y="2669"/>
                  </a:lnTo>
                  <a:lnTo>
                    <a:pt x="2605" y="2575"/>
                  </a:lnTo>
                  <a:lnTo>
                    <a:pt x="2637" y="2480"/>
                  </a:lnTo>
                  <a:lnTo>
                    <a:pt x="2637" y="2386"/>
                  </a:lnTo>
                  <a:lnTo>
                    <a:pt x="2605" y="2276"/>
                  </a:lnTo>
                  <a:lnTo>
                    <a:pt x="2574" y="2182"/>
                  </a:lnTo>
                  <a:lnTo>
                    <a:pt x="2496" y="2088"/>
                  </a:lnTo>
                  <a:lnTo>
                    <a:pt x="848" y="174"/>
                  </a:lnTo>
                  <a:lnTo>
                    <a:pt x="754" y="95"/>
                  </a:lnTo>
                  <a:lnTo>
                    <a:pt x="675" y="48"/>
                  </a:lnTo>
                  <a:lnTo>
                    <a:pt x="581" y="17"/>
                  </a:lnTo>
                  <a:lnTo>
                    <a:pt x="487"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3" name="Google Shape;2191;p41">
              <a:extLst>
                <a:ext uri="{FF2B5EF4-FFF2-40B4-BE49-F238E27FC236}">
                  <a16:creationId xmlns:a16="http://schemas.microsoft.com/office/drawing/2014/main" id="{384319E8-FAEA-71DE-88DA-9F0B7C574D91}"/>
                </a:ext>
              </a:extLst>
            </p:cNvPr>
            <p:cNvSpPr/>
            <p:nvPr/>
          </p:nvSpPr>
          <p:spPr>
            <a:xfrm>
              <a:off x="4142172" y="4402319"/>
              <a:ext cx="103564" cy="71087"/>
            </a:xfrm>
            <a:custGeom>
              <a:avLst/>
              <a:gdLst/>
              <a:ahLst/>
              <a:cxnLst/>
              <a:rect l="l" t="t" r="r" b="b"/>
              <a:pathLst>
                <a:path w="4254" h="2920" extrusionOk="0">
                  <a:moveTo>
                    <a:pt x="1021" y="864"/>
                  </a:moveTo>
                  <a:lnTo>
                    <a:pt x="1052" y="895"/>
                  </a:lnTo>
                  <a:lnTo>
                    <a:pt x="1115" y="942"/>
                  </a:lnTo>
                  <a:lnTo>
                    <a:pt x="1162" y="1005"/>
                  </a:lnTo>
                  <a:lnTo>
                    <a:pt x="1225" y="1099"/>
                  </a:lnTo>
                  <a:lnTo>
                    <a:pt x="1287" y="1209"/>
                  </a:lnTo>
                  <a:lnTo>
                    <a:pt x="1382" y="1413"/>
                  </a:lnTo>
                  <a:lnTo>
                    <a:pt x="1460" y="1633"/>
                  </a:lnTo>
                  <a:lnTo>
                    <a:pt x="1523" y="1868"/>
                  </a:lnTo>
                  <a:lnTo>
                    <a:pt x="1535" y="1929"/>
                  </a:lnTo>
                  <a:lnTo>
                    <a:pt x="1535" y="1929"/>
                  </a:lnTo>
                  <a:lnTo>
                    <a:pt x="1366" y="1821"/>
                  </a:lnTo>
                  <a:lnTo>
                    <a:pt x="1209" y="1696"/>
                  </a:lnTo>
                  <a:lnTo>
                    <a:pt x="1052" y="1570"/>
                  </a:lnTo>
                  <a:lnTo>
                    <a:pt x="926" y="1429"/>
                  </a:lnTo>
                  <a:lnTo>
                    <a:pt x="817" y="1272"/>
                  </a:lnTo>
                  <a:lnTo>
                    <a:pt x="801" y="1209"/>
                  </a:lnTo>
                  <a:lnTo>
                    <a:pt x="785" y="1146"/>
                  </a:lnTo>
                  <a:lnTo>
                    <a:pt x="785" y="1084"/>
                  </a:lnTo>
                  <a:lnTo>
                    <a:pt x="785" y="1021"/>
                  </a:lnTo>
                  <a:lnTo>
                    <a:pt x="817" y="974"/>
                  </a:lnTo>
                  <a:lnTo>
                    <a:pt x="848" y="927"/>
                  </a:lnTo>
                  <a:lnTo>
                    <a:pt x="911" y="895"/>
                  </a:lnTo>
                  <a:lnTo>
                    <a:pt x="989" y="864"/>
                  </a:lnTo>
                  <a:close/>
                  <a:moveTo>
                    <a:pt x="3218" y="785"/>
                  </a:moveTo>
                  <a:lnTo>
                    <a:pt x="3280" y="848"/>
                  </a:lnTo>
                  <a:lnTo>
                    <a:pt x="3343" y="942"/>
                  </a:lnTo>
                  <a:lnTo>
                    <a:pt x="3453" y="1131"/>
                  </a:lnTo>
                  <a:lnTo>
                    <a:pt x="3469" y="1225"/>
                  </a:lnTo>
                  <a:lnTo>
                    <a:pt x="3484" y="1303"/>
                  </a:lnTo>
                  <a:lnTo>
                    <a:pt x="3484" y="1382"/>
                  </a:lnTo>
                  <a:lnTo>
                    <a:pt x="3469" y="1460"/>
                  </a:lnTo>
                  <a:lnTo>
                    <a:pt x="3422" y="1539"/>
                  </a:lnTo>
                  <a:lnTo>
                    <a:pt x="3359" y="1617"/>
                  </a:lnTo>
                  <a:lnTo>
                    <a:pt x="3202" y="1743"/>
                  </a:lnTo>
                  <a:lnTo>
                    <a:pt x="3014" y="1853"/>
                  </a:lnTo>
                  <a:lnTo>
                    <a:pt x="2810" y="1931"/>
                  </a:lnTo>
                  <a:lnTo>
                    <a:pt x="2606" y="2010"/>
                  </a:lnTo>
                  <a:lnTo>
                    <a:pt x="2405" y="2053"/>
                  </a:lnTo>
                  <a:lnTo>
                    <a:pt x="2405" y="2053"/>
                  </a:lnTo>
                  <a:lnTo>
                    <a:pt x="2433" y="1978"/>
                  </a:lnTo>
                  <a:lnTo>
                    <a:pt x="2543" y="1696"/>
                  </a:lnTo>
                  <a:lnTo>
                    <a:pt x="2684" y="1413"/>
                  </a:lnTo>
                  <a:lnTo>
                    <a:pt x="2841" y="1162"/>
                  </a:lnTo>
                  <a:lnTo>
                    <a:pt x="2919" y="1052"/>
                  </a:lnTo>
                  <a:lnTo>
                    <a:pt x="2998" y="958"/>
                  </a:lnTo>
                  <a:lnTo>
                    <a:pt x="3092" y="864"/>
                  </a:lnTo>
                  <a:lnTo>
                    <a:pt x="3186" y="801"/>
                  </a:lnTo>
                  <a:lnTo>
                    <a:pt x="3218" y="785"/>
                  </a:lnTo>
                  <a:close/>
                  <a:moveTo>
                    <a:pt x="3139" y="1"/>
                  </a:moveTo>
                  <a:lnTo>
                    <a:pt x="3045" y="32"/>
                  </a:lnTo>
                  <a:lnTo>
                    <a:pt x="2951" y="64"/>
                  </a:lnTo>
                  <a:lnTo>
                    <a:pt x="2857" y="111"/>
                  </a:lnTo>
                  <a:lnTo>
                    <a:pt x="2763" y="173"/>
                  </a:lnTo>
                  <a:lnTo>
                    <a:pt x="2590" y="315"/>
                  </a:lnTo>
                  <a:lnTo>
                    <a:pt x="2417" y="487"/>
                  </a:lnTo>
                  <a:lnTo>
                    <a:pt x="2260" y="707"/>
                  </a:lnTo>
                  <a:lnTo>
                    <a:pt x="2103" y="927"/>
                  </a:lnTo>
                  <a:lnTo>
                    <a:pt x="2047" y="1033"/>
                  </a:lnTo>
                  <a:lnTo>
                    <a:pt x="2047" y="1033"/>
                  </a:lnTo>
                  <a:lnTo>
                    <a:pt x="1962" y="864"/>
                  </a:lnTo>
                  <a:lnTo>
                    <a:pt x="1868" y="691"/>
                  </a:lnTo>
                  <a:lnTo>
                    <a:pt x="1758" y="519"/>
                  </a:lnTo>
                  <a:lnTo>
                    <a:pt x="1633" y="377"/>
                  </a:lnTo>
                  <a:lnTo>
                    <a:pt x="1507" y="268"/>
                  </a:lnTo>
                  <a:lnTo>
                    <a:pt x="1350" y="173"/>
                  </a:lnTo>
                  <a:lnTo>
                    <a:pt x="1272" y="142"/>
                  </a:lnTo>
                  <a:lnTo>
                    <a:pt x="1193" y="111"/>
                  </a:lnTo>
                  <a:lnTo>
                    <a:pt x="1115" y="95"/>
                  </a:lnTo>
                  <a:lnTo>
                    <a:pt x="942" y="95"/>
                  </a:lnTo>
                  <a:lnTo>
                    <a:pt x="848" y="126"/>
                  </a:lnTo>
                  <a:lnTo>
                    <a:pt x="754" y="142"/>
                  </a:lnTo>
                  <a:lnTo>
                    <a:pt x="644" y="189"/>
                  </a:lnTo>
                  <a:lnTo>
                    <a:pt x="471" y="283"/>
                  </a:lnTo>
                  <a:lnTo>
                    <a:pt x="330" y="409"/>
                  </a:lnTo>
                  <a:lnTo>
                    <a:pt x="204" y="550"/>
                  </a:lnTo>
                  <a:lnTo>
                    <a:pt x="110" y="707"/>
                  </a:lnTo>
                  <a:lnTo>
                    <a:pt x="32" y="864"/>
                  </a:lnTo>
                  <a:lnTo>
                    <a:pt x="0" y="1052"/>
                  </a:lnTo>
                  <a:lnTo>
                    <a:pt x="0" y="1146"/>
                  </a:lnTo>
                  <a:lnTo>
                    <a:pt x="16" y="1241"/>
                  </a:lnTo>
                  <a:lnTo>
                    <a:pt x="32" y="1335"/>
                  </a:lnTo>
                  <a:lnTo>
                    <a:pt x="63" y="1445"/>
                  </a:lnTo>
                  <a:lnTo>
                    <a:pt x="110" y="1570"/>
                  </a:lnTo>
                  <a:lnTo>
                    <a:pt x="173" y="1680"/>
                  </a:lnTo>
                  <a:lnTo>
                    <a:pt x="252" y="1790"/>
                  </a:lnTo>
                  <a:lnTo>
                    <a:pt x="330" y="1900"/>
                  </a:lnTo>
                  <a:lnTo>
                    <a:pt x="518" y="2104"/>
                  </a:lnTo>
                  <a:lnTo>
                    <a:pt x="722" y="2292"/>
                  </a:lnTo>
                  <a:lnTo>
                    <a:pt x="958" y="2465"/>
                  </a:lnTo>
                  <a:lnTo>
                    <a:pt x="1193" y="2606"/>
                  </a:lnTo>
                  <a:lnTo>
                    <a:pt x="1664" y="2873"/>
                  </a:lnTo>
                  <a:lnTo>
                    <a:pt x="1742" y="2904"/>
                  </a:lnTo>
                  <a:lnTo>
                    <a:pt x="1821" y="2920"/>
                  </a:lnTo>
                  <a:lnTo>
                    <a:pt x="1962" y="2920"/>
                  </a:lnTo>
                  <a:lnTo>
                    <a:pt x="2229" y="2857"/>
                  </a:lnTo>
                  <a:lnTo>
                    <a:pt x="2527" y="2810"/>
                  </a:lnTo>
                  <a:lnTo>
                    <a:pt x="2825" y="2731"/>
                  </a:lnTo>
                  <a:lnTo>
                    <a:pt x="3108" y="2637"/>
                  </a:lnTo>
                  <a:lnTo>
                    <a:pt x="3390" y="2512"/>
                  </a:lnTo>
                  <a:lnTo>
                    <a:pt x="3516" y="2449"/>
                  </a:lnTo>
                  <a:lnTo>
                    <a:pt x="3641" y="2371"/>
                  </a:lnTo>
                  <a:lnTo>
                    <a:pt x="3751" y="2292"/>
                  </a:lnTo>
                  <a:lnTo>
                    <a:pt x="3861" y="2198"/>
                  </a:lnTo>
                  <a:lnTo>
                    <a:pt x="3971" y="2088"/>
                  </a:lnTo>
                  <a:lnTo>
                    <a:pt x="4065" y="1978"/>
                  </a:lnTo>
                  <a:lnTo>
                    <a:pt x="4112" y="1884"/>
                  </a:lnTo>
                  <a:lnTo>
                    <a:pt x="4159" y="1774"/>
                  </a:lnTo>
                  <a:lnTo>
                    <a:pt x="4206" y="1680"/>
                  </a:lnTo>
                  <a:lnTo>
                    <a:pt x="4222" y="1586"/>
                  </a:lnTo>
                  <a:lnTo>
                    <a:pt x="4238" y="1476"/>
                  </a:lnTo>
                  <a:lnTo>
                    <a:pt x="4253" y="1382"/>
                  </a:lnTo>
                  <a:lnTo>
                    <a:pt x="4238" y="1162"/>
                  </a:lnTo>
                  <a:lnTo>
                    <a:pt x="4191" y="958"/>
                  </a:lnTo>
                  <a:lnTo>
                    <a:pt x="4112" y="770"/>
                  </a:lnTo>
                  <a:lnTo>
                    <a:pt x="4018" y="581"/>
                  </a:lnTo>
                  <a:lnTo>
                    <a:pt x="3892" y="393"/>
                  </a:lnTo>
                  <a:lnTo>
                    <a:pt x="3798" y="283"/>
                  </a:lnTo>
                  <a:lnTo>
                    <a:pt x="3704" y="189"/>
                  </a:lnTo>
                  <a:lnTo>
                    <a:pt x="3610" y="111"/>
                  </a:lnTo>
                  <a:lnTo>
                    <a:pt x="3516" y="64"/>
                  </a:lnTo>
                  <a:lnTo>
                    <a:pt x="3422" y="16"/>
                  </a:lnTo>
                  <a:lnTo>
                    <a:pt x="3328"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4" name="Google Shape;2192;p41">
              <a:extLst>
                <a:ext uri="{FF2B5EF4-FFF2-40B4-BE49-F238E27FC236}">
                  <a16:creationId xmlns:a16="http://schemas.microsoft.com/office/drawing/2014/main" id="{DE6ED09A-2E65-84F8-AC8A-117B4586D9E5}"/>
                </a:ext>
              </a:extLst>
            </p:cNvPr>
            <p:cNvSpPr/>
            <p:nvPr/>
          </p:nvSpPr>
          <p:spPr>
            <a:xfrm>
              <a:off x="4166615" y="3676386"/>
              <a:ext cx="635794" cy="325541"/>
            </a:xfrm>
            <a:custGeom>
              <a:avLst/>
              <a:gdLst/>
              <a:ahLst/>
              <a:cxnLst/>
              <a:rect l="l" t="t" r="r" b="b"/>
              <a:pathLst>
                <a:path w="26116" h="13372" extrusionOk="0">
                  <a:moveTo>
                    <a:pt x="283" y="1"/>
                  </a:moveTo>
                  <a:lnTo>
                    <a:pt x="268" y="1492"/>
                  </a:lnTo>
                  <a:lnTo>
                    <a:pt x="221" y="3045"/>
                  </a:lnTo>
                  <a:lnTo>
                    <a:pt x="95" y="6247"/>
                  </a:lnTo>
                  <a:lnTo>
                    <a:pt x="32" y="7895"/>
                  </a:lnTo>
                  <a:lnTo>
                    <a:pt x="17" y="9543"/>
                  </a:lnTo>
                  <a:lnTo>
                    <a:pt x="1" y="10374"/>
                  </a:lnTo>
                  <a:lnTo>
                    <a:pt x="17" y="11190"/>
                  </a:lnTo>
                  <a:lnTo>
                    <a:pt x="32" y="12022"/>
                  </a:lnTo>
                  <a:lnTo>
                    <a:pt x="79" y="12838"/>
                  </a:lnTo>
                  <a:lnTo>
                    <a:pt x="315" y="12885"/>
                  </a:lnTo>
                  <a:lnTo>
                    <a:pt x="582" y="12948"/>
                  </a:lnTo>
                  <a:lnTo>
                    <a:pt x="895" y="12980"/>
                  </a:lnTo>
                  <a:lnTo>
                    <a:pt x="1225" y="13027"/>
                  </a:lnTo>
                  <a:lnTo>
                    <a:pt x="1994" y="13074"/>
                  </a:lnTo>
                  <a:lnTo>
                    <a:pt x="2841" y="13105"/>
                  </a:lnTo>
                  <a:lnTo>
                    <a:pt x="3767" y="13121"/>
                  </a:lnTo>
                  <a:lnTo>
                    <a:pt x="4725" y="13121"/>
                  </a:lnTo>
                  <a:lnTo>
                    <a:pt x="5713" y="13105"/>
                  </a:lnTo>
                  <a:lnTo>
                    <a:pt x="6702" y="13074"/>
                  </a:lnTo>
                  <a:lnTo>
                    <a:pt x="8554" y="13011"/>
                  </a:lnTo>
                  <a:lnTo>
                    <a:pt x="10123" y="12932"/>
                  </a:lnTo>
                  <a:lnTo>
                    <a:pt x="11598" y="12838"/>
                  </a:lnTo>
                  <a:lnTo>
                    <a:pt x="11630" y="12399"/>
                  </a:lnTo>
                  <a:lnTo>
                    <a:pt x="11677" y="11975"/>
                  </a:lnTo>
                  <a:lnTo>
                    <a:pt x="11740" y="11583"/>
                  </a:lnTo>
                  <a:lnTo>
                    <a:pt x="11818" y="11190"/>
                  </a:lnTo>
                  <a:lnTo>
                    <a:pt x="11897" y="10830"/>
                  </a:lnTo>
                  <a:lnTo>
                    <a:pt x="11991" y="10500"/>
                  </a:lnTo>
                  <a:lnTo>
                    <a:pt x="12085" y="10186"/>
                  </a:lnTo>
                  <a:lnTo>
                    <a:pt x="12195" y="9888"/>
                  </a:lnTo>
                  <a:lnTo>
                    <a:pt x="12320" y="9621"/>
                  </a:lnTo>
                  <a:lnTo>
                    <a:pt x="12446" y="9386"/>
                  </a:lnTo>
                  <a:lnTo>
                    <a:pt x="12571" y="9166"/>
                  </a:lnTo>
                  <a:lnTo>
                    <a:pt x="12713" y="8993"/>
                  </a:lnTo>
                  <a:lnTo>
                    <a:pt x="12854" y="8836"/>
                  </a:lnTo>
                  <a:lnTo>
                    <a:pt x="12995" y="8711"/>
                  </a:lnTo>
                  <a:lnTo>
                    <a:pt x="13136" y="8617"/>
                  </a:lnTo>
                  <a:lnTo>
                    <a:pt x="13278" y="8554"/>
                  </a:lnTo>
                  <a:lnTo>
                    <a:pt x="13419" y="8523"/>
                  </a:lnTo>
                  <a:lnTo>
                    <a:pt x="13576" y="8523"/>
                  </a:lnTo>
                  <a:lnTo>
                    <a:pt x="13717" y="8570"/>
                  </a:lnTo>
                  <a:lnTo>
                    <a:pt x="13858" y="8648"/>
                  </a:lnTo>
                  <a:lnTo>
                    <a:pt x="13984" y="8758"/>
                  </a:lnTo>
                  <a:lnTo>
                    <a:pt x="14125" y="8915"/>
                  </a:lnTo>
                  <a:lnTo>
                    <a:pt x="14251" y="9119"/>
                  </a:lnTo>
                  <a:lnTo>
                    <a:pt x="14376" y="9354"/>
                  </a:lnTo>
                  <a:lnTo>
                    <a:pt x="14486" y="9637"/>
                  </a:lnTo>
                  <a:lnTo>
                    <a:pt x="14596" y="9951"/>
                  </a:lnTo>
                  <a:lnTo>
                    <a:pt x="14690" y="10312"/>
                  </a:lnTo>
                  <a:lnTo>
                    <a:pt x="14769" y="10720"/>
                  </a:lnTo>
                  <a:lnTo>
                    <a:pt x="14847" y="11175"/>
                  </a:lnTo>
                  <a:lnTo>
                    <a:pt x="14910" y="11677"/>
                  </a:lnTo>
                  <a:lnTo>
                    <a:pt x="14957" y="12242"/>
                  </a:lnTo>
                  <a:lnTo>
                    <a:pt x="15004" y="12838"/>
                  </a:lnTo>
                  <a:lnTo>
                    <a:pt x="15632" y="12948"/>
                  </a:lnTo>
                  <a:lnTo>
                    <a:pt x="16275" y="13058"/>
                  </a:lnTo>
                  <a:lnTo>
                    <a:pt x="16966" y="13136"/>
                  </a:lnTo>
                  <a:lnTo>
                    <a:pt x="17656" y="13215"/>
                  </a:lnTo>
                  <a:lnTo>
                    <a:pt x="18362" y="13262"/>
                  </a:lnTo>
                  <a:lnTo>
                    <a:pt x="19100" y="13309"/>
                  </a:lnTo>
                  <a:lnTo>
                    <a:pt x="19822" y="13340"/>
                  </a:lnTo>
                  <a:lnTo>
                    <a:pt x="20560" y="13372"/>
                  </a:lnTo>
                  <a:lnTo>
                    <a:pt x="22019" y="13372"/>
                  </a:lnTo>
                  <a:lnTo>
                    <a:pt x="22757" y="13356"/>
                  </a:lnTo>
                  <a:lnTo>
                    <a:pt x="23463" y="13340"/>
                  </a:lnTo>
                  <a:lnTo>
                    <a:pt x="24153" y="13309"/>
                  </a:lnTo>
                  <a:lnTo>
                    <a:pt x="24844" y="13262"/>
                  </a:lnTo>
                  <a:lnTo>
                    <a:pt x="25487" y="13215"/>
                  </a:lnTo>
                  <a:lnTo>
                    <a:pt x="26115" y="13168"/>
                  </a:lnTo>
                  <a:lnTo>
                    <a:pt x="26037" y="12399"/>
                  </a:lnTo>
                  <a:lnTo>
                    <a:pt x="25958" y="11614"/>
                  </a:lnTo>
                  <a:lnTo>
                    <a:pt x="25895" y="10814"/>
                  </a:lnTo>
                  <a:lnTo>
                    <a:pt x="25848" y="9998"/>
                  </a:lnTo>
                  <a:lnTo>
                    <a:pt x="25754" y="8334"/>
                  </a:lnTo>
                  <a:lnTo>
                    <a:pt x="25691" y="6639"/>
                  </a:lnTo>
                  <a:lnTo>
                    <a:pt x="25566" y="3312"/>
                  </a:lnTo>
                  <a:lnTo>
                    <a:pt x="25487" y="1727"/>
                  </a:lnTo>
                  <a:lnTo>
                    <a:pt x="25440" y="943"/>
                  </a:lnTo>
                  <a:lnTo>
                    <a:pt x="25377" y="205"/>
                  </a:lnTo>
                  <a:lnTo>
                    <a:pt x="283" y="1"/>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5" name="Google Shape;2193;p41">
              <a:extLst>
                <a:ext uri="{FF2B5EF4-FFF2-40B4-BE49-F238E27FC236}">
                  <a16:creationId xmlns:a16="http://schemas.microsoft.com/office/drawing/2014/main" id="{49430830-752A-4380-4151-942294631A44}"/>
                </a:ext>
              </a:extLst>
            </p:cNvPr>
            <p:cNvSpPr/>
            <p:nvPr/>
          </p:nvSpPr>
          <p:spPr>
            <a:xfrm>
              <a:off x="4166615" y="3676386"/>
              <a:ext cx="635794" cy="325541"/>
            </a:xfrm>
            <a:custGeom>
              <a:avLst/>
              <a:gdLst/>
              <a:ahLst/>
              <a:cxnLst/>
              <a:rect l="l" t="t" r="r" b="b"/>
              <a:pathLst>
                <a:path w="26116" h="13372" fill="none" extrusionOk="0">
                  <a:moveTo>
                    <a:pt x="283" y="1"/>
                  </a:moveTo>
                  <a:lnTo>
                    <a:pt x="283" y="1"/>
                  </a:lnTo>
                  <a:lnTo>
                    <a:pt x="268" y="1492"/>
                  </a:lnTo>
                  <a:lnTo>
                    <a:pt x="221" y="3045"/>
                  </a:lnTo>
                  <a:lnTo>
                    <a:pt x="95" y="6247"/>
                  </a:lnTo>
                  <a:lnTo>
                    <a:pt x="32" y="7895"/>
                  </a:lnTo>
                  <a:lnTo>
                    <a:pt x="17" y="9543"/>
                  </a:lnTo>
                  <a:lnTo>
                    <a:pt x="1" y="10374"/>
                  </a:lnTo>
                  <a:lnTo>
                    <a:pt x="17" y="11190"/>
                  </a:lnTo>
                  <a:lnTo>
                    <a:pt x="32" y="12022"/>
                  </a:lnTo>
                  <a:lnTo>
                    <a:pt x="79" y="12838"/>
                  </a:lnTo>
                  <a:lnTo>
                    <a:pt x="79" y="12838"/>
                  </a:lnTo>
                  <a:lnTo>
                    <a:pt x="315" y="12885"/>
                  </a:lnTo>
                  <a:lnTo>
                    <a:pt x="582" y="12948"/>
                  </a:lnTo>
                  <a:lnTo>
                    <a:pt x="895" y="12980"/>
                  </a:lnTo>
                  <a:lnTo>
                    <a:pt x="1225" y="13027"/>
                  </a:lnTo>
                  <a:lnTo>
                    <a:pt x="1994" y="13074"/>
                  </a:lnTo>
                  <a:lnTo>
                    <a:pt x="2841" y="13105"/>
                  </a:lnTo>
                  <a:lnTo>
                    <a:pt x="3767" y="13121"/>
                  </a:lnTo>
                  <a:lnTo>
                    <a:pt x="4725" y="13121"/>
                  </a:lnTo>
                  <a:lnTo>
                    <a:pt x="5713" y="13105"/>
                  </a:lnTo>
                  <a:lnTo>
                    <a:pt x="6702" y="13074"/>
                  </a:lnTo>
                  <a:lnTo>
                    <a:pt x="8554" y="13011"/>
                  </a:lnTo>
                  <a:lnTo>
                    <a:pt x="10123" y="12932"/>
                  </a:lnTo>
                  <a:lnTo>
                    <a:pt x="11598" y="12838"/>
                  </a:lnTo>
                  <a:lnTo>
                    <a:pt x="11598" y="12838"/>
                  </a:lnTo>
                  <a:lnTo>
                    <a:pt x="11630" y="12399"/>
                  </a:lnTo>
                  <a:lnTo>
                    <a:pt x="11677" y="11975"/>
                  </a:lnTo>
                  <a:lnTo>
                    <a:pt x="11740" y="11583"/>
                  </a:lnTo>
                  <a:lnTo>
                    <a:pt x="11818" y="11190"/>
                  </a:lnTo>
                  <a:lnTo>
                    <a:pt x="11897" y="10830"/>
                  </a:lnTo>
                  <a:lnTo>
                    <a:pt x="11991" y="10500"/>
                  </a:lnTo>
                  <a:lnTo>
                    <a:pt x="12085" y="10186"/>
                  </a:lnTo>
                  <a:lnTo>
                    <a:pt x="12195" y="9888"/>
                  </a:lnTo>
                  <a:lnTo>
                    <a:pt x="12320" y="9621"/>
                  </a:lnTo>
                  <a:lnTo>
                    <a:pt x="12446" y="9386"/>
                  </a:lnTo>
                  <a:lnTo>
                    <a:pt x="12571" y="9166"/>
                  </a:lnTo>
                  <a:lnTo>
                    <a:pt x="12713" y="8993"/>
                  </a:lnTo>
                  <a:lnTo>
                    <a:pt x="12854" y="8836"/>
                  </a:lnTo>
                  <a:lnTo>
                    <a:pt x="12995" y="8711"/>
                  </a:lnTo>
                  <a:lnTo>
                    <a:pt x="13136" y="8617"/>
                  </a:lnTo>
                  <a:lnTo>
                    <a:pt x="13278" y="8554"/>
                  </a:lnTo>
                  <a:lnTo>
                    <a:pt x="13419" y="8523"/>
                  </a:lnTo>
                  <a:lnTo>
                    <a:pt x="13576" y="8523"/>
                  </a:lnTo>
                  <a:lnTo>
                    <a:pt x="13717" y="8570"/>
                  </a:lnTo>
                  <a:lnTo>
                    <a:pt x="13858" y="8648"/>
                  </a:lnTo>
                  <a:lnTo>
                    <a:pt x="13984" y="8758"/>
                  </a:lnTo>
                  <a:lnTo>
                    <a:pt x="14125" y="8915"/>
                  </a:lnTo>
                  <a:lnTo>
                    <a:pt x="14251" y="9119"/>
                  </a:lnTo>
                  <a:lnTo>
                    <a:pt x="14376" y="9354"/>
                  </a:lnTo>
                  <a:lnTo>
                    <a:pt x="14486" y="9637"/>
                  </a:lnTo>
                  <a:lnTo>
                    <a:pt x="14596" y="9951"/>
                  </a:lnTo>
                  <a:lnTo>
                    <a:pt x="14690" y="10312"/>
                  </a:lnTo>
                  <a:lnTo>
                    <a:pt x="14769" y="10720"/>
                  </a:lnTo>
                  <a:lnTo>
                    <a:pt x="14847" y="11175"/>
                  </a:lnTo>
                  <a:lnTo>
                    <a:pt x="14910" y="11677"/>
                  </a:lnTo>
                  <a:lnTo>
                    <a:pt x="14957" y="12242"/>
                  </a:lnTo>
                  <a:lnTo>
                    <a:pt x="15004" y="12838"/>
                  </a:lnTo>
                  <a:lnTo>
                    <a:pt x="15004" y="12838"/>
                  </a:lnTo>
                  <a:lnTo>
                    <a:pt x="15632" y="12948"/>
                  </a:lnTo>
                  <a:lnTo>
                    <a:pt x="16275" y="13058"/>
                  </a:lnTo>
                  <a:lnTo>
                    <a:pt x="16966" y="13136"/>
                  </a:lnTo>
                  <a:lnTo>
                    <a:pt x="17656" y="13215"/>
                  </a:lnTo>
                  <a:lnTo>
                    <a:pt x="18362" y="13262"/>
                  </a:lnTo>
                  <a:lnTo>
                    <a:pt x="19100" y="13309"/>
                  </a:lnTo>
                  <a:lnTo>
                    <a:pt x="19822" y="13340"/>
                  </a:lnTo>
                  <a:lnTo>
                    <a:pt x="20560" y="13372"/>
                  </a:lnTo>
                  <a:lnTo>
                    <a:pt x="21297" y="13372"/>
                  </a:lnTo>
                  <a:lnTo>
                    <a:pt x="22019" y="13372"/>
                  </a:lnTo>
                  <a:lnTo>
                    <a:pt x="22757" y="13356"/>
                  </a:lnTo>
                  <a:lnTo>
                    <a:pt x="23463" y="13340"/>
                  </a:lnTo>
                  <a:lnTo>
                    <a:pt x="24153" y="13309"/>
                  </a:lnTo>
                  <a:lnTo>
                    <a:pt x="24844" y="13262"/>
                  </a:lnTo>
                  <a:lnTo>
                    <a:pt x="25487" y="13215"/>
                  </a:lnTo>
                  <a:lnTo>
                    <a:pt x="26115" y="13168"/>
                  </a:lnTo>
                  <a:lnTo>
                    <a:pt x="26115" y="13168"/>
                  </a:lnTo>
                  <a:lnTo>
                    <a:pt x="26037" y="12399"/>
                  </a:lnTo>
                  <a:lnTo>
                    <a:pt x="25958" y="11614"/>
                  </a:lnTo>
                  <a:lnTo>
                    <a:pt x="25895" y="10814"/>
                  </a:lnTo>
                  <a:lnTo>
                    <a:pt x="25848" y="9998"/>
                  </a:lnTo>
                  <a:lnTo>
                    <a:pt x="25754" y="8334"/>
                  </a:lnTo>
                  <a:lnTo>
                    <a:pt x="25691" y="6639"/>
                  </a:lnTo>
                  <a:lnTo>
                    <a:pt x="25566" y="3312"/>
                  </a:lnTo>
                  <a:lnTo>
                    <a:pt x="25487" y="1727"/>
                  </a:lnTo>
                  <a:lnTo>
                    <a:pt x="25440" y="943"/>
                  </a:lnTo>
                  <a:lnTo>
                    <a:pt x="25377" y="205"/>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6" name="Google Shape;2194;p41">
              <a:extLst>
                <a:ext uri="{FF2B5EF4-FFF2-40B4-BE49-F238E27FC236}">
                  <a16:creationId xmlns:a16="http://schemas.microsoft.com/office/drawing/2014/main" id="{E7AE507B-31EE-75BD-DF61-71D27819EC8D}"/>
                </a:ext>
              </a:extLst>
            </p:cNvPr>
            <p:cNvSpPr/>
            <p:nvPr/>
          </p:nvSpPr>
          <p:spPr>
            <a:xfrm>
              <a:off x="3994324" y="2948165"/>
              <a:ext cx="981907" cy="405782"/>
            </a:xfrm>
            <a:custGeom>
              <a:avLst/>
              <a:gdLst/>
              <a:ahLst/>
              <a:cxnLst/>
              <a:rect l="l" t="t" r="r" b="b"/>
              <a:pathLst>
                <a:path w="40333" h="16668" extrusionOk="0">
                  <a:moveTo>
                    <a:pt x="17922" y="1"/>
                  </a:moveTo>
                  <a:lnTo>
                    <a:pt x="16996" y="17"/>
                  </a:lnTo>
                  <a:lnTo>
                    <a:pt x="16086" y="48"/>
                  </a:lnTo>
                  <a:lnTo>
                    <a:pt x="15191" y="79"/>
                  </a:lnTo>
                  <a:lnTo>
                    <a:pt x="14313" y="126"/>
                  </a:lnTo>
                  <a:lnTo>
                    <a:pt x="13449" y="173"/>
                  </a:lnTo>
                  <a:lnTo>
                    <a:pt x="12602" y="236"/>
                  </a:lnTo>
                  <a:lnTo>
                    <a:pt x="11770" y="315"/>
                  </a:lnTo>
                  <a:lnTo>
                    <a:pt x="10954" y="393"/>
                  </a:lnTo>
                  <a:lnTo>
                    <a:pt x="9369" y="582"/>
                  </a:lnTo>
                  <a:lnTo>
                    <a:pt x="7863" y="801"/>
                  </a:lnTo>
                  <a:lnTo>
                    <a:pt x="6419" y="1037"/>
                  </a:lnTo>
                  <a:lnTo>
                    <a:pt x="5022" y="1288"/>
                  </a:lnTo>
                  <a:lnTo>
                    <a:pt x="3704" y="1570"/>
                  </a:lnTo>
                  <a:lnTo>
                    <a:pt x="2448" y="1853"/>
                  </a:lnTo>
                  <a:lnTo>
                    <a:pt x="1256" y="2167"/>
                  </a:lnTo>
                  <a:lnTo>
                    <a:pt x="126" y="2480"/>
                  </a:lnTo>
                  <a:lnTo>
                    <a:pt x="110" y="3924"/>
                  </a:lnTo>
                  <a:lnTo>
                    <a:pt x="63" y="5462"/>
                  </a:lnTo>
                  <a:lnTo>
                    <a:pt x="31" y="7063"/>
                  </a:lnTo>
                  <a:lnTo>
                    <a:pt x="16" y="8711"/>
                  </a:lnTo>
                  <a:lnTo>
                    <a:pt x="0" y="9543"/>
                  </a:lnTo>
                  <a:lnTo>
                    <a:pt x="16" y="10374"/>
                  </a:lnTo>
                  <a:lnTo>
                    <a:pt x="31" y="11206"/>
                  </a:lnTo>
                  <a:lnTo>
                    <a:pt x="63" y="12054"/>
                  </a:lnTo>
                  <a:lnTo>
                    <a:pt x="110" y="12870"/>
                  </a:lnTo>
                  <a:lnTo>
                    <a:pt x="173" y="13701"/>
                  </a:lnTo>
                  <a:lnTo>
                    <a:pt x="267" y="14517"/>
                  </a:lnTo>
                  <a:lnTo>
                    <a:pt x="361" y="15318"/>
                  </a:lnTo>
                  <a:lnTo>
                    <a:pt x="1428" y="15082"/>
                  </a:lnTo>
                  <a:lnTo>
                    <a:pt x="2542" y="14847"/>
                  </a:lnTo>
                  <a:lnTo>
                    <a:pt x="3672" y="14643"/>
                  </a:lnTo>
                  <a:lnTo>
                    <a:pt x="4849" y="14455"/>
                  </a:lnTo>
                  <a:lnTo>
                    <a:pt x="6058" y="14266"/>
                  </a:lnTo>
                  <a:lnTo>
                    <a:pt x="7266" y="14094"/>
                  </a:lnTo>
                  <a:lnTo>
                    <a:pt x="8506" y="13937"/>
                  </a:lnTo>
                  <a:lnTo>
                    <a:pt x="9746" y="13780"/>
                  </a:lnTo>
                  <a:lnTo>
                    <a:pt x="12241" y="13497"/>
                  </a:lnTo>
                  <a:lnTo>
                    <a:pt x="14705" y="13231"/>
                  </a:lnTo>
                  <a:lnTo>
                    <a:pt x="17090" y="12979"/>
                  </a:lnTo>
                  <a:lnTo>
                    <a:pt x="19382" y="12728"/>
                  </a:lnTo>
                  <a:lnTo>
                    <a:pt x="20072" y="12681"/>
                  </a:lnTo>
                  <a:lnTo>
                    <a:pt x="20763" y="12666"/>
                  </a:lnTo>
                  <a:lnTo>
                    <a:pt x="21438" y="12650"/>
                  </a:lnTo>
                  <a:lnTo>
                    <a:pt x="22112" y="12666"/>
                  </a:lnTo>
                  <a:lnTo>
                    <a:pt x="22772" y="12697"/>
                  </a:lnTo>
                  <a:lnTo>
                    <a:pt x="23415" y="12744"/>
                  </a:lnTo>
                  <a:lnTo>
                    <a:pt x="24058" y="12807"/>
                  </a:lnTo>
                  <a:lnTo>
                    <a:pt x="24702" y="12885"/>
                  </a:lnTo>
                  <a:lnTo>
                    <a:pt x="25330" y="12979"/>
                  </a:lnTo>
                  <a:lnTo>
                    <a:pt x="25942" y="13089"/>
                  </a:lnTo>
                  <a:lnTo>
                    <a:pt x="26554" y="13215"/>
                  </a:lnTo>
                  <a:lnTo>
                    <a:pt x="27166" y="13340"/>
                  </a:lnTo>
                  <a:lnTo>
                    <a:pt x="27778" y="13482"/>
                  </a:lnTo>
                  <a:lnTo>
                    <a:pt x="28374" y="13639"/>
                  </a:lnTo>
                  <a:lnTo>
                    <a:pt x="29551" y="13968"/>
                  </a:lnTo>
                  <a:lnTo>
                    <a:pt x="30728" y="14313"/>
                  </a:lnTo>
                  <a:lnTo>
                    <a:pt x="31905" y="14674"/>
                  </a:lnTo>
                  <a:lnTo>
                    <a:pt x="34228" y="15396"/>
                  </a:lnTo>
                  <a:lnTo>
                    <a:pt x="35405" y="15757"/>
                  </a:lnTo>
                  <a:lnTo>
                    <a:pt x="36598" y="16087"/>
                  </a:lnTo>
                  <a:lnTo>
                    <a:pt x="37194" y="16244"/>
                  </a:lnTo>
                  <a:lnTo>
                    <a:pt x="37790" y="16401"/>
                  </a:lnTo>
                  <a:lnTo>
                    <a:pt x="38387" y="16526"/>
                  </a:lnTo>
                  <a:lnTo>
                    <a:pt x="38999" y="16667"/>
                  </a:lnTo>
                  <a:lnTo>
                    <a:pt x="39014" y="16024"/>
                  </a:lnTo>
                  <a:lnTo>
                    <a:pt x="39077" y="15255"/>
                  </a:lnTo>
                  <a:lnTo>
                    <a:pt x="39156" y="14376"/>
                  </a:lnTo>
                  <a:lnTo>
                    <a:pt x="39250" y="13388"/>
                  </a:lnTo>
                  <a:lnTo>
                    <a:pt x="39501" y="11253"/>
                  </a:lnTo>
                  <a:lnTo>
                    <a:pt x="39783" y="9056"/>
                  </a:lnTo>
                  <a:lnTo>
                    <a:pt x="40035" y="6969"/>
                  </a:lnTo>
                  <a:lnTo>
                    <a:pt x="40144" y="6043"/>
                  </a:lnTo>
                  <a:lnTo>
                    <a:pt x="40239" y="5227"/>
                  </a:lnTo>
                  <a:lnTo>
                    <a:pt x="40301" y="4536"/>
                  </a:lnTo>
                  <a:lnTo>
                    <a:pt x="40333" y="4003"/>
                  </a:lnTo>
                  <a:lnTo>
                    <a:pt x="40333" y="3799"/>
                  </a:lnTo>
                  <a:lnTo>
                    <a:pt x="40317" y="3642"/>
                  </a:lnTo>
                  <a:lnTo>
                    <a:pt x="40301" y="3548"/>
                  </a:lnTo>
                  <a:lnTo>
                    <a:pt x="40286" y="3516"/>
                  </a:lnTo>
                  <a:lnTo>
                    <a:pt x="40270" y="3501"/>
                  </a:lnTo>
                  <a:lnTo>
                    <a:pt x="39909" y="3312"/>
                  </a:lnTo>
                  <a:lnTo>
                    <a:pt x="39532" y="3140"/>
                  </a:lnTo>
                  <a:lnTo>
                    <a:pt x="39124" y="2967"/>
                  </a:lnTo>
                  <a:lnTo>
                    <a:pt x="38701" y="2810"/>
                  </a:lnTo>
                  <a:lnTo>
                    <a:pt x="38261" y="2653"/>
                  </a:lnTo>
                  <a:lnTo>
                    <a:pt x="37806" y="2496"/>
                  </a:lnTo>
                  <a:lnTo>
                    <a:pt x="36849" y="2198"/>
                  </a:lnTo>
                  <a:lnTo>
                    <a:pt x="35844" y="1931"/>
                  </a:lnTo>
                  <a:lnTo>
                    <a:pt x="34809" y="1680"/>
                  </a:lnTo>
                  <a:lnTo>
                    <a:pt x="33757" y="1460"/>
                  </a:lnTo>
                  <a:lnTo>
                    <a:pt x="32706" y="1256"/>
                  </a:lnTo>
                  <a:lnTo>
                    <a:pt x="31654" y="1068"/>
                  </a:lnTo>
                  <a:lnTo>
                    <a:pt x="30650" y="895"/>
                  </a:lnTo>
                  <a:lnTo>
                    <a:pt x="29677" y="754"/>
                  </a:lnTo>
                  <a:lnTo>
                    <a:pt x="28751" y="629"/>
                  </a:lnTo>
                  <a:lnTo>
                    <a:pt x="27903" y="519"/>
                  </a:lnTo>
                  <a:lnTo>
                    <a:pt x="27134" y="425"/>
                  </a:lnTo>
                  <a:lnTo>
                    <a:pt x="25926" y="299"/>
                  </a:lnTo>
                  <a:lnTo>
                    <a:pt x="24859" y="221"/>
                  </a:lnTo>
                  <a:lnTo>
                    <a:pt x="23823" y="158"/>
                  </a:lnTo>
                  <a:lnTo>
                    <a:pt x="22803" y="95"/>
                  </a:lnTo>
                  <a:lnTo>
                    <a:pt x="21783" y="48"/>
                  </a:lnTo>
                  <a:lnTo>
                    <a:pt x="20794" y="17"/>
                  </a:lnTo>
                  <a:lnTo>
                    <a:pt x="19821"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7" name="Google Shape;2195;p41">
              <a:extLst>
                <a:ext uri="{FF2B5EF4-FFF2-40B4-BE49-F238E27FC236}">
                  <a16:creationId xmlns:a16="http://schemas.microsoft.com/office/drawing/2014/main" id="{77BEA005-A8F2-A4A5-C455-5D77B84D3BC6}"/>
                </a:ext>
              </a:extLst>
            </p:cNvPr>
            <p:cNvSpPr/>
            <p:nvPr/>
          </p:nvSpPr>
          <p:spPr>
            <a:xfrm>
              <a:off x="3994324" y="2948165"/>
              <a:ext cx="981907" cy="405782"/>
            </a:xfrm>
            <a:custGeom>
              <a:avLst/>
              <a:gdLst/>
              <a:ahLst/>
              <a:cxnLst/>
              <a:rect l="l" t="t" r="r" b="b"/>
              <a:pathLst>
                <a:path w="40333" h="16668" fill="none" extrusionOk="0">
                  <a:moveTo>
                    <a:pt x="126" y="2480"/>
                  </a:moveTo>
                  <a:lnTo>
                    <a:pt x="126" y="2480"/>
                  </a:lnTo>
                  <a:lnTo>
                    <a:pt x="1256" y="2167"/>
                  </a:lnTo>
                  <a:lnTo>
                    <a:pt x="2448" y="1853"/>
                  </a:lnTo>
                  <a:lnTo>
                    <a:pt x="3704" y="1570"/>
                  </a:lnTo>
                  <a:lnTo>
                    <a:pt x="5022" y="1288"/>
                  </a:lnTo>
                  <a:lnTo>
                    <a:pt x="6419" y="1037"/>
                  </a:lnTo>
                  <a:lnTo>
                    <a:pt x="7863" y="801"/>
                  </a:lnTo>
                  <a:lnTo>
                    <a:pt x="9369" y="582"/>
                  </a:lnTo>
                  <a:lnTo>
                    <a:pt x="10954" y="393"/>
                  </a:lnTo>
                  <a:lnTo>
                    <a:pt x="11770" y="315"/>
                  </a:lnTo>
                  <a:lnTo>
                    <a:pt x="12602" y="236"/>
                  </a:lnTo>
                  <a:lnTo>
                    <a:pt x="13449" y="173"/>
                  </a:lnTo>
                  <a:lnTo>
                    <a:pt x="14313" y="126"/>
                  </a:lnTo>
                  <a:lnTo>
                    <a:pt x="15191" y="79"/>
                  </a:lnTo>
                  <a:lnTo>
                    <a:pt x="16086" y="48"/>
                  </a:lnTo>
                  <a:lnTo>
                    <a:pt x="16996" y="17"/>
                  </a:lnTo>
                  <a:lnTo>
                    <a:pt x="17922" y="1"/>
                  </a:lnTo>
                  <a:lnTo>
                    <a:pt x="18864" y="1"/>
                  </a:lnTo>
                  <a:lnTo>
                    <a:pt x="19821" y="1"/>
                  </a:lnTo>
                  <a:lnTo>
                    <a:pt x="20794" y="17"/>
                  </a:lnTo>
                  <a:lnTo>
                    <a:pt x="21783" y="48"/>
                  </a:lnTo>
                  <a:lnTo>
                    <a:pt x="22803" y="95"/>
                  </a:lnTo>
                  <a:lnTo>
                    <a:pt x="23823" y="158"/>
                  </a:lnTo>
                  <a:lnTo>
                    <a:pt x="24859" y="221"/>
                  </a:lnTo>
                  <a:lnTo>
                    <a:pt x="25926" y="299"/>
                  </a:lnTo>
                  <a:lnTo>
                    <a:pt x="25926" y="299"/>
                  </a:lnTo>
                  <a:lnTo>
                    <a:pt x="27134" y="425"/>
                  </a:lnTo>
                  <a:lnTo>
                    <a:pt x="27903" y="519"/>
                  </a:lnTo>
                  <a:lnTo>
                    <a:pt x="28751" y="629"/>
                  </a:lnTo>
                  <a:lnTo>
                    <a:pt x="29677" y="754"/>
                  </a:lnTo>
                  <a:lnTo>
                    <a:pt x="30650" y="895"/>
                  </a:lnTo>
                  <a:lnTo>
                    <a:pt x="31654" y="1068"/>
                  </a:lnTo>
                  <a:lnTo>
                    <a:pt x="32706" y="1256"/>
                  </a:lnTo>
                  <a:lnTo>
                    <a:pt x="33757" y="1460"/>
                  </a:lnTo>
                  <a:lnTo>
                    <a:pt x="34809" y="1680"/>
                  </a:lnTo>
                  <a:lnTo>
                    <a:pt x="35844" y="1931"/>
                  </a:lnTo>
                  <a:lnTo>
                    <a:pt x="36849" y="2198"/>
                  </a:lnTo>
                  <a:lnTo>
                    <a:pt x="37806" y="2496"/>
                  </a:lnTo>
                  <a:lnTo>
                    <a:pt x="38261" y="2653"/>
                  </a:lnTo>
                  <a:lnTo>
                    <a:pt x="38701" y="2810"/>
                  </a:lnTo>
                  <a:lnTo>
                    <a:pt x="39124" y="2967"/>
                  </a:lnTo>
                  <a:lnTo>
                    <a:pt x="39532" y="3140"/>
                  </a:lnTo>
                  <a:lnTo>
                    <a:pt x="39909" y="3312"/>
                  </a:lnTo>
                  <a:lnTo>
                    <a:pt x="40270" y="3501"/>
                  </a:lnTo>
                  <a:lnTo>
                    <a:pt x="40270" y="3501"/>
                  </a:lnTo>
                  <a:lnTo>
                    <a:pt x="40286" y="3516"/>
                  </a:lnTo>
                  <a:lnTo>
                    <a:pt x="40301" y="3548"/>
                  </a:lnTo>
                  <a:lnTo>
                    <a:pt x="40317" y="3642"/>
                  </a:lnTo>
                  <a:lnTo>
                    <a:pt x="40333" y="3799"/>
                  </a:lnTo>
                  <a:lnTo>
                    <a:pt x="40333" y="4003"/>
                  </a:lnTo>
                  <a:lnTo>
                    <a:pt x="40301" y="4536"/>
                  </a:lnTo>
                  <a:lnTo>
                    <a:pt x="40239" y="5227"/>
                  </a:lnTo>
                  <a:lnTo>
                    <a:pt x="40144" y="6043"/>
                  </a:lnTo>
                  <a:lnTo>
                    <a:pt x="40035" y="6969"/>
                  </a:lnTo>
                  <a:lnTo>
                    <a:pt x="39783" y="9056"/>
                  </a:lnTo>
                  <a:lnTo>
                    <a:pt x="39501" y="11253"/>
                  </a:lnTo>
                  <a:lnTo>
                    <a:pt x="39250" y="13388"/>
                  </a:lnTo>
                  <a:lnTo>
                    <a:pt x="39156" y="14376"/>
                  </a:lnTo>
                  <a:lnTo>
                    <a:pt x="39077" y="15255"/>
                  </a:lnTo>
                  <a:lnTo>
                    <a:pt x="39014" y="16024"/>
                  </a:lnTo>
                  <a:lnTo>
                    <a:pt x="38999" y="16667"/>
                  </a:lnTo>
                  <a:lnTo>
                    <a:pt x="38999" y="16667"/>
                  </a:lnTo>
                  <a:lnTo>
                    <a:pt x="38387" y="16526"/>
                  </a:lnTo>
                  <a:lnTo>
                    <a:pt x="37790" y="16401"/>
                  </a:lnTo>
                  <a:lnTo>
                    <a:pt x="37194" y="16244"/>
                  </a:lnTo>
                  <a:lnTo>
                    <a:pt x="36598" y="16087"/>
                  </a:lnTo>
                  <a:lnTo>
                    <a:pt x="35405" y="15757"/>
                  </a:lnTo>
                  <a:lnTo>
                    <a:pt x="34228" y="15396"/>
                  </a:lnTo>
                  <a:lnTo>
                    <a:pt x="31905" y="14674"/>
                  </a:lnTo>
                  <a:lnTo>
                    <a:pt x="30728" y="14313"/>
                  </a:lnTo>
                  <a:lnTo>
                    <a:pt x="29551" y="13968"/>
                  </a:lnTo>
                  <a:lnTo>
                    <a:pt x="28374" y="13639"/>
                  </a:lnTo>
                  <a:lnTo>
                    <a:pt x="27778" y="13482"/>
                  </a:lnTo>
                  <a:lnTo>
                    <a:pt x="27166" y="13340"/>
                  </a:lnTo>
                  <a:lnTo>
                    <a:pt x="26554" y="13215"/>
                  </a:lnTo>
                  <a:lnTo>
                    <a:pt x="25942" y="13089"/>
                  </a:lnTo>
                  <a:lnTo>
                    <a:pt x="25330" y="12979"/>
                  </a:lnTo>
                  <a:lnTo>
                    <a:pt x="24702" y="12885"/>
                  </a:lnTo>
                  <a:lnTo>
                    <a:pt x="24058" y="12807"/>
                  </a:lnTo>
                  <a:lnTo>
                    <a:pt x="23415" y="12744"/>
                  </a:lnTo>
                  <a:lnTo>
                    <a:pt x="22772" y="12697"/>
                  </a:lnTo>
                  <a:lnTo>
                    <a:pt x="22112" y="12666"/>
                  </a:lnTo>
                  <a:lnTo>
                    <a:pt x="21438" y="12650"/>
                  </a:lnTo>
                  <a:lnTo>
                    <a:pt x="20763" y="12666"/>
                  </a:lnTo>
                  <a:lnTo>
                    <a:pt x="20072" y="12681"/>
                  </a:lnTo>
                  <a:lnTo>
                    <a:pt x="19382" y="12728"/>
                  </a:lnTo>
                  <a:lnTo>
                    <a:pt x="19382" y="12728"/>
                  </a:lnTo>
                  <a:lnTo>
                    <a:pt x="17090" y="12979"/>
                  </a:lnTo>
                  <a:lnTo>
                    <a:pt x="14705" y="13231"/>
                  </a:lnTo>
                  <a:lnTo>
                    <a:pt x="12241" y="13497"/>
                  </a:lnTo>
                  <a:lnTo>
                    <a:pt x="9746" y="13780"/>
                  </a:lnTo>
                  <a:lnTo>
                    <a:pt x="8506" y="13937"/>
                  </a:lnTo>
                  <a:lnTo>
                    <a:pt x="7266" y="14094"/>
                  </a:lnTo>
                  <a:lnTo>
                    <a:pt x="6058" y="14266"/>
                  </a:lnTo>
                  <a:lnTo>
                    <a:pt x="4849" y="14455"/>
                  </a:lnTo>
                  <a:lnTo>
                    <a:pt x="3672" y="14643"/>
                  </a:lnTo>
                  <a:lnTo>
                    <a:pt x="2542" y="14847"/>
                  </a:lnTo>
                  <a:lnTo>
                    <a:pt x="1428" y="15082"/>
                  </a:lnTo>
                  <a:lnTo>
                    <a:pt x="361" y="15318"/>
                  </a:lnTo>
                  <a:lnTo>
                    <a:pt x="361" y="15318"/>
                  </a:lnTo>
                  <a:lnTo>
                    <a:pt x="267" y="14517"/>
                  </a:lnTo>
                  <a:lnTo>
                    <a:pt x="173" y="13701"/>
                  </a:lnTo>
                  <a:lnTo>
                    <a:pt x="110" y="12870"/>
                  </a:lnTo>
                  <a:lnTo>
                    <a:pt x="63" y="12054"/>
                  </a:lnTo>
                  <a:lnTo>
                    <a:pt x="31" y="11206"/>
                  </a:lnTo>
                  <a:lnTo>
                    <a:pt x="16" y="10374"/>
                  </a:lnTo>
                  <a:lnTo>
                    <a:pt x="0" y="9543"/>
                  </a:lnTo>
                  <a:lnTo>
                    <a:pt x="16" y="8711"/>
                  </a:lnTo>
                  <a:lnTo>
                    <a:pt x="31" y="7063"/>
                  </a:lnTo>
                  <a:lnTo>
                    <a:pt x="63" y="5462"/>
                  </a:lnTo>
                  <a:lnTo>
                    <a:pt x="110" y="3924"/>
                  </a:lnTo>
                  <a:lnTo>
                    <a:pt x="126" y="248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8" name="Google Shape;2196;p41">
              <a:extLst>
                <a:ext uri="{FF2B5EF4-FFF2-40B4-BE49-F238E27FC236}">
                  <a16:creationId xmlns:a16="http://schemas.microsoft.com/office/drawing/2014/main" id="{0A71F638-5CA4-E0CD-D814-46FFDD355310}"/>
                </a:ext>
              </a:extLst>
            </p:cNvPr>
            <p:cNvSpPr/>
            <p:nvPr/>
          </p:nvSpPr>
          <p:spPr>
            <a:xfrm>
              <a:off x="4109696" y="2930587"/>
              <a:ext cx="720588" cy="818406"/>
            </a:xfrm>
            <a:custGeom>
              <a:avLst/>
              <a:gdLst/>
              <a:ahLst/>
              <a:cxnLst/>
              <a:rect l="l" t="t" r="r" b="b"/>
              <a:pathLst>
                <a:path w="29599" h="33617" extrusionOk="0">
                  <a:moveTo>
                    <a:pt x="15365" y="1"/>
                  </a:moveTo>
                  <a:lnTo>
                    <a:pt x="14988" y="17"/>
                  </a:lnTo>
                  <a:lnTo>
                    <a:pt x="14596" y="32"/>
                  </a:lnTo>
                  <a:lnTo>
                    <a:pt x="14188" y="64"/>
                  </a:lnTo>
                  <a:lnTo>
                    <a:pt x="13795" y="95"/>
                  </a:lnTo>
                  <a:lnTo>
                    <a:pt x="13371" y="158"/>
                  </a:lnTo>
                  <a:lnTo>
                    <a:pt x="12963" y="221"/>
                  </a:lnTo>
                  <a:lnTo>
                    <a:pt x="12524" y="283"/>
                  </a:lnTo>
                  <a:lnTo>
                    <a:pt x="11661" y="472"/>
                  </a:lnTo>
                  <a:lnTo>
                    <a:pt x="10766" y="691"/>
                  </a:lnTo>
                  <a:lnTo>
                    <a:pt x="9840" y="958"/>
                  </a:lnTo>
                  <a:lnTo>
                    <a:pt x="8883" y="1272"/>
                  </a:lnTo>
                  <a:lnTo>
                    <a:pt x="7910" y="1633"/>
                  </a:lnTo>
                  <a:lnTo>
                    <a:pt x="7486" y="1806"/>
                  </a:lnTo>
                  <a:lnTo>
                    <a:pt x="7063" y="2010"/>
                  </a:lnTo>
                  <a:lnTo>
                    <a:pt x="6670" y="2229"/>
                  </a:lnTo>
                  <a:lnTo>
                    <a:pt x="6278" y="2465"/>
                  </a:lnTo>
                  <a:lnTo>
                    <a:pt x="5917" y="2716"/>
                  </a:lnTo>
                  <a:lnTo>
                    <a:pt x="5556" y="2983"/>
                  </a:lnTo>
                  <a:lnTo>
                    <a:pt x="5211" y="3281"/>
                  </a:lnTo>
                  <a:lnTo>
                    <a:pt x="4881" y="3595"/>
                  </a:lnTo>
                  <a:lnTo>
                    <a:pt x="4567" y="3909"/>
                  </a:lnTo>
                  <a:lnTo>
                    <a:pt x="4253" y="4254"/>
                  </a:lnTo>
                  <a:lnTo>
                    <a:pt x="3955" y="4615"/>
                  </a:lnTo>
                  <a:lnTo>
                    <a:pt x="3689" y="4992"/>
                  </a:lnTo>
                  <a:lnTo>
                    <a:pt x="3406" y="5368"/>
                  </a:lnTo>
                  <a:lnTo>
                    <a:pt x="3155" y="5776"/>
                  </a:lnTo>
                  <a:lnTo>
                    <a:pt x="2904" y="6200"/>
                  </a:lnTo>
                  <a:lnTo>
                    <a:pt x="2684" y="6624"/>
                  </a:lnTo>
                  <a:lnTo>
                    <a:pt x="2449" y="7063"/>
                  </a:lnTo>
                  <a:lnTo>
                    <a:pt x="2245" y="7518"/>
                  </a:lnTo>
                  <a:lnTo>
                    <a:pt x="2041" y="7989"/>
                  </a:lnTo>
                  <a:lnTo>
                    <a:pt x="1852" y="8460"/>
                  </a:lnTo>
                  <a:lnTo>
                    <a:pt x="1680" y="8946"/>
                  </a:lnTo>
                  <a:lnTo>
                    <a:pt x="1507" y="9449"/>
                  </a:lnTo>
                  <a:lnTo>
                    <a:pt x="1350" y="9951"/>
                  </a:lnTo>
                  <a:lnTo>
                    <a:pt x="1193" y="10469"/>
                  </a:lnTo>
                  <a:lnTo>
                    <a:pt x="1052" y="11002"/>
                  </a:lnTo>
                  <a:lnTo>
                    <a:pt x="926" y="11536"/>
                  </a:lnTo>
                  <a:lnTo>
                    <a:pt x="801" y="12085"/>
                  </a:lnTo>
                  <a:lnTo>
                    <a:pt x="691" y="12634"/>
                  </a:lnTo>
                  <a:lnTo>
                    <a:pt x="597" y="13199"/>
                  </a:lnTo>
                  <a:lnTo>
                    <a:pt x="503" y="13764"/>
                  </a:lnTo>
                  <a:lnTo>
                    <a:pt x="346" y="14910"/>
                  </a:lnTo>
                  <a:lnTo>
                    <a:pt x="220" y="16071"/>
                  </a:lnTo>
                  <a:lnTo>
                    <a:pt x="110" y="17264"/>
                  </a:lnTo>
                  <a:lnTo>
                    <a:pt x="48" y="18457"/>
                  </a:lnTo>
                  <a:lnTo>
                    <a:pt x="16" y="19665"/>
                  </a:lnTo>
                  <a:lnTo>
                    <a:pt x="1" y="20873"/>
                  </a:lnTo>
                  <a:lnTo>
                    <a:pt x="1" y="22082"/>
                  </a:lnTo>
                  <a:lnTo>
                    <a:pt x="48" y="23290"/>
                  </a:lnTo>
                  <a:lnTo>
                    <a:pt x="95" y="24499"/>
                  </a:lnTo>
                  <a:lnTo>
                    <a:pt x="173" y="25691"/>
                  </a:lnTo>
                  <a:lnTo>
                    <a:pt x="267" y="26868"/>
                  </a:lnTo>
                  <a:lnTo>
                    <a:pt x="393" y="28030"/>
                  </a:lnTo>
                  <a:lnTo>
                    <a:pt x="518" y="29160"/>
                  </a:lnTo>
                  <a:lnTo>
                    <a:pt x="660" y="30274"/>
                  </a:lnTo>
                  <a:lnTo>
                    <a:pt x="817" y="31357"/>
                  </a:lnTo>
                  <a:lnTo>
                    <a:pt x="974" y="32393"/>
                  </a:lnTo>
                  <a:lnTo>
                    <a:pt x="1162" y="33413"/>
                  </a:lnTo>
                  <a:lnTo>
                    <a:pt x="28987" y="33617"/>
                  </a:lnTo>
                  <a:lnTo>
                    <a:pt x="29159" y="32126"/>
                  </a:lnTo>
                  <a:lnTo>
                    <a:pt x="29316" y="30588"/>
                  </a:lnTo>
                  <a:lnTo>
                    <a:pt x="29426" y="29003"/>
                  </a:lnTo>
                  <a:lnTo>
                    <a:pt x="29520" y="27402"/>
                  </a:lnTo>
                  <a:lnTo>
                    <a:pt x="29567" y="25770"/>
                  </a:lnTo>
                  <a:lnTo>
                    <a:pt x="29583" y="24954"/>
                  </a:lnTo>
                  <a:lnTo>
                    <a:pt x="29599" y="24138"/>
                  </a:lnTo>
                  <a:lnTo>
                    <a:pt x="29583" y="23322"/>
                  </a:lnTo>
                  <a:lnTo>
                    <a:pt x="29567" y="22490"/>
                  </a:lnTo>
                  <a:lnTo>
                    <a:pt x="29552" y="21674"/>
                  </a:lnTo>
                  <a:lnTo>
                    <a:pt x="29505" y="20842"/>
                  </a:lnTo>
                  <a:lnTo>
                    <a:pt x="29457" y="20026"/>
                  </a:lnTo>
                  <a:lnTo>
                    <a:pt x="29395" y="19210"/>
                  </a:lnTo>
                  <a:lnTo>
                    <a:pt x="29332" y="18394"/>
                  </a:lnTo>
                  <a:lnTo>
                    <a:pt x="29238" y="17594"/>
                  </a:lnTo>
                  <a:lnTo>
                    <a:pt x="29144" y="16793"/>
                  </a:lnTo>
                  <a:lnTo>
                    <a:pt x="29034" y="16008"/>
                  </a:lnTo>
                  <a:lnTo>
                    <a:pt x="28908" y="15224"/>
                  </a:lnTo>
                  <a:lnTo>
                    <a:pt x="28783" y="14439"/>
                  </a:lnTo>
                  <a:lnTo>
                    <a:pt x="28626" y="13670"/>
                  </a:lnTo>
                  <a:lnTo>
                    <a:pt x="28453" y="12917"/>
                  </a:lnTo>
                  <a:lnTo>
                    <a:pt x="28280" y="12179"/>
                  </a:lnTo>
                  <a:lnTo>
                    <a:pt x="28092" y="11442"/>
                  </a:lnTo>
                  <a:lnTo>
                    <a:pt x="27872" y="10720"/>
                  </a:lnTo>
                  <a:lnTo>
                    <a:pt x="27653" y="10029"/>
                  </a:lnTo>
                  <a:lnTo>
                    <a:pt x="27402" y="9339"/>
                  </a:lnTo>
                  <a:lnTo>
                    <a:pt x="27151" y="8664"/>
                  </a:lnTo>
                  <a:lnTo>
                    <a:pt x="26868" y="8020"/>
                  </a:lnTo>
                  <a:lnTo>
                    <a:pt x="26570" y="7377"/>
                  </a:lnTo>
                  <a:lnTo>
                    <a:pt x="26256" y="6765"/>
                  </a:lnTo>
                  <a:lnTo>
                    <a:pt x="25926" y="6169"/>
                  </a:lnTo>
                  <a:lnTo>
                    <a:pt x="25581" y="5604"/>
                  </a:lnTo>
                  <a:lnTo>
                    <a:pt x="25220" y="5039"/>
                  </a:lnTo>
                  <a:lnTo>
                    <a:pt x="24828" y="4521"/>
                  </a:lnTo>
                  <a:lnTo>
                    <a:pt x="24420" y="4019"/>
                  </a:lnTo>
                  <a:lnTo>
                    <a:pt x="23996" y="3532"/>
                  </a:lnTo>
                  <a:lnTo>
                    <a:pt x="23557" y="3077"/>
                  </a:lnTo>
                  <a:lnTo>
                    <a:pt x="23086" y="2653"/>
                  </a:lnTo>
                  <a:lnTo>
                    <a:pt x="22599" y="2261"/>
                  </a:lnTo>
                  <a:lnTo>
                    <a:pt x="22081" y="1884"/>
                  </a:lnTo>
                  <a:lnTo>
                    <a:pt x="21564" y="1555"/>
                  </a:lnTo>
                  <a:lnTo>
                    <a:pt x="21281" y="1398"/>
                  </a:lnTo>
                  <a:lnTo>
                    <a:pt x="20999" y="1241"/>
                  </a:lnTo>
                  <a:lnTo>
                    <a:pt x="20716" y="1100"/>
                  </a:lnTo>
                  <a:lnTo>
                    <a:pt x="20434" y="958"/>
                  </a:lnTo>
                  <a:lnTo>
                    <a:pt x="20135" y="833"/>
                  </a:lnTo>
                  <a:lnTo>
                    <a:pt x="19837" y="723"/>
                  </a:lnTo>
                  <a:lnTo>
                    <a:pt x="19523" y="613"/>
                  </a:lnTo>
                  <a:lnTo>
                    <a:pt x="19210" y="519"/>
                  </a:lnTo>
                  <a:lnTo>
                    <a:pt x="18896" y="425"/>
                  </a:lnTo>
                  <a:lnTo>
                    <a:pt x="18566" y="331"/>
                  </a:lnTo>
                  <a:lnTo>
                    <a:pt x="18237" y="268"/>
                  </a:lnTo>
                  <a:lnTo>
                    <a:pt x="17907" y="189"/>
                  </a:lnTo>
                  <a:lnTo>
                    <a:pt x="17562" y="142"/>
                  </a:lnTo>
                  <a:lnTo>
                    <a:pt x="17201" y="95"/>
                  </a:lnTo>
                  <a:lnTo>
                    <a:pt x="16855" y="48"/>
                  </a:lnTo>
                  <a:lnTo>
                    <a:pt x="16495" y="32"/>
                  </a:lnTo>
                  <a:lnTo>
                    <a:pt x="16118"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9" name="Google Shape;2197;p41">
              <a:extLst>
                <a:ext uri="{FF2B5EF4-FFF2-40B4-BE49-F238E27FC236}">
                  <a16:creationId xmlns:a16="http://schemas.microsoft.com/office/drawing/2014/main" id="{DD89BD9D-0BED-270F-57E6-2A54215E815F}"/>
                </a:ext>
              </a:extLst>
            </p:cNvPr>
            <p:cNvSpPr/>
            <p:nvPr/>
          </p:nvSpPr>
          <p:spPr>
            <a:xfrm>
              <a:off x="4109696" y="2930587"/>
              <a:ext cx="720588" cy="818406"/>
            </a:xfrm>
            <a:custGeom>
              <a:avLst/>
              <a:gdLst/>
              <a:ahLst/>
              <a:cxnLst/>
              <a:rect l="l" t="t" r="r" b="b"/>
              <a:pathLst>
                <a:path w="29599" h="33617" fill="none" extrusionOk="0">
                  <a:moveTo>
                    <a:pt x="1162" y="33413"/>
                  </a:moveTo>
                  <a:lnTo>
                    <a:pt x="1162" y="33413"/>
                  </a:lnTo>
                  <a:lnTo>
                    <a:pt x="974" y="32393"/>
                  </a:lnTo>
                  <a:lnTo>
                    <a:pt x="817" y="31357"/>
                  </a:lnTo>
                  <a:lnTo>
                    <a:pt x="660" y="30274"/>
                  </a:lnTo>
                  <a:lnTo>
                    <a:pt x="518" y="29160"/>
                  </a:lnTo>
                  <a:lnTo>
                    <a:pt x="393" y="28030"/>
                  </a:lnTo>
                  <a:lnTo>
                    <a:pt x="267" y="26868"/>
                  </a:lnTo>
                  <a:lnTo>
                    <a:pt x="173" y="25691"/>
                  </a:lnTo>
                  <a:lnTo>
                    <a:pt x="95" y="24499"/>
                  </a:lnTo>
                  <a:lnTo>
                    <a:pt x="48" y="23290"/>
                  </a:lnTo>
                  <a:lnTo>
                    <a:pt x="1" y="22082"/>
                  </a:lnTo>
                  <a:lnTo>
                    <a:pt x="1" y="20873"/>
                  </a:lnTo>
                  <a:lnTo>
                    <a:pt x="16" y="19665"/>
                  </a:lnTo>
                  <a:lnTo>
                    <a:pt x="48" y="18457"/>
                  </a:lnTo>
                  <a:lnTo>
                    <a:pt x="110" y="17264"/>
                  </a:lnTo>
                  <a:lnTo>
                    <a:pt x="220" y="16071"/>
                  </a:lnTo>
                  <a:lnTo>
                    <a:pt x="346" y="14910"/>
                  </a:lnTo>
                  <a:lnTo>
                    <a:pt x="503" y="13764"/>
                  </a:lnTo>
                  <a:lnTo>
                    <a:pt x="597" y="13199"/>
                  </a:lnTo>
                  <a:lnTo>
                    <a:pt x="691" y="12634"/>
                  </a:lnTo>
                  <a:lnTo>
                    <a:pt x="801" y="12085"/>
                  </a:lnTo>
                  <a:lnTo>
                    <a:pt x="926" y="11536"/>
                  </a:lnTo>
                  <a:lnTo>
                    <a:pt x="1052" y="11002"/>
                  </a:lnTo>
                  <a:lnTo>
                    <a:pt x="1193" y="10469"/>
                  </a:lnTo>
                  <a:lnTo>
                    <a:pt x="1350" y="9951"/>
                  </a:lnTo>
                  <a:lnTo>
                    <a:pt x="1507" y="9449"/>
                  </a:lnTo>
                  <a:lnTo>
                    <a:pt x="1680" y="8946"/>
                  </a:lnTo>
                  <a:lnTo>
                    <a:pt x="1852" y="8460"/>
                  </a:lnTo>
                  <a:lnTo>
                    <a:pt x="2041" y="7989"/>
                  </a:lnTo>
                  <a:lnTo>
                    <a:pt x="2245" y="7518"/>
                  </a:lnTo>
                  <a:lnTo>
                    <a:pt x="2449" y="7063"/>
                  </a:lnTo>
                  <a:lnTo>
                    <a:pt x="2684" y="6624"/>
                  </a:lnTo>
                  <a:lnTo>
                    <a:pt x="2904" y="6200"/>
                  </a:lnTo>
                  <a:lnTo>
                    <a:pt x="3155" y="5776"/>
                  </a:lnTo>
                  <a:lnTo>
                    <a:pt x="3406" y="5368"/>
                  </a:lnTo>
                  <a:lnTo>
                    <a:pt x="3689" y="4992"/>
                  </a:lnTo>
                  <a:lnTo>
                    <a:pt x="3955" y="4615"/>
                  </a:lnTo>
                  <a:lnTo>
                    <a:pt x="4253" y="4254"/>
                  </a:lnTo>
                  <a:lnTo>
                    <a:pt x="4567" y="3909"/>
                  </a:lnTo>
                  <a:lnTo>
                    <a:pt x="4881" y="3595"/>
                  </a:lnTo>
                  <a:lnTo>
                    <a:pt x="5211" y="3281"/>
                  </a:lnTo>
                  <a:lnTo>
                    <a:pt x="5556" y="2983"/>
                  </a:lnTo>
                  <a:lnTo>
                    <a:pt x="5917" y="2716"/>
                  </a:lnTo>
                  <a:lnTo>
                    <a:pt x="6278" y="2465"/>
                  </a:lnTo>
                  <a:lnTo>
                    <a:pt x="6670" y="2229"/>
                  </a:lnTo>
                  <a:lnTo>
                    <a:pt x="7063" y="2010"/>
                  </a:lnTo>
                  <a:lnTo>
                    <a:pt x="7486" y="1806"/>
                  </a:lnTo>
                  <a:lnTo>
                    <a:pt x="7910" y="1633"/>
                  </a:lnTo>
                  <a:lnTo>
                    <a:pt x="7910" y="1633"/>
                  </a:lnTo>
                  <a:lnTo>
                    <a:pt x="8883" y="1272"/>
                  </a:lnTo>
                  <a:lnTo>
                    <a:pt x="9840" y="958"/>
                  </a:lnTo>
                  <a:lnTo>
                    <a:pt x="10766" y="691"/>
                  </a:lnTo>
                  <a:lnTo>
                    <a:pt x="11661" y="472"/>
                  </a:lnTo>
                  <a:lnTo>
                    <a:pt x="12524" y="283"/>
                  </a:lnTo>
                  <a:lnTo>
                    <a:pt x="12963" y="221"/>
                  </a:lnTo>
                  <a:lnTo>
                    <a:pt x="13371" y="158"/>
                  </a:lnTo>
                  <a:lnTo>
                    <a:pt x="13795" y="95"/>
                  </a:lnTo>
                  <a:lnTo>
                    <a:pt x="14188" y="64"/>
                  </a:lnTo>
                  <a:lnTo>
                    <a:pt x="14596" y="32"/>
                  </a:lnTo>
                  <a:lnTo>
                    <a:pt x="14988" y="17"/>
                  </a:lnTo>
                  <a:lnTo>
                    <a:pt x="15365" y="1"/>
                  </a:lnTo>
                  <a:lnTo>
                    <a:pt x="15757" y="1"/>
                  </a:lnTo>
                  <a:lnTo>
                    <a:pt x="16118" y="1"/>
                  </a:lnTo>
                  <a:lnTo>
                    <a:pt x="16495" y="32"/>
                  </a:lnTo>
                  <a:lnTo>
                    <a:pt x="16855" y="48"/>
                  </a:lnTo>
                  <a:lnTo>
                    <a:pt x="17201" y="95"/>
                  </a:lnTo>
                  <a:lnTo>
                    <a:pt x="17562" y="142"/>
                  </a:lnTo>
                  <a:lnTo>
                    <a:pt x="17907" y="189"/>
                  </a:lnTo>
                  <a:lnTo>
                    <a:pt x="18237" y="268"/>
                  </a:lnTo>
                  <a:lnTo>
                    <a:pt x="18566" y="331"/>
                  </a:lnTo>
                  <a:lnTo>
                    <a:pt x="18896" y="425"/>
                  </a:lnTo>
                  <a:lnTo>
                    <a:pt x="19210" y="519"/>
                  </a:lnTo>
                  <a:lnTo>
                    <a:pt x="19523" y="613"/>
                  </a:lnTo>
                  <a:lnTo>
                    <a:pt x="19837" y="723"/>
                  </a:lnTo>
                  <a:lnTo>
                    <a:pt x="20135" y="833"/>
                  </a:lnTo>
                  <a:lnTo>
                    <a:pt x="20434" y="958"/>
                  </a:lnTo>
                  <a:lnTo>
                    <a:pt x="20716" y="1100"/>
                  </a:lnTo>
                  <a:lnTo>
                    <a:pt x="20999" y="1241"/>
                  </a:lnTo>
                  <a:lnTo>
                    <a:pt x="21281" y="1398"/>
                  </a:lnTo>
                  <a:lnTo>
                    <a:pt x="21564" y="1555"/>
                  </a:lnTo>
                  <a:lnTo>
                    <a:pt x="22081" y="1884"/>
                  </a:lnTo>
                  <a:lnTo>
                    <a:pt x="22599" y="2261"/>
                  </a:lnTo>
                  <a:lnTo>
                    <a:pt x="23086" y="2653"/>
                  </a:lnTo>
                  <a:lnTo>
                    <a:pt x="23557" y="3077"/>
                  </a:lnTo>
                  <a:lnTo>
                    <a:pt x="23996" y="3532"/>
                  </a:lnTo>
                  <a:lnTo>
                    <a:pt x="24420" y="4019"/>
                  </a:lnTo>
                  <a:lnTo>
                    <a:pt x="24828" y="4521"/>
                  </a:lnTo>
                  <a:lnTo>
                    <a:pt x="25220" y="5039"/>
                  </a:lnTo>
                  <a:lnTo>
                    <a:pt x="25581" y="5604"/>
                  </a:lnTo>
                  <a:lnTo>
                    <a:pt x="25926" y="6169"/>
                  </a:lnTo>
                  <a:lnTo>
                    <a:pt x="26256" y="6765"/>
                  </a:lnTo>
                  <a:lnTo>
                    <a:pt x="26570" y="7377"/>
                  </a:lnTo>
                  <a:lnTo>
                    <a:pt x="26868" y="8020"/>
                  </a:lnTo>
                  <a:lnTo>
                    <a:pt x="27151" y="8664"/>
                  </a:lnTo>
                  <a:lnTo>
                    <a:pt x="27402" y="9339"/>
                  </a:lnTo>
                  <a:lnTo>
                    <a:pt x="27653" y="10029"/>
                  </a:lnTo>
                  <a:lnTo>
                    <a:pt x="27872" y="10720"/>
                  </a:lnTo>
                  <a:lnTo>
                    <a:pt x="28092" y="11442"/>
                  </a:lnTo>
                  <a:lnTo>
                    <a:pt x="28280" y="12179"/>
                  </a:lnTo>
                  <a:lnTo>
                    <a:pt x="28453" y="12917"/>
                  </a:lnTo>
                  <a:lnTo>
                    <a:pt x="28626" y="13670"/>
                  </a:lnTo>
                  <a:lnTo>
                    <a:pt x="28783" y="14439"/>
                  </a:lnTo>
                  <a:lnTo>
                    <a:pt x="28908" y="15224"/>
                  </a:lnTo>
                  <a:lnTo>
                    <a:pt x="29034" y="16008"/>
                  </a:lnTo>
                  <a:lnTo>
                    <a:pt x="29144" y="16793"/>
                  </a:lnTo>
                  <a:lnTo>
                    <a:pt x="29238" y="17594"/>
                  </a:lnTo>
                  <a:lnTo>
                    <a:pt x="29332" y="18394"/>
                  </a:lnTo>
                  <a:lnTo>
                    <a:pt x="29395" y="19210"/>
                  </a:lnTo>
                  <a:lnTo>
                    <a:pt x="29457" y="20026"/>
                  </a:lnTo>
                  <a:lnTo>
                    <a:pt x="29505" y="20842"/>
                  </a:lnTo>
                  <a:lnTo>
                    <a:pt x="29552" y="21674"/>
                  </a:lnTo>
                  <a:lnTo>
                    <a:pt x="29567" y="22490"/>
                  </a:lnTo>
                  <a:lnTo>
                    <a:pt x="29583" y="23322"/>
                  </a:lnTo>
                  <a:lnTo>
                    <a:pt x="29599" y="24138"/>
                  </a:lnTo>
                  <a:lnTo>
                    <a:pt x="29583" y="24954"/>
                  </a:lnTo>
                  <a:lnTo>
                    <a:pt x="29567" y="25770"/>
                  </a:lnTo>
                  <a:lnTo>
                    <a:pt x="29520" y="27402"/>
                  </a:lnTo>
                  <a:lnTo>
                    <a:pt x="29426" y="29003"/>
                  </a:lnTo>
                  <a:lnTo>
                    <a:pt x="29316" y="30588"/>
                  </a:lnTo>
                  <a:lnTo>
                    <a:pt x="29159" y="32126"/>
                  </a:lnTo>
                  <a:lnTo>
                    <a:pt x="28987" y="33617"/>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0" name="Google Shape;2198;p41">
              <a:extLst>
                <a:ext uri="{FF2B5EF4-FFF2-40B4-BE49-F238E27FC236}">
                  <a16:creationId xmlns:a16="http://schemas.microsoft.com/office/drawing/2014/main" id="{6D43954D-0A14-5ADD-A1C7-C0E131F247B7}"/>
                </a:ext>
              </a:extLst>
            </p:cNvPr>
            <p:cNvSpPr/>
            <p:nvPr/>
          </p:nvSpPr>
          <p:spPr>
            <a:xfrm>
              <a:off x="4112374" y="3708108"/>
              <a:ext cx="732054" cy="68409"/>
            </a:xfrm>
            <a:custGeom>
              <a:avLst/>
              <a:gdLst/>
              <a:ahLst/>
              <a:cxnLst/>
              <a:rect l="l" t="t" r="r" b="b"/>
              <a:pathLst>
                <a:path w="30070" h="2810" extrusionOk="0">
                  <a:moveTo>
                    <a:pt x="18252" y="0"/>
                  </a:moveTo>
                  <a:lnTo>
                    <a:pt x="16871" y="16"/>
                  </a:lnTo>
                  <a:lnTo>
                    <a:pt x="15490" y="48"/>
                  </a:lnTo>
                  <a:lnTo>
                    <a:pt x="14093" y="95"/>
                  </a:lnTo>
                  <a:lnTo>
                    <a:pt x="12712" y="142"/>
                  </a:lnTo>
                  <a:lnTo>
                    <a:pt x="7172" y="393"/>
                  </a:lnTo>
                  <a:lnTo>
                    <a:pt x="5634" y="440"/>
                  </a:lnTo>
                  <a:lnTo>
                    <a:pt x="4112" y="487"/>
                  </a:lnTo>
                  <a:lnTo>
                    <a:pt x="2574" y="518"/>
                  </a:lnTo>
                  <a:lnTo>
                    <a:pt x="1052" y="534"/>
                  </a:lnTo>
                  <a:lnTo>
                    <a:pt x="942" y="550"/>
                  </a:lnTo>
                  <a:lnTo>
                    <a:pt x="848" y="565"/>
                  </a:lnTo>
                  <a:lnTo>
                    <a:pt x="754" y="581"/>
                  </a:lnTo>
                  <a:lnTo>
                    <a:pt x="659" y="628"/>
                  </a:lnTo>
                  <a:lnTo>
                    <a:pt x="565" y="660"/>
                  </a:lnTo>
                  <a:lnTo>
                    <a:pt x="471" y="722"/>
                  </a:lnTo>
                  <a:lnTo>
                    <a:pt x="314" y="848"/>
                  </a:lnTo>
                  <a:lnTo>
                    <a:pt x="236" y="926"/>
                  </a:lnTo>
                  <a:lnTo>
                    <a:pt x="173" y="1005"/>
                  </a:lnTo>
                  <a:lnTo>
                    <a:pt x="126" y="1099"/>
                  </a:lnTo>
                  <a:lnTo>
                    <a:pt x="79" y="1178"/>
                  </a:lnTo>
                  <a:lnTo>
                    <a:pt x="47" y="1272"/>
                  </a:lnTo>
                  <a:lnTo>
                    <a:pt x="16" y="1382"/>
                  </a:lnTo>
                  <a:lnTo>
                    <a:pt x="0" y="1476"/>
                  </a:lnTo>
                  <a:lnTo>
                    <a:pt x="0" y="1586"/>
                  </a:lnTo>
                  <a:lnTo>
                    <a:pt x="16" y="1695"/>
                  </a:lnTo>
                  <a:lnTo>
                    <a:pt x="32" y="1790"/>
                  </a:lnTo>
                  <a:lnTo>
                    <a:pt x="95" y="1994"/>
                  </a:lnTo>
                  <a:lnTo>
                    <a:pt x="189" y="2166"/>
                  </a:lnTo>
                  <a:lnTo>
                    <a:pt x="314" y="2323"/>
                  </a:lnTo>
                  <a:lnTo>
                    <a:pt x="393" y="2386"/>
                  </a:lnTo>
                  <a:lnTo>
                    <a:pt x="471" y="2449"/>
                  </a:lnTo>
                  <a:lnTo>
                    <a:pt x="550" y="2511"/>
                  </a:lnTo>
                  <a:lnTo>
                    <a:pt x="644" y="2559"/>
                  </a:lnTo>
                  <a:lnTo>
                    <a:pt x="738" y="2590"/>
                  </a:lnTo>
                  <a:lnTo>
                    <a:pt x="832" y="2621"/>
                  </a:lnTo>
                  <a:lnTo>
                    <a:pt x="942" y="2637"/>
                  </a:lnTo>
                  <a:lnTo>
                    <a:pt x="1052" y="2637"/>
                  </a:lnTo>
                  <a:lnTo>
                    <a:pt x="2417" y="2621"/>
                  </a:lnTo>
                  <a:lnTo>
                    <a:pt x="3798" y="2606"/>
                  </a:lnTo>
                  <a:lnTo>
                    <a:pt x="5164" y="2559"/>
                  </a:lnTo>
                  <a:lnTo>
                    <a:pt x="6545" y="2511"/>
                  </a:lnTo>
                  <a:lnTo>
                    <a:pt x="9291" y="2402"/>
                  </a:lnTo>
                  <a:lnTo>
                    <a:pt x="12022" y="2276"/>
                  </a:lnTo>
                  <a:lnTo>
                    <a:pt x="14768" y="2182"/>
                  </a:lnTo>
                  <a:lnTo>
                    <a:pt x="16149" y="2135"/>
                  </a:lnTo>
                  <a:lnTo>
                    <a:pt x="17514" y="2119"/>
                  </a:lnTo>
                  <a:lnTo>
                    <a:pt x="18896" y="2103"/>
                  </a:lnTo>
                  <a:lnTo>
                    <a:pt x="20261" y="2119"/>
                  </a:lnTo>
                  <a:lnTo>
                    <a:pt x="21626" y="2151"/>
                  </a:lnTo>
                  <a:lnTo>
                    <a:pt x="23007" y="2198"/>
                  </a:lnTo>
                  <a:lnTo>
                    <a:pt x="24514" y="2292"/>
                  </a:lnTo>
                  <a:lnTo>
                    <a:pt x="25251" y="2355"/>
                  </a:lnTo>
                  <a:lnTo>
                    <a:pt x="26005" y="2417"/>
                  </a:lnTo>
                  <a:lnTo>
                    <a:pt x="26727" y="2496"/>
                  </a:lnTo>
                  <a:lnTo>
                    <a:pt x="27386" y="2574"/>
                  </a:lnTo>
                  <a:lnTo>
                    <a:pt x="28029" y="2668"/>
                  </a:lnTo>
                  <a:lnTo>
                    <a:pt x="28751" y="2778"/>
                  </a:lnTo>
                  <a:lnTo>
                    <a:pt x="28955" y="2810"/>
                  </a:lnTo>
                  <a:lnTo>
                    <a:pt x="29159" y="2794"/>
                  </a:lnTo>
                  <a:lnTo>
                    <a:pt x="29363" y="2747"/>
                  </a:lnTo>
                  <a:lnTo>
                    <a:pt x="29552" y="2668"/>
                  </a:lnTo>
                  <a:lnTo>
                    <a:pt x="29630" y="2621"/>
                  </a:lnTo>
                  <a:lnTo>
                    <a:pt x="29708" y="2574"/>
                  </a:lnTo>
                  <a:lnTo>
                    <a:pt x="29787" y="2496"/>
                  </a:lnTo>
                  <a:lnTo>
                    <a:pt x="29850" y="2433"/>
                  </a:lnTo>
                  <a:lnTo>
                    <a:pt x="29912" y="2339"/>
                  </a:lnTo>
                  <a:lnTo>
                    <a:pt x="29960" y="2260"/>
                  </a:lnTo>
                  <a:lnTo>
                    <a:pt x="30007" y="2151"/>
                  </a:lnTo>
                  <a:lnTo>
                    <a:pt x="30038" y="2056"/>
                  </a:lnTo>
                  <a:lnTo>
                    <a:pt x="30069" y="1852"/>
                  </a:lnTo>
                  <a:lnTo>
                    <a:pt x="30054" y="1648"/>
                  </a:lnTo>
                  <a:lnTo>
                    <a:pt x="30007" y="1444"/>
                  </a:lnTo>
                  <a:lnTo>
                    <a:pt x="29928" y="1256"/>
                  </a:lnTo>
                  <a:lnTo>
                    <a:pt x="29881" y="1162"/>
                  </a:lnTo>
                  <a:lnTo>
                    <a:pt x="29818" y="1083"/>
                  </a:lnTo>
                  <a:lnTo>
                    <a:pt x="29756" y="1005"/>
                  </a:lnTo>
                  <a:lnTo>
                    <a:pt x="29677" y="926"/>
                  </a:lnTo>
                  <a:lnTo>
                    <a:pt x="29599" y="879"/>
                  </a:lnTo>
                  <a:lnTo>
                    <a:pt x="29504" y="817"/>
                  </a:lnTo>
                  <a:lnTo>
                    <a:pt x="29410" y="785"/>
                  </a:lnTo>
                  <a:lnTo>
                    <a:pt x="29300" y="754"/>
                  </a:lnTo>
                  <a:lnTo>
                    <a:pt x="28626" y="644"/>
                  </a:lnTo>
                  <a:lnTo>
                    <a:pt x="27935" y="550"/>
                  </a:lnTo>
                  <a:lnTo>
                    <a:pt x="27245" y="456"/>
                  </a:lnTo>
                  <a:lnTo>
                    <a:pt x="26554" y="377"/>
                  </a:lnTo>
                  <a:lnTo>
                    <a:pt x="25173" y="236"/>
                  </a:lnTo>
                  <a:lnTo>
                    <a:pt x="23792" y="142"/>
                  </a:lnTo>
                  <a:lnTo>
                    <a:pt x="22411" y="63"/>
                  </a:lnTo>
                  <a:lnTo>
                    <a:pt x="21030" y="16"/>
                  </a:lnTo>
                  <a:lnTo>
                    <a:pt x="19649" y="0"/>
                  </a:lnTo>
                  <a:close/>
                </a:path>
              </a:pathLst>
            </a:custGeom>
            <a:solidFill>
              <a:srgbClr val="3E749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1" name="Google Shape;2199;p41">
              <a:extLst>
                <a:ext uri="{FF2B5EF4-FFF2-40B4-BE49-F238E27FC236}">
                  <a16:creationId xmlns:a16="http://schemas.microsoft.com/office/drawing/2014/main" id="{C2C00BA8-2A60-B43B-37C3-1080ED4DE137}"/>
                </a:ext>
              </a:extLst>
            </p:cNvPr>
            <p:cNvSpPr/>
            <p:nvPr/>
          </p:nvSpPr>
          <p:spPr>
            <a:xfrm>
              <a:off x="4086397" y="2930222"/>
              <a:ext cx="201357" cy="601005"/>
            </a:xfrm>
            <a:custGeom>
              <a:avLst/>
              <a:gdLst/>
              <a:ahLst/>
              <a:cxnLst/>
              <a:rect l="l" t="t" r="r" b="b"/>
              <a:pathLst>
                <a:path w="8271" h="24687" extrusionOk="0">
                  <a:moveTo>
                    <a:pt x="6686" y="0"/>
                  </a:moveTo>
                  <a:lnTo>
                    <a:pt x="6544" y="32"/>
                  </a:lnTo>
                  <a:lnTo>
                    <a:pt x="6419" y="63"/>
                  </a:lnTo>
                  <a:lnTo>
                    <a:pt x="6293" y="126"/>
                  </a:lnTo>
                  <a:lnTo>
                    <a:pt x="6168" y="189"/>
                  </a:lnTo>
                  <a:lnTo>
                    <a:pt x="5666" y="550"/>
                  </a:lnTo>
                  <a:lnTo>
                    <a:pt x="5195" y="926"/>
                  </a:lnTo>
                  <a:lnTo>
                    <a:pt x="4755" y="1319"/>
                  </a:lnTo>
                  <a:lnTo>
                    <a:pt x="4332" y="1742"/>
                  </a:lnTo>
                  <a:lnTo>
                    <a:pt x="3924" y="2166"/>
                  </a:lnTo>
                  <a:lnTo>
                    <a:pt x="3547" y="2621"/>
                  </a:lnTo>
                  <a:lnTo>
                    <a:pt x="3202" y="3092"/>
                  </a:lnTo>
                  <a:lnTo>
                    <a:pt x="2872" y="3578"/>
                  </a:lnTo>
                  <a:lnTo>
                    <a:pt x="2558" y="4081"/>
                  </a:lnTo>
                  <a:lnTo>
                    <a:pt x="2276" y="4598"/>
                  </a:lnTo>
                  <a:lnTo>
                    <a:pt x="2009" y="5132"/>
                  </a:lnTo>
                  <a:lnTo>
                    <a:pt x="1758" y="5666"/>
                  </a:lnTo>
                  <a:lnTo>
                    <a:pt x="1538" y="6231"/>
                  </a:lnTo>
                  <a:lnTo>
                    <a:pt x="1334" y="6780"/>
                  </a:lnTo>
                  <a:lnTo>
                    <a:pt x="1146" y="7361"/>
                  </a:lnTo>
                  <a:lnTo>
                    <a:pt x="973" y="7941"/>
                  </a:lnTo>
                  <a:lnTo>
                    <a:pt x="832" y="8538"/>
                  </a:lnTo>
                  <a:lnTo>
                    <a:pt x="691" y="9150"/>
                  </a:lnTo>
                  <a:lnTo>
                    <a:pt x="581" y="9762"/>
                  </a:lnTo>
                  <a:lnTo>
                    <a:pt x="471" y="10374"/>
                  </a:lnTo>
                  <a:lnTo>
                    <a:pt x="377" y="10986"/>
                  </a:lnTo>
                  <a:lnTo>
                    <a:pt x="298" y="11598"/>
                  </a:lnTo>
                  <a:lnTo>
                    <a:pt x="236" y="12210"/>
                  </a:lnTo>
                  <a:lnTo>
                    <a:pt x="173" y="12838"/>
                  </a:lnTo>
                  <a:lnTo>
                    <a:pt x="94" y="14077"/>
                  </a:lnTo>
                  <a:lnTo>
                    <a:pt x="47" y="15317"/>
                  </a:lnTo>
                  <a:lnTo>
                    <a:pt x="16" y="16557"/>
                  </a:lnTo>
                  <a:lnTo>
                    <a:pt x="0" y="17797"/>
                  </a:lnTo>
                  <a:lnTo>
                    <a:pt x="16" y="19178"/>
                  </a:lnTo>
                  <a:lnTo>
                    <a:pt x="32" y="20543"/>
                  </a:lnTo>
                  <a:lnTo>
                    <a:pt x="32" y="21909"/>
                  </a:lnTo>
                  <a:lnTo>
                    <a:pt x="47" y="23274"/>
                  </a:lnTo>
                  <a:lnTo>
                    <a:pt x="47" y="23415"/>
                  </a:lnTo>
                  <a:lnTo>
                    <a:pt x="79" y="23556"/>
                  </a:lnTo>
                  <a:lnTo>
                    <a:pt x="110" y="23682"/>
                  </a:lnTo>
                  <a:lnTo>
                    <a:pt x="157" y="23807"/>
                  </a:lnTo>
                  <a:lnTo>
                    <a:pt x="220" y="23933"/>
                  </a:lnTo>
                  <a:lnTo>
                    <a:pt x="283" y="24059"/>
                  </a:lnTo>
                  <a:lnTo>
                    <a:pt x="377" y="24168"/>
                  </a:lnTo>
                  <a:lnTo>
                    <a:pt x="455" y="24263"/>
                  </a:lnTo>
                  <a:lnTo>
                    <a:pt x="565" y="24357"/>
                  </a:lnTo>
                  <a:lnTo>
                    <a:pt x="675" y="24451"/>
                  </a:lnTo>
                  <a:lnTo>
                    <a:pt x="785" y="24514"/>
                  </a:lnTo>
                  <a:lnTo>
                    <a:pt x="910" y="24576"/>
                  </a:lnTo>
                  <a:lnTo>
                    <a:pt x="1036" y="24624"/>
                  </a:lnTo>
                  <a:lnTo>
                    <a:pt x="1162" y="24655"/>
                  </a:lnTo>
                  <a:lnTo>
                    <a:pt x="1303" y="24671"/>
                  </a:lnTo>
                  <a:lnTo>
                    <a:pt x="1444" y="24686"/>
                  </a:lnTo>
                  <a:lnTo>
                    <a:pt x="1585" y="24671"/>
                  </a:lnTo>
                  <a:lnTo>
                    <a:pt x="1726" y="24639"/>
                  </a:lnTo>
                  <a:lnTo>
                    <a:pt x="1852" y="24608"/>
                  </a:lnTo>
                  <a:lnTo>
                    <a:pt x="1978" y="24561"/>
                  </a:lnTo>
                  <a:lnTo>
                    <a:pt x="2103" y="24498"/>
                  </a:lnTo>
                  <a:lnTo>
                    <a:pt x="2213" y="24435"/>
                  </a:lnTo>
                  <a:lnTo>
                    <a:pt x="2323" y="24341"/>
                  </a:lnTo>
                  <a:lnTo>
                    <a:pt x="2433" y="24263"/>
                  </a:lnTo>
                  <a:lnTo>
                    <a:pt x="2527" y="24168"/>
                  </a:lnTo>
                  <a:lnTo>
                    <a:pt x="2605" y="24059"/>
                  </a:lnTo>
                  <a:lnTo>
                    <a:pt x="2668" y="23949"/>
                  </a:lnTo>
                  <a:lnTo>
                    <a:pt x="2731" y="23823"/>
                  </a:lnTo>
                  <a:lnTo>
                    <a:pt x="2778" y="23698"/>
                  </a:lnTo>
                  <a:lnTo>
                    <a:pt x="2809" y="23556"/>
                  </a:lnTo>
                  <a:lnTo>
                    <a:pt x="2841" y="23431"/>
                  </a:lnTo>
                  <a:lnTo>
                    <a:pt x="2841" y="23274"/>
                  </a:lnTo>
                  <a:lnTo>
                    <a:pt x="2825" y="20904"/>
                  </a:lnTo>
                  <a:lnTo>
                    <a:pt x="2809" y="18519"/>
                  </a:lnTo>
                  <a:lnTo>
                    <a:pt x="2809" y="17326"/>
                  </a:lnTo>
                  <a:lnTo>
                    <a:pt x="2825" y="16133"/>
                  </a:lnTo>
                  <a:lnTo>
                    <a:pt x="2856" y="14941"/>
                  </a:lnTo>
                  <a:lnTo>
                    <a:pt x="2919" y="13748"/>
                  </a:lnTo>
                  <a:lnTo>
                    <a:pt x="2998" y="12587"/>
                  </a:lnTo>
                  <a:lnTo>
                    <a:pt x="3060" y="12006"/>
                  </a:lnTo>
                  <a:lnTo>
                    <a:pt x="3139" y="11425"/>
                  </a:lnTo>
                  <a:lnTo>
                    <a:pt x="3139" y="11410"/>
                  </a:lnTo>
                  <a:lnTo>
                    <a:pt x="3170" y="11158"/>
                  </a:lnTo>
                  <a:lnTo>
                    <a:pt x="3264" y="10562"/>
                  </a:lnTo>
                  <a:lnTo>
                    <a:pt x="3374" y="10013"/>
                  </a:lnTo>
                  <a:lnTo>
                    <a:pt x="3484" y="9448"/>
                  </a:lnTo>
                  <a:lnTo>
                    <a:pt x="3610" y="8914"/>
                  </a:lnTo>
                  <a:lnTo>
                    <a:pt x="3751" y="8396"/>
                  </a:lnTo>
                  <a:lnTo>
                    <a:pt x="3908" y="7878"/>
                  </a:lnTo>
                  <a:lnTo>
                    <a:pt x="4081" y="7361"/>
                  </a:lnTo>
                  <a:lnTo>
                    <a:pt x="4269" y="6874"/>
                  </a:lnTo>
                  <a:lnTo>
                    <a:pt x="4339" y="6709"/>
                  </a:lnTo>
                  <a:lnTo>
                    <a:pt x="4379" y="6623"/>
                  </a:lnTo>
                  <a:lnTo>
                    <a:pt x="4598" y="6152"/>
                  </a:lnTo>
                  <a:lnTo>
                    <a:pt x="4834" y="5713"/>
                  </a:lnTo>
                  <a:lnTo>
                    <a:pt x="5116" y="5195"/>
                  </a:lnTo>
                  <a:lnTo>
                    <a:pt x="5446" y="4708"/>
                  </a:lnTo>
                  <a:lnTo>
                    <a:pt x="5619" y="4457"/>
                  </a:lnTo>
                  <a:lnTo>
                    <a:pt x="5619" y="4457"/>
                  </a:lnTo>
                  <a:lnTo>
                    <a:pt x="5713" y="4363"/>
                  </a:lnTo>
                  <a:lnTo>
                    <a:pt x="5807" y="4253"/>
                  </a:lnTo>
                  <a:lnTo>
                    <a:pt x="5979" y="4018"/>
                  </a:lnTo>
                  <a:lnTo>
                    <a:pt x="6388" y="3594"/>
                  </a:lnTo>
                  <a:lnTo>
                    <a:pt x="6811" y="3202"/>
                  </a:lnTo>
                  <a:lnTo>
                    <a:pt x="7047" y="3013"/>
                  </a:lnTo>
                  <a:lnTo>
                    <a:pt x="7174" y="2895"/>
                  </a:lnTo>
                  <a:lnTo>
                    <a:pt x="7174" y="2895"/>
                  </a:lnTo>
                  <a:lnTo>
                    <a:pt x="7313" y="2794"/>
                  </a:lnTo>
                  <a:lnTo>
                    <a:pt x="7580" y="2605"/>
                  </a:lnTo>
                  <a:lnTo>
                    <a:pt x="7690" y="2527"/>
                  </a:lnTo>
                  <a:lnTo>
                    <a:pt x="7784" y="2433"/>
                  </a:lnTo>
                  <a:lnTo>
                    <a:pt x="7878" y="2339"/>
                  </a:lnTo>
                  <a:lnTo>
                    <a:pt x="7973" y="2229"/>
                  </a:lnTo>
                  <a:lnTo>
                    <a:pt x="8051" y="2119"/>
                  </a:lnTo>
                  <a:lnTo>
                    <a:pt x="8114" y="1993"/>
                  </a:lnTo>
                  <a:lnTo>
                    <a:pt x="8161" y="1883"/>
                  </a:lnTo>
                  <a:lnTo>
                    <a:pt x="8208" y="1742"/>
                  </a:lnTo>
                  <a:lnTo>
                    <a:pt x="8239" y="1617"/>
                  </a:lnTo>
                  <a:lnTo>
                    <a:pt x="8271" y="1491"/>
                  </a:lnTo>
                  <a:lnTo>
                    <a:pt x="8271" y="1350"/>
                  </a:lnTo>
                  <a:lnTo>
                    <a:pt x="8255" y="1224"/>
                  </a:lnTo>
                  <a:lnTo>
                    <a:pt x="8239" y="1083"/>
                  </a:lnTo>
                  <a:lnTo>
                    <a:pt x="8208" y="958"/>
                  </a:lnTo>
                  <a:lnTo>
                    <a:pt x="8145" y="816"/>
                  </a:lnTo>
                  <a:lnTo>
                    <a:pt x="8082" y="691"/>
                  </a:lnTo>
                  <a:lnTo>
                    <a:pt x="8004" y="581"/>
                  </a:lnTo>
                  <a:lnTo>
                    <a:pt x="7910" y="487"/>
                  </a:lnTo>
                  <a:lnTo>
                    <a:pt x="7816" y="393"/>
                  </a:lnTo>
                  <a:lnTo>
                    <a:pt x="7706" y="298"/>
                  </a:lnTo>
                  <a:lnTo>
                    <a:pt x="7596" y="220"/>
                  </a:lnTo>
                  <a:lnTo>
                    <a:pt x="7470" y="157"/>
                  </a:lnTo>
                  <a:lnTo>
                    <a:pt x="7345" y="94"/>
                  </a:lnTo>
                  <a:lnTo>
                    <a:pt x="7219" y="47"/>
                  </a:lnTo>
                  <a:lnTo>
                    <a:pt x="7078" y="16"/>
                  </a:lnTo>
                  <a:lnTo>
                    <a:pt x="6952"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2" name="Google Shape;2200;p41">
              <a:extLst>
                <a:ext uri="{FF2B5EF4-FFF2-40B4-BE49-F238E27FC236}">
                  <a16:creationId xmlns:a16="http://schemas.microsoft.com/office/drawing/2014/main" id="{24F45425-02E4-03A8-35CE-C2D6EAD4F496}"/>
                </a:ext>
              </a:extLst>
            </p:cNvPr>
            <p:cNvSpPr/>
            <p:nvPr/>
          </p:nvSpPr>
          <p:spPr>
            <a:xfrm>
              <a:off x="4646506" y="2916832"/>
              <a:ext cx="215112" cy="626616"/>
            </a:xfrm>
            <a:custGeom>
              <a:avLst/>
              <a:gdLst/>
              <a:ahLst/>
              <a:cxnLst/>
              <a:rect l="l" t="t" r="r" b="b"/>
              <a:pathLst>
                <a:path w="8836" h="25739" extrusionOk="0">
                  <a:moveTo>
                    <a:pt x="1256" y="1"/>
                  </a:moveTo>
                  <a:lnTo>
                    <a:pt x="1114" y="17"/>
                  </a:lnTo>
                  <a:lnTo>
                    <a:pt x="989" y="48"/>
                  </a:lnTo>
                  <a:lnTo>
                    <a:pt x="863" y="95"/>
                  </a:lnTo>
                  <a:lnTo>
                    <a:pt x="738" y="142"/>
                  </a:lnTo>
                  <a:lnTo>
                    <a:pt x="612" y="221"/>
                  </a:lnTo>
                  <a:lnTo>
                    <a:pt x="502" y="299"/>
                  </a:lnTo>
                  <a:lnTo>
                    <a:pt x="408" y="409"/>
                  </a:lnTo>
                  <a:lnTo>
                    <a:pt x="314" y="503"/>
                  </a:lnTo>
                  <a:lnTo>
                    <a:pt x="235" y="613"/>
                  </a:lnTo>
                  <a:lnTo>
                    <a:pt x="173" y="739"/>
                  </a:lnTo>
                  <a:lnTo>
                    <a:pt x="110" y="864"/>
                  </a:lnTo>
                  <a:lnTo>
                    <a:pt x="79" y="990"/>
                  </a:lnTo>
                  <a:lnTo>
                    <a:pt x="31" y="1131"/>
                  </a:lnTo>
                  <a:lnTo>
                    <a:pt x="16" y="1256"/>
                  </a:lnTo>
                  <a:lnTo>
                    <a:pt x="0" y="1398"/>
                  </a:lnTo>
                  <a:lnTo>
                    <a:pt x="0" y="1539"/>
                  </a:lnTo>
                  <a:lnTo>
                    <a:pt x="16" y="1665"/>
                  </a:lnTo>
                  <a:lnTo>
                    <a:pt x="47" y="1806"/>
                  </a:lnTo>
                  <a:lnTo>
                    <a:pt x="79" y="1931"/>
                  </a:lnTo>
                  <a:lnTo>
                    <a:pt x="141" y="2057"/>
                  </a:lnTo>
                  <a:lnTo>
                    <a:pt x="204" y="2167"/>
                  </a:lnTo>
                  <a:lnTo>
                    <a:pt x="298" y="2277"/>
                  </a:lnTo>
                  <a:lnTo>
                    <a:pt x="408" y="2386"/>
                  </a:lnTo>
                  <a:lnTo>
                    <a:pt x="816" y="2732"/>
                  </a:lnTo>
                  <a:lnTo>
                    <a:pt x="1193" y="3108"/>
                  </a:lnTo>
                  <a:lnTo>
                    <a:pt x="1569" y="3501"/>
                  </a:lnTo>
                  <a:lnTo>
                    <a:pt x="1930" y="3909"/>
                  </a:lnTo>
                  <a:lnTo>
                    <a:pt x="2103" y="4128"/>
                  </a:lnTo>
                  <a:lnTo>
                    <a:pt x="2417" y="4568"/>
                  </a:lnTo>
                  <a:lnTo>
                    <a:pt x="2731" y="5039"/>
                  </a:lnTo>
                  <a:lnTo>
                    <a:pt x="3013" y="5509"/>
                  </a:lnTo>
                  <a:lnTo>
                    <a:pt x="3296" y="6012"/>
                  </a:lnTo>
                  <a:lnTo>
                    <a:pt x="3563" y="6530"/>
                  </a:lnTo>
                  <a:lnTo>
                    <a:pt x="3991" y="7442"/>
                  </a:lnTo>
                  <a:lnTo>
                    <a:pt x="4049" y="7581"/>
                  </a:lnTo>
                  <a:lnTo>
                    <a:pt x="4159" y="7848"/>
                  </a:lnTo>
                  <a:lnTo>
                    <a:pt x="4379" y="8444"/>
                  </a:lnTo>
                  <a:lnTo>
                    <a:pt x="4567" y="9025"/>
                  </a:lnTo>
                  <a:lnTo>
                    <a:pt x="4755" y="9590"/>
                  </a:lnTo>
                  <a:lnTo>
                    <a:pt x="4912" y="10170"/>
                  </a:lnTo>
                  <a:lnTo>
                    <a:pt x="5069" y="10767"/>
                  </a:lnTo>
                  <a:lnTo>
                    <a:pt x="5210" y="11363"/>
                  </a:lnTo>
                  <a:lnTo>
                    <a:pt x="5352" y="11960"/>
                  </a:lnTo>
                  <a:lnTo>
                    <a:pt x="5461" y="12572"/>
                  </a:lnTo>
                  <a:lnTo>
                    <a:pt x="5571" y="13184"/>
                  </a:lnTo>
                  <a:lnTo>
                    <a:pt x="5665" y="13749"/>
                  </a:lnTo>
                  <a:lnTo>
                    <a:pt x="5697" y="14062"/>
                  </a:lnTo>
                  <a:lnTo>
                    <a:pt x="5713" y="14125"/>
                  </a:lnTo>
                  <a:lnTo>
                    <a:pt x="5791" y="14753"/>
                  </a:lnTo>
                  <a:lnTo>
                    <a:pt x="5854" y="15365"/>
                  </a:lnTo>
                  <a:lnTo>
                    <a:pt x="5901" y="15977"/>
                  </a:lnTo>
                  <a:lnTo>
                    <a:pt x="5948" y="16605"/>
                  </a:lnTo>
                  <a:lnTo>
                    <a:pt x="6011" y="17845"/>
                  </a:lnTo>
                  <a:lnTo>
                    <a:pt x="6026" y="19084"/>
                  </a:lnTo>
                  <a:lnTo>
                    <a:pt x="6026" y="19744"/>
                  </a:lnTo>
                  <a:lnTo>
                    <a:pt x="6011" y="20403"/>
                  </a:lnTo>
                  <a:lnTo>
                    <a:pt x="5995" y="21062"/>
                  </a:lnTo>
                  <a:lnTo>
                    <a:pt x="5964" y="21721"/>
                  </a:lnTo>
                  <a:lnTo>
                    <a:pt x="5917" y="22380"/>
                  </a:lnTo>
                  <a:lnTo>
                    <a:pt x="5870" y="23039"/>
                  </a:lnTo>
                  <a:lnTo>
                    <a:pt x="5807" y="23698"/>
                  </a:lnTo>
                  <a:lnTo>
                    <a:pt x="5728" y="24342"/>
                  </a:lnTo>
                  <a:lnTo>
                    <a:pt x="5728" y="24483"/>
                  </a:lnTo>
                  <a:lnTo>
                    <a:pt x="5744" y="24624"/>
                  </a:lnTo>
                  <a:lnTo>
                    <a:pt x="5775" y="24750"/>
                  </a:lnTo>
                  <a:lnTo>
                    <a:pt x="5822" y="24875"/>
                  </a:lnTo>
                  <a:lnTo>
                    <a:pt x="5885" y="25001"/>
                  </a:lnTo>
                  <a:lnTo>
                    <a:pt x="5948" y="25111"/>
                  </a:lnTo>
                  <a:lnTo>
                    <a:pt x="6042" y="25221"/>
                  </a:lnTo>
                  <a:lnTo>
                    <a:pt x="6136" y="25330"/>
                  </a:lnTo>
                  <a:lnTo>
                    <a:pt x="6246" y="25425"/>
                  </a:lnTo>
                  <a:lnTo>
                    <a:pt x="6356" y="25503"/>
                  </a:lnTo>
                  <a:lnTo>
                    <a:pt x="6482" y="25582"/>
                  </a:lnTo>
                  <a:lnTo>
                    <a:pt x="6607" y="25644"/>
                  </a:lnTo>
                  <a:lnTo>
                    <a:pt x="6733" y="25691"/>
                  </a:lnTo>
                  <a:lnTo>
                    <a:pt x="6874" y="25723"/>
                  </a:lnTo>
                  <a:lnTo>
                    <a:pt x="6999" y="25739"/>
                  </a:lnTo>
                  <a:lnTo>
                    <a:pt x="7282" y="25739"/>
                  </a:lnTo>
                  <a:lnTo>
                    <a:pt x="7423" y="25707"/>
                  </a:lnTo>
                  <a:lnTo>
                    <a:pt x="7564" y="25676"/>
                  </a:lnTo>
                  <a:lnTo>
                    <a:pt x="7690" y="25613"/>
                  </a:lnTo>
                  <a:lnTo>
                    <a:pt x="7800" y="25566"/>
                  </a:lnTo>
                  <a:lnTo>
                    <a:pt x="7910" y="25487"/>
                  </a:lnTo>
                  <a:lnTo>
                    <a:pt x="8020" y="25409"/>
                  </a:lnTo>
                  <a:lnTo>
                    <a:pt x="8114" y="25330"/>
                  </a:lnTo>
                  <a:lnTo>
                    <a:pt x="8192" y="25221"/>
                  </a:lnTo>
                  <a:lnTo>
                    <a:pt x="8271" y="25126"/>
                  </a:lnTo>
                  <a:lnTo>
                    <a:pt x="8333" y="25017"/>
                  </a:lnTo>
                  <a:lnTo>
                    <a:pt x="8396" y="24891"/>
                  </a:lnTo>
                  <a:lnTo>
                    <a:pt x="8443" y="24766"/>
                  </a:lnTo>
                  <a:lnTo>
                    <a:pt x="8475" y="24624"/>
                  </a:lnTo>
                  <a:lnTo>
                    <a:pt x="8506" y="24483"/>
                  </a:lnTo>
                  <a:lnTo>
                    <a:pt x="8522" y="24342"/>
                  </a:lnTo>
                  <a:lnTo>
                    <a:pt x="8647" y="23133"/>
                  </a:lnTo>
                  <a:lnTo>
                    <a:pt x="8741" y="21909"/>
                  </a:lnTo>
                  <a:lnTo>
                    <a:pt x="8804" y="20685"/>
                  </a:lnTo>
                  <a:lnTo>
                    <a:pt x="8836" y="19461"/>
                  </a:lnTo>
                  <a:lnTo>
                    <a:pt x="8820" y="18237"/>
                  </a:lnTo>
                  <a:lnTo>
                    <a:pt x="8773" y="17013"/>
                  </a:lnTo>
                  <a:lnTo>
                    <a:pt x="8679" y="15789"/>
                  </a:lnTo>
                  <a:lnTo>
                    <a:pt x="8569" y="14580"/>
                  </a:lnTo>
                  <a:lnTo>
                    <a:pt x="8490" y="13921"/>
                  </a:lnTo>
                  <a:lnTo>
                    <a:pt x="8396" y="13278"/>
                  </a:lnTo>
                  <a:lnTo>
                    <a:pt x="8302" y="12634"/>
                  </a:lnTo>
                  <a:lnTo>
                    <a:pt x="8192" y="11975"/>
                  </a:lnTo>
                  <a:lnTo>
                    <a:pt x="8067" y="11332"/>
                  </a:lnTo>
                  <a:lnTo>
                    <a:pt x="7925" y="10704"/>
                  </a:lnTo>
                  <a:lnTo>
                    <a:pt x="7768" y="10061"/>
                  </a:lnTo>
                  <a:lnTo>
                    <a:pt x="7612" y="9417"/>
                  </a:lnTo>
                  <a:lnTo>
                    <a:pt x="7423" y="8789"/>
                  </a:lnTo>
                  <a:lnTo>
                    <a:pt x="7235" y="8177"/>
                  </a:lnTo>
                  <a:lnTo>
                    <a:pt x="7031" y="7550"/>
                  </a:lnTo>
                  <a:lnTo>
                    <a:pt x="6795" y="6938"/>
                  </a:lnTo>
                  <a:lnTo>
                    <a:pt x="6544" y="6326"/>
                  </a:lnTo>
                  <a:lnTo>
                    <a:pt x="6278" y="5729"/>
                  </a:lnTo>
                  <a:lnTo>
                    <a:pt x="5995" y="5148"/>
                  </a:lnTo>
                  <a:lnTo>
                    <a:pt x="5697" y="4552"/>
                  </a:lnTo>
                  <a:lnTo>
                    <a:pt x="5367" y="3987"/>
                  </a:lnTo>
                  <a:lnTo>
                    <a:pt x="5006" y="3407"/>
                  </a:lnTo>
                  <a:lnTo>
                    <a:pt x="4630" y="2857"/>
                  </a:lnTo>
                  <a:lnTo>
                    <a:pt x="4237" y="2324"/>
                  </a:lnTo>
                  <a:lnTo>
                    <a:pt x="3798" y="1806"/>
                  </a:lnTo>
                  <a:lnTo>
                    <a:pt x="3359" y="1319"/>
                  </a:lnTo>
                  <a:lnTo>
                    <a:pt x="2872" y="848"/>
                  </a:lnTo>
                  <a:lnTo>
                    <a:pt x="2637" y="613"/>
                  </a:lnTo>
                  <a:lnTo>
                    <a:pt x="2386" y="409"/>
                  </a:lnTo>
                  <a:lnTo>
                    <a:pt x="2276" y="315"/>
                  </a:lnTo>
                  <a:lnTo>
                    <a:pt x="2150" y="252"/>
                  </a:lnTo>
                  <a:lnTo>
                    <a:pt x="2040" y="174"/>
                  </a:lnTo>
                  <a:lnTo>
                    <a:pt x="1915" y="127"/>
                  </a:lnTo>
                  <a:lnTo>
                    <a:pt x="1789" y="79"/>
                  </a:lnTo>
                  <a:lnTo>
                    <a:pt x="1648" y="48"/>
                  </a:lnTo>
                  <a:lnTo>
                    <a:pt x="1522" y="17"/>
                  </a:lnTo>
                  <a:lnTo>
                    <a:pt x="1381" y="1"/>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3" name="Google Shape;2201;p41">
              <a:extLst>
                <a:ext uri="{FF2B5EF4-FFF2-40B4-BE49-F238E27FC236}">
                  <a16:creationId xmlns:a16="http://schemas.microsoft.com/office/drawing/2014/main" id="{4291B353-FD3C-434F-8894-AB1E05889FB8}"/>
                </a:ext>
              </a:extLst>
            </p:cNvPr>
            <p:cNvSpPr/>
            <p:nvPr/>
          </p:nvSpPr>
          <p:spPr>
            <a:xfrm>
              <a:off x="4042065" y="1805024"/>
              <a:ext cx="1040773" cy="1031595"/>
            </a:xfrm>
            <a:custGeom>
              <a:avLst/>
              <a:gdLst/>
              <a:ahLst/>
              <a:cxnLst/>
              <a:rect l="l" t="t" r="r" b="b"/>
              <a:pathLst>
                <a:path w="42751" h="42374" extrusionOk="0">
                  <a:moveTo>
                    <a:pt x="29756" y="1"/>
                  </a:moveTo>
                  <a:lnTo>
                    <a:pt x="29191" y="16"/>
                  </a:lnTo>
                  <a:lnTo>
                    <a:pt x="28626" y="63"/>
                  </a:lnTo>
                  <a:lnTo>
                    <a:pt x="28061" y="126"/>
                  </a:lnTo>
                  <a:lnTo>
                    <a:pt x="27496" y="220"/>
                  </a:lnTo>
                  <a:lnTo>
                    <a:pt x="26931" y="361"/>
                  </a:lnTo>
                  <a:lnTo>
                    <a:pt x="26366" y="518"/>
                  </a:lnTo>
                  <a:lnTo>
                    <a:pt x="25785" y="691"/>
                  </a:lnTo>
                  <a:lnTo>
                    <a:pt x="25220" y="911"/>
                  </a:lnTo>
                  <a:lnTo>
                    <a:pt x="24655" y="1162"/>
                  </a:lnTo>
                  <a:lnTo>
                    <a:pt x="24106" y="1444"/>
                  </a:lnTo>
                  <a:lnTo>
                    <a:pt x="23541" y="1758"/>
                  </a:lnTo>
                  <a:lnTo>
                    <a:pt x="22992" y="2103"/>
                  </a:lnTo>
                  <a:lnTo>
                    <a:pt x="22443" y="2480"/>
                  </a:lnTo>
                  <a:lnTo>
                    <a:pt x="21909" y="2888"/>
                  </a:lnTo>
                  <a:lnTo>
                    <a:pt x="21375" y="3343"/>
                  </a:lnTo>
                  <a:lnTo>
                    <a:pt x="3061" y="11582"/>
                  </a:lnTo>
                  <a:lnTo>
                    <a:pt x="3202" y="11990"/>
                  </a:lnTo>
                  <a:lnTo>
                    <a:pt x="3328" y="12399"/>
                  </a:lnTo>
                  <a:lnTo>
                    <a:pt x="3438" y="12822"/>
                  </a:lnTo>
                  <a:lnTo>
                    <a:pt x="3532" y="13246"/>
                  </a:lnTo>
                  <a:lnTo>
                    <a:pt x="3626" y="13685"/>
                  </a:lnTo>
                  <a:lnTo>
                    <a:pt x="3704" y="14125"/>
                  </a:lnTo>
                  <a:lnTo>
                    <a:pt x="3767" y="14564"/>
                  </a:lnTo>
                  <a:lnTo>
                    <a:pt x="3814" y="15019"/>
                  </a:lnTo>
                  <a:lnTo>
                    <a:pt x="3908" y="15930"/>
                  </a:lnTo>
                  <a:lnTo>
                    <a:pt x="3956" y="16871"/>
                  </a:lnTo>
                  <a:lnTo>
                    <a:pt x="3987" y="17813"/>
                  </a:lnTo>
                  <a:lnTo>
                    <a:pt x="3987" y="18754"/>
                  </a:lnTo>
                  <a:lnTo>
                    <a:pt x="3971" y="19696"/>
                  </a:lnTo>
                  <a:lnTo>
                    <a:pt x="3940" y="20653"/>
                  </a:lnTo>
                  <a:lnTo>
                    <a:pt x="3861" y="22521"/>
                  </a:lnTo>
                  <a:lnTo>
                    <a:pt x="3783" y="24326"/>
                  </a:lnTo>
                  <a:lnTo>
                    <a:pt x="3752" y="25205"/>
                  </a:lnTo>
                  <a:lnTo>
                    <a:pt x="3752" y="26052"/>
                  </a:lnTo>
                  <a:lnTo>
                    <a:pt x="3736" y="27072"/>
                  </a:lnTo>
                  <a:lnTo>
                    <a:pt x="3720" y="28076"/>
                  </a:lnTo>
                  <a:lnTo>
                    <a:pt x="3673" y="29081"/>
                  </a:lnTo>
                  <a:lnTo>
                    <a:pt x="3626" y="30085"/>
                  </a:lnTo>
                  <a:lnTo>
                    <a:pt x="3532" y="31074"/>
                  </a:lnTo>
                  <a:lnTo>
                    <a:pt x="3422" y="32063"/>
                  </a:lnTo>
                  <a:lnTo>
                    <a:pt x="3265" y="33036"/>
                  </a:lnTo>
                  <a:lnTo>
                    <a:pt x="3187" y="33522"/>
                  </a:lnTo>
                  <a:lnTo>
                    <a:pt x="3092" y="33993"/>
                  </a:lnTo>
                  <a:lnTo>
                    <a:pt x="2983" y="34479"/>
                  </a:lnTo>
                  <a:lnTo>
                    <a:pt x="2873" y="34950"/>
                  </a:lnTo>
                  <a:lnTo>
                    <a:pt x="2747" y="35421"/>
                  </a:lnTo>
                  <a:lnTo>
                    <a:pt x="2606" y="35892"/>
                  </a:lnTo>
                  <a:lnTo>
                    <a:pt x="2465" y="36347"/>
                  </a:lnTo>
                  <a:lnTo>
                    <a:pt x="2308" y="36802"/>
                  </a:lnTo>
                  <a:lnTo>
                    <a:pt x="2135" y="37273"/>
                  </a:lnTo>
                  <a:lnTo>
                    <a:pt x="1947" y="37712"/>
                  </a:lnTo>
                  <a:lnTo>
                    <a:pt x="1758" y="38167"/>
                  </a:lnTo>
                  <a:lnTo>
                    <a:pt x="1554" y="38607"/>
                  </a:lnTo>
                  <a:lnTo>
                    <a:pt x="1335" y="39046"/>
                  </a:lnTo>
                  <a:lnTo>
                    <a:pt x="1099" y="39486"/>
                  </a:lnTo>
                  <a:lnTo>
                    <a:pt x="848" y="39925"/>
                  </a:lnTo>
                  <a:lnTo>
                    <a:pt x="581" y="40349"/>
                  </a:lnTo>
                  <a:lnTo>
                    <a:pt x="299" y="40773"/>
                  </a:lnTo>
                  <a:lnTo>
                    <a:pt x="1" y="41181"/>
                  </a:lnTo>
                  <a:lnTo>
                    <a:pt x="440" y="41385"/>
                  </a:lnTo>
                  <a:lnTo>
                    <a:pt x="911" y="41557"/>
                  </a:lnTo>
                  <a:lnTo>
                    <a:pt x="1397" y="41714"/>
                  </a:lnTo>
                  <a:lnTo>
                    <a:pt x="1900" y="41855"/>
                  </a:lnTo>
                  <a:lnTo>
                    <a:pt x="2418" y="41965"/>
                  </a:lnTo>
                  <a:lnTo>
                    <a:pt x="2951" y="42075"/>
                  </a:lnTo>
                  <a:lnTo>
                    <a:pt x="3500" y="42154"/>
                  </a:lnTo>
                  <a:lnTo>
                    <a:pt x="4065" y="42216"/>
                  </a:lnTo>
                  <a:lnTo>
                    <a:pt x="4646" y="42279"/>
                  </a:lnTo>
                  <a:lnTo>
                    <a:pt x="5227" y="42326"/>
                  </a:lnTo>
                  <a:lnTo>
                    <a:pt x="5823" y="42358"/>
                  </a:lnTo>
                  <a:lnTo>
                    <a:pt x="6435" y="42373"/>
                  </a:lnTo>
                  <a:lnTo>
                    <a:pt x="7659" y="42373"/>
                  </a:lnTo>
                  <a:lnTo>
                    <a:pt x="8899" y="42358"/>
                  </a:lnTo>
                  <a:lnTo>
                    <a:pt x="10139" y="42295"/>
                  </a:lnTo>
                  <a:lnTo>
                    <a:pt x="11379" y="42232"/>
                  </a:lnTo>
                  <a:lnTo>
                    <a:pt x="13780" y="42075"/>
                  </a:lnTo>
                  <a:lnTo>
                    <a:pt x="14941" y="41997"/>
                  </a:lnTo>
                  <a:lnTo>
                    <a:pt x="16040" y="41918"/>
                  </a:lnTo>
                  <a:lnTo>
                    <a:pt x="17075" y="41887"/>
                  </a:lnTo>
                  <a:lnTo>
                    <a:pt x="18033" y="41871"/>
                  </a:lnTo>
                  <a:lnTo>
                    <a:pt x="19885" y="41871"/>
                  </a:lnTo>
                  <a:lnTo>
                    <a:pt x="21736" y="41887"/>
                  </a:lnTo>
                  <a:lnTo>
                    <a:pt x="25440" y="41934"/>
                  </a:lnTo>
                  <a:lnTo>
                    <a:pt x="27292" y="41950"/>
                  </a:lnTo>
                  <a:lnTo>
                    <a:pt x="29128" y="41950"/>
                  </a:lnTo>
                  <a:lnTo>
                    <a:pt x="30980" y="41934"/>
                  </a:lnTo>
                  <a:lnTo>
                    <a:pt x="32832" y="41887"/>
                  </a:lnTo>
                  <a:lnTo>
                    <a:pt x="33993" y="41824"/>
                  </a:lnTo>
                  <a:lnTo>
                    <a:pt x="35186" y="41777"/>
                  </a:lnTo>
                  <a:lnTo>
                    <a:pt x="36379" y="41730"/>
                  </a:lnTo>
                  <a:lnTo>
                    <a:pt x="37603" y="41667"/>
                  </a:lnTo>
                  <a:lnTo>
                    <a:pt x="38811" y="41589"/>
                  </a:lnTo>
                  <a:lnTo>
                    <a:pt x="40004" y="41479"/>
                  </a:lnTo>
                  <a:lnTo>
                    <a:pt x="40600" y="41416"/>
                  </a:lnTo>
                  <a:lnTo>
                    <a:pt x="41197" y="41353"/>
                  </a:lnTo>
                  <a:lnTo>
                    <a:pt x="41777" y="41275"/>
                  </a:lnTo>
                  <a:lnTo>
                    <a:pt x="42358" y="41181"/>
                  </a:lnTo>
                  <a:lnTo>
                    <a:pt x="42468" y="39705"/>
                  </a:lnTo>
                  <a:lnTo>
                    <a:pt x="42562" y="38215"/>
                  </a:lnTo>
                  <a:lnTo>
                    <a:pt x="42640" y="36724"/>
                  </a:lnTo>
                  <a:lnTo>
                    <a:pt x="42687" y="35217"/>
                  </a:lnTo>
                  <a:lnTo>
                    <a:pt x="42735" y="33695"/>
                  </a:lnTo>
                  <a:lnTo>
                    <a:pt x="42750" y="32172"/>
                  </a:lnTo>
                  <a:lnTo>
                    <a:pt x="42750" y="30634"/>
                  </a:lnTo>
                  <a:lnTo>
                    <a:pt x="42735" y="29112"/>
                  </a:lnTo>
                  <a:lnTo>
                    <a:pt x="42719" y="27574"/>
                  </a:lnTo>
                  <a:lnTo>
                    <a:pt x="42687" y="26052"/>
                  </a:lnTo>
                  <a:lnTo>
                    <a:pt x="42593" y="23007"/>
                  </a:lnTo>
                  <a:lnTo>
                    <a:pt x="42483" y="19994"/>
                  </a:lnTo>
                  <a:lnTo>
                    <a:pt x="42358" y="17028"/>
                  </a:lnTo>
                  <a:lnTo>
                    <a:pt x="42311" y="16212"/>
                  </a:lnTo>
                  <a:lnTo>
                    <a:pt x="42264" y="15349"/>
                  </a:lnTo>
                  <a:lnTo>
                    <a:pt x="42185" y="14439"/>
                  </a:lnTo>
                  <a:lnTo>
                    <a:pt x="42075" y="13513"/>
                  </a:lnTo>
                  <a:lnTo>
                    <a:pt x="41950" y="12555"/>
                  </a:lnTo>
                  <a:lnTo>
                    <a:pt x="41777" y="11598"/>
                  </a:lnTo>
                  <a:lnTo>
                    <a:pt x="41589" y="10641"/>
                  </a:lnTo>
                  <a:lnTo>
                    <a:pt x="41479" y="10154"/>
                  </a:lnTo>
                  <a:lnTo>
                    <a:pt x="41354" y="9668"/>
                  </a:lnTo>
                  <a:lnTo>
                    <a:pt x="41228" y="9197"/>
                  </a:lnTo>
                  <a:lnTo>
                    <a:pt x="41087" y="8726"/>
                  </a:lnTo>
                  <a:lnTo>
                    <a:pt x="40945" y="8271"/>
                  </a:lnTo>
                  <a:lnTo>
                    <a:pt x="40789" y="7816"/>
                  </a:lnTo>
                  <a:lnTo>
                    <a:pt x="40616" y="7361"/>
                  </a:lnTo>
                  <a:lnTo>
                    <a:pt x="40428" y="6921"/>
                  </a:lnTo>
                  <a:lnTo>
                    <a:pt x="40239" y="6482"/>
                  </a:lnTo>
                  <a:lnTo>
                    <a:pt x="40035" y="6058"/>
                  </a:lnTo>
                  <a:lnTo>
                    <a:pt x="39816" y="5650"/>
                  </a:lnTo>
                  <a:lnTo>
                    <a:pt x="39596" y="5258"/>
                  </a:lnTo>
                  <a:lnTo>
                    <a:pt x="39345" y="4881"/>
                  </a:lnTo>
                  <a:lnTo>
                    <a:pt x="39094" y="4505"/>
                  </a:lnTo>
                  <a:lnTo>
                    <a:pt x="38827" y="4159"/>
                  </a:lnTo>
                  <a:lnTo>
                    <a:pt x="38544" y="3830"/>
                  </a:lnTo>
                  <a:lnTo>
                    <a:pt x="38246" y="3500"/>
                  </a:lnTo>
                  <a:lnTo>
                    <a:pt x="37932" y="3218"/>
                  </a:lnTo>
                  <a:lnTo>
                    <a:pt x="37556" y="2872"/>
                  </a:lnTo>
                  <a:lnTo>
                    <a:pt x="37163" y="2543"/>
                  </a:lnTo>
                  <a:lnTo>
                    <a:pt x="36755" y="2229"/>
                  </a:lnTo>
                  <a:lnTo>
                    <a:pt x="36332" y="1931"/>
                  </a:lnTo>
                  <a:lnTo>
                    <a:pt x="35892" y="1664"/>
                  </a:lnTo>
                  <a:lnTo>
                    <a:pt x="35437" y="1413"/>
                  </a:lnTo>
                  <a:lnTo>
                    <a:pt x="34966" y="1178"/>
                  </a:lnTo>
                  <a:lnTo>
                    <a:pt x="34495" y="958"/>
                  </a:lnTo>
                  <a:lnTo>
                    <a:pt x="33993" y="754"/>
                  </a:lnTo>
                  <a:lnTo>
                    <a:pt x="33491" y="581"/>
                  </a:lnTo>
                  <a:lnTo>
                    <a:pt x="32989" y="424"/>
                  </a:lnTo>
                  <a:lnTo>
                    <a:pt x="32471" y="299"/>
                  </a:lnTo>
                  <a:lnTo>
                    <a:pt x="31937" y="189"/>
                  </a:lnTo>
                  <a:lnTo>
                    <a:pt x="31404" y="110"/>
                  </a:lnTo>
                  <a:lnTo>
                    <a:pt x="30854" y="48"/>
                  </a:lnTo>
                  <a:lnTo>
                    <a:pt x="30305" y="16"/>
                  </a:lnTo>
                  <a:lnTo>
                    <a:pt x="29756" y="1"/>
                  </a:ln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4" name="Google Shape;2202;p41">
              <a:extLst>
                <a:ext uri="{FF2B5EF4-FFF2-40B4-BE49-F238E27FC236}">
                  <a16:creationId xmlns:a16="http://schemas.microsoft.com/office/drawing/2014/main" id="{1AB11538-15EA-5189-E766-2CCBDAACAF30}"/>
                </a:ext>
              </a:extLst>
            </p:cNvPr>
            <p:cNvSpPr/>
            <p:nvPr/>
          </p:nvSpPr>
          <p:spPr>
            <a:xfrm>
              <a:off x="4042065" y="1805024"/>
              <a:ext cx="1040773" cy="1031595"/>
            </a:xfrm>
            <a:custGeom>
              <a:avLst/>
              <a:gdLst/>
              <a:ahLst/>
              <a:cxnLst/>
              <a:rect l="l" t="t" r="r" b="b"/>
              <a:pathLst>
                <a:path w="42751" h="42374" fill="none" extrusionOk="0">
                  <a:moveTo>
                    <a:pt x="21375" y="3343"/>
                  </a:moveTo>
                  <a:lnTo>
                    <a:pt x="21375" y="3343"/>
                  </a:lnTo>
                  <a:lnTo>
                    <a:pt x="21909" y="2888"/>
                  </a:lnTo>
                  <a:lnTo>
                    <a:pt x="22443" y="2480"/>
                  </a:lnTo>
                  <a:lnTo>
                    <a:pt x="22992" y="2103"/>
                  </a:lnTo>
                  <a:lnTo>
                    <a:pt x="23541" y="1758"/>
                  </a:lnTo>
                  <a:lnTo>
                    <a:pt x="24106" y="1444"/>
                  </a:lnTo>
                  <a:lnTo>
                    <a:pt x="24655" y="1162"/>
                  </a:lnTo>
                  <a:lnTo>
                    <a:pt x="25220" y="911"/>
                  </a:lnTo>
                  <a:lnTo>
                    <a:pt x="25785" y="691"/>
                  </a:lnTo>
                  <a:lnTo>
                    <a:pt x="26366" y="518"/>
                  </a:lnTo>
                  <a:lnTo>
                    <a:pt x="26931" y="361"/>
                  </a:lnTo>
                  <a:lnTo>
                    <a:pt x="27496" y="220"/>
                  </a:lnTo>
                  <a:lnTo>
                    <a:pt x="28061" y="126"/>
                  </a:lnTo>
                  <a:lnTo>
                    <a:pt x="28626" y="63"/>
                  </a:lnTo>
                  <a:lnTo>
                    <a:pt x="29191" y="16"/>
                  </a:lnTo>
                  <a:lnTo>
                    <a:pt x="29756" y="1"/>
                  </a:lnTo>
                  <a:lnTo>
                    <a:pt x="30305" y="16"/>
                  </a:lnTo>
                  <a:lnTo>
                    <a:pt x="30854" y="48"/>
                  </a:lnTo>
                  <a:lnTo>
                    <a:pt x="31404" y="110"/>
                  </a:lnTo>
                  <a:lnTo>
                    <a:pt x="31937" y="189"/>
                  </a:lnTo>
                  <a:lnTo>
                    <a:pt x="32471" y="299"/>
                  </a:lnTo>
                  <a:lnTo>
                    <a:pt x="32989" y="424"/>
                  </a:lnTo>
                  <a:lnTo>
                    <a:pt x="33491" y="581"/>
                  </a:lnTo>
                  <a:lnTo>
                    <a:pt x="33993" y="754"/>
                  </a:lnTo>
                  <a:lnTo>
                    <a:pt x="34495" y="958"/>
                  </a:lnTo>
                  <a:lnTo>
                    <a:pt x="34966" y="1178"/>
                  </a:lnTo>
                  <a:lnTo>
                    <a:pt x="35437" y="1413"/>
                  </a:lnTo>
                  <a:lnTo>
                    <a:pt x="35892" y="1664"/>
                  </a:lnTo>
                  <a:lnTo>
                    <a:pt x="36332" y="1931"/>
                  </a:lnTo>
                  <a:lnTo>
                    <a:pt x="36755" y="2229"/>
                  </a:lnTo>
                  <a:lnTo>
                    <a:pt x="37163" y="2543"/>
                  </a:lnTo>
                  <a:lnTo>
                    <a:pt x="37556" y="2872"/>
                  </a:lnTo>
                  <a:lnTo>
                    <a:pt x="37932" y="3218"/>
                  </a:lnTo>
                  <a:lnTo>
                    <a:pt x="37932" y="3218"/>
                  </a:lnTo>
                  <a:lnTo>
                    <a:pt x="38246" y="3500"/>
                  </a:lnTo>
                  <a:lnTo>
                    <a:pt x="38544" y="3830"/>
                  </a:lnTo>
                  <a:lnTo>
                    <a:pt x="38827" y="4159"/>
                  </a:lnTo>
                  <a:lnTo>
                    <a:pt x="39094" y="4505"/>
                  </a:lnTo>
                  <a:lnTo>
                    <a:pt x="39345" y="4881"/>
                  </a:lnTo>
                  <a:lnTo>
                    <a:pt x="39596" y="5258"/>
                  </a:lnTo>
                  <a:lnTo>
                    <a:pt x="39816" y="5650"/>
                  </a:lnTo>
                  <a:lnTo>
                    <a:pt x="40035" y="6058"/>
                  </a:lnTo>
                  <a:lnTo>
                    <a:pt x="40239" y="6482"/>
                  </a:lnTo>
                  <a:lnTo>
                    <a:pt x="40428" y="6921"/>
                  </a:lnTo>
                  <a:lnTo>
                    <a:pt x="40616" y="7361"/>
                  </a:lnTo>
                  <a:lnTo>
                    <a:pt x="40789" y="7816"/>
                  </a:lnTo>
                  <a:lnTo>
                    <a:pt x="40945" y="8271"/>
                  </a:lnTo>
                  <a:lnTo>
                    <a:pt x="41087" y="8726"/>
                  </a:lnTo>
                  <a:lnTo>
                    <a:pt x="41228" y="9197"/>
                  </a:lnTo>
                  <a:lnTo>
                    <a:pt x="41354" y="9668"/>
                  </a:lnTo>
                  <a:lnTo>
                    <a:pt x="41479" y="10154"/>
                  </a:lnTo>
                  <a:lnTo>
                    <a:pt x="41589" y="10641"/>
                  </a:lnTo>
                  <a:lnTo>
                    <a:pt x="41777" y="11598"/>
                  </a:lnTo>
                  <a:lnTo>
                    <a:pt x="41950" y="12555"/>
                  </a:lnTo>
                  <a:lnTo>
                    <a:pt x="42075" y="13513"/>
                  </a:lnTo>
                  <a:lnTo>
                    <a:pt x="42185" y="14439"/>
                  </a:lnTo>
                  <a:lnTo>
                    <a:pt x="42264" y="15349"/>
                  </a:lnTo>
                  <a:lnTo>
                    <a:pt x="42311" y="16212"/>
                  </a:lnTo>
                  <a:lnTo>
                    <a:pt x="42358" y="17028"/>
                  </a:lnTo>
                  <a:lnTo>
                    <a:pt x="42358" y="17028"/>
                  </a:lnTo>
                  <a:lnTo>
                    <a:pt x="42483" y="19994"/>
                  </a:lnTo>
                  <a:lnTo>
                    <a:pt x="42593" y="23007"/>
                  </a:lnTo>
                  <a:lnTo>
                    <a:pt x="42687" y="26052"/>
                  </a:lnTo>
                  <a:lnTo>
                    <a:pt x="42719" y="27574"/>
                  </a:lnTo>
                  <a:lnTo>
                    <a:pt x="42735" y="29112"/>
                  </a:lnTo>
                  <a:lnTo>
                    <a:pt x="42750" y="30634"/>
                  </a:lnTo>
                  <a:lnTo>
                    <a:pt x="42750" y="32172"/>
                  </a:lnTo>
                  <a:lnTo>
                    <a:pt x="42735" y="33695"/>
                  </a:lnTo>
                  <a:lnTo>
                    <a:pt x="42687" y="35217"/>
                  </a:lnTo>
                  <a:lnTo>
                    <a:pt x="42640" y="36724"/>
                  </a:lnTo>
                  <a:lnTo>
                    <a:pt x="42562" y="38215"/>
                  </a:lnTo>
                  <a:lnTo>
                    <a:pt x="42468" y="39705"/>
                  </a:lnTo>
                  <a:lnTo>
                    <a:pt x="42358" y="41181"/>
                  </a:lnTo>
                  <a:lnTo>
                    <a:pt x="42358" y="41181"/>
                  </a:lnTo>
                  <a:lnTo>
                    <a:pt x="41777" y="41275"/>
                  </a:lnTo>
                  <a:lnTo>
                    <a:pt x="41197" y="41353"/>
                  </a:lnTo>
                  <a:lnTo>
                    <a:pt x="40600" y="41416"/>
                  </a:lnTo>
                  <a:lnTo>
                    <a:pt x="40004" y="41479"/>
                  </a:lnTo>
                  <a:lnTo>
                    <a:pt x="38811" y="41589"/>
                  </a:lnTo>
                  <a:lnTo>
                    <a:pt x="37603" y="41667"/>
                  </a:lnTo>
                  <a:lnTo>
                    <a:pt x="36379" y="41730"/>
                  </a:lnTo>
                  <a:lnTo>
                    <a:pt x="35186" y="41777"/>
                  </a:lnTo>
                  <a:lnTo>
                    <a:pt x="33993" y="41824"/>
                  </a:lnTo>
                  <a:lnTo>
                    <a:pt x="32832" y="41887"/>
                  </a:lnTo>
                  <a:lnTo>
                    <a:pt x="32832" y="41887"/>
                  </a:lnTo>
                  <a:lnTo>
                    <a:pt x="30980" y="41934"/>
                  </a:lnTo>
                  <a:lnTo>
                    <a:pt x="29128" y="41950"/>
                  </a:lnTo>
                  <a:lnTo>
                    <a:pt x="27292" y="41950"/>
                  </a:lnTo>
                  <a:lnTo>
                    <a:pt x="25440" y="41934"/>
                  </a:lnTo>
                  <a:lnTo>
                    <a:pt x="21736" y="41887"/>
                  </a:lnTo>
                  <a:lnTo>
                    <a:pt x="19885" y="41871"/>
                  </a:lnTo>
                  <a:lnTo>
                    <a:pt x="18033" y="41871"/>
                  </a:lnTo>
                  <a:lnTo>
                    <a:pt x="18033" y="41871"/>
                  </a:lnTo>
                  <a:lnTo>
                    <a:pt x="17075" y="41887"/>
                  </a:lnTo>
                  <a:lnTo>
                    <a:pt x="16040" y="41918"/>
                  </a:lnTo>
                  <a:lnTo>
                    <a:pt x="14941" y="41997"/>
                  </a:lnTo>
                  <a:lnTo>
                    <a:pt x="13780" y="42075"/>
                  </a:lnTo>
                  <a:lnTo>
                    <a:pt x="11379" y="42232"/>
                  </a:lnTo>
                  <a:lnTo>
                    <a:pt x="10139" y="42295"/>
                  </a:lnTo>
                  <a:lnTo>
                    <a:pt x="8899" y="42358"/>
                  </a:lnTo>
                  <a:lnTo>
                    <a:pt x="7659" y="42373"/>
                  </a:lnTo>
                  <a:lnTo>
                    <a:pt x="7031" y="42373"/>
                  </a:lnTo>
                  <a:lnTo>
                    <a:pt x="6435" y="42373"/>
                  </a:lnTo>
                  <a:lnTo>
                    <a:pt x="5823" y="42358"/>
                  </a:lnTo>
                  <a:lnTo>
                    <a:pt x="5227" y="42326"/>
                  </a:lnTo>
                  <a:lnTo>
                    <a:pt x="4646" y="42279"/>
                  </a:lnTo>
                  <a:lnTo>
                    <a:pt x="4065" y="42216"/>
                  </a:lnTo>
                  <a:lnTo>
                    <a:pt x="3500" y="42154"/>
                  </a:lnTo>
                  <a:lnTo>
                    <a:pt x="2951" y="42075"/>
                  </a:lnTo>
                  <a:lnTo>
                    <a:pt x="2418" y="41965"/>
                  </a:lnTo>
                  <a:lnTo>
                    <a:pt x="1900" y="41855"/>
                  </a:lnTo>
                  <a:lnTo>
                    <a:pt x="1397" y="41714"/>
                  </a:lnTo>
                  <a:lnTo>
                    <a:pt x="911" y="41557"/>
                  </a:lnTo>
                  <a:lnTo>
                    <a:pt x="440" y="41385"/>
                  </a:lnTo>
                  <a:lnTo>
                    <a:pt x="1" y="41181"/>
                  </a:lnTo>
                  <a:lnTo>
                    <a:pt x="1" y="41181"/>
                  </a:lnTo>
                  <a:lnTo>
                    <a:pt x="299" y="40773"/>
                  </a:lnTo>
                  <a:lnTo>
                    <a:pt x="581" y="40349"/>
                  </a:lnTo>
                  <a:lnTo>
                    <a:pt x="848" y="39925"/>
                  </a:lnTo>
                  <a:lnTo>
                    <a:pt x="1099" y="39486"/>
                  </a:lnTo>
                  <a:lnTo>
                    <a:pt x="1335" y="39046"/>
                  </a:lnTo>
                  <a:lnTo>
                    <a:pt x="1554" y="38607"/>
                  </a:lnTo>
                  <a:lnTo>
                    <a:pt x="1758" y="38167"/>
                  </a:lnTo>
                  <a:lnTo>
                    <a:pt x="1947" y="37712"/>
                  </a:lnTo>
                  <a:lnTo>
                    <a:pt x="2135" y="37273"/>
                  </a:lnTo>
                  <a:lnTo>
                    <a:pt x="2308" y="36802"/>
                  </a:lnTo>
                  <a:lnTo>
                    <a:pt x="2465" y="36347"/>
                  </a:lnTo>
                  <a:lnTo>
                    <a:pt x="2606" y="35892"/>
                  </a:lnTo>
                  <a:lnTo>
                    <a:pt x="2747" y="35421"/>
                  </a:lnTo>
                  <a:lnTo>
                    <a:pt x="2873" y="34950"/>
                  </a:lnTo>
                  <a:lnTo>
                    <a:pt x="2983" y="34479"/>
                  </a:lnTo>
                  <a:lnTo>
                    <a:pt x="3092" y="33993"/>
                  </a:lnTo>
                  <a:lnTo>
                    <a:pt x="3187" y="33522"/>
                  </a:lnTo>
                  <a:lnTo>
                    <a:pt x="3265" y="33036"/>
                  </a:lnTo>
                  <a:lnTo>
                    <a:pt x="3422" y="32063"/>
                  </a:lnTo>
                  <a:lnTo>
                    <a:pt x="3532" y="31074"/>
                  </a:lnTo>
                  <a:lnTo>
                    <a:pt x="3626" y="30085"/>
                  </a:lnTo>
                  <a:lnTo>
                    <a:pt x="3673" y="29081"/>
                  </a:lnTo>
                  <a:lnTo>
                    <a:pt x="3720" y="28076"/>
                  </a:lnTo>
                  <a:lnTo>
                    <a:pt x="3736" y="27072"/>
                  </a:lnTo>
                  <a:lnTo>
                    <a:pt x="3752" y="26052"/>
                  </a:lnTo>
                  <a:lnTo>
                    <a:pt x="3752" y="26052"/>
                  </a:lnTo>
                  <a:lnTo>
                    <a:pt x="3752" y="25205"/>
                  </a:lnTo>
                  <a:lnTo>
                    <a:pt x="3783" y="24326"/>
                  </a:lnTo>
                  <a:lnTo>
                    <a:pt x="3861" y="22521"/>
                  </a:lnTo>
                  <a:lnTo>
                    <a:pt x="3940" y="20653"/>
                  </a:lnTo>
                  <a:lnTo>
                    <a:pt x="3971" y="19696"/>
                  </a:lnTo>
                  <a:lnTo>
                    <a:pt x="3987" y="18754"/>
                  </a:lnTo>
                  <a:lnTo>
                    <a:pt x="3987" y="17813"/>
                  </a:lnTo>
                  <a:lnTo>
                    <a:pt x="3956" y="16871"/>
                  </a:lnTo>
                  <a:lnTo>
                    <a:pt x="3908" y="15930"/>
                  </a:lnTo>
                  <a:lnTo>
                    <a:pt x="3814" y="15019"/>
                  </a:lnTo>
                  <a:lnTo>
                    <a:pt x="3767" y="14564"/>
                  </a:lnTo>
                  <a:lnTo>
                    <a:pt x="3704" y="14125"/>
                  </a:lnTo>
                  <a:lnTo>
                    <a:pt x="3626" y="13685"/>
                  </a:lnTo>
                  <a:lnTo>
                    <a:pt x="3532" y="13246"/>
                  </a:lnTo>
                  <a:lnTo>
                    <a:pt x="3438" y="12822"/>
                  </a:lnTo>
                  <a:lnTo>
                    <a:pt x="3328" y="12399"/>
                  </a:lnTo>
                  <a:lnTo>
                    <a:pt x="3202" y="11990"/>
                  </a:lnTo>
                  <a:lnTo>
                    <a:pt x="3061" y="11582"/>
                  </a:lnTo>
                  <a:lnTo>
                    <a:pt x="21375" y="3343"/>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5" name="Google Shape;2203;p41">
              <a:extLst>
                <a:ext uri="{FF2B5EF4-FFF2-40B4-BE49-F238E27FC236}">
                  <a16:creationId xmlns:a16="http://schemas.microsoft.com/office/drawing/2014/main" id="{F3A10D45-6495-F04A-4D11-0B36032E6576}"/>
                </a:ext>
              </a:extLst>
            </p:cNvPr>
            <p:cNvSpPr/>
            <p:nvPr/>
          </p:nvSpPr>
          <p:spPr>
            <a:xfrm>
              <a:off x="4034055" y="2128259"/>
              <a:ext cx="871892" cy="814949"/>
            </a:xfrm>
            <a:custGeom>
              <a:avLst/>
              <a:gdLst/>
              <a:ahLst/>
              <a:cxnLst/>
              <a:rect l="l" t="t" r="r" b="b"/>
              <a:pathLst>
                <a:path w="35814" h="33475" extrusionOk="0">
                  <a:moveTo>
                    <a:pt x="1397" y="0"/>
                  </a:moveTo>
                  <a:lnTo>
                    <a:pt x="1193" y="1020"/>
                  </a:lnTo>
                  <a:lnTo>
                    <a:pt x="989" y="2056"/>
                  </a:lnTo>
                  <a:lnTo>
                    <a:pt x="801" y="3139"/>
                  </a:lnTo>
                  <a:lnTo>
                    <a:pt x="628" y="4253"/>
                  </a:lnTo>
                  <a:lnTo>
                    <a:pt x="471" y="5383"/>
                  </a:lnTo>
                  <a:lnTo>
                    <a:pt x="330" y="6545"/>
                  </a:lnTo>
                  <a:lnTo>
                    <a:pt x="220" y="7722"/>
                  </a:lnTo>
                  <a:lnTo>
                    <a:pt x="126" y="8914"/>
                  </a:lnTo>
                  <a:lnTo>
                    <a:pt x="47" y="10123"/>
                  </a:lnTo>
                  <a:lnTo>
                    <a:pt x="16" y="11331"/>
                  </a:lnTo>
                  <a:lnTo>
                    <a:pt x="0" y="12540"/>
                  </a:lnTo>
                  <a:lnTo>
                    <a:pt x="16" y="13748"/>
                  </a:lnTo>
                  <a:lnTo>
                    <a:pt x="63" y="14956"/>
                  </a:lnTo>
                  <a:lnTo>
                    <a:pt x="141" y="16149"/>
                  </a:lnTo>
                  <a:lnTo>
                    <a:pt x="188" y="16745"/>
                  </a:lnTo>
                  <a:lnTo>
                    <a:pt x="251" y="17342"/>
                  </a:lnTo>
                  <a:lnTo>
                    <a:pt x="330" y="17922"/>
                  </a:lnTo>
                  <a:lnTo>
                    <a:pt x="408" y="18503"/>
                  </a:lnTo>
                  <a:lnTo>
                    <a:pt x="502" y="19084"/>
                  </a:lnTo>
                  <a:lnTo>
                    <a:pt x="612" y="19649"/>
                  </a:lnTo>
                  <a:lnTo>
                    <a:pt x="722" y="20214"/>
                  </a:lnTo>
                  <a:lnTo>
                    <a:pt x="848" y="20779"/>
                  </a:lnTo>
                  <a:lnTo>
                    <a:pt x="973" y="21328"/>
                  </a:lnTo>
                  <a:lnTo>
                    <a:pt x="1130" y="21877"/>
                  </a:lnTo>
                  <a:lnTo>
                    <a:pt x="1287" y="22411"/>
                  </a:lnTo>
                  <a:lnTo>
                    <a:pt x="1444" y="22944"/>
                  </a:lnTo>
                  <a:lnTo>
                    <a:pt x="1632" y="23462"/>
                  </a:lnTo>
                  <a:lnTo>
                    <a:pt x="1821" y="23965"/>
                  </a:lnTo>
                  <a:lnTo>
                    <a:pt x="2025" y="24467"/>
                  </a:lnTo>
                  <a:lnTo>
                    <a:pt x="2244" y="24953"/>
                  </a:lnTo>
                  <a:lnTo>
                    <a:pt x="2464" y="25424"/>
                  </a:lnTo>
                  <a:lnTo>
                    <a:pt x="2715" y="25895"/>
                  </a:lnTo>
                  <a:lnTo>
                    <a:pt x="2966" y="26350"/>
                  </a:lnTo>
                  <a:lnTo>
                    <a:pt x="3233" y="26789"/>
                  </a:lnTo>
                  <a:lnTo>
                    <a:pt x="3516" y="27229"/>
                  </a:lnTo>
                  <a:lnTo>
                    <a:pt x="3814" y="27637"/>
                  </a:lnTo>
                  <a:lnTo>
                    <a:pt x="4128" y="28045"/>
                  </a:lnTo>
                  <a:lnTo>
                    <a:pt x="4457" y="28421"/>
                  </a:lnTo>
                  <a:lnTo>
                    <a:pt x="4787" y="28798"/>
                  </a:lnTo>
                  <a:lnTo>
                    <a:pt x="5148" y="29159"/>
                  </a:lnTo>
                  <a:lnTo>
                    <a:pt x="5524" y="29504"/>
                  </a:lnTo>
                  <a:lnTo>
                    <a:pt x="5901" y="29818"/>
                  </a:lnTo>
                  <a:lnTo>
                    <a:pt x="6309" y="30132"/>
                  </a:lnTo>
                  <a:lnTo>
                    <a:pt x="6717" y="30430"/>
                  </a:lnTo>
                  <a:lnTo>
                    <a:pt x="7156" y="30697"/>
                  </a:lnTo>
                  <a:lnTo>
                    <a:pt x="7596" y="30948"/>
                  </a:lnTo>
                  <a:lnTo>
                    <a:pt x="8067" y="31184"/>
                  </a:lnTo>
                  <a:lnTo>
                    <a:pt x="8553" y="31403"/>
                  </a:lnTo>
                  <a:lnTo>
                    <a:pt x="9055" y="31607"/>
                  </a:lnTo>
                  <a:lnTo>
                    <a:pt x="9573" y="31780"/>
                  </a:lnTo>
                  <a:lnTo>
                    <a:pt x="10750" y="32141"/>
                  </a:lnTo>
                  <a:lnTo>
                    <a:pt x="11912" y="32455"/>
                  </a:lnTo>
                  <a:lnTo>
                    <a:pt x="13026" y="32737"/>
                  </a:lnTo>
                  <a:lnTo>
                    <a:pt x="14109" y="32957"/>
                  </a:lnTo>
                  <a:lnTo>
                    <a:pt x="15160" y="33145"/>
                  </a:lnTo>
                  <a:lnTo>
                    <a:pt x="16180" y="33287"/>
                  </a:lnTo>
                  <a:lnTo>
                    <a:pt x="17169" y="33381"/>
                  </a:lnTo>
                  <a:lnTo>
                    <a:pt x="18126" y="33443"/>
                  </a:lnTo>
                  <a:lnTo>
                    <a:pt x="18597" y="33459"/>
                  </a:lnTo>
                  <a:lnTo>
                    <a:pt x="19052" y="33475"/>
                  </a:lnTo>
                  <a:lnTo>
                    <a:pt x="19507" y="33475"/>
                  </a:lnTo>
                  <a:lnTo>
                    <a:pt x="19962" y="33459"/>
                  </a:lnTo>
                  <a:lnTo>
                    <a:pt x="20386" y="33443"/>
                  </a:lnTo>
                  <a:lnTo>
                    <a:pt x="20826" y="33412"/>
                  </a:lnTo>
                  <a:lnTo>
                    <a:pt x="21249" y="33365"/>
                  </a:lnTo>
                  <a:lnTo>
                    <a:pt x="21657" y="33318"/>
                  </a:lnTo>
                  <a:lnTo>
                    <a:pt x="22065" y="33255"/>
                  </a:lnTo>
                  <a:lnTo>
                    <a:pt x="22473" y="33192"/>
                  </a:lnTo>
                  <a:lnTo>
                    <a:pt x="22866" y="33114"/>
                  </a:lnTo>
                  <a:lnTo>
                    <a:pt x="23242" y="33035"/>
                  </a:lnTo>
                  <a:lnTo>
                    <a:pt x="23619" y="32941"/>
                  </a:lnTo>
                  <a:lnTo>
                    <a:pt x="23996" y="32847"/>
                  </a:lnTo>
                  <a:lnTo>
                    <a:pt x="24357" y="32737"/>
                  </a:lnTo>
                  <a:lnTo>
                    <a:pt x="24718" y="32612"/>
                  </a:lnTo>
                  <a:lnTo>
                    <a:pt x="25079" y="32486"/>
                  </a:lnTo>
                  <a:lnTo>
                    <a:pt x="25408" y="32361"/>
                  </a:lnTo>
                  <a:lnTo>
                    <a:pt x="25753" y="32219"/>
                  </a:lnTo>
                  <a:lnTo>
                    <a:pt x="26083" y="32062"/>
                  </a:lnTo>
                  <a:lnTo>
                    <a:pt x="26413" y="31905"/>
                  </a:lnTo>
                  <a:lnTo>
                    <a:pt x="26726" y="31749"/>
                  </a:lnTo>
                  <a:lnTo>
                    <a:pt x="27040" y="31576"/>
                  </a:lnTo>
                  <a:lnTo>
                    <a:pt x="27339" y="31403"/>
                  </a:lnTo>
                  <a:lnTo>
                    <a:pt x="27935" y="31027"/>
                  </a:lnTo>
                  <a:lnTo>
                    <a:pt x="28500" y="30619"/>
                  </a:lnTo>
                  <a:lnTo>
                    <a:pt x="29033" y="30195"/>
                  </a:lnTo>
                  <a:lnTo>
                    <a:pt x="29551" y="29740"/>
                  </a:lnTo>
                  <a:lnTo>
                    <a:pt x="30038" y="29253"/>
                  </a:lnTo>
                  <a:lnTo>
                    <a:pt x="30509" y="28751"/>
                  </a:lnTo>
                  <a:lnTo>
                    <a:pt x="30948" y="28233"/>
                  </a:lnTo>
                  <a:lnTo>
                    <a:pt x="31372" y="27684"/>
                  </a:lnTo>
                  <a:lnTo>
                    <a:pt x="31780" y="27103"/>
                  </a:lnTo>
                  <a:lnTo>
                    <a:pt x="32156" y="26523"/>
                  </a:lnTo>
                  <a:lnTo>
                    <a:pt x="32502" y="25911"/>
                  </a:lnTo>
                  <a:lnTo>
                    <a:pt x="32847" y="25283"/>
                  </a:lnTo>
                  <a:lnTo>
                    <a:pt x="33161" y="24639"/>
                  </a:lnTo>
                  <a:lnTo>
                    <a:pt x="33459" y="23965"/>
                  </a:lnTo>
                  <a:lnTo>
                    <a:pt x="33726" y="23290"/>
                  </a:lnTo>
                  <a:lnTo>
                    <a:pt x="33977" y="22599"/>
                  </a:lnTo>
                  <a:lnTo>
                    <a:pt x="34212" y="21893"/>
                  </a:lnTo>
                  <a:lnTo>
                    <a:pt x="34432" y="21171"/>
                  </a:lnTo>
                  <a:lnTo>
                    <a:pt x="34636" y="20449"/>
                  </a:lnTo>
                  <a:lnTo>
                    <a:pt x="34824" y="19696"/>
                  </a:lnTo>
                  <a:lnTo>
                    <a:pt x="34981" y="18943"/>
                  </a:lnTo>
                  <a:lnTo>
                    <a:pt x="35138" y="18189"/>
                  </a:lnTo>
                  <a:lnTo>
                    <a:pt x="35264" y="17420"/>
                  </a:lnTo>
                  <a:lnTo>
                    <a:pt x="35389" y="16636"/>
                  </a:lnTo>
                  <a:lnTo>
                    <a:pt x="35484" y="15851"/>
                  </a:lnTo>
                  <a:lnTo>
                    <a:pt x="35578" y="15066"/>
                  </a:lnTo>
                  <a:lnTo>
                    <a:pt x="35640" y="14266"/>
                  </a:lnTo>
                  <a:lnTo>
                    <a:pt x="35703" y="13465"/>
                  </a:lnTo>
                  <a:lnTo>
                    <a:pt x="35750" y="12665"/>
                  </a:lnTo>
                  <a:lnTo>
                    <a:pt x="35782" y="11849"/>
                  </a:lnTo>
                  <a:lnTo>
                    <a:pt x="35797" y="11049"/>
                  </a:lnTo>
                  <a:lnTo>
                    <a:pt x="35813" y="10248"/>
                  </a:lnTo>
                  <a:lnTo>
                    <a:pt x="35797" y="9432"/>
                  </a:lnTo>
                  <a:lnTo>
                    <a:pt x="35782" y="8632"/>
                  </a:lnTo>
                  <a:lnTo>
                    <a:pt x="35750" y="7831"/>
                  </a:lnTo>
                  <a:lnTo>
                    <a:pt x="35719" y="7031"/>
                  </a:lnTo>
                  <a:lnTo>
                    <a:pt x="35672" y="6231"/>
                  </a:lnTo>
                  <a:lnTo>
                    <a:pt x="35609" y="5446"/>
                  </a:lnTo>
                  <a:lnTo>
                    <a:pt x="35546" y="4661"/>
                  </a:lnTo>
                  <a:lnTo>
                    <a:pt x="35468" y="3877"/>
                  </a:lnTo>
                  <a:lnTo>
                    <a:pt x="35279" y="2354"/>
                  </a:lnTo>
                  <a:lnTo>
                    <a:pt x="35075" y="863"/>
                  </a:lnTo>
                  <a:lnTo>
                    <a:pt x="1397" y="0"/>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6" name="Google Shape;2204;p41">
              <a:extLst>
                <a:ext uri="{FF2B5EF4-FFF2-40B4-BE49-F238E27FC236}">
                  <a16:creationId xmlns:a16="http://schemas.microsoft.com/office/drawing/2014/main" id="{D0E808D0-45C2-6036-8BDF-EFD98981EF61}"/>
                </a:ext>
              </a:extLst>
            </p:cNvPr>
            <p:cNvSpPr/>
            <p:nvPr/>
          </p:nvSpPr>
          <p:spPr>
            <a:xfrm>
              <a:off x="4034055" y="2128259"/>
              <a:ext cx="871892" cy="814949"/>
            </a:xfrm>
            <a:custGeom>
              <a:avLst/>
              <a:gdLst/>
              <a:ahLst/>
              <a:cxnLst/>
              <a:rect l="l" t="t" r="r" b="b"/>
              <a:pathLst>
                <a:path w="35814" h="33475" fill="none" extrusionOk="0">
                  <a:moveTo>
                    <a:pt x="1397" y="0"/>
                  </a:moveTo>
                  <a:lnTo>
                    <a:pt x="1397" y="0"/>
                  </a:lnTo>
                  <a:lnTo>
                    <a:pt x="1193" y="1020"/>
                  </a:lnTo>
                  <a:lnTo>
                    <a:pt x="989" y="2056"/>
                  </a:lnTo>
                  <a:lnTo>
                    <a:pt x="801" y="3139"/>
                  </a:lnTo>
                  <a:lnTo>
                    <a:pt x="628" y="4253"/>
                  </a:lnTo>
                  <a:lnTo>
                    <a:pt x="471" y="5383"/>
                  </a:lnTo>
                  <a:lnTo>
                    <a:pt x="330" y="6545"/>
                  </a:lnTo>
                  <a:lnTo>
                    <a:pt x="220" y="7722"/>
                  </a:lnTo>
                  <a:lnTo>
                    <a:pt x="126" y="8914"/>
                  </a:lnTo>
                  <a:lnTo>
                    <a:pt x="47" y="10123"/>
                  </a:lnTo>
                  <a:lnTo>
                    <a:pt x="16" y="11331"/>
                  </a:lnTo>
                  <a:lnTo>
                    <a:pt x="0" y="12540"/>
                  </a:lnTo>
                  <a:lnTo>
                    <a:pt x="16" y="13748"/>
                  </a:lnTo>
                  <a:lnTo>
                    <a:pt x="63" y="14956"/>
                  </a:lnTo>
                  <a:lnTo>
                    <a:pt x="141" y="16149"/>
                  </a:lnTo>
                  <a:lnTo>
                    <a:pt x="188" y="16745"/>
                  </a:lnTo>
                  <a:lnTo>
                    <a:pt x="251" y="17342"/>
                  </a:lnTo>
                  <a:lnTo>
                    <a:pt x="330" y="17922"/>
                  </a:lnTo>
                  <a:lnTo>
                    <a:pt x="408" y="18503"/>
                  </a:lnTo>
                  <a:lnTo>
                    <a:pt x="502" y="19084"/>
                  </a:lnTo>
                  <a:lnTo>
                    <a:pt x="612" y="19649"/>
                  </a:lnTo>
                  <a:lnTo>
                    <a:pt x="722" y="20214"/>
                  </a:lnTo>
                  <a:lnTo>
                    <a:pt x="848" y="20779"/>
                  </a:lnTo>
                  <a:lnTo>
                    <a:pt x="973" y="21328"/>
                  </a:lnTo>
                  <a:lnTo>
                    <a:pt x="1130" y="21877"/>
                  </a:lnTo>
                  <a:lnTo>
                    <a:pt x="1287" y="22411"/>
                  </a:lnTo>
                  <a:lnTo>
                    <a:pt x="1444" y="22944"/>
                  </a:lnTo>
                  <a:lnTo>
                    <a:pt x="1632" y="23462"/>
                  </a:lnTo>
                  <a:lnTo>
                    <a:pt x="1821" y="23965"/>
                  </a:lnTo>
                  <a:lnTo>
                    <a:pt x="2025" y="24467"/>
                  </a:lnTo>
                  <a:lnTo>
                    <a:pt x="2244" y="24953"/>
                  </a:lnTo>
                  <a:lnTo>
                    <a:pt x="2464" y="25424"/>
                  </a:lnTo>
                  <a:lnTo>
                    <a:pt x="2715" y="25895"/>
                  </a:lnTo>
                  <a:lnTo>
                    <a:pt x="2966" y="26350"/>
                  </a:lnTo>
                  <a:lnTo>
                    <a:pt x="3233" y="26789"/>
                  </a:lnTo>
                  <a:lnTo>
                    <a:pt x="3516" y="27229"/>
                  </a:lnTo>
                  <a:lnTo>
                    <a:pt x="3814" y="27637"/>
                  </a:lnTo>
                  <a:lnTo>
                    <a:pt x="4128" y="28045"/>
                  </a:lnTo>
                  <a:lnTo>
                    <a:pt x="4457" y="28421"/>
                  </a:lnTo>
                  <a:lnTo>
                    <a:pt x="4787" y="28798"/>
                  </a:lnTo>
                  <a:lnTo>
                    <a:pt x="5148" y="29159"/>
                  </a:lnTo>
                  <a:lnTo>
                    <a:pt x="5524" y="29504"/>
                  </a:lnTo>
                  <a:lnTo>
                    <a:pt x="5901" y="29818"/>
                  </a:lnTo>
                  <a:lnTo>
                    <a:pt x="6309" y="30132"/>
                  </a:lnTo>
                  <a:lnTo>
                    <a:pt x="6717" y="30430"/>
                  </a:lnTo>
                  <a:lnTo>
                    <a:pt x="7156" y="30697"/>
                  </a:lnTo>
                  <a:lnTo>
                    <a:pt x="7596" y="30948"/>
                  </a:lnTo>
                  <a:lnTo>
                    <a:pt x="8067" y="31184"/>
                  </a:lnTo>
                  <a:lnTo>
                    <a:pt x="8553" y="31403"/>
                  </a:lnTo>
                  <a:lnTo>
                    <a:pt x="9055" y="31607"/>
                  </a:lnTo>
                  <a:lnTo>
                    <a:pt x="9573" y="31780"/>
                  </a:lnTo>
                  <a:lnTo>
                    <a:pt x="9573" y="31780"/>
                  </a:lnTo>
                  <a:lnTo>
                    <a:pt x="10750" y="32141"/>
                  </a:lnTo>
                  <a:lnTo>
                    <a:pt x="11912" y="32455"/>
                  </a:lnTo>
                  <a:lnTo>
                    <a:pt x="13026" y="32737"/>
                  </a:lnTo>
                  <a:lnTo>
                    <a:pt x="14109" y="32957"/>
                  </a:lnTo>
                  <a:lnTo>
                    <a:pt x="15160" y="33145"/>
                  </a:lnTo>
                  <a:lnTo>
                    <a:pt x="16180" y="33287"/>
                  </a:lnTo>
                  <a:lnTo>
                    <a:pt x="17169" y="33381"/>
                  </a:lnTo>
                  <a:lnTo>
                    <a:pt x="18126" y="33443"/>
                  </a:lnTo>
                  <a:lnTo>
                    <a:pt x="18597" y="33459"/>
                  </a:lnTo>
                  <a:lnTo>
                    <a:pt x="19052" y="33475"/>
                  </a:lnTo>
                  <a:lnTo>
                    <a:pt x="19507" y="33475"/>
                  </a:lnTo>
                  <a:lnTo>
                    <a:pt x="19962" y="33459"/>
                  </a:lnTo>
                  <a:lnTo>
                    <a:pt x="20386" y="33443"/>
                  </a:lnTo>
                  <a:lnTo>
                    <a:pt x="20826" y="33412"/>
                  </a:lnTo>
                  <a:lnTo>
                    <a:pt x="21249" y="33365"/>
                  </a:lnTo>
                  <a:lnTo>
                    <a:pt x="21657" y="33318"/>
                  </a:lnTo>
                  <a:lnTo>
                    <a:pt x="22065" y="33255"/>
                  </a:lnTo>
                  <a:lnTo>
                    <a:pt x="22473" y="33192"/>
                  </a:lnTo>
                  <a:lnTo>
                    <a:pt x="22866" y="33114"/>
                  </a:lnTo>
                  <a:lnTo>
                    <a:pt x="23242" y="33035"/>
                  </a:lnTo>
                  <a:lnTo>
                    <a:pt x="23619" y="32941"/>
                  </a:lnTo>
                  <a:lnTo>
                    <a:pt x="23996" y="32847"/>
                  </a:lnTo>
                  <a:lnTo>
                    <a:pt x="24357" y="32737"/>
                  </a:lnTo>
                  <a:lnTo>
                    <a:pt x="24718" y="32612"/>
                  </a:lnTo>
                  <a:lnTo>
                    <a:pt x="25079" y="32486"/>
                  </a:lnTo>
                  <a:lnTo>
                    <a:pt x="25408" y="32361"/>
                  </a:lnTo>
                  <a:lnTo>
                    <a:pt x="25753" y="32219"/>
                  </a:lnTo>
                  <a:lnTo>
                    <a:pt x="26083" y="32062"/>
                  </a:lnTo>
                  <a:lnTo>
                    <a:pt x="26413" y="31905"/>
                  </a:lnTo>
                  <a:lnTo>
                    <a:pt x="26726" y="31749"/>
                  </a:lnTo>
                  <a:lnTo>
                    <a:pt x="27040" y="31576"/>
                  </a:lnTo>
                  <a:lnTo>
                    <a:pt x="27339" y="31403"/>
                  </a:lnTo>
                  <a:lnTo>
                    <a:pt x="27935" y="31027"/>
                  </a:lnTo>
                  <a:lnTo>
                    <a:pt x="28500" y="30619"/>
                  </a:lnTo>
                  <a:lnTo>
                    <a:pt x="29033" y="30195"/>
                  </a:lnTo>
                  <a:lnTo>
                    <a:pt x="29551" y="29740"/>
                  </a:lnTo>
                  <a:lnTo>
                    <a:pt x="30038" y="29253"/>
                  </a:lnTo>
                  <a:lnTo>
                    <a:pt x="30509" y="28751"/>
                  </a:lnTo>
                  <a:lnTo>
                    <a:pt x="30948" y="28233"/>
                  </a:lnTo>
                  <a:lnTo>
                    <a:pt x="31372" y="27684"/>
                  </a:lnTo>
                  <a:lnTo>
                    <a:pt x="31780" y="27103"/>
                  </a:lnTo>
                  <a:lnTo>
                    <a:pt x="32156" y="26523"/>
                  </a:lnTo>
                  <a:lnTo>
                    <a:pt x="32502" y="25911"/>
                  </a:lnTo>
                  <a:lnTo>
                    <a:pt x="32847" y="25283"/>
                  </a:lnTo>
                  <a:lnTo>
                    <a:pt x="33161" y="24639"/>
                  </a:lnTo>
                  <a:lnTo>
                    <a:pt x="33459" y="23965"/>
                  </a:lnTo>
                  <a:lnTo>
                    <a:pt x="33726" y="23290"/>
                  </a:lnTo>
                  <a:lnTo>
                    <a:pt x="33977" y="22599"/>
                  </a:lnTo>
                  <a:lnTo>
                    <a:pt x="34212" y="21893"/>
                  </a:lnTo>
                  <a:lnTo>
                    <a:pt x="34432" y="21171"/>
                  </a:lnTo>
                  <a:lnTo>
                    <a:pt x="34636" y="20449"/>
                  </a:lnTo>
                  <a:lnTo>
                    <a:pt x="34824" y="19696"/>
                  </a:lnTo>
                  <a:lnTo>
                    <a:pt x="34981" y="18943"/>
                  </a:lnTo>
                  <a:lnTo>
                    <a:pt x="35138" y="18189"/>
                  </a:lnTo>
                  <a:lnTo>
                    <a:pt x="35264" y="17420"/>
                  </a:lnTo>
                  <a:lnTo>
                    <a:pt x="35389" y="16636"/>
                  </a:lnTo>
                  <a:lnTo>
                    <a:pt x="35484" y="15851"/>
                  </a:lnTo>
                  <a:lnTo>
                    <a:pt x="35578" y="15066"/>
                  </a:lnTo>
                  <a:lnTo>
                    <a:pt x="35640" y="14266"/>
                  </a:lnTo>
                  <a:lnTo>
                    <a:pt x="35703" y="13465"/>
                  </a:lnTo>
                  <a:lnTo>
                    <a:pt x="35750" y="12665"/>
                  </a:lnTo>
                  <a:lnTo>
                    <a:pt x="35782" y="11849"/>
                  </a:lnTo>
                  <a:lnTo>
                    <a:pt x="35797" y="11049"/>
                  </a:lnTo>
                  <a:lnTo>
                    <a:pt x="35813" y="10248"/>
                  </a:lnTo>
                  <a:lnTo>
                    <a:pt x="35797" y="9432"/>
                  </a:lnTo>
                  <a:lnTo>
                    <a:pt x="35782" y="8632"/>
                  </a:lnTo>
                  <a:lnTo>
                    <a:pt x="35750" y="7831"/>
                  </a:lnTo>
                  <a:lnTo>
                    <a:pt x="35719" y="7031"/>
                  </a:lnTo>
                  <a:lnTo>
                    <a:pt x="35672" y="6231"/>
                  </a:lnTo>
                  <a:lnTo>
                    <a:pt x="35609" y="5446"/>
                  </a:lnTo>
                  <a:lnTo>
                    <a:pt x="35546" y="4661"/>
                  </a:lnTo>
                  <a:lnTo>
                    <a:pt x="35468" y="3877"/>
                  </a:lnTo>
                  <a:lnTo>
                    <a:pt x="35279" y="2354"/>
                  </a:lnTo>
                  <a:lnTo>
                    <a:pt x="35075" y="863"/>
                  </a:lnTo>
                  <a:lnTo>
                    <a:pt x="1397"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7" name="Google Shape;2205;p41">
              <a:extLst>
                <a:ext uri="{FF2B5EF4-FFF2-40B4-BE49-F238E27FC236}">
                  <a16:creationId xmlns:a16="http://schemas.microsoft.com/office/drawing/2014/main" id="{256B541F-65E9-CB07-7EFB-3D9CEFC191DD}"/>
                </a:ext>
              </a:extLst>
            </p:cNvPr>
            <p:cNvSpPr/>
            <p:nvPr/>
          </p:nvSpPr>
          <p:spPr>
            <a:xfrm>
              <a:off x="4371017" y="2776627"/>
              <a:ext cx="199093" cy="310642"/>
            </a:xfrm>
            <a:custGeom>
              <a:avLst/>
              <a:gdLst/>
              <a:ahLst/>
              <a:cxnLst/>
              <a:rect l="l" t="t" r="r" b="b"/>
              <a:pathLst>
                <a:path w="8178" h="12760" extrusionOk="0">
                  <a:moveTo>
                    <a:pt x="3563" y="0"/>
                  </a:moveTo>
                  <a:lnTo>
                    <a:pt x="3375" y="16"/>
                  </a:lnTo>
                  <a:lnTo>
                    <a:pt x="3187" y="48"/>
                  </a:lnTo>
                  <a:lnTo>
                    <a:pt x="2998" y="95"/>
                  </a:lnTo>
                  <a:lnTo>
                    <a:pt x="2826" y="142"/>
                  </a:lnTo>
                  <a:lnTo>
                    <a:pt x="2481" y="267"/>
                  </a:lnTo>
                  <a:lnTo>
                    <a:pt x="2135" y="408"/>
                  </a:lnTo>
                  <a:lnTo>
                    <a:pt x="1821" y="597"/>
                  </a:lnTo>
                  <a:lnTo>
                    <a:pt x="1508" y="801"/>
                  </a:lnTo>
                  <a:lnTo>
                    <a:pt x="1225" y="1036"/>
                  </a:lnTo>
                  <a:lnTo>
                    <a:pt x="1084" y="1162"/>
                  </a:lnTo>
                  <a:lnTo>
                    <a:pt x="958" y="1287"/>
                  </a:lnTo>
                  <a:lnTo>
                    <a:pt x="848" y="1429"/>
                  </a:lnTo>
                  <a:lnTo>
                    <a:pt x="739" y="1585"/>
                  </a:lnTo>
                  <a:lnTo>
                    <a:pt x="629" y="1742"/>
                  </a:lnTo>
                  <a:lnTo>
                    <a:pt x="535" y="1899"/>
                  </a:lnTo>
                  <a:lnTo>
                    <a:pt x="378" y="2245"/>
                  </a:lnTo>
                  <a:lnTo>
                    <a:pt x="236" y="2590"/>
                  </a:lnTo>
                  <a:lnTo>
                    <a:pt x="127" y="2967"/>
                  </a:lnTo>
                  <a:lnTo>
                    <a:pt x="48" y="3343"/>
                  </a:lnTo>
                  <a:lnTo>
                    <a:pt x="17" y="3531"/>
                  </a:lnTo>
                  <a:lnTo>
                    <a:pt x="17" y="3720"/>
                  </a:lnTo>
                  <a:lnTo>
                    <a:pt x="1" y="3908"/>
                  </a:lnTo>
                  <a:lnTo>
                    <a:pt x="17" y="4096"/>
                  </a:lnTo>
                  <a:lnTo>
                    <a:pt x="32" y="4285"/>
                  </a:lnTo>
                  <a:lnTo>
                    <a:pt x="64" y="4473"/>
                  </a:lnTo>
                  <a:lnTo>
                    <a:pt x="95" y="4661"/>
                  </a:lnTo>
                  <a:lnTo>
                    <a:pt x="158" y="4850"/>
                  </a:lnTo>
                  <a:lnTo>
                    <a:pt x="268" y="5226"/>
                  </a:lnTo>
                  <a:lnTo>
                    <a:pt x="362" y="5619"/>
                  </a:lnTo>
                  <a:lnTo>
                    <a:pt x="413" y="5872"/>
                  </a:lnTo>
                  <a:lnTo>
                    <a:pt x="456" y="6278"/>
                  </a:lnTo>
                  <a:lnTo>
                    <a:pt x="487" y="6717"/>
                  </a:lnTo>
                  <a:lnTo>
                    <a:pt x="503" y="7157"/>
                  </a:lnTo>
                  <a:lnTo>
                    <a:pt x="519" y="8051"/>
                  </a:lnTo>
                  <a:lnTo>
                    <a:pt x="519" y="8930"/>
                  </a:lnTo>
                  <a:lnTo>
                    <a:pt x="535" y="9118"/>
                  </a:lnTo>
                  <a:lnTo>
                    <a:pt x="550" y="9307"/>
                  </a:lnTo>
                  <a:lnTo>
                    <a:pt x="597" y="9668"/>
                  </a:lnTo>
                  <a:lnTo>
                    <a:pt x="691" y="10044"/>
                  </a:lnTo>
                  <a:lnTo>
                    <a:pt x="833" y="10390"/>
                  </a:lnTo>
                  <a:lnTo>
                    <a:pt x="990" y="10735"/>
                  </a:lnTo>
                  <a:lnTo>
                    <a:pt x="1178" y="11064"/>
                  </a:lnTo>
                  <a:lnTo>
                    <a:pt x="1398" y="11363"/>
                  </a:lnTo>
                  <a:lnTo>
                    <a:pt x="1523" y="11504"/>
                  </a:lnTo>
                  <a:lnTo>
                    <a:pt x="1649" y="11645"/>
                  </a:lnTo>
                  <a:lnTo>
                    <a:pt x="1774" y="11755"/>
                  </a:lnTo>
                  <a:lnTo>
                    <a:pt x="1916" y="11880"/>
                  </a:lnTo>
                  <a:lnTo>
                    <a:pt x="2214" y="12100"/>
                  </a:lnTo>
                  <a:lnTo>
                    <a:pt x="2543" y="12289"/>
                  </a:lnTo>
                  <a:lnTo>
                    <a:pt x="2889" y="12461"/>
                  </a:lnTo>
                  <a:lnTo>
                    <a:pt x="3250" y="12602"/>
                  </a:lnTo>
                  <a:lnTo>
                    <a:pt x="3438" y="12649"/>
                  </a:lnTo>
                  <a:lnTo>
                    <a:pt x="3626" y="12697"/>
                  </a:lnTo>
                  <a:lnTo>
                    <a:pt x="3799" y="12728"/>
                  </a:lnTo>
                  <a:lnTo>
                    <a:pt x="3987" y="12744"/>
                  </a:lnTo>
                  <a:lnTo>
                    <a:pt x="4175" y="12759"/>
                  </a:lnTo>
                  <a:lnTo>
                    <a:pt x="4348" y="12759"/>
                  </a:lnTo>
                  <a:lnTo>
                    <a:pt x="4725" y="12728"/>
                  </a:lnTo>
                  <a:lnTo>
                    <a:pt x="5101" y="12665"/>
                  </a:lnTo>
                  <a:lnTo>
                    <a:pt x="5462" y="12587"/>
                  </a:lnTo>
                  <a:lnTo>
                    <a:pt x="5823" y="12461"/>
                  </a:lnTo>
                  <a:lnTo>
                    <a:pt x="5996" y="12398"/>
                  </a:lnTo>
                  <a:lnTo>
                    <a:pt x="6169" y="12304"/>
                  </a:lnTo>
                  <a:lnTo>
                    <a:pt x="6326" y="12226"/>
                  </a:lnTo>
                  <a:lnTo>
                    <a:pt x="6482" y="12132"/>
                  </a:lnTo>
                  <a:lnTo>
                    <a:pt x="6639" y="12022"/>
                  </a:lnTo>
                  <a:lnTo>
                    <a:pt x="6781" y="11896"/>
                  </a:lnTo>
                  <a:lnTo>
                    <a:pt x="6922" y="11771"/>
                  </a:lnTo>
                  <a:lnTo>
                    <a:pt x="7063" y="11645"/>
                  </a:lnTo>
                  <a:lnTo>
                    <a:pt x="7299" y="11347"/>
                  </a:lnTo>
                  <a:lnTo>
                    <a:pt x="7518" y="11049"/>
                  </a:lnTo>
                  <a:lnTo>
                    <a:pt x="7722" y="10719"/>
                  </a:lnTo>
                  <a:lnTo>
                    <a:pt x="7879" y="10390"/>
                  </a:lnTo>
                  <a:lnTo>
                    <a:pt x="8005" y="10044"/>
                  </a:lnTo>
                  <a:lnTo>
                    <a:pt x="8052" y="9872"/>
                  </a:lnTo>
                  <a:lnTo>
                    <a:pt x="8099" y="9683"/>
                  </a:lnTo>
                  <a:lnTo>
                    <a:pt x="8130" y="9511"/>
                  </a:lnTo>
                  <a:lnTo>
                    <a:pt x="8162" y="9322"/>
                  </a:lnTo>
                  <a:lnTo>
                    <a:pt x="8177" y="9118"/>
                  </a:lnTo>
                  <a:lnTo>
                    <a:pt x="8177" y="8930"/>
                  </a:lnTo>
                  <a:lnTo>
                    <a:pt x="8177" y="7628"/>
                  </a:lnTo>
                  <a:lnTo>
                    <a:pt x="8146" y="6984"/>
                  </a:lnTo>
                  <a:lnTo>
                    <a:pt x="8115" y="6325"/>
                  </a:lnTo>
                  <a:lnTo>
                    <a:pt x="8036" y="5446"/>
                  </a:lnTo>
                  <a:lnTo>
                    <a:pt x="7989" y="4991"/>
                  </a:lnTo>
                  <a:lnTo>
                    <a:pt x="7926" y="4552"/>
                  </a:lnTo>
                  <a:lnTo>
                    <a:pt x="7848" y="4112"/>
                  </a:lnTo>
                  <a:lnTo>
                    <a:pt x="7769" y="3673"/>
                  </a:lnTo>
                  <a:lnTo>
                    <a:pt x="7659" y="3233"/>
                  </a:lnTo>
                  <a:lnTo>
                    <a:pt x="7534" y="2810"/>
                  </a:lnTo>
                  <a:lnTo>
                    <a:pt x="7408" y="2464"/>
                  </a:lnTo>
                  <a:lnTo>
                    <a:pt x="7251" y="2135"/>
                  </a:lnTo>
                  <a:lnTo>
                    <a:pt x="7063" y="1805"/>
                  </a:lnTo>
                  <a:lnTo>
                    <a:pt x="6859" y="1507"/>
                  </a:lnTo>
                  <a:lnTo>
                    <a:pt x="6624" y="1225"/>
                  </a:lnTo>
                  <a:lnTo>
                    <a:pt x="6373" y="958"/>
                  </a:lnTo>
                  <a:lnTo>
                    <a:pt x="6231" y="848"/>
                  </a:lnTo>
                  <a:lnTo>
                    <a:pt x="6090" y="738"/>
                  </a:lnTo>
                  <a:lnTo>
                    <a:pt x="5933" y="628"/>
                  </a:lnTo>
                  <a:lnTo>
                    <a:pt x="5776" y="518"/>
                  </a:lnTo>
                  <a:lnTo>
                    <a:pt x="5619" y="440"/>
                  </a:lnTo>
                  <a:lnTo>
                    <a:pt x="5447" y="361"/>
                  </a:lnTo>
                  <a:lnTo>
                    <a:pt x="5101" y="220"/>
                  </a:lnTo>
                  <a:lnTo>
                    <a:pt x="4725" y="110"/>
                  </a:lnTo>
                  <a:lnTo>
                    <a:pt x="4332" y="48"/>
                  </a:lnTo>
                  <a:lnTo>
                    <a:pt x="4144" y="16"/>
                  </a:lnTo>
                  <a:lnTo>
                    <a:pt x="3940" y="0"/>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8" name="Google Shape;2206;p41">
              <a:extLst>
                <a:ext uri="{FF2B5EF4-FFF2-40B4-BE49-F238E27FC236}">
                  <a16:creationId xmlns:a16="http://schemas.microsoft.com/office/drawing/2014/main" id="{EF6C3B72-C90F-276E-A9B4-142D61626D4B}"/>
                </a:ext>
              </a:extLst>
            </p:cNvPr>
            <p:cNvSpPr/>
            <p:nvPr/>
          </p:nvSpPr>
          <p:spPr>
            <a:xfrm>
              <a:off x="4856240" y="2442315"/>
              <a:ext cx="167372" cy="181492"/>
            </a:xfrm>
            <a:custGeom>
              <a:avLst/>
              <a:gdLst/>
              <a:ahLst/>
              <a:cxnLst/>
              <a:rect l="l" t="t" r="r" b="b"/>
              <a:pathLst>
                <a:path w="6875" h="7455" extrusionOk="0">
                  <a:moveTo>
                    <a:pt x="3626" y="1"/>
                  </a:moveTo>
                  <a:lnTo>
                    <a:pt x="3312" y="16"/>
                  </a:lnTo>
                  <a:lnTo>
                    <a:pt x="2998" y="63"/>
                  </a:lnTo>
                  <a:lnTo>
                    <a:pt x="2669" y="126"/>
                  </a:lnTo>
                  <a:lnTo>
                    <a:pt x="2339" y="205"/>
                  </a:lnTo>
                  <a:lnTo>
                    <a:pt x="1978" y="330"/>
                  </a:lnTo>
                  <a:lnTo>
                    <a:pt x="1617" y="471"/>
                  </a:lnTo>
                  <a:lnTo>
                    <a:pt x="1225" y="660"/>
                  </a:lnTo>
                  <a:lnTo>
                    <a:pt x="833" y="864"/>
                  </a:lnTo>
                  <a:lnTo>
                    <a:pt x="425" y="1099"/>
                  </a:lnTo>
                  <a:lnTo>
                    <a:pt x="1" y="1382"/>
                  </a:lnTo>
                  <a:lnTo>
                    <a:pt x="1" y="5964"/>
                  </a:lnTo>
                  <a:lnTo>
                    <a:pt x="425" y="6247"/>
                  </a:lnTo>
                  <a:lnTo>
                    <a:pt x="833" y="6498"/>
                  </a:lnTo>
                  <a:lnTo>
                    <a:pt x="1225" y="6717"/>
                  </a:lnTo>
                  <a:lnTo>
                    <a:pt x="1617" y="6921"/>
                  </a:lnTo>
                  <a:lnTo>
                    <a:pt x="1978" y="7078"/>
                  </a:lnTo>
                  <a:lnTo>
                    <a:pt x="2339" y="7204"/>
                  </a:lnTo>
                  <a:lnTo>
                    <a:pt x="2669" y="7314"/>
                  </a:lnTo>
                  <a:lnTo>
                    <a:pt x="2998" y="7377"/>
                  </a:lnTo>
                  <a:lnTo>
                    <a:pt x="3312" y="7439"/>
                  </a:lnTo>
                  <a:lnTo>
                    <a:pt x="3626" y="7455"/>
                  </a:lnTo>
                  <a:lnTo>
                    <a:pt x="3909" y="7455"/>
                  </a:lnTo>
                  <a:lnTo>
                    <a:pt x="4191" y="7424"/>
                  </a:lnTo>
                  <a:lnTo>
                    <a:pt x="4442" y="7392"/>
                  </a:lnTo>
                  <a:lnTo>
                    <a:pt x="4693" y="7314"/>
                  </a:lnTo>
                  <a:lnTo>
                    <a:pt x="4929" y="7235"/>
                  </a:lnTo>
                  <a:lnTo>
                    <a:pt x="5148" y="7125"/>
                  </a:lnTo>
                  <a:lnTo>
                    <a:pt x="5352" y="7000"/>
                  </a:lnTo>
                  <a:lnTo>
                    <a:pt x="5556" y="6859"/>
                  </a:lnTo>
                  <a:lnTo>
                    <a:pt x="5729" y="6717"/>
                  </a:lnTo>
                  <a:lnTo>
                    <a:pt x="5902" y="6545"/>
                  </a:lnTo>
                  <a:lnTo>
                    <a:pt x="6059" y="6356"/>
                  </a:lnTo>
                  <a:lnTo>
                    <a:pt x="6200" y="6168"/>
                  </a:lnTo>
                  <a:lnTo>
                    <a:pt x="6325" y="5964"/>
                  </a:lnTo>
                  <a:lnTo>
                    <a:pt x="6435" y="5744"/>
                  </a:lnTo>
                  <a:lnTo>
                    <a:pt x="6545" y="5525"/>
                  </a:lnTo>
                  <a:lnTo>
                    <a:pt x="6624" y="5289"/>
                  </a:lnTo>
                  <a:lnTo>
                    <a:pt x="6702" y="5054"/>
                  </a:lnTo>
                  <a:lnTo>
                    <a:pt x="6765" y="4803"/>
                  </a:lnTo>
                  <a:lnTo>
                    <a:pt x="6812" y="4552"/>
                  </a:lnTo>
                  <a:lnTo>
                    <a:pt x="6843" y="4301"/>
                  </a:lnTo>
                  <a:lnTo>
                    <a:pt x="6859" y="4049"/>
                  </a:lnTo>
                  <a:lnTo>
                    <a:pt x="6875" y="3783"/>
                  </a:lnTo>
                  <a:lnTo>
                    <a:pt x="6859" y="3532"/>
                  </a:lnTo>
                  <a:lnTo>
                    <a:pt x="6843" y="3280"/>
                  </a:lnTo>
                  <a:lnTo>
                    <a:pt x="6812" y="3029"/>
                  </a:lnTo>
                  <a:lnTo>
                    <a:pt x="6765" y="2778"/>
                  </a:lnTo>
                  <a:lnTo>
                    <a:pt x="6702" y="2527"/>
                  </a:lnTo>
                  <a:lnTo>
                    <a:pt x="6624" y="2276"/>
                  </a:lnTo>
                  <a:lnTo>
                    <a:pt x="6545" y="2041"/>
                  </a:lnTo>
                  <a:lnTo>
                    <a:pt x="6435" y="1821"/>
                  </a:lnTo>
                  <a:lnTo>
                    <a:pt x="6325" y="1601"/>
                  </a:lnTo>
                  <a:lnTo>
                    <a:pt x="6200" y="1397"/>
                  </a:lnTo>
                  <a:lnTo>
                    <a:pt x="6059" y="1193"/>
                  </a:lnTo>
                  <a:lnTo>
                    <a:pt x="5902" y="1005"/>
                  </a:lnTo>
                  <a:lnTo>
                    <a:pt x="5729" y="832"/>
                  </a:lnTo>
                  <a:lnTo>
                    <a:pt x="5556" y="660"/>
                  </a:lnTo>
                  <a:lnTo>
                    <a:pt x="5352" y="518"/>
                  </a:lnTo>
                  <a:lnTo>
                    <a:pt x="5148" y="393"/>
                  </a:lnTo>
                  <a:lnTo>
                    <a:pt x="4929" y="283"/>
                  </a:lnTo>
                  <a:lnTo>
                    <a:pt x="4693" y="189"/>
                  </a:lnTo>
                  <a:lnTo>
                    <a:pt x="4442" y="110"/>
                  </a:lnTo>
                  <a:lnTo>
                    <a:pt x="4191" y="48"/>
                  </a:lnTo>
                  <a:lnTo>
                    <a:pt x="3909" y="16"/>
                  </a:lnTo>
                  <a:lnTo>
                    <a:pt x="3626" y="1"/>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9" name="Google Shape;2207;p41">
              <a:extLst>
                <a:ext uri="{FF2B5EF4-FFF2-40B4-BE49-F238E27FC236}">
                  <a16:creationId xmlns:a16="http://schemas.microsoft.com/office/drawing/2014/main" id="{FC9E54B7-F5FE-2304-7CBA-2EDF2D42C009}"/>
                </a:ext>
              </a:extLst>
            </p:cNvPr>
            <p:cNvSpPr/>
            <p:nvPr/>
          </p:nvSpPr>
          <p:spPr>
            <a:xfrm>
              <a:off x="4856240" y="2442315"/>
              <a:ext cx="167372" cy="181492"/>
            </a:xfrm>
            <a:custGeom>
              <a:avLst/>
              <a:gdLst/>
              <a:ahLst/>
              <a:cxnLst/>
              <a:rect l="l" t="t" r="r" b="b"/>
              <a:pathLst>
                <a:path w="6875" h="7455" fill="none" extrusionOk="0">
                  <a:moveTo>
                    <a:pt x="1" y="1382"/>
                  </a:moveTo>
                  <a:lnTo>
                    <a:pt x="1" y="1382"/>
                  </a:lnTo>
                  <a:lnTo>
                    <a:pt x="425" y="1099"/>
                  </a:lnTo>
                  <a:lnTo>
                    <a:pt x="833" y="864"/>
                  </a:lnTo>
                  <a:lnTo>
                    <a:pt x="1225" y="660"/>
                  </a:lnTo>
                  <a:lnTo>
                    <a:pt x="1617" y="471"/>
                  </a:lnTo>
                  <a:lnTo>
                    <a:pt x="1978" y="330"/>
                  </a:lnTo>
                  <a:lnTo>
                    <a:pt x="2339" y="205"/>
                  </a:lnTo>
                  <a:lnTo>
                    <a:pt x="2669" y="126"/>
                  </a:lnTo>
                  <a:lnTo>
                    <a:pt x="2998" y="63"/>
                  </a:lnTo>
                  <a:lnTo>
                    <a:pt x="3312" y="16"/>
                  </a:lnTo>
                  <a:lnTo>
                    <a:pt x="3626" y="1"/>
                  </a:lnTo>
                  <a:lnTo>
                    <a:pt x="3909" y="16"/>
                  </a:lnTo>
                  <a:lnTo>
                    <a:pt x="4191" y="48"/>
                  </a:lnTo>
                  <a:lnTo>
                    <a:pt x="4442" y="110"/>
                  </a:lnTo>
                  <a:lnTo>
                    <a:pt x="4693" y="189"/>
                  </a:lnTo>
                  <a:lnTo>
                    <a:pt x="4929" y="283"/>
                  </a:lnTo>
                  <a:lnTo>
                    <a:pt x="5148" y="393"/>
                  </a:lnTo>
                  <a:lnTo>
                    <a:pt x="5352" y="518"/>
                  </a:lnTo>
                  <a:lnTo>
                    <a:pt x="5556" y="660"/>
                  </a:lnTo>
                  <a:lnTo>
                    <a:pt x="5729" y="832"/>
                  </a:lnTo>
                  <a:lnTo>
                    <a:pt x="5902" y="1005"/>
                  </a:lnTo>
                  <a:lnTo>
                    <a:pt x="6059" y="1193"/>
                  </a:lnTo>
                  <a:lnTo>
                    <a:pt x="6200" y="1397"/>
                  </a:lnTo>
                  <a:lnTo>
                    <a:pt x="6325" y="1601"/>
                  </a:lnTo>
                  <a:lnTo>
                    <a:pt x="6435" y="1821"/>
                  </a:lnTo>
                  <a:lnTo>
                    <a:pt x="6545" y="2041"/>
                  </a:lnTo>
                  <a:lnTo>
                    <a:pt x="6624" y="2276"/>
                  </a:lnTo>
                  <a:lnTo>
                    <a:pt x="6702" y="2527"/>
                  </a:lnTo>
                  <a:lnTo>
                    <a:pt x="6765" y="2778"/>
                  </a:lnTo>
                  <a:lnTo>
                    <a:pt x="6812" y="3029"/>
                  </a:lnTo>
                  <a:lnTo>
                    <a:pt x="6843" y="3280"/>
                  </a:lnTo>
                  <a:lnTo>
                    <a:pt x="6859" y="3532"/>
                  </a:lnTo>
                  <a:lnTo>
                    <a:pt x="6875" y="3783"/>
                  </a:lnTo>
                  <a:lnTo>
                    <a:pt x="6859" y="4049"/>
                  </a:lnTo>
                  <a:lnTo>
                    <a:pt x="6843" y="4301"/>
                  </a:lnTo>
                  <a:lnTo>
                    <a:pt x="6812" y="4552"/>
                  </a:lnTo>
                  <a:lnTo>
                    <a:pt x="6765" y="4803"/>
                  </a:lnTo>
                  <a:lnTo>
                    <a:pt x="6702" y="5054"/>
                  </a:lnTo>
                  <a:lnTo>
                    <a:pt x="6624" y="5289"/>
                  </a:lnTo>
                  <a:lnTo>
                    <a:pt x="6545" y="5525"/>
                  </a:lnTo>
                  <a:lnTo>
                    <a:pt x="6435" y="5744"/>
                  </a:lnTo>
                  <a:lnTo>
                    <a:pt x="6325" y="5964"/>
                  </a:lnTo>
                  <a:lnTo>
                    <a:pt x="6200" y="6168"/>
                  </a:lnTo>
                  <a:lnTo>
                    <a:pt x="6059" y="6356"/>
                  </a:lnTo>
                  <a:lnTo>
                    <a:pt x="5902" y="6545"/>
                  </a:lnTo>
                  <a:lnTo>
                    <a:pt x="5729" y="6717"/>
                  </a:lnTo>
                  <a:lnTo>
                    <a:pt x="5556" y="6859"/>
                  </a:lnTo>
                  <a:lnTo>
                    <a:pt x="5352" y="7000"/>
                  </a:lnTo>
                  <a:lnTo>
                    <a:pt x="5148" y="7125"/>
                  </a:lnTo>
                  <a:lnTo>
                    <a:pt x="4929" y="7235"/>
                  </a:lnTo>
                  <a:lnTo>
                    <a:pt x="4693" y="7314"/>
                  </a:lnTo>
                  <a:lnTo>
                    <a:pt x="4442" y="7392"/>
                  </a:lnTo>
                  <a:lnTo>
                    <a:pt x="4191" y="7424"/>
                  </a:lnTo>
                  <a:lnTo>
                    <a:pt x="3909" y="7455"/>
                  </a:lnTo>
                  <a:lnTo>
                    <a:pt x="3626" y="7455"/>
                  </a:lnTo>
                  <a:lnTo>
                    <a:pt x="3312" y="7439"/>
                  </a:lnTo>
                  <a:lnTo>
                    <a:pt x="2998" y="7377"/>
                  </a:lnTo>
                  <a:lnTo>
                    <a:pt x="2669" y="7314"/>
                  </a:lnTo>
                  <a:lnTo>
                    <a:pt x="2339" y="7204"/>
                  </a:lnTo>
                  <a:lnTo>
                    <a:pt x="1978" y="7078"/>
                  </a:lnTo>
                  <a:lnTo>
                    <a:pt x="1617" y="6921"/>
                  </a:lnTo>
                  <a:lnTo>
                    <a:pt x="1225" y="6717"/>
                  </a:lnTo>
                  <a:lnTo>
                    <a:pt x="833" y="6498"/>
                  </a:lnTo>
                  <a:lnTo>
                    <a:pt x="425" y="6247"/>
                  </a:lnTo>
                  <a:lnTo>
                    <a:pt x="1" y="5964"/>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0" name="Google Shape;2208;p41">
              <a:extLst>
                <a:ext uri="{FF2B5EF4-FFF2-40B4-BE49-F238E27FC236}">
                  <a16:creationId xmlns:a16="http://schemas.microsoft.com/office/drawing/2014/main" id="{8CC5B0CE-DBA1-F918-F99B-B2484754E599}"/>
                </a:ext>
              </a:extLst>
            </p:cNvPr>
            <p:cNvSpPr/>
            <p:nvPr/>
          </p:nvSpPr>
          <p:spPr>
            <a:xfrm>
              <a:off x="4335886" y="2980642"/>
              <a:ext cx="288464" cy="128030"/>
            </a:xfrm>
            <a:custGeom>
              <a:avLst/>
              <a:gdLst/>
              <a:ahLst/>
              <a:cxnLst/>
              <a:rect l="l" t="t" r="r" b="b"/>
              <a:pathLst>
                <a:path w="11849" h="5259" extrusionOk="0">
                  <a:moveTo>
                    <a:pt x="9333" y="1732"/>
                  </a:moveTo>
                  <a:lnTo>
                    <a:pt x="9306" y="1774"/>
                  </a:lnTo>
                  <a:lnTo>
                    <a:pt x="9275" y="1790"/>
                  </a:lnTo>
                  <a:lnTo>
                    <a:pt x="9275" y="1790"/>
                  </a:lnTo>
                  <a:lnTo>
                    <a:pt x="9333" y="1732"/>
                  </a:lnTo>
                  <a:close/>
                  <a:moveTo>
                    <a:pt x="989" y="1"/>
                  </a:moveTo>
                  <a:lnTo>
                    <a:pt x="879" y="17"/>
                  </a:lnTo>
                  <a:lnTo>
                    <a:pt x="769" y="48"/>
                  </a:lnTo>
                  <a:lnTo>
                    <a:pt x="675" y="79"/>
                  </a:lnTo>
                  <a:lnTo>
                    <a:pt x="597" y="126"/>
                  </a:lnTo>
                  <a:lnTo>
                    <a:pt x="424" y="236"/>
                  </a:lnTo>
                  <a:lnTo>
                    <a:pt x="267" y="377"/>
                  </a:lnTo>
                  <a:lnTo>
                    <a:pt x="141" y="550"/>
                  </a:lnTo>
                  <a:lnTo>
                    <a:pt x="94" y="629"/>
                  </a:lnTo>
                  <a:lnTo>
                    <a:pt x="47" y="723"/>
                  </a:lnTo>
                  <a:lnTo>
                    <a:pt x="32" y="833"/>
                  </a:lnTo>
                  <a:lnTo>
                    <a:pt x="0" y="927"/>
                  </a:lnTo>
                  <a:lnTo>
                    <a:pt x="0" y="1021"/>
                  </a:lnTo>
                  <a:lnTo>
                    <a:pt x="0" y="1131"/>
                  </a:lnTo>
                  <a:lnTo>
                    <a:pt x="16" y="1241"/>
                  </a:lnTo>
                  <a:lnTo>
                    <a:pt x="47" y="1335"/>
                  </a:lnTo>
                  <a:lnTo>
                    <a:pt x="173" y="1680"/>
                  </a:lnTo>
                  <a:lnTo>
                    <a:pt x="330" y="2025"/>
                  </a:lnTo>
                  <a:lnTo>
                    <a:pt x="518" y="2339"/>
                  </a:lnTo>
                  <a:lnTo>
                    <a:pt x="706" y="2653"/>
                  </a:lnTo>
                  <a:lnTo>
                    <a:pt x="926" y="2936"/>
                  </a:lnTo>
                  <a:lnTo>
                    <a:pt x="1161" y="3218"/>
                  </a:lnTo>
                  <a:lnTo>
                    <a:pt x="1413" y="3469"/>
                  </a:lnTo>
                  <a:lnTo>
                    <a:pt x="1679" y="3705"/>
                  </a:lnTo>
                  <a:lnTo>
                    <a:pt x="1962" y="3940"/>
                  </a:lnTo>
                  <a:lnTo>
                    <a:pt x="2260" y="4144"/>
                  </a:lnTo>
                  <a:lnTo>
                    <a:pt x="2558" y="4332"/>
                  </a:lnTo>
                  <a:lnTo>
                    <a:pt x="2888" y="4521"/>
                  </a:lnTo>
                  <a:lnTo>
                    <a:pt x="3217" y="4678"/>
                  </a:lnTo>
                  <a:lnTo>
                    <a:pt x="3563" y="4803"/>
                  </a:lnTo>
                  <a:lnTo>
                    <a:pt x="3908" y="4929"/>
                  </a:lnTo>
                  <a:lnTo>
                    <a:pt x="4269" y="5023"/>
                  </a:lnTo>
                  <a:lnTo>
                    <a:pt x="4598" y="5101"/>
                  </a:lnTo>
                  <a:lnTo>
                    <a:pt x="4944" y="5164"/>
                  </a:lnTo>
                  <a:lnTo>
                    <a:pt x="5305" y="5211"/>
                  </a:lnTo>
                  <a:lnTo>
                    <a:pt x="5650" y="5242"/>
                  </a:lnTo>
                  <a:lnTo>
                    <a:pt x="6011" y="5258"/>
                  </a:lnTo>
                  <a:lnTo>
                    <a:pt x="6372" y="5242"/>
                  </a:lnTo>
                  <a:lnTo>
                    <a:pt x="6717" y="5227"/>
                  </a:lnTo>
                  <a:lnTo>
                    <a:pt x="7078" y="5180"/>
                  </a:lnTo>
                  <a:lnTo>
                    <a:pt x="7423" y="5133"/>
                  </a:lnTo>
                  <a:lnTo>
                    <a:pt x="7769" y="5054"/>
                  </a:lnTo>
                  <a:lnTo>
                    <a:pt x="8114" y="4960"/>
                  </a:lnTo>
                  <a:lnTo>
                    <a:pt x="8459" y="4850"/>
                  </a:lnTo>
                  <a:lnTo>
                    <a:pt x="8773" y="4709"/>
                  </a:lnTo>
                  <a:lnTo>
                    <a:pt x="9102" y="4568"/>
                  </a:lnTo>
                  <a:lnTo>
                    <a:pt x="9401" y="4395"/>
                  </a:lnTo>
                  <a:lnTo>
                    <a:pt x="9699" y="4207"/>
                  </a:lnTo>
                  <a:lnTo>
                    <a:pt x="10060" y="3940"/>
                  </a:lnTo>
                  <a:lnTo>
                    <a:pt x="10389" y="3642"/>
                  </a:lnTo>
                  <a:lnTo>
                    <a:pt x="10703" y="3328"/>
                  </a:lnTo>
                  <a:lnTo>
                    <a:pt x="10970" y="2998"/>
                  </a:lnTo>
                  <a:lnTo>
                    <a:pt x="11221" y="2637"/>
                  </a:lnTo>
                  <a:lnTo>
                    <a:pt x="11441" y="2276"/>
                  </a:lnTo>
                  <a:lnTo>
                    <a:pt x="11629" y="1868"/>
                  </a:lnTo>
                  <a:lnTo>
                    <a:pt x="11802" y="1460"/>
                  </a:lnTo>
                  <a:lnTo>
                    <a:pt x="11817" y="1366"/>
                  </a:lnTo>
                  <a:lnTo>
                    <a:pt x="11833" y="1256"/>
                  </a:lnTo>
                  <a:lnTo>
                    <a:pt x="11849" y="1162"/>
                  </a:lnTo>
                  <a:lnTo>
                    <a:pt x="11833" y="1052"/>
                  </a:lnTo>
                  <a:lnTo>
                    <a:pt x="11817" y="958"/>
                  </a:lnTo>
                  <a:lnTo>
                    <a:pt x="11786" y="848"/>
                  </a:lnTo>
                  <a:lnTo>
                    <a:pt x="11739" y="754"/>
                  </a:lnTo>
                  <a:lnTo>
                    <a:pt x="11692" y="660"/>
                  </a:lnTo>
                  <a:lnTo>
                    <a:pt x="11645" y="581"/>
                  </a:lnTo>
                  <a:lnTo>
                    <a:pt x="11582" y="487"/>
                  </a:lnTo>
                  <a:lnTo>
                    <a:pt x="11504" y="409"/>
                  </a:lnTo>
                  <a:lnTo>
                    <a:pt x="11425" y="346"/>
                  </a:lnTo>
                  <a:lnTo>
                    <a:pt x="11347" y="283"/>
                  </a:lnTo>
                  <a:lnTo>
                    <a:pt x="11252" y="236"/>
                  </a:lnTo>
                  <a:lnTo>
                    <a:pt x="11158" y="205"/>
                  </a:lnTo>
                  <a:lnTo>
                    <a:pt x="11064" y="173"/>
                  </a:lnTo>
                  <a:lnTo>
                    <a:pt x="10954" y="142"/>
                  </a:lnTo>
                  <a:lnTo>
                    <a:pt x="10640" y="142"/>
                  </a:lnTo>
                  <a:lnTo>
                    <a:pt x="10546" y="173"/>
                  </a:lnTo>
                  <a:lnTo>
                    <a:pt x="10452" y="189"/>
                  </a:lnTo>
                  <a:lnTo>
                    <a:pt x="10358" y="236"/>
                  </a:lnTo>
                  <a:lnTo>
                    <a:pt x="10279" y="283"/>
                  </a:lnTo>
                  <a:lnTo>
                    <a:pt x="10107" y="393"/>
                  </a:lnTo>
                  <a:lnTo>
                    <a:pt x="9981" y="534"/>
                  </a:lnTo>
                  <a:lnTo>
                    <a:pt x="9856" y="707"/>
                  </a:lnTo>
                  <a:lnTo>
                    <a:pt x="9777" y="895"/>
                  </a:lnTo>
                  <a:lnTo>
                    <a:pt x="9719" y="1057"/>
                  </a:lnTo>
                  <a:lnTo>
                    <a:pt x="9605" y="1272"/>
                  </a:lnTo>
                  <a:lnTo>
                    <a:pt x="9463" y="1523"/>
                  </a:lnTo>
                  <a:lnTo>
                    <a:pt x="9342" y="1717"/>
                  </a:lnTo>
                  <a:lnTo>
                    <a:pt x="9342" y="1717"/>
                  </a:lnTo>
                  <a:lnTo>
                    <a:pt x="9322" y="1727"/>
                  </a:lnTo>
                  <a:lnTo>
                    <a:pt x="9291" y="1759"/>
                  </a:lnTo>
                  <a:lnTo>
                    <a:pt x="9244" y="1821"/>
                  </a:lnTo>
                  <a:lnTo>
                    <a:pt x="9055" y="2041"/>
                  </a:lnTo>
                  <a:lnTo>
                    <a:pt x="8867" y="2214"/>
                  </a:lnTo>
                  <a:lnTo>
                    <a:pt x="8726" y="2355"/>
                  </a:lnTo>
                  <a:lnTo>
                    <a:pt x="8710" y="2371"/>
                  </a:lnTo>
                  <a:lnTo>
                    <a:pt x="8585" y="2449"/>
                  </a:lnTo>
                  <a:lnTo>
                    <a:pt x="8365" y="2575"/>
                  </a:lnTo>
                  <a:lnTo>
                    <a:pt x="8098" y="2732"/>
                  </a:lnTo>
                  <a:lnTo>
                    <a:pt x="7957" y="2794"/>
                  </a:lnTo>
                  <a:lnTo>
                    <a:pt x="7925" y="2806"/>
                  </a:lnTo>
                  <a:lnTo>
                    <a:pt x="7925" y="2806"/>
                  </a:lnTo>
                  <a:lnTo>
                    <a:pt x="7910" y="2810"/>
                  </a:lnTo>
                  <a:lnTo>
                    <a:pt x="7784" y="2857"/>
                  </a:lnTo>
                  <a:lnTo>
                    <a:pt x="7517" y="2936"/>
                  </a:lnTo>
                  <a:lnTo>
                    <a:pt x="7235" y="3030"/>
                  </a:lnTo>
                  <a:lnTo>
                    <a:pt x="6937" y="3092"/>
                  </a:lnTo>
                  <a:lnTo>
                    <a:pt x="6811" y="3108"/>
                  </a:lnTo>
                  <a:lnTo>
                    <a:pt x="6686" y="3124"/>
                  </a:lnTo>
                  <a:lnTo>
                    <a:pt x="6686" y="3124"/>
                  </a:lnTo>
                  <a:lnTo>
                    <a:pt x="6795" y="3092"/>
                  </a:lnTo>
                  <a:lnTo>
                    <a:pt x="6717" y="3108"/>
                  </a:lnTo>
                  <a:lnTo>
                    <a:pt x="6607" y="3140"/>
                  </a:lnTo>
                  <a:lnTo>
                    <a:pt x="6309" y="3155"/>
                  </a:lnTo>
                  <a:lnTo>
                    <a:pt x="5744" y="3155"/>
                  </a:lnTo>
                  <a:lnTo>
                    <a:pt x="5493" y="3124"/>
                  </a:lnTo>
                  <a:lnTo>
                    <a:pt x="5336" y="3108"/>
                  </a:lnTo>
                  <a:lnTo>
                    <a:pt x="5336" y="3108"/>
                  </a:lnTo>
                  <a:lnTo>
                    <a:pt x="5101" y="3061"/>
                  </a:lnTo>
                  <a:lnTo>
                    <a:pt x="4834" y="3014"/>
                  </a:lnTo>
                  <a:lnTo>
                    <a:pt x="4567" y="2936"/>
                  </a:lnTo>
                  <a:lnTo>
                    <a:pt x="4300" y="2857"/>
                  </a:lnTo>
                  <a:lnTo>
                    <a:pt x="4143" y="2794"/>
                  </a:lnTo>
                  <a:lnTo>
                    <a:pt x="4049" y="2747"/>
                  </a:lnTo>
                  <a:lnTo>
                    <a:pt x="4096" y="2779"/>
                  </a:lnTo>
                  <a:lnTo>
                    <a:pt x="3939" y="2700"/>
                  </a:lnTo>
                  <a:lnTo>
                    <a:pt x="3720" y="2590"/>
                  </a:lnTo>
                  <a:lnTo>
                    <a:pt x="3453" y="2433"/>
                  </a:lnTo>
                  <a:lnTo>
                    <a:pt x="3202" y="2276"/>
                  </a:lnTo>
                  <a:lnTo>
                    <a:pt x="3178" y="2257"/>
                  </a:lnTo>
                  <a:lnTo>
                    <a:pt x="3186" y="2261"/>
                  </a:lnTo>
                  <a:lnTo>
                    <a:pt x="3186" y="2261"/>
                  </a:lnTo>
                  <a:lnTo>
                    <a:pt x="3155" y="2237"/>
                  </a:lnTo>
                  <a:lnTo>
                    <a:pt x="3155" y="2237"/>
                  </a:lnTo>
                  <a:lnTo>
                    <a:pt x="3107" y="2198"/>
                  </a:lnTo>
                  <a:lnTo>
                    <a:pt x="3123" y="2214"/>
                  </a:lnTo>
                  <a:lnTo>
                    <a:pt x="2888" y="2010"/>
                  </a:lnTo>
                  <a:lnTo>
                    <a:pt x="2684" y="1790"/>
                  </a:lnTo>
                  <a:lnTo>
                    <a:pt x="2496" y="1573"/>
                  </a:lnTo>
                  <a:lnTo>
                    <a:pt x="2417" y="1460"/>
                  </a:lnTo>
                  <a:lnTo>
                    <a:pt x="2260" y="1194"/>
                  </a:lnTo>
                  <a:lnTo>
                    <a:pt x="2119" y="911"/>
                  </a:lnTo>
                  <a:lnTo>
                    <a:pt x="2072" y="786"/>
                  </a:lnTo>
                  <a:lnTo>
                    <a:pt x="1978" y="597"/>
                  </a:lnTo>
                  <a:lnTo>
                    <a:pt x="1868" y="425"/>
                  </a:lnTo>
                  <a:lnTo>
                    <a:pt x="1726" y="268"/>
                  </a:lnTo>
                  <a:lnTo>
                    <a:pt x="1570" y="158"/>
                  </a:lnTo>
                  <a:lnTo>
                    <a:pt x="1475" y="95"/>
                  </a:lnTo>
                  <a:lnTo>
                    <a:pt x="1381" y="64"/>
                  </a:lnTo>
                  <a:lnTo>
                    <a:pt x="1287" y="32"/>
                  </a:lnTo>
                  <a:lnTo>
                    <a:pt x="1193" y="17"/>
                  </a:lnTo>
                  <a:lnTo>
                    <a:pt x="1083" y="1"/>
                  </a:lnTo>
                  <a:close/>
                </a:path>
              </a:pathLst>
            </a:custGeom>
            <a:solidFill>
              <a:srgbClr val="3E749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1" name="Google Shape;2209;p41">
              <a:extLst>
                <a:ext uri="{FF2B5EF4-FFF2-40B4-BE49-F238E27FC236}">
                  <a16:creationId xmlns:a16="http://schemas.microsoft.com/office/drawing/2014/main" id="{AD57649D-4C8F-6D0C-E856-CEF1D5DDB905}"/>
                </a:ext>
              </a:extLst>
            </p:cNvPr>
            <p:cNvSpPr/>
            <p:nvPr/>
          </p:nvSpPr>
          <p:spPr>
            <a:xfrm>
              <a:off x="4182293" y="2416338"/>
              <a:ext cx="186458" cy="186458"/>
            </a:xfrm>
            <a:custGeom>
              <a:avLst/>
              <a:gdLst/>
              <a:ahLst/>
              <a:cxnLst/>
              <a:rect l="l" t="t" r="r" b="b"/>
              <a:pathLst>
                <a:path w="7659" h="7659" extrusionOk="0">
                  <a:moveTo>
                    <a:pt x="3830" y="0"/>
                  </a:moveTo>
                  <a:lnTo>
                    <a:pt x="3641" y="16"/>
                  </a:lnTo>
                  <a:lnTo>
                    <a:pt x="3469" y="16"/>
                  </a:lnTo>
                  <a:lnTo>
                    <a:pt x="3092" y="79"/>
                  </a:lnTo>
                  <a:lnTo>
                    <a:pt x="2731" y="173"/>
                  </a:lnTo>
                  <a:lnTo>
                    <a:pt x="2370" y="299"/>
                  </a:lnTo>
                  <a:lnTo>
                    <a:pt x="2025" y="471"/>
                  </a:lnTo>
                  <a:lnTo>
                    <a:pt x="1711" y="659"/>
                  </a:lnTo>
                  <a:lnTo>
                    <a:pt x="1397" y="879"/>
                  </a:lnTo>
                  <a:lnTo>
                    <a:pt x="1256" y="1005"/>
                  </a:lnTo>
                  <a:lnTo>
                    <a:pt x="1130" y="1130"/>
                  </a:lnTo>
                  <a:lnTo>
                    <a:pt x="1005" y="1256"/>
                  </a:lnTo>
                  <a:lnTo>
                    <a:pt x="879" y="1397"/>
                  </a:lnTo>
                  <a:lnTo>
                    <a:pt x="659" y="1695"/>
                  </a:lnTo>
                  <a:lnTo>
                    <a:pt x="471" y="2025"/>
                  </a:lnTo>
                  <a:lnTo>
                    <a:pt x="298" y="2370"/>
                  </a:lnTo>
                  <a:lnTo>
                    <a:pt x="173" y="2731"/>
                  </a:lnTo>
                  <a:lnTo>
                    <a:pt x="110" y="2919"/>
                  </a:lnTo>
                  <a:lnTo>
                    <a:pt x="63" y="3092"/>
                  </a:lnTo>
                  <a:lnTo>
                    <a:pt x="32" y="3280"/>
                  </a:lnTo>
                  <a:lnTo>
                    <a:pt x="16" y="3469"/>
                  </a:lnTo>
                  <a:lnTo>
                    <a:pt x="0" y="3657"/>
                  </a:lnTo>
                  <a:lnTo>
                    <a:pt x="0" y="3830"/>
                  </a:lnTo>
                  <a:lnTo>
                    <a:pt x="32" y="4206"/>
                  </a:lnTo>
                  <a:lnTo>
                    <a:pt x="94" y="4567"/>
                  </a:lnTo>
                  <a:lnTo>
                    <a:pt x="189" y="4944"/>
                  </a:lnTo>
                  <a:lnTo>
                    <a:pt x="298" y="5289"/>
                  </a:lnTo>
                  <a:lnTo>
                    <a:pt x="377" y="5462"/>
                  </a:lnTo>
                  <a:lnTo>
                    <a:pt x="455" y="5634"/>
                  </a:lnTo>
                  <a:lnTo>
                    <a:pt x="550" y="5807"/>
                  </a:lnTo>
                  <a:lnTo>
                    <a:pt x="644" y="5964"/>
                  </a:lnTo>
                  <a:lnTo>
                    <a:pt x="754" y="6121"/>
                  </a:lnTo>
                  <a:lnTo>
                    <a:pt x="863" y="6262"/>
                  </a:lnTo>
                  <a:lnTo>
                    <a:pt x="989" y="6403"/>
                  </a:lnTo>
                  <a:lnTo>
                    <a:pt x="1130" y="6545"/>
                  </a:lnTo>
                  <a:lnTo>
                    <a:pt x="1413" y="6780"/>
                  </a:lnTo>
                  <a:lnTo>
                    <a:pt x="1727" y="7000"/>
                  </a:lnTo>
                  <a:lnTo>
                    <a:pt x="2040" y="7188"/>
                  </a:lnTo>
                  <a:lnTo>
                    <a:pt x="2370" y="7361"/>
                  </a:lnTo>
                  <a:lnTo>
                    <a:pt x="2715" y="7486"/>
                  </a:lnTo>
                  <a:lnTo>
                    <a:pt x="2904" y="7533"/>
                  </a:lnTo>
                  <a:lnTo>
                    <a:pt x="3076" y="7580"/>
                  </a:lnTo>
                  <a:lnTo>
                    <a:pt x="3265" y="7612"/>
                  </a:lnTo>
                  <a:lnTo>
                    <a:pt x="3453" y="7643"/>
                  </a:lnTo>
                  <a:lnTo>
                    <a:pt x="3641" y="7659"/>
                  </a:lnTo>
                  <a:lnTo>
                    <a:pt x="4018" y="7659"/>
                  </a:lnTo>
                  <a:lnTo>
                    <a:pt x="4206" y="7643"/>
                  </a:lnTo>
                  <a:lnTo>
                    <a:pt x="4567" y="7580"/>
                  </a:lnTo>
                  <a:lnTo>
                    <a:pt x="4944" y="7486"/>
                  </a:lnTo>
                  <a:lnTo>
                    <a:pt x="5289" y="7361"/>
                  </a:lnTo>
                  <a:lnTo>
                    <a:pt x="5634" y="7204"/>
                  </a:lnTo>
                  <a:lnTo>
                    <a:pt x="5964" y="7000"/>
                  </a:lnTo>
                  <a:lnTo>
                    <a:pt x="6262" y="6780"/>
                  </a:lnTo>
                  <a:lnTo>
                    <a:pt x="6403" y="6670"/>
                  </a:lnTo>
                  <a:lnTo>
                    <a:pt x="6545" y="6545"/>
                  </a:lnTo>
                  <a:lnTo>
                    <a:pt x="6654" y="6403"/>
                  </a:lnTo>
                  <a:lnTo>
                    <a:pt x="6780" y="6262"/>
                  </a:lnTo>
                  <a:lnTo>
                    <a:pt x="7000" y="5964"/>
                  </a:lnTo>
                  <a:lnTo>
                    <a:pt x="7204" y="5634"/>
                  </a:lnTo>
                  <a:lnTo>
                    <a:pt x="7361" y="5289"/>
                  </a:lnTo>
                  <a:lnTo>
                    <a:pt x="7502" y="4928"/>
                  </a:lnTo>
                  <a:lnTo>
                    <a:pt x="7549" y="4740"/>
                  </a:lnTo>
                  <a:lnTo>
                    <a:pt x="7596" y="4567"/>
                  </a:lnTo>
                  <a:lnTo>
                    <a:pt x="7627" y="4379"/>
                  </a:lnTo>
                  <a:lnTo>
                    <a:pt x="7659" y="4191"/>
                  </a:lnTo>
                  <a:lnTo>
                    <a:pt x="7659" y="4018"/>
                  </a:lnTo>
                  <a:lnTo>
                    <a:pt x="7659" y="3830"/>
                  </a:lnTo>
                  <a:lnTo>
                    <a:pt x="7627" y="3453"/>
                  </a:lnTo>
                  <a:lnTo>
                    <a:pt x="7565" y="3092"/>
                  </a:lnTo>
                  <a:lnTo>
                    <a:pt x="7486" y="2715"/>
                  </a:lnTo>
                  <a:lnTo>
                    <a:pt x="7361" y="2370"/>
                  </a:lnTo>
                  <a:lnTo>
                    <a:pt x="7298" y="2197"/>
                  </a:lnTo>
                  <a:lnTo>
                    <a:pt x="7219" y="2025"/>
                  </a:lnTo>
                  <a:lnTo>
                    <a:pt x="7125" y="1852"/>
                  </a:lnTo>
                  <a:lnTo>
                    <a:pt x="7031" y="1695"/>
                  </a:lnTo>
                  <a:lnTo>
                    <a:pt x="6921" y="1538"/>
                  </a:lnTo>
                  <a:lnTo>
                    <a:pt x="6796" y="1397"/>
                  </a:lnTo>
                  <a:lnTo>
                    <a:pt x="6670" y="1256"/>
                  </a:lnTo>
                  <a:lnTo>
                    <a:pt x="6545" y="1130"/>
                  </a:lnTo>
                  <a:lnTo>
                    <a:pt x="6246" y="879"/>
                  </a:lnTo>
                  <a:lnTo>
                    <a:pt x="5948" y="659"/>
                  </a:lnTo>
                  <a:lnTo>
                    <a:pt x="5634" y="471"/>
                  </a:lnTo>
                  <a:lnTo>
                    <a:pt x="5289" y="314"/>
                  </a:lnTo>
                  <a:lnTo>
                    <a:pt x="4944" y="173"/>
                  </a:lnTo>
                  <a:lnTo>
                    <a:pt x="4771" y="126"/>
                  </a:lnTo>
                  <a:lnTo>
                    <a:pt x="4583" y="79"/>
                  </a:lnTo>
                  <a:lnTo>
                    <a:pt x="4410" y="47"/>
                  </a:lnTo>
                  <a:lnTo>
                    <a:pt x="4222" y="16"/>
                  </a:lnTo>
                  <a:lnTo>
                    <a:pt x="4034" y="16"/>
                  </a:lnTo>
                  <a:lnTo>
                    <a:pt x="3830"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2" name="Google Shape;2210;p41">
              <a:extLst>
                <a:ext uri="{FF2B5EF4-FFF2-40B4-BE49-F238E27FC236}">
                  <a16:creationId xmlns:a16="http://schemas.microsoft.com/office/drawing/2014/main" id="{2070B225-7FA7-9218-8A5F-FB7FAFE82593}"/>
                </a:ext>
              </a:extLst>
            </p:cNvPr>
            <p:cNvSpPr/>
            <p:nvPr/>
          </p:nvSpPr>
          <p:spPr>
            <a:xfrm>
              <a:off x="4219736" y="2453782"/>
              <a:ext cx="111963" cy="111573"/>
            </a:xfrm>
            <a:custGeom>
              <a:avLst/>
              <a:gdLst/>
              <a:ahLst/>
              <a:cxnLst/>
              <a:rect l="l" t="t" r="r" b="b"/>
              <a:pathLst>
                <a:path w="4599" h="4583" extrusionOk="0">
                  <a:moveTo>
                    <a:pt x="2292" y="0"/>
                  </a:moveTo>
                  <a:lnTo>
                    <a:pt x="2072" y="16"/>
                  </a:lnTo>
                  <a:lnTo>
                    <a:pt x="1852" y="47"/>
                  </a:lnTo>
                  <a:lnTo>
                    <a:pt x="1632" y="94"/>
                  </a:lnTo>
                  <a:lnTo>
                    <a:pt x="1428" y="189"/>
                  </a:lnTo>
                  <a:lnTo>
                    <a:pt x="1224" y="283"/>
                  </a:lnTo>
                  <a:lnTo>
                    <a:pt x="1020" y="393"/>
                  </a:lnTo>
                  <a:lnTo>
                    <a:pt x="848" y="534"/>
                  </a:lnTo>
                  <a:lnTo>
                    <a:pt x="675" y="675"/>
                  </a:lnTo>
                  <a:lnTo>
                    <a:pt x="518" y="848"/>
                  </a:lnTo>
                  <a:lnTo>
                    <a:pt x="377" y="1020"/>
                  </a:lnTo>
                  <a:lnTo>
                    <a:pt x="267" y="1209"/>
                  </a:lnTo>
                  <a:lnTo>
                    <a:pt x="157" y="1413"/>
                  </a:lnTo>
                  <a:lnTo>
                    <a:pt x="94" y="1617"/>
                  </a:lnTo>
                  <a:lnTo>
                    <a:pt x="32" y="1836"/>
                  </a:lnTo>
                  <a:lnTo>
                    <a:pt x="0" y="2056"/>
                  </a:lnTo>
                  <a:lnTo>
                    <a:pt x="0" y="2292"/>
                  </a:lnTo>
                  <a:lnTo>
                    <a:pt x="16" y="2527"/>
                  </a:lnTo>
                  <a:lnTo>
                    <a:pt x="63" y="2747"/>
                  </a:lnTo>
                  <a:lnTo>
                    <a:pt x="126" y="2966"/>
                  </a:lnTo>
                  <a:lnTo>
                    <a:pt x="204" y="3170"/>
                  </a:lnTo>
                  <a:lnTo>
                    <a:pt x="298" y="3374"/>
                  </a:lnTo>
                  <a:lnTo>
                    <a:pt x="408" y="3563"/>
                  </a:lnTo>
                  <a:lnTo>
                    <a:pt x="534" y="3751"/>
                  </a:lnTo>
                  <a:lnTo>
                    <a:pt x="691" y="3908"/>
                  </a:lnTo>
                  <a:lnTo>
                    <a:pt x="848" y="4049"/>
                  </a:lnTo>
                  <a:lnTo>
                    <a:pt x="1020" y="4191"/>
                  </a:lnTo>
                  <a:lnTo>
                    <a:pt x="1209" y="4300"/>
                  </a:lnTo>
                  <a:lnTo>
                    <a:pt x="1397" y="4410"/>
                  </a:lnTo>
                  <a:lnTo>
                    <a:pt x="1617" y="4489"/>
                  </a:lnTo>
                  <a:lnTo>
                    <a:pt x="1836" y="4536"/>
                  </a:lnTo>
                  <a:lnTo>
                    <a:pt x="2056" y="4583"/>
                  </a:lnTo>
                  <a:lnTo>
                    <a:pt x="2511" y="4583"/>
                  </a:lnTo>
                  <a:lnTo>
                    <a:pt x="2747" y="4536"/>
                  </a:lnTo>
                  <a:lnTo>
                    <a:pt x="2951" y="4489"/>
                  </a:lnTo>
                  <a:lnTo>
                    <a:pt x="3170" y="4410"/>
                  </a:lnTo>
                  <a:lnTo>
                    <a:pt x="3374" y="4300"/>
                  </a:lnTo>
                  <a:lnTo>
                    <a:pt x="3563" y="4191"/>
                  </a:lnTo>
                  <a:lnTo>
                    <a:pt x="3751" y="4049"/>
                  </a:lnTo>
                  <a:lnTo>
                    <a:pt x="3908" y="3908"/>
                  </a:lnTo>
                  <a:lnTo>
                    <a:pt x="4065" y="3735"/>
                  </a:lnTo>
                  <a:lnTo>
                    <a:pt x="4206" y="3563"/>
                  </a:lnTo>
                  <a:lnTo>
                    <a:pt x="4332" y="3374"/>
                  </a:lnTo>
                  <a:lnTo>
                    <a:pt x="4426" y="3170"/>
                  </a:lnTo>
                  <a:lnTo>
                    <a:pt x="4504" y="2966"/>
                  </a:lnTo>
                  <a:lnTo>
                    <a:pt x="4551" y="2747"/>
                  </a:lnTo>
                  <a:lnTo>
                    <a:pt x="4583" y="2527"/>
                  </a:lnTo>
                  <a:lnTo>
                    <a:pt x="4599" y="2292"/>
                  </a:lnTo>
                  <a:lnTo>
                    <a:pt x="4567" y="2056"/>
                  </a:lnTo>
                  <a:lnTo>
                    <a:pt x="4536" y="1836"/>
                  </a:lnTo>
                  <a:lnTo>
                    <a:pt x="4473" y="1617"/>
                  </a:lnTo>
                  <a:lnTo>
                    <a:pt x="4394" y="1413"/>
                  </a:lnTo>
                  <a:lnTo>
                    <a:pt x="4300" y="1209"/>
                  </a:lnTo>
                  <a:lnTo>
                    <a:pt x="4175" y="1020"/>
                  </a:lnTo>
                  <a:lnTo>
                    <a:pt x="4049" y="848"/>
                  </a:lnTo>
                  <a:lnTo>
                    <a:pt x="3908" y="675"/>
                  </a:lnTo>
                  <a:lnTo>
                    <a:pt x="3751" y="534"/>
                  </a:lnTo>
                  <a:lnTo>
                    <a:pt x="3578" y="393"/>
                  </a:lnTo>
                  <a:lnTo>
                    <a:pt x="3390" y="283"/>
                  </a:lnTo>
                  <a:lnTo>
                    <a:pt x="3186" y="173"/>
                  </a:lnTo>
                  <a:lnTo>
                    <a:pt x="2982" y="94"/>
                  </a:lnTo>
                  <a:lnTo>
                    <a:pt x="2762" y="47"/>
                  </a:lnTo>
                  <a:lnTo>
                    <a:pt x="2527" y="16"/>
                  </a:lnTo>
                  <a:lnTo>
                    <a:pt x="2292"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3" name="Google Shape;2211;p41">
              <a:extLst>
                <a:ext uri="{FF2B5EF4-FFF2-40B4-BE49-F238E27FC236}">
                  <a16:creationId xmlns:a16="http://schemas.microsoft.com/office/drawing/2014/main" id="{5992A0DF-04E2-1080-ADED-F9C9FB9875D0}"/>
                </a:ext>
              </a:extLst>
            </p:cNvPr>
            <p:cNvSpPr/>
            <p:nvPr/>
          </p:nvSpPr>
          <p:spPr>
            <a:xfrm>
              <a:off x="4480691" y="2416338"/>
              <a:ext cx="186458" cy="186458"/>
            </a:xfrm>
            <a:custGeom>
              <a:avLst/>
              <a:gdLst/>
              <a:ahLst/>
              <a:cxnLst/>
              <a:rect l="l" t="t" r="r" b="b"/>
              <a:pathLst>
                <a:path w="7659" h="7659" extrusionOk="0">
                  <a:moveTo>
                    <a:pt x="3829" y="0"/>
                  </a:moveTo>
                  <a:lnTo>
                    <a:pt x="3641" y="16"/>
                  </a:lnTo>
                  <a:lnTo>
                    <a:pt x="3453" y="16"/>
                  </a:lnTo>
                  <a:lnTo>
                    <a:pt x="3092" y="79"/>
                  </a:lnTo>
                  <a:lnTo>
                    <a:pt x="2715" y="173"/>
                  </a:lnTo>
                  <a:lnTo>
                    <a:pt x="2370" y="299"/>
                  </a:lnTo>
                  <a:lnTo>
                    <a:pt x="2025" y="471"/>
                  </a:lnTo>
                  <a:lnTo>
                    <a:pt x="1695" y="659"/>
                  </a:lnTo>
                  <a:lnTo>
                    <a:pt x="1397" y="879"/>
                  </a:lnTo>
                  <a:lnTo>
                    <a:pt x="1256" y="1005"/>
                  </a:lnTo>
                  <a:lnTo>
                    <a:pt x="1114" y="1130"/>
                  </a:lnTo>
                  <a:lnTo>
                    <a:pt x="989" y="1256"/>
                  </a:lnTo>
                  <a:lnTo>
                    <a:pt x="879" y="1397"/>
                  </a:lnTo>
                  <a:lnTo>
                    <a:pt x="659" y="1695"/>
                  </a:lnTo>
                  <a:lnTo>
                    <a:pt x="455" y="2025"/>
                  </a:lnTo>
                  <a:lnTo>
                    <a:pt x="298" y="2370"/>
                  </a:lnTo>
                  <a:lnTo>
                    <a:pt x="157" y="2731"/>
                  </a:lnTo>
                  <a:lnTo>
                    <a:pt x="110" y="2919"/>
                  </a:lnTo>
                  <a:lnTo>
                    <a:pt x="63" y="3092"/>
                  </a:lnTo>
                  <a:lnTo>
                    <a:pt x="31" y="3280"/>
                  </a:lnTo>
                  <a:lnTo>
                    <a:pt x="0" y="3469"/>
                  </a:lnTo>
                  <a:lnTo>
                    <a:pt x="0" y="3657"/>
                  </a:lnTo>
                  <a:lnTo>
                    <a:pt x="0" y="3830"/>
                  </a:lnTo>
                  <a:lnTo>
                    <a:pt x="31" y="4206"/>
                  </a:lnTo>
                  <a:lnTo>
                    <a:pt x="79" y="4567"/>
                  </a:lnTo>
                  <a:lnTo>
                    <a:pt x="173" y="4944"/>
                  </a:lnTo>
                  <a:lnTo>
                    <a:pt x="298" y="5289"/>
                  </a:lnTo>
                  <a:lnTo>
                    <a:pt x="361" y="5462"/>
                  </a:lnTo>
                  <a:lnTo>
                    <a:pt x="439" y="5634"/>
                  </a:lnTo>
                  <a:lnTo>
                    <a:pt x="534" y="5807"/>
                  </a:lnTo>
                  <a:lnTo>
                    <a:pt x="628" y="5964"/>
                  </a:lnTo>
                  <a:lnTo>
                    <a:pt x="738" y="6121"/>
                  </a:lnTo>
                  <a:lnTo>
                    <a:pt x="847" y="6262"/>
                  </a:lnTo>
                  <a:lnTo>
                    <a:pt x="989" y="6403"/>
                  </a:lnTo>
                  <a:lnTo>
                    <a:pt x="1114" y="6545"/>
                  </a:lnTo>
                  <a:lnTo>
                    <a:pt x="1412" y="6780"/>
                  </a:lnTo>
                  <a:lnTo>
                    <a:pt x="1711" y="7000"/>
                  </a:lnTo>
                  <a:lnTo>
                    <a:pt x="2025" y="7188"/>
                  </a:lnTo>
                  <a:lnTo>
                    <a:pt x="2370" y="7361"/>
                  </a:lnTo>
                  <a:lnTo>
                    <a:pt x="2715" y="7486"/>
                  </a:lnTo>
                  <a:lnTo>
                    <a:pt x="2888" y="7533"/>
                  </a:lnTo>
                  <a:lnTo>
                    <a:pt x="3060" y="7580"/>
                  </a:lnTo>
                  <a:lnTo>
                    <a:pt x="3249" y="7612"/>
                  </a:lnTo>
                  <a:lnTo>
                    <a:pt x="3437" y="7643"/>
                  </a:lnTo>
                  <a:lnTo>
                    <a:pt x="3625" y="7659"/>
                  </a:lnTo>
                  <a:lnTo>
                    <a:pt x="4002" y="7659"/>
                  </a:lnTo>
                  <a:lnTo>
                    <a:pt x="4190" y="7643"/>
                  </a:lnTo>
                  <a:lnTo>
                    <a:pt x="4567" y="7580"/>
                  </a:lnTo>
                  <a:lnTo>
                    <a:pt x="4928" y="7486"/>
                  </a:lnTo>
                  <a:lnTo>
                    <a:pt x="5289" y="7361"/>
                  </a:lnTo>
                  <a:lnTo>
                    <a:pt x="5634" y="7204"/>
                  </a:lnTo>
                  <a:lnTo>
                    <a:pt x="5948" y="7000"/>
                  </a:lnTo>
                  <a:lnTo>
                    <a:pt x="6246" y="6780"/>
                  </a:lnTo>
                  <a:lnTo>
                    <a:pt x="6403" y="6670"/>
                  </a:lnTo>
                  <a:lnTo>
                    <a:pt x="6529" y="6545"/>
                  </a:lnTo>
                  <a:lnTo>
                    <a:pt x="6654" y="6403"/>
                  </a:lnTo>
                  <a:lnTo>
                    <a:pt x="6764" y="6262"/>
                  </a:lnTo>
                  <a:lnTo>
                    <a:pt x="6984" y="5964"/>
                  </a:lnTo>
                  <a:lnTo>
                    <a:pt x="7188" y="5634"/>
                  </a:lnTo>
                  <a:lnTo>
                    <a:pt x="7360" y="5289"/>
                  </a:lnTo>
                  <a:lnTo>
                    <a:pt x="7486" y="4928"/>
                  </a:lnTo>
                  <a:lnTo>
                    <a:pt x="7549" y="4740"/>
                  </a:lnTo>
                  <a:lnTo>
                    <a:pt x="7580" y="4567"/>
                  </a:lnTo>
                  <a:lnTo>
                    <a:pt x="7627" y="4379"/>
                  </a:lnTo>
                  <a:lnTo>
                    <a:pt x="7643" y="4191"/>
                  </a:lnTo>
                  <a:lnTo>
                    <a:pt x="7659" y="4018"/>
                  </a:lnTo>
                  <a:lnTo>
                    <a:pt x="7643" y="3830"/>
                  </a:lnTo>
                  <a:lnTo>
                    <a:pt x="7627" y="3453"/>
                  </a:lnTo>
                  <a:lnTo>
                    <a:pt x="7564" y="3092"/>
                  </a:lnTo>
                  <a:lnTo>
                    <a:pt x="7470" y="2715"/>
                  </a:lnTo>
                  <a:lnTo>
                    <a:pt x="7360" y="2370"/>
                  </a:lnTo>
                  <a:lnTo>
                    <a:pt x="7282" y="2197"/>
                  </a:lnTo>
                  <a:lnTo>
                    <a:pt x="7203" y="2025"/>
                  </a:lnTo>
                  <a:lnTo>
                    <a:pt x="7109" y="1852"/>
                  </a:lnTo>
                  <a:lnTo>
                    <a:pt x="7015" y="1695"/>
                  </a:lnTo>
                  <a:lnTo>
                    <a:pt x="6905" y="1538"/>
                  </a:lnTo>
                  <a:lnTo>
                    <a:pt x="6795" y="1397"/>
                  </a:lnTo>
                  <a:lnTo>
                    <a:pt x="6670" y="1256"/>
                  </a:lnTo>
                  <a:lnTo>
                    <a:pt x="6529" y="1130"/>
                  </a:lnTo>
                  <a:lnTo>
                    <a:pt x="6246" y="879"/>
                  </a:lnTo>
                  <a:lnTo>
                    <a:pt x="5932" y="659"/>
                  </a:lnTo>
                  <a:lnTo>
                    <a:pt x="5618" y="471"/>
                  </a:lnTo>
                  <a:lnTo>
                    <a:pt x="5289" y="314"/>
                  </a:lnTo>
                  <a:lnTo>
                    <a:pt x="4944" y="173"/>
                  </a:lnTo>
                  <a:lnTo>
                    <a:pt x="4755" y="126"/>
                  </a:lnTo>
                  <a:lnTo>
                    <a:pt x="4583" y="79"/>
                  </a:lnTo>
                  <a:lnTo>
                    <a:pt x="4394" y="47"/>
                  </a:lnTo>
                  <a:lnTo>
                    <a:pt x="4206" y="16"/>
                  </a:lnTo>
                  <a:lnTo>
                    <a:pt x="4018" y="16"/>
                  </a:lnTo>
                  <a:lnTo>
                    <a:pt x="3829"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4" name="Google Shape;2212;p41">
              <a:extLst>
                <a:ext uri="{FF2B5EF4-FFF2-40B4-BE49-F238E27FC236}">
                  <a16:creationId xmlns:a16="http://schemas.microsoft.com/office/drawing/2014/main" id="{8D922CBF-F3E8-FE78-E21C-D88DCAC3EAB8}"/>
                </a:ext>
              </a:extLst>
            </p:cNvPr>
            <p:cNvSpPr/>
            <p:nvPr/>
          </p:nvSpPr>
          <p:spPr>
            <a:xfrm>
              <a:off x="4517745" y="2453782"/>
              <a:ext cx="111963" cy="111573"/>
            </a:xfrm>
            <a:custGeom>
              <a:avLst/>
              <a:gdLst/>
              <a:ahLst/>
              <a:cxnLst/>
              <a:rect l="l" t="t" r="r" b="b"/>
              <a:pathLst>
                <a:path w="4599" h="4583" extrusionOk="0">
                  <a:moveTo>
                    <a:pt x="2307" y="0"/>
                  </a:moveTo>
                  <a:lnTo>
                    <a:pt x="2072" y="16"/>
                  </a:lnTo>
                  <a:lnTo>
                    <a:pt x="1852" y="47"/>
                  </a:lnTo>
                  <a:lnTo>
                    <a:pt x="1632" y="94"/>
                  </a:lnTo>
                  <a:lnTo>
                    <a:pt x="1428" y="189"/>
                  </a:lnTo>
                  <a:lnTo>
                    <a:pt x="1224" y="283"/>
                  </a:lnTo>
                  <a:lnTo>
                    <a:pt x="1036" y="393"/>
                  </a:lnTo>
                  <a:lnTo>
                    <a:pt x="848" y="534"/>
                  </a:lnTo>
                  <a:lnTo>
                    <a:pt x="675" y="675"/>
                  </a:lnTo>
                  <a:lnTo>
                    <a:pt x="534" y="848"/>
                  </a:lnTo>
                  <a:lnTo>
                    <a:pt x="393" y="1020"/>
                  </a:lnTo>
                  <a:lnTo>
                    <a:pt x="267" y="1209"/>
                  </a:lnTo>
                  <a:lnTo>
                    <a:pt x="173" y="1413"/>
                  </a:lnTo>
                  <a:lnTo>
                    <a:pt x="94" y="1617"/>
                  </a:lnTo>
                  <a:lnTo>
                    <a:pt x="32" y="1836"/>
                  </a:lnTo>
                  <a:lnTo>
                    <a:pt x="16" y="2056"/>
                  </a:lnTo>
                  <a:lnTo>
                    <a:pt x="0" y="2292"/>
                  </a:lnTo>
                  <a:lnTo>
                    <a:pt x="32" y="2527"/>
                  </a:lnTo>
                  <a:lnTo>
                    <a:pt x="63" y="2747"/>
                  </a:lnTo>
                  <a:lnTo>
                    <a:pt x="126" y="2966"/>
                  </a:lnTo>
                  <a:lnTo>
                    <a:pt x="204" y="3170"/>
                  </a:lnTo>
                  <a:lnTo>
                    <a:pt x="299" y="3374"/>
                  </a:lnTo>
                  <a:lnTo>
                    <a:pt x="424" y="3563"/>
                  </a:lnTo>
                  <a:lnTo>
                    <a:pt x="550" y="3751"/>
                  </a:lnTo>
                  <a:lnTo>
                    <a:pt x="691" y="3908"/>
                  </a:lnTo>
                  <a:lnTo>
                    <a:pt x="848" y="4049"/>
                  </a:lnTo>
                  <a:lnTo>
                    <a:pt x="1020" y="4191"/>
                  </a:lnTo>
                  <a:lnTo>
                    <a:pt x="1209" y="4300"/>
                  </a:lnTo>
                  <a:lnTo>
                    <a:pt x="1413" y="4410"/>
                  </a:lnTo>
                  <a:lnTo>
                    <a:pt x="1617" y="4489"/>
                  </a:lnTo>
                  <a:lnTo>
                    <a:pt x="1836" y="4536"/>
                  </a:lnTo>
                  <a:lnTo>
                    <a:pt x="2056" y="4583"/>
                  </a:lnTo>
                  <a:lnTo>
                    <a:pt x="2527" y="4583"/>
                  </a:lnTo>
                  <a:lnTo>
                    <a:pt x="2747" y="4536"/>
                  </a:lnTo>
                  <a:lnTo>
                    <a:pt x="2966" y="4489"/>
                  </a:lnTo>
                  <a:lnTo>
                    <a:pt x="3170" y="4410"/>
                  </a:lnTo>
                  <a:lnTo>
                    <a:pt x="3374" y="4300"/>
                  </a:lnTo>
                  <a:lnTo>
                    <a:pt x="3563" y="4191"/>
                  </a:lnTo>
                  <a:lnTo>
                    <a:pt x="3751" y="4049"/>
                  </a:lnTo>
                  <a:lnTo>
                    <a:pt x="3924" y="3908"/>
                  </a:lnTo>
                  <a:lnTo>
                    <a:pt x="4081" y="3735"/>
                  </a:lnTo>
                  <a:lnTo>
                    <a:pt x="4206" y="3563"/>
                  </a:lnTo>
                  <a:lnTo>
                    <a:pt x="4332" y="3374"/>
                  </a:lnTo>
                  <a:lnTo>
                    <a:pt x="4426" y="3170"/>
                  </a:lnTo>
                  <a:lnTo>
                    <a:pt x="4504" y="2966"/>
                  </a:lnTo>
                  <a:lnTo>
                    <a:pt x="4567" y="2747"/>
                  </a:lnTo>
                  <a:lnTo>
                    <a:pt x="4599" y="2527"/>
                  </a:lnTo>
                  <a:lnTo>
                    <a:pt x="4599" y="2292"/>
                  </a:lnTo>
                  <a:lnTo>
                    <a:pt x="4583" y="2056"/>
                  </a:lnTo>
                  <a:lnTo>
                    <a:pt x="4536" y="1836"/>
                  </a:lnTo>
                  <a:lnTo>
                    <a:pt x="4473" y="1617"/>
                  </a:lnTo>
                  <a:lnTo>
                    <a:pt x="4395" y="1413"/>
                  </a:lnTo>
                  <a:lnTo>
                    <a:pt x="4300" y="1209"/>
                  </a:lnTo>
                  <a:lnTo>
                    <a:pt x="4191" y="1020"/>
                  </a:lnTo>
                  <a:lnTo>
                    <a:pt x="4049" y="848"/>
                  </a:lnTo>
                  <a:lnTo>
                    <a:pt x="3908" y="675"/>
                  </a:lnTo>
                  <a:lnTo>
                    <a:pt x="3751" y="534"/>
                  </a:lnTo>
                  <a:lnTo>
                    <a:pt x="3578" y="393"/>
                  </a:lnTo>
                  <a:lnTo>
                    <a:pt x="3390" y="283"/>
                  </a:lnTo>
                  <a:lnTo>
                    <a:pt x="3202" y="173"/>
                  </a:lnTo>
                  <a:lnTo>
                    <a:pt x="2982" y="94"/>
                  </a:lnTo>
                  <a:lnTo>
                    <a:pt x="2762" y="47"/>
                  </a:lnTo>
                  <a:lnTo>
                    <a:pt x="2543" y="16"/>
                  </a:lnTo>
                  <a:lnTo>
                    <a:pt x="2307"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5" name="Google Shape;2213;p41">
              <a:extLst>
                <a:ext uri="{FF2B5EF4-FFF2-40B4-BE49-F238E27FC236}">
                  <a16:creationId xmlns:a16="http://schemas.microsoft.com/office/drawing/2014/main" id="{F63D71A3-7AEF-0A5C-24C6-55AACC88BC22}"/>
                </a:ext>
              </a:extLst>
            </p:cNvPr>
            <p:cNvSpPr/>
            <p:nvPr/>
          </p:nvSpPr>
          <p:spPr>
            <a:xfrm>
              <a:off x="4306453" y="2663542"/>
              <a:ext cx="241502" cy="127616"/>
            </a:xfrm>
            <a:custGeom>
              <a:avLst/>
              <a:gdLst/>
              <a:ahLst/>
              <a:cxnLst/>
              <a:rect l="l" t="t" r="r" b="b"/>
              <a:pathLst>
                <a:path w="9920" h="5242" extrusionOk="0">
                  <a:moveTo>
                    <a:pt x="64" y="0"/>
                  </a:moveTo>
                  <a:lnTo>
                    <a:pt x="32" y="330"/>
                  </a:lnTo>
                  <a:lnTo>
                    <a:pt x="1" y="644"/>
                  </a:lnTo>
                  <a:lnTo>
                    <a:pt x="1" y="942"/>
                  </a:lnTo>
                  <a:lnTo>
                    <a:pt x="16" y="1240"/>
                  </a:lnTo>
                  <a:lnTo>
                    <a:pt x="48" y="1522"/>
                  </a:lnTo>
                  <a:lnTo>
                    <a:pt x="95" y="1789"/>
                  </a:lnTo>
                  <a:lnTo>
                    <a:pt x="158" y="2056"/>
                  </a:lnTo>
                  <a:lnTo>
                    <a:pt x="236" y="2307"/>
                  </a:lnTo>
                  <a:lnTo>
                    <a:pt x="315" y="2542"/>
                  </a:lnTo>
                  <a:lnTo>
                    <a:pt x="424" y="2778"/>
                  </a:lnTo>
                  <a:lnTo>
                    <a:pt x="534" y="2998"/>
                  </a:lnTo>
                  <a:lnTo>
                    <a:pt x="660" y="3202"/>
                  </a:lnTo>
                  <a:lnTo>
                    <a:pt x="801" y="3406"/>
                  </a:lnTo>
                  <a:lnTo>
                    <a:pt x="942" y="3594"/>
                  </a:lnTo>
                  <a:lnTo>
                    <a:pt x="1115" y="3767"/>
                  </a:lnTo>
                  <a:lnTo>
                    <a:pt x="1272" y="3939"/>
                  </a:lnTo>
                  <a:lnTo>
                    <a:pt x="1460" y="4096"/>
                  </a:lnTo>
                  <a:lnTo>
                    <a:pt x="1649" y="4237"/>
                  </a:lnTo>
                  <a:lnTo>
                    <a:pt x="1837" y="4379"/>
                  </a:lnTo>
                  <a:lnTo>
                    <a:pt x="2041" y="4504"/>
                  </a:lnTo>
                  <a:lnTo>
                    <a:pt x="2261" y="4630"/>
                  </a:lnTo>
                  <a:lnTo>
                    <a:pt x="2480" y="4724"/>
                  </a:lnTo>
                  <a:lnTo>
                    <a:pt x="2700" y="4818"/>
                  </a:lnTo>
                  <a:lnTo>
                    <a:pt x="2920" y="4912"/>
                  </a:lnTo>
                  <a:lnTo>
                    <a:pt x="3155" y="4991"/>
                  </a:lnTo>
                  <a:lnTo>
                    <a:pt x="3391" y="5053"/>
                  </a:lnTo>
                  <a:lnTo>
                    <a:pt x="3642" y="5116"/>
                  </a:lnTo>
                  <a:lnTo>
                    <a:pt x="3877" y="5148"/>
                  </a:lnTo>
                  <a:lnTo>
                    <a:pt x="4128" y="5195"/>
                  </a:lnTo>
                  <a:lnTo>
                    <a:pt x="4379" y="5210"/>
                  </a:lnTo>
                  <a:lnTo>
                    <a:pt x="4630" y="5226"/>
                  </a:lnTo>
                  <a:lnTo>
                    <a:pt x="4881" y="5242"/>
                  </a:lnTo>
                  <a:lnTo>
                    <a:pt x="5133" y="5226"/>
                  </a:lnTo>
                  <a:lnTo>
                    <a:pt x="5368" y="5226"/>
                  </a:lnTo>
                  <a:lnTo>
                    <a:pt x="5619" y="5195"/>
                  </a:lnTo>
                  <a:lnTo>
                    <a:pt x="5870" y="5163"/>
                  </a:lnTo>
                  <a:lnTo>
                    <a:pt x="6121" y="5116"/>
                  </a:lnTo>
                  <a:lnTo>
                    <a:pt x="6357" y="5069"/>
                  </a:lnTo>
                  <a:lnTo>
                    <a:pt x="6608" y="5006"/>
                  </a:lnTo>
                  <a:lnTo>
                    <a:pt x="6843" y="4928"/>
                  </a:lnTo>
                  <a:lnTo>
                    <a:pt x="7063" y="4849"/>
                  </a:lnTo>
                  <a:lnTo>
                    <a:pt x="7298" y="4755"/>
                  </a:lnTo>
                  <a:lnTo>
                    <a:pt x="7518" y="4645"/>
                  </a:lnTo>
                  <a:lnTo>
                    <a:pt x="7738" y="4536"/>
                  </a:lnTo>
                  <a:lnTo>
                    <a:pt x="7942" y="4426"/>
                  </a:lnTo>
                  <a:lnTo>
                    <a:pt x="8146" y="4284"/>
                  </a:lnTo>
                  <a:lnTo>
                    <a:pt x="8334" y="4143"/>
                  </a:lnTo>
                  <a:lnTo>
                    <a:pt x="8522" y="4002"/>
                  </a:lnTo>
                  <a:lnTo>
                    <a:pt x="8695" y="3845"/>
                  </a:lnTo>
                  <a:lnTo>
                    <a:pt x="8868" y="3672"/>
                  </a:lnTo>
                  <a:lnTo>
                    <a:pt x="9025" y="3500"/>
                  </a:lnTo>
                  <a:lnTo>
                    <a:pt x="9166" y="3311"/>
                  </a:lnTo>
                  <a:lnTo>
                    <a:pt x="9307" y="3107"/>
                  </a:lnTo>
                  <a:lnTo>
                    <a:pt x="9417" y="2903"/>
                  </a:lnTo>
                  <a:lnTo>
                    <a:pt x="9527" y="2684"/>
                  </a:lnTo>
                  <a:lnTo>
                    <a:pt x="9637" y="2464"/>
                  </a:lnTo>
                  <a:lnTo>
                    <a:pt x="9715" y="2229"/>
                  </a:lnTo>
                  <a:lnTo>
                    <a:pt x="9778" y="1978"/>
                  </a:lnTo>
                  <a:lnTo>
                    <a:pt x="9841" y="1726"/>
                  </a:lnTo>
                  <a:lnTo>
                    <a:pt x="9888" y="1475"/>
                  </a:lnTo>
                  <a:lnTo>
                    <a:pt x="9903" y="1193"/>
                  </a:lnTo>
                  <a:lnTo>
                    <a:pt x="9919" y="910"/>
                  </a:lnTo>
                  <a:lnTo>
                    <a:pt x="9903" y="628"/>
                  </a:lnTo>
                  <a:lnTo>
                    <a:pt x="9888" y="330"/>
                  </a:lnTo>
                  <a:lnTo>
                    <a:pt x="6310" y="330"/>
                  </a:lnTo>
                  <a:lnTo>
                    <a:pt x="5133" y="314"/>
                  </a:lnTo>
                  <a:lnTo>
                    <a:pt x="3940" y="283"/>
                  </a:lnTo>
                  <a:lnTo>
                    <a:pt x="2700" y="220"/>
                  </a:lnTo>
                  <a:lnTo>
                    <a:pt x="1413" y="126"/>
                  </a:lnTo>
                  <a:lnTo>
                    <a:pt x="64"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6" name="Google Shape;2214;p41">
              <a:extLst>
                <a:ext uri="{FF2B5EF4-FFF2-40B4-BE49-F238E27FC236}">
                  <a16:creationId xmlns:a16="http://schemas.microsoft.com/office/drawing/2014/main" id="{35FF14DC-653A-74C9-4A71-4264251CA6E4}"/>
                </a:ext>
              </a:extLst>
            </p:cNvPr>
            <p:cNvSpPr/>
            <p:nvPr/>
          </p:nvSpPr>
          <p:spPr>
            <a:xfrm>
              <a:off x="4306453" y="2663542"/>
              <a:ext cx="241502" cy="127616"/>
            </a:xfrm>
            <a:custGeom>
              <a:avLst/>
              <a:gdLst/>
              <a:ahLst/>
              <a:cxnLst/>
              <a:rect l="l" t="t" r="r" b="b"/>
              <a:pathLst>
                <a:path w="9920" h="5242" fill="none" extrusionOk="0">
                  <a:moveTo>
                    <a:pt x="64" y="0"/>
                  </a:moveTo>
                  <a:lnTo>
                    <a:pt x="64" y="0"/>
                  </a:lnTo>
                  <a:lnTo>
                    <a:pt x="1413" y="126"/>
                  </a:lnTo>
                  <a:lnTo>
                    <a:pt x="2700" y="220"/>
                  </a:lnTo>
                  <a:lnTo>
                    <a:pt x="3940" y="283"/>
                  </a:lnTo>
                  <a:lnTo>
                    <a:pt x="5133" y="314"/>
                  </a:lnTo>
                  <a:lnTo>
                    <a:pt x="6310" y="330"/>
                  </a:lnTo>
                  <a:lnTo>
                    <a:pt x="7487" y="330"/>
                  </a:lnTo>
                  <a:lnTo>
                    <a:pt x="9888" y="330"/>
                  </a:lnTo>
                  <a:lnTo>
                    <a:pt x="9888" y="330"/>
                  </a:lnTo>
                  <a:lnTo>
                    <a:pt x="9903" y="628"/>
                  </a:lnTo>
                  <a:lnTo>
                    <a:pt x="9919" y="910"/>
                  </a:lnTo>
                  <a:lnTo>
                    <a:pt x="9903" y="1193"/>
                  </a:lnTo>
                  <a:lnTo>
                    <a:pt x="9888" y="1475"/>
                  </a:lnTo>
                  <a:lnTo>
                    <a:pt x="9841" y="1726"/>
                  </a:lnTo>
                  <a:lnTo>
                    <a:pt x="9778" y="1978"/>
                  </a:lnTo>
                  <a:lnTo>
                    <a:pt x="9715" y="2229"/>
                  </a:lnTo>
                  <a:lnTo>
                    <a:pt x="9637" y="2464"/>
                  </a:lnTo>
                  <a:lnTo>
                    <a:pt x="9527" y="2684"/>
                  </a:lnTo>
                  <a:lnTo>
                    <a:pt x="9417" y="2903"/>
                  </a:lnTo>
                  <a:lnTo>
                    <a:pt x="9307" y="3107"/>
                  </a:lnTo>
                  <a:lnTo>
                    <a:pt x="9166" y="3311"/>
                  </a:lnTo>
                  <a:lnTo>
                    <a:pt x="9025" y="3500"/>
                  </a:lnTo>
                  <a:lnTo>
                    <a:pt x="8868" y="3672"/>
                  </a:lnTo>
                  <a:lnTo>
                    <a:pt x="8695" y="3845"/>
                  </a:lnTo>
                  <a:lnTo>
                    <a:pt x="8522" y="4002"/>
                  </a:lnTo>
                  <a:lnTo>
                    <a:pt x="8334" y="4143"/>
                  </a:lnTo>
                  <a:lnTo>
                    <a:pt x="8146" y="4284"/>
                  </a:lnTo>
                  <a:lnTo>
                    <a:pt x="7942" y="4426"/>
                  </a:lnTo>
                  <a:lnTo>
                    <a:pt x="7738" y="4536"/>
                  </a:lnTo>
                  <a:lnTo>
                    <a:pt x="7518" y="4645"/>
                  </a:lnTo>
                  <a:lnTo>
                    <a:pt x="7298" y="4755"/>
                  </a:lnTo>
                  <a:lnTo>
                    <a:pt x="7063" y="4849"/>
                  </a:lnTo>
                  <a:lnTo>
                    <a:pt x="6843" y="4928"/>
                  </a:lnTo>
                  <a:lnTo>
                    <a:pt x="6608" y="5006"/>
                  </a:lnTo>
                  <a:lnTo>
                    <a:pt x="6357" y="5069"/>
                  </a:lnTo>
                  <a:lnTo>
                    <a:pt x="6121" y="5116"/>
                  </a:lnTo>
                  <a:lnTo>
                    <a:pt x="5870" y="5163"/>
                  </a:lnTo>
                  <a:lnTo>
                    <a:pt x="5619" y="5195"/>
                  </a:lnTo>
                  <a:lnTo>
                    <a:pt x="5368" y="5226"/>
                  </a:lnTo>
                  <a:lnTo>
                    <a:pt x="5133" y="5226"/>
                  </a:lnTo>
                  <a:lnTo>
                    <a:pt x="4881" y="5242"/>
                  </a:lnTo>
                  <a:lnTo>
                    <a:pt x="4630" y="5226"/>
                  </a:lnTo>
                  <a:lnTo>
                    <a:pt x="4379" y="5210"/>
                  </a:lnTo>
                  <a:lnTo>
                    <a:pt x="4128" y="5195"/>
                  </a:lnTo>
                  <a:lnTo>
                    <a:pt x="3877" y="5148"/>
                  </a:lnTo>
                  <a:lnTo>
                    <a:pt x="3642" y="5116"/>
                  </a:lnTo>
                  <a:lnTo>
                    <a:pt x="3391" y="5053"/>
                  </a:lnTo>
                  <a:lnTo>
                    <a:pt x="3155" y="4991"/>
                  </a:lnTo>
                  <a:lnTo>
                    <a:pt x="2920" y="4912"/>
                  </a:lnTo>
                  <a:lnTo>
                    <a:pt x="2700" y="4818"/>
                  </a:lnTo>
                  <a:lnTo>
                    <a:pt x="2480" y="4724"/>
                  </a:lnTo>
                  <a:lnTo>
                    <a:pt x="2261" y="4630"/>
                  </a:lnTo>
                  <a:lnTo>
                    <a:pt x="2041" y="4504"/>
                  </a:lnTo>
                  <a:lnTo>
                    <a:pt x="1837" y="4379"/>
                  </a:lnTo>
                  <a:lnTo>
                    <a:pt x="1649" y="4237"/>
                  </a:lnTo>
                  <a:lnTo>
                    <a:pt x="1460" y="4096"/>
                  </a:lnTo>
                  <a:lnTo>
                    <a:pt x="1272" y="3939"/>
                  </a:lnTo>
                  <a:lnTo>
                    <a:pt x="1115" y="3767"/>
                  </a:lnTo>
                  <a:lnTo>
                    <a:pt x="942" y="3594"/>
                  </a:lnTo>
                  <a:lnTo>
                    <a:pt x="801" y="3406"/>
                  </a:lnTo>
                  <a:lnTo>
                    <a:pt x="660" y="3202"/>
                  </a:lnTo>
                  <a:lnTo>
                    <a:pt x="534" y="2998"/>
                  </a:lnTo>
                  <a:lnTo>
                    <a:pt x="424" y="2778"/>
                  </a:lnTo>
                  <a:lnTo>
                    <a:pt x="315" y="2542"/>
                  </a:lnTo>
                  <a:lnTo>
                    <a:pt x="236" y="2307"/>
                  </a:lnTo>
                  <a:lnTo>
                    <a:pt x="158" y="2056"/>
                  </a:lnTo>
                  <a:lnTo>
                    <a:pt x="95" y="1789"/>
                  </a:lnTo>
                  <a:lnTo>
                    <a:pt x="48" y="1522"/>
                  </a:lnTo>
                  <a:lnTo>
                    <a:pt x="16" y="1240"/>
                  </a:lnTo>
                  <a:lnTo>
                    <a:pt x="1" y="942"/>
                  </a:lnTo>
                  <a:lnTo>
                    <a:pt x="1" y="644"/>
                  </a:lnTo>
                  <a:lnTo>
                    <a:pt x="32" y="330"/>
                  </a:lnTo>
                  <a:lnTo>
                    <a:pt x="64"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7" name="Google Shape;2215;p41">
              <a:extLst>
                <a:ext uri="{FF2B5EF4-FFF2-40B4-BE49-F238E27FC236}">
                  <a16:creationId xmlns:a16="http://schemas.microsoft.com/office/drawing/2014/main" id="{FCE4B074-DD53-2D57-3318-C5CA3E8FEE1D}"/>
                </a:ext>
              </a:extLst>
            </p:cNvPr>
            <p:cNvSpPr/>
            <p:nvPr/>
          </p:nvSpPr>
          <p:spPr>
            <a:xfrm>
              <a:off x="4123061" y="2627608"/>
              <a:ext cx="111597" cy="111987"/>
            </a:xfrm>
            <a:custGeom>
              <a:avLst/>
              <a:gdLst/>
              <a:ahLst/>
              <a:cxnLst/>
              <a:rect l="l" t="t" r="r" b="b"/>
              <a:pathLst>
                <a:path w="4584" h="4600" extrusionOk="0">
                  <a:moveTo>
                    <a:pt x="2292" y="1"/>
                  </a:moveTo>
                  <a:lnTo>
                    <a:pt x="2072" y="17"/>
                  </a:lnTo>
                  <a:lnTo>
                    <a:pt x="1837" y="48"/>
                  </a:lnTo>
                  <a:lnTo>
                    <a:pt x="1633" y="111"/>
                  </a:lnTo>
                  <a:lnTo>
                    <a:pt x="1413" y="189"/>
                  </a:lnTo>
                  <a:lnTo>
                    <a:pt x="1209" y="283"/>
                  </a:lnTo>
                  <a:lnTo>
                    <a:pt x="1021" y="393"/>
                  </a:lnTo>
                  <a:lnTo>
                    <a:pt x="833" y="534"/>
                  </a:lnTo>
                  <a:lnTo>
                    <a:pt x="676" y="676"/>
                  </a:lnTo>
                  <a:lnTo>
                    <a:pt x="519" y="848"/>
                  </a:lnTo>
                  <a:lnTo>
                    <a:pt x="377" y="1021"/>
                  </a:lnTo>
                  <a:lnTo>
                    <a:pt x="268" y="1209"/>
                  </a:lnTo>
                  <a:lnTo>
                    <a:pt x="158" y="1413"/>
                  </a:lnTo>
                  <a:lnTo>
                    <a:pt x="79" y="1617"/>
                  </a:lnTo>
                  <a:lnTo>
                    <a:pt x="32" y="1837"/>
                  </a:lnTo>
                  <a:lnTo>
                    <a:pt x="1" y="2072"/>
                  </a:lnTo>
                  <a:lnTo>
                    <a:pt x="1" y="2292"/>
                  </a:lnTo>
                  <a:lnTo>
                    <a:pt x="16" y="2528"/>
                  </a:lnTo>
                  <a:lnTo>
                    <a:pt x="64" y="2747"/>
                  </a:lnTo>
                  <a:lnTo>
                    <a:pt x="111" y="2967"/>
                  </a:lnTo>
                  <a:lnTo>
                    <a:pt x="189" y="3187"/>
                  </a:lnTo>
                  <a:lnTo>
                    <a:pt x="299" y="3375"/>
                  </a:lnTo>
                  <a:lnTo>
                    <a:pt x="409" y="3563"/>
                  </a:lnTo>
                  <a:lnTo>
                    <a:pt x="534" y="3752"/>
                  </a:lnTo>
                  <a:lnTo>
                    <a:pt x="676" y="3909"/>
                  </a:lnTo>
                  <a:lnTo>
                    <a:pt x="833" y="4066"/>
                  </a:lnTo>
                  <a:lnTo>
                    <a:pt x="1005" y="4191"/>
                  </a:lnTo>
                  <a:lnTo>
                    <a:pt x="1193" y="4317"/>
                  </a:lnTo>
                  <a:lnTo>
                    <a:pt x="1398" y="4411"/>
                  </a:lnTo>
                  <a:lnTo>
                    <a:pt x="1602" y="4489"/>
                  </a:lnTo>
                  <a:lnTo>
                    <a:pt x="1821" y="4552"/>
                  </a:lnTo>
                  <a:lnTo>
                    <a:pt x="2057" y="4583"/>
                  </a:lnTo>
                  <a:lnTo>
                    <a:pt x="2292" y="4599"/>
                  </a:lnTo>
                  <a:lnTo>
                    <a:pt x="2512" y="4583"/>
                  </a:lnTo>
                  <a:lnTo>
                    <a:pt x="2731" y="4536"/>
                  </a:lnTo>
                  <a:lnTo>
                    <a:pt x="2951" y="4489"/>
                  </a:lnTo>
                  <a:lnTo>
                    <a:pt x="3171" y="4411"/>
                  </a:lnTo>
                  <a:lnTo>
                    <a:pt x="3359" y="4317"/>
                  </a:lnTo>
                  <a:lnTo>
                    <a:pt x="3563" y="4191"/>
                  </a:lnTo>
                  <a:lnTo>
                    <a:pt x="3736" y="4066"/>
                  </a:lnTo>
                  <a:lnTo>
                    <a:pt x="3908" y="3909"/>
                  </a:lnTo>
                  <a:lnTo>
                    <a:pt x="4065" y="3752"/>
                  </a:lnTo>
                  <a:lnTo>
                    <a:pt x="4207" y="3563"/>
                  </a:lnTo>
                  <a:lnTo>
                    <a:pt x="4317" y="3375"/>
                  </a:lnTo>
                  <a:lnTo>
                    <a:pt x="4426" y="3171"/>
                  </a:lnTo>
                  <a:lnTo>
                    <a:pt x="4505" y="2967"/>
                  </a:lnTo>
                  <a:lnTo>
                    <a:pt x="4552" y="2747"/>
                  </a:lnTo>
                  <a:lnTo>
                    <a:pt x="4583" y="2528"/>
                  </a:lnTo>
                  <a:lnTo>
                    <a:pt x="4583" y="2292"/>
                  </a:lnTo>
                  <a:lnTo>
                    <a:pt x="4568" y="2072"/>
                  </a:lnTo>
                  <a:lnTo>
                    <a:pt x="4521" y="1837"/>
                  </a:lnTo>
                  <a:lnTo>
                    <a:pt x="4458" y="1617"/>
                  </a:lnTo>
                  <a:lnTo>
                    <a:pt x="4379" y="1413"/>
                  </a:lnTo>
                  <a:lnTo>
                    <a:pt x="4285" y="1209"/>
                  </a:lnTo>
                  <a:lnTo>
                    <a:pt x="4175" y="1021"/>
                  </a:lnTo>
                  <a:lnTo>
                    <a:pt x="4050" y="848"/>
                  </a:lnTo>
                  <a:lnTo>
                    <a:pt x="3893" y="676"/>
                  </a:lnTo>
                  <a:lnTo>
                    <a:pt x="3736" y="534"/>
                  </a:lnTo>
                  <a:lnTo>
                    <a:pt x="3563" y="393"/>
                  </a:lnTo>
                  <a:lnTo>
                    <a:pt x="3375" y="283"/>
                  </a:lnTo>
                  <a:lnTo>
                    <a:pt x="3187" y="189"/>
                  </a:lnTo>
                  <a:lnTo>
                    <a:pt x="2983" y="111"/>
                  </a:lnTo>
                  <a:lnTo>
                    <a:pt x="2763" y="48"/>
                  </a:lnTo>
                  <a:lnTo>
                    <a:pt x="2527" y="17"/>
                  </a:lnTo>
                  <a:lnTo>
                    <a:pt x="2292" y="1"/>
                  </a:lnTo>
                  <a:close/>
                </a:path>
              </a:pathLst>
            </a:custGeom>
            <a:solidFill>
              <a:srgbClr val="F695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8" name="Google Shape;2216;p41">
              <a:extLst>
                <a:ext uri="{FF2B5EF4-FFF2-40B4-BE49-F238E27FC236}">
                  <a16:creationId xmlns:a16="http://schemas.microsoft.com/office/drawing/2014/main" id="{590A7F4B-50D0-0825-7718-2A1F90236573}"/>
                </a:ext>
              </a:extLst>
            </p:cNvPr>
            <p:cNvSpPr/>
            <p:nvPr/>
          </p:nvSpPr>
          <p:spPr>
            <a:xfrm>
              <a:off x="4659093" y="2637931"/>
              <a:ext cx="111987" cy="111963"/>
            </a:xfrm>
            <a:custGeom>
              <a:avLst/>
              <a:gdLst/>
              <a:ahLst/>
              <a:cxnLst/>
              <a:rect l="l" t="t" r="r" b="b"/>
              <a:pathLst>
                <a:path w="4600" h="4599" extrusionOk="0">
                  <a:moveTo>
                    <a:pt x="2292" y="1"/>
                  </a:moveTo>
                  <a:lnTo>
                    <a:pt x="2073" y="16"/>
                  </a:lnTo>
                  <a:lnTo>
                    <a:pt x="1853" y="48"/>
                  </a:lnTo>
                  <a:lnTo>
                    <a:pt x="1633" y="110"/>
                  </a:lnTo>
                  <a:lnTo>
                    <a:pt x="1429" y="189"/>
                  </a:lnTo>
                  <a:lnTo>
                    <a:pt x="1225" y="283"/>
                  </a:lnTo>
                  <a:lnTo>
                    <a:pt x="1037" y="393"/>
                  </a:lnTo>
                  <a:lnTo>
                    <a:pt x="848" y="534"/>
                  </a:lnTo>
                  <a:lnTo>
                    <a:pt x="676" y="691"/>
                  </a:lnTo>
                  <a:lnTo>
                    <a:pt x="519" y="848"/>
                  </a:lnTo>
                  <a:lnTo>
                    <a:pt x="393" y="1021"/>
                  </a:lnTo>
                  <a:lnTo>
                    <a:pt x="268" y="1209"/>
                  </a:lnTo>
                  <a:lnTo>
                    <a:pt x="174" y="1413"/>
                  </a:lnTo>
                  <a:lnTo>
                    <a:pt x="95" y="1633"/>
                  </a:lnTo>
                  <a:lnTo>
                    <a:pt x="32" y="1837"/>
                  </a:lnTo>
                  <a:lnTo>
                    <a:pt x="1" y="2072"/>
                  </a:lnTo>
                  <a:lnTo>
                    <a:pt x="1" y="2292"/>
                  </a:lnTo>
                  <a:lnTo>
                    <a:pt x="17" y="2527"/>
                  </a:lnTo>
                  <a:lnTo>
                    <a:pt x="64" y="2747"/>
                  </a:lnTo>
                  <a:lnTo>
                    <a:pt x="127" y="2967"/>
                  </a:lnTo>
                  <a:lnTo>
                    <a:pt x="205" y="3186"/>
                  </a:lnTo>
                  <a:lnTo>
                    <a:pt x="299" y="3375"/>
                  </a:lnTo>
                  <a:lnTo>
                    <a:pt x="409" y="3563"/>
                  </a:lnTo>
                  <a:lnTo>
                    <a:pt x="550" y="3751"/>
                  </a:lnTo>
                  <a:lnTo>
                    <a:pt x="692" y="3908"/>
                  </a:lnTo>
                  <a:lnTo>
                    <a:pt x="848" y="4065"/>
                  </a:lnTo>
                  <a:lnTo>
                    <a:pt x="1021" y="4191"/>
                  </a:lnTo>
                  <a:lnTo>
                    <a:pt x="1209" y="4316"/>
                  </a:lnTo>
                  <a:lnTo>
                    <a:pt x="1398" y="4411"/>
                  </a:lnTo>
                  <a:lnTo>
                    <a:pt x="1617" y="4489"/>
                  </a:lnTo>
                  <a:lnTo>
                    <a:pt x="1837" y="4552"/>
                  </a:lnTo>
                  <a:lnTo>
                    <a:pt x="2057" y="4583"/>
                  </a:lnTo>
                  <a:lnTo>
                    <a:pt x="2292" y="4599"/>
                  </a:lnTo>
                  <a:lnTo>
                    <a:pt x="2528" y="4583"/>
                  </a:lnTo>
                  <a:lnTo>
                    <a:pt x="2747" y="4552"/>
                  </a:lnTo>
                  <a:lnTo>
                    <a:pt x="2967" y="4489"/>
                  </a:lnTo>
                  <a:lnTo>
                    <a:pt x="3171" y="4411"/>
                  </a:lnTo>
                  <a:lnTo>
                    <a:pt x="3375" y="4316"/>
                  </a:lnTo>
                  <a:lnTo>
                    <a:pt x="3563" y="4191"/>
                  </a:lnTo>
                  <a:lnTo>
                    <a:pt x="3752" y="4065"/>
                  </a:lnTo>
                  <a:lnTo>
                    <a:pt x="3924" y="3908"/>
                  </a:lnTo>
                  <a:lnTo>
                    <a:pt x="4066" y="3751"/>
                  </a:lnTo>
                  <a:lnTo>
                    <a:pt x="4207" y="3563"/>
                  </a:lnTo>
                  <a:lnTo>
                    <a:pt x="4332" y="3375"/>
                  </a:lnTo>
                  <a:lnTo>
                    <a:pt x="4427" y="3186"/>
                  </a:lnTo>
                  <a:lnTo>
                    <a:pt x="4505" y="2967"/>
                  </a:lnTo>
                  <a:lnTo>
                    <a:pt x="4568" y="2747"/>
                  </a:lnTo>
                  <a:lnTo>
                    <a:pt x="4584" y="2527"/>
                  </a:lnTo>
                  <a:lnTo>
                    <a:pt x="4599" y="2292"/>
                  </a:lnTo>
                  <a:lnTo>
                    <a:pt x="4568" y="2072"/>
                  </a:lnTo>
                  <a:lnTo>
                    <a:pt x="4536" y="1837"/>
                  </a:lnTo>
                  <a:lnTo>
                    <a:pt x="4474" y="1617"/>
                  </a:lnTo>
                  <a:lnTo>
                    <a:pt x="4395" y="1413"/>
                  </a:lnTo>
                  <a:lnTo>
                    <a:pt x="4301" y="1209"/>
                  </a:lnTo>
                  <a:lnTo>
                    <a:pt x="4175" y="1021"/>
                  </a:lnTo>
                  <a:lnTo>
                    <a:pt x="4050" y="848"/>
                  </a:lnTo>
                  <a:lnTo>
                    <a:pt x="3909" y="675"/>
                  </a:lnTo>
                  <a:lnTo>
                    <a:pt x="3752" y="534"/>
                  </a:lnTo>
                  <a:lnTo>
                    <a:pt x="3579" y="393"/>
                  </a:lnTo>
                  <a:lnTo>
                    <a:pt x="3391" y="283"/>
                  </a:lnTo>
                  <a:lnTo>
                    <a:pt x="3187" y="189"/>
                  </a:lnTo>
                  <a:lnTo>
                    <a:pt x="2983" y="110"/>
                  </a:lnTo>
                  <a:lnTo>
                    <a:pt x="2763" y="48"/>
                  </a:lnTo>
                  <a:lnTo>
                    <a:pt x="2543" y="16"/>
                  </a:lnTo>
                  <a:lnTo>
                    <a:pt x="2292" y="1"/>
                  </a:lnTo>
                  <a:close/>
                </a:path>
              </a:pathLst>
            </a:custGeom>
            <a:solidFill>
              <a:srgbClr val="F695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9" name="Google Shape;2217;p41">
              <a:extLst>
                <a:ext uri="{FF2B5EF4-FFF2-40B4-BE49-F238E27FC236}">
                  <a16:creationId xmlns:a16="http://schemas.microsoft.com/office/drawing/2014/main" id="{06B98162-78CA-B2E2-8D1A-E5AAE4AF2B05}"/>
                </a:ext>
              </a:extLst>
            </p:cNvPr>
            <p:cNvSpPr/>
            <p:nvPr/>
          </p:nvSpPr>
          <p:spPr>
            <a:xfrm>
              <a:off x="4383627" y="2586732"/>
              <a:ext cx="73400" cy="50832"/>
            </a:xfrm>
            <a:custGeom>
              <a:avLst/>
              <a:gdLst/>
              <a:ahLst/>
              <a:cxnLst/>
              <a:rect l="l" t="t" r="r" b="b"/>
              <a:pathLst>
                <a:path w="3015" h="2088" extrusionOk="0">
                  <a:moveTo>
                    <a:pt x="1162" y="1"/>
                  </a:moveTo>
                  <a:lnTo>
                    <a:pt x="1005" y="32"/>
                  </a:lnTo>
                  <a:lnTo>
                    <a:pt x="864" y="79"/>
                  </a:lnTo>
                  <a:lnTo>
                    <a:pt x="723" y="126"/>
                  </a:lnTo>
                  <a:lnTo>
                    <a:pt x="597" y="205"/>
                  </a:lnTo>
                  <a:lnTo>
                    <a:pt x="472" y="283"/>
                  </a:lnTo>
                  <a:lnTo>
                    <a:pt x="362" y="393"/>
                  </a:lnTo>
                  <a:lnTo>
                    <a:pt x="268" y="503"/>
                  </a:lnTo>
                  <a:lnTo>
                    <a:pt x="173" y="660"/>
                  </a:lnTo>
                  <a:lnTo>
                    <a:pt x="95" y="817"/>
                  </a:lnTo>
                  <a:lnTo>
                    <a:pt x="48" y="989"/>
                  </a:lnTo>
                  <a:lnTo>
                    <a:pt x="17" y="1146"/>
                  </a:lnTo>
                  <a:lnTo>
                    <a:pt x="1" y="1335"/>
                  </a:lnTo>
                  <a:lnTo>
                    <a:pt x="17" y="1507"/>
                  </a:lnTo>
                  <a:lnTo>
                    <a:pt x="32" y="1680"/>
                  </a:lnTo>
                  <a:lnTo>
                    <a:pt x="64" y="1853"/>
                  </a:lnTo>
                  <a:lnTo>
                    <a:pt x="79" y="1931"/>
                  </a:lnTo>
                  <a:lnTo>
                    <a:pt x="111" y="1978"/>
                  </a:lnTo>
                  <a:lnTo>
                    <a:pt x="158" y="2025"/>
                  </a:lnTo>
                  <a:lnTo>
                    <a:pt x="205" y="2057"/>
                  </a:lnTo>
                  <a:lnTo>
                    <a:pt x="268" y="2088"/>
                  </a:lnTo>
                  <a:lnTo>
                    <a:pt x="393" y="2088"/>
                  </a:lnTo>
                  <a:lnTo>
                    <a:pt x="440" y="2072"/>
                  </a:lnTo>
                  <a:lnTo>
                    <a:pt x="503" y="2057"/>
                  </a:lnTo>
                  <a:lnTo>
                    <a:pt x="566" y="2025"/>
                  </a:lnTo>
                  <a:lnTo>
                    <a:pt x="613" y="1994"/>
                  </a:lnTo>
                  <a:lnTo>
                    <a:pt x="644" y="1947"/>
                  </a:lnTo>
                  <a:lnTo>
                    <a:pt x="676" y="1884"/>
                  </a:lnTo>
                  <a:lnTo>
                    <a:pt x="707" y="1821"/>
                  </a:lnTo>
                  <a:lnTo>
                    <a:pt x="707" y="1758"/>
                  </a:lnTo>
                  <a:lnTo>
                    <a:pt x="707" y="1680"/>
                  </a:lnTo>
                  <a:lnTo>
                    <a:pt x="676" y="1492"/>
                  </a:lnTo>
                  <a:lnTo>
                    <a:pt x="676" y="1303"/>
                  </a:lnTo>
                  <a:lnTo>
                    <a:pt x="707" y="1131"/>
                  </a:lnTo>
                  <a:lnTo>
                    <a:pt x="738" y="1052"/>
                  </a:lnTo>
                  <a:lnTo>
                    <a:pt x="770" y="974"/>
                  </a:lnTo>
                  <a:lnTo>
                    <a:pt x="817" y="895"/>
                  </a:lnTo>
                  <a:lnTo>
                    <a:pt x="864" y="848"/>
                  </a:lnTo>
                  <a:lnTo>
                    <a:pt x="927" y="785"/>
                  </a:lnTo>
                  <a:lnTo>
                    <a:pt x="990" y="738"/>
                  </a:lnTo>
                  <a:lnTo>
                    <a:pt x="1068" y="707"/>
                  </a:lnTo>
                  <a:lnTo>
                    <a:pt x="1146" y="676"/>
                  </a:lnTo>
                  <a:lnTo>
                    <a:pt x="1256" y="660"/>
                  </a:lnTo>
                  <a:lnTo>
                    <a:pt x="1460" y="660"/>
                  </a:lnTo>
                  <a:lnTo>
                    <a:pt x="1555" y="691"/>
                  </a:lnTo>
                  <a:lnTo>
                    <a:pt x="1649" y="707"/>
                  </a:lnTo>
                  <a:lnTo>
                    <a:pt x="1743" y="754"/>
                  </a:lnTo>
                  <a:lnTo>
                    <a:pt x="1837" y="785"/>
                  </a:lnTo>
                  <a:lnTo>
                    <a:pt x="1915" y="848"/>
                  </a:lnTo>
                  <a:lnTo>
                    <a:pt x="2057" y="974"/>
                  </a:lnTo>
                  <a:lnTo>
                    <a:pt x="2167" y="1115"/>
                  </a:lnTo>
                  <a:lnTo>
                    <a:pt x="2261" y="1288"/>
                  </a:lnTo>
                  <a:lnTo>
                    <a:pt x="2324" y="1476"/>
                  </a:lnTo>
                  <a:lnTo>
                    <a:pt x="2355" y="1680"/>
                  </a:lnTo>
                  <a:lnTo>
                    <a:pt x="2371" y="1758"/>
                  </a:lnTo>
                  <a:lnTo>
                    <a:pt x="2386" y="1821"/>
                  </a:lnTo>
                  <a:lnTo>
                    <a:pt x="2433" y="1868"/>
                  </a:lnTo>
                  <a:lnTo>
                    <a:pt x="2480" y="1915"/>
                  </a:lnTo>
                  <a:lnTo>
                    <a:pt x="2528" y="1947"/>
                  </a:lnTo>
                  <a:lnTo>
                    <a:pt x="2590" y="1978"/>
                  </a:lnTo>
                  <a:lnTo>
                    <a:pt x="2653" y="1994"/>
                  </a:lnTo>
                  <a:lnTo>
                    <a:pt x="2763" y="1994"/>
                  </a:lnTo>
                  <a:lnTo>
                    <a:pt x="2826" y="1978"/>
                  </a:lnTo>
                  <a:lnTo>
                    <a:pt x="2888" y="1947"/>
                  </a:lnTo>
                  <a:lnTo>
                    <a:pt x="2936" y="1915"/>
                  </a:lnTo>
                  <a:lnTo>
                    <a:pt x="2967" y="1868"/>
                  </a:lnTo>
                  <a:lnTo>
                    <a:pt x="2998" y="1821"/>
                  </a:lnTo>
                  <a:lnTo>
                    <a:pt x="3014" y="1758"/>
                  </a:lnTo>
                  <a:lnTo>
                    <a:pt x="3014" y="1680"/>
                  </a:lnTo>
                  <a:lnTo>
                    <a:pt x="2998" y="1507"/>
                  </a:lnTo>
                  <a:lnTo>
                    <a:pt x="2967" y="1335"/>
                  </a:lnTo>
                  <a:lnTo>
                    <a:pt x="2920" y="1178"/>
                  </a:lnTo>
                  <a:lnTo>
                    <a:pt x="2857" y="1021"/>
                  </a:lnTo>
                  <a:lnTo>
                    <a:pt x="2794" y="880"/>
                  </a:lnTo>
                  <a:lnTo>
                    <a:pt x="2700" y="738"/>
                  </a:lnTo>
                  <a:lnTo>
                    <a:pt x="2606" y="613"/>
                  </a:lnTo>
                  <a:lnTo>
                    <a:pt x="2496" y="487"/>
                  </a:lnTo>
                  <a:lnTo>
                    <a:pt x="2386" y="377"/>
                  </a:lnTo>
                  <a:lnTo>
                    <a:pt x="2261" y="283"/>
                  </a:lnTo>
                  <a:lnTo>
                    <a:pt x="2119" y="189"/>
                  </a:lnTo>
                  <a:lnTo>
                    <a:pt x="1978" y="126"/>
                  </a:lnTo>
                  <a:lnTo>
                    <a:pt x="1821" y="63"/>
                  </a:lnTo>
                  <a:lnTo>
                    <a:pt x="1649" y="16"/>
                  </a:lnTo>
                  <a:lnTo>
                    <a:pt x="1492" y="1"/>
                  </a:lnTo>
                  <a:close/>
                </a:path>
              </a:pathLst>
            </a:custGeom>
            <a:solidFill>
              <a:srgbClr val="3F466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0" name="Google Shape;2218;p41">
              <a:extLst>
                <a:ext uri="{FF2B5EF4-FFF2-40B4-BE49-F238E27FC236}">
                  <a16:creationId xmlns:a16="http://schemas.microsoft.com/office/drawing/2014/main" id="{271348E1-552F-FF29-DD26-200E473A3601}"/>
                </a:ext>
              </a:extLst>
            </p:cNvPr>
            <p:cNvSpPr/>
            <p:nvPr/>
          </p:nvSpPr>
          <p:spPr>
            <a:xfrm>
              <a:off x="3970246" y="1821847"/>
              <a:ext cx="870748" cy="606337"/>
            </a:xfrm>
            <a:custGeom>
              <a:avLst/>
              <a:gdLst/>
              <a:ahLst/>
              <a:cxnLst/>
              <a:rect l="l" t="t" r="r" b="b"/>
              <a:pathLst>
                <a:path w="35767" h="24906" extrusionOk="0">
                  <a:moveTo>
                    <a:pt x="17844" y="0"/>
                  </a:moveTo>
                  <a:lnTo>
                    <a:pt x="17075" y="16"/>
                  </a:lnTo>
                  <a:lnTo>
                    <a:pt x="16322" y="47"/>
                  </a:lnTo>
                  <a:lnTo>
                    <a:pt x="15600" y="110"/>
                  </a:lnTo>
                  <a:lnTo>
                    <a:pt x="14894" y="173"/>
                  </a:lnTo>
                  <a:lnTo>
                    <a:pt x="14203" y="267"/>
                  </a:lnTo>
                  <a:lnTo>
                    <a:pt x="13544" y="377"/>
                  </a:lnTo>
                  <a:lnTo>
                    <a:pt x="12901" y="502"/>
                  </a:lnTo>
                  <a:lnTo>
                    <a:pt x="12273" y="643"/>
                  </a:lnTo>
                  <a:lnTo>
                    <a:pt x="11661" y="800"/>
                  </a:lnTo>
                  <a:lnTo>
                    <a:pt x="11080" y="973"/>
                  </a:lnTo>
                  <a:lnTo>
                    <a:pt x="10515" y="1161"/>
                  </a:lnTo>
                  <a:lnTo>
                    <a:pt x="9966" y="1365"/>
                  </a:lnTo>
                  <a:lnTo>
                    <a:pt x="9448" y="1585"/>
                  </a:lnTo>
                  <a:lnTo>
                    <a:pt x="8946" y="1821"/>
                  </a:lnTo>
                  <a:lnTo>
                    <a:pt x="8444" y="2072"/>
                  </a:lnTo>
                  <a:lnTo>
                    <a:pt x="7973" y="2338"/>
                  </a:lnTo>
                  <a:lnTo>
                    <a:pt x="7518" y="2637"/>
                  </a:lnTo>
                  <a:lnTo>
                    <a:pt x="7094" y="2935"/>
                  </a:lnTo>
                  <a:lnTo>
                    <a:pt x="6670" y="3249"/>
                  </a:lnTo>
                  <a:lnTo>
                    <a:pt x="6262" y="3578"/>
                  </a:lnTo>
                  <a:lnTo>
                    <a:pt x="5885" y="3923"/>
                  </a:lnTo>
                  <a:lnTo>
                    <a:pt x="5509" y="4284"/>
                  </a:lnTo>
                  <a:lnTo>
                    <a:pt x="5164" y="4645"/>
                  </a:lnTo>
                  <a:lnTo>
                    <a:pt x="4818" y="5038"/>
                  </a:lnTo>
                  <a:lnTo>
                    <a:pt x="4504" y="5446"/>
                  </a:lnTo>
                  <a:lnTo>
                    <a:pt x="4206" y="5854"/>
                  </a:lnTo>
                  <a:lnTo>
                    <a:pt x="3908" y="6293"/>
                  </a:lnTo>
                  <a:lnTo>
                    <a:pt x="3626" y="6733"/>
                  </a:lnTo>
                  <a:lnTo>
                    <a:pt x="3374" y="7188"/>
                  </a:lnTo>
                  <a:lnTo>
                    <a:pt x="3123" y="7659"/>
                  </a:lnTo>
                  <a:lnTo>
                    <a:pt x="2904" y="8098"/>
                  </a:lnTo>
                  <a:lnTo>
                    <a:pt x="2700" y="8569"/>
                  </a:lnTo>
                  <a:lnTo>
                    <a:pt x="2496" y="9040"/>
                  </a:lnTo>
                  <a:lnTo>
                    <a:pt x="2307" y="9526"/>
                  </a:lnTo>
                  <a:lnTo>
                    <a:pt x="2135" y="10028"/>
                  </a:lnTo>
                  <a:lnTo>
                    <a:pt x="1962" y="10546"/>
                  </a:lnTo>
                  <a:lnTo>
                    <a:pt x="1805" y="11064"/>
                  </a:lnTo>
                  <a:lnTo>
                    <a:pt x="1664" y="11598"/>
                  </a:lnTo>
                  <a:lnTo>
                    <a:pt x="1507" y="12147"/>
                  </a:lnTo>
                  <a:lnTo>
                    <a:pt x="1381" y="12712"/>
                  </a:lnTo>
                  <a:lnTo>
                    <a:pt x="1130" y="13842"/>
                  </a:lnTo>
                  <a:lnTo>
                    <a:pt x="926" y="14987"/>
                  </a:lnTo>
                  <a:lnTo>
                    <a:pt x="738" y="16164"/>
                  </a:lnTo>
                  <a:lnTo>
                    <a:pt x="581" y="17326"/>
                  </a:lnTo>
                  <a:lnTo>
                    <a:pt x="440" y="18503"/>
                  </a:lnTo>
                  <a:lnTo>
                    <a:pt x="314" y="19648"/>
                  </a:lnTo>
                  <a:lnTo>
                    <a:pt x="220" y="20778"/>
                  </a:lnTo>
                  <a:lnTo>
                    <a:pt x="142" y="21877"/>
                  </a:lnTo>
                  <a:lnTo>
                    <a:pt x="79" y="22944"/>
                  </a:lnTo>
                  <a:lnTo>
                    <a:pt x="32" y="23949"/>
                  </a:lnTo>
                  <a:lnTo>
                    <a:pt x="0" y="24906"/>
                  </a:lnTo>
                  <a:lnTo>
                    <a:pt x="298" y="24827"/>
                  </a:lnTo>
                  <a:lnTo>
                    <a:pt x="581" y="24749"/>
                  </a:lnTo>
                  <a:lnTo>
                    <a:pt x="895" y="24623"/>
                  </a:lnTo>
                  <a:lnTo>
                    <a:pt x="1193" y="24498"/>
                  </a:lnTo>
                  <a:lnTo>
                    <a:pt x="1507" y="24357"/>
                  </a:lnTo>
                  <a:lnTo>
                    <a:pt x="1821" y="24200"/>
                  </a:lnTo>
                  <a:lnTo>
                    <a:pt x="2135" y="24027"/>
                  </a:lnTo>
                  <a:lnTo>
                    <a:pt x="2449" y="23839"/>
                  </a:lnTo>
                  <a:lnTo>
                    <a:pt x="3092" y="23415"/>
                  </a:lnTo>
                  <a:lnTo>
                    <a:pt x="3735" y="22960"/>
                  </a:lnTo>
                  <a:lnTo>
                    <a:pt x="4379" y="22473"/>
                  </a:lnTo>
                  <a:lnTo>
                    <a:pt x="5007" y="21971"/>
                  </a:lnTo>
                  <a:lnTo>
                    <a:pt x="5634" y="21438"/>
                  </a:lnTo>
                  <a:lnTo>
                    <a:pt x="6231" y="20888"/>
                  </a:lnTo>
                  <a:lnTo>
                    <a:pt x="6811" y="20339"/>
                  </a:lnTo>
                  <a:lnTo>
                    <a:pt x="7376" y="19805"/>
                  </a:lnTo>
                  <a:lnTo>
                    <a:pt x="7894" y="19288"/>
                  </a:lnTo>
                  <a:lnTo>
                    <a:pt x="8396" y="18785"/>
                  </a:lnTo>
                  <a:lnTo>
                    <a:pt x="9244" y="17875"/>
                  </a:lnTo>
                  <a:lnTo>
                    <a:pt x="9275" y="18205"/>
                  </a:lnTo>
                  <a:lnTo>
                    <a:pt x="9260" y="18566"/>
                  </a:lnTo>
                  <a:lnTo>
                    <a:pt x="9244" y="18942"/>
                  </a:lnTo>
                  <a:lnTo>
                    <a:pt x="9197" y="19335"/>
                  </a:lnTo>
                  <a:lnTo>
                    <a:pt x="9134" y="19743"/>
                  </a:lnTo>
                  <a:lnTo>
                    <a:pt x="9056" y="20151"/>
                  </a:lnTo>
                  <a:lnTo>
                    <a:pt x="8961" y="20574"/>
                  </a:lnTo>
                  <a:lnTo>
                    <a:pt x="8852" y="20998"/>
                  </a:lnTo>
                  <a:lnTo>
                    <a:pt x="8726" y="21422"/>
                  </a:lnTo>
                  <a:lnTo>
                    <a:pt x="8585" y="21830"/>
                  </a:lnTo>
                  <a:lnTo>
                    <a:pt x="8428" y="22238"/>
                  </a:lnTo>
                  <a:lnTo>
                    <a:pt x="8271" y="22630"/>
                  </a:lnTo>
                  <a:lnTo>
                    <a:pt x="8098" y="23007"/>
                  </a:lnTo>
                  <a:lnTo>
                    <a:pt x="7926" y="23368"/>
                  </a:lnTo>
                  <a:lnTo>
                    <a:pt x="7737" y="23697"/>
                  </a:lnTo>
                  <a:lnTo>
                    <a:pt x="7549" y="23996"/>
                  </a:lnTo>
                  <a:lnTo>
                    <a:pt x="7863" y="24058"/>
                  </a:lnTo>
                  <a:lnTo>
                    <a:pt x="8192" y="24105"/>
                  </a:lnTo>
                  <a:lnTo>
                    <a:pt x="8852" y="24184"/>
                  </a:lnTo>
                  <a:lnTo>
                    <a:pt x="9511" y="24215"/>
                  </a:lnTo>
                  <a:lnTo>
                    <a:pt x="10185" y="24231"/>
                  </a:lnTo>
                  <a:lnTo>
                    <a:pt x="10860" y="24200"/>
                  </a:lnTo>
                  <a:lnTo>
                    <a:pt x="11551" y="24137"/>
                  </a:lnTo>
                  <a:lnTo>
                    <a:pt x="12257" y="24058"/>
                  </a:lnTo>
                  <a:lnTo>
                    <a:pt x="12948" y="23949"/>
                  </a:lnTo>
                  <a:lnTo>
                    <a:pt x="13654" y="23807"/>
                  </a:lnTo>
                  <a:lnTo>
                    <a:pt x="14360" y="23650"/>
                  </a:lnTo>
                  <a:lnTo>
                    <a:pt x="15066" y="23462"/>
                  </a:lnTo>
                  <a:lnTo>
                    <a:pt x="15772" y="23258"/>
                  </a:lnTo>
                  <a:lnTo>
                    <a:pt x="16479" y="23023"/>
                  </a:lnTo>
                  <a:lnTo>
                    <a:pt x="17201" y="22772"/>
                  </a:lnTo>
                  <a:lnTo>
                    <a:pt x="17907" y="22505"/>
                  </a:lnTo>
                  <a:lnTo>
                    <a:pt x="18597" y="22222"/>
                  </a:lnTo>
                  <a:lnTo>
                    <a:pt x="19304" y="21924"/>
                  </a:lnTo>
                  <a:lnTo>
                    <a:pt x="19994" y="21626"/>
                  </a:lnTo>
                  <a:lnTo>
                    <a:pt x="20685" y="21296"/>
                  </a:lnTo>
                  <a:lnTo>
                    <a:pt x="21375" y="20951"/>
                  </a:lnTo>
                  <a:lnTo>
                    <a:pt x="22034" y="20606"/>
                  </a:lnTo>
                  <a:lnTo>
                    <a:pt x="22709" y="20261"/>
                  </a:lnTo>
                  <a:lnTo>
                    <a:pt x="23368" y="19884"/>
                  </a:lnTo>
                  <a:lnTo>
                    <a:pt x="24012" y="19523"/>
                  </a:lnTo>
                  <a:lnTo>
                    <a:pt x="24639" y="19146"/>
                  </a:lnTo>
                  <a:lnTo>
                    <a:pt x="25251" y="18770"/>
                  </a:lnTo>
                  <a:lnTo>
                    <a:pt x="26444" y="18016"/>
                  </a:lnTo>
                  <a:lnTo>
                    <a:pt x="27574" y="17247"/>
                  </a:lnTo>
                  <a:lnTo>
                    <a:pt x="28641" y="16510"/>
                  </a:lnTo>
                  <a:lnTo>
                    <a:pt x="28484" y="16965"/>
                  </a:lnTo>
                  <a:lnTo>
                    <a:pt x="28312" y="17373"/>
                  </a:lnTo>
                  <a:lnTo>
                    <a:pt x="28155" y="17765"/>
                  </a:lnTo>
                  <a:lnTo>
                    <a:pt x="27982" y="18142"/>
                  </a:lnTo>
                  <a:lnTo>
                    <a:pt x="27809" y="18487"/>
                  </a:lnTo>
                  <a:lnTo>
                    <a:pt x="27621" y="18832"/>
                  </a:lnTo>
                  <a:lnTo>
                    <a:pt x="27229" y="19492"/>
                  </a:lnTo>
                  <a:lnTo>
                    <a:pt x="26821" y="20166"/>
                  </a:lnTo>
                  <a:lnTo>
                    <a:pt x="26366" y="20888"/>
                  </a:lnTo>
                  <a:lnTo>
                    <a:pt x="25863" y="21689"/>
                  </a:lnTo>
                  <a:lnTo>
                    <a:pt x="25330" y="22615"/>
                  </a:lnTo>
                  <a:lnTo>
                    <a:pt x="25785" y="22630"/>
                  </a:lnTo>
                  <a:lnTo>
                    <a:pt x="26240" y="22646"/>
                  </a:lnTo>
                  <a:lnTo>
                    <a:pt x="26680" y="22646"/>
                  </a:lnTo>
                  <a:lnTo>
                    <a:pt x="27103" y="22615"/>
                  </a:lnTo>
                  <a:lnTo>
                    <a:pt x="27527" y="22583"/>
                  </a:lnTo>
                  <a:lnTo>
                    <a:pt x="27919" y="22520"/>
                  </a:lnTo>
                  <a:lnTo>
                    <a:pt x="28327" y="22458"/>
                  </a:lnTo>
                  <a:lnTo>
                    <a:pt x="28704" y="22379"/>
                  </a:lnTo>
                  <a:lnTo>
                    <a:pt x="29081" y="22285"/>
                  </a:lnTo>
                  <a:lnTo>
                    <a:pt x="29442" y="22175"/>
                  </a:lnTo>
                  <a:lnTo>
                    <a:pt x="29787" y="22065"/>
                  </a:lnTo>
                  <a:lnTo>
                    <a:pt x="30132" y="21924"/>
                  </a:lnTo>
                  <a:lnTo>
                    <a:pt x="30446" y="21783"/>
                  </a:lnTo>
                  <a:lnTo>
                    <a:pt x="30776" y="21626"/>
                  </a:lnTo>
                  <a:lnTo>
                    <a:pt x="31074" y="21469"/>
                  </a:lnTo>
                  <a:lnTo>
                    <a:pt x="31372" y="21281"/>
                  </a:lnTo>
                  <a:lnTo>
                    <a:pt x="31654" y="21092"/>
                  </a:lnTo>
                  <a:lnTo>
                    <a:pt x="31937" y="20904"/>
                  </a:lnTo>
                  <a:lnTo>
                    <a:pt x="32204" y="20684"/>
                  </a:lnTo>
                  <a:lnTo>
                    <a:pt x="32455" y="20465"/>
                  </a:lnTo>
                  <a:lnTo>
                    <a:pt x="32706" y="20245"/>
                  </a:lnTo>
                  <a:lnTo>
                    <a:pt x="32941" y="20009"/>
                  </a:lnTo>
                  <a:lnTo>
                    <a:pt x="33161" y="19758"/>
                  </a:lnTo>
                  <a:lnTo>
                    <a:pt x="33381" y="19507"/>
                  </a:lnTo>
                  <a:lnTo>
                    <a:pt x="33585" y="19256"/>
                  </a:lnTo>
                  <a:lnTo>
                    <a:pt x="33773" y="18989"/>
                  </a:lnTo>
                  <a:lnTo>
                    <a:pt x="33961" y="18707"/>
                  </a:lnTo>
                  <a:lnTo>
                    <a:pt x="34134" y="18424"/>
                  </a:lnTo>
                  <a:lnTo>
                    <a:pt x="34307" y="18142"/>
                  </a:lnTo>
                  <a:lnTo>
                    <a:pt x="34464" y="17859"/>
                  </a:lnTo>
                  <a:lnTo>
                    <a:pt x="34605" y="17561"/>
                  </a:lnTo>
                  <a:lnTo>
                    <a:pt x="34746" y="17247"/>
                  </a:lnTo>
                  <a:lnTo>
                    <a:pt x="34872" y="16949"/>
                  </a:lnTo>
                  <a:lnTo>
                    <a:pt x="34997" y="16635"/>
                  </a:lnTo>
                  <a:lnTo>
                    <a:pt x="35107" y="16321"/>
                  </a:lnTo>
                  <a:lnTo>
                    <a:pt x="35217" y="16008"/>
                  </a:lnTo>
                  <a:lnTo>
                    <a:pt x="35390" y="15348"/>
                  </a:lnTo>
                  <a:lnTo>
                    <a:pt x="35531" y="14705"/>
                  </a:lnTo>
                  <a:lnTo>
                    <a:pt x="35641" y="14030"/>
                  </a:lnTo>
                  <a:lnTo>
                    <a:pt x="35719" y="13371"/>
                  </a:lnTo>
                  <a:lnTo>
                    <a:pt x="35766" y="12696"/>
                  </a:lnTo>
                  <a:lnTo>
                    <a:pt x="35766" y="12037"/>
                  </a:lnTo>
                  <a:lnTo>
                    <a:pt x="35750" y="11378"/>
                  </a:lnTo>
                  <a:lnTo>
                    <a:pt x="35703" y="10719"/>
                  </a:lnTo>
                  <a:lnTo>
                    <a:pt x="35609" y="10091"/>
                  </a:lnTo>
                  <a:lnTo>
                    <a:pt x="35499" y="9463"/>
                  </a:lnTo>
                  <a:lnTo>
                    <a:pt x="35358" y="8851"/>
                  </a:lnTo>
                  <a:lnTo>
                    <a:pt x="35185" y="8255"/>
                  </a:lnTo>
                  <a:lnTo>
                    <a:pt x="34981" y="7690"/>
                  </a:lnTo>
                  <a:lnTo>
                    <a:pt x="34762" y="7156"/>
                  </a:lnTo>
                  <a:lnTo>
                    <a:pt x="34495" y="6607"/>
                  </a:lnTo>
                  <a:lnTo>
                    <a:pt x="34212" y="6089"/>
                  </a:lnTo>
                  <a:lnTo>
                    <a:pt x="33899" y="5603"/>
                  </a:lnTo>
                  <a:lnTo>
                    <a:pt x="33553" y="5132"/>
                  </a:lnTo>
                  <a:lnTo>
                    <a:pt x="33208" y="4692"/>
                  </a:lnTo>
                  <a:lnTo>
                    <a:pt x="32831" y="4284"/>
                  </a:lnTo>
                  <a:lnTo>
                    <a:pt x="32439" y="3892"/>
                  </a:lnTo>
                  <a:lnTo>
                    <a:pt x="32031" y="3531"/>
                  </a:lnTo>
                  <a:lnTo>
                    <a:pt x="31607" y="3186"/>
                  </a:lnTo>
                  <a:lnTo>
                    <a:pt x="31168" y="2856"/>
                  </a:lnTo>
                  <a:lnTo>
                    <a:pt x="30713" y="2558"/>
                  </a:lnTo>
                  <a:lnTo>
                    <a:pt x="30242" y="2276"/>
                  </a:lnTo>
                  <a:lnTo>
                    <a:pt x="29771" y="2025"/>
                  </a:lnTo>
                  <a:lnTo>
                    <a:pt x="29269" y="1773"/>
                  </a:lnTo>
                  <a:lnTo>
                    <a:pt x="28767" y="1554"/>
                  </a:lnTo>
                  <a:lnTo>
                    <a:pt x="28265" y="1350"/>
                  </a:lnTo>
                  <a:lnTo>
                    <a:pt x="27731" y="1161"/>
                  </a:lnTo>
                  <a:lnTo>
                    <a:pt x="27197" y="989"/>
                  </a:lnTo>
                  <a:lnTo>
                    <a:pt x="26664" y="848"/>
                  </a:lnTo>
                  <a:lnTo>
                    <a:pt x="26115" y="706"/>
                  </a:lnTo>
                  <a:lnTo>
                    <a:pt x="25565" y="581"/>
                  </a:lnTo>
                  <a:lnTo>
                    <a:pt x="25016" y="471"/>
                  </a:lnTo>
                  <a:lnTo>
                    <a:pt x="24467" y="377"/>
                  </a:lnTo>
                  <a:lnTo>
                    <a:pt x="23902" y="283"/>
                  </a:lnTo>
                  <a:lnTo>
                    <a:pt x="23337" y="220"/>
                  </a:lnTo>
                  <a:lnTo>
                    <a:pt x="22788" y="157"/>
                  </a:lnTo>
                  <a:lnTo>
                    <a:pt x="22223" y="110"/>
                  </a:lnTo>
                  <a:lnTo>
                    <a:pt x="21658" y="79"/>
                  </a:lnTo>
                  <a:lnTo>
                    <a:pt x="20543" y="31"/>
                  </a:lnTo>
                  <a:lnTo>
                    <a:pt x="19460" y="16"/>
                  </a:lnTo>
                  <a:lnTo>
                    <a:pt x="18644" y="0"/>
                  </a:ln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1" name="Google Shape;2219;p41">
              <a:extLst>
                <a:ext uri="{FF2B5EF4-FFF2-40B4-BE49-F238E27FC236}">
                  <a16:creationId xmlns:a16="http://schemas.microsoft.com/office/drawing/2014/main" id="{EB2B73AF-6267-0B16-6DC8-7BB80A948E0B}"/>
                </a:ext>
              </a:extLst>
            </p:cNvPr>
            <p:cNvSpPr/>
            <p:nvPr/>
          </p:nvSpPr>
          <p:spPr>
            <a:xfrm>
              <a:off x="3970246" y="1821847"/>
              <a:ext cx="870748" cy="606337"/>
            </a:xfrm>
            <a:custGeom>
              <a:avLst/>
              <a:gdLst/>
              <a:ahLst/>
              <a:cxnLst/>
              <a:rect l="l" t="t" r="r" b="b"/>
              <a:pathLst>
                <a:path w="35767" h="24906" fill="none" extrusionOk="0">
                  <a:moveTo>
                    <a:pt x="19460" y="16"/>
                  </a:moveTo>
                  <a:lnTo>
                    <a:pt x="19460" y="16"/>
                  </a:lnTo>
                  <a:lnTo>
                    <a:pt x="18644" y="0"/>
                  </a:lnTo>
                  <a:lnTo>
                    <a:pt x="17844" y="0"/>
                  </a:lnTo>
                  <a:lnTo>
                    <a:pt x="17075" y="16"/>
                  </a:lnTo>
                  <a:lnTo>
                    <a:pt x="16322" y="47"/>
                  </a:lnTo>
                  <a:lnTo>
                    <a:pt x="15600" y="110"/>
                  </a:lnTo>
                  <a:lnTo>
                    <a:pt x="14894" y="173"/>
                  </a:lnTo>
                  <a:lnTo>
                    <a:pt x="14203" y="267"/>
                  </a:lnTo>
                  <a:lnTo>
                    <a:pt x="13544" y="377"/>
                  </a:lnTo>
                  <a:lnTo>
                    <a:pt x="12901" y="502"/>
                  </a:lnTo>
                  <a:lnTo>
                    <a:pt x="12273" y="643"/>
                  </a:lnTo>
                  <a:lnTo>
                    <a:pt x="11661" y="800"/>
                  </a:lnTo>
                  <a:lnTo>
                    <a:pt x="11080" y="973"/>
                  </a:lnTo>
                  <a:lnTo>
                    <a:pt x="10515" y="1161"/>
                  </a:lnTo>
                  <a:lnTo>
                    <a:pt x="9966" y="1365"/>
                  </a:lnTo>
                  <a:lnTo>
                    <a:pt x="9448" y="1585"/>
                  </a:lnTo>
                  <a:lnTo>
                    <a:pt x="8946" y="1821"/>
                  </a:lnTo>
                  <a:lnTo>
                    <a:pt x="8444" y="2072"/>
                  </a:lnTo>
                  <a:lnTo>
                    <a:pt x="7973" y="2338"/>
                  </a:lnTo>
                  <a:lnTo>
                    <a:pt x="7518" y="2637"/>
                  </a:lnTo>
                  <a:lnTo>
                    <a:pt x="7094" y="2935"/>
                  </a:lnTo>
                  <a:lnTo>
                    <a:pt x="6670" y="3249"/>
                  </a:lnTo>
                  <a:lnTo>
                    <a:pt x="6262" y="3578"/>
                  </a:lnTo>
                  <a:lnTo>
                    <a:pt x="5885" y="3923"/>
                  </a:lnTo>
                  <a:lnTo>
                    <a:pt x="5509" y="4284"/>
                  </a:lnTo>
                  <a:lnTo>
                    <a:pt x="5164" y="4645"/>
                  </a:lnTo>
                  <a:lnTo>
                    <a:pt x="4818" y="5038"/>
                  </a:lnTo>
                  <a:lnTo>
                    <a:pt x="4504" y="5446"/>
                  </a:lnTo>
                  <a:lnTo>
                    <a:pt x="4206" y="5854"/>
                  </a:lnTo>
                  <a:lnTo>
                    <a:pt x="3908" y="6293"/>
                  </a:lnTo>
                  <a:lnTo>
                    <a:pt x="3626" y="6733"/>
                  </a:lnTo>
                  <a:lnTo>
                    <a:pt x="3374" y="7188"/>
                  </a:lnTo>
                  <a:lnTo>
                    <a:pt x="3123" y="7659"/>
                  </a:lnTo>
                  <a:lnTo>
                    <a:pt x="3123" y="7659"/>
                  </a:lnTo>
                  <a:lnTo>
                    <a:pt x="2904" y="8098"/>
                  </a:lnTo>
                  <a:lnTo>
                    <a:pt x="2700" y="8569"/>
                  </a:lnTo>
                  <a:lnTo>
                    <a:pt x="2496" y="9040"/>
                  </a:lnTo>
                  <a:lnTo>
                    <a:pt x="2307" y="9526"/>
                  </a:lnTo>
                  <a:lnTo>
                    <a:pt x="2135" y="10028"/>
                  </a:lnTo>
                  <a:lnTo>
                    <a:pt x="1962" y="10546"/>
                  </a:lnTo>
                  <a:lnTo>
                    <a:pt x="1805" y="11064"/>
                  </a:lnTo>
                  <a:lnTo>
                    <a:pt x="1664" y="11598"/>
                  </a:lnTo>
                  <a:lnTo>
                    <a:pt x="1507" y="12147"/>
                  </a:lnTo>
                  <a:lnTo>
                    <a:pt x="1381" y="12712"/>
                  </a:lnTo>
                  <a:lnTo>
                    <a:pt x="1130" y="13842"/>
                  </a:lnTo>
                  <a:lnTo>
                    <a:pt x="926" y="14987"/>
                  </a:lnTo>
                  <a:lnTo>
                    <a:pt x="738" y="16164"/>
                  </a:lnTo>
                  <a:lnTo>
                    <a:pt x="581" y="17326"/>
                  </a:lnTo>
                  <a:lnTo>
                    <a:pt x="440" y="18503"/>
                  </a:lnTo>
                  <a:lnTo>
                    <a:pt x="314" y="19648"/>
                  </a:lnTo>
                  <a:lnTo>
                    <a:pt x="220" y="20778"/>
                  </a:lnTo>
                  <a:lnTo>
                    <a:pt x="142" y="21877"/>
                  </a:lnTo>
                  <a:lnTo>
                    <a:pt x="79" y="22944"/>
                  </a:lnTo>
                  <a:lnTo>
                    <a:pt x="32" y="23949"/>
                  </a:lnTo>
                  <a:lnTo>
                    <a:pt x="0" y="24906"/>
                  </a:lnTo>
                  <a:lnTo>
                    <a:pt x="0" y="24906"/>
                  </a:lnTo>
                  <a:lnTo>
                    <a:pt x="298" y="24827"/>
                  </a:lnTo>
                  <a:lnTo>
                    <a:pt x="581" y="24749"/>
                  </a:lnTo>
                  <a:lnTo>
                    <a:pt x="895" y="24623"/>
                  </a:lnTo>
                  <a:lnTo>
                    <a:pt x="1193" y="24498"/>
                  </a:lnTo>
                  <a:lnTo>
                    <a:pt x="1507" y="24357"/>
                  </a:lnTo>
                  <a:lnTo>
                    <a:pt x="1821" y="24200"/>
                  </a:lnTo>
                  <a:lnTo>
                    <a:pt x="2135" y="24027"/>
                  </a:lnTo>
                  <a:lnTo>
                    <a:pt x="2449" y="23839"/>
                  </a:lnTo>
                  <a:lnTo>
                    <a:pt x="3092" y="23415"/>
                  </a:lnTo>
                  <a:lnTo>
                    <a:pt x="3735" y="22960"/>
                  </a:lnTo>
                  <a:lnTo>
                    <a:pt x="4379" y="22473"/>
                  </a:lnTo>
                  <a:lnTo>
                    <a:pt x="5007" y="21971"/>
                  </a:lnTo>
                  <a:lnTo>
                    <a:pt x="5634" y="21438"/>
                  </a:lnTo>
                  <a:lnTo>
                    <a:pt x="6231" y="20888"/>
                  </a:lnTo>
                  <a:lnTo>
                    <a:pt x="6811" y="20339"/>
                  </a:lnTo>
                  <a:lnTo>
                    <a:pt x="7376" y="19805"/>
                  </a:lnTo>
                  <a:lnTo>
                    <a:pt x="7894" y="19288"/>
                  </a:lnTo>
                  <a:lnTo>
                    <a:pt x="8396" y="18785"/>
                  </a:lnTo>
                  <a:lnTo>
                    <a:pt x="9244" y="17875"/>
                  </a:lnTo>
                  <a:lnTo>
                    <a:pt x="9244" y="17875"/>
                  </a:lnTo>
                  <a:lnTo>
                    <a:pt x="9275" y="18205"/>
                  </a:lnTo>
                  <a:lnTo>
                    <a:pt x="9260" y="18566"/>
                  </a:lnTo>
                  <a:lnTo>
                    <a:pt x="9244" y="18942"/>
                  </a:lnTo>
                  <a:lnTo>
                    <a:pt x="9197" y="19335"/>
                  </a:lnTo>
                  <a:lnTo>
                    <a:pt x="9134" y="19743"/>
                  </a:lnTo>
                  <a:lnTo>
                    <a:pt x="9056" y="20151"/>
                  </a:lnTo>
                  <a:lnTo>
                    <a:pt x="8961" y="20574"/>
                  </a:lnTo>
                  <a:lnTo>
                    <a:pt x="8852" y="20998"/>
                  </a:lnTo>
                  <a:lnTo>
                    <a:pt x="8726" y="21422"/>
                  </a:lnTo>
                  <a:lnTo>
                    <a:pt x="8585" y="21830"/>
                  </a:lnTo>
                  <a:lnTo>
                    <a:pt x="8428" y="22238"/>
                  </a:lnTo>
                  <a:lnTo>
                    <a:pt x="8271" y="22630"/>
                  </a:lnTo>
                  <a:lnTo>
                    <a:pt x="8098" y="23007"/>
                  </a:lnTo>
                  <a:lnTo>
                    <a:pt x="7926" y="23368"/>
                  </a:lnTo>
                  <a:lnTo>
                    <a:pt x="7737" y="23697"/>
                  </a:lnTo>
                  <a:lnTo>
                    <a:pt x="7549" y="23996"/>
                  </a:lnTo>
                  <a:lnTo>
                    <a:pt x="7549" y="23996"/>
                  </a:lnTo>
                  <a:lnTo>
                    <a:pt x="7863" y="24058"/>
                  </a:lnTo>
                  <a:lnTo>
                    <a:pt x="8192" y="24105"/>
                  </a:lnTo>
                  <a:lnTo>
                    <a:pt x="8852" y="24184"/>
                  </a:lnTo>
                  <a:lnTo>
                    <a:pt x="9511" y="24215"/>
                  </a:lnTo>
                  <a:lnTo>
                    <a:pt x="10185" y="24231"/>
                  </a:lnTo>
                  <a:lnTo>
                    <a:pt x="10860" y="24200"/>
                  </a:lnTo>
                  <a:lnTo>
                    <a:pt x="11551" y="24137"/>
                  </a:lnTo>
                  <a:lnTo>
                    <a:pt x="12257" y="24058"/>
                  </a:lnTo>
                  <a:lnTo>
                    <a:pt x="12948" y="23949"/>
                  </a:lnTo>
                  <a:lnTo>
                    <a:pt x="13654" y="23807"/>
                  </a:lnTo>
                  <a:lnTo>
                    <a:pt x="14360" y="23650"/>
                  </a:lnTo>
                  <a:lnTo>
                    <a:pt x="15066" y="23462"/>
                  </a:lnTo>
                  <a:lnTo>
                    <a:pt x="15772" y="23258"/>
                  </a:lnTo>
                  <a:lnTo>
                    <a:pt x="16479" y="23023"/>
                  </a:lnTo>
                  <a:lnTo>
                    <a:pt x="17201" y="22772"/>
                  </a:lnTo>
                  <a:lnTo>
                    <a:pt x="17907" y="22505"/>
                  </a:lnTo>
                  <a:lnTo>
                    <a:pt x="18597" y="22222"/>
                  </a:lnTo>
                  <a:lnTo>
                    <a:pt x="19304" y="21924"/>
                  </a:lnTo>
                  <a:lnTo>
                    <a:pt x="19994" y="21626"/>
                  </a:lnTo>
                  <a:lnTo>
                    <a:pt x="20685" y="21296"/>
                  </a:lnTo>
                  <a:lnTo>
                    <a:pt x="21375" y="20951"/>
                  </a:lnTo>
                  <a:lnTo>
                    <a:pt x="22034" y="20606"/>
                  </a:lnTo>
                  <a:lnTo>
                    <a:pt x="22709" y="20261"/>
                  </a:lnTo>
                  <a:lnTo>
                    <a:pt x="23368" y="19884"/>
                  </a:lnTo>
                  <a:lnTo>
                    <a:pt x="24012" y="19523"/>
                  </a:lnTo>
                  <a:lnTo>
                    <a:pt x="24639" y="19146"/>
                  </a:lnTo>
                  <a:lnTo>
                    <a:pt x="25251" y="18770"/>
                  </a:lnTo>
                  <a:lnTo>
                    <a:pt x="26444" y="18016"/>
                  </a:lnTo>
                  <a:lnTo>
                    <a:pt x="27574" y="17247"/>
                  </a:lnTo>
                  <a:lnTo>
                    <a:pt x="28641" y="16510"/>
                  </a:lnTo>
                  <a:lnTo>
                    <a:pt x="28641" y="16510"/>
                  </a:lnTo>
                  <a:lnTo>
                    <a:pt x="28484" y="16965"/>
                  </a:lnTo>
                  <a:lnTo>
                    <a:pt x="28312" y="17373"/>
                  </a:lnTo>
                  <a:lnTo>
                    <a:pt x="28155" y="17765"/>
                  </a:lnTo>
                  <a:lnTo>
                    <a:pt x="27982" y="18142"/>
                  </a:lnTo>
                  <a:lnTo>
                    <a:pt x="27809" y="18487"/>
                  </a:lnTo>
                  <a:lnTo>
                    <a:pt x="27621" y="18832"/>
                  </a:lnTo>
                  <a:lnTo>
                    <a:pt x="27229" y="19492"/>
                  </a:lnTo>
                  <a:lnTo>
                    <a:pt x="26821" y="20166"/>
                  </a:lnTo>
                  <a:lnTo>
                    <a:pt x="26366" y="20888"/>
                  </a:lnTo>
                  <a:lnTo>
                    <a:pt x="25863" y="21689"/>
                  </a:lnTo>
                  <a:lnTo>
                    <a:pt x="25330" y="22615"/>
                  </a:lnTo>
                  <a:lnTo>
                    <a:pt x="25330" y="22615"/>
                  </a:lnTo>
                  <a:lnTo>
                    <a:pt x="25785" y="22630"/>
                  </a:lnTo>
                  <a:lnTo>
                    <a:pt x="26240" y="22646"/>
                  </a:lnTo>
                  <a:lnTo>
                    <a:pt x="26680" y="22646"/>
                  </a:lnTo>
                  <a:lnTo>
                    <a:pt x="27103" y="22615"/>
                  </a:lnTo>
                  <a:lnTo>
                    <a:pt x="27527" y="22583"/>
                  </a:lnTo>
                  <a:lnTo>
                    <a:pt x="27919" y="22520"/>
                  </a:lnTo>
                  <a:lnTo>
                    <a:pt x="28327" y="22458"/>
                  </a:lnTo>
                  <a:lnTo>
                    <a:pt x="28704" y="22379"/>
                  </a:lnTo>
                  <a:lnTo>
                    <a:pt x="29081" y="22285"/>
                  </a:lnTo>
                  <a:lnTo>
                    <a:pt x="29442" y="22175"/>
                  </a:lnTo>
                  <a:lnTo>
                    <a:pt x="29787" y="22065"/>
                  </a:lnTo>
                  <a:lnTo>
                    <a:pt x="30132" y="21924"/>
                  </a:lnTo>
                  <a:lnTo>
                    <a:pt x="30446" y="21783"/>
                  </a:lnTo>
                  <a:lnTo>
                    <a:pt x="30776" y="21626"/>
                  </a:lnTo>
                  <a:lnTo>
                    <a:pt x="31074" y="21469"/>
                  </a:lnTo>
                  <a:lnTo>
                    <a:pt x="31372" y="21281"/>
                  </a:lnTo>
                  <a:lnTo>
                    <a:pt x="31654" y="21092"/>
                  </a:lnTo>
                  <a:lnTo>
                    <a:pt x="31937" y="20904"/>
                  </a:lnTo>
                  <a:lnTo>
                    <a:pt x="32204" y="20684"/>
                  </a:lnTo>
                  <a:lnTo>
                    <a:pt x="32455" y="20465"/>
                  </a:lnTo>
                  <a:lnTo>
                    <a:pt x="32706" y="20245"/>
                  </a:lnTo>
                  <a:lnTo>
                    <a:pt x="32941" y="20009"/>
                  </a:lnTo>
                  <a:lnTo>
                    <a:pt x="33161" y="19758"/>
                  </a:lnTo>
                  <a:lnTo>
                    <a:pt x="33381" y="19507"/>
                  </a:lnTo>
                  <a:lnTo>
                    <a:pt x="33585" y="19256"/>
                  </a:lnTo>
                  <a:lnTo>
                    <a:pt x="33773" y="18989"/>
                  </a:lnTo>
                  <a:lnTo>
                    <a:pt x="33961" y="18707"/>
                  </a:lnTo>
                  <a:lnTo>
                    <a:pt x="34134" y="18424"/>
                  </a:lnTo>
                  <a:lnTo>
                    <a:pt x="34307" y="18142"/>
                  </a:lnTo>
                  <a:lnTo>
                    <a:pt x="34464" y="17859"/>
                  </a:lnTo>
                  <a:lnTo>
                    <a:pt x="34605" y="17561"/>
                  </a:lnTo>
                  <a:lnTo>
                    <a:pt x="34746" y="17247"/>
                  </a:lnTo>
                  <a:lnTo>
                    <a:pt x="34872" y="16949"/>
                  </a:lnTo>
                  <a:lnTo>
                    <a:pt x="34997" y="16635"/>
                  </a:lnTo>
                  <a:lnTo>
                    <a:pt x="35107" y="16321"/>
                  </a:lnTo>
                  <a:lnTo>
                    <a:pt x="35217" y="16008"/>
                  </a:lnTo>
                  <a:lnTo>
                    <a:pt x="35390" y="15348"/>
                  </a:lnTo>
                  <a:lnTo>
                    <a:pt x="35531" y="14705"/>
                  </a:lnTo>
                  <a:lnTo>
                    <a:pt x="35641" y="14030"/>
                  </a:lnTo>
                  <a:lnTo>
                    <a:pt x="35719" y="13371"/>
                  </a:lnTo>
                  <a:lnTo>
                    <a:pt x="35766" y="12696"/>
                  </a:lnTo>
                  <a:lnTo>
                    <a:pt x="35766" y="12037"/>
                  </a:lnTo>
                  <a:lnTo>
                    <a:pt x="35750" y="11378"/>
                  </a:lnTo>
                  <a:lnTo>
                    <a:pt x="35703" y="10719"/>
                  </a:lnTo>
                  <a:lnTo>
                    <a:pt x="35609" y="10091"/>
                  </a:lnTo>
                  <a:lnTo>
                    <a:pt x="35499" y="9463"/>
                  </a:lnTo>
                  <a:lnTo>
                    <a:pt x="35358" y="8851"/>
                  </a:lnTo>
                  <a:lnTo>
                    <a:pt x="35185" y="8255"/>
                  </a:lnTo>
                  <a:lnTo>
                    <a:pt x="34981" y="7690"/>
                  </a:lnTo>
                  <a:lnTo>
                    <a:pt x="34762" y="7156"/>
                  </a:lnTo>
                  <a:lnTo>
                    <a:pt x="34762" y="7156"/>
                  </a:lnTo>
                  <a:lnTo>
                    <a:pt x="34495" y="6607"/>
                  </a:lnTo>
                  <a:lnTo>
                    <a:pt x="34212" y="6089"/>
                  </a:lnTo>
                  <a:lnTo>
                    <a:pt x="33899" y="5603"/>
                  </a:lnTo>
                  <a:lnTo>
                    <a:pt x="33553" y="5132"/>
                  </a:lnTo>
                  <a:lnTo>
                    <a:pt x="33208" y="4692"/>
                  </a:lnTo>
                  <a:lnTo>
                    <a:pt x="32831" y="4284"/>
                  </a:lnTo>
                  <a:lnTo>
                    <a:pt x="32439" y="3892"/>
                  </a:lnTo>
                  <a:lnTo>
                    <a:pt x="32031" y="3531"/>
                  </a:lnTo>
                  <a:lnTo>
                    <a:pt x="31607" y="3186"/>
                  </a:lnTo>
                  <a:lnTo>
                    <a:pt x="31168" y="2856"/>
                  </a:lnTo>
                  <a:lnTo>
                    <a:pt x="30713" y="2558"/>
                  </a:lnTo>
                  <a:lnTo>
                    <a:pt x="30242" y="2276"/>
                  </a:lnTo>
                  <a:lnTo>
                    <a:pt x="29771" y="2025"/>
                  </a:lnTo>
                  <a:lnTo>
                    <a:pt x="29269" y="1773"/>
                  </a:lnTo>
                  <a:lnTo>
                    <a:pt x="28767" y="1554"/>
                  </a:lnTo>
                  <a:lnTo>
                    <a:pt x="28265" y="1350"/>
                  </a:lnTo>
                  <a:lnTo>
                    <a:pt x="27731" y="1161"/>
                  </a:lnTo>
                  <a:lnTo>
                    <a:pt x="27197" y="989"/>
                  </a:lnTo>
                  <a:lnTo>
                    <a:pt x="26664" y="848"/>
                  </a:lnTo>
                  <a:lnTo>
                    <a:pt x="26115" y="706"/>
                  </a:lnTo>
                  <a:lnTo>
                    <a:pt x="25565" y="581"/>
                  </a:lnTo>
                  <a:lnTo>
                    <a:pt x="25016" y="471"/>
                  </a:lnTo>
                  <a:lnTo>
                    <a:pt x="24467" y="377"/>
                  </a:lnTo>
                  <a:lnTo>
                    <a:pt x="23902" y="283"/>
                  </a:lnTo>
                  <a:lnTo>
                    <a:pt x="23337" y="220"/>
                  </a:lnTo>
                  <a:lnTo>
                    <a:pt x="22788" y="157"/>
                  </a:lnTo>
                  <a:lnTo>
                    <a:pt x="22223" y="110"/>
                  </a:lnTo>
                  <a:lnTo>
                    <a:pt x="21658" y="79"/>
                  </a:lnTo>
                  <a:lnTo>
                    <a:pt x="20543" y="31"/>
                  </a:lnTo>
                  <a:lnTo>
                    <a:pt x="19460" y="16"/>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2" name="Google Shape;2220;p41">
              <a:extLst>
                <a:ext uri="{FF2B5EF4-FFF2-40B4-BE49-F238E27FC236}">
                  <a16:creationId xmlns:a16="http://schemas.microsoft.com/office/drawing/2014/main" id="{5276C6A2-121E-180A-3038-FE5A70B38689}"/>
                </a:ext>
              </a:extLst>
            </p:cNvPr>
            <p:cNvSpPr/>
            <p:nvPr/>
          </p:nvSpPr>
          <p:spPr>
            <a:xfrm>
              <a:off x="4737801" y="1970841"/>
              <a:ext cx="198314" cy="609039"/>
            </a:xfrm>
            <a:custGeom>
              <a:avLst/>
              <a:gdLst/>
              <a:ahLst/>
              <a:cxnLst/>
              <a:rect l="l" t="t" r="r" b="b"/>
              <a:pathLst>
                <a:path w="8146" h="25017" extrusionOk="0">
                  <a:moveTo>
                    <a:pt x="519" y="1"/>
                  </a:moveTo>
                  <a:lnTo>
                    <a:pt x="1" y="16"/>
                  </a:lnTo>
                  <a:lnTo>
                    <a:pt x="2214" y="11582"/>
                  </a:lnTo>
                  <a:lnTo>
                    <a:pt x="2983" y="14941"/>
                  </a:lnTo>
                  <a:lnTo>
                    <a:pt x="3767" y="18362"/>
                  </a:lnTo>
                  <a:lnTo>
                    <a:pt x="4175" y="20057"/>
                  </a:lnTo>
                  <a:lnTo>
                    <a:pt x="4583" y="21752"/>
                  </a:lnTo>
                  <a:lnTo>
                    <a:pt x="5007" y="23400"/>
                  </a:lnTo>
                  <a:lnTo>
                    <a:pt x="5447" y="25016"/>
                  </a:lnTo>
                  <a:lnTo>
                    <a:pt x="5604" y="24734"/>
                  </a:lnTo>
                  <a:lnTo>
                    <a:pt x="5745" y="24420"/>
                  </a:lnTo>
                  <a:lnTo>
                    <a:pt x="6043" y="23745"/>
                  </a:lnTo>
                  <a:lnTo>
                    <a:pt x="6325" y="23007"/>
                  </a:lnTo>
                  <a:lnTo>
                    <a:pt x="6592" y="22207"/>
                  </a:lnTo>
                  <a:lnTo>
                    <a:pt x="6843" y="21360"/>
                  </a:lnTo>
                  <a:lnTo>
                    <a:pt x="7094" y="20449"/>
                  </a:lnTo>
                  <a:lnTo>
                    <a:pt x="7314" y="19508"/>
                  </a:lnTo>
                  <a:lnTo>
                    <a:pt x="7518" y="18535"/>
                  </a:lnTo>
                  <a:lnTo>
                    <a:pt x="7691" y="17515"/>
                  </a:lnTo>
                  <a:lnTo>
                    <a:pt x="7848" y="16479"/>
                  </a:lnTo>
                  <a:lnTo>
                    <a:pt x="7973" y="15427"/>
                  </a:lnTo>
                  <a:lnTo>
                    <a:pt x="8052" y="14360"/>
                  </a:lnTo>
                  <a:lnTo>
                    <a:pt x="8114" y="13277"/>
                  </a:lnTo>
                  <a:lnTo>
                    <a:pt x="8146" y="12210"/>
                  </a:lnTo>
                  <a:lnTo>
                    <a:pt x="8146" y="11677"/>
                  </a:lnTo>
                  <a:lnTo>
                    <a:pt x="8130" y="11143"/>
                  </a:lnTo>
                  <a:lnTo>
                    <a:pt x="8114" y="10609"/>
                  </a:lnTo>
                  <a:lnTo>
                    <a:pt x="8083" y="10092"/>
                  </a:lnTo>
                  <a:lnTo>
                    <a:pt x="8036" y="9574"/>
                  </a:lnTo>
                  <a:lnTo>
                    <a:pt x="7989" y="9056"/>
                  </a:lnTo>
                  <a:lnTo>
                    <a:pt x="7926" y="8554"/>
                  </a:lnTo>
                  <a:lnTo>
                    <a:pt x="7848" y="8051"/>
                  </a:lnTo>
                  <a:lnTo>
                    <a:pt x="7769" y="7549"/>
                  </a:lnTo>
                  <a:lnTo>
                    <a:pt x="7675" y="7078"/>
                  </a:lnTo>
                  <a:lnTo>
                    <a:pt x="7565" y="6592"/>
                  </a:lnTo>
                  <a:lnTo>
                    <a:pt x="7440" y="6137"/>
                  </a:lnTo>
                  <a:lnTo>
                    <a:pt x="7298" y="5682"/>
                  </a:lnTo>
                  <a:lnTo>
                    <a:pt x="7157" y="5242"/>
                  </a:lnTo>
                  <a:lnTo>
                    <a:pt x="6985" y="4803"/>
                  </a:lnTo>
                  <a:lnTo>
                    <a:pt x="6812" y="4395"/>
                  </a:lnTo>
                  <a:lnTo>
                    <a:pt x="6624" y="3987"/>
                  </a:lnTo>
                  <a:lnTo>
                    <a:pt x="6420" y="3594"/>
                  </a:lnTo>
                  <a:lnTo>
                    <a:pt x="6200" y="3218"/>
                  </a:lnTo>
                  <a:lnTo>
                    <a:pt x="5980" y="2873"/>
                  </a:lnTo>
                  <a:lnTo>
                    <a:pt x="5729" y="2527"/>
                  </a:lnTo>
                  <a:lnTo>
                    <a:pt x="5462" y="2213"/>
                  </a:lnTo>
                  <a:lnTo>
                    <a:pt x="5180" y="1900"/>
                  </a:lnTo>
                  <a:lnTo>
                    <a:pt x="4882" y="1617"/>
                  </a:lnTo>
                  <a:lnTo>
                    <a:pt x="4583" y="1366"/>
                  </a:lnTo>
                  <a:lnTo>
                    <a:pt x="4254" y="1115"/>
                  </a:lnTo>
                  <a:lnTo>
                    <a:pt x="3909" y="895"/>
                  </a:lnTo>
                  <a:lnTo>
                    <a:pt x="3548" y="691"/>
                  </a:lnTo>
                  <a:lnTo>
                    <a:pt x="3171" y="518"/>
                  </a:lnTo>
                  <a:lnTo>
                    <a:pt x="2763" y="377"/>
                  </a:lnTo>
                  <a:lnTo>
                    <a:pt x="2355" y="252"/>
                  </a:lnTo>
                  <a:lnTo>
                    <a:pt x="1915" y="142"/>
                  </a:lnTo>
                  <a:lnTo>
                    <a:pt x="1476" y="79"/>
                  </a:lnTo>
                  <a:lnTo>
                    <a:pt x="1005" y="32"/>
                  </a:lnTo>
                  <a:lnTo>
                    <a:pt x="519" y="1"/>
                  </a:ln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3" name="Google Shape;2221;p41">
              <a:extLst>
                <a:ext uri="{FF2B5EF4-FFF2-40B4-BE49-F238E27FC236}">
                  <a16:creationId xmlns:a16="http://schemas.microsoft.com/office/drawing/2014/main" id="{069CFAD4-CED4-967C-C110-CD4B47D4F6B1}"/>
                </a:ext>
              </a:extLst>
            </p:cNvPr>
            <p:cNvSpPr/>
            <p:nvPr/>
          </p:nvSpPr>
          <p:spPr>
            <a:xfrm>
              <a:off x="4737801" y="1970841"/>
              <a:ext cx="198314" cy="609039"/>
            </a:xfrm>
            <a:custGeom>
              <a:avLst/>
              <a:gdLst/>
              <a:ahLst/>
              <a:cxnLst/>
              <a:rect l="l" t="t" r="r" b="b"/>
              <a:pathLst>
                <a:path w="8146" h="25017" fill="none" extrusionOk="0">
                  <a:moveTo>
                    <a:pt x="2214" y="11582"/>
                  </a:moveTo>
                  <a:lnTo>
                    <a:pt x="2214" y="11582"/>
                  </a:lnTo>
                  <a:lnTo>
                    <a:pt x="2983" y="14941"/>
                  </a:lnTo>
                  <a:lnTo>
                    <a:pt x="3767" y="18362"/>
                  </a:lnTo>
                  <a:lnTo>
                    <a:pt x="4175" y="20057"/>
                  </a:lnTo>
                  <a:lnTo>
                    <a:pt x="4583" y="21752"/>
                  </a:lnTo>
                  <a:lnTo>
                    <a:pt x="5007" y="23400"/>
                  </a:lnTo>
                  <a:lnTo>
                    <a:pt x="5447" y="25016"/>
                  </a:lnTo>
                  <a:lnTo>
                    <a:pt x="5447" y="25016"/>
                  </a:lnTo>
                  <a:lnTo>
                    <a:pt x="5604" y="24734"/>
                  </a:lnTo>
                  <a:lnTo>
                    <a:pt x="5745" y="24420"/>
                  </a:lnTo>
                  <a:lnTo>
                    <a:pt x="6043" y="23745"/>
                  </a:lnTo>
                  <a:lnTo>
                    <a:pt x="6325" y="23007"/>
                  </a:lnTo>
                  <a:lnTo>
                    <a:pt x="6592" y="22207"/>
                  </a:lnTo>
                  <a:lnTo>
                    <a:pt x="6843" y="21360"/>
                  </a:lnTo>
                  <a:lnTo>
                    <a:pt x="7094" y="20449"/>
                  </a:lnTo>
                  <a:lnTo>
                    <a:pt x="7314" y="19508"/>
                  </a:lnTo>
                  <a:lnTo>
                    <a:pt x="7518" y="18535"/>
                  </a:lnTo>
                  <a:lnTo>
                    <a:pt x="7691" y="17515"/>
                  </a:lnTo>
                  <a:lnTo>
                    <a:pt x="7848" y="16479"/>
                  </a:lnTo>
                  <a:lnTo>
                    <a:pt x="7973" y="15427"/>
                  </a:lnTo>
                  <a:lnTo>
                    <a:pt x="8052" y="14360"/>
                  </a:lnTo>
                  <a:lnTo>
                    <a:pt x="8114" y="13277"/>
                  </a:lnTo>
                  <a:lnTo>
                    <a:pt x="8146" y="12210"/>
                  </a:lnTo>
                  <a:lnTo>
                    <a:pt x="8146" y="11677"/>
                  </a:lnTo>
                  <a:lnTo>
                    <a:pt x="8130" y="11143"/>
                  </a:lnTo>
                  <a:lnTo>
                    <a:pt x="8114" y="10609"/>
                  </a:lnTo>
                  <a:lnTo>
                    <a:pt x="8083" y="10092"/>
                  </a:lnTo>
                  <a:lnTo>
                    <a:pt x="8036" y="9574"/>
                  </a:lnTo>
                  <a:lnTo>
                    <a:pt x="7989" y="9056"/>
                  </a:lnTo>
                  <a:lnTo>
                    <a:pt x="7926" y="8554"/>
                  </a:lnTo>
                  <a:lnTo>
                    <a:pt x="7848" y="8051"/>
                  </a:lnTo>
                  <a:lnTo>
                    <a:pt x="7769" y="7549"/>
                  </a:lnTo>
                  <a:lnTo>
                    <a:pt x="7675" y="7078"/>
                  </a:lnTo>
                  <a:lnTo>
                    <a:pt x="7565" y="6592"/>
                  </a:lnTo>
                  <a:lnTo>
                    <a:pt x="7440" y="6137"/>
                  </a:lnTo>
                  <a:lnTo>
                    <a:pt x="7298" y="5682"/>
                  </a:lnTo>
                  <a:lnTo>
                    <a:pt x="7157" y="5242"/>
                  </a:lnTo>
                  <a:lnTo>
                    <a:pt x="6985" y="4803"/>
                  </a:lnTo>
                  <a:lnTo>
                    <a:pt x="6812" y="4395"/>
                  </a:lnTo>
                  <a:lnTo>
                    <a:pt x="6624" y="3987"/>
                  </a:lnTo>
                  <a:lnTo>
                    <a:pt x="6420" y="3594"/>
                  </a:lnTo>
                  <a:lnTo>
                    <a:pt x="6200" y="3218"/>
                  </a:lnTo>
                  <a:lnTo>
                    <a:pt x="5980" y="2873"/>
                  </a:lnTo>
                  <a:lnTo>
                    <a:pt x="5729" y="2527"/>
                  </a:lnTo>
                  <a:lnTo>
                    <a:pt x="5462" y="2213"/>
                  </a:lnTo>
                  <a:lnTo>
                    <a:pt x="5180" y="1900"/>
                  </a:lnTo>
                  <a:lnTo>
                    <a:pt x="4882" y="1617"/>
                  </a:lnTo>
                  <a:lnTo>
                    <a:pt x="4583" y="1366"/>
                  </a:lnTo>
                  <a:lnTo>
                    <a:pt x="4254" y="1115"/>
                  </a:lnTo>
                  <a:lnTo>
                    <a:pt x="3909" y="895"/>
                  </a:lnTo>
                  <a:lnTo>
                    <a:pt x="3548" y="691"/>
                  </a:lnTo>
                  <a:lnTo>
                    <a:pt x="3171" y="518"/>
                  </a:lnTo>
                  <a:lnTo>
                    <a:pt x="2763" y="377"/>
                  </a:lnTo>
                  <a:lnTo>
                    <a:pt x="2355" y="252"/>
                  </a:lnTo>
                  <a:lnTo>
                    <a:pt x="1915" y="142"/>
                  </a:lnTo>
                  <a:lnTo>
                    <a:pt x="1476" y="79"/>
                  </a:lnTo>
                  <a:lnTo>
                    <a:pt x="1005" y="32"/>
                  </a:lnTo>
                  <a:lnTo>
                    <a:pt x="519" y="1"/>
                  </a:lnTo>
                  <a:lnTo>
                    <a:pt x="1" y="16"/>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4" name="Google Shape;2222;p41">
              <a:extLst>
                <a:ext uri="{FF2B5EF4-FFF2-40B4-BE49-F238E27FC236}">
                  <a16:creationId xmlns:a16="http://schemas.microsoft.com/office/drawing/2014/main" id="{638B3E30-B426-0E93-3262-6B8AAB0B0B56}"/>
                </a:ext>
              </a:extLst>
            </p:cNvPr>
            <p:cNvSpPr/>
            <p:nvPr/>
          </p:nvSpPr>
          <p:spPr>
            <a:xfrm>
              <a:off x="4614395" y="1836746"/>
              <a:ext cx="325931" cy="572716"/>
            </a:xfrm>
            <a:custGeom>
              <a:avLst/>
              <a:gdLst/>
              <a:ahLst/>
              <a:cxnLst/>
              <a:rect l="l" t="t" r="r" b="b"/>
              <a:pathLst>
                <a:path w="13388" h="23525" extrusionOk="0">
                  <a:moveTo>
                    <a:pt x="1" y="0"/>
                  </a:moveTo>
                  <a:lnTo>
                    <a:pt x="409" y="236"/>
                  </a:lnTo>
                  <a:lnTo>
                    <a:pt x="817" y="440"/>
                  </a:lnTo>
                  <a:lnTo>
                    <a:pt x="1602" y="879"/>
                  </a:lnTo>
                  <a:lnTo>
                    <a:pt x="2371" y="1350"/>
                  </a:lnTo>
                  <a:lnTo>
                    <a:pt x="3092" y="1852"/>
                  </a:lnTo>
                  <a:lnTo>
                    <a:pt x="3438" y="2119"/>
                  </a:lnTo>
                  <a:lnTo>
                    <a:pt x="3767" y="2386"/>
                  </a:lnTo>
                  <a:lnTo>
                    <a:pt x="4097" y="2652"/>
                  </a:lnTo>
                  <a:lnTo>
                    <a:pt x="4426" y="2935"/>
                  </a:lnTo>
                  <a:lnTo>
                    <a:pt x="4725" y="3233"/>
                  </a:lnTo>
                  <a:lnTo>
                    <a:pt x="5038" y="3515"/>
                  </a:lnTo>
                  <a:lnTo>
                    <a:pt x="5321" y="3829"/>
                  </a:lnTo>
                  <a:lnTo>
                    <a:pt x="5603" y="4128"/>
                  </a:lnTo>
                  <a:lnTo>
                    <a:pt x="5886" y="4457"/>
                  </a:lnTo>
                  <a:lnTo>
                    <a:pt x="6153" y="4771"/>
                  </a:lnTo>
                  <a:lnTo>
                    <a:pt x="6404" y="5101"/>
                  </a:lnTo>
                  <a:lnTo>
                    <a:pt x="6655" y="5430"/>
                  </a:lnTo>
                  <a:lnTo>
                    <a:pt x="6906" y="5775"/>
                  </a:lnTo>
                  <a:lnTo>
                    <a:pt x="7126" y="6121"/>
                  </a:lnTo>
                  <a:lnTo>
                    <a:pt x="7581" y="6827"/>
                  </a:lnTo>
                  <a:lnTo>
                    <a:pt x="7989" y="7549"/>
                  </a:lnTo>
                  <a:lnTo>
                    <a:pt x="8381" y="8302"/>
                  </a:lnTo>
                  <a:lnTo>
                    <a:pt x="8742" y="9055"/>
                  </a:lnTo>
                  <a:lnTo>
                    <a:pt x="9087" y="9840"/>
                  </a:lnTo>
                  <a:lnTo>
                    <a:pt x="9401" y="10625"/>
                  </a:lnTo>
                  <a:lnTo>
                    <a:pt x="9699" y="11441"/>
                  </a:lnTo>
                  <a:lnTo>
                    <a:pt x="9982" y="12241"/>
                  </a:lnTo>
                  <a:lnTo>
                    <a:pt x="10233" y="13073"/>
                  </a:lnTo>
                  <a:lnTo>
                    <a:pt x="10484" y="13905"/>
                  </a:lnTo>
                  <a:lnTo>
                    <a:pt x="10720" y="14752"/>
                  </a:lnTo>
                  <a:lnTo>
                    <a:pt x="10939" y="15600"/>
                  </a:lnTo>
                  <a:lnTo>
                    <a:pt x="11159" y="16463"/>
                  </a:lnTo>
                  <a:lnTo>
                    <a:pt x="11567" y="18189"/>
                  </a:lnTo>
                  <a:lnTo>
                    <a:pt x="11944" y="19947"/>
                  </a:lnTo>
                  <a:lnTo>
                    <a:pt x="12336" y="21720"/>
                  </a:lnTo>
                  <a:lnTo>
                    <a:pt x="12540" y="22615"/>
                  </a:lnTo>
                  <a:lnTo>
                    <a:pt x="12634" y="23070"/>
                  </a:lnTo>
                  <a:lnTo>
                    <a:pt x="12760" y="23525"/>
                  </a:lnTo>
                  <a:lnTo>
                    <a:pt x="12854" y="23070"/>
                  </a:lnTo>
                  <a:lnTo>
                    <a:pt x="12964" y="22615"/>
                  </a:lnTo>
                  <a:lnTo>
                    <a:pt x="13121" y="21689"/>
                  </a:lnTo>
                  <a:lnTo>
                    <a:pt x="13183" y="21234"/>
                  </a:lnTo>
                  <a:lnTo>
                    <a:pt x="13231" y="20778"/>
                  </a:lnTo>
                  <a:lnTo>
                    <a:pt x="13278" y="20308"/>
                  </a:lnTo>
                  <a:lnTo>
                    <a:pt x="13325" y="19853"/>
                  </a:lnTo>
                  <a:lnTo>
                    <a:pt x="13372" y="18927"/>
                  </a:lnTo>
                  <a:lnTo>
                    <a:pt x="13388" y="17985"/>
                  </a:lnTo>
                  <a:lnTo>
                    <a:pt x="13388" y="17059"/>
                  </a:lnTo>
                  <a:lnTo>
                    <a:pt x="13340" y="16133"/>
                  </a:lnTo>
                  <a:lnTo>
                    <a:pt x="13262" y="15192"/>
                  </a:lnTo>
                  <a:lnTo>
                    <a:pt x="13136" y="14266"/>
                  </a:lnTo>
                  <a:lnTo>
                    <a:pt x="12995" y="13324"/>
                  </a:lnTo>
                  <a:lnTo>
                    <a:pt x="12807" y="12398"/>
                  </a:lnTo>
                  <a:lnTo>
                    <a:pt x="12697" y="11943"/>
                  </a:lnTo>
                  <a:lnTo>
                    <a:pt x="12587" y="11472"/>
                  </a:lnTo>
                  <a:lnTo>
                    <a:pt x="12462" y="11017"/>
                  </a:lnTo>
                  <a:lnTo>
                    <a:pt x="12320" y="10562"/>
                  </a:lnTo>
                  <a:lnTo>
                    <a:pt x="12179" y="10107"/>
                  </a:lnTo>
                  <a:lnTo>
                    <a:pt x="12022" y="9652"/>
                  </a:lnTo>
                  <a:lnTo>
                    <a:pt x="11850" y="9212"/>
                  </a:lnTo>
                  <a:lnTo>
                    <a:pt x="11661" y="8757"/>
                  </a:lnTo>
                  <a:lnTo>
                    <a:pt x="11473" y="8318"/>
                  </a:lnTo>
                  <a:lnTo>
                    <a:pt x="11269" y="7878"/>
                  </a:lnTo>
                  <a:lnTo>
                    <a:pt x="11049" y="7439"/>
                  </a:lnTo>
                  <a:lnTo>
                    <a:pt x="10829" y="7015"/>
                  </a:lnTo>
                  <a:lnTo>
                    <a:pt x="10594" y="6591"/>
                  </a:lnTo>
                  <a:lnTo>
                    <a:pt x="10327" y="6183"/>
                  </a:lnTo>
                  <a:lnTo>
                    <a:pt x="10060" y="5775"/>
                  </a:lnTo>
                  <a:lnTo>
                    <a:pt x="9794" y="5367"/>
                  </a:lnTo>
                  <a:lnTo>
                    <a:pt x="9495" y="4975"/>
                  </a:lnTo>
                  <a:lnTo>
                    <a:pt x="9197" y="4583"/>
                  </a:lnTo>
                  <a:lnTo>
                    <a:pt x="8883" y="4222"/>
                  </a:lnTo>
                  <a:lnTo>
                    <a:pt x="8538" y="3845"/>
                  </a:lnTo>
                  <a:lnTo>
                    <a:pt x="8209" y="3500"/>
                  </a:lnTo>
                  <a:lnTo>
                    <a:pt x="7848" y="3155"/>
                  </a:lnTo>
                  <a:lnTo>
                    <a:pt x="7487" y="2841"/>
                  </a:lnTo>
                  <a:lnTo>
                    <a:pt x="7094" y="2527"/>
                  </a:lnTo>
                  <a:lnTo>
                    <a:pt x="6702" y="2229"/>
                  </a:lnTo>
                  <a:lnTo>
                    <a:pt x="6310" y="1946"/>
                  </a:lnTo>
                  <a:lnTo>
                    <a:pt x="5902" y="1679"/>
                  </a:lnTo>
                  <a:lnTo>
                    <a:pt x="5478" y="1444"/>
                  </a:lnTo>
                  <a:lnTo>
                    <a:pt x="5038" y="1209"/>
                  </a:lnTo>
                  <a:lnTo>
                    <a:pt x="4615" y="1005"/>
                  </a:lnTo>
                  <a:lnTo>
                    <a:pt x="4160" y="800"/>
                  </a:lnTo>
                  <a:lnTo>
                    <a:pt x="3720" y="644"/>
                  </a:lnTo>
                  <a:lnTo>
                    <a:pt x="3249" y="487"/>
                  </a:lnTo>
                  <a:lnTo>
                    <a:pt x="2794" y="361"/>
                  </a:lnTo>
                  <a:lnTo>
                    <a:pt x="2339" y="251"/>
                  </a:lnTo>
                  <a:lnTo>
                    <a:pt x="1868" y="157"/>
                  </a:lnTo>
                  <a:lnTo>
                    <a:pt x="942" y="31"/>
                  </a:lnTo>
                  <a:lnTo>
                    <a:pt x="472" y="16"/>
                  </a:lnTo>
                  <a:lnTo>
                    <a:pt x="1"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5" name="Google Shape;2223;p41">
              <a:extLst>
                <a:ext uri="{FF2B5EF4-FFF2-40B4-BE49-F238E27FC236}">
                  <a16:creationId xmlns:a16="http://schemas.microsoft.com/office/drawing/2014/main" id="{51EF7E53-17C1-D3D8-0756-BF0EF3B03464}"/>
                </a:ext>
              </a:extLst>
            </p:cNvPr>
            <p:cNvSpPr/>
            <p:nvPr/>
          </p:nvSpPr>
          <p:spPr>
            <a:xfrm>
              <a:off x="4060421" y="2030073"/>
              <a:ext cx="677034" cy="279675"/>
            </a:xfrm>
            <a:custGeom>
              <a:avLst/>
              <a:gdLst/>
              <a:ahLst/>
              <a:cxnLst/>
              <a:rect l="l" t="t" r="r" b="b"/>
              <a:pathLst>
                <a:path w="27810" h="11488" extrusionOk="0">
                  <a:moveTo>
                    <a:pt x="24153" y="0"/>
                  </a:moveTo>
                  <a:lnTo>
                    <a:pt x="24043" y="47"/>
                  </a:lnTo>
                  <a:lnTo>
                    <a:pt x="23933" y="94"/>
                  </a:lnTo>
                  <a:lnTo>
                    <a:pt x="23854" y="173"/>
                  </a:lnTo>
                  <a:lnTo>
                    <a:pt x="23823" y="204"/>
                  </a:lnTo>
                  <a:lnTo>
                    <a:pt x="23070" y="1036"/>
                  </a:lnTo>
                  <a:lnTo>
                    <a:pt x="22301" y="1852"/>
                  </a:lnTo>
                  <a:lnTo>
                    <a:pt x="21500" y="2637"/>
                  </a:lnTo>
                  <a:lnTo>
                    <a:pt x="20700" y="3421"/>
                  </a:lnTo>
                  <a:lnTo>
                    <a:pt x="19884" y="4190"/>
                  </a:lnTo>
                  <a:lnTo>
                    <a:pt x="19052" y="4928"/>
                  </a:lnTo>
                  <a:lnTo>
                    <a:pt x="18205" y="5650"/>
                  </a:lnTo>
                  <a:lnTo>
                    <a:pt x="17342" y="6340"/>
                  </a:lnTo>
                  <a:lnTo>
                    <a:pt x="16902" y="6670"/>
                  </a:lnTo>
                  <a:lnTo>
                    <a:pt x="16447" y="6999"/>
                  </a:lnTo>
                  <a:lnTo>
                    <a:pt x="16008" y="7313"/>
                  </a:lnTo>
                  <a:lnTo>
                    <a:pt x="15552" y="7611"/>
                  </a:lnTo>
                  <a:lnTo>
                    <a:pt x="15082" y="7910"/>
                  </a:lnTo>
                  <a:lnTo>
                    <a:pt x="14611" y="8192"/>
                  </a:lnTo>
                  <a:lnTo>
                    <a:pt x="14140" y="8443"/>
                  </a:lnTo>
                  <a:lnTo>
                    <a:pt x="13669" y="8694"/>
                  </a:lnTo>
                  <a:lnTo>
                    <a:pt x="13434" y="8820"/>
                  </a:lnTo>
                  <a:lnTo>
                    <a:pt x="13183" y="8930"/>
                  </a:lnTo>
                  <a:lnTo>
                    <a:pt x="12947" y="9040"/>
                  </a:lnTo>
                  <a:lnTo>
                    <a:pt x="12696" y="9134"/>
                  </a:lnTo>
                  <a:lnTo>
                    <a:pt x="12445" y="9244"/>
                  </a:lnTo>
                  <a:lnTo>
                    <a:pt x="12210" y="9322"/>
                  </a:lnTo>
                  <a:lnTo>
                    <a:pt x="11959" y="9416"/>
                  </a:lnTo>
                  <a:lnTo>
                    <a:pt x="11707" y="9495"/>
                  </a:lnTo>
                  <a:lnTo>
                    <a:pt x="11237" y="9620"/>
                  </a:lnTo>
                  <a:lnTo>
                    <a:pt x="10782" y="9714"/>
                  </a:lnTo>
                  <a:lnTo>
                    <a:pt x="11064" y="8600"/>
                  </a:lnTo>
                  <a:lnTo>
                    <a:pt x="11362" y="7470"/>
                  </a:lnTo>
                  <a:lnTo>
                    <a:pt x="11503" y="6890"/>
                  </a:lnTo>
                  <a:lnTo>
                    <a:pt x="11645" y="6309"/>
                  </a:lnTo>
                  <a:lnTo>
                    <a:pt x="11770" y="5713"/>
                  </a:lnTo>
                  <a:lnTo>
                    <a:pt x="11880" y="5116"/>
                  </a:lnTo>
                  <a:lnTo>
                    <a:pt x="11959" y="4488"/>
                  </a:lnTo>
                  <a:lnTo>
                    <a:pt x="12006" y="3876"/>
                  </a:lnTo>
                  <a:lnTo>
                    <a:pt x="12021" y="3563"/>
                  </a:lnTo>
                  <a:lnTo>
                    <a:pt x="12021" y="3233"/>
                  </a:lnTo>
                  <a:lnTo>
                    <a:pt x="12006" y="2919"/>
                  </a:lnTo>
                  <a:lnTo>
                    <a:pt x="11990" y="2590"/>
                  </a:lnTo>
                  <a:lnTo>
                    <a:pt x="11959" y="2276"/>
                  </a:lnTo>
                  <a:lnTo>
                    <a:pt x="11912" y="1962"/>
                  </a:lnTo>
                  <a:lnTo>
                    <a:pt x="11849" y="1632"/>
                  </a:lnTo>
                  <a:lnTo>
                    <a:pt x="11770" y="1318"/>
                  </a:lnTo>
                  <a:lnTo>
                    <a:pt x="11770" y="1303"/>
                  </a:lnTo>
                  <a:lnTo>
                    <a:pt x="11723" y="1193"/>
                  </a:lnTo>
                  <a:lnTo>
                    <a:pt x="11676" y="1099"/>
                  </a:lnTo>
                  <a:lnTo>
                    <a:pt x="11613" y="1004"/>
                  </a:lnTo>
                  <a:lnTo>
                    <a:pt x="11519" y="910"/>
                  </a:lnTo>
                  <a:lnTo>
                    <a:pt x="11409" y="832"/>
                  </a:lnTo>
                  <a:lnTo>
                    <a:pt x="11284" y="769"/>
                  </a:lnTo>
                  <a:lnTo>
                    <a:pt x="11158" y="738"/>
                  </a:lnTo>
                  <a:lnTo>
                    <a:pt x="11017" y="722"/>
                  </a:lnTo>
                  <a:lnTo>
                    <a:pt x="10860" y="753"/>
                  </a:lnTo>
                  <a:lnTo>
                    <a:pt x="10703" y="800"/>
                  </a:lnTo>
                  <a:lnTo>
                    <a:pt x="10562" y="879"/>
                  </a:lnTo>
                  <a:lnTo>
                    <a:pt x="10499" y="926"/>
                  </a:lnTo>
                  <a:lnTo>
                    <a:pt x="10436" y="989"/>
                  </a:lnTo>
                  <a:lnTo>
                    <a:pt x="9322" y="2276"/>
                  </a:lnTo>
                  <a:lnTo>
                    <a:pt x="8757" y="2903"/>
                  </a:lnTo>
                  <a:lnTo>
                    <a:pt x="8192" y="3531"/>
                  </a:lnTo>
                  <a:lnTo>
                    <a:pt x="7611" y="4143"/>
                  </a:lnTo>
                  <a:lnTo>
                    <a:pt x="7015" y="4740"/>
                  </a:lnTo>
                  <a:lnTo>
                    <a:pt x="6419" y="5320"/>
                  </a:lnTo>
                  <a:lnTo>
                    <a:pt x="5807" y="5901"/>
                  </a:lnTo>
                  <a:lnTo>
                    <a:pt x="5179" y="6450"/>
                  </a:lnTo>
                  <a:lnTo>
                    <a:pt x="4535" y="6968"/>
                  </a:lnTo>
                  <a:lnTo>
                    <a:pt x="3861" y="7486"/>
                  </a:lnTo>
                  <a:lnTo>
                    <a:pt x="3186" y="7957"/>
                  </a:lnTo>
                  <a:lnTo>
                    <a:pt x="2480" y="8412"/>
                  </a:lnTo>
                  <a:lnTo>
                    <a:pt x="1758" y="8820"/>
                  </a:lnTo>
                  <a:lnTo>
                    <a:pt x="1020" y="9197"/>
                  </a:lnTo>
                  <a:lnTo>
                    <a:pt x="769" y="9306"/>
                  </a:lnTo>
                  <a:lnTo>
                    <a:pt x="769" y="8726"/>
                  </a:lnTo>
                  <a:lnTo>
                    <a:pt x="800" y="8145"/>
                  </a:lnTo>
                  <a:lnTo>
                    <a:pt x="863" y="7266"/>
                  </a:lnTo>
                  <a:lnTo>
                    <a:pt x="942" y="6372"/>
                  </a:lnTo>
                  <a:lnTo>
                    <a:pt x="1130" y="4598"/>
                  </a:lnTo>
                  <a:lnTo>
                    <a:pt x="1224" y="3704"/>
                  </a:lnTo>
                  <a:lnTo>
                    <a:pt x="1318" y="2809"/>
                  </a:lnTo>
                  <a:lnTo>
                    <a:pt x="895" y="4551"/>
                  </a:lnTo>
                  <a:lnTo>
                    <a:pt x="691" y="5430"/>
                  </a:lnTo>
                  <a:lnTo>
                    <a:pt x="502" y="6309"/>
                  </a:lnTo>
                  <a:lnTo>
                    <a:pt x="330" y="7188"/>
                  </a:lnTo>
                  <a:lnTo>
                    <a:pt x="173" y="8082"/>
                  </a:lnTo>
                  <a:lnTo>
                    <a:pt x="110" y="8537"/>
                  </a:lnTo>
                  <a:lnTo>
                    <a:pt x="63" y="8977"/>
                  </a:lnTo>
                  <a:lnTo>
                    <a:pt x="16" y="9448"/>
                  </a:lnTo>
                  <a:lnTo>
                    <a:pt x="0" y="9903"/>
                  </a:lnTo>
                  <a:lnTo>
                    <a:pt x="0" y="9966"/>
                  </a:lnTo>
                  <a:lnTo>
                    <a:pt x="16" y="10044"/>
                  </a:lnTo>
                  <a:lnTo>
                    <a:pt x="31" y="10091"/>
                  </a:lnTo>
                  <a:lnTo>
                    <a:pt x="63" y="10138"/>
                  </a:lnTo>
                  <a:lnTo>
                    <a:pt x="157" y="10232"/>
                  </a:lnTo>
                  <a:lnTo>
                    <a:pt x="251" y="10279"/>
                  </a:lnTo>
                  <a:lnTo>
                    <a:pt x="377" y="10295"/>
                  </a:lnTo>
                  <a:lnTo>
                    <a:pt x="439" y="10295"/>
                  </a:lnTo>
                  <a:lnTo>
                    <a:pt x="502" y="10279"/>
                  </a:lnTo>
                  <a:lnTo>
                    <a:pt x="518" y="10279"/>
                  </a:lnTo>
                  <a:lnTo>
                    <a:pt x="1350" y="9997"/>
                  </a:lnTo>
                  <a:lnTo>
                    <a:pt x="2166" y="9652"/>
                  </a:lnTo>
                  <a:lnTo>
                    <a:pt x="2966" y="9275"/>
                  </a:lnTo>
                  <a:lnTo>
                    <a:pt x="3735" y="8851"/>
                  </a:lnTo>
                  <a:lnTo>
                    <a:pt x="4488" y="8396"/>
                  </a:lnTo>
                  <a:lnTo>
                    <a:pt x="5226" y="7910"/>
                  </a:lnTo>
                  <a:lnTo>
                    <a:pt x="5932" y="7392"/>
                  </a:lnTo>
                  <a:lnTo>
                    <a:pt x="6623" y="6858"/>
                  </a:lnTo>
                  <a:lnTo>
                    <a:pt x="7298" y="6293"/>
                  </a:lnTo>
                  <a:lnTo>
                    <a:pt x="7941" y="5713"/>
                  </a:lnTo>
                  <a:lnTo>
                    <a:pt x="8584" y="5132"/>
                  </a:lnTo>
                  <a:lnTo>
                    <a:pt x="9212" y="4520"/>
                  </a:lnTo>
                  <a:lnTo>
                    <a:pt x="9824" y="3908"/>
                  </a:lnTo>
                  <a:lnTo>
                    <a:pt x="10421" y="3280"/>
                  </a:lnTo>
                  <a:lnTo>
                    <a:pt x="10405" y="3767"/>
                  </a:lnTo>
                  <a:lnTo>
                    <a:pt x="10358" y="4316"/>
                  </a:lnTo>
                  <a:lnTo>
                    <a:pt x="10264" y="4849"/>
                  </a:lnTo>
                  <a:lnTo>
                    <a:pt x="10170" y="5399"/>
                  </a:lnTo>
                  <a:lnTo>
                    <a:pt x="10044" y="5932"/>
                  </a:lnTo>
                  <a:lnTo>
                    <a:pt x="9903" y="6482"/>
                  </a:lnTo>
                  <a:lnTo>
                    <a:pt x="9761" y="7047"/>
                  </a:lnTo>
                  <a:lnTo>
                    <a:pt x="9448" y="8161"/>
                  </a:lnTo>
                  <a:lnTo>
                    <a:pt x="9149" y="9306"/>
                  </a:lnTo>
                  <a:lnTo>
                    <a:pt x="9008" y="9887"/>
                  </a:lnTo>
                  <a:lnTo>
                    <a:pt x="8883" y="10483"/>
                  </a:lnTo>
                  <a:lnTo>
                    <a:pt x="8883" y="10499"/>
                  </a:lnTo>
                  <a:lnTo>
                    <a:pt x="8867" y="10656"/>
                  </a:lnTo>
                  <a:lnTo>
                    <a:pt x="8898" y="10829"/>
                  </a:lnTo>
                  <a:lnTo>
                    <a:pt x="8945" y="10986"/>
                  </a:lnTo>
                  <a:lnTo>
                    <a:pt x="9024" y="11127"/>
                  </a:lnTo>
                  <a:lnTo>
                    <a:pt x="9118" y="11237"/>
                  </a:lnTo>
                  <a:lnTo>
                    <a:pt x="9244" y="11347"/>
                  </a:lnTo>
                  <a:lnTo>
                    <a:pt x="9385" y="11425"/>
                  </a:lnTo>
                  <a:lnTo>
                    <a:pt x="9542" y="11472"/>
                  </a:lnTo>
                  <a:lnTo>
                    <a:pt x="9714" y="11488"/>
                  </a:lnTo>
                  <a:lnTo>
                    <a:pt x="10028" y="11472"/>
                  </a:lnTo>
                  <a:lnTo>
                    <a:pt x="10358" y="11456"/>
                  </a:lnTo>
                  <a:lnTo>
                    <a:pt x="10672" y="11425"/>
                  </a:lnTo>
                  <a:lnTo>
                    <a:pt x="10970" y="11378"/>
                  </a:lnTo>
                  <a:lnTo>
                    <a:pt x="11284" y="11315"/>
                  </a:lnTo>
                  <a:lnTo>
                    <a:pt x="11582" y="11252"/>
                  </a:lnTo>
                  <a:lnTo>
                    <a:pt x="12178" y="11080"/>
                  </a:lnTo>
                  <a:lnTo>
                    <a:pt x="12759" y="10891"/>
                  </a:lnTo>
                  <a:lnTo>
                    <a:pt x="13324" y="10672"/>
                  </a:lnTo>
                  <a:lnTo>
                    <a:pt x="13873" y="10436"/>
                  </a:lnTo>
                  <a:lnTo>
                    <a:pt x="14407" y="10170"/>
                  </a:lnTo>
                  <a:lnTo>
                    <a:pt x="14940" y="9887"/>
                  </a:lnTo>
                  <a:lnTo>
                    <a:pt x="15443" y="9589"/>
                  </a:lnTo>
                  <a:lnTo>
                    <a:pt x="15945" y="9275"/>
                  </a:lnTo>
                  <a:lnTo>
                    <a:pt x="16431" y="8945"/>
                  </a:lnTo>
                  <a:lnTo>
                    <a:pt x="16918" y="8616"/>
                  </a:lnTo>
                  <a:lnTo>
                    <a:pt x="17389" y="8271"/>
                  </a:lnTo>
                  <a:lnTo>
                    <a:pt x="17844" y="7910"/>
                  </a:lnTo>
                  <a:lnTo>
                    <a:pt x="18299" y="7549"/>
                  </a:lnTo>
                  <a:lnTo>
                    <a:pt x="18754" y="7172"/>
                  </a:lnTo>
                  <a:lnTo>
                    <a:pt x="19193" y="6795"/>
                  </a:lnTo>
                  <a:lnTo>
                    <a:pt x="20041" y="6026"/>
                  </a:lnTo>
                  <a:lnTo>
                    <a:pt x="20873" y="5226"/>
                  </a:lnTo>
                  <a:lnTo>
                    <a:pt x="21689" y="4394"/>
                  </a:lnTo>
                  <a:lnTo>
                    <a:pt x="22473" y="3563"/>
                  </a:lnTo>
                  <a:lnTo>
                    <a:pt x="23227" y="2699"/>
                  </a:lnTo>
                  <a:lnTo>
                    <a:pt x="23823" y="1993"/>
                  </a:lnTo>
                  <a:lnTo>
                    <a:pt x="23823" y="2323"/>
                  </a:lnTo>
                  <a:lnTo>
                    <a:pt x="23792" y="2652"/>
                  </a:lnTo>
                  <a:lnTo>
                    <a:pt x="23745" y="2982"/>
                  </a:lnTo>
                  <a:lnTo>
                    <a:pt x="23697" y="3327"/>
                  </a:lnTo>
                  <a:lnTo>
                    <a:pt x="23619" y="3657"/>
                  </a:lnTo>
                  <a:lnTo>
                    <a:pt x="23556" y="4002"/>
                  </a:lnTo>
                  <a:lnTo>
                    <a:pt x="23384" y="4677"/>
                  </a:lnTo>
                  <a:lnTo>
                    <a:pt x="23195" y="5367"/>
                  </a:lnTo>
                  <a:lnTo>
                    <a:pt x="22991" y="6058"/>
                  </a:lnTo>
                  <a:lnTo>
                    <a:pt x="22991" y="6089"/>
                  </a:lnTo>
                  <a:lnTo>
                    <a:pt x="22976" y="6168"/>
                  </a:lnTo>
                  <a:lnTo>
                    <a:pt x="22991" y="6262"/>
                  </a:lnTo>
                  <a:lnTo>
                    <a:pt x="23007" y="6309"/>
                  </a:lnTo>
                  <a:lnTo>
                    <a:pt x="23023" y="6356"/>
                  </a:lnTo>
                  <a:lnTo>
                    <a:pt x="23070" y="6403"/>
                  </a:lnTo>
                  <a:lnTo>
                    <a:pt x="23101" y="6450"/>
                  </a:lnTo>
                  <a:lnTo>
                    <a:pt x="23195" y="6497"/>
                  </a:lnTo>
                  <a:lnTo>
                    <a:pt x="23258" y="6513"/>
                  </a:lnTo>
                  <a:lnTo>
                    <a:pt x="23384" y="6513"/>
                  </a:lnTo>
                  <a:lnTo>
                    <a:pt x="23776" y="6403"/>
                  </a:lnTo>
                  <a:lnTo>
                    <a:pt x="24153" y="6278"/>
                  </a:lnTo>
                  <a:lnTo>
                    <a:pt x="24529" y="6121"/>
                  </a:lnTo>
                  <a:lnTo>
                    <a:pt x="24874" y="5932"/>
                  </a:lnTo>
                  <a:lnTo>
                    <a:pt x="25220" y="5728"/>
                  </a:lnTo>
                  <a:lnTo>
                    <a:pt x="25534" y="5509"/>
                  </a:lnTo>
                  <a:lnTo>
                    <a:pt x="25847" y="5257"/>
                  </a:lnTo>
                  <a:lnTo>
                    <a:pt x="26130" y="4991"/>
                  </a:lnTo>
                  <a:lnTo>
                    <a:pt x="26397" y="4708"/>
                  </a:lnTo>
                  <a:lnTo>
                    <a:pt x="26648" y="4410"/>
                  </a:lnTo>
                  <a:lnTo>
                    <a:pt x="26883" y="4112"/>
                  </a:lnTo>
                  <a:lnTo>
                    <a:pt x="27103" y="3782"/>
                  </a:lnTo>
                  <a:lnTo>
                    <a:pt x="27307" y="3468"/>
                  </a:lnTo>
                  <a:lnTo>
                    <a:pt x="27480" y="3123"/>
                  </a:lnTo>
                  <a:lnTo>
                    <a:pt x="27652" y="2794"/>
                  </a:lnTo>
                  <a:lnTo>
                    <a:pt x="27809" y="2433"/>
                  </a:lnTo>
                  <a:lnTo>
                    <a:pt x="27605" y="2762"/>
                  </a:lnTo>
                  <a:lnTo>
                    <a:pt x="27385" y="3076"/>
                  </a:lnTo>
                  <a:lnTo>
                    <a:pt x="27166" y="3374"/>
                  </a:lnTo>
                  <a:lnTo>
                    <a:pt x="26930" y="3672"/>
                  </a:lnTo>
                  <a:lnTo>
                    <a:pt x="26695" y="3939"/>
                  </a:lnTo>
                  <a:lnTo>
                    <a:pt x="26428" y="4206"/>
                  </a:lnTo>
                  <a:lnTo>
                    <a:pt x="26161" y="4473"/>
                  </a:lnTo>
                  <a:lnTo>
                    <a:pt x="25879" y="4692"/>
                  </a:lnTo>
                  <a:lnTo>
                    <a:pt x="25581" y="4912"/>
                  </a:lnTo>
                  <a:lnTo>
                    <a:pt x="25283" y="5116"/>
                  </a:lnTo>
                  <a:lnTo>
                    <a:pt x="24953" y="5289"/>
                  </a:lnTo>
                  <a:lnTo>
                    <a:pt x="24639" y="5446"/>
                  </a:lnTo>
                  <a:lnTo>
                    <a:pt x="24262" y="5587"/>
                  </a:lnTo>
                  <a:lnTo>
                    <a:pt x="23870" y="5713"/>
                  </a:lnTo>
                  <a:lnTo>
                    <a:pt x="24168" y="4928"/>
                  </a:lnTo>
                  <a:lnTo>
                    <a:pt x="24404" y="4237"/>
                  </a:lnTo>
                  <a:lnTo>
                    <a:pt x="24514" y="3876"/>
                  </a:lnTo>
                  <a:lnTo>
                    <a:pt x="24608" y="3515"/>
                  </a:lnTo>
                  <a:lnTo>
                    <a:pt x="24686" y="3155"/>
                  </a:lnTo>
                  <a:lnTo>
                    <a:pt x="24765" y="2794"/>
                  </a:lnTo>
                  <a:lnTo>
                    <a:pt x="24827" y="2417"/>
                  </a:lnTo>
                  <a:lnTo>
                    <a:pt x="24874" y="2025"/>
                  </a:lnTo>
                  <a:lnTo>
                    <a:pt x="24890" y="1648"/>
                  </a:lnTo>
                  <a:lnTo>
                    <a:pt x="24890" y="1256"/>
                  </a:lnTo>
                  <a:lnTo>
                    <a:pt x="24874" y="863"/>
                  </a:lnTo>
                  <a:lnTo>
                    <a:pt x="24812" y="455"/>
                  </a:lnTo>
                  <a:lnTo>
                    <a:pt x="24796" y="377"/>
                  </a:lnTo>
                  <a:lnTo>
                    <a:pt x="24765" y="283"/>
                  </a:lnTo>
                  <a:lnTo>
                    <a:pt x="24702" y="204"/>
                  </a:lnTo>
                  <a:lnTo>
                    <a:pt x="24639" y="141"/>
                  </a:lnTo>
                  <a:lnTo>
                    <a:pt x="24561" y="79"/>
                  </a:lnTo>
                  <a:lnTo>
                    <a:pt x="24466" y="31"/>
                  </a:lnTo>
                  <a:lnTo>
                    <a:pt x="24372" y="0"/>
                  </a:lnTo>
                  <a:close/>
                </a:path>
              </a:pathLst>
            </a:custGeom>
            <a:solidFill>
              <a:srgbClr val="DC69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346" name="Google Shape;2224;p41">
            <a:extLst>
              <a:ext uri="{FF2B5EF4-FFF2-40B4-BE49-F238E27FC236}">
                <a16:creationId xmlns:a16="http://schemas.microsoft.com/office/drawing/2014/main" id="{C2DD2B81-5036-BE2D-3262-2B3053139FAD}"/>
              </a:ext>
            </a:extLst>
          </p:cNvPr>
          <p:cNvSpPr/>
          <p:nvPr/>
        </p:nvSpPr>
        <p:spPr>
          <a:xfrm>
            <a:off x="2808518" y="1211828"/>
            <a:ext cx="3530290" cy="627300"/>
          </a:xfrm>
          <a:prstGeom prst="roundRect">
            <a:avLst>
              <a:gd name="adj" fmla="val 16667"/>
            </a:avLst>
          </a:prstGeom>
          <a:solidFill>
            <a:srgbClr val="5492C4"/>
          </a:solidFill>
          <a:ln>
            <a:noFill/>
          </a:ln>
        </p:spPr>
        <p:txBody>
          <a:bodyPr spcFirstLastPara="1" wrap="square" lIns="91425" tIns="91425" rIns="91425" bIns="91425" anchor="ctr" anchorCtr="0">
            <a:noAutofit/>
          </a:bodyPr>
          <a:lstStyle/>
          <a:p>
            <a:pPr algn="just">
              <a:lnSpc>
                <a:spcPct val="150000"/>
              </a:lnSpc>
              <a:spcAft>
                <a:spcPts val="1000"/>
              </a:spcAft>
            </a:pPr>
            <a:r>
              <a:rPr lang="en-US" sz="2400" b="1" i="1">
                <a:solidFill>
                  <a:srgbClr val="FFFFFF"/>
                </a:solidFill>
                <a:latin typeface="Times New Roman" panose="02020603050405020304" pitchFamily="18" charset="0"/>
                <a:ea typeface="Calibri" panose="020F0502020204030204" pitchFamily="34" charset="0"/>
                <a:cs typeface="Times New Roman" panose="02020603050405020304" pitchFamily="18" charset="0"/>
              </a:rPr>
              <a:t>Quan điểm của bản thân</a:t>
            </a:r>
            <a:endParaRPr lang="en-US" sz="2400" b="1" i="1">
              <a:solidFill>
                <a:srgbClr val="FFFFFF"/>
              </a:solidFill>
              <a:latin typeface="Calibri" panose="020F0502020204030204" pitchFamily="34" charset="0"/>
              <a:ea typeface="Calibri" panose="020F0502020204030204" pitchFamily="34" charset="0"/>
              <a:cs typeface="Times New Roman" panose="02020603050405020304" pitchFamily="18" charset="0"/>
            </a:endParaRPr>
          </a:p>
        </p:txBody>
      </p:sp>
      <p:sp>
        <p:nvSpPr>
          <p:cNvPr id="1347" name="Google Shape;2227;p41">
            <a:extLst>
              <a:ext uri="{FF2B5EF4-FFF2-40B4-BE49-F238E27FC236}">
                <a16:creationId xmlns:a16="http://schemas.microsoft.com/office/drawing/2014/main" id="{80F32C67-44EF-3A40-B586-1F0DA70B6600}"/>
              </a:ext>
            </a:extLst>
          </p:cNvPr>
          <p:cNvSpPr txBox="1"/>
          <p:nvPr/>
        </p:nvSpPr>
        <p:spPr>
          <a:xfrm>
            <a:off x="540983" y="3045890"/>
            <a:ext cx="2267535" cy="627300"/>
          </a:xfrm>
          <a:prstGeom prst="rect">
            <a:avLst/>
          </a:prstGeom>
          <a:noFill/>
          <a:ln>
            <a:noFill/>
          </a:ln>
        </p:spPr>
        <p:txBody>
          <a:bodyPr spcFirstLastPara="1" wrap="square" lIns="91425" tIns="91425" rIns="91425" bIns="91425" anchor="ctr" anchorCtr="0">
            <a:noAutofit/>
          </a:bodyPr>
          <a:lstStyle/>
          <a:p>
            <a:pPr algn="just">
              <a:spcAft>
                <a:spcPts val="1000"/>
              </a:spcAft>
            </a:pPr>
            <a:r>
              <a:rPr lang="vi-VN" sz="2000">
                <a:latin typeface="Times New Roman" panose="02020603050405020304" pitchFamily="18" charset="0"/>
                <a:cs typeface="Times New Roman" panose="02020603050405020304" pitchFamily="18" charset="0"/>
              </a:rPr>
              <a:t>Đồng ý vì </a:t>
            </a:r>
            <a:r>
              <a:rPr lang="en-US" sz="2000">
                <a:latin typeface="Times New Roman" panose="02020603050405020304" pitchFamily="18" charset="0"/>
                <a:cs typeface="Times New Roman" panose="02020603050405020304" pitchFamily="18" charset="0"/>
              </a:rPr>
              <a:t>từ trước đến nay không ai có thể phủ nhận được vai trò của sách đối với cuộc sống của mỗi con người</a:t>
            </a:r>
            <a:endParaRPr lang="en-US" sz="3600">
              <a:latin typeface="Times New Roman" panose="02020603050405020304" pitchFamily="18" charset="0"/>
              <a:ea typeface="Calibri" panose="020F0502020204030204" pitchFamily="34" charset="0"/>
              <a:cs typeface="Times New Roman" panose="02020603050405020304" pitchFamily="18" charset="0"/>
            </a:endParaRPr>
          </a:p>
        </p:txBody>
      </p:sp>
      <p:sp>
        <p:nvSpPr>
          <p:cNvPr id="1348" name="Google Shape;2230;p41">
            <a:extLst>
              <a:ext uri="{FF2B5EF4-FFF2-40B4-BE49-F238E27FC236}">
                <a16:creationId xmlns:a16="http://schemas.microsoft.com/office/drawing/2014/main" id="{6E859570-C6AC-7C8D-7015-FEDF7473FFA4}"/>
              </a:ext>
            </a:extLst>
          </p:cNvPr>
          <p:cNvSpPr txBox="1"/>
          <p:nvPr/>
        </p:nvSpPr>
        <p:spPr>
          <a:xfrm>
            <a:off x="5397163" y="3204208"/>
            <a:ext cx="3328626" cy="627300"/>
          </a:xfrm>
          <a:prstGeom prst="rect">
            <a:avLst/>
          </a:prstGeom>
          <a:noFill/>
          <a:ln>
            <a:noFill/>
          </a:ln>
        </p:spPr>
        <p:txBody>
          <a:bodyPr spcFirstLastPara="1" wrap="square" lIns="91425" tIns="91425" rIns="91425" bIns="91425" anchor="ctr" anchorCtr="0">
            <a:noAutofit/>
          </a:bodyPr>
          <a:lstStyle/>
          <a:p>
            <a:pPr algn="just"/>
            <a:r>
              <a:rPr lang="vi-VN" sz="2000">
                <a:latin typeface="Times New Roman" panose="02020603050405020304" pitchFamily="18" charset="0"/>
                <a:cs typeface="Times New Roman" panose="02020603050405020304" pitchFamily="18" charset="0"/>
              </a:rPr>
              <a:t>Tuy nhiên sách chỉ phát huy vai trò</a:t>
            </a:r>
            <a:r>
              <a:rPr lang="en-US" sz="2000">
                <a:latin typeface="Times New Roman" panose="02020603050405020304" pitchFamily="18" charset="0"/>
                <a:cs typeface="Times New Roman" panose="02020603050405020304" pitchFamily="18" charset="0"/>
              </a:rPr>
              <a:t> nếu như chúng ta có thể cảm nhận nội dung qua từng chữ cái, từ ngữ bằng chính đôi mắt và tâm hồn của bản thân mình</a:t>
            </a:r>
            <a:r>
              <a:rPr lang="vi-VN" sz="2000">
                <a:latin typeface="Times New Roman" panose="02020603050405020304" pitchFamily="18" charset="0"/>
                <a:cs typeface="Times New Roman" panose="02020603050405020304" pitchFamily="18" charset="0"/>
              </a:rPr>
              <a:t> để có thế tư duy, tiếp nhận và thấu hiểu</a:t>
            </a:r>
            <a:endParaRPr lang="en-US" sz="2000">
              <a:latin typeface="Times New Roman" panose="02020603050405020304" pitchFamily="18" charset="0"/>
              <a:cs typeface="Times New Roman" panose="02020603050405020304" pitchFamily="18" charset="0"/>
            </a:endParaRPr>
          </a:p>
        </p:txBody>
      </p:sp>
      <p:sp>
        <p:nvSpPr>
          <p:cNvPr id="1349" name="Google Shape;2240;p41">
            <a:extLst>
              <a:ext uri="{FF2B5EF4-FFF2-40B4-BE49-F238E27FC236}">
                <a16:creationId xmlns:a16="http://schemas.microsoft.com/office/drawing/2014/main" id="{F60B4FEB-E2F9-E8C0-2853-838091CADF77}"/>
              </a:ext>
            </a:extLst>
          </p:cNvPr>
          <p:cNvSpPr/>
          <p:nvPr/>
        </p:nvSpPr>
        <p:spPr>
          <a:xfrm>
            <a:off x="1374238" y="1211816"/>
            <a:ext cx="627300" cy="627300"/>
          </a:xfrm>
          <a:prstGeom prst="ellipse">
            <a:avLst/>
          </a:prstGeom>
          <a:solidFill>
            <a:srgbClr val="ED7341"/>
          </a:solidFill>
          <a:ln>
            <a:noFill/>
          </a:ln>
        </p:spPr>
        <p:txBody>
          <a:bodyPr spcFirstLastPara="1" wrap="square" lIns="91425" tIns="91425" rIns="91425" bIns="91425" anchor="ctr" anchorCtr="0">
            <a:noAutofit/>
          </a:bodyPr>
          <a:lstStyle/>
          <a:p>
            <a:pPr algn="ctr">
              <a:buClrTx/>
              <a:buFontTx/>
              <a:buNone/>
              <a:defRPr/>
            </a:pPr>
            <a:endParaRPr sz="1800" b="1">
              <a:solidFill>
                <a:srgbClr val="FFFFFF"/>
              </a:solidFill>
              <a:latin typeface="Fira Sans Extra Condensed"/>
              <a:ea typeface="Fira Sans Extra Condensed"/>
              <a:cs typeface="Fira Sans Extra Condensed"/>
              <a:sym typeface="Fira Sans Extra Condensed"/>
            </a:endParaRPr>
          </a:p>
        </p:txBody>
      </p:sp>
      <p:sp>
        <p:nvSpPr>
          <p:cNvPr id="1350" name="Google Shape;2241;p41">
            <a:extLst>
              <a:ext uri="{FF2B5EF4-FFF2-40B4-BE49-F238E27FC236}">
                <a16:creationId xmlns:a16="http://schemas.microsoft.com/office/drawing/2014/main" id="{940E2055-61BA-5A7B-3A6F-3836C877C60B}"/>
              </a:ext>
            </a:extLst>
          </p:cNvPr>
          <p:cNvSpPr/>
          <p:nvPr/>
        </p:nvSpPr>
        <p:spPr>
          <a:xfrm>
            <a:off x="7134888" y="1211816"/>
            <a:ext cx="627300" cy="627300"/>
          </a:xfrm>
          <a:prstGeom prst="ellipse">
            <a:avLst/>
          </a:prstGeom>
          <a:solidFill>
            <a:srgbClr val="7AB848"/>
          </a:solidFill>
          <a:ln>
            <a:noFill/>
          </a:ln>
        </p:spPr>
        <p:txBody>
          <a:bodyPr spcFirstLastPara="1" wrap="square" lIns="91425" tIns="91425" rIns="91425" bIns="91425" anchor="ctr" anchorCtr="0">
            <a:noAutofit/>
          </a:bodyPr>
          <a:lstStyle/>
          <a:p>
            <a:pPr algn="ctr">
              <a:buClrTx/>
              <a:buFontTx/>
              <a:buNone/>
              <a:defRPr/>
            </a:pPr>
            <a:endParaRPr sz="1800" b="1">
              <a:solidFill>
                <a:srgbClr val="FFFFFF"/>
              </a:solidFill>
              <a:latin typeface="Fira Sans Extra Condensed"/>
              <a:ea typeface="Fira Sans Extra Condensed"/>
              <a:cs typeface="Fira Sans Extra Condensed"/>
              <a:sym typeface="Fira Sans Extra Condensed"/>
            </a:endParaRPr>
          </a:p>
        </p:txBody>
      </p:sp>
      <p:cxnSp>
        <p:nvCxnSpPr>
          <p:cNvPr id="1351" name="Google Shape;2242;p41">
            <a:extLst>
              <a:ext uri="{FF2B5EF4-FFF2-40B4-BE49-F238E27FC236}">
                <a16:creationId xmlns:a16="http://schemas.microsoft.com/office/drawing/2014/main" id="{EF5F6782-0407-33C9-88E4-B480D6A0FA73}"/>
              </a:ext>
            </a:extLst>
          </p:cNvPr>
          <p:cNvCxnSpPr>
            <a:cxnSpLocks/>
            <a:stCxn id="1349" idx="6"/>
            <a:endCxn id="1346" idx="1"/>
          </p:cNvCxnSpPr>
          <p:nvPr/>
        </p:nvCxnSpPr>
        <p:spPr>
          <a:xfrm>
            <a:off x="2001538" y="1525466"/>
            <a:ext cx="806980" cy="12"/>
          </a:xfrm>
          <a:prstGeom prst="straightConnector1">
            <a:avLst/>
          </a:prstGeom>
          <a:noFill/>
          <a:ln w="9525" cap="flat" cmpd="sng">
            <a:solidFill>
              <a:srgbClr val="666666"/>
            </a:solidFill>
            <a:prstDash val="solid"/>
            <a:round/>
            <a:headEnd type="none" w="med" len="med"/>
            <a:tailEnd type="none" w="med" len="med"/>
          </a:ln>
        </p:spPr>
      </p:cxnSp>
      <p:cxnSp>
        <p:nvCxnSpPr>
          <p:cNvPr id="1352" name="Google Shape;2243;p41">
            <a:extLst>
              <a:ext uri="{FF2B5EF4-FFF2-40B4-BE49-F238E27FC236}">
                <a16:creationId xmlns:a16="http://schemas.microsoft.com/office/drawing/2014/main" id="{3D6A1642-71D3-57F9-0591-0C5F96A332E9}"/>
              </a:ext>
            </a:extLst>
          </p:cNvPr>
          <p:cNvCxnSpPr>
            <a:cxnSpLocks/>
            <a:stCxn id="1346" idx="3"/>
            <a:endCxn id="1350" idx="2"/>
          </p:cNvCxnSpPr>
          <p:nvPr/>
        </p:nvCxnSpPr>
        <p:spPr>
          <a:xfrm flipV="1">
            <a:off x="6338808" y="1525466"/>
            <a:ext cx="796080" cy="12"/>
          </a:xfrm>
          <a:prstGeom prst="straightConnector1">
            <a:avLst/>
          </a:prstGeom>
          <a:noFill/>
          <a:ln w="9525" cap="flat" cmpd="sng">
            <a:solidFill>
              <a:srgbClr val="666666"/>
            </a:solidFill>
            <a:prstDash val="solid"/>
            <a:round/>
            <a:headEnd type="none" w="med" len="med"/>
            <a:tailEnd type="none" w="med" len="med"/>
          </a:ln>
        </p:spPr>
      </p:cxnSp>
      <p:cxnSp>
        <p:nvCxnSpPr>
          <p:cNvPr id="1353" name="Google Shape;2244;p41">
            <a:extLst>
              <a:ext uri="{FF2B5EF4-FFF2-40B4-BE49-F238E27FC236}">
                <a16:creationId xmlns:a16="http://schemas.microsoft.com/office/drawing/2014/main" id="{BF14AECB-0822-E478-5A37-E2E95E27265F}"/>
              </a:ext>
            </a:extLst>
          </p:cNvPr>
          <p:cNvCxnSpPr>
            <a:cxnSpLocks/>
            <a:stCxn id="1349" idx="4"/>
          </p:cNvCxnSpPr>
          <p:nvPr/>
        </p:nvCxnSpPr>
        <p:spPr>
          <a:xfrm>
            <a:off x="1687888" y="1839116"/>
            <a:ext cx="15615" cy="499739"/>
          </a:xfrm>
          <a:prstGeom prst="straightConnector1">
            <a:avLst/>
          </a:prstGeom>
          <a:noFill/>
          <a:ln w="9525" cap="flat" cmpd="sng">
            <a:solidFill>
              <a:srgbClr val="666666"/>
            </a:solidFill>
            <a:prstDash val="solid"/>
            <a:round/>
            <a:headEnd type="none" w="med" len="med"/>
            <a:tailEnd type="none" w="med" len="med"/>
          </a:ln>
        </p:spPr>
      </p:cxnSp>
      <p:cxnSp>
        <p:nvCxnSpPr>
          <p:cNvPr id="1354" name="Google Shape;2245;p41">
            <a:extLst>
              <a:ext uri="{FF2B5EF4-FFF2-40B4-BE49-F238E27FC236}">
                <a16:creationId xmlns:a16="http://schemas.microsoft.com/office/drawing/2014/main" id="{FC2BC4BF-5A97-EE6A-7B9F-63940FA8E3CC}"/>
              </a:ext>
            </a:extLst>
          </p:cNvPr>
          <p:cNvCxnSpPr>
            <a:cxnSpLocks/>
            <a:stCxn id="1350" idx="4"/>
          </p:cNvCxnSpPr>
          <p:nvPr/>
        </p:nvCxnSpPr>
        <p:spPr>
          <a:xfrm>
            <a:off x="7448538" y="1839116"/>
            <a:ext cx="0" cy="671400"/>
          </a:xfrm>
          <a:prstGeom prst="straightConnector1">
            <a:avLst/>
          </a:prstGeom>
          <a:noFill/>
          <a:ln w="9525" cap="flat" cmpd="sng">
            <a:solidFill>
              <a:srgbClr val="666666"/>
            </a:solidFill>
            <a:prstDash val="solid"/>
            <a:round/>
            <a:headEnd type="none" w="med" len="med"/>
            <a:tailEnd type="none" w="med" len="med"/>
          </a:ln>
        </p:spPr>
      </p:cxnSp>
      <p:grpSp>
        <p:nvGrpSpPr>
          <p:cNvPr id="1355" name="Google Shape;2236;p41">
            <a:extLst>
              <a:ext uri="{FF2B5EF4-FFF2-40B4-BE49-F238E27FC236}">
                <a16:creationId xmlns:a16="http://schemas.microsoft.com/office/drawing/2014/main" id="{27D5D72B-0A83-A5DF-58B3-068AA520BF10}"/>
              </a:ext>
            </a:extLst>
          </p:cNvPr>
          <p:cNvGrpSpPr/>
          <p:nvPr/>
        </p:nvGrpSpPr>
        <p:grpSpPr>
          <a:xfrm>
            <a:off x="7299412" y="1304837"/>
            <a:ext cx="298377" cy="354519"/>
            <a:chOff x="-48233050" y="3569725"/>
            <a:chExt cx="252050" cy="299475"/>
          </a:xfrm>
        </p:grpSpPr>
        <p:sp>
          <p:nvSpPr>
            <p:cNvPr id="1356" name="Google Shape;2237;p41">
              <a:extLst>
                <a:ext uri="{FF2B5EF4-FFF2-40B4-BE49-F238E27FC236}">
                  <a16:creationId xmlns:a16="http://schemas.microsoft.com/office/drawing/2014/main" id="{1560EF0B-5986-09A8-E76D-09E37E157A47}"/>
                </a:ext>
              </a:extLst>
            </p:cNvPr>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7" name="Google Shape;2238;p41">
              <a:extLst>
                <a:ext uri="{FF2B5EF4-FFF2-40B4-BE49-F238E27FC236}">
                  <a16:creationId xmlns:a16="http://schemas.microsoft.com/office/drawing/2014/main" id="{AC085706-C17B-7998-6CD0-26EB1766187A}"/>
                </a:ext>
              </a:extLst>
            </p:cNvPr>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8" name="Google Shape;2239;p41">
              <a:extLst>
                <a:ext uri="{FF2B5EF4-FFF2-40B4-BE49-F238E27FC236}">
                  <a16:creationId xmlns:a16="http://schemas.microsoft.com/office/drawing/2014/main" id="{BE8404DB-E037-D06B-07B7-291C9939F8CB}"/>
                </a:ext>
              </a:extLst>
            </p:cNvPr>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59" name="Google Shape;2231;p41">
            <a:extLst>
              <a:ext uri="{FF2B5EF4-FFF2-40B4-BE49-F238E27FC236}">
                <a16:creationId xmlns:a16="http://schemas.microsoft.com/office/drawing/2014/main" id="{7A5D5F27-9C31-A3B9-7227-BA72319C5A03}"/>
              </a:ext>
            </a:extLst>
          </p:cNvPr>
          <p:cNvGrpSpPr/>
          <p:nvPr/>
        </p:nvGrpSpPr>
        <p:grpSpPr>
          <a:xfrm>
            <a:off x="1501983" y="1337095"/>
            <a:ext cx="371785" cy="370879"/>
            <a:chOff x="-41111350" y="3239100"/>
            <a:chExt cx="318200" cy="317425"/>
          </a:xfrm>
        </p:grpSpPr>
        <p:sp>
          <p:nvSpPr>
            <p:cNvPr id="1360" name="Google Shape;2232;p41">
              <a:extLst>
                <a:ext uri="{FF2B5EF4-FFF2-40B4-BE49-F238E27FC236}">
                  <a16:creationId xmlns:a16="http://schemas.microsoft.com/office/drawing/2014/main" id="{63EC3E8E-F9B3-55A3-197D-213008FF32FA}"/>
                </a:ext>
              </a:extLst>
            </p:cNvPr>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1" name="Google Shape;2233;p41">
              <a:extLst>
                <a:ext uri="{FF2B5EF4-FFF2-40B4-BE49-F238E27FC236}">
                  <a16:creationId xmlns:a16="http://schemas.microsoft.com/office/drawing/2014/main" id="{5575B0A6-5CB1-6409-34ED-CE757959895E}"/>
                </a:ext>
              </a:extLst>
            </p:cNvPr>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2" name="Google Shape;2234;p41">
              <a:extLst>
                <a:ext uri="{FF2B5EF4-FFF2-40B4-BE49-F238E27FC236}">
                  <a16:creationId xmlns:a16="http://schemas.microsoft.com/office/drawing/2014/main" id="{41544BBC-F30C-4538-EDFA-A651FBEBF609}"/>
                </a:ext>
              </a:extLst>
            </p:cNvPr>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3" name="Google Shape;2235;p41">
              <a:extLst>
                <a:ext uri="{FF2B5EF4-FFF2-40B4-BE49-F238E27FC236}">
                  <a16:creationId xmlns:a16="http://schemas.microsoft.com/office/drawing/2014/main" id="{143ECC6C-B6DE-D90F-6F6D-1FC55967ACE4}"/>
                </a:ext>
              </a:extLst>
            </p:cNvPr>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352932772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346"/>
                                        </p:tgtEl>
                                        <p:attrNameLst>
                                          <p:attrName>style.visibility</p:attrName>
                                        </p:attrNameLst>
                                      </p:cBhvr>
                                      <p:to>
                                        <p:strVal val="visible"/>
                                      </p:to>
                                    </p:set>
                                    <p:animEffect transition="in" filter="fade">
                                      <p:cBhvr>
                                        <p:cTn id="7" dur="1000"/>
                                        <p:tgtEl>
                                          <p:spTgt spid="1346"/>
                                        </p:tgtEl>
                                      </p:cBhvr>
                                    </p:animEffect>
                                    <p:anim calcmode="lin" valueType="num">
                                      <p:cBhvr>
                                        <p:cTn id="8" dur="1000" fill="hold"/>
                                        <p:tgtEl>
                                          <p:spTgt spid="1346"/>
                                        </p:tgtEl>
                                        <p:attrNameLst>
                                          <p:attrName>ppt_x</p:attrName>
                                        </p:attrNameLst>
                                      </p:cBhvr>
                                      <p:tavLst>
                                        <p:tav tm="0">
                                          <p:val>
                                            <p:strVal val="#ppt_x"/>
                                          </p:val>
                                        </p:tav>
                                        <p:tav tm="100000">
                                          <p:val>
                                            <p:strVal val="#ppt_x"/>
                                          </p:val>
                                        </p:tav>
                                      </p:tavLst>
                                    </p:anim>
                                    <p:anim calcmode="lin" valueType="num">
                                      <p:cBhvr>
                                        <p:cTn id="9" dur="1000" fill="hold"/>
                                        <p:tgtEl>
                                          <p:spTgt spid="1346"/>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1289"/>
                                        </p:tgtEl>
                                        <p:attrNameLst>
                                          <p:attrName>style.visibility</p:attrName>
                                        </p:attrNameLst>
                                      </p:cBhvr>
                                      <p:to>
                                        <p:strVal val="visible"/>
                                      </p:to>
                                    </p:set>
                                    <p:animEffect transition="in" filter="fade">
                                      <p:cBhvr>
                                        <p:cTn id="12" dur="1000"/>
                                        <p:tgtEl>
                                          <p:spTgt spid="1289"/>
                                        </p:tgtEl>
                                      </p:cBhvr>
                                    </p:animEffect>
                                    <p:anim calcmode="lin" valueType="num">
                                      <p:cBhvr>
                                        <p:cTn id="13" dur="1000" fill="hold"/>
                                        <p:tgtEl>
                                          <p:spTgt spid="1289"/>
                                        </p:tgtEl>
                                        <p:attrNameLst>
                                          <p:attrName>ppt_x</p:attrName>
                                        </p:attrNameLst>
                                      </p:cBhvr>
                                      <p:tavLst>
                                        <p:tav tm="0">
                                          <p:val>
                                            <p:strVal val="#ppt_x"/>
                                          </p:val>
                                        </p:tav>
                                        <p:tav tm="100000">
                                          <p:val>
                                            <p:strVal val="#ppt_x"/>
                                          </p:val>
                                        </p:tav>
                                      </p:tavLst>
                                    </p:anim>
                                    <p:anim calcmode="lin" valueType="num">
                                      <p:cBhvr>
                                        <p:cTn id="14" dur="1000" fill="hold"/>
                                        <p:tgtEl>
                                          <p:spTgt spid="1289"/>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1351"/>
                                        </p:tgtEl>
                                        <p:attrNameLst>
                                          <p:attrName>style.visibility</p:attrName>
                                        </p:attrNameLst>
                                      </p:cBhvr>
                                      <p:to>
                                        <p:strVal val="visible"/>
                                      </p:to>
                                    </p:set>
                                    <p:animEffect transition="in" filter="barn(inVertical)">
                                      <p:cBhvr>
                                        <p:cTn id="19" dur="500"/>
                                        <p:tgtEl>
                                          <p:spTgt spid="1351"/>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1349"/>
                                        </p:tgtEl>
                                        <p:attrNameLst>
                                          <p:attrName>style.visibility</p:attrName>
                                        </p:attrNameLst>
                                      </p:cBhvr>
                                      <p:to>
                                        <p:strVal val="visible"/>
                                      </p:to>
                                    </p:set>
                                    <p:animEffect transition="in" filter="barn(inVertical)">
                                      <p:cBhvr>
                                        <p:cTn id="22" dur="500"/>
                                        <p:tgtEl>
                                          <p:spTgt spid="1349"/>
                                        </p:tgtEl>
                                      </p:cBhvr>
                                    </p:animEffect>
                                  </p:childTnLst>
                                </p:cTn>
                              </p:par>
                              <p:par>
                                <p:cTn id="23" presetID="16" presetClass="entr" presetSubtype="21" fill="hold" nodeType="withEffect">
                                  <p:stCondLst>
                                    <p:cond delay="0"/>
                                  </p:stCondLst>
                                  <p:childTnLst>
                                    <p:set>
                                      <p:cBhvr>
                                        <p:cTn id="24" dur="1" fill="hold">
                                          <p:stCondLst>
                                            <p:cond delay="0"/>
                                          </p:stCondLst>
                                        </p:cTn>
                                        <p:tgtEl>
                                          <p:spTgt spid="1353"/>
                                        </p:tgtEl>
                                        <p:attrNameLst>
                                          <p:attrName>style.visibility</p:attrName>
                                        </p:attrNameLst>
                                      </p:cBhvr>
                                      <p:to>
                                        <p:strVal val="visible"/>
                                      </p:to>
                                    </p:set>
                                    <p:animEffect transition="in" filter="barn(inVertical)">
                                      <p:cBhvr>
                                        <p:cTn id="25" dur="500"/>
                                        <p:tgtEl>
                                          <p:spTgt spid="1353"/>
                                        </p:tgtEl>
                                      </p:cBhvr>
                                    </p:animEffect>
                                  </p:childTnLst>
                                </p:cTn>
                              </p:par>
                              <p:par>
                                <p:cTn id="26" presetID="16" presetClass="entr" presetSubtype="21" fill="hold" nodeType="withEffect">
                                  <p:stCondLst>
                                    <p:cond delay="0"/>
                                  </p:stCondLst>
                                  <p:childTnLst>
                                    <p:set>
                                      <p:cBhvr>
                                        <p:cTn id="27" dur="1" fill="hold">
                                          <p:stCondLst>
                                            <p:cond delay="0"/>
                                          </p:stCondLst>
                                        </p:cTn>
                                        <p:tgtEl>
                                          <p:spTgt spid="1359"/>
                                        </p:tgtEl>
                                        <p:attrNameLst>
                                          <p:attrName>style.visibility</p:attrName>
                                        </p:attrNameLst>
                                      </p:cBhvr>
                                      <p:to>
                                        <p:strVal val="visible"/>
                                      </p:to>
                                    </p:set>
                                    <p:animEffect transition="in" filter="barn(inVertical)">
                                      <p:cBhvr>
                                        <p:cTn id="28" dur="500"/>
                                        <p:tgtEl>
                                          <p:spTgt spid="1359"/>
                                        </p:tgtEl>
                                      </p:cBhvr>
                                    </p:animEffect>
                                  </p:childTnLst>
                                </p:cTn>
                              </p:par>
                              <p:par>
                                <p:cTn id="29" presetID="16" presetClass="entr" presetSubtype="21" fill="hold" grpId="0" nodeType="withEffect">
                                  <p:stCondLst>
                                    <p:cond delay="0"/>
                                  </p:stCondLst>
                                  <p:childTnLst>
                                    <p:set>
                                      <p:cBhvr>
                                        <p:cTn id="30" dur="1" fill="hold">
                                          <p:stCondLst>
                                            <p:cond delay="0"/>
                                          </p:stCondLst>
                                        </p:cTn>
                                        <p:tgtEl>
                                          <p:spTgt spid="1347"/>
                                        </p:tgtEl>
                                        <p:attrNameLst>
                                          <p:attrName>style.visibility</p:attrName>
                                        </p:attrNameLst>
                                      </p:cBhvr>
                                      <p:to>
                                        <p:strVal val="visible"/>
                                      </p:to>
                                    </p:set>
                                    <p:animEffect transition="in" filter="barn(inVertical)">
                                      <p:cBhvr>
                                        <p:cTn id="31" dur="500"/>
                                        <p:tgtEl>
                                          <p:spTgt spid="1347"/>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4" fill="hold" nodeType="clickEffect">
                                  <p:stCondLst>
                                    <p:cond delay="0"/>
                                  </p:stCondLst>
                                  <p:childTnLst>
                                    <p:set>
                                      <p:cBhvr>
                                        <p:cTn id="35" dur="1" fill="hold">
                                          <p:stCondLst>
                                            <p:cond delay="0"/>
                                          </p:stCondLst>
                                        </p:cTn>
                                        <p:tgtEl>
                                          <p:spTgt spid="1355"/>
                                        </p:tgtEl>
                                        <p:attrNameLst>
                                          <p:attrName>style.visibility</p:attrName>
                                        </p:attrNameLst>
                                      </p:cBhvr>
                                      <p:to>
                                        <p:strVal val="visible"/>
                                      </p:to>
                                    </p:set>
                                    <p:animEffect transition="in" filter="wipe(down)">
                                      <p:cBhvr>
                                        <p:cTn id="36" dur="500"/>
                                        <p:tgtEl>
                                          <p:spTgt spid="1355"/>
                                        </p:tgtEl>
                                      </p:cBhvr>
                                    </p:animEffect>
                                  </p:childTnLst>
                                </p:cTn>
                              </p:par>
                              <p:par>
                                <p:cTn id="37" presetID="22" presetClass="entr" presetSubtype="4" fill="hold" nodeType="withEffect">
                                  <p:stCondLst>
                                    <p:cond delay="0"/>
                                  </p:stCondLst>
                                  <p:childTnLst>
                                    <p:set>
                                      <p:cBhvr>
                                        <p:cTn id="38" dur="1" fill="hold">
                                          <p:stCondLst>
                                            <p:cond delay="0"/>
                                          </p:stCondLst>
                                        </p:cTn>
                                        <p:tgtEl>
                                          <p:spTgt spid="1354"/>
                                        </p:tgtEl>
                                        <p:attrNameLst>
                                          <p:attrName>style.visibility</p:attrName>
                                        </p:attrNameLst>
                                      </p:cBhvr>
                                      <p:to>
                                        <p:strVal val="visible"/>
                                      </p:to>
                                    </p:set>
                                    <p:animEffect transition="in" filter="wipe(down)">
                                      <p:cBhvr>
                                        <p:cTn id="39" dur="500"/>
                                        <p:tgtEl>
                                          <p:spTgt spid="1354"/>
                                        </p:tgtEl>
                                      </p:cBhvr>
                                    </p:animEffect>
                                  </p:childTnLst>
                                </p:cTn>
                              </p:par>
                              <p:par>
                                <p:cTn id="40" presetID="22" presetClass="entr" presetSubtype="4" fill="hold" nodeType="withEffect">
                                  <p:stCondLst>
                                    <p:cond delay="0"/>
                                  </p:stCondLst>
                                  <p:childTnLst>
                                    <p:set>
                                      <p:cBhvr>
                                        <p:cTn id="41" dur="1" fill="hold">
                                          <p:stCondLst>
                                            <p:cond delay="0"/>
                                          </p:stCondLst>
                                        </p:cTn>
                                        <p:tgtEl>
                                          <p:spTgt spid="1352"/>
                                        </p:tgtEl>
                                        <p:attrNameLst>
                                          <p:attrName>style.visibility</p:attrName>
                                        </p:attrNameLst>
                                      </p:cBhvr>
                                      <p:to>
                                        <p:strVal val="visible"/>
                                      </p:to>
                                    </p:set>
                                    <p:animEffect transition="in" filter="wipe(down)">
                                      <p:cBhvr>
                                        <p:cTn id="42" dur="500"/>
                                        <p:tgtEl>
                                          <p:spTgt spid="1352"/>
                                        </p:tgtEl>
                                      </p:cBhvr>
                                    </p:animEffect>
                                  </p:childTnLst>
                                </p:cTn>
                              </p:par>
                              <p:par>
                                <p:cTn id="43" presetID="22" presetClass="entr" presetSubtype="4" fill="hold" grpId="0" nodeType="withEffect">
                                  <p:stCondLst>
                                    <p:cond delay="0"/>
                                  </p:stCondLst>
                                  <p:childTnLst>
                                    <p:set>
                                      <p:cBhvr>
                                        <p:cTn id="44" dur="1" fill="hold">
                                          <p:stCondLst>
                                            <p:cond delay="0"/>
                                          </p:stCondLst>
                                        </p:cTn>
                                        <p:tgtEl>
                                          <p:spTgt spid="1350"/>
                                        </p:tgtEl>
                                        <p:attrNameLst>
                                          <p:attrName>style.visibility</p:attrName>
                                        </p:attrNameLst>
                                      </p:cBhvr>
                                      <p:to>
                                        <p:strVal val="visible"/>
                                      </p:to>
                                    </p:set>
                                    <p:animEffect transition="in" filter="wipe(down)">
                                      <p:cBhvr>
                                        <p:cTn id="45" dur="500"/>
                                        <p:tgtEl>
                                          <p:spTgt spid="1350"/>
                                        </p:tgtEl>
                                      </p:cBhvr>
                                    </p:animEffect>
                                  </p:childTnLst>
                                </p:cTn>
                              </p:par>
                              <p:par>
                                <p:cTn id="46" presetID="22" presetClass="entr" presetSubtype="4" fill="hold" grpId="0" nodeType="withEffect">
                                  <p:stCondLst>
                                    <p:cond delay="0"/>
                                  </p:stCondLst>
                                  <p:childTnLst>
                                    <p:set>
                                      <p:cBhvr>
                                        <p:cTn id="47" dur="1" fill="hold">
                                          <p:stCondLst>
                                            <p:cond delay="0"/>
                                          </p:stCondLst>
                                        </p:cTn>
                                        <p:tgtEl>
                                          <p:spTgt spid="1348"/>
                                        </p:tgtEl>
                                        <p:attrNameLst>
                                          <p:attrName>style.visibility</p:attrName>
                                        </p:attrNameLst>
                                      </p:cBhvr>
                                      <p:to>
                                        <p:strVal val="visible"/>
                                      </p:to>
                                    </p:set>
                                    <p:animEffect transition="in" filter="wipe(down)">
                                      <p:cBhvr>
                                        <p:cTn id="48" dur="500"/>
                                        <p:tgtEl>
                                          <p:spTgt spid="13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6" grpId="0" animBg="1"/>
      <p:bldP spid="1347" grpId="0"/>
      <p:bldP spid="1348" grpId="0"/>
      <p:bldP spid="1349" grpId="0" animBg="1"/>
      <p:bldP spid="1350"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372"/>
        <p:cNvGrpSpPr/>
        <p:nvPr/>
      </p:nvGrpSpPr>
      <p:grpSpPr>
        <a:xfrm>
          <a:off x="0" y="0"/>
          <a:ext cx="0" cy="0"/>
          <a:chOff x="0" y="0"/>
          <a:chExt cx="0" cy="0"/>
        </a:xfrm>
      </p:grpSpPr>
      <p:sp>
        <p:nvSpPr>
          <p:cNvPr id="1373" name="Google Shape;1373;p53"/>
          <p:cNvSpPr/>
          <p:nvPr/>
        </p:nvSpPr>
        <p:spPr>
          <a:xfrm>
            <a:off x="886293" y="905215"/>
            <a:ext cx="1379700" cy="13797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b="1">
              <a:latin typeface="Times New Roman" panose="02020603050405020304" pitchFamily="18" charset="0"/>
              <a:cs typeface="Times New Roman" panose="02020603050405020304" pitchFamily="18" charset="0"/>
            </a:endParaRPr>
          </a:p>
        </p:txBody>
      </p:sp>
      <p:sp>
        <p:nvSpPr>
          <p:cNvPr id="1374" name="Google Shape;1374;p53"/>
          <p:cNvSpPr txBox="1">
            <a:spLocks noGrp="1"/>
          </p:cNvSpPr>
          <p:nvPr>
            <p:ph type="title"/>
          </p:nvPr>
        </p:nvSpPr>
        <p:spPr>
          <a:xfrm>
            <a:off x="2427450" y="597297"/>
            <a:ext cx="4383600" cy="1637191"/>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5400" b="1">
                <a:latin typeface="Times New Roman" panose="02020603050405020304" pitchFamily="18" charset="0"/>
                <a:cs typeface="Times New Roman" panose="02020603050405020304" pitchFamily="18" charset="0"/>
              </a:rPr>
              <a:t>Lí lẽ, </a:t>
            </a:r>
            <a:br>
              <a:rPr lang="en" sz="5400" b="1">
                <a:latin typeface="Times New Roman" panose="02020603050405020304" pitchFamily="18" charset="0"/>
                <a:cs typeface="Times New Roman" panose="02020603050405020304" pitchFamily="18" charset="0"/>
              </a:rPr>
            </a:br>
            <a:r>
              <a:rPr lang="en" sz="5400" b="1">
                <a:latin typeface="Times New Roman" panose="02020603050405020304" pitchFamily="18" charset="0"/>
                <a:cs typeface="Times New Roman" panose="02020603050405020304" pitchFamily="18" charset="0"/>
              </a:rPr>
              <a:t>bằng chứng</a:t>
            </a:r>
            <a:endParaRPr sz="5400" b="1">
              <a:latin typeface="Times New Roman" panose="02020603050405020304" pitchFamily="18" charset="0"/>
              <a:cs typeface="Times New Roman" panose="02020603050405020304" pitchFamily="18" charset="0"/>
            </a:endParaRPr>
          </a:p>
        </p:txBody>
      </p:sp>
      <p:sp>
        <p:nvSpPr>
          <p:cNvPr id="1376" name="Google Shape;1376;p53"/>
          <p:cNvSpPr txBox="1">
            <a:spLocks noGrp="1"/>
          </p:cNvSpPr>
          <p:nvPr>
            <p:ph type="title" idx="2"/>
          </p:nvPr>
        </p:nvSpPr>
        <p:spPr>
          <a:xfrm>
            <a:off x="920604" y="1141588"/>
            <a:ext cx="13422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latin typeface="Times New Roman" panose="02020603050405020304" pitchFamily="18" charset="0"/>
                <a:cs typeface="Times New Roman" panose="02020603050405020304" pitchFamily="18" charset="0"/>
              </a:rPr>
              <a:t>04</a:t>
            </a:r>
            <a:endParaRPr b="1">
              <a:latin typeface="Times New Roman" panose="02020603050405020304" pitchFamily="18" charset="0"/>
              <a:cs typeface="Times New Roman" panose="02020603050405020304" pitchFamily="18" charset="0"/>
            </a:endParaRPr>
          </a:p>
        </p:txBody>
      </p:sp>
      <p:grpSp>
        <p:nvGrpSpPr>
          <p:cNvPr id="4" name="Google Shape;1168;p49">
            <a:extLst>
              <a:ext uri="{FF2B5EF4-FFF2-40B4-BE49-F238E27FC236}">
                <a16:creationId xmlns:a16="http://schemas.microsoft.com/office/drawing/2014/main" id="{6DF13962-95D3-AC99-2BB5-6E91BB721E67}"/>
              </a:ext>
            </a:extLst>
          </p:cNvPr>
          <p:cNvGrpSpPr/>
          <p:nvPr/>
        </p:nvGrpSpPr>
        <p:grpSpPr>
          <a:xfrm>
            <a:off x="5727357" y="1728438"/>
            <a:ext cx="3364004" cy="3083387"/>
            <a:chOff x="1337650" y="1130150"/>
            <a:chExt cx="936025" cy="856700"/>
          </a:xfrm>
        </p:grpSpPr>
        <p:sp>
          <p:nvSpPr>
            <p:cNvPr id="5" name="Google Shape;1169;p49">
              <a:extLst>
                <a:ext uri="{FF2B5EF4-FFF2-40B4-BE49-F238E27FC236}">
                  <a16:creationId xmlns:a16="http://schemas.microsoft.com/office/drawing/2014/main" id="{19B6A4DE-AD04-E5D5-290D-AFE054301828}"/>
                </a:ext>
              </a:extLst>
            </p:cNvPr>
            <p:cNvSpPr/>
            <p:nvPr/>
          </p:nvSpPr>
          <p:spPr>
            <a:xfrm>
              <a:off x="1337650" y="1130150"/>
              <a:ext cx="936025" cy="856700"/>
            </a:xfrm>
            <a:custGeom>
              <a:avLst/>
              <a:gdLst/>
              <a:ahLst/>
              <a:cxnLst/>
              <a:rect l="l" t="t" r="r" b="b"/>
              <a:pathLst>
                <a:path w="37441" h="34268" extrusionOk="0">
                  <a:moveTo>
                    <a:pt x="25375" y="1"/>
                  </a:moveTo>
                  <a:cubicBezTo>
                    <a:pt x="23711" y="1"/>
                    <a:pt x="22294" y="1284"/>
                    <a:pt x="22130" y="2907"/>
                  </a:cubicBezTo>
                  <a:cubicBezTo>
                    <a:pt x="21226" y="2517"/>
                    <a:pt x="20240" y="2311"/>
                    <a:pt x="19254" y="2311"/>
                  </a:cubicBezTo>
                  <a:cubicBezTo>
                    <a:pt x="18659" y="2311"/>
                    <a:pt x="18063" y="2393"/>
                    <a:pt x="17509" y="2517"/>
                  </a:cubicBezTo>
                  <a:lnTo>
                    <a:pt x="17416" y="2568"/>
                  </a:lnTo>
                  <a:cubicBezTo>
                    <a:pt x="16646" y="2773"/>
                    <a:pt x="15968" y="3030"/>
                    <a:pt x="15403" y="3338"/>
                  </a:cubicBezTo>
                  <a:cubicBezTo>
                    <a:pt x="15280" y="3420"/>
                    <a:pt x="15198" y="3461"/>
                    <a:pt x="15065" y="3543"/>
                  </a:cubicBezTo>
                  <a:cubicBezTo>
                    <a:pt x="14767" y="3636"/>
                    <a:pt x="14428" y="3718"/>
                    <a:pt x="14120" y="3851"/>
                  </a:cubicBezTo>
                  <a:cubicBezTo>
                    <a:pt x="14079" y="3718"/>
                    <a:pt x="14038" y="3636"/>
                    <a:pt x="13997" y="3543"/>
                  </a:cubicBezTo>
                  <a:cubicBezTo>
                    <a:pt x="13093" y="1449"/>
                    <a:pt x="11091" y="124"/>
                    <a:pt x="8821" y="124"/>
                  </a:cubicBezTo>
                  <a:cubicBezTo>
                    <a:pt x="8051" y="124"/>
                    <a:pt x="7322" y="298"/>
                    <a:pt x="6593" y="596"/>
                  </a:cubicBezTo>
                  <a:cubicBezTo>
                    <a:pt x="5227" y="1192"/>
                    <a:pt x="4159" y="2311"/>
                    <a:pt x="3594" y="3677"/>
                  </a:cubicBezTo>
                  <a:cubicBezTo>
                    <a:pt x="3040" y="5084"/>
                    <a:pt x="3040" y="6624"/>
                    <a:pt x="3646" y="8000"/>
                  </a:cubicBezTo>
                  <a:cubicBezTo>
                    <a:pt x="4067" y="9027"/>
                    <a:pt x="4796" y="9879"/>
                    <a:pt x="5699" y="10475"/>
                  </a:cubicBezTo>
                  <a:cubicBezTo>
                    <a:pt x="4673" y="12108"/>
                    <a:pt x="3944" y="13946"/>
                    <a:pt x="3553" y="15825"/>
                  </a:cubicBezTo>
                  <a:lnTo>
                    <a:pt x="391" y="18690"/>
                  </a:lnTo>
                  <a:cubicBezTo>
                    <a:pt x="93" y="18947"/>
                    <a:pt x="0" y="19296"/>
                    <a:pt x="52" y="19676"/>
                  </a:cubicBezTo>
                  <a:cubicBezTo>
                    <a:pt x="134" y="20025"/>
                    <a:pt x="391" y="20323"/>
                    <a:pt x="729" y="20405"/>
                  </a:cubicBezTo>
                  <a:lnTo>
                    <a:pt x="3430" y="21349"/>
                  </a:lnTo>
                  <a:cubicBezTo>
                    <a:pt x="3471" y="21770"/>
                    <a:pt x="3553" y="22202"/>
                    <a:pt x="3687" y="22633"/>
                  </a:cubicBezTo>
                  <a:cubicBezTo>
                    <a:pt x="3728" y="22797"/>
                    <a:pt x="3728" y="22972"/>
                    <a:pt x="3769" y="23105"/>
                  </a:cubicBezTo>
                  <a:cubicBezTo>
                    <a:pt x="3944" y="23619"/>
                    <a:pt x="4108" y="24132"/>
                    <a:pt x="4282" y="24646"/>
                  </a:cubicBezTo>
                  <a:cubicBezTo>
                    <a:pt x="4498" y="25159"/>
                    <a:pt x="4714" y="25673"/>
                    <a:pt x="4929" y="26094"/>
                  </a:cubicBezTo>
                  <a:cubicBezTo>
                    <a:pt x="5053" y="26350"/>
                    <a:pt x="5135" y="26566"/>
                    <a:pt x="5227" y="26699"/>
                  </a:cubicBezTo>
                  <a:lnTo>
                    <a:pt x="5268" y="26741"/>
                  </a:lnTo>
                  <a:cubicBezTo>
                    <a:pt x="5607" y="27377"/>
                    <a:pt x="6038" y="28024"/>
                    <a:pt x="6470" y="28579"/>
                  </a:cubicBezTo>
                  <a:cubicBezTo>
                    <a:pt x="6726" y="28959"/>
                    <a:pt x="7024" y="29308"/>
                    <a:pt x="7363" y="29647"/>
                  </a:cubicBezTo>
                  <a:cubicBezTo>
                    <a:pt x="7661" y="29985"/>
                    <a:pt x="7959" y="30335"/>
                    <a:pt x="8308" y="30632"/>
                  </a:cubicBezTo>
                  <a:cubicBezTo>
                    <a:pt x="9078" y="31361"/>
                    <a:pt x="9889" y="31998"/>
                    <a:pt x="10783" y="32553"/>
                  </a:cubicBezTo>
                  <a:lnTo>
                    <a:pt x="10834" y="32553"/>
                  </a:lnTo>
                  <a:cubicBezTo>
                    <a:pt x="11768" y="33117"/>
                    <a:pt x="12497" y="33415"/>
                    <a:pt x="12538" y="33415"/>
                  </a:cubicBezTo>
                  <a:cubicBezTo>
                    <a:pt x="12538" y="33415"/>
                    <a:pt x="12580" y="33456"/>
                    <a:pt x="12631" y="33456"/>
                  </a:cubicBezTo>
                  <a:cubicBezTo>
                    <a:pt x="14253" y="33929"/>
                    <a:pt x="16009" y="34226"/>
                    <a:pt x="17806" y="34268"/>
                  </a:cubicBezTo>
                  <a:lnTo>
                    <a:pt x="18279" y="34268"/>
                  </a:lnTo>
                  <a:cubicBezTo>
                    <a:pt x="18957" y="34268"/>
                    <a:pt x="19686" y="34226"/>
                    <a:pt x="20374" y="34185"/>
                  </a:cubicBezTo>
                  <a:cubicBezTo>
                    <a:pt x="21780" y="34052"/>
                    <a:pt x="23239" y="33888"/>
                    <a:pt x="24604" y="33538"/>
                  </a:cubicBezTo>
                  <a:cubicBezTo>
                    <a:pt x="28291" y="32604"/>
                    <a:pt x="31197" y="30078"/>
                    <a:pt x="33117" y="26823"/>
                  </a:cubicBezTo>
                  <a:cubicBezTo>
                    <a:pt x="33117" y="26823"/>
                    <a:pt x="33169" y="26782"/>
                    <a:pt x="33169" y="26741"/>
                  </a:cubicBezTo>
                  <a:cubicBezTo>
                    <a:pt x="33210" y="26699"/>
                    <a:pt x="33210" y="26648"/>
                    <a:pt x="33251" y="26607"/>
                  </a:cubicBezTo>
                  <a:cubicBezTo>
                    <a:pt x="33507" y="26094"/>
                    <a:pt x="33764" y="25580"/>
                    <a:pt x="33980" y="25108"/>
                  </a:cubicBezTo>
                  <a:cubicBezTo>
                    <a:pt x="34062" y="24902"/>
                    <a:pt x="34144" y="24646"/>
                    <a:pt x="34236" y="24430"/>
                  </a:cubicBezTo>
                  <a:cubicBezTo>
                    <a:pt x="34319" y="24471"/>
                    <a:pt x="34452" y="24471"/>
                    <a:pt x="34534" y="24471"/>
                  </a:cubicBezTo>
                  <a:lnTo>
                    <a:pt x="34658" y="24471"/>
                  </a:lnTo>
                  <a:cubicBezTo>
                    <a:pt x="35007" y="24430"/>
                    <a:pt x="35346" y="24173"/>
                    <a:pt x="35479" y="23876"/>
                  </a:cubicBezTo>
                  <a:lnTo>
                    <a:pt x="37276" y="19676"/>
                  </a:lnTo>
                  <a:cubicBezTo>
                    <a:pt x="37440" y="19337"/>
                    <a:pt x="37399" y="18947"/>
                    <a:pt x="37184" y="18649"/>
                  </a:cubicBezTo>
                  <a:cubicBezTo>
                    <a:pt x="36968" y="18392"/>
                    <a:pt x="36670" y="18228"/>
                    <a:pt x="36331" y="18228"/>
                  </a:cubicBezTo>
                  <a:cubicBezTo>
                    <a:pt x="36290" y="18228"/>
                    <a:pt x="36249" y="18269"/>
                    <a:pt x="36249" y="18269"/>
                  </a:cubicBezTo>
                  <a:lnTo>
                    <a:pt x="35387" y="18351"/>
                  </a:lnTo>
                  <a:lnTo>
                    <a:pt x="35304" y="16554"/>
                  </a:lnTo>
                  <a:cubicBezTo>
                    <a:pt x="35304" y="16379"/>
                    <a:pt x="35263" y="16256"/>
                    <a:pt x="35222" y="16123"/>
                  </a:cubicBezTo>
                  <a:lnTo>
                    <a:pt x="34709" y="15096"/>
                  </a:lnTo>
                  <a:cubicBezTo>
                    <a:pt x="33887" y="13217"/>
                    <a:pt x="32860" y="11204"/>
                    <a:pt x="31926" y="9284"/>
                  </a:cubicBezTo>
                  <a:lnTo>
                    <a:pt x="29616" y="4488"/>
                  </a:lnTo>
                  <a:cubicBezTo>
                    <a:pt x="29441" y="4057"/>
                    <a:pt x="29102" y="3595"/>
                    <a:pt x="28589" y="3338"/>
                  </a:cubicBezTo>
                  <a:lnTo>
                    <a:pt x="28589" y="3246"/>
                  </a:lnTo>
                  <a:cubicBezTo>
                    <a:pt x="28589" y="1449"/>
                    <a:pt x="27130" y="1"/>
                    <a:pt x="25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170;p49">
              <a:extLst>
                <a:ext uri="{FF2B5EF4-FFF2-40B4-BE49-F238E27FC236}">
                  <a16:creationId xmlns:a16="http://schemas.microsoft.com/office/drawing/2014/main" id="{A7111549-95DA-B854-779F-17B1E9388DBB}"/>
                </a:ext>
              </a:extLst>
            </p:cNvPr>
            <p:cNvSpPr/>
            <p:nvPr/>
          </p:nvSpPr>
          <p:spPr>
            <a:xfrm>
              <a:off x="1444700" y="1230525"/>
              <a:ext cx="746575" cy="730650"/>
            </a:xfrm>
            <a:custGeom>
              <a:avLst/>
              <a:gdLst/>
              <a:ahLst/>
              <a:cxnLst/>
              <a:rect l="l" t="t" r="r" b="b"/>
              <a:pathLst>
                <a:path w="29863" h="29226" extrusionOk="0">
                  <a:moveTo>
                    <a:pt x="14931" y="1"/>
                  </a:moveTo>
                  <a:cubicBezTo>
                    <a:pt x="13648" y="1"/>
                    <a:pt x="12405" y="175"/>
                    <a:pt x="11214" y="473"/>
                  </a:cubicBezTo>
                  <a:cubicBezTo>
                    <a:pt x="10485" y="648"/>
                    <a:pt x="9797" y="904"/>
                    <a:pt x="9119" y="1202"/>
                  </a:cubicBezTo>
                  <a:cubicBezTo>
                    <a:pt x="8986" y="1243"/>
                    <a:pt x="8811" y="1284"/>
                    <a:pt x="8688" y="1377"/>
                  </a:cubicBezTo>
                  <a:cubicBezTo>
                    <a:pt x="8606" y="1418"/>
                    <a:pt x="8554" y="1459"/>
                    <a:pt x="8472" y="1500"/>
                  </a:cubicBezTo>
                  <a:cubicBezTo>
                    <a:pt x="8174" y="1633"/>
                    <a:pt x="7877" y="1798"/>
                    <a:pt x="7579" y="1972"/>
                  </a:cubicBezTo>
                  <a:cubicBezTo>
                    <a:pt x="5864" y="2917"/>
                    <a:pt x="4406" y="4201"/>
                    <a:pt x="3215" y="5690"/>
                  </a:cubicBezTo>
                  <a:cubicBezTo>
                    <a:pt x="3122" y="5823"/>
                    <a:pt x="2999" y="5946"/>
                    <a:pt x="2906" y="6080"/>
                  </a:cubicBezTo>
                  <a:cubicBezTo>
                    <a:pt x="1541" y="7918"/>
                    <a:pt x="555" y="10146"/>
                    <a:pt x="175" y="12539"/>
                  </a:cubicBezTo>
                  <a:cubicBezTo>
                    <a:pt x="41" y="13309"/>
                    <a:pt x="0" y="14120"/>
                    <a:pt x="0" y="14983"/>
                  </a:cubicBezTo>
                  <a:cubicBezTo>
                    <a:pt x="0" y="15496"/>
                    <a:pt x="0" y="16051"/>
                    <a:pt x="83" y="16564"/>
                  </a:cubicBezTo>
                  <a:cubicBezTo>
                    <a:pt x="134" y="17160"/>
                    <a:pt x="257" y="17807"/>
                    <a:pt x="391" y="18402"/>
                  </a:cubicBezTo>
                  <a:cubicBezTo>
                    <a:pt x="432" y="18526"/>
                    <a:pt x="473" y="18700"/>
                    <a:pt x="514" y="18834"/>
                  </a:cubicBezTo>
                  <a:cubicBezTo>
                    <a:pt x="647" y="19296"/>
                    <a:pt x="771" y="19768"/>
                    <a:pt x="945" y="20240"/>
                  </a:cubicBezTo>
                  <a:cubicBezTo>
                    <a:pt x="1161" y="20713"/>
                    <a:pt x="1325" y="21185"/>
                    <a:pt x="1582" y="21658"/>
                  </a:cubicBezTo>
                  <a:cubicBezTo>
                    <a:pt x="1674" y="21822"/>
                    <a:pt x="1756" y="21996"/>
                    <a:pt x="1838" y="22212"/>
                  </a:cubicBezTo>
                  <a:cubicBezTo>
                    <a:pt x="2188" y="22808"/>
                    <a:pt x="2568" y="23403"/>
                    <a:pt x="2999" y="23968"/>
                  </a:cubicBezTo>
                  <a:cubicBezTo>
                    <a:pt x="3256" y="24307"/>
                    <a:pt x="3553" y="24646"/>
                    <a:pt x="3810" y="24944"/>
                  </a:cubicBezTo>
                  <a:cubicBezTo>
                    <a:pt x="4108" y="25293"/>
                    <a:pt x="4406" y="25591"/>
                    <a:pt x="4703" y="25847"/>
                  </a:cubicBezTo>
                  <a:cubicBezTo>
                    <a:pt x="5433" y="26535"/>
                    <a:pt x="6203" y="27131"/>
                    <a:pt x="7065" y="27644"/>
                  </a:cubicBezTo>
                  <a:cubicBezTo>
                    <a:pt x="7959" y="28158"/>
                    <a:pt x="8647" y="28455"/>
                    <a:pt x="8647" y="28455"/>
                  </a:cubicBezTo>
                  <a:cubicBezTo>
                    <a:pt x="10269" y="28928"/>
                    <a:pt x="11943" y="29185"/>
                    <a:pt x="13565" y="29226"/>
                  </a:cubicBezTo>
                  <a:cubicBezTo>
                    <a:pt x="14377" y="29226"/>
                    <a:pt x="15188" y="29185"/>
                    <a:pt x="15999" y="29143"/>
                  </a:cubicBezTo>
                  <a:cubicBezTo>
                    <a:pt x="18402" y="28928"/>
                    <a:pt x="20671" y="28373"/>
                    <a:pt x="22674" y="27726"/>
                  </a:cubicBezTo>
                  <a:cubicBezTo>
                    <a:pt x="22766" y="27685"/>
                    <a:pt x="22848" y="27644"/>
                    <a:pt x="22890" y="27603"/>
                  </a:cubicBezTo>
                  <a:cubicBezTo>
                    <a:pt x="23023" y="27511"/>
                    <a:pt x="23105" y="27470"/>
                    <a:pt x="23187" y="27388"/>
                  </a:cubicBezTo>
                  <a:cubicBezTo>
                    <a:pt x="23280" y="27346"/>
                    <a:pt x="23403" y="27305"/>
                    <a:pt x="23495" y="27213"/>
                  </a:cubicBezTo>
                  <a:cubicBezTo>
                    <a:pt x="23578" y="27172"/>
                    <a:pt x="23660" y="27090"/>
                    <a:pt x="23752" y="26997"/>
                  </a:cubicBezTo>
                  <a:cubicBezTo>
                    <a:pt x="24050" y="26792"/>
                    <a:pt x="24389" y="26535"/>
                    <a:pt x="24687" y="26279"/>
                  </a:cubicBezTo>
                  <a:cubicBezTo>
                    <a:pt x="24779" y="26186"/>
                    <a:pt x="24861" y="26104"/>
                    <a:pt x="24984" y="26022"/>
                  </a:cubicBezTo>
                  <a:cubicBezTo>
                    <a:pt x="25077" y="25929"/>
                    <a:pt x="25159" y="25847"/>
                    <a:pt x="25241" y="25765"/>
                  </a:cubicBezTo>
                  <a:cubicBezTo>
                    <a:pt x="25292" y="25765"/>
                    <a:pt x="25292" y="25714"/>
                    <a:pt x="25292" y="25714"/>
                  </a:cubicBezTo>
                  <a:cubicBezTo>
                    <a:pt x="25375" y="25632"/>
                    <a:pt x="25457" y="25549"/>
                    <a:pt x="25549" y="25457"/>
                  </a:cubicBezTo>
                  <a:cubicBezTo>
                    <a:pt x="25631" y="25375"/>
                    <a:pt x="25755" y="25293"/>
                    <a:pt x="25847" y="25159"/>
                  </a:cubicBezTo>
                  <a:cubicBezTo>
                    <a:pt x="25929" y="25077"/>
                    <a:pt x="26011" y="24995"/>
                    <a:pt x="26104" y="24861"/>
                  </a:cubicBezTo>
                  <a:cubicBezTo>
                    <a:pt x="26186" y="24779"/>
                    <a:pt x="26268" y="24687"/>
                    <a:pt x="26319" y="24605"/>
                  </a:cubicBezTo>
                  <a:cubicBezTo>
                    <a:pt x="26401" y="24564"/>
                    <a:pt x="26443" y="24481"/>
                    <a:pt x="26484" y="24389"/>
                  </a:cubicBezTo>
                  <a:cubicBezTo>
                    <a:pt x="26576" y="24348"/>
                    <a:pt x="26617" y="24266"/>
                    <a:pt x="26658" y="24225"/>
                  </a:cubicBezTo>
                  <a:cubicBezTo>
                    <a:pt x="26740" y="24132"/>
                    <a:pt x="26781" y="24050"/>
                    <a:pt x="26874" y="23917"/>
                  </a:cubicBezTo>
                  <a:cubicBezTo>
                    <a:pt x="26915" y="23917"/>
                    <a:pt x="26915" y="23876"/>
                    <a:pt x="26956" y="23835"/>
                  </a:cubicBezTo>
                  <a:cubicBezTo>
                    <a:pt x="27038" y="23711"/>
                    <a:pt x="27131" y="23578"/>
                    <a:pt x="27213" y="23455"/>
                  </a:cubicBezTo>
                  <a:cubicBezTo>
                    <a:pt x="27295" y="23321"/>
                    <a:pt x="27387" y="23198"/>
                    <a:pt x="27469" y="23064"/>
                  </a:cubicBezTo>
                  <a:cubicBezTo>
                    <a:pt x="27552" y="22982"/>
                    <a:pt x="27603" y="22849"/>
                    <a:pt x="27685" y="22767"/>
                  </a:cubicBezTo>
                  <a:cubicBezTo>
                    <a:pt x="27685" y="22726"/>
                    <a:pt x="27726" y="22684"/>
                    <a:pt x="27767" y="22633"/>
                  </a:cubicBezTo>
                  <a:cubicBezTo>
                    <a:pt x="27808" y="22510"/>
                    <a:pt x="27901" y="22428"/>
                    <a:pt x="27942" y="22294"/>
                  </a:cubicBezTo>
                  <a:lnTo>
                    <a:pt x="27983" y="22253"/>
                  </a:lnTo>
                  <a:cubicBezTo>
                    <a:pt x="28024" y="22212"/>
                    <a:pt x="28024" y="22120"/>
                    <a:pt x="28065" y="22079"/>
                  </a:cubicBezTo>
                  <a:cubicBezTo>
                    <a:pt x="28322" y="21658"/>
                    <a:pt x="28537" y="21185"/>
                    <a:pt x="28753" y="20713"/>
                  </a:cubicBezTo>
                  <a:cubicBezTo>
                    <a:pt x="28887" y="20323"/>
                    <a:pt x="29010" y="19943"/>
                    <a:pt x="29143" y="19604"/>
                  </a:cubicBezTo>
                  <a:cubicBezTo>
                    <a:pt x="29266" y="19214"/>
                    <a:pt x="29400" y="18782"/>
                    <a:pt x="29482" y="18402"/>
                  </a:cubicBezTo>
                  <a:cubicBezTo>
                    <a:pt x="29657" y="17714"/>
                    <a:pt x="29739" y="17037"/>
                    <a:pt x="29821" y="16308"/>
                  </a:cubicBezTo>
                  <a:cubicBezTo>
                    <a:pt x="29821" y="16051"/>
                    <a:pt x="29862" y="15794"/>
                    <a:pt x="29862" y="15537"/>
                  </a:cubicBezTo>
                  <a:lnTo>
                    <a:pt x="29862" y="14983"/>
                  </a:lnTo>
                  <a:lnTo>
                    <a:pt x="29862" y="14932"/>
                  </a:lnTo>
                  <a:cubicBezTo>
                    <a:pt x="29862" y="14079"/>
                    <a:pt x="29780" y="13186"/>
                    <a:pt x="29657" y="12364"/>
                  </a:cubicBezTo>
                  <a:cubicBezTo>
                    <a:pt x="29605" y="12025"/>
                    <a:pt x="29523" y="11728"/>
                    <a:pt x="29441" y="11430"/>
                  </a:cubicBezTo>
                  <a:cubicBezTo>
                    <a:pt x="28630" y="9674"/>
                    <a:pt x="27603" y="7579"/>
                    <a:pt x="26740" y="5782"/>
                  </a:cubicBezTo>
                  <a:cubicBezTo>
                    <a:pt x="26145" y="5053"/>
                    <a:pt x="25498" y="4324"/>
                    <a:pt x="24779" y="3728"/>
                  </a:cubicBezTo>
                  <a:cubicBezTo>
                    <a:pt x="24430" y="3431"/>
                    <a:pt x="24091" y="3122"/>
                    <a:pt x="23752" y="2866"/>
                  </a:cubicBezTo>
                  <a:cubicBezTo>
                    <a:pt x="23578" y="2743"/>
                    <a:pt x="23403" y="2609"/>
                    <a:pt x="23187" y="2527"/>
                  </a:cubicBezTo>
                  <a:cubicBezTo>
                    <a:pt x="23187" y="2486"/>
                    <a:pt x="23187" y="2486"/>
                    <a:pt x="23146" y="2486"/>
                  </a:cubicBezTo>
                  <a:cubicBezTo>
                    <a:pt x="23064" y="2404"/>
                    <a:pt x="22931" y="2352"/>
                    <a:pt x="22848" y="2270"/>
                  </a:cubicBezTo>
                  <a:cubicBezTo>
                    <a:pt x="22807" y="2270"/>
                    <a:pt x="22807" y="2270"/>
                    <a:pt x="22807" y="2229"/>
                  </a:cubicBezTo>
                  <a:cubicBezTo>
                    <a:pt x="22633" y="2147"/>
                    <a:pt x="22417" y="2013"/>
                    <a:pt x="22253" y="1931"/>
                  </a:cubicBezTo>
                  <a:cubicBezTo>
                    <a:pt x="21955" y="1757"/>
                    <a:pt x="21647" y="1582"/>
                    <a:pt x="21308" y="1459"/>
                  </a:cubicBezTo>
                  <a:cubicBezTo>
                    <a:pt x="21267" y="1418"/>
                    <a:pt x="21226" y="1418"/>
                    <a:pt x="21226" y="1377"/>
                  </a:cubicBezTo>
                  <a:cubicBezTo>
                    <a:pt x="20620" y="1120"/>
                    <a:pt x="20025" y="904"/>
                    <a:pt x="19429" y="689"/>
                  </a:cubicBezTo>
                  <a:cubicBezTo>
                    <a:pt x="19131" y="607"/>
                    <a:pt x="18874" y="514"/>
                    <a:pt x="18566" y="473"/>
                  </a:cubicBezTo>
                  <a:cubicBezTo>
                    <a:pt x="17416" y="175"/>
                    <a:pt x="16174" y="1"/>
                    <a:pt x="14931"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171;p49">
              <a:extLst>
                <a:ext uri="{FF2B5EF4-FFF2-40B4-BE49-F238E27FC236}">
                  <a16:creationId xmlns:a16="http://schemas.microsoft.com/office/drawing/2014/main" id="{FC66B008-7691-5DF5-C433-D9B5CF112236}"/>
                </a:ext>
              </a:extLst>
            </p:cNvPr>
            <p:cNvSpPr/>
            <p:nvPr/>
          </p:nvSpPr>
          <p:spPr>
            <a:xfrm>
              <a:off x="1620025" y="1214000"/>
              <a:ext cx="407700" cy="381675"/>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172;p49">
              <a:extLst>
                <a:ext uri="{FF2B5EF4-FFF2-40B4-BE49-F238E27FC236}">
                  <a16:creationId xmlns:a16="http://schemas.microsoft.com/office/drawing/2014/main" id="{8B9771B5-C1E7-7D94-5E1D-8E57F80D21E4}"/>
                </a:ext>
              </a:extLst>
            </p:cNvPr>
            <p:cNvSpPr/>
            <p:nvPr/>
          </p:nvSpPr>
          <p:spPr>
            <a:xfrm>
              <a:off x="1519650" y="1488275"/>
              <a:ext cx="643900" cy="472900"/>
            </a:xfrm>
            <a:custGeom>
              <a:avLst/>
              <a:gdLst/>
              <a:ahLst/>
              <a:cxnLst/>
              <a:rect l="l" t="t" r="r" b="b"/>
              <a:pathLst>
                <a:path w="25756" h="18916" extrusionOk="0">
                  <a:moveTo>
                    <a:pt x="15784" y="1"/>
                  </a:moveTo>
                  <a:cubicBezTo>
                    <a:pt x="15784" y="1"/>
                    <a:pt x="15568" y="52"/>
                    <a:pt x="15230" y="52"/>
                  </a:cubicBezTo>
                  <a:cubicBezTo>
                    <a:pt x="14891" y="93"/>
                    <a:pt x="14459" y="134"/>
                    <a:pt x="13905" y="216"/>
                  </a:cubicBezTo>
                  <a:cubicBezTo>
                    <a:pt x="13730" y="257"/>
                    <a:pt x="13515" y="257"/>
                    <a:pt x="13350" y="309"/>
                  </a:cubicBezTo>
                  <a:cubicBezTo>
                    <a:pt x="11461" y="606"/>
                    <a:pt x="8986" y="1161"/>
                    <a:pt x="7446" y="2106"/>
                  </a:cubicBezTo>
                  <a:lnTo>
                    <a:pt x="7405" y="2106"/>
                  </a:lnTo>
                  <a:cubicBezTo>
                    <a:pt x="7353" y="2147"/>
                    <a:pt x="7312" y="2188"/>
                    <a:pt x="7271" y="2188"/>
                  </a:cubicBezTo>
                  <a:lnTo>
                    <a:pt x="7230" y="2229"/>
                  </a:lnTo>
                  <a:cubicBezTo>
                    <a:pt x="7230" y="2229"/>
                    <a:pt x="7189" y="2270"/>
                    <a:pt x="7148" y="2270"/>
                  </a:cubicBezTo>
                  <a:lnTo>
                    <a:pt x="7097" y="2311"/>
                  </a:lnTo>
                  <a:cubicBezTo>
                    <a:pt x="6758" y="2568"/>
                    <a:pt x="6378" y="2958"/>
                    <a:pt x="5988" y="3389"/>
                  </a:cubicBezTo>
                  <a:cubicBezTo>
                    <a:pt x="4365" y="5310"/>
                    <a:pt x="2476" y="8729"/>
                    <a:pt x="1284" y="11132"/>
                  </a:cubicBezTo>
                  <a:cubicBezTo>
                    <a:pt x="1028" y="11553"/>
                    <a:pt x="853" y="11943"/>
                    <a:pt x="679" y="12282"/>
                  </a:cubicBezTo>
                  <a:cubicBezTo>
                    <a:pt x="340" y="12929"/>
                    <a:pt x="124" y="13401"/>
                    <a:pt x="1" y="13658"/>
                  </a:cubicBezTo>
                  <a:cubicBezTo>
                    <a:pt x="258" y="13997"/>
                    <a:pt x="555" y="14336"/>
                    <a:pt x="812" y="14634"/>
                  </a:cubicBezTo>
                  <a:cubicBezTo>
                    <a:pt x="1110" y="14983"/>
                    <a:pt x="1408" y="15281"/>
                    <a:pt x="1705" y="15537"/>
                  </a:cubicBezTo>
                  <a:cubicBezTo>
                    <a:pt x="2435" y="16225"/>
                    <a:pt x="3205" y="16821"/>
                    <a:pt x="4067" y="17334"/>
                  </a:cubicBezTo>
                  <a:cubicBezTo>
                    <a:pt x="4961" y="17848"/>
                    <a:pt x="5649" y="18145"/>
                    <a:pt x="5649" y="18145"/>
                  </a:cubicBezTo>
                  <a:cubicBezTo>
                    <a:pt x="7271" y="18618"/>
                    <a:pt x="8945" y="18875"/>
                    <a:pt x="10567" y="18916"/>
                  </a:cubicBezTo>
                  <a:cubicBezTo>
                    <a:pt x="11379" y="18916"/>
                    <a:pt x="12190" y="18875"/>
                    <a:pt x="13001" y="18833"/>
                  </a:cubicBezTo>
                  <a:cubicBezTo>
                    <a:pt x="15404" y="18618"/>
                    <a:pt x="17673" y="18063"/>
                    <a:pt x="19676" y="17416"/>
                  </a:cubicBezTo>
                  <a:cubicBezTo>
                    <a:pt x="19768" y="17375"/>
                    <a:pt x="19850" y="17334"/>
                    <a:pt x="19892" y="17293"/>
                  </a:cubicBezTo>
                  <a:cubicBezTo>
                    <a:pt x="20025" y="17201"/>
                    <a:pt x="20107" y="17160"/>
                    <a:pt x="20189" y="17078"/>
                  </a:cubicBezTo>
                  <a:cubicBezTo>
                    <a:pt x="20282" y="17036"/>
                    <a:pt x="20405" y="16995"/>
                    <a:pt x="20497" y="16903"/>
                  </a:cubicBezTo>
                  <a:cubicBezTo>
                    <a:pt x="20580" y="16862"/>
                    <a:pt x="20662" y="16780"/>
                    <a:pt x="20754" y="16687"/>
                  </a:cubicBezTo>
                  <a:cubicBezTo>
                    <a:pt x="21052" y="16482"/>
                    <a:pt x="21391" y="16225"/>
                    <a:pt x="21689" y="15969"/>
                  </a:cubicBezTo>
                  <a:cubicBezTo>
                    <a:pt x="21781" y="15876"/>
                    <a:pt x="21863" y="15794"/>
                    <a:pt x="21986" y="15712"/>
                  </a:cubicBezTo>
                  <a:cubicBezTo>
                    <a:pt x="22079" y="15619"/>
                    <a:pt x="22161" y="15537"/>
                    <a:pt x="22243" y="15455"/>
                  </a:cubicBezTo>
                  <a:cubicBezTo>
                    <a:pt x="22294" y="15455"/>
                    <a:pt x="22294" y="15404"/>
                    <a:pt x="22294" y="15404"/>
                  </a:cubicBezTo>
                  <a:cubicBezTo>
                    <a:pt x="22377" y="15322"/>
                    <a:pt x="22459" y="15239"/>
                    <a:pt x="22551" y="15147"/>
                  </a:cubicBezTo>
                  <a:cubicBezTo>
                    <a:pt x="22633" y="15065"/>
                    <a:pt x="22757" y="14983"/>
                    <a:pt x="22849" y="14849"/>
                  </a:cubicBezTo>
                  <a:cubicBezTo>
                    <a:pt x="22931" y="14767"/>
                    <a:pt x="23013" y="14685"/>
                    <a:pt x="23106" y="14551"/>
                  </a:cubicBezTo>
                  <a:cubicBezTo>
                    <a:pt x="23188" y="14469"/>
                    <a:pt x="23270" y="14377"/>
                    <a:pt x="23321" y="14295"/>
                  </a:cubicBezTo>
                  <a:cubicBezTo>
                    <a:pt x="23403" y="14254"/>
                    <a:pt x="23445" y="14171"/>
                    <a:pt x="23486" y="14079"/>
                  </a:cubicBezTo>
                  <a:cubicBezTo>
                    <a:pt x="23578" y="14038"/>
                    <a:pt x="23619" y="13956"/>
                    <a:pt x="23660" y="13915"/>
                  </a:cubicBezTo>
                  <a:cubicBezTo>
                    <a:pt x="23742" y="13822"/>
                    <a:pt x="23783" y="13740"/>
                    <a:pt x="23876" y="13607"/>
                  </a:cubicBezTo>
                  <a:cubicBezTo>
                    <a:pt x="23917" y="13607"/>
                    <a:pt x="23917" y="13566"/>
                    <a:pt x="23958" y="13525"/>
                  </a:cubicBezTo>
                  <a:cubicBezTo>
                    <a:pt x="24040" y="13401"/>
                    <a:pt x="24133" y="13268"/>
                    <a:pt x="24215" y="13145"/>
                  </a:cubicBezTo>
                  <a:cubicBezTo>
                    <a:pt x="24297" y="13011"/>
                    <a:pt x="24389" y="12888"/>
                    <a:pt x="24471" y="12754"/>
                  </a:cubicBezTo>
                  <a:cubicBezTo>
                    <a:pt x="24554" y="12672"/>
                    <a:pt x="24605" y="12539"/>
                    <a:pt x="24687" y="12457"/>
                  </a:cubicBezTo>
                  <a:cubicBezTo>
                    <a:pt x="24687" y="12416"/>
                    <a:pt x="24728" y="12374"/>
                    <a:pt x="24769" y="12323"/>
                  </a:cubicBezTo>
                  <a:cubicBezTo>
                    <a:pt x="24810" y="12200"/>
                    <a:pt x="24903" y="12118"/>
                    <a:pt x="24944" y="11984"/>
                  </a:cubicBezTo>
                  <a:lnTo>
                    <a:pt x="24985" y="11943"/>
                  </a:lnTo>
                  <a:cubicBezTo>
                    <a:pt x="25026" y="11902"/>
                    <a:pt x="25026" y="11810"/>
                    <a:pt x="25067" y="11769"/>
                  </a:cubicBezTo>
                  <a:cubicBezTo>
                    <a:pt x="25324" y="11348"/>
                    <a:pt x="25539" y="10875"/>
                    <a:pt x="25755" y="10403"/>
                  </a:cubicBezTo>
                  <a:cubicBezTo>
                    <a:pt x="25375" y="8821"/>
                    <a:pt x="24769" y="7024"/>
                    <a:pt x="23917" y="5566"/>
                  </a:cubicBezTo>
                  <a:cubicBezTo>
                    <a:pt x="22972" y="3944"/>
                    <a:pt x="21216" y="2660"/>
                    <a:pt x="19553" y="1715"/>
                  </a:cubicBezTo>
                  <a:cubicBezTo>
                    <a:pt x="19296" y="1592"/>
                    <a:pt x="19039" y="1418"/>
                    <a:pt x="18783" y="1284"/>
                  </a:cubicBezTo>
                  <a:cubicBezTo>
                    <a:pt x="17581" y="689"/>
                    <a:pt x="16513" y="257"/>
                    <a:pt x="16041" y="93"/>
                  </a:cubicBezTo>
                  <a:cubicBezTo>
                    <a:pt x="15959" y="93"/>
                    <a:pt x="15918" y="52"/>
                    <a:pt x="15876" y="52"/>
                  </a:cubicBezTo>
                  <a:cubicBezTo>
                    <a:pt x="15825" y="1"/>
                    <a:pt x="15784" y="1"/>
                    <a:pt x="15784"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173;p49">
              <a:extLst>
                <a:ext uri="{FF2B5EF4-FFF2-40B4-BE49-F238E27FC236}">
                  <a16:creationId xmlns:a16="http://schemas.microsoft.com/office/drawing/2014/main" id="{A18E13DF-28CF-64AA-CED8-AA2AA6653AC8}"/>
                </a:ext>
              </a:extLst>
            </p:cNvPr>
            <p:cNvSpPr/>
            <p:nvPr/>
          </p:nvSpPr>
          <p:spPr>
            <a:xfrm>
              <a:off x="1930400" y="1372325"/>
              <a:ext cx="51375" cy="67975"/>
            </a:xfrm>
            <a:custGeom>
              <a:avLst/>
              <a:gdLst/>
              <a:ahLst/>
              <a:cxnLst/>
              <a:rect l="l" t="t" r="r" b="b"/>
              <a:pathLst>
                <a:path w="2055" h="2719" extrusionOk="0">
                  <a:moveTo>
                    <a:pt x="1100" y="1"/>
                  </a:moveTo>
                  <a:cubicBezTo>
                    <a:pt x="946" y="1"/>
                    <a:pt x="792" y="32"/>
                    <a:pt x="638" y="69"/>
                  </a:cubicBezTo>
                  <a:cubicBezTo>
                    <a:pt x="422" y="151"/>
                    <a:pt x="217" y="274"/>
                    <a:pt x="1" y="408"/>
                  </a:cubicBezTo>
                  <a:cubicBezTo>
                    <a:pt x="1" y="1137"/>
                    <a:pt x="42" y="1815"/>
                    <a:pt x="42" y="2544"/>
                  </a:cubicBezTo>
                  <a:cubicBezTo>
                    <a:pt x="42" y="2585"/>
                    <a:pt x="124" y="2677"/>
                    <a:pt x="124" y="2718"/>
                  </a:cubicBezTo>
                  <a:cubicBezTo>
                    <a:pt x="679" y="2677"/>
                    <a:pt x="1243" y="2421"/>
                    <a:pt x="1582" y="1989"/>
                  </a:cubicBezTo>
                  <a:cubicBezTo>
                    <a:pt x="1962" y="1558"/>
                    <a:pt x="2055" y="921"/>
                    <a:pt x="1757" y="449"/>
                  </a:cubicBezTo>
                  <a:cubicBezTo>
                    <a:pt x="1665" y="233"/>
                    <a:pt x="1500" y="110"/>
                    <a:pt x="1285" y="18"/>
                  </a:cubicBezTo>
                  <a:cubicBezTo>
                    <a:pt x="1223" y="6"/>
                    <a:pt x="1161" y="1"/>
                    <a:pt x="1100" y="1"/>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174;p49">
              <a:extLst>
                <a:ext uri="{FF2B5EF4-FFF2-40B4-BE49-F238E27FC236}">
                  <a16:creationId xmlns:a16="http://schemas.microsoft.com/office/drawing/2014/main" id="{B53BF31B-8E75-A9EF-DF79-DCB399EDF566}"/>
                </a:ext>
              </a:extLst>
            </p:cNvPr>
            <p:cNvSpPr/>
            <p:nvPr/>
          </p:nvSpPr>
          <p:spPr>
            <a:xfrm>
              <a:off x="1935800" y="1394325"/>
              <a:ext cx="25700" cy="23375"/>
            </a:xfrm>
            <a:custGeom>
              <a:avLst/>
              <a:gdLst/>
              <a:ahLst/>
              <a:cxnLst/>
              <a:rect l="l" t="t" r="r" b="b"/>
              <a:pathLst>
                <a:path w="1028" h="935" extrusionOk="0">
                  <a:moveTo>
                    <a:pt x="976" y="0"/>
                  </a:moveTo>
                  <a:cubicBezTo>
                    <a:pt x="719" y="41"/>
                    <a:pt x="514" y="216"/>
                    <a:pt x="381" y="339"/>
                  </a:cubicBezTo>
                  <a:cubicBezTo>
                    <a:pt x="257" y="473"/>
                    <a:pt x="124" y="678"/>
                    <a:pt x="1" y="853"/>
                  </a:cubicBezTo>
                  <a:lnTo>
                    <a:pt x="1" y="935"/>
                  </a:lnTo>
                  <a:lnTo>
                    <a:pt x="42" y="935"/>
                  </a:lnTo>
                  <a:lnTo>
                    <a:pt x="83" y="894"/>
                  </a:lnTo>
                  <a:cubicBezTo>
                    <a:pt x="206" y="729"/>
                    <a:pt x="298" y="555"/>
                    <a:pt x="463" y="380"/>
                  </a:cubicBezTo>
                  <a:cubicBezTo>
                    <a:pt x="555" y="257"/>
                    <a:pt x="771" y="123"/>
                    <a:pt x="976" y="82"/>
                  </a:cubicBezTo>
                  <a:cubicBezTo>
                    <a:pt x="1027" y="82"/>
                    <a:pt x="1027" y="41"/>
                    <a:pt x="1027" y="41"/>
                  </a:cubicBezTo>
                  <a:cubicBezTo>
                    <a:pt x="1027" y="0"/>
                    <a:pt x="1027" y="0"/>
                    <a:pt x="976"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75;p49">
              <a:extLst>
                <a:ext uri="{FF2B5EF4-FFF2-40B4-BE49-F238E27FC236}">
                  <a16:creationId xmlns:a16="http://schemas.microsoft.com/office/drawing/2014/main" id="{D07A725C-60D9-00CA-99F5-E5ABFE9C745F}"/>
                </a:ext>
              </a:extLst>
            </p:cNvPr>
            <p:cNvSpPr/>
            <p:nvPr/>
          </p:nvSpPr>
          <p:spPr>
            <a:xfrm>
              <a:off x="1664975" y="1244375"/>
              <a:ext cx="280350" cy="282875"/>
            </a:xfrm>
            <a:custGeom>
              <a:avLst/>
              <a:gdLst/>
              <a:ahLst/>
              <a:cxnLst/>
              <a:rect l="l" t="t" r="r" b="b"/>
              <a:pathLst>
                <a:path w="11214" h="11315" extrusionOk="0">
                  <a:moveTo>
                    <a:pt x="5970" y="0"/>
                  </a:moveTo>
                  <a:cubicBezTo>
                    <a:pt x="3660" y="0"/>
                    <a:pt x="971" y="858"/>
                    <a:pt x="565" y="3041"/>
                  </a:cubicBezTo>
                  <a:cubicBezTo>
                    <a:pt x="0" y="6214"/>
                    <a:pt x="945" y="10106"/>
                    <a:pt x="3594" y="10999"/>
                  </a:cubicBezTo>
                  <a:cubicBezTo>
                    <a:pt x="4240" y="11212"/>
                    <a:pt x="4964" y="11315"/>
                    <a:pt x="5696" y="11315"/>
                  </a:cubicBezTo>
                  <a:cubicBezTo>
                    <a:pt x="7930" y="11315"/>
                    <a:pt x="10241" y="10357"/>
                    <a:pt x="10659" y="8648"/>
                  </a:cubicBezTo>
                  <a:cubicBezTo>
                    <a:pt x="11214" y="6378"/>
                    <a:pt x="10834" y="4499"/>
                    <a:pt x="10834" y="4499"/>
                  </a:cubicBezTo>
                  <a:cubicBezTo>
                    <a:pt x="10834" y="4499"/>
                    <a:pt x="10700" y="1542"/>
                    <a:pt x="8687" y="515"/>
                  </a:cubicBezTo>
                  <a:cubicBezTo>
                    <a:pt x="8046" y="188"/>
                    <a:pt x="7050" y="0"/>
                    <a:pt x="5970"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176;p49">
              <a:extLst>
                <a:ext uri="{FF2B5EF4-FFF2-40B4-BE49-F238E27FC236}">
                  <a16:creationId xmlns:a16="http://schemas.microsoft.com/office/drawing/2014/main" id="{17EC6732-AA40-A0D5-4DCB-33284810CE13}"/>
                </a:ext>
              </a:extLst>
            </p:cNvPr>
            <p:cNvSpPr/>
            <p:nvPr/>
          </p:nvSpPr>
          <p:spPr>
            <a:xfrm>
              <a:off x="1844675" y="1411125"/>
              <a:ext cx="26975" cy="24950"/>
            </a:xfrm>
            <a:custGeom>
              <a:avLst/>
              <a:gdLst/>
              <a:ahLst/>
              <a:cxnLst/>
              <a:rect l="l" t="t" r="r" b="b"/>
              <a:pathLst>
                <a:path w="1079" h="998" extrusionOk="0">
                  <a:moveTo>
                    <a:pt x="547" y="0"/>
                  </a:moveTo>
                  <a:cubicBezTo>
                    <a:pt x="522" y="0"/>
                    <a:pt x="498" y="2"/>
                    <a:pt x="473" y="6"/>
                  </a:cubicBezTo>
                  <a:cubicBezTo>
                    <a:pt x="175" y="6"/>
                    <a:pt x="0" y="263"/>
                    <a:pt x="52" y="571"/>
                  </a:cubicBezTo>
                  <a:cubicBezTo>
                    <a:pt x="52" y="805"/>
                    <a:pt x="266" y="997"/>
                    <a:pt x="530" y="997"/>
                  </a:cubicBezTo>
                  <a:cubicBezTo>
                    <a:pt x="555" y="997"/>
                    <a:pt x="580" y="995"/>
                    <a:pt x="606" y="992"/>
                  </a:cubicBezTo>
                  <a:cubicBezTo>
                    <a:pt x="863" y="951"/>
                    <a:pt x="1078" y="694"/>
                    <a:pt x="1027" y="437"/>
                  </a:cubicBezTo>
                  <a:cubicBezTo>
                    <a:pt x="990" y="168"/>
                    <a:pt x="777" y="0"/>
                    <a:pt x="54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177;p49">
              <a:extLst>
                <a:ext uri="{FF2B5EF4-FFF2-40B4-BE49-F238E27FC236}">
                  <a16:creationId xmlns:a16="http://schemas.microsoft.com/office/drawing/2014/main" id="{E368887A-B0DF-B224-A5EF-BED4DA8742F6}"/>
                </a:ext>
              </a:extLst>
            </p:cNvPr>
            <p:cNvSpPr/>
            <p:nvPr/>
          </p:nvSpPr>
          <p:spPr>
            <a:xfrm>
              <a:off x="1720675" y="1427300"/>
              <a:ext cx="26725" cy="24925"/>
            </a:xfrm>
            <a:custGeom>
              <a:avLst/>
              <a:gdLst/>
              <a:ahLst/>
              <a:cxnLst/>
              <a:rect l="l" t="t" r="r" b="b"/>
              <a:pathLst>
                <a:path w="1069" h="997" extrusionOk="0">
                  <a:moveTo>
                    <a:pt x="546" y="1"/>
                  </a:moveTo>
                  <a:cubicBezTo>
                    <a:pt x="522" y="1"/>
                    <a:pt x="497" y="2"/>
                    <a:pt x="473" y="6"/>
                  </a:cubicBezTo>
                  <a:cubicBezTo>
                    <a:pt x="216" y="47"/>
                    <a:pt x="0" y="263"/>
                    <a:pt x="41" y="560"/>
                  </a:cubicBezTo>
                  <a:cubicBezTo>
                    <a:pt x="79" y="796"/>
                    <a:pt x="298" y="997"/>
                    <a:pt x="532" y="997"/>
                  </a:cubicBezTo>
                  <a:cubicBezTo>
                    <a:pt x="553" y="997"/>
                    <a:pt x="575" y="995"/>
                    <a:pt x="596" y="992"/>
                  </a:cubicBezTo>
                  <a:cubicBezTo>
                    <a:pt x="853" y="951"/>
                    <a:pt x="1068" y="735"/>
                    <a:pt x="1027" y="437"/>
                  </a:cubicBezTo>
                  <a:cubicBezTo>
                    <a:pt x="1027" y="202"/>
                    <a:pt x="811" y="1"/>
                    <a:pt x="546"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178;p49">
              <a:extLst>
                <a:ext uri="{FF2B5EF4-FFF2-40B4-BE49-F238E27FC236}">
                  <a16:creationId xmlns:a16="http://schemas.microsoft.com/office/drawing/2014/main" id="{E965C868-363E-FC89-7B04-C32C412520D8}"/>
                </a:ext>
              </a:extLst>
            </p:cNvPr>
            <p:cNvSpPr/>
            <p:nvPr/>
          </p:nvSpPr>
          <p:spPr>
            <a:xfrm>
              <a:off x="1769950" y="1443350"/>
              <a:ext cx="21350" cy="26975"/>
            </a:xfrm>
            <a:custGeom>
              <a:avLst/>
              <a:gdLst/>
              <a:ahLst/>
              <a:cxnLst/>
              <a:rect l="l" t="t" r="r" b="b"/>
              <a:pathLst>
                <a:path w="854" h="1079" extrusionOk="0">
                  <a:moveTo>
                    <a:pt x="124" y="1"/>
                  </a:moveTo>
                  <a:cubicBezTo>
                    <a:pt x="124" y="1"/>
                    <a:pt x="83" y="1"/>
                    <a:pt x="83" y="52"/>
                  </a:cubicBezTo>
                  <a:cubicBezTo>
                    <a:pt x="1" y="309"/>
                    <a:pt x="42" y="606"/>
                    <a:pt x="217" y="822"/>
                  </a:cubicBezTo>
                  <a:cubicBezTo>
                    <a:pt x="299" y="945"/>
                    <a:pt x="514" y="1079"/>
                    <a:pt x="679" y="1079"/>
                  </a:cubicBezTo>
                  <a:cubicBezTo>
                    <a:pt x="730" y="1079"/>
                    <a:pt x="771" y="1079"/>
                    <a:pt x="812" y="1027"/>
                  </a:cubicBezTo>
                  <a:cubicBezTo>
                    <a:pt x="812" y="1027"/>
                    <a:pt x="853" y="1027"/>
                    <a:pt x="853" y="986"/>
                  </a:cubicBezTo>
                  <a:cubicBezTo>
                    <a:pt x="812" y="986"/>
                    <a:pt x="812" y="945"/>
                    <a:pt x="771" y="945"/>
                  </a:cubicBezTo>
                  <a:cubicBezTo>
                    <a:pt x="733" y="963"/>
                    <a:pt x="693" y="971"/>
                    <a:pt x="653" y="971"/>
                  </a:cubicBezTo>
                  <a:cubicBezTo>
                    <a:pt x="507" y="971"/>
                    <a:pt x="354" y="866"/>
                    <a:pt x="258" y="730"/>
                  </a:cubicBezTo>
                  <a:cubicBezTo>
                    <a:pt x="124" y="565"/>
                    <a:pt x="83" y="309"/>
                    <a:pt x="165" y="52"/>
                  </a:cubicBezTo>
                  <a:cubicBezTo>
                    <a:pt x="165" y="52"/>
                    <a:pt x="165" y="1"/>
                    <a:pt x="12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179;p49">
              <a:extLst>
                <a:ext uri="{FF2B5EF4-FFF2-40B4-BE49-F238E27FC236}">
                  <a16:creationId xmlns:a16="http://schemas.microsoft.com/office/drawing/2014/main" id="{D5800C4D-A278-6669-5478-969203E5DDF9}"/>
                </a:ext>
              </a:extLst>
            </p:cNvPr>
            <p:cNvSpPr/>
            <p:nvPr/>
          </p:nvSpPr>
          <p:spPr>
            <a:xfrm>
              <a:off x="1798725" y="1460800"/>
              <a:ext cx="9775" cy="6200"/>
            </a:xfrm>
            <a:custGeom>
              <a:avLst/>
              <a:gdLst/>
              <a:ahLst/>
              <a:cxnLst/>
              <a:rect l="l" t="t" r="r" b="b"/>
              <a:pathLst>
                <a:path w="391" h="248" extrusionOk="0">
                  <a:moveTo>
                    <a:pt x="253" y="1"/>
                  </a:moveTo>
                  <a:cubicBezTo>
                    <a:pt x="216" y="1"/>
                    <a:pt x="175" y="11"/>
                    <a:pt x="134" y="32"/>
                  </a:cubicBezTo>
                  <a:cubicBezTo>
                    <a:pt x="41" y="73"/>
                    <a:pt x="0" y="165"/>
                    <a:pt x="41" y="206"/>
                  </a:cubicBezTo>
                  <a:cubicBezTo>
                    <a:pt x="41" y="247"/>
                    <a:pt x="41" y="247"/>
                    <a:pt x="92" y="247"/>
                  </a:cubicBezTo>
                  <a:cubicBezTo>
                    <a:pt x="92" y="247"/>
                    <a:pt x="134" y="247"/>
                    <a:pt x="134" y="206"/>
                  </a:cubicBezTo>
                  <a:cubicBezTo>
                    <a:pt x="92" y="165"/>
                    <a:pt x="134" y="124"/>
                    <a:pt x="175" y="73"/>
                  </a:cubicBezTo>
                  <a:cubicBezTo>
                    <a:pt x="216" y="73"/>
                    <a:pt x="257" y="73"/>
                    <a:pt x="298" y="124"/>
                  </a:cubicBezTo>
                  <a:lnTo>
                    <a:pt x="349" y="124"/>
                  </a:lnTo>
                  <a:cubicBezTo>
                    <a:pt x="390" y="73"/>
                    <a:pt x="390" y="73"/>
                    <a:pt x="349" y="32"/>
                  </a:cubicBezTo>
                  <a:cubicBezTo>
                    <a:pt x="324" y="11"/>
                    <a:pt x="290" y="1"/>
                    <a:pt x="25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180;p49">
              <a:extLst>
                <a:ext uri="{FF2B5EF4-FFF2-40B4-BE49-F238E27FC236}">
                  <a16:creationId xmlns:a16="http://schemas.microsoft.com/office/drawing/2014/main" id="{326BF124-59BD-E349-CE02-731ECFC59A5A}"/>
                </a:ext>
              </a:extLst>
            </p:cNvPr>
            <p:cNvSpPr/>
            <p:nvPr/>
          </p:nvSpPr>
          <p:spPr>
            <a:xfrm>
              <a:off x="1795625" y="1469025"/>
              <a:ext cx="25700" cy="15175"/>
            </a:xfrm>
            <a:custGeom>
              <a:avLst/>
              <a:gdLst/>
              <a:ahLst/>
              <a:cxnLst/>
              <a:rect l="l" t="t" r="r" b="b"/>
              <a:pathLst>
                <a:path w="1028" h="607" extrusionOk="0">
                  <a:moveTo>
                    <a:pt x="987" y="0"/>
                  </a:moveTo>
                  <a:cubicBezTo>
                    <a:pt x="935" y="0"/>
                    <a:pt x="935" y="0"/>
                    <a:pt x="935" y="52"/>
                  </a:cubicBezTo>
                  <a:cubicBezTo>
                    <a:pt x="894" y="216"/>
                    <a:pt x="771" y="391"/>
                    <a:pt x="596" y="432"/>
                  </a:cubicBezTo>
                  <a:cubicBezTo>
                    <a:pt x="509" y="473"/>
                    <a:pt x="424" y="493"/>
                    <a:pt x="340" y="493"/>
                  </a:cubicBezTo>
                  <a:cubicBezTo>
                    <a:pt x="255" y="493"/>
                    <a:pt x="170" y="473"/>
                    <a:pt x="83" y="432"/>
                  </a:cubicBezTo>
                  <a:lnTo>
                    <a:pt x="42" y="432"/>
                  </a:lnTo>
                  <a:cubicBezTo>
                    <a:pt x="1" y="473"/>
                    <a:pt x="42" y="473"/>
                    <a:pt x="42" y="514"/>
                  </a:cubicBezTo>
                  <a:cubicBezTo>
                    <a:pt x="124" y="565"/>
                    <a:pt x="258" y="606"/>
                    <a:pt x="381" y="606"/>
                  </a:cubicBezTo>
                  <a:cubicBezTo>
                    <a:pt x="473" y="606"/>
                    <a:pt x="555" y="565"/>
                    <a:pt x="638" y="514"/>
                  </a:cubicBezTo>
                  <a:cubicBezTo>
                    <a:pt x="853" y="432"/>
                    <a:pt x="987" y="257"/>
                    <a:pt x="1028" y="52"/>
                  </a:cubicBezTo>
                  <a:cubicBezTo>
                    <a:pt x="1028" y="0"/>
                    <a:pt x="1028" y="0"/>
                    <a:pt x="98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181;p49">
              <a:extLst>
                <a:ext uri="{FF2B5EF4-FFF2-40B4-BE49-F238E27FC236}">
                  <a16:creationId xmlns:a16="http://schemas.microsoft.com/office/drawing/2014/main" id="{55FB390C-406E-6ADE-5274-8EA5F23DA4F9}"/>
                </a:ext>
              </a:extLst>
            </p:cNvPr>
            <p:cNvSpPr/>
            <p:nvPr/>
          </p:nvSpPr>
          <p:spPr>
            <a:xfrm>
              <a:off x="1702725" y="1387900"/>
              <a:ext cx="26450" cy="18350"/>
            </a:xfrm>
            <a:custGeom>
              <a:avLst/>
              <a:gdLst/>
              <a:ahLst/>
              <a:cxnLst/>
              <a:rect l="l" t="t" r="r" b="b"/>
              <a:pathLst>
                <a:path w="1058" h="734" extrusionOk="0">
                  <a:moveTo>
                    <a:pt x="636" y="1"/>
                  </a:moveTo>
                  <a:cubicBezTo>
                    <a:pt x="462" y="42"/>
                    <a:pt x="246" y="124"/>
                    <a:pt x="164" y="257"/>
                  </a:cubicBezTo>
                  <a:cubicBezTo>
                    <a:pt x="0" y="459"/>
                    <a:pt x="26" y="733"/>
                    <a:pt x="283" y="733"/>
                  </a:cubicBezTo>
                  <a:cubicBezTo>
                    <a:pt x="301" y="733"/>
                    <a:pt x="319" y="732"/>
                    <a:pt x="338" y="730"/>
                  </a:cubicBezTo>
                  <a:cubicBezTo>
                    <a:pt x="421" y="730"/>
                    <a:pt x="503" y="678"/>
                    <a:pt x="595" y="637"/>
                  </a:cubicBezTo>
                  <a:cubicBezTo>
                    <a:pt x="800" y="555"/>
                    <a:pt x="1057" y="422"/>
                    <a:pt x="975" y="165"/>
                  </a:cubicBezTo>
                  <a:cubicBezTo>
                    <a:pt x="934" y="1"/>
                    <a:pt x="759" y="1"/>
                    <a:pt x="636" y="1"/>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182;p49">
              <a:extLst>
                <a:ext uri="{FF2B5EF4-FFF2-40B4-BE49-F238E27FC236}">
                  <a16:creationId xmlns:a16="http://schemas.microsoft.com/office/drawing/2014/main" id="{B23831CF-7AC4-33EF-1857-3CC60938A398}"/>
                </a:ext>
              </a:extLst>
            </p:cNvPr>
            <p:cNvSpPr/>
            <p:nvPr/>
          </p:nvSpPr>
          <p:spPr>
            <a:xfrm>
              <a:off x="1849025" y="1369275"/>
              <a:ext cx="26725" cy="15325"/>
            </a:xfrm>
            <a:custGeom>
              <a:avLst/>
              <a:gdLst/>
              <a:ahLst/>
              <a:cxnLst/>
              <a:rect l="l" t="t" r="r" b="b"/>
              <a:pathLst>
                <a:path w="1069" h="613" extrusionOk="0">
                  <a:moveTo>
                    <a:pt x="405" y="0"/>
                  </a:moveTo>
                  <a:cubicBezTo>
                    <a:pt x="354" y="0"/>
                    <a:pt x="304" y="5"/>
                    <a:pt x="257" y="16"/>
                  </a:cubicBezTo>
                  <a:cubicBezTo>
                    <a:pt x="134" y="58"/>
                    <a:pt x="1" y="140"/>
                    <a:pt x="1" y="314"/>
                  </a:cubicBezTo>
                  <a:cubicBezTo>
                    <a:pt x="1" y="571"/>
                    <a:pt x="340" y="612"/>
                    <a:pt x="555" y="612"/>
                  </a:cubicBezTo>
                  <a:lnTo>
                    <a:pt x="812" y="612"/>
                  </a:lnTo>
                  <a:cubicBezTo>
                    <a:pt x="1069" y="530"/>
                    <a:pt x="1028" y="232"/>
                    <a:pt x="812" y="99"/>
                  </a:cubicBezTo>
                  <a:cubicBezTo>
                    <a:pt x="692" y="38"/>
                    <a:pt x="544" y="0"/>
                    <a:pt x="405" y="0"/>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183;p49">
              <a:extLst>
                <a:ext uri="{FF2B5EF4-FFF2-40B4-BE49-F238E27FC236}">
                  <a16:creationId xmlns:a16="http://schemas.microsoft.com/office/drawing/2014/main" id="{D55C9F90-8B9A-134E-785E-FEF515200A55}"/>
                </a:ext>
              </a:extLst>
            </p:cNvPr>
            <p:cNvSpPr/>
            <p:nvPr/>
          </p:nvSpPr>
          <p:spPr>
            <a:xfrm>
              <a:off x="1650075" y="1239725"/>
              <a:ext cx="165875" cy="150250"/>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184;p49">
              <a:extLst>
                <a:ext uri="{FF2B5EF4-FFF2-40B4-BE49-F238E27FC236}">
                  <a16:creationId xmlns:a16="http://schemas.microsoft.com/office/drawing/2014/main" id="{90B94631-F9DC-632F-8AFD-AE2245A0DB76}"/>
                </a:ext>
              </a:extLst>
            </p:cNvPr>
            <p:cNvSpPr/>
            <p:nvPr/>
          </p:nvSpPr>
          <p:spPr>
            <a:xfrm>
              <a:off x="1814875" y="1240750"/>
              <a:ext cx="129425" cy="129975"/>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185;p49">
              <a:extLst>
                <a:ext uri="{FF2B5EF4-FFF2-40B4-BE49-F238E27FC236}">
                  <a16:creationId xmlns:a16="http://schemas.microsoft.com/office/drawing/2014/main" id="{9E60D764-5BF1-2A2B-7C5C-810CCDC5DCC6}"/>
                </a:ext>
              </a:extLst>
            </p:cNvPr>
            <p:cNvSpPr/>
            <p:nvPr/>
          </p:nvSpPr>
          <p:spPr>
            <a:xfrm>
              <a:off x="1915275" y="1349400"/>
              <a:ext cx="37500" cy="49050"/>
            </a:xfrm>
            <a:custGeom>
              <a:avLst/>
              <a:gdLst/>
              <a:ahLst/>
              <a:cxnLst/>
              <a:rect l="l" t="t" r="r" b="b"/>
              <a:pathLst>
                <a:path w="1500" h="1962" extrusionOk="0">
                  <a:moveTo>
                    <a:pt x="1499" y="0"/>
                  </a:moveTo>
                  <a:lnTo>
                    <a:pt x="0" y="421"/>
                  </a:lnTo>
                  <a:lnTo>
                    <a:pt x="729" y="1962"/>
                  </a:lnTo>
                  <a:lnTo>
                    <a:pt x="1499"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186;p49">
              <a:extLst>
                <a:ext uri="{FF2B5EF4-FFF2-40B4-BE49-F238E27FC236}">
                  <a16:creationId xmlns:a16="http://schemas.microsoft.com/office/drawing/2014/main" id="{AB413F44-897B-B7B7-99C2-3D60E2CDD109}"/>
                </a:ext>
              </a:extLst>
            </p:cNvPr>
            <p:cNvSpPr/>
            <p:nvPr/>
          </p:nvSpPr>
          <p:spPr>
            <a:xfrm>
              <a:off x="2132450" y="1611500"/>
              <a:ext cx="113500" cy="104775"/>
            </a:xfrm>
            <a:custGeom>
              <a:avLst/>
              <a:gdLst/>
              <a:ahLst/>
              <a:cxnLst/>
              <a:rect l="l" t="t" r="r" b="b"/>
              <a:pathLst>
                <a:path w="4540" h="4191" extrusionOk="0">
                  <a:moveTo>
                    <a:pt x="4539" y="1"/>
                  </a:moveTo>
                  <a:lnTo>
                    <a:pt x="1" y="555"/>
                  </a:lnTo>
                  <a:lnTo>
                    <a:pt x="2742" y="4190"/>
                  </a:lnTo>
                  <a:lnTo>
                    <a:pt x="4539" y="1"/>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187;p49">
              <a:extLst>
                <a:ext uri="{FF2B5EF4-FFF2-40B4-BE49-F238E27FC236}">
                  <a16:creationId xmlns:a16="http://schemas.microsoft.com/office/drawing/2014/main" id="{DA407612-3BA4-1469-8564-8D328177A531}"/>
                </a:ext>
              </a:extLst>
            </p:cNvPr>
            <p:cNvSpPr/>
            <p:nvPr/>
          </p:nvSpPr>
          <p:spPr>
            <a:xfrm>
              <a:off x="1916550" y="1155825"/>
              <a:ext cx="110150" cy="111175"/>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188;p49">
              <a:extLst>
                <a:ext uri="{FF2B5EF4-FFF2-40B4-BE49-F238E27FC236}">
                  <a16:creationId xmlns:a16="http://schemas.microsoft.com/office/drawing/2014/main" id="{AFD67278-A181-5A41-F93F-2ACE84664C52}"/>
                </a:ext>
              </a:extLst>
            </p:cNvPr>
            <p:cNvSpPr/>
            <p:nvPr/>
          </p:nvSpPr>
          <p:spPr>
            <a:xfrm>
              <a:off x="1364600" y="1540900"/>
              <a:ext cx="107850" cy="112225"/>
            </a:xfrm>
            <a:custGeom>
              <a:avLst/>
              <a:gdLst/>
              <a:ahLst/>
              <a:cxnLst/>
              <a:rect l="l" t="t" r="r" b="b"/>
              <a:pathLst>
                <a:path w="4314" h="4489" extrusionOk="0">
                  <a:moveTo>
                    <a:pt x="3379" y="1"/>
                  </a:moveTo>
                  <a:lnTo>
                    <a:pt x="1" y="3030"/>
                  </a:lnTo>
                  <a:lnTo>
                    <a:pt x="4313" y="4488"/>
                  </a:lnTo>
                  <a:lnTo>
                    <a:pt x="3379"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189;p49">
              <a:extLst>
                <a:ext uri="{FF2B5EF4-FFF2-40B4-BE49-F238E27FC236}">
                  <a16:creationId xmlns:a16="http://schemas.microsoft.com/office/drawing/2014/main" id="{CCE35D7A-0EC8-12A7-8681-4D77B75C3430}"/>
                </a:ext>
              </a:extLst>
            </p:cNvPr>
            <p:cNvSpPr/>
            <p:nvPr/>
          </p:nvSpPr>
          <p:spPr>
            <a:xfrm>
              <a:off x="1442650" y="1380450"/>
              <a:ext cx="96300" cy="219700"/>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190;p49">
              <a:extLst>
                <a:ext uri="{FF2B5EF4-FFF2-40B4-BE49-F238E27FC236}">
                  <a16:creationId xmlns:a16="http://schemas.microsoft.com/office/drawing/2014/main" id="{5DCCC547-EEDD-25CC-A74D-60C2E1E0E7D7}"/>
                </a:ext>
              </a:extLst>
            </p:cNvPr>
            <p:cNvSpPr/>
            <p:nvPr/>
          </p:nvSpPr>
          <p:spPr>
            <a:xfrm>
              <a:off x="1517350" y="1380450"/>
              <a:ext cx="21600" cy="180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191;p49">
              <a:extLst>
                <a:ext uri="{FF2B5EF4-FFF2-40B4-BE49-F238E27FC236}">
                  <a16:creationId xmlns:a16="http://schemas.microsoft.com/office/drawing/2014/main" id="{CBED5E2C-ABAB-EF21-C926-F88CEF8BB132}"/>
                </a:ext>
              </a:extLst>
            </p:cNvPr>
            <p:cNvSpPr/>
            <p:nvPr/>
          </p:nvSpPr>
          <p:spPr>
            <a:xfrm>
              <a:off x="1427500" y="1158900"/>
              <a:ext cx="262125" cy="230600"/>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192;p49">
              <a:extLst>
                <a:ext uri="{FF2B5EF4-FFF2-40B4-BE49-F238E27FC236}">
                  <a16:creationId xmlns:a16="http://schemas.microsoft.com/office/drawing/2014/main" id="{A2CE3194-4EBA-2746-C89C-EE3D7639891D}"/>
                </a:ext>
              </a:extLst>
            </p:cNvPr>
            <p:cNvSpPr/>
            <p:nvPr/>
          </p:nvSpPr>
          <p:spPr>
            <a:xfrm>
              <a:off x="1439300" y="1169875"/>
              <a:ext cx="237500" cy="208800"/>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193;p49">
              <a:extLst>
                <a:ext uri="{FF2B5EF4-FFF2-40B4-BE49-F238E27FC236}">
                  <a16:creationId xmlns:a16="http://schemas.microsoft.com/office/drawing/2014/main" id="{80E4561E-5055-4456-5032-21D497A75AC8}"/>
                </a:ext>
              </a:extLst>
            </p:cNvPr>
            <p:cNvSpPr/>
            <p:nvPr/>
          </p:nvSpPr>
          <p:spPr>
            <a:xfrm>
              <a:off x="1626450" y="1241925"/>
              <a:ext cx="30075" cy="43325"/>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194;p49">
              <a:extLst>
                <a:ext uri="{FF2B5EF4-FFF2-40B4-BE49-F238E27FC236}">
                  <a16:creationId xmlns:a16="http://schemas.microsoft.com/office/drawing/2014/main" id="{EE90CED9-5D96-5000-C133-10EE94D51DBF}"/>
                </a:ext>
              </a:extLst>
            </p:cNvPr>
            <p:cNvSpPr/>
            <p:nvPr/>
          </p:nvSpPr>
          <p:spPr>
            <a:xfrm>
              <a:off x="1624400" y="1293650"/>
              <a:ext cx="22625" cy="23875"/>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195;p49">
              <a:extLst>
                <a:ext uri="{FF2B5EF4-FFF2-40B4-BE49-F238E27FC236}">
                  <a16:creationId xmlns:a16="http://schemas.microsoft.com/office/drawing/2014/main" id="{E8366194-9D07-516E-91B0-58CDA9F950A8}"/>
                </a:ext>
              </a:extLst>
            </p:cNvPr>
            <p:cNvSpPr/>
            <p:nvPr/>
          </p:nvSpPr>
          <p:spPr>
            <a:xfrm>
              <a:off x="1495025" y="1431800"/>
              <a:ext cx="541175" cy="448000"/>
            </a:xfrm>
            <a:custGeom>
              <a:avLst/>
              <a:gdLst/>
              <a:ahLst/>
              <a:cxnLst/>
              <a:rect l="l" t="t" r="r" b="b"/>
              <a:pathLst>
                <a:path w="21647" h="17920" extrusionOk="0">
                  <a:moveTo>
                    <a:pt x="0" y="0"/>
                  </a:moveTo>
                  <a:lnTo>
                    <a:pt x="0" y="555"/>
                  </a:lnTo>
                  <a:lnTo>
                    <a:pt x="472" y="14069"/>
                  </a:lnTo>
                  <a:lnTo>
                    <a:pt x="10392" y="17919"/>
                  </a:lnTo>
                  <a:lnTo>
                    <a:pt x="21647" y="16040"/>
                  </a:lnTo>
                  <a:lnTo>
                    <a:pt x="20363" y="1962"/>
                  </a:lnTo>
                  <a:lnTo>
                    <a:pt x="20322" y="1325"/>
                  </a:lnTo>
                  <a:cubicBezTo>
                    <a:pt x="14756" y="1325"/>
                    <a:pt x="9108" y="5299"/>
                    <a:pt x="9108" y="5299"/>
                  </a:cubicBezTo>
                  <a:cubicBezTo>
                    <a:pt x="7147" y="1921"/>
                    <a:pt x="0" y="0"/>
                    <a:pt x="0"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196;p49">
              <a:extLst>
                <a:ext uri="{FF2B5EF4-FFF2-40B4-BE49-F238E27FC236}">
                  <a16:creationId xmlns:a16="http://schemas.microsoft.com/office/drawing/2014/main" id="{644C2FDF-17D2-29D5-2969-408C2A6492F0}"/>
                </a:ext>
              </a:extLst>
            </p:cNvPr>
            <p:cNvSpPr/>
            <p:nvPr/>
          </p:nvSpPr>
          <p:spPr>
            <a:xfrm>
              <a:off x="1495025" y="1431800"/>
              <a:ext cx="509100" cy="136850"/>
            </a:xfrm>
            <a:custGeom>
              <a:avLst/>
              <a:gdLst/>
              <a:ahLst/>
              <a:cxnLst/>
              <a:rect l="l" t="t" r="r" b="b"/>
              <a:pathLst>
                <a:path w="20364" h="5474" extrusionOk="0">
                  <a:moveTo>
                    <a:pt x="0" y="0"/>
                  </a:moveTo>
                  <a:lnTo>
                    <a:pt x="0" y="555"/>
                  </a:lnTo>
                  <a:cubicBezTo>
                    <a:pt x="1458" y="1151"/>
                    <a:pt x="8082" y="4057"/>
                    <a:pt x="9108" y="5474"/>
                  </a:cubicBezTo>
                  <a:cubicBezTo>
                    <a:pt x="9108" y="5474"/>
                    <a:pt x="15701" y="1880"/>
                    <a:pt x="19552" y="1880"/>
                  </a:cubicBezTo>
                  <a:cubicBezTo>
                    <a:pt x="19850" y="1880"/>
                    <a:pt x="20106" y="1921"/>
                    <a:pt x="20363" y="1962"/>
                  </a:cubicBezTo>
                  <a:lnTo>
                    <a:pt x="20322" y="1325"/>
                  </a:lnTo>
                  <a:cubicBezTo>
                    <a:pt x="19295" y="1325"/>
                    <a:pt x="18268" y="1448"/>
                    <a:pt x="17282" y="1664"/>
                  </a:cubicBezTo>
                  <a:cubicBezTo>
                    <a:pt x="15147" y="2136"/>
                    <a:pt x="13175" y="2989"/>
                    <a:pt x="11676" y="3759"/>
                  </a:cubicBezTo>
                  <a:cubicBezTo>
                    <a:pt x="10135" y="4570"/>
                    <a:pt x="9108" y="5299"/>
                    <a:pt x="9108" y="5299"/>
                  </a:cubicBezTo>
                  <a:cubicBezTo>
                    <a:pt x="8944" y="4960"/>
                    <a:pt x="8687" y="4662"/>
                    <a:pt x="8431" y="4365"/>
                  </a:cubicBezTo>
                  <a:cubicBezTo>
                    <a:pt x="7527" y="3420"/>
                    <a:pt x="6285" y="2609"/>
                    <a:pt x="5001" y="1962"/>
                  </a:cubicBezTo>
                  <a:cubicBezTo>
                    <a:pt x="3810" y="1325"/>
                    <a:pt x="2567" y="853"/>
                    <a:pt x="1623" y="514"/>
                  </a:cubicBezTo>
                  <a:cubicBezTo>
                    <a:pt x="1068" y="339"/>
                    <a:pt x="596" y="165"/>
                    <a:pt x="339" y="83"/>
                  </a:cubicBezTo>
                  <a:cubicBezTo>
                    <a:pt x="123" y="42"/>
                    <a:pt x="0" y="0"/>
                    <a:pt x="0" y="0"/>
                  </a:cubicBezTo>
                  <a:close/>
                </a:path>
              </a:pathLst>
            </a:custGeom>
            <a:solidFill>
              <a:srgbClr val="FFDA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197;p49">
              <a:extLst>
                <a:ext uri="{FF2B5EF4-FFF2-40B4-BE49-F238E27FC236}">
                  <a16:creationId xmlns:a16="http://schemas.microsoft.com/office/drawing/2014/main" id="{D97E4117-50F5-4D51-EDA7-27A309A46CBF}"/>
                </a:ext>
              </a:extLst>
            </p:cNvPr>
            <p:cNvSpPr/>
            <p:nvPr/>
          </p:nvSpPr>
          <p:spPr>
            <a:xfrm>
              <a:off x="1493975" y="1433850"/>
              <a:ext cx="509125" cy="130450"/>
            </a:xfrm>
            <a:custGeom>
              <a:avLst/>
              <a:gdLst/>
              <a:ahLst/>
              <a:cxnLst/>
              <a:rect l="l" t="t" r="r" b="b"/>
              <a:pathLst>
                <a:path w="20365" h="5218" extrusionOk="0">
                  <a:moveTo>
                    <a:pt x="1" y="1"/>
                  </a:moveTo>
                  <a:lnTo>
                    <a:pt x="42" y="42"/>
                  </a:lnTo>
                  <a:cubicBezTo>
                    <a:pt x="83" y="42"/>
                    <a:pt x="7271" y="2054"/>
                    <a:pt x="9150" y="5217"/>
                  </a:cubicBezTo>
                  <a:cubicBezTo>
                    <a:pt x="9243" y="5217"/>
                    <a:pt x="15271" y="1325"/>
                    <a:pt x="20323" y="1325"/>
                  </a:cubicBezTo>
                  <a:lnTo>
                    <a:pt x="20364" y="1325"/>
                  </a:lnTo>
                  <a:lnTo>
                    <a:pt x="20364" y="1284"/>
                  </a:lnTo>
                  <a:lnTo>
                    <a:pt x="20323" y="1284"/>
                  </a:lnTo>
                  <a:cubicBezTo>
                    <a:pt x="15404" y="1284"/>
                    <a:pt x="9541" y="4960"/>
                    <a:pt x="9150" y="5176"/>
                  </a:cubicBezTo>
                  <a:cubicBezTo>
                    <a:pt x="8175" y="3554"/>
                    <a:pt x="5731" y="2229"/>
                    <a:pt x="3893" y="1407"/>
                  </a:cubicBezTo>
                  <a:cubicBezTo>
                    <a:pt x="1880" y="514"/>
                    <a:pt x="42" y="1"/>
                    <a:pt x="42"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198;p49">
              <a:extLst>
                <a:ext uri="{FF2B5EF4-FFF2-40B4-BE49-F238E27FC236}">
                  <a16:creationId xmlns:a16="http://schemas.microsoft.com/office/drawing/2014/main" id="{35B19B3D-808F-71F2-88B5-0F3C947CA5E9}"/>
                </a:ext>
              </a:extLst>
            </p:cNvPr>
            <p:cNvSpPr/>
            <p:nvPr/>
          </p:nvSpPr>
          <p:spPr>
            <a:xfrm>
              <a:off x="1492950" y="1439250"/>
              <a:ext cx="511175" cy="125050"/>
            </a:xfrm>
            <a:custGeom>
              <a:avLst/>
              <a:gdLst/>
              <a:ahLst/>
              <a:cxnLst/>
              <a:rect l="l" t="t" r="r" b="b"/>
              <a:pathLst>
                <a:path w="20447" h="5002" extrusionOk="0">
                  <a:moveTo>
                    <a:pt x="1" y="0"/>
                  </a:moveTo>
                  <a:lnTo>
                    <a:pt x="1" y="41"/>
                  </a:lnTo>
                  <a:cubicBezTo>
                    <a:pt x="83" y="41"/>
                    <a:pt x="6111" y="1797"/>
                    <a:pt x="9191" y="5001"/>
                  </a:cubicBezTo>
                  <a:cubicBezTo>
                    <a:pt x="9284" y="5001"/>
                    <a:pt x="15825" y="1407"/>
                    <a:pt x="20446" y="1284"/>
                  </a:cubicBezTo>
                  <a:lnTo>
                    <a:pt x="20446" y="1243"/>
                  </a:lnTo>
                  <a:cubicBezTo>
                    <a:pt x="15918" y="1366"/>
                    <a:pt x="9541" y="4786"/>
                    <a:pt x="9191" y="4960"/>
                  </a:cubicBezTo>
                  <a:cubicBezTo>
                    <a:pt x="6111" y="1756"/>
                    <a:pt x="83" y="0"/>
                    <a:pt x="42" y="0"/>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199;p49">
              <a:extLst>
                <a:ext uri="{FF2B5EF4-FFF2-40B4-BE49-F238E27FC236}">
                  <a16:creationId xmlns:a16="http://schemas.microsoft.com/office/drawing/2014/main" id="{5C2BF972-FF77-4CB1-E0D7-03C89D2C7B91}"/>
                </a:ext>
              </a:extLst>
            </p:cNvPr>
            <p:cNvSpPr/>
            <p:nvPr/>
          </p:nvSpPr>
          <p:spPr>
            <a:xfrm>
              <a:off x="1495025" y="1445650"/>
              <a:ext cx="510125" cy="123000"/>
            </a:xfrm>
            <a:custGeom>
              <a:avLst/>
              <a:gdLst/>
              <a:ahLst/>
              <a:cxnLst/>
              <a:rect l="l" t="t" r="r" b="b"/>
              <a:pathLst>
                <a:path w="20405" h="4920" extrusionOk="0">
                  <a:moveTo>
                    <a:pt x="0" y="1"/>
                  </a:moveTo>
                  <a:lnTo>
                    <a:pt x="0" y="42"/>
                  </a:lnTo>
                  <a:cubicBezTo>
                    <a:pt x="257" y="42"/>
                    <a:pt x="6890" y="2394"/>
                    <a:pt x="9108" y="4920"/>
                  </a:cubicBezTo>
                  <a:lnTo>
                    <a:pt x="9160" y="4920"/>
                  </a:lnTo>
                  <a:cubicBezTo>
                    <a:pt x="9201" y="4879"/>
                    <a:pt x="15999" y="1500"/>
                    <a:pt x="20363" y="1192"/>
                  </a:cubicBezTo>
                  <a:lnTo>
                    <a:pt x="20404" y="1192"/>
                  </a:lnTo>
                  <a:lnTo>
                    <a:pt x="20363" y="1151"/>
                  </a:lnTo>
                  <a:cubicBezTo>
                    <a:pt x="16091" y="1449"/>
                    <a:pt x="9499" y="4704"/>
                    <a:pt x="9160" y="4879"/>
                  </a:cubicBezTo>
                  <a:cubicBezTo>
                    <a:pt x="7958" y="3554"/>
                    <a:pt x="5566" y="2311"/>
                    <a:pt x="3769" y="1449"/>
                  </a:cubicBezTo>
                  <a:cubicBezTo>
                    <a:pt x="1838" y="597"/>
                    <a:pt x="123" y="1"/>
                    <a:pt x="0"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00;p49">
              <a:extLst>
                <a:ext uri="{FF2B5EF4-FFF2-40B4-BE49-F238E27FC236}">
                  <a16:creationId xmlns:a16="http://schemas.microsoft.com/office/drawing/2014/main" id="{975B32D2-5457-6EEE-2E1E-143CC9F0D36F}"/>
                </a:ext>
              </a:extLst>
            </p:cNvPr>
            <p:cNvSpPr/>
            <p:nvPr/>
          </p:nvSpPr>
          <p:spPr>
            <a:xfrm>
              <a:off x="1836200" y="1641275"/>
              <a:ext cx="42900" cy="61325"/>
            </a:xfrm>
            <a:custGeom>
              <a:avLst/>
              <a:gdLst/>
              <a:ahLst/>
              <a:cxnLst/>
              <a:rect l="l" t="t" r="r" b="b"/>
              <a:pathLst>
                <a:path w="1716" h="2453" extrusionOk="0">
                  <a:moveTo>
                    <a:pt x="175" y="1"/>
                  </a:moveTo>
                  <a:cubicBezTo>
                    <a:pt x="0" y="432"/>
                    <a:pt x="0" y="904"/>
                    <a:pt x="175" y="1325"/>
                  </a:cubicBezTo>
                  <a:cubicBezTo>
                    <a:pt x="257" y="1675"/>
                    <a:pt x="432" y="1931"/>
                    <a:pt x="688" y="2147"/>
                  </a:cubicBezTo>
                  <a:cubicBezTo>
                    <a:pt x="914" y="2327"/>
                    <a:pt x="1171" y="2452"/>
                    <a:pt x="1459" y="2452"/>
                  </a:cubicBezTo>
                  <a:cubicBezTo>
                    <a:pt x="1500" y="2452"/>
                    <a:pt x="1540" y="2450"/>
                    <a:pt x="1582" y="2445"/>
                  </a:cubicBezTo>
                  <a:cubicBezTo>
                    <a:pt x="1623" y="2013"/>
                    <a:pt x="1715" y="1634"/>
                    <a:pt x="1623" y="1243"/>
                  </a:cubicBezTo>
                  <a:cubicBezTo>
                    <a:pt x="1541" y="863"/>
                    <a:pt x="1284" y="473"/>
                    <a:pt x="945" y="257"/>
                  </a:cubicBezTo>
                  <a:cubicBezTo>
                    <a:pt x="812" y="216"/>
                    <a:pt x="688" y="134"/>
                    <a:pt x="555" y="93"/>
                  </a:cubicBezTo>
                  <a:cubicBezTo>
                    <a:pt x="432" y="42"/>
                    <a:pt x="298" y="42"/>
                    <a:pt x="175"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01;p49">
              <a:extLst>
                <a:ext uri="{FF2B5EF4-FFF2-40B4-BE49-F238E27FC236}">
                  <a16:creationId xmlns:a16="http://schemas.microsoft.com/office/drawing/2014/main" id="{3BDAADF9-48D3-3F2B-26A7-B32D4E906BBE}"/>
                </a:ext>
              </a:extLst>
            </p:cNvPr>
            <p:cNvSpPr/>
            <p:nvPr/>
          </p:nvSpPr>
          <p:spPr>
            <a:xfrm>
              <a:off x="1840550" y="1641275"/>
              <a:ext cx="35200" cy="63175"/>
            </a:xfrm>
            <a:custGeom>
              <a:avLst/>
              <a:gdLst/>
              <a:ahLst/>
              <a:cxnLst/>
              <a:rect l="l" t="t" r="r" b="b"/>
              <a:pathLst>
                <a:path w="1408" h="2527" extrusionOk="0">
                  <a:moveTo>
                    <a:pt x="1" y="1"/>
                  </a:moveTo>
                  <a:lnTo>
                    <a:pt x="1" y="42"/>
                  </a:lnTo>
                  <a:cubicBezTo>
                    <a:pt x="83" y="42"/>
                    <a:pt x="124" y="134"/>
                    <a:pt x="165" y="175"/>
                  </a:cubicBezTo>
                  <a:cubicBezTo>
                    <a:pt x="124" y="93"/>
                    <a:pt x="83" y="42"/>
                    <a:pt x="42" y="1"/>
                  </a:cubicBezTo>
                  <a:close/>
                  <a:moveTo>
                    <a:pt x="165" y="175"/>
                  </a:moveTo>
                  <a:cubicBezTo>
                    <a:pt x="730" y="904"/>
                    <a:pt x="1069" y="1716"/>
                    <a:pt x="1367" y="2527"/>
                  </a:cubicBezTo>
                  <a:lnTo>
                    <a:pt x="1408" y="2527"/>
                  </a:lnTo>
                  <a:cubicBezTo>
                    <a:pt x="1110" y="1716"/>
                    <a:pt x="730" y="863"/>
                    <a:pt x="165" y="175"/>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02;p49">
              <a:extLst>
                <a:ext uri="{FF2B5EF4-FFF2-40B4-BE49-F238E27FC236}">
                  <a16:creationId xmlns:a16="http://schemas.microsoft.com/office/drawing/2014/main" id="{59D50101-4A11-0DE6-D1F8-7A90E106B41D}"/>
                </a:ext>
              </a:extLst>
            </p:cNvPr>
            <p:cNvSpPr/>
            <p:nvPr/>
          </p:nvSpPr>
          <p:spPr>
            <a:xfrm>
              <a:off x="1792300" y="1674100"/>
              <a:ext cx="178700" cy="150575"/>
            </a:xfrm>
            <a:custGeom>
              <a:avLst/>
              <a:gdLst/>
              <a:ahLst/>
              <a:cxnLst/>
              <a:rect l="l" t="t" r="r" b="b"/>
              <a:pathLst>
                <a:path w="7148" h="6023" extrusionOk="0">
                  <a:moveTo>
                    <a:pt x="5266" y="0"/>
                  </a:moveTo>
                  <a:cubicBezTo>
                    <a:pt x="5196" y="0"/>
                    <a:pt x="5124" y="4"/>
                    <a:pt x="5053" y="12"/>
                  </a:cubicBezTo>
                  <a:cubicBezTo>
                    <a:pt x="4714" y="64"/>
                    <a:pt x="4365" y="228"/>
                    <a:pt x="4026" y="403"/>
                  </a:cubicBezTo>
                  <a:cubicBezTo>
                    <a:pt x="3944" y="444"/>
                    <a:pt x="3553" y="742"/>
                    <a:pt x="3297" y="1132"/>
                  </a:cubicBezTo>
                  <a:cubicBezTo>
                    <a:pt x="2955" y="713"/>
                    <a:pt x="2395" y="506"/>
                    <a:pt x="1840" y="506"/>
                  </a:cubicBezTo>
                  <a:cubicBezTo>
                    <a:pt x="1144" y="506"/>
                    <a:pt x="456" y="831"/>
                    <a:pt x="216" y="1471"/>
                  </a:cubicBezTo>
                  <a:cubicBezTo>
                    <a:pt x="0" y="1943"/>
                    <a:pt x="41" y="2456"/>
                    <a:pt x="175" y="2929"/>
                  </a:cubicBezTo>
                  <a:cubicBezTo>
                    <a:pt x="298" y="3350"/>
                    <a:pt x="473" y="3781"/>
                    <a:pt x="688" y="4171"/>
                  </a:cubicBezTo>
                  <a:cubicBezTo>
                    <a:pt x="812" y="4336"/>
                    <a:pt x="945" y="4510"/>
                    <a:pt x="1068" y="4685"/>
                  </a:cubicBezTo>
                  <a:cubicBezTo>
                    <a:pt x="1459" y="5239"/>
                    <a:pt x="1890" y="5794"/>
                    <a:pt x="2568" y="5917"/>
                  </a:cubicBezTo>
                  <a:cubicBezTo>
                    <a:pt x="2835" y="5988"/>
                    <a:pt x="3108" y="6022"/>
                    <a:pt x="3380" y="6022"/>
                  </a:cubicBezTo>
                  <a:cubicBezTo>
                    <a:pt x="3933" y="6022"/>
                    <a:pt x="4482" y="5881"/>
                    <a:pt x="4970" y="5619"/>
                  </a:cubicBezTo>
                  <a:cubicBezTo>
                    <a:pt x="5094" y="5578"/>
                    <a:pt x="5227" y="5496"/>
                    <a:pt x="5350" y="5404"/>
                  </a:cubicBezTo>
                  <a:cubicBezTo>
                    <a:pt x="5997" y="4890"/>
                    <a:pt x="6459" y="4253"/>
                    <a:pt x="6767" y="3483"/>
                  </a:cubicBezTo>
                  <a:cubicBezTo>
                    <a:pt x="6767" y="3401"/>
                    <a:pt x="6809" y="3350"/>
                    <a:pt x="6809" y="3268"/>
                  </a:cubicBezTo>
                  <a:cubicBezTo>
                    <a:pt x="7065" y="2539"/>
                    <a:pt x="7147" y="1645"/>
                    <a:pt x="6809" y="957"/>
                  </a:cubicBezTo>
                  <a:cubicBezTo>
                    <a:pt x="6494" y="337"/>
                    <a:pt x="5912" y="0"/>
                    <a:pt x="5266" y="0"/>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03;p49">
              <a:extLst>
                <a:ext uri="{FF2B5EF4-FFF2-40B4-BE49-F238E27FC236}">
                  <a16:creationId xmlns:a16="http://schemas.microsoft.com/office/drawing/2014/main" id="{1576E8EA-0EF9-2926-2D03-B964E8CD9D13}"/>
                </a:ext>
              </a:extLst>
            </p:cNvPr>
            <p:cNvSpPr/>
            <p:nvPr/>
          </p:nvSpPr>
          <p:spPr>
            <a:xfrm>
              <a:off x="1722725" y="1564275"/>
              <a:ext cx="32125" cy="315525"/>
            </a:xfrm>
            <a:custGeom>
              <a:avLst/>
              <a:gdLst/>
              <a:ahLst/>
              <a:cxnLst/>
              <a:rect l="l" t="t" r="r" b="b"/>
              <a:pathLst>
                <a:path w="1285" h="12621" extrusionOk="0">
                  <a:moveTo>
                    <a:pt x="0" y="0"/>
                  </a:moveTo>
                  <a:lnTo>
                    <a:pt x="0" y="41"/>
                  </a:lnTo>
                  <a:lnTo>
                    <a:pt x="1243" y="12620"/>
                  </a:lnTo>
                  <a:lnTo>
                    <a:pt x="1284" y="12620"/>
                  </a:lnTo>
                  <a:lnTo>
                    <a:pt x="52" y="41"/>
                  </a:lnTo>
                  <a:lnTo>
                    <a:pt x="0" y="0"/>
                  </a:ln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04;p49">
              <a:extLst>
                <a:ext uri="{FF2B5EF4-FFF2-40B4-BE49-F238E27FC236}">
                  <a16:creationId xmlns:a16="http://schemas.microsoft.com/office/drawing/2014/main" id="{0C6F3B09-C62B-A13F-B1EB-89EF8145F636}"/>
                </a:ext>
              </a:extLst>
            </p:cNvPr>
            <p:cNvSpPr/>
            <p:nvPr/>
          </p:nvSpPr>
          <p:spPr>
            <a:xfrm>
              <a:off x="1903725" y="1666575"/>
              <a:ext cx="240550" cy="220925"/>
            </a:xfrm>
            <a:custGeom>
              <a:avLst/>
              <a:gdLst/>
              <a:ahLst/>
              <a:cxnLst/>
              <a:rect l="l" t="t" r="r" b="b"/>
              <a:pathLst>
                <a:path w="9622" h="8837" extrusionOk="0">
                  <a:moveTo>
                    <a:pt x="3612" y="0"/>
                  </a:moveTo>
                  <a:cubicBezTo>
                    <a:pt x="3501" y="0"/>
                    <a:pt x="3392" y="6"/>
                    <a:pt x="3286" y="16"/>
                  </a:cubicBezTo>
                  <a:cubicBezTo>
                    <a:pt x="2218" y="108"/>
                    <a:pt x="205" y="57"/>
                    <a:pt x="82" y="447"/>
                  </a:cubicBezTo>
                  <a:lnTo>
                    <a:pt x="82" y="488"/>
                  </a:lnTo>
                  <a:cubicBezTo>
                    <a:pt x="41" y="827"/>
                    <a:pt x="1581" y="1135"/>
                    <a:pt x="2352" y="1258"/>
                  </a:cubicBezTo>
                  <a:cubicBezTo>
                    <a:pt x="2608" y="1299"/>
                    <a:pt x="2773" y="1299"/>
                    <a:pt x="2773" y="1299"/>
                  </a:cubicBezTo>
                  <a:lnTo>
                    <a:pt x="2393" y="1299"/>
                  </a:lnTo>
                  <a:cubicBezTo>
                    <a:pt x="1622" y="1299"/>
                    <a:pt x="0" y="1392"/>
                    <a:pt x="0" y="1731"/>
                  </a:cubicBezTo>
                  <a:cubicBezTo>
                    <a:pt x="0" y="2110"/>
                    <a:pt x="1961" y="2285"/>
                    <a:pt x="2567" y="2367"/>
                  </a:cubicBezTo>
                  <a:lnTo>
                    <a:pt x="2732" y="2367"/>
                  </a:lnTo>
                  <a:lnTo>
                    <a:pt x="2690" y="2624"/>
                  </a:lnTo>
                  <a:lnTo>
                    <a:pt x="2567" y="2624"/>
                  </a:lnTo>
                  <a:cubicBezTo>
                    <a:pt x="2054" y="2675"/>
                    <a:pt x="205" y="2840"/>
                    <a:pt x="257" y="3189"/>
                  </a:cubicBezTo>
                  <a:cubicBezTo>
                    <a:pt x="298" y="3445"/>
                    <a:pt x="1622" y="3610"/>
                    <a:pt x="2352" y="3651"/>
                  </a:cubicBezTo>
                  <a:cubicBezTo>
                    <a:pt x="2608" y="3702"/>
                    <a:pt x="2824" y="3702"/>
                    <a:pt x="2824" y="3702"/>
                  </a:cubicBezTo>
                  <a:cubicBezTo>
                    <a:pt x="2824" y="3702"/>
                    <a:pt x="2608" y="3702"/>
                    <a:pt x="2310" y="3743"/>
                  </a:cubicBezTo>
                  <a:cubicBezTo>
                    <a:pt x="1746" y="3743"/>
                    <a:pt x="934" y="3825"/>
                    <a:pt x="893" y="4082"/>
                  </a:cubicBezTo>
                  <a:cubicBezTo>
                    <a:pt x="852" y="4216"/>
                    <a:pt x="1325" y="4380"/>
                    <a:pt x="1920" y="4554"/>
                  </a:cubicBezTo>
                  <a:cubicBezTo>
                    <a:pt x="3081" y="4852"/>
                    <a:pt x="4785" y="5191"/>
                    <a:pt x="5001" y="5499"/>
                  </a:cubicBezTo>
                  <a:cubicBezTo>
                    <a:pt x="5083" y="5581"/>
                    <a:pt x="5175" y="5756"/>
                    <a:pt x="5258" y="5961"/>
                  </a:cubicBezTo>
                  <a:cubicBezTo>
                    <a:pt x="5473" y="6526"/>
                    <a:pt x="5771" y="7378"/>
                    <a:pt x="6069" y="8107"/>
                  </a:cubicBezTo>
                  <a:cubicBezTo>
                    <a:pt x="6161" y="8364"/>
                    <a:pt x="6243" y="8621"/>
                    <a:pt x="6326" y="8837"/>
                  </a:cubicBezTo>
                  <a:cubicBezTo>
                    <a:pt x="6418" y="8744"/>
                    <a:pt x="6500" y="8662"/>
                    <a:pt x="6623" y="8580"/>
                  </a:cubicBezTo>
                  <a:cubicBezTo>
                    <a:pt x="6716" y="8487"/>
                    <a:pt x="6798" y="8405"/>
                    <a:pt x="6880" y="8323"/>
                  </a:cubicBezTo>
                  <a:cubicBezTo>
                    <a:pt x="6931" y="8323"/>
                    <a:pt x="6931" y="8272"/>
                    <a:pt x="6931" y="8272"/>
                  </a:cubicBezTo>
                  <a:cubicBezTo>
                    <a:pt x="7014" y="8190"/>
                    <a:pt x="7096" y="8107"/>
                    <a:pt x="7188" y="8015"/>
                  </a:cubicBezTo>
                  <a:cubicBezTo>
                    <a:pt x="7270" y="7933"/>
                    <a:pt x="7394" y="7851"/>
                    <a:pt x="7486" y="7717"/>
                  </a:cubicBezTo>
                  <a:cubicBezTo>
                    <a:pt x="7568" y="7635"/>
                    <a:pt x="7650" y="7553"/>
                    <a:pt x="7743" y="7419"/>
                  </a:cubicBezTo>
                  <a:cubicBezTo>
                    <a:pt x="7825" y="7337"/>
                    <a:pt x="7907" y="7245"/>
                    <a:pt x="7958" y="7163"/>
                  </a:cubicBezTo>
                  <a:cubicBezTo>
                    <a:pt x="8040" y="7122"/>
                    <a:pt x="8082" y="7039"/>
                    <a:pt x="8123" y="6947"/>
                  </a:cubicBezTo>
                  <a:cubicBezTo>
                    <a:pt x="8215" y="6906"/>
                    <a:pt x="8256" y="6824"/>
                    <a:pt x="8297" y="6783"/>
                  </a:cubicBezTo>
                  <a:cubicBezTo>
                    <a:pt x="8379" y="6690"/>
                    <a:pt x="8420" y="6608"/>
                    <a:pt x="8513" y="6475"/>
                  </a:cubicBezTo>
                  <a:cubicBezTo>
                    <a:pt x="8554" y="6475"/>
                    <a:pt x="8554" y="6434"/>
                    <a:pt x="8595" y="6393"/>
                  </a:cubicBezTo>
                  <a:cubicBezTo>
                    <a:pt x="8677" y="6269"/>
                    <a:pt x="8770" y="6136"/>
                    <a:pt x="8852" y="6013"/>
                  </a:cubicBezTo>
                  <a:cubicBezTo>
                    <a:pt x="8934" y="5879"/>
                    <a:pt x="9026" y="5756"/>
                    <a:pt x="9108" y="5622"/>
                  </a:cubicBezTo>
                  <a:cubicBezTo>
                    <a:pt x="9191" y="5540"/>
                    <a:pt x="9242" y="5407"/>
                    <a:pt x="9324" y="5325"/>
                  </a:cubicBezTo>
                  <a:cubicBezTo>
                    <a:pt x="9324" y="5284"/>
                    <a:pt x="9365" y="5242"/>
                    <a:pt x="9406" y="5191"/>
                  </a:cubicBezTo>
                  <a:cubicBezTo>
                    <a:pt x="9447" y="5068"/>
                    <a:pt x="9540" y="4986"/>
                    <a:pt x="9581" y="4852"/>
                  </a:cubicBezTo>
                  <a:lnTo>
                    <a:pt x="9622" y="4811"/>
                  </a:lnTo>
                  <a:cubicBezTo>
                    <a:pt x="9581" y="4770"/>
                    <a:pt x="9581" y="4729"/>
                    <a:pt x="9540" y="4637"/>
                  </a:cubicBezTo>
                  <a:cubicBezTo>
                    <a:pt x="9026" y="3610"/>
                    <a:pt x="8379" y="2501"/>
                    <a:pt x="7743" y="1854"/>
                  </a:cubicBezTo>
                  <a:cubicBezTo>
                    <a:pt x="6757" y="919"/>
                    <a:pt x="5648" y="365"/>
                    <a:pt x="4703" y="149"/>
                  </a:cubicBezTo>
                  <a:cubicBezTo>
                    <a:pt x="4316" y="49"/>
                    <a:pt x="3952" y="0"/>
                    <a:pt x="3612"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05;p49">
              <a:extLst>
                <a:ext uri="{FF2B5EF4-FFF2-40B4-BE49-F238E27FC236}">
                  <a16:creationId xmlns:a16="http://schemas.microsoft.com/office/drawing/2014/main" id="{1132D5FD-0FE8-01D2-3CBE-A6405947F93F}"/>
                </a:ext>
              </a:extLst>
            </p:cNvPr>
            <p:cNvSpPr/>
            <p:nvPr/>
          </p:nvSpPr>
          <p:spPr>
            <a:xfrm>
              <a:off x="1454450" y="1687925"/>
              <a:ext cx="329400" cy="273250"/>
            </a:xfrm>
            <a:custGeom>
              <a:avLst/>
              <a:gdLst/>
              <a:ahLst/>
              <a:cxnLst/>
              <a:rect l="l" t="t" r="r" b="b"/>
              <a:pathLst>
                <a:path w="13176" h="10930" extrusionOk="0">
                  <a:moveTo>
                    <a:pt x="659" y="0"/>
                  </a:moveTo>
                  <a:cubicBezTo>
                    <a:pt x="431" y="0"/>
                    <a:pt x="208" y="34"/>
                    <a:pt x="1" y="106"/>
                  </a:cubicBezTo>
                  <a:cubicBezTo>
                    <a:pt x="42" y="230"/>
                    <a:pt x="83" y="404"/>
                    <a:pt x="124" y="538"/>
                  </a:cubicBezTo>
                  <a:cubicBezTo>
                    <a:pt x="257" y="1000"/>
                    <a:pt x="381" y="1472"/>
                    <a:pt x="555" y="1944"/>
                  </a:cubicBezTo>
                  <a:cubicBezTo>
                    <a:pt x="771" y="2417"/>
                    <a:pt x="935" y="2889"/>
                    <a:pt x="1192" y="3362"/>
                  </a:cubicBezTo>
                  <a:cubicBezTo>
                    <a:pt x="1284" y="3526"/>
                    <a:pt x="1366" y="3700"/>
                    <a:pt x="1448" y="3916"/>
                  </a:cubicBezTo>
                  <a:cubicBezTo>
                    <a:pt x="1798" y="4512"/>
                    <a:pt x="2178" y="5107"/>
                    <a:pt x="2609" y="5672"/>
                  </a:cubicBezTo>
                  <a:cubicBezTo>
                    <a:pt x="2866" y="6011"/>
                    <a:pt x="3163" y="6350"/>
                    <a:pt x="3420" y="6648"/>
                  </a:cubicBezTo>
                  <a:cubicBezTo>
                    <a:pt x="3718" y="6997"/>
                    <a:pt x="4016" y="7295"/>
                    <a:pt x="4313" y="7551"/>
                  </a:cubicBezTo>
                  <a:cubicBezTo>
                    <a:pt x="5043" y="8239"/>
                    <a:pt x="5813" y="8835"/>
                    <a:pt x="6675" y="9348"/>
                  </a:cubicBezTo>
                  <a:cubicBezTo>
                    <a:pt x="7569" y="9862"/>
                    <a:pt x="8257" y="10159"/>
                    <a:pt x="8257" y="10159"/>
                  </a:cubicBezTo>
                  <a:cubicBezTo>
                    <a:pt x="9879" y="10632"/>
                    <a:pt x="11553" y="10889"/>
                    <a:pt x="13175" y="10930"/>
                  </a:cubicBezTo>
                  <a:cubicBezTo>
                    <a:pt x="13134" y="10334"/>
                    <a:pt x="13042" y="9780"/>
                    <a:pt x="12744" y="9307"/>
                  </a:cubicBezTo>
                  <a:cubicBezTo>
                    <a:pt x="12405" y="8794"/>
                    <a:pt x="11758" y="8404"/>
                    <a:pt x="11122" y="8321"/>
                  </a:cubicBezTo>
                  <a:cubicBezTo>
                    <a:pt x="10966" y="8302"/>
                    <a:pt x="10806" y="8291"/>
                    <a:pt x="10645" y="8291"/>
                  </a:cubicBezTo>
                  <a:cubicBezTo>
                    <a:pt x="10137" y="8291"/>
                    <a:pt x="9620" y="8393"/>
                    <a:pt x="9191" y="8619"/>
                  </a:cubicBezTo>
                  <a:cubicBezTo>
                    <a:pt x="9243" y="8147"/>
                    <a:pt x="9243" y="7633"/>
                    <a:pt x="9243" y="7120"/>
                  </a:cubicBezTo>
                  <a:lnTo>
                    <a:pt x="9243" y="6607"/>
                  </a:lnTo>
                  <a:cubicBezTo>
                    <a:pt x="9191" y="6093"/>
                    <a:pt x="9109" y="5580"/>
                    <a:pt x="8852" y="5159"/>
                  </a:cubicBezTo>
                  <a:cubicBezTo>
                    <a:pt x="8380" y="4337"/>
                    <a:pt x="7487" y="3875"/>
                    <a:pt x="6542" y="3875"/>
                  </a:cubicBezTo>
                  <a:cubicBezTo>
                    <a:pt x="5813" y="3916"/>
                    <a:pt x="5043" y="4255"/>
                    <a:pt x="4488" y="4768"/>
                  </a:cubicBezTo>
                  <a:cubicBezTo>
                    <a:pt x="4313" y="4902"/>
                    <a:pt x="4190" y="5025"/>
                    <a:pt x="4057" y="5159"/>
                  </a:cubicBezTo>
                  <a:lnTo>
                    <a:pt x="4057" y="4594"/>
                  </a:lnTo>
                  <a:cubicBezTo>
                    <a:pt x="4057" y="4080"/>
                    <a:pt x="3975" y="3618"/>
                    <a:pt x="3892" y="3146"/>
                  </a:cubicBezTo>
                  <a:cubicBezTo>
                    <a:pt x="3800" y="2756"/>
                    <a:pt x="3677" y="2417"/>
                    <a:pt x="3502" y="2078"/>
                  </a:cubicBezTo>
                  <a:cubicBezTo>
                    <a:pt x="3163" y="1390"/>
                    <a:pt x="2650" y="743"/>
                    <a:pt x="1962" y="363"/>
                  </a:cubicBezTo>
                  <a:cubicBezTo>
                    <a:pt x="1746" y="230"/>
                    <a:pt x="1490" y="147"/>
                    <a:pt x="1233" y="65"/>
                  </a:cubicBezTo>
                  <a:cubicBezTo>
                    <a:pt x="1042" y="23"/>
                    <a:pt x="848" y="0"/>
                    <a:pt x="659" y="0"/>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06;p49">
              <a:extLst>
                <a:ext uri="{FF2B5EF4-FFF2-40B4-BE49-F238E27FC236}">
                  <a16:creationId xmlns:a16="http://schemas.microsoft.com/office/drawing/2014/main" id="{60ABDBF3-07B7-CFE8-DBE8-3B67486DB4A0}"/>
                </a:ext>
              </a:extLst>
            </p:cNvPr>
            <p:cNvSpPr/>
            <p:nvPr/>
          </p:nvSpPr>
          <p:spPr>
            <a:xfrm>
              <a:off x="1844675" y="1782475"/>
              <a:ext cx="301675" cy="176650"/>
            </a:xfrm>
            <a:custGeom>
              <a:avLst/>
              <a:gdLst/>
              <a:ahLst/>
              <a:cxnLst/>
              <a:rect l="l" t="t" r="r" b="b"/>
              <a:pathLst>
                <a:path w="12067" h="7066" extrusionOk="0">
                  <a:moveTo>
                    <a:pt x="11902" y="1"/>
                  </a:moveTo>
                  <a:cubicBezTo>
                    <a:pt x="11090" y="134"/>
                    <a:pt x="10361" y="514"/>
                    <a:pt x="9756" y="1120"/>
                  </a:cubicBezTo>
                  <a:cubicBezTo>
                    <a:pt x="9078" y="1798"/>
                    <a:pt x="8688" y="2568"/>
                    <a:pt x="8431" y="3471"/>
                  </a:cubicBezTo>
                  <a:lnTo>
                    <a:pt x="8390" y="3513"/>
                  </a:lnTo>
                  <a:cubicBezTo>
                    <a:pt x="8215" y="2917"/>
                    <a:pt x="7876" y="2352"/>
                    <a:pt x="7363" y="2054"/>
                  </a:cubicBezTo>
                  <a:cubicBezTo>
                    <a:pt x="7281" y="1972"/>
                    <a:pt x="7106" y="1931"/>
                    <a:pt x="6983" y="1890"/>
                  </a:cubicBezTo>
                  <a:cubicBezTo>
                    <a:pt x="6835" y="1844"/>
                    <a:pt x="6677" y="1824"/>
                    <a:pt x="6518" y="1824"/>
                  </a:cubicBezTo>
                  <a:cubicBezTo>
                    <a:pt x="6214" y="1824"/>
                    <a:pt x="5904" y="1899"/>
                    <a:pt x="5648" y="2013"/>
                  </a:cubicBezTo>
                  <a:cubicBezTo>
                    <a:pt x="5443" y="2147"/>
                    <a:pt x="5227" y="2270"/>
                    <a:pt x="5052" y="2445"/>
                  </a:cubicBezTo>
                  <a:cubicBezTo>
                    <a:pt x="4878" y="2609"/>
                    <a:pt x="4755" y="2742"/>
                    <a:pt x="4621" y="2958"/>
                  </a:cubicBezTo>
                  <a:cubicBezTo>
                    <a:pt x="4108" y="3636"/>
                    <a:pt x="3810" y="4365"/>
                    <a:pt x="3769" y="5227"/>
                  </a:cubicBezTo>
                  <a:cubicBezTo>
                    <a:pt x="3520" y="5164"/>
                    <a:pt x="3260" y="5134"/>
                    <a:pt x="2997" y="5134"/>
                  </a:cubicBezTo>
                  <a:cubicBezTo>
                    <a:pt x="2359" y="5134"/>
                    <a:pt x="1706" y="5314"/>
                    <a:pt x="1161" y="5648"/>
                  </a:cubicBezTo>
                  <a:cubicBezTo>
                    <a:pt x="647" y="5998"/>
                    <a:pt x="257" y="6511"/>
                    <a:pt x="0" y="7065"/>
                  </a:cubicBezTo>
                  <a:cubicBezTo>
                    <a:pt x="2403" y="6850"/>
                    <a:pt x="4672" y="6295"/>
                    <a:pt x="6675" y="5648"/>
                  </a:cubicBezTo>
                  <a:cubicBezTo>
                    <a:pt x="6767" y="5607"/>
                    <a:pt x="6849" y="5566"/>
                    <a:pt x="6891" y="5525"/>
                  </a:cubicBezTo>
                  <a:cubicBezTo>
                    <a:pt x="7024" y="5433"/>
                    <a:pt x="7106" y="5392"/>
                    <a:pt x="7188" y="5310"/>
                  </a:cubicBezTo>
                  <a:cubicBezTo>
                    <a:pt x="7281" y="5268"/>
                    <a:pt x="7404" y="5227"/>
                    <a:pt x="7496" y="5135"/>
                  </a:cubicBezTo>
                  <a:cubicBezTo>
                    <a:pt x="7579" y="5094"/>
                    <a:pt x="7661" y="5012"/>
                    <a:pt x="7753" y="4919"/>
                  </a:cubicBezTo>
                  <a:cubicBezTo>
                    <a:pt x="8051" y="4714"/>
                    <a:pt x="8390" y="4457"/>
                    <a:pt x="8688" y="4201"/>
                  </a:cubicBezTo>
                  <a:cubicBezTo>
                    <a:pt x="8780" y="4108"/>
                    <a:pt x="8862" y="4026"/>
                    <a:pt x="8985" y="3944"/>
                  </a:cubicBezTo>
                  <a:cubicBezTo>
                    <a:pt x="9078" y="3851"/>
                    <a:pt x="9160" y="3769"/>
                    <a:pt x="9242" y="3687"/>
                  </a:cubicBezTo>
                  <a:cubicBezTo>
                    <a:pt x="9293" y="3687"/>
                    <a:pt x="9293" y="3636"/>
                    <a:pt x="9293" y="3636"/>
                  </a:cubicBezTo>
                  <a:cubicBezTo>
                    <a:pt x="9376" y="3554"/>
                    <a:pt x="9458" y="3471"/>
                    <a:pt x="9550" y="3379"/>
                  </a:cubicBezTo>
                  <a:cubicBezTo>
                    <a:pt x="9632" y="3297"/>
                    <a:pt x="9756" y="3215"/>
                    <a:pt x="9848" y="3081"/>
                  </a:cubicBezTo>
                  <a:cubicBezTo>
                    <a:pt x="9930" y="2999"/>
                    <a:pt x="10012" y="2917"/>
                    <a:pt x="10105" y="2783"/>
                  </a:cubicBezTo>
                  <a:cubicBezTo>
                    <a:pt x="10187" y="2701"/>
                    <a:pt x="10269" y="2609"/>
                    <a:pt x="10320" y="2527"/>
                  </a:cubicBezTo>
                  <a:cubicBezTo>
                    <a:pt x="10402" y="2486"/>
                    <a:pt x="10444" y="2403"/>
                    <a:pt x="10485" y="2311"/>
                  </a:cubicBezTo>
                  <a:cubicBezTo>
                    <a:pt x="10577" y="2270"/>
                    <a:pt x="10618" y="2188"/>
                    <a:pt x="10659" y="2147"/>
                  </a:cubicBezTo>
                  <a:cubicBezTo>
                    <a:pt x="10741" y="2054"/>
                    <a:pt x="10782" y="1972"/>
                    <a:pt x="10875" y="1839"/>
                  </a:cubicBezTo>
                  <a:cubicBezTo>
                    <a:pt x="10916" y="1839"/>
                    <a:pt x="10916" y="1798"/>
                    <a:pt x="10957" y="1757"/>
                  </a:cubicBezTo>
                  <a:cubicBezTo>
                    <a:pt x="11039" y="1633"/>
                    <a:pt x="11132" y="1500"/>
                    <a:pt x="11214" y="1377"/>
                  </a:cubicBezTo>
                  <a:cubicBezTo>
                    <a:pt x="11296" y="1243"/>
                    <a:pt x="11388" y="1120"/>
                    <a:pt x="11470" y="986"/>
                  </a:cubicBezTo>
                  <a:cubicBezTo>
                    <a:pt x="11553" y="904"/>
                    <a:pt x="11604" y="771"/>
                    <a:pt x="11686" y="689"/>
                  </a:cubicBezTo>
                  <a:cubicBezTo>
                    <a:pt x="11686" y="648"/>
                    <a:pt x="11727" y="606"/>
                    <a:pt x="11768" y="555"/>
                  </a:cubicBezTo>
                  <a:cubicBezTo>
                    <a:pt x="11809" y="432"/>
                    <a:pt x="11902" y="350"/>
                    <a:pt x="11943" y="216"/>
                  </a:cubicBezTo>
                  <a:lnTo>
                    <a:pt x="11984" y="175"/>
                  </a:lnTo>
                  <a:cubicBezTo>
                    <a:pt x="12025" y="134"/>
                    <a:pt x="12025" y="42"/>
                    <a:pt x="12066"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07;p49">
              <a:extLst>
                <a:ext uri="{FF2B5EF4-FFF2-40B4-BE49-F238E27FC236}">
                  <a16:creationId xmlns:a16="http://schemas.microsoft.com/office/drawing/2014/main" id="{26ED17F8-6634-5F75-3CD7-DE1F3775C7BA}"/>
                </a:ext>
              </a:extLst>
            </p:cNvPr>
            <p:cNvSpPr/>
            <p:nvPr/>
          </p:nvSpPr>
          <p:spPr>
            <a:xfrm>
              <a:off x="1957100" y="1232175"/>
              <a:ext cx="96300" cy="57175"/>
            </a:xfrm>
            <a:custGeom>
              <a:avLst/>
              <a:gdLst/>
              <a:ahLst/>
              <a:cxnLst/>
              <a:rect l="l" t="t" r="r" b="b"/>
              <a:pathLst>
                <a:path w="3852" h="2287" extrusionOk="0">
                  <a:moveTo>
                    <a:pt x="2786" y="0"/>
                  </a:moveTo>
                  <a:cubicBezTo>
                    <a:pt x="2494" y="0"/>
                    <a:pt x="2127" y="89"/>
                    <a:pt x="1664" y="325"/>
                  </a:cubicBezTo>
                  <a:cubicBezTo>
                    <a:pt x="1" y="1218"/>
                    <a:pt x="894" y="2286"/>
                    <a:pt x="894" y="2286"/>
                  </a:cubicBezTo>
                  <a:lnTo>
                    <a:pt x="3852" y="797"/>
                  </a:lnTo>
                  <a:cubicBezTo>
                    <a:pt x="3852" y="797"/>
                    <a:pt x="3661" y="0"/>
                    <a:pt x="2786" y="0"/>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08;p49">
              <a:extLst>
                <a:ext uri="{FF2B5EF4-FFF2-40B4-BE49-F238E27FC236}">
                  <a16:creationId xmlns:a16="http://schemas.microsoft.com/office/drawing/2014/main" id="{952C870A-7CFF-887E-AA65-563D82DEBA63}"/>
                </a:ext>
              </a:extLst>
            </p:cNvPr>
            <p:cNvSpPr/>
            <p:nvPr/>
          </p:nvSpPr>
          <p:spPr>
            <a:xfrm>
              <a:off x="1979450" y="1252100"/>
              <a:ext cx="219525" cy="393575"/>
            </a:xfrm>
            <a:custGeom>
              <a:avLst/>
              <a:gdLst/>
              <a:ahLst/>
              <a:cxnLst/>
              <a:rect l="l" t="t" r="r" b="b"/>
              <a:pathLst>
                <a:path w="8781" h="15743" extrusionOk="0">
                  <a:moveTo>
                    <a:pt x="2958" y="0"/>
                  </a:moveTo>
                  <a:lnTo>
                    <a:pt x="0" y="1489"/>
                  </a:lnTo>
                  <a:lnTo>
                    <a:pt x="688" y="2865"/>
                  </a:lnTo>
                  <a:lnTo>
                    <a:pt x="5648" y="12877"/>
                  </a:lnTo>
                  <a:lnTo>
                    <a:pt x="5699" y="12960"/>
                  </a:lnTo>
                  <a:lnTo>
                    <a:pt x="8780" y="15742"/>
                  </a:lnTo>
                  <a:lnTo>
                    <a:pt x="8606" y="11717"/>
                  </a:lnTo>
                  <a:lnTo>
                    <a:pt x="8564" y="11594"/>
                  </a:lnTo>
                  <a:lnTo>
                    <a:pt x="3646" y="1366"/>
                  </a:lnTo>
                  <a:lnTo>
                    <a:pt x="2958"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09;p49">
              <a:extLst>
                <a:ext uri="{FF2B5EF4-FFF2-40B4-BE49-F238E27FC236}">
                  <a16:creationId xmlns:a16="http://schemas.microsoft.com/office/drawing/2014/main" id="{C59AE0EB-6601-7AE7-696E-32094DAA19A0}"/>
                </a:ext>
              </a:extLst>
            </p:cNvPr>
            <p:cNvSpPr/>
            <p:nvPr/>
          </p:nvSpPr>
          <p:spPr>
            <a:xfrm>
              <a:off x="2011525" y="1311900"/>
              <a:ext cx="115550" cy="242900"/>
            </a:xfrm>
            <a:custGeom>
              <a:avLst/>
              <a:gdLst/>
              <a:ahLst/>
              <a:cxnLst/>
              <a:rect l="l" t="t" r="r" b="b"/>
              <a:pathLst>
                <a:path w="4622" h="9716" extrusionOk="0">
                  <a:moveTo>
                    <a:pt x="1" y="1"/>
                  </a:moveTo>
                  <a:lnTo>
                    <a:pt x="4581" y="9715"/>
                  </a:lnTo>
                  <a:lnTo>
                    <a:pt x="4622" y="9715"/>
                  </a:lnTo>
                  <a:lnTo>
                    <a:pt x="4622" y="9674"/>
                  </a:lnTo>
                  <a:lnTo>
                    <a:pt x="52"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10;p49">
              <a:extLst>
                <a:ext uri="{FF2B5EF4-FFF2-40B4-BE49-F238E27FC236}">
                  <a16:creationId xmlns:a16="http://schemas.microsoft.com/office/drawing/2014/main" id="{14949FED-0961-2D7B-FB1C-7A41D8B1B82D}"/>
                </a:ext>
              </a:extLst>
            </p:cNvPr>
            <p:cNvSpPr/>
            <p:nvPr/>
          </p:nvSpPr>
          <p:spPr>
            <a:xfrm>
              <a:off x="2049025" y="1292650"/>
              <a:ext cx="117850" cy="241850"/>
            </a:xfrm>
            <a:custGeom>
              <a:avLst/>
              <a:gdLst/>
              <a:ahLst/>
              <a:cxnLst/>
              <a:rect l="l" t="t" r="r" b="b"/>
              <a:pathLst>
                <a:path w="4714" h="9674" extrusionOk="0">
                  <a:moveTo>
                    <a:pt x="0" y="1"/>
                  </a:moveTo>
                  <a:lnTo>
                    <a:pt x="0" y="42"/>
                  </a:lnTo>
                  <a:lnTo>
                    <a:pt x="4662" y="9623"/>
                  </a:lnTo>
                  <a:lnTo>
                    <a:pt x="4714" y="9674"/>
                  </a:lnTo>
                  <a:lnTo>
                    <a:pt x="4714" y="9623"/>
                  </a:lnTo>
                  <a:lnTo>
                    <a:pt x="41" y="42"/>
                  </a:lnTo>
                  <a:lnTo>
                    <a:pt x="0"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11;p49">
              <a:extLst>
                <a:ext uri="{FF2B5EF4-FFF2-40B4-BE49-F238E27FC236}">
                  <a16:creationId xmlns:a16="http://schemas.microsoft.com/office/drawing/2014/main" id="{2267D8BF-5D7F-7AF4-38F4-22E906BD05E9}"/>
                </a:ext>
              </a:extLst>
            </p:cNvPr>
            <p:cNvSpPr/>
            <p:nvPr/>
          </p:nvSpPr>
          <p:spPr>
            <a:xfrm>
              <a:off x="2120650" y="1533200"/>
              <a:ext cx="78325" cy="112475"/>
            </a:xfrm>
            <a:custGeom>
              <a:avLst/>
              <a:gdLst/>
              <a:ahLst/>
              <a:cxnLst/>
              <a:rect l="l" t="t" r="r" b="b"/>
              <a:pathLst>
                <a:path w="3133" h="4499" extrusionOk="0">
                  <a:moveTo>
                    <a:pt x="1849" y="1"/>
                  </a:moveTo>
                  <a:lnTo>
                    <a:pt x="1633" y="1284"/>
                  </a:lnTo>
                  <a:lnTo>
                    <a:pt x="257" y="822"/>
                  </a:lnTo>
                  <a:lnTo>
                    <a:pt x="0" y="1633"/>
                  </a:lnTo>
                  <a:lnTo>
                    <a:pt x="51" y="1716"/>
                  </a:lnTo>
                  <a:lnTo>
                    <a:pt x="1972" y="3430"/>
                  </a:lnTo>
                  <a:lnTo>
                    <a:pt x="3132" y="4498"/>
                  </a:lnTo>
                  <a:lnTo>
                    <a:pt x="3081" y="2917"/>
                  </a:lnTo>
                  <a:lnTo>
                    <a:pt x="2958" y="473"/>
                  </a:lnTo>
                  <a:lnTo>
                    <a:pt x="2916" y="350"/>
                  </a:lnTo>
                  <a:lnTo>
                    <a:pt x="1849" y="1"/>
                  </a:ln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212;p49">
              <a:extLst>
                <a:ext uri="{FF2B5EF4-FFF2-40B4-BE49-F238E27FC236}">
                  <a16:creationId xmlns:a16="http://schemas.microsoft.com/office/drawing/2014/main" id="{757A3374-B3BC-7E33-5C0B-E5B1BA83A23B}"/>
                </a:ext>
              </a:extLst>
            </p:cNvPr>
            <p:cNvSpPr/>
            <p:nvPr/>
          </p:nvSpPr>
          <p:spPr>
            <a:xfrm>
              <a:off x="2169925" y="1603800"/>
              <a:ext cx="29050" cy="41875"/>
            </a:xfrm>
            <a:custGeom>
              <a:avLst/>
              <a:gdLst/>
              <a:ahLst/>
              <a:cxnLst/>
              <a:rect l="l" t="t" r="r" b="b"/>
              <a:pathLst>
                <a:path w="1162" h="1675" extrusionOk="0">
                  <a:moveTo>
                    <a:pt x="689" y="1"/>
                  </a:moveTo>
                  <a:cubicBezTo>
                    <a:pt x="432" y="52"/>
                    <a:pt x="134" y="309"/>
                    <a:pt x="1" y="606"/>
                  </a:cubicBezTo>
                  <a:lnTo>
                    <a:pt x="1161" y="1674"/>
                  </a:lnTo>
                  <a:lnTo>
                    <a:pt x="1110" y="93"/>
                  </a:lnTo>
                  <a:cubicBezTo>
                    <a:pt x="1069" y="93"/>
                    <a:pt x="1028" y="52"/>
                    <a:pt x="987" y="52"/>
                  </a:cubicBezTo>
                  <a:cubicBezTo>
                    <a:pt x="904" y="1"/>
                    <a:pt x="812" y="1"/>
                    <a:pt x="689"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13;p49">
              <a:extLst>
                <a:ext uri="{FF2B5EF4-FFF2-40B4-BE49-F238E27FC236}">
                  <a16:creationId xmlns:a16="http://schemas.microsoft.com/office/drawing/2014/main" id="{DDBA64CE-8A4F-ADB7-CD86-4E83CF0BD67D}"/>
                </a:ext>
              </a:extLst>
            </p:cNvPr>
            <p:cNvSpPr/>
            <p:nvPr/>
          </p:nvSpPr>
          <p:spPr>
            <a:xfrm>
              <a:off x="1979450" y="1252100"/>
              <a:ext cx="91150" cy="71650"/>
            </a:xfrm>
            <a:custGeom>
              <a:avLst/>
              <a:gdLst/>
              <a:ahLst/>
              <a:cxnLst/>
              <a:rect l="l" t="t" r="r" b="b"/>
              <a:pathLst>
                <a:path w="3646" h="2866" extrusionOk="0">
                  <a:moveTo>
                    <a:pt x="2958" y="0"/>
                  </a:moveTo>
                  <a:lnTo>
                    <a:pt x="0" y="1489"/>
                  </a:lnTo>
                  <a:lnTo>
                    <a:pt x="257" y="1962"/>
                  </a:lnTo>
                  <a:lnTo>
                    <a:pt x="257" y="2003"/>
                  </a:lnTo>
                  <a:lnTo>
                    <a:pt x="432" y="2311"/>
                  </a:lnTo>
                  <a:lnTo>
                    <a:pt x="432" y="2352"/>
                  </a:lnTo>
                  <a:lnTo>
                    <a:pt x="688" y="2865"/>
                  </a:lnTo>
                  <a:lnTo>
                    <a:pt x="3646" y="1366"/>
                  </a:lnTo>
                  <a:lnTo>
                    <a:pt x="3389" y="853"/>
                  </a:lnTo>
                  <a:lnTo>
                    <a:pt x="3338" y="770"/>
                  </a:lnTo>
                  <a:lnTo>
                    <a:pt x="3214" y="514"/>
                  </a:lnTo>
                  <a:lnTo>
                    <a:pt x="3173" y="462"/>
                  </a:lnTo>
                  <a:lnTo>
                    <a:pt x="2958"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214;p49">
              <a:extLst>
                <a:ext uri="{FF2B5EF4-FFF2-40B4-BE49-F238E27FC236}">
                  <a16:creationId xmlns:a16="http://schemas.microsoft.com/office/drawing/2014/main" id="{8BC1B4A1-8573-1E01-FAF7-352BA2A543D3}"/>
                </a:ext>
              </a:extLst>
            </p:cNvPr>
            <p:cNvSpPr/>
            <p:nvPr/>
          </p:nvSpPr>
          <p:spPr>
            <a:xfrm>
              <a:off x="1985875" y="1263650"/>
              <a:ext cx="73950" cy="38525"/>
            </a:xfrm>
            <a:custGeom>
              <a:avLst/>
              <a:gdLst/>
              <a:ahLst/>
              <a:cxnLst/>
              <a:rect l="l" t="t" r="r" b="b"/>
              <a:pathLst>
                <a:path w="2958" h="1541" extrusionOk="0">
                  <a:moveTo>
                    <a:pt x="2916" y="0"/>
                  </a:moveTo>
                  <a:lnTo>
                    <a:pt x="0" y="1500"/>
                  </a:lnTo>
                  <a:lnTo>
                    <a:pt x="0" y="1541"/>
                  </a:lnTo>
                  <a:lnTo>
                    <a:pt x="2957" y="52"/>
                  </a:lnTo>
                  <a:lnTo>
                    <a:pt x="2916"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215;p49">
              <a:extLst>
                <a:ext uri="{FF2B5EF4-FFF2-40B4-BE49-F238E27FC236}">
                  <a16:creationId xmlns:a16="http://schemas.microsoft.com/office/drawing/2014/main" id="{18A7FD3A-210C-5BAD-7796-BEDB40025224}"/>
                </a:ext>
              </a:extLst>
            </p:cNvPr>
            <p:cNvSpPr/>
            <p:nvPr/>
          </p:nvSpPr>
          <p:spPr>
            <a:xfrm>
              <a:off x="1990225" y="1271350"/>
              <a:ext cx="73950" cy="39550"/>
            </a:xfrm>
            <a:custGeom>
              <a:avLst/>
              <a:gdLst/>
              <a:ahLst/>
              <a:cxnLst/>
              <a:rect l="l" t="t" r="r" b="b"/>
              <a:pathLst>
                <a:path w="2958" h="1582" extrusionOk="0">
                  <a:moveTo>
                    <a:pt x="2907" y="0"/>
                  </a:moveTo>
                  <a:lnTo>
                    <a:pt x="1" y="1541"/>
                  </a:lnTo>
                  <a:lnTo>
                    <a:pt x="1" y="1582"/>
                  </a:lnTo>
                  <a:lnTo>
                    <a:pt x="2958" y="83"/>
                  </a:lnTo>
                  <a:lnTo>
                    <a:pt x="2907"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16;p49">
              <a:extLst>
                <a:ext uri="{FF2B5EF4-FFF2-40B4-BE49-F238E27FC236}">
                  <a16:creationId xmlns:a16="http://schemas.microsoft.com/office/drawing/2014/main" id="{CD42CC6C-8BD0-CD99-72B5-F550C1EC5F3D}"/>
                </a:ext>
              </a:extLst>
            </p:cNvPr>
            <p:cNvSpPr/>
            <p:nvPr/>
          </p:nvSpPr>
          <p:spPr>
            <a:xfrm>
              <a:off x="2024375" y="1476725"/>
              <a:ext cx="98600" cy="97325"/>
            </a:xfrm>
            <a:custGeom>
              <a:avLst/>
              <a:gdLst/>
              <a:ahLst/>
              <a:cxnLst/>
              <a:rect l="l" t="t" r="r" b="b"/>
              <a:pathLst>
                <a:path w="3944" h="3893" extrusionOk="0">
                  <a:moveTo>
                    <a:pt x="1797" y="1"/>
                  </a:moveTo>
                  <a:lnTo>
                    <a:pt x="1592" y="1623"/>
                  </a:lnTo>
                  <a:lnTo>
                    <a:pt x="0" y="2003"/>
                  </a:lnTo>
                  <a:lnTo>
                    <a:pt x="1335" y="2352"/>
                  </a:lnTo>
                  <a:lnTo>
                    <a:pt x="1202" y="3892"/>
                  </a:lnTo>
                  <a:lnTo>
                    <a:pt x="1972" y="2609"/>
                  </a:lnTo>
                  <a:lnTo>
                    <a:pt x="3040" y="3595"/>
                  </a:lnTo>
                  <a:lnTo>
                    <a:pt x="2701" y="2177"/>
                  </a:lnTo>
                  <a:lnTo>
                    <a:pt x="3944" y="1325"/>
                  </a:lnTo>
                  <a:lnTo>
                    <a:pt x="2362" y="1489"/>
                  </a:lnTo>
                  <a:lnTo>
                    <a:pt x="179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17;p49">
              <a:extLst>
                <a:ext uri="{FF2B5EF4-FFF2-40B4-BE49-F238E27FC236}">
                  <a16:creationId xmlns:a16="http://schemas.microsoft.com/office/drawing/2014/main" id="{AAA0B6D8-8BA7-01B3-C341-AB1179A86229}"/>
                </a:ext>
              </a:extLst>
            </p:cNvPr>
            <p:cNvSpPr/>
            <p:nvPr/>
          </p:nvSpPr>
          <p:spPr>
            <a:xfrm>
              <a:off x="1573050" y="1795325"/>
              <a:ext cx="97325" cy="98600"/>
            </a:xfrm>
            <a:custGeom>
              <a:avLst/>
              <a:gdLst/>
              <a:ahLst/>
              <a:cxnLst/>
              <a:rect l="l" t="t" r="r" b="b"/>
              <a:pathLst>
                <a:path w="3893" h="3944" extrusionOk="0">
                  <a:moveTo>
                    <a:pt x="1798" y="0"/>
                  </a:moveTo>
                  <a:lnTo>
                    <a:pt x="1582" y="1633"/>
                  </a:lnTo>
                  <a:lnTo>
                    <a:pt x="1" y="2054"/>
                  </a:lnTo>
                  <a:lnTo>
                    <a:pt x="1325" y="2403"/>
                  </a:lnTo>
                  <a:lnTo>
                    <a:pt x="1202" y="3943"/>
                  </a:lnTo>
                  <a:lnTo>
                    <a:pt x="1972" y="2608"/>
                  </a:lnTo>
                  <a:lnTo>
                    <a:pt x="3040" y="3635"/>
                  </a:lnTo>
                  <a:lnTo>
                    <a:pt x="2701" y="2228"/>
                  </a:lnTo>
                  <a:lnTo>
                    <a:pt x="3893" y="1325"/>
                  </a:lnTo>
                  <a:lnTo>
                    <a:pt x="2352" y="1499"/>
                  </a:lnTo>
                  <a:lnTo>
                    <a:pt x="179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18;p49">
              <a:extLst>
                <a:ext uri="{FF2B5EF4-FFF2-40B4-BE49-F238E27FC236}">
                  <a16:creationId xmlns:a16="http://schemas.microsoft.com/office/drawing/2014/main" id="{40E17784-12AA-FB16-90C2-8220BD0D98F2}"/>
                </a:ext>
              </a:extLst>
            </p:cNvPr>
            <p:cNvSpPr/>
            <p:nvPr/>
          </p:nvSpPr>
          <p:spPr>
            <a:xfrm>
              <a:off x="1890238" y="1540538"/>
              <a:ext cx="70622" cy="72124"/>
            </a:xfrm>
            <a:custGeom>
              <a:avLst/>
              <a:gdLst/>
              <a:ahLst/>
              <a:cxnLst/>
              <a:rect l="l" t="t" r="r" b="b"/>
              <a:pathLst>
                <a:path w="4324" h="4416" extrusionOk="0">
                  <a:moveTo>
                    <a:pt x="3162" y="0"/>
                  </a:moveTo>
                  <a:cubicBezTo>
                    <a:pt x="3136" y="0"/>
                    <a:pt x="3109" y="3"/>
                    <a:pt x="3081" y="10"/>
                  </a:cubicBezTo>
                  <a:lnTo>
                    <a:pt x="2691" y="52"/>
                  </a:lnTo>
                  <a:cubicBezTo>
                    <a:pt x="2568" y="93"/>
                    <a:pt x="2476" y="185"/>
                    <a:pt x="2434" y="267"/>
                  </a:cubicBezTo>
                  <a:lnTo>
                    <a:pt x="2054" y="2793"/>
                  </a:lnTo>
                  <a:lnTo>
                    <a:pt x="987" y="524"/>
                  </a:lnTo>
                  <a:cubicBezTo>
                    <a:pt x="935" y="390"/>
                    <a:pt x="812" y="349"/>
                    <a:pt x="678" y="349"/>
                  </a:cubicBezTo>
                  <a:lnTo>
                    <a:pt x="257" y="390"/>
                  </a:lnTo>
                  <a:cubicBezTo>
                    <a:pt x="83" y="442"/>
                    <a:pt x="1" y="565"/>
                    <a:pt x="1" y="698"/>
                  </a:cubicBezTo>
                  <a:lnTo>
                    <a:pt x="124" y="4200"/>
                  </a:lnTo>
                  <a:cubicBezTo>
                    <a:pt x="124" y="4293"/>
                    <a:pt x="124" y="4334"/>
                    <a:pt x="216" y="4375"/>
                  </a:cubicBezTo>
                  <a:cubicBezTo>
                    <a:pt x="257" y="4416"/>
                    <a:pt x="299" y="4416"/>
                    <a:pt x="381" y="4416"/>
                  </a:cubicBezTo>
                  <a:lnTo>
                    <a:pt x="730" y="4375"/>
                  </a:lnTo>
                  <a:cubicBezTo>
                    <a:pt x="853" y="4375"/>
                    <a:pt x="935" y="4241"/>
                    <a:pt x="935" y="4118"/>
                  </a:cubicBezTo>
                  <a:lnTo>
                    <a:pt x="853" y="2146"/>
                  </a:lnTo>
                  <a:lnTo>
                    <a:pt x="1798" y="4077"/>
                  </a:lnTo>
                  <a:cubicBezTo>
                    <a:pt x="1831" y="4144"/>
                    <a:pt x="1892" y="4211"/>
                    <a:pt x="1986" y="4211"/>
                  </a:cubicBezTo>
                  <a:cubicBezTo>
                    <a:pt x="2007" y="4211"/>
                    <a:pt x="2030" y="4208"/>
                    <a:pt x="2054" y="4200"/>
                  </a:cubicBezTo>
                  <a:lnTo>
                    <a:pt x="2434" y="4159"/>
                  </a:lnTo>
                  <a:cubicBezTo>
                    <a:pt x="2568" y="4159"/>
                    <a:pt x="2650" y="4036"/>
                    <a:pt x="2650" y="3902"/>
                  </a:cubicBezTo>
                  <a:lnTo>
                    <a:pt x="2989" y="1807"/>
                  </a:lnTo>
                  <a:lnTo>
                    <a:pt x="3461" y="3728"/>
                  </a:lnTo>
                  <a:cubicBezTo>
                    <a:pt x="3502" y="3861"/>
                    <a:pt x="3636" y="3943"/>
                    <a:pt x="3759" y="3943"/>
                  </a:cubicBezTo>
                  <a:lnTo>
                    <a:pt x="4149" y="3861"/>
                  </a:lnTo>
                  <a:cubicBezTo>
                    <a:pt x="4190" y="3861"/>
                    <a:pt x="4273" y="3820"/>
                    <a:pt x="4273" y="3779"/>
                  </a:cubicBezTo>
                  <a:cubicBezTo>
                    <a:pt x="4324" y="3728"/>
                    <a:pt x="4324" y="3646"/>
                    <a:pt x="4324" y="3605"/>
                  </a:cubicBezTo>
                  <a:lnTo>
                    <a:pt x="3420" y="226"/>
                  </a:lnTo>
                  <a:cubicBezTo>
                    <a:pt x="3386" y="81"/>
                    <a:pt x="3288" y="0"/>
                    <a:pt x="3162"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 name="Google Shape;1242;p51">
            <a:extLst>
              <a:ext uri="{FF2B5EF4-FFF2-40B4-BE49-F238E27FC236}">
                <a16:creationId xmlns:a16="http://schemas.microsoft.com/office/drawing/2014/main" id="{56209A52-9152-9185-44E2-F768B626AF85}"/>
              </a:ext>
            </a:extLst>
          </p:cNvPr>
          <p:cNvGrpSpPr/>
          <p:nvPr/>
        </p:nvGrpSpPr>
        <p:grpSpPr>
          <a:xfrm>
            <a:off x="155691" y="187206"/>
            <a:ext cx="764913" cy="487959"/>
            <a:chOff x="3690516" y="902025"/>
            <a:chExt cx="1871575" cy="952294"/>
          </a:xfrm>
        </p:grpSpPr>
        <p:grpSp>
          <p:nvGrpSpPr>
            <p:cNvPr id="56" name="Google Shape;1243;p51">
              <a:extLst>
                <a:ext uri="{FF2B5EF4-FFF2-40B4-BE49-F238E27FC236}">
                  <a16:creationId xmlns:a16="http://schemas.microsoft.com/office/drawing/2014/main" id="{2F42E37E-89BE-E106-349E-1661A8D61D58}"/>
                </a:ext>
              </a:extLst>
            </p:cNvPr>
            <p:cNvGrpSpPr/>
            <p:nvPr/>
          </p:nvGrpSpPr>
          <p:grpSpPr>
            <a:xfrm>
              <a:off x="3690516" y="902025"/>
              <a:ext cx="1871575" cy="952294"/>
              <a:chOff x="3668622" y="601925"/>
              <a:chExt cx="1871575" cy="952294"/>
            </a:xfrm>
          </p:grpSpPr>
          <p:sp>
            <p:nvSpPr>
              <p:cNvPr id="1434" name="Google Shape;1244;p51">
                <a:extLst>
                  <a:ext uri="{FF2B5EF4-FFF2-40B4-BE49-F238E27FC236}">
                    <a16:creationId xmlns:a16="http://schemas.microsoft.com/office/drawing/2014/main" id="{885AD0FB-98F5-CBA8-3EFF-B97D9264473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245;p51">
                <a:extLst>
                  <a:ext uri="{FF2B5EF4-FFF2-40B4-BE49-F238E27FC236}">
                    <a16:creationId xmlns:a16="http://schemas.microsoft.com/office/drawing/2014/main" id="{DEEC63A9-F1B3-1047-60D0-4B02DB4FEE05}"/>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246;p51">
              <a:extLst>
                <a:ext uri="{FF2B5EF4-FFF2-40B4-BE49-F238E27FC236}">
                  <a16:creationId xmlns:a16="http://schemas.microsoft.com/office/drawing/2014/main" id="{7C17B15D-6EF9-55D3-21B8-5325132A4867}"/>
                </a:ext>
              </a:extLst>
            </p:cNvPr>
            <p:cNvGrpSpPr/>
            <p:nvPr/>
          </p:nvGrpSpPr>
          <p:grpSpPr>
            <a:xfrm>
              <a:off x="3690516" y="902025"/>
              <a:ext cx="1871575" cy="952294"/>
              <a:chOff x="3668622" y="601925"/>
              <a:chExt cx="1871575" cy="952294"/>
            </a:xfrm>
          </p:grpSpPr>
          <p:sp>
            <p:nvSpPr>
              <p:cNvPr id="58" name="Google Shape;1247;p51">
                <a:extLst>
                  <a:ext uri="{FF2B5EF4-FFF2-40B4-BE49-F238E27FC236}">
                    <a16:creationId xmlns:a16="http://schemas.microsoft.com/office/drawing/2014/main" id="{B5EA0B1A-C0E6-864A-FDC0-75E4FD890100}"/>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248;p51">
                <a:extLst>
                  <a:ext uri="{FF2B5EF4-FFF2-40B4-BE49-F238E27FC236}">
                    <a16:creationId xmlns:a16="http://schemas.microsoft.com/office/drawing/2014/main" id="{C3F9EF02-5B93-3FB1-1AB3-AD8C9BB6AE71}"/>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249;p51">
                <a:extLst>
                  <a:ext uri="{FF2B5EF4-FFF2-40B4-BE49-F238E27FC236}">
                    <a16:creationId xmlns:a16="http://schemas.microsoft.com/office/drawing/2014/main" id="{6FA0E745-6A46-1DDF-1433-3C885F703EBF}"/>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250;p51">
                <a:extLst>
                  <a:ext uri="{FF2B5EF4-FFF2-40B4-BE49-F238E27FC236}">
                    <a16:creationId xmlns:a16="http://schemas.microsoft.com/office/drawing/2014/main" id="{CBD9BA0D-C9FF-4236-846E-415FF164BCC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251;p51">
                <a:extLst>
                  <a:ext uri="{FF2B5EF4-FFF2-40B4-BE49-F238E27FC236}">
                    <a16:creationId xmlns:a16="http://schemas.microsoft.com/office/drawing/2014/main" id="{DB9FE920-3C6A-124E-DCC9-7BFD21847FAF}"/>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252;p51">
                <a:extLst>
                  <a:ext uri="{FF2B5EF4-FFF2-40B4-BE49-F238E27FC236}">
                    <a16:creationId xmlns:a16="http://schemas.microsoft.com/office/drawing/2014/main" id="{0C8C338A-494E-05C6-D9CB-AB64A8C3CC73}"/>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253;p51">
                <a:extLst>
                  <a:ext uri="{FF2B5EF4-FFF2-40B4-BE49-F238E27FC236}">
                    <a16:creationId xmlns:a16="http://schemas.microsoft.com/office/drawing/2014/main" id="{1D718E17-21DB-1FB9-68D9-AB527FFFB43C}"/>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254;p51">
                <a:extLst>
                  <a:ext uri="{FF2B5EF4-FFF2-40B4-BE49-F238E27FC236}">
                    <a16:creationId xmlns:a16="http://schemas.microsoft.com/office/drawing/2014/main" id="{0CB1FEB8-AFA6-032A-5FCA-6D6DD7AA7F24}"/>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255;p51">
                <a:extLst>
                  <a:ext uri="{FF2B5EF4-FFF2-40B4-BE49-F238E27FC236}">
                    <a16:creationId xmlns:a16="http://schemas.microsoft.com/office/drawing/2014/main" id="{49FD32EF-7A8B-5648-DD37-8A1957D2C0C8}"/>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256;p51">
                <a:extLst>
                  <a:ext uri="{FF2B5EF4-FFF2-40B4-BE49-F238E27FC236}">
                    <a16:creationId xmlns:a16="http://schemas.microsoft.com/office/drawing/2014/main" id="{0E76B2FD-F522-BBCF-1DC3-42F60644F365}"/>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257;p51">
                <a:extLst>
                  <a:ext uri="{FF2B5EF4-FFF2-40B4-BE49-F238E27FC236}">
                    <a16:creationId xmlns:a16="http://schemas.microsoft.com/office/drawing/2014/main" id="{BE33B91E-C288-F2FA-9F98-0D5D4832DE02}"/>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258;p51">
                <a:extLst>
                  <a:ext uri="{FF2B5EF4-FFF2-40B4-BE49-F238E27FC236}">
                    <a16:creationId xmlns:a16="http://schemas.microsoft.com/office/drawing/2014/main" id="{322A87CD-BAB4-AC29-651E-589EB09CF7B2}"/>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259;p51">
                <a:extLst>
                  <a:ext uri="{FF2B5EF4-FFF2-40B4-BE49-F238E27FC236}">
                    <a16:creationId xmlns:a16="http://schemas.microsoft.com/office/drawing/2014/main" id="{15DCC34E-296A-DF6B-1B7C-4E3B04048F6E}"/>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260;p51">
                <a:extLst>
                  <a:ext uri="{FF2B5EF4-FFF2-40B4-BE49-F238E27FC236}">
                    <a16:creationId xmlns:a16="http://schemas.microsoft.com/office/drawing/2014/main" id="{6F3F6F67-E11A-C4B5-7B45-814141E5EEA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261;p51">
                <a:extLst>
                  <a:ext uri="{FF2B5EF4-FFF2-40B4-BE49-F238E27FC236}">
                    <a16:creationId xmlns:a16="http://schemas.microsoft.com/office/drawing/2014/main" id="{CB0803F8-5FDF-2769-4236-5316FEAA5DBC}"/>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262;p51">
                <a:extLst>
                  <a:ext uri="{FF2B5EF4-FFF2-40B4-BE49-F238E27FC236}">
                    <a16:creationId xmlns:a16="http://schemas.microsoft.com/office/drawing/2014/main" id="{B1F41BE3-39F4-4466-94EF-6C29F70AF3B0}"/>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263;p51">
                <a:extLst>
                  <a:ext uri="{FF2B5EF4-FFF2-40B4-BE49-F238E27FC236}">
                    <a16:creationId xmlns:a16="http://schemas.microsoft.com/office/drawing/2014/main" id="{817DA414-B1D3-4E2E-F5B8-1019E34572EB}"/>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264;p51">
                <a:extLst>
                  <a:ext uri="{FF2B5EF4-FFF2-40B4-BE49-F238E27FC236}">
                    <a16:creationId xmlns:a16="http://schemas.microsoft.com/office/drawing/2014/main" id="{5D1A3D80-E619-F626-B6F9-0D717E5A2F62}"/>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265;p51">
                <a:extLst>
                  <a:ext uri="{FF2B5EF4-FFF2-40B4-BE49-F238E27FC236}">
                    <a16:creationId xmlns:a16="http://schemas.microsoft.com/office/drawing/2014/main" id="{749BBC2F-249F-4B96-278D-F728616EC368}"/>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266;p51">
                <a:extLst>
                  <a:ext uri="{FF2B5EF4-FFF2-40B4-BE49-F238E27FC236}">
                    <a16:creationId xmlns:a16="http://schemas.microsoft.com/office/drawing/2014/main" id="{B52E4A9D-A9EB-FE70-4FFD-CEA93D208184}"/>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267;p51">
                <a:extLst>
                  <a:ext uri="{FF2B5EF4-FFF2-40B4-BE49-F238E27FC236}">
                    <a16:creationId xmlns:a16="http://schemas.microsoft.com/office/drawing/2014/main" id="{E44667FB-3F99-33FF-5DE4-D0939885A7AA}"/>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268;p51">
                <a:extLst>
                  <a:ext uri="{FF2B5EF4-FFF2-40B4-BE49-F238E27FC236}">
                    <a16:creationId xmlns:a16="http://schemas.microsoft.com/office/drawing/2014/main" id="{285F6676-E29B-4094-D7F6-8A160A47B174}"/>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269;p51">
                <a:extLst>
                  <a:ext uri="{FF2B5EF4-FFF2-40B4-BE49-F238E27FC236}">
                    <a16:creationId xmlns:a16="http://schemas.microsoft.com/office/drawing/2014/main" id="{0A38EA15-F2C6-5BB7-A998-467636FAE070}"/>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270;p51">
                <a:extLst>
                  <a:ext uri="{FF2B5EF4-FFF2-40B4-BE49-F238E27FC236}">
                    <a16:creationId xmlns:a16="http://schemas.microsoft.com/office/drawing/2014/main" id="{424A7813-4C80-F40A-4956-C1224E32F4E2}"/>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271;p51">
                <a:extLst>
                  <a:ext uri="{FF2B5EF4-FFF2-40B4-BE49-F238E27FC236}">
                    <a16:creationId xmlns:a16="http://schemas.microsoft.com/office/drawing/2014/main" id="{EFFC1AB3-A240-BC8A-3FFC-3982FEC6B62F}"/>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272;p51">
                <a:extLst>
                  <a:ext uri="{FF2B5EF4-FFF2-40B4-BE49-F238E27FC236}">
                    <a16:creationId xmlns:a16="http://schemas.microsoft.com/office/drawing/2014/main" id="{74D23E80-7C20-E025-7EE0-0A145A0DE271}"/>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273;p51">
                <a:extLst>
                  <a:ext uri="{FF2B5EF4-FFF2-40B4-BE49-F238E27FC236}">
                    <a16:creationId xmlns:a16="http://schemas.microsoft.com/office/drawing/2014/main" id="{738242B2-EA8B-CF82-0F7A-C01FE1331FF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274;p51">
                <a:extLst>
                  <a:ext uri="{FF2B5EF4-FFF2-40B4-BE49-F238E27FC236}">
                    <a16:creationId xmlns:a16="http://schemas.microsoft.com/office/drawing/2014/main" id="{BDEE161C-98CF-400B-3564-998F1441A1FB}"/>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275;p51">
                <a:extLst>
                  <a:ext uri="{FF2B5EF4-FFF2-40B4-BE49-F238E27FC236}">
                    <a16:creationId xmlns:a16="http://schemas.microsoft.com/office/drawing/2014/main" id="{02CD6021-B79D-CC1C-CDBA-6CDD0A08D35F}"/>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276;p51">
                <a:extLst>
                  <a:ext uri="{FF2B5EF4-FFF2-40B4-BE49-F238E27FC236}">
                    <a16:creationId xmlns:a16="http://schemas.microsoft.com/office/drawing/2014/main" id="{203318D3-9677-C88C-FAA1-BCE4B5C7550D}"/>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277;p51">
                <a:extLst>
                  <a:ext uri="{FF2B5EF4-FFF2-40B4-BE49-F238E27FC236}">
                    <a16:creationId xmlns:a16="http://schemas.microsoft.com/office/drawing/2014/main" id="{5ACF57AC-8424-F9F0-8D04-12DC59B3018F}"/>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278;p51">
                <a:extLst>
                  <a:ext uri="{FF2B5EF4-FFF2-40B4-BE49-F238E27FC236}">
                    <a16:creationId xmlns:a16="http://schemas.microsoft.com/office/drawing/2014/main" id="{CE1746A6-C006-59D8-7515-DCCAD2EEE370}"/>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279;p51">
                <a:extLst>
                  <a:ext uri="{FF2B5EF4-FFF2-40B4-BE49-F238E27FC236}">
                    <a16:creationId xmlns:a16="http://schemas.microsoft.com/office/drawing/2014/main" id="{0E1E7710-B7A2-3AA9-BFB3-32AB0F81BAD0}"/>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280;p51">
                <a:extLst>
                  <a:ext uri="{FF2B5EF4-FFF2-40B4-BE49-F238E27FC236}">
                    <a16:creationId xmlns:a16="http://schemas.microsoft.com/office/drawing/2014/main" id="{78156FF4-7608-006F-6AEB-C94659D0E6B5}"/>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281;p51">
                <a:extLst>
                  <a:ext uri="{FF2B5EF4-FFF2-40B4-BE49-F238E27FC236}">
                    <a16:creationId xmlns:a16="http://schemas.microsoft.com/office/drawing/2014/main" id="{733EA9ED-378A-BA70-0754-E55BC58A603B}"/>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282;p51">
                <a:extLst>
                  <a:ext uri="{FF2B5EF4-FFF2-40B4-BE49-F238E27FC236}">
                    <a16:creationId xmlns:a16="http://schemas.microsoft.com/office/drawing/2014/main" id="{3E023E4D-C76D-4242-7872-B3B8C07D2E75}"/>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283;p51">
                <a:extLst>
                  <a:ext uri="{FF2B5EF4-FFF2-40B4-BE49-F238E27FC236}">
                    <a16:creationId xmlns:a16="http://schemas.microsoft.com/office/drawing/2014/main" id="{8B3D2DB9-9042-69A2-6CD1-9A67A2F15CB0}"/>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284;p51">
                <a:extLst>
                  <a:ext uri="{FF2B5EF4-FFF2-40B4-BE49-F238E27FC236}">
                    <a16:creationId xmlns:a16="http://schemas.microsoft.com/office/drawing/2014/main" id="{4A9301AD-D644-2156-4DFE-AD8648AB3D49}"/>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285;p51">
                <a:extLst>
                  <a:ext uri="{FF2B5EF4-FFF2-40B4-BE49-F238E27FC236}">
                    <a16:creationId xmlns:a16="http://schemas.microsoft.com/office/drawing/2014/main" id="{2514C687-5105-53A3-6421-F16DF19AB500}"/>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286;p51">
                <a:extLst>
                  <a:ext uri="{FF2B5EF4-FFF2-40B4-BE49-F238E27FC236}">
                    <a16:creationId xmlns:a16="http://schemas.microsoft.com/office/drawing/2014/main" id="{CDB1396E-623F-36A2-EFEB-B6B2A398EA3C}"/>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287;p51">
                <a:extLst>
                  <a:ext uri="{FF2B5EF4-FFF2-40B4-BE49-F238E27FC236}">
                    <a16:creationId xmlns:a16="http://schemas.microsoft.com/office/drawing/2014/main" id="{53E5CC7F-5454-4FBB-A960-593459B42981}"/>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36" name="Google Shape;1288;p51">
            <a:extLst>
              <a:ext uri="{FF2B5EF4-FFF2-40B4-BE49-F238E27FC236}">
                <a16:creationId xmlns:a16="http://schemas.microsoft.com/office/drawing/2014/main" id="{39E55F1E-4A00-2853-8FF9-320D2F9F5831}"/>
              </a:ext>
            </a:extLst>
          </p:cNvPr>
          <p:cNvGrpSpPr/>
          <p:nvPr/>
        </p:nvGrpSpPr>
        <p:grpSpPr>
          <a:xfrm rot="541442">
            <a:off x="786275" y="2361986"/>
            <a:ext cx="1610857" cy="2196357"/>
            <a:chOff x="1290475" y="2139165"/>
            <a:chExt cx="1625875" cy="2216834"/>
          </a:xfrm>
        </p:grpSpPr>
        <p:sp>
          <p:nvSpPr>
            <p:cNvPr id="1437" name="Google Shape;1289;p51">
              <a:extLst>
                <a:ext uri="{FF2B5EF4-FFF2-40B4-BE49-F238E27FC236}">
                  <a16:creationId xmlns:a16="http://schemas.microsoft.com/office/drawing/2014/main" id="{3FBC0089-0091-C7B7-B126-5595D6779B9D}"/>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290;p51">
              <a:extLst>
                <a:ext uri="{FF2B5EF4-FFF2-40B4-BE49-F238E27FC236}">
                  <a16:creationId xmlns:a16="http://schemas.microsoft.com/office/drawing/2014/main" id="{26761B4F-7255-3859-D1A4-98B1D19EE3FA}"/>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291;p51">
              <a:extLst>
                <a:ext uri="{FF2B5EF4-FFF2-40B4-BE49-F238E27FC236}">
                  <a16:creationId xmlns:a16="http://schemas.microsoft.com/office/drawing/2014/main" id="{95CDD4F7-822F-0309-B54E-4E91E9CE4E7C}"/>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292;p51">
              <a:extLst>
                <a:ext uri="{FF2B5EF4-FFF2-40B4-BE49-F238E27FC236}">
                  <a16:creationId xmlns:a16="http://schemas.microsoft.com/office/drawing/2014/main" id="{7B3663BF-5369-13A2-929A-60CC32307BA5}"/>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 name="Google Shape;1576;p57">
            <a:extLst>
              <a:ext uri="{FF2B5EF4-FFF2-40B4-BE49-F238E27FC236}">
                <a16:creationId xmlns:a16="http://schemas.microsoft.com/office/drawing/2014/main" id="{29B0673E-BF00-B9A4-3CA4-A4A77CDF32F1}"/>
              </a:ext>
            </a:extLst>
          </p:cNvPr>
          <p:cNvGrpSpPr/>
          <p:nvPr/>
        </p:nvGrpSpPr>
        <p:grpSpPr>
          <a:xfrm>
            <a:off x="2220210" y="2785363"/>
            <a:ext cx="2123747" cy="806724"/>
            <a:chOff x="5048038" y="1385803"/>
            <a:chExt cx="2123747" cy="734746"/>
          </a:xfrm>
        </p:grpSpPr>
        <p:grpSp>
          <p:nvGrpSpPr>
            <p:cNvPr id="1442" name="Google Shape;1577;p57">
              <a:extLst>
                <a:ext uri="{FF2B5EF4-FFF2-40B4-BE49-F238E27FC236}">
                  <a16:creationId xmlns:a16="http://schemas.microsoft.com/office/drawing/2014/main" id="{6F589EFE-7CE8-6AF1-54F4-C65DF6EDB598}"/>
                </a:ext>
              </a:extLst>
            </p:cNvPr>
            <p:cNvGrpSpPr/>
            <p:nvPr/>
          </p:nvGrpSpPr>
          <p:grpSpPr>
            <a:xfrm>
              <a:off x="6386972" y="1385803"/>
              <a:ext cx="784812" cy="734746"/>
              <a:chOff x="1907550" y="-638278"/>
              <a:chExt cx="956505" cy="895486"/>
            </a:xfrm>
          </p:grpSpPr>
          <p:sp>
            <p:nvSpPr>
              <p:cNvPr id="1449" name="Google Shape;1578;p57">
                <a:extLst>
                  <a:ext uri="{FF2B5EF4-FFF2-40B4-BE49-F238E27FC236}">
                    <a16:creationId xmlns:a16="http://schemas.microsoft.com/office/drawing/2014/main" id="{0846361F-A1E3-291A-F78B-99407E378833}"/>
                  </a:ext>
                </a:extLst>
              </p:cNvPr>
              <p:cNvSpPr/>
              <p:nvPr/>
            </p:nvSpPr>
            <p:spPr>
              <a:xfrm>
                <a:off x="1978052" y="-577921"/>
                <a:ext cx="389159" cy="352517"/>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579;p57">
                <a:extLst>
                  <a:ext uri="{FF2B5EF4-FFF2-40B4-BE49-F238E27FC236}">
                    <a16:creationId xmlns:a16="http://schemas.microsoft.com/office/drawing/2014/main" id="{152AE269-B951-C5B3-3B33-FF8F83DE4215}"/>
                  </a:ext>
                </a:extLst>
              </p:cNvPr>
              <p:cNvSpPr/>
              <p:nvPr/>
            </p:nvSpPr>
            <p:spPr>
              <a:xfrm>
                <a:off x="2364698" y="-575516"/>
                <a:ext cx="303644" cy="304947"/>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580;p57">
                <a:extLst>
                  <a:ext uri="{FF2B5EF4-FFF2-40B4-BE49-F238E27FC236}">
                    <a16:creationId xmlns:a16="http://schemas.microsoft.com/office/drawing/2014/main" id="{6BDACF9A-A18E-E67E-E5EC-1DC875B2E602}"/>
                  </a:ext>
                </a:extLst>
              </p:cNvPr>
              <p:cNvSpPr/>
              <p:nvPr/>
            </p:nvSpPr>
            <p:spPr>
              <a:xfrm>
                <a:off x="1907550" y="-638278"/>
                <a:ext cx="956505" cy="895486"/>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3" name="Google Shape;1581;p57">
              <a:extLst>
                <a:ext uri="{FF2B5EF4-FFF2-40B4-BE49-F238E27FC236}">
                  <a16:creationId xmlns:a16="http://schemas.microsoft.com/office/drawing/2014/main" id="{C6437EBA-A90C-FBD4-E056-F59D652F5065}"/>
                </a:ext>
              </a:extLst>
            </p:cNvPr>
            <p:cNvSpPr/>
            <p:nvPr/>
          </p:nvSpPr>
          <p:spPr>
            <a:xfrm>
              <a:off x="5788662" y="1423656"/>
              <a:ext cx="659087" cy="659042"/>
            </a:xfrm>
            <a:custGeom>
              <a:avLst/>
              <a:gdLst/>
              <a:ahLst/>
              <a:cxnLst/>
              <a:rect l="l" t="t" r="r" b="b"/>
              <a:pathLst>
                <a:path w="17715" h="17715" extrusionOk="0">
                  <a:moveTo>
                    <a:pt x="8863" y="1"/>
                  </a:moveTo>
                  <a:cubicBezTo>
                    <a:pt x="7918" y="1"/>
                    <a:pt x="7065" y="124"/>
                    <a:pt x="6203" y="381"/>
                  </a:cubicBezTo>
                  <a:cubicBezTo>
                    <a:pt x="3677" y="1192"/>
                    <a:pt x="1674" y="3030"/>
                    <a:pt x="647" y="5474"/>
                  </a:cubicBezTo>
                  <a:cubicBezTo>
                    <a:pt x="391" y="6162"/>
                    <a:pt x="175" y="6932"/>
                    <a:pt x="42" y="7703"/>
                  </a:cubicBezTo>
                  <a:cubicBezTo>
                    <a:pt x="1" y="8082"/>
                    <a:pt x="1" y="8473"/>
                    <a:pt x="1" y="8853"/>
                  </a:cubicBezTo>
                  <a:cubicBezTo>
                    <a:pt x="1" y="9541"/>
                    <a:pt x="83" y="10218"/>
                    <a:pt x="216" y="10865"/>
                  </a:cubicBezTo>
                  <a:cubicBezTo>
                    <a:pt x="391" y="11677"/>
                    <a:pt x="689" y="12447"/>
                    <a:pt x="1069" y="13135"/>
                  </a:cubicBezTo>
                  <a:cubicBezTo>
                    <a:pt x="1418" y="13771"/>
                    <a:pt x="1839" y="14326"/>
                    <a:pt x="2352" y="14891"/>
                  </a:cubicBezTo>
                  <a:cubicBezTo>
                    <a:pt x="2568" y="15096"/>
                    <a:pt x="2783" y="15312"/>
                    <a:pt x="2999" y="15527"/>
                  </a:cubicBezTo>
                  <a:cubicBezTo>
                    <a:pt x="3636" y="16082"/>
                    <a:pt x="4406" y="16554"/>
                    <a:pt x="5176" y="16944"/>
                  </a:cubicBezTo>
                  <a:cubicBezTo>
                    <a:pt x="5823" y="17201"/>
                    <a:pt x="6460" y="17407"/>
                    <a:pt x="7148" y="17540"/>
                  </a:cubicBezTo>
                  <a:cubicBezTo>
                    <a:pt x="7702" y="17663"/>
                    <a:pt x="8257" y="17715"/>
                    <a:pt x="8863" y="17715"/>
                  </a:cubicBezTo>
                  <a:cubicBezTo>
                    <a:pt x="9284" y="17715"/>
                    <a:pt x="9756" y="17663"/>
                    <a:pt x="10187" y="17622"/>
                  </a:cubicBezTo>
                  <a:cubicBezTo>
                    <a:pt x="12539" y="17242"/>
                    <a:pt x="14593" y="16000"/>
                    <a:pt x="15917" y="14162"/>
                  </a:cubicBezTo>
                  <a:cubicBezTo>
                    <a:pt x="16728" y="13135"/>
                    <a:pt x="17283" y="11892"/>
                    <a:pt x="17540" y="10568"/>
                  </a:cubicBezTo>
                  <a:cubicBezTo>
                    <a:pt x="17632" y="10013"/>
                    <a:pt x="17714" y="9448"/>
                    <a:pt x="17714" y="8853"/>
                  </a:cubicBezTo>
                  <a:cubicBezTo>
                    <a:pt x="17714" y="8165"/>
                    <a:pt x="17632" y="7528"/>
                    <a:pt x="17458" y="6881"/>
                  </a:cubicBezTo>
                  <a:cubicBezTo>
                    <a:pt x="17160" y="5474"/>
                    <a:pt x="16513" y="4191"/>
                    <a:pt x="15619" y="3123"/>
                  </a:cubicBezTo>
                  <a:cubicBezTo>
                    <a:pt x="14418" y="1747"/>
                    <a:pt x="12837" y="720"/>
                    <a:pt x="11040" y="258"/>
                  </a:cubicBezTo>
                  <a:cubicBezTo>
                    <a:pt x="10485" y="124"/>
                    <a:pt x="9889" y="42"/>
                    <a:pt x="9284"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4" name="Google Shape;1582;p57">
              <a:extLst>
                <a:ext uri="{FF2B5EF4-FFF2-40B4-BE49-F238E27FC236}">
                  <a16:creationId xmlns:a16="http://schemas.microsoft.com/office/drawing/2014/main" id="{B8023225-7049-D61F-778F-E482F5DD96BD}"/>
                </a:ext>
              </a:extLst>
            </p:cNvPr>
            <p:cNvGrpSpPr/>
            <p:nvPr/>
          </p:nvGrpSpPr>
          <p:grpSpPr>
            <a:xfrm>
              <a:off x="5048038" y="1400569"/>
              <a:ext cx="740624" cy="705215"/>
              <a:chOff x="867500" y="-674000"/>
              <a:chExt cx="783398" cy="745943"/>
            </a:xfrm>
          </p:grpSpPr>
          <p:sp>
            <p:nvSpPr>
              <p:cNvPr id="1445" name="Google Shape;1583;p57">
                <a:extLst>
                  <a:ext uri="{FF2B5EF4-FFF2-40B4-BE49-F238E27FC236}">
                    <a16:creationId xmlns:a16="http://schemas.microsoft.com/office/drawing/2014/main" id="{05B5CE40-4D91-DA2A-8169-67DECEF21953}"/>
                  </a:ext>
                </a:extLst>
              </p:cNvPr>
              <p:cNvSpPr/>
              <p:nvPr/>
            </p:nvSpPr>
            <p:spPr>
              <a:xfrm>
                <a:off x="1521874" y="-246862"/>
                <a:ext cx="129024" cy="150886"/>
              </a:xfrm>
              <a:custGeom>
                <a:avLst/>
                <a:gdLst/>
                <a:ahLst/>
                <a:cxnLst/>
                <a:rect l="l" t="t" r="r" b="b"/>
                <a:pathLst>
                  <a:path w="2219" h="2595" extrusionOk="0">
                    <a:moveTo>
                      <a:pt x="1177" y="0"/>
                    </a:moveTo>
                    <a:cubicBezTo>
                      <a:pt x="1080" y="0"/>
                      <a:pt x="983" y="10"/>
                      <a:pt x="894" y="27"/>
                    </a:cubicBezTo>
                    <a:cubicBezTo>
                      <a:pt x="678" y="68"/>
                      <a:pt x="463" y="161"/>
                      <a:pt x="257" y="243"/>
                    </a:cubicBezTo>
                    <a:cubicBezTo>
                      <a:pt x="165" y="972"/>
                      <a:pt x="124" y="1660"/>
                      <a:pt x="42" y="2379"/>
                    </a:cubicBezTo>
                    <a:cubicBezTo>
                      <a:pt x="1" y="2471"/>
                      <a:pt x="83" y="2512"/>
                      <a:pt x="124" y="2594"/>
                    </a:cubicBezTo>
                    <a:cubicBezTo>
                      <a:pt x="678" y="2594"/>
                      <a:pt x="1233" y="2430"/>
                      <a:pt x="1664" y="2040"/>
                    </a:cubicBezTo>
                    <a:cubicBezTo>
                      <a:pt x="2054" y="1660"/>
                      <a:pt x="2219" y="1013"/>
                      <a:pt x="2003" y="500"/>
                    </a:cubicBezTo>
                    <a:cubicBezTo>
                      <a:pt x="1921" y="325"/>
                      <a:pt x="1746" y="161"/>
                      <a:pt x="1582" y="68"/>
                    </a:cubicBezTo>
                    <a:cubicBezTo>
                      <a:pt x="1456" y="20"/>
                      <a:pt x="1315" y="0"/>
                      <a:pt x="117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584;p57">
                <a:extLst>
                  <a:ext uri="{FF2B5EF4-FFF2-40B4-BE49-F238E27FC236}">
                    <a16:creationId xmlns:a16="http://schemas.microsoft.com/office/drawing/2014/main" id="{70D9FBF3-6F1B-5E4E-A231-C997C77752DA}"/>
                  </a:ext>
                </a:extLst>
              </p:cNvPr>
              <p:cNvSpPr/>
              <p:nvPr/>
            </p:nvSpPr>
            <p:spPr>
              <a:xfrm>
                <a:off x="867500" y="-261806"/>
                <a:ext cx="129024" cy="150886"/>
              </a:xfrm>
              <a:custGeom>
                <a:avLst/>
                <a:gdLst/>
                <a:ahLst/>
                <a:cxnLst/>
                <a:rect l="l" t="t" r="r" b="b"/>
                <a:pathLst>
                  <a:path w="2219" h="2595" extrusionOk="0">
                    <a:moveTo>
                      <a:pt x="1044" y="0"/>
                    </a:moveTo>
                    <a:cubicBezTo>
                      <a:pt x="911" y="0"/>
                      <a:pt x="780" y="20"/>
                      <a:pt x="678" y="69"/>
                    </a:cubicBezTo>
                    <a:cubicBezTo>
                      <a:pt x="472" y="161"/>
                      <a:pt x="339" y="325"/>
                      <a:pt x="257" y="541"/>
                    </a:cubicBezTo>
                    <a:cubicBezTo>
                      <a:pt x="0" y="1013"/>
                      <a:pt x="164" y="1660"/>
                      <a:pt x="596" y="2040"/>
                    </a:cubicBezTo>
                    <a:cubicBezTo>
                      <a:pt x="986" y="2430"/>
                      <a:pt x="1581" y="2595"/>
                      <a:pt x="2136" y="2595"/>
                    </a:cubicBezTo>
                    <a:cubicBezTo>
                      <a:pt x="2136" y="2554"/>
                      <a:pt x="2218" y="2471"/>
                      <a:pt x="2218" y="2430"/>
                    </a:cubicBezTo>
                    <a:cubicBezTo>
                      <a:pt x="2136" y="1701"/>
                      <a:pt x="2054" y="1013"/>
                      <a:pt x="1961" y="284"/>
                    </a:cubicBezTo>
                    <a:cubicBezTo>
                      <a:pt x="1756" y="161"/>
                      <a:pt x="1540" y="120"/>
                      <a:pt x="1325" y="27"/>
                    </a:cubicBezTo>
                    <a:cubicBezTo>
                      <a:pt x="1235" y="10"/>
                      <a:pt x="1139" y="0"/>
                      <a:pt x="1044"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585;p57">
                <a:extLst>
                  <a:ext uri="{FF2B5EF4-FFF2-40B4-BE49-F238E27FC236}">
                    <a16:creationId xmlns:a16="http://schemas.microsoft.com/office/drawing/2014/main" id="{99EBE2E1-F8CF-C9CF-9017-1DC1DC30AAF0}"/>
                  </a:ext>
                </a:extLst>
              </p:cNvPr>
              <p:cNvSpPr/>
              <p:nvPr/>
            </p:nvSpPr>
            <p:spPr>
              <a:xfrm>
                <a:off x="949253" y="-583525"/>
                <a:ext cx="652096" cy="655469"/>
              </a:xfrm>
              <a:custGeom>
                <a:avLst/>
                <a:gdLst/>
                <a:ahLst/>
                <a:cxnLst/>
                <a:rect l="l" t="t" r="r" b="b"/>
                <a:pathLst>
                  <a:path w="11215" h="11273" extrusionOk="0">
                    <a:moveTo>
                      <a:pt x="5228" y="0"/>
                    </a:moveTo>
                    <a:cubicBezTo>
                      <a:pt x="4139" y="0"/>
                      <a:pt x="3132" y="189"/>
                      <a:pt x="2486" y="518"/>
                    </a:cubicBezTo>
                    <a:cubicBezTo>
                      <a:pt x="473" y="1494"/>
                      <a:pt x="350" y="4451"/>
                      <a:pt x="350" y="4451"/>
                    </a:cubicBezTo>
                    <a:cubicBezTo>
                      <a:pt x="350" y="4451"/>
                      <a:pt x="1" y="6331"/>
                      <a:pt x="514" y="8600"/>
                    </a:cubicBezTo>
                    <a:cubicBezTo>
                      <a:pt x="930" y="10332"/>
                      <a:pt x="3226" y="11273"/>
                      <a:pt x="5465" y="11273"/>
                    </a:cubicBezTo>
                    <a:cubicBezTo>
                      <a:pt x="6214" y="11273"/>
                      <a:pt x="6956" y="11168"/>
                      <a:pt x="7620" y="10952"/>
                    </a:cubicBezTo>
                    <a:cubicBezTo>
                      <a:pt x="10270" y="10099"/>
                      <a:pt x="11214" y="6166"/>
                      <a:pt x="10619" y="2993"/>
                    </a:cubicBezTo>
                    <a:cubicBezTo>
                      <a:pt x="10207" y="846"/>
                      <a:pt x="7533" y="0"/>
                      <a:pt x="5228"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586;p57">
                <a:extLst>
                  <a:ext uri="{FF2B5EF4-FFF2-40B4-BE49-F238E27FC236}">
                    <a16:creationId xmlns:a16="http://schemas.microsoft.com/office/drawing/2014/main" id="{B6586C05-121A-1926-6EB6-2B447BE47A9A}"/>
                  </a:ext>
                </a:extLst>
              </p:cNvPr>
              <p:cNvSpPr/>
              <p:nvPr/>
            </p:nvSpPr>
            <p:spPr>
              <a:xfrm>
                <a:off x="921808" y="-674000"/>
                <a:ext cx="692100" cy="446030"/>
              </a:xfrm>
              <a:custGeom>
                <a:avLst/>
                <a:gdLst/>
                <a:ahLst/>
                <a:cxnLst/>
                <a:rect l="l" t="t" r="r" b="b"/>
                <a:pathLst>
                  <a:path w="11903" h="7671" extrusionOk="0">
                    <a:moveTo>
                      <a:pt x="5887" y="0"/>
                    </a:moveTo>
                    <a:cubicBezTo>
                      <a:pt x="5526" y="0"/>
                      <a:pt x="5162" y="35"/>
                      <a:pt x="4796" y="103"/>
                    </a:cubicBezTo>
                    <a:cubicBezTo>
                      <a:pt x="3903" y="277"/>
                      <a:pt x="3040" y="657"/>
                      <a:pt x="2311" y="1253"/>
                    </a:cubicBezTo>
                    <a:cubicBezTo>
                      <a:pt x="2054" y="1469"/>
                      <a:pt x="1849" y="1684"/>
                      <a:pt x="1674" y="1982"/>
                    </a:cubicBezTo>
                    <a:cubicBezTo>
                      <a:pt x="1592" y="2157"/>
                      <a:pt x="1541" y="2372"/>
                      <a:pt x="1592" y="2537"/>
                    </a:cubicBezTo>
                    <a:cubicBezTo>
                      <a:pt x="1335" y="2537"/>
                      <a:pt x="1120" y="2588"/>
                      <a:pt x="945" y="2752"/>
                    </a:cubicBezTo>
                    <a:cubicBezTo>
                      <a:pt x="730" y="2886"/>
                      <a:pt x="647" y="3101"/>
                      <a:pt x="514" y="3307"/>
                    </a:cubicBezTo>
                    <a:cubicBezTo>
                      <a:pt x="52" y="4467"/>
                      <a:pt x="1" y="5833"/>
                      <a:pt x="134" y="7075"/>
                    </a:cubicBezTo>
                    <a:cubicBezTo>
                      <a:pt x="134" y="7055"/>
                      <a:pt x="144" y="7045"/>
                      <a:pt x="160" y="7045"/>
                    </a:cubicBezTo>
                    <a:cubicBezTo>
                      <a:pt x="175" y="7045"/>
                      <a:pt x="196" y="7055"/>
                      <a:pt x="216" y="7075"/>
                    </a:cubicBezTo>
                    <a:cubicBezTo>
                      <a:pt x="432" y="7158"/>
                      <a:pt x="647" y="7332"/>
                      <a:pt x="822" y="7507"/>
                    </a:cubicBezTo>
                    <a:cubicBezTo>
                      <a:pt x="986" y="7507"/>
                      <a:pt x="1120" y="7373"/>
                      <a:pt x="1243" y="7250"/>
                    </a:cubicBezTo>
                    <a:cubicBezTo>
                      <a:pt x="1377" y="7116"/>
                      <a:pt x="1418" y="6993"/>
                      <a:pt x="1500" y="6819"/>
                    </a:cubicBezTo>
                    <a:cubicBezTo>
                      <a:pt x="1633" y="6346"/>
                      <a:pt x="1674" y="5874"/>
                      <a:pt x="1541" y="5412"/>
                    </a:cubicBezTo>
                    <a:lnTo>
                      <a:pt x="1541" y="5412"/>
                    </a:lnTo>
                    <a:cubicBezTo>
                      <a:pt x="1570" y="5415"/>
                      <a:pt x="1599" y="5417"/>
                      <a:pt x="1628" y="5417"/>
                    </a:cubicBezTo>
                    <a:cubicBezTo>
                      <a:pt x="1958" y="5417"/>
                      <a:pt x="2329" y="5213"/>
                      <a:pt x="2527" y="4939"/>
                    </a:cubicBezTo>
                    <a:cubicBezTo>
                      <a:pt x="2742" y="4590"/>
                      <a:pt x="2783" y="4210"/>
                      <a:pt x="2742" y="3820"/>
                    </a:cubicBezTo>
                    <a:cubicBezTo>
                      <a:pt x="2742" y="3697"/>
                      <a:pt x="2701" y="3563"/>
                      <a:pt x="2660" y="3440"/>
                    </a:cubicBezTo>
                    <a:lnTo>
                      <a:pt x="2660" y="3440"/>
                    </a:lnTo>
                    <a:cubicBezTo>
                      <a:pt x="2824" y="3522"/>
                      <a:pt x="2999" y="3563"/>
                      <a:pt x="3215" y="3615"/>
                    </a:cubicBezTo>
                    <a:cubicBezTo>
                      <a:pt x="3595" y="3615"/>
                      <a:pt x="4026" y="3399"/>
                      <a:pt x="4324" y="3142"/>
                    </a:cubicBezTo>
                    <a:cubicBezTo>
                      <a:pt x="4621" y="2845"/>
                      <a:pt x="4837" y="2496"/>
                      <a:pt x="5053" y="2116"/>
                    </a:cubicBezTo>
                    <a:cubicBezTo>
                      <a:pt x="5094" y="2331"/>
                      <a:pt x="5135" y="2629"/>
                      <a:pt x="5268" y="2793"/>
                    </a:cubicBezTo>
                    <a:cubicBezTo>
                      <a:pt x="5509" y="3324"/>
                      <a:pt x="6131" y="3619"/>
                      <a:pt x="6699" y="3619"/>
                    </a:cubicBezTo>
                    <a:cubicBezTo>
                      <a:pt x="6736" y="3619"/>
                      <a:pt x="6772" y="3617"/>
                      <a:pt x="6809" y="3615"/>
                    </a:cubicBezTo>
                    <a:cubicBezTo>
                      <a:pt x="7445" y="3522"/>
                      <a:pt x="7959" y="3101"/>
                      <a:pt x="8267" y="2537"/>
                    </a:cubicBezTo>
                    <a:cubicBezTo>
                      <a:pt x="8267" y="2968"/>
                      <a:pt x="8431" y="3307"/>
                      <a:pt x="8647" y="3656"/>
                    </a:cubicBezTo>
                    <a:cubicBezTo>
                      <a:pt x="8904" y="3954"/>
                      <a:pt x="9201" y="4210"/>
                      <a:pt x="9551" y="4426"/>
                    </a:cubicBezTo>
                    <a:cubicBezTo>
                      <a:pt x="9818" y="4556"/>
                      <a:pt x="10112" y="4667"/>
                      <a:pt x="10416" y="4667"/>
                    </a:cubicBezTo>
                    <a:cubicBezTo>
                      <a:pt x="10497" y="4667"/>
                      <a:pt x="10578" y="4659"/>
                      <a:pt x="10660" y="4642"/>
                    </a:cubicBezTo>
                    <a:lnTo>
                      <a:pt x="10660" y="4642"/>
                    </a:lnTo>
                    <a:cubicBezTo>
                      <a:pt x="10526" y="5104"/>
                      <a:pt x="10618" y="5669"/>
                      <a:pt x="10875" y="6131"/>
                    </a:cubicBezTo>
                    <a:cubicBezTo>
                      <a:pt x="10660" y="6603"/>
                      <a:pt x="10742" y="7291"/>
                      <a:pt x="11132" y="7671"/>
                    </a:cubicBezTo>
                    <a:cubicBezTo>
                      <a:pt x="11512" y="7291"/>
                      <a:pt x="11727" y="6644"/>
                      <a:pt x="11810" y="6049"/>
                    </a:cubicBezTo>
                    <a:cubicBezTo>
                      <a:pt x="11902" y="5319"/>
                      <a:pt x="11810" y="4508"/>
                      <a:pt x="11512" y="3820"/>
                    </a:cubicBezTo>
                    <a:cubicBezTo>
                      <a:pt x="11553" y="3738"/>
                      <a:pt x="11604" y="3615"/>
                      <a:pt x="11645" y="3522"/>
                    </a:cubicBezTo>
                    <a:cubicBezTo>
                      <a:pt x="11727" y="3101"/>
                      <a:pt x="11686" y="2629"/>
                      <a:pt x="11553" y="2198"/>
                    </a:cubicBezTo>
                    <a:cubicBezTo>
                      <a:pt x="11430" y="1941"/>
                      <a:pt x="11296" y="1643"/>
                      <a:pt x="11091" y="1428"/>
                    </a:cubicBezTo>
                    <a:cubicBezTo>
                      <a:pt x="10742" y="1089"/>
                      <a:pt x="10228" y="873"/>
                      <a:pt x="9756" y="740"/>
                    </a:cubicBezTo>
                    <a:cubicBezTo>
                      <a:pt x="9501" y="672"/>
                      <a:pt x="9244" y="641"/>
                      <a:pt x="8985" y="641"/>
                    </a:cubicBezTo>
                    <a:cubicBezTo>
                      <a:pt x="8774" y="641"/>
                      <a:pt x="8561" y="662"/>
                      <a:pt x="8349" y="698"/>
                    </a:cubicBezTo>
                    <a:cubicBezTo>
                      <a:pt x="8092" y="616"/>
                      <a:pt x="7836" y="360"/>
                      <a:pt x="7579" y="277"/>
                    </a:cubicBezTo>
                    <a:cubicBezTo>
                      <a:pt x="7025" y="89"/>
                      <a:pt x="6459" y="0"/>
                      <a:pt x="588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52" name="Google Shape;1587;p57">
            <a:extLst>
              <a:ext uri="{FF2B5EF4-FFF2-40B4-BE49-F238E27FC236}">
                <a16:creationId xmlns:a16="http://schemas.microsoft.com/office/drawing/2014/main" id="{8D4EC3E5-A26F-CD96-6581-A103C50FE766}"/>
              </a:ext>
            </a:extLst>
          </p:cNvPr>
          <p:cNvGrpSpPr/>
          <p:nvPr/>
        </p:nvGrpSpPr>
        <p:grpSpPr>
          <a:xfrm>
            <a:off x="2960835" y="2830632"/>
            <a:ext cx="659087" cy="723604"/>
            <a:chOff x="4310000" y="1690850"/>
            <a:chExt cx="442875" cy="442875"/>
          </a:xfrm>
        </p:grpSpPr>
        <p:sp>
          <p:nvSpPr>
            <p:cNvPr id="1453" name="Google Shape;1588;p57">
              <a:extLst>
                <a:ext uri="{FF2B5EF4-FFF2-40B4-BE49-F238E27FC236}">
                  <a16:creationId xmlns:a16="http://schemas.microsoft.com/office/drawing/2014/main" id="{F240B507-D0CE-4FC9-4FED-826142ECD67A}"/>
                </a:ext>
              </a:extLst>
            </p:cNvPr>
            <p:cNvSpPr/>
            <p:nvPr/>
          </p:nvSpPr>
          <p:spPr>
            <a:xfrm>
              <a:off x="4310000" y="1690850"/>
              <a:ext cx="442875" cy="442875"/>
            </a:xfrm>
            <a:custGeom>
              <a:avLst/>
              <a:gdLst/>
              <a:ahLst/>
              <a:cxnLst/>
              <a:rect l="l" t="t" r="r" b="b"/>
              <a:pathLst>
                <a:path w="17715" h="17715" extrusionOk="0">
                  <a:moveTo>
                    <a:pt x="8863" y="1"/>
                  </a:moveTo>
                  <a:cubicBezTo>
                    <a:pt x="7918" y="1"/>
                    <a:pt x="7065" y="124"/>
                    <a:pt x="6203" y="381"/>
                  </a:cubicBezTo>
                  <a:cubicBezTo>
                    <a:pt x="3677" y="1192"/>
                    <a:pt x="1674" y="3030"/>
                    <a:pt x="647" y="5474"/>
                  </a:cubicBezTo>
                  <a:cubicBezTo>
                    <a:pt x="391" y="6162"/>
                    <a:pt x="175" y="6932"/>
                    <a:pt x="42" y="7703"/>
                  </a:cubicBezTo>
                  <a:cubicBezTo>
                    <a:pt x="1" y="8082"/>
                    <a:pt x="1" y="8473"/>
                    <a:pt x="1" y="8853"/>
                  </a:cubicBezTo>
                  <a:cubicBezTo>
                    <a:pt x="1" y="9541"/>
                    <a:pt x="83" y="10218"/>
                    <a:pt x="216" y="10865"/>
                  </a:cubicBezTo>
                  <a:cubicBezTo>
                    <a:pt x="391" y="11677"/>
                    <a:pt x="689" y="12447"/>
                    <a:pt x="1069" y="13135"/>
                  </a:cubicBezTo>
                  <a:cubicBezTo>
                    <a:pt x="1418" y="13771"/>
                    <a:pt x="1839" y="14326"/>
                    <a:pt x="2352" y="14891"/>
                  </a:cubicBezTo>
                  <a:cubicBezTo>
                    <a:pt x="2568" y="15096"/>
                    <a:pt x="2783" y="15312"/>
                    <a:pt x="2999" y="15527"/>
                  </a:cubicBezTo>
                  <a:cubicBezTo>
                    <a:pt x="3636" y="16082"/>
                    <a:pt x="4406" y="16554"/>
                    <a:pt x="5176" y="16944"/>
                  </a:cubicBezTo>
                  <a:cubicBezTo>
                    <a:pt x="5823" y="17201"/>
                    <a:pt x="6460" y="17407"/>
                    <a:pt x="7148" y="17540"/>
                  </a:cubicBezTo>
                  <a:cubicBezTo>
                    <a:pt x="7702" y="17663"/>
                    <a:pt x="8257" y="17715"/>
                    <a:pt x="8863" y="17715"/>
                  </a:cubicBezTo>
                  <a:cubicBezTo>
                    <a:pt x="9284" y="17715"/>
                    <a:pt x="9756" y="17663"/>
                    <a:pt x="10187" y="17622"/>
                  </a:cubicBezTo>
                  <a:cubicBezTo>
                    <a:pt x="12539" y="17242"/>
                    <a:pt x="14593" y="16000"/>
                    <a:pt x="15917" y="14162"/>
                  </a:cubicBezTo>
                  <a:cubicBezTo>
                    <a:pt x="16728" y="13135"/>
                    <a:pt x="17283" y="11892"/>
                    <a:pt x="17540" y="10568"/>
                  </a:cubicBezTo>
                  <a:cubicBezTo>
                    <a:pt x="17632" y="10013"/>
                    <a:pt x="17714" y="9448"/>
                    <a:pt x="17714" y="8853"/>
                  </a:cubicBezTo>
                  <a:cubicBezTo>
                    <a:pt x="17714" y="8165"/>
                    <a:pt x="17632" y="7528"/>
                    <a:pt x="17458" y="6881"/>
                  </a:cubicBezTo>
                  <a:cubicBezTo>
                    <a:pt x="17160" y="5474"/>
                    <a:pt x="16513" y="4191"/>
                    <a:pt x="15619" y="3123"/>
                  </a:cubicBezTo>
                  <a:cubicBezTo>
                    <a:pt x="14418" y="1747"/>
                    <a:pt x="12837" y="720"/>
                    <a:pt x="11040" y="258"/>
                  </a:cubicBezTo>
                  <a:cubicBezTo>
                    <a:pt x="10485" y="124"/>
                    <a:pt x="9889" y="42"/>
                    <a:pt x="9284"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589;p57">
              <a:extLst>
                <a:ext uri="{FF2B5EF4-FFF2-40B4-BE49-F238E27FC236}">
                  <a16:creationId xmlns:a16="http://schemas.microsoft.com/office/drawing/2014/main" id="{10D6F8E7-6BA6-39C9-C096-4FE5CB9BC38D}"/>
                </a:ext>
              </a:extLst>
            </p:cNvPr>
            <p:cNvSpPr/>
            <p:nvPr/>
          </p:nvSpPr>
          <p:spPr>
            <a:xfrm>
              <a:off x="4326175" y="1690850"/>
              <a:ext cx="228750" cy="438525"/>
            </a:xfrm>
            <a:custGeom>
              <a:avLst/>
              <a:gdLst/>
              <a:ahLst/>
              <a:cxnLst/>
              <a:rect l="l" t="t" r="r" b="b"/>
              <a:pathLst>
                <a:path w="9150" h="17541" extrusionOk="0">
                  <a:moveTo>
                    <a:pt x="8216" y="1"/>
                  </a:moveTo>
                  <a:cubicBezTo>
                    <a:pt x="7271" y="1"/>
                    <a:pt x="6418" y="124"/>
                    <a:pt x="5556" y="381"/>
                  </a:cubicBezTo>
                  <a:cubicBezTo>
                    <a:pt x="3030" y="1192"/>
                    <a:pt x="1027" y="3030"/>
                    <a:pt x="0" y="5474"/>
                  </a:cubicBezTo>
                  <a:cubicBezTo>
                    <a:pt x="83" y="5731"/>
                    <a:pt x="124" y="5988"/>
                    <a:pt x="257" y="6203"/>
                  </a:cubicBezTo>
                  <a:cubicBezTo>
                    <a:pt x="719" y="6973"/>
                    <a:pt x="1705" y="7230"/>
                    <a:pt x="2568" y="7394"/>
                  </a:cubicBezTo>
                  <a:cubicBezTo>
                    <a:pt x="2475" y="7744"/>
                    <a:pt x="2219" y="8000"/>
                    <a:pt x="2095" y="8339"/>
                  </a:cubicBezTo>
                  <a:cubicBezTo>
                    <a:pt x="1921" y="8812"/>
                    <a:pt x="2095" y="9407"/>
                    <a:pt x="2434" y="9797"/>
                  </a:cubicBezTo>
                  <a:cubicBezTo>
                    <a:pt x="2732" y="10218"/>
                    <a:pt x="3204" y="10475"/>
                    <a:pt x="3636" y="10783"/>
                  </a:cubicBezTo>
                  <a:cubicBezTo>
                    <a:pt x="3379" y="11338"/>
                    <a:pt x="2691" y="11502"/>
                    <a:pt x="2219" y="11892"/>
                  </a:cubicBezTo>
                  <a:cubicBezTo>
                    <a:pt x="1664" y="12272"/>
                    <a:pt x="1325" y="12960"/>
                    <a:pt x="1325" y="13648"/>
                  </a:cubicBezTo>
                  <a:cubicBezTo>
                    <a:pt x="1325" y="13771"/>
                    <a:pt x="1325" y="13946"/>
                    <a:pt x="1366" y="14069"/>
                  </a:cubicBezTo>
                  <a:cubicBezTo>
                    <a:pt x="1407" y="14377"/>
                    <a:pt x="1541" y="14634"/>
                    <a:pt x="1705" y="14891"/>
                  </a:cubicBezTo>
                  <a:cubicBezTo>
                    <a:pt x="1880" y="15147"/>
                    <a:pt x="2095" y="15353"/>
                    <a:pt x="2352" y="15527"/>
                  </a:cubicBezTo>
                  <a:cubicBezTo>
                    <a:pt x="2568" y="15661"/>
                    <a:pt x="2732" y="15743"/>
                    <a:pt x="2948" y="15784"/>
                  </a:cubicBezTo>
                  <a:cubicBezTo>
                    <a:pt x="3379" y="15918"/>
                    <a:pt x="3892" y="15866"/>
                    <a:pt x="4190" y="16174"/>
                  </a:cubicBezTo>
                  <a:cubicBezTo>
                    <a:pt x="4406" y="16380"/>
                    <a:pt x="4488" y="16636"/>
                    <a:pt x="4529" y="16944"/>
                  </a:cubicBezTo>
                  <a:cubicBezTo>
                    <a:pt x="5176" y="17201"/>
                    <a:pt x="5813" y="17407"/>
                    <a:pt x="6501" y="17540"/>
                  </a:cubicBezTo>
                  <a:cubicBezTo>
                    <a:pt x="6583" y="17365"/>
                    <a:pt x="6583" y="17201"/>
                    <a:pt x="6583" y="17027"/>
                  </a:cubicBezTo>
                  <a:cubicBezTo>
                    <a:pt x="6542" y="16770"/>
                    <a:pt x="6460" y="16513"/>
                    <a:pt x="6501" y="16256"/>
                  </a:cubicBezTo>
                  <a:cubicBezTo>
                    <a:pt x="6542" y="15661"/>
                    <a:pt x="7096" y="15230"/>
                    <a:pt x="7528" y="14839"/>
                  </a:cubicBezTo>
                  <a:cubicBezTo>
                    <a:pt x="7569" y="14757"/>
                    <a:pt x="7651" y="14675"/>
                    <a:pt x="7702" y="14583"/>
                  </a:cubicBezTo>
                  <a:cubicBezTo>
                    <a:pt x="8000" y="14162"/>
                    <a:pt x="8123" y="13556"/>
                    <a:pt x="7743" y="13258"/>
                  </a:cubicBezTo>
                  <a:cubicBezTo>
                    <a:pt x="7394" y="13001"/>
                    <a:pt x="6840" y="13094"/>
                    <a:pt x="6675" y="12703"/>
                  </a:cubicBezTo>
                  <a:cubicBezTo>
                    <a:pt x="6583" y="12488"/>
                    <a:pt x="6624" y="12231"/>
                    <a:pt x="6583" y="12015"/>
                  </a:cubicBezTo>
                  <a:cubicBezTo>
                    <a:pt x="6501" y="11635"/>
                    <a:pt x="6110" y="11420"/>
                    <a:pt x="5730" y="11338"/>
                  </a:cubicBezTo>
                  <a:cubicBezTo>
                    <a:pt x="5340" y="11245"/>
                    <a:pt x="4960" y="11245"/>
                    <a:pt x="4621" y="11122"/>
                  </a:cubicBezTo>
                  <a:cubicBezTo>
                    <a:pt x="4272" y="10947"/>
                    <a:pt x="3975" y="10568"/>
                    <a:pt x="4108" y="10177"/>
                  </a:cubicBezTo>
                  <a:cubicBezTo>
                    <a:pt x="4272" y="9756"/>
                    <a:pt x="4960" y="9756"/>
                    <a:pt x="5340" y="9448"/>
                  </a:cubicBezTo>
                  <a:cubicBezTo>
                    <a:pt x="5689" y="9192"/>
                    <a:pt x="5772" y="8729"/>
                    <a:pt x="6110" y="8555"/>
                  </a:cubicBezTo>
                  <a:cubicBezTo>
                    <a:pt x="6285" y="8421"/>
                    <a:pt x="6501" y="8380"/>
                    <a:pt x="6716" y="8339"/>
                  </a:cubicBezTo>
                  <a:cubicBezTo>
                    <a:pt x="7702" y="8082"/>
                    <a:pt x="8298" y="6973"/>
                    <a:pt x="8000" y="5988"/>
                  </a:cubicBezTo>
                  <a:cubicBezTo>
                    <a:pt x="7907" y="5731"/>
                    <a:pt x="7784" y="5515"/>
                    <a:pt x="7743" y="5218"/>
                  </a:cubicBezTo>
                  <a:cubicBezTo>
                    <a:pt x="7651" y="4530"/>
                    <a:pt x="8216" y="3934"/>
                    <a:pt x="8554" y="3338"/>
                  </a:cubicBezTo>
                  <a:cubicBezTo>
                    <a:pt x="9027" y="2476"/>
                    <a:pt x="9150" y="1028"/>
                    <a:pt x="863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590;p57">
              <a:extLst>
                <a:ext uri="{FF2B5EF4-FFF2-40B4-BE49-F238E27FC236}">
                  <a16:creationId xmlns:a16="http://schemas.microsoft.com/office/drawing/2014/main" id="{D6D6E5A6-8911-46FD-8350-5E6A06869410}"/>
                </a:ext>
              </a:extLst>
            </p:cNvPr>
            <p:cNvSpPr/>
            <p:nvPr/>
          </p:nvSpPr>
          <p:spPr>
            <a:xfrm>
              <a:off x="4554900" y="1768850"/>
              <a:ext cx="197975" cy="276050"/>
            </a:xfrm>
            <a:custGeom>
              <a:avLst/>
              <a:gdLst/>
              <a:ahLst/>
              <a:cxnLst/>
              <a:rect l="l" t="t" r="r" b="b"/>
              <a:pathLst>
                <a:path w="7919" h="11042" extrusionOk="0">
                  <a:moveTo>
                    <a:pt x="5746" y="1"/>
                  </a:moveTo>
                  <a:cubicBezTo>
                    <a:pt x="5046" y="1"/>
                    <a:pt x="4381" y="528"/>
                    <a:pt x="3687" y="855"/>
                  </a:cubicBezTo>
                  <a:cubicBezTo>
                    <a:pt x="3379" y="988"/>
                    <a:pt x="3082" y="1153"/>
                    <a:pt x="2866" y="1410"/>
                  </a:cubicBezTo>
                  <a:cubicBezTo>
                    <a:pt x="2568" y="1759"/>
                    <a:pt x="2527" y="2272"/>
                    <a:pt x="2229" y="2611"/>
                  </a:cubicBezTo>
                  <a:cubicBezTo>
                    <a:pt x="1890" y="3042"/>
                    <a:pt x="1244" y="3124"/>
                    <a:pt x="864" y="3504"/>
                  </a:cubicBezTo>
                  <a:cubicBezTo>
                    <a:pt x="176" y="4151"/>
                    <a:pt x="556" y="5353"/>
                    <a:pt x="176" y="6205"/>
                  </a:cubicBezTo>
                  <a:cubicBezTo>
                    <a:pt x="93" y="6380"/>
                    <a:pt x="1" y="6544"/>
                    <a:pt x="1" y="6760"/>
                  </a:cubicBezTo>
                  <a:cubicBezTo>
                    <a:pt x="1" y="7057"/>
                    <a:pt x="258" y="7273"/>
                    <a:pt x="432" y="7571"/>
                  </a:cubicBezTo>
                  <a:cubicBezTo>
                    <a:pt x="730" y="8125"/>
                    <a:pt x="473" y="9070"/>
                    <a:pt x="1069" y="9368"/>
                  </a:cubicBezTo>
                  <a:cubicBezTo>
                    <a:pt x="1176" y="9430"/>
                    <a:pt x="1289" y="9455"/>
                    <a:pt x="1406" y="9455"/>
                  </a:cubicBezTo>
                  <a:cubicBezTo>
                    <a:pt x="1850" y="9455"/>
                    <a:pt x="2353" y="9094"/>
                    <a:pt x="2825" y="9029"/>
                  </a:cubicBezTo>
                  <a:cubicBezTo>
                    <a:pt x="2871" y="9023"/>
                    <a:pt x="2916" y="9021"/>
                    <a:pt x="2961" y="9021"/>
                  </a:cubicBezTo>
                  <a:cubicBezTo>
                    <a:pt x="3582" y="9021"/>
                    <a:pt x="4061" y="9536"/>
                    <a:pt x="4540" y="10015"/>
                  </a:cubicBezTo>
                  <a:cubicBezTo>
                    <a:pt x="5012" y="10528"/>
                    <a:pt x="5526" y="11042"/>
                    <a:pt x="6121" y="11042"/>
                  </a:cubicBezTo>
                  <a:cubicBezTo>
                    <a:pt x="6932" y="10015"/>
                    <a:pt x="7487" y="8772"/>
                    <a:pt x="7744" y="7448"/>
                  </a:cubicBezTo>
                  <a:cubicBezTo>
                    <a:pt x="7836" y="6893"/>
                    <a:pt x="7918" y="6328"/>
                    <a:pt x="7918" y="5733"/>
                  </a:cubicBezTo>
                  <a:cubicBezTo>
                    <a:pt x="7918" y="5045"/>
                    <a:pt x="7836" y="4408"/>
                    <a:pt x="7662" y="3761"/>
                  </a:cubicBezTo>
                  <a:cubicBezTo>
                    <a:pt x="7364" y="2354"/>
                    <a:pt x="6717" y="1071"/>
                    <a:pt x="5823" y="3"/>
                  </a:cubicBezTo>
                  <a:cubicBezTo>
                    <a:pt x="5798" y="1"/>
                    <a:pt x="5772" y="1"/>
                    <a:pt x="5746"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6" name="Google Shape;1593;p57">
            <a:extLst>
              <a:ext uri="{FF2B5EF4-FFF2-40B4-BE49-F238E27FC236}">
                <a16:creationId xmlns:a16="http://schemas.microsoft.com/office/drawing/2014/main" id="{B02E834D-E4C3-E36C-844D-73AD4C96E9E7}"/>
              </a:ext>
            </a:extLst>
          </p:cNvPr>
          <p:cNvSpPr/>
          <p:nvPr/>
        </p:nvSpPr>
        <p:spPr>
          <a:xfrm>
            <a:off x="4573626" y="2936369"/>
            <a:ext cx="418261" cy="45324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7" name="Google Shape;1594;p57">
            <a:extLst>
              <a:ext uri="{FF2B5EF4-FFF2-40B4-BE49-F238E27FC236}">
                <a16:creationId xmlns:a16="http://schemas.microsoft.com/office/drawing/2014/main" id="{41448F5D-F034-93E1-6EEB-2E4A198B200F}"/>
              </a:ext>
            </a:extLst>
          </p:cNvPr>
          <p:cNvGrpSpPr/>
          <p:nvPr/>
        </p:nvGrpSpPr>
        <p:grpSpPr>
          <a:xfrm>
            <a:off x="3559146" y="2785365"/>
            <a:ext cx="784812" cy="806724"/>
            <a:chOff x="1755150" y="-790678"/>
            <a:chExt cx="956505" cy="895486"/>
          </a:xfrm>
        </p:grpSpPr>
        <p:sp>
          <p:nvSpPr>
            <p:cNvPr id="1458" name="Google Shape;1595;p57">
              <a:extLst>
                <a:ext uri="{FF2B5EF4-FFF2-40B4-BE49-F238E27FC236}">
                  <a16:creationId xmlns:a16="http://schemas.microsoft.com/office/drawing/2014/main" id="{00D6942A-847B-0706-749E-40B9F85BEA65}"/>
                </a:ext>
              </a:extLst>
            </p:cNvPr>
            <p:cNvSpPr/>
            <p:nvPr/>
          </p:nvSpPr>
          <p:spPr>
            <a:xfrm>
              <a:off x="1755150" y="-790678"/>
              <a:ext cx="956505" cy="895486"/>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596;p57">
              <a:extLst>
                <a:ext uri="{FF2B5EF4-FFF2-40B4-BE49-F238E27FC236}">
                  <a16:creationId xmlns:a16="http://schemas.microsoft.com/office/drawing/2014/main" id="{376E3032-C190-1859-6CBC-68C8D54075C0}"/>
                </a:ext>
              </a:extLst>
            </p:cNvPr>
            <p:cNvSpPr/>
            <p:nvPr/>
          </p:nvSpPr>
          <p:spPr>
            <a:xfrm>
              <a:off x="2483338" y="-419213"/>
              <a:ext cx="120531" cy="159483"/>
            </a:xfrm>
            <a:custGeom>
              <a:avLst/>
              <a:gdLst/>
              <a:ahLst/>
              <a:cxnLst/>
              <a:rect l="l" t="t" r="r" b="b"/>
              <a:pathLst>
                <a:path w="2055" h="2719" extrusionOk="0">
                  <a:moveTo>
                    <a:pt x="1100" y="1"/>
                  </a:moveTo>
                  <a:cubicBezTo>
                    <a:pt x="946" y="1"/>
                    <a:pt x="792" y="32"/>
                    <a:pt x="638" y="69"/>
                  </a:cubicBezTo>
                  <a:cubicBezTo>
                    <a:pt x="422" y="151"/>
                    <a:pt x="217" y="274"/>
                    <a:pt x="1" y="408"/>
                  </a:cubicBezTo>
                  <a:cubicBezTo>
                    <a:pt x="1" y="1137"/>
                    <a:pt x="42" y="1815"/>
                    <a:pt x="42" y="2544"/>
                  </a:cubicBezTo>
                  <a:cubicBezTo>
                    <a:pt x="42" y="2585"/>
                    <a:pt x="124" y="2677"/>
                    <a:pt x="124" y="2718"/>
                  </a:cubicBezTo>
                  <a:cubicBezTo>
                    <a:pt x="679" y="2677"/>
                    <a:pt x="1243" y="2421"/>
                    <a:pt x="1582" y="1989"/>
                  </a:cubicBezTo>
                  <a:cubicBezTo>
                    <a:pt x="1962" y="1558"/>
                    <a:pt x="2055" y="921"/>
                    <a:pt x="1757" y="449"/>
                  </a:cubicBezTo>
                  <a:cubicBezTo>
                    <a:pt x="1665" y="233"/>
                    <a:pt x="1500" y="110"/>
                    <a:pt x="1285" y="18"/>
                  </a:cubicBezTo>
                  <a:cubicBezTo>
                    <a:pt x="1223" y="6"/>
                    <a:pt x="1161" y="1"/>
                    <a:pt x="1100" y="1"/>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597;p57">
              <a:extLst>
                <a:ext uri="{FF2B5EF4-FFF2-40B4-BE49-F238E27FC236}">
                  <a16:creationId xmlns:a16="http://schemas.microsoft.com/office/drawing/2014/main" id="{7B2402D2-A649-479C-F628-14F4A60F4A15}"/>
                </a:ext>
              </a:extLst>
            </p:cNvPr>
            <p:cNvSpPr/>
            <p:nvPr/>
          </p:nvSpPr>
          <p:spPr>
            <a:xfrm>
              <a:off x="1860610" y="-719411"/>
              <a:ext cx="657729" cy="663681"/>
            </a:xfrm>
            <a:custGeom>
              <a:avLst/>
              <a:gdLst/>
              <a:ahLst/>
              <a:cxnLst/>
              <a:rect l="l" t="t" r="r" b="b"/>
              <a:pathLst>
                <a:path w="11214" h="11315" extrusionOk="0">
                  <a:moveTo>
                    <a:pt x="5970" y="0"/>
                  </a:moveTo>
                  <a:cubicBezTo>
                    <a:pt x="3660" y="0"/>
                    <a:pt x="971" y="858"/>
                    <a:pt x="565" y="3041"/>
                  </a:cubicBezTo>
                  <a:cubicBezTo>
                    <a:pt x="0" y="6214"/>
                    <a:pt x="945" y="10106"/>
                    <a:pt x="3594" y="10999"/>
                  </a:cubicBezTo>
                  <a:cubicBezTo>
                    <a:pt x="4240" y="11212"/>
                    <a:pt x="4964" y="11315"/>
                    <a:pt x="5696" y="11315"/>
                  </a:cubicBezTo>
                  <a:cubicBezTo>
                    <a:pt x="7930" y="11315"/>
                    <a:pt x="10241" y="10357"/>
                    <a:pt x="10659" y="8648"/>
                  </a:cubicBezTo>
                  <a:cubicBezTo>
                    <a:pt x="11214" y="6378"/>
                    <a:pt x="10834" y="4499"/>
                    <a:pt x="10834" y="4499"/>
                  </a:cubicBezTo>
                  <a:cubicBezTo>
                    <a:pt x="10834" y="4499"/>
                    <a:pt x="10700" y="1542"/>
                    <a:pt x="8687" y="515"/>
                  </a:cubicBezTo>
                  <a:cubicBezTo>
                    <a:pt x="8046" y="188"/>
                    <a:pt x="7050" y="0"/>
                    <a:pt x="5970"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598;p57">
              <a:extLst>
                <a:ext uri="{FF2B5EF4-FFF2-40B4-BE49-F238E27FC236}">
                  <a16:creationId xmlns:a16="http://schemas.microsoft.com/office/drawing/2014/main" id="{19EAFEA1-ABA5-EE8B-5F68-2B28320C5C18}"/>
                </a:ext>
              </a:extLst>
            </p:cNvPr>
            <p:cNvSpPr/>
            <p:nvPr/>
          </p:nvSpPr>
          <p:spPr>
            <a:xfrm>
              <a:off x="2282214" y="-342930"/>
              <a:ext cx="63286" cy="58538"/>
            </a:xfrm>
            <a:custGeom>
              <a:avLst/>
              <a:gdLst/>
              <a:ahLst/>
              <a:cxnLst/>
              <a:rect l="l" t="t" r="r" b="b"/>
              <a:pathLst>
                <a:path w="1079" h="998" extrusionOk="0">
                  <a:moveTo>
                    <a:pt x="547" y="0"/>
                  </a:moveTo>
                  <a:cubicBezTo>
                    <a:pt x="522" y="0"/>
                    <a:pt x="498" y="2"/>
                    <a:pt x="473" y="6"/>
                  </a:cubicBezTo>
                  <a:cubicBezTo>
                    <a:pt x="175" y="6"/>
                    <a:pt x="0" y="263"/>
                    <a:pt x="52" y="571"/>
                  </a:cubicBezTo>
                  <a:cubicBezTo>
                    <a:pt x="52" y="805"/>
                    <a:pt x="266" y="997"/>
                    <a:pt x="530" y="997"/>
                  </a:cubicBezTo>
                  <a:cubicBezTo>
                    <a:pt x="555" y="997"/>
                    <a:pt x="580" y="995"/>
                    <a:pt x="606" y="992"/>
                  </a:cubicBezTo>
                  <a:cubicBezTo>
                    <a:pt x="863" y="951"/>
                    <a:pt x="1078" y="694"/>
                    <a:pt x="1027" y="437"/>
                  </a:cubicBezTo>
                  <a:cubicBezTo>
                    <a:pt x="990" y="168"/>
                    <a:pt x="777" y="0"/>
                    <a:pt x="54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599;p57">
              <a:extLst>
                <a:ext uri="{FF2B5EF4-FFF2-40B4-BE49-F238E27FC236}">
                  <a16:creationId xmlns:a16="http://schemas.microsoft.com/office/drawing/2014/main" id="{10D3479B-D79F-CECB-98C4-90DA3548A777}"/>
                </a:ext>
              </a:extLst>
            </p:cNvPr>
            <p:cNvSpPr/>
            <p:nvPr/>
          </p:nvSpPr>
          <p:spPr>
            <a:xfrm>
              <a:off x="1991291" y="-304980"/>
              <a:ext cx="62700" cy="58479"/>
            </a:xfrm>
            <a:custGeom>
              <a:avLst/>
              <a:gdLst/>
              <a:ahLst/>
              <a:cxnLst/>
              <a:rect l="l" t="t" r="r" b="b"/>
              <a:pathLst>
                <a:path w="1069" h="997" extrusionOk="0">
                  <a:moveTo>
                    <a:pt x="546" y="1"/>
                  </a:moveTo>
                  <a:cubicBezTo>
                    <a:pt x="522" y="1"/>
                    <a:pt x="497" y="2"/>
                    <a:pt x="473" y="6"/>
                  </a:cubicBezTo>
                  <a:cubicBezTo>
                    <a:pt x="216" y="47"/>
                    <a:pt x="0" y="263"/>
                    <a:pt x="41" y="560"/>
                  </a:cubicBezTo>
                  <a:cubicBezTo>
                    <a:pt x="79" y="796"/>
                    <a:pt x="298" y="997"/>
                    <a:pt x="532" y="997"/>
                  </a:cubicBezTo>
                  <a:cubicBezTo>
                    <a:pt x="553" y="997"/>
                    <a:pt x="575" y="995"/>
                    <a:pt x="596" y="992"/>
                  </a:cubicBezTo>
                  <a:cubicBezTo>
                    <a:pt x="853" y="951"/>
                    <a:pt x="1068" y="735"/>
                    <a:pt x="1027" y="437"/>
                  </a:cubicBezTo>
                  <a:cubicBezTo>
                    <a:pt x="1027" y="202"/>
                    <a:pt x="811" y="1"/>
                    <a:pt x="546"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600;p57">
              <a:extLst>
                <a:ext uri="{FF2B5EF4-FFF2-40B4-BE49-F238E27FC236}">
                  <a16:creationId xmlns:a16="http://schemas.microsoft.com/office/drawing/2014/main" id="{EFFFF9A8-50B1-3109-07DB-8FE2E2E52C0D}"/>
                </a:ext>
              </a:extLst>
            </p:cNvPr>
            <p:cNvSpPr/>
            <p:nvPr/>
          </p:nvSpPr>
          <p:spPr>
            <a:xfrm>
              <a:off x="2106897" y="-252573"/>
              <a:ext cx="50089" cy="63289"/>
            </a:xfrm>
            <a:custGeom>
              <a:avLst/>
              <a:gdLst/>
              <a:ahLst/>
              <a:cxnLst/>
              <a:rect l="l" t="t" r="r" b="b"/>
              <a:pathLst>
                <a:path w="854" h="1079" extrusionOk="0">
                  <a:moveTo>
                    <a:pt x="124" y="1"/>
                  </a:moveTo>
                  <a:cubicBezTo>
                    <a:pt x="124" y="1"/>
                    <a:pt x="83" y="1"/>
                    <a:pt x="83" y="52"/>
                  </a:cubicBezTo>
                  <a:cubicBezTo>
                    <a:pt x="1" y="309"/>
                    <a:pt x="42" y="606"/>
                    <a:pt x="217" y="822"/>
                  </a:cubicBezTo>
                  <a:cubicBezTo>
                    <a:pt x="299" y="945"/>
                    <a:pt x="514" y="1079"/>
                    <a:pt x="679" y="1079"/>
                  </a:cubicBezTo>
                  <a:cubicBezTo>
                    <a:pt x="730" y="1079"/>
                    <a:pt x="771" y="1079"/>
                    <a:pt x="812" y="1027"/>
                  </a:cubicBezTo>
                  <a:cubicBezTo>
                    <a:pt x="812" y="1027"/>
                    <a:pt x="853" y="1027"/>
                    <a:pt x="853" y="986"/>
                  </a:cubicBezTo>
                  <a:cubicBezTo>
                    <a:pt x="812" y="986"/>
                    <a:pt x="812" y="945"/>
                    <a:pt x="771" y="945"/>
                  </a:cubicBezTo>
                  <a:cubicBezTo>
                    <a:pt x="733" y="963"/>
                    <a:pt x="693" y="971"/>
                    <a:pt x="653" y="971"/>
                  </a:cubicBezTo>
                  <a:cubicBezTo>
                    <a:pt x="507" y="971"/>
                    <a:pt x="354" y="866"/>
                    <a:pt x="258" y="730"/>
                  </a:cubicBezTo>
                  <a:cubicBezTo>
                    <a:pt x="124" y="565"/>
                    <a:pt x="83" y="309"/>
                    <a:pt x="165" y="52"/>
                  </a:cubicBezTo>
                  <a:cubicBezTo>
                    <a:pt x="165" y="52"/>
                    <a:pt x="165" y="1"/>
                    <a:pt x="12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601;p57">
              <a:extLst>
                <a:ext uri="{FF2B5EF4-FFF2-40B4-BE49-F238E27FC236}">
                  <a16:creationId xmlns:a16="http://schemas.microsoft.com/office/drawing/2014/main" id="{79C01B13-4C30-7F56-54A6-6F1545451B1E}"/>
                </a:ext>
              </a:extLst>
            </p:cNvPr>
            <p:cNvSpPr/>
            <p:nvPr/>
          </p:nvSpPr>
          <p:spPr>
            <a:xfrm>
              <a:off x="2174408" y="-211632"/>
              <a:ext cx="22933" cy="14546"/>
            </a:xfrm>
            <a:custGeom>
              <a:avLst/>
              <a:gdLst/>
              <a:ahLst/>
              <a:cxnLst/>
              <a:rect l="l" t="t" r="r" b="b"/>
              <a:pathLst>
                <a:path w="391" h="248" extrusionOk="0">
                  <a:moveTo>
                    <a:pt x="253" y="1"/>
                  </a:moveTo>
                  <a:cubicBezTo>
                    <a:pt x="216" y="1"/>
                    <a:pt x="175" y="11"/>
                    <a:pt x="134" y="32"/>
                  </a:cubicBezTo>
                  <a:cubicBezTo>
                    <a:pt x="41" y="73"/>
                    <a:pt x="0" y="165"/>
                    <a:pt x="41" y="206"/>
                  </a:cubicBezTo>
                  <a:cubicBezTo>
                    <a:pt x="41" y="247"/>
                    <a:pt x="41" y="247"/>
                    <a:pt x="92" y="247"/>
                  </a:cubicBezTo>
                  <a:cubicBezTo>
                    <a:pt x="92" y="247"/>
                    <a:pt x="134" y="247"/>
                    <a:pt x="134" y="206"/>
                  </a:cubicBezTo>
                  <a:cubicBezTo>
                    <a:pt x="92" y="165"/>
                    <a:pt x="134" y="124"/>
                    <a:pt x="175" y="73"/>
                  </a:cubicBezTo>
                  <a:cubicBezTo>
                    <a:pt x="216" y="73"/>
                    <a:pt x="257" y="73"/>
                    <a:pt x="298" y="124"/>
                  </a:cubicBezTo>
                  <a:lnTo>
                    <a:pt x="349" y="124"/>
                  </a:lnTo>
                  <a:cubicBezTo>
                    <a:pt x="390" y="73"/>
                    <a:pt x="390" y="73"/>
                    <a:pt x="349" y="32"/>
                  </a:cubicBezTo>
                  <a:cubicBezTo>
                    <a:pt x="324" y="11"/>
                    <a:pt x="290" y="1"/>
                    <a:pt x="25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602;p57">
              <a:extLst>
                <a:ext uri="{FF2B5EF4-FFF2-40B4-BE49-F238E27FC236}">
                  <a16:creationId xmlns:a16="http://schemas.microsoft.com/office/drawing/2014/main" id="{8A6D04AA-3B90-0307-55B9-626B94766636}"/>
                </a:ext>
              </a:extLst>
            </p:cNvPr>
            <p:cNvSpPr/>
            <p:nvPr/>
          </p:nvSpPr>
          <p:spPr>
            <a:xfrm>
              <a:off x="2167135" y="-192334"/>
              <a:ext cx="60295" cy="35604"/>
            </a:xfrm>
            <a:custGeom>
              <a:avLst/>
              <a:gdLst/>
              <a:ahLst/>
              <a:cxnLst/>
              <a:rect l="l" t="t" r="r" b="b"/>
              <a:pathLst>
                <a:path w="1028" h="607" extrusionOk="0">
                  <a:moveTo>
                    <a:pt x="987" y="0"/>
                  </a:moveTo>
                  <a:cubicBezTo>
                    <a:pt x="935" y="0"/>
                    <a:pt x="935" y="0"/>
                    <a:pt x="935" y="52"/>
                  </a:cubicBezTo>
                  <a:cubicBezTo>
                    <a:pt x="894" y="216"/>
                    <a:pt x="771" y="391"/>
                    <a:pt x="596" y="432"/>
                  </a:cubicBezTo>
                  <a:cubicBezTo>
                    <a:pt x="509" y="473"/>
                    <a:pt x="424" y="493"/>
                    <a:pt x="340" y="493"/>
                  </a:cubicBezTo>
                  <a:cubicBezTo>
                    <a:pt x="255" y="493"/>
                    <a:pt x="170" y="473"/>
                    <a:pt x="83" y="432"/>
                  </a:cubicBezTo>
                  <a:lnTo>
                    <a:pt x="42" y="432"/>
                  </a:lnTo>
                  <a:cubicBezTo>
                    <a:pt x="1" y="473"/>
                    <a:pt x="42" y="473"/>
                    <a:pt x="42" y="514"/>
                  </a:cubicBezTo>
                  <a:cubicBezTo>
                    <a:pt x="124" y="565"/>
                    <a:pt x="258" y="606"/>
                    <a:pt x="381" y="606"/>
                  </a:cubicBezTo>
                  <a:cubicBezTo>
                    <a:pt x="473" y="606"/>
                    <a:pt x="555" y="565"/>
                    <a:pt x="638" y="514"/>
                  </a:cubicBezTo>
                  <a:cubicBezTo>
                    <a:pt x="853" y="432"/>
                    <a:pt x="987" y="257"/>
                    <a:pt x="1028" y="52"/>
                  </a:cubicBezTo>
                  <a:cubicBezTo>
                    <a:pt x="1028" y="0"/>
                    <a:pt x="1028" y="0"/>
                    <a:pt x="98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603;p57">
              <a:extLst>
                <a:ext uri="{FF2B5EF4-FFF2-40B4-BE49-F238E27FC236}">
                  <a16:creationId xmlns:a16="http://schemas.microsoft.com/office/drawing/2014/main" id="{072EFE9A-1E01-2893-D359-1A39E60C8353}"/>
                </a:ext>
              </a:extLst>
            </p:cNvPr>
            <p:cNvSpPr/>
            <p:nvPr/>
          </p:nvSpPr>
          <p:spPr>
            <a:xfrm>
              <a:off x="1949177" y="-382671"/>
              <a:ext cx="62054" cy="43053"/>
            </a:xfrm>
            <a:custGeom>
              <a:avLst/>
              <a:gdLst/>
              <a:ahLst/>
              <a:cxnLst/>
              <a:rect l="l" t="t" r="r" b="b"/>
              <a:pathLst>
                <a:path w="1058" h="734" extrusionOk="0">
                  <a:moveTo>
                    <a:pt x="636" y="1"/>
                  </a:moveTo>
                  <a:cubicBezTo>
                    <a:pt x="462" y="42"/>
                    <a:pt x="246" y="124"/>
                    <a:pt x="164" y="257"/>
                  </a:cubicBezTo>
                  <a:cubicBezTo>
                    <a:pt x="0" y="459"/>
                    <a:pt x="26" y="733"/>
                    <a:pt x="283" y="733"/>
                  </a:cubicBezTo>
                  <a:cubicBezTo>
                    <a:pt x="301" y="733"/>
                    <a:pt x="319" y="732"/>
                    <a:pt x="338" y="730"/>
                  </a:cubicBezTo>
                  <a:cubicBezTo>
                    <a:pt x="421" y="730"/>
                    <a:pt x="503" y="678"/>
                    <a:pt x="595" y="637"/>
                  </a:cubicBezTo>
                  <a:cubicBezTo>
                    <a:pt x="800" y="555"/>
                    <a:pt x="1057" y="422"/>
                    <a:pt x="975" y="165"/>
                  </a:cubicBezTo>
                  <a:cubicBezTo>
                    <a:pt x="934" y="1"/>
                    <a:pt x="759" y="1"/>
                    <a:pt x="636"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604;p57">
              <a:extLst>
                <a:ext uri="{FF2B5EF4-FFF2-40B4-BE49-F238E27FC236}">
                  <a16:creationId xmlns:a16="http://schemas.microsoft.com/office/drawing/2014/main" id="{3D96EECE-AC81-A9DE-AB8C-44E9C121536C}"/>
                </a:ext>
              </a:extLst>
            </p:cNvPr>
            <p:cNvSpPr/>
            <p:nvPr/>
          </p:nvSpPr>
          <p:spPr>
            <a:xfrm>
              <a:off x="2292420" y="-426369"/>
              <a:ext cx="62700" cy="35956"/>
            </a:xfrm>
            <a:custGeom>
              <a:avLst/>
              <a:gdLst/>
              <a:ahLst/>
              <a:cxnLst/>
              <a:rect l="l" t="t" r="r" b="b"/>
              <a:pathLst>
                <a:path w="1069" h="613" extrusionOk="0">
                  <a:moveTo>
                    <a:pt x="405" y="0"/>
                  </a:moveTo>
                  <a:cubicBezTo>
                    <a:pt x="354" y="0"/>
                    <a:pt x="304" y="5"/>
                    <a:pt x="257" y="16"/>
                  </a:cubicBezTo>
                  <a:cubicBezTo>
                    <a:pt x="134" y="58"/>
                    <a:pt x="1" y="140"/>
                    <a:pt x="1" y="314"/>
                  </a:cubicBezTo>
                  <a:cubicBezTo>
                    <a:pt x="1" y="571"/>
                    <a:pt x="340" y="612"/>
                    <a:pt x="555" y="612"/>
                  </a:cubicBezTo>
                  <a:lnTo>
                    <a:pt x="812" y="612"/>
                  </a:lnTo>
                  <a:cubicBezTo>
                    <a:pt x="1069" y="530"/>
                    <a:pt x="1028" y="232"/>
                    <a:pt x="812" y="99"/>
                  </a:cubicBezTo>
                  <a:cubicBezTo>
                    <a:pt x="692" y="38"/>
                    <a:pt x="544" y="0"/>
                    <a:pt x="405"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605;p57">
              <a:extLst>
                <a:ext uri="{FF2B5EF4-FFF2-40B4-BE49-F238E27FC236}">
                  <a16:creationId xmlns:a16="http://schemas.microsoft.com/office/drawing/2014/main" id="{7A319105-80E3-D84C-A507-632919296EB4}"/>
                </a:ext>
              </a:extLst>
            </p:cNvPr>
            <p:cNvSpPr/>
            <p:nvPr/>
          </p:nvSpPr>
          <p:spPr>
            <a:xfrm>
              <a:off x="1825652" y="-730321"/>
              <a:ext cx="389159" cy="352517"/>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606;p57">
              <a:extLst>
                <a:ext uri="{FF2B5EF4-FFF2-40B4-BE49-F238E27FC236}">
                  <a16:creationId xmlns:a16="http://schemas.microsoft.com/office/drawing/2014/main" id="{466F2CE3-31B5-DCD2-9127-6AD62A942415}"/>
                </a:ext>
              </a:extLst>
            </p:cNvPr>
            <p:cNvSpPr/>
            <p:nvPr/>
          </p:nvSpPr>
          <p:spPr>
            <a:xfrm>
              <a:off x="2212298" y="-727916"/>
              <a:ext cx="303644" cy="304947"/>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 name="Google Shape;1607;p57">
            <a:extLst>
              <a:ext uri="{FF2B5EF4-FFF2-40B4-BE49-F238E27FC236}">
                <a16:creationId xmlns:a16="http://schemas.microsoft.com/office/drawing/2014/main" id="{B9FCD9BC-4EBC-0BBF-DA61-A4D26B4AE522}"/>
              </a:ext>
            </a:extLst>
          </p:cNvPr>
          <p:cNvGrpSpPr/>
          <p:nvPr/>
        </p:nvGrpSpPr>
        <p:grpSpPr>
          <a:xfrm>
            <a:off x="2220210" y="2803023"/>
            <a:ext cx="740624" cy="774300"/>
            <a:chOff x="715100" y="-826400"/>
            <a:chExt cx="783398" cy="745943"/>
          </a:xfrm>
        </p:grpSpPr>
        <p:sp>
          <p:nvSpPr>
            <p:cNvPr id="1471" name="Google Shape;1608;p57">
              <a:extLst>
                <a:ext uri="{FF2B5EF4-FFF2-40B4-BE49-F238E27FC236}">
                  <a16:creationId xmlns:a16="http://schemas.microsoft.com/office/drawing/2014/main" id="{50D13B7D-A2DE-35C8-AA41-C8262757041A}"/>
                </a:ext>
              </a:extLst>
            </p:cNvPr>
            <p:cNvSpPr/>
            <p:nvPr/>
          </p:nvSpPr>
          <p:spPr>
            <a:xfrm>
              <a:off x="1369474" y="-399262"/>
              <a:ext cx="129024" cy="150886"/>
            </a:xfrm>
            <a:custGeom>
              <a:avLst/>
              <a:gdLst/>
              <a:ahLst/>
              <a:cxnLst/>
              <a:rect l="l" t="t" r="r" b="b"/>
              <a:pathLst>
                <a:path w="2219" h="2595" extrusionOk="0">
                  <a:moveTo>
                    <a:pt x="1177" y="0"/>
                  </a:moveTo>
                  <a:cubicBezTo>
                    <a:pt x="1080" y="0"/>
                    <a:pt x="983" y="10"/>
                    <a:pt x="894" y="27"/>
                  </a:cubicBezTo>
                  <a:cubicBezTo>
                    <a:pt x="678" y="68"/>
                    <a:pt x="463" y="161"/>
                    <a:pt x="257" y="243"/>
                  </a:cubicBezTo>
                  <a:cubicBezTo>
                    <a:pt x="165" y="972"/>
                    <a:pt x="124" y="1660"/>
                    <a:pt x="42" y="2379"/>
                  </a:cubicBezTo>
                  <a:cubicBezTo>
                    <a:pt x="1" y="2471"/>
                    <a:pt x="83" y="2512"/>
                    <a:pt x="124" y="2594"/>
                  </a:cubicBezTo>
                  <a:cubicBezTo>
                    <a:pt x="678" y="2594"/>
                    <a:pt x="1233" y="2430"/>
                    <a:pt x="1664" y="2040"/>
                  </a:cubicBezTo>
                  <a:cubicBezTo>
                    <a:pt x="2054" y="1660"/>
                    <a:pt x="2219" y="1013"/>
                    <a:pt x="2003" y="500"/>
                  </a:cubicBezTo>
                  <a:cubicBezTo>
                    <a:pt x="1921" y="325"/>
                    <a:pt x="1746" y="161"/>
                    <a:pt x="1582" y="68"/>
                  </a:cubicBezTo>
                  <a:cubicBezTo>
                    <a:pt x="1456" y="20"/>
                    <a:pt x="1315" y="0"/>
                    <a:pt x="1177"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609;p57">
              <a:extLst>
                <a:ext uri="{FF2B5EF4-FFF2-40B4-BE49-F238E27FC236}">
                  <a16:creationId xmlns:a16="http://schemas.microsoft.com/office/drawing/2014/main" id="{94E171AC-9A8C-434D-CDFC-FE5E39F33495}"/>
                </a:ext>
              </a:extLst>
            </p:cNvPr>
            <p:cNvSpPr/>
            <p:nvPr/>
          </p:nvSpPr>
          <p:spPr>
            <a:xfrm>
              <a:off x="1389186" y="-355304"/>
              <a:ext cx="64541" cy="44830"/>
            </a:xfrm>
            <a:custGeom>
              <a:avLst/>
              <a:gdLst/>
              <a:ahLst/>
              <a:cxnLst/>
              <a:rect l="l" t="t" r="r" b="b"/>
              <a:pathLst>
                <a:path w="1110" h="771" extrusionOk="0">
                  <a:moveTo>
                    <a:pt x="1027" y="0"/>
                  </a:moveTo>
                  <a:cubicBezTo>
                    <a:pt x="637" y="134"/>
                    <a:pt x="298" y="390"/>
                    <a:pt x="1" y="729"/>
                  </a:cubicBezTo>
                  <a:lnTo>
                    <a:pt x="1" y="770"/>
                  </a:lnTo>
                  <a:lnTo>
                    <a:pt x="83" y="770"/>
                  </a:lnTo>
                  <a:cubicBezTo>
                    <a:pt x="339" y="473"/>
                    <a:pt x="689" y="216"/>
                    <a:pt x="1068" y="82"/>
                  </a:cubicBezTo>
                  <a:cubicBezTo>
                    <a:pt x="1110" y="82"/>
                    <a:pt x="1110" y="41"/>
                    <a:pt x="1110" y="41"/>
                  </a:cubicBezTo>
                  <a:cubicBezTo>
                    <a:pt x="1068" y="0"/>
                    <a:pt x="1068" y="0"/>
                    <a:pt x="102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610;p57">
              <a:extLst>
                <a:ext uri="{FF2B5EF4-FFF2-40B4-BE49-F238E27FC236}">
                  <a16:creationId xmlns:a16="http://schemas.microsoft.com/office/drawing/2014/main" id="{0452B4F1-5B33-DD6E-6FD1-DA3146DFDB68}"/>
                </a:ext>
              </a:extLst>
            </p:cNvPr>
            <p:cNvSpPr/>
            <p:nvPr/>
          </p:nvSpPr>
          <p:spPr>
            <a:xfrm>
              <a:off x="715100" y="-414206"/>
              <a:ext cx="129024" cy="150886"/>
            </a:xfrm>
            <a:custGeom>
              <a:avLst/>
              <a:gdLst/>
              <a:ahLst/>
              <a:cxnLst/>
              <a:rect l="l" t="t" r="r" b="b"/>
              <a:pathLst>
                <a:path w="2219" h="2595" extrusionOk="0">
                  <a:moveTo>
                    <a:pt x="1044" y="0"/>
                  </a:moveTo>
                  <a:cubicBezTo>
                    <a:pt x="911" y="0"/>
                    <a:pt x="780" y="20"/>
                    <a:pt x="678" y="69"/>
                  </a:cubicBezTo>
                  <a:cubicBezTo>
                    <a:pt x="472" y="161"/>
                    <a:pt x="339" y="325"/>
                    <a:pt x="257" y="541"/>
                  </a:cubicBezTo>
                  <a:cubicBezTo>
                    <a:pt x="0" y="1013"/>
                    <a:pt x="164" y="1660"/>
                    <a:pt x="596" y="2040"/>
                  </a:cubicBezTo>
                  <a:cubicBezTo>
                    <a:pt x="986" y="2430"/>
                    <a:pt x="1581" y="2595"/>
                    <a:pt x="2136" y="2595"/>
                  </a:cubicBezTo>
                  <a:cubicBezTo>
                    <a:pt x="2136" y="2554"/>
                    <a:pt x="2218" y="2471"/>
                    <a:pt x="2218" y="2430"/>
                  </a:cubicBezTo>
                  <a:cubicBezTo>
                    <a:pt x="2136" y="1701"/>
                    <a:pt x="2054" y="1013"/>
                    <a:pt x="1961" y="284"/>
                  </a:cubicBezTo>
                  <a:cubicBezTo>
                    <a:pt x="1756" y="161"/>
                    <a:pt x="1540" y="120"/>
                    <a:pt x="1325" y="27"/>
                  </a:cubicBezTo>
                  <a:cubicBezTo>
                    <a:pt x="1235" y="10"/>
                    <a:pt x="1139" y="0"/>
                    <a:pt x="1044"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611;p57">
              <a:extLst>
                <a:ext uri="{FF2B5EF4-FFF2-40B4-BE49-F238E27FC236}">
                  <a16:creationId xmlns:a16="http://schemas.microsoft.com/office/drawing/2014/main" id="{C6D2187E-68CB-2651-F0C4-302C301011C7}"/>
                </a:ext>
              </a:extLst>
            </p:cNvPr>
            <p:cNvSpPr/>
            <p:nvPr/>
          </p:nvSpPr>
          <p:spPr>
            <a:xfrm>
              <a:off x="762256" y="-362456"/>
              <a:ext cx="64541" cy="49598"/>
            </a:xfrm>
            <a:custGeom>
              <a:avLst/>
              <a:gdLst/>
              <a:ahLst/>
              <a:cxnLst/>
              <a:rect l="l" t="t" r="r" b="b"/>
              <a:pathLst>
                <a:path w="1110" h="853" extrusionOk="0">
                  <a:moveTo>
                    <a:pt x="41" y="0"/>
                  </a:moveTo>
                  <a:cubicBezTo>
                    <a:pt x="0" y="0"/>
                    <a:pt x="0" y="41"/>
                    <a:pt x="0" y="41"/>
                  </a:cubicBezTo>
                  <a:cubicBezTo>
                    <a:pt x="0" y="82"/>
                    <a:pt x="0" y="82"/>
                    <a:pt x="41" y="82"/>
                  </a:cubicBezTo>
                  <a:cubicBezTo>
                    <a:pt x="298" y="82"/>
                    <a:pt x="473" y="205"/>
                    <a:pt x="596" y="339"/>
                  </a:cubicBezTo>
                  <a:cubicBezTo>
                    <a:pt x="770" y="462"/>
                    <a:pt x="894" y="637"/>
                    <a:pt x="1068" y="811"/>
                  </a:cubicBezTo>
                  <a:lnTo>
                    <a:pt x="1068" y="852"/>
                  </a:lnTo>
                  <a:lnTo>
                    <a:pt x="1109" y="811"/>
                  </a:lnTo>
                  <a:lnTo>
                    <a:pt x="1109" y="770"/>
                  </a:lnTo>
                  <a:cubicBezTo>
                    <a:pt x="986" y="596"/>
                    <a:pt x="853" y="421"/>
                    <a:pt x="688" y="257"/>
                  </a:cubicBezTo>
                  <a:cubicBezTo>
                    <a:pt x="514" y="164"/>
                    <a:pt x="298" y="0"/>
                    <a:pt x="41"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612;p57">
              <a:extLst>
                <a:ext uri="{FF2B5EF4-FFF2-40B4-BE49-F238E27FC236}">
                  <a16:creationId xmlns:a16="http://schemas.microsoft.com/office/drawing/2014/main" id="{E9EBFD5E-ADD4-5058-9733-628C75451782}"/>
                </a:ext>
              </a:extLst>
            </p:cNvPr>
            <p:cNvSpPr/>
            <p:nvPr/>
          </p:nvSpPr>
          <p:spPr>
            <a:xfrm>
              <a:off x="796853" y="-735925"/>
              <a:ext cx="652096" cy="655469"/>
            </a:xfrm>
            <a:custGeom>
              <a:avLst/>
              <a:gdLst/>
              <a:ahLst/>
              <a:cxnLst/>
              <a:rect l="l" t="t" r="r" b="b"/>
              <a:pathLst>
                <a:path w="11215" h="11273" extrusionOk="0">
                  <a:moveTo>
                    <a:pt x="5228" y="0"/>
                  </a:moveTo>
                  <a:cubicBezTo>
                    <a:pt x="4139" y="0"/>
                    <a:pt x="3132" y="189"/>
                    <a:pt x="2486" y="518"/>
                  </a:cubicBezTo>
                  <a:cubicBezTo>
                    <a:pt x="473" y="1494"/>
                    <a:pt x="350" y="4451"/>
                    <a:pt x="350" y="4451"/>
                  </a:cubicBezTo>
                  <a:cubicBezTo>
                    <a:pt x="350" y="4451"/>
                    <a:pt x="1" y="6331"/>
                    <a:pt x="514" y="8600"/>
                  </a:cubicBezTo>
                  <a:cubicBezTo>
                    <a:pt x="930" y="10332"/>
                    <a:pt x="3226" y="11273"/>
                    <a:pt x="5465" y="11273"/>
                  </a:cubicBezTo>
                  <a:cubicBezTo>
                    <a:pt x="6214" y="11273"/>
                    <a:pt x="6956" y="11168"/>
                    <a:pt x="7620" y="10952"/>
                  </a:cubicBezTo>
                  <a:cubicBezTo>
                    <a:pt x="10270" y="10099"/>
                    <a:pt x="11214" y="6166"/>
                    <a:pt x="10619" y="2993"/>
                  </a:cubicBezTo>
                  <a:cubicBezTo>
                    <a:pt x="10207" y="846"/>
                    <a:pt x="7533" y="0"/>
                    <a:pt x="5228"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613;p57">
              <a:extLst>
                <a:ext uri="{FF2B5EF4-FFF2-40B4-BE49-F238E27FC236}">
                  <a16:creationId xmlns:a16="http://schemas.microsoft.com/office/drawing/2014/main" id="{CD084111-25AC-3164-E58F-4FFDC34F3AD4}"/>
                </a:ext>
              </a:extLst>
            </p:cNvPr>
            <p:cNvSpPr/>
            <p:nvPr/>
          </p:nvSpPr>
          <p:spPr>
            <a:xfrm>
              <a:off x="936578" y="-367869"/>
              <a:ext cx="56808" cy="59773"/>
            </a:xfrm>
            <a:custGeom>
              <a:avLst/>
              <a:gdLst/>
              <a:ahLst/>
              <a:cxnLst/>
              <a:rect l="l" t="t" r="r" b="b"/>
              <a:pathLst>
                <a:path w="977" h="1028" extrusionOk="0">
                  <a:moveTo>
                    <a:pt x="514" y="1"/>
                  </a:moveTo>
                  <a:cubicBezTo>
                    <a:pt x="206" y="1"/>
                    <a:pt x="1" y="258"/>
                    <a:pt x="1" y="514"/>
                  </a:cubicBezTo>
                  <a:cubicBezTo>
                    <a:pt x="1" y="812"/>
                    <a:pt x="206" y="1028"/>
                    <a:pt x="514" y="1028"/>
                  </a:cubicBezTo>
                  <a:cubicBezTo>
                    <a:pt x="771" y="1028"/>
                    <a:pt x="976" y="812"/>
                    <a:pt x="976" y="514"/>
                  </a:cubicBezTo>
                  <a:cubicBezTo>
                    <a:pt x="976" y="258"/>
                    <a:pt x="771" y="1"/>
                    <a:pt x="51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614;p57">
              <a:extLst>
                <a:ext uri="{FF2B5EF4-FFF2-40B4-BE49-F238E27FC236}">
                  <a16:creationId xmlns:a16="http://schemas.microsoft.com/office/drawing/2014/main" id="{A0EB3A8F-A433-B3A5-7CC2-120645C28B77}"/>
                </a:ext>
              </a:extLst>
            </p:cNvPr>
            <p:cNvSpPr/>
            <p:nvPr/>
          </p:nvSpPr>
          <p:spPr>
            <a:xfrm>
              <a:off x="1227366" y="-365427"/>
              <a:ext cx="57389" cy="57331"/>
            </a:xfrm>
            <a:custGeom>
              <a:avLst/>
              <a:gdLst/>
              <a:ahLst/>
              <a:cxnLst/>
              <a:rect l="l" t="t" r="r" b="b"/>
              <a:pathLst>
                <a:path w="987" h="986" extrusionOk="0">
                  <a:moveTo>
                    <a:pt x="514" y="0"/>
                  </a:moveTo>
                  <a:cubicBezTo>
                    <a:pt x="216" y="0"/>
                    <a:pt x="1" y="216"/>
                    <a:pt x="1" y="513"/>
                  </a:cubicBezTo>
                  <a:cubicBezTo>
                    <a:pt x="1" y="770"/>
                    <a:pt x="216" y="986"/>
                    <a:pt x="514" y="986"/>
                  </a:cubicBezTo>
                  <a:cubicBezTo>
                    <a:pt x="771" y="986"/>
                    <a:pt x="986" y="770"/>
                    <a:pt x="986" y="513"/>
                  </a:cubicBezTo>
                  <a:cubicBezTo>
                    <a:pt x="986" y="216"/>
                    <a:pt x="771" y="0"/>
                    <a:pt x="514"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615;p57">
              <a:extLst>
                <a:ext uri="{FF2B5EF4-FFF2-40B4-BE49-F238E27FC236}">
                  <a16:creationId xmlns:a16="http://schemas.microsoft.com/office/drawing/2014/main" id="{C599D942-8C1F-3D74-E40B-10EB83B654E4}"/>
                </a:ext>
              </a:extLst>
            </p:cNvPr>
            <p:cNvSpPr/>
            <p:nvPr/>
          </p:nvSpPr>
          <p:spPr>
            <a:xfrm>
              <a:off x="1133053" y="-300415"/>
              <a:ext cx="44830" cy="64599"/>
            </a:xfrm>
            <a:custGeom>
              <a:avLst/>
              <a:gdLst/>
              <a:ahLst/>
              <a:cxnLst/>
              <a:rect l="l" t="t" r="r" b="b"/>
              <a:pathLst>
                <a:path w="771" h="1111" extrusionOk="0">
                  <a:moveTo>
                    <a:pt x="596" y="1"/>
                  </a:moveTo>
                  <a:cubicBezTo>
                    <a:pt x="555" y="1"/>
                    <a:pt x="555" y="42"/>
                    <a:pt x="555" y="42"/>
                  </a:cubicBezTo>
                  <a:cubicBezTo>
                    <a:pt x="678" y="258"/>
                    <a:pt x="678" y="555"/>
                    <a:pt x="555" y="771"/>
                  </a:cubicBezTo>
                  <a:cubicBezTo>
                    <a:pt x="481" y="882"/>
                    <a:pt x="299" y="1034"/>
                    <a:pt x="107" y="1034"/>
                  </a:cubicBezTo>
                  <a:cubicBezTo>
                    <a:pt x="85" y="1034"/>
                    <a:pt x="63" y="1032"/>
                    <a:pt x="41" y="1028"/>
                  </a:cubicBezTo>
                  <a:cubicBezTo>
                    <a:pt x="41" y="1028"/>
                    <a:pt x="0" y="1028"/>
                    <a:pt x="0" y="1069"/>
                  </a:cubicBezTo>
                  <a:lnTo>
                    <a:pt x="41" y="1110"/>
                  </a:lnTo>
                  <a:lnTo>
                    <a:pt x="123" y="1110"/>
                  </a:lnTo>
                  <a:cubicBezTo>
                    <a:pt x="339" y="1110"/>
                    <a:pt x="514" y="987"/>
                    <a:pt x="596" y="812"/>
                  </a:cubicBezTo>
                  <a:cubicBezTo>
                    <a:pt x="770" y="555"/>
                    <a:pt x="770" y="258"/>
                    <a:pt x="637"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616;p57">
              <a:extLst>
                <a:ext uri="{FF2B5EF4-FFF2-40B4-BE49-F238E27FC236}">
                  <a16:creationId xmlns:a16="http://schemas.microsoft.com/office/drawing/2014/main" id="{3E32BFF3-4811-C76B-2D18-08CFC733A89F}"/>
                </a:ext>
              </a:extLst>
            </p:cNvPr>
            <p:cNvSpPr/>
            <p:nvPr/>
          </p:nvSpPr>
          <p:spPr>
            <a:xfrm>
              <a:off x="1093048" y="-252387"/>
              <a:ext cx="19769" cy="14129"/>
            </a:xfrm>
            <a:custGeom>
              <a:avLst/>
              <a:gdLst/>
              <a:ahLst/>
              <a:cxnLst/>
              <a:rect l="l" t="t" r="r" b="b"/>
              <a:pathLst>
                <a:path w="340" h="243" extrusionOk="0">
                  <a:moveTo>
                    <a:pt x="130" y="0"/>
                  </a:moveTo>
                  <a:cubicBezTo>
                    <a:pt x="80" y="0"/>
                    <a:pt x="24" y="20"/>
                    <a:pt x="0" y="68"/>
                  </a:cubicBezTo>
                  <a:lnTo>
                    <a:pt x="0" y="109"/>
                  </a:lnTo>
                  <a:cubicBezTo>
                    <a:pt x="21" y="135"/>
                    <a:pt x="31" y="148"/>
                    <a:pt x="41" y="148"/>
                  </a:cubicBezTo>
                  <a:cubicBezTo>
                    <a:pt x="52" y="148"/>
                    <a:pt x="62" y="135"/>
                    <a:pt x="82" y="109"/>
                  </a:cubicBezTo>
                  <a:cubicBezTo>
                    <a:pt x="82" y="89"/>
                    <a:pt x="105" y="79"/>
                    <a:pt x="134" y="79"/>
                  </a:cubicBezTo>
                  <a:cubicBezTo>
                    <a:pt x="162" y="79"/>
                    <a:pt x="195" y="89"/>
                    <a:pt x="216" y="109"/>
                  </a:cubicBezTo>
                  <a:cubicBezTo>
                    <a:pt x="216" y="109"/>
                    <a:pt x="257" y="161"/>
                    <a:pt x="257" y="202"/>
                  </a:cubicBezTo>
                  <a:cubicBezTo>
                    <a:pt x="257" y="243"/>
                    <a:pt x="257" y="243"/>
                    <a:pt x="298" y="243"/>
                  </a:cubicBezTo>
                  <a:cubicBezTo>
                    <a:pt x="339" y="243"/>
                    <a:pt x="339" y="243"/>
                    <a:pt x="339" y="202"/>
                  </a:cubicBezTo>
                  <a:cubicBezTo>
                    <a:pt x="339" y="109"/>
                    <a:pt x="298" y="27"/>
                    <a:pt x="216" y="27"/>
                  </a:cubicBezTo>
                  <a:cubicBezTo>
                    <a:pt x="199" y="10"/>
                    <a:pt x="166" y="0"/>
                    <a:pt x="130"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617;p57">
              <a:extLst>
                <a:ext uri="{FF2B5EF4-FFF2-40B4-BE49-F238E27FC236}">
                  <a16:creationId xmlns:a16="http://schemas.microsoft.com/office/drawing/2014/main" id="{155150B0-C054-848F-2015-7EFCC788B437}"/>
                </a:ext>
              </a:extLst>
            </p:cNvPr>
            <p:cNvSpPr/>
            <p:nvPr/>
          </p:nvSpPr>
          <p:spPr>
            <a:xfrm>
              <a:off x="1082873" y="-228140"/>
              <a:ext cx="80066" cy="19769"/>
            </a:xfrm>
            <a:custGeom>
              <a:avLst/>
              <a:gdLst/>
              <a:ahLst/>
              <a:cxnLst/>
              <a:rect l="l" t="t" r="r" b="b"/>
              <a:pathLst>
                <a:path w="1377" h="340" extrusionOk="0">
                  <a:moveTo>
                    <a:pt x="1" y="1"/>
                  </a:moveTo>
                  <a:lnTo>
                    <a:pt x="1" y="83"/>
                  </a:lnTo>
                  <a:cubicBezTo>
                    <a:pt x="216" y="257"/>
                    <a:pt x="514" y="339"/>
                    <a:pt x="771" y="339"/>
                  </a:cubicBezTo>
                  <a:cubicBezTo>
                    <a:pt x="986" y="339"/>
                    <a:pt x="1161" y="298"/>
                    <a:pt x="1336" y="206"/>
                  </a:cubicBezTo>
                  <a:cubicBezTo>
                    <a:pt x="1377" y="206"/>
                    <a:pt x="1377" y="165"/>
                    <a:pt x="1336" y="165"/>
                  </a:cubicBezTo>
                  <a:cubicBezTo>
                    <a:pt x="1336" y="124"/>
                    <a:pt x="1336" y="124"/>
                    <a:pt x="1284" y="124"/>
                  </a:cubicBezTo>
                  <a:cubicBezTo>
                    <a:pt x="1125" y="214"/>
                    <a:pt x="942" y="260"/>
                    <a:pt x="758" y="260"/>
                  </a:cubicBezTo>
                  <a:cubicBezTo>
                    <a:pt x="504" y="260"/>
                    <a:pt x="249" y="173"/>
                    <a:pt x="52"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618;p57">
              <a:extLst>
                <a:ext uri="{FF2B5EF4-FFF2-40B4-BE49-F238E27FC236}">
                  <a16:creationId xmlns:a16="http://schemas.microsoft.com/office/drawing/2014/main" id="{A9727C07-78B7-6ED0-4511-DB7DA68E5843}"/>
                </a:ext>
              </a:extLst>
            </p:cNvPr>
            <p:cNvSpPr/>
            <p:nvPr/>
          </p:nvSpPr>
          <p:spPr>
            <a:xfrm>
              <a:off x="911517" y="-475962"/>
              <a:ext cx="57389" cy="46109"/>
            </a:xfrm>
            <a:custGeom>
              <a:avLst/>
              <a:gdLst/>
              <a:ahLst/>
              <a:cxnLst/>
              <a:rect l="l" t="t" r="r" b="b"/>
              <a:pathLst>
                <a:path w="987" h="793" extrusionOk="0">
                  <a:moveTo>
                    <a:pt x="671" y="0"/>
                  </a:moveTo>
                  <a:cubicBezTo>
                    <a:pt x="466" y="0"/>
                    <a:pt x="203" y="199"/>
                    <a:pt x="83" y="320"/>
                  </a:cubicBezTo>
                  <a:cubicBezTo>
                    <a:pt x="42" y="361"/>
                    <a:pt x="0" y="453"/>
                    <a:pt x="0" y="535"/>
                  </a:cubicBezTo>
                  <a:cubicBezTo>
                    <a:pt x="0" y="659"/>
                    <a:pt x="83" y="751"/>
                    <a:pt x="216" y="792"/>
                  </a:cubicBezTo>
                  <a:cubicBezTo>
                    <a:pt x="339" y="792"/>
                    <a:pt x="473" y="751"/>
                    <a:pt x="555" y="710"/>
                  </a:cubicBezTo>
                  <a:cubicBezTo>
                    <a:pt x="689" y="659"/>
                    <a:pt x="812" y="576"/>
                    <a:pt x="853" y="494"/>
                  </a:cubicBezTo>
                  <a:cubicBezTo>
                    <a:pt x="945" y="402"/>
                    <a:pt x="986" y="279"/>
                    <a:pt x="894" y="145"/>
                  </a:cubicBezTo>
                  <a:cubicBezTo>
                    <a:pt x="843" y="40"/>
                    <a:pt x="763" y="0"/>
                    <a:pt x="671"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619;p57">
              <a:extLst>
                <a:ext uri="{FF2B5EF4-FFF2-40B4-BE49-F238E27FC236}">
                  <a16:creationId xmlns:a16="http://schemas.microsoft.com/office/drawing/2014/main" id="{42909444-F5E5-09FE-7D80-E57CE3D682C0}"/>
                </a:ext>
              </a:extLst>
            </p:cNvPr>
            <p:cNvSpPr/>
            <p:nvPr/>
          </p:nvSpPr>
          <p:spPr>
            <a:xfrm>
              <a:off x="1252426" y="-470787"/>
              <a:ext cx="59773" cy="44306"/>
            </a:xfrm>
            <a:custGeom>
              <a:avLst/>
              <a:gdLst/>
              <a:ahLst/>
              <a:cxnLst/>
              <a:rect l="l" t="t" r="r" b="b"/>
              <a:pathLst>
                <a:path w="1028" h="762" extrusionOk="0">
                  <a:moveTo>
                    <a:pt x="303" y="0"/>
                  </a:moveTo>
                  <a:cubicBezTo>
                    <a:pt x="186" y="0"/>
                    <a:pt x="86" y="51"/>
                    <a:pt x="42" y="190"/>
                  </a:cubicBezTo>
                  <a:cubicBezTo>
                    <a:pt x="1" y="313"/>
                    <a:pt x="42" y="446"/>
                    <a:pt x="124" y="528"/>
                  </a:cubicBezTo>
                  <a:cubicBezTo>
                    <a:pt x="217" y="621"/>
                    <a:pt x="340" y="662"/>
                    <a:pt x="422" y="703"/>
                  </a:cubicBezTo>
                  <a:cubicBezTo>
                    <a:pt x="516" y="732"/>
                    <a:pt x="606" y="761"/>
                    <a:pt x="697" y="761"/>
                  </a:cubicBezTo>
                  <a:cubicBezTo>
                    <a:pt x="735" y="761"/>
                    <a:pt x="773" y="756"/>
                    <a:pt x="812" y="744"/>
                  </a:cubicBezTo>
                  <a:cubicBezTo>
                    <a:pt x="935" y="703"/>
                    <a:pt x="1028" y="570"/>
                    <a:pt x="987" y="446"/>
                  </a:cubicBezTo>
                  <a:cubicBezTo>
                    <a:pt x="987" y="405"/>
                    <a:pt x="935" y="313"/>
                    <a:pt x="894" y="272"/>
                  </a:cubicBezTo>
                  <a:cubicBezTo>
                    <a:pt x="789" y="166"/>
                    <a:pt x="516" y="0"/>
                    <a:pt x="303"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620;p57">
              <a:extLst>
                <a:ext uri="{FF2B5EF4-FFF2-40B4-BE49-F238E27FC236}">
                  <a16:creationId xmlns:a16="http://schemas.microsoft.com/office/drawing/2014/main" id="{E3C68DCA-E6A2-2F17-96C4-58D34889C473}"/>
                </a:ext>
              </a:extLst>
            </p:cNvPr>
            <p:cNvSpPr/>
            <p:nvPr/>
          </p:nvSpPr>
          <p:spPr>
            <a:xfrm>
              <a:off x="769408" y="-826400"/>
              <a:ext cx="692100" cy="446030"/>
            </a:xfrm>
            <a:custGeom>
              <a:avLst/>
              <a:gdLst/>
              <a:ahLst/>
              <a:cxnLst/>
              <a:rect l="l" t="t" r="r" b="b"/>
              <a:pathLst>
                <a:path w="11903" h="7671" extrusionOk="0">
                  <a:moveTo>
                    <a:pt x="5887" y="0"/>
                  </a:moveTo>
                  <a:cubicBezTo>
                    <a:pt x="5526" y="0"/>
                    <a:pt x="5162" y="35"/>
                    <a:pt x="4796" y="103"/>
                  </a:cubicBezTo>
                  <a:cubicBezTo>
                    <a:pt x="3903" y="277"/>
                    <a:pt x="3040" y="657"/>
                    <a:pt x="2311" y="1253"/>
                  </a:cubicBezTo>
                  <a:cubicBezTo>
                    <a:pt x="2054" y="1469"/>
                    <a:pt x="1849" y="1684"/>
                    <a:pt x="1674" y="1982"/>
                  </a:cubicBezTo>
                  <a:cubicBezTo>
                    <a:pt x="1592" y="2157"/>
                    <a:pt x="1541" y="2372"/>
                    <a:pt x="1592" y="2537"/>
                  </a:cubicBezTo>
                  <a:cubicBezTo>
                    <a:pt x="1335" y="2537"/>
                    <a:pt x="1120" y="2588"/>
                    <a:pt x="945" y="2752"/>
                  </a:cubicBezTo>
                  <a:cubicBezTo>
                    <a:pt x="730" y="2886"/>
                    <a:pt x="647" y="3101"/>
                    <a:pt x="514" y="3307"/>
                  </a:cubicBezTo>
                  <a:cubicBezTo>
                    <a:pt x="52" y="4467"/>
                    <a:pt x="1" y="5833"/>
                    <a:pt x="134" y="7075"/>
                  </a:cubicBezTo>
                  <a:cubicBezTo>
                    <a:pt x="134" y="7055"/>
                    <a:pt x="144" y="7045"/>
                    <a:pt x="160" y="7045"/>
                  </a:cubicBezTo>
                  <a:cubicBezTo>
                    <a:pt x="175" y="7045"/>
                    <a:pt x="196" y="7055"/>
                    <a:pt x="216" y="7075"/>
                  </a:cubicBezTo>
                  <a:cubicBezTo>
                    <a:pt x="432" y="7158"/>
                    <a:pt x="647" y="7332"/>
                    <a:pt x="822" y="7507"/>
                  </a:cubicBezTo>
                  <a:cubicBezTo>
                    <a:pt x="986" y="7507"/>
                    <a:pt x="1120" y="7373"/>
                    <a:pt x="1243" y="7250"/>
                  </a:cubicBezTo>
                  <a:cubicBezTo>
                    <a:pt x="1377" y="7116"/>
                    <a:pt x="1418" y="6993"/>
                    <a:pt x="1500" y="6819"/>
                  </a:cubicBezTo>
                  <a:cubicBezTo>
                    <a:pt x="1633" y="6346"/>
                    <a:pt x="1674" y="5874"/>
                    <a:pt x="1541" y="5412"/>
                  </a:cubicBezTo>
                  <a:lnTo>
                    <a:pt x="1541" y="5412"/>
                  </a:lnTo>
                  <a:cubicBezTo>
                    <a:pt x="1570" y="5415"/>
                    <a:pt x="1599" y="5417"/>
                    <a:pt x="1628" y="5417"/>
                  </a:cubicBezTo>
                  <a:cubicBezTo>
                    <a:pt x="1958" y="5417"/>
                    <a:pt x="2329" y="5213"/>
                    <a:pt x="2527" y="4939"/>
                  </a:cubicBezTo>
                  <a:cubicBezTo>
                    <a:pt x="2742" y="4590"/>
                    <a:pt x="2783" y="4210"/>
                    <a:pt x="2742" y="3820"/>
                  </a:cubicBezTo>
                  <a:cubicBezTo>
                    <a:pt x="2742" y="3697"/>
                    <a:pt x="2701" y="3563"/>
                    <a:pt x="2660" y="3440"/>
                  </a:cubicBezTo>
                  <a:lnTo>
                    <a:pt x="2660" y="3440"/>
                  </a:lnTo>
                  <a:cubicBezTo>
                    <a:pt x="2824" y="3522"/>
                    <a:pt x="2999" y="3563"/>
                    <a:pt x="3215" y="3615"/>
                  </a:cubicBezTo>
                  <a:cubicBezTo>
                    <a:pt x="3595" y="3615"/>
                    <a:pt x="4026" y="3399"/>
                    <a:pt x="4324" y="3142"/>
                  </a:cubicBezTo>
                  <a:cubicBezTo>
                    <a:pt x="4621" y="2845"/>
                    <a:pt x="4837" y="2496"/>
                    <a:pt x="5053" y="2116"/>
                  </a:cubicBezTo>
                  <a:cubicBezTo>
                    <a:pt x="5094" y="2331"/>
                    <a:pt x="5135" y="2629"/>
                    <a:pt x="5268" y="2793"/>
                  </a:cubicBezTo>
                  <a:cubicBezTo>
                    <a:pt x="5509" y="3324"/>
                    <a:pt x="6131" y="3619"/>
                    <a:pt x="6699" y="3619"/>
                  </a:cubicBezTo>
                  <a:cubicBezTo>
                    <a:pt x="6736" y="3619"/>
                    <a:pt x="6772" y="3617"/>
                    <a:pt x="6809" y="3615"/>
                  </a:cubicBezTo>
                  <a:cubicBezTo>
                    <a:pt x="7445" y="3522"/>
                    <a:pt x="7959" y="3101"/>
                    <a:pt x="8267" y="2537"/>
                  </a:cubicBezTo>
                  <a:cubicBezTo>
                    <a:pt x="8267" y="2968"/>
                    <a:pt x="8431" y="3307"/>
                    <a:pt x="8647" y="3656"/>
                  </a:cubicBezTo>
                  <a:cubicBezTo>
                    <a:pt x="8904" y="3954"/>
                    <a:pt x="9201" y="4210"/>
                    <a:pt x="9551" y="4426"/>
                  </a:cubicBezTo>
                  <a:cubicBezTo>
                    <a:pt x="9818" y="4556"/>
                    <a:pt x="10112" y="4667"/>
                    <a:pt x="10416" y="4667"/>
                  </a:cubicBezTo>
                  <a:cubicBezTo>
                    <a:pt x="10497" y="4667"/>
                    <a:pt x="10578" y="4659"/>
                    <a:pt x="10660" y="4642"/>
                  </a:cubicBezTo>
                  <a:lnTo>
                    <a:pt x="10660" y="4642"/>
                  </a:lnTo>
                  <a:cubicBezTo>
                    <a:pt x="10526" y="5104"/>
                    <a:pt x="10618" y="5669"/>
                    <a:pt x="10875" y="6131"/>
                  </a:cubicBezTo>
                  <a:cubicBezTo>
                    <a:pt x="10660" y="6603"/>
                    <a:pt x="10742" y="7291"/>
                    <a:pt x="11132" y="7671"/>
                  </a:cubicBezTo>
                  <a:cubicBezTo>
                    <a:pt x="11512" y="7291"/>
                    <a:pt x="11727" y="6644"/>
                    <a:pt x="11810" y="6049"/>
                  </a:cubicBezTo>
                  <a:cubicBezTo>
                    <a:pt x="11902" y="5319"/>
                    <a:pt x="11810" y="4508"/>
                    <a:pt x="11512" y="3820"/>
                  </a:cubicBezTo>
                  <a:cubicBezTo>
                    <a:pt x="11553" y="3738"/>
                    <a:pt x="11604" y="3615"/>
                    <a:pt x="11645" y="3522"/>
                  </a:cubicBezTo>
                  <a:cubicBezTo>
                    <a:pt x="11727" y="3101"/>
                    <a:pt x="11686" y="2629"/>
                    <a:pt x="11553" y="2198"/>
                  </a:cubicBezTo>
                  <a:cubicBezTo>
                    <a:pt x="11430" y="1941"/>
                    <a:pt x="11296" y="1643"/>
                    <a:pt x="11091" y="1428"/>
                  </a:cubicBezTo>
                  <a:cubicBezTo>
                    <a:pt x="10742" y="1089"/>
                    <a:pt x="10228" y="873"/>
                    <a:pt x="9756" y="740"/>
                  </a:cubicBezTo>
                  <a:cubicBezTo>
                    <a:pt x="9501" y="672"/>
                    <a:pt x="9244" y="641"/>
                    <a:pt x="8985" y="641"/>
                  </a:cubicBezTo>
                  <a:cubicBezTo>
                    <a:pt x="8774" y="641"/>
                    <a:pt x="8561" y="662"/>
                    <a:pt x="8349" y="698"/>
                  </a:cubicBezTo>
                  <a:cubicBezTo>
                    <a:pt x="8092" y="616"/>
                    <a:pt x="7836" y="360"/>
                    <a:pt x="7579" y="277"/>
                  </a:cubicBezTo>
                  <a:cubicBezTo>
                    <a:pt x="7025" y="89"/>
                    <a:pt x="6459" y="0"/>
                    <a:pt x="588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4" name="Google Shape;1624;p57">
            <a:extLst>
              <a:ext uri="{FF2B5EF4-FFF2-40B4-BE49-F238E27FC236}">
                <a16:creationId xmlns:a16="http://schemas.microsoft.com/office/drawing/2014/main" id="{C218B488-C5C5-B642-1485-6855D5D7DB6B}"/>
              </a:ext>
            </a:extLst>
          </p:cNvPr>
          <p:cNvSpPr/>
          <p:nvPr/>
        </p:nvSpPr>
        <p:spPr>
          <a:xfrm>
            <a:off x="1572276" y="2936369"/>
            <a:ext cx="418261" cy="45324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0729835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1376"/>
                                        </p:tgtEl>
                                        <p:attrNameLst>
                                          <p:attrName>style.visibility</p:attrName>
                                        </p:attrNameLst>
                                      </p:cBhvr>
                                      <p:to>
                                        <p:strVal val="visible"/>
                                      </p:to>
                                    </p:set>
                                    <p:animEffect transition="in" filter="barn(inVertical)">
                                      <p:cBhvr>
                                        <p:cTn id="14" dur="500"/>
                                        <p:tgtEl>
                                          <p:spTgt spid="1376"/>
                                        </p:tgtEl>
                                      </p:cBhvr>
                                    </p:animEffect>
                                  </p:childTnLst>
                                </p:cTn>
                              </p:par>
                            </p:childTnLst>
                          </p:cTn>
                        </p:par>
                      </p:childTnLst>
                    </p:cTn>
                  </p:par>
                  <p:par>
                    <p:cTn id="15" fill="hold">
                      <p:stCondLst>
                        <p:cond delay="indefinite"/>
                      </p:stCondLst>
                      <p:childTnLst>
                        <p:par>
                          <p:cTn id="16" fill="hold">
                            <p:stCondLst>
                              <p:cond delay="0"/>
                            </p:stCondLst>
                            <p:childTnLst>
                              <p:par>
                                <p:cTn id="17" presetID="14" presetClass="entr" presetSubtype="10" fill="hold" grpId="0" nodeType="clickEffect">
                                  <p:stCondLst>
                                    <p:cond delay="0"/>
                                  </p:stCondLst>
                                  <p:childTnLst>
                                    <p:set>
                                      <p:cBhvr>
                                        <p:cTn id="18" dur="1" fill="hold">
                                          <p:stCondLst>
                                            <p:cond delay="0"/>
                                          </p:stCondLst>
                                        </p:cTn>
                                        <p:tgtEl>
                                          <p:spTgt spid="1373"/>
                                        </p:tgtEl>
                                        <p:attrNameLst>
                                          <p:attrName>style.visibility</p:attrName>
                                        </p:attrNameLst>
                                      </p:cBhvr>
                                      <p:to>
                                        <p:strVal val="visible"/>
                                      </p:to>
                                    </p:set>
                                    <p:animEffect transition="in" filter="randombar(horizontal)">
                                      <p:cBhvr>
                                        <p:cTn id="19" dur="500"/>
                                        <p:tgtEl>
                                          <p:spTgt spid="1373"/>
                                        </p:tgtEl>
                                      </p:cBhvr>
                                    </p:animEffect>
                                  </p:childTnLst>
                                </p:cTn>
                              </p:par>
                              <p:par>
                                <p:cTn id="20" presetID="14" presetClass="entr" presetSubtype="10" fill="hold" grpId="0" nodeType="withEffect">
                                  <p:stCondLst>
                                    <p:cond delay="0"/>
                                  </p:stCondLst>
                                  <p:childTnLst>
                                    <p:set>
                                      <p:cBhvr>
                                        <p:cTn id="21" dur="1" fill="hold">
                                          <p:stCondLst>
                                            <p:cond delay="0"/>
                                          </p:stCondLst>
                                        </p:cTn>
                                        <p:tgtEl>
                                          <p:spTgt spid="1374"/>
                                        </p:tgtEl>
                                        <p:attrNameLst>
                                          <p:attrName>style.visibility</p:attrName>
                                        </p:attrNameLst>
                                      </p:cBhvr>
                                      <p:to>
                                        <p:strVal val="visible"/>
                                      </p:to>
                                    </p:set>
                                    <p:animEffect transition="in" filter="randombar(horizontal)">
                                      <p:cBhvr>
                                        <p:cTn id="22" dur="500"/>
                                        <p:tgtEl>
                                          <p:spTgt spid="13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3" grpId="0" animBg="1"/>
      <p:bldP spid="1374" grpId="0" animBg="1"/>
      <p:bldP spid="1376"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sz="3200" b="1">
                <a:latin typeface="Times New Roman" panose="02020603050405020304" pitchFamily="18" charset="0"/>
                <a:cs typeface="Times New Roman" panose="02020603050405020304" pitchFamily="18" charset="0"/>
              </a:rPr>
              <a:t>4. Lí lẽ, bằng chứng</a:t>
            </a: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EB911883-DE28-73B4-C5AB-6CBE7AAC10E4}"/>
              </a:ext>
            </a:extLst>
          </p:cNvPr>
          <p:cNvGrpSpPr/>
          <p:nvPr/>
        </p:nvGrpSpPr>
        <p:grpSpPr>
          <a:xfrm>
            <a:off x="8089619" y="4304387"/>
            <a:ext cx="947844" cy="768926"/>
            <a:chOff x="0" y="2291150"/>
            <a:chExt cx="1962250" cy="1654224"/>
          </a:xfrm>
        </p:grpSpPr>
        <p:grpSp>
          <p:nvGrpSpPr>
            <p:cNvPr id="56" name="Google Shape;1300;p52">
              <a:extLst>
                <a:ext uri="{FF2B5EF4-FFF2-40B4-BE49-F238E27FC236}">
                  <a16:creationId xmlns:a16="http://schemas.microsoft.com/office/drawing/2014/main" id="{1E3726E5-3618-6DD5-7BA8-181297481DA0}"/>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F9D7C914-BD51-62C6-B05A-B33566B3F2C7}"/>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7F527767-F625-E4E1-3ED7-AF9821C163C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FA82C91D-9137-BFCA-C6C8-3E8ECE37A55C}"/>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E2A62597-CC27-2328-495C-337954FA7D44}"/>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1391302F-E9E4-6988-B965-D7817D611B1D}"/>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F2F0BA8B-F751-4337-A0AD-8E62BAE99837}"/>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3600BC60-C50C-BAC8-75E3-82AA1FFFDEF2}"/>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71C9CD8B-C345-7E75-E1E2-3D3270AD524F}"/>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A62755C0-3CCA-3265-3A7E-6905C2435A4A}"/>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8C323048-1921-ECB2-EAA7-FF664ECE798A}"/>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28800A37-409B-E1A9-B062-08D164BFB430}"/>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1908E444-868F-7125-88AE-9AED66B25A02}"/>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A4B74EF6-C68A-8041-A04E-29FC9DB4B15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676E7A2C-0135-C150-61B7-AC270599E443}"/>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AFE0390B-4C8E-B1B7-0D8D-EF943064B309}"/>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74EE714A-87FE-FFE1-1195-FB7EC64B55E3}"/>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CBA62499-E100-5BCB-28CB-8DFC582B0195}"/>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0E919918-58F0-8909-7819-5630B8C294D1}"/>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ADD83781-66AF-2F01-1404-83333529EB99}"/>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A2EC6F27-D580-E323-F44B-5EE47D859960}"/>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A2044E36-CCA9-9A89-3658-8D5B7A6BBB72}"/>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C7B5E34B-3FBE-D1E2-C472-F4B6376DBAF5}"/>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D78F443E-CBDF-3828-FA6B-7623D1D18975}"/>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43DDD844-96C2-1471-29A8-9D42881D053C}"/>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E430F2DD-68DF-1BBC-99F5-94BD94B71D3C}"/>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9B573F5B-E7A8-6FD8-3C80-50C2E5792D77}"/>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16E35578-126F-7194-C770-E8CD0EBB20AF}"/>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99779505-F7C9-2A5C-1E4A-4ED7840D5E6E}"/>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BA1BF56A-F101-76DA-1BFC-5D4867A61E7D}"/>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C9E55FB2-5DA9-9F2F-2AF9-6B87AE37C620}"/>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530C1159-59D5-8DBD-DB6F-707E14C91C0F}"/>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2580D94-F6A5-DE31-A096-F3DB4DBE8930}"/>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19E0810A-73C1-F193-282A-A2AEE0A04C0F}"/>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D263033-B5A5-249E-9785-6A0F50947538}"/>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DD92A7A1-FF4D-A000-6778-A487FD2C36C5}"/>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C5EACE45-6330-45D9-8805-69E9A336DB28}"/>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8BA53FB3-2B0E-22F7-0182-E6BEA48562E7}"/>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BC4F0B64-0564-A61E-1253-A5552172265A}"/>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AB1E03FF-5BE8-2E73-72BF-1F4AF90B670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F4B55AE4-1681-F52B-068C-9674B31D191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87377756-A8F0-C606-92F3-B56B804B34C7}"/>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B922DD6-C836-29F0-4EBC-AD3C224C660A}"/>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D416B4FD-CEE6-DA72-4A00-7FD808F8679C}"/>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E9351DB4-9B99-C250-C037-3A0D51ABC30B}"/>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9079D00C-6323-6CB3-9494-C6E2A426E1B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A62D4BF8-6978-C6CA-5DF7-CFE1CF318B4A}"/>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A76BD91C-3475-269F-1509-EF7C935969A6}"/>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6F505B35-50A6-E8E5-80C5-FA72E15836DB}"/>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A7A1AF33-C450-746D-9D7D-E1630F97785B}"/>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63ECBC10-51AD-63BD-FD13-1D48E4CCA392}"/>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712E2583-AECA-46CE-68D8-2420DAA91C65}"/>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6CA495B7-A56B-457F-F5FC-E358C1908807}"/>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2906676A-9B15-B793-D51D-EC7A47209D49}"/>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8E129CF8-D6E7-4D5E-7E4F-B91072495194}"/>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552838E1-7C0A-FBE9-24C9-0D49E05B2575}"/>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C4877C85-DA13-2085-4908-D2CAFD997585}"/>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F3473193-D573-8176-7C95-BEB3AE021DDE}"/>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9DF18108-6ADE-B5F2-3AEF-ACFC7F8FF6CD}"/>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021B09F8-64E9-F46E-9561-53BE862C8C45}"/>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11BA593-F394-4150-4CA4-0ED2E9D83742}"/>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A7FEADC2-0152-E403-B449-CE502A6DDE3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6746F894-7EB1-5B02-89CB-C9B05BC4900C}"/>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FDA6DB6B-CBA7-10A0-7F32-9BEEB87E9A57}"/>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EEC1F5DF-ADB0-6B1E-2928-8AC5EB199A28}"/>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030F9FB9-6CE5-9812-A49C-63B28D6CFDC1}"/>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BC5446A2-2475-981A-3858-CA6A6A052DCE}"/>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E752C07E-9E64-0C7C-ADF7-B4AABEB0ACBC}"/>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 name="组合 5">
            <a:extLst>
              <a:ext uri="{FF2B5EF4-FFF2-40B4-BE49-F238E27FC236}">
                <a16:creationId xmlns:a16="http://schemas.microsoft.com/office/drawing/2014/main" id="{2229F24C-6010-DABD-43B8-BD8C6C825D16}"/>
              </a:ext>
            </a:extLst>
          </p:cNvPr>
          <p:cNvGrpSpPr>
            <a:grpSpLocks/>
          </p:cNvGrpSpPr>
          <p:nvPr/>
        </p:nvGrpSpPr>
        <p:grpSpPr bwMode="auto">
          <a:xfrm>
            <a:off x="4278463" y="1127946"/>
            <a:ext cx="4137489" cy="3195170"/>
            <a:chOff x="5664" y="1974"/>
            <a:chExt cx="8641" cy="6853"/>
          </a:xfrm>
        </p:grpSpPr>
        <p:pic>
          <p:nvPicPr>
            <p:cNvPr id="3" name="图片 3">
              <a:extLst>
                <a:ext uri="{FF2B5EF4-FFF2-40B4-BE49-F238E27FC236}">
                  <a16:creationId xmlns:a16="http://schemas.microsoft.com/office/drawing/2014/main" id="{746A177C-2BEB-5D04-B7C2-3999B2545B79}"/>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664" y="1974"/>
              <a:ext cx="8641" cy="68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4" name="文本框 4">
              <a:extLst>
                <a:ext uri="{FF2B5EF4-FFF2-40B4-BE49-F238E27FC236}">
                  <a16:creationId xmlns:a16="http://schemas.microsoft.com/office/drawing/2014/main" id="{8B77CFFF-5728-6378-1BAC-134B8132349B}"/>
                </a:ext>
              </a:extLst>
            </p:cNvPr>
            <p:cNvSpPr txBox="1"/>
            <p:nvPr/>
          </p:nvSpPr>
          <p:spPr>
            <a:xfrm>
              <a:off x="6277" y="3844"/>
              <a:ext cx="7346" cy="4159"/>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spcAft>
                  <a:spcPts val="1000"/>
                </a:spcAft>
              </a:pPr>
              <a:r>
                <a:rPr lang="en-US" sz="2400" i="1">
                  <a:effectLst/>
                  <a:latin typeface="Times New Roman" panose="02020603050405020304" pitchFamily="18" charset="0"/>
                  <a:ea typeface="Calibri" panose="020F0502020204030204" pitchFamily="34" charset="0"/>
                  <a:cs typeface="Times New Roman" panose="02020603050405020304" pitchFamily="18" charset="0"/>
                </a:rPr>
                <a:t>Vì sao tác giả cho rằng khi các phương tiện nghe nhìn ngày càng tăng, đọc sách vẫn là một nhu cầu không thể thiếu của con người?</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grpSp>
      <p:pic>
        <p:nvPicPr>
          <p:cNvPr id="1289" name="Picture 1288">
            <a:extLst>
              <a:ext uri="{FF2B5EF4-FFF2-40B4-BE49-F238E27FC236}">
                <a16:creationId xmlns:a16="http://schemas.microsoft.com/office/drawing/2014/main" id="{A15CD72D-9438-0FFF-D534-57BDD045A9DB}"/>
              </a:ext>
            </a:extLst>
          </p:cNvPr>
          <p:cNvPicPr>
            <a:picLocks noChangeAspect="1"/>
          </p:cNvPicPr>
          <p:nvPr/>
        </p:nvPicPr>
        <p:blipFill>
          <a:blip r:embed="rId4"/>
          <a:stretch>
            <a:fillRect/>
          </a:stretch>
        </p:blipFill>
        <p:spPr>
          <a:xfrm>
            <a:off x="180630" y="2075434"/>
            <a:ext cx="3867760" cy="3264860"/>
          </a:xfrm>
          <a:prstGeom prst="rect">
            <a:avLst/>
          </a:prstGeom>
        </p:spPr>
      </p:pic>
    </p:spTree>
    <p:extLst>
      <p:ext uri="{BB962C8B-B14F-4D97-AF65-F5344CB8AC3E}">
        <p14:creationId xmlns:p14="http://schemas.microsoft.com/office/powerpoint/2010/main" val="382664693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289"/>
                                        </p:tgtEl>
                                        <p:attrNameLst>
                                          <p:attrName>style.visibility</p:attrName>
                                        </p:attrNameLst>
                                      </p:cBhvr>
                                      <p:to>
                                        <p:strVal val="visible"/>
                                      </p:to>
                                    </p:set>
                                    <p:animEffect transition="in" filter="barn(inVertical)">
                                      <p:cBhvr>
                                        <p:cTn id="7" dur="500"/>
                                        <p:tgtEl>
                                          <p:spTgt spid="1289"/>
                                        </p:tgtEl>
                                      </p:cBhvr>
                                    </p:animEffect>
                                  </p:childTnLst>
                                </p:cTn>
                              </p:par>
                              <p:par>
                                <p:cTn id="8" presetID="16" presetClass="entr" presetSubtype="21"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barn(inVertical)">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latin typeface="Times New Roman" panose="02020603050405020304" pitchFamily="18" charset="0"/>
                <a:cs typeface="Times New Roman" panose="02020603050405020304" pitchFamily="18" charset="0"/>
              </a:rPr>
              <a:t>Hoạt động khởi động</a:t>
            </a:r>
            <a:endParaRPr b="1">
              <a:latin typeface="Times New Roman" panose="02020603050405020304" pitchFamily="18" charset="0"/>
              <a:cs typeface="Times New Roman" panose="02020603050405020304" pitchFamily="18" charset="0"/>
            </a:endParaRP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2" name="Google Shape;501;p60">
            <a:extLst>
              <a:ext uri="{FF2B5EF4-FFF2-40B4-BE49-F238E27FC236}">
                <a16:creationId xmlns:a16="http://schemas.microsoft.com/office/drawing/2014/main" id="{26CA4698-185C-CA79-B76C-60F61A5531EF}"/>
              </a:ext>
            </a:extLst>
          </p:cNvPr>
          <p:cNvPicPr preferRelativeResize="0"/>
          <p:nvPr/>
        </p:nvPicPr>
        <p:blipFill rotWithShape="1">
          <a:blip r:embed="rId3">
            <a:alphaModFix/>
          </a:blip>
          <a:srcRect r="31266"/>
          <a:stretch/>
        </p:blipFill>
        <p:spPr>
          <a:xfrm>
            <a:off x="436292" y="1058990"/>
            <a:ext cx="5379471" cy="4235032"/>
          </a:xfrm>
          <a:prstGeom prst="rect">
            <a:avLst/>
          </a:prstGeom>
          <a:noFill/>
          <a:ln>
            <a:noFill/>
          </a:ln>
        </p:spPr>
      </p:pic>
      <p:grpSp>
        <p:nvGrpSpPr>
          <p:cNvPr id="3" name="Google Shape;502;p33">
            <a:extLst>
              <a:ext uri="{FF2B5EF4-FFF2-40B4-BE49-F238E27FC236}">
                <a16:creationId xmlns:a16="http://schemas.microsoft.com/office/drawing/2014/main" id="{43924C62-521C-08A7-4C23-CCA436AD9582}"/>
              </a:ext>
            </a:extLst>
          </p:cNvPr>
          <p:cNvGrpSpPr/>
          <p:nvPr/>
        </p:nvGrpSpPr>
        <p:grpSpPr>
          <a:xfrm>
            <a:off x="4800671" y="2000637"/>
            <a:ext cx="3929629" cy="2744418"/>
            <a:chOff x="309900" y="238100"/>
            <a:chExt cx="7048350" cy="5237800"/>
          </a:xfrm>
          <a:solidFill>
            <a:schemeClr val="bg1">
              <a:lumMod val="60000"/>
              <a:lumOff val="40000"/>
            </a:schemeClr>
          </a:solidFill>
        </p:grpSpPr>
        <p:sp>
          <p:nvSpPr>
            <p:cNvPr id="1292" name="Google Shape;503;p33">
              <a:extLst>
                <a:ext uri="{FF2B5EF4-FFF2-40B4-BE49-F238E27FC236}">
                  <a16:creationId xmlns:a16="http://schemas.microsoft.com/office/drawing/2014/main" id="{3B55278C-71C4-8285-1E18-6E6923250D02}"/>
                </a:ext>
              </a:extLst>
            </p:cNvPr>
            <p:cNvSpPr/>
            <p:nvPr/>
          </p:nvSpPr>
          <p:spPr>
            <a:xfrm>
              <a:off x="374700" y="364600"/>
              <a:ext cx="6983550" cy="5111300"/>
            </a:xfrm>
            <a:custGeom>
              <a:avLst/>
              <a:gdLst/>
              <a:ahLst/>
              <a:cxnLst/>
              <a:rect l="l" t="t" r="r" b="b"/>
              <a:pathLst>
                <a:path w="279342" h="204452" extrusionOk="0">
                  <a:moveTo>
                    <a:pt x="196699" y="0"/>
                  </a:moveTo>
                  <a:cubicBezTo>
                    <a:pt x="188842" y="0"/>
                    <a:pt x="180997" y="1696"/>
                    <a:pt x="174665" y="5070"/>
                  </a:cubicBezTo>
                  <a:cubicBezTo>
                    <a:pt x="164598" y="10436"/>
                    <a:pt x="158908" y="20001"/>
                    <a:pt x="161043" y="28943"/>
                  </a:cubicBezTo>
                  <a:cubicBezTo>
                    <a:pt x="160346" y="27106"/>
                    <a:pt x="155949" y="25269"/>
                    <a:pt x="153350" y="25016"/>
                  </a:cubicBezTo>
                  <a:cubicBezTo>
                    <a:pt x="153075" y="24989"/>
                    <a:pt x="152799" y="24976"/>
                    <a:pt x="152522" y="24976"/>
                  </a:cubicBezTo>
                  <a:cubicBezTo>
                    <a:pt x="150184" y="24976"/>
                    <a:pt x="147860" y="25903"/>
                    <a:pt x="146661" y="27369"/>
                  </a:cubicBezTo>
                  <a:cubicBezTo>
                    <a:pt x="149786" y="20196"/>
                    <a:pt x="141467" y="12184"/>
                    <a:pt x="132333" y="8646"/>
                  </a:cubicBezTo>
                  <a:cubicBezTo>
                    <a:pt x="129206" y="7435"/>
                    <a:pt x="125693" y="6858"/>
                    <a:pt x="122164" y="6858"/>
                  </a:cubicBezTo>
                  <a:cubicBezTo>
                    <a:pt x="115383" y="6858"/>
                    <a:pt x="108548" y="8990"/>
                    <a:pt x="104302" y="12858"/>
                  </a:cubicBezTo>
                  <a:cubicBezTo>
                    <a:pt x="99403" y="17326"/>
                    <a:pt x="95032" y="22352"/>
                    <a:pt x="96092" y="28013"/>
                  </a:cubicBezTo>
                  <a:cubicBezTo>
                    <a:pt x="92782" y="25870"/>
                    <a:pt x="87330" y="24203"/>
                    <a:pt x="82557" y="24203"/>
                  </a:cubicBezTo>
                  <a:cubicBezTo>
                    <a:pt x="81343" y="24203"/>
                    <a:pt x="80174" y="24311"/>
                    <a:pt x="79094" y="24546"/>
                  </a:cubicBezTo>
                  <a:cubicBezTo>
                    <a:pt x="75387" y="21032"/>
                    <a:pt x="68979" y="19351"/>
                    <a:pt x="62520" y="19351"/>
                  </a:cubicBezTo>
                  <a:cubicBezTo>
                    <a:pt x="57943" y="19351"/>
                    <a:pt x="53339" y="20195"/>
                    <a:pt x="49652" y="21829"/>
                  </a:cubicBezTo>
                  <a:cubicBezTo>
                    <a:pt x="40760" y="25766"/>
                    <a:pt x="35601" y="33057"/>
                    <a:pt x="33185" y="40416"/>
                  </a:cubicBezTo>
                  <a:cubicBezTo>
                    <a:pt x="31765" y="44742"/>
                    <a:pt x="31142" y="49269"/>
                    <a:pt x="32249" y="53643"/>
                  </a:cubicBezTo>
                  <a:cubicBezTo>
                    <a:pt x="33353" y="58020"/>
                    <a:pt x="36304" y="62240"/>
                    <a:pt x="41088" y="65015"/>
                  </a:cubicBezTo>
                  <a:cubicBezTo>
                    <a:pt x="37435" y="67558"/>
                    <a:pt x="36079" y="73320"/>
                    <a:pt x="39844" y="75777"/>
                  </a:cubicBezTo>
                  <a:cubicBezTo>
                    <a:pt x="37844" y="75479"/>
                    <a:pt x="35915" y="75337"/>
                    <a:pt x="34059" y="75337"/>
                  </a:cubicBezTo>
                  <a:cubicBezTo>
                    <a:pt x="11716" y="75337"/>
                    <a:pt x="0" y="95809"/>
                    <a:pt x="3722" y="110012"/>
                  </a:cubicBezTo>
                  <a:cubicBezTo>
                    <a:pt x="4369" y="112487"/>
                    <a:pt x="5358" y="114894"/>
                    <a:pt x="6628" y="117215"/>
                  </a:cubicBezTo>
                  <a:cubicBezTo>
                    <a:pt x="9584" y="122619"/>
                    <a:pt x="14073" y="127574"/>
                    <a:pt x="19379" y="131933"/>
                  </a:cubicBezTo>
                  <a:cubicBezTo>
                    <a:pt x="21069" y="133319"/>
                    <a:pt x="41101" y="145237"/>
                    <a:pt x="44051" y="145237"/>
                  </a:cubicBezTo>
                  <a:cubicBezTo>
                    <a:pt x="44205" y="145237"/>
                    <a:pt x="44313" y="145205"/>
                    <a:pt x="44368" y="145136"/>
                  </a:cubicBezTo>
                  <a:lnTo>
                    <a:pt x="44368" y="145136"/>
                  </a:lnTo>
                  <a:cubicBezTo>
                    <a:pt x="40178" y="150275"/>
                    <a:pt x="38743" y="156311"/>
                    <a:pt x="42121" y="161756"/>
                  </a:cubicBezTo>
                  <a:cubicBezTo>
                    <a:pt x="45934" y="167896"/>
                    <a:pt x="54264" y="172184"/>
                    <a:pt x="63257" y="173817"/>
                  </a:cubicBezTo>
                  <a:cubicBezTo>
                    <a:pt x="67520" y="174593"/>
                    <a:pt x="71651" y="175199"/>
                    <a:pt x="75698" y="175199"/>
                  </a:cubicBezTo>
                  <a:cubicBezTo>
                    <a:pt x="81021" y="175199"/>
                    <a:pt x="86200" y="174150"/>
                    <a:pt x="91347" y="171059"/>
                  </a:cubicBezTo>
                  <a:cubicBezTo>
                    <a:pt x="91642" y="176079"/>
                    <a:pt x="94704" y="180653"/>
                    <a:pt x="98729" y="183672"/>
                  </a:cubicBezTo>
                  <a:cubicBezTo>
                    <a:pt x="102975" y="186857"/>
                    <a:pt x="106996" y="187931"/>
                    <a:pt x="111085" y="187931"/>
                  </a:cubicBezTo>
                  <a:cubicBezTo>
                    <a:pt x="116328" y="187931"/>
                    <a:pt x="121682" y="186166"/>
                    <a:pt x="127761" y="184823"/>
                  </a:cubicBezTo>
                  <a:lnTo>
                    <a:pt x="127761" y="184823"/>
                  </a:lnTo>
                  <a:cubicBezTo>
                    <a:pt x="126299" y="190960"/>
                    <a:pt x="131553" y="196695"/>
                    <a:pt x="137084" y="199731"/>
                  </a:cubicBezTo>
                  <a:cubicBezTo>
                    <a:pt x="142847" y="202895"/>
                    <a:pt x="149407" y="204451"/>
                    <a:pt x="155975" y="204451"/>
                  </a:cubicBezTo>
                  <a:cubicBezTo>
                    <a:pt x="164338" y="204451"/>
                    <a:pt x="172713" y="201928"/>
                    <a:pt x="179470" y="196987"/>
                  </a:cubicBezTo>
                  <a:cubicBezTo>
                    <a:pt x="181821" y="195268"/>
                    <a:pt x="184039" y="193207"/>
                    <a:pt x="185217" y="190546"/>
                  </a:cubicBezTo>
                  <a:cubicBezTo>
                    <a:pt x="187683" y="184986"/>
                    <a:pt x="182550" y="176531"/>
                    <a:pt x="178865" y="172467"/>
                  </a:cubicBezTo>
                  <a:lnTo>
                    <a:pt x="178865" y="172467"/>
                  </a:lnTo>
                  <a:cubicBezTo>
                    <a:pt x="179605" y="172985"/>
                    <a:pt x="180333" y="173188"/>
                    <a:pt x="181071" y="173188"/>
                  </a:cubicBezTo>
                  <a:cubicBezTo>
                    <a:pt x="182909" y="173188"/>
                    <a:pt x="184809" y="171925"/>
                    <a:pt x="187110" y="171112"/>
                  </a:cubicBezTo>
                  <a:cubicBezTo>
                    <a:pt x="190338" y="169972"/>
                    <a:pt x="192396" y="167294"/>
                    <a:pt x="192036" y="164698"/>
                  </a:cubicBezTo>
                  <a:lnTo>
                    <a:pt x="192036" y="164698"/>
                  </a:lnTo>
                  <a:cubicBezTo>
                    <a:pt x="200855" y="168780"/>
                    <a:pt x="211206" y="170820"/>
                    <a:pt x="221554" y="170820"/>
                  </a:cubicBezTo>
                  <a:cubicBezTo>
                    <a:pt x="232217" y="170820"/>
                    <a:pt x="242878" y="168654"/>
                    <a:pt x="251857" y="164326"/>
                  </a:cubicBezTo>
                  <a:cubicBezTo>
                    <a:pt x="269552" y="155800"/>
                    <a:pt x="279341" y="139381"/>
                    <a:pt x="275803" y="124169"/>
                  </a:cubicBezTo>
                  <a:cubicBezTo>
                    <a:pt x="272263" y="108958"/>
                    <a:pt x="255589" y="95790"/>
                    <a:pt x="235021" y="91963"/>
                  </a:cubicBezTo>
                  <a:cubicBezTo>
                    <a:pt x="237304" y="90519"/>
                    <a:pt x="236557" y="88313"/>
                    <a:pt x="235706" y="86201"/>
                  </a:cubicBezTo>
                  <a:cubicBezTo>
                    <a:pt x="234856" y="84090"/>
                    <a:pt x="232219" y="82421"/>
                    <a:pt x="229227" y="82096"/>
                  </a:cubicBezTo>
                  <a:cubicBezTo>
                    <a:pt x="235166" y="76125"/>
                    <a:pt x="236344" y="66557"/>
                    <a:pt x="234611" y="59295"/>
                  </a:cubicBezTo>
                  <a:cubicBezTo>
                    <a:pt x="233654" y="55291"/>
                    <a:pt x="231359" y="51334"/>
                    <a:pt x="227219" y="48599"/>
                  </a:cubicBezTo>
                  <a:cubicBezTo>
                    <a:pt x="224260" y="46647"/>
                    <a:pt x="220258" y="45434"/>
                    <a:pt x="216310" y="45434"/>
                  </a:cubicBezTo>
                  <a:cubicBezTo>
                    <a:pt x="214734" y="45434"/>
                    <a:pt x="213166" y="45627"/>
                    <a:pt x="211677" y="46045"/>
                  </a:cubicBezTo>
                  <a:cubicBezTo>
                    <a:pt x="214916" y="44958"/>
                    <a:pt x="212648" y="39604"/>
                    <a:pt x="209379" y="38561"/>
                  </a:cubicBezTo>
                  <a:lnTo>
                    <a:pt x="209379" y="38561"/>
                  </a:lnTo>
                  <a:cubicBezTo>
                    <a:pt x="210006" y="38627"/>
                    <a:pt x="210632" y="38659"/>
                    <a:pt x="211253" y="38659"/>
                  </a:cubicBezTo>
                  <a:cubicBezTo>
                    <a:pt x="218505" y="38659"/>
                    <a:pt x="225272" y="34366"/>
                    <a:pt x="228746" y="29625"/>
                  </a:cubicBezTo>
                  <a:cubicBezTo>
                    <a:pt x="232517" y="24481"/>
                    <a:pt x="232044" y="17978"/>
                    <a:pt x="228300" y="12822"/>
                  </a:cubicBezTo>
                  <a:cubicBezTo>
                    <a:pt x="224555" y="7666"/>
                    <a:pt x="217825" y="3833"/>
                    <a:pt x="210318" y="1777"/>
                  </a:cubicBezTo>
                  <a:cubicBezTo>
                    <a:pt x="205980" y="591"/>
                    <a:pt x="201338" y="0"/>
                    <a:pt x="196699"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93" name="Google Shape;504;p33">
              <a:extLst>
                <a:ext uri="{FF2B5EF4-FFF2-40B4-BE49-F238E27FC236}">
                  <a16:creationId xmlns:a16="http://schemas.microsoft.com/office/drawing/2014/main" id="{69F84155-2624-AC51-5696-7C27E3A6EAA0}"/>
                </a:ext>
              </a:extLst>
            </p:cNvPr>
            <p:cNvSpPr/>
            <p:nvPr/>
          </p:nvSpPr>
          <p:spPr>
            <a:xfrm>
              <a:off x="6437575" y="2133650"/>
              <a:ext cx="784600" cy="511650"/>
            </a:xfrm>
            <a:custGeom>
              <a:avLst/>
              <a:gdLst/>
              <a:ahLst/>
              <a:cxnLst/>
              <a:rect l="l" t="t" r="r" b="b"/>
              <a:pathLst>
                <a:path w="31384" h="20466" extrusionOk="0">
                  <a:moveTo>
                    <a:pt x="14437" y="0"/>
                  </a:moveTo>
                  <a:cubicBezTo>
                    <a:pt x="12541" y="0"/>
                    <a:pt x="10757" y="363"/>
                    <a:pt x="9277" y="1093"/>
                  </a:cubicBezTo>
                  <a:lnTo>
                    <a:pt x="9280" y="1093"/>
                  </a:lnTo>
                  <a:cubicBezTo>
                    <a:pt x="1" y="5673"/>
                    <a:pt x="3666" y="20264"/>
                    <a:pt x="17717" y="20462"/>
                  </a:cubicBezTo>
                  <a:cubicBezTo>
                    <a:pt x="17859" y="20464"/>
                    <a:pt x="18001" y="20465"/>
                    <a:pt x="18143" y="20465"/>
                  </a:cubicBezTo>
                  <a:cubicBezTo>
                    <a:pt x="22939" y="20465"/>
                    <a:pt x="27741" y="19335"/>
                    <a:pt x="29500" y="15867"/>
                  </a:cubicBezTo>
                  <a:cubicBezTo>
                    <a:pt x="31384" y="12152"/>
                    <a:pt x="28838" y="6408"/>
                    <a:pt x="24163" y="3119"/>
                  </a:cubicBezTo>
                  <a:cubicBezTo>
                    <a:pt x="21217" y="1049"/>
                    <a:pt x="17664" y="0"/>
                    <a:pt x="14437"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94" name="Google Shape;505;p33">
              <a:extLst>
                <a:ext uri="{FF2B5EF4-FFF2-40B4-BE49-F238E27FC236}">
                  <a16:creationId xmlns:a16="http://schemas.microsoft.com/office/drawing/2014/main" id="{ACE7EC43-2011-F46F-7FF2-BEBE309F0440}"/>
                </a:ext>
              </a:extLst>
            </p:cNvPr>
            <p:cNvSpPr/>
            <p:nvPr/>
          </p:nvSpPr>
          <p:spPr>
            <a:xfrm>
              <a:off x="6471250" y="1628000"/>
              <a:ext cx="494900" cy="353775"/>
            </a:xfrm>
            <a:custGeom>
              <a:avLst/>
              <a:gdLst/>
              <a:ahLst/>
              <a:cxnLst/>
              <a:rect l="l" t="t" r="r" b="b"/>
              <a:pathLst>
                <a:path w="19796" h="14151" extrusionOk="0">
                  <a:moveTo>
                    <a:pt x="10661" y="0"/>
                  </a:moveTo>
                  <a:cubicBezTo>
                    <a:pt x="9582" y="0"/>
                    <a:pt x="8566" y="205"/>
                    <a:pt x="7729" y="620"/>
                  </a:cubicBezTo>
                  <a:cubicBezTo>
                    <a:pt x="3323" y="2806"/>
                    <a:pt x="1" y="10995"/>
                    <a:pt x="8898" y="13750"/>
                  </a:cubicBezTo>
                  <a:cubicBezTo>
                    <a:pt x="9794" y="14027"/>
                    <a:pt x="10682" y="14150"/>
                    <a:pt x="11538" y="14150"/>
                  </a:cubicBezTo>
                  <a:cubicBezTo>
                    <a:pt x="13043" y="14150"/>
                    <a:pt x="14450" y="13770"/>
                    <a:pt x="15634" y="13183"/>
                  </a:cubicBezTo>
                  <a:cubicBezTo>
                    <a:pt x="17504" y="12253"/>
                    <a:pt x="18968" y="10767"/>
                    <a:pt x="19382" y="8807"/>
                  </a:cubicBezTo>
                  <a:cubicBezTo>
                    <a:pt x="19795" y="6843"/>
                    <a:pt x="19033" y="4380"/>
                    <a:pt x="17135" y="2555"/>
                  </a:cubicBezTo>
                  <a:cubicBezTo>
                    <a:pt x="15380" y="870"/>
                    <a:pt x="12886" y="0"/>
                    <a:pt x="10661"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95" name="Google Shape;506;p33">
              <a:extLst>
                <a:ext uri="{FF2B5EF4-FFF2-40B4-BE49-F238E27FC236}">
                  <a16:creationId xmlns:a16="http://schemas.microsoft.com/office/drawing/2014/main" id="{5134FD68-506E-82AE-4C7E-5425CC995491}"/>
                </a:ext>
              </a:extLst>
            </p:cNvPr>
            <p:cNvSpPr/>
            <p:nvPr/>
          </p:nvSpPr>
          <p:spPr>
            <a:xfrm>
              <a:off x="468925" y="1526250"/>
              <a:ext cx="494875" cy="353775"/>
            </a:xfrm>
            <a:custGeom>
              <a:avLst/>
              <a:gdLst/>
              <a:ahLst/>
              <a:cxnLst/>
              <a:rect l="l" t="t" r="r" b="b"/>
              <a:pathLst>
                <a:path w="19795" h="14151" extrusionOk="0">
                  <a:moveTo>
                    <a:pt x="10660" y="1"/>
                  </a:moveTo>
                  <a:cubicBezTo>
                    <a:pt x="9581" y="1"/>
                    <a:pt x="8566" y="205"/>
                    <a:pt x="7728" y="621"/>
                  </a:cubicBezTo>
                  <a:cubicBezTo>
                    <a:pt x="3322" y="2806"/>
                    <a:pt x="0" y="10995"/>
                    <a:pt x="8898" y="13751"/>
                  </a:cubicBezTo>
                  <a:cubicBezTo>
                    <a:pt x="9794" y="14028"/>
                    <a:pt x="10682" y="14151"/>
                    <a:pt x="11537" y="14151"/>
                  </a:cubicBezTo>
                  <a:cubicBezTo>
                    <a:pt x="13043" y="14151"/>
                    <a:pt x="14450" y="13771"/>
                    <a:pt x="15634" y="13184"/>
                  </a:cubicBezTo>
                  <a:cubicBezTo>
                    <a:pt x="17503" y="12253"/>
                    <a:pt x="18968" y="10768"/>
                    <a:pt x="19381" y="8807"/>
                  </a:cubicBezTo>
                  <a:cubicBezTo>
                    <a:pt x="19795" y="6843"/>
                    <a:pt x="19030" y="4380"/>
                    <a:pt x="17134" y="2555"/>
                  </a:cubicBezTo>
                  <a:cubicBezTo>
                    <a:pt x="15380" y="871"/>
                    <a:pt x="12885" y="1"/>
                    <a:pt x="10660"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96" name="Google Shape;507;p33">
              <a:extLst>
                <a:ext uri="{FF2B5EF4-FFF2-40B4-BE49-F238E27FC236}">
                  <a16:creationId xmlns:a16="http://schemas.microsoft.com/office/drawing/2014/main" id="{C9F3B1EA-FD1B-9D6E-6705-4F07AEBD7ADC}"/>
                </a:ext>
              </a:extLst>
            </p:cNvPr>
            <p:cNvSpPr/>
            <p:nvPr/>
          </p:nvSpPr>
          <p:spPr>
            <a:xfrm>
              <a:off x="478875" y="2084700"/>
              <a:ext cx="265675" cy="189975"/>
            </a:xfrm>
            <a:custGeom>
              <a:avLst/>
              <a:gdLst/>
              <a:ahLst/>
              <a:cxnLst/>
              <a:rect l="l" t="t" r="r" b="b"/>
              <a:pathLst>
                <a:path w="10627" h="7599" extrusionOk="0">
                  <a:moveTo>
                    <a:pt x="5722" y="0"/>
                  </a:moveTo>
                  <a:cubicBezTo>
                    <a:pt x="5143" y="0"/>
                    <a:pt x="4597" y="110"/>
                    <a:pt x="4147" y="334"/>
                  </a:cubicBezTo>
                  <a:cubicBezTo>
                    <a:pt x="1782" y="1506"/>
                    <a:pt x="1" y="5904"/>
                    <a:pt x="4776" y="7383"/>
                  </a:cubicBezTo>
                  <a:cubicBezTo>
                    <a:pt x="5258" y="7532"/>
                    <a:pt x="5735" y="7598"/>
                    <a:pt x="6195" y="7598"/>
                  </a:cubicBezTo>
                  <a:cubicBezTo>
                    <a:pt x="7002" y="7598"/>
                    <a:pt x="7758" y="7395"/>
                    <a:pt x="8394" y="7079"/>
                  </a:cubicBezTo>
                  <a:cubicBezTo>
                    <a:pt x="9398" y="6580"/>
                    <a:pt x="10183" y="5782"/>
                    <a:pt x="10405" y="4728"/>
                  </a:cubicBezTo>
                  <a:cubicBezTo>
                    <a:pt x="10626" y="3674"/>
                    <a:pt x="10219" y="2351"/>
                    <a:pt x="9200" y="1373"/>
                  </a:cubicBezTo>
                  <a:cubicBezTo>
                    <a:pt x="8257" y="469"/>
                    <a:pt x="6918" y="0"/>
                    <a:pt x="5722"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97" name="Google Shape;508;p33">
              <a:extLst>
                <a:ext uri="{FF2B5EF4-FFF2-40B4-BE49-F238E27FC236}">
                  <a16:creationId xmlns:a16="http://schemas.microsoft.com/office/drawing/2014/main" id="{EE435EFC-030B-E058-E864-E402DB2EC265}"/>
                </a:ext>
              </a:extLst>
            </p:cNvPr>
            <p:cNvSpPr/>
            <p:nvPr/>
          </p:nvSpPr>
          <p:spPr>
            <a:xfrm>
              <a:off x="2039825" y="293625"/>
              <a:ext cx="718650" cy="436675"/>
            </a:xfrm>
            <a:custGeom>
              <a:avLst/>
              <a:gdLst/>
              <a:ahLst/>
              <a:cxnLst/>
              <a:rect l="l" t="t" r="r" b="b"/>
              <a:pathLst>
                <a:path w="28746" h="17467" extrusionOk="0">
                  <a:moveTo>
                    <a:pt x="9864" y="0"/>
                  </a:moveTo>
                  <a:cubicBezTo>
                    <a:pt x="9816" y="0"/>
                    <a:pt x="9767" y="0"/>
                    <a:pt x="9719" y="1"/>
                  </a:cubicBezTo>
                  <a:cubicBezTo>
                    <a:pt x="7661" y="10"/>
                    <a:pt x="5555" y="261"/>
                    <a:pt x="3769" y="1002"/>
                  </a:cubicBezTo>
                  <a:cubicBezTo>
                    <a:pt x="1979" y="1743"/>
                    <a:pt x="547" y="3034"/>
                    <a:pt x="296" y="4519"/>
                  </a:cubicBezTo>
                  <a:cubicBezTo>
                    <a:pt x="0" y="6297"/>
                    <a:pt x="1377" y="7986"/>
                    <a:pt x="2891" y="9398"/>
                  </a:cubicBezTo>
                  <a:cubicBezTo>
                    <a:pt x="6160" y="12438"/>
                    <a:pt x="13422" y="17466"/>
                    <a:pt x="19863" y="17466"/>
                  </a:cubicBezTo>
                  <a:cubicBezTo>
                    <a:pt x="21930" y="17466"/>
                    <a:pt x="23912" y="16949"/>
                    <a:pt x="25651" y="15682"/>
                  </a:cubicBezTo>
                  <a:cubicBezTo>
                    <a:pt x="28031" y="13948"/>
                    <a:pt x="28746" y="11226"/>
                    <a:pt x="27907" y="8854"/>
                  </a:cubicBezTo>
                  <a:cubicBezTo>
                    <a:pt x="27069" y="6483"/>
                    <a:pt x="24848" y="4457"/>
                    <a:pt x="22155" y="2986"/>
                  </a:cubicBezTo>
                  <a:cubicBezTo>
                    <a:pt x="18643" y="1064"/>
                    <a:pt x="14260" y="0"/>
                    <a:pt x="9864"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98" name="Google Shape;509;p33">
              <a:extLst>
                <a:ext uri="{FF2B5EF4-FFF2-40B4-BE49-F238E27FC236}">
                  <a16:creationId xmlns:a16="http://schemas.microsoft.com/office/drawing/2014/main" id="{334AEF80-95C4-9EF9-41AE-84A2CE9655E1}"/>
                </a:ext>
              </a:extLst>
            </p:cNvPr>
            <p:cNvSpPr/>
            <p:nvPr/>
          </p:nvSpPr>
          <p:spPr>
            <a:xfrm>
              <a:off x="2884125" y="245625"/>
              <a:ext cx="371725" cy="299200"/>
            </a:xfrm>
            <a:custGeom>
              <a:avLst/>
              <a:gdLst/>
              <a:ahLst/>
              <a:cxnLst/>
              <a:rect l="l" t="t" r="r" b="b"/>
              <a:pathLst>
                <a:path w="14869" h="11968" extrusionOk="0">
                  <a:moveTo>
                    <a:pt x="7586" y="1"/>
                  </a:moveTo>
                  <a:cubicBezTo>
                    <a:pt x="6829" y="1"/>
                    <a:pt x="6075" y="91"/>
                    <a:pt x="5360" y="285"/>
                  </a:cubicBezTo>
                  <a:cubicBezTo>
                    <a:pt x="2475" y="1067"/>
                    <a:pt x="192" y="4676"/>
                    <a:pt x="83" y="7679"/>
                  </a:cubicBezTo>
                  <a:cubicBezTo>
                    <a:pt x="0" y="9995"/>
                    <a:pt x="1211" y="11950"/>
                    <a:pt x="4439" y="11967"/>
                  </a:cubicBezTo>
                  <a:cubicBezTo>
                    <a:pt x="4453" y="11967"/>
                    <a:pt x="4466" y="11967"/>
                    <a:pt x="4480" y="11967"/>
                  </a:cubicBezTo>
                  <a:cubicBezTo>
                    <a:pt x="6416" y="11967"/>
                    <a:pt x="8170" y="11155"/>
                    <a:pt x="9692" y="10287"/>
                  </a:cubicBezTo>
                  <a:cubicBezTo>
                    <a:pt x="12341" y="8775"/>
                    <a:pt x="14869" y="6660"/>
                    <a:pt x="14609" y="4221"/>
                  </a:cubicBezTo>
                  <a:cubicBezTo>
                    <a:pt x="14349" y="1776"/>
                    <a:pt x="10940" y="1"/>
                    <a:pt x="7586"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99" name="Google Shape;510;p33">
              <a:extLst>
                <a:ext uri="{FF2B5EF4-FFF2-40B4-BE49-F238E27FC236}">
                  <a16:creationId xmlns:a16="http://schemas.microsoft.com/office/drawing/2014/main" id="{FAF7B5FC-33B7-D53D-F018-329AB8F99EB3}"/>
                </a:ext>
              </a:extLst>
            </p:cNvPr>
            <p:cNvSpPr/>
            <p:nvPr/>
          </p:nvSpPr>
          <p:spPr>
            <a:xfrm>
              <a:off x="4059225" y="238100"/>
              <a:ext cx="434500" cy="388400"/>
            </a:xfrm>
            <a:custGeom>
              <a:avLst/>
              <a:gdLst/>
              <a:ahLst/>
              <a:cxnLst/>
              <a:rect l="l" t="t" r="r" b="b"/>
              <a:pathLst>
                <a:path w="17380" h="15536" extrusionOk="0">
                  <a:moveTo>
                    <a:pt x="10399" y="1"/>
                  </a:moveTo>
                  <a:cubicBezTo>
                    <a:pt x="8145" y="1"/>
                    <a:pt x="5801" y="677"/>
                    <a:pt x="4230" y="1873"/>
                  </a:cubicBezTo>
                  <a:cubicBezTo>
                    <a:pt x="1335" y="4076"/>
                    <a:pt x="686" y="7419"/>
                    <a:pt x="1285" y="10434"/>
                  </a:cubicBezTo>
                  <a:lnTo>
                    <a:pt x="1282" y="10434"/>
                  </a:lnTo>
                  <a:cubicBezTo>
                    <a:pt x="1793" y="13004"/>
                    <a:pt x="1" y="13503"/>
                    <a:pt x="3243" y="14595"/>
                  </a:cubicBezTo>
                  <a:cubicBezTo>
                    <a:pt x="3890" y="15242"/>
                    <a:pt x="4973" y="15535"/>
                    <a:pt x="6087" y="15535"/>
                  </a:cubicBezTo>
                  <a:cubicBezTo>
                    <a:pt x="6777" y="15535"/>
                    <a:pt x="7480" y="15423"/>
                    <a:pt x="8098" y="15212"/>
                  </a:cubicBezTo>
                  <a:cubicBezTo>
                    <a:pt x="9711" y="14663"/>
                    <a:pt x="10880" y="13618"/>
                    <a:pt x="11990" y="12605"/>
                  </a:cubicBezTo>
                  <a:cubicBezTo>
                    <a:pt x="13759" y="10992"/>
                    <a:pt x="15561" y="9339"/>
                    <a:pt x="16470" y="7387"/>
                  </a:cubicBezTo>
                  <a:cubicBezTo>
                    <a:pt x="17380" y="5435"/>
                    <a:pt x="17235" y="3093"/>
                    <a:pt x="15383" y="1534"/>
                  </a:cubicBezTo>
                  <a:cubicBezTo>
                    <a:pt x="14131" y="481"/>
                    <a:pt x="12297" y="1"/>
                    <a:pt x="10399"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00" name="Google Shape;511;p33">
              <a:extLst>
                <a:ext uri="{FF2B5EF4-FFF2-40B4-BE49-F238E27FC236}">
                  <a16:creationId xmlns:a16="http://schemas.microsoft.com/office/drawing/2014/main" id="{646BDA53-EE7B-A359-A528-9217DCDFDED3}"/>
                </a:ext>
              </a:extLst>
            </p:cNvPr>
            <p:cNvSpPr/>
            <p:nvPr/>
          </p:nvSpPr>
          <p:spPr>
            <a:xfrm>
              <a:off x="309900" y="4032700"/>
              <a:ext cx="760950" cy="582525"/>
            </a:xfrm>
            <a:custGeom>
              <a:avLst/>
              <a:gdLst/>
              <a:ahLst/>
              <a:cxnLst/>
              <a:rect l="l" t="t" r="r" b="b"/>
              <a:pathLst>
                <a:path w="30438" h="23301" extrusionOk="0">
                  <a:moveTo>
                    <a:pt x="17155" y="0"/>
                  </a:moveTo>
                  <a:cubicBezTo>
                    <a:pt x="11271" y="0"/>
                    <a:pt x="4179" y="1506"/>
                    <a:pt x="1471" y="8816"/>
                  </a:cubicBezTo>
                  <a:cubicBezTo>
                    <a:pt x="0" y="12782"/>
                    <a:pt x="1264" y="16609"/>
                    <a:pt x="3337" y="19043"/>
                  </a:cubicBezTo>
                  <a:cubicBezTo>
                    <a:pt x="5638" y="21743"/>
                    <a:pt x="8946" y="23301"/>
                    <a:pt x="12649" y="23301"/>
                  </a:cubicBezTo>
                  <a:cubicBezTo>
                    <a:pt x="12939" y="23301"/>
                    <a:pt x="13231" y="23291"/>
                    <a:pt x="13525" y="23272"/>
                  </a:cubicBezTo>
                  <a:cubicBezTo>
                    <a:pt x="17577" y="23006"/>
                    <a:pt x="21995" y="20856"/>
                    <a:pt x="25524" y="17289"/>
                  </a:cubicBezTo>
                  <a:cubicBezTo>
                    <a:pt x="28031" y="14755"/>
                    <a:pt x="30160" y="11250"/>
                    <a:pt x="30278" y="7936"/>
                  </a:cubicBezTo>
                  <a:cubicBezTo>
                    <a:pt x="30438" y="3335"/>
                    <a:pt x="26749" y="881"/>
                    <a:pt x="22946" y="406"/>
                  </a:cubicBezTo>
                  <a:cubicBezTo>
                    <a:pt x="21377" y="210"/>
                    <a:pt x="19350" y="0"/>
                    <a:pt x="17155"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sp>
        <p:nvSpPr>
          <p:cNvPr id="1224" name="TextBox 29">
            <a:extLst>
              <a:ext uri="{FF2B5EF4-FFF2-40B4-BE49-F238E27FC236}">
                <a16:creationId xmlns:a16="http://schemas.microsoft.com/office/drawing/2014/main" id="{62735208-6BA1-DA67-17AB-E3A3F6D5AE60}"/>
              </a:ext>
            </a:extLst>
          </p:cNvPr>
          <p:cNvSpPr txBox="1"/>
          <p:nvPr/>
        </p:nvSpPr>
        <p:spPr>
          <a:xfrm>
            <a:off x="5292125" y="2429787"/>
            <a:ext cx="2883353" cy="1938992"/>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spcAft>
                <a:spcPts val="1000"/>
              </a:spcAft>
            </a:pPr>
            <a:r>
              <a:rPr lang="en-US" sz="2400" i="1" u="sng">
                <a:solidFill>
                  <a:srgbClr val="0000FF"/>
                </a:solidFill>
                <a:effectLst/>
                <a:latin typeface="Times New Roman" panose="02020603050405020304" pitchFamily="18" charset="0"/>
                <a:ea typeface="Calibri" panose="020F0502020204030204" pitchFamily="34" charset="0"/>
                <a:cs typeface="Times New Roman" panose="02020603050405020304" pitchFamily="18" charset="0"/>
                <a:hlinkClick r:id="rId4"/>
              </a:rPr>
              <a:t>Nêu một câu danh ngôn nói về sách hoặc về việc đọc sách mà em cho là có ý nghĩa.</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grpId="0" nodeType="clickEffect">
                                  <p:stCondLst>
                                    <p:cond delay="0"/>
                                  </p:stCondLst>
                                  <p:childTnLst>
                                    <p:set>
                                      <p:cBhvr>
                                        <p:cTn id="13" dur="1" fill="hold">
                                          <p:stCondLst>
                                            <p:cond delay="0"/>
                                          </p:stCondLst>
                                        </p:cTn>
                                        <p:tgtEl>
                                          <p:spTgt spid="1224"/>
                                        </p:tgtEl>
                                        <p:attrNameLst>
                                          <p:attrName>style.visibility</p:attrName>
                                        </p:attrNameLst>
                                      </p:cBhvr>
                                      <p:to>
                                        <p:strVal val="visible"/>
                                      </p:to>
                                    </p:set>
                                    <p:animEffect transition="in" filter="wipe(down)">
                                      <p:cBhvr>
                                        <p:cTn id="14" dur="500"/>
                                        <p:tgtEl>
                                          <p:spTgt spid="1224"/>
                                        </p:tgtEl>
                                      </p:cBhvr>
                                    </p:animEffect>
                                  </p:childTnLst>
                                </p:cTn>
                              </p:par>
                              <p:par>
                                <p:cTn id="15" presetID="22" presetClass="entr" presetSubtype="4"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ipe(down)">
                                      <p:cBhvr>
                                        <p:cTn id="1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4"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sz="3200" b="1">
                <a:latin typeface="Times New Roman" panose="02020603050405020304" pitchFamily="18" charset="0"/>
                <a:cs typeface="Times New Roman" panose="02020603050405020304" pitchFamily="18" charset="0"/>
              </a:rPr>
              <a:t>4. Lí lẽ, bằng chứng</a:t>
            </a: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EB911883-DE28-73B4-C5AB-6CBE7AAC10E4}"/>
              </a:ext>
            </a:extLst>
          </p:cNvPr>
          <p:cNvGrpSpPr/>
          <p:nvPr/>
        </p:nvGrpSpPr>
        <p:grpSpPr>
          <a:xfrm>
            <a:off x="8136030" y="4272594"/>
            <a:ext cx="901433" cy="800719"/>
            <a:chOff x="0" y="2291150"/>
            <a:chExt cx="1962250" cy="1654224"/>
          </a:xfrm>
        </p:grpSpPr>
        <p:grpSp>
          <p:nvGrpSpPr>
            <p:cNvPr id="56" name="Google Shape;1300;p52">
              <a:extLst>
                <a:ext uri="{FF2B5EF4-FFF2-40B4-BE49-F238E27FC236}">
                  <a16:creationId xmlns:a16="http://schemas.microsoft.com/office/drawing/2014/main" id="{1E3726E5-3618-6DD5-7BA8-181297481DA0}"/>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F9D7C914-BD51-62C6-B05A-B33566B3F2C7}"/>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7F527767-F625-E4E1-3ED7-AF9821C163C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FA82C91D-9137-BFCA-C6C8-3E8ECE37A55C}"/>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E2A62597-CC27-2328-495C-337954FA7D44}"/>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1391302F-E9E4-6988-B965-D7817D611B1D}"/>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F2F0BA8B-F751-4337-A0AD-8E62BAE99837}"/>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3600BC60-C50C-BAC8-75E3-82AA1FFFDEF2}"/>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71C9CD8B-C345-7E75-E1E2-3D3270AD524F}"/>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A62755C0-3CCA-3265-3A7E-6905C2435A4A}"/>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8C323048-1921-ECB2-EAA7-FF664ECE798A}"/>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28800A37-409B-E1A9-B062-08D164BFB430}"/>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1908E444-868F-7125-88AE-9AED66B25A02}"/>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A4B74EF6-C68A-8041-A04E-29FC9DB4B15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676E7A2C-0135-C150-61B7-AC270599E443}"/>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AFE0390B-4C8E-B1B7-0D8D-EF943064B309}"/>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74EE714A-87FE-FFE1-1195-FB7EC64B55E3}"/>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CBA62499-E100-5BCB-28CB-8DFC582B0195}"/>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0E919918-58F0-8909-7819-5630B8C294D1}"/>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ADD83781-66AF-2F01-1404-83333529EB99}"/>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A2EC6F27-D580-E323-F44B-5EE47D859960}"/>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A2044E36-CCA9-9A89-3658-8D5B7A6BBB72}"/>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C7B5E34B-3FBE-D1E2-C472-F4B6376DBAF5}"/>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D78F443E-CBDF-3828-FA6B-7623D1D18975}"/>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43DDD844-96C2-1471-29A8-9D42881D053C}"/>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E430F2DD-68DF-1BBC-99F5-94BD94B71D3C}"/>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9B573F5B-E7A8-6FD8-3C80-50C2E5792D77}"/>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16E35578-126F-7194-C770-E8CD0EBB20AF}"/>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99779505-F7C9-2A5C-1E4A-4ED7840D5E6E}"/>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BA1BF56A-F101-76DA-1BFC-5D4867A61E7D}"/>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C9E55FB2-5DA9-9F2F-2AF9-6B87AE37C620}"/>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530C1159-59D5-8DBD-DB6F-707E14C91C0F}"/>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2580D94-F6A5-DE31-A096-F3DB4DBE8930}"/>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19E0810A-73C1-F193-282A-A2AEE0A04C0F}"/>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D263033-B5A5-249E-9785-6A0F50947538}"/>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DD92A7A1-FF4D-A000-6778-A487FD2C36C5}"/>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C5EACE45-6330-45D9-8805-69E9A336DB28}"/>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8BA53FB3-2B0E-22F7-0182-E6BEA48562E7}"/>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BC4F0B64-0564-A61E-1253-A5552172265A}"/>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AB1E03FF-5BE8-2E73-72BF-1F4AF90B670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F4B55AE4-1681-F52B-068C-9674B31D191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87377756-A8F0-C606-92F3-B56B804B34C7}"/>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B922DD6-C836-29F0-4EBC-AD3C224C660A}"/>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D416B4FD-CEE6-DA72-4A00-7FD808F8679C}"/>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E9351DB4-9B99-C250-C037-3A0D51ABC30B}"/>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9079D00C-6323-6CB3-9494-C6E2A426E1B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A62D4BF8-6978-C6CA-5DF7-CFE1CF318B4A}"/>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A76BD91C-3475-269F-1509-EF7C935969A6}"/>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6F505B35-50A6-E8E5-80C5-FA72E15836DB}"/>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A7A1AF33-C450-746D-9D7D-E1630F97785B}"/>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63ECBC10-51AD-63BD-FD13-1D48E4CCA392}"/>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712E2583-AECA-46CE-68D8-2420DAA91C65}"/>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6CA495B7-A56B-457F-F5FC-E358C1908807}"/>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2906676A-9B15-B793-D51D-EC7A47209D49}"/>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8E129CF8-D6E7-4D5E-7E4F-B91072495194}"/>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552838E1-7C0A-FBE9-24C9-0D49E05B2575}"/>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C4877C85-DA13-2085-4908-D2CAFD997585}"/>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F3473193-D573-8176-7C95-BEB3AE021DDE}"/>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9DF18108-6ADE-B5F2-3AEF-ACFC7F8FF6CD}"/>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021B09F8-64E9-F46E-9561-53BE862C8C45}"/>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11BA593-F394-4150-4CA4-0ED2E9D83742}"/>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A7FEADC2-0152-E403-B449-CE502A6DDE3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6746F894-7EB1-5B02-89CB-C9B05BC4900C}"/>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FDA6DB6B-CBA7-10A0-7F32-9BEEB87E9A57}"/>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EEC1F5DF-ADB0-6B1E-2928-8AC5EB199A28}"/>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030F9FB9-6CE5-9812-A49C-63B28D6CFDC1}"/>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BC5446A2-2475-981A-3858-CA6A6A052DCE}"/>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E752C07E-9E64-0C7C-ADF7-B4AABEB0ACBC}"/>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 name="Google Shape;1855;p38">
            <a:extLst>
              <a:ext uri="{FF2B5EF4-FFF2-40B4-BE49-F238E27FC236}">
                <a16:creationId xmlns:a16="http://schemas.microsoft.com/office/drawing/2014/main" id="{B9F1C795-47CD-8833-1D93-BE027E049BB2}"/>
              </a:ext>
            </a:extLst>
          </p:cNvPr>
          <p:cNvGrpSpPr/>
          <p:nvPr/>
        </p:nvGrpSpPr>
        <p:grpSpPr>
          <a:xfrm>
            <a:off x="987987" y="1776894"/>
            <a:ext cx="5621751" cy="2772279"/>
            <a:chOff x="3137750" y="1398572"/>
            <a:chExt cx="3205900" cy="2772279"/>
          </a:xfrm>
        </p:grpSpPr>
        <p:grpSp>
          <p:nvGrpSpPr>
            <p:cNvPr id="3" name="Google Shape;1856;p38">
              <a:extLst>
                <a:ext uri="{FF2B5EF4-FFF2-40B4-BE49-F238E27FC236}">
                  <a16:creationId xmlns:a16="http://schemas.microsoft.com/office/drawing/2014/main" id="{35BB2324-3D6F-B210-3793-C3BC8A4CB1AB}"/>
                </a:ext>
              </a:extLst>
            </p:cNvPr>
            <p:cNvGrpSpPr/>
            <p:nvPr/>
          </p:nvGrpSpPr>
          <p:grpSpPr>
            <a:xfrm>
              <a:off x="3137750" y="1398572"/>
              <a:ext cx="3205900" cy="2495700"/>
              <a:chOff x="3137750" y="1398572"/>
              <a:chExt cx="3205900" cy="2495700"/>
            </a:xfrm>
          </p:grpSpPr>
          <p:sp>
            <p:nvSpPr>
              <p:cNvPr id="1289" name="Google Shape;1857;p38">
                <a:extLst>
                  <a:ext uri="{FF2B5EF4-FFF2-40B4-BE49-F238E27FC236}">
                    <a16:creationId xmlns:a16="http://schemas.microsoft.com/office/drawing/2014/main" id="{BEA00DB1-A530-9C00-4C96-C85488043179}"/>
                  </a:ext>
                </a:extLst>
              </p:cNvPr>
              <p:cNvSpPr/>
              <p:nvPr/>
            </p:nvSpPr>
            <p:spPr>
              <a:xfrm>
                <a:off x="3137750" y="1398572"/>
                <a:ext cx="2898000" cy="2495700"/>
              </a:xfrm>
              <a:prstGeom prst="roundRect">
                <a:avLst>
                  <a:gd name="adj" fmla="val 5686"/>
                </a:avLst>
              </a:pr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1858;p38">
                <a:extLst>
                  <a:ext uri="{FF2B5EF4-FFF2-40B4-BE49-F238E27FC236}">
                    <a16:creationId xmlns:a16="http://schemas.microsoft.com/office/drawing/2014/main" id="{07717C60-5C84-F56E-F4F4-69FC1869B69A}"/>
                  </a:ext>
                </a:extLst>
              </p:cNvPr>
              <p:cNvSpPr/>
              <p:nvPr/>
            </p:nvSpPr>
            <p:spPr>
              <a:xfrm rot="5400000">
                <a:off x="5946900" y="2187342"/>
                <a:ext cx="444600" cy="348900"/>
              </a:xfrm>
              <a:prstGeom prst="triangle">
                <a:avLst>
                  <a:gd name="adj" fmla="val 50000"/>
                </a:avLst>
              </a:pr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224" name="Google Shape;1859;p38">
              <a:extLst>
                <a:ext uri="{FF2B5EF4-FFF2-40B4-BE49-F238E27FC236}">
                  <a16:creationId xmlns:a16="http://schemas.microsoft.com/office/drawing/2014/main" id="{CB47EE73-9B3E-21FC-885F-30C4B17CAF38}"/>
                </a:ext>
              </a:extLst>
            </p:cNvPr>
            <p:cNvSpPr/>
            <p:nvPr/>
          </p:nvSpPr>
          <p:spPr>
            <a:xfrm>
              <a:off x="4254023" y="3643479"/>
              <a:ext cx="458265" cy="527372"/>
            </a:xfrm>
            <a:prstGeom prst="ellipse">
              <a:avLst/>
            </a:pr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1" name="Google Shape;1861;p38">
            <a:extLst>
              <a:ext uri="{FF2B5EF4-FFF2-40B4-BE49-F238E27FC236}">
                <a16:creationId xmlns:a16="http://schemas.microsoft.com/office/drawing/2014/main" id="{A761B637-2571-85DD-C5C1-D33A21098E77}"/>
              </a:ext>
            </a:extLst>
          </p:cNvPr>
          <p:cNvGrpSpPr/>
          <p:nvPr/>
        </p:nvGrpSpPr>
        <p:grpSpPr>
          <a:xfrm>
            <a:off x="6765147" y="1365221"/>
            <a:ext cx="1428026" cy="3587376"/>
            <a:chOff x="6485750" y="1144575"/>
            <a:chExt cx="1428026" cy="3587376"/>
          </a:xfrm>
        </p:grpSpPr>
        <p:sp>
          <p:nvSpPr>
            <p:cNvPr id="1292" name="Google Shape;1862;p38">
              <a:extLst>
                <a:ext uri="{FF2B5EF4-FFF2-40B4-BE49-F238E27FC236}">
                  <a16:creationId xmlns:a16="http://schemas.microsoft.com/office/drawing/2014/main" id="{EEA0D451-FFE2-B6D2-6264-0E1E1663AE6D}"/>
                </a:ext>
              </a:extLst>
            </p:cNvPr>
            <p:cNvSpPr/>
            <p:nvPr/>
          </p:nvSpPr>
          <p:spPr>
            <a:xfrm>
              <a:off x="6485750" y="4427751"/>
              <a:ext cx="1275300" cy="304200"/>
            </a:xfrm>
            <a:prstGeom prst="ellipse">
              <a:avLst/>
            </a:prstGeom>
            <a:solidFill>
              <a:srgbClr val="666666">
                <a:alpha val="1254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1863;p38">
              <a:extLst>
                <a:ext uri="{FF2B5EF4-FFF2-40B4-BE49-F238E27FC236}">
                  <a16:creationId xmlns:a16="http://schemas.microsoft.com/office/drawing/2014/main" id="{A657A2CD-EC98-E8D3-559E-3DC7272D4F4A}"/>
                </a:ext>
              </a:extLst>
            </p:cNvPr>
            <p:cNvSpPr/>
            <p:nvPr/>
          </p:nvSpPr>
          <p:spPr>
            <a:xfrm>
              <a:off x="6527077" y="3760399"/>
              <a:ext cx="112789" cy="158334"/>
            </a:xfrm>
            <a:custGeom>
              <a:avLst/>
              <a:gdLst/>
              <a:ahLst/>
              <a:cxnLst/>
              <a:rect l="l" t="t" r="r" b="b"/>
              <a:pathLst>
                <a:path w="4257" h="5976" extrusionOk="0">
                  <a:moveTo>
                    <a:pt x="3778" y="0"/>
                  </a:moveTo>
                  <a:lnTo>
                    <a:pt x="3623" y="14"/>
                  </a:lnTo>
                  <a:lnTo>
                    <a:pt x="3468" y="28"/>
                  </a:lnTo>
                  <a:lnTo>
                    <a:pt x="3298" y="71"/>
                  </a:lnTo>
                  <a:lnTo>
                    <a:pt x="3129" y="113"/>
                  </a:lnTo>
                  <a:lnTo>
                    <a:pt x="2960" y="183"/>
                  </a:lnTo>
                  <a:lnTo>
                    <a:pt x="2791" y="282"/>
                  </a:lnTo>
                  <a:lnTo>
                    <a:pt x="2636" y="395"/>
                  </a:lnTo>
                  <a:lnTo>
                    <a:pt x="2481" y="536"/>
                  </a:lnTo>
                  <a:lnTo>
                    <a:pt x="2340" y="719"/>
                  </a:lnTo>
                  <a:lnTo>
                    <a:pt x="2213" y="916"/>
                  </a:lnTo>
                  <a:lnTo>
                    <a:pt x="1607" y="2044"/>
                  </a:lnTo>
                  <a:lnTo>
                    <a:pt x="1072" y="3058"/>
                  </a:lnTo>
                  <a:lnTo>
                    <a:pt x="621" y="3946"/>
                  </a:lnTo>
                  <a:lnTo>
                    <a:pt x="438" y="4341"/>
                  </a:lnTo>
                  <a:lnTo>
                    <a:pt x="283" y="4707"/>
                  </a:lnTo>
                  <a:lnTo>
                    <a:pt x="156" y="5017"/>
                  </a:lnTo>
                  <a:lnTo>
                    <a:pt x="57" y="5299"/>
                  </a:lnTo>
                  <a:lnTo>
                    <a:pt x="1" y="5538"/>
                  </a:lnTo>
                  <a:lnTo>
                    <a:pt x="1" y="5637"/>
                  </a:lnTo>
                  <a:lnTo>
                    <a:pt x="1" y="5722"/>
                  </a:lnTo>
                  <a:lnTo>
                    <a:pt x="1" y="5792"/>
                  </a:lnTo>
                  <a:lnTo>
                    <a:pt x="29" y="5848"/>
                  </a:lnTo>
                  <a:lnTo>
                    <a:pt x="57" y="5905"/>
                  </a:lnTo>
                  <a:lnTo>
                    <a:pt x="100" y="5933"/>
                  </a:lnTo>
                  <a:lnTo>
                    <a:pt x="156" y="5961"/>
                  </a:lnTo>
                  <a:lnTo>
                    <a:pt x="226" y="5975"/>
                  </a:lnTo>
                  <a:lnTo>
                    <a:pt x="311" y="5961"/>
                  </a:lnTo>
                  <a:lnTo>
                    <a:pt x="410" y="5947"/>
                  </a:lnTo>
                  <a:lnTo>
                    <a:pt x="536" y="5905"/>
                  </a:lnTo>
                  <a:lnTo>
                    <a:pt x="663" y="5820"/>
                  </a:lnTo>
                  <a:lnTo>
                    <a:pt x="790" y="5722"/>
                  </a:lnTo>
                  <a:lnTo>
                    <a:pt x="931" y="5595"/>
                  </a:lnTo>
                  <a:lnTo>
                    <a:pt x="1072" y="5454"/>
                  </a:lnTo>
                  <a:lnTo>
                    <a:pt x="1227" y="5285"/>
                  </a:lnTo>
                  <a:lnTo>
                    <a:pt x="1537" y="4890"/>
                  </a:lnTo>
                  <a:lnTo>
                    <a:pt x="1847" y="4425"/>
                  </a:lnTo>
                  <a:lnTo>
                    <a:pt x="2171" y="3932"/>
                  </a:lnTo>
                  <a:lnTo>
                    <a:pt x="2481" y="3410"/>
                  </a:lnTo>
                  <a:lnTo>
                    <a:pt x="2791" y="2875"/>
                  </a:lnTo>
                  <a:lnTo>
                    <a:pt x="3087" y="2339"/>
                  </a:lnTo>
                  <a:lnTo>
                    <a:pt x="3369" y="1818"/>
                  </a:lnTo>
                  <a:lnTo>
                    <a:pt x="3820" y="916"/>
                  </a:lnTo>
                  <a:lnTo>
                    <a:pt x="4144" y="282"/>
                  </a:lnTo>
                  <a:lnTo>
                    <a:pt x="4257" y="42"/>
                  </a:lnTo>
                  <a:lnTo>
                    <a:pt x="4186" y="28"/>
                  </a:lnTo>
                  <a:lnTo>
                    <a:pt x="4017" y="14"/>
                  </a:lnTo>
                  <a:lnTo>
                    <a:pt x="3778" y="0"/>
                  </a:lnTo>
                  <a:close/>
                </a:path>
              </a:pathLst>
            </a:custGeom>
            <a:solidFill>
              <a:srgbClr val="FE8E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1864;p38">
              <a:extLst>
                <a:ext uri="{FF2B5EF4-FFF2-40B4-BE49-F238E27FC236}">
                  <a16:creationId xmlns:a16="http://schemas.microsoft.com/office/drawing/2014/main" id="{B232C8BE-508B-12ED-C4B4-95A7B11FFAB5}"/>
                </a:ext>
              </a:extLst>
            </p:cNvPr>
            <p:cNvSpPr/>
            <p:nvPr/>
          </p:nvSpPr>
          <p:spPr>
            <a:xfrm>
              <a:off x="6545385" y="2807940"/>
              <a:ext cx="479056" cy="1125349"/>
            </a:xfrm>
            <a:custGeom>
              <a:avLst/>
              <a:gdLst/>
              <a:ahLst/>
              <a:cxnLst/>
              <a:rect l="l" t="t" r="r" b="b"/>
              <a:pathLst>
                <a:path w="18081" h="42474" extrusionOk="0">
                  <a:moveTo>
                    <a:pt x="14684" y="0"/>
                  </a:moveTo>
                  <a:lnTo>
                    <a:pt x="14487" y="14"/>
                  </a:lnTo>
                  <a:lnTo>
                    <a:pt x="14304" y="71"/>
                  </a:lnTo>
                  <a:lnTo>
                    <a:pt x="14121" y="141"/>
                  </a:lnTo>
                  <a:lnTo>
                    <a:pt x="13952" y="254"/>
                  </a:lnTo>
                  <a:lnTo>
                    <a:pt x="13782" y="395"/>
                  </a:lnTo>
                  <a:lnTo>
                    <a:pt x="13684" y="507"/>
                  </a:lnTo>
                  <a:lnTo>
                    <a:pt x="13585" y="620"/>
                  </a:lnTo>
                  <a:lnTo>
                    <a:pt x="13388" y="902"/>
                  </a:lnTo>
                  <a:lnTo>
                    <a:pt x="13177" y="1240"/>
                  </a:lnTo>
                  <a:lnTo>
                    <a:pt x="12951" y="1621"/>
                  </a:lnTo>
                  <a:lnTo>
                    <a:pt x="12740" y="2044"/>
                  </a:lnTo>
                  <a:lnTo>
                    <a:pt x="12500" y="2523"/>
                  </a:lnTo>
                  <a:lnTo>
                    <a:pt x="12275" y="3030"/>
                  </a:lnTo>
                  <a:lnTo>
                    <a:pt x="12035" y="3580"/>
                  </a:lnTo>
                  <a:lnTo>
                    <a:pt x="11796" y="4171"/>
                  </a:lnTo>
                  <a:lnTo>
                    <a:pt x="11556" y="4777"/>
                  </a:lnTo>
                  <a:lnTo>
                    <a:pt x="11077" y="6074"/>
                  </a:lnTo>
                  <a:lnTo>
                    <a:pt x="10584" y="7427"/>
                  </a:lnTo>
                  <a:lnTo>
                    <a:pt x="10090" y="8822"/>
                  </a:lnTo>
                  <a:lnTo>
                    <a:pt x="9146" y="11626"/>
                  </a:lnTo>
                  <a:lnTo>
                    <a:pt x="8272" y="14219"/>
                  </a:lnTo>
                  <a:lnTo>
                    <a:pt x="7864" y="15375"/>
                  </a:lnTo>
                  <a:lnTo>
                    <a:pt x="7497" y="16375"/>
                  </a:lnTo>
                  <a:lnTo>
                    <a:pt x="7173" y="17221"/>
                  </a:lnTo>
                  <a:lnTo>
                    <a:pt x="7018" y="17573"/>
                  </a:lnTo>
                  <a:lnTo>
                    <a:pt x="6877" y="17869"/>
                  </a:lnTo>
                  <a:lnTo>
                    <a:pt x="6751" y="18151"/>
                  </a:lnTo>
                  <a:lnTo>
                    <a:pt x="6610" y="18461"/>
                  </a:lnTo>
                  <a:lnTo>
                    <a:pt x="6328" y="19165"/>
                  </a:lnTo>
                  <a:lnTo>
                    <a:pt x="6046" y="19983"/>
                  </a:lnTo>
                  <a:lnTo>
                    <a:pt x="5750" y="20871"/>
                  </a:lnTo>
                  <a:lnTo>
                    <a:pt x="5454" y="21829"/>
                  </a:lnTo>
                  <a:lnTo>
                    <a:pt x="5144" y="22829"/>
                  </a:lnTo>
                  <a:lnTo>
                    <a:pt x="4552" y="24915"/>
                  </a:lnTo>
                  <a:lnTo>
                    <a:pt x="3974" y="26987"/>
                  </a:lnTo>
                  <a:lnTo>
                    <a:pt x="3439" y="28917"/>
                  </a:lnTo>
                  <a:lnTo>
                    <a:pt x="3185" y="29791"/>
                  </a:lnTo>
                  <a:lnTo>
                    <a:pt x="2946" y="30566"/>
                  </a:lnTo>
                  <a:lnTo>
                    <a:pt x="2720" y="31256"/>
                  </a:lnTo>
                  <a:lnTo>
                    <a:pt x="2509" y="31820"/>
                  </a:lnTo>
                  <a:lnTo>
                    <a:pt x="1381" y="36583"/>
                  </a:lnTo>
                  <a:lnTo>
                    <a:pt x="550" y="40022"/>
                  </a:lnTo>
                  <a:lnTo>
                    <a:pt x="240" y="41262"/>
                  </a:lnTo>
                  <a:lnTo>
                    <a:pt x="127" y="41671"/>
                  </a:lnTo>
                  <a:lnTo>
                    <a:pt x="71" y="41896"/>
                  </a:lnTo>
                  <a:lnTo>
                    <a:pt x="29" y="42023"/>
                  </a:lnTo>
                  <a:lnTo>
                    <a:pt x="0" y="42150"/>
                  </a:lnTo>
                  <a:lnTo>
                    <a:pt x="0" y="42248"/>
                  </a:lnTo>
                  <a:lnTo>
                    <a:pt x="14" y="42333"/>
                  </a:lnTo>
                  <a:lnTo>
                    <a:pt x="43" y="42389"/>
                  </a:lnTo>
                  <a:lnTo>
                    <a:pt x="85" y="42446"/>
                  </a:lnTo>
                  <a:lnTo>
                    <a:pt x="141" y="42474"/>
                  </a:lnTo>
                  <a:lnTo>
                    <a:pt x="212" y="42474"/>
                  </a:lnTo>
                  <a:lnTo>
                    <a:pt x="296" y="42460"/>
                  </a:lnTo>
                  <a:lnTo>
                    <a:pt x="395" y="42417"/>
                  </a:lnTo>
                  <a:lnTo>
                    <a:pt x="508" y="42361"/>
                  </a:lnTo>
                  <a:lnTo>
                    <a:pt x="620" y="42277"/>
                  </a:lnTo>
                  <a:lnTo>
                    <a:pt x="747" y="42164"/>
                  </a:lnTo>
                  <a:lnTo>
                    <a:pt x="888" y="42023"/>
                  </a:lnTo>
                  <a:lnTo>
                    <a:pt x="1029" y="41868"/>
                  </a:lnTo>
                  <a:lnTo>
                    <a:pt x="1184" y="41671"/>
                  </a:lnTo>
                  <a:lnTo>
                    <a:pt x="1269" y="41558"/>
                  </a:lnTo>
                  <a:lnTo>
                    <a:pt x="1339" y="41431"/>
                  </a:lnTo>
                  <a:lnTo>
                    <a:pt x="1480" y="41163"/>
                  </a:lnTo>
                  <a:lnTo>
                    <a:pt x="1607" y="40853"/>
                  </a:lnTo>
                  <a:lnTo>
                    <a:pt x="1720" y="40529"/>
                  </a:lnTo>
                  <a:lnTo>
                    <a:pt x="1945" y="39810"/>
                  </a:lnTo>
                  <a:lnTo>
                    <a:pt x="2185" y="39064"/>
                  </a:lnTo>
                  <a:lnTo>
                    <a:pt x="2312" y="38697"/>
                  </a:lnTo>
                  <a:lnTo>
                    <a:pt x="2452" y="38345"/>
                  </a:lnTo>
                  <a:lnTo>
                    <a:pt x="2593" y="38007"/>
                  </a:lnTo>
                  <a:lnTo>
                    <a:pt x="2762" y="37711"/>
                  </a:lnTo>
                  <a:lnTo>
                    <a:pt x="2861" y="37570"/>
                  </a:lnTo>
                  <a:lnTo>
                    <a:pt x="2946" y="37443"/>
                  </a:lnTo>
                  <a:lnTo>
                    <a:pt x="3058" y="37316"/>
                  </a:lnTo>
                  <a:lnTo>
                    <a:pt x="3157" y="37203"/>
                  </a:lnTo>
                  <a:lnTo>
                    <a:pt x="3270" y="37105"/>
                  </a:lnTo>
                  <a:lnTo>
                    <a:pt x="3397" y="37020"/>
                  </a:lnTo>
                  <a:lnTo>
                    <a:pt x="3523" y="36950"/>
                  </a:lnTo>
                  <a:lnTo>
                    <a:pt x="3664" y="36893"/>
                  </a:lnTo>
                  <a:lnTo>
                    <a:pt x="3946" y="39261"/>
                  </a:lnTo>
                  <a:lnTo>
                    <a:pt x="3974" y="39345"/>
                  </a:lnTo>
                  <a:lnTo>
                    <a:pt x="3988" y="39416"/>
                  </a:lnTo>
                  <a:lnTo>
                    <a:pt x="4017" y="39486"/>
                  </a:lnTo>
                  <a:lnTo>
                    <a:pt x="4045" y="39543"/>
                  </a:lnTo>
                  <a:lnTo>
                    <a:pt x="4087" y="39599"/>
                  </a:lnTo>
                  <a:lnTo>
                    <a:pt x="4129" y="39627"/>
                  </a:lnTo>
                  <a:lnTo>
                    <a:pt x="4186" y="39655"/>
                  </a:lnTo>
                  <a:lnTo>
                    <a:pt x="4228" y="39669"/>
                  </a:lnTo>
                  <a:lnTo>
                    <a:pt x="4284" y="39669"/>
                  </a:lnTo>
                  <a:lnTo>
                    <a:pt x="4341" y="39641"/>
                  </a:lnTo>
                  <a:lnTo>
                    <a:pt x="4397" y="39599"/>
                  </a:lnTo>
                  <a:lnTo>
                    <a:pt x="4454" y="39557"/>
                  </a:lnTo>
                  <a:lnTo>
                    <a:pt x="4510" y="39472"/>
                  </a:lnTo>
                  <a:lnTo>
                    <a:pt x="4566" y="39374"/>
                  </a:lnTo>
                  <a:lnTo>
                    <a:pt x="4623" y="39261"/>
                  </a:lnTo>
                  <a:lnTo>
                    <a:pt x="4665" y="39120"/>
                  </a:lnTo>
                  <a:lnTo>
                    <a:pt x="4721" y="38965"/>
                  </a:lnTo>
                  <a:lnTo>
                    <a:pt x="4764" y="38768"/>
                  </a:lnTo>
                  <a:lnTo>
                    <a:pt x="4806" y="38556"/>
                  </a:lnTo>
                  <a:lnTo>
                    <a:pt x="4848" y="38317"/>
                  </a:lnTo>
                  <a:lnTo>
                    <a:pt x="4876" y="38049"/>
                  </a:lnTo>
                  <a:lnTo>
                    <a:pt x="4904" y="37753"/>
                  </a:lnTo>
                  <a:lnTo>
                    <a:pt x="4919" y="37429"/>
                  </a:lnTo>
                  <a:lnTo>
                    <a:pt x="4933" y="37062"/>
                  </a:lnTo>
                  <a:lnTo>
                    <a:pt x="4933" y="36682"/>
                  </a:lnTo>
                  <a:lnTo>
                    <a:pt x="4933" y="36245"/>
                  </a:lnTo>
                  <a:lnTo>
                    <a:pt x="4919" y="35794"/>
                  </a:lnTo>
                  <a:lnTo>
                    <a:pt x="4904" y="35301"/>
                  </a:lnTo>
                  <a:lnTo>
                    <a:pt x="4862" y="34765"/>
                  </a:lnTo>
                  <a:lnTo>
                    <a:pt x="4820" y="34188"/>
                  </a:lnTo>
                  <a:lnTo>
                    <a:pt x="4764" y="33582"/>
                  </a:lnTo>
                  <a:lnTo>
                    <a:pt x="4693" y="32933"/>
                  </a:lnTo>
                  <a:lnTo>
                    <a:pt x="5694" y="31045"/>
                  </a:lnTo>
                  <a:lnTo>
                    <a:pt x="6722" y="29058"/>
                  </a:lnTo>
                  <a:lnTo>
                    <a:pt x="7920" y="26705"/>
                  </a:lnTo>
                  <a:lnTo>
                    <a:pt x="8526" y="25479"/>
                  </a:lnTo>
                  <a:lnTo>
                    <a:pt x="9132" y="24239"/>
                  </a:lnTo>
                  <a:lnTo>
                    <a:pt x="9710" y="23055"/>
                  </a:lnTo>
                  <a:lnTo>
                    <a:pt x="10231" y="21927"/>
                  </a:lnTo>
                  <a:lnTo>
                    <a:pt x="10696" y="20899"/>
                  </a:lnTo>
                  <a:lnTo>
                    <a:pt x="11063" y="19997"/>
                  </a:lnTo>
                  <a:lnTo>
                    <a:pt x="11218" y="19602"/>
                  </a:lnTo>
                  <a:lnTo>
                    <a:pt x="11345" y="19250"/>
                  </a:lnTo>
                  <a:lnTo>
                    <a:pt x="11443" y="18954"/>
                  </a:lnTo>
                  <a:lnTo>
                    <a:pt x="11500" y="18700"/>
                  </a:lnTo>
                  <a:lnTo>
                    <a:pt x="11556" y="18475"/>
                  </a:lnTo>
                  <a:lnTo>
                    <a:pt x="11640" y="18207"/>
                  </a:lnTo>
                  <a:lnTo>
                    <a:pt x="11739" y="17925"/>
                  </a:lnTo>
                  <a:lnTo>
                    <a:pt x="11880" y="17615"/>
                  </a:lnTo>
                  <a:lnTo>
                    <a:pt x="12021" y="17277"/>
                  </a:lnTo>
                  <a:lnTo>
                    <a:pt x="12190" y="16939"/>
                  </a:lnTo>
                  <a:lnTo>
                    <a:pt x="12571" y="16178"/>
                  </a:lnTo>
                  <a:lnTo>
                    <a:pt x="13022" y="15361"/>
                  </a:lnTo>
                  <a:lnTo>
                    <a:pt x="13501" y="14487"/>
                  </a:lnTo>
                  <a:lnTo>
                    <a:pt x="14558" y="12641"/>
                  </a:lnTo>
                  <a:lnTo>
                    <a:pt x="15093" y="11683"/>
                  </a:lnTo>
                  <a:lnTo>
                    <a:pt x="15629" y="10724"/>
                  </a:lnTo>
                  <a:lnTo>
                    <a:pt x="16136" y="9780"/>
                  </a:lnTo>
                  <a:lnTo>
                    <a:pt x="16629" y="8850"/>
                  </a:lnTo>
                  <a:lnTo>
                    <a:pt x="17066" y="7948"/>
                  </a:lnTo>
                  <a:lnTo>
                    <a:pt x="17263" y="7511"/>
                  </a:lnTo>
                  <a:lnTo>
                    <a:pt x="17446" y="7088"/>
                  </a:lnTo>
                  <a:lnTo>
                    <a:pt x="17616" y="6680"/>
                  </a:lnTo>
                  <a:lnTo>
                    <a:pt x="17756" y="6285"/>
                  </a:lnTo>
                  <a:lnTo>
                    <a:pt x="17883" y="5905"/>
                  </a:lnTo>
                  <a:lnTo>
                    <a:pt x="17996" y="5552"/>
                  </a:lnTo>
                  <a:lnTo>
                    <a:pt x="18038" y="5313"/>
                  </a:lnTo>
                  <a:lnTo>
                    <a:pt x="18066" y="5059"/>
                  </a:lnTo>
                  <a:lnTo>
                    <a:pt x="18081" y="4806"/>
                  </a:lnTo>
                  <a:lnTo>
                    <a:pt x="18066" y="4552"/>
                  </a:lnTo>
                  <a:lnTo>
                    <a:pt x="18038" y="4284"/>
                  </a:lnTo>
                  <a:lnTo>
                    <a:pt x="17996" y="4002"/>
                  </a:lnTo>
                  <a:lnTo>
                    <a:pt x="17940" y="3735"/>
                  </a:lnTo>
                  <a:lnTo>
                    <a:pt x="17855" y="3453"/>
                  </a:lnTo>
                  <a:lnTo>
                    <a:pt x="17771" y="3185"/>
                  </a:lnTo>
                  <a:lnTo>
                    <a:pt x="17658" y="2903"/>
                  </a:lnTo>
                  <a:lnTo>
                    <a:pt x="17545" y="2635"/>
                  </a:lnTo>
                  <a:lnTo>
                    <a:pt x="17418" y="2368"/>
                  </a:lnTo>
                  <a:lnTo>
                    <a:pt x="17277" y="2114"/>
                  </a:lnTo>
                  <a:lnTo>
                    <a:pt x="17122" y="1860"/>
                  </a:lnTo>
                  <a:lnTo>
                    <a:pt x="16967" y="1621"/>
                  </a:lnTo>
                  <a:lnTo>
                    <a:pt x="16798" y="1395"/>
                  </a:lnTo>
                  <a:lnTo>
                    <a:pt x="16615" y="1170"/>
                  </a:lnTo>
                  <a:lnTo>
                    <a:pt x="16432" y="972"/>
                  </a:lnTo>
                  <a:lnTo>
                    <a:pt x="16249" y="789"/>
                  </a:lnTo>
                  <a:lnTo>
                    <a:pt x="16065" y="606"/>
                  </a:lnTo>
                  <a:lnTo>
                    <a:pt x="15868" y="451"/>
                  </a:lnTo>
                  <a:lnTo>
                    <a:pt x="15671" y="324"/>
                  </a:lnTo>
                  <a:lnTo>
                    <a:pt x="15474" y="212"/>
                  </a:lnTo>
                  <a:lnTo>
                    <a:pt x="15276" y="127"/>
                  </a:lnTo>
                  <a:lnTo>
                    <a:pt x="15079" y="57"/>
                  </a:lnTo>
                  <a:lnTo>
                    <a:pt x="14882" y="14"/>
                  </a:lnTo>
                  <a:lnTo>
                    <a:pt x="14684" y="0"/>
                  </a:lnTo>
                  <a:close/>
                </a:path>
              </a:pathLst>
            </a:custGeom>
            <a:solidFill>
              <a:srgbClr val="FCAA8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1865;p38">
              <a:extLst>
                <a:ext uri="{FF2B5EF4-FFF2-40B4-BE49-F238E27FC236}">
                  <a16:creationId xmlns:a16="http://schemas.microsoft.com/office/drawing/2014/main" id="{E67A7E11-C1D7-52CC-F852-9709F29626A3}"/>
                </a:ext>
              </a:extLst>
            </p:cNvPr>
            <p:cNvSpPr/>
            <p:nvPr/>
          </p:nvSpPr>
          <p:spPr>
            <a:xfrm>
              <a:off x="6744756" y="2807940"/>
              <a:ext cx="279681" cy="727341"/>
            </a:xfrm>
            <a:custGeom>
              <a:avLst/>
              <a:gdLst/>
              <a:ahLst/>
              <a:cxnLst/>
              <a:rect l="l" t="t" r="r" b="b"/>
              <a:pathLst>
                <a:path w="10556" h="27452" extrusionOk="0">
                  <a:moveTo>
                    <a:pt x="7159" y="0"/>
                  </a:moveTo>
                  <a:lnTo>
                    <a:pt x="6962" y="14"/>
                  </a:lnTo>
                  <a:lnTo>
                    <a:pt x="6779" y="71"/>
                  </a:lnTo>
                  <a:lnTo>
                    <a:pt x="6596" y="141"/>
                  </a:lnTo>
                  <a:lnTo>
                    <a:pt x="6427" y="254"/>
                  </a:lnTo>
                  <a:lnTo>
                    <a:pt x="6257" y="395"/>
                  </a:lnTo>
                  <a:lnTo>
                    <a:pt x="6117" y="550"/>
                  </a:lnTo>
                  <a:lnTo>
                    <a:pt x="5976" y="733"/>
                  </a:lnTo>
                  <a:lnTo>
                    <a:pt x="5835" y="944"/>
                  </a:lnTo>
                  <a:lnTo>
                    <a:pt x="5680" y="1170"/>
                  </a:lnTo>
                  <a:lnTo>
                    <a:pt x="5525" y="1438"/>
                  </a:lnTo>
                  <a:lnTo>
                    <a:pt x="5370" y="1719"/>
                  </a:lnTo>
                  <a:lnTo>
                    <a:pt x="5060" y="2368"/>
                  </a:lnTo>
                  <a:lnTo>
                    <a:pt x="4721" y="3086"/>
                  </a:lnTo>
                  <a:lnTo>
                    <a:pt x="4397" y="3875"/>
                  </a:lnTo>
                  <a:lnTo>
                    <a:pt x="4059" y="4735"/>
                  </a:lnTo>
                  <a:lnTo>
                    <a:pt x="3707" y="5637"/>
                  </a:lnTo>
                  <a:lnTo>
                    <a:pt x="4172" y="5524"/>
                  </a:lnTo>
                  <a:lnTo>
                    <a:pt x="4623" y="5426"/>
                  </a:lnTo>
                  <a:lnTo>
                    <a:pt x="5060" y="5369"/>
                  </a:lnTo>
                  <a:lnTo>
                    <a:pt x="5271" y="5355"/>
                  </a:lnTo>
                  <a:lnTo>
                    <a:pt x="5468" y="5341"/>
                  </a:lnTo>
                  <a:lnTo>
                    <a:pt x="5680" y="5341"/>
                  </a:lnTo>
                  <a:lnTo>
                    <a:pt x="5863" y="5355"/>
                  </a:lnTo>
                  <a:lnTo>
                    <a:pt x="6046" y="5383"/>
                  </a:lnTo>
                  <a:lnTo>
                    <a:pt x="6215" y="5426"/>
                  </a:lnTo>
                  <a:lnTo>
                    <a:pt x="6370" y="5482"/>
                  </a:lnTo>
                  <a:lnTo>
                    <a:pt x="6511" y="5552"/>
                  </a:lnTo>
                  <a:lnTo>
                    <a:pt x="6652" y="5637"/>
                  </a:lnTo>
                  <a:lnTo>
                    <a:pt x="6765" y="5736"/>
                  </a:lnTo>
                  <a:lnTo>
                    <a:pt x="6849" y="5848"/>
                  </a:lnTo>
                  <a:lnTo>
                    <a:pt x="6920" y="5975"/>
                  </a:lnTo>
                  <a:lnTo>
                    <a:pt x="6962" y="6102"/>
                  </a:lnTo>
                  <a:lnTo>
                    <a:pt x="7004" y="6243"/>
                  </a:lnTo>
                  <a:lnTo>
                    <a:pt x="7018" y="6398"/>
                  </a:lnTo>
                  <a:lnTo>
                    <a:pt x="7018" y="6553"/>
                  </a:lnTo>
                  <a:lnTo>
                    <a:pt x="7004" y="6708"/>
                  </a:lnTo>
                  <a:lnTo>
                    <a:pt x="6990" y="6877"/>
                  </a:lnTo>
                  <a:lnTo>
                    <a:pt x="6962" y="7060"/>
                  </a:lnTo>
                  <a:lnTo>
                    <a:pt x="6920" y="7229"/>
                  </a:lnTo>
                  <a:lnTo>
                    <a:pt x="6807" y="7596"/>
                  </a:lnTo>
                  <a:lnTo>
                    <a:pt x="6652" y="7976"/>
                  </a:lnTo>
                  <a:lnTo>
                    <a:pt x="6483" y="8357"/>
                  </a:lnTo>
                  <a:lnTo>
                    <a:pt x="6300" y="8723"/>
                  </a:lnTo>
                  <a:lnTo>
                    <a:pt x="6102" y="9104"/>
                  </a:lnTo>
                  <a:lnTo>
                    <a:pt x="5708" y="9780"/>
                  </a:lnTo>
                  <a:lnTo>
                    <a:pt x="5356" y="10372"/>
                  </a:lnTo>
                  <a:lnTo>
                    <a:pt x="5102" y="10809"/>
                  </a:lnTo>
                  <a:lnTo>
                    <a:pt x="4848" y="11316"/>
                  </a:lnTo>
                  <a:lnTo>
                    <a:pt x="4609" y="11823"/>
                  </a:lnTo>
                  <a:lnTo>
                    <a:pt x="4383" y="12331"/>
                  </a:lnTo>
                  <a:lnTo>
                    <a:pt x="4158" y="12852"/>
                  </a:lnTo>
                  <a:lnTo>
                    <a:pt x="3946" y="13359"/>
                  </a:lnTo>
                  <a:lnTo>
                    <a:pt x="3749" y="13867"/>
                  </a:lnTo>
                  <a:lnTo>
                    <a:pt x="3369" y="14896"/>
                  </a:lnTo>
                  <a:lnTo>
                    <a:pt x="3030" y="15910"/>
                  </a:lnTo>
                  <a:lnTo>
                    <a:pt x="2720" y="16939"/>
                  </a:lnTo>
                  <a:lnTo>
                    <a:pt x="2424" y="17968"/>
                  </a:lnTo>
                  <a:lnTo>
                    <a:pt x="2143" y="19010"/>
                  </a:lnTo>
                  <a:lnTo>
                    <a:pt x="1875" y="20039"/>
                  </a:lnTo>
                  <a:lnTo>
                    <a:pt x="1621" y="21082"/>
                  </a:lnTo>
                  <a:lnTo>
                    <a:pt x="1114" y="23182"/>
                  </a:lnTo>
                  <a:lnTo>
                    <a:pt x="846" y="24239"/>
                  </a:lnTo>
                  <a:lnTo>
                    <a:pt x="578" y="25310"/>
                  </a:lnTo>
                  <a:lnTo>
                    <a:pt x="297" y="26381"/>
                  </a:lnTo>
                  <a:lnTo>
                    <a:pt x="1" y="27452"/>
                  </a:lnTo>
                  <a:lnTo>
                    <a:pt x="649" y="26155"/>
                  </a:lnTo>
                  <a:lnTo>
                    <a:pt x="1311" y="24845"/>
                  </a:lnTo>
                  <a:lnTo>
                    <a:pt x="1945" y="23548"/>
                  </a:lnTo>
                  <a:lnTo>
                    <a:pt x="2537" y="22308"/>
                  </a:lnTo>
                  <a:lnTo>
                    <a:pt x="3059" y="21152"/>
                  </a:lnTo>
                  <a:lnTo>
                    <a:pt x="3284" y="20631"/>
                  </a:lnTo>
                  <a:lnTo>
                    <a:pt x="3481" y="20152"/>
                  </a:lnTo>
                  <a:lnTo>
                    <a:pt x="3650" y="19701"/>
                  </a:lnTo>
                  <a:lnTo>
                    <a:pt x="3791" y="19320"/>
                  </a:lnTo>
                  <a:lnTo>
                    <a:pt x="3904" y="18982"/>
                  </a:lnTo>
                  <a:lnTo>
                    <a:pt x="3975" y="18700"/>
                  </a:lnTo>
                  <a:lnTo>
                    <a:pt x="4031" y="18475"/>
                  </a:lnTo>
                  <a:lnTo>
                    <a:pt x="4115" y="18207"/>
                  </a:lnTo>
                  <a:lnTo>
                    <a:pt x="4214" y="17925"/>
                  </a:lnTo>
                  <a:lnTo>
                    <a:pt x="4355" y="17615"/>
                  </a:lnTo>
                  <a:lnTo>
                    <a:pt x="4496" y="17277"/>
                  </a:lnTo>
                  <a:lnTo>
                    <a:pt x="4665" y="16939"/>
                  </a:lnTo>
                  <a:lnTo>
                    <a:pt x="5046" y="16178"/>
                  </a:lnTo>
                  <a:lnTo>
                    <a:pt x="5497" y="15361"/>
                  </a:lnTo>
                  <a:lnTo>
                    <a:pt x="5976" y="14487"/>
                  </a:lnTo>
                  <a:lnTo>
                    <a:pt x="7033" y="12641"/>
                  </a:lnTo>
                  <a:lnTo>
                    <a:pt x="7568" y="11683"/>
                  </a:lnTo>
                  <a:lnTo>
                    <a:pt x="8104" y="10724"/>
                  </a:lnTo>
                  <a:lnTo>
                    <a:pt x="8611" y="9780"/>
                  </a:lnTo>
                  <a:lnTo>
                    <a:pt x="9104" y="8850"/>
                  </a:lnTo>
                  <a:lnTo>
                    <a:pt x="9541" y="7948"/>
                  </a:lnTo>
                  <a:lnTo>
                    <a:pt x="9738" y="7511"/>
                  </a:lnTo>
                  <a:lnTo>
                    <a:pt x="9921" y="7088"/>
                  </a:lnTo>
                  <a:lnTo>
                    <a:pt x="10091" y="6680"/>
                  </a:lnTo>
                  <a:lnTo>
                    <a:pt x="10231" y="6285"/>
                  </a:lnTo>
                  <a:lnTo>
                    <a:pt x="10358" y="5905"/>
                  </a:lnTo>
                  <a:lnTo>
                    <a:pt x="10471" y="5552"/>
                  </a:lnTo>
                  <a:lnTo>
                    <a:pt x="10513" y="5313"/>
                  </a:lnTo>
                  <a:lnTo>
                    <a:pt x="10541" y="5059"/>
                  </a:lnTo>
                  <a:lnTo>
                    <a:pt x="10556" y="4806"/>
                  </a:lnTo>
                  <a:lnTo>
                    <a:pt x="10541" y="4552"/>
                  </a:lnTo>
                  <a:lnTo>
                    <a:pt x="10513" y="4284"/>
                  </a:lnTo>
                  <a:lnTo>
                    <a:pt x="10471" y="4002"/>
                  </a:lnTo>
                  <a:lnTo>
                    <a:pt x="10415" y="3735"/>
                  </a:lnTo>
                  <a:lnTo>
                    <a:pt x="10330" y="3453"/>
                  </a:lnTo>
                  <a:lnTo>
                    <a:pt x="10246" y="3185"/>
                  </a:lnTo>
                  <a:lnTo>
                    <a:pt x="10133" y="2903"/>
                  </a:lnTo>
                  <a:lnTo>
                    <a:pt x="10020" y="2635"/>
                  </a:lnTo>
                  <a:lnTo>
                    <a:pt x="9893" y="2368"/>
                  </a:lnTo>
                  <a:lnTo>
                    <a:pt x="9752" y="2114"/>
                  </a:lnTo>
                  <a:lnTo>
                    <a:pt x="9597" y="1860"/>
                  </a:lnTo>
                  <a:lnTo>
                    <a:pt x="9442" y="1621"/>
                  </a:lnTo>
                  <a:lnTo>
                    <a:pt x="9273" y="1395"/>
                  </a:lnTo>
                  <a:lnTo>
                    <a:pt x="9090" y="1170"/>
                  </a:lnTo>
                  <a:lnTo>
                    <a:pt x="8907" y="972"/>
                  </a:lnTo>
                  <a:lnTo>
                    <a:pt x="8724" y="789"/>
                  </a:lnTo>
                  <a:lnTo>
                    <a:pt x="8540" y="606"/>
                  </a:lnTo>
                  <a:lnTo>
                    <a:pt x="8343" y="451"/>
                  </a:lnTo>
                  <a:lnTo>
                    <a:pt x="8146" y="324"/>
                  </a:lnTo>
                  <a:lnTo>
                    <a:pt x="7949" y="212"/>
                  </a:lnTo>
                  <a:lnTo>
                    <a:pt x="7751" y="127"/>
                  </a:lnTo>
                  <a:lnTo>
                    <a:pt x="7554" y="57"/>
                  </a:lnTo>
                  <a:lnTo>
                    <a:pt x="7357" y="14"/>
                  </a:lnTo>
                  <a:lnTo>
                    <a:pt x="7159" y="0"/>
                  </a:lnTo>
                  <a:close/>
                </a:path>
              </a:pathLst>
            </a:custGeom>
            <a:solidFill>
              <a:srgbClr val="FE8E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1866;p38">
              <a:extLst>
                <a:ext uri="{FF2B5EF4-FFF2-40B4-BE49-F238E27FC236}">
                  <a16:creationId xmlns:a16="http://schemas.microsoft.com/office/drawing/2014/main" id="{CDADE152-9437-21AE-5615-3FEB972964C7}"/>
                </a:ext>
              </a:extLst>
            </p:cNvPr>
            <p:cNvSpPr/>
            <p:nvPr/>
          </p:nvSpPr>
          <p:spPr>
            <a:xfrm>
              <a:off x="6748121" y="2747082"/>
              <a:ext cx="302838" cy="375249"/>
            </a:xfrm>
            <a:custGeom>
              <a:avLst/>
              <a:gdLst/>
              <a:ahLst/>
              <a:cxnLst/>
              <a:rect l="l" t="t" r="r" b="b"/>
              <a:pathLst>
                <a:path w="11430" h="14163" extrusionOk="0">
                  <a:moveTo>
                    <a:pt x="9752" y="0"/>
                  </a:moveTo>
                  <a:lnTo>
                    <a:pt x="9611" y="14"/>
                  </a:lnTo>
                  <a:lnTo>
                    <a:pt x="9301" y="71"/>
                  </a:lnTo>
                  <a:lnTo>
                    <a:pt x="8949" y="169"/>
                  </a:lnTo>
                  <a:lnTo>
                    <a:pt x="8568" y="296"/>
                  </a:lnTo>
                  <a:lnTo>
                    <a:pt x="8160" y="479"/>
                  </a:lnTo>
                  <a:lnTo>
                    <a:pt x="7723" y="705"/>
                  </a:lnTo>
                  <a:lnTo>
                    <a:pt x="7244" y="972"/>
                  </a:lnTo>
                  <a:lnTo>
                    <a:pt x="6736" y="1297"/>
                  </a:lnTo>
                  <a:lnTo>
                    <a:pt x="6187" y="1663"/>
                  </a:lnTo>
                  <a:lnTo>
                    <a:pt x="5891" y="1874"/>
                  </a:lnTo>
                  <a:lnTo>
                    <a:pt x="5595" y="2100"/>
                  </a:lnTo>
                  <a:lnTo>
                    <a:pt x="5313" y="2354"/>
                  </a:lnTo>
                  <a:lnTo>
                    <a:pt x="5031" y="2635"/>
                  </a:lnTo>
                  <a:lnTo>
                    <a:pt x="4735" y="2931"/>
                  </a:lnTo>
                  <a:lnTo>
                    <a:pt x="4454" y="3255"/>
                  </a:lnTo>
                  <a:lnTo>
                    <a:pt x="4186" y="3594"/>
                  </a:lnTo>
                  <a:lnTo>
                    <a:pt x="3904" y="3946"/>
                  </a:lnTo>
                  <a:lnTo>
                    <a:pt x="3636" y="4312"/>
                  </a:lnTo>
                  <a:lnTo>
                    <a:pt x="3368" y="4679"/>
                  </a:lnTo>
                  <a:lnTo>
                    <a:pt x="3115" y="5059"/>
                  </a:lnTo>
                  <a:lnTo>
                    <a:pt x="2861" y="5454"/>
                  </a:lnTo>
                  <a:lnTo>
                    <a:pt x="2382" y="6229"/>
                  </a:lnTo>
                  <a:lnTo>
                    <a:pt x="1917" y="7004"/>
                  </a:lnTo>
                  <a:lnTo>
                    <a:pt x="1508" y="7765"/>
                  </a:lnTo>
                  <a:lnTo>
                    <a:pt x="1128" y="8469"/>
                  </a:lnTo>
                  <a:lnTo>
                    <a:pt x="804" y="9118"/>
                  </a:lnTo>
                  <a:lnTo>
                    <a:pt x="522" y="9696"/>
                  </a:lnTo>
                  <a:lnTo>
                    <a:pt x="127" y="10541"/>
                  </a:lnTo>
                  <a:lnTo>
                    <a:pt x="0" y="10851"/>
                  </a:lnTo>
                  <a:lnTo>
                    <a:pt x="8695" y="14163"/>
                  </a:lnTo>
                  <a:lnTo>
                    <a:pt x="9414" y="11246"/>
                  </a:lnTo>
                  <a:lnTo>
                    <a:pt x="10147" y="8413"/>
                  </a:lnTo>
                  <a:lnTo>
                    <a:pt x="10541" y="6891"/>
                  </a:lnTo>
                  <a:lnTo>
                    <a:pt x="10936" y="5383"/>
                  </a:lnTo>
                  <a:lnTo>
                    <a:pt x="11091" y="4777"/>
                  </a:lnTo>
                  <a:lnTo>
                    <a:pt x="11218" y="4157"/>
                  </a:lnTo>
                  <a:lnTo>
                    <a:pt x="11330" y="3509"/>
                  </a:lnTo>
                  <a:lnTo>
                    <a:pt x="11373" y="3199"/>
                  </a:lnTo>
                  <a:lnTo>
                    <a:pt x="11401" y="2889"/>
                  </a:lnTo>
                  <a:lnTo>
                    <a:pt x="11415" y="2579"/>
                  </a:lnTo>
                  <a:lnTo>
                    <a:pt x="11429" y="2283"/>
                  </a:lnTo>
                  <a:lnTo>
                    <a:pt x="11429" y="1987"/>
                  </a:lnTo>
                  <a:lnTo>
                    <a:pt x="11401" y="1719"/>
                  </a:lnTo>
                  <a:lnTo>
                    <a:pt x="11373" y="1452"/>
                  </a:lnTo>
                  <a:lnTo>
                    <a:pt x="11316" y="1198"/>
                  </a:lnTo>
                  <a:lnTo>
                    <a:pt x="11246" y="972"/>
                  </a:lnTo>
                  <a:lnTo>
                    <a:pt x="11147" y="761"/>
                  </a:lnTo>
                  <a:lnTo>
                    <a:pt x="11049" y="564"/>
                  </a:lnTo>
                  <a:lnTo>
                    <a:pt x="10908" y="409"/>
                  </a:lnTo>
                  <a:lnTo>
                    <a:pt x="10837" y="324"/>
                  </a:lnTo>
                  <a:lnTo>
                    <a:pt x="10753" y="268"/>
                  </a:lnTo>
                  <a:lnTo>
                    <a:pt x="10668" y="197"/>
                  </a:lnTo>
                  <a:lnTo>
                    <a:pt x="10584" y="155"/>
                  </a:lnTo>
                  <a:lnTo>
                    <a:pt x="10485" y="113"/>
                  </a:lnTo>
                  <a:lnTo>
                    <a:pt x="10372" y="71"/>
                  </a:lnTo>
                  <a:lnTo>
                    <a:pt x="10259" y="42"/>
                  </a:lnTo>
                  <a:lnTo>
                    <a:pt x="10147" y="14"/>
                  </a:lnTo>
                  <a:lnTo>
                    <a:pt x="10020"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7" name="Google Shape;1867;p38">
              <a:extLst>
                <a:ext uri="{FF2B5EF4-FFF2-40B4-BE49-F238E27FC236}">
                  <a16:creationId xmlns:a16="http://schemas.microsoft.com/office/drawing/2014/main" id="{DA7CC721-5075-58B5-D271-AA6A1324426D}"/>
                </a:ext>
              </a:extLst>
            </p:cNvPr>
            <p:cNvSpPr/>
            <p:nvPr/>
          </p:nvSpPr>
          <p:spPr>
            <a:xfrm>
              <a:off x="6775754" y="3418379"/>
              <a:ext cx="328220" cy="1167555"/>
            </a:xfrm>
            <a:custGeom>
              <a:avLst/>
              <a:gdLst/>
              <a:ahLst/>
              <a:cxnLst/>
              <a:rect l="l" t="t" r="r" b="b"/>
              <a:pathLst>
                <a:path w="12388" h="44067" extrusionOk="0">
                  <a:moveTo>
                    <a:pt x="3016" y="1"/>
                  </a:moveTo>
                  <a:lnTo>
                    <a:pt x="3016" y="438"/>
                  </a:lnTo>
                  <a:lnTo>
                    <a:pt x="2988" y="1706"/>
                  </a:lnTo>
                  <a:lnTo>
                    <a:pt x="2974" y="3693"/>
                  </a:lnTo>
                  <a:lnTo>
                    <a:pt x="2974" y="4933"/>
                  </a:lnTo>
                  <a:lnTo>
                    <a:pt x="2988" y="6328"/>
                  </a:lnTo>
                  <a:lnTo>
                    <a:pt x="3002" y="7864"/>
                  </a:lnTo>
                  <a:lnTo>
                    <a:pt x="3030" y="9513"/>
                  </a:lnTo>
                  <a:lnTo>
                    <a:pt x="3086" y="11289"/>
                  </a:lnTo>
                  <a:lnTo>
                    <a:pt x="3157" y="13177"/>
                  </a:lnTo>
                  <a:lnTo>
                    <a:pt x="3241" y="15150"/>
                  </a:lnTo>
                  <a:lnTo>
                    <a:pt x="3354" y="17207"/>
                  </a:lnTo>
                  <a:lnTo>
                    <a:pt x="3495" y="19335"/>
                  </a:lnTo>
                  <a:lnTo>
                    <a:pt x="3650" y="21534"/>
                  </a:lnTo>
                  <a:lnTo>
                    <a:pt x="3791" y="23154"/>
                  </a:lnTo>
                  <a:lnTo>
                    <a:pt x="3946" y="24803"/>
                  </a:lnTo>
                  <a:lnTo>
                    <a:pt x="4270" y="28129"/>
                  </a:lnTo>
                  <a:lnTo>
                    <a:pt x="4608" y="31342"/>
                  </a:lnTo>
                  <a:lnTo>
                    <a:pt x="4947" y="34315"/>
                  </a:lnTo>
                  <a:lnTo>
                    <a:pt x="5243" y="36894"/>
                  </a:lnTo>
                  <a:lnTo>
                    <a:pt x="5496" y="38909"/>
                  </a:lnTo>
                  <a:lnTo>
                    <a:pt x="5708" y="40713"/>
                  </a:lnTo>
                  <a:lnTo>
                    <a:pt x="4763" y="41122"/>
                  </a:lnTo>
                  <a:lnTo>
                    <a:pt x="3791" y="41558"/>
                  </a:lnTo>
                  <a:lnTo>
                    <a:pt x="2692" y="42066"/>
                  </a:lnTo>
                  <a:lnTo>
                    <a:pt x="2142" y="42334"/>
                  </a:lnTo>
                  <a:lnTo>
                    <a:pt x="1621" y="42587"/>
                  </a:lnTo>
                  <a:lnTo>
                    <a:pt x="1142" y="42841"/>
                  </a:lnTo>
                  <a:lnTo>
                    <a:pt x="719" y="43080"/>
                  </a:lnTo>
                  <a:lnTo>
                    <a:pt x="381" y="43292"/>
                  </a:lnTo>
                  <a:lnTo>
                    <a:pt x="240" y="43390"/>
                  </a:lnTo>
                  <a:lnTo>
                    <a:pt x="127" y="43475"/>
                  </a:lnTo>
                  <a:lnTo>
                    <a:pt x="57" y="43560"/>
                  </a:lnTo>
                  <a:lnTo>
                    <a:pt x="14" y="43630"/>
                  </a:lnTo>
                  <a:lnTo>
                    <a:pt x="0" y="43686"/>
                  </a:lnTo>
                  <a:lnTo>
                    <a:pt x="0" y="43700"/>
                  </a:lnTo>
                  <a:lnTo>
                    <a:pt x="28" y="43729"/>
                  </a:lnTo>
                  <a:lnTo>
                    <a:pt x="85" y="43771"/>
                  </a:lnTo>
                  <a:lnTo>
                    <a:pt x="183" y="43799"/>
                  </a:lnTo>
                  <a:lnTo>
                    <a:pt x="324" y="43827"/>
                  </a:lnTo>
                  <a:lnTo>
                    <a:pt x="493" y="43870"/>
                  </a:lnTo>
                  <a:lnTo>
                    <a:pt x="930" y="43926"/>
                  </a:lnTo>
                  <a:lnTo>
                    <a:pt x="1466" y="43968"/>
                  </a:lnTo>
                  <a:lnTo>
                    <a:pt x="2086" y="44011"/>
                  </a:lnTo>
                  <a:lnTo>
                    <a:pt x="2762" y="44039"/>
                  </a:lnTo>
                  <a:lnTo>
                    <a:pt x="3495" y="44053"/>
                  </a:lnTo>
                  <a:lnTo>
                    <a:pt x="4270" y="44067"/>
                  </a:lnTo>
                  <a:lnTo>
                    <a:pt x="5031" y="44067"/>
                  </a:lnTo>
                  <a:lnTo>
                    <a:pt x="5792" y="44053"/>
                  </a:lnTo>
                  <a:lnTo>
                    <a:pt x="6539" y="44039"/>
                  </a:lnTo>
                  <a:lnTo>
                    <a:pt x="7215" y="43996"/>
                  </a:lnTo>
                  <a:lnTo>
                    <a:pt x="7835" y="43954"/>
                  </a:lnTo>
                  <a:lnTo>
                    <a:pt x="8385" y="43898"/>
                  </a:lnTo>
                  <a:lnTo>
                    <a:pt x="8808" y="43827"/>
                  </a:lnTo>
                  <a:lnTo>
                    <a:pt x="8977" y="43799"/>
                  </a:lnTo>
                  <a:lnTo>
                    <a:pt x="9118" y="43757"/>
                  </a:lnTo>
                  <a:lnTo>
                    <a:pt x="9231" y="43700"/>
                  </a:lnTo>
                  <a:lnTo>
                    <a:pt x="9343" y="43658"/>
                  </a:lnTo>
                  <a:lnTo>
                    <a:pt x="9428" y="43602"/>
                  </a:lnTo>
                  <a:lnTo>
                    <a:pt x="9512" y="43545"/>
                  </a:lnTo>
                  <a:lnTo>
                    <a:pt x="9583" y="43475"/>
                  </a:lnTo>
                  <a:lnTo>
                    <a:pt x="9653" y="43405"/>
                  </a:lnTo>
                  <a:lnTo>
                    <a:pt x="9752" y="43264"/>
                  </a:lnTo>
                  <a:lnTo>
                    <a:pt x="9822" y="43109"/>
                  </a:lnTo>
                  <a:lnTo>
                    <a:pt x="9865" y="42954"/>
                  </a:lnTo>
                  <a:lnTo>
                    <a:pt x="9893" y="42799"/>
                  </a:lnTo>
                  <a:lnTo>
                    <a:pt x="9893" y="42644"/>
                  </a:lnTo>
                  <a:lnTo>
                    <a:pt x="9879" y="42489"/>
                  </a:lnTo>
                  <a:lnTo>
                    <a:pt x="9851" y="42348"/>
                  </a:lnTo>
                  <a:lnTo>
                    <a:pt x="9794" y="42108"/>
                  </a:lnTo>
                  <a:lnTo>
                    <a:pt x="9724" y="41939"/>
                  </a:lnTo>
                  <a:lnTo>
                    <a:pt x="9696" y="41883"/>
                  </a:lnTo>
                  <a:lnTo>
                    <a:pt x="9794" y="40967"/>
                  </a:lnTo>
                  <a:lnTo>
                    <a:pt x="9893" y="39882"/>
                  </a:lnTo>
                  <a:lnTo>
                    <a:pt x="9963" y="38655"/>
                  </a:lnTo>
                  <a:lnTo>
                    <a:pt x="10034" y="37331"/>
                  </a:lnTo>
                  <a:lnTo>
                    <a:pt x="10104" y="35922"/>
                  </a:lnTo>
                  <a:lnTo>
                    <a:pt x="10147" y="34470"/>
                  </a:lnTo>
                  <a:lnTo>
                    <a:pt x="10231" y="31567"/>
                  </a:lnTo>
                  <a:lnTo>
                    <a:pt x="10273" y="28876"/>
                  </a:lnTo>
                  <a:lnTo>
                    <a:pt x="10302" y="26635"/>
                  </a:lnTo>
                  <a:lnTo>
                    <a:pt x="10330" y="24549"/>
                  </a:lnTo>
                  <a:lnTo>
                    <a:pt x="10386" y="23718"/>
                  </a:lnTo>
                  <a:lnTo>
                    <a:pt x="10485" y="22675"/>
                  </a:lnTo>
                  <a:lnTo>
                    <a:pt x="10753" y="20082"/>
                  </a:lnTo>
                  <a:lnTo>
                    <a:pt x="11077" y="17095"/>
                  </a:lnTo>
                  <a:lnTo>
                    <a:pt x="11443" y="13994"/>
                  </a:lnTo>
                  <a:lnTo>
                    <a:pt x="12105" y="8597"/>
                  </a:lnTo>
                  <a:lnTo>
                    <a:pt x="12387" y="6286"/>
                  </a:lnTo>
                  <a:lnTo>
                    <a:pt x="3016" y="1"/>
                  </a:lnTo>
                  <a:close/>
                </a:path>
              </a:pathLst>
            </a:custGeom>
            <a:solidFill>
              <a:srgbClr val="FCAA8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8" name="Google Shape;1868;p38">
              <a:extLst>
                <a:ext uri="{FF2B5EF4-FFF2-40B4-BE49-F238E27FC236}">
                  <a16:creationId xmlns:a16="http://schemas.microsoft.com/office/drawing/2014/main" id="{88D45849-8A81-791D-3D66-C2CC6DE271E9}"/>
                </a:ext>
              </a:extLst>
            </p:cNvPr>
            <p:cNvSpPr/>
            <p:nvPr/>
          </p:nvSpPr>
          <p:spPr>
            <a:xfrm>
              <a:off x="6854522" y="3418379"/>
              <a:ext cx="249450" cy="436505"/>
            </a:xfrm>
            <a:custGeom>
              <a:avLst/>
              <a:gdLst/>
              <a:ahLst/>
              <a:cxnLst/>
              <a:rect l="l" t="t" r="r" b="b"/>
              <a:pathLst>
                <a:path w="9415" h="16475" extrusionOk="0">
                  <a:moveTo>
                    <a:pt x="43" y="1"/>
                  </a:moveTo>
                  <a:lnTo>
                    <a:pt x="29" y="1170"/>
                  </a:lnTo>
                  <a:lnTo>
                    <a:pt x="1" y="2566"/>
                  </a:lnTo>
                  <a:lnTo>
                    <a:pt x="1" y="4426"/>
                  </a:lnTo>
                  <a:lnTo>
                    <a:pt x="15" y="6709"/>
                  </a:lnTo>
                  <a:lnTo>
                    <a:pt x="57" y="9358"/>
                  </a:lnTo>
                  <a:lnTo>
                    <a:pt x="99" y="10809"/>
                  </a:lnTo>
                  <a:lnTo>
                    <a:pt x="156" y="12331"/>
                  </a:lnTo>
                  <a:lnTo>
                    <a:pt x="212" y="13924"/>
                  </a:lnTo>
                  <a:lnTo>
                    <a:pt x="297" y="15573"/>
                  </a:lnTo>
                  <a:lnTo>
                    <a:pt x="762" y="15685"/>
                  </a:lnTo>
                  <a:lnTo>
                    <a:pt x="1255" y="15784"/>
                  </a:lnTo>
                  <a:lnTo>
                    <a:pt x="1734" y="15883"/>
                  </a:lnTo>
                  <a:lnTo>
                    <a:pt x="2213" y="15953"/>
                  </a:lnTo>
                  <a:lnTo>
                    <a:pt x="3200" y="16094"/>
                  </a:lnTo>
                  <a:lnTo>
                    <a:pt x="4172" y="16207"/>
                  </a:lnTo>
                  <a:lnTo>
                    <a:pt x="5172" y="16291"/>
                  </a:lnTo>
                  <a:lnTo>
                    <a:pt x="6173" y="16362"/>
                  </a:lnTo>
                  <a:lnTo>
                    <a:pt x="8188" y="16474"/>
                  </a:lnTo>
                  <a:lnTo>
                    <a:pt x="8625" y="12782"/>
                  </a:lnTo>
                  <a:lnTo>
                    <a:pt x="9020" y="9513"/>
                  </a:lnTo>
                  <a:lnTo>
                    <a:pt x="9414" y="6286"/>
                  </a:lnTo>
                  <a:lnTo>
                    <a:pt x="43" y="1"/>
                  </a:lnTo>
                  <a:close/>
                </a:path>
              </a:pathLst>
            </a:custGeom>
            <a:solidFill>
              <a:srgbClr val="FE8E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1869;p38">
              <a:extLst>
                <a:ext uri="{FF2B5EF4-FFF2-40B4-BE49-F238E27FC236}">
                  <a16:creationId xmlns:a16="http://schemas.microsoft.com/office/drawing/2014/main" id="{B37C0F7A-DB54-BB00-B0EA-CF073DE8CE51}"/>
                </a:ext>
              </a:extLst>
            </p:cNvPr>
            <p:cNvSpPr/>
            <p:nvPr/>
          </p:nvSpPr>
          <p:spPr>
            <a:xfrm>
              <a:off x="6758957" y="4452229"/>
              <a:ext cx="284530" cy="143788"/>
            </a:xfrm>
            <a:custGeom>
              <a:avLst/>
              <a:gdLst/>
              <a:ahLst/>
              <a:cxnLst/>
              <a:rect l="l" t="t" r="r" b="b"/>
              <a:pathLst>
                <a:path w="10739" h="5427" extrusionOk="0">
                  <a:moveTo>
                    <a:pt x="6792" y="1"/>
                  </a:moveTo>
                  <a:lnTo>
                    <a:pt x="6722" y="15"/>
                  </a:lnTo>
                  <a:lnTo>
                    <a:pt x="6666" y="29"/>
                  </a:lnTo>
                  <a:lnTo>
                    <a:pt x="6595" y="57"/>
                  </a:lnTo>
                  <a:lnTo>
                    <a:pt x="6539" y="85"/>
                  </a:lnTo>
                  <a:lnTo>
                    <a:pt x="6412" y="184"/>
                  </a:lnTo>
                  <a:lnTo>
                    <a:pt x="6285" y="311"/>
                  </a:lnTo>
                  <a:lnTo>
                    <a:pt x="6172" y="452"/>
                  </a:lnTo>
                  <a:lnTo>
                    <a:pt x="6060" y="621"/>
                  </a:lnTo>
                  <a:lnTo>
                    <a:pt x="5961" y="790"/>
                  </a:lnTo>
                  <a:lnTo>
                    <a:pt x="5792" y="1142"/>
                  </a:lnTo>
                  <a:lnTo>
                    <a:pt x="5651" y="1452"/>
                  </a:lnTo>
                  <a:lnTo>
                    <a:pt x="5538" y="1762"/>
                  </a:lnTo>
                  <a:lnTo>
                    <a:pt x="4665" y="2171"/>
                  </a:lnTo>
                  <a:lnTo>
                    <a:pt x="3763" y="2580"/>
                  </a:lnTo>
                  <a:lnTo>
                    <a:pt x="2748" y="3087"/>
                  </a:lnTo>
                  <a:lnTo>
                    <a:pt x="2227" y="3355"/>
                  </a:lnTo>
                  <a:lnTo>
                    <a:pt x="1719" y="3623"/>
                  </a:lnTo>
                  <a:lnTo>
                    <a:pt x="1254" y="3890"/>
                  </a:lnTo>
                  <a:lnTo>
                    <a:pt x="832" y="4144"/>
                  </a:lnTo>
                  <a:lnTo>
                    <a:pt x="479" y="4369"/>
                  </a:lnTo>
                  <a:lnTo>
                    <a:pt x="338" y="4482"/>
                  </a:lnTo>
                  <a:lnTo>
                    <a:pt x="211" y="4581"/>
                  </a:lnTo>
                  <a:lnTo>
                    <a:pt x="113" y="4679"/>
                  </a:lnTo>
                  <a:lnTo>
                    <a:pt x="42" y="4764"/>
                  </a:lnTo>
                  <a:lnTo>
                    <a:pt x="0" y="4849"/>
                  </a:lnTo>
                  <a:lnTo>
                    <a:pt x="0" y="4919"/>
                  </a:lnTo>
                  <a:lnTo>
                    <a:pt x="0" y="4947"/>
                  </a:lnTo>
                  <a:lnTo>
                    <a:pt x="28" y="4975"/>
                  </a:lnTo>
                  <a:lnTo>
                    <a:pt x="99" y="5032"/>
                  </a:lnTo>
                  <a:lnTo>
                    <a:pt x="211" y="5088"/>
                  </a:lnTo>
                  <a:lnTo>
                    <a:pt x="352" y="5130"/>
                  </a:lnTo>
                  <a:lnTo>
                    <a:pt x="536" y="5173"/>
                  </a:lnTo>
                  <a:lnTo>
                    <a:pt x="761" y="5215"/>
                  </a:lnTo>
                  <a:lnTo>
                    <a:pt x="1282" y="5285"/>
                  </a:lnTo>
                  <a:lnTo>
                    <a:pt x="1903" y="5342"/>
                  </a:lnTo>
                  <a:lnTo>
                    <a:pt x="2607" y="5384"/>
                  </a:lnTo>
                  <a:lnTo>
                    <a:pt x="3368" y="5412"/>
                  </a:lnTo>
                  <a:lnTo>
                    <a:pt x="4171" y="5426"/>
                  </a:lnTo>
                  <a:lnTo>
                    <a:pt x="4989" y="5426"/>
                  </a:lnTo>
                  <a:lnTo>
                    <a:pt x="5806" y="5412"/>
                  </a:lnTo>
                  <a:lnTo>
                    <a:pt x="6609" y="5384"/>
                  </a:lnTo>
                  <a:lnTo>
                    <a:pt x="7370" y="5356"/>
                  </a:lnTo>
                  <a:lnTo>
                    <a:pt x="8075" y="5314"/>
                  </a:lnTo>
                  <a:lnTo>
                    <a:pt x="8709" y="5257"/>
                  </a:lnTo>
                  <a:lnTo>
                    <a:pt x="9230" y="5187"/>
                  </a:lnTo>
                  <a:lnTo>
                    <a:pt x="9625" y="5116"/>
                  </a:lnTo>
                  <a:lnTo>
                    <a:pt x="9794" y="5074"/>
                  </a:lnTo>
                  <a:lnTo>
                    <a:pt x="9935" y="5018"/>
                  </a:lnTo>
                  <a:lnTo>
                    <a:pt x="10062" y="4961"/>
                  </a:lnTo>
                  <a:lnTo>
                    <a:pt x="10189" y="4891"/>
                  </a:lnTo>
                  <a:lnTo>
                    <a:pt x="10287" y="4820"/>
                  </a:lnTo>
                  <a:lnTo>
                    <a:pt x="10372" y="4736"/>
                  </a:lnTo>
                  <a:lnTo>
                    <a:pt x="10456" y="4637"/>
                  </a:lnTo>
                  <a:lnTo>
                    <a:pt x="10527" y="4539"/>
                  </a:lnTo>
                  <a:lnTo>
                    <a:pt x="10583" y="4440"/>
                  </a:lnTo>
                  <a:lnTo>
                    <a:pt x="10626" y="4341"/>
                  </a:lnTo>
                  <a:lnTo>
                    <a:pt x="10668" y="4243"/>
                  </a:lnTo>
                  <a:lnTo>
                    <a:pt x="10696" y="4130"/>
                  </a:lnTo>
                  <a:lnTo>
                    <a:pt x="10724" y="3904"/>
                  </a:lnTo>
                  <a:lnTo>
                    <a:pt x="10738" y="3679"/>
                  </a:lnTo>
                  <a:lnTo>
                    <a:pt x="10724" y="3468"/>
                  </a:lnTo>
                  <a:lnTo>
                    <a:pt x="10696" y="3256"/>
                  </a:lnTo>
                  <a:lnTo>
                    <a:pt x="10654" y="3073"/>
                  </a:lnTo>
                  <a:lnTo>
                    <a:pt x="10611" y="2904"/>
                  </a:lnTo>
                  <a:lnTo>
                    <a:pt x="10527" y="2650"/>
                  </a:lnTo>
                  <a:lnTo>
                    <a:pt x="10499" y="2552"/>
                  </a:lnTo>
                  <a:lnTo>
                    <a:pt x="10118" y="2608"/>
                  </a:lnTo>
                  <a:lnTo>
                    <a:pt x="9710" y="2650"/>
                  </a:lnTo>
                  <a:lnTo>
                    <a:pt x="9202" y="2678"/>
                  </a:lnTo>
                  <a:lnTo>
                    <a:pt x="8920" y="2692"/>
                  </a:lnTo>
                  <a:lnTo>
                    <a:pt x="8639" y="2692"/>
                  </a:lnTo>
                  <a:lnTo>
                    <a:pt x="8343" y="2664"/>
                  </a:lnTo>
                  <a:lnTo>
                    <a:pt x="8047" y="2650"/>
                  </a:lnTo>
                  <a:lnTo>
                    <a:pt x="7751" y="2594"/>
                  </a:lnTo>
                  <a:lnTo>
                    <a:pt x="7469" y="2537"/>
                  </a:lnTo>
                  <a:lnTo>
                    <a:pt x="7201" y="2453"/>
                  </a:lnTo>
                  <a:lnTo>
                    <a:pt x="6962" y="2354"/>
                  </a:lnTo>
                  <a:lnTo>
                    <a:pt x="7046" y="2030"/>
                  </a:lnTo>
                  <a:lnTo>
                    <a:pt x="7131" y="1706"/>
                  </a:lnTo>
                  <a:lnTo>
                    <a:pt x="7201" y="1311"/>
                  </a:lnTo>
                  <a:lnTo>
                    <a:pt x="7229" y="1100"/>
                  </a:lnTo>
                  <a:lnTo>
                    <a:pt x="7243" y="903"/>
                  </a:lnTo>
                  <a:lnTo>
                    <a:pt x="7243" y="705"/>
                  </a:lnTo>
                  <a:lnTo>
                    <a:pt x="7229" y="522"/>
                  </a:lnTo>
                  <a:lnTo>
                    <a:pt x="7187" y="353"/>
                  </a:lnTo>
                  <a:lnTo>
                    <a:pt x="7159" y="283"/>
                  </a:lnTo>
                  <a:lnTo>
                    <a:pt x="7131" y="212"/>
                  </a:lnTo>
                  <a:lnTo>
                    <a:pt x="7088" y="156"/>
                  </a:lnTo>
                  <a:lnTo>
                    <a:pt x="7046" y="114"/>
                  </a:lnTo>
                  <a:lnTo>
                    <a:pt x="6990" y="71"/>
                  </a:lnTo>
                  <a:lnTo>
                    <a:pt x="6919" y="29"/>
                  </a:lnTo>
                  <a:lnTo>
                    <a:pt x="6863" y="15"/>
                  </a:lnTo>
                  <a:lnTo>
                    <a:pt x="6792"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1870;p38">
              <a:extLst>
                <a:ext uri="{FF2B5EF4-FFF2-40B4-BE49-F238E27FC236}">
                  <a16:creationId xmlns:a16="http://schemas.microsoft.com/office/drawing/2014/main" id="{8FBFBB28-C72F-8111-DDBE-AAEC8C916793}"/>
                </a:ext>
              </a:extLst>
            </p:cNvPr>
            <p:cNvSpPr/>
            <p:nvPr/>
          </p:nvSpPr>
          <p:spPr>
            <a:xfrm>
              <a:off x="6887376" y="4538867"/>
              <a:ext cx="31768" cy="56779"/>
            </a:xfrm>
            <a:custGeom>
              <a:avLst/>
              <a:gdLst/>
              <a:ahLst/>
              <a:cxnLst/>
              <a:rect l="l" t="t" r="r" b="b"/>
              <a:pathLst>
                <a:path w="1199" h="2143" extrusionOk="0">
                  <a:moveTo>
                    <a:pt x="156" y="0"/>
                  </a:moveTo>
                  <a:lnTo>
                    <a:pt x="85" y="28"/>
                  </a:lnTo>
                  <a:lnTo>
                    <a:pt x="29" y="85"/>
                  </a:lnTo>
                  <a:lnTo>
                    <a:pt x="15" y="113"/>
                  </a:lnTo>
                  <a:lnTo>
                    <a:pt x="1" y="155"/>
                  </a:lnTo>
                  <a:lnTo>
                    <a:pt x="1" y="198"/>
                  </a:lnTo>
                  <a:lnTo>
                    <a:pt x="15" y="240"/>
                  </a:lnTo>
                  <a:lnTo>
                    <a:pt x="184" y="719"/>
                  </a:lnTo>
                  <a:lnTo>
                    <a:pt x="367" y="1198"/>
                  </a:lnTo>
                  <a:lnTo>
                    <a:pt x="564" y="1677"/>
                  </a:lnTo>
                  <a:lnTo>
                    <a:pt x="748" y="2142"/>
                  </a:lnTo>
                  <a:lnTo>
                    <a:pt x="1199" y="2142"/>
                  </a:lnTo>
                  <a:lnTo>
                    <a:pt x="1001" y="1635"/>
                  </a:lnTo>
                  <a:lnTo>
                    <a:pt x="804" y="1156"/>
                  </a:lnTo>
                  <a:lnTo>
                    <a:pt x="607" y="663"/>
                  </a:lnTo>
                  <a:lnTo>
                    <a:pt x="522" y="409"/>
                  </a:lnTo>
                  <a:lnTo>
                    <a:pt x="438" y="155"/>
                  </a:lnTo>
                  <a:lnTo>
                    <a:pt x="409" y="113"/>
                  </a:lnTo>
                  <a:lnTo>
                    <a:pt x="381" y="71"/>
                  </a:lnTo>
                  <a:lnTo>
                    <a:pt x="353" y="43"/>
                  </a:lnTo>
                  <a:lnTo>
                    <a:pt x="325" y="28"/>
                  </a:lnTo>
                  <a:lnTo>
                    <a:pt x="240"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1871;p38">
              <a:extLst>
                <a:ext uri="{FF2B5EF4-FFF2-40B4-BE49-F238E27FC236}">
                  <a16:creationId xmlns:a16="http://schemas.microsoft.com/office/drawing/2014/main" id="{3D762534-A108-7043-DD4D-B7672FAE416B}"/>
                </a:ext>
              </a:extLst>
            </p:cNvPr>
            <p:cNvSpPr/>
            <p:nvPr/>
          </p:nvSpPr>
          <p:spPr>
            <a:xfrm>
              <a:off x="6909790" y="4528772"/>
              <a:ext cx="38100" cy="66132"/>
            </a:xfrm>
            <a:custGeom>
              <a:avLst/>
              <a:gdLst/>
              <a:ahLst/>
              <a:cxnLst/>
              <a:rect l="l" t="t" r="r" b="b"/>
              <a:pathLst>
                <a:path w="1438" h="2496" extrusionOk="0">
                  <a:moveTo>
                    <a:pt x="226" y="1"/>
                  </a:moveTo>
                  <a:lnTo>
                    <a:pt x="141" y="15"/>
                  </a:lnTo>
                  <a:lnTo>
                    <a:pt x="85" y="57"/>
                  </a:lnTo>
                  <a:lnTo>
                    <a:pt x="28" y="114"/>
                  </a:lnTo>
                  <a:lnTo>
                    <a:pt x="0" y="198"/>
                  </a:lnTo>
                  <a:lnTo>
                    <a:pt x="0" y="226"/>
                  </a:lnTo>
                  <a:lnTo>
                    <a:pt x="0" y="283"/>
                  </a:lnTo>
                  <a:lnTo>
                    <a:pt x="14" y="325"/>
                  </a:lnTo>
                  <a:lnTo>
                    <a:pt x="28" y="367"/>
                  </a:lnTo>
                  <a:lnTo>
                    <a:pt x="198" y="607"/>
                  </a:lnTo>
                  <a:lnTo>
                    <a:pt x="339" y="860"/>
                  </a:lnTo>
                  <a:lnTo>
                    <a:pt x="465" y="1128"/>
                  </a:lnTo>
                  <a:lnTo>
                    <a:pt x="592" y="1396"/>
                  </a:lnTo>
                  <a:lnTo>
                    <a:pt x="804" y="1945"/>
                  </a:lnTo>
                  <a:lnTo>
                    <a:pt x="1001" y="2495"/>
                  </a:lnTo>
                  <a:lnTo>
                    <a:pt x="1438" y="2481"/>
                  </a:lnTo>
                  <a:lnTo>
                    <a:pt x="1212" y="1847"/>
                  </a:lnTo>
                  <a:lnTo>
                    <a:pt x="1099" y="1551"/>
                  </a:lnTo>
                  <a:lnTo>
                    <a:pt x="973" y="1241"/>
                  </a:lnTo>
                  <a:lnTo>
                    <a:pt x="846" y="945"/>
                  </a:lnTo>
                  <a:lnTo>
                    <a:pt x="691" y="649"/>
                  </a:lnTo>
                  <a:lnTo>
                    <a:pt x="536" y="367"/>
                  </a:lnTo>
                  <a:lnTo>
                    <a:pt x="353" y="85"/>
                  </a:lnTo>
                  <a:lnTo>
                    <a:pt x="324" y="43"/>
                  </a:lnTo>
                  <a:lnTo>
                    <a:pt x="296" y="15"/>
                  </a:lnTo>
                  <a:lnTo>
                    <a:pt x="254"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1872;p38">
              <a:extLst>
                <a:ext uri="{FF2B5EF4-FFF2-40B4-BE49-F238E27FC236}">
                  <a16:creationId xmlns:a16="http://schemas.microsoft.com/office/drawing/2014/main" id="{65695609-7A67-ED6E-4FD3-0AE52C4EBC79}"/>
                </a:ext>
              </a:extLst>
            </p:cNvPr>
            <p:cNvSpPr/>
            <p:nvPr/>
          </p:nvSpPr>
          <p:spPr>
            <a:xfrm>
              <a:off x="6872459" y="4465688"/>
              <a:ext cx="36616" cy="42948"/>
            </a:xfrm>
            <a:custGeom>
              <a:avLst/>
              <a:gdLst/>
              <a:ahLst/>
              <a:cxnLst/>
              <a:rect l="l" t="t" r="r" b="b"/>
              <a:pathLst>
                <a:path w="1382" h="1621" extrusionOk="0">
                  <a:moveTo>
                    <a:pt x="211" y="141"/>
                  </a:moveTo>
                  <a:lnTo>
                    <a:pt x="268" y="155"/>
                  </a:lnTo>
                  <a:lnTo>
                    <a:pt x="352" y="197"/>
                  </a:lnTo>
                  <a:lnTo>
                    <a:pt x="451" y="268"/>
                  </a:lnTo>
                  <a:lnTo>
                    <a:pt x="536" y="353"/>
                  </a:lnTo>
                  <a:lnTo>
                    <a:pt x="691" y="536"/>
                  </a:lnTo>
                  <a:lnTo>
                    <a:pt x="817" y="691"/>
                  </a:lnTo>
                  <a:lnTo>
                    <a:pt x="944" y="874"/>
                  </a:lnTo>
                  <a:lnTo>
                    <a:pt x="1015" y="973"/>
                  </a:lnTo>
                  <a:lnTo>
                    <a:pt x="1071" y="1085"/>
                  </a:lnTo>
                  <a:lnTo>
                    <a:pt x="1127" y="1198"/>
                  </a:lnTo>
                  <a:lnTo>
                    <a:pt x="1156" y="1311"/>
                  </a:lnTo>
                  <a:lnTo>
                    <a:pt x="1158" y="1330"/>
                  </a:lnTo>
                  <a:lnTo>
                    <a:pt x="1158" y="1330"/>
                  </a:lnTo>
                  <a:lnTo>
                    <a:pt x="1113" y="1311"/>
                  </a:lnTo>
                  <a:lnTo>
                    <a:pt x="1029" y="1240"/>
                  </a:lnTo>
                  <a:lnTo>
                    <a:pt x="930" y="1170"/>
                  </a:lnTo>
                  <a:lnTo>
                    <a:pt x="747" y="1001"/>
                  </a:lnTo>
                  <a:lnTo>
                    <a:pt x="606" y="846"/>
                  </a:lnTo>
                  <a:lnTo>
                    <a:pt x="507" y="719"/>
                  </a:lnTo>
                  <a:lnTo>
                    <a:pt x="324" y="479"/>
                  </a:lnTo>
                  <a:lnTo>
                    <a:pt x="254" y="353"/>
                  </a:lnTo>
                  <a:lnTo>
                    <a:pt x="183" y="240"/>
                  </a:lnTo>
                  <a:lnTo>
                    <a:pt x="155" y="169"/>
                  </a:lnTo>
                  <a:lnTo>
                    <a:pt x="155" y="141"/>
                  </a:lnTo>
                  <a:close/>
                  <a:moveTo>
                    <a:pt x="141" y="0"/>
                  </a:moveTo>
                  <a:lnTo>
                    <a:pt x="85" y="14"/>
                  </a:lnTo>
                  <a:lnTo>
                    <a:pt x="42" y="42"/>
                  </a:lnTo>
                  <a:lnTo>
                    <a:pt x="28" y="71"/>
                  </a:lnTo>
                  <a:lnTo>
                    <a:pt x="0" y="113"/>
                  </a:lnTo>
                  <a:lnTo>
                    <a:pt x="0" y="141"/>
                  </a:lnTo>
                  <a:lnTo>
                    <a:pt x="14" y="240"/>
                  </a:lnTo>
                  <a:lnTo>
                    <a:pt x="42" y="338"/>
                  </a:lnTo>
                  <a:lnTo>
                    <a:pt x="113" y="465"/>
                  </a:lnTo>
                  <a:lnTo>
                    <a:pt x="197" y="578"/>
                  </a:lnTo>
                  <a:lnTo>
                    <a:pt x="296" y="719"/>
                  </a:lnTo>
                  <a:lnTo>
                    <a:pt x="409" y="846"/>
                  </a:lnTo>
                  <a:lnTo>
                    <a:pt x="662" y="1085"/>
                  </a:lnTo>
                  <a:lnTo>
                    <a:pt x="916" y="1311"/>
                  </a:lnTo>
                  <a:lnTo>
                    <a:pt x="1043" y="1395"/>
                  </a:lnTo>
                  <a:lnTo>
                    <a:pt x="1142" y="1452"/>
                  </a:lnTo>
                  <a:lnTo>
                    <a:pt x="1161" y="1460"/>
                  </a:lnTo>
                  <a:lnTo>
                    <a:pt x="1161" y="1460"/>
                  </a:lnTo>
                  <a:lnTo>
                    <a:pt x="1156" y="1480"/>
                  </a:lnTo>
                  <a:lnTo>
                    <a:pt x="1156" y="1536"/>
                  </a:lnTo>
                  <a:lnTo>
                    <a:pt x="1142" y="1564"/>
                  </a:lnTo>
                  <a:lnTo>
                    <a:pt x="1156" y="1593"/>
                  </a:lnTo>
                  <a:lnTo>
                    <a:pt x="1170" y="1607"/>
                  </a:lnTo>
                  <a:lnTo>
                    <a:pt x="1198" y="1621"/>
                  </a:lnTo>
                  <a:lnTo>
                    <a:pt x="1240" y="1621"/>
                  </a:lnTo>
                  <a:lnTo>
                    <a:pt x="1268" y="1607"/>
                  </a:lnTo>
                  <a:lnTo>
                    <a:pt x="1282" y="1579"/>
                  </a:lnTo>
                  <a:lnTo>
                    <a:pt x="1295" y="1516"/>
                  </a:lnTo>
                  <a:lnTo>
                    <a:pt x="1295" y="1516"/>
                  </a:lnTo>
                  <a:lnTo>
                    <a:pt x="1311" y="1522"/>
                  </a:lnTo>
                  <a:lnTo>
                    <a:pt x="1339" y="1508"/>
                  </a:lnTo>
                  <a:lnTo>
                    <a:pt x="1367" y="1494"/>
                  </a:lnTo>
                  <a:lnTo>
                    <a:pt x="1381" y="1480"/>
                  </a:lnTo>
                  <a:lnTo>
                    <a:pt x="1381" y="1452"/>
                  </a:lnTo>
                  <a:lnTo>
                    <a:pt x="1381" y="1424"/>
                  </a:lnTo>
                  <a:lnTo>
                    <a:pt x="1367" y="1395"/>
                  </a:lnTo>
                  <a:lnTo>
                    <a:pt x="1353" y="1381"/>
                  </a:lnTo>
                  <a:lnTo>
                    <a:pt x="1311" y="1381"/>
                  </a:lnTo>
                  <a:lnTo>
                    <a:pt x="1304" y="1379"/>
                  </a:lnTo>
                  <a:lnTo>
                    <a:pt x="1304" y="1379"/>
                  </a:lnTo>
                  <a:lnTo>
                    <a:pt x="1297" y="1311"/>
                  </a:lnTo>
                  <a:lnTo>
                    <a:pt x="1268" y="1170"/>
                  </a:lnTo>
                  <a:lnTo>
                    <a:pt x="1198" y="1029"/>
                  </a:lnTo>
                  <a:lnTo>
                    <a:pt x="1127" y="902"/>
                  </a:lnTo>
                  <a:lnTo>
                    <a:pt x="1043" y="775"/>
                  </a:lnTo>
                  <a:lnTo>
                    <a:pt x="888" y="550"/>
                  </a:lnTo>
                  <a:lnTo>
                    <a:pt x="733" y="381"/>
                  </a:lnTo>
                  <a:lnTo>
                    <a:pt x="648" y="268"/>
                  </a:lnTo>
                  <a:lnTo>
                    <a:pt x="536" y="169"/>
                  </a:lnTo>
                  <a:lnTo>
                    <a:pt x="423" y="85"/>
                  </a:lnTo>
                  <a:lnTo>
                    <a:pt x="310" y="14"/>
                  </a:lnTo>
                  <a:lnTo>
                    <a:pt x="254" y="0"/>
                  </a:lnTo>
                  <a:close/>
                </a:path>
              </a:pathLst>
            </a:custGeom>
            <a:solidFill>
              <a:srgbClr val="3C6E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1873;p38">
              <a:extLst>
                <a:ext uri="{FF2B5EF4-FFF2-40B4-BE49-F238E27FC236}">
                  <a16:creationId xmlns:a16="http://schemas.microsoft.com/office/drawing/2014/main" id="{8D782A4C-ACAD-5B95-CD8F-20ED8EA8EE2A}"/>
                </a:ext>
              </a:extLst>
            </p:cNvPr>
            <p:cNvSpPr/>
            <p:nvPr/>
          </p:nvSpPr>
          <p:spPr>
            <a:xfrm>
              <a:off x="6904173" y="4461211"/>
              <a:ext cx="11234" cy="42948"/>
            </a:xfrm>
            <a:custGeom>
              <a:avLst/>
              <a:gdLst/>
              <a:ahLst/>
              <a:cxnLst/>
              <a:rect l="l" t="t" r="r" b="b"/>
              <a:pathLst>
                <a:path w="424" h="1621" extrusionOk="0">
                  <a:moveTo>
                    <a:pt x="217" y="230"/>
                  </a:moveTo>
                  <a:lnTo>
                    <a:pt x="226" y="254"/>
                  </a:lnTo>
                  <a:lnTo>
                    <a:pt x="269" y="423"/>
                  </a:lnTo>
                  <a:lnTo>
                    <a:pt x="283" y="592"/>
                  </a:lnTo>
                  <a:lnTo>
                    <a:pt x="269" y="775"/>
                  </a:lnTo>
                  <a:lnTo>
                    <a:pt x="255" y="944"/>
                  </a:lnTo>
                  <a:lnTo>
                    <a:pt x="226" y="1113"/>
                  </a:lnTo>
                  <a:lnTo>
                    <a:pt x="220" y="1133"/>
                  </a:lnTo>
                  <a:lnTo>
                    <a:pt x="184" y="944"/>
                  </a:lnTo>
                  <a:lnTo>
                    <a:pt x="170" y="747"/>
                  </a:lnTo>
                  <a:lnTo>
                    <a:pt x="156" y="522"/>
                  </a:lnTo>
                  <a:lnTo>
                    <a:pt x="156" y="409"/>
                  </a:lnTo>
                  <a:lnTo>
                    <a:pt x="184" y="296"/>
                  </a:lnTo>
                  <a:lnTo>
                    <a:pt x="217" y="230"/>
                  </a:lnTo>
                  <a:close/>
                  <a:moveTo>
                    <a:pt x="212" y="0"/>
                  </a:moveTo>
                  <a:lnTo>
                    <a:pt x="184" y="28"/>
                  </a:lnTo>
                  <a:lnTo>
                    <a:pt x="128" y="85"/>
                  </a:lnTo>
                  <a:lnTo>
                    <a:pt x="71" y="169"/>
                  </a:lnTo>
                  <a:lnTo>
                    <a:pt x="43" y="254"/>
                  </a:lnTo>
                  <a:lnTo>
                    <a:pt x="15" y="352"/>
                  </a:lnTo>
                  <a:lnTo>
                    <a:pt x="1" y="451"/>
                  </a:lnTo>
                  <a:lnTo>
                    <a:pt x="1" y="550"/>
                  </a:lnTo>
                  <a:lnTo>
                    <a:pt x="1" y="761"/>
                  </a:lnTo>
                  <a:lnTo>
                    <a:pt x="29" y="987"/>
                  </a:lnTo>
                  <a:lnTo>
                    <a:pt x="85" y="1198"/>
                  </a:lnTo>
                  <a:lnTo>
                    <a:pt x="135" y="1412"/>
                  </a:lnTo>
                  <a:lnTo>
                    <a:pt x="128" y="1437"/>
                  </a:lnTo>
                  <a:lnTo>
                    <a:pt x="128" y="1466"/>
                  </a:lnTo>
                  <a:lnTo>
                    <a:pt x="128" y="1494"/>
                  </a:lnTo>
                  <a:lnTo>
                    <a:pt x="142" y="1508"/>
                  </a:lnTo>
                  <a:lnTo>
                    <a:pt x="159" y="1517"/>
                  </a:lnTo>
                  <a:lnTo>
                    <a:pt x="159" y="1517"/>
                  </a:lnTo>
                  <a:lnTo>
                    <a:pt x="170" y="1564"/>
                  </a:lnTo>
                  <a:lnTo>
                    <a:pt x="170" y="1593"/>
                  </a:lnTo>
                  <a:lnTo>
                    <a:pt x="198" y="1621"/>
                  </a:lnTo>
                  <a:lnTo>
                    <a:pt x="255" y="1621"/>
                  </a:lnTo>
                  <a:lnTo>
                    <a:pt x="269" y="1607"/>
                  </a:lnTo>
                  <a:lnTo>
                    <a:pt x="297" y="1593"/>
                  </a:lnTo>
                  <a:lnTo>
                    <a:pt x="297" y="1564"/>
                  </a:lnTo>
                  <a:lnTo>
                    <a:pt x="297" y="1536"/>
                  </a:lnTo>
                  <a:lnTo>
                    <a:pt x="275" y="1420"/>
                  </a:lnTo>
                  <a:lnTo>
                    <a:pt x="311" y="1311"/>
                  </a:lnTo>
                  <a:lnTo>
                    <a:pt x="367" y="1142"/>
                  </a:lnTo>
                  <a:lnTo>
                    <a:pt x="396" y="944"/>
                  </a:lnTo>
                  <a:lnTo>
                    <a:pt x="410" y="761"/>
                  </a:lnTo>
                  <a:lnTo>
                    <a:pt x="424" y="578"/>
                  </a:lnTo>
                  <a:lnTo>
                    <a:pt x="410" y="395"/>
                  </a:lnTo>
                  <a:lnTo>
                    <a:pt x="367" y="211"/>
                  </a:lnTo>
                  <a:lnTo>
                    <a:pt x="297" y="42"/>
                  </a:lnTo>
                  <a:lnTo>
                    <a:pt x="283" y="14"/>
                  </a:lnTo>
                  <a:lnTo>
                    <a:pt x="255" y="0"/>
                  </a:lnTo>
                  <a:close/>
                </a:path>
              </a:pathLst>
            </a:custGeom>
            <a:solidFill>
              <a:srgbClr val="3C6E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1874;p38">
              <a:extLst>
                <a:ext uri="{FF2B5EF4-FFF2-40B4-BE49-F238E27FC236}">
                  <a16:creationId xmlns:a16="http://schemas.microsoft.com/office/drawing/2014/main" id="{9B0AEFBC-60F5-ABEF-6A17-B9C8C02A1EDB}"/>
                </a:ext>
              </a:extLst>
            </p:cNvPr>
            <p:cNvSpPr/>
            <p:nvPr/>
          </p:nvSpPr>
          <p:spPr>
            <a:xfrm>
              <a:off x="7165170" y="3453484"/>
              <a:ext cx="309912" cy="1162336"/>
            </a:xfrm>
            <a:custGeom>
              <a:avLst/>
              <a:gdLst/>
              <a:ahLst/>
              <a:cxnLst/>
              <a:rect l="l" t="t" r="r" b="b"/>
              <a:pathLst>
                <a:path w="11697" h="43870" extrusionOk="0">
                  <a:moveTo>
                    <a:pt x="0" y="0"/>
                  </a:moveTo>
                  <a:lnTo>
                    <a:pt x="43" y="437"/>
                  </a:lnTo>
                  <a:lnTo>
                    <a:pt x="155" y="1691"/>
                  </a:lnTo>
                  <a:lnTo>
                    <a:pt x="367" y="3678"/>
                  </a:lnTo>
                  <a:lnTo>
                    <a:pt x="508" y="4904"/>
                  </a:lnTo>
                  <a:lnTo>
                    <a:pt x="677" y="6286"/>
                  </a:lnTo>
                  <a:lnTo>
                    <a:pt x="874" y="7807"/>
                  </a:lnTo>
                  <a:lnTo>
                    <a:pt x="1100" y="9456"/>
                  </a:lnTo>
                  <a:lnTo>
                    <a:pt x="1353" y="11218"/>
                  </a:lnTo>
                  <a:lnTo>
                    <a:pt x="1635" y="13078"/>
                  </a:lnTo>
                  <a:lnTo>
                    <a:pt x="1945" y="15023"/>
                  </a:lnTo>
                  <a:lnTo>
                    <a:pt x="2297" y="17052"/>
                  </a:lnTo>
                  <a:lnTo>
                    <a:pt x="2678" y="19166"/>
                  </a:lnTo>
                  <a:lnTo>
                    <a:pt x="3086" y="21322"/>
                  </a:lnTo>
                  <a:lnTo>
                    <a:pt x="3411" y="22914"/>
                  </a:lnTo>
                  <a:lnTo>
                    <a:pt x="3749" y="24535"/>
                  </a:lnTo>
                  <a:lnTo>
                    <a:pt x="4453" y="27804"/>
                  </a:lnTo>
                  <a:lnTo>
                    <a:pt x="5158" y="30961"/>
                  </a:lnTo>
                  <a:lnTo>
                    <a:pt x="5820" y="33878"/>
                  </a:lnTo>
                  <a:lnTo>
                    <a:pt x="6412" y="36400"/>
                  </a:lnTo>
                  <a:lnTo>
                    <a:pt x="6891" y="38373"/>
                  </a:lnTo>
                  <a:lnTo>
                    <a:pt x="7314" y="40135"/>
                  </a:lnTo>
                  <a:lnTo>
                    <a:pt x="6412" y="40656"/>
                  </a:lnTo>
                  <a:lnTo>
                    <a:pt x="5510" y="41192"/>
                  </a:lnTo>
                  <a:lnTo>
                    <a:pt x="4468" y="41826"/>
                  </a:lnTo>
                  <a:lnTo>
                    <a:pt x="3960" y="42150"/>
                  </a:lnTo>
                  <a:lnTo>
                    <a:pt x="3467" y="42474"/>
                  </a:lnTo>
                  <a:lnTo>
                    <a:pt x="3016" y="42784"/>
                  </a:lnTo>
                  <a:lnTo>
                    <a:pt x="2621" y="43066"/>
                  </a:lnTo>
                  <a:lnTo>
                    <a:pt x="2311" y="43320"/>
                  </a:lnTo>
                  <a:lnTo>
                    <a:pt x="2185" y="43432"/>
                  </a:lnTo>
                  <a:lnTo>
                    <a:pt x="2086" y="43531"/>
                  </a:lnTo>
                  <a:lnTo>
                    <a:pt x="2030" y="43616"/>
                  </a:lnTo>
                  <a:lnTo>
                    <a:pt x="1987" y="43686"/>
                  </a:lnTo>
                  <a:lnTo>
                    <a:pt x="1973" y="43742"/>
                  </a:lnTo>
                  <a:lnTo>
                    <a:pt x="1987" y="43771"/>
                  </a:lnTo>
                  <a:lnTo>
                    <a:pt x="2015" y="43785"/>
                  </a:lnTo>
                  <a:lnTo>
                    <a:pt x="2072" y="43813"/>
                  </a:lnTo>
                  <a:lnTo>
                    <a:pt x="2185" y="43841"/>
                  </a:lnTo>
                  <a:lnTo>
                    <a:pt x="2326" y="43855"/>
                  </a:lnTo>
                  <a:lnTo>
                    <a:pt x="2495" y="43869"/>
                  </a:lnTo>
                  <a:lnTo>
                    <a:pt x="3467" y="43869"/>
                  </a:lnTo>
                  <a:lnTo>
                    <a:pt x="4087" y="43827"/>
                  </a:lnTo>
                  <a:lnTo>
                    <a:pt x="4778" y="43785"/>
                  </a:lnTo>
                  <a:lnTo>
                    <a:pt x="5496" y="43714"/>
                  </a:lnTo>
                  <a:lnTo>
                    <a:pt x="6257" y="43644"/>
                  </a:lnTo>
                  <a:lnTo>
                    <a:pt x="7032" y="43545"/>
                  </a:lnTo>
                  <a:lnTo>
                    <a:pt x="7793" y="43461"/>
                  </a:lnTo>
                  <a:lnTo>
                    <a:pt x="8512" y="43348"/>
                  </a:lnTo>
                  <a:lnTo>
                    <a:pt x="9188" y="43235"/>
                  </a:lnTo>
                  <a:lnTo>
                    <a:pt x="9808" y="43122"/>
                  </a:lnTo>
                  <a:lnTo>
                    <a:pt x="10330" y="43010"/>
                  </a:lnTo>
                  <a:lnTo>
                    <a:pt x="10753" y="42883"/>
                  </a:lnTo>
                  <a:lnTo>
                    <a:pt x="10922" y="42826"/>
                  </a:lnTo>
                  <a:lnTo>
                    <a:pt x="11049" y="42770"/>
                  </a:lnTo>
                  <a:lnTo>
                    <a:pt x="11161" y="42714"/>
                  </a:lnTo>
                  <a:lnTo>
                    <a:pt x="11260" y="42657"/>
                  </a:lnTo>
                  <a:lnTo>
                    <a:pt x="11344" y="42587"/>
                  </a:lnTo>
                  <a:lnTo>
                    <a:pt x="11415" y="42516"/>
                  </a:lnTo>
                  <a:lnTo>
                    <a:pt x="11485" y="42446"/>
                  </a:lnTo>
                  <a:lnTo>
                    <a:pt x="11542" y="42375"/>
                  </a:lnTo>
                  <a:lnTo>
                    <a:pt x="11626" y="42220"/>
                  </a:lnTo>
                  <a:lnTo>
                    <a:pt x="11669" y="42051"/>
                  </a:lnTo>
                  <a:lnTo>
                    <a:pt x="11697" y="41896"/>
                  </a:lnTo>
                  <a:lnTo>
                    <a:pt x="11697" y="41741"/>
                  </a:lnTo>
                  <a:lnTo>
                    <a:pt x="11683" y="41586"/>
                  </a:lnTo>
                  <a:lnTo>
                    <a:pt x="11655" y="41431"/>
                  </a:lnTo>
                  <a:lnTo>
                    <a:pt x="11612" y="41304"/>
                  </a:lnTo>
                  <a:lnTo>
                    <a:pt x="11528" y="41065"/>
                  </a:lnTo>
                  <a:lnTo>
                    <a:pt x="11443" y="40910"/>
                  </a:lnTo>
                  <a:lnTo>
                    <a:pt x="11415" y="40854"/>
                  </a:lnTo>
                  <a:lnTo>
                    <a:pt x="11415" y="39923"/>
                  </a:lnTo>
                  <a:lnTo>
                    <a:pt x="11373" y="38838"/>
                  </a:lnTo>
                  <a:lnTo>
                    <a:pt x="11316" y="37612"/>
                  </a:lnTo>
                  <a:lnTo>
                    <a:pt x="11232" y="36288"/>
                  </a:lnTo>
                  <a:lnTo>
                    <a:pt x="11133" y="34878"/>
                  </a:lnTo>
                  <a:lnTo>
                    <a:pt x="11020" y="33441"/>
                  </a:lnTo>
                  <a:lnTo>
                    <a:pt x="10767" y="30552"/>
                  </a:lnTo>
                  <a:lnTo>
                    <a:pt x="10499" y="27861"/>
                  </a:lnTo>
                  <a:lnTo>
                    <a:pt x="10273" y="25634"/>
                  </a:lnTo>
                  <a:lnTo>
                    <a:pt x="10048" y="23548"/>
                  </a:lnTo>
                  <a:lnTo>
                    <a:pt x="10020" y="22717"/>
                  </a:lnTo>
                  <a:lnTo>
                    <a:pt x="9992" y="21674"/>
                  </a:lnTo>
                  <a:lnTo>
                    <a:pt x="9963" y="19081"/>
                  </a:lnTo>
                  <a:lnTo>
                    <a:pt x="9963" y="16065"/>
                  </a:lnTo>
                  <a:lnTo>
                    <a:pt x="9963" y="12937"/>
                  </a:lnTo>
                  <a:lnTo>
                    <a:pt x="10006" y="7512"/>
                  </a:lnTo>
                  <a:lnTo>
                    <a:pt x="10034" y="5172"/>
                  </a:lnTo>
                  <a:lnTo>
                    <a:pt x="0" y="0"/>
                  </a:lnTo>
                  <a:close/>
                </a:path>
              </a:pathLst>
            </a:custGeom>
            <a:solidFill>
              <a:srgbClr val="FCAA8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1875;p38">
              <a:extLst>
                <a:ext uri="{FF2B5EF4-FFF2-40B4-BE49-F238E27FC236}">
                  <a16:creationId xmlns:a16="http://schemas.microsoft.com/office/drawing/2014/main" id="{842B48F5-538F-89AA-F953-35B46099F01E}"/>
                </a:ext>
              </a:extLst>
            </p:cNvPr>
            <p:cNvSpPr/>
            <p:nvPr/>
          </p:nvSpPr>
          <p:spPr>
            <a:xfrm>
              <a:off x="7165170" y="3453484"/>
              <a:ext cx="265851" cy="457781"/>
            </a:xfrm>
            <a:custGeom>
              <a:avLst/>
              <a:gdLst/>
              <a:ahLst/>
              <a:cxnLst/>
              <a:rect l="l" t="t" r="r" b="b"/>
              <a:pathLst>
                <a:path w="10034" h="17278" extrusionOk="0">
                  <a:moveTo>
                    <a:pt x="0" y="0"/>
                  </a:moveTo>
                  <a:lnTo>
                    <a:pt x="127" y="1297"/>
                  </a:lnTo>
                  <a:lnTo>
                    <a:pt x="282" y="2819"/>
                  </a:lnTo>
                  <a:lnTo>
                    <a:pt x="508" y="4862"/>
                  </a:lnTo>
                  <a:lnTo>
                    <a:pt x="818" y="7342"/>
                  </a:lnTo>
                  <a:lnTo>
                    <a:pt x="1001" y="8738"/>
                  </a:lnTo>
                  <a:lnTo>
                    <a:pt x="1212" y="10217"/>
                  </a:lnTo>
                  <a:lnTo>
                    <a:pt x="1438" y="11781"/>
                  </a:lnTo>
                  <a:lnTo>
                    <a:pt x="1691" y="13416"/>
                  </a:lnTo>
                  <a:lnTo>
                    <a:pt x="1959" y="15121"/>
                  </a:lnTo>
                  <a:lnTo>
                    <a:pt x="2269" y="16897"/>
                  </a:lnTo>
                  <a:lnTo>
                    <a:pt x="2720" y="16953"/>
                  </a:lnTo>
                  <a:lnTo>
                    <a:pt x="3171" y="17010"/>
                  </a:lnTo>
                  <a:lnTo>
                    <a:pt x="4059" y="17080"/>
                  </a:lnTo>
                  <a:lnTo>
                    <a:pt x="4933" y="17151"/>
                  </a:lnTo>
                  <a:lnTo>
                    <a:pt x="5778" y="17193"/>
                  </a:lnTo>
                  <a:lnTo>
                    <a:pt x="6821" y="17207"/>
                  </a:lnTo>
                  <a:lnTo>
                    <a:pt x="7864" y="17221"/>
                  </a:lnTo>
                  <a:lnTo>
                    <a:pt x="9963" y="17277"/>
                  </a:lnTo>
                  <a:lnTo>
                    <a:pt x="9963" y="13064"/>
                  </a:lnTo>
                  <a:lnTo>
                    <a:pt x="9992" y="9174"/>
                  </a:lnTo>
                  <a:lnTo>
                    <a:pt x="10034" y="5172"/>
                  </a:lnTo>
                  <a:lnTo>
                    <a:pt x="0" y="0"/>
                  </a:lnTo>
                  <a:close/>
                </a:path>
              </a:pathLst>
            </a:custGeom>
            <a:solidFill>
              <a:srgbClr val="FE8E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1876;p38">
              <a:extLst>
                <a:ext uri="{FF2B5EF4-FFF2-40B4-BE49-F238E27FC236}">
                  <a16:creationId xmlns:a16="http://schemas.microsoft.com/office/drawing/2014/main" id="{00860AFA-C2C0-012C-0F29-201FE481FDC3}"/>
                </a:ext>
              </a:extLst>
            </p:cNvPr>
            <p:cNvSpPr/>
            <p:nvPr/>
          </p:nvSpPr>
          <p:spPr>
            <a:xfrm>
              <a:off x="7201759" y="4471279"/>
              <a:ext cx="279310" cy="155711"/>
            </a:xfrm>
            <a:custGeom>
              <a:avLst/>
              <a:gdLst/>
              <a:ahLst/>
              <a:cxnLst/>
              <a:rect l="l" t="t" r="r" b="b"/>
              <a:pathLst>
                <a:path w="10542" h="5877" extrusionOk="0">
                  <a:moveTo>
                    <a:pt x="6187" y="1"/>
                  </a:moveTo>
                  <a:lnTo>
                    <a:pt x="6116" y="15"/>
                  </a:lnTo>
                  <a:lnTo>
                    <a:pt x="6060" y="29"/>
                  </a:lnTo>
                  <a:lnTo>
                    <a:pt x="6004" y="71"/>
                  </a:lnTo>
                  <a:lnTo>
                    <a:pt x="5933" y="113"/>
                  </a:lnTo>
                  <a:lnTo>
                    <a:pt x="5820" y="226"/>
                  </a:lnTo>
                  <a:lnTo>
                    <a:pt x="5722" y="353"/>
                  </a:lnTo>
                  <a:lnTo>
                    <a:pt x="5623" y="522"/>
                  </a:lnTo>
                  <a:lnTo>
                    <a:pt x="5539" y="691"/>
                  </a:lnTo>
                  <a:lnTo>
                    <a:pt x="5454" y="874"/>
                  </a:lnTo>
                  <a:lnTo>
                    <a:pt x="5327" y="1241"/>
                  </a:lnTo>
                  <a:lnTo>
                    <a:pt x="5229" y="1565"/>
                  </a:lnTo>
                  <a:lnTo>
                    <a:pt x="5144" y="1889"/>
                  </a:lnTo>
                  <a:lnTo>
                    <a:pt x="4327" y="2382"/>
                  </a:lnTo>
                  <a:lnTo>
                    <a:pt x="3481" y="2904"/>
                  </a:lnTo>
                  <a:lnTo>
                    <a:pt x="2509" y="3524"/>
                  </a:lnTo>
                  <a:lnTo>
                    <a:pt x="2030" y="3848"/>
                  </a:lnTo>
                  <a:lnTo>
                    <a:pt x="1565" y="4172"/>
                  </a:lnTo>
                  <a:lnTo>
                    <a:pt x="1128" y="4482"/>
                  </a:lnTo>
                  <a:lnTo>
                    <a:pt x="733" y="4778"/>
                  </a:lnTo>
                  <a:lnTo>
                    <a:pt x="423" y="5060"/>
                  </a:lnTo>
                  <a:lnTo>
                    <a:pt x="282" y="5186"/>
                  </a:lnTo>
                  <a:lnTo>
                    <a:pt x="169" y="5299"/>
                  </a:lnTo>
                  <a:lnTo>
                    <a:pt x="85" y="5412"/>
                  </a:lnTo>
                  <a:lnTo>
                    <a:pt x="29" y="5497"/>
                  </a:lnTo>
                  <a:lnTo>
                    <a:pt x="0" y="5581"/>
                  </a:lnTo>
                  <a:lnTo>
                    <a:pt x="0" y="5652"/>
                  </a:lnTo>
                  <a:lnTo>
                    <a:pt x="14" y="5680"/>
                  </a:lnTo>
                  <a:lnTo>
                    <a:pt x="29" y="5708"/>
                  </a:lnTo>
                  <a:lnTo>
                    <a:pt x="113" y="5764"/>
                  </a:lnTo>
                  <a:lnTo>
                    <a:pt x="226" y="5792"/>
                  </a:lnTo>
                  <a:lnTo>
                    <a:pt x="381" y="5835"/>
                  </a:lnTo>
                  <a:lnTo>
                    <a:pt x="564" y="5849"/>
                  </a:lnTo>
                  <a:lnTo>
                    <a:pt x="790" y="5863"/>
                  </a:lnTo>
                  <a:lnTo>
                    <a:pt x="1311" y="5877"/>
                  </a:lnTo>
                  <a:lnTo>
                    <a:pt x="1931" y="5863"/>
                  </a:lnTo>
                  <a:lnTo>
                    <a:pt x="2636" y="5821"/>
                  </a:lnTo>
                  <a:lnTo>
                    <a:pt x="3397" y="5764"/>
                  </a:lnTo>
                  <a:lnTo>
                    <a:pt x="4200" y="5680"/>
                  </a:lnTo>
                  <a:lnTo>
                    <a:pt x="5017" y="5595"/>
                  </a:lnTo>
                  <a:lnTo>
                    <a:pt x="5834" y="5482"/>
                  </a:lnTo>
                  <a:lnTo>
                    <a:pt x="6624" y="5370"/>
                  </a:lnTo>
                  <a:lnTo>
                    <a:pt x="7371" y="5243"/>
                  </a:lnTo>
                  <a:lnTo>
                    <a:pt x="8075" y="5130"/>
                  </a:lnTo>
                  <a:lnTo>
                    <a:pt x="8681" y="5003"/>
                  </a:lnTo>
                  <a:lnTo>
                    <a:pt x="9203" y="4876"/>
                  </a:lnTo>
                  <a:lnTo>
                    <a:pt x="9597" y="4750"/>
                  </a:lnTo>
                  <a:lnTo>
                    <a:pt x="9752" y="4693"/>
                  </a:lnTo>
                  <a:lnTo>
                    <a:pt x="9879" y="4623"/>
                  </a:lnTo>
                  <a:lnTo>
                    <a:pt x="10006" y="4552"/>
                  </a:lnTo>
                  <a:lnTo>
                    <a:pt x="10118" y="4468"/>
                  </a:lnTo>
                  <a:lnTo>
                    <a:pt x="10203" y="4383"/>
                  </a:lnTo>
                  <a:lnTo>
                    <a:pt x="10288" y="4285"/>
                  </a:lnTo>
                  <a:lnTo>
                    <a:pt x="10358" y="4186"/>
                  </a:lnTo>
                  <a:lnTo>
                    <a:pt x="10414" y="4087"/>
                  </a:lnTo>
                  <a:lnTo>
                    <a:pt x="10457" y="3975"/>
                  </a:lnTo>
                  <a:lnTo>
                    <a:pt x="10499" y="3876"/>
                  </a:lnTo>
                  <a:lnTo>
                    <a:pt x="10513" y="3763"/>
                  </a:lnTo>
                  <a:lnTo>
                    <a:pt x="10541" y="3650"/>
                  </a:lnTo>
                  <a:lnTo>
                    <a:pt x="10541" y="3425"/>
                  </a:lnTo>
                  <a:lnTo>
                    <a:pt x="10527" y="3200"/>
                  </a:lnTo>
                  <a:lnTo>
                    <a:pt x="10485" y="2988"/>
                  </a:lnTo>
                  <a:lnTo>
                    <a:pt x="10443" y="2791"/>
                  </a:lnTo>
                  <a:lnTo>
                    <a:pt x="10372" y="2608"/>
                  </a:lnTo>
                  <a:lnTo>
                    <a:pt x="10316" y="2439"/>
                  </a:lnTo>
                  <a:lnTo>
                    <a:pt x="10203" y="2199"/>
                  </a:lnTo>
                  <a:lnTo>
                    <a:pt x="10161" y="2114"/>
                  </a:lnTo>
                  <a:lnTo>
                    <a:pt x="9794" y="2213"/>
                  </a:lnTo>
                  <a:lnTo>
                    <a:pt x="9386" y="2298"/>
                  </a:lnTo>
                  <a:lnTo>
                    <a:pt x="8878" y="2382"/>
                  </a:lnTo>
                  <a:lnTo>
                    <a:pt x="8611" y="2424"/>
                  </a:lnTo>
                  <a:lnTo>
                    <a:pt x="8315" y="2453"/>
                  </a:lnTo>
                  <a:lnTo>
                    <a:pt x="8033" y="2467"/>
                  </a:lnTo>
                  <a:lnTo>
                    <a:pt x="7737" y="2481"/>
                  </a:lnTo>
                  <a:lnTo>
                    <a:pt x="7441" y="2467"/>
                  </a:lnTo>
                  <a:lnTo>
                    <a:pt x="7159" y="2439"/>
                  </a:lnTo>
                  <a:lnTo>
                    <a:pt x="6877" y="2396"/>
                  </a:lnTo>
                  <a:lnTo>
                    <a:pt x="6624" y="2326"/>
                  </a:lnTo>
                  <a:lnTo>
                    <a:pt x="6680" y="1988"/>
                  </a:lnTo>
                  <a:lnTo>
                    <a:pt x="6722" y="1649"/>
                  </a:lnTo>
                  <a:lnTo>
                    <a:pt x="6750" y="1241"/>
                  </a:lnTo>
                  <a:lnTo>
                    <a:pt x="6750" y="1043"/>
                  </a:lnTo>
                  <a:lnTo>
                    <a:pt x="6736" y="832"/>
                  </a:lnTo>
                  <a:lnTo>
                    <a:pt x="6722" y="649"/>
                  </a:lnTo>
                  <a:lnTo>
                    <a:pt x="6680" y="466"/>
                  </a:lnTo>
                  <a:lnTo>
                    <a:pt x="6624" y="311"/>
                  </a:lnTo>
                  <a:lnTo>
                    <a:pt x="6581" y="240"/>
                  </a:lnTo>
                  <a:lnTo>
                    <a:pt x="6539" y="170"/>
                  </a:lnTo>
                  <a:lnTo>
                    <a:pt x="6497" y="113"/>
                  </a:lnTo>
                  <a:lnTo>
                    <a:pt x="6440" y="71"/>
                  </a:lnTo>
                  <a:lnTo>
                    <a:pt x="6384" y="43"/>
                  </a:lnTo>
                  <a:lnTo>
                    <a:pt x="6328" y="15"/>
                  </a:lnTo>
                  <a:lnTo>
                    <a:pt x="6257"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1877;p38">
              <a:extLst>
                <a:ext uri="{FF2B5EF4-FFF2-40B4-BE49-F238E27FC236}">
                  <a16:creationId xmlns:a16="http://schemas.microsoft.com/office/drawing/2014/main" id="{19DB23A5-3AAB-6D29-353E-4AE711A0A939}"/>
                </a:ext>
              </a:extLst>
            </p:cNvPr>
            <p:cNvSpPr/>
            <p:nvPr/>
          </p:nvSpPr>
          <p:spPr>
            <a:xfrm>
              <a:off x="7324958" y="4562394"/>
              <a:ext cx="37358" cy="54898"/>
            </a:xfrm>
            <a:custGeom>
              <a:avLst/>
              <a:gdLst/>
              <a:ahLst/>
              <a:cxnLst/>
              <a:rect l="l" t="t" r="r" b="b"/>
              <a:pathLst>
                <a:path w="1410" h="2072" extrusionOk="0">
                  <a:moveTo>
                    <a:pt x="212" y="0"/>
                  </a:moveTo>
                  <a:lnTo>
                    <a:pt x="142" y="14"/>
                  </a:lnTo>
                  <a:lnTo>
                    <a:pt x="71" y="42"/>
                  </a:lnTo>
                  <a:lnTo>
                    <a:pt x="15" y="99"/>
                  </a:lnTo>
                  <a:lnTo>
                    <a:pt x="1" y="141"/>
                  </a:lnTo>
                  <a:lnTo>
                    <a:pt x="1" y="183"/>
                  </a:lnTo>
                  <a:lnTo>
                    <a:pt x="1" y="226"/>
                  </a:lnTo>
                  <a:lnTo>
                    <a:pt x="15" y="268"/>
                  </a:lnTo>
                  <a:lnTo>
                    <a:pt x="240" y="719"/>
                  </a:lnTo>
                  <a:lnTo>
                    <a:pt x="480" y="1170"/>
                  </a:lnTo>
                  <a:lnTo>
                    <a:pt x="734" y="1621"/>
                  </a:lnTo>
                  <a:lnTo>
                    <a:pt x="973" y="2072"/>
                  </a:lnTo>
                  <a:lnTo>
                    <a:pt x="1410" y="2015"/>
                  </a:lnTo>
                  <a:lnTo>
                    <a:pt x="1170" y="1536"/>
                  </a:lnTo>
                  <a:lnTo>
                    <a:pt x="903" y="1071"/>
                  </a:lnTo>
                  <a:lnTo>
                    <a:pt x="663" y="606"/>
                  </a:lnTo>
                  <a:lnTo>
                    <a:pt x="424" y="127"/>
                  </a:lnTo>
                  <a:lnTo>
                    <a:pt x="395" y="85"/>
                  </a:lnTo>
                  <a:lnTo>
                    <a:pt x="367" y="56"/>
                  </a:lnTo>
                  <a:lnTo>
                    <a:pt x="339" y="28"/>
                  </a:lnTo>
                  <a:lnTo>
                    <a:pt x="297" y="14"/>
                  </a:lnTo>
                  <a:lnTo>
                    <a:pt x="212"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1878;p38">
              <a:extLst>
                <a:ext uri="{FF2B5EF4-FFF2-40B4-BE49-F238E27FC236}">
                  <a16:creationId xmlns:a16="http://schemas.microsoft.com/office/drawing/2014/main" id="{8D968B7A-D82C-1754-EA2A-747A250A5594}"/>
                </a:ext>
              </a:extLst>
            </p:cNvPr>
            <p:cNvSpPr/>
            <p:nvPr/>
          </p:nvSpPr>
          <p:spPr>
            <a:xfrm>
              <a:off x="7345862" y="4549677"/>
              <a:ext cx="44830" cy="63509"/>
            </a:xfrm>
            <a:custGeom>
              <a:avLst/>
              <a:gdLst/>
              <a:ahLst/>
              <a:cxnLst/>
              <a:rect l="l" t="t" r="r" b="b"/>
              <a:pathLst>
                <a:path w="1692" h="2397" extrusionOk="0">
                  <a:moveTo>
                    <a:pt x="198" y="1"/>
                  </a:moveTo>
                  <a:lnTo>
                    <a:pt x="128" y="29"/>
                  </a:lnTo>
                  <a:lnTo>
                    <a:pt x="71" y="71"/>
                  </a:lnTo>
                  <a:lnTo>
                    <a:pt x="29" y="142"/>
                  </a:lnTo>
                  <a:lnTo>
                    <a:pt x="1" y="226"/>
                  </a:lnTo>
                  <a:lnTo>
                    <a:pt x="1" y="269"/>
                  </a:lnTo>
                  <a:lnTo>
                    <a:pt x="15" y="311"/>
                  </a:lnTo>
                  <a:lnTo>
                    <a:pt x="29" y="353"/>
                  </a:lnTo>
                  <a:lnTo>
                    <a:pt x="57" y="381"/>
                  </a:lnTo>
                  <a:lnTo>
                    <a:pt x="240" y="621"/>
                  </a:lnTo>
                  <a:lnTo>
                    <a:pt x="424" y="861"/>
                  </a:lnTo>
                  <a:lnTo>
                    <a:pt x="579" y="1100"/>
                  </a:lnTo>
                  <a:lnTo>
                    <a:pt x="734" y="1354"/>
                  </a:lnTo>
                  <a:lnTo>
                    <a:pt x="1001" y="1875"/>
                  </a:lnTo>
                  <a:lnTo>
                    <a:pt x="1269" y="2397"/>
                  </a:lnTo>
                  <a:lnTo>
                    <a:pt x="1692" y="2326"/>
                  </a:lnTo>
                  <a:lnTo>
                    <a:pt x="1410" y="1734"/>
                  </a:lnTo>
                  <a:lnTo>
                    <a:pt x="1255" y="1438"/>
                  </a:lnTo>
                  <a:lnTo>
                    <a:pt x="1100" y="1156"/>
                  </a:lnTo>
                  <a:lnTo>
                    <a:pt x="931" y="875"/>
                  </a:lnTo>
                  <a:lnTo>
                    <a:pt x="748" y="593"/>
                  </a:lnTo>
                  <a:lnTo>
                    <a:pt x="551" y="325"/>
                  </a:lnTo>
                  <a:lnTo>
                    <a:pt x="353" y="71"/>
                  </a:lnTo>
                  <a:lnTo>
                    <a:pt x="311" y="43"/>
                  </a:lnTo>
                  <a:lnTo>
                    <a:pt x="283" y="15"/>
                  </a:lnTo>
                  <a:lnTo>
                    <a:pt x="240"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1879;p38">
              <a:extLst>
                <a:ext uri="{FF2B5EF4-FFF2-40B4-BE49-F238E27FC236}">
                  <a16:creationId xmlns:a16="http://schemas.microsoft.com/office/drawing/2014/main" id="{B81CE41F-88F9-7FC3-1A74-4592BE308864}"/>
                </a:ext>
              </a:extLst>
            </p:cNvPr>
            <p:cNvSpPr/>
            <p:nvPr/>
          </p:nvSpPr>
          <p:spPr>
            <a:xfrm>
              <a:off x="7301431" y="4491441"/>
              <a:ext cx="40352" cy="39610"/>
            </a:xfrm>
            <a:custGeom>
              <a:avLst/>
              <a:gdLst/>
              <a:ahLst/>
              <a:cxnLst/>
              <a:rect l="l" t="t" r="r" b="b"/>
              <a:pathLst>
                <a:path w="1523" h="1495" extrusionOk="0">
                  <a:moveTo>
                    <a:pt x="269" y="141"/>
                  </a:moveTo>
                  <a:lnTo>
                    <a:pt x="367" y="184"/>
                  </a:lnTo>
                  <a:lnTo>
                    <a:pt x="466" y="240"/>
                  </a:lnTo>
                  <a:lnTo>
                    <a:pt x="565" y="311"/>
                  </a:lnTo>
                  <a:lnTo>
                    <a:pt x="748" y="480"/>
                  </a:lnTo>
                  <a:lnTo>
                    <a:pt x="875" y="621"/>
                  </a:lnTo>
                  <a:lnTo>
                    <a:pt x="1030" y="776"/>
                  </a:lnTo>
                  <a:lnTo>
                    <a:pt x="1100" y="874"/>
                  </a:lnTo>
                  <a:lnTo>
                    <a:pt x="1185" y="987"/>
                  </a:lnTo>
                  <a:lnTo>
                    <a:pt x="1241" y="1086"/>
                  </a:lnTo>
                  <a:lnTo>
                    <a:pt x="1297" y="1198"/>
                  </a:lnTo>
                  <a:lnTo>
                    <a:pt x="1299" y="1211"/>
                  </a:lnTo>
                  <a:lnTo>
                    <a:pt x="1299" y="1211"/>
                  </a:lnTo>
                  <a:lnTo>
                    <a:pt x="1255" y="1198"/>
                  </a:lnTo>
                  <a:lnTo>
                    <a:pt x="1142" y="1142"/>
                  </a:lnTo>
                  <a:lnTo>
                    <a:pt x="1044" y="1086"/>
                  </a:lnTo>
                  <a:lnTo>
                    <a:pt x="861" y="931"/>
                  </a:lnTo>
                  <a:lnTo>
                    <a:pt x="691" y="804"/>
                  </a:lnTo>
                  <a:lnTo>
                    <a:pt x="579" y="677"/>
                  </a:lnTo>
                  <a:lnTo>
                    <a:pt x="367" y="466"/>
                  </a:lnTo>
                  <a:lnTo>
                    <a:pt x="283" y="353"/>
                  </a:lnTo>
                  <a:lnTo>
                    <a:pt x="198" y="240"/>
                  </a:lnTo>
                  <a:lnTo>
                    <a:pt x="170" y="170"/>
                  </a:lnTo>
                  <a:lnTo>
                    <a:pt x="170" y="156"/>
                  </a:lnTo>
                  <a:lnTo>
                    <a:pt x="184" y="141"/>
                  </a:lnTo>
                  <a:close/>
                  <a:moveTo>
                    <a:pt x="184" y="1"/>
                  </a:moveTo>
                  <a:lnTo>
                    <a:pt x="128" y="15"/>
                  </a:lnTo>
                  <a:lnTo>
                    <a:pt x="71" y="29"/>
                  </a:lnTo>
                  <a:lnTo>
                    <a:pt x="43" y="57"/>
                  </a:lnTo>
                  <a:lnTo>
                    <a:pt x="29" y="99"/>
                  </a:lnTo>
                  <a:lnTo>
                    <a:pt x="15" y="127"/>
                  </a:lnTo>
                  <a:lnTo>
                    <a:pt x="1" y="170"/>
                  </a:lnTo>
                  <a:lnTo>
                    <a:pt x="29" y="254"/>
                  </a:lnTo>
                  <a:lnTo>
                    <a:pt x="71" y="367"/>
                  </a:lnTo>
                  <a:lnTo>
                    <a:pt x="156" y="466"/>
                  </a:lnTo>
                  <a:lnTo>
                    <a:pt x="255" y="578"/>
                  </a:lnTo>
                  <a:lnTo>
                    <a:pt x="367" y="705"/>
                  </a:lnTo>
                  <a:lnTo>
                    <a:pt x="494" y="818"/>
                  </a:lnTo>
                  <a:lnTo>
                    <a:pt x="776" y="1029"/>
                  </a:lnTo>
                  <a:lnTo>
                    <a:pt x="1058" y="1212"/>
                  </a:lnTo>
                  <a:lnTo>
                    <a:pt x="1185" y="1283"/>
                  </a:lnTo>
                  <a:lnTo>
                    <a:pt x="1297" y="1339"/>
                  </a:lnTo>
                  <a:lnTo>
                    <a:pt x="1312" y="1343"/>
                  </a:lnTo>
                  <a:lnTo>
                    <a:pt x="1312" y="1343"/>
                  </a:lnTo>
                  <a:lnTo>
                    <a:pt x="1312" y="1368"/>
                  </a:lnTo>
                  <a:lnTo>
                    <a:pt x="1312" y="1410"/>
                  </a:lnTo>
                  <a:lnTo>
                    <a:pt x="1312" y="1438"/>
                  </a:lnTo>
                  <a:lnTo>
                    <a:pt x="1312" y="1466"/>
                  </a:lnTo>
                  <a:lnTo>
                    <a:pt x="1340" y="1480"/>
                  </a:lnTo>
                  <a:lnTo>
                    <a:pt x="1354" y="1494"/>
                  </a:lnTo>
                  <a:lnTo>
                    <a:pt x="1410" y="1494"/>
                  </a:lnTo>
                  <a:lnTo>
                    <a:pt x="1438" y="1466"/>
                  </a:lnTo>
                  <a:lnTo>
                    <a:pt x="1452" y="1438"/>
                  </a:lnTo>
                  <a:lnTo>
                    <a:pt x="1452" y="1382"/>
                  </a:lnTo>
                  <a:lnTo>
                    <a:pt x="1452" y="1379"/>
                  </a:lnTo>
                  <a:lnTo>
                    <a:pt x="1467" y="1382"/>
                  </a:lnTo>
                  <a:lnTo>
                    <a:pt x="1495" y="1382"/>
                  </a:lnTo>
                  <a:lnTo>
                    <a:pt x="1509" y="1353"/>
                  </a:lnTo>
                  <a:lnTo>
                    <a:pt x="1523" y="1339"/>
                  </a:lnTo>
                  <a:lnTo>
                    <a:pt x="1523" y="1311"/>
                  </a:lnTo>
                  <a:lnTo>
                    <a:pt x="1523" y="1283"/>
                  </a:lnTo>
                  <a:lnTo>
                    <a:pt x="1509" y="1255"/>
                  </a:lnTo>
                  <a:lnTo>
                    <a:pt x="1481" y="1241"/>
                  </a:lnTo>
                  <a:lnTo>
                    <a:pt x="1452" y="1241"/>
                  </a:lnTo>
                  <a:lnTo>
                    <a:pt x="1445" y="1240"/>
                  </a:lnTo>
                  <a:lnTo>
                    <a:pt x="1445" y="1240"/>
                  </a:lnTo>
                  <a:lnTo>
                    <a:pt x="1438" y="1170"/>
                  </a:lnTo>
                  <a:lnTo>
                    <a:pt x="1382" y="1043"/>
                  </a:lnTo>
                  <a:lnTo>
                    <a:pt x="1297" y="917"/>
                  </a:lnTo>
                  <a:lnTo>
                    <a:pt x="1213" y="790"/>
                  </a:lnTo>
                  <a:lnTo>
                    <a:pt x="1114" y="677"/>
                  </a:lnTo>
                  <a:lnTo>
                    <a:pt x="931" y="480"/>
                  </a:lnTo>
                  <a:lnTo>
                    <a:pt x="776" y="311"/>
                  </a:lnTo>
                  <a:lnTo>
                    <a:pt x="663" y="226"/>
                  </a:lnTo>
                  <a:lnTo>
                    <a:pt x="551" y="127"/>
                  </a:lnTo>
                  <a:lnTo>
                    <a:pt x="424" y="57"/>
                  </a:lnTo>
                  <a:lnTo>
                    <a:pt x="297" y="15"/>
                  </a:lnTo>
                  <a:lnTo>
                    <a:pt x="241" y="1"/>
                  </a:lnTo>
                  <a:close/>
                </a:path>
              </a:pathLst>
            </a:custGeom>
            <a:solidFill>
              <a:srgbClr val="3C6E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0" name="Google Shape;1880;p38">
              <a:extLst>
                <a:ext uri="{FF2B5EF4-FFF2-40B4-BE49-F238E27FC236}">
                  <a16:creationId xmlns:a16="http://schemas.microsoft.com/office/drawing/2014/main" id="{61B08422-FFE2-1C99-FF0B-5222ABBBE1DC}"/>
                </a:ext>
              </a:extLst>
            </p:cNvPr>
            <p:cNvSpPr/>
            <p:nvPr/>
          </p:nvSpPr>
          <p:spPr>
            <a:xfrm>
              <a:off x="7333542" y="4483599"/>
              <a:ext cx="11976" cy="42604"/>
            </a:xfrm>
            <a:custGeom>
              <a:avLst/>
              <a:gdLst/>
              <a:ahLst/>
              <a:cxnLst/>
              <a:rect l="l" t="t" r="r" b="b"/>
              <a:pathLst>
                <a:path w="452" h="1608" extrusionOk="0">
                  <a:moveTo>
                    <a:pt x="192" y="218"/>
                  </a:moveTo>
                  <a:lnTo>
                    <a:pt x="212" y="254"/>
                  </a:lnTo>
                  <a:lnTo>
                    <a:pt x="255" y="409"/>
                  </a:lnTo>
                  <a:lnTo>
                    <a:pt x="297" y="578"/>
                  </a:lnTo>
                  <a:lnTo>
                    <a:pt x="311" y="748"/>
                  </a:lnTo>
                  <a:lnTo>
                    <a:pt x="311" y="931"/>
                  </a:lnTo>
                  <a:lnTo>
                    <a:pt x="297" y="1100"/>
                  </a:lnTo>
                  <a:lnTo>
                    <a:pt x="294" y="1118"/>
                  </a:lnTo>
                  <a:lnTo>
                    <a:pt x="240" y="931"/>
                  </a:lnTo>
                  <a:lnTo>
                    <a:pt x="198" y="733"/>
                  </a:lnTo>
                  <a:lnTo>
                    <a:pt x="156" y="508"/>
                  </a:lnTo>
                  <a:lnTo>
                    <a:pt x="156" y="395"/>
                  </a:lnTo>
                  <a:lnTo>
                    <a:pt x="170" y="297"/>
                  </a:lnTo>
                  <a:lnTo>
                    <a:pt x="192" y="218"/>
                  </a:lnTo>
                  <a:close/>
                  <a:moveTo>
                    <a:pt x="170" y="1"/>
                  </a:moveTo>
                  <a:lnTo>
                    <a:pt x="142" y="15"/>
                  </a:lnTo>
                  <a:lnTo>
                    <a:pt x="85" y="85"/>
                  </a:lnTo>
                  <a:lnTo>
                    <a:pt x="43" y="170"/>
                  </a:lnTo>
                  <a:lnTo>
                    <a:pt x="15" y="268"/>
                  </a:lnTo>
                  <a:lnTo>
                    <a:pt x="1" y="353"/>
                  </a:lnTo>
                  <a:lnTo>
                    <a:pt x="1" y="466"/>
                  </a:lnTo>
                  <a:lnTo>
                    <a:pt x="1" y="564"/>
                  </a:lnTo>
                  <a:lnTo>
                    <a:pt x="43" y="776"/>
                  </a:lnTo>
                  <a:lnTo>
                    <a:pt x="100" y="1001"/>
                  </a:lnTo>
                  <a:lnTo>
                    <a:pt x="170" y="1198"/>
                  </a:lnTo>
                  <a:lnTo>
                    <a:pt x="244" y="1404"/>
                  </a:lnTo>
                  <a:lnTo>
                    <a:pt x="240" y="1424"/>
                  </a:lnTo>
                  <a:lnTo>
                    <a:pt x="240" y="1466"/>
                  </a:lnTo>
                  <a:lnTo>
                    <a:pt x="255" y="1480"/>
                  </a:lnTo>
                  <a:lnTo>
                    <a:pt x="269" y="1508"/>
                  </a:lnTo>
                  <a:lnTo>
                    <a:pt x="282" y="1508"/>
                  </a:lnTo>
                  <a:lnTo>
                    <a:pt x="297" y="1551"/>
                  </a:lnTo>
                  <a:lnTo>
                    <a:pt x="311" y="1579"/>
                  </a:lnTo>
                  <a:lnTo>
                    <a:pt x="325" y="1593"/>
                  </a:lnTo>
                  <a:lnTo>
                    <a:pt x="353" y="1607"/>
                  </a:lnTo>
                  <a:lnTo>
                    <a:pt x="381" y="1593"/>
                  </a:lnTo>
                  <a:lnTo>
                    <a:pt x="410" y="1593"/>
                  </a:lnTo>
                  <a:lnTo>
                    <a:pt x="424" y="1565"/>
                  </a:lnTo>
                  <a:lnTo>
                    <a:pt x="424" y="1537"/>
                  </a:lnTo>
                  <a:lnTo>
                    <a:pt x="424" y="1508"/>
                  </a:lnTo>
                  <a:lnTo>
                    <a:pt x="390" y="1412"/>
                  </a:lnTo>
                  <a:lnTo>
                    <a:pt x="410" y="1283"/>
                  </a:lnTo>
                  <a:lnTo>
                    <a:pt x="438" y="1100"/>
                  </a:lnTo>
                  <a:lnTo>
                    <a:pt x="452" y="917"/>
                  </a:lnTo>
                  <a:lnTo>
                    <a:pt x="452" y="719"/>
                  </a:lnTo>
                  <a:lnTo>
                    <a:pt x="438" y="536"/>
                  </a:lnTo>
                  <a:lnTo>
                    <a:pt x="395" y="353"/>
                  </a:lnTo>
                  <a:lnTo>
                    <a:pt x="339" y="184"/>
                  </a:lnTo>
                  <a:lnTo>
                    <a:pt x="255" y="29"/>
                  </a:lnTo>
                  <a:lnTo>
                    <a:pt x="226" y="1"/>
                  </a:lnTo>
                  <a:close/>
                </a:path>
              </a:pathLst>
            </a:custGeom>
            <a:solidFill>
              <a:srgbClr val="3C6E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1" name="Google Shape;1881;p38">
              <a:extLst>
                <a:ext uri="{FF2B5EF4-FFF2-40B4-BE49-F238E27FC236}">
                  <a16:creationId xmlns:a16="http://schemas.microsoft.com/office/drawing/2014/main" id="{3B8FAE8F-E9AB-A180-53F6-9D20A91A77EC}"/>
                </a:ext>
              </a:extLst>
            </p:cNvPr>
            <p:cNvSpPr/>
            <p:nvPr/>
          </p:nvSpPr>
          <p:spPr>
            <a:xfrm>
              <a:off x="6791810" y="3370582"/>
              <a:ext cx="690009" cy="468988"/>
            </a:xfrm>
            <a:custGeom>
              <a:avLst/>
              <a:gdLst/>
              <a:ahLst/>
              <a:cxnLst/>
              <a:rect l="l" t="t" r="r" b="b"/>
              <a:pathLst>
                <a:path w="26043" h="17701" extrusionOk="0">
                  <a:moveTo>
                    <a:pt x="3157" y="1"/>
                  </a:moveTo>
                  <a:lnTo>
                    <a:pt x="3030" y="424"/>
                  </a:lnTo>
                  <a:lnTo>
                    <a:pt x="2678" y="1607"/>
                  </a:lnTo>
                  <a:lnTo>
                    <a:pt x="2438" y="2411"/>
                  </a:lnTo>
                  <a:lnTo>
                    <a:pt x="2184" y="3355"/>
                  </a:lnTo>
                  <a:lnTo>
                    <a:pt x="1903" y="4412"/>
                  </a:lnTo>
                  <a:lnTo>
                    <a:pt x="1607" y="5539"/>
                  </a:lnTo>
                  <a:lnTo>
                    <a:pt x="1311" y="6751"/>
                  </a:lnTo>
                  <a:lnTo>
                    <a:pt x="1029" y="8005"/>
                  </a:lnTo>
                  <a:lnTo>
                    <a:pt x="761" y="9274"/>
                  </a:lnTo>
                  <a:lnTo>
                    <a:pt x="522" y="10570"/>
                  </a:lnTo>
                  <a:lnTo>
                    <a:pt x="423" y="11204"/>
                  </a:lnTo>
                  <a:lnTo>
                    <a:pt x="324" y="11838"/>
                  </a:lnTo>
                  <a:lnTo>
                    <a:pt x="240" y="12473"/>
                  </a:lnTo>
                  <a:lnTo>
                    <a:pt x="155" y="13078"/>
                  </a:lnTo>
                  <a:lnTo>
                    <a:pt x="99" y="13684"/>
                  </a:lnTo>
                  <a:lnTo>
                    <a:pt x="57" y="14276"/>
                  </a:lnTo>
                  <a:lnTo>
                    <a:pt x="14" y="14840"/>
                  </a:lnTo>
                  <a:lnTo>
                    <a:pt x="0" y="15390"/>
                  </a:lnTo>
                  <a:lnTo>
                    <a:pt x="367" y="15488"/>
                  </a:lnTo>
                  <a:lnTo>
                    <a:pt x="1339" y="15742"/>
                  </a:lnTo>
                  <a:lnTo>
                    <a:pt x="2015" y="15897"/>
                  </a:lnTo>
                  <a:lnTo>
                    <a:pt x="2790" y="16066"/>
                  </a:lnTo>
                  <a:lnTo>
                    <a:pt x="3664" y="16249"/>
                  </a:lnTo>
                  <a:lnTo>
                    <a:pt x="4594" y="16432"/>
                  </a:lnTo>
                  <a:lnTo>
                    <a:pt x="5581" y="16616"/>
                  </a:lnTo>
                  <a:lnTo>
                    <a:pt x="6581" y="16771"/>
                  </a:lnTo>
                  <a:lnTo>
                    <a:pt x="7624" y="16926"/>
                  </a:lnTo>
                  <a:lnTo>
                    <a:pt x="8639" y="17024"/>
                  </a:lnTo>
                  <a:lnTo>
                    <a:pt x="9146" y="17081"/>
                  </a:lnTo>
                  <a:lnTo>
                    <a:pt x="9653" y="17109"/>
                  </a:lnTo>
                  <a:lnTo>
                    <a:pt x="10147" y="17123"/>
                  </a:lnTo>
                  <a:lnTo>
                    <a:pt x="10626" y="17137"/>
                  </a:lnTo>
                  <a:lnTo>
                    <a:pt x="11091" y="17137"/>
                  </a:lnTo>
                  <a:lnTo>
                    <a:pt x="11528" y="17123"/>
                  </a:lnTo>
                  <a:lnTo>
                    <a:pt x="11964" y="17095"/>
                  </a:lnTo>
                  <a:lnTo>
                    <a:pt x="12373" y="17038"/>
                  </a:lnTo>
                  <a:lnTo>
                    <a:pt x="13148" y="14206"/>
                  </a:lnTo>
                  <a:lnTo>
                    <a:pt x="14092" y="17151"/>
                  </a:lnTo>
                  <a:lnTo>
                    <a:pt x="14346" y="17207"/>
                  </a:lnTo>
                  <a:lnTo>
                    <a:pt x="14656" y="17278"/>
                  </a:lnTo>
                  <a:lnTo>
                    <a:pt x="15065" y="17362"/>
                  </a:lnTo>
                  <a:lnTo>
                    <a:pt x="15586" y="17461"/>
                  </a:lnTo>
                  <a:lnTo>
                    <a:pt x="16206" y="17546"/>
                  </a:lnTo>
                  <a:lnTo>
                    <a:pt x="16911" y="17616"/>
                  </a:lnTo>
                  <a:lnTo>
                    <a:pt x="17700" y="17673"/>
                  </a:lnTo>
                  <a:lnTo>
                    <a:pt x="18109" y="17701"/>
                  </a:lnTo>
                  <a:lnTo>
                    <a:pt x="19476" y="17701"/>
                  </a:lnTo>
                  <a:lnTo>
                    <a:pt x="19955" y="17687"/>
                  </a:lnTo>
                  <a:lnTo>
                    <a:pt x="20462" y="17644"/>
                  </a:lnTo>
                  <a:lnTo>
                    <a:pt x="20969" y="17602"/>
                  </a:lnTo>
                  <a:lnTo>
                    <a:pt x="21491" y="17546"/>
                  </a:lnTo>
                  <a:lnTo>
                    <a:pt x="22026" y="17475"/>
                  </a:lnTo>
                  <a:lnTo>
                    <a:pt x="22576" y="17391"/>
                  </a:lnTo>
                  <a:lnTo>
                    <a:pt x="23139" y="17278"/>
                  </a:lnTo>
                  <a:lnTo>
                    <a:pt x="23703" y="17165"/>
                  </a:lnTo>
                  <a:lnTo>
                    <a:pt x="24267" y="17010"/>
                  </a:lnTo>
                  <a:lnTo>
                    <a:pt x="24845" y="16855"/>
                  </a:lnTo>
                  <a:lnTo>
                    <a:pt x="25422" y="16672"/>
                  </a:lnTo>
                  <a:lnTo>
                    <a:pt x="26014" y="16461"/>
                  </a:lnTo>
                  <a:lnTo>
                    <a:pt x="26042" y="16052"/>
                  </a:lnTo>
                  <a:lnTo>
                    <a:pt x="26042" y="15559"/>
                  </a:lnTo>
                  <a:lnTo>
                    <a:pt x="26042" y="14896"/>
                  </a:lnTo>
                  <a:lnTo>
                    <a:pt x="26014" y="14093"/>
                  </a:lnTo>
                  <a:lnTo>
                    <a:pt x="25972" y="13149"/>
                  </a:lnTo>
                  <a:lnTo>
                    <a:pt x="25930" y="12628"/>
                  </a:lnTo>
                  <a:lnTo>
                    <a:pt x="25887" y="12078"/>
                  </a:lnTo>
                  <a:lnTo>
                    <a:pt x="25817" y="11514"/>
                  </a:lnTo>
                  <a:lnTo>
                    <a:pt x="25747" y="10922"/>
                  </a:lnTo>
                  <a:lnTo>
                    <a:pt x="25662" y="10302"/>
                  </a:lnTo>
                  <a:lnTo>
                    <a:pt x="25563" y="9668"/>
                  </a:lnTo>
                  <a:lnTo>
                    <a:pt x="25436" y="9020"/>
                  </a:lnTo>
                  <a:lnTo>
                    <a:pt x="25310" y="8358"/>
                  </a:lnTo>
                  <a:lnTo>
                    <a:pt x="25155" y="7681"/>
                  </a:lnTo>
                  <a:lnTo>
                    <a:pt x="24986" y="6991"/>
                  </a:lnTo>
                  <a:lnTo>
                    <a:pt x="24788" y="6300"/>
                  </a:lnTo>
                  <a:lnTo>
                    <a:pt x="24577" y="5596"/>
                  </a:lnTo>
                  <a:lnTo>
                    <a:pt x="24351" y="4891"/>
                  </a:lnTo>
                  <a:lnTo>
                    <a:pt x="24084" y="4186"/>
                  </a:lnTo>
                  <a:lnTo>
                    <a:pt x="23802" y="3468"/>
                  </a:lnTo>
                  <a:lnTo>
                    <a:pt x="23506" y="2763"/>
                  </a:lnTo>
                  <a:lnTo>
                    <a:pt x="23168" y="2058"/>
                  </a:lnTo>
                  <a:lnTo>
                    <a:pt x="22801" y="1368"/>
                  </a:lnTo>
                  <a:lnTo>
                    <a:pt x="22407" y="677"/>
                  </a:lnTo>
                  <a:lnTo>
                    <a:pt x="21998"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2" name="Google Shape;1882;p38">
              <a:extLst>
                <a:ext uri="{FF2B5EF4-FFF2-40B4-BE49-F238E27FC236}">
                  <a16:creationId xmlns:a16="http://schemas.microsoft.com/office/drawing/2014/main" id="{2A5F6581-F6F2-BD25-C5BC-7D31B27953A1}"/>
                </a:ext>
              </a:extLst>
            </p:cNvPr>
            <p:cNvSpPr/>
            <p:nvPr/>
          </p:nvSpPr>
          <p:spPr>
            <a:xfrm>
              <a:off x="7024776" y="3591257"/>
              <a:ext cx="115412" cy="233394"/>
            </a:xfrm>
            <a:custGeom>
              <a:avLst/>
              <a:gdLst/>
              <a:ahLst/>
              <a:cxnLst/>
              <a:rect l="l" t="t" r="r" b="b"/>
              <a:pathLst>
                <a:path w="4356" h="8809" extrusionOk="0">
                  <a:moveTo>
                    <a:pt x="3101" y="0"/>
                  </a:moveTo>
                  <a:lnTo>
                    <a:pt x="1" y="8709"/>
                  </a:lnTo>
                  <a:lnTo>
                    <a:pt x="466" y="8752"/>
                  </a:lnTo>
                  <a:lnTo>
                    <a:pt x="931" y="8780"/>
                  </a:lnTo>
                  <a:lnTo>
                    <a:pt x="1396" y="8808"/>
                  </a:lnTo>
                  <a:lnTo>
                    <a:pt x="2298" y="8808"/>
                  </a:lnTo>
                  <a:lnTo>
                    <a:pt x="2735" y="8794"/>
                  </a:lnTo>
                  <a:lnTo>
                    <a:pt x="3157" y="8766"/>
                  </a:lnTo>
                  <a:lnTo>
                    <a:pt x="3580" y="8709"/>
                  </a:lnTo>
                  <a:lnTo>
                    <a:pt x="4355" y="5877"/>
                  </a:lnTo>
                  <a:lnTo>
                    <a:pt x="3101" y="0"/>
                  </a:lnTo>
                  <a:close/>
                </a:path>
              </a:pathLst>
            </a:custGeom>
            <a:solidFill>
              <a:srgbClr val="BF283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3" name="Google Shape;1883;p38">
              <a:extLst>
                <a:ext uri="{FF2B5EF4-FFF2-40B4-BE49-F238E27FC236}">
                  <a16:creationId xmlns:a16="http://schemas.microsoft.com/office/drawing/2014/main" id="{40AC19B5-226C-8D4D-7A16-AB275B7A626A}"/>
                </a:ext>
              </a:extLst>
            </p:cNvPr>
            <p:cNvSpPr/>
            <p:nvPr/>
          </p:nvSpPr>
          <p:spPr>
            <a:xfrm>
              <a:off x="6848190" y="3370582"/>
              <a:ext cx="620937" cy="256180"/>
            </a:xfrm>
            <a:custGeom>
              <a:avLst/>
              <a:gdLst/>
              <a:ahLst/>
              <a:cxnLst/>
              <a:rect l="l" t="t" r="r" b="b"/>
              <a:pathLst>
                <a:path w="23436" h="9669" extrusionOk="0">
                  <a:moveTo>
                    <a:pt x="733" y="1"/>
                  </a:moveTo>
                  <a:lnTo>
                    <a:pt x="522" y="1030"/>
                  </a:lnTo>
                  <a:lnTo>
                    <a:pt x="0" y="3538"/>
                  </a:lnTo>
                  <a:lnTo>
                    <a:pt x="578" y="3764"/>
                  </a:lnTo>
                  <a:lnTo>
                    <a:pt x="1127" y="4003"/>
                  </a:lnTo>
                  <a:lnTo>
                    <a:pt x="2142" y="4454"/>
                  </a:lnTo>
                  <a:lnTo>
                    <a:pt x="3129" y="4877"/>
                  </a:lnTo>
                  <a:lnTo>
                    <a:pt x="3622" y="5088"/>
                  </a:lnTo>
                  <a:lnTo>
                    <a:pt x="4143" y="5286"/>
                  </a:lnTo>
                  <a:lnTo>
                    <a:pt x="5496" y="5680"/>
                  </a:lnTo>
                  <a:lnTo>
                    <a:pt x="6863" y="6075"/>
                  </a:lnTo>
                  <a:lnTo>
                    <a:pt x="8244" y="6455"/>
                  </a:lnTo>
                  <a:lnTo>
                    <a:pt x="9625" y="6822"/>
                  </a:lnTo>
                  <a:lnTo>
                    <a:pt x="11020" y="7174"/>
                  </a:lnTo>
                  <a:lnTo>
                    <a:pt x="12415" y="7512"/>
                  </a:lnTo>
                  <a:lnTo>
                    <a:pt x="13810" y="7850"/>
                  </a:lnTo>
                  <a:lnTo>
                    <a:pt x="15206" y="8174"/>
                  </a:lnTo>
                  <a:lnTo>
                    <a:pt x="16234" y="8428"/>
                  </a:lnTo>
                  <a:lnTo>
                    <a:pt x="17277" y="8668"/>
                  </a:lnTo>
                  <a:lnTo>
                    <a:pt x="18306" y="8879"/>
                  </a:lnTo>
                  <a:lnTo>
                    <a:pt x="19335" y="9076"/>
                  </a:lnTo>
                  <a:lnTo>
                    <a:pt x="20349" y="9260"/>
                  </a:lnTo>
                  <a:lnTo>
                    <a:pt x="21378" y="9415"/>
                  </a:lnTo>
                  <a:lnTo>
                    <a:pt x="22407" y="9555"/>
                  </a:lnTo>
                  <a:lnTo>
                    <a:pt x="23435" y="9668"/>
                  </a:lnTo>
                  <a:lnTo>
                    <a:pt x="23323" y="9105"/>
                  </a:lnTo>
                  <a:lnTo>
                    <a:pt x="23210" y="8527"/>
                  </a:lnTo>
                  <a:lnTo>
                    <a:pt x="23083" y="7935"/>
                  </a:lnTo>
                  <a:lnTo>
                    <a:pt x="22942" y="7343"/>
                  </a:lnTo>
                  <a:lnTo>
                    <a:pt x="22787" y="6737"/>
                  </a:lnTo>
                  <a:lnTo>
                    <a:pt x="22618" y="6117"/>
                  </a:lnTo>
                  <a:lnTo>
                    <a:pt x="22421" y="5511"/>
                  </a:lnTo>
                  <a:lnTo>
                    <a:pt x="22223" y="4891"/>
                  </a:lnTo>
                  <a:lnTo>
                    <a:pt x="21998" y="4271"/>
                  </a:lnTo>
                  <a:lnTo>
                    <a:pt x="21758" y="3651"/>
                  </a:lnTo>
                  <a:lnTo>
                    <a:pt x="21491" y="3031"/>
                  </a:lnTo>
                  <a:lnTo>
                    <a:pt x="21209" y="2411"/>
                  </a:lnTo>
                  <a:lnTo>
                    <a:pt x="20899" y="1805"/>
                  </a:lnTo>
                  <a:lnTo>
                    <a:pt x="20575" y="1199"/>
                  </a:lnTo>
                  <a:lnTo>
                    <a:pt x="20236" y="593"/>
                  </a:lnTo>
                  <a:lnTo>
                    <a:pt x="19870" y="1"/>
                  </a:lnTo>
                  <a:close/>
                </a:path>
              </a:pathLst>
            </a:custGeom>
            <a:solidFill>
              <a:srgbClr val="BF283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4" name="Google Shape;1884;p38">
              <a:extLst>
                <a:ext uri="{FF2B5EF4-FFF2-40B4-BE49-F238E27FC236}">
                  <a16:creationId xmlns:a16="http://schemas.microsoft.com/office/drawing/2014/main" id="{3C6B71C4-BACD-D4CE-DC05-E89DFB1363DA}"/>
                </a:ext>
              </a:extLst>
            </p:cNvPr>
            <p:cNvSpPr/>
            <p:nvPr/>
          </p:nvSpPr>
          <p:spPr>
            <a:xfrm>
              <a:off x="7261106" y="3482602"/>
              <a:ext cx="96362" cy="354742"/>
            </a:xfrm>
            <a:custGeom>
              <a:avLst/>
              <a:gdLst/>
              <a:ahLst/>
              <a:cxnLst/>
              <a:rect l="l" t="t" r="r" b="b"/>
              <a:pathLst>
                <a:path w="3637" h="13389" extrusionOk="0">
                  <a:moveTo>
                    <a:pt x="184" y="1"/>
                  </a:moveTo>
                  <a:lnTo>
                    <a:pt x="114" y="43"/>
                  </a:lnTo>
                  <a:lnTo>
                    <a:pt x="43" y="99"/>
                  </a:lnTo>
                  <a:lnTo>
                    <a:pt x="29" y="127"/>
                  </a:lnTo>
                  <a:lnTo>
                    <a:pt x="15" y="170"/>
                  </a:lnTo>
                  <a:lnTo>
                    <a:pt x="1" y="226"/>
                  </a:lnTo>
                  <a:lnTo>
                    <a:pt x="1" y="268"/>
                  </a:lnTo>
                  <a:lnTo>
                    <a:pt x="100" y="832"/>
                  </a:lnTo>
                  <a:lnTo>
                    <a:pt x="212" y="1396"/>
                  </a:lnTo>
                  <a:lnTo>
                    <a:pt x="339" y="1945"/>
                  </a:lnTo>
                  <a:lnTo>
                    <a:pt x="466" y="2495"/>
                  </a:lnTo>
                  <a:lnTo>
                    <a:pt x="607" y="3045"/>
                  </a:lnTo>
                  <a:lnTo>
                    <a:pt x="762" y="3594"/>
                  </a:lnTo>
                  <a:lnTo>
                    <a:pt x="1086" y="4693"/>
                  </a:lnTo>
                  <a:lnTo>
                    <a:pt x="1748" y="6863"/>
                  </a:lnTo>
                  <a:lnTo>
                    <a:pt x="2073" y="7963"/>
                  </a:lnTo>
                  <a:lnTo>
                    <a:pt x="2228" y="8512"/>
                  </a:lnTo>
                  <a:lnTo>
                    <a:pt x="2368" y="9062"/>
                  </a:lnTo>
                  <a:lnTo>
                    <a:pt x="2622" y="10133"/>
                  </a:lnTo>
                  <a:lnTo>
                    <a:pt x="2834" y="11218"/>
                  </a:lnTo>
                  <a:lnTo>
                    <a:pt x="3045" y="12289"/>
                  </a:lnTo>
                  <a:lnTo>
                    <a:pt x="3214" y="13388"/>
                  </a:lnTo>
                  <a:lnTo>
                    <a:pt x="3637" y="13332"/>
                  </a:lnTo>
                  <a:lnTo>
                    <a:pt x="3482" y="12331"/>
                  </a:lnTo>
                  <a:lnTo>
                    <a:pt x="3299" y="11331"/>
                  </a:lnTo>
                  <a:lnTo>
                    <a:pt x="3101" y="10344"/>
                  </a:lnTo>
                  <a:lnTo>
                    <a:pt x="2890" y="9344"/>
                  </a:lnTo>
                  <a:lnTo>
                    <a:pt x="2749" y="8766"/>
                  </a:lnTo>
                  <a:lnTo>
                    <a:pt x="2594" y="8188"/>
                  </a:lnTo>
                  <a:lnTo>
                    <a:pt x="2270" y="7047"/>
                  </a:lnTo>
                  <a:lnTo>
                    <a:pt x="1932" y="5905"/>
                  </a:lnTo>
                  <a:lnTo>
                    <a:pt x="1579" y="4764"/>
                  </a:lnTo>
                  <a:lnTo>
                    <a:pt x="1241" y="3636"/>
                  </a:lnTo>
                  <a:lnTo>
                    <a:pt x="1072" y="3059"/>
                  </a:lnTo>
                  <a:lnTo>
                    <a:pt x="917" y="2481"/>
                  </a:lnTo>
                  <a:lnTo>
                    <a:pt x="776" y="1903"/>
                  </a:lnTo>
                  <a:lnTo>
                    <a:pt x="649" y="1325"/>
                  </a:lnTo>
                  <a:lnTo>
                    <a:pt x="536" y="748"/>
                  </a:lnTo>
                  <a:lnTo>
                    <a:pt x="438" y="156"/>
                  </a:lnTo>
                  <a:lnTo>
                    <a:pt x="424" y="99"/>
                  </a:lnTo>
                  <a:lnTo>
                    <a:pt x="396" y="71"/>
                  </a:lnTo>
                  <a:lnTo>
                    <a:pt x="367" y="43"/>
                  </a:lnTo>
                  <a:lnTo>
                    <a:pt x="339" y="15"/>
                  </a:lnTo>
                  <a:lnTo>
                    <a:pt x="269"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5" name="Google Shape;1885;p38">
              <a:extLst>
                <a:ext uri="{FF2B5EF4-FFF2-40B4-BE49-F238E27FC236}">
                  <a16:creationId xmlns:a16="http://schemas.microsoft.com/office/drawing/2014/main" id="{64DE4D70-E817-1968-756C-FBB86F21C2F3}"/>
                </a:ext>
              </a:extLst>
            </p:cNvPr>
            <p:cNvSpPr/>
            <p:nvPr/>
          </p:nvSpPr>
          <p:spPr>
            <a:xfrm>
              <a:off x="7308902" y="3441164"/>
              <a:ext cx="91514" cy="390192"/>
            </a:xfrm>
            <a:custGeom>
              <a:avLst/>
              <a:gdLst/>
              <a:ahLst/>
              <a:cxnLst/>
              <a:rect l="l" t="t" r="r" b="b"/>
              <a:pathLst>
                <a:path w="3454" h="14727" extrusionOk="0">
                  <a:moveTo>
                    <a:pt x="184" y="0"/>
                  </a:moveTo>
                  <a:lnTo>
                    <a:pt x="99" y="43"/>
                  </a:lnTo>
                  <a:lnTo>
                    <a:pt x="43" y="99"/>
                  </a:lnTo>
                  <a:lnTo>
                    <a:pt x="15" y="141"/>
                  </a:lnTo>
                  <a:lnTo>
                    <a:pt x="1" y="170"/>
                  </a:lnTo>
                  <a:lnTo>
                    <a:pt x="1" y="226"/>
                  </a:lnTo>
                  <a:lnTo>
                    <a:pt x="1" y="268"/>
                  </a:lnTo>
                  <a:lnTo>
                    <a:pt x="254" y="1452"/>
                  </a:lnTo>
                  <a:lnTo>
                    <a:pt x="522" y="2622"/>
                  </a:lnTo>
                  <a:lnTo>
                    <a:pt x="804" y="3791"/>
                  </a:lnTo>
                  <a:lnTo>
                    <a:pt x="1114" y="4947"/>
                  </a:lnTo>
                  <a:lnTo>
                    <a:pt x="1734" y="7272"/>
                  </a:lnTo>
                  <a:lnTo>
                    <a:pt x="2030" y="8442"/>
                  </a:lnTo>
                  <a:lnTo>
                    <a:pt x="2312" y="9611"/>
                  </a:lnTo>
                  <a:lnTo>
                    <a:pt x="2453" y="10231"/>
                  </a:lnTo>
                  <a:lnTo>
                    <a:pt x="2580" y="10865"/>
                  </a:lnTo>
                  <a:lnTo>
                    <a:pt x="2692" y="11500"/>
                  </a:lnTo>
                  <a:lnTo>
                    <a:pt x="2777" y="12148"/>
                  </a:lnTo>
                  <a:lnTo>
                    <a:pt x="2861" y="12782"/>
                  </a:lnTo>
                  <a:lnTo>
                    <a:pt x="2932" y="13430"/>
                  </a:lnTo>
                  <a:lnTo>
                    <a:pt x="3059" y="14727"/>
                  </a:lnTo>
                  <a:lnTo>
                    <a:pt x="3453" y="14656"/>
                  </a:lnTo>
                  <a:lnTo>
                    <a:pt x="3341" y="13557"/>
                  </a:lnTo>
                  <a:lnTo>
                    <a:pt x="3214" y="12472"/>
                  </a:lnTo>
                  <a:lnTo>
                    <a:pt x="3073" y="11387"/>
                  </a:lnTo>
                  <a:lnTo>
                    <a:pt x="2918" y="10302"/>
                  </a:lnTo>
                  <a:lnTo>
                    <a:pt x="2791" y="9654"/>
                  </a:lnTo>
                  <a:lnTo>
                    <a:pt x="2664" y="9019"/>
                  </a:lnTo>
                  <a:lnTo>
                    <a:pt x="2523" y="8385"/>
                  </a:lnTo>
                  <a:lnTo>
                    <a:pt x="2368" y="7751"/>
                  </a:lnTo>
                  <a:lnTo>
                    <a:pt x="2044" y="6483"/>
                  </a:lnTo>
                  <a:lnTo>
                    <a:pt x="1706" y="5229"/>
                  </a:lnTo>
                  <a:lnTo>
                    <a:pt x="1354" y="3960"/>
                  </a:lnTo>
                  <a:lnTo>
                    <a:pt x="1015" y="2706"/>
                  </a:lnTo>
                  <a:lnTo>
                    <a:pt x="860" y="2072"/>
                  </a:lnTo>
                  <a:lnTo>
                    <a:pt x="705" y="1438"/>
                  </a:lnTo>
                  <a:lnTo>
                    <a:pt x="564" y="790"/>
                  </a:lnTo>
                  <a:lnTo>
                    <a:pt x="438" y="155"/>
                  </a:lnTo>
                  <a:lnTo>
                    <a:pt x="424" y="113"/>
                  </a:lnTo>
                  <a:lnTo>
                    <a:pt x="395" y="71"/>
                  </a:lnTo>
                  <a:lnTo>
                    <a:pt x="367" y="43"/>
                  </a:lnTo>
                  <a:lnTo>
                    <a:pt x="339" y="14"/>
                  </a:lnTo>
                  <a:lnTo>
                    <a:pt x="254"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6" name="Google Shape;1886;p38">
              <a:extLst>
                <a:ext uri="{FF2B5EF4-FFF2-40B4-BE49-F238E27FC236}">
                  <a16:creationId xmlns:a16="http://schemas.microsoft.com/office/drawing/2014/main" id="{154522EC-AB45-2C61-8EA2-221BEEBC657D}"/>
                </a:ext>
              </a:extLst>
            </p:cNvPr>
            <p:cNvSpPr/>
            <p:nvPr/>
          </p:nvSpPr>
          <p:spPr>
            <a:xfrm>
              <a:off x="6843713" y="2743346"/>
              <a:ext cx="611213" cy="791936"/>
            </a:xfrm>
            <a:custGeom>
              <a:avLst/>
              <a:gdLst/>
              <a:ahLst/>
              <a:cxnLst/>
              <a:rect l="l" t="t" r="r" b="b"/>
              <a:pathLst>
                <a:path w="23069" h="29890" extrusionOk="0">
                  <a:moveTo>
                    <a:pt x="9456" y="0"/>
                  </a:moveTo>
                  <a:lnTo>
                    <a:pt x="8582" y="14"/>
                  </a:lnTo>
                  <a:lnTo>
                    <a:pt x="7666" y="42"/>
                  </a:lnTo>
                  <a:lnTo>
                    <a:pt x="6722" y="99"/>
                  </a:lnTo>
                  <a:lnTo>
                    <a:pt x="5750" y="183"/>
                  </a:lnTo>
                  <a:lnTo>
                    <a:pt x="3354" y="10908"/>
                  </a:lnTo>
                  <a:lnTo>
                    <a:pt x="1423" y="19546"/>
                  </a:lnTo>
                  <a:lnTo>
                    <a:pt x="606" y="23280"/>
                  </a:lnTo>
                  <a:lnTo>
                    <a:pt x="0" y="26113"/>
                  </a:lnTo>
                  <a:lnTo>
                    <a:pt x="99" y="26183"/>
                  </a:lnTo>
                  <a:lnTo>
                    <a:pt x="380" y="26352"/>
                  </a:lnTo>
                  <a:lnTo>
                    <a:pt x="831" y="26620"/>
                  </a:lnTo>
                  <a:lnTo>
                    <a:pt x="1480" y="26958"/>
                  </a:lnTo>
                  <a:lnTo>
                    <a:pt x="1874" y="27142"/>
                  </a:lnTo>
                  <a:lnTo>
                    <a:pt x="2297" y="27339"/>
                  </a:lnTo>
                  <a:lnTo>
                    <a:pt x="2776" y="27550"/>
                  </a:lnTo>
                  <a:lnTo>
                    <a:pt x="3298" y="27762"/>
                  </a:lnTo>
                  <a:lnTo>
                    <a:pt x="3861" y="27973"/>
                  </a:lnTo>
                  <a:lnTo>
                    <a:pt x="4481" y="28199"/>
                  </a:lnTo>
                  <a:lnTo>
                    <a:pt x="5130" y="28410"/>
                  </a:lnTo>
                  <a:lnTo>
                    <a:pt x="5820" y="28621"/>
                  </a:lnTo>
                  <a:lnTo>
                    <a:pt x="6567" y="28819"/>
                  </a:lnTo>
                  <a:lnTo>
                    <a:pt x="7342" y="29002"/>
                  </a:lnTo>
                  <a:lnTo>
                    <a:pt x="8159" y="29185"/>
                  </a:lnTo>
                  <a:lnTo>
                    <a:pt x="9033" y="29354"/>
                  </a:lnTo>
                  <a:lnTo>
                    <a:pt x="9935" y="29495"/>
                  </a:lnTo>
                  <a:lnTo>
                    <a:pt x="10893" y="29622"/>
                  </a:lnTo>
                  <a:lnTo>
                    <a:pt x="11880" y="29735"/>
                  </a:lnTo>
                  <a:lnTo>
                    <a:pt x="12908" y="29805"/>
                  </a:lnTo>
                  <a:lnTo>
                    <a:pt x="13979" y="29861"/>
                  </a:lnTo>
                  <a:lnTo>
                    <a:pt x="15093" y="29890"/>
                  </a:lnTo>
                  <a:lnTo>
                    <a:pt x="16248" y="29876"/>
                  </a:lnTo>
                  <a:lnTo>
                    <a:pt x="16840" y="29861"/>
                  </a:lnTo>
                  <a:lnTo>
                    <a:pt x="17446" y="29833"/>
                  </a:lnTo>
                  <a:lnTo>
                    <a:pt x="18052" y="29805"/>
                  </a:lnTo>
                  <a:lnTo>
                    <a:pt x="18686" y="29749"/>
                  </a:lnTo>
                  <a:lnTo>
                    <a:pt x="19306" y="29692"/>
                  </a:lnTo>
                  <a:lnTo>
                    <a:pt x="19954" y="29636"/>
                  </a:lnTo>
                  <a:lnTo>
                    <a:pt x="20603" y="29551"/>
                  </a:lnTo>
                  <a:lnTo>
                    <a:pt x="21265" y="29467"/>
                  </a:lnTo>
                  <a:lnTo>
                    <a:pt x="21941" y="29368"/>
                  </a:lnTo>
                  <a:lnTo>
                    <a:pt x="22618" y="29255"/>
                  </a:lnTo>
                  <a:lnTo>
                    <a:pt x="22688" y="28452"/>
                  </a:lnTo>
                  <a:lnTo>
                    <a:pt x="22759" y="27508"/>
                  </a:lnTo>
                  <a:lnTo>
                    <a:pt x="22843" y="26268"/>
                  </a:lnTo>
                  <a:lnTo>
                    <a:pt x="22928" y="24760"/>
                  </a:lnTo>
                  <a:lnTo>
                    <a:pt x="22998" y="23013"/>
                  </a:lnTo>
                  <a:lnTo>
                    <a:pt x="23055" y="21096"/>
                  </a:lnTo>
                  <a:lnTo>
                    <a:pt x="23069" y="20081"/>
                  </a:lnTo>
                  <a:lnTo>
                    <a:pt x="23069" y="19039"/>
                  </a:lnTo>
                  <a:lnTo>
                    <a:pt x="23069" y="17968"/>
                  </a:lnTo>
                  <a:lnTo>
                    <a:pt x="23055" y="16883"/>
                  </a:lnTo>
                  <a:lnTo>
                    <a:pt x="23027" y="15769"/>
                  </a:lnTo>
                  <a:lnTo>
                    <a:pt x="22998" y="14656"/>
                  </a:lnTo>
                  <a:lnTo>
                    <a:pt x="22942" y="13543"/>
                  </a:lnTo>
                  <a:lnTo>
                    <a:pt x="22872" y="12415"/>
                  </a:lnTo>
                  <a:lnTo>
                    <a:pt x="22787" y="11302"/>
                  </a:lnTo>
                  <a:lnTo>
                    <a:pt x="22674" y="10203"/>
                  </a:lnTo>
                  <a:lnTo>
                    <a:pt x="22547" y="9118"/>
                  </a:lnTo>
                  <a:lnTo>
                    <a:pt x="22406" y="8061"/>
                  </a:lnTo>
                  <a:lnTo>
                    <a:pt x="22237" y="7018"/>
                  </a:lnTo>
                  <a:lnTo>
                    <a:pt x="22040" y="6018"/>
                  </a:lnTo>
                  <a:lnTo>
                    <a:pt x="21941" y="5524"/>
                  </a:lnTo>
                  <a:lnTo>
                    <a:pt x="21829" y="5045"/>
                  </a:lnTo>
                  <a:lnTo>
                    <a:pt x="21702" y="4580"/>
                  </a:lnTo>
                  <a:lnTo>
                    <a:pt x="21575" y="4115"/>
                  </a:lnTo>
                  <a:lnTo>
                    <a:pt x="21448" y="3678"/>
                  </a:lnTo>
                  <a:lnTo>
                    <a:pt x="21307" y="3241"/>
                  </a:lnTo>
                  <a:lnTo>
                    <a:pt x="21166" y="2819"/>
                  </a:lnTo>
                  <a:lnTo>
                    <a:pt x="21011" y="2410"/>
                  </a:lnTo>
                  <a:lnTo>
                    <a:pt x="20786" y="2269"/>
                  </a:lnTo>
                  <a:lnTo>
                    <a:pt x="20504" y="2128"/>
                  </a:lnTo>
                  <a:lnTo>
                    <a:pt x="20109" y="1931"/>
                  </a:lnTo>
                  <a:lnTo>
                    <a:pt x="19602" y="1705"/>
                  </a:lnTo>
                  <a:lnTo>
                    <a:pt x="18982" y="1452"/>
                  </a:lnTo>
                  <a:lnTo>
                    <a:pt x="18616" y="1325"/>
                  </a:lnTo>
                  <a:lnTo>
                    <a:pt x="18221" y="1198"/>
                  </a:lnTo>
                  <a:lnTo>
                    <a:pt x="17812" y="1071"/>
                  </a:lnTo>
                  <a:lnTo>
                    <a:pt x="17361" y="930"/>
                  </a:lnTo>
                  <a:lnTo>
                    <a:pt x="16868" y="818"/>
                  </a:lnTo>
                  <a:lnTo>
                    <a:pt x="16361" y="691"/>
                  </a:lnTo>
                  <a:lnTo>
                    <a:pt x="15811" y="578"/>
                  </a:lnTo>
                  <a:lnTo>
                    <a:pt x="15234" y="465"/>
                  </a:lnTo>
                  <a:lnTo>
                    <a:pt x="14628" y="367"/>
                  </a:lnTo>
                  <a:lnTo>
                    <a:pt x="13993" y="268"/>
                  </a:lnTo>
                  <a:lnTo>
                    <a:pt x="13317" y="197"/>
                  </a:lnTo>
                  <a:lnTo>
                    <a:pt x="12612" y="127"/>
                  </a:lnTo>
                  <a:lnTo>
                    <a:pt x="11866" y="71"/>
                  </a:lnTo>
                  <a:lnTo>
                    <a:pt x="11091" y="28"/>
                  </a:lnTo>
                  <a:lnTo>
                    <a:pt x="10287"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7" name="Google Shape;1887;p38">
              <a:extLst>
                <a:ext uri="{FF2B5EF4-FFF2-40B4-BE49-F238E27FC236}">
                  <a16:creationId xmlns:a16="http://schemas.microsoft.com/office/drawing/2014/main" id="{00833F24-702B-2E94-2EF2-B731969E6F37}"/>
                </a:ext>
              </a:extLst>
            </p:cNvPr>
            <p:cNvSpPr/>
            <p:nvPr/>
          </p:nvSpPr>
          <p:spPr>
            <a:xfrm>
              <a:off x="7084892" y="2792997"/>
              <a:ext cx="371539" cy="742284"/>
            </a:xfrm>
            <a:custGeom>
              <a:avLst/>
              <a:gdLst/>
              <a:ahLst/>
              <a:cxnLst/>
              <a:rect l="l" t="t" r="r" b="b"/>
              <a:pathLst>
                <a:path w="14023" h="28016" extrusionOk="0">
                  <a:moveTo>
                    <a:pt x="9921" y="0"/>
                  </a:moveTo>
                  <a:lnTo>
                    <a:pt x="10020" y="480"/>
                  </a:lnTo>
                  <a:lnTo>
                    <a:pt x="10105" y="959"/>
                  </a:lnTo>
                  <a:lnTo>
                    <a:pt x="10175" y="1424"/>
                  </a:lnTo>
                  <a:lnTo>
                    <a:pt x="10245" y="1903"/>
                  </a:lnTo>
                  <a:lnTo>
                    <a:pt x="10302" y="2382"/>
                  </a:lnTo>
                  <a:lnTo>
                    <a:pt x="10358" y="2861"/>
                  </a:lnTo>
                  <a:lnTo>
                    <a:pt x="10401" y="3340"/>
                  </a:lnTo>
                  <a:lnTo>
                    <a:pt x="10429" y="3819"/>
                  </a:lnTo>
                  <a:lnTo>
                    <a:pt x="10457" y="4299"/>
                  </a:lnTo>
                  <a:lnTo>
                    <a:pt x="10471" y="4778"/>
                  </a:lnTo>
                  <a:lnTo>
                    <a:pt x="10471" y="5257"/>
                  </a:lnTo>
                  <a:lnTo>
                    <a:pt x="10471" y="5736"/>
                  </a:lnTo>
                  <a:lnTo>
                    <a:pt x="10457" y="6215"/>
                  </a:lnTo>
                  <a:lnTo>
                    <a:pt x="10443" y="6694"/>
                  </a:lnTo>
                  <a:lnTo>
                    <a:pt x="10372" y="7652"/>
                  </a:lnTo>
                  <a:lnTo>
                    <a:pt x="10274" y="8611"/>
                  </a:lnTo>
                  <a:lnTo>
                    <a:pt x="10147" y="9555"/>
                  </a:lnTo>
                  <a:lnTo>
                    <a:pt x="9992" y="10499"/>
                  </a:lnTo>
                  <a:lnTo>
                    <a:pt x="9795" y="11443"/>
                  </a:lnTo>
                  <a:lnTo>
                    <a:pt x="9569" y="12373"/>
                  </a:lnTo>
                  <a:lnTo>
                    <a:pt x="9315" y="13303"/>
                  </a:lnTo>
                  <a:lnTo>
                    <a:pt x="9019" y="14219"/>
                  </a:lnTo>
                  <a:lnTo>
                    <a:pt x="8709" y="15121"/>
                  </a:lnTo>
                  <a:lnTo>
                    <a:pt x="8371" y="16023"/>
                  </a:lnTo>
                  <a:lnTo>
                    <a:pt x="7991" y="16911"/>
                  </a:lnTo>
                  <a:lnTo>
                    <a:pt x="7596" y="17785"/>
                  </a:lnTo>
                  <a:lnTo>
                    <a:pt x="7159" y="18644"/>
                  </a:lnTo>
                  <a:lnTo>
                    <a:pt x="6708" y="19490"/>
                  </a:lnTo>
                  <a:lnTo>
                    <a:pt x="6215" y="20307"/>
                  </a:lnTo>
                  <a:lnTo>
                    <a:pt x="5708" y="21125"/>
                  </a:lnTo>
                  <a:lnTo>
                    <a:pt x="5172" y="21914"/>
                  </a:lnTo>
                  <a:lnTo>
                    <a:pt x="4609" y="22689"/>
                  </a:lnTo>
                  <a:lnTo>
                    <a:pt x="4017" y="23450"/>
                  </a:lnTo>
                  <a:lnTo>
                    <a:pt x="3411" y="24183"/>
                  </a:lnTo>
                  <a:lnTo>
                    <a:pt x="2777" y="24887"/>
                  </a:lnTo>
                  <a:lnTo>
                    <a:pt x="2114" y="25578"/>
                  </a:lnTo>
                  <a:lnTo>
                    <a:pt x="1438" y="26240"/>
                  </a:lnTo>
                  <a:lnTo>
                    <a:pt x="1086" y="26564"/>
                  </a:lnTo>
                  <a:lnTo>
                    <a:pt x="733" y="26874"/>
                  </a:lnTo>
                  <a:lnTo>
                    <a:pt x="367" y="27184"/>
                  </a:lnTo>
                  <a:lnTo>
                    <a:pt x="1" y="27494"/>
                  </a:lnTo>
                  <a:lnTo>
                    <a:pt x="677" y="27607"/>
                  </a:lnTo>
                  <a:lnTo>
                    <a:pt x="1382" y="27706"/>
                  </a:lnTo>
                  <a:lnTo>
                    <a:pt x="2100" y="27790"/>
                  </a:lnTo>
                  <a:lnTo>
                    <a:pt x="2847" y="27861"/>
                  </a:lnTo>
                  <a:lnTo>
                    <a:pt x="3608" y="27931"/>
                  </a:lnTo>
                  <a:lnTo>
                    <a:pt x="4397" y="27973"/>
                  </a:lnTo>
                  <a:lnTo>
                    <a:pt x="5215" y="28002"/>
                  </a:lnTo>
                  <a:lnTo>
                    <a:pt x="6046" y="28016"/>
                  </a:lnTo>
                  <a:lnTo>
                    <a:pt x="6906" y="28016"/>
                  </a:lnTo>
                  <a:lnTo>
                    <a:pt x="7779" y="27987"/>
                  </a:lnTo>
                  <a:lnTo>
                    <a:pt x="8681" y="27945"/>
                  </a:lnTo>
                  <a:lnTo>
                    <a:pt x="9597" y="27875"/>
                  </a:lnTo>
                  <a:lnTo>
                    <a:pt x="10541" y="27790"/>
                  </a:lnTo>
                  <a:lnTo>
                    <a:pt x="11514" y="27677"/>
                  </a:lnTo>
                  <a:lnTo>
                    <a:pt x="12500" y="27551"/>
                  </a:lnTo>
                  <a:lnTo>
                    <a:pt x="13515" y="27381"/>
                  </a:lnTo>
                  <a:lnTo>
                    <a:pt x="13585" y="26606"/>
                  </a:lnTo>
                  <a:lnTo>
                    <a:pt x="13670" y="25676"/>
                  </a:lnTo>
                  <a:lnTo>
                    <a:pt x="13754" y="24464"/>
                  </a:lnTo>
                  <a:lnTo>
                    <a:pt x="13839" y="22985"/>
                  </a:lnTo>
                  <a:lnTo>
                    <a:pt x="13924" y="21280"/>
                  </a:lnTo>
                  <a:lnTo>
                    <a:pt x="13980" y="19405"/>
                  </a:lnTo>
                  <a:lnTo>
                    <a:pt x="14008" y="18405"/>
                  </a:lnTo>
                  <a:lnTo>
                    <a:pt x="14022" y="17390"/>
                  </a:lnTo>
                  <a:lnTo>
                    <a:pt x="14022" y="16333"/>
                  </a:lnTo>
                  <a:lnTo>
                    <a:pt x="14008" y="15262"/>
                  </a:lnTo>
                  <a:lnTo>
                    <a:pt x="13994" y="14177"/>
                  </a:lnTo>
                  <a:lnTo>
                    <a:pt x="13952" y="13092"/>
                  </a:lnTo>
                  <a:lnTo>
                    <a:pt x="13909" y="11993"/>
                  </a:lnTo>
                  <a:lnTo>
                    <a:pt x="13839" y="10894"/>
                  </a:lnTo>
                  <a:lnTo>
                    <a:pt x="13754" y="9794"/>
                  </a:lnTo>
                  <a:lnTo>
                    <a:pt x="13656" y="8709"/>
                  </a:lnTo>
                  <a:lnTo>
                    <a:pt x="13529" y="7638"/>
                  </a:lnTo>
                  <a:lnTo>
                    <a:pt x="13388" y="6581"/>
                  </a:lnTo>
                  <a:lnTo>
                    <a:pt x="13219" y="5567"/>
                  </a:lnTo>
                  <a:lnTo>
                    <a:pt x="13036" y="4566"/>
                  </a:lnTo>
                  <a:lnTo>
                    <a:pt x="12923" y="4087"/>
                  </a:lnTo>
                  <a:lnTo>
                    <a:pt x="12810" y="3608"/>
                  </a:lnTo>
                  <a:lnTo>
                    <a:pt x="12698" y="3143"/>
                  </a:lnTo>
                  <a:lnTo>
                    <a:pt x="12571" y="2678"/>
                  </a:lnTo>
                  <a:lnTo>
                    <a:pt x="12444" y="2241"/>
                  </a:lnTo>
                  <a:lnTo>
                    <a:pt x="12303" y="1804"/>
                  </a:lnTo>
                  <a:lnTo>
                    <a:pt x="12148" y="1381"/>
                  </a:lnTo>
                  <a:lnTo>
                    <a:pt x="11993" y="987"/>
                  </a:lnTo>
                  <a:lnTo>
                    <a:pt x="11866" y="902"/>
                  </a:lnTo>
                  <a:lnTo>
                    <a:pt x="11472" y="691"/>
                  </a:lnTo>
                  <a:lnTo>
                    <a:pt x="11176" y="550"/>
                  </a:lnTo>
                  <a:lnTo>
                    <a:pt x="10823" y="381"/>
                  </a:lnTo>
                  <a:lnTo>
                    <a:pt x="10401" y="198"/>
                  </a:lnTo>
                  <a:lnTo>
                    <a:pt x="9921"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8" name="Google Shape;1888;p38">
              <a:extLst>
                <a:ext uri="{FF2B5EF4-FFF2-40B4-BE49-F238E27FC236}">
                  <a16:creationId xmlns:a16="http://schemas.microsoft.com/office/drawing/2014/main" id="{19B8B1B0-107F-F64B-0337-220BAAC2EA08}"/>
                </a:ext>
              </a:extLst>
            </p:cNvPr>
            <p:cNvSpPr/>
            <p:nvPr/>
          </p:nvSpPr>
          <p:spPr>
            <a:xfrm>
              <a:off x="7096841" y="2536502"/>
              <a:ext cx="221816" cy="304322"/>
            </a:xfrm>
            <a:custGeom>
              <a:avLst/>
              <a:gdLst/>
              <a:ahLst/>
              <a:cxnLst/>
              <a:rect l="l" t="t" r="r" b="b"/>
              <a:pathLst>
                <a:path w="8372" h="11486" extrusionOk="0">
                  <a:moveTo>
                    <a:pt x="2988" y="0"/>
                  </a:moveTo>
                  <a:lnTo>
                    <a:pt x="2636" y="28"/>
                  </a:lnTo>
                  <a:lnTo>
                    <a:pt x="2297" y="71"/>
                  </a:lnTo>
                  <a:lnTo>
                    <a:pt x="1973" y="127"/>
                  </a:lnTo>
                  <a:lnTo>
                    <a:pt x="1677" y="212"/>
                  </a:lnTo>
                  <a:lnTo>
                    <a:pt x="1396" y="310"/>
                  </a:lnTo>
                  <a:lnTo>
                    <a:pt x="1128" y="437"/>
                  </a:lnTo>
                  <a:lnTo>
                    <a:pt x="1015" y="507"/>
                  </a:lnTo>
                  <a:lnTo>
                    <a:pt x="902" y="592"/>
                  </a:lnTo>
                  <a:lnTo>
                    <a:pt x="790" y="677"/>
                  </a:lnTo>
                  <a:lnTo>
                    <a:pt x="691" y="761"/>
                  </a:lnTo>
                  <a:lnTo>
                    <a:pt x="606" y="860"/>
                  </a:lnTo>
                  <a:lnTo>
                    <a:pt x="522" y="973"/>
                  </a:lnTo>
                  <a:lnTo>
                    <a:pt x="451" y="1085"/>
                  </a:lnTo>
                  <a:lnTo>
                    <a:pt x="381" y="1212"/>
                  </a:lnTo>
                  <a:lnTo>
                    <a:pt x="325" y="1339"/>
                  </a:lnTo>
                  <a:lnTo>
                    <a:pt x="282" y="1480"/>
                  </a:lnTo>
                  <a:lnTo>
                    <a:pt x="240" y="1621"/>
                  </a:lnTo>
                  <a:lnTo>
                    <a:pt x="212" y="1776"/>
                  </a:lnTo>
                  <a:lnTo>
                    <a:pt x="127" y="2438"/>
                  </a:lnTo>
                  <a:lnTo>
                    <a:pt x="71" y="3157"/>
                  </a:lnTo>
                  <a:lnTo>
                    <a:pt x="15" y="3918"/>
                  </a:lnTo>
                  <a:lnTo>
                    <a:pt x="0" y="4693"/>
                  </a:lnTo>
                  <a:lnTo>
                    <a:pt x="0" y="5087"/>
                  </a:lnTo>
                  <a:lnTo>
                    <a:pt x="15" y="5496"/>
                  </a:lnTo>
                  <a:lnTo>
                    <a:pt x="29" y="5891"/>
                  </a:lnTo>
                  <a:lnTo>
                    <a:pt x="57" y="6285"/>
                  </a:lnTo>
                  <a:lnTo>
                    <a:pt x="99" y="6680"/>
                  </a:lnTo>
                  <a:lnTo>
                    <a:pt x="155" y="7074"/>
                  </a:lnTo>
                  <a:lnTo>
                    <a:pt x="226" y="7455"/>
                  </a:lnTo>
                  <a:lnTo>
                    <a:pt x="310" y="7835"/>
                  </a:lnTo>
                  <a:lnTo>
                    <a:pt x="409" y="8202"/>
                  </a:lnTo>
                  <a:lnTo>
                    <a:pt x="536" y="8554"/>
                  </a:lnTo>
                  <a:lnTo>
                    <a:pt x="663" y="8906"/>
                  </a:lnTo>
                  <a:lnTo>
                    <a:pt x="818" y="9231"/>
                  </a:lnTo>
                  <a:lnTo>
                    <a:pt x="973" y="9541"/>
                  </a:lnTo>
                  <a:lnTo>
                    <a:pt x="1170" y="9836"/>
                  </a:lnTo>
                  <a:lnTo>
                    <a:pt x="1381" y="10118"/>
                  </a:lnTo>
                  <a:lnTo>
                    <a:pt x="1607" y="10372"/>
                  </a:lnTo>
                  <a:lnTo>
                    <a:pt x="1861" y="10612"/>
                  </a:lnTo>
                  <a:lnTo>
                    <a:pt x="1987" y="10724"/>
                  </a:lnTo>
                  <a:lnTo>
                    <a:pt x="2128" y="10823"/>
                  </a:lnTo>
                  <a:lnTo>
                    <a:pt x="2269" y="10922"/>
                  </a:lnTo>
                  <a:lnTo>
                    <a:pt x="2424" y="11006"/>
                  </a:lnTo>
                  <a:lnTo>
                    <a:pt x="2579" y="11091"/>
                  </a:lnTo>
                  <a:lnTo>
                    <a:pt x="2748" y="11161"/>
                  </a:lnTo>
                  <a:lnTo>
                    <a:pt x="2918" y="11232"/>
                  </a:lnTo>
                  <a:lnTo>
                    <a:pt x="3087" y="11288"/>
                  </a:lnTo>
                  <a:lnTo>
                    <a:pt x="3270" y="11344"/>
                  </a:lnTo>
                  <a:lnTo>
                    <a:pt x="3467" y="11387"/>
                  </a:lnTo>
                  <a:lnTo>
                    <a:pt x="3664" y="11429"/>
                  </a:lnTo>
                  <a:lnTo>
                    <a:pt x="3862" y="11457"/>
                  </a:lnTo>
                  <a:lnTo>
                    <a:pt x="4073" y="11485"/>
                  </a:lnTo>
                  <a:lnTo>
                    <a:pt x="4510" y="11485"/>
                  </a:lnTo>
                  <a:lnTo>
                    <a:pt x="4721" y="11471"/>
                  </a:lnTo>
                  <a:lnTo>
                    <a:pt x="4919" y="11443"/>
                  </a:lnTo>
                  <a:lnTo>
                    <a:pt x="5116" y="11401"/>
                  </a:lnTo>
                  <a:lnTo>
                    <a:pt x="5299" y="11344"/>
                  </a:lnTo>
                  <a:lnTo>
                    <a:pt x="5482" y="11274"/>
                  </a:lnTo>
                  <a:lnTo>
                    <a:pt x="5651" y="11175"/>
                  </a:lnTo>
                  <a:lnTo>
                    <a:pt x="5821" y="11091"/>
                  </a:lnTo>
                  <a:lnTo>
                    <a:pt x="5976" y="10978"/>
                  </a:lnTo>
                  <a:lnTo>
                    <a:pt x="6131" y="10851"/>
                  </a:lnTo>
                  <a:lnTo>
                    <a:pt x="6271" y="10724"/>
                  </a:lnTo>
                  <a:lnTo>
                    <a:pt x="6412" y="10569"/>
                  </a:lnTo>
                  <a:lnTo>
                    <a:pt x="6539" y="10414"/>
                  </a:lnTo>
                  <a:lnTo>
                    <a:pt x="6666" y="10259"/>
                  </a:lnTo>
                  <a:lnTo>
                    <a:pt x="6793" y="10090"/>
                  </a:lnTo>
                  <a:lnTo>
                    <a:pt x="6906" y="9907"/>
                  </a:lnTo>
                  <a:lnTo>
                    <a:pt x="7018" y="9710"/>
                  </a:lnTo>
                  <a:lnTo>
                    <a:pt x="7117" y="9512"/>
                  </a:lnTo>
                  <a:lnTo>
                    <a:pt x="7314" y="9104"/>
                  </a:lnTo>
                  <a:lnTo>
                    <a:pt x="7483" y="8667"/>
                  </a:lnTo>
                  <a:lnTo>
                    <a:pt x="7638" y="8202"/>
                  </a:lnTo>
                  <a:lnTo>
                    <a:pt x="7779" y="7737"/>
                  </a:lnTo>
                  <a:lnTo>
                    <a:pt x="7892" y="7244"/>
                  </a:lnTo>
                  <a:lnTo>
                    <a:pt x="7991" y="6750"/>
                  </a:lnTo>
                  <a:lnTo>
                    <a:pt x="8075" y="6243"/>
                  </a:lnTo>
                  <a:lnTo>
                    <a:pt x="8146" y="5736"/>
                  </a:lnTo>
                  <a:lnTo>
                    <a:pt x="8216" y="5242"/>
                  </a:lnTo>
                  <a:lnTo>
                    <a:pt x="8258" y="4749"/>
                  </a:lnTo>
                  <a:lnTo>
                    <a:pt x="8301" y="4270"/>
                  </a:lnTo>
                  <a:lnTo>
                    <a:pt x="8343" y="3368"/>
                  </a:lnTo>
                  <a:lnTo>
                    <a:pt x="8371" y="2551"/>
                  </a:lnTo>
                  <a:lnTo>
                    <a:pt x="8371" y="1860"/>
                  </a:lnTo>
                  <a:lnTo>
                    <a:pt x="8357" y="1339"/>
                  </a:lnTo>
                  <a:lnTo>
                    <a:pt x="8343" y="874"/>
                  </a:lnTo>
                  <a:lnTo>
                    <a:pt x="8005" y="775"/>
                  </a:lnTo>
                  <a:lnTo>
                    <a:pt x="7624" y="662"/>
                  </a:lnTo>
                  <a:lnTo>
                    <a:pt x="7131" y="536"/>
                  </a:lnTo>
                  <a:lnTo>
                    <a:pt x="6539" y="395"/>
                  </a:lnTo>
                  <a:lnTo>
                    <a:pt x="5891" y="268"/>
                  </a:lnTo>
                  <a:lnTo>
                    <a:pt x="5186" y="141"/>
                  </a:lnTo>
                  <a:lnTo>
                    <a:pt x="4820" y="99"/>
                  </a:lnTo>
                  <a:lnTo>
                    <a:pt x="4439" y="57"/>
                  </a:lnTo>
                  <a:lnTo>
                    <a:pt x="4073" y="28"/>
                  </a:lnTo>
                  <a:lnTo>
                    <a:pt x="3707" y="0"/>
                  </a:lnTo>
                  <a:close/>
                </a:path>
              </a:pathLst>
            </a:custGeom>
            <a:solidFill>
              <a:srgbClr val="FE8E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9" name="Google Shape;1889;p38">
              <a:extLst>
                <a:ext uri="{FF2B5EF4-FFF2-40B4-BE49-F238E27FC236}">
                  <a16:creationId xmlns:a16="http://schemas.microsoft.com/office/drawing/2014/main" id="{8BC35B6B-B0CF-6014-EC11-44A36C2E3A8C}"/>
                </a:ext>
              </a:extLst>
            </p:cNvPr>
            <p:cNvSpPr/>
            <p:nvPr/>
          </p:nvSpPr>
          <p:spPr>
            <a:xfrm>
              <a:off x="6561441" y="1493298"/>
              <a:ext cx="1275072" cy="1216836"/>
            </a:xfrm>
            <a:custGeom>
              <a:avLst/>
              <a:gdLst/>
              <a:ahLst/>
              <a:cxnLst/>
              <a:rect l="l" t="t" r="r" b="b"/>
              <a:pathLst>
                <a:path w="48125" h="45927" extrusionOk="0">
                  <a:moveTo>
                    <a:pt x="23393" y="1"/>
                  </a:moveTo>
                  <a:lnTo>
                    <a:pt x="22787" y="15"/>
                  </a:lnTo>
                  <a:lnTo>
                    <a:pt x="22195" y="43"/>
                  </a:lnTo>
                  <a:lnTo>
                    <a:pt x="21589" y="99"/>
                  </a:lnTo>
                  <a:lnTo>
                    <a:pt x="20998" y="156"/>
                  </a:lnTo>
                  <a:lnTo>
                    <a:pt x="20406" y="226"/>
                  </a:lnTo>
                  <a:lnTo>
                    <a:pt x="19828" y="311"/>
                  </a:lnTo>
                  <a:lnTo>
                    <a:pt x="19250" y="409"/>
                  </a:lnTo>
                  <a:lnTo>
                    <a:pt x="18672" y="522"/>
                  </a:lnTo>
                  <a:lnTo>
                    <a:pt x="18095" y="649"/>
                  </a:lnTo>
                  <a:lnTo>
                    <a:pt x="17531" y="790"/>
                  </a:lnTo>
                  <a:lnTo>
                    <a:pt x="16967" y="931"/>
                  </a:lnTo>
                  <a:lnTo>
                    <a:pt x="16418" y="1100"/>
                  </a:lnTo>
                  <a:lnTo>
                    <a:pt x="15868" y="1283"/>
                  </a:lnTo>
                  <a:lnTo>
                    <a:pt x="15318" y="1466"/>
                  </a:lnTo>
                  <a:lnTo>
                    <a:pt x="14783" y="1664"/>
                  </a:lnTo>
                  <a:lnTo>
                    <a:pt x="14247" y="1875"/>
                  </a:lnTo>
                  <a:lnTo>
                    <a:pt x="13726" y="2115"/>
                  </a:lnTo>
                  <a:lnTo>
                    <a:pt x="13205" y="2340"/>
                  </a:lnTo>
                  <a:lnTo>
                    <a:pt x="12683" y="2594"/>
                  </a:lnTo>
                  <a:lnTo>
                    <a:pt x="12176" y="2861"/>
                  </a:lnTo>
                  <a:lnTo>
                    <a:pt x="11683" y="3129"/>
                  </a:lnTo>
                  <a:lnTo>
                    <a:pt x="11190" y="3411"/>
                  </a:lnTo>
                  <a:lnTo>
                    <a:pt x="10710" y="3707"/>
                  </a:lnTo>
                  <a:lnTo>
                    <a:pt x="10231" y="4017"/>
                  </a:lnTo>
                  <a:lnTo>
                    <a:pt x="9766" y="4327"/>
                  </a:lnTo>
                  <a:lnTo>
                    <a:pt x="9301" y="4651"/>
                  </a:lnTo>
                  <a:lnTo>
                    <a:pt x="8850" y="4989"/>
                  </a:lnTo>
                  <a:lnTo>
                    <a:pt x="8399" y="5342"/>
                  </a:lnTo>
                  <a:lnTo>
                    <a:pt x="7977" y="5708"/>
                  </a:lnTo>
                  <a:lnTo>
                    <a:pt x="7540" y="6074"/>
                  </a:lnTo>
                  <a:lnTo>
                    <a:pt x="7131" y="6441"/>
                  </a:lnTo>
                  <a:lnTo>
                    <a:pt x="6722" y="6835"/>
                  </a:lnTo>
                  <a:lnTo>
                    <a:pt x="6328" y="7230"/>
                  </a:lnTo>
                  <a:lnTo>
                    <a:pt x="5947" y="7639"/>
                  </a:lnTo>
                  <a:lnTo>
                    <a:pt x="5567" y="8061"/>
                  </a:lnTo>
                  <a:lnTo>
                    <a:pt x="5200" y="8484"/>
                  </a:lnTo>
                  <a:lnTo>
                    <a:pt x="4848" y="8921"/>
                  </a:lnTo>
                  <a:lnTo>
                    <a:pt x="4496" y="9358"/>
                  </a:lnTo>
                  <a:lnTo>
                    <a:pt x="4158" y="9809"/>
                  </a:lnTo>
                  <a:lnTo>
                    <a:pt x="3848" y="10274"/>
                  </a:lnTo>
                  <a:lnTo>
                    <a:pt x="3523" y="10739"/>
                  </a:lnTo>
                  <a:lnTo>
                    <a:pt x="3227" y="11218"/>
                  </a:lnTo>
                  <a:lnTo>
                    <a:pt x="2946" y="11697"/>
                  </a:lnTo>
                  <a:lnTo>
                    <a:pt x="2664" y="12190"/>
                  </a:lnTo>
                  <a:lnTo>
                    <a:pt x="2396" y="12684"/>
                  </a:lnTo>
                  <a:lnTo>
                    <a:pt x="2156" y="13191"/>
                  </a:lnTo>
                  <a:lnTo>
                    <a:pt x="1917" y="13712"/>
                  </a:lnTo>
                  <a:lnTo>
                    <a:pt x="1691" y="14234"/>
                  </a:lnTo>
                  <a:lnTo>
                    <a:pt x="1480" y="14769"/>
                  </a:lnTo>
                  <a:lnTo>
                    <a:pt x="1283" y="15305"/>
                  </a:lnTo>
                  <a:lnTo>
                    <a:pt x="1085" y="15840"/>
                  </a:lnTo>
                  <a:lnTo>
                    <a:pt x="916" y="16390"/>
                  </a:lnTo>
                  <a:lnTo>
                    <a:pt x="761" y="16954"/>
                  </a:lnTo>
                  <a:lnTo>
                    <a:pt x="620" y="17503"/>
                  </a:lnTo>
                  <a:lnTo>
                    <a:pt x="494" y="18081"/>
                  </a:lnTo>
                  <a:lnTo>
                    <a:pt x="367" y="18659"/>
                  </a:lnTo>
                  <a:lnTo>
                    <a:pt x="268" y="19237"/>
                  </a:lnTo>
                  <a:lnTo>
                    <a:pt x="184" y="19814"/>
                  </a:lnTo>
                  <a:lnTo>
                    <a:pt x="113" y="20406"/>
                  </a:lnTo>
                  <a:lnTo>
                    <a:pt x="57" y="20998"/>
                  </a:lnTo>
                  <a:lnTo>
                    <a:pt x="29" y="21576"/>
                  </a:lnTo>
                  <a:lnTo>
                    <a:pt x="0" y="22168"/>
                  </a:lnTo>
                  <a:lnTo>
                    <a:pt x="0" y="22745"/>
                  </a:lnTo>
                  <a:lnTo>
                    <a:pt x="0" y="23323"/>
                  </a:lnTo>
                  <a:lnTo>
                    <a:pt x="29" y="23901"/>
                  </a:lnTo>
                  <a:lnTo>
                    <a:pt x="71" y="24465"/>
                  </a:lnTo>
                  <a:lnTo>
                    <a:pt x="127" y="25042"/>
                  </a:lnTo>
                  <a:lnTo>
                    <a:pt x="184" y="25606"/>
                  </a:lnTo>
                  <a:lnTo>
                    <a:pt x="268" y="26170"/>
                  </a:lnTo>
                  <a:lnTo>
                    <a:pt x="367" y="26719"/>
                  </a:lnTo>
                  <a:lnTo>
                    <a:pt x="479" y="27283"/>
                  </a:lnTo>
                  <a:lnTo>
                    <a:pt x="606" y="27833"/>
                  </a:lnTo>
                  <a:lnTo>
                    <a:pt x="747" y="28382"/>
                  </a:lnTo>
                  <a:lnTo>
                    <a:pt x="902" y="28918"/>
                  </a:lnTo>
                  <a:lnTo>
                    <a:pt x="1057" y="29453"/>
                  </a:lnTo>
                  <a:lnTo>
                    <a:pt x="1240" y="29989"/>
                  </a:lnTo>
                  <a:lnTo>
                    <a:pt x="1438" y="30524"/>
                  </a:lnTo>
                  <a:lnTo>
                    <a:pt x="1635" y="31046"/>
                  </a:lnTo>
                  <a:lnTo>
                    <a:pt x="1861" y="31553"/>
                  </a:lnTo>
                  <a:lnTo>
                    <a:pt x="2086" y="32074"/>
                  </a:lnTo>
                  <a:lnTo>
                    <a:pt x="2340" y="32568"/>
                  </a:lnTo>
                  <a:lnTo>
                    <a:pt x="2593" y="33075"/>
                  </a:lnTo>
                  <a:lnTo>
                    <a:pt x="2861" y="33568"/>
                  </a:lnTo>
                  <a:lnTo>
                    <a:pt x="3143" y="34047"/>
                  </a:lnTo>
                  <a:lnTo>
                    <a:pt x="3425" y="34526"/>
                  </a:lnTo>
                  <a:lnTo>
                    <a:pt x="3735" y="35006"/>
                  </a:lnTo>
                  <a:lnTo>
                    <a:pt x="4045" y="35471"/>
                  </a:lnTo>
                  <a:lnTo>
                    <a:pt x="4369" y="35936"/>
                  </a:lnTo>
                  <a:lnTo>
                    <a:pt x="4707" y="36387"/>
                  </a:lnTo>
                  <a:lnTo>
                    <a:pt x="5059" y="36823"/>
                  </a:lnTo>
                  <a:lnTo>
                    <a:pt x="5426" y="37260"/>
                  </a:lnTo>
                  <a:lnTo>
                    <a:pt x="5792" y="37683"/>
                  </a:lnTo>
                  <a:lnTo>
                    <a:pt x="6173" y="38106"/>
                  </a:lnTo>
                  <a:lnTo>
                    <a:pt x="6567" y="38515"/>
                  </a:lnTo>
                  <a:lnTo>
                    <a:pt x="6962" y="38923"/>
                  </a:lnTo>
                  <a:lnTo>
                    <a:pt x="7371" y="39304"/>
                  </a:lnTo>
                  <a:lnTo>
                    <a:pt x="7793" y="39698"/>
                  </a:lnTo>
                  <a:lnTo>
                    <a:pt x="8230" y="40065"/>
                  </a:lnTo>
                  <a:lnTo>
                    <a:pt x="8667" y="40431"/>
                  </a:lnTo>
                  <a:lnTo>
                    <a:pt x="9118" y="40783"/>
                  </a:lnTo>
                  <a:lnTo>
                    <a:pt x="9583" y="41136"/>
                  </a:lnTo>
                  <a:lnTo>
                    <a:pt x="10048" y="41460"/>
                  </a:lnTo>
                  <a:lnTo>
                    <a:pt x="10527" y="41784"/>
                  </a:lnTo>
                  <a:lnTo>
                    <a:pt x="11006" y="42108"/>
                  </a:lnTo>
                  <a:lnTo>
                    <a:pt x="11500" y="42404"/>
                  </a:lnTo>
                  <a:lnTo>
                    <a:pt x="12007" y="42700"/>
                  </a:lnTo>
                  <a:lnTo>
                    <a:pt x="12514" y="42982"/>
                  </a:lnTo>
                  <a:lnTo>
                    <a:pt x="13036" y="43249"/>
                  </a:lnTo>
                  <a:lnTo>
                    <a:pt x="13571" y="43503"/>
                  </a:lnTo>
                  <a:lnTo>
                    <a:pt x="14107" y="43757"/>
                  </a:lnTo>
                  <a:lnTo>
                    <a:pt x="14642" y="43982"/>
                  </a:lnTo>
                  <a:lnTo>
                    <a:pt x="15192" y="44208"/>
                  </a:lnTo>
                  <a:lnTo>
                    <a:pt x="15755" y="44419"/>
                  </a:lnTo>
                  <a:lnTo>
                    <a:pt x="16319" y="44616"/>
                  </a:lnTo>
                  <a:lnTo>
                    <a:pt x="16883" y="44800"/>
                  </a:lnTo>
                  <a:lnTo>
                    <a:pt x="17460" y="44969"/>
                  </a:lnTo>
                  <a:lnTo>
                    <a:pt x="18052" y="45124"/>
                  </a:lnTo>
                  <a:lnTo>
                    <a:pt x="18644" y="45279"/>
                  </a:lnTo>
                  <a:lnTo>
                    <a:pt x="19236" y="45406"/>
                  </a:lnTo>
                  <a:lnTo>
                    <a:pt x="19842" y="45518"/>
                  </a:lnTo>
                  <a:lnTo>
                    <a:pt x="20448" y="45617"/>
                  </a:lnTo>
                  <a:lnTo>
                    <a:pt x="21068" y="45716"/>
                  </a:lnTo>
                  <a:lnTo>
                    <a:pt x="21688" y="45786"/>
                  </a:lnTo>
                  <a:lnTo>
                    <a:pt x="22294" y="45842"/>
                  </a:lnTo>
                  <a:lnTo>
                    <a:pt x="22914" y="45885"/>
                  </a:lnTo>
                  <a:lnTo>
                    <a:pt x="23520" y="45913"/>
                  </a:lnTo>
                  <a:lnTo>
                    <a:pt x="24126" y="45927"/>
                  </a:lnTo>
                  <a:lnTo>
                    <a:pt x="24732" y="45927"/>
                  </a:lnTo>
                  <a:lnTo>
                    <a:pt x="25338" y="45913"/>
                  </a:lnTo>
                  <a:lnTo>
                    <a:pt x="25944" y="45885"/>
                  </a:lnTo>
                  <a:lnTo>
                    <a:pt x="26536" y="45842"/>
                  </a:lnTo>
                  <a:lnTo>
                    <a:pt x="27128" y="45786"/>
                  </a:lnTo>
                  <a:lnTo>
                    <a:pt x="27720" y="45716"/>
                  </a:lnTo>
                  <a:lnTo>
                    <a:pt x="28297" y="45631"/>
                  </a:lnTo>
                  <a:lnTo>
                    <a:pt x="28875" y="45532"/>
                  </a:lnTo>
                  <a:lnTo>
                    <a:pt x="29453" y="45420"/>
                  </a:lnTo>
                  <a:lnTo>
                    <a:pt x="30031" y="45293"/>
                  </a:lnTo>
                  <a:lnTo>
                    <a:pt x="30594" y="45152"/>
                  </a:lnTo>
                  <a:lnTo>
                    <a:pt x="31158" y="44997"/>
                  </a:lnTo>
                  <a:lnTo>
                    <a:pt x="31708" y="44828"/>
                  </a:lnTo>
                  <a:lnTo>
                    <a:pt x="32257" y="44659"/>
                  </a:lnTo>
                  <a:lnTo>
                    <a:pt x="32807" y="44461"/>
                  </a:lnTo>
                  <a:lnTo>
                    <a:pt x="33342" y="44264"/>
                  </a:lnTo>
                  <a:lnTo>
                    <a:pt x="33878" y="44053"/>
                  </a:lnTo>
                  <a:lnTo>
                    <a:pt x="34413" y="43827"/>
                  </a:lnTo>
                  <a:lnTo>
                    <a:pt x="34935" y="43588"/>
                  </a:lnTo>
                  <a:lnTo>
                    <a:pt x="35442" y="43334"/>
                  </a:lnTo>
                  <a:lnTo>
                    <a:pt x="35949" y="43080"/>
                  </a:lnTo>
                  <a:lnTo>
                    <a:pt x="36443" y="42799"/>
                  </a:lnTo>
                  <a:lnTo>
                    <a:pt x="36936" y="42517"/>
                  </a:lnTo>
                  <a:lnTo>
                    <a:pt x="37429" y="42221"/>
                  </a:lnTo>
                  <a:lnTo>
                    <a:pt x="37894" y="41925"/>
                  </a:lnTo>
                  <a:lnTo>
                    <a:pt x="38373" y="41601"/>
                  </a:lnTo>
                  <a:lnTo>
                    <a:pt x="38824" y="41277"/>
                  </a:lnTo>
                  <a:lnTo>
                    <a:pt x="39275" y="40938"/>
                  </a:lnTo>
                  <a:lnTo>
                    <a:pt x="39726" y="40586"/>
                  </a:lnTo>
                  <a:lnTo>
                    <a:pt x="40163" y="40234"/>
                  </a:lnTo>
                  <a:lnTo>
                    <a:pt x="40586" y="39867"/>
                  </a:lnTo>
                  <a:lnTo>
                    <a:pt x="40994" y="39487"/>
                  </a:lnTo>
                  <a:lnTo>
                    <a:pt x="41403" y="39092"/>
                  </a:lnTo>
                  <a:lnTo>
                    <a:pt x="41798" y="38698"/>
                  </a:lnTo>
                  <a:lnTo>
                    <a:pt x="42192" y="38289"/>
                  </a:lnTo>
                  <a:lnTo>
                    <a:pt x="42559" y="37880"/>
                  </a:lnTo>
                  <a:lnTo>
                    <a:pt x="42925" y="37458"/>
                  </a:lnTo>
                  <a:lnTo>
                    <a:pt x="43291" y="37021"/>
                  </a:lnTo>
                  <a:lnTo>
                    <a:pt x="43630" y="36570"/>
                  </a:lnTo>
                  <a:lnTo>
                    <a:pt x="43968" y="36119"/>
                  </a:lnTo>
                  <a:lnTo>
                    <a:pt x="44292" y="35668"/>
                  </a:lnTo>
                  <a:lnTo>
                    <a:pt x="44602" y="35189"/>
                  </a:lnTo>
                  <a:lnTo>
                    <a:pt x="44898" y="34724"/>
                  </a:lnTo>
                  <a:lnTo>
                    <a:pt x="45180" y="34231"/>
                  </a:lnTo>
                  <a:lnTo>
                    <a:pt x="45462" y="33737"/>
                  </a:lnTo>
                  <a:lnTo>
                    <a:pt x="45729" y="33244"/>
                  </a:lnTo>
                  <a:lnTo>
                    <a:pt x="45983" y="32737"/>
                  </a:lnTo>
                  <a:lnTo>
                    <a:pt x="46208" y="32215"/>
                  </a:lnTo>
                  <a:lnTo>
                    <a:pt x="46434" y="31694"/>
                  </a:lnTo>
                  <a:lnTo>
                    <a:pt x="46659" y="31173"/>
                  </a:lnTo>
                  <a:lnTo>
                    <a:pt x="46857" y="30637"/>
                  </a:lnTo>
                  <a:lnTo>
                    <a:pt x="47040" y="30087"/>
                  </a:lnTo>
                  <a:lnTo>
                    <a:pt x="47209" y="29538"/>
                  </a:lnTo>
                  <a:lnTo>
                    <a:pt x="47364" y="28988"/>
                  </a:lnTo>
                  <a:lnTo>
                    <a:pt x="47505" y="28425"/>
                  </a:lnTo>
                  <a:lnTo>
                    <a:pt x="47646" y="27847"/>
                  </a:lnTo>
                  <a:lnTo>
                    <a:pt x="47759" y="27283"/>
                  </a:lnTo>
                  <a:lnTo>
                    <a:pt x="47857" y="26705"/>
                  </a:lnTo>
                  <a:lnTo>
                    <a:pt x="47942" y="26113"/>
                  </a:lnTo>
                  <a:lnTo>
                    <a:pt x="48012" y="25522"/>
                  </a:lnTo>
                  <a:lnTo>
                    <a:pt x="48069" y="24944"/>
                  </a:lnTo>
                  <a:lnTo>
                    <a:pt x="48097" y="24352"/>
                  </a:lnTo>
                  <a:lnTo>
                    <a:pt x="48125" y="23774"/>
                  </a:lnTo>
                  <a:lnTo>
                    <a:pt x="48125" y="23196"/>
                  </a:lnTo>
                  <a:lnTo>
                    <a:pt x="48125" y="22619"/>
                  </a:lnTo>
                  <a:lnTo>
                    <a:pt x="48097" y="22041"/>
                  </a:lnTo>
                  <a:lnTo>
                    <a:pt x="48054" y="21463"/>
                  </a:lnTo>
                  <a:lnTo>
                    <a:pt x="48012" y="20899"/>
                  </a:lnTo>
                  <a:lnTo>
                    <a:pt x="47942" y="20336"/>
                  </a:lnTo>
                  <a:lnTo>
                    <a:pt x="47857" y="19772"/>
                  </a:lnTo>
                  <a:lnTo>
                    <a:pt x="47759" y="19208"/>
                  </a:lnTo>
                  <a:lnTo>
                    <a:pt x="47646" y="18659"/>
                  </a:lnTo>
                  <a:lnTo>
                    <a:pt x="47519" y="18095"/>
                  </a:lnTo>
                  <a:lnTo>
                    <a:pt x="47378" y="17560"/>
                  </a:lnTo>
                  <a:lnTo>
                    <a:pt x="47237" y="17010"/>
                  </a:lnTo>
                  <a:lnTo>
                    <a:pt x="47068" y="16474"/>
                  </a:lnTo>
                  <a:lnTo>
                    <a:pt x="46885" y="15939"/>
                  </a:lnTo>
                  <a:lnTo>
                    <a:pt x="46688" y="15418"/>
                  </a:lnTo>
                  <a:lnTo>
                    <a:pt x="46490" y="14896"/>
                  </a:lnTo>
                  <a:lnTo>
                    <a:pt x="46265" y="14375"/>
                  </a:lnTo>
                  <a:lnTo>
                    <a:pt x="46039" y="13867"/>
                  </a:lnTo>
                  <a:lnTo>
                    <a:pt x="45800" y="13360"/>
                  </a:lnTo>
                  <a:lnTo>
                    <a:pt x="45546" y="12853"/>
                  </a:lnTo>
                  <a:lnTo>
                    <a:pt x="45278" y="12360"/>
                  </a:lnTo>
                  <a:lnTo>
                    <a:pt x="44996" y="11880"/>
                  </a:lnTo>
                  <a:lnTo>
                    <a:pt x="44701" y="11401"/>
                  </a:lnTo>
                  <a:lnTo>
                    <a:pt x="44391" y="10922"/>
                  </a:lnTo>
                  <a:lnTo>
                    <a:pt x="44081" y="10457"/>
                  </a:lnTo>
                  <a:lnTo>
                    <a:pt x="43756" y="10006"/>
                  </a:lnTo>
                  <a:lnTo>
                    <a:pt x="43418" y="9555"/>
                  </a:lnTo>
                  <a:lnTo>
                    <a:pt x="43066" y="9104"/>
                  </a:lnTo>
                  <a:lnTo>
                    <a:pt x="42714" y="8667"/>
                  </a:lnTo>
                  <a:lnTo>
                    <a:pt x="42333" y="8245"/>
                  </a:lnTo>
                  <a:lnTo>
                    <a:pt x="41953" y="7822"/>
                  </a:lnTo>
                  <a:lnTo>
                    <a:pt x="41572" y="7413"/>
                  </a:lnTo>
                  <a:lnTo>
                    <a:pt x="41163" y="7019"/>
                  </a:lnTo>
                  <a:lnTo>
                    <a:pt x="40755" y="6624"/>
                  </a:lnTo>
                  <a:lnTo>
                    <a:pt x="40332" y="6244"/>
                  </a:lnTo>
                  <a:lnTo>
                    <a:pt x="39895" y="5863"/>
                  </a:lnTo>
                  <a:lnTo>
                    <a:pt x="39458" y="5497"/>
                  </a:lnTo>
                  <a:lnTo>
                    <a:pt x="39007" y="5144"/>
                  </a:lnTo>
                  <a:lnTo>
                    <a:pt x="38556" y="4806"/>
                  </a:lnTo>
                  <a:lnTo>
                    <a:pt x="38077" y="4468"/>
                  </a:lnTo>
                  <a:lnTo>
                    <a:pt x="37598" y="4144"/>
                  </a:lnTo>
                  <a:lnTo>
                    <a:pt x="37119" y="3834"/>
                  </a:lnTo>
                  <a:lnTo>
                    <a:pt x="36626" y="3524"/>
                  </a:lnTo>
                  <a:lnTo>
                    <a:pt x="36118" y="3228"/>
                  </a:lnTo>
                  <a:lnTo>
                    <a:pt x="35611" y="2946"/>
                  </a:lnTo>
                  <a:lnTo>
                    <a:pt x="35090" y="2678"/>
                  </a:lnTo>
                  <a:lnTo>
                    <a:pt x="34568" y="2425"/>
                  </a:lnTo>
                  <a:lnTo>
                    <a:pt x="34033" y="2185"/>
                  </a:lnTo>
                  <a:lnTo>
                    <a:pt x="33483" y="1945"/>
                  </a:lnTo>
                  <a:lnTo>
                    <a:pt x="32934" y="1720"/>
                  </a:lnTo>
                  <a:lnTo>
                    <a:pt x="32384" y="1509"/>
                  </a:lnTo>
                  <a:lnTo>
                    <a:pt x="31806" y="1311"/>
                  </a:lnTo>
                  <a:lnTo>
                    <a:pt x="31243" y="1128"/>
                  </a:lnTo>
                  <a:lnTo>
                    <a:pt x="30665" y="959"/>
                  </a:lnTo>
                  <a:lnTo>
                    <a:pt x="30073" y="804"/>
                  </a:lnTo>
                  <a:lnTo>
                    <a:pt x="29481" y="663"/>
                  </a:lnTo>
                  <a:lnTo>
                    <a:pt x="28889" y="536"/>
                  </a:lnTo>
                  <a:lnTo>
                    <a:pt x="28283" y="409"/>
                  </a:lnTo>
                  <a:lnTo>
                    <a:pt x="27677" y="311"/>
                  </a:lnTo>
                  <a:lnTo>
                    <a:pt x="27057" y="226"/>
                  </a:lnTo>
                  <a:lnTo>
                    <a:pt x="26451" y="142"/>
                  </a:lnTo>
                  <a:lnTo>
                    <a:pt x="25831" y="85"/>
                  </a:lnTo>
                  <a:lnTo>
                    <a:pt x="25211" y="43"/>
                  </a:lnTo>
                  <a:lnTo>
                    <a:pt x="24605" y="15"/>
                  </a:lnTo>
                  <a:lnTo>
                    <a:pt x="23999" y="1"/>
                  </a:lnTo>
                  <a:close/>
                </a:path>
              </a:pathLst>
            </a:custGeom>
            <a:solidFill>
              <a:srgbClr val="FCAA8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0" name="Google Shape;1890;p38">
              <a:extLst>
                <a:ext uri="{FF2B5EF4-FFF2-40B4-BE49-F238E27FC236}">
                  <a16:creationId xmlns:a16="http://schemas.microsoft.com/office/drawing/2014/main" id="{ACB7617F-68A4-CC6B-58F2-551D86103CC1}"/>
                </a:ext>
              </a:extLst>
            </p:cNvPr>
            <p:cNvSpPr/>
            <p:nvPr/>
          </p:nvSpPr>
          <p:spPr>
            <a:xfrm>
              <a:off x="6561441" y="1493298"/>
              <a:ext cx="1275072" cy="1216836"/>
            </a:xfrm>
            <a:custGeom>
              <a:avLst/>
              <a:gdLst/>
              <a:ahLst/>
              <a:cxnLst/>
              <a:rect l="l" t="t" r="r" b="b"/>
              <a:pathLst>
                <a:path w="48125" h="45927" fill="none" extrusionOk="0">
                  <a:moveTo>
                    <a:pt x="184" y="19814"/>
                  </a:moveTo>
                  <a:lnTo>
                    <a:pt x="184" y="19814"/>
                  </a:lnTo>
                  <a:lnTo>
                    <a:pt x="113" y="20406"/>
                  </a:lnTo>
                  <a:lnTo>
                    <a:pt x="57" y="20998"/>
                  </a:lnTo>
                  <a:lnTo>
                    <a:pt x="29" y="21576"/>
                  </a:lnTo>
                  <a:lnTo>
                    <a:pt x="0" y="22168"/>
                  </a:lnTo>
                  <a:lnTo>
                    <a:pt x="0" y="22745"/>
                  </a:lnTo>
                  <a:lnTo>
                    <a:pt x="0" y="23323"/>
                  </a:lnTo>
                  <a:lnTo>
                    <a:pt x="29" y="23901"/>
                  </a:lnTo>
                  <a:lnTo>
                    <a:pt x="71" y="24465"/>
                  </a:lnTo>
                  <a:lnTo>
                    <a:pt x="127" y="25042"/>
                  </a:lnTo>
                  <a:lnTo>
                    <a:pt x="184" y="25606"/>
                  </a:lnTo>
                  <a:lnTo>
                    <a:pt x="268" y="26170"/>
                  </a:lnTo>
                  <a:lnTo>
                    <a:pt x="367" y="26719"/>
                  </a:lnTo>
                  <a:lnTo>
                    <a:pt x="479" y="27283"/>
                  </a:lnTo>
                  <a:lnTo>
                    <a:pt x="606" y="27833"/>
                  </a:lnTo>
                  <a:lnTo>
                    <a:pt x="747" y="28382"/>
                  </a:lnTo>
                  <a:lnTo>
                    <a:pt x="902" y="28918"/>
                  </a:lnTo>
                  <a:lnTo>
                    <a:pt x="1057" y="29453"/>
                  </a:lnTo>
                  <a:lnTo>
                    <a:pt x="1240" y="29989"/>
                  </a:lnTo>
                  <a:lnTo>
                    <a:pt x="1438" y="30524"/>
                  </a:lnTo>
                  <a:lnTo>
                    <a:pt x="1635" y="31046"/>
                  </a:lnTo>
                  <a:lnTo>
                    <a:pt x="1861" y="31553"/>
                  </a:lnTo>
                  <a:lnTo>
                    <a:pt x="2086" y="32074"/>
                  </a:lnTo>
                  <a:lnTo>
                    <a:pt x="2340" y="32568"/>
                  </a:lnTo>
                  <a:lnTo>
                    <a:pt x="2593" y="33075"/>
                  </a:lnTo>
                  <a:lnTo>
                    <a:pt x="2861" y="33568"/>
                  </a:lnTo>
                  <a:lnTo>
                    <a:pt x="3143" y="34047"/>
                  </a:lnTo>
                  <a:lnTo>
                    <a:pt x="3425" y="34526"/>
                  </a:lnTo>
                  <a:lnTo>
                    <a:pt x="3735" y="35006"/>
                  </a:lnTo>
                  <a:lnTo>
                    <a:pt x="4045" y="35471"/>
                  </a:lnTo>
                  <a:lnTo>
                    <a:pt x="4369" y="35936"/>
                  </a:lnTo>
                  <a:lnTo>
                    <a:pt x="4707" y="36387"/>
                  </a:lnTo>
                  <a:lnTo>
                    <a:pt x="5059" y="36823"/>
                  </a:lnTo>
                  <a:lnTo>
                    <a:pt x="5426" y="37260"/>
                  </a:lnTo>
                  <a:lnTo>
                    <a:pt x="5792" y="37683"/>
                  </a:lnTo>
                  <a:lnTo>
                    <a:pt x="6173" y="38106"/>
                  </a:lnTo>
                  <a:lnTo>
                    <a:pt x="6567" y="38515"/>
                  </a:lnTo>
                  <a:lnTo>
                    <a:pt x="6962" y="38923"/>
                  </a:lnTo>
                  <a:lnTo>
                    <a:pt x="7371" y="39304"/>
                  </a:lnTo>
                  <a:lnTo>
                    <a:pt x="7793" y="39698"/>
                  </a:lnTo>
                  <a:lnTo>
                    <a:pt x="8230" y="40065"/>
                  </a:lnTo>
                  <a:lnTo>
                    <a:pt x="8667" y="40431"/>
                  </a:lnTo>
                  <a:lnTo>
                    <a:pt x="9118" y="40783"/>
                  </a:lnTo>
                  <a:lnTo>
                    <a:pt x="9583" y="41136"/>
                  </a:lnTo>
                  <a:lnTo>
                    <a:pt x="10048" y="41460"/>
                  </a:lnTo>
                  <a:lnTo>
                    <a:pt x="10527" y="41784"/>
                  </a:lnTo>
                  <a:lnTo>
                    <a:pt x="11006" y="42108"/>
                  </a:lnTo>
                  <a:lnTo>
                    <a:pt x="11500" y="42404"/>
                  </a:lnTo>
                  <a:lnTo>
                    <a:pt x="12007" y="42700"/>
                  </a:lnTo>
                  <a:lnTo>
                    <a:pt x="12514" y="42982"/>
                  </a:lnTo>
                  <a:lnTo>
                    <a:pt x="13036" y="43249"/>
                  </a:lnTo>
                  <a:lnTo>
                    <a:pt x="13571" y="43503"/>
                  </a:lnTo>
                  <a:lnTo>
                    <a:pt x="14107" y="43757"/>
                  </a:lnTo>
                  <a:lnTo>
                    <a:pt x="14642" y="43982"/>
                  </a:lnTo>
                  <a:lnTo>
                    <a:pt x="15192" y="44208"/>
                  </a:lnTo>
                  <a:lnTo>
                    <a:pt x="15755" y="44419"/>
                  </a:lnTo>
                  <a:lnTo>
                    <a:pt x="16319" y="44616"/>
                  </a:lnTo>
                  <a:lnTo>
                    <a:pt x="16883" y="44800"/>
                  </a:lnTo>
                  <a:lnTo>
                    <a:pt x="17460" y="44969"/>
                  </a:lnTo>
                  <a:lnTo>
                    <a:pt x="18052" y="45124"/>
                  </a:lnTo>
                  <a:lnTo>
                    <a:pt x="18644" y="45279"/>
                  </a:lnTo>
                  <a:lnTo>
                    <a:pt x="19236" y="45406"/>
                  </a:lnTo>
                  <a:lnTo>
                    <a:pt x="19842" y="45518"/>
                  </a:lnTo>
                  <a:lnTo>
                    <a:pt x="20448" y="45617"/>
                  </a:lnTo>
                  <a:lnTo>
                    <a:pt x="21068" y="45716"/>
                  </a:lnTo>
                  <a:lnTo>
                    <a:pt x="21068" y="45716"/>
                  </a:lnTo>
                  <a:lnTo>
                    <a:pt x="21688" y="45786"/>
                  </a:lnTo>
                  <a:lnTo>
                    <a:pt x="22294" y="45842"/>
                  </a:lnTo>
                  <a:lnTo>
                    <a:pt x="22914" y="45885"/>
                  </a:lnTo>
                  <a:lnTo>
                    <a:pt x="23520" y="45913"/>
                  </a:lnTo>
                  <a:lnTo>
                    <a:pt x="24126" y="45927"/>
                  </a:lnTo>
                  <a:lnTo>
                    <a:pt x="24732" y="45927"/>
                  </a:lnTo>
                  <a:lnTo>
                    <a:pt x="25338" y="45913"/>
                  </a:lnTo>
                  <a:lnTo>
                    <a:pt x="25944" y="45885"/>
                  </a:lnTo>
                  <a:lnTo>
                    <a:pt x="26536" y="45842"/>
                  </a:lnTo>
                  <a:lnTo>
                    <a:pt x="27128" y="45786"/>
                  </a:lnTo>
                  <a:lnTo>
                    <a:pt x="27720" y="45716"/>
                  </a:lnTo>
                  <a:lnTo>
                    <a:pt x="28297" y="45631"/>
                  </a:lnTo>
                  <a:lnTo>
                    <a:pt x="28875" y="45532"/>
                  </a:lnTo>
                  <a:lnTo>
                    <a:pt x="29453" y="45420"/>
                  </a:lnTo>
                  <a:lnTo>
                    <a:pt x="30031" y="45293"/>
                  </a:lnTo>
                  <a:lnTo>
                    <a:pt x="30594" y="45152"/>
                  </a:lnTo>
                  <a:lnTo>
                    <a:pt x="31158" y="44997"/>
                  </a:lnTo>
                  <a:lnTo>
                    <a:pt x="31708" y="44828"/>
                  </a:lnTo>
                  <a:lnTo>
                    <a:pt x="32257" y="44659"/>
                  </a:lnTo>
                  <a:lnTo>
                    <a:pt x="32807" y="44461"/>
                  </a:lnTo>
                  <a:lnTo>
                    <a:pt x="33342" y="44264"/>
                  </a:lnTo>
                  <a:lnTo>
                    <a:pt x="33878" y="44053"/>
                  </a:lnTo>
                  <a:lnTo>
                    <a:pt x="34413" y="43827"/>
                  </a:lnTo>
                  <a:lnTo>
                    <a:pt x="34935" y="43588"/>
                  </a:lnTo>
                  <a:lnTo>
                    <a:pt x="35442" y="43334"/>
                  </a:lnTo>
                  <a:lnTo>
                    <a:pt x="35949" y="43080"/>
                  </a:lnTo>
                  <a:lnTo>
                    <a:pt x="36443" y="42799"/>
                  </a:lnTo>
                  <a:lnTo>
                    <a:pt x="36936" y="42517"/>
                  </a:lnTo>
                  <a:lnTo>
                    <a:pt x="37429" y="42221"/>
                  </a:lnTo>
                  <a:lnTo>
                    <a:pt x="37894" y="41925"/>
                  </a:lnTo>
                  <a:lnTo>
                    <a:pt x="38373" y="41601"/>
                  </a:lnTo>
                  <a:lnTo>
                    <a:pt x="38824" y="41277"/>
                  </a:lnTo>
                  <a:lnTo>
                    <a:pt x="39275" y="40938"/>
                  </a:lnTo>
                  <a:lnTo>
                    <a:pt x="39726" y="40586"/>
                  </a:lnTo>
                  <a:lnTo>
                    <a:pt x="40163" y="40234"/>
                  </a:lnTo>
                  <a:lnTo>
                    <a:pt x="40586" y="39867"/>
                  </a:lnTo>
                  <a:lnTo>
                    <a:pt x="40994" y="39487"/>
                  </a:lnTo>
                  <a:lnTo>
                    <a:pt x="41403" y="39092"/>
                  </a:lnTo>
                  <a:lnTo>
                    <a:pt x="41798" y="38698"/>
                  </a:lnTo>
                  <a:lnTo>
                    <a:pt x="42192" y="38289"/>
                  </a:lnTo>
                  <a:lnTo>
                    <a:pt x="42559" y="37880"/>
                  </a:lnTo>
                  <a:lnTo>
                    <a:pt x="42925" y="37458"/>
                  </a:lnTo>
                  <a:lnTo>
                    <a:pt x="43291" y="37021"/>
                  </a:lnTo>
                  <a:lnTo>
                    <a:pt x="43630" y="36570"/>
                  </a:lnTo>
                  <a:lnTo>
                    <a:pt x="43968" y="36119"/>
                  </a:lnTo>
                  <a:lnTo>
                    <a:pt x="44292" y="35668"/>
                  </a:lnTo>
                  <a:lnTo>
                    <a:pt x="44602" y="35189"/>
                  </a:lnTo>
                  <a:lnTo>
                    <a:pt x="44898" y="34724"/>
                  </a:lnTo>
                  <a:lnTo>
                    <a:pt x="45180" y="34231"/>
                  </a:lnTo>
                  <a:lnTo>
                    <a:pt x="45462" y="33737"/>
                  </a:lnTo>
                  <a:lnTo>
                    <a:pt x="45729" y="33244"/>
                  </a:lnTo>
                  <a:lnTo>
                    <a:pt x="45983" y="32737"/>
                  </a:lnTo>
                  <a:lnTo>
                    <a:pt x="46208" y="32215"/>
                  </a:lnTo>
                  <a:lnTo>
                    <a:pt x="46434" y="31694"/>
                  </a:lnTo>
                  <a:lnTo>
                    <a:pt x="46659" y="31173"/>
                  </a:lnTo>
                  <a:lnTo>
                    <a:pt x="46857" y="30637"/>
                  </a:lnTo>
                  <a:lnTo>
                    <a:pt x="47040" y="30087"/>
                  </a:lnTo>
                  <a:lnTo>
                    <a:pt x="47209" y="29538"/>
                  </a:lnTo>
                  <a:lnTo>
                    <a:pt x="47364" y="28988"/>
                  </a:lnTo>
                  <a:lnTo>
                    <a:pt x="47505" y="28425"/>
                  </a:lnTo>
                  <a:lnTo>
                    <a:pt x="47646" y="27847"/>
                  </a:lnTo>
                  <a:lnTo>
                    <a:pt x="47759" y="27283"/>
                  </a:lnTo>
                  <a:lnTo>
                    <a:pt x="47857" y="26705"/>
                  </a:lnTo>
                  <a:lnTo>
                    <a:pt x="47942" y="26113"/>
                  </a:lnTo>
                  <a:lnTo>
                    <a:pt x="47942" y="26113"/>
                  </a:lnTo>
                  <a:lnTo>
                    <a:pt x="48012" y="25522"/>
                  </a:lnTo>
                  <a:lnTo>
                    <a:pt x="48069" y="24944"/>
                  </a:lnTo>
                  <a:lnTo>
                    <a:pt x="48097" y="24352"/>
                  </a:lnTo>
                  <a:lnTo>
                    <a:pt x="48125" y="23774"/>
                  </a:lnTo>
                  <a:lnTo>
                    <a:pt x="48125" y="23196"/>
                  </a:lnTo>
                  <a:lnTo>
                    <a:pt x="48125" y="22619"/>
                  </a:lnTo>
                  <a:lnTo>
                    <a:pt x="48097" y="22041"/>
                  </a:lnTo>
                  <a:lnTo>
                    <a:pt x="48054" y="21463"/>
                  </a:lnTo>
                  <a:lnTo>
                    <a:pt x="48012" y="20899"/>
                  </a:lnTo>
                  <a:lnTo>
                    <a:pt x="47942" y="20336"/>
                  </a:lnTo>
                  <a:lnTo>
                    <a:pt x="47857" y="19772"/>
                  </a:lnTo>
                  <a:lnTo>
                    <a:pt x="47759" y="19208"/>
                  </a:lnTo>
                  <a:lnTo>
                    <a:pt x="47646" y="18659"/>
                  </a:lnTo>
                  <a:lnTo>
                    <a:pt x="47519" y="18095"/>
                  </a:lnTo>
                  <a:lnTo>
                    <a:pt x="47378" y="17560"/>
                  </a:lnTo>
                  <a:lnTo>
                    <a:pt x="47237" y="17010"/>
                  </a:lnTo>
                  <a:lnTo>
                    <a:pt x="47068" y="16474"/>
                  </a:lnTo>
                  <a:lnTo>
                    <a:pt x="46885" y="15939"/>
                  </a:lnTo>
                  <a:lnTo>
                    <a:pt x="46688" y="15418"/>
                  </a:lnTo>
                  <a:lnTo>
                    <a:pt x="46490" y="14896"/>
                  </a:lnTo>
                  <a:lnTo>
                    <a:pt x="46265" y="14375"/>
                  </a:lnTo>
                  <a:lnTo>
                    <a:pt x="46039" y="13867"/>
                  </a:lnTo>
                  <a:lnTo>
                    <a:pt x="45800" y="13360"/>
                  </a:lnTo>
                  <a:lnTo>
                    <a:pt x="45546" y="12853"/>
                  </a:lnTo>
                  <a:lnTo>
                    <a:pt x="45278" y="12360"/>
                  </a:lnTo>
                  <a:lnTo>
                    <a:pt x="44996" y="11880"/>
                  </a:lnTo>
                  <a:lnTo>
                    <a:pt x="44701" y="11401"/>
                  </a:lnTo>
                  <a:lnTo>
                    <a:pt x="44391" y="10922"/>
                  </a:lnTo>
                  <a:lnTo>
                    <a:pt x="44081" y="10457"/>
                  </a:lnTo>
                  <a:lnTo>
                    <a:pt x="43756" y="10006"/>
                  </a:lnTo>
                  <a:lnTo>
                    <a:pt x="43418" y="9555"/>
                  </a:lnTo>
                  <a:lnTo>
                    <a:pt x="43066" y="9104"/>
                  </a:lnTo>
                  <a:lnTo>
                    <a:pt x="42714" y="8667"/>
                  </a:lnTo>
                  <a:lnTo>
                    <a:pt x="42333" y="8245"/>
                  </a:lnTo>
                  <a:lnTo>
                    <a:pt x="41953" y="7822"/>
                  </a:lnTo>
                  <a:lnTo>
                    <a:pt x="41572" y="7413"/>
                  </a:lnTo>
                  <a:lnTo>
                    <a:pt x="41163" y="7019"/>
                  </a:lnTo>
                  <a:lnTo>
                    <a:pt x="40755" y="6624"/>
                  </a:lnTo>
                  <a:lnTo>
                    <a:pt x="40332" y="6244"/>
                  </a:lnTo>
                  <a:lnTo>
                    <a:pt x="39895" y="5863"/>
                  </a:lnTo>
                  <a:lnTo>
                    <a:pt x="39458" y="5497"/>
                  </a:lnTo>
                  <a:lnTo>
                    <a:pt x="39007" y="5144"/>
                  </a:lnTo>
                  <a:lnTo>
                    <a:pt x="38556" y="4806"/>
                  </a:lnTo>
                  <a:lnTo>
                    <a:pt x="38077" y="4468"/>
                  </a:lnTo>
                  <a:lnTo>
                    <a:pt x="37598" y="4144"/>
                  </a:lnTo>
                  <a:lnTo>
                    <a:pt x="37119" y="3834"/>
                  </a:lnTo>
                  <a:lnTo>
                    <a:pt x="36626" y="3524"/>
                  </a:lnTo>
                  <a:lnTo>
                    <a:pt x="36118" y="3228"/>
                  </a:lnTo>
                  <a:lnTo>
                    <a:pt x="35611" y="2946"/>
                  </a:lnTo>
                  <a:lnTo>
                    <a:pt x="35090" y="2678"/>
                  </a:lnTo>
                  <a:lnTo>
                    <a:pt x="34568" y="2425"/>
                  </a:lnTo>
                  <a:lnTo>
                    <a:pt x="34033" y="2185"/>
                  </a:lnTo>
                  <a:lnTo>
                    <a:pt x="33483" y="1945"/>
                  </a:lnTo>
                  <a:lnTo>
                    <a:pt x="32934" y="1720"/>
                  </a:lnTo>
                  <a:lnTo>
                    <a:pt x="32384" y="1509"/>
                  </a:lnTo>
                  <a:lnTo>
                    <a:pt x="31806" y="1311"/>
                  </a:lnTo>
                  <a:lnTo>
                    <a:pt x="31243" y="1128"/>
                  </a:lnTo>
                  <a:lnTo>
                    <a:pt x="30665" y="959"/>
                  </a:lnTo>
                  <a:lnTo>
                    <a:pt x="30073" y="804"/>
                  </a:lnTo>
                  <a:lnTo>
                    <a:pt x="29481" y="663"/>
                  </a:lnTo>
                  <a:lnTo>
                    <a:pt x="28889" y="536"/>
                  </a:lnTo>
                  <a:lnTo>
                    <a:pt x="28283" y="409"/>
                  </a:lnTo>
                  <a:lnTo>
                    <a:pt x="27677" y="311"/>
                  </a:lnTo>
                  <a:lnTo>
                    <a:pt x="27057" y="226"/>
                  </a:lnTo>
                  <a:lnTo>
                    <a:pt x="27057" y="226"/>
                  </a:lnTo>
                  <a:lnTo>
                    <a:pt x="26451" y="142"/>
                  </a:lnTo>
                  <a:lnTo>
                    <a:pt x="25831" y="85"/>
                  </a:lnTo>
                  <a:lnTo>
                    <a:pt x="25211" y="43"/>
                  </a:lnTo>
                  <a:lnTo>
                    <a:pt x="24605" y="15"/>
                  </a:lnTo>
                  <a:lnTo>
                    <a:pt x="23999" y="1"/>
                  </a:lnTo>
                  <a:lnTo>
                    <a:pt x="23393" y="1"/>
                  </a:lnTo>
                  <a:lnTo>
                    <a:pt x="22787" y="15"/>
                  </a:lnTo>
                  <a:lnTo>
                    <a:pt x="22195" y="43"/>
                  </a:lnTo>
                  <a:lnTo>
                    <a:pt x="21589" y="99"/>
                  </a:lnTo>
                  <a:lnTo>
                    <a:pt x="20998" y="156"/>
                  </a:lnTo>
                  <a:lnTo>
                    <a:pt x="20406" y="226"/>
                  </a:lnTo>
                  <a:lnTo>
                    <a:pt x="19828" y="311"/>
                  </a:lnTo>
                  <a:lnTo>
                    <a:pt x="19250" y="409"/>
                  </a:lnTo>
                  <a:lnTo>
                    <a:pt x="18672" y="522"/>
                  </a:lnTo>
                  <a:lnTo>
                    <a:pt x="18095" y="649"/>
                  </a:lnTo>
                  <a:lnTo>
                    <a:pt x="17531" y="790"/>
                  </a:lnTo>
                  <a:lnTo>
                    <a:pt x="16967" y="931"/>
                  </a:lnTo>
                  <a:lnTo>
                    <a:pt x="16418" y="1100"/>
                  </a:lnTo>
                  <a:lnTo>
                    <a:pt x="15868" y="1283"/>
                  </a:lnTo>
                  <a:lnTo>
                    <a:pt x="15318" y="1466"/>
                  </a:lnTo>
                  <a:lnTo>
                    <a:pt x="14783" y="1664"/>
                  </a:lnTo>
                  <a:lnTo>
                    <a:pt x="14247" y="1875"/>
                  </a:lnTo>
                  <a:lnTo>
                    <a:pt x="13726" y="2115"/>
                  </a:lnTo>
                  <a:lnTo>
                    <a:pt x="13205" y="2340"/>
                  </a:lnTo>
                  <a:lnTo>
                    <a:pt x="12683" y="2594"/>
                  </a:lnTo>
                  <a:lnTo>
                    <a:pt x="12176" y="2861"/>
                  </a:lnTo>
                  <a:lnTo>
                    <a:pt x="11683" y="3129"/>
                  </a:lnTo>
                  <a:lnTo>
                    <a:pt x="11190" y="3411"/>
                  </a:lnTo>
                  <a:lnTo>
                    <a:pt x="10710" y="3707"/>
                  </a:lnTo>
                  <a:lnTo>
                    <a:pt x="10231" y="4017"/>
                  </a:lnTo>
                  <a:lnTo>
                    <a:pt x="9766" y="4327"/>
                  </a:lnTo>
                  <a:lnTo>
                    <a:pt x="9301" y="4651"/>
                  </a:lnTo>
                  <a:lnTo>
                    <a:pt x="8850" y="4989"/>
                  </a:lnTo>
                  <a:lnTo>
                    <a:pt x="8399" y="5342"/>
                  </a:lnTo>
                  <a:lnTo>
                    <a:pt x="7977" y="5708"/>
                  </a:lnTo>
                  <a:lnTo>
                    <a:pt x="7540" y="6074"/>
                  </a:lnTo>
                  <a:lnTo>
                    <a:pt x="7131" y="6441"/>
                  </a:lnTo>
                  <a:lnTo>
                    <a:pt x="6722" y="6835"/>
                  </a:lnTo>
                  <a:lnTo>
                    <a:pt x="6328" y="7230"/>
                  </a:lnTo>
                  <a:lnTo>
                    <a:pt x="5947" y="7639"/>
                  </a:lnTo>
                  <a:lnTo>
                    <a:pt x="5567" y="8061"/>
                  </a:lnTo>
                  <a:lnTo>
                    <a:pt x="5200" y="8484"/>
                  </a:lnTo>
                  <a:lnTo>
                    <a:pt x="4848" y="8921"/>
                  </a:lnTo>
                  <a:lnTo>
                    <a:pt x="4496" y="9358"/>
                  </a:lnTo>
                  <a:lnTo>
                    <a:pt x="4158" y="9809"/>
                  </a:lnTo>
                  <a:lnTo>
                    <a:pt x="3848" y="10274"/>
                  </a:lnTo>
                  <a:lnTo>
                    <a:pt x="3523" y="10739"/>
                  </a:lnTo>
                  <a:lnTo>
                    <a:pt x="3227" y="11218"/>
                  </a:lnTo>
                  <a:lnTo>
                    <a:pt x="2946" y="11697"/>
                  </a:lnTo>
                  <a:lnTo>
                    <a:pt x="2664" y="12190"/>
                  </a:lnTo>
                  <a:lnTo>
                    <a:pt x="2396" y="12684"/>
                  </a:lnTo>
                  <a:lnTo>
                    <a:pt x="2156" y="13191"/>
                  </a:lnTo>
                  <a:lnTo>
                    <a:pt x="1917" y="13712"/>
                  </a:lnTo>
                  <a:lnTo>
                    <a:pt x="1691" y="14234"/>
                  </a:lnTo>
                  <a:lnTo>
                    <a:pt x="1480" y="14769"/>
                  </a:lnTo>
                  <a:lnTo>
                    <a:pt x="1283" y="15305"/>
                  </a:lnTo>
                  <a:lnTo>
                    <a:pt x="1085" y="15840"/>
                  </a:lnTo>
                  <a:lnTo>
                    <a:pt x="916" y="16390"/>
                  </a:lnTo>
                  <a:lnTo>
                    <a:pt x="761" y="16954"/>
                  </a:lnTo>
                  <a:lnTo>
                    <a:pt x="620" y="17503"/>
                  </a:lnTo>
                  <a:lnTo>
                    <a:pt x="494" y="18081"/>
                  </a:lnTo>
                  <a:lnTo>
                    <a:pt x="367" y="18659"/>
                  </a:lnTo>
                  <a:lnTo>
                    <a:pt x="268" y="19237"/>
                  </a:lnTo>
                  <a:lnTo>
                    <a:pt x="184" y="19814"/>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1" name="Google Shape;1891;p38">
              <a:extLst>
                <a:ext uri="{FF2B5EF4-FFF2-40B4-BE49-F238E27FC236}">
                  <a16:creationId xmlns:a16="http://schemas.microsoft.com/office/drawing/2014/main" id="{3E09A26B-4848-2379-BB7A-7E643820C9CF}"/>
                </a:ext>
              </a:extLst>
            </p:cNvPr>
            <p:cNvSpPr/>
            <p:nvPr/>
          </p:nvSpPr>
          <p:spPr>
            <a:xfrm>
              <a:off x="6561441" y="1493298"/>
              <a:ext cx="682538" cy="1195560"/>
            </a:xfrm>
            <a:custGeom>
              <a:avLst/>
              <a:gdLst/>
              <a:ahLst/>
              <a:cxnLst/>
              <a:rect l="l" t="t" r="r" b="b"/>
              <a:pathLst>
                <a:path w="25761" h="45124" extrusionOk="0">
                  <a:moveTo>
                    <a:pt x="23407" y="1"/>
                  </a:moveTo>
                  <a:lnTo>
                    <a:pt x="22816" y="15"/>
                  </a:lnTo>
                  <a:lnTo>
                    <a:pt x="22238" y="43"/>
                  </a:lnTo>
                  <a:lnTo>
                    <a:pt x="21660" y="85"/>
                  </a:lnTo>
                  <a:lnTo>
                    <a:pt x="21096" y="142"/>
                  </a:lnTo>
                  <a:lnTo>
                    <a:pt x="20518" y="212"/>
                  </a:lnTo>
                  <a:lnTo>
                    <a:pt x="19955" y="283"/>
                  </a:lnTo>
                  <a:lnTo>
                    <a:pt x="19391" y="381"/>
                  </a:lnTo>
                  <a:lnTo>
                    <a:pt x="18842" y="480"/>
                  </a:lnTo>
                  <a:lnTo>
                    <a:pt x="18278" y="607"/>
                  </a:lnTo>
                  <a:lnTo>
                    <a:pt x="17728" y="734"/>
                  </a:lnTo>
                  <a:lnTo>
                    <a:pt x="17193" y="874"/>
                  </a:lnTo>
                  <a:lnTo>
                    <a:pt x="16643" y="1029"/>
                  </a:lnTo>
                  <a:lnTo>
                    <a:pt x="16108" y="1199"/>
                  </a:lnTo>
                  <a:lnTo>
                    <a:pt x="15586" y="1368"/>
                  </a:lnTo>
                  <a:lnTo>
                    <a:pt x="15051" y="1565"/>
                  </a:lnTo>
                  <a:lnTo>
                    <a:pt x="14543" y="1762"/>
                  </a:lnTo>
                  <a:lnTo>
                    <a:pt x="14022" y="1974"/>
                  </a:lnTo>
                  <a:lnTo>
                    <a:pt x="13515" y="2199"/>
                  </a:lnTo>
                  <a:lnTo>
                    <a:pt x="13021" y="2439"/>
                  </a:lnTo>
                  <a:lnTo>
                    <a:pt x="12528" y="2678"/>
                  </a:lnTo>
                  <a:lnTo>
                    <a:pt x="12035" y="2932"/>
                  </a:lnTo>
                  <a:lnTo>
                    <a:pt x="11556" y="3200"/>
                  </a:lnTo>
                  <a:lnTo>
                    <a:pt x="11077" y="3481"/>
                  </a:lnTo>
                  <a:lnTo>
                    <a:pt x="10612" y="3763"/>
                  </a:lnTo>
                  <a:lnTo>
                    <a:pt x="10161" y="4059"/>
                  </a:lnTo>
                  <a:lnTo>
                    <a:pt x="9710" y="4369"/>
                  </a:lnTo>
                  <a:lnTo>
                    <a:pt x="9259" y="4693"/>
                  </a:lnTo>
                  <a:lnTo>
                    <a:pt x="8822" y="5018"/>
                  </a:lnTo>
                  <a:lnTo>
                    <a:pt x="8399" y="5356"/>
                  </a:lnTo>
                  <a:lnTo>
                    <a:pt x="7977" y="5694"/>
                  </a:lnTo>
                  <a:lnTo>
                    <a:pt x="7568" y="6060"/>
                  </a:lnTo>
                  <a:lnTo>
                    <a:pt x="7159" y="6413"/>
                  </a:lnTo>
                  <a:lnTo>
                    <a:pt x="6765" y="6793"/>
                  </a:lnTo>
                  <a:lnTo>
                    <a:pt x="6384" y="7174"/>
                  </a:lnTo>
                  <a:lnTo>
                    <a:pt x="6004" y="7568"/>
                  </a:lnTo>
                  <a:lnTo>
                    <a:pt x="5637" y="7963"/>
                  </a:lnTo>
                  <a:lnTo>
                    <a:pt x="5285" y="8371"/>
                  </a:lnTo>
                  <a:lnTo>
                    <a:pt x="4933" y="8794"/>
                  </a:lnTo>
                  <a:lnTo>
                    <a:pt x="4608" y="9217"/>
                  </a:lnTo>
                  <a:lnTo>
                    <a:pt x="4270" y="9654"/>
                  </a:lnTo>
                  <a:lnTo>
                    <a:pt x="3960" y="10091"/>
                  </a:lnTo>
                  <a:lnTo>
                    <a:pt x="3650" y="10542"/>
                  </a:lnTo>
                  <a:lnTo>
                    <a:pt x="3354" y="11007"/>
                  </a:lnTo>
                  <a:lnTo>
                    <a:pt x="3072" y="11472"/>
                  </a:lnTo>
                  <a:lnTo>
                    <a:pt x="2805" y="11937"/>
                  </a:lnTo>
                  <a:lnTo>
                    <a:pt x="2537" y="12416"/>
                  </a:lnTo>
                  <a:lnTo>
                    <a:pt x="2297" y="12909"/>
                  </a:lnTo>
                  <a:lnTo>
                    <a:pt x="2058" y="13402"/>
                  </a:lnTo>
                  <a:lnTo>
                    <a:pt x="1832" y="13896"/>
                  </a:lnTo>
                  <a:lnTo>
                    <a:pt x="1621" y="14403"/>
                  </a:lnTo>
                  <a:lnTo>
                    <a:pt x="1410" y="14924"/>
                  </a:lnTo>
                  <a:lnTo>
                    <a:pt x="1226" y="15446"/>
                  </a:lnTo>
                  <a:lnTo>
                    <a:pt x="1043" y="15967"/>
                  </a:lnTo>
                  <a:lnTo>
                    <a:pt x="888" y="16503"/>
                  </a:lnTo>
                  <a:lnTo>
                    <a:pt x="733" y="17038"/>
                  </a:lnTo>
                  <a:lnTo>
                    <a:pt x="592" y="17588"/>
                  </a:lnTo>
                  <a:lnTo>
                    <a:pt x="479" y="18137"/>
                  </a:lnTo>
                  <a:lnTo>
                    <a:pt x="367" y="18687"/>
                  </a:lnTo>
                  <a:lnTo>
                    <a:pt x="268" y="19251"/>
                  </a:lnTo>
                  <a:lnTo>
                    <a:pt x="184" y="19814"/>
                  </a:lnTo>
                  <a:lnTo>
                    <a:pt x="127" y="20364"/>
                  </a:lnTo>
                  <a:lnTo>
                    <a:pt x="71" y="20899"/>
                  </a:lnTo>
                  <a:lnTo>
                    <a:pt x="29" y="21435"/>
                  </a:lnTo>
                  <a:lnTo>
                    <a:pt x="14" y="21984"/>
                  </a:lnTo>
                  <a:lnTo>
                    <a:pt x="0" y="22520"/>
                  </a:lnTo>
                  <a:lnTo>
                    <a:pt x="0" y="23041"/>
                  </a:lnTo>
                  <a:lnTo>
                    <a:pt x="14" y="23577"/>
                  </a:lnTo>
                  <a:lnTo>
                    <a:pt x="43" y="24112"/>
                  </a:lnTo>
                  <a:lnTo>
                    <a:pt x="85" y="24634"/>
                  </a:lnTo>
                  <a:lnTo>
                    <a:pt x="141" y="25155"/>
                  </a:lnTo>
                  <a:lnTo>
                    <a:pt x="198" y="25677"/>
                  </a:lnTo>
                  <a:lnTo>
                    <a:pt x="282" y="26198"/>
                  </a:lnTo>
                  <a:lnTo>
                    <a:pt x="367" y="26719"/>
                  </a:lnTo>
                  <a:lnTo>
                    <a:pt x="465" y="27227"/>
                  </a:lnTo>
                  <a:lnTo>
                    <a:pt x="578" y="27734"/>
                  </a:lnTo>
                  <a:lnTo>
                    <a:pt x="705" y="28241"/>
                  </a:lnTo>
                  <a:lnTo>
                    <a:pt x="846" y="28735"/>
                  </a:lnTo>
                  <a:lnTo>
                    <a:pt x="987" y="29242"/>
                  </a:lnTo>
                  <a:lnTo>
                    <a:pt x="1156" y="29735"/>
                  </a:lnTo>
                  <a:lnTo>
                    <a:pt x="1325" y="30214"/>
                  </a:lnTo>
                  <a:lnTo>
                    <a:pt x="1508" y="30708"/>
                  </a:lnTo>
                  <a:lnTo>
                    <a:pt x="1706" y="31187"/>
                  </a:lnTo>
                  <a:lnTo>
                    <a:pt x="1903" y="31652"/>
                  </a:lnTo>
                  <a:lnTo>
                    <a:pt x="2114" y="32131"/>
                  </a:lnTo>
                  <a:lnTo>
                    <a:pt x="2340" y="32596"/>
                  </a:lnTo>
                  <a:lnTo>
                    <a:pt x="2579" y="33047"/>
                  </a:lnTo>
                  <a:lnTo>
                    <a:pt x="2819" y="33512"/>
                  </a:lnTo>
                  <a:lnTo>
                    <a:pt x="3087" y="33963"/>
                  </a:lnTo>
                  <a:lnTo>
                    <a:pt x="3354" y="34400"/>
                  </a:lnTo>
                  <a:lnTo>
                    <a:pt x="3622" y="34836"/>
                  </a:lnTo>
                  <a:lnTo>
                    <a:pt x="3918" y="35273"/>
                  </a:lnTo>
                  <a:lnTo>
                    <a:pt x="4214" y="35696"/>
                  </a:lnTo>
                  <a:lnTo>
                    <a:pt x="4510" y="36119"/>
                  </a:lnTo>
                  <a:lnTo>
                    <a:pt x="4834" y="36528"/>
                  </a:lnTo>
                  <a:lnTo>
                    <a:pt x="5158" y="36936"/>
                  </a:lnTo>
                  <a:lnTo>
                    <a:pt x="5482" y="37331"/>
                  </a:lnTo>
                  <a:lnTo>
                    <a:pt x="5835" y="37725"/>
                  </a:lnTo>
                  <a:lnTo>
                    <a:pt x="6187" y="38106"/>
                  </a:lnTo>
                  <a:lnTo>
                    <a:pt x="6539" y="38486"/>
                  </a:lnTo>
                  <a:lnTo>
                    <a:pt x="6906" y="38853"/>
                  </a:lnTo>
                  <a:lnTo>
                    <a:pt x="7286" y="39219"/>
                  </a:lnTo>
                  <a:lnTo>
                    <a:pt x="7681" y="39571"/>
                  </a:lnTo>
                  <a:lnTo>
                    <a:pt x="8075" y="39924"/>
                  </a:lnTo>
                  <a:lnTo>
                    <a:pt x="8470" y="40262"/>
                  </a:lnTo>
                  <a:lnTo>
                    <a:pt x="8878" y="40600"/>
                  </a:lnTo>
                  <a:lnTo>
                    <a:pt x="9301" y="40924"/>
                  </a:lnTo>
                  <a:lnTo>
                    <a:pt x="9724" y="41234"/>
                  </a:lnTo>
                  <a:lnTo>
                    <a:pt x="10161" y="41544"/>
                  </a:lnTo>
                  <a:lnTo>
                    <a:pt x="10598" y="41840"/>
                  </a:lnTo>
                  <a:lnTo>
                    <a:pt x="11049" y="42122"/>
                  </a:lnTo>
                  <a:lnTo>
                    <a:pt x="11514" y="42404"/>
                  </a:lnTo>
                  <a:lnTo>
                    <a:pt x="11965" y="42672"/>
                  </a:lnTo>
                  <a:lnTo>
                    <a:pt x="12444" y="42925"/>
                  </a:lnTo>
                  <a:lnTo>
                    <a:pt x="12923" y="43179"/>
                  </a:lnTo>
                  <a:lnTo>
                    <a:pt x="13402" y="43419"/>
                  </a:lnTo>
                  <a:lnTo>
                    <a:pt x="13895" y="43658"/>
                  </a:lnTo>
                  <a:lnTo>
                    <a:pt x="14388" y="43870"/>
                  </a:lnTo>
                  <a:lnTo>
                    <a:pt x="14896" y="44081"/>
                  </a:lnTo>
                  <a:lnTo>
                    <a:pt x="15403" y="44278"/>
                  </a:lnTo>
                  <a:lnTo>
                    <a:pt x="15924" y="44476"/>
                  </a:lnTo>
                  <a:lnTo>
                    <a:pt x="16446" y="44645"/>
                  </a:lnTo>
                  <a:lnTo>
                    <a:pt x="16967" y="44814"/>
                  </a:lnTo>
                  <a:lnTo>
                    <a:pt x="17503" y="44969"/>
                  </a:lnTo>
                  <a:lnTo>
                    <a:pt x="18038" y="45124"/>
                  </a:lnTo>
                  <a:lnTo>
                    <a:pt x="17559" y="44757"/>
                  </a:lnTo>
                  <a:lnTo>
                    <a:pt x="17080" y="44391"/>
                  </a:lnTo>
                  <a:lnTo>
                    <a:pt x="16615" y="44010"/>
                  </a:lnTo>
                  <a:lnTo>
                    <a:pt x="16164" y="43630"/>
                  </a:lnTo>
                  <a:lnTo>
                    <a:pt x="15713" y="43235"/>
                  </a:lnTo>
                  <a:lnTo>
                    <a:pt x="15276" y="42827"/>
                  </a:lnTo>
                  <a:lnTo>
                    <a:pt x="14839" y="42418"/>
                  </a:lnTo>
                  <a:lnTo>
                    <a:pt x="14417" y="42009"/>
                  </a:lnTo>
                  <a:lnTo>
                    <a:pt x="14008" y="41573"/>
                  </a:lnTo>
                  <a:lnTo>
                    <a:pt x="13599" y="41136"/>
                  </a:lnTo>
                  <a:lnTo>
                    <a:pt x="13205" y="40685"/>
                  </a:lnTo>
                  <a:lnTo>
                    <a:pt x="12824" y="40234"/>
                  </a:lnTo>
                  <a:lnTo>
                    <a:pt x="12444" y="39769"/>
                  </a:lnTo>
                  <a:lnTo>
                    <a:pt x="12077" y="39290"/>
                  </a:lnTo>
                  <a:lnTo>
                    <a:pt x="11725" y="38796"/>
                  </a:lnTo>
                  <a:lnTo>
                    <a:pt x="11387" y="38303"/>
                  </a:lnTo>
                  <a:lnTo>
                    <a:pt x="11063" y="37796"/>
                  </a:lnTo>
                  <a:lnTo>
                    <a:pt x="10739" y="37274"/>
                  </a:lnTo>
                  <a:lnTo>
                    <a:pt x="10429" y="36753"/>
                  </a:lnTo>
                  <a:lnTo>
                    <a:pt x="10133" y="36218"/>
                  </a:lnTo>
                  <a:lnTo>
                    <a:pt x="9851" y="35668"/>
                  </a:lnTo>
                  <a:lnTo>
                    <a:pt x="9583" y="35104"/>
                  </a:lnTo>
                  <a:lnTo>
                    <a:pt x="9315" y="34526"/>
                  </a:lnTo>
                  <a:lnTo>
                    <a:pt x="9076" y="33949"/>
                  </a:lnTo>
                  <a:lnTo>
                    <a:pt x="8836" y="33357"/>
                  </a:lnTo>
                  <a:lnTo>
                    <a:pt x="8625" y="32751"/>
                  </a:lnTo>
                  <a:lnTo>
                    <a:pt x="8413" y="32131"/>
                  </a:lnTo>
                  <a:lnTo>
                    <a:pt x="8230" y="31511"/>
                  </a:lnTo>
                  <a:lnTo>
                    <a:pt x="8047" y="30863"/>
                  </a:lnTo>
                  <a:lnTo>
                    <a:pt x="7878" y="30214"/>
                  </a:lnTo>
                  <a:lnTo>
                    <a:pt x="7737" y="29538"/>
                  </a:lnTo>
                  <a:lnTo>
                    <a:pt x="7596" y="28861"/>
                  </a:lnTo>
                  <a:lnTo>
                    <a:pt x="7511" y="28255"/>
                  </a:lnTo>
                  <a:lnTo>
                    <a:pt x="7427" y="27635"/>
                  </a:lnTo>
                  <a:lnTo>
                    <a:pt x="7371" y="27029"/>
                  </a:lnTo>
                  <a:lnTo>
                    <a:pt x="7314" y="26423"/>
                  </a:lnTo>
                  <a:lnTo>
                    <a:pt x="7286" y="25803"/>
                  </a:lnTo>
                  <a:lnTo>
                    <a:pt x="7272" y="25197"/>
                  </a:lnTo>
                  <a:lnTo>
                    <a:pt x="7258" y="24577"/>
                  </a:lnTo>
                  <a:lnTo>
                    <a:pt x="7272" y="23971"/>
                  </a:lnTo>
                  <a:lnTo>
                    <a:pt x="7300" y="23365"/>
                  </a:lnTo>
                  <a:lnTo>
                    <a:pt x="7342" y="22760"/>
                  </a:lnTo>
                  <a:lnTo>
                    <a:pt x="7399" y="22154"/>
                  </a:lnTo>
                  <a:lnTo>
                    <a:pt x="7469" y="21548"/>
                  </a:lnTo>
                  <a:lnTo>
                    <a:pt x="7568" y="20956"/>
                  </a:lnTo>
                  <a:lnTo>
                    <a:pt x="7666" y="20364"/>
                  </a:lnTo>
                  <a:lnTo>
                    <a:pt x="7779" y="19772"/>
                  </a:lnTo>
                  <a:lnTo>
                    <a:pt x="7906" y="19180"/>
                  </a:lnTo>
                  <a:lnTo>
                    <a:pt x="8061" y="18602"/>
                  </a:lnTo>
                  <a:lnTo>
                    <a:pt x="8216" y="18025"/>
                  </a:lnTo>
                  <a:lnTo>
                    <a:pt x="8399" y="17447"/>
                  </a:lnTo>
                  <a:lnTo>
                    <a:pt x="8582" y="16869"/>
                  </a:lnTo>
                  <a:lnTo>
                    <a:pt x="8794" y="16305"/>
                  </a:lnTo>
                  <a:lnTo>
                    <a:pt x="9019" y="15756"/>
                  </a:lnTo>
                  <a:lnTo>
                    <a:pt x="9259" y="15192"/>
                  </a:lnTo>
                  <a:lnTo>
                    <a:pt x="9513" y="14657"/>
                  </a:lnTo>
                  <a:lnTo>
                    <a:pt x="9780" y="14107"/>
                  </a:lnTo>
                  <a:lnTo>
                    <a:pt x="10062" y="13586"/>
                  </a:lnTo>
                  <a:lnTo>
                    <a:pt x="10358" y="13050"/>
                  </a:lnTo>
                  <a:lnTo>
                    <a:pt x="10668" y="12529"/>
                  </a:lnTo>
                  <a:lnTo>
                    <a:pt x="10992" y="12021"/>
                  </a:lnTo>
                  <a:lnTo>
                    <a:pt x="11330" y="11528"/>
                  </a:lnTo>
                  <a:lnTo>
                    <a:pt x="11697" y="11035"/>
                  </a:lnTo>
                  <a:lnTo>
                    <a:pt x="12063" y="10542"/>
                  </a:lnTo>
                  <a:lnTo>
                    <a:pt x="12401" y="10119"/>
                  </a:lnTo>
                  <a:lnTo>
                    <a:pt x="12754" y="9696"/>
                  </a:lnTo>
                  <a:lnTo>
                    <a:pt x="13120" y="9287"/>
                  </a:lnTo>
                  <a:lnTo>
                    <a:pt x="13487" y="8879"/>
                  </a:lnTo>
                  <a:lnTo>
                    <a:pt x="13853" y="8484"/>
                  </a:lnTo>
                  <a:lnTo>
                    <a:pt x="14233" y="8090"/>
                  </a:lnTo>
                  <a:lnTo>
                    <a:pt x="14628" y="7709"/>
                  </a:lnTo>
                  <a:lnTo>
                    <a:pt x="15008" y="7343"/>
                  </a:lnTo>
                  <a:lnTo>
                    <a:pt x="15417" y="6976"/>
                  </a:lnTo>
                  <a:lnTo>
                    <a:pt x="15812" y="6624"/>
                  </a:lnTo>
                  <a:lnTo>
                    <a:pt x="16234" y="6272"/>
                  </a:lnTo>
                  <a:lnTo>
                    <a:pt x="16643" y="5934"/>
                  </a:lnTo>
                  <a:lnTo>
                    <a:pt x="17489" y="5257"/>
                  </a:lnTo>
                  <a:lnTo>
                    <a:pt x="18362" y="4623"/>
                  </a:lnTo>
                  <a:lnTo>
                    <a:pt x="19250" y="4003"/>
                  </a:lnTo>
                  <a:lnTo>
                    <a:pt x="20152" y="3397"/>
                  </a:lnTo>
                  <a:lnTo>
                    <a:pt x="21054" y="2805"/>
                  </a:lnTo>
                  <a:lnTo>
                    <a:pt x="21984" y="2241"/>
                  </a:lnTo>
                  <a:lnTo>
                    <a:pt x="22914" y="1692"/>
                  </a:lnTo>
                  <a:lnTo>
                    <a:pt x="23858" y="1142"/>
                  </a:lnTo>
                  <a:lnTo>
                    <a:pt x="24817" y="607"/>
                  </a:lnTo>
                  <a:lnTo>
                    <a:pt x="25761" y="85"/>
                  </a:lnTo>
                  <a:lnTo>
                    <a:pt x="25169" y="43"/>
                  </a:lnTo>
                  <a:lnTo>
                    <a:pt x="24577" y="15"/>
                  </a:lnTo>
                  <a:lnTo>
                    <a:pt x="23985" y="1"/>
                  </a:lnTo>
                  <a:close/>
                </a:path>
              </a:pathLst>
            </a:custGeom>
            <a:solidFill>
              <a:srgbClr val="FFB5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2" name="Google Shape;1892;p38">
              <a:extLst>
                <a:ext uri="{FF2B5EF4-FFF2-40B4-BE49-F238E27FC236}">
                  <a16:creationId xmlns:a16="http://schemas.microsoft.com/office/drawing/2014/main" id="{76BB748C-4F83-E00A-D313-297596D61BA7}"/>
                </a:ext>
              </a:extLst>
            </p:cNvPr>
            <p:cNvSpPr/>
            <p:nvPr/>
          </p:nvSpPr>
          <p:spPr>
            <a:xfrm>
              <a:off x="6561441" y="1493298"/>
              <a:ext cx="682538" cy="1195560"/>
            </a:xfrm>
            <a:custGeom>
              <a:avLst/>
              <a:gdLst/>
              <a:ahLst/>
              <a:cxnLst/>
              <a:rect l="l" t="t" r="r" b="b"/>
              <a:pathLst>
                <a:path w="25761" h="45124" fill="none" extrusionOk="0">
                  <a:moveTo>
                    <a:pt x="184" y="19814"/>
                  </a:moveTo>
                  <a:lnTo>
                    <a:pt x="184" y="19814"/>
                  </a:lnTo>
                  <a:lnTo>
                    <a:pt x="268" y="19251"/>
                  </a:lnTo>
                  <a:lnTo>
                    <a:pt x="367" y="18687"/>
                  </a:lnTo>
                  <a:lnTo>
                    <a:pt x="479" y="18137"/>
                  </a:lnTo>
                  <a:lnTo>
                    <a:pt x="592" y="17588"/>
                  </a:lnTo>
                  <a:lnTo>
                    <a:pt x="733" y="17038"/>
                  </a:lnTo>
                  <a:lnTo>
                    <a:pt x="888" y="16503"/>
                  </a:lnTo>
                  <a:lnTo>
                    <a:pt x="1043" y="15967"/>
                  </a:lnTo>
                  <a:lnTo>
                    <a:pt x="1226" y="15446"/>
                  </a:lnTo>
                  <a:lnTo>
                    <a:pt x="1410" y="14924"/>
                  </a:lnTo>
                  <a:lnTo>
                    <a:pt x="1621" y="14403"/>
                  </a:lnTo>
                  <a:lnTo>
                    <a:pt x="1832" y="13896"/>
                  </a:lnTo>
                  <a:lnTo>
                    <a:pt x="2058" y="13402"/>
                  </a:lnTo>
                  <a:lnTo>
                    <a:pt x="2297" y="12909"/>
                  </a:lnTo>
                  <a:lnTo>
                    <a:pt x="2537" y="12416"/>
                  </a:lnTo>
                  <a:lnTo>
                    <a:pt x="2805" y="11937"/>
                  </a:lnTo>
                  <a:lnTo>
                    <a:pt x="3072" y="11472"/>
                  </a:lnTo>
                  <a:lnTo>
                    <a:pt x="3354" y="11007"/>
                  </a:lnTo>
                  <a:lnTo>
                    <a:pt x="3650" y="10542"/>
                  </a:lnTo>
                  <a:lnTo>
                    <a:pt x="3960" y="10091"/>
                  </a:lnTo>
                  <a:lnTo>
                    <a:pt x="4270" y="9654"/>
                  </a:lnTo>
                  <a:lnTo>
                    <a:pt x="4608" y="9217"/>
                  </a:lnTo>
                  <a:lnTo>
                    <a:pt x="4933" y="8794"/>
                  </a:lnTo>
                  <a:lnTo>
                    <a:pt x="5285" y="8371"/>
                  </a:lnTo>
                  <a:lnTo>
                    <a:pt x="5637" y="7963"/>
                  </a:lnTo>
                  <a:lnTo>
                    <a:pt x="6004" y="7568"/>
                  </a:lnTo>
                  <a:lnTo>
                    <a:pt x="6384" y="7174"/>
                  </a:lnTo>
                  <a:lnTo>
                    <a:pt x="6765" y="6793"/>
                  </a:lnTo>
                  <a:lnTo>
                    <a:pt x="7159" y="6413"/>
                  </a:lnTo>
                  <a:lnTo>
                    <a:pt x="7568" y="6060"/>
                  </a:lnTo>
                  <a:lnTo>
                    <a:pt x="7977" y="5694"/>
                  </a:lnTo>
                  <a:lnTo>
                    <a:pt x="8399" y="5356"/>
                  </a:lnTo>
                  <a:lnTo>
                    <a:pt x="8822" y="5018"/>
                  </a:lnTo>
                  <a:lnTo>
                    <a:pt x="9259" y="4693"/>
                  </a:lnTo>
                  <a:lnTo>
                    <a:pt x="9710" y="4369"/>
                  </a:lnTo>
                  <a:lnTo>
                    <a:pt x="10161" y="4059"/>
                  </a:lnTo>
                  <a:lnTo>
                    <a:pt x="10612" y="3763"/>
                  </a:lnTo>
                  <a:lnTo>
                    <a:pt x="11077" y="3481"/>
                  </a:lnTo>
                  <a:lnTo>
                    <a:pt x="11556" y="3200"/>
                  </a:lnTo>
                  <a:lnTo>
                    <a:pt x="12035" y="2932"/>
                  </a:lnTo>
                  <a:lnTo>
                    <a:pt x="12528" y="2678"/>
                  </a:lnTo>
                  <a:lnTo>
                    <a:pt x="13021" y="2439"/>
                  </a:lnTo>
                  <a:lnTo>
                    <a:pt x="13515" y="2199"/>
                  </a:lnTo>
                  <a:lnTo>
                    <a:pt x="14022" y="1974"/>
                  </a:lnTo>
                  <a:lnTo>
                    <a:pt x="14543" y="1762"/>
                  </a:lnTo>
                  <a:lnTo>
                    <a:pt x="15051" y="1565"/>
                  </a:lnTo>
                  <a:lnTo>
                    <a:pt x="15586" y="1368"/>
                  </a:lnTo>
                  <a:lnTo>
                    <a:pt x="16108" y="1199"/>
                  </a:lnTo>
                  <a:lnTo>
                    <a:pt x="16643" y="1029"/>
                  </a:lnTo>
                  <a:lnTo>
                    <a:pt x="17193" y="874"/>
                  </a:lnTo>
                  <a:lnTo>
                    <a:pt x="17728" y="734"/>
                  </a:lnTo>
                  <a:lnTo>
                    <a:pt x="18278" y="607"/>
                  </a:lnTo>
                  <a:lnTo>
                    <a:pt x="18842" y="480"/>
                  </a:lnTo>
                  <a:lnTo>
                    <a:pt x="19391" y="381"/>
                  </a:lnTo>
                  <a:lnTo>
                    <a:pt x="19955" y="283"/>
                  </a:lnTo>
                  <a:lnTo>
                    <a:pt x="20518" y="212"/>
                  </a:lnTo>
                  <a:lnTo>
                    <a:pt x="21096" y="142"/>
                  </a:lnTo>
                  <a:lnTo>
                    <a:pt x="21660" y="85"/>
                  </a:lnTo>
                  <a:lnTo>
                    <a:pt x="22238" y="43"/>
                  </a:lnTo>
                  <a:lnTo>
                    <a:pt x="22816" y="15"/>
                  </a:lnTo>
                  <a:lnTo>
                    <a:pt x="23407" y="1"/>
                  </a:lnTo>
                  <a:lnTo>
                    <a:pt x="23985" y="1"/>
                  </a:lnTo>
                  <a:lnTo>
                    <a:pt x="24577" y="15"/>
                  </a:lnTo>
                  <a:lnTo>
                    <a:pt x="25169" y="43"/>
                  </a:lnTo>
                  <a:lnTo>
                    <a:pt x="25761" y="85"/>
                  </a:lnTo>
                  <a:lnTo>
                    <a:pt x="25761" y="85"/>
                  </a:lnTo>
                  <a:lnTo>
                    <a:pt x="24817" y="607"/>
                  </a:lnTo>
                  <a:lnTo>
                    <a:pt x="23858" y="1142"/>
                  </a:lnTo>
                  <a:lnTo>
                    <a:pt x="22914" y="1692"/>
                  </a:lnTo>
                  <a:lnTo>
                    <a:pt x="21984" y="2241"/>
                  </a:lnTo>
                  <a:lnTo>
                    <a:pt x="21054" y="2805"/>
                  </a:lnTo>
                  <a:lnTo>
                    <a:pt x="20152" y="3397"/>
                  </a:lnTo>
                  <a:lnTo>
                    <a:pt x="19250" y="4003"/>
                  </a:lnTo>
                  <a:lnTo>
                    <a:pt x="18362" y="4623"/>
                  </a:lnTo>
                  <a:lnTo>
                    <a:pt x="17489" y="5257"/>
                  </a:lnTo>
                  <a:lnTo>
                    <a:pt x="16643" y="5934"/>
                  </a:lnTo>
                  <a:lnTo>
                    <a:pt x="16234" y="6272"/>
                  </a:lnTo>
                  <a:lnTo>
                    <a:pt x="15812" y="6624"/>
                  </a:lnTo>
                  <a:lnTo>
                    <a:pt x="15417" y="6976"/>
                  </a:lnTo>
                  <a:lnTo>
                    <a:pt x="15008" y="7343"/>
                  </a:lnTo>
                  <a:lnTo>
                    <a:pt x="14628" y="7709"/>
                  </a:lnTo>
                  <a:lnTo>
                    <a:pt x="14233" y="8090"/>
                  </a:lnTo>
                  <a:lnTo>
                    <a:pt x="13853" y="8484"/>
                  </a:lnTo>
                  <a:lnTo>
                    <a:pt x="13487" y="8879"/>
                  </a:lnTo>
                  <a:lnTo>
                    <a:pt x="13120" y="9287"/>
                  </a:lnTo>
                  <a:lnTo>
                    <a:pt x="12754" y="9696"/>
                  </a:lnTo>
                  <a:lnTo>
                    <a:pt x="12401" y="10119"/>
                  </a:lnTo>
                  <a:lnTo>
                    <a:pt x="12063" y="10542"/>
                  </a:lnTo>
                  <a:lnTo>
                    <a:pt x="12063" y="10542"/>
                  </a:lnTo>
                  <a:lnTo>
                    <a:pt x="11697" y="11035"/>
                  </a:lnTo>
                  <a:lnTo>
                    <a:pt x="11330" y="11528"/>
                  </a:lnTo>
                  <a:lnTo>
                    <a:pt x="10992" y="12021"/>
                  </a:lnTo>
                  <a:lnTo>
                    <a:pt x="10668" y="12529"/>
                  </a:lnTo>
                  <a:lnTo>
                    <a:pt x="10358" y="13050"/>
                  </a:lnTo>
                  <a:lnTo>
                    <a:pt x="10062" y="13586"/>
                  </a:lnTo>
                  <a:lnTo>
                    <a:pt x="9780" y="14107"/>
                  </a:lnTo>
                  <a:lnTo>
                    <a:pt x="9513" y="14657"/>
                  </a:lnTo>
                  <a:lnTo>
                    <a:pt x="9259" y="15192"/>
                  </a:lnTo>
                  <a:lnTo>
                    <a:pt x="9019" y="15756"/>
                  </a:lnTo>
                  <a:lnTo>
                    <a:pt x="8794" y="16305"/>
                  </a:lnTo>
                  <a:lnTo>
                    <a:pt x="8582" y="16869"/>
                  </a:lnTo>
                  <a:lnTo>
                    <a:pt x="8399" y="17447"/>
                  </a:lnTo>
                  <a:lnTo>
                    <a:pt x="8216" y="18025"/>
                  </a:lnTo>
                  <a:lnTo>
                    <a:pt x="8061" y="18602"/>
                  </a:lnTo>
                  <a:lnTo>
                    <a:pt x="7906" y="19180"/>
                  </a:lnTo>
                  <a:lnTo>
                    <a:pt x="7779" y="19772"/>
                  </a:lnTo>
                  <a:lnTo>
                    <a:pt x="7666" y="20364"/>
                  </a:lnTo>
                  <a:lnTo>
                    <a:pt x="7568" y="20956"/>
                  </a:lnTo>
                  <a:lnTo>
                    <a:pt x="7469" y="21548"/>
                  </a:lnTo>
                  <a:lnTo>
                    <a:pt x="7399" y="22154"/>
                  </a:lnTo>
                  <a:lnTo>
                    <a:pt x="7342" y="22760"/>
                  </a:lnTo>
                  <a:lnTo>
                    <a:pt x="7300" y="23365"/>
                  </a:lnTo>
                  <a:lnTo>
                    <a:pt x="7272" y="23971"/>
                  </a:lnTo>
                  <a:lnTo>
                    <a:pt x="7258" y="24577"/>
                  </a:lnTo>
                  <a:lnTo>
                    <a:pt x="7272" y="25197"/>
                  </a:lnTo>
                  <a:lnTo>
                    <a:pt x="7286" y="25803"/>
                  </a:lnTo>
                  <a:lnTo>
                    <a:pt x="7314" y="26423"/>
                  </a:lnTo>
                  <a:lnTo>
                    <a:pt x="7371" y="27029"/>
                  </a:lnTo>
                  <a:lnTo>
                    <a:pt x="7427" y="27635"/>
                  </a:lnTo>
                  <a:lnTo>
                    <a:pt x="7511" y="28255"/>
                  </a:lnTo>
                  <a:lnTo>
                    <a:pt x="7596" y="28861"/>
                  </a:lnTo>
                  <a:lnTo>
                    <a:pt x="7596" y="28861"/>
                  </a:lnTo>
                  <a:lnTo>
                    <a:pt x="7737" y="29538"/>
                  </a:lnTo>
                  <a:lnTo>
                    <a:pt x="7878" y="30214"/>
                  </a:lnTo>
                  <a:lnTo>
                    <a:pt x="8047" y="30863"/>
                  </a:lnTo>
                  <a:lnTo>
                    <a:pt x="8230" y="31511"/>
                  </a:lnTo>
                  <a:lnTo>
                    <a:pt x="8413" y="32131"/>
                  </a:lnTo>
                  <a:lnTo>
                    <a:pt x="8625" y="32751"/>
                  </a:lnTo>
                  <a:lnTo>
                    <a:pt x="8836" y="33357"/>
                  </a:lnTo>
                  <a:lnTo>
                    <a:pt x="9076" y="33949"/>
                  </a:lnTo>
                  <a:lnTo>
                    <a:pt x="9315" y="34526"/>
                  </a:lnTo>
                  <a:lnTo>
                    <a:pt x="9583" y="35104"/>
                  </a:lnTo>
                  <a:lnTo>
                    <a:pt x="9851" y="35668"/>
                  </a:lnTo>
                  <a:lnTo>
                    <a:pt x="10133" y="36218"/>
                  </a:lnTo>
                  <a:lnTo>
                    <a:pt x="10429" y="36753"/>
                  </a:lnTo>
                  <a:lnTo>
                    <a:pt x="10739" y="37274"/>
                  </a:lnTo>
                  <a:lnTo>
                    <a:pt x="11063" y="37796"/>
                  </a:lnTo>
                  <a:lnTo>
                    <a:pt x="11387" y="38303"/>
                  </a:lnTo>
                  <a:lnTo>
                    <a:pt x="11725" y="38796"/>
                  </a:lnTo>
                  <a:lnTo>
                    <a:pt x="12077" y="39290"/>
                  </a:lnTo>
                  <a:lnTo>
                    <a:pt x="12444" y="39769"/>
                  </a:lnTo>
                  <a:lnTo>
                    <a:pt x="12824" y="40234"/>
                  </a:lnTo>
                  <a:lnTo>
                    <a:pt x="13205" y="40685"/>
                  </a:lnTo>
                  <a:lnTo>
                    <a:pt x="13599" y="41136"/>
                  </a:lnTo>
                  <a:lnTo>
                    <a:pt x="14008" y="41573"/>
                  </a:lnTo>
                  <a:lnTo>
                    <a:pt x="14417" y="42009"/>
                  </a:lnTo>
                  <a:lnTo>
                    <a:pt x="14839" y="42418"/>
                  </a:lnTo>
                  <a:lnTo>
                    <a:pt x="15276" y="42827"/>
                  </a:lnTo>
                  <a:lnTo>
                    <a:pt x="15713" y="43235"/>
                  </a:lnTo>
                  <a:lnTo>
                    <a:pt x="16164" y="43630"/>
                  </a:lnTo>
                  <a:lnTo>
                    <a:pt x="16615" y="44010"/>
                  </a:lnTo>
                  <a:lnTo>
                    <a:pt x="17080" y="44391"/>
                  </a:lnTo>
                  <a:lnTo>
                    <a:pt x="17559" y="44757"/>
                  </a:lnTo>
                  <a:lnTo>
                    <a:pt x="18038" y="45124"/>
                  </a:lnTo>
                  <a:lnTo>
                    <a:pt x="18038" y="45124"/>
                  </a:lnTo>
                  <a:lnTo>
                    <a:pt x="17503" y="44969"/>
                  </a:lnTo>
                  <a:lnTo>
                    <a:pt x="16967" y="44814"/>
                  </a:lnTo>
                  <a:lnTo>
                    <a:pt x="16446" y="44645"/>
                  </a:lnTo>
                  <a:lnTo>
                    <a:pt x="15924" y="44476"/>
                  </a:lnTo>
                  <a:lnTo>
                    <a:pt x="15403" y="44278"/>
                  </a:lnTo>
                  <a:lnTo>
                    <a:pt x="14896" y="44081"/>
                  </a:lnTo>
                  <a:lnTo>
                    <a:pt x="14388" y="43870"/>
                  </a:lnTo>
                  <a:lnTo>
                    <a:pt x="13895" y="43658"/>
                  </a:lnTo>
                  <a:lnTo>
                    <a:pt x="13402" y="43419"/>
                  </a:lnTo>
                  <a:lnTo>
                    <a:pt x="12923" y="43179"/>
                  </a:lnTo>
                  <a:lnTo>
                    <a:pt x="12444" y="42925"/>
                  </a:lnTo>
                  <a:lnTo>
                    <a:pt x="11965" y="42672"/>
                  </a:lnTo>
                  <a:lnTo>
                    <a:pt x="11514" y="42404"/>
                  </a:lnTo>
                  <a:lnTo>
                    <a:pt x="11049" y="42122"/>
                  </a:lnTo>
                  <a:lnTo>
                    <a:pt x="10598" y="41840"/>
                  </a:lnTo>
                  <a:lnTo>
                    <a:pt x="10161" y="41544"/>
                  </a:lnTo>
                  <a:lnTo>
                    <a:pt x="9724" y="41234"/>
                  </a:lnTo>
                  <a:lnTo>
                    <a:pt x="9301" y="40924"/>
                  </a:lnTo>
                  <a:lnTo>
                    <a:pt x="8878" y="40600"/>
                  </a:lnTo>
                  <a:lnTo>
                    <a:pt x="8470" y="40262"/>
                  </a:lnTo>
                  <a:lnTo>
                    <a:pt x="8075" y="39924"/>
                  </a:lnTo>
                  <a:lnTo>
                    <a:pt x="7681" y="39571"/>
                  </a:lnTo>
                  <a:lnTo>
                    <a:pt x="7286" y="39219"/>
                  </a:lnTo>
                  <a:lnTo>
                    <a:pt x="6906" y="38853"/>
                  </a:lnTo>
                  <a:lnTo>
                    <a:pt x="6539" y="38486"/>
                  </a:lnTo>
                  <a:lnTo>
                    <a:pt x="6187" y="38106"/>
                  </a:lnTo>
                  <a:lnTo>
                    <a:pt x="5835" y="37725"/>
                  </a:lnTo>
                  <a:lnTo>
                    <a:pt x="5482" y="37331"/>
                  </a:lnTo>
                  <a:lnTo>
                    <a:pt x="5158" y="36936"/>
                  </a:lnTo>
                  <a:lnTo>
                    <a:pt x="4834" y="36528"/>
                  </a:lnTo>
                  <a:lnTo>
                    <a:pt x="4510" y="36119"/>
                  </a:lnTo>
                  <a:lnTo>
                    <a:pt x="4214" y="35696"/>
                  </a:lnTo>
                  <a:lnTo>
                    <a:pt x="3918" y="35273"/>
                  </a:lnTo>
                  <a:lnTo>
                    <a:pt x="3622" y="34836"/>
                  </a:lnTo>
                  <a:lnTo>
                    <a:pt x="3354" y="34400"/>
                  </a:lnTo>
                  <a:lnTo>
                    <a:pt x="3087" y="33963"/>
                  </a:lnTo>
                  <a:lnTo>
                    <a:pt x="2819" y="33512"/>
                  </a:lnTo>
                  <a:lnTo>
                    <a:pt x="2579" y="33047"/>
                  </a:lnTo>
                  <a:lnTo>
                    <a:pt x="2340" y="32596"/>
                  </a:lnTo>
                  <a:lnTo>
                    <a:pt x="2114" y="32131"/>
                  </a:lnTo>
                  <a:lnTo>
                    <a:pt x="1903" y="31652"/>
                  </a:lnTo>
                  <a:lnTo>
                    <a:pt x="1706" y="31187"/>
                  </a:lnTo>
                  <a:lnTo>
                    <a:pt x="1508" y="30708"/>
                  </a:lnTo>
                  <a:lnTo>
                    <a:pt x="1325" y="30214"/>
                  </a:lnTo>
                  <a:lnTo>
                    <a:pt x="1156" y="29735"/>
                  </a:lnTo>
                  <a:lnTo>
                    <a:pt x="987" y="29242"/>
                  </a:lnTo>
                  <a:lnTo>
                    <a:pt x="846" y="28735"/>
                  </a:lnTo>
                  <a:lnTo>
                    <a:pt x="705" y="28241"/>
                  </a:lnTo>
                  <a:lnTo>
                    <a:pt x="578" y="27734"/>
                  </a:lnTo>
                  <a:lnTo>
                    <a:pt x="465" y="27227"/>
                  </a:lnTo>
                  <a:lnTo>
                    <a:pt x="367" y="26719"/>
                  </a:lnTo>
                  <a:lnTo>
                    <a:pt x="282" y="26198"/>
                  </a:lnTo>
                  <a:lnTo>
                    <a:pt x="198" y="25677"/>
                  </a:lnTo>
                  <a:lnTo>
                    <a:pt x="141" y="25155"/>
                  </a:lnTo>
                  <a:lnTo>
                    <a:pt x="85" y="24634"/>
                  </a:lnTo>
                  <a:lnTo>
                    <a:pt x="43" y="24112"/>
                  </a:lnTo>
                  <a:lnTo>
                    <a:pt x="14" y="23577"/>
                  </a:lnTo>
                  <a:lnTo>
                    <a:pt x="0" y="23041"/>
                  </a:lnTo>
                  <a:lnTo>
                    <a:pt x="0" y="22520"/>
                  </a:lnTo>
                  <a:lnTo>
                    <a:pt x="14" y="21984"/>
                  </a:lnTo>
                  <a:lnTo>
                    <a:pt x="29" y="21435"/>
                  </a:lnTo>
                  <a:lnTo>
                    <a:pt x="71" y="20899"/>
                  </a:lnTo>
                  <a:lnTo>
                    <a:pt x="127" y="20364"/>
                  </a:lnTo>
                  <a:lnTo>
                    <a:pt x="184" y="19814"/>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3" name="Google Shape;1893;p38">
              <a:extLst>
                <a:ext uri="{FF2B5EF4-FFF2-40B4-BE49-F238E27FC236}">
                  <a16:creationId xmlns:a16="http://schemas.microsoft.com/office/drawing/2014/main" id="{64BC8FB0-A3D3-19EA-928D-BE22D1C8A19D}"/>
                </a:ext>
              </a:extLst>
            </p:cNvPr>
            <p:cNvSpPr/>
            <p:nvPr/>
          </p:nvSpPr>
          <p:spPr>
            <a:xfrm>
              <a:off x="7441825" y="1144575"/>
              <a:ext cx="427550" cy="569801"/>
            </a:xfrm>
            <a:custGeom>
              <a:avLst/>
              <a:gdLst/>
              <a:ahLst/>
              <a:cxnLst/>
              <a:rect l="l" t="t" r="r" b="b"/>
              <a:pathLst>
                <a:path w="16137" h="21506" extrusionOk="0">
                  <a:moveTo>
                    <a:pt x="6286" y="1"/>
                  </a:moveTo>
                  <a:lnTo>
                    <a:pt x="5891" y="29"/>
                  </a:lnTo>
                  <a:lnTo>
                    <a:pt x="5511" y="71"/>
                  </a:lnTo>
                  <a:lnTo>
                    <a:pt x="5144" y="142"/>
                  </a:lnTo>
                  <a:lnTo>
                    <a:pt x="4792" y="212"/>
                  </a:lnTo>
                  <a:lnTo>
                    <a:pt x="4454" y="311"/>
                  </a:lnTo>
                  <a:lnTo>
                    <a:pt x="4130" y="423"/>
                  </a:lnTo>
                  <a:lnTo>
                    <a:pt x="3834" y="536"/>
                  </a:lnTo>
                  <a:lnTo>
                    <a:pt x="3538" y="677"/>
                  </a:lnTo>
                  <a:lnTo>
                    <a:pt x="3256" y="832"/>
                  </a:lnTo>
                  <a:lnTo>
                    <a:pt x="3002" y="1001"/>
                  </a:lnTo>
                  <a:lnTo>
                    <a:pt x="2749" y="1170"/>
                  </a:lnTo>
                  <a:lnTo>
                    <a:pt x="2523" y="1368"/>
                  </a:lnTo>
                  <a:lnTo>
                    <a:pt x="2298" y="1565"/>
                  </a:lnTo>
                  <a:lnTo>
                    <a:pt x="2086" y="1776"/>
                  </a:lnTo>
                  <a:lnTo>
                    <a:pt x="1889" y="1988"/>
                  </a:lnTo>
                  <a:lnTo>
                    <a:pt x="1706" y="2213"/>
                  </a:lnTo>
                  <a:lnTo>
                    <a:pt x="1537" y="2453"/>
                  </a:lnTo>
                  <a:lnTo>
                    <a:pt x="1368" y="2706"/>
                  </a:lnTo>
                  <a:lnTo>
                    <a:pt x="1213" y="2960"/>
                  </a:lnTo>
                  <a:lnTo>
                    <a:pt x="1072" y="3214"/>
                  </a:lnTo>
                  <a:lnTo>
                    <a:pt x="945" y="3481"/>
                  </a:lnTo>
                  <a:lnTo>
                    <a:pt x="832" y="3749"/>
                  </a:lnTo>
                  <a:lnTo>
                    <a:pt x="719" y="4031"/>
                  </a:lnTo>
                  <a:lnTo>
                    <a:pt x="621" y="4313"/>
                  </a:lnTo>
                  <a:lnTo>
                    <a:pt x="522" y="4609"/>
                  </a:lnTo>
                  <a:lnTo>
                    <a:pt x="437" y="4891"/>
                  </a:lnTo>
                  <a:lnTo>
                    <a:pt x="367" y="5187"/>
                  </a:lnTo>
                  <a:lnTo>
                    <a:pt x="240" y="5778"/>
                  </a:lnTo>
                  <a:lnTo>
                    <a:pt x="142" y="6384"/>
                  </a:lnTo>
                  <a:lnTo>
                    <a:pt x="71" y="6976"/>
                  </a:lnTo>
                  <a:lnTo>
                    <a:pt x="29" y="7568"/>
                  </a:lnTo>
                  <a:lnTo>
                    <a:pt x="1" y="8146"/>
                  </a:lnTo>
                  <a:lnTo>
                    <a:pt x="1" y="8724"/>
                  </a:lnTo>
                  <a:lnTo>
                    <a:pt x="1" y="9273"/>
                  </a:lnTo>
                  <a:lnTo>
                    <a:pt x="29" y="9795"/>
                  </a:lnTo>
                  <a:lnTo>
                    <a:pt x="57" y="10302"/>
                  </a:lnTo>
                  <a:lnTo>
                    <a:pt x="99" y="10767"/>
                  </a:lnTo>
                  <a:lnTo>
                    <a:pt x="198" y="11584"/>
                  </a:lnTo>
                  <a:lnTo>
                    <a:pt x="297" y="12219"/>
                  </a:lnTo>
                  <a:lnTo>
                    <a:pt x="367" y="12613"/>
                  </a:lnTo>
                  <a:lnTo>
                    <a:pt x="395" y="12768"/>
                  </a:lnTo>
                  <a:lnTo>
                    <a:pt x="409" y="12909"/>
                  </a:lnTo>
                  <a:lnTo>
                    <a:pt x="437" y="13346"/>
                  </a:lnTo>
                  <a:lnTo>
                    <a:pt x="522" y="13994"/>
                  </a:lnTo>
                  <a:lnTo>
                    <a:pt x="578" y="14375"/>
                  </a:lnTo>
                  <a:lnTo>
                    <a:pt x="649" y="14812"/>
                  </a:lnTo>
                  <a:lnTo>
                    <a:pt x="733" y="15262"/>
                  </a:lnTo>
                  <a:lnTo>
                    <a:pt x="846" y="15742"/>
                  </a:lnTo>
                  <a:lnTo>
                    <a:pt x="973" y="16249"/>
                  </a:lnTo>
                  <a:lnTo>
                    <a:pt x="1114" y="16756"/>
                  </a:lnTo>
                  <a:lnTo>
                    <a:pt x="1283" y="17278"/>
                  </a:lnTo>
                  <a:lnTo>
                    <a:pt x="1480" y="17785"/>
                  </a:lnTo>
                  <a:lnTo>
                    <a:pt x="1692" y="18292"/>
                  </a:lnTo>
                  <a:lnTo>
                    <a:pt x="1945" y="18786"/>
                  </a:lnTo>
                  <a:lnTo>
                    <a:pt x="2072" y="19011"/>
                  </a:lnTo>
                  <a:lnTo>
                    <a:pt x="2213" y="19251"/>
                  </a:lnTo>
                  <a:lnTo>
                    <a:pt x="2354" y="19476"/>
                  </a:lnTo>
                  <a:lnTo>
                    <a:pt x="2509" y="19687"/>
                  </a:lnTo>
                  <a:lnTo>
                    <a:pt x="2678" y="19899"/>
                  </a:lnTo>
                  <a:lnTo>
                    <a:pt x="2847" y="20096"/>
                  </a:lnTo>
                  <a:lnTo>
                    <a:pt x="3030" y="20293"/>
                  </a:lnTo>
                  <a:lnTo>
                    <a:pt x="3214" y="20477"/>
                  </a:lnTo>
                  <a:lnTo>
                    <a:pt x="3411" y="20632"/>
                  </a:lnTo>
                  <a:lnTo>
                    <a:pt x="3622" y="20801"/>
                  </a:lnTo>
                  <a:lnTo>
                    <a:pt x="3834" y="20942"/>
                  </a:lnTo>
                  <a:lnTo>
                    <a:pt x="4059" y="21068"/>
                  </a:lnTo>
                  <a:lnTo>
                    <a:pt x="4285" y="21181"/>
                  </a:lnTo>
                  <a:lnTo>
                    <a:pt x="4538" y="21280"/>
                  </a:lnTo>
                  <a:lnTo>
                    <a:pt x="4778" y="21364"/>
                  </a:lnTo>
                  <a:lnTo>
                    <a:pt x="5046" y="21421"/>
                  </a:lnTo>
                  <a:lnTo>
                    <a:pt x="5313" y="21477"/>
                  </a:lnTo>
                  <a:lnTo>
                    <a:pt x="5595" y="21505"/>
                  </a:lnTo>
                  <a:lnTo>
                    <a:pt x="5891" y="21505"/>
                  </a:lnTo>
                  <a:lnTo>
                    <a:pt x="6201" y="21491"/>
                  </a:lnTo>
                  <a:lnTo>
                    <a:pt x="6511" y="21463"/>
                  </a:lnTo>
                  <a:lnTo>
                    <a:pt x="6835" y="21407"/>
                  </a:lnTo>
                  <a:lnTo>
                    <a:pt x="7173" y="21336"/>
                  </a:lnTo>
                  <a:lnTo>
                    <a:pt x="7526" y="21238"/>
                  </a:lnTo>
                  <a:lnTo>
                    <a:pt x="7892" y="21111"/>
                  </a:lnTo>
                  <a:lnTo>
                    <a:pt x="8259" y="20956"/>
                  </a:lnTo>
                  <a:lnTo>
                    <a:pt x="8639" y="20787"/>
                  </a:lnTo>
                  <a:lnTo>
                    <a:pt x="9048" y="20575"/>
                  </a:lnTo>
                  <a:lnTo>
                    <a:pt x="9456" y="20350"/>
                  </a:lnTo>
                  <a:lnTo>
                    <a:pt x="9879" y="20096"/>
                  </a:lnTo>
                  <a:lnTo>
                    <a:pt x="10302" y="19800"/>
                  </a:lnTo>
                  <a:lnTo>
                    <a:pt x="10753" y="19490"/>
                  </a:lnTo>
                  <a:lnTo>
                    <a:pt x="11204" y="19152"/>
                  </a:lnTo>
                  <a:lnTo>
                    <a:pt x="11627" y="18814"/>
                  </a:lnTo>
                  <a:lnTo>
                    <a:pt x="12021" y="18461"/>
                  </a:lnTo>
                  <a:lnTo>
                    <a:pt x="12416" y="18109"/>
                  </a:lnTo>
                  <a:lnTo>
                    <a:pt x="12768" y="17743"/>
                  </a:lnTo>
                  <a:lnTo>
                    <a:pt x="13120" y="17376"/>
                  </a:lnTo>
                  <a:lnTo>
                    <a:pt x="13430" y="16996"/>
                  </a:lnTo>
                  <a:lnTo>
                    <a:pt x="13740" y="16615"/>
                  </a:lnTo>
                  <a:lnTo>
                    <a:pt x="14022" y="16235"/>
                  </a:lnTo>
                  <a:lnTo>
                    <a:pt x="14290" y="15840"/>
                  </a:lnTo>
                  <a:lnTo>
                    <a:pt x="14530" y="15460"/>
                  </a:lnTo>
                  <a:lnTo>
                    <a:pt x="14755" y="15065"/>
                  </a:lnTo>
                  <a:lnTo>
                    <a:pt x="14966" y="14657"/>
                  </a:lnTo>
                  <a:lnTo>
                    <a:pt x="15164" y="14262"/>
                  </a:lnTo>
                  <a:lnTo>
                    <a:pt x="15333" y="13853"/>
                  </a:lnTo>
                  <a:lnTo>
                    <a:pt x="15488" y="13459"/>
                  </a:lnTo>
                  <a:lnTo>
                    <a:pt x="15629" y="13050"/>
                  </a:lnTo>
                  <a:lnTo>
                    <a:pt x="15756" y="12641"/>
                  </a:lnTo>
                  <a:lnTo>
                    <a:pt x="15854" y="12233"/>
                  </a:lnTo>
                  <a:lnTo>
                    <a:pt x="15939" y="11824"/>
                  </a:lnTo>
                  <a:lnTo>
                    <a:pt x="16009" y="11429"/>
                  </a:lnTo>
                  <a:lnTo>
                    <a:pt x="16066" y="11021"/>
                  </a:lnTo>
                  <a:lnTo>
                    <a:pt x="16108" y="10612"/>
                  </a:lnTo>
                  <a:lnTo>
                    <a:pt x="16136" y="10203"/>
                  </a:lnTo>
                  <a:lnTo>
                    <a:pt x="16136" y="9809"/>
                  </a:lnTo>
                  <a:lnTo>
                    <a:pt x="16136" y="9414"/>
                  </a:lnTo>
                  <a:lnTo>
                    <a:pt x="16108" y="9020"/>
                  </a:lnTo>
                  <a:lnTo>
                    <a:pt x="16066" y="8625"/>
                  </a:lnTo>
                  <a:lnTo>
                    <a:pt x="16009" y="8230"/>
                  </a:lnTo>
                  <a:lnTo>
                    <a:pt x="15953" y="7850"/>
                  </a:lnTo>
                  <a:lnTo>
                    <a:pt x="15868" y="7470"/>
                  </a:lnTo>
                  <a:lnTo>
                    <a:pt x="15770" y="7089"/>
                  </a:lnTo>
                  <a:lnTo>
                    <a:pt x="15657" y="6723"/>
                  </a:lnTo>
                  <a:lnTo>
                    <a:pt x="15544" y="6356"/>
                  </a:lnTo>
                  <a:lnTo>
                    <a:pt x="15403" y="5990"/>
                  </a:lnTo>
                  <a:lnTo>
                    <a:pt x="15248" y="5638"/>
                  </a:lnTo>
                  <a:lnTo>
                    <a:pt x="15093" y="5285"/>
                  </a:lnTo>
                  <a:lnTo>
                    <a:pt x="14924" y="4947"/>
                  </a:lnTo>
                  <a:lnTo>
                    <a:pt x="14727" y="4623"/>
                  </a:lnTo>
                  <a:lnTo>
                    <a:pt x="14530" y="4299"/>
                  </a:lnTo>
                  <a:lnTo>
                    <a:pt x="14318" y="3975"/>
                  </a:lnTo>
                  <a:lnTo>
                    <a:pt x="14093" y="3679"/>
                  </a:lnTo>
                  <a:lnTo>
                    <a:pt x="13867" y="3383"/>
                  </a:lnTo>
                  <a:lnTo>
                    <a:pt x="13614" y="3087"/>
                  </a:lnTo>
                  <a:lnTo>
                    <a:pt x="13360" y="2819"/>
                  </a:lnTo>
                  <a:lnTo>
                    <a:pt x="13092" y="2551"/>
                  </a:lnTo>
                  <a:lnTo>
                    <a:pt x="12824" y="2284"/>
                  </a:lnTo>
                  <a:lnTo>
                    <a:pt x="12528" y="2044"/>
                  </a:lnTo>
                  <a:lnTo>
                    <a:pt x="12233" y="1819"/>
                  </a:lnTo>
                  <a:lnTo>
                    <a:pt x="11923" y="1593"/>
                  </a:lnTo>
                  <a:lnTo>
                    <a:pt x="11612" y="1382"/>
                  </a:lnTo>
                  <a:lnTo>
                    <a:pt x="11274" y="1184"/>
                  </a:lnTo>
                  <a:lnTo>
                    <a:pt x="10950" y="1001"/>
                  </a:lnTo>
                  <a:lnTo>
                    <a:pt x="10598" y="832"/>
                  </a:lnTo>
                  <a:lnTo>
                    <a:pt x="10246" y="677"/>
                  </a:lnTo>
                  <a:lnTo>
                    <a:pt x="9879" y="536"/>
                  </a:lnTo>
                  <a:lnTo>
                    <a:pt x="9513" y="423"/>
                  </a:lnTo>
                  <a:lnTo>
                    <a:pt x="9132" y="311"/>
                  </a:lnTo>
                  <a:lnTo>
                    <a:pt x="8752" y="212"/>
                  </a:lnTo>
                  <a:lnTo>
                    <a:pt x="8357" y="142"/>
                  </a:lnTo>
                  <a:lnTo>
                    <a:pt x="7949" y="71"/>
                  </a:lnTo>
                  <a:lnTo>
                    <a:pt x="7540" y="29"/>
                  </a:lnTo>
                  <a:lnTo>
                    <a:pt x="7131" y="1"/>
                  </a:lnTo>
                  <a:close/>
                </a:path>
              </a:pathLst>
            </a:custGeom>
            <a:solidFill>
              <a:srgbClr val="4343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4" name="Google Shape;1894;p38">
              <a:extLst>
                <a:ext uri="{FF2B5EF4-FFF2-40B4-BE49-F238E27FC236}">
                  <a16:creationId xmlns:a16="http://schemas.microsoft.com/office/drawing/2014/main" id="{06CEC367-E96C-7EDB-A395-F2036E0089FE}"/>
                </a:ext>
              </a:extLst>
            </p:cNvPr>
            <p:cNvSpPr/>
            <p:nvPr/>
          </p:nvSpPr>
          <p:spPr>
            <a:xfrm>
              <a:off x="7498947" y="1162512"/>
              <a:ext cx="108682" cy="455899"/>
            </a:xfrm>
            <a:custGeom>
              <a:avLst/>
              <a:gdLst/>
              <a:ahLst/>
              <a:cxnLst/>
              <a:rect l="l" t="t" r="r" b="b"/>
              <a:pathLst>
                <a:path w="4102" h="17207" extrusionOk="0">
                  <a:moveTo>
                    <a:pt x="4017" y="0"/>
                  </a:moveTo>
                  <a:lnTo>
                    <a:pt x="3989" y="14"/>
                  </a:lnTo>
                  <a:lnTo>
                    <a:pt x="3735" y="197"/>
                  </a:lnTo>
                  <a:lnTo>
                    <a:pt x="3510" y="381"/>
                  </a:lnTo>
                  <a:lnTo>
                    <a:pt x="3270" y="564"/>
                  </a:lnTo>
                  <a:lnTo>
                    <a:pt x="3059" y="761"/>
                  </a:lnTo>
                  <a:lnTo>
                    <a:pt x="2833" y="958"/>
                  </a:lnTo>
                  <a:lnTo>
                    <a:pt x="2636" y="1170"/>
                  </a:lnTo>
                  <a:lnTo>
                    <a:pt x="2439" y="1381"/>
                  </a:lnTo>
                  <a:lnTo>
                    <a:pt x="2255" y="1607"/>
                  </a:lnTo>
                  <a:lnTo>
                    <a:pt x="2072" y="1832"/>
                  </a:lnTo>
                  <a:lnTo>
                    <a:pt x="1903" y="2072"/>
                  </a:lnTo>
                  <a:lnTo>
                    <a:pt x="1734" y="2311"/>
                  </a:lnTo>
                  <a:lnTo>
                    <a:pt x="1579" y="2551"/>
                  </a:lnTo>
                  <a:lnTo>
                    <a:pt x="1424" y="2804"/>
                  </a:lnTo>
                  <a:lnTo>
                    <a:pt x="1283" y="3058"/>
                  </a:lnTo>
                  <a:lnTo>
                    <a:pt x="1156" y="3312"/>
                  </a:lnTo>
                  <a:lnTo>
                    <a:pt x="1029" y="3580"/>
                  </a:lnTo>
                  <a:lnTo>
                    <a:pt x="903" y="3847"/>
                  </a:lnTo>
                  <a:lnTo>
                    <a:pt x="790" y="4129"/>
                  </a:lnTo>
                  <a:lnTo>
                    <a:pt x="593" y="4679"/>
                  </a:lnTo>
                  <a:lnTo>
                    <a:pt x="423" y="5242"/>
                  </a:lnTo>
                  <a:lnTo>
                    <a:pt x="283" y="5820"/>
                  </a:lnTo>
                  <a:lnTo>
                    <a:pt x="170" y="6412"/>
                  </a:lnTo>
                  <a:lnTo>
                    <a:pt x="85" y="7018"/>
                  </a:lnTo>
                  <a:lnTo>
                    <a:pt x="29" y="7624"/>
                  </a:lnTo>
                  <a:lnTo>
                    <a:pt x="1" y="8230"/>
                  </a:lnTo>
                  <a:lnTo>
                    <a:pt x="1" y="8836"/>
                  </a:lnTo>
                  <a:lnTo>
                    <a:pt x="29" y="9456"/>
                  </a:lnTo>
                  <a:lnTo>
                    <a:pt x="85" y="10062"/>
                  </a:lnTo>
                  <a:lnTo>
                    <a:pt x="156" y="10668"/>
                  </a:lnTo>
                  <a:lnTo>
                    <a:pt x="268" y="11274"/>
                  </a:lnTo>
                  <a:lnTo>
                    <a:pt x="395" y="11880"/>
                  </a:lnTo>
                  <a:lnTo>
                    <a:pt x="550" y="12472"/>
                  </a:lnTo>
                  <a:lnTo>
                    <a:pt x="719" y="13049"/>
                  </a:lnTo>
                  <a:lnTo>
                    <a:pt x="917" y="13613"/>
                  </a:lnTo>
                  <a:lnTo>
                    <a:pt x="1142" y="14177"/>
                  </a:lnTo>
                  <a:lnTo>
                    <a:pt x="1396" y="14712"/>
                  </a:lnTo>
                  <a:lnTo>
                    <a:pt x="1664" y="15234"/>
                  </a:lnTo>
                  <a:lnTo>
                    <a:pt x="1959" y="15741"/>
                  </a:lnTo>
                  <a:lnTo>
                    <a:pt x="2270" y="16234"/>
                  </a:lnTo>
                  <a:lnTo>
                    <a:pt x="2608" y="16699"/>
                  </a:lnTo>
                  <a:lnTo>
                    <a:pt x="2960" y="17136"/>
                  </a:lnTo>
                  <a:lnTo>
                    <a:pt x="2988" y="17164"/>
                  </a:lnTo>
                  <a:lnTo>
                    <a:pt x="3030" y="17193"/>
                  </a:lnTo>
                  <a:lnTo>
                    <a:pt x="3087" y="17207"/>
                  </a:lnTo>
                  <a:lnTo>
                    <a:pt x="3157" y="17193"/>
                  </a:lnTo>
                  <a:lnTo>
                    <a:pt x="3214" y="17150"/>
                  </a:lnTo>
                  <a:lnTo>
                    <a:pt x="3270" y="17108"/>
                  </a:lnTo>
                  <a:lnTo>
                    <a:pt x="3298" y="17038"/>
                  </a:lnTo>
                  <a:lnTo>
                    <a:pt x="3298" y="16967"/>
                  </a:lnTo>
                  <a:lnTo>
                    <a:pt x="3284" y="16897"/>
                  </a:lnTo>
                  <a:lnTo>
                    <a:pt x="3030" y="16403"/>
                  </a:lnTo>
                  <a:lnTo>
                    <a:pt x="2777" y="15910"/>
                  </a:lnTo>
                  <a:lnTo>
                    <a:pt x="2551" y="15403"/>
                  </a:lnTo>
                  <a:lnTo>
                    <a:pt x="2326" y="14881"/>
                  </a:lnTo>
                  <a:lnTo>
                    <a:pt x="2114" y="14346"/>
                  </a:lnTo>
                  <a:lnTo>
                    <a:pt x="1903" y="13810"/>
                  </a:lnTo>
                  <a:lnTo>
                    <a:pt x="1720" y="13275"/>
                  </a:lnTo>
                  <a:lnTo>
                    <a:pt x="1551" y="12725"/>
                  </a:lnTo>
                  <a:lnTo>
                    <a:pt x="1382" y="12162"/>
                  </a:lnTo>
                  <a:lnTo>
                    <a:pt x="1241" y="11612"/>
                  </a:lnTo>
                  <a:lnTo>
                    <a:pt x="1114" y="11048"/>
                  </a:lnTo>
                  <a:lnTo>
                    <a:pt x="1015" y="10471"/>
                  </a:lnTo>
                  <a:lnTo>
                    <a:pt x="917" y="9907"/>
                  </a:lnTo>
                  <a:lnTo>
                    <a:pt x="846" y="9343"/>
                  </a:lnTo>
                  <a:lnTo>
                    <a:pt x="804" y="8780"/>
                  </a:lnTo>
                  <a:lnTo>
                    <a:pt x="776" y="8202"/>
                  </a:lnTo>
                  <a:lnTo>
                    <a:pt x="776" y="7638"/>
                  </a:lnTo>
                  <a:lnTo>
                    <a:pt x="790" y="7088"/>
                  </a:lnTo>
                  <a:lnTo>
                    <a:pt x="832" y="6525"/>
                  </a:lnTo>
                  <a:lnTo>
                    <a:pt x="903" y="5975"/>
                  </a:lnTo>
                  <a:lnTo>
                    <a:pt x="1001" y="5440"/>
                  </a:lnTo>
                  <a:lnTo>
                    <a:pt x="1128" y="4890"/>
                  </a:lnTo>
                  <a:lnTo>
                    <a:pt x="1283" y="4369"/>
                  </a:lnTo>
                  <a:lnTo>
                    <a:pt x="1466" y="3847"/>
                  </a:lnTo>
                  <a:lnTo>
                    <a:pt x="1678" y="3340"/>
                  </a:lnTo>
                  <a:lnTo>
                    <a:pt x="1790" y="3086"/>
                  </a:lnTo>
                  <a:lnTo>
                    <a:pt x="1917" y="2847"/>
                  </a:lnTo>
                  <a:lnTo>
                    <a:pt x="2044" y="2593"/>
                  </a:lnTo>
                  <a:lnTo>
                    <a:pt x="2185" y="2353"/>
                  </a:lnTo>
                  <a:lnTo>
                    <a:pt x="2340" y="2114"/>
                  </a:lnTo>
                  <a:lnTo>
                    <a:pt x="2495" y="1888"/>
                  </a:lnTo>
                  <a:lnTo>
                    <a:pt x="2664" y="1649"/>
                  </a:lnTo>
                  <a:lnTo>
                    <a:pt x="2847" y="1423"/>
                  </a:lnTo>
                  <a:lnTo>
                    <a:pt x="3030" y="1198"/>
                  </a:lnTo>
                  <a:lnTo>
                    <a:pt x="3214" y="972"/>
                  </a:lnTo>
                  <a:lnTo>
                    <a:pt x="3425" y="761"/>
                  </a:lnTo>
                  <a:lnTo>
                    <a:pt x="3636" y="550"/>
                  </a:lnTo>
                  <a:lnTo>
                    <a:pt x="3848" y="338"/>
                  </a:lnTo>
                  <a:lnTo>
                    <a:pt x="4087" y="141"/>
                  </a:lnTo>
                  <a:lnTo>
                    <a:pt x="4101" y="113"/>
                  </a:lnTo>
                  <a:lnTo>
                    <a:pt x="4101" y="85"/>
                  </a:lnTo>
                  <a:lnTo>
                    <a:pt x="4101" y="56"/>
                  </a:lnTo>
                  <a:lnTo>
                    <a:pt x="4087" y="42"/>
                  </a:lnTo>
                  <a:lnTo>
                    <a:pt x="4073" y="14"/>
                  </a:lnTo>
                  <a:lnTo>
                    <a:pt x="4045" y="14"/>
                  </a:lnTo>
                  <a:lnTo>
                    <a:pt x="4017"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5" name="Google Shape;1895;p38">
              <a:extLst>
                <a:ext uri="{FF2B5EF4-FFF2-40B4-BE49-F238E27FC236}">
                  <a16:creationId xmlns:a16="http://schemas.microsoft.com/office/drawing/2014/main" id="{02A8A33E-3201-6BFB-5BB6-9BD8C2604806}"/>
                </a:ext>
              </a:extLst>
            </p:cNvPr>
            <p:cNvSpPr/>
            <p:nvPr/>
          </p:nvSpPr>
          <p:spPr>
            <a:xfrm>
              <a:off x="7579967" y="1181164"/>
              <a:ext cx="55295" cy="390192"/>
            </a:xfrm>
            <a:custGeom>
              <a:avLst/>
              <a:gdLst/>
              <a:ahLst/>
              <a:cxnLst/>
              <a:rect l="l" t="t" r="r" b="b"/>
              <a:pathLst>
                <a:path w="2087" h="14727" extrusionOk="0">
                  <a:moveTo>
                    <a:pt x="1959" y="1"/>
                  </a:moveTo>
                  <a:lnTo>
                    <a:pt x="1945" y="29"/>
                  </a:lnTo>
                  <a:lnTo>
                    <a:pt x="1931" y="57"/>
                  </a:lnTo>
                  <a:lnTo>
                    <a:pt x="1664" y="1706"/>
                  </a:lnTo>
                  <a:lnTo>
                    <a:pt x="1382" y="3369"/>
                  </a:lnTo>
                  <a:lnTo>
                    <a:pt x="1114" y="5032"/>
                  </a:lnTo>
                  <a:lnTo>
                    <a:pt x="987" y="5863"/>
                  </a:lnTo>
                  <a:lnTo>
                    <a:pt x="874" y="6694"/>
                  </a:lnTo>
                  <a:lnTo>
                    <a:pt x="818" y="7174"/>
                  </a:lnTo>
                  <a:lnTo>
                    <a:pt x="762" y="7667"/>
                  </a:lnTo>
                  <a:lnTo>
                    <a:pt x="691" y="8625"/>
                  </a:lnTo>
                  <a:lnTo>
                    <a:pt x="564" y="10556"/>
                  </a:lnTo>
                  <a:lnTo>
                    <a:pt x="494" y="11514"/>
                  </a:lnTo>
                  <a:lnTo>
                    <a:pt x="452" y="11993"/>
                  </a:lnTo>
                  <a:lnTo>
                    <a:pt x="381" y="12472"/>
                  </a:lnTo>
                  <a:lnTo>
                    <a:pt x="311" y="12951"/>
                  </a:lnTo>
                  <a:lnTo>
                    <a:pt x="226" y="13431"/>
                  </a:lnTo>
                  <a:lnTo>
                    <a:pt x="127" y="13896"/>
                  </a:lnTo>
                  <a:lnTo>
                    <a:pt x="15" y="14375"/>
                  </a:lnTo>
                  <a:lnTo>
                    <a:pt x="1" y="14431"/>
                  </a:lnTo>
                  <a:lnTo>
                    <a:pt x="1" y="14487"/>
                  </a:lnTo>
                  <a:lnTo>
                    <a:pt x="15" y="14530"/>
                  </a:lnTo>
                  <a:lnTo>
                    <a:pt x="29" y="14572"/>
                  </a:lnTo>
                  <a:lnTo>
                    <a:pt x="57" y="14614"/>
                  </a:lnTo>
                  <a:lnTo>
                    <a:pt x="85" y="14657"/>
                  </a:lnTo>
                  <a:lnTo>
                    <a:pt x="170" y="14699"/>
                  </a:lnTo>
                  <a:lnTo>
                    <a:pt x="268" y="14727"/>
                  </a:lnTo>
                  <a:lnTo>
                    <a:pt x="353" y="14713"/>
                  </a:lnTo>
                  <a:lnTo>
                    <a:pt x="409" y="14699"/>
                  </a:lnTo>
                  <a:lnTo>
                    <a:pt x="452" y="14671"/>
                  </a:lnTo>
                  <a:lnTo>
                    <a:pt x="494" y="14642"/>
                  </a:lnTo>
                  <a:lnTo>
                    <a:pt x="522" y="14586"/>
                  </a:lnTo>
                  <a:lnTo>
                    <a:pt x="705" y="14276"/>
                  </a:lnTo>
                  <a:lnTo>
                    <a:pt x="846" y="13952"/>
                  </a:lnTo>
                  <a:lnTo>
                    <a:pt x="973" y="13628"/>
                  </a:lnTo>
                  <a:lnTo>
                    <a:pt x="1086" y="13290"/>
                  </a:lnTo>
                  <a:lnTo>
                    <a:pt x="1156" y="12937"/>
                  </a:lnTo>
                  <a:lnTo>
                    <a:pt x="1227" y="12599"/>
                  </a:lnTo>
                  <a:lnTo>
                    <a:pt x="1269" y="12247"/>
                  </a:lnTo>
                  <a:lnTo>
                    <a:pt x="1297" y="11880"/>
                  </a:lnTo>
                  <a:lnTo>
                    <a:pt x="1311" y="11528"/>
                  </a:lnTo>
                  <a:lnTo>
                    <a:pt x="1325" y="11162"/>
                  </a:lnTo>
                  <a:lnTo>
                    <a:pt x="1311" y="10443"/>
                  </a:lnTo>
                  <a:lnTo>
                    <a:pt x="1269" y="9020"/>
                  </a:lnTo>
                  <a:lnTo>
                    <a:pt x="1269" y="8470"/>
                  </a:lnTo>
                  <a:lnTo>
                    <a:pt x="1269" y="7906"/>
                  </a:lnTo>
                  <a:lnTo>
                    <a:pt x="1297" y="7343"/>
                  </a:lnTo>
                  <a:lnTo>
                    <a:pt x="1325" y="6779"/>
                  </a:lnTo>
                  <a:lnTo>
                    <a:pt x="1368" y="6229"/>
                  </a:lnTo>
                  <a:lnTo>
                    <a:pt x="1424" y="5666"/>
                  </a:lnTo>
                  <a:lnTo>
                    <a:pt x="1537" y="4538"/>
                  </a:lnTo>
                  <a:lnTo>
                    <a:pt x="1678" y="3411"/>
                  </a:lnTo>
                  <a:lnTo>
                    <a:pt x="1819" y="2298"/>
                  </a:lnTo>
                  <a:lnTo>
                    <a:pt x="1959" y="1184"/>
                  </a:lnTo>
                  <a:lnTo>
                    <a:pt x="2086" y="71"/>
                  </a:lnTo>
                  <a:lnTo>
                    <a:pt x="2072" y="43"/>
                  </a:lnTo>
                  <a:lnTo>
                    <a:pt x="2058" y="15"/>
                  </a:lnTo>
                  <a:lnTo>
                    <a:pt x="2044"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6" name="Google Shape;1896;p38">
              <a:extLst>
                <a:ext uri="{FF2B5EF4-FFF2-40B4-BE49-F238E27FC236}">
                  <a16:creationId xmlns:a16="http://schemas.microsoft.com/office/drawing/2014/main" id="{83924A9A-021E-724F-DB97-E691D1DEB4DF}"/>
                </a:ext>
              </a:extLst>
            </p:cNvPr>
            <p:cNvSpPr/>
            <p:nvPr/>
          </p:nvSpPr>
          <p:spPr>
            <a:xfrm>
              <a:off x="7594168" y="1211792"/>
              <a:ext cx="99701" cy="391676"/>
            </a:xfrm>
            <a:custGeom>
              <a:avLst/>
              <a:gdLst/>
              <a:ahLst/>
              <a:cxnLst/>
              <a:rect l="l" t="t" r="r" b="b"/>
              <a:pathLst>
                <a:path w="3763" h="14783" extrusionOk="0">
                  <a:moveTo>
                    <a:pt x="3537" y="0"/>
                  </a:moveTo>
                  <a:lnTo>
                    <a:pt x="3509" y="14"/>
                  </a:lnTo>
                  <a:lnTo>
                    <a:pt x="3495" y="14"/>
                  </a:lnTo>
                  <a:lnTo>
                    <a:pt x="3481" y="43"/>
                  </a:lnTo>
                  <a:lnTo>
                    <a:pt x="3481" y="71"/>
                  </a:lnTo>
                  <a:lnTo>
                    <a:pt x="3509" y="1015"/>
                  </a:lnTo>
                  <a:lnTo>
                    <a:pt x="3509" y="1959"/>
                  </a:lnTo>
                  <a:lnTo>
                    <a:pt x="3467" y="2889"/>
                  </a:lnTo>
                  <a:lnTo>
                    <a:pt x="3410" y="3819"/>
                  </a:lnTo>
                  <a:lnTo>
                    <a:pt x="3312" y="4763"/>
                  </a:lnTo>
                  <a:lnTo>
                    <a:pt x="3171" y="5679"/>
                  </a:lnTo>
                  <a:lnTo>
                    <a:pt x="3100" y="6144"/>
                  </a:lnTo>
                  <a:lnTo>
                    <a:pt x="3016" y="6609"/>
                  </a:lnTo>
                  <a:lnTo>
                    <a:pt x="2917" y="7075"/>
                  </a:lnTo>
                  <a:lnTo>
                    <a:pt x="2804" y="7540"/>
                  </a:lnTo>
                  <a:lnTo>
                    <a:pt x="2692" y="8005"/>
                  </a:lnTo>
                  <a:lnTo>
                    <a:pt x="2565" y="8456"/>
                  </a:lnTo>
                  <a:lnTo>
                    <a:pt x="2424" y="8907"/>
                  </a:lnTo>
                  <a:lnTo>
                    <a:pt x="2269" y="9343"/>
                  </a:lnTo>
                  <a:lnTo>
                    <a:pt x="2114" y="9780"/>
                  </a:lnTo>
                  <a:lnTo>
                    <a:pt x="1931" y="10217"/>
                  </a:lnTo>
                  <a:lnTo>
                    <a:pt x="1578" y="11063"/>
                  </a:lnTo>
                  <a:lnTo>
                    <a:pt x="1184" y="11908"/>
                  </a:lnTo>
                  <a:lnTo>
                    <a:pt x="789" y="12754"/>
                  </a:lnTo>
                  <a:lnTo>
                    <a:pt x="395" y="13585"/>
                  </a:lnTo>
                  <a:lnTo>
                    <a:pt x="14" y="14445"/>
                  </a:lnTo>
                  <a:lnTo>
                    <a:pt x="0" y="14529"/>
                  </a:lnTo>
                  <a:lnTo>
                    <a:pt x="0" y="14600"/>
                  </a:lnTo>
                  <a:lnTo>
                    <a:pt x="42" y="14684"/>
                  </a:lnTo>
                  <a:lnTo>
                    <a:pt x="85" y="14741"/>
                  </a:lnTo>
                  <a:lnTo>
                    <a:pt x="155" y="14769"/>
                  </a:lnTo>
                  <a:lnTo>
                    <a:pt x="212" y="14783"/>
                  </a:lnTo>
                  <a:lnTo>
                    <a:pt x="254" y="14783"/>
                  </a:lnTo>
                  <a:lnTo>
                    <a:pt x="296" y="14769"/>
                  </a:lnTo>
                  <a:lnTo>
                    <a:pt x="324" y="14741"/>
                  </a:lnTo>
                  <a:lnTo>
                    <a:pt x="352" y="14712"/>
                  </a:lnTo>
                  <a:lnTo>
                    <a:pt x="648" y="14346"/>
                  </a:lnTo>
                  <a:lnTo>
                    <a:pt x="930" y="13966"/>
                  </a:lnTo>
                  <a:lnTo>
                    <a:pt x="1198" y="13571"/>
                  </a:lnTo>
                  <a:lnTo>
                    <a:pt x="1452" y="13176"/>
                  </a:lnTo>
                  <a:lnTo>
                    <a:pt x="1691" y="12754"/>
                  </a:lnTo>
                  <a:lnTo>
                    <a:pt x="1903" y="12345"/>
                  </a:lnTo>
                  <a:lnTo>
                    <a:pt x="2114" y="11908"/>
                  </a:lnTo>
                  <a:lnTo>
                    <a:pt x="2311" y="11471"/>
                  </a:lnTo>
                  <a:lnTo>
                    <a:pt x="2480" y="11020"/>
                  </a:lnTo>
                  <a:lnTo>
                    <a:pt x="2649" y="10569"/>
                  </a:lnTo>
                  <a:lnTo>
                    <a:pt x="2804" y="10118"/>
                  </a:lnTo>
                  <a:lnTo>
                    <a:pt x="2945" y="9653"/>
                  </a:lnTo>
                  <a:lnTo>
                    <a:pt x="3072" y="9174"/>
                  </a:lnTo>
                  <a:lnTo>
                    <a:pt x="3185" y="8709"/>
                  </a:lnTo>
                  <a:lnTo>
                    <a:pt x="3298" y="8230"/>
                  </a:lnTo>
                  <a:lnTo>
                    <a:pt x="3382" y="7737"/>
                  </a:lnTo>
                  <a:lnTo>
                    <a:pt x="3467" y="7258"/>
                  </a:lnTo>
                  <a:lnTo>
                    <a:pt x="3537" y="6764"/>
                  </a:lnTo>
                  <a:lnTo>
                    <a:pt x="3608" y="6285"/>
                  </a:lnTo>
                  <a:lnTo>
                    <a:pt x="3650" y="5792"/>
                  </a:lnTo>
                  <a:lnTo>
                    <a:pt x="3692" y="5299"/>
                  </a:lnTo>
                  <a:lnTo>
                    <a:pt x="3720" y="4820"/>
                  </a:lnTo>
                  <a:lnTo>
                    <a:pt x="3749" y="4327"/>
                  </a:lnTo>
                  <a:lnTo>
                    <a:pt x="3763" y="3833"/>
                  </a:lnTo>
                  <a:lnTo>
                    <a:pt x="3763" y="2875"/>
                  </a:lnTo>
                  <a:lnTo>
                    <a:pt x="3735" y="1917"/>
                  </a:lnTo>
                  <a:lnTo>
                    <a:pt x="3678" y="987"/>
                  </a:lnTo>
                  <a:lnTo>
                    <a:pt x="3608" y="71"/>
                  </a:lnTo>
                  <a:lnTo>
                    <a:pt x="3594" y="43"/>
                  </a:lnTo>
                  <a:lnTo>
                    <a:pt x="3580" y="14"/>
                  </a:lnTo>
                  <a:lnTo>
                    <a:pt x="3537"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7" name="Google Shape;1897;p38">
              <a:extLst>
                <a:ext uri="{FF2B5EF4-FFF2-40B4-BE49-F238E27FC236}">
                  <a16:creationId xmlns:a16="http://schemas.microsoft.com/office/drawing/2014/main" id="{8B96B0B1-9F6D-03C7-A8C9-6DD072847E84}"/>
                </a:ext>
              </a:extLst>
            </p:cNvPr>
            <p:cNvSpPr/>
            <p:nvPr/>
          </p:nvSpPr>
          <p:spPr>
            <a:xfrm>
              <a:off x="7660245" y="1211792"/>
              <a:ext cx="127335" cy="386085"/>
            </a:xfrm>
            <a:custGeom>
              <a:avLst/>
              <a:gdLst/>
              <a:ahLst/>
              <a:cxnLst/>
              <a:rect l="l" t="t" r="r" b="b"/>
              <a:pathLst>
                <a:path w="4806" h="14572" extrusionOk="0">
                  <a:moveTo>
                    <a:pt x="3566" y="0"/>
                  </a:moveTo>
                  <a:lnTo>
                    <a:pt x="3552" y="14"/>
                  </a:lnTo>
                  <a:lnTo>
                    <a:pt x="3523" y="43"/>
                  </a:lnTo>
                  <a:lnTo>
                    <a:pt x="3509" y="71"/>
                  </a:lnTo>
                  <a:lnTo>
                    <a:pt x="3523" y="99"/>
                  </a:lnTo>
                  <a:lnTo>
                    <a:pt x="3721" y="578"/>
                  </a:lnTo>
                  <a:lnTo>
                    <a:pt x="3904" y="1057"/>
                  </a:lnTo>
                  <a:lnTo>
                    <a:pt x="4045" y="1522"/>
                  </a:lnTo>
                  <a:lnTo>
                    <a:pt x="4172" y="2001"/>
                  </a:lnTo>
                  <a:lnTo>
                    <a:pt x="4270" y="2480"/>
                  </a:lnTo>
                  <a:lnTo>
                    <a:pt x="4341" y="2946"/>
                  </a:lnTo>
                  <a:lnTo>
                    <a:pt x="4383" y="3425"/>
                  </a:lnTo>
                  <a:lnTo>
                    <a:pt x="4411" y="3890"/>
                  </a:lnTo>
                  <a:lnTo>
                    <a:pt x="4425" y="4355"/>
                  </a:lnTo>
                  <a:lnTo>
                    <a:pt x="4411" y="4820"/>
                  </a:lnTo>
                  <a:lnTo>
                    <a:pt x="4369" y="5285"/>
                  </a:lnTo>
                  <a:lnTo>
                    <a:pt x="4313" y="5750"/>
                  </a:lnTo>
                  <a:lnTo>
                    <a:pt x="4242" y="6215"/>
                  </a:lnTo>
                  <a:lnTo>
                    <a:pt x="4144" y="6666"/>
                  </a:lnTo>
                  <a:lnTo>
                    <a:pt x="4031" y="7117"/>
                  </a:lnTo>
                  <a:lnTo>
                    <a:pt x="3904" y="7568"/>
                  </a:lnTo>
                  <a:lnTo>
                    <a:pt x="3749" y="8019"/>
                  </a:lnTo>
                  <a:lnTo>
                    <a:pt x="3594" y="8456"/>
                  </a:lnTo>
                  <a:lnTo>
                    <a:pt x="3411" y="8892"/>
                  </a:lnTo>
                  <a:lnTo>
                    <a:pt x="3228" y="9329"/>
                  </a:lnTo>
                  <a:lnTo>
                    <a:pt x="3016" y="9752"/>
                  </a:lnTo>
                  <a:lnTo>
                    <a:pt x="2805" y="10189"/>
                  </a:lnTo>
                  <a:lnTo>
                    <a:pt x="2565" y="10612"/>
                  </a:lnTo>
                  <a:lnTo>
                    <a:pt x="2326" y="11020"/>
                  </a:lnTo>
                  <a:lnTo>
                    <a:pt x="2072" y="11429"/>
                  </a:lnTo>
                  <a:lnTo>
                    <a:pt x="1818" y="11838"/>
                  </a:lnTo>
                  <a:lnTo>
                    <a:pt x="1537" y="12246"/>
                  </a:lnTo>
                  <a:lnTo>
                    <a:pt x="1269" y="12641"/>
                  </a:lnTo>
                  <a:lnTo>
                    <a:pt x="973" y="13021"/>
                  </a:lnTo>
                  <a:lnTo>
                    <a:pt x="677" y="13402"/>
                  </a:lnTo>
                  <a:lnTo>
                    <a:pt x="367" y="13782"/>
                  </a:lnTo>
                  <a:lnTo>
                    <a:pt x="57" y="14149"/>
                  </a:lnTo>
                  <a:lnTo>
                    <a:pt x="29" y="14205"/>
                  </a:lnTo>
                  <a:lnTo>
                    <a:pt x="15" y="14247"/>
                  </a:lnTo>
                  <a:lnTo>
                    <a:pt x="0" y="14290"/>
                  </a:lnTo>
                  <a:lnTo>
                    <a:pt x="0" y="14346"/>
                  </a:lnTo>
                  <a:lnTo>
                    <a:pt x="0" y="14388"/>
                  </a:lnTo>
                  <a:lnTo>
                    <a:pt x="15" y="14431"/>
                  </a:lnTo>
                  <a:lnTo>
                    <a:pt x="71" y="14501"/>
                  </a:lnTo>
                  <a:lnTo>
                    <a:pt x="141" y="14557"/>
                  </a:lnTo>
                  <a:lnTo>
                    <a:pt x="184" y="14572"/>
                  </a:lnTo>
                  <a:lnTo>
                    <a:pt x="268" y="14572"/>
                  </a:lnTo>
                  <a:lnTo>
                    <a:pt x="325" y="14557"/>
                  </a:lnTo>
                  <a:lnTo>
                    <a:pt x="367" y="14543"/>
                  </a:lnTo>
                  <a:lnTo>
                    <a:pt x="409" y="14501"/>
                  </a:lnTo>
                  <a:lnTo>
                    <a:pt x="776" y="14177"/>
                  </a:lnTo>
                  <a:lnTo>
                    <a:pt x="1128" y="13825"/>
                  </a:lnTo>
                  <a:lnTo>
                    <a:pt x="1466" y="13458"/>
                  </a:lnTo>
                  <a:lnTo>
                    <a:pt x="1804" y="13078"/>
                  </a:lnTo>
                  <a:lnTo>
                    <a:pt x="2114" y="12697"/>
                  </a:lnTo>
                  <a:lnTo>
                    <a:pt x="2410" y="12289"/>
                  </a:lnTo>
                  <a:lnTo>
                    <a:pt x="2678" y="11880"/>
                  </a:lnTo>
                  <a:lnTo>
                    <a:pt x="2946" y="11443"/>
                  </a:lnTo>
                  <a:lnTo>
                    <a:pt x="3199" y="11006"/>
                  </a:lnTo>
                  <a:lnTo>
                    <a:pt x="3425" y="10569"/>
                  </a:lnTo>
                  <a:lnTo>
                    <a:pt x="3650" y="10118"/>
                  </a:lnTo>
                  <a:lnTo>
                    <a:pt x="3848" y="9653"/>
                  </a:lnTo>
                  <a:lnTo>
                    <a:pt x="4017" y="9188"/>
                  </a:lnTo>
                  <a:lnTo>
                    <a:pt x="4186" y="8709"/>
                  </a:lnTo>
                  <a:lnTo>
                    <a:pt x="4327" y="8230"/>
                  </a:lnTo>
                  <a:lnTo>
                    <a:pt x="4454" y="7751"/>
                  </a:lnTo>
                  <a:lnTo>
                    <a:pt x="4566" y="7272"/>
                  </a:lnTo>
                  <a:lnTo>
                    <a:pt x="4651" y="6779"/>
                  </a:lnTo>
                  <a:lnTo>
                    <a:pt x="4721" y="6285"/>
                  </a:lnTo>
                  <a:lnTo>
                    <a:pt x="4764" y="5792"/>
                  </a:lnTo>
                  <a:lnTo>
                    <a:pt x="4792" y="5299"/>
                  </a:lnTo>
                  <a:lnTo>
                    <a:pt x="4806" y="4806"/>
                  </a:lnTo>
                  <a:lnTo>
                    <a:pt x="4778" y="4312"/>
                  </a:lnTo>
                  <a:lnTo>
                    <a:pt x="4750" y="3819"/>
                  </a:lnTo>
                  <a:lnTo>
                    <a:pt x="4693" y="3326"/>
                  </a:lnTo>
                  <a:lnTo>
                    <a:pt x="4609" y="2847"/>
                  </a:lnTo>
                  <a:lnTo>
                    <a:pt x="4510" y="2354"/>
                  </a:lnTo>
                  <a:lnTo>
                    <a:pt x="4383" y="1875"/>
                  </a:lnTo>
                  <a:lnTo>
                    <a:pt x="4228" y="1409"/>
                  </a:lnTo>
                  <a:lnTo>
                    <a:pt x="4045" y="944"/>
                  </a:lnTo>
                  <a:lnTo>
                    <a:pt x="3848" y="479"/>
                  </a:lnTo>
                  <a:lnTo>
                    <a:pt x="3622" y="28"/>
                  </a:lnTo>
                  <a:lnTo>
                    <a:pt x="3608" y="14"/>
                  </a:lnTo>
                  <a:lnTo>
                    <a:pt x="3594"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8" name="Google Shape;1898;p38">
              <a:extLst>
                <a:ext uri="{FF2B5EF4-FFF2-40B4-BE49-F238E27FC236}">
                  <a16:creationId xmlns:a16="http://schemas.microsoft.com/office/drawing/2014/main" id="{8AE5547A-EF37-9936-DE81-C0F8E3A5F16B}"/>
                </a:ext>
              </a:extLst>
            </p:cNvPr>
            <p:cNvSpPr/>
            <p:nvPr/>
          </p:nvSpPr>
          <p:spPr>
            <a:xfrm>
              <a:off x="7623285" y="1291303"/>
              <a:ext cx="215457" cy="355483"/>
            </a:xfrm>
            <a:custGeom>
              <a:avLst/>
              <a:gdLst/>
              <a:ahLst/>
              <a:cxnLst/>
              <a:rect l="l" t="t" r="r" b="b"/>
              <a:pathLst>
                <a:path w="8132" h="13417" extrusionOk="0">
                  <a:moveTo>
                    <a:pt x="7723" y="1"/>
                  </a:moveTo>
                  <a:lnTo>
                    <a:pt x="7681" y="29"/>
                  </a:lnTo>
                  <a:lnTo>
                    <a:pt x="7666" y="43"/>
                  </a:lnTo>
                  <a:lnTo>
                    <a:pt x="7666" y="71"/>
                  </a:lnTo>
                  <a:lnTo>
                    <a:pt x="7765" y="593"/>
                  </a:lnTo>
                  <a:lnTo>
                    <a:pt x="7836" y="1114"/>
                  </a:lnTo>
                  <a:lnTo>
                    <a:pt x="7892" y="1636"/>
                  </a:lnTo>
                  <a:lnTo>
                    <a:pt x="7920" y="2143"/>
                  </a:lnTo>
                  <a:lnTo>
                    <a:pt x="7920" y="2664"/>
                  </a:lnTo>
                  <a:lnTo>
                    <a:pt x="7906" y="3172"/>
                  </a:lnTo>
                  <a:lnTo>
                    <a:pt x="7864" y="3665"/>
                  </a:lnTo>
                  <a:lnTo>
                    <a:pt x="7793" y="4172"/>
                  </a:lnTo>
                  <a:lnTo>
                    <a:pt x="7709" y="4665"/>
                  </a:lnTo>
                  <a:lnTo>
                    <a:pt x="7596" y="5159"/>
                  </a:lnTo>
                  <a:lnTo>
                    <a:pt x="7469" y="5652"/>
                  </a:lnTo>
                  <a:lnTo>
                    <a:pt x="7314" y="6131"/>
                  </a:lnTo>
                  <a:lnTo>
                    <a:pt x="7131" y="6610"/>
                  </a:lnTo>
                  <a:lnTo>
                    <a:pt x="6920" y="7089"/>
                  </a:lnTo>
                  <a:lnTo>
                    <a:pt x="6694" y="7554"/>
                  </a:lnTo>
                  <a:lnTo>
                    <a:pt x="6440" y="8033"/>
                  </a:lnTo>
                  <a:lnTo>
                    <a:pt x="6159" y="8484"/>
                  </a:lnTo>
                  <a:lnTo>
                    <a:pt x="5849" y="8921"/>
                  </a:lnTo>
                  <a:lnTo>
                    <a:pt x="5539" y="9316"/>
                  </a:lnTo>
                  <a:lnTo>
                    <a:pt x="5200" y="9696"/>
                  </a:lnTo>
                  <a:lnTo>
                    <a:pt x="4848" y="10049"/>
                  </a:lnTo>
                  <a:lnTo>
                    <a:pt x="4482" y="10387"/>
                  </a:lnTo>
                  <a:lnTo>
                    <a:pt x="4087" y="10697"/>
                  </a:lnTo>
                  <a:lnTo>
                    <a:pt x="3692" y="11007"/>
                  </a:lnTo>
                  <a:lnTo>
                    <a:pt x="3284" y="11289"/>
                  </a:lnTo>
                  <a:lnTo>
                    <a:pt x="2861" y="11556"/>
                  </a:lnTo>
                  <a:lnTo>
                    <a:pt x="2424" y="11810"/>
                  </a:lnTo>
                  <a:lnTo>
                    <a:pt x="1973" y="12050"/>
                  </a:lnTo>
                  <a:lnTo>
                    <a:pt x="1522" y="12289"/>
                  </a:lnTo>
                  <a:lnTo>
                    <a:pt x="1071" y="12515"/>
                  </a:lnTo>
                  <a:lnTo>
                    <a:pt x="127" y="12952"/>
                  </a:lnTo>
                  <a:lnTo>
                    <a:pt x="85" y="12980"/>
                  </a:lnTo>
                  <a:lnTo>
                    <a:pt x="43" y="13008"/>
                  </a:lnTo>
                  <a:lnTo>
                    <a:pt x="29" y="13050"/>
                  </a:lnTo>
                  <a:lnTo>
                    <a:pt x="0" y="13078"/>
                  </a:lnTo>
                  <a:lnTo>
                    <a:pt x="0" y="13163"/>
                  </a:lnTo>
                  <a:lnTo>
                    <a:pt x="29" y="13248"/>
                  </a:lnTo>
                  <a:lnTo>
                    <a:pt x="71" y="13318"/>
                  </a:lnTo>
                  <a:lnTo>
                    <a:pt x="141" y="13374"/>
                  </a:lnTo>
                  <a:lnTo>
                    <a:pt x="226" y="13403"/>
                  </a:lnTo>
                  <a:lnTo>
                    <a:pt x="268" y="13417"/>
                  </a:lnTo>
                  <a:lnTo>
                    <a:pt x="324" y="13403"/>
                  </a:lnTo>
                  <a:lnTo>
                    <a:pt x="592" y="13346"/>
                  </a:lnTo>
                  <a:lnTo>
                    <a:pt x="874" y="13290"/>
                  </a:lnTo>
                  <a:lnTo>
                    <a:pt x="1142" y="13219"/>
                  </a:lnTo>
                  <a:lnTo>
                    <a:pt x="1410" y="13135"/>
                  </a:lnTo>
                  <a:lnTo>
                    <a:pt x="1663" y="13050"/>
                  </a:lnTo>
                  <a:lnTo>
                    <a:pt x="1931" y="12952"/>
                  </a:lnTo>
                  <a:lnTo>
                    <a:pt x="2171" y="12853"/>
                  </a:lnTo>
                  <a:lnTo>
                    <a:pt x="2424" y="12740"/>
                  </a:lnTo>
                  <a:lnTo>
                    <a:pt x="2903" y="12501"/>
                  </a:lnTo>
                  <a:lnTo>
                    <a:pt x="3354" y="12233"/>
                  </a:lnTo>
                  <a:lnTo>
                    <a:pt x="3791" y="11937"/>
                  </a:lnTo>
                  <a:lnTo>
                    <a:pt x="4214" y="11613"/>
                  </a:lnTo>
                  <a:lnTo>
                    <a:pt x="4608" y="11275"/>
                  </a:lnTo>
                  <a:lnTo>
                    <a:pt x="4989" y="10908"/>
                  </a:lnTo>
                  <a:lnTo>
                    <a:pt x="5355" y="10528"/>
                  </a:lnTo>
                  <a:lnTo>
                    <a:pt x="5694" y="10133"/>
                  </a:lnTo>
                  <a:lnTo>
                    <a:pt x="6004" y="9710"/>
                  </a:lnTo>
                  <a:lnTo>
                    <a:pt x="6300" y="9274"/>
                  </a:lnTo>
                  <a:lnTo>
                    <a:pt x="6581" y="8823"/>
                  </a:lnTo>
                  <a:lnTo>
                    <a:pt x="6835" y="8358"/>
                  </a:lnTo>
                  <a:lnTo>
                    <a:pt x="7060" y="7878"/>
                  </a:lnTo>
                  <a:lnTo>
                    <a:pt x="7272" y="7385"/>
                  </a:lnTo>
                  <a:lnTo>
                    <a:pt x="7455" y="6878"/>
                  </a:lnTo>
                  <a:lnTo>
                    <a:pt x="7624" y="6371"/>
                  </a:lnTo>
                  <a:lnTo>
                    <a:pt x="7765" y="5863"/>
                  </a:lnTo>
                  <a:lnTo>
                    <a:pt x="7892" y="5328"/>
                  </a:lnTo>
                  <a:lnTo>
                    <a:pt x="7991" y="4806"/>
                  </a:lnTo>
                  <a:lnTo>
                    <a:pt x="8061" y="4271"/>
                  </a:lnTo>
                  <a:lnTo>
                    <a:pt x="8103" y="3735"/>
                  </a:lnTo>
                  <a:lnTo>
                    <a:pt x="8132" y="3200"/>
                  </a:lnTo>
                  <a:lnTo>
                    <a:pt x="8132" y="2664"/>
                  </a:lnTo>
                  <a:lnTo>
                    <a:pt x="8117" y="2129"/>
                  </a:lnTo>
                  <a:lnTo>
                    <a:pt x="8075" y="1607"/>
                  </a:lnTo>
                  <a:lnTo>
                    <a:pt x="8005" y="1072"/>
                  </a:lnTo>
                  <a:lnTo>
                    <a:pt x="7906" y="550"/>
                  </a:lnTo>
                  <a:lnTo>
                    <a:pt x="7793" y="43"/>
                  </a:lnTo>
                  <a:lnTo>
                    <a:pt x="7779" y="15"/>
                  </a:lnTo>
                  <a:lnTo>
                    <a:pt x="7765"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9" name="Google Shape;1899;p38">
              <a:extLst>
                <a:ext uri="{FF2B5EF4-FFF2-40B4-BE49-F238E27FC236}">
                  <a16:creationId xmlns:a16="http://schemas.microsoft.com/office/drawing/2014/main" id="{0E884FB7-FB9E-C808-4FED-0E023CE6780A}"/>
                </a:ext>
              </a:extLst>
            </p:cNvPr>
            <p:cNvSpPr/>
            <p:nvPr/>
          </p:nvSpPr>
          <p:spPr>
            <a:xfrm>
              <a:off x="7420921" y="1438799"/>
              <a:ext cx="376017" cy="244946"/>
            </a:xfrm>
            <a:custGeom>
              <a:avLst/>
              <a:gdLst/>
              <a:ahLst/>
              <a:cxnLst/>
              <a:rect l="l" t="t" r="r" b="b"/>
              <a:pathLst>
                <a:path w="14192" h="9245" extrusionOk="0">
                  <a:moveTo>
                    <a:pt x="2382" y="0"/>
                  </a:moveTo>
                  <a:lnTo>
                    <a:pt x="2086" y="28"/>
                  </a:lnTo>
                  <a:lnTo>
                    <a:pt x="1804" y="43"/>
                  </a:lnTo>
                  <a:lnTo>
                    <a:pt x="1508" y="85"/>
                  </a:lnTo>
                  <a:lnTo>
                    <a:pt x="1226" y="127"/>
                  </a:lnTo>
                  <a:lnTo>
                    <a:pt x="945" y="183"/>
                  </a:lnTo>
                  <a:lnTo>
                    <a:pt x="677" y="240"/>
                  </a:lnTo>
                  <a:lnTo>
                    <a:pt x="395" y="324"/>
                  </a:lnTo>
                  <a:lnTo>
                    <a:pt x="141" y="409"/>
                  </a:lnTo>
                  <a:lnTo>
                    <a:pt x="85" y="423"/>
                  </a:lnTo>
                  <a:lnTo>
                    <a:pt x="43" y="465"/>
                  </a:lnTo>
                  <a:lnTo>
                    <a:pt x="15" y="508"/>
                  </a:lnTo>
                  <a:lnTo>
                    <a:pt x="0" y="564"/>
                  </a:lnTo>
                  <a:lnTo>
                    <a:pt x="0" y="620"/>
                  </a:lnTo>
                  <a:lnTo>
                    <a:pt x="15" y="663"/>
                  </a:lnTo>
                  <a:lnTo>
                    <a:pt x="43" y="705"/>
                  </a:lnTo>
                  <a:lnTo>
                    <a:pt x="85" y="747"/>
                  </a:lnTo>
                  <a:lnTo>
                    <a:pt x="494" y="959"/>
                  </a:lnTo>
                  <a:lnTo>
                    <a:pt x="902" y="1156"/>
                  </a:lnTo>
                  <a:lnTo>
                    <a:pt x="1311" y="1353"/>
                  </a:lnTo>
                  <a:lnTo>
                    <a:pt x="1720" y="1522"/>
                  </a:lnTo>
                  <a:lnTo>
                    <a:pt x="2565" y="1860"/>
                  </a:lnTo>
                  <a:lnTo>
                    <a:pt x="3425" y="2185"/>
                  </a:lnTo>
                  <a:lnTo>
                    <a:pt x="4270" y="2495"/>
                  </a:lnTo>
                  <a:lnTo>
                    <a:pt x="5130" y="2833"/>
                  </a:lnTo>
                  <a:lnTo>
                    <a:pt x="5539" y="3002"/>
                  </a:lnTo>
                  <a:lnTo>
                    <a:pt x="5961" y="3185"/>
                  </a:lnTo>
                  <a:lnTo>
                    <a:pt x="6370" y="3368"/>
                  </a:lnTo>
                  <a:lnTo>
                    <a:pt x="6779" y="3580"/>
                  </a:lnTo>
                  <a:lnTo>
                    <a:pt x="7244" y="3833"/>
                  </a:lnTo>
                  <a:lnTo>
                    <a:pt x="7709" y="4087"/>
                  </a:lnTo>
                  <a:lnTo>
                    <a:pt x="8160" y="4369"/>
                  </a:lnTo>
                  <a:lnTo>
                    <a:pt x="8597" y="4651"/>
                  </a:lnTo>
                  <a:lnTo>
                    <a:pt x="9019" y="4961"/>
                  </a:lnTo>
                  <a:lnTo>
                    <a:pt x="9428" y="5271"/>
                  </a:lnTo>
                  <a:lnTo>
                    <a:pt x="9823" y="5623"/>
                  </a:lnTo>
                  <a:lnTo>
                    <a:pt x="10217" y="5989"/>
                  </a:lnTo>
                  <a:lnTo>
                    <a:pt x="10386" y="6159"/>
                  </a:lnTo>
                  <a:lnTo>
                    <a:pt x="10541" y="6342"/>
                  </a:lnTo>
                  <a:lnTo>
                    <a:pt x="10696" y="6539"/>
                  </a:lnTo>
                  <a:lnTo>
                    <a:pt x="10851" y="6736"/>
                  </a:lnTo>
                  <a:lnTo>
                    <a:pt x="11133" y="7131"/>
                  </a:lnTo>
                  <a:lnTo>
                    <a:pt x="11401" y="7540"/>
                  </a:lnTo>
                  <a:lnTo>
                    <a:pt x="11683" y="7948"/>
                  </a:lnTo>
                  <a:lnTo>
                    <a:pt x="11965" y="8329"/>
                  </a:lnTo>
                  <a:lnTo>
                    <a:pt x="12120" y="8512"/>
                  </a:lnTo>
                  <a:lnTo>
                    <a:pt x="12289" y="8681"/>
                  </a:lnTo>
                  <a:lnTo>
                    <a:pt x="12458" y="8850"/>
                  </a:lnTo>
                  <a:lnTo>
                    <a:pt x="12641" y="9005"/>
                  </a:lnTo>
                  <a:lnTo>
                    <a:pt x="12740" y="9076"/>
                  </a:lnTo>
                  <a:lnTo>
                    <a:pt x="12838" y="9132"/>
                  </a:lnTo>
                  <a:lnTo>
                    <a:pt x="12951" y="9174"/>
                  </a:lnTo>
                  <a:lnTo>
                    <a:pt x="13064" y="9202"/>
                  </a:lnTo>
                  <a:lnTo>
                    <a:pt x="13177" y="9231"/>
                  </a:lnTo>
                  <a:lnTo>
                    <a:pt x="13289" y="9245"/>
                  </a:lnTo>
                  <a:lnTo>
                    <a:pt x="13402" y="9245"/>
                  </a:lnTo>
                  <a:lnTo>
                    <a:pt x="13515" y="9231"/>
                  </a:lnTo>
                  <a:lnTo>
                    <a:pt x="13627" y="9202"/>
                  </a:lnTo>
                  <a:lnTo>
                    <a:pt x="13726" y="9160"/>
                  </a:lnTo>
                  <a:lnTo>
                    <a:pt x="13825" y="9104"/>
                  </a:lnTo>
                  <a:lnTo>
                    <a:pt x="13909" y="9047"/>
                  </a:lnTo>
                  <a:lnTo>
                    <a:pt x="13994" y="8963"/>
                  </a:lnTo>
                  <a:lnTo>
                    <a:pt x="14050" y="8864"/>
                  </a:lnTo>
                  <a:lnTo>
                    <a:pt x="14107" y="8752"/>
                  </a:lnTo>
                  <a:lnTo>
                    <a:pt x="14135" y="8625"/>
                  </a:lnTo>
                  <a:lnTo>
                    <a:pt x="14163" y="8343"/>
                  </a:lnTo>
                  <a:lnTo>
                    <a:pt x="14191" y="8061"/>
                  </a:lnTo>
                  <a:lnTo>
                    <a:pt x="14177" y="7793"/>
                  </a:lnTo>
                  <a:lnTo>
                    <a:pt x="14163" y="7525"/>
                  </a:lnTo>
                  <a:lnTo>
                    <a:pt x="14121" y="7258"/>
                  </a:lnTo>
                  <a:lnTo>
                    <a:pt x="14064" y="6990"/>
                  </a:lnTo>
                  <a:lnTo>
                    <a:pt x="13980" y="6736"/>
                  </a:lnTo>
                  <a:lnTo>
                    <a:pt x="13895" y="6483"/>
                  </a:lnTo>
                  <a:lnTo>
                    <a:pt x="13783" y="6229"/>
                  </a:lnTo>
                  <a:lnTo>
                    <a:pt x="13670" y="5975"/>
                  </a:lnTo>
                  <a:lnTo>
                    <a:pt x="13529" y="5736"/>
                  </a:lnTo>
                  <a:lnTo>
                    <a:pt x="13388" y="5496"/>
                  </a:lnTo>
                  <a:lnTo>
                    <a:pt x="13233" y="5257"/>
                  </a:lnTo>
                  <a:lnTo>
                    <a:pt x="13064" y="5031"/>
                  </a:lnTo>
                  <a:lnTo>
                    <a:pt x="12881" y="4806"/>
                  </a:lnTo>
                  <a:lnTo>
                    <a:pt x="12697" y="4580"/>
                  </a:lnTo>
                  <a:lnTo>
                    <a:pt x="12500" y="4369"/>
                  </a:lnTo>
                  <a:lnTo>
                    <a:pt x="12303" y="4157"/>
                  </a:lnTo>
                  <a:lnTo>
                    <a:pt x="11880" y="3749"/>
                  </a:lnTo>
                  <a:lnTo>
                    <a:pt x="11429" y="3354"/>
                  </a:lnTo>
                  <a:lnTo>
                    <a:pt x="10978" y="2988"/>
                  </a:lnTo>
                  <a:lnTo>
                    <a:pt x="10527" y="2650"/>
                  </a:lnTo>
                  <a:lnTo>
                    <a:pt x="10062" y="2325"/>
                  </a:lnTo>
                  <a:lnTo>
                    <a:pt x="9611" y="2030"/>
                  </a:lnTo>
                  <a:lnTo>
                    <a:pt x="9174" y="1762"/>
                  </a:lnTo>
                  <a:lnTo>
                    <a:pt x="8695" y="1494"/>
                  </a:lnTo>
                  <a:lnTo>
                    <a:pt x="8188" y="1240"/>
                  </a:lnTo>
                  <a:lnTo>
                    <a:pt x="7652" y="1001"/>
                  </a:lnTo>
                  <a:lnTo>
                    <a:pt x="7103" y="789"/>
                  </a:lnTo>
                  <a:lnTo>
                    <a:pt x="6539" y="592"/>
                  </a:lnTo>
                  <a:lnTo>
                    <a:pt x="5961" y="423"/>
                  </a:lnTo>
                  <a:lnTo>
                    <a:pt x="5370" y="282"/>
                  </a:lnTo>
                  <a:lnTo>
                    <a:pt x="4778" y="169"/>
                  </a:lnTo>
                  <a:lnTo>
                    <a:pt x="4172" y="85"/>
                  </a:lnTo>
                  <a:lnTo>
                    <a:pt x="3566" y="28"/>
                  </a:lnTo>
                  <a:lnTo>
                    <a:pt x="2974" y="0"/>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0" name="Google Shape;1900;p38">
              <a:extLst>
                <a:ext uri="{FF2B5EF4-FFF2-40B4-BE49-F238E27FC236}">
                  <a16:creationId xmlns:a16="http://schemas.microsoft.com/office/drawing/2014/main" id="{2561BA9F-AD3A-F00E-3ED2-15253834A974}"/>
                </a:ext>
              </a:extLst>
            </p:cNvPr>
            <p:cNvSpPr/>
            <p:nvPr/>
          </p:nvSpPr>
          <p:spPr>
            <a:xfrm>
              <a:off x="6645826" y="1438057"/>
              <a:ext cx="1244099" cy="1031265"/>
            </a:xfrm>
            <a:custGeom>
              <a:avLst/>
              <a:gdLst/>
              <a:ahLst/>
              <a:cxnLst/>
              <a:rect l="l" t="t" r="r" b="b"/>
              <a:pathLst>
                <a:path w="46956" h="38923" extrusionOk="0">
                  <a:moveTo>
                    <a:pt x="21646" y="0"/>
                  </a:moveTo>
                  <a:lnTo>
                    <a:pt x="20927" y="14"/>
                  </a:lnTo>
                  <a:lnTo>
                    <a:pt x="20180" y="42"/>
                  </a:lnTo>
                  <a:lnTo>
                    <a:pt x="19405" y="85"/>
                  </a:lnTo>
                  <a:lnTo>
                    <a:pt x="18602" y="141"/>
                  </a:lnTo>
                  <a:lnTo>
                    <a:pt x="17784" y="226"/>
                  </a:lnTo>
                  <a:lnTo>
                    <a:pt x="16953" y="338"/>
                  </a:lnTo>
                  <a:lnTo>
                    <a:pt x="16107" y="465"/>
                  </a:lnTo>
                  <a:lnTo>
                    <a:pt x="15248" y="620"/>
                  </a:lnTo>
                  <a:lnTo>
                    <a:pt x="14374" y="803"/>
                  </a:lnTo>
                  <a:lnTo>
                    <a:pt x="13500" y="1015"/>
                  </a:lnTo>
                  <a:lnTo>
                    <a:pt x="12627" y="1254"/>
                  </a:lnTo>
                  <a:lnTo>
                    <a:pt x="11753" y="1522"/>
                  </a:lnTo>
                  <a:lnTo>
                    <a:pt x="11316" y="1677"/>
                  </a:lnTo>
                  <a:lnTo>
                    <a:pt x="10879" y="1832"/>
                  </a:lnTo>
                  <a:lnTo>
                    <a:pt x="10442" y="2001"/>
                  </a:lnTo>
                  <a:lnTo>
                    <a:pt x="10020" y="2170"/>
                  </a:lnTo>
                  <a:lnTo>
                    <a:pt x="9583" y="2353"/>
                  </a:lnTo>
                  <a:lnTo>
                    <a:pt x="9160" y="2551"/>
                  </a:lnTo>
                  <a:lnTo>
                    <a:pt x="8737" y="2748"/>
                  </a:lnTo>
                  <a:lnTo>
                    <a:pt x="8315" y="2959"/>
                  </a:lnTo>
                  <a:lnTo>
                    <a:pt x="7906" y="3185"/>
                  </a:lnTo>
                  <a:lnTo>
                    <a:pt x="7497" y="3424"/>
                  </a:lnTo>
                  <a:lnTo>
                    <a:pt x="7089" y="3664"/>
                  </a:lnTo>
                  <a:lnTo>
                    <a:pt x="6694" y="3918"/>
                  </a:lnTo>
                  <a:lnTo>
                    <a:pt x="6299" y="4185"/>
                  </a:lnTo>
                  <a:lnTo>
                    <a:pt x="5905" y="4467"/>
                  </a:lnTo>
                  <a:lnTo>
                    <a:pt x="5524" y="4749"/>
                  </a:lnTo>
                  <a:lnTo>
                    <a:pt x="5158" y="5045"/>
                  </a:lnTo>
                  <a:lnTo>
                    <a:pt x="4792" y="5355"/>
                  </a:lnTo>
                  <a:lnTo>
                    <a:pt x="4425" y="5679"/>
                  </a:lnTo>
                  <a:lnTo>
                    <a:pt x="4073" y="6017"/>
                  </a:lnTo>
                  <a:lnTo>
                    <a:pt x="3735" y="6356"/>
                  </a:lnTo>
                  <a:lnTo>
                    <a:pt x="3396" y="6722"/>
                  </a:lnTo>
                  <a:lnTo>
                    <a:pt x="3072" y="7088"/>
                  </a:lnTo>
                  <a:lnTo>
                    <a:pt x="2748" y="7483"/>
                  </a:lnTo>
                  <a:lnTo>
                    <a:pt x="2438" y="7878"/>
                  </a:lnTo>
                  <a:lnTo>
                    <a:pt x="2142" y="8286"/>
                  </a:lnTo>
                  <a:lnTo>
                    <a:pt x="1860" y="8709"/>
                  </a:lnTo>
                  <a:lnTo>
                    <a:pt x="1579" y="9146"/>
                  </a:lnTo>
                  <a:lnTo>
                    <a:pt x="1325" y="9597"/>
                  </a:lnTo>
                  <a:lnTo>
                    <a:pt x="1071" y="10076"/>
                  </a:lnTo>
                  <a:lnTo>
                    <a:pt x="832" y="10555"/>
                  </a:lnTo>
                  <a:lnTo>
                    <a:pt x="592" y="11048"/>
                  </a:lnTo>
                  <a:lnTo>
                    <a:pt x="381" y="11556"/>
                  </a:lnTo>
                  <a:lnTo>
                    <a:pt x="183" y="12077"/>
                  </a:lnTo>
                  <a:lnTo>
                    <a:pt x="0" y="12627"/>
                  </a:lnTo>
                  <a:lnTo>
                    <a:pt x="183" y="12655"/>
                  </a:lnTo>
                  <a:lnTo>
                    <a:pt x="719" y="12753"/>
                  </a:lnTo>
                  <a:lnTo>
                    <a:pt x="1607" y="12894"/>
                  </a:lnTo>
                  <a:lnTo>
                    <a:pt x="2819" y="13064"/>
                  </a:lnTo>
                  <a:lnTo>
                    <a:pt x="3537" y="13148"/>
                  </a:lnTo>
                  <a:lnTo>
                    <a:pt x="4326" y="13233"/>
                  </a:lnTo>
                  <a:lnTo>
                    <a:pt x="5186" y="13317"/>
                  </a:lnTo>
                  <a:lnTo>
                    <a:pt x="6116" y="13402"/>
                  </a:lnTo>
                  <a:lnTo>
                    <a:pt x="7117" y="13472"/>
                  </a:lnTo>
                  <a:lnTo>
                    <a:pt x="8188" y="13543"/>
                  </a:lnTo>
                  <a:lnTo>
                    <a:pt x="9301" y="13599"/>
                  </a:lnTo>
                  <a:lnTo>
                    <a:pt x="10485" y="13641"/>
                  </a:lnTo>
                  <a:lnTo>
                    <a:pt x="11725" y="13684"/>
                  </a:lnTo>
                  <a:lnTo>
                    <a:pt x="13021" y="13698"/>
                  </a:lnTo>
                  <a:lnTo>
                    <a:pt x="14374" y="13684"/>
                  </a:lnTo>
                  <a:lnTo>
                    <a:pt x="15769" y="13669"/>
                  </a:lnTo>
                  <a:lnTo>
                    <a:pt x="17221" y="13613"/>
                  </a:lnTo>
                  <a:lnTo>
                    <a:pt x="18715" y="13543"/>
                  </a:lnTo>
                  <a:lnTo>
                    <a:pt x="20251" y="13444"/>
                  </a:lnTo>
                  <a:lnTo>
                    <a:pt x="21829" y="13317"/>
                  </a:lnTo>
                  <a:lnTo>
                    <a:pt x="23449" y="13148"/>
                  </a:lnTo>
                  <a:lnTo>
                    <a:pt x="25098" y="12951"/>
                  </a:lnTo>
                  <a:lnTo>
                    <a:pt x="26789" y="12725"/>
                  </a:lnTo>
                  <a:lnTo>
                    <a:pt x="27649" y="12598"/>
                  </a:lnTo>
                  <a:lnTo>
                    <a:pt x="28509" y="12458"/>
                  </a:lnTo>
                  <a:lnTo>
                    <a:pt x="29382" y="12303"/>
                  </a:lnTo>
                  <a:lnTo>
                    <a:pt x="30256" y="12148"/>
                  </a:lnTo>
                  <a:lnTo>
                    <a:pt x="31144" y="11978"/>
                  </a:lnTo>
                  <a:lnTo>
                    <a:pt x="32032" y="11795"/>
                  </a:lnTo>
                  <a:lnTo>
                    <a:pt x="32919" y="11612"/>
                  </a:lnTo>
                  <a:lnTo>
                    <a:pt x="33835" y="11401"/>
                  </a:lnTo>
                  <a:lnTo>
                    <a:pt x="34737" y="11189"/>
                  </a:lnTo>
                  <a:lnTo>
                    <a:pt x="35653" y="10964"/>
                  </a:lnTo>
                  <a:lnTo>
                    <a:pt x="35625" y="11091"/>
                  </a:lnTo>
                  <a:lnTo>
                    <a:pt x="35569" y="11429"/>
                  </a:lnTo>
                  <a:lnTo>
                    <a:pt x="35484" y="11978"/>
                  </a:lnTo>
                  <a:lnTo>
                    <a:pt x="35400" y="12711"/>
                  </a:lnTo>
                  <a:lnTo>
                    <a:pt x="35371" y="13134"/>
                  </a:lnTo>
                  <a:lnTo>
                    <a:pt x="35343" y="13599"/>
                  </a:lnTo>
                  <a:lnTo>
                    <a:pt x="35329" y="14106"/>
                  </a:lnTo>
                  <a:lnTo>
                    <a:pt x="35329" y="14628"/>
                  </a:lnTo>
                  <a:lnTo>
                    <a:pt x="35343" y="15191"/>
                  </a:lnTo>
                  <a:lnTo>
                    <a:pt x="35371" y="15783"/>
                  </a:lnTo>
                  <a:lnTo>
                    <a:pt x="35414" y="16403"/>
                  </a:lnTo>
                  <a:lnTo>
                    <a:pt x="35484" y="17037"/>
                  </a:lnTo>
                  <a:lnTo>
                    <a:pt x="35583" y="17686"/>
                  </a:lnTo>
                  <a:lnTo>
                    <a:pt x="35710" y="18362"/>
                  </a:lnTo>
                  <a:lnTo>
                    <a:pt x="35865" y="19053"/>
                  </a:lnTo>
                  <a:lnTo>
                    <a:pt x="36062" y="19743"/>
                  </a:lnTo>
                  <a:lnTo>
                    <a:pt x="36273" y="20448"/>
                  </a:lnTo>
                  <a:lnTo>
                    <a:pt x="36400" y="20800"/>
                  </a:lnTo>
                  <a:lnTo>
                    <a:pt x="36541" y="21152"/>
                  </a:lnTo>
                  <a:lnTo>
                    <a:pt x="36682" y="21519"/>
                  </a:lnTo>
                  <a:lnTo>
                    <a:pt x="36837" y="21871"/>
                  </a:lnTo>
                  <a:lnTo>
                    <a:pt x="37006" y="22223"/>
                  </a:lnTo>
                  <a:lnTo>
                    <a:pt x="37175" y="22590"/>
                  </a:lnTo>
                  <a:lnTo>
                    <a:pt x="37372" y="22942"/>
                  </a:lnTo>
                  <a:lnTo>
                    <a:pt x="37570" y="23294"/>
                  </a:lnTo>
                  <a:lnTo>
                    <a:pt x="37781" y="23661"/>
                  </a:lnTo>
                  <a:lnTo>
                    <a:pt x="37993" y="24013"/>
                  </a:lnTo>
                  <a:lnTo>
                    <a:pt x="38232" y="24365"/>
                  </a:lnTo>
                  <a:lnTo>
                    <a:pt x="38486" y="24704"/>
                  </a:lnTo>
                  <a:lnTo>
                    <a:pt x="38739" y="25056"/>
                  </a:lnTo>
                  <a:lnTo>
                    <a:pt x="39021" y="25394"/>
                  </a:lnTo>
                  <a:lnTo>
                    <a:pt x="39303" y="25732"/>
                  </a:lnTo>
                  <a:lnTo>
                    <a:pt x="39613" y="26071"/>
                  </a:lnTo>
                  <a:lnTo>
                    <a:pt x="39923" y="26409"/>
                  </a:lnTo>
                  <a:lnTo>
                    <a:pt x="40247" y="26733"/>
                  </a:lnTo>
                  <a:lnTo>
                    <a:pt x="40600" y="27057"/>
                  </a:lnTo>
                  <a:lnTo>
                    <a:pt x="40966" y="27381"/>
                  </a:lnTo>
                  <a:lnTo>
                    <a:pt x="41332" y="27705"/>
                  </a:lnTo>
                  <a:lnTo>
                    <a:pt x="41727" y="28001"/>
                  </a:lnTo>
                  <a:lnTo>
                    <a:pt x="41656" y="28339"/>
                  </a:lnTo>
                  <a:lnTo>
                    <a:pt x="41586" y="28734"/>
                  </a:lnTo>
                  <a:lnTo>
                    <a:pt x="41501" y="29241"/>
                  </a:lnTo>
                  <a:lnTo>
                    <a:pt x="41403" y="29861"/>
                  </a:lnTo>
                  <a:lnTo>
                    <a:pt x="41304" y="30580"/>
                  </a:lnTo>
                  <a:lnTo>
                    <a:pt x="41234" y="31369"/>
                  </a:lnTo>
                  <a:lnTo>
                    <a:pt x="41177" y="32215"/>
                  </a:lnTo>
                  <a:lnTo>
                    <a:pt x="41149" y="32652"/>
                  </a:lnTo>
                  <a:lnTo>
                    <a:pt x="41149" y="33088"/>
                  </a:lnTo>
                  <a:lnTo>
                    <a:pt x="41149" y="33539"/>
                  </a:lnTo>
                  <a:lnTo>
                    <a:pt x="41149" y="34004"/>
                  </a:lnTo>
                  <a:lnTo>
                    <a:pt x="41177" y="34455"/>
                  </a:lnTo>
                  <a:lnTo>
                    <a:pt x="41220" y="34906"/>
                  </a:lnTo>
                  <a:lnTo>
                    <a:pt x="41262" y="35357"/>
                  </a:lnTo>
                  <a:lnTo>
                    <a:pt x="41332" y="35808"/>
                  </a:lnTo>
                  <a:lnTo>
                    <a:pt x="41417" y="36245"/>
                  </a:lnTo>
                  <a:lnTo>
                    <a:pt x="41516" y="36668"/>
                  </a:lnTo>
                  <a:lnTo>
                    <a:pt x="41628" y="37091"/>
                  </a:lnTo>
                  <a:lnTo>
                    <a:pt x="41769" y="37485"/>
                  </a:lnTo>
                  <a:lnTo>
                    <a:pt x="41924" y="37880"/>
                  </a:lnTo>
                  <a:lnTo>
                    <a:pt x="42107" y="38246"/>
                  </a:lnTo>
                  <a:lnTo>
                    <a:pt x="42305" y="38598"/>
                  </a:lnTo>
                  <a:lnTo>
                    <a:pt x="42417" y="38753"/>
                  </a:lnTo>
                  <a:lnTo>
                    <a:pt x="42530" y="38923"/>
                  </a:lnTo>
                  <a:lnTo>
                    <a:pt x="42587" y="38880"/>
                  </a:lnTo>
                  <a:lnTo>
                    <a:pt x="42742" y="38753"/>
                  </a:lnTo>
                  <a:lnTo>
                    <a:pt x="42981" y="38542"/>
                  </a:lnTo>
                  <a:lnTo>
                    <a:pt x="43122" y="38401"/>
                  </a:lnTo>
                  <a:lnTo>
                    <a:pt x="43277" y="38232"/>
                  </a:lnTo>
                  <a:lnTo>
                    <a:pt x="43460" y="38035"/>
                  </a:lnTo>
                  <a:lnTo>
                    <a:pt x="43643" y="37795"/>
                  </a:lnTo>
                  <a:lnTo>
                    <a:pt x="43841" y="37527"/>
                  </a:lnTo>
                  <a:lnTo>
                    <a:pt x="44038" y="37232"/>
                  </a:lnTo>
                  <a:lnTo>
                    <a:pt x="44249" y="36893"/>
                  </a:lnTo>
                  <a:lnTo>
                    <a:pt x="44461" y="36527"/>
                  </a:lnTo>
                  <a:lnTo>
                    <a:pt x="44672" y="36118"/>
                  </a:lnTo>
                  <a:lnTo>
                    <a:pt x="44898" y="35667"/>
                  </a:lnTo>
                  <a:lnTo>
                    <a:pt x="45109" y="35188"/>
                  </a:lnTo>
                  <a:lnTo>
                    <a:pt x="45320" y="34653"/>
                  </a:lnTo>
                  <a:lnTo>
                    <a:pt x="45532" y="34075"/>
                  </a:lnTo>
                  <a:lnTo>
                    <a:pt x="45729" y="33455"/>
                  </a:lnTo>
                  <a:lnTo>
                    <a:pt x="45926" y="32793"/>
                  </a:lnTo>
                  <a:lnTo>
                    <a:pt x="46110" y="32074"/>
                  </a:lnTo>
                  <a:lnTo>
                    <a:pt x="46279" y="31313"/>
                  </a:lnTo>
                  <a:lnTo>
                    <a:pt x="46434" y="30495"/>
                  </a:lnTo>
                  <a:lnTo>
                    <a:pt x="46561" y="29622"/>
                  </a:lnTo>
                  <a:lnTo>
                    <a:pt x="46687" y="28706"/>
                  </a:lnTo>
                  <a:lnTo>
                    <a:pt x="46786" y="27719"/>
                  </a:lnTo>
                  <a:lnTo>
                    <a:pt x="46871" y="26691"/>
                  </a:lnTo>
                  <a:lnTo>
                    <a:pt x="46913" y="25591"/>
                  </a:lnTo>
                  <a:lnTo>
                    <a:pt x="46955" y="24436"/>
                  </a:lnTo>
                  <a:lnTo>
                    <a:pt x="46955" y="23224"/>
                  </a:lnTo>
                  <a:lnTo>
                    <a:pt x="46927" y="21942"/>
                  </a:lnTo>
                  <a:lnTo>
                    <a:pt x="46885" y="21096"/>
                  </a:lnTo>
                  <a:lnTo>
                    <a:pt x="46828" y="20279"/>
                  </a:lnTo>
                  <a:lnTo>
                    <a:pt x="46758" y="19490"/>
                  </a:lnTo>
                  <a:lnTo>
                    <a:pt x="46659" y="18714"/>
                  </a:lnTo>
                  <a:lnTo>
                    <a:pt x="46546" y="17953"/>
                  </a:lnTo>
                  <a:lnTo>
                    <a:pt x="46406" y="17221"/>
                  </a:lnTo>
                  <a:lnTo>
                    <a:pt x="46265" y="16502"/>
                  </a:lnTo>
                  <a:lnTo>
                    <a:pt x="46096" y="15811"/>
                  </a:lnTo>
                  <a:lnTo>
                    <a:pt x="45912" y="15135"/>
                  </a:lnTo>
                  <a:lnTo>
                    <a:pt x="45701" y="14473"/>
                  </a:lnTo>
                  <a:lnTo>
                    <a:pt x="45490" y="13839"/>
                  </a:lnTo>
                  <a:lnTo>
                    <a:pt x="45264" y="13219"/>
                  </a:lnTo>
                  <a:lnTo>
                    <a:pt x="45010" y="12613"/>
                  </a:lnTo>
                  <a:lnTo>
                    <a:pt x="44743" y="12035"/>
                  </a:lnTo>
                  <a:lnTo>
                    <a:pt x="44475" y="11471"/>
                  </a:lnTo>
                  <a:lnTo>
                    <a:pt x="44179" y="10922"/>
                  </a:lnTo>
                  <a:lnTo>
                    <a:pt x="43883" y="10400"/>
                  </a:lnTo>
                  <a:lnTo>
                    <a:pt x="43573" y="9879"/>
                  </a:lnTo>
                  <a:lnTo>
                    <a:pt x="43249" y="9385"/>
                  </a:lnTo>
                  <a:lnTo>
                    <a:pt x="42911" y="8906"/>
                  </a:lnTo>
                  <a:lnTo>
                    <a:pt x="42558" y="8441"/>
                  </a:lnTo>
                  <a:lnTo>
                    <a:pt x="42192" y="7990"/>
                  </a:lnTo>
                  <a:lnTo>
                    <a:pt x="41826" y="7568"/>
                  </a:lnTo>
                  <a:lnTo>
                    <a:pt x="41445" y="7145"/>
                  </a:lnTo>
                  <a:lnTo>
                    <a:pt x="41051" y="6750"/>
                  </a:lnTo>
                  <a:lnTo>
                    <a:pt x="40656" y="6356"/>
                  </a:lnTo>
                  <a:lnTo>
                    <a:pt x="40247" y="5989"/>
                  </a:lnTo>
                  <a:lnTo>
                    <a:pt x="39839" y="5637"/>
                  </a:lnTo>
                  <a:lnTo>
                    <a:pt x="39416" y="5285"/>
                  </a:lnTo>
                  <a:lnTo>
                    <a:pt x="38993" y="4961"/>
                  </a:lnTo>
                  <a:lnTo>
                    <a:pt x="38556" y="4636"/>
                  </a:lnTo>
                  <a:lnTo>
                    <a:pt x="38105" y="4340"/>
                  </a:lnTo>
                  <a:lnTo>
                    <a:pt x="37668" y="4045"/>
                  </a:lnTo>
                  <a:lnTo>
                    <a:pt x="37217" y="3777"/>
                  </a:lnTo>
                  <a:lnTo>
                    <a:pt x="36752" y="3509"/>
                  </a:lnTo>
                  <a:lnTo>
                    <a:pt x="36301" y="3255"/>
                  </a:lnTo>
                  <a:lnTo>
                    <a:pt x="35836" y="3016"/>
                  </a:lnTo>
                  <a:lnTo>
                    <a:pt x="35357" y="2790"/>
                  </a:lnTo>
                  <a:lnTo>
                    <a:pt x="34892" y="2565"/>
                  </a:lnTo>
                  <a:lnTo>
                    <a:pt x="34413" y="2368"/>
                  </a:lnTo>
                  <a:lnTo>
                    <a:pt x="33948" y="2170"/>
                  </a:lnTo>
                  <a:lnTo>
                    <a:pt x="33469" y="1987"/>
                  </a:lnTo>
                  <a:lnTo>
                    <a:pt x="32990" y="1804"/>
                  </a:lnTo>
                  <a:lnTo>
                    <a:pt x="32511" y="1649"/>
                  </a:lnTo>
                  <a:lnTo>
                    <a:pt x="32032" y="1494"/>
                  </a:lnTo>
                  <a:lnTo>
                    <a:pt x="31567" y="1339"/>
                  </a:lnTo>
                  <a:lnTo>
                    <a:pt x="30608" y="1085"/>
                  </a:lnTo>
                  <a:lnTo>
                    <a:pt x="29664" y="846"/>
                  </a:lnTo>
                  <a:lnTo>
                    <a:pt x="28734" y="648"/>
                  </a:lnTo>
                  <a:lnTo>
                    <a:pt x="27818" y="493"/>
                  </a:lnTo>
                  <a:lnTo>
                    <a:pt x="26916" y="352"/>
                  </a:lnTo>
                  <a:lnTo>
                    <a:pt x="26042" y="240"/>
                  </a:lnTo>
                  <a:lnTo>
                    <a:pt x="25197" y="155"/>
                  </a:lnTo>
                  <a:lnTo>
                    <a:pt x="24365" y="85"/>
                  </a:lnTo>
                  <a:lnTo>
                    <a:pt x="23590" y="42"/>
                  </a:lnTo>
                  <a:lnTo>
                    <a:pt x="22970" y="14"/>
                  </a:lnTo>
                  <a:lnTo>
                    <a:pt x="22322" y="0"/>
                  </a:lnTo>
                  <a:close/>
                </a:path>
              </a:pathLst>
            </a:custGeom>
            <a:solidFill>
              <a:srgbClr val="4343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1" name="Google Shape;1901;p38">
              <a:extLst>
                <a:ext uri="{FF2B5EF4-FFF2-40B4-BE49-F238E27FC236}">
                  <a16:creationId xmlns:a16="http://schemas.microsoft.com/office/drawing/2014/main" id="{ACA1832C-D1B0-975C-49A6-0313B867D6A7}"/>
                </a:ext>
              </a:extLst>
            </p:cNvPr>
            <p:cNvSpPr/>
            <p:nvPr/>
          </p:nvSpPr>
          <p:spPr>
            <a:xfrm>
              <a:off x="7628134" y="1699401"/>
              <a:ext cx="193069" cy="655672"/>
            </a:xfrm>
            <a:custGeom>
              <a:avLst/>
              <a:gdLst/>
              <a:ahLst/>
              <a:cxnLst/>
              <a:rect l="l" t="t" r="r" b="b"/>
              <a:pathLst>
                <a:path w="7287" h="24747" extrusionOk="0">
                  <a:moveTo>
                    <a:pt x="127" y="1"/>
                  </a:moveTo>
                  <a:lnTo>
                    <a:pt x="113" y="15"/>
                  </a:lnTo>
                  <a:lnTo>
                    <a:pt x="99" y="29"/>
                  </a:lnTo>
                  <a:lnTo>
                    <a:pt x="43" y="1015"/>
                  </a:lnTo>
                  <a:lnTo>
                    <a:pt x="15" y="1537"/>
                  </a:lnTo>
                  <a:lnTo>
                    <a:pt x="1" y="2100"/>
                  </a:lnTo>
                  <a:lnTo>
                    <a:pt x="1" y="2664"/>
                  </a:lnTo>
                  <a:lnTo>
                    <a:pt x="1" y="3256"/>
                  </a:lnTo>
                  <a:lnTo>
                    <a:pt x="15" y="3862"/>
                  </a:lnTo>
                  <a:lnTo>
                    <a:pt x="43" y="4482"/>
                  </a:lnTo>
                  <a:lnTo>
                    <a:pt x="85" y="5102"/>
                  </a:lnTo>
                  <a:lnTo>
                    <a:pt x="141" y="5736"/>
                  </a:lnTo>
                  <a:lnTo>
                    <a:pt x="198" y="6370"/>
                  </a:lnTo>
                  <a:lnTo>
                    <a:pt x="282" y="7018"/>
                  </a:lnTo>
                  <a:lnTo>
                    <a:pt x="381" y="7653"/>
                  </a:lnTo>
                  <a:lnTo>
                    <a:pt x="494" y="8287"/>
                  </a:lnTo>
                  <a:lnTo>
                    <a:pt x="621" y="8921"/>
                  </a:lnTo>
                  <a:lnTo>
                    <a:pt x="776" y="9541"/>
                  </a:lnTo>
                  <a:lnTo>
                    <a:pt x="945" y="10147"/>
                  </a:lnTo>
                  <a:lnTo>
                    <a:pt x="1128" y="10753"/>
                  </a:lnTo>
                  <a:lnTo>
                    <a:pt x="1339" y="11331"/>
                  </a:lnTo>
                  <a:lnTo>
                    <a:pt x="1579" y="11894"/>
                  </a:lnTo>
                  <a:lnTo>
                    <a:pt x="1833" y="12444"/>
                  </a:lnTo>
                  <a:lnTo>
                    <a:pt x="2100" y="12951"/>
                  </a:lnTo>
                  <a:lnTo>
                    <a:pt x="2255" y="13205"/>
                  </a:lnTo>
                  <a:lnTo>
                    <a:pt x="2410" y="13444"/>
                  </a:lnTo>
                  <a:lnTo>
                    <a:pt x="2565" y="13684"/>
                  </a:lnTo>
                  <a:lnTo>
                    <a:pt x="2734" y="13910"/>
                  </a:lnTo>
                  <a:lnTo>
                    <a:pt x="2918" y="14135"/>
                  </a:lnTo>
                  <a:lnTo>
                    <a:pt x="3087" y="14346"/>
                  </a:lnTo>
                  <a:lnTo>
                    <a:pt x="3284" y="14558"/>
                  </a:lnTo>
                  <a:lnTo>
                    <a:pt x="3467" y="14755"/>
                  </a:lnTo>
                  <a:lnTo>
                    <a:pt x="3679" y="14938"/>
                  </a:lnTo>
                  <a:lnTo>
                    <a:pt x="3890" y="15121"/>
                  </a:lnTo>
                  <a:lnTo>
                    <a:pt x="4101" y="15276"/>
                  </a:lnTo>
                  <a:lnTo>
                    <a:pt x="4327" y="15446"/>
                  </a:lnTo>
                  <a:lnTo>
                    <a:pt x="4552" y="15586"/>
                  </a:lnTo>
                  <a:lnTo>
                    <a:pt x="4792" y="15727"/>
                  </a:lnTo>
                  <a:lnTo>
                    <a:pt x="5046" y="15854"/>
                  </a:lnTo>
                  <a:lnTo>
                    <a:pt x="5299" y="15967"/>
                  </a:lnTo>
                  <a:lnTo>
                    <a:pt x="5553" y="16066"/>
                  </a:lnTo>
                  <a:lnTo>
                    <a:pt x="5821" y="16164"/>
                  </a:lnTo>
                  <a:lnTo>
                    <a:pt x="6102" y="16235"/>
                  </a:lnTo>
                  <a:lnTo>
                    <a:pt x="6384" y="16305"/>
                  </a:lnTo>
                  <a:lnTo>
                    <a:pt x="6300" y="16559"/>
                  </a:lnTo>
                  <a:lnTo>
                    <a:pt x="6215" y="16798"/>
                  </a:lnTo>
                  <a:lnTo>
                    <a:pt x="6145" y="17052"/>
                  </a:lnTo>
                  <a:lnTo>
                    <a:pt x="6074" y="17306"/>
                  </a:lnTo>
                  <a:lnTo>
                    <a:pt x="6018" y="17573"/>
                  </a:lnTo>
                  <a:lnTo>
                    <a:pt x="5976" y="17827"/>
                  </a:lnTo>
                  <a:lnTo>
                    <a:pt x="5905" y="18334"/>
                  </a:lnTo>
                  <a:lnTo>
                    <a:pt x="5877" y="18856"/>
                  </a:lnTo>
                  <a:lnTo>
                    <a:pt x="5863" y="19377"/>
                  </a:lnTo>
                  <a:lnTo>
                    <a:pt x="5877" y="19899"/>
                  </a:lnTo>
                  <a:lnTo>
                    <a:pt x="5905" y="20420"/>
                  </a:lnTo>
                  <a:lnTo>
                    <a:pt x="5962" y="20942"/>
                  </a:lnTo>
                  <a:lnTo>
                    <a:pt x="6032" y="21477"/>
                  </a:lnTo>
                  <a:lnTo>
                    <a:pt x="6102" y="21998"/>
                  </a:lnTo>
                  <a:lnTo>
                    <a:pt x="6187" y="22520"/>
                  </a:lnTo>
                  <a:lnTo>
                    <a:pt x="6384" y="23577"/>
                  </a:lnTo>
                  <a:lnTo>
                    <a:pt x="6567" y="24620"/>
                  </a:lnTo>
                  <a:lnTo>
                    <a:pt x="6582" y="24690"/>
                  </a:lnTo>
                  <a:lnTo>
                    <a:pt x="6638" y="24732"/>
                  </a:lnTo>
                  <a:lnTo>
                    <a:pt x="6694" y="24746"/>
                  </a:lnTo>
                  <a:lnTo>
                    <a:pt x="6751" y="24746"/>
                  </a:lnTo>
                  <a:lnTo>
                    <a:pt x="6821" y="24732"/>
                  </a:lnTo>
                  <a:lnTo>
                    <a:pt x="6863" y="24690"/>
                  </a:lnTo>
                  <a:lnTo>
                    <a:pt x="6906" y="24634"/>
                  </a:lnTo>
                  <a:lnTo>
                    <a:pt x="6934" y="24563"/>
                  </a:lnTo>
                  <a:lnTo>
                    <a:pt x="6948" y="24295"/>
                  </a:lnTo>
                  <a:lnTo>
                    <a:pt x="6962" y="24028"/>
                  </a:lnTo>
                  <a:lnTo>
                    <a:pt x="6962" y="23492"/>
                  </a:lnTo>
                  <a:lnTo>
                    <a:pt x="6934" y="22957"/>
                  </a:lnTo>
                  <a:lnTo>
                    <a:pt x="6892" y="22435"/>
                  </a:lnTo>
                  <a:lnTo>
                    <a:pt x="6835" y="21914"/>
                  </a:lnTo>
                  <a:lnTo>
                    <a:pt x="6779" y="21392"/>
                  </a:lnTo>
                  <a:lnTo>
                    <a:pt x="6708" y="20871"/>
                  </a:lnTo>
                  <a:lnTo>
                    <a:pt x="6652" y="20350"/>
                  </a:lnTo>
                  <a:lnTo>
                    <a:pt x="6610" y="19842"/>
                  </a:lnTo>
                  <a:lnTo>
                    <a:pt x="6596" y="19321"/>
                  </a:lnTo>
                  <a:lnTo>
                    <a:pt x="6596" y="18814"/>
                  </a:lnTo>
                  <a:lnTo>
                    <a:pt x="6610" y="18546"/>
                  </a:lnTo>
                  <a:lnTo>
                    <a:pt x="6638" y="18292"/>
                  </a:lnTo>
                  <a:lnTo>
                    <a:pt x="6666" y="18039"/>
                  </a:lnTo>
                  <a:lnTo>
                    <a:pt x="6708" y="17771"/>
                  </a:lnTo>
                  <a:lnTo>
                    <a:pt x="6765" y="17517"/>
                  </a:lnTo>
                  <a:lnTo>
                    <a:pt x="6835" y="17263"/>
                  </a:lnTo>
                  <a:lnTo>
                    <a:pt x="6920" y="16996"/>
                  </a:lnTo>
                  <a:lnTo>
                    <a:pt x="7018" y="16728"/>
                  </a:lnTo>
                  <a:lnTo>
                    <a:pt x="7117" y="16474"/>
                  </a:lnTo>
                  <a:lnTo>
                    <a:pt x="7244" y="16207"/>
                  </a:lnTo>
                  <a:lnTo>
                    <a:pt x="7272" y="16136"/>
                  </a:lnTo>
                  <a:lnTo>
                    <a:pt x="7286" y="16052"/>
                  </a:lnTo>
                  <a:lnTo>
                    <a:pt x="7286" y="15953"/>
                  </a:lnTo>
                  <a:lnTo>
                    <a:pt x="7272" y="15868"/>
                  </a:lnTo>
                  <a:lnTo>
                    <a:pt x="7230" y="15798"/>
                  </a:lnTo>
                  <a:lnTo>
                    <a:pt x="7173" y="15727"/>
                  </a:lnTo>
                  <a:lnTo>
                    <a:pt x="7117" y="15685"/>
                  </a:lnTo>
                  <a:lnTo>
                    <a:pt x="7018" y="15657"/>
                  </a:lnTo>
                  <a:lnTo>
                    <a:pt x="6722" y="15601"/>
                  </a:lnTo>
                  <a:lnTo>
                    <a:pt x="6427" y="15530"/>
                  </a:lnTo>
                  <a:lnTo>
                    <a:pt x="6145" y="15431"/>
                  </a:lnTo>
                  <a:lnTo>
                    <a:pt x="5877" y="15319"/>
                  </a:lnTo>
                  <a:lnTo>
                    <a:pt x="5609" y="15206"/>
                  </a:lnTo>
                  <a:lnTo>
                    <a:pt x="5356" y="15065"/>
                  </a:lnTo>
                  <a:lnTo>
                    <a:pt x="5116" y="14910"/>
                  </a:lnTo>
                  <a:lnTo>
                    <a:pt x="4891" y="14755"/>
                  </a:lnTo>
                  <a:lnTo>
                    <a:pt x="4665" y="14572"/>
                  </a:lnTo>
                  <a:lnTo>
                    <a:pt x="4454" y="14389"/>
                  </a:lnTo>
                  <a:lnTo>
                    <a:pt x="4242" y="14191"/>
                  </a:lnTo>
                  <a:lnTo>
                    <a:pt x="4045" y="13980"/>
                  </a:lnTo>
                  <a:lnTo>
                    <a:pt x="3862" y="13755"/>
                  </a:lnTo>
                  <a:lnTo>
                    <a:pt x="3679" y="13529"/>
                  </a:lnTo>
                  <a:lnTo>
                    <a:pt x="3509" y="13289"/>
                  </a:lnTo>
                  <a:lnTo>
                    <a:pt x="3340" y="13050"/>
                  </a:lnTo>
                  <a:lnTo>
                    <a:pt x="3185" y="12796"/>
                  </a:lnTo>
                  <a:lnTo>
                    <a:pt x="3044" y="12543"/>
                  </a:lnTo>
                  <a:lnTo>
                    <a:pt x="2763" y="12021"/>
                  </a:lnTo>
                  <a:lnTo>
                    <a:pt x="2495" y="11472"/>
                  </a:lnTo>
                  <a:lnTo>
                    <a:pt x="2255" y="10922"/>
                  </a:lnTo>
                  <a:lnTo>
                    <a:pt x="2044" y="10372"/>
                  </a:lnTo>
                  <a:lnTo>
                    <a:pt x="1847" y="9823"/>
                  </a:lnTo>
                  <a:lnTo>
                    <a:pt x="1663" y="9273"/>
                  </a:lnTo>
                  <a:lnTo>
                    <a:pt x="1494" y="8738"/>
                  </a:lnTo>
                  <a:lnTo>
                    <a:pt x="1325" y="8216"/>
                  </a:lnTo>
                  <a:lnTo>
                    <a:pt x="1170" y="7681"/>
                  </a:lnTo>
                  <a:lnTo>
                    <a:pt x="1029" y="7145"/>
                  </a:lnTo>
                  <a:lnTo>
                    <a:pt x="902" y="6610"/>
                  </a:lnTo>
                  <a:lnTo>
                    <a:pt x="790" y="6074"/>
                  </a:lnTo>
                  <a:lnTo>
                    <a:pt x="677" y="5525"/>
                  </a:lnTo>
                  <a:lnTo>
                    <a:pt x="578" y="4989"/>
                  </a:lnTo>
                  <a:lnTo>
                    <a:pt x="494" y="4440"/>
                  </a:lnTo>
                  <a:lnTo>
                    <a:pt x="409" y="3890"/>
                  </a:lnTo>
                  <a:lnTo>
                    <a:pt x="353" y="3340"/>
                  </a:lnTo>
                  <a:lnTo>
                    <a:pt x="296" y="2791"/>
                  </a:lnTo>
                  <a:lnTo>
                    <a:pt x="240" y="2241"/>
                  </a:lnTo>
                  <a:lnTo>
                    <a:pt x="212" y="1678"/>
                  </a:lnTo>
                  <a:lnTo>
                    <a:pt x="184" y="1128"/>
                  </a:lnTo>
                  <a:lnTo>
                    <a:pt x="170" y="578"/>
                  </a:lnTo>
                  <a:lnTo>
                    <a:pt x="156" y="29"/>
                  </a:lnTo>
                  <a:lnTo>
                    <a:pt x="156" y="15"/>
                  </a:lnTo>
                  <a:lnTo>
                    <a:pt x="127"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2" name="Google Shape;1902;p38">
              <a:extLst>
                <a:ext uri="{FF2B5EF4-FFF2-40B4-BE49-F238E27FC236}">
                  <a16:creationId xmlns:a16="http://schemas.microsoft.com/office/drawing/2014/main" id="{88E6E813-CC93-5D25-1B2D-E802417AE112}"/>
                </a:ext>
              </a:extLst>
            </p:cNvPr>
            <p:cNvSpPr/>
            <p:nvPr/>
          </p:nvSpPr>
          <p:spPr>
            <a:xfrm>
              <a:off x="7767018" y="1715086"/>
              <a:ext cx="79194" cy="362187"/>
            </a:xfrm>
            <a:custGeom>
              <a:avLst/>
              <a:gdLst/>
              <a:ahLst/>
              <a:cxnLst/>
              <a:rect l="l" t="t" r="r" b="b"/>
              <a:pathLst>
                <a:path w="2989" h="13670" extrusionOk="0">
                  <a:moveTo>
                    <a:pt x="15" y="0"/>
                  </a:moveTo>
                  <a:lnTo>
                    <a:pt x="1" y="15"/>
                  </a:lnTo>
                  <a:lnTo>
                    <a:pt x="1" y="43"/>
                  </a:lnTo>
                  <a:lnTo>
                    <a:pt x="353" y="832"/>
                  </a:lnTo>
                  <a:lnTo>
                    <a:pt x="677" y="1621"/>
                  </a:lnTo>
                  <a:lnTo>
                    <a:pt x="973" y="2438"/>
                  </a:lnTo>
                  <a:lnTo>
                    <a:pt x="1241" y="3256"/>
                  </a:lnTo>
                  <a:lnTo>
                    <a:pt x="1480" y="4087"/>
                  </a:lnTo>
                  <a:lnTo>
                    <a:pt x="1692" y="4919"/>
                  </a:lnTo>
                  <a:lnTo>
                    <a:pt x="1875" y="5764"/>
                  </a:lnTo>
                  <a:lnTo>
                    <a:pt x="2030" y="6610"/>
                  </a:lnTo>
                  <a:lnTo>
                    <a:pt x="2157" y="7469"/>
                  </a:lnTo>
                  <a:lnTo>
                    <a:pt x="2256" y="8329"/>
                  </a:lnTo>
                  <a:lnTo>
                    <a:pt x="2326" y="9189"/>
                  </a:lnTo>
                  <a:lnTo>
                    <a:pt x="2368" y="10048"/>
                  </a:lnTo>
                  <a:lnTo>
                    <a:pt x="2382" y="10908"/>
                  </a:lnTo>
                  <a:lnTo>
                    <a:pt x="2368" y="11767"/>
                  </a:lnTo>
                  <a:lnTo>
                    <a:pt x="2326" y="12627"/>
                  </a:lnTo>
                  <a:lnTo>
                    <a:pt x="2256" y="13487"/>
                  </a:lnTo>
                  <a:lnTo>
                    <a:pt x="2256" y="13557"/>
                  </a:lnTo>
                  <a:lnTo>
                    <a:pt x="2298" y="13613"/>
                  </a:lnTo>
                  <a:lnTo>
                    <a:pt x="2354" y="13642"/>
                  </a:lnTo>
                  <a:lnTo>
                    <a:pt x="2411" y="13670"/>
                  </a:lnTo>
                  <a:lnTo>
                    <a:pt x="2481" y="13670"/>
                  </a:lnTo>
                  <a:lnTo>
                    <a:pt x="2537" y="13642"/>
                  </a:lnTo>
                  <a:lnTo>
                    <a:pt x="2594" y="13599"/>
                  </a:lnTo>
                  <a:lnTo>
                    <a:pt x="2622" y="13543"/>
                  </a:lnTo>
                  <a:lnTo>
                    <a:pt x="2721" y="13106"/>
                  </a:lnTo>
                  <a:lnTo>
                    <a:pt x="2805" y="12683"/>
                  </a:lnTo>
                  <a:lnTo>
                    <a:pt x="2862" y="12261"/>
                  </a:lnTo>
                  <a:lnTo>
                    <a:pt x="2918" y="11824"/>
                  </a:lnTo>
                  <a:lnTo>
                    <a:pt x="2960" y="11387"/>
                  </a:lnTo>
                  <a:lnTo>
                    <a:pt x="2974" y="10950"/>
                  </a:lnTo>
                  <a:lnTo>
                    <a:pt x="2988" y="10513"/>
                  </a:lnTo>
                  <a:lnTo>
                    <a:pt x="2988" y="10076"/>
                  </a:lnTo>
                  <a:lnTo>
                    <a:pt x="2974" y="9639"/>
                  </a:lnTo>
                  <a:lnTo>
                    <a:pt x="2960" y="9203"/>
                  </a:lnTo>
                  <a:lnTo>
                    <a:pt x="2918" y="8766"/>
                  </a:lnTo>
                  <a:lnTo>
                    <a:pt x="2862" y="8329"/>
                  </a:lnTo>
                  <a:lnTo>
                    <a:pt x="2805" y="7878"/>
                  </a:lnTo>
                  <a:lnTo>
                    <a:pt x="2735" y="7441"/>
                  </a:lnTo>
                  <a:lnTo>
                    <a:pt x="2664" y="7004"/>
                  </a:lnTo>
                  <a:lnTo>
                    <a:pt x="2566" y="6567"/>
                  </a:lnTo>
                  <a:lnTo>
                    <a:pt x="2467" y="6145"/>
                  </a:lnTo>
                  <a:lnTo>
                    <a:pt x="2354" y="5708"/>
                  </a:lnTo>
                  <a:lnTo>
                    <a:pt x="2241" y="5271"/>
                  </a:lnTo>
                  <a:lnTo>
                    <a:pt x="2115" y="4848"/>
                  </a:lnTo>
                  <a:lnTo>
                    <a:pt x="1974" y="4425"/>
                  </a:lnTo>
                  <a:lnTo>
                    <a:pt x="1833" y="4003"/>
                  </a:lnTo>
                  <a:lnTo>
                    <a:pt x="1523" y="3171"/>
                  </a:lnTo>
                  <a:lnTo>
                    <a:pt x="1199" y="2354"/>
                  </a:lnTo>
                  <a:lnTo>
                    <a:pt x="832" y="1551"/>
                  </a:lnTo>
                  <a:lnTo>
                    <a:pt x="452" y="776"/>
                  </a:lnTo>
                  <a:lnTo>
                    <a:pt x="57" y="15"/>
                  </a:lnTo>
                  <a:lnTo>
                    <a:pt x="29"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3" name="Google Shape;1903;p38">
              <a:extLst>
                <a:ext uri="{FF2B5EF4-FFF2-40B4-BE49-F238E27FC236}">
                  <a16:creationId xmlns:a16="http://schemas.microsoft.com/office/drawing/2014/main" id="{D24F73FD-AB49-ABE4-B340-2F8995BA9BBC}"/>
                </a:ext>
              </a:extLst>
            </p:cNvPr>
            <p:cNvSpPr/>
            <p:nvPr/>
          </p:nvSpPr>
          <p:spPr>
            <a:xfrm>
              <a:off x="7685256" y="1695294"/>
              <a:ext cx="113160" cy="381607"/>
            </a:xfrm>
            <a:custGeom>
              <a:avLst/>
              <a:gdLst/>
              <a:ahLst/>
              <a:cxnLst/>
              <a:rect l="l" t="t" r="r" b="b"/>
              <a:pathLst>
                <a:path w="4271" h="14403" extrusionOk="0">
                  <a:moveTo>
                    <a:pt x="85" y="1"/>
                  </a:moveTo>
                  <a:lnTo>
                    <a:pt x="43" y="15"/>
                  </a:lnTo>
                  <a:lnTo>
                    <a:pt x="15" y="43"/>
                  </a:lnTo>
                  <a:lnTo>
                    <a:pt x="1" y="85"/>
                  </a:lnTo>
                  <a:lnTo>
                    <a:pt x="1" y="127"/>
                  </a:lnTo>
                  <a:lnTo>
                    <a:pt x="113" y="1015"/>
                  </a:lnTo>
                  <a:lnTo>
                    <a:pt x="212" y="1917"/>
                  </a:lnTo>
                  <a:lnTo>
                    <a:pt x="423" y="3791"/>
                  </a:lnTo>
                  <a:lnTo>
                    <a:pt x="550" y="4736"/>
                  </a:lnTo>
                  <a:lnTo>
                    <a:pt x="677" y="5694"/>
                  </a:lnTo>
                  <a:lnTo>
                    <a:pt x="818" y="6652"/>
                  </a:lnTo>
                  <a:lnTo>
                    <a:pt x="1001" y="7610"/>
                  </a:lnTo>
                  <a:lnTo>
                    <a:pt x="1100" y="8075"/>
                  </a:lnTo>
                  <a:lnTo>
                    <a:pt x="1198" y="8555"/>
                  </a:lnTo>
                  <a:lnTo>
                    <a:pt x="1325" y="9020"/>
                  </a:lnTo>
                  <a:lnTo>
                    <a:pt x="1452" y="9470"/>
                  </a:lnTo>
                  <a:lnTo>
                    <a:pt x="1579" y="9921"/>
                  </a:lnTo>
                  <a:lnTo>
                    <a:pt x="1734" y="10372"/>
                  </a:lnTo>
                  <a:lnTo>
                    <a:pt x="1889" y="10809"/>
                  </a:lnTo>
                  <a:lnTo>
                    <a:pt x="2058" y="11246"/>
                  </a:lnTo>
                  <a:lnTo>
                    <a:pt x="2255" y="11669"/>
                  </a:lnTo>
                  <a:lnTo>
                    <a:pt x="2453" y="12078"/>
                  </a:lnTo>
                  <a:lnTo>
                    <a:pt x="2664" y="12486"/>
                  </a:lnTo>
                  <a:lnTo>
                    <a:pt x="2904" y="12881"/>
                  </a:lnTo>
                  <a:lnTo>
                    <a:pt x="3143" y="13261"/>
                  </a:lnTo>
                  <a:lnTo>
                    <a:pt x="3411" y="13642"/>
                  </a:lnTo>
                  <a:lnTo>
                    <a:pt x="3693" y="13994"/>
                  </a:lnTo>
                  <a:lnTo>
                    <a:pt x="3989" y="14346"/>
                  </a:lnTo>
                  <a:lnTo>
                    <a:pt x="4059" y="14389"/>
                  </a:lnTo>
                  <a:lnTo>
                    <a:pt x="4116" y="14403"/>
                  </a:lnTo>
                  <a:lnTo>
                    <a:pt x="4172" y="14375"/>
                  </a:lnTo>
                  <a:lnTo>
                    <a:pt x="4228" y="14346"/>
                  </a:lnTo>
                  <a:lnTo>
                    <a:pt x="4256" y="14290"/>
                  </a:lnTo>
                  <a:lnTo>
                    <a:pt x="4271" y="14234"/>
                  </a:lnTo>
                  <a:lnTo>
                    <a:pt x="4271" y="14163"/>
                  </a:lnTo>
                  <a:lnTo>
                    <a:pt x="4242" y="14093"/>
                  </a:lnTo>
                  <a:lnTo>
                    <a:pt x="3961" y="13740"/>
                  </a:lnTo>
                  <a:lnTo>
                    <a:pt x="3707" y="13374"/>
                  </a:lnTo>
                  <a:lnTo>
                    <a:pt x="3467" y="12994"/>
                  </a:lnTo>
                  <a:lnTo>
                    <a:pt x="3242" y="12613"/>
                  </a:lnTo>
                  <a:lnTo>
                    <a:pt x="3030" y="12204"/>
                  </a:lnTo>
                  <a:lnTo>
                    <a:pt x="2819" y="11810"/>
                  </a:lnTo>
                  <a:lnTo>
                    <a:pt x="2636" y="11387"/>
                  </a:lnTo>
                  <a:lnTo>
                    <a:pt x="2453" y="10964"/>
                  </a:lnTo>
                  <a:lnTo>
                    <a:pt x="2284" y="10541"/>
                  </a:lnTo>
                  <a:lnTo>
                    <a:pt x="2129" y="10105"/>
                  </a:lnTo>
                  <a:lnTo>
                    <a:pt x="1988" y="9668"/>
                  </a:lnTo>
                  <a:lnTo>
                    <a:pt x="1847" y="9217"/>
                  </a:lnTo>
                  <a:lnTo>
                    <a:pt x="1720" y="8766"/>
                  </a:lnTo>
                  <a:lnTo>
                    <a:pt x="1607" y="8315"/>
                  </a:lnTo>
                  <a:lnTo>
                    <a:pt x="1396" y="7385"/>
                  </a:lnTo>
                  <a:lnTo>
                    <a:pt x="1198" y="6455"/>
                  </a:lnTo>
                  <a:lnTo>
                    <a:pt x="1029" y="5525"/>
                  </a:lnTo>
                  <a:lnTo>
                    <a:pt x="874" y="4595"/>
                  </a:lnTo>
                  <a:lnTo>
                    <a:pt x="733" y="3665"/>
                  </a:lnTo>
                  <a:lnTo>
                    <a:pt x="480" y="1833"/>
                  </a:lnTo>
                  <a:lnTo>
                    <a:pt x="339" y="945"/>
                  </a:lnTo>
                  <a:lnTo>
                    <a:pt x="212" y="71"/>
                  </a:lnTo>
                  <a:lnTo>
                    <a:pt x="184" y="29"/>
                  </a:lnTo>
                  <a:lnTo>
                    <a:pt x="156"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4" name="Google Shape;1904;p38">
              <a:extLst>
                <a:ext uri="{FF2B5EF4-FFF2-40B4-BE49-F238E27FC236}">
                  <a16:creationId xmlns:a16="http://schemas.microsoft.com/office/drawing/2014/main" id="{4B638A6D-9BB1-978D-8457-DFBB12D8DC31}"/>
                </a:ext>
              </a:extLst>
            </p:cNvPr>
            <p:cNvSpPr/>
            <p:nvPr/>
          </p:nvSpPr>
          <p:spPr>
            <a:xfrm>
              <a:off x="7805117" y="2138869"/>
              <a:ext cx="53043" cy="252789"/>
            </a:xfrm>
            <a:custGeom>
              <a:avLst/>
              <a:gdLst/>
              <a:ahLst/>
              <a:cxnLst/>
              <a:rect l="l" t="t" r="r" b="b"/>
              <a:pathLst>
                <a:path w="2002" h="9541" extrusionOk="0">
                  <a:moveTo>
                    <a:pt x="1790" y="0"/>
                  </a:moveTo>
                  <a:lnTo>
                    <a:pt x="1748" y="14"/>
                  </a:lnTo>
                  <a:lnTo>
                    <a:pt x="1748" y="28"/>
                  </a:lnTo>
                  <a:lnTo>
                    <a:pt x="1748" y="42"/>
                  </a:lnTo>
                  <a:lnTo>
                    <a:pt x="1776" y="648"/>
                  </a:lnTo>
                  <a:lnTo>
                    <a:pt x="1790" y="1240"/>
                  </a:lnTo>
                  <a:lnTo>
                    <a:pt x="1776" y="1846"/>
                  </a:lnTo>
                  <a:lnTo>
                    <a:pt x="1762" y="2438"/>
                  </a:lnTo>
                  <a:lnTo>
                    <a:pt x="1719" y="3030"/>
                  </a:lnTo>
                  <a:lnTo>
                    <a:pt x="1663" y="3608"/>
                  </a:lnTo>
                  <a:lnTo>
                    <a:pt x="1593" y="4199"/>
                  </a:lnTo>
                  <a:lnTo>
                    <a:pt x="1494" y="4777"/>
                  </a:lnTo>
                  <a:lnTo>
                    <a:pt x="1381" y="5341"/>
                  </a:lnTo>
                  <a:lnTo>
                    <a:pt x="1254" y="5919"/>
                  </a:lnTo>
                  <a:lnTo>
                    <a:pt x="1099" y="6482"/>
                  </a:lnTo>
                  <a:lnTo>
                    <a:pt x="916" y="7046"/>
                  </a:lnTo>
                  <a:lnTo>
                    <a:pt x="733" y="7610"/>
                  </a:lnTo>
                  <a:lnTo>
                    <a:pt x="508" y="8159"/>
                  </a:lnTo>
                  <a:lnTo>
                    <a:pt x="282" y="8723"/>
                  </a:lnTo>
                  <a:lnTo>
                    <a:pt x="14" y="9259"/>
                  </a:lnTo>
                  <a:lnTo>
                    <a:pt x="0" y="9301"/>
                  </a:lnTo>
                  <a:lnTo>
                    <a:pt x="0" y="9343"/>
                  </a:lnTo>
                  <a:lnTo>
                    <a:pt x="0" y="9414"/>
                  </a:lnTo>
                  <a:lnTo>
                    <a:pt x="42" y="9470"/>
                  </a:lnTo>
                  <a:lnTo>
                    <a:pt x="99" y="9526"/>
                  </a:lnTo>
                  <a:lnTo>
                    <a:pt x="155" y="9540"/>
                  </a:lnTo>
                  <a:lnTo>
                    <a:pt x="226" y="9540"/>
                  </a:lnTo>
                  <a:lnTo>
                    <a:pt x="282" y="9512"/>
                  </a:lnTo>
                  <a:lnTo>
                    <a:pt x="310" y="9484"/>
                  </a:lnTo>
                  <a:lnTo>
                    <a:pt x="338" y="9456"/>
                  </a:lnTo>
                  <a:lnTo>
                    <a:pt x="634" y="8892"/>
                  </a:lnTo>
                  <a:lnTo>
                    <a:pt x="888" y="8343"/>
                  </a:lnTo>
                  <a:lnTo>
                    <a:pt x="1128" y="7779"/>
                  </a:lnTo>
                  <a:lnTo>
                    <a:pt x="1325" y="7201"/>
                  </a:lnTo>
                  <a:lnTo>
                    <a:pt x="1494" y="6637"/>
                  </a:lnTo>
                  <a:lnTo>
                    <a:pt x="1649" y="6060"/>
                  </a:lnTo>
                  <a:lnTo>
                    <a:pt x="1762" y="5468"/>
                  </a:lnTo>
                  <a:lnTo>
                    <a:pt x="1860" y="4876"/>
                  </a:lnTo>
                  <a:lnTo>
                    <a:pt x="1931" y="4298"/>
                  </a:lnTo>
                  <a:lnTo>
                    <a:pt x="1973" y="3692"/>
                  </a:lnTo>
                  <a:lnTo>
                    <a:pt x="2001" y="3100"/>
                  </a:lnTo>
                  <a:lnTo>
                    <a:pt x="2001" y="2494"/>
                  </a:lnTo>
                  <a:lnTo>
                    <a:pt x="1987" y="1888"/>
                  </a:lnTo>
                  <a:lnTo>
                    <a:pt x="1959" y="1268"/>
                  </a:lnTo>
                  <a:lnTo>
                    <a:pt x="1903" y="662"/>
                  </a:lnTo>
                  <a:lnTo>
                    <a:pt x="1832" y="42"/>
                  </a:lnTo>
                  <a:lnTo>
                    <a:pt x="1818" y="14"/>
                  </a:lnTo>
                  <a:lnTo>
                    <a:pt x="1790" y="0"/>
                  </a:lnTo>
                  <a:close/>
                </a:path>
              </a:pathLst>
            </a:custGeom>
            <a:solidFill>
              <a:srgbClr val="6311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5" name="Google Shape;1905;p38">
              <a:extLst>
                <a:ext uri="{FF2B5EF4-FFF2-40B4-BE49-F238E27FC236}">
                  <a16:creationId xmlns:a16="http://schemas.microsoft.com/office/drawing/2014/main" id="{763F50C4-79D4-3A38-53A7-A4AD920336CB}"/>
                </a:ext>
              </a:extLst>
            </p:cNvPr>
            <p:cNvSpPr/>
            <p:nvPr/>
          </p:nvSpPr>
          <p:spPr>
            <a:xfrm>
              <a:off x="6757818" y="1615015"/>
              <a:ext cx="899850" cy="165064"/>
            </a:xfrm>
            <a:custGeom>
              <a:avLst/>
              <a:gdLst/>
              <a:ahLst/>
              <a:cxnLst/>
              <a:rect l="l" t="t" r="r" b="b"/>
              <a:pathLst>
                <a:path w="33963" h="6230" extrusionOk="0">
                  <a:moveTo>
                    <a:pt x="33921" y="1"/>
                  </a:moveTo>
                  <a:lnTo>
                    <a:pt x="33906" y="15"/>
                  </a:lnTo>
                  <a:lnTo>
                    <a:pt x="33540" y="311"/>
                  </a:lnTo>
                  <a:lnTo>
                    <a:pt x="33160" y="593"/>
                  </a:lnTo>
                  <a:lnTo>
                    <a:pt x="32765" y="874"/>
                  </a:lnTo>
                  <a:lnTo>
                    <a:pt x="32356" y="1128"/>
                  </a:lnTo>
                  <a:lnTo>
                    <a:pt x="31948" y="1382"/>
                  </a:lnTo>
                  <a:lnTo>
                    <a:pt x="31525" y="1607"/>
                  </a:lnTo>
                  <a:lnTo>
                    <a:pt x="31088" y="1833"/>
                  </a:lnTo>
                  <a:lnTo>
                    <a:pt x="30651" y="2044"/>
                  </a:lnTo>
                  <a:lnTo>
                    <a:pt x="30200" y="2241"/>
                  </a:lnTo>
                  <a:lnTo>
                    <a:pt x="29749" y="2425"/>
                  </a:lnTo>
                  <a:lnTo>
                    <a:pt x="29284" y="2608"/>
                  </a:lnTo>
                  <a:lnTo>
                    <a:pt x="28819" y="2777"/>
                  </a:lnTo>
                  <a:lnTo>
                    <a:pt x="28340" y="2932"/>
                  </a:lnTo>
                  <a:lnTo>
                    <a:pt x="27861" y="3073"/>
                  </a:lnTo>
                  <a:lnTo>
                    <a:pt x="27382" y="3214"/>
                  </a:lnTo>
                  <a:lnTo>
                    <a:pt x="26889" y="3355"/>
                  </a:lnTo>
                  <a:lnTo>
                    <a:pt x="25916" y="3594"/>
                  </a:lnTo>
                  <a:lnTo>
                    <a:pt x="24930" y="3806"/>
                  </a:lnTo>
                  <a:lnTo>
                    <a:pt x="23943" y="4003"/>
                  </a:lnTo>
                  <a:lnTo>
                    <a:pt x="22957" y="4172"/>
                  </a:lnTo>
                  <a:lnTo>
                    <a:pt x="21985" y="4341"/>
                  </a:lnTo>
                  <a:lnTo>
                    <a:pt x="21026" y="4482"/>
                  </a:lnTo>
                  <a:lnTo>
                    <a:pt x="19166" y="4778"/>
                  </a:lnTo>
                  <a:lnTo>
                    <a:pt x="17982" y="4947"/>
                  </a:lnTo>
                  <a:lnTo>
                    <a:pt x="16799" y="5102"/>
                  </a:lnTo>
                  <a:lnTo>
                    <a:pt x="15615" y="5229"/>
                  </a:lnTo>
                  <a:lnTo>
                    <a:pt x="14431" y="5342"/>
                  </a:lnTo>
                  <a:lnTo>
                    <a:pt x="13233" y="5440"/>
                  </a:lnTo>
                  <a:lnTo>
                    <a:pt x="12050" y="5511"/>
                  </a:lnTo>
                  <a:lnTo>
                    <a:pt x="10852" y="5567"/>
                  </a:lnTo>
                  <a:lnTo>
                    <a:pt x="9668" y="5595"/>
                  </a:lnTo>
                  <a:lnTo>
                    <a:pt x="8470" y="5609"/>
                  </a:lnTo>
                  <a:lnTo>
                    <a:pt x="7272" y="5609"/>
                  </a:lnTo>
                  <a:lnTo>
                    <a:pt x="6089" y="5581"/>
                  </a:lnTo>
                  <a:lnTo>
                    <a:pt x="4891" y="5539"/>
                  </a:lnTo>
                  <a:lnTo>
                    <a:pt x="3693" y="5483"/>
                  </a:lnTo>
                  <a:lnTo>
                    <a:pt x="2509" y="5398"/>
                  </a:lnTo>
                  <a:lnTo>
                    <a:pt x="1325" y="5299"/>
                  </a:lnTo>
                  <a:lnTo>
                    <a:pt x="142" y="5187"/>
                  </a:lnTo>
                  <a:lnTo>
                    <a:pt x="85" y="5187"/>
                  </a:lnTo>
                  <a:lnTo>
                    <a:pt x="43" y="5215"/>
                  </a:lnTo>
                  <a:lnTo>
                    <a:pt x="15" y="5257"/>
                  </a:lnTo>
                  <a:lnTo>
                    <a:pt x="1" y="5299"/>
                  </a:lnTo>
                  <a:lnTo>
                    <a:pt x="1" y="5356"/>
                  </a:lnTo>
                  <a:lnTo>
                    <a:pt x="15" y="5398"/>
                  </a:lnTo>
                  <a:lnTo>
                    <a:pt x="57" y="5440"/>
                  </a:lnTo>
                  <a:lnTo>
                    <a:pt x="99" y="5454"/>
                  </a:lnTo>
                  <a:lnTo>
                    <a:pt x="691" y="5567"/>
                  </a:lnTo>
                  <a:lnTo>
                    <a:pt x="1283" y="5666"/>
                  </a:lnTo>
                  <a:lnTo>
                    <a:pt x="2467" y="5835"/>
                  </a:lnTo>
                  <a:lnTo>
                    <a:pt x="3665" y="5962"/>
                  </a:lnTo>
                  <a:lnTo>
                    <a:pt x="4863" y="6074"/>
                  </a:lnTo>
                  <a:lnTo>
                    <a:pt x="6075" y="6159"/>
                  </a:lnTo>
                  <a:lnTo>
                    <a:pt x="7286" y="6201"/>
                  </a:lnTo>
                  <a:lnTo>
                    <a:pt x="8498" y="6229"/>
                  </a:lnTo>
                  <a:lnTo>
                    <a:pt x="9710" y="6229"/>
                  </a:lnTo>
                  <a:lnTo>
                    <a:pt x="10936" y="6201"/>
                  </a:lnTo>
                  <a:lnTo>
                    <a:pt x="12148" y="6159"/>
                  </a:lnTo>
                  <a:lnTo>
                    <a:pt x="13360" y="6089"/>
                  </a:lnTo>
                  <a:lnTo>
                    <a:pt x="14572" y="5990"/>
                  </a:lnTo>
                  <a:lnTo>
                    <a:pt x="15770" y="5877"/>
                  </a:lnTo>
                  <a:lnTo>
                    <a:pt x="16968" y="5750"/>
                  </a:lnTo>
                  <a:lnTo>
                    <a:pt x="18166" y="5609"/>
                  </a:lnTo>
                  <a:lnTo>
                    <a:pt x="19349" y="5454"/>
                  </a:lnTo>
                  <a:lnTo>
                    <a:pt x="20265" y="5328"/>
                  </a:lnTo>
                  <a:lnTo>
                    <a:pt x="21209" y="5173"/>
                  </a:lnTo>
                  <a:lnTo>
                    <a:pt x="22182" y="5018"/>
                  </a:lnTo>
                  <a:lnTo>
                    <a:pt x="23154" y="4834"/>
                  </a:lnTo>
                  <a:lnTo>
                    <a:pt x="24155" y="4637"/>
                  </a:lnTo>
                  <a:lnTo>
                    <a:pt x="25141" y="4412"/>
                  </a:lnTo>
                  <a:lnTo>
                    <a:pt x="26128" y="4158"/>
                  </a:lnTo>
                  <a:lnTo>
                    <a:pt x="26621" y="4017"/>
                  </a:lnTo>
                  <a:lnTo>
                    <a:pt x="27114" y="3862"/>
                  </a:lnTo>
                  <a:lnTo>
                    <a:pt x="27607" y="3707"/>
                  </a:lnTo>
                  <a:lnTo>
                    <a:pt x="28086" y="3552"/>
                  </a:lnTo>
                  <a:lnTo>
                    <a:pt x="28566" y="3369"/>
                  </a:lnTo>
                  <a:lnTo>
                    <a:pt x="29031" y="3186"/>
                  </a:lnTo>
                  <a:lnTo>
                    <a:pt x="29496" y="2988"/>
                  </a:lnTo>
                  <a:lnTo>
                    <a:pt x="29947" y="2791"/>
                  </a:lnTo>
                  <a:lnTo>
                    <a:pt x="30398" y="2566"/>
                  </a:lnTo>
                  <a:lnTo>
                    <a:pt x="30834" y="2340"/>
                  </a:lnTo>
                  <a:lnTo>
                    <a:pt x="31271" y="2101"/>
                  </a:lnTo>
                  <a:lnTo>
                    <a:pt x="31694" y="1847"/>
                  </a:lnTo>
                  <a:lnTo>
                    <a:pt x="32103" y="1579"/>
                  </a:lnTo>
                  <a:lnTo>
                    <a:pt x="32497" y="1297"/>
                  </a:lnTo>
                  <a:lnTo>
                    <a:pt x="32878" y="1015"/>
                  </a:lnTo>
                  <a:lnTo>
                    <a:pt x="33244" y="705"/>
                  </a:lnTo>
                  <a:lnTo>
                    <a:pt x="33611" y="381"/>
                  </a:lnTo>
                  <a:lnTo>
                    <a:pt x="33949" y="57"/>
                  </a:lnTo>
                  <a:lnTo>
                    <a:pt x="33963" y="29"/>
                  </a:lnTo>
                  <a:lnTo>
                    <a:pt x="33949" y="15"/>
                  </a:lnTo>
                  <a:lnTo>
                    <a:pt x="33921"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6" name="Google Shape;1906;p38">
              <a:extLst>
                <a:ext uri="{FF2B5EF4-FFF2-40B4-BE49-F238E27FC236}">
                  <a16:creationId xmlns:a16="http://schemas.microsoft.com/office/drawing/2014/main" id="{32BC286B-C287-66BE-820F-BB95329D76D1}"/>
                </a:ext>
              </a:extLst>
            </p:cNvPr>
            <p:cNvSpPr/>
            <p:nvPr/>
          </p:nvSpPr>
          <p:spPr>
            <a:xfrm>
              <a:off x="6741020" y="1615015"/>
              <a:ext cx="841614" cy="87407"/>
            </a:xfrm>
            <a:custGeom>
              <a:avLst/>
              <a:gdLst/>
              <a:ahLst/>
              <a:cxnLst/>
              <a:rect l="l" t="t" r="r" b="b"/>
              <a:pathLst>
                <a:path w="31765" h="3299" extrusionOk="0">
                  <a:moveTo>
                    <a:pt x="31623" y="1"/>
                  </a:moveTo>
                  <a:lnTo>
                    <a:pt x="30693" y="325"/>
                  </a:lnTo>
                  <a:lnTo>
                    <a:pt x="29749" y="607"/>
                  </a:lnTo>
                  <a:lnTo>
                    <a:pt x="28805" y="889"/>
                  </a:lnTo>
                  <a:lnTo>
                    <a:pt x="27847" y="1142"/>
                  </a:lnTo>
                  <a:lnTo>
                    <a:pt x="26888" y="1368"/>
                  </a:lnTo>
                  <a:lnTo>
                    <a:pt x="25916" y="1579"/>
                  </a:lnTo>
                  <a:lnTo>
                    <a:pt x="24944" y="1776"/>
                  </a:lnTo>
                  <a:lnTo>
                    <a:pt x="23957" y="1960"/>
                  </a:lnTo>
                  <a:lnTo>
                    <a:pt x="22985" y="2115"/>
                  </a:lnTo>
                  <a:lnTo>
                    <a:pt x="21998" y="2256"/>
                  </a:lnTo>
                  <a:lnTo>
                    <a:pt x="20998" y="2382"/>
                  </a:lnTo>
                  <a:lnTo>
                    <a:pt x="20011" y="2495"/>
                  </a:lnTo>
                  <a:lnTo>
                    <a:pt x="19011" y="2594"/>
                  </a:lnTo>
                  <a:lnTo>
                    <a:pt x="18010" y="2664"/>
                  </a:lnTo>
                  <a:lnTo>
                    <a:pt x="16996" y="2735"/>
                  </a:lnTo>
                  <a:lnTo>
                    <a:pt x="15995" y="2777"/>
                  </a:lnTo>
                  <a:lnTo>
                    <a:pt x="14995" y="2819"/>
                  </a:lnTo>
                  <a:lnTo>
                    <a:pt x="13980" y="2847"/>
                  </a:lnTo>
                  <a:lnTo>
                    <a:pt x="11979" y="2847"/>
                  </a:lnTo>
                  <a:lnTo>
                    <a:pt x="10964" y="2833"/>
                  </a:lnTo>
                  <a:lnTo>
                    <a:pt x="9964" y="2805"/>
                  </a:lnTo>
                  <a:lnTo>
                    <a:pt x="8963" y="2777"/>
                  </a:lnTo>
                  <a:lnTo>
                    <a:pt x="7963" y="2721"/>
                  </a:lnTo>
                  <a:lnTo>
                    <a:pt x="6962" y="2664"/>
                  </a:lnTo>
                  <a:lnTo>
                    <a:pt x="5962" y="2608"/>
                  </a:lnTo>
                  <a:lnTo>
                    <a:pt x="4975" y="2523"/>
                  </a:lnTo>
                  <a:lnTo>
                    <a:pt x="3989" y="2439"/>
                  </a:lnTo>
                  <a:lnTo>
                    <a:pt x="2016" y="2241"/>
                  </a:lnTo>
                  <a:lnTo>
                    <a:pt x="85" y="2030"/>
                  </a:lnTo>
                  <a:lnTo>
                    <a:pt x="57" y="2030"/>
                  </a:lnTo>
                  <a:lnTo>
                    <a:pt x="29" y="2044"/>
                  </a:lnTo>
                  <a:lnTo>
                    <a:pt x="15" y="2058"/>
                  </a:lnTo>
                  <a:lnTo>
                    <a:pt x="1" y="2086"/>
                  </a:lnTo>
                  <a:lnTo>
                    <a:pt x="1" y="2115"/>
                  </a:lnTo>
                  <a:lnTo>
                    <a:pt x="15" y="2143"/>
                  </a:lnTo>
                  <a:lnTo>
                    <a:pt x="29" y="2171"/>
                  </a:lnTo>
                  <a:lnTo>
                    <a:pt x="57" y="2171"/>
                  </a:lnTo>
                  <a:lnTo>
                    <a:pt x="1029" y="2326"/>
                  </a:lnTo>
                  <a:lnTo>
                    <a:pt x="2002" y="2467"/>
                  </a:lnTo>
                  <a:lnTo>
                    <a:pt x="2974" y="2608"/>
                  </a:lnTo>
                  <a:lnTo>
                    <a:pt x="3961" y="2735"/>
                  </a:lnTo>
                  <a:lnTo>
                    <a:pt x="4947" y="2847"/>
                  </a:lnTo>
                  <a:lnTo>
                    <a:pt x="5933" y="2946"/>
                  </a:lnTo>
                  <a:lnTo>
                    <a:pt x="6934" y="3031"/>
                  </a:lnTo>
                  <a:lnTo>
                    <a:pt x="7935" y="3115"/>
                  </a:lnTo>
                  <a:lnTo>
                    <a:pt x="8949" y="3172"/>
                  </a:lnTo>
                  <a:lnTo>
                    <a:pt x="9950" y="3228"/>
                  </a:lnTo>
                  <a:lnTo>
                    <a:pt x="10964" y="3270"/>
                  </a:lnTo>
                  <a:lnTo>
                    <a:pt x="11979" y="3298"/>
                  </a:lnTo>
                  <a:lnTo>
                    <a:pt x="14008" y="3298"/>
                  </a:lnTo>
                  <a:lnTo>
                    <a:pt x="15023" y="3284"/>
                  </a:lnTo>
                  <a:lnTo>
                    <a:pt x="16023" y="3242"/>
                  </a:lnTo>
                  <a:lnTo>
                    <a:pt x="17038" y="3200"/>
                  </a:lnTo>
                  <a:lnTo>
                    <a:pt x="18053" y="3129"/>
                  </a:lnTo>
                  <a:lnTo>
                    <a:pt x="19053" y="3045"/>
                  </a:lnTo>
                  <a:lnTo>
                    <a:pt x="20068" y="2946"/>
                  </a:lnTo>
                  <a:lnTo>
                    <a:pt x="21068" y="2833"/>
                  </a:lnTo>
                  <a:lnTo>
                    <a:pt x="22055" y="2692"/>
                  </a:lnTo>
                  <a:lnTo>
                    <a:pt x="23055" y="2537"/>
                  </a:lnTo>
                  <a:lnTo>
                    <a:pt x="24042" y="2368"/>
                  </a:lnTo>
                  <a:lnTo>
                    <a:pt x="25028" y="2171"/>
                  </a:lnTo>
                  <a:lnTo>
                    <a:pt x="26001" y="1960"/>
                  </a:lnTo>
                  <a:lnTo>
                    <a:pt x="26959" y="1720"/>
                  </a:lnTo>
                  <a:lnTo>
                    <a:pt x="27931" y="1466"/>
                  </a:lnTo>
                  <a:lnTo>
                    <a:pt x="28875" y="1199"/>
                  </a:lnTo>
                  <a:lnTo>
                    <a:pt x="29820" y="903"/>
                  </a:lnTo>
                  <a:lnTo>
                    <a:pt x="30764" y="593"/>
                  </a:lnTo>
                  <a:lnTo>
                    <a:pt x="31680" y="240"/>
                  </a:lnTo>
                  <a:lnTo>
                    <a:pt x="31736" y="212"/>
                  </a:lnTo>
                  <a:lnTo>
                    <a:pt x="31764" y="184"/>
                  </a:lnTo>
                  <a:lnTo>
                    <a:pt x="31764" y="128"/>
                  </a:lnTo>
                  <a:lnTo>
                    <a:pt x="31764" y="85"/>
                  </a:lnTo>
                  <a:lnTo>
                    <a:pt x="31750" y="43"/>
                  </a:lnTo>
                  <a:lnTo>
                    <a:pt x="31722" y="15"/>
                  </a:lnTo>
                  <a:lnTo>
                    <a:pt x="31680"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7" name="Google Shape;1907;p38">
              <a:extLst>
                <a:ext uri="{FF2B5EF4-FFF2-40B4-BE49-F238E27FC236}">
                  <a16:creationId xmlns:a16="http://schemas.microsoft.com/office/drawing/2014/main" id="{780289FB-0DD4-63F1-9551-50BB59383258}"/>
                </a:ext>
              </a:extLst>
            </p:cNvPr>
            <p:cNvSpPr/>
            <p:nvPr/>
          </p:nvSpPr>
          <p:spPr>
            <a:xfrm>
              <a:off x="6881785" y="1496663"/>
              <a:ext cx="684048" cy="102695"/>
            </a:xfrm>
            <a:custGeom>
              <a:avLst/>
              <a:gdLst/>
              <a:ahLst/>
              <a:cxnLst/>
              <a:rect l="l" t="t" r="r" b="b"/>
              <a:pathLst>
                <a:path w="25818" h="3876" extrusionOk="0">
                  <a:moveTo>
                    <a:pt x="15248" y="1"/>
                  </a:moveTo>
                  <a:lnTo>
                    <a:pt x="14417" y="15"/>
                  </a:lnTo>
                  <a:lnTo>
                    <a:pt x="13585" y="43"/>
                  </a:lnTo>
                  <a:lnTo>
                    <a:pt x="12754" y="85"/>
                  </a:lnTo>
                  <a:lnTo>
                    <a:pt x="11908" y="127"/>
                  </a:lnTo>
                  <a:lnTo>
                    <a:pt x="11063" y="198"/>
                  </a:lnTo>
                  <a:lnTo>
                    <a:pt x="10231" y="282"/>
                  </a:lnTo>
                  <a:lnTo>
                    <a:pt x="9386" y="395"/>
                  </a:lnTo>
                  <a:lnTo>
                    <a:pt x="8568" y="522"/>
                  </a:lnTo>
                  <a:lnTo>
                    <a:pt x="7751" y="677"/>
                  </a:lnTo>
                  <a:lnTo>
                    <a:pt x="6934" y="860"/>
                  </a:lnTo>
                  <a:lnTo>
                    <a:pt x="6130" y="1057"/>
                  </a:lnTo>
                  <a:lnTo>
                    <a:pt x="5341" y="1283"/>
                  </a:lnTo>
                  <a:lnTo>
                    <a:pt x="4552" y="1551"/>
                  </a:lnTo>
                  <a:lnTo>
                    <a:pt x="3777" y="1833"/>
                  </a:lnTo>
                  <a:lnTo>
                    <a:pt x="3002" y="2157"/>
                  </a:lnTo>
                  <a:lnTo>
                    <a:pt x="2622" y="2326"/>
                  </a:lnTo>
                  <a:lnTo>
                    <a:pt x="2241" y="2495"/>
                  </a:lnTo>
                  <a:lnTo>
                    <a:pt x="1875" y="2692"/>
                  </a:lnTo>
                  <a:lnTo>
                    <a:pt x="1494" y="2889"/>
                  </a:lnTo>
                  <a:lnTo>
                    <a:pt x="1128" y="3087"/>
                  </a:lnTo>
                  <a:lnTo>
                    <a:pt x="761" y="3298"/>
                  </a:lnTo>
                  <a:lnTo>
                    <a:pt x="395" y="3524"/>
                  </a:lnTo>
                  <a:lnTo>
                    <a:pt x="29" y="3749"/>
                  </a:lnTo>
                  <a:lnTo>
                    <a:pt x="14" y="3777"/>
                  </a:lnTo>
                  <a:lnTo>
                    <a:pt x="0" y="3791"/>
                  </a:lnTo>
                  <a:lnTo>
                    <a:pt x="14" y="3834"/>
                  </a:lnTo>
                  <a:lnTo>
                    <a:pt x="29" y="3862"/>
                  </a:lnTo>
                  <a:lnTo>
                    <a:pt x="43" y="3862"/>
                  </a:lnTo>
                  <a:lnTo>
                    <a:pt x="71" y="3876"/>
                  </a:lnTo>
                  <a:lnTo>
                    <a:pt x="85" y="3862"/>
                  </a:lnTo>
                  <a:lnTo>
                    <a:pt x="790" y="3467"/>
                  </a:lnTo>
                  <a:lnTo>
                    <a:pt x="1508" y="3087"/>
                  </a:lnTo>
                  <a:lnTo>
                    <a:pt x="2241" y="2749"/>
                  </a:lnTo>
                  <a:lnTo>
                    <a:pt x="2974" y="2424"/>
                  </a:lnTo>
                  <a:lnTo>
                    <a:pt x="3735" y="2128"/>
                  </a:lnTo>
                  <a:lnTo>
                    <a:pt x="4510" y="1847"/>
                  </a:lnTo>
                  <a:lnTo>
                    <a:pt x="5285" y="1593"/>
                  </a:lnTo>
                  <a:lnTo>
                    <a:pt x="6088" y="1368"/>
                  </a:lnTo>
                  <a:lnTo>
                    <a:pt x="6877" y="1170"/>
                  </a:lnTo>
                  <a:lnTo>
                    <a:pt x="7695" y="987"/>
                  </a:lnTo>
                  <a:lnTo>
                    <a:pt x="8512" y="832"/>
                  </a:lnTo>
                  <a:lnTo>
                    <a:pt x="9329" y="691"/>
                  </a:lnTo>
                  <a:lnTo>
                    <a:pt x="10161" y="578"/>
                  </a:lnTo>
                  <a:lnTo>
                    <a:pt x="10992" y="494"/>
                  </a:lnTo>
                  <a:lnTo>
                    <a:pt x="11824" y="437"/>
                  </a:lnTo>
                  <a:lnTo>
                    <a:pt x="12655" y="395"/>
                  </a:lnTo>
                  <a:lnTo>
                    <a:pt x="13501" y="367"/>
                  </a:lnTo>
                  <a:lnTo>
                    <a:pt x="14332" y="381"/>
                  </a:lnTo>
                  <a:lnTo>
                    <a:pt x="15178" y="395"/>
                  </a:lnTo>
                  <a:lnTo>
                    <a:pt x="16009" y="452"/>
                  </a:lnTo>
                  <a:lnTo>
                    <a:pt x="16840" y="522"/>
                  </a:lnTo>
                  <a:lnTo>
                    <a:pt x="17658" y="621"/>
                  </a:lnTo>
                  <a:lnTo>
                    <a:pt x="18489" y="733"/>
                  </a:lnTo>
                  <a:lnTo>
                    <a:pt x="19307" y="860"/>
                  </a:lnTo>
                  <a:lnTo>
                    <a:pt x="20110" y="1029"/>
                  </a:lnTo>
                  <a:lnTo>
                    <a:pt x="20913" y="1212"/>
                  </a:lnTo>
                  <a:lnTo>
                    <a:pt x="21702" y="1410"/>
                  </a:lnTo>
                  <a:lnTo>
                    <a:pt x="22477" y="1635"/>
                  </a:lnTo>
                  <a:lnTo>
                    <a:pt x="23252" y="1875"/>
                  </a:lnTo>
                  <a:lnTo>
                    <a:pt x="23999" y="2143"/>
                  </a:lnTo>
                  <a:lnTo>
                    <a:pt x="24746" y="2439"/>
                  </a:lnTo>
                  <a:lnTo>
                    <a:pt x="25479" y="2749"/>
                  </a:lnTo>
                  <a:lnTo>
                    <a:pt x="25521" y="2763"/>
                  </a:lnTo>
                  <a:lnTo>
                    <a:pt x="25620" y="2763"/>
                  </a:lnTo>
                  <a:lnTo>
                    <a:pt x="25662" y="2749"/>
                  </a:lnTo>
                  <a:lnTo>
                    <a:pt x="25733" y="2706"/>
                  </a:lnTo>
                  <a:lnTo>
                    <a:pt x="25789" y="2650"/>
                  </a:lnTo>
                  <a:lnTo>
                    <a:pt x="25817" y="2565"/>
                  </a:lnTo>
                  <a:lnTo>
                    <a:pt x="25817" y="2495"/>
                  </a:lnTo>
                  <a:lnTo>
                    <a:pt x="25817" y="2453"/>
                  </a:lnTo>
                  <a:lnTo>
                    <a:pt x="25789" y="2410"/>
                  </a:lnTo>
                  <a:lnTo>
                    <a:pt x="25761" y="2368"/>
                  </a:lnTo>
                  <a:lnTo>
                    <a:pt x="25719" y="2340"/>
                  </a:lnTo>
                  <a:lnTo>
                    <a:pt x="25352" y="2114"/>
                  </a:lnTo>
                  <a:lnTo>
                    <a:pt x="24986" y="1903"/>
                  </a:lnTo>
                  <a:lnTo>
                    <a:pt x="24619" y="1720"/>
                  </a:lnTo>
                  <a:lnTo>
                    <a:pt x="24239" y="1537"/>
                  </a:lnTo>
                  <a:lnTo>
                    <a:pt x="23858" y="1368"/>
                  </a:lnTo>
                  <a:lnTo>
                    <a:pt x="23478" y="1212"/>
                  </a:lnTo>
                  <a:lnTo>
                    <a:pt x="23083" y="1057"/>
                  </a:lnTo>
                  <a:lnTo>
                    <a:pt x="22703" y="931"/>
                  </a:lnTo>
                  <a:lnTo>
                    <a:pt x="22294" y="804"/>
                  </a:lnTo>
                  <a:lnTo>
                    <a:pt x="21900" y="691"/>
                  </a:lnTo>
                  <a:lnTo>
                    <a:pt x="21491" y="592"/>
                  </a:lnTo>
                  <a:lnTo>
                    <a:pt x="21096" y="494"/>
                  </a:lnTo>
                  <a:lnTo>
                    <a:pt x="20688" y="409"/>
                  </a:lnTo>
                  <a:lnTo>
                    <a:pt x="20265" y="339"/>
                  </a:lnTo>
                  <a:lnTo>
                    <a:pt x="19856" y="268"/>
                  </a:lnTo>
                  <a:lnTo>
                    <a:pt x="19448" y="212"/>
                  </a:lnTo>
                  <a:lnTo>
                    <a:pt x="18616" y="127"/>
                  </a:lnTo>
                  <a:lnTo>
                    <a:pt x="17771" y="57"/>
                  </a:lnTo>
                  <a:lnTo>
                    <a:pt x="16925" y="15"/>
                  </a:lnTo>
                  <a:lnTo>
                    <a:pt x="16094"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8" name="Google Shape;1908;p38">
              <a:extLst>
                <a:ext uri="{FF2B5EF4-FFF2-40B4-BE49-F238E27FC236}">
                  <a16:creationId xmlns:a16="http://schemas.microsoft.com/office/drawing/2014/main" id="{9037BF07-E5FE-28CE-9425-41C1A10634D6}"/>
                </a:ext>
              </a:extLst>
            </p:cNvPr>
            <p:cNvSpPr/>
            <p:nvPr/>
          </p:nvSpPr>
          <p:spPr>
            <a:xfrm>
              <a:off x="6870578" y="1564251"/>
              <a:ext cx="638503" cy="80677"/>
            </a:xfrm>
            <a:custGeom>
              <a:avLst/>
              <a:gdLst/>
              <a:ahLst/>
              <a:cxnLst/>
              <a:rect l="l" t="t" r="r" b="b"/>
              <a:pathLst>
                <a:path w="24099" h="3045" extrusionOk="0">
                  <a:moveTo>
                    <a:pt x="17672" y="0"/>
                  </a:moveTo>
                  <a:lnTo>
                    <a:pt x="16939" y="14"/>
                  </a:lnTo>
                  <a:lnTo>
                    <a:pt x="16221" y="43"/>
                  </a:lnTo>
                  <a:lnTo>
                    <a:pt x="15502" y="71"/>
                  </a:lnTo>
                  <a:lnTo>
                    <a:pt x="14797" y="127"/>
                  </a:lnTo>
                  <a:lnTo>
                    <a:pt x="14093" y="169"/>
                  </a:lnTo>
                  <a:lnTo>
                    <a:pt x="12726" y="296"/>
                  </a:lnTo>
                  <a:lnTo>
                    <a:pt x="11923" y="367"/>
                  </a:lnTo>
                  <a:lnTo>
                    <a:pt x="11119" y="451"/>
                  </a:lnTo>
                  <a:lnTo>
                    <a:pt x="10316" y="564"/>
                  </a:lnTo>
                  <a:lnTo>
                    <a:pt x="9499" y="663"/>
                  </a:lnTo>
                  <a:lnTo>
                    <a:pt x="8695" y="789"/>
                  </a:lnTo>
                  <a:lnTo>
                    <a:pt x="7906" y="916"/>
                  </a:lnTo>
                  <a:lnTo>
                    <a:pt x="7103" y="1057"/>
                  </a:lnTo>
                  <a:lnTo>
                    <a:pt x="6300" y="1212"/>
                  </a:lnTo>
                  <a:lnTo>
                    <a:pt x="5511" y="1381"/>
                  </a:lnTo>
                  <a:lnTo>
                    <a:pt x="4721" y="1564"/>
                  </a:lnTo>
                  <a:lnTo>
                    <a:pt x="3932" y="1762"/>
                  </a:lnTo>
                  <a:lnTo>
                    <a:pt x="3143" y="1959"/>
                  </a:lnTo>
                  <a:lnTo>
                    <a:pt x="2354" y="2185"/>
                  </a:lnTo>
                  <a:lnTo>
                    <a:pt x="1579" y="2410"/>
                  </a:lnTo>
                  <a:lnTo>
                    <a:pt x="818" y="2664"/>
                  </a:lnTo>
                  <a:lnTo>
                    <a:pt x="43" y="2917"/>
                  </a:lnTo>
                  <a:lnTo>
                    <a:pt x="29" y="2931"/>
                  </a:lnTo>
                  <a:lnTo>
                    <a:pt x="15" y="2960"/>
                  </a:lnTo>
                  <a:lnTo>
                    <a:pt x="1" y="3002"/>
                  </a:lnTo>
                  <a:lnTo>
                    <a:pt x="15" y="3016"/>
                  </a:lnTo>
                  <a:lnTo>
                    <a:pt x="29" y="3030"/>
                  </a:lnTo>
                  <a:lnTo>
                    <a:pt x="57" y="3044"/>
                  </a:lnTo>
                  <a:lnTo>
                    <a:pt x="85" y="3044"/>
                  </a:lnTo>
                  <a:lnTo>
                    <a:pt x="790" y="2819"/>
                  </a:lnTo>
                  <a:lnTo>
                    <a:pt x="1494" y="2607"/>
                  </a:lnTo>
                  <a:lnTo>
                    <a:pt x="2213" y="2410"/>
                  </a:lnTo>
                  <a:lnTo>
                    <a:pt x="2932" y="2227"/>
                  </a:lnTo>
                  <a:lnTo>
                    <a:pt x="3650" y="2044"/>
                  </a:lnTo>
                  <a:lnTo>
                    <a:pt x="4383" y="1875"/>
                  </a:lnTo>
                  <a:lnTo>
                    <a:pt x="5116" y="1705"/>
                  </a:lnTo>
                  <a:lnTo>
                    <a:pt x="5863" y="1564"/>
                  </a:lnTo>
                  <a:lnTo>
                    <a:pt x="6596" y="1424"/>
                  </a:lnTo>
                  <a:lnTo>
                    <a:pt x="7343" y="1283"/>
                  </a:lnTo>
                  <a:lnTo>
                    <a:pt x="8104" y="1170"/>
                  </a:lnTo>
                  <a:lnTo>
                    <a:pt x="8850" y="1057"/>
                  </a:lnTo>
                  <a:lnTo>
                    <a:pt x="9597" y="959"/>
                  </a:lnTo>
                  <a:lnTo>
                    <a:pt x="10358" y="874"/>
                  </a:lnTo>
                  <a:lnTo>
                    <a:pt x="11119" y="803"/>
                  </a:lnTo>
                  <a:lnTo>
                    <a:pt x="11866" y="733"/>
                  </a:lnTo>
                  <a:lnTo>
                    <a:pt x="12627" y="677"/>
                  </a:lnTo>
                  <a:lnTo>
                    <a:pt x="13388" y="634"/>
                  </a:lnTo>
                  <a:lnTo>
                    <a:pt x="14149" y="606"/>
                  </a:lnTo>
                  <a:lnTo>
                    <a:pt x="14910" y="578"/>
                  </a:lnTo>
                  <a:lnTo>
                    <a:pt x="16418" y="578"/>
                  </a:lnTo>
                  <a:lnTo>
                    <a:pt x="17179" y="592"/>
                  </a:lnTo>
                  <a:lnTo>
                    <a:pt x="17926" y="620"/>
                  </a:lnTo>
                  <a:lnTo>
                    <a:pt x="18687" y="663"/>
                  </a:lnTo>
                  <a:lnTo>
                    <a:pt x="19434" y="719"/>
                  </a:lnTo>
                  <a:lnTo>
                    <a:pt x="20181" y="775"/>
                  </a:lnTo>
                  <a:lnTo>
                    <a:pt x="20927" y="860"/>
                  </a:lnTo>
                  <a:lnTo>
                    <a:pt x="21660" y="944"/>
                  </a:lnTo>
                  <a:lnTo>
                    <a:pt x="22393" y="1057"/>
                  </a:lnTo>
                  <a:lnTo>
                    <a:pt x="23126" y="1170"/>
                  </a:lnTo>
                  <a:lnTo>
                    <a:pt x="23859" y="1297"/>
                  </a:lnTo>
                  <a:lnTo>
                    <a:pt x="23943" y="1297"/>
                  </a:lnTo>
                  <a:lnTo>
                    <a:pt x="24014" y="1269"/>
                  </a:lnTo>
                  <a:lnTo>
                    <a:pt x="24070" y="1226"/>
                  </a:lnTo>
                  <a:lnTo>
                    <a:pt x="24098" y="1156"/>
                  </a:lnTo>
                  <a:lnTo>
                    <a:pt x="24098" y="1085"/>
                  </a:lnTo>
                  <a:lnTo>
                    <a:pt x="24084" y="1015"/>
                  </a:lnTo>
                  <a:lnTo>
                    <a:pt x="24042" y="959"/>
                  </a:lnTo>
                  <a:lnTo>
                    <a:pt x="24000" y="930"/>
                  </a:lnTo>
                  <a:lnTo>
                    <a:pt x="23957" y="902"/>
                  </a:lnTo>
                  <a:lnTo>
                    <a:pt x="23633" y="789"/>
                  </a:lnTo>
                  <a:lnTo>
                    <a:pt x="23309" y="691"/>
                  </a:lnTo>
                  <a:lnTo>
                    <a:pt x="22971" y="592"/>
                  </a:lnTo>
                  <a:lnTo>
                    <a:pt x="22633" y="508"/>
                  </a:lnTo>
                  <a:lnTo>
                    <a:pt x="21942" y="353"/>
                  </a:lnTo>
                  <a:lnTo>
                    <a:pt x="21252" y="240"/>
                  </a:lnTo>
                  <a:lnTo>
                    <a:pt x="20547" y="141"/>
                  </a:lnTo>
                  <a:lnTo>
                    <a:pt x="19828" y="71"/>
                  </a:lnTo>
                  <a:lnTo>
                    <a:pt x="19110" y="28"/>
                  </a:lnTo>
                  <a:lnTo>
                    <a:pt x="18391" y="14"/>
                  </a:lnTo>
                  <a:lnTo>
                    <a:pt x="17672"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9" name="Google Shape;1909;p38">
              <a:extLst>
                <a:ext uri="{FF2B5EF4-FFF2-40B4-BE49-F238E27FC236}">
                  <a16:creationId xmlns:a16="http://schemas.microsoft.com/office/drawing/2014/main" id="{76753374-164E-260C-2551-177228739901}"/>
                </a:ext>
              </a:extLst>
            </p:cNvPr>
            <p:cNvSpPr/>
            <p:nvPr/>
          </p:nvSpPr>
          <p:spPr>
            <a:xfrm>
              <a:off x="7631499" y="2283345"/>
              <a:ext cx="282278" cy="255783"/>
            </a:xfrm>
            <a:custGeom>
              <a:avLst/>
              <a:gdLst/>
              <a:ahLst/>
              <a:cxnLst/>
              <a:rect l="l" t="t" r="r" b="b"/>
              <a:pathLst>
                <a:path w="10654" h="9654" extrusionOk="0">
                  <a:moveTo>
                    <a:pt x="6920" y="1"/>
                  </a:moveTo>
                  <a:lnTo>
                    <a:pt x="6624" y="15"/>
                  </a:lnTo>
                  <a:lnTo>
                    <a:pt x="6328" y="57"/>
                  </a:lnTo>
                  <a:lnTo>
                    <a:pt x="6032" y="99"/>
                  </a:lnTo>
                  <a:lnTo>
                    <a:pt x="5750" y="170"/>
                  </a:lnTo>
                  <a:lnTo>
                    <a:pt x="5468" y="240"/>
                  </a:lnTo>
                  <a:lnTo>
                    <a:pt x="5200" y="325"/>
                  </a:lnTo>
                  <a:lnTo>
                    <a:pt x="4947" y="409"/>
                  </a:lnTo>
                  <a:lnTo>
                    <a:pt x="4453" y="621"/>
                  </a:lnTo>
                  <a:lnTo>
                    <a:pt x="4017" y="818"/>
                  </a:lnTo>
                  <a:lnTo>
                    <a:pt x="3636" y="1029"/>
                  </a:lnTo>
                  <a:lnTo>
                    <a:pt x="3312" y="1213"/>
                  </a:lnTo>
                  <a:lnTo>
                    <a:pt x="3087" y="1354"/>
                  </a:lnTo>
                  <a:lnTo>
                    <a:pt x="2875" y="1494"/>
                  </a:lnTo>
                  <a:lnTo>
                    <a:pt x="0" y="8259"/>
                  </a:lnTo>
                  <a:lnTo>
                    <a:pt x="310" y="8470"/>
                  </a:lnTo>
                  <a:lnTo>
                    <a:pt x="620" y="8653"/>
                  </a:lnTo>
                  <a:lnTo>
                    <a:pt x="930" y="8836"/>
                  </a:lnTo>
                  <a:lnTo>
                    <a:pt x="1240" y="8991"/>
                  </a:lnTo>
                  <a:lnTo>
                    <a:pt x="1536" y="9118"/>
                  </a:lnTo>
                  <a:lnTo>
                    <a:pt x="1846" y="9245"/>
                  </a:lnTo>
                  <a:lnTo>
                    <a:pt x="2142" y="9344"/>
                  </a:lnTo>
                  <a:lnTo>
                    <a:pt x="2438" y="9442"/>
                  </a:lnTo>
                  <a:lnTo>
                    <a:pt x="2734" y="9513"/>
                  </a:lnTo>
                  <a:lnTo>
                    <a:pt x="3030" y="9569"/>
                  </a:lnTo>
                  <a:lnTo>
                    <a:pt x="3312" y="9612"/>
                  </a:lnTo>
                  <a:lnTo>
                    <a:pt x="3608" y="9640"/>
                  </a:lnTo>
                  <a:lnTo>
                    <a:pt x="3890" y="9654"/>
                  </a:lnTo>
                  <a:lnTo>
                    <a:pt x="4172" y="9654"/>
                  </a:lnTo>
                  <a:lnTo>
                    <a:pt x="4453" y="9640"/>
                  </a:lnTo>
                  <a:lnTo>
                    <a:pt x="4721" y="9626"/>
                  </a:lnTo>
                  <a:lnTo>
                    <a:pt x="4989" y="9583"/>
                  </a:lnTo>
                  <a:lnTo>
                    <a:pt x="5257" y="9527"/>
                  </a:lnTo>
                  <a:lnTo>
                    <a:pt x="5524" y="9471"/>
                  </a:lnTo>
                  <a:lnTo>
                    <a:pt x="5778" y="9400"/>
                  </a:lnTo>
                  <a:lnTo>
                    <a:pt x="6032" y="9316"/>
                  </a:lnTo>
                  <a:lnTo>
                    <a:pt x="6285" y="9217"/>
                  </a:lnTo>
                  <a:lnTo>
                    <a:pt x="6525" y="9118"/>
                  </a:lnTo>
                  <a:lnTo>
                    <a:pt x="6765" y="9006"/>
                  </a:lnTo>
                  <a:lnTo>
                    <a:pt x="7004" y="8893"/>
                  </a:lnTo>
                  <a:lnTo>
                    <a:pt x="7230" y="8752"/>
                  </a:lnTo>
                  <a:lnTo>
                    <a:pt x="7455" y="8611"/>
                  </a:lnTo>
                  <a:lnTo>
                    <a:pt x="7666" y="8470"/>
                  </a:lnTo>
                  <a:lnTo>
                    <a:pt x="7878" y="8315"/>
                  </a:lnTo>
                  <a:lnTo>
                    <a:pt x="8089" y="8160"/>
                  </a:lnTo>
                  <a:lnTo>
                    <a:pt x="8287" y="7991"/>
                  </a:lnTo>
                  <a:lnTo>
                    <a:pt x="8470" y="7822"/>
                  </a:lnTo>
                  <a:lnTo>
                    <a:pt x="8653" y="7639"/>
                  </a:lnTo>
                  <a:lnTo>
                    <a:pt x="8836" y="7455"/>
                  </a:lnTo>
                  <a:lnTo>
                    <a:pt x="9005" y="7258"/>
                  </a:lnTo>
                  <a:lnTo>
                    <a:pt x="9174" y="7061"/>
                  </a:lnTo>
                  <a:lnTo>
                    <a:pt x="9470" y="6666"/>
                  </a:lnTo>
                  <a:lnTo>
                    <a:pt x="9752" y="6258"/>
                  </a:lnTo>
                  <a:lnTo>
                    <a:pt x="9992" y="5821"/>
                  </a:lnTo>
                  <a:lnTo>
                    <a:pt x="10090" y="5609"/>
                  </a:lnTo>
                  <a:lnTo>
                    <a:pt x="10189" y="5398"/>
                  </a:lnTo>
                  <a:lnTo>
                    <a:pt x="10288" y="5173"/>
                  </a:lnTo>
                  <a:lnTo>
                    <a:pt x="10358" y="4961"/>
                  </a:lnTo>
                  <a:lnTo>
                    <a:pt x="10429" y="4736"/>
                  </a:lnTo>
                  <a:lnTo>
                    <a:pt x="10499" y="4524"/>
                  </a:lnTo>
                  <a:lnTo>
                    <a:pt x="10541" y="4313"/>
                  </a:lnTo>
                  <a:lnTo>
                    <a:pt x="10584" y="4087"/>
                  </a:lnTo>
                  <a:lnTo>
                    <a:pt x="10612" y="3876"/>
                  </a:lnTo>
                  <a:lnTo>
                    <a:pt x="10640" y="3665"/>
                  </a:lnTo>
                  <a:lnTo>
                    <a:pt x="10654" y="3453"/>
                  </a:lnTo>
                  <a:lnTo>
                    <a:pt x="10654" y="3256"/>
                  </a:lnTo>
                  <a:lnTo>
                    <a:pt x="10640" y="3045"/>
                  </a:lnTo>
                  <a:lnTo>
                    <a:pt x="10626" y="2847"/>
                  </a:lnTo>
                  <a:lnTo>
                    <a:pt x="10584" y="2650"/>
                  </a:lnTo>
                  <a:lnTo>
                    <a:pt x="10541" y="2453"/>
                  </a:lnTo>
                  <a:lnTo>
                    <a:pt x="10485" y="2270"/>
                  </a:lnTo>
                  <a:lnTo>
                    <a:pt x="10414" y="2086"/>
                  </a:lnTo>
                  <a:lnTo>
                    <a:pt x="10344" y="1917"/>
                  </a:lnTo>
                  <a:lnTo>
                    <a:pt x="10245" y="1748"/>
                  </a:lnTo>
                  <a:lnTo>
                    <a:pt x="10147" y="1579"/>
                  </a:lnTo>
                  <a:lnTo>
                    <a:pt x="10034" y="1424"/>
                  </a:lnTo>
                  <a:lnTo>
                    <a:pt x="9780" y="1142"/>
                  </a:lnTo>
                  <a:lnTo>
                    <a:pt x="9513" y="889"/>
                  </a:lnTo>
                  <a:lnTo>
                    <a:pt x="9245" y="677"/>
                  </a:lnTo>
                  <a:lnTo>
                    <a:pt x="8977" y="494"/>
                  </a:lnTo>
                  <a:lnTo>
                    <a:pt x="8681" y="339"/>
                  </a:lnTo>
                  <a:lnTo>
                    <a:pt x="8399" y="226"/>
                  </a:lnTo>
                  <a:lnTo>
                    <a:pt x="8103" y="128"/>
                  </a:lnTo>
                  <a:lnTo>
                    <a:pt x="7807" y="57"/>
                  </a:lnTo>
                  <a:lnTo>
                    <a:pt x="7511" y="15"/>
                  </a:lnTo>
                  <a:lnTo>
                    <a:pt x="7216" y="1"/>
                  </a:lnTo>
                  <a:close/>
                </a:path>
              </a:pathLst>
            </a:custGeom>
            <a:solidFill>
              <a:srgbClr val="FCAA8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0" name="Google Shape;1910;p38">
              <a:extLst>
                <a:ext uri="{FF2B5EF4-FFF2-40B4-BE49-F238E27FC236}">
                  <a16:creationId xmlns:a16="http://schemas.microsoft.com/office/drawing/2014/main" id="{A50411EB-E0A9-BFA5-A19D-CFD3EF3F0600}"/>
                </a:ext>
              </a:extLst>
            </p:cNvPr>
            <p:cNvSpPr/>
            <p:nvPr/>
          </p:nvSpPr>
          <p:spPr>
            <a:xfrm>
              <a:off x="7664723" y="2378938"/>
              <a:ext cx="191930" cy="135177"/>
            </a:xfrm>
            <a:custGeom>
              <a:avLst/>
              <a:gdLst/>
              <a:ahLst/>
              <a:cxnLst/>
              <a:rect l="l" t="t" r="r" b="b"/>
              <a:pathLst>
                <a:path w="7244" h="5102" extrusionOk="0">
                  <a:moveTo>
                    <a:pt x="1959" y="1875"/>
                  </a:moveTo>
                  <a:lnTo>
                    <a:pt x="2227" y="1945"/>
                  </a:lnTo>
                  <a:lnTo>
                    <a:pt x="2495" y="2030"/>
                  </a:lnTo>
                  <a:lnTo>
                    <a:pt x="2749" y="2128"/>
                  </a:lnTo>
                  <a:lnTo>
                    <a:pt x="3002" y="2255"/>
                  </a:lnTo>
                  <a:lnTo>
                    <a:pt x="3101" y="2325"/>
                  </a:lnTo>
                  <a:lnTo>
                    <a:pt x="3214" y="2410"/>
                  </a:lnTo>
                  <a:lnTo>
                    <a:pt x="3312" y="2495"/>
                  </a:lnTo>
                  <a:lnTo>
                    <a:pt x="3397" y="2579"/>
                  </a:lnTo>
                  <a:lnTo>
                    <a:pt x="3467" y="2678"/>
                  </a:lnTo>
                  <a:lnTo>
                    <a:pt x="3538" y="2791"/>
                  </a:lnTo>
                  <a:lnTo>
                    <a:pt x="3594" y="2903"/>
                  </a:lnTo>
                  <a:lnTo>
                    <a:pt x="3636" y="3016"/>
                  </a:lnTo>
                  <a:lnTo>
                    <a:pt x="3665" y="3129"/>
                  </a:lnTo>
                  <a:lnTo>
                    <a:pt x="3679" y="3241"/>
                  </a:lnTo>
                  <a:lnTo>
                    <a:pt x="3679" y="3368"/>
                  </a:lnTo>
                  <a:lnTo>
                    <a:pt x="3665" y="3481"/>
                  </a:lnTo>
                  <a:lnTo>
                    <a:pt x="3622" y="3594"/>
                  </a:lnTo>
                  <a:lnTo>
                    <a:pt x="3566" y="3721"/>
                  </a:lnTo>
                  <a:lnTo>
                    <a:pt x="3495" y="3833"/>
                  </a:lnTo>
                  <a:lnTo>
                    <a:pt x="3397" y="3932"/>
                  </a:lnTo>
                  <a:lnTo>
                    <a:pt x="3256" y="4059"/>
                  </a:lnTo>
                  <a:lnTo>
                    <a:pt x="3101" y="4157"/>
                  </a:lnTo>
                  <a:lnTo>
                    <a:pt x="2946" y="4228"/>
                  </a:lnTo>
                  <a:lnTo>
                    <a:pt x="2777" y="4270"/>
                  </a:lnTo>
                  <a:lnTo>
                    <a:pt x="2594" y="4298"/>
                  </a:lnTo>
                  <a:lnTo>
                    <a:pt x="2410" y="4312"/>
                  </a:lnTo>
                  <a:lnTo>
                    <a:pt x="2227" y="4298"/>
                  </a:lnTo>
                  <a:lnTo>
                    <a:pt x="2044" y="4270"/>
                  </a:lnTo>
                  <a:lnTo>
                    <a:pt x="1847" y="4228"/>
                  </a:lnTo>
                  <a:lnTo>
                    <a:pt x="1663" y="4172"/>
                  </a:lnTo>
                  <a:lnTo>
                    <a:pt x="1480" y="4101"/>
                  </a:lnTo>
                  <a:lnTo>
                    <a:pt x="1311" y="4031"/>
                  </a:lnTo>
                  <a:lnTo>
                    <a:pt x="1142" y="3946"/>
                  </a:lnTo>
                  <a:lnTo>
                    <a:pt x="973" y="3862"/>
                  </a:lnTo>
                  <a:lnTo>
                    <a:pt x="832" y="3763"/>
                  </a:lnTo>
                  <a:lnTo>
                    <a:pt x="691" y="3678"/>
                  </a:lnTo>
                  <a:lnTo>
                    <a:pt x="987" y="3213"/>
                  </a:lnTo>
                  <a:lnTo>
                    <a:pt x="1283" y="2748"/>
                  </a:lnTo>
                  <a:lnTo>
                    <a:pt x="1438" y="2509"/>
                  </a:lnTo>
                  <a:lnTo>
                    <a:pt x="1593" y="2297"/>
                  </a:lnTo>
                  <a:lnTo>
                    <a:pt x="1762" y="2072"/>
                  </a:lnTo>
                  <a:lnTo>
                    <a:pt x="1959" y="1875"/>
                  </a:lnTo>
                  <a:close/>
                  <a:moveTo>
                    <a:pt x="4665" y="0"/>
                  </a:moveTo>
                  <a:lnTo>
                    <a:pt x="4383" y="14"/>
                  </a:lnTo>
                  <a:lnTo>
                    <a:pt x="4101" y="28"/>
                  </a:lnTo>
                  <a:lnTo>
                    <a:pt x="3820" y="71"/>
                  </a:lnTo>
                  <a:lnTo>
                    <a:pt x="3538" y="127"/>
                  </a:lnTo>
                  <a:lnTo>
                    <a:pt x="3270" y="212"/>
                  </a:lnTo>
                  <a:lnTo>
                    <a:pt x="3002" y="296"/>
                  </a:lnTo>
                  <a:lnTo>
                    <a:pt x="2734" y="409"/>
                  </a:lnTo>
                  <a:lnTo>
                    <a:pt x="2481" y="522"/>
                  </a:lnTo>
                  <a:lnTo>
                    <a:pt x="2227" y="663"/>
                  </a:lnTo>
                  <a:lnTo>
                    <a:pt x="1988" y="818"/>
                  </a:lnTo>
                  <a:lnTo>
                    <a:pt x="1748" y="987"/>
                  </a:lnTo>
                  <a:lnTo>
                    <a:pt x="1537" y="1170"/>
                  </a:lnTo>
                  <a:lnTo>
                    <a:pt x="1325" y="1367"/>
                  </a:lnTo>
                  <a:lnTo>
                    <a:pt x="1128" y="1579"/>
                  </a:lnTo>
                  <a:lnTo>
                    <a:pt x="931" y="1804"/>
                  </a:lnTo>
                  <a:lnTo>
                    <a:pt x="762" y="2044"/>
                  </a:lnTo>
                  <a:lnTo>
                    <a:pt x="607" y="2283"/>
                  </a:lnTo>
                  <a:lnTo>
                    <a:pt x="466" y="2551"/>
                  </a:lnTo>
                  <a:lnTo>
                    <a:pt x="339" y="2819"/>
                  </a:lnTo>
                  <a:lnTo>
                    <a:pt x="226" y="3101"/>
                  </a:lnTo>
                  <a:lnTo>
                    <a:pt x="127" y="3396"/>
                  </a:lnTo>
                  <a:lnTo>
                    <a:pt x="57" y="3692"/>
                  </a:lnTo>
                  <a:lnTo>
                    <a:pt x="1" y="4017"/>
                  </a:lnTo>
                  <a:lnTo>
                    <a:pt x="1" y="4073"/>
                  </a:lnTo>
                  <a:lnTo>
                    <a:pt x="15" y="4115"/>
                  </a:lnTo>
                  <a:lnTo>
                    <a:pt x="43" y="4157"/>
                  </a:lnTo>
                  <a:lnTo>
                    <a:pt x="85" y="4186"/>
                  </a:lnTo>
                  <a:lnTo>
                    <a:pt x="127" y="4200"/>
                  </a:lnTo>
                  <a:lnTo>
                    <a:pt x="226" y="4200"/>
                  </a:lnTo>
                  <a:lnTo>
                    <a:pt x="282" y="4172"/>
                  </a:lnTo>
                  <a:lnTo>
                    <a:pt x="480" y="4341"/>
                  </a:lnTo>
                  <a:lnTo>
                    <a:pt x="719" y="4510"/>
                  </a:lnTo>
                  <a:lnTo>
                    <a:pt x="973" y="4651"/>
                  </a:lnTo>
                  <a:lnTo>
                    <a:pt x="1241" y="4792"/>
                  </a:lnTo>
                  <a:lnTo>
                    <a:pt x="1523" y="4904"/>
                  </a:lnTo>
                  <a:lnTo>
                    <a:pt x="1804" y="4989"/>
                  </a:lnTo>
                  <a:lnTo>
                    <a:pt x="2100" y="5059"/>
                  </a:lnTo>
                  <a:lnTo>
                    <a:pt x="2396" y="5088"/>
                  </a:lnTo>
                  <a:lnTo>
                    <a:pt x="2692" y="5102"/>
                  </a:lnTo>
                  <a:lnTo>
                    <a:pt x="2833" y="5088"/>
                  </a:lnTo>
                  <a:lnTo>
                    <a:pt x="2974" y="5073"/>
                  </a:lnTo>
                  <a:lnTo>
                    <a:pt x="3115" y="5045"/>
                  </a:lnTo>
                  <a:lnTo>
                    <a:pt x="3242" y="5003"/>
                  </a:lnTo>
                  <a:lnTo>
                    <a:pt x="3369" y="4961"/>
                  </a:lnTo>
                  <a:lnTo>
                    <a:pt x="3495" y="4904"/>
                  </a:lnTo>
                  <a:lnTo>
                    <a:pt x="3608" y="4834"/>
                  </a:lnTo>
                  <a:lnTo>
                    <a:pt x="3721" y="4749"/>
                  </a:lnTo>
                  <a:lnTo>
                    <a:pt x="3834" y="4665"/>
                  </a:lnTo>
                  <a:lnTo>
                    <a:pt x="3932" y="4552"/>
                  </a:lnTo>
                  <a:lnTo>
                    <a:pt x="4031" y="4439"/>
                  </a:lnTo>
                  <a:lnTo>
                    <a:pt x="4115" y="4312"/>
                  </a:lnTo>
                  <a:lnTo>
                    <a:pt x="4186" y="4172"/>
                  </a:lnTo>
                  <a:lnTo>
                    <a:pt x="4256" y="4017"/>
                  </a:lnTo>
                  <a:lnTo>
                    <a:pt x="4299" y="3876"/>
                  </a:lnTo>
                  <a:lnTo>
                    <a:pt x="4341" y="3735"/>
                  </a:lnTo>
                  <a:lnTo>
                    <a:pt x="4369" y="3594"/>
                  </a:lnTo>
                  <a:lnTo>
                    <a:pt x="4383" y="3453"/>
                  </a:lnTo>
                  <a:lnTo>
                    <a:pt x="4397" y="3312"/>
                  </a:lnTo>
                  <a:lnTo>
                    <a:pt x="4397" y="3171"/>
                  </a:lnTo>
                  <a:lnTo>
                    <a:pt x="4383" y="3030"/>
                  </a:lnTo>
                  <a:lnTo>
                    <a:pt x="4369" y="2889"/>
                  </a:lnTo>
                  <a:lnTo>
                    <a:pt x="4327" y="2762"/>
                  </a:lnTo>
                  <a:lnTo>
                    <a:pt x="4285" y="2621"/>
                  </a:lnTo>
                  <a:lnTo>
                    <a:pt x="4228" y="2495"/>
                  </a:lnTo>
                  <a:lnTo>
                    <a:pt x="4172" y="2368"/>
                  </a:lnTo>
                  <a:lnTo>
                    <a:pt x="4087" y="2255"/>
                  </a:lnTo>
                  <a:lnTo>
                    <a:pt x="4003" y="2142"/>
                  </a:lnTo>
                  <a:lnTo>
                    <a:pt x="3890" y="2044"/>
                  </a:lnTo>
                  <a:lnTo>
                    <a:pt x="3777" y="1945"/>
                  </a:lnTo>
                  <a:lnTo>
                    <a:pt x="3608" y="1846"/>
                  </a:lnTo>
                  <a:lnTo>
                    <a:pt x="3439" y="1748"/>
                  </a:lnTo>
                  <a:lnTo>
                    <a:pt x="3256" y="1677"/>
                  </a:lnTo>
                  <a:lnTo>
                    <a:pt x="3087" y="1635"/>
                  </a:lnTo>
                  <a:lnTo>
                    <a:pt x="2889" y="1593"/>
                  </a:lnTo>
                  <a:lnTo>
                    <a:pt x="2706" y="1565"/>
                  </a:lnTo>
                  <a:lnTo>
                    <a:pt x="2523" y="1550"/>
                  </a:lnTo>
                  <a:lnTo>
                    <a:pt x="2326" y="1550"/>
                  </a:lnTo>
                  <a:lnTo>
                    <a:pt x="2467" y="1452"/>
                  </a:lnTo>
                  <a:lnTo>
                    <a:pt x="2734" y="1283"/>
                  </a:lnTo>
                  <a:lnTo>
                    <a:pt x="3002" y="1156"/>
                  </a:lnTo>
                  <a:lnTo>
                    <a:pt x="3284" y="1029"/>
                  </a:lnTo>
                  <a:lnTo>
                    <a:pt x="3566" y="930"/>
                  </a:lnTo>
                  <a:lnTo>
                    <a:pt x="3848" y="846"/>
                  </a:lnTo>
                  <a:lnTo>
                    <a:pt x="4130" y="789"/>
                  </a:lnTo>
                  <a:lnTo>
                    <a:pt x="4411" y="733"/>
                  </a:lnTo>
                  <a:lnTo>
                    <a:pt x="4707" y="705"/>
                  </a:lnTo>
                  <a:lnTo>
                    <a:pt x="5003" y="691"/>
                  </a:lnTo>
                  <a:lnTo>
                    <a:pt x="5285" y="691"/>
                  </a:lnTo>
                  <a:lnTo>
                    <a:pt x="5581" y="719"/>
                  </a:lnTo>
                  <a:lnTo>
                    <a:pt x="5877" y="761"/>
                  </a:lnTo>
                  <a:lnTo>
                    <a:pt x="6173" y="804"/>
                  </a:lnTo>
                  <a:lnTo>
                    <a:pt x="6455" y="874"/>
                  </a:lnTo>
                  <a:lnTo>
                    <a:pt x="6751" y="959"/>
                  </a:lnTo>
                  <a:lnTo>
                    <a:pt x="7047" y="1057"/>
                  </a:lnTo>
                  <a:lnTo>
                    <a:pt x="7089" y="1071"/>
                  </a:lnTo>
                  <a:lnTo>
                    <a:pt x="7145" y="1057"/>
                  </a:lnTo>
                  <a:lnTo>
                    <a:pt x="7188" y="1029"/>
                  </a:lnTo>
                  <a:lnTo>
                    <a:pt x="7216" y="1001"/>
                  </a:lnTo>
                  <a:lnTo>
                    <a:pt x="7230" y="959"/>
                  </a:lnTo>
                  <a:lnTo>
                    <a:pt x="7244" y="902"/>
                  </a:lnTo>
                  <a:lnTo>
                    <a:pt x="7216" y="860"/>
                  </a:lnTo>
                  <a:lnTo>
                    <a:pt x="7188" y="818"/>
                  </a:lnTo>
                  <a:lnTo>
                    <a:pt x="6920" y="649"/>
                  </a:lnTo>
                  <a:lnTo>
                    <a:pt x="6652" y="494"/>
                  </a:lnTo>
                  <a:lnTo>
                    <a:pt x="6370" y="367"/>
                  </a:lnTo>
                  <a:lnTo>
                    <a:pt x="6102" y="254"/>
                  </a:lnTo>
                  <a:lnTo>
                    <a:pt x="5821" y="169"/>
                  </a:lnTo>
                  <a:lnTo>
                    <a:pt x="5539" y="99"/>
                  </a:lnTo>
                  <a:lnTo>
                    <a:pt x="5243" y="43"/>
                  </a:lnTo>
                  <a:lnTo>
                    <a:pt x="4961" y="14"/>
                  </a:lnTo>
                  <a:lnTo>
                    <a:pt x="4665" y="0"/>
                  </a:lnTo>
                  <a:close/>
                </a:path>
              </a:pathLst>
            </a:custGeom>
            <a:solidFill>
              <a:srgbClr val="E8685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1" name="Google Shape;1911;p38">
              <a:extLst>
                <a:ext uri="{FF2B5EF4-FFF2-40B4-BE49-F238E27FC236}">
                  <a16:creationId xmlns:a16="http://schemas.microsoft.com/office/drawing/2014/main" id="{F5B1913F-DA52-F004-5837-D4FAD4F45AF9}"/>
                </a:ext>
              </a:extLst>
            </p:cNvPr>
            <p:cNvSpPr/>
            <p:nvPr/>
          </p:nvSpPr>
          <p:spPr>
            <a:xfrm>
              <a:off x="7002388" y="2137359"/>
              <a:ext cx="143391" cy="60886"/>
            </a:xfrm>
            <a:custGeom>
              <a:avLst/>
              <a:gdLst/>
              <a:ahLst/>
              <a:cxnLst/>
              <a:rect l="l" t="t" r="r" b="b"/>
              <a:pathLst>
                <a:path w="5412" h="2298" extrusionOk="0">
                  <a:moveTo>
                    <a:pt x="2199" y="1"/>
                  </a:moveTo>
                  <a:lnTo>
                    <a:pt x="1917" y="43"/>
                  </a:lnTo>
                  <a:lnTo>
                    <a:pt x="1733" y="71"/>
                  </a:lnTo>
                  <a:lnTo>
                    <a:pt x="1564" y="127"/>
                  </a:lnTo>
                  <a:lnTo>
                    <a:pt x="1381" y="198"/>
                  </a:lnTo>
                  <a:lnTo>
                    <a:pt x="1198" y="268"/>
                  </a:lnTo>
                  <a:lnTo>
                    <a:pt x="1015" y="367"/>
                  </a:lnTo>
                  <a:lnTo>
                    <a:pt x="846" y="466"/>
                  </a:lnTo>
                  <a:lnTo>
                    <a:pt x="691" y="593"/>
                  </a:lnTo>
                  <a:lnTo>
                    <a:pt x="536" y="719"/>
                  </a:lnTo>
                  <a:lnTo>
                    <a:pt x="395" y="860"/>
                  </a:lnTo>
                  <a:lnTo>
                    <a:pt x="282" y="1001"/>
                  </a:lnTo>
                  <a:lnTo>
                    <a:pt x="169" y="1170"/>
                  </a:lnTo>
                  <a:lnTo>
                    <a:pt x="85" y="1325"/>
                  </a:lnTo>
                  <a:lnTo>
                    <a:pt x="28" y="1509"/>
                  </a:lnTo>
                  <a:lnTo>
                    <a:pt x="0" y="1692"/>
                  </a:lnTo>
                  <a:lnTo>
                    <a:pt x="0" y="1875"/>
                  </a:lnTo>
                  <a:lnTo>
                    <a:pt x="28" y="2072"/>
                  </a:lnTo>
                  <a:lnTo>
                    <a:pt x="57" y="2157"/>
                  </a:lnTo>
                  <a:lnTo>
                    <a:pt x="113" y="2227"/>
                  </a:lnTo>
                  <a:lnTo>
                    <a:pt x="169" y="2270"/>
                  </a:lnTo>
                  <a:lnTo>
                    <a:pt x="254" y="2298"/>
                  </a:lnTo>
                  <a:lnTo>
                    <a:pt x="324" y="2298"/>
                  </a:lnTo>
                  <a:lnTo>
                    <a:pt x="409" y="2284"/>
                  </a:lnTo>
                  <a:lnTo>
                    <a:pt x="493" y="2255"/>
                  </a:lnTo>
                  <a:lnTo>
                    <a:pt x="564" y="2213"/>
                  </a:lnTo>
                  <a:lnTo>
                    <a:pt x="677" y="2114"/>
                  </a:lnTo>
                  <a:lnTo>
                    <a:pt x="775" y="2002"/>
                  </a:lnTo>
                  <a:lnTo>
                    <a:pt x="874" y="1889"/>
                  </a:lnTo>
                  <a:lnTo>
                    <a:pt x="958" y="1762"/>
                  </a:lnTo>
                  <a:lnTo>
                    <a:pt x="1128" y="1537"/>
                  </a:lnTo>
                  <a:lnTo>
                    <a:pt x="1297" y="1297"/>
                  </a:lnTo>
                  <a:lnTo>
                    <a:pt x="1381" y="1199"/>
                  </a:lnTo>
                  <a:lnTo>
                    <a:pt x="1480" y="1100"/>
                  </a:lnTo>
                  <a:lnTo>
                    <a:pt x="1593" y="1015"/>
                  </a:lnTo>
                  <a:lnTo>
                    <a:pt x="1705" y="945"/>
                  </a:lnTo>
                  <a:lnTo>
                    <a:pt x="1846" y="888"/>
                  </a:lnTo>
                  <a:lnTo>
                    <a:pt x="2001" y="846"/>
                  </a:lnTo>
                  <a:lnTo>
                    <a:pt x="2170" y="818"/>
                  </a:lnTo>
                  <a:lnTo>
                    <a:pt x="2368" y="818"/>
                  </a:lnTo>
                  <a:lnTo>
                    <a:pt x="2579" y="832"/>
                  </a:lnTo>
                  <a:lnTo>
                    <a:pt x="2790" y="860"/>
                  </a:lnTo>
                  <a:lnTo>
                    <a:pt x="2988" y="903"/>
                  </a:lnTo>
                  <a:lnTo>
                    <a:pt x="3185" y="945"/>
                  </a:lnTo>
                  <a:lnTo>
                    <a:pt x="3368" y="1001"/>
                  </a:lnTo>
                  <a:lnTo>
                    <a:pt x="3565" y="1072"/>
                  </a:lnTo>
                  <a:lnTo>
                    <a:pt x="3735" y="1156"/>
                  </a:lnTo>
                  <a:lnTo>
                    <a:pt x="3918" y="1241"/>
                  </a:lnTo>
                  <a:lnTo>
                    <a:pt x="4256" y="1438"/>
                  </a:lnTo>
                  <a:lnTo>
                    <a:pt x="4594" y="1664"/>
                  </a:lnTo>
                  <a:lnTo>
                    <a:pt x="4918" y="1917"/>
                  </a:lnTo>
                  <a:lnTo>
                    <a:pt x="5242" y="2171"/>
                  </a:lnTo>
                  <a:lnTo>
                    <a:pt x="5285" y="2199"/>
                  </a:lnTo>
                  <a:lnTo>
                    <a:pt x="5327" y="2199"/>
                  </a:lnTo>
                  <a:lnTo>
                    <a:pt x="5355" y="2185"/>
                  </a:lnTo>
                  <a:lnTo>
                    <a:pt x="5383" y="2171"/>
                  </a:lnTo>
                  <a:lnTo>
                    <a:pt x="5412" y="2143"/>
                  </a:lnTo>
                  <a:lnTo>
                    <a:pt x="5412" y="2114"/>
                  </a:lnTo>
                  <a:lnTo>
                    <a:pt x="5412" y="2072"/>
                  </a:lnTo>
                  <a:lnTo>
                    <a:pt x="5383" y="2030"/>
                  </a:lnTo>
                  <a:lnTo>
                    <a:pt x="5059" y="1635"/>
                  </a:lnTo>
                  <a:lnTo>
                    <a:pt x="4693" y="1227"/>
                  </a:lnTo>
                  <a:lnTo>
                    <a:pt x="4510" y="1043"/>
                  </a:lnTo>
                  <a:lnTo>
                    <a:pt x="4312" y="860"/>
                  </a:lnTo>
                  <a:lnTo>
                    <a:pt x="4101" y="691"/>
                  </a:lnTo>
                  <a:lnTo>
                    <a:pt x="3890" y="536"/>
                  </a:lnTo>
                  <a:lnTo>
                    <a:pt x="3678" y="395"/>
                  </a:lnTo>
                  <a:lnTo>
                    <a:pt x="3453" y="268"/>
                  </a:lnTo>
                  <a:lnTo>
                    <a:pt x="3213" y="170"/>
                  </a:lnTo>
                  <a:lnTo>
                    <a:pt x="2974" y="85"/>
                  </a:lnTo>
                  <a:lnTo>
                    <a:pt x="2720" y="29"/>
                  </a:lnTo>
                  <a:lnTo>
                    <a:pt x="2466" y="1"/>
                  </a:lnTo>
                  <a:close/>
                </a:path>
              </a:pathLst>
            </a:custGeom>
            <a:solidFill>
              <a:srgbClr val="E8685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2" name="Google Shape;1912;p38">
              <a:extLst>
                <a:ext uri="{FF2B5EF4-FFF2-40B4-BE49-F238E27FC236}">
                  <a16:creationId xmlns:a16="http://schemas.microsoft.com/office/drawing/2014/main" id="{A542DC9B-648B-2C56-252F-77CFFA682947}"/>
                </a:ext>
              </a:extLst>
            </p:cNvPr>
            <p:cNvSpPr/>
            <p:nvPr/>
          </p:nvSpPr>
          <p:spPr>
            <a:xfrm>
              <a:off x="6753711" y="2014158"/>
              <a:ext cx="42233" cy="156824"/>
            </a:xfrm>
            <a:custGeom>
              <a:avLst/>
              <a:gdLst/>
              <a:ahLst/>
              <a:cxnLst/>
              <a:rect l="l" t="t" r="r" b="b"/>
              <a:pathLst>
                <a:path w="1594" h="5919" extrusionOk="0">
                  <a:moveTo>
                    <a:pt x="550" y="0"/>
                  </a:moveTo>
                  <a:lnTo>
                    <a:pt x="395" y="733"/>
                  </a:lnTo>
                  <a:lnTo>
                    <a:pt x="283" y="1466"/>
                  </a:lnTo>
                  <a:lnTo>
                    <a:pt x="184" y="2199"/>
                  </a:lnTo>
                  <a:lnTo>
                    <a:pt x="99" y="2931"/>
                  </a:lnTo>
                  <a:lnTo>
                    <a:pt x="43" y="3678"/>
                  </a:lnTo>
                  <a:lnTo>
                    <a:pt x="15" y="4425"/>
                  </a:lnTo>
                  <a:lnTo>
                    <a:pt x="1" y="5172"/>
                  </a:lnTo>
                  <a:lnTo>
                    <a:pt x="15" y="5919"/>
                  </a:lnTo>
                  <a:lnTo>
                    <a:pt x="156" y="5820"/>
                  </a:lnTo>
                  <a:lnTo>
                    <a:pt x="283" y="5708"/>
                  </a:lnTo>
                  <a:lnTo>
                    <a:pt x="395" y="5595"/>
                  </a:lnTo>
                  <a:lnTo>
                    <a:pt x="508" y="5482"/>
                  </a:lnTo>
                  <a:lnTo>
                    <a:pt x="748" y="5172"/>
                  </a:lnTo>
                  <a:lnTo>
                    <a:pt x="945" y="4862"/>
                  </a:lnTo>
                  <a:lnTo>
                    <a:pt x="1128" y="4552"/>
                  </a:lnTo>
                  <a:lnTo>
                    <a:pt x="1269" y="4228"/>
                  </a:lnTo>
                  <a:lnTo>
                    <a:pt x="1382" y="3904"/>
                  </a:lnTo>
                  <a:lnTo>
                    <a:pt x="1480" y="3566"/>
                  </a:lnTo>
                  <a:lnTo>
                    <a:pt x="1537" y="3199"/>
                  </a:lnTo>
                  <a:lnTo>
                    <a:pt x="1579" y="2819"/>
                  </a:lnTo>
                  <a:lnTo>
                    <a:pt x="1593" y="2621"/>
                  </a:lnTo>
                  <a:lnTo>
                    <a:pt x="1579" y="2424"/>
                  </a:lnTo>
                  <a:lnTo>
                    <a:pt x="1565" y="2227"/>
                  </a:lnTo>
                  <a:lnTo>
                    <a:pt x="1537" y="2044"/>
                  </a:lnTo>
                  <a:lnTo>
                    <a:pt x="1509" y="1846"/>
                  </a:lnTo>
                  <a:lnTo>
                    <a:pt x="1466" y="1663"/>
                  </a:lnTo>
                  <a:lnTo>
                    <a:pt x="1410" y="1480"/>
                  </a:lnTo>
                  <a:lnTo>
                    <a:pt x="1340" y="1311"/>
                  </a:lnTo>
                  <a:lnTo>
                    <a:pt x="1269" y="1128"/>
                  </a:lnTo>
                  <a:lnTo>
                    <a:pt x="1185" y="959"/>
                  </a:lnTo>
                  <a:lnTo>
                    <a:pt x="1001" y="620"/>
                  </a:lnTo>
                  <a:lnTo>
                    <a:pt x="790" y="310"/>
                  </a:lnTo>
                  <a:lnTo>
                    <a:pt x="550" y="0"/>
                  </a:lnTo>
                  <a:close/>
                </a:path>
              </a:pathLst>
            </a:custGeom>
            <a:solidFill>
              <a:srgbClr val="F9695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3" name="Google Shape;1913;p38">
              <a:extLst>
                <a:ext uri="{FF2B5EF4-FFF2-40B4-BE49-F238E27FC236}">
                  <a16:creationId xmlns:a16="http://schemas.microsoft.com/office/drawing/2014/main" id="{5C0A7F56-83FB-0171-8BAB-D6D85CC530BE}"/>
                </a:ext>
              </a:extLst>
            </p:cNvPr>
            <p:cNvSpPr/>
            <p:nvPr/>
          </p:nvSpPr>
          <p:spPr>
            <a:xfrm>
              <a:off x="6753711" y="2014158"/>
              <a:ext cx="42233" cy="156824"/>
            </a:xfrm>
            <a:custGeom>
              <a:avLst/>
              <a:gdLst/>
              <a:ahLst/>
              <a:cxnLst/>
              <a:rect l="l" t="t" r="r" b="b"/>
              <a:pathLst>
                <a:path w="1594" h="5919" fill="none" extrusionOk="0">
                  <a:moveTo>
                    <a:pt x="550" y="0"/>
                  </a:moveTo>
                  <a:lnTo>
                    <a:pt x="550" y="0"/>
                  </a:lnTo>
                  <a:lnTo>
                    <a:pt x="395" y="733"/>
                  </a:lnTo>
                  <a:lnTo>
                    <a:pt x="283" y="1466"/>
                  </a:lnTo>
                  <a:lnTo>
                    <a:pt x="184" y="2199"/>
                  </a:lnTo>
                  <a:lnTo>
                    <a:pt x="99" y="2931"/>
                  </a:lnTo>
                  <a:lnTo>
                    <a:pt x="43" y="3678"/>
                  </a:lnTo>
                  <a:lnTo>
                    <a:pt x="15" y="4425"/>
                  </a:lnTo>
                  <a:lnTo>
                    <a:pt x="1" y="5172"/>
                  </a:lnTo>
                  <a:lnTo>
                    <a:pt x="15" y="5919"/>
                  </a:lnTo>
                  <a:lnTo>
                    <a:pt x="15" y="5919"/>
                  </a:lnTo>
                  <a:lnTo>
                    <a:pt x="156" y="5820"/>
                  </a:lnTo>
                  <a:lnTo>
                    <a:pt x="283" y="5708"/>
                  </a:lnTo>
                  <a:lnTo>
                    <a:pt x="395" y="5595"/>
                  </a:lnTo>
                  <a:lnTo>
                    <a:pt x="508" y="5482"/>
                  </a:lnTo>
                  <a:lnTo>
                    <a:pt x="508" y="5482"/>
                  </a:lnTo>
                  <a:lnTo>
                    <a:pt x="748" y="5172"/>
                  </a:lnTo>
                  <a:lnTo>
                    <a:pt x="945" y="4862"/>
                  </a:lnTo>
                  <a:lnTo>
                    <a:pt x="1128" y="4552"/>
                  </a:lnTo>
                  <a:lnTo>
                    <a:pt x="1269" y="4228"/>
                  </a:lnTo>
                  <a:lnTo>
                    <a:pt x="1382" y="3904"/>
                  </a:lnTo>
                  <a:lnTo>
                    <a:pt x="1480" y="3566"/>
                  </a:lnTo>
                  <a:lnTo>
                    <a:pt x="1537" y="3199"/>
                  </a:lnTo>
                  <a:lnTo>
                    <a:pt x="1579" y="2819"/>
                  </a:lnTo>
                  <a:lnTo>
                    <a:pt x="1579" y="2819"/>
                  </a:lnTo>
                  <a:lnTo>
                    <a:pt x="1593" y="2621"/>
                  </a:lnTo>
                  <a:lnTo>
                    <a:pt x="1579" y="2424"/>
                  </a:lnTo>
                  <a:lnTo>
                    <a:pt x="1565" y="2227"/>
                  </a:lnTo>
                  <a:lnTo>
                    <a:pt x="1537" y="2044"/>
                  </a:lnTo>
                  <a:lnTo>
                    <a:pt x="1509" y="1846"/>
                  </a:lnTo>
                  <a:lnTo>
                    <a:pt x="1466" y="1663"/>
                  </a:lnTo>
                  <a:lnTo>
                    <a:pt x="1410" y="1480"/>
                  </a:lnTo>
                  <a:lnTo>
                    <a:pt x="1340" y="1311"/>
                  </a:lnTo>
                  <a:lnTo>
                    <a:pt x="1269" y="1128"/>
                  </a:lnTo>
                  <a:lnTo>
                    <a:pt x="1185" y="959"/>
                  </a:lnTo>
                  <a:lnTo>
                    <a:pt x="1001" y="620"/>
                  </a:lnTo>
                  <a:lnTo>
                    <a:pt x="790" y="310"/>
                  </a:lnTo>
                  <a:lnTo>
                    <a:pt x="55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4" name="Google Shape;1914;p38">
              <a:extLst>
                <a:ext uri="{FF2B5EF4-FFF2-40B4-BE49-F238E27FC236}">
                  <a16:creationId xmlns:a16="http://schemas.microsoft.com/office/drawing/2014/main" id="{023C6E44-9C3B-F4FB-CA89-FF699CF4B50A}"/>
                </a:ext>
              </a:extLst>
            </p:cNvPr>
            <p:cNvSpPr/>
            <p:nvPr/>
          </p:nvSpPr>
          <p:spPr>
            <a:xfrm>
              <a:off x="6584968" y="1969727"/>
              <a:ext cx="183345" cy="219564"/>
            </a:xfrm>
            <a:custGeom>
              <a:avLst/>
              <a:gdLst/>
              <a:ahLst/>
              <a:cxnLst/>
              <a:rect l="l" t="t" r="r" b="b"/>
              <a:pathLst>
                <a:path w="6920" h="8287" extrusionOk="0">
                  <a:moveTo>
                    <a:pt x="3509" y="0"/>
                  </a:moveTo>
                  <a:lnTo>
                    <a:pt x="3157" y="14"/>
                  </a:lnTo>
                  <a:lnTo>
                    <a:pt x="2805" y="57"/>
                  </a:lnTo>
                  <a:lnTo>
                    <a:pt x="2635" y="99"/>
                  </a:lnTo>
                  <a:lnTo>
                    <a:pt x="2466" y="141"/>
                  </a:lnTo>
                  <a:lnTo>
                    <a:pt x="2297" y="198"/>
                  </a:lnTo>
                  <a:lnTo>
                    <a:pt x="2128" y="254"/>
                  </a:lnTo>
                  <a:lnTo>
                    <a:pt x="1973" y="324"/>
                  </a:lnTo>
                  <a:lnTo>
                    <a:pt x="1818" y="395"/>
                  </a:lnTo>
                  <a:lnTo>
                    <a:pt x="1663" y="479"/>
                  </a:lnTo>
                  <a:lnTo>
                    <a:pt x="1522" y="578"/>
                  </a:lnTo>
                  <a:lnTo>
                    <a:pt x="1381" y="677"/>
                  </a:lnTo>
                  <a:lnTo>
                    <a:pt x="1240" y="789"/>
                  </a:lnTo>
                  <a:lnTo>
                    <a:pt x="1113" y="916"/>
                  </a:lnTo>
                  <a:lnTo>
                    <a:pt x="1001" y="1043"/>
                  </a:lnTo>
                  <a:lnTo>
                    <a:pt x="803" y="1269"/>
                  </a:lnTo>
                  <a:lnTo>
                    <a:pt x="634" y="1508"/>
                  </a:lnTo>
                  <a:lnTo>
                    <a:pt x="493" y="1762"/>
                  </a:lnTo>
                  <a:lnTo>
                    <a:pt x="352" y="2015"/>
                  </a:lnTo>
                  <a:lnTo>
                    <a:pt x="254" y="2269"/>
                  </a:lnTo>
                  <a:lnTo>
                    <a:pt x="155" y="2537"/>
                  </a:lnTo>
                  <a:lnTo>
                    <a:pt x="85" y="2805"/>
                  </a:lnTo>
                  <a:lnTo>
                    <a:pt x="42" y="3072"/>
                  </a:lnTo>
                  <a:lnTo>
                    <a:pt x="0" y="3354"/>
                  </a:lnTo>
                  <a:lnTo>
                    <a:pt x="0" y="3622"/>
                  </a:lnTo>
                  <a:lnTo>
                    <a:pt x="0" y="3904"/>
                  </a:lnTo>
                  <a:lnTo>
                    <a:pt x="28" y="4172"/>
                  </a:lnTo>
                  <a:lnTo>
                    <a:pt x="71" y="4453"/>
                  </a:lnTo>
                  <a:lnTo>
                    <a:pt x="141" y="4735"/>
                  </a:lnTo>
                  <a:lnTo>
                    <a:pt x="226" y="5003"/>
                  </a:lnTo>
                  <a:lnTo>
                    <a:pt x="324" y="5271"/>
                  </a:lnTo>
                  <a:lnTo>
                    <a:pt x="437" y="5609"/>
                  </a:lnTo>
                  <a:lnTo>
                    <a:pt x="564" y="5919"/>
                  </a:lnTo>
                  <a:lnTo>
                    <a:pt x="719" y="6215"/>
                  </a:lnTo>
                  <a:lnTo>
                    <a:pt x="888" y="6483"/>
                  </a:lnTo>
                  <a:lnTo>
                    <a:pt x="1085" y="6750"/>
                  </a:lnTo>
                  <a:lnTo>
                    <a:pt x="1297" y="6990"/>
                  </a:lnTo>
                  <a:lnTo>
                    <a:pt x="1522" y="7201"/>
                  </a:lnTo>
                  <a:lnTo>
                    <a:pt x="1762" y="7413"/>
                  </a:lnTo>
                  <a:lnTo>
                    <a:pt x="2015" y="7582"/>
                  </a:lnTo>
                  <a:lnTo>
                    <a:pt x="2297" y="7751"/>
                  </a:lnTo>
                  <a:lnTo>
                    <a:pt x="2579" y="7892"/>
                  </a:lnTo>
                  <a:lnTo>
                    <a:pt x="2875" y="8005"/>
                  </a:lnTo>
                  <a:lnTo>
                    <a:pt x="3199" y="8117"/>
                  </a:lnTo>
                  <a:lnTo>
                    <a:pt x="3523" y="8188"/>
                  </a:lnTo>
                  <a:lnTo>
                    <a:pt x="3847" y="8244"/>
                  </a:lnTo>
                  <a:lnTo>
                    <a:pt x="4186" y="8286"/>
                  </a:lnTo>
                  <a:lnTo>
                    <a:pt x="4355" y="8286"/>
                  </a:lnTo>
                  <a:lnTo>
                    <a:pt x="4608" y="8272"/>
                  </a:lnTo>
                  <a:lnTo>
                    <a:pt x="4876" y="8244"/>
                  </a:lnTo>
                  <a:lnTo>
                    <a:pt x="5144" y="8188"/>
                  </a:lnTo>
                  <a:lnTo>
                    <a:pt x="5397" y="8103"/>
                  </a:lnTo>
                  <a:lnTo>
                    <a:pt x="5665" y="8005"/>
                  </a:lnTo>
                  <a:lnTo>
                    <a:pt x="5919" y="7892"/>
                  </a:lnTo>
                  <a:lnTo>
                    <a:pt x="6158" y="7751"/>
                  </a:lnTo>
                  <a:lnTo>
                    <a:pt x="6384" y="7596"/>
                  </a:lnTo>
                  <a:lnTo>
                    <a:pt x="6370" y="6849"/>
                  </a:lnTo>
                  <a:lnTo>
                    <a:pt x="6384" y="6102"/>
                  </a:lnTo>
                  <a:lnTo>
                    <a:pt x="6412" y="5355"/>
                  </a:lnTo>
                  <a:lnTo>
                    <a:pt x="6468" y="4608"/>
                  </a:lnTo>
                  <a:lnTo>
                    <a:pt x="6553" y="3876"/>
                  </a:lnTo>
                  <a:lnTo>
                    <a:pt x="6652" y="3143"/>
                  </a:lnTo>
                  <a:lnTo>
                    <a:pt x="6764" y="2410"/>
                  </a:lnTo>
                  <a:lnTo>
                    <a:pt x="6919" y="1677"/>
                  </a:lnTo>
                  <a:lnTo>
                    <a:pt x="6666" y="1410"/>
                  </a:lnTo>
                  <a:lnTo>
                    <a:pt x="6398" y="1156"/>
                  </a:lnTo>
                  <a:lnTo>
                    <a:pt x="6116" y="916"/>
                  </a:lnTo>
                  <a:lnTo>
                    <a:pt x="5820" y="705"/>
                  </a:lnTo>
                  <a:lnTo>
                    <a:pt x="5567" y="536"/>
                  </a:lnTo>
                  <a:lnTo>
                    <a:pt x="5299" y="395"/>
                  </a:lnTo>
                  <a:lnTo>
                    <a:pt x="5017" y="282"/>
                  </a:lnTo>
                  <a:lnTo>
                    <a:pt x="4735" y="183"/>
                  </a:lnTo>
                  <a:lnTo>
                    <a:pt x="4425" y="99"/>
                  </a:lnTo>
                  <a:lnTo>
                    <a:pt x="4129" y="43"/>
                  </a:lnTo>
                  <a:lnTo>
                    <a:pt x="3819" y="14"/>
                  </a:lnTo>
                  <a:lnTo>
                    <a:pt x="3509" y="0"/>
                  </a:lnTo>
                  <a:close/>
                </a:path>
              </a:pathLst>
            </a:custGeom>
            <a:solidFill>
              <a:srgbClr val="FC70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5" name="Google Shape;1915;p38">
              <a:extLst>
                <a:ext uri="{FF2B5EF4-FFF2-40B4-BE49-F238E27FC236}">
                  <a16:creationId xmlns:a16="http://schemas.microsoft.com/office/drawing/2014/main" id="{20EB134E-EE05-2C98-E57A-D669AE3DD305}"/>
                </a:ext>
              </a:extLst>
            </p:cNvPr>
            <p:cNvSpPr/>
            <p:nvPr/>
          </p:nvSpPr>
          <p:spPr>
            <a:xfrm>
              <a:off x="6584968" y="1969727"/>
              <a:ext cx="183345" cy="219564"/>
            </a:xfrm>
            <a:custGeom>
              <a:avLst/>
              <a:gdLst/>
              <a:ahLst/>
              <a:cxnLst/>
              <a:rect l="l" t="t" r="r" b="b"/>
              <a:pathLst>
                <a:path w="6920" h="8287" fill="none" extrusionOk="0">
                  <a:moveTo>
                    <a:pt x="3509" y="0"/>
                  </a:moveTo>
                  <a:lnTo>
                    <a:pt x="3509" y="0"/>
                  </a:lnTo>
                  <a:lnTo>
                    <a:pt x="3157" y="14"/>
                  </a:lnTo>
                  <a:lnTo>
                    <a:pt x="2805" y="57"/>
                  </a:lnTo>
                  <a:lnTo>
                    <a:pt x="2635" y="99"/>
                  </a:lnTo>
                  <a:lnTo>
                    <a:pt x="2466" y="141"/>
                  </a:lnTo>
                  <a:lnTo>
                    <a:pt x="2297" y="198"/>
                  </a:lnTo>
                  <a:lnTo>
                    <a:pt x="2128" y="254"/>
                  </a:lnTo>
                  <a:lnTo>
                    <a:pt x="1973" y="324"/>
                  </a:lnTo>
                  <a:lnTo>
                    <a:pt x="1818" y="395"/>
                  </a:lnTo>
                  <a:lnTo>
                    <a:pt x="1663" y="479"/>
                  </a:lnTo>
                  <a:lnTo>
                    <a:pt x="1522" y="578"/>
                  </a:lnTo>
                  <a:lnTo>
                    <a:pt x="1381" y="677"/>
                  </a:lnTo>
                  <a:lnTo>
                    <a:pt x="1240" y="789"/>
                  </a:lnTo>
                  <a:lnTo>
                    <a:pt x="1113" y="916"/>
                  </a:lnTo>
                  <a:lnTo>
                    <a:pt x="1001" y="1043"/>
                  </a:lnTo>
                  <a:lnTo>
                    <a:pt x="1001" y="1043"/>
                  </a:lnTo>
                  <a:lnTo>
                    <a:pt x="803" y="1269"/>
                  </a:lnTo>
                  <a:lnTo>
                    <a:pt x="634" y="1508"/>
                  </a:lnTo>
                  <a:lnTo>
                    <a:pt x="493" y="1762"/>
                  </a:lnTo>
                  <a:lnTo>
                    <a:pt x="352" y="2015"/>
                  </a:lnTo>
                  <a:lnTo>
                    <a:pt x="254" y="2269"/>
                  </a:lnTo>
                  <a:lnTo>
                    <a:pt x="155" y="2537"/>
                  </a:lnTo>
                  <a:lnTo>
                    <a:pt x="85" y="2805"/>
                  </a:lnTo>
                  <a:lnTo>
                    <a:pt x="42" y="3072"/>
                  </a:lnTo>
                  <a:lnTo>
                    <a:pt x="0" y="3354"/>
                  </a:lnTo>
                  <a:lnTo>
                    <a:pt x="0" y="3622"/>
                  </a:lnTo>
                  <a:lnTo>
                    <a:pt x="0" y="3904"/>
                  </a:lnTo>
                  <a:lnTo>
                    <a:pt x="28" y="4172"/>
                  </a:lnTo>
                  <a:lnTo>
                    <a:pt x="71" y="4453"/>
                  </a:lnTo>
                  <a:lnTo>
                    <a:pt x="141" y="4735"/>
                  </a:lnTo>
                  <a:lnTo>
                    <a:pt x="226" y="5003"/>
                  </a:lnTo>
                  <a:lnTo>
                    <a:pt x="324" y="5271"/>
                  </a:lnTo>
                  <a:lnTo>
                    <a:pt x="324" y="5271"/>
                  </a:lnTo>
                  <a:lnTo>
                    <a:pt x="437" y="5609"/>
                  </a:lnTo>
                  <a:lnTo>
                    <a:pt x="564" y="5919"/>
                  </a:lnTo>
                  <a:lnTo>
                    <a:pt x="719" y="6215"/>
                  </a:lnTo>
                  <a:lnTo>
                    <a:pt x="888" y="6483"/>
                  </a:lnTo>
                  <a:lnTo>
                    <a:pt x="1085" y="6750"/>
                  </a:lnTo>
                  <a:lnTo>
                    <a:pt x="1297" y="6990"/>
                  </a:lnTo>
                  <a:lnTo>
                    <a:pt x="1522" y="7201"/>
                  </a:lnTo>
                  <a:lnTo>
                    <a:pt x="1762" y="7413"/>
                  </a:lnTo>
                  <a:lnTo>
                    <a:pt x="2015" y="7582"/>
                  </a:lnTo>
                  <a:lnTo>
                    <a:pt x="2297" y="7751"/>
                  </a:lnTo>
                  <a:lnTo>
                    <a:pt x="2579" y="7892"/>
                  </a:lnTo>
                  <a:lnTo>
                    <a:pt x="2875" y="8005"/>
                  </a:lnTo>
                  <a:lnTo>
                    <a:pt x="3199" y="8117"/>
                  </a:lnTo>
                  <a:lnTo>
                    <a:pt x="3523" y="8188"/>
                  </a:lnTo>
                  <a:lnTo>
                    <a:pt x="3847" y="8244"/>
                  </a:lnTo>
                  <a:lnTo>
                    <a:pt x="4186" y="8286"/>
                  </a:lnTo>
                  <a:lnTo>
                    <a:pt x="4186" y="8286"/>
                  </a:lnTo>
                  <a:lnTo>
                    <a:pt x="4355" y="8286"/>
                  </a:lnTo>
                  <a:lnTo>
                    <a:pt x="4355" y="8286"/>
                  </a:lnTo>
                  <a:lnTo>
                    <a:pt x="4608" y="8272"/>
                  </a:lnTo>
                  <a:lnTo>
                    <a:pt x="4876" y="8244"/>
                  </a:lnTo>
                  <a:lnTo>
                    <a:pt x="5144" y="8188"/>
                  </a:lnTo>
                  <a:lnTo>
                    <a:pt x="5397" y="8103"/>
                  </a:lnTo>
                  <a:lnTo>
                    <a:pt x="5665" y="8005"/>
                  </a:lnTo>
                  <a:lnTo>
                    <a:pt x="5919" y="7892"/>
                  </a:lnTo>
                  <a:lnTo>
                    <a:pt x="6158" y="7751"/>
                  </a:lnTo>
                  <a:lnTo>
                    <a:pt x="6384" y="7596"/>
                  </a:lnTo>
                  <a:lnTo>
                    <a:pt x="6384" y="7596"/>
                  </a:lnTo>
                  <a:lnTo>
                    <a:pt x="6370" y="6849"/>
                  </a:lnTo>
                  <a:lnTo>
                    <a:pt x="6384" y="6102"/>
                  </a:lnTo>
                  <a:lnTo>
                    <a:pt x="6412" y="5355"/>
                  </a:lnTo>
                  <a:lnTo>
                    <a:pt x="6468" y="4608"/>
                  </a:lnTo>
                  <a:lnTo>
                    <a:pt x="6553" y="3876"/>
                  </a:lnTo>
                  <a:lnTo>
                    <a:pt x="6652" y="3143"/>
                  </a:lnTo>
                  <a:lnTo>
                    <a:pt x="6764" y="2410"/>
                  </a:lnTo>
                  <a:lnTo>
                    <a:pt x="6919" y="1677"/>
                  </a:lnTo>
                  <a:lnTo>
                    <a:pt x="6919" y="1677"/>
                  </a:lnTo>
                  <a:lnTo>
                    <a:pt x="6666" y="1410"/>
                  </a:lnTo>
                  <a:lnTo>
                    <a:pt x="6398" y="1156"/>
                  </a:lnTo>
                  <a:lnTo>
                    <a:pt x="6116" y="916"/>
                  </a:lnTo>
                  <a:lnTo>
                    <a:pt x="5820" y="705"/>
                  </a:lnTo>
                  <a:lnTo>
                    <a:pt x="5820" y="705"/>
                  </a:lnTo>
                  <a:lnTo>
                    <a:pt x="5567" y="536"/>
                  </a:lnTo>
                  <a:lnTo>
                    <a:pt x="5299" y="395"/>
                  </a:lnTo>
                  <a:lnTo>
                    <a:pt x="5017" y="282"/>
                  </a:lnTo>
                  <a:lnTo>
                    <a:pt x="4735" y="183"/>
                  </a:lnTo>
                  <a:lnTo>
                    <a:pt x="4425" y="99"/>
                  </a:lnTo>
                  <a:lnTo>
                    <a:pt x="4129" y="43"/>
                  </a:lnTo>
                  <a:lnTo>
                    <a:pt x="3819" y="14"/>
                  </a:lnTo>
                  <a:lnTo>
                    <a:pt x="3509"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6" name="Google Shape;1916;p38">
              <a:extLst>
                <a:ext uri="{FF2B5EF4-FFF2-40B4-BE49-F238E27FC236}">
                  <a16:creationId xmlns:a16="http://schemas.microsoft.com/office/drawing/2014/main" id="{BFA49777-B52F-9364-880F-9086250FCA36}"/>
                </a:ext>
              </a:extLst>
            </p:cNvPr>
            <p:cNvSpPr/>
            <p:nvPr/>
          </p:nvSpPr>
          <p:spPr>
            <a:xfrm>
              <a:off x="7399646" y="2230329"/>
              <a:ext cx="223671" cy="206873"/>
            </a:xfrm>
            <a:custGeom>
              <a:avLst/>
              <a:gdLst/>
              <a:ahLst/>
              <a:cxnLst/>
              <a:rect l="l" t="t" r="r" b="b"/>
              <a:pathLst>
                <a:path w="8442" h="7808" extrusionOk="0">
                  <a:moveTo>
                    <a:pt x="4397" y="1"/>
                  </a:moveTo>
                  <a:lnTo>
                    <a:pt x="4186" y="15"/>
                  </a:lnTo>
                  <a:lnTo>
                    <a:pt x="3960" y="29"/>
                  </a:lnTo>
                  <a:lnTo>
                    <a:pt x="3636" y="71"/>
                  </a:lnTo>
                  <a:lnTo>
                    <a:pt x="3312" y="142"/>
                  </a:lnTo>
                  <a:lnTo>
                    <a:pt x="2988" y="226"/>
                  </a:lnTo>
                  <a:lnTo>
                    <a:pt x="2678" y="325"/>
                  </a:lnTo>
                  <a:lnTo>
                    <a:pt x="2382" y="452"/>
                  </a:lnTo>
                  <a:lnTo>
                    <a:pt x="2100" y="607"/>
                  </a:lnTo>
                  <a:lnTo>
                    <a:pt x="1832" y="762"/>
                  </a:lnTo>
                  <a:lnTo>
                    <a:pt x="1564" y="959"/>
                  </a:lnTo>
                  <a:lnTo>
                    <a:pt x="1325" y="1156"/>
                  </a:lnTo>
                  <a:lnTo>
                    <a:pt x="1099" y="1382"/>
                  </a:lnTo>
                  <a:lnTo>
                    <a:pt x="888" y="1621"/>
                  </a:lnTo>
                  <a:lnTo>
                    <a:pt x="691" y="1875"/>
                  </a:lnTo>
                  <a:lnTo>
                    <a:pt x="522" y="2143"/>
                  </a:lnTo>
                  <a:lnTo>
                    <a:pt x="367" y="2439"/>
                  </a:lnTo>
                  <a:lnTo>
                    <a:pt x="240" y="2749"/>
                  </a:lnTo>
                  <a:lnTo>
                    <a:pt x="127" y="3073"/>
                  </a:lnTo>
                  <a:lnTo>
                    <a:pt x="85" y="3256"/>
                  </a:lnTo>
                  <a:lnTo>
                    <a:pt x="42" y="3453"/>
                  </a:lnTo>
                  <a:lnTo>
                    <a:pt x="14" y="3636"/>
                  </a:lnTo>
                  <a:lnTo>
                    <a:pt x="0" y="3820"/>
                  </a:lnTo>
                  <a:lnTo>
                    <a:pt x="0" y="4017"/>
                  </a:lnTo>
                  <a:lnTo>
                    <a:pt x="0" y="4200"/>
                  </a:lnTo>
                  <a:lnTo>
                    <a:pt x="14" y="4397"/>
                  </a:lnTo>
                  <a:lnTo>
                    <a:pt x="42" y="4581"/>
                  </a:lnTo>
                  <a:lnTo>
                    <a:pt x="71" y="4764"/>
                  </a:lnTo>
                  <a:lnTo>
                    <a:pt x="113" y="4947"/>
                  </a:lnTo>
                  <a:lnTo>
                    <a:pt x="169" y="5130"/>
                  </a:lnTo>
                  <a:lnTo>
                    <a:pt x="226" y="5299"/>
                  </a:lnTo>
                  <a:lnTo>
                    <a:pt x="296" y="5468"/>
                  </a:lnTo>
                  <a:lnTo>
                    <a:pt x="367" y="5652"/>
                  </a:lnTo>
                  <a:lnTo>
                    <a:pt x="451" y="5807"/>
                  </a:lnTo>
                  <a:lnTo>
                    <a:pt x="550" y="5976"/>
                  </a:lnTo>
                  <a:lnTo>
                    <a:pt x="648" y="6131"/>
                  </a:lnTo>
                  <a:lnTo>
                    <a:pt x="747" y="6286"/>
                  </a:lnTo>
                  <a:lnTo>
                    <a:pt x="860" y="6427"/>
                  </a:lnTo>
                  <a:lnTo>
                    <a:pt x="987" y="6568"/>
                  </a:lnTo>
                  <a:lnTo>
                    <a:pt x="1113" y="6708"/>
                  </a:lnTo>
                  <a:lnTo>
                    <a:pt x="1254" y="6835"/>
                  </a:lnTo>
                  <a:lnTo>
                    <a:pt x="1395" y="6962"/>
                  </a:lnTo>
                  <a:lnTo>
                    <a:pt x="1536" y="7075"/>
                  </a:lnTo>
                  <a:lnTo>
                    <a:pt x="1691" y="7188"/>
                  </a:lnTo>
                  <a:lnTo>
                    <a:pt x="1846" y="7286"/>
                  </a:lnTo>
                  <a:lnTo>
                    <a:pt x="2015" y="7371"/>
                  </a:lnTo>
                  <a:lnTo>
                    <a:pt x="2184" y="7455"/>
                  </a:lnTo>
                  <a:lnTo>
                    <a:pt x="2368" y="7540"/>
                  </a:lnTo>
                  <a:lnTo>
                    <a:pt x="2537" y="7610"/>
                  </a:lnTo>
                  <a:lnTo>
                    <a:pt x="2720" y="7667"/>
                  </a:lnTo>
                  <a:lnTo>
                    <a:pt x="2917" y="7709"/>
                  </a:lnTo>
                  <a:lnTo>
                    <a:pt x="3157" y="7751"/>
                  </a:lnTo>
                  <a:lnTo>
                    <a:pt x="3396" y="7794"/>
                  </a:lnTo>
                  <a:lnTo>
                    <a:pt x="3622" y="7808"/>
                  </a:lnTo>
                  <a:lnTo>
                    <a:pt x="3861" y="7808"/>
                  </a:lnTo>
                  <a:lnTo>
                    <a:pt x="4186" y="7794"/>
                  </a:lnTo>
                  <a:lnTo>
                    <a:pt x="4510" y="7765"/>
                  </a:lnTo>
                  <a:lnTo>
                    <a:pt x="4834" y="7695"/>
                  </a:lnTo>
                  <a:lnTo>
                    <a:pt x="5144" y="7610"/>
                  </a:lnTo>
                  <a:lnTo>
                    <a:pt x="5440" y="7498"/>
                  </a:lnTo>
                  <a:lnTo>
                    <a:pt x="5736" y="7371"/>
                  </a:lnTo>
                  <a:lnTo>
                    <a:pt x="6018" y="7216"/>
                  </a:lnTo>
                  <a:lnTo>
                    <a:pt x="6299" y="7047"/>
                  </a:lnTo>
                  <a:lnTo>
                    <a:pt x="6412" y="6976"/>
                  </a:lnTo>
                  <a:lnTo>
                    <a:pt x="6525" y="6906"/>
                  </a:lnTo>
                  <a:lnTo>
                    <a:pt x="6962" y="6582"/>
                  </a:lnTo>
                  <a:lnTo>
                    <a:pt x="7173" y="6413"/>
                  </a:lnTo>
                  <a:lnTo>
                    <a:pt x="7370" y="6229"/>
                  </a:lnTo>
                  <a:lnTo>
                    <a:pt x="7568" y="6018"/>
                  </a:lnTo>
                  <a:lnTo>
                    <a:pt x="7737" y="5807"/>
                  </a:lnTo>
                  <a:lnTo>
                    <a:pt x="7892" y="5581"/>
                  </a:lnTo>
                  <a:lnTo>
                    <a:pt x="7948" y="5468"/>
                  </a:lnTo>
                  <a:lnTo>
                    <a:pt x="8004" y="5342"/>
                  </a:lnTo>
                  <a:lnTo>
                    <a:pt x="8188" y="4905"/>
                  </a:lnTo>
                  <a:lnTo>
                    <a:pt x="8258" y="4707"/>
                  </a:lnTo>
                  <a:lnTo>
                    <a:pt x="8329" y="4496"/>
                  </a:lnTo>
                  <a:lnTo>
                    <a:pt x="8385" y="4285"/>
                  </a:lnTo>
                  <a:lnTo>
                    <a:pt x="8427" y="4059"/>
                  </a:lnTo>
                  <a:lnTo>
                    <a:pt x="8441" y="3834"/>
                  </a:lnTo>
                  <a:lnTo>
                    <a:pt x="8441" y="3594"/>
                  </a:lnTo>
                  <a:lnTo>
                    <a:pt x="8385" y="3115"/>
                  </a:lnTo>
                  <a:lnTo>
                    <a:pt x="8343" y="2918"/>
                  </a:lnTo>
                  <a:lnTo>
                    <a:pt x="8300" y="2720"/>
                  </a:lnTo>
                  <a:lnTo>
                    <a:pt x="8244" y="2537"/>
                  </a:lnTo>
                  <a:lnTo>
                    <a:pt x="8174" y="2354"/>
                  </a:lnTo>
                  <a:lnTo>
                    <a:pt x="8089" y="2143"/>
                  </a:lnTo>
                  <a:lnTo>
                    <a:pt x="7976" y="1917"/>
                  </a:lnTo>
                  <a:lnTo>
                    <a:pt x="7835" y="1692"/>
                  </a:lnTo>
                  <a:lnTo>
                    <a:pt x="7680" y="1480"/>
                  </a:lnTo>
                  <a:lnTo>
                    <a:pt x="7511" y="1269"/>
                  </a:lnTo>
                  <a:lnTo>
                    <a:pt x="7328" y="1086"/>
                  </a:lnTo>
                  <a:lnTo>
                    <a:pt x="7131" y="917"/>
                  </a:lnTo>
                  <a:lnTo>
                    <a:pt x="6919" y="762"/>
                  </a:lnTo>
                  <a:lnTo>
                    <a:pt x="6694" y="621"/>
                  </a:lnTo>
                  <a:lnTo>
                    <a:pt x="6454" y="494"/>
                  </a:lnTo>
                  <a:lnTo>
                    <a:pt x="6215" y="381"/>
                  </a:lnTo>
                  <a:lnTo>
                    <a:pt x="5961" y="282"/>
                  </a:lnTo>
                  <a:lnTo>
                    <a:pt x="5707" y="198"/>
                  </a:lnTo>
                  <a:lnTo>
                    <a:pt x="5454" y="127"/>
                  </a:lnTo>
                  <a:lnTo>
                    <a:pt x="5186" y="71"/>
                  </a:lnTo>
                  <a:lnTo>
                    <a:pt x="4932" y="43"/>
                  </a:lnTo>
                  <a:lnTo>
                    <a:pt x="4665" y="15"/>
                  </a:lnTo>
                  <a:lnTo>
                    <a:pt x="4397" y="1"/>
                  </a:lnTo>
                  <a:close/>
                </a:path>
              </a:pathLst>
            </a:custGeom>
            <a:solidFill>
              <a:srgbClr val="F9695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7" name="Google Shape;1917;p38">
              <a:extLst>
                <a:ext uri="{FF2B5EF4-FFF2-40B4-BE49-F238E27FC236}">
                  <a16:creationId xmlns:a16="http://schemas.microsoft.com/office/drawing/2014/main" id="{E7729A53-FB8B-BAF9-7252-6D8EA2FAD2BB}"/>
                </a:ext>
              </a:extLst>
            </p:cNvPr>
            <p:cNvSpPr/>
            <p:nvPr/>
          </p:nvSpPr>
          <p:spPr>
            <a:xfrm>
              <a:off x="7498205" y="2301652"/>
              <a:ext cx="26" cy="26"/>
            </a:xfrm>
            <a:custGeom>
              <a:avLst/>
              <a:gdLst/>
              <a:ahLst/>
              <a:cxnLst/>
              <a:rect l="l" t="t" r="r" b="b"/>
              <a:pathLst>
                <a:path w="1" h="1" fill="none" extrusionOk="0">
                  <a:moveTo>
                    <a:pt x="0" y="0"/>
                  </a:move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8" name="Google Shape;1918;p38">
              <a:extLst>
                <a:ext uri="{FF2B5EF4-FFF2-40B4-BE49-F238E27FC236}">
                  <a16:creationId xmlns:a16="http://schemas.microsoft.com/office/drawing/2014/main" id="{65D34F0B-3978-0649-6F8E-8F5DC16FA9F2}"/>
                </a:ext>
              </a:extLst>
            </p:cNvPr>
            <p:cNvSpPr/>
            <p:nvPr/>
          </p:nvSpPr>
          <p:spPr>
            <a:xfrm>
              <a:off x="7500457" y="2297917"/>
              <a:ext cx="26" cy="26"/>
            </a:xfrm>
            <a:custGeom>
              <a:avLst/>
              <a:gdLst/>
              <a:ahLst/>
              <a:cxnLst/>
              <a:rect l="l" t="t" r="r" b="b"/>
              <a:pathLst>
                <a:path w="1" h="1" fill="none" extrusionOk="0">
                  <a:moveTo>
                    <a:pt x="0" y="0"/>
                  </a:move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9" name="Google Shape;1919;p38">
              <a:extLst>
                <a:ext uri="{FF2B5EF4-FFF2-40B4-BE49-F238E27FC236}">
                  <a16:creationId xmlns:a16="http://schemas.microsoft.com/office/drawing/2014/main" id="{90A5978D-724E-4BD8-3E51-5E6D342A1A70}"/>
                </a:ext>
              </a:extLst>
            </p:cNvPr>
            <p:cNvSpPr/>
            <p:nvPr/>
          </p:nvSpPr>
          <p:spPr>
            <a:xfrm>
              <a:off x="7399646" y="2230329"/>
              <a:ext cx="223671" cy="206873"/>
            </a:xfrm>
            <a:custGeom>
              <a:avLst/>
              <a:gdLst/>
              <a:ahLst/>
              <a:cxnLst/>
              <a:rect l="l" t="t" r="r" b="b"/>
              <a:pathLst>
                <a:path w="8442" h="7808" fill="none" extrusionOk="0">
                  <a:moveTo>
                    <a:pt x="4397" y="1"/>
                  </a:moveTo>
                  <a:lnTo>
                    <a:pt x="4397" y="1"/>
                  </a:lnTo>
                  <a:lnTo>
                    <a:pt x="4186" y="15"/>
                  </a:lnTo>
                  <a:lnTo>
                    <a:pt x="3960" y="29"/>
                  </a:lnTo>
                  <a:lnTo>
                    <a:pt x="3960" y="29"/>
                  </a:lnTo>
                  <a:lnTo>
                    <a:pt x="3636" y="71"/>
                  </a:lnTo>
                  <a:lnTo>
                    <a:pt x="3312" y="142"/>
                  </a:lnTo>
                  <a:lnTo>
                    <a:pt x="2988" y="226"/>
                  </a:lnTo>
                  <a:lnTo>
                    <a:pt x="2678" y="325"/>
                  </a:lnTo>
                  <a:lnTo>
                    <a:pt x="2382" y="452"/>
                  </a:lnTo>
                  <a:lnTo>
                    <a:pt x="2100" y="607"/>
                  </a:lnTo>
                  <a:lnTo>
                    <a:pt x="1832" y="762"/>
                  </a:lnTo>
                  <a:lnTo>
                    <a:pt x="1564" y="959"/>
                  </a:lnTo>
                  <a:lnTo>
                    <a:pt x="1325" y="1156"/>
                  </a:lnTo>
                  <a:lnTo>
                    <a:pt x="1099" y="1382"/>
                  </a:lnTo>
                  <a:lnTo>
                    <a:pt x="888" y="1621"/>
                  </a:lnTo>
                  <a:lnTo>
                    <a:pt x="691" y="1875"/>
                  </a:lnTo>
                  <a:lnTo>
                    <a:pt x="522" y="2143"/>
                  </a:lnTo>
                  <a:lnTo>
                    <a:pt x="367" y="2439"/>
                  </a:lnTo>
                  <a:lnTo>
                    <a:pt x="240" y="2749"/>
                  </a:lnTo>
                  <a:lnTo>
                    <a:pt x="127" y="3073"/>
                  </a:lnTo>
                  <a:lnTo>
                    <a:pt x="127" y="3073"/>
                  </a:lnTo>
                  <a:lnTo>
                    <a:pt x="85" y="3256"/>
                  </a:lnTo>
                  <a:lnTo>
                    <a:pt x="42" y="3453"/>
                  </a:lnTo>
                  <a:lnTo>
                    <a:pt x="14" y="3636"/>
                  </a:lnTo>
                  <a:lnTo>
                    <a:pt x="0" y="3820"/>
                  </a:lnTo>
                  <a:lnTo>
                    <a:pt x="0" y="4017"/>
                  </a:lnTo>
                  <a:lnTo>
                    <a:pt x="0" y="4200"/>
                  </a:lnTo>
                  <a:lnTo>
                    <a:pt x="14" y="4397"/>
                  </a:lnTo>
                  <a:lnTo>
                    <a:pt x="42" y="4581"/>
                  </a:lnTo>
                  <a:lnTo>
                    <a:pt x="71" y="4764"/>
                  </a:lnTo>
                  <a:lnTo>
                    <a:pt x="113" y="4947"/>
                  </a:lnTo>
                  <a:lnTo>
                    <a:pt x="169" y="5130"/>
                  </a:lnTo>
                  <a:lnTo>
                    <a:pt x="226" y="5299"/>
                  </a:lnTo>
                  <a:lnTo>
                    <a:pt x="296" y="5468"/>
                  </a:lnTo>
                  <a:lnTo>
                    <a:pt x="367" y="5652"/>
                  </a:lnTo>
                  <a:lnTo>
                    <a:pt x="451" y="5807"/>
                  </a:lnTo>
                  <a:lnTo>
                    <a:pt x="550" y="5976"/>
                  </a:lnTo>
                  <a:lnTo>
                    <a:pt x="648" y="6131"/>
                  </a:lnTo>
                  <a:lnTo>
                    <a:pt x="747" y="6286"/>
                  </a:lnTo>
                  <a:lnTo>
                    <a:pt x="860" y="6427"/>
                  </a:lnTo>
                  <a:lnTo>
                    <a:pt x="987" y="6568"/>
                  </a:lnTo>
                  <a:lnTo>
                    <a:pt x="1113" y="6708"/>
                  </a:lnTo>
                  <a:lnTo>
                    <a:pt x="1254" y="6835"/>
                  </a:lnTo>
                  <a:lnTo>
                    <a:pt x="1395" y="6962"/>
                  </a:lnTo>
                  <a:lnTo>
                    <a:pt x="1536" y="7075"/>
                  </a:lnTo>
                  <a:lnTo>
                    <a:pt x="1691" y="7188"/>
                  </a:lnTo>
                  <a:lnTo>
                    <a:pt x="1846" y="7286"/>
                  </a:lnTo>
                  <a:lnTo>
                    <a:pt x="2015" y="7371"/>
                  </a:lnTo>
                  <a:lnTo>
                    <a:pt x="2184" y="7455"/>
                  </a:lnTo>
                  <a:lnTo>
                    <a:pt x="2368" y="7540"/>
                  </a:lnTo>
                  <a:lnTo>
                    <a:pt x="2537" y="7610"/>
                  </a:lnTo>
                  <a:lnTo>
                    <a:pt x="2720" y="7667"/>
                  </a:lnTo>
                  <a:lnTo>
                    <a:pt x="2917" y="7709"/>
                  </a:lnTo>
                  <a:lnTo>
                    <a:pt x="2917" y="7709"/>
                  </a:lnTo>
                  <a:lnTo>
                    <a:pt x="3157" y="7751"/>
                  </a:lnTo>
                  <a:lnTo>
                    <a:pt x="3396" y="7794"/>
                  </a:lnTo>
                  <a:lnTo>
                    <a:pt x="3622" y="7808"/>
                  </a:lnTo>
                  <a:lnTo>
                    <a:pt x="3861" y="7808"/>
                  </a:lnTo>
                  <a:lnTo>
                    <a:pt x="3861" y="7808"/>
                  </a:lnTo>
                  <a:lnTo>
                    <a:pt x="4186" y="7794"/>
                  </a:lnTo>
                  <a:lnTo>
                    <a:pt x="4510" y="7765"/>
                  </a:lnTo>
                  <a:lnTo>
                    <a:pt x="4834" y="7695"/>
                  </a:lnTo>
                  <a:lnTo>
                    <a:pt x="5144" y="7610"/>
                  </a:lnTo>
                  <a:lnTo>
                    <a:pt x="5440" y="7498"/>
                  </a:lnTo>
                  <a:lnTo>
                    <a:pt x="5736" y="7371"/>
                  </a:lnTo>
                  <a:lnTo>
                    <a:pt x="6018" y="7216"/>
                  </a:lnTo>
                  <a:lnTo>
                    <a:pt x="6299" y="7047"/>
                  </a:lnTo>
                  <a:lnTo>
                    <a:pt x="6299" y="7047"/>
                  </a:lnTo>
                  <a:lnTo>
                    <a:pt x="6412" y="6976"/>
                  </a:lnTo>
                  <a:lnTo>
                    <a:pt x="6525" y="6906"/>
                  </a:lnTo>
                  <a:lnTo>
                    <a:pt x="6525" y="6906"/>
                  </a:lnTo>
                  <a:lnTo>
                    <a:pt x="6962" y="6582"/>
                  </a:lnTo>
                  <a:lnTo>
                    <a:pt x="7173" y="6413"/>
                  </a:lnTo>
                  <a:lnTo>
                    <a:pt x="7370" y="6229"/>
                  </a:lnTo>
                  <a:lnTo>
                    <a:pt x="7568" y="6018"/>
                  </a:lnTo>
                  <a:lnTo>
                    <a:pt x="7737" y="5807"/>
                  </a:lnTo>
                  <a:lnTo>
                    <a:pt x="7892" y="5581"/>
                  </a:lnTo>
                  <a:lnTo>
                    <a:pt x="7948" y="5468"/>
                  </a:lnTo>
                  <a:lnTo>
                    <a:pt x="8004" y="5342"/>
                  </a:lnTo>
                  <a:lnTo>
                    <a:pt x="8004" y="5342"/>
                  </a:lnTo>
                  <a:lnTo>
                    <a:pt x="8188" y="4905"/>
                  </a:lnTo>
                  <a:lnTo>
                    <a:pt x="8258" y="4707"/>
                  </a:lnTo>
                  <a:lnTo>
                    <a:pt x="8329" y="4496"/>
                  </a:lnTo>
                  <a:lnTo>
                    <a:pt x="8385" y="4285"/>
                  </a:lnTo>
                  <a:lnTo>
                    <a:pt x="8427" y="4059"/>
                  </a:lnTo>
                  <a:lnTo>
                    <a:pt x="8441" y="3834"/>
                  </a:lnTo>
                  <a:lnTo>
                    <a:pt x="8441" y="3594"/>
                  </a:lnTo>
                  <a:lnTo>
                    <a:pt x="8441" y="3594"/>
                  </a:lnTo>
                  <a:lnTo>
                    <a:pt x="8385" y="3115"/>
                  </a:lnTo>
                  <a:lnTo>
                    <a:pt x="8343" y="2918"/>
                  </a:lnTo>
                  <a:lnTo>
                    <a:pt x="8300" y="2720"/>
                  </a:lnTo>
                  <a:lnTo>
                    <a:pt x="8244" y="2537"/>
                  </a:lnTo>
                  <a:lnTo>
                    <a:pt x="8174" y="2354"/>
                  </a:lnTo>
                  <a:lnTo>
                    <a:pt x="8089" y="2143"/>
                  </a:lnTo>
                  <a:lnTo>
                    <a:pt x="7976" y="1917"/>
                  </a:lnTo>
                  <a:lnTo>
                    <a:pt x="7976" y="1917"/>
                  </a:lnTo>
                  <a:lnTo>
                    <a:pt x="7835" y="1692"/>
                  </a:lnTo>
                  <a:lnTo>
                    <a:pt x="7680" y="1480"/>
                  </a:lnTo>
                  <a:lnTo>
                    <a:pt x="7511" y="1269"/>
                  </a:lnTo>
                  <a:lnTo>
                    <a:pt x="7328" y="1086"/>
                  </a:lnTo>
                  <a:lnTo>
                    <a:pt x="7131" y="917"/>
                  </a:lnTo>
                  <a:lnTo>
                    <a:pt x="6919" y="762"/>
                  </a:lnTo>
                  <a:lnTo>
                    <a:pt x="6694" y="621"/>
                  </a:lnTo>
                  <a:lnTo>
                    <a:pt x="6454" y="494"/>
                  </a:lnTo>
                  <a:lnTo>
                    <a:pt x="6215" y="381"/>
                  </a:lnTo>
                  <a:lnTo>
                    <a:pt x="5961" y="282"/>
                  </a:lnTo>
                  <a:lnTo>
                    <a:pt x="5707" y="198"/>
                  </a:lnTo>
                  <a:lnTo>
                    <a:pt x="5454" y="127"/>
                  </a:lnTo>
                  <a:lnTo>
                    <a:pt x="5186" y="71"/>
                  </a:lnTo>
                  <a:lnTo>
                    <a:pt x="4932" y="43"/>
                  </a:lnTo>
                  <a:lnTo>
                    <a:pt x="4665" y="15"/>
                  </a:lnTo>
                  <a:lnTo>
                    <a:pt x="4397"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0" name="Google Shape;1920;p38">
              <a:extLst>
                <a:ext uri="{FF2B5EF4-FFF2-40B4-BE49-F238E27FC236}">
                  <a16:creationId xmlns:a16="http://schemas.microsoft.com/office/drawing/2014/main" id="{F8B71A6E-7C2A-52C4-5401-9000A0A6F90F}"/>
                </a:ext>
              </a:extLst>
            </p:cNvPr>
            <p:cNvSpPr/>
            <p:nvPr/>
          </p:nvSpPr>
          <p:spPr>
            <a:xfrm>
              <a:off x="6997513" y="2348310"/>
              <a:ext cx="132952" cy="189333"/>
            </a:xfrm>
            <a:custGeom>
              <a:avLst/>
              <a:gdLst/>
              <a:ahLst/>
              <a:cxnLst/>
              <a:rect l="l" t="t" r="r" b="b"/>
              <a:pathLst>
                <a:path w="5018" h="7146" extrusionOk="0">
                  <a:moveTo>
                    <a:pt x="1988" y="1"/>
                  </a:moveTo>
                  <a:lnTo>
                    <a:pt x="1833" y="15"/>
                  </a:lnTo>
                  <a:lnTo>
                    <a:pt x="1664" y="29"/>
                  </a:lnTo>
                  <a:lnTo>
                    <a:pt x="1495" y="71"/>
                  </a:lnTo>
                  <a:lnTo>
                    <a:pt x="1326" y="113"/>
                  </a:lnTo>
                  <a:lnTo>
                    <a:pt x="1171" y="184"/>
                  </a:lnTo>
                  <a:lnTo>
                    <a:pt x="1030" y="254"/>
                  </a:lnTo>
                  <a:lnTo>
                    <a:pt x="903" y="339"/>
                  </a:lnTo>
                  <a:lnTo>
                    <a:pt x="790" y="438"/>
                  </a:lnTo>
                  <a:lnTo>
                    <a:pt x="677" y="536"/>
                  </a:lnTo>
                  <a:lnTo>
                    <a:pt x="579" y="649"/>
                  </a:lnTo>
                  <a:lnTo>
                    <a:pt x="480" y="776"/>
                  </a:lnTo>
                  <a:lnTo>
                    <a:pt x="410" y="903"/>
                  </a:lnTo>
                  <a:lnTo>
                    <a:pt x="325" y="1029"/>
                  </a:lnTo>
                  <a:lnTo>
                    <a:pt x="269" y="1184"/>
                  </a:lnTo>
                  <a:lnTo>
                    <a:pt x="212" y="1325"/>
                  </a:lnTo>
                  <a:lnTo>
                    <a:pt x="156" y="1480"/>
                  </a:lnTo>
                  <a:lnTo>
                    <a:pt x="86" y="1805"/>
                  </a:lnTo>
                  <a:lnTo>
                    <a:pt x="29" y="2129"/>
                  </a:lnTo>
                  <a:lnTo>
                    <a:pt x="1" y="2481"/>
                  </a:lnTo>
                  <a:lnTo>
                    <a:pt x="1" y="2819"/>
                  </a:lnTo>
                  <a:lnTo>
                    <a:pt x="1" y="3157"/>
                  </a:lnTo>
                  <a:lnTo>
                    <a:pt x="29" y="3481"/>
                  </a:lnTo>
                  <a:lnTo>
                    <a:pt x="71" y="3806"/>
                  </a:lnTo>
                  <a:lnTo>
                    <a:pt x="114" y="4102"/>
                  </a:lnTo>
                  <a:lnTo>
                    <a:pt x="156" y="4383"/>
                  </a:lnTo>
                  <a:lnTo>
                    <a:pt x="241" y="4707"/>
                  </a:lnTo>
                  <a:lnTo>
                    <a:pt x="325" y="5032"/>
                  </a:lnTo>
                  <a:lnTo>
                    <a:pt x="452" y="5342"/>
                  </a:lnTo>
                  <a:lnTo>
                    <a:pt x="593" y="5638"/>
                  </a:lnTo>
                  <a:lnTo>
                    <a:pt x="762" y="5905"/>
                  </a:lnTo>
                  <a:lnTo>
                    <a:pt x="959" y="6173"/>
                  </a:lnTo>
                  <a:lnTo>
                    <a:pt x="1171" y="6427"/>
                  </a:lnTo>
                  <a:lnTo>
                    <a:pt x="1424" y="6666"/>
                  </a:lnTo>
                  <a:lnTo>
                    <a:pt x="1636" y="6821"/>
                  </a:lnTo>
                  <a:lnTo>
                    <a:pt x="1861" y="6948"/>
                  </a:lnTo>
                  <a:lnTo>
                    <a:pt x="2087" y="7047"/>
                  </a:lnTo>
                  <a:lnTo>
                    <a:pt x="2326" y="7103"/>
                  </a:lnTo>
                  <a:lnTo>
                    <a:pt x="2552" y="7145"/>
                  </a:lnTo>
                  <a:lnTo>
                    <a:pt x="2791" y="7145"/>
                  </a:lnTo>
                  <a:lnTo>
                    <a:pt x="3031" y="7131"/>
                  </a:lnTo>
                  <a:lnTo>
                    <a:pt x="3256" y="7089"/>
                  </a:lnTo>
                  <a:lnTo>
                    <a:pt x="3496" y="7033"/>
                  </a:lnTo>
                  <a:lnTo>
                    <a:pt x="3721" y="6948"/>
                  </a:lnTo>
                  <a:lnTo>
                    <a:pt x="3919" y="6850"/>
                  </a:lnTo>
                  <a:lnTo>
                    <a:pt x="4102" y="6737"/>
                  </a:lnTo>
                  <a:lnTo>
                    <a:pt x="4271" y="6596"/>
                  </a:lnTo>
                  <a:lnTo>
                    <a:pt x="4412" y="6441"/>
                  </a:lnTo>
                  <a:lnTo>
                    <a:pt x="4539" y="6258"/>
                  </a:lnTo>
                  <a:lnTo>
                    <a:pt x="4637" y="6060"/>
                  </a:lnTo>
                  <a:lnTo>
                    <a:pt x="4736" y="5905"/>
                  </a:lnTo>
                  <a:lnTo>
                    <a:pt x="4806" y="5722"/>
                  </a:lnTo>
                  <a:lnTo>
                    <a:pt x="4877" y="5539"/>
                  </a:lnTo>
                  <a:lnTo>
                    <a:pt x="4933" y="5370"/>
                  </a:lnTo>
                  <a:lnTo>
                    <a:pt x="4975" y="5187"/>
                  </a:lnTo>
                  <a:lnTo>
                    <a:pt x="5004" y="5003"/>
                  </a:lnTo>
                  <a:lnTo>
                    <a:pt x="5018" y="4820"/>
                  </a:lnTo>
                  <a:lnTo>
                    <a:pt x="5018" y="4637"/>
                  </a:lnTo>
                  <a:lnTo>
                    <a:pt x="5018" y="4412"/>
                  </a:lnTo>
                  <a:lnTo>
                    <a:pt x="4990" y="4186"/>
                  </a:lnTo>
                  <a:lnTo>
                    <a:pt x="4961" y="3961"/>
                  </a:lnTo>
                  <a:lnTo>
                    <a:pt x="4919" y="3735"/>
                  </a:lnTo>
                  <a:lnTo>
                    <a:pt x="4820" y="3284"/>
                  </a:lnTo>
                  <a:lnTo>
                    <a:pt x="4694" y="2833"/>
                  </a:lnTo>
                  <a:lnTo>
                    <a:pt x="4595" y="2565"/>
                  </a:lnTo>
                  <a:lnTo>
                    <a:pt x="4496" y="2298"/>
                  </a:lnTo>
                  <a:lnTo>
                    <a:pt x="4398" y="2030"/>
                  </a:lnTo>
                  <a:lnTo>
                    <a:pt x="4271" y="1762"/>
                  </a:lnTo>
                  <a:lnTo>
                    <a:pt x="4144" y="1494"/>
                  </a:lnTo>
                  <a:lnTo>
                    <a:pt x="4003" y="1255"/>
                  </a:lnTo>
                  <a:lnTo>
                    <a:pt x="3848" y="1015"/>
                  </a:lnTo>
                  <a:lnTo>
                    <a:pt x="3679" y="790"/>
                  </a:lnTo>
                  <a:lnTo>
                    <a:pt x="3482" y="593"/>
                  </a:lnTo>
                  <a:lnTo>
                    <a:pt x="3284" y="423"/>
                  </a:lnTo>
                  <a:lnTo>
                    <a:pt x="3059" y="268"/>
                  </a:lnTo>
                  <a:lnTo>
                    <a:pt x="2946" y="212"/>
                  </a:lnTo>
                  <a:lnTo>
                    <a:pt x="2819" y="156"/>
                  </a:lnTo>
                  <a:lnTo>
                    <a:pt x="2693" y="99"/>
                  </a:lnTo>
                  <a:lnTo>
                    <a:pt x="2566" y="71"/>
                  </a:lnTo>
                  <a:lnTo>
                    <a:pt x="2425" y="29"/>
                  </a:lnTo>
                  <a:lnTo>
                    <a:pt x="2284" y="15"/>
                  </a:lnTo>
                  <a:lnTo>
                    <a:pt x="2143"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1" name="Google Shape;1921;p38">
              <a:extLst>
                <a:ext uri="{FF2B5EF4-FFF2-40B4-BE49-F238E27FC236}">
                  <a16:creationId xmlns:a16="http://schemas.microsoft.com/office/drawing/2014/main" id="{6B40EDF9-141A-7C30-4B50-3F753538E127}"/>
                </a:ext>
              </a:extLst>
            </p:cNvPr>
            <p:cNvSpPr/>
            <p:nvPr/>
          </p:nvSpPr>
          <p:spPr>
            <a:xfrm>
              <a:off x="6997513" y="2348310"/>
              <a:ext cx="132952" cy="189333"/>
            </a:xfrm>
            <a:custGeom>
              <a:avLst/>
              <a:gdLst/>
              <a:ahLst/>
              <a:cxnLst/>
              <a:rect l="l" t="t" r="r" b="b"/>
              <a:pathLst>
                <a:path w="5018" h="7146" fill="none" extrusionOk="0">
                  <a:moveTo>
                    <a:pt x="4637" y="6060"/>
                  </a:moveTo>
                  <a:lnTo>
                    <a:pt x="4637" y="6060"/>
                  </a:lnTo>
                  <a:lnTo>
                    <a:pt x="4736" y="5905"/>
                  </a:lnTo>
                  <a:lnTo>
                    <a:pt x="4806" y="5722"/>
                  </a:lnTo>
                  <a:lnTo>
                    <a:pt x="4877" y="5539"/>
                  </a:lnTo>
                  <a:lnTo>
                    <a:pt x="4933" y="5370"/>
                  </a:lnTo>
                  <a:lnTo>
                    <a:pt x="4975" y="5187"/>
                  </a:lnTo>
                  <a:lnTo>
                    <a:pt x="5004" y="5003"/>
                  </a:lnTo>
                  <a:lnTo>
                    <a:pt x="5018" y="4820"/>
                  </a:lnTo>
                  <a:lnTo>
                    <a:pt x="5018" y="4637"/>
                  </a:lnTo>
                  <a:lnTo>
                    <a:pt x="5018" y="4637"/>
                  </a:lnTo>
                  <a:lnTo>
                    <a:pt x="5018" y="4412"/>
                  </a:lnTo>
                  <a:lnTo>
                    <a:pt x="4990" y="4186"/>
                  </a:lnTo>
                  <a:lnTo>
                    <a:pt x="4961" y="3961"/>
                  </a:lnTo>
                  <a:lnTo>
                    <a:pt x="4919" y="3735"/>
                  </a:lnTo>
                  <a:lnTo>
                    <a:pt x="4820" y="3284"/>
                  </a:lnTo>
                  <a:lnTo>
                    <a:pt x="4694" y="2833"/>
                  </a:lnTo>
                  <a:lnTo>
                    <a:pt x="4694" y="2833"/>
                  </a:lnTo>
                  <a:lnTo>
                    <a:pt x="4595" y="2565"/>
                  </a:lnTo>
                  <a:lnTo>
                    <a:pt x="4496" y="2298"/>
                  </a:lnTo>
                  <a:lnTo>
                    <a:pt x="4398" y="2030"/>
                  </a:lnTo>
                  <a:lnTo>
                    <a:pt x="4271" y="1762"/>
                  </a:lnTo>
                  <a:lnTo>
                    <a:pt x="4144" y="1494"/>
                  </a:lnTo>
                  <a:lnTo>
                    <a:pt x="4003" y="1255"/>
                  </a:lnTo>
                  <a:lnTo>
                    <a:pt x="3848" y="1015"/>
                  </a:lnTo>
                  <a:lnTo>
                    <a:pt x="3679" y="790"/>
                  </a:lnTo>
                  <a:lnTo>
                    <a:pt x="3482" y="593"/>
                  </a:lnTo>
                  <a:lnTo>
                    <a:pt x="3284" y="423"/>
                  </a:lnTo>
                  <a:lnTo>
                    <a:pt x="3059" y="268"/>
                  </a:lnTo>
                  <a:lnTo>
                    <a:pt x="2946" y="212"/>
                  </a:lnTo>
                  <a:lnTo>
                    <a:pt x="2819" y="156"/>
                  </a:lnTo>
                  <a:lnTo>
                    <a:pt x="2693" y="99"/>
                  </a:lnTo>
                  <a:lnTo>
                    <a:pt x="2566" y="71"/>
                  </a:lnTo>
                  <a:lnTo>
                    <a:pt x="2425" y="29"/>
                  </a:lnTo>
                  <a:lnTo>
                    <a:pt x="2284" y="15"/>
                  </a:lnTo>
                  <a:lnTo>
                    <a:pt x="2143" y="1"/>
                  </a:lnTo>
                  <a:lnTo>
                    <a:pt x="1988" y="1"/>
                  </a:lnTo>
                  <a:lnTo>
                    <a:pt x="1833" y="15"/>
                  </a:lnTo>
                  <a:lnTo>
                    <a:pt x="1664" y="29"/>
                  </a:lnTo>
                  <a:lnTo>
                    <a:pt x="1664" y="29"/>
                  </a:lnTo>
                  <a:lnTo>
                    <a:pt x="1495" y="71"/>
                  </a:lnTo>
                  <a:lnTo>
                    <a:pt x="1326" y="113"/>
                  </a:lnTo>
                  <a:lnTo>
                    <a:pt x="1171" y="184"/>
                  </a:lnTo>
                  <a:lnTo>
                    <a:pt x="1030" y="254"/>
                  </a:lnTo>
                  <a:lnTo>
                    <a:pt x="903" y="339"/>
                  </a:lnTo>
                  <a:lnTo>
                    <a:pt x="790" y="438"/>
                  </a:lnTo>
                  <a:lnTo>
                    <a:pt x="677" y="536"/>
                  </a:lnTo>
                  <a:lnTo>
                    <a:pt x="579" y="649"/>
                  </a:lnTo>
                  <a:lnTo>
                    <a:pt x="480" y="776"/>
                  </a:lnTo>
                  <a:lnTo>
                    <a:pt x="410" y="903"/>
                  </a:lnTo>
                  <a:lnTo>
                    <a:pt x="325" y="1029"/>
                  </a:lnTo>
                  <a:lnTo>
                    <a:pt x="269" y="1184"/>
                  </a:lnTo>
                  <a:lnTo>
                    <a:pt x="212" y="1325"/>
                  </a:lnTo>
                  <a:lnTo>
                    <a:pt x="156" y="1480"/>
                  </a:lnTo>
                  <a:lnTo>
                    <a:pt x="86" y="1805"/>
                  </a:lnTo>
                  <a:lnTo>
                    <a:pt x="29" y="2129"/>
                  </a:lnTo>
                  <a:lnTo>
                    <a:pt x="1" y="2481"/>
                  </a:lnTo>
                  <a:lnTo>
                    <a:pt x="1" y="2819"/>
                  </a:lnTo>
                  <a:lnTo>
                    <a:pt x="1" y="3157"/>
                  </a:lnTo>
                  <a:lnTo>
                    <a:pt x="29" y="3481"/>
                  </a:lnTo>
                  <a:lnTo>
                    <a:pt x="71" y="3806"/>
                  </a:lnTo>
                  <a:lnTo>
                    <a:pt x="114" y="4102"/>
                  </a:lnTo>
                  <a:lnTo>
                    <a:pt x="156" y="4383"/>
                  </a:lnTo>
                  <a:lnTo>
                    <a:pt x="156" y="4383"/>
                  </a:lnTo>
                  <a:lnTo>
                    <a:pt x="241" y="4707"/>
                  </a:lnTo>
                  <a:lnTo>
                    <a:pt x="325" y="5032"/>
                  </a:lnTo>
                  <a:lnTo>
                    <a:pt x="452" y="5342"/>
                  </a:lnTo>
                  <a:lnTo>
                    <a:pt x="593" y="5638"/>
                  </a:lnTo>
                  <a:lnTo>
                    <a:pt x="762" y="5905"/>
                  </a:lnTo>
                  <a:lnTo>
                    <a:pt x="959" y="6173"/>
                  </a:lnTo>
                  <a:lnTo>
                    <a:pt x="1171" y="6427"/>
                  </a:lnTo>
                  <a:lnTo>
                    <a:pt x="1424" y="6666"/>
                  </a:lnTo>
                  <a:lnTo>
                    <a:pt x="1424" y="6666"/>
                  </a:lnTo>
                  <a:lnTo>
                    <a:pt x="1636" y="6821"/>
                  </a:lnTo>
                  <a:lnTo>
                    <a:pt x="1861" y="6948"/>
                  </a:lnTo>
                  <a:lnTo>
                    <a:pt x="2087" y="7047"/>
                  </a:lnTo>
                  <a:lnTo>
                    <a:pt x="2326" y="7103"/>
                  </a:lnTo>
                  <a:lnTo>
                    <a:pt x="2552" y="7145"/>
                  </a:lnTo>
                  <a:lnTo>
                    <a:pt x="2791" y="7145"/>
                  </a:lnTo>
                  <a:lnTo>
                    <a:pt x="3031" y="7131"/>
                  </a:lnTo>
                  <a:lnTo>
                    <a:pt x="3256" y="7089"/>
                  </a:lnTo>
                  <a:lnTo>
                    <a:pt x="3256" y="7089"/>
                  </a:lnTo>
                  <a:lnTo>
                    <a:pt x="3496" y="7033"/>
                  </a:lnTo>
                  <a:lnTo>
                    <a:pt x="3721" y="6948"/>
                  </a:lnTo>
                  <a:lnTo>
                    <a:pt x="3919" y="6850"/>
                  </a:lnTo>
                  <a:lnTo>
                    <a:pt x="4102" y="6737"/>
                  </a:lnTo>
                  <a:lnTo>
                    <a:pt x="4271" y="6596"/>
                  </a:lnTo>
                  <a:lnTo>
                    <a:pt x="4412" y="6441"/>
                  </a:lnTo>
                  <a:lnTo>
                    <a:pt x="4539" y="6258"/>
                  </a:lnTo>
                  <a:lnTo>
                    <a:pt x="4637" y="6060"/>
                  </a:lnTo>
                  <a:lnTo>
                    <a:pt x="4637" y="606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2" name="Google Shape;1922;p38">
              <a:extLst>
                <a:ext uri="{FF2B5EF4-FFF2-40B4-BE49-F238E27FC236}">
                  <a16:creationId xmlns:a16="http://schemas.microsoft.com/office/drawing/2014/main" id="{2C137829-9EF1-0199-0603-24CC1ADBEDD1}"/>
                </a:ext>
              </a:extLst>
            </p:cNvPr>
            <p:cNvSpPr/>
            <p:nvPr/>
          </p:nvSpPr>
          <p:spPr>
            <a:xfrm>
              <a:off x="7123362" y="2435318"/>
              <a:ext cx="0" cy="26"/>
            </a:xfrm>
            <a:custGeom>
              <a:avLst/>
              <a:gdLst/>
              <a:ahLst/>
              <a:cxnLst/>
              <a:rect l="l" t="t" r="r" b="b"/>
              <a:pathLst>
                <a:path h="1" fill="none" extrusionOk="0">
                  <a:moveTo>
                    <a:pt x="0" y="0"/>
                  </a:move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3" name="Google Shape;1923;p38">
              <a:extLst>
                <a:ext uri="{FF2B5EF4-FFF2-40B4-BE49-F238E27FC236}">
                  <a16:creationId xmlns:a16="http://schemas.microsoft.com/office/drawing/2014/main" id="{C5F75ACD-E04E-5E0D-7000-BDC177C9EFA4}"/>
                </a:ext>
              </a:extLst>
            </p:cNvPr>
            <p:cNvSpPr/>
            <p:nvPr/>
          </p:nvSpPr>
          <p:spPr>
            <a:xfrm>
              <a:off x="7499689" y="1923043"/>
              <a:ext cx="36987" cy="55666"/>
            </a:xfrm>
            <a:custGeom>
              <a:avLst/>
              <a:gdLst/>
              <a:ahLst/>
              <a:cxnLst/>
              <a:rect l="l" t="t" r="r" b="b"/>
              <a:pathLst>
                <a:path w="1396" h="2101" extrusionOk="0">
                  <a:moveTo>
                    <a:pt x="170" y="1"/>
                  </a:moveTo>
                  <a:lnTo>
                    <a:pt x="128" y="15"/>
                  </a:lnTo>
                  <a:lnTo>
                    <a:pt x="71" y="57"/>
                  </a:lnTo>
                  <a:lnTo>
                    <a:pt x="29" y="128"/>
                  </a:lnTo>
                  <a:lnTo>
                    <a:pt x="1" y="198"/>
                  </a:lnTo>
                  <a:lnTo>
                    <a:pt x="1" y="283"/>
                  </a:lnTo>
                  <a:lnTo>
                    <a:pt x="29" y="353"/>
                  </a:lnTo>
                  <a:lnTo>
                    <a:pt x="57" y="395"/>
                  </a:lnTo>
                  <a:lnTo>
                    <a:pt x="100" y="424"/>
                  </a:lnTo>
                  <a:lnTo>
                    <a:pt x="184" y="494"/>
                  </a:lnTo>
                  <a:lnTo>
                    <a:pt x="255" y="564"/>
                  </a:lnTo>
                  <a:lnTo>
                    <a:pt x="325" y="649"/>
                  </a:lnTo>
                  <a:lnTo>
                    <a:pt x="381" y="734"/>
                  </a:lnTo>
                  <a:lnTo>
                    <a:pt x="466" y="903"/>
                  </a:lnTo>
                  <a:lnTo>
                    <a:pt x="550" y="1072"/>
                  </a:lnTo>
                  <a:lnTo>
                    <a:pt x="607" y="1269"/>
                  </a:lnTo>
                  <a:lnTo>
                    <a:pt x="649" y="1466"/>
                  </a:lnTo>
                  <a:lnTo>
                    <a:pt x="748" y="1861"/>
                  </a:lnTo>
                  <a:lnTo>
                    <a:pt x="790" y="1960"/>
                  </a:lnTo>
                  <a:lnTo>
                    <a:pt x="860" y="2030"/>
                  </a:lnTo>
                  <a:lnTo>
                    <a:pt x="931" y="2072"/>
                  </a:lnTo>
                  <a:lnTo>
                    <a:pt x="1030" y="2101"/>
                  </a:lnTo>
                  <a:lnTo>
                    <a:pt x="1114" y="2101"/>
                  </a:lnTo>
                  <a:lnTo>
                    <a:pt x="1199" y="2058"/>
                  </a:lnTo>
                  <a:lnTo>
                    <a:pt x="1241" y="2044"/>
                  </a:lnTo>
                  <a:lnTo>
                    <a:pt x="1269" y="2002"/>
                  </a:lnTo>
                  <a:lnTo>
                    <a:pt x="1297" y="1960"/>
                  </a:lnTo>
                  <a:lnTo>
                    <a:pt x="1311" y="1903"/>
                  </a:lnTo>
                  <a:lnTo>
                    <a:pt x="1354" y="1762"/>
                  </a:lnTo>
                  <a:lnTo>
                    <a:pt x="1382" y="1607"/>
                  </a:lnTo>
                  <a:lnTo>
                    <a:pt x="1396" y="1466"/>
                  </a:lnTo>
                  <a:lnTo>
                    <a:pt x="1396" y="1311"/>
                  </a:lnTo>
                  <a:lnTo>
                    <a:pt x="1368" y="1170"/>
                  </a:lnTo>
                  <a:lnTo>
                    <a:pt x="1340" y="1030"/>
                  </a:lnTo>
                  <a:lnTo>
                    <a:pt x="1297" y="889"/>
                  </a:lnTo>
                  <a:lnTo>
                    <a:pt x="1227" y="748"/>
                  </a:lnTo>
                  <a:lnTo>
                    <a:pt x="1142" y="621"/>
                  </a:lnTo>
                  <a:lnTo>
                    <a:pt x="1044" y="508"/>
                  </a:lnTo>
                  <a:lnTo>
                    <a:pt x="945" y="395"/>
                  </a:lnTo>
                  <a:lnTo>
                    <a:pt x="832" y="297"/>
                  </a:lnTo>
                  <a:lnTo>
                    <a:pt x="705" y="212"/>
                  </a:lnTo>
                  <a:lnTo>
                    <a:pt x="579" y="142"/>
                  </a:lnTo>
                  <a:lnTo>
                    <a:pt x="438" y="71"/>
                  </a:lnTo>
                  <a:lnTo>
                    <a:pt x="311" y="15"/>
                  </a:lnTo>
                  <a:lnTo>
                    <a:pt x="255"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4" name="Google Shape;1924;p38">
              <a:extLst>
                <a:ext uri="{FF2B5EF4-FFF2-40B4-BE49-F238E27FC236}">
                  <a16:creationId xmlns:a16="http://schemas.microsoft.com/office/drawing/2014/main" id="{C54F8C60-CD8D-3CB1-C55F-6A1F5A10A817}"/>
                </a:ext>
              </a:extLst>
            </p:cNvPr>
            <p:cNvSpPr/>
            <p:nvPr/>
          </p:nvSpPr>
          <p:spPr>
            <a:xfrm>
              <a:off x="6795917" y="1806175"/>
              <a:ext cx="44830" cy="39981"/>
            </a:xfrm>
            <a:custGeom>
              <a:avLst/>
              <a:gdLst/>
              <a:ahLst/>
              <a:cxnLst/>
              <a:rect l="l" t="t" r="r" b="b"/>
              <a:pathLst>
                <a:path w="1692" h="1509" extrusionOk="0">
                  <a:moveTo>
                    <a:pt x="1198" y="1"/>
                  </a:moveTo>
                  <a:lnTo>
                    <a:pt x="1071" y="15"/>
                  </a:lnTo>
                  <a:lnTo>
                    <a:pt x="930" y="43"/>
                  </a:lnTo>
                  <a:lnTo>
                    <a:pt x="803" y="86"/>
                  </a:lnTo>
                  <a:lnTo>
                    <a:pt x="677" y="142"/>
                  </a:lnTo>
                  <a:lnTo>
                    <a:pt x="564" y="212"/>
                  </a:lnTo>
                  <a:lnTo>
                    <a:pt x="451" y="297"/>
                  </a:lnTo>
                  <a:lnTo>
                    <a:pt x="338" y="381"/>
                  </a:lnTo>
                  <a:lnTo>
                    <a:pt x="254" y="480"/>
                  </a:lnTo>
                  <a:lnTo>
                    <a:pt x="169" y="593"/>
                  </a:lnTo>
                  <a:lnTo>
                    <a:pt x="99" y="720"/>
                  </a:lnTo>
                  <a:lnTo>
                    <a:pt x="57" y="846"/>
                  </a:lnTo>
                  <a:lnTo>
                    <a:pt x="28" y="973"/>
                  </a:lnTo>
                  <a:lnTo>
                    <a:pt x="0" y="1100"/>
                  </a:lnTo>
                  <a:lnTo>
                    <a:pt x="14" y="1171"/>
                  </a:lnTo>
                  <a:lnTo>
                    <a:pt x="28" y="1227"/>
                  </a:lnTo>
                  <a:lnTo>
                    <a:pt x="42" y="1283"/>
                  </a:lnTo>
                  <a:lnTo>
                    <a:pt x="85" y="1340"/>
                  </a:lnTo>
                  <a:lnTo>
                    <a:pt x="127" y="1382"/>
                  </a:lnTo>
                  <a:lnTo>
                    <a:pt x="169" y="1424"/>
                  </a:lnTo>
                  <a:lnTo>
                    <a:pt x="268" y="1481"/>
                  </a:lnTo>
                  <a:lnTo>
                    <a:pt x="324" y="1495"/>
                  </a:lnTo>
                  <a:lnTo>
                    <a:pt x="381" y="1509"/>
                  </a:lnTo>
                  <a:lnTo>
                    <a:pt x="437" y="1509"/>
                  </a:lnTo>
                  <a:lnTo>
                    <a:pt x="493" y="1495"/>
                  </a:lnTo>
                  <a:lnTo>
                    <a:pt x="550" y="1481"/>
                  </a:lnTo>
                  <a:lnTo>
                    <a:pt x="606" y="1438"/>
                  </a:lnTo>
                  <a:lnTo>
                    <a:pt x="648" y="1396"/>
                  </a:lnTo>
                  <a:lnTo>
                    <a:pt x="691" y="1340"/>
                  </a:lnTo>
                  <a:lnTo>
                    <a:pt x="846" y="1044"/>
                  </a:lnTo>
                  <a:lnTo>
                    <a:pt x="902" y="973"/>
                  </a:lnTo>
                  <a:lnTo>
                    <a:pt x="958" y="903"/>
                  </a:lnTo>
                  <a:lnTo>
                    <a:pt x="1015" y="832"/>
                  </a:lnTo>
                  <a:lnTo>
                    <a:pt x="1071" y="762"/>
                  </a:lnTo>
                  <a:lnTo>
                    <a:pt x="1170" y="621"/>
                  </a:lnTo>
                  <a:lnTo>
                    <a:pt x="1226" y="565"/>
                  </a:lnTo>
                  <a:lnTo>
                    <a:pt x="1283" y="508"/>
                  </a:lnTo>
                  <a:lnTo>
                    <a:pt x="1339" y="466"/>
                  </a:lnTo>
                  <a:lnTo>
                    <a:pt x="1409" y="438"/>
                  </a:lnTo>
                  <a:lnTo>
                    <a:pt x="1480" y="410"/>
                  </a:lnTo>
                  <a:lnTo>
                    <a:pt x="1564" y="396"/>
                  </a:lnTo>
                  <a:lnTo>
                    <a:pt x="1621" y="381"/>
                  </a:lnTo>
                  <a:lnTo>
                    <a:pt x="1663" y="353"/>
                  </a:lnTo>
                  <a:lnTo>
                    <a:pt x="1677" y="311"/>
                  </a:lnTo>
                  <a:lnTo>
                    <a:pt x="1691" y="269"/>
                  </a:lnTo>
                  <a:lnTo>
                    <a:pt x="1677" y="212"/>
                  </a:lnTo>
                  <a:lnTo>
                    <a:pt x="1663" y="170"/>
                  </a:lnTo>
                  <a:lnTo>
                    <a:pt x="1635" y="128"/>
                  </a:lnTo>
                  <a:lnTo>
                    <a:pt x="1593" y="100"/>
                  </a:lnTo>
                  <a:lnTo>
                    <a:pt x="1466" y="43"/>
                  </a:lnTo>
                  <a:lnTo>
                    <a:pt x="1339" y="15"/>
                  </a:lnTo>
                  <a:lnTo>
                    <a:pt x="1198"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5" name="Google Shape;1925;p38">
              <a:extLst>
                <a:ext uri="{FF2B5EF4-FFF2-40B4-BE49-F238E27FC236}">
                  <a16:creationId xmlns:a16="http://schemas.microsoft.com/office/drawing/2014/main" id="{7439D6E2-C20C-E062-D258-255DFC2D6183}"/>
                </a:ext>
              </a:extLst>
            </p:cNvPr>
            <p:cNvSpPr/>
            <p:nvPr/>
          </p:nvSpPr>
          <p:spPr>
            <a:xfrm>
              <a:off x="7337649" y="2010052"/>
              <a:ext cx="207641" cy="172880"/>
            </a:xfrm>
            <a:custGeom>
              <a:avLst/>
              <a:gdLst/>
              <a:ahLst/>
              <a:cxnLst/>
              <a:rect l="l" t="t" r="r" b="b"/>
              <a:pathLst>
                <a:path w="7837" h="6525" extrusionOk="0">
                  <a:moveTo>
                    <a:pt x="3580" y="0"/>
                  </a:moveTo>
                  <a:lnTo>
                    <a:pt x="3369" y="14"/>
                  </a:lnTo>
                  <a:lnTo>
                    <a:pt x="3158" y="28"/>
                  </a:lnTo>
                  <a:lnTo>
                    <a:pt x="2946" y="71"/>
                  </a:lnTo>
                  <a:lnTo>
                    <a:pt x="2749" y="113"/>
                  </a:lnTo>
                  <a:lnTo>
                    <a:pt x="2537" y="155"/>
                  </a:lnTo>
                  <a:lnTo>
                    <a:pt x="2340" y="226"/>
                  </a:lnTo>
                  <a:lnTo>
                    <a:pt x="2143" y="296"/>
                  </a:lnTo>
                  <a:lnTo>
                    <a:pt x="1946" y="381"/>
                  </a:lnTo>
                  <a:lnTo>
                    <a:pt x="1762" y="479"/>
                  </a:lnTo>
                  <a:lnTo>
                    <a:pt x="1579" y="592"/>
                  </a:lnTo>
                  <a:lnTo>
                    <a:pt x="1410" y="705"/>
                  </a:lnTo>
                  <a:lnTo>
                    <a:pt x="1241" y="832"/>
                  </a:lnTo>
                  <a:lnTo>
                    <a:pt x="1086" y="973"/>
                  </a:lnTo>
                  <a:lnTo>
                    <a:pt x="931" y="1114"/>
                  </a:lnTo>
                  <a:lnTo>
                    <a:pt x="790" y="1269"/>
                  </a:lnTo>
                  <a:lnTo>
                    <a:pt x="649" y="1438"/>
                  </a:lnTo>
                  <a:lnTo>
                    <a:pt x="522" y="1607"/>
                  </a:lnTo>
                  <a:lnTo>
                    <a:pt x="410" y="1790"/>
                  </a:lnTo>
                  <a:lnTo>
                    <a:pt x="311" y="1987"/>
                  </a:lnTo>
                  <a:lnTo>
                    <a:pt x="212" y="2185"/>
                  </a:lnTo>
                  <a:lnTo>
                    <a:pt x="128" y="2396"/>
                  </a:lnTo>
                  <a:lnTo>
                    <a:pt x="57" y="2621"/>
                  </a:lnTo>
                  <a:lnTo>
                    <a:pt x="1" y="2847"/>
                  </a:lnTo>
                  <a:lnTo>
                    <a:pt x="1" y="2903"/>
                  </a:lnTo>
                  <a:lnTo>
                    <a:pt x="1" y="2946"/>
                  </a:lnTo>
                  <a:lnTo>
                    <a:pt x="29" y="2988"/>
                  </a:lnTo>
                  <a:lnTo>
                    <a:pt x="57" y="3016"/>
                  </a:lnTo>
                  <a:lnTo>
                    <a:pt x="85" y="3030"/>
                  </a:lnTo>
                  <a:lnTo>
                    <a:pt x="170" y="3030"/>
                  </a:lnTo>
                  <a:lnTo>
                    <a:pt x="226" y="3002"/>
                  </a:lnTo>
                  <a:lnTo>
                    <a:pt x="522" y="2776"/>
                  </a:lnTo>
                  <a:lnTo>
                    <a:pt x="804" y="2537"/>
                  </a:lnTo>
                  <a:lnTo>
                    <a:pt x="1072" y="2297"/>
                  </a:lnTo>
                  <a:lnTo>
                    <a:pt x="1340" y="2072"/>
                  </a:lnTo>
                  <a:lnTo>
                    <a:pt x="1607" y="1846"/>
                  </a:lnTo>
                  <a:lnTo>
                    <a:pt x="1762" y="1748"/>
                  </a:lnTo>
                  <a:lnTo>
                    <a:pt x="1917" y="1663"/>
                  </a:lnTo>
                  <a:lnTo>
                    <a:pt x="2072" y="1579"/>
                  </a:lnTo>
                  <a:lnTo>
                    <a:pt x="2242" y="1494"/>
                  </a:lnTo>
                  <a:lnTo>
                    <a:pt x="2425" y="1438"/>
                  </a:lnTo>
                  <a:lnTo>
                    <a:pt x="2608" y="1381"/>
                  </a:lnTo>
                  <a:lnTo>
                    <a:pt x="2805" y="1353"/>
                  </a:lnTo>
                  <a:lnTo>
                    <a:pt x="3003" y="1339"/>
                  </a:lnTo>
                  <a:lnTo>
                    <a:pt x="3200" y="1339"/>
                  </a:lnTo>
                  <a:lnTo>
                    <a:pt x="3397" y="1381"/>
                  </a:lnTo>
                  <a:lnTo>
                    <a:pt x="3580" y="1424"/>
                  </a:lnTo>
                  <a:lnTo>
                    <a:pt x="3763" y="1480"/>
                  </a:lnTo>
                  <a:lnTo>
                    <a:pt x="3947" y="1564"/>
                  </a:lnTo>
                  <a:lnTo>
                    <a:pt x="4116" y="1649"/>
                  </a:lnTo>
                  <a:lnTo>
                    <a:pt x="4299" y="1762"/>
                  </a:lnTo>
                  <a:lnTo>
                    <a:pt x="4468" y="1860"/>
                  </a:lnTo>
                  <a:lnTo>
                    <a:pt x="4792" y="2100"/>
                  </a:lnTo>
                  <a:lnTo>
                    <a:pt x="5088" y="2354"/>
                  </a:lnTo>
                  <a:lnTo>
                    <a:pt x="5370" y="2607"/>
                  </a:lnTo>
                  <a:lnTo>
                    <a:pt x="5553" y="2790"/>
                  </a:lnTo>
                  <a:lnTo>
                    <a:pt x="5722" y="2988"/>
                  </a:lnTo>
                  <a:lnTo>
                    <a:pt x="5877" y="3199"/>
                  </a:lnTo>
                  <a:lnTo>
                    <a:pt x="6018" y="3425"/>
                  </a:lnTo>
                  <a:lnTo>
                    <a:pt x="6145" y="3664"/>
                  </a:lnTo>
                  <a:lnTo>
                    <a:pt x="6258" y="3904"/>
                  </a:lnTo>
                  <a:lnTo>
                    <a:pt x="6371" y="4157"/>
                  </a:lnTo>
                  <a:lnTo>
                    <a:pt x="6483" y="4411"/>
                  </a:lnTo>
                  <a:lnTo>
                    <a:pt x="6666" y="4932"/>
                  </a:lnTo>
                  <a:lnTo>
                    <a:pt x="6850" y="5454"/>
                  </a:lnTo>
                  <a:lnTo>
                    <a:pt x="7033" y="5961"/>
                  </a:lnTo>
                  <a:lnTo>
                    <a:pt x="7230" y="6440"/>
                  </a:lnTo>
                  <a:lnTo>
                    <a:pt x="7258" y="6483"/>
                  </a:lnTo>
                  <a:lnTo>
                    <a:pt x="7301" y="6511"/>
                  </a:lnTo>
                  <a:lnTo>
                    <a:pt x="7343" y="6525"/>
                  </a:lnTo>
                  <a:lnTo>
                    <a:pt x="7456" y="6525"/>
                  </a:lnTo>
                  <a:lnTo>
                    <a:pt x="7498" y="6497"/>
                  </a:lnTo>
                  <a:lnTo>
                    <a:pt x="7526" y="6469"/>
                  </a:lnTo>
                  <a:lnTo>
                    <a:pt x="7554" y="6412"/>
                  </a:lnTo>
                  <a:lnTo>
                    <a:pt x="7667" y="5989"/>
                  </a:lnTo>
                  <a:lnTo>
                    <a:pt x="7752" y="5567"/>
                  </a:lnTo>
                  <a:lnTo>
                    <a:pt x="7822" y="5144"/>
                  </a:lnTo>
                  <a:lnTo>
                    <a:pt x="7836" y="4707"/>
                  </a:lnTo>
                  <a:lnTo>
                    <a:pt x="7836" y="4284"/>
                  </a:lnTo>
                  <a:lnTo>
                    <a:pt x="7794" y="3861"/>
                  </a:lnTo>
                  <a:lnTo>
                    <a:pt x="7766" y="3650"/>
                  </a:lnTo>
                  <a:lnTo>
                    <a:pt x="7723" y="3439"/>
                  </a:lnTo>
                  <a:lnTo>
                    <a:pt x="7681" y="3241"/>
                  </a:lnTo>
                  <a:lnTo>
                    <a:pt x="7625" y="3030"/>
                  </a:lnTo>
                  <a:lnTo>
                    <a:pt x="7554" y="2833"/>
                  </a:lnTo>
                  <a:lnTo>
                    <a:pt x="7484" y="2635"/>
                  </a:lnTo>
                  <a:lnTo>
                    <a:pt x="7399" y="2452"/>
                  </a:lnTo>
                  <a:lnTo>
                    <a:pt x="7315" y="2269"/>
                  </a:lnTo>
                  <a:lnTo>
                    <a:pt x="7216" y="2086"/>
                  </a:lnTo>
                  <a:lnTo>
                    <a:pt x="7103" y="1903"/>
                  </a:lnTo>
                  <a:lnTo>
                    <a:pt x="6991" y="1734"/>
                  </a:lnTo>
                  <a:lnTo>
                    <a:pt x="6864" y="1564"/>
                  </a:lnTo>
                  <a:lnTo>
                    <a:pt x="6723" y="1409"/>
                  </a:lnTo>
                  <a:lnTo>
                    <a:pt x="6582" y="1254"/>
                  </a:lnTo>
                  <a:lnTo>
                    <a:pt x="6427" y="1099"/>
                  </a:lnTo>
                  <a:lnTo>
                    <a:pt x="6258" y="959"/>
                  </a:lnTo>
                  <a:lnTo>
                    <a:pt x="6089" y="818"/>
                  </a:lnTo>
                  <a:lnTo>
                    <a:pt x="5905" y="691"/>
                  </a:lnTo>
                  <a:lnTo>
                    <a:pt x="5708" y="578"/>
                  </a:lnTo>
                  <a:lnTo>
                    <a:pt x="5511" y="465"/>
                  </a:lnTo>
                  <a:lnTo>
                    <a:pt x="5300" y="367"/>
                  </a:lnTo>
                  <a:lnTo>
                    <a:pt x="5088" y="282"/>
                  </a:lnTo>
                  <a:lnTo>
                    <a:pt x="4877" y="198"/>
                  </a:lnTo>
                  <a:lnTo>
                    <a:pt x="4665" y="141"/>
                  </a:lnTo>
                  <a:lnTo>
                    <a:pt x="4454" y="85"/>
                  </a:lnTo>
                  <a:lnTo>
                    <a:pt x="4229" y="43"/>
                  </a:lnTo>
                  <a:lnTo>
                    <a:pt x="4017" y="28"/>
                  </a:lnTo>
                  <a:lnTo>
                    <a:pt x="3806" y="14"/>
                  </a:lnTo>
                  <a:lnTo>
                    <a:pt x="3580" y="0"/>
                  </a:lnTo>
                  <a:close/>
                </a:path>
              </a:pathLst>
            </a:custGeom>
            <a:solidFill>
              <a:srgbClr val="3509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6" name="Google Shape;1926;p38">
              <a:extLst>
                <a:ext uri="{FF2B5EF4-FFF2-40B4-BE49-F238E27FC236}">
                  <a16:creationId xmlns:a16="http://schemas.microsoft.com/office/drawing/2014/main" id="{27C74BDD-2A98-D9F5-3370-5FD9BA73CAA3}"/>
                </a:ext>
              </a:extLst>
            </p:cNvPr>
            <p:cNvSpPr/>
            <p:nvPr/>
          </p:nvSpPr>
          <p:spPr>
            <a:xfrm>
              <a:off x="7312638" y="2023484"/>
              <a:ext cx="227036" cy="261002"/>
            </a:xfrm>
            <a:custGeom>
              <a:avLst/>
              <a:gdLst/>
              <a:ahLst/>
              <a:cxnLst/>
              <a:rect l="l" t="t" r="r" b="b"/>
              <a:pathLst>
                <a:path w="8569" h="9851" extrusionOk="0">
                  <a:moveTo>
                    <a:pt x="4355" y="1"/>
                  </a:moveTo>
                  <a:lnTo>
                    <a:pt x="4130" y="15"/>
                  </a:lnTo>
                  <a:lnTo>
                    <a:pt x="3904" y="15"/>
                  </a:lnTo>
                  <a:lnTo>
                    <a:pt x="3693" y="43"/>
                  </a:lnTo>
                  <a:lnTo>
                    <a:pt x="3481" y="85"/>
                  </a:lnTo>
                  <a:lnTo>
                    <a:pt x="3270" y="141"/>
                  </a:lnTo>
                  <a:lnTo>
                    <a:pt x="3059" y="198"/>
                  </a:lnTo>
                  <a:lnTo>
                    <a:pt x="2861" y="268"/>
                  </a:lnTo>
                  <a:lnTo>
                    <a:pt x="2664" y="353"/>
                  </a:lnTo>
                  <a:lnTo>
                    <a:pt x="2481" y="452"/>
                  </a:lnTo>
                  <a:lnTo>
                    <a:pt x="2284" y="550"/>
                  </a:lnTo>
                  <a:lnTo>
                    <a:pt x="2115" y="663"/>
                  </a:lnTo>
                  <a:lnTo>
                    <a:pt x="1931" y="790"/>
                  </a:lnTo>
                  <a:lnTo>
                    <a:pt x="1762" y="917"/>
                  </a:lnTo>
                  <a:lnTo>
                    <a:pt x="1607" y="1072"/>
                  </a:lnTo>
                  <a:lnTo>
                    <a:pt x="1438" y="1212"/>
                  </a:lnTo>
                  <a:lnTo>
                    <a:pt x="1297" y="1382"/>
                  </a:lnTo>
                  <a:lnTo>
                    <a:pt x="1156" y="1551"/>
                  </a:lnTo>
                  <a:lnTo>
                    <a:pt x="1015" y="1720"/>
                  </a:lnTo>
                  <a:lnTo>
                    <a:pt x="889" y="1903"/>
                  </a:lnTo>
                  <a:lnTo>
                    <a:pt x="762" y="2086"/>
                  </a:lnTo>
                  <a:lnTo>
                    <a:pt x="649" y="2283"/>
                  </a:lnTo>
                  <a:lnTo>
                    <a:pt x="550" y="2495"/>
                  </a:lnTo>
                  <a:lnTo>
                    <a:pt x="452" y="2706"/>
                  </a:lnTo>
                  <a:lnTo>
                    <a:pt x="367" y="2918"/>
                  </a:lnTo>
                  <a:lnTo>
                    <a:pt x="283" y="3143"/>
                  </a:lnTo>
                  <a:lnTo>
                    <a:pt x="212" y="3369"/>
                  </a:lnTo>
                  <a:lnTo>
                    <a:pt x="156" y="3594"/>
                  </a:lnTo>
                  <a:lnTo>
                    <a:pt x="99" y="3834"/>
                  </a:lnTo>
                  <a:lnTo>
                    <a:pt x="57" y="4073"/>
                  </a:lnTo>
                  <a:lnTo>
                    <a:pt x="29" y="4313"/>
                  </a:lnTo>
                  <a:lnTo>
                    <a:pt x="15" y="4566"/>
                  </a:lnTo>
                  <a:lnTo>
                    <a:pt x="1" y="4806"/>
                  </a:lnTo>
                  <a:lnTo>
                    <a:pt x="1" y="5060"/>
                  </a:lnTo>
                  <a:lnTo>
                    <a:pt x="15" y="5313"/>
                  </a:lnTo>
                  <a:lnTo>
                    <a:pt x="43" y="5567"/>
                  </a:lnTo>
                  <a:lnTo>
                    <a:pt x="85" y="5807"/>
                  </a:lnTo>
                  <a:lnTo>
                    <a:pt x="128" y="6046"/>
                  </a:lnTo>
                  <a:lnTo>
                    <a:pt x="184" y="6286"/>
                  </a:lnTo>
                  <a:lnTo>
                    <a:pt x="240" y="6525"/>
                  </a:lnTo>
                  <a:lnTo>
                    <a:pt x="325" y="6751"/>
                  </a:lnTo>
                  <a:lnTo>
                    <a:pt x="409" y="6962"/>
                  </a:lnTo>
                  <a:lnTo>
                    <a:pt x="494" y="7188"/>
                  </a:lnTo>
                  <a:lnTo>
                    <a:pt x="593" y="7399"/>
                  </a:lnTo>
                  <a:lnTo>
                    <a:pt x="705" y="7596"/>
                  </a:lnTo>
                  <a:lnTo>
                    <a:pt x="818" y="7794"/>
                  </a:lnTo>
                  <a:lnTo>
                    <a:pt x="945" y="7977"/>
                  </a:lnTo>
                  <a:lnTo>
                    <a:pt x="1086" y="8160"/>
                  </a:lnTo>
                  <a:lnTo>
                    <a:pt x="1227" y="8343"/>
                  </a:lnTo>
                  <a:lnTo>
                    <a:pt x="1368" y="8498"/>
                  </a:lnTo>
                  <a:lnTo>
                    <a:pt x="1523" y="8667"/>
                  </a:lnTo>
                  <a:lnTo>
                    <a:pt x="1678" y="8808"/>
                  </a:lnTo>
                  <a:lnTo>
                    <a:pt x="1847" y="8949"/>
                  </a:lnTo>
                  <a:lnTo>
                    <a:pt x="2016" y="9090"/>
                  </a:lnTo>
                  <a:lnTo>
                    <a:pt x="2199" y="9203"/>
                  </a:lnTo>
                  <a:lnTo>
                    <a:pt x="2382" y="9315"/>
                  </a:lnTo>
                  <a:lnTo>
                    <a:pt x="2565" y="9428"/>
                  </a:lnTo>
                  <a:lnTo>
                    <a:pt x="2763" y="9513"/>
                  </a:lnTo>
                  <a:lnTo>
                    <a:pt x="2960" y="9597"/>
                  </a:lnTo>
                  <a:lnTo>
                    <a:pt x="3157" y="9668"/>
                  </a:lnTo>
                  <a:lnTo>
                    <a:pt x="3369" y="9724"/>
                  </a:lnTo>
                  <a:lnTo>
                    <a:pt x="3566" y="9781"/>
                  </a:lnTo>
                  <a:lnTo>
                    <a:pt x="3791" y="9823"/>
                  </a:lnTo>
                  <a:lnTo>
                    <a:pt x="4003" y="9837"/>
                  </a:lnTo>
                  <a:lnTo>
                    <a:pt x="4214" y="9851"/>
                  </a:lnTo>
                  <a:lnTo>
                    <a:pt x="4440" y="9851"/>
                  </a:lnTo>
                  <a:lnTo>
                    <a:pt x="4651" y="9837"/>
                  </a:lnTo>
                  <a:lnTo>
                    <a:pt x="4877" y="9809"/>
                  </a:lnTo>
                  <a:lnTo>
                    <a:pt x="5088" y="9781"/>
                  </a:lnTo>
                  <a:lnTo>
                    <a:pt x="5299" y="9724"/>
                  </a:lnTo>
                  <a:lnTo>
                    <a:pt x="5497" y="9668"/>
                  </a:lnTo>
                  <a:lnTo>
                    <a:pt x="5708" y="9597"/>
                  </a:lnTo>
                  <a:lnTo>
                    <a:pt x="5905" y="9513"/>
                  </a:lnTo>
                  <a:lnTo>
                    <a:pt x="6089" y="9414"/>
                  </a:lnTo>
                  <a:lnTo>
                    <a:pt x="6272" y="9315"/>
                  </a:lnTo>
                  <a:lnTo>
                    <a:pt x="6455" y="9189"/>
                  </a:lnTo>
                  <a:lnTo>
                    <a:pt x="6638" y="9076"/>
                  </a:lnTo>
                  <a:lnTo>
                    <a:pt x="6807" y="8935"/>
                  </a:lnTo>
                  <a:lnTo>
                    <a:pt x="6962" y="8794"/>
                  </a:lnTo>
                  <a:lnTo>
                    <a:pt x="7131" y="8639"/>
                  </a:lnTo>
                  <a:lnTo>
                    <a:pt x="7272" y="8484"/>
                  </a:lnTo>
                  <a:lnTo>
                    <a:pt x="7413" y="8315"/>
                  </a:lnTo>
                  <a:lnTo>
                    <a:pt x="7554" y="8146"/>
                  </a:lnTo>
                  <a:lnTo>
                    <a:pt x="7681" y="7963"/>
                  </a:lnTo>
                  <a:lnTo>
                    <a:pt x="7808" y="7765"/>
                  </a:lnTo>
                  <a:lnTo>
                    <a:pt x="7920" y="7568"/>
                  </a:lnTo>
                  <a:lnTo>
                    <a:pt x="8019" y="7371"/>
                  </a:lnTo>
                  <a:lnTo>
                    <a:pt x="8118" y="7159"/>
                  </a:lnTo>
                  <a:lnTo>
                    <a:pt x="8202" y="6948"/>
                  </a:lnTo>
                  <a:lnTo>
                    <a:pt x="8287" y="6723"/>
                  </a:lnTo>
                  <a:lnTo>
                    <a:pt x="8357" y="6497"/>
                  </a:lnTo>
                  <a:lnTo>
                    <a:pt x="8414" y="6272"/>
                  </a:lnTo>
                  <a:lnTo>
                    <a:pt x="8470" y="6032"/>
                  </a:lnTo>
                  <a:lnTo>
                    <a:pt x="8512" y="5792"/>
                  </a:lnTo>
                  <a:lnTo>
                    <a:pt x="8541" y="5553"/>
                  </a:lnTo>
                  <a:lnTo>
                    <a:pt x="8555" y="5299"/>
                  </a:lnTo>
                  <a:lnTo>
                    <a:pt x="8569" y="5046"/>
                  </a:lnTo>
                  <a:lnTo>
                    <a:pt x="8569" y="4792"/>
                  </a:lnTo>
                  <a:lnTo>
                    <a:pt x="8555" y="4538"/>
                  </a:lnTo>
                  <a:lnTo>
                    <a:pt x="8526" y="4299"/>
                  </a:lnTo>
                  <a:lnTo>
                    <a:pt x="8484" y="4045"/>
                  </a:lnTo>
                  <a:lnTo>
                    <a:pt x="8442" y="3805"/>
                  </a:lnTo>
                  <a:lnTo>
                    <a:pt x="8386" y="3566"/>
                  </a:lnTo>
                  <a:lnTo>
                    <a:pt x="8329" y="3340"/>
                  </a:lnTo>
                  <a:lnTo>
                    <a:pt x="8245" y="3115"/>
                  </a:lnTo>
                  <a:lnTo>
                    <a:pt x="8160" y="2889"/>
                  </a:lnTo>
                  <a:lnTo>
                    <a:pt x="8075" y="2678"/>
                  </a:lnTo>
                  <a:lnTo>
                    <a:pt x="7977" y="2467"/>
                  </a:lnTo>
                  <a:lnTo>
                    <a:pt x="7864" y="2269"/>
                  </a:lnTo>
                  <a:lnTo>
                    <a:pt x="7751" y="2072"/>
                  </a:lnTo>
                  <a:lnTo>
                    <a:pt x="7625" y="1875"/>
                  </a:lnTo>
                  <a:lnTo>
                    <a:pt x="7484" y="1692"/>
                  </a:lnTo>
                  <a:lnTo>
                    <a:pt x="7343" y="1523"/>
                  </a:lnTo>
                  <a:lnTo>
                    <a:pt x="7202" y="1353"/>
                  </a:lnTo>
                  <a:lnTo>
                    <a:pt x="7047" y="1198"/>
                  </a:lnTo>
                  <a:lnTo>
                    <a:pt x="6892" y="1043"/>
                  </a:lnTo>
                  <a:lnTo>
                    <a:pt x="6723" y="902"/>
                  </a:lnTo>
                  <a:lnTo>
                    <a:pt x="6554" y="776"/>
                  </a:lnTo>
                  <a:lnTo>
                    <a:pt x="6370" y="649"/>
                  </a:lnTo>
                  <a:lnTo>
                    <a:pt x="6187" y="536"/>
                  </a:lnTo>
                  <a:lnTo>
                    <a:pt x="6004" y="437"/>
                  </a:lnTo>
                  <a:lnTo>
                    <a:pt x="5807" y="339"/>
                  </a:lnTo>
                  <a:lnTo>
                    <a:pt x="5609" y="254"/>
                  </a:lnTo>
                  <a:lnTo>
                    <a:pt x="5412" y="184"/>
                  </a:lnTo>
                  <a:lnTo>
                    <a:pt x="5201" y="127"/>
                  </a:lnTo>
                  <a:lnTo>
                    <a:pt x="4989" y="85"/>
                  </a:lnTo>
                  <a:lnTo>
                    <a:pt x="4778" y="43"/>
                  </a:lnTo>
                  <a:lnTo>
                    <a:pt x="4567" y="15"/>
                  </a:lnTo>
                  <a:lnTo>
                    <a:pt x="4355"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7" name="Google Shape;1927;p38">
              <a:extLst>
                <a:ext uri="{FF2B5EF4-FFF2-40B4-BE49-F238E27FC236}">
                  <a16:creationId xmlns:a16="http://schemas.microsoft.com/office/drawing/2014/main" id="{D812C80E-01E5-56D7-D8E9-619A679C9CC2}"/>
                </a:ext>
              </a:extLst>
            </p:cNvPr>
            <p:cNvSpPr/>
            <p:nvPr/>
          </p:nvSpPr>
          <p:spPr>
            <a:xfrm>
              <a:off x="7312638" y="2023855"/>
              <a:ext cx="169542" cy="175132"/>
            </a:xfrm>
            <a:custGeom>
              <a:avLst/>
              <a:gdLst/>
              <a:ahLst/>
              <a:cxnLst/>
              <a:rect l="l" t="t" r="r" b="b"/>
              <a:pathLst>
                <a:path w="6399" h="6610" extrusionOk="0">
                  <a:moveTo>
                    <a:pt x="3904" y="1"/>
                  </a:moveTo>
                  <a:lnTo>
                    <a:pt x="3693" y="29"/>
                  </a:lnTo>
                  <a:lnTo>
                    <a:pt x="3481" y="71"/>
                  </a:lnTo>
                  <a:lnTo>
                    <a:pt x="3270" y="127"/>
                  </a:lnTo>
                  <a:lnTo>
                    <a:pt x="3059" y="184"/>
                  </a:lnTo>
                  <a:lnTo>
                    <a:pt x="2861" y="254"/>
                  </a:lnTo>
                  <a:lnTo>
                    <a:pt x="2664" y="339"/>
                  </a:lnTo>
                  <a:lnTo>
                    <a:pt x="2481" y="438"/>
                  </a:lnTo>
                  <a:lnTo>
                    <a:pt x="2284" y="536"/>
                  </a:lnTo>
                  <a:lnTo>
                    <a:pt x="2115" y="649"/>
                  </a:lnTo>
                  <a:lnTo>
                    <a:pt x="1931" y="776"/>
                  </a:lnTo>
                  <a:lnTo>
                    <a:pt x="1762" y="903"/>
                  </a:lnTo>
                  <a:lnTo>
                    <a:pt x="1607" y="1058"/>
                  </a:lnTo>
                  <a:lnTo>
                    <a:pt x="1438" y="1198"/>
                  </a:lnTo>
                  <a:lnTo>
                    <a:pt x="1297" y="1368"/>
                  </a:lnTo>
                  <a:lnTo>
                    <a:pt x="1156" y="1537"/>
                  </a:lnTo>
                  <a:lnTo>
                    <a:pt x="1015" y="1706"/>
                  </a:lnTo>
                  <a:lnTo>
                    <a:pt x="889" y="1889"/>
                  </a:lnTo>
                  <a:lnTo>
                    <a:pt x="762" y="2072"/>
                  </a:lnTo>
                  <a:lnTo>
                    <a:pt x="649" y="2269"/>
                  </a:lnTo>
                  <a:lnTo>
                    <a:pt x="550" y="2481"/>
                  </a:lnTo>
                  <a:lnTo>
                    <a:pt x="452" y="2692"/>
                  </a:lnTo>
                  <a:lnTo>
                    <a:pt x="367" y="2904"/>
                  </a:lnTo>
                  <a:lnTo>
                    <a:pt x="283" y="3129"/>
                  </a:lnTo>
                  <a:lnTo>
                    <a:pt x="212" y="3355"/>
                  </a:lnTo>
                  <a:lnTo>
                    <a:pt x="156" y="3580"/>
                  </a:lnTo>
                  <a:lnTo>
                    <a:pt x="99" y="3820"/>
                  </a:lnTo>
                  <a:lnTo>
                    <a:pt x="57" y="4059"/>
                  </a:lnTo>
                  <a:lnTo>
                    <a:pt x="29" y="4299"/>
                  </a:lnTo>
                  <a:lnTo>
                    <a:pt x="15" y="4552"/>
                  </a:lnTo>
                  <a:lnTo>
                    <a:pt x="1" y="4792"/>
                  </a:lnTo>
                  <a:lnTo>
                    <a:pt x="1" y="5046"/>
                  </a:lnTo>
                  <a:lnTo>
                    <a:pt x="29" y="5342"/>
                  </a:lnTo>
                  <a:lnTo>
                    <a:pt x="57" y="5638"/>
                  </a:lnTo>
                  <a:lnTo>
                    <a:pt x="99" y="5933"/>
                  </a:lnTo>
                  <a:lnTo>
                    <a:pt x="170" y="6215"/>
                  </a:lnTo>
                  <a:lnTo>
                    <a:pt x="367" y="6300"/>
                  </a:lnTo>
                  <a:lnTo>
                    <a:pt x="578" y="6384"/>
                  </a:lnTo>
                  <a:lnTo>
                    <a:pt x="804" y="6441"/>
                  </a:lnTo>
                  <a:lnTo>
                    <a:pt x="1015" y="6497"/>
                  </a:lnTo>
                  <a:lnTo>
                    <a:pt x="1241" y="6554"/>
                  </a:lnTo>
                  <a:lnTo>
                    <a:pt x="1466" y="6582"/>
                  </a:lnTo>
                  <a:lnTo>
                    <a:pt x="1706" y="6596"/>
                  </a:lnTo>
                  <a:lnTo>
                    <a:pt x="1931" y="6610"/>
                  </a:lnTo>
                  <a:lnTo>
                    <a:pt x="2157" y="6596"/>
                  </a:lnTo>
                  <a:lnTo>
                    <a:pt x="2396" y="6582"/>
                  </a:lnTo>
                  <a:lnTo>
                    <a:pt x="2608" y="6554"/>
                  </a:lnTo>
                  <a:lnTo>
                    <a:pt x="2833" y="6511"/>
                  </a:lnTo>
                  <a:lnTo>
                    <a:pt x="3045" y="6455"/>
                  </a:lnTo>
                  <a:lnTo>
                    <a:pt x="3256" y="6384"/>
                  </a:lnTo>
                  <a:lnTo>
                    <a:pt x="3467" y="6314"/>
                  </a:lnTo>
                  <a:lnTo>
                    <a:pt x="3679" y="6215"/>
                  </a:lnTo>
                  <a:lnTo>
                    <a:pt x="3876" y="6131"/>
                  </a:lnTo>
                  <a:lnTo>
                    <a:pt x="4059" y="6018"/>
                  </a:lnTo>
                  <a:lnTo>
                    <a:pt x="4257" y="5905"/>
                  </a:lnTo>
                  <a:lnTo>
                    <a:pt x="4426" y="5778"/>
                  </a:lnTo>
                  <a:lnTo>
                    <a:pt x="4609" y="5638"/>
                  </a:lnTo>
                  <a:lnTo>
                    <a:pt x="4778" y="5497"/>
                  </a:lnTo>
                  <a:lnTo>
                    <a:pt x="4933" y="5342"/>
                  </a:lnTo>
                  <a:lnTo>
                    <a:pt x="5088" y="5172"/>
                  </a:lnTo>
                  <a:lnTo>
                    <a:pt x="5243" y="5003"/>
                  </a:lnTo>
                  <a:lnTo>
                    <a:pt x="5384" y="4834"/>
                  </a:lnTo>
                  <a:lnTo>
                    <a:pt x="5511" y="4651"/>
                  </a:lnTo>
                  <a:lnTo>
                    <a:pt x="5638" y="4454"/>
                  </a:lnTo>
                  <a:lnTo>
                    <a:pt x="5750" y="4256"/>
                  </a:lnTo>
                  <a:lnTo>
                    <a:pt x="5863" y="4045"/>
                  </a:lnTo>
                  <a:lnTo>
                    <a:pt x="5962" y="3834"/>
                  </a:lnTo>
                  <a:lnTo>
                    <a:pt x="6046" y="3622"/>
                  </a:lnTo>
                  <a:lnTo>
                    <a:pt x="6131" y="3397"/>
                  </a:lnTo>
                  <a:lnTo>
                    <a:pt x="6201" y="3171"/>
                  </a:lnTo>
                  <a:lnTo>
                    <a:pt x="6258" y="2946"/>
                  </a:lnTo>
                  <a:lnTo>
                    <a:pt x="6314" y="2706"/>
                  </a:lnTo>
                  <a:lnTo>
                    <a:pt x="6356" y="2467"/>
                  </a:lnTo>
                  <a:lnTo>
                    <a:pt x="6384" y="2227"/>
                  </a:lnTo>
                  <a:lnTo>
                    <a:pt x="6399" y="1974"/>
                  </a:lnTo>
                  <a:lnTo>
                    <a:pt x="6399" y="1720"/>
                  </a:lnTo>
                  <a:lnTo>
                    <a:pt x="6399" y="1424"/>
                  </a:lnTo>
                  <a:lnTo>
                    <a:pt x="6370" y="1142"/>
                  </a:lnTo>
                  <a:lnTo>
                    <a:pt x="6328" y="860"/>
                  </a:lnTo>
                  <a:lnTo>
                    <a:pt x="6272" y="578"/>
                  </a:lnTo>
                  <a:lnTo>
                    <a:pt x="6032" y="438"/>
                  </a:lnTo>
                  <a:lnTo>
                    <a:pt x="5778" y="325"/>
                  </a:lnTo>
                  <a:lnTo>
                    <a:pt x="5525" y="212"/>
                  </a:lnTo>
                  <a:lnTo>
                    <a:pt x="5257" y="127"/>
                  </a:lnTo>
                  <a:lnTo>
                    <a:pt x="4975" y="71"/>
                  </a:lnTo>
                  <a:lnTo>
                    <a:pt x="4707" y="15"/>
                  </a:lnTo>
                  <a:lnTo>
                    <a:pt x="4412"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8" name="Google Shape;1928;p38">
              <a:extLst>
                <a:ext uri="{FF2B5EF4-FFF2-40B4-BE49-F238E27FC236}">
                  <a16:creationId xmlns:a16="http://schemas.microsoft.com/office/drawing/2014/main" id="{2310E88F-CDD1-C1DE-889A-3CE37C9442E9}"/>
                </a:ext>
              </a:extLst>
            </p:cNvPr>
            <p:cNvSpPr/>
            <p:nvPr/>
          </p:nvSpPr>
          <p:spPr>
            <a:xfrm>
              <a:off x="7367534" y="2098915"/>
              <a:ext cx="45942" cy="47426"/>
            </a:xfrm>
            <a:custGeom>
              <a:avLst/>
              <a:gdLst/>
              <a:ahLst/>
              <a:cxnLst/>
              <a:rect l="l" t="t" r="r" b="b"/>
              <a:pathLst>
                <a:path w="1734" h="1790" extrusionOk="0">
                  <a:moveTo>
                    <a:pt x="775" y="0"/>
                  </a:moveTo>
                  <a:lnTo>
                    <a:pt x="663" y="14"/>
                  </a:lnTo>
                  <a:lnTo>
                    <a:pt x="564" y="42"/>
                  </a:lnTo>
                  <a:lnTo>
                    <a:pt x="451" y="99"/>
                  </a:lnTo>
                  <a:lnTo>
                    <a:pt x="353" y="169"/>
                  </a:lnTo>
                  <a:lnTo>
                    <a:pt x="296" y="212"/>
                  </a:lnTo>
                  <a:lnTo>
                    <a:pt x="240" y="268"/>
                  </a:lnTo>
                  <a:lnTo>
                    <a:pt x="141" y="381"/>
                  </a:lnTo>
                  <a:lnTo>
                    <a:pt x="85" y="479"/>
                  </a:lnTo>
                  <a:lnTo>
                    <a:pt x="43" y="578"/>
                  </a:lnTo>
                  <a:lnTo>
                    <a:pt x="14" y="691"/>
                  </a:lnTo>
                  <a:lnTo>
                    <a:pt x="0" y="803"/>
                  </a:lnTo>
                  <a:lnTo>
                    <a:pt x="0" y="916"/>
                  </a:lnTo>
                  <a:lnTo>
                    <a:pt x="14" y="1029"/>
                  </a:lnTo>
                  <a:lnTo>
                    <a:pt x="43" y="1142"/>
                  </a:lnTo>
                  <a:lnTo>
                    <a:pt x="85" y="1240"/>
                  </a:lnTo>
                  <a:lnTo>
                    <a:pt x="113" y="1311"/>
                  </a:lnTo>
                  <a:lnTo>
                    <a:pt x="155" y="1395"/>
                  </a:lnTo>
                  <a:lnTo>
                    <a:pt x="198" y="1466"/>
                  </a:lnTo>
                  <a:lnTo>
                    <a:pt x="254" y="1536"/>
                  </a:lnTo>
                  <a:lnTo>
                    <a:pt x="310" y="1593"/>
                  </a:lnTo>
                  <a:lnTo>
                    <a:pt x="381" y="1635"/>
                  </a:lnTo>
                  <a:lnTo>
                    <a:pt x="451" y="1677"/>
                  </a:lnTo>
                  <a:lnTo>
                    <a:pt x="606" y="1748"/>
                  </a:lnTo>
                  <a:lnTo>
                    <a:pt x="775" y="1790"/>
                  </a:lnTo>
                  <a:lnTo>
                    <a:pt x="944" y="1790"/>
                  </a:lnTo>
                  <a:lnTo>
                    <a:pt x="1114" y="1762"/>
                  </a:lnTo>
                  <a:lnTo>
                    <a:pt x="1184" y="1734"/>
                  </a:lnTo>
                  <a:lnTo>
                    <a:pt x="1269" y="1705"/>
                  </a:lnTo>
                  <a:lnTo>
                    <a:pt x="1367" y="1649"/>
                  </a:lnTo>
                  <a:lnTo>
                    <a:pt x="1438" y="1593"/>
                  </a:lnTo>
                  <a:lnTo>
                    <a:pt x="1522" y="1522"/>
                  </a:lnTo>
                  <a:lnTo>
                    <a:pt x="1579" y="1452"/>
                  </a:lnTo>
                  <a:lnTo>
                    <a:pt x="1635" y="1367"/>
                  </a:lnTo>
                  <a:lnTo>
                    <a:pt x="1663" y="1283"/>
                  </a:lnTo>
                  <a:lnTo>
                    <a:pt x="1705" y="1198"/>
                  </a:lnTo>
                  <a:lnTo>
                    <a:pt x="1719" y="1113"/>
                  </a:lnTo>
                  <a:lnTo>
                    <a:pt x="1734" y="1015"/>
                  </a:lnTo>
                  <a:lnTo>
                    <a:pt x="1734" y="916"/>
                  </a:lnTo>
                  <a:lnTo>
                    <a:pt x="1719" y="832"/>
                  </a:lnTo>
                  <a:lnTo>
                    <a:pt x="1705" y="733"/>
                  </a:lnTo>
                  <a:lnTo>
                    <a:pt x="1677" y="634"/>
                  </a:lnTo>
                  <a:lnTo>
                    <a:pt x="1635" y="550"/>
                  </a:lnTo>
                  <a:lnTo>
                    <a:pt x="1593" y="451"/>
                  </a:lnTo>
                  <a:lnTo>
                    <a:pt x="1536" y="367"/>
                  </a:lnTo>
                  <a:lnTo>
                    <a:pt x="1438" y="254"/>
                  </a:lnTo>
                  <a:lnTo>
                    <a:pt x="1325" y="155"/>
                  </a:lnTo>
                  <a:lnTo>
                    <a:pt x="1128" y="57"/>
                  </a:lnTo>
                  <a:lnTo>
                    <a:pt x="1212" y="113"/>
                  </a:lnTo>
                  <a:lnTo>
                    <a:pt x="1212" y="113"/>
                  </a:lnTo>
                  <a:lnTo>
                    <a:pt x="1099" y="71"/>
                  </a:lnTo>
                  <a:lnTo>
                    <a:pt x="987" y="28"/>
                  </a:lnTo>
                  <a:lnTo>
                    <a:pt x="888" y="0"/>
                  </a:lnTo>
                  <a:close/>
                </a:path>
              </a:pathLst>
            </a:custGeom>
            <a:solidFill>
              <a:srgbClr val="6EABD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9" name="Google Shape;1929;p38">
              <a:extLst>
                <a:ext uri="{FF2B5EF4-FFF2-40B4-BE49-F238E27FC236}">
                  <a16:creationId xmlns:a16="http://schemas.microsoft.com/office/drawing/2014/main" id="{C36BA855-21BF-E21A-7F7F-2680383FAEC1}"/>
                </a:ext>
              </a:extLst>
            </p:cNvPr>
            <p:cNvSpPr/>
            <p:nvPr/>
          </p:nvSpPr>
          <p:spPr>
            <a:xfrm>
              <a:off x="7375377" y="2071281"/>
              <a:ext cx="25038" cy="25038"/>
            </a:xfrm>
            <a:custGeom>
              <a:avLst/>
              <a:gdLst/>
              <a:ahLst/>
              <a:cxnLst/>
              <a:rect l="l" t="t" r="r" b="b"/>
              <a:pathLst>
                <a:path w="945" h="945" extrusionOk="0">
                  <a:moveTo>
                    <a:pt x="381" y="0"/>
                  </a:moveTo>
                  <a:lnTo>
                    <a:pt x="296" y="29"/>
                  </a:lnTo>
                  <a:lnTo>
                    <a:pt x="240" y="57"/>
                  </a:lnTo>
                  <a:lnTo>
                    <a:pt x="183" y="99"/>
                  </a:lnTo>
                  <a:lnTo>
                    <a:pt x="127" y="141"/>
                  </a:lnTo>
                  <a:lnTo>
                    <a:pt x="85" y="198"/>
                  </a:lnTo>
                  <a:lnTo>
                    <a:pt x="57" y="254"/>
                  </a:lnTo>
                  <a:lnTo>
                    <a:pt x="28" y="310"/>
                  </a:lnTo>
                  <a:lnTo>
                    <a:pt x="0" y="381"/>
                  </a:lnTo>
                  <a:lnTo>
                    <a:pt x="0" y="451"/>
                  </a:lnTo>
                  <a:lnTo>
                    <a:pt x="0" y="508"/>
                  </a:lnTo>
                  <a:lnTo>
                    <a:pt x="0" y="578"/>
                  </a:lnTo>
                  <a:lnTo>
                    <a:pt x="28" y="649"/>
                  </a:lnTo>
                  <a:lnTo>
                    <a:pt x="57" y="705"/>
                  </a:lnTo>
                  <a:lnTo>
                    <a:pt x="85" y="761"/>
                  </a:lnTo>
                  <a:lnTo>
                    <a:pt x="141" y="818"/>
                  </a:lnTo>
                  <a:lnTo>
                    <a:pt x="197" y="860"/>
                  </a:lnTo>
                  <a:lnTo>
                    <a:pt x="296" y="916"/>
                  </a:lnTo>
                  <a:lnTo>
                    <a:pt x="381" y="945"/>
                  </a:lnTo>
                  <a:lnTo>
                    <a:pt x="479" y="945"/>
                  </a:lnTo>
                  <a:lnTo>
                    <a:pt x="592" y="930"/>
                  </a:lnTo>
                  <a:lnTo>
                    <a:pt x="677" y="902"/>
                  </a:lnTo>
                  <a:lnTo>
                    <a:pt x="747" y="860"/>
                  </a:lnTo>
                  <a:lnTo>
                    <a:pt x="803" y="818"/>
                  </a:lnTo>
                  <a:lnTo>
                    <a:pt x="860" y="747"/>
                  </a:lnTo>
                  <a:lnTo>
                    <a:pt x="902" y="677"/>
                  </a:lnTo>
                  <a:lnTo>
                    <a:pt x="930" y="606"/>
                  </a:lnTo>
                  <a:lnTo>
                    <a:pt x="944" y="536"/>
                  </a:lnTo>
                  <a:lnTo>
                    <a:pt x="944" y="465"/>
                  </a:lnTo>
                  <a:lnTo>
                    <a:pt x="944" y="409"/>
                  </a:lnTo>
                  <a:lnTo>
                    <a:pt x="930" y="339"/>
                  </a:lnTo>
                  <a:lnTo>
                    <a:pt x="902" y="268"/>
                  </a:lnTo>
                  <a:lnTo>
                    <a:pt x="860" y="212"/>
                  </a:lnTo>
                  <a:lnTo>
                    <a:pt x="818" y="155"/>
                  </a:lnTo>
                  <a:lnTo>
                    <a:pt x="775" y="113"/>
                  </a:lnTo>
                  <a:lnTo>
                    <a:pt x="719" y="71"/>
                  </a:lnTo>
                  <a:lnTo>
                    <a:pt x="648" y="43"/>
                  </a:lnTo>
                  <a:lnTo>
                    <a:pt x="592" y="14"/>
                  </a:lnTo>
                  <a:lnTo>
                    <a:pt x="522" y="0"/>
                  </a:lnTo>
                  <a:close/>
                </a:path>
              </a:pathLst>
            </a:custGeom>
            <a:solidFill>
              <a:srgbClr val="6EABD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0" name="Google Shape;1930;p38">
              <a:extLst>
                <a:ext uri="{FF2B5EF4-FFF2-40B4-BE49-F238E27FC236}">
                  <a16:creationId xmlns:a16="http://schemas.microsoft.com/office/drawing/2014/main" id="{9E171302-5E19-0222-3A39-A51AB404E2D9}"/>
                </a:ext>
              </a:extLst>
            </p:cNvPr>
            <p:cNvSpPr/>
            <p:nvPr/>
          </p:nvSpPr>
          <p:spPr>
            <a:xfrm>
              <a:off x="6721600" y="1873392"/>
              <a:ext cx="210609" cy="154969"/>
            </a:xfrm>
            <a:custGeom>
              <a:avLst/>
              <a:gdLst/>
              <a:ahLst/>
              <a:cxnLst/>
              <a:rect l="l" t="t" r="r" b="b"/>
              <a:pathLst>
                <a:path w="7949" h="5849" extrusionOk="0">
                  <a:moveTo>
                    <a:pt x="4186" y="1"/>
                  </a:moveTo>
                  <a:lnTo>
                    <a:pt x="3975" y="15"/>
                  </a:lnTo>
                  <a:lnTo>
                    <a:pt x="3763" y="29"/>
                  </a:lnTo>
                  <a:lnTo>
                    <a:pt x="3552" y="43"/>
                  </a:lnTo>
                  <a:lnTo>
                    <a:pt x="3327" y="85"/>
                  </a:lnTo>
                  <a:lnTo>
                    <a:pt x="3115" y="127"/>
                  </a:lnTo>
                  <a:lnTo>
                    <a:pt x="2890" y="184"/>
                  </a:lnTo>
                  <a:lnTo>
                    <a:pt x="2678" y="254"/>
                  </a:lnTo>
                  <a:lnTo>
                    <a:pt x="2467" y="339"/>
                  </a:lnTo>
                  <a:lnTo>
                    <a:pt x="2256" y="437"/>
                  </a:lnTo>
                  <a:lnTo>
                    <a:pt x="2072" y="536"/>
                  </a:lnTo>
                  <a:lnTo>
                    <a:pt x="1889" y="663"/>
                  </a:lnTo>
                  <a:lnTo>
                    <a:pt x="1706" y="790"/>
                  </a:lnTo>
                  <a:lnTo>
                    <a:pt x="1551" y="917"/>
                  </a:lnTo>
                  <a:lnTo>
                    <a:pt x="1396" y="1072"/>
                  </a:lnTo>
                  <a:lnTo>
                    <a:pt x="1241" y="1227"/>
                  </a:lnTo>
                  <a:lnTo>
                    <a:pt x="1100" y="1382"/>
                  </a:lnTo>
                  <a:lnTo>
                    <a:pt x="973" y="1551"/>
                  </a:lnTo>
                  <a:lnTo>
                    <a:pt x="846" y="1720"/>
                  </a:lnTo>
                  <a:lnTo>
                    <a:pt x="734" y="1903"/>
                  </a:lnTo>
                  <a:lnTo>
                    <a:pt x="635" y="2100"/>
                  </a:lnTo>
                  <a:lnTo>
                    <a:pt x="536" y="2298"/>
                  </a:lnTo>
                  <a:lnTo>
                    <a:pt x="452" y="2495"/>
                  </a:lnTo>
                  <a:lnTo>
                    <a:pt x="367" y="2692"/>
                  </a:lnTo>
                  <a:lnTo>
                    <a:pt x="297" y="2904"/>
                  </a:lnTo>
                  <a:lnTo>
                    <a:pt x="226" y="3115"/>
                  </a:lnTo>
                  <a:lnTo>
                    <a:pt x="128" y="3538"/>
                  </a:lnTo>
                  <a:lnTo>
                    <a:pt x="57" y="3975"/>
                  </a:lnTo>
                  <a:lnTo>
                    <a:pt x="15" y="4411"/>
                  </a:lnTo>
                  <a:lnTo>
                    <a:pt x="1" y="4848"/>
                  </a:lnTo>
                  <a:lnTo>
                    <a:pt x="29" y="5285"/>
                  </a:lnTo>
                  <a:lnTo>
                    <a:pt x="85" y="5708"/>
                  </a:lnTo>
                  <a:lnTo>
                    <a:pt x="100" y="5750"/>
                  </a:lnTo>
                  <a:lnTo>
                    <a:pt x="128" y="5792"/>
                  </a:lnTo>
                  <a:lnTo>
                    <a:pt x="170" y="5821"/>
                  </a:lnTo>
                  <a:lnTo>
                    <a:pt x="212" y="5835"/>
                  </a:lnTo>
                  <a:lnTo>
                    <a:pt x="269" y="5849"/>
                  </a:lnTo>
                  <a:lnTo>
                    <a:pt x="311" y="5835"/>
                  </a:lnTo>
                  <a:lnTo>
                    <a:pt x="367" y="5806"/>
                  </a:lnTo>
                  <a:lnTo>
                    <a:pt x="395" y="5764"/>
                  </a:lnTo>
                  <a:lnTo>
                    <a:pt x="663" y="5327"/>
                  </a:lnTo>
                  <a:lnTo>
                    <a:pt x="931" y="4862"/>
                  </a:lnTo>
                  <a:lnTo>
                    <a:pt x="1185" y="4397"/>
                  </a:lnTo>
                  <a:lnTo>
                    <a:pt x="1438" y="3946"/>
                  </a:lnTo>
                  <a:lnTo>
                    <a:pt x="1720" y="3495"/>
                  </a:lnTo>
                  <a:lnTo>
                    <a:pt x="1875" y="3284"/>
                  </a:lnTo>
                  <a:lnTo>
                    <a:pt x="2030" y="3073"/>
                  </a:lnTo>
                  <a:lnTo>
                    <a:pt x="2185" y="2861"/>
                  </a:lnTo>
                  <a:lnTo>
                    <a:pt x="2368" y="2664"/>
                  </a:lnTo>
                  <a:lnTo>
                    <a:pt x="2552" y="2481"/>
                  </a:lnTo>
                  <a:lnTo>
                    <a:pt x="2749" y="2298"/>
                  </a:lnTo>
                  <a:lnTo>
                    <a:pt x="2890" y="2185"/>
                  </a:lnTo>
                  <a:lnTo>
                    <a:pt x="3059" y="2072"/>
                  </a:lnTo>
                  <a:lnTo>
                    <a:pt x="3214" y="1959"/>
                  </a:lnTo>
                  <a:lnTo>
                    <a:pt x="3383" y="1861"/>
                  </a:lnTo>
                  <a:lnTo>
                    <a:pt x="3552" y="1776"/>
                  </a:lnTo>
                  <a:lnTo>
                    <a:pt x="3721" y="1692"/>
                  </a:lnTo>
                  <a:lnTo>
                    <a:pt x="3904" y="1621"/>
                  </a:lnTo>
                  <a:lnTo>
                    <a:pt x="4088" y="1565"/>
                  </a:lnTo>
                  <a:lnTo>
                    <a:pt x="4271" y="1508"/>
                  </a:lnTo>
                  <a:lnTo>
                    <a:pt x="4468" y="1466"/>
                  </a:lnTo>
                  <a:lnTo>
                    <a:pt x="4651" y="1438"/>
                  </a:lnTo>
                  <a:lnTo>
                    <a:pt x="4834" y="1424"/>
                  </a:lnTo>
                  <a:lnTo>
                    <a:pt x="5032" y="1424"/>
                  </a:lnTo>
                  <a:lnTo>
                    <a:pt x="5229" y="1438"/>
                  </a:lnTo>
                  <a:lnTo>
                    <a:pt x="5412" y="1452"/>
                  </a:lnTo>
                  <a:lnTo>
                    <a:pt x="5610" y="1494"/>
                  </a:lnTo>
                  <a:lnTo>
                    <a:pt x="5779" y="1551"/>
                  </a:lnTo>
                  <a:lnTo>
                    <a:pt x="5948" y="1621"/>
                  </a:lnTo>
                  <a:lnTo>
                    <a:pt x="6103" y="1706"/>
                  </a:lnTo>
                  <a:lnTo>
                    <a:pt x="6258" y="1804"/>
                  </a:lnTo>
                  <a:lnTo>
                    <a:pt x="6399" y="1917"/>
                  </a:lnTo>
                  <a:lnTo>
                    <a:pt x="6526" y="2030"/>
                  </a:lnTo>
                  <a:lnTo>
                    <a:pt x="6652" y="2171"/>
                  </a:lnTo>
                  <a:lnTo>
                    <a:pt x="6765" y="2298"/>
                  </a:lnTo>
                  <a:lnTo>
                    <a:pt x="7005" y="2593"/>
                  </a:lnTo>
                  <a:lnTo>
                    <a:pt x="7230" y="2875"/>
                  </a:lnTo>
                  <a:lnTo>
                    <a:pt x="7470" y="3157"/>
                  </a:lnTo>
                  <a:lnTo>
                    <a:pt x="7582" y="3284"/>
                  </a:lnTo>
                  <a:lnTo>
                    <a:pt x="7709" y="3411"/>
                  </a:lnTo>
                  <a:lnTo>
                    <a:pt x="7752" y="3439"/>
                  </a:lnTo>
                  <a:lnTo>
                    <a:pt x="7794" y="3453"/>
                  </a:lnTo>
                  <a:lnTo>
                    <a:pt x="7836" y="3453"/>
                  </a:lnTo>
                  <a:lnTo>
                    <a:pt x="7864" y="3439"/>
                  </a:lnTo>
                  <a:lnTo>
                    <a:pt x="7907" y="3411"/>
                  </a:lnTo>
                  <a:lnTo>
                    <a:pt x="7935" y="3383"/>
                  </a:lnTo>
                  <a:lnTo>
                    <a:pt x="7949" y="3340"/>
                  </a:lnTo>
                  <a:lnTo>
                    <a:pt x="7949" y="3298"/>
                  </a:lnTo>
                  <a:lnTo>
                    <a:pt x="7921" y="3059"/>
                  </a:lnTo>
                  <a:lnTo>
                    <a:pt x="7878" y="2833"/>
                  </a:lnTo>
                  <a:lnTo>
                    <a:pt x="7836" y="2622"/>
                  </a:lnTo>
                  <a:lnTo>
                    <a:pt x="7780" y="2410"/>
                  </a:lnTo>
                  <a:lnTo>
                    <a:pt x="7709" y="2213"/>
                  </a:lnTo>
                  <a:lnTo>
                    <a:pt x="7625" y="2030"/>
                  </a:lnTo>
                  <a:lnTo>
                    <a:pt x="7526" y="1847"/>
                  </a:lnTo>
                  <a:lnTo>
                    <a:pt x="7427" y="1663"/>
                  </a:lnTo>
                  <a:lnTo>
                    <a:pt x="7315" y="1494"/>
                  </a:lnTo>
                  <a:lnTo>
                    <a:pt x="7202" y="1339"/>
                  </a:lnTo>
                  <a:lnTo>
                    <a:pt x="7061" y="1198"/>
                  </a:lnTo>
                  <a:lnTo>
                    <a:pt x="6934" y="1057"/>
                  </a:lnTo>
                  <a:lnTo>
                    <a:pt x="6779" y="917"/>
                  </a:lnTo>
                  <a:lnTo>
                    <a:pt x="6638" y="790"/>
                  </a:lnTo>
                  <a:lnTo>
                    <a:pt x="6469" y="677"/>
                  </a:lnTo>
                  <a:lnTo>
                    <a:pt x="6314" y="578"/>
                  </a:lnTo>
                  <a:lnTo>
                    <a:pt x="6145" y="480"/>
                  </a:lnTo>
                  <a:lnTo>
                    <a:pt x="5962" y="395"/>
                  </a:lnTo>
                  <a:lnTo>
                    <a:pt x="5779" y="311"/>
                  </a:lnTo>
                  <a:lnTo>
                    <a:pt x="5595" y="240"/>
                  </a:lnTo>
                  <a:lnTo>
                    <a:pt x="5398" y="170"/>
                  </a:lnTo>
                  <a:lnTo>
                    <a:pt x="5201" y="127"/>
                  </a:lnTo>
                  <a:lnTo>
                    <a:pt x="5004" y="85"/>
                  </a:lnTo>
                  <a:lnTo>
                    <a:pt x="4806" y="43"/>
                  </a:lnTo>
                  <a:lnTo>
                    <a:pt x="4595" y="29"/>
                  </a:lnTo>
                  <a:lnTo>
                    <a:pt x="4398" y="15"/>
                  </a:lnTo>
                  <a:lnTo>
                    <a:pt x="4186" y="1"/>
                  </a:lnTo>
                  <a:close/>
                </a:path>
              </a:pathLst>
            </a:custGeom>
            <a:solidFill>
              <a:srgbClr val="3509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1" name="Google Shape;1931;p38">
              <a:extLst>
                <a:ext uri="{FF2B5EF4-FFF2-40B4-BE49-F238E27FC236}">
                  <a16:creationId xmlns:a16="http://schemas.microsoft.com/office/drawing/2014/main" id="{BAD56A4C-87CB-FBCA-59CE-66A9B310A09B}"/>
                </a:ext>
              </a:extLst>
            </p:cNvPr>
            <p:cNvSpPr/>
            <p:nvPr/>
          </p:nvSpPr>
          <p:spPr>
            <a:xfrm>
              <a:off x="6723481" y="1881605"/>
              <a:ext cx="224784" cy="256154"/>
            </a:xfrm>
            <a:custGeom>
              <a:avLst/>
              <a:gdLst/>
              <a:ahLst/>
              <a:cxnLst/>
              <a:rect l="l" t="t" r="r" b="b"/>
              <a:pathLst>
                <a:path w="8484" h="9668" extrusionOk="0">
                  <a:moveTo>
                    <a:pt x="4496" y="1"/>
                  </a:moveTo>
                  <a:lnTo>
                    <a:pt x="4284" y="15"/>
                  </a:lnTo>
                  <a:lnTo>
                    <a:pt x="4073" y="29"/>
                  </a:lnTo>
                  <a:lnTo>
                    <a:pt x="3862" y="57"/>
                  </a:lnTo>
                  <a:lnTo>
                    <a:pt x="3650" y="99"/>
                  </a:lnTo>
                  <a:lnTo>
                    <a:pt x="3453" y="141"/>
                  </a:lnTo>
                  <a:lnTo>
                    <a:pt x="3242" y="198"/>
                  </a:lnTo>
                  <a:lnTo>
                    <a:pt x="3044" y="282"/>
                  </a:lnTo>
                  <a:lnTo>
                    <a:pt x="2861" y="353"/>
                  </a:lnTo>
                  <a:lnTo>
                    <a:pt x="2664" y="452"/>
                  </a:lnTo>
                  <a:lnTo>
                    <a:pt x="2481" y="550"/>
                  </a:lnTo>
                  <a:lnTo>
                    <a:pt x="2297" y="663"/>
                  </a:lnTo>
                  <a:lnTo>
                    <a:pt x="2114" y="790"/>
                  </a:lnTo>
                  <a:lnTo>
                    <a:pt x="1945" y="917"/>
                  </a:lnTo>
                  <a:lnTo>
                    <a:pt x="1776" y="1057"/>
                  </a:lnTo>
                  <a:lnTo>
                    <a:pt x="1607" y="1212"/>
                  </a:lnTo>
                  <a:lnTo>
                    <a:pt x="1452" y="1367"/>
                  </a:lnTo>
                  <a:lnTo>
                    <a:pt x="1297" y="1537"/>
                  </a:lnTo>
                  <a:lnTo>
                    <a:pt x="1156" y="1706"/>
                  </a:lnTo>
                  <a:lnTo>
                    <a:pt x="1029" y="1889"/>
                  </a:lnTo>
                  <a:lnTo>
                    <a:pt x="888" y="2072"/>
                  </a:lnTo>
                  <a:lnTo>
                    <a:pt x="775" y="2269"/>
                  </a:lnTo>
                  <a:lnTo>
                    <a:pt x="663" y="2467"/>
                  </a:lnTo>
                  <a:lnTo>
                    <a:pt x="550" y="2678"/>
                  </a:lnTo>
                  <a:lnTo>
                    <a:pt x="451" y="2904"/>
                  </a:lnTo>
                  <a:lnTo>
                    <a:pt x="367" y="3115"/>
                  </a:lnTo>
                  <a:lnTo>
                    <a:pt x="282" y="3340"/>
                  </a:lnTo>
                  <a:lnTo>
                    <a:pt x="212" y="3580"/>
                  </a:lnTo>
                  <a:lnTo>
                    <a:pt x="155" y="3820"/>
                  </a:lnTo>
                  <a:lnTo>
                    <a:pt x="99" y="4059"/>
                  </a:lnTo>
                  <a:lnTo>
                    <a:pt x="57" y="4313"/>
                  </a:lnTo>
                  <a:lnTo>
                    <a:pt x="29" y="4552"/>
                  </a:lnTo>
                  <a:lnTo>
                    <a:pt x="14" y="4792"/>
                  </a:lnTo>
                  <a:lnTo>
                    <a:pt x="0" y="5046"/>
                  </a:lnTo>
                  <a:lnTo>
                    <a:pt x="0" y="5285"/>
                  </a:lnTo>
                  <a:lnTo>
                    <a:pt x="14" y="5511"/>
                  </a:lnTo>
                  <a:lnTo>
                    <a:pt x="43" y="5750"/>
                  </a:lnTo>
                  <a:lnTo>
                    <a:pt x="85" y="5976"/>
                  </a:lnTo>
                  <a:lnTo>
                    <a:pt x="127" y="6201"/>
                  </a:lnTo>
                  <a:lnTo>
                    <a:pt x="169" y="6427"/>
                  </a:lnTo>
                  <a:lnTo>
                    <a:pt x="240" y="6652"/>
                  </a:lnTo>
                  <a:lnTo>
                    <a:pt x="310" y="6863"/>
                  </a:lnTo>
                  <a:lnTo>
                    <a:pt x="395" y="7075"/>
                  </a:lnTo>
                  <a:lnTo>
                    <a:pt x="479" y="7272"/>
                  </a:lnTo>
                  <a:lnTo>
                    <a:pt x="578" y="7469"/>
                  </a:lnTo>
                  <a:lnTo>
                    <a:pt x="691" y="7667"/>
                  </a:lnTo>
                  <a:lnTo>
                    <a:pt x="804" y="7850"/>
                  </a:lnTo>
                  <a:lnTo>
                    <a:pt x="916" y="8019"/>
                  </a:lnTo>
                  <a:lnTo>
                    <a:pt x="1057" y="8188"/>
                  </a:lnTo>
                  <a:lnTo>
                    <a:pt x="1184" y="8357"/>
                  </a:lnTo>
                  <a:lnTo>
                    <a:pt x="1339" y="8512"/>
                  </a:lnTo>
                  <a:lnTo>
                    <a:pt x="1480" y="8653"/>
                  </a:lnTo>
                  <a:lnTo>
                    <a:pt x="1649" y="8794"/>
                  </a:lnTo>
                  <a:lnTo>
                    <a:pt x="1804" y="8921"/>
                  </a:lnTo>
                  <a:lnTo>
                    <a:pt x="1987" y="9048"/>
                  </a:lnTo>
                  <a:lnTo>
                    <a:pt x="2156" y="9160"/>
                  </a:lnTo>
                  <a:lnTo>
                    <a:pt x="2340" y="9259"/>
                  </a:lnTo>
                  <a:lnTo>
                    <a:pt x="2537" y="9344"/>
                  </a:lnTo>
                  <a:lnTo>
                    <a:pt x="2734" y="9428"/>
                  </a:lnTo>
                  <a:lnTo>
                    <a:pt x="2932" y="9499"/>
                  </a:lnTo>
                  <a:lnTo>
                    <a:pt x="3143" y="9555"/>
                  </a:lnTo>
                  <a:lnTo>
                    <a:pt x="3354" y="9597"/>
                  </a:lnTo>
                  <a:lnTo>
                    <a:pt x="3566" y="9640"/>
                  </a:lnTo>
                  <a:lnTo>
                    <a:pt x="3777" y="9654"/>
                  </a:lnTo>
                  <a:lnTo>
                    <a:pt x="3988" y="9668"/>
                  </a:lnTo>
                  <a:lnTo>
                    <a:pt x="4214" y="9668"/>
                  </a:lnTo>
                  <a:lnTo>
                    <a:pt x="4411" y="9640"/>
                  </a:lnTo>
                  <a:lnTo>
                    <a:pt x="4623" y="9625"/>
                  </a:lnTo>
                  <a:lnTo>
                    <a:pt x="4834" y="9583"/>
                  </a:lnTo>
                  <a:lnTo>
                    <a:pt x="5031" y="9527"/>
                  </a:lnTo>
                  <a:lnTo>
                    <a:pt x="5243" y="9470"/>
                  </a:lnTo>
                  <a:lnTo>
                    <a:pt x="5440" y="9400"/>
                  </a:lnTo>
                  <a:lnTo>
                    <a:pt x="5637" y="9315"/>
                  </a:lnTo>
                  <a:lnTo>
                    <a:pt x="5820" y="9217"/>
                  </a:lnTo>
                  <a:lnTo>
                    <a:pt x="6004" y="9118"/>
                  </a:lnTo>
                  <a:lnTo>
                    <a:pt x="6187" y="9005"/>
                  </a:lnTo>
                  <a:lnTo>
                    <a:pt x="6370" y="8879"/>
                  </a:lnTo>
                  <a:lnTo>
                    <a:pt x="6539" y="8752"/>
                  </a:lnTo>
                  <a:lnTo>
                    <a:pt x="6708" y="8611"/>
                  </a:lnTo>
                  <a:lnTo>
                    <a:pt x="6877" y="8470"/>
                  </a:lnTo>
                  <a:lnTo>
                    <a:pt x="7032" y="8301"/>
                  </a:lnTo>
                  <a:lnTo>
                    <a:pt x="7187" y="8146"/>
                  </a:lnTo>
                  <a:lnTo>
                    <a:pt x="7328" y="7963"/>
                  </a:lnTo>
                  <a:lnTo>
                    <a:pt x="7469" y="7794"/>
                  </a:lnTo>
                  <a:lnTo>
                    <a:pt x="7596" y="7596"/>
                  </a:lnTo>
                  <a:lnTo>
                    <a:pt x="7709" y="7399"/>
                  </a:lnTo>
                  <a:lnTo>
                    <a:pt x="7836" y="7202"/>
                  </a:lnTo>
                  <a:lnTo>
                    <a:pt x="7934" y="6990"/>
                  </a:lnTo>
                  <a:lnTo>
                    <a:pt x="8033" y="6779"/>
                  </a:lnTo>
                  <a:lnTo>
                    <a:pt x="8117" y="6553"/>
                  </a:lnTo>
                  <a:lnTo>
                    <a:pt x="8202" y="6328"/>
                  </a:lnTo>
                  <a:lnTo>
                    <a:pt x="8272" y="6088"/>
                  </a:lnTo>
                  <a:lnTo>
                    <a:pt x="8329" y="5849"/>
                  </a:lnTo>
                  <a:lnTo>
                    <a:pt x="8385" y="5609"/>
                  </a:lnTo>
                  <a:lnTo>
                    <a:pt x="8427" y="5356"/>
                  </a:lnTo>
                  <a:lnTo>
                    <a:pt x="8456" y="5116"/>
                  </a:lnTo>
                  <a:lnTo>
                    <a:pt x="8470" y="4876"/>
                  </a:lnTo>
                  <a:lnTo>
                    <a:pt x="8484" y="4637"/>
                  </a:lnTo>
                  <a:lnTo>
                    <a:pt x="8484" y="4397"/>
                  </a:lnTo>
                  <a:lnTo>
                    <a:pt x="8470" y="4158"/>
                  </a:lnTo>
                  <a:lnTo>
                    <a:pt x="8442" y="3918"/>
                  </a:lnTo>
                  <a:lnTo>
                    <a:pt x="8399" y="3693"/>
                  </a:lnTo>
                  <a:lnTo>
                    <a:pt x="8357" y="3467"/>
                  </a:lnTo>
                  <a:lnTo>
                    <a:pt x="8315" y="3242"/>
                  </a:lnTo>
                  <a:lnTo>
                    <a:pt x="8244" y="3030"/>
                  </a:lnTo>
                  <a:lnTo>
                    <a:pt x="8174" y="2805"/>
                  </a:lnTo>
                  <a:lnTo>
                    <a:pt x="8089" y="2608"/>
                  </a:lnTo>
                  <a:lnTo>
                    <a:pt x="8005" y="2396"/>
                  </a:lnTo>
                  <a:lnTo>
                    <a:pt x="7906" y="2199"/>
                  </a:lnTo>
                  <a:lnTo>
                    <a:pt x="7807" y="2016"/>
                  </a:lnTo>
                  <a:lnTo>
                    <a:pt x="7681" y="1833"/>
                  </a:lnTo>
                  <a:lnTo>
                    <a:pt x="7568" y="1649"/>
                  </a:lnTo>
                  <a:lnTo>
                    <a:pt x="7427" y="1480"/>
                  </a:lnTo>
                  <a:lnTo>
                    <a:pt x="7300" y="1311"/>
                  </a:lnTo>
                  <a:lnTo>
                    <a:pt x="7145" y="1156"/>
                  </a:lnTo>
                  <a:lnTo>
                    <a:pt x="7004" y="1015"/>
                  </a:lnTo>
                  <a:lnTo>
                    <a:pt x="6835" y="874"/>
                  </a:lnTo>
                  <a:lnTo>
                    <a:pt x="6680" y="747"/>
                  </a:lnTo>
                  <a:lnTo>
                    <a:pt x="6497" y="621"/>
                  </a:lnTo>
                  <a:lnTo>
                    <a:pt x="6328" y="508"/>
                  </a:lnTo>
                  <a:lnTo>
                    <a:pt x="6145" y="409"/>
                  </a:lnTo>
                  <a:lnTo>
                    <a:pt x="5947" y="325"/>
                  </a:lnTo>
                  <a:lnTo>
                    <a:pt x="5750" y="240"/>
                  </a:lnTo>
                  <a:lnTo>
                    <a:pt x="5553" y="170"/>
                  </a:lnTo>
                  <a:lnTo>
                    <a:pt x="5341" y="113"/>
                  </a:lnTo>
                  <a:lnTo>
                    <a:pt x="5130" y="71"/>
                  </a:lnTo>
                  <a:lnTo>
                    <a:pt x="4918" y="43"/>
                  </a:lnTo>
                  <a:lnTo>
                    <a:pt x="4707" y="15"/>
                  </a:lnTo>
                  <a:lnTo>
                    <a:pt x="4496"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2" name="Google Shape;1932;p38">
              <a:extLst>
                <a:ext uri="{FF2B5EF4-FFF2-40B4-BE49-F238E27FC236}">
                  <a16:creationId xmlns:a16="http://schemas.microsoft.com/office/drawing/2014/main" id="{6F045791-1D08-A029-AA54-3F6875CA03ED}"/>
                </a:ext>
              </a:extLst>
            </p:cNvPr>
            <p:cNvSpPr/>
            <p:nvPr/>
          </p:nvSpPr>
          <p:spPr>
            <a:xfrm>
              <a:off x="6723481" y="1881605"/>
              <a:ext cx="172509" cy="190446"/>
            </a:xfrm>
            <a:custGeom>
              <a:avLst/>
              <a:gdLst/>
              <a:ahLst/>
              <a:cxnLst/>
              <a:rect l="l" t="t" r="r" b="b"/>
              <a:pathLst>
                <a:path w="6511" h="7188" extrusionOk="0">
                  <a:moveTo>
                    <a:pt x="4496" y="1"/>
                  </a:moveTo>
                  <a:lnTo>
                    <a:pt x="4284" y="15"/>
                  </a:lnTo>
                  <a:lnTo>
                    <a:pt x="4073" y="29"/>
                  </a:lnTo>
                  <a:lnTo>
                    <a:pt x="3862" y="57"/>
                  </a:lnTo>
                  <a:lnTo>
                    <a:pt x="3650" y="99"/>
                  </a:lnTo>
                  <a:lnTo>
                    <a:pt x="3453" y="141"/>
                  </a:lnTo>
                  <a:lnTo>
                    <a:pt x="3242" y="198"/>
                  </a:lnTo>
                  <a:lnTo>
                    <a:pt x="3044" y="282"/>
                  </a:lnTo>
                  <a:lnTo>
                    <a:pt x="2861" y="353"/>
                  </a:lnTo>
                  <a:lnTo>
                    <a:pt x="2664" y="452"/>
                  </a:lnTo>
                  <a:lnTo>
                    <a:pt x="2481" y="550"/>
                  </a:lnTo>
                  <a:lnTo>
                    <a:pt x="2297" y="663"/>
                  </a:lnTo>
                  <a:lnTo>
                    <a:pt x="2114" y="790"/>
                  </a:lnTo>
                  <a:lnTo>
                    <a:pt x="1945" y="917"/>
                  </a:lnTo>
                  <a:lnTo>
                    <a:pt x="1776" y="1057"/>
                  </a:lnTo>
                  <a:lnTo>
                    <a:pt x="1607" y="1212"/>
                  </a:lnTo>
                  <a:lnTo>
                    <a:pt x="1452" y="1367"/>
                  </a:lnTo>
                  <a:lnTo>
                    <a:pt x="1297" y="1537"/>
                  </a:lnTo>
                  <a:lnTo>
                    <a:pt x="1156" y="1706"/>
                  </a:lnTo>
                  <a:lnTo>
                    <a:pt x="1029" y="1889"/>
                  </a:lnTo>
                  <a:lnTo>
                    <a:pt x="888" y="2072"/>
                  </a:lnTo>
                  <a:lnTo>
                    <a:pt x="775" y="2269"/>
                  </a:lnTo>
                  <a:lnTo>
                    <a:pt x="663" y="2467"/>
                  </a:lnTo>
                  <a:lnTo>
                    <a:pt x="550" y="2678"/>
                  </a:lnTo>
                  <a:lnTo>
                    <a:pt x="451" y="2904"/>
                  </a:lnTo>
                  <a:lnTo>
                    <a:pt x="367" y="3115"/>
                  </a:lnTo>
                  <a:lnTo>
                    <a:pt x="282" y="3340"/>
                  </a:lnTo>
                  <a:lnTo>
                    <a:pt x="212" y="3580"/>
                  </a:lnTo>
                  <a:lnTo>
                    <a:pt x="155" y="3820"/>
                  </a:lnTo>
                  <a:lnTo>
                    <a:pt x="99" y="4059"/>
                  </a:lnTo>
                  <a:lnTo>
                    <a:pt x="43" y="4411"/>
                  </a:lnTo>
                  <a:lnTo>
                    <a:pt x="14" y="4764"/>
                  </a:lnTo>
                  <a:lnTo>
                    <a:pt x="0" y="5116"/>
                  </a:lnTo>
                  <a:lnTo>
                    <a:pt x="14" y="5454"/>
                  </a:lnTo>
                  <a:lnTo>
                    <a:pt x="57" y="5778"/>
                  </a:lnTo>
                  <a:lnTo>
                    <a:pt x="113" y="6117"/>
                  </a:lnTo>
                  <a:lnTo>
                    <a:pt x="184" y="6427"/>
                  </a:lnTo>
                  <a:lnTo>
                    <a:pt x="268" y="6737"/>
                  </a:lnTo>
                  <a:lnTo>
                    <a:pt x="479" y="6849"/>
                  </a:lnTo>
                  <a:lnTo>
                    <a:pt x="705" y="6934"/>
                  </a:lnTo>
                  <a:lnTo>
                    <a:pt x="930" y="7004"/>
                  </a:lnTo>
                  <a:lnTo>
                    <a:pt x="1156" y="7075"/>
                  </a:lnTo>
                  <a:lnTo>
                    <a:pt x="1395" y="7117"/>
                  </a:lnTo>
                  <a:lnTo>
                    <a:pt x="1621" y="7159"/>
                  </a:lnTo>
                  <a:lnTo>
                    <a:pt x="1875" y="7173"/>
                  </a:lnTo>
                  <a:lnTo>
                    <a:pt x="2114" y="7188"/>
                  </a:lnTo>
                  <a:lnTo>
                    <a:pt x="2340" y="7188"/>
                  </a:lnTo>
                  <a:lnTo>
                    <a:pt x="2565" y="7159"/>
                  </a:lnTo>
                  <a:lnTo>
                    <a:pt x="2791" y="7131"/>
                  </a:lnTo>
                  <a:lnTo>
                    <a:pt x="3002" y="7089"/>
                  </a:lnTo>
                  <a:lnTo>
                    <a:pt x="3213" y="7033"/>
                  </a:lnTo>
                  <a:lnTo>
                    <a:pt x="3425" y="6976"/>
                  </a:lnTo>
                  <a:lnTo>
                    <a:pt x="3622" y="6892"/>
                  </a:lnTo>
                  <a:lnTo>
                    <a:pt x="3833" y="6807"/>
                  </a:lnTo>
                  <a:lnTo>
                    <a:pt x="4017" y="6708"/>
                  </a:lnTo>
                  <a:lnTo>
                    <a:pt x="4214" y="6610"/>
                  </a:lnTo>
                  <a:lnTo>
                    <a:pt x="4397" y="6497"/>
                  </a:lnTo>
                  <a:lnTo>
                    <a:pt x="4580" y="6370"/>
                  </a:lnTo>
                  <a:lnTo>
                    <a:pt x="4749" y="6229"/>
                  </a:lnTo>
                  <a:lnTo>
                    <a:pt x="4918" y="6088"/>
                  </a:lnTo>
                  <a:lnTo>
                    <a:pt x="5074" y="5933"/>
                  </a:lnTo>
                  <a:lnTo>
                    <a:pt x="5229" y="5778"/>
                  </a:lnTo>
                  <a:lnTo>
                    <a:pt x="5369" y="5609"/>
                  </a:lnTo>
                  <a:lnTo>
                    <a:pt x="5510" y="5440"/>
                  </a:lnTo>
                  <a:lnTo>
                    <a:pt x="5637" y="5257"/>
                  </a:lnTo>
                  <a:lnTo>
                    <a:pt x="5764" y="5074"/>
                  </a:lnTo>
                  <a:lnTo>
                    <a:pt x="5877" y="4876"/>
                  </a:lnTo>
                  <a:lnTo>
                    <a:pt x="5989" y="4679"/>
                  </a:lnTo>
                  <a:lnTo>
                    <a:pt x="6088" y="4468"/>
                  </a:lnTo>
                  <a:lnTo>
                    <a:pt x="6173" y="4256"/>
                  </a:lnTo>
                  <a:lnTo>
                    <a:pt x="6243" y="4031"/>
                  </a:lnTo>
                  <a:lnTo>
                    <a:pt x="6314" y="3805"/>
                  </a:lnTo>
                  <a:lnTo>
                    <a:pt x="6370" y="3580"/>
                  </a:lnTo>
                  <a:lnTo>
                    <a:pt x="6426" y="3354"/>
                  </a:lnTo>
                  <a:lnTo>
                    <a:pt x="6469" y="3115"/>
                  </a:lnTo>
                  <a:lnTo>
                    <a:pt x="6497" y="2875"/>
                  </a:lnTo>
                  <a:lnTo>
                    <a:pt x="6511" y="2636"/>
                  </a:lnTo>
                  <a:lnTo>
                    <a:pt x="6511" y="2382"/>
                  </a:lnTo>
                  <a:lnTo>
                    <a:pt x="6511" y="2114"/>
                  </a:lnTo>
                  <a:lnTo>
                    <a:pt x="6483" y="1861"/>
                  </a:lnTo>
                  <a:lnTo>
                    <a:pt x="6455" y="1607"/>
                  </a:lnTo>
                  <a:lnTo>
                    <a:pt x="6412" y="1353"/>
                  </a:lnTo>
                  <a:lnTo>
                    <a:pt x="6356" y="1114"/>
                  </a:lnTo>
                  <a:lnTo>
                    <a:pt x="6285" y="874"/>
                  </a:lnTo>
                  <a:lnTo>
                    <a:pt x="6215" y="635"/>
                  </a:lnTo>
                  <a:lnTo>
                    <a:pt x="6130" y="409"/>
                  </a:lnTo>
                  <a:lnTo>
                    <a:pt x="5891" y="296"/>
                  </a:lnTo>
                  <a:lnTo>
                    <a:pt x="5651" y="212"/>
                  </a:lnTo>
                  <a:lnTo>
                    <a:pt x="5398" y="127"/>
                  </a:lnTo>
                  <a:lnTo>
                    <a:pt x="5130" y="71"/>
                  </a:lnTo>
                  <a:lnTo>
                    <a:pt x="4918" y="43"/>
                  </a:lnTo>
                  <a:lnTo>
                    <a:pt x="4707" y="15"/>
                  </a:lnTo>
                  <a:lnTo>
                    <a:pt x="4496"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3" name="Google Shape;1933;p38">
              <a:extLst>
                <a:ext uri="{FF2B5EF4-FFF2-40B4-BE49-F238E27FC236}">
                  <a16:creationId xmlns:a16="http://schemas.microsoft.com/office/drawing/2014/main" id="{F6B3C665-4317-B332-DF60-C17AB8072258}"/>
                </a:ext>
              </a:extLst>
            </p:cNvPr>
            <p:cNvSpPr/>
            <p:nvPr/>
          </p:nvSpPr>
          <p:spPr>
            <a:xfrm>
              <a:off x="6792923" y="1921930"/>
              <a:ext cx="45571" cy="45571"/>
            </a:xfrm>
            <a:custGeom>
              <a:avLst/>
              <a:gdLst/>
              <a:ahLst/>
              <a:cxnLst/>
              <a:rect l="l" t="t" r="r" b="b"/>
              <a:pathLst>
                <a:path w="1720" h="1720" extrusionOk="0">
                  <a:moveTo>
                    <a:pt x="832" y="1"/>
                  </a:moveTo>
                  <a:lnTo>
                    <a:pt x="677" y="29"/>
                  </a:lnTo>
                  <a:lnTo>
                    <a:pt x="508" y="71"/>
                  </a:lnTo>
                  <a:lnTo>
                    <a:pt x="437" y="113"/>
                  </a:lnTo>
                  <a:lnTo>
                    <a:pt x="367" y="156"/>
                  </a:lnTo>
                  <a:lnTo>
                    <a:pt x="296" y="212"/>
                  </a:lnTo>
                  <a:lnTo>
                    <a:pt x="240" y="268"/>
                  </a:lnTo>
                  <a:lnTo>
                    <a:pt x="184" y="339"/>
                  </a:lnTo>
                  <a:lnTo>
                    <a:pt x="127" y="409"/>
                  </a:lnTo>
                  <a:lnTo>
                    <a:pt x="85" y="480"/>
                  </a:lnTo>
                  <a:lnTo>
                    <a:pt x="57" y="564"/>
                  </a:lnTo>
                  <a:lnTo>
                    <a:pt x="15" y="719"/>
                  </a:lnTo>
                  <a:lnTo>
                    <a:pt x="0" y="888"/>
                  </a:lnTo>
                  <a:lnTo>
                    <a:pt x="29" y="1043"/>
                  </a:lnTo>
                  <a:lnTo>
                    <a:pt x="71" y="1212"/>
                  </a:lnTo>
                  <a:lnTo>
                    <a:pt x="113" y="1283"/>
                  </a:lnTo>
                  <a:lnTo>
                    <a:pt x="155" y="1353"/>
                  </a:lnTo>
                  <a:lnTo>
                    <a:pt x="212" y="1424"/>
                  </a:lnTo>
                  <a:lnTo>
                    <a:pt x="268" y="1480"/>
                  </a:lnTo>
                  <a:lnTo>
                    <a:pt x="339" y="1537"/>
                  </a:lnTo>
                  <a:lnTo>
                    <a:pt x="409" y="1593"/>
                  </a:lnTo>
                  <a:lnTo>
                    <a:pt x="480" y="1635"/>
                  </a:lnTo>
                  <a:lnTo>
                    <a:pt x="564" y="1663"/>
                  </a:lnTo>
                  <a:lnTo>
                    <a:pt x="719" y="1706"/>
                  </a:lnTo>
                  <a:lnTo>
                    <a:pt x="888" y="1720"/>
                  </a:lnTo>
                  <a:lnTo>
                    <a:pt x="1043" y="1692"/>
                  </a:lnTo>
                  <a:lnTo>
                    <a:pt x="1212" y="1649"/>
                  </a:lnTo>
                  <a:lnTo>
                    <a:pt x="1283" y="1607"/>
                  </a:lnTo>
                  <a:lnTo>
                    <a:pt x="1353" y="1565"/>
                  </a:lnTo>
                  <a:lnTo>
                    <a:pt x="1424" y="1508"/>
                  </a:lnTo>
                  <a:lnTo>
                    <a:pt x="1480" y="1452"/>
                  </a:lnTo>
                  <a:lnTo>
                    <a:pt x="1537" y="1382"/>
                  </a:lnTo>
                  <a:lnTo>
                    <a:pt x="1593" y="1311"/>
                  </a:lnTo>
                  <a:lnTo>
                    <a:pt x="1635" y="1241"/>
                  </a:lnTo>
                  <a:lnTo>
                    <a:pt x="1663" y="1156"/>
                  </a:lnTo>
                  <a:lnTo>
                    <a:pt x="1706" y="1001"/>
                  </a:lnTo>
                  <a:lnTo>
                    <a:pt x="1720" y="832"/>
                  </a:lnTo>
                  <a:lnTo>
                    <a:pt x="1692" y="663"/>
                  </a:lnTo>
                  <a:lnTo>
                    <a:pt x="1649" y="508"/>
                  </a:lnTo>
                  <a:lnTo>
                    <a:pt x="1607" y="437"/>
                  </a:lnTo>
                  <a:lnTo>
                    <a:pt x="1565" y="367"/>
                  </a:lnTo>
                  <a:lnTo>
                    <a:pt x="1508" y="296"/>
                  </a:lnTo>
                  <a:lnTo>
                    <a:pt x="1452" y="240"/>
                  </a:lnTo>
                  <a:lnTo>
                    <a:pt x="1382" y="184"/>
                  </a:lnTo>
                  <a:lnTo>
                    <a:pt x="1311" y="127"/>
                  </a:lnTo>
                  <a:lnTo>
                    <a:pt x="1241" y="85"/>
                  </a:lnTo>
                  <a:lnTo>
                    <a:pt x="1156" y="57"/>
                  </a:lnTo>
                  <a:lnTo>
                    <a:pt x="1001" y="15"/>
                  </a:lnTo>
                  <a:lnTo>
                    <a:pt x="832" y="1"/>
                  </a:lnTo>
                  <a:close/>
                </a:path>
              </a:pathLst>
            </a:custGeom>
            <a:solidFill>
              <a:srgbClr val="6EABD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4" name="Google Shape;1934;p38">
              <a:extLst>
                <a:ext uri="{FF2B5EF4-FFF2-40B4-BE49-F238E27FC236}">
                  <a16:creationId xmlns:a16="http://schemas.microsoft.com/office/drawing/2014/main" id="{D69ED5B5-81AE-F6AC-54A8-21393E6A65E8}"/>
                </a:ext>
              </a:extLst>
            </p:cNvPr>
            <p:cNvSpPr/>
            <p:nvPr/>
          </p:nvSpPr>
          <p:spPr>
            <a:xfrm>
              <a:off x="6811204" y="1893183"/>
              <a:ext cx="23183" cy="23925"/>
            </a:xfrm>
            <a:custGeom>
              <a:avLst/>
              <a:gdLst/>
              <a:ahLst/>
              <a:cxnLst/>
              <a:rect l="l" t="t" r="r" b="b"/>
              <a:pathLst>
                <a:path w="875" h="903" extrusionOk="0">
                  <a:moveTo>
                    <a:pt x="452" y="0"/>
                  </a:moveTo>
                  <a:lnTo>
                    <a:pt x="367" y="15"/>
                  </a:lnTo>
                  <a:lnTo>
                    <a:pt x="283" y="43"/>
                  </a:lnTo>
                  <a:lnTo>
                    <a:pt x="198" y="85"/>
                  </a:lnTo>
                  <a:lnTo>
                    <a:pt x="128" y="141"/>
                  </a:lnTo>
                  <a:lnTo>
                    <a:pt x="71" y="212"/>
                  </a:lnTo>
                  <a:lnTo>
                    <a:pt x="29" y="282"/>
                  </a:lnTo>
                  <a:lnTo>
                    <a:pt x="1" y="367"/>
                  </a:lnTo>
                  <a:lnTo>
                    <a:pt x="1" y="451"/>
                  </a:lnTo>
                  <a:lnTo>
                    <a:pt x="15" y="550"/>
                  </a:lnTo>
                  <a:lnTo>
                    <a:pt x="71" y="649"/>
                  </a:lnTo>
                  <a:lnTo>
                    <a:pt x="71" y="635"/>
                  </a:lnTo>
                  <a:lnTo>
                    <a:pt x="86" y="691"/>
                  </a:lnTo>
                  <a:lnTo>
                    <a:pt x="114" y="733"/>
                  </a:lnTo>
                  <a:lnTo>
                    <a:pt x="170" y="818"/>
                  </a:lnTo>
                  <a:lnTo>
                    <a:pt x="255" y="874"/>
                  </a:lnTo>
                  <a:lnTo>
                    <a:pt x="353" y="902"/>
                  </a:lnTo>
                  <a:lnTo>
                    <a:pt x="452" y="902"/>
                  </a:lnTo>
                  <a:lnTo>
                    <a:pt x="551" y="888"/>
                  </a:lnTo>
                  <a:lnTo>
                    <a:pt x="635" y="846"/>
                  </a:lnTo>
                  <a:lnTo>
                    <a:pt x="720" y="790"/>
                  </a:lnTo>
                  <a:lnTo>
                    <a:pt x="762" y="761"/>
                  </a:lnTo>
                  <a:lnTo>
                    <a:pt x="804" y="719"/>
                  </a:lnTo>
                  <a:lnTo>
                    <a:pt x="832" y="677"/>
                  </a:lnTo>
                  <a:lnTo>
                    <a:pt x="847" y="620"/>
                  </a:lnTo>
                  <a:lnTo>
                    <a:pt x="861" y="578"/>
                  </a:lnTo>
                  <a:lnTo>
                    <a:pt x="875" y="465"/>
                  </a:lnTo>
                  <a:lnTo>
                    <a:pt x="861" y="353"/>
                  </a:lnTo>
                  <a:lnTo>
                    <a:pt x="847" y="310"/>
                  </a:lnTo>
                  <a:lnTo>
                    <a:pt x="818" y="198"/>
                  </a:lnTo>
                  <a:lnTo>
                    <a:pt x="776" y="127"/>
                  </a:lnTo>
                  <a:lnTo>
                    <a:pt x="706" y="57"/>
                  </a:lnTo>
                  <a:lnTo>
                    <a:pt x="635" y="29"/>
                  </a:lnTo>
                  <a:lnTo>
                    <a:pt x="551" y="0"/>
                  </a:lnTo>
                  <a:close/>
                </a:path>
              </a:pathLst>
            </a:custGeom>
            <a:solidFill>
              <a:srgbClr val="6EABD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5" name="Google Shape;1935;p38">
              <a:extLst>
                <a:ext uri="{FF2B5EF4-FFF2-40B4-BE49-F238E27FC236}">
                  <a16:creationId xmlns:a16="http://schemas.microsoft.com/office/drawing/2014/main" id="{BE68104E-2AAE-D84B-0851-6F95AA6DB2CE}"/>
                </a:ext>
              </a:extLst>
            </p:cNvPr>
            <p:cNvSpPr/>
            <p:nvPr/>
          </p:nvSpPr>
          <p:spPr>
            <a:xfrm>
              <a:off x="7648296" y="3841791"/>
              <a:ext cx="93368" cy="169144"/>
            </a:xfrm>
            <a:custGeom>
              <a:avLst/>
              <a:gdLst/>
              <a:ahLst/>
              <a:cxnLst/>
              <a:rect l="l" t="t" r="r" b="b"/>
              <a:pathLst>
                <a:path w="3524" h="6384" extrusionOk="0">
                  <a:moveTo>
                    <a:pt x="1" y="0"/>
                  </a:moveTo>
                  <a:lnTo>
                    <a:pt x="85" y="254"/>
                  </a:lnTo>
                  <a:lnTo>
                    <a:pt x="311" y="930"/>
                  </a:lnTo>
                  <a:lnTo>
                    <a:pt x="663" y="1875"/>
                  </a:lnTo>
                  <a:lnTo>
                    <a:pt x="874" y="2424"/>
                  </a:lnTo>
                  <a:lnTo>
                    <a:pt x="1100" y="2988"/>
                  </a:lnTo>
                  <a:lnTo>
                    <a:pt x="1325" y="3566"/>
                  </a:lnTo>
                  <a:lnTo>
                    <a:pt x="1579" y="4129"/>
                  </a:lnTo>
                  <a:lnTo>
                    <a:pt x="1832" y="4665"/>
                  </a:lnTo>
                  <a:lnTo>
                    <a:pt x="2086" y="5144"/>
                  </a:lnTo>
                  <a:lnTo>
                    <a:pt x="2354" y="5581"/>
                  </a:lnTo>
                  <a:lnTo>
                    <a:pt x="2481" y="5764"/>
                  </a:lnTo>
                  <a:lnTo>
                    <a:pt x="2593" y="5933"/>
                  </a:lnTo>
                  <a:lnTo>
                    <a:pt x="2720" y="6074"/>
                  </a:lnTo>
                  <a:lnTo>
                    <a:pt x="2847" y="6187"/>
                  </a:lnTo>
                  <a:lnTo>
                    <a:pt x="2960" y="6285"/>
                  </a:lnTo>
                  <a:lnTo>
                    <a:pt x="3073" y="6342"/>
                  </a:lnTo>
                  <a:lnTo>
                    <a:pt x="3157" y="6370"/>
                  </a:lnTo>
                  <a:lnTo>
                    <a:pt x="3242" y="6384"/>
                  </a:lnTo>
                  <a:lnTo>
                    <a:pt x="3312" y="6384"/>
                  </a:lnTo>
                  <a:lnTo>
                    <a:pt x="3369" y="6370"/>
                  </a:lnTo>
                  <a:lnTo>
                    <a:pt x="3425" y="6342"/>
                  </a:lnTo>
                  <a:lnTo>
                    <a:pt x="3467" y="6299"/>
                  </a:lnTo>
                  <a:lnTo>
                    <a:pt x="3495" y="6243"/>
                  </a:lnTo>
                  <a:lnTo>
                    <a:pt x="3509" y="6173"/>
                  </a:lnTo>
                  <a:lnTo>
                    <a:pt x="3524" y="6088"/>
                  </a:lnTo>
                  <a:lnTo>
                    <a:pt x="3524" y="5989"/>
                  </a:lnTo>
                  <a:lnTo>
                    <a:pt x="3495" y="5750"/>
                  </a:lnTo>
                  <a:lnTo>
                    <a:pt x="3439" y="5468"/>
                  </a:lnTo>
                  <a:lnTo>
                    <a:pt x="3354" y="5130"/>
                  </a:lnTo>
                  <a:lnTo>
                    <a:pt x="3242" y="4749"/>
                  </a:lnTo>
                  <a:lnTo>
                    <a:pt x="3115" y="4341"/>
                  </a:lnTo>
                  <a:lnTo>
                    <a:pt x="2777" y="3396"/>
                  </a:lnTo>
                  <a:lnTo>
                    <a:pt x="2368" y="2325"/>
                  </a:lnTo>
                  <a:lnTo>
                    <a:pt x="1917" y="1142"/>
                  </a:lnTo>
                  <a:lnTo>
                    <a:pt x="1818" y="916"/>
                  </a:lnTo>
                  <a:lnTo>
                    <a:pt x="1706" y="719"/>
                  </a:lnTo>
                  <a:lnTo>
                    <a:pt x="1565" y="564"/>
                  </a:lnTo>
                  <a:lnTo>
                    <a:pt x="1424" y="423"/>
                  </a:lnTo>
                  <a:lnTo>
                    <a:pt x="1269" y="310"/>
                  </a:lnTo>
                  <a:lnTo>
                    <a:pt x="1100" y="212"/>
                  </a:lnTo>
                  <a:lnTo>
                    <a:pt x="945" y="141"/>
                  </a:lnTo>
                  <a:lnTo>
                    <a:pt x="776" y="85"/>
                  </a:lnTo>
                  <a:lnTo>
                    <a:pt x="635" y="57"/>
                  </a:lnTo>
                  <a:lnTo>
                    <a:pt x="480" y="28"/>
                  </a:lnTo>
                  <a:lnTo>
                    <a:pt x="240" y="0"/>
                  </a:lnTo>
                  <a:close/>
                </a:path>
              </a:pathLst>
            </a:custGeom>
            <a:solidFill>
              <a:srgbClr val="FE8E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6" name="Google Shape;1936;p38">
              <a:extLst>
                <a:ext uri="{FF2B5EF4-FFF2-40B4-BE49-F238E27FC236}">
                  <a16:creationId xmlns:a16="http://schemas.microsoft.com/office/drawing/2014/main" id="{935024F7-91F5-09A6-BABF-FA50C4C28842}"/>
                </a:ext>
              </a:extLst>
            </p:cNvPr>
            <p:cNvSpPr/>
            <p:nvPr/>
          </p:nvSpPr>
          <p:spPr>
            <a:xfrm>
              <a:off x="7370131" y="2858333"/>
              <a:ext cx="351377" cy="1165330"/>
            </a:xfrm>
            <a:custGeom>
              <a:avLst/>
              <a:gdLst/>
              <a:ahLst/>
              <a:cxnLst/>
              <a:rect l="l" t="t" r="r" b="b"/>
              <a:pathLst>
                <a:path w="13262" h="43983" extrusionOk="0">
                  <a:moveTo>
                    <a:pt x="3806" y="1"/>
                  </a:moveTo>
                  <a:lnTo>
                    <a:pt x="3608" y="29"/>
                  </a:lnTo>
                  <a:lnTo>
                    <a:pt x="3411" y="57"/>
                  </a:lnTo>
                  <a:lnTo>
                    <a:pt x="3200" y="127"/>
                  </a:lnTo>
                  <a:lnTo>
                    <a:pt x="2988" y="212"/>
                  </a:lnTo>
                  <a:lnTo>
                    <a:pt x="2777" y="325"/>
                  </a:lnTo>
                  <a:lnTo>
                    <a:pt x="2566" y="452"/>
                  </a:lnTo>
                  <a:lnTo>
                    <a:pt x="2354" y="592"/>
                  </a:lnTo>
                  <a:lnTo>
                    <a:pt x="2143" y="762"/>
                  </a:lnTo>
                  <a:lnTo>
                    <a:pt x="1932" y="945"/>
                  </a:lnTo>
                  <a:lnTo>
                    <a:pt x="1734" y="1128"/>
                  </a:lnTo>
                  <a:lnTo>
                    <a:pt x="1537" y="1339"/>
                  </a:lnTo>
                  <a:lnTo>
                    <a:pt x="1354" y="1565"/>
                  </a:lnTo>
                  <a:lnTo>
                    <a:pt x="1171" y="1790"/>
                  </a:lnTo>
                  <a:lnTo>
                    <a:pt x="1001" y="2030"/>
                  </a:lnTo>
                  <a:lnTo>
                    <a:pt x="832" y="2269"/>
                  </a:lnTo>
                  <a:lnTo>
                    <a:pt x="691" y="2523"/>
                  </a:lnTo>
                  <a:lnTo>
                    <a:pt x="550" y="2791"/>
                  </a:lnTo>
                  <a:lnTo>
                    <a:pt x="424" y="3044"/>
                  </a:lnTo>
                  <a:lnTo>
                    <a:pt x="311" y="3312"/>
                  </a:lnTo>
                  <a:lnTo>
                    <a:pt x="212" y="3580"/>
                  </a:lnTo>
                  <a:lnTo>
                    <a:pt x="128" y="3834"/>
                  </a:lnTo>
                  <a:lnTo>
                    <a:pt x="71" y="4101"/>
                  </a:lnTo>
                  <a:lnTo>
                    <a:pt x="29" y="4355"/>
                  </a:lnTo>
                  <a:lnTo>
                    <a:pt x="1" y="4609"/>
                  </a:lnTo>
                  <a:lnTo>
                    <a:pt x="1" y="4862"/>
                  </a:lnTo>
                  <a:lnTo>
                    <a:pt x="29" y="5102"/>
                  </a:lnTo>
                  <a:lnTo>
                    <a:pt x="85" y="5468"/>
                  </a:lnTo>
                  <a:lnTo>
                    <a:pt x="156" y="5863"/>
                  </a:lnTo>
                  <a:lnTo>
                    <a:pt x="255" y="6272"/>
                  </a:lnTo>
                  <a:lnTo>
                    <a:pt x="367" y="6708"/>
                  </a:lnTo>
                  <a:lnTo>
                    <a:pt x="494" y="7145"/>
                  </a:lnTo>
                  <a:lnTo>
                    <a:pt x="635" y="7596"/>
                  </a:lnTo>
                  <a:lnTo>
                    <a:pt x="959" y="8555"/>
                  </a:lnTo>
                  <a:lnTo>
                    <a:pt x="1326" y="9541"/>
                  </a:lnTo>
                  <a:lnTo>
                    <a:pt x="1720" y="10541"/>
                  </a:lnTo>
                  <a:lnTo>
                    <a:pt x="2129" y="11556"/>
                  </a:lnTo>
                  <a:lnTo>
                    <a:pt x="2537" y="12571"/>
                  </a:lnTo>
                  <a:lnTo>
                    <a:pt x="3355" y="14544"/>
                  </a:lnTo>
                  <a:lnTo>
                    <a:pt x="3721" y="15460"/>
                  </a:lnTo>
                  <a:lnTo>
                    <a:pt x="4059" y="16333"/>
                  </a:lnTo>
                  <a:lnTo>
                    <a:pt x="4341" y="17123"/>
                  </a:lnTo>
                  <a:lnTo>
                    <a:pt x="4468" y="17503"/>
                  </a:lnTo>
                  <a:lnTo>
                    <a:pt x="4567" y="17841"/>
                  </a:lnTo>
                  <a:lnTo>
                    <a:pt x="4665" y="18165"/>
                  </a:lnTo>
                  <a:lnTo>
                    <a:pt x="4736" y="18461"/>
                  </a:lnTo>
                  <a:lnTo>
                    <a:pt x="4778" y="18729"/>
                  </a:lnTo>
                  <a:lnTo>
                    <a:pt x="4806" y="18969"/>
                  </a:lnTo>
                  <a:lnTo>
                    <a:pt x="4834" y="19222"/>
                  </a:lnTo>
                  <a:lnTo>
                    <a:pt x="4891" y="19532"/>
                  </a:lnTo>
                  <a:lnTo>
                    <a:pt x="4975" y="19899"/>
                  </a:lnTo>
                  <a:lnTo>
                    <a:pt x="5074" y="20307"/>
                  </a:lnTo>
                  <a:lnTo>
                    <a:pt x="5328" y="21252"/>
                  </a:lnTo>
                  <a:lnTo>
                    <a:pt x="5652" y="22323"/>
                  </a:lnTo>
                  <a:lnTo>
                    <a:pt x="6032" y="23506"/>
                  </a:lnTo>
                  <a:lnTo>
                    <a:pt x="6455" y="24760"/>
                  </a:lnTo>
                  <a:lnTo>
                    <a:pt x="6892" y="26057"/>
                  </a:lnTo>
                  <a:lnTo>
                    <a:pt x="7357" y="27367"/>
                  </a:lnTo>
                  <a:lnTo>
                    <a:pt x="8245" y="29848"/>
                  </a:lnTo>
                  <a:lnTo>
                    <a:pt x="9020" y="31947"/>
                  </a:lnTo>
                  <a:lnTo>
                    <a:pt x="9767" y="33949"/>
                  </a:lnTo>
                  <a:lnTo>
                    <a:pt x="9612" y="34583"/>
                  </a:lnTo>
                  <a:lnTo>
                    <a:pt x="9485" y="35175"/>
                  </a:lnTo>
                  <a:lnTo>
                    <a:pt x="9358" y="35738"/>
                  </a:lnTo>
                  <a:lnTo>
                    <a:pt x="9259" y="36260"/>
                  </a:lnTo>
                  <a:lnTo>
                    <a:pt x="9175" y="36753"/>
                  </a:lnTo>
                  <a:lnTo>
                    <a:pt x="9104" y="37204"/>
                  </a:lnTo>
                  <a:lnTo>
                    <a:pt x="9048" y="37627"/>
                  </a:lnTo>
                  <a:lnTo>
                    <a:pt x="9006" y="38021"/>
                  </a:lnTo>
                  <a:lnTo>
                    <a:pt x="8978" y="38373"/>
                  </a:lnTo>
                  <a:lnTo>
                    <a:pt x="8949" y="38698"/>
                  </a:lnTo>
                  <a:lnTo>
                    <a:pt x="8935" y="39008"/>
                  </a:lnTo>
                  <a:lnTo>
                    <a:pt x="8935" y="39275"/>
                  </a:lnTo>
                  <a:lnTo>
                    <a:pt x="8949" y="39515"/>
                  </a:lnTo>
                  <a:lnTo>
                    <a:pt x="8963" y="39726"/>
                  </a:lnTo>
                  <a:lnTo>
                    <a:pt x="8978" y="39924"/>
                  </a:lnTo>
                  <a:lnTo>
                    <a:pt x="9006" y="40093"/>
                  </a:lnTo>
                  <a:lnTo>
                    <a:pt x="9048" y="40234"/>
                  </a:lnTo>
                  <a:lnTo>
                    <a:pt x="9076" y="40360"/>
                  </a:lnTo>
                  <a:lnTo>
                    <a:pt x="9118" y="40459"/>
                  </a:lnTo>
                  <a:lnTo>
                    <a:pt x="9175" y="40544"/>
                  </a:lnTo>
                  <a:lnTo>
                    <a:pt x="9217" y="40600"/>
                  </a:lnTo>
                  <a:lnTo>
                    <a:pt x="9274" y="40642"/>
                  </a:lnTo>
                  <a:lnTo>
                    <a:pt x="9316" y="40670"/>
                  </a:lnTo>
                  <a:lnTo>
                    <a:pt x="9372" y="40685"/>
                  </a:lnTo>
                  <a:lnTo>
                    <a:pt x="9429" y="40685"/>
                  </a:lnTo>
                  <a:lnTo>
                    <a:pt x="9471" y="40656"/>
                  </a:lnTo>
                  <a:lnTo>
                    <a:pt x="9527" y="40628"/>
                  </a:lnTo>
                  <a:lnTo>
                    <a:pt x="9569" y="40586"/>
                  </a:lnTo>
                  <a:lnTo>
                    <a:pt x="9612" y="40530"/>
                  </a:lnTo>
                  <a:lnTo>
                    <a:pt x="9640" y="40473"/>
                  </a:lnTo>
                  <a:lnTo>
                    <a:pt x="9682" y="40403"/>
                  </a:lnTo>
                  <a:lnTo>
                    <a:pt x="9696" y="40318"/>
                  </a:lnTo>
                  <a:lnTo>
                    <a:pt x="10288" y="38007"/>
                  </a:lnTo>
                  <a:lnTo>
                    <a:pt x="10415" y="38078"/>
                  </a:lnTo>
                  <a:lnTo>
                    <a:pt x="10542" y="38162"/>
                  </a:lnTo>
                  <a:lnTo>
                    <a:pt x="10640" y="38261"/>
                  </a:lnTo>
                  <a:lnTo>
                    <a:pt x="10739" y="38373"/>
                  </a:lnTo>
                  <a:lnTo>
                    <a:pt x="10838" y="38500"/>
                  </a:lnTo>
                  <a:lnTo>
                    <a:pt x="10922" y="38627"/>
                  </a:lnTo>
                  <a:lnTo>
                    <a:pt x="11007" y="38768"/>
                  </a:lnTo>
                  <a:lnTo>
                    <a:pt x="11077" y="38923"/>
                  </a:lnTo>
                  <a:lnTo>
                    <a:pt x="11204" y="39247"/>
                  </a:lnTo>
                  <a:lnTo>
                    <a:pt x="11303" y="39599"/>
                  </a:lnTo>
                  <a:lnTo>
                    <a:pt x="11401" y="39966"/>
                  </a:lnTo>
                  <a:lnTo>
                    <a:pt x="11486" y="40346"/>
                  </a:lnTo>
                  <a:lnTo>
                    <a:pt x="11613" y="41107"/>
                  </a:lnTo>
                  <a:lnTo>
                    <a:pt x="11754" y="41854"/>
                  </a:lnTo>
                  <a:lnTo>
                    <a:pt x="11824" y="42192"/>
                  </a:lnTo>
                  <a:lnTo>
                    <a:pt x="11923" y="42517"/>
                  </a:lnTo>
                  <a:lnTo>
                    <a:pt x="12021" y="42798"/>
                  </a:lnTo>
                  <a:lnTo>
                    <a:pt x="12078" y="42939"/>
                  </a:lnTo>
                  <a:lnTo>
                    <a:pt x="12134" y="43052"/>
                  </a:lnTo>
                  <a:lnTo>
                    <a:pt x="12261" y="43263"/>
                  </a:lnTo>
                  <a:lnTo>
                    <a:pt x="12388" y="43447"/>
                  </a:lnTo>
                  <a:lnTo>
                    <a:pt x="12515" y="43602"/>
                  </a:lnTo>
                  <a:lnTo>
                    <a:pt x="12627" y="43728"/>
                  </a:lnTo>
                  <a:lnTo>
                    <a:pt x="12726" y="43827"/>
                  </a:lnTo>
                  <a:lnTo>
                    <a:pt x="12839" y="43898"/>
                  </a:lnTo>
                  <a:lnTo>
                    <a:pt x="12923" y="43954"/>
                  </a:lnTo>
                  <a:lnTo>
                    <a:pt x="13008" y="43982"/>
                  </a:lnTo>
                  <a:lnTo>
                    <a:pt x="13078" y="43982"/>
                  </a:lnTo>
                  <a:lnTo>
                    <a:pt x="13135" y="43954"/>
                  </a:lnTo>
                  <a:lnTo>
                    <a:pt x="13191" y="43912"/>
                  </a:lnTo>
                  <a:lnTo>
                    <a:pt x="13219" y="43855"/>
                  </a:lnTo>
                  <a:lnTo>
                    <a:pt x="13247" y="43771"/>
                  </a:lnTo>
                  <a:lnTo>
                    <a:pt x="13262" y="43672"/>
                  </a:lnTo>
                  <a:lnTo>
                    <a:pt x="13247" y="43559"/>
                  </a:lnTo>
                  <a:lnTo>
                    <a:pt x="13233" y="43418"/>
                  </a:lnTo>
                  <a:lnTo>
                    <a:pt x="13191" y="43179"/>
                  </a:lnTo>
                  <a:lnTo>
                    <a:pt x="13135" y="42756"/>
                  </a:lnTo>
                  <a:lnTo>
                    <a:pt x="12980" y="41488"/>
                  </a:lnTo>
                  <a:lnTo>
                    <a:pt x="12585" y="37993"/>
                  </a:lnTo>
                  <a:lnTo>
                    <a:pt x="12064" y="33117"/>
                  </a:lnTo>
                  <a:lnTo>
                    <a:pt x="11937" y="32525"/>
                  </a:lnTo>
                  <a:lnTo>
                    <a:pt x="11796" y="31821"/>
                  </a:lnTo>
                  <a:lnTo>
                    <a:pt x="11655" y="31017"/>
                  </a:lnTo>
                  <a:lnTo>
                    <a:pt x="11514" y="30115"/>
                  </a:lnTo>
                  <a:lnTo>
                    <a:pt x="11218" y="28128"/>
                  </a:lnTo>
                  <a:lnTo>
                    <a:pt x="10908" y="26001"/>
                  </a:lnTo>
                  <a:lnTo>
                    <a:pt x="10584" y="23859"/>
                  </a:lnTo>
                  <a:lnTo>
                    <a:pt x="10415" y="22830"/>
                  </a:lnTo>
                  <a:lnTo>
                    <a:pt x="10246" y="21843"/>
                  </a:lnTo>
                  <a:lnTo>
                    <a:pt x="10063" y="20927"/>
                  </a:lnTo>
                  <a:lnTo>
                    <a:pt x="9879" y="20096"/>
                  </a:lnTo>
                  <a:lnTo>
                    <a:pt x="9696" y="19349"/>
                  </a:lnTo>
                  <a:lnTo>
                    <a:pt x="9598" y="19025"/>
                  </a:lnTo>
                  <a:lnTo>
                    <a:pt x="9499" y="18729"/>
                  </a:lnTo>
                  <a:lnTo>
                    <a:pt x="9400" y="18419"/>
                  </a:lnTo>
                  <a:lnTo>
                    <a:pt x="9288" y="18053"/>
                  </a:lnTo>
                  <a:lnTo>
                    <a:pt x="9062" y="17179"/>
                  </a:lnTo>
                  <a:lnTo>
                    <a:pt x="8837" y="16122"/>
                  </a:lnTo>
                  <a:lnTo>
                    <a:pt x="8583" y="14938"/>
                  </a:lnTo>
                  <a:lnTo>
                    <a:pt x="8033" y="12247"/>
                  </a:lnTo>
                  <a:lnTo>
                    <a:pt x="7442" y="9358"/>
                  </a:lnTo>
                  <a:lnTo>
                    <a:pt x="7132" y="7906"/>
                  </a:lnTo>
                  <a:lnTo>
                    <a:pt x="6821" y="6497"/>
                  </a:lnTo>
                  <a:lnTo>
                    <a:pt x="6497" y="5144"/>
                  </a:lnTo>
                  <a:lnTo>
                    <a:pt x="6342" y="4510"/>
                  </a:lnTo>
                  <a:lnTo>
                    <a:pt x="6173" y="3904"/>
                  </a:lnTo>
                  <a:lnTo>
                    <a:pt x="6018" y="3326"/>
                  </a:lnTo>
                  <a:lnTo>
                    <a:pt x="5849" y="2791"/>
                  </a:lnTo>
                  <a:lnTo>
                    <a:pt x="5680" y="2298"/>
                  </a:lnTo>
                  <a:lnTo>
                    <a:pt x="5511" y="1833"/>
                  </a:lnTo>
                  <a:lnTo>
                    <a:pt x="5356" y="1424"/>
                  </a:lnTo>
                  <a:lnTo>
                    <a:pt x="5187" y="1072"/>
                  </a:lnTo>
                  <a:lnTo>
                    <a:pt x="5018" y="776"/>
                  </a:lnTo>
                  <a:lnTo>
                    <a:pt x="4933" y="649"/>
                  </a:lnTo>
                  <a:lnTo>
                    <a:pt x="4849" y="522"/>
                  </a:lnTo>
                  <a:lnTo>
                    <a:pt x="4708" y="367"/>
                  </a:lnTo>
                  <a:lnTo>
                    <a:pt x="4539" y="226"/>
                  </a:lnTo>
                  <a:lnTo>
                    <a:pt x="4369" y="127"/>
                  </a:lnTo>
                  <a:lnTo>
                    <a:pt x="4186" y="57"/>
                  </a:lnTo>
                  <a:lnTo>
                    <a:pt x="4003" y="15"/>
                  </a:lnTo>
                  <a:lnTo>
                    <a:pt x="3806" y="1"/>
                  </a:lnTo>
                  <a:close/>
                </a:path>
              </a:pathLst>
            </a:custGeom>
            <a:solidFill>
              <a:srgbClr val="FCAA8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7" name="Google Shape;1937;p38">
              <a:extLst>
                <a:ext uri="{FF2B5EF4-FFF2-40B4-BE49-F238E27FC236}">
                  <a16:creationId xmlns:a16="http://schemas.microsoft.com/office/drawing/2014/main" id="{F6E35DF7-513E-7931-6985-A250E56BC5B8}"/>
                </a:ext>
              </a:extLst>
            </p:cNvPr>
            <p:cNvSpPr/>
            <p:nvPr/>
          </p:nvSpPr>
          <p:spPr>
            <a:xfrm>
              <a:off x="7370131" y="2858333"/>
              <a:ext cx="202766" cy="746020"/>
            </a:xfrm>
            <a:custGeom>
              <a:avLst/>
              <a:gdLst/>
              <a:ahLst/>
              <a:cxnLst/>
              <a:rect l="l" t="t" r="r" b="b"/>
              <a:pathLst>
                <a:path w="7653" h="28157" extrusionOk="0">
                  <a:moveTo>
                    <a:pt x="3806" y="1"/>
                  </a:moveTo>
                  <a:lnTo>
                    <a:pt x="3608" y="29"/>
                  </a:lnTo>
                  <a:lnTo>
                    <a:pt x="3411" y="57"/>
                  </a:lnTo>
                  <a:lnTo>
                    <a:pt x="3200" y="127"/>
                  </a:lnTo>
                  <a:lnTo>
                    <a:pt x="2988" y="212"/>
                  </a:lnTo>
                  <a:lnTo>
                    <a:pt x="2777" y="325"/>
                  </a:lnTo>
                  <a:lnTo>
                    <a:pt x="2566" y="452"/>
                  </a:lnTo>
                  <a:lnTo>
                    <a:pt x="2354" y="592"/>
                  </a:lnTo>
                  <a:lnTo>
                    <a:pt x="2143" y="762"/>
                  </a:lnTo>
                  <a:lnTo>
                    <a:pt x="1932" y="945"/>
                  </a:lnTo>
                  <a:lnTo>
                    <a:pt x="1734" y="1128"/>
                  </a:lnTo>
                  <a:lnTo>
                    <a:pt x="1537" y="1339"/>
                  </a:lnTo>
                  <a:lnTo>
                    <a:pt x="1354" y="1565"/>
                  </a:lnTo>
                  <a:lnTo>
                    <a:pt x="1171" y="1790"/>
                  </a:lnTo>
                  <a:lnTo>
                    <a:pt x="1001" y="2030"/>
                  </a:lnTo>
                  <a:lnTo>
                    <a:pt x="832" y="2269"/>
                  </a:lnTo>
                  <a:lnTo>
                    <a:pt x="691" y="2523"/>
                  </a:lnTo>
                  <a:lnTo>
                    <a:pt x="550" y="2791"/>
                  </a:lnTo>
                  <a:lnTo>
                    <a:pt x="424" y="3044"/>
                  </a:lnTo>
                  <a:lnTo>
                    <a:pt x="311" y="3312"/>
                  </a:lnTo>
                  <a:lnTo>
                    <a:pt x="212" y="3580"/>
                  </a:lnTo>
                  <a:lnTo>
                    <a:pt x="128" y="3834"/>
                  </a:lnTo>
                  <a:lnTo>
                    <a:pt x="71" y="4101"/>
                  </a:lnTo>
                  <a:lnTo>
                    <a:pt x="29" y="4355"/>
                  </a:lnTo>
                  <a:lnTo>
                    <a:pt x="1" y="4609"/>
                  </a:lnTo>
                  <a:lnTo>
                    <a:pt x="1" y="4862"/>
                  </a:lnTo>
                  <a:lnTo>
                    <a:pt x="29" y="5102"/>
                  </a:lnTo>
                  <a:lnTo>
                    <a:pt x="85" y="5468"/>
                  </a:lnTo>
                  <a:lnTo>
                    <a:pt x="156" y="5863"/>
                  </a:lnTo>
                  <a:lnTo>
                    <a:pt x="255" y="6272"/>
                  </a:lnTo>
                  <a:lnTo>
                    <a:pt x="367" y="6708"/>
                  </a:lnTo>
                  <a:lnTo>
                    <a:pt x="494" y="7145"/>
                  </a:lnTo>
                  <a:lnTo>
                    <a:pt x="635" y="7596"/>
                  </a:lnTo>
                  <a:lnTo>
                    <a:pt x="959" y="8555"/>
                  </a:lnTo>
                  <a:lnTo>
                    <a:pt x="1326" y="9541"/>
                  </a:lnTo>
                  <a:lnTo>
                    <a:pt x="1720" y="10541"/>
                  </a:lnTo>
                  <a:lnTo>
                    <a:pt x="2129" y="11556"/>
                  </a:lnTo>
                  <a:lnTo>
                    <a:pt x="2537" y="12571"/>
                  </a:lnTo>
                  <a:lnTo>
                    <a:pt x="3355" y="14544"/>
                  </a:lnTo>
                  <a:lnTo>
                    <a:pt x="3721" y="15460"/>
                  </a:lnTo>
                  <a:lnTo>
                    <a:pt x="4059" y="16333"/>
                  </a:lnTo>
                  <a:lnTo>
                    <a:pt x="4341" y="17123"/>
                  </a:lnTo>
                  <a:lnTo>
                    <a:pt x="4468" y="17503"/>
                  </a:lnTo>
                  <a:lnTo>
                    <a:pt x="4567" y="17841"/>
                  </a:lnTo>
                  <a:lnTo>
                    <a:pt x="4665" y="18165"/>
                  </a:lnTo>
                  <a:lnTo>
                    <a:pt x="4736" y="18461"/>
                  </a:lnTo>
                  <a:lnTo>
                    <a:pt x="4778" y="18729"/>
                  </a:lnTo>
                  <a:lnTo>
                    <a:pt x="4806" y="18969"/>
                  </a:lnTo>
                  <a:lnTo>
                    <a:pt x="4834" y="19250"/>
                  </a:lnTo>
                  <a:lnTo>
                    <a:pt x="4905" y="19603"/>
                  </a:lnTo>
                  <a:lnTo>
                    <a:pt x="4990" y="20011"/>
                  </a:lnTo>
                  <a:lnTo>
                    <a:pt x="5116" y="20462"/>
                  </a:lnTo>
                  <a:lnTo>
                    <a:pt x="5257" y="20970"/>
                  </a:lnTo>
                  <a:lnTo>
                    <a:pt x="5412" y="21519"/>
                  </a:lnTo>
                  <a:lnTo>
                    <a:pt x="5779" y="22731"/>
                  </a:lnTo>
                  <a:lnTo>
                    <a:pt x="6216" y="24028"/>
                  </a:lnTo>
                  <a:lnTo>
                    <a:pt x="6681" y="25395"/>
                  </a:lnTo>
                  <a:lnTo>
                    <a:pt x="7160" y="26790"/>
                  </a:lnTo>
                  <a:lnTo>
                    <a:pt x="7653" y="28157"/>
                  </a:lnTo>
                  <a:lnTo>
                    <a:pt x="7484" y="27043"/>
                  </a:lnTo>
                  <a:lnTo>
                    <a:pt x="7343" y="25944"/>
                  </a:lnTo>
                  <a:lnTo>
                    <a:pt x="7202" y="24859"/>
                  </a:lnTo>
                  <a:lnTo>
                    <a:pt x="7075" y="23774"/>
                  </a:lnTo>
                  <a:lnTo>
                    <a:pt x="6836" y="21632"/>
                  </a:lnTo>
                  <a:lnTo>
                    <a:pt x="6723" y="20561"/>
                  </a:lnTo>
                  <a:lnTo>
                    <a:pt x="6582" y="19504"/>
                  </a:lnTo>
                  <a:lnTo>
                    <a:pt x="6441" y="18447"/>
                  </a:lnTo>
                  <a:lnTo>
                    <a:pt x="6272" y="17390"/>
                  </a:lnTo>
                  <a:lnTo>
                    <a:pt x="6089" y="16319"/>
                  </a:lnTo>
                  <a:lnTo>
                    <a:pt x="5877" y="15262"/>
                  </a:lnTo>
                  <a:lnTo>
                    <a:pt x="5638" y="14205"/>
                  </a:lnTo>
                  <a:lnTo>
                    <a:pt x="5511" y="13670"/>
                  </a:lnTo>
                  <a:lnTo>
                    <a:pt x="5356" y="13134"/>
                  </a:lnTo>
                  <a:lnTo>
                    <a:pt x="5215" y="12599"/>
                  </a:lnTo>
                  <a:lnTo>
                    <a:pt x="5046" y="12063"/>
                  </a:lnTo>
                  <a:lnTo>
                    <a:pt x="4877" y="11528"/>
                  </a:lnTo>
                  <a:lnTo>
                    <a:pt x="4679" y="10992"/>
                  </a:lnTo>
                  <a:lnTo>
                    <a:pt x="4482" y="10527"/>
                  </a:lnTo>
                  <a:lnTo>
                    <a:pt x="4214" y="9907"/>
                  </a:lnTo>
                  <a:lnTo>
                    <a:pt x="3904" y="9175"/>
                  </a:lnTo>
                  <a:lnTo>
                    <a:pt x="3749" y="8780"/>
                  </a:lnTo>
                  <a:lnTo>
                    <a:pt x="3623" y="8385"/>
                  </a:lnTo>
                  <a:lnTo>
                    <a:pt x="3496" y="7991"/>
                  </a:lnTo>
                  <a:lnTo>
                    <a:pt x="3397" y="7596"/>
                  </a:lnTo>
                  <a:lnTo>
                    <a:pt x="3341" y="7216"/>
                  </a:lnTo>
                  <a:lnTo>
                    <a:pt x="3313" y="7047"/>
                  </a:lnTo>
                  <a:lnTo>
                    <a:pt x="3298" y="6863"/>
                  </a:lnTo>
                  <a:lnTo>
                    <a:pt x="3313" y="6694"/>
                  </a:lnTo>
                  <a:lnTo>
                    <a:pt x="3313" y="6525"/>
                  </a:lnTo>
                  <a:lnTo>
                    <a:pt x="3341" y="6384"/>
                  </a:lnTo>
                  <a:lnTo>
                    <a:pt x="3383" y="6229"/>
                  </a:lnTo>
                  <a:lnTo>
                    <a:pt x="3425" y="6102"/>
                  </a:lnTo>
                  <a:lnTo>
                    <a:pt x="3496" y="5976"/>
                  </a:lnTo>
                  <a:lnTo>
                    <a:pt x="3580" y="5863"/>
                  </a:lnTo>
                  <a:lnTo>
                    <a:pt x="3665" y="5750"/>
                  </a:lnTo>
                  <a:lnTo>
                    <a:pt x="3806" y="5666"/>
                  </a:lnTo>
                  <a:lnTo>
                    <a:pt x="3947" y="5595"/>
                  </a:lnTo>
                  <a:lnTo>
                    <a:pt x="4102" y="5553"/>
                  </a:lnTo>
                  <a:lnTo>
                    <a:pt x="4257" y="5511"/>
                  </a:lnTo>
                  <a:lnTo>
                    <a:pt x="4440" y="5497"/>
                  </a:lnTo>
                  <a:lnTo>
                    <a:pt x="4806" y="5497"/>
                  </a:lnTo>
                  <a:lnTo>
                    <a:pt x="5004" y="5525"/>
                  </a:lnTo>
                  <a:lnTo>
                    <a:pt x="5201" y="5567"/>
                  </a:lnTo>
                  <a:lnTo>
                    <a:pt x="5412" y="5609"/>
                  </a:lnTo>
                  <a:lnTo>
                    <a:pt x="5835" y="5722"/>
                  </a:lnTo>
                  <a:lnTo>
                    <a:pt x="6272" y="5877"/>
                  </a:lnTo>
                  <a:lnTo>
                    <a:pt x="6723" y="6046"/>
                  </a:lnTo>
                  <a:lnTo>
                    <a:pt x="6497" y="5102"/>
                  </a:lnTo>
                  <a:lnTo>
                    <a:pt x="6258" y="4214"/>
                  </a:lnTo>
                  <a:lnTo>
                    <a:pt x="6032" y="3383"/>
                  </a:lnTo>
                  <a:lnTo>
                    <a:pt x="5793" y="2622"/>
                  </a:lnTo>
                  <a:lnTo>
                    <a:pt x="5553" y="1945"/>
                  </a:lnTo>
                  <a:lnTo>
                    <a:pt x="5440" y="1649"/>
                  </a:lnTo>
                  <a:lnTo>
                    <a:pt x="5328" y="1368"/>
                  </a:lnTo>
                  <a:lnTo>
                    <a:pt x="5201" y="1114"/>
                  </a:lnTo>
                  <a:lnTo>
                    <a:pt x="5088" y="888"/>
                  </a:lnTo>
                  <a:lnTo>
                    <a:pt x="4975" y="691"/>
                  </a:lnTo>
                  <a:lnTo>
                    <a:pt x="4849" y="522"/>
                  </a:lnTo>
                  <a:lnTo>
                    <a:pt x="4708" y="367"/>
                  </a:lnTo>
                  <a:lnTo>
                    <a:pt x="4539" y="226"/>
                  </a:lnTo>
                  <a:lnTo>
                    <a:pt x="4369" y="127"/>
                  </a:lnTo>
                  <a:lnTo>
                    <a:pt x="4186" y="57"/>
                  </a:lnTo>
                  <a:lnTo>
                    <a:pt x="4003" y="15"/>
                  </a:lnTo>
                  <a:lnTo>
                    <a:pt x="3806" y="1"/>
                  </a:lnTo>
                  <a:close/>
                </a:path>
              </a:pathLst>
            </a:custGeom>
            <a:solidFill>
              <a:srgbClr val="FE8E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8" name="Google Shape;1938;p38">
              <a:extLst>
                <a:ext uri="{FF2B5EF4-FFF2-40B4-BE49-F238E27FC236}">
                  <a16:creationId xmlns:a16="http://schemas.microsoft.com/office/drawing/2014/main" id="{3D7EB40D-E557-E121-7CDB-CB1FAB7C40A4}"/>
                </a:ext>
              </a:extLst>
            </p:cNvPr>
            <p:cNvSpPr/>
            <p:nvPr/>
          </p:nvSpPr>
          <p:spPr>
            <a:xfrm>
              <a:off x="7335052" y="2791116"/>
              <a:ext cx="277058" cy="382376"/>
            </a:xfrm>
            <a:custGeom>
              <a:avLst/>
              <a:gdLst/>
              <a:ahLst/>
              <a:cxnLst/>
              <a:rect l="l" t="t" r="r" b="b"/>
              <a:pathLst>
                <a:path w="10457" h="14432" extrusionOk="0">
                  <a:moveTo>
                    <a:pt x="1325" y="1"/>
                  </a:moveTo>
                  <a:lnTo>
                    <a:pt x="1212" y="15"/>
                  </a:lnTo>
                  <a:lnTo>
                    <a:pt x="1085" y="29"/>
                  </a:lnTo>
                  <a:lnTo>
                    <a:pt x="987" y="57"/>
                  </a:lnTo>
                  <a:lnTo>
                    <a:pt x="888" y="86"/>
                  </a:lnTo>
                  <a:lnTo>
                    <a:pt x="789" y="128"/>
                  </a:lnTo>
                  <a:lnTo>
                    <a:pt x="705" y="184"/>
                  </a:lnTo>
                  <a:lnTo>
                    <a:pt x="620" y="241"/>
                  </a:lnTo>
                  <a:lnTo>
                    <a:pt x="550" y="311"/>
                  </a:lnTo>
                  <a:lnTo>
                    <a:pt x="479" y="381"/>
                  </a:lnTo>
                  <a:lnTo>
                    <a:pt x="409" y="466"/>
                  </a:lnTo>
                  <a:lnTo>
                    <a:pt x="296" y="649"/>
                  </a:lnTo>
                  <a:lnTo>
                    <a:pt x="212" y="861"/>
                  </a:lnTo>
                  <a:lnTo>
                    <a:pt x="141" y="1086"/>
                  </a:lnTo>
                  <a:lnTo>
                    <a:pt x="85" y="1340"/>
                  </a:lnTo>
                  <a:lnTo>
                    <a:pt x="43" y="1607"/>
                  </a:lnTo>
                  <a:lnTo>
                    <a:pt x="14" y="1903"/>
                  </a:lnTo>
                  <a:lnTo>
                    <a:pt x="0" y="2199"/>
                  </a:lnTo>
                  <a:lnTo>
                    <a:pt x="0" y="2509"/>
                  </a:lnTo>
                  <a:lnTo>
                    <a:pt x="14" y="2834"/>
                  </a:lnTo>
                  <a:lnTo>
                    <a:pt x="57" y="3496"/>
                  </a:lnTo>
                  <a:lnTo>
                    <a:pt x="127" y="4158"/>
                  </a:lnTo>
                  <a:lnTo>
                    <a:pt x="212" y="4806"/>
                  </a:lnTo>
                  <a:lnTo>
                    <a:pt x="296" y="5426"/>
                  </a:lnTo>
                  <a:lnTo>
                    <a:pt x="508" y="6977"/>
                  </a:lnTo>
                  <a:lnTo>
                    <a:pt x="705" y="8541"/>
                  </a:lnTo>
                  <a:lnTo>
                    <a:pt x="1057" y="11444"/>
                  </a:lnTo>
                  <a:lnTo>
                    <a:pt x="1409" y="14431"/>
                  </a:lnTo>
                  <a:lnTo>
                    <a:pt x="10457" y="12233"/>
                  </a:lnTo>
                  <a:lnTo>
                    <a:pt x="10372" y="11909"/>
                  </a:lnTo>
                  <a:lnTo>
                    <a:pt x="10076" y="11021"/>
                  </a:lnTo>
                  <a:lnTo>
                    <a:pt x="9879" y="10415"/>
                  </a:lnTo>
                  <a:lnTo>
                    <a:pt x="9639" y="9725"/>
                  </a:lnTo>
                  <a:lnTo>
                    <a:pt x="9357" y="8978"/>
                  </a:lnTo>
                  <a:lnTo>
                    <a:pt x="9033" y="8174"/>
                  </a:lnTo>
                  <a:lnTo>
                    <a:pt x="8681" y="7357"/>
                  </a:lnTo>
                  <a:lnTo>
                    <a:pt x="8300" y="6512"/>
                  </a:lnTo>
                  <a:lnTo>
                    <a:pt x="8103" y="6103"/>
                  </a:lnTo>
                  <a:lnTo>
                    <a:pt x="7892" y="5694"/>
                  </a:lnTo>
                  <a:lnTo>
                    <a:pt x="7680" y="5286"/>
                  </a:lnTo>
                  <a:lnTo>
                    <a:pt x="7455" y="4891"/>
                  </a:lnTo>
                  <a:lnTo>
                    <a:pt x="7229" y="4510"/>
                  </a:lnTo>
                  <a:lnTo>
                    <a:pt x="6990" y="4144"/>
                  </a:lnTo>
                  <a:lnTo>
                    <a:pt x="6750" y="3778"/>
                  </a:lnTo>
                  <a:lnTo>
                    <a:pt x="6511" y="3454"/>
                  </a:lnTo>
                  <a:lnTo>
                    <a:pt x="6257" y="3129"/>
                  </a:lnTo>
                  <a:lnTo>
                    <a:pt x="6003" y="2848"/>
                  </a:lnTo>
                  <a:lnTo>
                    <a:pt x="5750" y="2580"/>
                  </a:lnTo>
                  <a:lnTo>
                    <a:pt x="5482" y="2340"/>
                  </a:lnTo>
                  <a:lnTo>
                    <a:pt x="4904" y="1861"/>
                  </a:lnTo>
                  <a:lnTo>
                    <a:pt x="4355" y="1452"/>
                  </a:lnTo>
                  <a:lnTo>
                    <a:pt x="3847" y="1086"/>
                  </a:lnTo>
                  <a:lnTo>
                    <a:pt x="3382" y="790"/>
                  </a:lnTo>
                  <a:lnTo>
                    <a:pt x="2960" y="536"/>
                  </a:lnTo>
                  <a:lnTo>
                    <a:pt x="2565" y="339"/>
                  </a:lnTo>
                  <a:lnTo>
                    <a:pt x="2213" y="184"/>
                  </a:lnTo>
                  <a:lnTo>
                    <a:pt x="1889" y="86"/>
                  </a:lnTo>
                  <a:lnTo>
                    <a:pt x="1734" y="43"/>
                  </a:lnTo>
                  <a:lnTo>
                    <a:pt x="1593" y="29"/>
                  </a:lnTo>
                  <a:lnTo>
                    <a:pt x="1452" y="15"/>
                  </a:lnTo>
                  <a:lnTo>
                    <a:pt x="1325"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369" name="Google Shape;1940;p38">
            <a:extLst>
              <a:ext uri="{FF2B5EF4-FFF2-40B4-BE49-F238E27FC236}">
                <a16:creationId xmlns:a16="http://schemas.microsoft.com/office/drawing/2014/main" id="{CF176684-19BE-DFF3-21BE-FF7483858442}"/>
              </a:ext>
            </a:extLst>
          </p:cNvPr>
          <p:cNvSpPr/>
          <p:nvPr/>
        </p:nvSpPr>
        <p:spPr>
          <a:xfrm>
            <a:off x="1337483" y="1384655"/>
            <a:ext cx="4181005" cy="610347"/>
          </a:xfrm>
          <a:prstGeom prst="roundRect">
            <a:avLst>
              <a:gd name="adj" fmla="val 16667"/>
            </a:avLst>
          </a:prstGeom>
          <a:solidFill>
            <a:srgbClr val="5492C4"/>
          </a:solidFill>
          <a:ln>
            <a:noFill/>
          </a:ln>
        </p:spPr>
        <p:txBody>
          <a:bodyPr spcFirstLastPara="1" wrap="square" lIns="91425" tIns="91425" rIns="91425" bIns="91425" anchor="ctr" anchorCtr="0">
            <a:noAutofit/>
          </a:bodyPr>
          <a:lstStyle/>
          <a:p>
            <a:pPr algn="ctr">
              <a:buClrTx/>
              <a:buFontTx/>
              <a:buNone/>
              <a:defRPr/>
            </a:pPr>
            <a:r>
              <a:rPr lang="en-US" sz="2800" b="1" i="1">
                <a:solidFill>
                  <a:schemeClr val="accent5"/>
                </a:solidFill>
                <a:latin typeface="Times New Roman" panose="02020603050405020304" pitchFamily="18" charset="0"/>
                <a:cs typeface="Times New Roman" panose="02020603050405020304" pitchFamily="18" charset="0"/>
              </a:rPr>
              <a:t>Những lí lẽ được đưa ra</a:t>
            </a:r>
            <a:endParaRPr sz="4400" b="1" i="1">
              <a:solidFill>
                <a:schemeClr val="accent5"/>
              </a:solidFill>
              <a:latin typeface="Times New Roman" panose="02020603050405020304" pitchFamily="18" charset="0"/>
              <a:ea typeface="Fira Sans Extra Condensed"/>
              <a:cs typeface="Times New Roman" panose="02020603050405020304" pitchFamily="18" charset="0"/>
              <a:sym typeface="Fira Sans Extra Condensed"/>
            </a:endParaRPr>
          </a:p>
        </p:txBody>
      </p:sp>
      <p:sp>
        <p:nvSpPr>
          <p:cNvPr id="1370" name="Google Shape;1941;p38">
            <a:extLst>
              <a:ext uri="{FF2B5EF4-FFF2-40B4-BE49-F238E27FC236}">
                <a16:creationId xmlns:a16="http://schemas.microsoft.com/office/drawing/2014/main" id="{3D61268A-B09D-ECBE-143A-534CE49A48FF}"/>
              </a:ext>
            </a:extLst>
          </p:cNvPr>
          <p:cNvSpPr txBox="1"/>
          <p:nvPr/>
        </p:nvSpPr>
        <p:spPr>
          <a:xfrm>
            <a:off x="1010504" y="1935835"/>
            <a:ext cx="5002464" cy="1062000"/>
          </a:xfrm>
          <a:prstGeom prst="rect">
            <a:avLst/>
          </a:prstGeom>
          <a:noFill/>
          <a:ln>
            <a:noFill/>
          </a:ln>
        </p:spPr>
        <p:txBody>
          <a:bodyPr spcFirstLastPara="1" wrap="square" lIns="91425" tIns="91425" rIns="91425" bIns="91425" anchor="t" anchorCtr="0">
            <a:noAutofit/>
          </a:bodyPr>
          <a:lstStyle/>
          <a:p>
            <a:pPr algn="just"/>
            <a:r>
              <a:rPr lang="en-US" sz="2200">
                <a:latin typeface="Times New Roman" panose="02020603050405020304" pitchFamily="18" charset="0"/>
                <a:cs typeface="Times New Roman" panose="02020603050405020304" pitchFamily="18" charset="0"/>
              </a:rPr>
              <a:t>Người ta vẫn đọc sách ngay khi các phương tiện nghe nhìn phát triển bởi sự kì diệu của chữ trên trang asách (hàm chứa văn hóa của một dân tọc, mang hồn thiêng của đất nước, kích thích trí tưởng tượng, khơi gợi tư duy hồi đáp, phản biện,…)</a:t>
            </a:r>
          </a:p>
        </p:txBody>
      </p:sp>
      <p:sp>
        <p:nvSpPr>
          <p:cNvPr id="1371" name="Google Shape;1942;p38">
            <a:extLst>
              <a:ext uri="{FF2B5EF4-FFF2-40B4-BE49-F238E27FC236}">
                <a16:creationId xmlns:a16="http://schemas.microsoft.com/office/drawing/2014/main" id="{F3A8D5BC-F501-2D47-4831-72858FE05282}"/>
              </a:ext>
            </a:extLst>
          </p:cNvPr>
          <p:cNvSpPr/>
          <p:nvPr/>
        </p:nvSpPr>
        <p:spPr>
          <a:xfrm>
            <a:off x="3187997" y="4114775"/>
            <a:ext cx="364453" cy="36941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386871899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291"/>
                                        </p:tgtEl>
                                        <p:attrNameLst>
                                          <p:attrName>style.visibility</p:attrName>
                                        </p:attrNameLst>
                                      </p:cBhvr>
                                      <p:to>
                                        <p:strVal val="visible"/>
                                      </p:to>
                                    </p:set>
                                    <p:animEffect transition="in" filter="barn(inVertical)">
                                      <p:cBhvr>
                                        <p:cTn id="7" dur="500"/>
                                        <p:tgtEl>
                                          <p:spTgt spid="1291"/>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369"/>
                                        </p:tgtEl>
                                        <p:attrNameLst>
                                          <p:attrName>style.visibility</p:attrName>
                                        </p:attrNameLst>
                                      </p:cBhvr>
                                      <p:to>
                                        <p:strVal val="visible"/>
                                      </p:to>
                                    </p:set>
                                    <p:animEffect transition="in" filter="barn(inVertical)">
                                      <p:cBhvr>
                                        <p:cTn id="12" dur="500"/>
                                        <p:tgtEl>
                                          <p:spTgt spid="1369"/>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1371"/>
                                        </p:tgtEl>
                                        <p:attrNameLst>
                                          <p:attrName>style.visibility</p:attrName>
                                        </p:attrNameLst>
                                      </p:cBhvr>
                                      <p:to>
                                        <p:strVal val="visible"/>
                                      </p:to>
                                    </p:set>
                                    <p:animEffect transition="in" filter="barn(inVertical)">
                                      <p:cBhvr>
                                        <p:cTn id="15" dur="500"/>
                                        <p:tgtEl>
                                          <p:spTgt spid="1371"/>
                                        </p:tgtEl>
                                      </p:cBhvr>
                                    </p:animEffect>
                                  </p:childTnLst>
                                </p:cTn>
                              </p:par>
                              <p:par>
                                <p:cTn id="16" presetID="16" presetClass="entr" presetSubtype="21" fill="hold" nodeType="with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barn(inVertical)">
                                      <p:cBhvr>
                                        <p:cTn id="18" dur="500"/>
                                        <p:tgtEl>
                                          <p:spTgt spid="2"/>
                                        </p:tgtEl>
                                      </p:cBhvr>
                                    </p:animEffect>
                                  </p:childTnLst>
                                </p:cTn>
                              </p:par>
                            </p:childTnLst>
                          </p:cTn>
                        </p:par>
                      </p:childTnLst>
                    </p:cTn>
                  </p:par>
                  <p:par>
                    <p:cTn id="19" fill="hold">
                      <p:stCondLst>
                        <p:cond delay="indefinite"/>
                      </p:stCondLst>
                      <p:childTnLst>
                        <p:par>
                          <p:cTn id="20" fill="hold">
                            <p:stCondLst>
                              <p:cond delay="0"/>
                            </p:stCondLst>
                            <p:childTnLst>
                              <p:par>
                                <p:cTn id="21" presetID="42" presetClass="entr" presetSubtype="0" fill="hold" grpId="0" nodeType="clickEffect">
                                  <p:stCondLst>
                                    <p:cond delay="0"/>
                                  </p:stCondLst>
                                  <p:childTnLst>
                                    <p:set>
                                      <p:cBhvr>
                                        <p:cTn id="22" dur="1" fill="hold">
                                          <p:stCondLst>
                                            <p:cond delay="0"/>
                                          </p:stCondLst>
                                        </p:cTn>
                                        <p:tgtEl>
                                          <p:spTgt spid="1370"/>
                                        </p:tgtEl>
                                        <p:attrNameLst>
                                          <p:attrName>style.visibility</p:attrName>
                                        </p:attrNameLst>
                                      </p:cBhvr>
                                      <p:to>
                                        <p:strVal val="visible"/>
                                      </p:to>
                                    </p:set>
                                    <p:animEffect transition="in" filter="fade">
                                      <p:cBhvr>
                                        <p:cTn id="23" dur="1000"/>
                                        <p:tgtEl>
                                          <p:spTgt spid="1370"/>
                                        </p:tgtEl>
                                      </p:cBhvr>
                                    </p:animEffect>
                                    <p:anim calcmode="lin" valueType="num">
                                      <p:cBhvr>
                                        <p:cTn id="24" dur="1000" fill="hold"/>
                                        <p:tgtEl>
                                          <p:spTgt spid="1370"/>
                                        </p:tgtEl>
                                        <p:attrNameLst>
                                          <p:attrName>ppt_x</p:attrName>
                                        </p:attrNameLst>
                                      </p:cBhvr>
                                      <p:tavLst>
                                        <p:tav tm="0">
                                          <p:val>
                                            <p:strVal val="#ppt_x"/>
                                          </p:val>
                                        </p:tav>
                                        <p:tav tm="100000">
                                          <p:val>
                                            <p:strVal val="#ppt_x"/>
                                          </p:val>
                                        </p:tav>
                                      </p:tavLst>
                                    </p:anim>
                                    <p:anim calcmode="lin" valueType="num">
                                      <p:cBhvr>
                                        <p:cTn id="25" dur="1000" fill="hold"/>
                                        <p:tgtEl>
                                          <p:spTgt spid="137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9" grpId="0" animBg="1"/>
      <p:bldP spid="1370" grpId="0"/>
      <p:bldP spid="1371"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sz="3200" b="1">
                <a:latin typeface="Times New Roman" panose="02020603050405020304" pitchFamily="18" charset="0"/>
                <a:cs typeface="Times New Roman" panose="02020603050405020304" pitchFamily="18" charset="0"/>
              </a:rPr>
              <a:t>4. Lí lẽ, bằng chứng</a:t>
            </a: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EB911883-DE28-73B4-C5AB-6CBE7AAC10E4}"/>
              </a:ext>
            </a:extLst>
          </p:cNvPr>
          <p:cNvGrpSpPr/>
          <p:nvPr/>
        </p:nvGrpSpPr>
        <p:grpSpPr>
          <a:xfrm>
            <a:off x="7798526" y="4079733"/>
            <a:ext cx="1238937" cy="993580"/>
            <a:chOff x="0" y="2291150"/>
            <a:chExt cx="1962250" cy="1654224"/>
          </a:xfrm>
        </p:grpSpPr>
        <p:grpSp>
          <p:nvGrpSpPr>
            <p:cNvPr id="56" name="Google Shape;1300;p52">
              <a:extLst>
                <a:ext uri="{FF2B5EF4-FFF2-40B4-BE49-F238E27FC236}">
                  <a16:creationId xmlns:a16="http://schemas.microsoft.com/office/drawing/2014/main" id="{1E3726E5-3618-6DD5-7BA8-181297481DA0}"/>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F9D7C914-BD51-62C6-B05A-B33566B3F2C7}"/>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7F527767-F625-E4E1-3ED7-AF9821C163C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FA82C91D-9137-BFCA-C6C8-3E8ECE37A55C}"/>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E2A62597-CC27-2328-495C-337954FA7D44}"/>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1391302F-E9E4-6988-B965-D7817D611B1D}"/>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F2F0BA8B-F751-4337-A0AD-8E62BAE99837}"/>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3600BC60-C50C-BAC8-75E3-82AA1FFFDEF2}"/>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71C9CD8B-C345-7E75-E1E2-3D3270AD524F}"/>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A62755C0-3CCA-3265-3A7E-6905C2435A4A}"/>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8C323048-1921-ECB2-EAA7-FF664ECE798A}"/>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28800A37-409B-E1A9-B062-08D164BFB430}"/>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1908E444-868F-7125-88AE-9AED66B25A02}"/>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A4B74EF6-C68A-8041-A04E-29FC9DB4B15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676E7A2C-0135-C150-61B7-AC270599E443}"/>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AFE0390B-4C8E-B1B7-0D8D-EF943064B309}"/>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74EE714A-87FE-FFE1-1195-FB7EC64B55E3}"/>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CBA62499-E100-5BCB-28CB-8DFC582B0195}"/>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0E919918-58F0-8909-7819-5630B8C294D1}"/>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ADD83781-66AF-2F01-1404-83333529EB99}"/>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A2EC6F27-D580-E323-F44B-5EE47D859960}"/>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A2044E36-CCA9-9A89-3658-8D5B7A6BBB72}"/>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C7B5E34B-3FBE-D1E2-C472-F4B6376DBAF5}"/>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D78F443E-CBDF-3828-FA6B-7623D1D18975}"/>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43DDD844-96C2-1471-29A8-9D42881D053C}"/>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E430F2DD-68DF-1BBC-99F5-94BD94B71D3C}"/>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9B573F5B-E7A8-6FD8-3C80-50C2E5792D77}"/>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16E35578-126F-7194-C770-E8CD0EBB20AF}"/>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99779505-F7C9-2A5C-1E4A-4ED7840D5E6E}"/>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BA1BF56A-F101-76DA-1BFC-5D4867A61E7D}"/>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C9E55FB2-5DA9-9F2F-2AF9-6B87AE37C620}"/>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530C1159-59D5-8DBD-DB6F-707E14C91C0F}"/>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2580D94-F6A5-DE31-A096-F3DB4DBE8930}"/>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19E0810A-73C1-F193-282A-A2AEE0A04C0F}"/>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D263033-B5A5-249E-9785-6A0F50947538}"/>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DD92A7A1-FF4D-A000-6778-A487FD2C36C5}"/>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C5EACE45-6330-45D9-8805-69E9A336DB28}"/>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8BA53FB3-2B0E-22F7-0182-E6BEA48562E7}"/>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BC4F0B64-0564-A61E-1253-A5552172265A}"/>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AB1E03FF-5BE8-2E73-72BF-1F4AF90B670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F4B55AE4-1681-F52B-068C-9674B31D191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87377756-A8F0-C606-92F3-B56B804B34C7}"/>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B922DD6-C836-29F0-4EBC-AD3C224C660A}"/>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D416B4FD-CEE6-DA72-4A00-7FD808F8679C}"/>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E9351DB4-9B99-C250-C037-3A0D51ABC30B}"/>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9079D00C-6323-6CB3-9494-C6E2A426E1B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A62D4BF8-6978-C6CA-5DF7-CFE1CF318B4A}"/>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A76BD91C-3475-269F-1509-EF7C935969A6}"/>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6F505B35-50A6-E8E5-80C5-FA72E15836DB}"/>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A7A1AF33-C450-746D-9D7D-E1630F97785B}"/>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63ECBC10-51AD-63BD-FD13-1D48E4CCA392}"/>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712E2583-AECA-46CE-68D8-2420DAA91C65}"/>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6CA495B7-A56B-457F-F5FC-E358C1908807}"/>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2906676A-9B15-B793-D51D-EC7A47209D49}"/>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8E129CF8-D6E7-4D5E-7E4F-B91072495194}"/>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552838E1-7C0A-FBE9-24C9-0D49E05B2575}"/>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C4877C85-DA13-2085-4908-D2CAFD997585}"/>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F3473193-D573-8176-7C95-BEB3AE021DDE}"/>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9DF18108-6ADE-B5F2-3AEF-ACFC7F8FF6CD}"/>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021B09F8-64E9-F46E-9561-53BE862C8C45}"/>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11BA593-F394-4150-4CA4-0ED2E9D83742}"/>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A7FEADC2-0152-E403-B449-CE502A6DDE3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6746F894-7EB1-5B02-89CB-C9B05BC4900C}"/>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FDA6DB6B-CBA7-10A0-7F32-9BEEB87E9A57}"/>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EEC1F5DF-ADB0-6B1E-2928-8AC5EB199A28}"/>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030F9FB9-6CE5-9812-A49C-63B28D6CFDC1}"/>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BC5446A2-2475-981A-3858-CA6A6A052DCE}"/>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E752C07E-9E64-0C7C-ADF7-B4AABEB0ACBC}"/>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39" name="Google Shape;2136;p40">
            <a:extLst>
              <a:ext uri="{FF2B5EF4-FFF2-40B4-BE49-F238E27FC236}">
                <a16:creationId xmlns:a16="http://schemas.microsoft.com/office/drawing/2014/main" id="{9595AC09-E2CB-E184-E766-5EC55E0220BF}"/>
              </a:ext>
            </a:extLst>
          </p:cNvPr>
          <p:cNvGrpSpPr/>
          <p:nvPr/>
        </p:nvGrpSpPr>
        <p:grpSpPr>
          <a:xfrm>
            <a:off x="2889705" y="1418849"/>
            <a:ext cx="5588661" cy="627300"/>
            <a:chOff x="3233738" y="1396088"/>
            <a:chExt cx="5588661" cy="627300"/>
          </a:xfrm>
        </p:grpSpPr>
        <p:sp>
          <p:nvSpPr>
            <p:cNvPr id="1340" name="Google Shape;2137;p40">
              <a:extLst>
                <a:ext uri="{FF2B5EF4-FFF2-40B4-BE49-F238E27FC236}">
                  <a16:creationId xmlns:a16="http://schemas.microsoft.com/office/drawing/2014/main" id="{5062D632-51E3-5083-A64E-2DE7A96ABB83}"/>
                </a:ext>
              </a:extLst>
            </p:cNvPr>
            <p:cNvSpPr/>
            <p:nvPr/>
          </p:nvSpPr>
          <p:spPr>
            <a:xfrm>
              <a:off x="3233738" y="1396088"/>
              <a:ext cx="627300" cy="627300"/>
            </a:xfrm>
            <a:prstGeom prst="ellipse">
              <a:avLst/>
            </a:prstGeom>
            <a:solidFill>
              <a:srgbClr val="ED7341"/>
            </a:solidFill>
            <a:ln>
              <a:noFill/>
            </a:ln>
          </p:spPr>
          <p:txBody>
            <a:bodyPr spcFirstLastPara="1" wrap="square" lIns="91425" tIns="91425" rIns="91425" bIns="91425" anchor="ctr" anchorCtr="0">
              <a:noAutofit/>
            </a:bodyPr>
            <a:lstStyle/>
            <a:p>
              <a:pPr algn="ctr">
                <a:buClrTx/>
                <a:buFontTx/>
                <a:buNone/>
                <a:defRPr/>
              </a:pPr>
              <a:r>
                <a:rPr lang="fr" sz="2000" b="1">
                  <a:solidFill>
                    <a:srgbClr val="FFFFFF"/>
                  </a:solidFill>
                  <a:latin typeface="Fira Sans Extra Condensed"/>
                  <a:ea typeface="Fira Sans Extra Condensed"/>
                  <a:cs typeface="Fira Sans Extra Condensed"/>
                  <a:sym typeface="Fira Sans Extra Condensed"/>
                </a:rPr>
                <a:t>01</a:t>
              </a:r>
              <a:endParaRPr sz="2000" b="1">
                <a:solidFill>
                  <a:srgbClr val="FFFFFF"/>
                </a:solidFill>
                <a:latin typeface="Fira Sans Extra Condensed"/>
                <a:ea typeface="Fira Sans Extra Condensed"/>
                <a:cs typeface="Fira Sans Extra Condensed"/>
                <a:sym typeface="Fira Sans Extra Condensed"/>
              </a:endParaRPr>
            </a:p>
          </p:txBody>
        </p:sp>
        <p:sp>
          <p:nvSpPr>
            <p:cNvPr id="1341" name="Google Shape;2139;p40">
              <a:extLst>
                <a:ext uri="{FF2B5EF4-FFF2-40B4-BE49-F238E27FC236}">
                  <a16:creationId xmlns:a16="http://schemas.microsoft.com/office/drawing/2014/main" id="{BA2F45D8-84D6-A2E1-4E10-5377780129B4}"/>
                </a:ext>
              </a:extLst>
            </p:cNvPr>
            <p:cNvSpPr txBox="1"/>
            <p:nvPr/>
          </p:nvSpPr>
          <p:spPr>
            <a:xfrm>
              <a:off x="4019356" y="1564852"/>
              <a:ext cx="4803043" cy="331800"/>
            </a:xfrm>
            <a:prstGeom prst="rect">
              <a:avLst/>
            </a:prstGeom>
            <a:noFill/>
            <a:ln>
              <a:noFill/>
            </a:ln>
          </p:spPr>
          <p:txBody>
            <a:bodyPr spcFirstLastPara="1" wrap="square" lIns="91425" tIns="91425" rIns="91425" bIns="91425" anchor="ctr" anchorCtr="0">
              <a:noAutofit/>
            </a:bodyPr>
            <a:lstStyle/>
            <a:p>
              <a:pPr>
                <a:buClrTx/>
                <a:buFontTx/>
                <a:buNone/>
                <a:defRPr/>
              </a:pPr>
              <a:r>
                <a:rPr lang="en-US" sz="2400">
                  <a:effectLst/>
                  <a:latin typeface="Times New Roman" panose="02020603050405020304" pitchFamily="18" charset="0"/>
                  <a:ea typeface="Calibri" panose="020F0502020204030204" pitchFamily="34" charset="0"/>
                </a:rPr>
                <a:t>Sách chỉ là giấy và mực mà chứa cả thế giới, phơi bày cả bí ẩn của vũ trụ cũng như xã hội con người</a:t>
              </a:r>
              <a:endParaRPr sz="2800" b="1">
                <a:solidFill>
                  <a:sysClr val="windowText" lastClr="000000"/>
                </a:solidFill>
                <a:latin typeface="Fira Sans Extra Condensed"/>
                <a:ea typeface="Fira Sans Extra Condensed"/>
                <a:cs typeface="Fira Sans Extra Condensed"/>
                <a:sym typeface="Fira Sans Extra Condensed"/>
              </a:endParaRPr>
            </a:p>
          </p:txBody>
        </p:sp>
      </p:grpSp>
      <p:grpSp>
        <p:nvGrpSpPr>
          <p:cNvPr id="1342" name="Google Shape;2141;p40">
            <a:extLst>
              <a:ext uri="{FF2B5EF4-FFF2-40B4-BE49-F238E27FC236}">
                <a16:creationId xmlns:a16="http://schemas.microsoft.com/office/drawing/2014/main" id="{875084B1-34AC-2D55-9116-D10B8E999DE4}"/>
              </a:ext>
            </a:extLst>
          </p:cNvPr>
          <p:cNvGrpSpPr/>
          <p:nvPr/>
        </p:nvGrpSpPr>
        <p:grpSpPr>
          <a:xfrm>
            <a:off x="2889705" y="2637552"/>
            <a:ext cx="5611214" cy="627300"/>
            <a:chOff x="3233738" y="2614791"/>
            <a:chExt cx="5611214" cy="627300"/>
          </a:xfrm>
        </p:grpSpPr>
        <p:sp>
          <p:nvSpPr>
            <p:cNvPr id="1343" name="Google Shape;2142;p40">
              <a:extLst>
                <a:ext uri="{FF2B5EF4-FFF2-40B4-BE49-F238E27FC236}">
                  <a16:creationId xmlns:a16="http://schemas.microsoft.com/office/drawing/2014/main" id="{8D2CC844-BC04-96C0-2087-2D0C4F3B63EE}"/>
                </a:ext>
              </a:extLst>
            </p:cNvPr>
            <p:cNvSpPr/>
            <p:nvPr/>
          </p:nvSpPr>
          <p:spPr>
            <a:xfrm>
              <a:off x="3233738" y="2614791"/>
              <a:ext cx="627300" cy="627300"/>
            </a:xfrm>
            <a:prstGeom prst="ellipse">
              <a:avLst/>
            </a:prstGeom>
            <a:solidFill>
              <a:srgbClr val="E76C5F"/>
            </a:solidFill>
            <a:ln>
              <a:noFill/>
            </a:ln>
          </p:spPr>
          <p:txBody>
            <a:bodyPr spcFirstLastPara="1" wrap="square" lIns="91425" tIns="91425" rIns="91425" bIns="91425" anchor="ctr" anchorCtr="0">
              <a:noAutofit/>
            </a:bodyPr>
            <a:lstStyle/>
            <a:p>
              <a:pPr algn="ctr">
                <a:buClrTx/>
                <a:buFontTx/>
                <a:buNone/>
                <a:defRPr/>
              </a:pPr>
              <a:r>
                <a:rPr lang="fr" sz="2000" b="1">
                  <a:solidFill>
                    <a:srgbClr val="FFFFFF"/>
                  </a:solidFill>
                  <a:latin typeface="Fira Sans Extra Condensed"/>
                  <a:ea typeface="Fira Sans Extra Condensed"/>
                  <a:cs typeface="Fira Sans Extra Condensed"/>
                  <a:sym typeface="Fira Sans Extra Condensed"/>
                </a:rPr>
                <a:t>02</a:t>
              </a:r>
              <a:endParaRPr sz="2000" b="1">
                <a:solidFill>
                  <a:srgbClr val="FFFFFF"/>
                </a:solidFill>
                <a:latin typeface="Fira Sans Extra Condensed"/>
                <a:ea typeface="Fira Sans Extra Condensed"/>
                <a:cs typeface="Fira Sans Extra Condensed"/>
                <a:sym typeface="Fira Sans Extra Condensed"/>
              </a:endParaRPr>
            </a:p>
          </p:txBody>
        </p:sp>
        <p:sp>
          <p:nvSpPr>
            <p:cNvPr id="1344" name="Google Shape;2144;p40">
              <a:extLst>
                <a:ext uri="{FF2B5EF4-FFF2-40B4-BE49-F238E27FC236}">
                  <a16:creationId xmlns:a16="http://schemas.microsoft.com/office/drawing/2014/main" id="{0F14A776-77F2-9997-63B2-535EB0D7845B}"/>
                </a:ext>
              </a:extLst>
            </p:cNvPr>
            <p:cNvSpPr txBox="1"/>
            <p:nvPr/>
          </p:nvSpPr>
          <p:spPr>
            <a:xfrm>
              <a:off x="4041910" y="2869406"/>
              <a:ext cx="4803042" cy="331800"/>
            </a:xfrm>
            <a:prstGeom prst="rect">
              <a:avLst/>
            </a:prstGeom>
            <a:noFill/>
            <a:ln>
              <a:noFill/>
            </a:ln>
          </p:spPr>
          <p:txBody>
            <a:bodyPr spcFirstLastPara="1" wrap="square" lIns="91425" tIns="91425" rIns="91425" bIns="91425" anchor="ctr" anchorCtr="0">
              <a:noAutofit/>
            </a:bodyPr>
            <a:lstStyle/>
            <a:p>
              <a:pPr algn="just">
                <a:spcAft>
                  <a:spcPts val="1000"/>
                </a:spcAft>
              </a:pPr>
              <a:r>
                <a:rPr lang="en-US" sz="2400">
                  <a:latin typeface="Times New Roman" panose="02020603050405020304" pitchFamily="18" charset="0"/>
                  <a:ea typeface="Calibri" panose="020F0502020204030204" pitchFamily="34" charset="0"/>
                  <a:cs typeface="Times New Roman" panose="02020603050405020304" pitchFamily="18" charset="0"/>
                </a:rPr>
                <a:t>N</a:t>
              </a:r>
              <a:r>
                <a:rPr lang="en-US" sz="2400">
                  <a:effectLst/>
                  <a:latin typeface="Times New Roman" panose="02020603050405020304" pitchFamily="18" charset="0"/>
                  <a:ea typeface="Calibri" panose="020F0502020204030204" pitchFamily="34" charset="0"/>
                  <a:cs typeface="Times New Roman" panose="02020603050405020304" pitchFamily="18" charset="0"/>
                </a:rPr>
                <a:t>hờ đọc sách, ta hiểu đời, hiểu người, hiểu chính mình; </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grpSp>
      <p:grpSp>
        <p:nvGrpSpPr>
          <p:cNvPr id="1345" name="Google Shape;2146;p40">
            <a:extLst>
              <a:ext uri="{FF2B5EF4-FFF2-40B4-BE49-F238E27FC236}">
                <a16:creationId xmlns:a16="http://schemas.microsoft.com/office/drawing/2014/main" id="{9F26084A-078B-67E1-5A33-AAF44F195DF5}"/>
              </a:ext>
            </a:extLst>
          </p:cNvPr>
          <p:cNvGrpSpPr/>
          <p:nvPr/>
        </p:nvGrpSpPr>
        <p:grpSpPr>
          <a:xfrm>
            <a:off x="2889705" y="3856311"/>
            <a:ext cx="5459082" cy="627300"/>
            <a:chOff x="3233738" y="3833550"/>
            <a:chExt cx="5459082" cy="627300"/>
          </a:xfrm>
        </p:grpSpPr>
        <p:sp>
          <p:nvSpPr>
            <p:cNvPr id="1346" name="Google Shape;2147;p40">
              <a:extLst>
                <a:ext uri="{FF2B5EF4-FFF2-40B4-BE49-F238E27FC236}">
                  <a16:creationId xmlns:a16="http://schemas.microsoft.com/office/drawing/2014/main" id="{7DB21FD9-40A7-A2AF-300A-56F865DC0533}"/>
                </a:ext>
              </a:extLst>
            </p:cNvPr>
            <p:cNvSpPr/>
            <p:nvPr/>
          </p:nvSpPr>
          <p:spPr>
            <a:xfrm>
              <a:off x="3233738" y="3833550"/>
              <a:ext cx="627300" cy="627300"/>
            </a:xfrm>
            <a:prstGeom prst="ellipse">
              <a:avLst/>
            </a:prstGeom>
            <a:solidFill>
              <a:srgbClr val="F3D676"/>
            </a:solidFill>
            <a:ln>
              <a:noFill/>
            </a:ln>
          </p:spPr>
          <p:txBody>
            <a:bodyPr spcFirstLastPara="1" wrap="square" lIns="91425" tIns="91425" rIns="91425" bIns="91425" anchor="ctr" anchorCtr="0">
              <a:noAutofit/>
            </a:bodyPr>
            <a:lstStyle/>
            <a:p>
              <a:pPr algn="ctr">
                <a:buClrTx/>
                <a:buFontTx/>
                <a:buNone/>
                <a:defRPr/>
              </a:pPr>
              <a:r>
                <a:rPr lang="fr" sz="2000" b="1">
                  <a:solidFill>
                    <a:schemeClr val="accent4"/>
                  </a:solidFill>
                  <a:latin typeface="Fira Sans Extra Condensed"/>
                  <a:ea typeface="Fira Sans Extra Condensed"/>
                  <a:cs typeface="Fira Sans Extra Condensed"/>
                  <a:sym typeface="Fira Sans Extra Condensed"/>
                </a:rPr>
                <a:t>03</a:t>
              </a:r>
              <a:endParaRPr sz="2000" b="1">
                <a:solidFill>
                  <a:schemeClr val="accent4"/>
                </a:solidFill>
                <a:latin typeface="Fira Sans Extra Condensed"/>
                <a:ea typeface="Fira Sans Extra Condensed"/>
                <a:cs typeface="Fira Sans Extra Condensed"/>
                <a:sym typeface="Fira Sans Extra Condensed"/>
              </a:endParaRPr>
            </a:p>
          </p:txBody>
        </p:sp>
        <p:sp>
          <p:nvSpPr>
            <p:cNvPr id="1347" name="Google Shape;2149;p40">
              <a:extLst>
                <a:ext uri="{FF2B5EF4-FFF2-40B4-BE49-F238E27FC236}">
                  <a16:creationId xmlns:a16="http://schemas.microsoft.com/office/drawing/2014/main" id="{863C4F52-02D8-6A1B-461C-C3D46AF5F3A0}"/>
                </a:ext>
              </a:extLst>
            </p:cNvPr>
            <p:cNvSpPr txBox="1"/>
            <p:nvPr/>
          </p:nvSpPr>
          <p:spPr>
            <a:xfrm>
              <a:off x="4003721" y="4056972"/>
              <a:ext cx="4689099" cy="331800"/>
            </a:xfrm>
            <a:prstGeom prst="rect">
              <a:avLst/>
            </a:prstGeom>
            <a:noFill/>
            <a:ln>
              <a:noFill/>
            </a:ln>
          </p:spPr>
          <p:txBody>
            <a:bodyPr spcFirstLastPara="1" wrap="square" lIns="91425" tIns="91425" rIns="91425" bIns="91425" anchor="ctr" anchorCtr="0">
              <a:noAutofit/>
            </a:bodyPr>
            <a:lstStyle/>
            <a:p>
              <a:pPr algn="just">
                <a:spcAft>
                  <a:spcPts val="1000"/>
                </a:spcAft>
              </a:pPr>
              <a:r>
                <a:rPr lang="en-US" sz="2400">
                  <a:effectLst/>
                  <a:latin typeface="Times New Roman" panose="02020603050405020304" pitchFamily="18" charset="0"/>
                  <a:ea typeface="Calibri" panose="020F0502020204030204" pitchFamily="34" charset="0"/>
                  <a:cs typeface="Times New Roman" panose="02020603050405020304" pitchFamily="18" charset="0"/>
                </a:rPr>
                <a:t>Đọc một cuốn sách hay như bị cuốn vào nỗi say mê, niềm khoái cảm;…</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grpSp>
      <p:cxnSp>
        <p:nvCxnSpPr>
          <p:cNvPr id="1348" name="Google Shape;2151;p40">
            <a:extLst>
              <a:ext uri="{FF2B5EF4-FFF2-40B4-BE49-F238E27FC236}">
                <a16:creationId xmlns:a16="http://schemas.microsoft.com/office/drawing/2014/main" id="{86FC12F4-6339-2805-58EA-D915D010BC3C}"/>
              </a:ext>
            </a:extLst>
          </p:cNvPr>
          <p:cNvCxnSpPr>
            <a:endCxn id="1340" idx="2"/>
          </p:cNvCxnSpPr>
          <p:nvPr/>
        </p:nvCxnSpPr>
        <p:spPr>
          <a:xfrm rot="10800000" flipH="1">
            <a:off x="1936355" y="1732611"/>
            <a:ext cx="953400" cy="1218600"/>
          </a:xfrm>
          <a:prstGeom prst="curvedConnector3">
            <a:avLst>
              <a:gd name="adj1" fmla="val 49997"/>
            </a:avLst>
          </a:prstGeom>
          <a:noFill/>
          <a:ln w="9525" cap="flat" cmpd="sng">
            <a:solidFill>
              <a:srgbClr val="666666"/>
            </a:solidFill>
            <a:prstDash val="solid"/>
            <a:round/>
            <a:headEnd type="none" w="med" len="med"/>
            <a:tailEnd type="none" w="med" len="med"/>
          </a:ln>
        </p:spPr>
      </p:cxnSp>
      <p:cxnSp>
        <p:nvCxnSpPr>
          <p:cNvPr id="1349" name="Google Shape;2152;p40">
            <a:extLst>
              <a:ext uri="{FF2B5EF4-FFF2-40B4-BE49-F238E27FC236}">
                <a16:creationId xmlns:a16="http://schemas.microsoft.com/office/drawing/2014/main" id="{093B6076-6347-CB47-BBE1-2724A5D3CDB3}"/>
              </a:ext>
            </a:extLst>
          </p:cNvPr>
          <p:cNvCxnSpPr>
            <a:endCxn id="1343" idx="2"/>
          </p:cNvCxnSpPr>
          <p:nvPr/>
        </p:nvCxnSpPr>
        <p:spPr>
          <a:xfrm>
            <a:off x="1936355" y="2951211"/>
            <a:ext cx="953400" cy="600"/>
          </a:xfrm>
          <a:prstGeom prst="curvedConnector3">
            <a:avLst>
              <a:gd name="adj1" fmla="val 49997"/>
            </a:avLst>
          </a:prstGeom>
          <a:noFill/>
          <a:ln w="9525" cap="flat" cmpd="sng">
            <a:solidFill>
              <a:srgbClr val="666666"/>
            </a:solidFill>
            <a:prstDash val="solid"/>
            <a:round/>
            <a:headEnd type="none" w="med" len="med"/>
            <a:tailEnd type="none" w="med" len="med"/>
          </a:ln>
        </p:spPr>
      </p:cxnSp>
      <p:cxnSp>
        <p:nvCxnSpPr>
          <p:cNvPr id="1350" name="Google Shape;2153;p40">
            <a:extLst>
              <a:ext uri="{FF2B5EF4-FFF2-40B4-BE49-F238E27FC236}">
                <a16:creationId xmlns:a16="http://schemas.microsoft.com/office/drawing/2014/main" id="{78C56275-64C6-8E44-E9D0-B36EBFD04644}"/>
              </a:ext>
            </a:extLst>
          </p:cNvPr>
          <p:cNvCxnSpPr>
            <a:endCxn id="1346" idx="2"/>
          </p:cNvCxnSpPr>
          <p:nvPr/>
        </p:nvCxnSpPr>
        <p:spPr>
          <a:xfrm>
            <a:off x="1936355" y="2951211"/>
            <a:ext cx="953400" cy="1218900"/>
          </a:xfrm>
          <a:prstGeom prst="curvedConnector3">
            <a:avLst>
              <a:gd name="adj1" fmla="val 49997"/>
            </a:avLst>
          </a:prstGeom>
          <a:noFill/>
          <a:ln w="9525" cap="flat" cmpd="sng">
            <a:solidFill>
              <a:srgbClr val="666666"/>
            </a:solidFill>
            <a:prstDash val="solid"/>
            <a:round/>
            <a:headEnd type="none" w="med" len="med"/>
            <a:tailEnd type="none" w="med" len="med"/>
          </a:ln>
        </p:spPr>
      </p:cxnSp>
      <p:grpSp>
        <p:nvGrpSpPr>
          <p:cNvPr id="1351" name="Google Shape;2133;p40">
            <a:extLst>
              <a:ext uri="{FF2B5EF4-FFF2-40B4-BE49-F238E27FC236}">
                <a16:creationId xmlns:a16="http://schemas.microsoft.com/office/drawing/2014/main" id="{B13232D1-02D5-0644-1BFF-5CCCEEE4C47D}"/>
              </a:ext>
            </a:extLst>
          </p:cNvPr>
          <p:cNvGrpSpPr/>
          <p:nvPr/>
        </p:nvGrpSpPr>
        <p:grpSpPr>
          <a:xfrm>
            <a:off x="275423" y="1229641"/>
            <a:ext cx="2324100" cy="3187100"/>
            <a:chOff x="457200" y="1544950"/>
            <a:chExt cx="2324100" cy="3187100"/>
          </a:xfrm>
        </p:grpSpPr>
        <p:sp>
          <p:nvSpPr>
            <p:cNvPr id="1352" name="Google Shape;2134;p40">
              <a:extLst>
                <a:ext uri="{FF2B5EF4-FFF2-40B4-BE49-F238E27FC236}">
                  <a16:creationId xmlns:a16="http://schemas.microsoft.com/office/drawing/2014/main" id="{B835185B-9610-5B6F-5346-AC620738D64B}"/>
                </a:ext>
              </a:extLst>
            </p:cNvPr>
            <p:cNvSpPr/>
            <p:nvPr/>
          </p:nvSpPr>
          <p:spPr>
            <a:xfrm>
              <a:off x="732597" y="1544950"/>
              <a:ext cx="1771500" cy="3187100"/>
            </a:xfrm>
            <a:prstGeom prst="roundRect">
              <a:avLst>
                <a:gd name="adj" fmla="val 8831"/>
              </a:avLst>
            </a:prstGeom>
            <a:solidFill>
              <a:srgbClr val="7AB848">
                <a:alpha val="12549"/>
              </a:srgbClr>
            </a:solidFill>
            <a:ln>
              <a:noFill/>
            </a:ln>
          </p:spPr>
          <p:txBody>
            <a:bodyPr spcFirstLastPara="1" wrap="square" lIns="91425" tIns="91425" rIns="91425" bIns="91425" anchor="ctr" anchorCtr="0">
              <a:noAutofit/>
            </a:bodyPr>
            <a:lstStyle/>
            <a:p>
              <a:pPr algn="ctr">
                <a:buClrTx/>
                <a:buFontTx/>
                <a:buNone/>
                <a:defRPr/>
              </a:pPr>
              <a:endParaRPr sz="1800">
                <a:solidFill>
                  <a:sysClr val="windowText" lastClr="000000"/>
                </a:solidFill>
                <a:latin typeface="Roboto"/>
                <a:ea typeface="Roboto"/>
                <a:cs typeface="Roboto"/>
                <a:sym typeface="Roboto"/>
              </a:endParaRPr>
            </a:p>
          </p:txBody>
        </p:sp>
        <p:sp>
          <p:nvSpPr>
            <p:cNvPr id="1353" name="Google Shape;2135;p40">
              <a:extLst>
                <a:ext uri="{FF2B5EF4-FFF2-40B4-BE49-F238E27FC236}">
                  <a16:creationId xmlns:a16="http://schemas.microsoft.com/office/drawing/2014/main" id="{5EC62C8C-EC8E-F35C-2DEB-110ADCBE5B40}"/>
                </a:ext>
              </a:extLst>
            </p:cNvPr>
            <p:cNvSpPr/>
            <p:nvPr/>
          </p:nvSpPr>
          <p:spPr>
            <a:xfrm>
              <a:off x="457200" y="1544950"/>
              <a:ext cx="2324100" cy="626698"/>
            </a:xfrm>
            <a:prstGeom prst="roundRect">
              <a:avLst>
                <a:gd name="adj" fmla="val 16667"/>
              </a:avLst>
            </a:prstGeom>
            <a:solidFill>
              <a:srgbClr val="5F4776"/>
            </a:solidFill>
            <a:ln>
              <a:noFill/>
            </a:ln>
          </p:spPr>
          <p:txBody>
            <a:bodyPr spcFirstLastPara="1" wrap="square" lIns="91425" tIns="91425" rIns="91425" bIns="91425" anchor="ctr" anchorCtr="0">
              <a:noAutofit/>
            </a:bodyPr>
            <a:lstStyle/>
            <a:p>
              <a:pPr algn="ctr">
                <a:buClrTx/>
                <a:buFontTx/>
                <a:buNone/>
                <a:defRPr/>
              </a:pPr>
              <a:r>
                <a:rPr lang="en-US" sz="2400" b="1" i="1">
                  <a:solidFill>
                    <a:srgbClr val="FFFFFF"/>
                  </a:solidFill>
                  <a:latin typeface="Times New Roman" panose="02020603050405020304" pitchFamily="18" charset="0"/>
                  <a:ea typeface="Fira Sans Extra Condensed"/>
                  <a:cs typeface="Times New Roman" panose="02020603050405020304" pitchFamily="18" charset="0"/>
                  <a:sym typeface="Fira Sans Extra Condensed"/>
                </a:rPr>
                <a:t>B</a:t>
              </a:r>
              <a:r>
                <a:rPr lang="fr" sz="2400" b="1" i="1">
                  <a:solidFill>
                    <a:srgbClr val="FFFFFF"/>
                  </a:solidFill>
                  <a:latin typeface="Times New Roman" panose="02020603050405020304" pitchFamily="18" charset="0"/>
                  <a:ea typeface="Fira Sans Extra Condensed"/>
                  <a:cs typeface="Times New Roman" panose="02020603050405020304" pitchFamily="18" charset="0"/>
                  <a:sym typeface="Fira Sans Extra Condensed"/>
                </a:rPr>
                <a:t>ằng chứng củng cố cho lí lẽ</a:t>
              </a:r>
              <a:endParaRPr sz="2400" b="1" i="1">
                <a:solidFill>
                  <a:srgbClr val="FFFFFF"/>
                </a:solidFill>
                <a:latin typeface="Times New Roman" panose="02020603050405020304" pitchFamily="18" charset="0"/>
                <a:ea typeface="Fira Sans Extra Condensed"/>
                <a:cs typeface="Times New Roman" panose="02020603050405020304" pitchFamily="18" charset="0"/>
                <a:sym typeface="Fira Sans Extra Condensed"/>
              </a:endParaRPr>
            </a:p>
          </p:txBody>
        </p:sp>
      </p:grpSp>
      <p:pic>
        <p:nvPicPr>
          <p:cNvPr id="1354" name="Picture 1353">
            <a:extLst>
              <a:ext uri="{FF2B5EF4-FFF2-40B4-BE49-F238E27FC236}">
                <a16:creationId xmlns:a16="http://schemas.microsoft.com/office/drawing/2014/main" id="{B2829ADB-DE0D-DB3C-D66F-F4F0CEDEB6EA}"/>
              </a:ext>
            </a:extLst>
          </p:cNvPr>
          <p:cNvPicPr>
            <a:picLocks noChangeAspect="1"/>
          </p:cNvPicPr>
          <p:nvPr/>
        </p:nvPicPr>
        <p:blipFill>
          <a:blip r:embed="rId3"/>
          <a:stretch>
            <a:fillRect/>
          </a:stretch>
        </p:blipFill>
        <p:spPr>
          <a:xfrm>
            <a:off x="643081" y="1823231"/>
            <a:ext cx="1567666" cy="3009289"/>
          </a:xfrm>
          <a:prstGeom prst="rect">
            <a:avLst/>
          </a:prstGeom>
        </p:spPr>
      </p:pic>
    </p:spTree>
    <p:extLst>
      <p:ext uri="{BB962C8B-B14F-4D97-AF65-F5344CB8AC3E}">
        <p14:creationId xmlns:p14="http://schemas.microsoft.com/office/powerpoint/2010/main" val="249559595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351"/>
                                        </p:tgtEl>
                                        <p:attrNameLst>
                                          <p:attrName>style.visibility</p:attrName>
                                        </p:attrNameLst>
                                      </p:cBhvr>
                                      <p:to>
                                        <p:strVal val="visible"/>
                                      </p:to>
                                    </p:set>
                                    <p:anim calcmode="lin" valueType="num">
                                      <p:cBhvr additive="base">
                                        <p:cTn id="7" dur="500" fill="hold"/>
                                        <p:tgtEl>
                                          <p:spTgt spid="1351"/>
                                        </p:tgtEl>
                                        <p:attrNameLst>
                                          <p:attrName>ppt_x</p:attrName>
                                        </p:attrNameLst>
                                      </p:cBhvr>
                                      <p:tavLst>
                                        <p:tav tm="0">
                                          <p:val>
                                            <p:strVal val="#ppt_x"/>
                                          </p:val>
                                        </p:tav>
                                        <p:tav tm="100000">
                                          <p:val>
                                            <p:strVal val="#ppt_x"/>
                                          </p:val>
                                        </p:tav>
                                      </p:tavLst>
                                    </p:anim>
                                    <p:anim calcmode="lin" valueType="num">
                                      <p:cBhvr additive="base">
                                        <p:cTn id="8" dur="500" fill="hold"/>
                                        <p:tgtEl>
                                          <p:spTgt spid="135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nodeType="clickEffect">
                                  <p:stCondLst>
                                    <p:cond delay="0"/>
                                  </p:stCondLst>
                                  <p:childTnLst>
                                    <p:set>
                                      <p:cBhvr>
                                        <p:cTn id="12" dur="1" fill="hold">
                                          <p:stCondLst>
                                            <p:cond delay="0"/>
                                          </p:stCondLst>
                                        </p:cTn>
                                        <p:tgtEl>
                                          <p:spTgt spid="1348"/>
                                        </p:tgtEl>
                                        <p:attrNameLst>
                                          <p:attrName>style.visibility</p:attrName>
                                        </p:attrNameLst>
                                      </p:cBhvr>
                                      <p:to>
                                        <p:strVal val="visible"/>
                                      </p:to>
                                    </p:set>
                                    <p:animEffect transition="in" filter="barn(inVertical)">
                                      <p:cBhvr>
                                        <p:cTn id="13" dur="500"/>
                                        <p:tgtEl>
                                          <p:spTgt spid="1348"/>
                                        </p:tgtEl>
                                      </p:cBhvr>
                                    </p:animEffect>
                                  </p:childTnLst>
                                </p:cTn>
                              </p:par>
                              <p:par>
                                <p:cTn id="14" presetID="16" presetClass="entr" presetSubtype="21" fill="hold" nodeType="withEffect">
                                  <p:stCondLst>
                                    <p:cond delay="0"/>
                                  </p:stCondLst>
                                  <p:childTnLst>
                                    <p:set>
                                      <p:cBhvr>
                                        <p:cTn id="15" dur="1" fill="hold">
                                          <p:stCondLst>
                                            <p:cond delay="0"/>
                                          </p:stCondLst>
                                        </p:cTn>
                                        <p:tgtEl>
                                          <p:spTgt spid="1339"/>
                                        </p:tgtEl>
                                        <p:attrNameLst>
                                          <p:attrName>style.visibility</p:attrName>
                                        </p:attrNameLst>
                                      </p:cBhvr>
                                      <p:to>
                                        <p:strVal val="visible"/>
                                      </p:to>
                                    </p:set>
                                    <p:animEffect transition="in" filter="barn(inVertical)">
                                      <p:cBhvr>
                                        <p:cTn id="16" dur="500"/>
                                        <p:tgtEl>
                                          <p:spTgt spid="1339"/>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nodeType="clickEffect">
                                  <p:stCondLst>
                                    <p:cond delay="0"/>
                                  </p:stCondLst>
                                  <p:childTnLst>
                                    <p:set>
                                      <p:cBhvr>
                                        <p:cTn id="20" dur="1" fill="hold">
                                          <p:stCondLst>
                                            <p:cond delay="0"/>
                                          </p:stCondLst>
                                        </p:cTn>
                                        <p:tgtEl>
                                          <p:spTgt spid="1349"/>
                                        </p:tgtEl>
                                        <p:attrNameLst>
                                          <p:attrName>style.visibility</p:attrName>
                                        </p:attrNameLst>
                                      </p:cBhvr>
                                      <p:to>
                                        <p:strVal val="visible"/>
                                      </p:to>
                                    </p:set>
                                    <p:animEffect transition="in" filter="barn(inVertical)">
                                      <p:cBhvr>
                                        <p:cTn id="21" dur="500"/>
                                        <p:tgtEl>
                                          <p:spTgt spid="1349"/>
                                        </p:tgtEl>
                                      </p:cBhvr>
                                    </p:animEffect>
                                  </p:childTnLst>
                                </p:cTn>
                              </p:par>
                              <p:par>
                                <p:cTn id="22" presetID="16" presetClass="entr" presetSubtype="21" fill="hold" nodeType="withEffect">
                                  <p:stCondLst>
                                    <p:cond delay="0"/>
                                  </p:stCondLst>
                                  <p:childTnLst>
                                    <p:set>
                                      <p:cBhvr>
                                        <p:cTn id="23" dur="1" fill="hold">
                                          <p:stCondLst>
                                            <p:cond delay="0"/>
                                          </p:stCondLst>
                                        </p:cTn>
                                        <p:tgtEl>
                                          <p:spTgt spid="1342"/>
                                        </p:tgtEl>
                                        <p:attrNameLst>
                                          <p:attrName>style.visibility</p:attrName>
                                        </p:attrNameLst>
                                      </p:cBhvr>
                                      <p:to>
                                        <p:strVal val="visible"/>
                                      </p:to>
                                    </p:set>
                                    <p:animEffect transition="in" filter="barn(inVertical)">
                                      <p:cBhvr>
                                        <p:cTn id="24" dur="500"/>
                                        <p:tgtEl>
                                          <p:spTgt spid="1342"/>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nodeType="clickEffect">
                                  <p:stCondLst>
                                    <p:cond delay="0"/>
                                  </p:stCondLst>
                                  <p:childTnLst>
                                    <p:set>
                                      <p:cBhvr>
                                        <p:cTn id="28" dur="1" fill="hold">
                                          <p:stCondLst>
                                            <p:cond delay="0"/>
                                          </p:stCondLst>
                                        </p:cTn>
                                        <p:tgtEl>
                                          <p:spTgt spid="1350"/>
                                        </p:tgtEl>
                                        <p:attrNameLst>
                                          <p:attrName>style.visibility</p:attrName>
                                        </p:attrNameLst>
                                      </p:cBhvr>
                                      <p:to>
                                        <p:strVal val="visible"/>
                                      </p:to>
                                    </p:set>
                                    <p:animEffect transition="in" filter="barn(inVertical)">
                                      <p:cBhvr>
                                        <p:cTn id="29" dur="500"/>
                                        <p:tgtEl>
                                          <p:spTgt spid="1350"/>
                                        </p:tgtEl>
                                      </p:cBhvr>
                                    </p:animEffect>
                                  </p:childTnLst>
                                </p:cTn>
                              </p:par>
                              <p:par>
                                <p:cTn id="30" presetID="16" presetClass="entr" presetSubtype="21" fill="hold" nodeType="withEffect">
                                  <p:stCondLst>
                                    <p:cond delay="0"/>
                                  </p:stCondLst>
                                  <p:childTnLst>
                                    <p:set>
                                      <p:cBhvr>
                                        <p:cTn id="31" dur="1" fill="hold">
                                          <p:stCondLst>
                                            <p:cond delay="0"/>
                                          </p:stCondLst>
                                        </p:cTn>
                                        <p:tgtEl>
                                          <p:spTgt spid="1345"/>
                                        </p:tgtEl>
                                        <p:attrNameLst>
                                          <p:attrName>style.visibility</p:attrName>
                                        </p:attrNameLst>
                                      </p:cBhvr>
                                      <p:to>
                                        <p:strVal val="visible"/>
                                      </p:to>
                                    </p:set>
                                    <p:animEffect transition="in" filter="barn(inVertical)">
                                      <p:cBhvr>
                                        <p:cTn id="32" dur="500"/>
                                        <p:tgtEl>
                                          <p:spTgt spid="13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372"/>
        <p:cNvGrpSpPr/>
        <p:nvPr/>
      </p:nvGrpSpPr>
      <p:grpSpPr>
        <a:xfrm>
          <a:off x="0" y="0"/>
          <a:ext cx="0" cy="0"/>
          <a:chOff x="0" y="0"/>
          <a:chExt cx="0" cy="0"/>
        </a:xfrm>
      </p:grpSpPr>
      <p:sp>
        <p:nvSpPr>
          <p:cNvPr id="1373" name="Google Shape;1373;p53"/>
          <p:cNvSpPr/>
          <p:nvPr/>
        </p:nvSpPr>
        <p:spPr>
          <a:xfrm>
            <a:off x="886293" y="905215"/>
            <a:ext cx="1379700" cy="13797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b="1">
              <a:latin typeface="Times New Roman" panose="02020603050405020304" pitchFamily="18" charset="0"/>
              <a:cs typeface="Times New Roman" panose="02020603050405020304" pitchFamily="18" charset="0"/>
            </a:endParaRPr>
          </a:p>
        </p:txBody>
      </p:sp>
      <p:sp>
        <p:nvSpPr>
          <p:cNvPr id="1374" name="Google Shape;1374;p53"/>
          <p:cNvSpPr txBox="1">
            <a:spLocks noGrp="1"/>
          </p:cNvSpPr>
          <p:nvPr>
            <p:ph type="title"/>
          </p:nvPr>
        </p:nvSpPr>
        <p:spPr>
          <a:xfrm>
            <a:off x="2427450" y="538912"/>
            <a:ext cx="4383600" cy="1823654"/>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6000" b="1">
                <a:latin typeface="Times New Roman" panose="02020603050405020304" pitchFamily="18" charset="0"/>
                <a:cs typeface="Times New Roman" panose="02020603050405020304" pitchFamily="18" charset="0"/>
              </a:rPr>
              <a:t>Chia sẻ, </a:t>
            </a:r>
            <a:br>
              <a:rPr lang="en" sz="6000" b="1">
                <a:latin typeface="Times New Roman" panose="02020603050405020304" pitchFamily="18" charset="0"/>
                <a:cs typeface="Times New Roman" panose="02020603050405020304" pitchFamily="18" charset="0"/>
              </a:rPr>
            </a:br>
            <a:r>
              <a:rPr lang="en" sz="6000" b="1">
                <a:latin typeface="Times New Roman" panose="02020603050405020304" pitchFamily="18" charset="0"/>
                <a:cs typeface="Times New Roman" panose="02020603050405020304" pitchFamily="18" charset="0"/>
              </a:rPr>
              <a:t>kết nối</a:t>
            </a:r>
            <a:endParaRPr sz="6000" b="1">
              <a:latin typeface="Times New Roman" panose="02020603050405020304" pitchFamily="18" charset="0"/>
              <a:cs typeface="Times New Roman" panose="02020603050405020304" pitchFamily="18" charset="0"/>
            </a:endParaRPr>
          </a:p>
        </p:txBody>
      </p:sp>
      <p:sp>
        <p:nvSpPr>
          <p:cNvPr id="1376" name="Google Shape;1376;p53"/>
          <p:cNvSpPr txBox="1">
            <a:spLocks noGrp="1"/>
          </p:cNvSpPr>
          <p:nvPr>
            <p:ph type="title" idx="2"/>
          </p:nvPr>
        </p:nvSpPr>
        <p:spPr>
          <a:xfrm>
            <a:off x="920604" y="1141588"/>
            <a:ext cx="13422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latin typeface="Times New Roman" panose="02020603050405020304" pitchFamily="18" charset="0"/>
                <a:cs typeface="Times New Roman" panose="02020603050405020304" pitchFamily="18" charset="0"/>
              </a:rPr>
              <a:t>05</a:t>
            </a:r>
            <a:endParaRPr b="1">
              <a:latin typeface="Times New Roman" panose="02020603050405020304" pitchFamily="18" charset="0"/>
              <a:cs typeface="Times New Roman" panose="02020603050405020304" pitchFamily="18" charset="0"/>
            </a:endParaRPr>
          </a:p>
        </p:txBody>
      </p:sp>
      <p:grpSp>
        <p:nvGrpSpPr>
          <p:cNvPr id="55" name="Google Shape;1242;p51">
            <a:extLst>
              <a:ext uri="{FF2B5EF4-FFF2-40B4-BE49-F238E27FC236}">
                <a16:creationId xmlns:a16="http://schemas.microsoft.com/office/drawing/2014/main" id="{56209A52-9152-9185-44E2-F768B626AF85}"/>
              </a:ext>
            </a:extLst>
          </p:cNvPr>
          <p:cNvGrpSpPr/>
          <p:nvPr/>
        </p:nvGrpSpPr>
        <p:grpSpPr>
          <a:xfrm>
            <a:off x="155691" y="187206"/>
            <a:ext cx="764913" cy="487959"/>
            <a:chOff x="3690516" y="902025"/>
            <a:chExt cx="1871575" cy="952294"/>
          </a:xfrm>
        </p:grpSpPr>
        <p:grpSp>
          <p:nvGrpSpPr>
            <p:cNvPr id="56" name="Google Shape;1243;p51">
              <a:extLst>
                <a:ext uri="{FF2B5EF4-FFF2-40B4-BE49-F238E27FC236}">
                  <a16:creationId xmlns:a16="http://schemas.microsoft.com/office/drawing/2014/main" id="{2F42E37E-89BE-E106-349E-1661A8D61D58}"/>
                </a:ext>
              </a:extLst>
            </p:cNvPr>
            <p:cNvGrpSpPr/>
            <p:nvPr/>
          </p:nvGrpSpPr>
          <p:grpSpPr>
            <a:xfrm>
              <a:off x="3690516" y="902025"/>
              <a:ext cx="1871575" cy="952294"/>
              <a:chOff x="3668622" y="601925"/>
              <a:chExt cx="1871575" cy="952294"/>
            </a:xfrm>
          </p:grpSpPr>
          <p:sp>
            <p:nvSpPr>
              <p:cNvPr id="1434" name="Google Shape;1244;p51">
                <a:extLst>
                  <a:ext uri="{FF2B5EF4-FFF2-40B4-BE49-F238E27FC236}">
                    <a16:creationId xmlns:a16="http://schemas.microsoft.com/office/drawing/2014/main" id="{885AD0FB-98F5-CBA8-3EFF-B97D9264473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245;p51">
                <a:extLst>
                  <a:ext uri="{FF2B5EF4-FFF2-40B4-BE49-F238E27FC236}">
                    <a16:creationId xmlns:a16="http://schemas.microsoft.com/office/drawing/2014/main" id="{DEEC63A9-F1B3-1047-60D0-4B02DB4FEE05}"/>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246;p51">
              <a:extLst>
                <a:ext uri="{FF2B5EF4-FFF2-40B4-BE49-F238E27FC236}">
                  <a16:creationId xmlns:a16="http://schemas.microsoft.com/office/drawing/2014/main" id="{7C17B15D-6EF9-55D3-21B8-5325132A4867}"/>
                </a:ext>
              </a:extLst>
            </p:cNvPr>
            <p:cNvGrpSpPr/>
            <p:nvPr/>
          </p:nvGrpSpPr>
          <p:grpSpPr>
            <a:xfrm>
              <a:off x="3690516" y="902025"/>
              <a:ext cx="1871575" cy="952294"/>
              <a:chOff x="3668622" y="601925"/>
              <a:chExt cx="1871575" cy="952294"/>
            </a:xfrm>
          </p:grpSpPr>
          <p:sp>
            <p:nvSpPr>
              <p:cNvPr id="58" name="Google Shape;1247;p51">
                <a:extLst>
                  <a:ext uri="{FF2B5EF4-FFF2-40B4-BE49-F238E27FC236}">
                    <a16:creationId xmlns:a16="http://schemas.microsoft.com/office/drawing/2014/main" id="{B5EA0B1A-C0E6-864A-FDC0-75E4FD890100}"/>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248;p51">
                <a:extLst>
                  <a:ext uri="{FF2B5EF4-FFF2-40B4-BE49-F238E27FC236}">
                    <a16:creationId xmlns:a16="http://schemas.microsoft.com/office/drawing/2014/main" id="{C3F9EF02-5B93-3FB1-1AB3-AD8C9BB6AE71}"/>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249;p51">
                <a:extLst>
                  <a:ext uri="{FF2B5EF4-FFF2-40B4-BE49-F238E27FC236}">
                    <a16:creationId xmlns:a16="http://schemas.microsoft.com/office/drawing/2014/main" id="{6FA0E745-6A46-1DDF-1433-3C885F703EBF}"/>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250;p51">
                <a:extLst>
                  <a:ext uri="{FF2B5EF4-FFF2-40B4-BE49-F238E27FC236}">
                    <a16:creationId xmlns:a16="http://schemas.microsoft.com/office/drawing/2014/main" id="{CBD9BA0D-C9FF-4236-846E-415FF164BCC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251;p51">
                <a:extLst>
                  <a:ext uri="{FF2B5EF4-FFF2-40B4-BE49-F238E27FC236}">
                    <a16:creationId xmlns:a16="http://schemas.microsoft.com/office/drawing/2014/main" id="{DB9FE920-3C6A-124E-DCC9-7BFD21847FAF}"/>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252;p51">
                <a:extLst>
                  <a:ext uri="{FF2B5EF4-FFF2-40B4-BE49-F238E27FC236}">
                    <a16:creationId xmlns:a16="http://schemas.microsoft.com/office/drawing/2014/main" id="{0C8C338A-494E-05C6-D9CB-AB64A8C3CC73}"/>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253;p51">
                <a:extLst>
                  <a:ext uri="{FF2B5EF4-FFF2-40B4-BE49-F238E27FC236}">
                    <a16:creationId xmlns:a16="http://schemas.microsoft.com/office/drawing/2014/main" id="{1D718E17-21DB-1FB9-68D9-AB527FFFB43C}"/>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254;p51">
                <a:extLst>
                  <a:ext uri="{FF2B5EF4-FFF2-40B4-BE49-F238E27FC236}">
                    <a16:creationId xmlns:a16="http://schemas.microsoft.com/office/drawing/2014/main" id="{0CB1FEB8-AFA6-032A-5FCA-6D6DD7AA7F24}"/>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255;p51">
                <a:extLst>
                  <a:ext uri="{FF2B5EF4-FFF2-40B4-BE49-F238E27FC236}">
                    <a16:creationId xmlns:a16="http://schemas.microsoft.com/office/drawing/2014/main" id="{49FD32EF-7A8B-5648-DD37-8A1957D2C0C8}"/>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256;p51">
                <a:extLst>
                  <a:ext uri="{FF2B5EF4-FFF2-40B4-BE49-F238E27FC236}">
                    <a16:creationId xmlns:a16="http://schemas.microsoft.com/office/drawing/2014/main" id="{0E76B2FD-F522-BBCF-1DC3-42F60644F365}"/>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257;p51">
                <a:extLst>
                  <a:ext uri="{FF2B5EF4-FFF2-40B4-BE49-F238E27FC236}">
                    <a16:creationId xmlns:a16="http://schemas.microsoft.com/office/drawing/2014/main" id="{BE33B91E-C288-F2FA-9F98-0D5D4832DE02}"/>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258;p51">
                <a:extLst>
                  <a:ext uri="{FF2B5EF4-FFF2-40B4-BE49-F238E27FC236}">
                    <a16:creationId xmlns:a16="http://schemas.microsoft.com/office/drawing/2014/main" id="{322A87CD-BAB4-AC29-651E-589EB09CF7B2}"/>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259;p51">
                <a:extLst>
                  <a:ext uri="{FF2B5EF4-FFF2-40B4-BE49-F238E27FC236}">
                    <a16:creationId xmlns:a16="http://schemas.microsoft.com/office/drawing/2014/main" id="{15DCC34E-296A-DF6B-1B7C-4E3B04048F6E}"/>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260;p51">
                <a:extLst>
                  <a:ext uri="{FF2B5EF4-FFF2-40B4-BE49-F238E27FC236}">
                    <a16:creationId xmlns:a16="http://schemas.microsoft.com/office/drawing/2014/main" id="{6F3F6F67-E11A-C4B5-7B45-814141E5EEA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261;p51">
                <a:extLst>
                  <a:ext uri="{FF2B5EF4-FFF2-40B4-BE49-F238E27FC236}">
                    <a16:creationId xmlns:a16="http://schemas.microsoft.com/office/drawing/2014/main" id="{CB0803F8-5FDF-2769-4236-5316FEAA5DBC}"/>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262;p51">
                <a:extLst>
                  <a:ext uri="{FF2B5EF4-FFF2-40B4-BE49-F238E27FC236}">
                    <a16:creationId xmlns:a16="http://schemas.microsoft.com/office/drawing/2014/main" id="{B1F41BE3-39F4-4466-94EF-6C29F70AF3B0}"/>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263;p51">
                <a:extLst>
                  <a:ext uri="{FF2B5EF4-FFF2-40B4-BE49-F238E27FC236}">
                    <a16:creationId xmlns:a16="http://schemas.microsoft.com/office/drawing/2014/main" id="{817DA414-B1D3-4E2E-F5B8-1019E34572EB}"/>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264;p51">
                <a:extLst>
                  <a:ext uri="{FF2B5EF4-FFF2-40B4-BE49-F238E27FC236}">
                    <a16:creationId xmlns:a16="http://schemas.microsoft.com/office/drawing/2014/main" id="{5D1A3D80-E619-F626-B6F9-0D717E5A2F62}"/>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265;p51">
                <a:extLst>
                  <a:ext uri="{FF2B5EF4-FFF2-40B4-BE49-F238E27FC236}">
                    <a16:creationId xmlns:a16="http://schemas.microsoft.com/office/drawing/2014/main" id="{749BBC2F-249F-4B96-278D-F728616EC368}"/>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266;p51">
                <a:extLst>
                  <a:ext uri="{FF2B5EF4-FFF2-40B4-BE49-F238E27FC236}">
                    <a16:creationId xmlns:a16="http://schemas.microsoft.com/office/drawing/2014/main" id="{B52E4A9D-A9EB-FE70-4FFD-CEA93D208184}"/>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267;p51">
                <a:extLst>
                  <a:ext uri="{FF2B5EF4-FFF2-40B4-BE49-F238E27FC236}">
                    <a16:creationId xmlns:a16="http://schemas.microsoft.com/office/drawing/2014/main" id="{E44667FB-3F99-33FF-5DE4-D0939885A7AA}"/>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268;p51">
                <a:extLst>
                  <a:ext uri="{FF2B5EF4-FFF2-40B4-BE49-F238E27FC236}">
                    <a16:creationId xmlns:a16="http://schemas.microsoft.com/office/drawing/2014/main" id="{285F6676-E29B-4094-D7F6-8A160A47B174}"/>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269;p51">
                <a:extLst>
                  <a:ext uri="{FF2B5EF4-FFF2-40B4-BE49-F238E27FC236}">
                    <a16:creationId xmlns:a16="http://schemas.microsoft.com/office/drawing/2014/main" id="{0A38EA15-F2C6-5BB7-A998-467636FAE070}"/>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270;p51">
                <a:extLst>
                  <a:ext uri="{FF2B5EF4-FFF2-40B4-BE49-F238E27FC236}">
                    <a16:creationId xmlns:a16="http://schemas.microsoft.com/office/drawing/2014/main" id="{424A7813-4C80-F40A-4956-C1224E32F4E2}"/>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271;p51">
                <a:extLst>
                  <a:ext uri="{FF2B5EF4-FFF2-40B4-BE49-F238E27FC236}">
                    <a16:creationId xmlns:a16="http://schemas.microsoft.com/office/drawing/2014/main" id="{EFFC1AB3-A240-BC8A-3FFC-3982FEC6B62F}"/>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272;p51">
                <a:extLst>
                  <a:ext uri="{FF2B5EF4-FFF2-40B4-BE49-F238E27FC236}">
                    <a16:creationId xmlns:a16="http://schemas.microsoft.com/office/drawing/2014/main" id="{74D23E80-7C20-E025-7EE0-0A145A0DE271}"/>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273;p51">
                <a:extLst>
                  <a:ext uri="{FF2B5EF4-FFF2-40B4-BE49-F238E27FC236}">
                    <a16:creationId xmlns:a16="http://schemas.microsoft.com/office/drawing/2014/main" id="{738242B2-EA8B-CF82-0F7A-C01FE1331FF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274;p51">
                <a:extLst>
                  <a:ext uri="{FF2B5EF4-FFF2-40B4-BE49-F238E27FC236}">
                    <a16:creationId xmlns:a16="http://schemas.microsoft.com/office/drawing/2014/main" id="{BDEE161C-98CF-400B-3564-998F1441A1FB}"/>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275;p51">
                <a:extLst>
                  <a:ext uri="{FF2B5EF4-FFF2-40B4-BE49-F238E27FC236}">
                    <a16:creationId xmlns:a16="http://schemas.microsoft.com/office/drawing/2014/main" id="{02CD6021-B79D-CC1C-CDBA-6CDD0A08D35F}"/>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276;p51">
                <a:extLst>
                  <a:ext uri="{FF2B5EF4-FFF2-40B4-BE49-F238E27FC236}">
                    <a16:creationId xmlns:a16="http://schemas.microsoft.com/office/drawing/2014/main" id="{203318D3-9677-C88C-FAA1-BCE4B5C7550D}"/>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277;p51">
                <a:extLst>
                  <a:ext uri="{FF2B5EF4-FFF2-40B4-BE49-F238E27FC236}">
                    <a16:creationId xmlns:a16="http://schemas.microsoft.com/office/drawing/2014/main" id="{5ACF57AC-8424-F9F0-8D04-12DC59B3018F}"/>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278;p51">
                <a:extLst>
                  <a:ext uri="{FF2B5EF4-FFF2-40B4-BE49-F238E27FC236}">
                    <a16:creationId xmlns:a16="http://schemas.microsoft.com/office/drawing/2014/main" id="{CE1746A6-C006-59D8-7515-DCCAD2EEE370}"/>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279;p51">
                <a:extLst>
                  <a:ext uri="{FF2B5EF4-FFF2-40B4-BE49-F238E27FC236}">
                    <a16:creationId xmlns:a16="http://schemas.microsoft.com/office/drawing/2014/main" id="{0E1E7710-B7A2-3AA9-BFB3-32AB0F81BAD0}"/>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280;p51">
                <a:extLst>
                  <a:ext uri="{FF2B5EF4-FFF2-40B4-BE49-F238E27FC236}">
                    <a16:creationId xmlns:a16="http://schemas.microsoft.com/office/drawing/2014/main" id="{78156FF4-7608-006F-6AEB-C94659D0E6B5}"/>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281;p51">
                <a:extLst>
                  <a:ext uri="{FF2B5EF4-FFF2-40B4-BE49-F238E27FC236}">
                    <a16:creationId xmlns:a16="http://schemas.microsoft.com/office/drawing/2014/main" id="{733EA9ED-378A-BA70-0754-E55BC58A603B}"/>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282;p51">
                <a:extLst>
                  <a:ext uri="{FF2B5EF4-FFF2-40B4-BE49-F238E27FC236}">
                    <a16:creationId xmlns:a16="http://schemas.microsoft.com/office/drawing/2014/main" id="{3E023E4D-C76D-4242-7872-B3B8C07D2E75}"/>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283;p51">
                <a:extLst>
                  <a:ext uri="{FF2B5EF4-FFF2-40B4-BE49-F238E27FC236}">
                    <a16:creationId xmlns:a16="http://schemas.microsoft.com/office/drawing/2014/main" id="{8B3D2DB9-9042-69A2-6CD1-9A67A2F15CB0}"/>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284;p51">
                <a:extLst>
                  <a:ext uri="{FF2B5EF4-FFF2-40B4-BE49-F238E27FC236}">
                    <a16:creationId xmlns:a16="http://schemas.microsoft.com/office/drawing/2014/main" id="{4A9301AD-D644-2156-4DFE-AD8648AB3D49}"/>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285;p51">
                <a:extLst>
                  <a:ext uri="{FF2B5EF4-FFF2-40B4-BE49-F238E27FC236}">
                    <a16:creationId xmlns:a16="http://schemas.microsoft.com/office/drawing/2014/main" id="{2514C687-5105-53A3-6421-F16DF19AB500}"/>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286;p51">
                <a:extLst>
                  <a:ext uri="{FF2B5EF4-FFF2-40B4-BE49-F238E27FC236}">
                    <a16:creationId xmlns:a16="http://schemas.microsoft.com/office/drawing/2014/main" id="{CDB1396E-623F-36A2-EFEB-B6B2A398EA3C}"/>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287;p51">
                <a:extLst>
                  <a:ext uri="{FF2B5EF4-FFF2-40B4-BE49-F238E27FC236}">
                    <a16:creationId xmlns:a16="http://schemas.microsoft.com/office/drawing/2014/main" id="{53E5CC7F-5454-4FBB-A960-593459B42981}"/>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36" name="Google Shape;1288;p51">
            <a:extLst>
              <a:ext uri="{FF2B5EF4-FFF2-40B4-BE49-F238E27FC236}">
                <a16:creationId xmlns:a16="http://schemas.microsoft.com/office/drawing/2014/main" id="{39E55F1E-4A00-2853-8FF9-320D2F9F5831}"/>
              </a:ext>
            </a:extLst>
          </p:cNvPr>
          <p:cNvGrpSpPr/>
          <p:nvPr/>
        </p:nvGrpSpPr>
        <p:grpSpPr>
          <a:xfrm rot="541442">
            <a:off x="786275" y="2361986"/>
            <a:ext cx="1610857" cy="2196357"/>
            <a:chOff x="1290475" y="2139165"/>
            <a:chExt cx="1625875" cy="2216834"/>
          </a:xfrm>
        </p:grpSpPr>
        <p:sp>
          <p:nvSpPr>
            <p:cNvPr id="1437" name="Google Shape;1289;p51">
              <a:extLst>
                <a:ext uri="{FF2B5EF4-FFF2-40B4-BE49-F238E27FC236}">
                  <a16:creationId xmlns:a16="http://schemas.microsoft.com/office/drawing/2014/main" id="{3FBC0089-0091-C7B7-B126-5595D6779B9D}"/>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290;p51">
              <a:extLst>
                <a:ext uri="{FF2B5EF4-FFF2-40B4-BE49-F238E27FC236}">
                  <a16:creationId xmlns:a16="http://schemas.microsoft.com/office/drawing/2014/main" id="{26761B4F-7255-3859-D1A4-98B1D19EE3FA}"/>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291;p51">
              <a:extLst>
                <a:ext uri="{FF2B5EF4-FFF2-40B4-BE49-F238E27FC236}">
                  <a16:creationId xmlns:a16="http://schemas.microsoft.com/office/drawing/2014/main" id="{95CDD4F7-822F-0309-B54E-4E91E9CE4E7C}"/>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292;p51">
              <a:extLst>
                <a:ext uri="{FF2B5EF4-FFF2-40B4-BE49-F238E27FC236}">
                  <a16:creationId xmlns:a16="http://schemas.microsoft.com/office/drawing/2014/main" id="{7B3663BF-5369-13A2-929A-60CC32307BA5}"/>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 name="Google Shape;1576;p57">
            <a:extLst>
              <a:ext uri="{FF2B5EF4-FFF2-40B4-BE49-F238E27FC236}">
                <a16:creationId xmlns:a16="http://schemas.microsoft.com/office/drawing/2014/main" id="{29B0673E-BF00-B9A4-3CA4-A4A77CDF32F1}"/>
              </a:ext>
            </a:extLst>
          </p:cNvPr>
          <p:cNvGrpSpPr/>
          <p:nvPr/>
        </p:nvGrpSpPr>
        <p:grpSpPr>
          <a:xfrm>
            <a:off x="2220210" y="2785363"/>
            <a:ext cx="2123747" cy="806724"/>
            <a:chOff x="5048038" y="1385803"/>
            <a:chExt cx="2123747" cy="734746"/>
          </a:xfrm>
        </p:grpSpPr>
        <p:grpSp>
          <p:nvGrpSpPr>
            <p:cNvPr id="1442" name="Google Shape;1577;p57">
              <a:extLst>
                <a:ext uri="{FF2B5EF4-FFF2-40B4-BE49-F238E27FC236}">
                  <a16:creationId xmlns:a16="http://schemas.microsoft.com/office/drawing/2014/main" id="{6F589EFE-7CE8-6AF1-54F4-C65DF6EDB598}"/>
                </a:ext>
              </a:extLst>
            </p:cNvPr>
            <p:cNvGrpSpPr/>
            <p:nvPr/>
          </p:nvGrpSpPr>
          <p:grpSpPr>
            <a:xfrm>
              <a:off x="6386972" y="1385803"/>
              <a:ext cx="784812" cy="734746"/>
              <a:chOff x="1907550" y="-638278"/>
              <a:chExt cx="956505" cy="895486"/>
            </a:xfrm>
          </p:grpSpPr>
          <p:sp>
            <p:nvSpPr>
              <p:cNvPr id="1449" name="Google Shape;1578;p57">
                <a:extLst>
                  <a:ext uri="{FF2B5EF4-FFF2-40B4-BE49-F238E27FC236}">
                    <a16:creationId xmlns:a16="http://schemas.microsoft.com/office/drawing/2014/main" id="{0846361F-A1E3-291A-F78B-99407E378833}"/>
                  </a:ext>
                </a:extLst>
              </p:cNvPr>
              <p:cNvSpPr/>
              <p:nvPr/>
            </p:nvSpPr>
            <p:spPr>
              <a:xfrm>
                <a:off x="1978052" y="-577921"/>
                <a:ext cx="389159" cy="352517"/>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579;p57">
                <a:extLst>
                  <a:ext uri="{FF2B5EF4-FFF2-40B4-BE49-F238E27FC236}">
                    <a16:creationId xmlns:a16="http://schemas.microsoft.com/office/drawing/2014/main" id="{152AE269-B951-C5B3-3B33-FF8F83DE4215}"/>
                  </a:ext>
                </a:extLst>
              </p:cNvPr>
              <p:cNvSpPr/>
              <p:nvPr/>
            </p:nvSpPr>
            <p:spPr>
              <a:xfrm>
                <a:off x="2364698" y="-575516"/>
                <a:ext cx="303644" cy="304947"/>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580;p57">
                <a:extLst>
                  <a:ext uri="{FF2B5EF4-FFF2-40B4-BE49-F238E27FC236}">
                    <a16:creationId xmlns:a16="http://schemas.microsoft.com/office/drawing/2014/main" id="{6BDACF9A-A18E-E67E-E5EC-1DC875B2E602}"/>
                  </a:ext>
                </a:extLst>
              </p:cNvPr>
              <p:cNvSpPr/>
              <p:nvPr/>
            </p:nvSpPr>
            <p:spPr>
              <a:xfrm>
                <a:off x="1907550" y="-638278"/>
                <a:ext cx="956505" cy="895486"/>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3" name="Google Shape;1581;p57">
              <a:extLst>
                <a:ext uri="{FF2B5EF4-FFF2-40B4-BE49-F238E27FC236}">
                  <a16:creationId xmlns:a16="http://schemas.microsoft.com/office/drawing/2014/main" id="{C6437EBA-A90C-FBD4-E056-F59D652F5065}"/>
                </a:ext>
              </a:extLst>
            </p:cNvPr>
            <p:cNvSpPr/>
            <p:nvPr/>
          </p:nvSpPr>
          <p:spPr>
            <a:xfrm>
              <a:off x="5788662" y="1423656"/>
              <a:ext cx="659087" cy="659042"/>
            </a:xfrm>
            <a:custGeom>
              <a:avLst/>
              <a:gdLst/>
              <a:ahLst/>
              <a:cxnLst/>
              <a:rect l="l" t="t" r="r" b="b"/>
              <a:pathLst>
                <a:path w="17715" h="17715" extrusionOk="0">
                  <a:moveTo>
                    <a:pt x="8863" y="1"/>
                  </a:moveTo>
                  <a:cubicBezTo>
                    <a:pt x="7918" y="1"/>
                    <a:pt x="7065" y="124"/>
                    <a:pt x="6203" y="381"/>
                  </a:cubicBezTo>
                  <a:cubicBezTo>
                    <a:pt x="3677" y="1192"/>
                    <a:pt x="1674" y="3030"/>
                    <a:pt x="647" y="5474"/>
                  </a:cubicBezTo>
                  <a:cubicBezTo>
                    <a:pt x="391" y="6162"/>
                    <a:pt x="175" y="6932"/>
                    <a:pt x="42" y="7703"/>
                  </a:cubicBezTo>
                  <a:cubicBezTo>
                    <a:pt x="1" y="8082"/>
                    <a:pt x="1" y="8473"/>
                    <a:pt x="1" y="8853"/>
                  </a:cubicBezTo>
                  <a:cubicBezTo>
                    <a:pt x="1" y="9541"/>
                    <a:pt x="83" y="10218"/>
                    <a:pt x="216" y="10865"/>
                  </a:cubicBezTo>
                  <a:cubicBezTo>
                    <a:pt x="391" y="11677"/>
                    <a:pt x="689" y="12447"/>
                    <a:pt x="1069" y="13135"/>
                  </a:cubicBezTo>
                  <a:cubicBezTo>
                    <a:pt x="1418" y="13771"/>
                    <a:pt x="1839" y="14326"/>
                    <a:pt x="2352" y="14891"/>
                  </a:cubicBezTo>
                  <a:cubicBezTo>
                    <a:pt x="2568" y="15096"/>
                    <a:pt x="2783" y="15312"/>
                    <a:pt x="2999" y="15527"/>
                  </a:cubicBezTo>
                  <a:cubicBezTo>
                    <a:pt x="3636" y="16082"/>
                    <a:pt x="4406" y="16554"/>
                    <a:pt x="5176" y="16944"/>
                  </a:cubicBezTo>
                  <a:cubicBezTo>
                    <a:pt x="5823" y="17201"/>
                    <a:pt x="6460" y="17407"/>
                    <a:pt x="7148" y="17540"/>
                  </a:cubicBezTo>
                  <a:cubicBezTo>
                    <a:pt x="7702" y="17663"/>
                    <a:pt x="8257" y="17715"/>
                    <a:pt x="8863" y="17715"/>
                  </a:cubicBezTo>
                  <a:cubicBezTo>
                    <a:pt x="9284" y="17715"/>
                    <a:pt x="9756" y="17663"/>
                    <a:pt x="10187" y="17622"/>
                  </a:cubicBezTo>
                  <a:cubicBezTo>
                    <a:pt x="12539" y="17242"/>
                    <a:pt x="14593" y="16000"/>
                    <a:pt x="15917" y="14162"/>
                  </a:cubicBezTo>
                  <a:cubicBezTo>
                    <a:pt x="16728" y="13135"/>
                    <a:pt x="17283" y="11892"/>
                    <a:pt x="17540" y="10568"/>
                  </a:cubicBezTo>
                  <a:cubicBezTo>
                    <a:pt x="17632" y="10013"/>
                    <a:pt x="17714" y="9448"/>
                    <a:pt x="17714" y="8853"/>
                  </a:cubicBezTo>
                  <a:cubicBezTo>
                    <a:pt x="17714" y="8165"/>
                    <a:pt x="17632" y="7528"/>
                    <a:pt x="17458" y="6881"/>
                  </a:cubicBezTo>
                  <a:cubicBezTo>
                    <a:pt x="17160" y="5474"/>
                    <a:pt x="16513" y="4191"/>
                    <a:pt x="15619" y="3123"/>
                  </a:cubicBezTo>
                  <a:cubicBezTo>
                    <a:pt x="14418" y="1747"/>
                    <a:pt x="12837" y="720"/>
                    <a:pt x="11040" y="258"/>
                  </a:cubicBezTo>
                  <a:cubicBezTo>
                    <a:pt x="10485" y="124"/>
                    <a:pt x="9889" y="42"/>
                    <a:pt x="9284"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4" name="Google Shape;1582;p57">
              <a:extLst>
                <a:ext uri="{FF2B5EF4-FFF2-40B4-BE49-F238E27FC236}">
                  <a16:creationId xmlns:a16="http://schemas.microsoft.com/office/drawing/2014/main" id="{B8023225-7049-D61F-778F-E482F5DD96BD}"/>
                </a:ext>
              </a:extLst>
            </p:cNvPr>
            <p:cNvGrpSpPr/>
            <p:nvPr/>
          </p:nvGrpSpPr>
          <p:grpSpPr>
            <a:xfrm>
              <a:off x="5048038" y="1400569"/>
              <a:ext cx="740624" cy="705215"/>
              <a:chOff x="867500" y="-674000"/>
              <a:chExt cx="783398" cy="745943"/>
            </a:xfrm>
          </p:grpSpPr>
          <p:sp>
            <p:nvSpPr>
              <p:cNvPr id="1445" name="Google Shape;1583;p57">
                <a:extLst>
                  <a:ext uri="{FF2B5EF4-FFF2-40B4-BE49-F238E27FC236}">
                    <a16:creationId xmlns:a16="http://schemas.microsoft.com/office/drawing/2014/main" id="{05B5CE40-4D91-DA2A-8169-67DECEF21953}"/>
                  </a:ext>
                </a:extLst>
              </p:cNvPr>
              <p:cNvSpPr/>
              <p:nvPr/>
            </p:nvSpPr>
            <p:spPr>
              <a:xfrm>
                <a:off x="1521874" y="-246862"/>
                <a:ext cx="129024" cy="150886"/>
              </a:xfrm>
              <a:custGeom>
                <a:avLst/>
                <a:gdLst/>
                <a:ahLst/>
                <a:cxnLst/>
                <a:rect l="l" t="t" r="r" b="b"/>
                <a:pathLst>
                  <a:path w="2219" h="2595" extrusionOk="0">
                    <a:moveTo>
                      <a:pt x="1177" y="0"/>
                    </a:moveTo>
                    <a:cubicBezTo>
                      <a:pt x="1080" y="0"/>
                      <a:pt x="983" y="10"/>
                      <a:pt x="894" y="27"/>
                    </a:cubicBezTo>
                    <a:cubicBezTo>
                      <a:pt x="678" y="68"/>
                      <a:pt x="463" y="161"/>
                      <a:pt x="257" y="243"/>
                    </a:cubicBezTo>
                    <a:cubicBezTo>
                      <a:pt x="165" y="972"/>
                      <a:pt x="124" y="1660"/>
                      <a:pt x="42" y="2379"/>
                    </a:cubicBezTo>
                    <a:cubicBezTo>
                      <a:pt x="1" y="2471"/>
                      <a:pt x="83" y="2512"/>
                      <a:pt x="124" y="2594"/>
                    </a:cubicBezTo>
                    <a:cubicBezTo>
                      <a:pt x="678" y="2594"/>
                      <a:pt x="1233" y="2430"/>
                      <a:pt x="1664" y="2040"/>
                    </a:cubicBezTo>
                    <a:cubicBezTo>
                      <a:pt x="2054" y="1660"/>
                      <a:pt x="2219" y="1013"/>
                      <a:pt x="2003" y="500"/>
                    </a:cubicBezTo>
                    <a:cubicBezTo>
                      <a:pt x="1921" y="325"/>
                      <a:pt x="1746" y="161"/>
                      <a:pt x="1582" y="68"/>
                    </a:cubicBezTo>
                    <a:cubicBezTo>
                      <a:pt x="1456" y="20"/>
                      <a:pt x="1315" y="0"/>
                      <a:pt x="117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584;p57">
                <a:extLst>
                  <a:ext uri="{FF2B5EF4-FFF2-40B4-BE49-F238E27FC236}">
                    <a16:creationId xmlns:a16="http://schemas.microsoft.com/office/drawing/2014/main" id="{70D9FBF3-6F1B-5E4E-A231-C997C77752DA}"/>
                  </a:ext>
                </a:extLst>
              </p:cNvPr>
              <p:cNvSpPr/>
              <p:nvPr/>
            </p:nvSpPr>
            <p:spPr>
              <a:xfrm>
                <a:off x="867500" y="-261806"/>
                <a:ext cx="129024" cy="150886"/>
              </a:xfrm>
              <a:custGeom>
                <a:avLst/>
                <a:gdLst/>
                <a:ahLst/>
                <a:cxnLst/>
                <a:rect l="l" t="t" r="r" b="b"/>
                <a:pathLst>
                  <a:path w="2219" h="2595" extrusionOk="0">
                    <a:moveTo>
                      <a:pt x="1044" y="0"/>
                    </a:moveTo>
                    <a:cubicBezTo>
                      <a:pt x="911" y="0"/>
                      <a:pt x="780" y="20"/>
                      <a:pt x="678" y="69"/>
                    </a:cubicBezTo>
                    <a:cubicBezTo>
                      <a:pt x="472" y="161"/>
                      <a:pt x="339" y="325"/>
                      <a:pt x="257" y="541"/>
                    </a:cubicBezTo>
                    <a:cubicBezTo>
                      <a:pt x="0" y="1013"/>
                      <a:pt x="164" y="1660"/>
                      <a:pt x="596" y="2040"/>
                    </a:cubicBezTo>
                    <a:cubicBezTo>
                      <a:pt x="986" y="2430"/>
                      <a:pt x="1581" y="2595"/>
                      <a:pt x="2136" y="2595"/>
                    </a:cubicBezTo>
                    <a:cubicBezTo>
                      <a:pt x="2136" y="2554"/>
                      <a:pt x="2218" y="2471"/>
                      <a:pt x="2218" y="2430"/>
                    </a:cubicBezTo>
                    <a:cubicBezTo>
                      <a:pt x="2136" y="1701"/>
                      <a:pt x="2054" y="1013"/>
                      <a:pt x="1961" y="284"/>
                    </a:cubicBezTo>
                    <a:cubicBezTo>
                      <a:pt x="1756" y="161"/>
                      <a:pt x="1540" y="120"/>
                      <a:pt x="1325" y="27"/>
                    </a:cubicBezTo>
                    <a:cubicBezTo>
                      <a:pt x="1235" y="10"/>
                      <a:pt x="1139" y="0"/>
                      <a:pt x="1044"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585;p57">
                <a:extLst>
                  <a:ext uri="{FF2B5EF4-FFF2-40B4-BE49-F238E27FC236}">
                    <a16:creationId xmlns:a16="http://schemas.microsoft.com/office/drawing/2014/main" id="{99EBE2E1-F8CF-C9CF-9017-1DC1DC30AAF0}"/>
                  </a:ext>
                </a:extLst>
              </p:cNvPr>
              <p:cNvSpPr/>
              <p:nvPr/>
            </p:nvSpPr>
            <p:spPr>
              <a:xfrm>
                <a:off x="949253" y="-583525"/>
                <a:ext cx="652096" cy="655469"/>
              </a:xfrm>
              <a:custGeom>
                <a:avLst/>
                <a:gdLst/>
                <a:ahLst/>
                <a:cxnLst/>
                <a:rect l="l" t="t" r="r" b="b"/>
                <a:pathLst>
                  <a:path w="11215" h="11273" extrusionOk="0">
                    <a:moveTo>
                      <a:pt x="5228" y="0"/>
                    </a:moveTo>
                    <a:cubicBezTo>
                      <a:pt x="4139" y="0"/>
                      <a:pt x="3132" y="189"/>
                      <a:pt x="2486" y="518"/>
                    </a:cubicBezTo>
                    <a:cubicBezTo>
                      <a:pt x="473" y="1494"/>
                      <a:pt x="350" y="4451"/>
                      <a:pt x="350" y="4451"/>
                    </a:cubicBezTo>
                    <a:cubicBezTo>
                      <a:pt x="350" y="4451"/>
                      <a:pt x="1" y="6331"/>
                      <a:pt x="514" y="8600"/>
                    </a:cubicBezTo>
                    <a:cubicBezTo>
                      <a:pt x="930" y="10332"/>
                      <a:pt x="3226" y="11273"/>
                      <a:pt x="5465" y="11273"/>
                    </a:cubicBezTo>
                    <a:cubicBezTo>
                      <a:pt x="6214" y="11273"/>
                      <a:pt x="6956" y="11168"/>
                      <a:pt x="7620" y="10952"/>
                    </a:cubicBezTo>
                    <a:cubicBezTo>
                      <a:pt x="10270" y="10099"/>
                      <a:pt x="11214" y="6166"/>
                      <a:pt x="10619" y="2993"/>
                    </a:cubicBezTo>
                    <a:cubicBezTo>
                      <a:pt x="10207" y="846"/>
                      <a:pt x="7533" y="0"/>
                      <a:pt x="5228"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586;p57">
                <a:extLst>
                  <a:ext uri="{FF2B5EF4-FFF2-40B4-BE49-F238E27FC236}">
                    <a16:creationId xmlns:a16="http://schemas.microsoft.com/office/drawing/2014/main" id="{B6586C05-121A-1926-6EB6-2B447BE47A9A}"/>
                  </a:ext>
                </a:extLst>
              </p:cNvPr>
              <p:cNvSpPr/>
              <p:nvPr/>
            </p:nvSpPr>
            <p:spPr>
              <a:xfrm>
                <a:off x="921808" y="-674000"/>
                <a:ext cx="692100" cy="446030"/>
              </a:xfrm>
              <a:custGeom>
                <a:avLst/>
                <a:gdLst/>
                <a:ahLst/>
                <a:cxnLst/>
                <a:rect l="l" t="t" r="r" b="b"/>
                <a:pathLst>
                  <a:path w="11903" h="7671" extrusionOk="0">
                    <a:moveTo>
                      <a:pt x="5887" y="0"/>
                    </a:moveTo>
                    <a:cubicBezTo>
                      <a:pt x="5526" y="0"/>
                      <a:pt x="5162" y="35"/>
                      <a:pt x="4796" y="103"/>
                    </a:cubicBezTo>
                    <a:cubicBezTo>
                      <a:pt x="3903" y="277"/>
                      <a:pt x="3040" y="657"/>
                      <a:pt x="2311" y="1253"/>
                    </a:cubicBezTo>
                    <a:cubicBezTo>
                      <a:pt x="2054" y="1469"/>
                      <a:pt x="1849" y="1684"/>
                      <a:pt x="1674" y="1982"/>
                    </a:cubicBezTo>
                    <a:cubicBezTo>
                      <a:pt x="1592" y="2157"/>
                      <a:pt x="1541" y="2372"/>
                      <a:pt x="1592" y="2537"/>
                    </a:cubicBezTo>
                    <a:cubicBezTo>
                      <a:pt x="1335" y="2537"/>
                      <a:pt x="1120" y="2588"/>
                      <a:pt x="945" y="2752"/>
                    </a:cubicBezTo>
                    <a:cubicBezTo>
                      <a:pt x="730" y="2886"/>
                      <a:pt x="647" y="3101"/>
                      <a:pt x="514" y="3307"/>
                    </a:cubicBezTo>
                    <a:cubicBezTo>
                      <a:pt x="52" y="4467"/>
                      <a:pt x="1" y="5833"/>
                      <a:pt x="134" y="7075"/>
                    </a:cubicBezTo>
                    <a:cubicBezTo>
                      <a:pt x="134" y="7055"/>
                      <a:pt x="144" y="7045"/>
                      <a:pt x="160" y="7045"/>
                    </a:cubicBezTo>
                    <a:cubicBezTo>
                      <a:pt x="175" y="7045"/>
                      <a:pt x="196" y="7055"/>
                      <a:pt x="216" y="7075"/>
                    </a:cubicBezTo>
                    <a:cubicBezTo>
                      <a:pt x="432" y="7158"/>
                      <a:pt x="647" y="7332"/>
                      <a:pt x="822" y="7507"/>
                    </a:cubicBezTo>
                    <a:cubicBezTo>
                      <a:pt x="986" y="7507"/>
                      <a:pt x="1120" y="7373"/>
                      <a:pt x="1243" y="7250"/>
                    </a:cubicBezTo>
                    <a:cubicBezTo>
                      <a:pt x="1377" y="7116"/>
                      <a:pt x="1418" y="6993"/>
                      <a:pt x="1500" y="6819"/>
                    </a:cubicBezTo>
                    <a:cubicBezTo>
                      <a:pt x="1633" y="6346"/>
                      <a:pt x="1674" y="5874"/>
                      <a:pt x="1541" y="5412"/>
                    </a:cubicBezTo>
                    <a:lnTo>
                      <a:pt x="1541" y="5412"/>
                    </a:lnTo>
                    <a:cubicBezTo>
                      <a:pt x="1570" y="5415"/>
                      <a:pt x="1599" y="5417"/>
                      <a:pt x="1628" y="5417"/>
                    </a:cubicBezTo>
                    <a:cubicBezTo>
                      <a:pt x="1958" y="5417"/>
                      <a:pt x="2329" y="5213"/>
                      <a:pt x="2527" y="4939"/>
                    </a:cubicBezTo>
                    <a:cubicBezTo>
                      <a:pt x="2742" y="4590"/>
                      <a:pt x="2783" y="4210"/>
                      <a:pt x="2742" y="3820"/>
                    </a:cubicBezTo>
                    <a:cubicBezTo>
                      <a:pt x="2742" y="3697"/>
                      <a:pt x="2701" y="3563"/>
                      <a:pt x="2660" y="3440"/>
                    </a:cubicBezTo>
                    <a:lnTo>
                      <a:pt x="2660" y="3440"/>
                    </a:lnTo>
                    <a:cubicBezTo>
                      <a:pt x="2824" y="3522"/>
                      <a:pt x="2999" y="3563"/>
                      <a:pt x="3215" y="3615"/>
                    </a:cubicBezTo>
                    <a:cubicBezTo>
                      <a:pt x="3595" y="3615"/>
                      <a:pt x="4026" y="3399"/>
                      <a:pt x="4324" y="3142"/>
                    </a:cubicBezTo>
                    <a:cubicBezTo>
                      <a:pt x="4621" y="2845"/>
                      <a:pt x="4837" y="2496"/>
                      <a:pt x="5053" y="2116"/>
                    </a:cubicBezTo>
                    <a:cubicBezTo>
                      <a:pt x="5094" y="2331"/>
                      <a:pt x="5135" y="2629"/>
                      <a:pt x="5268" y="2793"/>
                    </a:cubicBezTo>
                    <a:cubicBezTo>
                      <a:pt x="5509" y="3324"/>
                      <a:pt x="6131" y="3619"/>
                      <a:pt x="6699" y="3619"/>
                    </a:cubicBezTo>
                    <a:cubicBezTo>
                      <a:pt x="6736" y="3619"/>
                      <a:pt x="6772" y="3617"/>
                      <a:pt x="6809" y="3615"/>
                    </a:cubicBezTo>
                    <a:cubicBezTo>
                      <a:pt x="7445" y="3522"/>
                      <a:pt x="7959" y="3101"/>
                      <a:pt x="8267" y="2537"/>
                    </a:cubicBezTo>
                    <a:cubicBezTo>
                      <a:pt x="8267" y="2968"/>
                      <a:pt x="8431" y="3307"/>
                      <a:pt x="8647" y="3656"/>
                    </a:cubicBezTo>
                    <a:cubicBezTo>
                      <a:pt x="8904" y="3954"/>
                      <a:pt x="9201" y="4210"/>
                      <a:pt x="9551" y="4426"/>
                    </a:cubicBezTo>
                    <a:cubicBezTo>
                      <a:pt x="9818" y="4556"/>
                      <a:pt x="10112" y="4667"/>
                      <a:pt x="10416" y="4667"/>
                    </a:cubicBezTo>
                    <a:cubicBezTo>
                      <a:pt x="10497" y="4667"/>
                      <a:pt x="10578" y="4659"/>
                      <a:pt x="10660" y="4642"/>
                    </a:cubicBezTo>
                    <a:lnTo>
                      <a:pt x="10660" y="4642"/>
                    </a:lnTo>
                    <a:cubicBezTo>
                      <a:pt x="10526" y="5104"/>
                      <a:pt x="10618" y="5669"/>
                      <a:pt x="10875" y="6131"/>
                    </a:cubicBezTo>
                    <a:cubicBezTo>
                      <a:pt x="10660" y="6603"/>
                      <a:pt x="10742" y="7291"/>
                      <a:pt x="11132" y="7671"/>
                    </a:cubicBezTo>
                    <a:cubicBezTo>
                      <a:pt x="11512" y="7291"/>
                      <a:pt x="11727" y="6644"/>
                      <a:pt x="11810" y="6049"/>
                    </a:cubicBezTo>
                    <a:cubicBezTo>
                      <a:pt x="11902" y="5319"/>
                      <a:pt x="11810" y="4508"/>
                      <a:pt x="11512" y="3820"/>
                    </a:cubicBezTo>
                    <a:cubicBezTo>
                      <a:pt x="11553" y="3738"/>
                      <a:pt x="11604" y="3615"/>
                      <a:pt x="11645" y="3522"/>
                    </a:cubicBezTo>
                    <a:cubicBezTo>
                      <a:pt x="11727" y="3101"/>
                      <a:pt x="11686" y="2629"/>
                      <a:pt x="11553" y="2198"/>
                    </a:cubicBezTo>
                    <a:cubicBezTo>
                      <a:pt x="11430" y="1941"/>
                      <a:pt x="11296" y="1643"/>
                      <a:pt x="11091" y="1428"/>
                    </a:cubicBezTo>
                    <a:cubicBezTo>
                      <a:pt x="10742" y="1089"/>
                      <a:pt x="10228" y="873"/>
                      <a:pt x="9756" y="740"/>
                    </a:cubicBezTo>
                    <a:cubicBezTo>
                      <a:pt x="9501" y="672"/>
                      <a:pt x="9244" y="641"/>
                      <a:pt x="8985" y="641"/>
                    </a:cubicBezTo>
                    <a:cubicBezTo>
                      <a:pt x="8774" y="641"/>
                      <a:pt x="8561" y="662"/>
                      <a:pt x="8349" y="698"/>
                    </a:cubicBezTo>
                    <a:cubicBezTo>
                      <a:pt x="8092" y="616"/>
                      <a:pt x="7836" y="360"/>
                      <a:pt x="7579" y="277"/>
                    </a:cubicBezTo>
                    <a:cubicBezTo>
                      <a:pt x="7025" y="89"/>
                      <a:pt x="6459" y="0"/>
                      <a:pt x="588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52" name="Google Shape;1587;p57">
            <a:extLst>
              <a:ext uri="{FF2B5EF4-FFF2-40B4-BE49-F238E27FC236}">
                <a16:creationId xmlns:a16="http://schemas.microsoft.com/office/drawing/2014/main" id="{8D4EC3E5-A26F-CD96-6581-A103C50FE766}"/>
              </a:ext>
            </a:extLst>
          </p:cNvPr>
          <p:cNvGrpSpPr/>
          <p:nvPr/>
        </p:nvGrpSpPr>
        <p:grpSpPr>
          <a:xfrm>
            <a:off x="2960835" y="2830632"/>
            <a:ext cx="659087" cy="723604"/>
            <a:chOff x="4310000" y="1690850"/>
            <a:chExt cx="442875" cy="442875"/>
          </a:xfrm>
        </p:grpSpPr>
        <p:sp>
          <p:nvSpPr>
            <p:cNvPr id="1453" name="Google Shape;1588;p57">
              <a:extLst>
                <a:ext uri="{FF2B5EF4-FFF2-40B4-BE49-F238E27FC236}">
                  <a16:creationId xmlns:a16="http://schemas.microsoft.com/office/drawing/2014/main" id="{F240B507-D0CE-4FC9-4FED-826142ECD67A}"/>
                </a:ext>
              </a:extLst>
            </p:cNvPr>
            <p:cNvSpPr/>
            <p:nvPr/>
          </p:nvSpPr>
          <p:spPr>
            <a:xfrm>
              <a:off x="4310000" y="1690850"/>
              <a:ext cx="442875" cy="442875"/>
            </a:xfrm>
            <a:custGeom>
              <a:avLst/>
              <a:gdLst/>
              <a:ahLst/>
              <a:cxnLst/>
              <a:rect l="l" t="t" r="r" b="b"/>
              <a:pathLst>
                <a:path w="17715" h="17715" extrusionOk="0">
                  <a:moveTo>
                    <a:pt x="8863" y="1"/>
                  </a:moveTo>
                  <a:cubicBezTo>
                    <a:pt x="7918" y="1"/>
                    <a:pt x="7065" y="124"/>
                    <a:pt x="6203" y="381"/>
                  </a:cubicBezTo>
                  <a:cubicBezTo>
                    <a:pt x="3677" y="1192"/>
                    <a:pt x="1674" y="3030"/>
                    <a:pt x="647" y="5474"/>
                  </a:cubicBezTo>
                  <a:cubicBezTo>
                    <a:pt x="391" y="6162"/>
                    <a:pt x="175" y="6932"/>
                    <a:pt x="42" y="7703"/>
                  </a:cubicBezTo>
                  <a:cubicBezTo>
                    <a:pt x="1" y="8082"/>
                    <a:pt x="1" y="8473"/>
                    <a:pt x="1" y="8853"/>
                  </a:cubicBezTo>
                  <a:cubicBezTo>
                    <a:pt x="1" y="9541"/>
                    <a:pt x="83" y="10218"/>
                    <a:pt x="216" y="10865"/>
                  </a:cubicBezTo>
                  <a:cubicBezTo>
                    <a:pt x="391" y="11677"/>
                    <a:pt x="689" y="12447"/>
                    <a:pt x="1069" y="13135"/>
                  </a:cubicBezTo>
                  <a:cubicBezTo>
                    <a:pt x="1418" y="13771"/>
                    <a:pt x="1839" y="14326"/>
                    <a:pt x="2352" y="14891"/>
                  </a:cubicBezTo>
                  <a:cubicBezTo>
                    <a:pt x="2568" y="15096"/>
                    <a:pt x="2783" y="15312"/>
                    <a:pt x="2999" y="15527"/>
                  </a:cubicBezTo>
                  <a:cubicBezTo>
                    <a:pt x="3636" y="16082"/>
                    <a:pt x="4406" y="16554"/>
                    <a:pt x="5176" y="16944"/>
                  </a:cubicBezTo>
                  <a:cubicBezTo>
                    <a:pt x="5823" y="17201"/>
                    <a:pt x="6460" y="17407"/>
                    <a:pt x="7148" y="17540"/>
                  </a:cubicBezTo>
                  <a:cubicBezTo>
                    <a:pt x="7702" y="17663"/>
                    <a:pt x="8257" y="17715"/>
                    <a:pt x="8863" y="17715"/>
                  </a:cubicBezTo>
                  <a:cubicBezTo>
                    <a:pt x="9284" y="17715"/>
                    <a:pt x="9756" y="17663"/>
                    <a:pt x="10187" y="17622"/>
                  </a:cubicBezTo>
                  <a:cubicBezTo>
                    <a:pt x="12539" y="17242"/>
                    <a:pt x="14593" y="16000"/>
                    <a:pt x="15917" y="14162"/>
                  </a:cubicBezTo>
                  <a:cubicBezTo>
                    <a:pt x="16728" y="13135"/>
                    <a:pt x="17283" y="11892"/>
                    <a:pt x="17540" y="10568"/>
                  </a:cubicBezTo>
                  <a:cubicBezTo>
                    <a:pt x="17632" y="10013"/>
                    <a:pt x="17714" y="9448"/>
                    <a:pt x="17714" y="8853"/>
                  </a:cubicBezTo>
                  <a:cubicBezTo>
                    <a:pt x="17714" y="8165"/>
                    <a:pt x="17632" y="7528"/>
                    <a:pt x="17458" y="6881"/>
                  </a:cubicBezTo>
                  <a:cubicBezTo>
                    <a:pt x="17160" y="5474"/>
                    <a:pt x="16513" y="4191"/>
                    <a:pt x="15619" y="3123"/>
                  </a:cubicBezTo>
                  <a:cubicBezTo>
                    <a:pt x="14418" y="1747"/>
                    <a:pt x="12837" y="720"/>
                    <a:pt x="11040" y="258"/>
                  </a:cubicBezTo>
                  <a:cubicBezTo>
                    <a:pt x="10485" y="124"/>
                    <a:pt x="9889" y="42"/>
                    <a:pt x="9284"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589;p57">
              <a:extLst>
                <a:ext uri="{FF2B5EF4-FFF2-40B4-BE49-F238E27FC236}">
                  <a16:creationId xmlns:a16="http://schemas.microsoft.com/office/drawing/2014/main" id="{10D6F8E7-6BA6-39C9-C096-4FE5CB9BC38D}"/>
                </a:ext>
              </a:extLst>
            </p:cNvPr>
            <p:cNvSpPr/>
            <p:nvPr/>
          </p:nvSpPr>
          <p:spPr>
            <a:xfrm>
              <a:off x="4326175" y="1690850"/>
              <a:ext cx="228750" cy="438525"/>
            </a:xfrm>
            <a:custGeom>
              <a:avLst/>
              <a:gdLst/>
              <a:ahLst/>
              <a:cxnLst/>
              <a:rect l="l" t="t" r="r" b="b"/>
              <a:pathLst>
                <a:path w="9150" h="17541" extrusionOk="0">
                  <a:moveTo>
                    <a:pt x="8216" y="1"/>
                  </a:moveTo>
                  <a:cubicBezTo>
                    <a:pt x="7271" y="1"/>
                    <a:pt x="6418" y="124"/>
                    <a:pt x="5556" y="381"/>
                  </a:cubicBezTo>
                  <a:cubicBezTo>
                    <a:pt x="3030" y="1192"/>
                    <a:pt x="1027" y="3030"/>
                    <a:pt x="0" y="5474"/>
                  </a:cubicBezTo>
                  <a:cubicBezTo>
                    <a:pt x="83" y="5731"/>
                    <a:pt x="124" y="5988"/>
                    <a:pt x="257" y="6203"/>
                  </a:cubicBezTo>
                  <a:cubicBezTo>
                    <a:pt x="719" y="6973"/>
                    <a:pt x="1705" y="7230"/>
                    <a:pt x="2568" y="7394"/>
                  </a:cubicBezTo>
                  <a:cubicBezTo>
                    <a:pt x="2475" y="7744"/>
                    <a:pt x="2219" y="8000"/>
                    <a:pt x="2095" y="8339"/>
                  </a:cubicBezTo>
                  <a:cubicBezTo>
                    <a:pt x="1921" y="8812"/>
                    <a:pt x="2095" y="9407"/>
                    <a:pt x="2434" y="9797"/>
                  </a:cubicBezTo>
                  <a:cubicBezTo>
                    <a:pt x="2732" y="10218"/>
                    <a:pt x="3204" y="10475"/>
                    <a:pt x="3636" y="10783"/>
                  </a:cubicBezTo>
                  <a:cubicBezTo>
                    <a:pt x="3379" y="11338"/>
                    <a:pt x="2691" y="11502"/>
                    <a:pt x="2219" y="11892"/>
                  </a:cubicBezTo>
                  <a:cubicBezTo>
                    <a:pt x="1664" y="12272"/>
                    <a:pt x="1325" y="12960"/>
                    <a:pt x="1325" y="13648"/>
                  </a:cubicBezTo>
                  <a:cubicBezTo>
                    <a:pt x="1325" y="13771"/>
                    <a:pt x="1325" y="13946"/>
                    <a:pt x="1366" y="14069"/>
                  </a:cubicBezTo>
                  <a:cubicBezTo>
                    <a:pt x="1407" y="14377"/>
                    <a:pt x="1541" y="14634"/>
                    <a:pt x="1705" y="14891"/>
                  </a:cubicBezTo>
                  <a:cubicBezTo>
                    <a:pt x="1880" y="15147"/>
                    <a:pt x="2095" y="15353"/>
                    <a:pt x="2352" y="15527"/>
                  </a:cubicBezTo>
                  <a:cubicBezTo>
                    <a:pt x="2568" y="15661"/>
                    <a:pt x="2732" y="15743"/>
                    <a:pt x="2948" y="15784"/>
                  </a:cubicBezTo>
                  <a:cubicBezTo>
                    <a:pt x="3379" y="15918"/>
                    <a:pt x="3892" y="15866"/>
                    <a:pt x="4190" y="16174"/>
                  </a:cubicBezTo>
                  <a:cubicBezTo>
                    <a:pt x="4406" y="16380"/>
                    <a:pt x="4488" y="16636"/>
                    <a:pt x="4529" y="16944"/>
                  </a:cubicBezTo>
                  <a:cubicBezTo>
                    <a:pt x="5176" y="17201"/>
                    <a:pt x="5813" y="17407"/>
                    <a:pt x="6501" y="17540"/>
                  </a:cubicBezTo>
                  <a:cubicBezTo>
                    <a:pt x="6583" y="17365"/>
                    <a:pt x="6583" y="17201"/>
                    <a:pt x="6583" y="17027"/>
                  </a:cubicBezTo>
                  <a:cubicBezTo>
                    <a:pt x="6542" y="16770"/>
                    <a:pt x="6460" y="16513"/>
                    <a:pt x="6501" y="16256"/>
                  </a:cubicBezTo>
                  <a:cubicBezTo>
                    <a:pt x="6542" y="15661"/>
                    <a:pt x="7096" y="15230"/>
                    <a:pt x="7528" y="14839"/>
                  </a:cubicBezTo>
                  <a:cubicBezTo>
                    <a:pt x="7569" y="14757"/>
                    <a:pt x="7651" y="14675"/>
                    <a:pt x="7702" y="14583"/>
                  </a:cubicBezTo>
                  <a:cubicBezTo>
                    <a:pt x="8000" y="14162"/>
                    <a:pt x="8123" y="13556"/>
                    <a:pt x="7743" y="13258"/>
                  </a:cubicBezTo>
                  <a:cubicBezTo>
                    <a:pt x="7394" y="13001"/>
                    <a:pt x="6840" y="13094"/>
                    <a:pt x="6675" y="12703"/>
                  </a:cubicBezTo>
                  <a:cubicBezTo>
                    <a:pt x="6583" y="12488"/>
                    <a:pt x="6624" y="12231"/>
                    <a:pt x="6583" y="12015"/>
                  </a:cubicBezTo>
                  <a:cubicBezTo>
                    <a:pt x="6501" y="11635"/>
                    <a:pt x="6110" y="11420"/>
                    <a:pt x="5730" y="11338"/>
                  </a:cubicBezTo>
                  <a:cubicBezTo>
                    <a:pt x="5340" y="11245"/>
                    <a:pt x="4960" y="11245"/>
                    <a:pt x="4621" y="11122"/>
                  </a:cubicBezTo>
                  <a:cubicBezTo>
                    <a:pt x="4272" y="10947"/>
                    <a:pt x="3975" y="10568"/>
                    <a:pt x="4108" y="10177"/>
                  </a:cubicBezTo>
                  <a:cubicBezTo>
                    <a:pt x="4272" y="9756"/>
                    <a:pt x="4960" y="9756"/>
                    <a:pt x="5340" y="9448"/>
                  </a:cubicBezTo>
                  <a:cubicBezTo>
                    <a:pt x="5689" y="9192"/>
                    <a:pt x="5772" y="8729"/>
                    <a:pt x="6110" y="8555"/>
                  </a:cubicBezTo>
                  <a:cubicBezTo>
                    <a:pt x="6285" y="8421"/>
                    <a:pt x="6501" y="8380"/>
                    <a:pt x="6716" y="8339"/>
                  </a:cubicBezTo>
                  <a:cubicBezTo>
                    <a:pt x="7702" y="8082"/>
                    <a:pt x="8298" y="6973"/>
                    <a:pt x="8000" y="5988"/>
                  </a:cubicBezTo>
                  <a:cubicBezTo>
                    <a:pt x="7907" y="5731"/>
                    <a:pt x="7784" y="5515"/>
                    <a:pt x="7743" y="5218"/>
                  </a:cubicBezTo>
                  <a:cubicBezTo>
                    <a:pt x="7651" y="4530"/>
                    <a:pt x="8216" y="3934"/>
                    <a:pt x="8554" y="3338"/>
                  </a:cubicBezTo>
                  <a:cubicBezTo>
                    <a:pt x="9027" y="2476"/>
                    <a:pt x="9150" y="1028"/>
                    <a:pt x="863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590;p57">
              <a:extLst>
                <a:ext uri="{FF2B5EF4-FFF2-40B4-BE49-F238E27FC236}">
                  <a16:creationId xmlns:a16="http://schemas.microsoft.com/office/drawing/2014/main" id="{D6D6E5A6-8911-46FD-8350-5E6A06869410}"/>
                </a:ext>
              </a:extLst>
            </p:cNvPr>
            <p:cNvSpPr/>
            <p:nvPr/>
          </p:nvSpPr>
          <p:spPr>
            <a:xfrm>
              <a:off x="4554900" y="1768850"/>
              <a:ext cx="197975" cy="276050"/>
            </a:xfrm>
            <a:custGeom>
              <a:avLst/>
              <a:gdLst/>
              <a:ahLst/>
              <a:cxnLst/>
              <a:rect l="l" t="t" r="r" b="b"/>
              <a:pathLst>
                <a:path w="7919" h="11042" extrusionOk="0">
                  <a:moveTo>
                    <a:pt x="5746" y="1"/>
                  </a:moveTo>
                  <a:cubicBezTo>
                    <a:pt x="5046" y="1"/>
                    <a:pt x="4381" y="528"/>
                    <a:pt x="3687" y="855"/>
                  </a:cubicBezTo>
                  <a:cubicBezTo>
                    <a:pt x="3379" y="988"/>
                    <a:pt x="3082" y="1153"/>
                    <a:pt x="2866" y="1410"/>
                  </a:cubicBezTo>
                  <a:cubicBezTo>
                    <a:pt x="2568" y="1759"/>
                    <a:pt x="2527" y="2272"/>
                    <a:pt x="2229" y="2611"/>
                  </a:cubicBezTo>
                  <a:cubicBezTo>
                    <a:pt x="1890" y="3042"/>
                    <a:pt x="1244" y="3124"/>
                    <a:pt x="864" y="3504"/>
                  </a:cubicBezTo>
                  <a:cubicBezTo>
                    <a:pt x="176" y="4151"/>
                    <a:pt x="556" y="5353"/>
                    <a:pt x="176" y="6205"/>
                  </a:cubicBezTo>
                  <a:cubicBezTo>
                    <a:pt x="93" y="6380"/>
                    <a:pt x="1" y="6544"/>
                    <a:pt x="1" y="6760"/>
                  </a:cubicBezTo>
                  <a:cubicBezTo>
                    <a:pt x="1" y="7057"/>
                    <a:pt x="258" y="7273"/>
                    <a:pt x="432" y="7571"/>
                  </a:cubicBezTo>
                  <a:cubicBezTo>
                    <a:pt x="730" y="8125"/>
                    <a:pt x="473" y="9070"/>
                    <a:pt x="1069" y="9368"/>
                  </a:cubicBezTo>
                  <a:cubicBezTo>
                    <a:pt x="1176" y="9430"/>
                    <a:pt x="1289" y="9455"/>
                    <a:pt x="1406" y="9455"/>
                  </a:cubicBezTo>
                  <a:cubicBezTo>
                    <a:pt x="1850" y="9455"/>
                    <a:pt x="2353" y="9094"/>
                    <a:pt x="2825" y="9029"/>
                  </a:cubicBezTo>
                  <a:cubicBezTo>
                    <a:pt x="2871" y="9023"/>
                    <a:pt x="2916" y="9021"/>
                    <a:pt x="2961" y="9021"/>
                  </a:cubicBezTo>
                  <a:cubicBezTo>
                    <a:pt x="3582" y="9021"/>
                    <a:pt x="4061" y="9536"/>
                    <a:pt x="4540" y="10015"/>
                  </a:cubicBezTo>
                  <a:cubicBezTo>
                    <a:pt x="5012" y="10528"/>
                    <a:pt x="5526" y="11042"/>
                    <a:pt x="6121" y="11042"/>
                  </a:cubicBezTo>
                  <a:cubicBezTo>
                    <a:pt x="6932" y="10015"/>
                    <a:pt x="7487" y="8772"/>
                    <a:pt x="7744" y="7448"/>
                  </a:cubicBezTo>
                  <a:cubicBezTo>
                    <a:pt x="7836" y="6893"/>
                    <a:pt x="7918" y="6328"/>
                    <a:pt x="7918" y="5733"/>
                  </a:cubicBezTo>
                  <a:cubicBezTo>
                    <a:pt x="7918" y="5045"/>
                    <a:pt x="7836" y="4408"/>
                    <a:pt x="7662" y="3761"/>
                  </a:cubicBezTo>
                  <a:cubicBezTo>
                    <a:pt x="7364" y="2354"/>
                    <a:pt x="6717" y="1071"/>
                    <a:pt x="5823" y="3"/>
                  </a:cubicBezTo>
                  <a:cubicBezTo>
                    <a:pt x="5798" y="1"/>
                    <a:pt x="5772" y="1"/>
                    <a:pt x="5746"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6" name="Google Shape;1593;p57">
            <a:extLst>
              <a:ext uri="{FF2B5EF4-FFF2-40B4-BE49-F238E27FC236}">
                <a16:creationId xmlns:a16="http://schemas.microsoft.com/office/drawing/2014/main" id="{B02E834D-E4C3-E36C-844D-73AD4C96E9E7}"/>
              </a:ext>
            </a:extLst>
          </p:cNvPr>
          <p:cNvSpPr/>
          <p:nvPr/>
        </p:nvSpPr>
        <p:spPr>
          <a:xfrm>
            <a:off x="4573626" y="2936369"/>
            <a:ext cx="418261" cy="45324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7" name="Google Shape;1594;p57">
            <a:extLst>
              <a:ext uri="{FF2B5EF4-FFF2-40B4-BE49-F238E27FC236}">
                <a16:creationId xmlns:a16="http://schemas.microsoft.com/office/drawing/2014/main" id="{41448F5D-F034-93E1-6EEB-2E4A198B200F}"/>
              </a:ext>
            </a:extLst>
          </p:cNvPr>
          <p:cNvGrpSpPr/>
          <p:nvPr/>
        </p:nvGrpSpPr>
        <p:grpSpPr>
          <a:xfrm>
            <a:off x="3559146" y="2785365"/>
            <a:ext cx="784812" cy="806724"/>
            <a:chOff x="1755150" y="-790678"/>
            <a:chExt cx="956505" cy="895486"/>
          </a:xfrm>
        </p:grpSpPr>
        <p:sp>
          <p:nvSpPr>
            <p:cNvPr id="1458" name="Google Shape;1595;p57">
              <a:extLst>
                <a:ext uri="{FF2B5EF4-FFF2-40B4-BE49-F238E27FC236}">
                  <a16:creationId xmlns:a16="http://schemas.microsoft.com/office/drawing/2014/main" id="{00D6942A-847B-0706-749E-40B9F85BEA65}"/>
                </a:ext>
              </a:extLst>
            </p:cNvPr>
            <p:cNvSpPr/>
            <p:nvPr/>
          </p:nvSpPr>
          <p:spPr>
            <a:xfrm>
              <a:off x="1755150" y="-790678"/>
              <a:ext cx="956505" cy="895486"/>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596;p57">
              <a:extLst>
                <a:ext uri="{FF2B5EF4-FFF2-40B4-BE49-F238E27FC236}">
                  <a16:creationId xmlns:a16="http://schemas.microsoft.com/office/drawing/2014/main" id="{376E3032-C190-1859-6CBC-68C8D54075C0}"/>
                </a:ext>
              </a:extLst>
            </p:cNvPr>
            <p:cNvSpPr/>
            <p:nvPr/>
          </p:nvSpPr>
          <p:spPr>
            <a:xfrm>
              <a:off x="2483338" y="-419213"/>
              <a:ext cx="120531" cy="159483"/>
            </a:xfrm>
            <a:custGeom>
              <a:avLst/>
              <a:gdLst/>
              <a:ahLst/>
              <a:cxnLst/>
              <a:rect l="l" t="t" r="r" b="b"/>
              <a:pathLst>
                <a:path w="2055" h="2719" extrusionOk="0">
                  <a:moveTo>
                    <a:pt x="1100" y="1"/>
                  </a:moveTo>
                  <a:cubicBezTo>
                    <a:pt x="946" y="1"/>
                    <a:pt x="792" y="32"/>
                    <a:pt x="638" y="69"/>
                  </a:cubicBezTo>
                  <a:cubicBezTo>
                    <a:pt x="422" y="151"/>
                    <a:pt x="217" y="274"/>
                    <a:pt x="1" y="408"/>
                  </a:cubicBezTo>
                  <a:cubicBezTo>
                    <a:pt x="1" y="1137"/>
                    <a:pt x="42" y="1815"/>
                    <a:pt x="42" y="2544"/>
                  </a:cubicBezTo>
                  <a:cubicBezTo>
                    <a:pt x="42" y="2585"/>
                    <a:pt x="124" y="2677"/>
                    <a:pt x="124" y="2718"/>
                  </a:cubicBezTo>
                  <a:cubicBezTo>
                    <a:pt x="679" y="2677"/>
                    <a:pt x="1243" y="2421"/>
                    <a:pt x="1582" y="1989"/>
                  </a:cubicBezTo>
                  <a:cubicBezTo>
                    <a:pt x="1962" y="1558"/>
                    <a:pt x="2055" y="921"/>
                    <a:pt x="1757" y="449"/>
                  </a:cubicBezTo>
                  <a:cubicBezTo>
                    <a:pt x="1665" y="233"/>
                    <a:pt x="1500" y="110"/>
                    <a:pt x="1285" y="18"/>
                  </a:cubicBezTo>
                  <a:cubicBezTo>
                    <a:pt x="1223" y="6"/>
                    <a:pt x="1161" y="1"/>
                    <a:pt x="1100" y="1"/>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597;p57">
              <a:extLst>
                <a:ext uri="{FF2B5EF4-FFF2-40B4-BE49-F238E27FC236}">
                  <a16:creationId xmlns:a16="http://schemas.microsoft.com/office/drawing/2014/main" id="{7B2402D2-A649-479C-F628-14F4A60F4A15}"/>
                </a:ext>
              </a:extLst>
            </p:cNvPr>
            <p:cNvSpPr/>
            <p:nvPr/>
          </p:nvSpPr>
          <p:spPr>
            <a:xfrm>
              <a:off x="1860610" y="-719411"/>
              <a:ext cx="657729" cy="663681"/>
            </a:xfrm>
            <a:custGeom>
              <a:avLst/>
              <a:gdLst/>
              <a:ahLst/>
              <a:cxnLst/>
              <a:rect l="l" t="t" r="r" b="b"/>
              <a:pathLst>
                <a:path w="11214" h="11315" extrusionOk="0">
                  <a:moveTo>
                    <a:pt x="5970" y="0"/>
                  </a:moveTo>
                  <a:cubicBezTo>
                    <a:pt x="3660" y="0"/>
                    <a:pt x="971" y="858"/>
                    <a:pt x="565" y="3041"/>
                  </a:cubicBezTo>
                  <a:cubicBezTo>
                    <a:pt x="0" y="6214"/>
                    <a:pt x="945" y="10106"/>
                    <a:pt x="3594" y="10999"/>
                  </a:cubicBezTo>
                  <a:cubicBezTo>
                    <a:pt x="4240" y="11212"/>
                    <a:pt x="4964" y="11315"/>
                    <a:pt x="5696" y="11315"/>
                  </a:cubicBezTo>
                  <a:cubicBezTo>
                    <a:pt x="7930" y="11315"/>
                    <a:pt x="10241" y="10357"/>
                    <a:pt x="10659" y="8648"/>
                  </a:cubicBezTo>
                  <a:cubicBezTo>
                    <a:pt x="11214" y="6378"/>
                    <a:pt x="10834" y="4499"/>
                    <a:pt x="10834" y="4499"/>
                  </a:cubicBezTo>
                  <a:cubicBezTo>
                    <a:pt x="10834" y="4499"/>
                    <a:pt x="10700" y="1542"/>
                    <a:pt x="8687" y="515"/>
                  </a:cubicBezTo>
                  <a:cubicBezTo>
                    <a:pt x="8046" y="188"/>
                    <a:pt x="7050" y="0"/>
                    <a:pt x="5970"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598;p57">
              <a:extLst>
                <a:ext uri="{FF2B5EF4-FFF2-40B4-BE49-F238E27FC236}">
                  <a16:creationId xmlns:a16="http://schemas.microsoft.com/office/drawing/2014/main" id="{19EAFEA1-ABA5-EE8B-5F68-2B28320C5C18}"/>
                </a:ext>
              </a:extLst>
            </p:cNvPr>
            <p:cNvSpPr/>
            <p:nvPr/>
          </p:nvSpPr>
          <p:spPr>
            <a:xfrm>
              <a:off x="2282214" y="-342930"/>
              <a:ext cx="63286" cy="58538"/>
            </a:xfrm>
            <a:custGeom>
              <a:avLst/>
              <a:gdLst/>
              <a:ahLst/>
              <a:cxnLst/>
              <a:rect l="l" t="t" r="r" b="b"/>
              <a:pathLst>
                <a:path w="1079" h="998" extrusionOk="0">
                  <a:moveTo>
                    <a:pt x="547" y="0"/>
                  </a:moveTo>
                  <a:cubicBezTo>
                    <a:pt x="522" y="0"/>
                    <a:pt x="498" y="2"/>
                    <a:pt x="473" y="6"/>
                  </a:cubicBezTo>
                  <a:cubicBezTo>
                    <a:pt x="175" y="6"/>
                    <a:pt x="0" y="263"/>
                    <a:pt x="52" y="571"/>
                  </a:cubicBezTo>
                  <a:cubicBezTo>
                    <a:pt x="52" y="805"/>
                    <a:pt x="266" y="997"/>
                    <a:pt x="530" y="997"/>
                  </a:cubicBezTo>
                  <a:cubicBezTo>
                    <a:pt x="555" y="997"/>
                    <a:pt x="580" y="995"/>
                    <a:pt x="606" y="992"/>
                  </a:cubicBezTo>
                  <a:cubicBezTo>
                    <a:pt x="863" y="951"/>
                    <a:pt x="1078" y="694"/>
                    <a:pt x="1027" y="437"/>
                  </a:cubicBezTo>
                  <a:cubicBezTo>
                    <a:pt x="990" y="168"/>
                    <a:pt x="777" y="0"/>
                    <a:pt x="54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599;p57">
              <a:extLst>
                <a:ext uri="{FF2B5EF4-FFF2-40B4-BE49-F238E27FC236}">
                  <a16:creationId xmlns:a16="http://schemas.microsoft.com/office/drawing/2014/main" id="{10D3479B-D79F-CECB-98C4-90DA3548A777}"/>
                </a:ext>
              </a:extLst>
            </p:cNvPr>
            <p:cNvSpPr/>
            <p:nvPr/>
          </p:nvSpPr>
          <p:spPr>
            <a:xfrm>
              <a:off x="1991291" y="-304980"/>
              <a:ext cx="62700" cy="58479"/>
            </a:xfrm>
            <a:custGeom>
              <a:avLst/>
              <a:gdLst/>
              <a:ahLst/>
              <a:cxnLst/>
              <a:rect l="l" t="t" r="r" b="b"/>
              <a:pathLst>
                <a:path w="1069" h="997" extrusionOk="0">
                  <a:moveTo>
                    <a:pt x="546" y="1"/>
                  </a:moveTo>
                  <a:cubicBezTo>
                    <a:pt x="522" y="1"/>
                    <a:pt x="497" y="2"/>
                    <a:pt x="473" y="6"/>
                  </a:cubicBezTo>
                  <a:cubicBezTo>
                    <a:pt x="216" y="47"/>
                    <a:pt x="0" y="263"/>
                    <a:pt x="41" y="560"/>
                  </a:cubicBezTo>
                  <a:cubicBezTo>
                    <a:pt x="79" y="796"/>
                    <a:pt x="298" y="997"/>
                    <a:pt x="532" y="997"/>
                  </a:cubicBezTo>
                  <a:cubicBezTo>
                    <a:pt x="553" y="997"/>
                    <a:pt x="575" y="995"/>
                    <a:pt x="596" y="992"/>
                  </a:cubicBezTo>
                  <a:cubicBezTo>
                    <a:pt x="853" y="951"/>
                    <a:pt x="1068" y="735"/>
                    <a:pt x="1027" y="437"/>
                  </a:cubicBezTo>
                  <a:cubicBezTo>
                    <a:pt x="1027" y="202"/>
                    <a:pt x="811" y="1"/>
                    <a:pt x="546"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600;p57">
              <a:extLst>
                <a:ext uri="{FF2B5EF4-FFF2-40B4-BE49-F238E27FC236}">
                  <a16:creationId xmlns:a16="http://schemas.microsoft.com/office/drawing/2014/main" id="{EFFFF9A8-50B1-3109-07DB-8FE2E2E52C0D}"/>
                </a:ext>
              </a:extLst>
            </p:cNvPr>
            <p:cNvSpPr/>
            <p:nvPr/>
          </p:nvSpPr>
          <p:spPr>
            <a:xfrm>
              <a:off x="2106897" y="-252573"/>
              <a:ext cx="50089" cy="63289"/>
            </a:xfrm>
            <a:custGeom>
              <a:avLst/>
              <a:gdLst/>
              <a:ahLst/>
              <a:cxnLst/>
              <a:rect l="l" t="t" r="r" b="b"/>
              <a:pathLst>
                <a:path w="854" h="1079" extrusionOk="0">
                  <a:moveTo>
                    <a:pt x="124" y="1"/>
                  </a:moveTo>
                  <a:cubicBezTo>
                    <a:pt x="124" y="1"/>
                    <a:pt x="83" y="1"/>
                    <a:pt x="83" y="52"/>
                  </a:cubicBezTo>
                  <a:cubicBezTo>
                    <a:pt x="1" y="309"/>
                    <a:pt x="42" y="606"/>
                    <a:pt x="217" y="822"/>
                  </a:cubicBezTo>
                  <a:cubicBezTo>
                    <a:pt x="299" y="945"/>
                    <a:pt x="514" y="1079"/>
                    <a:pt x="679" y="1079"/>
                  </a:cubicBezTo>
                  <a:cubicBezTo>
                    <a:pt x="730" y="1079"/>
                    <a:pt x="771" y="1079"/>
                    <a:pt x="812" y="1027"/>
                  </a:cubicBezTo>
                  <a:cubicBezTo>
                    <a:pt x="812" y="1027"/>
                    <a:pt x="853" y="1027"/>
                    <a:pt x="853" y="986"/>
                  </a:cubicBezTo>
                  <a:cubicBezTo>
                    <a:pt x="812" y="986"/>
                    <a:pt x="812" y="945"/>
                    <a:pt x="771" y="945"/>
                  </a:cubicBezTo>
                  <a:cubicBezTo>
                    <a:pt x="733" y="963"/>
                    <a:pt x="693" y="971"/>
                    <a:pt x="653" y="971"/>
                  </a:cubicBezTo>
                  <a:cubicBezTo>
                    <a:pt x="507" y="971"/>
                    <a:pt x="354" y="866"/>
                    <a:pt x="258" y="730"/>
                  </a:cubicBezTo>
                  <a:cubicBezTo>
                    <a:pt x="124" y="565"/>
                    <a:pt x="83" y="309"/>
                    <a:pt x="165" y="52"/>
                  </a:cubicBezTo>
                  <a:cubicBezTo>
                    <a:pt x="165" y="52"/>
                    <a:pt x="165" y="1"/>
                    <a:pt x="12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601;p57">
              <a:extLst>
                <a:ext uri="{FF2B5EF4-FFF2-40B4-BE49-F238E27FC236}">
                  <a16:creationId xmlns:a16="http://schemas.microsoft.com/office/drawing/2014/main" id="{79C01B13-4C30-7F56-54A6-6F1545451B1E}"/>
                </a:ext>
              </a:extLst>
            </p:cNvPr>
            <p:cNvSpPr/>
            <p:nvPr/>
          </p:nvSpPr>
          <p:spPr>
            <a:xfrm>
              <a:off x="2174408" y="-211632"/>
              <a:ext cx="22933" cy="14546"/>
            </a:xfrm>
            <a:custGeom>
              <a:avLst/>
              <a:gdLst/>
              <a:ahLst/>
              <a:cxnLst/>
              <a:rect l="l" t="t" r="r" b="b"/>
              <a:pathLst>
                <a:path w="391" h="248" extrusionOk="0">
                  <a:moveTo>
                    <a:pt x="253" y="1"/>
                  </a:moveTo>
                  <a:cubicBezTo>
                    <a:pt x="216" y="1"/>
                    <a:pt x="175" y="11"/>
                    <a:pt x="134" y="32"/>
                  </a:cubicBezTo>
                  <a:cubicBezTo>
                    <a:pt x="41" y="73"/>
                    <a:pt x="0" y="165"/>
                    <a:pt x="41" y="206"/>
                  </a:cubicBezTo>
                  <a:cubicBezTo>
                    <a:pt x="41" y="247"/>
                    <a:pt x="41" y="247"/>
                    <a:pt x="92" y="247"/>
                  </a:cubicBezTo>
                  <a:cubicBezTo>
                    <a:pt x="92" y="247"/>
                    <a:pt x="134" y="247"/>
                    <a:pt x="134" y="206"/>
                  </a:cubicBezTo>
                  <a:cubicBezTo>
                    <a:pt x="92" y="165"/>
                    <a:pt x="134" y="124"/>
                    <a:pt x="175" y="73"/>
                  </a:cubicBezTo>
                  <a:cubicBezTo>
                    <a:pt x="216" y="73"/>
                    <a:pt x="257" y="73"/>
                    <a:pt x="298" y="124"/>
                  </a:cubicBezTo>
                  <a:lnTo>
                    <a:pt x="349" y="124"/>
                  </a:lnTo>
                  <a:cubicBezTo>
                    <a:pt x="390" y="73"/>
                    <a:pt x="390" y="73"/>
                    <a:pt x="349" y="32"/>
                  </a:cubicBezTo>
                  <a:cubicBezTo>
                    <a:pt x="324" y="11"/>
                    <a:pt x="290" y="1"/>
                    <a:pt x="25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602;p57">
              <a:extLst>
                <a:ext uri="{FF2B5EF4-FFF2-40B4-BE49-F238E27FC236}">
                  <a16:creationId xmlns:a16="http://schemas.microsoft.com/office/drawing/2014/main" id="{8A6D04AA-3B90-0307-55B9-626B94766636}"/>
                </a:ext>
              </a:extLst>
            </p:cNvPr>
            <p:cNvSpPr/>
            <p:nvPr/>
          </p:nvSpPr>
          <p:spPr>
            <a:xfrm>
              <a:off x="2167135" y="-192334"/>
              <a:ext cx="60295" cy="35604"/>
            </a:xfrm>
            <a:custGeom>
              <a:avLst/>
              <a:gdLst/>
              <a:ahLst/>
              <a:cxnLst/>
              <a:rect l="l" t="t" r="r" b="b"/>
              <a:pathLst>
                <a:path w="1028" h="607" extrusionOk="0">
                  <a:moveTo>
                    <a:pt x="987" y="0"/>
                  </a:moveTo>
                  <a:cubicBezTo>
                    <a:pt x="935" y="0"/>
                    <a:pt x="935" y="0"/>
                    <a:pt x="935" y="52"/>
                  </a:cubicBezTo>
                  <a:cubicBezTo>
                    <a:pt x="894" y="216"/>
                    <a:pt x="771" y="391"/>
                    <a:pt x="596" y="432"/>
                  </a:cubicBezTo>
                  <a:cubicBezTo>
                    <a:pt x="509" y="473"/>
                    <a:pt x="424" y="493"/>
                    <a:pt x="340" y="493"/>
                  </a:cubicBezTo>
                  <a:cubicBezTo>
                    <a:pt x="255" y="493"/>
                    <a:pt x="170" y="473"/>
                    <a:pt x="83" y="432"/>
                  </a:cubicBezTo>
                  <a:lnTo>
                    <a:pt x="42" y="432"/>
                  </a:lnTo>
                  <a:cubicBezTo>
                    <a:pt x="1" y="473"/>
                    <a:pt x="42" y="473"/>
                    <a:pt x="42" y="514"/>
                  </a:cubicBezTo>
                  <a:cubicBezTo>
                    <a:pt x="124" y="565"/>
                    <a:pt x="258" y="606"/>
                    <a:pt x="381" y="606"/>
                  </a:cubicBezTo>
                  <a:cubicBezTo>
                    <a:pt x="473" y="606"/>
                    <a:pt x="555" y="565"/>
                    <a:pt x="638" y="514"/>
                  </a:cubicBezTo>
                  <a:cubicBezTo>
                    <a:pt x="853" y="432"/>
                    <a:pt x="987" y="257"/>
                    <a:pt x="1028" y="52"/>
                  </a:cubicBezTo>
                  <a:cubicBezTo>
                    <a:pt x="1028" y="0"/>
                    <a:pt x="1028" y="0"/>
                    <a:pt x="98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603;p57">
              <a:extLst>
                <a:ext uri="{FF2B5EF4-FFF2-40B4-BE49-F238E27FC236}">
                  <a16:creationId xmlns:a16="http://schemas.microsoft.com/office/drawing/2014/main" id="{072EFE9A-1E01-2893-D359-1A39E60C8353}"/>
                </a:ext>
              </a:extLst>
            </p:cNvPr>
            <p:cNvSpPr/>
            <p:nvPr/>
          </p:nvSpPr>
          <p:spPr>
            <a:xfrm>
              <a:off x="1949177" y="-382671"/>
              <a:ext cx="62054" cy="43053"/>
            </a:xfrm>
            <a:custGeom>
              <a:avLst/>
              <a:gdLst/>
              <a:ahLst/>
              <a:cxnLst/>
              <a:rect l="l" t="t" r="r" b="b"/>
              <a:pathLst>
                <a:path w="1058" h="734" extrusionOk="0">
                  <a:moveTo>
                    <a:pt x="636" y="1"/>
                  </a:moveTo>
                  <a:cubicBezTo>
                    <a:pt x="462" y="42"/>
                    <a:pt x="246" y="124"/>
                    <a:pt x="164" y="257"/>
                  </a:cubicBezTo>
                  <a:cubicBezTo>
                    <a:pt x="0" y="459"/>
                    <a:pt x="26" y="733"/>
                    <a:pt x="283" y="733"/>
                  </a:cubicBezTo>
                  <a:cubicBezTo>
                    <a:pt x="301" y="733"/>
                    <a:pt x="319" y="732"/>
                    <a:pt x="338" y="730"/>
                  </a:cubicBezTo>
                  <a:cubicBezTo>
                    <a:pt x="421" y="730"/>
                    <a:pt x="503" y="678"/>
                    <a:pt x="595" y="637"/>
                  </a:cubicBezTo>
                  <a:cubicBezTo>
                    <a:pt x="800" y="555"/>
                    <a:pt x="1057" y="422"/>
                    <a:pt x="975" y="165"/>
                  </a:cubicBezTo>
                  <a:cubicBezTo>
                    <a:pt x="934" y="1"/>
                    <a:pt x="759" y="1"/>
                    <a:pt x="636"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604;p57">
              <a:extLst>
                <a:ext uri="{FF2B5EF4-FFF2-40B4-BE49-F238E27FC236}">
                  <a16:creationId xmlns:a16="http://schemas.microsoft.com/office/drawing/2014/main" id="{3D96EECE-AC81-A9DE-AB8C-44E9C121536C}"/>
                </a:ext>
              </a:extLst>
            </p:cNvPr>
            <p:cNvSpPr/>
            <p:nvPr/>
          </p:nvSpPr>
          <p:spPr>
            <a:xfrm>
              <a:off x="2292420" y="-426369"/>
              <a:ext cx="62700" cy="35956"/>
            </a:xfrm>
            <a:custGeom>
              <a:avLst/>
              <a:gdLst/>
              <a:ahLst/>
              <a:cxnLst/>
              <a:rect l="l" t="t" r="r" b="b"/>
              <a:pathLst>
                <a:path w="1069" h="613" extrusionOk="0">
                  <a:moveTo>
                    <a:pt x="405" y="0"/>
                  </a:moveTo>
                  <a:cubicBezTo>
                    <a:pt x="354" y="0"/>
                    <a:pt x="304" y="5"/>
                    <a:pt x="257" y="16"/>
                  </a:cubicBezTo>
                  <a:cubicBezTo>
                    <a:pt x="134" y="58"/>
                    <a:pt x="1" y="140"/>
                    <a:pt x="1" y="314"/>
                  </a:cubicBezTo>
                  <a:cubicBezTo>
                    <a:pt x="1" y="571"/>
                    <a:pt x="340" y="612"/>
                    <a:pt x="555" y="612"/>
                  </a:cubicBezTo>
                  <a:lnTo>
                    <a:pt x="812" y="612"/>
                  </a:lnTo>
                  <a:cubicBezTo>
                    <a:pt x="1069" y="530"/>
                    <a:pt x="1028" y="232"/>
                    <a:pt x="812" y="99"/>
                  </a:cubicBezTo>
                  <a:cubicBezTo>
                    <a:pt x="692" y="38"/>
                    <a:pt x="544" y="0"/>
                    <a:pt x="405"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605;p57">
              <a:extLst>
                <a:ext uri="{FF2B5EF4-FFF2-40B4-BE49-F238E27FC236}">
                  <a16:creationId xmlns:a16="http://schemas.microsoft.com/office/drawing/2014/main" id="{7A319105-80E3-D84C-A507-632919296EB4}"/>
                </a:ext>
              </a:extLst>
            </p:cNvPr>
            <p:cNvSpPr/>
            <p:nvPr/>
          </p:nvSpPr>
          <p:spPr>
            <a:xfrm>
              <a:off x="1825652" y="-730321"/>
              <a:ext cx="389159" cy="352517"/>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606;p57">
              <a:extLst>
                <a:ext uri="{FF2B5EF4-FFF2-40B4-BE49-F238E27FC236}">
                  <a16:creationId xmlns:a16="http://schemas.microsoft.com/office/drawing/2014/main" id="{466F2CE3-31B5-DCD2-9127-6AD62A942415}"/>
                </a:ext>
              </a:extLst>
            </p:cNvPr>
            <p:cNvSpPr/>
            <p:nvPr/>
          </p:nvSpPr>
          <p:spPr>
            <a:xfrm>
              <a:off x="2212298" y="-727916"/>
              <a:ext cx="303644" cy="304947"/>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 name="Google Shape;1607;p57">
            <a:extLst>
              <a:ext uri="{FF2B5EF4-FFF2-40B4-BE49-F238E27FC236}">
                <a16:creationId xmlns:a16="http://schemas.microsoft.com/office/drawing/2014/main" id="{B9FCD9BC-4EBC-0BBF-DA61-A4D26B4AE522}"/>
              </a:ext>
            </a:extLst>
          </p:cNvPr>
          <p:cNvGrpSpPr/>
          <p:nvPr/>
        </p:nvGrpSpPr>
        <p:grpSpPr>
          <a:xfrm>
            <a:off x="2220210" y="2803023"/>
            <a:ext cx="740624" cy="774300"/>
            <a:chOff x="715100" y="-826400"/>
            <a:chExt cx="783398" cy="745943"/>
          </a:xfrm>
        </p:grpSpPr>
        <p:sp>
          <p:nvSpPr>
            <p:cNvPr id="1471" name="Google Shape;1608;p57">
              <a:extLst>
                <a:ext uri="{FF2B5EF4-FFF2-40B4-BE49-F238E27FC236}">
                  <a16:creationId xmlns:a16="http://schemas.microsoft.com/office/drawing/2014/main" id="{50D13B7D-A2DE-35C8-AA41-C8262757041A}"/>
                </a:ext>
              </a:extLst>
            </p:cNvPr>
            <p:cNvSpPr/>
            <p:nvPr/>
          </p:nvSpPr>
          <p:spPr>
            <a:xfrm>
              <a:off x="1369474" y="-399262"/>
              <a:ext cx="129024" cy="150886"/>
            </a:xfrm>
            <a:custGeom>
              <a:avLst/>
              <a:gdLst/>
              <a:ahLst/>
              <a:cxnLst/>
              <a:rect l="l" t="t" r="r" b="b"/>
              <a:pathLst>
                <a:path w="2219" h="2595" extrusionOk="0">
                  <a:moveTo>
                    <a:pt x="1177" y="0"/>
                  </a:moveTo>
                  <a:cubicBezTo>
                    <a:pt x="1080" y="0"/>
                    <a:pt x="983" y="10"/>
                    <a:pt x="894" y="27"/>
                  </a:cubicBezTo>
                  <a:cubicBezTo>
                    <a:pt x="678" y="68"/>
                    <a:pt x="463" y="161"/>
                    <a:pt x="257" y="243"/>
                  </a:cubicBezTo>
                  <a:cubicBezTo>
                    <a:pt x="165" y="972"/>
                    <a:pt x="124" y="1660"/>
                    <a:pt x="42" y="2379"/>
                  </a:cubicBezTo>
                  <a:cubicBezTo>
                    <a:pt x="1" y="2471"/>
                    <a:pt x="83" y="2512"/>
                    <a:pt x="124" y="2594"/>
                  </a:cubicBezTo>
                  <a:cubicBezTo>
                    <a:pt x="678" y="2594"/>
                    <a:pt x="1233" y="2430"/>
                    <a:pt x="1664" y="2040"/>
                  </a:cubicBezTo>
                  <a:cubicBezTo>
                    <a:pt x="2054" y="1660"/>
                    <a:pt x="2219" y="1013"/>
                    <a:pt x="2003" y="500"/>
                  </a:cubicBezTo>
                  <a:cubicBezTo>
                    <a:pt x="1921" y="325"/>
                    <a:pt x="1746" y="161"/>
                    <a:pt x="1582" y="68"/>
                  </a:cubicBezTo>
                  <a:cubicBezTo>
                    <a:pt x="1456" y="20"/>
                    <a:pt x="1315" y="0"/>
                    <a:pt x="1177"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609;p57">
              <a:extLst>
                <a:ext uri="{FF2B5EF4-FFF2-40B4-BE49-F238E27FC236}">
                  <a16:creationId xmlns:a16="http://schemas.microsoft.com/office/drawing/2014/main" id="{94E171AC-9A8C-434D-CDFC-FE5E39F33495}"/>
                </a:ext>
              </a:extLst>
            </p:cNvPr>
            <p:cNvSpPr/>
            <p:nvPr/>
          </p:nvSpPr>
          <p:spPr>
            <a:xfrm>
              <a:off x="1389186" y="-355304"/>
              <a:ext cx="64541" cy="44830"/>
            </a:xfrm>
            <a:custGeom>
              <a:avLst/>
              <a:gdLst/>
              <a:ahLst/>
              <a:cxnLst/>
              <a:rect l="l" t="t" r="r" b="b"/>
              <a:pathLst>
                <a:path w="1110" h="771" extrusionOk="0">
                  <a:moveTo>
                    <a:pt x="1027" y="0"/>
                  </a:moveTo>
                  <a:cubicBezTo>
                    <a:pt x="637" y="134"/>
                    <a:pt x="298" y="390"/>
                    <a:pt x="1" y="729"/>
                  </a:cubicBezTo>
                  <a:lnTo>
                    <a:pt x="1" y="770"/>
                  </a:lnTo>
                  <a:lnTo>
                    <a:pt x="83" y="770"/>
                  </a:lnTo>
                  <a:cubicBezTo>
                    <a:pt x="339" y="473"/>
                    <a:pt x="689" y="216"/>
                    <a:pt x="1068" y="82"/>
                  </a:cubicBezTo>
                  <a:cubicBezTo>
                    <a:pt x="1110" y="82"/>
                    <a:pt x="1110" y="41"/>
                    <a:pt x="1110" y="41"/>
                  </a:cubicBezTo>
                  <a:cubicBezTo>
                    <a:pt x="1068" y="0"/>
                    <a:pt x="1068" y="0"/>
                    <a:pt x="102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610;p57">
              <a:extLst>
                <a:ext uri="{FF2B5EF4-FFF2-40B4-BE49-F238E27FC236}">
                  <a16:creationId xmlns:a16="http://schemas.microsoft.com/office/drawing/2014/main" id="{0452B4F1-5B33-DD6E-6FD1-DA3146DFDB68}"/>
                </a:ext>
              </a:extLst>
            </p:cNvPr>
            <p:cNvSpPr/>
            <p:nvPr/>
          </p:nvSpPr>
          <p:spPr>
            <a:xfrm>
              <a:off x="715100" y="-414206"/>
              <a:ext cx="129024" cy="150886"/>
            </a:xfrm>
            <a:custGeom>
              <a:avLst/>
              <a:gdLst/>
              <a:ahLst/>
              <a:cxnLst/>
              <a:rect l="l" t="t" r="r" b="b"/>
              <a:pathLst>
                <a:path w="2219" h="2595" extrusionOk="0">
                  <a:moveTo>
                    <a:pt x="1044" y="0"/>
                  </a:moveTo>
                  <a:cubicBezTo>
                    <a:pt x="911" y="0"/>
                    <a:pt x="780" y="20"/>
                    <a:pt x="678" y="69"/>
                  </a:cubicBezTo>
                  <a:cubicBezTo>
                    <a:pt x="472" y="161"/>
                    <a:pt x="339" y="325"/>
                    <a:pt x="257" y="541"/>
                  </a:cubicBezTo>
                  <a:cubicBezTo>
                    <a:pt x="0" y="1013"/>
                    <a:pt x="164" y="1660"/>
                    <a:pt x="596" y="2040"/>
                  </a:cubicBezTo>
                  <a:cubicBezTo>
                    <a:pt x="986" y="2430"/>
                    <a:pt x="1581" y="2595"/>
                    <a:pt x="2136" y="2595"/>
                  </a:cubicBezTo>
                  <a:cubicBezTo>
                    <a:pt x="2136" y="2554"/>
                    <a:pt x="2218" y="2471"/>
                    <a:pt x="2218" y="2430"/>
                  </a:cubicBezTo>
                  <a:cubicBezTo>
                    <a:pt x="2136" y="1701"/>
                    <a:pt x="2054" y="1013"/>
                    <a:pt x="1961" y="284"/>
                  </a:cubicBezTo>
                  <a:cubicBezTo>
                    <a:pt x="1756" y="161"/>
                    <a:pt x="1540" y="120"/>
                    <a:pt x="1325" y="27"/>
                  </a:cubicBezTo>
                  <a:cubicBezTo>
                    <a:pt x="1235" y="10"/>
                    <a:pt x="1139" y="0"/>
                    <a:pt x="1044"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611;p57">
              <a:extLst>
                <a:ext uri="{FF2B5EF4-FFF2-40B4-BE49-F238E27FC236}">
                  <a16:creationId xmlns:a16="http://schemas.microsoft.com/office/drawing/2014/main" id="{C6D2187E-68CB-2651-F0C4-302C301011C7}"/>
                </a:ext>
              </a:extLst>
            </p:cNvPr>
            <p:cNvSpPr/>
            <p:nvPr/>
          </p:nvSpPr>
          <p:spPr>
            <a:xfrm>
              <a:off x="762256" y="-362456"/>
              <a:ext cx="64541" cy="49598"/>
            </a:xfrm>
            <a:custGeom>
              <a:avLst/>
              <a:gdLst/>
              <a:ahLst/>
              <a:cxnLst/>
              <a:rect l="l" t="t" r="r" b="b"/>
              <a:pathLst>
                <a:path w="1110" h="853" extrusionOk="0">
                  <a:moveTo>
                    <a:pt x="41" y="0"/>
                  </a:moveTo>
                  <a:cubicBezTo>
                    <a:pt x="0" y="0"/>
                    <a:pt x="0" y="41"/>
                    <a:pt x="0" y="41"/>
                  </a:cubicBezTo>
                  <a:cubicBezTo>
                    <a:pt x="0" y="82"/>
                    <a:pt x="0" y="82"/>
                    <a:pt x="41" y="82"/>
                  </a:cubicBezTo>
                  <a:cubicBezTo>
                    <a:pt x="298" y="82"/>
                    <a:pt x="473" y="205"/>
                    <a:pt x="596" y="339"/>
                  </a:cubicBezTo>
                  <a:cubicBezTo>
                    <a:pt x="770" y="462"/>
                    <a:pt x="894" y="637"/>
                    <a:pt x="1068" y="811"/>
                  </a:cubicBezTo>
                  <a:lnTo>
                    <a:pt x="1068" y="852"/>
                  </a:lnTo>
                  <a:lnTo>
                    <a:pt x="1109" y="811"/>
                  </a:lnTo>
                  <a:lnTo>
                    <a:pt x="1109" y="770"/>
                  </a:lnTo>
                  <a:cubicBezTo>
                    <a:pt x="986" y="596"/>
                    <a:pt x="853" y="421"/>
                    <a:pt x="688" y="257"/>
                  </a:cubicBezTo>
                  <a:cubicBezTo>
                    <a:pt x="514" y="164"/>
                    <a:pt x="298" y="0"/>
                    <a:pt x="41"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612;p57">
              <a:extLst>
                <a:ext uri="{FF2B5EF4-FFF2-40B4-BE49-F238E27FC236}">
                  <a16:creationId xmlns:a16="http://schemas.microsoft.com/office/drawing/2014/main" id="{E9EBFD5E-ADD4-5058-9733-628C75451782}"/>
                </a:ext>
              </a:extLst>
            </p:cNvPr>
            <p:cNvSpPr/>
            <p:nvPr/>
          </p:nvSpPr>
          <p:spPr>
            <a:xfrm>
              <a:off x="796853" y="-735925"/>
              <a:ext cx="652096" cy="655469"/>
            </a:xfrm>
            <a:custGeom>
              <a:avLst/>
              <a:gdLst/>
              <a:ahLst/>
              <a:cxnLst/>
              <a:rect l="l" t="t" r="r" b="b"/>
              <a:pathLst>
                <a:path w="11215" h="11273" extrusionOk="0">
                  <a:moveTo>
                    <a:pt x="5228" y="0"/>
                  </a:moveTo>
                  <a:cubicBezTo>
                    <a:pt x="4139" y="0"/>
                    <a:pt x="3132" y="189"/>
                    <a:pt x="2486" y="518"/>
                  </a:cubicBezTo>
                  <a:cubicBezTo>
                    <a:pt x="473" y="1494"/>
                    <a:pt x="350" y="4451"/>
                    <a:pt x="350" y="4451"/>
                  </a:cubicBezTo>
                  <a:cubicBezTo>
                    <a:pt x="350" y="4451"/>
                    <a:pt x="1" y="6331"/>
                    <a:pt x="514" y="8600"/>
                  </a:cubicBezTo>
                  <a:cubicBezTo>
                    <a:pt x="930" y="10332"/>
                    <a:pt x="3226" y="11273"/>
                    <a:pt x="5465" y="11273"/>
                  </a:cubicBezTo>
                  <a:cubicBezTo>
                    <a:pt x="6214" y="11273"/>
                    <a:pt x="6956" y="11168"/>
                    <a:pt x="7620" y="10952"/>
                  </a:cubicBezTo>
                  <a:cubicBezTo>
                    <a:pt x="10270" y="10099"/>
                    <a:pt x="11214" y="6166"/>
                    <a:pt x="10619" y="2993"/>
                  </a:cubicBezTo>
                  <a:cubicBezTo>
                    <a:pt x="10207" y="846"/>
                    <a:pt x="7533" y="0"/>
                    <a:pt x="5228"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613;p57">
              <a:extLst>
                <a:ext uri="{FF2B5EF4-FFF2-40B4-BE49-F238E27FC236}">
                  <a16:creationId xmlns:a16="http://schemas.microsoft.com/office/drawing/2014/main" id="{CD084111-25AC-3164-E58F-4FFDC34F3AD4}"/>
                </a:ext>
              </a:extLst>
            </p:cNvPr>
            <p:cNvSpPr/>
            <p:nvPr/>
          </p:nvSpPr>
          <p:spPr>
            <a:xfrm>
              <a:off x="936578" y="-367869"/>
              <a:ext cx="56808" cy="59773"/>
            </a:xfrm>
            <a:custGeom>
              <a:avLst/>
              <a:gdLst/>
              <a:ahLst/>
              <a:cxnLst/>
              <a:rect l="l" t="t" r="r" b="b"/>
              <a:pathLst>
                <a:path w="977" h="1028" extrusionOk="0">
                  <a:moveTo>
                    <a:pt x="514" y="1"/>
                  </a:moveTo>
                  <a:cubicBezTo>
                    <a:pt x="206" y="1"/>
                    <a:pt x="1" y="258"/>
                    <a:pt x="1" y="514"/>
                  </a:cubicBezTo>
                  <a:cubicBezTo>
                    <a:pt x="1" y="812"/>
                    <a:pt x="206" y="1028"/>
                    <a:pt x="514" y="1028"/>
                  </a:cubicBezTo>
                  <a:cubicBezTo>
                    <a:pt x="771" y="1028"/>
                    <a:pt x="976" y="812"/>
                    <a:pt x="976" y="514"/>
                  </a:cubicBezTo>
                  <a:cubicBezTo>
                    <a:pt x="976" y="258"/>
                    <a:pt x="771" y="1"/>
                    <a:pt x="51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614;p57">
              <a:extLst>
                <a:ext uri="{FF2B5EF4-FFF2-40B4-BE49-F238E27FC236}">
                  <a16:creationId xmlns:a16="http://schemas.microsoft.com/office/drawing/2014/main" id="{A0EB3A8F-A433-B3A5-7CC2-120645C28B77}"/>
                </a:ext>
              </a:extLst>
            </p:cNvPr>
            <p:cNvSpPr/>
            <p:nvPr/>
          </p:nvSpPr>
          <p:spPr>
            <a:xfrm>
              <a:off x="1227366" y="-365427"/>
              <a:ext cx="57389" cy="57331"/>
            </a:xfrm>
            <a:custGeom>
              <a:avLst/>
              <a:gdLst/>
              <a:ahLst/>
              <a:cxnLst/>
              <a:rect l="l" t="t" r="r" b="b"/>
              <a:pathLst>
                <a:path w="987" h="986" extrusionOk="0">
                  <a:moveTo>
                    <a:pt x="514" y="0"/>
                  </a:moveTo>
                  <a:cubicBezTo>
                    <a:pt x="216" y="0"/>
                    <a:pt x="1" y="216"/>
                    <a:pt x="1" y="513"/>
                  </a:cubicBezTo>
                  <a:cubicBezTo>
                    <a:pt x="1" y="770"/>
                    <a:pt x="216" y="986"/>
                    <a:pt x="514" y="986"/>
                  </a:cubicBezTo>
                  <a:cubicBezTo>
                    <a:pt x="771" y="986"/>
                    <a:pt x="986" y="770"/>
                    <a:pt x="986" y="513"/>
                  </a:cubicBezTo>
                  <a:cubicBezTo>
                    <a:pt x="986" y="216"/>
                    <a:pt x="771" y="0"/>
                    <a:pt x="514"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615;p57">
              <a:extLst>
                <a:ext uri="{FF2B5EF4-FFF2-40B4-BE49-F238E27FC236}">
                  <a16:creationId xmlns:a16="http://schemas.microsoft.com/office/drawing/2014/main" id="{C599D942-8C1F-3D74-E40B-10EB83B654E4}"/>
                </a:ext>
              </a:extLst>
            </p:cNvPr>
            <p:cNvSpPr/>
            <p:nvPr/>
          </p:nvSpPr>
          <p:spPr>
            <a:xfrm>
              <a:off x="1133053" y="-300415"/>
              <a:ext cx="44830" cy="64599"/>
            </a:xfrm>
            <a:custGeom>
              <a:avLst/>
              <a:gdLst/>
              <a:ahLst/>
              <a:cxnLst/>
              <a:rect l="l" t="t" r="r" b="b"/>
              <a:pathLst>
                <a:path w="771" h="1111" extrusionOk="0">
                  <a:moveTo>
                    <a:pt x="596" y="1"/>
                  </a:moveTo>
                  <a:cubicBezTo>
                    <a:pt x="555" y="1"/>
                    <a:pt x="555" y="42"/>
                    <a:pt x="555" y="42"/>
                  </a:cubicBezTo>
                  <a:cubicBezTo>
                    <a:pt x="678" y="258"/>
                    <a:pt x="678" y="555"/>
                    <a:pt x="555" y="771"/>
                  </a:cubicBezTo>
                  <a:cubicBezTo>
                    <a:pt x="481" y="882"/>
                    <a:pt x="299" y="1034"/>
                    <a:pt x="107" y="1034"/>
                  </a:cubicBezTo>
                  <a:cubicBezTo>
                    <a:pt x="85" y="1034"/>
                    <a:pt x="63" y="1032"/>
                    <a:pt x="41" y="1028"/>
                  </a:cubicBezTo>
                  <a:cubicBezTo>
                    <a:pt x="41" y="1028"/>
                    <a:pt x="0" y="1028"/>
                    <a:pt x="0" y="1069"/>
                  </a:cubicBezTo>
                  <a:lnTo>
                    <a:pt x="41" y="1110"/>
                  </a:lnTo>
                  <a:lnTo>
                    <a:pt x="123" y="1110"/>
                  </a:lnTo>
                  <a:cubicBezTo>
                    <a:pt x="339" y="1110"/>
                    <a:pt x="514" y="987"/>
                    <a:pt x="596" y="812"/>
                  </a:cubicBezTo>
                  <a:cubicBezTo>
                    <a:pt x="770" y="555"/>
                    <a:pt x="770" y="258"/>
                    <a:pt x="637"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616;p57">
              <a:extLst>
                <a:ext uri="{FF2B5EF4-FFF2-40B4-BE49-F238E27FC236}">
                  <a16:creationId xmlns:a16="http://schemas.microsoft.com/office/drawing/2014/main" id="{3E32BFF3-4811-C76B-2D18-08CFC733A89F}"/>
                </a:ext>
              </a:extLst>
            </p:cNvPr>
            <p:cNvSpPr/>
            <p:nvPr/>
          </p:nvSpPr>
          <p:spPr>
            <a:xfrm>
              <a:off x="1093048" y="-252387"/>
              <a:ext cx="19769" cy="14129"/>
            </a:xfrm>
            <a:custGeom>
              <a:avLst/>
              <a:gdLst/>
              <a:ahLst/>
              <a:cxnLst/>
              <a:rect l="l" t="t" r="r" b="b"/>
              <a:pathLst>
                <a:path w="340" h="243" extrusionOk="0">
                  <a:moveTo>
                    <a:pt x="130" y="0"/>
                  </a:moveTo>
                  <a:cubicBezTo>
                    <a:pt x="80" y="0"/>
                    <a:pt x="24" y="20"/>
                    <a:pt x="0" y="68"/>
                  </a:cubicBezTo>
                  <a:lnTo>
                    <a:pt x="0" y="109"/>
                  </a:lnTo>
                  <a:cubicBezTo>
                    <a:pt x="21" y="135"/>
                    <a:pt x="31" y="148"/>
                    <a:pt x="41" y="148"/>
                  </a:cubicBezTo>
                  <a:cubicBezTo>
                    <a:pt x="52" y="148"/>
                    <a:pt x="62" y="135"/>
                    <a:pt x="82" y="109"/>
                  </a:cubicBezTo>
                  <a:cubicBezTo>
                    <a:pt x="82" y="89"/>
                    <a:pt x="105" y="79"/>
                    <a:pt x="134" y="79"/>
                  </a:cubicBezTo>
                  <a:cubicBezTo>
                    <a:pt x="162" y="79"/>
                    <a:pt x="195" y="89"/>
                    <a:pt x="216" y="109"/>
                  </a:cubicBezTo>
                  <a:cubicBezTo>
                    <a:pt x="216" y="109"/>
                    <a:pt x="257" y="161"/>
                    <a:pt x="257" y="202"/>
                  </a:cubicBezTo>
                  <a:cubicBezTo>
                    <a:pt x="257" y="243"/>
                    <a:pt x="257" y="243"/>
                    <a:pt x="298" y="243"/>
                  </a:cubicBezTo>
                  <a:cubicBezTo>
                    <a:pt x="339" y="243"/>
                    <a:pt x="339" y="243"/>
                    <a:pt x="339" y="202"/>
                  </a:cubicBezTo>
                  <a:cubicBezTo>
                    <a:pt x="339" y="109"/>
                    <a:pt x="298" y="27"/>
                    <a:pt x="216" y="27"/>
                  </a:cubicBezTo>
                  <a:cubicBezTo>
                    <a:pt x="199" y="10"/>
                    <a:pt x="166" y="0"/>
                    <a:pt x="130"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617;p57">
              <a:extLst>
                <a:ext uri="{FF2B5EF4-FFF2-40B4-BE49-F238E27FC236}">
                  <a16:creationId xmlns:a16="http://schemas.microsoft.com/office/drawing/2014/main" id="{155150B0-C054-848F-2015-7EFCC788B437}"/>
                </a:ext>
              </a:extLst>
            </p:cNvPr>
            <p:cNvSpPr/>
            <p:nvPr/>
          </p:nvSpPr>
          <p:spPr>
            <a:xfrm>
              <a:off x="1082873" y="-228140"/>
              <a:ext cx="80066" cy="19769"/>
            </a:xfrm>
            <a:custGeom>
              <a:avLst/>
              <a:gdLst/>
              <a:ahLst/>
              <a:cxnLst/>
              <a:rect l="l" t="t" r="r" b="b"/>
              <a:pathLst>
                <a:path w="1377" h="340" extrusionOk="0">
                  <a:moveTo>
                    <a:pt x="1" y="1"/>
                  </a:moveTo>
                  <a:lnTo>
                    <a:pt x="1" y="83"/>
                  </a:lnTo>
                  <a:cubicBezTo>
                    <a:pt x="216" y="257"/>
                    <a:pt x="514" y="339"/>
                    <a:pt x="771" y="339"/>
                  </a:cubicBezTo>
                  <a:cubicBezTo>
                    <a:pt x="986" y="339"/>
                    <a:pt x="1161" y="298"/>
                    <a:pt x="1336" y="206"/>
                  </a:cubicBezTo>
                  <a:cubicBezTo>
                    <a:pt x="1377" y="206"/>
                    <a:pt x="1377" y="165"/>
                    <a:pt x="1336" y="165"/>
                  </a:cubicBezTo>
                  <a:cubicBezTo>
                    <a:pt x="1336" y="124"/>
                    <a:pt x="1336" y="124"/>
                    <a:pt x="1284" y="124"/>
                  </a:cubicBezTo>
                  <a:cubicBezTo>
                    <a:pt x="1125" y="214"/>
                    <a:pt x="942" y="260"/>
                    <a:pt x="758" y="260"/>
                  </a:cubicBezTo>
                  <a:cubicBezTo>
                    <a:pt x="504" y="260"/>
                    <a:pt x="249" y="173"/>
                    <a:pt x="52"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618;p57">
              <a:extLst>
                <a:ext uri="{FF2B5EF4-FFF2-40B4-BE49-F238E27FC236}">
                  <a16:creationId xmlns:a16="http://schemas.microsoft.com/office/drawing/2014/main" id="{A9727C07-78B7-6ED0-4511-DB7DA68E5843}"/>
                </a:ext>
              </a:extLst>
            </p:cNvPr>
            <p:cNvSpPr/>
            <p:nvPr/>
          </p:nvSpPr>
          <p:spPr>
            <a:xfrm>
              <a:off x="911517" y="-475962"/>
              <a:ext cx="57389" cy="46109"/>
            </a:xfrm>
            <a:custGeom>
              <a:avLst/>
              <a:gdLst/>
              <a:ahLst/>
              <a:cxnLst/>
              <a:rect l="l" t="t" r="r" b="b"/>
              <a:pathLst>
                <a:path w="987" h="793" extrusionOk="0">
                  <a:moveTo>
                    <a:pt x="671" y="0"/>
                  </a:moveTo>
                  <a:cubicBezTo>
                    <a:pt x="466" y="0"/>
                    <a:pt x="203" y="199"/>
                    <a:pt x="83" y="320"/>
                  </a:cubicBezTo>
                  <a:cubicBezTo>
                    <a:pt x="42" y="361"/>
                    <a:pt x="0" y="453"/>
                    <a:pt x="0" y="535"/>
                  </a:cubicBezTo>
                  <a:cubicBezTo>
                    <a:pt x="0" y="659"/>
                    <a:pt x="83" y="751"/>
                    <a:pt x="216" y="792"/>
                  </a:cubicBezTo>
                  <a:cubicBezTo>
                    <a:pt x="339" y="792"/>
                    <a:pt x="473" y="751"/>
                    <a:pt x="555" y="710"/>
                  </a:cubicBezTo>
                  <a:cubicBezTo>
                    <a:pt x="689" y="659"/>
                    <a:pt x="812" y="576"/>
                    <a:pt x="853" y="494"/>
                  </a:cubicBezTo>
                  <a:cubicBezTo>
                    <a:pt x="945" y="402"/>
                    <a:pt x="986" y="279"/>
                    <a:pt x="894" y="145"/>
                  </a:cubicBezTo>
                  <a:cubicBezTo>
                    <a:pt x="843" y="40"/>
                    <a:pt x="763" y="0"/>
                    <a:pt x="671"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619;p57">
              <a:extLst>
                <a:ext uri="{FF2B5EF4-FFF2-40B4-BE49-F238E27FC236}">
                  <a16:creationId xmlns:a16="http://schemas.microsoft.com/office/drawing/2014/main" id="{42909444-F5E5-09FE-7D80-E57CE3D682C0}"/>
                </a:ext>
              </a:extLst>
            </p:cNvPr>
            <p:cNvSpPr/>
            <p:nvPr/>
          </p:nvSpPr>
          <p:spPr>
            <a:xfrm>
              <a:off x="1252426" y="-470787"/>
              <a:ext cx="59773" cy="44306"/>
            </a:xfrm>
            <a:custGeom>
              <a:avLst/>
              <a:gdLst/>
              <a:ahLst/>
              <a:cxnLst/>
              <a:rect l="l" t="t" r="r" b="b"/>
              <a:pathLst>
                <a:path w="1028" h="762" extrusionOk="0">
                  <a:moveTo>
                    <a:pt x="303" y="0"/>
                  </a:moveTo>
                  <a:cubicBezTo>
                    <a:pt x="186" y="0"/>
                    <a:pt x="86" y="51"/>
                    <a:pt x="42" y="190"/>
                  </a:cubicBezTo>
                  <a:cubicBezTo>
                    <a:pt x="1" y="313"/>
                    <a:pt x="42" y="446"/>
                    <a:pt x="124" y="528"/>
                  </a:cubicBezTo>
                  <a:cubicBezTo>
                    <a:pt x="217" y="621"/>
                    <a:pt x="340" y="662"/>
                    <a:pt x="422" y="703"/>
                  </a:cubicBezTo>
                  <a:cubicBezTo>
                    <a:pt x="516" y="732"/>
                    <a:pt x="606" y="761"/>
                    <a:pt x="697" y="761"/>
                  </a:cubicBezTo>
                  <a:cubicBezTo>
                    <a:pt x="735" y="761"/>
                    <a:pt x="773" y="756"/>
                    <a:pt x="812" y="744"/>
                  </a:cubicBezTo>
                  <a:cubicBezTo>
                    <a:pt x="935" y="703"/>
                    <a:pt x="1028" y="570"/>
                    <a:pt x="987" y="446"/>
                  </a:cubicBezTo>
                  <a:cubicBezTo>
                    <a:pt x="987" y="405"/>
                    <a:pt x="935" y="313"/>
                    <a:pt x="894" y="272"/>
                  </a:cubicBezTo>
                  <a:cubicBezTo>
                    <a:pt x="789" y="166"/>
                    <a:pt x="516" y="0"/>
                    <a:pt x="303"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620;p57">
              <a:extLst>
                <a:ext uri="{FF2B5EF4-FFF2-40B4-BE49-F238E27FC236}">
                  <a16:creationId xmlns:a16="http://schemas.microsoft.com/office/drawing/2014/main" id="{E3C68DCA-E6A2-2F17-96C4-58D34889C473}"/>
                </a:ext>
              </a:extLst>
            </p:cNvPr>
            <p:cNvSpPr/>
            <p:nvPr/>
          </p:nvSpPr>
          <p:spPr>
            <a:xfrm>
              <a:off x="769408" y="-826400"/>
              <a:ext cx="692100" cy="446030"/>
            </a:xfrm>
            <a:custGeom>
              <a:avLst/>
              <a:gdLst/>
              <a:ahLst/>
              <a:cxnLst/>
              <a:rect l="l" t="t" r="r" b="b"/>
              <a:pathLst>
                <a:path w="11903" h="7671" extrusionOk="0">
                  <a:moveTo>
                    <a:pt x="5887" y="0"/>
                  </a:moveTo>
                  <a:cubicBezTo>
                    <a:pt x="5526" y="0"/>
                    <a:pt x="5162" y="35"/>
                    <a:pt x="4796" y="103"/>
                  </a:cubicBezTo>
                  <a:cubicBezTo>
                    <a:pt x="3903" y="277"/>
                    <a:pt x="3040" y="657"/>
                    <a:pt x="2311" y="1253"/>
                  </a:cubicBezTo>
                  <a:cubicBezTo>
                    <a:pt x="2054" y="1469"/>
                    <a:pt x="1849" y="1684"/>
                    <a:pt x="1674" y="1982"/>
                  </a:cubicBezTo>
                  <a:cubicBezTo>
                    <a:pt x="1592" y="2157"/>
                    <a:pt x="1541" y="2372"/>
                    <a:pt x="1592" y="2537"/>
                  </a:cubicBezTo>
                  <a:cubicBezTo>
                    <a:pt x="1335" y="2537"/>
                    <a:pt x="1120" y="2588"/>
                    <a:pt x="945" y="2752"/>
                  </a:cubicBezTo>
                  <a:cubicBezTo>
                    <a:pt x="730" y="2886"/>
                    <a:pt x="647" y="3101"/>
                    <a:pt x="514" y="3307"/>
                  </a:cubicBezTo>
                  <a:cubicBezTo>
                    <a:pt x="52" y="4467"/>
                    <a:pt x="1" y="5833"/>
                    <a:pt x="134" y="7075"/>
                  </a:cubicBezTo>
                  <a:cubicBezTo>
                    <a:pt x="134" y="7055"/>
                    <a:pt x="144" y="7045"/>
                    <a:pt x="160" y="7045"/>
                  </a:cubicBezTo>
                  <a:cubicBezTo>
                    <a:pt x="175" y="7045"/>
                    <a:pt x="196" y="7055"/>
                    <a:pt x="216" y="7075"/>
                  </a:cubicBezTo>
                  <a:cubicBezTo>
                    <a:pt x="432" y="7158"/>
                    <a:pt x="647" y="7332"/>
                    <a:pt x="822" y="7507"/>
                  </a:cubicBezTo>
                  <a:cubicBezTo>
                    <a:pt x="986" y="7507"/>
                    <a:pt x="1120" y="7373"/>
                    <a:pt x="1243" y="7250"/>
                  </a:cubicBezTo>
                  <a:cubicBezTo>
                    <a:pt x="1377" y="7116"/>
                    <a:pt x="1418" y="6993"/>
                    <a:pt x="1500" y="6819"/>
                  </a:cubicBezTo>
                  <a:cubicBezTo>
                    <a:pt x="1633" y="6346"/>
                    <a:pt x="1674" y="5874"/>
                    <a:pt x="1541" y="5412"/>
                  </a:cubicBezTo>
                  <a:lnTo>
                    <a:pt x="1541" y="5412"/>
                  </a:lnTo>
                  <a:cubicBezTo>
                    <a:pt x="1570" y="5415"/>
                    <a:pt x="1599" y="5417"/>
                    <a:pt x="1628" y="5417"/>
                  </a:cubicBezTo>
                  <a:cubicBezTo>
                    <a:pt x="1958" y="5417"/>
                    <a:pt x="2329" y="5213"/>
                    <a:pt x="2527" y="4939"/>
                  </a:cubicBezTo>
                  <a:cubicBezTo>
                    <a:pt x="2742" y="4590"/>
                    <a:pt x="2783" y="4210"/>
                    <a:pt x="2742" y="3820"/>
                  </a:cubicBezTo>
                  <a:cubicBezTo>
                    <a:pt x="2742" y="3697"/>
                    <a:pt x="2701" y="3563"/>
                    <a:pt x="2660" y="3440"/>
                  </a:cubicBezTo>
                  <a:lnTo>
                    <a:pt x="2660" y="3440"/>
                  </a:lnTo>
                  <a:cubicBezTo>
                    <a:pt x="2824" y="3522"/>
                    <a:pt x="2999" y="3563"/>
                    <a:pt x="3215" y="3615"/>
                  </a:cubicBezTo>
                  <a:cubicBezTo>
                    <a:pt x="3595" y="3615"/>
                    <a:pt x="4026" y="3399"/>
                    <a:pt x="4324" y="3142"/>
                  </a:cubicBezTo>
                  <a:cubicBezTo>
                    <a:pt x="4621" y="2845"/>
                    <a:pt x="4837" y="2496"/>
                    <a:pt x="5053" y="2116"/>
                  </a:cubicBezTo>
                  <a:cubicBezTo>
                    <a:pt x="5094" y="2331"/>
                    <a:pt x="5135" y="2629"/>
                    <a:pt x="5268" y="2793"/>
                  </a:cubicBezTo>
                  <a:cubicBezTo>
                    <a:pt x="5509" y="3324"/>
                    <a:pt x="6131" y="3619"/>
                    <a:pt x="6699" y="3619"/>
                  </a:cubicBezTo>
                  <a:cubicBezTo>
                    <a:pt x="6736" y="3619"/>
                    <a:pt x="6772" y="3617"/>
                    <a:pt x="6809" y="3615"/>
                  </a:cubicBezTo>
                  <a:cubicBezTo>
                    <a:pt x="7445" y="3522"/>
                    <a:pt x="7959" y="3101"/>
                    <a:pt x="8267" y="2537"/>
                  </a:cubicBezTo>
                  <a:cubicBezTo>
                    <a:pt x="8267" y="2968"/>
                    <a:pt x="8431" y="3307"/>
                    <a:pt x="8647" y="3656"/>
                  </a:cubicBezTo>
                  <a:cubicBezTo>
                    <a:pt x="8904" y="3954"/>
                    <a:pt x="9201" y="4210"/>
                    <a:pt x="9551" y="4426"/>
                  </a:cubicBezTo>
                  <a:cubicBezTo>
                    <a:pt x="9818" y="4556"/>
                    <a:pt x="10112" y="4667"/>
                    <a:pt x="10416" y="4667"/>
                  </a:cubicBezTo>
                  <a:cubicBezTo>
                    <a:pt x="10497" y="4667"/>
                    <a:pt x="10578" y="4659"/>
                    <a:pt x="10660" y="4642"/>
                  </a:cubicBezTo>
                  <a:lnTo>
                    <a:pt x="10660" y="4642"/>
                  </a:lnTo>
                  <a:cubicBezTo>
                    <a:pt x="10526" y="5104"/>
                    <a:pt x="10618" y="5669"/>
                    <a:pt x="10875" y="6131"/>
                  </a:cubicBezTo>
                  <a:cubicBezTo>
                    <a:pt x="10660" y="6603"/>
                    <a:pt x="10742" y="7291"/>
                    <a:pt x="11132" y="7671"/>
                  </a:cubicBezTo>
                  <a:cubicBezTo>
                    <a:pt x="11512" y="7291"/>
                    <a:pt x="11727" y="6644"/>
                    <a:pt x="11810" y="6049"/>
                  </a:cubicBezTo>
                  <a:cubicBezTo>
                    <a:pt x="11902" y="5319"/>
                    <a:pt x="11810" y="4508"/>
                    <a:pt x="11512" y="3820"/>
                  </a:cubicBezTo>
                  <a:cubicBezTo>
                    <a:pt x="11553" y="3738"/>
                    <a:pt x="11604" y="3615"/>
                    <a:pt x="11645" y="3522"/>
                  </a:cubicBezTo>
                  <a:cubicBezTo>
                    <a:pt x="11727" y="3101"/>
                    <a:pt x="11686" y="2629"/>
                    <a:pt x="11553" y="2198"/>
                  </a:cubicBezTo>
                  <a:cubicBezTo>
                    <a:pt x="11430" y="1941"/>
                    <a:pt x="11296" y="1643"/>
                    <a:pt x="11091" y="1428"/>
                  </a:cubicBezTo>
                  <a:cubicBezTo>
                    <a:pt x="10742" y="1089"/>
                    <a:pt x="10228" y="873"/>
                    <a:pt x="9756" y="740"/>
                  </a:cubicBezTo>
                  <a:cubicBezTo>
                    <a:pt x="9501" y="672"/>
                    <a:pt x="9244" y="641"/>
                    <a:pt x="8985" y="641"/>
                  </a:cubicBezTo>
                  <a:cubicBezTo>
                    <a:pt x="8774" y="641"/>
                    <a:pt x="8561" y="662"/>
                    <a:pt x="8349" y="698"/>
                  </a:cubicBezTo>
                  <a:cubicBezTo>
                    <a:pt x="8092" y="616"/>
                    <a:pt x="7836" y="360"/>
                    <a:pt x="7579" y="277"/>
                  </a:cubicBezTo>
                  <a:cubicBezTo>
                    <a:pt x="7025" y="89"/>
                    <a:pt x="6459" y="0"/>
                    <a:pt x="588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4" name="Google Shape;1624;p57">
            <a:extLst>
              <a:ext uri="{FF2B5EF4-FFF2-40B4-BE49-F238E27FC236}">
                <a16:creationId xmlns:a16="http://schemas.microsoft.com/office/drawing/2014/main" id="{C218B488-C5C5-B642-1485-6855D5D7DB6B}"/>
              </a:ext>
            </a:extLst>
          </p:cNvPr>
          <p:cNvSpPr/>
          <p:nvPr/>
        </p:nvSpPr>
        <p:spPr>
          <a:xfrm>
            <a:off x="1572276" y="2936369"/>
            <a:ext cx="418261" cy="45324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5" name="Google Shape;7419;p83">
            <a:extLst>
              <a:ext uri="{FF2B5EF4-FFF2-40B4-BE49-F238E27FC236}">
                <a16:creationId xmlns:a16="http://schemas.microsoft.com/office/drawing/2014/main" id="{217A9983-3F51-BD49-6793-18107F0743F5}"/>
              </a:ext>
            </a:extLst>
          </p:cNvPr>
          <p:cNvGrpSpPr/>
          <p:nvPr/>
        </p:nvGrpSpPr>
        <p:grpSpPr>
          <a:xfrm>
            <a:off x="5078728" y="1866310"/>
            <a:ext cx="2343841" cy="2667857"/>
            <a:chOff x="2596425" y="2304576"/>
            <a:chExt cx="1851375" cy="2107312"/>
          </a:xfrm>
        </p:grpSpPr>
        <p:sp>
          <p:nvSpPr>
            <p:cNvPr id="1377" name="Google Shape;7420;p83">
              <a:extLst>
                <a:ext uri="{FF2B5EF4-FFF2-40B4-BE49-F238E27FC236}">
                  <a16:creationId xmlns:a16="http://schemas.microsoft.com/office/drawing/2014/main" id="{A6BEAB6D-86A4-FD65-0832-175901A835B3}"/>
                </a:ext>
              </a:extLst>
            </p:cNvPr>
            <p:cNvSpPr/>
            <p:nvPr/>
          </p:nvSpPr>
          <p:spPr>
            <a:xfrm>
              <a:off x="3047076" y="2304576"/>
              <a:ext cx="1049316" cy="1026203"/>
            </a:xfrm>
            <a:custGeom>
              <a:avLst/>
              <a:gdLst/>
              <a:ahLst/>
              <a:cxnLst/>
              <a:rect l="l" t="t" r="r" b="b"/>
              <a:pathLst>
                <a:path w="11123" h="10878" extrusionOk="0">
                  <a:moveTo>
                    <a:pt x="6110" y="1"/>
                  </a:moveTo>
                  <a:cubicBezTo>
                    <a:pt x="6022" y="1"/>
                    <a:pt x="5920" y="1"/>
                    <a:pt x="5832" y="15"/>
                  </a:cubicBezTo>
                  <a:cubicBezTo>
                    <a:pt x="5554" y="29"/>
                    <a:pt x="5291" y="89"/>
                    <a:pt x="5027" y="177"/>
                  </a:cubicBezTo>
                  <a:lnTo>
                    <a:pt x="4939" y="177"/>
                  </a:lnTo>
                  <a:cubicBezTo>
                    <a:pt x="4851" y="163"/>
                    <a:pt x="4763" y="149"/>
                    <a:pt x="4675" y="131"/>
                  </a:cubicBezTo>
                  <a:cubicBezTo>
                    <a:pt x="4499" y="103"/>
                    <a:pt x="4323" y="75"/>
                    <a:pt x="4147" y="75"/>
                  </a:cubicBezTo>
                  <a:lnTo>
                    <a:pt x="4105" y="75"/>
                  </a:lnTo>
                  <a:cubicBezTo>
                    <a:pt x="3855" y="75"/>
                    <a:pt x="3620" y="131"/>
                    <a:pt x="3384" y="219"/>
                  </a:cubicBezTo>
                  <a:cubicBezTo>
                    <a:pt x="3282" y="265"/>
                    <a:pt x="3166" y="307"/>
                    <a:pt x="3064" y="367"/>
                  </a:cubicBezTo>
                  <a:cubicBezTo>
                    <a:pt x="2962" y="426"/>
                    <a:pt x="2856" y="500"/>
                    <a:pt x="2754" y="571"/>
                  </a:cubicBezTo>
                  <a:cubicBezTo>
                    <a:pt x="2652" y="659"/>
                    <a:pt x="2564" y="747"/>
                    <a:pt x="2477" y="834"/>
                  </a:cubicBezTo>
                  <a:cubicBezTo>
                    <a:pt x="2403" y="922"/>
                    <a:pt x="2329" y="1010"/>
                    <a:pt x="2258" y="1130"/>
                  </a:cubicBezTo>
                  <a:cubicBezTo>
                    <a:pt x="2037" y="1468"/>
                    <a:pt x="1921" y="1876"/>
                    <a:pt x="1833" y="2259"/>
                  </a:cubicBezTo>
                  <a:cubicBezTo>
                    <a:pt x="1819" y="2347"/>
                    <a:pt x="1787" y="2435"/>
                    <a:pt x="1773" y="2505"/>
                  </a:cubicBezTo>
                  <a:cubicBezTo>
                    <a:pt x="1713" y="2829"/>
                    <a:pt x="1643" y="3138"/>
                    <a:pt x="1523" y="3444"/>
                  </a:cubicBezTo>
                  <a:lnTo>
                    <a:pt x="1523" y="3430"/>
                  </a:lnTo>
                  <a:cubicBezTo>
                    <a:pt x="1449" y="3606"/>
                    <a:pt x="1361" y="3796"/>
                    <a:pt x="1245" y="3986"/>
                  </a:cubicBezTo>
                  <a:cubicBezTo>
                    <a:pt x="1172" y="4134"/>
                    <a:pt x="1084" y="4282"/>
                    <a:pt x="996" y="4412"/>
                  </a:cubicBezTo>
                  <a:lnTo>
                    <a:pt x="982" y="4426"/>
                  </a:lnTo>
                  <a:lnTo>
                    <a:pt x="922" y="4514"/>
                  </a:lnTo>
                  <a:cubicBezTo>
                    <a:pt x="732" y="4837"/>
                    <a:pt x="528" y="5189"/>
                    <a:pt x="412" y="5569"/>
                  </a:cubicBezTo>
                  <a:cubicBezTo>
                    <a:pt x="278" y="5819"/>
                    <a:pt x="190" y="6054"/>
                    <a:pt x="116" y="6273"/>
                  </a:cubicBezTo>
                  <a:cubicBezTo>
                    <a:pt x="42" y="6522"/>
                    <a:pt x="14" y="6772"/>
                    <a:pt x="0" y="7022"/>
                  </a:cubicBezTo>
                  <a:cubicBezTo>
                    <a:pt x="0" y="7286"/>
                    <a:pt x="28" y="7564"/>
                    <a:pt x="116" y="7841"/>
                  </a:cubicBezTo>
                  <a:cubicBezTo>
                    <a:pt x="148" y="7989"/>
                    <a:pt x="204" y="8119"/>
                    <a:pt x="264" y="8281"/>
                  </a:cubicBezTo>
                  <a:cubicBezTo>
                    <a:pt x="306" y="8383"/>
                    <a:pt x="366" y="8485"/>
                    <a:pt x="426" y="8591"/>
                  </a:cubicBezTo>
                  <a:cubicBezTo>
                    <a:pt x="528" y="8781"/>
                    <a:pt x="644" y="8956"/>
                    <a:pt x="792" y="9132"/>
                  </a:cubicBezTo>
                  <a:cubicBezTo>
                    <a:pt x="1070" y="9452"/>
                    <a:pt x="1407" y="9748"/>
                    <a:pt x="1801" y="9998"/>
                  </a:cubicBezTo>
                  <a:cubicBezTo>
                    <a:pt x="2171" y="10216"/>
                    <a:pt x="2579" y="10406"/>
                    <a:pt x="3050" y="10539"/>
                  </a:cubicBezTo>
                  <a:cubicBezTo>
                    <a:pt x="3472" y="10669"/>
                    <a:pt x="3943" y="10772"/>
                    <a:pt x="4425" y="10831"/>
                  </a:cubicBezTo>
                  <a:cubicBezTo>
                    <a:pt x="4735" y="10859"/>
                    <a:pt x="5041" y="10877"/>
                    <a:pt x="5350" y="10877"/>
                  </a:cubicBezTo>
                  <a:cubicBezTo>
                    <a:pt x="5512" y="10877"/>
                    <a:pt x="5688" y="10877"/>
                    <a:pt x="5846" y="10859"/>
                  </a:cubicBezTo>
                  <a:cubicBezTo>
                    <a:pt x="6304" y="10831"/>
                    <a:pt x="6757" y="10772"/>
                    <a:pt x="7183" y="10669"/>
                  </a:cubicBezTo>
                  <a:cubicBezTo>
                    <a:pt x="7387" y="10627"/>
                    <a:pt x="7591" y="10567"/>
                    <a:pt x="7781" y="10508"/>
                  </a:cubicBezTo>
                  <a:cubicBezTo>
                    <a:pt x="8045" y="10420"/>
                    <a:pt x="8295" y="10318"/>
                    <a:pt x="8544" y="10202"/>
                  </a:cubicBezTo>
                  <a:cubicBezTo>
                    <a:pt x="8808" y="10068"/>
                    <a:pt x="9072" y="9910"/>
                    <a:pt x="9322" y="9734"/>
                  </a:cubicBezTo>
                  <a:cubicBezTo>
                    <a:pt x="9557" y="9572"/>
                    <a:pt x="9775" y="9364"/>
                    <a:pt x="9997" y="9160"/>
                  </a:cubicBezTo>
                  <a:cubicBezTo>
                    <a:pt x="10099" y="9044"/>
                    <a:pt x="10215" y="8942"/>
                    <a:pt x="10317" y="8809"/>
                  </a:cubicBezTo>
                  <a:cubicBezTo>
                    <a:pt x="10437" y="8679"/>
                    <a:pt x="10525" y="8559"/>
                    <a:pt x="10613" y="8443"/>
                  </a:cubicBezTo>
                  <a:cubicBezTo>
                    <a:pt x="10743" y="8253"/>
                    <a:pt x="10845" y="8045"/>
                    <a:pt x="10919" y="7827"/>
                  </a:cubicBezTo>
                  <a:cubicBezTo>
                    <a:pt x="10964" y="7753"/>
                    <a:pt x="10978" y="7680"/>
                    <a:pt x="11007" y="7592"/>
                  </a:cubicBezTo>
                  <a:cubicBezTo>
                    <a:pt x="11080" y="7359"/>
                    <a:pt x="11123" y="7096"/>
                    <a:pt x="11123" y="6832"/>
                  </a:cubicBezTo>
                  <a:cubicBezTo>
                    <a:pt x="11109" y="6582"/>
                    <a:pt x="11066" y="6332"/>
                    <a:pt x="10992" y="6069"/>
                  </a:cubicBezTo>
                  <a:cubicBezTo>
                    <a:pt x="10919" y="5819"/>
                    <a:pt x="10803" y="5569"/>
                    <a:pt x="10655" y="5319"/>
                  </a:cubicBezTo>
                  <a:cubicBezTo>
                    <a:pt x="10641" y="5291"/>
                    <a:pt x="10627" y="5263"/>
                    <a:pt x="10595" y="5231"/>
                  </a:cubicBezTo>
                  <a:lnTo>
                    <a:pt x="10595" y="5217"/>
                  </a:lnTo>
                  <a:lnTo>
                    <a:pt x="10581" y="5203"/>
                  </a:lnTo>
                  <a:cubicBezTo>
                    <a:pt x="10567" y="5175"/>
                    <a:pt x="10553" y="5161"/>
                    <a:pt x="10553" y="5143"/>
                  </a:cubicBezTo>
                  <a:cubicBezTo>
                    <a:pt x="10525" y="5087"/>
                    <a:pt x="10493" y="5041"/>
                    <a:pt x="10451" y="4985"/>
                  </a:cubicBezTo>
                  <a:cubicBezTo>
                    <a:pt x="10405" y="4880"/>
                    <a:pt x="10349" y="4764"/>
                    <a:pt x="10289" y="4647"/>
                  </a:cubicBezTo>
                  <a:cubicBezTo>
                    <a:pt x="10215" y="4440"/>
                    <a:pt x="10127" y="4208"/>
                    <a:pt x="10053" y="3944"/>
                  </a:cubicBezTo>
                  <a:cubicBezTo>
                    <a:pt x="10011" y="3754"/>
                    <a:pt x="9951" y="3578"/>
                    <a:pt x="9909" y="3402"/>
                  </a:cubicBezTo>
                  <a:lnTo>
                    <a:pt x="9891" y="3342"/>
                  </a:lnTo>
                  <a:cubicBezTo>
                    <a:pt x="9891" y="3297"/>
                    <a:pt x="9877" y="3255"/>
                    <a:pt x="9863" y="3209"/>
                  </a:cubicBezTo>
                  <a:cubicBezTo>
                    <a:pt x="9821" y="3005"/>
                    <a:pt x="9747" y="2755"/>
                    <a:pt x="9659" y="2505"/>
                  </a:cubicBezTo>
                  <a:cubicBezTo>
                    <a:pt x="9585" y="2259"/>
                    <a:pt x="9483" y="2037"/>
                    <a:pt x="9364" y="1833"/>
                  </a:cubicBezTo>
                  <a:cubicBezTo>
                    <a:pt x="9248" y="1612"/>
                    <a:pt x="9100" y="1408"/>
                    <a:pt x="8924" y="1218"/>
                  </a:cubicBezTo>
                  <a:cubicBezTo>
                    <a:pt x="8836" y="1130"/>
                    <a:pt x="8734" y="1042"/>
                    <a:pt x="8618" y="940"/>
                  </a:cubicBezTo>
                  <a:cubicBezTo>
                    <a:pt x="8516" y="852"/>
                    <a:pt x="8397" y="778"/>
                    <a:pt x="8280" y="690"/>
                  </a:cubicBezTo>
                  <a:cubicBezTo>
                    <a:pt x="7813" y="381"/>
                    <a:pt x="7299" y="163"/>
                    <a:pt x="6771" y="61"/>
                  </a:cubicBezTo>
                  <a:cubicBezTo>
                    <a:pt x="6550" y="15"/>
                    <a:pt x="6332" y="1"/>
                    <a:pt x="6110"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8" name="Google Shape;7421;p83">
              <a:extLst>
                <a:ext uri="{FF2B5EF4-FFF2-40B4-BE49-F238E27FC236}">
                  <a16:creationId xmlns:a16="http://schemas.microsoft.com/office/drawing/2014/main" id="{AFE50031-0CA3-CE4A-1804-FB651CEC5504}"/>
                </a:ext>
              </a:extLst>
            </p:cNvPr>
            <p:cNvSpPr/>
            <p:nvPr/>
          </p:nvSpPr>
          <p:spPr>
            <a:xfrm>
              <a:off x="3106415" y="2373631"/>
              <a:ext cx="732814" cy="957148"/>
            </a:xfrm>
            <a:custGeom>
              <a:avLst/>
              <a:gdLst/>
              <a:ahLst/>
              <a:cxnLst/>
              <a:rect l="l" t="t" r="r" b="b"/>
              <a:pathLst>
                <a:path w="7768" h="10146" extrusionOk="0">
                  <a:moveTo>
                    <a:pt x="3416" y="0"/>
                  </a:moveTo>
                  <a:cubicBezTo>
                    <a:pt x="3357" y="15"/>
                    <a:pt x="3314" y="15"/>
                    <a:pt x="3255" y="15"/>
                  </a:cubicBezTo>
                  <a:cubicBezTo>
                    <a:pt x="3167" y="32"/>
                    <a:pt x="3065" y="60"/>
                    <a:pt x="2977" y="74"/>
                  </a:cubicBezTo>
                  <a:cubicBezTo>
                    <a:pt x="2931" y="88"/>
                    <a:pt x="2889" y="102"/>
                    <a:pt x="2843" y="120"/>
                  </a:cubicBezTo>
                  <a:cubicBezTo>
                    <a:pt x="2787" y="134"/>
                    <a:pt x="2741" y="148"/>
                    <a:pt x="2699" y="176"/>
                  </a:cubicBezTo>
                  <a:cubicBezTo>
                    <a:pt x="2639" y="208"/>
                    <a:pt x="2565" y="236"/>
                    <a:pt x="2509" y="264"/>
                  </a:cubicBezTo>
                  <a:cubicBezTo>
                    <a:pt x="2463" y="296"/>
                    <a:pt x="2435" y="310"/>
                    <a:pt x="2403" y="324"/>
                  </a:cubicBezTo>
                  <a:cubicBezTo>
                    <a:pt x="2389" y="338"/>
                    <a:pt x="2361" y="366"/>
                    <a:pt x="2333" y="384"/>
                  </a:cubicBezTo>
                  <a:cubicBezTo>
                    <a:pt x="2287" y="412"/>
                    <a:pt x="2245" y="454"/>
                    <a:pt x="2199" y="486"/>
                  </a:cubicBezTo>
                  <a:lnTo>
                    <a:pt x="2199" y="500"/>
                  </a:lnTo>
                  <a:cubicBezTo>
                    <a:pt x="2185" y="514"/>
                    <a:pt x="2171" y="528"/>
                    <a:pt x="2139" y="542"/>
                  </a:cubicBezTo>
                  <a:cubicBezTo>
                    <a:pt x="2125" y="560"/>
                    <a:pt x="2111" y="588"/>
                    <a:pt x="2111" y="602"/>
                  </a:cubicBezTo>
                  <a:cubicBezTo>
                    <a:pt x="2083" y="630"/>
                    <a:pt x="2069" y="662"/>
                    <a:pt x="2037" y="690"/>
                  </a:cubicBezTo>
                  <a:cubicBezTo>
                    <a:pt x="2037" y="704"/>
                    <a:pt x="2023" y="718"/>
                    <a:pt x="2023" y="736"/>
                  </a:cubicBezTo>
                  <a:cubicBezTo>
                    <a:pt x="2009" y="750"/>
                    <a:pt x="2009" y="764"/>
                    <a:pt x="1995" y="778"/>
                  </a:cubicBezTo>
                  <a:cubicBezTo>
                    <a:pt x="1995" y="792"/>
                    <a:pt x="1981" y="806"/>
                    <a:pt x="1981" y="838"/>
                  </a:cubicBezTo>
                  <a:cubicBezTo>
                    <a:pt x="1981" y="838"/>
                    <a:pt x="1973" y="844"/>
                    <a:pt x="1968" y="844"/>
                  </a:cubicBezTo>
                  <a:cubicBezTo>
                    <a:pt x="1966" y="844"/>
                    <a:pt x="1964" y="842"/>
                    <a:pt x="1964" y="838"/>
                  </a:cubicBezTo>
                  <a:cubicBezTo>
                    <a:pt x="1950" y="838"/>
                    <a:pt x="1950" y="838"/>
                    <a:pt x="1950" y="824"/>
                  </a:cubicBezTo>
                  <a:cubicBezTo>
                    <a:pt x="1964" y="778"/>
                    <a:pt x="1981" y="736"/>
                    <a:pt x="2009" y="690"/>
                  </a:cubicBezTo>
                  <a:lnTo>
                    <a:pt x="2009" y="690"/>
                  </a:lnTo>
                  <a:lnTo>
                    <a:pt x="1935" y="764"/>
                  </a:lnTo>
                  <a:cubicBezTo>
                    <a:pt x="1848" y="912"/>
                    <a:pt x="1774" y="1056"/>
                    <a:pt x="1717" y="1203"/>
                  </a:cubicBezTo>
                  <a:cubicBezTo>
                    <a:pt x="1612" y="1467"/>
                    <a:pt x="1524" y="1745"/>
                    <a:pt x="1436" y="2009"/>
                  </a:cubicBezTo>
                  <a:cubicBezTo>
                    <a:pt x="1394" y="2143"/>
                    <a:pt x="1366" y="2273"/>
                    <a:pt x="1334" y="2406"/>
                  </a:cubicBezTo>
                  <a:cubicBezTo>
                    <a:pt x="1292" y="2523"/>
                    <a:pt x="1260" y="2625"/>
                    <a:pt x="1232" y="2741"/>
                  </a:cubicBezTo>
                  <a:cubicBezTo>
                    <a:pt x="1204" y="2829"/>
                    <a:pt x="1172" y="2902"/>
                    <a:pt x="1144" y="2976"/>
                  </a:cubicBezTo>
                  <a:cubicBezTo>
                    <a:pt x="1102" y="3138"/>
                    <a:pt x="1028" y="3300"/>
                    <a:pt x="968" y="3462"/>
                  </a:cubicBezTo>
                  <a:cubicBezTo>
                    <a:pt x="852" y="3768"/>
                    <a:pt x="718" y="4077"/>
                    <a:pt x="588" y="4397"/>
                  </a:cubicBezTo>
                  <a:cubicBezTo>
                    <a:pt x="469" y="4693"/>
                    <a:pt x="353" y="4999"/>
                    <a:pt x="251" y="5308"/>
                  </a:cubicBezTo>
                  <a:cubicBezTo>
                    <a:pt x="205" y="5453"/>
                    <a:pt x="163" y="5614"/>
                    <a:pt x="135" y="5762"/>
                  </a:cubicBezTo>
                  <a:cubicBezTo>
                    <a:pt x="103" y="5850"/>
                    <a:pt x="89" y="5924"/>
                    <a:pt x="75" y="6012"/>
                  </a:cubicBezTo>
                  <a:cubicBezTo>
                    <a:pt x="61" y="6082"/>
                    <a:pt x="61" y="6156"/>
                    <a:pt x="47" y="6230"/>
                  </a:cubicBezTo>
                  <a:lnTo>
                    <a:pt x="47" y="6216"/>
                  </a:lnTo>
                  <a:cubicBezTo>
                    <a:pt x="15" y="6392"/>
                    <a:pt x="1" y="6554"/>
                    <a:pt x="1" y="6730"/>
                  </a:cubicBezTo>
                  <a:cubicBezTo>
                    <a:pt x="1" y="6803"/>
                    <a:pt x="15" y="6891"/>
                    <a:pt x="15" y="6979"/>
                  </a:cubicBezTo>
                  <a:cubicBezTo>
                    <a:pt x="15" y="7050"/>
                    <a:pt x="29" y="7138"/>
                    <a:pt x="47" y="7225"/>
                  </a:cubicBezTo>
                  <a:cubicBezTo>
                    <a:pt x="61" y="7373"/>
                    <a:pt x="89" y="7535"/>
                    <a:pt x="135" y="7683"/>
                  </a:cubicBezTo>
                  <a:cubicBezTo>
                    <a:pt x="163" y="7771"/>
                    <a:pt x="177" y="7841"/>
                    <a:pt x="205" y="7929"/>
                  </a:cubicBezTo>
                  <a:cubicBezTo>
                    <a:pt x="237" y="8003"/>
                    <a:pt x="265" y="8091"/>
                    <a:pt x="293" y="8165"/>
                  </a:cubicBezTo>
                  <a:cubicBezTo>
                    <a:pt x="353" y="8281"/>
                    <a:pt x="398" y="8386"/>
                    <a:pt x="455" y="8502"/>
                  </a:cubicBezTo>
                  <a:cubicBezTo>
                    <a:pt x="500" y="8576"/>
                    <a:pt x="543" y="8664"/>
                    <a:pt x="602" y="8752"/>
                  </a:cubicBezTo>
                  <a:cubicBezTo>
                    <a:pt x="630" y="8808"/>
                    <a:pt x="676" y="8882"/>
                    <a:pt x="718" y="8942"/>
                  </a:cubicBezTo>
                  <a:cubicBezTo>
                    <a:pt x="866" y="9058"/>
                    <a:pt x="1014" y="9160"/>
                    <a:pt x="1172" y="9266"/>
                  </a:cubicBezTo>
                  <a:cubicBezTo>
                    <a:pt x="1542" y="9484"/>
                    <a:pt x="1950" y="9674"/>
                    <a:pt x="2421" y="9821"/>
                  </a:cubicBezTo>
                  <a:cubicBezTo>
                    <a:pt x="2843" y="9952"/>
                    <a:pt x="3314" y="10040"/>
                    <a:pt x="3796" y="10099"/>
                  </a:cubicBezTo>
                  <a:cubicBezTo>
                    <a:pt x="4106" y="10127"/>
                    <a:pt x="4412" y="10145"/>
                    <a:pt x="4721" y="10145"/>
                  </a:cubicBezTo>
                  <a:cubicBezTo>
                    <a:pt x="4883" y="10145"/>
                    <a:pt x="5041" y="10145"/>
                    <a:pt x="5217" y="10127"/>
                  </a:cubicBezTo>
                  <a:cubicBezTo>
                    <a:pt x="5675" y="10099"/>
                    <a:pt x="6128" y="10040"/>
                    <a:pt x="6554" y="9937"/>
                  </a:cubicBezTo>
                  <a:cubicBezTo>
                    <a:pt x="6758" y="9895"/>
                    <a:pt x="6962" y="9835"/>
                    <a:pt x="7152" y="9776"/>
                  </a:cubicBezTo>
                  <a:cubicBezTo>
                    <a:pt x="7226" y="9762"/>
                    <a:pt x="7286" y="9733"/>
                    <a:pt x="7359" y="9705"/>
                  </a:cubicBezTo>
                  <a:cubicBezTo>
                    <a:pt x="7388" y="9646"/>
                    <a:pt x="7402" y="9586"/>
                    <a:pt x="7416" y="9512"/>
                  </a:cubicBezTo>
                  <a:cubicBezTo>
                    <a:pt x="7433" y="9470"/>
                    <a:pt x="7447" y="9410"/>
                    <a:pt x="7447" y="9368"/>
                  </a:cubicBezTo>
                  <a:cubicBezTo>
                    <a:pt x="7462" y="9308"/>
                    <a:pt x="7476" y="9266"/>
                    <a:pt x="7476" y="9206"/>
                  </a:cubicBezTo>
                  <a:cubicBezTo>
                    <a:pt x="7490" y="9090"/>
                    <a:pt x="7504" y="8970"/>
                    <a:pt x="7504" y="8854"/>
                  </a:cubicBezTo>
                  <a:lnTo>
                    <a:pt x="7504" y="8664"/>
                  </a:lnTo>
                  <a:cubicBezTo>
                    <a:pt x="7490" y="8618"/>
                    <a:pt x="7490" y="8562"/>
                    <a:pt x="7476" y="8516"/>
                  </a:cubicBezTo>
                  <a:lnTo>
                    <a:pt x="7476" y="8502"/>
                  </a:lnTo>
                  <a:cubicBezTo>
                    <a:pt x="7476" y="8457"/>
                    <a:pt x="7462" y="8400"/>
                    <a:pt x="7462" y="8355"/>
                  </a:cubicBezTo>
                  <a:cubicBezTo>
                    <a:pt x="7447" y="8312"/>
                    <a:pt x="7447" y="8267"/>
                    <a:pt x="7433" y="8224"/>
                  </a:cubicBezTo>
                  <a:cubicBezTo>
                    <a:pt x="7416" y="8179"/>
                    <a:pt x="7402" y="8137"/>
                    <a:pt x="7388" y="8091"/>
                  </a:cubicBezTo>
                  <a:cubicBezTo>
                    <a:pt x="7374" y="8049"/>
                    <a:pt x="7359" y="8003"/>
                    <a:pt x="7345" y="7975"/>
                  </a:cubicBezTo>
                  <a:lnTo>
                    <a:pt x="7212" y="7711"/>
                  </a:lnTo>
                  <a:cubicBezTo>
                    <a:pt x="7170" y="7637"/>
                    <a:pt x="7124" y="7563"/>
                    <a:pt x="7082" y="7489"/>
                  </a:cubicBezTo>
                  <a:cubicBezTo>
                    <a:pt x="7050" y="7419"/>
                    <a:pt x="7008" y="7331"/>
                    <a:pt x="6962" y="7257"/>
                  </a:cubicBezTo>
                  <a:cubicBezTo>
                    <a:pt x="6920" y="7183"/>
                    <a:pt x="6888" y="7109"/>
                    <a:pt x="6860" y="7036"/>
                  </a:cubicBezTo>
                  <a:cubicBezTo>
                    <a:pt x="6846" y="6993"/>
                    <a:pt x="6818" y="6948"/>
                    <a:pt x="6800" y="6891"/>
                  </a:cubicBezTo>
                  <a:cubicBezTo>
                    <a:pt x="6786" y="6846"/>
                    <a:pt x="6786" y="6803"/>
                    <a:pt x="6772" y="6758"/>
                  </a:cubicBezTo>
                  <a:cubicBezTo>
                    <a:pt x="6758" y="6670"/>
                    <a:pt x="6744" y="6596"/>
                    <a:pt x="6730" y="6508"/>
                  </a:cubicBezTo>
                  <a:lnTo>
                    <a:pt x="6730" y="6244"/>
                  </a:lnTo>
                  <a:cubicBezTo>
                    <a:pt x="6744" y="6170"/>
                    <a:pt x="6744" y="6082"/>
                    <a:pt x="6758" y="6012"/>
                  </a:cubicBezTo>
                  <a:cubicBezTo>
                    <a:pt x="6786" y="5924"/>
                    <a:pt x="6800" y="5836"/>
                    <a:pt x="6832" y="5748"/>
                  </a:cubicBezTo>
                  <a:cubicBezTo>
                    <a:pt x="6860" y="5674"/>
                    <a:pt x="6888" y="5586"/>
                    <a:pt x="6920" y="5512"/>
                  </a:cubicBezTo>
                  <a:cubicBezTo>
                    <a:pt x="6976" y="5365"/>
                    <a:pt x="7050" y="5220"/>
                    <a:pt x="7124" y="5073"/>
                  </a:cubicBezTo>
                  <a:cubicBezTo>
                    <a:pt x="7212" y="4911"/>
                    <a:pt x="7300" y="4763"/>
                    <a:pt x="7374" y="4605"/>
                  </a:cubicBezTo>
                  <a:cubicBezTo>
                    <a:pt x="7416" y="4531"/>
                    <a:pt x="7462" y="4457"/>
                    <a:pt x="7490" y="4383"/>
                  </a:cubicBezTo>
                  <a:cubicBezTo>
                    <a:pt x="7521" y="4309"/>
                    <a:pt x="7564" y="4253"/>
                    <a:pt x="7578" y="4179"/>
                  </a:cubicBezTo>
                  <a:cubicBezTo>
                    <a:pt x="7623" y="4077"/>
                    <a:pt x="7666" y="3972"/>
                    <a:pt x="7697" y="3870"/>
                  </a:cubicBezTo>
                  <a:cubicBezTo>
                    <a:pt x="7725" y="3768"/>
                    <a:pt x="7739" y="3666"/>
                    <a:pt x="7753" y="3578"/>
                  </a:cubicBezTo>
                  <a:cubicBezTo>
                    <a:pt x="7753" y="3518"/>
                    <a:pt x="7768" y="3462"/>
                    <a:pt x="7768" y="3388"/>
                  </a:cubicBezTo>
                  <a:cubicBezTo>
                    <a:pt x="7753" y="3342"/>
                    <a:pt x="7739" y="3300"/>
                    <a:pt x="7725" y="3254"/>
                  </a:cubicBezTo>
                  <a:cubicBezTo>
                    <a:pt x="7711" y="3166"/>
                    <a:pt x="7680" y="3092"/>
                    <a:pt x="7666" y="3022"/>
                  </a:cubicBezTo>
                  <a:cubicBezTo>
                    <a:pt x="7637" y="2976"/>
                    <a:pt x="7623" y="2934"/>
                    <a:pt x="7609" y="2888"/>
                  </a:cubicBezTo>
                  <a:lnTo>
                    <a:pt x="7609" y="2874"/>
                  </a:lnTo>
                  <a:cubicBezTo>
                    <a:pt x="7476" y="2582"/>
                    <a:pt x="7300" y="2301"/>
                    <a:pt x="7096" y="2037"/>
                  </a:cubicBezTo>
                  <a:cubicBezTo>
                    <a:pt x="6786" y="1643"/>
                    <a:pt x="6434" y="1291"/>
                    <a:pt x="6040" y="982"/>
                  </a:cubicBezTo>
                  <a:cubicBezTo>
                    <a:pt x="5689" y="704"/>
                    <a:pt x="5291" y="472"/>
                    <a:pt x="4866" y="296"/>
                  </a:cubicBezTo>
                  <a:cubicBezTo>
                    <a:pt x="4721" y="222"/>
                    <a:pt x="4560" y="162"/>
                    <a:pt x="4398" y="120"/>
                  </a:cubicBezTo>
                  <a:cubicBezTo>
                    <a:pt x="4310" y="102"/>
                    <a:pt x="4236" y="74"/>
                    <a:pt x="4162" y="60"/>
                  </a:cubicBezTo>
                  <a:cubicBezTo>
                    <a:pt x="4092" y="46"/>
                    <a:pt x="4018" y="32"/>
                    <a:pt x="3944" y="32"/>
                  </a:cubicBezTo>
                  <a:cubicBezTo>
                    <a:pt x="3828" y="15"/>
                    <a:pt x="3708" y="0"/>
                    <a:pt x="3592"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9" name="Google Shape;7422;p83">
              <a:extLst>
                <a:ext uri="{FF2B5EF4-FFF2-40B4-BE49-F238E27FC236}">
                  <a16:creationId xmlns:a16="http://schemas.microsoft.com/office/drawing/2014/main" id="{AD3B3843-5A43-FDFD-C645-6F114949671E}"/>
                </a:ext>
              </a:extLst>
            </p:cNvPr>
            <p:cNvSpPr/>
            <p:nvPr/>
          </p:nvSpPr>
          <p:spPr>
            <a:xfrm>
              <a:off x="3304241" y="2397215"/>
              <a:ext cx="34622" cy="27641"/>
            </a:xfrm>
            <a:custGeom>
              <a:avLst/>
              <a:gdLst/>
              <a:ahLst/>
              <a:cxnLst/>
              <a:rect l="l" t="t" r="r" b="b"/>
              <a:pathLst>
                <a:path w="367" h="293" extrusionOk="0">
                  <a:moveTo>
                    <a:pt x="366" y="0"/>
                  </a:moveTo>
                  <a:cubicBezTo>
                    <a:pt x="338" y="14"/>
                    <a:pt x="306" y="14"/>
                    <a:pt x="292" y="28"/>
                  </a:cubicBezTo>
                  <a:cubicBezTo>
                    <a:pt x="264" y="60"/>
                    <a:pt x="218" y="74"/>
                    <a:pt x="190" y="102"/>
                  </a:cubicBezTo>
                  <a:cubicBezTo>
                    <a:pt x="148" y="134"/>
                    <a:pt x="102" y="176"/>
                    <a:pt x="74" y="222"/>
                  </a:cubicBezTo>
                  <a:cubicBezTo>
                    <a:pt x="42" y="236"/>
                    <a:pt x="14" y="264"/>
                    <a:pt x="0" y="292"/>
                  </a:cubicBezTo>
                  <a:cubicBezTo>
                    <a:pt x="28" y="278"/>
                    <a:pt x="60" y="250"/>
                    <a:pt x="88" y="222"/>
                  </a:cubicBezTo>
                  <a:cubicBezTo>
                    <a:pt x="102" y="204"/>
                    <a:pt x="116" y="190"/>
                    <a:pt x="130" y="176"/>
                  </a:cubicBezTo>
                  <a:cubicBezTo>
                    <a:pt x="162" y="148"/>
                    <a:pt x="190" y="116"/>
                    <a:pt x="236" y="88"/>
                  </a:cubicBezTo>
                  <a:cubicBezTo>
                    <a:pt x="278" y="60"/>
                    <a:pt x="324" y="28"/>
                    <a:pt x="366"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0" name="Google Shape;7423;p83">
              <a:extLst>
                <a:ext uri="{FF2B5EF4-FFF2-40B4-BE49-F238E27FC236}">
                  <a16:creationId xmlns:a16="http://schemas.microsoft.com/office/drawing/2014/main" id="{304EF6C3-7A3F-1DBA-6FE4-3CEC22CFBA0F}"/>
                </a:ext>
              </a:extLst>
            </p:cNvPr>
            <p:cNvSpPr/>
            <p:nvPr/>
          </p:nvSpPr>
          <p:spPr>
            <a:xfrm>
              <a:off x="3824230" y="2644757"/>
              <a:ext cx="94" cy="1415"/>
            </a:xfrm>
            <a:custGeom>
              <a:avLst/>
              <a:gdLst/>
              <a:ahLst/>
              <a:cxnLst/>
              <a:rect l="l" t="t" r="r" b="b"/>
              <a:pathLst>
                <a:path w="1" h="15" extrusionOk="0">
                  <a:moveTo>
                    <a:pt x="0" y="0"/>
                  </a:moveTo>
                  <a:lnTo>
                    <a:pt x="0" y="14"/>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1" name="Google Shape;7424;p83">
              <a:extLst>
                <a:ext uri="{FF2B5EF4-FFF2-40B4-BE49-F238E27FC236}">
                  <a16:creationId xmlns:a16="http://schemas.microsoft.com/office/drawing/2014/main" id="{5FD40C73-1A46-B516-1E77-9F346748FA02}"/>
                </a:ext>
              </a:extLst>
            </p:cNvPr>
            <p:cNvSpPr/>
            <p:nvPr/>
          </p:nvSpPr>
          <p:spPr>
            <a:xfrm>
              <a:off x="3112075" y="2831262"/>
              <a:ext cx="666400" cy="814699"/>
            </a:xfrm>
            <a:custGeom>
              <a:avLst/>
              <a:gdLst/>
              <a:ahLst/>
              <a:cxnLst/>
              <a:rect l="l" t="t" r="r" b="b"/>
              <a:pathLst>
                <a:path w="7064" h="8636" extrusionOk="0">
                  <a:moveTo>
                    <a:pt x="3634" y="0"/>
                  </a:moveTo>
                  <a:cubicBezTo>
                    <a:pt x="3606" y="0"/>
                    <a:pt x="3574" y="0"/>
                    <a:pt x="3546" y="18"/>
                  </a:cubicBezTo>
                  <a:cubicBezTo>
                    <a:pt x="3209" y="18"/>
                    <a:pt x="2889" y="74"/>
                    <a:pt x="2565" y="176"/>
                  </a:cubicBezTo>
                  <a:cubicBezTo>
                    <a:pt x="2227" y="282"/>
                    <a:pt x="1921" y="426"/>
                    <a:pt x="1640" y="616"/>
                  </a:cubicBezTo>
                  <a:cubicBezTo>
                    <a:pt x="1362" y="792"/>
                    <a:pt x="1130" y="1013"/>
                    <a:pt x="922" y="1263"/>
                  </a:cubicBezTo>
                  <a:cubicBezTo>
                    <a:pt x="908" y="1263"/>
                    <a:pt x="894" y="1277"/>
                    <a:pt x="894" y="1277"/>
                  </a:cubicBezTo>
                  <a:cubicBezTo>
                    <a:pt x="894" y="1291"/>
                    <a:pt x="880" y="1305"/>
                    <a:pt x="880" y="1305"/>
                  </a:cubicBezTo>
                  <a:cubicBezTo>
                    <a:pt x="690" y="1541"/>
                    <a:pt x="542" y="1791"/>
                    <a:pt x="440" y="2068"/>
                  </a:cubicBezTo>
                  <a:cubicBezTo>
                    <a:pt x="381" y="2216"/>
                    <a:pt x="338" y="2360"/>
                    <a:pt x="293" y="2508"/>
                  </a:cubicBezTo>
                  <a:cubicBezTo>
                    <a:pt x="264" y="2624"/>
                    <a:pt x="250" y="2744"/>
                    <a:pt x="233" y="2874"/>
                  </a:cubicBezTo>
                  <a:cubicBezTo>
                    <a:pt x="191" y="3050"/>
                    <a:pt x="145" y="3212"/>
                    <a:pt x="117" y="3388"/>
                  </a:cubicBezTo>
                  <a:cubicBezTo>
                    <a:pt x="75" y="3637"/>
                    <a:pt x="29" y="3887"/>
                    <a:pt x="29" y="4165"/>
                  </a:cubicBezTo>
                  <a:cubicBezTo>
                    <a:pt x="15" y="4327"/>
                    <a:pt x="15" y="4517"/>
                    <a:pt x="1" y="4721"/>
                  </a:cubicBezTo>
                  <a:cubicBezTo>
                    <a:pt x="1" y="4925"/>
                    <a:pt x="1" y="5118"/>
                    <a:pt x="15" y="5294"/>
                  </a:cubicBezTo>
                  <a:cubicBezTo>
                    <a:pt x="29" y="5716"/>
                    <a:pt x="57" y="6100"/>
                    <a:pt x="131" y="6437"/>
                  </a:cubicBezTo>
                  <a:cubicBezTo>
                    <a:pt x="219" y="6817"/>
                    <a:pt x="352" y="7155"/>
                    <a:pt x="528" y="7433"/>
                  </a:cubicBezTo>
                  <a:cubicBezTo>
                    <a:pt x="616" y="7580"/>
                    <a:pt x="718" y="7725"/>
                    <a:pt x="848" y="7844"/>
                  </a:cubicBezTo>
                  <a:cubicBezTo>
                    <a:pt x="968" y="7960"/>
                    <a:pt x="1112" y="8062"/>
                    <a:pt x="1274" y="8150"/>
                  </a:cubicBezTo>
                  <a:cubicBezTo>
                    <a:pt x="1348" y="8196"/>
                    <a:pt x="1436" y="8238"/>
                    <a:pt x="1510" y="8266"/>
                  </a:cubicBezTo>
                  <a:cubicBezTo>
                    <a:pt x="1584" y="8298"/>
                    <a:pt x="1671" y="8326"/>
                    <a:pt x="1759" y="8354"/>
                  </a:cubicBezTo>
                  <a:cubicBezTo>
                    <a:pt x="1921" y="8414"/>
                    <a:pt x="2097" y="8460"/>
                    <a:pt x="2287" y="8502"/>
                  </a:cubicBezTo>
                  <a:cubicBezTo>
                    <a:pt x="2653" y="8590"/>
                    <a:pt x="3047" y="8636"/>
                    <a:pt x="3444" y="8636"/>
                  </a:cubicBezTo>
                  <a:lnTo>
                    <a:pt x="3560" y="8636"/>
                  </a:lnTo>
                  <a:cubicBezTo>
                    <a:pt x="3926" y="8636"/>
                    <a:pt x="4278" y="8604"/>
                    <a:pt x="4616" y="8530"/>
                  </a:cubicBezTo>
                  <a:cubicBezTo>
                    <a:pt x="5013" y="8460"/>
                    <a:pt x="5365" y="8326"/>
                    <a:pt x="5671" y="8164"/>
                  </a:cubicBezTo>
                  <a:cubicBezTo>
                    <a:pt x="5833" y="8076"/>
                    <a:pt x="5994" y="7974"/>
                    <a:pt x="6125" y="7858"/>
                  </a:cubicBezTo>
                  <a:cubicBezTo>
                    <a:pt x="6272" y="7725"/>
                    <a:pt x="6406" y="7594"/>
                    <a:pt x="6508" y="7433"/>
                  </a:cubicBezTo>
                  <a:cubicBezTo>
                    <a:pt x="6610" y="7285"/>
                    <a:pt x="6712" y="7109"/>
                    <a:pt x="6786" y="6933"/>
                  </a:cubicBezTo>
                  <a:cubicBezTo>
                    <a:pt x="6860" y="6771"/>
                    <a:pt x="6902" y="6581"/>
                    <a:pt x="6948" y="6391"/>
                  </a:cubicBezTo>
                  <a:cubicBezTo>
                    <a:pt x="6990" y="6216"/>
                    <a:pt x="7022" y="6026"/>
                    <a:pt x="7036" y="5804"/>
                  </a:cubicBezTo>
                  <a:cubicBezTo>
                    <a:pt x="7050" y="5614"/>
                    <a:pt x="7064" y="5410"/>
                    <a:pt x="7050" y="5189"/>
                  </a:cubicBezTo>
                  <a:cubicBezTo>
                    <a:pt x="7050" y="4823"/>
                    <a:pt x="7004" y="4443"/>
                    <a:pt x="6934" y="3975"/>
                  </a:cubicBezTo>
                  <a:cubicBezTo>
                    <a:pt x="6916" y="3799"/>
                    <a:pt x="6874" y="3606"/>
                    <a:pt x="6846" y="3388"/>
                  </a:cubicBezTo>
                  <a:cubicBezTo>
                    <a:pt x="6828" y="3300"/>
                    <a:pt x="6800" y="3184"/>
                    <a:pt x="6786" y="3078"/>
                  </a:cubicBezTo>
                  <a:cubicBezTo>
                    <a:pt x="6758" y="2976"/>
                    <a:pt x="6726" y="2874"/>
                    <a:pt x="6698" y="2772"/>
                  </a:cubicBezTo>
                  <a:cubicBezTo>
                    <a:pt x="6596" y="2360"/>
                    <a:pt x="6434" y="1966"/>
                    <a:pt x="6244" y="1629"/>
                  </a:cubicBezTo>
                  <a:cubicBezTo>
                    <a:pt x="6037" y="1263"/>
                    <a:pt x="5805" y="953"/>
                    <a:pt x="5527" y="704"/>
                  </a:cubicBezTo>
                  <a:cubicBezTo>
                    <a:pt x="5379" y="574"/>
                    <a:pt x="5231" y="471"/>
                    <a:pt x="5055" y="369"/>
                  </a:cubicBezTo>
                  <a:cubicBezTo>
                    <a:pt x="4894" y="282"/>
                    <a:pt x="4718" y="194"/>
                    <a:pt x="4528" y="134"/>
                  </a:cubicBezTo>
                  <a:cubicBezTo>
                    <a:pt x="4383" y="88"/>
                    <a:pt x="4208" y="60"/>
                    <a:pt x="4032" y="32"/>
                  </a:cubicBezTo>
                  <a:cubicBezTo>
                    <a:pt x="3912" y="18"/>
                    <a:pt x="3768" y="0"/>
                    <a:pt x="3634"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2" name="Google Shape;7425;p83">
              <a:extLst>
                <a:ext uri="{FF2B5EF4-FFF2-40B4-BE49-F238E27FC236}">
                  <a16:creationId xmlns:a16="http://schemas.microsoft.com/office/drawing/2014/main" id="{E060CFA2-6968-DBFE-8EA4-CBF76EF13C73}"/>
                </a:ext>
              </a:extLst>
            </p:cNvPr>
            <p:cNvSpPr/>
            <p:nvPr/>
          </p:nvSpPr>
          <p:spPr>
            <a:xfrm>
              <a:off x="3465841" y="2832866"/>
              <a:ext cx="312634" cy="615364"/>
            </a:xfrm>
            <a:custGeom>
              <a:avLst/>
              <a:gdLst/>
              <a:ahLst/>
              <a:cxnLst/>
              <a:rect l="l" t="t" r="r" b="b"/>
              <a:pathLst>
                <a:path w="3314" h="6523" extrusionOk="0">
                  <a:moveTo>
                    <a:pt x="0" y="1"/>
                  </a:moveTo>
                  <a:cubicBezTo>
                    <a:pt x="106" y="43"/>
                    <a:pt x="208" y="117"/>
                    <a:pt x="296" y="177"/>
                  </a:cubicBezTo>
                  <a:cubicBezTo>
                    <a:pt x="574" y="381"/>
                    <a:pt x="823" y="616"/>
                    <a:pt x="1042" y="863"/>
                  </a:cubicBezTo>
                  <a:cubicBezTo>
                    <a:pt x="1277" y="1144"/>
                    <a:pt x="1467" y="1436"/>
                    <a:pt x="1643" y="1759"/>
                  </a:cubicBezTo>
                  <a:cubicBezTo>
                    <a:pt x="1731" y="1904"/>
                    <a:pt x="1805" y="2066"/>
                    <a:pt x="1879" y="2227"/>
                  </a:cubicBezTo>
                  <a:cubicBezTo>
                    <a:pt x="1907" y="2301"/>
                    <a:pt x="1935" y="2375"/>
                    <a:pt x="1967" y="2463"/>
                  </a:cubicBezTo>
                  <a:cubicBezTo>
                    <a:pt x="2009" y="2551"/>
                    <a:pt x="2040" y="2639"/>
                    <a:pt x="2069" y="2727"/>
                  </a:cubicBezTo>
                  <a:cubicBezTo>
                    <a:pt x="2128" y="2917"/>
                    <a:pt x="2171" y="3121"/>
                    <a:pt x="2199" y="3342"/>
                  </a:cubicBezTo>
                  <a:cubicBezTo>
                    <a:pt x="2216" y="3546"/>
                    <a:pt x="2230" y="3764"/>
                    <a:pt x="2244" y="3972"/>
                  </a:cubicBezTo>
                  <a:cubicBezTo>
                    <a:pt x="2259" y="4398"/>
                    <a:pt x="2259" y="4820"/>
                    <a:pt x="2318" y="5245"/>
                  </a:cubicBezTo>
                  <a:cubicBezTo>
                    <a:pt x="2332" y="5365"/>
                    <a:pt x="2347" y="5495"/>
                    <a:pt x="2375" y="5629"/>
                  </a:cubicBezTo>
                  <a:cubicBezTo>
                    <a:pt x="2392" y="5685"/>
                    <a:pt x="2420" y="5745"/>
                    <a:pt x="2434" y="5805"/>
                  </a:cubicBezTo>
                  <a:cubicBezTo>
                    <a:pt x="2449" y="5847"/>
                    <a:pt x="2463" y="5893"/>
                    <a:pt x="2480" y="5935"/>
                  </a:cubicBezTo>
                  <a:cubicBezTo>
                    <a:pt x="2522" y="6023"/>
                    <a:pt x="2568" y="6097"/>
                    <a:pt x="2624" y="6185"/>
                  </a:cubicBezTo>
                  <a:lnTo>
                    <a:pt x="2624" y="6170"/>
                  </a:lnTo>
                  <a:cubicBezTo>
                    <a:pt x="2670" y="6244"/>
                    <a:pt x="2744" y="6301"/>
                    <a:pt x="2800" y="6360"/>
                  </a:cubicBezTo>
                  <a:cubicBezTo>
                    <a:pt x="2860" y="6403"/>
                    <a:pt x="2934" y="6448"/>
                    <a:pt x="2990" y="6477"/>
                  </a:cubicBezTo>
                  <a:cubicBezTo>
                    <a:pt x="3050" y="6491"/>
                    <a:pt x="3096" y="6508"/>
                    <a:pt x="3152" y="6522"/>
                  </a:cubicBezTo>
                  <a:lnTo>
                    <a:pt x="3166" y="6522"/>
                  </a:lnTo>
                  <a:cubicBezTo>
                    <a:pt x="3184" y="6477"/>
                    <a:pt x="3198" y="6420"/>
                    <a:pt x="3198" y="6374"/>
                  </a:cubicBezTo>
                  <a:cubicBezTo>
                    <a:pt x="3240" y="6199"/>
                    <a:pt x="3272" y="5995"/>
                    <a:pt x="3286" y="5787"/>
                  </a:cubicBezTo>
                  <a:cubicBezTo>
                    <a:pt x="3300" y="5597"/>
                    <a:pt x="3314" y="5393"/>
                    <a:pt x="3300" y="5172"/>
                  </a:cubicBezTo>
                  <a:cubicBezTo>
                    <a:pt x="3300" y="4806"/>
                    <a:pt x="3254" y="4426"/>
                    <a:pt x="3184" y="3958"/>
                  </a:cubicBezTo>
                  <a:cubicBezTo>
                    <a:pt x="3166" y="3782"/>
                    <a:pt x="3124" y="3589"/>
                    <a:pt x="3096" y="3371"/>
                  </a:cubicBezTo>
                  <a:cubicBezTo>
                    <a:pt x="3078" y="3283"/>
                    <a:pt x="3050" y="3181"/>
                    <a:pt x="3036" y="3061"/>
                  </a:cubicBezTo>
                  <a:cubicBezTo>
                    <a:pt x="3008" y="2959"/>
                    <a:pt x="2976" y="2857"/>
                    <a:pt x="2948" y="2755"/>
                  </a:cubicBezTo>
                  <a:cubicBezTo>
                    <a:pt x="2846" y="2343"/>
                    <a:pt x="2684" y="1949"/>
                    <a:pt x="2494" y="1612"/>
                  </a:cubicBezTo>
                  <a:cubicBezTo>
                    <a:pt x="2287" y="1246"/>
                    <a:pt x="2055" y="936"/>
                    <a:pt x="1777" y="687"/>
                  </a:cubicBezTo>
                  <a:cubicBezTo>
                    <a:pt x="1629" y="557"/>
                    <a:pt x="1481" y="454"/>
                    <a:pt x="1305" y="352"/>
                  </a:cubicBezTo>
                  <a:cubicBezTo>
                    <a:pt x="1144" y="265"/>
                    <a:pt x="968" y="177"/>
                    <a:pt x="778" y="117"/>
                  </a:cubicBezTo>
                  <a:cubicBezTo>
                    <a:pt x="633" y="71"/>
                    <a:pt x="458" y="43"/>
                    <a:pt x="282" y="15"/>
                  </a:cubicBezTo>
                  <a:cubicBezTo>
                    <a:pt x="194" y="1"/>
                    <a:pt x="106" y="1"/>
                    <a:pt x="0"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3" name="Google Shape;7426;p83">
              <a:extLst>
                <a:ext uri="{FF2B5EF4-FFF2-40B4-BE49-F238E27FC236}">
                  <a16:creationId xmlns:a16="http://schemas.microsoft.com/office/drawing/2014/main" id="{3A2FB9F8-9E43-2F06-0E5E-B70CDA07F94A}"/>
                </a:ext>
              </a:extLst>
            </p:cNvPr>
            <p:cNvSpPr/>
            <p:nvPr/>
          </p:nvSpPr>
          <p:spPr>
            <a:xfrm>
              <a:off x="3564046" y="3558604"/>
              <a:ext cx="94" cy="94"/>
            </a:xfrm>
            <a:custGeom>
              <a:avLst/>
              <a:gdLst/>
              <a:ahLst/>
              <a:cxnLst/>
              <a:rect l="l" t="t" r="r" b="b"/>
              <a:pathLst>
                <a:path w="1" h="1" extrusionOk="0">
                  <a:moveTo>
                    <a:pt x="1" y="1"/>
                  </a:moveTo>
                  <a:close/>
                </a:path>
              </a:pathLst>
            </a:custGeom>
            <a:solidFill>
              <a:srgbClr val="FFA0C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4" name="Google Shape;7427;p83">
              <a:extLst>
                <a:ext uri="{FF2B5EF4-FFF2-40B4-BE49-F238E27FC236}">
                  <a16:creationId xmlns:a16="http://schemas.microsoft.com/office/drawing/2014/main" id="{CC04C647-A921-67CF-5A74-B69BE9A6C064}"/>
                </a:ext>
              </a:extLst>
            </p:cNvPr>
            <p:cNvSpPr/>
            <p:nvPr/>
          </p:nvSpPr>
          <p:spPr>
            <a:xfrm>
              <a:off x="3564046" y="3558604"/>
              <a:ext cx="94" cy="1415"/>
            </a:xfrm>
            <a:custGeom>
              <a:avLst/>
              <a:gdLst/>
              <a:ahLst/>
              <a:cxnLst/>
              <a:rect l="l" t="t" r="r" b="b"/>
              <a:pathLst>
                <a:path w="1" h="15" extrusionOk="0">
                  <a:moveTo>
                    <a:pt x="1" y="15"/>
                  </a:moveTo>
                  <a:lnTo>
                    <a:pt x="1" y="15"/>
                  </a:lnTo>
                  <a:lnTo>
                    <a:pt x="1" y="15"/>
                  </a:lnTo>
                  <a:lnTo>
                    <a:pt x="1" y="1"/>
                  </a:lnTo>
                  <a:close/>
                </a:path>
              </a:pathLst>
            </a:custGeom>
            <a:solidFill>
              <a:srgbClr val="FFA0C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5" name="Google Shape;7428;p83">
              <a:extLst>
                <a:ext uri="{FF2B5EF4-FFF2-40B4-BE49-F238E27FC236}">
                  <a16:creationId xmlns:a16="http://schemas.microsoft.com/office/drawing/2014/main" id="{6E954880-08BB-7D9D-1183-A0160300F53D}"/>
                </a:ext>
              </a:extLst>
            </p:cNvPr>
            <p:cNvSpPr/>
            <p:nvPr/>
          </p:nvSpPr>
          <p:spPr>
            <a:xfrm>
              <a:off x="3584989" y="3276535"/>
              <a:ext cx="85658" cy="324521"/>
            </a:xfrm>
            <a:custGeom>
              <a:avLst/>
              <a:gdLst/>
              <a:ahLst/>
              <a:cxnLst/>
              <a:rect l="l" t="t" r="r" b="b"/>
              <a:pathLst>
                <a:path w="908" h="3440" extrusionOk="0">
                  <a:moveTo>
                    <a:pt x="820" y="1"/>
                  </a:moveTo>
                  <a:cubicBezTo>
                    <a:pt x="792" y="1"/>
                    <a:pt x="760" y="29"/>
                    <a:pt x="760" y="60"/>
                  </a:cubicBezTo>
                  <a:cubicBezTo>
                    <a:pt x="806" y="440"/>
                    <a:pt x="792" y="838"/>
                    <a:pt x="732" y="1218"/>
                  </a:cubicBezTo>
                  <a:cubicBezTo>
                    <a:pt x="672" y="1745"/>
                    <a:pt x="528" y="2259"/>
                    <a:pt x="320" y="2741"/>
                  </a:cubicBezTo>
                  <a:cubicBezTo>
                    <a:pt x="232" y="2948"/>
                    <a:pt x="130" y="3166"/>
                    <a:pt x="14" y="3370"/>
                  </a:cubicBezTo>
                  <a:cubicBezTo>
                    <a:pt x="0" y="3388"/>
                    <a:pt x="0" y="3416"/>
                    <a:pt x="28" y="3430"/>
                  </a:cubicBezTo>
                  <a:cubicBezTo>
                    <a:pt x="34" y="3436"/>
                    <a:pt x="43" y="3440"/>
                    <a:pt x="52" y="3440"/>
                  </a:cubicBezTo>
                  <a:cubicBezTo>
                    <a:pt x="66" y="3440"/>
                    <a:pt x="80" y="3433"/>
                    <a:pt x="88" y="3416"/>
                  </a:cubicBezTo>
                  <a:cubicBezTo>
                    <a:pt x="278" y="3107"/>
                    <a:pt x="426" y="2772"/>
                    <a:pt x="542" y="2435"/>
                  </a:cubicBezTo>
                  <a:cubicBezTo>
                    <a:pt x="672" y="2083"/>
                    <a:pt x="760" y="1731"/>
                    <a:pt x="820" y="1365"/>
                  </a:cubicBezTo>
                  <a:cubicBezTo>
                    <a:pt x="879" y="926"/>
                    <a:pt x="908" y="486"/>
                    <a:pt x="865" y="60"/>
                  </a:cubicBezTo>
                  <a:cubicBezTo>
                    <a:pt x="865" y="46"/>
                    <a:pt x="865" y="29"/>
                    <a:pt x="848" y="15"/>
                  </a:cubicBezTo>
                  <a:cubicBezTo>
                    <a:pt x="848" y="15"/>
                    <a:pt x="834" y="1"/>
                    <a:pt x="820"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6" name="Google Shape;7429;p83">
              <a:extLst>
                <a:ext uri="{FF2B5EF4-FFF2-40B4-BE49-F238E27FC236}">
                  <a16:creationId xmlns:a16="http://schemas.microsoft.com/office/drawing/2014/main" id="{1FBAF619-DDFA-542A-63ED-0D4BA411D524}"/>
                </a:ext>
              </a:extLst>
            </p:cNvPr>
            <p:cNvSpPr/>
            <p:nvPr/>
          </p:nvSpPr>
          <p:spPr>
            <a:xfrm>
              <a:off x="3276694" y="2973900"/>
              <a:ext cx="193581" cy="172638"/>
            </a:xfrm>
            <a:custGeom>
              <a:avLst/>
              <a:gdLst/>
              <a:ahLst/>
              <a:cxnLst/>
              <a:rect l="l" t="t" r="r" b="b"/>
              <a:pathLst>
                <a:path w="2052" h="1830" extrusionOk="0">
                  <a:moveTo>
                    <a:pt x="1158" y="1"/>
                  </a:moveTo>
                  <a:cubicBezTo>
                    <a:pt x="1112" y="1"/>
                    <a:pt x="1070" y="15"/>
                    <a:pt x="1010" y="15"/>
                  </a:cubicBezTo>
                  <a:cubicBezTo>
                    <a:pt x="968" y="29"/>
                    <a:pt x="908" y="43"/>
                    <a:pt x="862" y="71"/>
                  </a:cubicBezTo>
                  <a:cubicBezTo>
                    <a:pt x="820" y="89"/>
                    <a:pt x="774" y="117"/>
                    <a:pt x="718" y="159"/>
                  </a:cubicBezTo>
                  <a:cubicBezTo>
                    <a:pt x="718" y="177"/>
                    <a:pt x="704" y="177"/>
                    <a:pt x="686" y="191"/>
                  </a:cubicBezTo>
                  <a:cubicBezTo>
                    <a:pt x="686" y="177"/>
                    <a:pt x="686" y="159"/>
                    <a:pt x="704" y="131"/>
                  </a:cubicBezTo>
                  <a:cubicBezTo>
                    <a:pt x="704" y="131"/>
                    <a:pt x="704" y="117"/>
                    <a:pt x="686" y="103"/>
                  </a:cubicBezTo>
                  <a:cubicBezTo>
                    <a:pt x="686" y="89"/>
                    <a:pt x="672" y="71"/>
                    <a:pt x="658" y="71"/>
                  </a:cubicBezTo>
                  <a:lnTo>
                    <a:pt x="644" y="71"/>
                  </a:lnTo>
                  <a:cubicBezTo>
                    <a:pt x="630" y="71"/>
                    <a:pt x="598" y="89"/>
                    <a:pt x="598" y="117"/>
                  </a:cubicBezTo>
                  <a:cubicBezTo>
                    <a:pt x="598" y="145"/>
                    <a:pt x="584" y="177"/>
                    <a:pt x="570" y="219"/>
                  </a:cubicBezTo>
                  <a:cubicBezTo>
                    <a:pt x="556" y="264"/>
                    <a:pt x="528" y="307"/>
                    <a:pt x="496" y="352"/>
                  </a:cubicBezTo>
                  <a:lnTo>
                    <a:pt x="496" y="367"/>
                  </a:lnTo>
                  <a:cubicBezTo>
                    <a:pt x="440" y="440"/>
                    <a:pt x="366" y="497"/>
                    <a:pt x="292" y="571"/>
                  </a:cubicBezTo>
                  <a:cubicBezTo>
                    <a:pt x="278" y="599"/>
                    <a:pt x="247" y="616"/>
                    <a:pt x="232" y="644"/>
                  </a:cubicBezTo>
                  <a:cubicBezTo>
                    <a:pt x="190" y="687"/>
                    <a:pt x="145" y="732"/>
                    <a:pt x="102" y="792"/>
                  </a:cubicBezTo>
                  <a:cubicBezTo>
                    <a:pt x="71" y="834"/>
                    <a:pt x="43" y="894"/>
                    <a:pt x="28" y="936"/>
                  </a:cubicBezTo>
                  <a:cubicBezTo>
                    <a:pt x="14" y="996"/>
                    <a:pt x="0" y="1056"/>
                    <a:pt x="14" y="1112"/>
                  </a:cubicBezTo>
                  <a:cubicBezTo>
                    <a:pt x="28" y="1172"/>
                    <a:pt x="43" y="1232"/>
                    <a:pt x="88" y="1288"/>
                  </a:cubicBezTo>
                  <a:cubicBezTo>
                    <a:pt x="116" y="1334"/>
                    <a:pt x="145" y="1390"/>
                    <a:pt x="204" y="1450"/>
                  </a:cubicBezTo>
                  <a:cubicBezTo>
                    <a:pt x="247" y="1496"/>
                    <a:pt x="306" y="1538"/>
                    <a:pt x="366" y="1584"/>
                  </a:cubicBezTo>
                  <a:cubicBezTo>
                    <a:pt x="482" y="1672"/>
                    <a:pt x="616" y="1728"/>
                    <a:pt x="746" y="1788"/>
                  </a:cubicBezTo>
                  <a:cubicBezTo>
                    <a:pt x="806" y="1802"/>
                    <a:pt x="862" y="1816"/>
                    <a:pt x="922" y="1830"/>
                  </a:cubicBezTo>
                  <a:lnTo>
                    <a:pt x="1126" y="1830"/>
                  </a:lnTo>
                  <a:cubicBezTo>
                    <a:pt x="1288" y="1802"/>
                    <a:pt x="1450" y="1728"/>
                    <a:pt x="1597" y="1612"/>
                  </a:cubicBezTo>
                  <a:cubicBezTo>
                    <a:pt x="1727" y="1510"/>
                    <a:pt x="1847" y="1376"/>
                    <a:pt x="1935" y="1232"/>
                  </a:cubicBezTo>
                  <a:cubicBezTo>
                    <a:pt x="1977" y="1158"/>
                    <a:pt x="2005" y="1084"/>
                    <a:pt x="2023" y="1010"/>
                  </a:cubicBezTo>
                  <a:cubicBezTo>
                    <a:pt x="2037" y="950"/>
                    <a:pt x="2051" y="862"/>
                    <a:pt x="2051" y="792"/>
                  </a:cubicBezTo>
                  <a:cubicBezTo>
                    <a:pt x="2037" y="658"/>
                    <a:pt x="1991" y="511"/>
                    <a:pt x="1903" y="395"/>
                  </a:cubicBezTo>
                  <a:cubicBezTo>
                    <a:pt x="1829" y="279"/>
                    <a:pt x="1713" y="177"/>
                    <a:pt x="1583" y="103"/>
                  </a:cubicBezTo>
                  <a:cubicBezTo>
                    <a:pt x="1464" y="29"/>
                    <a:pt x="1319" y="1"/>
                    <a:pt x="1186" y="1"/>
                  </a:cubicBezTo>
                  <a:close/>
                </a:path>
              </a:pathLst>
            </a:custGeom>
            <a:solidFill>
              <a:srgbClr val="FFCCA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7" name="Google Shape;7430;p83">
              <a:extLst>
                <a:ext uri="{FF2B5EF4-FFF2-40B4-BE49-F238E27FC236}">
                  <a16:creationId xmlns:a16="http://schemas.microsoft.com/office/drawing/2014/main" id="{3E4AD181-DFF3-92ED-242E-FB7CDEDAD2FF}"/>
                </a:ext>
              </a:extLst>
            </p:cNvPr>
            <p:cNvSpPr/>
            <p:nvPr/>
          </p:nvSpPr>
          <p:spPr>
            <a:xfrm>
              <a:off x="3304241" y="2973900"/>
              <a:ext cx="166034" cy="97356"/>
            </a:xfrm>
            <a:custGeom>
              <a:avLst/>
              <a:gdLst/>
              <a:ahLst/>
              <a:cxnLst/>
              <a:rect l="l" t="t" r="r" b="b"/>
              <a:pathLst>
                <a:path w="1760" h="1032" extrusionOk="0">
                  <a:moveTo>
                    <a:pt x="866" y="1"/>
                  </a:moveTo>
                  <a:cubicBezTo>
                    <a:pt x="820" y="1"/>
                    <a:pt x="778" y="1"/>
                    <a:pt x="718" y="15"/>
                  </a:cubicBezTo>
                  <a:cubicBezTo>
                    <a:pt x="676" y="29"/>
                    <a:pt x="616" y="43"/>
                    <a:pt x="570" y="71"/>
                  </a:cubicBezTo>
                  <a:cubicBezTo>
                    <a:pt x="528" y="89"/>
                    <a:pt x="482" y="117"/>
                    <a:pt x="426" y="159"/>
                  </a:cubicBezTo>
                  <a:lnTo>
                    <a:pt x="394" y="191"/>
                  </a:lnTo>
                  <a:cubicBezTo>
                    <a:pt x="394" y="177"/>
                    <a:pt x="394" y="159"/>
                    <a:pt x="412" y="131"/>
                  </a:cubicBezTo>
                  <a:cubicBezTo>
                    <a:pt x="412" y="131"/>
                    <a:pt x="412" y="117"/>
                    <a:pt x="394" y="103"/>
                  </a:cubicBezTo>
                  <a:cubicBezTo>
                    <a:pt x="394" y="89"/>
                    <a:pt x="380" y="71"/>
                    <a:pt x="366" y="71"/>
                  </a:cubicBezTo>
                  <a:lnTo>
                    <a:pt x="352" y="71"/>
                  </a:lnTo>
                  <a:cubicBezTo>
                    <a:pt x="338" y="71"/>
                    <a:pt x="306" y="89"/>
                    <a:pt x="306" y="117"/>
                  </a:cubicBezTo>
                  <a:cubicBezTo>
                    <a:pt x="306" y="145"/>
                    <a:pt x="292" y="177"/>
                    <a:pt x="278" y="219"/>
                  </a:cubicBezTo>
                  <a:cubicBezTo>
                    <a:pt x="264" y="264"/>
                    <a:pt x="236" y="307"/>
                    <a:pt x="204" y="352"/>
                  </a:cubicBezTo>
                  <a:lnTo>
                    <a:pt x="204" y="367"/>
                  </a:lnTo>
                  <a:cubicBezTo>
                    <a:pt x="148" y="440"/>
                    <a:pt x="74" y="497"/>
                    <a:pt x="14" y="571"/>
                  </a:cubicBezTo>
                  <a:lnTo>
                    <a:pt x="0" y="571"/>
                  </a:lnTo>
                  <a:cubicBezTo>
                    <a:pt x="14" y="585"/>
                    <a:pt x="28" y="599"/>
                    <a:pt x="42" y="599"/>
                  </a:cubicBezTo>
                  <a:cubicBezTo>
                    <a:pt x="116" y="658"/>
                    <a:pt x="190" y="704"/>
                    <a:pt x="278" y="746"/>
                  </a:cubicBezTo>
                  <a:cubicBezTo>
                    <a:pt x="366" y="792"/>
                    <a:pt x="440" y="834"/>
                    <a:pt x="528" y="862"/>
                  </a:cubicBezTo>
                  <a:cubicBezTo>
                    <a:pt x="746" y="936"/>
                    <a:pt x="968" y="996"/>
                    <a:pt x="1186" y="1010"/>
                  </a:cubicBezTo>
                  <a:cubicBezTo>
                    <a:pt x="1274" y="1024"/>
                    <a:pt x="1366" y="1031"/>
                    <a:pt x="1458" y="1031"/>
                  </a:cubicBezTo>
                  <a:cubicBezTo>
                    <a:pt x="1551" y="1031"/>
                    <a:pt x="1643" y="1024"/>
                    <a:pt x="1731" y="1010"/>
                  </a:cubicBezTo>
                  <a:cubicBezTo>
                    <a:pt x="1759" y="936"/>
                    <a:pt x="1759" y="862"/>
                    <a:pt x="1759" y="792"/>
                  </a:cubicBezTo>
                  <a:cubicBezTo>
                    <a:pt x="1745" y="658"/>
                    <a:pt x="1699" y="511"/>
                    <a:pt x="1611" y="395"/>
                  </a:cubicBezTo>
                  <a:cubicBezTo>
                    <a:pt x="1537" y="264"/>
                    <a:pt x="1421" y="177"/>
                    <a:pt x="1291" y="103"/>
                  </a:cubicBezTo>
                  <a:cubicBezTo>
                    <a:pt x="1172" y="29"/>
                    <a:pt x="1027" y="1"/>
                    <a:pt x="894" y="1"/>
                  </a:cubicBezTo>
                  <a:close/>
                </a:path>
              </a:pathLst>
            </a:custGeom>
            <a:solidFill>
              <a:srgbClr val="E8BA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8" name="Google Shape;7431;p83">
              <a:extLst>
                <a:ext uri="{FF2B5EF4-FFF2-40B4-BE49-F238E27FC236}">
                  <a16:creationId xmlns:a16="http://schemas.microsoft.com/office/drawing/2014/main" id="{A08ED711-080E-919B-3E79-FA7A29581DAA}"/>
                </a:ext>
              </a:extLst>
            </p:cNvPr>
            <p:cNvSpPr/>
            <p:nvPr/>
          </p:nvSpPr>
          <p:spPr>
            <a:xfrm>
              <a:off x="3308203" y="3030314"/>
              <a:ext cx="94" cy="94"/>
            </a:xfrm>
            <a:custGeom>
              <a:avLst/>
              <a:gdLst/>
              <a:ahLst/>
              <a:cxnLst/>
              <a:rect l="l" t="t" r="r" b="b"/>
              <a:pathLst>
                <a:path w="1" h="1" extrusionOk="0">
                  <a:moveTo>
                    <a:pt x="0" y="1"/>
                  </a:moveTo>
                  <a:close/>
                </a:path>
              </a:pathLst>
            </a:custGeom>
            <a:solidFill>
              <a:srgbClr val="E8BA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9" name="Google Shape;7432;p83">
              <a:extLst>
                <a:ext uri="{FF2B5EF4-FFF2-40B4-BE49-F238E27FC236}">
                  <a16:creationId xmlns:a16="http://schemas.microsoft.com/office/drawing/2014/main" id="{B9FAF6D2-604C-F189-2C87-3326B0730A91}"/>
                </a:ext>
              </a:extLst>
            </p:cNvPr>
            <p:cNvSpPr/>
            <p:nvPr/>
          </p:nvSpPr>
          <p:spPr>
            <a:xfrm>
              <a:off x="2950191" y="3752091"/>
              <a:ext cx="280748" cy="433103"/>
            </a:xfrm>
            <a:custGeom>
              <a:avLst/>
              <a:gdLst/>
              <a:ahLst/>
              <a:cxnLst/>
              <a:rect l="l" t="t" r="r" b="b"/>
              <a:pathLst>
                <a:path w="2976" h="4591" extrusionOk="0">
                  <a:moveTo>
                    <a:pt x="1069" y="0"/>
                  </a:moveTo>
                  <a:cubicBezTo>
                    <a:pt x="925" y="0"/>
                    <a:pt x="763" y="18"/>
                    <a:pt x="630" y="60"/>
                  </a:cubicBezTo>
                  <a:cubicBezTo>
                    <a:pt x="486" y="106"/>
                    <a:pt x="366" y="176"/>
                    <a:pt x="264" y="264"/>
                  </a:cubicBezTo>
                  <a:cubicBezTo>
                    <a:pt x="236" y="296"/>
                    <a:pt x="222" y="324"/>
                    <a:pt x="190" y="352"/>
                  </a:cubicBezTo>
                  <a:cubicBezTo>
                    <a:pt x="176" y="384"/>
                    <a:pt x="162" y="412"/>
                    <a:pt x="134" y="440"/>
                  </a:cubicBezTo>
                  <a:cubicBezTo>
                    <a:pt x="134" y="458"/>
                    <a:pt x="120" y="472"/>
                    <a:pt x="120" y="486"/>
                  </a:cubicBezTo>
                  <a:lnTo>
                    <a:pt x="102" y="384"/>
                  </a:lnTo>
                  <a:lnTo>
                    <a:pt x="102" y="222"/>
                  </a:lnTo>
                  <a:lnTo>
                    <a:pt x="102" y="148"/>
                  </a:lnTo>
                  <a:cubicBezTo>
                    <a:pt x="102" y="134"/>
                    <a:pt x="88" y="120"/>
                    <a:pt x="74" y="106"/>
                  </a:cubicBezTo>
                  <a:lnTo>
                    <a:pt x="46" y="106"/>
                  </a:lnTo>
                  <a:cubicBezTo>
                    <a:pt x="32" y="106"/>
                    <a:pt x="14" y="106"/>
                    <a:pt x="0" y="120"/>
                  </a:cubicBezTo>
                  <a:lnTo>
                    <a:pt x="0" y="162"/>
                  </a:lnTo>
                  <a:cubicBezTo>
                    <a:pt x="14" y="809"/>
                    <a:pt x="102" y="1481"/>
                    <a:pt x="278" y="2128"/>
                  </a:cubicBezTo>
                  <a:cubicBezTo>
                    <a:pt x="454" y="2846"/>
                    <a:pt x="718" y="3490"/>
                    <a:pt x="1055" y="4017"/>
                  </a:cubicBezTo>
                  <a:cubicBezTo>
                    <a:pt x="1175" y="4207"/>
                    <a:pt x="1305" y="4397"/>
                    <a:pt x="1439" y="4559"/>
                  </a:cubicBezTo>
                  <a:lnTo>
                    <a:pt x="1453" y="4559"/>
                  </a:lnTo>
                  <a:cubicBezTo>
                    <a:pt x="1453" y="4573"/>
                    <a:pt x="1467" y="4591"/>
                    <a:pt x="1495" y="4591"/>
                  </a:cubicBezTo>
                  <a:cubicBezTo>
                    <a:pt x="1657" y="4573"/>
                    <a:pt x="1791" y="4545"/>
                    <a:pt x="1907" y="4517"/>
                  </a:cubicBezTo>
                  <a:cubicBezTo>
                    <a:pt x="2037" y="4485"/>
                    <a:pt x="2170" y="4443"/>
                    <a:pt x="2272" y="4383"/>
                  </a:cubicBezTo>
                  <a:cubicBezTo>
                    <a:pt x="2388" y="4327"/>
                    <a:pt x="2494" y="4253"/>
                    <a:pt x="2610" y="4179"/>
                  </a:cubicBezTo>
                  <a:cubicBezTo>
                    <a:pt x="2698" y="4091"/>
                    <a:pt x="2800" y="4003"/>
                    <a:pt x="2916" y="3887"/>
                  </a:cubicBezTo>
                  <a:lnTo>
                    <a:pt x="2934" y="3870"/>
                  </a:lnTo>
                  <a:lnTo>
                    <a:pt x="2948" y="3870"/>
                  </a:lnTo>
                  <a:cubicBezTo>
                    <a:pt x="2962" y="3870"/>
                    <a:pt x="2976" y="3841"/>
                    <a:pt x="2962" y="3813"/>
                  </a:cubicBezTo>
                  <a:cubicBezTo>
                    <a:pt x="2888" y="3592"/>
                    <a:pt x="2814" y="3374"/>
                    <a:pt x="2758" y="3138"/>
                  </a:cubicBezTo>
                  <a:cubicBezTo>
                    <a:pt x="2566" y="2439"/>
                    <a:pt x="2464" y="1698"/>
                    <a:pt x="2462" y="953"/>
                  </a:cubicBezTo>
                  <a:lnTo>
                    <a:pt x="2462" y="953"/>
                  </a:lnTo>
                  <a:cubicBezTo>
                    <a:pt x="2476" y="764"/>
                    <a:pt x="2476" y="588"/>
                    <a:pt x="2494" y="426"/>
                  </a:cubicBezTo>
                  <a:cubicBezTo>
                    <a:pt x="2494" y="398"/>
                    <a:pt x="2476" y="370"/>
                    <a:pt x="2448" y="370"/>
                  </a:cubicBezTo>
                  <a:cubicBezTo>
                    <a:pt x="2420" y="370"/>
                    <a:pt x="2388" y="384"/>
                    <a:pt x="2388" y="412"/>
                  </a:cubicBezTo>
                  <a:cubicBezTo>
                    <a:pt x="2374" y="486"/>
                    <a:pt x="2374" y="574"/>
                    <a:pt x="2374" y="662"/>
                  </a:cubicBezTo>
                  <a:cubicBezTo>
                    <a:pt x="2360" y="616"/>
                    <a:pt x="2332" y="574"/>
                    <a:pt x="2286" y="528"/>
                  </a:cubicBezTo>
                  <a:cubicBezTo>
                    <a:pt x="2244" y="458"/>
                    <a:pt x="2170" y="384"/>
                    <a:pt x="2097" y="324"/>
                  </a:cubicBezTo>
                  <a:cubicBezTo>
                    <a:pt x="2023" y="264"/>
                    <a:pt x="1935" y="208"/>
                    <a:pt x="1833" y="162"/>
                  </a:cubicBezTo>
                  <a:cubicBezTo>
                    <a:pt x="1745" y="120"/>
                    <a:pt x="1657" y="88"/>
                    <a:pt x="1541" y="60"/>
                  </a:cubicBezTo>
                  <a:cubicBezTo>
                    <a:pt x="1453" y="32"/>
                    <a:pt x="1351" y="18"/>
                    <a:pt x="1231" y="0"/>
                  </a:cubicBezTo>
                  <a:close/>
                </a:path>
              </a:pathLst>
            </a:custGeom>
            <a:solidFill>
              <a:srgbClr val="A17C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0" name="Google Shape;7433;p83">
              <a:extLst>
                <a:ext uri="{FF2B5EF4-FFF2-40B4-BE49-F238E27FC236}">
                  <a16:creationId xmlns:a16="http://schemas.microsoft.com/office/drawing/2014/main" id="{A48AF36D-AD49-5350-FC3E-F3855193140C}"/>
                </a:ext>
              </a:extLst>
            </p:cNvPr>
            <p:cNvSpPr/>
            <p:nvPr/>
          </p:nvSpPr>
          <p:spPr>
            <a:xfrm>
              <a:off x="3017831" y="4016236"/>
              <a:ext cx="298767" cy="395651"/>
            </a:xfrm>
            <a:custGeom>
              <a:avLst/>
              <a:gdLst/>
              <a:ahLst/>
              <a:cxnLst/>
              <a:rect l="l" t="t" r="r" b="b"/>
              <a:pathLst>
                <a:path w="3167" h="4194" extrusionOk="0">
                  <a:moveTo>
                    <a:pt x="2129" y="0"/>
                  </a:moveTo>
                  <a:cubicBezTo>
                    <a:pt x="2097" y="46"/>
                    <a:pt x="2069" y="74"/>
                    <a:pt x="2023" y="120"/>
                  </a:cubicBezTo>
                  <a:cubicBezTo>
                    <a:pt x="1921" y="222"/>
                    <a:pt x="1819" y="324"/>
                    <a:pt x="1703" y="412"/>
                  </a:cubicBezTo>
                  <a:cubicBezTo>
                    <a:pt x="1439" y="602"/>
                    <a:pt x="1144" y="764"/>
                    <a:pt x="838" y="880"/>
                  </a:cubicBezTo>
                  <a:cubicBezTo>
                    <a:pt x="574" y="982"/>
                    <a:pt x="282" y="1056"/>
                    <a:pt x="1" y="1115"/>
                  </a:cubicBezTo>
                  <a:cubicBezTo>
                    <a:pt x="120" y="1319"/>
                    <a:pt x="264" y="1541"/>
                    <a:pt x="384" y="1745"/>
                  </a:cubicBezTo>
                  <a:cubicBezTo>
                    <a:pt x="574" y="2037"/>
                    <a:pt x="764" y="2346"/>
                    <a:pt x="926" y="2652"/>
                  </a:cubicBezTo>
                  <a:cubicBezTo>
                    <a:pt x="690" y="2902"/>
                    <a:pt x="546" y="3138"/>
                    <a:pt x="500" y="3388"/>
                  </a:cubicBezTo>
                  <a:lnTo>
                    <a:pt x="500" y="3592"/>
                  </a:lnTo>
                  <a:cubicBezTo>
                    <a:pt x="500" y="3651"/>
                    <a:pt x="514" y="3725"/>
                    <a:pt x="546" y="3796"/>
                  </a:cubicBezTo>
                  <a:cubicBezTo>
                    <a:pt x="588" y="3929"/>
                    <a:pt x="676" y="4045"/>
                    <a:pt x="824" y="4165"/>
                  </a:cubicBezTo>
                  <a:cubicBezTo>
                    <a:pt x="838" y="4179"/>
                    <a:pt x="838" y="4179"/>
                    <a:pt x="852" y="4179"/>
                  </a:cubicBezTo>
                  <a:cubicBezTo>
                    <a:pt x="866" y="4193"/>
                    <a:pt x="866" y="4193"/>
                    <a:pt x="880" y="4193"/>
                  </a:cubicBezTo>
                  <a:lnTo>
                    <a:pt x="912" y="4193"/>
                  </a:lnTo>
                  <a:cubicBezTo>
                    <a:pt x="1204" y="4193"/>
                    <a:pt x="1527" y="4133"/>
                    <a:pt x="1847" y="3989"/>
                  </a:cubicBezTo>
                  <a:cubicBezTo>
                    <a:pt x="2157" y="3870"/>
                    <a:pt x="2463" y="3680"/>
                    <a:pt x="2727" y="3444"/>
                  </a:cubicBezTo>
                  <a:cubicBezTo>
                    <a:pt x="2903" y="3300"/>
                    <a:pt x="3050" y="3152"/>
                    <a:pt x="3166" y="2976"/>
                  </a:cubicBezTo>
                  <a:cubicBezTo>
                    <a:pt x="3152" y="2948"/>
                    <a:pt x="3152" y="2902"/>
                    <a:pt x="3138" y="2860"/>
                  </a:cubicBezTo>
                  <a:cubicBezTo>
                    <a:pt x="3022" y="2463"/>
                    <a:pt x="2889" y="2083"/>
                    <a:pt x="2758" y="1703"/>
                  </a:cubicBezTo>
                  <a:cubicBezTo>
                    <a:pt x="2625" y="1319"/>
                    <a:pt x="2481" y="925"/>
                    <a:pt x="2319" y="486"/>
                  </a:cubicBezTo>
                  <a:cubicBezTo>
                    <a:pt x="2259" y="324"/>
                    <a:pt x="2185" y="162"/>
                    <a:pt x="2129"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1" name="Google Shape;7434;p83">
              <a:extLst>
                <a:ext uri="{FF2B5EF4-FFF2-40B4-BE49-F238E27FC236}">
                  <a16:creationId xmlns:a16="http://schemas.microsoft.com/office/drawing/2014/main" id="{03BB0F5D-60BF-063F-1A1D-996EFFF31A05}"/>
                </a:ext>
              </a:extLst>
            </p:cNvPr>
            <p:cNvSpPr/>
            <p:nvPr/>
          </p:nvSpPr>
          <p:spPr>
            <a:xfrm>
              <a:off x="3082924" y="4274721"/>
              <a:ext cx="233674" cy="137167"/>
            </a:xfrm>
            <a:custGeom>
              <a:avLst/>
              <a:gdLst/>
              <a:ahLst/>
              <a:cxnLst/>
              <a:rect l="l" t="t" r="r" b="b"/>
              <a:pathLst>
                <a:path w="2477" h="1454" extrusionOk="0">
                  <a:moveTo>
                    <a:pt x="2420" y="0"/>
                  </a:moveTo>
                  <a:lnTo>
                    <a:pt x="2406" y="18"/>
                  </a:lnTo>
                  <a:cubicBezTo>
                    <a:pt x="2332" y="134"/>
                    <a:pt x="2230" y="222"/>
                    <a:pt x="2142" y="324"/>
                  </a:cubicBezTo>
                  <a:cubicBezTo>
                    <a:pt x="2037" y="412"/>
                    <a:pt x="1921" y="500"/>
                    <a:pt x="1805" y="588"/>
                  </a:cubicBezTo>
                  <a:cubicBezTo>
                    <a:pt x="1685" y="676"/>
                    <a:pt x="1555" y="764"/>
                    <a:pt x="1439" y="838"/>
                  </a:cubicBezTo>
                  <a:cubicBezTo>
                    <a:pt x="1305" y="911"/>
                    <a:pt x="1157" y="985"/>
                    <a:pt x="1027" y="1042"/>
                  </a:cubicBezTo>
                  <a:cubicBezTo>
                    <a:pt x="879" y="1101"/>
                    <a:pt x="749" y="1144"/>
                    <a:pt x="602" y="1189"/>
                  </a:cubicBezTo>
                  <a:cubicBezTo>
                    <a:pt x="471" y="1232"/>
                    <a:pt x="338" y="1263"/>
                    <a:pt x="208" y="1277"/>
                  </a:cubicBezTo>
                  <a:cubicBezTo>
                    <a:pt x="148" y="1291"/>
                    <a:pt x="74" y="1305"/>
                    <a:pt x="0" y="1305"/>
                  </a:cubicBezTo>
                  <a:cubicBezTo>
                    <a:pt x="46" y="1351"/>
                    <a:pt x="74" y="1379"/>
                    <a:pt x="134" y="1425"/>
                  </a:cubicBezTo>
                  <a:cubicBezTo>
                    <a:pt x="134" y="1439"/>
                    <a:pt x="148" y="1439"/>
                    <a:pt x="148" y="1439"/>
                  </a:cubicBezTo>
                  <a:lnTo>
                    <a:pt x="162" y="1439"/>
                  </a:lnTo>
                  <a:lnTo>
                    <a:pt x="176" y="1453"/>
                  </a:lnTo>
                  <a:lnTo>
                    <a:pt x="222" y="1453"/>
                  </a:lnTo>
                  <a:cubicBezTo>
                    <a:pt x="514" y="1453"/>
                    <a:pt x="837" y="1393"/>
                    <a:pt x="1157" y="1263"/>
                  </a:cubicBezTo>
                  <a:cubicBezTo>
                    <a:pt x="1467" y="1130"/>
                    <a:pt x="1773" y="940"/>
                    <a:pt x="2037" y="704"/>
                  </a:cubicBezTo>
                  <a:cubicBezTo>
                    <a:pt x="2213" y="574"/>
                    <a:pt x="2360" y="412"/>
                    <a:pt x="2476" y="250"/>
                  </a:cubicBezTo>
                  <a:cubicBezTo>
                    <a:pt x="2462" y="208"/>
                    <a:pt x="2462" y="162"/>
                    <a:pt x="2448" y="120"/>
                  </a:cubicBezTo>
                  <a:cubicBezTo>
                    <a:pt x="2434" y="74"/>
                    <a:pt x="2434" y="46"/>
                    <a:pt x="2420"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2" name="Google Shape;7435;p83">
              <a:extLst>
                <a:ext uri="{FF2B5EF4-FFF2-40B4-BE49-F238E27FC236}">
                  <a16:creationId xmlns:a16="http://schemas.microsoft.com/office/drawing/2014/main" id="{ADA8C851-0EBD-520D-00C9-E2450F9B0D0F}"/>
                </a:ext>
              </a:extLst>
            </p:cNvPr>
            <p:cNvSpPr/>
            <p:nvPr/>
          </p:nvSpPr>
          <p:spPr>
            <a:xfrm>
              <a:off x="3094151" y="4274721"/>
              <a:ext cx="222448" cy="137167"/>
            </a:xfrm>
            <a:custGeom>
              <a:avLst/>
              <a:gdLst/>
              <a:ahLst/>
              <a:cxnLst/>
              <a:rect l="l" t="t" r="r" b="b"/>
              <a:pathLst>
                <a:path w="2358" h="1454" extrusionOk="0">
                  <a:moveTo>
                    <a:pt x="2301" y="0"/>
                  </a:moveTo>
                  <a:lnTo>
                    <a:pt x="2301" y="18"/>
                  </a:lnTo>
                  <a:lnTo>
                    <a:pt x="2287" y="18"/>
                  </a:lnTo>
                  <a:cubicBezTo>
                    <a:pt x="2213" y="120"/>
                    <a:pt x="2125" y="222"/>
                    <a:pt x="2023" y="324"/>
                  </a:cubicBezTo>
                  <a:cubicBezTo>
                    <a:pt x="1918" y="412"/>
                    <a:pt x="1802" y="500"/>
                    <a:pt x="1686" y="588"/>
                  </a:cubicBezTo>
                  <a:cubicBezTo>
                    <a:pt x="1566" y="676"/>
                    <a:pt x="1450" y="764"/>
                    <a:pt x="1320" y="838"/>
                  </a:cubicBezTo>
                  <a:cubicBezTo>
                    <a:pt x="1172" y="911"/>
                    <a:pt x="1038" y="985"/>
                    <a:pt x="908" y="1042"/>
                  </a:cubicBezTo>
                  <a:cubicBezTo>
                    <a:pt x="848" y="1056"/>
                    <a:pt x="792" y="1087"/>
                    <a:pt x="746" y="1101"/>
                  </a:cubicBezTo>
                  <a:cubicBezTo>
                    <a:pt x="732" y="1115"/>
                    <a:pt x="718" y="1115"/>
                    <a:pt x="704" y="1130"/>
                  </a:cubicBezTo>
                  <a:cubicBezTo>
                    <a:pt x="585" y="1203"/>
                    <a:pt x="454" y="1277"/>
                    <a:pt x="321" y="1319"/>
                  </a:cubicBezTo>
                  <a:cubicBezTo>
                    <a:pt x="219" y="1365"/>
                    <a:pt x="103" y="1393"/>
                    <a:pt x="1" y="1425"/>
                  </a:cubicBezTo>
                  <a:lnTo>
                    <a:pt x="15" y="1425"/>
                  </a:lnTo>
                  <a:cubicBezTo>
                    <a:pt x="15" y="1439"/>
                    <a:pt x="29" y="1439"/>
                    <a:pt x="29" y="1439"/>
                  </a:cubicBezTo>
                  <a:lnTo>
                    <a:pt x="43" y="1453"/>
                  </a:lnTo>
                  <a:lnTo>
                    <a:pt x="103" y="1453"/>
                  </a:lnTo>
                  <a:cubicBezTo>
                    <a:pt x="395" y="1453"/>
                    <a:pt x="718" y="1393"/>
                    <a:pt x="1038" y="1263"/>
                  </a:cubicBezTo>
                  <a:cubicBezTo>
                    <a:pt x="1348" y="1130"/>
                    <a:pt x="1654" y="940"/>
                    <a:pt x="1918" y="704"/>
                  </a:cubicBezTo>
                  <a:cubicBezTo>
                    <a:pt x="2094" y="574"/>
                    <a:pt x="2241" y="412"/>
                    <a:pt x="2357" y="250"/>
                  </a:cubicBezTo>
                  <a:cubicBezTo>
                    <a:pt x="2357" y="208"/>
                    <a:pt x="2343" y="162"/>
                    <a:pt x="2329" y="120"/>
                  </a:cubicBezTo>
                  <a:cubicBezTo>
                    <a:pt x="2315" y="74"/>
                    <a:pt x="2315" y="46"/>
                    <a:pt x="2301"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3" name="Google Shape;7436;p83">
              <a:extLst>
                <a:ext uri="{FF2B5EF4-FFF2-40B4-BE49-F238E27FC236}">
                  <a16:creationId xmlns:a16="http://schemas.microsoft.com/office/drawing/2014/main" id="{6D2C302A-D5DE-2F0D-DA2C-BD81FB8B005F}"/>
                </a:ext>
              </a:extLst>
            </p:cNvPr>
            <p:cNvSpPr/>
            <p:nvPr/>
          </p:nvSpPr>
          <p:spPr>
            <a:xfrm>
              <a:off x="3002926" y="3995670"/>
              <a:ext cx="237636" cy="152072"/>
            </a:xfrm>
            <a:custGeom>
              <a:avLst/>
              <a:gdLst/>
              <a:ahLst/>
              <a:cxnLst/>
              <a:rect l="l" t="t" r="r" b="b"/>
              <a:pathLst>
                <a:path w="2519" h="1612" extrusionOk="0">
                  <a:moveTo>
                    <a:pt x="2227" y="0"/>
                  </a:moveTo>
                  <a:lnTo>
                    <a:pt x="2153" y="74"/>
                  </a:lnTo>
                  <a:cubicBezTo>
                    <a:pt x="2037" y="176"/>
                    <a:pt x="1903" y="264"/>
                    <a:pt x="1773" y="352"/>
                  </a:cubicBezTo>
                  <a:cubicBezTo>
                    <a:pt x="1625" y="440"/>
                    <a:pt x="1478" y="514"/>
                    <a:pt x="1334" y="584"/>
                  </a:cubicBezTo>
                  <a:cubicBezTo>
                    <a:pt x="1186" y="644"/>
                    <a:pt x="1024" y="704"/>
                    <a:pt x="862" y="746"/>
                  </a:cubicBezTo>
                  <a:cubicBezTo>
                    <a:pt x="584" y="834"/>
                    <a:pt x="292" y="880"/>
                    <a:pt x="0" y="880"/>
                  </a:cubicBezTo>
                  <a:lnTo>
                    <a:pt x="0" y="936"/>
                  </a:lnTo>
                  <a:lnTo>
                    <a:pt x="0" y="1024"/>
                  </a:lnTo>
                  <a:cubicBezTo>
                    <a:pt x="0" y="1069"/>
                    <a:pt x="0" y="1098"/>
                    <a:pt x="14" y="1129"/>
                  </a:cubicBezTo>
                  <a:cubicBezTo>
                    <a:pt x="14" y="1157"/>
                    <a:pt x="29" y="1200"/>
                    <a:pt x="43" y="1231"/>
                  </a:cubicBezTo>
                  <a:cubicBezTo>
                    <a:pt x="57" y="1259"/>
                    <a:pt x="71" y="1305"/>
                    <a:pt x="88" y="1333"/>
                  </a:cubicBezTo>
                  <a:lnTo>
                    <a:pt x="88" y="1319"/>
                  </a:lnTo>
                  <a:cubicBezTo>
                    <a:pt x="102" y="1347"/>
                    <a:pt x="116" y="1376"/>
                    <a:pt x="131" y="1407"/>
                  </a:cubicBezTo>
                  <a:cubicBezTo>
                    <a:pt x="145" y="1435"/>
                    <a:pt x="159" y="1463"/>
                    <a:pt x="190" y="1481"/>
                  </a:cubicBezTo>
                  <a:cubicBezTo>
                    <a:pt x="204" y="1495"/>
                    <a:pt x="218" y="1523"/>
                    <a:pt x="247" y="1537"/>
                  </a:cubicBezTo>
                  <a:cubicBezTo>
                    <a:pt x="264" y="1551"/>
                    <a:pt x="278" y="1569"/>
                    <a:pt x="292" y="1583"/>
                  </a:cubicBezTo>
                  <a:lnTo>
                    <a:pt x="292" y="1569"/>
                  </a:lnTo>
                  <a:cubicBezTo>
                    <a:pt x="306" y="1583"/>
                    <a:pt x="335" y="1597"/>
                    <a:pt x="352" y="1611"/>
                  </a:cubicBezTo>
                  <a:cubicBezTo>
                    <a:pt x="760" y="1569"/>
                    <a:pt x="1172" y="1449"/>
                    <a:pt x="1552" y="1305"/>
                  </a:cubicBezTo>
                  <a:cubicBezTo>
                    <a:pt x="1889" y="1172"/>
                    <a:pt x="2213" y="982"/>
                    <a:pt x="2505" y="760"/>
                  </a:cubicBezTo>
                  <a:lnTo>
                    <a:pt x="2505" y="704"/>
                  </a:lnTo>
                  <a:cubicBezTo>
                    <a:pt x="2519" y="616"/>
                    <a:pt x="2505" y="528"/>
                    <a:pt x="2491" y="440"/>
                  </a:cubicBezTo>
                  <a:cubicBezTo>
                    <a:pt x="2477" y="352"/>
                    <a:pt x="2445" y="278"/>
                    <a:pt x="2403" y="190"/>
                  </a:cubicBezTo>
                  <a:cubicBezTo>
                    <a:pt x="2375" y="144"/>
                    <a:pt x="2357" y="116"/>
                    <a:pt x="2315" y="74"/>
                  </a:cubicBezTo>
                  <a:cubicBezTo>
                    <a:pt x="2301" y="56"/>
                    <a:pt x="2287" y="28"/>
                    <a:pt x="2255" y="14"/>
                  </a:cubicBezTo>
                  <a:cubicBezTo>
                    <a:pt x="2241" y="14"/>
                    <a:pt x="2241" y="0"/>
                    <a:pt x="2227"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4" name="Google Shape;7437;p83">
              <a:extLst>
                <a:ext uri="{FF2B5EF4-FFF2-40B4-BE49-F238E27FC236}">
                  <a16:creationId xmlns:a16="http://schemas.microsoft.com/office/drawing/2014/main" id="{474E1668-C839-8D4A-588A-E51055698C33}"/>
                </a:ext>
              </a:extLst>
            </p:cNvPr>
            <p:cNvSpPr/>
            <p:nvPr/>
          </p:nvSpPr>
          <p:spPr>
            <a:xfrm>
              <a:off x="3221223" y="4002651"/>
              <a:ext cx="94" cy="94"/>
            </a:xfrm>
            <a:custGeom>
              <a:avLst/>
              <a:gdLst/>
              <a:ahLst/>
              <a:cxnLst/>
              <a:rect l="l" t="t" r="r" b="b"/>
              <a:pathLst>
                <a:path w="1" h="1" extrusionOk="0">
                  <a:moveTo>
                    <a:pt x="1" y="0"/>
                  </a:move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5" name="Google Shape;7438;p83">
              <a:extLst>
                <a:ext uri="{FF2B5EF4-FFF2-40B4-BE49-F238E27FC236}">
                  <a16:creationId xmlns:a16="http://schemas.microsoft.com/office/drawing/2014/main" id="{31D888D7-41F9-489E-29A5-4D6C01D9541E}"/>
                </a:ext>
              </a:extLst>
            </p:cNvPr>
            <p:cNvSpPr/>
            <p:nvPr/>
          </p:nvSpPr>
          <p:spPr>
            <a:xfrm>
              <a:off x="3229525" y="4013594"/>
              <a:ext cx="94" cy="94"/>
            </a:xfrm>
            <a:custGeom>
              <a:avLst/>
              <a:gdLst/>
              <a:ahLst/>
              <a:cxnLst/>
              <a:rect l="l" t="t" r="r" b="b"/>
              <a:pathLst>
                <a:path w="1" h="1" extrusionOk="0">
                  <a:moveTo>
                    <a:pt x="1" y="0"/>
                  </a:move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6" name="Google Shape;7439;p83">
              <a:extLst>
                <a:ext uri="{FF2B5EF4-FFF2-40B4-BE49-F238E27FC236}">
                  <a16:creationId xmlns:a16="http://schemas.microsoft.com/office/drawing/2014/main" id="{0BA6B8F5-5DE5-D318-2C41-D48DA20293EC}"/>
                </a:ext>
              </a:extLst>
            </p:cNvPr>
            <p:cNvSpPr/>
            <p:nvPr/>
          </p:nvSpPr>
          <p:spPr>
            <a:xfrm>
              <a:off x="3239148" y="4061990"/>
              <a:ext cx="94" cy="94"/>
            </a:xfrm>
            <a:custGeom>
              <a:avLst/>
              <a:gdLst/>
              <a:ahLst/>
              <a:cxnLst/>
              <a:rect l="l" t="t" r="r" b="b"/>
              <a:pathLst>
                <a:path w="1" h="1" extrusionOk="0">
                  <a:moveTo>
                    <a:pt x="1" y="1"/>
                  </a:move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7" name="Google Shape;7440;p83">
              <a:extLst>
                <a:ext uri="{FF2B5EF4-FFF2-40B4-BE49-F238E27FC236}">
                  <a16:creationId xmlns:a16="http://schemas.microsoft.com/office/drawing/2014/main" id="{CD3FAA90-98E6-6B42-B3F4-BCD731A3AD71}"/>
                </a:ext>
              </a:extLst>
            </p:cNvPr>
            <p:cNvSpPr/>
            <p:nvPr/>
          </p:nvSpPr>
          <p:spPr>
            <a:xfrm>
              <a:off x="3264053" y="3685677"/>
              <a:ext cx="462065" cy="311408"/>
            </a:xfrm>
            <a:custGeom>
              <a:avLst/>
              <a:gdLst/>
              <a:ahLst/>
              <a:cxnLst/>
              <a:rect l="l" t="t" r="r" b="b"/>
              <a:pathLst>
                <a:path w="4898" h="3301" extrusionOk="0">
                  <a:moveTo>
                    <a:pt x="1745" y="1"/>
                  </a:moveTo>
                  <a:cubicBezTo>
                    <a:pt x="1671" y="1"/>
                    <a:pt x="1612" y="18"/>
                    <a:pt x="1541" y="32"/>
                  </a:cubicBezTo>
                  <a:cubicBezTo>
                    <a:pt x="1422" y="47"/>
                    <a:pt x="1306" y="75"/>
                    <a:pt x="1190" y="134"/>
                  </a:cubicBezTo>
                  <a:cubicBezTo>
                    <a:pt x="1070" y="177"/>
                    <a:pt x="954" y="236"/>
                    <a:pt x="838" y="296"/>
                  </a:cubicBezTo>
                  <a:cubicBezTo>
                    <a:pt x="732" y="353"/>
                    <a:pt x="630" y="426"/>
                    <a:pt x="528" y="514"/>
                  </a:cubicBezTo>
                  <a:cubicBezTo>
                    <a:pt x="440" y="574"/>
                    <a:pt x="352" y="662"/>
                    <a:pt x="293" y="736"/>
                  </a:cubicBezTo>
                  <a:cubicBezTo>
                    <a:pt x="264" y="778"/>
                    <a:pt x="236" y="810"/>
                    <a:pt x="205" y="852"/>
                  </a:cubicBezTo>
                  <a:cubicBezTo>
                    <a:pt x="162" y="912"/>
                    <a:pt x="134" y="986"/>
                    <a:pt x="117" y="1056"/>
                  </a:cubicBezTo>
                  <a:cubicBezTo>
                    <a:pt x="89" y="1130"/>
                    <a:pt x="75" y="1218"/>
                    <a:pt x="60" y="1306"/>
                  </a:cubicBezTo>
                  <a:lnTo>
                    <a:pt x="60" y="1394"/>
                  </a:lnTo>
                  <a:cubicBezTo>
                    <a:pt x="46" y="1394"/>
                    <a:pt x="46" y="1408"/>
                    <a:pt x="46" y="1408"/>
                  </a:cubicBezTo>
                  <a:cubicBezTo>
                    <a:pt x="15" y="1408"/>
                    <a:pt x="1" y="1439"/>
                    <a:pt x="15" y="1468"/>
                  </a:cubicBezTo>
                  <a:cubicBezTo>
                    <a:pt x="117" y="1777"/>
                    <a:pt x="279" y="2041"/>
                    <a:pt x="454" y="2287"/>
                  </a:cubicBezTo>
                  <a:cubicBezTo>
                    <a:pt x="644" y="2523"/>
                    <a:pt x="866" y="2713"/>
                    <a:pt x="1116" y="2875"/>
                  </a:cubicBezTo>
                  <a:cubicBezTo>
                    <a:pt x="1232" y="2963"/>
                    <a:pt x="1365" y="3022"/>
                    <a:pt x="1496" y="3079"/>
                  </a:cubicBezTo>
                  <a:cubicBezTo>
                    <a:pt x="1612" y="3138"/>
                    <a:pt x="1759" y="3184"/>
                    <a:pt x="1907" y="3226"/>
                  </a:cubicBezTo>
                  <a:cubicBezTo>
                    <a:pt x="2097" y="3272"/>
                    <a:pt x="2301" y="3300"/>
                    <a:pt x="2509" y="3300"/>
                  </a:cubicBezTo>
                  <a:cubicBezTo>
                    <a:pt x="2597" y="3300"/>
                    <a:pt x="2685" y="3300"/>
                    <a:pt x="2772" y="3286"/>
                  </a:cubicBezTo>
                  <a:cubicBezTo>
                    <a:pt x="2917" y="3272"/>
                    <a:pt x="3064" y="3240"/>
                    <a:pt x="3226" y="3198"/>
                  </a:cubicBezTo>
                  <a:cubicBezTo>
                    <a:pt x="3388" y="3152"/>
                    <a:pt x="3532" y="3096"/>
                    <a:pt x="3680" y="3036"/>
                  </a:cubicBezTo>
                  <a:cubicBezTo>
                    <a:pt x="3828" y="2963"/>
                    <a:pt x="3986" y="2861"/>
                    <a:pt x="4120" y="2744"/>
                  </a:cubicBezTo>
                  <a:cubicBezTo>
                    <a:pt x="4267" y="2639"/>
                    <a:pt x="4383" y="2509"/>
                    <a:pt x="4500" y="2393"/>
                  </a:cubicBezTo>
                  <a:lnTo>
                    <a:pt x="4588" y="2305"/>
                  </a:lnTo>
                  <a:cubicBezTo>
                    <a:pt x="4675" y="2199"/>
                    <a:pt x="4777" y="2097"/>
                    <a:pt x="4883" y="2009"/>
                  </a:cubicBezTo>
                  <a:cubicBezTo>
                    <a:pt x="4897" y="1995"/>
                    <a:pt x="4897" y="1981"/>
                    <a:pt x="4897" y="1967"/>
                  </a:cubicBezTo>
                  <a:cubicBezTo>
                    <a:pt x="4897" y="1953"/>
                    <a:pt x="4883" y="1935"/>
                    <a:pt x="4883" y="1935"/>
                  </a:cubicBezTo>
                  <a:cubicBezTo>
                    <a:pt x="4865" y="1921"/>
                    <a:pt x="4851" y="1921"/>
                    <a:pt x="4837" y="1921"/>
                  </a:cubicBezTo>
                  <a:cubicBezTo>
                    <a:pt x="4823" y="1921"/>
                    <a:pt x="4823" y="1935"/>
                    <a:pt x="4809" y="1935"/>
                  </a:cubicBezTo>
                  <a:cubicBezTo>
                    <a:pt x="4707" y="2023"/>
                    <a:pt x="4619" y="2129"/>
                    <a:pt x="4531" y="2217"/>
                  </a:cubicBezTo>
                  <a:cubicBezTo>
                    <a:pt x="4500" y="2259"/>
                    <a:pt x="4457" y="2287"/>
                    <a:pt x="4426" y="2333"/>
                  </a:cubicBezTo>
                  <a:cubicBezTo>
                    <a:pt x="4426" y="2199"/>
                    <a:pt x="4398" y="2069"/>
                    <a:pt x="4369" y="1953"/>
                  </a:cubicBezTo>
                  <a:cubicBezTo>
                    <a:pt x="4324" y="1805"/>
                    <a:pt x="4267" y="1658"/>
                    <a:pt x="4179" y="1527"/>
                  </a:cubicBezTo>
                  <a:cubicBezTo>
                    <a:pt x="4106" y="1394"/>
                    <a:pt x="4018" y="1278"/>
                    <a:pt x="3898" y="1176"/>
                  </a:cubicBezTo>
                  <a:cubicBezTo>
                    <a:pt x="3796" y="1074"/>
                    <a:pt x="3666" y="1000"/>
                    <a:pt x="3532" y="940"/>
                  </a:cubicBezTo>
                  <a:cubicBezTo>
                    <a:pt x="3458" y="912"/>
                    <a:pt x="3388" y="880"/>
                    <a:pt x="3314" y="866"/>
                  </a:cubicBezTo>
                  <a:lnTo>
                    <a:pt x="3356" y="824"/>
                  </a:lnTo>
                  <a:cubicBezTo>
                    <a:pt x="3388" y="810"/>
                    <a:pt x="3416" y="778"/>
                    <a:pt x="3444" y="750"/>
                  </a:cubicBezTo>
                  <a:lnTo>
                    <a:pt x="3444" y="722"/>
                  </a:lnTo>
                  <a:cubicBezTo>
                    <a:pt x="3444" y="704"/>
                    <a:pt x="3444" y="690"/>
                    <a:pt x="3430" y="676"/>
                  </a:cubicBezTo>
                  <a:cubicBezTo>
                    <a:pt x="3430" y="676"/>
                    <a:pt x="3416" y="662"/>
                    <a:pt x="3402" y="662"/>
                  </a:cubicBezTo>
                  <a:cubicBezTo>
                    <a:pt x="3388" y="676"/>
                    <a:pt x="3370" y="676"/>
                    <a:pt x="3356" y="690"/>
                  </a:cubicBezTo>
                  <a:cubicBezTo>
                    <a:pt x="3342" y="704"/>
                    <a:pt x="3314" y="736"/>
                    <a:pt x="3283" y="764"/>
                  </a:cubicBezTo>
                  <a:cubicBezTo>
                    <a:pt x="3254" y="792"/>
                    <a:pt x="3226" y="824"/>
                    <a:pt x="3195" y="838"/>
                  </a:cubicBezTo>
                  <a:lnTo>
                    <a:pt x="3138" y="838"/>
                  </a:lnTo>
                  <a:cubicBezTo>
                    <a:pt x="3107" y="838"/>
                    <a:pt x="3093" y="852"/>
                    <a:pt x="3093" y="880"/>
                  </a:cubicBezTo>
                  <a:lnTo>
                    <a:pt x="3093" y="912"/>
                  </a:lnTo>
                  <a:lnTo>
                    <a:pt x="3078" y="912"/>
                  </a:lnTo>
                  <a:cubicBezTo>
                    <a:pt x="3036" y="940"/>
                    <a:pt x="2991" y="954"/>
                    <a:pt x="2962" y="954"/>
                  </a:cubicBezTo>
                  <a:cubicBezTo>
                    <a:pt x="2931" y="968"/>
                    <a:pt x="2903" y="968"/>
                    <a:pt x="2889" y="968"/>
                  </a:cubicBezTo>
                  <a:cubicBezTo>
                    <a:pt x="2860" y="968"/>
                    <a:pt x="2843" y="968"/>
                    <a:pt x="2815" y="954"/>
                  </a:cubicBezTo>
                  <a:cubicBezTo>
                    <a:pt x="2801" y="954"/>
                    <a:pt x="2772" y="940"/>
                    <a:pt x="2741" y="926"/>
                  </a:cubicBezTo>
                  <a:cubicBezTo>
                    <a:pt x="2713" y="912"/>
                    <a:pt x="2699" y="880"/>
                    <a:pt x="2653" y="852"/>
                  </a:cubicBezTo>
                  <a:cubicBezTo>
                    <a:pt x="2597" y="764"/>
                    <a:pt x="2537" y="676"/>
                    <a:pt x="2491" y="602"/>
                  </a:cubicBezTo>
                  <a:lnTo>
                    <a:pt x="2491" y="588"/>
                  </a:lnTo>
                  <a:cubicBezTo>
                    <a:pt x="2435" y="486"/>
                    <a:pt x="2389" y="384"/>
                    <a:pt x="2347" y="282"/>
                  </a:cubicBezTo>
                  <a:cubicBezTo>
                    <a:pt x="2333" y="265"/>
                    <a:pt x="2315" y="251"/>
                    <a:pt x="2301" y="251"/>
                  </a:cubicBezTo>
                  <a:lnTo>
                    <a:pt x="2287" y="251"/>
                  </a:lnTo>
                  <a:cubicBezTo>
                    <a:pt x="2259" y="208"/>
                    <a:pt x="2213" y="163"/>
                    <a:pt x="2157" y="134"/>
                  </a:cubicBezTo>
                  <a:cubicBezTo>
                    <a:pt x="2083" y="75"/>
                    <a:pt x="1981" y="32"/>
                    <a:pt x="1876" y="18"/>
                  </a:cubicBezTo>
                  <a:cubicBezTo>
                    <a:pt x="1833" y="18"/>
                    <a:pt x="1788" y="1"/>
                    <a:pt x="1745" y="1"/>
                  </a:cubicBezTo>
                  <a:close/>
                </a:path>
              </a:pathLst>
            </a:custGeom>
            <a:solidFill>
              <a:srgbClr val="BD92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8" name="Google Shape;7441;p83">
              <a:extLst>
                <a:ext uri="{FF2B5EF4-FFF2-40B4-BE49-F238E27FC236}">
                  <a16:creationId xmlns:a16="http://schemas.microsoft.com/office/drawing/2014/main" id="{1438C118-2877-9175-CC90-0186BAA86828}"/>
                </a:ext>
              </a:extLst>
            </p:cNvPr>
            <p:cNvSpPr/>
            <p:nvPr/>
          </p:nvSpPr>
          <p:spPr>
            <a:xfrm>
              <a:off x="3551783" y="3573887"/>
              <a:ext cx="411878" cy="340181"/>
            </a:xfrm>
            <a:custGeom>
              <a:avLst/>
              <a:gdLst/>
              <a:ahLst/>
              <a:cxnLst/>
              <a:rect l="l" t="t" r="r" b="b"/>
              <a:pathLst>
                <a:path w="4366" h="3606" extrusionOk="0">
                  <a:moveTo>
                    <a:pt x="2463" y="0"/>
                  </a:moveTo>
                  <a:cubicBezTo>
                    <a:pt x="2431" y="14"/>
                    <a:pt x="2403" y="43"/>
                    <a:pt x="2361" y="60"/>
                  </a:cubicBezTo>
                  <a:cubicBezTo>
                    <a:pt x="2037" y="306"/>
                    <a:pt x="1713" y="556"/>
                    <a:pt x="1393" y="806"/>
                  </a:cubicBezTo>
                  <a:cubicBezTo>
                    <a:pt x="1084" y="1070"/>
                    <a:pt x="746" y="1334"/>
                    <a:pt x="394" y="1643"/>
                  </a:cubicBezTo>
                  <a:cubicBezTo>
                    <a:pt x="264" y="1745"/>
                    <a:pt x="131" y="1847"/>
                    <a:pt x="0" y="1963"/>
                  </a:cubicBezTo>
                  <a:cubicBezTo>
                    <a:pt x="43" y="1977"/>
                    <a:pt x="102" y="1995"/>
                    <a:pt x="145" y="2023"/>
                  </a:cubicBezTo>
                  <a:cubicBezTo>
                    <a:pt x="278" y="2083"/>
                    <a:pt x="408" y="2153"/>
                    <a:pt x="528" y="2241"/>
                  </a:cubicBezTo>
                  <a:cubicBezTo>
                    <a:pt x="806" y="2417"/>
                    <a:pt x="1042" y="2639"/>
                    <a:pt x="1260" y="2888"/>
                  </a:cubicBezTo>
                  <a:cubicBezTo>
                    <a:pt x="1450" y="3106"/>
                    <a:pt x="1611" y="3356"/>
                    <a:pt x="1759" y="3606"/>
                  </a:cubicBezTo>
                  <a:cubicBezTo>
                    <a:pt x="1921" y="3416"/>
                    <a:pt x="2079" y="3226"/>
                    <a:pt x="2227" y="3032"/>
                  </a:cubicBezTo>
                  <a:cubicBezTo>
                    <a:pt x="2449" y="2755"/>
                    <a:pt x="2667" y="2477"/>
                    <a:pt x="2902" y="2227"/>
                  </a:cubicBezTo>
                  <a:cubicBezTo>
                    <a:pt x="3141" y="2331"/>
                    <a:pt x="3363" y="2388"/>
                    <a:pt x="3567" y="2388"/>
                  </a:cubicBezTo>
                  <a:cubicBezTo>
                    <a:pt x="3625" y="2388"/>
                    <a:pt x="3681" y="2384"/>
                    <a:pt x="3736" y="2375"/>
                  </a:cubicBezTo>
                  <a:cubicBezTo>
                    <a:pt x="3796" y="2361"/>
                    <a:pt x="3856" y="2347"/>
                    <a:pt x="3926" y="2315"/>
                  </a:cubicBezTo>
                  <a:cubicBezTo>
                    <a:pt x="3986" y="2287"/>
                    <a:pt x="4046" y="2241"/>
                    <a:pt x="4102" y="2199"/>
                  </a:cubicBezTo>
                  <a:cubicBezTo>
                    <a:pt x="4207" y="2111"/>
                    <a:pt x="4295" y="1995"/>
                    <a:pt x="4366" y="1819"/>
                  </a:cubicBezTo>
                  <a:lnTo>
                    <a:pt x="4366" y="1773"/>
                  </a:lnTo>
                  <a:lnTo>
                    <a:pt x="4366" y="1759"/>
                  </a:lnTo>
                  <a:lnTo>
                    <a:pt x="4366" y="1731"/>
                  </a:lnTo>
                  <a:cubicBezTo>
                    <a:pt x="4264" y="1436"/>
                    <a:pt x="4088" y="1172"/>
                    <a:pt x="3870" y="908"/>
                  </a:cubicBezTo>
                  <a:cubicBezTo>
                    <a:pt x="3634" y="658"/>
                    <a:pt x="3370" y="440"/>
                    <a:pt x="3047" y="250"/>
                  </a:cubicBezTo>
                  <a:cubicBezTo>
                    <a:pt x="2857" y="148"/>
                    <a:pt x="2667" y="60"/>
                    <a:pt x="2463"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9" name="Google Shape;7442;p83">
              <a:extLst>
                <a:ext uri="{FF2B5EF4-FFF2-40B4-BE49-F238E27FC236}">
                  <a16:creationId xmlns:a16="http://schemas.microsoft.com/office/drawing/2014/main" id="{7B22711B-6492-55D1-DC7B-5FAE1055B0DC}"/>
                </a:ext>
              </a:extLst>
            </p:cNvPr>
            <p:cNvSpPr/>
            <p:nvPr/>
          </p:nvSpPr>
          <p:spPr>
            <a:xfrm>
              <a:off x="3766118" y="3573887"/>
              <a:ext cx="197543" cy="186600"/>
            </a:xfrm>
            <a:custGeom>
              <a:avLst/>
              <a:gdLst/>
              <a:ahLst/>
              <a:cxnLst/>
              <a:rect l="l" t="t" r="r" b="b"/>
              <a:pathLst>
                <a:path w="2094" h="1978" extrusionOk="0">
                  <a:moveTo>
                    <a:pt x="191" y="0"/>
                  </a:moveTo>
                  <a:cubicBezTo>
                    <a:pt x="159" y="14"/>
                    <a:pt x="131" y="43"/>
                    <a:pt x="89" y="60"/>
                  </a:cubicBezTo>
                  <a:cubicBezTo>
                    <a:pt x="57" y="88"/>
                    <a:pt x="29" y="116"/>
                    <a:pt x="1" y="131"/>
                  </a:cubicBezTo>
                  <a:lnTo>
                    <a:pt x="15" y="131"/>
                  </a:lnTo>
                  <a:cubicBezTo>
                    <a:pt x="131" y="176"/>
                    <a:pt x="264" y="236"/>
                    <a:pt x="381" y="292"/>
                  </a:cubicBezTo>
                  <a:cubicBezTo>
                    <a:pt x="511" y="352"/>
                    <a:pt x="630" y="426"/>
                    <a:pt x="746" y="514"/>
                  </a:cubicBezTo>
                  <a:cubicBezTo>
                    <a:pt x="862" y="602"/>
                    <a:pt x="982" y="690"/>
                    <a:pt x="1098" y="792"/>
                  </a:cubicBezTo>
                  <a:cubicBezTo>
                    <a:pt x="1214" y="894"/>
                    <a:pt x="1334" y="996"/>
                    <a:pt x="1436" y="1098"/>
                  </a:cubicBezTo>
                  <a:cubicBezTo>
                    <a:pt x="1538" y="1217"/>
                    <a:pt x="1626" y="1334"/>
                    <a:pt x="1714" y="1450"/>
                  </a:cubicBezTo>
                  <a:cubicBezTo>
                    <a:pt x="1788" y="1555"/>
                    <a:pt x="1861" y="1671"/>
                    <a:pt x="1935" y="1787"/>
                  </a:cubicBezTo>
                  <a:cubicBezTo>
                    <a:pt x="1963" y="1847"/>
                    <a:pt x="1992" y="1921"/>
                    <a:pt x="2023" y="1977"/>
                  </a:cubicBezTo>
                  <a:cubicBezTo>
                    <a:pt x="2051" y="1935"/>
                    <a:pt x="2065" y="1875"/>
                    <a:pt x="2094" y="1819"/>
                  </a:cubicBezTo>
                  <a:lnTo>
                    <a:pt x="2094" y="1787"/>
                  </a:lnTo>
                  <a:lnTo>
                    <a:pt x="2094" y="1759"/>
                  </a:lnTo>
                  <a:lnTo>
                    <a:pt x="2094" y="1731"/>
                  </a:lnTo>
                  <a:cubicBezTo>
                    <a:pt x="1992" y="1436"/>
                    <a:pt x="1816" y="1172"/>
                    <a:pt x="1598" y="908"/>
                  </a:cubicBezTo>
                  <a:cubicBezTo>
                    <a:pt x="1362" y="644"/>
                    <a:pt x="1098" y="426"/>
                    <a:pt x="775" y="250"/>
                  </a:cubicBezTo>
                  <a:cubicBezTo>
                    <a:pt x="585" y="148"/>
                    <a:pt x="395" y="60"/>
                    <a:pt x="191"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0" name="Google Shape;7443;p83">
              <a:extLst>
                <a:ext uri="{FF2B5EF4-FFF2-40B4-BE49-F238E27FC236}">
                  <a16:creationId xmlns:a16="http://schemas.microsoft.com/office/drawing/2014/main" id="{EC5ACDF6-B68E-9CBC-83D7-8D451E8AFF94}"/>
                </a:ext>
              </a:extLst>
            </p:cNvPr>
            <p:cNvSpPr/>
            <p:nvPr/>
          </p:nvSpPr>
          <p:spPr>
            <a:xfrm>
              <a:off x="3766118" y="3573887"/>
              <a:ext cx="197543" cy="173015"/>
            </a:xfrm>
            <a:custGeom>
              <a:avLst/>
              <a:gdLst/>
              <a:ahLst/>
              <a:cxnLst/>
              <a:rect l="l" t="t" r="r" b="b"/>
              <a:pathLst>
                <a:path w="2094" h="1834" extrusionOk="0">
                  <a:moveTo>
                    <a:pt x="205" y="0"/>
                  </a:moveTo>
                  <a:cubicBezTo>
                    <a:pt x="159" y="14"/>
                    <a:pt x="117" y="43"/>
                    <a:pt x="89" y="60"/>
                  </a:cubicBezTo>
                  <a:cubicBezTo>
                    <a:pt x="57" y="88"/>
                    <a:pt x="29" y="102"/>
                    <a:pt x="1" y="131"/>
                  </a:cubicBezTo>
                  <a:lnTo>
                    <a:pt x="15" y="131"/>
                  </a:lnTo>
                  <a:cubicBezTo>
                    <a:pt x="131" y="176"/>
                    <a:pt x="247" y="236"/>
                    <a:pt x="381" y="292"/>
                  </a:cubicBezTo>
                  <a:cubicBezTo>
                    <a:pt x="497" y="352"/>
                    <a:pt x="630" y="426"/>
                    <a:pt x="746" y="514"/>
                  </a:cubicBezTo>
                  <a:cubicBezTo>
                    <a:pt x="862" y="602"/>
                    <a:pt x="982" y="690"/>
                    <a:pt x="1098" y="792"/>
                  </a:cubicBezTo>
                  <a:cubicBezTo>
                    <a:pt x="1214" y="894"/>
                    <a:pt x="1334" y="996"/>
                    <a:pt x="1436" y="1098"/>
                  </a:cubicBezTo>
                  <a:cubicBezTo>
                    <a:pt x="1464" y="1144"/>
                    <a:pt x="1510" y="1186"/>
                    <a:pt x="1552" y="1232"/>
                  </a:cubicBezTo>
                  <a:cubicBezTo>
                    <a:pt x="1552" y="1246"/>
                    <a:pt x="1566" y="1260"/>
                    <a:pt x="1584" y="1260"/>
                  </a:cubicBezTo>
                  <a:cubicBezTo>
                    <a:pt x="1700" y="1348"/>
                    <a:pt x="1802" y="1450"/>
                    <a:pt x="1890" y="1555"/>
                  </a:cubicBezTo>
                  <a:cubicBezTo>
                    <a:pt x="1963" y="1643"/>
                    <a:pt x="2037" y="1731"/>
                    <a:pt x="2094" y="1833"/>
                  </a:cubicBezTo>
                  <a:lnTo>
                    <a:pt x="2094" y="1819"/>
                  </a:lnTo>
                  <a:lnTo>
                    <a:pt x="2094" y="1787"/>
                  </a:lnTo>
                  <a:lnTo>
                    <a:pt x="2094" y="1759"/>
                  </a:lnTo>
                  <a:lnTo>
                    <a:pt x="2094" y="1731"/>
                  </a:lnTo>
                  <a:cubicBezTo>
                    <a:pt x="1992" y="1436"/>
                    <a:pt x="1830" y="1172"/>
                    <a:pt x="1598" y="908"/>
                  </a:cubicBezTo>
                  <a:cubicBezTo>
                    <a:pt x="1362" y="644"/>
                    <a:pt x="1098" y="426"/>
                    <a:pt x="792" y="250"/>
                  </a:cubicBezTo>
                  <a:cubicBezTo>
                    <a:pt x="599" y="148"/>
                    <a:pt x="395" y="60"/>
                    <a:pt x="205"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1" name="Google Shape;7444;p83">
              <a:extLst>
                <a:ext uri="{FF2B5EF4-FFF2-40B4-BE49-F238E27FC236}">
                  <a16:creationId xmlns:a16="http://schemas.microsoft.com/office/drawing/2014/main" id="{D65406BE-AA43-1FD9-4B45-2EB5505AD605}"/>
                </a:ext>
              </a:extLst>
            </p:cNvPr>
            <p:cNvSpPr/>
            <p:nvPr/>
          </p:nvSpPr>
          <p:spPr>
            <a:xfrm>
              <a:off x="3533858" y="3723223"/>
              <a:ext cx="201882" cy="218391"/>
            </a:xfrm>
            <a:custGeom>
              <a:avLst/>
              <a:gdLst/>
              <a:ahLst/>
              <a:cxnLst/>
              <a:rect l="l" t="t" r="r" b="b"/>
              <a:pathLst>
                <a:path w="2140" h="2315" extrusionOk="0">
                  <a:moveTo>
                    <a:pt x="630" y="0"/>
                  </a:moveTo>
                  <a:cubicBezTo>
                    <a:pt x="616" y="0"/>
                    <a:pt x="598" y="14"/>
                    <a:pt x="570" y="14"/>
                  </a:cubicBezTo>
                  <a:cubicBezTo>
                    <a:pt x="482" y="42"/>
                    <a:pt x="408" y="74"/>
                    <a:pt x="335" y="116"/>
                  </a:cubicBezTo>
                  <a:cubicBezTo>
                    <a:pt x="264" y="162"/>
                    <a:pt x="190" y="218"/>
                    <a:pt x="131" y="278"/>
                  </a:cubicBezTo>
                  <a:cubicBezTo>
                    <a:pt x="102" y="324"/>
                    <a:pt x="71" y="352"/>
                    <a:pt x="43" y="394"/>
                  </a:cubicBezTo>
                  <a:cubicBezTo>
                    <a:pt x="29" y="426"/>
                    <a:pt x="14" y="454"/>
                    <a:pt x="14" y="482"/>
                  </a:cubicBezTo>
                  <a:cubicBezTo>
                    <a:pt x="14" y="500"/>
                    <a:pt x="0" y="500"/>
                    <a:pt x="0" y="514"/>
                  </a:cubicBezTo>
                  <a:cubicBezTo>
                    <a:pt x="29" y="528"/>
                    <a:pt x="57" y="542"/>
                    <a:pt x="88" y="556"/>
                  </a:cubicBezTo>
                  <a:cubicBezTo>
                    <a:pt x="233" y="644"/>
                    <a:pt x="366" y="732"/>
                    <a:pt x="482" y="820"/>
                  </a:cubicBezTo>
                  <a:cubicBezTo>
                    <a:pt x="616" y="922"/>
                    <a:pt x="732" y="1041"/>
                    <a:pt x="848" y="1158"/>
                  </a:cubicBezTo>
                  <a:cubicBezTo>
                    <a:pt x="968" y="1291"/>
                    <a:pt x="1070" y="1407"/>
                    <a:pt x="1158" y="1537"/>
                  </a:cubicBezTo>
                  <a:cubicBezTo>
                    <a:pt x="1334" y="1787"/>
                    <a:pt x="1478" y="2037"/>
                    <a:pt x="1566" y="2315"/>
                  </a:cubicBezTo>
                  <a:lnTo>
                    <a:pt x="1626" y="2315"/>
                  </a:lnTo>
                  <a:cubicBezTo>
                    <a:pt x="1654" y="2301"/>
                    <a:pt x="1685" y="2287"/>
                    <a:pt x="1713" y="2273"/>
                  </a:cubicBezTo>
                  <a:cubicBezTo>
                    <a:pt x="1742" y="2259"/>
                    <a:pt x="1773" y="2241"/>
                    <a:pt x="1801" y="2227"/>
                  </a:cubicBezTo>
                  <a:cubicBezTo>
                    <a:pt x="1830" y="2213"/>
                    <a:pt x="1861" y="2185"/>
                    <a:pt x="1889" y="2171"/>
                  </a:cubicBezTo>
                  <a:cubicBezTo>
                    <a:pt x="1917" y="2139"/>
                    <a:pt x="1949" y="2125"/>
                    <a:pt x="1977" y="2097"/>
                  </a:cubicBezTo>
                  <a:lnTo>
                    <a:pt x="1963" y="2097"/>
                  </a:lnTo>
                  <a:cubicBezTo>
                    <a:pt x="1991" y="2083"/>
                    <a:pt x="2005" y="2051"/>
                    <a:pt x="2037" y="2023"/>
                  </a:cubicBezTo>
                  <a:cubicBezTo>
                    <a:pt x="2051" y="1995"/>
                    <a:pt x="2065" y="1977"/>
                    <a:pt x="2079" y="1949"/>
                  </a:cubicBezTo>
                  <a:cubicBezTo>
                    <a:pt x="2093" y="1921"/>
                    <a:pt x="2111" y="1907"/>
                    <a:pt x="2111" y="1875"/>
                  </a:cubicBezTo>
                  <a:cubicBezTo>
                    <a:pt x="2125" y="1847"/>
                    <a:pt x="2125" y="1833"/>
                    <a:pt x="2139" y="1801"/>
                  </a:cubicBezTo>
                  <a:lnTo>
                    <a:pt x="2139" y="1745"/>
                  </a:lnTo>
                  <a:cubicBezTo>
                    <a:pt x="1963" y="1379"/>
                    <a:pt x="1728" y="1027"/>
                    <a:pt x="1450" y="718"/>
                  </a:cubicBezTo>
                  <a:cubicBezTo>
                    <a:pt x="1214" y="440"/>
                    <a:pt x="936" y="204"/>
                    <a:pt x="630"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2" name="Google Shape;7445;p83">
              <a:extLst>
                <a:ext uri="{FF2B5EF4-FFF2-40B4-BE49-F238E27FC236}">
                  <a16:creationId xmlns:a16="http://schemas.microsoft.com/office/drawing/2014/main" id="{DB8D7379-8576-DA11-4BDF-9586F7149E5E}"/>
                </a:ext>
              </a:extLst>
            </p:cNvPr>
            <p:cNvSpPr/>
            <p:nvPr/>
          </p:nvSpPr>
          <p:spPr>
            <a:xfrm>
              <a:off x="3537821" y="3760392"/>
              <a:ext cx="94" cy="94"/>
            </a:xfrm>
            <a:custGeom>
              <a:avLst/>
              <a:gdLst/>
              <a:ahLst/>
              <a:cxnLst/>
              <a:rect l="l" t="t" r="r" b="b"/>
              <a:pathLst>
                <a:path w="1" h="1" extrusionOk="0">
                  <a:moveTo>
                    <a:pt x="1" y="0"/>
                  </a:move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3" name="Google Shape;7446;p83">
              <a:extLst>
                <a:ext uri="{FF2B5EF4-FFF2-40B4-BE49-F238E27FC236}">
                  <a16:creationId xmlns:a16="http://schemas.microsoft.com/office/drawing/2014/main" id="{F6987FD0-FE80-9018-D29A-95FAFD70235F}"/>
                </a:ext>
              </a:extLst>
            </p:cNvPr>
            <p:cNvSpPr/>
            <p:nvPr/>
          </p:nvSpPr>
          <p:spPr>
            <a:xfrm>
              <a:off x="3546122" y="3749449"/>
              <a:ext cx="94" cy="1415"/>
            </a:xfrm>
            <a:custGeom>
              <a:avLst/>
              <a:gdLst/>
              <a:ahLst/>
              <a:cxnLst/>
              <a:rect l="l" t="t" r="r" b="b"/>
              <a:pathLst>
                <a:path w="1" h="15" extrusionOk="0">
                  <a:moveTo>
                    <a:pt x="1" y="0"/>
                  </a:moveTo>
                  <a:lnTo>
                    <a:pt x="1" y="0"/>
                  </a:lnTo>
                  <a:lnTo>
                    <a:pt x="1" y="14"/>
                  </a:ln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4" name="Google Shape;7447;p83">
              <a:extLst>
                <a:ext uri="{FF2B5EF4-FFF2-40B4-BE49-F238E27FC236}">
                  <a16:creationId xmlns:a16="http://schemas.microsoft.com/office/drawing/2014/main" id="{F1348FFC-E662-1480-CB91-608540CB9C00}"/>
                </a:ext>
              </a:extLst>
            </p:cNvPr>
            <p:cNvSpPr/>
            <p:nvPr/>
          </p:nvSpPr>
          <p:spPr>
            <a:xfrm>
              <a:off x="3587631" y="3724544"/>
              <a:ext cx="94" cy="94"/>
            </a:xfrm>
            <a:custGeom>
              <a:avLst/>
              <a:gdLst/>
              <a:ahLst/>
              <a:cxnLst/>
              <a:rect l="l" t="t" r="r" b="b"/>
              <a:pathLst>
                <a:path w="1" h="1" extrusionOk="0">
                  <a:moveTo>
                    <a:pt x="0" y="0"/>
                  </a:move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5" name="Google Shape;7448;p83">
              <a:extLst>
                <a:ext uri="{FF2B5EF4-FFF2-40B4-BE49-F238E27FC236}">
                  <a16:creationId xmlns:a16="http://schemas.microsoft.com/office/drawing/2014/main" id="{F93EECF1-CE61-92B1-E44B-FD5E439E5F5B}"/>
                </a:ext>
              </a:extLst>
            </p:cNvPr>
            <p:cNvSpPr/>
            <p:nvPr/>
          </p:nvSpPr>
          <p:spPr>
            <a:xfrm>
              <a:off x="2896419" y="3235027"/>
              <a:ext cx="648476" cy="624986"/>
            </a:xfrm>
            <a:custGeom>
              <a:avLst/>
              <a:gdLst/>
              <a:ahLst/>
              <a:cxnLst/>
              <a:rect l="l" t="t" r="r" b="b"/>
              <a:pathLst>
                <a:path w="6874" h="6625" extrusionOk="0">
                  <a:moveTo>
                    <a:pt x="3310" y="1"/>
                  </a:moveTo>
                  <a:cubicBezTo>
                    <a:pt x="3254" y="1"/>
                    <a:pt x="3194" y="1"/>
                    <a:pt x="3120" y="15"/>
                  </a:cubicBezTo>
                  <a:cubicBezTo>
                    <a:pt x="2976" y="47"/>
                    <a:pt x="2828" y="89"/>
                    <a:pt x="2667" y="177"/>
                  </a:cubicBezTo>
                  <a:cubicBezTo>
                    <a:pt x="2593" y="223"/>
                    <a:pt x="2505" y="265"/>
                    <a:pt x="2431" y="325"/>
                  </a:cubicBezTo>
                  <a:cubicBezTo>
                    <a:pt x="2375" y="381"/>
                    <a:pt x="2301" y="427"/>
                    <a:pt x="2227" y="500"/>
                  </a:cubicBezTo>
                  <a:cubicBezTo>
                    <a:pt x="2153" y="588"/>
                    <a:pt x="2065" y="676"/>
                    <a:pt x="1991" y="764"/>
                  </a:cubicBezTo>
                  <a:cubicBezTo>
                    <a:pt x="1949" y="806"/>
                    <a:pt x="1903" y="852"/>
                    <a:pt x="1861" y="909"/>
                  </a:cubicBezTo>
                  <a:cubicBezTo>
                    <a:pt x="1801" y="968"/>
                    <a:pt x="1745" y="1028"/>
                    <a:pt x="1699" y="1070"/>
                  </a:cubicBezTo>
                  <a:cubicBezTo>
                    <a:pt x="1671" y="1102"/>
                    <a:pt x="1625" y="1130"/>
                    <a:pt x="1583" y="1158"/>
                  </a:cubicBezTo>
                  <a:cubicBezTo>
                    <a:pt x="1509" y="1204"/>
                    <a:pt x="1435" y="1246"/>
                    <a:pt x="1362" y="1278"/>
                  </a:cubicBezTo>
                  <a:lnTo>
                    <a:pt x="1305" y="1306"/>
                  </a:lnTo>
                  <a:cubicBezTo>
                    <a:pt x="1231" y="1334"/>
                    <a:pt x="1172" y="1366"/>
                    <a:pt x="1112" y="1408"/>
                  </a:cubicBezTo>
                  <a:cubicBezTo>
                    <a:pt x="1056" y="1436"/>
                    <a:pt x="968" y="1482"/>
                    <a:pt x="894" y="1542"/>
                  </a:cubicBezTo>
                  <a:cubicBezTo>
                    <a:pt x="894" y="1524"/>
                    <a:pt x="894" y="1524"/>
                    <a:pt x="880" y="1524"/>
                  </a:cubicBezTo>
                  <a:cubicBezTo>
                    <a:pt x="880" y="1510"/>
                    <a:pt x="866" y="1510"/>
                    <a:pt x="848" y="1510"/>
                  </a:cubicBezTo>
                  <a:cubicBezTo>
                    <a:pt x="834" y="1510"/>
                    <a:pt x="820" y="1524"/>
                    <a:pt x="806" y="1542"/>
                  </a:cubicBezTo>
                  <a:cubicBezTo>
                    <a:pt x="468" y="2157"/>
                    <a:pt x="250" y="2875"/>
                    <a:pt x="116" y="3680"/>
                  </a:cubicBezTo>
                  <a:cubicBezTo>
                    <a:pt x="28" y="4310"/>
                    <a:pt x="0" y="4971"/>
                    <a:pt x="14" y="5717"/>
                  </a:cubicBezTo>
                  <a:lnTo>
                    <a:pt x="42" y="5777"/>
                  </a:lnTo>
                  <a:lnTo>
                    <a:pt x="57" y="5777"/>
                  </a:lnTo>
                  <a:cubicBezTo>
                    <a:pt x="338" y="6171"/>
                    <a:pt x="820" y="6435"/>
                    <a:pt x="1495" y="6554"/>
                  </a:cubicBezTo>
                  <a:cubicBezTo>
                    <a:pt x="1773" y="6610"/>
                    <a:pt x="2051" y="6624"/>
                    <a:pt x="2389" y="6624"/>
                  </a:cubicBezTo>
                  <a:lnTo>
                    <a:pt x="2403" y="6624"/>
                  </a:lnTo>
                  <a:cubicBezTo>
                    <a:pt x="2667" y="6624"/>
                    <a:pt x="2944" y="6610"/>
                    <a:pt x="3222" y="6582"/>
                  </a:cubicBezTo>
                  <a:cubicBezTo>
                    <a:pt x="3592" y="6537"/>
                    <a:pt x="3943" y="6466"/>
                    <a:pt x="4295" y="6361"/>
                  </a:cubicBezTo>
                  <a:cubicBezTo>
                    <a:pt x="4647" y="6259"/>
                    <a:pt x="4999" y="6114"/>
                    <a:pt x="5305" y="5953"/>
                  </a:cubicBezTo>
                  <a:cubicBezTo>
                    <a:pt x="5628" y="5777"/>
                    <a:pt x="5920" y="5555"/>
                    <a:pt x="6184" y="5323"/>
                  </a:cubicBezTo>
                  <a:cubicBezTo>
                    <a:pt x="6332" y="5189"/>
                    <a:pt x="6462" y="5059"/>
                    <a:pt x="6564" y="4911"/>
                  </a:cubicBezTo>
                  <a:cubicBezTo>
                    <a:pt x="6698" y="4750"/>
                    <a:pt x="6800" y="4588"/>
                    <a:pt x="6859" y="4426"/>
                  </a:cubicBezTo>
                  <a:lnTo>
                    <a:pt x="6859" y="4398"/>
                  </a:lnTo>
                  <a:cubicBezTo>
                    <a:pt x="6859" y="4384"/>
                    <a:pt x="6873" y="4384"/>
                    <a:pt x="6873" y="4370"/>
                  </a:cubicBezTo>
                  <a:cubicBezTo>
                    <a:pt x="6873" y="4356"/>
                    <a:pt x="6859" y="4338"/>
                    <a:pt x="6859" y="4338"/>
                  </a:cubicBezTo>
                  <a:lnTo>
                    <a:pt x="6814" y="4296"/>
                  </a:lnTo>
                  <a:cubicBezTo>
                    <a:pt x="6638" y="4060"/>
                    <a:pt x="6476" y="3768"/>
                    <a:pt x="6346" y="3459"/>
                  </a:cubicBezTo>
                  <a:cubicBezTo>
                    <a:pt x="6198" y="3107"/>
                    <a:pt x="6082" y="2727"/>
                    <a:pt x="5994" y="2287"/>
                  </a:cubicBezTo>
                  <a:cubicBezTo>
                    <a:pt x="5980" y="2273"/>
                    <a:pt x="5966" y="2259"/>
                    <a:pt x="5934" y="2259"/>
                  </a:cubicBezTo>
                  <a:lnTo>
                    <a:pt x="5920" y="2259"/>
                  </a:lnTo>
                  <a:cubicBezTo>
                    <a:pt x="5906" y="2259"/>
                    <a:pt x="5892" y="2287"/>
                    <a:pt x="5892" y="2316"/>
                  </a:cubicBezTo>
                  <a:cubicBezTo>
                    <a:pt x="5906" y="2419"/>
                    <a:pt x="5933" y="2488"/>
                    <a:pt x="5947" y="2574"/>
                  </a:cubicBezTo>
                  <a:lnTo>
                    <a:pt x="5947" y="2574"/>
                  </a:lnTo>
                  <a:cubicBezTo>
                    <a:pt x="5944" y="2565"/>
                    <a:pt x="5934" y="2563"/>
                    <a:pt x="5934" y="2551"/>
                  </a:cubicBezTo>
                  <a:lnTo>
                    <a:pt x="5920" y="2551"/>
                  </a:lnTo>
                  <a:cubicBezTo>
                    <a:pt x="5892" y="2523"/>
                    <a:pt x="5860" y="2509"/>
                    <a:pt x="5832" y="2477"/>
                  </a:cubicBezTo>
                  <a:cubicBezTo>
                    <a:pt x="5758" y="2435"/>
                    <a:pt x="5702" y="2375"/>
                    <a:pt x="5642" y="2316"/>
                  </a:cubicBezTo>
                  <a:cubicBezTo>
                    <a:pt x="5364" y="2052"/>
                    <a:pt x="5115" y="1732"/>
                    <a:pt x="4851" y="1334"/>
                  </a:cubicBezTo>
                  <a:lnTo>
                    <a:pt x="4791" y="1232"/>
                  </a:lnTo>
                  <a:lnTo>
                    <a:pt x="4717" y="1116"/>
                  </a:lnTo>
                  <a:lnTo>
                    <a:pt x="4689" y="1056"/>
                  </a:lnTo>
                  <a:lnTo>
                    <a:pt x="4675" y="1042"/>
                  </a:lnTo>
                  <a:lnTo>
                    <a:pt x="4661" y="1028"/>
                  </a:lnTo>
                  <a:cubicBezTo>
                    <a:pt x="4647" y="968"/>
                    <a:pt x="4615" y="926"/>
                    <a:pt x="4587" y="880"/>
                  </a:cubicBezTo>
                  <a:cubicBezTo>
                    <a:pt x="4485" y="733"/>
                    <a:pt x="4397" y="602"/>
                    <a:pt x="4278" y="486"/>
                  </a:cubicBezTo>
                  <a:cubicBezTo>
                    <a:pt x="4176" y="367"/>
                    <a:pt x="4059" y="265"/>
                    <a:pt x="3943" y="191"/>
                  </a:cubicBezTo>
                  <a:cubicBezTo>
                    <a:pt x="3884" y="149"/>
                    <a:pt x="3810" y="117"/>
                    <a:pt x="3750" y="89"/>
                  </a:cubicBezTo>
                  <a:cubicBezTo>
                    <a:pt x="3694" y="75"/>
                    <a:pt x="3620" y="47"/>
                    <a:pt x="3546" y="29"/>
                  </a:cubicBezTo>
                  <a:cubicBezTo>
                    <a:pt x="3472" y="15"/>
                    <a:pt x="3398" y="1"/>
                    <a:pt x="3310"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6" name="Google Shape;7449;p83">
              <a:extLst>
                <a:ext uri="{FF2B5EF4-FFF2-40B4-BE49-F238E27FC236}">
                  <a16:creationId xmlns:a16="http://schemas.microsoft.com/office/drawing/2014/main" id="{F6C9D9C3-A7F4-7B26-6A16-0F4AAEF2AF48}"/>
                </a:ext>
              </a:extLst>
            </p:cNvPr>
            <p:cNvSpPr/>
            <p:nvPr/>
          </p:nvSpPr>
          <p:spPr>
            <a:xfrm>
              <a:off x="3871021" y="3266630"/>
              <a:ext cx="527064" cy="498008"/>
            </a:xfrm>
            <a:custGeom>
              <a:avLst/>
              <a:gdLst/>
              <a:ahLst/>
              <a:cxnLst/>
              <a:rect l="l" t="t" r="r" b="b"/>
              <a:pathLst>
                <a:path w="5587" h="5279" extrusionOk="0">
                  <a:moveTo>
                    <a:pt x="3379" y="1"/>
                  </a:moveTo>
                  <a:cubicBezTo>
                    <a:pt x="3206" y="1"/>
                    <a:pt x="3028" y="60"/>
                    <a:pt x="2888" y="180"/>
                  </a:cubicBezTo>
                  <a:lnTo>
                    <a:pt x="2287" y="707"/>
                  </a:lnTo>
                  <a:lnTo>
                    <a:pt x="792" y="1998"/>
                  </a:lnTo>
                  <a:lnTo>
                    <a:pt x="352" y="2378"/>
                  </a:lnTo>
                  <a:cubicBezTo>
                    <a:pt x="60" y="2628"/>
                    <a:pt x="0" y="3082"/>
                    <a:pt x="236" y="3345"/>
                  </a:cubicBezTo>
                  <a:lnTo>
                    <a:pt x="1717" y="5058"/>
                  </a:lnTo>
                  <a:cubicBezTo>
                    <a:pt x="1838" y="5205"/>
                    <a:pt x="2020" y="5279"/>
                    <a:pt x="2208" y="5279"/>
                  </a:cubicBezTo>
                  <a:cubicBezTo>
                    <a:pt x="2380" y="5279"/>
                    <a:pt x="2558" y="5216"/>
                    <a:pt x="2698" y="5090"/>
                  </a:cubicBezTo>
                  <a:lnTo>
                    <a:pt x="5234" y="2906"/>
                  </a:lnTo>
                  <a:cubicBezTo>
                    <a:pt x="5526" y="2656"/>
                    <a:pt x="5586" y="2202"/>
                    <a:pt x="5350" y="1938"/>
                  </a:cubicBezTo>
                  <a:lnTo>
                    <a:pt x="3869" y="208"/>
                  </a:lnTo>
                  <a:cubicBezTo>
                    <a:pt x="3749" y="70"/>
                    <a:pt x="3567" y="1"/>
                    <a:pt x="3379"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7" name="Google Shape;7450;p83">
              <a:extLst>
                <a:ext uri="{FF2B5EF4-FFF2-40B4-BE49-F238E27FC236}">
                  <a16:creationId xmlns:a16="http://schemas.microsoft.com/office/drawing/2014/main" id="{5E04957A-B4E3-BA97-4680-1BA39FC9E9FE}"/>
                </a:ext>
              </a:extLst>
            </p:cNvPr>
            <p:cNvSpPr/>
            <p:nvPr/>
          </p:nvSpPr>
          <p:spPr>
            <a:xfrm>
              <a:off x="4048187" y="3734921"/>
              <a:ext cx="114620" cy="26414"/>
            </a:xfrm>
            <a:custGeom>
              <a:avLst/>
              <a:gdLst/>
              <a:ahLst/>
              <a:cxnLst/>
              <a:rect l="l" t="t" r="r" b="b"/>
              <a:pathLst>
                <a:path w="1215" h="280" extrusionOk="0">
                  <a:moveTo>
                    <a:pt x="1165" y="1"/>
                  </a:moveTo>
                  <a:cubicBezTo>
                    <a:pt x="1159" y="1"/>
                    <a:pt x="1152" y="2"/>
                    <a:pt x="1144" y="6"/>
                  </a:cubicBezTo>
                  <a:cubicBezTo>
                    <a:pt x="1126" y="24"/>
                    <a:pt x="1098" y="38"/>
                    <a:pt x="1070" y="52"/>
                  </a:cubicBezTo>
                  <a:cubicBezTo>
                    <a:pt x="936" y="112"/>
                    <a:pt x="792" y="154"/>
                    <a:pt x="658" y="182"/>
                  </a:cubicBezTo>
                  <a:lnTo>
                    <a:pt x="658" y="168"/>
                  </a:lnTo>
                  <a:cubicBezTo>
                    <a:pt x="547" y="199"/>
                    <a:pt x="432" y="200"/>
                    <a:pt x="321" y="200"/>
                  </a:cubicBezTo>
                  <a:lnTo>
                    <a:pt x="321" y="200"/>
                  </a:lnTo>
                  <a:cubicBezTo>
                    <a:pt x="247" y="182"/>
                    <a:pt x="176" y="168"/>
                    <a:pt x="117" y="154"/>
                  </a:cubicBezTo>
                  <a:cubicBezTo>
                    <a:pt x="103" y="140"/>
                    <a:pt x="89" y="140"/>
                    <a:pt x="71" y="126"/>
                  </a:cubicBezTo>
                  <a:cubicBezTo>
                    <a:pt x="57" y="126"/>
                    <a:pt x="43" y="126"/>
                    <a:pt x="29" y="140"/>
                  </a:cubicBezTo>
                  <a:lnTo>
                    <a:pt x="15" y="154"/>
                  </a:lnTo>
                  <a:cubicBezTo>
                    <a:pt x="1" y="168"/>
                    <a:pt x="15" y="200"/>
                    <a:pt x="29" y="200"/>
                  </a:cubicBezTo>
                  <a:cubicBezTo>
                    <a:pt x="160" y="261"/>
                    <a:pt x="298" y="279"/>
                    <a:pt x="434" y="279"/>
                  </a:cubicBezTo>
                  <a:cubicBezTo>
                    <a:pt x="496" y="279"/>
                    <a:pt x="556" y="276"/>
                    <a:pt x="616" y="270"/>
                  </a:cubicBezTo>
                  <a:cubicBezTo>
                    <a:pt x="820" y="242"/>
                    <a:pt x="1010" y="168"/>
                    <a:pt x="1186" y="80"/>
                  </a:cubicBezTo>
                  <a:cubicBezTo>
                    <a:pt x="1214" y="66"/>
                    <a:pt x="1214" y="38"/>
                    <a:pt x="1200" y="24"/>
                  </a:cubicBezTo>
                  <a:cubicBezTo>
                    <a:pt x="1190" y="11"/>
                    <a:pt x="1180" y="1"/>
                    <a:pt x="1165"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8" name="Google Shape;7451;p83">
              <a:extLst>
                <a:ext uri="{FF2B5EF4-FFF2-40B4-BE49-F238E27FC236}">
                  <a16:creationId xmlns:a16="http://schemas.microsoft.com/office/drawing/2014/main" id="{B6CBD1DB-A67D-29C1-55B4-BB15916AFCA4}"/>
                </a:ext>
              </a:extLst>
            </p:cNvPr>
            <p:cNvSpPr/>
            <p:nvPr/>
          </p:nvSpPr>
          <p:spPr>
            <a:xfrm>
              <a:off x="4071394" y="3744732"/>
              <a:ext cx="65187" cy="17547"/>
            </a:xfrm>
            <a:custGeom>
              <a:avLst/>
              <a:gdLst/>
              <a:ahLst/>
              <a:cxnLst/>
              <a:rect l="l" t="t" r="r" b="b"/>
              <a:pathLst>
                <a:path w="691" h="186" extrusionOk="0">
                  <a:moveTo>
                    <a:pt x="656" y="1"/>
                  </a:moveTo>
                  <a:cubicBezTo>
                    <a:pt x="650" y="1"/>
                    <a:pt x="642" y="3"/>
                    <a:pt x="634" y="8"/>
                  </a:cubicBezTo>
                  <a:cubicBezTo>
                    <a:pt x="528" y="36"/>
                    <a:pt x="426" y="64"/>
                    <a:pt x="310" y="78"/>
                  </a:cubicBezTo>
                  <a:cubicBezTo>
                    <a:pt x="248" y="91"/>
                    <a:pt x="185" y="102"/>
                    <a:pt x="122" y="102"/>
                  </a:cubicBezTo>
                  <a:cubicBezTo>
                    <a:pt x="97" y="102"/>
                    <a:pt x="72" y="100"/>
                    <a:pt x="47" y="96"/>
                  </a:cubicBezTo>
                  <a:cubicBezTo>
                    <a:pt x="32" y="96"/>
                    <a:pt x="32" y="110"/>
                    <a:pt x="18" y="110"/>
                  </a:cubicBezTo>
                  <a:cubicBezTo>
                    <a:pt x="18" y="124"/>
                    <a:pt x="1" y="138"/>
                    <a:pt x="1" y="138"/>
                  </a:cubicBezTo>
                  <a:cubicBezTo>
                    <a:pt x="1" y="152"/>
                    <a:pt x="18" y="166"/>
                    <a:pt x="18" y="166"/>
                  </a:cubicBezTo>
                  <a:cubicBezTo>
                    <a:pt x="32" y="184"/>
                    <a:pt x="32" y="184"/>
                    <a:pt x="47" y="184"/>
                  </a:cubicBezTo>
                  <a:cubicBezTo>
                    <a:pt x="68" y="185"/>
                    <a:pt x="90" y="186"/>
                    <a:pt x="112" y="186"/>
                  </a:cubicBezTo>
                  <a:cubicBezTo>
                    <a:pt x="306" y="186"/>
                    <a:pt x="491" y="132"/>
                    <a:pt x="662" y="78"/>
                  </a:cubicBezTo>
                  <a:cubicBezTo>
                    <a:pt x="690" y="64"/>
                    <a:pt x="690" y="50"/>
                    <a:pt x="690" y="22"/>
                  </a:cubicBezTo>
                  <a:cubicBezTo>
                    <a:pt x="680" y="12"/>
                    <a:pt x="671" y="1"/>
                    <a:pt x="656"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9" name="Google Shape;7452;p83">
              <a:extLst>
                <a:ext uri="{FF2B5EF4-FFF2-40B4-BE49-F238E27FC236}">
                  <a16:creationId xmlns:a16="http://schemas.microsoft.com/office/drawing/2014/main" id="{E8F20363-57EE-1F38-5115-0B8E695ED4A2}"/>
                </a:ext>
              </a:extLst>
            </p:cNvPr>
            <p:cNvSpPr/>
            <p:nvPr/>
          </p:nvSpPr>
          <p:spPr>
            <a:xfrm>
              <a:off x="4079696" y="3743223"/>
              <a:ext cx="66508" cy="18868"/>
            </a:xfrm>
            <a:custGeom>
              <a:avLst/>
              <a:gdLst/>
              <a:ahLst/>
              <a:cxnLst/>
              <a:rect l="l" t="t" r="r" b="b"/>
              <a:pathLst>
                <a:path w="705" h="200" extrusionOk="0">
                  <a:moveTo>
                    <a:pt x="667" y="1"/>
                  </a:moveTo>
                  <a:cubicBezTo>
                    <a:pt x="662" y="1"/>
                    <a:pt x="655" y="3"/>
                    <a:pt x="648" y="6"/>
                  </a:cubicBezTo>
                  <a:cubicBezTo>
                    <a:pt x="528" y="38"/>
                    <a:pt x="398" y="80"/>
                    <a:pt x="265" y="94"/>
                  </a:cubicBezTo>
                  <a:cubicBezTo>
                    <a:pt x="194" y="112"/>
                    <a:pt x="120" y="126"/>
                    <a:pt x="32" y="126"/>
                  </a:cubicBezTo>
                  <a:cubicBezTo>
                    <a:pt x="32" y="126"/>
                    <a:pt x="18" y="126"/>
                    <a:pt x="18" y="140"/>
                  </a:cubicBezTo>
                  <a:cubicBezTo>
                    <a:pt x="1" y="140"/>
                    <a:pt x="1" y="154"/>
                    <a:pt x="1" y="168"/>
                  </a:cubicBezTo>
                  <a:cubicBezTo>
                    <a:pt x="1" y="182"/>
                    <a:pt x="18" y="200"/>
                    <a:pt x="32" y="200"/>
                  </a:cubicBezTo>
                  <a:cubicBezTo>
                    <a:pt x="250" y="200"/>
                    <a:pt x="472" y="140"/>
                    <a:pt x="676" y="80"/>
                  </a:cubicBezTo>
                  <a:cubicBezTo>
                    <a:pt x="690" y="80"/>
                    <a:pt x="704" y="52"/>
                    <a:pt x="704" y="38"/>
                  </a:cubicBezTo>
                  <a:cubicBezTo>
                    <a:pt x="694" y="15"/>
                    <a:pt x="683" y="1"/>
                    <a:pt x="667"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0" name="Google Shape;7453;p83">
              <a:extLst>
                <a:ext uri="{FF2B5EF4-FFF2-40B4-BE49-F238E27FC236}">
                  <a16:creationId xmlns:a16="http://schemas.microsoft.com/office/drawing/2014/main" id="{FA7DEC5D-CB73-5A5C-AB7B-75044461F2AD}"/>
                </a:ext>
              </a:extLst>
            </p:cNvPr>
            <p:cNvSpPr/>
            <p:nvPr/>
          </p:nvSpPr>
          <p:spPr>
            <a:xfrm>
              <a:off x="4079696" y="3741148"/>
              <a:ext cx="77734" cy="22264"/>
            </a:xfrm>
            <a:custGeom>
              <a:avLst/>
              <a:gdLst/>
              <a:ahLst/>
              <a:cxnLst/>
              <a:rect l="l" t="t" r="r" b="b"/>
              <a:pathLst>
                <a:path w="824" h="236" extrusionOk="0">
                  <a:moveTo>
                    <a:pt x="764" y="0"/>
                  </a:moveTo>
                  <a:cubicBezTo>
                    <a:pt x="588" y="46"/>
                    <a:pt x="426" y="102"/>
                    <a:pt x="250" y="134"/>
                  </a:cubicBezTo>
                  <a:lnTo>
                    <a:pt x="236" y="134"/>
                  </a:lnTo>
                  <a:cubicBezTo>
                    <a:pt x="177" y="148"/>
                    <a:pt x="106" y="148"/>
                    <a:pt x="32" y="148"/>
                  </a:cubicBezTo>
                  <a:lnTo>
                    <a:pt x="18" y="162"/>
                  </a:lnTo>
                  <a:cubicBezTo>
                    <a:pt x="1" y="162"/>
                    <a:pt x="1" y="176"/>
                    <a:pt x="1" y="190"/>
                  </a:cubicBezTo>
                  <a:cubicBezTo>
                    <a:pt x="1" y="222"/>
                    <a:pt x="18" y="236"/>
                    <a:pt x="32" y="236"/>
                  </a:cubicBezTo>
                  <a:cubicBezTo>
                    <a:pt x="296" y="236"/>
                    <a:pt x="546" y="134"/>
                    <a:pt x="792" y="74"/>
                  </a:cubicBezTo>
                  <a:cubicBezTo>
                    <a:pt x="810" y="74"/>
                    <a:pt x="824" y="46"/>
                    <a:pt x="824" y="28"/>
                  </a:cubicBezTo>
                  <a:cubicBezTo>
                    <a:pt x="810" y="0"/>
                    <a:pt x="792" y="0"/>
                    <a:pt x="764"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1" name="Google Shape;7454;p83">
              <a:extLst>
                <a:ext uri="{FF2B5EF4-FFF2-40B4-BE49-F238E27FC236}">
                  <a16:creationId xmlns:a16="http://schemas.microsoft.com/office/drawing/2014/main" id="{108912E4-B320-2C29-BFC1-8D341BC75E67}"/>
                </a:ext>
              </a:extLst>
            </p:cNvPr>
            <p:cNvSpPr/>
            <p:nvPr/>
          </p:nvSpPr>
          <p:spPr>
            <a:xfrm>
              <a:off x="4082715" y="3741902"/>
              <a:ext cx="73395" cy="21509"/>
            </a:xfrm>
            <a:custGeom>
              <a:avLst/>
              <a:gdLst/>
              <a:ahLst/>
              <a:cxnLst/>
              <a:rect l="l" t="t" r="r" b="b"/>
              <a:pathLst>
                <a:path w="778" h="228" extrusionOk="0">
                  <a:moveTo>
                    <a:pt x="738" y="1"/>
                  </a:moveTo>
                  <a:cubicBezTo>
                    <a:pt x="732" y="1"/>
                    <a:pt x="725" y="3"/>
                    <a:pt x="718" y="6"/>
                  </a:cubicBezTo>
                  <a:cubicBezTo>
                    <a:pt x="570" y="52"/>
                    <a:pt x="426" y="94"/>
                    <a:pt x="278" y="126"/>
                  </a:cubicBezTo>
                  <a:cubicBezTo>
                    <a:pt x="204" y="140"/>
                    <a:pt x="131" y="140"/>
                    <a:pt x="43" y="140"/>
                  </a:cubicBezTo>
                  <a:cubicBezTo>
                    <a:pt x="43" y="140"/>
                    <a:pt x="29" y="140"/>
                    <a:pt x="29" y="154"/>
                  </a:cubicBezTo>
                  <a:cubicBezTo>
                    <a:pt x="14" y="154"/>
                    <a:pt x="0" y="168"/>
                    <a:pt x="14" y="182"/>
                  </a:cubicBezTo>
                  <a:cubicBezTo>
                    <a:pt x="14" y="196"/>
                    <a:pt x="29" y="214"/>
                    <a:pt x="43" y="228"/>
                  </a:cubicBezTo>
                  <a:cubicBezTo>
                    <a:pt x="292" y="228"/>
                    <a:pt x="528" y="154"/>
                    <a:pt x="746" y="80"/>
                  </a:cubicBezTo>
                  <a:cubicBezTo>
                    <a:pt x="778" y="80"/>
                    <a:pt x="778" y="52"/>
                    <a:pt x="778" y="38"/>
                  </a:cubicBezTo>
                  <a:cubicBezTo>
                    <a:pt x="765" y="15"/>
                    <a:pt x="754" y="1"/>
                    <a:pt x="738"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2" name="Google Shape;7455;p83">
              <a:extLst>
                <a:ext uri="{FF2B5EF4-FFF2-40B4-BE49-F238E27FC236}">
                  <a16:creationId xmlns:a16="http://schemas.microsoft.com/office/drawing/2014/main" id="{B7BB8704-1C4B-79D2-08C5-8EAEC337C8DB}"/>
                </a:ext>
              </a:extLst>
            </p:cNvPr>
            <p:cNvSpPr/>
            <p:nvPr/>
          </p:nvSpPr>
          <p:spPr>
            <a:xfrm>
              <a:off x="4075734" y="3749449"/>
              <a:ext cx="47169" cy="13962"/>
            </a:xfrm>
            <a:custGeom>
              <a:avLst/>
              <a:gdLst/>
              <a:ahLst/>
              <a:cxnLst/>
              <a:rect l="l" t="t" r="r" b="b"/>
              <a:pathLst>
                <a:path w="500" h="148" extrusionOk="0">
                  <a:moveTo>
                    <a:pt x="440" y="0"/>
                  </a:moveTo>
                  <a:cubicBezTo>
                    <a:pt x="394" y="14"/>
                    <a:pt x="352" y="28"/>
                    <a:pt x="292" y="46"/>
                  </a:cubicBezTo>
                  <a:cubicBezTo>
                    <a:pt x="219" y="60"/>
                    <a:pt x="131" y="60"/>
                    <a:pt x="43" y="60"/>
                  </a:cubicBezTo>
                  <a:cubicBezTo>
                    <a:pt x="29" y="60"/>
                    <a:pt x="29" y="60"/>
                    <a:pt x="15" y="74"/>
                  </a:cubicBezTo>
                  <a:cubicBezTo>
                    <a:pt x="15" y="74"/>
                    <a:pt x="1" y="88"/>
                    <a:pt x="1" y="102"/>
                  </a:cubicBezTo>
                  <a:cubicBezTo>
                    <a:pt x="1" y="134"/>
                    <a:pt x="29" y="148"/>
                    <a:pt x="43" y="148"/>
                  </a:cubicBezTo>
                  <a:cubicBezTo>
                    <a:pt x="190" y="148"/>
                    <a:pt x="324" y="116"/>
                    <a:pt x="468" y="88"/>
                  </a:cubicBezTo>
                  <a:cubicBezTo>
                    <a:pt x="482" y="74"/>
                    <a:pt x="500" y="60"/>
                    <a:pt x="500" y="28"/>
                  </a:cubicBezTo>
                  <a:cubicBezTo>
                    <a:pt x="482" y="14"/>
                    <a:pt x="468" y="0"/>
                    <a:pt x="440"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3" name="Google Shape;7456;p83">
              <a:extLst>
                <a:ext uri="{FF2B5EF4-FFF2-40B4-BE49-F238E27FC236}">
                  <a16:creationId xmlns:a16="http://schemas.microsoft.com/office/drawing/2014/main" id="{C228D1A0-650E-53AF-AA01-8260E16D5EB6}"/>
                </a:ext>
              </a:extLst>
            </p:cNvPr>
            <p:cNvSpPr/>
            <p:nvPr/>
          </p:nvSpPr>
          <p:spPr>
            <a:xfrm>
              <a:off x="4074413" y="3749449"/>
              <a:ext cx="51225" cy="13962"/>
            </a:xfrm>
            <a:custGeom>
              <a:avLst/>
              <a:gdLst/>
              <a:ahLst/>
              <a:cxnLst/>
              <a:rect l="l" t="t" r="r" b="b"/>
              <a:pathLst>
                <a:path w="543" h="148" extrusionOk="0">
                  <a:moveTo>
                    <a:pt x="482" y="0"/>
                  </a:moveTo>
                  <a:cubicBezTo>
                    <a:pt x="408" y="28"/>
                    <a:pt x="352" y="46"/>
                    <a:pt x="278" y="60"/>
                  </a:cubicBezTo>
                  <a:cubicBezTo>
                    <a:pt x="204" y="74"/>
                    <a:pt x="145" y="74"/>
                    <a:pt x="88" y="74"/>
                  </a:cubicBezTo>
                  <a:cubicBezTo>
                    <a:pt x="74" y="74"/>
                    <a:pt x="57" y="74"/>
                    <a:pt x="57" y="60"/>
                  </a:cubicBezTo>
                  <a:cubicBezTo>
                    <a:pt x="43" y="60"/>
                    <a:pt x="29" y="60"/>
                    <a:pt x="29" y="74"/>
                  </a:cubicBezTo>
                  <a:lnTo>
                    <a:pt x="15" y="74"/>
                  </a:lnTo>
                  <a:lnTo>
                    <a:pt x="0" y="88"/>
                  </a:lnTo>
                  <a:cubicBezTo>
                    <a:pt x="0" y="116"/>
                    <a:pt x="15" y="148"/>
                    <a:pt x="29" y="148"/>
                  </a:cubicBezTo>
                  <a:lnTo>
                    <a:pt x="278" y="148"/>
                  </a:lnTo>
                  <a:cubicBezTo>
                    <a:pt x="352" y="134"/>
                    <a:pt x="426" y="102"/>
                    <a:pt x="514" y="74"/>
                  </a:cubicBezTo>
                  <a:cubicBezTo>
                    <a:pt x="528" y="74"/>
                    <a:pt x="542" y="46"/>
                    <a:pt x="542" y="28"/>
                  </a:cubicBezTo>
                  <a:cubicBezTo>
                    <a:pt x="528" y="14"/>
                    <a:pt x="514" y="0"/>
                    <a:pt x="482"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4" name="Google Shape;7457;p83">
              <a:extLst>
                <a:ext uri="{FF2B5EF4-FFF2-40B4-BE49-F238E27FC236}">
                  <a16:creationId xmlns:a16="http://schemas.microsoft.com/office/drawing/2014/main" id="{35115DFC-1687-C0DC-D4A5-FB8975E257F9}"/>
                </a:ext>
              </a:extLst>
            </p:cNvPr>
            <p:cNvSpPr/>
            <p:nvPr/>
          </p:nvSpPr>
          <p:spPr>
            <a:xfrm>
              <a:off x="4075734" y="3744732"/>
              <a:ext cx="69149" cy="18868"/>
            </a:xfrm>
            <a:custGeom>
              <a:avLst/>
              <a:gdLst/>
              <a:ahLst/>
              <a:cxnLst/>
              <a:rect l="l" t="t" r="r" b="b"/>
              <a:pathLst>
                <a:path w="733" h="200" extrusionOk="0">
                  <a:moveTo>
                    <a:pt x="690" y="1"/>
                  </a:moveTo>
                  <a:cubicBezTo>
                    <a:pt x="685" y="1"/>
                    <a:pt x="680" y="3"/>
                    <a:pt x="676" y="8"/>
                  </a:cubicBezTo>
                  <a:cubicBezTo>
                    <a:pt x="542" y="50"/>
                    <a:pt x="426" y="78"/>
                    <a:pt x="307" y="110"/>
                  </a:cubicBezTo>
                  <a:cubicBezTo>
                    <a:pt x="219" y="124"/>
                    <a:pt x="131" y="124"/>
                    <a:pt x="29" y="124"/>
                  </a:cubicBezTo>
                  <a:lnTo>
                    <a:pt x="15" y="124"/>
                  </a:lnTo>
                  <a:lnTo>
                    <a:pt x="15" y="138"/>
                  </a:lnTo>
                  <a:cubicBezTo>
                    <a:pt x="1" y="138"/>
                    <a:pt x="1" y="152"/>
                    <a:pt x="1" y="166"/>
                  </a:cubicBezTo>
                  <a:cubicBezTo>
                    <a:pt x="1" y="166"/>
                    <a:pt x="1" y="184"/>
                    <a:pt x="15" y="198"/>
                  </a:cubicBezTo>
                  <a:lnTo>
                    <a:pt x="43" y="198"/>
                  </a:lnTo>
                  <a:cubicBezTo>
                    <a:pt x="65" y="199"/>
                    <a:pt x="87" y="200"/>
                    <a:pt x="109" y="200"/>
                  </a:cubicBezTo>
                  <a:cubicBezTo>
                    <a:pt x="308" y="200"/>
                    <a:pt x="503" y="145"/>
                    <a:pt x="690" y="78"/>
                  </a:cubicBezTo>
                  <a:cubicBezTo>
                    <a:pt x="718" y="78"/>
                    <a:pt x="732" y="50"/>
                    <a:pt x="718" y="36"/>
                  </a:cubicBezTo>
                  <a:cubicBezTo>
                    <a:pt x="718" y="16"/>
                    <a:pt x="703" y="1"/>
                    <a:pt x="690"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5" name="Google Shape;7458;p83">
              <a:extLst>
                <a:ext uri="{FF2B5EF4-FFF2-40B4-BE49-F238E27FC236}">
                  <a16:creationId xmlns:a16="http://schemas.microsoft.com/office/drawing/2014/main" id="{B5D6D7C3-B6D7-3DB6-5EF9-D851A90BB3A3}"/>
                </a:ext>
              </a:extLst>
            </p:cNvPr>
            <p:cNvSpPr/>
            <p:nvPr/>
          </p:nvSpPr>
          <p:spPr>
            <a:xfrm>
              <a:off x="4091016" y="3742468"/>
              <a:ext cx="62168" cy="18301"/>
            </a:xfrm>
            <a:custGeom>
              <a:avLst/>
              <a:gdLst/>
              <a:ahLst/>
              <a:cxnLst/>
              <a:rect l="l" t="t" r="r" b="b"/>
              <a:pathLst>
                <a:path w="659" h="194" extrusionOk="0">
                  <a:moveTo>
                    <a:pt x="602" y="0"/>
                  </a:moveTo>
                  <a:cubicBezTo>
                    <a:pt x="496" y="46"/>
                    <a:pt x="394" y="74"/>
                    <a:pt x="278" y="102"/>
                  </a:cubicBezTo>
                  <a:cubicBezTo>
                    <a:pt x="204" y="120"/>
                    <a:pt x="130" y="120"/>
                    <a:pt x="43" y="120"/>
                  </a:cubicBezTo>
                  <a:lnTo>
                    <a:pt x="14" y="120"/>
                  </a:lnTo>
                  <a:lnTo>
                    <a:pt x="14" y="134"/>
                  </a:lnTo>
                  <a:cubicBezTo>
                    <a:pt x="14" y="134"/>
                    <a:pt x="0" y="148"/>
                    <a:pt x="0" y="162"/>
                  </a:cubicBezTo>
                  <a:cubicBezTo>
                    <a:pt x="0" y="162"/>
                    <a:pt x="14" y="176"/>
                    <a:pt x="14" y="190"/>
                  </a:cubicBezTo>
                  <a:lnTo>
                    <a:pt x="43" y="190"/>
                  </a:lnTo>
                  <a:cubicBezTo>
                    <a:pt x="68" y="192"/>
                    <a:pt x="92" y="193"/>
                    <a:pt x="117" y="193"/>
                  </a:cubicBezTo>
                  <a:cubicBezTo>
                    <a:pt x="296" y="193"/>
                    <a:pt x="463" y="141"/>
                    <a:pt x="630" y="88"/>
                  </a:cubicBezTo>
                  <a:cubicBezTo>
                    <a:pt x="644" y="74"/>
                    <a:pt x="658" y="60"/>
                    <a:pt x="644" y="32"/>
                  </a:cubicBezTo>
                  <a:cubicBezTo>
                    <a:pt x="644" y="14"/>
                    <a:pt x="616" y="0"/>
                    <a:pt x="602"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6" name="Google Shape;7459;p83">
              <a:extLst>
                <a:ext uri="{FF2B5EF4-FFF2-40B4-BE49-F238E27FC236}">
                  <a16:creationId xmlns:a16="http://schemas.microsoft.com/office/drawing/2014/main" id="{0F0D8BFC-8C4B-5D01-611E-51189F0BDDE8}"/>
                </a:ext>
              </a:extLst>
            </p:cNvPr>
            <p:cNvSpPr/>
            <p:nvPr/>
          </p:nvSpPr>
          <p:spPr>
            <a:xfrm>
              <a:off x="4158657" y="3256819"/>
              <a:ext cx="103677" cy="25471"/>
            </a:xfrm>
            <a:custGeom>
              <a:avLst/>
              <a:gdLst/>
              <a:ahLst/>
              <a:cxnLst/>
              <a:rect l="l" t="t" r="r" b="b"/>
              <a:pathLst>
                <a:path w="1099" h="270" extrusionOk="0">
                  <a:moveTo>
                    <a:pt x="770" y="0"/>
                  </a:moveTo>
                  <a:cubicBezTo>
                    <a:pt x="689" y="0"/>
                    <a:pt x="608" y="7"/>
                    <a:pt x="529" y="20"/>
                  </a:cubicBezTo>
                  <a:cubicBezTo>
                    <a:pt x="441" y="34"/>
                    <a:pt x="353" y="48"/>
                    <a:pt x="265" y="80"/>
                  </a:cubicBezTo>
                  <a:cubicBezTo>
                    <a:pt x="191" y="108"/>
                    <a:pt x="103" y="136"/>
                    <a:pt x="29" y="182"/>
                  </a:cubicBezTo>
                  <a:lnTo>
                    <a:pt x="15" y="196"/>
                  </a:lnTo>
                  <a:lnTo>
                    <a:pt x="1" y="210"/>
                  </a:lnTo>
                  <a:lnTo>
                    <a:pt x="1" y="238"/>
                  </a:lnTo>
                  <a:cubicBezTo>
                    <a:pt x="15" y="255"/>
                    <a:pt x="15" y="255"/>
                    <a:pt x="29" y="255"/>
                  </a:cubicBezTo>
                  <a:cubicBezTo>
                    <a:pt x="29" y="269"/>
                    <a:pt x="43" y="269"/>
                    <a:pt x="61" y="269"/>
                  </a:cubicBezTo>
                  <a:cubicBezTo>
                    <a:pt x="163" y="196"/>
                    <a:pt x="279" y="150"/>
                    <a:pt x="395" y="122"/>
                  </a:cubicBezTo>
                  <a:lnTo>
                    <a:pt x="412" y="122"/>
                  </a:lnTo>
                  <a:cubicBezTo>
                    <a:pt x="540" y="94"/>
                    <a:pt x="671" y="80"/>
                    <a:pt x="798" y="80"/>
                  </a:cubicBezTo>
                  <a:lnTo>
                    <a:pt x="798" y="80"/>
                  </a:lnTo>
                  <a:cubicBezTo>
                    <a:pt x="884" y="80"/>
                    <a:pt x="970" y="94"/>
                    <a:pt x="1042" y="108"/>
                  </a:cubicBezTo>
                  <a:cubicBezTo>
                    <a:pt x="1070" y="108"/>
                    <a:pt x="1084" y="94"/>
                    <a:pt x="1098" y="80"/>
                  </a:cubicBezTo>
                  <a:cubicBezTo>
                    <a:pt x="1098" y="62"/>
                    <a:pt x="1084" y="48"/>
                    <a:pt x="1084" y="48"/>
                  </a:cubicBezTo>
                  <a:cubicBezTo>
                    <a:pt x="1084" y="34"/>
                    <a:pt x="1070" y="34"/>
                    <a:pt x="1056" y="34"/>
                  </a:cubicBezTo>
                  <a:cubicBezTo>
                    <a:pt x="967" y="11"/>
                    <a:pt x="869" y="0"/>
                    <a:pt x="770"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7" name="Google Shape;7460;p83">
              <a:extLst>
                <a:ext uri="{FF2B5EF4-FFF2-40B4-BE49-F238E27FC236}">
                  <a16:creationId xmlns:a16="http://schemas.microsoft.com/office/drawing/2014/main" id="{7C41A3B4-4F05-0EE9-519C-1B4E83698F16}"/>
                </a:ext>
              </a:extLst>
            </p:cNvPr>
            <p:cNvSpPr/>
            <p:nvPr/>
          </p:nvSpPr>
          <p:spPr>
            <a:xfrm>
              <a:off x="4157336" y="3257102"/>
              <a:ext cx="95375" cy="24811"/>
            </a:xfrm>
            <a:custGeom>
              <a:avLst/>
              <a:gdLst/>
              <a:ahLst/>
              <a:cxnLst/>
              <a:rect l="l" t="t" r="r" b="b"/>
              <a:pathLst>
                <a:path w="1011" h="263" extrusionOk="0">
                  <a:moveTo>
                    <a:pt x="763" y="0"/>
                  </a:moveTo>
                  <a:cubicBezTo>
                    <a:pt x="670" y="0"/>
                    <a:pt x="576" y="9"/>
                    <a:pt x="483" y="17"/>
                  </a:cubicBezTo>
                  <a:cubicBezTo>
                    <a:pt x="321" y="45"/>
                    <a:pt x="163" y="105"/>
                    <a:pt x="29" y="179"/>
                  </a:cubicBezTo>
                  <a:lnTo>
                    <a:pt x="15" y="193"/>
                  </a:lnTo>
                  <a:cubicBezTo>
                    <a:pt x="15" y="193"/>
                    <a:pt x="1" y="193"/>
                    <a:pt x="1" y="207"/>
                  </a:cubicBezTo>
                  <a:lnTo>
                    <a:pt x="1" y="235"/>
                  </a:lnTo>
                  <a:cubicBezTo>
                    <a:pt x="1" y="235"/>
                    <a:pt x="15" y="252"/>
                    <a:pt x="29" y="252"/>
                  </a:cubicBezTo>
                  <a:cubicBezTo>
                    <a:pt x="29" y="259"/>
                    <a:pt x="32" y="263"/>
                    <a:pt x="38" y="263"/>
                  </a:cubicBezTo>
                  <a:cubicBezTo>
                    <a:pt x="43" y="263"/>
                    <a:pt x="50" y="259"/>
                    <a:pt x="57" y="252"/>
                  </a:cubicBezTo>
                  <a:cubicBezTo>
                    <a:pt x="145" y="207"/>
                    <a:pt x="251" y="164"/>
                    <a:pt x="367" y="133"/>
                  </a:cubicBezTo>
                  <a:cubicBezTo>
                    <a:pt x="514" y="91"/>
                    <a:pt x="659" y="77"/>
                    <a:pt x="806" y="77"/>
                  </a:cubicBezTo>
                  <a:cubicBezTo>
                    <a:pt x="849" y="77"/>
                    <a:pt x="908" y="91"/>
                    <a:pt x="968" y="91"/>
                  </a:cubicBezTo>
                  <a:cubicBezTo>
                    <a:pt x="982" y="91"/>
                    <a:pt x="1010" y="77"/>
                    <a:pt x="1010" y="59"/>
                  </a:cubicBezTo>
                  <a:cubicBezTo>
                    <a:pt x="1010" y="31"/>
                    <a:pt x="996" y="17"/>
                    <a:pt x="968" y="17"/>
                  </a:cubicBezTo>
                  <a:cubicBezTo>
                    <a:pt x="900" y="5"/>
                    <a:pt x="831" y="0"/>
                    <a:pt x="763"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8" name="Google Shape;7461;p83">
              <a:extLst>
                <a:ext uri="{FF2B5EF4-FFF2-40B4-BE49-F238E27FC236}">
                  <a16:creationId xmlns:a16="http://schemas.microsoft.com/office/drawing/2014/main" id="{F859F96F-9A94-187F-B576-19758F7C11B4}"/>
                </a:ext>
              </a:extLst>
            </p:cNvPr>
            <p:cNvSpPr/>
            <p:nvPr/>
          </p:nvSpPr>
          <p:spPr>
            <a:xfrm>
              <a:off x="4156015" y="3260970"/>
              <a:ext cx="51225" cy="21320"/>
            </a:xfrm>
            <a:custGeom>
              <a:avLst/>
              <a:gdLst/>
              <a:ahLst/>
              <a:cxnLst/>
              <a:rect l="l" t="t" r="r" b="b"/>
              <a:pathLst>
                <a:path w="543" h="226" extrusionOk="0">
                  <a:moveTo>
                    <a:pt x="505" y="0"/>
                  </a:moveTo>
                  <a:cubicBezTo>
                    <a:pt x="502" y="0"/>
                    <a:pt x="499" y="1"/>
                    <a:pt x="497" y="4"/>
                  </a:cubicBezTo>
                  <a:cubicBezTo>
                    <a:pt x="335" y="36"/>
                    <a:pt x="177" y="78"/>
                    <a:pt x="29" y="138"/>
                  </a:cubicBezTo>
                  <a:lnTo>
                    <a:pt x="15" y="152"/>
                  </a:lnTo>
                  <a:cubicBezTo>
                    <a:pt x="1" y="166"/>
                    <a:pt x="1" y="180"/>
                    <a:pt x="1" y="194"/>
                  </a:cubicBezTo>
                  <a:cubicBezTo>
                    <a:pt x="15" y="211"/>
                    <a:pt x="43" y="225"/>
                    <a:pt x="57" y="225"/>
                  </a:cubicBezTo>
                  <a:cubicBezTo>
                    <a:pt x="145" y="180"/>
                    <a:pt x="247" y="138"/>
                    <a:pt x="353" y="106"/>
                  </a:cubicBezTo>
                  <a:cubicBezTo>
                    <a:pt x="409" y="106"/>
                    <a:pt x="455" y="92"/>
                    <a:pt x="497" y="78"/>
                  </a:cubicBezTo>
                  <a:cubicBezTo>
                    <a:pt x="528" y="78"/>
                    <a:pt x="542" y="64"/>
                    <a:pt x="542" y="36"/>
                  </a:cubicBezTo>
                  <a:cubicBezTo>
                    <a:pt x="531" y="21"/>
                    <a:pt x="517" y="0"/>
                    <a:pt x="505"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9" name="Google Shape;7462;p83">
              <a:extLst>
                <a:ext uri="{FF2B5EF4-FFF2-40B4-BE49-F238E27FC236}">
                  <a16:creationId xmlns:a16="http://schemas.microsoft.com/office/drawing/2014/main" id="{09AD6081-27A5-A2A4-3D4E-286D5B7B4853}"/>
                </a:ext>
              </a:extLst>
            </p:cNvPr>
            <p:cNvSpPr/>
            <p:nvPr/>
          </p:nvSpPr>
          <p:spPr>
            <a:xfrm>
              <a:off x="4156015" y="3262573"/>
              <a:ext cx="38584" cy="18962"/>
            </a:xfrm>
            <a:custGeom>
              <a:avLst/>
              <a:gdLst/>
              <a:ahLst/>
              <a:cxnLst/>
              <a:rect l="l" t="t" r="r" b="b"/>
              <a:pathLst>
                <a:path w="409" h="201" extrusionOk="0">
                  <a:moveTo>
                    <a:pt x="353" y="1"/>
                  </a:moveTo>
                  <a:cubicBezTo>
                    <a:pt x="233" y="19"/>
                    <a:pt x="131" y="61"/>
                    <a:pt x="29" y="121"/>
                  </a:cubicBezTo>
                  <a:lnTo>
                    <a:pt x="15" y="121"/>
                  </a:lnTo>
                  <a:cubicBezTo>
                    <a:pt x="15" y="135"/>
                    <a:pt x="1" y="135"/>
                    <a:pt x="1" y="135"/>
                  </a:cubicBezTo>
                  <a:lnTo>
                    <a:pt x="1" y="177"/>
                  </a:lnTo>
                  <a:cubicBezTo>
                    <a:pt x="11" y="189"/>
                    <a:pt x="28" y="200"/>
                    <a:pt x="42" y="200"/>
                  </a:cubicBezTo>
                  <a:cubicBezTo>
                    <a:pt x="48" y="200"/>
                    <a:pt x="53" y="198"/>
                    <a:pt x="57" y="194"/>
                  </a:cubicBezTo>
                  <a:cubicBezTo>
                    <a:pt x="131" y="163"/>
                    <a:pt x="205" y="121"/>
                    <a:pt x="279" y="106"/>
                  </a:cubicBezTo>
                  <a:cubicBezTo>
                    <a:pt x="307" y="106"/>
                    <a:pt x="335" y="89"/>
                    <a:pt x="367" y="89"/>
                  </a:cubicBezTo>
                  <a:cubicBezTo>
                    <a:pt x="381" y="89"/>
                    <a:pt x="409" y="61"/>
                    <a:pt x="395" y="47"/>
                  </a:cubicBezTo>
                  <a:cubicBezTo>
                    <a:pt x="395" y="19"/>
                    <a:pt x="381" y="1"/>
                    <a:pt x="353"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0" name="Google Shape;7463;p83">
              <a:extLst>
                <a:ext uri="{FF2B5EF4-FFF2-40B4-BE49-F238E27FC236}">
                  <a16:creationId xmlns:a16="http://schemas.microsoft.com/office/drawing/2014/main" id="{209C5BCE-598E-84CD-8970-72C1E8275225}"/>
                </a:ext>
              </a:extLst>
            </p:cNvPr>
            <p:cNvSpPr/>
            <p:nvPr/>
          </p:nvSpPr>
          <p:spPr>
            <a:xfrm>
              <a:off x="4153091" y="3264271"/>
              <a:ext cx="31886" cy="19056"/>
            </a:xfrm>
            <a:custGeom>
              <a:avLst/>
              <a:gdLst/>
              <a:ahLst/>
              <a:cxnLst/>
              <a:rect l="l" t="t" r="r" b="b"/>
              <a:pathLst>
                <a:path w="338" h="202" extrusionOk="0">
                  <a:moveTo>
                    <a:pt x="278" y="1"/>
                  </a:moveTo>
                  <a:cubicBezTo>
                    <a:pt x="190" y="29"/>
                    <a:pt x="102" y="71"/>
                    <a:pt x="14" y="117"/>
                  </a:cubicBezTo>
                  <a:lnTo>
                    <a:pt x="14" y="131"/>
                  </a:lnTo>
                  <a:cubicBezTo>
                    <a:pt x="0" y="131"/>
                    <a:pt x="0" y="131"/>
                    <a:pt x="0" y="145"/>
                  </a:cubicBezTo>
                  <a:lnTo>
                    <a:pt x="0" y="176"/>
                  </a:lnTo>
                  <a:cubicBezTo>
                    <a:pt x="0" y="190"/>
                    <a:pt x="14" y="190"/>
                    <a:pt x="14" y="190"/>
                  </a:cubicBezTo>
                  <a:cubicBezTo>
                    <a:pt x="23" y="198"/>
                    <a:pt x="31" y="201"/>
                    <a:pt x="38" y="201"/>
                  </a:cubicBezTo>
                  <a:cubicBezTo>
                    <a:pt x="46" y="201"/>
                    <a:pt x="53" y="198"/>
                    <a:pt x="60" y="190"/>
                  </a:cubicBezTo>
                  <a:cubicBezTo>
                    <a:pt x="134" y="145"/>
                    <a:pt x="222" y="117"/>
                    <a:pt x="310" y="88"/>
                  </a:cubicBezTo>
                  <a:cubicBezTo>
                    <a:pt x="338" y="71"/>
                    <a:pt x="338" y="43"/>
                    <a:pt x="338" y="29"/>
                  </a:cubicBezTo>
                  <a:cubicBezTo>
                    <a:pt x="338" y="15"/>
                    <a:pt x="324" y="15"/>
                    <a:pt x="310"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1" name="Google Shape;7464;p83">
              <a:extLst>
                <a:ext uri="{FF2B5EF4-FFF2-40B4-BE49-F238E27FC236}">
                  <a16:creationId xmlns:a16="http://schemas.microsoft.com/office/drawing/2014/main" id="{D67BBF00-5FB8-F03E-A5BA-4270ADCC4F38}"/>
                </a:ext>
              </a:extLst>
            </p:cNvPr>
            <p:cNvSpPr/>
            <p:nvPr/>
          </p:nvSpPr>
          <p:spPr>
            <a:xfrm>
              <a:off x="4151770" y="3267667"/>
              <a:ext cx="27547" cy="15943"/>
            </a:xfrm>
            <a:custGeom>
              <a:avLst/>
              <a:gdLst/>
              <a:ahLst/>
              <a:cxnLst/>
              <a:rect l="l" t="t" r="r" b="b"/>
              <a:pathLst>
                <a:path w="292" h="169" extrusionOk="0">
                  <a:moveTo>
                    <a:pt x="253" y="0"/>
                  </a:moveTo>
                  <a:cubicBezTo>
                    <a:pt x="248" y="0"/>
                    <a:pt x="245" y="7"/>
                    <a:pt x="236" y="7"/>
                  </a:cubicBezTo>
                  <a:cubicBezTo>
                    <a:pt x="162" y="21"/>
                    <a:pt x="88" y="52"/>
                    <a:pt x="28" y="81"/>
                  </a:cubicBezTo>
                  <a:lnTo>
                    <a:pt x="14" y="95"/>
                  </a:lnTo>
                  <a:lnTo>
                    <a:pt x="0" y="109"/>
                  </a:lnTo>
                  <a:lnTo>
                    <a:pt x="0" y="140"/>
                  </a:lnTo>
                  <a:cubicBezTo>
                    <a:pt x="14" y="154"/>
                    <a:pt x="14" y="154"/>
                    <a:pt x="28" y="154"/>
                  </a:cubicBezTo>
                  <a:cubicBezTo>
                    <a:pt x="46" y="169"/>
                    <a:pt x="46" y="169"/>
                    <a:pt x="60" y="169"/>
                  </a:cubicBezTo>
                  <a:cubicBezTo>
                    <a:pt x="134" y="123"/>
                    <a:pt x="190" y="95"/>
                    <a:pt x="264" y="81"/>
                  </a:cubicBezTo>
                  <a:cubicBezTo>
                    <a:pt x="278" y="81"/>
                    <a:pt x="278" y="67"/>
                    <a:pt x="278" y="52"/>
                  </a:cubicBezTo>
                  <a:cubicBezTo>
                    <a:pt x="292" y="52"/>
                    <a:pt x="292" y="35"/>
                    <a:pt x="278" y="21"/>
                  </a:cubicBezTo>
                  <a:cubicBezTo>
                    <a:pt x="278" y="21"/>
                    <a:pt x="278" y="7"/>
                    <a:pt x="264" y="7"/>
                  </a:cubicBezTo>
                  <a:cubicBezTo>
                    <a:pt x="259" y="2"/>
                    <a:pt x="256" y="0"/>
                    <a:pt x="253"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2" name="Google Shape;7465;p83">
              <a:extLst>
                <a:ext uri="{FF2B5EF4-FFF2-40B4-BE49-F238E27FC236}">
                  <a16:creationId xmlns:a16="http://schemas.microsoft.com/office/drawing/2014/main" id="{391BB71F-7CBF-32B4-F8CA-9E5F61BC4744}"/>
                </a:ext>
              </a:extLst>
            </p:cNvPr>
            <p:cNvSpPr/>
            <p:nvPr/>
          </p:nvSpPr>
          <p:spPr>
            <a:xfrm>
              <a:off x="4208467" y="3255970"/>
              <a:ext cx="63772" cy="9717"/>
            </a:xfrm>
            <a:custGeom>
              <a:avLst/>
              <a:gdLst/>
              <a:ahLst/>
              <a:cxnLst/>
              <a:rect l="l" t="t" r="r" b="b"/>
              <a:pathLst>
                <a:path w="676" h="103" extrusionOk="0">
                  <a:moveTo>
                    <a:pt x="338" y="1"/>
                  </a:moveTo>
                  <a:cubicBezTo>
                    <a:pt x="223" y="1"/>
                    <a:pt x="107" y="30"/>
                    <a:pt x="1" y="88"/>
                  </a:cubicBezTo>
                  <a:lnTo>
                    <a:pt x="1" y="88"/>
                  </a:lnTo>
                  <a:cubicBezTo>
                    <a:pt x="103" y="32"/>
                    <a:pt x="216" y="6"/>
                    <a:pt x="327" y="6"/>
                  </a:cubicBezTo>
                  <a:cubicBezTo>
                    <a:pt x="451" y="6"/>
                    <a:pt x="573" y="39"/>
                    <a:pt x="676" y="103"/>
                  </a:cubicBezTo>
                  <a:cubicBezTo>
                    <a:pt x="576" y="34"/>
                    <a:pt x="458" y="1"/>
                    <a:pt x="338"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3" name="Google Shape;7466;p83">
              <a:extLst>
                <a:ext uri="{FF2B5EF4-FFF2-40B4-BE49-F238E27FC236}">
                  <a16:creationId xmlns:a16="http://schemas.microsoft.com/office/drawing/2014/main" id="{08C57403-DE43-880C-B0C1-8A92F10D2FE6}"/>
                </a:ext>
              </a:extLst>
            </p:cNvPr>
            <p:cNvSpPr/>
            <p:nvPr/>
          </p:nvSpPr>
          <p:spPr>
            <a:xfrm>
              <a:off x="3925077" y="3493606"/>
              <a:ext cx="16698" cy="63772"/>
            </a:xfrm>
            <a:custGeom>
              <a:avLst/>
              <a:gdLst/>
              <a:ahLst/>
              <a:cxnLst/>
              <a:rect l="l" t="t" r="r" b="b"/>
              <a:pathLst>
                <a:path w="177" h="676" extrusionOk="0">
                  <a:moveTo>
                    <a:pt x="103" y="676"/>
                  </a:moveTo>
                  <a:cubicBezTo>
                    <a:pt x="1" y="471"/>
                    <a:pt x="29" y="208"/>
                    <a:pt x="176" y="0"/>
                  </a:cubicBezTo>
                  <a:cubicBezTo>
                    <a:pt x="29" y="208"/>
                    <a:pt x="1" y="471"/>
                    <a:pt x="103" y="676"/>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4" name="Google Shape;7467;p83">
              <a:extLst>
                <a:ext uri="{FF2B5EF4-FFF2-40B4-BE49-F238E27FC236}">
                  <a16:creationId xmlns:a16="http://schemas.microsoft.com/office/drawing/2014/main" id="{D69DB321-17CF-B839-ECD5-EF26561B0721}"/>
                </a:ext>
              </a:extLst>
            </p:cNvPr>
            <p:cNvSpPr/>
            <p:nvPr/>
          </p:nvSpPr>
          <p:spPr>
            <a:xfrm>
              <a:off x="4426858" y="3452192"/>
              <a:ext cx="11792" cy="63678"/>
            </a:xfrm>
            <a:custGeom>
              <a:avLst/>
              <a:gdLst/>
              <a:ahLst/>
              <a:cxnLst/>
              <a:rect l="l" t="t" r="r" b="b"/>
              <a:pathLst>
                <a:path w="125" h="675" extrusionOk="0">
                  <a:moveTo>
                    <a:pt x="74" y="0"/>
                  </a:moveTo>
                  <a:lnTo>
                    <a:pt x="74" y="0"/>
                  </a:lnTo>
                  <a:cubicBezTo>
                    <a:pt x="108" y="85"/>
                    <a:pt x="124" y="176"/>
                    <a:pt x="124" y="266"/>
                  </a:cubicBezTo>
                  <a:lnTo>
                    <a:pt x="124" y="266"/>
                  </a:lnTo>
                  <a:cubicBezTo>
                    <a:pt x="125" y="176"/>
                    <a:pt x="108" y="86"/>
                    <a:pt x="74" y="0"/>
                  </a:cubicBezTo>
                  <a:close/>
                  <a:moveTo>
                    <a:pt x="124" y="266"/>
                  </a:moveTo>
                  <a:cubicBezTo>
                    <a:pt x="124" y="408"/>
                    <a:pt x="82" y="550"/>
                    <a:pt x="0" y="675"/>
                  </a:cubicBezTo>
                  <a:cubicBezTo>
                    <a:pt x="83" y="558"/>
                    <a:pt x="125" y="412"/>
                    <a:pt x="124" y="266"/>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5" name="Google Shape;7468;p83">
              <a:extLst>
                <a:ext uri="{FF2B5EF4-FFF2-40B4-BE49-F238E27FC236}">
                  <a16:creationId xmlns:a16="http://schemas.microsoft.com/office/drawing/2014/main" id="{8116AA3F-F391-B0E4-D727-0CB58E8D2489}"/>
                </a:ext>
              </a:extLst>
            </p:cNvPr>
            <p:cNvSpPr/>
            <p:nvPr/>
          </p:nvSpPr>
          <p:spPr>
            <a:xfrm>
              <a:off x="4094979" y="3743789"/>
              <a:ext cx="65093" cy="12736"/>
            </a:xfrm>
            <a:custGeom>
              <a:avLst/>
              <a:gdLst/>
              <a:ahLst/>
              <a:cxnLst/>
              <a:rect l="l" t="t" r="r" b="b"/>
              <a:pathLst>
                <a:path w="690" h="135" extrusionOk="0">
                  <a:moveTo>
                    <a:pt x="690" y="32"/>
                  </a:moveTo>
                  <a:cubicBezTo>
                    <a:pt x="472" y="134"/>
                    <a:pt x="208" y="134"/>
                    <a:pt x="1" y="0"/>
                  </a:cubicBezTo>
                  <a:cubicBezTo>
                    <a:pt x="208" y="134"/>
                    <a:pt x="472" y="134"/>
                    <a:pt x="690" y="32"/>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6" name="Google Shape;7469;p83">
              <a:extLst>
                <a:ext uri="{FF2B5EF4-FFF2-40B4-BE49-F238E27FC236}">
                  <a16:creationId xmlns:a16="http://schemas.microsoft.com/office/drawing/2014/main" id="{8D03FF7B-D639-47B8-2789-7B9CB6AFA18F}"/>
                </a:ext>
              </a:extLst>
            </p:cNvPr>
            <p:cNvSpPr/>
            <p:nvPr/>
          </p:nvSpPr>
          <p:spPr>
            <a:xfrm>
              <a:off x="3920737" y="3256064"/>
              <a:ext cx="527064" cy="497725"/>
            </a:xfrm>
            <a:custGeom>
              <a:avLst/>
              <a:gdLst/>
              <a:ahLst/>
              <a:cxnLst/>
              <a:rect l="l" t="t" r="r" b="b"/>
              <a:pathLst>
                <a:path w="5587" h="5276" extrusionOk="0">
                  <a:moveTo>
                    <a:pt x="3373" y="0"/>
                  </a:moveTo>
                  <a:cubicBezTo>
                    <a:pt x="3203" y="0"/>
                    <a:pt x="3029" y="63"/>
                    <a:pt x="2889" y="190"/>
                  </a:cubicBezTo>
                  <a:lnTo>
                    <a:pt x="2287" y="703"/>
                  </a:lnTo>
                  <a:lnTo>
                    <a:pt x="792" y="1991"/>
                  </a:lnTo>
                  <a:lnTo>
                    <a:pt x="353" y="2374"/>
                  </a:lnTo>
                  <a:cubicBezTo>
                    <a:pt x="61" y="2638"/>
                    <a:pt x="1" y="3077"/>
                    <a:pt x="237" y="3341"/>
                  </a:cubicBezTo>
                  <a:lnTo>
                    <a:pt x="1717" y="5068"/>
                  </a:lnTo>
                  <a:cubicBezTo>
                    <a:pt x="1839" y="5206"/>
                    <a:pt x="2017" y="5276"/>
                    <a:pt x="2203" y="5276"/>
                  </a:cubicBezTo>
                  <a:cubicBezTo>
                    <a:pt x="2373" y="5276"/>
                    <a:pt x="2551" y="5218"/>
                    <a:pt x="2699" y="5100"/>
                  </a:cubicBezTo>
                  <a:lnTo>
                    <a:pt x="5235" y="2902"/>
                  </a:lnTo>
                  <a:cubicBezTo>
                    <a:pt x="5527" y="2652"/>
                    <a:pt x="5587" y="2212"/>
                    <a:pt x="5351" y="1934"/>
                  </a:cubicBezTo>
                  <a:lnTo>
                    <a:pt x="3856" y="218"/>
                  </a:lnTo>
                  <a:cubicBezTo>
                    <a:pt x="3734" y="73"/>
                    <a:pt x="3556" y="0"/>
                    <a:pt x="3373"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7" name="Google Shape;7470;p83">
              <a:extLst>
                <a:ext uri="{FF2B5EF4-FFF2-40B4-BE49-F238E27FC236}">
                  <a16:creationId xmlns:a16="http://schemas.microsoft.com/office/drawing/2014/main" id="{302D6AED-7D2D-8E8C-B319-9FC142DA6A65}"/>
                </a:ext>
              </a:extLst>
            </p:cNvPr>
            <p:cNvSpPr/>
            <p:nvPr/>
          </p:nvSpPr>
          <p:spPr>
            <a:xfrm>
              <a:off x="3955265" y="3290875"/>
              <a:ext cx="456405" cy="431122"/>
            </a:xfrm>
            <a:custGeom>
              <a:avLst/>
              <a:gdLst/>
              <a:ahLst/>
              <a:cxnLst/>
              <a:rect l="l" t="t" r="r" b="b"/>
              <a:pathLst>
                <a:path w="4838" h="4570" extrusionOk="0">
                  <a:moveTo>
                    <a:pt x="2922" y="0"/>
                  </a:moveTo>
                  <a:cubicBezTo>
                    <a:pt x="2776" y="0"/>
                    <a:pt x="2628" y="53"/>
                    <a:pt x="2509" y="158"/>
                  </a:cubicBezTo>
                  <a:lnTo>
                    <a:pt x="1981" y="612"/>
                  </a:lnTo>
                  <a:lnTo>
                    <a:pt x="690" y="1724"/>
                  </a:lnTo>
                  <a:lnTo>
                    <a:pt x="296" y="2061"/>
                  </a:lnTo>
                  <a:cubicBezTo>
                    <a:pt x="46" y="2283"/>
                    <a:pt x="1" y="2663"/>
                    <a:pt x="208" y="2898"/>
                  </a:cubicBezTo>
                  <a:lnTo>
                    <a:pt x="1496" y="4393"/>
                  </a:lnTo>
                  <a:cubicBezTo>
                    <a:pt x="1594" y="4511"/>
                    <a:pt x="1744" y="4569"/>
                    <a:pt x="1900" y="4569"/>
                  </a:cubicBezTo>
                  <a:cubicBezTo>
                    <a:pt x="2052" y="4569"/>
                    <a:pt x="2210" y="4515"/>
                    <a:pt x="2333" y="4407"/>
                  </a:cubicBezTo>
                  <a:lnTo>
                    <a:pt x="4531" y="2515"/>
                  </a:lnTo>
                  <a:cubicBezTo>
                    <a:pt x="4795" y="2297"/>
                    <a:pt x="4837" y="1917"/>
                    <a:pt x="4633" y="1681"/>
                  </a:cubicBezTo>
                  <a:lnTo>
                    <a:pt x="3342" y="186"/>
                  </a:lnTo>
                  <a:cubicBezTo>
                    <a:pt x="3236" y="63"/>
                    <a:pt x="3081" y="0"/>
                    <a:pt x="2922"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5" name="Google Shape;7471;p83">
              <a:extLst>
                <a:ext uri="{FF2B5EF4-FFF2-40B4-BE49-F238E27FC236}">
                  <a16:creationId xmlns:a16="http://schemas.microsoft.com/office/drawing/2014/main" id="{1E08423F-401B-4AFA-FC55-8984325A87EB}"/>
                </a:ext>
              </a:extLst>
            </p:cNvPr>
            <p:cNvSpPr/>
            <p:nvPr/>
          </p:nvSpPr>
          <p:spPr>
            <a:xfrm>
              <a:off x="3966585" y="3301912"/>
              <a:ext cx="152072" cy="141978"/>
            </a:xfrm>
            <a:custGeom>
              <a:avLst/>
              <a:gdLst/>
              <a:ahLst/>
              <a:cxnLst/>
              <a:rect l="l" t="t" r="r" b="b"/>
              <a:pathLst>
                <a:path w="1612" h="1505" extrusionOk="0">
                  <a:moveTo>
                    <a:pt x="1082" y="0"/>
                  </a:moveTo>
                  <a:cubicBezTo>
                    <a:pt x="1034" y="0"/>
                    <a:pt x="985" y="4"/>
                    <a:pt x="936" y="10"/>
                  </a:cubicBezTo>
                  <a:cubicBezTo>
                    <a:pt x="834" y="10"/>
                    <a:pt x="732" y="41"/>
                    <a:pt x="644" y="83"/>
                  </a:cubicBezTo>
                  <a:cubicBezTo>
                    <a:pt x="542" y="129"/>
                    <a:pt x="454" y="185"/>
                    <a:pt x="380" y="259"/>
                  </a:cubicBezTo>
                  <a:cubicBezTo>
                    <a:pt x="218" y="393"/>
                    <a:pt x="102" y="583"/>
                    <a:pt x="42" y="787"/>
                  </a:cubicBezTo>
                  <a:cubicBezTo>
                    <a:pt x="14" y="889"/>
                    <a:pt x="0" y="991"/>
                    <a:pt x="0" y="1096"/>
                  </a:cubicBezTo>
                  <a:cubicBezTo>
                    <a:pt x="0" y="1167"/>
                    <a:pt x="0" y="1227"/>
                    <a:pt x="14" y="1286"/>
                  </a:cubicBezTo>
                  <a:cubicBezTo>
                    <a:pt x="28" y="1360"/>
                    <a:pt x="57" y="1417"/>
                    <a:pt x="74" y="1476"/>
                  </a:cubicBezTo>
                  <a:cubicBezTo>
                    <a:pt x="88" y="1490"/>
                    <a:pt x="88" y="1505"/>
                    <a:pt x="88" y="1505"/>
                  </a:cubicBezTo>
                  <a:cubicBezTo>
                    <a:pt x="218" y="1402"/>
                    <a:pt x="338" y="1300"/>
                    <a:pt x="454" y="1198"/>
                  </a:cubicBezTo>
                  <a:cubicBezTo>
                    <a:pt x="440" y="1167"/>
                    <a:pt x="440" y="1139"/>
                    <a:pt x="440" y="1111"/>
                  </a:cubicBezTo>
                  <a:lnTo>
                    <a:pt x="440" y="963"/>
                  </a:lnTo>
                  <a:cubicBezTo>
                    <a:pt x="454" y="903"/>
                    <a:pt x="482" y="861"/>
                    <a:pt x="496" y="801"/>
                  </a:cubicBezTo>
                  <a:cubicBezTo>
                    <a:pt x="528" y="745"/>
                    <a:pt x="570" y="699"/>
                    <a:pt x="602" y="639"/>
                  </a:cubicBezTo>
                  <a:cubicBezTo>
                    <a:pt x="644" y="597"/>
                    <a:pt x="690" y="569"/>
                    <a:pt x="746" y="523"/>
                  </a:cubicBezTo>
                  <a:cubicBezTo>
                    <a:pt x="792" y="495"/>
                    <a:pt x="834" y="481"/>
                    <a:pt x="880" y="463"/>
                  </a:cubicBezTo>
                  <a:cubicBezTo>
                    <a:pt x="922" y="449"/>
                    <a:pt x="968" y="435"/>
                    <a:pt x="1010" y="435"/>
                  </a:cubicBezTo>
                  <a:cubicBezTo>
                    <a:pt x="1056" y="435"/>
                    <a:pt x="1098" y="435"/>
                    <a:pt x="1143" y="449"/>
                  </a:cubicBezTo>
                  <a:cubicBezTo>
                    <a:pt x="1172" y="449"/>
                    <a:pt x="1217" y="463"/>
                    <a:pt x="1260" y="481"/>
                  </a:cubicBezTo>
                  <a:lnTo>
                    <a:pt x="1274" y="495"/>
                  </a:lnTo>
                  <a:lnTo>
                    <a:pt x="1611" y="200"/>
                  </a:lnTo>
                  <a:cubicBezTo>
                    <a:pt x="1611" y="185"/>
                    <a:pt x="1597" y="185"/>
                    <a:pt x="1583" y="171"/>
                  </a:cubicBezTo>
                  <a:cubicBezTo>
                    <a:pt x="1495" y="112"/>
                    <a:pt x="1393" y="55"/>
                    <a:pt x="1274" y="24"/>
                  </a:cubicBezTo>
                  <a:cubicBezTo>
                    <a:pt x="1214" y="7"/>
                    <a:pt x="1149" y="0"/>
                    <a:pt x="1082"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6" name="Google Shape;7472;p83">
              <a:extLst>
                <a:ext uri="{FF2B5EF4-FFF2-40B4-BE49-F238E27FC236}">
                  <a16:creationId xmlns:a16="http://schemas.microsoft.com/office/drawing/2014/main" id="{9660BAC0-0D94-CCC0-09DA-6E0D201B2AB9}"/>
                </a:ext>
              </a:extLst>
            </p:cNvPr>
            <p:cNvSpPr/>
            <p:nvPr/>
          </p:nvSpPr>
          <p:spPr>
            <a:xfrm>
              <a:off x="2713876" y="2510703"/>
              <a:ext cx="201882" cy="183864"/>
            </a:xfrm>
            <a:custGeom>
              <a:avLst/>
              <a:gdLst/>
              <a:ahLst/>
              <a:cxnLst/>
              <a:rect l="l" t="t" r="r" b="b"/>
              <a:pathLst>
                <a:path w="2140" h="1949" extrusionOk="0">
                  <a:moveTo>
                    <a:pt x="1773" y="0"/>
                  </a:moveTo>
                  <a:cubicBezTo>
                    <a:pt x="1745" y="14"/>
                    <a:pt x="1700" y="28"/>
                    <a:pt x="1671" y="74"/>
                  </a:cubicBezTo>
                  <a:cubicBezTo>
                    <a:pt x="1626" y="102"/>
                    <a:pt x="1598" y="144"/>
                    <a:pt x="1569" y="204"/>
                  </a:cubicBezTo>
                  <a:cubicBezTo>
                    <a:pt x="1538" y="250"/>
                    <a:pt x="1524" y="306"/>
                    <a:pt x="1496" y="380"/>
                  </a:cubicBezTo>
                  <a:cubicBezTo>
                    <a:pt x="1450" y="454"/>
                    <a:pt x="1436" y="528"/>
                    <a:pt x="1422" y="602"/>
                  </a:cubicBezTo>
                  <a:cubicBezTo>
                    <a:pt x="1376" y="570"/>
                    <a:pt x="1334" y="528"/>
                    <a:pt x="1260" y="468"/>
                  </a:cubicBezTo>
                  <a:cubicBezTo>
                    <a:pt x="1158" y="380"/>
                    <a:pt x="1056" y="306"/>
                    <a:pt x="954" y="250"/>
                  </a:cubicBezTo>
                  <a:cubicBezTo>
                    <a:pt x="894" y="204"/>
                    <a:pt x="848" y="176"/>
                    <a:pt x="792" y="162"/>
                  </a:cubicBezTo>
                  <a:cubicBezTo>
                    <a:pt x="732" y="130"/>
                    <a:pt x="672" y="116"/>
                    <a:pt x="630" y="102"/>
                  </a:cubicBezTo>
                  <a:lnTo>
                    <a:pt x="483" y="102"/>
                  </a:lnTo>
                  <a:cubicBezTo>
                    <a:pt x="440" y="116"/>
                    <a:pt x="395" y="144"/>
                    <a:pt x="352" y="190"/>
                  </a:cubicBezTo>
                  <a:cubicBezTo>
                    <a:pt x="321" y="218"/>
                    <a:pt x="307" y="264"/>
                    <a:pt x="293" y="292"/>
                  </a:cubicBezTo>
                  <a:cubicBezTo>
                    <a:pt x="293" y="338"/>
                    <a:pt x="293" y="380"/>
                    <a:pt x="307" y="426"/>
                  </a:cubicBezTo>
                  <a:cubicBezTo>
                    <a:pt x="338" y="482"/>
                    <a:pt x="381" y="542"/>
                    <a:pt x="454" y="616"/>
                  </a:cubicBezTo>
                  <a:cubicBezTo>
                    <a:pt x="454" y="616"/>
                    <a:pt x="440" y="602"/>
                    <a:pt x="426" y="602"/>
                  </a:cubicBezTo>
                  <a:cubicBezTo>
                    <a:pt x="366" y="584"/>
                    <a:pt x="321" y="584"/>
                    <a:pt x="264" y="584"/>
                  </a:cubicBezTo>
                  <a:cubicBezTo>
                    <a:pt x="205" y="584"/>
                    <a:pt x="162" y="584"/>
                    <a:pt x="117" y="616"/>
                  </a:cubicBezTo>
                  <a:cubicBezTo>
                    <a:pt x="43" y="658"/>
                    <a:pt x="1" y="746"/>
                    <a:pt x="43" y="834"/>
                  </a:cubicBezTo>
                  <a:cubicBezTo>
                    <a:pt x="57" y="894"/>
                    <a:pt x="117" y="953"/>
                    <a:pt x="176" y="982"/>
                  </a:cubicBezTo>
                  <a:cubicBezTo>
                    <a:pt x="250" y="1041"/>
                    <a:pt x="338" y="1070"/>
                    <a:pt x="409" y="1112"/>
                  </a:cubicBezTo>
                  <a:cubicBezTo>
                    <a:pt x="468" y="1129"/>
                    <a:pt x="528" y="1157"/>
                    <a:pt x="602" y="1186"/>
                  </a:cubicBezTo>
                  <a:cubicBezTo>
                    <a:pt x="528" y="1186"/>
                    <a:pt x="454" y="1186"/>
                    <a:pt x="381" y="1200"/>
                  </a:cubicBezTo>
                  <a:cubicBezTo>
                    <a:pt x="293" y="1217"/>
                    <a:pt x="205" y="1231"/>
                    <a:pt x="131" y="1288"/>
                  </a:cubicBezTo>
                  <a:cubicBezTo>
                    <a:pt x="103" y="1319"/>
                    <a:pt x="74" y="1347"/>
                    <a:pt x="74" y="1393"/>
                  </a:cubicBezTo>
                  <a:cubicBezTo>
                    <a:pt x="57" y="1421"/>
                    <a:pt x="74" y="1463"/>
                    <a:pt x="89" y="1509"/>
                  </a:cubicBezTo>
                  <a:cubicBezTo>
                    <a:pt x="103" y="1537"/>
                    <a:pt x="117" y="1551"/>
                    <a:pt x="131" y="1569"/>
                  </a:cubicBezTo>
                  <a:cubicBezTo>
                    <a:pt x="145" y="1597"/>
                    <a:pt x="176" y="1611"/>
                    <a:pt x="191" y="1625"/>
                  </a:cubicBezTo>
                  <a:cubicBezTo>
                    <a:pt x="250" y="1657"/>
                    <a:pt x="321" y="1657"/>
                    <a:pt x="381" y="1671"/>
                  </a:cubicBezTo>
                  <a:cubicBezTo>
                    <a:pt x="454" y="1685"/>
                    <a:pt x="528" y="1685"/>
                    <a:pt x="602" y="1685"/>
                  </a:cubicBezTo>
                  <a:lnTo>
                    <a:pt x="630" y="1685"/>
                  </a:lnTo>
                  <a:cubicBezTo>
                    <a:pt x="672" y="1685"/>
                    <a:pt x="718" y="1685"/>
                    <a:pt x="760" y="1699"/>
                  </a:cubicBezTo>
                  <a:cubicBezTo>
                    <a:pt x="792" y="1699"/>
                    <a:pt x="820" y="1699"/>
                    <a:pt x="866" y="1713"/>
                  </a:cubicBezTo>
                  <a:lnTo>
                    <a:pt x="880" y="1713"/>
                  </a:lnTo>
                  <a:cubicBezTo>
                    <a:pt x="922" y="1727"/>
                    <a:pt x="982" y="1727"/>
                    <a:pt x="1024" y="1745"/>
                  </a:cubicBezTo>
                  <a:cubicBezTo>
                    <a:pt x="1144" y="1773"/>
                    <a:pt x="1232" y="1801"/>
                    <a:pt x="1320" y="1833"/>
                  </a:cubicBezTo>
                  <a:cubicBezTo>
                    <a:pt x="1394" y="1861"/>
                    <a:pt x="1464" y="1903"/>
                    <a:pt x="1524" y="1949"/>
                  </a:cubicBezTo>
                  <a:lnTo>
                    <a:pt x="1552" y="1949"/>
                  </a:lnTo>
                  <a:cubicBezTo>
                    <a:pt x="1569" y="1949"/>
                    <a:pt x="1584" y="1935"/>
                    <a:pt x="1598" y="1921"/>
                  </a:cubicBezTo>
                  <a:cubicBezTo>
                    <a:pt x="1598" y="1903"/>
                    <a:pt x="1612" y="1889"/>
                    <a:pt x="1598" y="1875"/>
                  </a:cubicBezTo>
                  <a:cubicBezTo>
                    <a:pt x="1728" y="1861"/>
                    <a:pt x="1875" y="1773"/>
                    <a:pt x="1977" y="1639"/>
                  </a:cubicBezTo>
                  <a:cubicBezTo>
                    <a:pt x="2065" y="1551"/>
                    <a:pt x="2111" y="1449"/>
                    <a:pt x="2125" y="1361"/>
                  </a:cubicBezTo>
                  <a:cubicBezTo>
                    <a:pt x="2139" y="1259"/>
                    <a:pt x="2111" y="1172"/>
                    <a:pt x="2097" y="1084"/>
                  </a:cubicBezTo>
                  <a:cubicBezTo>
                    <a:pt x="2079" y="1041"/>
                    <a:pt x="2065" y="996"/>
                    <a:pt x="2065" y="953"/>
                  </a:cubicBezTo>
                  <a:cubicBezTo>
                    <a:pt x="2051" y="866"/>
                    <a:pt x="2065" y="760"/>
                    <a:pt x="2065" y="672"/>
                  </a:cubicBezTo>
                  <a:cubicBezTo>
                    <a:pt x="2079" y="570"/>
                    <a:pt x="2079" y="482"/>
                    <a:pt x="2079" y="380"/>
                  </a:cubicBezTo>
                  <a:cubicBezTo>
                    <a:pt x="2065" y="306"/>
                    <a:pt x="2037" y="218"/>
                    <a:pt x="2009" y="144"/>
                  </a:cubicBezTo>
                  <a:cubicBezTo>
                    <a:pt x="1977" y="88"/>
                    <a:pt x="1949" y="42"/>
                    <a:pt x="1904" y="14"/>
                  </a:cubicBezTo>
                  <a:cubicBezTo>
                    <a:pt x="1875" y="0"/>
                    <a:pt x="1861" y="0"/>
                    <a:pt x="1833" y="0"/>
                  </a:cubicBezTo>
                  <a:close/>
                </a:path>
              </a:pathLst>
            </a:custGeom>
            <a:solidFill>
              <a:srgbClr val="FFCCA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7" name="Google Shape;7473;p83">
              <a:extLst>
                <a:ext uri="{FF2B5EF4-FFF2-40B4-BE49-F238E27FC236}">
                  <a16:creationId xmlns:a16="http://schemas.microsoft.com/office/drawing/2014/main" id="{5380C13B-D3A8-2200-7519-F963FAF9C18E}"/>
                </a:ext>
              </a:extLst>
            </p:cNvPr>
            <p:cNvSpPr/>
            <p:nvPr/>
          </p:nvSpPr>
          <p:spPr>
            <a:xfrm>
              <a:off x="3922058" y="3186632"/>
              <a:ext cx="171694" cy="204807"/>
            </a:xfrm>
            <a:custGeom>
              <a:avLst/>
              <a:gdLst/>
              <a:ahLst/>
              <a:cxnLst/>
              <a:rect l="l" t="t" r="r" b="b"/>
              <a:pathLst>
                <a:path w="1820" h="2171" extrusionOk="0">
                  <a:moveTo>
                    <a:pt x="514" y="0"/>
                  </a:moveTo>
                  <a:cubicBezTo>
                    <a:pt x="472" y="0"/>
                    <a:pt x="427" y="0"/>
                    <a:pt x="384" y="14"/>
                  </a:cubicBezTo>
                  <a:cubicBezTo>
                    <a:pt x="339" y="32"/>
                    <a:pt x="282" y="46"/>
                    <a:pt x="237" y="74"/>
                  </a:cubicBezTo>
                  <a:cubicBezTo>
                    <a:pt x="194" y="102"/>
                    <a:pt x="163" y="148"/>
                    <a:pt x="121" y="190"/>
                  </a:cubicBezTo>
                  <a:cubicBezTo>
                    <a:pt x="89" y="250"/>
                    <a:pt x="61" y="310"/>
                    <a:pt x="33" y="384"/>
                  </a:cubicBezTo>
                  <a:cubicBezTo>
                    <a:pt x="18" y="454"/>
                    <a:pt x="1" y="528"/>
                    <a:pt x="1" y="616"/>
                  </a:cubicBezTo>
                  <a:cubicBezTo>
                    <a:pt x="1" y="690"/>
                    <a:pt x="18" y="764"/>
                    <a:pt x="33" y="852"/>
                  </a:cubicBezTo>
                  <a:cubicBezTo>
                    <a:pt x="47" y="940"/>
                    <a:pt x="75" y="1013"/>
                    <a:pt x="121" y="1101"/>
                  </a:cubicBezTo>
                  <a:lnTo>
                    <a:pt x="149" y="1130"/>
                  </a:lnTo>
                  <a:cubicBezTo>
                    <a:pt x="163" y="1130"/>
                    <a:pt x="163" y="1144"/>
                    <a:pt x="163" y="1158"/>
                  </a:cubicBezTo>
                  <a:cubicBezTo>
                    <a:pt x="177" y="1203"/>
                    <a:pt x="194" y="1246"/>
                    <a:pt x="208" y="1277"/>
                  </a:cubicBezTo>
                  <a:lnTo>
                    <a:pt x="237" y="1334"/>
                  </a:lnTo>
                  <a:cubicBezTo>
                    <a:pt x="265" y="1422"/>
                    <a:pt x="296" y="1509"/>
                    <a:pt x="325" y="1597"/>
                  </a:cubicBezTo>
                  <a:cubicBezTo>
                    <a:pt x="353" y="1643"/>
                    <a:pt x="384" y="1685"/>
                    <a:pt x="412" y="1731"/>
                  </a:cubicBezTo>
                  <a:cubicBezTo>
                    <a:pt x="441" y="1759"/>
                    <a:pt x="472" y="1791"/>
                    <a:pt x="514" y="1819"/>
                  </a:cubicBezTo>
                  <a:cubicBezTo>
                    <a:pt x="546" y="1819"/>
                    <a:pt x="574" y="1833"/>
                    <a:pt x="602" y="1833"/>
                  </a:cubicBezTo>
                  <a:cubicBezTo>
                    <a:pt x="616" y="1833"/>
                    <a:pt x="634" y="1833"/>
                    <a:pt x="648" y="1819"/>
                  </a:cubicBezTo>
                  <a:cubicBezTo>
                    <a:pt x="676" y="1819"/>
                    <a:pt x="704" y="1805"/>
                    <a:pt x="722" y="1791"/>
                  </a:cubicBezTo>
                  <a:cubicBezTo>
                    <a:pt x="750" y="1773"/>
                    <a:pt x="778" y="1759"/>
                    <a:pt x="792" y="1731"/>
                  </a:cubicBezTo>
                  <a:lnTo>
                    <a:pt x="810" y="1717"/>
                  </a:lnTo>
                  <a:cubicBezTo>
                    <a:pt x="824" y="1773"/>
                    <a:pt x="838" y="1819"/>
                    <a:pt x="852" y="1861"/>
                  </a:cubicBezTo>
                  <a:cubicBezTo>
                    <a:pt x="866" y="1921"/>
                    <a:pt x="898" y="1981"/>
                    <a:pt x="912" y="2023"/>
                  </a:cubicBezTo>
                  <a:cubicBezTo>
                    <a:pt x="926" y="2037"/>
                    <a:pt x="940" y="2069"/>
                    <a:pt x="954" y="2083"/>
                  </a:cubicBezTo>
                  <a:cubicBezTo>
                    <a:pt x="968" y="2097"/>
                    <a:pt x="986" y="2111"/>
                    <a:pt x="1014" y="2143"/>
                  </a:cubicBezTo>
                  <a:cubicBezTo>
                    <a:pt x="1028" y="2143"/>
                    <a:pt x="1042" y="2157"/>
                    <a:pt x="1074" y="2157"/>
                  </a:cubicBezTo>
                  <a:cubicBezTo>
                    <a:pt x="1074" y="2157"/>
                    <a:pt x="1088" y="2171"/>
                    <a:pt x="1102" y="2171"/>
                  </a:cubicBezTo>
                  <a:cubicBezTo>
                    <a:pt x="1116" y="2171"/>
                    <a:pt x="1130" y="2157"/>
                    <a:pt x="1144" y="2157"/>
                  </a:cubicBezTo>
                  <a:cubicBezTo>
                    <a:pt x="1176" y="2157"/>
                    <a:pt x="1190" y="2143"/>
                    <a:pt x="1204" y="2125"/>
                  </a:cubicBezTo>
                  <a:cubicBezTo>
                    <a:pt x="1218" y="2125"/>
                    <a:pt x="1250" y="2097"/>
                    <a:pt x="1264" y="2083"/>
                  </a:cubicBezTo>
                  <a:cubicBezTo>
                    <a:pt x="1278" y="2055"/>
                    <a:pt x="1306" y="2009"/>
                    <a:pt x="1306" y="1967"/>
                  </a:cubicBezTo>
                  <a:cubicBezTo>
                    <a:pt x="1338" y="1967"/>
                    <a:pt x="1352" y="1949"/>
                    <a:pt x="1380" y="1935"/>
                  </a:cubicBezTo>
                  <a:cubicBezTo>
                    <a:pt x="1394" y="1935"/>
                    <a:pt x="1408" y="1921"/>
                    <a:pt x="1440" y="1907"/>
                  </a:cubicBezTo>
                  <a:cubicBezTo>
                    <a:pt x="1468" y="1879"/>
                    <a:pt x="1496" y="1833"/>
                    <a:pt x="1513" y="1791"/>
                  </a:cubicBezTo>
                  <a:cubicBezTo>
                    <a:pt x="1542" y="1745"/>
                    <a:pt x="1556" y="1703"/>
                    <a:pt x="1556" y="1643"/>
                  </a:cubicBezTo>
                  <a:cubicBezTo>
                    <a:pt x="1570" y="1643"/>
                    <a:pt x="1570" y="1643"/>
                    <a:pt x="1584" y="1629"/>
                  </a:cubicBezTo>
                  <a:cubicBezTo>
                    <a:pt x="1630" y="1597"/>
                    <a:pt x="1672" y="1541"/>
                    <a:pt x="1717" y="1495"/>
                  </a:cubicBezTo>
                  <a:cubicBezTo>
                    <a:pt x="1746" y="1453"/>
                    <a:pt x="1777" y="1393"/>
                    <a:pt x="1791" y="1334"/>
                  </a:cubicBezTo>
                  <a:cubicBezTo>
                    <a:pt x="1819" y="1246"/>
                    <a:pt x="1819" y="1130"/>
                    <a:pt x="1791" y="1013"/>
                  </a:cubicBezTo>
                  <a:cubicBezTo>
                    <a:pt x="1760" y="911"/>
                    <a:pt x="1703" y="806"/>
                    <a:pt x="1630" y="704"/>
                  </a:cubicBezTo>
                  <a:cubicBezTo>
                    <a:pt x="1556" y="602"/>
                    <a:pt x="1468" y="500"/>
                    <a:pt x="1366" y="412"/>
                  </a:cubicBezTo>
                  <a:cubicBezTo>
                    <a:pt x="1278" y="324"/>
                    <a:pt x="1176" y="250"/>
                    <a:pt x="1056" y="176"/>
                  </a:cubicBezTo>
                  <a:cubicBezTo>
                    <a:pt x="954" y="120"/>
                    <a:pt x="866" y="74"/>
                    <a:pt x="778" y="46"/>
                  </a:cubicBezTo>
                  <a:cubicBezTo>
                    <a:pt x="704" y="14"/>
                    <a:pt x="648" y="0"/>
                    <a:pt x="574" y="0"/>
                  </a:cubicBezTo>
                  <a:close/>
                </a:path>
              </a:pathLst>
            </a:custGeom>
            <a:solidFill>
              <a:srgbClr val="FFCCA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8" name="Google Shape;7474;p83">
              <a:extLst>
                <a:ext uri="{FF2B5EF4-FFF2-40B4-BE49-F238E27FC236}">
                  <a16:creationId xmlns:a16="http://schemas.microsoft.com/office/drawing/2014/main" id="{77C9A747-7AC4-5F9E-53B3-DB630DBA5ADF}"/>
                </a:ext>
              </a:extLst>
            </p:cNvPr>
            <p:cNvSpPr/>
            <p:nvPr/>
          </p:nvSpPr>
          <p:spPr>
            <a:xfrm>
              <a:off x="3980170" y="3286158"/>
              <a:ext cx="21037" cy="56886"/>
            </a:xfrm>
            <a:custGeom>
              <a:avLst/>
              <a:gdLst/>
              <a:ahLst/>
              <a:cxnLst/>
              <a:rect l="l" t="t" r="r" b="b"/>
              <a:pathLst>
                <a:path w="223" h="603" extrusionOk="0">
                  <a:moveTo>
                    <a:pt x="18" y="1"/>
                  </a:moveTo>
                  <a:cubicBezTo>
                    <a:pt x="0" y="1"/>
                    <a:pt x="0" y="15"/>
                    <a:pt x="0" y="32"/>
                  </a:cubicBezTo>
                  <a:cubicBezTo>
                    <a:pt x="18" y="46"/>
                    <a:pt x="32" y="60"/>
                    <a:pt x="46" y="89"/>
                  </a:cubicBezTo>
                  <a:cubicBezTo>
                    <a:pt x="60" y="120"/>
                    <a:pt x="88" y="162"/>
                    <a:pt x="106" y="208"/>
                  </a:cubicBezTo>
                  <a:cubicBezTo>
                    <a:pt x="120" y="236"/>
                    <a:pt x="134" y="279"/>
                    <a:pt x="148" y="324"/>
                  </a:cubicBezTo>
                  <a:cubicBezTo>
                    <a:pt x="162" y="352"/>
                    <a:pt x="162" y="367"/>
                    <a:pt x="162" y="398"/>
                  </a:cubicBezTo>
                  <a:cubicBezTo>
                    <a:pt x="176" y="440"/>
                    <a:pt x="176" y="472"/>
                    <a:pt x="176" y="500"/>
                  </a:cubicBezTo>
                  <a:lnTo>
                    <a:pt x="176" y="574"/>
                  </a:lnTo>
                  <a:cubicBezTo>
                    <a:pt x="162" y="588"/>
                    <a:pt x="176" y="602"/>
                    <a:pt x="194" y="602"/>
                  </a:cubicBezTo>
                  <a:cubicBezTo>
                    <a:pt x="208" y="602"/>
                    <a:pt x="208" y="602"/>
                    <a:pt x="222" y="588"/>
                  </a:cubicBezTo>
                  <a:lnTo>
                    <a:pt x="222" y="440"/>
                  </a:lnTo>
                  <a:cubicBezTo>
                    <a:pt x="208" y="384"/>
                    <a:pt x="208" y="338"/>
                    <a:pt x="176" y="279"/>
                  </a:cubicBezTo>
                  <a:cubicBezTo>
                    <a:pt x="162" y="236"/>
                    <a:pt x="148" y="177"/>
                    <a:pt x="120" y="134"/>
                  </a:cubicBezTo>
                  <a:cubicBezTo>
                    <a:pt x="88" y="89"/>
                    <a:pt x="74" y="46"/>
                    <a:pt x="32" y="1"/>
                  </a:cubicBezTo>
                  <a:close/>
                </a:path>
              </a:pathLst>
            </a:custGeom>
            <a:solidFill>
              <a:srgbClr val="C39C8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9" name="Google Shape;7475;p83">
              <a:extLst>
                <a:ext uri="{FF2B5EF4-FFF2-40B4-BE49-F238E27FC236}">
                  <a16:creationId xmlns:a16="http://schemas.microsoft.com/office/drawing/2014/main" id="{FF2147AF-09DC-72DF-C402-D92DFC93BFEF}"/>
                </a:ext>
              </a:extLst>
            </p:cNvPr>
            <p:cNvSpPr/>
            <p:nvPr/>
          </p:nvSpPr>
          <p:spPr>
            <a:xfrm>
              <a:off x="4025924" y="3291818"/>
              <a:ext cx="22358" cy="73395"/>
            </a:xfrm>
            <a:custGeom>
              <a:avLst/>
              <a:gdLst/>
              <a:ahLst/>
              <a:cxnLst/>
              <a:rect l="l" t="t" r="r" b="b"/>
              <a:pathLst>
                <a:path w="237" h="778" extrusionOk="0">
                  <a:moveTo>
                    <a:pt x="15" y="0"/>
                  </a:moveTo>
                  <a:lnTo>
                    <a:pt x="1" y="15"/>
                  </a:lnTo>
                  <a:lnTo>
                    <a:pt x="1" y="43"/>
                  </a:lnTo>
                  <a:cubicBezTo>
                    <a:pt x="29" y="102"/>
                    <a:pt x="61" y="162"/>
                    <a:pt x="89" y="219"/>
                  </a:cubicBezTo>
                  <a:cubicBezTo>
                    <a:pt x="117" y="278"/>
                    <a:pt x="149" y="352"/>
                    <a:pt x="163" y="426"/>
                  </a:cubicBezTo>
                  <a:lnTo>
                    <a:pt x="163" y="412"/>
                  </a:lnTo>
                  <a:cubicBezTo>
                    <a:pt x="191" y="528"/>
                    <a:pt x="205" y="630"/>
                    <a:pt x="205" y="746"/>
                  </a:cubicBezTo>
                  <a:lnTo>
                    <a:pt x="205" y="764"/>
                  </a:lnTo>
                  <a:lnTo>
                    <a:pt x="219" y="778"/>
                  </a:lnTo>
                  <a:cubicBezTo>
                    <a:pt x="237" y="778"/>
                    <a:pt x="237" y="764"/>
                    <a:pt x="237" y="764"/>
                  </a:cubicBezTo>
                  <a:lnTo>
                    <a:pt x="237" y="570"/>
                  </a:lnTo>
                  <a:cubicBezTo>
                    <a:pt x="219" y="514"/>
                    <a:pt x="205" y="440"/>
                    <a:pt x="191" y="380"/>
                  </a:cubicBezTo>
                  <a:cubicBezTo>
                    <a:pt x="163" y="250"/>
                    <a:pt x="117" y="131"/>
                    <a:pt x="43" y="15"/>
                  </a:cubicBezTo>
                  <a:lnTo>
                    <a:pt x="29" y="0"/>
                  </a:lnTo>
                  <a:close/>
                </a:path>
              </a:pathLst>
            </a:custGeom>
            <a:solidFill>
              <a:srgbClr val="C39C8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0" name="Google Shape;7476;p83">
              <a:extLst>
                <a:ext uri="{FF2B5EF4-FFF2-40B4-BE49-F238E27FC236}">
                  <a16:creationId xmlns:a16="http://schemas.microsoft.com/office/drawing/2014/main" id="{D9C400ED-E39A-5479-D955-7D01924212E9}"/>
                </a:ext>
              </a:extLst>
            </p:cNvPr>
            <p:cNvSpPr/>
            <p:nvPr/>
          </p:nvSpPr>
          <p:spPr>
            <a:xfrm>
              <a:off x="4050829" y="3276535"/>
              <a:ext cx="20660" cy="59527"/>
            </a:xfrm>
            <a:custGeom>
              <a:avLst/>
              <a:gdLst/>
              <a:ahLst/>
              <a:cxnLst/>
              <a:rect l="l" t="t" r="r" b="b"/>
              <a:pathLst>
                <a:path w="219" h="631" extrusionOk="0">
                  <a:moveTo>
                    <a:pt x="1" y="1"/>
                  </a:moveTo>
                  <a:lnTo>
                    <a:pt x="1" y="15"/>
                  </a:lnTo>
                  <a:cubicBezTo>
                    <a:pt x="1" y="29"/>
                    <a:pt x="15" y="29"/>
                    <a:pt x="15" y="46"/>
                  </a:cubicBezTo>
                  <a:cubicBezTo>
                    <a:pt x="75" y="134"/>
                    <a:pt x="103" y="236"/>
                    <a:pt x="131" y="338"/>
                  </a:cubicBezTo>
                  <a:cubicBezTo>
                    <a:pt x="148" y="381"/>
                    <a:pt x="163" y="426"/>
                    <a:pt x="163" y="469"/>
                  </a:cubicBezTo>
                  <a:cubicBezTo>
                    <a:pt x="177" y="514"/>
                    <a:pt x="177" y="574"/>
                    <a:pt x="177" y="616"/>
                  </a:cubicBezTo>
                  <a:lnTo>
                    <a:pt x="191" y="630"/>
                  </a:lnTo>
                  <a:lnTo>
                    <a:pt x="219" y="630"/>
                  </a:lnTo>
                  <a:lnTo>
                    <a:pt x="219" y="616"/>
                  </a:lnTo>
                  <a:cubicBezTo>
                    <a:pt x="219" y="556"/>
                    <a:pt x="205" y="514"/>
                    <a:pt x="205" y="454"/>
                  </a:cubicBezTo>
                  <a:cubicBezTo>
                    <a:pt x="191" y="398"/>
                    <a:pt x="177" y="352"/>
                    <a:pt x="163" y="293"/>
                  </a:cubicBezTo>
                  <a:cubicBezTo>
                    <a:pt x="131" y="191"/>
                    <a:pt x="89" y="89"/>
                    <a:pt x="29" y="1"/>
                  </a:cubicBezTo>
                  <a:close/>
                </a:path>
              </a:pathLst>
            </a:custGeom>
            <a:solidFill>
              <a:srgbClr val="C39C8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1" name="Google Shape;7477;p83">
              <a:extLst>
                <a:ext uri="{FF2B5EF4-FFF2-40B4-BE49-F238E27FC236}">
                  <a16:creationId xmlns:a16="http://schemas.microsoft.com/office/drawing/2014/main" id="{2E76A04B-9425-B244-F53D-CF55319B74C0}"/>
                </a:ext>
              </a:extLst>
            </p:cNvPr>
            <p:cNvSpPr/>
            <p:nvPr/>
          </p:nvSpPr>
          <p:spPr>
            <a:xfrm>
              <a:off x="2774629" y="2625512"/>
              <a:ext cx="27641" cy="8396"/>
            </a:xfrm>
            <a:custGeom>
              <a:avLst/>
              <a:gdLst/>
              <a:ahLst/>
              <a:cxnLst/>
              <a:rect l="l" t="t" r="r" b="b"/>
              <a:pathLst>
                <a:path w="293" h="89" extrusionOk="0">
                  <a:moveTo>
                    <a:pt x="14" y="0"/>
                  </a:moveTo>
                  <a:lnTo>
                    <a:pt x="0" y="14"/>
                  </a:lnTo>
                  <a:lnTo>
                    <a:pt x="14" y="14"/>
                  </a:lnTo>
                  <a:lnTo>
                    <a:pt x="14" y="28"/>
                  </a:lnTo>
                  <a:cubicBezTo>
                    <a:pt x="60" y="28"/>
                    <a:pt x="88" y="42"/>
                    <a:pt x="134" y="42"/>
                  </a:cubicBezTo>
                  <a:cubicBezTo>
                    <a:pt x="162" y="57"/>
                    <a:pt x="204" y="57"/>
                    <a:pt x="250" y="71"/>
                  </a:cubicBezTo>
                  <a:lnTo>
                    <a:pt x="236" y="71"/>
                  </a:lnTo>
                  <a:cubicBezTo>
                    <a:pt x="250" y="71"/>
                    <a:pt x="250" y="88"/>
                    <a:pt x="264" y="88"/>
                  </a:cubicBezTo>
                  <a:lnTo>
                    <a:pt x="278" y="88"/>
                  </a:lnTo>
                  <a:lnTo>
                    <a:pt x="278" y="71"/>
                  </a:lnTo>
                  <a:lnTo>
                    <a:pt x="292" y="71"/>
                  </a:lnTo>
                  <a:lnTo>
                    <a:pt x="278" y="57"/>
                  </a:lnTo>
                  <a:cubicBezTo>
                    <a:pt x="236" y="42"/>
                    <a:pt x="204" y="28"/>
                    <a:pt x="162" y="14"/>
                  </a:cubicBezTo>
                  <a:cubicBezTo>
                    <a:pt x="116" y="0"/>
                    <a:pt x="74" y="0"/>
                    <a:pt x="28" y="0"/>
                  </a:cubicBezTo>
                  <a:close/>
                </a:path>
              </a:pathLst>
            </a:custGeom>
            <a:solidFill>
              <a:srgbClr val="C39C8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2" name="Google Shape;7478;p83">
              <a:extLst>
                <a:ext uri="{FF2B5EF4-FFF2-40B4-BE49-F238E27FC236}">
                  <a16:creationId xmlns:a16="http://schemas.microsoft.com/office/drawing/2014/main" id="{8FABBC81-5B72-C20D-0933-FC055EE981B6}"/>
                </a:ext>
              </a:extLst>
            </p:cNvPr>
            <p:cNvSpPr/>
            <p:nvPr/>
          </p:nvSpPr>
          <p:spPr>
            <a:xfrm>
              <a:off x="2760667" y="2567400"/>
              <a:ext cx="48584" cy="26320"/>
            </a:xfrm>
            <a:custGeom>
              <a:avLst/>
              <a:gdLst/>
              <a:ahLst/>
              <a:cxnLst/>
              <a:rect l="l" t="t" r="r" b="b"/>
              <a:pathLst>
                <a:path w="515" h="279" extrusionOk="0">
                  <a:moveTo>
                    <a:pt x="18" y="1"/>
                  </a:moveTo>
                  <a:cubicBezTo>
                    <a:pt x="1" y="1"/>
                    <a:pt x="1" y="1"/>
                    <a:pt x="1" y="15"/>
                  </a:cubicBezTo>
                  <a:cubicBezTo>
                    <a:pt x="1" y="15"/>
                    <a:pt x="1" y="29"/>
                    <a:pt x="18" y="29"/>
                  </a:cubicBezTo>
                  <a:cubicBezTo>
                    <a:pt x="32" y="43"/>
                    <a:pt x="60" y="43"/>
                    <a:pt x="74" y="57"/>
                  </a:cubicBezTo>
                  <a:cubicBezTo>
                    <a:pt x="148" y="71"/>
                    <a:pt x="222" y="117"/>
                    <a:pt x="282" y="145"/>
                  </a:cubicBezTo>
                  <a:cubicBezTo>
                    <a:pt x="352" y="191"/>
                    <a:pt x="412" y="233"/>
                    <a:pt x="486" y="279"/>
                  </a:cubicBezTo>
                  <a:cubicBezTo>
                    <a:pt x="486" y="279"/>
                    <a:pt x="500" y="279"/>
                    <a:pt x="500" y="265"/>
                  </a:cubicBezTo>
                  <a:cubicBezTo>
                    <a:pt x="514" y="265"/>
                    <a:pt x="514" y="265"/>
                    <a:pt x="514" y="247"/>
                  </a:cubicBezTo>
                  <a:lnTo>
                    <a:pt x="500" y="233"/>
                  </a:lnTo>
                  <a:cubicBezTo>
                    <a:pt x="426" y="191"/>
                    <a:pt x="352" y="131"/>
                    <a:pt x="264" y="103"/>
                  </a:cubicBezTo>
                  <a:cubicBezTo>
                    <a:pt x="194" y="57"/>
                    <a:pt x="106" y="29"/>
                    <a:pt x="18" y="1"/>
                  </a:cubicBezTo>
                  <a:close/>
                </a:path>
              </a:pathLst>
            </a:custGeom>
            <a:solidFill>
              <a:srgbClr val="C39C8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3" name="Google Shape;7479;p83">
              <a:extLst>
                <a:ext uri="{FF2B5EF4-FFF2-40B4-BE49-F238E27FC236}">
                  <a16:creationId xmlns:a16="http://schemas.microsoft.com/office/drawing/2014/main" id="{59D4927D-558C-4429-E342-54D55E9ACFD8}"/>
                </a:ext>
              </a:extLst>
            </p:cNvPr>
            <p:cNvSpPr/>
            <p:nvPr/>
          </p:nvSpPr>
          <p:spPr>
            <a:xfrm>
              <a:off x="2835382" y="2607210"/>
              <a:ext cx="468952" cy="525743"/>
            </a:xfrm>
            <a:custGeom>
              <a:avLst/>
              <a:gdLst/>
              <a:ahLst/>
              <a:cxnLst/>
              <a:rect l="l" t="t" r="r" b="b"/>
              <a:pathLst>
                <a:path w="4971" h="5573" extrusionOk="0">
                  <a:moveTo>
                    <a:pt x="823" y="1"/>
                  </a:moveTo>
                  <a:lnTo>
                    <a:pt x="809" y="18"/>
                  </a:lnTo>
                  <a:cubicBezTo>
                    <a:pt x="721" y="47"/>
                    <a:pt x="633" y="89"/>
                    <a:pt x="528" y="149"/>
                  </a:cubicBezTo>
                  <a:cubicBezTo>
                    <a:pt x="440" y="208"/>
                    <a:pt x="369" y="282"/>
                    <a:pt x="281" y="384"/>
                  </a:cubicBezTo>
                  <a:cubicBezTo>
                    <a:pt x="208" y="458"/>
                    <a:pt x="148" y="560"/>
                    <a:pt x="88" y="648"/>
                  </a:cubicBezTo>
                  <a:cubicBezTo>
                    <a:pt x="46" y="750"/>
                    <a:pt x="18" y="852"/>
                    <a:pt x="0" y="954"/>
                  </a:cubicBezTo>
                  <a:lnTo>
                    <a:pt x="0" y="968"/>
                  </a:lnTo>
                  <a:lnTo>
                    <a:pt x="0" y="986"/>
                  </a:lnTo>
                  <a:cubicBezTo>
                    <a:pt x="0" y="1000"/>
                    <a:pt x="0" y="1014"/>
                    <a:pt x="18" y="1014"/>
                  </a:cubicBezTo>
                  <a:lnTo>
                    <a:pt x="46" y="1042"/>
                  </a:lnTo>
                  <a:lnTo>
                    <a:pt x="46" y="1056"/>
                  </a:lnTo>
                  <a:cubicBezTo>
                    <a:pt x="369" y="1320"/>
                    <a:pt x="633" y="1643"/>
                    <a:pt x="879" y="1935"/>
                  </a:cubicBezTo>
                  <a:cubicBezTo>
                    <a:pt x="1143" y="2259"/>
                    <a:pt x="1407" y="2583"/>
                    <a:pt x="1643" y="2889"/>
                  </a:cubicBezTo>
                  <a:lnTo>
                    <a:pt x="1703" y="2963"/>
                  </a:lnTo>
                  <a:lnTo>
                    <a:pt x="1731" y="3008"/>
                  </a:lnTo>
                  <a:lnTo>
                    <a:pt x="1745" y="3036"/>
                  </a:lnTo>
                  <a:lnTo>
                    <a:pt x="1776" y="3065"/>
                  </a:lnTo>
                  <a:cubicBezTo>
                    <a:pt x="1776" y="3065"/>
                    <a:pt x="1790" y="3065"/>
                    <a:pt x="1790" y="3079"/>
                  </a:cubicBezTo>
                  <a:cubicBezTo>
                    <a:pt x="1805" y="3096"/>
                    <a:pt x="1819" y="3110"/>
                    <a:pt x="1833" y="3138"/>
                  </a:cubicBezTo>
                  <a:cubicBezTo>
                    <a:pt x="1952" y="3286"/>
                    <a:pt x="2068" y="3462"/>
                    <a:pt x="2184" y="3624"/>
                  </a:cubicBezTo>
                  <a:cubicBezTo>
                    <a:pt x="2420" y="3958"/>
                    <a:pt x="2638" y="4296"/>
                    <a:pt x="2846" y="4633"/>
                  </a:cubicBezTo>
                  <a:cubicBezTo>
                    <a:pt x="2962" y="4823"/>
                    <a:pt x="3064" y="5013"/>
                    <a:pt x="3183" y="5207"/>
                  </a:cubicBezTo>
                  <a:cubicBezTo>
                    <a:pt x="3183" y="5221"/>
                    <a:pt x="3197" y="5221"/>
                    <a:pt x="3226" y="5221"/>
                  </a:cubicBezTo>
                  <a:lnTo>
                    <a:pt x="3240" y="5221"/>
                  </a:lnTo>
                  <a:lnTo>
                    <a:pt x="3254" y="5207"/>
                  </a:lnTo>
                  <a:cubicBezTo>
                    <a:pt x="3299" y="5295"/>
                    <a:pt x="3328" y="5365"/>
                    <a:pt x="3359" y="5425"/>
                  </a:cubicBezTo>
                  <a:cubicBezTo>
                    <a:pt x="3373" y="5471"/>
                    <a:pt x="3387" y="5499"/>
                    <a:pt x="3401" y="5541"/>
                  </a:cubicBezTo>
                  <a:cubicBezTo>
                    <a:pt x="3416" y="5559"/>
                    <a:pt x="3416" y="5559"/>
                    <a:pt x="3430" y="5573"/>
                  </a:cubicBezTo>
                  <a:lnTo>
                    <a:pt x="3475" y="5573"/>
                  </a:lnTo>
                  <a:cubicBezTo>
                    <a:pt x="3489" y="5573"/>
                    <a:pt x="3489" y="5559"/>
                    <a:pt x="3503" y="5541"/>
                  </a:cubicBezTo>
                  <a:lnTo>
                    <a:pt x="3503" y="5513"/>
                  </a:lnTo>
                  <a:cubicBezTo>
                    <a:pt x="3461" y="5383"/>
                    <a:pt x="3401" y="5263"/>
                    <a:pt x="3328" y="5133"/>
                  </a:cubicBezTo>
                  <a:lnTo>
                    <a:pt x="3328" y="5133"/>
                  </a:lnTo>
                  <a:cubicBezTo>
                    <a:pt x="3359" y="5147"/>
                    <a:pt x="3401" y="5147"/>
                    <a:pt x="3430" y="5147"/>
                  </a:cubicBezTo>
                  <a:cubicBezTo>
                    <a:pt x="3518" y="5147"/>
                    <a:pt x="3605" y="5133"/>
                    <a:pt x="3693" y="5119"/>
                  </a:cubicBezTo>
                  <a:cubicBezTo>
                    <a:pt x="3841" y="5073"/>
                    <a:pt x="3975" y="5013"/>
                    <a:pt x="4105" y="4943"/>
                  </a:cubicBezTo>
                  <a:cubicBezTo>
                    <a:pt x="4239" y="4869"/>
                    <a:pt x="4369" y="4767"/>
                    <a:pt x="4471" y="4662"/>
                  </a:cubicBezTo>
                  <a:cubicBezTo>
                    <a:pt x="4590" y="4545"/>
                    <a:pt x="4678" y="4415"/>
                    <a:pt x="4735" y="4296"/>
                  </a:cubicBezTo>
                  <a:cubicBezTo>
                    <a:pt x="4794" y="4194"/>
                    <a:pt x="4823" y="4106"/>
                    <a:pt x="4837" y="4018"/>
                  </a:cubicBezTo>
                  <a:lnTo>
                    <a:pt x="4868" y="4064"/>
                  </a:lnTo>
                  <a:cubicBezTo>
                    <a:pt x="4882" y="4078"/>
                    <a:pt x="4896" y="4092"/>
                    <a:pt x="4910" y="4092"/>
                  </a:cubicBezTo>
                  <a:cubicBezTo>
                    <a:pt x="4925" y="4092"/>
                    <a:pt x="4925" y="4092"/>
                    <a:pt x="4942" y="4078"/>
                  </a:cubicBezTo>
                  <a:cubicBezTo>
                    <a:pt x="4956" y="4078"/>
                    <a:pt x="4956" y="4064"/>
                    <a:pt x="4956" y="4046"/>
                  </a:cubicBezTo>
                  <a:cubicBezTo>
                    <a:pt x="4970" y="4032"/>
                    <a:pt x="4970" y="4018"/>
                    <a:pt x="4956" y="4018"/>
                  </a:cubicBezTo>
                  <a:cubicBezTo>
                    <a:pt x="4925" y="3958"/>
                    <a:pt x="4896" y="3916"/>
                    <a:pt x="4854" y="3856"/>
                  </a:cubicBezTo>
                  <a:cubicBezTo>
                    <a:pt x="4854" y="3842"/>
                    <a:pt x="4854" y="3828"/>
                    <a:pt x="4837" y="3828"/>
                  </a:cubicBezTo>
                  <a:cubicBezTo>
                    <a:pt x="4678" y="3592"/>
                    <a:pt x="4517" y="3360"/>
                    <a:pt x="4327" y="3124"/>
                  </a:cubicBezTo>
                  <a:cubicBezTo>
                    <a:pt x="4091" y="2846"/>
                    <a:pt x="3841" y="2569"/>
                    <a:pt x="3563" y="2273"/>
                  </a:cubicBezTo>
                  <a:cubicBezTo>
                    <a:pt x="3064" y="1760"/>
                    <a:pt x="2494" y="1250"/>
                    <a:pt x="1864" y="750"/>
                  </a:cubicBezTo>
                  <a:cubicBezTo>
                    <a:pt x="1541" y="500"/>
                    <a:pt x="1217" y="251"/>
                    <a:pt x="865" y="18"/>
                  </a:cubicBezTo>
                  <a:cubicBezTo>
                    <a:pt x="865" y="1"/>
                    <a:pt x="851" y="1"/>
                    <a:pt x="851" y="1"/>
                  </a:cubicBezTo>
                  <a:cubicBezTo>
                    <a:pt x="837" y="1"/>
                    <a:pt x="837" y="1"/>
                    <a:pt x="837" y="18"/>
                  </a:cubicBezTo>
                  <a:lnTo>
                    <a:pt x="823"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4" name="Google Shape;7480;p83">
              <a:extLst>
                <a:ext uri="{FF2B5EF4-FFF2-40B4-BE49-F238E27FC236}">
                  <a16:creationId xmlns:a16="http://schemas.microsoft.com/office/drawing/2014/main" id="{64747F2C-C4FE-6734-7470-D9E448E1F134}"/>
                </a:ext>
              </a:extLst>
            </p:cNvPr>
            <p:cNvSpPr/>
            <p:nvPr/>
          </p:nvSpPr>
          <p:spPr>
            <a:xfrm>
              <a:off x="2957078" y="2954372"/>
              <a:ext cx="1021864" cy="571119"/>
            </a:xfrm>
            <a:custGeom>
              <a:avLst/>
              <a:gdLst/>
              <a:ahLst/>
              <a:cxnLst/>
              <a:rect l="l" t="t" r="r" b="b"/>
              <a:pathLst>
                <a:path w="10832" h="6054" extrusionOk="0">
                  <a:moveTo>
                    <a:pt x="3694" y="0"/>
                  </a:moveTo>
                  <a:cubicBezTo>
                    <a:pt x="3680" y="0"/>
                    <a:pt x="3680" y="0"/>
                    <a:pt x="3666" y="14"/>
                  </a:cubicBezTo>
                  <a:lnTo>
                    <a:pt x="3652" y="32"/>
                  </a:lnTo>
                  <a:cubicBezTo>
                    <a:pt x="3139" y="264"/>
                    <a:pt x="2625" y="630"/>
                    <a:pt x="2126" y="1129"/>
                  </a:cubicBezTo>
                  <a:cubicBezTo>
                    <a:pt x="1658" y="1597"/>
                    <a:pt x="1232" y="2142"/>
                    <a:pt x="866" y="2740"/>
                  </a:cubicBezTo>
                  <a:cubicBezTo>
                    <a:pt x="690" y="3036"/>
                    <a:pt x="529" y="3328"/>
                    <a:pt x="398" y="3637"/>
                  </a:cubicBezTo>
                  <a:cubicBezTo>
                    <a:pt x="251" y="3929"/>
                    <a:pt x="149" y="4235"/>
                    <a:pt x="61" y="4517"/>
                  </a:cubicBezTo>
                  <a:cubicBezTo>
                    <a:pt x="47" y="4573"/>
                    <a:pt x="29" y="4619"/>
                    <a:pt x="15" y="4675"/>
                  </a:cubicBezTo>
                  <a:cubicBezTo>
                    <a:pt x="15" y="4693"/>
                    <a:pt x="1" y="4707"/>
                    <a:pt x="15" y="4721"/>
                  </a:cubicBezTo>
                  <a:cubicBezTo>
                    <a:pt x="15" y="4721"/>
                    <a:pt x="29" y="4735"/>
                    <a:pt x="47" y="4735"/>
                  </a:cubicBezTo>
                  <a:cubicBezTo>
                    <a:pt x="47" y="4749"/>
                    <a:pt x="47" y="4749"/>
                    <a:pt x="61" y="4749"/>
                  </a:cubicBezTo>
                  <a:cubicBezTo>
                    <a:pt x="163" y="4780"/>
                    <a:pt x="279" y="4780"/>
                    <a:pt x="398" y="4780"/>
                  </a:cubicBezTo>
                  <a:cubicBezTo>
                    <a:pt x="574" y="4780"/>
                    <a:pt x="750" y="4763"/>
                    <a:pt x="940" y="4721"/>
                  </a:cubicBezTo>
                  <a:cubicBezTo>
                    <a:pt x="1084" y="4675"/>
                    <a:pt x="1232" y="4619"/>
                    <a:pt x="1394" y="4559"/>
                  </a:cubicBezTo>
                  <a:cubicBezTo>
                    <a:pt x="1542" y="4485"/>
                    <a:pt x="1686" y="4411"/>
                    <a:pt x="1820" y="4323"/>
                  </a:cubicBezTo>
                  <a:cubicBezTo>
                    <a:pt x="2024" y="4207"/>
                    <a:pt x="2213" y="4045"/>
                    <a:pt x="2389" y="3884"/>
                  </a:cubicBezTo>
                  <a:cubicBezTo>
                    <a:pt x="2463" y="3796"/>
                    <a:pt x="2551" y="3708"/>
                    <a:pt x="2611" y="3620"/>
                  </a:cubicBezTo>
                  <a:cubicBezTo>
                    <a:pt x="2639" y="3606"/>
                    <a:pt x="2653" y="3577"/>
                    <a:pt x="2667" y="3549"/>
                  </a:cubicBezTo>
                  <a:lnTo>
                    <a:pt x="2667" y="3549"/>
                  </a:lnTo>
                  <a:cubicBezTo>
                    <a:pt x="2653" y="3592"/>
                    <a:pt x="2653" y="3620"/>
                    <a:pt x="2653" y="3679"/>
                  </a:cubicBezTo>
                  <a:cubicBezTo>
                    <a:pt x="2639" y="3796"/>
                    <a:pt x="2639" y="3929"/>
                    <a:pt x="2653" y="4077"/>
                  </a:cubicBezTo>
                  <a:cubicBezTo>
                    <a:pt x="2667" y="4323"/>
                    <a:pt x="2713" y="4587"/>
                    <a:pt x="2801" y="4837"/>
                  </a:cubicBezTo>
                  <a:cubicBezTo>
                    <a:pt x="2903" y="5086"/>
                    <a:pt x="3019" y="5322"/>
                    <a:pt x="3181" y="5512"/>
                  </a:cubicBezTo>
                  <a:cubicBezTo>
                    <a:pt x="3255" y="5600"/>
                    <a:pt x="3357" y="5688"/>
                    <a:pt x="3445" y="5762"/>
                  </a:cubicBezTo>
                  <a:cubicBezTo>
                    <a:pt x="3547" y="5836"/>
                    <a:pt x="3652" y="5892"/>
                    <a:pt x="3768" y="5952"/>
                  </a:cubicBezTo>
                  <a:cubicBezTo>
                    <a:pt x="3884" y="5994"/>
                    <a:pt x="4018" y="6026"/>
                    <a:pt x="4148" y="6040"/>
                  </a:cubicBezTo>
                  <a:cubicBezTo>
                    <a:pt x="4222" y="6054"/>
                    <a:pt x="4282" y="6054"/>
                    <a:pt x="4356" y="6054"/>
                  </a:cubicBezTo>
                  <a:lnTo>
                    <a:pt x="4532" y="6054"/>
                  </a:lnTo>
                  <a:cubicBezTo>
                    <a:pt x="4676" y="6040"/>
                    <a:pt x="4823" y="6012"/>
                    <a:pt x="4954" y="5980"/>
                  </a:cubicBezTo>
                  <a:cubicBezTo>
                    <a:pt x="5101" y="5938"/>
                    <a:pt x="5217" y="5878"/>
                    <a:pt x="5323" y="5804"/>
                  </a:cubicBezTo>
                  <a:cubicBezTo>
                    <a:pt x="5365" y="5762"/>
                    <a:pt x="5411" y="5702"/>
                    <a:pt x="5439" y="5660"/>
                  </a:cubicBezTo>
                  <a:lnTo>
                    <a:pt x="5439" y="5642"/>
                  </a:lnTo>
                  <a:cubicBezTo>
                    <a:pt x="5453" y="5628"/>
                    <a:pt x="5467" y="5614"/>
                    <a:pt x="5453" y="5600"/>
                  </a:cubicBezTo>
                  <a:cubicBezTo>
                    <a:pt x="5439" y="5540"/>
                    <a:pt x="5439" y="5452"/>
                    <a:pt x="5425" y="5378"/>
                  </a:cubicBezTo>
                  <a:cubicBezTo>
                    <a:pt x="5411" y="5308"/>
                    <a:pt x="5411" y="5234"/>
                    <a:pt x="5393" y="5160"/>
                  </a:cubicBezTo>
                  <a:cubicBezTo>
                    <a:pt x="5379" y="5027"/>
                    <a:pt x="5365" y="4882"/>
                    <a:pt x="5365" y="4749"/>
                  </a:cubicBezTo>
                  <a:cubicBezTo>
                    <a:pt x="5337" y="4309"/>
                    <a:pt x="5351" y="3841"/>
                    <a:pt x="5425" y="3388"/>
                  </a:cubicBezTo>
                  <a:lnTo>
                    <a:pt x="5499" y="3373"/>
                  </a:lnTo>
                  <a:cubicBezTo>
                    <a:pt x="5587" y="3356"/>
                    <a:pt x="5675" y="3342"/>
                    <a:pt x="5763" y="3328"/>
                  </a:cubicBezTo>
                  <a:cubicBezTo>
                    <a:pt x="5893" y="3300"/>
                    <a:pt x="6026" y="3286"/>
                    <a:pt x="6157" y="3268"/>
                  </a:cubicBezTo>
                  <a:cubicBezTo>
                    <a:pt x="6406" y="3226"/>
                    <a:pt x="6670" y="3212"/>
                    <a:pt x="6948" y="3198"/>
                  </a:cubicBezTo>
                  <a:lnTo>
                    <a:pt x="7170" y="3198"/>
                  </a:lnTo>
                  <a:cubicBezTo>
                    <a:pt x="7873" y="3198"/>
                    <a:pt x="8633" y="3286"/>
                    <a:pt x="9396" y="3461"/>
                  </a:cubicBezTo>
                  <a:lnTo>
                    <a:pt x="9558" y="3504"/>
                  </a:lnTo>
                  <a:cubicBezTo>
                    <a:pt x="9822" y="3563"/>
                    <a:pt x="10072" y="3637"/>
                    <a:pt x="10290" y="3708"/>
                  </a:cubicBezTo>
                  <a:lnTo>
                    <a:pt x="10304" y="3708"/>
                  </a:lnTo>
                  <a:cubicBezTo>
                    <a:pt x="10318" y="3708"/>
                    <a:pt x="10335" y="3708"/>
                    <a:pt x="10335" y="3694"/>
                  </a:cubicBezTo>
                  <a:lnTo>
                    <a:pt x="10350" y="3694"/>
                  </a:lnTo>
                  <a:cubicBezTo>
                    <a:pt x="10437" y="3637"/>
                    <a:pt x="10494" y="3563"/>
                    <a:pt x="10568" y="3475"/>
                  </a:cubicBezTo>
                  <a:cubicBezTo>
                    <a:pt x="10627" y="3373"/>
                    <a:pt x="10687" y="3268"/>
                    <a:pt x="10729" y="3152"/>
                  </a:cubicBezTo>
                  <a:cubicBezTo>
                    <a:pt x="10775" y="3036"/>
                    <a:pt x="10803" y="2934"/>
                    <a:pt x="10817" y="2814"/>
                  </a:cubicBezTo>
                  <a:cubicBezTo>
                    <a:pt x="10831" y="2726"/>
                    <a:pt x="10831" y="2638"/>
                    <a:pt x="10831" y="2564"/>
                  </a:cubicBezTo>
                  <a:lnTo>
                    <a:pt x="10817" y="2536"/>
                  </a:lnTo>
                  <a:lnTo>
                    <a:pt x="10817" y="2508"/>
                  </a:lnTo>
                  <a:cubicBezTo>
                    <a:pt x="10803" y="2476"/>
                    <a:pt x="10803" y="2462"/>
                    <a:pt x="10803" y="2448"/>
                  </a:cubicBezTo>
                  <a:lnTo>
                    <a:pt x="10789" y="2434"/>
                  </a:lnTo>
                  <a:cubicBezTo>
                    <a:pt x="10202" y="2083"/>
                    <a:pt x="9544" y="1805"/>
                    <a:pt x="8795" y="1615"/>
                  </a:cubicBezTo>
                  <a:cubicBezTo>
                    <a:pt x="8077" y="1421"/>
                    <a:pt x="7346" y="1305"/>
                    <a:pt x="6596" y="1277"/>
                  </a:cubicBezTo>
                  <a:cubicBezTo>
                    <a:pt x="6508" y="1277"/>
                    <a:pt x="6392" y="1277"/>
                    <a:pt x="6273" y="1263"/>
                  </a:cubicBezTo>
                  <a:lnTo>
                    <a:pt x="6055" y="1263"/>
                  </a:lnTo>
                  <a:lnTo>
                    <a:pt x="6026" y="1277"/>
                  </a:lnTo>
                  <a:lnTo>
                    <a:pt x="6026" y="1277"/>
                  </a:lnTo>
                  <a:lnTo>
                    <a:pt x="6055" y="1203"/>
                  </a:lnTo>
                  <a:cubicBezTo>
                    <a:pt x="6083" y="1129"/>
                    <a:pt x="6128" y="1055"/>
                    <a:pt x="6157" y="999"/>
                  </a:cubicBezTo>
                  <a:lnTo>
                    <a:pt x="6157" y="953"/>
                  </a:lnTo>
                  <a:lnTo>
                    <a:pt x="6128" y="925"/>
                  </a:lnTo>
                  <a:lnTo>
                    <a:pt x="6114" y="925"/>
                  </a:lnTo>
                  <a:cubicBezTo>
                    <a:pt x="5967" y="837"/>
                    <a:pt x="5777" y="778"/>
                    <a:pt x="5555" y="778"/>
                  </a:cubicBezTo>
                  <a:cubicBezTo>
                    <a:pt x="5527" y="778"/>
                    <a:pt x="5481" y="778"/>
                    <a:pt x="5453" y="792"/>
                  </a:cubicBezTo>
                  <a:cubicBezTo>
                    <a:pt x="5439" y="792"/>
                    <a:pt x="5425" y="792"/>
                    <a:pt x="5411" y="806"/>
                  </a:cubicBezTo>
                  <a:cubicBezTo>
                    <a:pt x="5411" y="806"/>
                    <a:pt x="5411" y="823"/>
                    <a:pt x="5393" y="837"/>
                  </a:cubicBezTo>
                  <a:lnTo>
                    <a:pt x="5379" y="837"/>
                  </a:lnTo>
                  <a:cubicBezTo>
                    <a:pt x="5309" y="961"/>
                    <a:pt x="5242" y="1059"/>
                    <a:pt x="5146" y="1159"/>
                  </a:cubicBezTo>
                  <a:lnTo>
                    <a:pt x="5146" y="1159"/>
                  </a:lnTo>
                  <a:cubicBezTo>
                    <a:pt x="5041" y="1246"/>
                    <a:pt x="4953" y="1334"/>
                    <a:pt x="4852" y="1393"/>
                  </a:cubicBezTo>
                  <a:cubicBezTo>
                    <a:pt x="4764" y="1439"/>
                    <a:pt x="4662" y="1481"/>
                    <a:pt x="4560" y="1527"/>
                  </a:cubicBezTo>
                  <a:cubicBezTo>
                    <a:pt x="4472" y="1541"/>
                    <a:pt x="4398" y="1555"/>
                    <a:pt x="4324" y="1555"/>
                  </a:cubicBezTo>
                  <a:cubicBezTo>
                    <a:pt x="4268" y="1555"/>
                    <a:pt x="4208" y="1555"/>
                    <a:pt x="4148" y="1541"/>
                  </a:cubicBezTo>
                  <a:cubicBezTo>
                    <a:pt x="4106" y="1527"/>
                    <a:pt x="4074" y="1509"/>
                    <a:pt x="4032" y="1495"/>
                  </a:cubicBezTo>
                  <a:cubicBezTo>
                    <a:pt x="4004" y="1467"/>
                    <a:pt x="3958" y="1439"/>
                    <a:pt x="3930" y="1421"/>
                  </a:cubicBezTo>
                  <a:cubicBezTo>
                    <a:pt x="3898" y="1379"/>
                    <a:pt x="3870" y="1351"/>
                    <a:pt x="3856" y="1319"/>
                  </a:cubicBezTo>
                  <a:cubicBezTo>
                    <a:pt x="3828" y="1277"/>
                    <a:pt x="3810" y="1231"/>
                    <a:pt x="3796" y="1189"/>
                  </a:cubicBezTo>
                  <a:cubicBezTo>
                    <a:pt x="3782" y="1129"/>
                    <a:pt x="3768" y="1069"/>
                    <a:pt x="3768" y="1013"/>
                  </a:cubicBezTo>
                  <a:cubicBezTo>
                    <a:pt x="3768" y="939"/>
                    <a:pt x="3782" y="851"/>
                    <a:pt x="3796" y="763"/>
                  </a:cubicBezTo>
                  <a:cubicBezTo>
                    <a:pt x="3810" y="676"/>
                    <a:pt x="3856" y="602"/>
                    <a:pt x="3898" y="514"/>
                  </a:cubicBezTo>
                  <a:lnTo>
                    <a:pt x="3898" y="500"/>
                  </a:lnTo>
                  <a:lnTo>
                    <a:pt x="3916" y="471"/>
                  </a:lnTo>
                  <a:lnTo>
                    <a:pt x="3944" y="454"/>
                  </a:lnTo>
                  <a:lnTo>
                    <a:pt x="3944" y="412"/>
                  </a:lnTo>
                  <a:lnTo>
                    <a:pt x="3944" y="384"/>
                  </a:lnTo>
                  <a:lnTo>
                    <a:pt x="3944" y="352"/>
                  </a:lnTo>
                  <a:cubicBezTo>
                    <a:pt x="3930" y="296"/>
                    <a:pt x="3898" y="236"/>
                    <a:pt x="3870" y="176"/>
                  </a:cubicBezTo>
                  <a:cubicBezTo>
                    <a:pt x="3828" y="120"/>
                    <a:pt x="3796" y="74"/>
                    <a:pt x="3740" y="14"/>
                  </a:cubicBezTo>
                  <a:cubicBezTo>
                    <a:pt x="3722" y="0"/>
                    <a:pt x="3708" y="0"/>
                    <a:pt x="3694"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5" name="Google Shape;7481;p83">
              <a:extLst>
                <a:ext uri="{FF2B5EF4-FFF2-40B4-BE49-F238E27FC236}">
                  <a16:creationId xmlns:a16="http://schemas.microsoft.com/office/drawing/2014/main" id="{48F1EE16-4E34-BC40-8099-649372127DD5}"/>
                </a:ext>
              </a:extLst>
            </p:cNvPr>
            <p:cNvSpPr/>
            <p:nvPr/>
          </p:nvSpPr>
          <p:spPr>
            <a:xfrm>
              <a:off x="3402446" y="3272573"/>
              <a:ext cx="94" cy="94"/>
            </a:xfrm>
            <a:custGeom>
              <a:avLst/>
              <a:gdLst/>
              <a:ahLst/>
              <a:cxnLst/>
              <a:rect l="l" t="t" r="r" b="b"/>
              <a:pathLst>
                <a:path w="1" h="1" extrusionOk="0">
                  <a:moveTo>
                    <a:pt x="0" y="0"/>
                  </a:moveTo>
                  <a:close/>
                </a:path>
              </a:pathLst>
            </a:custGeom>
            <a:solidFill>
              <a:srgbClr val="7D4A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6" name="Google Shape;7482;p83">
              <a:extLst>
                <a:ext uri="{FF2B5EF4-FFF2-40B4-BE49-F238E27FC236}">
                  <a16:creationId xmlns:a16="http://schemas.microsoft.com/office/drawing/2014/main" id="{839E3E30-48EA-6773-630D-54082A2012DB}"/>
                </a:ext>
              </a:extLst>
            </p:cNvPr>
            <p:cNvSpPr/>
            <p:nvPr/>
          </p:nvSpPr>
          <p:spPr>
            <a:xfrm>
              <a:off x="3402446" y="3272573"/>
              <a:ext cx="94" cy="94"/>
            </a:xfrm>
            <a:custGeom>
              <a:avLst/>
              <a:gdLst/>
              <a:ahLst/>
              <a:cxnLst/>
              <a:rect l="l" t="t" r="r" b="b"/>
              <a:pathLst>
                <a:path w="1" h="1" extrusionOk="0">
                  <a:moveTo>
                    <a:pt x="0" y="0"/>
                  </a:moveTo>
                  <a:close/>
                </a:path>
              </a:pathLst>
            </a:custGeom>
            <a:solidFill>
              <a:srgbClr val="7D4A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7" name="Google Shape;7483;p83">
              <a:extLst>
                <a:ext uri="{FF2B5EF4-FFF2-40B4-BE49-F238E27FC236}">
                  <a16:creationId xmlns:a16="http://schemas.microsoft.com/office/drawing/2014/main" id="{DAECCEEB-C240-741E-402C-6268C690B0F2}"/>
                </a:ext>
              </a:extLst>
            </p:cNvPr>
            <p:cNvSpPr/>
            <p:nvPr/>
          </p:nvSpPr>
          <p:spPr>
            <a:xfrm>
              <a:off x="3402446" y="3272573"/>
              <a:ext cx="94" cy="94"/>
            </a:xfrm>
            <a:custGeom>
              <a:avLst/>
              <a:gdLst/>
              <a:ahLst/>
              <a:cxnLst/>
              <a:rect l="l" t="t" r="r" b="b"/>
              <a:pathLst>
                <a:path w="1" h="1" extrusionOk="0">
                  <a:moveTo>
                    <a:pt x="0" y="0"/>
                  </a:moveTo>
                  <a:close/>
                </a:path>
              </a:pathLst>
            </a:custGeom>
            <a:solidFill>
              <a:srgbClr val="7D4A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8" name="Google Shape;7484;p83">
              <a:extLst>
                <a:ext uri="{FF2B5EF4-FFF2-40B4-BE49-F238E27FC236}">
                  <a16:creationId xmlns:a16="http://schemas.microsoft.com/office/drawing/2014/main" id="{2B5A3B71-8901-2236-2047-C3E3B4FC7745}"/>
                </a:ext>
              </a:extLst>
            </p:cNvPr>
            <p:cNvSpPr/>
            <p:nvPr/>
          </p:nvSpPr>
          <p:spPr>
            <a:xfrm>
              <a:off x="3340089" y="3081728"/>
              <a:ext cx="1415" cy="94"/>
            </a:xfrm>
            <a:custGeom>
              <a:avLst/>
              <a:gdLst/>
              <a:ahLst/>
              <a:cxnLst/>
              <a:rect l="l" t="t" r="r" b="b"/>
              <a:pathLst>
                <a:path w="15" h="1" extrusionOk="0">
                  <a:moveTo>
                    <a:pt x="14" y="1"/>
                  </a:moveTo>
                  <a:lnTo>
                    <a:pt x="0" y="1"/>
                  </a:lnTo>
                  <a:close/>
                </a:path>
              </a:pathLst>
            </a:custGeom>
            <a:solidFill>
              <a:srgbClr val="6C40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9" name="Google Shape;7485;p83">
              <a:extLst>
                <a:ext uri="{FF2B5EF4-FFF2-40B4-BE49-F238E27FC236}">
                  <a16:creationId xmlns:a16="http://schemas.microsoft.com/office/drawing/2014/main" id="{8DAAECC1-00FC-1592-1EAA-A054435141C0}"/>
                </a:ext>
              </a:extLst>
            </p:cNvPr>
            <p:cNvSpPr/>
            <p:nvPr/>
          </p:nvSpPr>
          <p:spPr>
            <a:xfrm>
              <a:off x="3197733" y="3090030"/>
              <a:ext cx="139808" cy="217165"/>
            </a:xfrm>
            <a:custGeom>
              <a:avLst/>
              <a:gdLst/>
              <a:ahLst/>
              <a:cxnLst/>
              <a:rect l="l" t="t" r="r" b="b"/>
              <a:pathLst>
                <a:path w="1482" h="2302" extrusionOk="0">
                  <a:moveTo>
                    <a:pt x="1393" y="1"/>
                  </a:moveTo>
                  <a:cubicBezTo>
                    <a:pt x="1171" y="265"/>
                    <a:pt x="953" y="543"/>
                    <a:pt x="763" y="820"/>
                  </a:cubicBezTo>
                  <a:cubicBezTo>
                    <a:pt x="542" y="1144"/>
                    <a:pt x="338" y="1478"/>
                    <a:pt x="176" y="1848"/>
                  </a:cubicBezTo>
                  <a:cubicBezTo>
                    <a:pt x="102" y="1978"/>
                    <a:pt x="60" y="2125"/>
                    <a:pt x="0" y="2256"/>
                  </a:cubicBezTo>
                  <a:lnTo>
                    <a:pt x="60" y="2256"/>
                  </a:lnTo>
                  <a:cubicBezTo>
                    <a:pt x="74" y="2256"/>
                    <a:pt x="88" y="2270"/>
                    <a:pt x="88" y="2287"/>
                  </a:cubicBezTo>
                  <a:lnTo>
                    <a:pt x="88" y="2301"/>
                  </a:lnTo>
                  <a:cubicBezTo>
                    <a:pt x="134" y="2199"/>
                    <a:pt x="176" y="2094"/>
                    <a:pt x="222" y="1978"/>
                  </a:cubicBezTo>
                  <a:cubicBezTo>
                    <a:pt x="352" y="1672"/>
                    <a:pt x="514" y="1376"/>
                    <a:pt x="690" y="1098"/>
                  </a:cubicBezTo>
                  <a:cubicBezTo>
                    <a:pt x="865" y="820"/>
                    <a:pt x="1069" y="557"/>
                    <a:pt x="1277" y="307"/>
                  </a:cubicBezTo>
                  <a:lnTo>
                    <a:pt x="1277" y="293"/>
                  </a:lnTo>
                  <a:cubicBezTo>
                    <a:pt x="1347" y="205"/>
                    <a:pt x="1407" y="131"/>
                    <a:pt x="1481" y="57"/>
                  </a:cubicBezTo>
                  <a:cubicBezTo>
                    <a:pt x="1453" y="43"/>
                    <a:pt x="1435" y="29"/>
                    <a:pt x="1421" y="15"/>
                  </a:cubicBezTo>
                  <a:cubicBezTo>
                    <a:pt x="1421" y="15"/>
                    <a:pt x="1407" y="15"/>
                    <a:pt x="1407"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0" name="Google Shape;7486;p83">
              <a:extLst>
                <a:ext uri="{FF2B5EF4-FFF2-40B4-BE49-F238E27FC236}">
                  <a16:creationId xmlns:a16="http://schemas.microsoft.com/office/drawing/2014/main" id="{8BDF54A3-6D10-D0ED-00FE-8EF0EC84811E}"/>
                </a:ext>
              </a:extLst>
            </p:cNvPr>
            <p:cNvSpPr/>
            <p:nvPr/>
          </p:nvSpPr>
          <p:spPr>
            <a:xfrm>
              <a:off x="3200375" y="3305780"/>
              <a:ext cx="94" cy="94"/>
            </a:xfrm>
            <a:custGeom>
              <a:avLst/>
              <a:gdLst/>
              <a:ahLst/>
              <a:cxnLst/>
              <a:rect l="l" t="t" r="r" b="b"/>
              <a:pathLst>
                <a:path w="1" h="1" extrusionOk="0">
                  <a:moveTo>
                    <a:pt x="0" y="0"/>
                  </a:moveTo>
                  <a:close/>
                </a:path>
              </a:pathLst>
            </a:custGeom>
            <a:solidFill>
              <a:srgbClr val="6C40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1" name="Google Shape;7487;p83">
              <a:extLst>
                <a:ext uri="{FF2B5EF4-FFF2-40B4-BE49-F238E27FC236}">
                  <a16:creationId xmlns:a16="http://schemas.microsoft.com/office/drawing/2014/main" id="{4E73B4EF-C496-2B9E-E494-99C5BA3E7B67}"/>
                </a:ext>
              </a:extLst>
            </p:cNvPr>
            <p:cNvSpPr/>
            <p:nvPr/>
          </p:nvSpPr>
          <p:spPr>
            <a:xfrm>
              <a:off x="3197733" y="3308421"/>
              <a:ext cx="94" cy="94"/>
            </a:xfrm>
            <a:custGeom>
              <a:avLst/>
              <a:gdLst/>
              <a:ahLst/>
              <a:cxnLst/>
              <a:rect l="l" t="t" r="r" b="b"/>
              <a:pathLst>
                <a:path w="1" h="1" extrusionOk="0">
                  <a:moveTo>
                    <a:pt x="0" y="0"/>
                  </a:moveTo>
                  <a:lnTo>
                    <a:pt x="0" y="0"/>
                  </a:lnTo>
                  <a:lnTo>
                    <a:pt x="0" y="0"/>
                  </a:lnTo>
                  <a:lnTo>
                    <a:pt x="0" y="0"/>
                  </a:lnTo>
                  <a:close/>
                </a:path>
              </a:pathLst>
            </a:custGeom>
            <a:solidFill>
              <a:srgbClr val="6C40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2" name="Google Shape;7488;p83">
              <a:extLst>
                <a:ext uri="{FF2B5EF4-FFF2-40B4-BE49-F238E27FC236}">
                  <a16:creationId xmlns:a16="http://schemas.microsoft.com/office/drawing/2014/main" id="{1F4352BB-B055-FFC7-DD2F-2BBBE5A0CAA9}"/>
                </a:ext>
              </a:extLst>
            </p:cNvPr>
            <p:cNvSpPr/>
            <p:nvPr/>
          </p:nvSpPr>
          <p:spPr>
            <a:xfrm>
              <a:off x="3197733" y="3308421"/>
              <a:ext cx="94" cy="94"/>
            </a:xfrm>
            <a:custGeom>
              <a:avLst/>
              <a:gdLst/>
              <a:ahLst/>
              <a:cxnLst/>
              <a:rect l="l" t="t" r="r" b="b"/>
              <a:pathLst>
                <a:path w="1" h="1" extrusionOk="0">
                  <a:moveTo>
                    <a:pt x="0" y="0"/>
                  </a:moveTo>
                  <a:close/>
                </a:path>
              </a:pathLst>
            </a:custGeom>
            <a:solidFill>
              <a:srgbClr val="6C40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3" name="Google Shape;7489;p83">
              <a:extLst>
                <a:ext uri="{FF2B5EF4-FFF2-40B4-BE49-F238E27FC236}">
                  <a16:creationId xmlns:a16="http://schemas.microsoft.com/office/drawing/2014/main" id="{273A1D69-4EBA-5699-A2B6-CF642FB88F8A}"/>
                </a:ext>
              </a:extLst>
            </p:cNvPr>
            <p:cNvSpPr/>
            <p:nvPr/>
          </p:nvSpPr>
          <p:spPr>
            <a:xfrm>
              <a:off x="3273675" y="3094086"/>
              <a:ext cx="22358" cy="22264"/>
            </a:xfrm>
            <a:custGeom>
              <a:avLst/>
              <a:gdLst/>
              <a:ahLst/>
              <a:cxnLst/>
              <a:rect l="l" t="t" r="r" b="b"/>
              <a:pathLst>
                <a:path w="237" h="236" extrusionOk="0">
                  <a:moveTo>
                    <a:pt x="134" y="0"/>
                  </a:moveTo>
                  <a:cubicBezTo>
                    <a:pt x="75" y="0"/>
                    <a:pt x="15" y="46"/>
                    <a:pt x="1" y="116"/>
                  </a:cubicBezTo>
                  <a:cubicBezTo>
                    <a:pt x="1" y="176"/>
                    <a:pt x="60" y="236"/>
                    <a:pt x="120" y="236"/>
                  </a:cubicBezTo>
                  <a:cubicBezTo>
                    <a:pt x="177" y="236"/>
                    <a:pt x="236" y="190"/>
                    <a:pt x="236" y="134"/>
                  </a:cubicBezTo>
                  <a:cubicBezTo>
                    <a:pt x="236" y="74"/>
                    <a:pt x="191" y="0"/>
                    <a:pt x="134"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4" name="Google Shape;7490;p83">
              <a:extLst>
                <a:ext uri="{FF2B5EF4-FFF2-40B4-BE49-F238E27FC236}">
                  <a16:creationId xmlns:a16="http://schemas.microsoft.com/office/drawing/2014/main" id="{69B6E8D5-EBAA-4AF4-20D6-927C29AEA37C}"/>
                </a:ext>
              </a:extLst>
            </p:cNvPr>
            <p:cNvSpPr/>
            <p:nvPr/>
          </p:nvSpPr>
          <p:spPr>
            <a:xfrm>
              <a:off x="3239148" y="3143802"/>
              <a:ext cx="22358" cy="21037"/>
            </a:xfrm>
            <a:custGeom>
              <a:avLst/>
              <a:gdLst/>
              <a:ahLst/>
              <a:cxnLst/>
              <a:rect l="l" t="t" r="r" b="b"/>
              <a:pathLst>
                <a:path w="237" h="223" extrusionOk="0">
                  <a:moveTo>
                    <a:pt x="117" y="1"/>
                  </a:moveTo>
                  <a:cubicBezTo>
                    <a:pt x="61" y="1"/>
                    <a:pt x="1" y="46"/>
                    <a:pt x="1" y="103"/>
                  </a:cubicBezTo>
                  <a:cubicBezTo>
                    <a:pt x="1" y="162"/>
                    <a:pt x="47" y="222"/>
                    <a:pt x="103" y="222"/>
                  </a:cubicBezTo>
                  <a:cubicBezTo>
                    <a:pt x="177" y="222"/>
                    <a:pt x="222" y="177"/>
                    <a:pt x="237" y="117"/>
                  </a:cubicBezTo>
                  <a:cubicBezTo>
                    <a:pt x="237" y="60"/>
                    <a:pt x="191" y="1"/>
                    <a:pt x="117"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5" name="Google Shape;7491;p83">
              <a:extLst>
                <a:ext uri="{FF2B5EF4-FFF2-40B4-BE49-F238E27FC236}">
                  <a16:creationId xmlns:a16="http://schemas.microsoft.com/office/drawing/2014/main" id="{72A3762E-7438-EAC1-DE0B-58C9176A6A24}"/>
                </a:ext>
              </a:extLst>
            </p:cNvPr>
            <p:cNvSpPr/>
            <p:nvPr/>
          </p:nvSpPr>
          <p:spPr>
            <a:xfrm>
              <a:off x="3206035" y="3192292"/>
              <a:ext cx="22264" cy="22264"/>
            </a:xfrm>
            <a:custGeom>
              <a:avLst/>
              <a:gdLst/>
              <a:ahLst/>
              <a:cxnLst/>
              <a:rect l="l" t="t" r="r" b="b"/>
              <a:pathLst>
                <a:path w="236" h="236" extrusionOk="0">
                  <a:moveTo>
                    <a:pt x="134" y="0"/>
                  </a:moveTo>
                  <a:cubicBezTo>
                    <a:pt x="60" y="0"/>
                    <a:pt x="14" y="42"/>
                    <a:pt x="0" y="116"/>
                  </a:cubicBezTo>
                  <a:cubicBezTo>
                    <a:pt x="0" y="176"/>
                    <a:pt x="60" y="236"/>
                    <a:pt x="116" y="236"/>
                  </a:cubicBezTo>
                  <a:cubicBezTo>
                    <a:pt x="176" y="236"/>
                    <a:pt x="236" y="190"/>
                    <a:pt x="236" y="130"/>
                  </a:cubicBezTo>
                  <a:cubicBezTo>
                    <a:pt x="236" y="74"/>
                    <a:pt x="190" y="0"/>
                    <a:pt x="134"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6" name="Google Shape;7492;p83">
              <a:extLst>
                <a:ext uri="{FF2B5EF4-FFF2-40B4-BE49-F238E27FC236}">
                  <a16:creationId xmlns:a16="http://schemas.microsoft.com/office/drawing/2014/main" id="{3D97CAD5-9F4A-E4B3-2633-99C16CBD3A66}"/>
                </a:ext>
              </a:extLst>
            </p:cNvPr>
            <p:cNvSpPr/>
            <p:nvPr/>
          </p:nvSpPr>
          <p:spPr>
            <a:xfrm>
              <a:off x="3175470" y="3247668"/>
              <a:ext cx="22358" cy="21981"/>
            </a:xfrm>
            <a:custGeom>
              <a:avLst/>
              <a:gdLst/>
              <a:ahLst/>
              <a:cxnLst/>
              <a:rect l="l" t="t" r="r" b="b"/>
              <a:pathLst>
                <a:path w="237" h="233" extrusionOk="0">
                  <a:moveTo>
                    <a:pt x="120" y="1"/>
                  </a:moveTo>
                  <a:cubicBezTo>
                    <a:pt x="60" y="1"/>
                    <a:pt x="0" y="43"/>
                    <a:pt x="0" y="117"/>
                  </a:cubicBezTo>
                  <a:cubicBezTo>
                    <a:pt x="0" y="177"/>
                    <a:pt x="46" y="233"/>
                    <a:pt x="106" y="233"/>
                  </a:cubicBezTo>
                  <a:cubicBezTo>
                    <a:pt x="176" y="233"/>
                    <a:pt x="222" y="191"/>
                    <a:pt x="236" y="117"/>
                  </a:cubicBezTo>
                  <a:cubicBezTo>
                    <a:pt x="236" y="57"/>
                    <a:pt x="176" y="1"/>
                    <a:pt x="120"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7" name="Google Shape;7493;p83">
              <a:extLst>
                <a:ext uri="{FF2B5EF4-FFF2-40B4-BE49-F238E27FC236}">
                  <a16:creationId xmlns:a16="http://schemas.microsoft.com/office/drawing/2014/main" id="{4E4D1B7E-A5E5-D890-8C15-3664532735E7}"/>
                </a:ext>
              </a:extLst>
            </p:cNvPr>
            <p:cNvSpPr/>
            <p:nvPr/>
          </p:nvSpPr>
          <p:spPr>
            <a:xfrm>
              <a:off x="3438294" y="3040314"/>
              <a:ext cx="117545" cy="317917"/>
            </a:xfrm>
            <a:custGeom>
              <a:avLst/>
              <a:gdLst/>
              <a:ahLst/>
              <a:cxnLst/>
              <a:rect l="l" t="t" r="r" b="b"/>
              <a:pathLst>
                <a:path w="1246" h="3370" extrusionOk="0">
                  <a:moveTo>
                    <a:pt x="1158" y="0"/>
                  </a:moveTo>
                  <a:cubicBezTo>
                    <a:pt x="1115" y="28"/>
                    <a:pt x="1070" y="71"/>
                    <a:pt x="1027" y="102"/>
                  </a:cubicBezTo>
                  <a:cubicBezTo>
                    <a:pt x="996" y="88"/>
                    <a:pt x="982" y="88"/>
                    <a:pt x="954" y="88"/>
                  </a:cubicBezTo>
                  <a:cubicBezTo>
                    <a:pt x="925" y="71"/>
                    <a:pt x="894" y="71"/>
                    <a:pt x="866" y="71"/>
                  </a:cubicBezTo>
                  <a:lnTo>
                    <a:pt x="866" y="56"/>
                  </a:lnTo>
                  <a:cubicBezTo>
                    <a:pt x="852" y="42"/>
                    <a:pt x="838" y="42"/>
                    <a:pt x="820" y="42"/>
                  </a:cubicBezTo>
                  <a:lnTo>
                    <a:pt x="792" y="42"/>
                  </a:lnTo>
                  <a:cubicBezTo>
                    <a:pt x="764" y="56"/>
                    <a:pt x="750" y="71"/>
                    <a:pt x="718" y="88"/>
                  </a:cubicBezTo>
                  <a:cubicBezTo>
                    <a:pt x="704" y="102"/>
                    <a:pt x="690" y="102"/>
                    <a:pt x="676" y="102"/>
                  </a:cubicBezTo>
                  <a:cubicBezTo>
                    <a:pt x="644" y="116"/>
                    <a:pt x="630" y="130"/>
                    <a:pt x="644" y="158"/>
                  </a:cubicBezTo>
                  <a:cubicBezTo>
                    <a:pt x="588" y="204"/>
                    <a:pt x="528" y="264"/>
                    <a:pt x="468" y="320"/>
                  </a:cubicBezTo>
                  <a:cubicBezTo>
                    <a:pt x="380" y="422"/>
                    <a:pt x="310" y="542"/>
                    <a:pt x="236" y="672"/>
                  </a:cubicBezTo>
                  <a:cubicBezTo>
                    <a:pt x="176" y="792"/>
                    <a:pt x="134" y="922"/>
                    <a:pt x="88" y="1070"/>
                  </a:cubicBezTo>
                  <a:cubicBezTo>
                    <a:pt x="60" y="1200"/>
                    <a:pt x="29" y="1347"/>
                    <a:pt x="29" y="1495"/>
                  </a:cubicBezTo>
                  <a:cubicBezTo>
                    <a:pt x="0" y="1773"/>
                    <a:pt x="29" y="2065"/>
                    <a:pt x="102" y="2329"/>
                  </a:cubicBezTo>
                  <a:cubicBezTo>
                    <a:pt x="134" y="2477"/>
                    <a:pt x="190" y="2607"/>
                    <a:pt x="264" y="2783"/>
                  </a:cubicBezTo>
                  <a:cubicBezTo>
                    <a:pt x="352" y="2973"/>
                    <a:pt x="454" y="3134"/>
                    <a:pt x="556" y="3268"/>
                  </a:cubicBezTo>
                  <a:cubicBezTo>
                    <a:pt x="588" y="3296"/>
                    <a:pt x="602" y="3324"/>
                    <a:pt x="630" y="3356"/>
                  </a:cubicBezTo>
                  <a:lnTo>
                    <a:pt x="676" y="3356"/>
                  </a:lnTo>
                  <a:cubicBezTo>
                    <a:pt x="704" y="3370"/>
                    <a:pt x="718" y="3370"/>
                    <a:pt x="750" y="3370"/>
                  </a:cubicBezTo>
                  <a:lnTo>
                    <a:pt x="838" y="3370"/>
                  </a:lnTo>
                  <a:cubicBezTo>
                    <a:pt x="852" y="3370"/>
                    <a:pt x="880" y="3356"/>
                    <a:pt x="908" y="3356"/>
                  </a:cubicBezTo>
                  <a:cubicBezTo>
                    <a:pt x="925" y="3356"/>
                    <a:pt x="954" y="3342"/>
                    <a:pt x="968" y="3342"/>
                  </a:cubicBezTo>
                  <a:cubicBezTo>
                    <a:pt x="982" y="3324"/>
                    <a:pt x="996" y="3324"/>
                    <a:pt x="1013" y="3310"/>
                  </a:cubicBezTo>
                  <a:cubicBezTo>
                    <a:pt x="1027" y="3310"/>
                    <a:pt x="1042" y="3296"/>
                    <a:pt x="1056" y="3296"/>
                  </a:cubicBezTo>
                  <a:cubicBezTo>
                    <a:pt x="1070" y="3282"/>
                    <a:pt x="1084" y="3268"/>
                    <a:pt x="1101" y="3268"/>
                  </a:cubicBezTo>
                  <a:cubicBezTo>
                    <a:pt x="1101" y="3254"/>
                    <a:pt x="1084" y="3254"/>
                    <a:pt x="1084" y="3254"/>
                  </a:cubicBezTo>
                  <a:cubicBezTo>
                    <a:pt x="996" y="3134"/>
                    <a:pt x="908" y="3018"/>
                    <a:pt x="820" y="2885"/>
                  </a:cubicBezTo>
                  <a:lnTo>
                    <a:pt x="820" y="2885"/>
                  </a:lnTo>
                  <a:lnTo>
                    <a:pt x="838" y="2902"/>
                  </a:lnTo>
                  <a:cubicBezTo>
                    <a:pt x="778" y="2783"/>
                    <a:pt x="718" y="2666"/>
                    <a:pt x="662" y="2519"/>
                  </a:cubicBezTo>
                  <a:cubicBezTo>
                    <a:pt x="616" y="2431"/>
                    <a:pt x="588" y="2329"/>
                    <a:pt x="556" y="2241"/>
                  </a:cubicBezTo>
                  <a:cubicBezTo>
                    <a:pt x="514" y="2037"/>
                    <a:pt x="486" y="1829"/>
                    <a:pt x="486" y="1611"/>
                  </a:cubicBezTo>
                  <a:cubicBezTo>
                    <a:pt x="500" y="1390"/>
                    <a:pt x="528" y="1186"/>
                    <a:pt x="574" y="996"/>
                  </a:cubicBezTo>
                  <a:cubicBezTo>
                    <a:pt x="630" y="834"/>
                    <a:pt x="690" y="686"/>
                    <a:pt x="764" y="556"/>
                  </a:cubicBezTo>
                  <a:cubicBezTo>
                    <a:pt x="838" y="440"/>
                    <a:pt x="925" y="334"/>
                    <a:pt x="1013" y="246"/>
                  </a:cubicBezTo>
                  <a:cubicBezTo>
                    <a:pt x="1070" y="190"/>
                    <a:pt x="1144" y="130"/>
                    <a:pt x="1217" y="88"/>
                  </a:cubicBezTo>
                  <a:cubicBezTo>
                    <a:pt x="1231" y="71"/>
                    <a:pt x="1246" y="71"/>
                    <a:pt x="1246" y="56"/>
                  </a:cubicBezTo>
                  <a:cubicBezTo>
                    <a:pt x="1246" y="42"/>
                    <a:pt x="1246" y="28"/>
                    <a:pt x="1231" y="14"/>
                  </a:cubicBezTo>
                  <a:cubicBezTo>
                    <a:pt x="1231" y="0"/>
                    <a:pt x="1217" y="0"/>
                    <a:pt x="1203" y="0"/>
                  </a:cubicBezTo>
                  <a:close/>
                </a:path>
              </a:pathLst>
            </a:custGeom>
            <a:solidFill>
              <a:srgbClr val="0024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8" name="Google Shape;7494;p83">
              <a:extLst>
                <a:ext uri="{FF2B5EF4-FFF2-40B4-BE49-F238E27FC236}">
                  <a16:creationId xmlns:a16="http://schemas.microsoft.com/office/drawing/2014/main" id="{17C8767C-66D3-BD87-B1DE-44490BC54130}"/>
                </a:ext>
              </a:extLst>
            </p:cNvPr>
            <p:cNvSpPr/>
            <p:nvPr/>
          </p:nvSpPr>
          <p:spPr>
            <a:xfrm>
              <a:off x="3482444" y="3320685"/>
              <a:ext cx="77734" cy="47169"/>
            </a:xfrm>
            <a:custGeom>
              <a:avLst/>
              <a:gdLst/>
              <a:ahLst/>
              <a:cxnLst/>
              <a:rect l="l" t="t" r="r" b="b"/>
              <a:pathLst>
                <a:path w="824" h="500" extrusionOk="0">
                  <a:moveTo>
                    <a:pt x="690" y="1"/>
                  </a:moveTo>
                  <a:cubicBezTo>
                    <a:pt x="647" y="1"/>
                    <a:pt x="616" y="18"/>
                    <a:pt x="588" y="46"/>
                  </a:cubicBezTo>
                  <a:cubicBezTo>
                    <a:pt x="588" y="60"/>
                    <a:pt x="574" y="74"/>
                    <a:pt x="574" y="74"/>
                  </a:cubicBezTo>
                  <a:cubicBezTo>
                    <a:pt x="545" y="106"/>
                    <a:pt x="528" y="134"/>
                    <a:pt x="500" y="148"/>
                  </a:cubicBezTo>
                  <a:cubicBezTo>
                    <a:pt x="472" y="176"/>
                    <a:pt x="426" y="194"/>
                    <a:pt x="398" y="208"/>
                  </a:cubicBezTo>
                  <a:cubicBezTo>
                    <a:pt x="338" y="236"/>
                    <a:pt x="282" y="250"/>
                    <a:pt x="222" y="264"/>
                  </a:cubicBezTo>
                  <a:lnTo>
                    <a:pt x="120" y="264"/>
                  </a:lnTo>
                  <a:cubicBezTo>
                    <a:pt x="60" y="264"/>
                    <a:pt x="0" y="324"/>
                    <a:pt x="0" y="384"/>
                  </a:cubicBezTo>
                  <a:cubicBezTo>
                    <a:pt x="0" y="440"/>
                    <a:pt x="60" y="500"/>
                    <a:pt x="120" y="500"/>
                  </a:cubicBezTo>
                  <a:cubicBezTo>
                    <a:pt x="250" y="500"/>
                    <a:pt x="370" y="472"/>
                    <a:pt x="500" y="412"/>
                  </a:cubicBezTo>
                  <a:cubicBezTo>
                    <a:pt x="559" y="398"/>
                    <a:pt x="602" y="352"/>
                    <a:pt x="661" y="324"/>
                  </a:cubicBezTo>
                  <a:cubicBezTo>
                    <a:pt x="721" y="282"/>
                    <a:pt x="749" y="222"/>
                    <a:pt x="792" y="162"/>
                  </a:cubicBezTo>
                  <a:cubicBezTo>
                    <a:pt x="823" y="120"/>
                    <a:pt x="809" y="46"/>
                    <a:pt x="749" y="18"/>
                  </a:cubicBezTo>
                  <a:cubicBezTo>
                    <a:pt x="735" y="1"/>
                    <a:pt x="704" y="1"/>
                    <a:pt x="690"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9" name="Google Shape;7495;p83">
              <a:extLst>
                <a:ext uri="{FF2B5EF4-FFF2-40B4-BE49-F238E27FC236}">
                  <a16:creationId xmlns:a16="http://schemas.microsoft.com/office/drawing/2014/main" id="{EBFA450E-B794-88C2-DA6F-E04A1B5AC748}"/>
                </a:ext>
              </a:extLst>
            </p:cNvPr>
            <p:cNvSpPr/>
            <p:nvPr/>
          </p:nvSpPr>
          <p:spPr>
            <a:xfrm>
              <a:off x="3075943" y="2937769"/>
              <a:ext cx="227070" cy="220089"/>
            </a:xfrm>
            <a:custGeom>
              <a:avLst/>
              <a:gdLst/>
              <a:ahLst/>
              <a:cxnLst/>
              <a:rect l="l" t="t" r="r" b="b"/>
              <a:pathLst>
                <a:path w="2407" h="2333" extrusionOk="0">
                  <a:moveTo>
                    <a:pt x="1879" y="0"/>
                  </a:moveTo>
                  <a:cubicBezTo>
                    <a:pt x="1865" y="0"/>
                    <a:pt x="1847" y="0"/>
                    <a:pt x="1833" y="14"/>
                  </a:cubicBezTo>
                  <a:cubicBezTo>
                    <a:pt x="1759" y="32"/>
                    <a:pt x="1689" y="46"/>
                    <a:pt x="1601" y="60"/>
                  </a:cubicBezTo>
                  <a:cubicBezTo>
                    <a:pt x="1481" y="88"/>
                    <a:pt x="1351" y="148"/>
                    <a:pt x="1217" y="208"/>
                  </a:cubicBezTo>
                  <a:cubicBezTo>
                    <a:pt x="1101" y="278"/>
                    <a:pt x="985" y="352"/>
                    <a:pt x="866" y="454"/>
                  </a:cubicBezTo>
                  <a:cubicBezTo>
                    <a:pt x="764" y="542"/>
                    <a:pt x="662" y="647"/>
                    <a:pt x="574" y="764"/>
                  </a:cubicBezTo>
                  <a:cubicBezTo>
                    <a:pt x="398" y="982"/>
                    <a:pt x="250" y="1231"/>
                    <a:pt x="162" y="1495"/>
                  </a:cubicBezTo>
                  <a:cubicBezTo>
                    <a:pt x="106" y="1629"/>
                    <a:pt x="74" y="1759"/>
                    <a:pt x="46" y="1949"/>
                  </a:cubicBezTo>
                  <a:cubicBezTo>
                    <a:pt x="18" y="2083"/>
                    <a:pt x="0" y="2213"/>
                    <a:pt x="0" y="2332"/>
                  </a:cubicBezTo>
                  <a:cubicBezTo>
                    <a:pt x="32" y="2287"/>
                    <a:pt x="60" y="2244"/>
                    <a:pt x="88" y="2199"/>
                  </a:cubicBezTo>
                  <a:lnTo>
                    <a:pt x="134" y="2157"/>
                  </a:lnTo>
                  <a:cubicBezTo>
                    <a:pt x="162" y="2111"/>
                    <a:pt x="194" y="2069"/>
                    <a:pt x="222" y="2037"/>
                  </a:cubicBezTo>
                  <a:cubicBezTo>
                    <a:pt x="236" y="2023"/>
                    <a:pt x="236" y="2009"/>
                    <a:pt x="250" y="1995"/>
                  </a:cubicBezTo>
                  <a:cubicBezTo>
                    <a:pt x="264" y="1967"/>
                    <a:pt x="296" y="1949"/>
                    <a:pt x="310" y="1921"/>
                  </a:cubicBezTo>
                  <a:cubicBezTo>
                    <a:pt x="338" y="1893"/>
                    <a:pt x="352" y="1861"/>
                    <a:pt x="384" y="1833"/>
                  </a:cubicBezTo>
                  <a:cubicBezTo>
                    <a:pt x="384" y="1833"/>
                    <a:pt x="398" y="1819"/>
                    <a:pt x="398" y="1805"/>
                  </a:cubicBezTo>
                  <a:lnTo>
                    <a:pt x="486" y="1717"/>
                  </a:lnTo>
                  <a:lnTo>
                    <a:pt x="500" y="1703"/>
                  </a:lnTo>
                  <a:cubicBezTo>
                    <a:pt x="514" y="1685"/>
                    <a:pt x="528" y="1657"/>
                    <a:pt x="545" y="1643"/>
                  </a:cubicBezTo>
                  <a:lnTo>
                    <a:pt x="560" y="1629"/>
                  </a:lnTo>
                  <a:cubicBezTo>
                    <a:pt x="588" y="1583"/>
                    <a:pt x="616" y="1555"/>
                    <a:pt x="662" y="1509"/>
                  </a:cubicBezTo>
                  <a:cubicBezTo>
                    <a:pt x="721" y="1379"/>
                    <a:pt x="792" y="1245"/>
                    <a:pt x="880" y="1115"/>
                  </a:cubicBezTo>
                  <a:cubicBezTo>
                    <a:pt x="1013" y="954"/>
                    <a:pt x="1161" y="792"/>
                    <a:pt x="1305" y="676"/>
                  </a:cubicBezTo>
                  <a:cubicBezTo>
                    <a:pt x="1439" y="574"/>
                    <a:pt x="1569" y="486"/>
                    <a:pt x="1717" y="426"/>
                  </a:cubicBezTo>
                  <a:lnTo>
                    <a:pt x="1717" y="412"/>
                  </a:lnTo>
                  <a:cubicBezTo>
                    <a:pt x="1833" y="366"/>
                    <a:pt x="1967" y="324"/>
                    <a:pt x="2083" y="310"/>
                  </a:cubicBezTo>
                  <a:cubicBezTo>
                    <a:pt x="2171" y="296"/>
                    <a:pt x="2258" y="296"/>
                    <a:pt x="2346" y="296"/>
                  </a:cubicBezTo>
                  <a:cubicBezTo>
                    <a:pt x="2360" y="296"/>
                    <a:pt x="2375" y="296"/>
                    <a:pt x="2375" y="278"/>
                  </a:cubicBezTo>
                  <a:cubicBezTo>
                    <a:pt x="2392" y="278"/>
                    <a:pt x="2406" y="264"/>
                    <a:pt x="2406" y="250"/>
                  </a:cubicBezTo>
                  <a:cubicBezTo>
                    <a:pt x="2406" y="236"/>
                    <a:pt x="2392" y="222"/>
                    <a:pt x="2392" y="208"/>
                  </a:cubicBezTo>
                  <a:lnTo>
                    <a:pt x="2375" y="208"/>
                  </a:lnTo>
                  <a:cubicBezTo>
                    <a:pt x="2360" y="208"/>
                    <a:pt x="2360" y="190"/>
                    <a:pt x="2346" y="190"/>
                  </a:cubicBezTo>
                  <a:lnTo>
                    <a:pt x="2185" y="190"/>
                  </a:lnTo>
                  <a:lnTo>
                    <a:pt x="2128" y="134"/>
                  </a:lnTo>
                  <a:cubicBezTo>
                    <a:pt x="2111" y="120"/>
                    <a:pt x="2083" y="102"/>
                    <a:pt x="2069" y="88"/>
                  </a:cubicBezTo>
                  <a:lnTo>
                    <a:pt x="2069" y="60"/>
                  </a:lnTo>
                  <a:cubicBezTo>
                    <a:pt x="2069" y="60"/>
                    <a:pt x="2069" y="46"/>
                    <a:pt x="2054" y="32"/>
                  </a:cubicBezTo>
                  <a:cubicBezTo>
                    <a:pt x="2040" y="14"/>
                    <a:pt x="2023" y="14"/>
                    <a:pt x="2023" y="14"/>
                  </a:cubicBezTo>
                  <a:lnTo>
                    <a:pt x="1935" y="14"/>
                  </a:lnTo>
                  <a:cubicBezTo>
                    <a:pt x="1921" y="14"/>
                    <a:pt x="1907" y="0"/>
                    <a:pt x="1893" y="0"/>
                  </a:cubicBezTo>
                  <a:close/>
                </a:path>
              </a:pathLst>
            </a:custGeom>
            <a:solidFill>
              <a:srgbClr val="0024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0" name="Google Shape;7496;p83">
              <a:extLst>
                <a:ext uri="{FF2B5EF4-FFF2-40B4-BE49-F238E27FC236}">
                  <a16:creationId xmlns:a16="http://schemas.microsoft.com/office/drawing/2014/main" id="{B50FEAB0-C5AE-1BC5-0715-6AD8FF8E519E}"/>
                </a:ext>
              </a:extLst>
            </p:cNvPr>
            <p:cNvSpPr/>
            <p:nvPr/>
          </p:nvSpPr>
          <p:spPr>
            <a:xfrm>
              <a:off x="3152263" y="2564475"/>
              <a:ext cx="122827" cy="153676"/>
            </a:xfrm>
            <a:custGeom>
              <a:avLst/>
              <a:gdLst/>
              <a:ahLst/>
              <a:cxnLst/>
              <a:rect l="l" t="t" r="r" b="b"/>
              <a:pathLst>
                <a:path w="1302" h="1629" extrusionOk="0">
                  <a:moveTo>
                    <a:pt x="718" y="0"/>
                  </a:moveTo>
                  <a:cubicBezTo>
                    <a:pt x="658" y="0"/>
                    <a:pt x="616" y="14"/>
                    <a:pt x="556" y="32"/>
                  </a:cubicBezTo>
                  <a:cubicBezTo>
                    <a:pt x="422" y="60"/>
                    <a:pt x="320" y="120"/>
                    <a:pt x="232" y="208"/>
                  </a:cubicBezTo>
                  <a:cubicBezTo>
                    <a:pt x="71" y="366"/>
                    <a:pt x="0" y="602"/>
                    <a:pt x="0" y="865"/>
                  </a:cubicBezTo>
                  <a:cubicBezTo>
                    <a:pt x="14" y="1115"/>
                    <a:pt x="116" y="1351"/>
                    <a:pt x="278" y="1527"/>
                  </a:cubicBezTo>
                  <a:cubicBezTo>
                    <a:pt x="306" y="1555"/>
                    <a:pt x="334" y="1569"/>
                    <a:pt x="380" y="1597"/>
                  </a:cubicBezTo>
                  <a:cubicBezTo>
                    <a:pt x="380" y="1615"/>
                    <a:pt x="394" y="1615"/>
                    <a:pt x="394" y="1615"/>
                  </a:cubicBezTo>
                  <a:lnTo>
                    <a:pt x="408" y="1615"/>
                  </a:lnTo>
                  <a:cubicBezTo>
                    <a:pt x="422" y="1597"/>
                    <a:pt x="422" y="1597"/>
                    <a:pt x="440" y="1597"/>
                  </a:cubicBezTo>
                  <a:cubicBezTo>
                    <a:pt x="468" y="1597"/>
                    <a:pt x="482" y="1615"/>
                    <a:pt x="510" y="1615"/>
                  </a:cubicBezTo>
                  <a:cubicBezTo>
                    <a:pt x="542" y="1629"/>
                    <a:pt x="584" y="1629"/>
                    <a:pt x="616" y="1629"/>
                  </a:cubicBezTo>
                  <a:lnTo>
                    <a:pt x="644" y="1629"/>
                  </a:lnTo>
                  <a:cubicBezTo>
                    <a:pt x="718" y="1629"/>
                    <a:pt x="792" y="1597"/>
                    <a:pt x="862" y="1569"/>
                  </a:cubicBezTo>
                  <a:cubicBezTo>
                    <a:pt x="922" y="1527"/>
                    <a:pt x="996" y="1481"/>
                    <a:pt x="1056" y="1421"/>
                  </a:cubicBezTo>
                  <a:cubicBezTo>
                    <a:pt x="1112" y="1365"/>
                    <a:pt x="1158" y="1291"/>
                    <a:pt x="1186" y="1217"/>
                  </a:cubicBezTo>
                  <a:cubicBezTo>
                    <a:pt x="1245" y="1129"/>
                    <a:pt x="1274" y="1013"/>
                    <a:pt x="1288" y="893"/>
                  </a:cubicBezTo>
                  <a:cubicBezTo>
                    <a:pt x="1302" y="777"/>
                    <a:pt x="1302" y="661"/>
                    <a:pt x="1274" y="542"/>
                  </a:cubicBezTo>
                  <a:cubicBezTo>
                    <a:pt x="1245" y="426"/>
                    <a:pt x="1200" y="324"/>
                    <a:pt x="1143" y="236"/>
                  </a:cubicBezTo>
                  <a:cubicBezTo>
                    <a:pt x="1112" y="190"/>
                    <a:pt x="1084" y="148"/>
                    <a:pt x="1038" y="120"/>
                  </a:cubicBezTo>
                  <a:cubicBezTo>
                    <a:pt x="996" y="88"/>
                    <a:pt x="950" y="60"/>
                    <a:pt x="894" y="46"/>
                  </a:cubicBezTo>
                  <a:cubicBezTo>
                    <a:pt x="848" y="14"/>
                    <a:pt x="792" y="0"/>
                    <a:pt x="718" y="0"/>
                  </a:cubicBezTo>
                  <a:close/>
                </a:path>
              </a:pathLst>
            </a:custGeom>
            <a:solidFill>
              <a:srgbClr val="E8BA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1" name="Google Shape;7497;p83">
              <a:extLst>
                <a:ext uri="{FF2B5EF4-FFF2-40B4-BE49-F238E27FC236}">
                  <a16:creationId xmlns:a16="http://schemas.microsoft.com/office/drawing/2014/main" id="{B5BE014F-E2E1-9E0D-54C2-A91D83C73885}"/>
                </a:ext>
              </a:extLst>
            </p:cNvPr>
            <p:cNvSpPr/>
            <p:nvPr/>
          </p:nvSpPr>
          <p:spPr>
            <a:xfrm>
              <a:off x="3208677" y="2580985"/>
              <a:ext cx="37546" cy="72168"/>
            </a:xfrm>
            <a:custGeom>
              <a:avLst/>
              <a:gdLst/>
              <a:ahLst/>
              <a:cxnLst/>
              <a:rect l="l" t="t" r="r" b="b"/>
              <a:pathLst>
                <a:path w="398" h="765" extrusionOk="0">
                  <a:moveTo>
                    <a:pt x="32" y="1"/>
                  </a:moveTo>
                  <a:cubicBezTo>
                    <a:pt x="32" y="1"/>
                    <a:pt x="18" y="1"/>
                    <a:pt x="18" y="15"/>
                  </a:cubicBezTo>
                  <a:cubicBezTo>
                    <a:pt x="0" y="33"/>
                    <a:pt x="18" y="47"/>
                    <a:pt x="32" y="47"/>
                  </a:cubicBezTo>
                  <a:cubicBezTo>
                    <a:pt x="46" y="61"/>
                    <a:pt x="60" y="61"/>
                    <a:pt x="74" y="75"/>
                  </a:cubicBezTo>
                  <a:cubicBezTo>
                    <a:pt x="106" y="89"/>
                    <a:pt x="134" y="121"/>
                    <a:pt x="162" y="149"/>
                  </a:cubicBezTo>
                  <a:cubicBezTo>
                    <a:pt x="176" y="177"/>
                    <a:pt x="208" y="208"/>
                    <a:pt x="222" y="237"/>
                  </a:cubicBezTo>
                  <a:cubicBezTo>
                    <a:pt x="236" y="279"/>
                    <a:pt x="250" y="325"/>
                    <a:pt x="264" y="367"/>
                  </a:cubicBezTo>
                  <a:cubicBezTo>
                    <a:pt x="282" y="455"/>
                    <a:pt x="296" y="560"/>
                    <a:pt x="282" y="662"/>
                  </a:cubicBezTo>
                  <a:lnTo>
                    <a:pt x="282" y="704"/>
                  </a:lnTo>
                  <a:cubicBezTo>
                    <a:pt x="282" y="718"/>
                    <a:pt x="282" y="736"/>
                    <a:pt x="296" y="750"/>
                  </a:cubicBezTo>
                  <a:cubicBezTo>
                    <a:pt x="296" y="750"/>
                    <a:pt x="310" y="764"/>
                    <a:pt x="324" y="764"/>
                  </a:cubicBezTo>
                  <a:cubicBezTo>
                    <a:pt x="338" y="764"/>
                    <a:pt x="352" y="764"/>
                    <a:pt x="352" y="750"/>
                  </a:cubicBezTo>
                  <a:cubicBezTo>
                    <a:pt x="370" y="750"/>
                    <a:pt x="384" y="736"/>
                    <a:pt x="384" y="718"/>
                  </a:cubicBezTo>
                  <a:cubicBezTo>
                    <a:pt x="398" y="588"/>
                    <a:pt x="384" y="441"/>
                    <a:pt x="324" y="296"/>
                  </a:cubicBezTo>
                  <a:cubicBezTo>
                    <a:pt x="296" y="237"/>
                    <a:pt x="264" y="177"/>
                    <a:pt x="222" y="135"/>
                  </a:cubicBezTo>
                  <a:cubicBezTo>
                    <a:pt x="162" y="75"/>
                    <a:pt x="120" y="33"/>
                    <a:pt x="46" y="1"/>
                  </a:cubicBezTo>
                  <a:close/>
                </a:path>
              </a:pathLst>
            </a:custGeom>
            <a:solidFill>
              <a:srgbClr val="C39C8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2" name="Google Shape;7498;p83">
              <a:extLst>
                <a:ext uri="{FF2B5EF4-FFF2-40B4-BE49-F238E27FC236}">
                  <a16:creationId xmlns:a16="http://schemas.microsoft.com/office/drawing/2014/main" id="{E2674540-18F6-A43A-28D3-A9535DC0CA23}"/>
                </a:ext>
              </a:extLst>
            </p:cNvPr>
            <p:cNvSpPr/>
            <p:nvPr/>
          </p:nvSpPr>
          <p:spPr>
            <a:xfrm>
              <a:off x="3154904" y="2354386"/>
              <a:ext cx="731493" cy="745361"/>
            </a:xfrm>
            <a:custGeom>
              <a:avLst/>
              <a:gdLst/>
              <a:ahLst/>
              <a:cxnLst/>
              <a:rect l="l" t="t" r="r" b="b"/>
              <a:pathLst>
                <a:path w="7754" h="7901" extrusionOk="0">
                  <a:moveTo>
                    <a:pt x="2828" y="0"/>
                  </a:moveTo>
                  <a:cubicBezTo>
                    <a:pt x="2565" y="131"/>
                    <a:pt x="2347" y="306"/>
                    <a:pt x="2139" y="514"/>
                  </a:cubicBezTo>
                  <a:cubicBezTo>
                    <a:pt x="2023" y="630"/>
                    <a:pt x="1921" y="778"/>
                    <a:pt x="1819" y="922"/>
                  </a:cubicBezTo>
                  <a:cubicBezTo>
                    <a:pt x="1731" y="1056"/>
                    <a:pt x="1643" y="1218"/>
                    <a:pt x="1569" y="1379"/>
                  </a:cubicBezTo>
                  <a:cubicBezTo>
                    <a:pt x="1495" y="1524"/>
                    <a:pt x="1421" y="1685"/>
                    <a:pt x="1348" y="1875"/>
                  </a:cubicBezTo>
                  <a:cubicBezTo>
                    <a:pt x="1319" y="1963"/>
                    <a:pt x="1274" y="2037"/>
                    <a:pt x="1246" y="2125"/>
                  </a:cubicBezTo>
                  <a:lnTo>
                    <a:pt x="1232" y="2153"/>
                  </a:lnTo>
                  <a:lnTo>
                    <a:pt x="1232" y="2171"/>
                  </a:lnTo>
                  <a:cubicBezTo>
                    <a:pt x="1203" y="2227"/>
                    <a:pt x="1172" y="2301"/>
                    <a:pt x="1144" y="2375"/>
                  </a:cubicBezTo>
                  <a:cubicBezTo>
                    <a:pt x="1010" y="2639"/>
                    <a:pt x="834" y="2874"/>
                    <a:pt x="658" y="3106"/>
                  </a:cubicBezTo>
                  <a:lnTo>
                    <a:pt x="570" y="3208"/>
                  </a:lnTo>
                  <a:cubicBezTo>
                    <a:pt x="454" y="3370"/>
                    <a:pt x="352" y="3504"/>
                    <a:pt x="264" y="3634"/>
                  </a:cubicBezTo>
                  <a:cubicBezTo>
                    <a:pt x="176" y="3810"/>
                    <a:pt x="102" y="3958"/>
                    <a:pt x="60" y="4105"/>
                  </a:cubicBezTo>
                  <a:cubicBezTo>
                    <a:pt x="29" y="4193"/>
                    <a:pt x="14" y="4281"/>
                    <a:pt x="14" y="4369"/>
                  </a:cubicBezTo>
                  <a:cubicBezTo>
                    <a:pt x="0" y="4457"/>
                    <a:pt x="0" y="4545"/>
                    <a:pt x="14" y="4633"/>
                  </a:cubicBezTo>
                  <a:cubicBezTo>
                    <a:pt x="14" y="4721"/>
                    <a:pt x="29" y="4809"/>
                    <a:pt x="60" y="4897"/>
                  </a:cubicBezTo>
                  <a:cubicBezTo>
                    <a:pt x="74" y="4985"/>
                    <a:pt x="102" y="5055"/>
                    <a:pt x="116" y="5129"/>
                  </a:cubicBezTo>
                  <a:cubicBezTo>
                    <a:pt x="176" y="5291"/>
                    <a:pt x="236" y="5439"/>
                    <a:pt x="324" y="5569"/>
                  </a:cubicBezTo>
                  <a:cubicBezTo>
                    <a:pt x="394" y="5702"/>
                    <a:pt x="482" y="5847"/>
                    <a:pt x="588" y="5966"/>
                  </a:cubicBezTo>
                  <a:cubicBezTo>
                    <a:pt x="778" y="6216"/>
                    <a:pt x="1010" y="6434"/>
                    <a:pt x="1274" y="6624"/>
                  </a:cubicBezTo>
                  <a:cubicBezTo>
                    <a:pt x="1759" y="6976"/>
                    <a:pt x="2347" y="7254"/>
                    <a:pt x="3018" y="7415"/>
                  </a:cubicBezTo>
                  <a:cubicBezTo>
                    <a:pt x="3194" y="7475"/>
                    <a:pt x="3356" y="7503"/>
                    <a:pt x="3518" y="7535"/>
                  </a:cubicBezTo>
                  <a:cubicBezTo>
                    <a:pt x="3708" y="7563"/>
                    <a:pt x="3870" y="7577"/>
                    <a:pt x="4031" y="7577"/>
                  </a:cubicBezTo>
                  <a:cubicBezTo>
                    <a:pt x="4207" y="7577"/>
                    <a:pt x="4369" y="7563"/>
                    <a:pt x="4527" y="7517"/>
                  </a:cubicBezTo>
                  <a:cubicBezTo>
                    <a:pt x="4675" y="7489"/>
                    <a:pt x="4823" y="7447"/>
                    <a:pt x="4939" y="7387"/>
                  </a:cubicBezTo>
                  <a:cubicBezTo>
                    <a:pt x="4967" y="7429"/>
                    <a:pt x="5013" y="7475"/>
                    <a:pt x="5055" y="7517"/>
                  </a:cubicBezTo>
                  <a:cubicBezTo>
                    <a:pt x="5101" y="7577"/>
                    <a:pt x="5161" y="7623"/>
                    <a:pt x="5217" y="7665"/>
                  </a:cubicBezTo>
                  <a:cubicBezTo>
                    <a:pt x="5336" y="7753"/>
                    <a:pt x="5467" y="7813"/>
                    <a:pt x="5600" y="7855"/>
                  </a:cubicBezTo>
                  <a:cubicBezTo>
                    <a:pt x="5730" y="7887"/>
                    <a:pt x="5847" y="7901"/>
                    <a:pt x="5966" y="7901"/>
                  </a:cubicBezTo>
                  <a:lnTo>
                    <a:pt x="6082" y="7901"/>
                  </a:lnTo>
                  <a:cubicBezTo>
                    <a:pt x="6170" y="7887"/>
                    <a:pt x="6244" y="7869"/>
                    <a:pt x="6304" y="7855"/>
                  </a:cubicBezTo>
                  <a:cubicBezTo>
                    <a:pt x="6392" y="7841"/>
                    <a:pt x="6448" y="7813"/>
                    <a:pt x="6508" y="7781"/>
                  </a:cubicBezTo>
                  <a:cubicBezTo>
                    <a:pt x="6610" y="7725"/>
                    <a:pt x="6698" y="7665"/>
                    <a:pt x="6786" y="7577"/>
                  </a:cubicBezTo>
                  <a:cubicBezTo>
                    <a:pt x="6874" y="7489"/>
                    <a:pt x="6948" y="7387"/>
                    <a:pt x="7007" y="7285"/>
                  </a:cubicBezTo>
                  <a:cubicBezTo>
                    <a:pt x="7064" y="7166"/>
                    <a:pt x="7095" y="7064"/>
                    <a:pt x="7109" y="6962"/>
                  </a:cubicBezTo>
                  <a:cubicBezTo>
                    <a:pt x="7123" y="6846"/>
                    <a:pt x="7095" y="6726"/>
                    <a:pt x="7050" y="6638"/>
                  </a:cubicBezTo>
                  <a:cubicBezTo>
                    <a:pt x="7021" y="6582"/>
                    <a:pt x="6990" y="6536"/>
                    <a:pt x="6948" y="6494"/>
                  </a:cubicBezTo>
                  <a:cubicBezTo>
                    <a:pt x="6902" y="6434"/>
                    <a:pt x="6845" y="6392"/>
                    <a:pt x="6786" y="6360"/>
                  </a:cubicBezTo>
                  <a:cubicBezTo>
                    <a:pt x="6758" y="6346"/>
                    <a:pt x="6712" y="6332"/>
                    <a:pt x="6670" y="6318"/>
                  </a:cubicBezTo>
                  <a:cubicBezTo>
                    <a:pt x="6624" y="6304"/>
                    <a:pt x="6582" y="6286"/>
                    <a:pt x="6536" y="6286"/>
                  </a:cubicBezTo>
                  <a:cubicBezTo>
                    <a:pt x="6610" y="6216"/>
                    <a:pt x="6698" y="6142"/>
                    <a:pt x="6800" y="6040"/>
                  </a:cubicBezTo>
                  <a:cubicBezTo>
                    <a:pt x="6919" y="5920"/>
                    <a:pt x="7021" y="5790"/>
                    <a:pt x="7123" y="5657"/>
                  </a:cubicBezTo>
                  <a:cubicBezTo>
                    <a:pt x="7225" y="5512"/>
                    <a:pt x="7327" y="5365"/>
                    <a:pt x="7401" y="5217"/>
                  </a:cubicBezTo>
                  <a:cubicBezTo>
                    <a:pt x="7489" y="5055"/>
                    <a:pt x="7563" y="4911"/>
                    <a:pt x="7605" y="4763"/>
                  </a:cubicBezTo>
                  <a:cubicBezTo>
                    <a:pt x="7665" y="4615"/>
                    <a:pt x="7711" y="4471"/>
                    <a:pt x="7725" y="4338"/>
                  </a:cubicBezTo>
                  <a:cubicBezTo>
                    <a:pt x="7753" y="4221"/>
                    <a:pt x="7753" y="4105"/>
                    <a:pt x="7753" y="3972"/>
                  </a:cubicBezTo>
                  <a:cubicBezTo>
                    <a:pt x="7739" y="3532"/>
                    <a:pt x="7563" y="3064"/>
                    <a:pt x="7225" y="2610"/>
                  </a:cubicBezTo>
                  <a:cubicBezTo>
                    <a:pt x="7078" y="2389"/>
                    <a:pt x="6902" y="2185"/>
                    <a:pt x="6712" y="1995"/>
                  </a:cubicBezTo>
                  <a:cubicBezTo>
                    <a:pt x="6522" y="1787"/>
                    <a:pt x="6304" y="1611"/>
                    <a:pt x="6082" y="1436"/>
                  </a:cubicBezTo>
                  <a:cubicBezTo>
                    <a:pt x="5878" y="1274"/>
                    <a:pt x="5643" y="1116"/>
                    <a:pt x="5424" y="982"/>
                  </a:cubicBezTo>
                  <a:cubicBezTo>
                    <a:pt x="5189" y="852"/>
                    <a:pt x="4967" y="732"/>
                    <a:pt x="4763" y="630"/>
                  </a:cubicBezTo>
                  <a:cubicBezTo>
                    <a:pt x="4661" y="588"/>
                    <a:pt x="4559" y="542"/>
                    <a:pt x="4457" y="500"/>
                  </a:cubicBezTo>
                  <a:cubicBezTo>
                    <a:pt x="4250" y="426"/>
                    <a:pt x="4074" y="366"/>
                    <a:pt x="3912" y="306"/>
                  </a:cubicBezTo>
                  <a:lnTo>
                    <a:pt x="3884" y="306"/>
                  </a:lnTo>
                  <a:cubicBezTo>
                    <a:pt x="3490" y="176"/>
                    <a:pt x="3180" y="117"/>
                    <a:pt x="2888" y="102"/>
                  </a:cubicBezTo>
                  <a:lnTo>
                    <a:pt x="2916" y="74"/>
                  </a:lnTo>
                  <a:cubicBezTo>
                    <a:pt x="2916" y="60"/>
                    <a:pt x="2916" y="43"/>
                    <a:pt x="2902" y="29"/>
                  </a:cubicBezTo>
                  <a:cubicBezTo>
                    <a:pt x="2902" y="15"/>
                    <a:pt x="2888" y="0"/>
                    <a:pt x="2874" y="0"/>
                  </a:cubicBezTo>
                  <a:close/>
                </a:path>
              </a:pathLst>
            </a:custGeom>
            <a:solidFill>
              <a:srgbClr val="FFCCA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3" name="Google Shape;7499;p83">
              <a:extLst>
                <a:ext uri="{FF2B5EF4-FFF2-40B4-BE49-F238E27FC236}">
                  <a16:creationId xmlns:a16="http://schemas.microsoft.com/office/drawing/2014/main" id="{A7CB4FBE-FD7A-3D8A-9C47-6824847201FC}"/>
                </a:ext>
              </a:extLst>
            </p:cNvPr>
            <p:cNvSpPr/>
            <p:nvPr/>
          </p:nvSpPr>
          <p:spPr>
            <a:xfrm>
              <a:off x="3670554" y="2970976"/>
              <a:ext cx="85753" cy="72074"/>
            </a:xfrm>
            <a:custGeom>
              <a:avLst/>
              <a:gdLst/>
              <a:ahLst/>
              <a:cxnLst/>
              <a:rect l="l" t="t" r="r" b="b"/>
              <a:pathLst>
                <a:path w="909" h="764" extrusionOk="0">
                  <a:moveTo>
                    <a:pt x="852" y="0"/>
                  </a:moveTo>
                  <a:cubicBezTo>
                    <a:pt x="838" y="0"/>
                    <a:pt x="820" y="0"/>
                    <a:pt x="806" y="14"/>
                  </a:cubicBezTo>
                  <a:cubicBezTo>
                    <a:pt x="792" y="32"/>
                    <a:pt x="792" y="32"/>
                    <a:pt x="792" y="46"/>
                  </a:cubicBezTo>
                  <a:lnTo>
                    <a:pt x="792" y="74"/>
                  </a:lnTo>
                  <a:cubicBezTo>
                    <a:pt x="764" y="148"/>
                    <a:pt x="732" y="222"/>
                    <a:pt x="690" y="278"/>
                  </a:cubicBezTo>
                  <a:cubicBezTo>
                    <a:pt x="662" y="352"/>
                    <a:pt x="602" y="412"/>
                    <a:pt x="556" y="454"/>
                  </a:cubicBezTo>
                  <a:cubicBezTo>
                    <a:pt x="500" y="514"/>
                    <a:pt x="440" y="559"/>
                    <a:pt x="366" y="602"/>
                  </a:cubicBezTo>
                  <a:cubicBezTo>
                    <a:pt x="310" y="630"/>
                    <a:pt x="250" y="661"/>
                    <a:pt x="191" y="675"/>
                  </a:cubicBezTo>
                  <a:cubicBezTo>
                    <a:pt x="134" y="689"/>
                    <a:pt x="74" y="689"/>
                    <a:pt x="29" y="689"/>
                  </a:cubicBezTo>
                  <a:cubicBezTo>
                    <a:pt x="1" y="689"/>
                    <a:pt x="1" y="718"/>
                    <a:pt x="1" y="735"/>
                  </a:cubicBezTo>
                  <a:cubicBezTo>
                    <a:pt x="1" y="735"/>
                    <a:pt x="1" y="749"/>
                    <a:pt x="15" y="749"/>
                  </a:cubicBezTo>
                  <a:cubicBezTo>
                    <a:pt x="15" y="763"/>
                    <a:pt x="29" y="763"/>
                    <a:pt x="29" y="763"/>
                  </a:cubicBezTo>
                  <a:cubicBezTo>
                    <a:pt x="236" y="763"/>
                    <a:pt x="426" y="689"/>
                    <a:pt x="574" y="573"/>
                  </a:cubicBezTo>
                  <a:cubicBezTo>
                    <a:pt x="662" y="500"/>
                    <a:pt x="732" y="426"/>
                    <a:pt x="778" y="338"/>
                  </a:cubicBezTo>
                  <a:cubicBezTo>
                    <a:pt x="838" y="264"/>
                    <a:pt x="880" y="162"/>
                    <a:pt x="894" y="60"/>
                  </a:cubicBezTo>
                  <a:cubicBezTo>
                    <a:pt x="908" y="32"/>
                    <a:pt x="880" y="0"/>
                    <a:pt x="852" y="0"/>
                  </a:cubicBezTo>
                  <a:close/>
                </a:path>
              </a:pathLst>
            </a:custGeom>
            <a:solidFill>
              <a:srgbClr val="C39C8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4" name="Google Shape;7500;p83">
              <a:extLst>
                <a:ext uri="{FF2B5EF4-FFF2-40B4-BE49-F238E27FC236}">
                  <a16:creationId xmlns:a16="http://schemas.microsoft.com/office/drawing/2014/main" id="{B8A3E5DE-E843-1978-2A5B-9BB02DC59AD2}"/>
                </a:ext>
              </a:extLst>
            </p:cNvPr>
            <p:cNvSpPr/>
            <p:nvPr/>
          </p:nvSpPr>
          <p:spPr>
            <a:xfrm>
              <a:off x="3746590" y="2970976"/>
              <a:ext cx="56791" cy="47169"/>
            </a:xfrm>
            <a:custGeom>
              <a:avLst/>
              <a:gdLst/>
              <a:ahLst/>
              <a:cxnLst/>
              <a:rect l="l" t="t" r="r" b="b"/>
              <a:pathLst>
                <a:path w="602" h="500" extrusionOk="0">
                  <a:moveTo>
                    <a:pt x="46" y="0"/>
                  </a:moveTo>
                  <a:cubicBezTo>
                    <a:pt x="14" y="0"/>
                    <a:pt x="0" y="14"/>
                    <a:pt x="0" y="46"/>
                  </a:cubicBezTo>
                  <a:lnTo>
                    <a:pt x="0" y="60"/>
                  </a:lnTo>
                  <a:cubicBezTo>
                    <a:pt x="0" y="74"/>
                    <a:pt x="14" y="88"/>
                    <a:pt x="32" y="88"/>
                  </a:cubicBezTo>
                  <a:cubicBezTo>
                    <a:pt x="46" y="102"/>
                    <a:pt x="74" y="102"/>
                    <a:pt x="102" y="120"/>
                  </a:cubicBezTo>
                  <a:cubicBezTo>
                    <a:pt x="120" y="120"/>
                    <a:pt x="148" y="134"/>
                    <a:pt x="162" y="134"/>
                  </a:cubicBezTo>
                  <a:cubicBezTo>
                    <a:pt x="222" y="162"/>
                    <a:pt x="278" y="190"/>
                    <a:pt x="338" y="222"/>
                  </a:cubicBezTo>
                  <a:cubicBezTo>
                    <a:pt x="384" y="250"/>
                    <a:pt x="426" y="295"/>
                    <a:pt x="454" y="324"/>
                  </a:cubicBezTo>
                  <a:cubicBezTo>
                    <a:pt x="471" y="352"/>
                    <a:pt x="500" y="383"/>
                    <a:pt x="514" y="412"/>
                  </a:cubicBezTo>
                  <a:cubicBezTo>
                    <a:pt x="528" y="440"/>
                    <a:pt x="528" y="454"/>
                    <a:pt x="542" y="485"/>
                  </a:cubicBezTo>
                  <a:cubicBezTo>
                    <a:pt x="542" y="500"/>
                    <a:pt x="559" y="500"/>
                    <a:pt x="573" y="500"/>
                  </a:cubicBezTo>
                  <a:cubicBezTo>
                    <a:pt x="602" y="485"/>
                    <a:pt x="602" y="471"/>
                    <a:pt x="602" y="454"/>
                  </a:cubicBezTo>
                  <a:cubicBezTo>
                    <a:pt x="559" y="338"/>
                    <a:pt x="486" y="236"/>
                    <a:pt x="398" y="148"/>
                  </a:cubicBezTo>
                  <a:cubicBezTo>
                    <a:pt x="352" y="102"/>
                    <a:pt x="296" y="74"/>
                    <a:pt x="236" y="46"/>
                  </a:cubicBezTo>
                  <a:cubicBezTo>
                    <a:pt x="208" y="32"/>
                    <a:pt x="176" y="32"/>
                    <a:pt x="134" y="14"/>
                  </a:cubicBezTo>
                  <a:cubicBezTo>
                    <a:pt x="102" y="0"/>
                    <a:pt x="74" y="0"/>
                    <a:pt x="46" y="0"/>
                  </a:cubicBezTo>
                  <a:close/>
                </a:path>
              </a:pathLst>
            </a:custGeom>
            <a:solidFill>
              <a:srgbClr val="C39C8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5" name="Google Shape;7501;p83">
              <a:extLst>
                <a:ext uri="{FF2B5EF4-FFF2-40B4-BE49-F238E27FC236}">
                  <a16:creationId xmlns:a16="http://schemas.microsoft.com/office/drawing/2014/main" id="{E310E205-4044-E38D-88CA-F64705F2DA03}"/>
                </a:ext>
              </a:extLst>
            </p:cNvPr>
            <p:cNvSpPr/>
            <p:nvPr/>
          </p:nvSpPr>
          <p:spPr>
            <a:xfrm>
              <a:off x="3590272" y="2340424"/>
              <a:ext cx="358482" cy="339898"/>
            </a:xfrm>
            <a:custGeom>
              <a:avLst/>
              <a:gdLst/>
              <a:ahLst/>
              <a:cxnLst/>
              <a:rect l="l" t="t" r="r" b="b"/>
              <a:pathLst>
                <a:path w="3800" h="3603" extrusionOk="0">
                  <a:moveTo>
                    <a:pt x="32" y="1"/>
                  </a:moveTo>
                  <a:cubicBezTo>
                    <a:pt x="18" y="1"/>
                    <a:pt x="0" y="15"/>
                    <a:pt x="0" y="32"/>
                  </a:cubicBezTo>
                  <a:cubicBezTo>
                    <a:pt x="0" y="42"/>
                    <a:pt x="9" y="52"/>
                    <a:pt x="19" y="52"/>
                  </a:cubicBezTo>
                  <a:cubicBezTo>
                    <a:pt x="24" y="52"/>
                    <a:pt x="28" y="51"/>
                    <a:pt x="32" y="46"/>
                  </a:cubicBezTo>
                  <a:cubicBezTo>
                    <a:pt x="194" y="46"/>
                    <a:pt x="370" y="61"/>
                    <a:pt x="546" y="89"/>
                  </a:cubicBezTo>
                  <a:lnTo>
                    <a:pt x="528" y="89"/>
                  </a:lnTo>
                  <a:cubicBezTo>
                    <a:pt x="750" y="120"/>
                    <a:pt x="954" y="191"/>
                    <a:pt x="1144" y="279"/>
                  </a:cubicBezTo>
                  <a:cubicBezTo>
                    <a:pt x="1379" y="384"/>
                    <a:pt x="1583" y="514"/>
                    <a:pt x="1791" y="676"/>
                  </a:cubicBezTo>
                  <a:lnTo>
                    <a:pt x="1777" y="676"/>
                  </a:lnTo>
                  <a:cubicBezTo>
                    <a:pt x="1847" y="736"/>
                    <a:pt x="1921" y="792"/>
                    <a:pt x="1995" y="866"/>
                  </a:cubicBezTo>
                  <a:cubicBezTo>
                    <a:pt x="2069" y="926"/>
                    <a:pt x="2143" y="1000"/>
                    <a:pt x="2199" y="1070"/>
                  </a:cubicBezTo>
                  <a:cubicBezTo>
                    <a:pt x="2333" y="1218"/>
                    <a:pt x="2463" y="1380"/>
                    <a:pt x="2582" y="1541"/>
                  </a:cubicBezTo>
                  <a:cubicBezTo>
                    <a:pt x="2670" y="1657"/>
                    <a:pt x="2744" y="1774"/>
                    <a:pt x="2814" y="1907"/>
                  </a:cubicBezTo>
                  <a:cubicBezTo>
                    <a:pt x="2888" y="2023"/>
                    <a:pt x="2962" y="2157"/>
                    <a:pt x="3036" y="2287"/>
                  </a:cubicBezTo>
                  <a:cubicBezTo>
                    <a:pt x="3184" y="2537"/>
                    <a:pt x="3300" y="2787"/>
                    <a:pt x="3416" y="3050"/>
                  </a:cubicBezTo>
                  <a:cubicBezTo>
                    <a:pt x="3448" y="3138"/>
                    <a:pt x="3476" y="3212"/>
                    <a:pt x="3504" y="3286"/>
                  </a:cubicBezTo>
                  <a:cubicBezTo>
                    <a:pt x="3535" y="3356"/>
                    <a:pt x="3564" y="3430"/>
                    <a:pt x="3592" y="3504"/>
                  </a:cubicBezTo>
                  <a:lnTo>
                    <a:pt x="3592" y="3518"/>
                  </a:lnTo>
                  <a:cubicBezTo>
                    <a:pt x="3606" y="3550"/>
                    <a:pt x="3623" y="3578"/>
                    <a:pt x="3638" y="3592"/>
                  </a:cubicBezTo>
                  <a:cubicBezTo>
                    <a:pt x="3652" y="3599"/>
                    <a:pt x="3666" y="3603"/>
                    <a:pt x="3678" y="3603"/>
                  </a:cubicBezTo>
                  <a:cubicBezTo>
                    <a:pt x="3691" y="3603"/>
                    <a:pt x="3703" y="3599"/>
                    <a:pt x="3711" y="3592"/>
                  </a:cubicBezTo>
                  <a:cubicBezTo>
                    <a:pt x="3740" y="3592"/>
                    <a:pt x="3768" y="3578"/>
                    <a:pt x="3782" y="3550"/>
                  </a:cubicBezTo>
                  <a:cubicBezTo>
                    <a:pt x="3782" y="3532"/>
                    <a:pt x="3799" y="3504"/>
                    <a:pt x="3782" y="3476"/>
                  </a:cubicBezTo>
                  <a:cubicBezTo>
                    <a:pt x="3782" y="3444"/>
                    <a:pt x="3768" y="3416"/>
                    <a:pt x="3768" y="3388"/>
                  </a:cubicBezTo>
                  <a:cubicBezTo>
                    <a:pt x="3754" y="3356"/>
                    <a:pt x="3740" y="3328"/>
                    <a:pt x="3740" y="3300"/>
                  </a:cubicBezTo>
                  <a:cubicBezTo>
                    <a:pt x="3711" y="3240"/>
                    <a:pt x="3694" y="3166"/>
                    <a:pt x="3666" y="3110"/>
                  </a:cubicBezTo>
                  <a:cubicBezTo>
                    <a:pt x="3623" y="2977"/>
                    <a:pt x="3564" y="2846"/>
                    <a:pt x="3504" y="2713"/>
                  </a:cubicBezTo>
                  <a:cubicBezTo>
                    <a:pt x="3374" y="2435"/>
                    <a:pt x="3240" y="2185"/>
                    <a:pt x="3078" y="1935"/>
                  </a:cubicBezTo>
                  <a:cubicBezTo>
                    <a:pt x="2990" y="1805"/>
                    <a:pt x="2902" y="1686"/>
                    <a:pt x="2814" y="1570"/>
                  </a:cubicBezTo>
                  <a:cubicBezTo>
                    <a:pt x="2726" y="1453"/>
                    <a:pt x="2624" y="1334"/>
                    <a:pt x="2522" y="1218"/>
                  </a:cubicBezTo>
                  <a:cubicBezTo>
                    <a:pt x="2333" y="1000"/>
                    <a:pt x="2111" y="792"/>
                    <a:pt x="1879" y="616"/>
                  </a:cubicBezTo>
                  <a:cubicBezTo>
                    <a:pt x="1657" y="440"/>
                    <a:pt x="1407" y="310"/>
                    <a:pt x="1144" y="191"/>
                  </a:cubicBezTo>
                  <a:cubicBezTo>
                    <a:pt x="1028" y="148"/>
                    <a:pt x="897" y="103"/>
                    <a:pt x="750" y="61"/>
                  </a:cubicBezTo>
                  <a:cubicBezTo>
                    <a:pt x="616" y="32"/>
                    <a:pt x="486" y="15"/>
                    <a:pt x="33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6" name="Google Shape;7502;p83">
              <a:extLst>
                <a:ext uri="{FF2B5EF4-FFF2-40B4-BE49-F238E27FC236}">
                  <a16:creationId xmlns:a16="http://schemas.microsoft.com/office/drawing/2014/main" id="{0146E287-CC89-4C2E-EC9A-E6EAD500FD16}"/>
                </a:ext>
              </a:extLst>
            </p:cNvPr>
            <p:cNvSpPr/>
            <p:nvPr/>
          </p:nvSpPr>
          <p:spPr>
            <a:xfrm>
              <a:off x="3963566" y="2789753"/>
              <a:ext cx="68112" cy="327257"/>
            </a:xfrm>
            <a:custGeom>
              <a:avLst/>
              <a:gdLst/>
              <a:ahLst/>
              <a:cxnLst/>
              <a:rect l="l" t="t" r="r" b="b"/>
              <a:pathLst>
                <a:path w="722" h="3469" extrusionOk="0">
                  <a:moveTo>
                    <a:pt x="282" y="648"/>
                  </a:moveTo>
                  <a:cubicBezTo>
                    <a:pt x="296" y="662"/>
                    <a:pt x="296" y="662"/>
                    <a:pt x="296" y="676"/>
                  </a:cubicBezTo>
                  <a:lnTo>
                    <a:pt x="296" y="662"/>
                  </a:lnTo>
                  <a:lnTo>
                    <a:pt x="282" y="648"/>
                  </a:lnTo>
                  <a:close/>
                  <a:moveTo>
                    <a:pt x="32" y="0"/>
                  </a:moveTo>
                  <a:cubicBezTo>
                    <a:pt x="18" y="0"/>
                    <a:pt x="1" y="32"/>
                    <a:pt x="18" y="46"/>
                  </a:cubicBezTo>
                  <a:cubicBezTo>
                    <a:pt x="120" y="236"/>
                    <a:pt x="208" y="440"/>
                    <a:pt x="296" y="662"/>
                  </a:cubicBezTo>
                  <a:cubicBezTo>
                    <a:pt x="412" y="999"/>
                    <a:pt x="514" y="1351"/>
                    <a:pt x="546" y="1703"/>
                  </a:cubicBezTo>
                  <a:cubicBezTo>
                    <a:pt x="574" y="1935"/>
                    <a:pt x="560" y="2157"/>
                    <a:pt x="514" y="2375"/>
                  </a:cubicBezTo>
                  <a:cubicBezTo>
                    <a:pt x="500" y="2523"/>
                    <a:pt x="458" y="2670"/>
                    <a:pt x="384" y="2800"/>
                  </a:cubicBezTo>
                  <a:cubicBezTo>
                    <a:pt x="324" y="2934"/>
                    <a:pt x="250" y="3050"/>
                    <a:pt x="162" y="3166"/>
                  </a:cubicBezTo>
                  <a:lnTo>
                    <a:pt x="32" y="3300"/>
                  </a:lnTo>
                  <a:cubicBezTo>
                    <a:pt x="1" y="3342"/>
                    <a:pt x="1" y="3402"/>
                    <a:pt x="32" y="3448"/>
                  </a:cubicBezTo>
                  <a:cubicBezTo>
                    <a:pt x="53" y="3462"/>
                    <a:pt x="79" y="3469"/>
                    <a:pt x="104" y="3469"/>
                  </a:cubicBezTo>
                  <a:cubicBezTo>
                    <a:pt x="130" y="3469"/>
                    <a:pt x="155" y="3462"/>
                    <a:pt x="176" y="3448"/>
                  </a:cubicBezTo>
                  <a:cubicBezTo>
                    <a:pt x="296" y="3328"/>
                    <a:pt x="398" y="3198"/>
                    <a:pt x="472" y="3050"/>
                  </a:cubicBezTo>
                  <a:cubicBezTo>
                    <a:pt x="546" y="2920"/>
                    <a:pt x="602" y="2786"/>
                    <a:pt x="648" y="2625"/>
                  </a:cubicBezTo>
                  <a:cubicBezTo>
                    <a:pt x="690" y="2480"/>
                    <a:pt x="704" y="2333"/>
                    <a:pt x="704" y="2171"/>
                  </a:cubicBezTo>
                  <a:cubicBezTo>
                    <a:pt x="722" y="2023"/>
                    <a:pt x="704" y="1865"/>
                    <a:pt x="676" y="1717"/>
                  </a:cubicBezTo>
                  <a:cubicBezTo>
                    <a:pt x="634" y="1407"/>
                    <a:pt x="546" y="1116"/>
                    <a:pt x="440" y="824"/>
                  </a:cubicBezTo>
                  <a:cubicBezTo>
                    <a:pt x="324" y="546"/>
                    <a:pt x="194" y="282"/>
                    <a:pt x="60" y="18"/>
                  </a:cubicBezTo>
                  <a:cubicBezTo>
                    <a:pt x="46" y="18"/>
                    <a:pt x="46" y="0"/>
                    <a:pt x="32"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7" name="Google Shape;7503;p83">
              <a:extLst>
                <a:ext uri="{FF2B5EF4-FFF2-40B4-BE49-F238E27FC236}">
                  <a16:creationId xmlns:a16="http://schemas.microsoft.com/office/drawing/2014/main" id="{108ECCD2-1CD8-E375-7C39-4DF489625EB2}"/>
                </a:ext>
              </a:extLst>
            </p:cNvPr>
            <p:cNvSpPr/>
            <p:nvPr/>
          </p:nvSpPr>
          <p:spPr>
            <a:xfrm>
              <a:off x="3883568" y="2958618"/>
              <a:ext cx="66508" cy="148676"/>
            </a:xfrm>
            <a:custGeom>
              <a:avLst/>
              <a:gdLst/>
              <a:ahLst/>
              <a:cxnLst/>
              <a:rect l="l" t="t" r="r" b="b"/>
              <a:pathLst>
                <a:path w="705" h="1576" extrusionOk="0">
                  <a:moveTo>
                    <a:pt x="659" y="1"/>
                  </a:moveTo>
                  <a:cubicBezTo>
                    <a:pt x="631" y="1"/>
                    <a:pt x="616" y="15"/>
                    <a:pt x="616" y="43"/>
                  </a:cubicBezTo>
                  <a:cubicBezTo>
                    <a:pt x="616" y="163"/>
                    <a:pt x="602" y="279"/>
                    <a:pt x="585" y="381"/>
                  </a:cubicBezTo>
                  <a:cubicBezTo>
                    <a:pt x="557" y="557"/>
                    <a:pt x="497" y="718"/>
                    <a:pt x="441" y="866"/>
                  </a:cubicBezTo>
                  <a:lnTo>
                    <a:pt x="441" y="849"/>
                  </a:lnTo>
                  <a:cubicBezTo>
                    <a:pt x="367" y="996"/>
                    <a:pt x="293" y="1144"/>
                    <a:pt x="191" y="1260"/>
                  </a:cubicBezTo>
                  <a:cubicBezTo>
                    <a:pt x="131" y="1320"/>
                    <a:pt x="89" y="1376"/>
                    <a:pt x="29" y="1422"/>
                  </a:cubicBezTo>
                  <a:cubicBezTo>
                    <a:pt x="1" y="1464"/>
                    <a:pt x="1" y="1510"/>
                    <a:pt x="29" y="1552"/>
                  </a:cubicBezTo>
                  <a:cubicBezTo>
                    <a:pt x="43" y="1568"/>
                    <a:pt x="65" y="1576"/>
                    <a:pt x="89" y="1576"/>
                  </a:cubicBezTo>
                  <a:cubicBezTo>
                    <a:pt x="113" y="1576"/>
                    <a:pt x="140" y="1568"/>
                    <a:pt x="163" y="1552"/>
                  </a:cubicBezTo>
                  <a:cubicBezTo>
                    <a:pt x="353" y="1348"/>
                    <a:pt x="483" y="1112"/>
                    <a:pt x="585" y="849"/>
                  </a:cubicBezTo>
                  <a:cubicBezTo>
                    <a:pt x="631" y="718"/>
                    <a:pt x="659" y="585"/>
                    <a:pt x="673" y="455"/>
                  </a:cubicBezTo>
                  <a:cubicBezTo>
                    <a:pt x="690" y="307"/>
                    <a:pt x="704" y="177"/>
                    <a:pt x="690" y="43"/>
                  </a:cubicBezTo>
                  <a:cubicBezTo>
                    <a:pt x="690" y="29"/>
                    <a:pt x="673" y="1"/>
                    <a:pt x="659"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8" name="Google Shape;7504;p83">
              <a:extLst>
                <a:ext uri="{FF2B5EF4-FFF2-40B4-BE49-F238E27FC236}">
                  <a16:creationId xmlns:a16="http://schemas.microsoft.com/office/drawing/2014/main" id="{A8F2FF93-D89D-284A-14A1-0F48D91DB568}"/>
                </a:ext>
              </a:extLst>
            </p:cNvPr>
            <p:cNvSpPr/>
            <p:nvPr/>
          </p:nvSpPr>
          <p:spPr>
            <a:xfrm>
              <a:off x="3299901" y="2357027"/>
              <a:ext cx="138487" cy="52923"/>
            </a:xfrm>
            <a:custGeom>
              <a:avLst/>
              <a:gdLst/>
              <a:ahLst/>
              <a:cxnLst/>
              <a:rect l="l" t="t" r="r" b="b"/>
              <a:pathLst>
                <a:path w="1468" h="561" extrusionOk="0">
                  <a:moveTo>
                    <a:pt x="1232" y="1"/>
                  </a:moveTo>
                  <a:cubicBezTo>
                    <a:pt x="1056" y="1"/>
                    <a:pt x="880" y="46"/>
                    <a:pt x="722" y="103"/>
                  </a:cubicBezTo>
                  <a:cubicBezTo>
                    <a:pt x="588" y="148"/>
                    <a:pt x="472" y="191"/>
                    <a:pt x="352" y="264"/>
                  </a:cubicBezTo>
                  <a:cubicBezTo>
                    <a:pt x="296" y="296"/>
                    <a:pt x="236" y="324"/>
                    <a:pt x="194" y="352"/>
                  </a:cubicBezTo>
                  <a:cubicBezTo>
                    <a:pt x="162" y="366"/>
                    <a:pt x="134" y="384"/>
                    <a:pt x="106" y="398"/>
                  </a:cubicBezTo>
                  <a:cubicBezTo>
                    <a:pt x="74" y="412"/>
                    <a:pt x="60" y="440"/>
                    <a:pt x="32" y="454"/>
                  </a:cubicBezTo>
                  <a:lnTo>
                    <a:pt x="1" y="486"/>
                  </a:lnTo>
                  <a:cubicBezTo>
                    <a:pt x="1" y="500"/>
                    <a:pt x="1" y="528"/>
                    <a:pt x="18" y="528"/>
                  </a:cubicBezTo>
                  <a:cubicBezTo>
                    <a:pt x="27" y="547"/>
                    <a:pt x="46" y="560"/>
                    <a:pt x="66" y="560"/>
                  </a:cubicBezTo>
                  <a:cubicBezTo>
                    <a:pt x="80" y="560"/>
                    <a:pt x="94" y="555"/>
                    <a:pt x="106" y="542"/>
                  </a:cubicBezTo>
                  <a:cubicBezTo>
                    <a:pt x="134" y="528"/>
                    <a:pt x="162" y="500"/>
                    <a:pt x="194" y="472"/>
                  </a:cubicBezTo>
                  <a:cubicBezTo>
                    <a:pt x="222" y="454"/>
                    <a:pt x="264" y="426"/>
                    <a:pt x="296" y="398"/>
                  </a:cubicBezTo>
                  <a:cubicBezTo>
                    <a:pt x="370" y="352"/>
                    <a:pt x="458" y="310"/>
                    <a:pt x="528" y="264"/>
                  </a:cubicBezTo>
                  <a:cubicBezTo>
                    <a:pt x="676" y="191"/>
                    <a:pt x="838" y="120"/>
                    <a:pt x="1000" y="89"/>
                  </a:cubicBezTo>
                  <a:cubicBezTo>
                    <a:pt x="1102" y="74"/>
                    <a:pt x="1189" y="60"/>
                    <a:pt x="1291" y="60"/>
                  </a:cubicBezTo>
                  <a:cubicBezTo>
                    <a:pt x="1337" y="60"/>
                    <a:pt x="1393" y="74"/>
                    <a:pt x="1439" y="74"/>
                  </a:cubicBezTo>
                  <a:cubicBezTo>
                    <a:pt x="1443" y="79"/>
                    <a:pt x="1447" y="80"/>
                    <a:pt x="1451" y="80"/>
                  </a:cubicBezTo>
                  <a:cubicBezTo>
                    <a:pt x="1460" y="80"/>
                    <a:pt x="1467" y="70"/>
                    <a:pt x="1467" y="60"/>
                  </a:cubicBezTo>
                  <a:cubicBezTo>
                    <a:pt x="1467" y="46"/>
                    <a:pt x="1453" y="32"/>
                    <a:pt x="1439" y="32"/>
                  </a:cubicBezTo>
                  <a:cubicBezTo>
                    <a:pt x="1379" y="15"/>
                    <a:pt x="1306" y="1"/>
                    <a:pt x="1232"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9" name="Google Shape;7505;p83">
              <a:extLst>
                <a:ext uri="{FF2B5EF4-FFF2-40B4-BE49-F238E27FC236}">
                  <a16:creationId xmlns:a16="http://schemas.microsoft.com/office/drawing/2014/main" id="{CF0FE713-8B51-AFC2-3A23-5FDAF37A2D84}"/>
                </a:ext>
              </a:extLst>
            </p:cNvPr>
            <p:cNvSpPr/>
            <p:nvPr/>
          </p:nvSpPr>
          <p:spPr>
            <a:xfrm>
              <a:off x="2606048" y="3231065"/>
              <a:ext cx="214429" cy="229429"/>
            </a:xfrm>
            <a:custGeom>
              <a:avLst/>
              <a:gdLst/>
              <a:ahLst/>
              <a:cxnLst/>
              <a:rect l="l" t="t" r="r" b="b"/>
              <a:pathLst>
                <a:path w="2273" h="2432" extrusionOk="0">
                  <a:moveTo>
                    <a:pt x="2111" y="1"/>
                  </a:moveTo>
                  <a:cubicBezTo>
                    <a:pt x="2097" y="1"/>
                    <a:pt x="2097" y="15"/>
                    <a:pt x="2079" y="15"/>
                  </a:cubicBezTo>
                  <a:cubicBezTo>
                    <a:pt x="2023" y="71"/>
                    <a:pt x="1963" y="131"/>
                    <a:pt x="1875" y="177"/>
                  </a:cubicBezTo>
                  <a:cubicBezTo>
                    <a:pt x="1801" y="233"/>
                    <a:pt x="1728" y="279"/>
                    <a:pt x="1640" y="307"/>
                  </a:cubicBezTo>
                  <a:cubicBezTo>
                    <a:pt x="1569" y="353"/>
                    <a:pt x="1481" y="395"/>
                    <a:pt x="1407" y="423"/>
                  </a:cubicBezTo>
                  <a:cubicBezTo>
                    <a:pt x="1319" y="469"/>
                    <a:pt x="1232" y="497"/>
                    <a:pt x="1158" y="528"/>
                  </a:cubicBezTo>
                  <a:cubicBezTo>
                    <a:pt x="1070" y="557"/>
                    <a:pt x="982" y="599"/>
                    <a:pt x="894" y="630"/>
                  </a:cubicBezTo>
                  <a:cubicBezTo>
                    <a:pt x="704" y="718"/>
                    <a:pt x="542" y="806"/>
                    <a:pt x="408" y="894"/>
                  </a:cubicBezTo>
                  <a:cubicBezTo>
                    <a:pt x="292" y="982"/>
                    <a:pt x="176" y="1098"/>
                    <a:pt x="117" y="1232"/>
                  </a:cubicBezTo>
                  <a:cubicBezTo>
                    <a:pt x="43" y="1348"/>
                    <a:pt x="0" y="1478"/>
                    <a:pt x="0" y="1612"/>
                  </a:cubicBezTo>
                  <a:cubicBezTo>
                    <a:pt x="0" y="1742"/>
                    <a:pt x="29" y="1876"/>
                    <a:pt x="102" y="1978"/>
                  </a:cubicBezTo>
                  <a:cubicBezTo>
                    <a:pt x="176" y="2111"/>
                    <a:pt x="278" y="2213"/>
                    <a:pt x="426" y="2287"/>
                  </a:cubicBezTo>
                  <a:cubicBezTo>
                    <a:pt x="496" y="2343"/>
                    <a:pt x="584" y="2375"/>
                    <a:pt x="658" y="2403"/>
                  </a:cubicBezTo>
                  <a:cubicBezTo>
                    <a:pt x="732" y="2417"/>
                    <a:pt x="806" y="2431"/>
                    <a:pt x="880" y="2431"/>
                  </a:cubicBezTo>
                  <a:lnTo>
                    <a:pt x="922" y="2431"/>
                  </a:lnTo>
                  <a:cubicBezTo>
                    <a:pt x="1084" y="2417"/>
                    <a:pt x="1246" y="2358"/>
                    <a:pt x="1407" y="2270"/>
                  </a:cubicBezTo>
                  <a:cubicBezTo>
                    <a:pt x="1552" y="2182"/>
                    <a:pt x="1685" y="2080"/>
                    <a:pt x="1801" y="1935"/>
                  </a:cubicBezTo>
                  <a:cubicBezTo>
                    <a:pt x="2023" y="1672"/>
                    <a:pt x="2185" y="1320"/>
                    <a:pt x="2227" y="951"/>
                  </a:cubicBezTo>
                  <a:cubicBezTo>
                    <a:pt x="2273" y="673"/>
                    <a:pt x="2241" y="367"/>
                    <a:pt x="2139" y="29"/>
                  </a:cubicBezTo>
                  <a:cubicBezTo>
                    <a:pt x="2139" y="15"/>
                    <a:pt x="2125" y="15"/>
                    <a:pt x="2111" y="15"/>
                  </a:cubicBezTo>
                  <a:lnTo>
                    <a:pt x="2111" y="1"/>
                  </a:ln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0" name="Google Shape;7506;p83">
              <a:extLst>
                <a:ext uri="{FF2B5EF4-FFF2-40B4-BE49-F238E27FC236}">
                  <a16:creationId xmlns:a16="http://schemas.microsoft.com/office/drawing/2014/main" id="{A9459B0E-F3B7-8526-2B91-E6A34872D585}"/>
                </a:ext>
              </a:extLst>
            </p:cNvPr>
            <p:cNvSpPr/>
            <p:nvPr/>
          </p:nvSpPr>
          <p:spPr>
            <a:xfrm>
              <a:off x="2596425" y="3243328"/>
              <a:ext cx="207448" cy="235749"/>
            </a:xfrm>
            <a:custGeom>
              <a:avLst/>
              <a:gdLst/>
              <a:ahLst/>
              <a:cxnLst/>
              <a:rect l="l" t="t" r="r" b="b"/>
              <a:pathLst>
                <a:path w="2199" h="2499" extrusionOk="0">
                  <a:moveTo>
                    <a:pt x="2167" y="1"/>
                  </a:moveTo>
                  <a:cubicBezTo>
                    <a:pt x="2153" y="1"/>
                    <a:pt x="2153" y="1"/>
                    <a:pt x="2153" y="15"/>
                  </a:cubicBezTo>
                  <a:cubicBezTo>
                    <a:pt x="2125" y="61"/>
                    <a:pt x="2093" y="103"/>
                    <a:pt x="2065" y="135"/>
                  </a:cubicBezTo>
                  <a:cubicBezTo>
                    <a:pt x="1935" y="339"/>
                    <a:pt x="1787" y="529"/>
                    <a:pt x="1626" y="690"/>
                  </a:cubicBezTo>
                  <a:cubicBezTo>
                    <a:pt x="1552" y="778"/>
                    <a:pt x="1464" y="866"/>
                    <a:pt x="1376" y="954"/>
                  </a:cubicBezTo>
                  <a:cubicBezTo>
                    <a:pt x="1334" y="996"/>
                    <a:pt x="1288" y="1028"/>
                    <a:pt x="1246" y="1070"/>
                  </a:cubicBezTo>
                  <a:lnTo>
                    <a:pt x="1112" y="1204"/>
                  </a:lnTo>
                  <a:lnTo>
                    <a:pt x="1112" y="1190"/>
                  </a:lnTo>
                  <a:cubicBezTo>
                    <a:pt x="1010" y="1278"/>
                    <a:pt x="922" y="1366"/>
                    <a:pt x="820" y="1454"/>
                  </a:cubicBezTo>
                  <a:cubicBezTo>
                    <a:pt x="760" y="1496"/>
                    <a:pt x="718" y="1542"/>
                    <a:pt x="658" y="1584"/>
                  </a:cubicBezTo>
                  <a:cubicBezTo>
                    <a:pt x="616" y="1630"/>
                    <a:pt x="556" y="1686"/>
                    <a:pt x="496" y="1732"/>
                  </a:cubicBezTo>
                  <a:cubicBezTo>
                    <a:pt x="394" y="1834"/>
                    <a:pt x="306" y="1936"/>
                    <a:pt x="219" y="2038"/>
                  </a:cubicBezTo>
                  <a:cubicBezTo>
                    <a:pt x="176" y="2097"/>
                    <a:pt x="145" y="2157"/>
                    <a:pt x="102" y="2213"/>
                  </a:cubicBezTo>
                  <a:cubicBezTo>
                    <a:pt x="71" y="2273"/>
                    <a:pt x="43" y="2333"/>
                    <a:pt x="14" y="2389"/>
                  </a:cubicBezTo>
                  <a:cubicBezTo>
                    <a:pt x="0" y="2403"/>
                    <a:pt x="0" y="2435"/>
                    <a:pt x="14" y="2449"/>
                  </a:cubicBezTo>
                  <a:cubicBezTo>
                    <a:pt x="14" y="2463"/>
                    <a:pt x="29" y="2477"/>
                    <a:pt x="43" y="2491"/>
                  </a:cubicBezTo>
                  <a:cubicBezTo>
                    <a:pt x="50" y="2496"/>
                    <a:pt x="58" y="2498"/>
                    <a:pt x="67" y="2498"/>
                  </a:cubicBezTo>
                  <a:cubicBezTo>
                    <a:pt x="92" y="2498"/>
                    <a:pt x="120" y="2480"/>
                    <a:pt x="131" y="2449"/>
                  </a:cubicBezTo>
                  <a:cubicBezTo>
                    <a:pt x="176" y="2389"/>
                    <a:pt x="204" y="2333"/>
                    <a:pt x="247" y="2259"/>
                  </a:cubicBezTo>
                  <a:cubicBezTo>
                    <a:pt x="335" y="2126"/>
                    <a:pt x="454" y="1995"/>
                    <a:pt x="570" y="1876"/>
                  </a:cubicBezTo>
                  <a:cubicBezTo>
                    <a:pt x="630" y="1819"/>
                    <a:pt x="686" y="1746"/>
                    <a:pt x="760" y="1686"/>
                  </a:cubicBezTo>
                  <a:cubicBezTo>
                    <a:pt x="820" y="1630"/>
                    <a:pt x="880" y="1570"/>
                    <a:pt x="950" y="1510"/>
                  </a:cubicBezTo>
                  <a:cubicBezTo>
                    <a:pt x="1010" y="1454"/>
                    <a:pt x="1070" y="1394"/>
                    <a:pt x="1126" y="1320"/>
                  </a:cubicBezTo>
                  <a:cubicBezTo>
                    <a:pt x="1200" y="1260"/>
                    <a:pt x="1260" y="1190"/>
                    <a:pt x="1334" y="1116"/>
                  </a:cubicBezTo>
                  <a:cubicBezTo>
                    <a:pt x="1390" y="1056"/>
                    <a:pt x="1464" y="982"/>
                    <a:pt x="1524" y="908"/>
                  </a:cubicBezTo>
                  <a:cubicBezTo>
                    <a:pt x="1597" y="838"/>
                    <a:pt x="1654" y="764"/>
                    <a:pt x="1713" y="690"/>
                  </a:cubicBezTo>
                  <a:cubicBezTo>
                    <a:pt x="1801" y="588"/>
                    <a:pt x="1889" y="486"/>
                    <a:pt x="1963" y="381"/>
                  </a:cubicBezTo>
                  <a:cubicBezTo>
                    <a:pt x="2037" y="265"/>
                    <a:pt x="2125" y="149"/>
                    <a:pt x="2181" y="29"/>
                  </a:cubicBezTo>
                  <a:cubicBezTo>
                    <a:pt x="2199" y="15"/>
                    <a:pt x="2181" y="15"/>
                    <a:pt x="2167"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1" name="Google Shape;7507;p83">
              <a:extLst>
                <a:ext uri="{FF2B5EF4-FFF2-40B4-BE49-F238E27FC236}">
                  <a16:creationId xmlns:a16="http://schemas.microsoft.com/office/drawing/2014/main" id="{789F6772-636A-3D3C-6099-8D55BE999E4B}"/>
                </a:ext>
              </a:extLst>
            </p:cNvPr>
            <p:cNvSpPr/>
            <p:nvPr/>
          </p:nvSpPr>
          <p:spPr>
            <a:xfrm>
              <a:off x="2751045" y="3269554"/>
              <a:ext cx="18018" cy="37641"/>
            </a:xfrm>
            <a:custGeom>
              <a:avLst/>
              <a:gdLst/>
              <a:ahLst/>
              <a:cxnLst/>
              <a:rect l="l" t="t" r="r" b="b"/>
              <a:pathLst>
                <a:path w="191" h="399" extrusionOk="0">
                  <a:moveTo>
                    <a:pt x="148" y="1"/>
                  </a:moveTo>
                  <a:cubicBezTo>
                    <a:pt x="120" y="61"/>
                    <a:pt x="89" y="120"/>
                    <a:pt x="74" y="177"/>
                  </a:cubicBezTo>
                  <a:cubicBezTo>
                    <a:pt x="46" y="251"/>
                    <a:pt x="15" y="310"/>
                    <a:pt x="1" y="384"/>
                  </a:cubicBezTo>
                  <a:lnTo>
                    <a:pt x="15" y="398"/>
                  </a:lnTo>
                  <a:cubicBezTo>
                    <a:pt x="32" y="398"/>
                    <a:pt x="46" y="398"/>
                    <a:pt x="46" y="384"/>
                  </a:cubicBezTo>
                  <a:cubicBezTo>
                    <a:pt x="46" y="338"/>
                    <a:pt x="60" y="310"/>
                    <a:pt x="74" y="265"/>
                  </a:cubicBezTo>
                  <a:lnTo>
                    <a:pt x="74" y="279"/>
                  </a:lnTo>
                  <a:cubicBezTo>
                    <a:pt x="89" y="236"/>
                    <a:pt x="103" y="191"/>
                    <a:pt x="120" y="149"/>
                  </a:cubicBezTo>
                  <a:cubicBezTo>
                    <a:pt x="134" y="103"/>
                    <a:pt x="162" y="61"/>
                    <a:pt x="176" y="15"/>
                  </a:cubicBezTo>
                  <a:cubicBezTo>
                    <a:pt x="191" y="15"/>
                    <a:pt x="176" y="1"/>
                    <a:pt x="176"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2" name="Google Shape;7508;p83">
              <a:extLst>
                <a:ext uri="{FF2B5EF4-FFF2-40B4-BE49-F238E27FC236}">
                  <a16:creationId xmlns:a16="http://schemas.microsoft.com/office/drawing/2014/main" id="{28A3728B-171C-E60C-7314-D460291D83D7}"/>
                </a:ext>
              </a:extLst>
            </p:cNvPr>
            <p:cNvSpPr/>
            <p:nvPr/>
          </p:nvSpPr>
          <p:spPr>
            <a:xfrm>
              <a:off x="2688970" y="3302761"/>
              <a:ext cx="23679" cy="63772"/>
            </a:xfrm>
            <a:custGeom>
              <a:avLst/>
              <a:gdLst/>
              <a:ahLst/>
              <a:cxnLst/>
              <a:rect l="l" t="t" r="r" b="b"/>
              <a:pathLst>
                <a:path w="251" h="676" extrusionOk="0">
                  <a:moveTo>
                    <a:pt x="205" y="1"/>
                  </a:moveTo>
                  <a:cubicBezTo>
                    <a:pt x="163" y="103"/>
                    <a:pt x="117" y="208"/>
                    <a:pt x="75" y="324"/>
                  </a:cubicBezTo>
                  <a:cubicBezTo>
                    <a:pt x="57" y="366"/>
                    <a:pt x="43" y="426"/>
                    <a:pt x="29" y="472"/>
                  </a:cubicBezTo>
                  <a:cubicBezTo>
                    <a:pt x="15" y="528"/>
                    <a:pt x="1" y="588"/>
                    <a:pt x="1" y="648"/>
                  </a:cubicBezTo>
                  <a:cubicBezTo>
                    <a:pt x="1" y="662"/>
                    <a:pt x="1" y="676"/>
                    <a:pt x="15" y="676"/>
                  </a:cubicBezTo>
                  <a:cubicBezTo>
                    <a:pt x="29" y="676"/>
                    <a:pt x="43" y="662"/>
                    <a:pt x="43" y="662"/>
                  </a:cubicBezTo>
                  <a:cubicBezTo>
                    <a:pt x="57" y="588"/>
                    <a:pt x="75" y="528"/>
                    <a:pt x="89" y="454"/>
                  </a:cubicBezTo>
                  <a:cubicBezTo>
                    <a:pt x="103" y="398"/>
                    <a:pt x="117" y="324"/>
                    <a:pt x="145" y="264"/>
                  </a:cubicBezTo>
                  <a:cubicBezTo>
                    <a:pt x="177" y="176"/>
                    <a:pt x="205" y="103"/>
                    <a:pt x="233" y="15"/>
                  </a:cubicBezTo>
                  <a:cubicBezTo>
                    <a:pt x="251" y="15"/>
                    <a:pt x="233" y="1"/>
                    <a:pt x="233"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3" name="Google Shape;7509;p83">
              <a:extLst>
                <a:ext uri="{FF2B5EF4-FFF2-40B4-BE49-F238E27FC236}">
                  <a16:creationId xmlns:a16="http://schemas.microsoft.com/office/drawing/2014/main" id="{47E40D5F-2A7D-5107-0A9F-3EC8C7037502}"/>
                </a:ext>
              </a:extLst>
            </p:cNvPr>
            <p:cNvSpPr/>
            <p:nvPr/>
          </p:nvSpPr>
          <p:spPr>
            <a:xfrm>
              <a:off x="2644537" y="3349930"/>
              <a:ext cx="11415" cy="56791"/>
            </a:xfrm>
            <a:custGeom>
              <a:avLst/>
              <a:gdLst/>
              <a:ahLst/>
              <a:cxnLst/>
              <a:rect l="l" t="t" r="r" b="b"/>
              <a:pathLst>
                <a:path w="121" h="602" extrusionOk="0">
                  <a:moveTo>
                    <a:pt x="88" y="0"/>
                  </a:moveTo>
                  <a:cubicBezTo>
                    <a:pt x="74" y="0"/>
                    <a:pt x="74" y="0"/>
                    <a:pt x="60" y="14"/>
                  </a:cubicBezTo>
                  <a:cubicBezTo>
                    <a:pt x="32" y="102"/>
                    <a:pt x="0" y="190"/>
                    <a:pt x="0" y="292"/>
                  </a:cubicBezTo>
                  <a:lnTo>
                    <a:pt x="0" y="426"/>
                  </a:lnTo>
                  <a:cubicBezTo>
                    <a:pt x="0" y="468"/>
                    <a:pt x="0" y="528"/>
                    <a:pt x="18" y="570"/>
                  </a:cubicBezTo>
                  <a:lnTo>
                    <a:pt x="18" y="602"/>
                  </a:lnTo>
                  <a:lnTo>
                    <a:pt x="46" y="602"/>
                  </a:lnTo>
                  <a:cubicBezTo>
                    <a:pt x="60" y="602"/>
                    <a:pt x="74" y="587"/>
                    <a:pt x="74" y="570"/>
                  </a:cubicBezTo>
                  <a:cubicBezTo>
                    <a:pt x="74" y="514"/>
                    <a:pt x="60" y="468"/>
                    <a:pt x="60" y="426"/>
                  </a:cubicBezTo>
                  <a:cubicBezTo>
                    <a:pt x="60" y="366"/>
                    <a:pt x="46" y="306"/>
                    <a:pt x="60" y="264"/>
                  </a:cubicBezTo>
                  <a:lnTo>
                    <a:pt x="60" y="190"/>
                  </a:lnTo>
                  <a:cubicBezTo>
                    <a:pt x="74" y="162"/>
                    <a:pt x="74" y="130"/>
                    <a:pt x="88" y="102"/>
                  </a:cubicBezTo>
                  <a:cubicBezTo>
                    <a:pt x="88" y="74"/>
                    <a:pt x="106" y="60"/>
                    <a:pt x="106" y="28"/>
                  </a:cubicBezTo>
                  <a:cubicBezTo>
                    <a:pt x="120" y="28"/>
                    <a:pt x="106" y="14"/>
                    <a:pt x="106"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4" name="Google Shape;7510;p83">
              <a:extLst>
                <a:ext uri="{FF2B5EF4-FFF2-40B4-BE49-F238E27FC236}">
                  <a16:creationId xmlns:a16="http://schemas.microsoft.com/office/drawing/2014/main" id="{3AD564E3-92D1-48DF-01B0-16D77E903440}"/>
                </a:ext>
              </a:extLst>
            </p:cNvPr>
            <p:cNvSpPr/>
            <p:nvPr/>
          </p:nvSpPr>
          <p:spPr>
            <a:xfrm>
              <a:off x="2752365" y="3289176"/>
              <a:ext cx="48584" cy="26320"/>
            </a:xfrm>
            <a:custGeom>
              <a:avLst/>
              <a:gdLst/>
              <a:ahLst/>
              <a:cxnLst/>
              <a:rect l="l" t="t" r="r" b="b"/>
              <a:pathLst>
                <a:path w="515" h="279" extrusionOk="0">
                  <a:moveTo>
                    <a:pt x="486" y="0"/>
                  </a:moveTo>
                  <a:cubicBezTo>
                    <a:pt x="458" y="28"/>
                    <a:pt x="412" y="57"/>
                    <a:pt x="384" y="88"/>
                  </a:cubicBezTo>
                  <a:cubicBezTo>
                    <a:pt x="352" y="102"/>
                    <a:pt x="310" y="130"/>
                    <a:pt x="282" y="145"/>
                  </a:cubicBezTo>
                  <a:cubicBezTo>
                    <a:pt x="208" y="176"/>
                    <a:pt x="120" y="204"/>
                    <a:pt x="46" y="218"/>
                  </a:cubicBezTo>
                  <a:cubicBezTo>
                    <a:pt x="46" y="218"/>
                    <a:pt x="32" y="218"/>
                    <a:pt x="18" y="232"/>
                  </a:cubicBezTo>
                  <a:lnTo>
                    <a:pt x="1" y="232"/>
                  </a:lnTo>
                  <a:lnTo>
                    <a:pt x="1" y="247"/>
                  </a:lnTo>
                  <a:lnTo>
                    <a:pt x="1" y="264"/>
                  </a:lnTo>
                  <a:cubicBezTo>
                    <a:pt x="18" y="278"/>
                    <a:pt x="18" y="278"/>
                    <a:pt x="32" y="278"/>
                  </a:cubicBezTo>
                  <a:cubicBezTo>
                    <a:pt x="75" y="264"/>
                    <a:pt x="120" y="247"/>
                    <a:pt x="162" y="232"/>
                  </a:cubicBezTo>
                  <a:cubicBezTo>
                    <a:pt x="208" y="218"/>
                    <a:pt x="236" y="204"/>
                    <a:pt x="282" y="176"/>
                  </a:cubicBezTo>
                  <a:cubicBezTo>
                    <a:pt x="324" y="159"/>
                    <a:pt x="370" y="130"/>
                    <a:pt x="398" y="116"/>
                  </a:cubicBezTo>
                  <a:cubicBezTo>
                    <a:pt x="440" y="88"/>
                    <a:pt x="486" y="57"/>
                    <a:pt x="514" y="14"/>
                  </a:cubicBezTo>
                  <a:lnTo>
                    <a:pt x="514" y="0"/>
                  </a:ln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5" name="Google Shape;7511;p83">
              <a:extLst>
                <a:ext uri="{FF2B5EF4-FFF2-40B4-BE49-F238E27FC236}">
                  <a16:creationId xmlns:a16="http://schemas.microsoft.com/office/drawing/2014/main" id="{7C7B987B-303E-2E5E-1A69-86E72E3AD994}"/>
                </a:ext>
              </a:extLst>
            </p:cNvPr>
            <p:cNvSpPr/>
            <p:nvPr/>
          </p:nvSpPr>
          <p:spPr>
            <a:xfrm>
              <a:off x="2698593" y="3340307"/>
              <a:ext cx="85753" cy="30282"/>
            </a:xfrm>
            <a:custGeom>
              <a:avLst/>
              <a:gdLst/>
              <a:ahLst/>
              <a:cxnLst/>
              <a:rect l="l" t="t" r="r" b="b"/>
              <a:pathLst>
                <a:path w="909" h="321" extrusionOk="0">
                  <a:moveTo>
                    <a:pt x="894" y="0"/>
                  </a:moveTo>
                  <a:lnTo>
                    <a:pt x="880" y="14"/>
                  </a:lnTo>
                  <a:cubicBezTo>
                    <a:pt x="834" y="42"/>
                    <a:pt x="778" y="74"/>
                    <a:pt x="732" y="102"/>
                  </a:cubicBezTo>
                  <a:cubicBezTo>
                    <a:pt x="676" y="116"/>
                    <a:pt x="616" y="144"/>
                    <a:pt x="571" y="162"/>
                  </a:cubicBezTo>
                  <a:cubicBezTo>
                    <a:pt x="514" y="190"/>
                    <a:pt x="455" y="204"/>
                    <a:pt x="381" y="204"/>
                  </a:cubicBezTo>
                  <a:cubicBezTo>
                    <a:pt x="324" y="218"/>
                    <a:pt x="279" y="232"/>
                    <a:pt x="219" y="232"/>
                  </a:cubicBezTo>
                  <a:cubicBezTo>
                    <a:pt x="149" y="250"/>
                    <a:pt x="89" y="250"/>
                    <a:pt x="29" y="250"/>
                  </a:cubicBezTo>
                  <a:cubicBezTo>
                    <a:pt x="15" y="250"/>
                    <a:pt x="1" y="264"/>
                    <a:pt x="1" y="292"/>
                  </a:cubicBezTo>
                  <a:cubicBezTo>
                    <a:pt x="1" y="306"/>
                    <a:pt x="15" y="320"/>
                    <a:pt x="29" y="320"/>
                  </a:cubicBezTo>
                  <a:cubicBezTo>
                    <a:pt x="103" y="306"/>
                    <a:pt x="191" y="306"/>
                    <a:pt x="265" y="292"/>
                  </a:cubicBezTo>
                  <a:cubicBezTo>
                    <a:pt x="338" y="278"/>
                    <a:pt x="412" y="264"/>
                    <a:pt x="483" y="232"/>
                  </a:cubicBezTo>
                  <a:cubicBezTo>
                    <a:pt x="557" y="204"/>
                    <a:pt x="630" y="190"/>
                    <a:pt x="704" y="144"/>
                  </a:cubicBezTo>
                  <a:cubicBezTo>
                    <a:pt x="778" y="116"/>
                    <a:pt x="834" y="74"/>
                    <a:pt x="894" y="28"/>
                  </a:cubicBezTo>
                  <a:cubicBezTo>
                    <a:pt x="908" y="28"/>
                    <a:pt x="908" y="14"/>
                    <a:pt x="908" y="14"/>
                  </a:cubicBezTo>
                  <a:cubicBezTo>
                    <a:pt x="894" y="14"/>
                    <a:pt x="894" y="0"/>
                    <a:pt x="894"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6" name="Google Shape;7512;p83">
              <a:extLst>
                <a:ext uri="{FF2B5EF4-FFF2-40B4-BE49-F238E27FC236}">
                  <a16:creationId xmlns:a16="http://schemas.microsoft.com/office/drawing/2014/main" id="{1864027B-F8E2-7B0D-6794-4F2C8DDD3DEC}"/>
                </a:ext>
              </a:extLst>
            </p:cNvPr>
            <p:cNvSpPr/>
            <p:nvPr/>
          </p:nvSpPr>
          <p:spPr>
            <a:xfrm>
              <a:off x="2648877" y="3398325"/>
              <a:ext cx="95281" cy="21981"/>
            </a:xfrm>
            <a:custGeom>
              <a:avLst/>
              <a:gdLst/>
              <a:ahLst/>
              <a:cxnLst/>
              <a:rect l="l" t="t" r="r" b="b"/>
              <a:pathLst>
                <a:path w="1010" h="233" extrusionOk="0">
                  <a:moveTo>
                    <a:pt x="982" y="1"/>
                  </a:moveTo>
                  <a:lnTo>
                    <a:pt x="982" y="15"/>
                  </a:lnTo>
                  <a:cubicBezTo>
                    <a:pt x="953" y="15"/>
                    <a:pt x="939" y="29"/>
                    <a:pt x="908" y="43"/>
                  </a:cubicBezTo>
                  <a:cubicBezTo>
                    <a:pt x="820" y="89"/>
                    <a:pt x="718" y="117"/>
                    <a:pt x="602" y="145"/>
                  </a:cubicBezTo>
                  <a:cubicBezTo>
                    <a:pt x="500" y="162"/>
                    <a:pt x="380" y="176"/>
                    <a:pt x="278" y="176"/>
                  </a:cubicBezTo>
                  <a:cubicBezTo>
                    <a:pt x="250" y="162"/>
                    <a:pt x="204" y="162"/>
                    <a:pt x="176" y="162"/>
                  </a:cubicBezTo>
                  <a:cubicBezTo>
                    <a:pt x="130" y="145"/>
                    <a:pt x="102" y="145"/>
                    <a:pt x="60" y="131"/>
                  </a:cubicBezTo>
                  <a:cubicBezTo>
                    <a:pt x="28" y="131"/>
                    <a:pt x="14" y="145"/>
                    <a:pt x="14" y="162"/>
                  </a:cubicBezTo>
                  <a:cubicBezTo>
                    <a:pt x="0" y="191"/>
                    <a:pt x="14" y="205"/>
                    <a:pt x="42" y="219"/>
                  </a:cubicBezTo>
                  <a:cubicBezTo>
                    <a:pt x="74" y="219"/>
                    <a:pt x="116" y="233"/>
                    <a:pt x="162" y="233"/>
                  </a:cubicBezTo>
                  <a:lnTo>
                    <a:pt x="278" y="233"/>
                  </a:lnTo>
                  <a:cubicBezTo>
                    <a:pt x="366" y="233"/>
                    <a:pt x="454" y="219"/>
                    <a:pt x="542" y="205"/>
                  </a:cubicBezTo>
                  <a:cubicBezTo>
                    <a:pt x="616" y="191"/>
                    <a:pt x="704" y="176"/>
                    <a:pt x="778" y="145"/>
                  </a:cubicBezTo>
                  <a:cubicBezTo>
                    <a:pt x="851" y="117"/>
                    <a:pt x="922" y="89"/>
                    <a:pt x="996" y="43"/>
                  </a:cubicBezTo>
                  <a:cubicBezTo>
                    <a:pt x="1010" y="29"/>
                    <a:pt x="1010" y="29"/>
                    <a:pt x="1010" y="15"/>
                  </a:cubicBezTo>
                  <a:cubicBezTo>
                    <a:pt x="996" y="15"/>
                    <a:pt x="996" y="1"/>
                    <a:pt x="982"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7" name="Google Shape;7513;p83">
              <a:extLst>
                <a:ext uri="{FF2B5EF4-FFF2-40B4-BE49-F238E27FC236}">
                  <a16:creationId xmlns:a16="http://schemas.microsoft.com/office/drawing/2014/main" id="{1A9C205D-53E8-653B-0184-94052531DB92}"/>
                </a:ext>
              </a:extLst>
            </p:cNvPr>
            <p:cNvSpPr/>
            <p:nvPr/>
          </p:nvSpPr>
          <p:spPr>
            <a:xfrm>
              <a:off x="3763193" y="4028783"/>
              <a:ext cx="229712" cy="224146"/>
            </a:xfrm>
            <a:custGeom>
              <a:avLst/>
              <a:gdLst/>
              <a:ahLst/>
              <a:cxnLst/>
              <a:rect l="l" t="t" r="r" b="b"/>
              <a:pathLst>
                <a:path w="2435" h="2376" extrusionOk="0">
                  <a:moveTo>
                    <a:pt x="1379" y="1"/>
                  </a:moveTo>
                  <a:cubicBezTo>
                    <a:pt x="1365" y="1"/>
                    <a:pt x="1351" y="1"/>
                    <a:pt x="1319" y="15"/>
                  </a:cubicBezTo>
                  <a:lnTo>
                    <a:pt x="1305" y="15"/>
                  </a:lnTo>
                  <a:cubicBezTo>
                    <a:pt x="1263" y="29"/>
                    <a:pt x="1217" y="57"/>
                    <a:pt x="1175" y="103"/>
                  </a:cubicBezTo>
                  <a:cubicBezTo>
                    <a:pt x="1143" y="131"/>
                    <a:pt x="1101" y="177"/>
                    <a:pt x="1069" y="219"/>
                  </a:cubicBezTo>
                  <a:cubicBezTo>
                    <a:pt x="1027" y="265"/>
                    <a:pt x="999" y="321"/>
                    <a:pt x="967" y="367"/>
                  </a:cubicBezTo>
                  <a:cubicBezTo>
                    <a:pt x="939" y="427"/>
                    <a:pt x="911" y="469"/>
                    <a:pt x="879" y="514"/>
                  </a:cubicBezTo>
                  <a:lnTo>
                    <a:pt x="879" y="529"/>
                  </a:lnTo>
                  <a:lnTo>
                    <a:pt x="865" y="543"/>
                  </a:lnTo>
                  <a:lnTo>
                    <a:pt x="837" y="585"/>
                  </a:lnTo>
                  <a:lnTo>
                    <a:pt x="471" y="585"/>
                  </a:lnTo>
                  <a:cubicBezTo>
                    <a:pt x="412" y="602"/>
                    <a:pt x="352" y="602"/>
                    <a:pt x="295" y="616"/>
                  </a:cubicBezTo>
                  <a:lnTo>
                    <a:pt x="264" y="616"/>
                  </a:lnTo>
                  <a:cubicBezTo>
                    <a:pt x="236" y="631"/>
                    <a:pt x="222" y="631"/>
                    <a:pt x="208" y="645"/>
                  </a:cubicBezTo>
                  <a:cubicBezTo>
                    <a:pt x="176" y="645"/>
                    <a:pt x="162" y="659"/>
                    <a:pt x="134" y="673"/>
                  </a:cubicBezTo>
                  <a:cubicBezTo>
                    <a:pt x="120" y="673"/>
                    <a:pt x="88" y="690"/>
                    <a:pt x="74" y="718"/>
                  </a:cubicBezTo>
                  <a:cubicBezTo>
                    <a:pt x="60" y="733"/>
                    <a:pt x="46" y="761"/>
                    <a:pt x="32" y="792"/>
                  </a:cubicBezTo>
                  <a:cubicBezTo>
                    <a:pt x="14" y="835"/>
                    <a:pt x="0" y="894"/>
                    <a:pt x="14" y="937"/>
                  </a:cubicBezTo>
                  <a:cubicBezTo>
                    <a:pt x="32" y="982"/>
                    <a:pt x="60" y="1025"/>
                    <a:pt x="102" y="1070"/>
                  </a:cubicBezTo>
                  <a:cubicBezTo>
                    <a:pt x="134" y="1112"/>
                    <a:pt x="176" y="1158"/>
                    <a:pt x="222" y="1186"/>
                  </a:cubicBezTo>
                  <a:cubicBezTo>
                    <a:pt x="264" y="1218"/>
                    <a:pt x="310" y="1246"/>
                    <a:pt x="352" y="1274"/>
                  </a:cubicBezTo>
                  <a:lnTo>
                    <a:pt x="383" y="1306"/>
                  </a:lnTo>
                  <a:cubicBezTo>
                    <a:pt x="412" y="1306"/>
                    <a:pt x="426" y="1320"/>
                    <a:pt x="440" y="1334"/>
                  </a:cubicBezTo>
                  <a:cubicBezTo>
                    <a:pt x="412" y="1376"/>
                    <a:pt x="366" y="1436"/>
                    <a:pt x="324" y="1510"/>
                  </a:cubicBezTo>
                  <a:cubicBezTo>
                    <a:pt x="295" y="1570"/>
                    <a:pt x="278" y="1612"/>
                    <a:pt x="250" y="1640"/>
                  </a:cubicBezTo>
                  <a:cubicBezTo>
                    <a:pt x="236" y="1686"/>
                    <a:pt x="222" y="1746"/>
                    <a:pt x="208" y="1802"/>
                  </a:cubicBezTo>
                  <a:cubicBezTo>
                    <a:pt x="190" y="1862"/>
                    <a:pt x="190" y="1904"/>
                    <a:pt x="208" y="1950"/>
                  </a:cubicBezTo>
                  <a:cubicBezTo>
                    <a:pt x="222" y="2009"/>
                    <a:pt x="264" y="2052"/>
                    <a:pt x="295" y="2080"/>
                  </a:cubicBezTo>
                  <a:cubicBezTo>
                    <a:pt x="338" y="2111"/>
                    <a:pt x="397" y="2126"/>
                    <a:pt x="440" y="2126"/>
                  </a:cubicBezTo>
                  <a:lnTo>
                    <a:pt x="454" y="2126"/>
                  </a:lnTo>
                  <a:cubicBezTo>
                    <a:pt x="485" y="2126"/>
                    <a:pt x="514" y="2126"/>
                    <a:pt x="542" y="2111"/>
                  </a:cubicBezTo>
                  <a:cubicBezTo>
                    <a:pt x="559" y="2111"/>
                    <a:pt x="573" y="2097"/>
                    <a:pt x="587" y="2097"/>
                  </a:cubicBezTo>
                  <a:cubicBezTo>
                    <a:pt x="704" y="2052"/>
                    <a:pt x="806" y="1992"/>
                    <a:pt x="879" y="1936"/>
                  </a:cubicBezTo>
                  <a:cubicBezTo>
                    <a:pt x="925" y="1904"/>
                    <a:pt x="953" y="1890"/>
                    <a:pt x="981" y="1862"/>
                  </a:cubicBezTo>
                  <a:lnTo>
                    <a:pt x="1013" y="1848"/>
                  </a:lnTo>
                  <a:lnTo>
                    <a:pt x="1027" y="1834"/>
                  </a:lnTo>
                  <a:lnTo>
                    <a:pt x="1069" y="1802"/>
                  </a:lnTo>
                  <a:lnTo>
                    <a:pt x="1087" y="1848"/>
                  </a:lnTo>
                  <a:cubicBezTo>
                    <a:pt x="1101" y="1904"/>
                    <a:pt x="1129" y="1950"/>
                    <a:pt x="1143" y="1992"/>
                  </a:cubicBezTo>
                  <a:cubicBezTo>
                    <a:pt x="1189" y="2097"/>
                    <a:pt x="1245" y="2199"/>
                    <a:pt x="1319" y="2273"/>
                  </a:cubicBezTo>
                  <a:cubicBezTo>
                    <a:pt x="1365" y="2315"/>
                    <a:pt x="1393" y="2344"/>
                    <a:pt x="1421" y="2361"/>
                  </a:cubicBezTo>
                  <a:cubicBezTo>
                    <a:pt x="1453" y="2361"/>
                    <a:pt x="1467" y="2375"/>
                    <a:pt x="1495" y="2375"/>
                  </a:cubicBezTo>
                  <a:lnTo>
                    <a:pt x="1583" y="2375"/>
                  </a:lnTo>
                  <a:cubicBezTo>
                    <a:pt x="1685" y="2344"/>
                    <a:pt x="1731" y="2242"/>
                    <a:pt x="1745" y="2199"/>
                  </a:cubicBezTo>
                  <a:cubicBezTo>
                    <a:pt x="1805" y="2038"/>
                    <a:pt x="1819" y="1876"/>
                    <a:pt x="1833" y="1728"/>
                  </a:cubicBezTo>
                  <a:lnTo>
                    <a:pt x="1833" y="1686"/>
                  </a:lnTo>
                  <a:cubicBezTo>
                    <a:pt x="1966" y="1640"/>
                    <a:pt x="2096" y="1584"/>
                    <a:pt x="2230" y="1510"/>
                  </a:cubicBezTo>
                  <a:cubicBezTo>
                    <a:pt x="2286" y="1464"/>
                    <a:pt x="2374" y="1408"/>
                    <a:pt x="2420" y="1320"/>
                  </a:cubicBezTo>
                  <a:cubicBezTo>
                    <a:pt x="2434" y="1274"/>
                    <a:pt x="2434" y="1232"/>
                    <a:pt x="2434" y="1186"/>
                  </a:cubicBezTo>
                  <a:cubicBezTo>
                    <a:pt x="2434" y="1144"/>
                    <a:pt x="2406" y="1084"/>
                    <a:pt x="2374" y="1056"/>
                  </a:cubicBezTo>
                  <a:cubicBezTo>
                    <a:pt x="2346" y="1025"/>
                    <a:pt x="2300" y="982"/>
                    <a:pt x="2244" y="954"/>
                  </a:cubicBezTo>
                  <a:cubicBezTo>
                    <a:pt x="2198" y="923"/>
                    <a:pt x="2142" y="908"/>
                    <a:pt x="2068" y="894"/>
                  </a:cubicBezTo>
                  <a:cubicBezTo>
                    <a:pt x="1980" y="866"/>
                    <a:pt x="1878" y="849"/>
                    <a:pt x="1805" y="835"/>
                  </a:cubicBezTo>
                  <a:lnTo>
                    <a:pt x="1759" y="821"/>
                  </a:lnTo>
                  <a:cubicBezTo>
                    <a:pt x="1745" y="747"/>
                    <a:pt x="1745" y="659"/>
                    <a:pt x="1731" y="585"/>
                  </a:cubicBezTo>
                  <a:cubicBezTo>
                    <a:pt x="1717" y="497"/>
                    <a:pt x="1702" y="441"/>
                    <a:pt x="1685" y="381"/>
                  </a:cubicBezTo>
                  <a:cubicBezTo>
                    <a:pt x="1671" y="307"/>
                    <a:pt x="1657" y="251"/>
                    <a:pt x="1629" y="205"/>
                  </a:cubicBezTo>
                  <a:cubicBezTo>
                    <a:pt x="1615" y="163"/>
                    <a:pt x="1583" y="117"/>
                    <a:pt x="1555" y="89"/>
                  </a:cubicBezTo>
                  <a:cubicBezTo>
                    <a:pt x="1527" y="57"/>
                    <a:pt x="1481" y="29"/>
                    <a:pt x="1453" y="15"/>
                  </a:cubicBezTo>
                  <a:cubicBezTo>
                    <a:pt x="1421" y="15"/>
                    <a:pt x="1407" y="1"/>
                    <a:pt x="1379" y="1"/>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8" name="Google Shape;7514;p83">
              <a:extLst>
                <a:ext uri="{FF2B5EF4-FFF2-40B4-BE49-F238E27FC236}">
                  <a16:creationId xmlns:a16="http://schemas.microsoft.com/office/drawing/2014/main" id="{627BFD89-7134-583A-A83F-32CD6BC1359B}"/>
                </a:ext>
              </a:extLst>
            </p:cNvPr>
            <p:cNvSpPr/>
            <p:nvPr/>
          </p:nvSpPr>
          <p:spPr>
            <a:xfrm>
              <a:off x="3862719" y="4041141"/>
              <a:ext cx="30565" cy="42829"/>
            </a:xfrm>
            <a:custGeom>
              <a:avLst/>
              <a:gdLst/>
              <a:ahLst/>
              <a:cxnLst/>
              <a:rect l="l" t="t" r="r" b="b"/>
              <a:pathLst>
                <a:path w="324" h="454" extrusionOk="0">
                  <a:moveTo>
                    <a:pt x="264" y="0"/>
                  </a:moveTo>
                  <a:cubicBezTo>
                    <a:pt x="208" y="60"/>
                    <a:pt x="162" y="120"/>
                    <a:pt x="120" y="190"/>
                  </a:cubicBezTo>
                  <a:cubicBezTo>
                    <a:pt x="88" y="222"/>
                    <a:pt x="74" y="250"/>
                    <a:pt x="60" y="296"/>
                  </a:cubicBezTo>
                  <a:cubicBezTo>
                    <a:pt x="32" y="324"/>
                    <a:pt x="14" y="366"/>
                    <a:pt x="0" y="398"/>
                  </a:cubicBezTo>
                  <a:lnTo>
                    <a:pt x="0" y="426"/>
                  </a:lnTo>
                  <a:cubicBezTo>
                    <a:pt x="0" y="440"/>
                    <a:pt x="14" y="454"/>
                    <a:pt x="14" y="454"/>
                  </a:cubicBezTo>
                  <a:lnTo>
                    <a:pt x="32" y="454"/>
                  </a:lnTo>
                  <a:cubicBezTo>
                    <a:pt x="46" y="454"/>
                    <a:pt x="60" y="454"/>
                    <a:pt x="74" y="440"/>
                  </a:cubicBezTo>
                  <a:cubicBezTo>
                    <a:pt x="88" y="398"/>
                    <a:pt x="102" y="352"/>
                    <a:pt x="120" y="324"/>
                  </a:cubicBezTo>
                  <a:cubicBezTo>
                    <a:pt x="134" y="278"/>
                    <a:pt x="162" y="250"/>
                    <a:pt x="176" y="222"/>
                  </a:cubicBezTo>
                  <a:cubicBezTo>
                    <a:pt x="222" y="162"/>
                    <a:pt x="264" y="102"/>
                    <a:pt x="310" y="46"/>
                  </a:cubicBezTo>
                  <a:cubicBezTo>
                    <a:pt x="324" y="32"/>
                    <a:pt x="310" y="14"/>
                    <a:pt x="310" y="0"/>
                  </a:cubicBezTo>
                  <a:close/>
                </a:path>
              </a:pathLst>
            </a:custGeom>
            <a:solidFill>
              <a:srgbClr val="FEF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9" name="Google Shape;7515;p83">
              <a:extLst>
                <a:ext uri="{FF2B5EF4-FFF2-40B4-BE49-F238E27FC236}">
                  <a16:creationId xmlns:a16="http://schemas.microsoft.com/office/drawing/2014/main" id="{25752155-5B86-295B-CE95-F584FEE4EFCD}"/>
                </a:ext>
              </a:extLst>
            </p:cNvPr>
            <p:cNvSpPr/>
            <p:nvPr/>
          </p:nvSpPr>
          <p:spPr>
            <a:xfrm>
              <a:off x="3781023" y="4096517"/>
              <a:ext cx="51603" cy="15377"/>
            </a:xfrm>
            <a:custGeom>
              <a:avLst/>
              <a:gdLst/>
              <a:ahLst/>
              <a:cxnLst/>
              <a:rect l="l" t="t" r="r" b="b"/>
              <a:pathLst>
                <a:path w="547" h="163" extrusionOk="0">
                  <a:moveTo>
                    <a:pt x="398" y="0"/>
                  </a:moveTo>
                  <a:cubicBezTo>
                    <a:pt x="353" y="0"/>
                    <a:pt x="311" y="15"/>
                    <a:pt x="265" y="15"/>
                  </a:cubicBezTo>
                  <a:cubicBezTo>
                    <a:pt x="177" y="29"/>
                    <a:pt x="89" y="60"/>
                    <a:pt x="19" y="103"/>
                  </a:cubicBezTo>
                  <a:lnTo>
                    <a:pt x="1" y="117"/>
                  </a:lnTo>
                  <a:cubicBezTo>
                    <a:pt x="1" y="131"/>
                    <a:pt x="1" y="148"/>
                    <a:pt x="19" y="148"/>
                  </a:cubicBezTo>
                  <a:cubicBezTo>
                    <a:pt x="19" y="162"/>
                    <a:pt x="33" y="162"/>
                    <a:pt x="47" y="162"/>
                  </a:cubicBezTo>
                  <a:lnTo>
                    <a:pt x="61" y="162"/>
                  </a:lnTo>
                  <a:cubicBezTo>
                    <a:pt x="75" y="148"/>
                    <a:pt x="106" y="131"/>
                    <a:pt x="121" y="117"/>
                  </a:cubicBezTo>
                  <a:cubicBezTo>
                    <a:pt x="163" y="88"/>
                    <a:pt x="223" y="74"/>
                    <a:pt x="265" y="60"/>
                  </a:cubicBezTo>
                  <a:cubicBezTo>
                    <a:pt x="311" y="60"/>
                    <a:pt x="339" y="43"/>
                    <a:pt x="370" y="43"/>
                  </a:cubicBezTo>
                  <a:lnTo>
                    <a:pt x="515" y="43"/>
                  </a:lnTo>
                  <a:cubicBezTo>
                    <a:pt x="529" y="43"/>
                    <a:pt x="546" y="43"/>
                    <a:pt x="546" y="29"/>
                  </a:cubicBezTo>
                  <a:cubicBezTo>
                    <a:pt x="546" y="15"/>
                    <a:pt x="529" y="15"/>
                    <a:pt x="529" y="15"/>
                  </a:cubicBezTo>
                  <a:cubicBezTo>
                    <a:pt x="486" y="0"/>
                    <a:pt x="441" y="0"/>
                    <a:pt x="398" y="0"/>
                  </a:cubicBezTo>
                  <a:close/>
                </a:path>
              </a:pathLst>
            </a:custGeom>
            <a:solidFill>
              <a:srgbClr val="FEF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0" name="Google Shape;7516;p83">
              <a:extLst>
                <a:ext uri="{FF2B5EF4-FFF2-40B4-BE49-F238E27FC236}">
                  <a16:creationId xmlns:a16="http://schemas.microsoft.com/office/drawing/2014/main" id="{DE711D36-4284-E372-4B1E-7EC30767B1E5}"/>
                </a:ext>
              </a:extLst>
            </p:cNvPr>
            <p:cNvSpPr/>
            <p:nvPr/>
          </p:nvSpPr>
          <p:spPr>
            <a:xfrm>
              <a:off x="3794985" y="4168497"/>
              <a:ext cx="24999" cy="38584"/>
            </a:xfrm>
            <a:custGeom>
              <a:avLst/>
              <a:gdLst/>
              <a:ahLst/>
              <a:cxnLst/>
              <a:rect l="l" t="t" r="r" b="b"/>
              <a:pathLst>
                <a:path w="265" h="409" extrusionOk="0">
                  <a:moveTo>
                    <a:pt x="205" y="1"/>
                  </a:moveTo>
                  <a:cubicBezTo>
                    <a:pt x="163" y="57"/>
                    <a:pt x="134" y="117"/>
                    <a:pt x="89" y="177"/>
                  </a:cubicBezTo>
                  <a:cubicBezTo>
                    <a:pt x="60" y="233"/>
                    <a:pt x="29" y="293"/>
                    <a:pt x="1" y="367"/>
                  </a:cubicBezTo>
                  <a:lnTo>
                    <a:pt x="1" y="395"/>
                  </a:lnTo>
                  <a:lnTo>
                    <a:pt x="15" y="409"/>
                  </a:lnTo>
                  <a:lnTo>
                    <a:pt x="46" y="409"/>
                  </a:lnTo>
                  <a:cubicBezTo>
                    <a:pt x="60" y="409"/>
                    <a:pt x="75" y="395"/>
                    <a:pt x="75" y="381"/>
                  </a:cubicBezTo>
                  <a:lnTo>
                    <a:pt x="75" y="353"/>
                  </a:lnTo>
                  <a:cubicBezTo>
                    <a:pt x="103" y="279"/>
                    <a:pt x="134" y="219"/>
                    <a:pt x="163" y="159"/>
                  </a:cubicBezTo>
                  <a:cubicBezTo>
                    <a:pt x="191" y="117"/>
                    <a:pt x="222" y="71"/>
                    <a:pt x="250" y="43"/>
                  </a:cubicBezTo>
                  <a:cubicBezTo>
                    <a:pt x="265" y="29"/>
                    <a:pt x="265" y="15"/>
                    <a:pt x="250" y="1"/>
                  </a:cubicBezTo>
                  <a:close/>
                </a:path>
              </a:pathLst>
            </a:custGeom>
            <a:solidFill>
              <a:srgbClr val="FEF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1" name="Google Shape;7517;p83">
              <a:extLst>
                <a:ext uri="{FF2B5EF4-FFF2-40B4-BE49-F238E27FC236}">
                  <a16:creationId xmlns:a16="http://schemas.microsoft.com/office/drawing/2014/main" id="{356945F4-556E-F04E-4114-7A26E6CA15F1}"/>
                </a:ext>
              </a:extLst>
            </p:cNvPr>
            <p:cNvSpPr/>
            <p:nvPr/>
          </p:nvSpPr>
          <p:spPr>
            <a:xfrm>
              <a:off x="3880644" y="4198685"/>
              <a:ext cx="22264" cy="37641"/>
            </a:xfrm>
            <a:custGeom>
              <a:avLst/>
              <a:gdLst/>
              <a:ahLst/>
              <a:cxnLst/>
              <a:rect l="l" t="t" r="r" b="b"/>
              <a:pathLst>
                <a:path w="236" h="399" extrusionOk="0">
                  <a:moveTo>
                    <a:pt x="46" y="1"/>
                  </a:moveTo>
                  <a:lnTo>
                    <a:pt x="32" y="15"/>
                  </a:lnTo>
                  <a:cubicBezTo>
                    <a:pt x="18" y="15"/>
                    <a:pt x="0" y="33"/>
                    <a:pt x="18" y="47"/>
                  </a:cubicBezTo>
                  <a:cubicBezTo>
                    <a:pt x="32" y="103"/>
                    <a:pt x="46" y="163"/>
                    <a:pt x="60" y="223"/>
                  </a:cubicBezTo>
                  <a:cubicBezTo>
                    <a:pt x="74" y="251"/>
                    <a:pt x="88" y="279"/>
                    <a:pt x="106" y="310"/>
                  </a:cubicBezTo>
                  <a:cubicBezTo>
                    <a:pt x="120" y="339"/>
                    <a:pt x="148" y="367"/>
                    <a:pt x="162" y="398"/>
                  </a:cubicBezTo>
                  <a:lnTo>
                    <a:pt x="194" y="398"/>
                  </a:lnTo>
                  <a:cubicBezTo>
                    <a:pt x="208" y="398"/>
                    <a:pt x="222" y="398"/>
                    <a:pt x="222" y="384"/>
                  </a:cubicBezTo>
                  <a:cubicBezTo>
                    <a:pt x="236" y="384"/>
                    <a:pt x="236" y="367"/>
                    <a:pt x="236" y="353"/>
                  </a:cubicBezTo>
                  <a:lnTo>
                    <a:pt x="222" y="339"/>
                  </a:lnTo>
                  <a:lnTo>
                    <a:pt x="208" y="325"/>
                  </a:lnTo>
                  <a:cubicBezTo>
                    <a:pt x="176" y="296"/>
                    <a:pt x="148" y="265"/>
                    <a:pt x="134" y="223"/>
                  </a:cubicBezTo>
                  <a:cubicBezTo>
                    <a:pt x="106" y="177"/>
                    <a:pt x="88" y="120"/>
                    <a:pt x="74" y="61"/>
                  </a:cubicBezTo>
                  <a:lnTo>
                    <a:pt x="74" y="33"/>
                  </a:lnTo>
                  <a:lnTo>
                    <a:pt x="60" y="15"/>
                  </a:lnTo>
                  <a:lnTo>
                    <a:pt x="46" y="1"/>
                  </a:lnTo>
                  <a:close/>
                </a:path>
              </a:pathLst>
            </a:custGeom>
            <a:solidFill>
              <a:srgbClr val="FEF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2" name="Google Shape;7518;p83">
              <a:extLst>
                <a:ext uri="{FF2B5EF4-FFF2-40B4-BE49-F238E27FC236}">
                  <a16:creationId xmlns:a16="http://schemas.microsoft.com/office/drawing/2014/main" id="{0B4EF752-FABC-86BC-F8B5-D229C91E08D7}"/>
                </a:ext>
              </a:extLst>
            </p:cNvPr>
            <p:cNvSpPr/>
            <p:nvPr/>
          </p:nvSpPr>
          <p:spPr>
            <a:xfrm>
              <a:off x="4195826" y="2414101"/>
              <a:ext cx="189618" cy="186600"/>
            </a:xfrm>
            <a:custGeom>
              <a:avLst/>
              <a:gdLst/>
              <a:ahLst/>
              <a:cxnLst/>
              <a:rect l="l" t="t" r="r" b="b"/>
              <a:pathLst>
                <a:path w="2010" h="1978" extrusionOk="0">
                  <a:moveTo>
                    <a:pt x="845" y="1"/>
                  </a:moveTo>
                  <a:cubicBezTo>
                    <a:pt x="827" y="1"/>
                    <a:pt x="808" y="4"/>
                    <a:pt x="792" y="11"/>
                  </a:cubicBezTo>
                  <a:cubicBezTo>
                    <a:pt x="764" y="25"/>
                    <a:pt x="736" y="43"/>
                    <a:pt x="704" y="71"/>
                  </a:cubicBezTo>
                  <a:cubicBezTo>
                    <a:pt x="690" y="99"/>
                    <a:pt x="676" y="131"/>
                    <a:pt x="648" y="173"/>
                  </a:cubicBezTo>
                  <a:cubicBezTo>
                    <a:pt x="634" y="219"/>
                    <a:pt x="616" y="261"/>
                    <a:pt x="602" y="321"/>
                  </a:cubicBezTo>
                  <a:cubicBezTo>
                    <a:pt x="588" y="377"/>
                    <a:pt x="588" y="423"/>
                    <a:pt x="574" y="497"/>
                  </a:cubicBezTo>
                  <a:cubicBezTo>
                    <a:pt x="574" y="553"/>
                    <a:pt x="560" y="627"/>
                    <a:pt x="560" y="701"/>
                  </a:cubicBezTo>
                  <a:lnTo>
                    <a:pt x="528" y="701"/>
                  </a:lnTo>
                  <a:cubicBezTo>
                    <a:pt x="458" y="715"/>
                    <a:pt x="370" y="729"/>
                    <a:pt x="296" y="760"/>
                  </a:cubicBezTo>
                  <a:cubicBezTo>
                    <a:pt x="251" y="774"/>
                    <a:pt x="208" y="789"/>
                    <a:pt x="163" y="817"/>
                  </a:cubicBezTo>
                  <a:cubicBezTo>
                    <a:pt x="120" y="848"/>
                    <a:pt x="75" y="876"/>
                    <a:pt x="47" y="905"/>
                  </a:cubicBezTo>
                  <a:cubicBezTo>
                    <a:pt x="33" y="936"/>
                    <a:pt x="18" y="964"/>
                    <a:pt x="18" y="1024"/>
                  </a:cubicBezTo>
                  <a:cubicBezTo>
                    <a:pt x="1" y="1052"/>
                    <a:pt x="18" y="1080"/>
                    <a:pt x="33" y="1112"/>
                  </a:cubicBezTo>
                  <a:cubicBezTo>
                    <a:pt x="61" y="1186"/>
                    <a:pt x="135" y="1242"/>
                    <a:pt x="194" y="1274"/>
                  </a:cubicBezTo>
                  <a:cubicBezTo>
                    <a:pt x="296" y="1330"/>
                    <a:pt x="426" y="1376"/>
                    <a:pt x="528" y="1404"/>
                  </a:cubicBezTo>
                  <a:lnTo>
                    <a:pt x="528" y="1450"/>
                  </a:lnTo>
                  <a:cubicBezTo>
                    <a:pt x="546" y="1566"/>
                    <a:pt x="546" y="1714"/>
                    <a:pt x="602" y="1830"/>
                  </a:cubicBezTo>
                  <a:cubicBezTo>
                    <a:pt x="616" y="1858"/>
                    <a:pt x="662" y="1946"/>
                    <a:pt x="750" y="1977"/>
                  </a:cubicBezTo>
                  <a:lnTo>
                    <a:pt x="824" y="1977"/>
                  </a:lnTo>
                  <a:cubicBezTo>
                    <a:pt x="838" y="1977"/>
                    <a:pt x="852" y="1960"/>
                    <a:pt x="866" y="1960"/>
                  </a:cubicBezTo>
                  <a:cubicBezTo>
                    <a:pt x="898" y="1946"/>
                    <a:pt x="926" y="1918"/>
                    <a:pt x="954" y="1890"/>
                  </a:cubicBezTo>
                  <a:cubicBezTo>
                    <a:pt x="1028" y="1816"/>
                    <a:pt x="1056" y="1728"/>
                    <a:pt x="1102" y="1654"/>
                  </a:cubicBezTo>
                  <a:cubicBezTo>
                    <a:pt x="1116" y="1608"/>
                    <a:pt x="1130" y="1566"/>
                    <a:pt x="1144" y="1520"/>
                  </a:cubicBezTo>
                  <a:lnTo>
                    <a:pt x="1162" y="1492"/>
                  </a:lnTo>
                  <a:cubicBezTo>
                    <a:pt x="1176" y="1492"/>
                    <a:pt x="1190" y="1506"/>
                    <a:pt x="1204" y="1520"/>
                  </a:cubicBezTo>
                  <a:lnTo>
                    <a:pt x="1232" y="1538"/>
                  </a:lnTo>
                  <a:cubicBezTo>
                    <a:pt x="1264" y="1552"/>
                    <a:pt x="1292" y="1566"/>
                    <a:pt x="1320" y="1594"/>
                  </a:cubicBezTo>
                  <a:cubicBezTo>
                    <a:pt x="1380" y="1640"/>
                    <a:pt x="1468" y="1682"/>
                    <a:pt x="1570" y="1714"/>
                  </a:cubicBezTo>
                  <a:cubicBezTo>
                    <a:pt x="1570" y="1728"/>
                    <a:pt x="1584" y="1728"/>
                    <a:pt x="1601" y="1728"/>
                  </a:cubicBezTo>
                  <a:cubicBezTo>
                    <a:pt x="1629" y="1728"/>
                    <a:pt x="1658" y="1742"/>
                    <a:pt x="1689" y="1742"/>
                  </a:cubicBezTo>
                  <a:cubicBezTo>
                    <a:pt x="1731" y="1728"/>
                    <a:pt x="1777" y="1714"/>
                    <a:pt x="1805" y="1696"/>
                  </a:cubicBezTo>
                  <a:cubicBezTo>
                    <a:pt x="1833" y="1668"/>
                    <a:pt x="1865" y="1626"/>
                    <a:pt x="1879" y="1594"/>
                  </a:cubicBezTo>
                  <a:lnTo>
                    <a:pt x="1879" y="1464"/>
                  </a:lnTo>
                  <a:cubicBezTo>
                    <a:pt x="1865" y="1418"/>
                    <a:pt x="1848" y="1376"/>
                    <a:pt x="1833" y="1330"/>
                  </a:cubicBezTo>
                  <a:cubicBezTo>
                    <a:pt x="1805" y="1302"/>
                    <a:pt x="1791" y="1274"/>
                    <a:pt x="1760" y="1228"/>
                  </a:cubicBezTo>
                  <a:cubicBezTo>
                    <a:pt x="1731" y="1168"/>
                    <a:pt x="1703" y="1126"/>
                    <a:pt x="1658" y="1080"/>
                  </a:cubicBezTo>
                  <a:cubicBezTo>
                    <a:pt x="1672" y="1066"/>
                    <a:pt x="1689" y="1052"/>
                    <a:pt x="1703" y="1052"/>
                  </a:cubicBezTo>
                  <a:lnTo>
                    <a:pt x="1731" y="1038"/>
                  </a:lnTo>
                  <a:cubicBezTo>
                    <a:pt x="1777" y="1010"/>
                    <a:pt x="1805" y="978"/>
                    <a:pt x="1833" y="950"/>
                  </a:cubicBezTo>
                  <a:cubicBezTo>
                    <a:pt x="1879" y="922"/>
                    <a:pt x="1921" y="891"/>
                    <a:pt x="1935" y="862"/>
                  </a:cubicBezTo>
                  <a:cubicBezTo>
                    <a:pt x="1967" y="817"/>
                    <a:pt x="1995" y="774"/>
                    <a:pt x="2009" y="746"/>
                  </a:cubicBezTo>
                  <a:cubicBezTo>
                    <a:pt x="2009" y="701"/>
                    <a:pt x="2009" y="658"/>
                    <a:pt x="1995" y="613"/>
                  </a:cubicBezTo>
                  <a:cubicBezTo>
                    <a:pt x="1981" y="599"/>
                    <a:pt x="1967" y="570"/>
                    <a:pt x="1953" y="553"/>
                  </a:cubicBezTo>
                  <a:cubicBezTo>
                    <a:pt x="1935" y="539"/>
                    <a:pt x="1921" y="525"/>
                    <a:pt x="1893" y="525"/>
                  </a:cubicBezTo>
                  <a:cubicBezTo>
                    <a:pt x="1879" y="511"/>
                    <a:pt x="1865" y="511"/>
                    <a:pt x="1848" y="497"/>
                  </a:cubicBezTo>
                  <a:cubicBezTo>
                    <a:pt x="1833" y="497"/>
                    <a:pt x="1819" y="497"/>
                    <a:pt x="1805" y="483"/>
                  </a:cubicBezTo>
                  <a:lnTo>
                    <a:pt x="1777" y="483"/>
                  </a:lnTo>
                  <a:cubicBezTo>
                    <a:pt x="1717" y="465"/>
                    <a:pt x="1672" y="465"/>
                    <a:pt x="1615" y="465"/>
                  </a:cubicBezTo>
                  <a:lnTo>
                    <a:pt x="1338" y="465"/>
                  </a:lnTo>
                  <a:cubicBezTo>
                    <a:pt x="1320" y="465"/>
                    <a:pt x="1320" y="465"/>
                    <a:pt x="1306" y="483"/>
                  </a:cubicBezTo>
                  <a:cubicBezTo>
                    <a:pt x="1306" y="451"/>
                    <a:pt x="1292" y="437"/>
                    <a:pt x="1278" y="423"/>
                  </a:cubicBezTo>
                  <a:lnTo>
                    <a:pt x="1278" y="409"/>
                  </a:lnTo>
                  <a:cubicBezTo>
                    <a:pt x="1250" y="377"/>
                    <a:pt x="1232" y="335"/>
                    <a:pt x="1204" y="289"/>
                  </a:cubicBezTo>
                  <a:cubicBezTo>
                    <a:pt x="1176" y="247"/>
                    <a:pt x="1144" y="219"/>
                    <a:pt x="1116" y="173"/>
                  </a:cubicBezTo>
                  <a:cubicBezTo>
                    <a:pt x="1088" y="131"/>
                    <a:pt x="1056" y="99"/>
                    <a:pt x="1028" y="71"/>
                  </a:cubicBezTo>
                  <a:cubicBezTo>
                    <a:pt x="986" y="43"/>
                    <a:pt x="954" y="25"/>
                    <a:pt x="912" y="11"/>
                  </a:cubicBezTo>
                  <a:lnTo>
                    <a:pt x="898" y="11"/>
                  </a:lnTo>
                  <a:cubicBezTo>
                    <a:pt x="882" y="4"/>
                    <a:pt x="864" y="1"/>
                    <a:pt x="845"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3" name="Google Shape;7519;p83">
              <a:extLst>
                <a:ext uri="{FF2B5EF4-FFF2-40B4-BE49-F238E27FC236}">
                  <a16:creationId xmlns:a16="http://schemas.microsoft.com/office/drawing/2014/main" id="{F7CD47DE-C110-B83E-0134-8043C2EF1225}"/>
                </a:ext>
              </a:extLst>
            </p:cNvPr>
            <p:cNvSpPr/>
            <p:nvPr/>
          </p:nvSpPr>
          <p:spPr>
            <a:xfrm>
              <a:off x="4265258" y="2429007"/>
              <a:ext cx="11037" cy="47263"/>
            </a:xfrm>
            <a:custGeom>
              <a:avLst/>
              <a:gdLst/>
              <a:ahLst/>
              <a:cxnLst/>
              <a:rect l="l" t="t" r="r" b="b"/>
              <a:pathLst>
                <a:path w="117" h="501" extrusionOk="0">
                  <a:moveTo>
                    <a:pt x="74" y="1"/>
                  </a:moveTo>
                  <a:lnTo>
                    <a:pt x="56" y="15"/>
                  </a:lnTo>
                  <a:cubicBezTo>
                    <a:pt x="56" y="43"/>
                    <a:pt x="42" y="89"/>
                    <a:pt x="28" y="117"/>
                  </a:cubicBezTo>
                  <a:cubicBezTo>
                    <a:pt x="28" y="163"/>
                    <a:pt x="14" y="205"/>
                    <a:pt x="14" y="237"/>
                  </a:cubicBezTo>
                  <a:cubicBezTo>
                    <a:pt x="0" y="307"/>
                    <a:pt x="0" y="395"/>
                    <a:pt x="14" y="469"/>
                  </a:cubicBezTo>
                  <a:cubicBezTo>
                    <a:pt x="14" y="483"/>
                    <a:pt x="28" y="500"/>
                    <a:pt x="42" y="500"/>
                  </a:cubicBezTo>
                  <a:cubicBezTo>
                    <a:pt x="56" y="500"/>
                    <a:pt x="74" y="483"/>
                    <a:pt x="74" y="455"/>
                  </a:cubicBezTo>
                  <a:cubicBezTo>
                    <a:pt x="56" y="395"/>
                    <a:pt x="56" y="325"/>
                    <a:pt x="74" y="251"/>
                  </a:cubicBezTo>
                  <a:cubicBezTo>
                    <a:pt x="74" y="177"/>
                    <a:pt x="88" y="103"/>
                    <a:pt x="116" y="29"/>
                  </a:cubicBezTo>
                  <a:lnTo>
                    <a:pt x="116" y="1"/>
                  </a:lnTo>
                  <a:close/>
                </a:path>
              </a:pathLst>
            </a:custGeom>
            <a:solidFill>
              <a:srgbClr val="F1988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4" name="Google Shape;7520;p83">
              <a:extLst>
                <a:ext uri="{FF2B5EF4-FFF2-40B4-BE49-F238E27FC236}">
                  <a16:creationId xmlns:a16="http://schemas.microsoft.com/office/drawing/2014/main" id="{1E56F386-48B0-C7BE-7465-02071D92D94D}"/>
                </a:ext>
              </a:extLst>
            </p:cNvPr>
            <p:cNvSpPr/>
            <p:nvPr/>
          </p:nvSpPr>
          <p:spPr>
            <a:xfrm>
              <a:off x="4218089" y="2492779"/>
              <a:ext cx="27641" cy="13679"/>
            </a:xfrm>
            <a:custGeom>
              <a:avLst/>
              <a:gdLst/>
              <a:ahLst/>
              <a:cxnLst/>
              <a:rect l="l" t="t" r="r" b="b"/>
              <a:pathLst>
                <a:path w="293" h="145" extrusionOk="0">
                  <a:moveTo>
                    <a:pt x="250" y="0"/>
                  </a:moveTo>
                  <a:cubicBezTo>
                    <a:pt x="222" y="14"/>
                    <a:pt x="176" y="14"/>
                    <a:pt x="134" y="28"/>
                  </a:cubicBezTo>
                  <a:cubicBezTo>
                    <a:pt x="88" y="42"/>
                    <a:pt x="60" y="57"/>
                    <a:pt x="15" y="88"/>
                  </a:cubicBezTo>
                  <a:cubicBezTo>
                    <a:pt x="1" y="88"/>
                    <a:pt x="1" y="116"/>
                    <a:pt x="15" y="130"/>
                  </a:cubicBezTo>
                  <a:cubicBezTo>
                    <a:pt x="15" y="130"/>
                    <a:pt x="15" y="144"/>
                    <a:pt x="29" y="144"/>
                  </a:cubicBezTo>
                  <a:lnTo>
                    <a:pt x="60" y="144"/>
                  </a:lnTo>
                  <a:cubicBezTo>
                    <a:pt x="88" y="116"/>
                    <a:pt x="103" y="102"/>
                    <a:pt x="134" y="88"/>
                  </a:cubicBezTo>
                  <a:cubicBezTo>
                    <a:pt x="162" y="88"/>
                    <a:pt x="176" y="71"/>
                    <a:pt x="205" y="71"/>
                  </a:cubicBezTo>
                  <a:cubicBezTo>
                    <a:pt x="222" y="71"/>
                    <a:pt x="236" y="71"/>
                    <a:pt x="264" y="57"/>
                  </a:cubicBezTo>
                  <a:cubicBezTo>
                    <a:pt x="278" y="57"/>
                    <a:pt x="292" y="42"/>
                    <a:pt x="278" y="28"/>
                  </a:cubicBezTo>
                  <a:cubicBezTo>
                    <a:pt x="278" y="14"/>
                    <a:pt x="264" y="0"/>
                    <a:pt x="250" y="0"/>
                  </a:cubicBezTo>
                  <a:close/>
                </a:path>
              </a:pathLst>
            </a:custGeom>
            <a:solidFill>
              <a:srgbClr val="F1988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5" name="Google Shape;7521;p83">
              <a:extLst>
                <a:ext uri="{FF2B5EF4-FFF2-40B4-BE49-F238E27FC236}">
                  <a16:creationId xmlns:a16="http://schemas.microsoft.com/office/drawing/2014/main" id="{7E7353F8-73F1-79B4-B606-1EBE2C2E1D59}"/>
                </a:ext>
              </a:extLst>
            </p:cNvPr>
            <p:cNvSpPr/>
            <p:nvPr/>
          </p:nvSpPr>
          <p:spPr>
            <a:xfrm>
              <a:off x="4259598" y="2549193"/>
              <a:ext cx="9717" cy="29245"/>
            </a:xfrm>
            <a:custGeom>
              <a:avLst/>
              <a:gdLst/>
              <a:ahLst/>
              <a:cxnLst/>
              <a:rect l="l" t="t" r="r" b="b"/>
              <a:pathLst>
                <a:path w="103" h="310" extrusionOk="0">
                  <a:moveTo>
                    <a:pt x="28" y="0"/>
                  </a:moveTo>
                  <a:cubicBezTo>
                    <a:pt x="14" y="0"/>
                    <a:pt x="0" y="18"/>
                    <a:pt x="0" y="32"/>
                  </a:cubicBezTo>
                  <a:cubicBezTo>
                    <a:pt x="0" y="120"/>
                    <a:pt x="14" y="208"/>
                    <a:pt x="46" y="282"/>
                  </a:cubicBezTo>
                  <a:cubicBezTo>
                    <a:pt x="46" y="296"/>
                    <a:pt x="60" y="310"/>
                    <a:pt x="74" y="310"/>
                  </a:cubicBezTo>
                  <a:cubicBezTo>
                    <a:pt x="102" y="296"/>
                    <a:pt x="102" y="282"/>
                    <a:pt x="102" y="264"/>
                  </a:cubicBezTo>
                  <a:cubicBezTo>
                    <a:pt x="88" y="222"/>
                    <a:pt x="74" y="194"/>
                    <a:pt x="74" y="148"/>
                  </a:cubicBezTo>
                  <a:cubicBezTo>
                    <a:pt x="74" y="106"/>
                    <a:pt x="60" y="74"/>
                    <a:pt x="60" y="32"/>
                  </a:cubicBezTo>
                  <a:cubicBezTo>
                    <a:pt x="60" y="18"/>
                    <a:pt x="46" y="0"/>
                    <a:pt x="28" y="0"/>
                  </a:cubicBezTo>
                  <a:close/>
                </a:path>
              </a:pathLst>
            </a:custGeom>
            <a:solidFill>
              <a:srgbClr val="F1988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6" name="Google Shape;7522;p83">
              <a:extLst>
                <a:ext uri="{FF2B5EF4-FFF2-40B4-BE49-F238E27FC236}">
                  <a16:creationId xmlns:a16="http://schemas.microsoft.com/office/drawing/2014/main" id="{2E93C19B-C0F8-0097-2C09-FB459155ECBB}"/>
                </a:ext>
              </a:extLst>
            </p:cNvPr>
            <p:cNvSpPr/>
            <p:nvPr/>
          </p:nvSpPr>
          <p:spPr>
            <a:xfrm>
              <a:off x="4324596" y="2543816"/>
              <a:ext cx="26320" cy="22075"/>
            </a:xfrm>
            <a:custGeom>
              <a:avLst/>
              <a:gdLst/>
              <a:ahLst/>
              <a:cxnLst/>
              <a:rect l="l" t="t" r="r" b="b"/>
              <a:pathLst>
                <a:path w="279" h="234" extrusionOk="0">
                  <a:moveTo>
                    <a:pt x="15" y="1"/>
                  </a:moveTo>
                  <a:cubicBezTo>
                    <a:pt x="1" y="1"/>
                    <a:pt x="1" y="15"/>
                    <a:pt x="1" y="29"/>
                  </a:cubicBezTo>
                  <a:cubicBezTo>
                    <a:pt x="29" y="75"/>
                    <a:pt x="75" y="117"/>
                    <a:pt x="117" y="145"/>
                  </a:cubicBezTo>
                  <a:cubicBezTo>
                    <a:pt x="131" y="163"/>
                    <a:pt x="148" y="177"/>
                    <a:pt x="177" y="191"/>
                  </a:cubicBezTo>
                  <a:cubicBezTo>
                    <a:pt x="191" y="205"/>
                    <a:pt x="219" y="219"/>
                    <a:pt x="250" y="219"/>
                  </a:cubicBezTo>
                  <a:lnTo>
                    <a:pt x="250" y="233"/>
                  </a:lnTo>
                  <a:cubicBezTo>
                    <a:pt x="264" y="233"/>
                    <a:pt x="264" y="219"/>
                    <a:pt x="264" y="219"/>
                  </a:cubicBezTo>
                  <a:cubicBezTo>
                    <a:pt x="279" y="219"/>
                    <a:pt x="279" y="219"/>
                    <a:pt x="279" y="205"/>
                  </a:cubicBezTo>
                  <a:lnTo>
                    <a:pt x="279" y="191"/>
                  </a:lnTo>
                  <a:cubicBezTo>
                    <a:pt x="279" y="177"/>
                    <a:pt x="264" y="177"/>
                    <a:pt x="264" y="177"/>
                  </a:cubicBezTo>
                  <a:cubicBezTo>
                    <a:pt x="250" y="177"/>
                    <a:pt x="250" y="177"/>
                    <a:pt x="236" y="163"/>
                  </a:cubicBezTo>
                  <a:cubicBezTo>
                    <a:pt x="205" y="163"/>
                    <a:pt x="177" y="131"/>
                    <a:pt x="148" y="117"/>
                  </a:cubicBezTo>
                  <a:cubicBezTo>
                    <a:pt x="117" y="103"/>
                    <a:pt x="103" y="75"/>
                    <a:pt x="75" y="57"/>
                  </a:cubicBezTo>
                  <a:cubicBezTo>
                    <a:pt x="60" y="43"/>
                    <a:pt x="60" y="29"/>
                    <a:pt x="43" y="1"/>
                  </a:cubicBezTo>
                  <a:close/>
                </a:path>
              </a:pathLst>
            </a:custGeom>
            <a:solidFill>
              <a:srgbClr val="F1988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7" name="Google Shape;7523;p83">
              <a:extLst>
                <a:ext uri="{FF2B5EF4-FFF2-40B4-BE49-F238E27FC236}">
                  <a16:creationId xmlns:a16="http://schemas.microsoft.com/office/drawing/2014/main" id="{A9292B7C-5D30-C6B2-0450-300B406968A3}"/>
                </a:ext>
              </a:extLst>
            </p:cNvPr>
            <p:cNvSpPr/>
            <p:nvPr/>
          </p:nvSpPr>
          <p:spPr>
            <a:xfrm>
              <a:off x="3381503" y="2817583"/>
              <a:ext cx="76130" cy="59527"/>
            </a:xfrm>
            <a:custGeom>
              <a:avLst/>
              <a:gdLst/>
              <a:ahLst/>
              <a:cxnLst/>
              <a:rect l="l" t="t" r="r" b="b"/>
              <a:pathLst>
                <a:path w="807" h="631" extrusionOk="0">
                  <a:moveTo>
                    <a:pt x="33" y="1"/>
                  </a:moveTo>
                  <a:cubicBezTo>
                    <a:pt x="15" y="1"/>
                    <a:pt x="1" y="15"/>
                    <a:pt x="1" y="15"/>
                  </a:cubicBezTo>
                  <a:lnTo>
                    <a:pt x="1" y="75"/>
                  </a:lnTo>
                  <a:lnTo>
                    <a:pt x="1" y="205"/>
                  </a:lnTo>
                  <a:cubicBezTo>
                    <a:pt x="15" y="265"/>
                    <a:pt x="47" y="321"/>
                    <a:pt x="89" y="381"/>
                  </a:cubicBezTo>
                  <a:cubicBezTo>
                    <a:pt x="103" y="409"/>
                    <a:pt x="135" y="441"/>
                    <a:pt x="149" y="455"/>
                  </a:cubicBezTo>
                  <a:lnTo>
                    <a:pt x="191" y="497"/>
                  </a:lnTo>
                  <a:cubicBezTo>
                    <a:pt x="208" y="514"/>
                    <a:pt x="222" y="514"/>
                    <a:pt x="237" y="529"/>
                  </a:cubicBezTo>
                  <a:lnTo>
                    <a:pt x="296" y="557"/>
                  </a:lnTo>
                  <a:cubicBezTo>
                    <a:pt x="310" y="571"/>
                    <a:pt x="324" y="571"/>
                    <a:pt x="339" y="585"/>
                  </a:cubicBezTo>
                  <a:cubicBezTo>
                    <a:pt x="367" y="602"/>
                    <a:pt x="412" y="602"/>
                    <a:pt x="441" y="616"/>
                  </a:cubicBezTo>
                  <a:cubicBezTo>
                    <a:pt x="486" y="616"/>
                    <a:pt x="514" y="631"/>
                    <a:pt x="543" y="631"/>
                  </a:cubicBezTo>
                  <a:cubicBezTo>
                    <a:pt x="574" y="631"/>
                    <a:pt x="602" y="616"/>
                    <a:pt x="631" y="616"/>
                  </a:cubicBezTo>
                  <a:cubicBezTo>
                    <a:pt x="690" y="602"/>
                    <a:pt x="736" y="585"/>
                    <a:pt x="764" y="571"/>
                  </a:cubicBezTo>
                  <a:lnTo>
                    <a:pt x="792" y="543"/>
                  </a:lnTo>
                  <a:cubicBezTo>
                    <a:pt x="806" y="543"/>
                    <a:pt x="806" y="529"/>
                    <a:pt x="806" y="529"/>
                  </a:cubicBezTo>
                  <a:lnTo>
                    <a:pt x="806" y="514"/>
                  </a:lnTo>
                  <a:cubicBezTo>
                    <a:pt x="806" y="497"/>
                    <a:pt x="792" y="497"/>
                    <a:pt x="778" y="497"/>
                  </a:cubicBezTo>
                  <a:lnTo>
                    <a:pt x="778" y="514"/>
                  </a:lnTo>
                  <a:cubicBezTo>
                    <a:pt x="764" y="514"/>
                    <a:pt x="750" y="514"/>
                    <a:pt x="750" y="529"/>
                  </a:cubicBezTo>
                  <a:cubicBezTo>
                    <a:pt x="718" y="543"/>
                    <a:pt x="676" y="543"/>
                    <a:pt x="631" y="557"/>
                  </a:cubicBezTo>
                  <a:lnTo>
                    <a:pt x="543" y="557"/>
                  </a:lnTo>
                  <a:cubicBezTo>
                    <a:pt x="514" y="557"/>
                    <a:pt x="486" y="557"/>
                    <a:pt x="455" y="543"/>
                  </a:cubicBezTo>
                  <a:cubicBezTo>
                    <a:pt x="426" y="543"/>
                    <a:pt x="398" y="529"/>
                    <a:pt x="367" y="514"/>
                  </a:cubicBezTo>
                  <a:cubicBezTo>
                    <a:pt x="353" y="514"/>
                    <a:pt x="339" y="497"/>
                    <a:pt x="324" y="497"/>
                  </a:cubicBezTo>
                  <a:lnTo>
                    <a:pt x="279" y="469"/>
                  </a:lnTo>
                  <a:cubicBezTo>
                    <a:pt x="265" y="469"/>
                    <a:pt x="251" y="455"/>
                    <a:pt x="237" y="441"/>
                  </a:cubicBezTo>
                  <a:cubicBezTo>
                    <a:pt x="222" y="427"/>
                    <a:pt x="208" y="427"/>
                    <a:pt x="208" y="409"/>
                  </a:cubicBezTo>
                  <a:cubicBezTo>
                    <a:pt x="177" y="395"/>
                    <a:pt x="149" y="367"/>
                    <a:pt x="135" y="339"/>
                  </a:cubicBezTo>
                  <a:cubicBezTo>
                    <a:pt x="89" y="293"/>
                    <a:pt x="75" y="233"/>
                    <a:pt x="61" y="191"/>
                  </a:cubicBezTo>
                  <a:cubicBezTo>
                    <a:pt x="47" y="145"/>
                    <a:pt x="47" y="103"/>
                    <a:pt x="47" y="75"/>
                  </a:cubicBezTo>
                  <a:lnTo>
                    <a:pt x="47" y="29"/>
                  </a:lnTo>
                  <a:cubicBezTo>
                    <a:pt x="47" y="15"/>
                    <a:pt x="33" y="15"/>
                    <a:pt x="33"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8" name="Google Shape;7524;p83">
              <a:extLst>
                <a:ext uri="{FF2B5EF4-FFF2-40B4-BE49-F238E27FC236}">
                  <a16:creationId xmlns:a16="http://schemas.microsoft.com/office/drawing/2014/main" id="{996D3366-679A-C27A-9E4F-69124906E90A}"/>
                </a:ext>
              </a:extLst>
            </p:cNvPr>
            <p:cNvSpPr/>
            <p:nvPr/>
          </p:nvSpPr>
          <p:spPr>
            <a:xfrm>
              <a:off x="3598574" y="2715038"/>
              <a:ext cx="102639" cy="142827"/>
            </a:xfrm>
            <a:custGeom>
              <a:avLst/>
              <a:gdLst/>
              <a:ahLst/>
              <a:cxnLst/>
              <a:rect l="l" t="t" r="r" b="b"/>
              <a:pathLst>
                <a:path w="1088" h="1514" extrusionOk="0">
                  <a:moveTo>
                    <a:pt x="479" y="1"/>
                  </a:moveTo>
                  <a:cubicBezTo>
                    <a:pt x="477" y="1"/>
                    <a:pt x="474" y="1"/>
                    <a:pt x="472" y="1"/>
                  </a:cubicBezTo>
                  <a:cubicBezTo>
                    <a:pt x="0" y="19"/>
                    <a:pt x="472" y="1014"/>
                    <a:pt x="560" y="1162"/>
                  </a:cubicBezTo>
                  <a:cubicBezTo>
                    <a:pt x="620" y="1251"/>
                    <a:pt x="824" y="1514"/>
                    <a:pt x="961" y="1514"/>
                  </a:cubicBezTo>
                  <a:cubicBezTo>
                    <a:pt x="1024" y="1514"/>
                    <a:pt x="1073" y="1459"/>
                    <a:pt x="1087" y="1306"/>
                  </a:cubicBezTo>
                  <a:cubicBezTo>
                    <a:pt x="1087" y="1306"/>
                    <a:pt x="941" y="1"/>
                    <a:pt x="479"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9" name="Google Shape;7525;p83">
              <a:extLst>
                <a:ext uri="{FF2B5EF4-FFF2-40B4-BE49-F238E27FC236}">
                  <a16:creationId xmlns:a16="http://schemas.microsoft.com/office/drawing/2014/main" id="{7FE86C91-5A3F-C3F8-35A6-F8799BBE26BA}"/>
                </a:ext>
              </a:extLst>
            </p:cNvPr>
            <p:cNvSpPr/>
            <p:nvPr/>
          </p:nvSpPr>
          <p:spPr>
            <a:xfrm>
              <a:off x="3293297" y="2586267"/>
              <a:ext cx="184430" cy="55659"/>
            </a:xfrm>
            <a:custGeom>
              <a:avLst/>
              <a:gdLst/>
              <a:ahLst/>
              <a:cxnLst/>
              <a:rect l="l" t="t" r="r" b="b"/>
              <a:pathLst>
                <a:path w="1955" h="590" extrusionOk="0">
                  <a:moveTo>
                    <a:pt x="1290" y="1"/>
                  </a:moveTo>
                  <a:cubicBezTo>
                    <a:pt x="893" y="1"/>
                    <a:pt x="440" y="121"/>
                    <a:pt x="440" y="121"/>
                  </a:cubicBezTo>
                  <a:cubicBezTo>
                    <a:pt x="0" y="328"/>
                    <a:pt x="598" y="532"/>
                    <a:pt x="760" y="560"/>
                  </a:cubicBezTo>
                  <a:cubicBezTo>
                    <a:pt x="811" y="572"/>
                    <a:pt x="978" y="589"/>
                    <a:pt x="1168" y="589"/>
                  </a:cubicBezTo>
                  <a:cubicBezTo>
                    <a:pt x="1522" y="589"/>
                    <a:pt x="1955" y="527"/>
                    <a:pt x="1861" y="240"/>
                  </a:cubicBezTo>
                  <a:cubicBezTo>
                    <a:pt x="1801" y="56"/>
                    <a:pt x="1558" y="1"/>
                    <a:pt x="1290"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0" name="Google Shape;7526;p83">
              <a:extLst>
                <a:ext uri="{FF2B5EF4-FFF2-40B4-BE49-F238E27FC236}">
                  <a16:creationId xmlns:a16="http://schemas.microsoft.com/office/drawing/2014/main" id="{7B5C4109-4F09-895F-1832-45250447740D}"/>
                </a:ext>
              </a:extLst>
            </p:cNvPr>
            <p:cNvSpPr/>
            <p:nvPr/>
          </p:nvSpPr>
          <p:spPr>
            <a:xfrm>
              <a:off x="3406408" y="2702774"/>
              <a:ext cx="134148" cy="129808"/>
            </a:xfrm>
            <a:custGeom>
              <a:avLst/>
              <a:gdLst/>
              <a:ahLst/>
              <a:cxnLst/>
              <a:rect l="l" t="t" r="r" b="b"/>
              <a:pathLst>
                <a:path w="1422" h="1376" extrusionOk="0">
                  <a:moveTo>
                    <a:pt x="1394" y="1"/>
                  </a:moveTo>
                  <a:cubicBezTo>
                    <a:pt x="1394" y="1"/>
                    <a:pt x="1365" y="43"/>
                    <a:pt x="1334" y="103"/>
                  </a:cubicBezTo>
                  <a:cubicBezTo>
                    <a:pt x="1292" y="163"/>
                    <a:pt x="1246" y="265"/>
                    <a:pt x="1176" y="367"/>
                  </a:cubicBezTo>
                  <a:cubicBezTo>
                    <a:pt x="1102" y="469"/>
                    <a:pt x="1028" y="602"/>
                    <a:pt x="926" y="718"/>
                  </a:cubicBezTo>
                  <a:cubicBezTo>
                    <a:pt x="912" y="747"/>
                    <a:pt x="880" y="778"/>
                    <a:pt x="852" y="806"/>
                  </a:cubicBezTo>
                  <a:cubicBezTo>
                    <a:pt x="824" y="835"/>
                    <a:pt x="792" y="866"/>
                    <a:pt x="764" y="880"/>
                  </a:cubicBezTo>
                  <a:cubicBezTo>
                    <a:pt x="750" y="880"/>
                    <a:pt x="736" y="894"/>
                    <a:pt x="718" y="894"/>
                  </a:cubicBezTo>
                  <a:lnTo>
                    <a:pt x="704" y="880"/>
                  </a:lnTo>
                  <a:lnTo>
                    <a:pt x="676" y="866"/>
                  </a:lnTo>
                  <a:cubicBezTo>
                    <a:pt x="662" y="852"/>
                    <a:pt x="630" y="820"/>
                    <a:pt x="602" y="778"/>
                  </a:cubicBezTo>
                  <a:cubicBezTo>
                    <a:pt x="560" y="718"/>
                    <a:pt x="514" y="645"/>
                    <a:pt x="440" y="588"/>
                  </a:cubicBezTo>
                  <a:cubicBezTo>
                    <a:pt x="412" y="557"/>
                    <a:pt x="352" y="528"/>
                    <a:pt x="310" y="528"/>
                  </a:cubicBezTo>
                  <a:cubicBezTo>
                    <a:pt x="250" y="528"/>
                    <a:pt x="208" y="557"/>
                    <a:pt x="177" y="571"/>
                  </a:cubicBezTo>
                  <a:cubicBezTo>
                    <a:pt x="103" y="630"/>
                    <a:pt x="60" y="690"/>
                    <a:pt x="32" y="778"/>
                  </a:cubicBezTo>
                  <a:cubicBezTo>
                    <a:pt x="1" y="852"/>
                    <a:pt x="1" y="922"/>
                    <a:pt x="32" y="996"/>
                  </a:cubicBezTo>
                  <a:cubicBezTo>
                    <a:pt x="60" y="1116"/>
                    <a:pt x="120" y="1218"/>
                    <a:pt x="162" y="1274"/>
                  </a:cubicBezTo>
                  <a:cubicBezTo>
                    <a:pt x="208" y="1334"/>
                    <a:pt x="236" y="1362"/>
                    <a:pt x="236" y="1362"/>
                  </a:cubicBezTo>
                  <a:cubicBezTo>
                    <a:pt x="236" y="1371"/>
                    <a:pt x="240" y="1375"/>
                    <a:pt x="243" y="1375"/>
                  </a:cubicBezTo>
                  <a:cubicBezTo>
                    <a:pt x="247" y="1375"/>
                    <a:pt x="250" y="1371"/>
                    <a:pt x="250" y="1362"/>
                  </a:cubicBezTo>
                  <a:cubicBezTo>
                    <a:pt x="264" y="1362"/>
                    <a:pt x="264" y="1348"/>
                    <a:pt x="250" y="1348"/>
                  </a:cubicBezTo>
                  <a:cubicBezTo>
                    <a:pt x="250" y="1348"/>
                    <a:pt x="236" y="1320"/>
                    <a:pt x="191" y="1260"/>
                  </a:cubicBezTo>
                  <a:cubicBezTo>
                    <a:pt x="177" y="1218"/>
                    <a:pt x="148" y="1186"/>
                    <a:pt x="134" y="1144"/>
                  </a:cubicBezTo>
                  <a:cubicBezTo>
                    <a:pt x="103" y="1098"/>
                    <a:pt x="89" y="1042"/>
                    <a:pt x="75" y="982"/>
                  </a:cubicBezTo>
                  <a:cubicBezTo>
                    <a:pt x="60" y="922"/>
                    <a:pt x="60" y="852"/>
                    <a:pt x="89" y="792"/>
                  </a:cubicBezTo>
                  <a:cubicBezTo>
                    <a:pt x="103" y="733"/>
                    <a:pt x="162" y="676"/>
                    <a:pt x="208" y="630"/>
                  </a:cubicBezTo>
                  <a:cubicBezTo>
                    <a:pt x="231" y="619"/>
                    <a:pt x="263" y="599"/>
                    <a:pt x="291" y="599"/>
                  </a:cubicBezTo>
                  <a:cubicBezTo>
                    <a:pt x="298" y="599"/>
                    <a:pt x="304" y="600"/>
                    <a:pt x="310" y="602"/>
                  </a:cubicBezTo>
                  <a:cubicBezTo>
                    <a:pt x="338" y="602"/>
                    <a:pt x="367" y="602"/>
                    <a:pt x="398" y="630"/>
                  </a:cubicBezTo>
                  <a:cubicBezTo>
                    <a:pt x="454" y="690"/>
                    <a:pt x="500" y="764"/>
                    <a:pt x="542" y="820"/>
                  </a:cubicBezTo>
                  <a:cubicBezTo>
                    <a:pt x="574" y="866"/>
                    <a:pt x="602" y="894"/>
                    <a:pt x="648" y="922"/>
                  </a:cubicBezTo>
                  <a:lnTo>
                    <a:pt x="676" y="940"/>
                  </a:lnTo>
                  <a:lnTo>
                    <a:pt x="676" y="954"/>
                  </a:lnTo>
                  <a:lnTo>
                    <a:pt x="718" y="954"/>
                  </a:lnTo>
                  <a:cubicBezTo>
                    <a:pt x="728" y="958"/>
                    <a:pt x="737" y="960"/>
                    <a:pt x="745" y="960"/>
                  </a:cubicBezTo>
                  <a:cubicBezTo>
                    <a:pt x="765" y="960"/>
                    <a:pt x="782" y="950"/>
                    <a:pt x="792" y="940"/>
                  </a:cubicBezTo>
                  <a:cubicBezTo>
                    <a:pt x="838" y="908"/>
                    <a:pt x="866" y="880"/>
                    <a:pt x="894" y="852"/>
                  </a:cubicBezTo>
                  <a:lnTo>
                    <a:pt x="982" y="764"/>
                  </a:lnTo>
                  <a:cubicBezTo>
                    <a:pt x="1028" y="690"/>
                    <a:pt x="1070" y="630"/>
                    <a:pt x="1116" y="571"/>
                  </a:cubicBezTo>
                  <a:cubicBezTo>
                    <a:pt x="1158" y="514"/>
                    <a:pt x="1190" y="455"/>
                    <a:pt x="1218" y="395"/>
                  </a:cubicBezTo>
                  <a:cubicBezTo>
                    <a:pt x="1292" y="279"/>
                    <a:pt x="1334" y="191"/>
                    <a:pt x="1365" y="117"/>
                  </a:cubicBezTo>
                  <a:cubicBezTo>
                    <a:pt x="1394" y="61"/>
                    <a:pt x="1422" y="15"/>
                    <a:pt x="1422" y="15"/>
                  </a:cubicBezTo>
                  <a:cubicBezTo>
                    <a:pt x="1422" y="15"/>
                    <a:pt x="1422" y="1"/>
                    <a:pt x="140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1" name="Google Shape;7527;p83">
              <a:extLst>
                <a:ext uri="{FF2B5EF4-FFF2-40B4-BE49-F238E27FC236}">
                  <a16:creationId xmlns:a16="http://schemas.microsoft.com/office/drawing/2014/main" id="{2A8FFB31-8CFC-1243-A58F-AEA2D98E933A}"/>
                </a:ext>
              </a:extLst>
            </p:cNvPr>
            <p:cNvSpPr/>
            <p:nvPr/>
          </p:nvSpPr>
          <p:spPr>
            <a:xfrm>
              <a:off x="3294618" y="2660039"/>
              <a:ext cx="113205" cy="100564"/>
            </a:xfrm>
            <a:custGeom>
              <a:avLst/>
              <a:gdLst/>
              <a:ahLst/>
              <a:cxnLst/>
              <a:rect l="l" t="t" r="r" b="b"/>
              <a:pathLst>
                <a:path w="1200" h="1066" extrusionOk="0">
                  <a:moveTo>
                    <a:pt x="514" y="0"/>
                  </a:moveTo>
                  <a:cubicBezTo>
                    <a:pt x="454" y="0"/>
                    <a:pt x="394" y="14"/>
                    <a:pt x="338" y="42"/>
                  </a:cubicBezTo>
                  <a:cubicBezTo>
                    <a:pt x="278" y="56"/>
                    <a:pt x="232" y="88"/>
                    <a:pt x="190" y="116"/>
                  </a:cubicBezTo>
                  <a:cubicBezTo>
                    <a:pt x="176" y="130"/>
                    <a:pt x="144" y="144"/>
                    <a:pt x="130" y="162"/>
                  </a:cubicBezTo>
                  <a:cubicBezTo>
                    <a:pt x="116" y="176"/>
                    <a:pt x="102" y="190"/>
                    <a:pt x="88" y="218"/>
                  </a:cubicBezTo>
                  <a:cubicBezTo>
                    <a:pt x="74" y="250"/>
                    <a:pt x="42" y="278"/>
                    <a:pt x="28" y="306"/>
                  </a:cubicBezTo>
                  <a:cubicBezTo>
                    <a:pt x="14" y="320"/>
                    <a:pt x="14" y="352"/>
                    <a:pt x="14" y="366"/>
                  </a:cubicBezTo>
                  <a:lnTo>
                    <a:pt x="0" y="380"/>
                  </a:lnTo>
                  <a:cubicBezTo>
                    <a:pt x="0" y="394"/>
                    <a:pt x="0" y="408"/>
                    <a:pt x="14" y="426"/>
                  </a:cubicBezTo>
                  <a:cubicBezTo>
                    <a:pt x="28" y="426"/>
                    <a:pt x="42" y="426"/>
                    <a:pt x="42" y="408"/>
                  </a:cubicBezTo>
                  <a:lnTo>
                    <a:pt x="57" y="394"/>
                  </a:lnTo>
                  <a:cubicBezTo>
                    <a:pt x="57" y="380"/>
                    <a:pt x="74" y="352"/>
                    <a:pt x="88" y="338"/>
                  </a:cubicBezTo>
                  <a:cubicBezTo>
                    <a:pt x="102" y="320"/>
                    <a:pt x="130" y="292"/>
                    <a:pt x="144" y="264"/>
                  </a:cubicBezTo>
                  <a:lnTo>
                    <a:pt x="190" y="218"/>
                  </a:lnTo>
                  <a:cubicBezTo>
                    <a:pt x="204" y="218"/>
                    <a:pt x="218" y="204"/>
                    <a:pt x="250" y="190"/>
                  </a:cubicBezTo>
                  <a:cubicBezTo>
                    <a:pt x="278" y="176"/>
                    <a:pt x="320" y="144"/>
                    <a:pt x="366" y="130"/>
                  </a:cubicBezTo>
                  <a:cubicBezTo>
                    <a:pt x="396" y="120"/>
                    <a:pt x="435" y="110"/>
                    <a:pt x="476" y="110"/>
                  </a:cubicBezTo>
                  <a:cubicBezTo>
                    <a:pt x="493" y="110"/>
                    <a:pt x="510" y="112"/>
                    <a:pt x="528" y="116"/>
                  </a:cubicBezTo>
                  <a:cubicBezTo>
                    <a:pt x="541" y="114"/>
                    <a:pt x="555" y="113"/>
                    <a:pt x="569" y="113"/>
                  </a:cubicBezTo>
                  <a:cubicBezTo>
                    <a:pt x="660" y="113"/>
                    <a:pt x="758" y="152"/>
                    <a:pt x="834" y="204"/>
                  </a:cubicBezTo>
                  <a:cubicBezTo>
                    <a:pt x="894" y="232"/>
                    <a:pt x="936" y="278"/>
                    <a:pt x="968" y="320"/>
                  </a:cubicBezTo>
                  <a:cubicBezTo>
                    <a:pt x="1010" y="366"/>
                    <a:pt x="1041" y="408"/>
                    <a:pt x="1056" y="454"/>
                  </a:cubicBezTo>
                  <a:cubicBezTo>
                    <a:pt x="1098" y="556"/>
                    <a:pt x="1112" y="658"/>
                    <a:pt x="1098" y="746"/>
                  </a:cubicBezTo>
                  <a:cubicBezTo>
                    <a:pt x="1098" y="792"/>
                    <a:pt x="1084" y="834"/>
                    <a:pt x="1070" y="865"/>
                  </a:cubicBezTo>
                  <a:cubicBezTo>
                    <a:pt x="1056" y="894"/>
                    <a:pt x="1041" y="922"/>
                    <a:pt x="1024" y="953"/>
                  </a:cubicBezTo>
                  <a:cubicBezTo>
                    <a:pt x="1010" y="981"/>
                    <a:pt x="996" y="996"/>
                    <a:pt x="996" y="996"/>
                  </a:cubicBezTo>
                  <a:cubicBezTo>
                    <a:pt x="982" y="1010"/>
                    <a:pt x="982" y="1024"/>
                    <a:pt x="982" y="1024"/>
                  </a:cubicBezTo>
                  <a:cubicBezTo>
                    <a:pt x="968" y="1024"/>
                    <a:pt x="982" y="1041"/>
                    <a:pt x="982" y="1055"/>
                  </a:cubicBezTo>
                  <a:cubicBezTo>
                    <a:pt x="989" y="1062"/>
                    <a:pt x="996" y="1066"/>
                    <a:pt x="1003" y="1066"/>
                  </a:cubicBezTo>
                  <a:cubicBezTo>
                    <a:pt x="1010" y="1066"/>
                    <a:pt x="1017" y="1062"/>
                    <a:pt x="1024" y="1055"/>
                  </a:cubicBezTo>
                  <a:lnTo>
                    <a:pt x="1041" y="1041"/>
                  </a:lnTo>
                  <a:cubicBezTo>
                    <a:pt x="1041" y="1024"/>
                    <a:pt x="1070" y="1010"/>
                    <a:pt x="1084" y="981"/>
                  </a:cubicBezTo>
                  <a:cubicBezTo>
                    <a:pt x="1098" y="967"/>
                    <a:pt x="1112" y="936"/>
                    <a:pt x="1129" y="894"/>
                  </a:cubicBezTo>
                  <a:cubicBezTo>
                    <a:pt x="1143" y="879"/>
                    <a:pt x="1158" y="848"/>
                    <a:pt x="1158" y="834"/>
                  </a:cubicBezTo>
                  <a:cubicBezTo>
                    <a:pt x="1172" y="806"/>
                    <a:pt x="1172" y="792"/>
                    <a:pt x="1172" y="760"/>
                  </a:cubicBezTo>
                  <a:cubicBezTo>
                    <a:pt x="1200" y="658"/>
                    <a:pt x="1200" y="542"/>
                    <a:pt x="1143" y="426"/>
                  </a:cubicBezTo>
                  <a:cubicBezTo>
                    <a:pt x="1129" y="366"/>
                    <a:pt x="1098" y="306"/>
                    <a:pt x="1056" y="250"/>
                  </a:cubicBezTo>
                  <a:cubicBezTo>
                    <a:pt x="1010" y="190"/>
                    <a:pt x="954" y="144"/>
                    <a:pt x="908" y="116"/>
                  </a:cubicBezTo>
                  <a:cubicBezTo>
                    <a:pt x="848" y="74"/>
                    <a:pt x="778" y="42"/>
                    <a:pt x="718" y="28"/>
                  </a:cubicBezTo>
                  <a:cubicBezTo>
                    <a:pt x="644" y="0"/>
                    <a:pt x="584" y="0"/>
                    <a:pt x="514"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2" name="Google Shape;7528;p83">
              <a:extLst>
                <a:ext uri="{FF2B5EF4-FFF2-40B4-BE49-F238E27FC236}">
                  <a16:creationId xmlns:a16="http://schemas.microsoft.com/office/drawing/2014/main" id="{E84871EA-7CB6-B630-272D-1FAD60D18127}"/>
                </a:ext>
              </a:extLst>
            </p:cNvPr>
            <p:cNvSpPr/>
            <p:nvPr/>
          </p:nvSpPr>
          <p:spPr>
            <a:xfrm>
              <a:off x="3278015" y="2665700"/>
              <a:ext cx="27641" cy="24150"/>
            </a:xfrm>
            <a:custGeom>
              <a:avLst/>
              <a:gdLst/>
              <a:ahLst/>
              <a:cxnLst/>
              <a:rect l="l" t="t" r="r" b="b"/>
              <a:pathLst>
                <a:path w="293" h="256" extrusionOk="0">
                  <a:moveTo>
                    <a:pt x="30" y="1"/>
                  </a:moveTo>
                  <a:cubicBezTo>
                    <a:pt x="22" y="1"/>
                    <a:pt x="14" y="5"/>
                    <a:pt x="14" y="14"/>
                  </a:cubicBezTo>
                  <a:cubicBezTo>
                    <a:pt x="0" y="28"/>
                    <a:pt x="0" y="42"/>
                    <a:pt x="14" y="56"/>
                  </a:cubicBezTo>
                  <a:lnTo>
                    <a:pt x="204" y="246"/>
                  </a:lnTo>
                  <a:lnTo>
                    <a:pt x="218" y="246"/>
                  </a:lnTo>
                  <a:cubicBezTo>
                    <a:pt x="224" y="252"/>
                    <a:pt x="233" y="255"/>
                    <a:pt x="243" y="255"/>
                  </a:cubicBezTo>
                  <a:cubicBezTo>
                    <a:pt x="256" y="255"/>
                    <a:pt x="270" y="249"/>
                    <a:pt x="278" y="232"/>
                  </a:cubicBezTo>
                  <a:cubicBezTo>
                    <a:pt x="292" y="218"/>
                    <a:pt x="292" y="190"/>
                    <a:pt x="278" y="172"/>
                  </a:cubicBezTo>
                  <a:lnTo>
                    <a:pt x="57" y="14"/>
                  </a:lnTo>
                  <a:cubicBezTo>
                    <a:pt x="50" y="5"/>
                    <a:pt x="39" y="1"/>
                    <a:pt x="30"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3" name="Google Shape;7529;p83">
              <a:extLst>
                <a:ext uri="{FF2B5EF4-FFF2-40B4-BE49-F238E27FC236}">
                  <a16:creationId xmlns:a16="http://schemas.microsoft.com/office/drawing/2014/main" id="{8DA63505-8BA6-2D6B-C7E0-0C1B3D24B557}"/>
                </a:ext>
              </a:extLst>
            </p:cNvPr>
            <p:cNvSpPr/>
            <p:nvPr/>
          </p:nvSpPr>
          <p:spPr>
            <a:xfrm>
              <a:off x="3288958" y="2654662"/>
              <a:ext cx="24999" cy="28490"/>
            </a:xfrm>
            <a:custGeom>
              <a:avLst/>
              <a:gdLst/>
              <a:ahLst/>
              <a:cxnLst/>
              <a:rect l="l" t="t" r="r" b="b"/>
              <a:pathLst>
                <a:path w="265" h="302" extrusionOk="0">
                  <a:moveTo>
                    <a:pt x="43" y="1"/>
                  </a:moveTo>
                  <a:cubicBezTo>
                    <a:pt x="33" y="1"/>
                    <a:pt x="22" y="4"/>
                    <a:pt x="15" y="11"/>
                  </a:cubicBezTo>
                  <a:cubicBezTo>
                    <a:pt x="0" y="25"/>
                    <a:pt x="0" y="43"/>
                    <a:pt x="15" y="57"/>
                  </a:cubicBezTo>
                  <a:lnTo>
                    <a:pt x="162" y="275"/>
                  </a:lnTo>
                  <a:lnTo>
                    <a:pt x="176" y="275"/>
                  </a:lnTo>
                  <a:cubicBezTo>
                    <a:pt x="184" y="293"/>
                    <a:pt x="198" y="301"/>
                    <a:pt x="211" y="301"/>
                  </a:cubicBezTo>
                  <a:cubicBezTo>
                    <a:pt x="221" y="301"/>
                    <a:pt x="230" y="297"/>
                    <a:pt x="236" y="289"/>
                  </a:cubicBezTo>
                  <a:cubicBezTo>
                    <a:pt x="264" y="261"/>
                    <a:pt x="264" y="233"/>
                    <a:pt x="236" y="219"/>
                  </a:cubicBezTo>
                  <a:lnTo>
                    <a:pt x="60" y="11"/>
                  </a:lnTo>
                  <a:cubicBezTo>
                    <a:pt x="60" y="4"/>
                    <a:pt x="52" y="1"/>
                    <a:pt x="43"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4" name="Google Shape;7530;p83">
              <a:extLst>
                <a:ext uri="{FF2B5EF4-FFF2-40B4-BE49-F238E27FC236}">
                  <a16:creationId xmlns:a16="http://schemas.microsoft.com/office/drawing/2014/main" id="{C88C1FE9-26AE-6746-351F-F6EAB1454C08}"/>
                </a:ext>
              </a:extLst>
            </p:cNvPr>
            <p:cNvSpPr/>
            <p:nvPr/>
          </p:nvSpPr>
          <p:spPr>
            <a:xfrm>
              <a:off x="3302920" y="2643436"/>
              <a:ext cx="19339" cy="30943"/>
            </a:xfrm>
            <a:custGeom>
              <a:avLst/>
              <a:gdLst/>
              <a:ahLst/>
              <a:cxnLst/>
              <a:rect l="l" t="t" r="r" b="b"/>
              <a:pathLst>
                <a:path w="205" h="328" extrusionOk="0">
                  <a:moveTo>
                    <a:pt x="28" y="0"/>
                  </a:moveTo>
                  <a:cubicBezTo>
                    <a:pt x="14" y="14"/>
                    <a:pt x="0" y="28"/>
                    <a:pt x="14" y="42"/>
                  </a:cubicBezTo>
                  <a:lnTo>
                    <a:pt x="116" y="292"/>
                  </a:lnTo>
                  <a:cubicBezTo>
                    <a:pt x="126" y="313"/>
                    <a:pt x="146" y="327"/>
                    <a:pt x="161" y="327"/>
                  </a:cubicBezTo>
                  <a:cubicBezTo>
                    <a:pt x="167" y="327"/>
                    <a:pt x="172" y="325"/>
                    <a:pt x="176" y="320"/>
                  </a:cubicBezTo>
                  <a:cubicBezTo>
                    <a:pt x="204" y="306"/>
                    <a:pt x="204" y="278"/>
                    <a:pt x="190" y="250"/>
                  </a:cubicBezTo>
                  <a:lnTo>
                    <a:pt x="74" y="14"/>
                  </a:lnTo>
                  <a:cubicBezTo>
                    <a:pt x="56" y="0"/>
                    <a:pt x="42" y="0"/>
                    <a:pt x="2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5" name="Google Shape;7531;p83">
              <a:extLst>
                <a:ext uri="{FF2B5EF4-FFF2-40B4-BE49-F238E27FC236}">
                  <a16:creationId xmlns:a16="http://schemas.microsoft.com/office/drawing/2014/main" id="{9CA30740-ED2D-F8FC-34EA-C082E47D9A0D}"/>
                </a:ext>
              </a:extLst>
            </p:cNvPr>
            <p:cNvSpPr/>
            <p:nvPr/>
          </p:nvSpPr>
          <p:spPr>
            <a:xfrm>
              <a:off x="3508953" y="2805036"/>
              <a:ext cx="118865" cy="100941"/>
            </a:xfrm>
            <a:custGeom>
              <a:avLst/>
              <a:gdLst/>
              <a:ahLst/>
              <a:cxnLst/>
              <a:rect l="l" t="t" r="r" b="b"/>
              <a:pathLst>
                <a:path w="1260" h="1070" extrusionOk="0">
                  <a:moveTo>
                    <a:pt x="556" y="0"/>
                  </a:moveTo>
                  <a:cubicBezTo>
                    <a:pt x="423" y="14"/>
                    <a:pt x="307" y="60"/>
                    <a:pt x="219" y="120"/>
                  </a:cubicBezTo>
                  <a:cubicBezTo>
                    <a:pt x="191" y="134"/>
                    <a:pt x="176" y="148"/>
                    <a:pt x="159" y="162"/>
                  </a:cubicBezTo>
                  <a:cubicBezTo>
                    <a:pt x="145" y="176"/>
                    <a:pt x="131" y="208"/>
                    <a:pt x="117" y="222"/>
                  </a:cubicBezTo>
                  <a:cubicBezTo>
                    <a:pt x="89" y="250"/>
                    <a:pt x="57" y="278"/>
                    <a:pt x="43" y="310"/>
                  </a:cubicBezTo>
                  <a:cubicBezTo>
                    <a:pt x="29" y="338"/>
                    <a:pt x="29" y="352"/>
                    <a:pt x="15" y="366"/>
                  </a:cubicBezTo>
                  <a:lnTo>
                    <a:pt x="15" y="398"/>
                  </a:lnTo>
                  <a:cubicBezTo>
                    <a:pt x="1" y="398"/>
                    <a:pt x="15" y="412"/>
                    <a:pt x="29" y="426"/>
                  </a:cubicBezTo>
                  <a:cubicBezTo>
                    <a:pt x="29" y="426"/>
                    <a:pt x="57" y="426"/>
                    <a:pt x="57" y="412"/>
                  </a:cubicBezTo>
                  <a:lnTo>
                    <a:pt x="71" y="398"/>
                  </a:lnTo>
                  <a:cubicBezTo>
                    <a:pt x="71" y="384"/>
                    <a:pt x="89" y="366"/>
                    <a:pt x="103" y="338"/>
                  </a:cubicBezTo>
                  <a:cubicBezTo>
                    <a:pt x="117" y="324"/>
                    <a:pt x="145" y="296"/>
                    <a:pt x="159" y="264"/>
                  </a:cubicBezTo>
                  <a:cubicBezTo>
                    <a:pt x="191" y="236"/>
                    <a:pt x="219" y="222"/>
                    <a:pt x="264" y="190"/>
                  </a:cubicBezTo>
                  <a:cubicBezTo>
                    <a:pt x="335" y="148"/>
                    <a:pt x="440" y="102"/>
                    <a:pt x="556" y="102"/>
                  </a:cubicBezTo>
                  <a:cubicBezTo>
                    <a:pt x="616" y="102"/>
                    <a:pt x="672" y="120"/>
                    <a:pt x="718" y="134"/>
                  </a:cubicBezTo>
                  <a:cubicBezTo>
                    <a:pt x="774" y="148"/>
                    <a:pt x="834" y="162"/>
                    <a:pt x="880" y="208"/>
                  </a:cubicBezTo>
                  <a:cubicBezTo>
                    <a:pt x="982" y="264"/>
                    <a:pt x="1056" y="352"/>
                    <a:pt x="1098" y="454"/>
                  </a:cubicBezTo>
                  <a:cubicBezTo>
                    <a:pt x="1126" y="514"/>
                    <a:pt x="1144" y="560"/>
                    <a:pt x="1144" y="616"/>
                  </a:cubicBezTo>
                  <a:cubicBezTo>
                    <a:pt x="1158" y="662"/>
                    <a:pt x="1144" y="704"/>
                    <a:pt x="1144" y="764"/>
                  </a:cubicBezTo>
                  <a:cubicBezTo>
                    <a:pt x="1144" y="778"/>
                    <a:pt x="1144" y="792"/>
                    <a:pt x="1126" y="823"/>
                  </a:cubicBezTo>
                  <a:lnTo>
                    <a:pt x="1126" y="852"/>
                  </a:lnTo>
                  <a:lnTo>
                    <a:pt x="1112" y="866"/>
                  </a:lnTo>
                  <a:lnTo>
                    <a:pt x="1112" y="880"/>
                  </a:lnTo>
                  <a:cubicBezTo>
                    <a:pt x="1098" y="911"/>
                    <a:pt x="1084" y="939"/>
                    <a:pt x="1070" y="954"/>
                  </a:cubicBezTo>
                  <a:cubicBezTo>
                    <a:pt x="1056" y="982"/>
                    <a:pt x="1038" y="999"/>
                    <a:pt x="1038" y="1013"/>
                  </a:cubicBezTo>
                  <a:lnTo>
                    <a:pt x="1024" y="1027"/>
                  </a:lnTo>
                  <a:cubicBezTo>
                    <a:pt x="1010" y="1041"/>
                    <a:pt x="1010" y="1056"/>
                    <a:pt x="1024" y="1070"/>
                  </a:cubicBezTo>
                  <a:lnTo>
                    <a:pt x="1070" y="1070"/>
                  </a:lnTo>
                  <a:cubicBezTo>
                    <a:pt x="1070" y="1070"/>
                    <a:pt x="1070" y="1056"/>
                    <a:pt x="1084" y="1056"/>
                  </a:cubicBezTo>
                  <a:cubicBezTo>
                    <a:pt x="1098" y="1041"/>
                    <a:pt x="1112" y="1027"/>
                    <a:pt x="1126" y="999"/>
                  </a:cubicBezTo>
                  <a:cubicBezTo>
                    <a:pt x="1144" y="968"/>
                    <a:pt x="1172" y="939"/>
                    <a:pt x="1186" y="911"/>
                  </a:cubicBezTo>
                  <a:cubicBezTo>
                    <a:pt x="1200" y="880"/>
                    <a:pt x="1200" y="866"/>
                    <a:pt x="1214" y="852"/>
                  </a:cubicBezTo>
                  <a:cubicBezTo>
                    <a:pt x="1214" y="823"/>
                    <a:pt x="1232" y="792"/>
                    <a:pt x="1232" y="778"/>
                  </a:cubicBezTo>
                  <a:cubicBezTo>
                    <a:pt x="1246" y="718"/>
                    <a:pt x="1260" y="662"/>
                    <a:pt x="1246" y="602"/>
                  </a:cubicBezTo>
                  <a:cubicBezTo>
                    <a:pt x="1246" y="542"/>
                    <a:pt x="1232" y="486"/>
                    <a:pt x="1200" y="412"/>
                  </a:cubicBezTo>
                  <a:cubicBezTo>
                    <a:pt x="1186" y="352"/>
                    <a:pt x="1144" y="296"/>
                    <a:pt x="1098" y="250"/>
                  </a:cubicBezTo>
                  <a:cubicBezTo>
                    <a:pt x="1056" y="190"/>
                    <a:pt x="996" y="148"/>
                    <a:pt x="936" y="102"/>
                  </a:cubicBezTo>
                  <a:cubicBezTo>
                    <a:pt x="880" y="74"/>
                    <a:pt x="820" y="46"/>
                    <a:pt x="746" y="32"/>
                  </a:cubicBezTo>
                  <a:cubicBezTo>
                    <a:pt x="687" y="0"/>
                    <a:pt x="616" y="0"/>
                    <a:pt x="556"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6" name="Google Shape;7532;p83">
              <a:extLst>
                <a:ext uri="{FF2B5EF4-FFF2-40B4-BE49-F238E27FC236}">
                  <a16:creationId xmlns:a16="http://schemas.microsoft.com/office/drawing/2014/main" id="{2D040572-5A1A-81EF-E47A-1F83F44A3523}"/>
                </a:ext>
              </a:extLst>
            </p:cNvPr>
            <p:cNvSpPr/>
            <p:nvPr/>
          </p:nvSpPr>
          <p:spPr>
            <a:xfrm>
              <a:off x="3612536" y="2890317"/>
              <a:ext cx="31886" cy="19622"/>
            </a:xfrm>
            <a:custGeom>
              <a:avLst/>
              <a:gdLst/>
              <a:ahLst/>
              <a:cxnLst/>
              <a:rect l="l" t="t" r="r" b="b"/>
              <a:pathLst>
                <a:path w="338" h="208" extrusionOk="0">
                  <a:moveTo>
                    <a:pt x="50" y="0"/>
                  </a:moveTo>
                  <a:cubicBezTo>
                    <a:pt x="30" y="0"/>
                    <a:pt x="10" y="15"/>
                    <a:pt x="0" y="35"/>
                  </a:cubicBezTo>
                  <a:cubicBezTo>
                    <a:pt x="0" y="50"/>
                    <a:pt x="0" y="78"/>
                    <a:pt x="28" y="95"/>
                  </a:cubicBezTo>
                  <a:lnTo>
                    <a:pt x="278" y="197"/>
                  </a:lnTo>
                  <a:cubicBezTo>
                    <a:pt x="285" y="204"/>
                    <a:pt x="296" y="208"/>
                    <a:pt x="306" y="208"/>
                  </a:cubicBezTo>
                  <a:cubicBezTo>
                    <a:pt x="316" y="208"/>
                    <a:pt x="324" y="204"/>
                    <a:pt x="324" y="197"/>
                  </a:cubicBezTo>
                  <a:cubicBezTo>
                    <a:pt x="338" y="166"/>
                    <a:pt x="324" y="152"/>
                    <a:pt x="310" y="137"/>
                  </a:cubicBezTo>
                  <a:lnTo>
                    <a:pt x="74" y="7"/>
                  </a:lnTo>
                  <a:cubicBezTo>
                    <a:pt x="66" y="2"/>
                    <a:pt x="58" y="0"/>
                    <a:pt x="50"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7" name="Google Shape;7533;p83">
              <a:extLst>
                <a:ext uri="{FF2B5EF4-FFF2-40B4-BE49-F238E27FC236}">
                  <a16:creationId xmlns:a16="http://schemas.microsoft.com/office/drawing/2014/main" id="{6F6B2AD6-BD6F-15BC-D313-A82162DF113D}"/>
                </a:ext>
              </a:extLst>
            </p:cNvPr>
            <p:cNvSpPr/>
            <p:nvPr/>
          </p:nvSpPr>
          <p:spPr>
            <a:xfrm>
              <a:off x="3615177" y="2879657"/>
              <a:ext cx="34905" cy="15377"/>
            </a:xfrm>
            <a:custGeom>
              <a:avLst/>
              <a:gdLst/>
              <a:ahLst/>
              <a:cxnLst/>
              <a:rect l="l" t="t" r="r" b="b"/>
              <a:pathLst>
                <a:path w="370" h="163" extrusionOk="0">
                  <a:moveTo>
                    <a:pt x="60" y="1"/>
                  </a:moveTo>
                  <a:cubicBezTo>
                    <a:pt x="46" y="1"/>
                    <a:pt x="18" y="15"/>
                    <a:pt x="0" y="46"/>
                  </a:cubicBezTo>
                  <a:cubicBezTo>
                    <a:pt x="0" y="75"/>
                    <a:pt x="18" y="103"/>
                    <a:pt x="46" y="103"/>
                  </a:cubicBezTo>
                  <a:lnTo>
                    <a:pt x="324" y="163"/>
                  </a:lnTo>
                  <a:cubicBezTo>
                    <a:pt x="338" y="163"/>
                    <a:pt x="352" y="148"/>
                    <a:pt x="352" y="134"/>
                  </a:cubicBezTo>
                  <a:cubicBezTo>
                    <a:pt x="370" y="120"/>
                    <a:pt x="352" y="103"/>
                    <a:pt x="338" y="89"/>
                  </a:cubicBezTo>
                  <a:lnTo>
                    <a:pt x="74" y="15"/>
                  </a:lnTo>
                  <a:lnTo>
                    <a:pt x="60"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8" name="Google Shape;7534;p83">
              <a:extLst>
                <a:ext uri="{FF2B5EF4-FFF2-40B4-BE49-F238E27FC236}">
                  <a16:creationId xmlns:a16="http://schemas.microsoft.com/office/drawing/2014/main" id="{185B71CF-A25D-B0D3-D62D-C642031811D0}"/>
                </a:ext>
              </a:extLst>
            </p:cNvPr>
            <p:cNvSpPr/>
            <p:nvPr/>
          </p:nvSpPr>
          <p:spPr>
            <a:xfrm>
              <a:off x="3620838" y="2868714"/>
              <a:ext cx="33207" cy="8396"/>
            </a:xfrm>
            <a:custGeom>
              <a:avLst/>
              <a:gdLst/>
              <a:ahLst/>
              <a:cxnLst/>
              <a:rect l="l" t="t" r="r" b="b"/>
              <a:pathLst>
                <a:path w="352" h="89" extrusionOk="0">
                  <a:moveTo>
                    <a:pt x="46" y="1"/>
                  </a:moveTo>
                  <a:cubicBezTo>
                    <a:pt x="14" y="1"/>
                    <a:pt x="0" y="15"/>
                    <a:pt x="0" y="43"/>
                  </a:cubicBezTo>
                  <a:cubicBezTo>
                    <a:pt x="0" y="74"/>
                    <a:pt x="14" y="89"/>
                    <a:pt x="46" y="89"/>
                  </a:cubicBezTo>
                  <a:lnTo>
                    <a:pt x="324" y="89"/>
                  </a:lnTo>
                  <a:cubicBezTo>
                    <a:pt x="338" y="89"/>
                    <a:pt x="352" y="74"/>
                    <a:pt x="352" y="60"/>
                  </a:cubicBezTo>
                  <a:cubicBezTo>
                    <a:pt x="352" y="29"/>
                    <a:pt x="338" y="15"/>
                    <a:pt x="324" y="15"/>
                  </a:cubicBezTo>
                  <a:lnTo>
                    <a:pt x="46"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9" name="Google Shape;7535;p83">
              <a:extLst>
                <a:ext uri="{FF2B5EF4-FFF2-40B4-BE49-F238E27FC236}">
                  <a16:creationId xmlns:a16="http://schemas.microsoft.com/office/drawing/2014/main" id="{266AD2D9-08EE-2AFA-344F-43FBDB30FDBA}"/>
                </a:ext>
              </a:extLst>
            </p:cNvPr>
            <p:cNvSpPr/>
            <p:nvPr/>
          </p:nvSpPr>
          <p:spPr>
            <a:xfrm>
              <a:off x="3280656" y="2337782"/>
              <a:ext cx="636212" cy="623571"/>
            </a:xfrm>
            <a:custGeom>
              <a:avLst/>
              <a:gdLst/>
              <a:ahLst/>
              <a:cxnLst/>
              <a:rect l="l" t="t" r="r" b="b"/>
              <a:pathLst>
                <a:path w="6744" h="6610" extrusionOk="0">
                  <a:moveTo>
                    <a:pt x="1759" y="1"/>
                  </a:moveTo>
                  <a:cubicBezTo>
                    <a:pt x="1481" y="15"/>
                    <a:pt x="1232" y="60"/>
                    <a:pt x="996" y="148"/>
                  </a:cubicBezTo>
                  <a:cubicBezTo>
                    <a:pt x="880" y="176"/>
                    <a:pt x="778" y="236"/>
                    <a:pt x="662" y="293"/>
                  </a:cubicBezTo>
                  <a:cubicBezTo>
                    <a:pt x="556" y="366"/>
                    <a:pt x="468" y="440"/>
                    <a:pt x="380" y="528"/>
                  </a:cubicBezTo>
                  <a:cubicBezTo>
                    <a:pt x="292" y="616"/>
                    <a:pt x="222" y="718"/>
                    <a:pt x="162" y="834"/>
                  </a:cubicBezTo>
                  <a:cubicBezTo>
                    <a:pt x="88" y="940"/>
                    <a:pt x="46" y="1056"/>
                    <a:pt x="1" y="1204"/>
                  </a:cubicBezTo>
                  <a:cubicBezTo>
                    <a:pt x="1" y="1218"/>
                    <a:pt x="1" y="1232"/>
                    <a:pt x="15" y="1232"/>
                  </a:cubicBezTo>
                  <a:cubicBezTo>
                    <a:pt x="1" y="1246"/>
                    <a:pt x="1" y="1260"/>
                    <a:pt x="15" y="1274"/>
                  </a:cubicBezTo>
                  <a:cubicBezTo>
                    <a:pt x="29" y="1292"/>
                    <a:pt x="46" y="1292"/>
                    <a:pt x="60" y="1292"/>
                  </a:cubicBezTo>
                  <a:lnTo>
                    <a:pt x="88" y="1292"/>
                  </a:lnTo>
                  <a:cubicBezTo>
                    <a:pt x="176" y="1204"/>
                    <a:pt x="278" y="1130"/>
                    <a:pt x="398" y="1056"/>
                  </a:cubicBezTo>
                  <a:cubicBezTo>
                    <a:pt x="556" y="968"/>
                    <a:pt x="732" y="894"/>
                    <a:pt x="926" y="834"/>
                  </a:cubicBezTo>
                  <a:lnTo>
                    <a:pt x="940" y="834"/>
                  </a:lnTo>
                  <a:cubicBezTo>
                    <a:pt x="1172" y="764"/>
                    <a:pt x="1436" y="718"/>
                    <a:pt x="1773" y="704"/>
                  </a:cubicBezTo>
                  <a:cubicBezTo>
                    <a:pt x="1819" y="1306"/>
                    <a:pt x="2009" y="1921"/>
                    <a:pt x="2315" y="2491"/>
                  </a:cubicBezTo>
                  <a:cubicBezTo>
                    <a:pt x="2639" y="3064"/>
                    <a:pt x="3064" y="3578"/>
                    <a:pt x="3564" y="3972"/>
                  </a:cubicBezTo>
                  <a:cubicBezTo>
                    <a:pt x="3782" y="4148"/>
                    <a:pt x="4018" y="4310"/>
                    <a:pt x="4267" y="4426"/>
                  </a:cubicBezTo>
                  <a:cubicBezTo>
                    <a:pt x="4383" y="4485"/>
                    <a:pt x="4514" y="4545"/>
                    <a:pt x="4647" y="4587"/>
                  </a:cubicBezTo>
                  <a:cubicBezTo>
                    <a:pt x="4707" y="4616"/>
                    <a:pt x="4777" y="4647"/>
                    <a:pt x="4851" y="4661"/>
                  </a:cubicBezTo>
                  <a:cubicBezTo>
                    <a:pt x="4883" y="4675"/>
                    <a:pt x="4925" y="4689"/>
                    <a:pt x="4971" y="4689"/>
                  </a:cubicBezTo>
                  <a:lnTo>
                    <a:pt x="4911" y="4763"/>
                  </a:lnTo>
                  <a:cubicBezTo>
                    <a:pt x="4865" y="4823"/>
                    <a:pt x="4823" y="4897"/>
                    <a:pt x="4795" y="4953"/>
                  </a:cubicBezTo>
                  <a:cubicBezTo>
                    <a:pt x="4689" y="5087"/>
                    <a:pt x="4619" y="5203"/>
                    <a:pt x="4545" y="5319"/>
                  </a:cubicBezTo>
                  <a:cubicBezTo>
                    <a:pt x="4471" y="5467"/>
                    <a:pt x="4397" y="5583"/>
                    <a:pt x="4355" y="5717"/>
                  </a:cubicBezTo>
                  <a:cubicBezTo>
                    <a:pt x="4310" y="5864"/>
                    <a:pt x="4281" y="5980"/>
                    <a:pt x="4281" y="6096"/>
                  </a:cubicBezTo>
                  <a:cubicBezTo>
                    <a:pt x="4295" y="6244"/>
                    <a:pt x="4338" y="6360"/>
                    <a:pt x="4412" y="6448"/>
                  </a:cubicBezTo>
                  <a:cubicBezTo>
                    <a:pt x="4426" y="6462"/>
                    <a:pt x="4457" y="6494"/>
                    <a:pt x="4485" y="6508"/>
                  </a:cubicBezTo>
                  <a:cubicBezTo>
                    <a:pt x="4514" y="6536"/>
                    <a:pt x="4545" y="6550"/>
                    <a:pt x="4559" y="6568"/>
                  </a:cubicBezTo>
                  <a:cubicBezTo>
                    <a:pt x="4619" y="6582"/>
                    <a:pt x="4675" y="6596"/>
                    <a:pt x="4749" y="6610"/>
                  </a:cubicBezTo>
                  <a:lnTo>
                    <a:pt x="4809" y="6610"/>
                  </a:lnTo>
                  <a:cubicBezTo>
                    <a:pt x="4851" y="6610"/>
                    <a:pt x="4897" y="6610"/>
                    <a:pt x="4939" y="6596"/>
                  </a:cubicBezTo>
                  <a:cubicBezTo>
                    <a:pt x="4999" y="6596"/>
                    <a:pt x="5059" y="6582"/>
                    <a:pt x="5129" y="6550"/>
                  </a:cubicBezTo>
                  <a:cubicBezTo>
                    <a:pt x="5249" y="6522"/>
                    <a:pt x="5365" y="6462"/>
                    <a:pt x="5453" y="6392"/>
                  </a:cubicBezTo>
                  <a:cubicBezTo>
                    <a:pt x="5569" y="6304"/>
                    <a:pt x="5657" y="6216"/>
                    <a:pt x="5745" y="6128"/>
                  </a:cubicBezTo>
                  <a:cubicBezTo>
                    <a:pt x="5762" y="6128"/>
                    <a:pt x="5762" y="6111"/>
                    <a:pt x="5776" y="6111"/>
                  </a:cubicBezTo>
                  <a:cubicBezTo>
                    <a:pt x="6040" y="5790"/>
                    <a:pt x="6230" y="5513"/>
                    <a:pt x="6378" y="5249"/>
                  </a:cubicBezTo>
                  <a:cubicBezTo>
                    <a:pt x="6554" y="4925"/>
                    <a:pt x="6656" y="4602"/>
                    <a:pt x="6712" y="4295"/>
                  </a:cubicBezTo>
                  <a:cubicBezTo>
                    <a:pt x="6744" y="4120"/>
                    <a:pt x="6744" y="3944"/>
                    <a:pt x="6744" y="3768"/>
                  </a:cubicBezTo>
                  <a:cubicBezTo>
                    <a:pt x="6730" y="3592"/>
                    <a:pt x="6712" y="3416"/>
                    <a:pt x="6670" y="3226"/>
                  </a:cubicBezTo>
                  <a:cubicBezTo>
                    <a:pt x="6596" y="2917"/>
                    <a:pt x="6480" y="2611"/>
                    <a:pt x="6332" y="2329"/>
                  </a:cubicBezTo>
                  <a:cubicBezTo>
                    <a:pt x="6184" y="2051"/>
                    <a:pt x="5994" y="1802"/>
                    <a:pt x="5790" y="1569"/>
                  </a:cubicBezTo>
                  <a:cubicBezTo>
                    <a:pt x="5586" y="1334"/>
                    <a:pt x="5337" y="1130"/>
                    <a:pt x="5087" y="954"/>
                  </a:cubicBezTo>
                  <a:cubicBezTo>
                    <a:pt x="4573" y="602"/>
                    <a:pt x="4003" y="338"/>
                    <a:pt x="3356" y="176"/>
                  </a:cubicBezTo>
                  <a:cubicBezTo>
                    <a:pt x="3226" y="148"/>
                    <a:pt x="3092" y="117"/>
                    <a:pt x="2931" y="89"/>
                  </a:cubicBezTo>
                  <a:cubicBezTo>
                    <a:pt x="2800" y="74"/>
                    <a:pt x="2684" y="43"/>
                    <a:pt x="2565" y="29"/>
                  </a:cubicBezTo>
                  <a:cubicBezTo>
                    <a:pt x="2347" y="15"/>
                    <a:pt x="2157" y="1"/>
                    <a:pt x="1963"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0" name="Google Shape;7536;p83">
              <a:extLst>
                <a:ext uri="{FF2B5EF4-FFF2-40B4-BE49-F238E27FC236}">
                  <a16:creationId xmlns:a16="http://schemas.microsoft.com/office/drawing/2014/main" id="{52596909-055D-628C-2539-D5202E253329}"/>
                </a:ext>
              </a:extLst>
            </p:cNvPr>
            <p:cNvSpPr/>
            <p:nvPr/>
          </p:nvSpPr>
          <p:spPr>
            <a:xfrm>
              <a:off x="3481124" y="2405517"/>
              <a:ext cx="324898" cy="337540"/>
            </a:xfrm>
            <a:custGeom>
              <a:avLst/>
              <a:gdLst/>
              <a:ahLst/>
              <a:cxnLst/>
              <a:rect l="l" t="t" r="r" b="b"/>
              <a:pathLst>
                <a:path w="3444" h="3578" extrusionOk="0">
                  <a:moveTo>
                    <a:pt x="32" y="0"/>
                  </a:moveTo>
                  <a:lnTo>
                    <a:pt x="14" y="14"/>
                  </a:lnTo>
                  <a:cubicBezTo>
                    <a:pt x="0" y="14"/>
                    <a:pt x="0" y="28"/>
                    <a:pt x="0" y="46"/>
                  </a:cubicBezTo>
                  <a:cubicBezTo>
                    <a:pt x="74" y="352"/>
                    <a:pt x="190" y="644"/>
                    <a:pt x="324" y="939"/>
                  </a:cubicBezTo>
                  <a:cubicBezTo>
                    <a:pt x="398" y="1084"/>
                    <a:pt x="471" y="1231"/>
                    <a:pt x="559" y="1379"/>
                  </a:cubicBezTo>
                  <a:cubicBezTo>
                    <a:pt x="602" y="1453"/>
                    <a:pt x="647" y="1509"/>
                    <a:pt x="690" y="1583"/>
                  </a:cubicBezTo>
                  <a:cubicBezTo>
                    <a:pt x="735" y="1657"/>
                    <a:pt x="777" y="1731"/>
                    <a:pt x="837" y="1787"/>
                  </a:cubicBezTo>
                  <a:cubicBezTo>
                    <a:pt x="939" y="1935"/>
                    <a:pt x="1041" y="2068"/>
                    <a:pt x="1157" y="2199"/>
                  </a:cubicBezTo>
                  <a:cubicBezTo>
                    <a:pt x="1263" y="2315"/>
                    <a:pt x="1379" y="2448"/>
                    <a:pt x="1509" y="2564"/>
                  </a:cubicBezTo>
                  <a:cubicBezTo>
                    <a:pt x="1629" y="2684"/>
                    <a:pt x="1759" y="2786"/>
                    <a:pt x="1893" y="2888"/>
                  </a:cubicBezTo>
                  <a:cubicBezTo>
                    <a:pt x="2023" y="2990"/>
                    <a:pt x="2156" y="3078"/>
                    <a:pt x="2301" y="3166"/>
                  </a:cubicBezTo>
                  <a:cubicBezTo>
                    <a:pt x="2462" y="3268"/>
                    <a:pt x="2624" y="3342"/>
                    <a:pt x="2800" y="3416"/>
                  </a:cubicBezTo>
                  <a:cubicBezTo>
                    <a:pt x="2888" y="3444"/>
                    <a:pt x="2976" y="3475"/>
                    <a:pt x="3050" y="3504"/>
                  </a:cubicBezTo>
                  <a:cubicBezTo>
                    <a:pt x="3092" y="3518"/>
                    <a:pt x="3138" y="3532"/>
                    <a:pt x="3180" y="3546"/>
                  </a:cubicBezTo>
                  <a:cubicBezTo>
                    <a:pt x="3226" y="3563"/>
                    <a:pt x="3268" y="3563"/>
                    <a:pt x="3314" y="3577"/>
                  </a:cubicBezTo>
                  <a:cubicBezTo>
                    <a:pt x="3342" y="3577"/>
                    <a:pt x="3356" y="3577"/>
                    <a:pt x="3387" y="3563"/>
                  </a:cubicBezTo>
                  <a:cubicBezTo>
                    <a:pt x="3402" y="3546"/>
                    <a:pt x="3430" y="3532"/>
                    <a:pt x="3430" y="3504"/>
                  </a:cubicBezTo>
                  <a:cubicBezTo>
                    <a:pt x="3444" y="3458"/>
                    <a:pt x="3416" y="3402"/>
                    <a:pt x="3356" y="3388"/>
                  </a:cubicBezTo>
                  <a:cubicBezTo>
                    <a:pt x="3314" y="3370"/>
                    <a:pt x="3268" y="3356"/>
                    <a:pt x="3212" y="3342"/>
                  </a:cubicBezTo>
                  <a:cubicBezTo>
                    <a:pt x="3166" y="3328"/>
                    <a:pt x="3124" y="3314"/>
                    <a:pt x="3078" y="3300"/>
                  </a:cubicBezTo>
                  <a:cubicBezTo>
                    <a:pt x="2976" y="3268"/>
                    <a:pt x="2888" y="3240"/>
                    <a:pt x="2786" y="3194"/>
                  </a:cubicBezTo>
                  <a:cubicBezTo>
                    <a:pt x="2448" y="3050"/>
                    <a:pt x="2125" y="2860"/>
                    <a:pt x="1833" y="2638"/>
                  </a:cubicBezTo>
                  <a:lnTo>
                    <a:pt x="1847" y="2638"/>
                  </a:lnTo>
                  <a:lnTo>
                    <a:pt x="1833" y="2624"/>
                  </a:lnTo>
                  <a:cubicBezTo>
                    <a:pt x="1643" y="2476"/>
                    <a:pt x="1467" y="2315"/>
                    <a:pt x="1291" y="2139"/>
                  </a:cubicBezTo>
                  <a:cubicBezTo>
                    <a:pt x="1129" y="1963"/>
                    <a:pt x="967" y="1773"/>
                    <a:pt x="823" y="1569"/>
                  </a:cubicBezTo>
                  <a:cubicBezTo>
                    <a:pt x="763" y="1481"/>
                    <a:pt x="704" y="1393"/>
                    <a:pt x="647" y="1305"/>
                  </a:cubicBezTo>
                  <a:cubicBezTo>
                    <a:pt x="573" y="1217"/>
                    <a:pt x="514" y="1115"/>
                    <a:pt x="454" y="1013"/>
                  </a:cubicBezTo>
                  <a:cubicBezTo>
                    <a:pt x="352" y="837"/>
                    <a:pt x="264" y="630"/>
                    <a:pt x="176" y="426"/>
                  </a:cubicBezTo>
                  <a:lnTo>
                    <a:pt x="176" y="426"/>
                  </a:lnTo>
                  <a:lnTo>
                    <a:pt x="190" y="440"/>
                  </a:lnTo>
                  <a:cubicBezTo>
                    <a:pt x="134" y="310"/>
                    <a:pt x="88" y="162"/>
                    <a:pt x="46" y="28"/>
                  </a:cubicBezTo>
                  <a:cubicBezTo>
                    <a:pt x="46" y="14"/>
                    <a:pt x="32" y="0"/>
                    <a:pt x="32"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1" name="Google Shape;7537;p83">
              <a:extLst>
                <a:ext uri="{FF2B5EF4-FFF2-40B4-BE49-F238E27FC236}">
                  <a16:creationId xmlns:a16="http://schemas.microsoft.com/office/drawing/2014/main" id="{C4BF11BF-ACB1-4A2B-74C8-45C19C55CBAA}"/>
                </a:ext>
              </a:extLst>
            </p:cNvPr>
            <p:cNvSpPr/>
            <p:nvPr/>
          </p:nvSpPr>
          <p:spPr>
            <a:xfrm>
              <a:off x="3653950" y="2653058"/>
              <a:ext cx="94" cy="1415"/>
            </a:xfrm>
            <a:custGeom>
              <a:avLst/>
              <a:gdLst/>
              <a:ahLst/>
              <a:cxnLst/>
              <a:rect l="l" t="t" r="r" b="b"/>
              <a:pathLst>
                <a:path w="1" h="15" extrusionOk="0">
                  <a:moveTo>
                    <a:pt x="1" y="0"/>
                  </a:moveTo>
                  <a:lnTo>
                    <a:pt x="1" y="0"/>
                  </a:lnTo>
                  <a:lnTo>
                    <a:pt x="1" y="14"/>
                  </a:lnTo>
                  <a:close/>
                </a:path>
              </a:pathLst>
            </a:custGeom>
            <a:solidFill>
              <a:srgbClr val="1C485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2" name="Google Shape;7538;p83">
              <a:extLst>
                <a:ext uri="{FF2B5EF4-FFF2-40B4-BE49-F238E27FC236}">
                  <a16:creationId xmlns:a16="http://schemas.microsoft.com/office/drawing/2014/main" id="{7DD5A669-6679-0074-206A-A944A2B8E5DA}"/>
                </a:ext>
              </a:extLst>
            </p:cNvPr>
            <p:cNvSpPr/>
            <p:nvPr/>
          </p:nvSpPr>
          <p:spPr>
            <a:xfrm>
              <a:off x="3558764" y="2553438"/>
              <a:ext cx="94" cy="1509"/>
            </a:xfrm>
            <a:custGeom>
              <a:avLst/>
              <a:gdLst/>
              <a:ahLst/>
              <a:cxnLst/>
              <a:rect l="l" t="t" r="r" b="b"/>
              <a:pathLst>
                <a:path w="1" h="16" extrusionOk="0">
                  <a:moveTo>
                    <a:pt x="0" y="15"/>
                  </a:moveTo>
                  <a:lnTo>
                    <a:pt x="0" y="1"/>
                  </a:lnTo>
                  <a:close/>
                </a:path>
              </a:pathLst>
            </a:custGeom>
            <a:solidFill>
              <a:srgbClr val="1C485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3" name="Google Shape;7539;p83">
              <a:extLst>
                <a:ext uri="{FF2B5EF4-FFF2-40B4-BE49-F238E27FC236}">
                  <a16:creationId xmlns:a16="http://schemas.microsoft.com/office/drawing/2014/main" id="{BEF0F5B7-176E-E41D-7E7B-0631F7F53A67}"/>
                </a:ext>
              </a:extLst>
            </p:cNvPr>
            <p:cNvSpPr/>
            <p:nvPr/>
          </p:nvSpPr>
          <p:spPr>
            <a:xfrm>
              <a:off x="3651309" y="2572683"/>
              <a:ext cx="210184" cy="127544"/>
            </a:xfrm>
            <a:custGeom>
              <a:avLst/>
              <a:gdLst/>
              <a:ahLst/>
              <a:cxnLst/>
              <a:rect l="l" t="t" r="r" b="b"/>
              <a:pathLst>
                <a:path w="2228" h="1352" extrusionOk="0">
                  <a:moveTo>
                    <a:pt x="29" y="1"/>
                  </a:moveTo>
                  <a:cubicBezTo>
                    <a:pt x="15" y="1"/>
                    <a:pt x="1" y="15"/>
                    <a:pt x="15" y="33"/>
                  </a:cubicBezTo>
                  <a:cubicBezTo>
                    <a:pt x="74" y="89"/>
                    <a:pt x="131" y="163"/>
                    <a:pt x="191" y="223"/>
                  </a:cubicBezTo>
                  <a:cubicBezTo>
                    <a:pt x="250" y="279"/>
                    <a:pt x="307" y="339"/>
                    <a:pt x="381" y="398"/>
                  </a:cubicBezTo>
                  <a:cubicBezTo>
                    <a:pt x="440" y="472"/>
                    <a:pt x="514" y="529"/>
                    <a:pt x="570" y="588"/>
                  </a:cubicBezTo>
                  <a:cubicBezTo>
                    <a:pt x="644" y="648"/>
                    <a:pt x="704" y="704"/>
                    <a:pt x="778" y="764"/>
                  </a:cubicBezTo>
                  <a:cubicBezTo>
                    <a:pt x="848" y="806"/>
                    <a:pt x="922" y="866"/>
                    <a:pt x="996" y="912"/>
                  </a:cubicBezTo>
                  <a:cubicBezTo>
                    <a:pt x="1070" y="968"/>
                    <a:pt x="1158" y="1014"/>
                    <a:pt x="1232" y="1056"/>
                  </a:cubicBezTo>
                  <a:cubicBezTo>
                    <a:pt x="1394" y="1144"/>
                    <a:pt x="1552" y="1218"/>
                    <a:pt x="1714" y="1264"/>
                  </a:cubicBezTo>
                  <a:cubicBezTo>
                    <a:pt x="1788" y="1292"/>
                    <a:pt x="1861" y="1306"/>
                    <a:pt x="1921" y="1320"/>
                  </a:cubicBezTo>
                  <a:cubicBezTo>
                    <a:pt x="1963" y="1320"/>
                    <a:pt x="1992" y="1334"/>
                    <a:pt x="2023" y="1334"/>
                  </a:cubicBezTo>
                  <a:cubicBezTo>
                    <a:pt x="2065" y="1334"/>
                    <a:pt x="2111" y="1352"/>
                    <a:pt x="2153" y="1352"/>
                  </a:cubicBezTo>
                  <a:cubicBezTo>
                    <a:pt x="2167" y="1352"/>
                    <a:pt x="2185" y="1334"/>
                    <a:pt x="2185" y="1334"/>
                  </a:cubicBezTo>
                  <a:cubicBezTo>
                    <a:pt x="2199" y="1320"/>
                    <a:pt x="2213" y="1306"/>
                    <a:pt x="2213" y="1292"/>
                  </a:cubicBezTo>
                  <a:cubicBezTo>
                    <a:pt x="2227" y="1264"/>
                    <a:pt x="2213" y="1246"/>
                    <a:pt x="2199" y="1232"/>
                  </a:cubicBezTo>
                  <a:cubicBezTo>
                    <a:pt x="2199" y="1218"/>
                    <a:pt x="2185" y="1204"/>
                    <a:pt x="2153" y="1204"/>
                  </a:cubicBezTo>
                  <a:cubicBezTo>
                    <a:pt x="2065" y="1190"/>
                    <a:pt x="1963" y="1190"/>
                    <a:pt x="1875" y="1176"/>
                  </a:cubicBezTo>
                  <a:cubicBezTo>
                    <a:pt x="1788" y="1158"/>
                    <a:pt x="1700" y="1130"/>
                    <a:pt x="1612" y="1102"/>
                  </a:cubicBezTo>
                  <a:cubicBezTo>
                    <a:pt x="1510" y="1070"/>
                    <a:pt x="1394" y="1028"/>
                    <a:pt x="1288" y="968"/>
                  </a:cubicBezTo>
                  <a:cubicBezTo>
                    <a:pt x="1186" y="926"/>
                    <a:pt x="1070" y="866"/>
                    <a:pt x="968" y="792"/>
                  </a:cubicBezTo>
                  <a:lnTo>
                    <a:pt x="968" y="792"/>
                  </a:lnTo>
                  <a:lnTo>
                    <a:pt x="982" y="806"/>
                  </a:lnTo>
                  <a:cubicBezTo>
                    <a:pt x="894" y="750"/>
                    <a:pt x="806" y="690"/>
                    <a:pt x="718" y="617"/>
                  </a:cubicBezTo>
                  <a:cubicBezTo>
                    <a:pt x="644" y="560"/>
                    <a:pt x="556" y="500"/>
                    <a:pt x="483" y="427"/>
                  </a:cubicBezTo>
                  <a:cubicBezTo>
                    <a:pt x="321" y="296"/>
                    <a:pt x="176" y="163"/>
                    <a:pt x="43" y="15"/>
                  </a:cubicBezTo>
                  <a:lnTo>
                    <a:pt x="29"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4" name="Google Shape;7540;p83">
              <a:extLst>
                <a:ext uri="{FF2B5EF4-FFF2-40B4-BE49-F238E27FC236}">
                  <a16:creationId xmlns:a16="http://schemas.microsoft.com/office/drawing/2014/main" id="{388CAB27-1F44-3A78-2A4A-E5856D2E975D}"/>
                </a:ext>
              </a:extLst>
            </p:cNvPr>
            <p:cNvSpPr/>
            <p:nvPr/>
          </p:nvSpPr>
          <p:spPr>
            <a:xfrm>
              <a:off x="3723005" y="2791452"/>
              <a:ext cx="61131" cy="121507"/>
            </a:xfrm>
            <a:custGeom>
              <a:avLst/>
              <a:gdLst/>
              <a:ahLst/>
              <a:cxnLst/>
              <a:rect l="l" t="t" r="r" b="b"/>
              <a:pathLst>
                <a:path w="648" h="1288" extrusionOk="0">
                  <a:moveTo>
                    <a:pt x="634" y="0"/>
                  </a:moveTo>
                  <a:lnTo>
                    <a:pt x="616" y="14"/>
                  </a:lnTo>
                  <a:cubicBezTo>
                    <a:pt x="546" y="88"/>
                    <a:pt x="472" y="176"/>
                    <a:pt x="398" y="264"/>
                  </a:cubicBezTo>
                  <a:cubicBezTo>
                    <a:pt x="352" y="320"/>
                    <a:pt x="324" y="366"/>
                    <a:pt x="296" y="408"/>
                  </a:cubicBezTo>
                  <a:cubicBezTo>
                    <a:pt x="250" y="454"/>
                    <a:pt x="222" y="510"/>
                    <a:pt x="194" y="570"/>
                  </a:cubicBezTo>
                  <a:cubicBezTo>
                    <a:pt x="134" y="672"/>
                    <a:pt x="88" y="774"/>
                    <a:pt x="60" y="879"/>
                  </a:cubicBezTo>
                  <a:cubicBezTo>
                    <a:pt x="18" y="996"/>
                    <a:pt x="0" y="1112"/>
                    <a:pt x="0" y="1245"/>
                  </a:cubicBezTo>
                  <a:cubicBezTo>
                    <a:pt x="0" y="1273"/>
                    <a:pt x="32" y="1287"/>
                    <a:pt x="46" y="1287"/>
                  </a:cubicBezTo>
                  <a:cubicBezTo>
                    <a:pt x="74" y="1287"/>
                    <a:pt x="106" y="1273"/>
                    <a:pt x="106" y="1245"/>
                  </a:cubicBezTo>
                  <a:cubicBezTo>
                    <a:pt x="106" y="1171"/>
                    <a:pt x="106" y="1112"/>
                    <a:pt x="120" y="1038"/>
                  </a:cubicBezTo>
                  <a:cubicBezTo>
                    <a:pt x="120" y="981"/>
                    <a:pt x="134" y="922"/>
                    <a:pt x="148" y="862"/>
                  </a:cubicBezTo>
                  <a:cubicBezTo>
                    <a:pt x="162" y="806"/>
                    <a:pt x="194" y="746"/>
                    <a:pt x="208" y="704"/>
                  </a:cubicBezTo>
                  <a:cubicBezTo>
                    <a:pt x="250" y="598"/>
                    <a:pt x="296" y="510"/>
                    <a:pt x="352" y="422"/>
                  </a:cubicBezTo>
                  <a:cubicBezTo>
                    <a:pt x="412" y="334"/>
                    <a:pt x="472" y="246"/>
                    <a:pt x="528" y="158"/>
                  </a:cubicBezTo>
                  <a:cubicBezTo>
                    <a:pt x="560" y="116"/>
                    <a:pt x="602" y="70"/>
                    <a:pt x="634" y="28"/>
                  </a:cubicBezTo>
                  <a:cubicBezTo>
                    <a:pt x="648" y="28"/>
                    <a:pt x="648" y="14"/>
                    <a:pt x="634" y="14"/>
                  </a:cubicBezTo>
                  <a:lnTo>
                    <a:pt x="634"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5" name="Google Shape;7541;p83">
              <a:extLst>
                <a:ext uri="{FF2B5EF4-FFF2-40B4-BE49-F238E27FC236}">
                  <a16:creationId xmlns:a16="http://schemas.microsoft.com/office/drawing/2014/main" id="{FB0D9F45-D7DD-3633-7121-EF1B0C120513}"/>
                </a:ext>
              </a:extLst>
            </p:cNvPr>
            <p:cNvSpPr/>
            <p:nvPr/>
          </p:nvSpPr>
          <p:spPr>
            <a:xfrm>
              <a:off x="3626404" y="2373631"/>
              <a:ext cx="143770" cy="110941"/>
            </a:xfrm>
            <a:custGeom>
              <a:avLst/>
              <a:gdLst/>
              <a:ahLst/>
              <a:cxnLst/>
              <a:rect l="l" t="t" r="r" b="b"/>
              <a:pathLst>
                <a:path w="1524" h="1176" extrusionOk="0">
                  <a:moveTo>
                    <a:pt x="29" y="0"/>
                  </a:moveTo>
                  <a:cubicBezTo>
                    <a:pt x="15" y="0"/>
                    <a:pt x="1" y="0"/>
                    <a:pt x="1" y="15"/>
                  </a:cubicBezTo>
                  <a:cubicBezTo>
                    <a:pt x="1" y="32"/>
                    <a:pt x="1" y="46"/>
                    <a:pt x="15" y="60"/>
                  </a:cubicBezTo>
                  <a:cubicBezTo>
                    <a:pt x="177" y="120"/>
                    <a:pt x="321" y="190"/>
                    <a:pt x="469" y="278"/>
                  </a:cubicBezTo>
                  <a:cubicBezTo>
                    <a:pt x="585" y="352"/>
                    <a:pt x="690" y="426"/>
                    <a:pt x="792" y="514"/>
                  </a:cubicBezTo>
                  <a:cubicBezTo>
                    <a:pt x="894" y="602"/>
                    <a:pt x="996" y="704"/>
                    <a:pt x="1084" y="806"/>
                  </a:cubicBezTo>
                  <a:cubicBezTo>
                    <a:pt x="1186" y="912"/>
                    <a:pt x="1274" y="1028"/>
                    <a:pt x="1362" y="1144"/>
                  </a:cubicBezTo>
                  <a:cubicBezTo>
                    <a:pt x="1376" y="1158"/>
                    <a:pt x="1394" y="1175"/>
                    <a:pt x="1422" y="1175"/>
                  </a:cubicBezTo>
                  <a:cubicBezTo>
                    <a:pt x="1436" y="1175"/>
                    <a:pt x="1464" y="1175"/>
                    <a:pt x="1482" y="1158"/>
                  </a:cubicBezTo>
                  <a:cubicBezTo>
                    <a:pt x="1510" y="1130"/>
                    <a:pt x="1524" y="1087"/>
                    <a:pt x="1496" y="1042"/>
                  </a:cubicBezTo>
                  <a:cubicBezTo>
                    <a:pt x="1408" y="926"/>
                    <a:pt x="1288" y="806"/>
                    <a:pt x="1186" y="704"/>
                  </a:cubicBezTo>
                  <a:cubicBezTo>
                    <a:pt x="1084" y="602"/>
                    <a:pt x="968" y="500"/>
                    <a:pt x="834" y="412"/>
                  </a:cubicBezTo>
                  <a:cubicBezTo>
                    <a:pt x="602" y="236"/>
                    <a:pt x="321" y="102"/>
                    <a:pt x="43"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6" name="Google Shape;7542;p83">
              <a:extLst>
                <a:ext uri="{FF2B5EF4-FFF2-40B4-BE49-F238E27FC236}">
                  <a16:creationId xmlns:a16="http://schemas.microsoft.com/office/drawing/2014/main" id="{B7E81456-D26E-B91F-9908-01B4BB96450C}"/>
                </a:ext>
              </a:extLst>
            </p:cNvPr>
            <p:cNvSpPr/>
            <p:nvPr/>
          </p:nvSpPr>
          <p:spPr>
            <a:xfrm>
              <a:off x="3248770" y="2401460"/>
              <a:ext cx="199241" cy="91413"/>
            </a:xfrm>
            <a:custGeom>
              <a:avLst/>
              <a:gdLst/>
              <a:ahLst/>
              <a:cxnLst/>
              <a:rect l="l" t="t" r="r" b="b"/>
              <a:pathLst>
                <a:path w="2112" h="969" extrusionOk="0">
                  <a:moveTo>
                    <a:pt x="2097" y="1"/>
                  </a:moveTo>
                  <a:cubicBezTo>
                    <a:pt x="1935" y="15"/>
                    <a:pt x="1774" y="15"/>
                    <a:pt x="1629" y="43"/>
                  </a:cubicBezTo>
                  <a:cubicBezTo>
                    <a:pt x="1468" y="57"/>
                    <a:pt x="1306" y="103"/>
                    <a:pt x="1144" y="131"/>
                  </a:cubicBezTo>
                  <a:cubicBezTo>
                    <a:pt x="1070" y="159"/>
                    <a:pt x="1000" y="177"/>
                    <a:pt x="926" y="205"/>
                  </a:cubicBezTo>
                  <a:cubicBezTo>
                    <a:pt x="838" y="233"/>
                    <a:pt x="764" y="265"/>
                    <a:pt x="690" y="307"/>
                  </a:cubicBezTo>
                  <a:cubicBezTo>
                    <a:pt x="543" y="367"/>
                    <a:pt x="398" y="469"/>
                    <a:pt x="279" y="571"/>
                  </a:cubicBezTo>
                  <a:cubicBezTo>
                    <a:pt x="177" y="645"/>
                    <a:pt x="89" y="747"/>
                    <a:pt x="15" y="849"/>
                  </a:cubicBezTo>
                  <a:cubicBezTo>
                    <a:pt x="1" y="880"/>
                    <a:pt x="1" y="923"/>
                    <a:pt x="33" y="951"/>
                  </a:cubicBezTo>
                  <a:cubicBezTo>
                    <a:pt x="33" y="968"/>
                    <a:pt x="61" y="968"/>
                    <a:pt x="75" y="968"/>
                  </a:cubicBezTo>
                  <a:cubicBezTo>
                    <a:pt x="89" y="968"/>
                    <a:pt x="120" y="968"/>
                    <a:pt x="135" y="951"/>
                  </a:cubicBezTo>
                  <a:cubicBezTo>
                    <a:pt x="177" y="880"/>
                    <a:pt x="237" y="821"/>
                    <a:pt x="296" y="761"/>
                  </a:cubicBezTo>
                  <a:cubicBezTo>
                    <a:pt x="353" y="704"/>
                    <a:pt x="426" y="659"/>
                    <a:pt x="486" y="599"/>
                  </a:cubicBezTo>
                  <a:cubicBezTo>
                    <a:pt x="676" y="469"/>
                    <a:pt x="880" y="353"/>
                    <a:pt x="1088" y="265"/>
                  </a:cubicBezTo>
                  <a:cubicBezTo>
                    <a:pt x="1366" y="159"/>
                    <a:pt x="1644" y="89"/>
                    <a:pt x="1935" y="57"/>
                  </a:cubicBezTo>
                  <a:cubicBezTo>
                    <a:pt x="1981" y="57"/>
                    <a:pt x="2038" y="57"/>
                    <a:pt x="2097" y="43"/>
                  </a:cubicBezTo>
                  <a:cubicBezTo>
                    <a:pt x="2111" y="43"/>
                    <a:pt x="2111" y="43"/>
                    <a:pt x="2111" y="29"/>
                  </a:cubicBezTo>
                  <a:cubicBezTo>
                    <a:pt x="2111" y="15"/>
                    <a:pt x="2111" y="1"/>
                    <a:pt x="2097"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557" name="Google Shape;7649;p83">
            <a:extLst>
              <a:ext uri="{FF2B5EF4-FFF2-40B4-BE49-F238E27FC236}">
                <a16:creationId xmlns:a16="http://schemas.microsoft.com/office/drawing/2014/main" id="{84A95416-93C9-1CCC-271A-CDE74A6FBA13}"/>
              </a:ext>
            </a:extLst>
          </p:cNvPr>
          <p:cNvGrpSpPr/>
          <p:nvPr/>
        </p:nvGrpSpPr>
        <p:grpSpPr>
          <a:xfrm>
            <a:off x="6926691" y="1466373"/>
            <a:ext cx="2041241" cy="3407461"/>
            <a:chOff x="5459856" y="1967130"/>
            <a:chExt cx="1482044" cy="2475228"/>
          </a:xfrm>
        </p:grpSpPr>
        <p:sp>
          <p:nvSpPr>
            <p:cNvPr id="1558" name="Google Shape;7650;p83">
              <a:extLst>
                <a:ext uri="{FF2B5EF4-FFF2-40B4-BE49-F238E27FC236}">
                  <a16:creationId xmlns:a16="http://schemas.microsoft.com/office/drawing/2014/main" id="{4FF46B83-46B3-E600-2F8A-AE19AD77FD22}"/>
                </a:ext>
              </a:extLst>
            </p:cNvPr>
            <p:cNvSpPr/>
            <p:nvPr/>
          </p:nvSpPr>
          <p:spPr>
            <a:xfrm>
              <a:off x="6045881" y="2936448"/>
              <a:ext cx="625269" cy="817340"/>
            </a:xfrm>
            <a:custGeom>
              <a:avLst/>
              <a:gdLst/>
              <a:ahLst/>
              <a:cxnLst/>
              <a:rect l="l" t="t" r="r" b="b"/>
              <a:pathLst>
                <a:path w="6628" h="8664" extrusionOk="0">
                  <a:moveTo>
                    <a:pt x="3447" y="0"/>
                  </a:moveTo>
                  <a:cubicBezTo>
                    <a:pt x="3342" y="14"/>
                    <a:pt x="3226" y="46"/>
                    <a:pt x="3124" y="74"/>
                  </a:cubicBezTo>
                  <a:cubicBezTo>
                    <a:pt x="3036" y="102"/>
                    <a:pt x="2948" y="134"/>
                    <a:pt x="2832" y="176"/>
                  </a:cubicBezTo>
                  <a:cubicBezTo>
                    <a:pt x="2656" y="250"/>
                    <a:pt x="2494" y="338"/>
                    <a:pt x="2332" y="426"/>
                  </a:cubicBezTo>
                  <a:cubicBezTo>
                    <a:pt x="2184" y="514"/>
                    <a:pt x="2040" y="630"/>
                    <a:pt x="1878" y="749"/>
                  </a:cubicBezTo>
                  <a:cubicBezTo>
                    <a:pt x="1615" y="968"/>
                    <a:pt x="1365" y="1245"/>
                    <a:pt x="1129" y="1555"/>
                  </a:cubicBezTo>
                  <a:cubicBezTo>
                    <a:pt x="925" y="1847"/>
                    <a:pt x="735" y="2171"/>
                    <a:pt x="573" y="2536"/>
                  </a:cubicBezTo>
                  <a:cubicBezTo>
                    <a:pt x="426" y="2874"/>
                    <a:pt x="310" y="3240"/>
                    <a:pt x="208" y="3620"/>
                  </a:cubicBezTo>
                  <a:cubicBezTo>
                    <a:pt x="120" y="3986"/>
                    <a:pt x="60" y="4369"/>
                    <a:pt x="32" y="4749"/>
                  </a:cubicBezTo>
                  <a:cubicBezTo>
                    <a:pt x="0" y="5115"/>
                    <a:pt x="0" y="5481"/>
                    <a:pt x="32" y="5832"/>
                  </a:cubicBezTo>
                  <a:cubicBezTo>
                    <a:pt x="60" y="6258"/>
                    <a:pt x="134" y="6624"/>
                    <a:pt x="236" y="6947"/>
                  </a:cubicBezTo>
                  <a:cubicBezTo>
                    <a:pt x="296" y="7109"/>
                    <a:pt x="352" y="7271"/>
                    <a:pt x="440" y="7401"/>
                  </a:cubicBezTo>
                  <a:cubicBezTo>
                    <a:pt x="500" y="7549"/>
                    <a:pt x="587" y="7665"/>
                    <a:pt x="689" y="7799"/>
                  </a:cubicBezTo>
                  <a:cubicBezTo>
                    <a:pt x="865" y="8017"/>
                    <a:pt x="1115" y="8207"/>
                    <a:pt x="1379" y="8340"/>
                  </a:cubicBezTo>
                  <a:cubicBezTo>
                    <a:pt x="1657" y="8488"/>
                    <a:pt x="1966" y="8576"/>
                    <a:pt x="2346" y="8618"/>
                  </a:cubicBezTo>
                  <a:cubicBezTo>
                    <a:pt x="2522" y="8646"/>
                    <a:pt x="2712" y="8664"/>
                    <a:pt x="2920" y="8664"/>
                  </a:cubicBezTo>
                  <a:lnTo>
                    <a:pt x="3036" y="8664"/>
                  </a:lnTo>
                  <a:cubicBezTo>
                    <a:pt x="3197" y="8664"/>
                    <a:pt x="3342" y="8664"/>
                    <a:pt x="3489" y="8646"/>
                  </a:cubicBezTo>
                  <a:cubicBezTo>
                    <a:pt x="3943" y="8632"/>
                    <a:pt x="4327" y="8576"/>
                    <a:pt x="4661" y="8488"/>
                  </a:cubicBezTo>
                  <a:cubicBezTo>
                    <a:pt x="4837" y="8428"/>
                    <a:pt x="5030" y="8354"/>
                    <a:pt x="5188" y="8280"/>
                  </a:cubicBezTo>
                  <a:cubicBezTo>
                    <a:pt x="5364" y="8193"/>
                    <a:pt x="5526" y="8091"/>
                    <a:pt x="5674" y="7974"/>
                  </a:cubicBezTo>
                  <a:cubicBezTo>
                    <a:pt x="5822" y="7855"/>
                    <a:pt x="5952" y="7711"/>
                    <a:pt x="6085" y="7549"/>
                  </a:cubicBezTo>
                  <a:cubicBezTo>
                    <a:pt x="6187" y="7387"/>
                    <a:pt x="6289" y="7211"/>
                    <a:pt x="6377" y="6993"/>
                  </a:cubicBezTo>
                  <a:cubicBezTo>
                    <a:pt x="6451" y="6817"/>
                    <a:pt x="6507" y="6610"/>
                    <a:pt x="6539" y="6377"/>
                  </a:cubicBezTo>
                  <a:cubicBezTo>
                    <a:pt x="6581" y="6156"/>
                    <a:pt x="6595" y="5938"/>
                    <a:pt x="6613" y="5702"/>
                  </a:cubicBezTo>
                  <a:cubicBezTo>
                    <a:pt x="6627" y="5291"/>
                    <a:pt x="6595" y="4851"/>
                    <a:pt x="6525" y="4323"/>
                  </a:cubicBezTo>
                  <a:cubicBezTo>
                    <a:pt x="6493" y="4119"/>
                    <a:pt x="6465" y="3898"/>
                    <a:pt x="6420" y="3665"/>
                  </a:cubicBezTo>
                  <a:cubicBezTo>
                    <a:pt x="6391" y="3490"/>
                    <a:pt x="6363" y="3300"/>
                    <a:pt x="6317" y="3124"/>
                  </a:cubicBezTo>
                  <a:cubicBezTo>
                    <a:pt x="6230" y="2754"/>
                    <a:pt x="6099" y="2403"/>
                    <a:pt x="5952" y="2083"/>
                  </a:cubicBezTo>
                  <a:cubicBezTo>
                    <a:pt x="5790" y="1731"/>
                    <a:pt x="5600" y="1407"/>
                    <a:pt x="5364" y="1143"/>
                  </a:cubicBezTo>
                  <a:cubicBezTo>
                    <a:pt x="5262" y="1013"/>
                    <a:pt x="5146" y="908"/>
                    <a:pt x="5030" y="806"/>
                  </a:cubicBezTo>
                  <a:cubicBezTo>
                    <a:pt x="5030" y="792"/>
                    <a:pt x="5012" y="778"/>
                    <a:pt x="4998" y="764"/>
                  </a:cubicBezTo>
                  <a:cubicBezTo>
                    <a:pt x="4925" y="661"/>
                    <a:pt x="4868" y="588"/>
                    <a:pt x="4794" y="514"/>
                  </a:cubicBezTo>
                  <a:cubicBezTo>
                    <a:pt x="4721" y="440"/>
                    <a:pt x="4633" y="366"/>
                    <a:pt x="4559" y="310"/>
                  </a:cubicBezTo>
                  <a:cubicBezTo>
                    <a:pt x="4397" y="190"/>
                    <a:pt x="4221" y="102"/>
                    <a:pt x="4031" y="46"/>
                  </a:cubicBezTo>
                  <a:cubicBezTo>
                    <a:pt x="3915" y="14"/>
                    <a:pt x="3781" y="0"/>
                    <a:pt x="3637"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9" name="Google Shape;7651;p83">
              <a:extLst>
                <a:ext uri="{FF2B5EF4-FFF2-40B4-BE49-F238E27FC236}">
                  <a16:creationId xmlns:a16="http://schemas.microsoft.com/office/drawing/2014/main" id="{0FFF2B49-0AF3-8CC6-86A1-196B378B90CE}"/>
                </a:ext>
              </a:extLst>
            </p:cNvPr>
            <p:cNvSpPr/>
            <p:nvPr/>
          </p:nvSpPr>
          <p:spPr>
            <a:xfrm>
              <a:off x="6408232" y="2936448"/>
              <a:ext cx="259900" cy="465650"/>
            </a:xfrm>
            <a:custGeom>
              <a:avLst/>
              <a:gdLst/>
              <a:ahLst/>
              <a:cxnLst/>
              <a:rect l="l" t="t" r="r" b="b"/>
              <a:pathLst>
                <a:path w="2755" h="4936" extrusionOk="0">
                  <a:moveTo>
                    <a:pt x="0" y="0"/>
                  </a:moveTo>
                  <a:lnTo>
                    <a:pt x="0" y="0"/>
                  </a:lnTo>
                  <a:cubicBezTo>
                    <a:pt x="162" y="310"/>
                    <a:pt x="310" y="630"/>
                    <a:pt x="440" y="953"/>
                  </a:cubicBezTo>
                  <a:cubicBezTo>
                    <a:pt x="468" y="996"/>
                    <a:pt x="486" y="1041"/>
                    <a:pt x="500" y="1070"/>
                  </a:cubicBezTo>
                  <a:cubicBezTo>
                    <a:pt x="514" y="1115"/>
                    <a:pt x="542" y="1157"/>
                    <a:pt x="556" y="1203"/>
                  </a:cubicBezTo>
                  <a:cubicBezTo>
                    <a:pt x="602" y="1291"/>
                    <a:pt x="630" y="1393"/>
                    <a:pt x="676" y="1481"/>
                  </a:cubicBezTo>
                  <a:cubicBezTo>
                    <a:pt x="749" y="1671"/>
                    <a:pt x="806" y="1875"/>
                    <a:pt x="865" y="2083"/>
                  </a:cubicBezTo>
                  <a:cubicBezTo>
                    <a:pt x="894" y="2171"/>
                    <a:pt x="925" y="2273"/>
                    <a:pt x="953" y="2375"/>
                  </a:cubicBezTo>
                  <a:cubicBezTo>
                    <a:pt x="967" y="2462"/>
                    <a:pt x="996" y="2536"/>
                    <a:pt x="1013" y="2624"/>
                  </a:cubicBezTo>
                  <a:cubicBezTo>
                    <a:pt x="1041" y="2800"/>
                    <a:pt x="1069" y="2990"/>
                    <a:pt x="1115" y="3166"/>
                  </a:cubicBezTo>
                  <a:cubicBezTo>
                    <a:pt x="1143" y="3356"/>
                    <a:pt x="1171" y="3532"/>
                    <a:pt x="1217" y="3708"/>
                  </a:cubicBezTo>
                  <a:cubicBezTo>
                    <a:pt x="1259" y="3884"/>
                    <a:pt x="1319" y="4059"/>
                    <a:pt x="1379" y="4221"/>
                  </a:cubicBezTo>
                  <a:cubicBezTo>
                    <a:pt x="1393" y="4249"/>
                    <a:pt x="1407" y="4281"/>
                    <a:pt x="1421" y="4309"/>
                  </a:cubicBezTo>
                  <a:cubicBezTo>
                    <a:pt x="1435" y="4337"/>
                    <a:pt x="1453" y="4369"/>
                    <a:pt x="1467" y="4397"/>
                  </a:cubicBezTo>
                  <a:cubicBezTo>
                    <a:pt x="1495" y="4443"/>
                    <a:pt x="1523" y="4485"/>
                    <a:pt x="1555" y="4531"/>
                  </a:cubicBezTo>
                  <a:cubicBezTo>
                    <a:pt x="1583" y="4559"/>
                    <a:pt x="1611" y="4601"/>
                    <a:pt x="1643" y="4633"/>
                  </a:cubicBezTo>
                  <a:cubicBezTo>
                    <a:pt x="1671" y="4661"/>
                    <a:pt x="1699" y="4675"/>
                    <a:pt x="1731" y="4707"/>
                  </a:cubicBezTo>
                  <a:cubicBezTo>
                    <a:pt x="1773" y="4735"/>
                    <a:pt x="1805" y="4763"/>
                    <a:pt x="1847" y="4777"/>
                  </a:cubicBezTo>
                  <a:cubicBezTo>
                    <a:pt x="1893" y="4809"/>
                    <a:pt x="1921" y="4823"/>
                    <a:pt x="1963" y="4837"/>
                  </a:cubicBezTo>
                  <a:cubicBezTo>
                    <a:pt x="2009" y="4865"/>
                    <a:pt x="2068" y="4883"/>
                    <a:pt x="2125" y="4897"/>
                  </a:cubicBezTo>
                  <a:cubicBezTo>
                    <a:pt x="2170" y="4911"/>
                    <a:pt x="2227" y="4925"/>
                    <a:pt x="2272" y="4925"/>
                  </a:cubicBezTo>
                  <a:cubicBezTo>
                    <a:pt x="2338" y="4932"/>
                    <a:pt x="2404" y="4935"/>
                    <a:pt x="2472" y="4935"/>
                  </a:cubicBezTo>
                  <a:cubicBezTo>
                    <a:pt x="2540" y="4935"/>
                    <a:pt x="2610" y="4932"/>
                    <a:pt x="2684" y="4925"/>
                  </a:cubicBezTo>
                  <a:lnTo>
                    <a:pt x="2666" y="4925"/>
                  </a:lnTo>
                  <a:cubicBezTo>
                    <a:pt x="2698" y="4925"/>
                    <a:pt x="2726" y="4911"/>
                    <a:pt x="2754" y="4911"/>
                  </a:cubicBezTo>
                  <a:cubicBezTo>
                    <a:pt x="2740" y="4721"/>
                    <a:pt x="2712" y="4531"/>
                    <a:pt x="2684" y="4323"/>
                  </a:cubicBezTo>
                  <a:cubicBezTo>
                    <a:pt x="2652" y="4105"/>
                    <a:pt x="2624" y="3898"/>
                    <a:pt x="2579" y="3665"/>
                  </a:cubicBezTo>
                  <a:cubicBezTo>
                    <a:pt x="2550" y="3490"/>
                    <a:pt x="2522" y="3300"/>
                    <a:pt x="2476" y="3124"/>
                  </a:cubicBezTo>
                  <a:cubicBezTo>
                    <a:pt x="2389" y="2754"/>
                    <a:pt x="2272" y="2403"/>
                    <a:pt x="2111" y="2083"/>
                  </a:cubicBezTo>
                  <a:cubicBezTo>
                    <a:pt x="1949" y="1731"/>
                    <a:pt x="1759" y="1407"/>
                    <a:pt x="1523" y="1143"/>
                  </a:cubicBezTo>
                  <a:cubicBezTo>
                    <a:pt x="1421" y="1013"/>
                    <a:pt x="1305" y="908"/>
                    <a:pt x="1189" y="806"/>
                  </a:cubicBezTo>
                  <a:cubicBezTo>
                    <a:pt x="1189" y="792"/>
                    <a:pt x="1171" y="778"/>
                    <a:pt x="1157" y="764"/>
                  </a:cubicBezTo>
                  <a:cubicBezTo>
                    <a:pt x="1101" y="661"/>
                    <a:pt x="1027" y="588"/>
                    <a:pt x="953" y="514"/>
                  </a:cubicBezTo>
                  <a:cubicBezTo>
                    <a:pt x="880" y="440"/>
                    <a:pt x="792" y="366"/>
                    <a:pt x="718" y="310"/>
                  </a:cubicBezTo>
                  <a:cubicBezTo>
                    <a:pt x="556" y="190"/>
                    <a:pt x="380" y="102"/>
                    <a:pt x="190" y="46"/>
                  </a:cubicBezTo>
                  <a:cubicBezTo>
                    <a:pt x="134" y="28"/>
                    <a:pt x="60" y="14"/>
                    <a:pt x="0" y="0"/>
                  </a:cubicBez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0" name="Google Shape;7652;p83">
              <a:extLst>
                <a:ext uri="{FF2B5EF4-FFF2-40B4-BE49-F238E27FC236}">
                  <a16:creationId xmlns:a16="http://schemas.microsoft.com/office/drawing/2014/main" id="{FC475BA0-805D-F2CA-305F-504972FAE020}"/>
                </a:ext>
              </a:extLst>
            </p:cNvPr>
            <p:cNvSpPr/>
            <p:nvPr/>
          </p:nvSpPr>
          <p:spPr>
            <a:xfrm>
              <a:off x="6571436" y="3380401"/>
              <a:ext cx="94" cy="94"/>
            </a:xfrm>
            <a:custGeom>
              <a:avLst/>
              <a:gdLst/>
              <a:ahLst/>
              <a:cxnLst/>
              <a:rect l="l" t="t" r="r" b="b"/>
              <a:pathLst>
                <a:path w="1" h="1" extrusionOk="0">
                  <a:moveTo>
                    <a:pt x="1" y="1"/>
                  </a:move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1" name="Google Shape;7653;p83">
              <a:extLst>
                <a:ext uri="{FF2B5EF4-FFF2-40B4-BE49-F238E27FC236}">
                  <a16:creationId xmlns:a16="http://schemas.microsoft.com/office/drawing/2014/main" id="{255F44C9-E87B-064D-80C8-5701248344CB}"/>
                </a:ext>
              </a:extLst>
            </p:cNvPr>
            <p:cNvSpPr/>
            <p:nvPr/>
          </p:nvSpPr>
          <p:spPr>
            <a:xfrm>
              <a:off x="6484174" y="3637565"/>
              <a:ext cx="94" cy="94"/>
            </a:xfrm>
            <a:custGeom>
              <a:avLst/>
              <a:gdLst/>
              <a:ahLst/>
              <a:cxnLst/>
              <a:rect l="l" t="t" r="r" b="b"/>
              <a:pathLst>
                <a:path w="1" h="1" extrusionOk="0">
                  <a:moveTo>
                    <a:pt x="1" y="1"/>
                  </a:moveTo>
                  <a:close/>
                </a:path>
              </a:pathLst>
            </a:custGeom>
            <a:solidFill>
              <a:srgbClr val="073A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2" name="Google Shape;7654;p83">
              <a:extLst>
                <a:ext uri="{FF2B5EF4-FFF2-40B4-BE49-F238E27FC236}">
                  <a16:creationId xmlns:a16="http://schemas.microsoft.com/office/drawing/2014/main" id="{057862D3-0222-26CF-E458-CC60D3F70987}"/>
                </a:ext>
              </a:extLst>
            </p:cNvPr>
            <p:cNvSpPr/>
            <p:nvPr/>
          </p:nvSpPr>
          <p:spPr>
            <a:xfrm>
              <a:off x="6484174" y="3637565"/>
              <a:ext cx="94" cy="94"/>
            </a:xfrm>
            <a:custGeom>
              <a:avLst/>
              <a:gdLst/>
              <a:ahLst/>
              <a:cxnLst/>
              <a:rect l="l" t="t" r="r" b="b"/>
              <a:pathLst>
                <a:path w="1" h="1" extrusionOk="0">
                  <a:moveTo>
                    <a:pt x="1" y="1"/>
                  </a:moveTo>
                  <a:close/>
                </a:path>
              </a:pathLst>
            </a:custGeom>
            <a:solidFill>
              <a:srgbClr val="073A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3" name="Google Shape;7655;p83">
              <a:extLst>
                <a:ext uri="{FF2B5EF4-FFF2-40B4-BE49-F238E27FC236}">
                  <a16:creationId xmlns:a16="http://schemas.microsoft.com/office/drawing/2014/main" id="{9F948B40-BA83-F072-CE4F-0D69B4E3536B}"/>
                </a:ext>
              </a:extLst>
            </p:cNvPr>
            <p:cNvSpPr/>
            <p:nvPr/>
          </p:nvSpPr>
          <p:spPr>
            <a:xfrm>
              <a:off x="6484174" y="3637565"/>
              <a:ext cx="94" cy="94"/>
            </a:xfrm>
            <a:custGeom>
              <a:avLst/>
              <a:gdLst/>
              <a:ahLst/>
              <a:cxnLst/>
              <a:rect l="l" t="t" r="r" b="b"/>
              <a:pathLst>
                <a:path w="1" h="1" extrusionOk="0">
                  <a:moveTo>
                    <a:pt x="1" y="1"/>
                  </a:moveTo>
                  <a:close/>
                </a:path>
              </a:pathLst>
            </a:custGeom>
            <a:solidFill>
              <a:srgbClr val="073A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4" name="Google Shape;7656;p83">
              <a:extLst>
                <a:ext uri="{FF2B5EF4-FFF2-40B4-BE49-F238E27FC236}">
                  <a16:creationId xmlns:a16="http://schemas.microsoft.com/office/drawing/2014/main" id="{B0391929-C009-D6DA-051F-EBED8FFC4C14}"/>
                </a:ext>
              </a:extLst>
            </p:cNvPr>
            <p:cNvSpPr/>
            <p:nvPr/>
          </p:nvSpPr>
          <p:spPr>
            <a:xfrm>
              <a:off x="5856734" y="2213351"/>
              <a:ext cx="826680" cy="738380"/>
            </a:xfrm>
            <a:custGeom>
              <a:avLst/>
              <a:gdLst/>
              <a:ahLst/>
              <a:cxnLst/>
              <a:rect l="l" t="t" r="r" b="b"/>
              <a:pathLst>
                <a:path w="8763" h="7827" extrusionOk="0">
                  <a:moveTo>
                    <a:pt x="3092" y="0"/>
                  </a:moveTo>
                  <a:cubicBezTo>
                    <a:pt x="3004" y="0"/>
                    <a:pt x="2916" y="0"/>
                    <a:pt x="2828" y="15"/>
                  </a:cubicBezTo>
                  <a:cubicBezTo>
                    <a:pt x="2740" y="29"/>
                    <a:pt x="2666" y="43"/>
                    <a:pt x="2592" y="74"/>
                  </a:cubicBezTo>
                  <a:cubicBezTo>
                    <a:pt x="2550" y="88"/>
                    <a:pt x="2519" y="117"/>
                    <a:pt x="2476" y="131"/>
                  </a:cubicBezTo>
                  <a:cubicBezTo>
                    <a:pt x="2445" y="148"/>
                    <a:pt x="2417" y="176"/>
                    <a:pt x="2388" y="190"/>
                  </a:cubicBezTo>
                  <a:cubicBezTo>
                    <a:pt x="2255" y="292"/>
                    <a:pt x="2181" y="426"/>
                    <a:pt x="2153" y="570"/>
                  </a:cubicBezTo>
                  <a:cubicBezTo>
                    <a:pt x="2139" y="658"/>
                    <a:pt x="2139" y="732"/>
                    <a:pt x="2153" y="820"/>
                  </a:cubicBezTo>
                  <a:cubicBezTo>
                    <a:pt x="2153" y="880"/>
                    <a:pt x="2167" y="922"/>
                    <a:pt x="2181" y="982"/>
                  </a:cubicBezTo>
                  <a:cubicBezTo>
                    <a:pt x="2079" y="908"/>
                    <a:pt x="1977" y="820"/>
                    <a:pt x="1861" y="764"/>
                  </a:cubicBezTo>
                  <a:cubicBezTo>
                    <a:pt x="1699" y="658"/>
                    <a:pt x="1565" y="602"/>
                    <a:pt x="1435" y="570"/>
                  </a:cubicBezTo>
                  <a:cubicBezTo>
                    <a:pt x="1389" y="570"/>
                    <a:pt x="1333" y="556"/>
                    <a:pt x="1287" y="556"/>
                  </a:cubicBezTo>
                  <a:cubicBezTo>
                    <a:pt x="1259" y="556"/>
                    <a:pt x="1231" y="556"/>
                    <a:pt x="1200" y="570"/>
                  </a:cubicBezTo>
                  <a:cubicBezTo>
                    <a:pt x="1126" y="570"/>
                    <a:pt x="1055" y="602"/>
                    <a:pt x="967" y="630"/>
                  </a:cubicBezTo>
                  <a:cubicBezTo>
                    <a:pt x="893" y="658"/>
                    <a:pt x="806" y="718"/>
                    <a:pt x="718" y="778"/>
                  </a:cubicBezTo>
                  <a:cubicBezTo>
                    <a:pt x="672" y="820"/>
                    <a:pt x="616" y="866"/>
                    <a:pt x="556" y="922"/>
                  </a:cubicBezTo>
                  <a:cubicBezTo>
                    <a:pt x="468" y="1028"/>
                    <a:pt x="394" y="1144"/>
                    <a:pt x="320" y="1274"/>
                  </a:cubicBezTo>
                  <a:cubicBezTo>
                    <a:pt x="264" y="1393"/>
                    <a:pt x="218" y="1524"/>
                    <a:pt x="176" y="1685"/>
                  </a:cubicBezTo>
                  <a:cubicBezTo>
                    <a:pt x="144" y="1819"/>
                    <a:pt x="116" y="1963"/>
                    <a:pt x="116" y="2111"/>
                  </a:cubicBezTo>
                  <a:cubicBezTo>
                    <a:pt x="116" y="2259"/>
                    <a:pt x="130" y="2403"/>
                    <a:pt x="158" y="2537"/>
                  </a:cubicBezTo>
                  <a:cubicBezTo>
                    <a:pt x="190" y="2698"/>
                    <a:pt x="246" y="2843"/>
                    <a:pt x="306" y="2976"/>
                  </a:cubicBezTo>
                  <a:cubicBezTo>
                    <a:pt x="352" y="3033"/>
                    <a:pt x="394" y="3106"/>
                    <a:pt x="440" y="3166"/>
                  </a:cubicBezTo>
                  <a:cubicBezTo>
                    <a:pt x="482" y="3208"/>
                    <a:pt x="542" y="3268"/>
                    <a:pt x="598" y="3314"/>
                  </a:cubicBezTo>
                  <a:cubicBezTo>
                    <a:pt x="496" y="3384"/>
                    <a:pt x="408" y="3472"/>
                    <a:pt x="334" y="3546"/>
                  </a:cubicBezTo>
                  <a:cubicBezTo>
                    <a:pt x="264" y="3634"/>
                    <a:pt x="190" y="3736"/>
                    <a:pt x="130" y="3824"/>
                  </a:cubicBezTo>
                  <a:cubicBezTo>
                    <a:pt x="88" y="3912"/>
                    <a:pt x="56" y="4018"/>
                    <a:pt x="28" y="4120"/>
                  </a:cubicBezTo>
                  <a:cubicBezTo>
                    <a:pt x="14" y="4207"/>
                    <a:pt x="0" y="4309"/>
                    <a:pt x="0" y="4411"/>
                  </a:cubicBezTo>
                  <a:cubicBezTo>
                    <a:pt x="14" y="4601"/>
                    <a:pt x="70" y="4791"/>
                    <a:pt x="176" y="4999"/>
                  </a:cubicBezTo>
                  <a:cubicBezTo>
                    <a:pt x="264" y="5189"/>
                    <a:pt x="394" y="5365"/>
                    <a:pt x="570" y="5569"/>
                  </a:cubicBezTo>
                  <a:cubicBezTo>
                    <a:pt x="732" y="5745"/>
                    <a:pt x="922" y="5921"/>
                    <a:pt x="1143" y="6096"/>
                  </a:cubicBezTo>
                  <a:cubicBezTo>
                    <a:pt x="1347" y="6272"/>
                    <a:pt x="1551" y="6434"/>
                    <a:pt x="1815" y="6596"/>
                  </a:cubicBezTo>
                  <a:cubicBezTo>
                    <a:pt x="2037" y="6744"/>
                    <a:pt x="2269" y="6874"/>
                    <a:pt x="2519" y="7021"/>
                  </a:cubicBezTo>
                  <a:cubicBezTo>
                    <a:pt x="2754" y="7138"/>
                    <a:pt x="2972" y="7254"/>
                    <a:pt x="3208" y="7359"/>
                  </a:cubicBezTo>
                  <a:cubicBezTo>
                    <a:pt x="3412" y="7447"/>
                    <a:pt x="3620" y="7535"/>
                    <a:pt x="3795" y="7591"/>
                  </a:cubicBezTo>
                  <a:cubicBezTo>
                    <a:pt x="3883" y="7623"/>
                    <a:pt x="3957" y="7637"/>
                    <a:pt x="4045" y="7665"/>
                  </a:cubicBezTo>
                  <a:cubicBezTo>
                    <a:pt x="4073" y="7665"/>
                    <a:pt x="4116" y="7679"/>
                    <a:pt x="4147" y="7679"/>
                  </a:cubicBezTo>
                  <a:cubicBezTo>
                    <a:pt x="4175" y="7693"/>
                    <a:pt x="4221" y="7693"/>
                    <a:pt x="4263" y="7711"/>
                  </a:cubicBezTo>
                  <a:cubicBezTo>
                    <a:pt x="4643" y="7753"/>
                    <a:pt x="5013" y="7813"/>
                    <a:pt x="5378" y="7827"/>
                  </a:cubicBezTo>
                  <a:lnTo>
                    <a:pt x="5610" y="7827"/>
                  </a:lnTo>
                  <a:cubicBezTo>
                    <a:pt x="5730" y="7827"/>
                    <a:pt x="5846" y="7827"/>
                    <a:pt x="5962" y="7813"/>
                  </a:cubicBezTo>
                  <a:cubicBezTo>
                    <a:pt x="6156" y="7799"/>
                    <a:pt x="6332" y="7767"/>
                    <a:pt x="6476" y="7711"/>
                  </a:cubicBezTo>
                  <a:cubicBezTo>
                    <a:pt x="6490" y="7725"/>
                    <a:pt x="6490" y="7725"/>
                    <a:pt x="6507" y="7725"/>
                  </a:cubicBezTo>
                  <a:cubicBezTo>
                    <a:pt x="6578" y="7739"/>
                    <a:pt x="6666" y="7753"/>
                    <a:pt x="6740" y="7753"/>
                  </a:cubicBezTo>
                  <a:lnTo>
                    <a:pt x="6813" y="7753"/>
                  </a:lnTo>
                  <a:cubicBezTo>
                    <a:pt x="6901" y="7739"/>
                    <a:pt x="6989" y="7725"/>
                    <a:pt x="7077" y="7711"/>
                  </a:cubicBezTo>
                  <a:cubicBezTo>
                    <a:pt x="7193" y="7679"/>
                    <a:pt x="7313" y="7623"/>
                    <a:pt x="7443" y="7563"/>
                  </a:cubicBezTo>
                  <a:cubicBezTo>
                    <a:pt x="7563" y="7503"/>
                    <a:pt x="7679" y="7430"/>
                    <a:pt x="7795" y="7328"/>
                  </a:cubicBezTo>
                  <a:cubicBezTo>
                    <a:pt x="7914" y="7240"/>
                    <a:pt x="8016" y="7138"/>
                    <a:pt x="8104" y="7036"/>
                  </a:cubicBezTo>
                  <a:cubicBezTo>
                    <a:pt x="8530" y="6550"/>
                    <a:pt x="8706" y="5980"/>
                    <a:pt x="8572" y="5495"/>
                  </a:cubicBezTo>
                  <a:cubicBezTo>
                    <a:pt x="8530" y="5351"/>
                    <a:pt x="8456" y="5189"/>
                    <a:pt x="8337" y="5055"/>
                  </a:cubicBezTo>
                  <a:cubicBezTo>
                    <a:pt x="8382" y="5027"/>
                    <a:pt x="8425" y="4999"/>
                    <a:pt x="8456" y="4953"/>
                  </a:cubicBezTo>
                  <a:cubicBezTo>
                    <a:pt x="8498" y="4925"/>
                    <a:pt x="8544" y="4879"/>
                    <a:pt x="8572" y="4823"/>
                  </a:cubicBezTo>
                  <a:cubicBezTo>
                    <a:pt x="8646" y="4721"/>
                    <a:pt x="8688" y="4601"/>
                    <a:pt x="8720" y="4471"/>
                  </a:cubicBezTo>
                  <a:cubicBezTo>
                    <a:pt x="8748" y="4352"/>
                    <a:pt x="8762" y="4222"/>
                    <a:pt x="8748" y="4088"/>
                  </a:cubicBezTo>
                  <a:cubicBezTo>
                    <a:pt x="8748" y="3958"/>
                    <a:pt x="8720" y="3824"/>
                    <a:pt x="8674" y="3708"/>
                  </a:cubicBezTo>
                  <a:cubicBezTo>
                    <a:pt x="8632" y="3620"/>
                    <a:pt x="8586" y="3532"/>
                    <a:pt x="8544" y="3458"/>
                  </a:cubicBezTo>
                  <a:cubicBezTo>
                    <a:pt x="8512" y="3416"/>
                    <a:pt x="8484" y="3384"/>
                    <a:pt x="8456" y="3342"/>
                  </a:cubicBezTo>
                  <a:cubicBezTo>
                    <a:pt x="8425" y="3328"/>
                    <a:pt x="8410" y="3314"/>
                    <a:pt x="8396" y="3296"/>
                  </a:cubicBezTo>
                  <a:cubicBezTo>
                    <a:pt x="8425" y="3268"/>
                    <a:pt x="8456" y="3254"/>
                    <a:pt x="8470" y="3226"/>
                  </a:cubicBezTo>
                  <a:cubicBezTo>
                    <a:pt x="8498" y="3180"/>
                    <a:pt x="8530" y="3138"/>
                    <a:pt x="8544" y="3092"/>
                  </a:cubicBezTo>
                  <a:cubicBezTo>
                    <a:pt x="8572" y="3004"/>
                    <a:pt x="8558" y="2902"/>
                    <a:pt x="8512" y="2829"/>
                  </a:cubicBezTo>
                  <a:cubicBezTo>
                    <a:pt x="8470" y="2755"/>
                    <a:pt x="8396" y="2698"/>
                    <a:pt x="8294" y="2653"/>
                  </a:cubicBezTo>
                  <a:cubicBezTo>
                    <a:pt x="8266" y="2639"/>
                    <a:pt x="8206" y="2639"/>
                    <a:pt x="8161" y="2639"/>
                  </a:cubicBezTo>
                  <a:lnTo>
                    <a:pt x="8118" y="2639"/>
                  </a:lnTo>
                  <a:cubicBezTo>
                    <a:pt x="8147" y="2579"/>
                    <a:pt x="8178" y="2523"/>
                    <a:pt x="8192" y="2449"/>
                  </a:cubicBezTo>
                  <a:cubicBezTo>
                    <a:pt x="8206" y="2403"/>
                    <a:pt x="8206" y="2361"/>
                    <a:pt x="8206" y="2315"/>
                  </a:cubicBezTo>
                  <a:cubicBezTo>
                    <a:pt x="8206" y="2287"/>
                    <a:pt x="8192" y="2241"/>
                    <a:pt x="8178" y="2199"/>
                  </a:cubicBezTo>
                  <a:cubicBezTo>
                    <a:pt x="8147" y="2139"/>
                    <a:pt x="8104" y="2097"/>
                    <a:pt x="8031" y="2065"/>
                  </a:cubicBezTo>
                  <a:cubicBezTo>
                    <a:pt x="8002" y="2051"/>
                    <a:pt x="7957" y="2037"/>
                    <a:pt x="7929" y="2037"/>
                  </a:cubicBezTo>
                  <a:lnTo>
                    <a:pt x="7897" y="2037"/>
                  </a:lnTo>
                  <a:cubicBezTo>
                    <a:pt x="7869" y="2037"/>
                    <a:pt x="7841" y="2037"/>
                    <a:pt x="7809" y="2051"/>
                  </a:cubicBezTo>
                  <a:cubicBezTo>
                    <a:pt x="7767" y="2065"/>
                    <a:pt x="7721" y="2083"/>
                    <a:pt x="7693" y="2111"/>
                  </a:cubicBezTo>
                  <a:cubicBezTo>
                    <a:pt x="7651" y="2139"/>
                    <a:pt x="7605" y="2185"/>
                    <a:pt x="7577" y="2227"/>
                  </a:cubicBezTo>
                  <a:cubicBezTo>
                    <a:pt x="7563" y="2259"/>
                    <a:pt x="7545" y="2287"/>
                    <a:pt x="7531" y="2301"/>
                  </a:cubicBezTo>
                  <a:cubicBezTo>
                    <a:pt x="7531" y="2287"/>
                    <a:pt x="7531" y="2259"/>
                    <a:pt x="7517" y="2227"/>
                  </a:cubicBezTo>
                  <a:cubicBezTo>
                    <a:pt x="7489" y="2097"/>
                    <a:pt x="7415" y="1963"/>
                    <a:pt x="7341" y="1833"/>
                  </a:cubicBezTo>
                  <a:cubicBezTo>
                    <a:pt x="7165" y="1583"/>
                    <a:pt x="6901" y="1408"/>
                    <a:pt x="6624" y="1334"/>
                  </a:cubicBezTo>
                  <a:cubicBezTo>
                    <a:pt x="6550" y="1306"/>
                    <a:pt x="6462" y="1306"/>
                    <a:pt x="6374" y="1306"/>
                  </a:cubicBezTo>
                  <a:lnTo>
                    <a:pt x="6286" y="1306"/>
                  </a:lnTo>
                  <a:cubicBezTo>
                    <a:pt x="6226" y="1306"/>
                    <a:pt x="6170" y="1320"/>
                    <a:pt x="6110" y="1334"/>
                  </a:cubicBezTo>
                  <a:cubicBezTo>
                    <a:pt x="6068" y="1334"/>
                    <a:pt x="6022" y="1348"/>
                    <a:pt x="5980" y="1379"/>
                  </a:cubicBezTo>
                  <a:cubicBezTo>
                    <a:pt x="5948" y="1274"/>
                    <a:pt x="5906" y="1186"/>
                    <a:pt x="5832" y="1098"/>
                  </a:cubicBezTo>
                  <a:cubicBezTo>
                    <a:pt x="5744" y="1010"/>
                    <a:pt x="5642" y="922"/>
                    <a:pt x="5523" y="852"/>
                  </a:cubicBezTo>
                  <a:cubicBezTo>
                    <a:pt x="5466" y="820"/>
                    <a:pt x="5406" y="792"/>
                    <a:pt x="5347" y="778"/>
                  </a:cubicBezTo>
                  <a:cubicBezTo>
                    <a:pt x="5290" y="746"/>
                    <a:pt x="5217" y="732"/>
                    <a:pt x="5157" y="732"/>
                  </a:cubicBezTo>
                  <a:cubicBezTo>
                    <a:pt x="5129" y="718"/>
                    <a:pt x="5100" y="718"/>
                    <a:pt x="5069" y="718"/>
                  </a:cubicBezTo>
                  <a:cubicBezTo>
                    <a:pt x="5041" y="718"/>
                    <a:pt x="4995" y="718"/>
                    <a:pt x="4967" y="732"/>
                  </a:cubicBezTo>
                  <a:cubicBezTo>
                    <a:pt x="4907" y="732"/>
                    <a:pt x="4851" y="764"/>
                    <a:pt x="4791" y="778"/>
                  </a:cubicBezTo>
                  <a:cubicBezTo>
                    <a:pt x="4749" y="806"/>
                    <a:pt x="4703" y="834"/>
                    <a:pt x="4661" y="880"/>
                  </a:cubicBezTo>
                  <a:cubicBezTo>
                    <a:pt x="4555" y="602"/>
                    <a:pt x="4309" y="352"/>
                    <a:pt x="3940" y="190"/>
                  </a:cubicBezTo>
                  <a:cubicBezTo>
                    <a:pt x="3764" y="103"/>
                    <a:pt x="3588" y="43"/>
                    <a:pt x="3384" y="15"/>
                  </a:cubicBezTo>
                  <a:cubicBezTo>
                    <a:pt x="3282" y="0"/>
                    <a:pt x="3194" y="0"/>
                    <a:pt x="3092" y="0"/>
                  </a:cubicBezTo>
                  <a:close/>
                </a:path>
              </a:pathLst>
            </a:custGeom>
            <a:solidFill>
              <a:srgbClr val="3333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5" name="Google Shape;7657;p83">
              <a:extLst>
                <a:ext uri="{FF2B5EF4-FFF2-40B4-BE49-F238E27FC236}">
                  <a16:creationId xmlns:a16="http://schemas.microsoft.com/office/drawing/2014/main" id="{D1F4F9C4-862B-4362-DE12-47DBDDA5DD57}"/>
                </a:ext>
              </a:extLst>
            </p:cNvPr>
            <p:cNvSpPr/>
            <p:nvPr/>
          </p:nvSpPr>
          <p:spPr>
            <a:xfrm>
              <a:off x="5889847" y="2452591"/>
              <a:ext cx="187920" cy="411878"/>
            </a:xfrm>
            <a:custGeom>
              <a:avLst/>
              <a:gdLst/>
              <a:ahLst/>
              <a:cxnLst/>
              <a:rect l="l" t="t" r="r" b="b"/>
              <a:pathLst>
                <a:path w="1992" h="4366" extrusionOk="0">
                  <a:moveTo>
                    <a:pt x="880" y="1"/>
                  </a:moveTo>
                  <a:cubicBezTo>
                    <a:pt x="849" y="1"/>
                    <a:pt x="820" y="1"/>
                    <a:pt x="806" y="15"/>
                  </a:cubicBezTo>
                  <a:cubicBezTo>
                    <a:pt x="775" y="15"/>
                    <a:pt x="761" y="29"/>
                    <a:pt x="732" y="43"/>
                  </a:cubicBezTo>
                  <a:cubicBezTo>
                    <a:pt x="704" y="43"/>
                    <a:pt x="673" y="57"/>
                    <a:pt x="659" y="75"/>
                  </a:cubicBezTo>
                  <a:cubicBezTo>
                    <a:pt x="652" y="82"/>
                    <a:pt x="645" y="85"/>
                    <a:pt x="639" y="85"/>
                  </a:cubicBezTo>
                  <a:cubicBezTo>
                    <a:pt x="634" y="85"/>
                    <a:pt x="630" y="82"/>
                    <a:pt x="630" y="75"/>
                  </a:cubicBezTo>
                  <a:cubicBezTo>
                    <a:pt x="616" y="75"/>
                    <a:pt x="616" y="75"/>
                    <a:pt x="599" y="89"/>
                  </a:cubicBezTo>
                  <a:cubicBezTo>
                    <a:pt x="585" y="103"/>
                    <a:pt x="571" y="103"/>
                    <a:pt x="557" y="117"/>
                  </a:cubicBezTo>
                  <a:cubicBezTo>
                    <a:pt x="542" y="131"/>
                    <a:pt x="542" y="145"/>
                    <a:pt x="528" y="162"/>
                  </a:cubicBezTo>
                  <a:cubicBezTo>
                    <a:pt x="511" y="177"/>
                    <a:pt x="497" y="191"/>
                    <a:pt x="497" y="219"/>
                  </a:cubicBezTo>
                  <a:cubicBezTo>
                    <a:pt x="483" y="233"/>
                    <a:pt x="469" y="250"/>
                    <a:pt x="469" y="264"/>
                  </a:cubicBezTo>
                  <a:cubicBezTo>
                    <a:pt x="440" y="338"/>
                    <a:pt x="423" y="409"/>
                    <a:pt x="409" y="497"/>
                  </a:cubicBezTo>
                  <a:cubicBezTo>
                    <a:pt x="395" y="570"/>
                    <a:pt x="395" y="672"/>
                    <a:pt x="381" y="760"/>
                  </a:cubicBezTo>
                  <a:cubicBezTo>
                    <a:pt x="381" y="792"/>
                    <a:pt x="381" y="834"/>
                    <a:pt x="367" y="880"/>
                  </a:cubicBezTo>
                  <a:cubicBezTo>
                    <a:pt x="367" y="922"/>
                    <a:pt x="353" y="954"/>
                    <a:pt x="335" y="996"/>
                  </a:cubicBezTo>
                  <a:cubicBezTo>
                    <a:pt x="335" y="1010"/>
                    <a:pt x="321" y="1042"/>
                    <a:pt x="321" y="1056"/>
                  </a:cubicBezTo>
                  <a:cubicBezTo>
                    <a:pt x="307" y="1084"/>
                    <a:pt x="293" y="1112"/>
                    <a:pt x="293" y="1130"/>
                  </a:cubicBezTo>
                  <a:cubicBezTo>
                    <a:pt x="265" y="1172"/>
                    <a:pt x="233" y="1232"/>
                    <a:pt x="205" y="1274"/>
                  </a:cubicBezTo>
                  <a:cubicBezTo>
                    <a:pt x="191" y="1320"/>
                    <a:pt x="159" y="1348"/>
                    <a:pt x="131" y="1394"/>
                  </a:cubicBezTo>
                  <a:cubicBezTo>
                    <a:pt x="117" y="1436"/>
                    <a:pt x="89" y="1482"/>
                    <a:pt x="71" y="1524"/>
                  </a:cubicBezTo>
                  <a:cubicBezTo>
                    <a:pt x="57" y="1552"/>
                    <a:pt x="43" y="1598"/>
                    <a:pt x="43" y="1626"/>
                  </a:cubicBezTo>
                  <a:cubicBezTo>
                    <a:pt x="29" y="1671"/>
                    <a:pt x="15" y="1714"/>
                    <a:pt x="15" y="1759"/>
                  </a:cubicBezTo>
                  <a:cubicBezTo>
                    <a:pt x="1" y="1816"/>
                    <a:pt x="1" y="1875"/>
                    <a:pt x="1" y="1935"/>
                  </a:cubicBezTo>
                  <a:lnTo>
                    <a:pt x="1" y="2097"/>
                  </a:lnTo>
                  <a:cubicBezTo>
                    <a:pt x="15" y="2213"/>
                    <a:pt x="15" y="2329"/>
                    <a:pt x="29" y="2449"/>
                  </a:cubicBezTo>
                  <a:cubicBezTo>
                    <a:pt x="57" y="2607"/>
                    <a:pt x="89" y="2755"/>
                    <a:pt x="117" y="2917"/>
                  </a:cubicBezTo>
                  <a:cubicBezTo>
                    <a:pt x="145" y="2945"/>
                    <a:pt x="191" y="2991"/>
                    <a:pt x="219" y="3033"/>
                  </a:cubicBezTo>
                  <a:cubicBezTo>
                    <a:pt x="381" y="3209"/>
                    <a:pt x="571" y="3385"/>
                    <a:pt x="792" y="3574"/>
                  </a:cubicBezTo>
                  <a:cubicBezTo>
                    <a:pt x="982" y="3736"/>
                    <a:pt x="1200" y="3898"/>
                    <a:pt x="1464" y="4060"/>
                  </a:cubicBezTo>
                  <a:cubicBezTo>
                    <a:pt x="1626" y="4162"/>
                    <a:pt x="1788" y="4264"/>
                    <a:pt x="1978" y="4366"/>
                  </a:cubicBezTo>
                  <a:cubicBezTo>
                    <a:pt x="1978" y="4296"/>
                    <a:pt x="1978" y="4222"/>
                    <a:pt x="1992" y="4148"/>
                  </a:cubicBezTo>
                  <a:lnTo>
                    <a:pt x="1992" y="3782"/>
                  </a:lnTo>
                  <a:cubicBezTo>
                    <a:pt x="1978" y="3518"/>
                    <a:pt x="1964" y="3254"/>
                    <a:pt x="1935" y="2991"/>
                  </a:cubicBezTo>
                  <a:cubicBezTo>
                    <a:pt x="1918" y="2871"/>
                    <a:pt x="1904" y="2755"/>
                    <a:pt x="1890" y="2639"/>
                  </a:cubicBezTo>
                  <a:cubicBezTo>
                    <a:pt x="1876" y="2537"/>
                    <a:pt x="1862" y="2431"/>
                    <a:pt x="1847" y="2343"/>
                  </a:cubicBezTo>
                  <a:cubicBezTo>
                    <a:pt x="1847" y="2255"/>
                    <a:pt x="1830" y="2185"/>
                    <a:pt x="1830" y="2111"/>
                  </a:cubicBezTo>
                  <a:cubicBezTo>
                    <a:pt x="1816" y="2023"/>
                    <a:pt x="1816" y="1935"/>
                    <a:pt x="1816" y="1847"/>
                  </a:cubicBezTo>
                  <a:cubicBezTo>
                    <a:pt x="1802" y="1612"/>
                    <a:pt x="1788" y="1394"/>
                    <a:pt x="1760" y="1158"/>
                  </a:cubicBezTo>
                  <a:lnTo>
                    <a:pt x="1760" y="1172"/>
                  </a:lnTo>
                  <a:cubicBezTo>
                    <a:pt x="1742" y="1056"/>
                    <a:pt x="1728" y="936"/>
                    <a:pt x="1700" y="820"/>
                  </a:cubicBezTo>
                  <a:cubicBezTo>
                    <a:pt x="1672" y="718"/>
                    <a:pt x="1640" y="602"/>
                    <a:pt x="1598" y="497"/>
                  </a:cubicBezTo>
                  <a:cubicBezTo>
                    <a:pt x="1552" y="409"/>
                    <a:pt x="1510" y="321"/>
                    <a:pt x="1450" y="250"/>
                  </a:cubicBezTo>
                  <a:cubicBezTo>
                    <a:pt x="1422" y="205"/>
                    <a:pt x="1376" y="162"/>
                    <a:pt x="1334" y="117"/>
                  </a:cubicBezTo>
                  <a:cubicBezTo>
                    <a:pt x="1288" y="89"/>
                    <a:pt x="1246" y="57"/>
                    <a:pt x="1200" y="43"/>
                  </a:cubicBezTo>
                  <a:cubicBezTo>
                    <a:pt x="1172" y="29"/>
                    <a:pt x="1144" y="29"/>
                    <a:pt x="1126" y="15"/>
                  </a:cubicBezTo>
                  <a:cubicBezTo>
                    <a:pt x="1098" y="15"/>
                    <a:pt x="1070" y="1"/>
                    <a:pt x="1038" y="1"/>
                  </a:cubicBezTo>
                  <a:close/>
                </a:path>
              </a:pathLst>
            </a:custGeom>
            <a:solidFill>
              <a:srgbClr val="2C2C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6" name="Google Shape;7658;p83">
              <a:extLst>
                <a:ext uri="{FF2B5EF4-FFF2-40B4-BE49-F238E27FC236}">
                  <a16:creationId xmlns:a16="http://schemas.microsoft.com/office/drawing/2014/main" id="{E8CA3172-1CB0-5C10-62B2-E01B73598179}"/>
                </a:ext>
              </a:extLst>
            </p:cNvPr>
            <p:cNvSpPr/>
            <p:nvPr/>
          </p:nvSpPr>
          <p:spPr>
            <a:xfrm>
              <a:off x="5958902" y="2456553"/>
              <a:ext cx="94" cy="94"/>
            </a:xfrm>
            <a:custGeom>
              <a:avLst/>
              <a:gdLst/>
              <a:ahLst/>
              <a:cxnLst/>
              <a:rect l="l" t="t" r="r" b="b"/>
              <a:pathLst>
                <a:path w="1" h="1" extrusionOk="0">
                  <a:moveTo>
                    <a:pt x="0" y="1"/>
                  </a:moveTo>
                  <a:close/>
                </a:path>
              </a:pathLst>
            </a:custGeom>
            <a:solidFill>
              <a:srgbClr val="2C2C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7" name="Google Shape;7659;p83">
              <a:extLst>
                <a:ext uri="{FF2B5EF4-FFF2-40B4-BE49-F238E27FC236}">
                  <a16:creationId xmlns:a16="http://schemas.microsoft.com/office/drawing/2014/main" id="{0E9ED2D5-38B6-55F1-BAFD-4E811BD3615D}"/>
                </a:ext>
              </a:extLst>
            </p:cNvPr>
            <p:cNvSpPr/>
            <p:nvPr/>
          </p:nvSpPr>
          <p:spPr>
            <a:xfrm>
              <a:off x="6503796" y="2406837"/>
              <a:ext cx="179619" cy="538007"/>
            </a:xfrm>
            <a:custGeom>
              <a:avLst/>
              <a:gdLst/>
              <a:ahLst/>
              <a:cxnLst/>
              <a:rect l="l" t="t" r="r" b="b"/>
              <a:pathLst>
                <a:path w="1904" h="5703" extrusionOk="0">
                  <a:moveTo>
                    <a:pt x="1126" y="0"/>
                  </a:moveTo>
                  <a:cubicBezTo>
                    <a:pt x="1143" y="0"/>
                    <a:pt x="1143" y="14"/>
                    <a:pt x="1143" y="32"/>
                  </a:cubicBezTo>
                  <a:cubicBezTo>
                    <a:pt x="1157" y="60"/>
                    <a:pt x="1157" y="102"/>
                    <a:pt x="1157" y="148"/>
                  </a:cubicBezTo>
                  <a:cubicBezTo>
                    <a:pt x="1157" y="190"/>
                    <a:pt x="1157" y="222"/>
                    <a:pt x="1143" y="264"/>
                  </a:cubicBezTo>
                  <a:cubicBezTo>
                    <a:pt x="1112" y="338"/>
                    <a:pt x="1070" y="426"/>
                    <a:pt x="1024" y="500"/>
                  </a:cubicBezTo>
                  <a:cubicBezTo>
                    <a:pt x="982" y="560"/>
                    <a:pt x="936" y="616"/>
                    <a:pt x="894" y="676"/>
                  </a:cubicBezTo>
                  <a:lnTo>
                    <a:pt x="922" y="676"/>
                  </a:lnTo>
                  <a:cubicBezTo>
                    <a:pt x="936" y="690"/>
                    <a:pt x="950" y="690"/>
                    <a:pt x="982" y="704"/>
                  </a:cubicBezTo>
                  <a:cubicBezTo>
                    <a:pt x="1010" y="704"/>
                    <a:pt x="1038" y="735"/>
                    <a:pt x="1070" y="749"/>
                  </a:cubicBezTo>
                  <a:cubicBezTo>
                    <a:pt x="1084" y="778"/>
                    <a:pt x="1112" y="792"/>
                    <a:pt x="1126" y="823"/>
                  </a:cubicBezTo>
                  <a:cubicBezTo>
                    <a:pt x="1143" y="837"/>
                    <a:pt x="1143" y="851"/>
                    <a:pt x="1143" y="880"/>
                  </a:cubicBezTo>
                  <a:cubicBezTo>
                    <a:pt x="1157" y="880"/>
                    <a:pt x="1157" y="894"/>
                    <a:pt x="1157" y="911"/>
                  </a:cubicBezTo>
                  <a:lnTo>
                    <a:pt x="1157" y="1013"/>
                  </a:lnTo>
                  <a:cubicBezTo>
                    <a:pt x="1143" y="1041"/>
                    <a:pt x="1143" y="1070"/>
                    <a:pt x="1126" y="1101"/>
                  </a:cubicBezTo>
                  <a:cubicBezTo>
                    <a:pt x="1098" y="1129"/>
                    <a:pt x="1084" y="1157"/>
                    <a:pt x="1055" y="1189"/>
                  </a:cubicBezTo>
                  <a:cubicBezTo>
                    <a:pt x="1038" y="1203"/>
                    <a:pt x="1024" y="1217"/>
                    <a:pt x="1010" y="1217"/>
                  </a:cubicBezTo>
                  <a:lnTo>
                    <a:pt x="982" y="1245"/>
                  </a:lnTo>
                  <a:cubicBezTo>
                    <a:pt x="1024" y="1277"/>
                    <a:pt x="1084" y="1305"/>
                    <a:pt x="1126" y="1351"/>
                  </a:cubicBezTo>
                  <a:cubicBezTo>
                    <a:pt x="1172" y="1407"/>
                    <a:pt x="1214" y="1453"/>
                    <a:pt x="1245" y="1509"/>
                  </a:cubicBezTo>
                  <a:cubicBezTo>
                    <a:pt x="1288" y="1569"/>
                    <a:pt x="1333" y="1643"/>
                    <a:pt x="1347" y="1703"/>
                  </a:cubicBezTo>
                  <a:cubicBezTo>
                    <a:pt x="1376" y="1773"/>
                    <a:pt x="1407" y="1847"/>
                    <a:pt x="1421" y="1921"/>
                  </a:cubicBezTo>
                  <a:cubicBezTo>
                    <a:pt x="1449" y="2054"/>
                    <a:pt x="1463" y="2199"/>
                    <a:pt x="1435" y="2332"/>
                  </a:cubicBezTo>
                  <a:cubicBezTo>
                    <a:pt x="1435" y="2360"/>
                    <a:pt x="1435" y="2375"/>
                    <a:pt x="1421" y="2389"/>
                  </a:cubicBezTo>
                  <a:lnTo>
                    <a:pt x="1421" y="2434"/>
                  </a:lnTo>
                  <a:cubicBezTo>
                    <a:pt x="1407" y="2462"/>
                    <a:pt x="1376" y="2494"/>
                    <a:pt x="1361" y="2522"/>
                  </a:cubicBezTo>
                  <a:cubicBezTo>
                    <a:pt x="1333" y="2550"/>
                    <a:pt x="1319" y="2582"/>
                    <a:pt x="1288" y="2610"/>
                  </a:cubicBezTo>
                  <a:cubicBezTo>
                    <a:pt x="1274" y="2638"/>
                    <a:pt x="1259" y="2670"/>
                    <a:pt x="1245" y="2698"/>
                  </a:cubicBezTo>
                  <a:lnTo>
                    <a:pt x="1231" y="2712"/>
                  </a:lnTo>
                  <a:lnTo>
                    <a:pt x="1231" y="2740"/>
                  </a:lnTo>
                  <a:lnTo>
                    <a:pt x="1231" y="2786"/>
                  </a:lnTo>
                  <a:lnTo>
                    <a:pt x="1231" y="2846"/>
                  </a:lnTo>
                  <a:cubicBezTo>
                    <a:pt x="1245" y="2962"/>
                    <a:pt x="1288" y="3078"/>
                    <a:pt x="1319" y="3198"/>
                  </a:cubicBezTo>
                  <a:cubicBezTo>
                    <a:pt x="1319" y="3226"/>
                    <a:pt x="1333" y="3254"/>
                    <a:pt x="1333" y="3300"/>
                  </a:cubicBezTo>
                  <a:cubicBezTo>
                    <a:pt x="1333" y="3314"/>
                    <a:pt x="1347" y="3342"/>
                    <a:pt x="1347" y="3374"/>
                  </a:cubicBezTo>
                  <a:lnTo>
                    <a:pt x="1347" y="3563"/>
                  </a:lnTo>
                  <a:cubicBezTo>
                    <a:pt x="1347" y="3694"/>
                    <a:pt x="1347" y="3827"/>
                    <a:pt x="1319" y="3957"/>
                  </a:cubicBezTo>
                  <a:cubicBezTo>
                    <a:pt x="1302" y="4091"/>
                    <a:pt x="1259" y="4207"/>
                    <a:pt x="1214" y="4341"/>
                  </a:cubicBezTo>
                  <a:cubicBezTo>
                    <a:pt x="1172" y="4443"/>
                    <a:pt x="1126" y="4531"/>
                    <a:pt x="1070" y="4633"/>
                  </a:cubicBezTo>
                  <a:cubicBezTo>
                    <a:pt x="1024" y="4721"/>
                    <a:pt x="968" y="4795"/>
                    <a:pt x="894" y="4883"/>
                  </a:cubicBezTo>
                  <a:cubicBezTo>
                    <a:pt x="760" y="5027"/>
                    <a:pt x="616" y="5175"/>
                    <a:pt x="468" y="5322"/>
                  </a:cubicBezTo>
                  <a:cubicBezTo>
                    <a:pt x="306" y="5452"/>
                    <a:pt x="158" y="5572"/>
                    <a:pt x="0" y="5702"/>
                  </a:cubicBezTo>
                  <a:cubicBezTo>
                    <a:pt x="71" y="5688"/>
                    <a:pt x="144" y="5674"/>
                    <a:pt x="218" y="5660"/>
                  </a:cubicBezTo>
                  <a:cubicBezTo>
                    <a:pt x="334" y="5628"/>
                    <a:pt x="454" y="5586"/>
                    <a:pt x="584" y="5512"/>
                  </a:cubicBezTo>
                  <a:cubicBezTo>
                    <a:pt x="704" y="5452"/>
                    <a:pt x="820" y="5379"/>
                    <a:pt x="936" y="5277"/>
                  </a:cubicBezTo>
                  <a:cubicBezTo>
                    <a:pt x="1055" y="5189"/>
                    <a:pt x="1157" y="5101"/>
                    <a:pt x="1259" y="4985"/>
                  </a:cubicBezTo>
                  <a:cubicBezTo>
                    <a:pt x="1671" y="4499"/>
                    <a:pt x="1847" y="3929"/>
                    <a:pt x="1713" y="3444"/>
                  </a:cubicBezTo>
                  <a:cubicBezTo>
                    <a:pt x="1671" y="3300"/>
                    <a:pt x="1597" y="3138"/>
                    <a:pt x="1478" y="3004"/>
                  </a:cubicBezTo>
                  <a:cubicBezTo>
                    <a:pt x="1523" y="2976"/>
                    <a:pt x="1566" y="2948"/>
                    <a:pt x="1597" y="2902"/>
                  </a:cubicBezTo>
                  <a:cubicBezTo>
                    <a:pt x="1639" y="2874"/>
                    <a:pt x="1685" y="2828"/>
                    <a:pt x="1727" y="2772"/>
                  </a:cubicBezTo>
                  <a:cubicBezTo>
                    <a:pt x="1787" y="2670"/>
                    <a:pt x="1829" y="2550"/>
                    <a:pt x="1875" y="2420"/>
                  </a:cubicBezTo>
                  <a:cubicBezTo>
                    <a:pt x="1889" y="2301"/>
                    <a:pt x="1903" y="2171"/>
                    <a:pt x="1903" y="2037"/>
                  </a:cubicBezTo>
                  <a:cubicBezTo>
                    <a:pt x="1889" y="1907"/>
                    <a:pt x="1861" y="1773"/>
                    <a:pt x="1815" y="1657"/>
                  </a:cubicBezTo>
                  <a:cubicBezTo>
                    <a:pt x="1787" y="1569"/>
                    <a:pt x="1727" y="1481"/>
                    <a:pt x="1685" y="1407"/>
                  </a:cubicBezTo>
                  <a:cubicBezTo>
                    <a:pt x="1653" y="1365"/>
                    <a:pt x="1625" y="1333"/>
                    <a:pt x="1597" y="1291"/>
                  </a:cubicBezTo>
                  <a:cubicBezTo>
                    <a:pt x="1583" y="1277"/>
                    <a:pt x="1551" y="1263"/>
                    <a:pt x="1537" y="1245"/>
                  </a:cubicBezTo>
                  <a:cubicBezTo>
                    <a:pt x="1566" y="1217"/>
                    <a:pt x="1597" y="1203"/>
                    <a:pt x="1611" y="1175"/>
                  </a:cubicBezTo>
                  <a:cubicBezTo>
                    <a:pt x="1639" y="1129"/>
                    <a:pt x="1671" y="1087"/>
                    <a:pt x="1685" y="1041"/>
                  </a:cubicBezTo>
                  <a:cubicBezTo>
                    <a:pt x="1713" y="953"/>
                    <a:pt x="1699" y="851"/>
                    <a:pt x="1653" y="778"/>
                  </a:cubicBezTo>
                  <a:cubicBezTo>
                    <a:pt x="1611" y="704"/>
                    <a:pt x="1537" y="647"/>
                    <a:pt x="1435" y="602"/>
                  </a:cubicBezTo>
                  <a:cubicBezTo>
                    <a:pt x="1407" y="588"/>
                    <a:pt x="1347" y="588"/>
                    <a:pt x="1302" y="588"/>
                  </a:cubicBezTo>
                  <a:lnTo>
                    <a:pt x="1259" y="588"/>
                  </a:lnTo>
                  <a:cubicBezTo>
                    <a:pt x="1288" y="528"/>
                    <a:pt x="1319" y="472"/>
                    <a:pt x="1347" y="398"/>
                  </a:cubicBezTo>
                  <a:cubicBezTo>
                    <a:pt x="1347" y="352"/>
                    <a:pt x="1361" y="310"/>
                    <a:pt x="1347" y="264"/>
                  </a:cubicBezTo>
                  <a:cubicBezTo>
                    <a:pt x="1347" y="236"/>
                    <a:pt x="1333" y="190"/>
                    <a:pt x="1319" y="148"/>
                  </a:cubicBezTo>
                  <a:cubicBezTo>
                    <a:pt x="1288" y="88"/>
                    <a:pt x="1245" y="46"/>
                    <a:pt x="1172" y="14"/>
                  </a:cubicBezTo>
                  <a:cubicBezTo>
                    <a:pt x="1157" y="0"/>
                    <a:pt x="1143" y="0"/>
                    <a:pt x="1126" y="0"/>
                  </a:cubicBezTo>
                  <a:close/>
                </a:path>
              </a:pathLst>
            </a:custGeom>
            <a:solidFill>
              <a:srgbClr val="2C2C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8" name="Google Shape;7660;p83">
              <a:extLst>
                <a:ext uri="{FF2B5EF4-FFF2-40B4-BE49-F238E27FC236}">
                  <a16:creationId xmlns:a16="http://schemas.microsoft.com/office/drawing/2014/main" id="{7EB254EB-D0E5-BEA5-8D42-078320FBF031}"/>
                </a:ext>
              </a:extLst>
            </p:cNvPr>
            <p:cNvSpPr/>
            <p:nvPr/>
          </p:nvSpPr>
          <p:spPr>
            <a:xfrm>
              <a:off x="5459856" y="4120102"/>
              <a:ext cx="259900" cy="240655"/>
            </a:xfrm>
            <a:custGeom>
              <a:avLst/>
              <a:gdLst/>
              <a:ahLst/>
              <a:cxnLst/>
              <a:rect l="l" t="t" r="r" b="b"/>
              <a:pathLst>
                <a:path w="2755" h="2551" extrusionOk="0">
                  <a:moveTo>
                    <a:pt x="528" y="0"/>
                  </a:moveTo>
                  <a:cubicBezTo>
                    <a:pt x="482" y="0"/>
                    <a:pt x="426" y="14"/>
                    <a:pt x="380" y="28"/>
                  </a:cubicBezTo>
                  <a:cubicBezTo>
                    <a:pt x="320" y="42"/>
                    <a:pt x="278" y="74"/>
                    <a:pt x="218" y="102"/>
                  </a:cubicBezTo>
                  <a:cubicBezTo>
                    <a:pt x="204" y="116"/>
                    <a:pt x="176" y="130"/>
                    <a:pt x="162" y="162"/>
                  </a:cubicBezTo>
                  <a:cubicBezTo>
                    <a:pt x="144" y="162"/>
                    <a:pt x="144" y="176"/>
                    <a:pt x="130" y="176"/>
                  </a:cubicBezTo>
                  <a:lnTo>
                    <a:pt x="116" y="190"/>
                  </a:lnTo>
                  <a:cubicBezTo>
                    <a:pt x="102" y="218"/>
                    <a:pt x="74" y="232"/>
                    <a:pt x="56" y="250"/>
                  </a:cubicBezTo>
                  <a:cubicBezTo>
                    <a:pt x="56" y="264"/>
                    <a:pt x="42" y="278"/>
                    <a:pt x="42" y="278"/>
                  </a:cubicBezTo>
                  <a:cubicBezTo>
                    <a:pt x="28" y="292"/>
                    <a:pt x="28" y="306"/>
                    <a:pt x="14" y="320"/>
                  </a:cubicBezTo>
                  <a:lnTo>
                    <a:pt x="14" y="338"/>
                  </a:lnTo>
                  <a:cubicBezTo>
                    <a:pt x="14" y="338"/>
                    <a:pt x="0" y="338"/>
                    <a:pt x="0" y="352"/>
                  </a:cubicBezTo>
                  <a:lnTo>
                    <a:pt x="0" y="380"/>
                  </a:lnTo>
                  <a:cubicBezTo>
                    <a:pt x="14" y="468"/>
                    <a:pt x="56" y="556"/>
                    <a:pt x="88" y="630"/>
                  </a:cubicBezTo>
                  <a:cubicBezTo>
                    <a:pt x="102" y="690"/>
                    <a:pt x="130" y="760"/>
                    <a:pt x="162" y="820"/>
                  </a:cubicBezTo>
                  <a:cubicBezTo>
                    <a:pt x="218" y="953"/>
                    <a:pt x="306" y="1084"/>
                    <a:pt x="394" y="1231"/>
                  </a:cubicBezTo>
                  <a:cubicBezTo>
                    <a:pt x="570" y="1509"/>
                    <a:pt x="792" y="1773"/>
                    <a:pt x="1024" y="1991"/>
                  </a:cubicBezTo>
                  <a:cubicBezTo>
                    <a:pt x="1157" y="2125"/>
                    <a:pt x="1305" y="2241"/>
                    <a:pt x="1449" y="2329"/>
                  </a:cubicBezTo>
                  <a:cubicBezTo>
                    <a:pt x="1611" y="2431"/>
                    <a:pt x="1759" y="2505"/>
                    <a:pt x="1921" y="2536"/>
                  </a:cubicBezTo>
                  <a:lnTo>
                    <a:pt x="1921" y="2550"/>
                  </a:lnTo>
                  <a:lnTo>
                    <a:pt x="1963" y="2550"/>
                  </a:lnTo>
                  <a:cubicBezTo>
                    <a:pt x="2111" y="2505"/>
                    <a:pt x="2255" y="2417"/>
                    <a:pt x="2403" y="2287"/>
                  </a:cubicBezTo>
                  <a:cubicBezTo>
                    <a:pt x="2476" y="2241"/>
                    <a:pt x="2536" y="2185"/>
                    <a:pt x="2593" y="2111"/>
                  </a:cubicBezTo>
                  <a:cubicBezTo>
                    <a:pt x="2652" y="2037"/>
                    <a:pt x="2695" y="1963"/>
                    <a:pt x="2740" y="1903"/>
                  </a:cubicBezTo>
                  <a:cubicBezTo>
                    <a:pt x="2754" y="1875"/>
                    <a:pt x="2740" y="1847"/>
                    <a:pt x="2726" y="1833"/>
                  </a:cubicBezTo>
                  <a:lnTo>
                    <a:pt x="2712" y="1815"/>
                  </a:lnTo>
                  <a:cubicBezTo>
                    <a:pt x="2652" y="1699"/>
                    <a:pt x="2593" y="1569"/>
                    <a:pt x="2519" y="1464"/>
                  </a:cubicBezTo>
                  <a:cubicBezTo>
                    <a:pt x="2448" y="1333"/>
                    <a:pt x="2343" y="1217"/>
                    <a:pt x="2241" y="1084"/>
                  </a:cubicBezTo>
                  <a:cubicBezTo>
                    <a:pt x="2065" y="894"/>
                    <a:pt x="1847" y="718"/>
                    <a:pt x="1597" y="556"/>
                  </a:cubicBezTo>
                  <a:cubicBezTo>
                    <a:pt x="1597" y="542"/>
                    <a:pt x="1583" y="528"/>
                    <a:pt x="1583" y="528"/>
                  </a:cubicBezTo>
                  <a:cubicBezTo>
                    <a:pt x="1569" y="514"/>
                    <a:pt x="1551" y="514"/>
                    <a:pt x="1537" y="514"/>
                  </a:cubicBezTo>
                  <a:lnTo>
                    <a:pt x="1509" y="514"/>
                  </a:lnTo>
                  <a:lnTo>
                    <a:pt x="1495" y="496"/>
                  </a:lnTo>
                  <a:lnTo>
                    <a:pt x="1481" y="514"/>
                  </a:lnTo>
                  <a:cubicBezTo>
                    <a:pt x="1463" y="514"/>
                    <a:pt x="1449" y="514"/>
                    <a:pt x="1449" y="496"/>
                  </a:cubicBezTo>
                  <a:cubicBezTo>
                    <a:pt x="1407" y="496"/>
                    <a:pt x="1375" y="482"/>
                    <a:pt x="1333" y="468"/>
                  </a:cubicBezTo>
                  <a:cubicBezTo>
                    <a:pt x="1288" y="454"/>
                    <a:pt x="1231" y="408"/>
                    <a:pt x="1157" y="366"/>
                  </a:cubicBezTo>
                  <a:cubicBezTo>
                    <a:pt x="1112" y="338"/>
                    <a:pt x="1083" y="306"/>
                    <a:pt x="1041" y="264"/>
                  </a:cubicBezTo>
                  <a:cubicBezTo>
                    <a:pt x="1010" y="232"/>
                    <a:pt x="967" y="204"/>
                    <a:pt x="936" y="176"/>
                  </a:cubicBezTo>
                  <a:cubicBezTo>
                    <a:pt x="865" y="116"/>
                    <a:pt x="777" y="57"/>
                    <a:pt x="672" y="28"/>
                  </a:cubicBezTo>
                  <a:cubicBezTo>
                    <a:pt x="630" y="14"/>
                    <a:pt x="584" y="0"/>
                    <a:pt x="52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9" name="Google Shape;7661;p83">
              <a:extLst>
                <a:ext uri="{FF2B5EF4-FFF2-40B4-BE49-F238E27FC236}">
                  <a16:creationId xmlns:a16="http://schemas.microsoft.com/office/drawing/2014/main" id="{6A6ACB03-CE30-BFE0-A748-E2A9BA4951E4}"/>
                </a:ext>
              </a:extLst>
            </p:cNvPr>
            <p:cNvSpPr/>
            <p:nvPr/>
          </p:nvSpPr>
          <p:spPr>
            <a:xfrm>
              <a:off x="5459856" y="4120102"/>
              <a:ext cx="204429" cy="240655"/>
            </a:xfrm>
            <a:custGeom>
              <a:avLst/>
              <a:gdLst/>
              <a:ahLst/>
              <a:cxnLst/>
              <a:rect l="l" t="t" r="r" b="b"/>
              <a:pathLst>
                <a:path w="2167" h="2551" extrusionOk="0">
                  <a:moveTo>
                    <a:pt x="528" y="0"/>
                  </a:moveTo>
                  <a:cubicBezTo>
                    <a:pt x="482" y="0"/>
                    <a:pt x="426" y="14"/>
                    <a:pt x="380" y="28"/>
                  </a:cubicBezTo>
                  <a:cubicBezTo>
                    <a:pt x="320" y="42"/>
                    <a:pt x="278" y="74"/>
                    <a:pt x="218" y="102"/>
                  </a:cubicBezTo>
                  <a:cubicBezTo>
                    <a:pt x="190" y="116"/>
                    <a:pt x="176" y="130"/>
                    <a:pt x="162" y="162"/>
                  </a:cubicBezTo>
                  <a:lnTo>
                    <a:pt x="130" y="176"/>
                  </a:lnTo>
                  <a:lnTo>
                    <a:pt x="116" y="190"/>
                  </a:lnTo>
                  <a:cubicBezTo>
                    <a:pt x="88" y="218"/>
                    <a:pt x="74" y="232"/>
                    <a:pt x="56" y="250"/>
                  </a:cubicBezTo>
                  <a:cubicBezTo>
                    <a:pt x="56" y="264"/>
                    <a:pt x="42" y="278"/>
                    <a:pt x="42" y="278"/>
                  </a:cubicBezTo>
                  <a:cubicBezTo>
                    <a:pt x="28" y="292"/>
                    <a:pt x="28" y="306"/>
                    <a:pt x="14" y="320"/>
                  </a:cubicBezTo>
                  <a:lnTo>
                    <a:pt x="14" y="338"/>
                  </a:lnTo>
                  <a:lnTo>
                    <a:pt x="0" y="352"/>
                  </a:lnTo>
                  <a:lnTo>
                    <a:pt x="0" y="380"/>
                  </a:lnTo>
                  <a:cubicBezTo>
                    <a:pt x="14" y="468"/>
                    <a:pt x="42" y="556"/>
                    <a:pt x="74" y="630"/>
                  </a:cubicBezTo>
                  <a:cubicBezTo>
                    <a:pt x="102" y="690"/>
                    <a:pt x="130" y="760"/>
                    <a:pt x="162" y="820"/>
                  </a:cubicBezTo>
                  <a:cubicBezTo>
                    <a:pt x="218" y="953"/>
                    <a:pt x="292" y="1084"/>
                    <a:pt x="394" y="1231"/>
                  </a:cubicBezTo>
                  <a:cubicBezTo>
                    <a:pt x="570" y="1509"/>
                    <a:pt x="792" y="1773"/>
                    <a:pt x="1010" y="1991"/>
                  </a:cubicBezTo>
                  <a:cubicBezTo>
                    <a:pt x="1157" y="2125"/>
                    <a:pt x="1305" y="2241"/>
                    <a:pt x="1449" y="2343"/>
                  </a:cubicBezTo>
                  <a:cubicBezTo>
                    <a:pt x="1611" y="2431"/>
                    <a:pt x="1759" y="2505"/>
                    <a:pt x="1921" y="2550"/>
                  </a:cubicBezTo>
                  <a:lnTo>
                    <a:pt x="1963" y="2550"/>
                  </a:lnTo>
                  <a:cubicBezTo>
                    <a:pt x="2023" y="2536"/>
                    <a:pt x="2097" y="2505"/>
                    <a:pt x="2167" y="2463"/>
                  </a:cubicBezTo>
                  <a:cubicBezTo>
                    <a:pt x="2111" y="2448"/>
                    <a:pt x="2065" y="2417"/>
                    <a:pt x="2009" y="2403"/>
                  </a:cubicBezTo>
                  <a:cubicBezTo>
                    <a:pt x="1861" y="2329"/>
                    <a:pt x="1727" y="2255"/>
                    <a:pt x="1597" y="2167"/>
                  </a:cubicBezTo>
                  <a:cubicBezTo>
                    <a:pt x="1449" y="2079"/>
                    <a:pt x="1319" y="1963"/>
                    <a:pt x="1185" y="1861"/>
                  </a:cubicBezTo>
                  <a:cubicBezTo>
                    <a:pt x="1055" y="1745"/>
                    <a:pt x="936" y="1611"/>
                    <a:pt x="820" y="1481"/>
                  </a:cubicBezTo>
                  <a:cubicBezTo>
                    <a:pt x="602" y="1231"/>
                    <a:pt x="426" y="936"/>
                    <a:pt x="278" y="630"/>
                  </a:cubicBezTo>
                  <a:lnTo>
                    <a:pt x="278" y="616"/>
                  </a:lnTo>
                  <a:cubicBezTo>
                    <a:pt x="380" y="570"/>
                    <a:pt x="482" y="514"/>
                    <a:pt x="570" y="440"/>
                  </a:cubicBezTo>
                  <a:cubicBezTo>
                    <a:pt x="602" y="426"/>
                    <a:pt x="630" y="394"/>
                    <a:pt x="658" y="380"/>
                  </a:cubicBezTo>
                  <a:cubicBezTo>
                    <a:pt x="672" y="352"/>
                    <a:pt x="704" y="320"/>
                    <a:pt x="718" y="306"/>
                  </a:cubicBezTo>
                  <a:cubicBezTo>
                    <a:pt x="732" y="292"/>
                    <a:pt x="746" y="264"/>
                    <a:pt x="746" y="250"/>
                  </a:cubicBezTo>
                  <a:cubicBezTo>
                    <a:pt x="760" y="232"/>
                    <a:pt x="777" y="204"/>
                    <a:pt x="792" y="190"/>
                  </a:cubicBezTo>
                  <a:lnTo>
                    <a:pt x="777" y="190"/>
                  </a:lnTo>
                  <a:cubicBezTo>
                    <a:pt x="792" y="176"/>
                    <a:pt x="792" y="162"/>
                    <a:pt x="806" y="130"/>
                  </a:cubicBezTo>
                  <a:cubicBezTo>
                    <a:pt x="806" y="116"/>
                    <a:pt x="806" y="102"/>
                    <a:pt x="820" y="88"/>
                  </a:cubicBezTo>
                  <a:cubicBezTo>
                    <a:pt x="777" y="74"/>
                    <a:pt x="732" y="42"/>
                    <a:pt x="672" y="28"/>
                  </a:cubicBezTo>
                  <a:cubicBezTo>
                    <a:pt x="630" y="14"/>
                    <a:pt x="584" y="0"/>
                    <a:pt x="528"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0" name="Google Shape;7662;p83">
              <a:extLst>
                <a:ext uri="{FF2B5EF4-FFF2-40B4-BE49-F238E27FC236}">
                  <a16:creationId xmlns:a16="http://schemas.microsoft.com/office/drawing/2014/main" id="{1FBF4065-3F94-4E4B-59C6-C6E81BDAA814}"/>
                </a:ext>
              </a:extLst>
            </p:cNvPr>
            <p:cNvSpPr/>
            <p:nvPr/>
          </p:nvSpPr>
          <p:spPr>
            <a:xfrm>
              <a:off x="5537118" y="4143592"/>
              <a:ext cx="31980" cy="42169"/>
            </a:xfrm>
            <a:custGeom>
              <a:avLst/>
              <a:gdLst/>
              <a:ahLst/>
              <a:cxnLst/>
              <a:rect l="l" t="t" r="r" b="b"/>
              <a:pathLst>
                <a:path w="339" h="447" extrusionOk="0">
                  <a:moveTo>
                    <a:pt x="264" y="1"/>
                  </a:moveTo>
                  <a:lnTo>
                    <a:pt x="236" y="29"/>
                  </a:lnTo>
                  <a:cubicBezTo>
                    <a:pt x="236" y="57"/>
                    <a:pt x="222" y="103"/>
                    <a:pt x="205" y="131"/>
                  </a:cubicBezTo>
                  <a:cubicBezTo>
                    <a:pt x="191" y="177"/>
                    <a:pt x="148" y="219"/>
                    <a:pt x="117" y="265"/>
                  </a:cubicBezTo>
                  <a:lnTo>
                    <a:pt x="29" y="353"/>
                  </a:lnTo>
                  <a:cubicBezTo>
                    <a:pt x="15" y="381"/>
                    <a:pt x="1" y="409"/>
                    <a:pt x="29" y="423"/>
                  </a:cubicBezTo>
                  <a:cubicBezTo>
                    <a:pt x="38" y="439"/>
                    <a:pt x="49" y="447"/>
                    <a:pt x="60" y="447"/>
                  </a:cubicBezTo>
                  <a:cubicBezTo>
                    <a:pt x="71" y="447"/>
                    <a:pt x="82" y="439"/>
                    <a:pt x="89" y="423"/>
                  </a:cubicBezTo>
                  <a:cubicBezTo>
                    <a:pt x="205" y="321"/>
                    <a:pt x="310" y="205"/>
                    <a:pt x="338" y="57"/>
                  </a:cubicBezTo>
                  <a:lnTo>
                    <a:pt x="338" y="29"/>
                  </a:lnTo>
                  <a:lnTo>
                    <a:pt x="310" y="1"/>
                  </a:ln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1" name="Google Shape;7663;p83">
              <a:extLst>
                <a:ext uri="{FF2B5EF4-FFF2-40B4-BE49-F238E27FC236}">
                  <a16:creationId xmlns:a16="http://schemas.microsoft.com/office/drawing/2014/main" id="{EDB7F39F-8480-1CD7-9A87-F744E3276BC9}"/>
                </a:ext>
              </a:extLst>
            </p:cNvPr>
            <p:cNvSpPr/>
            <p:nvPr/>
          </p:nvSpPr>
          <p:spPr>
            <a:xfrm>
              <a:off x="5556363" y="4157270"/>
              <a:ext cx="30660" cy="43961"/>
            </a:xfrm>
            <a:custGeom>
              <a:avLst/>
              <a:gdLst/>
              <a:ahLst/>
              <a:cxnLst/>
              <a:rect l="l" t="t" r="r" b="b"/>
              <a:pathLst>
                <a:path w="325" h="466" extrusionOk="0">
                  <a:moveTo>
                    <a:pt x="282" y="0"/>
                  </a:moveTo>
                  <a:cubicBezTo>
                    <a:pt x="250" y="0"/>
                    <a:pt x="236" y="14"/>
                    <a:pt x="222" y="46"/>
                  </a:cubicBezTo>
                  <a:cubicBezTo>
                    <a:pt x="222" y="74"/>
                    <a:pt x="208" y="102"/>
                    <a:pt x="194" y="148"/>
                  </a:cubicBezTo>
                  <a:cubicBezTo>
                    <a:pt x="162" y="222"/>
                    <a:pt x="120" y="278"/>
                    <a:pt x="60" y="338"/>
                  </a:cubicBezTo>
                  <a:cubicBezTo>
                    <a:pt x="46" y="352"/>
                    <a:pt x="46" y="366"/>
                    <a:pt x="32" y="384"/>
                  </a:cubicBezTo>
                  <a:cubicBezTo>
                    <a:pt x="18" y="384"/>
                    <a:pt x="18" y="398"/>
                    <a:pt x="18" y="412"/>
                  </a:cubicBezTo>
                  <a:cubicBezTo>
                    <a:pt x="1" y="426"/>
                    <a:pt x="18" y="440"/>
                    <a:pt x="18" y="440"/>
                  </a:cubicBezTo>
                  <a:cubicBezTo>
                    <a:pt x="34" y="458"/>
                    <a:pt x="51" y="466"/>
                    <a:pt x="64" y="466"/>
                  </a:cubicBezTo>
                  <a:cubicBezTo>
                    <a:pt x="74" y="466"/>
                    <a:pt x="83" y="461"/>
                    <a:pt x="89" y="454"/>
                  </a:cubicBezTo>
                  <a:cubicBezTo>
                    <a:pt x="148" y="398"/>
                    <a:pt x="194" y="338"/>
                    <a:pt x="222" y="278"/>
                  </a:cubicBezTo>
                  <a:cubicBezTo>
                    <a:pt x="265" y="208"/>
                    <a:pt x="310" y="148"/>
                    <a:pt x="324" y="74"/>
                  </a:cubicBezTo>
                  <a:cubicBezTo>
                    <a:pt x="324" y="46"/>
                    <a:pt x="324" y="14"/>
                    <a:pt x="296"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2" name="Google Shape;7664;p83">
              <a:extLst>
                <a:ext uri="{FF2B5EF4-FFF2-40B4-BE49-F238E27FC236}">
                  <a16:creationId xmlns:a16="http://schemas.microsoft.com/office/drawing/2014/main" id="{13DE9F43-1179-66AF-3510-1BD8EEDA7AF7}"/>
                </a:ext>
              </a:extLst>
            </p:cNvPr>
            <p:cNvSpPr/>
            <p:nvPr/>
          </p:nvSpPr>
          <p:spPr>
            <a:xfrm>
              <a:off x="5591268" y="3654168"/>
              <a:ext cx="631873" cy="651212"/>
            </a:xfrm>
            <a:custGeom>
              <a:avLst/>
              <a:gdLst/>
              <a:ahLst/>
              <a:cxnLst/>
              <a:rect l="l" t="t" r="r" b="b"/>
              <a:pathLst>
                <a:path w="6698" h="6903" extrusionOk="0">
                  <a:moveTo>
                    <a:pt x="4527" y="1"/>
                  </a:moveTo>
                  <a:cubicBezTo>
                    <a:pt x="4365" y="1"/>
                    <a:pt x="4203" y="29"/>
                    <a:pt x="4028" y="89"/>
                  </a:cubicBezTo>
                  <a:cubicBezTo>
                    <a:pt x="3897" y="131"/>
                    <a:pt x="3781" y="177"/>
                    <a:pt x="3634" y="264"/>
                  </a:cubicBezTo>
                  <a:lnTo>
                    <a:pt x="3634" y="247"/>
                  </a:lnTo>
                  <a:lnTo>
                    <a:pt x="3648" y="247"/>
                  </a:lnTo>
                  <a:cubicBezTo>
                    <a:pt x="3648" y="219"/>
                    <a:pt x="3634" y="191"/>
                    <a:pt x="3620" y="191"/>
                  </a:cubicBezTo>
                  <a:cubicBezTo>
                    <a:pt x="3605" y="177"/>
                    <a:pt x="3605" y="177"/>
                    <a:pt x="3588" y="177"/>
                  </a:cubicBezTo>
                  <a:cubicBezTo>
                    <a:pt x="3574" y="177"/>
                    <a:pt x="3560" y="191"/>
                    <a:pt x="3546" y="205"/>
                  </a:cubicBezTo>
                  <a:cubicBezTo>
                    <a:pt x="3532" y="247"/>
                    <a:pt x="3518" y="293"/>
                    <a:pt x="3500" y="335"/>
                  </a:cubicBezTo>
                  <a:cubicBezTo>
                    <a:pt x="3472" y="352"/>
                    <a:pt x="3472" y="366"/>
                    <a:pt x="3472" y="381"/>
                  </a:cubicBezTo>
                  <a:cubicBezTo>
                    <a:pt x="3254" y="922"/>
                    <a:pt x="2990" y="1450"/>
                    <a:pt x="2652" y="2023"/>
                  </a:cubicBezTo>
                  <a:lnTo>
                    <a:pt x="2652" y="2037"/>
                  </a:lnTo>
                  <a:cubicBezTo>
                    <a:pt x="2255" y="2681"/>
                    <a:pt x="1815" y="3342"/>
                    <a:pt x="1319" y="3958"/>
                  </a:cubicBezTo>
                  <a:cubicBezTo>
                    <a:pt x="908" y="4468"/>
                    <a:pt x="468" y="4953"/>
                    <a:pt x="42" y="5379"/>
                  </a:cubicBezTo>
                  <a:cubicBezTo>
                    <a:pt x="28" y="5393"/>
                    <a:pt x="14" y="5393"/>
                    <a:pt x="14" y="5407"/>
                  </a:cubicBezTo>
                  <a:cubicBezTo>
                    <a:pt x="14" y="5421"/>
                    <a:pt x="0" y="5435"/>
                    <a:pt x="14" y="5453"/>
                  </a:cubicBezTo>
                  <a:cubicBezTo>
                    <a:pt x="130" y="5759"/>
                    <a:pt x="292" y="6051"/>
                    <a:pt x="510" y="6301"/>
                  </a:cubicBezTo>
                  <a:cubicBezTo>
                    <a:pt x="732" y="6550"/>
                    <a:pt x="995" y="6740"/>
                    <a:pt x="1302" y="6888"/>
                  </a:cubicBezTo>
                  <a:cubicBezTo>
                    <a:pt x="1302" y="6888"/>
                    <a:pt x="1319" y="6902"/>
                    <a:pt x="1333" y="6902"/>
                  </a:cubicBezTo>
                  <a:cubicBezTo>
                    <a:pt x="1347" y="6902"/>
                    <a:pt x="1361" y="6902"/>
                    <a:pt x="1361" y="6888"/>
                  </a:cubicBezTo>
                  <a:cubicBezTo>
                    <a:pt x="1523" y="6786"/>
                    <a:pt x="1685" y="6666"/>
                    <a:pt x="1861" y="6508"/>
                  </a:cubicBezTo>
                  <a:cubicBezTo>
                    <a:pt x="2005" y="6388"/>
                    <a:pt x="2167" y="6258"/>
                    <a:pt x="2329" y="6111"/>
                  </a:cubicBezTo>
                  <a:cubicBezTo>
                    <a:pt x="2638" y="5847"/>
                    <a:pt x="2930" y="5569"/>
                    <a:pt x="3254" y="5245"/>
                  </a:cubicBezTo>
                  <a:cubicBezTo>
                    <a:pt x="3532" y="4967"/>
                    <a:pt x="3824" y="4675"/>
                    <a:pt x="4133" y="4352"/>
                  </a:cubicBezTo>
                  <a:cubicBezTo>
                    <a:pt x="4365" y="4088"/>
                    <a:pt x="4629" y="3824"/>
                    <a:pt x="4865" y="3546"/>
                  </a:cubicBezTo>
                  <a:cubicBezTo>
                    <a:pt x="5115" y="3268"/>
                    <a:pt x="5333" y="3019"/>
                    <a:pt x="5523" y="2769"/>
                  </a:cubicBezTo>
                  <a:cubicBezTo>
                    <a:pt x="5540" y="2769"/>
                    <a:pt x="5554" y="2769"/>
                    <a:pt x="5554" y="2755"/>
                  </a:cubicBezTo>
                  <a:cubicBezTo>
                    <a:pt x="5596" y="2709"/>
                    <a:pt x="5656" y="2639"/>
                    <a:pt x="5684" y="2579"/>
                  </a:cubicBezTo>
                  <a:cubicBezTo>
                    <a:pt x="5920" y="2287"/>
                    <a:pt x="6096" y="2006"/>
                    <a:pt x="6272" y="1742"/>
                  </a:cubicBezTo>
                  <a:cubicBezTo>
                    <a:pt x="6434" y="1464"/>
                    <a:pt x="6578" y="1200"/>
                    <a:pt x="6683" y="936"/>
                  </a:cubicBezTo>
                  <a:cubicBezTo>
                    <a:pt x="6697" y="922"/>
                    <a:pt x="6683" y="894"/>
                    <a:pt x="6652" y="880"/>
                  </a:cubicBezTo>
                  <a:lnTo>
                    <a:pt x="6638" y="880"/>
                  </a:lnTo>
                  <a:cubicBezTo>
                    <a:pt x="6624" y="880"/>
                    <a:pt x="6595" y="880"/>
                    <a:pt x="6595" y="908"/>
                  </a:cubicBezTo>
                  <a:cubicBezTo>
                    <a:pt x="6490" y="1126"/>
                    <a:pt x="6388" y="1362"/>
                    <a:pt x="6244" y="1598"/>
                  </a:cubicBezTo>
                  <a:cubicBezTo>
                    <a:pt x="6138" y="1773"/>
                    <a:pt x="6022" y="1949"/>
                    <a:pt x="5892" y="2139"/>
                  </a:cubicBezTo>
                  <a:cubicBezTo>
                    <a:pt x="5920" y="2037"/>
                    <a:pt x="5948" y="1918"/>
                    <a:pt x="5962" y="1802"/>
                  </a:cubicBezTo>
                  <a:cubicBezTo>
                    <a:pt x="6008" y="1478"/>
                    <a:pt x="5948" y="1144"/>
                    <a:pt x="5786" y="848"/>
                  </a:cubicBezTo>
                  <a:cubicBezTo>
                    <a:pt x="5758" y="774"/>
                    <a:pt x="5716" y="718"/>
                    <a:pt x="5670" y="644"/>
                  </a:cubicBezTo>
                  <a:cubicBezTo>
                    <a:pt x="5628" y="585"/>
                    <a:pt x="5568" y="528"/>
                    <a:pt x="5508" y="454"/>
                  </a:cubicBezTo>
                  <a:cubicBezTo>
                    <a:pt x="5406" y="335"/>
                    <a:pt x="5276" y="233"/>
                    <a:pt x="5129" y="159"/>
                  </a:cubicBezTo>
                  <a:cubicBezTo>
                    <a:pt x="5041" y="103"/>
                    <a:pt x="4953" y="71"/>
                    <a:pt x="4851" y="43"/>
                  </a:cubicBezTo>
                  <a:cubicBezTo>
                    <a:pt x="4777" y="15"/>
                    <a:pt x="4689" y="1"/>
                    <a:pt x="4573"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3" name="Google Shape;7665;p83">
              <a:extLst>
                <a:ext uri="{FF2B5EF4-FFF2-40B4-BE49-F238E27FC236}">
                  <a16:creationId xmlns:a16="http://schemas.microsoft.com/office/drawing/2014/main" id="{693DFF35-1559-6C61-2C89-815A275BC220}"/>
                </a:ext>
              </a:extLst>
            </p:cNvPr>
            <p:cNvSpPr/>
            <p:nvPr/>
          </p:nvSpPr>
          <p:spPr>
            <a:xfrm>
              <a:off x="5661550" y="3713601"/>
              <a:ext cx="457726" cy="545742"/>
            </a:xfrm>
            <a:custGeom>
              <a:avLst/>
              <a:gdLst/>
              <a:ahLst/>
              <a:cxnLst/>
              <a:rect l="l" t="t" r="r" b="b"/>
              <a:pathLst>
                <a:path w="4852" h="5785" extrusionOk="0">
                  <a:moveTo>
                    <a:pt x="4795" y="0"/>
                  </a:moveTo>
                  <a:cubicBezTo>
                    <a:pt x="4778" y="0"/>
                    <a:pt x="4763" y="0"/>
                    <a:pt x="4763" y="14"/>
                  </a:cubicBezTo>
                  <a:cubicBezTo>
                    <a:pt x="4338" y="672"/>
                    <a:pt x="3884" y="1333"/>
                    <a:pt x="3416" y="1963"/>
                  </a:cubicBezTo>
                  <a:cubicBezTo>
                    <a:pt x="2948" y="2593"/>
                    <a:pt x="2449" y="3208"/>
                    <a:pt x="1921" y="3796"/>
                  </a:cubicBezTo>
                  <a:cubicBezTo>
                    <a:pt x="1788" y="3957"/>
                    <a:pt x="1657" y="4088"/>
                    <a:pt x="1524" y="4235"/>
                  </a:cubicBezTo>
                  <a:cubicBezTo>
                    <a:pt x="1453" y="4309"/>
                    <a:pt x="1380" y="4383"/>
                    <a:pt x="1320" y="4453"/>
                  </a:cubicBezTo>
                  <a:cubicBezTo>
                    <a:pt x="1292" y="4485"/>
                    <a:pt x="1246" y="4527"/>
                    <a:pt x="1218" y="4559"/>
                  </a:cubicBezTo>
                  <a:lnTo>
                    <a:pt x="1190" y="4587"/>
                  </a:lnTo>
                  <a:lnTo>
                    <a:pt x="1172" y="4601"/>
                  </a:lnTo>
                  <a:cubicBezTo>
                    <a:pt x="1172" y="4601"/>
                    <a:pt x="1172" y="4615"/>
                    <a:pt x="1158" y="4615"/>
                  </a:cubicBezTo>
                  <a:cubicBezTo>
                    <a:pt x="1144" y="4629"/>
                    <a:pt x="1130" y="4661"/>
                    <a:pt x="1102" y="4675"/>
                  </a:cubicBezTo>
                  <a:cubicBezTo>
                    <a:pt x="1042" y="4749"/>
                    <a:pt x="968" y="4823"/>
                    <a:pt x="894" y="4879"/>
                  </a:cubicBezTo>
                  <a:cubicBezTo>
                    <a:pt x="764" y="5027"/>
                    <a:pt x="616" y="5157"/>
                    <a:pt x="469" y="5291"/>
                  </a:cubicBezTo>
                  <a:cubicBezTo>
                    <a:pt x="398" y="5365"/>
                    <a:pt x="324" y="5421"/>
                    <a:pt x="250" y="5495"/>
                  </a:cubicBezTo>
                  <a:cubicBezTo>
                    <a:pt x="222" y="5526"/>
                    <a:pt x="191" y="5554"/>
                    <a:pt x="148" y="5583"/>
                  </a:cubicBezTo>
                  <a:cubicBezTo>
                    <a:pt x="103" y="5628"/>
                    <a:pt x="61" y="5656"/>
                    <a:pt x="15" y="5685"/>
                  </a:cubicBezTo>
                  <a:cubicBezTo>
                    <a:pt x="1" y="5716"/>
                    <a:pt x="1" y="5744"/>
                    <a:pt x="15" y="5758"/>
                  </a:cubicBezTo>
                  <a:cubicBezTo>
                    <a:pt x="23" y="5777"/>
                    <a:pt x="37" y="5784"/>
                    <a:pt x="52" y="5784"/>
                  </a:cubicBezTo>
                  <a:cubicBezTo>
                    <a:pt x="64" y="5784"/>
                    <a:pt x="77" y="5780"/>
                    <a:pt x="89" y="5773"/>
                  </a:cubicBezTo>
                  <a:cubicBezTo>
                    <a:pt x="117" y="5744"/>
                    <a:pt x="163" y="5702"/>
                    <a:pt x="205" y="5671"/>
                  </a:cubicBezTo>
                  <a:cubicBezTo>
                    <a:pt x="236" y="5642"/>
                    <a:pt x="279" y="5597"/>
                    <a:pt x="324" y="5569"/>
                  </a:cubicBezTo>
                  <a:cubicBezTo>
                    <a:pt x="398" y="5509"/>
                    <a:pt x="455" y="5438"/>
                    <a:pt x="528" y="5365"/>
                  </a:cubicBezTo>
                  <a:cubicBezTo>
                    <a:pt x="676" y="5231"/>
                    <a:pt x="820" y="5101"/>
                    <a:pt x="954" y="4967"/>
                  </a:cubicBezTo>
                  <a:cubicBezTo>
                    <a:pt x="1056" y="4865"/>
                    <a:pt x="1158" y="4763"/>
                    <a:pt x="1246" y="4661"/>
                  </a:cubicBezTo>
                  <a:lnTo>
                    <a:pt x="1260" y="4661"/>
                  </a:lnTo>
                  <a:cubicBezTo>
                    <a:pt x="1436" y="4485"/>
                    <a:pt x="1598" y="4295"/>
                    <a:pt x="1774" y="4102"/>
                  </a:cubicBezTo>
                  <a:cubicBezTo>
                    <a:pt x="2315" y="3518"/>
                    <a:pt x="2815" y="2916"/>
                    <a:pt x="3300" y="2287"/>
                  </a:cubicBezTo>
                  <a:cubicBezTo>
                    <a:pt x="3782" y="1657"/>
                    <a:pt x="4236" y="1010"/>
                    <a:pt x="4661" y="352"/>
                  </a:cubicBezTo>
                  <a:cubicBezTo>
                    <a:pt x="4721" y="264"/>
                    <a:pt x="4778" y="162"/>
                    <a:pt x="4837" y="74"/>
                  </a:cubicBezTo>
                  <a:cubicBezTo>
                    <a:pt x="4837" y="57"/>
                    <a:pt x="4851" y="42"/>
                    <a:pt x="4851" y="28"/>
                  </a:cubicBezTo>
                  <a:cubicBezTo>
                    <a:pt x="4837" y="28"/>
                    <a:pt x="4837" y="14"/>
                    <a:pt x="4823"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4" name="Google Shape;7666;p83">
              <a:extLst>
                <a:ext uri="{FF2B5EF4-FFF2-40B4-BE49-F238E27FC236}">
                  <a16:creationId xmlns:a16="http://schemas.microsoft.com/office/drawing/2014/main" id="{E1A675EA-7AE6-CEE9-EBEB-CDAAEEFA4891}"/>
                </a:ext>
              </a:extLst>
            </p:cNvPr>
            <p:cNvSpPr/>
            <p:nvPr/>
          </p:nvSpPr>
          <p:spPr>
            <a:xfrm>
              <a:off x="6499456" y="4148403"/>
              <a:ext cx="183958" cy="293956"/>
            </a:xfrm>
            <a:custGeom>
              <a:avLst/>
              <a:gdLst/>
              <a:ahLst/>
              <a:cxnLst/>
              <a:rect l="l" t="t" r="r" b="b"/>
              <a:pathLst>
                <a:path w="1950" h="3116" extrusionOk="0">
                  <a:moveTo>
                    <a:pt x="1019" y="1"/>
                  </a:moveTo>
                  <a:cubicBezTo>
                    <a:pt x="999" y="1"/>
                    <a:pt x="982" y="15"/>
                    <a:pt x="982" y="38"/>
                  </a:cubicBezTo>
                  <a:lnTo>
                    <a:pt x="982" y="52"/>
                  </a:lnTo>
                  <a:cubicBezTo>
                    <a:pt x="880" y="154"/>
                    <a:pt x="792" y="256"/>
                    <a:pt x="704" y="358"/>
                  </a:cubicBezTo>
                  <a:cubicBezTo>
                    <a:pt x="616" y="478"/>
                    <a:pt x="528" y="608"/>
                    <a:pt x="454" y="756"/>
                  </a:cubicBezTo>
                  <a:cubicBezTo>
                    <a:pt x="338" y="988"/>
                    <a:pt x="250" y="1251"/>
                    <a:pt x="190" y="1547"/>
                  </a:cubicBezTo>
                  <a:cubicBezTo>
                    <a:pt x="176" y="1547"/>
                    <a:pt x="162" y="1561"/>
                    <a:pt x="162" y="1575"/>
                  </a:cubicBezTo>
                  <a:cubicBezTo>
                    <a:pt x="148" y="1575"/>
                    <a:pt x="148" y="1589"/>
                    <a:pt x="148" y="1603"/>
                  </a:cubicBezTo>
                  <a:cubicBezTo>
                    <a:pt x="162" y="1621"/>
                    <a:pt x="162" y="1635"/>
                    <a:pt x="162" y="1635"/>
                  </a:cubicBezTo>
                  <a:lnTo>
                    <a:pt x="176" y="1649"/>
                  </a:lnTo>
                  <a:lnTo>
                    <a:pt x="176" y="1663"/>
                  </a:lnTo>
                  <a:cubicBezTo>
                    <a:pt x="176" y="1677"/>
                    <a:pt x="190" y="1691"/>
                    <a:pt x="190" y="1691"/>
                  </a:cubicBezTo>
                  <a:cubicBezTo>
                    <a:pt x="190" y="1737"/>
                    <a:pt x="204" y="1765"/>
                    <a:pt x="190" y="1811"/>
                  </a:cubicBezTo>
                  <a:cubicBezTo>
                    <a:pt x="190" y="1867"/>
                    <a:pt x="176" y="1941"/>
                    <a:pt x="162" y="2015"/>
                  </a:cubicBezTo>
                  <a:cubicBezTo>
                    <a:pt x="148" y="2061"/>
                    <a:pt x="117" y="2117"/>
                    <a:pt x="102" y="2163"/>
                  </a:cubicBezTo>
                  <a:cubicBezTo>
                    <a:pt x="88" y="2205"/>
                    <a:pt x="74" y="2250"/>
                    <a:pt x="60" y="2293"/>
                  </a:cubicBezTo>
                  <a:cubicBezTo>
                    <a:pt x="29" y="2381"/>
                    <a:pt x="0" y="2483"/>
                    <a:pt x="15" y="2588"/>
                  </a:cubicBezTo>
                  <a:cubicBezTo>
                    <a:pt x="15" y="2630"/>
                    <a:pt x="15" y="2690"/>
                    <a:pt x="46" y="2732"/>
                  </a:cubicBezTo>
                  <a:cubicBezTo>
                    <a:pt x="60" y="2778"/>
                    <a:pt x="88" y="2820"/>
                    <a:pt x="117" y="2866"/>
                  </a:cubicBezTo>
                  <a:cubicBezTo>
                    <a:pt x="148" y="2908"/>
                    <a:pt x="190" y="2954"/>
                    <a:pt x="236" y="2982"/>
                  </a:cubicBezTo>
                  <a:cubicBezTo>
                    <a:pt x="264" y="2996"/>
                    <a:pt x="292" y="3010"/>
                    <a:pt x="310" y="3028"/>
                  </a:cubicBezTo>
                  <a:cubicBezTo>
                    <a:pt x="324" y="3042"/>
                    <a:pt x="324" y="3042"/>
                    <a:pt x="338" y="3042"/>
                  </a:cubicBezTo>
                  <a:lnTo>
                    <a:pt x="352" y="3056"/>
                  </a:lnTo>
                  <a:lnTo>
                    <a:pt x="366" y="3056"/>
                  </a:lnTo>
                  <a:cubicBezTo>
                    <a:pt x="380" y="3070"/>
                    <a:pt x="412" y="3070"/>
                    <a:pt x="440" y="3084"/>
                  </a:cubicBezTo>
                  <a:cubicBezTo>
                    <a:pt x="440" y="3084"/>
                    <a:pt x="454" y="3084"/>
                    <a:pt x="468" y="3098"/>
                  </a:cubicBezTo>
                  <a:lnTo>
                    <a:pt x="528" y="3098"/>
                  </a:lnTo>
                  <a:cubicBezTo>
                    <a:pt x="528" y="3098"/>
                    <a:pt x="542" y="3098"/>
                    <a:pt x="542" y="3116"/>
                  </a:cubicBezTo>
                  <a:cubicBezTo>
                    <a:pt x="556" y="3116"/>
                    <a:pt x="574" y="3098"/>
                    <a:pt x="574" y="3098"/>
                  </a:cubicBezTo>
                  <a:cubicBezTo>
                    <a:pt x="662" y="3056"/>
                    <a:pt x="718" y="2982"/>
                    <a:pt x="792" y="2940"/>
                  </a:cubicBezTo>
                  <a:cubicBezTo>
                    <a:pt x="838" y="2894"/>
                    <a:pt x="880" y="2834"/>
                    <a:pt x="940" y="2792"/>
                  </a:cubicBezTo>
                  <a:cubicBezTo>
                    <a:pt x="1042" y="2690"/>
                    <a:pt x="1130" y="2571"/>
                    <a:pt x="1232" y="2440"/>
                  </a:cubicBezTo>
                  <a:cubicBezTo>
                    <a:pt x="1436" y="2163"/>
                    <a:pt x="1612" y="1867"/>
                    <a:pt x="1731" y="1575"/>
                  </a:cubicBezTo>
                  <a:cubicBezTo>
                    <a:pt x="1805" y="1399"/>
                    <a:pt x="1861" y="1223"/>
                    <a:pt x="1907" y="1047"/>
                  </a:cubicBezTo>
                  <a:cubicBezTo>
                    <a:pt x="1935" y="872"/>
                    <a:pt x="1949" y="710"/>
                    <a:pt x="1935" y="548"/>
                  </a:cubicBezTo>
                  <a:cubicBezTo>
                    <a:pt x="1935" y="534"/>
                    <a:pt x="1935" y="520"/>
                    <a:pt x="1921" y="506"/>
                  </a:cubicBezTo>
                  <a:cubicBezTo>
                    <a:pt x="1819" y="372"/>
                    <a:pt x="1685" y="270"/>
                    <a:pt x="1524" y="168"/>
                  </a:cubicBezTo>
                  <a:cubicBezTo>
                    <a:pt x="1453" y="126"/>
                    <a:pt x="1379" y="94"/>
                    <a:pt x="1291" y="66"/>
                  </a:cubicBezTo>
                  <a:cubicBezTo>
                    <a:pt x="1203" y="38"/>
                    <a:pt x="1130" y="6"/>
                    <a:pt x="1042" y="6"/>
                  </a:cubicBezTo>
                  <a:cubicBezTo>
                    <a:pt x="1034" y="3"/>
                    <a:pt x="1027" y="1"/>
                    <a:pt x="1019"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5" name="Google Shape;7667;p83">
              <a:extLst>
                <a:ext uri="{FF2B5EF4-FFF2-40B4-BE49-F238E27FC236}">
                  <a16:creationId xmlns:a16="http://schemas.microsoft.com/office/drawing/2014/main" id="{41D86B81-9151-6A3A-7C81-CE6C531E5920}"/>
                </a:ext>
              </a:extLst>
            </p:cNvPr>
            <p:cNvSpPr/>
            <p:nvPr/>
          </p:nvSpPr>
          <p:spPr>
            <a:xfrm>
              <a:off x="6499456" y="4180761"/>
              <a:ext cx="183958" cy="261598"/>
            </a:xfrm>
            <a:custGeom>
              <a:avLst/>
              <a:gdLst/>
              <a:ahLst/>
              <a:cxnLst/>
              <a:rect l="l" t="t" r="r" b="b"/>
              <a:pathLst>
                <a:path w="1950" h="2773" extrusionOk="0">
                  <a:moveTo>
                    <a:pt x="1773" y="1"/>
                  </a:moveTo>
                  <a:cubicBezTo>
                    <a:pt x="1773" y="61"/>
                    <a:pt x="1773" y="103"/>
                    <a:pt x="1759" y="163"/>
                  </a:cubicBezTo>
                  <a:cubicBezTo>
                    <a:pt x="1759" y="325"/>
                    <a:pt x="1731" y="486"/>
                    <a:pt x="1699" y="631"/>
                  </a:cubicBezTo>
                  <a:cubicBezTo>
                    <a:pt x="1657" y="806"/>
                    <a:pt x="1612" y="968"/>
                    <a:pt x="1541" y="1130"/>
                  </a:cubicBezTo>
                  <a:cubicBezTo>
                    <a:pt x="1481" y="1292"/>
                    <a:pt x="1407" y="1454"/>
                    <a:pt x="1320" y="1598"/>
                  </a:cubicBezTo>
                  <a:cubicBezTo>
                    <a:pt x="1158" y="1893"/>
                    <a:pt x="954" y="2171"/>
                    <a:pt x="718" y="2403"/>
                  </a:cubicBezTo>
                  <a:cubicBezTo>
                    <a:pt x="718" y="2412"/>
                    <a:pt x="715" y="2417"/>
                    <a:pt x="711" y="2417"/>
                  </a:cubicBezTo>
                  <a:cubicBezTo>
                    <a:pt x="708" y="2417"/>
                    <a:pt x="704" y="2412"/>
                    <a:pt x="704" y="2403"/>
                  </a:cubicBezTo>
                  <a:lnTo>
                    <a:pt x="690" y="2403"/>
                  </a:lnTo>
                  <a:cubicBezTo>
                    <a:pt x="616" y="2333"/>
                    <a:pt x="528" y="2259"/>
                    <a:pt x="440" y="2199"/>
                  </a:cubicBezTo>
                  <a:cubicBezTo>
                    <a:pt x="412" y="2171"/>
                    <a:pt x="366" y="2157"/>
                    <a:pt x="338" y="2140"/>
                  </a:cubicBezTo>
                  <a:cubicBezTo>
                    <a:pt x="310" y="2126"/>
                    <a:pt x="278" y="2126"/>
                    <a:pt x="250" y="2111"/>
                  </a:cubicBezTo>
                  <a:cubicBezTo>
                    <a:pt x="236" y="2097"/>
                    <a:pt x="204" y="2097"/>
                    <a:pt x="190" y="2097"/>
                  </a:cubicBezTo>
                  <a:cubicBezTo>
                    <a:pt x="176" y="2097"/>
                    <a:pt x="148" y="2083"/>
                    <a:pt x="134" y="2083"/>
                  </a:cubicBezTo>
                  <a:lnTo>
                    <a:pt x="74" y="2083"/>
                  </a:lnTo>
                  <a:cubicBezTo>
                    <a:pt x="60" y="2083"/>
                    <a:pt x="46" y="2097"/>
                    <a:pt x="15" y="2097"/>
                  </a:cubicBezTo>
                  <a:cubicBezTo>
                    <a:pt x="15" y="2140"/>
                    <a:pt x="0" y="2199"/>
                    <a:pt x="15" y="2245"/>
                  </a:cubicBezTo>
                  <a:cubicBezTo>
                    <a:pt x="15" y="2301"/>
                    <a:pt x="15" y="2347"/>
                    <a:pt x="29" y="2389"/>
                  </a:cubicBezTo>
                  <a:cubicBezTo>
                    <a:pt x="60" y="2435"/>
                    <a:pt x="74" y="2477"/>
                    <a:pt x="117" y="2523"/>
                  </a:cubicBezTo>
                  <a:cubicBezTo>
                    <a:pt x="148" y="2565"/>
                    <a:pt x="190" y="2611"/>
                    <a:pt x="236" y="2653"/>
                  </a:cubicBezTo>
                  <a:cubicBezTo>
                    <a:pt x="264" y="2653"/>
                    <a:pt x="292" y="2667"/>
                    <a:pt x="310" y="2685"/>
                  </a:cubicBezTo>
                  <a:lnTo>
                    <a:pt x="338" y="2699"/>
                  </a:lnTo>
                  <a:lnTo>
                    <a:pt x="352" y="2713"/>
                  </a:lnTo>
                  <a:cubicBezTo>
                    <a:pt x="398" y="2727"/>
                    <a:pt x="412" y="2727"/>
                    <a:pt x="440" y="2741"/>
                  </a:cubicBezTo>
                  <a:cubicBezTo>
                    <a:pt x="440" y="2741"/>
                    <a:pt x="454" y="2741"/>
                    <a:pt x="468" y="2755"/>
                  </a:cubicBezTo>
                  <a:lnTo>
                    <a:pt x="528" y="2755"/>
                  </a:lnTo>
                  <a:lnTo>
                    <a:pt x="542" y="2773"/>
                  </a:lnTo>
                  <a:cubicBezTo>
                    <a:pt x="556" y="2773"/>
                    <a:pt x="574" y="2755"/>
                    <a:pt x="574" y="2755"/>
                  </a:cubicBezTo>
                  <a:cubicBezTo>
                    <a:pt x="662" y="2713"/>
                    <a:pt x="718" y="2639"/>
                    <a:pt x="792" y="2597"/>
                  </a:cubicBezTo>
                  <a:lnTo>
                    <a:pt x="940" y="2449"/>
                  </a:lnTo>
                  <a:cubicBezTo>
                    <a:pt x="1042" y="2347"/>
                    <a:pt x="1130" y="2228"/>
                    <a:pt x="1232" y="2097"/>
                  </a:cubicBezTo>
                  <a:cubicBezTo>
                    <a:pt x="1436" y="1820"/>
                    <a:pt x="1612" y="1524"/>
                    <a:pt x="1731" y="1232"/>
                  </a:cubicBezTo>
                  <a:cubicBezTo>
                    <a:pt x="1819" y="1056"/>
                    <a:pt x="1861" y="880"/>
                    <a:pt x="1907" y="704"/>
                  </a:cubicBezTo>
                  <a:cubicBezTo>
                    <a:pt x="1935" y="529"/>
                    <a:pt x="1949" y="367"/>
                    <a:pt x="1935" y="205"/>
                  </a:cubicBezTo>
                  <a:cubicBezTo>
                    <a:pt x="1935" y="191"/>
                    <a:pt x="1935" y="177"/>
                    <a:pt x="1921" y="163"/>
                  </a:cubicBezTo>
                  <a:cubicBezTo>
                    <a:pt x="1875" y="103"/>
                    <a:pt x="1833" y="47"/>
                    <a:pt x="1773"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6" name="Google Shape;7668;p83">
              <a:extLst>
                <a:ext uri="{FF2B5EF4-FFF2-40B4-BE49-F238E27FC236}">
                  <a16:creationId xmlns:a16="http://schemas.microsoft.com/office/drawing/2014/main" id="{EA739D70-2520-4569-4968-9BD2428FDC10}"/>
                </a:ext>
              </a:extLst>
            </p:cNvPr>
            <p:cNvSpPr/>
            <p:nvPr/>
          </p:nvSpPr>
          <p:spPr>
            <a:xfrm>
              <a:off x="6505117" y="4340380"/>
              <a:ext cx="48489" cy="18490"/>
            </a:xfrm>
            <a:custGeom>
              <a:avLst/>
              <a:gdLst/>
              <a:ahLst/>
              <a:cxnLst/>
              <a:rect l="l" t="t" r="r" b="b"/>
              <a:pathLst>
                <a:path w="514" h="196" extrusionOk="0">
                  <a:moveTo>
                    <a:pt x="127" y="1"/>
                  </a:moveTo>
                  <a:cubicBezTo>
                    <a:pt x="99" y="1"/>
                    <a:pt x="71" y="3"/>
                    <a:pt x="42" y="8"/>
                  </a:cubicBezTo>
                  <a:cubicBezTo>
                    <a:pt x="28" y="8"/>
                    <a:pt x="28" y="8"/>
                    <a:pt x="14" y="26"/>
                  </a:cubicBezTo>
                  <a:cubicBezTo>
                    <a:pt x="0" y="40"/>
                    <a:pt x="0" y="40"/>
                    <a:pt x="0" y="54"/>
                  </a:cubicBezTo>
                  <a:lnTo>
                    <a:pt x="0" y="68"/>
                  </a:lnTo>
                  <a:cubicBezTo>
                    <a:pt x="0" y="82"/>
                    <a:pt x="14" y="82"/>
                    <a:pt x="14" y="96"/>
                  </a:cubicBezTo>
                  <a:cubicBezTo>
                    <a:pt x="24" y="96"/>
                    <a:pt x="33" y="104"/>
                    <a:pt x="42" y="104"/>
                  </a:cubicBezTo>
                  <a:cubicBezTo>
                    <a:pt x="47" y="104"/>
                    <a:pt x="52" y="102"/>
                    <a:pt x="57" y="96"/>
                  </a:cubicBezTo>
                  <a:lnTo>
                    <a:pt x="144" y="96"/>
                  </a:lnTo>
                  <a:cubicBezTo>
                    <a:pt x="204" y="113"/>
                    <a:pt x="264" y="128"/>
                    <a:pt x="320" y="142"/>
                  </a:cubicBezTo>
                  <a:cubicBezTo>
                    <a:pt x="352" y="156"/>
                    <a:pt x="394" y="170"/>
                    <a:pt x="440" y="184"/>
                  </a:cubicBezTo>
                  <a:cubicBezTo>
                    <a:pt x="446" y="191"/>
                    <a:pt x="455" y="196"/>
                    <a:pt x="464" y="196"/>
                  </a:cubicBezTo>
                  <a:cubicBezTo>
                    <a:pt x="476" y="196"/>
                    <a:pt x="488" y="188"/>
                    <a:pt x="496" y="170"/>
                  </a:cubicBezTo>
                  <a:cubicBezTo>
                    <a:pt x="514" y="142"/>
                    <a:pt x="496" y="113"/>
                    <a:pt x="482" y="96"/>
                  </a:cubicBezTo>
                  <a:cubicBezTo>
                    <a:pt x="375" y="49"/>
                    <a:pt x="256" y="1"/>
                    <a:pt x="127"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7" name="Google Shape;7669;p83">
              <a:extLst>
                <a:ext uri="{FF2B5EF4-FFF2-40B4-BE49-F238E27FC236}">
                  <a16:creationId xmlns:a16="http://schemas.microsoft.com/office/drawing/2014/main" id="{0E5DAF95-DA5C-DE2D-B23C-BC2A97F9C49B}"/>
                </a:ext>
              </a:extLst>
            </p:cNvPr>
            <p:cNvSpPr/>
            <p:nvPr/>
          </p:nvSpPr>
          <p:spPr>
            <a:xfrm>
              <a:off x="6512098" y="4318588"/>
              <a:ext cx="49810" cy="17264"/>
            </a:xfrm>
            <a:custGeom>
              <a:avLst/>
              <a:gdLst/>
              <a:ahLst/>
              <a:cxnLst/>
              <a:rect l="l" t="t" r="r" b="b"/>
              <a:pathLst>
                <a:path w="528" h="183" extrusionOk="0">
                  <a:moveTo>
                    <a:pt x="116" y="1"/>
                  </a:moveTo>
                  <a:cubicBezTo>
                    <a:pt x="93" y="1"/>
                    <a:pt x="68" y="3"/>
                    <a:pt x="42" y="7"/>
                  </a:cubicBezTo>
                  <a:cubicBezTo>
                    <a:pt x="28" y="7"/>
                    <a:pt x="0" y="21"/>
                    <a:pt x="0" y="49"/>
                  </a:cubicBezTo>
                  <a:lnTo>
                    <a:pt x="0" y="63"/>
                  </a:lnTo>
                  <a:cubicBezTo>
                    <a:pt x="14" y="95"/>
                    <a:pt x="28" y="109"/>
                    <a:pt x="56" y="109"/>
                  </a:cubicBezTo>
                  <a:cubicBezTo>
                    <a:pt x="88" y="95"/>
                    <a:pt x="130" y="95"/>
                    <a:pt x="176" y="95"/>
                  </a:cubicBezTo>
                  <a:cubicBezTo>
                    <a:pt x="246" y="109"/>
                    <a:pt x="320" y="123"/>
                    <a:pt x="394" y="151"/>
                  </a:cubicBezTo>
                  <a:cubicBezTo>
                    <a:pt x="408" y="169"/>
                    <a:pt x="422" y="169"/>
                    <a:pt x="440" y="169"/>
                  </a:cubicBezTo>
                  <a:cubicBezTo>
                    <a:pt x="454" y="183"/>
                    <a:pt x="468" y="183"/>
                    <a:pt x="482" y="183"/>
                  </a:cubicBezTo>
                  <a:cubicBezTo>
                    <a:pt x="496" y="169"/>
                    <a:pt x="496" y="169"/>
                    <a:pt x="510" y="151"/>
                  </a:cubicBezTo>
                  <a:cubicBezTo>
                    <a:pt x="528" y="137"/>
                    <a:pt x="510" y="95"/>
                    <a:pt x="482" y="81"/>
                  </a:cubicBezTo>
                  <a:cubicBezTo>
                    <a:pt x="422" y="63"/>
                    <a:pt x="352" y="35"/>
                    <a:pt x="278" y="21"/>
                  </a:cubicBezTo>
                  <a:cubicBezTo>
                    <a:pt x="226" y="11"/>
                    <a:pt x="174" y="1"/>
                    <a:pt x="116"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8" name="Google Shape;7670;p83">
              <a:extLst>
                <a:ext uri="{FF2B5EF4-FFF2-40B4-BE49-F238E27FC236}">
                  <a16:creationId xmlns:a16="http://schemas.microsoft.com/office/drawing/2014/main" id="{62C68F37-6701-EF74-5FD3-FFF530812FC4}"/>
                </a:ext>
              </a:extLst>
            </p:cNvPr>
            <p:cNvSpPr/>
            <p:nvPr/>
          </p:nvSpPr>
          <p:spPr>
            <a:xfrm>
              <a:off x="6036259" y="3623697"/>
              <a:ext cx="571119" cy="685928"/>
            </a:xfrm>
            <a:custGeom>
              <a:avLst/>
              <a:gdLst/>
              <a:ahLst/>
              <a:cxnLst/>
              <a:rect l="l" t="t" r="r" b="b"/>
              <a:pathLst>
                <a:path w="6054" h="7271" extrusionOk="0">
                  <a:moveTo>
                    <a:pt x="1861" y="0"/>
                  </a:moveTo>
                  <a:cubicBezTo>
                    <a:pt x="1481" y="0"/>
                    <a:pt x="1143" y="60"/>
                    <a:pt x="851" y="190"/>
                  </a:cubicBezTo>
                  <a:cubicBezTo>
                    <a:pt x="689" y="250"/>
                    <a:pt x="542" y="352"/>
                    <a:pt x="412" y="454"/>
                  </a:cubicBezTo>
                  <a:cubicBezTo>
                    <a:pt x="352" y="514"/>
                    <a:pt x="278" y="587"/>
                    <a:pt x="236" y="658"/>
                  </a:cubicBezTo>
                  <a:cubicBezTo>
                    <a:pt x="176" y="718"/>
                    <a:pt x="148" y="777"/>
                    <a:pt x="102" y="851"/>
                  </a:cubicBezTo>
                  <a:cubicBezTo>
                    <a:pt x="102" y="834"/>
                    <a:pt x="102" y="820"/>
                    <a:pt x="88" y="820"/>
                  </a:cubicBezTo>
                  <a:cubicBezTo>
                    <a:pt x="88" y="806"/>
                    <a:pt x="74" y="806"/>
                    <a:pt x="60" y="806"/>
                  </a:cubicBezTo>
                  <a:cubicBezTo>
                    <a:pt x="46" y="806"/>
                    <a:pt x="32" y="806"/>
                    <a:pt x="14" y="820"/>
                  </a:cubicBezTo>
                  <a:cubicBezTo>
                    <a:pt x="14" y="820"/>
                    <a:pt x="0" y="834"/>
                    <a:pt x="0" y="851"/>
                  </a:cubicBezTo>
                  <a:cubicBezTo>
                    <a:pt x="46" y="1171"/>
                    <a:pt x="120" y="1509"/>
                    <a:pt x="208" y="1833"/>
                  </a:cubicBezTo>
                  <a:cubicBezTo>
                    <a:pt x="295" y="2139"/>
                    <a:pt x="412" y="2462"/>
                    <a:pt x="542" y="2786"/>
                  </a:cubicBezTo>
                  <a:cubicBezTo>
                    <a:pt x="806" y="3401"/>
                    <a:pt x="1157" y="3999"/>
                    <a:pt x="1597" y="4559"/>
                  </a:cubicBezTo>
                  <a:cubicBezTo>
                    <a:pt x="2023" y="5115"/>
                    <a:pt x="2494" y="5614"/>
                    <a:pt x="3036" y="6054"/>
                  </a:cubicBezTo>
                  <a:cubicBezTo>
                    <a:pt x="3299" y="6272"/>
                    <a:pt x="3563" y="6479"/>
                    <a:pt x="3855" y="6655"/>
                  </a:cubicBezTo>
                  <a:cubicBezTo>
                    <a:pt x="3989" y="6743"/>
                    <a:pt x="4133" y="6831"/>
                    <a:pt x="4281" y="6901"/>
                  </a:cubicBezTo>
                  <a:cubicBezTo>
                    <a:pt x="4457" y="7007"/>
                    <a:pt x="4633" y="7095"/>
                    <a:pt x="4794" y="7165"/>
                  </a:cubicBezTo>
                  <a:cubicBezTo>
                    <a:pt x="4868" y="7197"/>
                    <a:pt x="4956" y="7239"/>
                    <a:pt x="5044" y="7271"/>
                  </a:cubicBezTo>
                  <a:lnTo>
                    <a:pt x="5114" y="7271"/>
                  </a:lnTo>
                  <a:cubicBezTo>
                    <a:pt x="5220" y="7225"/>
                    <a:pt x="5322" y="7137"/>
                    <a:pt x="5438" y="7035"/>
                  </a:cubicBezTo>
                  <a:cubicBezTo>
                    <a:pt x="5540" y="6933"/>
                    <a:pt x="5628" y="6831"/>
                    <a:pt x="5716" y="6683"/>
                  </a:cubicBezTo>
                  <a:cubicBezTo>
                    <a:pt x="5804" y="6550"/>
                    <a:pt x="5878" y="6420"/>
                    <a:pt x="5938" y="6272"/>
                  </a:cubicBezTo>
                  <a:cubicBezTo>
                    <a:pt x="5980" y="6128"/>
                    <a:pt x="6026" y="5980"/>
                    <a:pt x="6040" y="5846"/>
                  </a:cubicBezTo>
                  <a:cubicBezTo>
                    <a:pt x="6054" y="5758"/>
                    <a:pt x="6054" y="5688"/>
                    <a:pt x="6040" y="5600"/>
                  </a:cubicBezTo>
                  <a:lnTo>
                    <a:pt x="6040" y="5582"/>
                  </a:lnTo>
                  <a:lnTo>
                    <a:pt x="6011" y="5554"/>
                  </a:lnTo>
                  <a:cubicBezTo>
                    <a:pt x="5938" y="5512"/>
                    <a:pt x="5850" y="5452"/>
                    <a:pt x="5776" y="5392"/>
                  </a:cubicBezTo>
                  <a:lnTo>
                    <a:pt x="5776" y="5392"/>
                  </a:lnTo>
                  <a:lnTo>
                    <a:pt x="5790" y="5406"/>
                  </a:lnTo>
                  <a:cubicBezTo>
                    <a:pt x="5572" y="5231"/>
                    <a:pt x="5350" y="5041"/>
                    <a:pt x="5132" y="4823"/>
                  </a:cubicBezTo>
                  <a:cubicBezTo>
                    <a:pt x="4925" y="4615"/>
                    <a:pt x="4735" y="4383"/>
                    <a:pt x="4545" y="4147"/>
                  </a:cubicBezTo>
                  <a:lnTo>
                    <a:pt x="4545" y="4133"/>
                  </a:lnTo>
                  <a:cubicBezTo>
                    <a:pt x="4165" y="3620"/>
                    <a:pt x="3855" y="3092"/>
                    <a:pt x="3620" y="2536"/>
                  </a:cubicBezTo>
                  <a:cubicBezTo>
                    <a:pt x="3444" y="2096"/>
                    <a:pt x="3328" y="1671"/>
                    <a:pt x="3268" y="1245"/>
                  </a:cubicBezTo>
                  <a:lnTo>
                    <a:pt x="3268" y="1259"/>
                  </a:lnTo>
                  <a:cubicBezTo>
                    <a:pt x="3254" y="1069"/>
                    <a:pt x="3240" y="893"/>
                    <a:pt x="3240" y="704"/>
                  </a:cubicBezTo>
                  <a:cubicBezTo>
                    <a:pt x="3254" y="704"/>
                    <a:pt x="3268" y="675"/>
                    <a:pt x="3254" y="658"/>
                  </a:cubicBezTo>
                  <a:cubicBezTo>
                    <a:pt x="3254" y="630"/>
                    <a:pt x="3254" y="616"/>
                    <a:pt x="3240" y="587"/>
                  </a:cubicBezTo>
                  <a:lnTo>
                    <a:pt x="3240" y="570"/>
                  </a:lnTo>
                  <a:cubicBezTo>
                    <a:pt x="3240" y="556"/>
                    <a:pt x="3240" y="542"/>
                    <a:pt x="3226" y="542"/>
                  </a:cubicBezTo>
                  <a:cubicBezTo>
                    <a:pt x="3226" y="514"/>
                    <a:pt x="3212" y="500"/>
                    <a:pt x="3197" y="482"/>
                  </a:cubicBezTo>
                  <a:cubicBezTo>
                    <a:pt x="3166" y="426"/>
                    <a:pt x="3124" y="380"/>
                    <a:pt x="3078" y="338"/>
                  </a:cubicBezTo>
                  <a:cubicBezTo>
                    <a:pt x="2990" y="250"/>
                    <a:pt x="2874" y="190"/>
                    <a:pt x="2726" y="130"/>
                  </a:cubicBezTo>
                  <a:cubicBezTo>
                    <a:pt x="2494" y="42"/>
                    <a:pt x="2230" y="0"/>
                    <a:pt x="1892"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9" name="Google Shape;7671;p83">
              <a:extLst>
                <a:ext uri="{FF2B5EF4-FFF2-40B4-BE49-F238E27FC236}">
                  <a16:creationId xmlns:a16="http://schemas.microsoft.com/office/drawing/2014/main" id="{F2185B37-74E8-FE8D-FD72-13F4340774EC}"/>
                </a:ext>
              </a:extLst>
            </p:cNvPr>
            <p:cNvSpPr/>
            <p:nvPr/>
          </p:nvSpPr>
          <p:spPr>
            <a:xfrm>
              <a:off x="6246632" y="3700960"/>
              <a:ext cx="348483" cy="509139"/>
            </a:xfrm>
            <a:custGeom>
              <a:avLst/>
              <a:gdLst/>
              <a:ahLst/>
              <a:cxnLst/>
              <a:rect l="l" t="t" r="r" b="b"/>
              <a:pathLst>
                <a:path w="3694" h="5397" extrusionOk="0">
                  <a:moveTo>
                    <a:pt x="42" y="1"/>
                  </a:moveTo>
                  <a:cubicBezTo>
                    <a:pt x="14" y="15"/>
                    <a:pt x="0" y="46"/>
                    <a:pt x="14" y="60"/>
                  </a:cubicBezTo>
                  <a:cubicBezTo>
                    <a:pt x="204" y="718"/>
                    <a:pt x="440" y="1379"/>
                    <a:pt x="746" y="1995"/>
                  </a:cubicBezTo>
                  <a:cubicBezTo>
                    <a:pt x="1038" y="2597"/>
                    <a:pt x="1375" y="3166"/>
                    <a:pt x="1801" y="3694"/>
                  </a:cubicBezTo>
                  <a:cubicBezTo>
                    <a:pt x="2005" y="3958"/>
                    <a:pt x="2241" y="4222"/>
                    <a:pt x="2491" y="4457"/>
                  </a:cubicBezTo>
                  <a:cubicBezTo>
                    <a:pt x="2607" y="4587"/>
                    <a:pt x="2740" y="4707"/>
                    <a:pt x="2870" y="4823"/>
                  </a:cubicBezTo>
                  <a:cubicBezTo>
                    <a:pt x="3018" y="4957"/>
                    <a:pt x="3166" y="5087"/>
                    <a:pt x="3324" y="5203"/>
                  </a:cubicBezTo>
                  <a:cubicBezTo>
                    <a:pt x="3430" y="5263"/>
                    <a:pt x="3518" y="5337"/>
                    <a:pt x="3620" y="5396"/>
                  </a:cubicBezTo>
                  <a:lnTo>
                    <a:pt x="3648" y="5396"/>
                  </a:lnTo>
                  <a:cubicBezTo>
                    <a:pt x="3662" y="5396"/>
                    <a:pt x="3676" y="5379"/>
                    <a:pt x="3676" y="5365"/>
                  </a:cubicBezTo>
                  <a:cubicBezTo>
                    <a:pt x="3676" y="5351"/>
                    <a:pt x="3694" y="5337"/>
                    <a:pt x="3676" y="5337"/>
                  </a:cubicBezTo>
                  <a:cubicBezTo>
                    <a:pt x="3676" y="5323"/>
                    <a:pt x="3662" y="5309"/>
                    <a:pt x="3662" y="5309"/>
                  </a:cubicBezTo>
                  <a:cubicBezTo>
                    <a:pt x="3620" y="5277"/>
                    <a:pt x="3588" y="5263"/>
                    <a:pt x="3546" y="5235"/>
                  </a:cubicBezTo>
                  <a:lnTo>
                    <a:pt x="3546" y="5235"/>
                  </a:lnTo>
                  <a:lnTo>
                    <a:pt x="3560" y="5249"/>
                  </a:lnTo>
                  <a:cubicBezTo>
                    <a:pt x="3412" y="5147"/>
                    <a:pt x="3282" y="5045"/>
                    <a:pt x="3148" y="4925"/>
                  </a:cubicBezTo>
                  <a:cubicBezTo>
                    <a:pt x="3018" y="4823"/>
                    <a:pt x="2902" y="4721"/>
                    <a:pt x="2782" y="4619"/>
                  </a:cubicBezTo>
                  <a:cubicBezTo>
                    <a:pt x="2564" y="4412"/>
                    <a:pt x="2357" y="4193"/>
                    <a:pt x="2153" y="3972"/>
                  </a:cubicBezTo>
                  <a:cubicBezTo>
                    <a:pt x="1935" y="3726"/>
                    <a:pt x="1727" y="3462"/>
                    <a:pt x="1537" y="3180"/>
                  </a:cubicBezTo>
                  <a:cubicBezTo>
                    <a:pt x="1347" y="2903"/>
                    <a:pt x="1186" y="2625"/>
                    <a:pt x="1024" y="2333"/>
                  </a:cubicBezTo>
                  <a:cubicBezTo>
                    <a:pt x="967" y="2213"/>
                    <a:pt x="908" y="2111"/>
                    <a:pt x="848" y="1995"/>
                  </a:cubicBezTo>
                  <a:cubicBezTo>
                    <a:pt x="556" y="1379"/>
                    <a:pt x="320" y="736"/>
                    <a:pt x="116" y="89"/>
                  </a:cubicBezTo>
                  <a:lnTo>
                    <a:pt x="102" y="32"/>
                  </a:lnTo>
                  <a:cubicBezTo>
                    <a:pt x="102" y="15"/>
                    <a:pt x="70" y="1"/>
                    <a:pt x="56"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0" name="Google Shape;7672;p83">
              <a:extLst>
                <a:ext uri="{FF2B5EF4-FFF2-40B4-BE49-F238E27FC236}">
                  <a16:creationId xmlns:a16="http://schemas.microsoft.com/office/drawing/2014/main" id="{D6A2F4B1-97A9-355A-72C9-9BE26FD21A17}"/>
                </a:ext>
              </a:extLst>
            </p:cNvPr>
            <p:cNvSpPr/>
            <p:nvPr/>
          </p:nvSpPr>
          <p:spPr>
            <a:xfrm>
              <a:off x="5899469" y="3084464"/>
              <a:ext cx="506215" cy="665079"/>
            </a:xfrm>
            <a:custGeom>
              <a:avLst/>
              <a:gdLst/>
              <a:ahLst/>
              <a:cxnLst/>
              <a:rect l="l" t="t" r="r" b="b"/>
              <a:pathLst>
                <a:path w="5366" h="7050" extrusionOk="0">
                  <a:moveTo>
                    <a:pt x="4454" y="0"/>
                  </a:moveTo>
                  <a:cubicBezTo>
                    <a:pt x="4440" y="0"/>
                    <a:pt x="4426" y="0"/>
                    <a:pt x="4412" y="14"/>
                  </a:cubicBezTo>
                  <a:cubicBezTo>
                    <a:pt x="4398" y="42"/>
                    <a:pt x="4412" y="74"/>
                    <a:pt x="4426" y="88"/>
                  </a:cubicBezTo>
                  <a:lnTo>
                    <a:pt x="4190" y="88"/>
                  </a:lnTo>
                  <a:cubicBezTo>
                    <a:pt x="4120" y="88"/>
                    <a:pt x="4060" y="102"/>
                    <a:pt x="3986" y="102"/>
                  </a:cubicBezTo>
                  <a:cubicBezTo>
                    <a:pt x="3958" y="102"/>
                    <a:pt x="3912" y="116"/>
                    <a:pt x="3870" y="116"/>
                  </a:cubicBezTo>
                  <a:cubicBezTo>
                    <a:pt x="3680" y="130"/>
                    <a:pt x="3473" y="148"/>
                    <a:pt x="3240" y="148"/>
                  </a:cubicBezTo>
                  <a:cubicBezTo>
                    <a:pt x="3079" y="162"/>
                    <a:pt x="2903" y="162"/>
                    <a:pt x="2713" y="162"/>
                  </a:cubicBezTo>
                  <a:cubicBezTo>
                    <a:pt x="2505" y="162"/>
                    <a:pt x="2301" y="162"/>
                    <a:pt x="2111" y="148"/>
                  </a:cubicBezTo>
                  <a:cubicBezTo>
                    <a:pt x="2111" y="148"/>
                    <a:pt x="2111" y="130"/>
                    <a:pt x="2097" y="116"/>
                  </a:cubicBezTo>
                  <a:cubicBezTo>
                    <a:pt x="2097" y="102"/>
                    <a:pt x="2080" y="88"/>
                    <a:pt x="2052" y="88"/>
                  </a:cubicBezTo>
                  <a:lnTo>
                    <a:pt x="2037" y="102"/>
                  </a:lnTo>
                  <a:cubicBezTo>
                    <a:pt x="2009" y="116"/>
                    <a:pt x="1978" y="130"/>
                    <a:pt x="1964" y="162"/>
                  </a:cubicBezTo>
                  <a:cubicBezTo>
                    <a:pt x="1950" y="162"/>
                    <a:pt x="1950" y="162"/>
                    <a:pt x="1935" y="176"/>
                  </a:cubicBezTo>
                  <a:cubicBezTo>
                    <a:pt x="1774" y="306"/>
                    <a:pt x="1612" y="454"/>
                    <a:pt x="1464" y="630"/>
                  </a:cubicBezTo>
                  <a:cubicBezTo>
                    <a:pt x="1306" y="820"/>
                    <a:pt x="1144" y="1055"/>
                    <a:pt x="1010" y="1305"/>
                  </a:cubicBezTo>
                  <a:cubicBezTo>
                    <a:pt x="880" y="1537"/>
                    <a:pt x="761" y="1801"/>
                    <a:pt x="645" y="2096"/>
                  </a:cubicBezTo>
                  <a:cubicBezTo>
                    <a:pt x="557" y="2346"/>
                    <a:pt x="469" y="2624"/>
                    <a:pt x="381" y="2944"/>
                  </a:cubicBezTo>
                  <a:cubicBezTo>
                    <a:pt x="251" y="3472"/>
                    <a:pt x="145" y="4059"/>
                    <a:pt x="75" y="4703"/>
                  </a:cubicBezTo>
                  <a:cubicBezTo>
                    <a:pt x="57" y="4967"/>
                    <a:pt x="29" y="5248"/>
                    <a:pt x="15" y="5526"/>
                  </a:cubicBezTo>
                  <a:cubicBezTo>
                    <a:pt x="1" y="5776"/>
                    <a:pt x="1" y="6040"/>
                    <a:pt x="1" y="6360"/>
                  </a:cubicBezTo>
                  <a:cubicBezTo>
                    <a:pt x="1" y="6374"/>
                    <a:pt x="15" y="6391"/>
                    <a:pt x="29" y="6391"/>
                  </a:cubicBezTo>
                  <a:lnTo>
                    <a:pt x="29" y="6405"/>
                  </a:lnTo>
                  <a:cubicBezTo>
                    <a:pt x="43" y="6420"/>
                    <a:pt x="57" y="6434"/>
                    <a:pt x="75" y="6448"/>
                  </a:cubicBezTo>
                  <a:cubicBezTo>
                    <a:pt x="321" y="6609"/>
                    <a:pt x="616" y="6743"/>
                    <a:pt x="968" y="6831"/>
                  </a:cubicBezTo>
                  <a:cubicBezTo>
                    <a:pt x="1260" y="6919"/>
                    <a:pt x="1598" y="6975"/>
                    <a:pt x="1992" y="7021"/>
                  </a:cubicBezTo>
                  <a:cubicBezTo>
                    <a:pt x="2154" y="7035"/>
                    <a:pt x="2315" y="7035"/>
                    <a:pt x="2505" y="7049"/>
                  </a:cubicBezTo>
                  <a:lnTo>
                    <a:pt x="3065" y="7049"/>
                  </a:lnTo>
                  <a:cubicBezTo>
                    <a:pt x="3473" y="7035"/>
                    <a:pt x="3884" y="6961"/>
                    <a:pt x="4264" y="6859"/>
                  </a:cubicBezTo>
                  <a:cubicBezTo>
                    <a:pt x="4366" y="6831"/>
                    <a:pt x="4472" y="6799"/>
                    <a:pt x="4574" y="6757"/>
                  </a:cubicBezTo>
                  <a:cubicBezTo>
                    <a:pt x="4690" y="6711"/>
                    <a:pt x="4778" y="6683"/>
                    <a:pt x="4866" y="6638"/>
                  </a:cubicBezTo>
                  <a:lnTo>
                    <a:pt x="4894" y="6609"/>
                  </a:lnTo>
                  <a:cubicBezTo>
                    <a:pt x="4894" y="6595"/>
                    <a:pt x="4894" y="6581"/>
                    <a:pt x="4911" y="6581"/>
                  </a:cubicBezTo>
                  <a:cubicBezTo>
                    <a:pt x="4953" y="6170"/>
                    <a:pt x="5013" y="5776"/>
                    <a:pt x="5070" y="5364"/>
                  </a:cubicBezTo>
                  <a:cubicBezTo>
                    <a:pt x="5129" y="4925"/>
                    <a:pt x="5189" y="4471"/>
                    <a:pt x="5245" y="4031"/>
                  </a:cubicBezTo>
                  <a:cubicBezTo>
                    <a:pt x="5319" y="3430"/>
                    <a:pt x="5365" y="2962"/>
                    <a:pt x="5365" y="2536"/>
                  </a:cubicBezTo>
                  <a:cubicBezTo>
                    <a:pt x="5365" y="2227"/>
                    <a:pt x="5351" y="1963"/>
                    <a:pt x="5319" y="1699"/>
                  </a:cubicBezTo>
                  <a:cubicBezTo>
                    <a:pt x="5291" y="1407"/>
                    <a:pt x="5231" y="1143"/>
                    <a:pt x="5143" y="922"/>
                  </a:cubicBezTo>
                  <a:cubicBezTo>
                    <a:pt x="5087" y="718"/>
                    <a:pt x="4999" y="542"/>
                    <a:pt x="4880" y="394"/>
                  </a:cubicBezTo>
                  <a:cubicBezTo>
                    <a:pt x="4778" y="236"/>
                    <a:pt x="4630" y="102"/>
                    <a:pt x="4486"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1" name="Google Shape;7673;p83">
              <a:extLst>
                <a:ext uri="{FF2B5EF4-FFF2-40B4-BE49-F238E27FC236}">
                  <a16:creationId xmlns:a16="http://schemas.microsoft.com/office/drawing/2014/main" id="{2592A5E4-F0D6-E63E-AE9A-F3F8EC0BC4AF}"/>
                </a:ext>
              </a:extLst>
            </p:cNvPr>
            <p:cNvSpPr/>
            <p:nvPr/>
          </p:nvSpPr>
          <p:spPr>
            <a:xfrm>
              <a:off x="6347479" y="3656810"/>
              <a:ext cx="18018" cy="53112"/>
            </a:xfrm>
            <a:custGeom>
              <a:avLst/>
              <a:gdLst/>
              <a:ahLst/>
              <a:cxnLst/>
              <a:rect l="l" t="t" r="r" b="b"/>
              <a:pathLst>
                <a:path w="191" h="563" extrusionOk="0">
                  <a:moveTo>
                    <a:pt x="145" y="1"/>
                  </a:moveTo>
                  <a:cubicBezTo>
                    <a:pt x="131" y="1"/>
                    <a:pt x="117" y="1"/>
                    <a:pt x="102" y="15"/>
                  </a:cubicBezTo>
                  <a:cubicBezTo>
                    <a:pt x="102" y="15"/>
                    <a:pt x="88" y="29"/>
                    <a:pt x="88" y="43"/>
                  </a:cubicBezTo>
                  <a:cubicBezTo>
                    <a:pt x="74" y="177"/>
                    <a:pt x="57" y="293"/>
                    <a:pt x="29" y="412"/>
                  </a:cubicBezTo>
                  <a:cubicBezTo>
                    <a:pt x="15" y="440"/>
                    <a:pt x="15" y="469"/>
                    <a:pt x="0" y="500"/>
                  </a:cubicBezTo>
                  <a:cubicBezTo>
                    <a:pt x="0" y="514"/>
                    <a:pt x="15" y="542"/>
                    <a:pt x="43" y="557"/>
                  </a:cubicBezTo>
                  <a:cubicBezTo>
                    <a:pt x="46" y="560"/>
                    <a:pt x="51" y="562"/>
                    <a:pt x="57" y="562"/>
                  </a:cubicBezTo>
                  <a:cubicBezTo>
                    <a:pt x="72" y="562"/>
                    <a:pt x="92" y="549"/>
                    <a:pt x="102" y="528"/>
                  </a:cubicBezTo>
                  <a:cubicBezTo>
                    <a:pt x="145" y="367"/>
                    <a:pt x="162" y="205"/>
                    <a:pt x="190" y="61"/>
                  </a:cubicBezTo>
                  <a:cubicBezTo>
                    <a:pt x="190" y="29"/>
                    <a:pt x="176" y="1"/>
                    <a:pt x="145"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2" name="Google Shape;7674;p83">
              <a:extLst>
                <a:ext uri="{FF2B5EF4-FFF2-40B4-BE49-F238E27FC236}">
                  <a16:creationId xmlns:a16="http://schemas.microsoft.com/office/drawing/2014/main" id="{944AFAF4-B12D-BB93-5C22-7929C6AE0231}"/>
                </a:ext>
              </a:extLst>
            </p:cNvPr>
            <p:cNvSpPr/>
            <p:nvPr/>
          </p:nvSpPr>
          <p:spPr>
            <a:xfrm>
              <a:off x="6070692" y="2991824"/>
              <a:ext cx="269900" cy="156412"/>
            </a:xfrm>
            <a:custGeom>
              <a:avLst/>
              <a:gdLst/>
              <a:ahLst/>
              <a:cxnLst/>
              <a:rect l="l" t="t" r="r" b="b"/>
              <a:pathLst>
                <a:path w="2861" h="1658" extrusionOk="0">
                  <a:moveTo>
                    <a:pt x="1232" y="1"/>
                  </a:moveTo>
                  <a:cubicBezTo>
                    <a:pt x="1130" y="1"/>
                    <a:pt x="1028" y="15"/>
                    <a:pt x="912" y="29"/>
                  </a:cubicBezTo>
                  <a:cubicBezTo>
                    <a:pt x="824" y="43"/>
                    <a:pt x="722" y="57"/>
                    <a:pt x="648" y="89"/>
                  </a:cubicBezTo>
                  <a:cubicBezTo>
                    <a:pt x="546" y="131"/>
                    <a:pt x="458" y="177"/>
                    <a:pt x="384" y="219"/>
                  </a:cubicBezTo>
                  <a:cubicBezTo>
                    <a:pt x="339" y="250"/>
                    <a:pt x="296" y="279"/>
                    <a:pt x="251" y="321"/>
                  </a:cubicBezTo>
                  <a:cubicBezTo>
                    <a:pt x="222" y="366"/>
                    <a:pt x="194" y="395"/>
                    <a:pt x="163" y="426"/>
                  </a:cubicBezTo>
                  <a:cubicBezTo>
                    <a:pt x="149" y="468"/>
                    <a:pt x="135" y="514"/>
                    <a:pt x="120" y="556"/>
                  </a:cubicBezTo>
                  <a:cubicBezTo>
                    <a:pt x="106" y="570"/>
                    <a:pt x="106" y="570"/>
                    <a:pt x="120" y="585"/>
                  </a:cubicBezTo>
                  <a:cubicBezTo>
                    <a:pt x="61" y="672"/>
                    <a:pt x="33" y="746"/>
                    <a:pt x="18" y="820"/>
                  </a:cubicBezTo>
                  <a:cubicBezTo>
                    <a:pt x="1" y="894"/>
                    <a:pt x="1" y="982"/>
                    <a:pt x="18" y="1056"/>
                  </a:cubicBezTo>
                  <a:cubicBezTo>
                    <a:pt x="18" y="1084"/>
                    <a:pt x="33" y="1112"/>
                    <a:pt x="47" y="1158"/>
                  </a:cubicBezTo>
                  <a:cubicBezTo>
                    <a:pt x="75" y="1186"/>
                    <a:pt x="89" y="1232"/>
                    <a:pt x="120" y="1246"/>
                  </a:cubicBezTo>
                  <a:cubicBezTo>
                    <a:pt x="149" y="1306"/>
                    <a:pt x="208" y="1348"/>
                    <a:pt x="282" y="1408"/>
                  </a:cubicBezTo>
                  <a:cubicBezTo>
                    <a:pt x="339" y="1436"/>
                    <a:pt x="412" y="1482"/>
                    <a:pt x="514" y="1510"/>
                  </a:cubicBezTo>
                  <a:cubicBezTo>
                    <a:pt x="588" y="1538"/>
                    <a:pt x="676" y="1569"/>
                    <a:pt x="778" y="1598"/>
                  </a:cubicBezTo>
                  <a:cubicBezTo>
                    <a:pt x="968" y="1626"/>
                    <a:pt x="1176" y="1657"/>
                    <a:pt x="1394" y="1657"/>
                  </a:cubicBezTo>
                  <a:cubicBezTo>
                    <a:pt x="1615" y="1657"/>
                    <a:pt x="1819" y="1626"/>
                    <a:pt x="1995" y="1598"/>
                  </a:cubicBezTo>
                  <a:cubicBezTo>
                    <a:pt x="2097" y="1569"/>
                    <a:pt x="2171" y="1552"/>
                    <a:pt x="2259" y="1524"/>
                  </a:cubicBezTo>
                  <a:cubicBezTo>
                    <a:pt x="2347" y="1496"/>
                    <a:pt x="2407" y="1450"/>
                    <a:pt x="2463" y="1422"/>
                  </a:cubicBezTo>
                  <a:cubicBezTo>
                    <a:pt x="2537" y="1376"/>
                    <a:pt x="2597" y="1320"/>
                    <a:pt x="2671" y="1232"/>
                  </a:cubicBezTo>
                  <a:cubicBezTo>
                    <a:pt x="2699" y="1200"/>
                    <a:pt x="2727" y="1158"/>
                    <a:pt x="2759" y="1112"/>
                  </a:cubicBezTo>
                  <a:cubicBezTo>
                    <a:pt x="2787" y="1084"/>
                    <a:pt x="2801" y="1042"/>
                    <a:pt x="2815" y="996"/>
                  </a:cubicBezTo>
                  <a:cubicBezTo>
                    <a:pt x="2847" y="922"/>
                    <a:pt x="2861" y="848"/>
                    <a:pt x="2847" y="792"/>
                  </a:cubicBezTo>
                  <a:cubicBezTo>
                    <a:pt x="2847" y="718"/>
                    <a:pt x="2832" y="644"/>
                    <a:pt x="2787" y="585"/>
                  </a:cubicBezTo>
                  <a:cubicBezTo>
                    <a:pt x="2745" y="528"/>
                    <a:pt x="2699" y="468"/>
                    <a:pt x="2639" y="409"/>
                  </a:cubicBezTo>
                  <a:cubicBezTo>
                    <a:pt x="2583" y="352"/>
                    <a:pt x="2509" y="307"/>
                    <a:pt x="2421" y="264"/>
                  </a:cubicBezTo>
                  <a:cubicBezTo>
                    <a:pt x="2347" y="219"/>
                    <a:pt x="2259" y="177"/>
                    <a:pt x="2157" y="145"/>
                  </a:cubicBezTo>
                  <a:cubicBezTo>
                    <a:pt x="2069" y="117"/>
                    <a:pt x="1967" y="89"/>
                    <a:pt x="1865" y="57"/>
                  </a:cubicBezTo>
                  <a:cubicBezTo>
                    <a:pt x="1672" y="29"/>
                    <a:pt x="1468" y="1"/>
                    <a:pt x="1278"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3" name="Google Shape;7675;p83">
              <a:extLst>
                <a:ext uri="{FF2B5EF4-FFF2-40B4-BE49-F238E27FC236}">
                  <a16:creationId xmlns:a16="http://schemas.microsoft.com/office/drawing/2014/main" id="{708CE7DD-0897-0C1D-9E8F-2063D1FF84FB}"/>
                </a:ext>
              </a:extLst>
            </p:cNvPr>
            <p:cNvSpPr/>
            <p:nvPr/>
          </p:nvSpPr>
          <p:spPr>
            <a:xfrm>
              <a:off x="6171916" y="3088426"/>
              <a:ext cx="270843" cy="437066"/>
            </a:xfrm>
            <a:custGeom>
              <a:avLst/>
              <a:gdLst/>
              <a:ahLst/>
              <a:cxnLst/>
              <a:rect l="l" t="t" r="r" b="b"/>
              <a:pathLst>
                <a:path w="2871" h="4633" extrusionOk="0">
                  <a:moveTo>
                    <a:pt x="2006" y="0"/>
                  </a:moveTo>
                  <a:cubicBezTo>
                    <a:pt x="1759" y="46"/>
                    <a:pt x="1496" y="134"/>
                    <a:pt x="1232" y="282"/>
                  </a:cubicBezTo>
                  <a:cubicBezTo>
                    <a:pt x="1098" y="338"/>
                    <a:pt x="968" y="426"/>
                    <a:pt x="834" y="528"/>
                  </a:cubicBezTo>
                  <a:cubicBezTo>
                    <a:pt x="704" y="633"/>
                    <a:pt x="585" y="735"/>
                    <a:pt x="483" y="851"/>
                  </a:cubicBezTo>
                  <a:cubicBezTo>
                    <a:pt x="265" y="1087"/>
                    <a:pt x="117" y="1351"/>
                    <a:pt x="43" y="1629"/>
                  </a:cubicBezTo>
                  <a:cubicBezTo>
                    <a:pt x="15" y="1759"/>
                    <a:pt x="1" y="1907"/>
                    <a:pt x="1" y="2069"/>
                  </a:cubicBezTo>
                  <a:cubicBezTo>
                    <a:pt x="1" y="2230"/>
                    <a:pt x="29" y="2375"/>
                    <a:pt x="71" y="2522"/>
                  </a:cubicBezTo>
                  <a:cubicBezTo>
                    <a:pt x="131" y="2800"/>
                    <a:pt x="265" y="3078"/>
                    <a:pt x="454" y="3342"/>
                  </a:cubicBezTo>
                  <a:cubicBezTo>
                    <a:pt x="630" y="3578"/>
                    <a:pt x="848" y="3799"/>
                    <a:pt x="1112" y="4003"/>
                  </a:cubicBezTo>
                  <a:cubicBezTo>
                    <a:pt x="1362" y="4179"/>
                    <a:pt x="1626" y="4327"/>
                    <a:pt x="1918" y="4443"/>
                  </a:cubicBezTo>
                  <a:cubicBezTo>
                    <a:pt x="2199" y="4545"/>
                    <a:pt x="2491" y="4605"/>
                    <a:pt x="2783" y="4633"/>
                  </a:cubicBezTo>
                  <a:cubicBezTo>
                    <a:pt x="2797" y="4605"/>
                    <a:pt x="2815" y="4591"/>
                    <a:pt x="2829" y="4559"/>
                  </a:cubicBezTo>
                  <a:cubicBezTo>
                    <a:pt x="2843" y="4531"/>
                    <a:pt x="2857" y="4503"/>
                    <a:pt x="2871" y="4471"/>
                  </a:cubicBezTo>
                  <a:cubicBezTo>
                    <a:pt x="2653" y="4443"/>
                    <a:pt x="2431" y="4383"/>
                    <a:pt x="2213" y="4281"/>
                  </a:cubicBezTo>
                  <a:lnTo>
                    <a:pt x="2213" y="4295"/>
                  </a:lnTo>
                  <a:cubicBezTo>
                    <a:pt x="1963" y="4179"/>
                    <a:pt x="1714" y="4045"/>
                    <a:pt x="1496" y="3870"/>
                  </a:cubicBezTo>
                  <a:cubicBezTo>
                    <a:pt x="1288" y="3711"/>
                    <a:pt x="1098" y="3518"/>
                    <a:pt x="950" y="3328"/>
                  </a:cubicBezTo>
                  <a:cubicBezTo>
                    <a:pt x="820" y="3152"/>
                    <a:pt x="718" y="2976"/>
                    <a:pt x="630" y="2786"/>
                  </a:cubicBezTo>
                  <a:cubicBezTo>
                    <a:pt x="556" y="2624"/>
                    <a:pt x="511" y="2448"/>
                    <a:pt x="483" y="2273"/>
                  </a:cubicBezTo>
                  <a:cubicBezTo>
                    <a:pt x="469" y="2111"/>
                    <a:pt x="469" y="1967"/>
                    <a:pt x="483" y="1819"/>
                  </a:cubicBezTo>
                  <a:cubicBezTo>
                    <a:pt x="497" y="1703"/>
                    <a:pt x="528" y="1583"/>
                    <a:pt x="571" y="1467"/>
                  </a:cubicBezTo>
                  <a:cubicBezTo>
                    <a:pt x="644" y="1337"/>
                    <a:pt x="718" y="1203"/>
                    <a:pt x="806" y="1073"/>
                  </a:cubicBezTo>
                  <a:lnTo>
                    <a:pt x="820" y="1073"/>
                  </a:lnTo>
                  <a:cubicBezTo>
                    <a:pt x="936" y="925"/>
                    <a:pt x="1070" y="778"/>
                    <a:pt x="1232" y="662"/>
                  </a:cubicBezTo>
                  <a:lnTo>
                    <a:pt x="1246" y="647"/>
                  </a:lnTo>
                  <a:cubicBezTo>
                    <a:pt x="1436" y="514"/>
                    <a:pt x="1626" y="398"/>
                    <a:pt x="1830" y="296"/>
                  </a:cubicBezTo>
                  <a:cubicBezTo>
                    <a:pt x="1963" y="250"/>
                    <a:pt x="2094" y="208"/>
                    <a:pt x="2227" y="176"/>
                  </a:cubicBezTo>
                  <a:lnTo>
                    <a:pt x="2199" y="148"/>
                  </a:lnTo>
                  <a:cubicBezTo>
                    <a:pt x="2167" y="120"/>
                    <a:pt x="2139" y="106"/>
                    <a:pt x="2111" y="74"/>
                  </a:cubicBezTo>
                  <a:cubicBezTo>
                    <a:pt x="2080" y="46"/>
                    <a:pt x="2051" y="32"/>
                    <a:pt x="2006" y="0"/>
                  </a:cubicBezTo>
                  <a:close/>
                </a:path>
              </a:pathLst>
            </a:custGeom>
            <a:solidFill>
              <a:srgbClr val="0024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4" name="Google Shape;7676;p83">
              <a:extLst>
                <a:ext uri="{FF2B5EF4-FFF2-40B4-BE49-F238E27FC236}">
                  <a16:creationId xmlns:a16="http://schemas.microsoft.com/office/drawing/2014/main" id="{9A0224A9-314C-404F-556F-6F877EF628DE}"/>
                </a:ext>
              </a:extLst>
            </p:cNvPr>
            <p:cNvSpPr/>
            <p:nvPr/>
          </p:nvSpPr>
          <p:spPr>
            <a:xfrm>
              <a:off x="6341818" y="3069181"/>
              <a:ext cx="65187" cy="58678"/>
            </a:xfrm>
            <a:custGeom>
              <a:avLst/>
              <a:gdLst/>
              <a:ahLst/>
              <a:cxnLst/>
              <a:rect l="l" t="t" r="r" b="b"/>
              <a:pathLst>
                <a:path w="691" h="622" extrusionOk="0">
                  <a:moveTo>
                    <a:pt x="148" y="0"/>
                  </a:moveTo>
                  <a:cubicBezTo>
                    <a:pt x="103" y="14"/>
                    <a:pt x="75" y="46"/>
                    <a:pt x="46" y="74"/>
                  </a:cubicBezTo>
                  <a:cubicBezTo>
                    <a:pt x="1" y="148"/>
                    <a:pt x="29" y="264"/>
                    <a:pt x="103" y="310"/>
                  </a:cubicBezTo>
                  <a:cubicBezTo>
                    <a:pt x="134" y="324"/>
                    <a:pt x="177" y="338"/>
                    <a:pt x="205" y="366"/>
                  </a:cubicBezTo>
                  <a:cubicBezTo>
                    <a:pt x="236" y="398"/>
                    <a:pt x="279" y="426"/>
                    <a:pt x="310" y="468"/>
                  </a:cubicBezTo>
                  <a:cubicBezTo>
                    <a:pt x="324" y="486"/>
                    <a:pt x="338" y="514"/>
                    <a:pt x="352" y="542"/>
                  </a:cubicBezTo>
                  <a:cubicBezTo>
                    <a:pt x="384" y="592"/>
                    <a:pt x="441" y="621"/>
                    <a:pt x="502" y="621"/>
                  </a:cubicBezTo>
                  <a:cubicBezTo>
                    <a:pt x="531" y="621"/>
                    <a:pt x="560" y="615"/>
                    <a:pt x="588" y="602"/>
                  </a:cubicBezTo>
                  <a:cubicBezTo>
                    <a:pt x="662" y="556"/>
                    <a:pt x="690" y="454"/>
                    <a:pt x="644" y="366"/>
                  </a:cubicBezTo>
                  <a:cubicBezTo>
                    <a:pt x="542" y="222"/>
                    <a:pt x="426" y="102"/>
                    <a:pt x="264" y="14"/>
                  </a:cubicBezTo>
                  <a:cubicBezTo>
                    <a:pt x="250" y="0"/>
                    <a:pt x="222" y="0"/>
                    <a:pt x="191" y="0"/>
                  </a:cubicBezTo>
                  <a:close/>
                </a:path>
              </a:pathLst>
            </a:custGeom>
            <a:solidFill>
              <a:srgbClr val="0B638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5" name="Google Shape;7677;p83">
              <a:extLst>
                <a:ext uri="{FF2B5EF4-FFF2-40B4-BE49-F238E27FC236}">
                  <a16:creationId xmlns:a16="http://schemas.microsoft.com/office/drawing/2014/main" id="{43CBD0E7-2085-203E-4717-D7CC96D773A1}"/>
                </a:ext>
              </a:extLst>
            </p:cNvPr>
            <p:cNvSpPr/>
            <p:nvPr/>
          </p:nvSpPr>
          <p:spPr>
            <a:xfrm>
              <a:off x="6392949" y="3490870"/>
              <a:ext cx="70753" cy="58489"/>
            </a:xfrm>
            <a:custGeom>
              <a:avLst/>
              <a:gdLst/>
              <a:ahLst/>
              <a:cxnLst/>
              <a:rect l="l" t="t" r="r" b="b"/>
              <a:pathLst>
                <a:path w="750" h="620" extrusionOk="0">
                  <a:moveTo>
                    <a:pt x="560" y="1"/>
                  </a:moveTo>
                  <a:cubicBezTo>
                    <a:pt x="514" y="1"/>
                    <a:pt x="454" y="29"/>
                    <a:pt x="426" y="89"/>
                  </a:cubicBezTo>
                  <a:cubicBezTo>
                    <a:pt x="412" y="103"/>
                    <a:pt x="398" y="131"/>
                    <a:pt x="384" y="149"/>
                  </a:cubicBezTo>
                  <a:cubicBezTo>
                    <a:pt x="366" y="177"/>
                    <a:pt x="338" y="191"/>
                    <a:pt x="310" y="219"/>
                  </a:cubicBezTo>
                  <a:cubicBezTo>
                    <a:pt x="296" y="237"/>
                    <a:pt x="250" y="251"/>
                    <a:pt x="222" y="265"/>
                  </a:cubicBezTo>
                  <a:cubicBezTo>
                    <a:pt x="190" y="279"/>
                    <a:pt x="162" y="293"/>
                    <a:pt x="134" y="293"/>
                  </a:cubicBezTo>
                  <a:cubicBezTo>
                    <a:pt x="46" y="325"/>
                    <a:pt x="0" y="413"/>
                    <a:pt x="32" y="500"/>
                  </a:cubicBezTo>
                  <a:cubicBezTo>
                    <a:pt x="44" y="577"/>
                    <a:pt x="113" y="619"/>
                    <a:pt x="189" y="619"/>
                  </a:cubicBezTo>
                  <a:cubicBezTo>
                    <a:pt x="200" y="619"/>
                    <a:pt x="211" y="618"/>
                    <a:pt x="222" y="617"/>
                  </a:cubicBezTo>
                  <a:cubicBezTo>
                    <a:pt x="426" y="557"/>
                    <a:pt x="602" y="441"/>
                    <a:pt x="704" y="251"/>
                  </a:cubicBezTo>
                  <a:cubicBezTo>
                    <a:pt x="750" y="177"/>
                    <a:pt x="718" y="75"/>
                    <a:pt x="648" y="29"/>
                  </a:cubicBezTo>
                  <a:cubicBezTo>
                    <a:pt x="616" y="15"/>
                    <a:pt x="588" y="1"/>
                    <a:pt x="560" y="1"/>
                  </a:cubicBezTo>
                  <a:close/>
                </a:path>
              </a:pathLst>
            </a:custGeom>
            <a:solidFill>
              <a:srgbClr val="0B638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6" name="Google Shape;7678;p83">
              <a:extLst>
                <a:ext uri="{FF2B5EF4-FFF2-40B4-BE49-F238E27FC236}">
                  <a16:creationId xmlns:a16="http://schemas.microsoft.com/office/drawing/2014/main" id="{AACDAF5B-69F6-53B8-BC2B-68196733AE78}"/>
                </a:ext>
              </a:extLst>
            </p:cNvPr>
            <p:cNvSpPr/>
            <p:nvPr/>
          </p:nvSpPr>
          <p:spPr>
            <a:xfrm>
              <a:off x="5812207" y="3092671"/>
              <a:ext cx="426217" cy="536686"/>
            </a:xfrm>
            <a:custGeom>
              <a:avLst/>
              <a:gdLst/>
              <a:ahLst/>
              <a:cxnLst/>
              <a:rect l="l" t="t" r="r" b="b"/>
              <a:pathLst>
                <a:path w="4518" h="5689" extrusionOk="0">
                  <a:moveTo>
                    <a:pt x="718" y="1"/>
                  </a:moveTo>
                  <a:cubicBezTo>
                    <a:pt x="676" y="1"/>
                    <a:pt x="630" y="15"/>
                    <a:pt x="588" y="15"/>
                  </a:cubicBezTo>
                  <a:cubicBezTo>
                    <a:pt x="250" y="89"/>
                    <a:pt x="1" y="427"/>
                    <a:pt x="1" y="806"/>
                  </a:cubicBezTo>
                  <a:lnTo>
                    <a:pt x="1" y="4897"/>
                  </a:lnTo>
                  <a:cubicBezTo>
                    <a:pt x="1" y="5319"/>
                    <a:pt x="324" y="5689"/>
                    <a:pt x="718" y="5689"/>
                  </a:cubicBezTo>
                  <a:lnTo>
                    <a:pt x="3796" y="5689"/>
                  </a:lnTo>
                  <a:cubicBezTo>
                    <a:pt x="4194" y="5689"/>
                    <a:pt x="4517" y="5319"/>
                    <a:pt x="4517" y="4897"/>
                  </a:cubicBezTo>
                  <a:lnTo>
                    <a:pt x="4517" y="806"/>
                  </a:lnTo>
                  <a:cubicBezTo>
                    <a:pt x="4517" y="367"/>
                    <a:pt x="4194" y="1"/>
                    <a:pt x="3796"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7" name="Google Shape;7679;p83">
              <a:extLst>
                <a:ext uri="{FF2B5EF4-FFF2-40B4-BE49-F238E27FC236}">
                  <a16:creationId xmlns:a16="http://schemas.microsoft.com/office/drawing/2014/main" id="{FBFC3072-9043-E62B-DEC3-2B22C9998C75}"/>
                </a:ext>
              </a:extLst>
            </p:cNvPr>
            <p:cNvSpPr/>
            <p:nvPr/>
          </p:nvSpPr>
          <p:spPr>
            <a:xfrm>
              <a:off x="5794283" y="3095407"/>
              <a:ext cx="79055" cy="52357"/>
            </a:xfrm>
            <a:custGeom>
              <a:avLst/>
              <a:gdLst/>
              <a:ahLst/>
              <a:cxnLst/>
              <a:rect l="l" t="t" r="r" b="b"/>
              <a:pathLst>
                <a:path w="838" h="555" extrusionOk="0">
                  <a:moveTo>
                    <a:pt x="764" y="0"/>
                  </a:moveTo>
                  <a:cubicBezTo>
                    <a:pt x="690" y="14"/>
                    <a:pt x="616" y="46"/>
                    <a:pt x="557" y="74"/>
                  </a:cubicBezTo>
                  <a:cubicBezTo>
                    <a:pt x="486" y="102"/>
                    <a:pt x="426" y="134"/>
                    <a:pt x="367" y="176"/>
                  </a:cubicBezTo>
                  <a:cubicBezTo>
                    <a:pt x="236" y="264"/>
                    <a:pt x="117" y="366"/>
                    <a:pt x="15" y="471"/>
                  </a:cubicBezTo>
                  <a:cubicBezTo>
                    <a:pt x="15" y="486"/>
                    <a:pt x="1" y="486"/>
                    <a:pt x="1" y="500"/>
                  </a:cubicBezTo>
                  <a:cubicBezTo>
                    <a:pt x="1" y="514"/>
                    <a:pt x="1" y="528"/>
                    <a:pt x="15" y="542"/>
                  </a:cubicBezTo>
                  <a:cubicBezTo>
                    <a:pt x="22" y="551"/>
                    <a:pt x="33" y="555"/>
                    <a:pt x="46" y="555"/>
                  </a:cubicBezTo>
                  <a:cubicBezTo>
                    <a:pt x="60" y="555"/>
                    <a:pt x="75" y="551"/>
                    <a:pt x="89" y="542"/>
                  </a:cubicBezTo>
                  <a:cubicBezTo>
                    <a:pt x="191" y="440"/>
                    <a:pt x="293" y="338"/>
                    <a:pt x="412" y="264"/>
                  </a:cubicBezTo>
                  <a:cubicBezTo>
                    <a:pt x="500" y="208"/>
                    <a:pt x="602" y="162"/>
                    <a:pt x="704" y="120"/>
                  </a:cubicBezTo>
                  <a:cubicBezTo>
                    <a:pt x="732" y="120"/>
                    <a:pt x="764" y="102"/>
                    <a:pt x="792" y="102"/>
                  </a:cubicBezTo>
                  <a:cubicBezTo>
                    <a:pt x="806" y="88"/>
                    <a:pt x="838" y="60"/>
                    <a:pt x="820" y="46"/>
                  </a:cubicBezTo>
                  <a:cubicBezTo>
                    <a:pt x="820" y="14"/>
                    <a:pt x="806" y="0"/>
                    <a:pt x="778"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8" name="Google Shape;7680;p83">
              <a:extLst>
                <a:ext uri="{FF2B5EF4-FFF2-40B4-BE49-F238E27FC236}">
                  <a16:creationId xmlns:a16="http://schemas.microsoft.com/office/drawing/2014/main" id="{09B7847E-E43C-C9FE-791E-A576EC8D0F30}"/>
                </a:ext>
              </a:extLst>
            </p:cNvPr>
            <p:cNvSpPr/>
            <p:nvPr/>
          </p:nvSpPr>
          <p:spPr>
            <a:xfrm>
              <a:off x="5784660" y="3095407"/>
              <a:ext cx="85753" cy="63772"/>
            </a:xfrm>
            <a:custGeom>
              <a:avLst/>
              <a:gdLst/>
              <a:ahLst/>
              <a:cxnLst/>
              <a:rect l="l" t="t" r="r" b="b"/>
              <a:pathLst>
                <a:path w="909" h="676" extrusionOk="0">
                  <a:moveTo>
                    <a:pt x="866" y="0"/>
                  </a:moveTo>
                  <a:cubicBezTo>
                    <a:pt x="834" y="0"/>
                    <a:pt x="820" y="0"/>
                    <a:pt x="806" y="14"/>
                  </a:cubicBezTo>
                  <a:cubicBezTo>
                    <a:pt x="644" y="60"/>
                    <a:pt x="500" y="134"/>
                    <a:pt x="367" y="222"/>
                  </a:cubicBezTo>
                  <a:cubicBezTo>
                    <a:pt x="293" y="278"/>
                    <a:pt x="219" y="324"/>
                    <a:pt x="148" y="398"/>
                  </a:cubicBezTo>
                  <a:cubicBezTo>
                    <a:pt x="117" y="426"/>
                    <a:pt x="89" y="454"/>
                    <a:pt x="75" y="500"/>
                  </a:cubicBezTo>
                  <a:cubicBezTo>
                    <a:pt x="43" y="528"/>
                    <a:pt x="15" y="573"/>
                    <a:pt x="1" y="602"/>
                  </a:cubicBezTo>
                  <a:lnTo>
                    <a:pt x="1" y="647"/>
                  </a:lnTo>
                  <a:lnTo>
                    <a:pt x="29" y="675"/>
                  </a:lnTo>
                  <a:lnTo>
                    <a:pt x="75" y="675"/>
                  </a:lnTo>
                  <a:cubicBezTo>
                    <a:pt x="89" y="661"/>
                    <a:pt x="89" y="661"/>
                    <a:pt x="89" y="647"/>
                  </a:cubicBezTo>
                  <a:cubicBezTo>
                    <a:pt x="117" y="588"/>
                    <a:pt x="163" y="528"/>
                    <a:pt x="205" y="486"/>
                  </a:cubicBezTo>
                  <a:cubicBezTo>
                    <a:pt x="265" y="412"/>
                    <a:pt x="338" y="352"/>
                    <a:pt x="426" y="296"/>
                  </a:cubicBezTo>
                  <a:cubicBezTo>
                    <a:pt x="557" y="208"/>
                    <a:pt x="718" y="148"/>
                    <a:pt x="880" y="88"/>
                  </a:cubicBezTo>
                  <a:cubicBezTo>
                    <a:pt x="880" y="88"/>
                    <a:pt x="894" y="74"/>
                    <a:pt x="894" y="60"/>
                  </a:cubicBezTo>
                  <a:cubicBezTo>
                    <a:pt x="908" y="46"/>
                    <a:pt x="908" y="32"/>
                    <a:pt x="894" y="14"/>
                  </a:cubicBezTo>
                  <a:cubicBezTo>
                    <a:pt x="894" y="14"/>
                    <a:pt x="880" y="0"/>
                    <a:pt x="866"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9" name="Google Shape;7681;p83">
              <a:extLst>
                <a:ext uri="{FF2B5EF4-FFF2-40B4-BE49-F238E27FC236}">
                  <a16:creationId xmlns:a16="http://schemas.microsoft.com/office/drawing/2014/main" id="{10975287-0285-BADE-3086-E8197371BDF2}"/>
                </a:ext>
              </a:extLst>
            </p:cNvPr>
            <p:cNvSpPr/>
            <p:nvPr/>
          </p:nvSpPr>
          <p:spPr>
            <a:xfrm>
              <a:off x="5838433" y="3096728"/>
              <a:ext cx="30660" cy="17358"/>
            </a:xfrm>
            <a:custGeom>
              <a:avLst/>
              <a:gdLst/>
              <a:ahLst/>
              <a:cxnLst/>
              <a:rect l="l" t="t" r="r" b="b"/>
              <a:pathLst>
                <a:path w="325" h="184" extrusionOk="0">
                  <a:moveTo>
                    <a:pt x="264" y="0"/>
                  </a:moveTo>
                  <a:cubicBezTo>
                    <a:pt x="194" y="18"/>
                    <a:pt x="106" y="46"/>
                    <a:pt x="32" y="88"/>
                  </a:cubicBezTo>
                  <a:lnTo>
                    <a:pt x="1" y="120"/>
                  </a:lnTo>
                  <a:cubicBezTo>
                    <a:pt x="1" y="134"/>
                    <a:pt x="1" y="148"/>
                    <a:pt x="18" y="162"/>
                  </a:cubicBezTo>
                  <a:cubicBezTo>
                    <a:pt x="18" y="172"/>
                    <a:pt x="32" y="183"/>
                    <a:pt x="50" y="183"/>
                  </a:cubicBezTo>
                  <a:cubicBezTo>
                    <a:pt x="58" y="183"/>
                    <a:pt x="66" y="181"/>
                    <a:pt x="74" y="176"/>
                  </a:cubicBezTo>
                  <a:cubicBezTo>
                    <a:pt x="134" y="148"/>
                    <a:pt x="194" y="120"/>
                    <a:pt x="250" y="106"/>
                  </a:cubicBezTo>
                  <a:cubicBezTo>
                    <a:pt x="264" y="106"/>
                    <a:pt x="282" y="106"/>
                    <a:pt x="282" y="88"/>
                  </a:cubicBezTo>
                  <a:cubicBezTo>
                    <a:pt x="296" y="88"/>
                    <a:pt x="310" y="88"/>
                    <a:pt x="324" y="74"/>
                  </a:cubicBezTo>
                  <a:lnTo>
                    <a:pt x="324" y="32"/>
                  </a:lnTo>
                  <a:cubicBezTo>
                    <a:pt x="324" y="18"/>
                    <a:pt x="296" y="0"/>
                    <a:pt x="282"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0" name="Google Shape;7682;p83">
              <a:extLst>
                <a:ext uri="{FF2B5EF4-FFF2-40B4-BE49-F238E27FC236}">
                  <a16:creationId xmlns:a16="http://schemas.microsoft.com/office/drawing/2014/main" id="{F148A9C1-718B-B69D-EA85-1B4792F36F9E}"/>
                </a:ext>
              </a:extLst>
            </p:cNvPr>
            <p:cNvSpPr/>
            <p:nvPr/>
          </p:nvSpPr>
          <p:spPr>
            <a:xfrm>
              <a:off x="5828810" y="3096728"/>
              <a:ext cx="41603" cy="23301"/>
            </a:xfrm>
            <a:custGeom>
              <a:avLst/>
              <a:gdLst/>
              <a:ahLst/>
              <a:cxnLst/>
              <a:rect l="l" t="t" r="r" b="b"/>
              <a:pathLst>
                <a:path w="441" h="247" extrusionOk="0">
                  <a:moveTo>
                    <a:pt x="366" y="0"/>
                  </a:moveTo>
                  <a:cubicBezTo>
                    <a:pt x="310" y="18"/>
                    <a:pt x="250" y="32"/>
                    <a:pt x="191" y="60"/>
                  </a:cubicBezTo>
                  <a:cubicBezTo>
                    <a:pt x="134" y="88"/>
                    <a:pt x="74" y="120"/>
                    <a:pt x="32" y="162"/>
                  </a:cubicBezTo>
                  <a:cubicBezTo>
                    <a:pt x="1" y="176"/>
                    <a:pt x="1" y="208"/>
                    <a:pt x="15" y="236"/>
                  </a:cubicBezTo>
                  <a:cubicBezTo>
                    <a:pt x="30" y="243"/>
                    <a:pt x="45" y="246"/>
                    <a:pt x="58" y="246"/>
                  </a:cubicBezTo>
                  <a:cubicBezTo>
                    <a:pt x="71" y="246"/>
                    <a:pt x="81" y="243"/>
                    <a:pt x="89" y="236"/>
                  </a:cubicBezTo>
                  <a:cubicBezTo>
                    <a:pt x="103" y="222"/>
                    <a:pt x="120" y="208"/>
                    <a:pt x="134" y="208"/>
                  </a:cubicBezTo>
                  <a:cubicBezTo>
                    <a:pt x="191" y="162"/>
                    <a:pt x="250" y="134"/>
                    <a:pt x="310" y="120"/>
                  </a:cubicBezTo>
                  <a:cubicBezTo>
                    <a:pt x="338" y="106"/>
                    <a:pt x="366" y="106"/>
                    <a:pt x="398" y="106"/>
                  </a:cubicBezTo>
                  <a:cubicBezTo>
                    <a:pt x="412" y="88"/>
                    <a:pt x="440" y="60"/>
                    <a:pt x="426" y="46"/>
                  </a:cubicBezTo>
                  <a:cubicBezTo>
                    <a:pt x="426" y="18"/>
                    <a:pt x="412" y="0"/>
                    <a:pt x="384"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1" name="Google Shape;7683;p83">
              <a:extLst>
                <a:ext uri="{FF2B5EF4-FFF2-40B4-BE49-F238E27FC236}">
                  <a16:creationId xmlns:a16="http://schemas.microsoft.com/office/drawing/2014/main" id="{4A697D34-BF68-E0C2-280D-A8DB6DF77685}"/>
                </a:ext>
              </a:extLst>
            </p:cNvPr>
            <p:cNvSpPr/>
            <p:nvPr/>
          </p:nvSpPr>
          <p:spPr>
            <a:xfrm>
              <a:off x="5821829" y="3096728"/>
              <a:ext cx="45942" cy="28773"/>
            </a:xfrm>
            <a:custGeom>
              <a:avLst/>
              <a:gdLst/>
              <a:ahLst/>
              <a:cxnLst/>
              <a:rect l="l" t="t" r="r" b="b"/>
              <a:pathLst>
                <a:path w="487" h="305" extrusionOk="0">
                  <a:moveTo>
                    <a:pt x="426" y="0"/>
                  </a:moveTo>
                  <a:cubicBezTo>
                    <a:pt x="352" y="32"/>
                    <a:pt x="282" y="46"/>
                    <a:pt x="222" y="88"/>
                  </a:cubicBezTo>
                  <a:cubicBezTo>
                    <a:pt x="148" y="120"/>
                    <a:pt x="89" y="162"/>
                    <a:pt x="18" y="208"/>
                  </a:cubicBezTo>
                  <a:cubicBezTo>
                    <a:pt x="1" y="236"/>
                    <a:pt x="1" y="264"/>
                    <a:pt x="18" y="282"/>
                  </a:cubicBezTo>
                  <a:cubicBezTo>
                    <a:pt x="27" y="298"/>
                    <a:pt x="40" y="305"/>
                    <a:pt x="55" y="305"/>
                  </a:cubicBezTo>
                  <a:cubicBezTo>
                    <a:pt x="65" y="305"/>
                    <a:pt x="77" y="301"/>
                    <a:pt x="89" y="296"/>
                  </a:cubicBezTo>
                  <a:cubicBezTo>
                    <a:pt x="120" y="264"/>
                    <a:pt x="134" y="250"/>
                    <a:pt x="163" y="236"/>
                  </a:cubicBezTo>
                  <a:cubicBezTo>
                    <a:pt x="236" y="176"/>
                    <a:pt x="324" y="148"/>
                    <a:pt x="412" y="120"/>
                  </a:cubicBezTo>
                  <a:cubicBezTo>
                    <a:pt x="412" y="106"/>
                    <a:pt x="426" y="106"/>
                    <a:pt x="440" y="106"/>
                  </a:cubicBezTo>
                  <a:cubicBezTo>
                    <a:pt x="458" y="106"/>
                    <a:pt x="472" y="88"/>
                    <a:pt x="472" y="74"/>
                  </a:cubicBezTo>
                  <a:cubicBezTo>
                    <a:pt x="486" y="74"/>
                    <a:pt x="486" y="60"/>
                    <a:pt x="486" y="46"/>
                  </a:cubicBezTo>
                  <a:cubicBezTo>
                    <a:pt x="486" y="18"/>
                    <a:pt x="458" y="0"/>
                    <a:pt x="440"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2" name="Google Shape;7684;p83">
              <a:extLst>
                <a:ext uri="{FF2B5EF4-FFF2-40B4-BE49-F238E27FC236}">
                  <a16:creationId xmlns:a16="http://schemas.microsoft.com/office/drawing/2014/main" id="{6B2707FC-6A9F-4BEF-DFF7-C95CB95733B7}"/>
                </a:ext>
              </a:extLst>
            </p:cNvPr>
            <p:cNvSpPr/>
            <p:nvPr/>
          </p:nvSpPr>
          <p:spPr>
            <a:xfrm>
              <a:off x="5801264" y="3102294"/>
              <a:ext cx="427160" cy="536686"/>
            </a:xfrm>
            <a:custGeom>
              <a:avLst/>
              <a:gdLst/>
              <a:ahLst/>
              <a:cxnLst/>
              <a:rect l="l" t="t" r="r" b="b"/>
              <a:pathLst>
                <a:path w="4528" h="5689" extrusionOk="0">
                  <a:moveTo>
                    <a:pt x="778" y="1"/>
                  </a:moveTo>
                  <a:cubicBezTo>
                    <a:pt x="556" y="117"/>
                    <a:pt x="352" y="237"/>
                    <a:pt x="131" y="353"/>
                  </a:cubicBezTo>
                  <a:cubicBezTo>
                    <a:pt x="60" y="486"/>
                    <a:pt x="1" y="645"/>
                    <a:pt x="1" y="806"/>
                  </a:cubicBezTo>
                  <a:lnTo>
                    <a:pt x="1" y="4897"/>
                  </a:lnTo>
                  <a:cubicBezTo>
                    <a:pt x="1" y="5323"/>
                    <a:pt x="338" y="5689"/>
                    <a:pt x="718" y="5689"/>
                  </a:cubicBezTo>
                  <a:lnTo>
                    <a:pt x="3810" y="5689"/>
                  </a:lnTo>
                  <a:cubicBezTo>
                    <a:pt x="4194" y="5689"/>
                    <a:pt x="4528" y="5323"/>
                    <a:pt x="4528" y="4897"/>
                  </a:cubicBezTo>
                  <a:lnTo>
                    <a:pt x="4528" y="806"/>
                  </a:lnTo>
                  <a:cubicBezTo>
                    <a:pt x="4528" y="367"/>
                    <a:pt x="4194" y="1"/>
                    <a:pt x="3810" y="1"/>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3" name="Google Shape;7685;p83">
              <a:extLst>
                <a:ext uri="{FF2B5EF4-FFF2-40B4-BE49-F238E27FC236}">
                  <a16:creationId xmlns:a16="http://schemas.microsoft.com/office/drawing/2014/main" id="{5BCB9BD9-2650-0F2D-5C24-D6FC3BD35406}"/>
                </a:ext>
              </a:extLst>
            </p:cNvPr>
            <p:cNvSpPr/>
            <p:nvPr/>
          </p:nvSpPr>
          <p:spPr>
            <a:xfrm>
              <a:off x="6155313" y="3123237"/>
              <a:ext cx="39905" cy="45565"/>
            </a:xfrm>
            <a:custGeom>
              <a:avLst/>
              <a:gdLst/>
              <a:ahLst/>
              <a:cxnLst/>
              <a:rect l="l" t="t" r="r" b="b"/>
              <a:pathLst>
                <a:path w="423" h="483" extrusionOk="0">
                  <a:moveTo>
                    <a:pt x="1" y="1"/>
                  </a:moveTo>
                  <a:cubicBezTo>
                    <a:pt x="191" y="89"/>
                    <a:pt x="353" y="264"/>
                    <a:pt x="423" y="482"/>
                  </a:cubicBezTo>
                  <a:cubicBezTo>
                    <a:pt x="353" y="264"/>
                    <a:pt x="191" y="71"/>
                    <a:pt x="1" y="1"/>
                  </a:cubicBezTo>
                  <a:close/>
                </a:path>
              </a:pathLst>
            </a:custGeom>
            <a:solidFill>
              <a:srgbClr val="F24C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4" name="Google Shape;7686;p83">
              <a:extLst>
                <a:ext uri="{FF2B5EF4-FFF2-40B4-BE49-F238E27FC236}">
                  <a16:creationId xmlns:a16="http://schemas.microsoft.com/office/drawing/2014/main" id="{15599295-ECA5-8412-5E74-79DA4CA04A3D}"/>
                </a:ext>
              </a:extLst>
            </p:cNvPr>
            <p:cNvSpPr/>
            <p:nvPr/>
          </p:nvSpPr>
          <p:spPr>
            <a:xfrm>
              <a:off x="5776358" y="3123237"/>
              <a:ext cx="41603" cy="45565"/>
            </a:xfrm>
            <a:custGeom>
              <a:avLst/>
              <a:gdLst/>
              <a:ahLst/>
              <a:cxnLst/>
              <a:rect l="l" t="t" r="r" b="b"/>
              <a:pathLst>
                <a:path w="441" h="483" extrusionOk="0">
                  <a:moveTo>
                    <a:pt x="440" y="1"/>
                  </a:moveTo>
                  <a:cubicBezTo>
                    <a:pt x="236" y="71"/>
                    <a:pt x="89" y="264"/>
                    <a:pt x="1" y="482"/>
                  </a:cubicBezTo>
                  <a:cubicBezTo>
                    <a:pt x="89" y="264"/>
                    <a:pt x="236" y="89"/>
                    <a:pt x="440" y="1"/>
                  </a:cubicBezTo>
                  <a:close/>
                </a:path>
              </a:pathLst>
            </a:custGeom>
            <a:solidFill>
              <a:srgbClr val="F24C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5" name="Google Shape;7687;p83">
              <a:extLst>
                <a:ext uri="{FF2B5EF4-FFF2-40B4-BE49-F238E27FC236}">
                  <a16:creationId xmlns:a16="http://schemas.microsoft.com/office/drawing/2014/main" id="{4100751D-E3A1-8EEF-C4F6-5A852191D4A2}"/>
                </a:ext>
              </a:extLst>
            </p:cNvPr>
            <p:cNvSpPr/>
            <p:nvPr/>
          </p:nvSpPr>
          <p:spPr>
            <a:xfrm>
              <a:off x="6155313" y="3604358"/>
              <a:ext cx="39905" cy="45565"/>
            </a:xfrm>
            <a:custGeom>
              <a:avLst/>
              <a:gdLst/>
              <a:ahLst/>
              <a:cxnLst/>
              <a:rect l="l" t="t" r="r" b="b"/>
              <a:pathLst>
                <a:path w="423" h="483" extrusionOk="0">
                  <a:moveTo>
                    <a:pt x="1" y="483"/>
                  </a:moveTo>
                  <a:cubicBezTo>
                    <a:pt x="191" y="395"/>
                    <a:pt x="353" y="219"/>
                    <a:pt x="423" y="1"/>
                  </a:cubicBezTo>
                  <a:cubicBezTo>
                    <a:pt x="353" y="219"/>
                    <a:pt x="191" y="395"/>
                    <a:pt x="1" y="483"/>
                  </a:cubicBezTo>
                  <a:close/>
                </a:path>
              </a:pathLst>
            </a:custGeom>
            <a:solidFill>
              <a:srgbClr val="F24C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6" name="Google Shape;7688;p83">
              <a:extLst>
                <a:ext uri="{FF2B5EF4-FFF2-40B4-BE49-F238E27FC236}">
                  <a16:creationId xmlns:a16="http://schemas.microsoft.com/office/drawing/2014/main" id="{CD737D23-94AF-EE0D-A90A-F4328F077B51}"/>
                </a:ext>
              </a:extLst>
            </p:cNvPr>
            <p:cNvSpPr/>
            <p:nvPr/>
          </p:nvSpPr>
          <p:spPr>
            <a:xfrm>
              <a:off x="5776358" y="3604358"/>
              <a:ext cx="41603" cy="45565"/>
            </a:xfrm>
            <a:custGeom>
              <a:avLst/>
              <a:gdLst/>
              <a:ahLst/>
              <a:cxnLst/>
              <a:rect l="l" t="t" r="r" b="b"/>
              <a:pathLst>
                <a:path w="441" h="483" extrusionOk="0">
                  <a:moveTo>
                    <a:pt x="440" y="483"/>
                  </a:moveTo>
                  <a:cubicBezTo>
                    <a:pt x="236" y="395"/>
                    <a:pt x="89" y="219"/>
                    <a:pt x="1" y="1"/>
                  </a:cubicBezTo>
                  <a:cubicBezTo>
                    <a:pt x="89" y="219"/>
                    <a:pt x="236" y="395"/>
                    <a:pt x="440" y="483"/>
                  </a:cubicBezTo>
                  <a:close/>
                </a:path>
              </a:pathLst>
            </a:custGeom>
            <a:solidFill>
              <a:srgbClr val="F24C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7" name="Google Shape;7689;p83">
              <a:extLst>
                <a:ext uri="{FF2B5EF4-FFF2-40B4-BE49-F238E27FC236}">
                  <a16:creationId xmlns:a16="http://schemas.microsoft.com/office/drawing/2014/main" id="{6C7F2233-9A00-1A11-44F5-83BC88E6EB07}"/>
                </a:ext>
              </a:extLst>
            </p:cNvPr>
            <p:cNvSpPr/>
            <p:nvPr/>
          </p:nvSpPr>
          <p:spPr>
            <a:xfrm>
              <a:off x="5772113" y="3117576"/>
              <a:ext cx="427443" cy="536686"/>
            </a:xfrm>
            <a:custGeom>
              <a:avLst/>
              <a:gdLst/>
              <a:ahLst/>
              <a:cxnLst/>
              <a:rect l="l" t="t" r="r" b="b"/>
              <a:pathLst>
                <a:path w="4531" h="5689" extrusionOk="0">
                  <a:moveTo>
                    <a:pt x="735" y="1"/>
                  </a:moveTo>
                  <a:cubicBezTo>
                    <a:pt x="338" y="1"/>
                    <a:pt x="0" y="381"/>
                    <a:pt x="0" y="806"/>
                  </a:cubicBezTo>
                  <a:lnTo>
                    <a:pt x="0" y="4897"/>
                  </a:lnTo>
                  <a:cubicBezTo>
                    <a:pt x="0" y="5319"/>
                    <a:pt x="338" y="5689"/>
                    <a:pt x="735" y="5689"/>
                  </a:cubicBezTo>
                  <a:lnTo>
                    <a:pt x="3813" y="5689"/>
                  </a:lnTo>
                  <a:cubicBezTo>
                    <a:pt x="4193" y="5689"/>
                    <a:pt x="4531" y="5319"/>
                    <a:pt x="4531" y="4897"/>
                  </a:cubicBezTo>
                  <a:lnTo>
                    <a:pt x="4531" y="806"/>
                  </a:lnTo>
                  <a:cubicBezTo>
                    <a:pt x="4531" y="381"/>
                    <a:pt x="4193" y="1"/>
                    <a:pt x="3813"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8" name="Google Shape;7690;p83">
              <a:extLst>
                <a:ext uri="{FF2B5EF4-FFF2-40B4-BE49-F238E27FC236}">
                  <a16:creationId xmlns:a16="http://schemas.microsoft.com/office/drawing/2014/main" id="{537D4135-256B-CB83-9FCC-F497439B3F91}"/>
                </a:ext>
              </a:extLst>
            </p:cNvPr>
            <p:cNvSpPr/>
            <p:nvPr/>
          </p:nvSpPr>
          <p:spPr>
            <a:xfrm>
              <a:off x="5846734" y="3161726"/>
              <a:ext cx="121884" cy="9717"/>
            </a:xfrm>
            <a:custGeom>
              <a:avLst/>
              <a:gdLst/>
              <a:ahLst/>
              <a:cxnLst/>
              <a:rect l="l" t="t" r="r" b="b"/>
              <a:pathLst>
                <a:path w="1292" h="103" extrusionOk="0">
                  <a:moveTo>
                    <a:pt x="46" y="1"/>
                  </a:moveTo>
                  <a:cubicBezTo>
                    <a:pt x="18" y="1"/>
                    <a:pt x="1" y="32"/>
                    <a:pt x="1" y="60"/>
                  </a:cubicBezTo>
                  <a:cubicBezTo>
                    <a:pt x="1" y="89"/>
                    <a:pt x="18" y="103"/>
                    <a:pt x="46" y="103"/>
                  </a:cubicBezTo>
                  <a:lnTo>
                    <a:pt x="1232" y="103"/>
                  </a:lnTo>
                  <a:cubicBezTo>
                    <a:pt x="1263" y="103"/>
                    <a:pt x="1291" y="89"/>
                    <a:pt x="1291" y="60"/>
                  </a:cubicBezTo>
                  <a:cubicBezTo>
                    <a:pt x="1291" y="32"/>
                    <a:pt x="1263" y="1"/>
                    <a:pt x="1232"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9" name="Google Shape;7691;p83">
              <a:extLst>
                <a:ext uri="{FF2B5EF4-FFF2-40B4-BE49-F238E27FC236}">
                  <a16:creationId xmlns:a16="http://schemas.microsoft.com/office/drawing/2014/main" id="{BE7BAC9A-EFC6-4F54-AB2A-9CACCE64975B}"/>
                </a:ext>
              </a:extLst>
            </p:cNvPr>
            <p:cNvSpPr/>
            <p:nvPr/>
          </p:nvSpPr>
          <p:spPr>
            <a:xfrm>
              <a:off x="5848432" y="3189650"/>
              <a:ext cx="272164" cy="9717"/>
            </a:xfrm>
            <a:custGeom>
              <a:avLst/>
              <a:gdLst/>
              <a:ahLst/>
              <a:cxnLst/>
              <a:rect l="l" t="t" r="r" b="b"/>
              <a:pathLst>
                <a:path w="2885" h="103" extrusionOk="0">
                  <a:moveTo>
                    <a:pt x="42" y="0"/>
                  </a:moveTo>
                  <a:cubicBezTo>
                    <a:pt x="14" y="0"/>
                    <a:pt x="0" y="28"/>
                    <a:pt x="0" y="56"/>
                  </a:cubicBezTo>
                  <a:cubicBezTo>
                    <a:pt x="0" y="88"/>
                    <a:pt x="14" y="102"/>
                    <a:pt x="42" y="102"/>
                  </a:cubicBezTo>
                  <a:lnTo>
                    <a:pt x="2842" y="102"/>
                  </a:lnTo>
                  <a:cubicBezTo>
                    <a:pt x="2870" y="102"/>
                    <a:pt x="2884" y="88"/>
                    <a:pt x="2884" y="56"/>
                  </a:cubicBezTo>
                  <a:cubicBezTo>
                    <a:pt x="2884" y="28"/>
                    <a:pt x="2870" y="0"/>
                    <a:pt x="2842"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0" name="Google Shape;7692;p83">
              <a:extLst>
                <a:ext uri="{FF2B5EF4-FFF2-40B4-BE49-F238E27FC236}">
                  <a16:creationId xmlns:a16="http://schemas.microsoft.com/office/drawing/2014/main" id="{E9346D3F-55B9-7A79-AEEB-85C5CF490225}"/>
                </a:ext>
              </a:extLst>
            </p:cNvPr>
            <p:cNvSpPr/>
            <p:nvPr/>
          </p:nvSpPr>
          <p:spPr>
            <a:xfrm>
              <a:off x="5882866" y="3127199"/>
              <a:ext cx="497913" cy="386029"/>
            </a:xfrm>
            <a:custGeom>
              <a:avLst/>
              <a:gdLst/>
              <a:ahLst/>
              <a:cxnLst/>
              <a:rect l="l" t="t" r="r" b="b"/>
              <a:pathLst>
                <a:path w="5278" h="4092" extrusionOk="0">
                  <a:moveTo>
                    <a:pt x="4704" y="1"/>
                  </a:moveTo>
                  <a:cubicBezTo>
                    <a:pt x="4648" y="29"/>
                    <a:pt x="4574" y="61"/>
                    <a:pt x="4500" y="89"/>
                  </a:cubicBezTo>
                  <a:cubicBezTo>
                    <a:pt x="4440" y="134"/>
                    <a:pt x="4384" y="163"/>
                    <a:pt x="4310" y="205"/>
                  </a:cubicBezTo>
                  <a:cubicBezTo>
                    <a:pt x="4190" y="279"/>
                    <a:pt x="4088" y="381"/>
                    <a:pt x="3958" y="486"/>
                  </a:cubicBezTo>
                  <a:cubicBezTo>
                    <a:pt x="3839" y="602"/>
                    <a:pt x="3722" y="732"/>
                    <a:pt x="3620" y="852"/>
                  </a:cubicBezTo>
                  <a:cubicBezTo>
                    <a:pt x="3533" y="940"/>
                    <a:pt x="3445" y="1042"/>
                    <a:pt x="3357" y="1130"/>
                  </a:cubicBezTo>
                  <a:cubicBezTo>
                    <a:pt x="3209" y="1278"/>
                    <a:pt x="3079" y="1394"/>
                    <a:pt x="2931" y="1482"/>
                  </a:cubicBezTo>
                  <a:cubicBezTo>
                    <a:pt x="2871" y="1524"/>
                    <a:pt x="2815" y="1556"/>
                    <a:pt x="2755" y="1598"/>
                  </a:cubicBezTo>
                  <a:cubicBezTo>
                    <a:pt x="2681" y="1629"/>
                    <a:pt x="2607" y="1658"/>
                    <a:pt x="2519" y="1686"/>
                  </a:cubicBezTo>
                  <a:cubicBezTo>
                    <a:pt x="2315" y="1745"/>
                    <a:pt x="2111" y="1788"/>
                    <a:pt x="1904" y="1805"/>
                  </a:cubicBezTo>
                  <a:cubicBezTo>
                    <a:pt x="1862" y="1805"/>
                    <a:pt x="1802" y="1819"/>
                    <a:pt x="1760" y="1819"/>
                  </a:cubicBezTo>
                  <a:cubicBezTo>
                    <a:pt x="1612" y="1819"/>
                    <a:pt x="1482" y="1805"/>
                    <a:pt x="1348" y="1774"/>
                  </a:cubicBezTo>
                  <a:cubicBezTo>
                    <a:pt x="1306" y="1760"/>
                    <a:pt x="1260" y="1760"/>
                    <a:pt x="1232" y="1745"/>
                  </a:cubicBezTo>
                  <a:cubicBezTo>
                    <a:pt x="1186" y="1731"/>
                    <a:pt x="1144" y="1717"/>
                    <a:pt x="1098" y="1700"/>
                  </a:cubicBezTo>
                  <a:lnTo>
                    <a:pt x="1056" y="1686"/>
                  </a:lnTo>
                  <a:cubicBezTo>
                    <a:pt x="996" y="1658"/>
                    <a:pt x="923" y="1629"/>
                    <a:pt x="849" y="1612"/>
                  </a:cubicBezTo>
                  <a:cubicBezTo>
                    <a:pt x="821" y="1598"/>
                    <a:pt x="792" y="1598"/>
                    <a:pt x="761" y="1598"/>
                  </a:cubicBezTo>
                  <a:lnTo>
                    <a:pt x="733" y="1598"/>
                  </a:lnTo>
                  <a:cubicBezTo>
                    <a:pt x="690" y="1598"/>
                    <a:pt x="645" y="1612"/>
                    <a:pt x="616" y="1629"/>
                  </a:cubicBezTo>
                  <a:cubicBezTo>
                    <a:pt x="557" y="1658"/>
                    <a:pt x="514" y="1686"/>
                    <a:pt x="455" y="1731"/>
                  </a:cubicBezTo>
                  <a:cubicBezTo>
                    <a:pt x="409" y="1774"/>
                    <a:pt x="367" y="1819"/>
                    <a:pt x="321" y="1893"/>
                  </a:cubicBezTo>
                  <a:cubicBezTo>
                    <a:pt x="279" y="1935"/>
                    <a:pt x="251" y="1995"/>
                    <a:pt x="205" y="2069"/>
                  </a:cubicBezTo>
                  <a:cubicBezTo>
                    <a:pt x="145" y="2185"/>
                    <a:pt x="89" y="2315"/>
                    <a:pt x="43" y="2463"/>
                  </a:cubicBezTo>
                  <a:cubicBezTo>
                    <a:pt x="29" y="2509"/>
                    <a:pt x="15" y="2551"/>
                    <a:pt x="15" y="2597"/>
                  </a:cubicBezTo>
                  <a:lnTo>
                    <a:pt x="1" y="2611"/>
                  </a:lnTo>
                  <a:cubicBezTo>
                    <a:pt x="15" y="2625"/>
                    <a:pt x="29" y="2639"/>
                    <a:pt x="29" y="2653"/>
                  </a:cubicBezTo>
                  <a:lnTo>
                    <a:pt x="29" y="2667"/>
                  </a:lnTo>
                  <a:lnTo>
                    <a:pt x="43" y="2667"/>
                  </a:lnTo>
                  <a:cubicBezTo>
                    <a:pt x="233" y="2948"/>
                    <a:pt x="441" y="3181"/>
                    <a:pt x="673" y="3388"/>
                  </a:cubicBezTo>
                  <a:cubicBezTo>
                    <a:pt x="806" y="3490"/>
                    <a:pt x="923" y="3592"/>
                    <a:pt x="1056" y="3666"/>
                  </a:cubicBezTo>
                  <a:cubicBezTo>
                    <a:pt x="1186" y="3754"/>
                    <a:pt x="1320" y="3828"/>
                    <a:pt x="1464" y="3884"/>
                  </a:cubicBezTo>
                  <a:cubicBezTo>
                    <a:pt x="1746" y="4004"/>
                    <a:pt x="2038" y="4060"/>
                    <a:pt x="2344" y="4074"/>
                  </a:cubicBezTo>
                  <a:cubicBezTo>
                    <a:pt x="2375" y="4092"/>
                    <a:pt x="2417" y="4092"/>
                    <a:pt x="2463" y="4092"/>
                  </a:cubicBezTo>
                  <a:cubicBezTo>
                    <a:pt x="2727" y="4092"/>
                    <a:pt x="2991" y="4046"/>
                    <a:pt x="3255" y="3958"/>
                  </a:cubicBezTo>
                  <a:cubicBezTo>
                    <a:pt x="3399" y="3916"/>
                    <a:pt x="3547" y="3842"/>
                    <a:pt x="3708" y="3768"/>
                  </a:cubicBezTo>
                  <a:cubicBezTo>
                    <a:pt x="3839" y="3694"/>
                    <a:pt x="3986" y="3606"/>
                    <a:pt x="4134" y="3490"/>
                  </a:cubicBezTo>
                  <a:cubicBezTo>
                    <a:pt x="4412" y="3283"/>
                    <a:pt x="4648" y="3050"/>
                    <a:pt x="4823" y="2801"/>
                  </a:cubicBezTo>
                  <a:cubicBezTo>
                    <a:pt x="5013" y="2523"/>
                    <a:pt x="5144" y="2213"/>
                    <a:pt x="5217" y="1907"/>
                  </a:cubicBezTo>
                  <a:cubicBezTo>
                    <a:pt x="5277" y="1629"/>
                    <a:pt x="5277" y="1334"/>
                    <a:pt x="5246" y="1014"/>
                  </a:cubicBezTo>
                  <a:cubicBezTo>
                    <a:pt x="5217" y="806"/>
                    <a:pt x="5175" y="630"/>
                    <a:pt x="5101" y="455"/>
                  </a:cubicBezTo>
                  <a:cubicBezTo>
                    <a:pt x="5027" y="279"/>
                    <a:pt x="4925" y="117"/>
                    <a:pt x="4792" y="15"/>
                  </a:cubicBezTo>
                  <a:cubicBezTo>
                    <a:pt x="4792" y="15"/>
                    <a:pt x="4778" y="1"/>
                    <a:pt x="4764"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1" name="Google Shape;7693;p83">
              <a:extLst>
                <a:ext uri="{FF2B5EF4-FFF2-40B4-BE49-F238E27FC236}">
                  <a16:creationId xmlns:a16="http://schemas.microsoft.com/office/drawing/2014/main" id="{3192F828-A0D2-1B05-4C79-B6B422298478}"/>
                </a:ext>
              </a:extLst>
            </p:cNvPr>
            <p:cNvSpPr/>
            <p:nvPr/>
          </p:nvSpPr>
          <p:spPr>
            <a:xfrm>
              <a:off x="5996071" y="3199273"/>
              <a:ext cx="238014" cy="103583"/>
            </a:xfrm>
            <a:custGeom>
              <a:avLst/>
              <a:gdLst/>
              <a:ahLst/>
              <a:cxnLst/>
              <a:rect l="l" t="t" r="r" b="b"/>
              <a:pathLst>
                <a:path w="2523" h="1098" extrusionOk="0">
                  <a:moveTo>
                    <a:pt x="2494" y="0"/>
                  </a:moveTo>
                  <a:cubicBezTo>
                    <a:pt x="2392" y="102"/>
                    <a:pt x="2273" y="204"/>
                    <a:pt x="2171" y="306"/>
                  </a:cubicBezTo>
                  <a:cubicBezTo>
                    <a:pt x="2055" y="408"/>
                    <a:pt x="1935" y="496"/>
                    <a:pt x="1819" y="584"/>
                  </a:cubicBezTo>
                  <a:cubicBezTo>
                    <a:pt x="1643" y="704"/>
                    <a:pt x="1453" y="806"/>
                    <a:pt x="1263" y="879"/>
                  </a:cubicBezTo>
                  <a:lnTo>
                    <a:pt x="1249" y="879"/>
                  </a:lnTo>
                  <a:cubicBezTo>
                    <a:pt x="1161" y="908"/>
                    <a:pt x="1087" y="936"/>
                    <a:pt x="999" y="953"/>
                  </a:cubicBezTo>
                  <a:cubicBezTo>
                    <a:pt x="880" y="981"/>
                    <a:pt x="778" y="996"/>
                    <a:pt x="676" y="996"/>
                  </a:cubicBezTo>
                  <a:cubicBezTo>
                    <a:pt x="574" y="1010"/>
                    <a:pt x="472" y="1010"/>
                    <a:pt x="370" y="1010"/>
                  </a:cubicBezTo>
                  <a:cubicBezTo>
                    <a:pt x="264" y="996"/>
                    <a:pt x="148" y="996"/>
                    <a:pt x="46" y="967"/>
                  </a:cubicBezTo>
                  <a:cubicBezTo>
                    <a:pt x="32" y="967"/>
                    <a:pt x="32" y="967"/>
                    <a:pt x="32" y="981"/>
                  </a:cubicBezTo>
                  <a:cubicBezTo>
                    <a:pt x="18" y="981"/>
                    <a:pt x="18" y="996"/>
                    <a:pt x="0" y="996"/>
                  </a:cubicBezTo>
                  <a:cubicBezTo>
                    <a:pt x="0" y="1010"/>
                    <a:pt x="0" y="1024"/>
                    <a:pt x="18" y="1024"/>
                  </a:cubicBezTo>
                  <a:cubicBezTo>
                    <a:pt x="18" y="1041"/>
                    <a:pt x="18" y="1041"/>
                    <a:pt x="32" y="1041"/>
                  </a:cubicBezTo>
                  <a:cubicBezTo>
                    <a:pt x="222" y="1083"/>
                    <a:pt x="426" y="1098"/>
                    <a:pt x="634" y="1098"/>
                  </a:cubicBezTo>
                  <a:cubicBezTo>
                    <a:pt x="824" y="1083"/>
                    <a:pt x="1013" y="1055"/>
                    <a:pt x="1203" y="996"/>
                  </a:cubicBezTo>
                  <a:cubicBezTo>
                    <a:pt x="1291" y="967"/>
                    <a:pt x="1365" y="936"/>
                    <a:pt x="1453" y="894"/>
                  </a:cubicBezTo>
                  <a:cubicBezTo>
                    <a:pt x="1527" y="848"/>
                    <a:pt x="1601" y="806"/>
                    <a:pt x="1671" y="760"/>
                  </a:cubicBezTo>
                  <a:cubicBezTo>
                    <a:pt x="1819" y="672"/>
                    <a:pt x="1953" y="556"/>
                    <a:pt x="2083" y="440"/>
                  </a:cubicBezTo>
                  <a:cubicBezTo>
                    <a:pt x="2231" y="306"/>
                    <a:pt x="2375" y="162"/>
                    <a:pt x="2508" y="28"/>
                  </a:cubicBezTo>
                  <a:cubicBezTo>
                    <a:pt x="2522" y="14"/>
                    <a:pt x="2522" y="0"/>
                    <a:pt x="250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2" name="Google Shape;7694;p83">
              <a:extLst>
                <a:ext uri="{FF2B5EF4-FFF2-40B4-BE49-F238E27FC236}">
                  <a16:creationId xmlns:a16="http://schemas.microsoft.com/office/drawing/2014/main" id="{BB0F6647-671D-61DB-87F7-E46B31F84A61}"/>
                </a:ext>
              </a:extLst>
            </p:cNvPr>
            <p:cNvSpPr/>
            <p:nvPr/>
          </p:nvSpPr>
          <p:spPr>
            <a:xfrm>
              <a:off x="5879941" y="3370495"/>
              <a:ext cx="441405" cy="144902"/>
            </a:xfrm>
            <a:custGeom>
              <a:avLst/>
              <a:gdLst/>
              <a:ahLst/>
              <a:cxnLst/>
              <a:rect l="l" t="t" r="r" b="b"/>
              <a:pathLst>
                <a:path w="4679" h="1536" extrusionOk="0">
                  <a:moveTo>
                    <a:pt x="46" y="0"/>
                  </a:moveTo>
                  <a:cubicBezTo>
                    <a:pt x="46" y="0"/>
                    <a:pt x="32" y="0"/>
                    <a:pt x="18" y="18"/>
                  </a:cubicBezTo>
                  <a:cubicBezTo>
                    <a:pt x="18" y="18"/>
                    <a:pt x="0" y="32"/>
                    <a:pt x="0" y="46"/>
                  </a:cubicBezTo>
                  <a:cubicBezTo>
                    <a:pt x="0" y="60"/>
                    <a:pt x="18" y="60"/>
                    <a:pt x="18" y="74"/>
                  </a:cubicBezTo>
                  <a:cubicBezTo>
                    <a:pt x="60" y="148"/>
                    <a:pt x="120" y="222"/>
                    <a:pt x="176" y="296"/>
                  </a:cubicBezTo>
                  <a:cubicBezTo>
                    <a:pt x="222" y="352"/>
                    <a:pt x="282" y="426"/>
                    <a:pt x="338" y="486"/>
                  </a:cubicBezTo>
                  <a:cubicBezTo>
                    <a:pt x="440" y="616"/>
                    <a:pt x="560" y="735"/>
                    <a:pt x="676" y="851"/>
                  </a:cubicBezTo>
                  <a:cubicBezTo>
                    <a:pt x="809" y="967"/>
                    <a:pt x="939" y="1073"/>
                    <a:pt x="1087" y="1161"/>
                  </a:cubicBezTo>
                  <a:cubicBezTo>
                    <a:pt x="1161" y="1203"/>
                    <a:pt x="1231" y="1249"/>
                    <a:pt x="1319" y="1291"/>
                  </a:cubicBezTo>
                  <a:cubicBezTo>
                    <a:pt x="1393" y="1337"/>
                    <a:pt x="1481" y="1365"/>
                    <a:pt x="1569" y="1393"/>
                  </a:cubicBezTo>
                  <a:cubicBezTo>
                    <a:pt x="1657" y="1425"/>
                    <a:pt x="1745" y="1453"/>
                    <a:pt x="1847" y="1467"/>
                  </a:cubicBezTo>
                  <a:cubicBezTo>
                    <a:pt x="1935" y="1481"/>
                    <a:pt x="2040" y="1495"/>
                    <a:pt x="2128" y="1513"/>
                  </a:cubicBezTo>
                  <a:cubicBezTo>
                    <a:pt x="2240" y="1529"/>
                    <a:pt x="2351" y="1536"/>
                    <a:pt x="2462" y="1536"/>
                  </a:cubicBezTo>
                  <a:cubicBezTo>
                    <a:pt x="2541" y="1536"/>
                    <a:pt x="2620" y="1533"/>
                    <a:pt x="2698" y="1527"/>
                  </a:cubicBezTo>
                  <a:cubicBezTo>
                    <a:pt x="2888" y="1513"/>
                    <a:pt x="3064" y="1481"/>
                    <a:pt x="3226" y="1439"/>
                  </a:cubicBezTo>
                  <a:cubicBezTo>
                    <a:pt x="3402" y="1379"/>
                    <a:pt x="3564" y="1319"/>
                    <a:pt x="3711" y="1231"/>
                  </a:cubicBezTo>
                  <a:cubicBezTo>
                    <a:pt x="3753" y="1217"/>
                    <a:pt x="3799" y="1189"/>
                    <a:pt x="3841" y="1161"/>
                  </a:cubicBezTo>
                  <a:cubicBezTo>
                    <a:pt x="3901" y="1143"/>
                    <a:pt x="3943" y="1115"/>
                    <a:pt x="3989" y="1087"/>
                  </a:cubicBezTo>
                  <a:cubicBezTo>
                    <a:pt x="4077" y="1027"/>
                    <a:pt x="4165" y="953"/>
                    <a:pt x="4239" y="897"/>
                  </a:cubicBezTo>
                  <a:cubicBezTo>
                    <a:pt x="4397" y="763"/>
                    <a:pt x="4545" y="633"/>
                    <a:pt x="4661" y="471"/>
                  </a:cubicBezTo>
                  <a:cubicBezTo>
                    <a:pt x="4679" y="471"/>
                    <a:pt x="4679" y="457"/>
                    <a:pt x="4661" y="457"/>
                  </a:cubicBezTo>
                  <a:cubicBezTo>
                    <a:pt x="4661" y="449"/>
                    <a:pt x="4657" y="444"/>
                    <a:pt x="4654" y="444"/>
                  </a:cubicBezTo>
                  <a:cubicBezTo>
                    <a:pt x="4650" y="444"/>
                    <a:pt x="4647" y="449"/>
                    <a:pt x="4647" y="457"/>
                  </a:cubicBezTo>
                  <a:cubicBezTo>
                    <a:pt x="4619" y="486"/>
                    <a:pt x="4605" y="500"/>
                    <a:pt x="4573" y="528"/>
                  </a:cubicBezTo>
                  <a:cubicBezTo>
                    <a:pt x="4503" y="602"/>
                    <a:pt x="4429" y="675"/>
                    <a:pt x="4341" y="749"/>
                  </a:cubicBezTo>
                  <a:cubicBezTo>
                    <a:pt x="4253" y="823"/>
                    <a:pt x="4165" y="897"/>
                    <a:pt x="4077" y="953"/>
                  </a:cubicBezTo>
                  <a:cubicBezTo>
                    <a:pt x="4017" y="985"/>
                    <a:pt x="3957" y="1027"/>
                    <a:pt x="3901" y="1055"/>
                  </a:cubicBezTo>
                  <a:cubicBezTo>
                    <a:pt x="3841" y="1087"/>
                    <a:pt x="3782" y="1129"/>
                    <a:pt x="3725" y="1161"/>
                  </a:cubicBezTo>
                  <a:cubicBezTo>
                    <a:pt x="3666" y="1189"/>
                    <a:pt x="3592" y="1217"/>
                    <a:pt x="3535" y="1231"/>
                  </a:cubicBezTo>
                  <a:cubicBezTo>
                    <a:pt x="3476" y="1263"/>
                    <a:pt x="3416" y="1291"/>
                    <a:pt x="3342" y="1305"/>
                  </a:cubicBezTo>
                  <a:lnTo>
                    <a:pt x="3360" y="1305"/>
                  </a:lnTo>
                  <a:cubicBezTo>
                    <a:pt x="3254" y="1337"/>
                    <a:pt x="3152" y="1365"/>
                    <a:pt x="3036" y="1393"/>
                  </a:cubicBezTo>
                  <a:cubicBezTo>
                    <a:pt x="2920" y="1407"/>
                    <a:pt x="2800" y="1425"/>
                    <a:pt x="2670" y="1425"/>
                  </a:cubicBezTo>
                  <a:lnTo>
                    <a:pt x="2684" y="1425"/>
                  </a:lnTo>
                  <a:cubicBezTo>
                    <a:pt x="2623" y="1428"/>
                    <a:pt x="2560" y="1430"/>
                    <a:pt x="2498" y="1430"/>
                  </a:cubicBezTo>
                  <a:cubicBezTo>
                    <a:pt x="2292" y="1430"/>
                    <a:pt x="2081" y="1411"/>
                    <a:pt x="1879" y="1365"/>
                  </a:cubicBezTo>
                  <a:lnTo>
                    <a:pt x="1893" y="1365"/>
                  </a:lnTo>
                  <a:cubicBezTo>
                    <a:pt x="1791" y="1351"/>
                    <a:pt x="1671" y="1319"/>
                    <a:pt x="1569" y="1277"/>
                  </a:cubicBezTo>
                  <a:cubicBezTo>
                    <a:pt x="1481" y="1249"/>
                    <a:pt x="1379" y="1203"/>
                    <a:pt x="1291" y="1143"/>
                  </a:cubicBezTo>
                  <a:lnTo>
                    <a:pt x="1291" y="1143"/>
                  </a:lnTo>
                  <a:lnTo>
                    <a:pt x="1305" y="1161"/>
                  </a:lnTo>
                  <a:cubicBezTo>
                    <a:pt x="1203" y="1101"/>
                    <a:pt x="1101" y="1041"/>
                    <a:pt x="1013" y="985"/>
                  </a:cubicBezTo>
                  <a:cubicBezTo>
                    <a:pt x="911" y="911"/>
                    <a:pt x="823" y="837"/>
                    <a:pt x="750" y="763"/>
                  </a:cubicBezTo>
                  <a:lnTo>
                    <a:pt x="750" y="778"/>
                  </a:lnTo>
                  <a:cubicBezTo>
                    <a:pt x="633" y="661"/>
                    <a:pt x="514" y="545"/>
                    <a:pt x="412" y="426"/>
                  </a:cubicBezTo>
                  <a:cubicBezTo>
                    <a:pt x="352" y="352"/>
                    <a:pt x="310" y="296"/>
                    <a:pt x="250" y="222"/>
                  </a:cubicBezTo>
                  <a:cubicBezTo>
                    <a:pt x="194" y="148"/>
                    <a:pt x="148" y="88"/>
                    <a:pt x="88" y="18"/>
                  </a:cubicBezTo>
                  <a:cubicBezTo>
                    <a:pt x="74" y="0"/>
                    <a:pt x="60" y="0"/>
                    <a:pt x="46"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3" name="Google Shape;7695;p83">
              <a:extLst>
                <a:ext uri="{FF2B5EF4-FFF2-40B4-BE49-F238E27FC236}">
                  <a16:creationId xmlns:a16="http://schemas.microsoft.com/office/drawing/2014/main" id="{1A8AEB5E-C7A2-C68F-3000-D51BC4FB739A}"/>
                </a:ext>
              </a:extLst>
            </p:cNvPr>
            <p:cNvSpPr/>
            <p:nvPr/>
          </p:nvSpPr>
          <p:spPr>
            <a:xfrm>
              <a:off x="5808245" y="3215782"/>
              <a:ext cx="204524" cy="179619"/>
            </a:xfrm>
            <a:custGeom>
              <a:avLst/>
              <a:gdLst/>
              <a:ahLst/>
              <a:cxnLst/>
              <a:rect l="l" t="t" r="r" b="b"/>
              <a:pathLst>
                <a:path w="2168" h="1904" extrusionOk="0">
                  <a:moveTo>
                    <a:pt x="1305" y="1"/>
                  </a:moveTo>
                  <a:cubicBezTo>
                    <a:pt x="1246" y="1"/>
                    <a:pt x="1172" y="1"/>
                    <a:pt x="1084" y="29"/>
                  </a:cubicBezTo>
                  <a:cubicBezTo>
                    <a:pt x="1010" y="43"/>
                    <a:pt x="936" y="75"/>
                    <a:pt x="848" y="131"/>
                  </a:cubicBezTo>
                  <a:cubicBezTo>
                    <a:pt x="690" y="205"/>
                    <a:pt x="556" y="307"/>
                    <a:pt x="426" y="395"/>
                  </a:cubicBezTo>
                  <a:lnTo>
                    <a:pt x="380" y="427"/>
                  </a:lnTo>
                  <a:cubicBezTo>
                    <a:pt x="338" y="455"/>
                    <a:pt x="307" y="483"/>
                    <a:pt x="264" y="497"/>
                  </a:cubicBezTo>
                  <a:cubicBezTo>
                    <a:pt x="250" y="515"/>
                    <a:pt x="250" y="529"/>
                    <a:pt x="233" y="529"/>
                  </a:cubicBezTo>
                  <a:cubicBezTo>
                    <a:pt x="233" y="543"/>
                    <a:pt x="233" y="557"/>
                    <a:pt x="250" y="571"/>
                  </a:cubicBezTo>
                  <a:lnTo>
                    <a:pt x="264" y="585"/>
                  </a:lnTo>
                  <a:cubicBezTo>
                    <a:pt x="176" y="719"/>
                    <a:pt x="117" y="849"/>
                    <a:pt x="74" y="996"/>
                  </a:cubicBezTo>
                  <a:cubicBezTo>
                    <a:pt x="29" y="1084"/>
                    <a:pt x="15" y="1172"/>
                    <a:pt x="0" y="1260"/>
                  </a:cubicBezTo>
                  <a:lnTo>
                    <a:pt x="0" y="1394"/>
                  </a:lnTo>
                  <a:cubicBezTo>
                    <a:pt x="0" y="1436"/>
                    <a:pt x="15" y="1482"/>
                    <a:pt x="29" y="1538"/>
                  </a:cubicBezTo>
                  <a:cubicBezTo>
                    <a:pt x="43" y="1612"/>
                    <a:pt x="74" y="1686"/>
                    <a:pt x="102" y="1746"/>
                  </a:cubicBezTo>
                  <a:cubicBezTo>
                    <a:pt x="145" y="1802"/>
                    <a:pt x="190" y="1834"/>
                    <a:pt x="233" y="1862"/>
                  </a:cubicBezTo>
                  <a:cubicBezTo>
                    <a:pt x="278" y="1890"/>
                    <a:pt x="338" y="1904"/>
                    <a:pt x="394" y="1904"/>
                  </a:cubicBezTo>
                  <a:lnTo>
                    <a:pt x="426" y="1904"/>
                  </a:lnTo>
                  <a:cubicBezTo>
                    <a:pt x="468" y="1904"/>
                    <a:pt x="514" y="1904"/>
                    <a:pt x="556" y="1890"/>
                  </a:cubicBezTo>
                  <a:cubicBezTo>
                    <a:pt x="644" y="1876"/>
                    <a:pt x="718" y="1862"/>
                    <a:pt x="806" y="1834"/>
                  </a:cubicBezTo>
                  <a:lnTo>
                    <a:pt x="834" y="1816"/>
                  </a:lnTo>
                  <a:cubicBezTo>
                    <a:pt x="866" y="1802"/>
                    <a:pt x="894" y="1802"/>
                    <a:pt x="908" y="1788"/>
                  </a:cubicBezTo>
                  <a:cubicBezTo>
                    <a:pt x="936" y="1788"/>
                    <a:pt x="968" y="1774"/>
                    <a:pt x="982" y="1774"/>
                  </a:cubicBezTo>
                  <a:lnTo>
                    <a:pt x="996" y="1774"/>
                  </a:lnTo>
                  <a:cubicBezTo>
                    <a:pt x="1056" y="1760"/>
                    <a:pt x="1130" y="1746"/>
                    <a:pt x="1200" y="1728"/>
                  </a:cubicBezTo>
                  <a:cubicBezTo>
                    <a:pt x="1246" y="1728"/>
                    <a:pt x="1288" y="1714"/>
                    <a:pt x="1334" y="1714"/>
                  </a:cubicBezTo>
                  <a:cubicBezTo>
                    <a:pt x="1450" y="1686"/>
                    <a:pt x="1583" y="1658"/>
                    <a:pt x="1714" y="1612"/>
                  </a:cubicBezTo>
                  <a:cubicBezTo>
                    <a:pt x="1773" y="1598"/>
                    <a:pt x="1833" y="1584"/>
                    <a:pt x="1875" y="1552"/>
                  </a:cubicBezTo>
                  <a:cubicBezTo>
                    <a:pt x="1935" y="1538"/>
                    <a:pt x="1963" y="1510"/>
                    <a:pt x="2009" y="1482"/>
                  </a:cubicBezTo>
                  <a:cubicBezTo>
                    <a:pt x="2037" y="1450"/>
                    <a:pt x="2065" y="1408"/>
                    <a:pt x="2079" y="1376"/>
                  </a:cubicBezTo>
                  <a:cubicBezTo>
                    <a:pt x="2097" y="1334"/>
                    <a:pt x="2097" y="1288"/>
                    <a:pt x="2079" y="1246"/>
                  </a:cubicBezTo>
                  <a:cubicBezTo>
                    <a:pt x="2065" y="1218"/>
                    <a:pt x="2051" y="1200"/>
                    <a:pt x="2023" y="1172"/>
                  </a:cubicBezTo>
                  <a:cubicBezTo>
                    <a:pt x="2009" y="1158"/>
                    <a:pt x="1977" y="1144"/>
                    <a:pt x="1949" y="1144"/>
                  </a:cubicBezTo>
                  <a:lnTo>
                    <a:pt x="1949" y="1130"/>
                  </a:lnTo>
                  <a:lnTo>
                    <a:pt x="1977" y="1130"/>
                  </a:lnTo>
                  <a:cubicBezTo>
                    <a:pt x="2065" y="1098"/>
                    <a:pt x="2153" y="1042"/>
                    <a:pt x="2167" y="954"/>
                  </a:cubicBezTo>
                  <a:cubicBezTo>
                    <a:pt x="2167" y="908"/>
                    <a:pt x="2153" y="866"/>
                    <a:pt x="2125" y="821"/>
                  </a:cubicBezTo>
                  <a:cubicBezTo>
                    <a:pt x="2097" y="792"/>
                    <a:pt x="2051" y="761"/>
                    <a:pt x="1991" y="747"/>
                  </a:cubicBezTo>
                  <a:cubicBezTo>
                    <a:pt x="1977" y="733"/>
                    <a:pt x="1949" y="733"/>
                    <a:pt x="1921" y="719"/>
                  </a:cubicBezTo>
                  <a:lnTo>
                    <a:pt x="1935" y="719"/>
                  </a:lnTo>
                  <a:cubicBezTo>
                    <a:pt x="1963" y="704"/>
                    <a:pt x="2009" y="673"/>
                    <a:pt x="2023" y="631"/>
                  </a:cubicBezTo>
                  <a:cubicBezTo>
                    <a:pt x="2037" y="617"/>
                    <a:pt x="2037" y="585"/>
                    <a:pt x="2037" y="571"/>
                  </a:cubicBezTo>
                  <a:cubicBezTo>
                    <a:pt x="2037" y="543"/>
                    <a:pt x="2023" y="515"/>
                    <a:pt x="2009" y="497"/>
                  </a:cubicBezTo>
                  <a:cubicBezTo>
                    <a:pt x="2009" y="483"/>
                    <a:pt x="1991" y="469"/>
                    <a:pt x="1963" y="455"/>
                  </a:cubicBezTo>
                  <a:cubicBezTo>
                    <a:pt x="1949" y="441"/>
                    <a:pt x="1935" y="427"/>
                    <a:pt x="1903" y="409"/>
                  </a:cubicBezTo>
                  <a:cubicBezTo>
                    <a:pt x="1847" y="381"/>
                    <a:pt x="1787" y="381"/>
                    <a:pt x="1745" y="381"/>
                  </a:cubicBezTo>
                  <a:lnTo>
                    <a:pt x="1671" y="381"/>
                  </a:lnTo>
                  <a:cubicBezTo>
                    <a:pt x="1597" y="381"/>
                    <a:pt x="1524" y="381"/>
                    <a:pt x="1436" y="395"/>
                  </a:cubicBezTo>
                  <a:lnTo>
                    <a:pt x="1422" y="395"/>
                  </a:lnTo>
                  <a:lnTo>
                    <a:pt x="1436" y="381"/>
                  </a:lnTo>
                  <a:cubicBezTo>
                    <a:pt x="1464" y="353"/>
                    <a:pt x="1495" y="321"/>
                    <a:pt x="1510" y="293"/>
                  </a:cubicBezTo>
                  <a:cubicBezTo>
                    <a:pt x="1524" y="279"/>
                    <a:pt x="1538" y="251"/>
                    <a:pt x="1552" y="219"/>
                  </a:cubicBezTo>
                  <a:cubicBezTo>
                    <a:pt x="1569" y="163"/>
                    <a:pt x="1552" y="103"/>
                    <a:pt x="1510" y="75"/>
                  </a:cubicBezTo>
                  <a:cubicBezTo>
                    <a:pt x="1481" y="29"/>
                    <a:pt x="1422" y="1"/>
                    <a:pt x="1348" y="1"/>
                  </a:cubicBezTo>
                  <a:close/>
                </a:path>
              </a:pathLst>
            </a:custGeom>
            <a:solidFill>
              <a:srgbClr val="8951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4" name="Google Shape;7696;p83">
              <a:extLst>
                <a:ext uri="{FF2B5EF4-FFF2-40B4-BE49-F238E27FC236}">
                  <a16:creationId xmlns:a16="http://schemas.microsoft.com/office/drawing/2014/main" id="{010D2777-65B4-6887-D0F3-7A3EA5C66B52}"/>
                </a:ext>
              </a:extLst>
            </p:cNvPr>
            <p:cNvSpPr/>
            <p:nvPr/>
          </p:nvSpPr>
          <p:spPr>
            <a:xfrm>
              <a:off x="5936638" y="3283516"/>
              <a:ext cx="48584" cy="14056"/>
            </a:xfrm>
            <a:custGeom>
              <a:avLst/>
              <a:gdLst/>
              <a:ahLst/>
              <a:cxnLst/>
              <a:rect l="l" t="t" r="r" b="b"/>
              <a:pathLst>
                <a:path w="515" h="149" extrusionOk="0">
                  <a:moveTo>
                    <a:pt x="500" y="1"/>
                  </a:moveTo>
                  <a:cubicBezTo>
                    <a:pt x="455" y="1"/>
                    <a:pt x="412" y="1"/>
                    <a:pt x="384" y="15"/>
                  </a:cubicBezTo>
                  <a:cubicBezTo>
                    <a:pt x="338" y="15"/>
                    <a:pt x="296" y="15"/>
                    <a:pt x="251" y="29"/>
                  </a:cubicBezTo>
                  <a:cubicBezTo>
                    <a:pt x="163" y="43"/>
                    <a:pt x="89" y="60"/>
                    <a:pt x="15" y="103"/>
                  </a:cubicBezTo>
                  <a:cubicBezTo>
                    <a:pt x="1" y="103"/>
                    <a:pt x="1" y="117"/>
                    <a:pt x="1" y="131"/>
                  </a:cubicBezTo>
                  <a:cubicBezTo>
                    <a:pt x="1" y="148"/>
                    <a:pt x="15" y="148"/>
                    <a:pt x="32" y="148"/>
                  </a:cubicBezTo>
                  <a:cubicBezTo>
                    <a:pt x="75" y="117"/>
                    <a:pt x="103" y="103"/>
                    <a:pt x="149" y="103"/>
                  </a:cubicBezTo>
                  <a:lnTo>
                    <a:pt x="134" y="103"/>
                  </a:lnTo>
                  <a:cubicBezTo>
                    <a:pt x="191" y="74"/>
                    <a:pt x="236" y="74"/>
                    <a:pt x="296" y="60"/>
                  </a:cubicBezTo>
                  <a:cubicBezTo>
                    <a:pt x="324" y="60"/>
                    <a:pt x="353" y="43"/>
                    <a:pt x="367" y="43"/>
                  </a:cubicBezTo>
                  <a:lnTo>
                    <a:pt x="472" y="43"/>
                  </a:lnTo>
                  <a:cubicBezTo>
                    <a:pt x="472" y="43"/>
                    <a:pt x="486" y="43"/>
                    <a:pt x="500" y="29"/>
                  </a:cubicBezTo>
                  <a:lnTo>
                    <a:pt x="514" y="29"/>
                  </a:lnTo>
                  <a:lnTo>
                    <a:pt x="514" y="15"/>
                  </a:lnTo>
                  <a:cubicBezTo>
                    <a:pt x="514" y="15"/>
                    <a:pt x="514" y="1"/>
                    <a:pt x="500" y="1"/>
                  </a:cubicBezTo>
                  <a:close/>
                </a:path>
              </a:pathLst>
            </a:custGeom>
            <a:solidFill>
              <a:srgbClr val="673D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5" name="Google Shape;7697;p83">
              <a:extLst>
                <a:ext uri="{FF2B5EF4-FFF2-40B4-BE49-F238E27FC236}">
                  <a16:creationId xmlns:a16="http://schemas.microsoft.com/office/drawing/2014/main" id="{37AB9910-4783-3FBD-237E-08A04459A7CF}"/>
                </a:ext>
              </a:extLst>
            </p:cNvPr>
            <p:cNvSpPr/>
            <p:nvPr/>
          </p:nvSpPr>
          <p:spPr>
            <a:xfrm>
              <a:off x="5937959" y="3322383"/>
              <a:ext cx="49905" cy="15000"/>
            </a:xfrm>
            <a:custGeom>
              <a:avLst/>
              <a:gdLst/>
              <a:ahLst/>
              <a:cxnLst/>
              <a:rect l="l" t="t" r="r" b="b"/>
              <a:pathLst>
                <a:path w="529" h="159" extrusionOk="0">
                  <a:moveTo>
                    <a:pt x="514" y="0"/>
                  </a:moveTo>
                  <a:lnTo>
                    <a:pt x="514" y="14"/>
                  </a:lnTo>
                  <a:lnTo>
                    <a:pt x="398" y="14"/>
                  </a:lnTo>
                  <a:cubicBezTo>
                    <a:pt x="353" y="14"/>
                    <a:pt x="310" y="28"/>
                    <a:pt x="265" y="28"/>
                  </a:cubicBezTo>
                  <a:cubicBezTo>
                    <a:pt x="194" y="42"/>
                    <a:pt x="106" y="70"/>
                    <a:pt x="18" y="116"/>
                  </a:cubicBezTo>
                  <a:cubicBezTo>
                    <a:pt x="18" y="116"/>
                    <a:pt x="1" y="130"/>
                    <a:pt x="18" y="144"/>
                  </a:cubicBezTo>
                  <a:cubicBezTo>
                    <a:pt x="18" y="158"/>
                    <a:pt x="32" y="158"/>
                    <a:pt x="47" y="158"/>
                  </a:cubicBezTo>
                  <a:cubicBezTo>
                    <a:pt x="75" y="144"/>
                    <a:pt x="89" y="130"/>
                    <a:pt x="120" y="130"/>
                  </a:cubicBezTo>
                  <a:cubicBezTo>
                    <a:pt x="135" y="116"/>
                    <a:pt x="163" y="102"/>
                    <a:pt x="177" y="102"/>
                  </a:cubicBezTo>
                  <a:cubicBezTo>
                    <a:pt x="194" y="88"/>
                    <a:pt x="222" y="88"/>
                    <a:pt x="251" y="88"/>
                  </a:cubicBezTo>
                  <a:cubicBezTo>
                    <a:pt x="265" y="70"/>
                    <a:pt x="296" y="70"/>
                    <a:pt x="324" y="56"/>
                  </a:cubicBezTo>
                  <a:cubicBezTo>
                    <a:pt x="384" y="56"/>
                    <a:pt x="441" y="42"/>
                    <a:pt x="500" y="42"/>
                  </a:cubicBezTo>
                  <a:lnTo>
                    <a:pt x="514" y="42"/>
                  </a:lnTo>
                  <a:lnTo>
                    <a:pt x="528" y="28"/>
                  </a:lnTo>
                  <a:cubicBezTo>
                    <a:pt x="528" y="14"/>
                    <a:pt x="528" y="0"/>
                    <a:pt x="514" y="0"/>
                  </a:cubicBezTo>
                  <a:close/>
                </a:path>
              </a:pathLst>
            </a:custGeom>
            <a:solidFill>
              <a:srgbClr val="673D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6" name="Google Shape;7698;p83">
              <a:extLst>
                <a:ext uri="{FF2B5EF4-FFF2-40B4-BE49-F238E27FC236}">
                  <a16:creationId xmlns:a16="http://schemas.microsoft.com/office/drawing/2014/main" id="{EE3F36CC-81DF-4B4A-4C54-E316DACA6C6D}"/>
                </a:ext>
              </a:extLst>
            </p:cNvPr>
            <p:cNvSpPr/>
            <p:nvPr/>
          </p:nvSpPr>
          <p:spPr>
            <a:xfrm>
              <a:off x="5913148" y="3254272"/>
              <a:ext cx="26603" cy="10094"/>
            </a:xfrm>
            <a:custGeom>
              <a:avLst/>
              <a:gdLst/>
              <a:ahLst/>
              <a:cxnLst/>
              <a:rect l="l" t="t" r="r" b="b"/>
              <a:pathLst>
                <a:path w="282" h="107" extrusionOk="0">
                  <a:moveTo>
                    <a:pt x="208" y="1"/>
                  </a:moveTo>
                  <a:cubicBezTo>
                    <a:pt x="193" y="19"/>
                    <a:pt x="162" y="19"/>
                    <a:pt x="148" y="19"/>
                  </a:cubicBezTo>
                  <a:cubicBezTo>
                    <a:pt x="106" y="33"/>
                    <a:pt x="60" y="47"/>
                    <a:pt x="18" y="61"/>
                  </a:cubicBezTo>
                  <a:lnTo>
                    <a:pt x="0" y="75"/>
                  </a:lnTo>
                  <a:lnTo>
                    <a:pt x="0" y="89"/>
                  </a:lnTo>
                  <a:lnTo>
                    <a:pt x="18" y="107"/>
                  </a:lnTo>
                  <a:lnTo>
                    <a:pt x="32" y="107"/>
                  </a:lnTo>
                  <a:cubicBezTo>
                    <a:pt x="60" y="89"/>
                    <a:pt x="88" y="75"/>
                    <a:pt x="120" y="61"/>
                  </a:cubicBezTo>
                  <a:cubicBezTo>
                    <a:pt x="162" y="61"/>
                    <a:pt x="193" y="47"/>
                    <a:pt x="222" y="47"/>
                  </a:cubicBezTo>
                  <a:cubicBezTo>
                    <a:pt x="236" y="33"/>
                    <a:pt x="250" y="33"/>
                    <a:pt x="264" y="33"/>
                  </a:cubicBezTo>
                  <a:cubicBezTo>
                    <a:pt x="264" y="33"/>
                    <a:pt x="281" y="33"/>
                    <a:pt x="281" y="19"/>
                  </a:cubicBezTo>
                  <a:lnTo>
                    <a:pt x="264" y="1"/>
                  </a:lnTo>
                  <a:close/>
                </a:path>
              </a:pathLst>
            </a:custGeom>
            <a:solidFill>
              <a:srgbClr val="673D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7" name="Google Shape;7699;p83">
              <a:extLst>
                <a:ext uri="{FF2B5EF4-FFF2-40B4-BE49-F238E27FC236}">
                  <a16:creationId xmlns:a16="http://schemas.microsoft.com/office/drawing/2014/main" id="{C4511809-7DB8-9D69-2355-1D9B63351268}"/>
                </a:ext>
              </a:extLst>
            </p:cNvPr>
            <p:cNvSpPr/>
            <p:nvPr/>
          </p:nvSpPr>
          <p:spPr>
            <a:xfrm>
              <a:off x="5707398" y="3246064"/>
              <a:ext cx="156034" cy="228391"/>
            </a:xfrm>
            <a:custGeom>
              <a:avLst/>
              <a:gdLst/>
              <a:ahLst/>
              <a:cxnLst/>
              <a:rect l="l" t="t" r="r" b="b"/>
              <a:pathLst>
                <a:path w="1654" h="2421" extrusionOk="0">
                  <a:moveTo>
                    <a:pt x="1478" y="0"/>
                  </a:moveTo>
                  <a:cubicBezTo>
                    <a:pt x="1214" y="32"/>
                    <a:pt x="950" y="148"/>
                    <a:pt x="718" y="324"/>
                  </a:cubicBezTo>
                  <a:cubicBezTo>
                    <a:pt x="598" y="398"/>
                    <a:pt x="482" y="500"/>
                    <a:pt x="380" y="616"/>
                  </a:cubicBezTo>
                  <a:cubicBezTo>
                    <a:pt x="292" y="721"/>
                    <a:pt x="204" y="851"/>
                    <a:pt x="144" y="967"/>
                  </a:cubicBezTo>
                  <a:cubicBezTo>
                    <a:pt x="88" y="1101"/>
                    <a:pt x="42" y="1231"/>
                    <a:pt x="28" y="1365"/>
                  </a:cubicBezTo>
                  <a:cubicBezTo>
                    <a:pt x="0" y="1495"/>
                    <a:pt x="14" y="1643"/>
                    <a:pt x="56" y="1776"/>
                  </a:cubicBezTo>
                  <a:cubicBezTo>
                    <a:pt x="88" y="1907"/>
                    <a:pt x="158" y="2040"/>
                    <a:pt x="278" y="2170"/>
                  </a:cubicBezTo>
                  <a:cubicBezTo>
                    <a:pt x="334" y="2230"/>
                    <a:pt x="394" y="2286"/>
                    <a:pt x="454" y="2332"/>
                  </a:cubicBezTo>
                  <a:cubicBezTo>
                    <a:pt x="510" y="2360"/>
                    <a:pt x="584" y="2392"/>
                    <a:pt x="644" y="2406"/>
                  </a:cubicBezTo>
                  <a:cubicBezTo>
                    <a:pt x="686" y="2420"/>
                    <a:pt x="718" y="2420"/>
                    <a:pt x="760" y="2420"/>
                  </a:cubicBezTo>
                  <a:cubicBezTo>
                    <a:pt x="820" y="2420"/>
                    <a:pt x="880" y="2406"/>
                    <a:pt x="950" y="2392"/>
                  </a:cubicBezTo>
                  <a:cubicBezTo>
                    <a:pt x="996" y="2374"/>
                    <a:pt x="1038" y="2360"/>
                    <a:pt x="1098" y="2332"/>
                  </a:cubicBezTo>
                  <a:cubicBezTo>
                    <a:pt x="1143" y="2304"/>
                    <a:pt x="1186" y="2272"/>
                    <a:pt x="1231" y="2230"/>
                  </a:cubicBezTo>
                  <a:cubicBezTo>
                    <a:pt x="1319" y="2170"/>
                    <a:pt x="1390" y="2082"/>
                    <a:pt x="1463" y="1980"/>
                  </a:cubicBezTo>
                  <a:cubicBezTo>
                    <a:pt x="1537" y="1892"/>
                    <a:pt x="1597" y="1790"/>
                    <a:pt x="1653" y="1671"/>
                  </a:cubicBezTo>
                  <a:lnTo>
                    <a:pt x="1653" y="1643"/>
                  </a:lnTo>
                  <a:lnTo>
                    <a:pt x="1653" y="1615"/>
                  </a:lnTo>
                  <a:cubicBezTo>
                    <a:pt x="1639" y="1555"/>
                    <a:pt x="1625" y="1495"/>
                    <a:pt x="1611" y="1425"/>
                  </a:cubicBezTo>
                  <a:cubicBezTo>
                    <a:pt x="1611" y="1393"/>
                    <a:pt x="1597" y="1351"/>
                    <a:pt x="1583" y="1305"/>
                  </a:cubicBezTo>
                  <a:cubicBezTo>
                    <a:pt x="1551" y="1161"/>
                    <a:pt x="1523" y="999"/>
                    <a:pt x="1509" y="837"/>
                  </a:cubicBezTo>
                  <a:cubicBezTo>
                    <a:pt x="1478" y="573"/>
                    <a:pt x="1478" y="296"/>
                    <a:pt x="1509" y="18"/>
                  </a:cubicBezTo>
                  <a:cubicBezTo>
                    <a:pt x="1509" y="18"/>
                    <a:pt x="1495" y="0"/>
                    <a:pt x="1478"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8" name="Google Shape;7700;p83">
              <a:extLst>
                <a:ext uri="{FF2B5EF4-FFF2-40B4-BE49-F238E27FC236}">
                  <a16:creationId xmlns:a16="http://schemas.microsoft.com/office/drawing/2014/main" id="{44BFE22A-F7AA-06BE-4FBE-E9A9B6323262}"/>
                </a:ext>
              </a:extLst>
            </p:cNvPr>
            <p:cNvSpPr/>
            <p:nvPr/>
          </p:nvSpPr>
          <p:spPr>
            <a:xfrm>
              <a:off x="5853715" y="3258611"/>
              <a:ext cx="94" cy="16698"/>
            </a:xfrm>
            <a:custGeom>
              <a:avLst/>
              <a:gdLst/>
              <a:ahLst/>
              <a:cxnLst/>
              <a:rect l="l" t="t" r="r" b="b"/>
              <a:pathLst>
                <a:path w="1" h="177" extrusionOk="0">
                  <a:moveTo>
                    <a:pt x="0" y="131"/>
                  </a:moveTo>
                  <a:lnTo>
                    <a:pt x="0" y="177"/>
                  </a:lnTo>
                  <a:lnTo>
                    <a:pt x="0" y="1"/>
                  </a:ln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9" name="Google Shape;7701;p83">
              <a:extLst>
                <a:ext uri="{FF2B5EF4-FFF2-40B4-BE49-F238E27FC236}">
                  <a16:creationId xmlns:a16="http://schemas.microsoft.com/office/drawing/2014/main" id="{286C3E3B-B1D5-60D9-5B8C-F98D13411B31}"/>
                </a:ext>
              </a:extLst>
            </p:cNvPr>
            <p:cNvSpPr/>
            <p:nvPr/>
          </p:nvSpPr>
          <p:spPr>
            <a:xfrm>
              <a:off x="5853715" y="3258611"/>
              <a:ext cx="94" cy="16698"/>
            </a:xfrm>
            <a:custGeom>
              <a:avLst/>
              <a:gdLst/>
              <a:ahLst/>
              <a:cxnLst/>
              <a:rect l="l" t="t" r="r" b="b"/>
              <a:pathLst>
                <a:path w="1" h="177" extrusionOk="0">
                  <a:moveTo>
                    <a:pt x="0" y="131"/>
                  </a:moveTo>
                  <a:lnTo>
                    <a:pt x="0" y="177"/>
                  </a:lnTo>
                  <a:lnTo>
                    <a:pt x="0" y="1"/>
                  </a:ln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0" name="Google Shape;7702;p83">
              <a:extLst>
                <a:ext uri="{FF2B5EF4-FFF2-40B4-BE49-F238E27FC236}">
                  <a16:creationId xmlns:a16="http://schemas.microsoft.com/office/drawing/2014/main" id="{524CA41F-785B-E5A3-D890-1FB38068730F}"/>
                </a:ext>
              </a:extLst>
            </p:cNvPr>
            <p:cNvSpPr/>
            <p:nvPr/>
          </p:nvSpPr>
          <p:spPr>
            <a:xfrm>
              <a:off x="5852395" y="3257290"/>
              <a:ext cx="8396" cy="34622"/>
            </a:xfrm>
            <a:custGeom>
              <a:avLst/>
              <a:gdLst/>
              <a:ahLst/>
              <a:cxnLst/>
              <a:rect l="l" t="t" r="r" b="b"/>
              <a:pathLst>
                <a:path w="89" h="367" extrusionOk="0">
                  <a:moveTo>
                    <a:pt x="46" y="1"/>
                  </a:moveTo>
                  <a:cubicBezTo>
                    <a:pt x="28" y="1"/>
                    <a:pt x="28" y="1"/>
                    <a:pt x="14" y="15"/>
                  </a:cubicBezTo>
                  <a:lnTo>
                    <a:pt x="0" y="29"/>
                  </a:lnTo>
                  <a:lnTo>
                    <a:pt x="0" y="177"/>
                  </a:lnTo>
                  <a:cubicBezTo>
                    <a:pt x="0" y="233"/>
                    <a:pt x="0" y="279"/>
                    <a:pt x="14" y="338"/>
                  </a:cubicBezTo>
                  <a:cubicBezTo>
                    <a:pt x="14" y="352"/>
                    <a:pt x="14" y="352"/>
                    <a:pt x="28" y="352"/>
                  </a:cubicBezTo>
                  <a:cubicBezTo>
                    <a:pt x="28" y="366"/>
                    <a:pt x="46" y="366"/>
                    <a:pt x="60" y="366"/>
                  </a:cubicBezTo>
                  <a:cubicBezTo>
                    <a:pt x="60" y="352"/>
                    <a:pt x="74" y="352"/>
                    <a:pt x="74" y="352"/>
                  </a:cubicBezTo>
                  <a:cubicBezTo>
                    <a:pt x="74" y="338"/>
                    <a:pt x="88" y="321"/>
                    <a:pt x="74" y="321"/>
                  </a:cubicBezTo>
                  <a:lnTo>
                    <a:pt x="74" y="279"/>
                  </a:lnTo>
                  <a:cubicBezTo>
                    <a:pt x="60" y="191"/>
                    <a:pt x="60" y="117"/>
                    <a:pt x="74" y="29"/>
                  </a:cubicBezTo>
                  <a:cubicBezTo>
                    <a:pt x="74" y="29"/>
                    <a:pt x="74" y="15"/>
                    <a:pt x="60" y="15"/>
                  </a:cubicBezTo>
                  <a:cubicBezTo>
                    <a:pt x="60" y="1"/>
                    <a:pt x="46" y="1"/>
                    <a:pt x="46" y="1"/>
                  </a:cubicBezTo>
                  <a:close/>
                </a:path>
              </a:pathLst>
            </a:custGeom>
            <a:solidFill>
              <a:srgbClr val="8951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1" name="Google Shape;7703;p83">
              <a:extLst>
                <a:ext uri="{FF2B5EF4-FFF2-40B4-BE49-F238E27FC236}">
                  <a16:creationId xmlns:a16="http://schemas.microsoft.com/office/drawing/2014/main" id="{29349E8F-A19C-360C-0840-816A2D4C0E7B}"/>
                </a:ext>
              </a:extLst>
            </p:cNvPr>
            <p:cNvSpPr/>
            <p:nvPr/>
          </p:nvSpPr>
          <p:spPr>
            <a:xfrm>
              <a:off x="5846734" y="2693152"/>
              <a:ext cx="119243" cy="156412"/>
            </a:xfrm>
            <a:custGeom>
              <a:avLst/>
              <a:gdLst/>
              <a:ahLst/>
              <a:cxnLst/>
              <a:rect l="l" t="t" r="r" b="b"/>
              <a:pathLst>
                <a:path w="1264" h="1658" extrusionOk="0">
                  <a:moveTo>
                    <a:pt x="676" y="1"/>
                  </a:moveTo>
                  <a:cubicBezTo>
                    <a:pt x="634" y="1"/>
                    <a:pt x="588" y="1"/>
                    <a:pt x="528" y="15"/>
                  </a:cubicBezTo>
                  <a:cubicBezTo>
                    <a:pt x="486" y="29"/>
                    <a:pt x="412" y="43"/>
                    <a:pt x="352" y="75"/>
                  </a:cubicBezTo>
                  <a:cubicBezTo>
                    <a:pt x="310" y="103"/>
                    <a:pt x="250" y="145"/>
                    <a:pt x="208" y="191"/>
                  </a:cubicBezTo>
                  <a:cubicBezTo>
                    <a:pt x="162" y="251"/>
                    <a:pt x="120" y="293"/>
                    <a:pt x="88" y="367"/>
                  </a:cubicBezTo>
                  <a:cubicBezTo>
                    <a:pt x="60" y="426"/>
                    <a:pt x="32" y="497"/>
                    <a:pt x="18" y="585"/>
                  </a:cubicBezTo>
                  <a:cubicBezTo>
                    <a:pt x="1" y="690"/>
                    <a:pt x="1" y="792"/>
                    <a:pt x="18" y="894"/>
                  </a:cubicBezTo>
                  <a:cubicBezTo>
                    <a:pt x="46" y="982"/>
                    <a:pt x="74" y="1084"/>
                    <a:pt x="134" y="1186"/>
                  </a:cubicBezTo>
                  <a:cubicBezTo>
                    <a:pt x="176" y="1274"/>
                    <a:pt x="236" y="1348"/>
                    <a:pt x="310" y="1436"/>
                  </a:cubicBezTo>
                  <a:cubicBezTo>
                    <a:pt x="370" y="1510"/>
                    <a:pt x="440" y="1584"/>
                    <a:pt x="528" y="1658"/>
                  </a:cubicBezTo>
                  <a:lnTo>
                    <a:pt x="574" y="1658"/>
                  </a:lnTo>
                  <a:cubicBezTo>
                    <a:pt x="588" y="1658"/>
                    <a:pt x="588" y="1640"/>
                    <a:pt x="602" y="1626"/>
                  </a:cubicBezTo>
                  <a:lnTo>
                    <a:pt x="602" y="1598"/>
                  </a:lnTo>
                  <a:cubicBezTo>
                    <a:pt x="824" y="1538"/>
                    <a:pt x="1028" y="1362"/>
                    <a:pt x="1144" y="1098"/>
                  </a:cubicBezTo>
                  <a:cubicBezTo>
                    <a:pt x="1204" y="968"/>
                    <a:pt x="1249" y="835"/>
                    <a:pt x="1249" y="704"/>
                  </a:cubicBezTo>
                  <a:cubicBezTo>
                    <a:pt x="1263" y="645"/>
                    <a:pt x="1249" y="585"/>
                    <a:pt x="1249" y="514"/>
                  </a:cubicBezTo>
                  <a:cubicBezTo>
                    <a:pt x="1232" y="455"/>
                    <a:pt x="1218" y="395"/>
                    <a:pt x="1189" y="339"/>
                  </a:cubicBezTo>
                  <a:cubicBezTo>
                    <a:pt x="1161" y="279"/>
                    <a:pt x="1116" y="219"/>
                    <a:pt x="1073" y="163"/>
                  </a:cubicBezTo>
                  <a:cubicBezTo>
                    <a:pt x="1028" y="117"/>
                    <a:pt x="968" y="75"/>
                    <a:pt x="912" y="43"/>
                  </a:cubicBezTo>
                  <a:cubicBezTo>
                    <a:pt x="852" y="15"/>
                    <a:pt x="792" y="1"/>
                    <a:pt x="722" y="1"/>
                  </a:cubicBezTo>
                  <a:close/>
                </a:path>
              </a:pathLst>
            </a:custGeom>
            <a:solidFill>
              <a:srgbClr val="7D4A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2" name="Google Shape;7704;p83">
              <a:extLst>
                <a:ext uri="{FF2B5EF4-FFF2-40B4-BE49-F238E27FC236}">
                  <a16:creationId xmlns:a16="http://schemas.microsoft.com/office/drawing/2014/main" id="{B1813839-BCA0-5FD4-25D2-67E47D540A0C}"/>
                </a:ext>
              </a:extLst>
            </p:cNvPr>
            <p:cNvSpPr/>
            <p:nvPr/>
          </p:nvSpPr>
          <p:spPr>
            <a:xfrm>
              <a:off x="5882866" y="2716736"/>
              <a:ext cx="59527" cy="53867"/>
            </a:xfrm>
            <a:custGeom>
              <a:avLst/>
              <a:gdLst/>
              <a:ahLst/>
              <a:cxnLst/>
              <a:rect l="l" t="t" r="r" b="b"/>
              <a:pathLst>
                <a:path w="631" h="571" extrusionOk="0">
                  <a:moveTo>
                    <a:pt x="43" y="1"/>
                  </a:moveTo>
                  <a:cubicBezTo>
                    <a:pt x="15" y="1"/>
                    <a:pt x="1" y="1"/>
                    <a:pt x="1" y="29"/>
                  </a:cubicBezTo>
                  <a:cubicBezTo>
                    <a:pt x="1" y="43"/>
                    <a:pt x="15" y="57"/>
                    <a:pt x="29" y="57"/>
                  </a:cubicBezTo>
                  <a:cubicBezTo>
                    <a:pt x="43" y="57"/>
                    <a:pt x="75" y="57"/>
                    <a:pt x="89" y="71"/>
                  </a:cubicBezTo>
                  <a:cubicBezTo>
                    <a:pt x="117" y="71"/>
                    <a:pt x="145" y="89"/>
                    <a:pt x="191" y="103"/>
                  </a:cubicBezTo>
                  <a:cubicBezTo>
                    <a:pt x="219" y="131"/>
                    <a:pt x="251" y="145"/>
                    <a:pt x="279" y="176"/>
                  </a:cubicBezTo>
                  <a:cubicBezTo>
                    <a:pt x="321" y="219"/>
                    <a:pt x="367" y="264"/>
                    <a:pt x="395" y="321"/>
                  </a:cubicBezTo>
                  <a:cubicBezTo>
                    <a:pt x="441" y="380"/>
                    <a:pt x="469" y="454"/>
                    <a:pt x="497" y="528"/>
                  </a:cubicBezTo>
                  <a:cubicBezTo>
                    <a:pt x="514" y="542"/>
                    <a:pt x="529" y="556"/>
                    <a:pt x="543" y="570"/>
                  </a:cubicBezTo>
                  <a:cubicBezTo>
                    <a:pt x="557" y="570"/>
                    <a:pt x="571" y="570"/>
                    <a:pt x="585" y="556"/>
                  </a:cubicBezTo>
                  <a:cubicBezTo>
                    <a:pt x="602" y="556"/>
                    <a:pt x="616" y="542"/>
                    <a:pt x="616" y="528"/>
                  </a:cubicBezTo>
                  <a:cubicBezTo>
                    <a:pt x="631" y="511"/>
                    <a:pt x="631" y="497"/>
                    <a:pt x="616" y="468"/>
                  </a:cubicBezTo>
                  <a:cubicBezTo>
                    <a:pt x="602" y="409"/>
                    <a:pt x="571" y="352"/>
                    <a:pt x="529" y="307"/>
                  </a:cubicBezTo>
                  <a:cubicBezTo>
                    <a:pt x="497" y="247"/>
                    <a:pt x="441" y="191"/>
                    <a:pt x="395" y="145"/>
                  </a:cubicBezTo>
                  <a:cubicBezTo>
                    <a:pt x="293" y="57"/>
                    <a:pt x="177" y="1"/>
                    <a:pt x="43" y="1"/>
                  </a:cubicBezTo>
                  <a:close/>
                </a:path>
              </a:pathLst>
            </a:custGeom>
            <a:solidFill>
              <a:srgbClr val="673D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3" name="Google Shape;7705;p83">
              <a:extLst>
                <a:ext uri="{FF2B5EF4-FFF2-40B4-BE49-F238E27FC236}">
                  <a16:creationId xmlns:a16="http://schemas.microsoft.com/office/drawing/2014/main" id="{78E79799-0FAC-031A-D501-DD47BEC3267B}"/>
                </a:ext>
              </a:extLst>
            </p:cNvPr>
            <p:cNvSpPr/>
            <p:nvPr/>
          </p:nvSpPr>
          <p:spPr>
            <a:xfrm>
              <a:off x="5888243" y="2419384"/>
              <a:ext cx="720455" cy="660834"/>
            </a:xfrm>
            <a:custGeom>
              <a:avLst/>
              <a:gdLst/>
              <a:ahLst/>
              <a:cxnLst/>
              <a:rect l="l" t="t" r="r" b="b"/>
              <a:pathLst>
                <a:path w="7637" h="7005" extrusionOk="0">
                  <a:moveTo>
                    <a:pt x="2800" y="1"/>
                  </a:moveTo>
                  <a:cubicBezTo>
                    <a:pt x="2582" y="1"/>
                    <a:pt x="2406" y="1"/>
                    <a:pt x="2230" y="15"/>
                  </a:cubicBezTo>
                  <a:lnTo>
                    <a:pt x="2199" y="15"/>
                  </a:lnTo>
                  <a:cubicBezTo>
                    <a:pt x="1791" y="43"/>
                    <a:pt x="1467" y="103"/>
                    <a:pt x="1189" y="191"/>
                  </a:cubicBezTo>
                  <a:cubicBezTo>
                    <a:pt x="1203" y="177"/>
                    <a:pt x="1203" y="163"/>
                    <a:pt x="1203" y="145"/>
                  </a:cubicBezTo>
                  <a:cubicBezTo>
                    <a:pt x="1203" y="131"/>
                    <a:pt x="1203" y="117"/>
                    <a:pt x="1189" y="117"/>
                  </a:cubicBezTo>
                  <a:cubicBezTo>
                    <a:pt x="1175" y="103"/>
                    <a:pt x="1175" y="103"/>
                    <a:pt x="1161" y="103"/>
                  </a:cubicBezTo>
                  <a:cubicBezTo>
                    <a:pt x="1143" y="103"/>
                    <a:pt x="1129" y="103"/>
                    <a:pt x="1115" y="117"/>
                  </a:cubicBezTo>
                  <a:cubicBezTo>
                    <a:pt x="925" y="339"/>
                    <a:pt x="764" y="571"/>
                    <a:pt x="662" y="835"/>
                  </a:cubicBezTo>
                  <a:cubicBezTo>
                    <a:pt x="588" y="996"/>
                    <a:pt x="545" y="1158"/>
                    <a:pt x="500" y="1334"/>
                  </a:cubicBezTo>
                  <a:cubicBezTo>
                    <a:pt x="472" y="1496"/>
                    <a:pt x="440" y="1672"/>
                    <a:pt x="426" y="1862"/>
                  </a:cubicBezTo>
                  <a:cubicBezTo>
                    <a:pt x="412" y="2023"/>
                    <a:pt x="412" y="2199"/>
                    <a:pt x="398" y="2389"/>
                  </a:cubicBezTo>
                  <a:lnTo>
                    <a:pt x="398" y="2667"/>
                  </a:lnTo>
                  <a:lnTo>
                    <a:pt x="398" y="2695"/>
                  </a:lnTo>
                  <a:lnTo>
                    <a:pt x="398" y="2931"/>
                  </a:lnTo>
                  <a:cubicBezTo>
                    <a:pt x="370" y="3241"/>
                    <a:pt x="282" y="3518"/>
                    <a:pt x="208" y="3810"/>
                  </a:cubicBezTo>
                  <a:lnTo>
                    <a:pt x="162" y="3926"/>
                  </a:lnTo>
                  <a:cubicBezTo>
                    <a:pt x="106" y="4120"/>
                    <a:pt x="60" y="4278"/>
                    <a:pt x="32" y="4440"/>
                  </a:cubicBezTo>
                  <a:cubicBezTo>
                    <a:pt x="0" y="4630"/>
                    <a:pt x="0" y="4792"/>
                    <a:pt x="18" y="4940"/>
                  </a:cubicBezTo>
                  <a:cubicBezTo>
                    <a:pt x="18" y="5027"/>
                    <a:pt x="32" y="5115"/>
                    <a:pt x="60" y="5203"/>
                  </a:cubicBezTo>
                  <a:cubicBezTo>
                    <a:pt x="74" y="5291"/>
                    <a:pt x="120" y="5379"/>
                    <a:pt x="162" y="5453"/>
                  </a:cubicBezTo>
                  <a:cubicBezTo>
                    <a:pt x="194" y="5527"/>
                    <a:pt x="236" y="5597"/>
                    <a:pt x="296" y="5685"/>
                  </a:cubicBezTo>
                  <a:cubicBezTo>
                    <a:pt x="338" y="5745"/>
                    <a:pt x="384" y="5819"/>
                    <a:pt x="440" y="5879"/>
                  </a:cubicBezTo>
                  <a:cubicBezTo>
                    <a:pt x="545" y="6009"/>
                    <a:pt x="662" y="6111"/>
                    <a:pt x="778" y="6213"/>
                  </a:cubicBezTo>
                  <a:cubicBezTo>
                    <a:pt x="897" y="6318"/>
                    <a:pt x="1027" y="6406"/>
                    <a:pt x="1161" y="6494"/>
                  </a:cubicBezTo>
                  <a:cubicBezTo>
                    <a:pt x="1425" y="6638"/>
                    <a:pt x="1731" y="6772"/>
                    <a:pt x="2054" y="6846"/>
                  </a:cubicBezTo>
                  <a:cubicBezTo>
                    <a:pt x="2434" y="6948"/>
                    <a:pt x="2860" y="7004"/>
                    <a:pt x="3300" y="7004"/>
                  </a:cubicBezTo>
                  <a:cubicBezTo>
                    <a:pt x="3504" y="7004"/>
                    <a:pt x="3739" y="6990"/>
                    <a:pt x="3957" y="6962"/>
                  </a:cubicBezTo>
                  <a:cubicBezTo>
                    <a:pt x="4151" y="6948"/>
                    <a:pt x="4309" y="6916"/>
                    <a:pt x="4457" y="6888"/>
                  </a:cubicBezTo>
                  <a:cubicBezTo>
                    <a:pt x="4647" y="6846"/>
                    <a:pt x="4809" y="6800"/>
                    <a:pt x="4956" y="6740"/>
                  </a:cubicBezTo>
                  <a:cubicBezTo>
                    <a:pt x="5132" y="6684"/>
                    <a:pt x="5276" y="6610"/>
                    <a:pt x="5410" y="6522"/>
                  </a:cubicBezTo>
                  <a:cubicBezTo>
                    <a:pt x="5526" y="6434"/>
                    <a:pt x="5646" y="6332"/>
                    <a:pt x="5748" y="6230"/>
                  </a:cubicBezTo>
                  <a:cubicBezTo>
                    <a:pt x="5790" y="6273"/>
                    <a:pt x="5850" y="6301"/>
                    <a:pt x="5892" y="6332"/>
                  </a:cubicBezTo>
                  <a:cubicBezTo>
                    <a:pt x="5966" y="6361"/>
                    <a:pt x="6040" y="6389"/>
                    <a:pt x="6100" y="6406"/>
                  </a:cubicBezTo>
                  <a:cubicBezTo>
                    <a:pt x="6202" y="6434"/>
                    <a:pt x="6304" y="6434"/>
                    <a:pt x="6406" y="6434"/>
                  </a:cubicBezTo>
                  <a:lnTo>
                    <a:pt x="6539" y="6434"/>
                  </a:lnTo>
                  <a:cubicBezTo>
                    <a:pt x="6701" y="6420"/>
                    <a:pt x="6845" y="6375"/>
                    <a:pt x="6993" y="6301"/>
                  </a:cubicBezTo>
                  <a:cubicBezTo>
                    <a:pt x="7067" y="6273"/>
                    <a:pt x="7123" y="6230"/>
                    <a:pt x="7183" y="6185"/>
                  </a:cubicBezTo>
                  <a:cubicBezTo>
                    <a:pt x="7257" y="6142"/>
                    <a:pt x="7299" y="6097"/>
                    <a:pt x="7345" y="6037"/>
                  </a:cubicBezTo>
                  <a:cubicBezTo>
                    <a:pt x="7419" y="5949"/>
                    <a:pt x="7493" y="5861"/>
                    <a:pt x="7535" y="5745"/>
                  </a:cubicBezTo>
                  <a:cubicBezTo>
                    <a:pt x="7580" y="5629"/>
                    <a:pt x="7609" y="5509"/>
                    <a:pt x="7623" y="5407"/>
                  </a:cubicBezTo>
                  <a:cubicBezTo>
                    <a:pt x="7637" y="5277"/>
                    <a:pt x="7637" y="5158"/>
                    <a:pt x="7609" y="5056"/>
                  </a:cubicBezTo>
                  <a:cubicBezTo>
                    <a:pt x="7580" y="4954"/>
                    <a:pt x="7521" y="4852"/>
                    <a:pt x="7433" y="4778"/>
                  </a:cubicBezTo>
                  <a:cubicBezTo>
                    <a:pt x="7387" y="4735"/>
                    <a:pt x="7345" y="4704"/>
                    <a:pt x="7285" y="4676"/>
                  </a:cubicBezTo>
                  <a:cubicBezTo>
                    <a:pt x="7229" y="4648"/>
                    <a:pt x="7169" y="4630"/>
                    <a:pt x="7095" y="4616"/>
                  </a:cubicBezTo>
                  <a:lnTo>
                    <a:pt x="6965" y="4616"/>
                  </a:lnTo>
                  <a:cubicBezTo>
                    <a:pt x="6919" y="4616"/>
                    <a:pt x="6877" y="4630"/>
                    <a:pt x="6831" y="4648"/>
                  </a:cubicBezTo>
                  <a:cubicBezTo>
                    <a:pt x="6891" y="4528"/>
                    <a:pt x="6933" y="4426"/>
                    <a:pt x="6993" y="4324"/>
                  </a:cubicBezTo>
                  <a:cubicBezTo>
                    <a:pt x="7053" y="4162"/>
                    <a:pt x="7109" y="4000"/>
                    <a:pt x="7155" y="3839"/>
                  </a:cubicBezTo>
                  <a:cubicBezTo>
                    <a:pt x="7197" y="3663"/>
                    <a:pt x="7229" y="3504"/>
                    <a:pt x="7257" y="3328"/>
                  </a:cubicBezTo>
                  <a:cubicBezTo>
                    <a:pt x="7271" y="3153"/>
                    <a:pt x="7285" y="2991"/>
                    <a:pt x="7285" y="2829"/>
                  </a:cubicBezTo>
                  <a:cubicBezTo>
                    <a:pt x="7285" y="2667"/>
                    <a:pt x="7271" y="2519"/>
                    <a:pt x="7243" y="2389"/>
                  </a:cubicBezTo>
                  <a:cubicBezTo>
                    <a:pt x="7211" y="2273"/>
                    <a:pt x="7183" y="2154"/>
                    <a:pt x="7123" y="2052"/>
                  </a:cubicBezTo>
                  <a:cubicBezTo>
                    <a:pt x="6947" y="1640"/>
                    <a:pt x="6627" y="1274"/>
                    <a:pt x="6142" y="954"/>
                  </a:cubicBezTo>
                  <a:cubicBezTo>
                    <a:pt x="5938" y="806"/>
                    <a:pt x="5702" y="690"/>
                    <a:pt x="5438" y="571"/>
                  </a:cubicBezTo>
                  <a:cubicBezTo>
                    <a:pt x="5206" y="455"/>
                    <a:pt x="4942" y="367"/>
                    <a:pt x="4661" y="279"/>
                  </a:cubicBezTo>
                  <a:cubicBezTo>
                    <a:pt x="4415" y="205"/>
                    <a:pt x="4151" y="145"/>
                    <a:pt x="3887" y="103"/>
                  </a:cubicBezTo>
                  <a:cubicBezTo>
                    <a:pt x="3623" y="57"/>
                    <a:pt x="3374" y="29"/>
                    <a:pt x="3138" y="15"/>
                  </a:cubicBezTo>
                  <a:cubicBezTo>
                    <a:pt x="3036" y="1"/>
                    <a:pt x="2934" y="1"/>
                    <a:pt x="2846" y="1"/>
                  </a:cubicBezTo>
                  <a:close/>
                </a:path>
              </a:pathLst>
            </a:custGeom>
            <a:solidFill>
              <a:srgbClr val="8951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4" name="Google Shape;7706;p83">
              <a:extLst>
                <a:ext uri="{FF2B5EF4-FFF2-40B4-BE49-F238E27FC236}">
                  <a16:creationId xmlns:a16="http://schemas.microsoft.com/office/drawing/2014/main" id="{8965A452-D4A1-9E1C-F39F-CEFCCC83D255}"/>
                </a:ext>
              </a:extLst>
            </p:cNvPr>
            <p:cNvSpPr/>
            <p:nvPr/>
          </p:nvSpPr>
          <p:spPr>
            <a:xfrm>
              <a:off x="5950600" y="2419384"/>
              <a:ext cx="624892" cy="423198"/>
            </a:xfrm>
            <a:custGeom>
              <a:avLst/>
              <a:gdLst/>
              <a:ahLst/>
              <a:cxnLst/>
              <a:rect l="l" t="t" r="r" b="b"/>
              <a:pathLst>
                <a:path w="6624" h="4486" extrusionOk="0">
                  <a:moveTo>
                    <a:pt x="2139" y="1"/>
                  </a:moveTo>
                  <a:cubicBezTo>
                    <a:pt x="1921" y="1"/>
                    <a:pt x="1745" y="1"/>
                    <a:pt x="1569" y="15"/>
                  </a:cubicBezTo>
                  <a:lnTo>
                    <a:pt x="1538" y="15"/>
                  </a:lnTo>
                  <a:cubicBezTo>
                    <a:pt x="1130" y="43"/>
                    <a:pt x="806" y="103"/>
                    <a:pt x="528" y="191"/>
                  </a:cubicBezTo>
                  <a:cubicBezTo>
                    <a:pt x="542" y="177"/>
                    <a:pt x="542" y="163"/>
                    <a:pt x="542" y="145"/>
                  </a:cubicBezTo>
                  <a:cubicBezTo>
                    <a:pt x="542" y="131"/>
                    <a:pt x="542" y="117"/>
                    <a:pt x="528" y="117"/>
                  </a:cubicBezTo>
                  <a:cubicBezTo>
                    <a:pt x="514" y="103"/>
                    <a:pt x="514" y="103"/>
                    <a:pt x="500" y="103"/>
                  </a:cubicBezTo>
                  <a:cubicBezTo>
                    <a:pt x="482" y="103"/>
                    <a:pt x="468" y="103"/>
                    <a:pt x="454" y="117"/>
                  </a:cubicBezTo>
                  <a:cubicBezTo>
                    <a:pt x="264" y="339"/>
                    <a:pt x="103" y="571"/>
                    <a:pt x="1" y="835"/>
                  </a:cubicBezTo>
                  <a:cubicBezTo>
                    <a:pt x="60" y="894"/>
                    <a:pt x="131" y="954"/>
                    <a:pt x="219" y="1010"/>
                  </a:cubicBezTo>
                  <a:cubicBezTo>
                    <a:pt x="292" y="1070"/>
                    <a:pt x="380" y="1112"/>
                    <a:pt x="482" y="1158"/>
                  </a:cubicBezTo>
                  <a:lnTo>
                    <a:pt x="468" y="1158"/>
                  </a:lnTo>
                  <a:cubicBezTo>
                    <a:pt x="690" y="1274"/>
                    <a:pt x="908" y="1348"/>
                    <a:pt x="1144" y="1394"/>
                  </a:cubicBezTo>
                  <a:cubicBezTo>
                    <a:pt x="1324" y="1437"/>
                    <a:pt x="1502" y="1455"/>
                    <a:pt x="1681" y="1455"/>
                  </a:cubicBezTo>
                  <a:cubicBezTo>
                    <a:pt x="1736" y="1455"/>
                    <a:pt x="1792" y="1453"/>
                    <a:pt x="1847" y="1450"/>
                  </a:cubicBezTo>
                  <a:cubicBezTo>
                    <a:pt x="1949" y="1450"/>
                    <a:pt x="2051" y="1436"/>
                    <a:pt x="2139" y="1422"/>
                  </a:cubicBezTo>
                  <a:cubicBezTo>
                    <a:pt x="2241" y="1394"/>
                    <a:pt x="2329" y="1376"/>
                    <a:pt x="2435" y="1348"/>
                  </a:cubicBezTo>
                  <a:cubicBezTo>
                    <a:pt x="2505" y="1320"/>
                    <a:pt x="2593" y="1288"/>
                    <a:pt x="2667" y="1246"/>
                  </a:cubicBezTo>
                  <a:cubicBezTo>
                    <a:pt x="2741" y="1218"/>
                    <a:pt x="2815" y="1172"/>
                    <a:pt x="2888" y="1130"/>
                  </a:cubicBezTo>
                  <a:cubicBezTo>
                    <a:pt x="2945" y="1084"/>
                    <a:pt x="3004" y="1056"/>
                    <a:pt x="3050" y="1010"/>
                  </a:cubicBezTo>
                  <a:cubicBezTo>
                    <a:pt x="3106" y="968"/>
                    <a:pt x="3152" y="908"/>
                    <a:pt x="3194" y="866"/>
                  </a:cubicBezTo>
                  <a:lnTo>
                    <a:pt x="3240" y="866"/>
                  </a:lnTo>
                  <a:lnTo>
                    <a:pt x="3296" y="922"/>
                  </a:lnTo>
                  <a:cubicBezTo>
                    <a:pt x="3328" y="954"/>
                    <a:pt x="3356" y="968"/>
                    <a:pt x="3402" y="996"/>
                  </a:cubicBezTo>
                  <a:cubicBezTo>
                    <a:pt x="3430" y="1010"/>
                    <a:pt x="3458" y="1042"/>
                    <a:pt x="3504" y="1056"/>
                  </a:cubicBezTo>
                  <a:cubicBezTo>
                    <a:pt x="3518" y="1056"/>
                    <a:pt x="3546" y="1070"/>
                    <a:pt x="3578" y="1084"/>
                  </a:cubicBezTo>
                  <a:cubicBezTo>
                    <a:pt x="3606" y="1084"/>
                    <a:pt x="3620" y="1098"/>
                    <a:pt x="3648" y="1098"/>
                  </a:cubicBezTo>
                  <a:cubicBezTo>
                    <a:pt x="3680" y="1112"/>
                    <a:pt x="3694" y="1112"/>
                    <a:pt x="3722" y="1112"/>
                  </a:cubicBezTo>
                  <a:lnTo>
                    <a:pt x="3824" y="1112"/>
                  </a:lnTo>
                  <a:cubicBezTo>
                    <a:pt x="3842" y="1098"/>
                    <a:pt x="3856" y="1098"/>
                    <a:pt x="3870" y="1098"/>
                  </a:cubicBezTo>
                  <a:cubicBezTo>
                    <a:pt x="3898" y="1084"/>
                    <a:pt x="3912" y="1084"/>
                    <a:pt x="3930" y="1070"/>
                  </a:cubicBezTo>
                  <a:cubicBezTo>
                    <a:pt x="3944" y="1070"/>
                    <a:pt x="3958" y="1056"/>
                    <a:pt x="3972" y="1056"/>
                  </a:cubicBezTo>
                  <a:lnTo>
                    <a:pt x="3958" y="1056"/>
                  </a:lnTo>
                  <a:cubicBezTo>
                    <a:pt x="3972" y="1042"/>
                    <a:pt x="3986" y="1042"/>
                    <a:pt x="4000" y="1024"/>
                  </a:cubicBezTo>
                  <a:cubicBezTo>
                    <a:pt x="4009" y="1017"/>
                    <a:pt x="4013" y="1014"/>
                    <a:pt x="4017" y="1014"/>
                  </a:cubicBezTo>
                  <a:cubicBezTo>
                    <a:pt x="4021" y="1014"/>
                    <a:pt x="4025" y="1017"/>
                    <a:pt x="4032" y="1024"/>
                  </a:cubicBezTo>
                  <a:lnTo>
                    <a:pt x="4032" y="1042"/>
                  </a:lnTo>
                  <a:cubicBezTo>
                    <a:pt x="4046" y="1130"/>
                    <a:pt x="4074" y="1218"/>
                    <a:pt x="4088" y="1288"/>
                  </a:cubicBezTo>
                  <a:cubicBezTo>
                    <a:pt x="4134" y="1408"/>
                    <a:pt x="4193" y="1524"/>
                    <a:pt x="4264" y="1626"/>
                  </a:cubicBezTo>
                  <a:cubicBezTo>
                    <a:pt x="4295" y="1686"/>
                    <a:pt x="4338" y="1728"/>
                    <a:pt x="4369" y="1774"/>
                  </a:cubicBezTo>
                  <a:lnTo>
                    <a:pt x="4485" y="1890"/>
                  </a:lnTo>
                  <a:cubicBezTo>
                    <a:pt x="4528" y="1921"/>
                    <a:pt x="4559" y="1950"/>
                    <a:pt x="4601" y="1978"/>
                  </a:cubicBezTo>
                  <a:cubicBezTo>
                    <a:pt x="4633" y="1992"/>
                    <a:pt x="4675" y="2023"/>
                    <a:pt x="4721" y="2038"/>
                  </a:cubicBezTo>
                  <a:cubicBezTo>
                    <a:pt x="4749" y="2052"/>
                    <a:pt x="4777" y="2066"/>
                    <a:pt x="4823" y="2080"/>
                  </a:cubicBezTo>
                  <a:cubicBezTo>
                    <a:pt x="4851" y="2097"/>
                    <a:pt x="4897" y="2097"/>
                    <a:pt x="4925" y="2111"/>
                  </a:cubicBezTo>
                  <a:cubicBezTo>
                    <a:pt x="4953" y="2111"/>
                    <a:pt x="4985" y="2125"/>
                    <a:pt x="5027" y="2125"/>
                  </a:cubicBezTo>
                  <a:lnTo>
                    <a:pt x="5129" y="2125"/>
                  </a:lnTo>
                  <a:lnTo>
                    <a:pt x="5143" y="2140"/>
                  </a:lnTo>
                  <a:lnTo>
                    <a:pt x="5129" y="2154"/>
                  </a:lnTo>
                  <a:cubicBezTo>
                    <a:pt x="5101" y="2344"/>
                    <a:pt x="5073" y="2551"/>
                    <a:pt x="5073" y="2741"/>
                  </a:cubicBezTo>
                  <a:cubicBezTo>
                    <a:pt x="5055" y="2843"/>
                    <a:pt x="5055" y="2945"/>
                    <a:pt x="5055" y="3033"/>
                  </a:cubicBezTo>
                  <a:cubicBezTo>
                    <a:pt x="5055" y="3135"/>
                    <a:pt x="5055" y="3223"/>
                    <a:pt x="5073" y="3328"/>
                  </a:cubicBezTo>
                  <a:cubicBezTo>
                    <a:pt x="5087" y="3430"/>
                    <a:pt x="5101" y="3518"/>
                    <a:pt x="5115" y="3620"/>
                  </a:cubicBezTo>
                  <a:cubicBezTo>
                    <a:pt x="5143" y="3708"/>
                    <a:pt x="5175" y="3796"/>
                    <a:pt x="5203" y="3884"/>
                  </a:cubicBezTo>
                  <a:cubicBezTo>
                    <a:pt x="5231" y="3944"/>
                    <a:pt x="5249" y="4000"/>
                    <a:pt x="5277" y="4046"/>
                  </a:cubicBezTo>
                  <a:cubicBezTo>
                    <a:pt x="5305" y="4088"/>
                    <a:pt x="5319" y="4134"/>
                    <a:pt x="5351" y="4162"/>
                  </a:cubicBezTo>
                  <a:cubicBezTo>
                    <a:pt x="5379" y="4190"/>
                    <a:pt x="5393" y="4222"/>
                    <a:pt x="5425" y="4250"/>
                  </a:cubicBezTo>
                  <a:cubicBezTo>
                    <a:pt x="5453" y="4278"/>
                    <a:pt x="5481" y="4310"/>
                    <a:pt x="5512" y="4324"/>
                  </a:cubicBezTo>
                  <a:lnTo>
                    <a:pt x="5495" y="4324"/>
                  </a:lnTo>
                  <a:cubicBezTo>
                    <a:pt x="5527" y="4338"/>
                    <a:pt x="5555" y="4366"/>
                    <a:pt x="5583" y="4384"/>
                  </a:cubicBezTo>
                  <a:cubicBezTo>
                    <a:pt x="5600" y="4398"/>
                    <a:pt x="5629" y="4412"/>
                    <a:pt x="5657" y="4412"/>
                  </a:cubicBezTo>
                  <a:lnTo>
                    <a:pt x="5657" y="4426"/>
                  </a:lnTo>
                  <a:cubicBezTo>
                    <a:pt x="5688" y="4426"/>
                    <a:pt x="5716" y="4440"/>
                    <a:pt x="5745" y="4454"/>
                  </a:cubicBezTo>
                  <a:cubicBezTo>
                    <a:pt x="5776" y="4454"/>
                    <a:pt x="5804" y="4472"/>
                    <a:pt x="5833" y="4472"/>
                  </a:cubicBezTo>
                  <a:cubicBezTo>
                    <a:pt x="5864" y="4472"/>
                    <a:pt x="5892" y="4486"/>
                    <a:pt x="5920" y="4486"/>
                  </a:cubicBezTo>
                  <a:cubicBezTo>
                    <a:pt x="5952" y="4486"/>
                    <a:pt x="5980" y="4486"/>
                    <a:pt x="6008" y="4472"/>
                  </a:cubicBezTo>
                  <a:cubicBezTo>
                    <a:pt x="6054" y="4472"/>
                    <a:pt x="6082" y="4472"/>
                    <a:pt x="6128" y="4454"/>
                  </a:cubicBezTo>
                  <a:cubicBezTo>
                    <a:pt x="6156" y="4440"/>
                    <a:pt x="6198" y="4426"/>
                    <a:pt x="6230" y="4412"/>
                  </a:cubicBezTo>
                  <a:cubicBezTo>
                    <a:pt x="6258" y="4412"/>
                    <a:pt x="6272" y="4398"/>
                    <a:pt x="6304" y="4398"/>
                  </a:cubicBezTo>
                  <a:cubicBezTo>
                    <a:pt x="6304" y="4366"/>
                    <a:pt x="6318" y="4338"/>
                    <a:pt x="6332" y="4324"/>
                  </a:cubicBezTo>
                  <a:cubicBezTo>
                    <a:pt x="6392" y="4162"/>
                    <a:pt x="6448" y="4000"/>
                    <a:pt x="6494" y="3839"/>
                  </a:cubicBezTo>
                  <a:cubicBezTo>
                    <a:pt x="6536" y="3663"/>
                    <a:pt x="6568" y="3504"/>
                    <a:pt x="6596" y="3328"/>
                  </a:cubicBezTo>
                  <a:cubicBezTo>
                    <a:pt x="6624" y="3153"/>
                    <a:pt x="6624" y="2991"/>
                    <a:pt x="6624" y="2829"/>
                  </a:cubicBezTo>
                  <a:cubicBezTo>
                    <a:pt x="6624" y="2667"/>
                    <a:pt x="6610" y="2519"/>
                    <a:pt x="6582" y="2389"/>
                  </a:cubicBezTo>
                  <a:cubicBezTo>
                    <a:pt x="6550" y="2273"/>
                    <a:pt x="6522" y="2154"/>
                    <a:pt x="6462" y="2052"/>
                  </a:cubicBezTo>
                  <a:cubicBezTo>
                    <a:pt x="6286" y="1640"/>
                    <a:pt x="5966" y="1274"/>
                    <a:pt x="5495" y="954"/>
                  </a:cubicBezTo>
                  <a:cubicBezTo>
                    <a:pt x="5277" y="806"/>
                    <a:pt x="5041" y="690"/>
                    <a:pt x="4777" y="571"/>
                  </a:cubicBezTo>
                  <a:cubicBezTo>
                    <a:pt x="4545" y="455"/>
                    <a:pt x="4281" y="367"/>
                    <a:pt x="4000" y="279"/>
                  </a:cubicBezTo>
                  <a:cubicBezTo>
                    <a:pt x="3754" y="205"/>
                    <a:pt x="3490" y="145"/>
                    <a:pt x="3226" y="103"/>
                  </a:cubicBezTo>
                  <a:cubicBezTo>
                    <a:pt x="2962" y="43"/>
                    <a:pt x="2713" y="15"/>
                    <a:pt x="2477" y="1"/>
                  </a:cubicBezTo>
                  <a:close/>
                </a:path>
              </a:pathLst>
            </a:custGeom>
            <a:solidFill>
              <a:srgbClr val="7D4A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5" name="Google Shape;7707;p83">
              <a:extLst>
                <a:ext uri="{FF2B5EF4-FFF2-40B4-BE49-F238E27FC236}">
                  <a16:creationId xmlns:a16="http://schemas.microsoft.com/office/drawing/2014/main" id="{B44D6667-E416-36C8-29A5-5FBC24442131}"/>
                </a:ext>
              </a:extLst>
            </p:cNvPr>
            <p:cNvSpPr/>
            <p:nvPr/>
          </p:nvSpPr>
          <p:spPr>
            <a:xfrm>
              <a:off x="6517381" y="2841167"/>
              <a:ext cx="94" cy="94"/>
            </a:xfrm>
            <a:custGeom>
              <a:avLst/>
              <a:gdLst/>
              <a:ahLst/>
              <a:cxnLst/>
              <a:rect l="l" t="t" r="r" b="b"/>
              <a:pathLst>
                <a:path w="1" h="1" extrusionOk="0">
                  <a:moveTo>
                    <a:pt x="0" y="1"/>
                  </a:moveTo>
                  <a:close/>
                </a:path>
              </a:pathLst>
            </a:custGeom>
            <a:solidFill>
              <a:srgbClr val="7D4A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6" name="Google Shape;7708;p83">
              <a:extLst>
                <a:ext uri="{FF2B5EF4-FFF2-40B4-BE49-F238E27FC236}">
                  <a16:creationId xmlns:a16="http://schemas.microsoft.com/office/drawing/2014/main" id="{988178EB-73ED-45E9-B0F0-3BB8D46DC776}"/>
                </a:ext>
              </a:extLst>
            </p:cNvPr>
            <p:cNvSpPr/>
            <p:nvPr/>
          </p:nvSpPr>
          <p:spPr>
            <a:xfrm>
              <a:off x="6315592" y="2522967"/>
              <a:ext cx="94" cy="94"/>
            </a:xfrm>
            <a:custGeom>
              <a:avLst/>
              <a:gdLst/>
              <a:ahLst/>
              <a:cxnLst/>
              <a:rect l="l" t="t" r="r" b="b"/>
              <a:pathLst>
                <a:path w="1" h="1" extrusionOk="0">
                  <a:moveTo>
                    <a:pt x="1" y="0"/>
                  </a:moveTo>
                  <a:close/>
                </a:path>
              </a:pathLst>
            </a:custGeom>
            <a:solidFill>
              <a:srgbClr val="7D4A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7" name="Google Shape;7709;p83">
              <a:extLst>
                <a:ext uri="{FF2B5EF4-FFF2-40B4-BE49-F238E27FC236}">
                  <a16:creationId xmlns:a16="http://schemas.microsoft.com/office/drawing/2014/main" id="{EE2F8209-8F99-EF9D-4878-9E20E92207B9}"/>
                </a:ext>
              </a:extLst>
            </p:cNvPr>
            <p:cNvSpPr/>
            <p:nvPr/>
          </p:nvSpPr>
          <p:spPr>
            <a:xfrm>
              <a:off x="6474551" y="2890978"/>
              <a:ext cx="66508" cy="84904"/>
            </a:xfrm>
            <a:custGeom>
              <a:avLst/>
              <a:gdLst/>
              <a:ahLst/>
              <a:cxnLst/>
              <a:rect l="l" t="t" r="r" b="b"/>
              <a:pathLst>
                <a:path w="705" h="900" extrusionOk="0">
                  <a:moveTo>
                    <a:pt x="644" y="0"/>
                  </a:moveTo>
                  <a:cubicBezTo>
                    <a:pt x="602" y="0"/>
                    <a:pt x="574" y="43"/>
                    <a:pt x="574" y="71"/>
                  </a:cubicBezTo>
                  <a:lnTo>
                    <a:pt x="574" y="130"/>
                  </a:lnTo>
                  <a:cubicBezTo>
                    <a:pt x="556" y="204"/>
                    <a:pt x="528" y="278"/>
                    <a:pt x="500" y="352"/>
                  </a:cubicBezTo>
                  <a:cubicBezTo>
                    <a:pt x="468" y="422"/>
                    <a:pt x="440" y="496"/>
                    <a:pt x="381" y="556"/>
                  </a:cubicBezTo>
                  <a:cubicBezTo>
                    <a:pt x="338" y="616"/>
                    <a:pt x="293" y="658"/>
                    <a:pt x="250" y="704"/>
                  </a:cubicBezTo>
                  <a:cubicBezTo>
                    <a:pt x="205" y="732"/>
                    <a:pt x="162" y="760"/>
                    <a:pt x="117" y="774"/>
                  </a:cubicBezTo>
                  <a:cubicBezTo>
                    <a:pt x="89" y="792"/>
                    <a:pt x="60" y="792"/>
                    <a:pt x="29" y="806"/>
                  </a:cubicBezTo>
                  <a:cubicBezTo>
                    <a:pt x="15" y="806"/>
                    <a:pt x="1" y="834"/>
                    <a:pt x="1" y="862"/>
                  </a:cubicBezTo>
                  <a:cubicBezTo>
                    <a:pt x="11" y="885"/>
                    <a:pt x="21" y="899"/>
                    <a:pt x="39" y="899"/>
                  </a:cubicBezTo>
                  <a:cubicBezTo>
                    <a:pt x="45" y="899"/>
                    <a:pt x="52" y="897"/>
                    <a:pt x="60" y="894"/>
                  </a:cubicBezTo>
                  <a:cubicBezTo>
                    <a:pt x="236" y="848"/>
                    <a:pt x="398" y="732"/>
                    <a:pt x="500" y="584"/>
                  </a:cubicBezTo>
                  <a:cubicBezTo>
                    <a:pt x="528" y="542"/>
                    <a:pt x="556" y="510"/>
                    <a:pt x="588" y="468"/>
                  </a:cubicBezTo>
                  <a:cubicBezTo>
                    <a:pt x="602" y="422"/>
                    <a:pt x="630" y="380"/>
                    <a:pt x="644" y="334"/>
                  </a:cubicBezTo>
                  <a:cubicBezTo>
                    <a:pt x="676" y="247"/>
                    <a:pt x="704" y="159"/>
                    <a:pt x="704" y="71"/>
                  </a:cubicBezTo>
                  <a:cubicBezTo>
                    <a:pt x="704" y="43"/>
                    <a:pt x="676" y="0"/>
                    <a:pt x="644" y="0"/>
                  </a:cubicBezTo>
                  <a:close/>
                </a:path>
              </a:pathLst>
            </a:custGeom>
            <a:solidFill>
              <a:srgbClr val="673D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8" name="Google Shape;7710;p83">
              <a:extLst>
                <a:ext uri="{FF2B5EF4-FFF2-40B4-BE49-F238E27FC236}">
                  <a16:creationId xmlns:a16="http://schemas.microsoft.com/office/drawing/2014/main" id="{BA6DC54A-3F53-E752-BCEC-BC8C08E0D2F9}"/>
                </a:ext>
              </a:extLst>
            </p:cNvPr>
            <p:cNvSpPr/>
            <p:nvPr/>
          </p:nvSpPr>
          <p:spPr>
            <a:xfrm>
              <a:off x="6530022" y="2883997"/>
              <a:ext cx="59433" cy="18962"/>
            </a:xfrm>
            <a:custGeom>
              <a:avLst/>
              <a:gdLst/>
              <a:ahLst/>
              <a:cxnLst/>
              <a:rect l="l" t="t" r="r" b="b"/>
              <a:pathLst>
                <a:path w="630" h="201" extrusionOk="0">
                  <a:moveTo>
                    <a:pt x="264" y="0"/>
                  </a:moveTo>
                  <a:cubicBezTo>
                    <a:pt x="232" y="0"/>
                    <a:pt x="204" y="0"/>
                    <a:pt x="176" y="15"/>
                  </a:cubicBezTo>
                  <a:cubicBezTo>
                    <a:pt x="144" y="15"/>
                    <a:pt x="116" y="29"/>
                    <a:pt x="102" y="29"/>
                  </a:cubicBezTo>
                  <a:cubicBezTo>
                    <a:pt x="88" y="43"/>
                    <a:pt x="74" y="43"/>
                    <a:pt x="56" y="57"/>
                  </a:cubicBezTo>
                  <a:cubicBezTo>
                    <a:pt x="42" y="57"/>
                    <a:pt x="28" y="74"/>
                    <a:pt x="14" y="88"/>
                  </a:cubicBezTo>
                  <a:cubicBezTo>
                    <a:pt x="0" y="102"/>
                    <a:pt x="0" y="102"/>
                    <a:pt x="0" y="117"/>
                  </a:cubicBezTo>
                  <a:lnTo>
                    <a:pt x="0" y="162"/>
                  </a:lnTo>
                  <a:cubicBezTo>
                    <a:pt x="14" y="176"/>
                    <a:pt x="42" y="190"/>
                    <a:pt x="74" y="190"/>
                  </a:cubicBezTo>
                  <a:cubicBezTo>
                    <a:pt x="88" y="176"/>
                    <a:pt x="102" y="176"/>
                    <a:pt x="116" y="162"/>
                  </a:cubicBezTo>
                  <a:cubicBezTo>
                    <a:pt x="162" y="145"/>
                    <a:pt x="218" y="117"/>
                    <a:pt x="264" y="117"/>
                  </a:cubicBezTo>
                  <a:cubicBezTo>
                    <a:pt x="306" y="102"/>
                    <a:pt x="338" y="102"/>
                    <a:pt x="380" y="102"/>
                  </a:cubicBezTo>
                  <a:cubicBezTo>
                    <a:pt x="408" y="117"/>
                    <a:pt x="440" y="117"/>
                    <a:pt x="468" y="131"/>
                  </a:cubicBezTo>
                  <a:cubicBezTo>
                    <a:pt x="496" y="131"/>
                    <a:pt x="528" y="145"/>
                    <a:pt x="542" y="162"/>
                  </a:cubicBezTo>
                  <a:cubicBezTo>
                    <a:pt x="556" y="176"/>
                    <a:pt x="570" y="176"/>
                    <a:pt x="584" y="190"/>
                  </a:cubicBezTo>
                  <a:cubicBezTo>
                    <a:pt x="584" y="197"/>
                    <a:pt x="592" y="201"/>
                    <a:pt x="602" y="201"/>
                  </a:cubicBezTo>
                  <a:cubicBezTo>
                    <a:pt x="611" y="201"/>
                    <a:pt x="623" y="197"/>
                    <a:pt x="630" y="190"/>
                  </a:cubicBezTo>
                  <a:cubicBezTo>
                    <a:pt x="630" y="176"/>
                    <a:pt x="630" y="162"/>
                    <a:pt x="616" y="145"/>
                  </a:cubicBezTo>
                  <a:cubicBezTo>
                    <a:pt x="542" y="74"/>
                    <a:pt x="440" y="29"/>
                    <a:pt x="338" y="15"/>
                  </a:cubicBezTo>
                  <a:cubicBezTo>
                    <a:pt x="306" y="0"/>
                    <a:pt x="292" y="0"/>
                    <a:pt x="264" y="0"/>
                  </a:cubicBezTo>
                  <a:close/>
                </a:path>
              </a:pathLst>
            </a:custGeom>
            <a:solidFill>
              <a:srgbClr val="673D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9" name="Google Shape;7711;p83">
              <a:extLst>
                <a:ext uri="{FF2B5EF4-FFF2-40B4-BE49-F238E27FC236}">
                  <a16:creationId xmlns:a16="http://schemas.microsoft.com/office/drawing/2014/main" id="{5C504834-084E-0E77-A9C4-D12AA5BAC576}"/>
                </a:ext>
              </a:extLst>
            </p:cNvPr>
            <p:cNvSpPr/>
            <p:nvPr/>
          </p:nvSpPr>
          <p:spPr>
            <a:xfrm>
              <a:off x="5933997" y="2351744"/>
              <a:ext cx="683003" cy="517064"/>
            </a:xfrm>
            <a:custGeom>
              <a:avLst/>
              <a:gdLst/>
              <a:ahLst/>
              <a:cxnLst/>
              <a:rect l="l" t="t" r="r" b="b"/>
              <a:pathLst>
                <a:path w="7240" h="5481" extrusionOk="0">
                  <a:moveTo>
                    <a:pt x="2523" y="0"/>
                  </a:moveTo>
                  <a:cubicBezTo>
                    <a:pt x="2213" y="0"/>
                    <a:pt x="1907" y="28"/>
                    <a:pt x="1612" y="88"/>
                  </a:cubicBezTo>
                  <a:cubicBezTo>
                    <a:pt x="1362" y="145"/>
                    <a:pt x="1116" y="218"/>
                    <a:pt x="880" y="320"/>
                  </a:cubicBezTo>
                  <a:cubicBezTo>
                    <a:pt x="746" y="380"/>
                    <a:pt x="602" y="468"/>
                    <a:pt x="468" y="570"/>
                  </a:cubicBezTo>
                  <a:cubicBezTo>
                    <a:pt x="338" y="658"/>
                    <a:pt x="219" y="774"/>
                    <a:pt x="74" y="922"/>
                  </a:cubicBezTo>
                  <a:cubicBezTo>
                    <a:pt x="60" y="922"/>
                    <a:pt x="60" y="936"/>
                    <a:pt x="60" y="950"/>
                  </a:cubicBezTo>
                  <a:cubicBezTo>
                    <a:pt x="43" y="968"/>
                    <a:pt x="29" y="968"/>
                    <a:pt x="29" y="968"/>
                  </a:cubicBezTo>
                  <a:cubicBezTo>
                    <a:pt x="1" y="996"/>
                    <a:pt x="1" y="1024"/>
                    <a:pt x="15" y="1038"/>
                  </a:cubicBezTo>
                  <a:cubicBezTo>
                    <a:pt x="205" y="1260"/>
                    <a:pt x="440" y="1450"/>
                    <a:pt x="704" y="1583"/>
                  </a:cubicBezTo>
                  <a:cubicBezTo>
                    <a:pt x="954" y="1713"/>
                    <a:pt x="1232" y="1801"/>
                    <a:pt x="1524" y="1829"/>
                  </a:cubicBezTo>
                  <a:cubicBezTo>
                    <a:pt x="1598" y="1847"/>
                    <a:pt x="1686" y="1847"/>
                    <a:pt x="1773" y="1847"/>
                  </a:cubicBezTo>
                  <a:cubicBezTo>
                    <a:pt x="1977" y="1847"/>
                    <a:pt x="2185" y="1815"/>
                    <a:pt x="2375" y="1773"/>
                  </a:cubicBezTo>
                  <a:cubicBezTo>
                    <a:pt x="2653" y="1699"/>
                    <a:pt x="2917" y="1566"/>
                    <a:pt x="3152" y="1390"/>
                  </a:cubicBezTo>
                  <a:cubicBezTo>
                    <a:pt x="3226" y="1333"/>
                    <a:pt x="3297" y="1274"/>
                    <a:pt x="3356" y="1214"/>
                  </a:cubicBezTo>
                  <a:cubicBezTo>
                    <a:pt x="3384" y="1186"/>
                    <a:pt x="3430" y="1144"/>
                    <a:pt x="3458" y="1112"/>
                  </a:cubicBezTo>
                  <a:cubicBezTo>
                    <a:pt x="3458" y="1144"/>
                    <a:pt x="3472" y="1186"/>
                    <a:pt x="3490" y="1214"/>
                  </a:cubicBezTo>
                  <a:cubicBezTo>
                    <a:pt x="3518" y="1260"/>
                    <a:pt x="3546" y="1319"/>
                    <a:pt x="3592" y="1362"/>
                  </a:cubicBezTo>
                  <a:cubicBezTo>
                    <a:pt x="3666" y="1450"/>
                    <a:pt x="3754" y="1509"/>
                    <a:pt x="3856" y="1552"/>
                  </a:cubicBezTo>
                  <a:cubicBezTo>
                    <a:pt x="3912" y="1566"/>
                    <a:pt x="3972" y="1583"/>
                    <a:pt x="4046" y="1583"/>
                  </a:cubicBezTo>
                  <a:cubicBezTo>
                    <a:pt x="4088" y="1583"/>
                    <a:pt x="4120" y="1583"/>
                    <a:pt x="4162" y="1566"/>
                  </a:cubicBezTo>
                  <a:cubicBezTo>
                    <a:pt x="4236" y="1552"/>
                    <a:pt x="4310" y="1523"/>
                    <a:pt x="4383" y="1464"/>
                  </a:cubicBezTo>
                  <a:cubicBezTo>
                    <a:pt x="4383" y="1552"/>
                    <a:pt x="4383" y="1654"/>
                    <a:pt x="4412" y="1741"/>
                  </a:cubicBezTo>
                  <a:cubicBezTo>
                    <a:pt x="4440" y="1889"/>
                    <a:pt x="4500" y="2023"/>
                    <a:pt x="4573" y="2139"/>
                  </a:cubicBezTo>
                  <a:cubicBezTo>
                    <a:pt x="4735" y="2403"/>
                    <a:pt x="4967" y="2579"/>
                    <a:pt x="5217" y="2653"/>
                  </a:cubicBezTo>
                  <a:cubicBezTo>
                    <a:pt x="5277" y="2667"/>
                    <a:pt x="5351" y="2667"/>
                    <a:pt x="5425" y="2667"/>
                  </a:cubicBezTo>
                  <a:lnTo>
                    <a:pt x="5541" y="2667"/>
                  </a:lnTo>
                  <a:cubicBezTo>
                    <a:pt x="5467" y="3148"/>
                    <a:pt x="5439" y="3546"/>
                    <a:pt x="5453" y="3912"/>
                  </a:cubicBezTo>
                  <a:cubicBezTo>
                    <a:pt x="5467" y="4147"/>
                    <a:pt x="5495" y="4366"/>
                    <a:pt x="5541" y="4573"/>
                  </a:cubicBezTo>
                  <a:cubicBezTo>
                    <a:pt x="5569" y="4675"/>
                    <a:pt x="5601" y="4777"/>
                    <a:pt x="5643" y="4879"/>
                  </a:cubicBezTo>
                  <a:cubicBezTo>
                    <a:pt x="5671" y="4939"/>
                    <a:pt x="5688" y="4981"/>
                    <a:pt x="5703" y="5027"/>
                  </a:cubicBezTo>
                  <a:cubicBezTo>
                    <a:pt x="5731" y="5069"/>
                    <a:pt x="5745" y="5115"/>
                    <a:pt x="5776" y="5157"/>
                  </a:cubicBezTo>
                  <a:cubicBezTo>
                    <a:pt x="5864" y="5305"/>
                    <a:pt x="5980" y="5407"/>
                    <a:pt x="6111" y="5452"/>
                  </a:cubicBezTo>
                  <a:cubicBezTo>
                    <a:pt x="6156" y="5467"/>
                    <a:pt x="6216" y="5481"/>
                    <a:pt x="6258" y="5481"/>
                  </a:cubicBezTo>
                  <a:lnTo>
                    <a:pt x="6304" y="5481"/>
                  </a:lnTo>
                  <a:cubicBezTo>
                    <a:pt x="6374" y="5467"/>
                    <a:pt x="6434" y="5452"/>
                    <a:pt x="6508" y="5407"/>
                  </a:cubicBezTo>
                  <a:cubicBezTo>
                    <a:pt x="6624" y="5333"/>
                    <a:pt x="6744" y="5217"/>
                    <a:pt x="6846" y="5027"/>
                  </a:cubicBezTo>
                  <a:cubicBezTo>
                    <a:pt x="6920" y="4879"/>
                    <a:pt x="6990" y="4717"/>
                    <a:pt x="7050" y="4541"/>
                  </a:cubicBezTo>
                  <a:cubicBezTo>
                    <a:pt x="7240" y="3884"/>
                    <a:pt x="7197" y="3148"/>
                    <a:pt x="6920" y="2463"/>
                  </a:cubicBezTo>
                  <a:cubicBezTo>
                    <a:pt x="6786" y="2125"/>
                    <a:pt x="6610" y="1829"/>
                    <a:pt x="6374" y="1566"/>
                  </a:cubicBezTo>
                  <a:cubicBezTo>
                    <a:pt x="6184" y="1333"/>
                    <a:pt x="5935" y="1112"/>
                    <a:pt x="5643" y="922"/>
                  </a:cubicBezTo>
                  <a:cubicBezTo>
                    <a:pt x="5365" y="732"/>
                    <a:pt x="5055" y="584"/>
                    <a:pt x="4735" y="440"/>
                  </a:cubicBezTo>
                  <a:cubicBezTo>
                    <a:pt x="4412" y="306"/>
                    <a:pt x="4060" y="204"/>
                    <a:pt x="3708" y="130"/>
                  </a:cubicBezTo>
                  <a:cubicBezTo>
                    <a:pt x="3356" y="57"/>
                    <a:pt x="3005" y="14"/>
                    <a:pt x="2653" y="14"/>
                  </a:cubicBezTo>
                  <a:cubicBezTo>
                    <a:pt x="2611" y="0"/>
                    <a:pt x="2565" y="0"/>
                    <a:pt x="2523" y="0"/>
                  </a:cubicBezTo>
                  <a:close/>
                </a:path>
              </a:pathLst>
            </a:custGeom>
            <a:solidFill>
              <a:srgbClr val="3333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0" name="Google Shape;7712;p83">
              <a:extLst>
                <a:ext uri="{FF2B5EF4-FFF2-40B4-BE49-F238E27FC236}">
                  <a16:creationId xmlns:a16="http://schemas.microsoft.com/office/drawing/2014/main" id="{C698ED29-2DD0-91CA-C169-EAD21DF7E4BA}"/>
                </a:ext>
              </a:extLst>
            </p:cNvPr>
            <p:cNvSpPr/>
            <p:nvPr/>
          </p:nvSpPr>
          <p:spPr>
            <a:xfrm>
              <a:off x="6482853" y="2619852"/>
              <a:ext cx="113582" cy="196033"/>
            </a:xfrm>
            <a:custGeom>
              <a:avLst/>
              <a:gdLst/>
              <a:ahLst/>
              <a:cxnLst/>
              <a:rect l="l" t="t" r="r" b="b"/>
              <a:pathLst>
                <a:path w="1204" h="2078" extrusionOk="0">
                  <a:moveTo>
                    <a:pt x="89" y="0"/>
                  </a:moveTo>
                  <a:cubicBezTo>
                    <a:pt x="74" y="0"/>
                    <a:pt x="60" y="15"/>
                    <a:pt x="60" y="15"/>
                  </a:cubicBezTo>
                  <a:cubicBezTo>
                    <a:pt x="46" y="74"/>
                    <a:pt x="29" y="117"/>
                    <a:pt x="29" y="176"/>
                  </a:cubicBezTo>
                  <a:cubicBezTo>
                    <a:pt x="15" y="250"/>
                    <a:pt x="15" y="324"/>
                    <a:pt x="15" y="394"/>
                  </a:cubicBezTo>
                  <a:cubicBezTo>
                    <a:pt x="1" y="588"/>
                    <a:pt x="15" y="778"/>
                    <a:pt x="29" y="968"/>
                  </a:cubicBezTo>
                  <a:cubicBezTo>
                    <a:pt x="46" y="1144"/>
                    <a:pt x="74" y="1334"/>
                    <a:pt x="117" y="1524"/>
                  </a:cubicBezTo>
                  <a:cubicBezTo>
                    <a:pt x="148" y="1583"/>
                    <a:pt x="176" y="1657"/>
                    <a:pt x="205" y="1731"/>
                  </a:cubicBezTo>
                  <a:cubicBezTo>
                    <a:pt x="236" y="1773"/>
                    <a:pt x="278" y="1833"/>
                    <a:pt x="338" y="1861"/>
                  </a:cubicBezTo>
                  <a:cubicBezTo>
                    <a:pt x="371" y="1886"/>
                    <a:pt x="407" y="1898"/>
                    <a:pt x="442" y="1898"/>
                  </a:cubicBezTo>
                  <a:cubicBezTo>
                    <a:pt x="472" y="1898"/>
                    <a:pt x="501" y="1890"/>
                    <a:pt x="528" y="1875"/>
                  </a:cubicBezTo>
                  <a:cubicBezTo>
                    <a:pt x="588" y="1861"/>
                    <a:pt x="630" y="1819"/>
                    <a:pt x="676" y="1787"/>
                  </a:cubicBezTo>
                  <a:cubicBezTo>
                    <a:pt x="676" y="1801"/>
                    <a:pt x="690" y="1819"/>
                    <a:pt x="690" y="1833"/>
                  </a:cubicBezTo>
                  <a:cubicBezTo>
                    <a:pt x="704" y="1889"/>
                    <a:pt x="750" y="1935"/>
                    <a:pt x="792" y="1977"/>
                  </a:cubicBezTo>
                  <a:cubicBezTo>
                    <a:pt x="820" y="2023"/>
                    <a:pt x="880" y="2051"/>
                    <a:pt x="940" y="2065"/>
                  </a:cubicBezTo>
                  <a:cubicBezTo>
                    <a:pt x="964" y="2073"/>
                    <a:pt x="991" y="2077"/>
                    <a:pt x="1019" y="2077"/>
                  </a:cubicBezTo>
                  <a:cubicBezTo>
                    <a:pt x="1057" y="2077"/>
                    <a:pt x="1095" y="2069"/>
                    <a:pt x="1130" y="2051"/>
                  </a:cubicBezTo>
                  <a:cubicBezTo>
                    <a:pt x="1190" y="2037"/>
                    <a:pt x="1204" y="1995"/>
                    <a:pt x="1204" y="1949"/>
                  </a:cubicBezTo>
                  <a:cubicBezTo>
                    <a:pt x="1190" y="1921"/>
                    <a:pt x="1172" y="1907"/>
                    <a:pt x="1158" y="1889"/>
                  </a:cubicBezTo>
                  <a:cubicBezTo>
                    <a:pt x="1151" y="1882"/>
                    <a:pt x="1140" y="1879"/>
                    <a:pt x="1128" y="1879"/>
                  </a:cubicBezTo>
                  <a:cubicBezTo>
                    <a:pt x="1115" y="1879"/>
                    <a:pt x="1100" y="1882"/>
                    <a:pt x="1084" y="1889"/>
                  </a:cubicBezTo>
                  <a:cubicBezTo>
                    <a:pt x="1070" y="1889"/>
                    <a:pt x="1042" y="1907"/>
                    <a:pt x="1028" y="1907"/>
                  </a:cubicBezTo>
                  <a:lnTo>
                    <a:pt x="968" y="1907"/>
                  </a:lnTo>
                  <a:cubicBezTo>
                    <a:pt x="954" y="1907"/>
                    <a:pt x="940" y="1907"/>
                    <a:pt x="940" y="1889"/>
                  </a:cubicBezTo>
                  <a:cubicBezTo>
                    <a:pt x="926" y="1889"/>
                    <a:pt x="908" y="1875"/>
                    <a:pt x="894" y="1875"/>
                  </a:cubicBezTo>
                  <a:lnTo>
                    <a:pt x="852" y="1833"/>
                  </a:lnTo>
                  <a:cubicBezTo>
                    <a:pt x="852" y="1819"/>
                    <a:pt x="838" y="1801"/>
                    <a:pt x="820" y="1773"/>
                  </a:cubicBezTo>
                  <a:cubicBezTo>
                    <a:pt x="806" y="1745"/>
                    <a:pt x="806" y="1714"/>
                    <a:pt x="806" y="1685"/>
                  </a:cubicBezTo>
                  <a:cubicBezTo>
                    <a:pt x="792" y="1671"/>
                    <a:pt x="792" y="1657"/>
                    <a:pt x="792" y="1643"/>
                  </a:cubicBezTo>
                  <a:lnTo>
                    <a:pt x="792" y="1612"/>
                  </a:lnTo>
                  <a:cubicBezTo>
                    <a:pt x="778" y="1597"/>
                    <a:pt x="764" y="1583"/>
                    <a:pt x="750" y="1583"/>
                  </a:cubicBezTo>
                  <a:lnTo>
                    <a:pt x="718" y="1583"/>
                  </a:lnTo>
                  <a:cubicBezTo>
                    <a:pt x="690" y="1583"/>
                    <a:pt x="690" y="1597"/>
                    <a:pt x="676" y="1612"/>
                  </a:cubicBezTo>
                  <a:lnTo>
                    <a:pt x="662" y="1626"/>
                  </a:lnTo>
                  <a:cubicBezTo>
                    <a:pt x="630" y="1671"/>
                    <a:pt x="602" y="1699"/>
                    <a:pt x="556" y="1745"/>
                  </a:cubicBezTo>
                  <a:cubicBezTo>
                    <a:pt x="542" y="1759"/>
                    <a:pt x="514" y="1773"/>
                    <a:pt x="500" y="1773"/>
                  </a:cubicBezTo>
                  <a:cubicBezTo>
                    <a:pt x="486" y="1787"/>
                    <a:pt x="468" y="1787"/>
                    <a:pt x="454" y="1787"/>
                  </a:cubicBezTo>
                  <a:lnTo>
                    <a:pt x="380" y="1787"/>
                  </a:lnTo>
                  <a:lnTo>
                    <a:pt x="352" y="1759"/>
                  </a:lnTo>
                  <a:cubicBezTo>
                    <a:pt x="338" y="1745"/>
                    <a:pt x="324" y="1731"/>
                    <a:pt x="310" y="1714"/>
                  </a:cubicBezTo>
                  <a:cubicBezTo>
                    <a:pt x="264" y="1671"/>
                    <a:pt x="250" y="1626"/>
                    <a:pt x="222" y="1569"/>
                  </a:cubicBezTo>
                  <a:cubicBezTo>
                    <a:pt x="162" y="1407"/>
                    <a:pt x="117" y="1232"/>
                    <a:pt x="103" y="1056"/>
                  </a:cubicBezTo>
                  <a:lnTo>
                    <a:pt x="103" y="1070"/>
                  </a:lnTo>
                  <a:cubicBezTo>
                    <a:pt x="74" y="894"/>
                    <a:pt x="74" y="718"/>
                    <a:pt x="60" y="556"/>
                  </a:cubicBezTo>
                  <a:cubicBezTo>
                    <a:pt x="60" y="426"/>
                    <a:pt x="60" y="278"/>
                    <a:pt x="89" y="148"/>
                  </a:cubicBezTo>
                  <a:cubicBezTo>
                    <a:pt x="89" y="117"/>
                    <a:pt x="89" y="74"/>
                    <a:pt x="103" y="29"/>
                  </a:cubicBezTo>
                  <a:cubicBezTo>
                    <a:pt x="117" y="15"/>
                    <a:pt x="103" y="0"/>
                    <a:pt x="89" y="0"/>
                  </a:cubicBezTo>
                  <a:close/>
                </a:path>
              </a:pathLst>
            </a:custGeom>
            <a:solidFill>
              <a:srgbClr val="2C2C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1" name="Google Shape;7713;p83">
              <a:extLst>
                <a:ext uri="{FF2B5EF4-FFF2-40B4-BE49-F238E27FC236}">
                  <a16:creationId xmlns:a16="http://schemas.microsoft.com/office/drawing/2014/main" id="{1C40D19A-4304-496F-C5D5-7CC16C984DC6}"/>
                </a:ext>
              </a:extLst>
            </p:cNvPr>
            <p:cNvSpPr/>
            <p:nvPr/>
          </p:nvSpPr>
          <p:spPr>
            <a:xfrm>
              <a:off x="5917393" y="2430327"/>
              <a:ext cx="345841" cy="96696"/>
            </a:xfrm>
            <a:custGeom>
              <a:avLst/>
              <a:gdLst/>
              <a:ahLst/>
              <a:cxnLst/>
              <a:rect l="l" t="t" r="r" b="b"/>
              <a:pathLst>
                <a:path w="3666" h="1025" extrusionOk="0">
                  <a:moveTo>
                    <a:pt x="61" y="1"/>
                  </a:moveTo>
                  <a:cubicBezTo>
                    <a:pt x="61" y="1"/>
                    <a:pt x="43" y="1"/>
                    <a:pt x="29" y="15"/>
                  </a:cubicBezTo>
                  <a:cubicBezTo>
                    <a:pt x="1" y="29"/>
                    <a:pt x="1" y="75"/>
                    <a:pt x="15" y="89"/>
                  </a:cubicBezTo>
                  <a:cubicBezTo>
                    <a:pt x="131" y="237"/>
                    <a:pt x="250" y="353"/>
                    <a:pt x="395" y="455"/>
                  </a:cubicBezTo>
                  <a:cubicBezTo>
                    <a:pt x="528" y="574"/>
                    <a:pt x="690" y="662"/>
                    <a:pt x="834" y="733"/>
                  </a:cubicBezTo>
                  <a:cubicBezTo>
                    <a:pt x="996" y="806"/>
                    <a:pt x="1158" y="880"/>
                    <a:pt x="1334" y="926"/>
                  </a:cubicBezTo>
                  <a:cubicBezTo>
                    <a:pt x="1482" y="968"/>
                    <a:pt x="1643" y="996"/>
                    <a:pt x="1802" y="1014"/>
                  </a:cubicBezTo>
                  <a:cubicBezTo>
                    <a:pt x="1876" y="1021"/>
                    <a:pt x="1949" y="1025"/>
                    <a:pt x="2025" y="1025"/>
                  </a:cubicBezTo>
                  <a:cubicBezTo>
                    <a:pt x="2101" y="1025"/>
                    <a:pt x="2178" y="1021"/>
                    <a:pt x="2259" y="1014"/>
                  </a:cubicBezTo>
                  <a:cubicBezTo>
                    <a:pt x="2403" y="982"/>
                    <a:pt x="2551" y="954"/>
                    <a:pt x="2713" y="908"/>
                  </a:cubicBezTo>
                  <a:cubicBezTo>
                    <a:pt x="2991" y="821"/>
                    <a:pt x="3269" y="676"/>
                    <a:pt x="3490" y="469"/>
                  </a:cubicBezTo>
                  <a:cubicBezTo>
                    <a:pt x="3546" y="413"/>
                    <a:pt x="3606" y="353"/>
                    <a:pt x="3648" y="293"/>
                  </a:cubicBezTo>
                  <a:cubicBezTo>
                    <a:pt x="3666" y="279"/>
                    <a:pt x="3648" y="265"/>
                    <a:pt x="3648" y="251"/>
                  </a:cubicBezTo>
                  <a:cubicBezTo>
                    <a:pt x="3644" y="246"/>
                    <a:pt x="3639" y="244"/>
                    <a:pt x="3634" y="244"/>
                  </a:cubicBezTo>
                  <a:cubicBezTo>
                    <a:pt x="3625" y="244"/>
                    <a:pt x="3616" y="251"/>
                    <a:pt x="3606" y="251"/>
                  </a:cubicBezTo>
                  <a:cubicBezTo>
                    <a:pt x="3578" y="293"/>
                    <a:pt x="3546" y="325"/>
                    <a:pt x="3518" y="353"/>
                  </a:cubicBezTo>
                  <a:cubicBezTo>
                    <a:pt x="3430" y="455"/>
                    <a:pt x="3328" y="529"/>
                    <a:pt x="3226" y="602"/>
                  </a:cubicBezTo>
                  <a:cubicBezTo>
                    <a:pt x="3152" y="645"/>
                    <a:pt x="3065" y="690"/>
                    <a:pt x="2977" y="733"/>
                  </a:cubicBezTo>
                  <a:cubicBezTo>
                    <a:pt x="2903" y="764"/>
                    <a:pt x="2815" y="792"/>
                    <a:pt x="2713" y="821"/>
                  </a:cubicBezTo>
                  <a:lnTo>
                    <a:pt x="2727" y="821"/>
                  </a:lnTo>
                  <a:cubicBezTo>
                    <a:pt x="2537" y="880"/>
                    <a:pt x="2347" y="908"/>
                    <a:pt x="2139" y="926"/>
                  </a:cubicBezTo>
                  <a:cubicBezTo>
                    <a:pt x="1949" y="926"/>
                    <a:pt x="1774" y="926"/>
                    <a:pt x="1584" y="880"/>
                  </a:cubicBezTo>
                  <a:lnTo>
                    <a:pt x="1598" y="880"/>
                  </a:lnTo>
                  <a:cubicBezTo>
                    <a:pt x="1320" y="806"/>
                    <a:pt x="1042" y="719"/>
                    <a:pt x="792" y="588"/>
                  </a:cubicBezTo>
                  <a:cubicBezTo>
                    <a:pt x="616" y="486"/>
                    <a:pt x="455" y="381"/>
                    <a:pt x="307" y="237"/>
                  </a:cubicBezTo>
                  <a:cubicBezTo>
                    <a:pt x="236" y="177"/>
                    <a:pt x="163" y="103"/>
                    <a:pt x="103" y="15"/>
                  </a:cubicBezTo>
                  <a:cubicBezTo>
                    <a:pt x="103" y="15"/>
                    <a:pt x="75" y="1"/>
                    <a:pt x="61" y="1"/>
                  </a:cubicBezTo>
                  <a:close/>
                </a:path>
              </a:pathLst>
            </a:custGeom>
            <a:solidFill>
              <a:srgbClr val="2C2C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2" name="Google Shape;7714;p83">
              <a:extLst>
                <a:ext uri="{FF2B5EF4-FFF2-40B4-BE49-F238E27FC236}">
                  <a16:creationId xmlns:a16="http://schemas.microsoft.com/office/drawing/2014/main" id="{55A31C06-F5C8-3024-6339-27BB1693A239}"/>
                </a:ext>
              </a:extLst>
            </p:cNvPr>
            <p:cNvSpPr/>
            <p:nvPr/>
          </p:nvSpPr>
          <p:spPr>
            <a:xfrm>
              <a:off x="5942298" y="2293632"/>
              <a:ext cx="279522" cy="89715"/>
            </a:xfrm>
            <a:custGeom>
              <a:avLst/>
              <a:gdLst/>
              <a:ahLst/>
              <a:cxnLst/>
              <a:rect l="l" t="t" r="r" b="b"/>
              <a:pathLst>
                <a:path w="2963" h="951" extrusionOk="0">
                  <a:moveTo>
                    <a:pt x="2111" y="1"/>
                  </a:moveTo>
                  <a:cubicBezTo>
                    <a:pt x="1995" y="15"/>
                    <a:pt x="1875" y="57"/>
                    <a:pt x="1773" y="117"/>
                  </a:cubicBezTo>
                  <a:cubicBezTo>
                    <a:pt x="1643" y="205"/>
                    <a:pt x="1524" y="321"/>
                    <a:pt x="1436" y="455"/>
                  </a:cubicBezTo>
                  <a:cubicBezTo>
                    <a:pt x="1394" y="528"/>
                    <a:pt x="1348" y="599"/>
                    <a:pt x="1320" y="673"/>
                  </a:cubicBezTo>
                  <a:cubicBezTo>
                    <a:pt x="1291" y="718"/>
                    <a:pt x="1274" y="761"/>
                    <a:pt x="1260" y="792"/>
                  </a:cubicBezTo>
                  <a:cubicBezTo>
                    <a:pt x="1260" y="806"/>
                    <a:pt x="1246" y="820"/>
                    <a:pt x="1246" y="834"/>
                  </a:cubicBezTo>
                  <a:cubicBezTo>
                    <a:pt x="1232" y="806"/>
                    <a:pt x="1218" y="775"/>
                    <a:pt x="1218" y="746"/>
                  </a:cubicBezTo>
                  <a:cubicBezTo>
                    <a:pt x="1186" y="687"/>
                    <a:pt x="1144" y="630"/>
                    <a:pt x="1116" y="571"/>
                  </a:cubicBezTo>
                  <a:cubicBezTo>
                    <a:pt x="1028" y="469"/>
                    <a:pt x="922" y="381"/>
                    <a:pt x="806" y="307"/>
                  </a:cubicBezTo>
                  <a:cubicBezTo>
                    <a:pt x="704" y="233"/>
                    <a:pt x="570" y="191"/>
                    <a:pt x="440" y="177"/>
                  </a:cubicBezTo>
                  <a:cubicBezTo>
                    <a:pt x="420" y="171"/>
                    <a:pt x="401" y="169"/>
                    <a:pt x="381" y="169"/>
                  </a:cubicBezTo>
                  <a:cubicBezTo>
                    <a:pt x="343" y="169"/>
                    <a:pt x="304" y="177"/>
                    <a:pt x="264" y="177"/>
                  </a:cubicBezTo>
                  <a:cubicBezTo>
                    <a:pt x="191" y="191"/>
                    <a:pt x="131" y="219"/>
                    <a:pt x="89" y="247"/>
                  </a:cubicBezTo>
                  <a:cubicBezTo>
                    <a:pt x="60" y="265"/>
                    <a:pt x="29" y="293"/>
                    <a:pt x="1" y="307"/>
                  </a:cubicBezTo>
                  <a:lnTo>
                    <a:pt x="1" y="335"/>
                  </a:lnTo>
                  <a:lnTo>
                    <a:pt x="29" y="335"/>
                  </a:lnTo>
                  <a:cubicBezTo>
                    <a:pt x="43" y="321"/>
                    <a:pt x="43" y="307"/>
                    <a:pt x="60" y="307"/>
                  </a:cubicBezTo>
                  <a:cubicBezTo>
                    <a:pt x="103" y="279"/>
                    <a:pt x="131" y="247"/>
                    <a:pt x="176" y="233"/>
                  </a:cubicBezTo>
                  <a:cubicBezTo>
                    <a:pt x="219" y="219"/>
                    <a:pt x="264" y="205"/>
                    <a:pt x="307" y="205"/>
                  </a:cubicBezTo>
                  <a:lnTo>
                    <a:pt x="454" y="205"/>
                  </a:lnTo>
                  <a:cubicBezTo>
                    <a:pt x="528" y="219"/>
                    <a:pt x="602" y="233"/>
                    <a:pt x="658" y="265"/>
                  </a:cubicBezTo>
                  <a:cubicBezTo>
                    <a:pt x="732" y="307"/>
                    <a:pt x="806" y="352"/>
                    <a:pt x="880" y="395"/>
                  </a:cubicBezTo>
                  <a:cubicBezTo>
                    <a:pt x="954" y="455"/>
                    <a:pt x="1010" y="528"/>
                    <a:pt x="1070" y="599"/>
                  </a:cubicBezTo>
                  <a:cubicBezTo>
                    <a:pt x="1116" y="644"/>
                    <a:pt x="1144" y="718"/>
                    <a:pt x="1172" y="775"/>
                  </a:cubicBezTo>
                  <a:cubicBezTo>
                    <a:pt x="1186" y="820"/>
                    <a:pt x="1204" y="863"/>
                    <a:pt x="1218" y="922"/>
                  </a:cubicBezTo>
                  <a:cubicBezTo>
                    <a:pt x="1218" y="936"/>
                    <a:pt x="1218" y="950"/>
                    <a:pt x="1232" y="950"/>
                  </a:cubicBezTo>
                  <a:cubicBezTo>
                    <a:pt x="1246" y="950"/>
                    <a:pt x="1260" y="950"/>
                    <a:pt x="1260" y="936"/>
                  </a:cubicBezTo>
                  <a:cubicBezTo>
                    <a:pt x="1274" y="908"/>
                    <a:pt x="1274" y="880"/>
                    <a:pt x="1291" y="863"/>
                  </a:cubicBezTo>
                  <a:cubicBezTo>
                    <a:pt x="1362" y="704"/>
                    <a:pt x="1436" y="557"/>
                    <a:pt x="1538" y="423"/>
                  </a:cubicBezTo>
                  <a:cubicBezTo>
                    <a:pt x="1598" y="352"/>
                    <a:pt x="1657" y="293"/>
                    <a:pt x="1731" y="233"/>
                  </a:cubicBezTo>
                  <a:cubicBezTo>
                    <a:pt x="1787" y="191"/>
                    <a:pt x="1847" y="159"/>
                    <a:pt x="1907" y="145"/>
                  </a:cubicBezTo>
                  <a:cubicBezTo>
                    <a:pt x="1977" y="117"/>
                    <a:pt x="2051" y="89"/>
                    <a:pt x="2125" y="89"/>
                  </a:cubicBezTo>
                  <a:cubicBezTo>
                    <a:pt x="2162" y="80"/>
                    <a:pt x="2199" y="75"/>
                    <a:pt x="2236" y="75"/>
                  </a:cubicBezTo>
                  <a:cubicBezTo>
                    <a:pt x="2273" y="75"/>
                    <a:pt x="2310" y="80"/>
                    <a:pt x="2347" y="89"/>
                  </a:cubicBezTo>
                  <a:cubicBezTo>
                    <a:pt x="2417" y="103"/>
                    <a:pt x="2477" y="117"/>
                    <a:pt x="2537" y="145"/>
                  </a:cubicBezTo>
                  <a:cubicBezTo>
                    <a:pt x="2579" y="159"/>
                    <a:pt x="2625" y="191"/>
                    <a:pt x="2667" y="219"/>
                  </a:cubicBezTo>
                  <a:cubicBezTo>
                    <a:pt x="2713" y="247"/>
                    <a:pt x="2741" y="279"/>
                    <a:pt x="2769" y="321"/>
                  </a:cubicBezTo>
                  <a:cubicBezTo>
                    <a:pt x="2801" y="352"/>
                    <a:pt x="2815" y="395"/>
                    <a:pt x="2829" y="440"/>
                  </a:cubicBezTo>
                  <a:cubicBezTo>
                    <a:pt x="2843" y="469"/>
                    <a:pt x="2857" y="511"/>
                    <a:pt x="2874" y="557"/>
                  </a:cubicBezTo>
                  <a:cubicBezTo>
                    <a:pt x="2874" y="585"/>
                    <a:pt x="2903" y="599"/>
                    <a:pt x="2931" y="599"/>
                  </a:cubicBezTo>
                  <a:lnTo>
                    <a:pt x="2962" y="571"/>
                  </a:lnTo>
                  <a:lnTo>
                    <a:pt x="2962" y="542"/>
                  </a:lnTo>
                  <a:cubicBezTo>
                    <a:pt x="2945" y="409"/>
                    <a:pt x="2874" y="293"/>
                    <a:pt x="2786" y="205"/>
                  </a:cubicBezTo>
                  <a:cubicBezTo>
                    <a:pt x="2713" y="117"/>
                    <a:pt x="2593" y="71"/>
                    <a:pt x="2477" y="29"/>
                  </a:cubicBezTo>
                  <a:cubicBezTo>
                    <a:pt x="2417" y="15"/>
                    <a:pt x="2361" y="1"/>
                    <a:pt x="2301" y="1"/>
                  </a:cubicBezTo>
                  <a:close/>
                </a:path>
              </a:pathLst>
            </a:custGeom>
            <a:solidFill>
              <a:srgbClr val="2C2C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3" name="Google Shape;7715;p83">
              <a:extLst>
                <a:ext uri="{FF2B5EF4-FFF2-40B4-BE49-F238E27FC236}">
                  <a16:creationId xmlns:a16="http://schemas.microsoft.com/office/drawing/2014/main" id="{1EEC7BD1-649A-0845-039F-518E2D3EF304}"/>
                </a:ext>
              </a:extLst>
            </p:cNvPr>
            <p:cNvSpPr/>
            <p:nvPr/>
          </p:nvSpPr>
          <p:spPr>
            <a:xfrm>
              <a:off x="6321253" y="2411083"/>
              <a:ext cx="168675" cy="132827"/>
            </a:xfrm>
            <a:custGeom>
              <a:avLst/>
              <a:gdLst/>
              <a:ahLst/>
              <a:cxnLst/>
              <a:rect l="l" t="t" r="r" b="b"/>
              <a:pathLst>
                <a:path w="1788" h="1408" extrusionOk="0">
                  <a:moveTo>
                    <a:pt x="29" y="1"/>
                  </a:moveTo>
                  <a:cubicBezTo>
                    <a:pt x="29" y="1"/>
                    <a:pt x="15" y="1"/>
                    <a:pt x="15" y="15"/>
                  </a:cubicBezTo>
                  <a:cubicBezTo>
                    <a:pt x="15" y="57"/>
                    <a:pt x="1" y="103"/>
                    <a:pt x="15" y="145"/>
                  </a:cubicBezTo>
                  <a:cubicBezTo>
                    <a:pt x="15" y="191"/>
                    <a:pt x="29" y="219"/>
                    <a:pt x="43" y="265"/>
                  </a:cubicBezTo>
                  <a:cubicBezTo>
                    <a:pt x="89" y="339"/>
                    <a:pt x="145" y="381"/>
                    <a:pt x="219" y="409"/>
                  </a:cubicBezTo>
                  <a:cubicBezTo>
                    <a:pt x="271" y="428"/>
                    <a:pt x="319" y="436"/>
                    <a:pt x="368" y="436"/>
                  </a:cubicBezTo>
                  <a:cubicBezTo>
                    <a:pt x="400" y="436"/>
                    <a:pt x="433" y="432"/>
                    <a:pt x="468" y="427"/>
                  </a:cubicBezTo>
                  <a:cubicBezTo>
                    <a:pt x="511" y="409"/>
                    <a:pt x="556" y="395"/>
                    <a:pt x="599" y="367"/>
                  </a:cubicBezTo>
                  <a:lnTo>
                    <a:pt x="599" y="367"/>
                  </a:lnTo>
                  <a:cubicBezTo>
                    <a:pt x="599" y="395"/>
                    <a:pt x="584" y="409"/>
                    <a:pt x="584" y="441"/>
                  </a:cubicBezTo>
                  <a:cubicBezTo>
                    <a:pt x="570" y="515"/>
                    <a:pt x="570" y="571"/>
                    <a:pt x="570" y="645"/>
                  </a:cubicBezTo>
                  <a:cubicBezTo>
                    <a:pt x="556" y="778"/>
                    <a:pt x="570" y="908"/>
                    <a:pt x="599" y="1025"/>
                  </a:cubicBezTo>
                  <a:cubicBezTo>
                    <a:pt x="630" y="1084"/>
                    <a:pt x="658" y="1144"/>
                    <a:pt x="686" y="1186"/>
                  </a:cubicBezTo>
                  <a:cubicBezTo>
                    <a:pt x="718" y="1218"/>
                    <a:pt x="732" y="1246"/>
                    <a:pt x="760" y="1260"/>
                  </a:cubicBezTo>
                  <a:cubicBezTo>
                    <a:pt x="774" y="1288"/>
                    <a:pt x="806" y="1306"/>
                    <a:pt x="834" y="1320"/>
                  </a:cubicBezTo>
                  <a:cubicBezTo>
                    <a:pt x="862" y="1348"/>
                    <a:pt x="894" y="1362"/>
                    <a:pt x="936" y="1362"/>
                  </a:cubicBezTo>
                  <a:cubicBezTo>
                    <a:pt x="968" y="1376"/>
                    <a:pt x="1010" y="1394"/>
                    <a:pt x="1038" y="1394"/>
                  </a:cubicBezTo>
                  <a:cubicBezTo>
                    <a:pt x="1084" y="1408"/>
                    <a:pt x="1126" y="1408"/>
                    <a:pt x="1158" y="1408"/>
                  </a:cubicBezTo>
                  <a:cubicBezTo>
                    <a:pt x="1200" y="1408"/>
                    <a:pt x="1246" y="1394"/>
                    <a:pt x="1274" y="1394"/>
                  </a:cubicBezTo>
                  <a:cubicBezTo>
                    <a:pt x="1320" y="1376"/>
                    <a:pt x="1348" y="1362"/>
                    <a:pt x="1390" y="1348"/>
                  </a:cubicBezTo>
                  <a:cubicBezTo>
                    <a:pt x="1422" y="1334"/>
                    <a:pt x="1450" y="1320"/>
                    <a:pt x="1478" y="1288"/>
                  </a:cubicBezTo>
                  <a:cubicBezTo>
                    <a:pt x="1524" y="1260"/>
                    <a:pt x="1552" y="1246"/>
                    <a:pt x="1583" y="1218"/>
                  </a:cubicBezTo>
                  <a:cubicBezTo>
                    <a:pt x="1612" y="1186"/>
                    <a:pt x="1640" y="1158"/>
                    <a:pt x="1654" y="1112"/>
                  </a:cubicBezTo>
                  <a:cubicBezTo>
                    <a:pt x="1714" y="1056"/>
                    <a:pt x="1742" y="982"/>
                    <a:pt x="1759" y="908"/>
                  </a:cubicBezTo>
                  <a:cubicBezTo>
                    <a:pt x="1773" y="866"/>
                    <a:pt x="1773" y="821"/>
                    <a:pt x="1787" y="792"/>
                  </a:cubicBezTo>
                  <a:cubicBezTo>
                    <a:pt x="1787" y="747"/>
                    <a:pt x="1773" y="704"/>
                    <a:pt x="1773" y="659"/>
                  </a:cubicBezTo>
                  <a:cubicBezTo>
                    <a:pt x="1773" y="645"/>
                    <a:pt x="1759" y="645"/>
                    <a:pt x="1759" y="631"/>
                  </a:cubicBezTo>
                  <a:cubicBezTo>
                    <a:pt x="1742" y="617"/>
                    <a:pt x="1728" y="617"/>
                    <a:pt x="1714" y="617"/>
                  </a:cubicBezTo>
                  <a:cubicBezTo>
                    <a:pt x="1685" y="617"/>
                    <a:pt x="1671" y="617"/>
                    <a:pt x="1654" y="631"/>
                  </a:cubicBezTo>
                  <a:cubicBezTo>
                    <a:pt x="1654" y="645"/>
                    <a:pt x="1640" y="659"/>
                    <a:pt x="1640" y="673"/>
                  </a:cubicBezTo>
                  <a:cubicBezTo>
                    <a:pt x="1640" y="719"/>
                    <a:pt x="1654" y="761"/>
                    <a:pt x="1640" y="806"/>
                  </a:cubicBezTo>
                  <a:cubicBezTo>
                    <a:pt x="1640" y="849"/>
                    <a:pt x="1626" y="894"/>
                    <a:pt x="1612" y="937"/>
                  </a:cubicBezTo>
                  <a:cubicBezTo>
                    <a:pt x="1583" y="982"/>
                    <a:pt x="1566" y="1025"/>
                    <a:pt x="1538" y="1070"/>
                  </a:cubicBezTo>
                  <a:cubicBezTo>
                    <a:pt x="1510" y="1098"/>
                    <a:pt x="1464" y="1144"/>
                    <a:pt x="1436" y="1172"/>
                  </a:cubicBezTo>
                  <a:cubicBezTo>
                    <a:pt x="1390" y="1200"/>
                    <a:pt x="1348" y="1218"/>
                    <a:pt x="1302" y="1246"/>
                  </a:cubicBezTo>
                  <a:cubicBezTo>
                    <a:pt x="1260" y="1260"/>
                    <a:pt x="1214" y="1274"/>
                    <a:pt x="1186" y="1274"/>
                  </a:cubicBezTo>
                  <a:cubicBezTo>
                    <a:pt x="1165" y="1281"/>
                    <a:pt x="1143" y="1285"/>
                    <a:pt x="1123" y="1285"/>
                  </a:cubicBezTo>
                  <a:cubicBezTo>
                    <a:pt x="1102" y="1285"/>
                    <a:pt x="1084" y="1281"/>
                    <a:pt x="1070" y="1274"/>
                  </a:cubicBezTo>
                  <a:cubicBezTo>
                    <a:pt x="1024" y="1274"/>
                    <a:pt x="982" y="1260"/>
                    <a:pt x="936" y="1246"/>
                  </a:cubicBezTo>
                  <a:cubicBezTo>
                    <a:pt x="908" y="1232"/>
                    <a:pt x="880" y="1218"/>
                    <a:pt x="848" y="1186"/>
                  </a:cubicBezTo>
                  <a:cubicBezTo>
                    <a:pt x="820" y="1172"/>
                    <a:pt x="792" y="1144"/>
                    <a:pt x="774" y="1112"/>
                  </a:cubicBezTo>
                  <a:cubicBezTo>
                    <a:pt x="746" y="1084"/>
                    <a:pt x="732" y="1042"/>
                    <a:pt x="704" y="1010"/>
                  </a:cubicBezTo>
                  <a:cubicBezTo>
                    <a:pt x="686" y="954"/>
                    <a:pt x="672" y="894"/>
                    <a:pt x="658" y="835"/>
                  </a:cubicBezTo>
                  <a:cubicBezTo>
                    <a:pt x="644" y="704"/>
                    <a:pt x="658" y="571"/>
                    <a:pt x="672" y="441"/>
                  </a:cubicBezTo>
                  <a:lnTo>
                    <a:pt x="672" y="455"/>
                  </a:lnTo>
                  <a:cubicBezTo>
                    <a:pt x="672" y="427"/>
                    <a:pt x="672" y="395"/>
                    <a:pt x="686" y="367"/>
                  </a:cubicBezTo>
                  <a:lnTo>
                    <a:pt x="686" y="279"/>
                  </a:lnTo>
                  <a:cubicBezTo>
                    <a:pt x="704" y="265"/>
                    <a:pt x="686" y="251"/>
                    <a:pt x="672" y="233"/>
                  </a:cubicBezTo>
                  <a:cubicBezTo>
                    <a:pt x="658" y="233"/>
                    <a:pt x="644" y="233"/>
                    <a:pt x="630" y="251"/>
                  </a:cubicBezTo>
                  <a:lnTo>
                    <a:pt x="630" y="265"/>
                  </a:lnTo>
                  <a:cubicBezTo>
                    <a:pt x="616" y="279"/>
                    <a:pt x="584" y="307"/>
                    <a:pt x="570" y="321"/>
                  </a:cubicBezTo>
                  <a:cubicBezTo>
                    <a:pt x="542" y="339"/>
                    <a:pt x="528" y="353"/>
                    <a:pt x="497" y="367"/>
                  </a:cubicBezTo>
                  <a:cubicBezTo>
                    <a:pt x="468" y="381"/>
                    <a:pt x="440" y="381"/>
                    <a:pt x="409" y="381"/>
                  </a:cubicBezTo>
                  <a:cubicBezTo>
                    <a:pt x="388" y="388"/>
                    <a:pt x="369" y="391"/>
                    <a:pt x="352" y="391"/>
                  </a:cubicBezTo>
                  <a:cubicBezTo>
                    <a:pt x="336" y="391"/>
                    <a:pt x="321" y="388"/>
                    <a:pt x="307" y="381"/>
                  </a:cubicBezTo>
                  <a:cubicBezTo>
                    <a:pt x="278" y="381"/>
                    <a:pt x="247" y="367"/>
                    <a:pt x="219" y="367"/>
                  </a:cubicBezTo>
                  <a:cubicBezTo>
                    <a:pt x="191" y="353"/>
                    <a:pt x="176" y="339"/>
                    <a:pt x="145" y="321"/>
                  </a:cubicBezTo>
                  <a:lnTo>
                    <a:pt x="103" y="279"/>
                  </a:lnTo>
                  <a:cubicBezTo>
                    <a:pt x="89" y="251"/>
                    <a:pt x="71" y="233"/>
                    <a:pt x="57" y="219"/>
                  </a:cubicBezTo>
                  <a:lnTo>
                    <a:pt x="57" y="205"/>
                  </a:lnTo>
                  <a:cubicBezTo>
                    <a:pt x="57" y="191"/>
                    <a:pt x="43" y="163"/>
                    <a:pt x="43" y="145"/>
                  </a:cubicBezTo>
                  <a:lnTo>
                    <a:pt x="43" y="43"/>
                  </a:lnTo>
                  <a:lnTo>
                    <a:pt x="43" y="15"/>
                  </a:lnTo>
                  <a:cubicBezTo>
                    <a:pt x="43" y="15"/>
                    <a:pt x="43" y="1"/>
                    <a:pt x="29" y="1"/>
                  </a:cubicBezTo>
                  <a:close/>
                </a:path>
              </a:pathLst>
            </a:custGeom>
            <a:solidFill>
              <a:srgbClr val="2C2C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4" name="Google Shape;7716;p83">
              <a:extLst>
                <a:ext uri="{FF2B5EF4-FFF2-40B4-BE49-F238E27FC236}">
                  <a16:creationId xmlns:a16="http://schemas.microsoft.com/office/drawing/2014/main" id="{2A526004-6EEF-F99E-4AE7-8C5F984C917F}"/>
                </a:ext>
              </a:extLst>
            </p:cNvPr>
            <p:cNvSpPr/>
            <p:nvPr/>
          </p:nvSpPr>
          <p:spPr>
            <a:xfrm>
              <a:off x="6561814" y="2567400"/>
              <a:ext cx="42924" cy="107073"/>
            </a:xfrm>
            <a:custGeom>
              <a:avLst/>
              <a:gdLst/>
              <a:ahLst/>
              <a:cxnLst/>
              <a:rect l="l" t="t" r="r" b="b"/>
              <a:pathLst>
                <a:path w="455" h="1135" extrusionOk="0">
                  <a:moveTo>
                    <a:pt x="29" y="1"/>
                  </a:moveTo>
                  <a:cubicBezTo>
                    <a:pt x="15" y="1"/>
                    <a:pt x="15" y="1"/>
                    <a:pt x="15" y="15"/>
                  </a:cubicBezTo>
                  <a:cubicBezTo>
                    <a:pt x="1" y="15"/>
                    <a:pt x="1" y="43"/>
                    <a:pt x="15" y="43"/>
                  </a:cubicBezTo>
                  <a:cubicBezTo>
                    <a:pt x="57" y="57"/>
                    <a:pt x="89" y="89"/>
                    <a:pt x="131" y="117"/>
                  </a:cubicBezTo>
                  <a:lnTo>
                    <a:pt x="117" y="103"/>
                  </a:lnTo>
                  <a:lnTo>
                    <a:pt x="117" y="103"/>
                  </a:lnTo>
                  <a:cubicBezTo>
                    <a:pt x="159" y="131"/>
                    <a:pt x="191" y="177"/>
                    <a:pt x="219" y="205"/>
                  </a:cubicBezTo>
                  <a:cubicBezTo>
                    <a:pt x="247" y="247"/>
                    <a:pt x="279" y="293"/>
                    <a:pt x="307" y="352"/>
                  </a:cubicBezTo>
                  <a:cubicBezTo>
                    <a:pt x="321" y="409"/>
                    <a:pt x="335" y="469"/>
                    <a:pt x="353" y="528"/>
                  </a:cubicBezTo>
                  <a:lnTo>
                    <a:pt x="353" y="687"/>
                  </a:lnTo>
                  <a:cubicBezTo>
                    <a:pt x="335" y="732"/>
                    <a:pt x="321" y="792"/>
                    <a:pt x="307" y="834"/>
                  </a:cubicBezTo>
                  <a:cubicBezTo>
                    <a:pt x="293" y="862"/>
                    <a:pt x="279" y="908"/>
                    <a:pt x="247" y="936"/>
                  </a:cubicBezTo>
                  <a:cubicBezTo>
                    <a:pt x="233" y="968"/>
                    <a:pt x="205" y="982"/>
                    <a:pt x="177" y="1010"/>
                  </a:cubicBezTo>
                  <a:cubicBezTo>
                    <a:pt x="159" y="1024"/>
                    <a:pt x="145" y="1038"/>
                    <a:pt x="145" y="1056"/>
                  </a:cubicBezTo>
                  <a:cubicBezTo>
                    <a:pt x="131" y="1070"/>
                    <a:pt x="131" y="1084"/>
                    <a:pt x="145" y="1098"/>
                  </a:cubicBezTo>
                  <a:cubicBezTo>
                    <a:pt x="162" y="1123"/>
                    <a:pt x="183" y="1134"/>
                    <a:pt x="202" y="1134"/>
                  </a:cubicBezTo>
                  <a:cubicBezTo>
                    <a:pt x="219" y="1134"/>
                    <a:pt x="234" y="1127"/>
                    <a:pt x="247" y="1112"/>
                  </a:cubicBezTo>
                  <a:cubicBezTo>
                    <a:pt x="335" y="1038"/>
                    <a:pt x="395" y="936"/>
                    <a:pt x="423" y="834"/>
                  </a:cubicBezTo>
                  <a:cubicBezTo>
                    <a:pt x="455" y="732"/>
                    <a:pt x="455" y="616"/>
                    <a:pt x="440" y="497"/>
                  </a:cubicBezTo>
                  <a:cubicBezTo>
                    <a:pt x="423" y="454"/>
                    <a:pt x="409" y="395"/>
                    <a:pt x="381" y="352"/>
                  </a:cubicBezTo>
                  <a:cubicBezTo>
                    <a:pt x="367" y="293"/>
                    <a:pt x="335" y="247"/>
                    <a:pt x="293" y="205"/>
                  </a:cubicBezTo>
                  <a:cubicBezTo>
                    <a:pt x="233" y="117"/>
                    <a:pt x="145" y="43"/>
                    <a:pt x="43" y="1"/>
                  </a:cubicBezTo>
                  <a:close/>
                </a:path>
              </a:pathLst>
            </a:custGeom>
            <a:solidFill>
              <a:srgbClr val="2C2C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5" name="Google Shape;7717;p83">
              <a:extLst>
                <a:ext uri="{FF2B5EF4-FFF2-40B4-BE49-F238E27FC236}">
                  <a16:creationId xmlns:a16="http://schemas.microsoft.com/office/drawing/2014/main" id="{E131C460-C0EC-4F97-C0F1-8E528431E8B1}"/>
                </a:ext>
              </a:extLst>
            </p:cNvPr>
            <p:cNvSpPr/>
            <p:nvPr/>
          </p:nvSpPr>
          <p:spPr>
            <a:xfrm>
              <a:off x="6473231" y="1967130"/>
              <a:ext cx="189618" cy="203486"/>
            </a:xfrm>
            <a:custGeom>
              <a:avLst/>
              <a:gdLst/>
              <a:ahLst/>
              <a:cxnLst/>
              <a:rect l="l" t="t" r="r" b="b"/>
              <a:pathLst>
                <a:path w="2010" h="2157" extrusionOk="0">
                  <a:moveTo>
                    <a:pt x="131" y="0"/>
                  </a:moveTo>
                  <a:cubicBezTo>
                    <a:pt x="74" y="102"/>
                    <a:pt x="43" y="222"/>
                    <a:pt x="29" y="324"/>
                  </a:cubicBezTo>
                  <a:cubicBezTo>
                    <a:pt x="15" y="440"/>
                    <a:pt x="1" y="560"/>
                    <a:pt x="15" y="690"/>
                  </a:cubicBezTo>
                  <a:cubicBezTo>
                    <a:pt x="29" y="824"/>
                    <a:pt x="60" y="940"/>
                    <a:pt x="103" y="1070"/>
                  </a:cubicBezTo>
                  <a:cubicBezTo>
                    <a:pt x="148" y="1189"/>
                    <a:pt x="191" y="1320"/>
                    <a:pt x="264" y="1422"/>
                  </a:cubicBezTo>
                  <a:cubicBezTo>
                    <a:pt x="395" y="1671"/>
                    <a:pt x="556" y="1861"/>
                    <a:pt x="764" y="1995"/>
                  </a:cubicBezTo>
                  <a:cubicBezTo>
                    <a:pt x="922" y="2097"/>
                    <a:pt x="1116" y="2157"/>
                    <a:pt x="1292" y="2157"/>
                  </a:cubicBezTo>
                  <a:cubicBezTo>
                    <a:pt x="1348" y="2157"/>
                    <a:pt x="1408" y="2157"/>
                    <a:pt x="1467" y="2143"/>
                  </a:cubicBezTo>
                  <a:cubicBezTo>
                    <a:pt x="1538" y="2111"/>
                    <a:pt x="1612" y="2083"/>
                    <a:pt x="1685" y="2037"/>
                  </a:cubicBezTo>
                  <a:cubicBezTo>
                    <a:pt x="1714" y="2023"/>
                    <a:pt x="1745" y="1995"/>
                    <a:pt x="1773" y="1967"/>
                  </a:cubicBezTo>
                  <a:cubicBezTo>
                    <a:pt x="1802" y="1949"/>
                    <a:pt x="1819" y="1921"/>
                    <a:pt x="1861" y="1879"/>
                  </a:cubicBezTo>
                  <a:cubicBezTo>
                    <a:pt x="1907" y="1819"/>
                    <a:pt x="1935" y="1759"/>
                    <a:pt x="1963" y="1685"/>
                  </a:cubicBezTo>
                  <a:cubicBezTo>
                    <a:pt x="1995" y="1615"/>
                    <a:pt x="2009" y="1527"/>
                    <a:pt x="2009" y="1453"/>
                  </a:cubicBezTo>
                  <a:cubicBezTo>
                    <a:pt x="2009" y="1379"/>
                    <a:pt x="1995" y="1291"/>
                    <a:pt x="1963" y="1203"/>
                  </a:cubicBezTo>
                  <a:cubicBezTo>
                    <a:pt x="1935" y="1130"/>
                    <a:pt x="1907" y="1056"/>
                    <a:pt x="1847" y="982"/>
                  </a:cubicBezTo>
                  <a:cubicBezTo>
                    <a:pt x="1802" y="926"/>
                    <a:pt x="1745" y="880"/>
                    <a:pt x="1671" y="824"/>
                  </a:cubicBezTo>
                  <a:cubicBezTo>
                    <a:pt x="1612" y="764"/>
                    <a:pt x="1538" y="718"/>
                    <a:pt x="1467" y="690"/>
                  </a:cubicBezTo>
                  <a:cubicBezTo>
                    <a:pt x="1394" y="648"/>
                    <a:pt x="1306" y="616"/>
                    <a:pt x="1218" y="602"/>
                  </a:cubicBezTo>
                  <a:cubicBezTo>
                    <a:pt x="1158" y="588"/>
                    <a:pt x="1098" y="574"/>
                    <a:pt x="1056" y="560"/>
                  </a:cubicBezTo>
                  <a:lnTo>
                    <a:pt x="1042" y="560"/>
                  </a:lnTo>
                  <a:lnTo>
                    <a:pt x="996" y="542"/>
                  </a:lnTo>
                  <a:cubicBezTo>
                    <a:pt x="834" y="514"/>
                    <a:pt x="676" y="472"/>
                    <a:pt x="528" y="412"/>
                  </a:cubicBezTo>
                  <a:cubicBezTo>
                    <a:pt x="514" y="398"/>
                    <a:pt x="500" y="398"/>
                    <a:pt x="482" y="384"/>
                  </a:cubicBezTo>
                  <a:cubicBezTo>
                    <a:pt x="454" y="366"/>
                    <a:pt x="426" y="352"/>
                    <a:pt x="412" y="338"/>
                  </a:cubicBezTo>
                  <a:cubicBezTo>
                    <a:pt x="395" y="324"/>
                    <a:pt x="366" y="310"/>
                    <a:pt x="352" y="296"/>
                  </a:cubicBezTo>
                  <a:cubicBezTo>
                    <a:pt x="307" y="264"/>
                    <a:pt x="278" y="222"/>
                    <a:pt x="250" y="190"/>
                  </a:cubicBezTo>
                  <a:cubicBezTo>
                    <a:pt x="219" y="148"/>
                    <a:pt x="191" y="102"/>
                    <a:pt x="162" y="60"/>
                  </a:cubicBezTo>
                  <a:cubicBezTo>
                    <a:pt x="148" y="46"/>
                    <a:pt x="148" y="15"/>
                    <a:pt x="131" y="0"/>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6" name="Google Shape;7718;p83">
              <a:extLst>
                <a:ext uri="{FF2B5EF4-FFF2-40B4-BE49-F238E27FC236}">
                  <a16:creationId xmlns:a16="http://schemas.microsoft.com/office/drawing/2014/main" id="{9250AE83-FE5C-3C0A-821C-B3BCFFF15036}"/>
                </a:ext>
              </a:extLst>
            </p:cNvPr>
            <p:cNvSpPr/>
            <p:nvPr/>
          </p:nvSpPr>
          <p:spPr>
            <a:xfrm>
              <a:off x="6487193" y="1981092"/>
              <a:ext cx="204524" cy="182543"/>
            </a:xfrm>
            <a:custGeom>
              <a:avLst/>
              <a:gdLst/>
              <a:ahLst/>
              <a:cxnLst/>
              <a:rect l="l" t="t" r="r" b="b"/>
              <a:pathLst>
                <a:path w="2168" h="1935" extrusionOk="0">
                  <a:moveTo>
                    <a:pt x="14" y="0"/>
                  </a:moveTo>
                  <a:cubicBezTo>
                    <a:pt x="14" y="14"/>
                    <a:pt x="0" y="14"/>
                    <a:pt x="14" y="28"/>
                  </a:cubicBezTo>
                  <a:cubicBezTo>
                    <a:pt x="71" y="190"/>
                    <a:pt x="130" y="366"/>
                    <a:pt x="218" y="528"/>
                  </a:cubicBezTo>
                  <a:cubicBezTo>
                    <a:pt x="264" y="602"/>
                    <a:pt x="306" y="676"/>
                    <a:pt x="352" y="746"/>
                  </a:cubicBezTo>
                  <a:cubicBezTo>
                    <a:pt x="408" y="834"/>
                    <a:pt x="468" y="908"/>
                    <a:pt x="528" y="968"/>
                  </a:cubicBezTo>
                  <a:cubicBezTo>
                    <a:pt x="598" y="1027"/>
                    <a:pt x="658" y="1084"/>
                    <a:pt x="732" y="1143"/>
                  </a:cubicBezTo>
                  <a:cubicBezTo>
                    <a:pt x="806" y="1203"/>
                    <a:pt x="894" y="1259"/>
                    <a:pt x="968" y="1305"/>
                  </a:cubicBezTo>
                  <a:cubicBezTo>
                    <a:pt x="1126" y="1407"/>
                    <a:pt x="1288" y="1495"/>
                    <a:pt x="1450" y="1569"/>
                  </a:cubicBezTo>
                  <a:cubicBezTo>
                    <a:pt x="1552" y="1625"/>
                    <a:pt x="1639" y="1685"/>
                    <a:pt x="1742" y="1745"/>
                  </a:cubicBezTo>
                  <a:cubicBezTo>
                    <a:pt x="1801" y="1773"/>
                    <a:pt x="1847" y="1801"/>
                    <a:pt x="1903" y="1833"/>
                  </a:cubicBezTo>
                  <a:cubicBezTo>
                    <a:pt x="1949" y="1861"/>
                    <a:pt x="2005" y="1889"/>
                    <a:pt x="2051" y="1921"/>
                  </a:cubicBezTo>
                  <a:cubicBezTo>
                    <a:pt x="2065" y="1935"/>
                    <a:pt x="2079" y="1935"/>
                    <a:pt x="2093" y="1935"/>
                  </a:cubicBezTo>
                  <a:cubicBezTo>
                    <a:pt x="2111" y="1935"/>
                    <a:pt x="2125" y="1921"/>
                    <a:pt x="2139" y="1907"/>
                  </a:cubicBezTo>
                  <a:cubicBezTo>
                    <a:pt x="2153" y="1889"/>
                    <a:pt x="2167" y="1875"/>
                    <a:pt x="2167" y="1847"/>
                  </a:cubicBezTo>
                  <a:cubicBezTo>
                    <a:pt x="2167" y="1833"/>
                    <a:pt x="2153" y="1801"/>
                    <a:pt x="2139" y="1801"/>
                  </a:cubicBezTo>
                  <a:cubicBezTo>
                    <a:pt x="2037" y="1713"/>
                    <a:pt x="1903" y="1657"/>
                    <a:pt x="1787" y="1597"/>
                  </a:cubicBezTo>
                  <a:cubicBezTo>
                    <a:pt x="1727" y="1569"/>
                    <a:pt x="1671" y="1537"/>
                    <a:pt x="1611" y="1523"/>
                  </a:cubicBezTo>
                  <a:cubicBezTo>
                    <a:pt x="1552" y="1495"/>
                    <a:pt x="1509" y="1467"/>
                    <a:pt x="1450" y="1435"/>
                  </a:cubicBezTo>
                  <a:cubicBezTo>
                    <a:pt x="1333" y="1379"/>
                    <a:pt x="1231" y="1319"/>
                    <a:pt x="1112" y="1259"/>
                  </a:cubicBezTo>
                  <a:cubicBezTo>
                    <a:pt x="1010" y="1217"/>
                    <a:pt x="908" y="1143"/>
                    <a:pt x="806" y="1084"/>
                  </a:cubicBezTo>
                  <a:cubicBezTo>
                    <a:pt x="746" y="1041"/>
                    <a:pt x="672" y="996"/>
                    <a:pt x="616" y="939"/>
                  </a:cubicBezTo>
                  <a:lnTo>
                    <a:pt x="440" y="764"/>
                  </a:lnTo>
                  <a:lnTo>
                    <a:pt x="440" y="778"/>
                  </a:lnTo>
                  <a:cubicBezTo>
                    <a:pt x="334" y="644"/>
                    <a:pt x="264" y="514"/>
                    <a:pt x="190" y="380"/>
                  </a:cubicBezTo>
                  <a:cubicBezTo>
                    <a:pt x="145" y="264"/>
                    <a:pt x="88" y="130"/>
                    <a:pt x="43" y="14"/>
                  </a:cubicBezTo>
                  <a:lnTo>
                    <a:pt x="28"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7" name="Google Shape;7719;p83">
              <a:extLst>
                <a:ext uri="{FF2B5EF4-FFF2-40B4-BE49-F238E27FC236}">
                  <a16:creationId xmlns:a16="http://schemas.microsoft.com/office/drawing/2014/main" id="{2AE3B945-1AE6-8C3C-1678-72AA0A2987B1}"/>
                </a:ext>
              </a:extLst>
            </p:cNvPr>
            <p:cNvSpPr/>
            <p:nvPr/>
          </p:nvSpPr>
          <p:spPr>
            <a:xfrm>
              <a:off x="6482853" y="2014205"/>
              <a:ext cx="31980" cy="22924"/>
            </a:xfrm>
            <a:custGeom>
              <a:avLst/>
              <a:gdLst/>
              <a:ahLst/>
              <a:cxnLst/>
              <a:rect l="l" t="t" r="r" b="b"/>
              <a:pathLst>
                <a:path w="339" h="243" extrusionOk="0">
                  <a:moveTo>
                    <a:pt x="15" y="1"/>
                  </a:moveTo>
                  <a:lnTo>
                    <a:pt x="1" y="15"/>
                  </a:lnTo>
                  <a:cubicBezTo>
                    <a:pt x="1" y="15"/>
                    <a:pt x="1" y="29"/>
                    <a:pt x="15" y="29"/>
                  </a:cubicBezTo>
                  <a:cubicBezTo>
                    <a:pt x="60" y="75"/>
                    <a:pt x="103" y="103"/>
                    <a:pt x="148" y="149"/>
                  </a:cubicBezTo>
                  <a:cubicBezTo>
                    <a:pt x="176" y="163"/>
                    <a:pt x="191" y="177"/>
                    <a:pt x="222" y="191"/>
                  </a:cubicBezTo>
                  <a:cubicBezTo>
                    <a:pt x="236" y="205"/>
                    <a:pt x="264" y="219"/>
                    <a:pt x="293" y="237"/>
                  </a:cubicBezTo>
                  <a:cubicBezTo>
                    <a:pt x="298" y="241"/>
                    <a:pt x="304" y="243"/>
                    <a:pt x="309" y="243"/>
                  </a:cubicBezTo>
                  <a:cubicBezTo>
                    <a:pt x="318" y="243"/>
                    <a:pt x="324" y="237"/>
                    <a:pt x="324" y="237"/>
                  </a:cubicBezTo>
                  <a:cubicBezTo>
                    <a:pt x="338" y="219"/>
                    <a:pt x="338" y="219"/>
                    <a:pt x="324" y="205"/>
                  </a:cubicBezTo>
                  <a:lnTo>
                    <a:pt x="324" y="191"/>
                  </a:lnTo>
                  <a:cubicBezTo>
                    <a:pt x="293" y="177"/>
                    <a:pt x="264" y="163"/>
                    <a:pt x="236" y="149"/>
                  </a:cubicBezTo>
                  <a:cubicBezTo>
                    <a:pt x="205" y="131"/>
                    <a:pt x="176" y="117"/>
                    <a:pt x="148" y="89"/>
                  </a:cubicBezTo>
                  <a:cubicBezTo>
                    <a:pt x="103" y="75"/>
                    <a:pt x="74" y="43"/>
                    <a:pt x="29" y="15"/>
                  </a:cubicBezTo>
                  <a:lnTo>
                    <a:pt x="15"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8" name="Google Shape;7720;p83">
              <a:extLst>
                <a:ext uri="{FF2B5EF4-FFF2-40B4-BE49-F238E27FC236}">
                  <a16:creationId xmlns:a16="http://schemas.microsoft.com/office/drawing/2014/main" id="{F237E632-672E-51F6-7525-2FCD26E26CC8}"/>
                </a:ext>
              </a:extLst>
            </p:cNvPr>
            <p:cNvSpPr/>
            <p:nvPr/>
          </p:nvSpPr>
          <p:spPr>
            <a:xfrm>
              <a:off x="6498136" y="2072316"/>
              <a:ext cx="58112" cy="16698"/>
            </a:xfrm>
            <a:custGeom>
              <a:avLst/>
              <a:gdLst/>
              <a:ahLst/>
              <a:cxnLst/>
              <a:rect l="l" t="t" r="r" b="b"/>
              <a:pathLst>
                <a:path w="616" h="177" extrusionOk="0">
                  <a:moveTo>
                    <a:pt x="14" y="1"/>
                  </a:moveTo>
                  <a:cubicBezTo>
                    <a:pt x="0" y="15"/>
                    <a:pt x="14" y="29"/>
                    <a:pt x="14" y="29"/>
                  </a:cubicBezTo>
                  <a:cubicBezTo>
                    <a:pt x="102" y="60"/>
                    <a:pt x="190" y="88"/>
                    <a:pt x="292" y="117"/>
                  </a:cubicBezTo>
                  <a:cubicBezTo>
                    <a:pt x="338" y="131"/>
                    <a:pt x="380" y="148"/>
                    <a:pt x="426" y="162"/>
                  </a:cubicBezTo>
                  <a:lnTo>
                    <a:pt x="500" y="162"/>
                  </a:lnTo>
                  <a:cubicBezTo>
                    <a:pt x="528" y="176"/>
                    <a:pt x="556" y="176"/>
                    <a:pt x="588" y="176"/>
                  </a:cubicBezTo>
                  <a:cubicBezTo>
                    <a:pt x="602" y="176"/>
                    <a:pt x="616" y="162"/>
                    <a:pt x="616" y="131"/>
                  </a:cubicBezTo>
                  <a:cubicBezTo>
                    <a:pt x="616" y="131"/>
                    <a:pt x="616" y="117"/>
                    <a:pt x="602" y="117"/>
                  </a:cubicBezTo>
                  <a:lnTo>
                    <a:pt x="588" y="103"/>
                  </a:lnTo>
                  <a:cubicBezTo>
                    <a:pt x="557" y="103"/>
                    <a:pt x="528" y="109"/>
                    <a:pt x="499" y="109"/>
                  </a:cubicBezTo>
                  <a:cubicBezTo>
                    <a:pt x="484" y="109"/>
                    <a:pt x="469" y="107"/>
                    <a:pt x="454" y="103"/>
                  </a:cubicBezTo>
                  <a:lnTo>
                    <a:pt x="380" y="103"/>
                  </a:lnTo>
                  <a:cubicBezTo>
                    <a:pt x="352" y="88"/>
                    <a:pt x="324" y="88"/>
                    <a:pt x="278" y="74"/>
                  </a:cubicBezTo>
                  <a:cubicBezTo>
                    <a:pt x="218" y="60"/>
                    <a:pt x="162" y="43"/>
                    <a:pt x="116" y="29"/>
                  </a:cubicBezTo>
                  <a:cubicBezTo>
                    <a:pt x="88" y="15"/>
                    <a:pt x="60" y="15"/>
                    <a:pt x="29"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9" name="Google Shape;7721;p83">
              <a:extLst>
                <a:ext uri="{FF2B5EF4-FFF2-40B4-BE49-F238E27FC236}">
                  <a16:creationId xmlns:a16="http://schemas.microsoft.com/office/drawing/2014/main" id="{9B6ACCFD-17B7-4D08-3B8C-4E8476614DBB}"/>
                </a:ext>
              </a:extLst>
            </p:cNvPr>
            <p:cNvSpPr/>
            <p:nvPr/>
          </p:nvSpPr>
          <p:spPr>
            <a:xfrm>
              <a:off x="6545210" y="2120806"/>
              <a:ext cx="81413" cy="14434"/>
            </a:xfrm>
            <a:custGeom>
              <a:avLst/>
              <a:gdLst/>
              <a:ahLst/>
              <a:cxnLst/>
              <a:rect l="l" t="t" r="r" b="b"/>
              <a:pathLst>
                <a:path w="863" h="153" extrusionOk="0">
                  <a:moveTo>
                    <a:pt x="806" y="0"/>
                  </a:moveTo>
                  <a:cubicBezTo>
                    <a:pt x="761" y="14"/>
                    <a:pt x="718" y="28"/>
                    <a:pt x="673" y="56"/>
                  </a:cubicBezTo>
                  <a:cubicBezTo>
                    <a:pt x="631" y="74"/>
                    <a:pt x="585" y="88"/>
                    <a:pt x="529" y="88"/>
                  </a:cubicBezTo>
                  <a:lnTo>
                    <a:pt x="543" y="88"/>
                  </a:lnTo>
                  <a:cubicBezTo>
                    <a:pt x="458" y="98"/>
                    <a:pt x="382" y="108"/>
                    <a:pt x="309" y="108"/>
                  </a:cubicBezTo>
                  <a:cubicBezTo>
                    <a:pt x="279" y="108"/>
                    <a:pt x="249" y="106"/>
                    <a:pt x="219" y="102"/>
                  </a:cubicBezTo>
                  <a:cubicBezTo>
                    <a:pt x="145" y="102"/>
                    <a:pt x="89" y="88"/>
                    <a:pt x="15" y="88"/>
                  </a:cubicBezTo>
                  <a:cubicBezTo>
                    <a:pt x="15" y="88"/>
                    <a:pt x="1" y="88"/>
                    <a:pt x="1" y="102"/>
                  </a:cubicBezTo>
                  <a:cubicBezTo>
                    <a:pt x="1" y="102"/>
                    <a:pt x="1" y="116"/>
                    <a:pt x="15" y="116"/>
                  </a:cubicBezTo>
                  <a:cubicBezTo>
                    <a:pt x="89" y="130"/>
                    <a:pt x="145" y="130"/>
                    <a:pt x="219" y="144"/>
                  </a:cubicBezTo>
                  <a:cubicBezTo>
                    <a:pt x="268" y="144"/>
                    <a:pt x="311" y="152"/>
                    <a:pt x="355" y="152"/>
                  </a:cubicBezTo>
                  <a:cubicBezTo>
                    <a:pt x="377" y="152"/>
                    <a:pt x="400" y="150"/>
                    <a:pt x="423" y="144"/>
                  </a:cubicBezTo>
                  <a:cubicBezTo>
                    <a:pt x="497" y="144"/>
                    <a:pt x="557" y="144"/>
                    <a:pt x="631" y="130"/>
                  </a:cubicBezTo>
                  <a:cubicBezTo>
                    <a:pt x="704" y="116"/>
                    <a:pt x="761" y="102"/>
                    <a:pt x="835" y="74"/>
                  </a:cubicBezTo>
                  <a:lnTo>
                    <a:pt x="849" y="56"/>
                  </a:lnTo>
                  <a:cubicBezTo>
                    <a:pt x="863" y="42"/>
                    <a:pt x="863" y="28"/>
                    <a:pt x="849" y="28"/>
                  </a:cubicBezTo>
                  <a:cubicBezTo>
                    <a:pt x="849" y="14"/>
                    <a:pt x="849" y="0"/>
                    <a:pt x="835"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0" name="Google Shape;7722;p83">
              <a:extLst>
                <a:ext uri="{FF2B5EF4-FFF2-40B4-BE49-F238E27FC236}">
                  <a16:creationId xmlns:a16="http://schemas.microsoft.com/office/drawing/2014/main" id="{4E7F3AFC-EB06-35B6-BE46-4F44364C1F09}"/>
                </a:ext>
              </a:extLst>
            </p:cNvPr>
            <p:cNvSpPr/>
            <p:nvPr/>
          </p:nvSpPr>
          <p:spPr>
            <a:xfrm>
              <a:off x="6509079" y="2009959"/>
              <a:ext cx="4434" cy="23584"/>
            </a:xfrm>
            <a:custGeom>
              <a:avLst/>
              <a:gdLst/>
              <a:ahLst/>
              <a:cxnLst/>
              <a:rect l="l" t="t" r="r" b="b"/>
              <a:pathLst>
                <a:path w="47" h="250" extrusionOk="0">
                  <a:moveTo>
                    <a:pt x="0" y="0"/>
                  </a:moveTo>
                  <a:lnTo>
                    <a:pt x="0" y="18"/>
                  </a:lnTo>
                  <a:cubicBezTo>
                    <a:pt x="0" y="46"/>
                    <a:pt x="0" y="74"/>
                    <a:pt x="15" y="106"/>
                  </a:cubicBezTo>
                  <a:lnTo>
                    <a:pt x="15" y="194"/>
                  </a:lnTo>
                  <a:cubicBezTo>
                    <a:pt x="15" y="208"/>
                    <a:pt x="0" y="208"/>
                    <a:pt x="0" y="222"/>
                  </a:cubicBezTo>
                  <a:cubicBezTo>
                    <a:pt x="0" y="236"/>
                    <a:pt x="15" y="250"/>
                    <a:pt x="15" y="250"/>
                  </a:cubicBezTo>
                  <a:cubicBezTo>
                    <a:pt x="32" y="250"/>
                    <a:pt x="46" y="236"/>
                    <a:pt x="46" y="222"/>
                  </a:cubicBezTo>
                  <a:lnTo>
                    <a:pt x="46" y="120"/>
                  </a:lnTo>
                  <a:cubicBezTo>
                    <a:pt x="46" y="88"/>
                    <a:pt x="32" y="46"/>
                    <a:pt x="32" y="18"/>
                  </a:cubicBezTo>
                  <a:lnTo>
                    <a:pt x="32"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1" name="Google Shape;7723;p83">
              <a:extLst>
                <a:ext uri="{FF2B5EF4-FFF2-40B4-BE49-F238E27FC236}">
                  <a16:creationId xmlns:a16="http://schemas.microsoft.com/office/drawing/2014/main" id="{D0D28F1C-F46D-BCBA-6FA6-D18FEC90F509}"/>
                </a:ext>
              </a:extLst>
            </p:cNvPr>
            <p:cNvSpPr/>
            <p:nvPr/>
          </p:nvSpPr>
          <p:spPr>
            <a:xfrm>
              <a:off x="6538324" y="2037789"/>
              <a:ext cx="20660" cy="45565"/>
            </a:xfrm>
            <a:custGeom>
              <a:avLst/>
              <a:gdLst/>
              <a:ahLst/>
              <a:cxnLst/>
              <a:rect l="l" t="t" r="r" b="b"/>
              <a:pathLst>
                <a:path w="219" h="483" extrusionOk="0">
                  <a:moveTo>
                    <a:pt x="14" y="1"/>
                  </a:moveTo>
                  <a:cubicBezTo>
                    <a:pt x="0" y="1"/>
                    <a:pt x="0" y="15"/>
                    <a:pt x="14" y="29"/>
                  </a:cubicBezTo>
                  <a:cubicBezTo>
                    <a:pt x="28" y="57"/>
                    <a:pt x="42" y="89"/>
                    <a:pt x="56" y="117"/>
                  </a:cubicBezTo>
                  <a:cubicBezTo>
                    <a:pt x="88" y="163"/>
                    <a:pt x="102" y="205"/>
                    <a:pt x="116" y="233"/>
                  </a:cubicBezTo>
                  <a:cubicBezTo>
                    <a:pt x="130" y="279"/>
                    <a:pt x="144" y="321"/>
                    <a:pt x="144" y="367"/>
                  </a:cubicBezTo>
                  <a:cubicBezTo>
                    <a:pt x="162" y="395"/>
                    <a:pt x="162" y="426"/>
                    <a:pt x="162" y="454"/>
                  </a:cubicBezTo>
                  <a:cubicBezTo>
                    <a:pt x="162" y="469"/>
                    <a:pt x="176" y="483"/>
                    <a:pt x="190" y="483"/>
                  </a:cubicBezTo>
                  <a:cubicBezTo>
                    <a:pt x="204" y="483"/>
                    <a:pt x="218" y="469"/>
                    <a:pt x="218" y="454"/>
                  </a:cubicBezTo>
                  <a:cubicBezTo>
                    <a:pt x="204" y="367"/>
                    <a:pt x="176" y="293"/>
                    <a:pt x="144" y="219"/>
                  </a:cubicBezTo>
                  <a:cubicBezTo>
                    <a:pt x="116" y="145"/>
                    <a:pt x="74" y="75"/>
                    <a:pt x="42"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2" name="Google Shape;7724;p83">
              <a:extLst>
                <a:ext uri="{FF2B5EF4-FFF2-40B4-BE49-F238E27FC236}">
                  <a16:creationId xmlns:a16="http://schemas.microsoft.com/office/drawing/2014/main" id="{880AA669-E707-A550-481B-E75EF34560DB}"/>
                </a:ext>
              </a:extLst>
            </p:cNvPr>
            <p:cNvSpPr/>
            <p:nvPr/>
          </p:nvSpPr>
          <p:spPr>
            <a:xfrm>
              <a:off x="6588040" y="2054392"/>
              <a:ext cx="38584" cy="67829"/>
            </a:xfrm>
            <a:custGeom>
              <a:avLst/>
              <a:gdLst/>
              <a:ahLst/>
              <a:cxnLst/>
              <a:rect l="l" t="t" r="r" b="b"/>
              <a:pathLst>
                <a:path w="409" h="719" extrusionOk="0">
                  <a:moveTo>
                    <a:pt x="15" y="1"/>
                  </a:moveTo>
                  <a:lnTo>
                    <a:pt x="1" y="15"/>
                  </a:lnTo>
                  <a:lnTo>
                    <a:pt x="1" y="29"/>
                  </a:lnTo>
                  <a:lnTo>
                    <a:pt x="1" y="43"/>
                  </a:lnTo>
                  <a:lnTo>
                    <a:pt x="15" y="57"/>
                  </a:lnTo>
                  <a:lnTo>
                    <a:pt x="15" y="43"/>
                  </a:lnTo>
                  <a:cubicBezTo>
                    <a:pt x="103" y="145"/>
                    <a:pt x="177" y="278"/>
                    <a:pt x="233" y="395"/>
                  </a:cubicBezTo>
                  <a:cubicBezTo>
                    <a:pt x="250" y="454"/>
                    <a:pt x="279" y="497"/>
                    <a:pt x="293" y="542"/>
                  </a:cubicBezTo>
                  <a:cubicBezTo>
                    <a:pt x="307" y="585"/>
                    <a:pt x="321" y="644"/>
                    <a:pt x="338" y="690"/>
                  </a:cubicBezTo>
                  <a:cubicBezTo>
                    <a:pt x="352" y="718"/>
                    <a:pt x="366" y="718"/>
                    <a:pt x="395" y="718"/>
                  </a:cubicBezTo>
                  <a:cubicBezTo>
                    <a:pt x="409" y="704"/>
                    <a:pt x="409" y="690"/>
                    <a:pt x="409" y="672"/>
                  </a:cubicBezTo>
                  <a:cubicBezTo>
                    <a:pt x="395" y="616"/>
                    <a:pt x="366" y="542"/>
                    <a:pt x="338" y="482"/>
                  </a:cubicBezTo>
                  <a:cubicBezTo>
                    <a:pt x="321" y="426"/>
                    <a:pt x="293" y="380"/>
                    <a:pt x="264" y="321"/>
                  </a:cubicBezTo>
                  <a:cubicBezTo>
                    <a:pt x="191" y="205"/>
                    <a:pt x="117" y="103"/>
                    <a:pt x="29" y="15"/>
                  </a:cubicBezTo>
                  <a:cubicBezTo>
                    <a:pt x="29" y="1"/>
                    <a:pt x="29" y="1"/>
                    <a:pt x="15"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3" name="Google Shape;7725;p83">
              <a:extLst>
                <a:ext uri="{FF2B5EF4-FFF2-40B4-BE49-F238E27FC236}">
                  <a16:creationId xmlns:a16="http://schemas.microsoft.com/office/drawing/2014/main" id="{DA4E1AEE-06F6-2123-2A31-4D1251DA04B7}"/>
                </a:ext>
              </a:extLst>
            </p:cNvPr>
            <p:cNvSpPr/>
            <p:nvPr/>
          </p:nvSpPr>
          <p:spPr>
            <a:xfrm>
              <a:off x="6561814" y="3695677"/>
              <a:ext cx="250277" cy="291786"/>
            </a:xfrm>
            <a:custGeom>
              <a:avLst/>
              <a:gdLst/>
              <a:ahLst/>
              <a:cxnLst/>
              <a:rect l="l" t="t" r="r" b="b"/>
              <a:pathLst>
                <a:path w="2653" h="3093" extrusionOk="0">
                  <a:moveTo>
                    <a:pt x="1949" y="0"/>
                  </a:moveTo>
                  <a:cubicBezTo>
                    <a:pt x="1918" y="0"/>
                    <a:pt x="1890" y="14"/>
                    <a:pt x="1862" y="14"/>
                  </a:cubicBezTo>
                  <a:cubicBezTo>
                    <a:pt x="1816" y="28"/>
                    <a:pt x="1760" y="43"/>
                    <a:pt x="1728" y="57"/>
                  </a:cubicBezTo>
                  <a:cubicBezTo>
                    <a:pt x="1672" y="88"/>
                    <a:pt x="1626" y="130"/>
                    <a:pt x="1598" y="159"/>
                  </a:cubicBezTo>
                  <a:cubicBezTo>
                    <a:pt x="1524" y="218"/>
                    <a:pt x="1450" y="306"/>
                    <a:pt x="1376" y="422"/>
                  </a:cubicBezTo>
                  <a:cubicBezTo>
                    <a:pt x="1302" y="542"/>
                    <a:pt x="1232" y="672"/>
                    <a:pt x="1172" y="820"/>
                  </a:cubicBezTo>
                  <a:cubicBezTo>
                    <a:pt x="1158" y="746"/>
                    <a:pt x="1126" y="686"/>
                    <a:pt x="1098" y="630"/>
                  </a:cubicBezTo>
                  <a:cubicBezTo>
                    <a:pt x="1056" y="584"/>
                    <a:pt x="1010" y="542"/>
                    <a:pt x="968" y="510"/>
                  </a:cubicBezTo>
                  <a:cubicBezTo>
                    <a:pt x="922" y="482"/>
                    <a:pt x="880" y="468"/>
                    <a:pt x="820" y="468"/>
                  </a:cubicBezTo>
                  <a:lnTo>
                    <a:pt x="775" y="468"/>
                  </a:lnTo>
                  <a:cubicBezTo>
                    <a:pt x="704" y="482"/>
                    <a:pt x="644" y="510"/>
                    <a:pt x="585" y="556"/>
                  </a:cubicBezTo>
                  <a:cubicBezTo>
                    <a:pt x="557" y="598"/>
                    <a:pt x="511" y="644"/>
                    <a:pt x="497" y="686"/>
                  </a:cubicBezTo>
                  <a:cubicBezTo>
                    <a:pt x="455" y="792"/>
                    <a:pt x="440" y="908"/>
                    <a:pt x="455" y="1056"/>
                  </a:cubicBezTo>
                  <a:cubicBezTo>
                    <a:pt x="455" y="1158"/>
                    <a:pt x="483" y="1260"/>
                    <a:pt x="528" y="1362"/>
                  </a:cubicBezTo>
                  <a:cubicBezTo>
                    <a:pt x="528" y="1390"/>
                    <a:pt x="542" y="1435"/>
                    <a:pt x="571" y="1478"/>
                  </a:cubicBezTo>
                  <a:cubicBezTo>
                    <a:pt x="469" y="1478"/>
                    <a:pt x="381" y="1509"/>
                    <a:pt x="307" y="1552"/>
                  </a:cubicBezTo>
                  <a:cubicBezTo>
                    <a:pt x="219" y="1597"/>
                    <a:pt x="131" y="1685"/>
                    <a:pt x="71" y="1773"/>
                  </a:cubicBezTo>
                  <a:cubicBezTo>
                    <a:pt x="29" y="1875"/>
                    <a:pt x="1" y="1977"/>
                    <a:pt x="1" y="2093"/>
                  </a:cubicBezTo>
                  <a:cubicBezTo>
                    <a:pt x="1" y="2139"/>
                    <a:pt x="15" y="2199"/>
                    <a:pt x="29" y="2241"/>
                  </a:cubicBezTo>
                  <a:cubicBezTo>
                    <a:pt x="43" y="2301"/>
                    <a:pt x="71" y="2343"/>
                    <a:pt x="103" y="2389"/>
                  </a:cubicBezTo>
                  <a:cubicBezTo>
                    <a:pt x="131" y="2445"/>
                    <a:pt x="177" y="2491"/>
                    <a:pt x="219" y="2519"/>
                  </a:cubicBezTo>
                  <a:cubicBezTo>
                    <a:pt x="247" y="2551"/>
                    <a:pt x="279" y="2565"/>
                    <a:pt x="307" y="2579"/>
                  </a:cubicBezTo>
                  <a:cubicBezTo>
                    <a:pt x="353" y="2593"/>
                    <a:pt x="381" y="2607"/>
                    <a:pt x="423" y="2621"/>
                  </a:cubicBezTo>
                  <a:cubicBezTo>
                    <a:pt x="483" y="2638"/>
                    <a:pt x="542" y="2653"/>
                    <a:pt x="616" y="2653"/>
                  </a:cubicBezTo>
                  <a:lnTo>
                    <a:pt x="644" y="2653"/>
                  </a:lnTo>
                  <a:cubicBezTo>
                    <a:pt x="687" y="2653"/>
                    <a:pt x="746" y="2638"/>
                    <a:pt x="775" y="2638"/>
                  </a:cubicBezTo>
                  <a:cubicBezTo>
                    <a:pt x="820" y="2621"/>
                    <a:pt x="863" y="2621"/>
                    <a:pt x="894" y="2607"/>
                  </a:cubicBezTo>
                  <a:cubicBezTo>
                    <a:pt x="922" y="2709"/>
                    <a:pt x="968" y="2797"/>
                    <a:pt x="1024" y="2871"/>
                  </a:cubicBezTo>
                  <a:cubicBezTo>
                    <a:pt x="1056" y="2916"/>
                    <a:pt x="1098" y="2959"/>
                    <a:pt x="1158" y="3004"/>
                  </a:cubicBezTo>
                  <a:cubicBezTo>
                    <a:pt x="1186" y="3018"/>
                    <a:pt x="1246" y="3046"/>
                    <a:pt x="1302" y="3061"/>
                  </a:cubicBezTo>
                  <a:cubicBezTo>
                    <a:pt x="1348" y="3078"/>
                    <a:pt x="1390" y="3092"/>
                    <a:pt x="1450" y="3092"/>
                  </a:cubicBezTo>
                  <a:lnTo>
                    <a:pt x="1478" y="3092"/>
                  </a:lnTo>
                  <a:cubicBezTo>
                    <a:pt x="1510" y="3092"/>
                    <a:pt x="1552" y="3092"/>
                    <a:pt x="1598" y="3078"/>
                  </a:cubicBezTo>
                  <a:cubicBezTo>
                    <a:pt x="1654" y="3061"/>
                    <a:pt x="1700" y="3046"/>
                    <a:pt x="1760" y="3032"/>
                  </a:cubicBezTo>
                  <a:cubicBezTo>
                    <a:pt x="1802" y="3004"/>
                    <a:pt x="1847" y="2973"/>
                    <a:pt x="1890" y="2944"/>
                  </a:cubicBezTo>
                  <a:cubicBezTo>
                    <a:pt x="1935" y="2902"/>
                    <a:pt x="1978" y="2842"/>
                    <a:pt x="2023" y="2783"/>
                  </a:cubicBezTo>
                  <a:cubicBezTo>
                    <a:pt x="2051" y="2709"/>
                    <a:pt x="2080" y="2638"/>
                    <a:pt x="2080" y="2551"/>
                  </a:cubicBezTo>
                  <a:cubicBezTo>
                    <a:pt x="2080" y="2505"/>
                    <a:pt x="2080" y="2463"/>
                    <a:pt x="2066" y="2431"/>
                  </a:cubicBezTo>
                  <a:cubicBezTo>
                    <a:pt x="2051" y="2375"/>
                    <a:pt x="2037" y="2343"/>
                    <a:pt x="2023" y="2301"/>
                  </a:cubicBezTo>
                  <a:cubicBezTo>
                    <a:pt x="2006" y="2255"/>
                    <a:pt x="1978" y="2227"/>
                    <a:pt x="1949" y="2181"/>
                  </a:cubicBezTo>
                  <a:lnTo>
                    <a:pt x="1935" y="2167"/>
                  </a:lnTo>
                  <a:cubicBezTo>
                    <a:pt x="2006" y="2139"/>
                    <a:pt x="2080" y="2111"/>
                    <a:pt x="2168" y="2065"/>
                  </a:cubicBezTo>
                  <a:cubicBezTo>
                    <a:pt x="2227" y="2037"/>
                    <a:pt x="2287" y="1991"/>
                    <a:pt x="2343" y="1949"/>
                  </a:cubicBezTo>
                  <a:cubicBezTo>
                    <a:pt x="2417" y="1889"/>
                    <a:pt x="2477" y="1847"/>
                    <a:pt x="2519" y="1787"/>
                  </a:cubicBezTo>
                  <a:cubicBezTo>
                    <a:pt x="2551" y="1741"/>
                    <a:pt x="2565" y="1713"/>
                    <a:pt x="2579" y="1685"/>
                  </a:cubicBezTo>
                  <a:cubicBezTo>
                    <a:pt x="2593" y="1654"/>
                    <a:pt x="2607" y="1625"/>
                    <a:pt x="2621" y="1583"/>
                  </a:cubicBezTo>
                  <a:cubicBezTo>
                    <a:pt x="2639" y="1537"/>
                    <a:pt x="2639" y="1509"/>
                    <a:pt x="2653" y="1464"/>
                  </a:cubicBezTo>
                  <a:cubicBezTo>
                    <a:pt x="2653" y="1435"/>
                    <a:pt x="2639" y="1390"/>
                    <a:pt x="2639" y="1348"/>
                  </a:cubicBezTo>
                  <a:cubicBezTo>
                    <a:pt x="2621" y="1274"/>
                    <a:pt x="2593" y="1200"/>
                    <a:pt x="2533" y="1144"/>
                  </a:cubicBezTo>
                  <a:cubicBezTo>
                    <a:pt x="2491" y="1098"/>
                    <a:pt x="2431" y="1056"/>
                    <a:pt x="2358" y="1038"/>
                  </a:cubicBezTo>
                  <a:cubicBezTo>
                    <a:pt x="2329" y="1024"/>
                    <a:pt x="2287" y="1024"/>
                    <a:pt x="2256" y="1024"/>
                  </a:cubicBezTo>
                  <a:cubicBezTo>
                    <a:pt x="2213" y="1024"/>
                    <a:pt x="2153" y="1038"/>
                    <a:pt x="2111" y="1056"/>
                  </a:cubicBezTo>
                  <a:cubicBezTo>
                    <a:pt x="2139" y="1010"/>
                    <a:pt x="2153" y="968"/>
                    <a:pt x="2182" y="922"/>
                  </a:cubicBezTo>
                  <a:cubicBezTo>
                    <a:pt x="2213" y="862"/>
                    <a:pt x="2241" y="806"/>
                    <a:pt x="2256" y="732"/>
                  </a:cubicBezTo>
                  <a:cubicBezTo>
                    <a:pt x="2301" y="658"/>
                    <a:pt x="2315" y="584"/>
                    <a:pt x="2329" y="528"/>
                  </a:cubicBezTo>
                  <a:cubicBezTo>
                    <a:pt x="2343" y="454"/>
                    <a:pt x="2343" y="394"/>
                    <a:pt x="2343" y="334"/>
                  </a:cubicBezTo>
                  <a:cubicBezTo>
                    <a:pt x="2329" y="247"/>
                    <a:pt x="2301" y="190"/>
                    <a:pt x="2270" y="145"/>
                  </a:cubicBezTo>
                  <a:lnTo>
                    <a:pt x="2227" y="102"/>
                  </a:lnTo>
                  <a:cubicBezTo>
                    <a:pt x="2213" y="88"/>
                    <a:pt x="2199" y="88"/>
                    <a:pt x="2182" y="71"/>
                  </a:cubicBezTo>
                  <a:cubicBezTo>
                    <a:pt x="2153" y="43"/>
                    <a:pt x="2125" y="28"/>
                    <a:pt x="2094" y="28"/>
                  </a:cubicBezTo>
                  <a:cubicBezTo>
                    <a:pt x="2051" y="14"/>
                    <a:pt x="2023" y="14"/>
                    <a:pt x="1978"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4" name="Google Shape;7726;p83">
              <a:extLst>
                <a:ext uri="{FF2B5EF4-FFF2-40B4-BE49-F238E27FC236}">
                  <a16:creationId xmlns:a16="http://schemas.microsoft.com/office/drawing/2014/main" id="{E2C50E93-9AF2-12C4-EF12-A25EDB1A43ED}"/>
                </a:ext>
              </a:extLst>
            </p:cNvPr>
            <p:cNvSpPr/>
            <p:nvPr/>
          </p:nvSpPr>
          <p:spPr>
            <a:xfrm>
              <a:off x="6622567" y="3707941"/>
              <a:ext cx="141129" cy="300088"/>
            </a:xfrm>
            <a:custGeom>
              <a:avLst/>
              <a:gdLst/>
              <a:ahLst/>
              <a:cxnLst/>
              <a:rect l="l" t="t" r="r" b="b"/>
              <a:pathLst>
                <a:path w="1496" h="3181" extrusionOk="0">
                  <a:moveTo>
                    <a:pt x="1467" y="0"/>
                  </a:moveTo>
                  <a:cubicBezTo>
                    <a:pt x="1450" y="0"/>
                    <a:pt x="1450" y="15"/>
                    <a:pt x="1450" y="15"/>
                  </a:cubicBezTo>
                  <a:cubicBezTo>
                    <a:pt x="1362" y="176"/>
                    <a:pt x="1260" y="338"/>
                    <a:pt x="1158" y="486"/>
                  </a:cubicBezTo>
                  <a:cubicBezTo>
                    <a:pt x="1070" y="644"/>
                    <a:pt x="968" y="806"/>
                    <a:pt x="866" y="968"/>
                  </a:cubicBezTo>
                  <a:cubicBezTo>
                    <a:pt x="820" y="1056"/>
                    <a:pt x="778" y="1130"/>
                    <a:pt x="718" y="1218"/>
                  </a:cubicBezTo>
                  <a:cubicBezTo>
                    <a:pt x="676" y="1291"/>
                    <a:pt x="630" y="1379"/>
                    <a:pt x="588" y="1453"/>
                  </a:cubicBezTo>
                  <a:cubicBezTo>
                    <a:pt x="482" y="1629"/>
                    <a:pt x="394" y="1787"/>
                    <a:pt x="324" y="1963"/>
                  </a:cubicBezTo>
                  <a:cubicBezTo>
                    <a:pt x="250" y="2139"/>
                    <a:pt x="176" y="2333"/>
                    <a:pt x="117" y="2508"/>
                  </a:cubicBezTo>
                  <a:cubicBezTo>
                    <a:pt x="88" y="2610"/>
                    <a:pt x="74" y="2698"/>
                    <a:pt x="43" y="2786"/>
                  </a:cubicBezTo>
                  <a:cubicBezTo>
                    <a:pt x="29" y="2888"/>
                    <a:pt x="15" y="2990"/>
                    <a:pt x="0" y="3092"/>
                  </a:cubicBezTo>
                  <a:cubicBezTo>
                    <a:pt x="0" y="3138"/>
                    <a:pt x="29" y="3180"/>
                    <a:pt x="88" y="3180"/>
                  </a:cubicBezTo>
                  <a:cubicBezTo>
                    <a:pt x="102" y="3180"/>
                    <a:pt x="131" y="3180"/>
                    <a:pt x="148" y="3166"/>
                  </a:cubicBezTo>
                  <a:cubicBezTo>
                    <a:pt x="148" y="3152"/>
                    <a:pt x="162" y="3152"/>
                    <a:pt x="162" y="3152"/>
                  </a:cubicBezTo>
                  <a:cubicBezTo>
                    <a:pt x="162" y="3138"/>
                    <a:pt x="176" y="3124"/>
                    <a:pt x="176" y="3106"/>
                  </a:cubicBezTo>
                  <a:cubicBezTo>
                    <a:pt x="190" y="3004"/>
                    <a:pt x="204" y="2916"/>
                    <a:pt x="236" y="2814"/>
                  </a:cubicBezTo>
                  <a:lnTo>
                    <a:pt x="236" y="2814"/>
                  </a:lnTo>
                  <a:cubicBezTo>
                    <a:pt x="229" y="2820"/>
                    <a:pt x="225" y="2824"/>
                    <a:pt x="222" y="2827"/>
                  </a:cubicBezTo>
                  <a:lnTo>
                    <a:pt x="222" y="2827"/>
                  </a:lnTo>
                  <a:cubicBezTo>
                    <a:pt x="281" y="2569"/>
                    <a:pt x="354" y="2328"/>
                    <a:pt x="454" y="2083"/>
                  </a:cubicBezTo>
                  <a:cubicBezTo>
                    <a:pt x="500" y="1949"/>
                    <a:pt x="556" y="1833"/>
                    <a:pt x="616" y="1717"/>
                  </a:cubicBezTo>
                  <a:cubicBezTo>
                    <a:pt x="658" y="1583"/>
                    <a:pt x="718" y="1467"/>
                    <a:pt x="778" y="1348"/>
                  </a:cubicBezTo>
                  <a:lnTo>
                    <a:pt x="778" y="1365"/>
                  </a:lnTo>
                  <a:cubicBezTo>
                    <a:pt x="806" y="1291"/>
                    <a:pt x="852" y="1218"/>
                    <a:pt x="880" y="1158"/>
                  </a:cubicBezTo>
                  <a:cubicBezTo>
                    <a:pt x="982" y="968"/>
                    <a:pt x="1084" y="778"/>
                    <a:pt x="1186" y="602"/>
                  </a:cubicBezTo>
                  <a:cubicBezTo>
                    <a:pt x="1232" y="500"/>
                    <a:pt x="1291" y="412"/>
                    <a:pt x="1334" y="324"/>
                  </a:cubicBezTo>
                  <a:cubicBezTo>
                    <a:pt x="1379" y="236"/>
                    <a:pt x="1436" y="134"/>
                    <a:pt x="1481" y="46"/>
                  </a:cubicBezTo>
                  <a:cubicBezTo>
                    <a:pt x="1495" y="29"/>
                    <a:pt x="1495" y="15"/>
                    <a:pt x="1481" y="15"/>
                  </a:cubicBezTo>
                  <a:lnTo>
                    <a:pt x="1467" y="0"/>
                  </a:ln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5" name="Google Shape;7727;p83">
              <a:extLst>
                <a:ext uri="{FF2B5EF4-FFF2-40B4-BE49-F238E27FC236}">
                  <a16:creationId xmlns:a16="http://schemas.microsoft.com/office/drawing/2014/main" id="{96F76C87-C14A-F561-9031-BE778A7D0837}"/>
                </a:ext>
              </a:extLst>
            </p:cNvPr>
            <p:cNvSpPr/>
            <p:nvPr/>
          </p:nvSpPr>
          <p:spPr>
            <a:xfrm>
              <a:off x="6633510" y="3764638"/>
              <a:ext cx="38961" cy="107167"/>
            </a:xfrm>
            <a:custGeom>
              <a:avLst/>
              <a:gdLst/>
              <a:ahLst/>
              <a:cxnLst/>
              <a:rect l="l" t="t" r="r" b="b"/>
              <a:pathLst>
                <a:path w="413" h="1136" extrusionOk="0">
                  <a:moveTo>
                    <a:pt x="15" y="1"/>
                  </a:moveTo>
                  <a:cubicBezTo>
                    <a:pt x="15" y="1"/>
                    <a:pt x="1" y="1"/>
                    <a:pt x="1" y="15"/>
                  </a:cubicBezTo>
                  <a:cubicBezTo>
                    <a:pt x="15" y="103"/>
                    <a:pt x="32" y="191"/>
                    <a:pt x="46" y="279"/>
                  </a:cubicBezTo>
                  <a:cubicBezTo>
                    <a:pt x="60" y="381"/>
                    <a:pt x="88" y="469"/>
                    <a:pt x="120" y="571"/>
                  </a:cubicBezTo>
                  <a:cubicBezTo>
                    <a:pt x="148" y="659"/>
                    <a:pt x="176" y="764"/>
                    <a:pt x="208" y="852"/>
                  </a:cubicBezTo>
                  <a:cubicBezTo>
                    <a:pt x="250" y="940"/>
                    <a:pt x="278" y="1028"/>
                    <a:pt x="324" y="1116"/>
                  </a:cubicBezTo>
                  <a:cubicBezTo>
                    <a:pt x="334" y="1126"/>
                    <a:pt x="360" y="1136"/>
                    <a:pt x="379" y="1136"/>
                  </a:cubicBezTo>
                  <a:cubicBezTo>
                    <a:pt x="387" y="1136"/>
                    <a:pt x="394" y="1134"/>
                    <a:pt x="398" y="1130"/>
                  </a:cubicBezTo>
                  <a:cubicBezTo>
                    <a:pt x="412" y="1116"/>
                    <a:pt x="412" y="1116"/>
                    <a:pt x="412" y="1098"/>
                  </a:cubicBezTo>
                  <a:lnTo>
                    <a:pt x="412" y="1056"/>
                  </a:lnTo>
                  <a:cubicBezTo>
                    <a:pt x="384" y="1028"/>
                    <a:pt x="366" y="982"/>
                    <a:pt x="338" y="940"/>
                  </a:cubicBezTo>
                  <a:cubicBezTo>
                    <a:pt x="310" y="894"/>
                    <a:pt x="296" y="852"/>
                    <a:pt x="264" y="806"/>
                  </a:cubicBezTo>
                  <a:cubicBezTo>
                    <a:pt x="250" y="764"/>
                    <a:pt x="222" y="719"/>
                    <a:pt x="208" y="659"/>
                  </a:cubicBezTo>
                  <a:cubicBezTo>
                    <a:pt x="191" y="617"/>
                    <a:pt x="162" y="557"/>
                    <a:pt x="148" y="515"/>
                  </a:cubicBezTo>
                  <a:cubicBezTo>
                    <a:pt x="120" y="395"/>
                    <a:pt x="88" y="293"/>
                    <a:pt x="60" y="177"/>
                  </a:cubicBezTo>
                  <a:lnTo>
                    <a:pt x="60" y="191"/>
                  </a:lnTo>
                  <a:cubicBezTo>
                    <a:pt x="60" y="131"/>
                    <a:pt x="46" y="75"/>
                    <a:pt x="46" y="15"/>
                  </a:cubicBezTo>
                  <a:cubicBezTo>
                    <a:pt x="32" y="1"/>
                    <a:pt x="32" y="1"/>
                    <a:pt x="15"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6" name="Google Shape;7728;p83">
              <a:extLst>
                <a:ext uri="{FF2B5EF4-FFF2-40B4-BE49-F238E27FC236}">
                  <a16:creationId xmlns:a16="http://schemas.microsoft.com/office/drawing/2014/main" id="{E72367C7-5E25-5ACD-A627-49DB533A71A3}"/>
                </a:ext>
              </a:extLst>
            </p:cNvPr>
            <p:cNvSpPr/>
            <p:nvPr/>
          </p:nvSpPr>
          <p:spPr>
            <a:xfrm>
              <a:off x="6597662" y="3866900"/>
              <a:ext cx="49905" cy="66414"/>
            </a:xfrm>
            <a:custGeom>
              <a:avLst/>
              <a:gdLst/>
              <a:ahLst/>
              <a:cxnLst/>
              <a:rect l="l" t="t" r="r" b="b"/>
              <a:pathLst>
                <a:path w="529" h="704" extrusionOk="0">
                  <a:moveTo>
                    <a:pt x="29" y="0"/>
                  </a:moveTo>
                  <a:cubicBezTo>
                    <a:pt x="15" y="14"/>
                    <a:pt x="1" y="32"/>
                    <a:pt x="15" y="32"/>
                  </a:cubicBezTo>
                  <a:cubicBezTo>
                    <a:pt x="75" y="162"/>
                    <a:pt x="117" y="278"/>
                    <a:pt x="191" y="384"/>
                  </a:cubicBezTo>
                  <a:cubicBezTo>
                    <a:pt x="219" y="440"/>
                    <a:pt x="264" y="500"/>
                    <a:pt x="307" y="542"/>
                  </a:cubicBezTo>
                  <a:cubicBezTo>
                    <a:pt x="352" y="602"/>
                    <a:pt x="395" y="648"/>
                    <a:pt x="454" y="690"/>
                  </a:cubicBezTo>
                  <a:cubicBezTo>
                    <a:pt x="454" y="704"/>
                    <a:pt x="468" y="704"/>
                    <a:pt x="483" y="704"/>
                  </a:cubicBezTo>
                  <a:cubicBezTo>
                    <a:pt x="500" y="704"/>
                    <a:pt x="500" y="690"/>
                    <a:pt x="514" y="690"/>
                  </a:cubicBezTo>
                  <a:cubicBezTo>
                    <a:pt x="514" y="676"/>
                    <a:pt x="528" y="662"/>
                    <a:pt x="528" y="648"/>
                  </a:cubicBezTo>
                  <a:cubicBezTo>
                    <a:pt x="528" y="648"/>
                    <a:pt x="514" y="630"/>
                    <a:pt x="514" y="616"/>
                  </a:cubicBezTo>
                  <a:cubicBezTo>
                    <a:pt x="468" y="602"/>
                    <a:pt x="440" y="574"/>
                    <a:pt x="412" y="542"/>
                  </a:cubicBezTo>
                  <a:cubicBezTo>
                    <a:pt x="395" y="528"/>
                    <a:pt x="381" y="514"/>
                    <a:pt x="366" y="500"/>
                  </a:cubicBezTo>
                  <a:cubicBezTo>
                    <a:pt x="352" y="486"/>
                    <a:pt x="338" y="472"/>
                    <a:pt x="324" y="440"/>
                  </a:cubicBezTo>
                  <a:cubicBezTo>
                    <a:pt x="219" y="338"/>
                    <a:pt x="148" y="208"/>
                    <a:pt x="75" y="60"/>
                  </a:cubicBezTo>
                  <a:lnTo>
                    <a:pt x="75" y="74"/>
                  </a:lnTo>
                  <a:cubicBezTo>
                    <a:pt x="75" y="60"/>
                    <a:pt x="60" y="32"/>
                    <a:pt x="60" y="14"/>
                  </a:cubicBezTo>
                  <a:cubicBezTo>
                    <a:pt x="60" y="14"/>
                    <a:pt x="43" y="0"/>
                    <a:pt x="29"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7" name="Google Shape;7729;p83">
              <a:extLst>
                <a:ext uri="{FF2B5EF4-FFF2-40B4-BE49-F238E27FC236}">
                  <a16:creationId xmlns:a16="http://schemas.microsoft.com/office/drawing/2014/main" id="{0E2B0A34-AE23-09CC-F498-673DB3DC642F}"/>
                </a:ext>
              </a:extLst>
            </p:cNvPr>
            <p:cNvSpPr/>
            <p:nvPr/>
          </p:nvSpPr>
          <p:spPr>
            <a:xfrm>
              <a:off x="6711150" y="3724544"/>
              <a:ext cx="12358" cy="55470"/>
            </a:xfrm>
            <a:custGeom>
              <a:avLst/>
              <a:gdLst/>
              <a:ahLst/>
              <a:cxnLst/>
              <a:rect l="l" t="t" r="r" b="b"/>
              <a:pathLst>
                <a:path w="131" h="588" extrusionOk="0">
                  <a:moveTo>
                    <a:pt x="15" y="0"/>
                  </a:moveTo>
                  <a:cubicBezTo>
                    <a:pt x="15" y="0"/>
                    <a:pt x="1" y="14"/>
                    <a:pt x="1" y="28"/>
                  </a:cubicBezTo>
                  <a:cubicBezTo>
                    <a:pt x="1" y="116"/>
                    <a:pt x="15" y="204"/>
                    <a:pt x="15" y="292"/>
                  </a:cubicBezTo>
                  <a:cubicBezTo>
                    <a:pt x="29" y="380"/>
                    <a:pt x="43" y="468"/>
                    <a:pt x="71" y="556"/>
                  </a:cubicBezTo>
                  <a:cubicBezTo>
                    <a:pt x="71" y="574"/>
                    <a:pt x="89" y="588"/>
                    <a:pt x="103" y="588"/>
                  </a:cubicBezTo>
                  <a:cubicBezTo>
                    <a:pt x="117" y="574"/>
                    <a:pt x="117" y="574"/>
                    <a:pt x="131" y="556"/>
                  </a:cubicBezTo>
                  <a:lnTo>
                    <a:pt x="131" y="542"/>
                  </a:lnTo>
                  <a:cubicBezTo>
                    <a:pt x="117" y="514"/>
                    <a:pt x="103" y="468"/>
                    <a:pt x="89" y="440"/>
                  </a:cubicBezTo>
                  <a:cubicBezTo>
                    <a:pt x="71" y="412"/>
                    <a:pt x="71" y="366"/>
                    <a:pt x="57" y="338"/>
                  </a:cubicBezTo>
                  <a:cubicBezTo>
                    <a:pt x="43" y="236"/>
                    <a:pt x="43" y="134"/>
                    <a:pt x="29" y="14"/>
                  </a:cubicBezTo>
                  <a:cubicBezTo>
                    <a:pt x="29" y="14"/>
                    <a:pt x="29" y="0"/>
                    <a:pt x="15"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8" name="Google Shape;7730;p83">
              <a:extLst>
                <a:ext uri="{FF2B5EF4-FFF2-40B4-BE49-F238E27FC236}">
                  <a16:creationId xmlns:a16="http://schemas.microsoft.com/office/drawing/2014/main" id="{03626DD1-44A9-76EE-50FC-5B155F1942E7}"/>
                </a:ext>
              </a:extLst>
            </p:cNvPr>
            <p:cNvSpPr/>
            <p:nvPr/>
          </p:nvSpPr>
          <p:spPr>
            <a:xfrm>
              <a:off x="6720773" y="3752091"/>
              <a:ext cx="42924" cy="29245"/>
            </a:xfrm>
            <a:custGeom>
              <a:avLst/>
              <a:gdLst/>
              <a:ahLst/>
              <a:cxnLst/>
              <a:rect l="l" t="t" r="r" b="b"/>
              <a:pathLst>
                <a:path w="455" h="310" extrusionOk="0">
                  <a:moveTo>
                    <a:pt x="426" y="0"/>
                  </a:moveTo>
                  <a:cubicBezTo>
                    <a:pt x="321" y="88"/>
                    <a:pt x="205" y="162"/>
                    <a:pt x="89" y="222"/>
                  </a:cubicBezTo>
                  <a:cubicBezTo>
                    <a:pt x="57" y="236"/>
                    <a:pt x="43" y="250"/>
                    <a:pt x="15" y="250"/>
                  </a:cubicBezTo>
                  <a:cubicBezTo>
                    <a:pt x="15" y="264"/>
                    <a:pt x="1" y="264"/>
                    <a:pt x="1" y="264"/>
                  </a:cubicBezTo>
                  <a:lnTo>
                    <a:pt x="1" y="296"/>
                  </a:lnTo>
                  <a:lnTo>
                    <a:pt x="15" y="310"/>
                  </a:lnTo>
                  <a:lnTo>
                    <a:pt x="29" y="310"/>
                  </a:lnTo>
                  <a:lnTo>
                    <a:pt x="29" y="296"/>
                  </a:lnTo>
                  <a:cubicBezTo>
                    <a:pt x="75" y="282"/>
                    <a:pt x="103" y="264"/>
                    <a:pt x="131" y="250"/>
                  </a:cubicBezTo>
                  <a:cubicBezTo>
                    <a:pt x="177" y="222"/>
                    <a:pt x="205" y="208"/>
                    <a:pt x="233" y="176"/>
                  </a:cubicBezTo>
                  <a:cubicBezTo>
                    <a:pt x="307" y="134"/>
                    <a:pt x="381" y="88"/>
                    <a:pt x="440" y="32"/>
                  </a:cubicBezTo>
                  <a:cubicBezTo>
                    <a:pt x="454" y="32"/>
                    <a:pt x="454" y="18"/>
                    <a:pt x="454" y="18"/>
                  </a:cubicBezTo>
                  <a:lnTo>
                    <a:pt x="440" y="0"/>
                  </a:ln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9" name="Google Shape;7731;p83">
              <a:extLst>
                <a:ext uri="{FF2B5EF4-FFF2-40B4-BE49-F238E27FC236}">
                  <a16:creationId xmlns:a16="http://schemas.microsoft.com/office/drawing/2014/main" id="{3D690EE5-0A25-4747-4AED-A8AF1C1260E5}"/>
                </a:ext>
              </a:extLst>
            </p:cNvPr>
            <p:cNvSpPr/>
            <p:nvPr/>
          </p:nvSpPr>
          <p:spPr>
            <a:xfrm>
              <a:off x="6673698" y="3822750"/>
              <a:ext cx="103960" cy="48584"/>
            </a:xfrm>
            <a:custGeom>
              <a:avLst/>
              <a:gdLst/>
              <a:ahLst/>
              <a:cxnLst/>
              <a:rect l="l" t="t" r="r" b="b"/>
              <a:pathLst>
                <a:path w="1102" h="515" extrusionOk="0">
                  <a:moveTo>
                    <a:pt x="1070" y="1"/>
                  </a:moveTo>
                  <a:cubicBezTo>
                    <a:pt x="953" y="88"/>
                    <a:pt x="820" y="162"/>
                    <a:pt x="690" y="219"/>
                  </a:cubicBezTo>
                  <a:lnTo>
                    <a:pt x="704" y="219"/>
                  </a:lnTo>
                  <a:cubicBezTo>
                    <a:pt x="602" y="264"/>
                    <a:pt x="514" y="292"/>
                    <a:pt x="412" y="338"/>
                  </a:cubicBezTo>
                  <a:cubicBezTo>
                    <a:pt x="324" y="366"/>
                    <a:pt x="236" y="394"/>
                    <a:pt x="134" y="412"/>
                  </a:cubicBezTo>
                  <a:cubicBezTo>
                    <a:pt x="102" y="426"/>
                    <a:pt x="60" y="426"/>
                    <a:pt x="28" y="426"/>
                  </a:cubicBezTo>
                  <a:cubicBezTo>
                    <a:pt x="28" y="440"/>
                    <a:pt x="14" y="440"/>
                    <a:pt x="14" y="440"/>
                  </a:cubicBezTo>
                  <a:cubicBezTo>
                    <a:pt x="0" y="454"/>
                    <a:pt x="0" y="468"/>
                    <a:pt x="0" y="468"/>
                  </a:cubicBezTo>
                  <a:cubicBezTo>
                    <a:pt x="0" y="482"/>
                    <a:pt x="0" y="500"/>
                    <a:pt x="14" y="500"/>
                  </a:cubicBezTo>
                  <a:lnTo>
                    <a:pt x="28" y="514"/>
                  </a:lnTo>
                  <a:lnTo>
                    <a:pt x="46" y="514"/>
                  </a:lnTo>
                  <a:cubicBezTo>
                    <a:pt x="88" y="500"/>
                    <a:pt x="134" y="482"/>
                    <a:pt x="176" y="468"/>
                  </a:cubicBezTo>
                  <a:cubicBezTo>
                    <a:pt x="236" y="468"/>
                    <a:pt x="278" y="440"/>
                    <a:pt x="324" y="426"/>
                  </a:cubicBezTo>
                  <a:cubicBezTo>
                    <a:pt x="412" y="394"/>
                    <a:pt x="500" y="366"/>
                    <a:pt x="588" y="324"/>
                  </a:cubicBezTo>
                  <a:cubicBezTo>
                    <a:pt x="676" y="278"/>
                    <a:pt x="763" y="236"/>
                    <a:pt x="851" y="176"/>
                  </a:cubicBezTo>
                  <a:cubicBezTo>
                    <a:pt x="925" y="131"/>
                    <a:pt x="1013" y="74"/>
                    <a:pt x="1084" y="29"/>
                  </a:cubicBezTo>
                  <a:cubicBezTo>
                    <a:pt x="1101" y="29"/>
                    <a:pt x="1101" y="15"/>
                    <a:pt x="1101"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0" name="Google Shape;7732;p83">
              <a:extLst>
                <a:ext uri="{FF2B5EF4-FFF2-40B4-BE49-F238E27FC236}">
                  <a16:creationId xmlns:a16="http://schemas.microsoft.com/office/drawing/2014/main" id="{FFCF086A-36FA-EDD7-48A3-C66889781104}"/>
                </a:ext>
              </a:extLst>
            </p:cNvPr>
            <p:cNvSpPr/>
            <p:nvPr/>
          </p:nvSpPr>
          <p:spPr>
            <a:xfrm>
              <a:off x="6646151" y="3908408"/>
              <a:ext cx="86979" cy="24905"/>
            </a:xfrm>
            <a:custGeom>
              <a:avLst/>
              <a:gdLst/>
              <a:ahLst/>
              <a:cxnLst/>
              <a:rect l="l" t="t" r="r" b="b"/>
              <a:pathLst>
                <a:path w="922" h="264" extrusionOk="0">
                  <a:moveTo>
                    <a:pt x="880" y="0"/>
                  </a:moveTo>
                  <a:cubicBezTo>
                    <a:pt x="820" y="32"/>
                    <a:pt x="746" y="60"/>
                    <a:pt x="672" y="88"/>
                  </a:cubicBezTo>
                  <a:cubicBezTo>
                    <a:pt x="616" y="102"/>
                    <a:pt x="542" y="134"/>
                    <a:pt x="468" y="148"/>
                  </a:cubicBezTo>
                  <a:cubicBezTo>
                    <a:pt x="394" y="148"/>
                    <a:pt x="320" y="162"/>
                    <a:pt x="264" y="176"/>
                  </a:cubicBezTo>
                  <a:lnTo>
                    <a:pt x="42" y="176"/>
                  </a:lnTo>
                  <a:cubicBezTo>
                    <a:pt x="14" y="176"/>
                    <a:pt x="0" y="208"/>
                    <a:pt x="0" y="222"/>
                  </a:cubicBezTo>
                  <a:cubicBezTo>
                    <a:pt x="0" y="236"/>
                    <a:pt x="0" y="250"/>
                    <a:pt x="14" y="250"/>
                  </a:cubicBezTo>
                  <a:cubicBezTo>
                    <a:pt x="28" y="264"/>
                    <a:pt x="28" y="264"/>
                    <a:pt x="42" y="264"/>
                  </a:cubicBezTo>
                  <a:cubicBezTo>
                    <a:pt x="116" y="264"/>
                    <a:pt x="190" y="250"/>
                    <a:pt x="264" y="250"/>
                  </a:cubicBezTo>
                  <a:cubicBezTo>
                    <a:pt x="338" y="236"/>
                    <a:pt x="408" y="222"/>
                    <a:pt x="468" y="208"/>
                  </a:cubicBezTo>
                  <a:cubicBezTo>
                    <a:pt x="542" y="190"/>
                    <a:pt x="616" y="162"/>
                    <a:pt x="690" y="134"/>
                  </a:cubicBezTo>
                  <a:cubicBezTo>
                    <a:pt x="760" y="120"/>
                    <a:pt x="834" y="88"/>
                    <a:pt x="894" y="60"/>
                  </a:cubicBezTo>
                  <a:cubicBezTo>
                    <a:pt x="908" y="46"/>
                    <a:pt x="922" y="32"/>
                    <a:pt x="908" y="14"/>
                  </a:cubicBezTo>
                  <a:cubicBezTo>
                    <a:pt x="908" y="14"/>
                    <a:pt x="908" y="0"/>
                    <a:pt x="894"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1" name="Google Shape;7733;p83">
              <a:extLst>
                <a:ext uri="{FF2B5EF4-FFF2-40B4-BE49-F238E27FC236}">
                  <a16:creationId xmlns:a16="http://schemas.microsoft.com/office/drawing/2014/main" id="{612AD3F6-2B6D-096B-934F-CBC04D68DCE6}"/>
                </a:ext>
              </a:extLst>
            </p:cNvPr>
            <p:cNvSpPr/>
            <p:nvPr/>
          </p:nvSpPr>
          <p:spPr>
            <a:xfrm>
              <a:off x="6750961" y="2900600"/>
              <a:ext cx="190939" cy="186600"/>
            </a:xfrm>
            <a:custGeom>
              <a:avLst/>
              <a:gdLst/>
              <a:ahLst/>
              <a:cxnLst/>
              <a:rect l="l" t="t" r="r" b="b"/>
              <a:pathLst>
                <a:path w="2024" h="1978" extrusionOk="0">
                  <a:moveTo>
                    <a:pt x="1439" y="0"/>
                  </a:moveTo>
                  <a:cubicBezTo>
                    <a:pt x="1394" y="0"/>
                    <a:pt x="1351" y="0"/>
                    <a:pt x="1306" y="28"/>
                  </a:cubicBezTo>
                  <a:cubicBezTo>
                    <a:pt x="1278" y="43"/>
                    <a:pt x="1232" y="57"/>
                    <a:pt x="1190" y="88"/>
                  </a:cubicBezTo>
                  <a:cubicBezTo>
                    <a:pt x="1144" y="116"/>
                    <a:pt x="1102" y="145"/>
                    <a:pt x="1056" y="190"/>
                  </a:cubicBezTo>
                  <a:cubicBezTo>
                    <a:pt x="1028" y="218"/>
                    <a:pt x="986" y="250"/>
                    <a:pt x="954" y="278"/>
                  </a:cubicBezTo>
                  <a:lnTo>
                    <a:pt x="926" y="306"/>
                  </a:lnTo>
                  <a:lnTo>
                    <a:pt x="898" y="320"/>
                  </a:lnTo>
                  <a:lnTo>
                    <a:pt x="880" y="306"/>
                  </a:lnTo>
                  <a:cubicBezTo>
                    <a:pt x="852" y="306"/>
                    <a:pt x="824" y="292"/>
                    <a:pt x="792" y="278"/>
                  </a:cubicBezTo>
                  <a:lnTo>
                    <a:pt x="764" y="278"/>
                  </a:lnTo>
                  <a:cubicBezTo>
                    <a:pt x="722" y="264"/>
                    <a:pt x="662" y="232"/>
                    <a:pt x="602" y="218"/>
                  </a:cubicBezTo>
                  <a:cubicBezTo>
                    <a:pt x="560" y="204"/>
                    <a:pt x="500" y="190"/>
                    <a:pt x="440" y="190"/>
                  </a:cubicBezTo>
                  <a:cubicBezTo>
                    <a:pt x="440" y="190"/>
                    <a:pt x="426" y="190"/>
                    <a:pt x="412" y="176"/>
                  </a:cubicBezTo>
                  <a:lnTo>
                    <a:pt x="370" y="176"/>
                  </a:lnTo>
                  <a:cubicBezTo>
                    <a:pt x="338" y="176"/>
                    <a:pt x="324" y="176"/>
                    <a:pt x="310" y="190"/>
                  </a:cubicBezTo>
                  <a:cubicBezTo>
                    <a:pt x="296" y="190"/>
                    <a:pt x="265" y="190"/>
                    <a:pt x="251" y="204"/>
                  </a:cubicBezTo>
                  <a:cubicBezTo>
                    <a:pt x="222" y="218"/>
                    <a:pt x="208" y="232"/>
                    <a:pt x="194" y="250"/>
                  </a:cubicBezTo>
                  <a:cubicBezTo>
                    <a:pt x="148" y="278"/>
                    <a:pt x="134" y="320"/>
                    <a:pt x="134" y="366"/>
                  </a:cubicBezTo>
                  <a:cubicBezTo>
                    <a:pt x="134" y="408"/>
                    <a:pt x="134" y="454"/>
                    <a:pt x="163" y="496"/>
                  </a:cubicBezTo>
                  <a:cubicBezTo>
                    <a:pt x="177" y="542"/>
                    <a:pt x="194" y="584"/>
                    <a:pt x="222" y="630"/>
                  </a:cubicBezTo>
                  <a:cubicBezTo>
                    <a:pt x="251" y="672"/>
                    <a:pt x="282" y="704"/>
                    <a:pt x="310" y="746"/>
                  </a:cubicBezTo>
                  <a:lnTo>
                    <a:pt x="324" y="760"/>
                  </a:lnTo>
                  <a:cubicBezTo>
                    <a:pt x="338" y="778"/>
                    <a:pt x="353" y="792"/>
                    <a:pt x="370" y="806"/>
                  </a:cubicBezTo>
                  <a:cubicBezTo>
                    <a:pt x="310" y="848"/>
                    <a:pt x="265" y="894"/>
                    <a:pt x="222" y="922"/>
                  </a:cubicBezTo>
                  <a:cubicBezTo>
                    <a:pt x="177" y="954"/>
                    <a:pt x="148" y="982"/>
                    <a:pt x="120" y="1010"/>
                  </a:cubicBezTo>
                  <a:cubicBezTo>
                    <a:pt x="89" y="1041"/>
                    <a:pt x="61" y="1084"/>
                    <a:pt x="32" y="1129"/>
                  </a:cubicBezTo>
                  <a:cubicBezTo>
                    <a:pt x="18" y="1172"/>
                    <a:pt x="1" y="1217"/>
                    <a:pt x="1" y="1246"/>
                  </a:cubicBezTo>
                  <a:cubicBezTo>
                    <a:pt x="1" y="1288"/>
                    <a:pt x="1" y="1333"/>
                    <a:pt x="32" y="1376"/>
                  </a:cubicBezTo>
                  <a:cubicBezTo>
                    <a:pt x="61" y="1407"/>
                    <a:pt x="89" y="1435"/>
                    <a:pt x="134" y="1450"/>
                  </a:cubicBezTo>
                  <a:cubicBezTo>
                    <a:pt x="163" y="1464"/>
                    <a:pt x="194" y="1464"/>
                    <a:pt x="222" y="1481"/>
                  </a:cubicBezTo>
                  <a:lnTo>
                    <a:pt x="265" y="1481"/>
                  </a:lnTo>
                  <a:cubicBezTo>
                    <a:pt x="370" y="1481"/>
                    <a:pt x="458" y="1450"/>
                    <a:pt x="546" y="1421"/>
                  </a:cubicBezTo>
                  <a:cubicBezTo>
                    <a:pt x="588" y="1421"/>
                    <a:pt x="616" y="1407"/>
                    <a:pt x="648" y="1393"/>
                  </a:cubicBezTo>
                  <a:lnTo>
                    <a:pt x="676" y="1393"/>
                  </a:lnTo>
                  <a:lnTo>
                    <a:pt x="704" y="1376"/>
                  </a:lnTo>
                  <a:lnTo>
                    <a:pt x="736" y="1376"/>
                  </a:lnTo>
                  <a:lnTo>
                    <a:pt x="736" y="1407"/>
                  </a:lnTo>
                  <a:cubicBezTo>
                    <a:pt x="736" y="1464"/>
                    <a:pt x="736" y="1509"/>
                    <a:pt x="750" y="1552"/>
                  </a:cubicBezTo>
                  <a:cubicBezTo>
                    <a:pt x="750" y="1639"/>
                    <a:pt x="764" y="1745"/>
                    <a:pt x="810" y="1833"/>
                  </a:cubicBezTo>
                  <a:cubicBezTo>
                    <a:pt x="824" y="1875"/>
                    <a:pt x="838" y="1903"/>
                    <a:pt x="866" y="1921"/>
                  </a:cubicBezTo>
                  <a:cubicBezTo>
                    <a:pt x="880" y="1935"/>
                    <a:pt x="898" y="1949"/>
                    <a:pt x="912" y="1963"/>
                  </a:cubicBezTo>
                  <a:cubicBezTo>
                    <a:pt x="926" y="1963"/>
                    <a:pt x="940" y="1963"/>
                    <a:pt x="940" y="1977"/>
                  </a:cubicBezTo>
                  <a:lnTo>
                    <a:pt x="1000" y="1977"/>
                  </a:lnTo>
                  <a:cubicBezTo>
                    <a:pt x="1088" y="1977"/>
                    <a:pt x="1144" y="1921"/>
                    <a:pt x="1176" y="1889"/>
                  </a:cubicBezTo>
                  <a:cubicBezTo>
                    <a:pt x="1264" y="1787"/>
                    <a:pt x="1320" y="1657"/>
                    <a:pt x="1366" y="1523"/>
                  </a:cubicBezTo>
                  <a:lnTo>
                    <a:pt x="1380" y="1495"/>
                  </a:lnTo>
                  <a:lnTo>
                    <a:pt x="1453" y="1495"/>
                  </a:lnTo>
                  <a:cubicBezTo>
                    <a:pt x="1541" y="1495"/>
                    <a:pt x="1643" y="1495"/>
                    <a:pt x="1760" y="1464"/>
                  </a:cubicBezTo>
                  <a:cubicBezTo>
                    <a:pt x="1819" y="1450"/>
                    <a:pt x="1907" y="1421"/>
                    <a:pt x="1967" y="1362"/>
                  </a:cubicBezTo>
                  <a:cubicBezTo>
                    <a:pt x="1995" y="1333"/>
                    <a:pt x="2009" y="1305"/>
                    <a:pt x="2023" y="1274"/>
                  </a:cubicBezTo>
                  <a:cubicBezTo>
                    <a:pt x="2023" y="1217"/>
                    <a:pt x="2023" y="1172"/>
                    <a:pt x="2009" y="1144"/>
                  </a:cubicBezTo>
                  <a:cubicBezTo>
                    <a:pt x="1995" y="1098"/>
                    <a:pt x="1967" y="1070"/>
                    <a:pt x="1935" y="1024"/>
                  </a:cubicBezTo>
                  <a:cubicBezTo>
                    <a:pt x="1893" y="982"/>
                    <a:pt x="1865" y="954"/>
                    <a:pt x="1805" y="922"/>
                  </a:cubicBezTo>
                  <a:cubicBezTo>
                    <a:pt x="1745" y="880"/>
                    <a:pt x="1672" y="834"/>
                    <a:pt x="1615" y="792"/>
                  </a:cubicBezTo>
                  <a:lnTo>
                    <a:pt x="1570" y="778"/>
                  </a:lnTo>
                  <a:cubicBezTo>
                    <a:pt x="1601" y="704"/>
                    <a:pt x="1615" y="644"/>
                    <a:pt x="1629" y="570"/>
                  </a:cubicBezTo>
                  <a:cubicBezTo>
                    <a:pt x="1629" y="514"/>
                    <a:pt x="1643" y="454"/>
                    <a:pt x="1643" y="394"/>
                  </a:cubicBezTo>
                  <a:cubicBezTo>
                    <a:pt x="1658" y="338"/>
                    <a:pt x="1658" y="292"/>
                    <a:pt x="1643" y="232"/>
                  </a:cubicBezTo>
                  <a:cubicBezTo>
                    <a:pt x="1643" y="190"/>
                    <a:pt x="1629" y="162"/>
                    <a:pt x="1615" y="116"/>
                  </a:cubicBezTo>
                  <a:cubicBezTo>
                    <a:pt x="1601" y="88"/>
                    <a:pt x="1584" y="57"/>
                    <a:pt x="1556" y="28"/>
                  </a:cubicBezTo>
                  <a:cubicBezTo>
                    <a:pt x="1527" y="14"/>
                    <a:pt x="1496" y="0"/>
                    <a:pt x="1453"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2" name="Google Shape;7734;p83">
              <a:extLst>
                <a:ext uri="{FF2B5EF4-FFF2-40B4-BE49-F238E27FC236}">
                  <a16:creationId xmlns:a16="http://schemas.microsoft.com/office/drawing/2014/main" id="{67958AEC-F94F-A082-20CE-4D9DF9C0BC89}"/>
                </a:ext>
              </a:extLst>
            </p:cNvPr>
            <p:cNvSpPr/>
            <p:nvPr/>
          </p:nvSpPr>
          <p:spPr>
            <a:xfrm>
              <a:off x="6878411" y="2914185"/>
              <a:ext cx="13679" cy="44527"/>
            </a:xfrm>
            <a:custGeom>
              <a:avLst/>
              <a:gdLst/>
              <a:ahLst/>
              <a:cxnLst/>
              <a:rect l="l" t="t" r="r" b="b"/>
              <a:pathLst>
                <a:path w="145" h="472" extrusionOk="0">
                  <a:moveTo>
                    <a:pt x="102" y="1"/>
                  </a:moveTo>
                  <a:cubicBezTo>
                    <a:pt x="88" y="1"/>
                    <a:pt x="74" y="18"/>
                    <a:pt x="74" y="46"/>
                  </a:cubicBezTo>
                  <a:cubicBezTo>
                    <a:pt x="88" y="88"/>
                    <a:pt x="88" y="134"/>
                    <a:pt x="74" y="176"/>
                  </a:cubicBezTo>
                  <a:cubicBezTo>
                    <a:pt x="74" y="236"/>
                    <a:pt x="57" y="296"/>
                    <a:pt x="43" y="338"/>
                  </a:cubicBezTo>
                  <a:cubicBezTo>
                    <a:pt x="29" y="370"/>
                    <a:pt x="29" y="384"/>
                    <a:pt x="15" y="412"/>
                  </a:cubicBezTo>
                  <a:cubicBezTo>
                    <a:pt x="0" y="426"/>
                    <a:pt x="15" y="458"/>
                    <a:pt x="29" y="458"/>
                  </a:cubicBezTo>
                  <a:cubicBezTo>
                    <a:pt x="29" y="472"/>
                    <a:pt x="43" y="472"/>
                    <a:pt x="43" y="472"/>
                  </a:cubicBezTo>
                  <a:cubicBezTo>
                    <a:pt x="57" y="472"/>
                    <a:pt x="74" y="458"/>
                    <a:pt x="74" y="440"/>
                  </a:cubicBezTo>
                  <a:cubicBezTo>
                    <a:pt x="102" y="384"/>
                    <a:pt x="131" y="310"/>
                    <a:pt x="131" y="250"/>
                  </a:cubicBezTo>
                  <a:cubicBezTo>
                    <a:pt x="145" y="176"/>
                    <a:pt x="145" y="106"/>
                    <a:pt x="145" y="32"/>
                  </a:cubicBezTo>
                  <a:cubicBezTo>
                    <a:pt x="131" y="18"/>
                    <a:pt x="131" y="1"/>
                    <a:pt x="102" y="1"/>
                  </a:cubicBezTo>
                  <a:close/>
                </a:path>
              </a:pathLst>
            </a:custGeom>
            <a:solidFill>
              <a:srgbClr val="F1988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3" name="Google Shape;7735;p83">
              <a:extLst>
                <a:ext uri="{FF2B5EF4-FFF2-40B4-BE49-F238E27FC236}">
                  <a16:creationId xmlns:a16="http://schemas.microsoft.com/office/drawing/2014/main" id="{6C7DAA79-9B11-32BD-5A08-DC54B9ED0718}"/>
                </a:ext>
              </a:extLst>
            </p:cNvPr>
            <p:cNvSpPr/>
            <p:nvPr/>
          </p:nvSpPr>
          <p:spPr>
            <a:xfrm>
              <a:off x="6891995" y="2991824"/>
              <a:ext cx="26698" cy="27641"/>
            </a:xfrm>
            <a:custGeom>
              <a:avLst/>
              <a:gdLst/>
              <a:ahLst/>
              <a:cxnLst/>
              <a:rect l="l" t="t" r="r" b="b"/>
              <a:pathLst>
                <a:path w="283" h="293" extrusionOk="0">
                  <a:moveTo>
                    <a:pt x="32" y="1"/>
                  </a:moveTo>
                  <a:cubicBezTo>
                    <a:pt x="18" y="1"/>
                    <a:pt x="18" y="15"/>
                    <a:pt x="18" y="15"/>
                  </a:cubicBezTo>
                  <a:cubicBezTo>
                    <a:pt x="1" y="29"/>
                    <a:pt x="18" y="29"/>
                    <a:pt x="18" y="29"/>
                  </a:cubicBezTo>
                  <a:cubicBezTo>
                    <a:pt x="18" y="43"/>
                    <a:pt x="18" y="43"/>
                    <a:pt x="32" y="43"/>
                  </a:cubicBezTo>
                  <a:cubicBezTo>
                    <a:pt x="61" y="57"/>
                    <a:pt x="89" y="74"/>
                    <a:pt x="106" y="89"/>
                  </a:cubicBezTo>
                  <a:cubicBezTo>
                    <a:pt x="120" y="103"/>
                    <a:pt x="148" y="117"/>
                    <a:pt x="163" y="131"/>
                  </a:cubicBezTo>
                  <a:cubicBezTo>
                    <a:pt x="177" y="145"/>
                    <a:pt x="194" y="177"/>
                    <a:pt x="208" y="205"/>
                  </a:cubicBezTo>
                  <a:cubicBezTo>
                    <a:pt x="208" y="219"/>
                    <a:pt x="222" y="250"/>
                    <a:pt x="222" y="264"/>
                  </a:cubicBezTo>
                  <a:cubicBezTo>
                    <a:pt x="222" y="279"/>
                    <a:pt x="236" y="293"/>
                    <a:pt x="250" y="293"/>
                  </a:cubicBezTo>
                  <a:lnTo>
                    <a:pt x="265" y="293"/>
                  </a:lnTo>
                  <a:cubicBezTo>
                    <a:pt x="282" y="279"/>
                    <a:pt x="282" y="264"/>
                    <a:pt x="282" y="250"/>
                  </a:cubicBezTo>
                  <a:cubicBezTo>
                    <a:pt x="282" y="219"/>
                    <a:pt x="265" y="191"/>
                    <a:pt x="250" y="162"/>
                  </a:cubicBezTo>
                  <a:cubicBezTo>
                    <a:pt x="236" y="145"/>
                    <a:pt x="222" y="117"/>
                    <a:pt x="194" y="103"/>
                  </a:cubicBezTo>
                  <a:cubicBezTo>
                    <a:pt x="177" y="74"/>
                    <a:pt x="148" y="57"/>
                    <a:pt x="134" y="43"/>
                  </a:cubicBezTo>
                  <a:cubicBezTo>
                    <a:pt x="106" y="29"/>
                    <a:pt x="75" y="15"/>
                    <a:pt x="32" y="1"/>
                  </a:cubicBezTo>
                  <a:close/>
                </a:path>
              </a:pathLst>
            </a:custGeom>
            <a:solidFill>
              <a:srgbClr val="F1988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4" name="Google Shape;7736;p83">
              <a:extLst>
                <a:ext uri="{FF2B5EF4-FFF2-40B4-BE49-F238E27FC236}">
                  <a16:creationId xmlns:a16="http://schemas.microsoft.com/office/drawing/2014/main" id="{2D3550EF-278A-02FB-B77F-88B044F538E7}"/>
                </a:ext>
              </a:extLst>
            </p:cNvPr>
            <p:cNvSpPr/>
            <p:nvPr/>
          </p:nvSpPr>
          <p:spPr>
            <a:xfrm>
              <a:off x="6849166" y="3034654"/>
              <a:ext cx="14056" cy="33301"/>
            </a:xfrm>
            <a:custGeom>
              <a:avLst/>
              <a:gdLst/>
              <a:ahLst/>
              <a:cxnLst/>
              <a:rect l="l" t="t" r="r" b="b"/>
              <a:pathLst>
                <a:path w="149" h="353" extrusionOk="0">
                  <a:moveTo>
                    <a:pt x="135" y="0"/>
                  </a:moveTo>
                  <a:cubicBezTo>
                    <a:pt x="121" y="14"/>
                    <a:pt x="103" y="14"/>
                    <a:pt x="103" y="29"/>
                  </a:cubicBezTo>
                  <a:lnTo>
                    <a:pt x="103" y="74"/>
                  </a:lnTo>
                  <a:cubicBezTo>
                    <a:pt x="103" y="102"/>
                    <a:pt x="89" y="116"/>
                    <a:pt x="89" y="148"/>
                  </a:cubicBezTo>
                  <a:cubicBezTo>
                    <a:pt x="89" y="162"/>
                    <a:pt x="75" y="176"/>
                    <a:pt x="75" y="204"/>
                  </a:cubicBezTo>
                  <a:cubicBezTo>
                    <a:pt x="61" y="236"/>
                    <a:pt x="33" y="278"/>
                    <a:pt x="15" y="306"/>
                  </a:cubicBezTo>
                  <a:cubicBezTo>
                    <a:pt x="1" y="324"/>
                    <a:pt x="15" y="338"/>
                    <a:pt x="33" y="352"/>
                  </a:cubicBezTo>
                  <a:lnTo>
                    <a:pt x="47" y="352"/>
                  </a:lnTo>
                  <a:cubicBezTo>
                    <a:pt x="61" y="352"/>
                    <a:pt x="61" y="338"/>
                    <a:pt x="61" y="338"/>
                  </a:cubicBezTo>
                  <a:cubicBezTo>
                    <a:pt x="89" y="292"/>
                    <a:pt x="121" y="250"/>
                    <a:pt x="135" y="190"/>
                  </a:cubicBezTo>
                  <a:cubicBezTo>
                    <a:pt x="149" y="148"/>
                    <a:pt x="149" y="88"/>
                    <a:pt x="149" y="29"/>
                  </a:cubicBezTo>
                  <a:cubicBezTo>
                    <a:pt x="149" y="14"/>
                    <a:pt x="149" y="0"/>
                    <a:pt x="135" y="0"/>
                  </a:cubicBezTo>
                  <a:close/>
                </a:path>
              </a:pathLst>
            </a:custGeom>
            <a:solidFill>
              <a:srgbClr val="F1988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5" name="Google Shape;7737;p83">
              <a:extLst>
                <a:ext uri="{FF2B5EF4-FFF2-40B4-BE49-F238E27FC236}">
                  <a16:creationId xmlns:a16="http://schemas.microsoft.com/office/drawing/2014/main" id="{F447F794-1D29-8E09-FC1E-50819490A814}"/>
                </a:ext>
              </a:extLst>
            </p:cNvPr>
            <p:cNvSpPr/>
            <p:nvPr/>
          </p:nvSpPr>
          <p:spPr>
            <a:xfrm>
              <a:off x="6777564" y="3009749"/>
              <a:ext cx="35943" cy="18018"/>
            </a:xfrm>
            <a:custGeom>
              <a:avLst/>
              <a:gdLst/>
              <a:ahLst/>
              <a:cxnLst/>
              <a:rect l="l" t="t" r="r" b="b"/>
              <a:pathLst>
                <a:path w="381" h="191" extrusionOk="0">
                  <a:moveTo>
                    <a:pt x="320" y="1"/>
                  </a:moveTo>
                  <a:cubicBezTo>
                    <a:pt x="306" y="15"/>
                    <a:pt x="278" y="29"/>
                    <a:pt x="264" y="29"/>
                  </a:cubicBezTo>
                  <a:cubicBezTo>
                    <a:pt x="190" y="74"/>
                    <a:pt x="102" y="89"/>
                    <a:pt x="28" y="103"/>
                  </a:cubicBezTo>
                  <a:cubicBezTo>
                    <a:pt x="14" y="117"/>
                    <a:pt x="0" y="117"/>
                    <a:pt x="0" y="131"/>
                  </a:cubicBezTo>
                  <a:lnTo>
                    <a:pt x="0" y="162"/>
                  </a:lnTo>
                  <a:lnTo>
                    <a:pt x="14" y="176"/>
                  </a:lnTo>
                  <a:cubicBezTo>
                    <a:pt x="28" y="176"/>
                    <a:pt x="28" y="191"/>
                    <a:pt x="28" y="191"/>
                  </a:cubicBezTo>
                  <a:cubicBezTo>
                    <a:pt x="42" y="191"/>
                    <a:pt x="42" y="176"/>
                    <a:pt x="42" y="176"/>
                  </a:cubicBezTo>
                  <a:cubicBezTo>
                    <a:pt x="158" y="162"/>
                    <a:pt x="264" y="117"/>
                    <a:pt x="366" y="60"/>
                  </a:cubicBezTo>
                  <a:cubicBezTo>
                    <a:pt x="380" y="43"/>
                    <a:pt x="380" y="29"/>
                    <a:pt x="380" y="15"/>
                  </a:cubicBezTo>
                  <a:cubicBezTo>
                    <a:pt x="366" y="1"/>
                    <a:pt x="352" y="1"/>
                    <a:pt x="352" y="1"/>
                  </a:cubicBezTo>
                  <a:close/>
                </a:path>
              </a:pathLst>
            </a:custGeom>
            <a:solidFill>
              <a:srgbClr val="F1988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6" name="Google Shape;7738;p83">
              <a:extLst>
                <a:ext uri="{FF2B5EF4-FFF2-40B4-BE49-F238E27FC236}">
                  <a16:creationId xmlns:a16="http://schemas.microsoft.com/office/drawing/2014/main" id="{9ED9E738-919F-7591-2FEB-49B231B7A6A1}"/>
                </a:ext>
              </a:extLst>
            </p:cNvPr>
            <p:cNvSpPr/>
            <p:nvPr/>
          </p:nvSpPr>
          <p:spPr>
            <a:xfrm>
              <a:off x="6221726" y="2749754"/>
              <a:ext cx="147733" cy="144148"/>
            </a:xfrm>
            <a:custGeom>
              <a:avLst/>
              <a:gdLst/>
              <a:ahLst/>
              <a:cxnLst/>
              <a:rect l="l" t="t" r="r" b="b"/>
              <a:pathLst>
                <a:path w="1566" h="1528" extrusionOk="0">
                  <a:moveTo>
                    <a:pt x="790" y="0"/>
                  </a:moveTo>
                  <a:cubicBezTo>
                    <a:pt x="771" y="0"/>
                    <a:pt x="751" y="1"/>
                    <a:pt x="732" y="2"/>
                  </a:cubicBezTo>
                  <a:cubicBezTo>
                    <a:pt x="306" y="45"/>
                    <a:pt x="0" y="410"/>
                    <a:pt x="43" y="822"/>
                  </a:cubicBezTo>
                  <a:cubicBezTo>
                    <a:pt x="69" y="1229"/>
                    <a:pt x="409" y="1527"/>
                    <a:pt x="796" y="1527"/>
                  </a:cubicBezTo>
                  <a:cubicBezTo>
                    <a:pt x="813" y="1527"/>
                    <a:pt x="831" y="1527"/>
                    <a:pt x="848" y="1525"/>
                  </a:cubicBezTo>
                  <a:cubicBezTo>
                    <a:pt x="1260" y="1480"/>
                    <a:pt x="1566" y="1114"/>
                    <a:pt x="1537" y="706"/>
                  </a:cubicBezTo>
                  <a:cubicBezTo>
                    <a:pt x="1511" y="300"/>
                    <a:pt x="1177" y="0"/>
                    <a:pt x="790"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7" name="Google Shape;7739;p83">
              <a:extLst>
                <a:ext uri="{FF2B5EF4-FFF2-40B4-BE49-F238E27FC236}">
                  <a16:creationId xmlns:a16="http://schemas.microsoft.com/office/drawing/2014/main" id="{94F6FF33-F849-9CDC-A9B0-36D87B58B1D1}"/>
                </a:ext>
              </a:extLst>
            </p:cNvPr>
            <p:cNvSpPr/>
            <p:nvPr/>
          </p:nvSpPr>
          <p:spPr>
            <a:xfrm>
              <a:off x="6221726" y="2746924"/>
              <a:ext cx="147733" cy="149431"/>
            </a:xfrm>
            <a:custGeom>
              <a:avLst/>
              <a:gdLst/>
              <a:ahLst/>
              <a:cxnLst/>
              <a:rect l="l" t="t" r="r" b="b"/>
              <a:pathLst>
                <a:path w="1566" h="1584" extrusionOk="0">
                  <a:moveTo>
                    <a:pt x="792" y="60"/>
                  </a:moveTo>
                  <a:cubicBezTo>
                    <a:pt x="1158" y="60"/>
                    <a:pt x="1478" y="352"/>
                    <a:pt x="1509" y="736"/>
                  </a:cubicBezTo>
                  <a:lnTo>
                    <a:pt x="1509" y="792"/>
                  </a:lnTo>
                  <a:cubicBezTo>
                    <a:pt x="1509" y="1176"/>
                    <a:pt x="1214" y="1482"/>
                    <a:pt x="848" y="1510"/>
                  </a:cubicBezTo>
                  <a:cubicBezTo>
                    <a:pt x="820" y="1527"/>
                    <a:pt x="806" y="1527"/>
                    <a:pt x="792" y="1527"/>
                  </a:cubicBezTo>
                  <a:cubicBezTo>
                    <a:pt x="408" y="1527"/>
                    <a:pt x="102" y="1232"/>
                    <a:pt x="71" y="852"/>
                  </a:cubicBezTo>
                  <a:cubicBezTo>
                    <a:pt x="71" y="824"/>
                    <a:pt x="57" y="806"/>
                    <a:pt x="57" y="792"/>
                  </a:cubicBezTo>
                  <a:cubicBezTo>
                    <a:pt x="57" y="412"/>
                    <a:pt x="352" y="89"/>
                    <a:pt x="732" y="60"/>
                  </a:cubicBezTo>
                  <a:close/>
                  <a:moveTo>
                    <a:pt x="718" y="1"/>
                  </a:moveTo>
                  <a:cubicBezTo>
                    <a:pt x="320" y="46"/>
                    <a:pt x="0" y="384"/>
                    <a:pt x="0" y="792"/>
                  </a:cubicBezTo>
                  <a:cubicBezTo>
                    <a:pt x="0" y="806"/>
                    <a:pt x="0" y="838"/>
                    <a:pt x="14" y="852"/>
                  </a:cubicBezTo>
                  <a:cubicBezTo>
                    <a:pt x="43" y="1263"/>
                    <a:pt x="380" y="1584"/>
                    <a:pt x="792" y="1584"/>
                  </a:cubicBezTo>
                  <a:lnTo>
                    <a:pt x="848" y="1584"/>
                  </a:lnTo>
                  <a:cubicBezTo>
                    <a:pt x="1260" y="1541"/>
                    <a:pt x="1566" y="1204"/>
                    <a:pt x="1566" y="792"/>
                  </a:cubicBezTo>
                  <a:lnTo>
                    <a:pt x="1566" y="736"/>
                  </a:lnTo>
                  <a:cubicBezTo>
                    <a:pt x="1537" y="310"/>
                    <a:pt x="1186" y="1"/>
                    <a:pt x="792"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8" name="Google Shape;7740;p83">
              <a:extLst>
                <a:ext uri="{FF2B5EF4-FFF2-40B4-BE49-F238E27FC236}">
                  <a16:creationId xmlns:a16="http://schemas.microsoft.com/office/drawing/2014/main" id="{AC5EB4C4-1489-2B7E-8BCC-8C101F48FF2A}"/>
                </a:ext>
              </a:extLst>
            </p:cNvPr>
            <p:cNvSpPr/>
            <p:nvPr/>
          </p:nvSpPr>
          <p:spPr>
            <a:xfrm>
              <a:off x="6221726" y="2756358"/>
              <a:ext cx="146412" cy="141789"/>
            </a:xfrm>
            <a:custGeom>
              <a:avLst/>
              <a:gdLst/>
              <a:ahLst/>
              <a:cxnLst/>
              <a:rect l="l" t="t" r="r" b="b"/>
              <a:pathLst>
                <a:path w="1552" h="1503" extrusionOk="0">
                  <a:moveTo>
                    <a:pt x="757" y="1"/>
                  </a:moveTo>
                  <a:cubicBezTo>
                    <a:pt x="739" y="1"/>
                    <a:pt x="722" y="2"/>
                    <a:pt x="704" y="3"/>
                  </a:cubicBezTo>
                  <a:cubicBezTo>
                    <a:pt x="292" y="34"/>
                    <a:pt x="0" y="400"/>
                    <a:pt x="28" y="812"/>
                  </a:cubicBezTo>
                  <a:cubicBezTo>
                    <a:pt x="55" y="1206"/>
                    <a:pt x="376" y="1502"/>
                    <a:pt x="753" y="1502"/>
                  </a:cubicBezTo>
                  <a:cubicBezTo>
                    <a:pt x="780" y="1502"/>
                    <a:pt x="807" y="1501"/>
                    <a:pt x="834" y="1498"/>
                  </a:cubicBezTo>
                  <a:cubicBezTo>
                    <a:pt x="1246" y="1470"/>
                    <a:pt x="1552" y="1104"/>
                    <a:pt x="1509" y="692"/>
                  </a:cubicBezTo>
                  <a:cubicBezTo>
                    <a:pt x="1479" y="301"/>
                    <a:pt x="1155" y="1"/>
                    <a:pt x="75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9" name="Google Shape;7741;p83">
              <a:extLst>
                <a:ext uri="{FF2B5EF4-FFF2-40B4-BE49-F238E27FC236}">
                  <a16:creationId xmlns:a16="http://schemas.microsoft.com/office/drawing/2014/main" id="{6AD84085-505A-90D3-0914-A9CB1B500268}"/>
                </a:ext>
              </a:extLst>
            </p:cNvPr>
            <p:cNvSpPr/>
            <p:nvPr/>
          </p:nvSpPr>
          <p:spPr>
            <a:xfrm>
              <a:off x="6246632" y="2781169"/>
              <a:ext cx="95281" cy="91979"/>
            </a:xfrm>
            <a:custGeom>
              <a:avLst/>
              <a:gdLst/>
              <a:ahLst/>
              <a:cxnLst/>
              <a:rect l="l" t="t" r="r" b="b"/>
              <a:pathLst>
                <a:path w="1010" h="975" extrusionOk="0">
                  <a:moveTo>
                    <a:pt x="517" y="1"/>
                  </a:moveTo>
                  <a:cubicBezTo>
                    <a:pt x="501" y="1"/>
                    <a:pt x="484" y="2"/>
                    <a:pt x="468" y="4"/>
                  </a:cubicBezTo>
                  <a:cubicBezTo>
                    <a:pt x="204" y="21"/>
                    <a:pt x="0" y="253"/>
                    <a:pt x="28" y="531"/>
                  </a:cubicBezTo>
                  <a:cubicBezTo>
                    <a:pt x="41" y="777"/>
                    <a:pt x="247" y="974"/>
                    <a:pt x="489" y="974"/>
                  </a:cubicBezTo>
                  <a:cubicBezTo>
                    <a:pt x="506" y="974"/>
                    <a:pt x="524" y="973"/>
                    <a:pt x="542" y="971"/>
                  </a:cubicBezTo>
                  <a:cubicBezTo>
                    <a:pt x="820" y="957"/>
                    <a:pt x="1010" y="725"/>
                    <a:pt x="996" y="443"/>
                  </a:cubicBezTo>
                  <a:cubicBezTo>
                    <a:pt x="969" y="196"/>
                    <a:pt x="760" y="1"/>
                    <a:pt x="51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0" name="Google Shape;7742;p83">
              <a:extLst>
                <a:ext uri="{FF2B5EF4-FFF2-40B4-BE49-F238E27FC236}">
                  <a16:creationId xmlns:a16="http://schemas.microsoft.com/office/drawing/2014/main" id="{4E45EEC5-907C-496B-1567-4E1919CDACB6}"/>
                </a:ext>
              </a:extLst>
            </p:cNvPr>
            <p:cNvSpPr/>
            <p:nvPr/>
          </p:nvSpPr>
          <p:spPr>
            <a:xfrm>
              <a:off x="6316913" y="2809093"/>
              <a:ext cx="34622" cy="22264"/>
            </a:xfrm>
            <a:custGeom>
              <a:avLst/>
              <a:gdLst/>
              <a:ahLst/>
              <a:cxnLst/>
              <a:rect l="l" t="t" r="r" b="b"/>
              <a:pathLst>
                <a:path w="367" h="236" extrusionOk="0">
                  <a:moveTo>
                    <a:pt x="210" y="0"/>
                  </a:moveTo>
                  <a:cubicBezTo>
                    <a:pt x="199" y="0"/>
                    <a:pt x="188" y="1"/>
                    <a:pt x="177" y="3"/>
                  </a:cubicBezTo>
                  <a:cubicBezTo>
                    <a:pt x="75" y="3"/>
                    <a:pt x="1" y="59"/>
                    <a:pt x="1" y="133"/>
                  </a:cubicBezTo>
                  <a:cubicBezTo>
                    <a:pt x="15" y="193"/>
                    <a:pt x="89" y="235"/>
                    <a:pt x="191" y="235"/>
                  </a:cubicBezTo>
                  <a:cubicBezTo>
                    <a:pt x="293" y="221"/>
                    <a:pt x="367" y="165"/>
                    <a:pt x="353" y="105"/>
                  </a:cubicBezTo>
                  <a:cubicBezTo>
                    <a:pt x="353" y="41"/>
                    <a:pt x="286" y="0"/>
                    <a:pt x="21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1" name="Google Shape;7743;p83">
              <a:extLst>
                <a:ext uri="{FF2B5EF4-FFF2-40B4-BE49-F238E27FC236}">
                  <a16:creationId xmlns:a16="http://schemas.microsoft.com/office/drawing/2014/main" id="{789E8AA1-A14B-625D-D692-5681E5C5364F}"/>
                </a:ext>
              </a:extLst>
            </p:cNvPr>
            <p:cNvSpPr/>
            <p:nvPr/>
          </p:nvSpPr>
          <p:spPr>
            <a:xfrm>
              <a:off x="5929657" y="2697963"/>
              <a:ext cx="159430" cy="143393"/>
            </a:xfrm>
            <a:custGeom>
              <a:avLst/>
              <a:gdLst/>
              <a:ahLst/>
              <a:cxnLst/>
              <a:rect l="l" t="t" r="r" b="b"/>
              <a:pathLst>
                <a:path w="1690" h="1520" extrusionOk="0">
                  <a:moveTo>
                    <a:pt x="845" y="0"/>
                  </a:moveTo>
                  <a:cubicBezTo>
                    <a:pt x="524" y="0"/>
                    <a:pt x="226" y="215"/>
                    <a:pt x="120" y="534"/>
                  </a:cubicBezTo>
                  <a:cubicBezTo>
                    <a:pt x="1" y="931"/>
                    <a:pt x="223" y="1357"/>
                    <a:pt x="616" y="1487"/>
                  </a:cubicBezTo>
                  <a:cubicBezTo>
                    <a:pt x="689" y="1509"/>
                    <a:pt x="763" y="1519"/>
                    <a:pt x="835" y="1519"/>
                  </a:cubicBezTo>
                  <a:cubicBezTo>
                    <a:pt x="1159" y="1519"/>
                    <a:pt x="1461" y="1310"/>
                    <a:pt x="1556" y="973"/>
                  </a:cubicBezTo>
                  <a:cubicBezTo>
                    <a:pt x="1689" y="579"/>
                    <a:pt x="1468" y="154"/>
                    <a:pt x="1074" y="38"/>
                  </a:cubicBezTo>
                  <a:cubicBezTo>
                    <a:pt x="998" y="12"/>
                    <a:pt x="921" y="0"/>
                    <a:pt x="845"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2" name="Google Shape;7744;p83">
              <a:extLst>
                <a:ext uri="{FF2B5EF4-FFF2-40B4-BE49-F238E27FC236}">
                  <a16:creationId xmlns:a16="http://schemas.microsoft.com/office/drawing/2014/main" id="{3154A183-CFF3-1C41-C6AB-06BE4DCDBB6B}"/>
                </a:ext>
              </a:extLst>
            </p:cNvPr>
            <p:cNvSpPr/>
            <p:nvPr/>
          </p:nvSpPr>
          <p:spPr>
            <a:xfrm>
              <a:off x="5935317" y="2694473"/>
              <a:ext cx="148110" cy="149431"/>
            </a:xfrm>
            <a:custGeom>
              <a:avLst/>
              <a:gdLst/>
              <a:ahLst/>
              <a:cxnLst/>
              <a:rect l="l" t="t" r="r" b="b"/>
              <a:pathLst>
                <a:path w="1570" h="1584" extrusionOk="0">
                  <a:moveTo>
                    <a:pt x="792" y="61"/>
                  </a:moveTo>
                  <a:cubicBezTo>
                    <a:pt x="852" y="61"/>
                    <a:pt x="926" y="75"/>
                    <a:pt x="996" y="103"/>
                  </a:cubicBezTo>
                  <a:cubicBezTo>
                    <a:pt x="1306" y="191"/>
                    <a:pt x="1510" y="483"/>
                    <a:pt x="1510" y="792"/>
                  </a:cubicBezTo>
                  <a:cubicBezTo>
                    <a:pt x="1510" y="866"/>
                    <a:pt x="1496" y="940"/>
                    <a:pt x="1468" y="1010"/>
                  </a:cubicBezTo>
                  <a:cubicBezTo>
                    <a:pt x="1380" y="1320"/>
                    <a:pt x="1084" y="1524"/>
                    <a:pt x="778" y="1524"/>
                  </a:cubicBezTo>
                  <a:cubicBezTo>
                    <a:pt x="704" y="1524"/>
                    <a:pt x="630" y="1510"/>
                    <a:pt x="574" y="1496"/>
                  </a:cubicBezTo>
                  <a:cubicBezTo>
                    <a:pt x="265" y="1394"/>
                    <a:pt x="60" y="1116"/>
                    <a:pt x="60" y="792"/>
                  </a:cubicBezTo>
                  <a:cubicBezTo>
                    <a:pt x="60" y="733"/>
                    <a:pt x="75" y="645"/>
                    <a:pt x="89" y="588"/>
                  </a:cubicBezTo>
                  <a:cubicBezTo>
                    <a:pt x="191" y="265"/>
                    <a:pt x="486" y="61"/>
                    <a:pt x="792" y="61"/>
                  </a:cubicBezTo>
                  <a:close/>
                  <a:moveTo>
                    <a:pt x="792" y="1"/>
                  </a:moveTo>
                  <a:cubicBezTo>
                    <a:pt x="454" y="1"/>
                    <a:pt x="148" y="219"/>
                    <a:pt x="29" y="557"/>
                  </a:cubicBezTo>
                  <a:cubicBezTo>
                    <a:pt x="15" y="645"/>
                    <a:pt x="1" y="718"/>
                    <a:pt x="1" y="792"/>
                  </a:cubicBezTo>
                  <a:cubicBezTo>
                    <a:pt x="1" y="1130"/>
                    <a:pt x="222" y="1436"/>
                    <a:pt x="542" y="1556"/>
                  </a:cubicBezTo>
                  <a:cubicBezTo>
                    <a:pt x="630" y="1570"/>
                    <a:pt x="704" y="1584"/>
                    <a:pt x="778" y="1584"/>
                  </a:cubicBezTo>
                  <a:cubicBezTo>
                    <a:pt x="1116" y="1584"/>
                    <a:pt x="1422" y="1362"/>
                    <a:pt x="1524" y="1028"/>
                  </a:cubicBezTo>
                  <a:cubicBezTo>
                    <a:pt x="1555" y="954"/>
                    <a:pt x="1570" y="866"/>
                    <a:pt x="1570" y="792"/>
                  </a:cubicBezTo>
                  <a:cubicBezTo>
                    <a:pt x="1570" y="455"/>
                    <a:pt x="1348" y="149"/>
                    <a:pt x="1014" y="43"/>
                  </a:cubicBezTo>
                  <a:cubicBezTo>
                    <a:pt x="940" y="15"/>
                    <a:pt x="866" y="1"/>
                    <a:pt x="792"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3" name="Google Shape;7745;p83">
              <a:extLst>
                <a:ext uri="{FF2B5EF4-FFF2-40B4-BE49-F238E27FC236}">
                  <a16:creationId xmlns:a16="http://schemas.microsoft.com/office/drawing/2014/main" id="{C5F9AD2F-2A89-68E6-E145-B1928D4B08CD}"/>
                </a:ext>
              </a:extLst>
            </p:cNvPr>
            <p:cNvSpPr/>
            <p:nvPr/>
          </p:nvSpPr>
          <p:spPr>
            <a:xfrm>
              <a:off x="5929657" y="2703906"/>
              <a:ext cx="159430" cy="142921"/>
            </a:xfrm>
            <a:custGeom>
              <a:avLst/>
              <a:gdLst/>
              <a:ahLst/>
              <a:cxnLst/>
              <a:rect l="l" t="t" r="r" b="b"/>
              <a:pathLst>
                <a:path w="1690" h="1515" extrusionOk="0">
                  <a:moveTo>
                    <a:pt x="859" y="0"/>
                  </a:moveTo>
                  <a:cubicBezTo>
                    <a:pt x="533" y="0"/>
                    <a:pt x="230" y="207"/>
                    <a:pt x="135" y="531"/>
                  </a:cubicBezTo>
                  <a:cubicBezTo>
                    <a:pt x="1" y="928"/>
                    <a:pt x="223" y="1350"/>
                    <a:pt x="616" y="1484"/>
                  </a:cubicBezTo>
                  <a:cubicBezTo>
                    <a:pt x="689" y="1505"/>
                    <a:pt x="762" y="1515"/>
                    <a:pt x="833" y="1515"/>
                  </a:cubicBezTo>
                  <a:cubicBezTo>
                    <a:pt x="1158" y="1515"/>
                    <a:pt x="1461" y="1310"/>
                    <a:pt x="1556" y="984"/>
                  </a:cubicBezTo>
                  <a:cubicBezTo>
                    <a:pt x="1689" y="590"/>
                    <a:pt x="1468" y="165"/>
                    <a:pt x="1074" y="31"/>
                  </a:cubicBezTo>
                  <a:cubicBezTo>
                    <a:pt x="1002" y="10"/>
                    <a:pt x="930" y="0"/>
                    <a:pt x="85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4" name="Google Shape;7746;p83">
              <a:extLst>
                <a:ext uri="{FF2B5EF4-FFF2-40B4-BE49-F238E27FC236}">
                  <a16:creationId xmlns:a16="http://schemas.microsoft.com/office/drawing/2014/main" id="{0E40C99C-FA0F-0BD5-C36E-E6A46AB1338C}"/>
                </a:ext>
              </a:extLst>
            </p:cNvPr>
            <p:cNvSpPr/>
            <p:nvPr/>
          </p:nvSpPr>
          <p:spPr>
            <a:xfrm>
              <a:off x="5957581" y="2729283"/>
              <a:ext cx="103583" cy="92168"/>
            </a:xfrm>
            <a:custGeom>
              <a:avLst/>
              <a:gdLst/>
              <a:ahLst/>
              <a:cxnLst/>
              <a:rect l="l" t="t" r="r" b="b"/>
              <a:pathLst>
                <a:path w="1098" h="977" extrusionOk="0">
                  <a:moveTo>
                    <a:pt x="549" y="0"/>
                  </a:moveTo>
                  <a:cubicBezTo>
                    <a:pt x="339" y="0"/>
                    <a:pt x="148" y="137"/>
                    <a:pt x="88" y="349"/>
                  </a:cubicBezTo>
                  <a:cubicBezTo>
                    <a:pt x="0" y="599"/>
                    <a:pt x="145" y="877"/>
                    <a:pt x="408" y="951"/>
                  </a:cubicBezTo>
                  <a:cubicBezTo>
                    <a:pt x="457" y="968"/>
                    <a:pt x="508" y="976"/>
                    <a:pt x="557" y="976"/>
                  </a:cubicBezTo>
                  <a:cubicBezTo>
                    <a:pt x="759" y="976"/>
                    <a:pt x="951" y="839"/>
                    <a:pt x="1010" y="627"/>
                  </a:cubicBezTo>
                  <a:cubicBezTo>
                    <a:pt x="1098" y="378"/>
                    <a:pt x="954" y="100"/>
                    <a:pt x="704" y="26"/>
                  </a:cubicBezTo>
                  <a:cubicBezTo>
                    <a:pt x="652" y="9"/>
                    <a:pt x="600" y="0"/>
                    <a:pt x="549"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5" name="Google Shape;7747;p83">
              <a:extLst>
                <a:ext uri="{FF2B5EF4-FFF2-40B4-BE49-F238E27FC236}">
                  <a16:creationId xmlns:a16="http://schemas.microsoft.com/office/drawing/2014/main" id="{EDBCB811-06B8-7F5E-E120-A2E5426F2290}"/>
                </a:ext>
              </a:extLst>
            </p:cNvPr>
            <p:cNvSpPr/>
            <p:nvPr/>
          </p:nvSpPr>
          <p:spPr>
            <a:xfrm>
              <a:off x="5954562" y="2747302"/>
              <a:ext cx="34999" cy="24339"/>
            </a:xfrm>
            <a:custGeom>
              <a:avLst/>
              <a:gdLst/>
              <a:ahLst/>
              <a:cxnLst/>
              <a:rect l="l" t="t" r="r" b="b"/>
              <a:pathLst>
                <a:path w="371" h="258" extrusionOk="0">
                  <a:moveTo>
                    <a:pt x="156" y="0"/>
                  </a:moveTo>
                  <a:cubicBezTo>
                    <a:pt x="93" y="0"/>
                    <a:pt x="39" y="30"/>
                    <a:pt x="18" y="85"/>
                  </a:cubicBezTo>
                  <a:cubicBezTo>
                    <a:pt x="1" y="144"/>
                    <a:pt x="61" y="218"/>
                    <a:pt x="148" y="246"/>
                  </a:cubicBezTo>
                  <a:cubicBezTo>
                    <a:pt x="176" y="254"/>
                    <a:pt x="202" y="257"/>
                    <a:pt x="226" y="257"/>
                  </a:cubicBezTo>
                  <a:cubicBezTo>
                    <a:pt x="292" y="257"/>
                    <a:pt x="342" y="231"/>
                    <a:pt x="352" y="187"/>
                  </a:cubicBezTo>
                  <a:cubicBezTo>
                    <a:pt x="370" y="116"/>
                    <a:pt x="310" y="42"/>
                    <a:pt x="222" y="11"/>
                  </a:cubicBezTo>
                  <a:cubicBezTo>
                    <a:pt x="200" y="4"/>
                    <a:pt x="177" y="0"/>
                    <a:pt x="15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6" name="Google Shape;7748;p83">
              <a:extLst>
                <a:ext uri="{FF2B5EF4-FFF2-40B4-BE49-F238E27FC236}">
                  <a16:creationId xmlns:a16="http://schemas.microsoft.com/office/drawing/2014/main" id="{5DDB130A-2D72-2FF0-1880-4D2EB73FE393}"/>
                </a:ext>
              </a:extLst>
            </p:cNvPr>
            <p:cNvSpPr/>
            <p:nvPr/>
          </p:nvSpPr>
          <p:spPr>
            <a:xfrm>
              <a:off x="6110880" y="2889280"/>
              <a:ext cx="80376" cy="38961"/>
            </a:xfrm>
            <a:custGeom>
              <a:avLst/>
              <a:gdLst/>
              <a:ahLst/>
              <a:cxnLst/>
              <a:rect l="l" t="t" r="r" b="b"/>
              <a:pathLst>
                <a:path w="852" h="413" extrusionOk="0">
                  <a:moveTo>
                    <a:pt x="806" y="1"/>
                  </a:moveTo>
                  <a:lnTo>
                    <a:pt x="806" y="18"/>
                  </a:lnTo>
                  <a:lnTo>
                    <a:pt x="792" y="32"/>
                  </a:lnTo>
                  <a:cubicBezTo>
                    <a:pt x="778" y="46"/>
                    <a:pt x="764" y="61"/>
                    <a:pt x="764" y="75"/>
                  </a:cubicBezTo>
                  <a:lnTo>
                    <a:pt x="718" y="120"/>
                  </a:lnTo>
                  <a:lnTo>
                    <a:pt x="676" y="163"/>
                  </a:lnTo>
                  <a:cubicBezTo>
                    <a:pt x="648" y="177"/>
                    <a:pt x="630" y="194"/>
                    <a:pt x="616" y="208"/>
                  </a:cubicBezTo>
                  <a:cubicBezTo>
                    <a:pt x="588" y="222"/>
                    <a:pt x="574" y="236"/>
                    <a:pt x="542" y="250"/>
                  </a:cubicBezTo>
                  <a:cubicBezTo>
                    <a:pt x="514" y="265"/>
                    <a:pt x="500" y="282"/>
                    <a:pt x="472" y="296"/>
                  </a:cubicBezTo>
                  <a:cubicBezTo>
                    <a:pt x="440" y="296"/>
                    <a:pt x="412" y="310"/>
                    <a:pt x="398" y="310"/>
                  </a:cubicBezTo>
                  <a:cubicBezTo>
                    <a:pt x="366" y="324"/>
                    <a:pt x="338" y="324"/>
                    <a:pt x="310" y="338"/>
                  </a:cubicBezTo>
                  <a:lnTo>
                    <a:pt x="236" y="338"/>
                  </a:lnTo>
                  <a:cubicBezTo>
                    <a:pt x="231" y="343"/>
                    <a:pt x="225" y="345"/>
                    <a:pt x="218" y="345"/>
                  </a:cubicBezTo>
                  <a:cubicBezTo>
                    <a:pt x="203" y="345"/>
                    <a:pt x="186" y="338"/>
                    <a:pt x="176" y="338"/>
                  </a:cubicBezTo>
                  <a:lnTo>
                    <a:pt x="32" y="338"/>
                  </a:lnTo>
                  <a:cubicBezTo>
                    <a:pt x="26" y="334"/>
                    <a:pt x="22" y="332"/>
                    <a:pt x="19" y="332"/>
                  </a:cubicBezTo>
                  <a:cubicBezTo>
                    <a:pt x="13" y="332"/>
                    <a:pt x="10" y="338"/>
                    <a:pt x="0" y="338"/>
                  </a:cubicBezTo>
                  <a:cubicBezTo>
                    <a:pt x="0" y="352"/>
                    <a:pt x="15" y="370"/>
                    <a:pt x="15" y="370"/>
                  </a:cubicBezTo>
                  <a:cubicBezTo>
                    <a:pt x="15" y="370"/>
                    <a:pt x="32" y="370"/>
                    <a:pt x="60" y="384"/>
                  </a:cubicBezTo>
                  <a:cubicBezTo>
                    <a:pt x="74" y="384"/>
                    <a:pt x="88" y="384"/>
                    <a:pt x="102" y="398"/>
                  </a:cubicBezTo>
                  <a:lnTo>
                    <a:pt x="162" y="398"/>
                  </a:lnTo>
                  <a:cubicBezTo>
                    <a:pt x="190" y="398"/>
                    <a:pt x="222" y="412"/>
                    <a:pt x="236" y="412"/>
                  </a:cubicBezTo>
                  <a:cubicBezTo>
                    <a:pt x="264" y="412"/>
                    <a:pt x="296" y="412"/>
                    <a:pt x="324" y="398"/>
                  </a:cubicBezTo>
                  <a:cubicBezTo>
                    <a:pt x="352" y="398"/>
                    <a:pt x="384" y="398"/>
                    <a:pt x="412" y="384"/>
                  </a:cubicBezTo>
                  <a:cubicBezTo>
                    <a:pt x="440" y="384"/>
                    <a:pt x="472" y="370"/>
                    <a:pt x="500" y="352"/>
                  </a:cubicBezTo>
                  <a:cubicBezTo>
                    <a:pt x="528" y="338"/>
                    <a:pt x="560" y="324"/>
                    <a:pt x="588" y="310"/>
                  </a:cubicBezTo>
                  <a:cubicBezTo>
                    <a:pt x="602" y="296"/>
                    <a:pt x="630" y="282"/>
                    <a:pt x="662" y="265"/>
                  </a:cubicBezTo>
                  <a:cubicBezTo>
                    <a:pt x="676" y="250"/>
                    <a:pt x="704" y="236"/>
                    <a:pt x="718" y="208"/>
                  </a:cubicBezTo>
                  <a:cubicBezTo>
                    <a:pt x="736" y="194"/>
                    <a:pt x="750" y="177"/>
                    <a:pt x="764" y="148"/>
                  </a:cubicBezTo>
                  <a:cubicBezTo>
                    <a:pt x="792" y="120"/>
                    <a:pt x="806" y="89"/>
                    <a:pt x="824" y="61"/>
                  </a:cubicBezTo>
                  <a:cubicBezTo>
                    <a:pt x="838" y="46"/>
                    <a:pt x="838" y="46"/>
                    <a:pt x="838" y="32"/>
                  </a:cubicBezTo>
                  <a:lnTo>
                    <a:pt x="852" y="32"/>
                  </a:lnTo>
                  <a:cubicBezTo>
                    <a:pt x="852" y="18"/>
                    <a:pt x="852" y="1"/>
                    <a:pt x="83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7" name="Google Shape;7749;p83">
              <a:extLst>
                <a:ext uri="{FF2B5EF4-FFF2-40B4-BE49-F238E27FC236}">
                  <a16:creationId xmlns:a16="http://schemas.microsoft.com/office/drawing/2014/main" id="{81029967-BFD6-92AA-E00E-ECC7E7F26292}"/>
                </a:ext>
              </a:extLst>
            </p:cNvPr>
            <p:cNvSpPr/>
            <p:nvPr/>
          </p:nvSpPr>
          <p:spPr>
            <a:xfrm>
              <a:off x="6275499" y="2642021"/>
              <a:ext cx="140846" cy="124431"/>
            </a:xfrm>
            <a:custGeom>
              <a:avLst/>
              <a:gdLst/>
              <a:ahLst/>
              <a:cxnLst/>
              <a:rect l="l" t="t" r="r" b="b"/>
              <a:pathLst>
                <a:path w="1493" h="1319" extrusionOk="0">
                  <a:moveTo>
                    <a:pt x="526" y="0"/>
                  </a:moveTo>
                  <a:cubicBezTo>
                    <a:pt x="497" y="0"/>
                    <a:pt x="468" y="5"/>
                    <a:pt x="440" y="15"/>
                  </a:cubicBezTo>
                  <a:cubicBezTo>
                    <a:pt x="0" y="177"/>
                    <a:pt x="763" y="997"/>
                    <a:pt x="894" y="1099"/>
                  </a:cubicBezTo>
                  <a:cubicBezTo>
                    <a:pt x="967" y="1161"/>
                    <a:pt x="1200" y="1318"/>
                    <a:pt x="1345" y="1318"/>
                  </a:cubicBezTo>
                  <a:cubicBezTo>
                    <a:pt x="1436" y="1318"/>
                    <a:pt x="1492" y="1256"/>
                    <a:pt x="1453" y="1070"/>
                  </a:cubicBezTo>
                  <a:cubicBezTo>
                    <a:pt x="1453" y="1070"/>
                    <a:pt x="961" y="0"/>
                    <a:pt x="526" y="0"/>
                  </a:cubicBezTo>
                  <a:close/>
                </a:path>
              </a:pathLst>
            </a:custGeom>
            <a:solidFill>
              <a:srgbClr val="3333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8" name="Google Shape;7750;p83">
              <a:extLst>
                <a:ext uri="{FF2B5EF4-FFF2-40B4-BE49-F238E27FC236}">
                  <a16:creationId xmlns:a16="http://schemas.microsoft.com/office/drawing/2014/main" id="{AF9F2373-0116-422B-EEE0-A3FEDFB1C7E0}"/>
                </a:ext>
              </a:extLst>
            </p:cNvPr>
            <p:cNvSpPr/>
            <p:nvPr/>
          </p:nvSpPr>
          <p:spPr>
            <a:xfrm>
              <a:off x="5924469" y="2588437"/>
              <a:ext cx="174241" cy="90187"/>
            </a:xfrm>
            <a:custGeom>
              <a:avLst/>
              <a:gdLst/>
              <a:ahLst/>
              <a:cxnLst/>
              <a:rect l="l" t="t" r="r" b="b"/>
              <a:pathLst>
                <a:path w="1847" h="956" extrusionOk="0">
                  <a:moveTo>
                    <a:pt x="1301" y="1"/>
                  </a:moveTo>
                  <a:cubicBezTo>
                    <a:pt x="872" y="1"/>
                    <a:pt x="161" y="671"/>
                    <a:pt x="161" y="671"/>
                  </a:cubicBezTo>
                  <a:cubicBezTo>
                    <a:pt x="0" y="897"/>
                    <a:pt x="139" y="955"/>
                    <a:pt x="315" y="955"/>
                  </a:cubicBezTo>
                  <a:cubicBezTo>
                    <a:pt x="445" y="955"/>
                    <a:pt x="596" y="923"/>
                    <a:pt x="657" y="903"/>
                  </a:cubicBezTo>
                  <a:cubicBezTo>
                    <a:pt x="819" y="861"/>
                    <a:pt x="1846" y="393"/>
                    <a:pt x="1495" y="70"/>
                  </a:cubicBezTo>
                  <a:cubicBezTo>
                    <a:pt x="1442" y="21"/>
                    <a:pt x="1376" y="1"/>
                    <a:pt x="1301" y="1"/>
                  </a:cubicBezTo>
                  <a:close/>
                </a:path>
              </a:pathLst>
            </a:custGeom>
            <a:solidFill>
              <a:srgbClr val="3333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9" name="Google Shape;7751;p83">
              <a:extLst>
                <a:ext uri="{FF2B5EF4-FFF2-40B4-BE49-F238E27FC236}">
                  <a16:creationId xmlns:a16="http://schemas.microsoft.com/office/drawing/2014/main" id="{D4E0B021-E40E-91D1-3E0A-5AD4F91F13EC}"/>
                </a:ext>
              </a:extLst>
            </p:cNvPr>
            <p:cNvSpPr/>
            <p:nvPr/>
          </p:nvSpPr>
          <p:spPr>
            <a:xfrm>
              <a:off x="6085975" y="2715132"/>
              <a:ext cx="89998" cy="166694"/>
            </a:xfrm>
            <a:custGeom>
              <a:avLst/>
              <a:gdLst/>
              <a:ahLst/>
              <a:cxnLst/>
              <a:rect l="l" t="t" r="r" b="b"/>
              <a:pathLst>
                <a:path w="954" h="1767" extrusionOk="0">
                  <a:moveTo>
                    <a:pt x="940" y="0"/>
                  </a:moveTo>
                  <a:cubicBezTo>
                    <a:pt x="940" y="0"/>
                    <a:pt x="926" y="0"/>
                    <a:pt x="926" y="18"/>
                  </a:cubicBezTo>
                  <a:cubicBezTo>
                    <a:pt x="926" y="18"/>
                    <a:pt x="926" y="60"/>
                    <a:pt x="912" y="134"/>
                  </a:cubicBezTo>
                  <a:cubicBezTo>
                    <a:pt x="912" y="208"/>
                    <a:pt x="894" y="310"/>
                    <a:pt x="880" y="440"/>
                  </a:cubicBezTo>
                  <a:cubicBezTo>
                    <a:pt x="866" y="559"/>
                    <a:pt x="852" y="721"/>
                    <a:pt x="806" y="865"/>
                  </a:cubicBezTo>
                  <a:cubicBezTo>
                    <a:pt x="806" y="911"/>
                    <a:pt x="792" y="939"/>
                    <a:pt x="778" y="985"/>
                  </a:cubicBezTo>
                  <a:cubicBezTo>
                    <a:pt x="764" y="1013"/>
                    <a:pt x="750" y="1055"/>
                    <a:pt x="736" y="1087"/>
                  </a:cubicBezTo>
                  <a:cubicBezTo>
                    <a:pt x="718" y="1101"/>
                    <a:pt x="704" y="1115"/>
                    <a:pt x="704" y="1115"/>
                  </a:cubicBezTo>
                  <a:lnTo>
                    <a:pt x="662" y="1115"/>
                  </a:lnTo>
                  <a:cubicBezTo>
                    <a:pt x="616" y="1101"/>
                    <a:pt x="588" y="1087"/>
                    <a:pt x="542" y="1073"/>
                  </a:cubicBezTo>
                  <a:cubicBezTo>
                    <a:pt x="472" y="1027"/>
                    <a:pt x="398" y="985"/>
                    <a:pt x="310" y="953"/>
                  </a:cubicBezTo>
                  <a:cubicBezTo>
                    <a:pt x="291" y="947"/>
                    <a:pt x="271" y="944"/>
                    <a:pt x="249" y="944"/>
                  </a:cubicBezTo>
                  <a:cubicBezTo>
                    <a:pt x="220" y="944"/>
                    <a:pt x="189" y="951"/>
                    <a:pt x="162" y="967"/>
                  </a:cubicBezTo>
                  <a:cubicBezTo>
                    <a:pt x="103" y="985"/>
                    <a:pt x="89" y="1027"/>
                    <a:pt x="60" y="1073"/>
                  </a:cubicBezTo>
                  <a:cubicBezTo>
                    <a:pt x="15" y="1143"/>
                    <a:pt x="1" y="1231"/>
                    <a:pt x="15" y="1305"/>
                  </a:cubicBezTo>
                  <a:cubicBezTo>
                    <a:pt x="32" y="1393"/>
                    <a:pt x="60" y="1467"/>
                    <a:pt x="103" y="1513"/>
                  </a:cubicBezTo>
                  <a:cubicBezTo>
                    <a:pt x="191" y="1615"/>
                    <a:pt x="296" y="1671"/>
                    <a:pt x="352" y="1717"/>
                  </a:cubicBezTo>
                  <a:cubicBezTo>
                    <a:pt x="426" y="1745"/>
                    <a:pt x="472" y="1759"/>
                    <a:pt x="472" y="1759"/>
                  </a:cubicBezTo>
                  <a:cubicBezTo>
                    <a:pt x="472" y="1765"/>
                    <a:pt x="474" y="1767"/>
                    <a:pt x="476" y="1767"/>
                  </a:cubicBezTo>
                  <a:cubicBezTo>
                    <a:pt x="480" y="1767"/>
                    <a:pt x="486" y="1759"/>
                    <a:pt x="486" y="1759"/>
                  </a:cubicBezTo>
                  <a:cubicBezTo>
                    <a:pt x="486" y="1745"/>
                    <a:pt x="486" y="1745"/>
                    <a:pt x="472" y="1731"/>
                  </a:cubicBezTo>
                  <a:cubicBezTo>
                    <a:pt x="472" y="1731"/>
                    <a:pt x="440" y="1717"/>
                    <a:pt x="366" y="1688"/>
                  </a:cubicBezTo>
                  <a:cubicBezTo>
                    <a:pt x="338" y="1657"/>
                    <a:pt x="310" y="1629"/>
                    <a:pt x="264" y="1600"/>
                  </a:cubicBezTo>
                  <a:cubicBezTo>
                    <a:pt x="236" y="1569"/>
                    <a:pt x="191" y="1527"/>
                    <a:pt x="148" y="1481"/>
                  </a:cubicBezTo>
                  <a:cubicBezTo>
                    <a:pt x="120" y="1425"/>
                    <a:pt x="89" y="1365"/>
                    <a:pt x="75" y="1305"/>
                  </a:cubicBezTo>
                  <a:cubicBezTo>
                    <a:pt x="75" y="1249"/>
                    <a:pt x="89" y="1161"/>
                    <a:pt x="120" y="1101"/>
                  </a:cubicBezTo>
                  <a:cubicBezTo>
                    <a:pt x="148" y="1073"/>
                    <a:pt x="162" y="1041"/>
                    <a:pt x="191" y="1027"/>
                  </a:cubicBezTo>
                  <a:cubicBezTo>
                    <a:pt x="206" y="1020"/>
                    <a:pt x="221" y="1017"/>
                    <a:pt x="238" y="1017"/>
                  </a:cubicBezTo>
                  <a:cubicBezTo>
                    <a:pt x="255" y="1017"/>
                    <a:pt x="273" y="1020"/>
                    <a:pt x="296" y="1027"/>
                  </a:cubicBezTo>
                  <a:cubicBezTo>
                    <a:pt x="366" y="1041"/>
                    <a:pt x="426" y="1101"/>
                    <a:pt x="514" y="1129"/>
                  </a:cubicBezTo>
                  <a:cubicBezTo>
                    <a:pt x="560" y="1161"/>
                    <a:pt x="588" y="1175"/>
                    <a:pt x="648" y="1189"/>
                  </a:cubicBezTo>
                  <a:lnTo>
                    <a:pt x="718" y="1189"/>
                  </a:lnTo>
                  <a:cubicBezTo>
                    <a:pt x="764" y="1175"/>
                    <a:pt x="778" y="1143"/>
                    <a:pt x="792" y="1129"/>
                  </a:cubicBezTo>
                  <a:cubicBezTo>
                    <a:pt x="824" y="1087"/>
                    <a:pt x="838" y="1041"/>
                    <a:pt x="852" y="999"/>
                  </a:cubicBezTo>
                  <a:cubicBezTo>
                    <a:pt x="866" y="967"/>
                    <a:pt x="866" y="925"/>
                    <a:pt x="880" y="879"/>
                  </a:cubicBezTo>
                  <a:cubicBezTo>
                    <a:pt x="894" y="809"/>
                    <a:pt x="912" y="721"/>
                    <a:pt x="926" y="647"/>
                  </a:cubicBezTo>
                  <a:cubicBezTo>
                    <a:pt x="926" y="573"/>
                    <a:pt x="940" y="514"/>
                    <a:pt x="940" y="440"/>
                  </a:cubicBezTo>
                  <a:cubicBezTo>
                    <a:pt x="954" y="310"/>
                    <a:pt x="954" y="208"/>
                    <a:pt x="954" y="134"/>
                  </a:cubicBezTo>
                  <a:lnTo>
                    <a:pt x="954" y="18"/>
                  </a:lnTo>
                  <a:cubicBezTo>
                    <a:pt x="954" y="0"/>
                    <a:pt x="954" y="0"/>
                    <a:pt x="940"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60" name="Google Shape;7752;p83">
              <a:extLst>
                <a:ext uri="{FF2B5EF4-FFF2-40B4-BE49-F238E27FC236}">
                  <a16:creationId xmlns:a16="http://schemas.microsoft.com/office/drawing/2014/main" id="{2AD7F9C5-5AC0-EEA0-788F-ACE253F812D2}"/>
                </a:ext>
              </a:extLst>
            </p:cNvPr>
            <p:cNvSpPr/>
            <p:nvPr/>
          </p:nvSpPr>
          <p:spPr>
            <a:xfrm>
              <a:off x="5896545" y="2643436"/>
              <a:ext cx="781492" cy="329049"/>
            </a:xfrm>
            <a:custGeom>
              <a:avLst/>
              <a:gdLst/>
              <a:ahLst/>
              <a:cxnLst/>
              <a:rect l="l" t="t" r="r" b="b"/>
              <a:pathLst>
                <a:path w="8284" h="3488" extrusionOk="0">
                  <a:moveTo>
                    <a:pt x="1055" y="116"/>
                  </a:moveTo>
                  <a:cubicBezTo>
                    <a:pt x="1101" y="116"/>
                    <a:pt x="1143" y="116"/>
                    <a:pt x="1189" y="130"/>
                  </a:cubicBezTo>
                  <a:cubicBezTo>
                    <a:pt x="1231" y="130"/>
                    <a:pt x="1263" y="144"/>
                    <a:pt x="1305" y="144"/>
                  </a:cubicBezTo>
                  <a:cubicBezTo>
                    <a:pt x="1393" y="176"/>
                    <a:pt x="1467" y="218"/>
                    <a:pt x="1541" y="264"/>
                  </a:cubicBezTo>
                  <a:cubicBezTo>
                    <a:pt x="1615" y="320"/>
                    <a:pt x="1671" y="380"/>
                    <a:pt x="1731" y="468"/>
                  </a:cubicBezTo>
                  <a:cubicBezTo>
                    <a:pt x="1791" y="542"/>
                    <a:pt x="1833" y="616"/>
                    <a:pt x="1879" y="718"/>
                  </a:cubicBezTo>
                  <a:cubicBezTo>
                    <a:pt x="1907" y="806"/>
                    <a:pt x="1935" y="908"/>
                    <a:pt x="1966" y="1010"/>
                  </a:cubicBezTo>
                  <a:cubicBezTo>
                    <a:pt x="1981" y="1112"/>
                    <a:pt x="1995" y="1231"/>
                    <a:pt x="1995" y="1333"/>
                  </a:cubicBezTo>
                  <a:cubicBezTo>
                    <a:pt x="1995" y="1464"/>
                    <a:pt x="1981" y="1583"/>
                    <a:pt x="1952" y="1699"/>
                  </a:cubicBezTo>
                  <a:cubicBezTo>
                    <a:pt x="1935" y="1815"/>
                    <a:pt x="1893" y="1921"/>
                    <a:pt x="1847" y="2023"/>
                  </a:cubicBezTo>
                  <a:cubicBezTo>
                    <a:pt x="1805" y="2125"/>
                    <a:pt x="1759" y="2213"/>
                    <a:pt x="1703" y="2301"/>
                  </a:cubicBezTo>
                  <a:cubicBezTo>
                    <a:pt x="1643" y="2389"/>
                    <a:pt x="1569" y="2448"/>
                    <a:pt x="1513" y="2519"/>
                  </a:cubicBezTo>
                  <a:cubicBezTo>
                    <a:pt x="1439" y="2579"/>
                    <a:pt x="1365" y="2624"/>
                    <a:pt x="1277" y="2667"/>
                  </a:cubicBezTo>
                  <a:cubicBezTo>
                    <a:pt x="1203" y="2695"/>
                    <a:pt x="1115" y="2712"/>
                    <a:pt x="1027" y="2726"/>
                  </a:cubicBezTo>
                  <a:cubicBezTo>
                    <a:pt x="953" y="2726"/>
                    <a:pt x="865" y="2726"/>
                    <a:pt x="778" y="2695"/>
                  </a:cubicBezTo>
                  <a:cubicBezTo>
                    <a:pt x="704" y="2667"/>
                    <a:pt x="633" y="2638"/>
                    <a:pt x="559" y="2579"/>
                  </a:cubicBezTo>
                  <a:cubicBezTo>
                    <a:pt x="545" y="2579"/>
                    <a:pt x="545" y="2565"/>
                    <a:pt x="528" y="2565"/>
                  </a:cubicBezTo>
                  <a:lnTo>
                    <a:pt x="514" y="2550"/>
                  </a:lnTo>
                  <a:cubicBezTo>
                    <a:pt x="457" y="2505"/>
                    <a:pt x="412" y="2448"/>
                    <a:pt x="369" y="2389"/>
                  </a:cubicBezTo>
                  <a:cubicBezTo>
                    <a:pt x="338" y="2343"/>
                    <a:pt x="310" y="2301"/>
                    <a:pt x="282" y="2255"/>
                  </a:cubicBezTo>
                  <a:lnTo>
                    <a:pt x="282" y="2241"/>
                  </a:lnTo>
                  <a:lnTo>
                    <a:pt x="264" y="2241"/>
                  </a:lnTo>
                  <a:cubicBezTo>
                    <a:pt x="250" y="2213"/>
                    <a:pt x="236" y="2167"/>
                    <a:pt x="222" y="2139"/>
                  </a:cubicBezTo>
                  <a:cubicBezTo>
                    <a:pt x="176" y="2051"/>
                    <a:pt x="148" y="1949"/>
                    <a:pt x="134" y="1833"/>
                  </a:cubicBezTo>
                  <a:lnTo>
                    <a:pt x="134" y="1815"/>
                  </a:lnTo>
                  <a:lnTo>
                    <a:pt x="120" y="1801"/>
                  </a:lnTo>
                  <a:lnTo>
                    <a:pt x="120" y="1787"/>
                  </a:lnTo>
                  <a:cubicBezTo>
                    <a:pt x="106" y="1699"/>
                    <a:pt x="106" y="1611"/>
                    <a:pt x="106" y="1523"/>
                  </a:cubicBezTo>
                  <a:lnTo>
                    <a:pt x="106" y="1495"/>
                  </a:lnTo>
                  <a:lnTo>
                    <a:pt x="106" y="1464"/>
                  </a:lnTo>
                  <a:lnTo>
                    <a:pt x="106" y="1449"/>
                  </a:lnTo>
                  <a:cubicBezTo>
                    <a:pt x="106" y="1347"/>
                    <a:pt x="120" y="1245"/>
                    <a:pt x="134" y="1143"/>
                  </a:cubicBezTo>
                  <a:cubicBezTo>
                    <a:pt x="162" y="1041"/>
                    <a:pt x="194" y="936"/>
                    <a:pt x="236" y="834"/>
                  </a:cubicBezTo>
                  <a:cubicBezTo>
                    <a:pt x="282" y="732"/>
                    <a:pt x="338" y="630"/>
                    <a:pt x="398" y="556"/>
                  </a:cubicBezTo>
                  <a:cubicBezTo>
                    <a:pt x="457" y="468"/>
                    <a:pt x="514" y="394"/>
                    <a:pt x="588" y="338"/>
                  </a:cubicBezTo>
                  <a:cubicBezTo>
                    <a:pt x="661" y="278"/>
                    <a:pt x="735" y="232"/>
                    <a:pt x="809" y="190"/>
                  </a:cubicBezTo>
                  <a:cubicBezTo>
                    <a:pt x="897" y="144"/>
                    <a:pt x="985" y="130"/>
                    <a:pt x="1055" y="116"/>
                  </a:cubicBezTo>
                  <a:close/>
                  <a:moveTo>
                    <a:pt x="4429" y="602"/>
                  </a:moveTo>
                  <a:cubicBezTo>
                    <a:pt x="4485" y="602"/>
                    <a:pt x="4545" y="602"/>
                    <a:pt x="4605" y="616"/>
                  </a:cubicBezTo>
                  <a:cubicBezTo>
                    <a:pt x="4721" y="630"/>
                    <a:pt x="4837" y="658"/>
                    <a:pt x="4956" y="704"/>
                  </a:cubicBezTo>
                  <a:cubicBezTo>
                    <a:pt x="5072" y="760"/>
                    <a:pt x="5174" y="820"/>
                    <a:pt x="5262" y="894"/>
                  </a:cubicBezTo>
                  <a:cubicBezTo>
                    <a:pt x="5364" y="968"/>
                    <a:pt x="5438" y="1041"/>
                    <a:pt x="5512" y="1143"/>
                  </a:cubicBezTo>
                  <a:cubicBezTo>
                    <a:pt x="5586" y="1231"/>
                    <a:pt x="5646" y="1333"/>
                    <a:pt x="5688" y="1435"/>
                  </a:cubicBezTo>
                  <a:cubicBezTo>
                    <a:pt x="5734" y="1551"/>
                    <a:pt x="5776" y="1671"/>
                    <a:pt x="5790" y="1787"/>
                  </a:cubicBezTo>
                  <a:cubicBezTo>
                    <a:pt x="5804" y="1903"/>
                    <a:pt x="5804" y="2037"/>
                    <a:pt x="5790" y="2167"/>
                  </a:cubicBezTo>
                  <a:cubicBezTo>
                    <a:pt x="5776" y="2287"/>
                    <a:pt x="5734" y="2403"/>
                    <a:pt x="5688" y="2519"/>
                  </a:cubicBezTo>
                  <a:cubicBezTo>
                    <a:pt x="5646" y="2624"/>
                    <a:pt x="5586" y="2726"/>
                    <a:pt x="5512" y="2828"/>
                  </a:cubicBezTo>
                  <a:cubicBezTo>
                    <a:pt x="5438" y="2916"/>
                    <a:pt x="5350" y="3004"/>
                    <a:pt x="5262" y="3078"/>
                  </a:cubicBezTo>
                  <a:cubicBezTo>
                    <a:pt x="5160" y="3134"/>
                    <a:pt x="5058" y="3194"/>
                    <a:pt x="4956" y="3254"/>
                  </a:cubicBezTo>
                  <a:cubicBezTo>
                    <a:pt x="4837" y="3296"/>
                    <a:pt x="4721" y="3328"/>
                    <a:pt x="4605" y="3342"/>
                  </a:cubicBezTo>
                  <a:cubicBezTo>
                    <a:pt x="4545" y="3349"/>
                    <a:pt x="4486" y="3352"/>
                    <a:pt x="4426" y="3352"/>
                  </a:cubicBezTo>
                  <a:cubicBezTo>
                    <a:pt x="4365" y="3352"/>
                    <a:pt x="4304" y="3349"/>
                    <a:pt x="4239" y="3342"/>
                  </a:cubicBezTo>
                  <a:cubicBezTo>
                    <a:pt x="4119" y="3328"/>
                    <a:pt x="4003" y="3296"/>
                    <a:pt x="3887" y="3254"/>
                  </a:cubicBezTo>
                  <a:cubicBezTo>
                    <a:pt x="3869" y="3240"/>
                    <a:pt x="3855" y="3240"/>
                    <a:pt x="3841" y="3222"/>
                  </a:cubicBezTo>
                  <a:lnTo>
                    <a:pt x="3827" y="3222"/>
                  </a:lnTo>
                  <a:cubicBezTo>
                    <a:pt x="3739" y="3180"/>
                    <a:pt x="3665" y="3120"/>
                    <a:pt x="3577" y="3078"/>
                  </a:cubicBezTo>
                  <a:cubicBezTo>
                    <a:pt x="3535" y="3032"/>
                    <a:pt x="3490" y="2990"/>
                    <a:pt x="3430" y="2944"/>
                  </a:cubicBezTo>
                  <a:lnTo>
                    <a:pt x="3430" y="2930"/>
                  </a:lnTo>
                  <a:lnTo>
                    <a:pt x="3416" y="2930"/>
                  </a:lnTo>
                  <a:cubicBezTo>
                    <a:pt x="3388" y="2888"/>
                    <a:pt x="3359" y="2856"/>
                    <a:pt x="3328" y="2828"/>
                  </a:cubicBezTo>
                  <a:cubicBezTo>
                    <a:pt x="3254" y="2726"/>
                    <a:pt x="3198" y="2624"/>
                    <a:pt x="3152" y="2519"/>
                  </a:cubicBezTo>
                  <a:lnTo>
                    <a:pt x="3152" y="2505"/>
                  </a:lnTo>
                  <a:lnTo>
                    <a:pt x="3152" y="2491"/>
                  </a:lnTo>
                  <a:lnTo>
                    <a:pt x="3138" y="2491"/>
                  </a:lnTo>
                  <a:lnTo>
                    <a:pt x="3138" y="2477"/>
                  </a:lnTo>
                  <a:lnTo>
                    <a:pt x="3138" y="2462"/>
                  </a:lnTo>
                  <a:cubicBezTo>
                    <a:pt x="3096" y="2375"/>
                    <a:pt x="3078" y="2287"/>
                    <a:pt x="3064" y="2199"/>
                  </a:cubicBezTo>
                  <a:cubicBezTo>
                    <a:pt x="3064" y="2185"/>
                    <a:pt x="3064" y="2167"/>
                    <a:pt x="3050" y="2153"/>
                  </a:cubicBezTo>
                  <a:lnTo>
                    <a:pt x="3050" y="2125"/>
                  </a:lnTo>
                  <a:lnTo>
                    <a:pt x="3050" y="2111"/>
                  </a:lnTo>
                  <a:cubicBezTo>
                    <a:pt x="3036" y="2009"/>
                    <a:pt x="3050" y="1889"/>
                    <a:pt x="3064" y="1787"/>
                  </a:cubicBezTo>
                  <a:cubicBezTo>
                    <a:pt x="3078" y="1671"/>
                    <a:pt x="3110" y="1551"/>
                    <a:pt x="3152" y="1449"/>
                  </a:cubicBezTo>
                  <a:cubicBezTo>
                    <a:pt x="3198" y="1333"/>
                    <a:pt x="3254" y="1231"/>
                    <a:pt x="3328" y="1143"/>
                  </a:cubicBezTo>
                  <a:cubicBezTo>
                    <a:pt x="3402" y="1041"/>
                    <a:pt x="3490" y="968"/>
                    <a:pt x="3577" y="894"/>
                  </a:cubicBezTo>
                  <a:cubicBezTo>
                    <a:pt x="3679" y="820"/>
                    <a:pt x="3767" y="760"/>
                    <a:pt x="3887" y="704"/>
                  </a:cubicBezTo>
                  <a:cubicBezTo>
                    <a:pt x="4003" y="658"/>
                    <a:pt x="4119" y="630"/>
                    <a:pt x="4239" y="616"/>
                  </a:cubicBezTo>
                  <a:cubicBezTo>
                    <a:pt x="4295" y="602"/>
                    <a:pt x="4369" y="602"/>
                    <a:pt x="4429" y="602"/>
                  </a:cubicBezTo>
                  <a:close/>
                  <a:moveTo>
                    <a:pt x="1027" y="0"/>
                  </a:moveTo>
                  <a:cubicBezTo>
                    <a:pt x="897" y="14"/>
                    <a:pt x="763" y="74"/>
                    <a:pt x="633" y="162"/>
                  </a:cubicBezTo>
                  <a:cubicBezTo>
                    <a:pt x="588" y="190"/>
                    <a:pt x="545" y="232"/>
                    <a:pt x="486" y="278"/>
                  </a:cubicBezTo>
                  <a:cubicBezTo>
                    <a:pt x="486" y="292"/>
                    <a:pt x="471" y="292"/>
                    <a:pt x="471" y="306"/>
                  </a:cubicBezTo>
                  <a:cubicBezTo>
                    <a:pt x="398" y="380"/>
                    <a:pt x="324" y="468"/>
                    <a:pt x="282" y="556"/>
                  </a:cubicBezTo>
                  <a:cubicBezTo>
                    <a:pt x="176" y="704"/>
                    <a:pt x="120" y="880"/>
                    <a:pt x="74" y="1055"/>
                  </a:cubicBezTo>
                  <a:cubicBezTo>
                    <a:pt x="60" y="1112"/>
                    <a:pt x="46" y="1186"/>
                    <a:pt x="32" y="1245"/>
                  </a:cubicBezTo>
                  <a:lnTo>
                    <a:pt x="32" y="1305"/>
                  </a:lnTo>
                  <a:cubicBezTo>
                    <a:pt x="18" y="1407"/>
                    <a:pt x="0" y="1523"/>
                    <a:pt x="18" y="1625"/>
                  </a:cubicBezTo>
                  <a:lnTo>
                    <a:pt x="18" y="1657"/>
                  </a:lnTo>
                  <a:cubicBezTo>
                    <a:pt x="32" y="1787"/>
                    <a:pt x="46" y="1935"/>
                    <a:pt x="88" y="2065"/>
                  </a:cubicBezTo>
                  <a:cubicBezTo>
                    <a:pt x="106" y="2097"/>
                    <a:pt x="120" y="2125"/>
                    <a:pt x="120" y="2153"/>
                  </a:cubicBezTo>
                  <a:cubicBezTo>
                    <a:pt x="162" y="2255"/>
                    <a:pt x="208" y="2360"/>
                    <a:pt x="264" y="2431"/>
                  </a:cubicBezTo>
                  <a:lnTo>
                    <a:pt x="282" y="2448"/>
                  </a:lnTo>
                  <a:cubicBezTo>
                    <a:pt x="282" y="2462"/>
                    <a:pt x="296" y="2462"/>
                    <a:pt x="296" y="2477"/>
                  </a:cubicBezTo>
                  <a:lnTo>
                    <a:pt x="310" y="2491"/>
                  </a:lnTo>
                  <a:lnTo>
                    <a:pt x="324" y="2505"/>
                  </a:lnTo>
                  <a:cubicBezTo>
                    <a:pt x="338" y="2536"/>
                    <a:pt x="369" y="2565"/>
                    <a:pt x="384" y="2593"/>
                  </a:cubicBezTo>
                  <a:cubicBezTo>
                    <a:pt x="500" y="2695"/>
                    <a:pt x="616" y="2783"/>
                    <a:pt x="749" y="2814"/>
                  </a:cubicBezTo>
                  <a:cubicBezTo>
                    <a:pt x="831" y="2837"/>
                    <a:pt x="907" y="2848"/>
                    <a:pt x="983" y="2848"/>
                  </a:cubicBezTo>
                  <a:cubicBezTo>
                    <a:pt x="1046" y="2848"/>
                    <a:pt x="1109" y="2841"/>
                    <a:pt x="1175" y="2828"/>
                  </a:cubicBezTo>
                  <a:cubicBezTo>
                    <a:pt x="1305" y="2783"/>
                    <a:pt x="1439" y="2712"/>
                    <a:pt x="1555" y="2607"/>
                  </a:cubicBezTo>
                  <a:cubicBezTo>
                    <a:pt x="1671" y="2519"/>
                    <a:pt x="1776" y="2389"/>
                    <a:pt x="1864" y="2227"/>
                  </a:cubicBezTo>
                  <a:cubicBezTo>
                    <a:pt x="1907" y="2153"/>
                    <a:pt x="1935" y="2065"/>
                    <a:pt x="1966" y="1977"/>
                  </a:cubicBezTo>
                  <a:cubicBezTo>
                    <a:pt x="2009" y="1889"/>
                    <a:pt x="2023" y="1801"/>
                    <a:pt x="2054" y="1699"/>
                  </a:cubicBezTo>
                  <a:cubicBezTo>
                    <a:pt x="2054" y="1671"/>
                    <a:pt x="2054" y="1639"/>
                    <a:pt x="2068" y="1597"/>
                  </a:cubicBezTo>
                  <a:lnTo>
                    <a:pt x="2111" y="1597"/>
                  </a:lnTo>
                  <a:cubicBezTo>
                    <a:pt x="2174" y="1577"/>
                    <a:pt x="2238" y="1562"/>
                    <a:pt x="2308" y="1562"/>
                  </a:cubicBezTo>
                  <a:cubicBezTo>
                    <a:pt x="2335" y="1562"/>
                    <a:pt x="2363" y="1564"/>
                    <a:pt x="2392" y="1569"/>
                  </a:cubicBezTo>
                  <a:cubicBezTo>
                    <a:pt x="2494" y="1569"/>
                    <a:pt x="2596" y="1583"/>
                    <a:pt x="2698" y="1611"/>
                  </a:cubicBezTo>
                  <a:cubicBezTo>
                    <a:pt x="2786" y="1639"/>
                    <a:pt x="2860" y="1671"/>
                    <a:pt x="2934" y="1713"/>
                  </a:cubicBezTo>
                  <a:cubicBezTo>
                    <a:pt x="2934" y="1773"/>
                    <a:pt x="2920" y="1847"/>
                    <a:pt x="2920" y="1903"/>
                  </a:cubicBezTo>
                  <a:lnTo>
                    <a:pt x="2920" y="1963"/>
                  </a:lnTo>
                  <a:cubicBezTo>
                    <a:pt x="2920" y="2079"/>
                    <a:pt x="2920" y="2199"/>
                    <a:pt x="2948" y="2301"/>
                  </a:cubicBezTo>
                  <a:cubicBezTo>
                    <a:pt x="2948" y="2315"/>
                    <a:pt x="2948" y="2315"/>
                    <a:pt x="2962" y="2329"/>
                  </a:cubicBezTo>
                  <a:cubicBezTo>
                    <a:pt x="2990" y="2477"/>
                    <a:pt x="3050" y="2624"/>
                    <a:pt x="3138" y="2769"/>
                  </a:cubicBezTo>
                  <a:cubicBezTo>
                    <a:pt x="3152" y="2800"/>
                    <a:pt x="3166" y="2828"/>
                    <a:pt x="3198" y="2842"/>
                  </a:cubicBezTo>
                  <a:cubicBezTo>
                    <a:pt x="3271" y="2958"/>
                    <a:pt x="3359" y="3046"/>
                    <a:pt x="3447" y="3134"/>
                  </a:cubicBezTo>
                  <a:lnTo>
                    <a:pt x="3461" y="3134"/>
                  </a:lnTo>
                  <a:cubicBezTo>
                    <a:pt x="3475" y="3152"/>
                    <a:pt x="3475" y="3152"/>
                    <a:pt x="3490" y="3166"/>
                  </a:cubicBezTo>
                  <a:cubicBezTo>
                    <a:pt x="3504" y="3166"/>
                    <a:pt x="3504" y="3180"/>
                    <a:pt x="3504" y="3180"/>
                  </a:cubicBezTo>
                  <a:cubicBezTo>
                    <a:pt x="3518" y="3180"/>
                    <a:pt x="3535" y="3194"/>
                    <a:pt x="3535" y="3194"/>
                  </a:cubicBezTo>
                  <a:cubicBezTo>
                    <a:pt x="3577" y="3222"/>
                    <a:pt x="3606" y="3254"/>
                    <a:pt x="3651" y="3268"/>
                  </a:cubicBezTo>
                  <a:cubicBezTo>
                    <a:pt x="3813" y="3370"/>
                    <a:pt x="4017" y="3444"/>
                    <a:pt x="4207" y="3472"/>
                  </a:cubicBezTo>
                  <a:cubicBezTo>
                    <a:pt x="4276" y="3483"/>
                    <a:pt x="4347" y="3488"/>
                    <a:pt x="4417" y="3488"/>
                  </a:cubicBezTo>
                  <a:cubicBezTo>
                    <a:pt x="4557" y="3488"/>
                    <a:pt x="4696" y="3467"/>
                    <a:pt x="4823" y="3430"/>
                  </a:cubicBezTo>
                  <a:cubicBezTo>
                    <a:pt x="5013" y="3384"/>
                    <a:pt x="5188" y="3296"/>
                    <a:pt x="5350" y="3166"/>
                  </a:cubicBezTo>
                  <a:cubicBezTo>
                    <a:pt x="5498" y="3046"/>
                    <a:pt x="5628" y="2902"/>
                    <a:pt x="5734" y="2740"/>
                  </a:cubicBezTo>
                  <a:cubicBezTo>
                    <a:pt x="5776" y="2652"/>
                    <a:pt x="5822" y="2550"/>
                    <a:pt x="5850" y="2462"/>
                  </a:cubicBezTo>
                  <a:cubicBezTo>
                    <a:pt x="5892" y="2360"/>
                    <a:pt x="5910" y="2255"/>
                    <a:pt x="5924" y="2153"/>
                  </a:cubicBezTo>
                  <a:cubicBezTo>
                    <a:pt x="5938" y="2097"/>
                    <a:pt x="5938" y="2023"/>
                    <a:pt x="5938" y="1963"/>
                  </a:cubicBezTo>
                  <a:cubicBezTo>
                    <a:pt x="6128" y="1977"/>
                    <a:pt x="6332" y="1991"/>
                    <a:pt x="6539" y="2023"/>
                  </a:cubicBezTo>
                  <a:cubicBezTo>
                    <a:pt x="6803" y="2051"/>
                    <a:pt x="7067" y="2097"/>
                    <a:pt x="7317" y="2167"/>
                  </a:cubicBezTo>
                  <a:cubicBezTo>
                    <a:pt x="7331" y="2167"/>
                    <a:pt x="7345" y="2185"/>
                    <a:pt x="7373" y="2185"/>
                  </a:cubicBezTo>
                  <a:cubicBezTo>
                    <a:pt x="7521" y="2241"/>
                    <a:pt x="7682" y="2301"/>
                    <a:pt x="7813" y="2389"/>
                  </a:cubicBezTo>
                  <a:cubicBezTo>
                    <a:pt x="7886" y="2431"/>
                    <a:pt x="7960" y="2491"/>
                    <a:pt x="8020" y="2565"/>
                  </a:cubicBezTo>
                  <a:cubicBezTo>
                    <a:pt x="8062" y="2607"/>
                    <a:pt x="8090" y="2667"/>
                    <a:pt x="8122" y="2726"/>
                  </a:cubicBezTo>
                  <a:cubicBezTo>
                    <a:pt x="8136" y="2740"/>
                    <a:pt x="8136" y="2769"/>
                    <a:pt x="8150" y="2800"/>
                  </a:cubicBezTo>
                  <a:cubicBezTo>
                    <a:pt x="8161" y="2821"/>
                    <a:pt x="8180" y="2834"/>
                    <a:pt x="8207" y="2834"/>
                  </a:cubicBezTo>
                  <a:cubicBezTo>
                    <a:pt x="8216" y="2834"/>
                    <a:pt x="8227" y="2832"/>
                    <a:pt x="8238" y="2828"/>
                  </a:cubicBezTo>
                  <a:cubicBezTo>
                    <a:pt x="8266" y="2828"/>
                    <a:pt x="8284" y="2783"/>
                    <a:pt x="8284" y="2754"/>
                  </a:cubicBezTo>
                  <a:cubicBezTo>
                    <a:pt x="8252" y="2695"/>
                    <a:pt x="8238" y="2638"/>
                    <a:pt x="8210" y="2593"/>
                  </a:cubicBezTo>
                  <a:cubicBezTo>
                    <a:pt x="8178" y="2550"/>
                    <a:pt x="8136" y="2505"/>
                    <a:pt x="8090" y="2462"/>
                  </a:cubicBezTo>
                  <a:cubicBezTo>
                    <a:pt x="8020" y="2375"/>
                    <a:pt x="7932" y="2301"/>
                    <a:pt x="7827" y="2241"/>
                  </a:cubicBezTo>
                  <a:cubicBezTo>
                    <a:pt x="7725" y="2185"/>
                    <a:pt x="7609" y="2125"/>
                    <a:pt x="7492" y="2097"/>
                  </a:cubicBezTo>
                  <a:cubicBezTo>
                    <a:pt x="7359" y="2051"/>
                    <a:pt x="7243" y="2009"/>
                    <a:pt x="7109" y="1977"/>
                  </a:cubicBezTo>
                  <a:cubicBezTo>
                    <a:pt x="6891" y="1935"/>
                    <a:pt x="6669" y="1903"/>
                    <a:pt x="6451" y="1875"/>
                  </a:cubicBezTo>
                  <a:cubicBezTo>
                    <a:pt x="6275" y="1861"/>
                    <a:pt x="6100" y="1847"/>
                    <a:pt x="5924" y="1833"/>
                  </a:cubicBezTo>
                  <a:cubicBezTo>
                    <a:pt x="5910" y="1727"/>
                    <a:pt x="5892" y="1625"/>
                    <a:pt x="5864" y="1537"/>
                  </a:cubicBezTo>
                  <a:cubicBezTo>
                    <a:pt x="5804" y="1347"/>
                    <a:pt x="5702" y="1172"/>
                    <a:pt x="5586" y="1010"/>
                  </a:cubicBezTo>
                  <a:cubicBezTo>
                    <a:pt x="5452" y="848"/>
                    <a:pt x="5276" y="718"/>
                    <a:pt x="5101" y="630"/>
                  </a:cubicBezTo>
                  <a:cubicBezTo>
                    <a:pt x="4999" y="584"/>
                    <a:pt x="4897" y="542"/>
                    <a:pt x="4795" y="514"/>
                  </a:cubicBezTo>
                  <a:cubicBezTo>
                    <a:pt x="4707" y="496"/>
                    <a:pt x="4633" y="482"/>
                    <a:pt x="4559" y="468"/>
                  </a:cubicBezTo>
                  <a:lnTo>
                    <a:pt x="4429" y="468"/>
                  </a:lnTo>
                  <a:cubicBezTo>
                    <a:pt x="4341" y="468"/>
                    <a:pt x="4253" y="468"/>
                    <a:pt x="4165" y="496"/>
                  </a:cubicBezTo>
                  <a:cubicBezTo>
                    <a:pt x="3975" y="528"/>
                    <a:pt x="3781" y="602"/>
                    <a:pt x="3623" y="704"/>
                  </a:cubicBezTo>
                  <a:cubicBezTo>
                    <a:pt x="3563" y="732"/>
                    <a:pt x="3490" y="792"/>
                    <a:pt x="3430" y="834"/>
                  </a:cubicBezTo>
                  <a:cubicBezTo>
                    <a:pt x="3416" y="848"/>
                    <a:pt x="3416" y="866"/>
                    <a:pt x="3402" y="866"/>
                  </a:cubicBezTo>
                  <a:cubicBezTo>
                    <a:pt x="3314" y="953"/>
                    <a:pt x="3226" y="1055"/>
                    <a:pt x="3152" y="1157"/>
                  </a:cubicBezTo>
                  <a:cubicBezTo>
                    <a:pt x="3078" y="1288"/>
                    <a:pt x="3008" y="1421"/>
                    <a:pt x="2962" y="1583"/>
                  </a:cubicBezTo>
                  <a:cubicBezTo>
                    <a:pt x="2832" y="1509"/>
                    <a:pt x="2684" y="1464"/>
                    <a:pt x="2522" y="1435"/>
                  </a:cubicBezTo>
                  <a:lnTo>
                    <a:pt x="2360" y="1435"/>
                  </a:lnTo>
                  <a:cubicBezTo>
                    <a:pt x="2258" y="1435"/>
                    <a:pt x="2170" y="1435"/>
                    <a:pt x="2083" y="1464"/>
                  </a:cubicBezTo>
                  <a:cubicBezTo>
                    <a:pt x="2083" y="1347"/>
                    <a:pt x="2083" y="1231"/>
                    <a:pt x="2068" y="1112"/>
                  </a:cubicBezTo>
                  <a:cubicBezTo>
                    <a:pt x="2054" y="922"/>
                    <a:pt x="1995" y="746"/>
                    <a:pt x="1935" y="602"/>
                  </a:cubicBezTo>
                  <a:cubicBezTo>
                    <a:pt x="1864" y="440"/>
                    <a:pt x="1759" y="306"/>
                    <a:pt x="1643" y="204"/>
                  </a:cubicBezTo>
                  <a:cubicBezTo>
                    <a:pt x="1583" y="144"/>
                    <a:pt x="1513" y="102"/>
                    <a:pt x="1453" y="74"/>
                  </a:cubicBezTo>
                  <a:lnTo>
                    <a:pt x="1439" y="74"/>
                  </a:lnTo>
                  <a:cubicBezTo>
                    <a:pt x="1393" y="42"/>
                    <a:pt x="1351" y="28"/>
                    <a:pt x="1291" y="14"/>
                  </a:cubicBezTo>
                  <a:lnTo>
                    <a:pt x="1263" y="14"/>
                  </a:lnTo>
                  <a:cubicBezTo>
                    <a:pt x="1249" y="14"/>
                    <a:pt x="1217" y="0"/>
                    <a:pt x="1203" y="0"/>
                  </a:cubicBezTo>
                  <a:close/>
                </a:path>
              </a:pathLst>
            </a:custGeom>
            <a:solidFill>
              <a:srgbClr val="0A4F7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142263539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557"/>
                                        </p:tgtEl>
                                        <p:attrNameLst>
                                          <p:attrName>style.visibility</p:attrName>
                                        </p:attrNameLst>
                                      </p:cBhvr>
                                      <p:to>
                                        <p:strVal val="visible"/>
                                      </p:to>
                                    </p:set>
                                    <p:animEffect transition="in" filter="fade">
                                      <p:cBhvr>
                                        <p:cTn id="7" dur="1000"/>
                                        <p:tgtEl>
                                          <p:spTgt spid="1557"/>
                                        </p:tgtEl>
                                      </p:cBhvr>
                                    </p:animEffect>
                                    <p:anim calcmode="lin" valueType="num">
                                      <p:cBhvr>
                                        <p:cTn id="8" dur="1000" fill="hold"/>
                                        <p:tgtEl>
                                          <p:spTgt spid="1557"/>
                                        </p:tgtEl>
                                        <p:attrNameLst>
                                          <p:attrName>ppt_x</p:attrName>
                                        </p:attrNameLst>
                                      </p:cBhvr>
                                      <p:tavLst>
                                        <p:tav tm="0">
                                          <p:val>
                                            <p:strVal val="#ppt_x"/>
                                          </p:val>
                                        </p:tav>
                                        <p:tav tm="100000">
                                          <p:val>
                                            <p:strVal val="#ppt_x"/>
                                          </p:val>
                                        </p:tav>
                                      </p:tavLst>
                                    </p:anim>
                                    <p:anim calcmode="lin" valueType="num">
                                      <p:cBhvr>
                                        <p:cTn id="9" dur="1000" fill="hold"/>
                                        <p:tgtEl>
                                          <p:spTgt spid="1557"/>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1375"/>
                                        </p:tgtEl>
                                        <p:attrNameLst>
                                          <p:attrName>style.visibility</p:attrName>
                                        </p:attrNameLst>
                                      </p:cBhvr>
                                      <p:to>
                                        <p:strVal val="visible"/>
                                      </p:to>
                                    </p:set>
                                    <p:animEffect transition="in" filter="fade">
                                      <p:cBhvr>
                                        <p:cTn id="12" dur="1000"/>
                                        <p:tgtEl>
                                          <p:spTgt spid="1375"/>
                                        </p:tgtEl>
                                      </p:cBhvr>
                                    </p:animEffect>
                                    <p:anim calcmode="lin" valueType="num">
                                      <p:cBhvr>
                                        <p:cTn id="13" dur="1000" fill="hold"/>
                                        <p:tgtEl>
                                          <p:spTgt spid="1375"/>
                                        </p:tgtEl>
                                        <p:attrNameLst>
                                          <p:attrName>ppt_x</p:attrName>
                                        </p:attrNameLst>
                                      </p:cBhvr>
                                      <p:tavLst>
                                        <p:tav tm="0">
                                          <p:val>
                                            <p:strVal val="#ppt_x"/>
                                          </p:val>
                                        </p:tav>
                                        <p:tav tm="100000">
                                          <p:val>
                                            <p:strVal val="#ppt_x"/>
                                          </p:val>
                                        </p:tav>
                                      </p:tavLst>
                                    </p:anim>
                                    <p:anim calcmode="lin" valueType="num">
                                      <p:cBhvr>
                                        <p:cTn id="14" dur="1000" fill="hold"/>
                                        <p:tgtEl>
                                          <p:spTgt spid="1375"/>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1376"/>
                                        </p:tgtEl>
                                        <p:attrNameLst>
                                          <p:attrName>style.visibility</p:attrName>
                                        </p:attrNameLst>
                                      </p:cBhvr>
                                      <p:to>
                                        <p:strVal val="visible"/>
                                      </p:to>
                                    </p:set>
                                    <p:animEffect transition="in" filter="barn(inVertical)">
                                      <p:cBhvr>
                                        <p:cTn id="19" dur="500"/>
                                        <p:tgtEl>
                                          <p:spTgt spid="1376"/>
                                        </p:tgtEl>
                                      </p:cBhvr>
                                    </p:animEffect>
                                  </p:childTnLst>
                                </p:cTn>
                              </p:par>
                            </p:childTnLst>
                          </p:cTn>
                        </p:par>
                      </p:childTnLst>
                    </p:cTn>
                  </p:par>
                  <p:par>
                    <p:cTn id="20" fill="hold">
                      <p:stCondLst>
                        <p:cond delay="indefinite"/>
                      </p:stCondLst>
                      <p:childTnLst>
                        <p:par>
                          <p:cTn id="21" fill="hold">
                            <p:stCondLst>
                              <p:cond delay="0"/>
                            </p:stCondLst>
                            <p:childTnLst>
                              <p:par>
                                <p:cTn id="22" presetID="14" presetClass="entr" presetSubtype="10" fill="hold" grpId="0" nodeType="clickEffect">
                                  <p:stCondLst>
                                    <p:cond delay="0"/>
                                  </p:stCondLst>
                                  <p:childTnLst>
                                    <p:set>
                                      <p:cBhvr>
                                        <p:cTn id="23" dur="1" fill="hold">
                                          <p:stCondLst>
                                            <p:cond delay="0"/>
                                          </p:stCondLst>
                                        </p:cTn>
                                        <p:tgtEl>
                                          <p:spTgt spid="1373"/>
                                        </p:tgtEl>
                                        <p:attrNameLst>
                                          <p:attrName>style.visibility</p:attrName>
                                        </p:attrNameLst>
                                      </p:cBhvr>
                                      <p:to>
                                        <p:strVal val="visible"/>
                                      </p:to>
                                    </p:set>
                                    <p:animEffect transition="in" filter="randombar(horizontal)">
                                      <p:cBhvr>
                                        <p:cTn id="24" dur="500"/>
                                        <p:tgtEl>
                                          <p:spTgt spid="1373"/>
                                        </p:tgtEl>
                                      </p:cBhvr>
                                    </p:animEffect>
                                  </p:childTnLst>
                                </p:cTn>
                              </p:par>
                              <p:par>
                                <p:cTn id="25" presetID="14" presetClass="entr" presetSubtype="10" fill="hold" grpId="0" nodeType="withEffect">
                                  <p:stCondLst>
                                    <p:cond delay="0"/>
                                  </p:stCondLst>
                                  <p:childTnLst>
                                    <p:set>
                                      <p:cBhvr>
                                        <p:cTn id="26" dur="1" fill="hold">
                                          <p:stCondLst>
                                            <p:cond delay="0"/>
                                          </p:stCondLst>
                                        </p:cTn>
                                        <p:tgtEl>
                                          <p:spTgt spid="1374"/>
                                        </p:tgtEl>
                                        <p:attrNameLst>
                                          <p:attrName>style.visibility</p:attrName>
                                        </p:attrNameLst>
                                      </p:cBhvr>
                                      <p:to>
                                        <p:strVal val="visible"/>
                                      </p:to>
                                    </p:set>
                                    <p:animEffect transition="in" filter="randombar(horizontal)">
                                      <p:cBhvr>
                                        <p:cTn id="27" dur="500"/>
                                        <p:tgtEl>
                                          <p:spTgt spid="13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3" grpId="0" animBg="1"/>
      <p:bldP spid="1374" grpId="0" animBg="1"/>
      <p:bldP spid="1376"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sz="3200" b="1">
                <a:latin typeface="Times New Roman" panose="02020603050405020304" pitchFamily="18" charset="0"/>
                <a:cs typeface="Times New Roman" panose="02020603050405020304" pitchFamily="18" charset="0"/>
              </a:rPr>
              <a:t>5. Chia sẻ, kết nối</a:t>
            </a: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EB911883-DE28-73B4-C5AB-6CBE7AAC10E4}"/>
              </a:ext>
            </a:extLst>
          </p:cNvPr>
          <p:cNvGrpSpPr/>
          <p:nvPr/>
        </p:nvGrpSpPr>
        <p:grpSpPr>
          <a:xfrm>
            <a:off x="8136030" y="4272594"/>
            <a:ext cx="901433" cy="800719"/>
            <a:chOff x="0" y="2291150"/>
            <a:chExt cx="1962250" cy="1654224"/>
          </a:xfrm>
        </p:grpSpPr>
        <p:grpSp>
          <p:nvGrpSpPr>
            <p:cNvPr id="56" name="Google Shape;1300;p52">
              <a:extLst>
                <a:ext uri="{FF2B5EF4-FFF2-40B4-BE49-F238E27FC236}">
                  <a16:creationId xmlns:a16="http://schemas.microsoft.com/office/drawing/2014/main" id="{1E3726E5-3618-6DD5-7BA8-181297481DA0}"/>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F9D7C914-BD51-62C6-B05A-B33566B3F2C7}"/>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7F527767-F625-E4E1-3ED7-AF9821C163C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FA82C91D-9137-BFCA-C6C8-3E8ECE37A55C}"/>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E2A62597-CC27-2328-495C-337954FA7D44}"/>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1391302F-E9E4-6988-B965-D7817D611B1D}"/>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F2F0BA8B-F751-4337-A0AD-8E62BAE99837}"/>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3600BC60-C50C-BAC8-75E3-82AA1FFFDEF2}"/>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71C9CD8B-C345-7E75-E1E2-3D3270AD524F}"/>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A62755C0-3CCA-3265-3A7E-6905C2435A4A}"/>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8C323048-1921-ECB2-EAA7-FF664ECE798A}"/>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28800A37-409B-E1A9-B062-08D164BFB430}"/>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1908E444-868F-7125-88AE-9AED66B25A02}"/>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A4B74EF6-C68A-8041-A04E-29FC9DB4B15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676E7A2C-0135-C150-61B7-AC270599E443}"/>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AFE0390B-4C8E-B1B7-0D8D-EF943064B309}"/>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74EE714A-87FE-FFE1-1195-FB7EC64B55E3}"/>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CBA62499-E100-5BCB-28CB-8DFC582B0195}"/>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0E919918-58F0-8909-7819-5630B8C294D1}"/>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ADD83781-66AF-2F01-1404-83333529EB99}"/>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A2EC6F27-D580-E323-F44B-5EE47D859960}"/>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A2044E36-CCA9-9A89-3658-8D5B7A6BBB72}"/>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C7B5E34B-3FBE-D1E2-C472-F4B6376DBAF5}"/>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D78F443E-CBDF-3828-FA6B-7623D1D18975}"/>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43DDD844-96C2-1471-29A8-9D42881D053C}"/>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E430F2DD-68DF-1BBC-99F5-94BD94B71D3C}"/>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9B573F5B-E7A8-6FD8-3C80-50C2E5792D77}"/>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16E35578-126F-7194-C770-E8CD0EBB20AF}"/>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99779505-F7C9-2A5C-1E4A-4ED7840D5E6E}"/>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BA1BF56A-F101-76DA-1BFC-5D4867A61E7D}"/>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C9E55FB2-5DA9-9F2F-2AF9-6B87AE37C620}"/>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530C1159-59D5-8DBD-DB6F-707E14C91C0F}"/>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2580D94-F6A5-DE31-A096-F3DB4DBE8930}"/>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19E0810A-73C1-F193-282A-A2AEE0A04C0F}"/>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D263033-B5A5-249E-9785-6A0F50947538}"/>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DD92A7A1-FF4D-A000-6778-A487FD2C36C5}"/>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C5EACE45-6330-45D9-8805-69E9A336DB28}"/>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8BA53FB3-2B0E-22F7-0182-E6BEA48562E7}"/>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BC4F0B64-0564-A61E-1253-A5552172265A}"/>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AB1E03FF-5BE8-2E73-72BF-1F4AF90B670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F4B55AE4-1681-F52B-068C-9674B31D191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87377756-A8F0-C606-92F3-B56B804B34C7}"/>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B922DD6-C836-29F0-4EBC-AD3C224C660A}"/>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D416B4FD-CEE6-DA72-4A00-7FD808F8679C}"/>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E9351DB4-9B99-C250-C037-3A0D51ABC30B}"/>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9079D00C-6323-6CB3-9494-C6E2A426E1B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A62D4BF8-6978-C6CA-5DF7-CFE1CF318B4A}"/>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A76BD91C-3475-269F-1509-EF7C935969A6}"/>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6F505B35-50A6-E8E5-80C5-FA72E15836DB}"/>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A7A1AF33-C450-746D-9D7D-E1630F97785B}"/>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63ECBC10-51AD-63BD-FD13-1D48E4CCA392}"/>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712E2583-AECA-46CE-68D8-2420DAA91C65}"/>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6CA495B7-A56B-457F-F5FC-E358C1908807}"/>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2906676A-9B15-B793-D51D-EC7A47209D49}"/>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8E129CF8-D6E7-4D5E-7E4F-B91072495194}"/>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552838E1-7C0A-FBE9-24C9-0D49E05B2575}"/>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C4877C85-DA13-2085-4908-D2CAFD997585}"/>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F3473193-D573-8176-7C95-BEB3AE021DDE}"/>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9DF18108-6ADE-B5F2-3AEF-ACFC7F8FF6CD}"/>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021B09F8-64E9-F46E-9561-53BE862C8C45}"/>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11BA593-F394-4150-4CA4-0ED2E9D83742}"/>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A7FEADC2-0152-E403-B449-CE502A6DDE3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6746F894-7EB1-5B02-89CB-C9B05BC4900C}"/>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FDA6DB6B-CBA7-10A0-7F32-9BEEB87E9A57}"/>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EEC1F5DF-ADB0-6B1E-2928-8AC5EB199A28}"/>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030F9FB9-6CE5-9812-A49C-63B28D6CFDC1}"/>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BC5446A2-2475-981A-3858-CA6A6A052DCE}"/>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E752C07E-9E64-0C7C-ADF7-B4AABEB0ACBC}"/>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372" name="图片 4">
            <a:extLst>
              <a:ext uri="{FF2B5EF4-FFF2-40B4-BE49-F238E27FC236}">
                <a16:creationId xmlns:a16="http://schemas.microsoft.com/office/drawing/2014/main" id="{B9E2793C-51A0-4BD2-8387-33CF7D8FBDBC}"/>
              </a:ext>
            </a:extLst>
          </p:cNvPr>
          <p:cNvPicPr>
            <a:picLocks noChangeAspect="1"/>
          </p:cNvPicPr>
          <p:nvPr/>
        </p:nvPicPr>
        <p:blipFill rotWithShape="1">
          <a:blip r:embed="rId3"/>
          <a:srcRect/>
          <a:stretch>
            <a:fillRect/>
          </a:stretch>
        </p:blipFill>
        <p:spPr>
          <a:xfrm flipH="1">
            <a:off x="487634" y="2468863"/>
            <a:ext cx="3386520" cy="2300083"/>
          </a:xfrm>
          <a:prstGeom prst="rect">
            <a:avLst/>
          </a:prstGeom>
        </p:spPr>
      </p:pic>
      <p:pic>
        <p:nvPicPr>
          <p:cNvPr id="1373" name="图片 16">
            <a:extLst>
              <a:ext uri="{FF2B5EF4-FFF2-40B4-BE49-F238E27FC236}">
                <a16:creationId xmlns:a16="http://schemas.microsoft.com/office/drawing/2014/main" id="{8236C65B-8168-1F35-52E1-A7BA8A02A77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443881" y="913074"/>
            <a:ext cx="5450792" cy="400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74" name="文本框 13">
            <a:extLst>
              <a:ext uri="{FF2B5EF4-FFF2-40B4-BE49-F238E27FC236}">
                <a16:creationId xmlns:a16="http://schemas.microsoft.com/office/drawing/2014/main" id="{1BB1260D-BD80-74D8-7385-8D5A6F7F6DA8}"/>
              </a:ext>
            </a:extLst>
          </p:cNvPr>
          <p:cNvSpPr txBox="1"/>
          <p:nvPr/>
        </p:nvSpPr>
        <p:spPr>
          <a:xfrm>
            <a:off x="4674305" y="1848496"/>
            <a:ext cx="3479671" cy="1938992"/>
          </a:xfrm>
          <a:prstGeom prst="rect">
            <a:avLst/>
          </a:prstGeom>
          <a:noFill/>
          <a:extLst>
            <a:ext uri="{909E8E84-426E-40DD-AFC4-6F175D3DCCD1}">
              <a14:hiddenFill xmlns:a14="http://schemas.microsoft.com/office/drawing/2010/main">
                <a:solidFill>
                  <a:srgbClr val="E84C53"/>
                </a:solidFill>
              </a14:hiddenFill>
            </a:ext>
          </a:extLst>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Theo tác giả, cần có những điều kiện gì để giải quyết tình trạng sa sút của văn hóa đọc hiện nay? Em tán thành với ý kiến của tác giả về vấn đề này không? Vì sao?</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369712399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372"/>
                                        </p:tgtEl>
                                        <p:attrNameLst>
                                          <p:attrName>style.visibility</p:attrName>
                                        </p:attrNameLst>
                                      </p:cBhvr>
                                      <p:to>
                                        <p:strVal val="visible"/>
                                      </p:to>
                                    </p:set>
                                    <p:animEffect transition="in" filter="fade">
                                      <p:cBhvr>
                                        <p:cTn id="7" dur="1000"/>
                                        <p:tgtEl>
                                          <p:spTgt spid="1372"/>
                                        </p:tgtEl>
                                      </p:cBhvr>
                                    </p:animEffect>
                                    <p:anim calcmode="lin" valueType="num">
                                      <p:cBhvr>
                                        <p:cTn id="8" dur="1000" fill="hold"/>
                                        <p:tgtEl>
                                          <p:spTgt spid="1372"/>
                                        </p:tgtEl>
                                        <p:attrNameLst>
                                          <p:attrName>ppt_x</p:attrName>
                                        </p:attrNameLst>
                                      </p:cBhvr>
                                      <p:tavLst>
                                        <p:tav tm="0">
                                          <p:val>
                                            <p:strVal val="#ppt_x"/>
                                          </p:val>
                                        </p:tav>
                                        <p:tav tm="100000">
                                          <p:val>
                                            <p:strVal val="#ppt_x"/>
                                          </p:val>
                                        </p:tav>
                                      </p:tavLst>
                                    </p:anim>
                                    <p:anim calcmode="lin" valueType="num">
                                      <p:cBhvr>
                                        <p:cTn id="9" dur="1000" fill="hold"/>
                                        <p:tgtEl>
                                          <p:spTgt spid="137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4" presetClass="entr" presetSubtype="10" fill="hold" nodeType="clickEffect">
                                  <p:stCondLst>
                                    <p:cond delay="0"/>
                                  </p:stCondLst>
                                  <p:childTnLst>
                                    <p:set>
                                      <p:cBhvr>
                                        <p:cTn id="13" dur="1" fill="hold">
                                          <p:stCondLst>
                                            <p:cond delay="0"/>
                                          </p:stCondLst>
                                        </p:cTn>
                                        <p:tgtEl>
                                          <p:spTgt spid="1373"/>
                                        </p:tgtEl>
                                        <p:attrNameLst>
                                          <p:attrName>style.visibility</p:attrName>
                                        </p:attrNameLst>
                                      </p:cBhvr>
                                      <p:to>
                                        <p:strVal val="visible"/>
                                      </p:to>
                                    </p:set>
                                    <p:animEffect transition="in" filter="randombar(horizontal)">
                                      <p:cBhvr>
                                        <p:cTn id="14" dur="500"/>
                                        <p:tgtEl>
                                          <p:spTgt spid="1373"/>
                                        </p:tgtEl>
                                      </p:cBhvr>
                                    </p:animEffect>
                                  </p:childTnLst>
                                </p:cTn>
                              </p:par>
                              <p:par>
                                <p:cTn id="15" presetID="14" presetClass="entr" presetSubtype="10" fill="hold" grpId="0" nodeType="withEffect">
                                  <p:stCondLst>
                                    <p:cond delay="0"/>
                                  </p:stCondLst>
                                  <p:childTnLst>
                                    <p:set>
                                      <p:cBhvr>
                                        <p:cTn id="16" dur="1" fill="hold">
                                          <p:stCondLst>
                                            <p:cond delay="0"/>
                                          </p:stCondLst>
                                        </p:cTn>
                                        <p:tgtEl>
                                          <p:spTgt spid="1374"/>
                                        </p:tgtEl>
                                        <p:attrNameLst>
                                          <p:attrName>style.visibility</p:attrName>
                                        </p:attrNameLst>
                                      </p:cBhvr>
                                      <p:to>
                                        <p:strVal val="visible"/>
                                      </p:to>
                                    </p:set>
                                    <p:animEffect transition="in" filter="randombar(horizontal)">
                                      <p:cBhvr>
                                        <p:cTn id="17" dur="500"/>
                                        <p:tgtEl>
                                          <p:spTgt spid="13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4"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sz="3200" b="1">
                <a:latin typeface="Times New Roman" panose="02020603050405020304" pitchFamily="18" charset="0"/>
                <a:cs typeface="Times New Roman" panose="02020603050405020304" pitchFamily="18" charset="0"/>
              </a:rPr>
              <a:t>5. Chia sẻ, kết nối</a:t>
            </a: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EB911883-DE28-73B4-C5AB-6CBE7AAC10E4}"/>
              </a:ext>
            </a:extLst>
          </p:cNvPr>
          <p:cNvGrpSpPr/>
          <p:nvPr/>
        </p:nvGrpSpPr>
        <p:grpSpPr>
          <a:xfrm>
            <a:off x="8136030" y="4272594"/>
            <a:ext cx="901433" cy="800719"/>
            <a:chOff x="0" y="2291150"/>
            <a:chExt cx="1962250" cy="1654224"/>
          </a:xfrm>
        </p:grpSpPr>
        <p:grpSp>
          <p:nvGrpSpPr>
            <p:cNvPr id="56" name="Google Shape;1300;p52">
              <a:extLst>
                <a:ext uri="{FF2B5EF4-FFF2-40B4-BE49-F238E27FC236}">
                  <a16:creationId xmlns:a16="http://schemas.microsoft.com/office/drawing/2014/main" id="{1E3726E5-3618-6DD5-7BA8-181297481DA0}"/>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F9D7C914-BD51-62C6-B05A-B33566B3F2C7}"/>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7F527767-F625-E4E1-3ED7-AF9821C163C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FA82C91D-9137-BFCA-C6C8-3E8ECE37A55C}"/>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E2A62597-CC27-2328-495C-337954FA7D44}"/>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1391302F-E9E4-6988-B965-D7817D611B1D}"/>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F2F0BA8B-F751-4337-A0AD-8E62BAE99837}"/>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3600BC60-C50C-BAC8-75E3-82AA1FFFDEF2}"/>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71C9CD8B-C345-7E75-E1E2-3D3270AD524F}"/>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A62755C0-3CCA-3265-3A7E-6905C2435A4A}"/>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8C323048-1921-ECB2-EAA7-FF664ECE798A}"/>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28800A37-409B-E1A9-B062-08D164BFB430}"/>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1908E444-868F-7125-88AE-9AED66B25A02}"/>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A4B74EF6-C68A-8041-A04E-29FC9DB4B15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676E7A2C-0135-C150-61B7-AC270599E443}"/>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AFE0390B-4C8E-B1B7-0D8D-EF943064B309}"/>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74EE714A-87FE-FFE1-1195-FB7EC64B55E3}"/>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CBA62499-E100-5BCB-28CB-8DFC582B0195}"/>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0E919918-58F0-8909-7819-5630B8C294D1}"/>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ADD83781-66AF-2F01-1404-83333529EB99}"/>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A2EC6F27-D580-E323-F44B-5EE47D859960}"/>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A2044E36-CCA9-9A89-3658-8D5B7A6BBB72}"/>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C7B5E34B-3FBE-D1E2-C472-F4B6376DBAF5}"/>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D78F443E-CBDF-3828-FA6B-7623D1D18975}"/>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43DDD844-96C2-1471-29A8-9D42881D053C}"/>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E430F2DD-68DF-1BBC-99F5-94BD94B71D3C}"/>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9B573F5B-E7A8-6FD8-3C80-50C2E5792D77}"/>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16E35578-126F-7194-C770-E8CD0EBB20AF}"/>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99779505-F7C9-2A5C-1E4A-4ED7840D5E6E}"/>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BA1BF56A-F101-76DA-1BFC-5D4867A61E7D}"/>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C9E55FB2-5DA9-9F2F-2AF9-6B87AE37C620}"/>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530C1159-59D5-8DBD-DB6F-707E14C91C0F}"/>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2580D94-F6A5-DE31-A096-F3DB4DBE8930}"/>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19E0810A-73C1-F193-282A-A2AEE0A04C0F}"/>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D263033-B5A5-249E-9785-6A0F50947538}"/>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DD92A7A1-FF4D-A000-6778-A487FD2C36C5}"/>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C5EACE45-6330-45D9-8805-69E9A336DB28}"/>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8BA53FB3-2B0E-22F7-0182-E6BEA48562E7}"/>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BC4F0B64-0564-A61E-1253-A5552172265A}"/>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AB1E03FF-5BE8-2E73-72BF-1F4AF90B670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F4B55AE4-1681-F52B-068C-9674B31D191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87377756-A8F0-C606-92F3-B56B804B34C7}"/>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B922DD6-C836-29F0-4EBC-AD3C224C660A}"/>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D416B4FD-CEE6-DA72-4A00-7FD808F8679C}"/>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E9351DB4-9B99-C250-C037-3A0D51ABC30B}"/>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9079D00C-6323-6CB3-9494-C6E2A426E1B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A62D4BF8-6978-C6CA-5DF7-CFE1CF318B4A}"/>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A76BD91C-3475-269F-1509-EF7C935969A6}"/>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6F505B35-50A6-E8E5-80C5-FA72E15836DB}"/>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A7A1AF33-C450-746D-9D7D-E1630F97785B}"/>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63ECBC10-51AD-63BD-FD13-1D48E4CCA392}"/>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712E2583-AECA-46CE-68D8-2420DAA91C65}"/>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6CA495B7-A56B-457F-F5FC-E358C1908807}"/>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2906676A-9B15-B793-D51D-EC7A47209D49}"/>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8E129CF8-D6E7-4D5E-7E4F-B91072495194}"/>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552838E1-7C0A-FBE9-24C9-0D49E05B2575}"/>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C4877C85-DA13-2085-4908-D2CAFD997585}"/>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F3473193-D573-8176-7C95-BEB3AE021DDE}"/>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9DF18108-6ADE-B5F2-3AEF-ACFC7F8FF6CD}"/>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021B09F8-64E9-F46E-9561-53BE862C8C45}"/>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11BA593-F394-4150-4CA4-0ED2E9D83742}"/>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A7FEADC2-0152-E403-B449-CE502A6DDE3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6746F894-7EB1-5B02-89CB-C9B05BC4900C}"/>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FDA6DB6B-CBA7-10A0-7F32-9BEEB87E9A57}"/>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EEC1F5DF-ADB0-6B1E-2928-8AC5EB199A28}"/>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030F9FB9-6CE5-9812-A49C-63B28D6CFDC1}"/>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BC5446A2-2475-981A-3858-CA6A6A052DCE}"/>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E752C07E-9E64-0C7C-ADF7-B4AABEB0ACBC}"/>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 name="Google Shape;1261;p51">
            <a:extLst>
              <a:ext uri="{FF2B5EF4-FFF2-40B4-BE49-F238E27FC236}">
                <a16:creationId xmlns:a16="http://schemas.microsoft.com/office/drawing/2014/main" id="{E8F34A3E-183C-45CF-6498-FBAF141A2587}"/>
              </a:ext>
            </a:extLst>
          </p:cNvPr>
          <p:cNvGrpSpPr/>
          <p:nvPr/>
        </p:nvGrpSpPr>
        <p:grpSpPr>
          <a:xfrm flipH="1">
            <a:off x="792864" y="1450703"/>
            <a:ext cx="4664925" cy="2183610"/>
            <a:chOff x="2516483" y="702500"/>
            <a:chExt cx="7022565" cy="3594300"/>
          </a:xfrm>
          <a:solidFill>
            <a:srgbClr val="FFECD5">
              <a:lumMod val="75000"/>
            </a:srgbClr>
          </a:solidFill>
        </p:grpSpPr>
        <p:sp>
          <p:nvSpPr>
            <p:cNvPr id="3" name="Google Shape;1262;p51">
              <a:extLst>
                <a:ext uri="{FF2B5EF4-FFF2-40B4-BE49-F238E27FC236}">
                  <a16:creationId xmlns:a16="http://schemas.microsoft.com/office/drawing/2014/main" id="{8151F19A-CC50-43CD-7738-4C5DB48777DD}"/>
                </a:ext>
              </a:extLst>
            </p:cNvPr>
            <p:cNvSpPr/>
            <p:nvPr/>
          </p:nvSpPr>
          <p:spPr>
            <a:xfrm>
              <a:off x="2894775" y="702500"/>
              <a:ext cx="6176400" cy="3594300"/>
            </a:xfrm>
            <a:prstGeom prst="wedgeEllipseCallout">
              <a:avLst>
                <a:gd name="adj1" fmla="val -40962"/>
                <a:gd name="adj2" fmla="val 50806"/>
              </a:avLst>
            </a:pr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224" name="Google Shape;1263;p51">
              <a:extLst>
                <a:ext uri="{FF2B5EF4-FFF2-40B4-BE49-F238E27FC236}">
                  <a16:creationId xmlns:a16="http://schemas.microsoft.com/office/drawing/2014/main" id="{ECAFEB11-CF51-FCF4-CEF6-DE1CA5A8D5F2}"/>
                </a:ext>
              </a:extLst>
            </p:cNvPr>
            <p:cNvGrpSpPr/>
            <p:nvPr/>
          </p:nvGrpSpPr>
          <p:grpSpPr>
            <a:xfrm>
              <a:off x="2516483" y="1938572"/>
              <a:ext cx="7022565" cy="633170"/>
              <a:chOff x="2977600" y="2841597"/>
              <a:chExt cx="4043859" cy="364603"/>
            </a:xfrm>
            <a:grpFill/>
          </p:grpSpPr>
          <p:sp>
            <p:nvSpPr>
              <p:cNvPr id="1289" name="Google Shape;1264;p51">
                <a:extLst>
                  <a:ext uri="{FF2B5EF4-FFF2-40B4-BE49-F238E27FC236}">
                    <a16:creationId xmlns:a16="http://schemas.microsoft.com/office/drawing/2014/main" id="{615D9588-81EE-5B74-95B3-644FBA93773A}"/>
                  </a:ext>
                </a:extLst>
              </p:cNvPr>
              <p:cNvSpPr/>
              <p:nvPr/>
            </p:nvSpPr>
            <p:spPr>
              <a:xfrm>
                <a:off x="2977600" y="2892900"/>
                <a:ext cx="97125" cy="313300"/>
              </a:xfrm>
              <a:custGeom>
                <a:avLst/>
                <a:gdLst/>
                <a:ahLst/>
                <a:cxnLst/>
                <a:rect l="l" t="t" r="r" b="b"/>
                <a:pathLst>
                  <a:path w="3885" h="12532" extrusionOk="0">
                    <a:moveTo>
                      <a:pt x="3885" y="12356"/>
                    </a:moveTo>
                    <a:cubicBezTo>
                      <a:pt x="3083" y="12531"/>
                      <a:pt x="2556" y="12356"/>
                      <a:pt x="2130" y="11855"/>
                    </a:cubicBezTo>
                    <a:cubicBezTo>
                      <a:pt x="1905" y="11579"/>
                      <a:pt x="1679" y="11328"/>
                      <a:pt x="1479" y="11028"/>
                    </a:cubicBezTo>
                    <a:cubicBezTo>
                      <a:pt x="1253" y="10702"/>
                      <a:pt x="1103" y="10301"/>
                      <a:pt x="852" y="9950"/>
                    </a:cubicBezTo>
                    <a:cubicBezTo>
                      <a:pt x="251" y="9098"/>
                      <a:pt x="75" y="8120"/>
                      <a:pt x="25" y="7093"/>
                    </a:cubicBezTo>
                    <a:cubicBezTo>
                      <a:pt x="0" y="5514"/>
                      <a:pt x="50" y="3960"/>
                      <a:pt x="451" y="2431"/>
                    </a:cubicBezTo>
                    <a:cubicBezTo>
                      <a:pt x="677" y="1554"/>
                      <a:pt x="1178" y="877"/>
                      <a:pt x="1679" y="150"/>
                    </a:cubicBezTo>
                    <a:cubicBezTo>
                      <a:pt x="1754" y="50"/>
                      <a:pt x="2005" y="0"/>
                      <a:pt x="2130" y="50"/>
                    </a:cubicBezTo>
                    <a:cubicBezTo>
                      <a:pt x="2256" y="125"/>
                      <a:pt x="2381" y="326"/>
                      <a:pt x="2356" y="476"/>
                    </a:cubicBezTo>
                    <a:cubicBezTo>
                      <a:pt x="2331" y="752"/>
                      <a:pt x="2231" y="1003"/>
                      <a:pt x="2105" y="1253"/>
                    </a:cubicBezTo>
                    <a:cubicBezTo>
                      <a:pt x="1554" y="2556"/>
                      <a:pt x="1379" y="3935"/>
                      <a:pt x="1429" y="5338"/>
                    </a:cubicBezTo>
                    <a:cubicBezTo>
                      <a:pt x="1454" y="6090"/>
                      <a:pt x="1479" y="6867"/>
                      <a:pt x="1504" y="7644"/>
                    </a:cubicBezTo>
                    <a:cubicBezTo>
                      <a:pt x="1529" y="8120"/>
                      <a:pt x="1679" y="8572"/>
                      <a:pt x="1930" y="9023"/>
                    </a:cubicBezTo>
                    <a:cubicBezTo>
                      <a:pt x="2506" y="10125"/>
                      <a:pt x="3008" y="11278"/>
                      <a:pt x="3885" y="12356"/>
                    </a:cubicBezTo>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1265;p51">
                <a:extLst>
                  <a:ext uri="{FF2B5EF4-FFF2-40B4-BE49-F238E27FC236}">
                    <a16:creationId xmlns:a16="http://schemas.microsoft.com/office/drawing/2014/main" id="{0E60AC97-E7F4-AA67-FD21-29CDB454A75E}"/>
                  </a:ext>
                </a:extLst>
              </p:cNvPr>
              <p:cNvSpPr/>
              <p:nvPr/>
            </p:nvSpPr>
            <p:spPr>
              <a:xfrm rot="2104647">
                <a:off x="6764591" y="2886614"/>
                <a:ext cx="213706" cy="180480"/>
              </a:xfrm>
              <a:custGeom>
                <a:avLst/>
                <a:gdLst/>
                <a:ahLst/>
                <a:cxnLst/>
                <a:rect l="l" t="t" r="r" b="b"/>
                <a:pathLst>
                  <a:path w="8548" h="7219" extrusionOk="0">
                    <a:moveTo>
                      <a:pt x="1" y="527"/>
                    </a:moveTo>
                    <a:cubicBezTo>
                      <a:pt x="377" y="51"/>
                      <a:pt x="778" y="0"/>
                      <a:pt x="1204" y="126"/>
                    </a:cubicBezTo>
                    <a:cubicBezTo>
                      <a:pt x="2156" y="401"/>
                      <a:pt x="3159" y="627"/>
                      <a:pt x="4036" y="1128"/>
                    </a:cubicBezTo>
                    <a:cubicBezTo>
                      <a:pt x="4161" y="1203"/>
                      <a:pt x="4262" y="1304"/>
                      <a:pt x="4412" y="1329"/>
                    </a:cubicBezTo>
                    <a:cubicBezTo>
                      <a:pt x="5565" y="1780"/>
                      <a:pt x="6317" y="2682"/>
                      <a:pt x="7018" y="3660"/>
                    </a:cubicBezTo>
                    <a:cubicBezTo>
                      <a:pt x="7570" y="4437"/>
                      <a:pt x="8146" y="5239"/>
                      <a:pt x="8397" y="6191"/>
                    </a:cubicBezTo>
                    <a:cubicBezTo>
                      <a:pt x="8447" y="6366"/>
                      <a:pt x="8547" y="6517"/>
                      <a:pt x="8547" y="6692"/>
                    </a:cubicBezTo>
                    <a:cubicBezTo>
                      <a:pt x="8547" y="6843"/>
                      <a:pt x="8497" y="7068"/>
                      <a:pt x="8397" y="7143"/>
                    </a:cubicBezTo>
                    <a:cubicBezTo>
                      <a:pt x="8272" y="7219"/>
                      <a:pt x="8021" y="7168"/>
                      <a:pt x="7921" y="7093"/>
                    </a:cubicBezTo>
                    <a:cubicBezTo>
                      <a:pt x="7620" y="6792"/>
                      <a:pt x="7319" y="6492"/>
                      <a:pt x="7119" y="6141"/>
                    </a:cubicBezTo>
                    <a:cubicBezTo>
                      <a:pt x="6617" y="5188"/>
                      <a:pt x="5916" y="4361"/>
                      <a:pt x="5264" y="3484"/>
                    </a:cubicBezTo>
                    <a:cubicBezTo>
                      <a:pt x="5139" y="3309"/>
                      <a:pt x="4963" y="3108"/>
                      <a:pt x="4763" y="2983"/>
                    </a:cubicBezTo>
                    <a:cubicBezTo>
                      <a:pt x="3710" y="2381"/>
                      <a:pt x="2758" y="1579"/>
                      <a:pt x="1580" y="1229"/>
                    </a:cubicBezTo>
                    <a:cubicBezTo>
                      <a:pt x="1179" y="1128"/>
                      <a:pt x="778" y="953"/>
                      <a:pt x="402" y="802"/>
                    </a:cubicBezTo>
                    <a:cubicBezTo>
                      <a:pt x="277" y="752"/>
                      <a:pt x="176" y="652"/>
                      <a:pt x="1" y="527"/>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1266;p51">
                <a:extLst>
                  <a:ext uri="{FF2B5EF4-FFF2-40B4-BE49-F238E27FC236}">
                    <a16:creationId xmlns:a16="http://schemas.microsoft.com/office/drawing/2014/main" id="{85799A56-F13B-AD16-C3CB-AD64E9C13263}"/>
                  </a:ext>
                </a:extLst>
              </p:cNvPr>
              <p:cNvSpPr/>
              <p:nvPr/>
            </p:nvSpPr>
            <p:spPr>
              <a:xfrm>
                <a:off x="3070325" y="2921075"/>
                <a:ext cx="44500" cy="201800"/>
              </a:xfrm>
              <a:custGeom>
                <a:avLst/>
                <a:gdLst/>
                <a:ahLst/>
                <a:cxnLst/>
                <a:rect l="l" t="t" r="r" b="b"/>
                <a:pathLst>
                  <a:path w="1780" h="8072" extrusionOk="0">
                    <a:moveTo>
                      <a:pt x="1755" y="7946"/>
                    </a:moveTo>
                    <a:cubicBezTo>
                      <a:pt x="1329" y="8071"/>
                      <a:pt x="1053" y="7971"/>
                      <a:pt x="853" y="7670"/>
                    </a:cubicBezTo>
                    <a:cubicBezTo>
                      <a:pt x="401" y="7018"/>
                      <a:pt x="0" y="6342"/>
                      <a:pt x="51" y="5465"/>
                    </a:cubicBezTo>
                    <a:cubicBezTo>
                      <a:pt x="126" y="4637"/>
                      <a:pt x="101" y="3810"/>
                      <a:pt x="101" y="2958"/>
                    </a:cubicBezTo>
                    <a:cubicBezTo>
                      <a:pt x="101" y="2106"/>
                      <a:pt x="376" y="1329"/>
                      <a:pt x="727" y="552"/>
                    </a:cubicBezTo>
                    <a:cubicBezTo>
                      <a:pt x="777" y="402"/>
                      <a:pt x="878" y="226"/>
                      <a:pt x="1003" y="126"/>
                    </a:cubicBezTo>
                    <a:cubicBezTo>
                      <a:pt x="1078" y="51"/>
                      <a:pt x="1254" y="1"/>
                      <a:pt x="1379" y="26"/>
                    </a:cubicBezTo>
                    <a:cubicBezTo>
                      <a:pt x="1479" y="76"/>
                      <a:pt x="1629" y="226"/>
                      <a:pt x="1604" y="327"/>
                    </a:cubicBezTo>
                    <a:cubicBezTo>
                      <a:pt x="1604" y="653"/>
                      <a:pt x="1579" y="1028"/>
                      <a:pt x="1479" y="1329"/>
                    </a:cubicBezTo>
                    <a:cubicBezTo>
                      <a:pt x="1228" y="2081"/>
                      <a:pt x="1153" y="2833"/>
                      <a:pt x="1228" y="3610"/>
                    </a:cubicBezTo>
                    <a:cubicBezTo>
                      <a:pt x="1228" y="3835"/>
                      <a:pt x="1254" y="4086"/>
                      <a:pt x="1254" y="4337"/>
                    </a:cubicBezTo>
                    <a:cubicBezTo>
                      <a:pt x="1203" y="5414"/>
                      <a:pt x="1178" y="6492"/>
                      <a:pt x="1730" y="7495"/>
                    </a:cubicBezTo>
                    <a:cubicBezTo>
                      <a:pt x="1780" y="7595"/>
                      <a:pt x="1755" y="7745"/>
                      <a:pt x="1755" y="7946"/>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1267;p51">
                <a:extLst>
                  <a:ext uri="{FF2B5EF4-FFF2-40B4-BE49-F238E27FC236}">
                    <a16:creationId xmlns:a16="http://schemas.microsoft.com/office/drawing/2014/main" id="{D175DEA1-30AA-A1F6-0D1F-A80B0994728D}"/>
                  </a:ext>
                </a:extLst>
              </p:cNvPr>
              <p:cNvSpPr/>
              <p:nvPr/>
            </p:nvSpPr>
            <p:spPr>
              <a:xfrm rot="2104647">
                <a:off x="6907153" y="2873784"/>
                <a:ext cx="101553" cy="76477"/>
              </a:xfrm>
              <a:custGeom>
                <a:avLst/>
                <a:gdLst/>
                <a:ahLst/>
                <a:cxnLst/>
                <a:rect l="l" t="t" r="r" b="b"/>
                <a:pathLst>
                  <a:path w="4062" h="3059" extrusionOk="0">
                    <a:moveTo>
                      <a:pt x="1" y="351"/>
                    </a:moveTo>
                    <a:cubicBezTo>
                      <a:pt x="277" y="0"/>
                      <a:pt x="653" y="0"/>
                      <a:pt x="1003" y="151"/>
                    </a:cubicBezTo>
                    <a:cubicBezTo>
                      <a:pt x="1505" y="376"/>
                      <a:pt x="2006" y="652"/>
                      <a:pt x="2457" y="953"/>
                    </a:cubicBezTo>
                    <a:cubicBezTo>
                      <a:pt x="2858" y="1228"/>
                      <a:pt x="3184" y="1579"/>
                      <a:pt x="3560" y="1905"/>
                    </a:cubicBezTo>
                    <a:cubicBezTo>
                      <a:pt x="3836" y="2131"/>
                      <a:pt x="3961" y="2457"/>
                      <a:pt x="4036" y="2807"/>
                    </a:cubicBezTo>
                    <a:cubicBezTo>
                      <a:pt x="4061" y="2883"/>
                      <a:pt x="3961" y="2958"/>
                      <a:pt x="3936" y="3033"/>
                    </a:cubicBezTo>
                    <a:cubicBezTo>
                      <a:pt x="3836" y="3033"/>
                      <a:pt x="3760" y="3058"/>
                      <a:pt x="3710" y="3033"/>
                    </a:cubicBezTo>
                    <a:cubicBezTo>
                      <a:pt x="3284" y="2732"/>
                      <a:pt x="2833" y="2457"/>
                      <a:pt x="2482" y="2081"/>
                    </a:cubicBezTo>
                    <a:cubicBezTo>
                      <a:pt x="1780" y="1429"/>
                      <a:pt x="1003" y="928"/>
                      <a:pt x="151" y="552"/>
                    </a:cubicBezTo>
                    <a:cubicBezTo>
                      <a:pt x="101" y="527"/>
                      <a:pt x="51" y="451"/>
                      <a:pt x="1" y="351"/>
                    </a:cubicBezTo>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sp>
        <p:nvSpPr>
          <p:cNvPr id="1293" name="Google Shape;1268;p51">
            <a:extLst>
              <a:ext uri="{FF2B5EF4-FFF2-40B4-BE49-F238E27FC236}">
                <a16:creationId xmlns:a16="http://schemas.microsoft.com/office/drawing/2014/main" id="{42CABD2D-7526-5F83-C974-2D76FB16E059}"/>
              </a:ext>
            </a:extLst>
          </p:cNvPr>
          <p:cNvSpPr txBox="1">
            <a:spLocks/>
          </p:cNvSpPr>
          <p:nvPr/>
        </p:nvSpPr>
        <p:spPr>
          <a:xfrm flipH="1">
            <a:off x="1293526" y="2141098"/>
            <a:ext cx="3497100" cy="841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Francois One"/>
              <a:buNone/>
              <a:defRPr sz="5000" b="0" i="0" u="none" strike="noStrike" cap="none">
                <a:solidFill>
                  <a:schemeClr val="lt2"/>
                </a:solidFill>
                <a:latin typeface="Francois One"/>
                <a:ea typeface="Francois One"/>
                <a:cs typeface="Francois One"/>
                <a:sym typeface="Francois One"/>
              </a:defRPr>
            </a:lvl1pPr>
            <a:lvl2pPr marR="0" lvl="1"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2pPr>
            <a:lvl3pPr marR="0" lvl="2"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3pPr>
            <a:lvl4pPr marR="0" lvl="3"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4pPr>
            <a:lvl5pPr marR="0" lvl="4"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5pPr>
            <a:lvl6pPr marR="0" lvl="5"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6pPr>
            <a:lvl7pPr marR="0" lvl="6"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7pPr>
            <a:lvl8pPr marR="0" lvl="7"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8pPr>
            <a:lvl9pPr marR="0" lvl="8"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9pPr>
          </a:lstStyle>
          <a:p>
            <a:r>
              <a:rPr lang="vi-VN" sz="3200">
                <a:solidFill>
                  <a:schemeClr val="accent4"/>
                </a:solidFill>
                <a:latin typeface="+mj-lt"/>
              </a:rPr>
              <a:t>Vấn đề giải quyết tình trạng sa sút của văn hóa đọc</a:t>
            </a:r>
            <a:endParaRPr lang="en-US" sz="3200">
              <a:solidFill>
                <a:schemeClr val="accent4"/>
              </a:solidFill>
              <a:latin typeface="+mj-lt"/>
            </a:endParaRPr>
          </a:p>
        </p:txBody>
      </p:sp>
      <p:grpSp>
        <p:nvGrpSpPr>
          <p:cNvPr id="1294" name="Google Shape;1279;p51">
            <a:extLst>
              <a:ext uri="{FF2B5EF4-FFF2-40B4-BE49-F238E27FC236}">
                <a16:creationId xmlns:a16="http://schemas.microsoft.com/office/drawing/2014/main" id="{F97387AA-EEF6-B792-A46E-EC5672111FB2}"/>
              </a:ext>
            </a:extLst>
          </p:cNvPr>
          <p:cNvGrpSpPr/>
          <p:nvPr/>
        </p:nvGrpSpPr>
        <p:grpSpPr>
          <a:xfrm rot="788979">
            <a:off x="5925005" y="805004"/>
            <a:ext cx="1626010" cy="891644"/>
            <a:chOff x="5479850" y="93588"/>
            <a:chExt cx="1625975" cy="891625"/>
          </a:xfrm>
        </p:grpSpPr>
        <p:grpSp>
          <p:nvGrpSpPr>
            <p:cNvPr id="1295" name="Google Shape;1280;p51">
              <a:extLst>
                <a:ext uri="{FF2B5EF4-FFF2-40B4-BE49-F238E27FC236}">
                  <a16:creationId xmlns:a16="http://schemas.microsoft.com/office/drawing/2014/main" id="{26C65098-9056-A2B1-D843-1AAE0B1E8B58}"/>
                </a:ext>
              </a:extLst>
            </p:cNvPr>
            <p:cNvGrpSpPr/>
            <p:nvPr/>
          </p:nvGrpSpPr>
          <p:grpSpPr>
            <a:xfrm flipH="1">
              <a:off x="5479850" y="93588"/>
              <a:ext cx="1625975" cy="891625"/>
              <a:chOff x="2977600" y="2496900"/>
              <a:chExt cx="1625975" cy="891625"/>
            </a:xfrm>
          </p:grpSpPr>
          <p:sp>
            <p:nvSpPr>
              <p:cNvPr id="1297" name="Google Shape;1281;p51">
                <a:extLst>
                  <a:ext uri="{FF2B5EF4-FFF2-40B4-BE49-F238E27FC236}">
                    <a16:creationId xmlns:a16="http://schemas.microsoft.com/office/drawing/2014/main" id="{18E312BB-571F-A7B7-3C9F-0FC3E3F8BDE9}"/>
                  </a:ext>
                </a:extLst>
              </p:cNvPr>
              <p:cNvSpPr/>
              <p:nvPr/>
            </p:nvSpPr>
            <p:spPr>
              <a:xfrm>
                <a:off x="2977600" y="2892900"/>
                <a:ext cx="97125" cy="313300"/>
              </a:xfrm>
              <a:custGeom>
                <a:avLst/>
                <a:gdLst/>
                <a:ahLst/>
                <a:cxnLst/>
                <a:rect l="l" t="t" r="r" b="b"/>
                <a:pathLst>
                  <a:path w="3885" h="12532" extrusionOk="0">
                    <a:moveTo>
                      <a:pt x="3885" y="12356"/>
                    </a:moveTo>
                    <a:cubicBezTo>
                      <a:pt x="3083" y="12531"/>
                      <a:pt x="2556" y="12356"/>
                      <a:pt x="2130" y="11855"/>
                    </a:cubicBezTo>
                    <a:cubicBezTo>
                      <a:pt x="1905" y="11579"/>
                      <a:pt x="1679" y="11328"/>
                      <a:pt x="1479" y="11028"/>
                    </a:cubicBezTo>
                    <a:cubicBezTo>
                      <a:pt x="1253" y="10702"/>
                      <a:pt x="1103" y="10301"/>
                      <a:pt x="852" y="9950"/>
                    </a:cubicBezTo>
                    <a:cubicBezTo>
                      <a:pt x="251" y="9098"/>
                      <a:pt x="75" y="8120"/>
                      <a:pt x="25" y="7093"/>
                    </a:cubicBezTo>
                    <a:cubicBezTo>
                      <a:pt x="0" y="5514"/>
                      <a:pt x="50" y="3960"/>
                      <a:pt x="451" y="2431"/>
                    </a:cubicBezTo>
                    <a:cubicBezTo>
                      <a:pt x="677" y="1554"/>
                      <a:pt x="1178" y="877"/>
                      <a:pt x="1679" y="150"/>
                    </a:cubicBezTo>
                    <a:cubicBezTo>
                      <a:pt x="1754" y="50"/>
                      <a:pt x="2005" y="0"/>
                      <a:pt x="2130" y="50"/>
                    </a:cubicBezTo>
                    <a:cubicBezTo>
                      <a:pt x="2256" y="125"/>
                      <a:pt x="2381" y="326"/>
                      <a:pt x="2356" y="476"/>
                    </a:cubicBezTo>
                    <a:cubicBezTo>
                      <a:pt x="2331" y="752"/>
                      <a:pt x="2231" y="1003"/>
                      <a:pt x="2105" y="1253"/>
                    </a:cubicBezTo>
                    <a:cubicBezTo>
                      <a:pt x="1554" y="2556"/>
                      <a:pt x="1379" y="3935"/>
                      <a:pt x="1429" y="5338"/>
                    </a:cubicBezTo>
                    <a:cubicBezTo>
                      <a:pt x="1454" y="6090"/>
                      <a:pt x="1479" y="6867"/>
                      <a:pt x="1504" y="7644"/>
                    </a:cubicBezTo>
                    <a:cubicBezTo>
                      <a:pt x="1529" y="8120"/>
                      <a:pt x="1679" y="8572"/>
                      <a:pt x="1930" y="9023"/>
                    </a:cubicBezTo>
                    <a:cubicBezTo>
                      <a:pt x="2506" y="10125"/>
                      <a:pt x="3008" y="11278"/>
                      <a:pt x="3885" y="12356"/>
                    </a:cubicBezTo>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8" name="Google Shape;1282;p51">
                <a:extLst>
                  <a:ext uri="{FF2B5EF4-FFF2-40B4-BE49-F238E27FC236}">
                    <a16:creationId xmlns:a16="http://schemas.microsoft.com/office/drawing/2014/main" id="{B9DE10BA-7872-FAA7-0E6D-E1C3E2776A4E}"/>
                  </a:ext>
                </a:extLst>
              </p:cNvPr>
              <p:cNvSpPr/>
              <p:nvPr/>
            </p:nvSpPr>
            <p:spPr>
              <a:xfrm>
                <a:off x="4352900" y="2547650"/>
                <a:ext cx="213700" cy="180475"/>
              </a:xfrm>
              <a:custGeom>
                <a:avLst/>
                <a:gdLst/>
                <a:ahLst/>
                <a:cxnLst/>
                <a:rect l="l" t="t" r="r" b="b"/>
                <a:pathLst>
                  <a:path w="8548" h="7219" extrusionOk="0">
                    <a:moveTo>
                      <a:pt x="1" y="527"/>
                    </a:moveTo>
                    <a:cubicBezTo>
                      <a:pt x="377" y="51"/>
                      <a:pt x="778" y="0"/>
                      <a:pt x="1204" y="126"/>
                    </a:cubicBezTo>
                    <a:cubicBezTo>
                      <a:pt x="2156" y="401"/>
                      <a:pt x="3159" y="627"/>
                      <a:pt x="4036" y="1128"/>
                    </a:cubicBezTo>
                    <a:cubicBezTo>
                      <a:pt x="4161" y="1203"/>
                      <a:pt x="4262" y="1304"/>
                      <a:pt x="4412" y="1329"/>
                    </a:cubicBezTo>
                    <a:cubicBezTo>
                      <a:pt x="5565" y="1780"/>
                      <a:pt x="6317" y="2682"/>
                      <a:pt x="7018" y="3660"/>
                    </a:cubicBezTo>
                    <a:cubicBezTo>
                      <a:pt x="7570" y="4437"/>
                      <a:pt x="8146" y="5239"/>
                      <a:pt x="8397" y="6191"/>
                    </a:cubicBezTo>
                    <a:cubicBezTo>
                      <a:pt x="8447" y="6366"/>
                      <a:pt x="8547" y="6517"/>
                      <a:pt x="8547" y="6692"/>
                    </a:cubicBezTo>
                    <a:cubicBezTo>
                      <a:pt x="8547" y="6843"/>
                      <a:pt x="8497" y="7068"/>
                      <a:pt x="8397" y="7143"/>
                    </a:cubicBezTo>
                    <a:cubicBezTo>
                      <a:pt x="8272" y="7219"/>
                      <a:pt x="8021" y="7168"/>
                      <a:pt x="7921" y="7093"/>
                    </a:cubicBezTo>
                    <a:cubicBezTo>
                      <a:pt x="7620" y="6792"/>
                      <a:pt x="7319" y="6492"/>
                      <a:pt x="7119" y="6141"/>
                    </a:cubicBezTo>
                    <a:cubicBezTo>
                      <a:pt x="6617" y="5188"/>
                      <a:pt x="5916" y="4361"/>
                      <a:pt x="5264" y="3484"/>
                    </a:cubicBezTo>
                    <a:cubicBezTo>
                      <a:pt x="5139" y="3309"/>
                      <a:pt x="4963" y="3108"/>
                      <a:pt x="4763" y="2983"/>
                    </a:cubicBezTo>
                    <a:cubicBezTo>
                      <a:pt x="3710" y="2381"/>
                      <a:pt x="2758" y="1579"/>
                      <a:pt x="1580" y="1229"/>
                    </a:cubicBezTo>
                    <a:cubicBezTo>
                      <a:pt x="1179" y="1128"/>
                      <a:pt x="778" y="953"/>
                      <a:pt x="402" y="802"/>
                    </a:cubicBezTo>
                    <a:cubicBezTo>
                      <a:pt x="277" y="752"/>
                      <a:pt x="176" y="652"/>
                      <a:pt x="1" y="527"/>
                    </a:cubicBezTo>
                    <a:close/>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1283;p51">
                <a:extLst>
                  <a:ext uri="{FF2B5EF4-FFF2-40B4-BE49-F238E27FC236}">
                    <a16:creationId xmlns:a16="http://schemas.microsoft.com/office/drawing/2014/main" id="{DDFA5E9B-EEA2-95DB-5C7A-D831AC21AF58}"/>
                  </a:ext>
                </a:extLst>
              </p:cNvPr>
              <p:cNvSpPr/>
              <p:nvPr/>
            </p:nvSpPr>
            <p:spPr>
              <a:xfrm>
                <a:off x="4351650" y="3107800"/>
                <a:ext cx="188000" cy="152275"/>
              </a:xfrm>
              <a:custGeom>
                <a:avLst/>
                <a:gdLst/>
                <a:ahLst/>
                <a:cxnLst/>
                <a:rect l="l" t="t" r="r" b="b"/>
                <a:pathLst>
                  <a:path w="7520" h="6091" extrusionOk="0">
                    <a:moveTo>
                      <a:pt x="1" y="5865"/>
                    </a:moveTo>
                    <a:cubicBezTo>
                      <a:pt x="928" y="5214"/>
                      <a:pt x="1605" y="4687"/>
                      <a:pt x="2357" y="4261"/>
                    </a:cubicBezTo>
                    <a:cubicBezTo>
                      <a:pt x="3560" y="3585"/>
                      <a:pt x="4587" y="2707"/>
                      <a:pt x="5540" y="1755"/>
                    </a:cubicBezTo>
                    <a:cubicBezTo>
                      <a:pt x="5865" y="1454"/>
                      <a:pt x="6116" y="1078"/>
                      <a:pt x="6417" y="727"/>
                    </a:cubicBezTo>
                    <a:cubicBezTo>
                      <a:pt x="6667" y="452"/>
                      <a:pt x="6868" y="101"/>
                      <a:pt x="7219" y="1"/>
                    </a:cubicBezTo>
                    <a:cubicBezTo>
                      <a:pt x="7520" y="151"/>
                      <a:pt x="7495" y="351"/>
                      <a:pt x="7444" y="552"/>
                    </a:cubicBezTo>
                    <a:cubicBezTo>
                      <a:pt x="7169" y="1254"/>
                      <a:pt x="6818" y="1880"/>
                      <a:pt x="6317" y="2432"/>
                    </a:cubicBezTo>
                    <a:cubicBezTo>
                      <a:pt x="5013" y="3860"/>
                      <a:pt x="3434" y="4938"/>
                      <a:pt x="1705" y="5790"/>
                    </a:cubicBezTo>
                    <a:cubicBezTo>
                      <a:pt x="1229" y="6016"/>
                      <a:pt x="753" y="6091"/>
                      <a:pt x="1" y="5865"/>
                    </a:cubicBezTo>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1284;p51">
                <a:extLst>
                  <a:ext uri="{FF2B5EF4-FFF2-40B4-BE49-F238E27FC236}">
                    <a16:creationId xmlns:a16="http://schemas.microsoft.com/office/drawing/2014/main" id="{E10B72D5-96A9-FF99-107E-472950EFB90B}"/>
                  </a:ext>
                </a:extLst>
              </p:cNvPr>
              <p:cNvSpPr/>
              <p:nvPr/>
            </p:nvSpPr>
            <p:spPr>
              <a:xfrm>
                <a:off x="3070325" y="2921075"/>
                <a:ext cx="44500" cy="201800"/>
              </a:xfrm>
              <a:custGeom>
                <a:avLst/>
                <a:gdLst/>
                <a:ahLst/>
                <a:cxnLst/>
                <a:rect l="l" t="t" r="r" b="b"/>
                <a:pathLst>
                  <a:path w="1780" h="8072" extrusionOk="0">
                    <a:moveTo>
                      <a:pt x="1755" y="7946"/>
                    </a:moveTo>
                    <a:cubicBezTo>
                      <a:pt x="1329" y="8071"/>
                      <a:pt x="1053" y="7971"/>
                      <a:pt x="853" y="7670"/>
                    </a:cubicBezTo>
                    <a:cubicBezTo>
                      <a:pt x="401" y="7018"/>
                      <a:pt x="0" y="6342"/>
                      <a:pt x="51" y="5465"/>
                    </a:cubicBezTo>
                    <a:cubicBezTo>
                      <a:pt x="126" y="4637"/>
                      <a:pt x="101" y="3810"/>
                      <a:pt x="101" y="2958"/>
                    </a:cubicBezTo>
                    <a:cubicBezTo>
                      <a:pt x="101" y="2106"/>
                      <a:pt x="376" y="1329"/>
                      <a:pt x="727" y="552"/>
                    </a:cubicBezTo>
                    <a:cubicBezTo>
                      <a:pt x="777" y="402"/>
                      <a:pt x="878" y="226"/>
                      <a:pt x="1003" y="126"/>
                    </a:cubicBezTo>
                    <a:cubicBezTo>
                      <a:pt x="1078" y="51"/>
                      <a:pt x="1254" y="1"/>
                      <a:pt x="1379" y="26"/>
                    </a:cubicBezTo>
                    <a:cubicBezTo>
                      <a:pt x="1479" y="76"/>
                      <a:pt x="1629" y="226"/>
                      <a:pt x="1604" y="327"/>
                    </a:cubicBezTo>
                    <a:cubicBezTo>
                      <a:pt x="1604" y="653"/>
                      <a:pt x="1579" y="1028"/>
                      <a:pt x="1479" y="1329"/>
                    </a:cubicBezTo>
                    <a:cubicBezTo>
                      <a:pt x="1228" y="2081"/>
                      <a:pt x="1153" y="2833"/>
                      <a:pt x="1228" y="3610"/>
                    </a:cubicBezTo>
                    <a:cubicBezTo>
                      <a:pt x="1228" y="3835"/>
                      <a:pt x="1254" y="4086"/>
                      <a:pt x="1254" y="4337"/>
                    </a:cubicBezTo>
                    <a:cubicBezTo>
                      <a:pt x="1203" y="5414"/>
                      <a:pt x="1178" y="6492"/>
                      <a:pt x="1730" y="7495"/>
                    </a:cubicBezTo>
                    <a:cubicBezTo>
                      <a:pt x="1780" y="7595"/>
                      <a:pt x="1755" y="7745"/>
                      <a:pt x="1755" y="7946"/>
                    </a:cubicBezTo>
                    <a:close/>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1285;p51">
                <a:extLst>
                  <a:ext uri="{FF2B5EF4-FFF2-40B4-BE49-F238E27FC236}">
                    <a16:creationId xmlns:a16="http://schemas.microsoft.com/office/drawing/2014/main" id="{D0F9A694-E811-A915-A397-5B6ABC5B8C19}"/>
                  </a:ext>
                </a:extLst>
              </p:cNvPr>
              <p:cNvSpPr/>
              <p:nvPr/>
            </p:nvSpPr>
            <p:spPr>
              <a:xfrm>
                <a:off x="4537125" y="3151025"/>
                <a:ext cx="66450" cy="84000"/>
              </a:xfrm>
              <a:custGeom>
                <a:avLst/>
                <a:gdLst/>
                <a:ahLst/>
                <a:cxnLst/>
                <a:rect l="l" t="t" r="r" b="b"/>
                <a:pathLst>
                  <a:path w="2658" h="3360" extrusionOk="0">
                    <a:moveTo>
                      <a:pt x="2356" y="1"/>
                    </a:moveTo>
                    <a:cubicBezTo>
                      <a:pt x="2457" y="151"/>
                      <a:pt x="2557" y="226"/>
                      <a:pt x="2607" y="352"/>
                    </a:cubicBezTo>
                    <a:cubicBezTo>
                      <a:pt x="2657" y="427"/>
                      <a:pt x="2657" y="552"/>
                      <a:pt x="2632" y="653"/>
                    </a:cubicBezTo>
                    <a:cubicBezTo>
                      <a:pt x="2331" y="1605"/>
                      <a:pt x="1880" y="2482"/>
                      <a:pt x="1028" y="3109"/>
                    </a:cubicBezTo>
                    <a:cubicBezTo>
                      <a:pt x="903" y="3209"/>
                      <a:pt x="727" y="3309"/>
                      <a:pt x="577" y="3334"/>
                    </a:cubicBezTo>
                    <a:cubicBezTo>
                      <a:pt x="426" y="3359"/>
                      <a:pt x="226" y="3309"/>
                      <a:pt x="126" y="3209"/>
                    </a:cubicBezTo>
                    <a:cubicBezTo>
                      <a:pt x="25" y="3109"/>
                      <a:pt x="0" y="2883"/>
                      <a:pt x="51" y="2733"/>
                    </a:cubicBezTo>
                    <a:cubicBezTo>
                      <a:pt x="76" y="2582"/>
                      <a:pt x="176" y="2407"/>
                      <a:pt x="276" y="2282"/>
                    </a:cubicBezTo>
                    <a:cubicBezTo>
                      <a:pt x="853" y="1680"/>
                      <a:pt x="1379" y="1054"/>
                      <a:pt x="1830" y="352"/>
                    </a:cubicBezTo>
                    <a:cubicBezTo>
                      <a:pt x="1905" y="201"/>
                      <a:pt x="2156" y="126"/>
                      <a:pt x="2356" y="1"/>
                    </a:cubicBezTo>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1286;p51">
                <a:extLst>
                  <a:ext uri="{FF2B5EF4-FFF2-40B4-BE49-F238E27FC236}">
                    <a16:creationId xmlns:a16="http://schemas.microsoft.com/office/drawing/2014/main" id="{8FFB7F77-9622-A315-F57A-6B74B7074575}"/>
                  </a:ext>
                </a:extLst>
              </p:cNvPr>
              <p:cNvSpPr/>
              <p:nvPr/>
            </p:nvSpPr>
            <p:spPr>
              <a:xfrm>
                <a:off x="4442500" y="2496900"/>
                <a:ext cx="101550" cy="76475"/>
              </a:xfrm>
              <a:custGeom>
                <a:avLst/>
                <a:gdLst/>
                <a:ahLst/>
                <a:cxnLst/>
                <a:rect l="l" t="t" r="r" b="b"/>
                <a:pathLst>
                  <a:path w="4062" h="3059" extrusionOk="0">
                    <a:moveTo>
                      <a:pt x="1" y="351"/>
                    </a:moveTo>
                    <a:cubicBezTo>
                      <a:pt x="277" y="0"/>
                      <a:pt x="653" y="0"/>
                      <a:pt x="1003" y="151"/>
                    </a:cubicBezTo>
                    <a:cubicBezTo>
                      <a:pt x="1505" y="376"/>
                      <a:pt x="2006" y="652"/>
                      <a:pt x="2457" y="953"/>
                    </a:cubicBezTo>
                    <a:cubicBezTo>
                      <a:pt x="2858" y="1228"/>
                      <a:pt x="3184" y="1579"/>
                      <a:pt x="3560" y="1905"/>
                    </a:cubicBezTo>
                    <a:cubicBezTo>
                      <a:pt x="3836" y="2131"/>
                      <a:pt x="3961" y="2457"/>
                      <a:pt x="4036" y="2807"/>
                    </a:cubicBezTo>
                    <a:cubicBezTo>
                      <a:pt x="4061" y="2883"/>
                      <a:pt x="3961" y="2958"/>
                      <a:pt x="3936" y="3033"/>
                    </a:cubicBezTo>
                    <a:cubicBezTo>
                      <a:pt x="3836" y="3033"/>
                      <a:pt x="3760" y="3058"/>
                      <a:pt x="3710" y="3033"/>
                    </a:cubicBezTo>
                    <a:cubicBezTo>
                      <a:pt x="3284" y="2732"/>
                      <a:pt x="2833" y="2457"/>
                      <a:pt x="2482" y="2081"/>
                    </a:cubicBezTo>
                    <a:cubicBezTo>
                      <a:pt x="1780" y="1429"/>
                      <a:pt x="1003" y="928"/>
                      <a:pt x="151" y="552"/>
                    </a:cubicBezTo>
                    <a:cubicBezTo>
                      <a:pt x="101" y="527"/>
                      <a:pt x="51" y="451"/>
                      <a:pt x="1" y="351"/>
                    </a:cubicBezTo>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1287;p51">
                <a:extLst>
                  <a:ext uri="{FF2B5EF4-FFF2-40B4-BE49-F238E27FC236}">
                    <a16:creationId xmlns:a16="http://schemas.microsoft.com/office/drawing/2014/main" id="{B9211814-F369-FEF8-0FDD-2AA05F6B5C65}"/>
                  </a:ext>
                </a:extLst>
              </p:cNvPr>
              <p:cNvSpPr/>
              <p:nvPr/>
            </p:nvSpPr>
            <p:spPr>
              <a:xfrm>
                <a:off x="3159300" y="2599025"/>
                <a:ext cx="1362800" cy="789500"/>
              </a:xfrm>
              <a:custGeom>
                <a:avLst/>
                <a:gdLst/>
                <a:ahLst/>
                <a:cxnLst/>
                <a:rect l="l" t="t" r="r" b="b"/>
                <a:pathLst>
                  <a:path w="54512" h="31580" extrusionOk="0">
                    <a:moveTo>
                      <a:pt x="10677" y="29274"/>
                    </a:moveTo>
                    <a:cubicBezTo>
                      <a:pt x="11253" y="29149"/>
                      <a:pt x="11855" y="29249"/>
                      <a:pt x="12457" y="29249"/>
                    </a:cubicBezTo>
                    <a:cubicBezTo>
                      <a:pt x="13033" y="29249"/>
                      <a:pt x="13634" y="29324"/>
                      <a:pt x="14236" y="29324"/>
                    </a:cubicBezTo>
                    <a:cubicBezTo>
                      <a:pt x="15013" y="29324"/>
                      <a:pt x="15815" y="29299"/>
                      <a:pt x="16617" y="29249"/>
                    </a:cubicBezTo>
                    <a:cubicBezTo>
                      <a:pt x="18121" y="29174"/>
                      <a:pt x="19599" y="29073"/>
                      <a:pt x="21103" y="28998"/>
                    </a:cubicBezTo>
                    <a:cubicBezTo>
                      <a:pt x="21279" y="28973"/>
                      <a:pt x="21429" y="28923"/>
                      <a:pt x="21604" y="28898"/>
                    </a:cubicBezTo>
                    <a:cubicBezTo>
                      <a:pt x="21955" y="28848"/>
                      <a:pt x="22306" y="28823"/>
                      <a:pt x="22657" y="28798"/>
                    </a:cubicBezTo>
                    <a:cubicBezTo>
                      <a:pt x="23309" y="28723"/>
                      <a:pt x="23960" y="28672"/>
                      <a:pt x="24612" y="28622"/>
                    </a:cubicBezTo>
                    <a:cubicBezTo>
                      <a:pt x="25063" y="28572"/>
                      <a:pt x="25514" y="28422"/>
                      <a:pt x="25965" y="28422"/>
                    </a:cubicBezTo>
                    <a:cubicBezTo>
                      <a:pt x="27469" y="28347"/>
                      <a:pt x="28923" y="28121"/>
                      <a:pt x="30351" y="27670"/>
                    </a:cubicBezTo>
                    <a:cubicBezTo>
                      <a:pt x="31504" y="27294"/>
                      <a:pt x="32732" y="27068"/>
                      <a:pt x="33910" y="26793"/>
                    </a:cubicBezTo>
                    <a:cubicBezTo>
                      <a:pt x="35464" y="26442"/>
                      <a:pt x="37018" y="26066"/>
                      <a:pt x="38572" y="25690"/>
                    </a:cubicBezTo>
                    <a:cubicBezTo>
                      <a:pt x="40652" y="25239"/>
                      <a:pt x="42707" y="24788"/>
                      <a:pt x="44687" y="23961"/>
                    </a:cubicBezTo>
                    <a:cubicBezTo>
                      <a:pt x="46191" y="23334"/>
                      <a:pt x="47670" y="22632"/>
                      <a:pt x="48923" y="21580"/>
                    </a:cubicBezTo>
                    <a:cubicBezTo>
                      <a:pt x="50502" y="20251"/>
                      <a:pt x="52031" y="18898"/>
                      <a:pt x="53083" y="17093"/>
                    </a:cubicBezTo>
                    <a:cubicBezTo>
                      <a:pt x="53534" y="16342"/>
                      <a:pt x="53860" y="15540"/>
                      <a:pt x="54211" y="14738"/>
                    </a:cubicBezTo>
                    <a:cubicBezTo>
                      <a:pt x="54412" y="14261"/>
                      <a:pt x="54487" y="13735"/>
                      <a:pt x="54487" y="13209"/>
                    </a:cubicBezTo>
                    <a:cubicBezTo>
                      <a:pt x="54462" y="12733"/>
                      <a:pt x="54462" y="12231"/>
                      <a:pt x="54462" y="11755"/>
                    </a:cubicBezTo>
                    <a:cubicBezTo>
                      <a:pt x="54512" y="10352"/>
                      <a:pt x="54086" y="9073"/>
                      <a:pt x="53509" y="7845"/>
                    </a:cubicBezTo>
                    <a:cubicBezTo>
                      <a:pt x="53359" y="7545"/>
                      <a:pt x="53133" y="7269"/>
                      <a:pt x="52983" y="6943"/>
                    </a:cubicBezTo>
                    <a:cubicBezTo>
                      <a:pt x="52181" y="5414"/>
                      <a:pt x="51003" y="4211"/>
                      <a:pt x="49575" y="3234"/>
                    </a:cubicBezTo>
                    <a:cubicBezTo>
                      <a:pt x="48346" y="2407"/>
                      <a:pt x="47018" y="1805"/>
                      <a:pt x="45590" y="1429"/>
                    </a:cubicBezTo>
                    <a:cubicBezTo>
                      <a:pt x="44712" y="1204"/>
                      <a:pt x="43885" y="853"/>
                      <a:pt x="43033" y="577"/>
                    </a:cubicBezTo>
                    <a:cubicBezTo>
                      <a:pt x="42482" y="377"/>
                      <a:pt x="41905" y="176"/>
                      <a:pt x="41329" y="176"/>
                    </a:cubicBezTo>
                    <a:cubicBezTo>
                      <a:pt x="38472" y="251"/>
                      <a:pt x="35615" y="1"/>
                      <a:pt x="32782" y="452"/>
                    </a:cubicBezTo>
                    <a:cubicBezTo>
                      <a:pt x="31755" y="602"/>
                      <a:pt x="30702" y="727"/>
                      <a:pt x="29700" y="953"/>
                    </a:cubicBezTo>
                    <a:cubicBezTo>
                      <a:pt x="28898" y="1153"/>
                      <a:pt x="28121" y="1229"/>
                      <a:pt x="27319" y="1229"/>
                    </a:cubicBezTo>
                    <a:cubicBezTo>
                      <a:pt x="26767" y="1229"/>
                      <a:pt x="26216" y="1304"/>
                      <a:pt x="25715" y="1554"/>
                    </a:cubicBezTo>
                    <a:cubicBezTo>
                      <a:pt x="25289" y="1755"/>
                      <a:pt x="24863" y="1855"/>
                      <a:pt x="24411" y="1905"/>
                    </a:cubicBezTo>
                    <a:cubicBezTo>
                      <a:pt x="22908" y="2156"/>
                      <a:pt x="21379" y="2357"/>
                      <a:pt x="19850" y="2532"/>
                    </a:cubicBezTo>
                    <a:cubicBezTo>
                      <a:pt x="19148" y="2582"/>
                      <a:pt x="18421" y="2758"/>
                      <a:pt x="17720" y="2933"/>
                    </a:cubicBezTo>
                    <a:cubicBezTo>
                      <a:pt x="16040" y="3409"/>
                      <a:pt x="14386" y="3910"/>
                      <a:pt x="12707" y="4387"/>
                    </a:cubicBezTo>
                    <a:cubicBezTo>
                      <a:pt x="12131" y="4562"/>
                      <a:pt x="11604" y="4813"/>
                      <a:pt x="11103" y="5138"/>
                    </a:cubicBezTo>
                    <a:cubicBezTo>
                      <a:pt x="9850" y="5940"/>
                      <a:pt x="8547" y="6692"/>
                      <a:pt x="7294" y="7519"/>
                    </a:cubicBezTo>
                    <a:cubicBezTo>
                      <a:pt x="5790" y="8522"/>
                      <a:pt x="4411" y="9650"/>
                      <a:pt x="3309" y="11154"/>
                    </a:cubicBezTo>
                    <a:cubicBezTo>
                      <a:pt x="1680" y="13409"/>
                      <a:pt x="1680" y="13384"/>
                      <a:pt x="577" y="15941"/>
                    </a:cubicBezTo>
                    <a:cubicBezTo>
                      <a:pt x="151" y="16893"/>
                      <a:pt x="0" y="17845"/>
                      <a:pt x="50" y="18873"/>
                    </a:cubicBezTo>
                    <a:cubicBezTo>
                      <a:pt x="151" y="20728"/>
                      <a:pt x="351" y="22532"/>
                      <a:pt x="1604" y="24061"/>
                    </a:cubicBezTo>
                    <a:cubicBezTo>
                      <a:pt x="1980" y="24562"/>
                      <a:pt x="2356" y="25063"/>
                      <a:pt x="2857" y="25414"/>
                    </a:cubicBezTo>
                    <a:cubicBezTo>
                      <a:pt x="3258" y="25715"/>
                      <a:pt x="3634" y="26016"/>
                      <a:pt x="3985" y="26317"/>
                    </a:cubicBezTo>
                    <a:cubicBezTo>
                      <a:pt x="4111" y="28146"/>
                      <a:pt x="3584" y="29800"/>
                      <a:pt x="2832" y="31454"/>
                    </a:cubicBezTo>
                    <a:cubicBezTo>
                      <a:pt x="3484" y="31555"/>
                      <a:pt x="4086" y="31580"/>
                      <a:pt x="4637" y="31479"/>
                    </a:cubicBezTo>
                    <a:cubicBezTo>
                      <a:pt x="5489" y="31329"/>
                      <a:pt x="6341" y="31078"/>
                      <a:pt x="7018" y="30452"/>
                    </a:cubicBezTo>
                    <a:cubicBezTo>
                      <a:pt x="7494" y="30026"/>
                      <a:pt x="8020" y="29625"/>
                      <a:pt x="8572" y="29174"/>
                    </a:cubicBezTo>
                    <a:cubicBezTo>
                      <a:pt x="9248" y="29500"/>
                      <a:pt x="9950" y="29449"/>
                      <a:pt x="10677" y="29274"/>
                    </a:cubicBezTo>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296" name="Google Shape;1288;p51">
              <a:extLst>
                <a:ext uri="{FF2B5EF4-FFF2-40B4-BE49-F238E27FC236}">
                  <a16:creationId xmlns:a16="http://schemas.microsoft.com/office/drawing/2014/main" id="{68FB1172-C515-9768-D1ED-C5A98AD0A7F2}"/>
                </a:ext>
              </a:extLst>
            </p:cNvPr>
            <p:cNvSpPr/>
            <p:nvPr/>
          </p:nvSpPr>
          <p:spPr>
            <a:xfrm rot="616563">
              <a:off x="5791438" y="546482"/>
              <a:ext cx="1019886" cy="273524"/>
            </a:xfrm>
            <a:prstGeom prst="rect">
              <a:avLst/>
            </a:prstGeom>
          </p:spPr>
          <p:txBody>
            <a:bodyPr>
              <a:prstTxWarp prst="textPlain">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B5E5E2"/>
                </a:solidFill>
                <a:effectLst/>
                <a:uLnTx/>
                <a:uFillTx/>
                <a:latin typeface="Bahiana"/>
              </a:endParaRPr>
            </a:p>
          </p:txBody>
        </p:sp>
      </p:grpSp>
      <p:grpSp>
        <p:nvGrpSpPr>
          <p:cNvPr id="1304" name="Google Shape;1289;p51">
            <a:extLst>
              <a:ext uri="{FF2B5EF4-FFF2-40B4-BE49-F238E27FC236}">
                <a16:creationId xmlns:a16="http://schemas.microsoft.com/office/drawing/2014/main" id="{33CB75ED-68F1-1E42-59A6-DBF20756DBBB}"/>
              </a:ext>
            </a:extLst>
          </p:cNvPr>
          <p:cNvGrpSpPr/>
          <p:nvPr/>
        </p:nvGrpSpPr>
        <p:grpSpPr>
          <a:xfrm>
            <a:off x="5159659" y="2112733"/>
            <a:ext cx="2801347" cy="2894003"/>
            <a:chOff x="5687246" y="2571810"/>
            <a:chExt cx="2743664" cy="2769961"/>
          </a:xfrm>
        </p:grpSpPr>
        <p:sp>
          <p:nvSpPr>
            <p:cNvPr id="1305" name="Google Shape;1290;p51">
              <a:extLst>
                <a:ext uri="{FF2B5EF4-FFF2-40B4-BE49-F238E27FC236}">
                  <a16:creationId xmlns:a16="http://schemas.microsoft.com/office/drawing/2014/main" id="{72CE5B84-5969-2AAF-FAC8-450F94305F08}"/>
                </a:ext>
              </a:extLst>
            </p:cNvPr>
            <p:cNvSpPr/>
            <p:nvPr/>
          </p:nvSpPr>
          <p:spPr>
            <a:xfrm>
              <a:off x="5687246" y="4093814"/>
              <a:ext cx="1057118" cy="1247957"/>
            </a:xfrm>
            <a:custGeom>
              <a:avLst/>
              <a:gdLst/>
              <a:ahLst/>
              <a:cxnLst/>
              <a:rect l="l" t="t" r="r" b="b"/>
              <a:pathLst>
                <a:path w="19432" h="22940" extrusionOk="0">
                  <a:moveTo>
                    <a:pt x="4881" y="3602"/>
                  </a:moveTo>
                  <a:cubicBezTo>
                    <a:pt x="5058" y="3602"/>
                    <a:pt x="7157" y="3625"/>
                    <a:pt x="7327" y="5131"/>
                  </a:cubicBezTo>
                  <a:lnTo>
                    <a:pt x="7151" y="5156"/>
                  </a:lnTo>
                  <a:cubicBezTo>
                    <a:pt x="6976" y="3752"/>
                    <a:pt x="4921" y="3802"/>
                    <a:pt x="4896" y="3777"/>
                  </a:cubicBezTo>
                  <a:lnTo>
                    <a:pt x="4870" y="3602"/>
                  </a:lnTo>
                  <a:cubicBezTo>
                    <a:pt x="4872" y="3602"/>
                    <a:pt x="4876" y="3602"/>
                    <a:pt x="4881" y="3602"/>
                  </a:cubicBezTo>
                  <a:close/>
                  <a:moveTo>
                    <a:pt x="2637" y="1"/>
                  </a:moveTo>
                  <a:cubicBezTo>
                    <a:pt x="2380" y="1"/>
                    <a:pt x="2202" y="44"/>
                    <a:pt x="2139" y="143"/>
                  </a:cubicBezTo>
                  <a:cubicBezTo>
                    <a:pt x="1838" y="619"/>
                    <a:pt x="4094" y="1547"/>
                    <a:pt x="4870" y="1847"/>
                  </a:cubicBezTo>
                  <a:cubicBezTo>
                    <a:pt x="4174" y="1603"/>
                    <a:pt x="2249" y="977"/>
                    <a:pt x="1269" y="977"/>
                  </a:cubicBezTo>
                  <a:cubicBezTo>
                    <a:pt x="944" y="977"/>
                    <a:pt x="722" y="1046"/>
                    <a:pt x="685" y="1221"/>
                  </a:cubicBezTo>
                  <a:cubicBezTo>
                    <a:pt x="635" y="1597"/>
                    <a:pt x="2665" y="2299"/>
                    <a:pt x="3743" y="2649"/>
                  </a:cubicBezTo>
                  <a:cubicBezTo>
                    <a:pt x="3743" y="2649"/>
                    <a:pt x="3718" y="2675"/>
                    <a:pt x="3718" y="2675"/>
                  </a:cubicBezTo>
                  <a:cubicBezTo>
                    <a:pt x="2891" y="2495"/>
                    <a:pt x="1524" y="2225"/>
                    <a:pt x="779" y="2225"/>
                  </a:cubicBezTo>
                  <a:cubicBezTo>
                    <a:pt x="485" y="2225"/>
                    <a:pt x="287" y="2267"/>
                    <a:pt x="259" y="2374"/>
                  </a:cubicBezTo>
                  <a:cubicBezTo>
                    <a:pt x="159" y="2800"/>
                    <a:pt x="2489" y="3401"/>
                    <a:pt x="3517" y="3652"/>
                  </a:cubicBezTo>
                  <a:cubicBezTo>
                    <a:pt x="2789" y="3534"/>
                    <a:pt x="1433" y="3312"/>
                    <a:pt x="636" y="3312"/>
                  </a:cubicBezTo>
                  <a:cubicBezTo>
                    <a:pt x="254" y="3312"/>
                    <a:pt x="0" y="3363"/>
                    <a:pt x="8" y="3502"/>
                  </a:cubicBezTo>
                  <a:cubicBezTo>
                    <a:pt x="8" y="4078"/>
                    <a:pt x="2515" y="4705"/>
                    <a:pt x="3492" y="4955"/>
                  </a:cubicBezTo>
                  <a:lnTo>
                    <a:pt x="3567" y="4880"/>
                  </a:lnTo>
                  <a:cubicBezTo>
                    <a:pt x="3667" y="5607"/>
                    <a:pt x="3843" y="6484"/>
                    <a:pt x="4169" y="7587"/>
                  </a:cubicBezTo>
                  <a:cubicBezTo>
                    <a:pt x="4169" y="7587"/>
                    <a:pt x="4369" y="13903"/>
                    <a:pt x="6449" y="19442"/>
                  </a:cubicBezTo>
                  <a:cubicBezTo>
                    <a:pt x="7282" y="21640"/>
                    <a:pt x="9511" y="22940"/>
                    <a:pt x="12104" y="22940"/>
                  </a:cubicBezTo>
                  <a:cubicBezTo>
                    <a:pt x="14509" y="22940"/>
                    <a:pt x="17225" y="21822"/>
                    <a:pt x="19432" y="19266"/>
                  </a:cubicBezTo>
                  <a:cubicBezTo>
                    <a:pt x="16424" y="18289"/>
                    <a:pt x="13718" y="16660"/>
                    <a:pt x="12189" y="13903"/>
                  </a:cubicBezTo>
                  <a:cubicBezTo>
                    <a:pt x="11988" y="14229"/>
                    <a:pt x="11888" y="14404"/>
                    <a:pt x="11888" y="14404"/>
                  </a:cubicBezTo>
                  <a:lnTo>
                    <a:pt x="10134" y="9692"/>
                  </a:lnTo>
                  <a:lnTo>
                    <a:pt x="9858" y="8690"/>
                  </a:lnTo>
                  <a:cubicBezTo>
                    <a:pt x="9858" y="8690"/>
                    <a:pt x="8855" y="5983"/>
                    <a:pt x="8730" y="5256"/>
                  </a:cubicBezTo>
                  <a:cubicBezTo>
                    <a:pt x="8605" y="4379"/>
                    <a:pt x="9357" y="1822"/>
                    <a:pt x="9282" y="820"/>
                  </a:cubicBezTo>
                  <a:cubicBezTo>
                    <a:pt x="9260" y="573"/>
                    <a:pt x="9152" y="477"/>
                    <a:pt x="8996" y="477"/>
                  </a:cubicBezTo>
                  <a:cubicBezTo>
                    <a:pt x="8597" y="477"/>
                    <a:pt x="7887" y="1104"/>
                    <a:pt x="7527" y="1446"/>
                  </a:cubicBezTo>
                  <a:cubicBezTo>
                    <a:pt x="6582" y="892"/>
                    <a:pt x="3802" y="1"/>
                    <a:pt x="2637" y="1"/>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1291;p51">
              <a:extLst>
                <a:ext uri="{FF2B5EF4-FFF2-40B4-BE49-F238E27FC236}">
                  <a16:creationId xmlns:a16="http://schemas.microsoft.com/office/drawing/2014/main" id="{A1380486-2C6F-4833-428A-96870F33DC81}"/>
                </a:ext>
              </a:extLst>
            </p:cNvPr>
            <p:cNvSpPr/>
            <p:nvPr/>
          </p:nvSpPr>
          <p:spPr>
            <a:xfrm>
              <a:off x="6350271" y="4798294"/>
              <a:ext cx="444564" cy="343650"/>
            </a:xfrm>
            <a:custGeom>
              <a:avLst/>
              <a:gdLst/>
              <a:ahLst/>
              <a:cxnLst/>
              <a:rect l="l" t="t" r="r" b="b"/>
              <a:pathLst>
                <a:path w="8172" h="6317" extrusionOk="0">
                  <a:moveTo>
                    <a:pt x="602" y="0"/>
                  </a:moveTo>
                  <a:cubicBezTo>
                    <a:pt x="377" y="376"/>
                    <a:pt x="151" y="702"/>
                    <a:pt x="1" y="953"/>
                  </a:cubicBezTo>
                  <a:cubicBezTo>
                    <a:pt x="1530" y="3710"/>
                    <a:pt x="4236" y="5339"/>
                    <a:pt x="7244" y="6316"/>
                  </a:cubicBezTo>
                  <a:cubicBezTo>
                    <a:pt x="7570" y="5940"/>
                    <a:pt x="7871" y="5514"/>
                    <a:pt x="8171" y="5063"/>
                  </a:cubicBezTo>
                  <a:cubicBezTo>
                    <a:pt x="8171" y="4888"/>
                    <a:pt x="8171" y="4737"/>
                    <a:pt x="8146" y="4562"/>
                  </a:cubicBezTo>
                  <a:cubicBezTo>
                    <a:pt x="7444" y="4386"/>
                    <a:pt x="3710" y="3359"/>
                    <a:pt x="602"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1292;p51">
              <a:extLst>
                <a:ext uri="{FF2B5EF4-FFF2-40B4-BE49-F238E27FC236}">
                  <a16:creationId xmlns:a16="http://schemas.microsoft.com/office/drawing/2014/main" id="{79C92992-3155-34C2-09A1-366AF014E237}"/>
                </a:ext>
              </a:extLst>
            </p:cNvPr>
            <p:cNvSpPr/>
            <p:nvPr/>
          </p:nvSpPr>
          <p:spPr>
            <a:xfrm>
              <a:off x="5952173" y="4289708"/>
              <a:ext cx="133663" cy="84593"/>
            </a:xfrm>
            <a:custGeom>
              <a:avLst/>
              <a:gdLst/>
              <a:ahLst/>
              <a:cxnLst/>
              <a:rect l="l" t="t" r="r" b="b"/>
              <a:pathLst>
                <a:path w="2457" h="1555" extrusionOk="0">
                  <a:moveTo>
                    <a:pt x="11" y="1"/>
                  </a:moveTo>
                  <a:cubicBezTo>
                    <a:pt x="6" y="1"/>
                    <a:pt x="2" y="1"/>
                    <a:pt x="0" y="1"/>
                  </a:cubicBezTo>
                  <a:lnTo>
                    <a:pt x="26" y="201"/>
                  </a:lnTo>
                  <a:cubicBezTo>
                    <a:pt x="27" y="201"/>
                    <a:pt x="38" y="201"/>
                    <a:pt x="56" y="201"/>
                  </a:cubicBezTo>
                  <a:cubicBezTo>
                    <a:pt x="316" y="201"/>
                    <a:pt x="2117" y="245"/>
                    <a:pt x="2281" y="1555"/>
                  </a:cubicBezTo>
                  <a:lnTo>
                    <a:pt x="2457" y="1530"/>
                  </a:lnTo>
                  <a:cubicBezTo>
                    <a:pt x="2287" y="24"/>
                    <a:pt x="188" y="1"/>
                    <a:pt x="11"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1293;p51">
              <a:extLst>
                <a:ext uri="{FF2B5EF4-FFF2-40B4-BE49-F238E27FC236}">
                  <a16:creationId xmlns:a16="http://schemas.microsoft.com/office/drawing/2014/main" id="{2DB40A4E-3D4C-9ED0-BA51-29CF7F274ADA}"/>
                </a:ext>
              </a:extLst>
            </p:cNvPr>
            <p:cNvSpPr/>
            <p:nvPr/>
          </p:nvSpPr>
          <p:spPr>
            <a:xfrm>
              <a:off x="6650232" y="3308060"/>
              <a:ext cx="109128" cy="154118"/>
            </a:xfrm>
            <a:custGeom>
              <a:avLst/>
              <a:gdLst/>
              <a:ahLst/>
              <a:cxnLst/>
              <a:rect l="l" t="t" r="r" b="b"/>
              <a:pathLst>
                <a:path w="2006" h="2833" extrusionOk="0">
                  <a:moveTo>
                    <a:pt x="2006" y="1"/>
                  </a:moveTo>
                  <a:lnTo>
                    <a:pt x="2006" y="1"/>
                  </a:lnTo>
                  <a:cubicBezTo>
                    <a:pt x="1830" y="26"/>
                    <a:pt x="1655" y="76"/>
                    <a:pt x="1454" y="101"/>
                  </a:cubicBezTo>
                  <a:cubicBezTo>
                    <a:pt x="1254" y="126"/>
                    <a:pt x="1078" y="176"/>
                    <a:pt x="953" y="251"/>
                  </a:cubicBezTo>
                  <a:cubicBezTo>
                    <a:pt x="552" y="627"/>
                    <a:pt x="226" y="1053"/>
                    <a:pt x="1" y="1555"/>
                  </a:cubicBezTo>
                  <a:cubicBezTo>
                    <a:pt x="76" y="2006"/>
                    <a:pt x="151" y="2432"/>
                    <a:pt x="226" y="2833"/>
                  </a:cubicBezTo>
                  <a:cubicBezTo>
                    <a:pt x="702" y="1956"/>
                    <a:pt x="1354" y="1630"/>
                    <a:pt x="1981" y="1580"/>
                  </a:cubicBezTo>
                  <a:cubicBezTo>
                    <a:pt x="1981" y="1028"/>
                    <a:pt x="2006" y="502"/>
                    <a:pt x="2006" y="1"/>
                  </a:cubicBezTo>
                  <a:close/>
                </a:path>
              </a:pathLst>
            </a:custGeom>
            <a:solidFill>
              <a:srgbClr val="B93F49"/>
            </a:solidFill>
            <a:ln w="9525" cap="flat" cmpd="sng">
              <a:solidFill>
                <a:srgbClr val="B93F4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1294;p51">
              <a:extLst>
                <a:ext uri="{FF2B5EF4-FFF2-40B4-BE49-F238E27FC236}">
                  <a16:creationId xmlns:a16="http://schemas.microsoft.com/office/drawing/2014/main" id="{B2FB39D7-65DB-7EC1-D74B-31C0244F17CE}"/>
                </a:ext>
              </a:extLst>
            </p:cNvPr>
            <p:cNvSpPr/>
            <p:nvPr/>
          </p:nvSpPr>
          <p:spPr>
            <a:xfrm>
              <a:off x="6779758" y="3708934"/>
              <a:ext cx="19149" cy="8215"/>
            </a:xfrm>
            <a:custGeom>
              <a:avLst/>
              <a:gdLst/>
              <a:ahLst/>
              <a:cxnLst/>
              <a:rect l="l" t="t" r="r" b="b"/>
              <a:pathLst>
                <a:path w="352" h="151" extrusionOk="0">
                  <a:moveTo>
                    <a:pt x="276" y="0"/>
                  </a:moveTo>
                  <a:cubicBezTo>
                    <a:pt x="201" y="25"/>
                    <a:pt x="101" y="25"/>
                    <a:pt x="1" y="25"/>
                  </a:cubicBezTo>
                  <a:cubicBezTo>
                    <a:pt x="126" y="75"/>
                    <a:pt x="226" y="125"/>
                    <a:pt x="351" y="151"/>
                  </a:cubicBezTo>
                  <a:cubicBezTo>
                    <a:pt x="326" y="100"/>
                    <a:pt x="301" y="50"/>
                    <a:pt x="276" y="0"/>
                  </a:cubicBezTo>
                  <a:close/>
                </a:path>
              </a:pathLst>
            </a:custGeom>
            <a:solidFill>
              <a:srgbClr val="0101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0" name="Google Shape;1295;p51">
              <a:extLst>
                <a:ext uri="{FF2B5EF4-FFF2-40B4-BE49-F238E27FC236}">
                  <a16:creationId xmlns:a16="http://schemas.microsoft.com/office/drawing/2014/main" id="{5767C531-9A3D-E9A1-2374-3103A88D1979}"/>
                </a:ext>
              </a:extLst>
            </p:cNvPr>
            <p:cNvSpPr/>
            <p:nvPr/>
          </p:nvSpPr>
          <p:spPr>
            <a:xfrm>
              <a:off x="6639352" y="3238537"/>
              <a:ext cx="31389" cy="130943"/>
            </a:xfrm>
            <a:custGeom>
              <a:avLst/>
              <a:gdLst/>
              <a:ahLst/>
              <a:cxnLst/>
              <a:rect l="l" t="t" r="r" b="b"/>
              <a:pathLst>
                <a:path w="577" h="2407" extrusionOk="0">
                  <a:moveTo>
                    <a:pt x="0" y="0"/>
                  </a:moveTo>
                  <a:cubicBezTo>
                    <a:pt x="0" y="802"/>
                    <a:pt x="50" y="1604"/>
                    <a:pt x="150" y="2406"/>
                  </a:cubicBezTo>
                  <a:cubicBezTo>
                    <a:pt x="276" y="2181"/>
                    <a:pt x="426" y="1980"/>
                    <a:pt x="577" y="1780"/>
                  </a:cubicBezTo>
                  <a:lnTo>
                    <a:pt x="577" y="1780"/>
                  </a:lnTo>
                  <a:cubicBezTo>
                    <a:pt x="511" y="1813"/>
                    <a:pt x="461" y="1833"/>
                    <a:pt x="421" y="1833"/>
                  </a:cubicBezTo>
                  <a:cubicBezTo>
                    <a:pt x="248" y="1833"/>
                    <a:pt x="265" y="1447"/>
                    <a:pt x="0" y="0"/>
                  </a:cubicBezTo>
                  <a:close/>
                </a:path>
              </a:pathLst>
            </a:custGeom>
            <a:solidFill>
              <a:srgbClr val="B93F49"/>
            </a:solidFill>
            <a:ln w="9525" cap="flat" cmpd="sng">
              <a:solidFill>
                <a:srgbClr val="B93F4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1" name="Google Shape;1296;p51">
              <a:extLst>
                <a:ext uri="{FF2B5EF4-FFF2-40B4-BE49-F238E27FC236}">
                  <a16:creationId xmlns:a16="http://schemas.microsoft.com/office/drawing/2014/main" id="{A0736DB8-128F-88EC-4ADD-52F6C77475AE}"/>
                </a:ext>
              </a:extLst>
            </p:cNvPr>
            <p:cNvSpPr/>
            <p:nvPr/>
          </p:nvSpPr>
          <p:spPr>
            <a:xfrm>
              <a:off x="7670066" y="3051727"/>
              <a:ext cx="422695" cy="831790"/>
            </a:xfrm>
            <a:custGeom>
              <a:avLst/>
              <a:gdLst/>
              <a:ahLst/>
              <a:cxnLst/>
              <a:rect l="l" t="t" r="r" b="b"/>
              <a:pathLst>
                <a:path w="7770" h="15290" extrusionOk="0">
                  <a:moveTo>
                    <a:pt x="6918" y="1"/>
                  </a:moveTo>
                  <a:lnTo>
                    <a:pt x="6918" y="1"/>
                  </a:lnTo>
                  <a:cubicBezTo>
                    <a:pt x="7244" y="3961"/>
                    <a:pt x="6016" y="6292"/>
                    <a:pt x="5389" y="7219"/>
                  </a:cubicBezTo>
                  <a:cubicBezTo>
                    <a:pt x="5565" y="7570"/>
                    <a:pt x="5665" y="8021"/>
                    <a:pt x="5690" y="8572"/>
                  </a:cubicBezTo>
                  <a:cubicBezTo>
                    <a:pt x="5821" y="10763"/>
                    <a:pt x="4554" y="11767"/>
                    <a:pt x="3212" y="11767"/>
                  </a:cubicBezTo>
                  <a:cubicBezTo>
                    <a:pt x="3019" y="11767"/>
                    <a:pt x="2824" y="11746"/>
                    <a:pt x="2632" y="11705"/>
                  </a:cubicBezTo>
                  <a:cubicBezTo>
                    <a:pt x="1981" y="13209"/>
                    <a:pt x="1078" y="14387"/>
                    <a:pt x="1" y="15289"/>
                  </a:cubicBezTo>
                  <a:cubicBezTo>
                    <a:pt x="1855" y="14587"/>
                    <a:pt x="3334" y="13409"/>
                    <a:pt x="5138" y="11129"/>
                  </a:cubicBezTo>
                  <a:cubicBezTo>
                    <a:pt x="7770" y="7846"/>
                    <a:pt x="6918" y="3"/>
                    <a:pt x="6918" y="1"/>
                  </a:cubicBezTo>
                  <a:close/>
                </a:path>
              </a:pathLst>
            </a:custGeom>
            <a:solidFill>
              <a:srgbClr val="B93F49"/>
            </a:solidFill>
            <a:ln w="9525" cap="flat" cmpd="sng">
              <a:solidFill>
                <a:srgbClr val="B93F4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2" name="Google Shape;1297;p51">
              <a:extLst>
                <a:ext uri="{FF2B5EF4-FFF2-40B4-BE49-F238E27FC236}">
                  <a16:creationId xmlns:a16="http://schemas.microsoft.com/office/drawing/2014/main" id="{F50E441A-08EB-5E5F-89D5-632C82105452}"/>
                </a:ext>
              </a:extLst>
            </p:cNvPr>
            <p:cNvSpPr/>
            <p:nvPr/>
          </p:nvSpPr>
          <p:spPr>
            <a:xfrm>
              <a:off x="6734769" y="3707574"/>
              <a:ext cx="128223" cy="115928"/>
            </a:xfrm>
            <a:custGeom>
              <a:avLst/>
              <a:gdLst/>
              <a:ahLst/>
              <a:cxnLst/>
              <a:rect l="l" t="t" r="r" b="b"/>
              <a:pathLst>
                <a:path w="2357" h="2131" extrusionOk="0">
                  <a:moveTo>
                    <a:pt x="0" y="0"/>
                  </a:moveTo>
                  <a:cubicBezTo>
                    <a:pt x="101" y="276"/>
                    <a:pt x="226" y="526"/>
                    <a:pt x="326" y="727"/>
                  </a:cubicBezTo>
                  <a:cubicBezTo>
                    <a:pt x="602" y="1228"/>
                    <a:pt x="1329" y="1704"/>
                    <a:pt x="2356" y="2130"/>
                  </a:cubicBezTo>
                  <a:cubicBezTo>
                    <a:pt x="1955" y="1604"/>
                    <a:pt x="1605" y="1053"/>
                    <a:pt x="1329" y="476"/>
                  </a:cubicBezTo>
                  <a:cubicBezTo>
                    <a:pt x="928" y="376"/>
                    <a:pt x="552" y="226"/>
                    <a:pt x="201" y="25"/>
                  </a:cubicBezTo>
                  <a:cubicBezTo>
                    <a:pt x="126" y="25"/>
                    <a:pt x="51" y="0"/>
                    <a:pt x="0"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3" name="Google Shape;1298;p51">
              <a:extLst>
                <a:ext uri="{FF2B5EF4-FFF2-40B4-BE49-F238E27FC236}">
                  <a16:creationId xmlns:a16="http://schemas.microsoft.com/office/drawing/2014/main" id="{844DBBA2-6495-3D9B-2E53-9A90EEB4217F}"/>
                </a:ext>
              </a:extLst>
            </p:cNvPr>
            <p:cNvSpPr/>
            <p:nvPr/>
          </p:nvSpPr>
          <p:spPr>
            <a:xfrm>
              <a:off x="7525526" y="4072924"/>
              <a:ext cx="47818" cy="35524"/>
            </a:xfrm>
            <a:custGeom>
              <a:avLst/>
              <a:gdLst/>
              <a:ahLst/>
              <a:cxnLst/>
              <a:rect l="l" t="t" r="r" b="b"/>
              <a:pathLst>
                <a:path w="879" h="653" extrusionOk="0">
                  <a:moveTo>
                    <a:pt x="1" y="1"/>
                  </a:moveTo>
                  <a:lnTo>
                    <a:pt x="1" y="653"/>
                  </a:lnTo>
                  <a:cubicBezTo>
                    <a:pt x="427" y="352"/>
                    <a:pt x="778" y="126"/>
                    <a:pt x="878" y="51"/>
                  </a:cubicBezTo>
                  <a:cubicBezTo>
                    <a:pt x="878" y="51"/>
                    <a:pt x="728" y="26"/>
                    <a:pt x="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4" name="Google Shape;1299;p51">
              <a:extLst>
                <a:ext uri="{FF2B5EF4-FFF2-40B4-BE49-F238E27FC236}">
                  <a16:creationId xmlns:a16="http://schemas.microsoft.com/office/drawing/2014/main" id="{BD51001C-1499-4BB6-D3F0-CE411F2D3486}"/>
                </a:ext>
              </a:extLst>
            </p:cNvPr>
            <p:cNvSpPr/>
            <p:nvPr/>
          </p:nvSpPr>
          <p:spPr>
            <a:xfrm>
              <a:off x="7068785" y="4085219"/>
              <a:ext cx="45044" cy="34164"/>
            </a:xfrm>
            <a:custGeom>
              <a:avLst/>
              <a:gdLst/>
              <a:ahLst/>
              <a:cxnLst/>
              <a:rect l="l" t="t" r="r" b="b"/>
              <a:pathLst>
                <a:path w="828" h="628" extrusionOk="0">
                  <a:moveTo>
                    <a:pt x="803" y="0"/>
                  </a:moveTo>
                  <a:cubicBezTo>
                    <a:pt x="226" y="126"/>
                    <a:pt x="1" y="251"/>
                    <a:pt x="1" y="251"/>
                  </a:cubicBezTo>
                  <a:cubicBezTo>
                    <a:pt x="76" y="326"/>
                    <a:pt x="402" y="452"/>
                    <a:pt x="828" y="627"/>
                  </a:cubicBezTo>
                  <a:lnTo>
                    <a:pt x="803" y="326"/>
                  </a:lnTo>
                  <a:lnTo>
                    <a:pt x="803"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5" name="Google Shape;1300;p51">
              <a:extLst>
                <a:ext uri="{FF2B5EF4-FFF2-40B4-BE49-F238E27FC236}">
                  <a16:creationId xmlns:a16="http://schemas.microsoft.com/office/drawing/2014/main" id="{5181C451-D6BD-6BFC-1783-05152B3A15BF}"/>
                </a:ext>
              </a:extLst>
            </p:cNvPr>
            <p:cNvSpPr/>
            <p:nvPr/>
          </p:nvSpPr>
          <p:spPr>
            <a:xfrm>
              <a:off x="7109693" y="3969347"/>
              <a:ext cx="418669" cy="142150"/>
            </a:xfrm>
            <a:custGeom>
              <a:avLst/>
              <a:gdLst/>
              <a:ahLst/>
              <a:cxnLst/>
              <a:rect l="l" t="t" r="r" b="b"/>
              <a:pathLst>
                <a:path w="7696" h="2613" extrusionOk="0">
                  <a:moveTo>
                    <a:pt x="7695" y="0"/>
                  </a:moveTo>
                  <a:lnTo>
                    <a:pt x="7695" y="0"/>
                  </a:lnTo>
                  <a:cubicBezTo>
                    <a:pt x="6247" y="554"/>
                    <a:pt x="4690" y="800"/>
                    <a:pt x="3133" y="800"/>
                  </a:cubicBezTo>
                  <a:cubicBezTo>
                    <a:pt x="2857" y="800"/>
                    <a:pt x="2582" y="792"/>
                    <a:pt x="2307" y="777"/>
                  </a:cubicBezTo>
                  <a:cubicBezTo>
                    <a:pt x="1505" y="727"/>
                    <a:pt x="728" y="602"/>
                    <a:pt x="1" y="376"/>
                  </a:cubicBezTo>
                  <a:lnTo>
                    <a:pt x="1" y="376"/>
                  </a:lnTo>
                  <a:lnTo>
                    <a:pt x="51" y="2130"/>
                  </a:lnTo>
                  <a:lnTo>
                    <a:pt x="51" y="2456"/>
                  </a:lnTo>
                  <a:cubicBezTo>
                    <a:pt x="746" y="2562"/>
                    <a:pt x="1434" y="2612"/>
                    <a:pt x="2116" y="2612"/>
                  </a:cubicBezTo>
                  <a:cubicBezTo>
                    <a:pt x="4015" y="2612"/>
                    <a:pt x="5863" y="2225"/>
                    <a:pt x="7670" y="1579"/>
                  </a:cubicBezTo>
                  <a:lnTo>
                    <a:pt x="7695" y="0"/>
                  </a:lnTo>
                  <a:close/>
                </a:path>
              </a:pathLst>
            </a:custGeom>
            <a:solidFill>
              <a:srgbClr val="F588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6" name="Google Shape;1301;p51">
              <a:extLst>
                <a:ext uri="{FF2B5EF4-FFF2-40B4-BE49-F238E27FC236}">
                  <a16:creationId xmlns:a16="http://schemas.microsoft.com/office/drawing/2014/main" id="{9CBB54B8-9E88-38C0-1531-AC6907CDC572}"/>
                </a:ext>
              </a:extLst>
            </p:cNvPr>
            <p:cNvSpPr/>
            <p:nvPr/>
          </p:nvSpPr>
          <p:spPr>
            <a:xfrm>
              <a:off x="7112413" y="4055244"/>
              <a:ext cx="414535" cy="269992"/>
            </a:xfrm>
            <a:custGeom>
              <a:avLst/>
              <a:gdLst/>
              <a:ahLst/>
              <a:cxnLst/>
              <a:rect l="l" t="t" r="r" b="b"/>
              <a:pathLst>
                <a:path w="7620" h="4963" extrusionOk="0">
                  <a:moveTo>
                    <a:pt x="7620" y="0"/>
                  </a:moveTo>
                  <a:lnTo>
                    <a:pt x="7620" y="0"/>
                  </a:lnTo>
                  <a:cubicBezTo>
                    <a:pt x="5813" y="646"/>
                    <a:pt x="3965" y="1033"/>
                    <a:pt x="2066" y="1033"/>
                  </a:cubicBezTo>
                  <a:cubicBezTo>
                    <a:pt x="1384" y="1033"/>
                    <a:pt x="696" y="983"/>
                    <a:pt x="1" y="877"/>
                  </a:cubicBezTo>
                  <a:lnTo>
                    <a:pt x="1" y="877"/>
                  </a:lnTo>
                  <a:lnTo>
                    <a:pt x="26" y="1178"/>
                  </a:lnTo>
                  <a:cubicBezTo>
                    <a:pt x="1129" y="1629"/>
                    <a:pt x="3008" y="2331"/>
                    <a:pt x="3510" y="2531"/>
                  </a:cubicBezTo>
                  <a:cubicBezTo>
                    <a:pt x="3585" y="2531"/>
                    <a:pt x="3635" y="2556"/>
                    <a:pt x="3635" y="2582"/>
                  </a:cubicBezTo>
                  <a:cubicBezTo>
                    <a:pt x="3735" y="2782"/>
                    <a:pt x="4387" y="4461"/>
                    <a:pt x="4562" y="4963"/>
                  </a:cubicBezTo>
                  <a:lnTo>
                    <a:pt x="4663" y="4963"/>
                  </a:lnTo>
                  <a:lnTo>
                    <a:pt x="5264" y="2607"/>
                  </a:lnTo>
                  <a:lnTo>
                    <a:pt x="5314" y="2607"/>
                  </a:lnTo>
                  <a:lnTo>
                    <a:pt x="5264" y="2531"/>
                  </a:lnTo>
                  <a:cubicBezTo>
                    <a:pt x="5264" y="2531"/>
                    <a:pt x="6643" y="1604"/>
                    <a:pt x="7595" y="978"/>
                  </a:cubicBezTo>
                  <a:lnTo>
                    <a:pt x="7595" y="326"/>
                  </a:lnTo>
                  <a:lnTo>
                    <a:pt x="7620" y="0"/>
                  </a:ln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7" name="Google Shape;1302;p51">
              <a:extLst>
                <a:ext uri="{FF2B5EF4-FFF2-40B4-BE49-F238E27FC236}">
                  <a16:creationId xmlns:a16="http://schemas.microsoft.com/office/drawing/2014/main" id="{DB800069-711D-2AFC-A07D-7B8C5094C073}"/>
                </a:ext>
              </a:extLst>
            </p:cNvPr>
            <p:cNvSpPr/>
            <p:nvPr/>
          </p:nvSpPr>
          <p:spPr>
            <a:xfrm>
              <a:off x="6635218" y="3393957"/>
              <a:ext cx="159612" cy="316396"/>
            </a:xfrm>
            <a:custGeom>
              <a:avLst/>
              <a:gdLst/>
              <a:ahLst/>
              <a:cxnLst/>
              <a:rect l="l" t="t" r="r" b="b"/>
              <a:pathLst>
                <a:path w="2934" h="5816" extrusionOk="0">
                  <a:moveTo>
                    <a:pt x="2257" y="1"/>
                  </a:moveTo>
                  <a:cubicBezTo>
                    <a:pt x="1630" y="51"/>
                    <a:pt x="978" y="377"/>
                    <a:pt x="502" y="1254"/>
                  </a:cubicBezTo>
                  <a:cubicBezTo>
                    <a:pt x="377" y="1479"/>
                    <a:pt x="277" y="1730"/>
                    <a:pt x="176" y="2006"/>
                  </a:cubicBezTo>
                  <a:cubicBezTo>
                    <a:pt x="101" y="2256"/>
                    <a:pt x="26" y="2482"/>
                    <a:pt x="1" y="2682"/>
                  </a:cubicBezTo>
                  <a:cubicBezTo>
                    <a:pt x="302" y="4111"/>
                    <a:pt x="1304" y="5289"/>
                    <a:pt x="2658" y="5815"/>
                  </a:cubicBezTo>
                  <a:cubicBezTo>
                    <a:pt x="2758" y="5815"/>
                    <a:pt x="2858" y="5815"/>
                    <a:pt x="2933" y="5790"/>
                  </a:cubicBezTo>
                  <a:cubicBezTo>
                    <a:pt x="2532" y="4813"/>
                    <a:pt x="2307" y="3785"/>
                    <a:pt x="2282" y="2732"/>
                  </a:cubicBezTo>
                  <a:cubicBezTo>
                    <a:pt x="2081" y="2783"/>
                    <a:pt x="1931" y="2833"/>
                    <a:pt x="1931" y="2833"/>
                  </a:cubicBezTo>
                  <a:lnTo>
                    <a:pt x="1881" y="2833"/>
                  </a:lnTo>
                  <a:cubicBezTo>
                    <a:pt x="1856" y="2808"/>
                    <a:pt x="1856" y="2808"/>
                    <a:pt x="1830" y="2783"/>
                  </a:cubicBezTo>
                  <a:cubicBezTo>
                    <a:pt x="1830" y="2732"/>
                    <a:pt x="1856" y="2707"/>
                    <a:pt x="1881" y="2682"/>
                  </a:cubicBezTo>
                  <a:cubicBezTo>
                    <a:pt x="1881" y="2682"/>
                    <a:pt x="2056" y="2632"/>
                    <a:pt x="2282" y="2582"/>
                  </a:cubicBezTo>
                  <a:cubicBezTo>
                    <a:pt x="2282" y="2131"/>
                    <a:pt x="2257" y="1705"/>
                    <a:pt x="2257" y="1279"/>
                  </a:cubicBezTo>
                  <a:cubicBezTo>
                    <a:pt x="1580" y="1279"/>
                    <a:pt x="1003" y="1780"/>
                    <a:pt x="1003" y="1780"/>
                  </a:cubicBezTo>
                  <a:cubicBezTo>
                    <a:pt x="991" y="1793"/>
                    <a:pt x="972" y="1799"/>
                    <a:pt x="953" y="1799"/>
                  </a:cubicBezTo>
                  <a:cubicBezTo>
                    <a:pt x="935" y="1799"/>
                    <a:pt x="916" y="1793"/>
                    <a:pt x="903" y="1780"/>
                  </a:cubicBezTo>
                  <a:cubicBezTo>
                    <a:pt x="878" y="1755"/>
                    <a:pt x="878" y="1705"/>
                    <a:pt x="903" y="1680"/>
                  </a:cubicBezTo>
                  <a:cubicBezTo>
                    <a:pt x="928" y="1655"/>
                    <a:pt x="1505" y="1128"/>
                    <a:pt x="2257" y="1128"/>
                  </a:cubicBezTo>
                  <a:cubicBezTo>
                    <a:pt x="2257" y="753"/>
                    <a:pt x="2257" y="377"/>
                    <a:pt x="2257" y="1"/>
                  </a:cubicBezTo>
                  <a:close/>
                </a:path>
              </a:pathLst>
            </a:custGeom>
            <a:solidFill>
              <a:srgbClr val="F588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8" name="Google Shape;1303;p51">
              <a:extLst>
                <a:ext uri="{FF2B5EF4-FFF2-40B4-BE49-F238E27FC236}">
                  <a16:creationId xmlns:a16="http://schemas.microsoft.com/office/drawing/2014/main" id="{9FE9269E-7264-55BB-656D-DD0AB4E22894}"/>
                </a:ext>
              </a:extLst>
            </p:cNvPr>
            <p:cNvSpPr/>
            <p:nvPr/>
          </p:nvSpPr>
          <p:spPr>
            <a:xfrm>
              <a:off x="6632498" y="3576687"/>
              <a:ext cx="113208" cy="132303"/>
            </a:xfrm>
            <a:custGeom>
              <a:avLst/>
              <a:gdLst/>
              <a:ahLst/>
              <a:cxnLst/>
              <a:rect l="l" t="t" r="r" b="b"/>
              <a:pathLst>
                <a:path w="2081" h="2432" extrusionOk="0">
                  <a:moveTo>
                    <a:pt x="1" y="0"/>
                  </a:moveTo>
                  <a:cubicBezTo>
                    <a:pt x="1" y="1328"/>
                    <a:pt x="853" y="2155"/>
                    <a:pt x="1880" y="2406"/>
                  </a:cubicBezTo>
                  <a:cubicBezTo>
                    <a:pt x="1931" y="2406"/>
                    <a:pt x="2006" y="2431"/>
                    <a:pt x="2081" y="2431"/>
                  </a:cubicBezTo>
                  <a:cubicBezTo>
                    <a:pt x="1129" y="1905"/>
                    <a:pt x="377" y="1053"/>
                    <a:pt x="1" y="0"/>
                  </a:cubicBezTo>
                  <a:close/>
                </a:path>
              </a:pathLst>
            </a:custGeom>
            <a:solidFill>
              <a:srgbClr val="F588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9" name="Google Shape;1304;p51">
              <a:extLst>
                <a:ext uri="{FF2B5EF4-FFF2-40B4-BE49-F238E27FC236}">
                  <a16:creationId xmlns:a16="http://schemas.microsoft.com/office/drawing/2014/main" id="{4AED7508-5F94-BDD5-D579-7F6B47D45D78}"/>
                </a:ext>
              </a:extLst>
            </p:cNvPr>
            <p:cNvSpPr/>
            <p:nvPr/>
          </p:nvSpPr>
          <p:spPr>
            <a:xfrm>
              <a:off x="6682981" y="3455321"/>
              <a:ext cx="75019" cy="36503"/>
            </a:xfrm>
            <a:custGeom>
              <a:avLst/>
              <a:gdLst/>
              <a:ahLst/>
              <a:cxnLst/>
              <a:rect l="l" t="t" r="r" b="b"/>
              <a:pathLst>
                <a:path w="1379" h="671" extrusionOk="0">
                  <a:moveTo>
                    <a:pt x="1379" y="0"/>
                  </a:moveTo>
                  <a:cubicBezTo>
                    <a:pt x="627" y="0"/>
                    <a:pt x="50" y="527"/>
                    <a:pt x="25" y="552"/>
                  </a:cubicBezTo>
                  <a:cubicBezTo>
                    <a:pt x="0" y="577"/>
                    <a:pt x="0" y="627"/>
                    <a:pt x="25" y="652"/>
                  </a:cubicBezTo>
                  <a:cubicBezTo>
                    <a:pt x="38" y="665"/>
                    <a:pt x="57" y="671"/>
                    <a:pt x="75" y="671"/>
                  </a:cubicBezTo>
                  <a:cubicBezTo>
                    <a:pt x="94" y="671"/>
                    <a:pt x="113" y="665"/>
                    <a:pt x="125" y="652"/>
                  </a:cubicBezTo>
                  <a:cubicBezTo>
                    <a:pt x="125" y="652"/>
                    <a:pt x="702" y="151"/>
                    <a:pt x="1379" y="151"/>
                  </a:cubicBezTo>
                  <a:cubicBezTo>
                    <a:pt x="1379" y="101"/>
                    <a:pt x="1379" y="51"/>
                    <a:pt x="1379" y="0"/>
                  </a:cubicBezTo>
                  <a:close/>
                </a:path>
              </a:pathLst>
            </a:custGeom>
            <a:solidFill>
              <a:srgbClr val="F58863"/>
            </a:solidFill>
            <a:ln w="9525" cap="flat" cmpd="sng">
              <a:solidFill>
                <a:srgbClr val="F58863"/>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0" name="Google Shape;1305;p51">
              <a:extLst>
                <a:ext uri="{FF2B5EF4-FFF2-40B4-BE49-F238E27FC236}">
                  <a16:creationId xmlns:a16="http://schemas.microsoft.com/office/drawing/2014/main" id="{25DDE453-163C-3090-0C4A-8E21E7BBCA9C}"/>
                </a:ext>
              </a:extLst>
            </p:cNvPr>
            <p:cNvSpPr/>
            <p:nvPr/>
          </p:nvSpPr>
          <p:spPr>
            <a:xfrm>
              <a:off x="6734769" y="3534418"/>
              <a:ext cx="24589" cy="13655"/>
            </a:xfrm>
            <a:custGeom>
              <a:avLst/>
              <a:gdLst/>
              <a:ahLst/>
              <a:cxnLst/>
              <a:rect l="l" t="t" r="r" b="b"/>
              <a:pathLst>
                <a:path w="452" h="251" extrusionOk="0">
                  <a:moveTo>
                    <a:pt x="452" y="0"/>
                  </a:moveTo>
                  <a:cubicBezTo>
                    <a:pt x="201" y="50"/>
                    <a:pt x="51" y="100"/>
                    <a:pt x="51" y="100"/>
                  </a:cubicBezTo>
                  <a:cubicBezTo>
                    <a:pt x="26" y="125"/>
                    <a:pt x="0" y="150"/>
                    <a:pt x="0" y="201"/>
                  </a:cubicBezTo>
                  <a:cubicBezTo>
                    <a:pt x="26" y="226"/>
                    <a:pt x="26" y="226"/>
                    <a:pt x="51" y="251"/>
                  </a:cubicBezTo>
                  <a:lnTo>
                    <a:pt x="101" y="251"/>
                  </a:lnTo>
                  <a:cubicBezTo>
                    <a:pt x="101" y="251"/>
                    <a:pt x="251" y="201"/>
                    <a:pt x="452" y="150"/>
                  </a:cubicBezTo>
                  <a:cubicBezTo>
                    <a:pt x="452" y="100"/>
                    <a:pt x="452" y="50"/>
                    <a:pt x="452" y="0"/>
                  </a:cubicBezTo>
                  <a:close/>
                </a:path>
              </a:pathLst>
            </a:custGeom>
            <a:solidFill>
              <a:srgbClr val="F58863"/>
            </a:solidFill>
            <a:ln w="9525" cap="flat" cmpd="sng">
              <a:solidFill>
                <a:srgbClr val="F58863"/>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1" name="Google Shape;1306;p51">
              <a:extLst>
                <a:ext uri="{FF2B5EF4-FFF2-40B4-BE49-F238E27FC236}">
                  <a16:creationId xmlns:a16="http://schemas.microsoft.com/office/drawing/2014/main" id="{BB14F422-9441-C211-98FB-979425E50564}"/>
                </a:ext>
              </a:extLst>
            </p:cNvPr>
            <p:cNvSpPr/>
            <p:nvPr/>
          </p:nvSpPr>
          <p:spPr>
            <a:xfrm>
              <a:off x="7265114" y="2969746"/>
              <a:ext cx="470459" cy="489717"/>
            </a:xfrm>
            <a:custGeom>
              <a:avLst/>
              <a:gdLst/>
              <a:ahLst/>
              <a:cxnLst/>
              <a:rect l="l" t="t" r="r" b="b"/>
              <a:pathLst>
                <a:path w="8648" h="9002" extrusionOk="0">
                  <a:moveTo>
                    <a:pt x="4759" y="0"/>
                  </a:moveTo>
                  <a:cubicBezTo>
                    <a:pt x="4469" y="0"/>
                    <a:pt x="4169" y="132"/>
                    <a:pt x="3861" y="430"/>
                  </a:cubicBezTo>
                  <a:cubicBezTo>
                    <a:pt x="2407" y="1809"/>
                    <a:pt x="1154" y="2811"/>
                    <a:pt x="1" y="3563"/>
                  </a:cubicBezTo>
                  <a:cubicBezTo>
                    <a:pt x="76" y="4440"/>
                    <a:pt x="327" y="7924"/>
                    <a:pt x="76" y="8701"/>
                  </a:cubicBezTo>
                  <a:cubicBezTo>
                    <a:pt x="302" y="8776"/>
                    <a:pt x="527" y="8876"/>
                    <a:pt x="728" y="9002"/>
                  </a:cubicBezTo>
                  <a:cubicBezTo>
                    <a:pt x="1129" y="7147"/>
                    <a:pt x="2607" y="5718"/>
                    <a:pt x="4462" y="5393"/>
                  </a:cubicBezTo>
                  <a:cubicBezTo>
                    <a:pt x="3886" y="4866"/>
                    <a:pt x="3685" y="4290"/>
                    <a:pt x="3886" y="3864"/>
                  </a:cubicBezTo>
                  <a:cubicBezTo>
                    <a:pt x="4023" y="3565"/>
                    <a:pt x="4246" y="3347"/>
                    <a:pt x="4654" y="3347"/>
                  </a:cubicBezTo>
                  <a:cubicBezTo>
                    <a:pt x="5068" y="3347"/>
                    <a:pt x="5671" y="3571"/>
                    <a:pt x="6567" y="4165"/>
                  </a:cubicBezTo>
                  <a:cubicBezTo>
                    <a:pt x="7770" y="4967"/>
                    <a:pt x="7795" y="5668"/>
                    <a:pt x="7670" y="6044"/>
                  </a:cubicBezTo>
                  <a:cubicBezTo>
                    <a:pt x="8046" y="6270"/>
                    <a:pt x="8372" y="6545"/>
                    <a:pt x="8648" y="6871"/>
                  </a:cubicBezTo>
                  <a:cubicBezTo>
                    <a:pt x="7792" y="4476"/>
                    <a:pt x="6444" y="0"/>
                    <a:pt x="4759"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2" name="Google Shape;1307;p51">
              <a:extLst>
                <a:ext uri="{FF2B5EF4-FFF2-40B4-BE49-F238E27FC236}">
                  <a16:creationId xmlns:a16="http://schemas.microsoft.com/office/drawing/2014/main" id="{6BAB9B56-EB60-65F1-9BEB-C579806BA3A4}"/>
                </a:ext>
              </a:extLst>
            </p:cNvPr>
            <p:cNvSpPr/>
            <p:nvPr/>
          </p:nvSpPr>
          <p:spPr>
            <a:xfrm>
              <a:off x="6996542" y="3167653"/>
              <a:ext cx="276846" cy="285006"/>
            </a:xfrm>
            <a:custGeom>
              <a:avLst/>
              <a:gdLst/>
              <a:ahLst/>
              <a:cxnLst/>
              <a:rect l="l" t="t" r="r" b="b"/>
              <a:pathLst>
                <a:path w="5089" h="5239" extrusionOk="0">
                  <a:moveTo>
                    <a:pt x="4788" y="0"/>
                  </a:moveTo>
                  <a:cubicBezTo>
                    <a:pt x="3259" y="978"/>
                    <a:pt x="1905" y="1479"/>
                    <a:pt x="552" y="1780"/>
                  </a:cubicBezTo>
                  <a:cubicBezTo>
                    <a:pt x="477" y="1830"/>
                    <a:pt x="402" y="1855"/>
                    <a:pt x="326" y="1880"/>
                  </a:cubicBezTo>
                  <a:cubicBezTo>
                    <a:pt x="226" y="1930"/>
                    <a:pt x="101" y="1980"/>
                    <a:pt x="1" y="2005"/>
                  </a:cubicBezTo>
                  <a:cubicBezTo>
                    <a:pt x="1128" y="2707"/>
                    <a:pt x="1955" y="3885"/>
                    <a:pt x="2156" y="5238"/>
                  </a:cubicBezTo>
                  <a:cubicBezTo>
                    <a:pt x="2256" y="5188"/>
                    <a:pt x="2432" y="5138"/>
                    <a:pt x="2632" y="5063"/>
                  </a:cubicBezTo>
                  <a:cubicBezTo>
                    <a:pt x="2762" y="4970"/>
                    <a:pt x="2906" y="4918"/>
                    <a:pt x="3054" y="4918"/>
                  </a:cubicBezTo>
                  <a:cubicBezTo>
                    <a:pt x="3105" y="4918"/>
                    <a:pt x="3157" y="4925"/>
                    <a:pt x="3209" y="4938"/>
                  </a:cubicBezTo>
                  <a:cubicBezTo>
                    <a:pt x="3406" y="4906"/>
                    <a:pt x="3620" y="4888"/>
                    <a:pt x="3847" y="4888"/>
                  </a:cubicBezTo>
                  <a:cubicBezTo>
                    <a:pt x="4167" y="4888"/>
                    <a:pt x="4510" y="4925"/>
                    <a:pt x="4863" y="5013"/>
                  </a:cubicBezTo>
                  <a:cubicBezTo>
                    <a:pt x="5088" y="4436"/>
                    <a:pt x="4913" y="1429"/>
                    <a:pt x="4788"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3" name="Google Shape;1308;p51">
              <a:extLst>
                <a:ext uri="{FF2B5EF4-FFF2-40B4-BE49-F238E27FC236}">
                  <a16:creationId xmlns:a16="http://schemas.microsoft.com/office/drawing/2014/main" id="{E64D538C-3EE7-5ED6-A635-9115B580DC63}"/>
                </a:ext>
              </a:extLst>
            </p:cNvPr>
            <p:cNvSpPr/>
            <p:nvPr/>
          </p:nvSpPr>
          <p:spPr>
            <a:xfrm>
              <a:off x="6757944" y="3283525"/>
              <a:ext cx="347731" cy="443531"/>
            </a:xfrm>
            <a:custGeom>
              <a:avLst/>
              <a:gdLst/>
              <a:ahLst/>
              <a:cxnLst/>
              <a:rect l="l" t="t" r="r" b="b"/>
              <a:pathLst>
                <a:path w="6392" h="8153" extrusionOk="0">
                  <a:moveTo>
                    <a:pt x="4136" y="2356"/>
                  </a:moveTo>
                  <a:cubicBezTo>
                    <a:pt x="4562" y="2356"/>
                    <a:pt x="4913" y="2783"/>
                    <a:pt x="4913" y="3284"/>
                  </a:cubicBezTo>
                  <a:cubicBezTo>
                    <a:pt x="4913" y="3810"/>
                    <a:pt x="4587" y="4236"/>
                    <a:pt x="4161" y="4236"/>
                  </a:cubicBezTo>
                  <a:cubicBezTo>
                    <a:pt x="3735" y="4236"/>
                    <a:pt x="3384" y="3835"/>
                    <a:pt x="3384" y="3309"/>
                  </a:cubicBezTo>
                  <a:cubicBezTo>
                    <a:pt x="3384" y="2783"/>
                    <a:pt x="3710" y="2356"/>
                    <a:pt x="4136" y="2356"/>
                  </a:cubicBezTo>
                  <a:close/>
                  <a:moveTo>
                    <a:pt x="4086" y="1"/>
                  </a:moveTo>
                  <a:cubicBezTo>
                    <a:pt x="3670" y="134"/>
                    <a:pt x="3316" y="206"/>
                    <a:pt x="3023" y="206"/>
                  </a:cubicBezTo>
                  <a:cubicBezTo>
                    <a:pt x="2822" y="206"/>
                    <a:pt x="2650" y="172"/>
                    <a:pt x="2507" y="101"/>
                  </a:cubicBezTo>
                  <a:cubicBezTo>
                    <a:pt x="1730" y="201"/>
                    <a:pt x="903" y="301"/>
                    <a:pt x="26" y="452"/>
                  </a:cubicBezTo>
                  <a:cubicBezTo>
                    <a:pt x="26" y="953"/>
                    <a:pt x="26" y="1479"/>
                    <a:pt x="1" y="2031"/>
                  </a:cubicBezTo>
                  <a:cubicBezTo>
                    <a:pt x="1" y="2407"/>
                    <a:pt x="1" y="2783"/>
                    <a:pt x="1" y="3158"/>
                  </a:cubicBezTo>
                  <a:cubicBezTo>
                    <a:pt x="1" y="3209"/>
                    <a:pt x="1" y="3259"/>
                    <a:pt x="1" y="3309"/>
                  </a:cubicBezTo>
                  <a:cubicBezTo>
                    <a:pt x="1" y="3735"/>
                    <a:pt x="26" y="4161"/>
                    <a:pt x="26" y="4612"/>
                  </a:cubicBezTo>
                  <a:cubicBezTo>
                    <a:pt x="26" y="4662"/>
                    <a:pt x="26" y="4712"/>
                    <a:pt x="26" y="4762"/>
                  </a:cubicBezTo>
                  <a:cubicBezTo>
                    <a:pt x="51" y="5815"/>
                    <a:pt x="276" y="6843"/>
                    <a:pt x="677" y="7820"/>
                  </a:cubicBezTo>
                  <a:cubicBezTo>
                    <a:pt x="702" y="7870"/>
                    <a:pt x="727" y="7920"/>
                    <a:pt x="752" y="7971"/>
                  </a:cubicBezTo>
                  <a:cubicBezTo>
                    <a:pt x="1103" y="8071"/>
                    <a:pt x="1479" y="8146"/>
                    <a:pt x="1880" y="8146"/>
                  </a:cubicBezTo>
                  <a:cubicBezTo>
                    <a:pt x="1942" y="8150"/>
                    <a:pt x="2005" y="8152"/>
                    <a:pt x="2067" y="8152"/>
                  </a:cubicBezTo>
                  <a:cubicBezTo>
                    <a:pt x="2355" y="8152"/>
                    <a:pt x="2644" y="8108"/>
                    <a:pt x="2933" y="8046"/>
                  </a:cubicBezTo>
                  <a:cubicBezTo>
                    <a:pt x="1630" y="7720"/>
                    <a:pt x="702" y="6918"/>
                    <a:pt x="878" y="6191"/>
                  </a:cubicBezTo>
                  <a:cubicBezTo>
                    <a:pt x="1007" y="5675"/>
                    <a:pt x="1691" y="5362"/>
                    <a:pt x="2582" y="5362"/>
                  </a:cubicBezTo>
                  <a:cubicBezTo>
                    <a:pt x="2903" y="5362"/>
                    <a:pt x="3251" y="5403"/>
                    <a:pt x="3610" y="5489"/>
                  </a:cubicBezTo>
                  <a:cubicBezTo>
                    <a:pt x="4412" y="5665"/>
                    <a:pt x="5063" y="6041"/>
                    <a:pt x="5439" y="6467"/>
                  </a:cubicBezTo>
                  <a:cubicBezTo>
                    <a:pt x="5991" y="5765"/>
                    <a:pt x="6316" y="4888"/>
                    <a:pt x="6341" y="3935"/>
                  </a:cubicBezTo>
                  <a:cubicBezTo>
                    <a:pt x="6392" y="2256"/>
                    <a:pt x="5464" y="752"/>
                    <a:pt x="4086" y="1"/>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4" name="Google Shape;1309;p51">
              <a:extLst>
                <a:ext uri="{FF2B5EF4-FFF2-40B4-BE49-F238E27FC236}">
                  <a16:creationId xmlns:a16="http://schemas.microsoft.com/office/drawing/2014/main" id="{0FE4B1E1-F40A-9199-C539-B79AC67BC973}"/>
                </a:ext>
              </a:extLst>
            </p:cNvPr>
            <p:cNvSpPr/>
            <p:nvPr/>
          </p:nvSpPr>
          <p:spPr>
            <a:xfrm>
              <a:off x="7195591" y="3446671"/>
              <a:ext cx="57339" cy="11696"/>
            </a:xfrm>
            <a:custGeom>
              <a:avLst/>
              <a:gdLst/>
              <a:ahLst/>
              <a:cxnLst/>
              <a:rect l="l" t="t" r="r" b="b"/>
              <a:pathLst>
                <a:path w="1054" h="215" extrusionOk="0">
                  <a:moveTo>
                    <a:pt x="236" y="0"/>
                  </a:moveTo>
                  <a:cubicBezTo>
                    <a:pt x="156" y="0"/>
                    <a:pt x="78" y="3"/>
                    <a:pt x="1" y="9"/>
                  </a:cubicBezTo>
                  <a:cubicBezTo>
                    <a:pt x="283" y="143"/>
                    <a:pt x="521" y="215"/>
                    <a:pt x="715" y="215"/>
                  </a:cubicBezTo>
                  <a:cubicBezTo>
                    <a:pt x="849" y="215"/>
                    <a:pt x="961" y="181"/>
                    <a:pt x="1053" y="109"/>
                  </a:cubicBezTo>
                  <a:cubicBezTo>
                    <a:pt x="766" y="33"/>
                    <a:pt x="494" y="0"/>
                    <a:pt x="236"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5" name="Google Shape;1310;p51">
              <a:extLst>
                <a:ext uri="{FF2B5EF4-FFF2-40B4-BE49-F238E27FC236}">
                  <a16:creationId xmlns:a16="http://schemas.microsoft.com/office/drawing/2014/main" id="{8A467C45-8A05-E028-1A99-668A29D4923C}"/>
                </a:ext>
              </a:extLst>
            </p:cNvPr>
            <p:cNvSpPr/>
            <p:nvPr/>
          </p:nvSpPr>
          <p:spPr>
            <a:xfrm>
              <a:off x="7311517" y="3275365"/>
              <a:ext cx="449950" cy="471928"/>
            </a:xfrm>
            <a:custGeom>
              <a:avLst/>
              <a:gdLst/>
              <a:ahLst/>
              <a:cxnLst/>
              <a:rect l="l" t="t" r="r" b="b"/>
              <a:pathLst>
                <a:path w="8271" h="8675" extrusionOk="0">
                  <a:moveTo>
                    <a:pt x="3308" y="2682"/>
                  </a:moveTo>
                  <a:cubicBezTo>
                    <a:pt x="3734" y="2682"/>
                    <a:pt x="4085" y="3083"/>
                    <a:pt x="4085" y="3609"/>
                  </a:cubicBezTo>
                  <a:cubicBezTo>
                    <a:pt x="4085" y="4136"/>
                    <a:pt x="3759" y="4537"/>
                    <a:pt x="3333" y="4562"/>
                  </a:cubicBezTo>
                  <a:cubicBezTo>
                    <a:pt x="2907" y="4562"/>
                    <a:pt x="2556" y="4136"/>
                    <a:pt x="2556" y="3634"/>
                  </a:cubicBezTo>
                  <a:cubicBezTo>
                    <a:pt x="2556" y="3108"/>
                    <a:pt x="2882" y="2682"/>
                    <a:pt x="3308" y="2682"/>
                  </a:cubicBezTo>
                  <a:close/>
                  <a:moveTo>
                    <a:pt x="3835" y="0"/>
                  </a:moveTo>
                  <a:cubicBezTo>
                    <a:pt x="1754" y="251"/>
                    <a:pt x="100" y="2030"/>
                    <a:pt x="25" y="4186"/>
                  </a:cubicBezTo>
                  <a:cubicBezTo>
                    <a:pt x="0" y="5740"/>
                    <a:pt x="752" y="7093"/>
                    <a:pt x="1930" y="7920"/>
                  </a:cubicBezTo>
                  <a:cubicBezTo>
                    <a:pt x="1855" y="7820"/>
                    <a:pt x="1805" y="7694"/>
                    <a:pt x="1780" y="7569"/>
                  </a:cubicBezTo>
                  <a:cubicBezTo>
                    <a:pt x="1629" y="6867"/>
                    <a:pt x="2582" y="6040"/>
                    <a:pt x="3935" y="5765"/>
                  </a:cubicBezTo>
                  <a:cubicBezTo>
                    <a:pt x="4247" y="5701"/>
                    <a:pt x="4553" y="5671"/>
                    <a:pt x="4840" y="5671"/>
                  </a:cubicBezTo>
                  <a:cubicBezTo>
                    <a:pt x="5797" y="5671"/>
                    <a:pt x="6551" y="6007"/>
                    <a:pt x="6667" y="6567"/>
                  </a:cubicBezTo>
                  <a:cubicBezTo>
                    <a:pt x="6817" y="7293"/>
                    <a:pt x="5840" y="8095"/>
                    <a:pt x="4486" y="8371"/>
                  </a:cubicBezTo>
                  <a:cubicBezTo>
                    <a:pt x="4161" y="8442"/>
                    <a:pt x="3845" y="8473"/>
                    <a:pt x="3549" y="8473"/>
                  </a:cubicBezTo>
                  <a:cubicBezTo>
                    <a:pt x="3320" y="8473"/>
                    <a:pt x="3104" y="8454"/>
                    <a:pt x="2907" y="8421"/>
                  </a:cubicBezTo>
                  <a:lnTo>
                    <a:pt x="2907" y="8421"/>
                  </a:lnTo>
                  <a:cubicBezTo>
                    <a:pt x="3333" y="8572"/>
                    <a:pt x="3785" y="8647"/>
                    <a:pt x="4261" y="8672"/>
                  </a:cubicBezTo>
                  <a:cubicBezTo>
                    <a:pt x="4309" y="8674"/>
                    <a:pt x="4357" y="8674"/>
                    <a:pt x="4405" y="8674"/>
                  </a:cubicBezTo>
                  <a:cubicBezTo>
                    <a:pt x="5825" y="8674"/>
                    <a:pt x="7095" y="7959"/>
                    <a:pt x="7895" y="6892"/>
                  </a:cubicBezTo>
                  <a:cubicBezTo>
                    <a:pt x="7644" y="6667"/>
                    <a:pt x="7419" y="6416"/>
                    <a:pt x="7268" y="6090"/>
                  </a:cubicBezTo>
                  <a:lnTo>
                    <a:pt x="8271" y="2431"/>
                  </a:lnTo>
                  <a:cubicBezTo>
                    <a:pt x="8221" y="2331"/>
                    <a:pt x="8171" y="2231"/>
                    <a:pt x="8120" y="2080"/>
                  </a:cubicBezTo>
                  <a:cubicBezTo>
                    <a:pt x="7770" y="1504"/>
                    <a:pt x="7293" y="1003"/>
                    <a:pt x="6717" y="652"/>
                  </a:cubicBezTo>
                  <a:cubicBezTo>
                    <a:pt x="6692" y="677"/>
                    <a:pt x="6667" y="702"/>
                    <a:pt x="6667" y="702"/>
                  </a:cubicBezTo>
                  <a:cubicBezTo>
                    <a:pt x="6497" y="909"/>
                    <a:pt x="6279" y="1006"/>
                    <a:pt x="6007" y="1006"/>
                  </a:cubicBezTo>
                  <a:cubicBezTo>
                    <a:pt x="5554" y="1006"/>
                    <a:pt x="4953" y="736"/>
                    <a:pt x="4186" y="251"/>
                  </a:cubicBezTo>
                  <a:cubicBezTo>
                    <a:pt x="4060" y="176"/>
                    <a:pt x="3960" y="75"/>
                    <a:pt x="3835"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6" name="Google Shape;1311;p51">
              <a:extLst>
                <a:ext uri="{FF2B5EF4-FFF2-40B4-BE49-F238E27FC236}">
                  <a16:creationId xmlns:a16="http://schemas.microsoft.com/office/drawing/2014/main" id="{A315995C-6A10-DF83-4766-1C8E7EEE869C}"/>
                </a:ext>
              </a:extLst>
            </p:cNvPr>
            <p:cNvSpPr/>
            <p:nvPr/>
          </p:nvSpPr>
          <p:spPr>
            <a:xfrm>
              <a:off x="6807012" y="3448521"/>
              <a:ext cx="1006308" cy="564355"/>
            </a:xfrm>
            <a:custGeom>
              <a:avLst/>
              <a:gdLst/>
              <a:ahLst/>
              <a:cxnLst/>
              <a:rect l="l" t="t" r="r" b="b"/>
              <a:pathLst>
                <a:path w="18498" h="10374" extrusionOk="0">
                  <a:moveTo>
                    <a:pt x="9374" y="3459"/>
                  </a:moveTo>
                  <a:cubicBezTo>
                    <a:pt x="9374" y="3459"/>
                    <a:pt x="9374" y="3734"/>
                    <a:pt x="9274" y="4060"/>
                  </a:cubicBezTo>
                  <a:cubicBezTo>
                    <a:pt x="9149" y="4562"/>
                    <a:pt x="8873" y="5188"/>
                    <a:pt x="8221" y="5414"/>
                  </a:cubicBezTo>
                  <a:cubicBezTo>
                    <a:pt x="8114" y="5451"/>
                    <a:pt x="8011" y="5468"/>
                    <a:pt x="7911" y="5468"/>
                  </a:cubicBezTo>
                  <a:cubicBezTo>
                    <a:pt x="7545" y="5468"/>
                    <a:pt x="7235" y="5239"/>
                    <a:pt x="7018" y="4963"/>
                  </a:cubicBezTo>
                  <a:cubicBezTo>
                    <a:pt x="6718" y="4587"/>
                    <a:pt x="6542" y="4161"/>
                    <a:pt x="6542" y="4161"/>
                  </a:cubicBezTo>
                  <a:cubicBezTo>
                    <a:pt x="7520" y="3459"/>
                    <a:pt x="9374" y="3459"/>
                    <a:pt x="9374" y="3459"/>
                  </a:cubicBezTo>
                  <a:close/>
                  <a:moveTo>
                    <a:pt x="6868" y="0"/>
                  </a:moveTo>
                  <a:cubicBezTo>
                    <a:pt x="6567" y="25"/>
                    <a:pt x="6317" y="100"/>
                    <a:pt x="6091" y="176"/>
                  </a:cubicBezTo>
                  <a:cubicBezTo>
                    <a:pt x="5916" y="476"/>
                    <a:pt x="5891" y="1028"/>
                    <a:pt x="6066" y="1379"/>
                  </a:cubicBezTo>
                  <a:cubicBezTo>
                    <a:pt x="6342" y="1930"/>
                    <a:pt x="6968" y="2206"/>
                    <a:pt x="6968" y="2206"/>
                  </a:cubicBezTo>
                  <a:cubicBezTo>
                    <a:pt x="6993" y="2231"/>
                    <a:pt x="7018" y="2281"/>
                    <a:pt x="6993" y="2306"/>
                  </a:cubicBezTo>
                  <a:cubicBezTo>
                    <a:pt x="6993" y="2331"/>
                    <a:pt x="6968" y="2356"/>
                    <a:pt x="6943" y="2356"/>
                  </a:cubicBezTo>
                  <a:lnTo>
                    <a:pt x="6893" y="2356"/>
                  </a:lnTo>
                  <a:cubicBezTo>
                    <a:pt x="6868" y="2331"/>
                    <a:pt x="6241" y="2055"/>
                    <a:pt x="5941" y="1454"/>
                  </a:cubicBezTo>
                  <a:cubicBezTo>
                    <a:pt x="5740" y="1103"/>
                    <a:pt x="5740" y="602"/>
                    <a:pt x="5891" y="226"/>
                  </a:cubicBezTo>
                  <a:lnTo>
                    <a:pt x="5891" y="226"/>
                  </a:lnTo>
                  <a:cubicBezTo>
                    <a:pt x="5790" y="276"/>
                    <a:pt x="5715" y="301"/>
                    <a:pt x="5665" y="326"/>
                  </a:cubicBezTo>
                  <a:cubicBezTo>
                    <a:pt x="5690" y="526"/>
                    <a:pt x="5690" y="702"/>
                    <a:pt x="5690" y="902"/>
                  </a:cubicBezTo>
                  <a:cubicBezTo>
                    <a:pt x="5665" y="1930"/>
                    <a:pt x="5289" y="2882"/>
                    <a:pt x="4688" y="3634"/>
                  </a:cubicBezTo>
                  <a:cubicBezTo>
                    <a:pt x="4838" y="3860"/>
                    <a:pt x="4888" y="4085"/>
                    <a:pt x="4838" y="4311"/>
                  </a:cubicBezTo>
                  <a:cubicBezTo>
                    <a:pt x="4712" y="4836"/>
                    <a:pt x="4006" y="5149"/>
                    <a:pt x="3103" y="5149"/>
                  </a:cubicBezTo>
                  <a:cubicBezTo>
                    <a:pt x="2928" y="5149"/>
                    <a:pt x="2745" y="5137"/>
                    <a:pt x="2557" y="5113"/>
                  </a:cubicBezTo>
                  <a:cubicBezTo>
                    <a:pt x="2107" y="5270"/>
                    <a:pt x="1637" y="5367"/>
                    <a:pt x="1128" y="5367"/>
                  </a:cubicBezTo>
                  <a:cubicBezTo>
                    <a:pt x="1070" y="5367"/>
                    <a:pt x="1012" y="5366"/>
                    <a:pt x="953" y="5364"/>
                  </a:cubicBezTo>
                  <a:cubicBezTo>
                    <a:pt x="627" y="5364"/>
                    <a:pt x="302" y="5313"/>
                    <a:pt x="1" y="5238"/>
                  </a:cubicBezTo>
                  <a:lnTo>
                    <a:pt x="1" y="5238"/>
                  </a:lnTo>
                  <a:cubicBezTo>
                    <a:pt x="277" y="5815"/>
                    <a:pt x="627" y="6366"/>
                    <a:pt x="1028" y="6892"/>
                  </a:cubicBezTo>
                  <a:cubicBezTo>
                    <a:pt x="2131" y="8271"/>
                    <a:pt x="3685" y="9399"/>
                    <a:pt x="5565" y="9950"/>
                  </a:cubicBezTo>
                  <a:cubicBezTo>
                    <a:pt x="6292" y="10176"/>
                    <a:pt x="7069" y="10301"/>
                    <a:pt x="7871" y="10351"/>
                  </a:cubicBezTo>
                  <a:cubicBezTo>
                    <a:pt x="8146" y="10366"/>
                    <a:pt x="8421" y="10374"/>
                    <a:pt x="8697" y="10374"/>
                  </a:cubicBezTo>
                  <a:cubicBezTo>
                    <a:pt x="10254" y="10374"/>
                    <a:pt x="11811" y="10128"/>
                    <a:pt x="13259" y="9574"/>
                  </a:cubicBezTo>
                  <a:cubicBezTo>
                    <a:pt x="14186" y="9198"/>
                    <a:pt x="15089" y="8672"/>
                    <a:pt x="15866" y="7995"/>
                  </a:cubicBezTo>
                  <a:cubicBezTo>
                    <a:pt x="16943" y="7093"/>
                    <a:pt x="17846" y="5915"/>
                    <a:pt x="18497" y="4411"/>
                  </a:cubicBezTo>
                  <a:cubicBezTo>
                    <a:pt x="18096" y="4311"/>
                    <a:pt x="17695" y="4135"/>
                    <a:pt x="17344" y="3860"/>
                  </a:cubicBezTo>
                  <a:cubicBezTo>
                    <a:pt x="16506" y="5018"/>
                    <a:pt x="15135" y="5740"/>
                    <a:pt x="13613" y="5740"/>
                  </a:cubicBezTo>
                  <a:cubicBezTo>
                    <a:pt x="13587" y="5740"/>
                    <a:pt x="13561" y="5740"/>
                    <a:pt x="13535" y="5740"/>
                  </a:cubicBezTo>
                  <a:cubicBezTo>
                    <a:pt x="11003" y="5664"/>
                    <a:pt x="8998" y="3534"/>
                    <a:pt x="9074" y="1003"/>
                  </a:cubicBezTo>
                  <a:cubicBezTo>
                    <a:pt x="9074" y="827"/>
                    <a:pt x="9099" y="627"/>
                    <a:pt x="9124" y="451"/>
                  </a:cubicBezTo>
                  <a:cubicBezTo>
                    <a:pt x="8873" y="301"/>
                    <a:pt x="8622" y="201"/>
                    <a:pt x="8372" y="125"/>
                  </a:cubicBezTo>
                  <a:cubicBezTo>
                    <a:pt x="8257" y="240"/>
                    <a:pt x="8090" y="329"/>
                    <a:pt x="7848" y="329"/>
                  </a:cubicBezTo>
                  <a:cubicBezTo>
                    <a:pt x="7615" y="329"/>
                    <a:pt x="7312" y="247"/>
                    <a:pt x="6918" y="25"/>
                  </a:cubicBezTo>
                  <a:cubicBezTo>
                    <a:pt x="6893" y="0"/>
                    <a:pt x="6868" y="0"/>
                    <a:pt x="6868"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7" name="Google Shape;1312;p51">
              <a:extLst>
                <a:ext uri="{FF2B5EF4-FFF2-40B4-BE49-F238E27FC236}">
                  <a16:creationId xmlns:a16="http://schemas.microsoft.com/office/drawing/2014/main" id="{A2F18141-CB96-001C-5843-9333EA87E9E2}"/>
                </a:ext>
              </a:extLst>
            </p:cNvPr>
            <p:cNvSpPr/>
            <p:nvPr/>
          </p:nvSpPr>
          <p:spPr>
            <a:xfrm>
              <a:off x="7465577" y="3151768"/>
              <a:ext cx="223642" cy="146828"/>
            </a:xfrm>
            <a:custGeom>
              <a:avLst/>
              <a:gdLst/>
              <a:ahLst/>
              <a:cxnLst/>
              <a:rect l="l" t="t" r="r" b="b"/>
              <a:pathLst>
                <a:path w="4111" h="2699" extrusionOk="0">
                  <a:moveTo>
                    <a:pt x="969" y="1"/>
                  </a:moveTo>
                  <a:cubicBezTo>
                    <a:pt x="561" y="1"/>
                    <a:pt x="338" y="219"/>
                    <a:pt x="201" y="518"/>
                  </a:cubicBezTo>
                  <a:cubicBezTo>
                    <a:pt x="0" y="944"/>
                    <a:pt x="201" y="1520"/>
                    <a:pt x="777" y="2072"/>
                  </a:cubicBezTo>
                  <a:cubicBezTo>
                    <a:pt x="1053" y="1996"/>
                    <a:pt x="1379" y="1996"/>
                    <a:pt x="1679" y="1996"/>
                  </a:cubicBezTo>
                  <a:cubicBezTo>
                    <a:pt x="2531" y="2022"/>
                    <a:pt x="3308" y="2272"/>
                    <a:pt x="3985" y="2698"/>
                  </a:cubicBezTo>
                  <a:cubicBezTo>
                    <a:pt x="4110" y="2322"/>
                    <a:pt x="4085" y="1621"/>
                    <a:pt x="2882" y="819"/>
                  </a:cubicBezTo>
                  <a:cubicBezTo>
                    <a:pt x="1986" y="225"/>
                    <a:pt x="1383" y="1"/>
                    <a:pt x="969"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8" name="Google Shape;1313;p51">
              <a:extLst>
                <a:ext uri="{FF2B5EF4-FFF2-40B4-BE49-F238E27FC236}">
                  <a16:creationId xmlns:a16="http://schemas.microsoft.com/office/drawing/2014/main" id="{6692068F-DFE6-57B5-8B80-1DC465BCDA5F}"/>
                </a:ext>
              </a:extLst>
            </p:cNvPr>
            <p:cNvSpPr/>
            <p:nvPr/>
          </p:nvSpPr>
          <p:spPr>
            <a:xfrm>
              <a:off x="7520086" y="3273407"/>
              <a:ext cx="156838" cy="56740"/>
            </a:xfrm>
            <a:custGeom>
              <a:avLst/>
              <a:gdLst/>
              <a:ahLst/>
              <a:cxnLst/>
              <a:rect l="l" t="t" r="r" b="b"/>
              <a:pathLst>
                <a:path w="2883" h="1043" extrusionOk="0">
                  <a:moveTo>
                    <a:pt x="479" y="1"/>
                  </a:moveTo>
                  <a:cubicBezTo>
                    <a:pt x="320" y="1"/>
                    <a:pt x="160" y="18"/>
                    <a:pt x="1" y="36"/>
                  </a:cubicBezTo>
                  <a:cubicBezTo>
                    <a:pt x="126" y="111"/>
                    <a:pt x="226" y="212"/>
                    <a:pt x="352" y="287"/>
                  </a:cubicBezTo>
                  <a:cubicBezTo>
                    <a:pt x="1119" y="772"/>
                    <a:pt x="1720" y="1042"/>
                    <a:pt x="2173" y="1042"/>
                  </a:cubicBezTo>
                  <a:cubicBezTo>
                    <a:pt x="2445" y="1042"/>
                    <a:pt x="2663" y="945"/>
                    <a:pt x="2833" y="738"/>
                  </a:cubicBezTo>
                  <a:cubicBezTo>
                    <a:pt x="2833" y="738"/>
                    <a:pt x="2858" y="713"/>
                    <a:pt x="2883" y="688"/>
                  </a:cubicBezTo>
                  <a:cubicBezTo>
                    <a:pt x="2231" y="287"/>
                    <a:pt x="1479" y="36"/>
                    <a:pt x="677" y="11"/>
                  </a:cubicBezTo>
                  <a:cubicBezTo>
                    <a:pt x="611" y="4"/>
                    <a:pt x="545" y="1"/>
                    <a:pt x="479"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9" name="Google Shape;1314;p51">
              <a:extLst>
                <a:ext uri="{FF2B5EF4-FFF2-40B4-BE49-F238E27FC236}">
                  <a16:creationId xmlns:a16="http://schemas.microsoft.com/office/drawing/2014/main" id="{D349217D-8FAE-3238-5054-EA286212C8C3}"/>
                </a:ext>
              </a:extLst>
            </p:cNvPr>
            <p:cNvSpPr/>
            <p:nvPr/>
          </p:nvSpPr>
          <p:spPr>
            <a:xfrm>
              <a:off x="6894270" y="3276725"/>
              <a:ext cx="85953" cy="18061"/>
            </a:xfrm>
            <a:custGeom>
              <a:avLst/>
              <a:gdLst/>
              <a:ahLst/>
              <a:cxnLst/>
              <a:rect l="l" t="t" r="r" b="b"/>
              <a:pathLst>
                <a:path w="1580" h="332" extrusionOk="0">
                  <a:moveTo>
                    <a:pt x="1354" y="0"/>
                  </a:moveTo>
                  <a:cubicBezTo>
                    <a:pt x="928" y="75"/>
                    <a:pt x="477" y="151"/>
                    <a:pt x="1" y="226"/>
                  </a:cubicBezTo>
                  <a:cubicBezTo>
                    <a:pt x="144" y="297"/>
                    <a:pt x="316" y="331"/>
                    <a:pt x="517" y="331"/>
                  </a:cubicBezTo>
                  <a:cubicBezTo>
                    <a:pt x="810" y="331"/>
                    <a:pt x="1164" y="259"/>
                    <a:pt x="1580" y="126"/>
                  </a:cubicBezTo>
                  <a:cubicBezTo>
                    <a:pt x="1505" y="75"/>
                    <a:pt x="1429" y="50"/>
                    <a:pt x="1354"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0" name="Google Shape;1315;p51">
              <a:extLst>
                <a:ext uri="{FF2B5EF4-FFF2-40B4-BE49-F238E27FC236}">
                  <a16:creationId xmlns:a16="http://schemas.microsoft.com/office/drawing/2014/main" id="{79D38431-0245-1F82-C4C0-801D2E9B7900}"/>
                </a:ext>
              </a:extLst>
            </p:cNvPr>
            <p:cNvSpPr/>
            <p:nvPr/>
          </p:nvSpPr>
          <p:spPr>
            <a:xfrm>
              <a:off x="6989742" y="3264431"/>
              <a:ext cx="36829" cy="12349"/>
            </a:xfrm>
            <a:custGeom>
              <a:avLst/>
              <a:gdLst/>
              <a:ahLst/>
              <a:cxnLst/>
              <a:rect l="l" t="t" r="r" b="b"/>
              <a:pathLst>
                <a:path w="677" h="227" extrusionOk="0">
                  <a:moveTo>
                    <a:pt x="677" y="1"/>
                  </a:moveTo>
                  <a:cubicBezTo>
                    <a:pt x="451" y="76"/>
                    <a:pt x="226" y="101"/>
                    <a:pt x="0" y="151"/>
                  </a:cubicBezTo>
                  <a:cubicBezTo>
                    <a:pt x="50" y="176"/>
                    <a:pt x="75" y="201"/>
                    <a:pt x="126" y="226"/>
                  </a:cubicBezTo>
                  <a:cubicBezTo>
                    <a:pt x="226" y="201"/>
                    <a:pt x="351" y="151"/>
                    <a:pt x="451" y="101"/>
                  </a:cubicBezTo>
                  <a:cubicBezTo>
                    <a:pt x="527" y="76"/>
                    <a:pt x="602" y="51"/>
                    <a:pt x="677" y="1"/>
                  </a:cubicBezTo>
                  <a:close/>
                </a:path>
              </a:pathLst>
            </a:custGeom>
            <a:solidFill>
              <a:srgbClr val="0101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1" name="Google Shape;1316;p51">
              <a:extLst>
                <a:ext uri="{FF2B5EF4-FFF2-40B4-BE49-F238E27FC236}">
                  <a16:creationId xmlns:a16="http://schemas.microsoft.com/office/drawing/2014/main" id="{F70959F6-2D81-71F7-5EE3-2E729ADFCEAB}"/>
                </a:ext>
              </a:extLst>
            </p:cNvPr>
            <p:cNvSpPr/>
            <p:nvPr/>
          </p:nvSpPr>
          <p:spPr>
            <a:xfrm>
              <a:off x="7450563" y="3421212"/>
              <a:ext cx="83233" cy="102328"/>
            </a:xfrm>
            <a:custGeom>
              <a:avLst/>
              <a:gdLst/>
              <a:ahLst/>
              <a:cxnLst/>
              <a:rect l="l" t="t" r="r" b="b"/>
              <a:pathLst>
                <a:path w="1530" h="1881" extrusionOk="0">
                  <a:moveTo>
                    <a:pt x="752" y="1"/>
                  </a:moveTo>
                  <a:cubicBezTo>
                    <a:pt x="326" y="1"/>
                    <a:pt x="0" y="427"/>
                    <a:pt x="0" y="953"/>
                  </a:cubicBezTo>
                  <a:cubicBezTo>
                    <a:pt x="0" y="1455"/>
                    <a:pt x="351" y="1881"/>
                    <a:pt x="777" y="1881"/>
                  </a:cubicBezTo>
                  <a:cubicBezTo>
                    <a:pt x="1203" y="1856"/>
                    <a:pt x="1529" y="1455"/>
                    <a:pt x="1529" y="928"/>
                  </a:cubicBezTo>
                  <a:cubicBezTo>
                    <a:pt x="1529" y="402"/>
                    <a:pt x="1178" y="1"/>
                    <a:pt x="752"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2" name="Google Shape;1317;p51">
              <a:extLst>
                <a:ext uri="{FF2B5EF4-FFF2-40B4-BE49-F238E27FC236}">
                  <a16:creationId xmlns:a16="http://schemas.microsoft.com/office/drawing/2014/main" id="{28AEED5C-8C03-2221-F6D0-BB41FCBA8E68}"/>
                </a:ext>
              </a:extLst>
            </p:cNvPr>
            <p:cNvSpPr/>
            <p:nvPr/>
          </p:nvSpPr>
          <p:spPr>
            <a:xfrm>
              <a:off x="6942033" y="3411692"/>
              <a:ext cx="83179" cy="102328"/>
            </a:xfrm>
            <a:custGeom>
              <a:avLst/>
              <a:gdLst/>
              <a:ahLst/>
              <a:cxnLst/>
              <a:rect l="l" t="t" r="r" b="b"/>
              <a:pathLst>
                <a:path w="1529" h="1881" extrusionOk="0">
                  <a:moveTo>
                    <a:pt x="752" y="0"/>
                  </a:moveTo>
                  <a:cubicBezTo>
                    <a:pt x="326" y="0"/>
                    <a:pt x="0" y="427"/>
                    <a:pt x="0" y="953"/>
                  </a:cubicBezTo>
                  <a:cubicBezTo>
                    <a:pt x="0" y="1479"/>
                    <a:pt x="351" y="1880"/>
                    <a:pt x="777" y="1880"/>
                  </a:cubicBezTo>
                  <a:cubicBezTo>
                    <a:pt x="1203" y="1880"/>
                    <a:pt x="1529" y="1454"/>
                    <a:pt x="1529" y="928"/>
                  </a:cubicBezTo>
                  <a:cubicBezTo>
                    <a:pt x="1529" y="427"/>
                    <a:pt x="1178" y="0"/>
                    <a:pt x="752"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3" name="Google Shape;1318;p51">
              <a:extLst>
                <a:ext uri="{FF2B5EF4-FFF2-40B4-BE49-F238E27FC236}">
                  <a16:creationId xmlns:a16="http://schemas.microsoft.com/office/drawing/2014/main" id="{760D58B3-2724-06EF-72FE-B115845F7773}"/>
                </a:ext>
              </a:extLst>
            </p:cNvPr>
            <p:cNvSpPr/>
            <p:nvPr/>
          </p:nvSpPr>
          <p:spPr>
            <a:xfrm>
              <a:off x="7119268" y="3458041"/>
              <a:ext cx="69579" cy="118703"/>
            </a:xfrm>
            <a:custGeom>
              <a:avLst/>
              <a:gdLst/>
              <a:ahLst/>
              <a:cxnLst/>
              <a:rect l="l" t="t" r="r" b="b"/>
              <a:pathLst>
                <a:path w="1279" h="2182" extrusionOk="0">
                  <a:moveTo>
                    <a:pt x="351" y="1"/>
                  </a:moveTo>
                  <a:cubicBezTo>
                    <a:pt x="276" y="26"/>
                    <a:pt x="226" y="51"/>
                    <a:pt x="151" y="51"/>
                  </a:cubicBezTo>
                  <a:cubicBezTo>
                    <a:pt x="0" y="427"/>
                    <a:pt x="0" y="928"/>
                    <a:pt x="201" y="1279"/>
                  </a:cubicBezTo>
                  <a:cubicBezTo>
                    <a:pt x="501" y="1880"/>
                    <a:pt x="1128" y="2156"/>
                    <a:pt x="1153" y="2181"/>
                  </a:cubicBezTo>
                  <a:lnTo>
                    <a:pt x="1203" y="2181"/>
                  </a:lnTo>
                  <a:cubicBezTo>
                    <a:pt x="1228" y="2181"/>
                    <a:pt x="1253" y="2156"/>
                    <a:pt x="1253" y="2131"/>
                  </a:cubicBezTo>
                  <a:cubicBezTo>
                    <a:pt x="1278" y="2106"/>
                    <a:pt x="1253" y="2056"/>
                    <a:pt x="1228" y="2031"/>
                  </a:cubicBezTo>
                  <a:cubicBezTo>
                    <a:pt x="1228" y="2031"/>
                    <a:pt x="602" y="1755"/>
                    <a:pt x="326" y="1204"/>
                  </a:cubicBezTo>
                  <a:cubicBezTo>
                    <a:pt x="151" y="853"/>
                    <a:pt x="176" y="301"/>
                    <a:pt x="351"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4" name="Google Shape;1319;p51">
              <a:extLst>
                <a:ext uri="{FF2B5EF4-FFF2-40B4-BE49-F238E27FC236}">
                  <a16:creationId xmlns:a16="http://schemas.microsoft.com/office/drawing/2014/main" id="{517B5A6F-CAE5-9E9B-412A-E5F79968C859}"/>
                </a:ext>
              </a:extLst>
            </p:cNvPr>
            <p:cNvSpPr/>
            <p:nvPr/>
          </p:nvSpPr>
          <p:spPr>
            <a:xfrm>
              <a:off x="7139722" y="3435193"/>
              <a:ext cx="31389" cy="7888"/>
            </a:xfrm>
            <a:custGeom>
              <a:avLst/>
              <a:gdLst/>
              <a:ahLst/>
              <a:cxnLst/>
              <a:rect l="l" t="t" r="r" b="b"/>
              <a:pathLst>
                <a:path w="577" h="145" extrusionOk="0">
                  <a:moveTo>
                    <a:pt x="422" y="0"/>
                  </a:moveTo>
                  <a:cubicBezTo>
                    <a:pt x="274" y="0"/>
                    <a:pt x="130" y="52"/>
                    <a:pt x="0" y="145"/>
                  </a:cubicBezTo>
                  <a:cubicBezTo>
                    <a:pt x="176" y="95"/>
                    <a:pt x="376" y="45"/>
                    <a:pt x="577" y="20"/>
                  </a:cubicBezTo>
                  <a:cubicBezTo>
                    <a:pt x="525" y="7"/>
                    <a:pt x="473" y="0"/>
                    <a:pt x="422" y="0"/>
                  </a:cubicBezTo>
                  <a:close/>
                </a:path>
              </a:pathLst>
            </a:custGeom>
            <a:solidFill>
              <a:srgbClr val="DE73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5" name="Google Shape;1320;p51">
              <a:extLst>
                <a:ext uri="{FF2B5EF4-FFF2-40B4-BE49-F238E27FC236}">
                  <a16:creationId xmlns:a16="http://schemas.microsoft.com/office/drawing/2014/main" id="{644B1CFC-2151-ABDA-2085-7BE096953468}"/>
                </a:ext>
              </a:extLst>
            </p:cNvPr>
            <p:cNvSpPr/>
            <p:nvPr/>
          </p:nvSpPr>
          <p:spPr>
            <a:xfrm>
              <a:off x="7180631" y="3447161"/>
              <a:ext cx="81819" cy="19312"/>
            </a:xfrm>
            <a:custGeom>
              <a:avLst/>
              <a:gdLst/>
              <a:ahLst/>
              <a:cxnLst/>
              <a:rect l="l" t="t" r="r" b="b"/>
              <a:pathLst>
                <a:path w="1504" h="355" extrusionOk="0">
                  <a:moveTo>
                    <a:pt x="276" y="0"/>
                  </a:moveTo>
                  <a:cubicBezTo>
                    <a:pt x="175" y="0"/>
                    <a:pt x="100" y="0"/>
                    <a:pt x="0" y="25"/>
                  </a:cubicBezTo>
                  <a:cubicBezTo>
                    <a:pt x="0" y="25"/>
                    <a:pt x="25" y="25"/>
                    <a:pt x="50" y="50"/>
                  </a:cubicBezTo>
                  <a:cubicBezTo>
                    <a:pt x="444" y="272"/>
                    <a:pt x="747" y="354"/>
                    <a:pt x="980" y="354"/>
                  </a:cubicBezTo>
                  <a:cubicBezTo>
                    <a:pt x="1222" y="354"/>
                    <a:pt x="1389" y="265"/>
                    <a:pt x="1504" y="150"/>
                  </a:cubicBezTo>
                  <a:cubicBezTo>
                    <a:pt x="1429" y="125"/>
                    <a:pt x="1378" y="100"/>
                    <a:pt x="1328" y="100"/>
                  </a:cubicBezTo>
                  <a:cubicBezTo>
                    <a:pt x="1236" y="172"/>
                    <a:pt x="1124" y="206"/>
                    <a:pt x="990" y="206"/>
                  </a:cubicBezTo>
                  <a:cubicBezTo>
                    <a:pt x="796" y="206"/>
                    <a:pt x="558" y="134"/>
                    <a:pt x="276"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6" name="Google Shape;1321;p51">
              <a:extLst>
                <a:ext uri="{FF2B5EF4-FFF2-40B4-BE49-F238E27FC236}">
                  <a16:creationId xmlns:a16="http://schemas.microsoft.com/office/drawing/2014/main" id="{AB79E7E1-39BF-04D2-E8FB-AD6D7FA9A7DC}"/>
                </a:ext>
              </a:extLst>
            </p:cNvPr>
            <p:cNvSpPr/>
            <p:nvPr/>
          </p:nvSpPr>
          <p:spPr>
            <a:xfrm>
              <a:off x="7256954" y="3163573"/>
              <a:ext cx="25949" cy="279512"/>
            </a:xfrm>
            <a:custGeom>
              <a:avLst/>
              <a:gdLst/>
              <a:ahLst/>
              <a:cxnLst/>
              <a:rect l="l" t="t" r="r" b="b"/>
              <a:pathLst>
                <a:path w="477" h="5138" extrusionOk="0">
                  <a:moveTo>
                    <a:pt x="151" y="0"/>
                  </a:moveTo>
                  <a:cubicBezTo>
                    <a:pt x="101" y="25"/>
                    <a:pt x="51" y="50"/>
                    <a:pt x="1" y="75"/>
                  </a:cubicBezTo>
                  <a:cubicBezTo>
                    <a:pt x="126" y="1504"/>
                    <a:pt x="301" y="4511"/>
                    <a:pt x="76" y="5088"/>
                  </a:cubicBezTo>
                  <a:cubicBezTo>
                    <a:pt x="126" y="5113"/>
                    <a:pt x="176" y="5113"/>
                    <a:pt x="226" y="5138"/>
                  </a:cubicBezTo>
                  <a:cubicBezTo>
                    <a:pt x="477" y="4361"/>
                    <a:pt x="226" y="877"/>
                    <a:pt x="151"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7" name="Google Shape;1322;p51">
              <a:extLst>
                <a:ext uri="{FF2B5EF4-FFF2-40B4-BE49-F238E27FC236}">
                  <a16:creationId xmlns:a16="http://schemas.microsoft.com/office/drawing/2014/main" id="{DE89EF1B-B863-1D2F-A830-9037275511EA}"/>
                </a:ext>
              </a:extLst>
            </p:cNvPr>
            <p:cNvSpPr/>
            <p:nvPr/>
          </p:nvSpPr>
          <p:spPr>
            <a:xfrm>
              <a:off x="7400134" y="3583814"/>
              <a:ext cx="282286" cy="152486"/>
            </a:xfrm>
            <a:custGeom>
              <a:avLst/>
              <a:gdLst/>
              <a:ahLst/>
              <a:cxnLst/>
              <a:rect l="l" t="t" r="r" b="b"/>
              <a:pathLst>
                <a:path w="5189" h="2803" extrusionOk="0">
                  <a:moveTo>
                    <a:pt x="3211" y="1"/>
                  </a:moveTo>
                  <a:cubicBezTo>
                    <a:pt x="2924" y="1"/>
                    <a:pt x="2618" y="31"/>
                    <a:pt x="2306" y="95"/>
                  </a:cubicBezTo>
                  <a:cubicBezTo>
                    <a:pt x="953" y="370"/>
                    <a:pt x="0" y="1197"/>
                    <a:pt x="151" y="1899"/>
                  </a:cubicBezTo>
                  <a:cubicBezTo>
                    <a:pt x="176" y="2024"/>
                    <a:pt x="226" y="2150"/>
                    <a:pt x="301" y="2250"/>
                  </a:cubicBezTo>
                  <a:cubicBezTo>
                    <a:pt x="602" y="2451"/>
                    <a:pt x="927" y="2601"/>
                    <a:pt x="1278" y="2751"/>
                  </a:cubicBezTo>
                  <a:cubicBezTo>
                    <a:pt x="1475" y="2784"/>
                    <a:pt x="1691" y="2803"/>
                    <a:pt x="1920" y="2803"/>
                  </a:cubicBezTo>
                  <a:cubicBezTo>
                    <a:pt x="2216" y="2803"/>
                    <a:pt x="2532" y="2772"/>
                    <a:pt x="2857" y="2701"/>
                  </a:cubicBezTo>
                  <a:cubicBezTo>
                    <a:pt x="4211" y="2425"/>
                    <a:pt x="5188" y="1623"/>
                    <a:pt x="5038" y="897"/>
                  </a:cubicBezTo>
                  <a:cubicBezTo>
                    <a:pt x="4922" y="337"/>
                    <a:pt x="4168" y="1"/>
                    <a:pt x="3211"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8" name="Google Shape;1323;p51">
              <a:extLst>
                <a:ext uri="{FF2B5EF4-FFF2-40B4-BE49-F238E27FC236}">
                  <a16:creationId xmlns:a16="http://schemas.microsoft.com/office/drawing/2014/main" id="{4E19C7DE-2C4E-BB18-AD36-A3468866E0F2}"/>
                </a:ext>
              </a:extLst>
            </p:cNvPr>
            <p:cNvSpPr/>
            <p:nvPr/>
          </p:nvSpPr>
          <p:spPr>
            <a:xfrm>
              <a:off x="6796133" y="3575218"/>
              <a:ext cx="257751" cy="146012"/>
            </a:xfrm>
            <a:custGeom>
              <a:avLst/>
              <a:gdLst/>
              <a:ahLst/>
              <a:cxnLst/>
              <a:rect l="l" t="t" r="r" b="b"/>
              <a:pathLst>
                <a:path w="4738" h="2684" extrusionOk="0">
                  <a:moveTo>
                    <a:pt x="1880" y="0"/>
                  </a:moveTo>
                  <a:cubicBezTo>
                    <a:pt x="989" y="0"/>
                    <a:pt x="305" y="313"/>
                    <a:pt x="176" y="829"/>
                  </a:cubicBezTo>
                  <a:cubicBezTo>
                    <a:pt x="0" y="1556"/>
                    <a:pt x="928" y="2358"/>
                    <a:pt x="2231" y="2684"/>
                  </a:cubicBezTo>
                  <a:cubicBezTo>
                    <a:pt x="3233" y="2458"/>
                    <a:pt x="4111" y="1907"/>
                    <a:pt x="4737" y="1105"/>
                  </a:cubicBezTo>
                  <a:cubicBezTo>
                    <a:pt x="4361" y="679"/>
                    <a:pt x="3710" y="303"/>
                    <a:pt x="2908" y="127"/>
                  </a:cubicBezTo>
                  <a:cubicBezTo>
                    <a:pt x="2549" y="41"/>
                    <a:pt x="2201" y="0"/>
                    <a:pt x="1880"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9" name="Google Shape;1324;p51">
              <a:extLst>
                <a:ext uri="{FF2B5EF4-FFF2-40B4-BE49-F238E27FC236}">
                  <a16:creationId xmlns:a16="http://schemas.microsoft.com/office/drawing/2014/main" id="{E6B6D339-88E4-298F-C6F3-53C325A7992A}"/>
                </a:ext>
              </a:extLst>
            </p:cNvPr>
            <p:cNvSpPr/>
            <p:nvPr/>
          </p:nvSpPr>
          <p:spPr>
            <a:xfrm>
              <a:off x="6946113" y="3646210"/>
              <a:ext cx="126863" cy="82472"/>
            </a:xfrm>
            <a:custGeom>
              <a:avLst/>
              <a:gdLst/>
              <a:ahLst/>
              <a:cxnLst/>
              <a:rect l="l" t="t" r="r" b="b"/>
              <a:pathLst>
                <a:path w="2332" h="1516" extrusionOk="0">
                  <a:moveTo>
                    <a:pt x="2131" y="0"/>
                  </a:moveTo>
                  <a:cubicBezTo>
                    <a:pt x="1579" y="677"/>
                    <a:pt x="852" y="1203"/>
                    <a:pt x="0" y="1479"/>
                  </a:cubicBezTo>
                  <a:cubicBezTo>
                    <a:pt x="188" y="1503"/>
                    <a:pt x="371" y="1515"/>
                    <a:pt x="546" y="1515"/>
                  </a:cubicBezTo>
                  <a:cubicBezTo>
                    <a:pt x="1449" y="1515"/>
                    <a:pt x="2155" y="1202"/>
                    <a:pt x="2281" y="677"/>
                  </a:cubicBezTo>
                  <a:cubicBezTo>
                    <a:pt x="2331" y="451"/>
                    <a:pt x="2281" y="226"/>
                    <a:pt x="2131"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0" name="Google Shape;1325;p51">
              <a:extLst>
                <a:ext uri="{FF2B5EF4-FFF2-40B4-BE49-F238E27FC236}">
                  <a16:creationId xmlns:a16="http://schemas.microsoft.com/office/drawing/2014/main" id="{C59ACC58-352E-3050-D6F9-D383051A9165}"/>
                </a:ext>
              </a:extLst>
            </p:cNvPr>
            <p:cNvSpPr/>
            <p:nvPr/>
          </p:nvSpPr>
          <p:spPr>
            <a:xfrm>
              <a:off x="6598443" y="2571810"/>
              <a:ext cx="1465723" cy="872645"/>
            </a:xfrm>
            <a:custGeom>
              <a:avLst/>
              <a:gdLst/>
              <a:ahLst/>
              <a:cxnLst/>
              <a:rect l="l" t="t" r="r" b="b"/>
              <a:pathLst>
                <a:path w="26943" h="16041" extrusionOk="0">
                  <a:moveTo>
                    <a:pt x="19850" y="1"/>
                  </a:moveTo>
                  <a:cubicBezTo>
                    <a:pt x="19499" y="1"/>
                    <a:pt x="19023" y="1179"/>
                    <a:pt x="19148" y="2206"/>
                  </a:cubicBezTo>
                  <a:cubicBezTo>
                    <a:pt x="17741" y="1533"/>
                    <a:pt x="14409" y="130"/>
                    <a:pt x="10557" y="130"/>
                  </a:cubicBezTo>
                  <a:cubicBezTo>
                    <a:pt x="9675" y="130"/>
                    <a:pt x="8765" y="204"/>
                    <a:pt x="7845" y="377"/>
                  </a:cubicBezTo>
                  <a:cubicBezTo>
                    <a:pt x="1629" y="1580"/>
                    <a:pt x="0" y="8422"/>
                    <a:pt x="652" y="11755"/>
                  </a:cubicBezTo>
                  <a:cubicBezTo>
                    <a:pt x="677" y="11931"/>
                    <a:pt x="727" y="12106"/>
                    <a:pt x="752" y="12256"/>
                  </a:cubicBezTo>
                  <a:cubicBezTo>
                    <a:pt x="1017" y="13703"/>
                    <a:pt x="1000" y="14089"/>
                    <a:pt x="1173" y="14089"/>
                  </a:cubicBezTo>
                  <a:cubicBezTo>
                    <a:pt x="1213" y="14089"/>
                    <a:pt x="1263" y="14069"/>
                    <a:pt x="1329" y="14036"/>
                  </a:cubicBezTo>
                  <a:cubicBezTo>
                    <a:pt x="2190" y="12953"/>
                    <a:pt x="3511" y="12281"/>
                    <a:pt x="4982" y="12281"/>
                  </a:cubicBezTo>
                  <a:cubicBezTo>
                    <a:pt x="5009" y="12281"/>
                    <a:pt x="5036" y="12281"/>
                    <a:pt x="5063" y="12282"/>
                  </a:cubicBezTo>
                  <a:cubicBezTo>
                    <a:pt x="5840" y="12307"/>
                    <a:pt x="6567" y="12532"/>
                    <a:pt x="7193" y="12883"/>
                  </a:cubicBezTo>
                  <a:cubicBezTo>
                    <a:pt x="7419" y="12833"/>
                    <a:pt x="7644" y="12808"/>
                    <a:pt x="7870" y="12733"/>
                  </a:cubicBezTo>
                  <a:cubicBezTo>
                    <a:pt x="9223" y="12432"/>
                    <a:pt x="10577" y="11931"/>
                    <a:pt x="12106" y="10953"/>
                  </a:cubicBezTo>
                  <a:cubicBezTo>
                    <a:pt x="12156" y="10928"/>
                    <a:pt x="12206" y="10903"/>
                    <a:pt x="12256" y="10878"/>
                  </a:cubicBezTo>
                  <a:cubicBezTo>
                    <a:pt x="13409" y="10126"/>
                    <a:pt x="14662" y="9124"/>
                    <a:pt x="16116" y="7745"/>
                  </a:cubicBezTo>
                  <a:cubicBezTo>
                    <a:pt x="16424" y="7447"/>
                    <a:pt x="16724" y="7315"/>
                    <a:pt x="17014" y="7315"/>
                  </a:cubicBezTo>
                  <a:cubicBezTo>
                    <a:pt x="18699" y="7315"/>
                    <a:pt x="20047" y="11791"/>
                    <a:pt x="20903" y="14186"/>
                  </a:cubicBezTo>
                  <a:cubicBezTo>
                    <a:pt x="21128" y="14437"/>
                    <a:pt x="21329" y="14688"/>
                    <a:pt x="21479" y="14988"/>
                  </a:cubicBezTo>
                  <a:cubicBezTo>
                    <a:pt x="21479" y="14988"/>
                    <a:pt x="22133" y="14744"/>
                    <a:pt x="22907" y="14744"/>
                  </a:cubicBezTo>
                  <a:cubicBezTo>
                    <a:pt x="23700" y="14744"/>
                    <a:pt x="24619" y="15001"/>
                    <a:pt x="25088" y="16041"/>
                  </a:cubicBezTo>
                  <a:cubicBezTo>
                    <a:pt x="25715" y="15114"/>
                    <a:pt x="26943" y="12783"/>
                    <a:pt x="26617" y="8823"/>
                  </a:cubicBezTo>
                  <a:cubicBezTo>
                    <a:pt x="26241" y="4437"/>
                    <a:pt x="22557" y="3384"/>
                    <a:pt x="20978" y="2858"/>
                  </a:cubicBezTo>
                  <a:cubicBezTo>
                    <a:pt x="21504" y="2357"/>
                    <a:pt x="22005" y="1730"/>
                    <a:pt x="21604" y="1429"/>
                  </a:cubicBezTo>
                  <a:cubicBezTo>
                    <a:pt x="21508" y="1360"/>
                    <a:pt x="21413" y="1330"/>
                    <a:pt x="21319" y="1330"/>
                  </a:cubicBezTo>
                  <a:cubicBezTo>
                    <a:pt x="20803" y="1330"/>
                    <a:pt x="20345" y="2250"/>
                    <a:pt x="20176" y="2632"/>
                  </a:cubicBezTo>
                  <a:lnTo>
                    <a:pt x="20126" y="2632"/>
                  </a:lnTo>
                  <a:cubicBezTo>
                    <a:pt x="20176" y="2006"/>
                    <a:pt x="20301" y="26"/>
                    <a:pt x="19850" y="1"/>
                  </a:cubicBezTo>
                  <a:close/>
                </a:path>
              </a:pathLst>
            </a:custGeom>
            <a:solidFill>
              <a:srgbClr val="B93F49"/>
            </a:solidFill>
            <a:ln w="9525" cap="flat" cmpd="sng">
              <a:solidFill>
                <a:srgbClr val="B93F4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1" name="Google Shape;1326;p51">
              <a:extLst>
                <a:ext uri="{FF2B5EF4-FFF2-40B4-BE49-F238E27FC236}">
                  <a16:creationId xmlns:a16="http://schemas.microsoft.com/office/drawing/2014/main" id="{C26C28A7-1590-5F57-5B74-B07CAA223A1E}"/>
                </a:ext>
              </a:extLst>
            </p:cNvPr>
            <p:cNvSpPr/>
            <p:nvPr/>
          </p:nvSpPr>
          <p:spPr>
            <a:xfrm>
              <a:off x="6702021" y="3253497"/>
              <a:ext cx="265966" cy="68273"/>
            </a:xfrm>
            <a:custGeom>
              <a:avLst/>
              <a:gdLst/>
              <a:ahLst/>
              <a:cxnLst/>
              <a:rect l="l" t="t" r="r" b="b"/>
              <a:pathLst>
                <a:path w="4889" h="1255" extrusionOk="0">
                  <a:moveTo>
                    <a:pt x="3067" y="0"/>
                  </a:moveTo>
                  <a:cubicBezTo>
                    <a:pt x="1874" y="0"/>
                    <a:pt x="783" y="472"/>
                    <a:pt x="1" y="1254"/>
                  </a:cubicBezTo>
                  <a:cubicBezTo>
                    <a:pt x="126" y="1179"/>
                    <a:pt x="302" y="1129"/>
                    <a:pt x="502" y="1104"/>
                  </a:cubicBezTo>
                  <a:cubicBezTo>
                    <a:pt x="703" y="1079"/>
                    <a:pt x="878" y="1029"/>
                    <a:pt x="1054" y="1004"/>
                  </a:cubicBezTo>
                  <a:cubicBezTo>
                    <a:pt x="1931" y="853"/>
                    <a:pt x="2758" y="753"/>
                    <a:pt x="3535" y="653"/>
                  </a:cubicBezTo>
                  <a:cubicBezTo>
                    <a:pt x="4011" y="578"/>
                    <a:pt x="4462" y="502"/>
                    <a:pt x="4888" y="427"/>
                  </a:cubicBezTo>
                  <a:cubicBezTo>
                    <a:pt x="4362" y="177"/>
                    <a:pt x="3785" y="26"/>
                    <a:pt x="3159" y="1"/>
                  </a:cubicBezTo>
                  <a:cubicBezTo>
                    <a:pt x="3128" y="1"/>
                    <a:pt x="3097" y="0"/>
                    <a:pt x="3067"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2" name="Google Shape;1327;p51">
              <a:extLst>
                <a:ext uri="{FF2B5EF4-FFF2-40B4-BE49-F238E27FC236}">
                  <a16:creationId xmlns:a16="http://schemas.microsoft.com/office/drawing/2014/main" id="{5E308AF8-B5AE-9E95-74DF-5975CFCDD871}"/>
                </a:ext>
              </a:extLst>
            </p:cNvPr>
            <p:cNvSpPr/>
            <p:nvPr/>
          </p:nvSpPr>
          <p:spPr>
            <a:xfrm>
              <a:off x="7753244" y="3388517"/>
              <a:ext cx="9575" cy="19149"/>
            </a:xfrm>
            <a:custGeom>
              <a:avLst/>
              <a:gdLst/>
              <a:ahLst/>
              <a:cxnLst/>
              <a:rect l="l" t="t" r="r" b="b"/>
              <a:pathLst>
                <a:path w="176" h="352" extrusionOk="0">
                  <a:moveTo>
                    <a:pt x="0" y="0"/>
                  </a:moveTo>
                  <a:cubicBezTo>
                    <a:pt x="51" y="151"/>
                    <a:pt x="101" y="251"/>
                    <a:pt x="151" y="351"/>
                  </a:cubicBezTo>
                  <a:lnTo>
                    <a:pt x="176" y="301"/>
                  </a:lnTo>
                  <a:cubicBezTo>
                    <a:pt x="126" y="201"/>
                    <a:pt x="51" y="101"/>
                    <a:pt x="0" y="0"/>
                  </a:cubicBezTo>
                  <a:close/>
                </a:path>
              </a:pathLst>
            </a:custGeom>
            <a:solidFill>
              <a:srgbClr val="0101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3" name="Google Shape;1328;p51">
              <a:extLst>
                <a:ext uri="{FF2B5EF4-FFF2-40B4-BE49-F238E27FC236}">
                  <a16:creationId xmlns:a16="http://schemas.microsoft.com/office/drawing/2014/main" id="{DF947E27-9FB6-4691-10F7-6FA3B29E6E01}"/>
                </a:ext>
              </a:extLst>
            </p:cNvPr>
            <p:cNvSpPr/>
            <p:nvPr/>
          </p:nvSpPr>
          <p:spPr>
            <a:xfrm>
              <a:off x="7750524" y="3373829"/>
              <a:ext cx="236263" cy="318028"/>
            </a:xfrm>
            <a:custGeom>
              <a:avLst/>
              <a:gdLst/>
              <a:ahLst/>
              <a:cxnLst/>
              <a:rect l="l" t="t" r="r" b="b"/>
              <a:pathLst>
                <a:path w="4343" h="5846" extrusionOk="0">
                  <a:moveTo>
                    <a:pt x="1729" y="1"/>
                  </a:moveTo>
                  <a:cubicBezTo>
                    <a:pt x="955" y="1"/>
                    <a:pt x="301" y="245"/>
                    <a:pt x="301" y="245"/>
                  </a:cubicBezTo>
                  <a:cubicBezTo>
                    <a:pt x="552" y="671"/>
                    <a:pt x="727" y="1123"/>
                    <a:pt x="827" y="1624"/>
                  </a:cubicBezTo>
                  <a:cubicBezTo>
                    <a:pt x="852" y="1599"/>
                    <a:pt x="877" y="1574"/>
                    <a:pt x="903" y="1549"/>
                  </a:cubicBezTo>
                  <a:cubicBezTo>
                    <a:pt x="1280" y="1303"/>
                    <a:pt x="1644" y="1186"/>
                    <a:pt x="1993" y="1186"/>
                  </a:cubicBezTo>
                  <a:cubicBezTo>
                    <a:pt x="2107" y="1186"/>
                    <a:pt x="2220" y="1198"/>
                    <a:pt x="2331" y="1223"/>
                  </a:cubicBezTo>
                  <a:cubicBezTo>
                    <a:pt x="3133" y="1398"/>
                    <a:pt x="3584" y="2125"/>
                    <a:pt x="3609" y="2150"/>
                  </a:cubicBezTo>
                  <a:cubicBezTo>
                    <a:pt x="3634" y="2200"/>
                    <a:pt x="3634" y="2225"/>
                    <a:pt x="3584" y="2250"/>
                  </a:cubicBezTo>
                  <a:cubicBezTo>
                    <a:pt x="3574" y="2261"/>
                    <a:pt x="3559" y="2267"/>
                    <a:pt x="3544" y="2267"/>
                  </a:cubicBezTo>
                  <a:cubicBezTo>
                    <a:pt x="3522" y="2267"/>
                    <a:pt x="3499" y="2255"/>
                    <a:pt x="3484" y="2225"/>
                  </a:cubicBezTo>
                  <a:cubicBezTo>
                    <a:pt x="3484" y="2225"/>
                    <a:pt x="3033" y="1524"/>
                    <a:pt x="2306" y="1373"/>
                  </a:cubicBezTo>
                  <a:cubicBezTo>
                    <a:pt x="2200" y="1348"/>
                    <a:pt x="2093" y="1336"/>
                    <a:pt x="1986" y="1336"/>
                  </a:cubicBezTo>
                  <a:cubicBezTo>
                    <a:pt x="1665" y="1336"/>
                    <a:pt x="1341" y="1448"/>
                    <a:pt x="1003" y="1674"/>
                  </a:cubicBezTo>
                  <a:cubicBezTo>
                    <a:pt x="953" y="1724"/>
                    <a:pt x="903" y="1749"/>
                    <a:pt x="852" y="1799"/>
                  </a:cubicBezTo>
                  <a:cubicBezTo>
                    <a:pt x="877" y="2025"/>
                    <a:pt x="903" y="2225"/>
                    <a:pt x="903" y="2451"/>
                  </a:cubicBezTo>
                  <a:cubicBezTo>
                    <a:pt x="983" y="2438"/>
                    <a:pt x="1062" y="2432"/>
                    <a:pt x="1141" y="2432"/>
                  </a:cubicBezTo>
                  <a:cubicBezTo>
                    <a:pt x="1801" y="2432"/>
                    <a:pt x="2384" y="2852"/>
                    <a:pt x="2406" y="2852"/>
                  </a:cubicBezTo>
                  <a:cubicBezTo>
                    <a:pt x="2431" y="2877"/>
                    <a:pt x="2431" y="2927"/>
                    <a:pt x="2406" y="2952"/>
                  </a:cubicBezTo>
                  <a:cubicBezTo>
                    <a:pt x="2406" y="2977"/>
                    <a:pt x="2381" y="3002"/>
                    <a:pt x="2356" y="3002"/>
                  </a:cubicBezTo>
                  <a:cubicBezTo>
                    <a:pt x="2331" y="3002"/>
                    <a:pt x="2306" y="2977"/>
                    <a:pt x="2306" y="2977"/>
                  </a:cubicBezTo>
                  <a:cubicBezTo>
                    <a:pt x="2306" y="2977"/>
                    <a:pt x="1775" y="2598"/>
                    <a:pt x="1176" y="2598"/>
                  </a:cubicBezTo>
                  <a:cubicBezTo>
                    <a:pt x="1086" y="2598"/>
                    <a:pt x="994" y="2607"/>
                    <a:pt x="903" y="2626"/>
                  </a:cubicBezTo>
                  <a:cubicBezTo>
                    <a:pt x="903" y="2626"/>
                    <a:pt x="903" y="2626"/>
                    <a:pt x="903" y="2651"/>
                  </a:cubicBezTo>
                  <a:cubicBezTo>
                    <a:pt x="903" y="3253"/>
                    <a:pt x="752" y="3804"/>
                    <a:pt x="527" y="4331"/>
                  </a:cubicBezTo>
                  <a:cubicBezTo>
                    <a:pt x="527" y="4356"/>
                    <a:pt x="552" y="4381"/>
                    <a:pt x="552" y="4381"/>
                  </a:cubicBezTo>
                  <a:cubicBezTo>
                    <a:pt x="552" y="4406"/>
                    <a:pt x="552" y="4456"/>
                    <a:pt x="502" y="4481"/>
                  </a:cubicBezTo>
                  <a:lnTo>
                    <a:pt x="476" y="4481"/>
                  </a:lnTo>
                  <a:cubicBezTo>
                    <a:pt x="326" y="4757"/>
                    <a:pt x="176" y="5007"/>
                    <a:pt x="0" y="5233"/>
                  </a:cubicBezTo>
                  <a:cubicBezTo>
                    <a:pt x="351" y="5508"/>
                    <a:pt x="752" y="5684"/>
                    <a:pt x="1153" y="5784"/>
                  </a:cubicBezTo>
                  <a:cubicBezTo>
                    <a:pt x="1345" y="5825"/>
                    <a:pt x="1540" y="5846"/>
                    <a:pt x="1733" y="5846"/>
                  </a:cubicBezTo>
                  <a:cubicBezTo>
                    <a:pt x="3075" y="5846"/>
                    <a:pt x="4342" y="4842"/>
                    <a:pt x="4211" y="2651"/>
                  </a:cubicBezTo>
                  <a:cubicBezTo>
                    <a:pt x="4186" y="2100"/>
                    <a:pt x="4086" y="1649"/>
                    <a:pt x="3910" y="1298"/>
                  </a:cubicBezTo>
                  <a:cubicBezTo>
                    <a:pt x="3441" y="258"/>
                    <a:pt x="2522" y="1"/>
                    <a:pt x="1729" y="1"/>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4" name="Google Shape;1329;p51">
              <a:extLst>
                <a:ext uri="{FF2B5EF4-FFF2-40B4-BE49-F238E27FC236}">
                  <a16:creationId xmlns:a16="http://schemas.microsoft.com/office/drawing/2014/main" id="{A3AFC588-B6B6-DA45-297E-9A79F9E3D932}"/>
                </a:ext>
              </a:extLst>
            </p:cNvPr>
            <p:cNvSpPr/>
            <p:nvPr/>
          </p:nvSpPr>
          <p:spPr>
            <a:xfrm>
              <a:off x="7768258" y="3483935"/>
              <a:ext cx="17735" cy="38244"/>
            </a:xfrm>
            <a:custGeom>
              <a:avLst/>
              <a:gdLst/>
              <a:ahLst/>
              <a:cxnLst/>
              <a:rect l="l" t="t" r="r" b="b"/>
              <a:pathLst>
                <a:path w="326" h="703" extrusionOk="0">
                  <a:moveTo>
                    <a:pt x="301" y="1"/>
                  </a:moveTo>
                  <a:cubicBezTo>
                    <a:pt x="125" y="201"/>
                    <a:pt x="50" y="452"/>
                    <a:pt x="0" y="703"/>
                  </a:cubicBezTo>
                  <a:cubicBezTo>
                    <a:pt x="100" y="602"/>
                    <a:pt x="226" y="552"/>
                    <a:pt x="326" y="502"/>
                  </a:cubicBezTo>
                  <a:cubicBezTo>
                    <a:pt x="326" y="327"/>
                    <a:pt x="326" y="151"/>
                    <a:pt x="301" y="1"/>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5" name="Google Shape;1330;p51">
              <a:extLst>
                <a:ext uri="{FF2B5EF4-FFF2-40B4-BE49-F238E27FC236}">
                  <a16:creationId xmlns:a16="http://schemas.microsoft.com/office/drawing/2014/main" id="{2942B0B7-D9EF-0748-BB66-4B8AFF13BECF}"/>
                </a:ext>
              </a:extLst>
            </p:cNvPr>
            <p:cNvSpPr/>
            <p:nvPr/>
          </p:nvSpPr>
          <p:spPr>
            <a:xfrm>
              <a:off x="7764123" y="3520764"/>
              <a:ext cx="21869" cy="69579"/>
            </a:xfrm>
            <a:custGeom>
              <a:avLst/>
              <a:gdLst/>
              <a:ahLst/>
              <a:cxnLst/>
              <a:rect l="l" t="t" r="r" b="b"/>
              <a:pathLst>
                <a:path w="402" h="1279" extrusionOk="0">
                  <a:moveTo>
                    <a:pt x="402" y="0"/>
                  </a:moveTo>
                  <a:lnTo>
                    <a:pt x="402" y="0"/>
                  </a:lnTo>
                  <a:cubicBezTo>
                    <a:pt x="277" y="51"/>
                    <a:pt x="151" y="126"/>
                    <a:pt x="51" y="251"/>
                  </a:cubicBezTo>
                  <a:cubicBezTo>
                    <a:pt x="1" y="627"/>
                    <a:pt x="76" y="1003"/>
                    <a:pt x="151" y="1279"/>
                  </a:cubicBezTo>
                  <a:cubicBezTo>
                    <a:pt x="302" y="878"/>
                    <a:pt x="402" y="452"/>
                    <a:pt x="402"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6" name="Google Shape;1331;p51">
              <a:extLst>
                <a:ext uri="{FF2B5EF4-FFF2-40B4-BE49-F238E27FC236}">
                  <a16:creationId xmlns:a16="http://schemas.microsoft.com/office/drawing/2014/main" id="{1E5E7A87-3D1B-263C-2653-4233219AAD58}"/>
                </a:ext>
              </a:extLst>
            </p:cNvPr>
            <p:cNvSpPr/>
            <p:nvPr/>
          </p:nvSpPr>
          <p:spPr>
            <a:xfrm>
              <a:off x="7706895" y="3404892"/>
              <a:ext cx="76379" cy="245457"/>
            </a:xfrm>
            <a:custGeom>
              <a:avLst/>
              <a:gdLst/>
              <a:ahLst/>
              <a:cxnLst/>
              <a:rect l="l" t="t" r="r" b="b"/>
              <a:pathLst>
                <a:path w="1404" h="4512" extrusionOk="0">
                  <a:moveTo>
                    <a:pt x="1028" y="0"/>
                  </a:moveTo>
                  <a:lnTo>
                    <a:pt x="1003" y="50"/>
                  </a:lnTo>
                  <a:lnTo>
                    <a:pt x="0" y="3709"/>
                  </a:lnTo>
                  <a:cubicBezTo>
                    <a:pt x="151" y="4035"/>
                    <a:pt x="376" y="4286"/>
                    <a:pt x="627" y="4511"/>
                  </a:cubicBezTo>
                  <a:cubicBezTo>
                    <a:pt x="827" y="4236"/>
                    <a:pt x="978" y="3935"/>
                    <a:pt x="1128" y="3634"/>
                  </a:cubicBezTo>
                  <a:cubicBezTo>
                    <a:pt x="1028" y="3359"/>
                    <a:pt x="903" y="2857"/>
                    <a:pt x="953" y="2356"/>
                  </a:cubicBezTo>
                  <a:cubicBezTo>
                    <a:pt x="953" y="2356"/>
                    <a:pt x="953" y="2331"/>
                    <a:pt x="953" y="2331"/>
                  </a:cubicBezTo>
                  <a:cubicBezTo>
                    <a:pt x="978" y="1955"/>
                    <a:pt x="1103" y="1554"/>
                    <a:pt x="1404" y="1253"/>
                  </a:cubicBezTo>
                  <a:cubicBezTo>
                    <a:pt x="1329" y="802"/>
                    <a:pt x="1203" y="401"/>
                    <a:pt x="1028"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7" name="Google Shape;1332;p51">
              <a:extLst>
                <a:ext uri="{FF2B5EF4-FFF2-40B4-BE49-F238E27FC236}">
                  <a16:creationId xmlns:a16="http://schemas.microsoft.com/office/drawing/2014/main" id="{6575A6E8-FE04-15C0-BF14-D48820404AD9}"/>
                </a:ext>
              </a:extLst>
            </p:cNvPr>
            <p:cNvSpPr/>
            <p:nvPr/>
          </p:nvSpPr>
          <p:spPr>
            <a:xfrm>
              <a:off x="7776418" y="3609382"/>
              <a:ext cx="4134" cy="8215"/>
            </a:xfrm>
            <a:custGeom>
              <a:avLst/>
              <a:gdLst/>
              <a:ahLst/>
              <a:cxnLst/>
              <a:rect l="l" t="t" r="r" b="b"/>
              <a:pathLst>
                <a:path w="76" h="151" extrusionOk="0">
                  <a:moveTo>
                    <a:pt x="51" y="1"/>
                  </a:moveTo>
                  <a:cubicBezTo>
                    <a:pt x="26" y="51"/>
                    <a:pt x="0" y="101"/>
                    <a:pt x="0" y="151"/>
                  </a:cubicBezTo>
                  <a:lnTo>
                    <a:pt x="26" y="151"/>
                  </a:lnTo>
                  <a:cubicBezTo>
                    <a:pt x="76" y="126"/>
                    <a:pt x="76" y="76"/>
                    <a:pt x="76" y="51"/>
                  </a:cubicBezTo>
                  <a:cubicBezTo>
                    <a:pt x="76" y="51"/>
                    <a:pt x="51" y="26"/>
                    <a:pt x="51" y="1"/>
                  </a:cubicBezTo>
                  <a:close/>
                </a:path>
              </a:pathLst>
            </a:custGeom>
            <a:solidFill>
              <a:srgbClr val="6C471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8" name="Google Shape;1333;p51">
              <a:extLst>
                <a:ext uri="{FF2B5EF4-FFF2-40B4-BE49-F238E27FC236}">
                  <a16:creationId xmlns:a16="http://schemas.microsoft.com/office/drawing/2014/main" id="{C64035EA-2495-958D-613B-830D4D52ADDA}"/>
                </a:ext>
              </a:extLst>
            </p:cNvPr>
            <p:cNvSpPr/>
            <p:nvPr/>
          </p:nvSpPr>
          <p:spPr>
            <a:xfrm>
              <a:off x="7795512" y="3438293"/>
              <a:ext cx="152758" cy="58862"/>
            </a:xfrm>
            <a:custGeom>
              <a:avLst/>
              <a:gdLst/>
              <a:ahLst/>
              <a:cxnLst/>
              <a:rect l="l" t="t" r="r" b="b"/>
              <a:pathLst>
                <a:path w="2808" h="1082" extrusionOk="0">
                  <a:moveTo>
                    <a:pt x="1166" y="1"/>
                  </a:moveTo>
                  <a:cubicBezTo>
                    <a:pt x="817" y="1"/>
                    <a:pt x="453" y="118"/>
                    <a:pt x="76" y="364"/>
                  </a:cubicBezTo>
                  <a:cubicBezTo>
                    <a:pt x="50" y="389"/>
                    <a:pt x="25" y="414"/>
                    <a:pt x="0" y="439"/>
                  </a:cubicBezTo>
                  <a:cubicBezTo>
                    <a:pt x="0" y="489"/>
                    <a:pt x="25" y="564"/>
                    <a:pt x="25" y="614"/>
                  </a:cubicBezTo>
                  <a:cubicBezTo>
                    <a:pt x="76" y="564"/>
                    <a:pt x="126" y="539"/>
                    <a:pt x="176" y="489"/>
                  </a:cubicBezTo>
                  <a:cubicBezTo>
                    <a:pt x="514" y="263"/>
                    <a:pt x="838" y="151"/>
                    <a:pt x="1159" y="151"/>
                  </a:cubicBezTo>
                  <a:cubicBezTo>
                    <a:pt x="1266" y="151"/>
                    <a:pt x="1373" y="163"/>
                    <a:pt x="1479" y="188"/>
                  </a:cubicBezTo>
                  <a:cubicBezTo>
                    <a:pt x="2206" y="339"/>
                    <a:pt x="2657" y="1040"/>
                    <a:pt x="2657" y="1040"/>
                  </a:cubicBezTo>
                  <a:cubicBezTo>
                    <a:pt x="2672" y="1070"/>
                    <a:pt x="2695" y="1082"/>
                    <a:pt x="2717" y="1082"/>
                  </a:cubicBezTo>
                  <a:cubicBezTo>
                    <a:pt x="2732" y="1082"/>
                    <a:pt x="2747" y="1076"/>
                    <a:pt x="2757" y="1065"/>
                  </a:cubicBezTo>
                  <a:cubicBezTo>
                    <a:pt x="2807" y="1040"/>
                    <a:pt x="2807" y="1015"/>
                    <a:pt x="2782" y="965"/>
                  </a:cubicBezTo>
                  <a:cubicBezTo>
                    <a:pt x="2757" y="940"/>
                    <a:pt x="2306" y="213"/>
                    <a:pt x="1504" y="38"/>
                  </a:cubicBezTo>
                  <a:cubicBezTo>
                    <a:pt x="1393" y="13"/>
                    <a:pt x="1280" y="1"/>
                    <a:pt x="1166"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9" name="Google Shape;1334;p51">
              <a:extLst>
                <a:ext uri="{FF2B5EF4-FFF2-40B4-BE49-F238E27FC236}">
                  <a16:creationId xmlns:a16="http://schemas.microsoft.com/office/drawing/2014/main" id="{662A15C6-28C6-9293-C754-D20835BE1502}"/>
                </a:ext>
              </a:extLst>
            </p:cNvPr>
            <p:cNvSpPr/>
            <p:nvPr/>
          </p:nvSpPr>
          <p:spPr>
            <a:xfrm>
              <a:off x="7755963" y="3533058"/>
              <a:ext cx="16429" cy="69579"/>
            </a:xfrm>
            <a:custGeom>
              <a:avLst/>
              <a:gdLst/>
              <a:ahLst/>
              <a:cxnLst/>
              <a:rect l="l" t="t" r="r" b="b"/>
              <a:pathLst>
                <a:path w="302" h="1279" extrusionOk="0">
                  <a:moveTo>
                    <a:pt x="51" y="0"/>
                  </a:moveTo>
                  <a:cubicBezTo>
                    <a:pt x="1" y="501"/>
                    <a:pt x="126" y="1003"/>
                    <a:pt x="226" y="1278"/>
                  </a:cubicBezTo>
                  <a:cubicBezTo>
                    <a:pt x="251" y="1203"/>
                    <a:pt x="276" y="1128"/>
                    <a:pt x="301" y="1053"/>
                  </a:cubicBezTo>
                  <a:cubicBezTo>
                    <a:pt x="226" y="777"/>
                    <a:pt x="151" y="401"/>
                    <a:pt x="201" y="25"/>
                  </a:cubicBezTo>
                  <a:cubicBezTo>
                    <a:pt x="176" y="25"/>
                    <a:pt x="176" y="25"/>
                    <a:pt x="176" y="50"/>
                  </a:cubicBezTo>
                  <a:cubicBezTo>
                    <a:pt x="151" y="63"/>
                    <a:pt x="132" y="69"/>
                    <a:pt x="113" y="69"/>
                  </a:cubicBezTo>
                  <a:cubicBezTo>
                    <a:pt x="95" y="69"/>
                    <a:pt x="76" y="63"/>
                    <a:pt x="51" y="50"/>
                  </a:cubicBezTo>
                  <a:cubicBezTo>
                    <a:pt x="51" y="25"/>
                    <a:pt x="51" y="25"/>
                    <a:pt x="51"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0" name="Google Shape;1335;p51">
              <a:extLst>
                <a:ext uri="{FF2B5EF4-FFF2-40B4-BE49-F238E27FC236}">
                  <a16:creationId xmlns:a16="http://schemas.microsoft.com/office/drawing/2014/main" id="{E9D9BD1C-DF74-AB1C-C3A0-518FD16A4315}"/>
                </a:ext>
              </a:extLst>
            </p:cNvPr>
            <p:cNvSpPr/>
            <p:nvPr/>
          </p:nvSpPr>
          <p:spPr>
            <a:xfrm>
              <a:off x="7758683" y="3473055"/>
              <a:ext cx="25949" cy="58644"/>
            </a:xfrm>
            <a:custGeom>
              <a:avLst/>
              <a:gdLst/>
              <a:ahLst/>
              <a:cxnLst/>
              <a:rect l="l" t="t" r="r" b="b"/>
              <a:pathLst>
                <a:path w="477" h="1078" extrusionOk="0">
                  <a:moveTo>
                    <a:pt x="452" y="0"/>
                  </a:moveTo>
                  <a:cubicBezTo>
                    <a:pt x="165" y="287"/>
                    <a:pt x="38" y="664"/>
                    <a:pt x="5" y="1024"/>
                  </a:cubicBezTo>
                  <a:lnTo>
                    <a:pt x="5" y="1024"/>
                  </a:lnTo>
                  <a:cubicBezTo>
                    <a:pt x="55" y="975"/>
                    <a:pt x="127" y="927"/>
                    <a:pt x="176" y="903"/>
                  </a:cubicBezTo>
                  <a:cubicBezTo>
                    <a:pt x="226" y="652"/>
                    <a:pt x="301" y="401"/>
                    <a:pt x="477" y="201"/>
                  </a:cubicBezTo>
                  <a:cubicBezTo>
                    <a:pt x="477" y="126"/>
                    <a:pt x="477" y="50"/>
                    <a:pt x="452" y="0"/>
                  </a:cubicBezTo>
                  <a:close/>
                  <a:moveTo>
                    <a:pt x="5" y="1024"/>
                  </a:moveTo>
                  <a:cubicBezTo>
                    <a:pt x="4" y="1025"/>
                    <a:pt x="2" y="1026"/>
                    <a:pt x="1" y="1028"/>
                  </a:cubicBezTo>
                  <a:cubicBezTo>
                    <a:pt x="1" y="1053"/>
                    <a:pt x="1" y="1053"/>
                    <a:pt x="1" y="1078"/>
                  </a:cubicBezTo>
                  <a:cubicBezTo>
                    <a:pt x="2" y="1060"/>
                    <a:pt x="3" y="1042"/>
                    <a:pt x="5" y="1024"/>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1" name="Google Shape;1336;p51">
              <a:extLst>
                <a:ext uri="{FF2B5EF4-FFF2-40B4-BE49-F238E27FC236}">
                  <a16:creationId xmlns:a16="http://schemas.microsoft.com/office/drawing/2014/main" id="{194E7373-5223-A5DE-EF6E-3FB194C76821}"/>
                </a:ext>
              </a:extLst>
            </p:cNvPr>
            <p:cNvSpPr/>
            <p:nvPr/>
          </p:nvSpPr>
          <p:spPr>
            <a:xfrm>
              <a:off x="7799592" y="3506076"/>
              <a:ext cx="83233" cy="31117"/>
            </a:xfrm>
            <a:custGeom>
              <a:avLst/>
              <a:gdLst/>
              <a:ahLst/>
              <a:cxnLst/>
              <a:rect l="l" t="t" r="r" b="b"/>
              <a:pathLst>
                <a:path w="1530" h="572" extrusionOk="0">
                  <a:moveTo>
                    <a:pt x="239" y="1"/>
                  </a:moveTo>
                  <a:cubicBezTo>
                    <a:pt x="160" y="1"/>
                    <a:pt x="81" y="7"/>
                    <a:pt x="1" y="20"/>
                  </a:cubicBezTo>
                  <a:cubicBezTo>
                    <a:pt x="1" y="70"/>
                    <a:pt x="1" y="145"/>
                    <a:pt x="1" y="195"/>
                  </a:cubicBezTo>
                  <a:cubicBezTo>
                    <a:pt x="92" y="176"/>
                    <a:pt x="184" y="167"/>
                    <a:pt x="274" y="167"/>
                  </a:cubicBezTo>
                  <a:cubicBezTo>
                    <a:pt x="873" y="167"/>
                    <a:pt x="1404" y="546"/>
                    <a:pt x="1404" y="546"/>
                  </a:cubicBezTo>
                  <a:cubicBezTo>
                    <a:pt x="1404" y="546"/>
                    <a:pt x="1429" y="571"/>
                    <a:pt x="1454" y="571"/>
                  </a:cubicBezTo>
                  <a:cubicBezTo>
                    <a:pt x="1479" y="571"/>
                    <a:pt x="1504" y="546"/>
                    <a:pt x="1504" y="521"/>
                  </a:cubicBezTo>
                  <a:cubicBezTo>
                    <a:pt x="1529" y="496"/>
                    <a:pt x="1529" y="446"/>
                    <a:pt x="1504" y="421"/>
                  </a:cubicBezTo>
                  <a:cubicBezTo>
                    <a:pt x="1482" y="421"/>
                    <a:pt x="899" y="1"/>
                    <a:pt x="239"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2" name="Google Shape;1337;p51">
              <a:extLst>
                <a:ext uri="{FF2B5EF4-FFF2-40B4-BE49-F238E27FC236}">
                  <a16:creationId xmlns:a16="http://schemas.microsoft.com/office/drawing/2014/main" id="{5D2FB5B2-7D3C-2287-0439-66BB59D02EF6}"/>
                </a:ext>
              </a:extLst>
            </p:cNvPr>
            <p:cNvSpPr/>
            <p:nvPr/>
          </p:nvSpPr>
          <p:spPr>
            <a:xfrm>
              <a:off x="7758683" y="3511244"/>
              <a:ext cx="28669" cy="25568"/>
            </a:xfrm>
            <a:custGeom>
              <a:avLst/>
              <a:gdLst/>
              <a:ahLst/>
              <a:cxnLst/>
              <a:rect l="l" t="t" r="r" b="b"/>
              <a:pathLst>
                <a:path w="527" h="470" extrusionOk="0">
                  <a:moveTo>
                    <a:pt x="502" y="0"/>
                  </a:moveTo>
                  <a:cubicBezTo>
                    <a:pt x="402" y="50"/>
                    <a:pt x="276" y="100"/>
                    <a:pt x="176" y="201"/>
                  </a:cubicBezTo>
                  <a:cubicBezTo>
                    <a:pt x="126" y="226"/>
                    <a:pt x="51" y="276"/>
                    <a:pt x="1" y="326"/>
                  </a:cubicBezTo>
                  <a:cubicBezTo>
                    <a:pt x="1" y="351"/>
                    <a:pt x="1" y="351"/>
                    <a:pt x="1" y="376"/>
                  </a:cubicBezTo>
                  <a:cubicBezTo>
                    <a:pt x="1" y="376"/>
                    <a:pt x="1" y="401"/>
                    <a:pt x="1" y="401"/>
                  </a:cubicBezTo>
                  <a:cubicBezTo>
                    <a:pt x="1" y="426"/>
                    <a:pt x="1" y="426"/>
                    <a:pt x="1" y="451"/>
                  </a:cubicBezTo>
                  <a:cubicBezTo>
                    <a:pt x="26" y="464"/>
                    <a:pt x="45" y="470"/>
                    <a:pt x="63" y="470"/>
                  </a:cubicBezTo>
                  <a:cubicBezTo>
                    <a:pt x="82" y="470"/>
                    <a:pt x="101" y="464"/>
                    <a:pt x="126" y="451"/>
                  </a:cubicBezTo>
                  <a:cubicBezTo>
                    <a:pt x="126" y="426"/>
                    <a:pt x="126" y="426"/>
                    <a:pt x="151" y="426"/>
                  </a:cubicBezTo>
                  <a:cubicBezTo>
                    <a:pt x="251" y="301"/>
                    <a:pt x="377" y="226"/>
                    <a:pt x="502" y="175"/>
                  </a:cubicBezTo>
                  <a:cubicBezTo>
                    <a:pt x="502" y="150"/>
                    <a:pt x="502" y="125"/>
                    <a:pt x="527" y="100"/>
                  </a:cubicBezTo>
                  <a:cubicBezTo>
                    <a:pt x="527" y="75"/>
                    <a:pt x="502" y="50"/>
                    <a:pt x="502"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3" name="Google Shape;1338;p51">
              <a:extLst>
                <a:ext uri="{FF2B5EF4-FFF2-40B4-BE49-F238E27FC236}">
                  <a16:creationId xmlns:a16="http://schemas.microsoft.com/office/drawing/2014/main" id="{FEBF94B6-6106-B57D-A7B4-8379D79EA545}"/>
                </a:ext>
              </a:extLst>
            </p:cNvPr>
            <p:cNvSpPr/>
            <p:nvPr/>
          </p:nvSpPr>
          <p:spPr>
            <a:xfrm>
              <a:off x="7188791" y="3669385"/>
              <a:ext cx="122783" cy="76651"/>
            </a:xfrm>
            <a:custGeom>
              <a:avLst/>
              <a:gdLst/>
              <a:ahLst/>
              <a:cxnLst/>
              <a:rect l="l" t="t" r="r" b="b"/>
              <a:pathLst>
                <a:path w="2257" h="1409" extrusionOk="0">
                  <a:moveTo>
                    <a:pt x="2256" y="0"/>
                  </a:moveTo>
                  <a:lnTo>
                    <a:pt x="2256" y="0"/>
                  </a:lnTo>
                  <a:cubicBezTo>
                    <a:pt x="1504" y="176"/>
                    <a:pt x="677" y="451"/>
                    <a:pt x="0" y="903"/>
                  </a:cubicBezTo>
                  <a:cubicBezTo>
                    <a:pt x="217" y="1179"/>
                    <a:pt x="527" y="1408"/>
                    <a:pt x="893" y="1408"/>
                  </a:cubicBezTo>
                  <a:cubicBezTo>
                    <a:pt x="993" y="1408"/>
                    <a:pt x="1096" y="1391"/>
                    <a:pt x="1203" y="1354"/>
                  </a:cubicBezTo>
                  <a:cubicBezTo>
                    <a:pt x="1855" y="1128"/>
                    <a:pt x="2131" y="502"/>
                    <a:pt x="2256"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4" name="Google Shape;1339;p51">
              <a:extLst>
                <a:ext uri="{FF2B5EF4-FFF2-40B4-BE49-F238E27FC236}">
                  <a16:creationId xmlns:a16="http://schemas.microsoft.com/office/drawing/2014/main" id="{00E65469-ACE2-CFE5-5064-A14F930D70B5}"/>
                </a:ext>
              </a:extLst>
            </p:cNvPr>
            <p:cNvSpPr/>
            <p:nvPr/>
          </p:nvSpPr>
          <p:spPr>
            <a:xfrm>
              <a:off x="7162896" y="3636636"/>
              <a:ext cx="154118" cy="81873"/>
            </a:xfrm>
            <a:custGeom>
              <a:avLst/>
              <a:gdLst/>
              <a:ahLst/>
              <a:cxnLst/>
              <a:rect l="l" t="t" r="r" b="b"/>
              <a:pathLst>
                <a:path w="2833" h="1505" extrusionOk="0">
                  <a:moveTo>
                    <a:pt x="2832" y="1"/>
                  </a:moveTo>
                  <a:cubicBezTo>
                    <a:pt x="2832" y="1"/>
                    <a:pt x="978" y="1"/>
                    <a:pt x="0" y="703"/>
                  </a:cubicBezTo>
                  <a:cubicBezTo>
                    <a:pt x="0" y="703"/>
                    <a:pt x="176" y="1129"/>
                    <a:pt x="476" y="1505"/>
                  </a:cubicBezTo>
                  <a:cubicBezTo>
                    <a:pt x="1153" y="1053"/>
                    <a:pt x="1980" y="778"/>
                    <a:pt x="2732" y="602"/>
                  </a:cubicBezTo>
                  <a:cubicBezTo>
                    <a:pt x="2832" y="276"/>
                    <a:pt x="2832" y="1"/>
                    <a:pt x="2832"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355" name="Google Shape;1340;p51">
              <a:extLst>
                <a:ext uri="{FF2B5EF4-FFF2-40B4-BE49-F238E27FC236}">
                  <a16:creationId xmlns:a16="http://schemas.microsoft.com/office/drawing/2014/main" id="{79BE9AF7-C46C-971B-906F-25A07D1F7778}"/>
                </a:ext>
              </a:extLst>
            </p:cNvPr>
            <p:cNvGrpSpPr/>
            <p:nvPr/>
          </p:nvGrpSpPr>
          <p:grpSpPr>
            <a:xfrm>
              <a:off x="6832493" y="3168395"/>
              <a:ext cx="799059" cy="614017"/>
              <a:chOff x="5994293" y="3320795"/>
              <a:chExt cx="799059" cy="614017"/>
            </a:xfrm>
          </p:grpSpPr>
          <p:sp>
            <p:nvSpPr>
              <p:cNvPr id="1384" name="Google Shape;1341;p51">
                <a:extLst>
                  <a:ext uri="{FF2B5EF4-FFF2-40B4-BE49-F238E27FC236}">
                    <a16:creationId xmlns:a16="http://schemas.microsoft.com/office/drawing/2014/main" id="{E61646DE-DC24-0661-00C0-BADCC805BFFE}"/>
                  </a:ext>
                </a:extLst>
              </p:cNvPr>
              <p:cNvSpPr/>
              <p:nvPr/>
            </p:nvSpPr>
            <p:spPr>
              <a:xfrm rot="566434">
                <a:off x="6000464" y="3807844"/>
                <a:ext cx="129859" cy="86063"/>
              </a:xfrm>
              <a:prstGeom prst="ellipse">
                <a:avLst/>
              </a:prstGeom>
              <a:solidFill>
                <a:srgbClr val="000000">
                  <a:alpha val="89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5" name="Google Shape;1342;p51">
                <a:extLst>
                  <a:ext uri="{FF2B5EF4-FFF2-40B4-BE49-F238E27FC236}">
                    <a16:creationId xmlns:a16="http://schemas.microsoft.com/office/drawing/2014/main" id="{8472B3B2-996E-0FA7-EFC7-A5E0E5FC0BA4}"/>
                  </a:ext>
                </a:extLst>
              </p:cNvPr>
              <p:cNvSpPr/>
              <p:nvPr/>
            </p:nvSpPr>
            <p:spPr>
              <a:xfrm rot="-518129">
                <a:off x="6657766" y="3766403"/>
                <a:ext cx="129872" cy="86171"/>
              </a:xfrm>
              <a:prstGeom prst="ellipse">
                <a:avLst/>
              </a:prstGeom>
              <a:solidFill>
                <a:srgbClr val="000000">
                  <a:alpha val="89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6" name="Google Shape;1343;p51">
                <a:extLst>
                  <a:ext uri="{FF2B5EF4-FFF2-40B4-BE49-F238E27FC236}">
                    <a16:creationId xmlns:a16="http://schemas.microsoft.com/office/drawing/2014/main" id="{FE15F321-539A-2D3E-31F8-81FB588924CF}"/>
                  </a:ext>
                </a:extLst>
              </p:cNvPr>
              <p:cNvSpPr/>
              <p:nvPr/>
            </p:nvSpPr>
            <p:spPr>
              <a:xfrm rot="-427541" flipH="1">
                <a:off x="6284349" y="3501461"/>
                <a:ext cx="101074" cy="288481"/>
              </a:xfrm>
              <a:custGeom>
                <a:avLst/>
                <a:gdLst/>
                <a:ahLst/>
                <a:cxnLst/>
                <a:rect l="l" t="t" r="r" b="b"/>
                <a:pathLst>
                  <a:path w="3785" h="10803" extrusionOk="0">
                    <a:moveTo>
                      <a:pt x="552" y="0"/>
                    </a:moveTo>
                    <a:lnTo>
                      <a:pt x="552" y="0"/>
                    </a:lnTo>
                    <a:cubicBezTo>
                      <a:pt x="552" y="0"/>
                      <a:pt x="502" y="226"/>
                      <a:pt x="426" y="627"/>
                    </a:cubicBezTo>
                    <a:cubicBezTo>
                      <a:pt x="401" y="702"/>
                      <a:pt x="376" y="827"/>
                      <a:pt x="351" y="928"/>
                    </a:cubicBezTo>
                    <a:cubicBezTo>
                      <a:pt x="351" y="1053"/>
                      <a:pt x="326" y="1178"/>
                      <a:pt x="326" y="1329"/>
                    </a:cubicBezTo>
                    <a:cubicBezTo>
                      <a:pt x="326" y="1604"/>
                      <a:pt x="276" y="1905"/>
                      <a:pt x="301" y="2256"/>
                    </a:cubicBezTo>
                    <a:cubicBezTo>
                      <a:pt x="326" y="2607"/>
                      <a:pt x="301" y="2983"/>
                      <a:pt x="401" y="3359"/>
                    </a:cubicBezTo>
                    <a:cubicBezTo>
                      <a:pt x="452" y="3735"/>
                      <a:pt x="502" y="4161"/>
                      <a:pt x="627" y="4562"/>
                    </a:cubicBezTo>
                    <a:cubicBezTo>
                      <a:pt x="677" y="4787"/>
                      <a:pt x="727" y="4988"/>
                      <a:pt x="802" y="5213"/>
                    </a:cubicBezTo>
                    <a:cubicBezTo>
                      <a:pt x="878" y="5414"/>
                      <a:pt x="953" y="5614"/>
                      <a:pt x="1028" y="5840"/>
                    </a:cubicBezTo>
                    <a:cubicBezTo>
                      <a:pt x="1178" y="6266"/>
                      <a:pt x="1429" y="6692"/>
                      <a:pt x="1629" y="7093"/>
                    </a:cubicBezTo>
                    <a:cubicBezTo>
                      <a:pt x="1755" y="7294"/>
                      <a:pt x="1905" y="7469"/>
                      <a:pt x="2030" y="7670"/>
                    </a:cubicBezTo>
                    <a:lnTo>
                      <a:pt x="2231" y="7920"/>
                    </a:lnTo>
                    <a:cubicBezTo>
                      <a:pt x="2331" y="8045"/>
                      <a:pt x="2381" y="8121"/>
                      <a:pt x="2482" y="8196"/>
                    </a:cubicBezTo>
                    <a:cubicBezTo>
                      <a:pt x="2632" y="8371"/>
                      <a:pt x="2807" y="8522"/>
                      <a:pt x="2908" y="8622"/>
                    </a:cubicBezTo>
                    <a:cubicBezTo>
                      <a:pt x="2983" y="8697"/>
                      <a:pt x="3033" y="8772"/>
                      <a:pt x="3083" y="8873"/>
                    </a:cubicBezTo>
                    <a:lnTo>
                      <a:pt x="3183" y="8998"/>
                    </a:lnTo>
                    <a:cubicBezTo>
                      <a:pt x="3158" y="8998"/>
                      <a:pt x="3183" y="9073"/>
                      <a:pt x="3208" y="9098"/>
                    </a:cubicBezTo>
                    <a:cubicBezTo>
                      <a:pt x="3233" y="9198"/>
                      <a:pt x="3259" y="9274"/>
                      <a:pt x="3259" y="9349"/>
                    </a:cubicBezTo>
                    <a:cubicBezTo>
                      <a:pt x="3284" y="9424"/>
                      <a:pt x="3259" y="9474"/>
                      <a:pt x="3259" y="9549"/>
                    </a:cubicBezTo>
                    <a:cubicBezTo>
                      <a:pt x="3284" y="9599"/>
                      <a:pt x="3208" y="9700"/>
                      <a:pt x="3158" y="9775"/>
                    </a:cubicBezTo>
                    <a:lnTo>
                      <a:pt x="3140" y="9830"/>
                    </a:lnTo>
                    <a:lnTo>
                      <a:pt x="3140" y="9830"/>
                    </a:lnTo>
                    <a:cubicBezTo>
                      <a:pt x="3140" y="9829"/>
                      <a:pt x="3139" y="9829"/>
                      <a:pt x="3139" y="9829"/>
                    </a:cubicBezTo>
                    <a:cubicBezTo>
                      <a:pt x="3132" y="9829"/>
                      <a:pt x="3108" y="9858"/>
                      <a:pt x="3108" y="9875"/>
                    </a:cubicBezTo>
                    <a:lnTo>
                      <a:pt x="3008" y="9950"/>
                    </a:lnTo>
                    <a:cubicBezTo>
                      <a:pt x="2807" y="10201"/>
                      <a:pt x="2457" y="10326"/>
                      <a:pt x="2156" y="10426"/>
                    </a:cubicBezTo>
                    <a:cubicBezTo>
                      <a:pt x="2005" y="10451"/>
                      <a:pt x="1855" y="10502"/>
                      <a:pt x="1730" y="10527"/>
                    </a:cubicBezTo>
                    <a:cubicBezTo>
                      <a:pt x="1579" y="10552"/>
                      <a:pt x="1429" y="10552"/>
                      <a:pt x="1304" y="10577"/>
                    </a:cubicBezTo>
                    <a:cubicBezTo>
                      <a:pt x="1028" y="10577"/>
                      <a:pt x="802" y="10577"/>
                      <a:pt x="602" y="10552"/>
                    </a:cubicBezTo>
                    <a:cubicBezTo>
                      <a:pt x="426" y="10527"/>
                      <a:pt x="276" y="10502"/>
                      <a:pt x="176" y="10451"/>
                    </a:cubicBezTo>
                    <a:cubicBezTo>
                      <a:pt x="76" y="10426"/>
                      <a:pt x="0" y="10426"/>
                      <a:pt x="0" y="10426"/>
                    </a:cubicBezTo>
                    <a:lnTo>
                      <a:pt x="0" y="10426"/>
                    </a:lnTo>
                    <a:cubicBezTo>
                      <a:pt x="0" y="10426"/>
                      <a:pt x="51" y="10451"/>
                      <a:pt x="151" y="10502"/>
                    </a:cubicBezTo>
                    <a:cubicBezTo>
                      <a:pt x="251" y="10552"/>
                      <a:pt x="376" y="10627"/>
                      <a:pt x="577" y="10652"/>
                    </a:cubicBezTo>
                    <a:cubicBezTo>
                      <a:pt x="777" y="10727"/>
                      <a:pt x="1003" y="10752"/>
                      <a:pt x="1304" y="10802"/>
                    </a:cubicBezTo>
                    <a:lnTo>
                      <a:pt x="1755" y="10802"/>
                    </a:lnTo>
                    <a:cubicBezTo>
                      <a:pt x="1905" y="10802"/>
                      <a:pt x="2081" y="10777"/>
                      <a:pt x="2256" y="10752"/>
                    </a:cubicBezTo>
                    <a:cubicBezTo>
                      <a:pt x="2582" y="10677"/>
                      <a:pt x="2983" y="10577"/>
                      <a:pt x="3309" y="10276"/>
                    </a:cubicBezTo>
                    <a:lnTo>
                      <a:pt x="3434" y="10176"/>
                    </a:lnTo>
                    <a:cubicBezTo>
                      <a:pt x="3484" y="10126"/>
                      <a:pt x="3459" y="10151"/>
                      <a:pt x="3534" y="10076"/>
                    </a:cubicBezTo>
                    <a:lnTo>
                      <a:pt x="3559" y="10025"/>
                    </a:lnTo>
                    <a:cubicBezTo>
                      <a:pt x="3609" y="9925"/>
                      <a:pt x="3685" y="9875"/>
                      <a:pt x="3710" y="9725"/>
                    </a:cubicBezTo>
                    <a:cubicBezTo>
                      <a:pt x="3760" y="9574"/>
                      <a:pt x="3785" y="9424"/>
                      <a:pt x="3785" y="9299"/>
                    </a:cubicBezTo>
                    <a:cubicBezTo>
                      <a:pt x="3785" y="9173"/>
                      <a:pt x="3735" y="9048"/>
                      <a:pt x="3710" y="8948"/>
                    </a:cubicBezTo>
                    <a:cubicBezTo>
                      <a:pt x="3685" y="8873"/>
                      <a:pt x="3685" y="8847"/>
                      <a:pt x="3634" y="8747"/>
                    </a:cubicBezTo>
                    <a:lnTo>
                      <a:pt x="3559" y="8597"/>
                    </a:lnTo>
                    <a:cubicBezTo>
                      <a:pt x="3509" y="8522"/>
                      <a:pt x="3459" y="8421"/>
                      <a:pt x="3359" y="8321"/>
                    </a:cubicBezTo>
                    <a:cubicBezTo>
                      <a:pt x="3183" y="8096"/>
                      <a:pt x="3033" y="7945"/>
                      <a:pt x="2883" y="7795"/>
                    </a:cubicBezTo>
                    <a:lnTo>
                      <a:pt x="2682" y="7594"/>
                    </a:lnTo>
                    <a:lnTo>
                      <a:pt x="2507" y="7319"/>
                    </a:lnTo>
                    <a:cubicBezTo>
                      <a:pt x="2381" y="7118"/>
                      <a:pt x="2231" y="6943"/>
                      <a:pt x="2131" y="6767"/>
                    </a:cubicBezTo>
                    <a:cubicBezTo>
                      <a:pt x="1930" y="6391"/>
                      <a:pt x="1705" y="6040"/>
                      <a:pt x="1554" y="5614"/>
                    </a:cubicBezTo>
                    <a:cubicBezTo>
                      <a:pt x="1479" y="5414"/>
                      <a:pt x="1404" y="5213"/>
                      <a:pt x="1329" y="5038"/>
                    </a:cubicBezTo>
                    <a:cubicBezTo>
                      <a:pt x="1254" y="4837"/>
                      <a:pt x="1203" y="4637"/>
                      <a:pt x="1128" y="4436"/>
                    </a:cubicBezTo>
                    <a:cubicBezTo>
                      <a:pt x="1003" y="4035"/>
                      <a:pt x="928" y="3659"/>
                      <a:pt x="827" y="3284"/>
                    </a:cubicBezTo>
                    <a:cubicBezTo>
                      <a:pt x="727" y="2908"/>
                      <a:pt x="702" y="2557"/>
                      <a:pt x="652" y="2231"/>
                    </a:cubicBezTo>
                    <a:cubicBezTo>
                      <a:pt x="577" y="1905"/>
                      <a:pt x="577" y="1604"/>
                      <a:pt x="552" y="1329"/>
                    </a:cubicBezTo>
                    <a:cubicBezTo>
                      <a:pt x="527" y="1203"/>
                      <a:pt x="527" y="1053"/>
                      <a:pt x="527" y="953"/>
                    </a:cubicBezTo>
                    <a:cubicBezTo>
                      <a:pt x="527" y="827"/>
                      <a:pt x="527" y="727"/>
                      <a:pt x="527" y="627"/>
                    </a:cubicBezTo>
                    <a:cubicBezTo>
                      <a:pt x="552" y="226"/>
                      <a:pt x="552" y="0"/>
                      <a:pt x="552" y="0"/>
                    </a:cubicBezTo>
                    <a:close/>
                  </a:path>
                </a:pathLst>
              </a:custGeom>
              <a:solidFill>
                <a:srgbClr val="6C471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7" name="Google Shape;1344;p51">
                <a:extLst>
                  <a:ext uri="{FF2B5EF4-FFF2-40B4-BE49-F238E27FC236}">
                    <a16:creationId xmlns:a16="http://schemas.microsoft.com/office/drawing/2014/main" id="{FAAFAE0E-3C7C-FFA3-1F17-B10362EB7B67}"/>
                  </a:ext>
                </a:extLst>
              </p:cNvPr>
              <p:cNvSpPr/>
              <p:nvPr/>
            </p:nvSpPr>
            <p:spPr>
              <a:xfrm rot="-427541" flipH="1">
                <a:off x="6462163" y="3325639"/>
                <a:ext cx="80832" cy="43928"/>
              </a:xfrm>
              <a:custGeom>
                <a:avLst/>
                <a:gdLst/>
                <a:ahLst/>
                <a:cxnLst/>
                <a:rect l="l" t="t" r="r" b="b"/>
                <a:pathLst>
                  <a:path w="3027" h="1645" extrusionOk="0">
                    <a:moveTo>
                      <a:pt x="2322" y="1"/>
                    </a:moveTo>
                    <a:cubicBezTo>
                      <a:pt x="1852" y="1"/>
                      <a:pt x="1242" y="309"/>
                      <a:pt x="997" y="456"/>
                    </a:cubicBezTo>
                    <a:cubicBezTo>
                      <a:pt x="721" y="606"/>
                      <a:pt x="270" y="857"/>
                      <a:pt x="145" y="1183"/>
                    </a:cubicBezTo>
                    <a:cubicBezTo>
                      <a:pt x="0" y="1537"/>
                      <a:pt x="158" y="1644"/>
                      <a:pt x="388" y="1644"/>
                    </a:cubicBezTo>
                    <a:cubicBezTo>
                      <a:pt x="597" y="1644"/>
                      <a:pt x="867" y="1555"/>
                      <a:pt x="1022" y="1484"/>
                    </a:cubicBezTo>
                    <a:cubicBezTo>
                      <a:pt x="1072" y="1459"/>
                      <a:pt x="1222" y="1409"/>
                      <a:pt x="1373" y="1358"/>
                    </a:cubicBezTo>
                    <a:cubicBezTo>
                      <a:pt x="1974" y="1133"/>
                      <a:pt x="3027" y="732"/>
                      <a:pt x="2876" y="331"/>
                    </a:cubicBezTo>
                    <a:cubicBezTo>
                      <a:pt x="2781" y="88"/>
                      <a:pt x="2571" y="1"/>
                      <a:pt x="2322" y="1"/>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8" name="Google Shape;1345;p51">
                <a:extLst>
                  <a:ext uri="{FF2B5EF4-FFF2-40B4-BE49-F238E27FC236}">
                    <a16:creationId xmlns:a16="http://schemas.microsoft.com/office/drawing/2014/main" id="{B246BBCC-ABDC-658F-D142-C7C72F0C8872}"/>
                  </a:ext>
                </a:extLst>
              </p:cNvPr>
              <p:cNvSpPr/>
              <p:nvPr/>
            </p:nvSpPr>
            <p:spPr>
              <a:xfrm rot="-427541" flipH="1">
                <a:off x="6140218" y="3365884"/>
                <a:ext cx="80859" cy="43928"/>
              </a:xfrm>
              <a:custGeom>
                <a:avLst/>
                <a:gdLst/>
                <a:ahLst/>
                <a:cxnLst/>
                <a:rect l="l" t="t" r="r" b="b"/>
                <a:pathLst>
                  <a:path w="3028" h="1645" extrusionOk="0">
                    <a:moveTo>
                      <a:pt x="706" y="1"/>
                    </a:moveTo>
                    <a:cubicBezTo>
                      <a:pt x="457" y="1"/>
                      <a:pt x="247" y="88"/>
                      <a:pt x="151" y="331"/>
                    </a:cubicBezTo>
                    <a:cubicBezTo>
                      <a:pt x="1" y="732"/>
                      <a:pt x="1028" y="1133"/>
                      <a:pt x="1655" y="1358"/>
                    </a:cubicBezTo>
                    <a:cubicBezTo>
                      <a:pt x="1805" y="1409"/>
                      <a:pt x="1956" y="1459"/>
                      <a:pt x="2006" y="1484"/>
                    </a:cubicBezTo>
                    <a:cubicBezTo>
                      <a:pt x="2161" y="1555"/>
                      <a:pt x="2430" y="1644"/>
                      <a:pt x="2640" y="1644"/>
                    </a:cubicBezTo>
                    <a:cubicBezTo>
                      <a:pt x="2869" y="1644"/>
                      <a:pt x="3027" y="1537"/>
                      <a:pt x="2883" y="1183"/>
                    </a:cubicBezTo>
                    <a:cubicBezTo>
                      <a:pt x="2758" y="857"/>
                      <a:pt x="2306" y="606"/>
                      <a:pt x="2031" y="456"/>
                    </a:cubicBezTo>
                    <a:cubicBezTo>
                      <a:pt x="1785" y="309"/>
                      <a:pt x="1176" y="1"/>
                      <a:pt x="706" y="1"/>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9" name="Google Shape;1346;p51">
                <a:extLst>
                  <a:ext uri="{FF2B5EF4-FFF2-40B4-BE49-F238E27FC236}">
                    <a16:creationId xmlns:a16="http://schemas.microsoft.com/office/drawing/2014/main" id="{C28F7EA0-0675-D7B2-3D02-57C8DB8B8925}"/>
                  </a:ext>
                </a:extLst>
              </p:cNvPr>
              <p:cNvSpPr/>
              <p:nvPr/>
            </p:nvSpPr>
            <p:spPr>
              <a:xfrm rot="-427541" flipH="1">
                <a:off x="6287267" y="3873445"/>
                <a:ext cx="214858" cy="48227"/>
              </a:xfrm>
              <a:custGeom>
                <a:avLst/>
                <a:gdLst/>
                <a:ahLst/>
                <a:cxnLst/>
                <a:rect l="l" t="t" r="r" b="b"/>
                <a:pathLst>
                  <a:path w="8046" h="1806" extrusionOk="0">
                    <a:moveTo>
                      <a:pt x="4058" y="1"/>
                    </a:moveTo>
                    <a:cubicBezTo>
                      <a:pt x="2655" y="1"/>
                      <a:pt x="1251" y="383"/>
                      <a:pt x="0" y="1154"/>
                    </a:cubicBezTo>
                    <a:cubicBezTo>
                      <a:pt x="1053" y="1530"/>
                      <a:pt x="2331" y="1805"/>
                      <a:pt x="3885" y="1805"/>
                    </a:cubicBezTo>
                    <a:cubicBezTo>
                      <a:pt x="5614" y="1805"/>
                      <a:pt x="6968" y="1530"/>
                      <a:pt x="8046" y="1103"/>
                    </a:cubicBezTo>
                    <a:cubicBezTo>
                      <a:pt x="6815" y="370"/>
                      <a:pt x="5437" y="1"/>
                      <a:pt x="4058" y="1"/>
                    </a:cubicBezTo>
                    <a:close/>
                  </a:path>
                </a:pathLst>
              </a:custGeom>
              <a:solidFill>
                <a:srgbClr val="FF99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0" name="Google Shape;1347;p51">
                <a:extLst>
                  <a:ext uri="{FF2B5EF4-FFF2-40B4-BE49-F238E27FC236}">
                    <a16:creationId xmlns:a16="http://schemas.microsoft.com/office/drawing/2014/main" id="{031F9131-0DE8-8C41-6223-F2B91FDEEE79}"/>
                  </a:ext>
                </a:extLst>
              </p:cNvPr>
              <p:cNvSpPr/>
              <p:nvPr/>
            </p:nvSpPr>
            <p:spPr>
              <a:xfrm rot="-427541" flipH="1">
                <a:off x="6185547" y="3826439"/>
                <a:ext cx="416979" cy="77654"/>
              </a:xfrm>
              <a:custGeom>
                <a:avLst/>
                <a:gdLst/>
                <a:ahLst/>
                <a:cxnLst/>
                <a:rect l="l" t="t" r="r" b="b"/>
                <a:pathLst>
                  <a:path w="15615" h="2908" extrusionOk="0">
                    <a:moveTo>
                      <a:pt x="15615" y="0"/>
                    </a:moveTo>
                    <a:lnTo>
                      <a:pt x="15615" y="0"/>
                    </a:lnTo>
                    <a:cubicBezTo>
                      <a:pt x="12365" y="944"/>
                      <a:pt x="9547" y="1259"/>
                      <a:pt x="7234" y="1259"/>
                    </a:cubicBezTo>
                    <a:cubicBezTo>
                      <a:pt x="2607" y="1259"/>
                      <a:pt x="1" y="0"/>
                      <a:pt x="1" y="0"/>
                    </a:cubicBezTo>
                    <a:lnTo>
                      <a:pt x="1" y="0"/>
                    </a:lnTo>
                    <a:cubicBezTo>
                      <a:pt x="1" y="0"/>
                      <a:pt x="1053" y="1880"/>
                      <a:pt x="3910" y="2908"/>
                    </a:cubicBezTo>
                    <a:cubicBezTo>
                      <a:pt x="5161" y="2137"/>
                      <a:pt x="6565" y="1755"/>
                      <a:pt x="7968" y="1755"/>
                    </a:cubicBezTo>
                    <a:cubicBezTo>
                      <a:pt x="9347" y="1755"/>
                      <a:pt x="10725" y="2124"/>
                      <a:pt x="11956" y="2857"/>
                    </a:cubicBezTo>
                    <a:cubicBezTo>
                      <a:pt x="14687" y="1830"/>
                      <a:pt x="15615" y="0"/>
                      <a:pt x="15615"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1" name="Google Shape;1348;p51">
                <a:extLst>
                  <a:ext uri="{FF2B5EF4-FFF2-40B4-BE49-F238E27FC236}">
                    <a16:creationId xmlns:a16="http://schemas.microsoft.com/office/drawing/2014/main" id="{231D8ECD-F2FB-60BF-D9C4-F70917840D85}"/>
                  </a:ext>
                </a:extLst>
              </p:cNvPr>
              <p:cNvSpPr/>
              <p:nvPr/>
            </p:nvSpPr>
            <p:spPr>
              <a:xfrm rot="-427541" flipH="1">
                <a:off x="6565276" y="3550422"/>
                <a:ext cx="124520" cy="65691"/>
              </a:xfrm>
              <a:custGeom>
                <a:avLst/>
                <a:gdLst/>
                <a:ahLst/>
                <a:cxnLst/>
                <a:rect l="l" t="t" r="r" b="b"/>
                <a:pathLst>
                  <a:path w="4663" h="2460" extrusionOk="0">
                    <a:moveTo>
                      <a:pt x="3033" y="0"/>
                    </a:moveTo>
                    <a:cubicBezTo>
                      <a:pt x="2306" y="0"/>
                      <a:pt x="1579" y="176"/>
                      <a:pt x="1053" y="527"/>
                    </a:cubicBezTo>
                    <a:cubicBezTo>
                      <a:pt x="452" y="903"/>
                      <a:pt x="101" y="1454"/>
                      <a:pt x="25" y="2106"/>
                    </a:cubicBezTo>
                    <a:cubicBezTo>
                      <a:pt x="0" y="2281"/>
                      <a:pt x="126" y="2432"/>
                      <a:pt x="301" y="2457"/>
                    </a:cubicBezTo>
                    <a:cubicBezTo>
                      <a:pt x="316" y="2458"/>
                      <a:pt x="330" y="2459"/>
                      <a:pt x="345" y="2459"/>
                    </a:cubicBezTo>
                    <a:cubicBezTo>
                      <a:pt x="523" y="2459"/>
                      <a:pt x="652" y="2318"/>
                      <a:pt x="652" y="2156"/>
                    </a:cubicBezTo>
                    <a:cubicBezTo>
                      <a:pt x="702" y="1705"/>
                      <a:pt x="953" y="1329"/>
                      <a:pt x="1379" y="1053"/>
                    </a:cubicBezTo>
                    <a:cubicBezTo>
                      <a:pt x="1821" y="763"/>
                      <a:pt x="2412" y="613"/>
                      <a:pt x="3027" y="613"/>
                    </a:cubicBezTo>
                    <a:cubicBezTo>
                      <a:pt x="3423" y="613"/>
                      <a:pt x="3828" y="675"/>
                      <a:pt x="4211" y="802"/>
                    </a:cubicBezTo>
                    <a:cubicBezTo>
                      <a:pt x="4242" y="813"/>
                      <a:pt x="4274" y="818"/>
                      <a:pt x="4308" y="818"/>
                    </a:cubicBezTo>
                    <a:cubicBezTo>
                      <a:pt x="4437" y="818"/>
                      <a:pt x="4572" y="742"/>
                      <a:pt x="4612" y="602"/>
                    </a:cubicBezTo>
                    <a:cubicBezTo>
                      <a:pt x="4662" y="452"/>
                      <a:pt x="4562" y="276"/>
                      <a:pt x="4411" y="201"/>
                    </a:cubicBezTo>
                    <a:cubicBezTo>
                      <a:pt x="3960" y="76"/>
                      <a:pt x="3509" y="0"/>
                      <a:pt x="3033"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2" name="Google Shape;1349;p51">
                <a:extLst>
                  <a:ext uri="{FF2B5EF4-FFF2-40B4-BE49-F238E27FC236}">
                    <a16:creationId xmlns:a16="http://schemas.microsoft.com/office/drawing/2014/main" id="{F6BAC213-BDF2-CBA5-72FC-27EA50C0298E}"/>
                  </a:ext>
                </a:extLst>
              </p:cNvPr>
              <p:cNvSpPr/>
              <p:nvPr/>
            </p:nvSpPr>
            <p:spPr>
              <a:xfrm rot="-427541" flipH="1">
                <a:off x="6087272" y="3582180"/>
                <a:ext cx="124493" cy="65691"/>
              </a:xfrm>
              <a:custGeom>
                <a:avLst/>
                <a:gdLst/>
                <a:ahLst/>
                <a:cxnLst/>
                <a:rect l="l" t="t" r="r" b="b"/>
                <a:pathLst>
                  <a:path w="4662" h="2460" extrusionOk="0">
                    <a:moveTo>
                      <a:pt x="1629" y="0"/>
                    </a:moveTo>
                    <a:cubicBezTo>
                      <a:pt x="1178" y="0"/>
                      <a:pt x="702" y="51"/>
                      <a:pt x="251" y="201"/>
                    </a:cubicBezTo>
                    <a:cubicBezTo>
                      <a:pt x="100" y="276"/>
                      <a:pt x="0" y="452"/>
                      <a:pt x="50" y="602"/>
                    </a:cubicBezTo>
                    <a:cubicBezTo>
                      <a:pt x="110" y="742"/>
                      <a:pt x="233" y="818"/>
                      <a:pt x="357" y="818"/>
                    </a:cubicBezTo>
                    <a:cubicBezTo>
                      <a:pt x="389" y="818"/>
                      <a:pt x="421" y="813"/>
                      <a:pt x="451" y="802"/>
                    </a:cubicBezTo>
                    <a:cubicBezTo>
                      <a:pt x="834" y="675"/>
                      <a:pt x="1239" y="613"/>
                      <a:pt x="1635" y="613"/>
                    </a:cubicBezTo>
                    <a:cubicBezTo>
                      <a:pt x="2250" y="613"/>
                      <a:pt x="2841" y="763"/>
                      <a:pt x="3283" y="1053"/>
                    </a:cubicBezTo>
                    <a:cubicBezTo>
                      <a:pt x="3709" y="1329"/>
                      <a:pt x="3960" y="1705"/>
                      <a:pt x="4010" y="2156"/>
                    </a:cubicBezTo>
                    <a:cubicBezTo>
                      <a:pt x="4033" y="2318"/>
                      <a:pt x="4143" y="2459"/>
                      <a:pt x="4318" y="2459"/>
                    </a:cubicBezTo>
                    <a:cubicBezTo>
                      <a:pt x="4332" y="2459"/>
                      <a:pt x="4346" y="2458"/>
                      <a:pt x="4361" y="2457"/>
                    </a:cubicBezTo>
                    <a:cubicBezTo>
                      <a:pt x="4537" y="2432"/>
                      <a:pt x="4662" y="2281"/>
                      <a:pt x="4637" y="2106"/>
                    </a:cubicBezTo>
                    <a:cubicBezTo>
                      <a:pt x="4562" y="1429"/>
                      <a:pt x="4211" y="903"/>
                      <a:pt x="3634" y="527"/>
                    </a:cubicBezTo>
                    <a:cubicBezTo>
                      <a:pt x="3083" y="176"/>
                      <a:pt x="2356" y="0"/>
                      <a:pt x="1629"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356" name="Google Shape;1350;p51">
              <a:extLst>
                <a:ext uri="{FF2B5EF4-FFF2-40B4-BE49-F238E27FC236}">
                  <a16:creationId xmlns:a16="http://schemas.microsoft.com/office/drawing/2014/main" id="{1A140F19-5812-7570-3B03-18ECD51A6F65}"/>
                </a:ext>
              </a:extLst>
            </p:cNvPr>
            <p:cNvSpPr/>
            <p:nvPr/>
          </p:nvSpPr>
          <p:spPr>
            <a:xfrm>
              <a:off x="8064084" y="5015078"/>
              <a:ext cx="366825" cy="207703"/>
            </a:xfrm>
            <a:custGeom>
              <a:avLst/>
              <a:gdLst/>
              <a:ahLst/>
              <a:cxnLst/>
              <a:rect l="l" t="t" r="r" b="b"/>
              <a:pathLst>
                <a:path w="6743" h="3818" extrusionOk="0">
                  <a:moveTo>
                    <a:pt x="6291" y="0"/>
                  </a:moveTo>
                  <a:cubicBezTo>
                    <a:pt x="4387" y="1554"/>
                    <a:pt x="2256" y="2482"/>
                    <a:pt x="1" y="3133"/>
                  </a:cubicBezTo>
                  <a:lnTo>
                    <a:pt x="76" y="3785"/>
                  </a:lnTo>
                  <a:cubicBezTo>
                    <a:pt x="1279" y="3785"/>
                    <a:pt x="2181" y="3785"/>
                    <a:pt x="2682" y="3810"/>
                  </a:cubicBezTo>
                  <a:cubicBezTo>
                    <a:pt x="2845" y="3814"/>
                    <a:pt x="3021" y="3817"/>
                    <a:pt x="3206" y="3817"/>
                  </a:cubicBezTo>
                  <a:cubicBezTo>
                    <a:pt x="4278" y="3817"/>
                    <a:pt x="5674" y="3694"/>
                    <a:pt x="6743" y="2732"/>
                  </a:cubicBezTo>
                  <a:cubicBezTo>
                    <a:pt x="6617" y="1730"/>
                    <a:pt x="6442" y="802"/>
                    <a:pt x="6291"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7" name="Google Shape;1351;p51">
              <a:extLst>
                <a:ext uri="{FF2B5EF4-FFF2-40B4-BE49-F238E27FC236}">
                  <a16:creationId xmlns:a16="http://schemas.microsoft.com/office/drawing/2014/main" id="{50C57D3E-4466-B238-934A-AAF3D40C669C}"/>
                </a:ext>
              </a:extLst>
            </p:cNvPr>
            <p:cNvSpPr/>
            <p:nvPr/>
          </p:nvSpPr>
          <p:spPr>
            <a:xfrm>
              <a:off x="8046350" y="4888272"/>
              <a:ext cx="360025" cy="297301"/>
            </a:xfrm>
            <a:custGeom>
              <a:avLst/>
              <a:gdLst/>
              <a:ahLst/>
              <a:cxnLst/>
              <a:rect l="l" t="t" r="r" b="b"/>
              <a:pathLst>
                <a:path w="6618" h="5465" extrusionOk="0">
                  <a:moveTo>
                    <a:pt x="6116" y="0"/>
                  </a:moveTo>
                  <a:cubicBezTo>
                    <a:pt x="3785" y="2081"/>
                    <a:pt x="502" y="3083"/>
                    <a:pt x="1" y="3208"/>
                  </a:cubicBezTo>
                  <a:lnTo>
                    <a:pt x="327" y="5464"/>
                  </a:lnTo>
                  <a:cubicBezTo>
                    <a:pt x="2582" y="4813"/>
                    <a:pt x="4713" y="3885"/>
                    <a:pt x="6617" y="2331"/>
                  </a:cubicBezTo>
                  <a:cubicBezTo>
                    <a:pt x="6442" y="1354"/>
                    <a:pt x="6267" y="527"/>
                    <a:pt x="6116"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8" name="Google Shape;1352;p51">
              <a:extLst>
                <a:ext uri="{FF2B5EF4-FFF2-40B4-BE49-F238E27FC236}">
                  <a16:creationId xmlns:a16="http://schemas.microsoft.com/office/drawing/2014/main" id="{05AE3BC9-0DD2-32CF-6CEB-56B8198BDE96}"/>
                </a:ext>
              </a:extLst>
            </p:cNvPr>
            <p:cNvSpPr/>
            <p:nvPr/>
          </p:nvSpPr>
          <p:spPr>
            <a:xfrm>
              <a:off x="6391180" y="4194291"/>
              <a:ext cx="974918" cy="1030462"/>
            </a:xfrm>
            <a:custGeom>
              <a:avLst/>
              <a:gdLst/>
              <a:ahLst/>
              <a:cxnLst/>
              <a:rect l="l" t="t" r="r" b="b"/>
              <a:pathLst>
                <a:path w="17921" h="18942" extrusionOk="0">
                  <a:moveTo>
                    <a:pt x="10978" y="0"/>
                  </a:moveTo>
                  <a:cubicBezTo>
                    <a:pt x="10778" y="0"/>
                    <a:pt x="10677" y="26"/>
                    <a:pt x="10677" y="26"/>
                  </a:cubicBezTo>
                  <a:cubicBezTo>
                    <a:pt x="10677" y="26"/>
                    <a:pt x="7119" y="76"/>
                    <a:pt x="5540" y="1203"/>
                  </a:cubicBezTo>
                  <a:cubicBezTo>
                    <a:pt x="3585" y="2432"/>
                    <a:pt x="1204" y="7068"/>
                    <a:pt x="26" y="8397"/>
                  </a:cubicBezTo>
                  <a:cubicBezTo>
                    <a:pt x="26" y="8397"/>
                    <a:pt x="1" y="8447"/>
                    <a:pt x="1" y="8522"/>
                  </a:cubicBezTo>
                  <a:cubicBezTo>
                    <a:pt x="51" y="8472"/>
                    <a:pt x="126" y="8447"/>
                    <a:pt x="201" y="8397"/>
                  </a:cubicBezTo>
                  <a:cubicBezTo>
                    <a:pt x="201" y="8397"/>
                    <a:pt x="3509" y="11805"/>
                    <a:pt x="7520" y="14086"/>
                  </a:cubicBezTo>
                  <a:lnTo>
                    <a:pt x="7520" y="15690"/>
                  </a:lnTo>
                  <a:cubicBezTo>
                    <a:pt x="7520" y="15690"/>
                    <a:pt x="7494" y="15690"/>
                    <a:pt x="7394" y="15665"/>
                  </a:cubicBezTo>
                  <a:lnTo>
                    <a:pt x="7394" y="15665"/>
                  </a:lnTo>
                  <a:cubicBezTo>
                    <a:pt x="7419" y="15840"/>
                    <a:pt x="7419" y="15991"/>
                    <a:pt x="7419" y="16166"/>
                  </a:cubicBezTo>
                  <a:cubicBezTo>
                    <a:pt x="7444" y="16993"/>
                    <a:pt x="7494" y="17996"/>
                    <a:pt x="7494" y="18923"/>
                  </a:cubicBezTo>
                  <a:cubicBezTo>
                    <a:pt x="8810" y="18935"/>
                    <a:pt x="10427" y="18942"/>
                    <a:pt x="12209" y="18942"/>
                  </a:cubicBezTo>
                  <a:cubicBezTo>
                    <a:pt x="13992" y="18942"/>
                    <a:pt x="15941" y="18935"/>
                    <a:pt x="17921" y="18923"/>
                  </a:cubicBezTo>
                  <a:lnTo>
                    <a:pt x="17820" y="2557"/>
                  </a:lnTo>
                  <a:cubicBezTo>
                    <a:pt x="17820" y="2557"/>
                    <a:pt x="17820" y="2532"/>
                    <a:pt x="17820" y="2532"/>
                  </a:cubicBezTo>
                  <a:lnTo>
                    <a:pt x="17670" y="2532"/>
                  </a:lnTo>
                  <a:cubicBezTo>
                    <a:pt x="16667" y="2532"/>
                    <a:pt x="16066" y="2256"/>
                    <a:pt x="15865" y="2131"/>
                  </a:cubicBezTo>
                  <a:lnTo>
                    <a:pt x="14863" y="4161"/>
                  </a:lnTo>
                  <a:cubicBezTo>
                    <a:pt x="13785" y="3910"/>
                    <a:pt x="10452" y="702"/>
                    <a:pt x="10452" y="702"/>
                  </a:cubicBezTo>
                  <a:cubicBezTo>
                    <a:pt x="10627" y="452"/>
                    <a:pt x="10803" y="226"/>
                    <a:pt x="10978" y="0"/>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9" name="Google Shape;1353;p51">
              <a:extLst>
                <a:ext uri="{FF2B5EF4-FFF2-40B4-BE49-F238E27FC236}">
                  <a16:creationId xmlns:a16="http://schemas.microsoft.com/office/drawing/2014/main" id="{D8FFAC8E-9545-A2FB-D3DA-7FE95C16A9C5}"/>
                </a:ext>
              </a:extLst>
            </p:cNvPr>
            <p:cNvSpPr/>
            <p:nvPr/>
          </p:nvSpPr>
          <p:spPr>
            <a:xfrm>
              <a:off x="7438268" y="4291068"/>
              <a:ext cx="17789" cy="21869"/>
            </a:xfrm>
            <a:custGeom>
              <a:avLst/>
              <a:gdLst/>
              <a:ahLst/>
              <a:cxnLst/>
              <a:rect l="l" t="t" r="r" b="b"/>
              <a:pathLst>
                <a:path w="327" h="402" extrusionOk="0">
                  <a:moveTo>
                    <a:pt x="151" y="1"/>
                  </a:moveTo>
                  <a:lnTo>
                    <a:pt x="1" y="402"/>
                  </a:lnTo>
                  <a:cubicBezTo>
                    <a:pt x="101" y="377"/>
                    <a:pt x="201" y="352"/>
                    <a:pt x="302" y="327"/>
                  </a:cubicBezTo>
                  <a:lnTo>
                    <a:pt x="327" y="327"/>
                  </a:lnTo>
                  <a:lnTo>
                    <a:pt x="151" y="1"/>
                  </a:lnTo>
                  <a:close/>
                </a:path>
              </a:pathLst>
            </a:custGeom>
            <a:solidFill>
              <a:srgbClr val="0072A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0" name="Google Shape;1354;p51">
              <a:extLst>
                <a:ext uri="{FF2B5EF4-FFF2-40B4-BE49-F238E27FC236}">
                  <a16:creationId xmlns:a16="http://schemas.microsoft.com/office/drawing/2014/main" id="{BD97AF7B-B8E0-50A0-3BFD-36EB8226879E}"/>
                </a:ext>
              </a:extLst>
            </p:cNvPr>
            <p:cNvSpPr/>
            <p:nvPr/>
          </p:nvSpPr>
          <p:spPr>
            <a:xfrm>
              <a:off x="7366025" y="4322457"/>
              <a:ext cx="69579" cy="901260"/>
            </a:xfrm>
            <a:custGeom>
              <a:avLst/>
              <a:gdLst/>
              <a:ahLst/>
              <a:cxnLst/>
              <a:rect l="l" t="t" r="r" b="b"/>
              <a:pathLst>
                <a:path w="1279" h="16567" extrusionOk="0">
                  <a:moveTo>
                    <a:pt x="527" y="752"/>
                  </a:moveTo>
                  <a:cubicBezTo>
                    <a:pt x="727" y="752"/>
                    <a:pt x="878" y="928"/>
                    <a:pt x="878" y="1128"/>
                  </a:cubicBezTo>
                  <a:cubicBezTo>
                    <a:pt x="878" y="1329"/>
                    <a:pt x="727" y="1504"/>
                    <a:pt x="527" y="1504"/>
                  </a:cubicBezTo>
                  <a:cubicBezTo>
                    <a:pt x="326" y="1504"/>
                    <a:pt x="151" y="1329"/>
                    <a:pt x="151" y="1128"/>
                  </a:cubicBezTo>
                  <a:cubicBezTo>
                    <a:pt x="151" y="928"/>
                    <a:pt x="326" y="752"/>
                    <a:pt x="527" y="752"/>
                  </a:cubicBezTo>
                  <a:close/>
                  <a:moveTo>
                    <a:pt x="527" y="5063"/>
                  </a:moveTo>
                  <a:cubicBezTo>
                    <a:pt x="727" y="5063"/>
                    <a:pt x="878" y="5213"/>
                    <a:pt x="878" y="5439"/>
                  </a:cubicBezTo>
                  <a:cubicBezTo>
                    <a:pt x="878" y="5640"/>
                    <a:pt x="727" y="5790"/>
                    <a:pt x="527" y="5790"/>
                  </a:cubicBezTo>
                  <a:cubicBezTo>
                    <a:pt x="326" y="5790"/>
                    <a:pt x="151" y="5640"/>
                    <a:pt x="151" y="5439"/>
                  </a:cubicBezTo>
                  <a:cubicBezTo>
                    <a:pt x="151" y="5213"/>
                    <a:pt x="326" y="5063"/>
                    <a:pt x="527" y="5063"/>
                  </a:cubicBezTo>
                  <a:close/>
                  <a:moveTo>
                    <a:pt x="552" y="9358"/>
                  </a:moveTo>
                  <a:cubicBezTo>
                    <a:pt x="642" y="9358"/>
                    <a:pt x="731" y="9389"/>
                    <a:pt x="803" y="9449"/>
                  </a:cubicBezTo>
                  <a:cubicBezTo>
                    <a:pt x="953" y="9574"/>
                    <a:pt x="953" y="9825"/>
                    <a:pt x="828" y="9975"/>
                  </a:cubicBezTo>
                  <a:cubicBezTo>
                    <a:pt x="749" y="10054"/>
                    <a:pt x="650" y="10092"/>
                    <a:pt x="552" y="10092"/>
                  </a:cubicBezTo>
                  <a:cubicBezTo>
                    <a:pt x="462" y="10092"/>
                    <a:pt x="373" y="10060"/>
                    <a:pt x="301" y="10000"/>
                  </a:cubicBezTo>
                  <a:cubicBezTo>
                    <a:pt x="151" y="9850"/>
                    <a:pt x="151" y="9624"/>
                    <a:pt x="276" y="9474"/>
                  </a:cubicBezTo>
                  <a:cubicBezTo>
                    <a:pt x="355" y="9396"/>
                    <a:pt x="454" y="9358"/>
                    <a:pt x="552" y="9358"/>
                  </a:cubicBezTo>
                  <a:close/>
                  <a:moveTo>
                    <a:pt x="665" y="14396"/>
                  </a:moveTo>
                  <a:cubicBezTo>
                    <a:pt x="755" y="14396"/>
                    <a:pt x="843" y="14427"/>
                    <a:pt x="903" y="14487"/>
                  </a:cubicBezTo>
                  <a:cubicBezTo>
                    <a:pt x="1053" y="14612"/>
                    <a:pt x="1078" y="14863"/>
                    <a:pt x="928" y="15013"/>
                  </a:cubicBezTo>
                  <a:cubicBezTo>
                    <a:pt x="862" y="15092"/>
                    <a:pt x="769" y="15129"/>
                    <a:pt x="674" y="15129"/>
                  </a:cubicBezTo>
                  <a:cubicBezTo>
                    <a:pt x="587" y="15129"/>
                    <a:pt x="498" y="15098"/>
                    <a:pt x="427" y="15038"/>
                  </a:cubicBezTo>
                  <a:cubicBezTo>
                    <a:pt x="276" y="14888"/>
                    <a:pt x="251" y="14662"/>
                    <a:pt x="402" y="14512"/>
                  </a:cubicBezTo>
                  <a:cubicBezTo>
                    <a:pt x="467" y="14433"/>
                    <a:pt x="567" y="14396"/>
                    <a:pt x="665" y="14396"/>
                  </a:cubicBezTo>
                  <a:close/>
                  <a:moveTo>
                    <a:pt x="1153" y="0"/>
                  </a:moveTo>
                  <a:cubicBezTo>
                    <a:pt x="727" y="101"/>
                    <a:pt x="351" y="151"/>
                    <a:pt x="1" y="176"/>
                  </a:cubicBezTo>
                  <a:cubicBezTo>
                    <a:pt x="1" y="176"/>
                    <a:pt x="26" y="176"/>
                    <a:pt x="26" y="201"/>
                  </a:cubicBezTo>
                  <a:lnTo>
                    <a:pt x="126" y="16567"/>
                  </a:lnTo>
                  <a:lnTo>
                    <a:pt x="1279" y="16567"/>
                  </a:lnTo>
                  <a:lnTo>
                    <a:pt x="978" y="527"/>
                  </a:lnTo>
                  <a:cubicBezTo>
                    <a:pt x="978" y="502"/>
                    <a:pt x="978" y="502"/>
                    <a:pt x="978" y="502"/>
                  </a:cubicBezTo>
                  <a:lnTo>
                    <a:pt x="1153" y="0"/>
                  </a:ln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1" name="Google Shape;1355;p51">
              <a:extLst>
                <a:ext uri="{FF2B5EF4-FFF2-40B4-BE49-F238E27FC236}">
                  <a16:creationId xmlns:a16="http://schemas.microsoft.com/office/drawing/2014/main" id="{EFBCDCA9-F323-B315-F02E-8ABD8412E2B8}"/>
                </a:ext>
              </a:extLst>
            </p:cNvPr>
            <p:cNvSpPr/>
            <p:nvPr/>
          </p:nvSpPr>
          <p:spPr>
            <a:xfrm>
              <a:off x="7256954" y="4195651"/>
              <a:ext cx="103688" cy="129637"/>
            </a:xfrm>
            <a:custGeom>
              <a:avLst/>
              <a:gdLst/>
              <a:ahLst/>
              <a:cxnLst/>
              <a:rect l="l" t="t" r="r" b="b"/>
              <a:pathLst>
                <a:path w="1906" h="2383" extrusionOk="0">
                  <a:moveTo>
                    <a:pt x="978" y="1"/>
                  </a:moveTo>
                  <a:lnTo>
                    <a:pt x="1" y="2006"/>
                  </a:lnTo>
                  <a:cubicBezTo>
                    <a:pt x="193" y="2102"/>
                    <a:pt x="802" y="2383"/>
                    <a:pt x="1782" y="2383"/>
                  </a:cubicBezTo>
                  <a:cubicBezTo>
                    <a:pt x="1822" y="2383"/>
                    <a:pt x="1863" y="2383"/>
                    <a:pt x="1905" y="2382"/>
                  </a:cubicBezTo>
                  <a:cubicBezTo>
                    <a:pt x="1730" y="1880"/>
                    <a:pt x="1078" y="201"/>
                    <a:pt x="978" y="1"/>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2" name="Google Shape;1356;p51">
              <a:extLst>
                <a:ext uri="{FF2B5EF4-FFF2-40B4-BE49-F238E27FC236}">
                  <a16:creationId xmlns:a16="http://schemas.microsoft.com/office/drawing/2014/main" id="{93503263-A614-E95E-1400-D694CE8F269E}"/>
                </a:ext>
              </a:extLst>
            </p:cNvPr>
            <p:cNvSpPr/>
            <p:nvPr/>
          </p:nvSpPr>
          <p:spPr>
            <a:xfrm>
              <a:off x="7303302" y="4192931"/>
              <a:ext cx="6855" cy="2774"/>
            </a:xfrm>
            <a:custGeom>
              <a:avLst/>
              <a:gdLst/>
              <a:ahLst/>
              <a:cxnLst/>
              <a:rect l="l" t="t" r="r" b="b"/>
              <a:pathLst>
                <a:path w="126" h="51" extrusionOk="0">
                  <a:moveTo>
                    <a:pt x="1" y="0"/>
                  </a:moveTo>
                  <a:cubicBezTo>
                    <a:pt x="76" y="25"/>
                    <a:pt x="126" y="51"/>
                    <a:pt x="126" y="51"/>
                  </a:cubicBezTo>
                  <a:cubicBezTo>
                    <a:pt x="126" y="25"/>
                    <a:pt x="76" y="0"/>
                    <a:pt x="1" y="0"/>
                  </a:cubicBezTo>
                  <a:close/>
                </a:path>
              </a:pathLst>
            </a:custGeom>
            <a:solidFill>
              <a:srgbClr val="0072A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3" name="Google Shape;1357;p51">
              <a:extLst>
                <a:ext uri="{FF2B5EF4-FFF2-40B4-BE49-F238E27FC236}">
                  <a16:creationId xmlns:a16="http://schemas.microsoft.com/office/drawing/2014/main" id="{4E82C31A-F2D9-08B3-1F51-FC8EAD342A37}"/>
                </a:ext>
              </a:extLst>
            </p:cNvPr>
            <p:cNvSpPr/>
            <p:nvPr/>
          </p:nvSpPr>
          <p:spPr>
            <a:xfrm>
              <a:off x="7366025" y="4197011"/>
              <a:ext cx="76433" cy="128223"/>
            </a:xfrm>
            <a:custGeom>
              <a:avLst/>
              <a:gdLst/>
              <a:ahLst/>
              <a:cxnLst/>
              <a:rect l="l" t="t" r="r" b="b"/>
              <a:pathLst>
                <a:path w="1405" h="2357" extrusionOk="0">
                  <a:moveTo>
                    <a:pt x="652" y="1"/>
                  </a:moveTo>
                  <a:lnTo>
                    <a:pt x="602" y="26"/>
                  </a:lnTo>
                  <a:lnTo>
                    <a:pt x="1" y="2357"/>
                  </a:lnTo>
                  <a:cubicBezTo>
                    <a:pt x="351" y="2357"/>
                    <a:pt x="752" y="2281"/>
                    <a:pt x="1204" y="2181"/>
                  </a:cubicBezTo>
                  <a:lnTo>
                    <a:pt x="1404" y="1580"/>
                  </a:lnTo>
                  <a:lnTo>
                    <a:pt x="652" y="1"/>
                  </a:ln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4" name="Google Shape;1358;p51">
              <a:extLst>
                <a:ext uri="{FF2B5EF4-FFF2-40B4-BE49-F238E27FC236}">
                  <a16:creationId xmlns:a16="http://schemas.microsoft.com/office/drawing/2014/main" id="{E68CB664-8C85-B01F-634A-B74C9F088263}"/>
                </a:ext>
              </a:extLst>
            </p:cNvPr>
            <p:cNvSpPr/>
            <p:nvPr/>
          </p:nvSpPr>
          <p:spPr>
            <a:xfrm>
              <a:off x="7426028" y="4191571"/>
              <a:ext cx="953104" cy="1032148"/>
            </a:xfrm>
            <a:custGeom>
              <a:avLst/>
              <a:gdLst/>
              <a:ahLst/>
              <a:cxnLst/>
              <a:rect l="l" t="t" r="r" b="b"/>
              <a:pathLst>
                <a:path w="17520" h="18973" extrusionOk="0">
                  <a:moveTo>
                    <a:pt x="7542" y="8445"/>
                  </a:moveTo>
                  <a:cubicBezTo>
                    <a:pt x="7872" y="8445"/>
                    <a:pt x="8148" y="8688"/>
                    <a:pt x="8196" y="9023"/>
                  </a:cubicBezTo>
                  <a:lnTo>
                    <a:pt x="8847" y="13609"/>
                  </a:lnTo>
                  <a:cubicBezTo>
                    <a:pt x="8873" y="13835"/>
                    <a:pt x="8772" y="14086"/>
                    <a:pt x="8597" y="14236"/>
                  </a:cubicBezTo>
                  <a:lnTo>
                    <a:pt x="5915" y="16442"/>
                  </a:lnTo>
                  <a:cubicBezTo>
                    <a:pt x="5803" y="16539"/>
                    <a:pt x="5660" y="16590"/>
                    <a:pt x="5517" y="16590"/>
                  </a:cubicBezTo>
                  <a:cubicBezTo>
                    <a:pt x="5403" y="16590"/>
                    <a:pt x="5288" y="16558"/>
                    <a:pt x="5188" y="16492"/>
                  </a:cubicBezTo>
                  <a:lnTo>
                    <a:pt x="1329" y="14386"/>
                  </a:lnTo>
                  <a:cubicBezTo>
                    <a:pt x="1103" y="14261"/>
                    <a:pt x="978" y="14036"/>
                    <a:pt x="978" y="13785"/>
                  </a:cubicBezTo>
                  <a:lnTo>
                    <a:pt x="1078" y="9424"/>
                  </a:lnTo>
                  <a:cubicBezTo>
                    <a:pt x="1078" y="9073"/>
                    <a:pt x="1354" y="8797"/>
                    <a:pt x="1705" y="8772"/>
                  </a:cubicBezTo>
                  <a:lnTo>
                    <a:pt x="7494" y="8447"/>
                  </a:lnTo>
                  <a:cubicBezTo>
                    <a:pt x="7510" y="8445"/>
                    <a:pt x="7526" y="8445"/>
                    <a:pt x="7542" y="8445"/>
                  </a:cubicBezTo>
                  <a:close/>
                  <a:moveTo>
                    <a:pt x="5013" y="0"/>
                  </a:moveTo>
                  <a:lnTo>
                    <a:pt x="5013" y="0"/>
                  </a:lnTo>
                  <a:cubicBezTo>
                    <a:pt x="5138" y="176"/>
                    <a:pt x="5289" y="326"/>
                    <a:pt x="5389" y="502"/>
                  </a:cubicBezTo>
                  <a:cubicBezTo>
                    <a:pt x="5389" y="502"/>
                    <a:pt x="2607" y="3935"/>
                    <a:pt x="1554" y="4161"/>
                  </a:cubicBezTo>
                  <a:lnTo>
                    <a:pt x="602" y="2231"/>
                  </a:lnTo>
                  <a:cubicBezTo>
                    <a:pt x="577" y="2256"/>
                    <a:pt x="577" y="2256"/>
                    <a:pt x="552" y="2281"/>
                  </a:cubicBezTo>
                  <a:cubicBezTo>
                    <a:pt x="426" y="2306"/>
                    <a:pt x="301" y="2331"/>
                    <a:pt x="176" y="2381"/>
                  </a:cubicBezTo>
                  <a:lnTo>
                    <a:pt x="0" y="2933"/>
                  </a:lnTo>
                  <a:lnTo>
                    <a:pt x="276" y="18973"/>
                  </a:lnTo>
                  <a:cubicBezTo>
                    <a:pt x="4662" y="18948"/>
                    <a:pt x="9023" y="18923"/>
                    <a:pt x="11805" y="18923"/>
                  </a:cubicBezTo>
                  <a:lnTo>
                    <a:pt x="11730" y="18271"/>
                  </a:lnTo>
                  <a:lnTo>
                    <a:pt x="11404" y="16015"/>
                  </a:lnTo>
                  <a:cubicBezTo>
                    <a:pt x="11354" y="16041"/>
                    <a:pt x="11329" y="16041"/>
                    <a:pt x="11329" y="16041"/>
                  </a:cubicBezTo>
                  <a:lnTo>
                    <a:pt x="11254" y="15013"/>
                  </a:lnTo>
                  <a:cubicBezTo>
                    <a:pt x="15289" y="12707"/>
                    <a:pt x="17519" y="9825"/>
                    <a:pt x="17519" y="9825"/>
                  </a:cubicBezTo>
                  <a:cubicBezTo>
                    <a:pt x="17519" y="9825"/>
                    <a:pt x="14186" y="2607"/>
                    <a:pt x="12732" y="1830"/>
                  </a:cubicBezTo>
                  <a:cubicBezTo>
                    <a:pt x="11554" y="1203"/>
                    <a:pt x="6893" y="326"/>
                    <a:pt x="5013" y="0"/>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5" name="Google Shape;1359;p51">
              <a:extLst>
                <a:ext uri="{FF2B5EF4-FFF2-40B4-BE49-F238E27FC236}">
                  <a16:creationId xmlns:a16="http://schemas.microsoft.com/office/drawing/2014/main" id="{818E6050-B8B0-C28C-1BBE-C5B5429FEEB6}"/>
                </a:ext>
              </a:extLst>
            </p:cNvPr>
            <p:cNvSpPr/>
            <p:nvPr/>
          </p:nvSpPr>
          <p:spPr>
            <a:xfrm>
              <a:off x="6616178" y="3239842"/>
              <a:ext cx="500434" cy="500706"/>
            </a:xfrm>
            <a:custGeom>
              <a:avLst/>
              <a:gdLst/>
              <a:ahLst/>
              <a:cxnLst/>
              <a:rect l="l" t="t" r="r" b="b"/>
              <a:pathLst>
                <a:path w="9199" h="9204" extrusionOk="0">
                  <a:moveTo>
                    <a:pt x="4645" y="251"/>
                  </a:moveTo>
                  <a:cubicBezTo>
                    <a:pt x="4675" y="251"/>
                    <a:pt x="4706" y="252"/>
                    <a:pt x="4737" y="252"/>
                  </a:cubicBezTo>
                  <a:cubicBezTo>
                    <a:pt x="5363" y="277"/>
                    <a:pt x="5940" y="428"/>
                    <a:pt x="6466" y="678"/>
                  </a:cubicBezTo>
                  <a:cubicBezTo>
                    <a:pt x="6541" y="728"/>
                    <a:pt x="6617" y="753"/>
                    <a:pt x="6692" y="804"/>
                  </a:cubicBezTo>
                  <a:cubicBezTo>
                    <a:pt x="8070" y="1555"/>
                    <a:pt x="8998" y="3034"/>
                    <a:pt x="8947" y="4738"/>
                  </a:cubicBezTo>
                  <a:cubicBezTo>
                    <a:pt x="8922" y="5691"/>
                    <a:pt x="8597" y="6568"/>
                    <a:pt x="8045" y="7270"/>
                  </a:cubicBezTo>
                  <a:cubicBezTo>
                    <a:pt x="7419" y="8072"/>
                    <a:pt x="6541" y="8623"/>
                    <a:pt x="5539" y="8849"/>
                  </a:cubicBezTo>
                  <a:cubicBezTo>
                    <a:pt x="5250" y="8911"/>
                    <a:pt x="4961" y="8955"/>
                    <a:pt x="4673" y="8955"/>
                  </a:cubicBezTo>
                  <a:cubicBezTo>
                    <a:pt x="4611" y="8955"/>
                    <a:pt x="4548" y="8953"/>
                    <a:pt x="4486" y="8949"/>
                  </a:cubicBezTo>
                  <a:cubicBezTo>
                    <a:pt x="4085" y="8949"/>
                    <a:pt x="3709" y="8874"/>
                    <a:pt x="3358" y="8774"/>
                  </a:cubicBezTo>
                  <a:cubicBezTo>
                    <a:pt x="3233" y="8748"/>
                    <a:pt x="3133" y="8698"/>
                    <a:pt x="3008" y="8648"/>
                  </a:cubicBezTo>
                  <a:cubicBezTo>
                    <a:pt x="1654" y="8122"/>
                    <a:pt x="652" y="6944"/>
                    <a:pt x="351" y="5515"/>
                  </a:cubicBezTo>
                  <a:cubicBezTo>
                    <a:pt x="276" y="5190"/>
                    <a:pt x="251" y="4839"/>
                    <a:pt x="251" y="4488"/>
                  </a:cubicBezTo>
                  <a:cubicBezTo>
                    <a:pt x="276" y="3886"/>
                    <a:pt x="401" y="3335"/>
                    <a:pt x="627" y="2809"/>
                  </a:cubicBezTo>
                  <a:cubicBezTo>
                    <a:pt x="852" y="2307"/>
                    <a:pt x="1178" y="1881"/>
                    <a:pt x="1579" y="1505"/>
                  </a:cubicBezTo>
                  <a:cubicBezTo>
                    <a:pt x="2361" y="723"/>
                    <a:pt x="3452" y="251"/>
                    <a:pt x="4645" y="251"/>
                  </a:cubicBezTo>
                  <a:close/>
                  <a:moveTo>
                    <a:pt x="4656" y="1"/>
                  </a:moveTo>
                  <a:cubicBezTo>
                    <a:pt x="3185" y="1"/>
                    <a:pt x="1864" y="673"/>
                    <a:pt x="1003" y="1756"/>
                  </a:cubicBezTo>
                  <a:cubicBezTo>
                    <a:pt x="852" y="1956"/>
                    <a:pt x="702" y="2157"/>
                    <a:pt x="576" y="2382"/>
                  </a:cubicBezTo>
                  <a:cubicBezTo>
                    <a:pt x="226" y="3009"/>
                    <a:pt x="25" y="3711"/>
                    <a:pt x="0" y="4488"/>
                  </a:cubicBezTo>
                  <a:cubicBezTo>
                    <a:pt x="0" y="5089"/>
                    <a:pt x="100" y="5666"/>
                    <a:pt x="301" y="6192"/>
                  </a:cubicBezTo>
                  <a:cubicBezTo>
                    <a:pt x="677" y="7245"/>
                    <a:pt x="1429" y="8097"/>
                    <a:pt x="2381" y="8623"/>
                  </a:cubicBezTo>
                  <a:cubicBezTo>
                    <a:pt x="2732" y="8824"/>
                    <a:pt x="3108" y="8974"/>
                    <a:pt x="3509" y="9074"/>
                  </a:cubicBezTo>
                  <a:cubicBezTo>
                    <a:pt x="3810" y="9149"/>
                    <a:pt x="4135" y="9200"/>
                    <a:pt x="4461" y="9200"/>
                  </a:cubicBezTo>
                  <a:cubicBezTo>
                    <a:pt x="4520" y="9202"/>
                    <a:pt x="4578" y="9203"/>
                    <a:pt x="4636" y="9203"/>
                  </a:cubicBezTo>
                  <a:cubicBezTo>
                    <a:pt x="5145" y="9203"/>
                    <a:pt x="5615" y="9106"/>
                    <a:pt x="6065" y="8949"/>
                  </a:cubicBezTo>
                  <a:cubicBezTo>
                    <a:pt x="6917" y="8673"/>
                    <a:pt x="7644" y="8147"/>
                    <a:pt x="8196" y="7470"/>
                  </a:cubicBezTo>
                  <a:cubicBezTo>
                    <a:pt x="8797" y="6718"/>
                    <a:pt x="9173" y="5766"/>
                    <a:pt x="9198" y="4738"/>
                  </a:cubicBezTo>
                  <a:cubicBezTo>
                    <a:pt x="9198" y="4538"/>
                    <a:pt x="9198" y="4362"/>
                    <a:pt x="9173" y="4162"/>
                  </a:cubicBezTo>
                  <a:cubicBezTo>
                    <a:pt x="9123" y="4187"/>
                    <a:pt x="9098" y="4212"/>
                    <a:pt x="9098" y="4212"/>
                  </a:cubicBezTo>
                  <a:cubicBezTo>
                    <a:pt x="9084" y="4219"/>
                    <a:pt x="9069" y="4222"/>
                    <a:pt x="9054" y="4222"/>
                  </a:cubicBezTo>
                  <a:cubicBezTo>
                    <a:pt x="9011" y="4222"/>
                    <a:pt x="8966" y="4199"/>
                    <a:pt x="8947" y="4162"/>
                  </a:cubicBezTo>
                  <a:cubicBezTo>
                    <a:pt x="8897" y="4087"/>
                    <a:pt x="8922" y="4012"/>
                    <a:pt x="8998" y="3987"/>
                  </a:cubicBezTo>
                  <a:cubicBezTo>
                    <a:pt x="8998" y="3987"/>
                    <a:pt x="9048" y="3961"/>
                    <a:pt x="9148" y="3911"/>
                  </a:cubicBezTo>
                  <a:cubicBezTo>
                    <a:pt x="8947" y="2558"/>
                    <a:pt x="8120" y="1380"/>
                    <a:pt x="6993" y="678"/>
                  </a:cubicBezTo>
                  <a:cubicBezTo>
                    <a:pt x="6942" y="653"/>
                    <a:pt x="6917" y="628"/>
                    <a:pt x="6867" y="603"/>
                  </a:cubicBezTo>
                  <a:cubicBezTo>
                    <a:pt x="6241" y="252"/>
                    <a:pt x="5514" y="27"/>
                    <a:pt x="4737" y="2"/>
                  </a:cubicBezTo>
                  <a:cubicBezTo>
                    <a:pt x="4710" y="1"/>
                    <a:pt x="4683" y="1"/>
                    <a:pt x="4656"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6" name="Google Shape;1360;p51">
              <a:extLst>
                <a:ext uri="{FF2B5EF4-FFF2-40B4-BE49-F238E27FC236}">
                  <a16:creationId xmlns:a16="http://schemas.microsoft.com/office/drawing/2014/main" id="{4B317D43-0AB5-7343-9630-6117B393FFC0}"/>
                </a:ext>
              </a:extLst>
            </p:cNvPr>
            <p:cNvSpPr/>
            <p:nvPr/>
          </p:nvSpPr>
          <p:spPr>
            <a:xfrm>
              <a:off x="7296502" y="3260351"/>
              <a:ext cx="503154" cy="500488"/>
            </a:xfrm>
            <a:custGeom>
              <a:avLst/>
              <a:gdLst/>
              <a:ahLst/>
              <a:cxnLst/>
              <a:rect l="l" t="t" r="r" b="b"/>
              <a:pathLst>
                <a:path w="9249" h="9200" extrusionOk="0">
                  <a:moveTo>
                    <a:pt x="4589" y="241"/>
                  </a:moveTo>
                  <a:cubicBezTo>
                    <a:pt x="4655" y="241"/>
                    <a:pt x="4721" y="244"/>
                    <a:pt x="4787" y="251"/>
                  </a:cubicBezTo>
                  <a:cubicBezTo>
                    <a:pt x="5589" y="276"/>
                    <a:pt x="6341" y="527"/>
                    <a:pt x="6993" y="928"/>
                  </a:cubicBezTo>
                  <a:cubicBezTo>
                    <a:pt x="7569" y="1279"/>
                    <a:pt x="8046" y="1780"/>
                    <a:pt x="8396" y="2356"/>
                  </a:cubicBezTo>
                  <a:cubicBezTo>
                    <a:pt x="8447" y="2457"/>
                    <a:pt x="8522" y="2557"/>
                    <a:pt x="8572" y="2657"/>
                  </a:cubicBezTo>
                  <a:cubicBezTo>
                    <a:pt x="8747" y="3058"/>
                    <a:pt x="8898" y="3459"/>
                    <a:pt x="8948" y="3910"/>
                  </a:cubicBezTo>
                  <a:cubicBezTo>
                    <a:pt x="8973" y="3960"/>
                    <a:pt x="8973" y="4036"/>
                    <a:pt x="8973" y="4111"/>
                  </a:cubicBezTo>
                  <a:cubicBezTo>
                    <a:pt x="8998" y="4261"/>
                    <a:pt x="8998" y="4437"/>
                    <a:pt x="8998" y="4612"/>
                  </a:cubicBezTo>
                  <a:cubicBezTo>
                    <a:pt x="8998" y="4662"/>
                    <a:pt x="9023" y="4687"/>
                    <a:pt x="9023" y="4712"/>
                  </a:cubicBezTo>
                  <a:cubicBezTo>
                    <a:pt x="8998" y="4737"/>
                    <a:pt x="8998" y="4762"/>
                    <a:pt x="8998" y="4787"/>
                  </a:cubicBezTo>
                  <a:cubicBezTo>
                    <a:pt x="8998" y="5239"/>
                    <a:pt x="8898" y="5665"/>
                    <a:pt x="8747" y="6066"/>
                  </a:cubicBezTo>
                  <a:cubicBezTo>
                    <a:pt x="8722" y="6141"/>
                    <a:pt x="8697" y="6216"/>
                    <a:pt x="8672" y="6291"/>
                  </a:cubicBezTo>
                  <a:cubicBezTo>
                    <a:pt x="8522" y="6592"/>
                    <a:pt x="8371" y="6893"/>
                    <a:pt x="8171" y="7168"/>
                  </a:cubicBezTo>
                  <a:cubicBezTo>
                    <a:pt x="7371" y="8235"/>
                    <a:pt x="6101" y="8950"/>
                    <a:pt x="4681" y="8950"/>
                  </a:cubicBezTo>
                  <a:cubicBezTo>
                    <a:pt x="4633" y="8950"/>
                    <a:pt x="4585" y="8950"/>
                    <a:pt x="4537" y="8948"/>
                  </a:cubicBezTo>
                  <a:cubicBezTo>
                    <a:pt x="4061" y="8923"/>
                    <a:pt x="3609" y="8848"/>
                    <a:pt x="3183" y="8672"/>
                  </a:cubicBezTo>
                  <a:cubicBezTo>
                    <a:pt x="2832" y="8547"/>
                    <a:pt x="2507" y="8397"/>
                    <a:pt x="2206" y="8196"/>
                  </a:cubicBezTo>
                  <a:cubicBezTo>
                    <a:pt x="1028" y="7369"/>
                    <a:pt x="276" y="6016"/>
                    <a:pt x="301" y="4462"/>
                  </a:cubicBezTo>
                  <a:cubicBezTo>
                    <a:pt x="376" y="2306"/>
                    <a:pt x="2030" y="527"/>
                    <a:pt x="4111" y="276"/>
                  </a:cubicBezTo>
                  <a:cubicBezTo>
                    <a:pt x="4270" y="258"/>
                    <a:pt x="4430" y="241"/>
                    <a:pt x="4589" y="241"/>
                  </a:cubicBezTo>
                  <a:close/>
                  <a:moveTo>
                    <a:pt x="4787" y="0"/>
                  </a:moveTo>
                  <a:cubicBezTo>
                    <a:pt x="4487" y="0"/>
                    <a:pt x="4161" y="0"/>
                    <a:pt x="3885" y="51"/>
                  </a:cubicBezTo>
                  <a:cubicBezTo>
                    <a:pt x="2030" y="376"/>
                    <a:pt x="552" y="1805"/>
                    <a:pt x="151" y="3660"/>
                  </a:cubicBezTo>
                  <a:cubicBezTo>
                    <a:pt x="201" y="3685"/>
                    <a:pt x="226" y="3710"/>
                    <a:pt x="276" y="3710"/>
                  </a:cubicBezTo>
                  <a:cubicBezTo>
                    <a:pt x="326" y="3760"/>
                    <a:pt x="351" y="3835"/>
                    <a:pt x="301" y="3885"/>
                  </a:cubicBezTo>
                  <a:cubicBezTo>
                    <a:pt x="276" y="3935"/>
                    <a:pt x="251" y="3935"/>
                    <a:pt x="201" y="3935"/>
                  </a:cubicBezTo>
                  <a:lnTo>
                    <a:pt x="151" y="3935"/>
                  </a:lnTo>
                  <a:cubicBezTo>
                    <a:pt x="126" y="3935"/>
                    <a:pt x="126" y="3910"/>
                    <a:pt x="126" y="3910"/>
                  </a:cubicBezTo>
                  <a:cubicBezTo>
                    <a:pt x="101" y="4086"/>
                    <a:pt x="76" y="4286"/>
                    <a:pt x="76" y="4462"/>
                  </a:cubicBezTo>
                  <a:cubicBezTo>
                    <a:pt x="0" y="6993"/>
                    <a:pt x="2005" y="9123"/>
                    <a:pt x="4537" y="9199"/>
                  </a:cubicBezTo>
                  <a:cubicBezTo>
                    <a:pt x="4563" y="9199"/>
                    <a:pt x="4589" y="9199"/>
                    <a:pt x="4615" y="9199"/>
                  </a:cubicBezTo>
                  <a:cubicBezTo>
                    <a:pt x="6137" y="9199"/>
                    <a:pt x="7508" y="8477"/>
                    <a:pt x="8346" y="7319"/>
                  </a:cubicBezTo>
                  <a:cubicBezTo>
                    <a:pt x="8522" y="7093"/>
                    <a:pt x="8672" y="6843"/>
                    <a:pt x="8822" y="6567"/>
                  </a:cubicBezTo>
                  <a:cubicBezTo>
                    <a:pt x="8822" y="6517"/>
                    <a:pt x="8848" y="6467"/>
                    <a:pt x="8873" y="6417"/>
                  </a:cubicBezTo>
                  <a:cubicBezTo>
                    <a:pt x="9098" y="5890"/>
                    <a:pt x="9249" y="5339"/>
                    <a:pt x="9249" y="4712"/>
                  </a:cubicBezTo>
                  <a:cubicBezTo>
                    <a:pt x="9249" y="4662"/>
                    <a:pt x="9249" y="4587"/>
                    <a:pt x="9249" y="4537"/>
                  </a:cubicBezTo>
                  <a:cubicBezTo>
                    <a:pt x="9249" y="4311"/>
                    <a:pt x="9223" y="4086"/>
                    <a:pt x="9198" y="3885"/>
                  </a:cubicBezTo>
                  <a:cubicBezTo>
                    <a:pt x="9198" y="3835"/>
                    <a:pt x="9173" y="3760"/>
                    <a:pt x="9173" y="3710"/>
                  </a:cubicBezTo>
                  <a:cubicBezTo>
                    <a:pt x="9073" y="3209"/>
                    <a:pt x="8898" y="2757"/>
                    <a:pt x="8647" y="2331"/>
                  </a:cubicBezTo>
                  <a:cubicBezTo>
                    <a:pt x="8497" y="2031"/>
                    <a:pt x="8296" y="1780"/>
                    <a:pt x="8071" y="1529"/>
                  </a:cubicBezTo>
                  <a:cubicBezTo>
                    <a:pt x="7795" y="1203"/>
                    <a:pt x="7469" y="928"/>
                    <a:pt x="7093" y="702"/>
                  </a:cubicBezTo>
                  <a:cubicBezTo>
                    <a:pt x="6416" y="276"/>
                    <a:pt x="5639" y="26"/>
                    <a:pt x="4787"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7" name="Google Shape;1361;p51">
              <a:extLst>
                <a:ext uri="{FF2B5EF4-FFF2-40B4-BE49-F238E27FC236}">
                  <a16:creationId xmlns:a16="http://schemas.microsoft.com/office/drawing/2014/main" id="{BD3FE7C1-F215-9E14-5703-D8BF931D86C5}"/>
                </a:ext>
              </a:extLst>
            </p:cNvPr>
            <p:cNvSpPr/>
            <p:nvPr/>
          </p:nvSpPr>
          <p:spPr>
            <a:xfrm>
              <a:off x="7100173" y="3433561"/>
              <a:ext cx="215482" cy="41453"/>
            </a:xfrm>
            <a:custGeom>
              <a:avLst/>
              <a:gdLst/>
              <a:ahLst/>
              <a:cxnLst/>
              <a:rect l="l" t="t" r="r" b="b"/>
              <a:pathLst>
                <a:path w="3961" h="762" extrusionOk="0">
                  <a:moveTo>
                    <a:pt x="1942" y="0"/>
                  </a:moveTo>
                  <a:cubicBezTo>
                    <a:pt x="1715" y="0"/>
                    <a:pt x="1501" y="18"/>
                    <a:pt x="1304" y="50"/>
                  </a:cubicBezTo>
                  <a:cubicBezTo>
                    <a:pt x="1103" y="75"/>
                    <a:pt x="903" y="125"/>
                    <a:pt x="727" y="175"/>
                  </a:cubicBezTo>
                  <a:cubicBezTo>
                    <a:pt x="527" y="250"/>
                    <a:pt x="351" y="300"/>
                    <a:pt x="251" y="350"/>
                  </a:cubicBezTo>
                  <a:cubicBezTo>
                    <a:pt x="151" y="400"/>
                    <a:pt x="101" y="426"/>
                    <a:pt x="101" y="426"/>
                  </a:cubicBezTo>
                  <a:cubicBezTo>
                    <a:pt x="25" y="451"/>
                    <a:pt x="0" y="526"/>
                    <a:pt x="50" y="601"/>
                  </a:cubicBezTo>
                  <a:cubicBezTo>
                    <a:pt x="69" y="638"/>
                    <a:pt x="114" y="661"/>
                    <a:pt x="157" y="661"/>
                  </a:cubicBezTo>
                  <a:cubicBezTo>
                    <a:pt x="172" y="661"/>
                    <a:pt x="187" y="658"/>
                    <a:pt x="201" y="651"/>
                  </a:cubicBezTo>
                  <a:cubicBezTo>
                    <a:pt x="201" y="651"/>
                    <a:pt x="226" y="626"/>
                    <a:pt x="276" y="601"/>
                  </a:cubicBezTo>
                  <a:cubicBezTo>
                    <a:pt x="326" y="576"/>
                    <a:pt x="401" y="551"/>
                    <a:pt x="502" y="501"/>
                  </a:cubicBezTo>
                  <a:cubicBezTo>
                    <a:pt x="577" y="501"/>
                    <a:pt x="627" y="476"/>
                    <a:pt x="702" y="451"/>
                  </a:cubicBezTo>
                  <a:cubicBezTo>
                    <a:pt x="928" y="375"/>
                    <a:pt x="1178" y="300"/>
                    <a:pt x="1479" y="275"/>
                  </a:cubicBezTo>
                  <a:cubicBezTo>
                    <a:pt x="1579" y="250"/>
                    <a:pt x="1654" y="250"/>
                    <a:pt x="1755" y="250"/>
                  </a:cubicBezTo>
                  <a:cubicBezTo>
                    <a:pt x="1832" y="244"/>
                    <a:pt x="1910" y="241"/>
                    <a:pt x="1990" y="241"/>
                  </a:cubicBezTo>
                  <a:cubicBezTo>
                    <a:pt x="2248" y="241"/>
                    <a:pt x="2520" y="274"/>
                    <a:pt x="2807" y="350"/>
                  </a:cubicBezTo>
                  <a:cubicBezTo>
                    <a:pt x="2857" y="350"/>
                    <a:pt x="2908" y="375"/>
                    <a:pt x="2983" y="400"/>
                  </a:cubicBezTo>
                  <a:cubicBezTo>
                    <a:pt x="3233" y="476"/>
                    <a:pt x="3484" y="576"/>
                    <a:pt x="3735" y="726"/>
                  </a:cubicBezTo>
                  <a:cubicBezTo>
                    <a:pt x="3735" y="726"/>
                    <a:pt x="3735" y="751"/>
                    <a:pt x="3760" y="751"/>
                  </a:cubicBezTo>
                  <a:lnTo>
                    <a:pt x="3810" y="751"/>
                  </a:lnTo>
                  <a:cubicBezTo>
                    <a:pt x="3823" y="758"/>
                    <a:pt x="3835" y="761"/>
                    <a:pt x="3845" y="761"/>
                  </a:cubicBezTo>
                  <a:cubicBezTo>
                    <a:pt x="3873" y="761"/>
                    <a:pt x="3892" y="738"/>
                    <a:pt x="3910" y="701"/>
                  </a:cubicBezTo>
                  <a:cubicBezTo>
                    <a:pt x="3960" y="651"/>
                    <a:pt x="3935" y="576"/>
                    <a:pt x="3885" y="526"/>
                  </a:cubicBezTo>
                  <a:cubicBezTo>
                    <a:pt x="3835" y="526"/>
                    <a:pt x="3810" y="501"/>
                    <a:pt x="3760" y="476"/>
                  </a:cubicBezTo>
                  <a:cubicBezTo>
                    <a:pt x="3559" y="350"/>
                    <a:pt x="3334" y="250"/>
                    <a:pt x="3108" y="175"/>
                  </a:cubicBezTo>
                  <a:cubicBezTo>
                    <a:pt x="3058" y="150"/>
                    <a:pt x="3008" y="150"/>
                    <a:pt x="2958" y="125"/>
                  </a:cubicBezTo>
                  <a:cubicBezTo>
                    <a:pt x="2605" y="37"/>
                    <a:pt x="2262" y="0"/>
                    <a:pt x="1942"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8" name="Google Shape;1362;p51">
              <a:extLst>
                <a:ext uri="{FF2B5EF4-FFF2-40B4-BE49-F238E27FC236}">
                  <a16:creationId xmlns:a16="http://schemas.microsoft.com/office/drawing/2014/main" id="{094CC280-5DCE-EAC5-A656-A3DB1BC99451}"/>
                </a:ext>
              </a:extLst>
            </p:cNvPr>
            <p:cNvSpPr/>
            <p:nvPr/>
          </p:nvSpPr>
          <p:spPr>
            <a:xfrm>
              <a:off x="8038190" y="4725997"/>
              <a:ext cx="390000" cy="338210"/>
            </a:xfrm>
            <a:custGeom>
              <a:avLst/>
              <a:gdLst/>
              <a:ahLst/>
              <a:cxnLst/>
              <a:rect l="l" t="t" r="r" b="b"/>
              <a:pathLst>
                <a:path w="7169" h="6217" extrusionOk="0">
                  <a:moveTo>
                    <a:pt x="6266" y="1"/>
                  </a:moveTo>
                  <a:cubicBezTo>
                    <a:pt x="6266" y="1"/>
                    <a:pt x="4036" y="2883"/>
                    <a:pt x="1" y="5189"/>
                  </a:cubicBezTo>
                  <a:lnTo>
                    <a:pt x="76" y="6217"/>
                  </a:lnTo>
                  <a:cubicBezTo>
                    <a:pt x="76" y="6217"/>
                    <a:pt x="101" y="6217"/>
                    <a:pt x="151" y="6191"/>
                  </a:cubicBezTo>
                  <a:cubicBezTo>
                    <a:pt x="652" y="6066"/>
                    <a:pt x="3935" y="5064"/>
                    <a:pt x="6266" y="2983"/>
                  </a:cubicBezTo>
                  <a:cubicBezTo>
                    <a:pt x="6592" y="2708"/>
                    <a:pt x="6893" y="2382"/>
                    <a:pt x="7168" y="2056"/>
                  </a:cubicBezTo>
                  <a:cubicBezTo>
                    <a:pt x="7168" y="2056"/>
                    <a:pt x="7068" y="402"/>
                    <a:pt x="6266" y="1"/>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9" name="Google Shape;1363;p51">
              <a:extLst>
                <a:ext uri="{FF2B5EF4-FFF2-40B4-BE49-F238E27FC236}">
                  <a16:creationId xmlns:a16="http://schemas.microsoft.com/office/drawing/2014/main" id="{9FFA5DC3-621E-5BD8-BCA7-D22EA9CD2DCD}"/>
                </a:ext>
              </a:extLst>
            </p:cNvPr>
            <p:cNvSpPr/>
            <p:nvPr/>
          </p:nvSpPr>
          <p:spPr>
            <a:xfrm>
              <a:off x="6352991" y="4651033"/>
              <a:ext cx="447284" cy="396800"/>
            </a:xfrm>
            <a:custGeom>
              <a:avLst/>
              <a:gdLst/>
              <a:ahLst/>
              <a:cxnLst/>
              <a:rect l="l" t="t" r="r" b="b"/>
              <a:pathLst>
                <a:path w="8222" h="7294" extrusionOk="0">
                  <a:moveTo>
                    <a:pt x="903" y="1"/>
                  </a:moveTo>
                  <a:cubicBezTo>
                    <a:pt x="828" y="51"/>
                    <a:pt x="753" y="76"/>
                    <a:pt x="703" y="126"/>
                  </a:cubicBezTo>
                  <a:cubicBezTo>
                    <a:pt x="76" y="677"/>
                    <a:pt x="1" y="2056"/>
                    <a:pt x="1" y="2056"/>
                  </a:cubicBezTo>
                  <a:cubicBezTo>
                    <a:pt x="176" y="2281"/>
                    <a:pt x="377" y="2507"/>
                    <a:pt x="552" y="2707"/>
                  </a:cubicBezTo>
                  <a:cubicBezTo>
                    <a:pt x="3660" y="6066"/>
                    <a:pt x="7394" y="7093"/>
                    <a:pt x="8096" y="7269"/>
                  </a:cubicBezTo>
                  <a:cubicBezTo>
                    <a:pt x="8196" y="7294"/>
                    <a:pt x="8222" y="7294"/>
                    <a:pt x="8222" y="7294"/>
                  </a:cubicBezTo>
                  <a:lnTo>
                    <a:pt x="8222" y="5690"/>
                  </a:lnTo>
                  <a:cubicBezTo>
                    <a:pt x="4211" y="3409"/>
                    <a:pt x="903" y="1"/>
                    <a:pt x="903" y="1"/>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0" name="Google Shape;1364;p51">
              <a:extLst>
                <a:ext uri="{FF2B5EF4-FFF2-40B4-BE49-F238E27FC236}">
                  <a16:creationId xmlns:a16="http://schemas.microsoft.com/office/drawing/2014/main" id="{B5BA2534-D423-5B7A-C88B-2ED69E2A7DD3}"/>
                </a:ext>
              </a:extLst>
            </p:cNvPr>
            <p:cNvSpPr/>
            <p:nvPr/>
          </p:nvSpPr>
          <p:spPr>
            <a:xfrm>
              <a:off x="6959713" y="4098873"/>
              <a:ext cx="350451" cy="321781"/>
            </a:xfrm>
            <a:custGeom>
              <a:avLst/>
              <a:gdLst/>
              <a:ahLst/>
              <a:cxnLst/>
              <a:rect l="l" t="t" r="r" b="b"/>
              <a:pathLst>
                <a:path w="6442" h="5915" extrusionOk="0">
                  <a:moveTo>
                    <a:pt x="2006" y="0"/>
                  </a:moveTo>
                  <a:cubicBezTo>
                    <a:pt x="2006" y="0"/>
                    <a:pt x="1354" y="652"/>
                    <a:pt x="527" y="1754"/>
                  </a:cubicBezTo>
                  <a:cubicBezTo>
                    <a:pt x="352" y="1980"/>
                    <a:pt x="176" y="2206"/>
                    <a:pt x="1" y="2456"/>
                  </a:cubicBezTo>
                  <a:cubicBezTo>
                    <a:pt x="1" y="2456"/>
                    <a:pt x="3334" y="5664"/>
                    <a:pt x="4412" y="5915"/>
                  </a:cubicBezTo>
                  <a:lnTo>
                    <a:pt x="5414" y="3885"/>
                  </a:lnTo>
                  <a:cubicBezTo>
                    <a:pt x="5364" y="3860"/>
                    <a:pt x="5314" y="3835"/>
                    <a:pt x="5314" y="3810"/>
                  </a:cubicBezTo>
                  <a:cubicBezTo>
                    <a:pt x="5289" y="3810"/>
                    <a:pt x="5289" y="3760"/>
                    <a:pt x="5314" y="3734"/>
                  </a:cubicBezTo>
                  <a:cubicBezTo>
                    <a:pt x="5314" y="3722"/>
                    <a:pt x="5327" y="3716"/>
                    <a:pt x="5342" y="3716"/>
                  </a:cubicBezTo>
                  <a:cubicBezTo>
                    <a:pt x="5358" y="3716"/>
                    <a:pt x="5377" y="3722"/>
                    <a:pt x="5389" y="3734"/>
                  </a:cubicBezTo>
                  <a:cubicBezTo>
                    <a:pt x="5389" y="3734"/>
                    <a:pt x="5414" y="3734"/>
                    <a:pt x="5465" y="3785"/>
                  </a:cubicBezTo>
                  <a:lnTo>
                    <a:pt x="6442" y="1780"/>
                  </a:lnTo>
                  <a:cubicBezTo>
                    <a:pt x="6442" y="1780"/>
                    <a:pt x="6392" y="1754"/>
                    <a:pt x="6317" y="1729"/>
                  </a:cubicBezTo>
                  <a:cubicBezTo>
                    <a:pt x="5815" y="1529"/>
                    <a:pt x="3936" y="827"/>
                    <a:pt x="2833" y="376"/>
                  </a:cubicBezTo>
                  <a:cubicBezTo>
                    <a:pt x="2407" y="201"/>
                    <a:pt x="2081" y="75"/>
                    <a:pt x="2006" y="0"/>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1" name="Google Shape;1365;p51">
              <a:extLst>
                <a:ext uri="{FF2B5EF4-FFF2-40B4-BE49-F238E27FC236}">
                  <a16:creationId xmlns:a16="http://schemas.microsoft.com/office/drawing/2014/main" id="{BA5F0E3D-BABF-86C8-B064-C972B693437E}"/>
                </a:ext>
              </a:extLst>
            </p:cNvPr>
            <p:cNvSpPr/>
            <p:nvPr/>
          </p:nvSpPr>
          <p:spPr>
            <a:xfrm>
              <a:off x="7398774" y="4075699"/>
              <a:ext cx="320421" cy="342236"/>
            </a:xfrm>
            <a:custGeom>
              <a:avLst/>
              <a:gdLst/>
              <a:ahLst/>
              <a:cxnLst/>
              <a:rect l="l" t="t" r="r" b="b"/>
              <a:pathLst>
                <a:path w="5890" h="6291" extrusionOk="0">
                  <a:moveTo>
                    <a:pt x="3208" y="0"/>
                  </a:moveTo>
                  <a:cubicBezTo>
                    <a:pt x="3108" y="75"/>
                    <a:pt x="2757" y="301"/>
                    <a:pt x="2331" y="602"/>
                  </a:cubicBezTo>
                  <a:cubicBezTo>
                    <a:pt x="1379" y="1228"/>
                    <a:pt x="0" y="2155"/>
                    <a:pt x="0" y="2155"/>
                  </a:cubicBezTo>
                  <a:lnTo>
                    <a:pt x="50" y="2231"/>
                  </a:lnTo>
                  <a:lnTo>
                    <a:pt x="802" y="3810"/>
                  </a:lnTo>
                  <a:lnTo>
                    <a:pt x="827" y="3785"/>
                  </a:lnTo>
                  <a:cubicBezTo>
                    <a:pt x="827" y="3767"/>
                    <a:pt x="840" y="3749"/>
                    <a:pt x="865" y="3749"/>
                  </a:cubicBezTo>
                  <a:cubicBezTo>
                    <a:pt x="875" y="3749"/>
                    <a:pt x="888" y="3752"/>
                    <a:pt x="902" y="3759"/>
                  </a:cubicBezTo>
                  <a:cubicBezTo>
                    <a:pt x="927" y="3759"/>
                    <a:pt x="927" y="3810"/>
                    <a:pt x="927" y="3835"/>
                  </a:cubicBezTo>
                  <a:lnTo>
                    <a:pt x="877" y="3960"/>
                  </a:lnTo>
                  <a:lnTo>
                    <a:pt x="1053" y="4286"/>
                  </a:lnTo>
                  <a:cubicBezTo>
                    <a:pt x="1078" y="4286"/>
                    <a:pt x="1103" y="4311"/>
                    <a:pt x="1103" y="4336"/>
                  </a:cubicBezTo>
                  <a:cubicBezTo>
                    <a:pt x="1103" y="4336"/>
                    <a:pt x="1103" y="4361"/>
                    <a:pt x="1103" y="4361"/>
                  </a:cubicBezTo>
                  <a:lnTo>
                    <a:pt x="2055" y="6291"/>
                  </a:lnTo>
                  <a:cubicBezTo>
                    <a:pt x="3108" y="6065"/>
                    <a:pt x="5890" y="2632"/>
                    <a:pt x="5890" y="2632"/>
                  </a:cubicBezTo>
                  <a:cubicBezTo>
                    <a:pt x="5790" y="2456"/>
                    <a:pt x="5639" y="2306"/>
                    <a:pt x="5514" y="2130"/>
                  </a:cubicBezTo>
                  <a:cubicBezTo>
                    <a:pt x="4486" y="877"/>
                    <a:pt x="3208" y="0"/>
                    <a:pt x="3208" y="0"/>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2" name="Google Shape;1366;p51">
              <a:extLst>
                <a:ext uri="{FF2B5EF4-FFF2-40B4-BE49-F238E27FC236}">
                  <a16:creationId xmlns:a16="http://schemas.microsoft.com/office/drawing/2014/main" id="{AF46A3F7-B1CB-E8C8-8193-021BE50793D1}"/>
                </a:ext>
              </a:extLst>
            </p:cNvPr>
            <p:cNvSpPr/>
            <p:nvPr/>
          </p:nvSpPr>
          <p:spPr>
            <a:xfrm>
              <a:off x="7360585" y="4331977"/>
              <a:ext cx="12295" cy="891739"/>
            </a:xfrm>
            <a:custGeom>
              <a:avLst/>
              <a:gdLst/>
              <a:ahLst/>
              <a:cxnLst/>
              <a:rect l="l" t="t" r="r" b="b"/>
              <a:pathLst>
                <a:path w="226" h="16392" extrusionOk="0">
                  <a:moveTo>
                    <a:pt x="0" y="1"/>
                  </a:moveTo>
                  <a:cubicBezTo>
                    <a:pt x="0" y="1"/>
                    <a:pt x="0" y="26"/>
                    <a:pt x="0" y="26"/>
                  </a:cubicBezTo>
                  <a:lnTo>
                    <a:pt x="101" y="16392"/>
                  </a:lnTo>
                  <a:lnTo>
                    <a:pt x="226" y="16392"/>
                  </a:lnTo>
                  <a:lnTo>
                    <a:pt x="126" y="26"/>
                  </a:lnTo>
                  <a:cubicBezTo>
                    <a:pt x="126" y="1"/>
                    <a:pt x="101" y="1"/>
                    <a:pt x="101" y="1"/>
                  </a:cubicBezTo>
                  <a:close/>
                </a:path>
              </a:pathLst>
            </a:custGeom>
            <a:solidFill>
              <a:srgbClr val="B5E5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3" name="Google Shape;1367;p51">
              <a:extLst>
                <a:ext uri="{FF2B5EF4-FFF2-40B4-BE49-F238E27FC236}">
                  <a16:creationId xmlns:a16="http://schemas.microsoft.com/office/drawing/2014/main" id="{48772186-29A6-042F-FA35-8A6FC8C68FCE}"/>
                </a:ext>
              </a:extLst>
            </p:cNvPr>
            <p:cNvSpPr/>
            <p:nvPr/>
          </p:nvSpPr>
          <p:spPr>
            <a:xfrm>
              <a:off x="7479177" y="4650925"/>
              <a:ext cx="429549" cy="443204"/>
            </a:xfrm>
            <a:custGeom>
              <a:avLst/>
              <a:gdLst/>
              <a:ahLst/>
              <a:cxnLst/>
              <a:rect l="l" t="t" r="r" b="b"/>
              <a:pathLst>
                <a:path w="7896" h="8147" extrusionOk="0">
                  <a:moveTo>
                    <a:pt x="7219" y="1030"/>
                  </a:moveTo>
                  <a:lnTo>
                    <a:pt x="7244" y="1256"/>
                  </a:lnTo>
                  <a:lnTo>
                    <a:pt x="101" y="1456"/>
                  </a:lnTo>
                  <a:lnTo>
                    <a:pt x="101" y="1231"/>
                  </a:lnTo>
                  <a:lnTo>
                    <a:pt x="7219" y="1030"/>
                  </a:lnTo>
                  <a:close/>
                  <a:moveTo>
                    <a:pt x="6565" y="1"/>
                  </a:moveTo>
                  <a:cubicBezTo>
                    <a:pt x="6549" y="1"/>
                    <a:pt x="6533" y="1"/>
                    <a:pt x="6517" y="3"/>
                  </a:cubicBezTo>
                  <a:lnTo>
                    <a:pt x="728" y="328"/>
                  </a:lnTo>
                  <a:cubicBezTo>
                    <a:pt x="377" y="353"/>
                    <a:pt x="101" y="629"/>
                    <a:pt x="101" y="980"/>
                  </a:cubicBezTo>
                  <a:lnTo>
                    <a:pt x="1" y="5341"/>
                  </a:lnTo>
                  <a:cubicBezTo>
                    <a:pt x="1" y="5592"/>
                    <a:pt x="126" y="5817"/>
                    <a:pt x="352" y="5942"/>
                  </a:cubicBezTo>
                  <a:lnTo>
                    <a:pt x="4211" y="8048"/>
                  </a:lnTo>
                  <a:cubicBezTo>
                    <a:pt x="4311" y="8114"/>
                    <a:pt x="4426" y="8146"/>
                    <a:pt x="4540" y="8146"/>
                  </a:cubicBezTo>
                  <a:cubicBezTo>
                    <a:pt x="4683" y="8146"/>
                    <a:pt x="4826" y="8095"/>
                    <a:pt x="4938" y="7998"/>
                  </a:cubicBezTo>
                  <a:lnTo>
                    <a:pt x="7620" y="5792"/>
                  </a:lnTo>
                  <a:cubicBezTo>
                    <a:pt x="7795" y="5642"/>
                    <a:pt x="7896" y="5391"/>
                    <a:pt x="7870" y="5165"/>
                  </a:cubicBezTo>
                  <a:lnTo>
                    <a:pt x="7219" y="579"/>
                  </a:lnTo>
                  <a:cubicBezTo>
                    <a:pt x="7171" y="244"/>
                    <a:pt x="6895" y="1"/>
                    <a:pt x="6565" y="1"/>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4" name="Google Shape;1368;p51">
              <a:extLst>
                <a:ext uri="{FF2B5EF4-FFF2-40B4-BE49-F238E27FC236}">
                  <a16:creationId xmlns:a16="http://schemas.microsoft.com/office/drawing/2014/main" id="{D1910A8D-AB3B-8F3C-AF92-3FBA84B2C3D5}"/>
                </a:ext>
              </a:extLst>
            </p:cNvPr>
            <p:cNvSpPr/>
            <p:nvPr/>
          </p:nvSpPr>
          <p:spPr>
            <a:xfrm>
              <a:off x="7484671" y="4706957"/>
              <a:ext cx="388586" cy="23229"/>
            </a:xfrm>
            <a:custGeom>
              <a:avLst/>
              <a:gdLst/>
              <a:ahLst/>
              <a:cxnLst/>
              <a:rect l="l" t="t" r="r" b="b"/>
              <a:pathLst>
                <a:path w="7143" h="427" extrusionOk="0">
                  <a:moveTo>
                    <a:pt x="7118" y="0"/>
                  </a:moveTo>
                  <a:lnTo>
                    <a:pt x="0" y="201"/>
                  </a:lnTo>
                  <a:lnTo>
                    <a:pt x="0" y="426"/>
                  </a:lnTo>
                  <a:lnTo>
                    <a:pt x="7143" y="226"/>
                  </a:lnTo>
                  <a:lnTo>
                    <a:pt x="7118" y="0"/>
                  </a:lnTo>
                  <a:close/>
                </a:path>
              </a:pathLst>
            </a:custGeom>
            <a:solidFill>
              <a:srgbClr val="0072A4"/>
            </a:solidFill>
            <a:ln w="9525" cap="flat" cmpd="sng">
              <a:solidFill>
                <a:srgbClr val="4C6F8A"/>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5" name="Google Shape;1369;p51">
              <a:extLst>
                <a:ext uri="{FF2B5EF4-FFF2-40B4-BE49-F238E27FC236}">
                  <a16:creationId xmlns:a16="http://schemas.microsoft.com/office/drawing/2014/main" id="{96F6F05E-74D1-40ED-E3CC-DDC996C0B162}"/>
                </a:ext>
              </a:extLst>
            </p:cNvPr>
            <p:cNvSpPr/>
            <p:nvPr/>
          </p:nvSpPr>
          <p:spPr>
            <a:xfrm>
              <a:off x="7431468" y="4279644"/>
              <a:ext cx="17789" cy="36068"/>
            </a:xfrm>
            <a:custGeom>
              <a:avLst/>
              <a:gdLst/>
              <a:ahLst/>
              <a:cxnLst/>
              <a:rect l="l" t="t" r="r" b="b"/>
              <a:pathLst>
                <a:path w="327" h="663" extrusionOk="0">
                  <a:moveTo>
                    <a:pt x="264" y="0"/>
                  </a:moveTo>
                  <a:cubicBezTo>
                    <a:pt x="239" y="0"/>
                    <a:pt x="226" y="18"/>
                    <a:pt x="226" y="36"/>
                  </a:cubicBezTo>
                  <a:lnTo>
                    <a:pt x="201" y="61"/>
                  </a:lnTo>
                  <a:lnTo>
                    <a:pt x="1" y="662"/>
                  </a:lnTo>
                  <a:cubicBezTo>
                    <a:pt x="51" y="662"/>
                    <a:pt x="76" y="637"/>
                    <a:pt x="126" y="612"/>
                  </a:cubicBezTo>
                  <a:lnTo>
                    <a:pt x="276" y="211"/>
                  </a:lnTo>
                  <a:lnTo>
                    <a:pt x="326" y="86"/>
                  </a:lnTo>
                  <a:cubicBezTo>
                    <a:pt x="326" y="61"/>
                    <a:pt x="326" y="10"/>
                    <a:pt x="301" y="10"/>
                  </a:cubicBezTo>
                  <a:cubicBezTo>
                    <a:pt x="287" y="3"/>
                    <a:pt x="274" y="0"/>
                    <a:pt x="264" y="0"/>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6" name="Google Shape;1370;p51">
              <a:extLst>
                <a:ext uri="{FF2B5EF4-FFF2-40B4-BE49-F238E27FC236}">
                  <a16:creationId xmlns:a16="http://schemas.microsoft.com/office/drawing/2014/main" id="{69EC65FD-CD77-9D57-83F1-7E6F70CD7D6C}"/>
                </a:ext>
              </a:extLst>
            </p:cNvPr>
            <p:cNvSpPr/>
            <p:nvPr/>
          </p:nvSpPr>
          <p:spPr>
            <a:xfrm>
              <a:off x="7419228" y="4321097"/>
              <a:ext cx="21869" cy="902620"/>
            </a:xfrm>
            <a:custGeom>
              <a:avLst/>
              <a:gdLst/>
              <a:ahLst/>
              <a:cxnLst/>
              <a:rect l="l" t="t" r="r" b="b"/>
              <a:pathLst>
                <a:path w="402" h="16592" extrusionOk="0">
                  <a:moveTo>
                    <a:pt x="301" y="0"/>
                  </a:moveTo>
                  <a:cubicBezTo>
                    <a:pt x="276" y="0"/>
                    <a:pt x="226" y="25"/>
                    <a:pt x="175" y="25"/>
                  </a:cubicBezTo>
                  <a:lnTo>
                    <a:pt x="0" y="527"/>
                  </a:lnTo>
                  <a:cubicBezTo>
                    <a:pt x="0" y="527"/>
                    <a:pt x="0" y="527"/>
                    <a:pt x="0" y="552"/>
                  </a:cubicBezTo>
                  <a:lnTo>
                    <a:pt x="301" y="16592"/>
                  </a:lnTo>
                  <a:lnTo>
                    <a:pt x="401" y="16592"/>
                  </a:lnTo>
                  <a:lnTo>
                    <a:pt x="125" y="552"/>
                  </a:lnTo>
                  <a:lnTo>
                    <a:pt x="301" y="0"/>
                  </a:lnTo>
                  <a:close/>
                </a:path>
              </a:pathLst>
            </a:custGeom>
            <a:solidFill>
              <a:srgbClr val="B5E5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7" name="Google Shape;1371;p51">
              <a:extLst>
                <a:ext uri="{FF2B5EF4-FFF2-40B4-BE49-F238E27FC236}">
                  <a16:creationId xmlns:a16="http://schemas.microsoft.com/office/drawing/2014/main" id="{39604C84-E02B-F64D-A497-A77F188C03E2}"/>
                </a:ext>
              </a:extLst>
            </p:cNvPr>
            <p:cNvSpPr/>
            <p:nvPr/>
          </p:nvSpPr>
          <p:spPr>
            <a:xfrm>
              <a:off x="7247434" y="4300969"/>
              <a:ext cx="211344" cy="31062"/>
            </a:xfrm>
            <a:custGeom>
              <a:avLst/>
              <a:gdLst/>
              <a:ahLst/>
              <a:cxnLst/>
              <a:rect l="l" t="t" r="r" b="b"/>
              <a:pathLst>
                <a:path w="3885" h="571" extrusionOk="0">
                  <a:moveTo>
                    <a:pt x="53" y="1"/>
                  </a:moveTo>
                  <a:cubicBezTo>
                    <a:pt x="38" y="1"/>
                    <a:pt x="25" y="7"/>
                    <a:pt x="25" y="19"/>
                  </a:cubicBezTo>
                  <a:cubicBezTo>
                    <a:pt x="0" y="45"/>
                    <a:pt x="0" y="95"/>
                    <a:pt x="25" y="95"/>
                  </a:cubicBezTo>
                  <a:cubicBezTo>
                    <a:pt x="25" y="120"/>
                    <a:pt x="75" y="145"/>
                    <a:pt x="125" y="170"/>
                  </a:cubicBezTo>
                  <a:cubicBezTo>
                    <a:pt x="326" y="295"/>
                    <a:pt x="927" y="571"/>
                    <a:pt x="1930" y="571"/>
                  </a:cubicBezTo>
                  <a:lnTo>
                    <a:pt x="2181" y="571"/>
                  </a:lnTo>
                  <a:cubicBezTo>
                    <a:pt x="2531" y="546"/>
                    <a:pt x="2907" y="496"/>
                    <a:pt x="3333" y="395"/>
                  </a:cubicBezTo>
                  <a:cubicBezTo>
                    <a:pt x="3384" y="395"/>
                    <a:pt x="3434" y="370"/>
                    <a:pt x="3459" y="370"/>
                  </a:cubicBezTo>
                  <a:cubicBezTo>
                    <a:pt x="3584" y="320"/>
                    <a:pt x="3709" y="295"/>
                    <a:pt x="3835" y="270"/>
                  </a:cubicBezTo>
                  <a:cubicBezTo>
                    <a:pt x="3860" y="245"/>
                    <a:pt x="3860" y="245"/>
                    <a:pt x="3885" y="220"/>
                  </a:cubicBezTo>
                  <a:cubicBezTo>
                    <a:pt x="3885" y="220"/>
                    <a:pt x="3885" y="195"/>
                    <a:pt x="3885" y="195"/>
                  </a:cubicBezTo>
                  <a:cubicBezTo>
                    <a:pt x="3885" y="170"/>
                    <a:pt x="3860" y="145"/>
                    <a:pt x="3835" y="145"/>
                  </a:cubicBezTo>
                  <a:lnTo>
                    <a:pt x="3810" y="145"/>
                  </a:lnTo>
                  <a:cubicBezTo>
                    <a:pt x="3709" y="170"/>
                    <a:pt x="3609" y="195"/>
                    <a:pt x="3509" y="220"/>
                  </a:cubicBezTo>
                  <a:cubicBezTo>
                    <a:pt x="3459" y="245"/>
                    <a:pt x="3434" y="270"/>
                    <a:pt x="3384" y="270"/>
                  </a:cubicBezTo>
                  <a:cubicBezTo>
                    <a:pt x="2932" y="370"/>
                    <a:pt x="2531" y="446"/>
                    <a:pt x="2181" y="446"/>
                  </a:cubicBezTo>
                  <a:lnTo>
                    <a:pt x="2080" y="446"/>
                  </a:lnTo>
                  <a:cubicBezTo>
                    <a:pt x="2038" y="447"/>
                    <a:pt x="1997" y="447"/>
                    <a:pt x="1957" y="447"/>
                  </a:cubicBezTo>
                  <a:cubicBezTo>
                    <a:pt x="977" y="447"/>
                    <a:pt x="368" y="166"/>
                    <a:pt x="176" y="70"/>
                  </a:cubicBezTo>
                  <a:cubicBezTo>
                    <a:pt x="125" y="19"/>
                    <a:pt x="100" y="19"/>
                    <a:pt x="100" y="19"/>
                  </a:cubicBezTo>
                  <a:cubicBezTo>
                    <a:pt x="88" y="7"/>
                    <a:pt x="69" y="1"/>
                    <a:pt x="53" y="1"/>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8" name="Google Shape;1372;p51">
              <a:extLst>
                <a:ext uri="{FF2B5EF4-FFF2-40B4-BE49-F238E27FC236}">
                  <a16:creationId xmlns:a16="http://schemas.microsoft.com/office/drawing/2014/main" id="{7F932A7B-AD49-3204-F3A7-3E0A70CD4576}"/>
                </a:ext>
              </a:extLst>
            </p:cNvPr>
            <p:cNvSpPr/>
            <p:nvPr/>
          </p:nvSpPr>
          <p:spPr>
            <a:xfrm>
              <a:off x="7374185" y="4363366"/>
              <a:ext cx="39604" cy="40964"/>
            </a:xfrm>
            <a:custGeom>
              <a:avLst/>
              <a:gdLst/>
              <a:ahLst/>
              <a:cxnLst/>
              <a:rect l="l" t="t" r="r" b="b"/>
              <a:pathLst>
                <a:path w="728" h="753" extrusionOk="0">
                  <a:moveTo>
                    <a:pt x="377" y="0"/>
                  </a:moveTo>
                  <a:cubicBezTo>
                    <a:pt x="176" y="0"/>
                    <a:pt x="1" y="176"/>
                    <a:pt x="1" y="376"/>
                  </a:cubicBezTo>
                  <a:cubicBezTo>
                    <a:pt x="1" y="577"/>
                    <a:pt x="176" y="752"/>
                    <a:pt x="377" y="752"/>
                  </a:cubicBezTo>
                  <a:cubicBezTo>
                    <a:pt x="577" y="752"/>
                    <a:pt x="728" y="577"/>
                    <a:pt x="728" y="376"/>
                  </a:cubicBezTo>
                  <a:cubicBezTo>
                    <a:pt x="728" y="176"/>
                    <a:pt x="577" y="0"/>
                    <a:pt x="377" y="0"/>
                  </a:cubicBezTo>
                  <a:close/>
                </a:path>
              </a:pathLst>
            </a:custGeom>
            <a:solidFill>
              <a:srgbClr val="00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9" name="Google Shape;1373;p51">
              <a:extLst>
                <a:ext uri="{FF2B5EF4-FFF2-40B4-BE49-F238E27FC236}">
                  <a16:creationId xmlns:a16="http://schemas.microsoft.com/office/drawing/2014/main" id="{6B091CC8-D364-D79B-DF61-038DEC82C870}"/>
                </a:ext>
              </a:extLst>
            </p:cNvPr>
            <p:cNvSpPr/>
            <p:nvPr/>
          </p:nvSpPr>
          <p:spPr>
            <a:xfrm>
              <a:off x="7374185" y="4597885"/>
              <a:ext cx="39604" cy="39549"/>
            </a:xfrm>
            <a:custGeom>
              <a:avLst/>
              <a:gdLst/>
              <a:ahLst/>
              <a:cxnLst/>
              <a:rect l="l" t="t" r="r" b="b"/>
              <a:pathLst>
                <a:path w="728" h="727" extrusionOk="0">
                  <a:moveTo>
                    <a:pt x="377" y="0"/>
                  </a:moveTo>
                  <a:cubicBezTo>
                    <a:pt x="176" y="0"/>
                    <a:pt x="1" y="150"/>
                    <a:pt x="1" y="376"/>
                  </a:cubicBezTo>
                  <a:cubicBezTo>
                    <a:pt x="1" y="577"/>
                    <a:pt x="176" y="727"/>
                    <a:pt x="377" y="727"/>
                  </a:cubicBezTo>
                  <a:cubicBezTo>
                    <a:pt x="577" y="727"/>
                    <a:pt x="728" y="577"/>
                    <a:pt x="728" y="376"/>
                  </a:cubicBezTo>
                  <a:cubicBezTo>
                    <a:pt x="728" y="150"/>
                    <a:pt x="577" y="0"/>
                    <a:pt x="377" y="0"/>
                  </a:cubicBezTo>
                  <a:close/>
                </a:path>
              </a:pathLst>
            </a:custGeom>
            <a:solidFill>
              <a:srgbClr val="00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0" name="Google Shape;1374;p51">
              <a:extLst>
                <a:ext uri="{FF2B5EF4-FFF2-40B4-BE49-F238E27FC236}">
                  <a16:creationId xmlns:a16="http://schemas.microsoft.com/office/drawing/2014/main" id="{90C0240E-E78C-4577-E2F0-034F4B886439}"/>
                </a:ext>
              </a:extLst>
            </p:cNvPr>
            <p:cNvSpPr/>
            <p:nvPr/>
          </p:nvSpPr>
          <p:spPr>
            <a:xfrm>
              <a:off x="7374185" y="4831478"/>
              <a:ext cx="43684" cy="39985"/>
            </a:xfrm>
            <a:custGeom>
              <a:avLst/>
              <a:gdLst/>
              <a:ahLst/>
              <a:cxnLst/>
              <a:rect l="l" t="t" r="r" b="b"/>
              <a:pathLst>
                <a:path w="803" h="735" extrusionOk="0">
                  <a:moveTo>
                    <a:pt x="402" y="1"/>
                  </a:moveTo>
                  <a:cubicBezTo>
                    <a:pt x="304" y="1"/>
                    <a:pt x="205" y="39"/>
                    <a:pt x="126" y="117"/>
                  </a:cubicBezTo>
                  <a:cubicBezTo>
                    <a:pt x="1" y="267"/>
                    <a:pt x="1" y="493"/>
                    <a:pt x="151" y="643"/>
                  </a:cubicBezTo>
                  <a:cubicBezTo>
                    <a:pt x="223" y="703"/>
                    <a:pt x="312" y="735"/>
                    <a:pt x="402" y="735"/>
                  </a:cubicBezTo>
                  <a:cubicBezTo>
                    <a:pt x="500" y="735"/>
                    <a:pt x="599" y="697"/>
                    <a:pt x="678" y="618"/>
                  </a:cubicBezTo>
                  <a:cubicBezTo>
                    <a:pt x="803" y="468"/>
                    <a:pt x="803" y="217"/>
                    <a:pt x="653" y="92"/>
                  </a:cubicBezTo>
                  <a:cubicBezTo>
                    <a:pt x="581" y="32"/>
                    <a:pt x="492" y="1"/>
                    <a:pt x="402" y="1"/>
                  </a:cubicBezTo>
                  <a:close/>
                </a:path>
              </a:pathLst>
            </a:custGeom>
            <a:solidFill>
              <a:srgbClr val="00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1" name="Google Shape;1375;p51">
              <a:extLst>
                <a:ext uri="{FF2B5EF4-FFF2-40B4-BE49-F238E27FC236}">
                  <a16:creationId xmlns:a16="http://schemas.microsoft.com/office/drawing/2014/main" id="{176E9CCC-79B2-C79C-FC67-FC93544CADBA}"/>
                </a:ext>
              </a:extLst>
            </p:cNvPr>
            <p:cNvSpPr/>
            <p:nvPr/>
          </p:nvSpPr>
          <p:spPr>
            <a:xfrm>
              <a:off x="7379680" y="5105546"/>
              <a:ext cx="45044" cy="39985"/>
            </a:xfrm>
            <a:custGeom>
              <a:avLst/>
              <a:gdLst/>
              <a:ahLst/>
              <a:cxnLst/>
              <a:rect l="l" t="t" r="r" b="b"/>
              <a:pathLst>
                <a:path w="828" h="735" extrusionOk="0">
                  <a:moveTo>
                    <a:pt x="414" y="1"/>
                  </a:moveTo>
                  <a:cubicBezTo>
                    <a:pt x="316" y="1"/>
                    <a:pt x="216" y="38"/>
                    <a:pt x="151" y="117"/>
                  </a:cubicBezTo>
                  <a:cubicBezTo>
                    <a:pt x="0" y="267"/>
                    <a:pt x="25" y="493"/>
                    <a:pt x="176" y="643"/>
                  </a:cubicBezTo>
                  <a:cubicBezTo>
                    <a:pt x="247" y="703"/>
                    <a:pt x="336" y="734"/>
                    <a:pt x="423" y="734"/>
                  </a:cubicBezTo>
                  <a:cubicBezTo>
                    <a:pt x="518" y="734"/>
                    <a:pt x="611" y="697"/>
                    <a:pt x="677" y="618"/>
                  </a:cubicBezTo>
                  <a:cubicBezTo>
                    <a:pt x="827" y="468"/>
                    <a:pt x="802" y="217"/>
                    <a:pt x="652" y="92"/>
                  </a:cubicBezTo>
                  <a:cubicBezTo>
                    <a:pt x="592" y="32"/>
                    <a:pt x="504" y="1"/>
                    <a:pt x="414" y="1"/>
                  </a:cubicBezTo>
                  <a:close/>
                </a:path>
              </a:pathLst>
            </a:custGeom>
            <a:solidFill>
              <a:srgbClr val="00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2" name="Google Shape;1376;p51">
              <a:extLst>
                <a:ext uri="{FF2B5EF4-FFF2-40B4-BE49-F238E27FC236}">
                  <a16:creationId xmlns:a16="http://schemas.microsoft.com/office/drawing/2014/main" id="{D05B8A4F-64F0-9CC7-FC9E-18CD10649AC3}"/>
                </a:ext>
              </a:extLst>
            </p:cNvPr>
            <p:cNvSpPr/>
            <p:nvPr/>
          </p:nvSpPr>
          <p:spPr>
            <a:xfrm>
              <a:off x="6696650" y="3502700"/>
              <a:ext cx="47700" cy="115800"/>
            </a:xfrm>
            <a:prstGeom prst="ellipse">
              <a:avLst/>
            </a:prstGeom>
            <a:solidFill>
              <a:srgbClr val="000000">
                <a:alpha val="89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3" name="Google Shape;1377;p51">
              <a:extLst>
                <a:ext uri="{FF2B5EF4-FFF2-40B4-BE49-F238E27FC236}">
                  <a16:creationId xmlns:a16="http://schemas.microsoft.com/office/drawing/2014/main" id="{BF9D7B88-178F-9DDD-C177-8CC4FCB2BFC5}"/>
                </a:ext>
              </a:extLst>
            </p:cNvPr>
            <p:cNvSpPr/>
            <p:nvPr/>
          </p:nvSpPr>
          <p:spPr>
            <a:xfrm>
              <a:off x="7845950" y="3483350"/>
              <a:ext cx="103800" cy="115800"/>
            </a:xfrm>
            <a:prstGeom prst="ellipse">
              <a:avLst/>
            </a:prstGeom>
            <a:solidFill>
              <a:srgbClr val="000000">
                <a:alpha val="89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94816048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304"/>
                                        </p:tgtEl>
                                        <p:attrNameLst>
                                          <p:attrName>style.visibility</p:attrName>
                                        </p:attrNameLst>
                                      </p:cBhvr>
                                      <p:to>
                                        <p:strVal val="visible"/>
                                      </p:to>
                                    </p:set>
                                    <p:animEffect transition="in" filter="fade">
                                      <p:cBhvr>
                                        <p:cTn id="7" dur="1000"/>
                                        <p:tgtEl>
                                          <p:spTgt spid="1304"/>
                                        </p:tgtEl>
                                      </p:cBhvr>
                                    </p:animEffect>
                                    <p:anim calcmode="lin" valueType="num">
                                      <p:cBhvr>
                                        <p:cTn id="8" dur="1000" fill="hold"/>
                                        <p:tgtEl>
                                          <p:spTgt spid="1304"/>
                                        </p:tgtEl>
                                        <p:attrNameLst>
                                          <p:attrName>ppt_x</p:attrName>
                                        </p:attrNameLst>
                                      </p:cBhvr>
                                      <p:tavLst>
                                        <p:tav tm="0">
                                          <p:val>
                                            <p:strVal val="#ppt_x"/>
                                          </p:val>
                                        </p:tav>
                                        <p:tav tm="100000">
                                          <p:val>
                                            <p:strVal val="#ppt_x"/>
                                          </p:val>
                                        </p:tav>
                                      </p:tavLst>
                                    </p:anim>
                                    <p:anim calcmode="lin" valueType="num">
                                      <p:cBhvr>
                                        <p:cTn id="9" dur="1000" fill="hold"/>
                                        <p:tgtEl>
                                          <p:spTgt spid="1304"/>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1294"/>
                                        </p:tgtEl>
                                        <p:attrNameLst>
                                          <p:attrName>style.visibility</p:attrName>
                                        </p:attrNameLst>
                                      </p:cBhvr>
                                      <p:to>
                                        <p:strVal val="visible"/>
                                      </p:to>
                                    </p:set>
                                    <p:animEffect transition="in" filter="fade">
                                      <p:cBhvr>
                                        <p:cTn id="12" dur="1000"/>
                                        <p:tgtEl>
                                          <p:spTgt spid="1294"/>
                                        </p:tgtEl>
                                      </p:cBhvr>
                                    </p:animEffect>
                                    <p:anim calcmode="lin" valueType="num">
                                      <p:cBhvr>
                                        <p:cTn id="13" dur="1000" fill="hold"/>
                                        <p:tgtEl>
                                          <p:spTgt spid="1294"/>
                                        </p:tgtEl>
                                        <p:attrNameLst>
                                          <p:attrName>ppt_x</p:attrName>
                                        </p:attrNameLst>
                                      </p:cBhvr>
                                      <p:tavLst>
                                        <p:tav tm="0">
                                          <p:val>
                                            <p:strVal val="#ppt_x"/>
                                          </p:val>
                                        </p:tav>
                                        <p:tav tm="100000">
                                          <p:val>
                                            <p:strVal val="#ppt_x"/>
                                          </p:val>
                                        </p:tav>
                                      </p:tavLst>
                                    </p:anim>
                                    <p:anim calcmode="lin" valueType="num">
                                      <p:cBhvr>
                                        <p:cTn id="14" dur="1000" fill="hold"/>
                                        <p:tgtEl>
                                          <p:spTgt spid="1294"/>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1000"/>
                                        <p:tgtEl>
                                          <p:spTgt spid="2"/>
                                        </p:tgtEl>
                                      </p:cBhvr>
                                    </p:animEffect>
                                    <p:anim calcmode="lin" valueType="num">
                                      <p:cBhvr>
                                        <p:cTn id="20" dur="1000" fill="hold"/>
                                        <p:tgtEl>
                                          <p:spTgt spid="2"/>
                                        </p:tgtEl>
                                        <p:attrNameLst>
                                          <p:attrName>ppt_x</p:attrName>
                                        </p:attrNameLst>
                                      </p:cBhvr>
                                      <p:tavLst>
                                        <p:tav tm="0">
                                          <p:val>
                                            <p:strVal val="#ppt_x"/>
                                          </p:val>
                                        </p:tav>
                                        <p:tav tm="100000">
                                          <p:val>
                                            <p:strVal val="#ppt_x"/>
                                          </p:val>
                                        </p:tav>
                                      </p:tavLst>
                                    </p:anim>
                                    <p:anim calcmode="lin" valueType="num">
                                      <p:cBhvr>
                                        <p:cTn id="21" dur="1000" fill="hold"/>
                                        <p:tgtEl>
                                          <p:spTgt spid="2"/>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1293"/>
                                        </p:tgtEl>
                                        <p:attrNameLst>
                                          <p:attrName>style.visibility</p:attrName>
                                        </p:attrNameLst>
                                      </p:cBhvr>
                                      <p:to>
                                        <p:strVal val="visible"/>
                                      </p:to>
                                    </p:set>
                                    <p:animEffect transition="in" filter="fade">
                                      <p:cBhvr>
                                        <p:cTn id="24" dur="1000"/>
                                        <p:tgtEl>
                                          <p:spTgt spid="1293"/>
                                        </p:tgtEl>
                                      </p:cBhvr>
                                    </p:animEffect>
                                    <p:anim calcmode="lin" valueType="num">
                                      <p:cBhvr>
                                        <p:cTn id="25" dur="1000" fill="hold"/>
                                        <p:tgtEl>
                                          <p:spTgt spid="1293"/>
                                        </p:tgtEl>
                                        <p:attrNameLst>
                                          <p:attrName>ppt_x</p:attrName>
                                        </p:attrNameLst>
                                      </p:cBhvr>
                                      <p:tavLst>
                                        <p:tav tm="0">
                                          <p:val>
                                            <p:strVal val="#ppt_x"/>
                                          </p:val>
                                        </p:tav>
                                        <p:tav tm="100000">
                                          <p:val>
                                            <p:strVal val="#ppt_x"/>
                                          </p:val>
                                        </p:tav>
                                      </p:tavLst>
                                    </p:anim>
                                    <p:anim calcmode="lin" valueType="num">
                                      <p:cBhvr>
                                        <p:cTn id="26" dur="1000" fill="hold"/>
                                        <p:tgtEl>
                                          <p:spTgt spid="12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3"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sp>
        <p:nvSpPr>
          <p:cNvPr id="1289" name="Google Shape;800;p26">
            <a:extLst>
              <a:ext uri="{FF2B5EF4-FFF2-40B4-BE49-F238E27FC236}">
                <a16:creationId xmlns:a16="http://schemas.microsoft.com/office/drawing/2014/main" id="{20B00F92-DB35-1420-A862-E6AF656D7AD8}"/>
              </a:ext>
            </a:extLst>
          </p:cNvPr>
          <p:cNvSpPr/>
          <p:nvPr/>
        </p:nvSpPr>
        <p:spPr>
          <a:xfrm>
            <a:off x="1568560" y="2541436"/>
            <a:ext cx="3666747" cy="715800"/>
          </a:xfrm>
          <a:prstGeom prst="roundRect">
            <a:avLst>
              <a:gd name="adj" fmla="val 7663"/>
            </a:avLst>
          </a:prstGeom>
          <a:solidFill>
            <a:srgbClr val="5492C4">
              <a:alpha val="25099"/>
            </a:srgbClr>
          </a:solidFill>
          <a:ln>
            <a:noFill/>
          </a:ln>
        </p:spPr>
        <p:txBody>
          <a:bodyPr spcFirstLastPara="1" wrap="square" lIns="91425" tIns="91425" rIns="91425" bIns="91425" anchor="ctr" anchorCtr="0">
            <a:noAutofit/>
          </a:bodyPr>
          <a:lstStyle/>
          <a:p>
            <a:pPr algn="r"/>
            <a:r>
              <a:rPr lang="en-US" sz="2400" b="1" i="1">
                <a:latin typeface="Times New Roman" panose="02020603050405020304" pitchFamily="18" charset="0"/>
                <a:cs typeface="Times New Roman" panose="02020603050405020304" pitchFamily="18" charset="0"/>
              </a:rPr>
              <a:t>Tác giả nêu hai điều kiện</a:t>
            </a:r>
            <a:endParaRPr sz="3200" b="1" i="1">
              <a:latin typeface="Times New Roman" panose="02020603050405020304" pitchFamily="18" charset="0"/>
              <a:ea typeface="Roboto"/>
              <a:cs typeface="Times New Roman" panose="02020603050405020304" pitchFamily="18" charset="0"/>
              <a:sym typeface="Roboto"/>
            </a:endParaRPr>
          </a:p>
        </p:txBody>
      </p:sp>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sz="3200" b="1">
                <a:latin typeface="Times New Roman" panose="02020603050405020304" pitchFamily="18" charset="0"/>
                <a:cs typeface="Times New Roman" panose="02020603050405020304" pitchFamily="18" charset="0"/>
              </a:rPr>
              <a:t>5. Chia sẻ, kết nối</a:t>
            </a:r>
          </a:p>
        </p:txBody>
      </p:sp>
      <p:grpSp>
        <p:nvGrpSpPr>
          <p:cNvPr id="1225" name="Google Shape;1225;p50"/>
          <p:cNvGrpSpPr/>
          <p:nvPr/>
        </p:nvGrpSpPr>
        <p:grpSpPr>
          <a:xfrm>
            <a:off x="7740372" y="711023"/>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EB911883-DE28-73B4-C5AB-6CBE7AAC10E4}"/>
              </a:ext>
            </a:extLst>
          </p:cNvPr>
          <p:cNvGrpSpPr/>
          <p:nvPr/>
        </p:nvGrpSpPr>
        <p:grpSpPr>
          <a:xfrm>
            <a:off x="8257370" y="4449210"/>
            <a:ext cx="780093" cy="624103"/>
            <a:chOff x="0" y="2291150"/>
            <a:chExt cx="1962250" cy="1654224"/>
          </a:xfrm>
        </p:grpSpPr>
        <p:grpSp>
          <p:nvGrpSpPr>
            <p:cNvPr id="56" name="Google Shape;1300;p52">
              <a:extLst>
                <a:ext uri="{FF2B5EF4-FFF2-40B4-BE49-F238E27FC236}">
                  <a16:creationId xmlns:a16="http://schemas.microsoft.com/office/drawing/2014/main" id="{1E3726E5-3618-6DD5-7BA8-181297481DA0}"/>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F9D7C914-BD51-62C6-B05A-B33566B3F2C7}"/>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7F527767-F625-E4E1-3ED7-AF9821C163C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FA82C91D-9137-BFCA-C6C8-3E8ECE37A55C}"/>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E2A62597-CC27-2328-495C-337954FA7D44}"/>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1391302F-E9E4-6988-B965-D7817D611B1D}"/>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F2F0BA8B-F751-4337-A0AD-8E62BAE99837}"/>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3600BC60-C50C-BAC8-75E3-82AA1FFFDEF2}"/>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71C9CD8B-C345-7E75-E1E2-3D3270AD524F}"/>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A62755C0-3CCA-3265-3A7E-6905C2435A4A}"/>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8C323048-1921-ECB2-EAA7-FF664ECE798A}"/>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28800A37-409B-E1A9-B062-08D164BFB430}"/>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1908E444-868F-7125-88AE-9AED66B25A02}"/>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A4B74EF6-C68A-8041-A04E-29FC9DB4B15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676E7A2C-0135-C150-61B7-AC270599E443}"/>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AFE0390B-4C8E-B1B7-0D8D-EF943064B309}"/>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74EE714A-87FE-FFE1-1195-FB7EC64B55E3}"/>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CBA62499-E100-5BCB-28CB-8DFC582B0195}"/>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0E919918-58F0-8909-7819-5630B8C294D1}"/>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ADD83781-66AF-2F01-1404-83333529EB99}"/>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A2EC6F27-D580-E323-F44B-5EE47D859960}"/>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A2044E36-CCA9-9A89-3658-8D5B7A6BBB72}"/>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C7B5E34B-3FBE-D1E2-C472-F4B6376DBAF5}"/>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D78F443E-CBDF-3828-FA6B-7623D1D18975}"/>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43DDD844-96C2-1471-29A8-9D42881D053C}"/>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E430F2DD-68DF-1BBC-99F5-94BD94B71D3C}"/>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9B573F5B-E7A8-6FD8-3C80-50C2E5792D77}"/>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16E35578-126F-7194-C770-E8CD0EBB20AF}"/>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99779505-F7C9-2A5C-1E4A-4ED7840D5E6E}"/>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BA1BF56A-F101-76DA-1BFC-5D4867A61E7D}"/>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C9E55FB2-5DA9-9F2F-2AF9-6B87AE37C620}"/>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530C1159-59D5-8DBD-DB6F-707E14C91C0F}"/>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2580D94-F6A5-DE31-A096-F3DB4DBE8930}"/>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19E0810A-73C1-F193-282A-A2AEE0A04C0F}"/>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D263033-B5A5-249E-9785-6A0F50947538}"/>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DD92A7A1-FF4D-A000-6778-A487FD2C36C5}"/>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C5EACE45-6330-45D9-8805-69E9A336DB28}"/>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8BA53FB3-2B0E-22F7-0182-E6BEA48562E7}"/>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BC4F0B64-0564-A61E-1253-A5552172265A}"/>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AB1E03FF-5BE8-2E73-72BF-1F4AF90B670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F4B55AE4-1681-F52B-068C-9674B31D191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87377756-A8F0-C606-92F3-B56B804B34C7}"/>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B922DD6-C836-29F0-4EBC-AD3C224C660A}"/>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D416B4FD-CEE6-DA72-4A00-7FD808F8679C}"/>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E9351DB4-9B99-C250-C037-3A0D51ABC30B}"/>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9079D00C-6323-6CB3-9494-C6E2A426E1B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A62D4BF8-6978-C6CA-5DF7-CFE1CF318B4A}"/>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A76BD91C-3475-269F-1509-EF7C935969A6}"/>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6F505B35-50A6-E8E5-80C5-FA72E15836DB}"/>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A7A1AF33-C450-746D-9D7D-E1630F97785B}"/>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63ECBC10-51AD-63BD-FD13-1D48E4CCA392}"/>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712E2583-AECA-46CE-68D8-2420DAA91C65}"/>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6CA495B7-A56B-457F-F5FC-E358C1908807}"/>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2906676A-9B15-B793-D51D-EC7A47209D49}"/>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8E129CF8-D6E7-4D5E-7E4F-B91072495194}"/>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552838E1-7C0A-FBE9-24C9-0D49E05B2575}"/>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C4877C85-DA13-2085-4908-D2CAFD997585}"/>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F3473193-D573-8176-7C95-BEB3AE021DDE}"/>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9DF18108-6ADE-B5F2-3AEF-ACFC7F8FF6CD}"/>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021B09F8-64E9-F46E-9561-53BE862C8C45}"/>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11BA593-F394-4150-4CA4-0ED2E9D83742}"/>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A7FEADC2-0152-E403-B449-CE502A6DDE3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6746F894-7EB1-5B02-89CB-C9B05BC4900C}"/>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FDA6DB6B-CBA7-10A0-7F32-9BEEB87E9A57}"/>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EEC1F5DF-ADB0-6B1E-2928-8AC5EB199A28}"/>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030F9FB9-6CE5-9812-A49C-63B28D6CFDC1}"/>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BC5446A2-2475-981A-3858-CA6A6A052DCE}"/>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E752C07E-9E64-0C7C-ADF7-B4AABEB0ACBC}"/>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2" name="Picture 1">
            <a:extLst>
              <a:ext uri="{FF2B5EF4-FFF2-40B4-BE49-F238E27FC236}">
                <a16:creationId xmlns:a16="http://schemas.microsoft.com/office/drawing/2014/main" id="{D6774955-0D76-07FD-BA05-5E5485CF1065}"/>
              </a:ext>
            </a:extLst>
          </p:cNvPr>
          <p:cNvPicPr>
            <a:picLocks noChangeAspect="1"/>
          </p:cNvPicPr>
          <p:nvPr/>
        </p:nvPicPr>
        <p:blipFill>
          <a:blip r:embed="rId3"/>
          <a:stretch>
            <a:fillRect/>
          </a:stretch>
        </p:blipFill>
        <p:spPr>
          <a:xfrm>
            <a:off x="300525" y="1748295"/>
            <a:ext cx="1743607" cy="3054361"/>
          </a:xfrm>
          <a:prstGeom prst="rect">
            <a:avLst/>
          </a:prstGeom>
        </p:spPr>
      </p:pic>
      <p:sp>
        <p:nvSpPr>
          <p:cNvPr id="3" name="Google Shape;798;p26">
            <a:extLst>
              <a:ext uri="{FF2B5EF4-FFF2-40B4-BE49-F238E27FC236}">
                <a16:creationId xmlns:a16="http://schemas.microsoft.com/office/drawing/2014/main" id="{D344488A-BCF3-1754-81EC-4E7D366649FB}"/>
              </a:ext>
            </a:extLst>
          </p:cNvPr>
          <p:cNvSpPr/>
          <p:nvPr/>
        </p:nvSpPr>
        <p:spPr>
          <a:xfrm>
            <a:off x="2315557" y="1488178"/>
            <a:ext cx="2255848" cy="478500"/>
          </a:xfrm>
          <a:prstGeom prst="roundRect">
            <a:avLst>
              <a:gd name="adj" fmla="val 16667"/>
            </a:avLst>
          </a:prstGeom>
          <a:solidFill>
            <a:srgbClr val="ED7341"/>
          </a:solidFill>
          <a:ln>
            <a:noFill/>
          </a:ln>
        </p:spPr>
        <p:txBody>
          <a:bodyPr spcFirstLastPara="1" wrap="square" lIns="91425" tIns="91425" rIns="91425" bIns="91425" anchor="ctr" anchorCtr="0">
            <a:noAutofit/>
          </a:bodyPr>
          <a:lstStyle/>
          <a:p>
            <a:pPr algn="ctr">
              <a:buClrTx/>
              <a:buFontTx/>
              <a:buNone/>
              <a:defRPr/>
            </a:pPr>
            <a:r>
              <a:rPr lang="en-US" sz="2400" i="1">
                <a:latin typeface="Times New Roman" panose="02020603050405020304" pitchFamily="18" charset="0"/>
                <a:cs typeface="Times New Roman" panose="02020603050405020304" pitchFamily="18" charset="0"/>
              </a:rPr>
              <a:t>chủ thể đọc </a:t>
            </a:r>
            <a:endParaRPr sz="4000" i="1">
              <a:solidFill>
                <a:srgbClr val="FFFFFF"/>
              </a:solidFill>
              <a:latin typeface="Times New Roman" panose="02020603050405020304" pitchFamily="18" charset="0"/>
              <a:ea typeface="Fira Sans Extra Condensed"/>
              <a:cs typeface="Times New Roman" panose="02020603050405020304" pitchFamily="18" charset="0"/>
              <a:sym typeface="Fira Sans Extra Condensed"/>
            </a:endParaRPr>
          </a:p>
        </p:txBody>
      </p:sp>
      <p:sp>
        <p:nvSpPr>
          <p:cNvPr id="1224" name="Google Shape;799;p26">
            <a:extLst>
              <a:ext uri="{FF2B5EF4-FFF2-40B4-BE49-F238E27FC236}">
                <a16:creationId xmlns:a16="http://schemas.microsoft.com/office/drawing/2014/main" id="{EA6D4D6F-1A72-4A2F-C070-86904E392B4B}"/>
              </a:ext>
            </a:extLst>
          </p:cNvPr>
          <p:cNvSpPr/>
          <p:nvPr/>
        </p:nvSpPr>
        <p:spPr>
          <a:xfrm>
            <a:off x="2315557" y="4040878"/>
            <a:ext cx="2255848" cy="478500"/>
          </a:xfrm>
          <a:prstGeom prst="roundRect">
            <a:avLst>
              <a:gd name="adj" fmla="val 16667"/>
            </a:avLst>
          </a:prstGeom>
          <a:solidFill>
            <a:srgbClr val="F3D676"/>
          </a:solidFill>
          <a:ln>
            <a:noFill/>
          </a:ln>
        </p:spPr>
        <p:txBody>
          <a:bodyPr spcFirstLastPara="1" wrap="square" lIns="91425" tIns="91425" rIns="91425" bIns="91425" anchor="ctr" anchorCtr="0">
            <a:noAutofit/>
          </a:bodyPr>
          <a:lstStyle/>
          <a:p>
            <a:pPr algn="ctr">
              <a:buClrTx/>
              <a:buFontTx/>
              <a:buNone/>
              <a:defRPr/>
            </a:pPr>
            <a:r>
              <a:rPr lang="en-US" sz="2400" i="1">
                <a:latin typeface="Times New Roman" panose="02020603050405020304" pitchFamily="18" charset="0"/>
                <a:cs typeface="Times New Roman" panose="02020603050405020304" pitchFamily="18" charset="0"/>
              </a:rPr>
              <a:t>đối tượng đọc</a:t>
            </a:r>
            <a:endParaRPr sz="4000" i="1">
              <a:solidFill>
                <a:srgbClr val="FFFFFF"/>
              </a:solidFill>
              <a:latin typeface="Times New Roman" panose="02020603050405020304" pitchFamily="18" charset="0"/>
              <a:ea typeface="Fira Sans Extra Condensed"/>
              <a:cs typeface="Times New Roman" panose="02020603050405020304" pitchFamily="18" charset="0"/>
              <a:sym typeface="Fira Sans Extra Condensed"/>
            </a:endParaRPr>
          </a:p>
        </p:txBody>
      </p:sp>
      <p:sp>
        <p:nvSpPr>
          <p:cNvPr id="1290" name="Google Shape;853;p26">
            <a:extLst>
              <a:ext uri="{FF2B5EF4-FFF2-40B4-BE49-F238E27FC236}">
                <a16:creationId xmlns:a16="http://schemas.microsoft.com/office/drawing/2014/main" id="{5891D754-F052-825B-9626-C2A82662BC1B}"/>
              </a:ext>
            </a:extLst>
          </p:cNvPr>
          <p:cNvSpPr txBox="1"/>
          <p:nvPr/>
        </p:nvSpPr>
        <p:spPr>
          <a:xfrm>
            <a:off x="5029034" y="1673118"/>
            <a:ext cx="2933590" cy="609000"/>
          </a:xfrm>
          <a:prstGeom prst="rect">
            <a:avLst/>
          </a:prstGeom>
          <a:noFill/>
          <a:ln>
            <a:noFill/>
          </a:ln>
        </p:spPr>
        <p:txBody>
          <a:bodyPr spcFirstLastPara="1" wrap="square" lIns="91425" tIns="91425" rIns="91425" bIns="91425" anchor="ctr" anchorCtr="0">
            <a:noAutofit/>
          </a:bodyPr>
          <a:lstStyle/>
          <a:p>
            <a:pPr algn="just">
              <a:spcAft>
                <a:spcPts val="1000"/>
              </a:spcAft>
            </a:pPr>
            <a:r>
              <a:rPr lang="en-US" sz="2000">
                <a:latin typeface="Times New Roman" panose="02020603050405020304" pitchFamily="18" charset="0"/>
                <a:cs typeface="Times New Roman" panose="02020603050405020304" pitchFamily="18" charset="0"/>
              </a:rPr>
              <a:t>Chủ thế đọc là con người. Con người phải ham đọc</a:t>
            </a:r>
            <a:endParaRPr lang="en-US" sz="3600">
              <a:latin typeface="Times New Roman" panose="02020603050405020304" pitchFamily="18" charset="0"/>
              <a:ea typeface="Calibri" panose="020F0502020204030204" pitchFamily="34" charset="0"/>
              <a:cs typeface="Times New Roman" panose="02020603050405020304" pitchFamily="18" charset="0"/>
            </a:endParaRPr>
          </a:p>
        </p:txBody>
      </p:sp>
      <p:sp>
        <p:nvSpPr>
          <p:cNvPr id="1291" name="Google Shape;854;p26">
            <a:extLst>
              <a:ext uri="{FF2B5EF4-FFF2-40B4-BE49-F238E27FC236}">
                <a16:creationId xmlns:a16="http://schemas.microsoft.com/office/drawing/2014/main" id="{2214388D-3878-D857-21AD-4EEC741EF1D1}"/>
              </a:ext>
            </a:extLst>
          </p:cNvPr>
          <p:cNvSpPr txBox="1"/>
          <p:nvPr/>
        </p:nvSpPr>
        <p:spPr>
          <a:xfrm>
            <a:off x="5029034" y="3767386"/>
            <a:ext cx="3790215" cy="609000"/>
          </a:xfrm>
          <a:prstGeom prst="rect">
            <a:avLst/>
          </a:prstGeom>
          <a:noFill/>
          <a:ln>
            <a:noFill/>
          </a:ln>
        </p:spPr>
        <p:txBody>
          <a:bodyPr spcFirstLastPara="1" wrap="square" lIns="91425" tIns="91425" rIns="91425" bIns="91425" anchor="ctr" anchorCtr="0">
            <a:noAutofit/>
          </a:bodyPr>
          <a:lstStyle/>
          <a:p>
            <a:pPr algn="just"/>
            <a:r>
              <a:rPr lang="en-US" sz="2000">
                <a:latin typeface="Times New Roman" panose="02020603050405020304" pitchFamily="18" charset="0"/>
                <a:cs typeface="Times New Roman" panose="02020603050405020304" pitchFamily="18" charset="0"/>
              </a:rPr>
              <a:t>Đối tượng đọc là sách. Phải có sách hay thì mới thu hút người đọc. Thiếu một trong hai điều kiện này, tình trạng sa sút của văn hóa đọc khó cải thiện được.</a:t>
            </a:r>
          </a:p>
        </p:txBody>
      </p:sp>
      <p:cxnSp>
        <p:nvCxnSpPr>
          <p:cNvPr id="1292" name="Google Shape;855;p26">
            <a:extLst>
              <a:ext uri="{FF2B5EF4-FFF2-40B4-BE49-F238E27FC236}">
                <a16:creationId xmlns:a16="http://schemas.microsoft.com/office/drawing/2014/main" id="{54BD9D0C-F026-B92A-75E1-BF451AC02F0B}"/>
              </a:ext>
            </a:extLst>
          </p:cNvPr>
          <p:cNvCxnSpPr>
            <a:cxnSpLocks/>
            <a:stCxn id="3" idx="3"/>
            <a:endCxn id="1290" idx="1"/>
          </p:cNvCxnSpPr>
          <p:nvPr/>
        </p:nvCxnSpPr>
        <p:spPr>
          <a:xfrm>
            <a:off x="4571405" y="1727428"/>
            <a:ext cx="457629" cy="250190"/>
          </a:xfrm>
          <a:prstGeom prst="straightConnector1">
            <a:avLst/>
          </a:prstGeom>
          <a:noFill/>
          <a:ln w="9525" cap="flat" cmpd="sng">
            <a:solidFill>
              <a:srgbClr val="666666"/>
            </a:solidFill>
            <a:prstDash val="solid"/>
            <a:round/>
            <a:headEnd type="none" w="med" len="med"/>
            <a:tailEnd type="oval" w="med" len="med"/>
          </a:ln>
        </p:spPr>
      </p:cxnSp>
      <p:cxnSp>
        <p:nvCxnSpPr>
          <p:cNvPr id="1293" name="Google Shape;856;p26">
            <a:extLst>
              <a:ext uri="{FF2B5EF4-FFF2-40B4-BE49-F238E27FC236}">
                <a16:creationId xmlns:a16="http://schemas.microsoft.com/office/drawing/2014/main" id="{1A2B652B-EA74-FDA7-E9CE-917D2E36BBC1}"/>
              </a:ext>
            </a:extLst>
          </p:cNvPr>
          <p:cNvCxnSpPr>
            <a:cxnSpLocks/>
            <a:stCxn id="1224" idx="3"/>
            <a:endCxn id="1291" idx="1"/>
          </p:cNvCxnSpPr>
          <p:nvPr/>
        </p:nvCxnSpPr>
        <p:spPr>
          <a:xfrm flipV="1">
            <a:off x="4571405" y="4071886"/>
            <a:ext cx="457629" cy="208242"/>
          </a:xfrm>
          <a:prstGeom prst="straightConnector1">
            <a:avLst/>
          </a:prstGeom>
          <a:noFill/>
          <a:ln w="9525" cap="flat" cmpd="sng">
            <a:solidFill>
              <a:srgbClr val="666666"/>
            </a:solidFill>
            <a:prstDash val="solid"/>
            <a:round/>
            <a:headEnd type="none" w="med" len="med"/>
            <a:tailEnd type="oval" w="med" len="med"/>
          </a:ln>
        </p:spPr>
      </p:cxnSp>
      <p:grpSp>
        <p:nvGrpSpPr>
          <p:cNvPr id="1294" name="Google Shape;857;p26">
            <a:extLst>
              <a:ext uri="{FF2B5EF4-FFF2-40B4-BE49-F238E27FC236}">
                <a16:creationId xmlns:a16="http://schemas.microsoft.com/office/drawing/2014/main" id="{96D42D2C-9353-BEF0-2C80-BACDD0EF2194}"/>
              </a:ext>
            </a:extLst>
          </p:cNvPr>
          <p:cNvGrpSpPr/>
          <p:nvPr/>
        </p:nvGrpSpPr>
        <p:grpSpPr>
          <a:xfrm>
            <a:off x="3091347" y="2141560"/>
            <a:ext cx="372621" cy="329385"/>
            <a:chOff x="3199454" y="2306991"/>
            <a:chExt cx="372621" cy="329385"/>
          </a:xfrm>
        </p:grpSpPr>
        <p:sp>
          <p:nvSpPr>
            <p:cNvPr id="1295" name="Google Shape;858;p26">
              <a:extLst>
                <a:ext uri="{FF2B5EF4-FFF2-40B4-BE49-F238E27FC236}">
                  <a16:creationId xmlns:a16="http://schemas.microsoft.com/office/drawing/2014/main" id="{6BE93CC6-ECCA-3D90-0761-2A8B6C8AFB36}"/>
                </a:ext>
              </a:extLst>
            </p:cNvPr>
            <p:cNvSpPr/>
            <p:nvPr/>
          </p:nvSpPr>
          <p:spPr>
            <a:xfrm>
              <a:off x="3199454" y="2306991"/>
              <a:ext cx="265815" cy="329385"/>
            </a:xfrm>
            <a:custGeom>
              <a:avLst/>
              <a:gdLst/>
              <a:ahLst/>
              <a:cxnLst/>
              <a:rect l="l" t="t" r="r" b="b"/>
              <a:pathLst>
                <a:path w="7765" h="9622" extrusionOk="0">
                  <a:moveTo>
                    <a:pt x="5097" y="0"/>
                  </a:moveTo>
                  <a:cubicBezTo>
                    <a:pt x="4097" y="0"/>
                    <a:pt x="2835" y="358"/>
                    <a:pt x="2120" y="1072"/>
                  </a:cubicBezTo>
                  <a:cubicBezTo>
                    <a:pt x="1430" y="1763"/>
                    <a:pt x="1025" y="2715"/>
                    <a:pt x="1025" y="3692"/>
                  </a:cubicBezTo>
                  <a:cubicBezTo>
                    <a:pt x="1025" y="3954"/>
                    <a:pt x="977" y="4192"/>
                    <a:pt x="858" y="4406"/>
                  </a:cubicBezTo>
                  <a:lnTo>
                    <a:pt x="239" y="5597"/>
                  </a:lnTo>
                  <a:cubicBezTo>
                    <a:pt x="1" y="6002"/>
                    <a:pt x="310" y="6502"/>
                    <a:pt x="763" y="6502"/>
                  </a:cubicBezTo>
                  <a:lnTo>
                    <a:pt x="1025" y="6502"/>
                  </a:lnTo>
                  <a:lnTo>
                    <a:pt x="1025" y="7454"/>
                  </a:lnTo>
                  <a:cubicBezTo>
                    <a:pt x="1025" y="8026"/>
                    <a:pt x="1501" y="8502"/>
                    <a:pt x="2049" y="8502"/>
                  </a:cubicBezTo>
                  <a:lnTo>
                    <a:pt x="2716" y="8502"/>
                  </a:lnTo>
                  <a:lnTo>
                    <a:pt x="2716" y="8764"/>
                  </a:lnTo>
                  <a:cubicBezTo>
                    <a:pt x="2739" y="9240"/>
                    <a:pt x="3121" y="9621"/>
                    <a:pt x="3573" y="9621"/>
                  </a:cubicBezTo>
                  <a:lnTo>
                    <a:pt x="6836" y="9621"/>
                  </a:lnTo>
                  <a:cubicBezTo>
                    <a:pt x="7312" y="9621"/>
                    <a:pt x="7693" y="9240"/>
                    <a:pt x="7693" y="8764"/>
                  </a:cubicBezTo>
                  <a:lnTo>
                    <a:pt x="7693" y="8145"/>
                  </a:lnTo>
                  <a:cubicBezTo>
                    <a:pt x="7693" y="7835"/>
                    <a:pt x="7717" y="7550"/>
                    <a:pt x="7764" y="7240"/>
                  </a:cubicBezTo>
                  <a:cubicBezTo>
                    <a:pt x="6002" y="7073"/>
                    <a:pt x="4668" y="5573"/>
                    <a:pt x="4668" y="3811"/>
                  </a:cubicBezTo>
                  <a:cubicBezTo>
                    <a:pt x="4668" y="2334"/>
                    <a:pt x="5597" y="1024"/>
                    <a:pt x="7002" y="548"/>
                  </a:cubicBezTo>
                  <a:cubicBezTo>
                    <a:pt x="6431" y="191"/>
                    <a:pt x="5764" y="0"/>
                    <a:pt x="5097" y="0"/>
                  </a:cubicBez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859;p26">
              <a:extLst>
                <a:ext uri="{FF2B5EF4-FFF2-40B4-BE49-F238E27FC236}">
                  <a16:creationId xmlns:a16="http://schemas.microsoft.com/office/drawing/2014/main" id="{FE765AD2-ACED-ADB6-0F4F-C46258453451}"/>
                </a:ext>
              </a:extLst>
            </p:cNvPr>
            <p:cNvSpPr/>
            <p:nvPr/>
          </p:nvSpPr>
          <p:spPr>
            <a:xfrm>
              <a:off x="3346208" y="2341223"/>
              <a:ext cx="225866" cy="193003"/>
            </a:xfrm>
            <a:custGeom>
              <a:avLst/>
              <a:gdLst/>
              <a:ahLst/>
              <a:cxnLst/>
              <a:rect l="l" t="t" r="r" b="b"/>
              <a:pathLst>
                <a:path w="6598" h="5638" extrusionOk="0">
                  <a:moveTo>
                    <a:pt x="3767" y="851"/>
                  </a:moveTo>
                  <a:cubicBezTo>
                    <a:pt x="4141" y="851"/>
                    <a:pt x="4512" y="1034"/>
                    <a:pt x="4740" y="1382"/>
                  </a:cubicBezTo>
                  <a:cubicBezTo>
                    <a:pt x="5144" y="2001"/>
                    <a:pt x="4859" y="2811"/>
                    <a:pt x="4192" y="3073"/>
                  </a:cubicBezTo>
                  <a:cubicBezTo>
                    <a:pt x="4120" y="3096"/>
                    <a:pt x="4097" y="3168"/>
                    <a:pt x="4097" y="3239"/>
                  </a:cubicBezTo>
                  <a:cubicBezTo>
                    <a:pt x="4120" y="3466"/>
                    <a:pt x="3948" y="3579"/>
                    <a:pt x="3775" y="3579"/>
                  </a:cubicBezTo>
                  <a:cubicBezTo>
                    <a:pt x="3602" y="3579"/>
                    <a:pt x="3430" y="3466"/>
                    <a:pt x="3454" y="3239"/>
                  </a:cubicBezTo>
                  <a:cubicBezTo>
                    <a:pt x="3454" y="2906"/>
                    <a:pt x="3668" y="2620"/>
                    <a:pt x="3954" y="2501"/>
                  </a:cubicBezTo>
                  <a:cubicBezTo>
                    <a:pt x="4168" y="2406"/>
                    <a:pt x="4311" y="2191"/>
                    <a:pt x="4311" y="1977"/>
                  </a:cubicBezTo>
                  <a:cubicBezTo>
                    <a:pt x="4287" y="1691"/>
                    <a:pt x="4073" y="1501"/>
                    <a:pt x="3811" y="1477"/>
                  </a:cubicBezTo>
                  <a:cubicBezTo>
                    <a:pt x="3644" y="1477"/>
                    <a:pt x="3501" y="1525"/>
                    <a:pt x="3406" y="1644"/>
                  </a:cubicBezTo>
                  <a:cubicBezTo>
                    <a:pt x="3346" y="1703"/>
                    <a:pt x="3263" y="1733"/>
                    <a:pt x="3180" y="1733"/>
                  </a:cubicBezTo>
                  <a:cubicBezTo>
                    <a:pt x="3096" y="1733"/>
                    <a:pt x="3013" y="1703"/>
                    <a:pt x="2953" y="1644"/>
                  </a:cubicBezTo>
                  <a:cubicBezTo>
                    <a:pt x="2834" y="1501"/>
                    <a:pt x="2834" y="1310"/>
                    <a:pt x="2953" y="1191"/>
                  </a:cubicBezTo>
                  <a:cubicBezTo>
                    <a:pt x="3183" y="962"/>
                    <a:pt x="3476" y="851"/>
                    <a:pt x="3767" y="851"/>
                  </a:cubicBezTo>
                  <a:close/>
                  <a:moveTo>
                    <a:pt x="3775" y="3858"/>
                  </a:moveTo>
                  <a:cubicBezTo>
                    <a:pt x="3924" y="3858"/>
                    <a:pt x="4073" y="3954"/>
                    <a:pt x="4097" y="4144"/>
                  </a:cubicBezTo>
                  <a:lnTo>
                    <a:pt x="4097" y="4478"/>
                  </a:lnTo>
                  <a:cubicBezTo>
                    <a:pt x="4073" y="4668"/>
                    <a:pt x="3924" y="4763"/>
                    <a:pt x="3775" y="4763"/>
                  </a:cubicBezTo>
                  <a:cubicBezTo>
                    <a:pt x="3626" y="4763"/>
                    <a:pt x="3477" y="4668"/>
                    <a:pt x="3454" y="4478"/>
                  </a:cubicBezTo>
                  <a:lnTo>
                    <a:pt x="3454" y="4144"/>
                  </a:lnTo>
                  <a:cubicBezTo>
                    <a:pt x="3477" y="3954"/>
                    <a:pt x="3626" y="3858"/>
                    <a:pt x="3775" y="3858"/>
                  </a:cubicBezTo>
                  <a:close/>
                  <a:moveTo>
                    <a:pt x="3763" y="1"/>
                  </a:moveTo>
                  <a:cubicBezTo>
                    <a:pt x="1263" y="1"/>
                    <a:pt x="0" y="3025"/>
                    <a:pt x="1787" y="4811"/>
                  </a:cubicBezTo>
                  <a:cubicBezTo>
                    <a:pt x="2357" y="5381"/>
                    <a:pt x="3059" y="5637"/>
                    <a:pt x="3749" y="5637"/>
                  </a:cubicBezTo>
                  <a:cubicBezTo>
                    <a:pt x="5192" y="5637"/>
                    <a:pt x="6581" y="4518"/>
                    <a:pt x="6597" y="2811"/>
                  </a:cubicBezTo>
                  <a:cubicBezTo>
                    <a:pt x="6597" y="1263"/>
                    <a:pt x="5335" y="1"/>
                    <a:pt x="3763" y="1"/>
                  </a:cubicBez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860;p26">
            <a:extLst>
              <a:ext uri="{FF2B5EF4-FFF2-40B4-BE49-F238E27FC236}">
                <a16:creationId xmlns:a16="http://schemas.microsoft.com/office/drawing/2014/main" id="{9BAC186B-BD64-D622-D68D-109FE712CC17}"/>
              </a:ext>
            </a:extLst>
          </p:cNvPr>
          <p:cNvGrpSpPr/>
          <p:nvPr/>
        </p:nvGrpSpPr>
        <p:grpSpPr>
          <a:xfrm>
            <a:off x="3092292" y="3536506"/>
            <a:ext cx="370978" cy="361187"/>
            <a:chOff x="3204349" y="4054012"/>
            <a:chExt cx="370978" cy="361187"/>
          </a:xfrm>
        </p:grpSpPr>
        <p:sp>
          <p:nvSpPr>
            <p:cNvPr id="1298" name="Google Shape;861;p26">
              <a:extLst>
                <a:ext uri="{FF2B5EF4-FFF2-40B4-BE49-F238E27FC236}">
                  <a16:creationId xmlns:a16="http://schemas.microsoft.com/office/drawing/2014/main" id="{42BAF595-4ECD-3BEC-D816-BA6013808DA6}"/>
                </a:ext>
              </a:extLst>
            </p:cNvPr>
            <p:cNvSpPr/>
            <p:nvPr/>
          </p:nvSpPr>
          <p:spPr>
            <a:xfrm>
              <a:off x="3204349" y="4054012"/>
              <a:ext cx="118239" cy="279645"/>
            </a:xfrm>
            <a:custGeom>
              <a:avLst/>
              <a:gdLst/>
              <a:ahLst/>
              <a:cxnLst/>
              <a:rect l="l" t="t" r="r" b="b"/>
              <a:pathLst>
                <a:path w="3454" h="8169" extrusionOk="0">
                  <a:moveTo>
                    <a:pt x="2359" y="1948"/>
                  </a:moveTo>
                  <a:cubicBezTo>
                    <a:pt x="2523" y="1948"/>
                    <a:pt x="2689" y="1996"/>
                    <a:pt x="2835" y="2096"/>
                  </a:cubicBezTo>
                  <a:cubicBezTo>
                    <a:pt x="2978" y="2191"/>
                    <a:pt x="3001" y="2382"/>
                    <a:pt x="2906" y="2525"/>
                  </a:cubicBezTo>
                  <a:cubicBezTo>
                    <a:pt x="2845" y="2617"/>
                    <a:pt x="2743" y="2670"/>
                    <a:pt x="2641" y="2670"/>
                  </a:cubicBezTo>
                  <a:cubicBezTo>
                    <a:pt x="2585" y="2670"/>
                    <a:pt x="2528" y="2654"/>
                    <a:pt x="2477" y="2620"/>
                  </a:cubicBezTo>
                  <a:cubicBezTo>
                    <a:pt x="2430" y="2572"/>
                    <a:pt x="2358" y="2572"/>
                    <a:pt x="2311" y="2572"/>
                  </a:cubicBezTo>
                  <a:cubicBezTo>
                    <a:pt x="2263" y="2572"/>
                    <a:pt x="2192" y="2620"/>
                    <a:pt x="2168" y="2668"/>
                  </a:cubicBezTo>
                  <a:cubicBezTo>
                    <a:pt x="2120" y="2739"/>
                    <a:pt x="2025" y="2787"/>
                    <a:pt x="1906" y="2787"/>
                  </a:cubicBezTo>
                  <a:cubicBezTo>
                    <a:pt x="1858" y="2787"/>
                    <a:pt x="1787" y="2787"/>
                    <a:pt x="1739" y="2739"/>
                  </a:cubicBezTo>
                  <a:cubicBezTo>
                    <a:pt x="1596" y="2644"/>
                    <a:pt x="1549" y="2453"/>
                    <a:pt x="1668" y="2311"/>
                  </a:cubicBezTo>
                  <a:cubicBezTo>
                    <a:pt x="1830" y="2075"/>
                    <a:pt x="2092" y="1948"/>
                    <a:pt x="2359" y="1948"/>
                  </a:cubicBezTo>
                  <a:close/>
                  <a:moveTo>
                    <a:pt x="1781" y="3570"/>
                  </a:moveTo>
                  <a:cubicBezTo>
                    <a:pt x="1929" y="3570"/>
                    <a:pt x="2051" y="3682"/>
                    <a:pt x="2073" y="3835"/>
                  </a:cubicBezTo>
                  <a:cubicBezTo>
                    <a:pt x="2073" y="3978"/>
                    <a:pt x="2144" y="4073"/>
                    <a:pt x="2239" y="4168"/>
                  </a:cubicBezTo>
                  <a:cubicBezTo>
                    <a:pt x="2318" y="4227"/>
                    <a:pt x="2412" y="4269"/>
                    <a:pt x="2510" y="4269"/>
                  </a:cubicBezTo>
                  <a:cubicBezTo>
                    <a:pt x="2530" y="4269"/>
                    <a:pt x="2552" y="4268"/>
                    <a:pt x="2573" y="4263"/>
                  </a:cubicBezTo>
                  <a:cubicBezTo>
                    <a:pt x="2588" y="4262"/>
                    <a:pt x="2602" y="4261"/>
                    <a:pt x="2616" y="4261"/>
                  </a:cubicBezTo>
                  <a:cubicBezTo>
                    <a:pt x="2982" y="4261"/>
                    <a:pt x="3034" y="4837"/>
                    <a:pt x="2644" y="4882"/>
                  </a:cubicBezTo>
                  <a:lnTo>
                    <a:pt x="2525" y="4882"/>
                  </a:lnTo>
                  <a:cubicBezTo>
                    <a:pt x="1977" y="4882"/>
                    <a:pt x="1501" y="4454"/>
                    <a:pt x="1453" y="3906"/>
                  </a:cubicBezTo>
                  <a:cubicBezTo>
                    <a:pt x="1430" y="3739"/>
                    <a:pt x="1549" y="3573"/>
                    <a:pt x="1739" y="3573"/>
                  </a:cubicBezTo>
                  <a:cubicBezTo>
                    <a:pt x="1753" y="3571"/>
                    <a:pt x="1768" y="3570"/>
                    <a:pt x="1781" y="3570"/>
                  </a:cubicBezTo>
                  <a:close/>
                  <a:moveTo>
                    <a:pt x="1739" y="5317"/>
                  </a:moveTo>
                  <a:cubicBezTo>
                    <a:pt x="1894" y="5317"/>
                    <a:pt x="2049" y="5418"/>
                    <a:pt x="2049" y="5621"/>
                  </a:cubicBezTo>
                  <a:cubicBezTo>
                    <a:pt x="2049" y="5740"/>
                    <a:pt x="2144" y="5835"/>
                    <a:pt x="2263" y="5859"/>
                  </a:cubicBezTo>
                  <a:cubicBezTo>
                    <a:pt x="2668" y="5859"/>
                    <a:pt x="2668" y="6478"/>
                    <a:pt x="2263" y="6478"/>
                  </a:cubicBezTo>
                  <a:cubicBezTo>
                    <a:pt x="1787" y="6454"/>
                    <a:pt x="1430" y="6097"/>
                    <a:pt x="1430" y="5621"/>
                  </a:cubicBezTo>
                  <a:cubicBezTo>
                    <a:pt x="1430" y="5418"/>
                    <a:pt x="1584" y="5317"/>
                    <a:pt x="1739" y="5317"/>
                  </a:cubicBezTo>
                  <a:close/>
                  <a:moveTo>
                    <a:pt x="2811" y="1"/>
                  </a:moveTo>
                  <a:cubicBezTo>
                    <a:pt x="2335" y="24"/>
                    <a:pt x="1930" y="310"/>
                    <a:pt x="1739" y="715"/>
                  </a:cubicBezTo>
                  <a:cubicBezTo>
                    <a:pt x="1572" y="786"/>
                    <a:pt x="1406" y="858"/>
                    <a:pt x="1287" y="1001"/>
                  </a:cubicBezTo>
                  <a:cubicBezTo>
                    <a:pt x="1096" y="1191"/>
                    <a:pt x="977" y="1477"/>
                    <a:pt x="1001" y="1787"/>
                  </a:cubicBezTo>
                  <a:cubicBezTo>
                    <a:pt x="620" y="2025"/>
                    <a:pt x="406" y="2430"/>
                    <a:pt x="406" y="2882"/>
                  </a:cubicBezTo>
                  <a:cubicBezTo>
                    <a:pt x="406" y="3001"/>
                    <a:pt x="429" y="3120"/>
                    <a:pt x="453" y="3239"/>
                  </a:cubicBezTo>
                  <a:cubicBezTo>
                    <a:pt x="239" y="3477"/>
                    <a:pt x="96" y="3787"/>
                    <a:pt x="96" y="4097"/>
                  </a:cubicBezTo>
                  <a:cubicBezTo>
                    <a:pt x="120" y="4335"/>
                    <a:pt x="167" y="4549"/>
                    <a:pt x="286" y="4763"/>
                  </a:cubicBezTo>
                  <a:cubicBezTo>
                    <a:pt x="1" y="5216"/>
                    <a:pt x="72" y="5787"/>
                    <a:pt x="429" y="6192"/>
                  </a:cubicBezTo>
                  <a:lnTo>
                    <a:pt x="429" y="6288"/>
                  </a:lnTo>
                  <a:cubicBezTo>
                    <a:pt x="429" y="6621"/>
                    <a:pt x="572" y="6954"/>
                    <a:pt x="787" y="7192"/>
                  </a:cubicBezTo>
                  <a:cubicBezTo>
                    <a:pt x="1001" y="7407"/>
                    <a:pt x="1287" y="7550"/>
                    <a:pt x="1596" y="7573"/>
                  </a:cubicBezTo>
                  <a:cubicBezTo>
                    <a:pt x="1858" y="7955"/>
                    <a:pt x="2287" y="8169"/>
                    <a:pt x="2739" y="8169"/>
                  </a:cubicBezTo>
                  <a:cubicBezTo>
                    <a:pt x="3001" y="8169"/>
                    <a:pt x="3239" y="8074"/>
                    <a:pt x="3454" y="7931"/>
                  </a:cubicBezTo>
                  <a:lnTo>
                    <a:pt x="3454" y="191"/>
                  </a:lnTo>
                  <a:cubicBezTo>
                    <a:pt x="3287" y="72"/>
                    <a:pt x="3049" y="1"/>
                    <a:pt x="2835" y="1"/>
                  </a:cubicBez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862;p26">
              <a:extLst>
                <a:ext uri="{FF2B5EF4-FFF2-40B4-BE49-F238E27FC236}">
                  <a16:creationId xmlns:a16="http://schemas.microsoft.com/office/drawing/2014/main" id="{40E6F620-4A8C-25D7-4C2D-EBAB9410D198}"/>
                </a:ext>
              </a:extLst>
            </p:cNvPr>
            <p:cNvSpPr/>
            <p:nvPr/>
          </p:nvSpPr>
          <p:spPr>
            <a:xfrm>
              <a:off x="3451371" y="4303464"/>
              <a:ext cx="41627" cy="35568"/>
            </a:xfrm>
            <a:custGeom>
              <a:avLst/>
              <a:gdLst/>
              <a:ahLst/>
              <a:cxnLst/>
              <a:rect l="l" t="t" r="r" b="b"/>
              <a:pathLst>
                <a:path w="1216" h="1039" extrusionOk="0">
                  <a:moveTo>
                    <a:pt x="691" y="1"/>
                  </a:moveTo>
                  <a:cubicBezTo>
                    <a:pt x="239" y="1"/>
                    <a:pt x="0" y="572"/>
                    <a:pt x="334" y="882"/>
                  </a:cubicBezTo>
                  <a:cubicBezTo>
                    <a:pt x="434" y="990"/>
                    <a:pt x="562" y="1038"/>
                    <a:pt x="690" y="1038"/>
                  </a:cubicBezTo>
                  <a:cubicBezTo>
                    <a:pt x="954" y="1038"/>
                    <a:pt x="1215" y="830"/>
                    <a:pt x="1215" y="525"/>
                  </a:cubicBezTo>
                  <a:cubicBezTo>
                    <a:pt x="1215" y="239"/>
                    <a:pt x="977" y="1"/>
                    <a:pt x="691" y="1"/>
                  </a:cubicBez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863;p26">
              <a:extLst>
                <a:ext uri="{FF2B5EF4-FFF2-40B4-BE49-F238E27FC236}">
                  <a16:creationId xmlns:a16="http://schemas.microsoft.com/office/drawing/2014/main" id="{274ADC6E-B8DD-A532-72FB-78E866A19682}"/>
                </a:ext>
              </a:extLst>
            </p:cNvPr>
            <p:cNvSpPr/>
            <p:nvPr/>
          </p:nvSpPr>
          <p:spPr>
            <a:xfrm>
              <a:off x="3381263" y="4227639"/>
              <a:ext cx="194064" cy="187560"/>
            </a:xfrm>
            <a:custGeom>
              <a:avLst/>
              <a:gdLst/>
              <a:ahLst/>
              <a:cxnLst/>
              <a:rect l="l" t="t" r="r" b="b"/>
              <a:pathLst>
                <a:path w="5669" h="5479" extrusionOk="0">
                  <a:moveTo>
                    <a:pt x="2725" y="1561"/>
                  </a:moveTo>
                  <a:cubicBezTo>
                    <a:pt x="3327" y="1561"/>
                    <a:pt x="3906" y="2030"/>
                    <a:pt x="3906" y="2740"/>
                  </a:cubicBezTo>
                  <a:cubicBezTo>
                    <a:pt x="3906" y="3383"/>
                    <a:pt x="3382" y="3907"/>
                    <a:pt x="2739" y="3907"/>
                  </a:cubicBezTo>
                  <a:cubicBezTo>
                    <a:pt x="1691" y="3907"/>
                    <a:pt x="1167" y="2644"/>
                    <a:pt x="1906" y="1906"/>
                  </a:cubicBezTo>
                  <a:cubicBezTo>
                    <a:pt x="2144" y="1668"/>
                    <a:pt x="2437" y="1561"/>
                    <a:pt x="2725" y="1561"/>
                  </a:cubicBezTo>
                  <a:close/>
                  <a:moveTo>
                    <a:pt x="2739" y="1"/>
                  </a:moveTo>
                  <a:cubicBezTo>
                    <a:pt x="2596" y="1"/>
                    <a:pt x="2477" y="49"/>
                    <a:pt x="2406" y="144"/>
                  </a:cubicBezTo>
                  <a:cubicBezTo>
                    <a:pt x="2310" y="215"/>
                    <a:pt x="2263" y="358"/>
                    <a:pt x="2263" y="477"/>
                  </a:cubicBezTo>
                  <a:lnTo>
                    <a:pt x="2263" y="739"/>
                  </a:lnTo>
                  <a:cubicBezTo>
                    <a:pt x="2048" y="787"/>
                    <a:pt x="1834" y="858"/>
                    <a:pt x="1667" y="977"/>
                  </a:cubicBezTo>
                  <a:lnTo>
                    <a:pt x="1477" y="811"/>
                  </a:lnTo>
                  <a:cubicBezTo>
                    <a:pt x="1382" y="715"/>
                    <a:pt x="1257" y="668"/>
                    <a:pt x="1132" y="668"/>
                  </a:cubicBezTo>
                  <a:cubicBezTo>
                    <a:pt x="1007" y="668"/>
                    <a:pt x="882" y="715"/>
                    <a:pt x="786" y="811"/>
                  </a:cubicBezTo>
                  <a:cubicBezTo>
                    <a:pt x="596" y="1001"/>
                    <a:pt x="596" y="1287"/>
                    <a:pt x="786" y="1477"/>
                  </a:cubicBezTo>
                  <a:lnTo>
                    <a:pt x="977" y="1668"/>
                  </a:lnTo>
                  <a:cubicBezTo>
                    <a:pt x="858" y="1859"/>
                    <a:pt x="786" y="2049"/>
                    <a:pt x="739" y="2263"/>
                  </a:cubicBezTo>
                  <a:lnTo>
                    <a:pt x="477" y="2263"/>
                  </a:lnTo>
                  <a:cubicBezTo>
                    <a:pt x="215" y="2263"/>
                    <a:pt x="0" y="2478"/>
                    <a:pt x="0" y="2740"/>
                  </a:cubicBezTo>
                  <a:cubicBezTo>
                    <a:pt x="0" y="2883"/>
                    <a:pt x="48" y="3002"/>
                    <a:pt x="143" y="3097"/>
                  </a:cubicBezTo>
                  <a:cubicBezTo>
                    <a:pt x="215" y="3168"/>
                    <a:pt x="358" y="3240"/>
                    <a:pt x="477" y="3240"/>
                  </a:cubicBezTo>
                  <a:lnTo>
                    <a:pt x="739" y="3240"/>
                  </a:lnTo>
                  <a:cubicBezTo>
                    <a:pt x="786" y="3430"/>
                    <a:pt x="858" y="3645"/>
                    <a:pt x="977" y="3835"/>
                  </a:cubicBezTo>
                  <a:lnTo>
                    <a:pt x="810" y="4002"/>
                  </a:lnTo>
                  <a:cubicBezTo>
                    <a:pt x="620" y="4192"/>
                    <a:pt x="620" y="4478"/>
                    <a:pt x="810" y="4669"/>
                  </a:cubicBezTo>
                  <a:cubicBezTo>
                    <a:pt x="905" y="4764"/>
                    <a:pt x="1024" y="4811"/>
                    <a:pt x="1167" y="4811"/>
                  </a:cubicBezTo>
                  <a:cubicBezTo>
                    <a:pt x="1286" y="4811"/>
                    <a:pt x="1405" y="4764"/>
                    <a:pt x="1501" y="4669"/>
                  </a:cubicBezTo>
                  <a:lnTo>
                    <a:pt x="1667" y="4502"/>
                  </a:lnTo>
                  <a:cubicBezTo>
                    <a:pt x="1858" y="4621"/>
                    <a:pt x="2048" y="4692"/>
                    <a:pt x="2263" y="4740"/>
                  </a:cubicBezTo>
                  <a:lnTo>
                    <a:pt x="2263" y="5002"/>
                  </a:lnTo>
                  <a:cubicBezTo>
                    <a:pt x="2263" y="5264"/>
                    <a:pt x="2477" y="5478"/>
                    <a:pt x="2763" y="5478"/>
                  </a:cubicBezTo>
                  <a:cubicBezTo>
                    <a:pt x="3025" y="5478"/>
                    <a:pt x="3239" y="5264"/>
                    <a:pt x="3239" y="5002"/>
                  </a:cubicBezTo>
                  <a:lnTo>
                    <a:pt x="3239" y="4740"/>
                  </a:lnTo>
                  <a:cubicBezTo>
                    <a:pt x="3454" y="4692"/>
                    <a:pt x="3644" y="4597"/>
                    <a:pt x="3835" y="4502"/>
                  </a:cubicBezTo>
                  <a:lnTo>
                    <a:pt x="4001" y="4669"/>
                  </a:lnTo>
                  <a:cubicBezTo>
                    <a:pt x="4097" y="4764"/>
                    <a:pt x="4222" y="4811"/>
                    <a:pt x="4347" y="4811"/>
                  </a:cubicBezTo>
                  <a:cubicBezTo>
                    <a:pt x="4472" y="4811"/>
                    <a:pt x="4597" y="4764"/>
                    <a:pt x="4692" y="4669"/>
                  </a:cubicBezTo>
                  <a:cubicBezTo>
                    <a:pt x="4882" y="4478"/>
                    <a:pt x="4882" y="4168"/>
                    <a:pt x="4692" y="3978"/>
                  </a:cubicBezTo>
                  <a:lnTo>
                    <a:pt x="4525" y="3811"/>
                  </a:lnTo>
                  <a:cubicBezTo>
                    <a:pt x="4620" y="3621"/>
                    <a:pt x="4716" y="3430"/>
                    <a:pt x="4763" y="3216"/>
                  </a:cubicBezTo>
                  <a:lnTo>
                    <a:pt x="5001" y="3216"/>
                  </a:lnTo>
                  <a:cubicBezTo>
                    <a:pt x="5668" y="3216"/>
                    <a:pt x="5668" y="2240"/>
                    <a:pt x="5001" y="2240"/>
                  </a:cubicBezTo>
                  <a:lnTo>
                    <a:pt x="5001" y="2263"/>
                  </a:lnTo>
                  <a:lnTo>
                    <a:pt x="4763" y="2263"/>
                  </a:lnTo>
                  <a:cubicBezTo>
                    <a:pt x="4692" y="2049"/>
                    <a:pt x="4620" y="1835"/>
                    <a:pt x="4501" y="1668"/>
                  </a:cubicBezTo>
                  <a:lnTo>
                    <a:pt x="4692" y="1477"/>
                  </a:lnTo>
                  <a:cubicBezTo>
                    <a:pt x="5090" y="1133"/>
                    <a:pt x="4745" y="610"/>
                    <a:pt x="4357" y="610"/>
                  </a:cubicBezTo>
                  <a:cubicBezTo>
                    <a:pt x="4235" y="610"/>
                    <a:pt x="4110" y="662"/>
                    <a:pt x="4001" y="787"/>
                  </a:cubicBezTo>
                  <a:lnTo>
                    <a:pt x="3811" y="977"/>
                  </a:lnTo>
                  <a:cubicBezTo>
                    <a:pt x="3644" y="858"/>
                    <a:pt x="3430" y="787"/>
                    <a:pt x="3215" y="739"/>
                  </a:cubicBezTo>
                  <a:lnTo>
                    <a:pt x="3215" y="477"/>
                  </a:lnTo>
                  <a:cubicBezTo>
                    <a:pt x="3215" y="215"/>
                    <a:pt x="3001" y="1"/>
                    <a:pt x="2739" y="1"/>
                  </a:cubicBez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864;p26">
              <a:extLst>
                <a:ext uri="{FF2B5EF4-FFF2-40B4-BE49-F238E27FC236}">
                  <a16:creationId xmlns:a16="http://schemas.microsoft.com/office/drawing/2014/main" id="{56C4C07A-87F2-802B-56FF-7C172A71058E}"/>
                </a:ext>
              </a:extLst>
            </p:cNvPr>
            <p:cNvSpPr/>
            <p:nvPr/>
          </p:nvSpPr>
          <p:spPr>
            <a:xfrm>
              <a:off x="3343744" y="4054012"/>
              <a:ext cx="114987" cy="278036"/>
            </a:xfrm>
            <a:custGeom>
              <a:avLst/>
              <a:gdLst/>
              <a:ahLst/>
              <a:cxnLst/>
              <a:rect l="l" t="t" r="r" b="b"/>
              <a:pathLst>
                <a:path w="3359" h="8122" extrusionOk="0">
                  <a:moveTo>
                    <a:pt x="1096" y="1948"/>
                  </a:moveTo>
                  <a:cubicBezTo>
                    <a:pt x="1363" y="1948"/>
                    <a:pt x="1625" y="2075"/>
                    <a:pt x="1787" y="2311"/>
                  </a:cubicBezTo>
                  <a:cubicBezTo>
                    <a:pt x="1948" y="2494"/>
                    <a:pt x="1799" y="2788"/>
                    <a:pt x="1553" y="2788"/>
                  </a:cubicBezTo>
                  <a:cubicBezTo>
                    <a:pt x="1544" y="2788"/>
                    <a:pt x="1535" y="2788"/>
                    <a:pt x="1525" y="2787"/>
                  </a:cubicBezTo>
                  <a:cubicBezTo>
                    <a:pt x="1430" y="2787"/>
                    <a:pt x="1335" y="2739"/>
                    <a:pt x="1287" y="2668"/>
                  </a:cubicBezTo>
                  <a:cubicBezTo>
                    <a:pt x="1239" y="2620"/>
                    <a:pt x="1192" y="2572"/>
                    <a:pt x="1144" y="2572"/>
                  </a:cubicBezTo>
                  <a:cubicBezTo>
                    <a:pt x="1123" y="2566"/>
                    <a:pt x="1104" y="2563"/>
                    <a:pt x="1087" y="2563"/>
                  </a:cubicBezTo>
                  <a:cubicBezTo>
                    <a:pt x="1045" y="2563"/>
                    <a:pt x="1011" y="2579"/>
                    <a:pt x="977" y="2596"/>
                  </a:cubicBezTo>
                  <a:cubicBezTo>
                    <a:pt x="916" y="2640"/>
                    <a:pt x="854" y="2659"/>
                    <a:pt x="795" y="2659"/>
                  </a:cubicBezTo>
                  <a:cubicBezTo>
                    <a:pt x="536" y="2659"/>
                    <a:pt x="348" y="2290"/>
                    <a:pt x="620" y="2096"/>
                  </a:cubicBezTo>
                  <a:cubicBezTo>
                    <a:pt x="765" y="1996"/>
                    <a:pt x="931" y="1948"/>
                    <a:pt x="1096" y="1948"/>
                  </a:cubicBezTo>
                  <a:close/>
                  <a:moveTo>
                    <a:pt x="1721" y="3570"/>
                  </a:moveTo>
                  <a:cubicBezTo>
                    <a:pt x="1735" y="3570"/>
                    <a:pt x="1749" y="3571"/>
                    <a:pt x="1763" y="3573"/>
                  </a:cubicBezTo>
                  <a:cubicBezTo>
                    <a:pt x="1930" y="3573"/>
                    <a:pt x="2073" y="3739"/>
                    <a:pt x="2049" y="3906"/>
                  </a:cubicBezTo>
                  <a:cubicBezTo>
                    <a:pt x="1978" y="4454"/>
                    <a:pt x="1525" y="4882"/>
                    <a:pt x="954" y="4882"/>
                  </a:cubicBezTo>
                  <a:lnTo>
                    <a:pt x="858" y="4882"/>
                  </a:lnTo>
                  <a:cubicBezTo>
                    <a:pt x="692" y="4882"/>
                    <a:pt x="549" y="4716"/>
                    <a:pt x="573" y="4549"/>
                  </a:cubicBezTo>
                  <a:cubicBezTo>
                    <a:pt x="573" y="4395"/>
                    <a:pt x="716" y="4261"/>
                    <a:pt x="869" y="4261"/>
                  </a:cubicBezTo>
                  <a:cubicBezTo>
                    <a:pt x="881" y="4261"/>
                    <a:pt x="894" y="4262"/>
                    <a:pt x="906" y="4263"/>
                  </a:cubicBezTo>
                  <a:cubicBezTo>
                    <a:pt x="921" y="4265"/>
                    <a:pt x="936" y="4265"/>
                    <a:pt x="950" y="4265"/>
                  </a:cubicBezTo>
                  <a:cubicBezTo>
                    <a:pt x="1194" y="4265"/>
                    <a:pt x="1407" y="4083"/>
                    <a:pt x="1430" y="3858"/>
                  </a:cubicBezTo>
                  <a:cubicBezTo>
                    <a:pt x="1430" y="3684"/>
                    <a:pt x="1569" y="3570"/>
                    <a:pt x="1721" y="3570"/>
                  </a:cubicBezTo>
                  <a:close/>
                  <a:moveTo>
                    <a:pt x="1192" y="6621"/>
                  </a:moveTo>
                  <a:lnTo>
                    <a:pt x="1192" y="6621"/>
                  </a:lnTo>
                  <a:cubicBezTo>
                    <a:pt x="1182" y="6625"/>
                    <a:pt x="1172" y="6628"/>
                    <a:pt x="1163" y="6632"/>
                  </a:cubicBezTo>
                  <a:lnTo>
                    <a:pt x="1163" y="6632"/>
                  </a:lnTo>
                  <a:cubicBezTo>
                    <a:pt x="1164" y="6636"/>
                    <a:pt x="1166" y="6641"/>
                    <a:pt x="1168" y="6645"/>
                  </a:cubicBezTo>
                  <a:lnTo>
                    <a:pt x="1192" y="6621"/>
                  </a:lnTo>
                  <a:close/>
                  <a:moveTo>
                    <a:pt x="596" y="1"/>
                  </a:moveTo>
                  <a:cubicBezTo>
                    <a:pt x="382" y="1"/>
                    <a:pt x="191" y="48"/>
                    <a:pt x="1" y="143"/>
                  </a:cubicBezTo>
                  <a:lnTo>
                    <a:pt x="1" y="7883"/>
                  </a:lnTo>
                  <a:cubicBezTo>
                    <a:pt x="168" y="8002"/>
                    <a:pt x="358" y="8074"/>
                    <a:pt x="549" y="8121"/>
                  </a:cubicBezTo>
                  <a:cubicBezTo>
                    <a:pt x="477" y="7978"/>
                    <a:pt x="453" y="7812"/>
                    <a:pt x="453" y="7645"/>
                  </a:cubicBezTo>
                  <a:cubicBezTo>
                    <a:pt x="453" y="7202"/>
                    <a:pt x="727" y="6805"/>
                    <a:pt x="1163" y="6632"/>
                  </a:cubicBezTo>
                  <a:lnTo>
                    <a:pt x="1163" y="6632"/>
                  </a:lnTo>
                  <a:cubicBezTo>
                    <a:pt x="1094" y="6470"/>
                    <a:pt x="1049" y="6307"/>
                    <a:pt x="1049" y="6145"/>
                  </a:cubicBezTo>
                  <a:cubicBezTo>
                    <a:pt x="1049" y="5859"/>
                    <a:pt x="1168" y="5573"/>
                    <a:pt x="1358" y="5383"/>
                  </a:cubicBezTo>
                  <a:cubicBezTo>
                    <a:pt x="1565" y="5176"/>
                    <a:pt x="1844" y="5070"/>
                    <a:pt x="2123" y="5070"/>
                  </a:cubicBezTo>
                  <a:cubicBezTo>
                    <a:pt x="2295" y="5070"/>
                    <a:pt x="2466" y="5110"/>
                    <a:pt x="2621" y="5192"/>
                  </a:cubicBezTo>
                  <a:cubicBezTo>
                    <a:pt x="2716" y="4859"/>
                    <a:pt x="2978" y="4597"/>
                    <a:pt x="3287" y="4501"/>
                  </a:cubicBezTo>
                  <a:cubicBezTo>
                    <a:pt x="3335" y="4359"/>
                    <a:pt x="3359" y="4192"/>
                    <a:pt x="3359" y="4049"/>
                  </a:cubicBezTo>
                  <a:cubicBezTo>
                    <a:pt x="3359" y="3716"/>
                    <a:pt x="3240" y="3406"/>
                    <a:pt x="3002" y="3192"/>
                  </a:cubicBezTo>
                  <a:cubicBezTo>
                    <a:pt x="3025" y="3073"/>
                    <a:pt x="3049" y="2954"/>
                    <a:pt x="3049" y="2834"/>
                  </a:cubicBezTo>
                  <a:cubicBezTo>
                    <a:pt x="3049" y="2382"/>
                    <a:pt x="2811" y="1977"/>
                    <a:pt x="2430" y="1739"/>
                  </a:cubicBezTo>
                  <a:cubicBezTo>
                    <a:pt x="2430" y="1429"/>
                    <a:pt x="2311" y="1167"/>
                    <a:pt x="2120" y="953"/>
                  </a:cubicBezTo>
                  <a:cubicBezTo>
                    <a:pt x="1978" y="834"/>
                    <a:pt x="1835" y="739"/>
                    <a:pt x="1668" y="691"/>
                  </a:cubicBezTo>
                  <a:cubicBezTo>
                    <a:pt x="1477" y="286"/>
                    <a:pt x="1049" y="1"/>
                    <a:pt x="596" y="1"/>
                  </a:cubicBez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173208962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89"/>
                                        </p:tgtEl>
                                        <p:attrNameLst>
                                          <p:attrName>style.visibility</p:attrName>
                                        </p:attrNameLst>
                                      </p:cBhvr>
                                      <p:to>
                                        <p:strVal val="visible"/>
                                      </p:to>
                                    </p:set>
                                    <p:animEffect transition="in" filter="barn(inVertical)">
                                      <p:cBhvr>
                                        <p:cTn id="7" dur="500"/>
                                        <p:tgtEl>
                                          <p:spTgt spid="1289"/>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arn(inVertical)">
                                      <p:cBhvr>
                                        <p:cTn id="12" dur="500"/>
                                        <p:tgtEl>
                                          <p:spTgt spid="3"/>
                                        </p:tgtEl>
                                      </p:cBhvr>
                                    </p:animEffect>
                                  </p:childTnLst>
                                </p:cTn>
                              </p:par>
                              <p:par>
                                <p:cTn id="13" presetID="16" presetClass="entr" presetSubtype="21" fill="hold" nodeType="withEffect">
                                  <p:stCondLst>
                                    <p:cond delay="0"/>
                                  </p:stCondLst>
                                  <p:childTnLst>
                                    <p:set>
                                      <p:cBhvr>
                                        <p:cTn id="14" dur="1" fill="hold">
                                          <p:stCondLst>
                                            <p:cond delay="0"/>
                                          </p:stCondLst>
                                        </p:cTn>
                                        <p:tgtEl>
                                          <p:spTgt spid="1294"/>
                                        </p:tgtEl>
                                        <p:attrNameLst>
                                          <p:attrName>style.visibility</p:attrName>
                                        </p:attrNameLst>
                                      </p:cBhvr>
                                      <p:to>
                                        <p:strVal val="visible"/>
                                      </p:to>
                                    </p:set>
                                    <p:animEffect transition="in" filter="barn(inVertical)">
                                      <p:cBhvr>
                                        <p:cTn id="15" dur="500"/>
                                        <p:tgtEl>
                                          <p:spTgt spid="1294"/>
                                        </p:tgtEl>
                                      </p:cBhvr>
                                    </p:animEffect>
                                  </p:childTnLst>
                                </p:cTn>
                              </p:par>
                              <p:par>
                                <p:cTn id="16" presetID="16" presetClass="entr" presetSubtype="21" fill="hold" nodeType="withEffect">
                                  <p:stCondLst>
                                    <p:cond delay="0"/>
                                  </p:stCondLst>
                                  <p:childTnLst>
                                    <p:set>
                                      <p:cBhvr>
                                        <p:cTn id="17" dur="1" fill="hold">
                                          <p:stCondLst>
                                            <p:cond delay="0"/>
                                          </p:stCondLst>
                                        </p:cTn>
                                        <p:tgtEl>
                                          <p:spTgt spid="1297"/>
                                        </p:tgtEl>
                                        <p:attrNameLst>
                                          <p:attrName>style.visibility</p:attrName>
                                        </p:attrNameLst>
                                      </p:cBhvr>
                                      <p:to>
                                        <p:strVal val="visible"/>
                                      </p:to>
                                    </p:set>
                                    <p:animEffect transition="in" filter="barn(inVertical)">
                                      <p:cBhvr>
                                        <p:cTn id="18" dur="500"/>
                                        <p:tgtEl>
                                          <p:spTgt spid="1297"/>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1224"/>
                                        </p:tgtEl>
                                        <p:attrNameLst>
                                          <p:attrName>style.visibility</p:attrName>
                                        </p:attrNameLst>
                                      </p:cBhvr>
                                      <p:to>
                                        <p:strVal val="visible"/>
                                      </p:to>
                                    </p:set>
                                    <p:animEffect transition="in" filter="barn(inVertical)">
                                      <p:cBhvr>
                                        <p:cTn id="21" dur="500"/>
                                        <p:tgtEl>
                                          <p:spTgt spid="1224"/>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nodeType="clickEffect">
                                  <p:stCondLst>
                                    <p:cond delay="0"/>
                                  </p:stCondLst>
                                  <p:childTnLst>
                                    <p:set>
                                      <p:cBhvr>
                                        <p:cTn id="25" dur="1" fill="hold">
                                          <p:stCondLst>
                                            <p:cond delay="0"/>
                                          </p:stCondLst>
                                        </p:cTn>
                                        <p:tgtEl>
                                          <p:spTgt spid="1292"/>
                                        </p:tgtEl>
                                        <p:attrNameLst>
                                          <p:attrName>style.visibility</p:attrName>
                                        </p:attrNameLst>
                                      </p:cBhvr>
                                      <p:to>
                                        <p:strVal val="visible"/>
                                      </p:to>
                                    </p:set>
                                    <p:animEffect transition="in" filter="barn(inVertical)">
                                      <p:cBhvr>
                                        <p:cTn id="26" dur="500"/>
                                        <p:tgtEl>
                                          <p:spTgt spid="1292"/>
                                        </p:tgtEl>
                                      </p:cBhvr>
                                    </p:animEffect>
                                  </p:childTnLst>
                                </p:cTn>
                              </p:par>
                              <p:par>
                                <p:cTn id="27" presetID="16" presetClass="entr" presetSubtype="21" fill="hold" grpId="0" nodeType="withEffect">
                                  <p:stCondLst>
                                    <p:cond delay="0"/>
                                  </p:stCondLst>
                                  <p:childTnLst>
                                    <p:set>
                                      <p:cBhvr>
                                        <p:cTn id="28" dur="1" fill="hold">
                                          <p:stCondLst>
                                            <p:cond delay="0"/>
                                          </p:stCondLst>
                                        </p:cTn>
                                        <p:tgtEl>
                                          <p:spTgt spid="1290"/>
                                        </p:tgtEl>
                                        <p:attrNameLst>
                                          <p:attrName>style.visibility</p:attrName>
                                        </p:attrNameLst>
                                      </p:cBhvr>
                                      <p:to>
                                        <p:strVal val="visible"/>
                                      </p:to>
                                    </p:set>
                                    <p:animEffect transition="in" filter="barn(inVertical)">
                                      <p:cBhvr>
                                        <p:cTn id="29" dur="500"/>
                                        <p:tgtEl>
                                          <p:spTgt spid="1290"/>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nodeType="clickEffect">
                                  <p:stCondLst>
                                    <p:cond delay="0"/>
                                  </p:stCondLst>
                                  <p:childTnLst>
                                    <p:set>
                                      <p:cBhvr>
                                        <p:cTn id="33" dur="1" fill="hold">
                                          <p:stCondLst>
                                            <p:cond delay="0"/>
                                          </p:stCondLst>
                                        </p:cTn>
                                        <p:tgtEl>
                                          <p:spTgt spid="1293"/>
                                        </p:tgtEl>
                                        <p:attrNameLst>
                                          <p:attrName>style.visibility</p:attrName>
                                        </p:attrNameLst>
                                      </p:cBhvr>
                                      <p:to>
                                        <p:strVal val="visible"/>
                                      </p:to>
                                    </p:set>
                                    <p:animEffect transition="in" filter="barn(inVertical)">
                                      <p:cBhvr>
                                        <p:cTn id="34" dur="500"/>
                                        <p:tgtEl>
                                          <p:spTgt spid="1293"/>
                                        </p:tgtEl>
                                      </p:cBhvr>
                                    </p:animEffect>
                                  </p:childTnLst>
                                </p:cTn>
                              </p:par>
                              <p:par>
                                <p:cTn id="35" presetID="16" presetClass="entr" presetSubtype="21" fill="hold" grpId="0" nodeType="withEffect">
                                  <p:stCondLst>
                                    <p:cond delay="0"/>
                                  </p:stCondLst>
                                  <p:childTnLst>
                                    <p:set>
                                      <p:cBhvr>
                                        <p:cTn id="36" dur="1" fill="hold">
                                          <p:stCondLst>
                                            <p:cond delay="0"/>
                                          </p:stCondLst>
                                        </p:cTn>
                                        <p:tgtEl>
                                          <p:spTgt spid="1291"/>
                                        </p:tgtEl>
                                        <p:attrNameLst>
                                          <p:attrName>style.visibility</p:attrName>
                                        </p:attrNameLst>
                                      </p:cBhvr>
                                      <p:to>
                                        <p:strVal val="visible"/>
                                      </p:to>
                                    </p:set>
                                    <p:animEffect transition="in" filter="barn(inVertical)">
                                      <p:cBhvr>
                                        <p:cTn id="37" dur="500"/>
                                        <p:tgtEl>
                                          <p:spTgt spid="12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9" grpId="0" animBg="1"/>
      <p:bldP spid="3" grpId="0" animBg="1"/>
      <p:bldP spid="1224" grpId="0" animBg="1"/>
      <p:bldP spid="1290" grpId="0"/>
      <p:bldP spid="1291"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sz="3200" b="1">
                <a:latin typeface="Times New Roman" panose="02020603050405020304" pitchFamily="18" charset="0"/>
                <a:cs typeface="Times New Roman" panose="02020603050405020304" pitchFamily="18" charset="0"/>
              </a:rPr>
              <a:t>5. Chia sẻ, kết nối</a:t>
            </a:r>
          </a:p>
        </p:txBody>
      </p:sp>
      <p:grpSp>
        <p:nvGrpSpPr>
          <p:cNvPr id="1225" name="Google Shape;1225;p50"/>
          <p:cNvGrpSpPr/>
          <p:nvPr/>
        </p:nvGrpSpPr>
        <p:grpSpPr>
          <a:xfrm>
            <a:off x="8030431" y="162075"/>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EB911883-DE28-73B4-C5AB-6CBE7AAC10E4}"/>
              </a:ext>
            </a:extLst>
          </p:cNvPr>
          <p:cNvGrpSpPr/>
          <p:nvPr/>
        </p:nvGrpSpPr>
        <p:grpSpPr>
          <a:xfrm>
            <a:off x="8136030" y="4272594"/>
            <a:ext cx="901433" cy="800719"/>
            <a:chOff x="0" y="2291150"/>
            <a:chExt cx="1962250" cy="1654224"/>
          </a:xfrm>
        </p:grpSpPr>
        <p:grpSp>
          <p:nvGrpSpPr>
            <p:cNvPr id="56" name="Google Shape;1300;p52">
              <a:extLst>
                <a:ext uri="{FF2B5EF4-FFF2-40B4-BE49-F238E27FC236}">
                  <a16:creationId xmlns:a16="http://schemas.microsoft.com/office/drawing/2014/main" id="{1E3726E5-3618-6DD5-7BA8-181297481DA0}"/>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F9D7C914-BD51-62C6-B05A-B33566B3F2C7}"/>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7F527767-F625-E4E1-3ED7-AF9821C163C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FA82C91D-9137-BFCA-C6C8-3E8ECE37A55C}"/>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E2A62597-CC27-2328-495C-337954FA7D44}"/>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1391302F-E9E4-6988-B965-D7817D611B1D}"/>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F2F0BA8B-F751-4337-A0AD-8E62BAE99837}"/>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3600BC60-C50C-BAC8-75E3-82AA1FFFDEF2}"/>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71C9CD8B-C345-7E75-E1E2-3D3270AD524F}"/>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A62755C0-3CCA-3265-3A7E-6905C2435A4A}"/>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8C323048-1921-ECB2-EAA7-FF664ECE798A}"/>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28800A37-409B-E1A9-B062-08D164BFB430}"/>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1908E444-868F-7125-88AE-9AED66B25A02}"/>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A4B74EF6-C68A-8041-A04E-29FC9DB4B15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676E7A2C-0135-C150-61B7-AC270599E443}"/>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AFE0390B-4C8E-B1B7-0D8D-EF943064B309}"/>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74EE714A-87FE-FFE1-1195-FB7EC64B55E3}"/>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CBA62499-E100-5BCB-28CB-8DFC582B0195}"/>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0E919918-58F0-8909-7819-5630B8C294D1}"/>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ADD83781-66AF-2F01-1404-83333529EB99}"/>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A2EC6F27-D580-E323-F44B-5EE47D859960}"/>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A2044E36-CCA9-9A89-3658-8D5B7A6BBB72}"/>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C7B5E34B-3FBE-D1E2-C472-F4B6376DBAF5}"/>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D78F443E-CBDF-3828-FA6B-7623D1D18975}"/>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43DDD844-96C2-1471-29A8-9D42881D053C}"/>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E430F2DD-68DF-1BBC-99F5-94BD94B71D3C}"/>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9B573F5B-E7A8-6FD8-3C80-50C2E5792D77}"/>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16E35578-126F-7194-C770-E8CD0EBB20AF}"/>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99779505-F7C9-2A5C-1E4A-4ED7840D5E6E}"/>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BA1BF56A-F101-76DA-1BFC-5D4867A61E7D}"/>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C9E55FB2-5DA9-9F2F-2AF9-6B87AE37C620}"/>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530C1159-59D5-8DBD-DB6F-707E14C91C0F}"/>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2580D94-F6A5-DE31-A096-F3DB4DBE8930}"/>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19E0810A-73C1-F193-282A-A2AEE0A04C0F}"/>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D263033-B5A5-249E-9785-6A0F50947538}"/>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DD92A7A1-FF4D-A000-6778-A487FD2C36C5}"/>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C5EACE45-6330-45D9-8805-69E9A336DB28}"/>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8BA53FB3-2B0E-22F7-0182-E6BEA48562E7}"/>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BC4F0B64-0564-A61E-1253-A5552172265A}"/>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AB1E03FF-5BE8-2E73-72BF-1F4AF90B670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F4B55AE4-1681-F52B-068C-9674B31D191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87377756-A8F0-C606-92F3-B56B804B34C7}"/>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B922DD6-C836-29F0-4EBC-AD3C224C660A}"/>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D416B4FD-CEE6-DA72-4A00-7FD808F8679C}"/>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E9351DB4-9B99-C250-C037-3A0D51ABC30B}"/>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9079D00C-6323-6CB3-9494-C6E2A426E1B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A62D4BF8-6978-C6CA-5DF7-CFE1CF318B4A}"/>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A76BD91C-3475-269F-1509-EF7C935969A6}"/>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6F505B35-50A6-E8E5-80C5-FA72E15836DB}"/>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A7A1AF33-C450-746D-9D7D-E1630F97785B}"/>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63ECBC10-51AD-63BD-FD13-1D48E4CCA392}"/>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712E2583-AECA-46CE-68D8-2420DAA91C65}"/>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6CA495B7-A56B-457F-F5FC-E358C1908807}"/>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2906676A-9B15-B793-D51D-EC7A47209D49}"/>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8E129CF8-D6E7-4D5E-7E4F-B91072495194}"/>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552838E1-7C0A-FBE9-24C9-0D49E05B2575}"/>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C4877C85-DA13-2085-4908-D2CAFD997585}"/>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F3473193-D573-8176-7C95-BEB3AE021DDE}"/>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9DF18108-6ADE-B5F2-3AEF-ACFC7F8FF6CD}"/>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021B09F8-64E9-F46E-9561-53BE862C8C45}"/>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11BA593-F394-4150-4CA4-0ED2E9D83742}"/>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A7FEADC2-0152-E403-B449-CE502A6DDE3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6746F894-7EB1-5B02-89CB-C9B05BC4900C}"/>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FDA6DB6B-CBA7-10A0-7F32-9BEEB87E9A57}"/>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EEC1F5DF-ADB0-6B1E-2928-8AC5EB199A28}"/>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030F9FB9-6CE5-9812-A49C-63B28D6CFDC1}"/>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BC5446A2-2475-981A-3858-CA6A6A052DCE}"/>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E752C07E-9E64-0C7C-ADF7-B4AABEB0ACBC}"/>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 name="Google Shape;784;p32">
            <a:extLst>
              <a:ext uri="{FF2B5EF4-FFF2-40B4-BE49-F238E27FC236}">
                <a16:creationId xmlns:a16="http://schemas.microsoft.com/office/drawing/2014/main" id="{32565FD7-DAF8-64F1-3952-DD02913EBC08}"/>
              </a:ext>
            </a:extLst>
          </p:cNvPr>
          <p:cNvSpPr/>
          <p:nvPr/>
        </p:nvSpPr>
        <p:spPr>
          <a:xfrm>
            <a:off x="2365836" y="4061796"/>
            <a:ext cx="1426587" cy="1094177"/>
          </a:xfrm>
          <a:custGeom>
            <a:avLst/>
            <a:gdLst/>
            <a:ahLst/>
            <a:cxnLst/>
            <a:rect l="l" t="t" r="r" b="b"/>
            <a:pathLst>
              <a:path w="45719" h="48916" extrusionOk="0">
                <a:moveTo>
                  <a:pt x="639" y="48916"/>
                </a:moveTo>
                <a:lnTo>
                  <a:pt x="0" y="0"/>
                </a:lnTo>
                <a:lnTo>
                  <a:pt x="45719" y="15666"/>
                </a:lnTo>
                <a:lnTo>
                  <a:pt x="45399" y="48596"/>
                </a:lnTo>
                <a:close/>
              </a:path>
            </a:pathLst>
          </a:custGeom>
          <a:solidFill>
            <a:srgbClr val="E75B30"/>
          </a:solidFill>
          <a:ln>
            <a:noFill/>
          </a:ln>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buClrTx/>
              <a:buFontTx/>
              <a:buNone/>
            </a:pPr>
            <a:endParaRPr lang="en-US" sz="1800" kern="1200">
              <a:solidFill>
                <a:prstClr val="black"/>
              </a:solidFill>
              <a:latin typeface="等线" panose="020F0502020204030204"/>
              <a:cs typeface="+mn-cs"/>
            </a:endParaRPr>
          </a:p>
        </p:txBody>
      </p:sp>
      <p:sp>
        <p:nvSpPr>
          <p:cNvPr id="1224" name="Google Shape;785;p32">
            <a:extLst>
              <a:ext uri="{FF2B5EF4-FFF2-40B4-BE49-F238E27FC236}">
                <a16:creationId xmlns:a16="http://schemas.microsoft.com/office/drawing/2014/main" id="{7907DF86-DB4C-860F-AA40-055218FD4A6A}"/>
              </a:ext>
            </a:extLst>
          </p:cNvPr>
          <p:cNvSpPr/>
          <p:nvPr/>
        </p:nvSpPr>
        <p:spPr>
          <a:xfrm flipH="1">
            <a:off x="4247185" y="4061796"/>
            <a:ext cx="1426587" cy="1094177"/>
          </a:xfrm>
          <a:custGeom>
            <a:avLst/>
            <a:gdLst/>
            <a:ahLst/>
            <a:cxnLst/>
            <a:rect l="l" t="t" r="r" b="b"/>
            <a:pathLst>
              <a:path w="45719" h="48916" extrusionOk="0">
                <a:moveTo>
                  <a:pt x="639" y="48916"/>
                </a:moveTo>
                <a:lnTo>
                  <a:pt x="0" y="0"/>
                </a:lnTo>
                <a:lnTo>
                  <a:pt x="45719" y="15666"/>
                </a:lnTo>
                <a:lnTo>
                  <a:pt x="45399" y="48596"/>
                </a:lnTo>
                <a:close/>
              </a:path>
            </a:pathLst>
          </a:custGeom>
          <a:solidFill>
            <a:srgbClr val="E75B30"/>
          </a:solidFill>
          <a:ln>
            <a:noFill/>
          </a:ln>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buClrTx/>
              <a:buFontTx/>
              <a:buNone/>
            </a:pPr>
            <a:endParaRPr lang="en-US" sz="1800" kern="1200">
              <a:solidFill>
                <a:prstClr val="black"/>
              </a:solidFill>
              <a:latin typeface="等线" panose="020F0502020204030204"/>
              <a:cs typeface="+mn-cs"/>
            </a:endParaRPr>
          </a:p>
        </p:txBody>
      </p:sp>
      <p:sp>
        <p:nvSpPr>
          <p:cNvPr id="1289" name="Google Shape;786;p32">
            <a:extLst>
              <a:ext uri="{FF2B5EF4-FFF2-40B4-BE49-F238E27FC236}">
                <a16:creationId xmlns:a16="http://schemas.microsoft.com/office/drawing/2014/main" id="{879ABE28-915D-787C-F9AA-FE7A5A134A1A}"/>
              </a:ext>
            </a:extLst>
          </p:cNvPr>
          <p:cNvSpPr/>
          <p:nvPr/>
        </p:nvSpPr>
        <p:spPr>
          <a:xfrm>
            <a:off x="5248745" y="1976985"/>
            <a:ext cx="734942" cy="659513"/>
          </a:xfrm>
          <a:prstGeom prst="ellipse">
            <a:avLst/>
          </a:prstGeom>
          <a:solidFill>
            <a:srgbClr val="EEEEE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nvGrpSpPr>
          <p:cNvPr id="1290" name="Google Shape;787;p32">
            <a:extLst>
              <a:ext uri="{FF2B5EF4-FFF2-40B4-BE49-F238E27FC236}">
                <a16:creationId xmlns:a16="http://schemas.microsoft.com/office/drawing/2014/main" id="{88F6504D-EB90-FBD5-2CCD-BD06E2015B4F}"/>
              </a:ext>
            </a:extLst>
          </p:cNvPr>
          <p:cNvGrpSpPr/>
          <p:nvPr/>
        </p:nvGrpSpPr>
        <p:grpSpPr>
          <a:xfrm>
            <a:off x="2583133" y="3814870"/>
            <a:ext cx="2901838" cy="1324170"/>
            <a:chOff x="3235900" y="3597675"/>
            <a:chExt cx="1838275" cy="1010825"/>
          </a:xfrm>
        </p:grpSpPr>
        <p:sp>
          <p:nvSpPr>
            <p:cNvPr id="1319" name="Google Shape;788;p32">
              <a:extLst>
                <a:ext uri="{FF2B5EF4-FFF2-40B4-BE49-F238E27FC236}">
                  <a16:creationId xmlns:a16="http://schemas.microsoft.com/office/drawing/2014/main" id="{62CB5D2B-D4D7-0977-6211-E724C9DDA8DD}"/>
                </a:ext>
              </a:extLst>
            </p:cNvPr>
            <p:cNvSpPr/>
            <p:nvPr/>
          </p:nvSpPr>
          <p:spPr>
            <a:xfrm>
              <a:off x="4233375" y="3703450"/>
              <a:ext cx="840800" cy="905050"/>
            </a:xfrm>
            <a:custGeom>
              <a:avLst/>
              <a:gdLst/>
              <a:ahLst/>
              <a:cxnLst/>
              <a:rect l="l" t="t" r="r" b="b"/>
              <a:pathLst>
                <a:path w="33632" h="36202" extrusionOk="0">
                  <a:moveTo>
                    <a:pt x="33631" y="1"/>
                  </a:moveTo>
                  <a:lnTo>
                    <a:pt x="1" y="11848"/>
                  </a:lnTo>
                  <a:lnTo>
                    <a:pt x="1" y="36201"/>
                  </a:lnTo>
                  <a:lnTo>
                    <a:pt x="784" y="36201"/>
                  </a:lnTo>
                  <a:lnTo>
                    <a:pt x="784" y="12412"/>
                  </a:lnTo>
                  <a:lnTo>
                    <a:pt x="32848" y="1129"/>
                  </a:lnTo>
                  <a:lnTo>
                    <a:pt x="32817" y="36201"/>
                  </a:lnTo>
                  <a:lnTo>
                    <a:pt x="33600" y="36201"/>
                  </a:lnTo>
                  <a:lnTo>
                    <a:pt x="33631" y="1"/>
                  </a:lnTo>
                  <a:close/>
                </a:path>
              </a:pathLst>
            </a:custGeom>
            <a:solidFill>
              <a:srgbClr val="26272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20" name="Google Shape;789;p32">
              <a:extLst>
                <a:ext uri="{FF2B5EF4-FFF2-40B4-BE49-F238E27FC236}">
                  <a16:creationId xmlns:a16="http://schemas.microsoft.com/office/drawing/2014/main" id="{052A6FDC-57D7-EAA1-04D5-EFD3AE2EFD9C}"/>
                </a:ext>
              </a:extLst>
            </p:cNvPr>
            <p:cNvSpPr/>
            <p:nvPr/>
          </p:nvSpPr>
          <p:spPr>
            <a:xfrm>
              <a:off x="4226325" y="3659575"/>
              <a:ext cx="778100" cy="286025"/>
            </a:xfrm>
            <a:custGeom>
              <a:avLst/>
              <a:gdLst/>
              <a:ahLst/>
              <a:cxnLst/>
              <a:rect l="l" t="t" r="r" b="b"/>
              <a:pathLst>
                <a:path w="31124" h="11441" extrusionOk="0">
                  <a:moveTo>
                    <a:pt x="30999" y="1"/>
                  </a:moveTo>
                  <a:lnTo>
                    <a:pt x="1" y="11064"/>
                  </a:lnTo>
                  <a:lnTo>
                    <a:pt x="158" y="11441"/>
                  </a:lnTo>
                  <a:lnTo>
                    <a:pt x="31124" y="377"/>
                  </a:lnTo>
                  <a:lnTo>
                    <a:pt x="30999" y="1"/>
                  </a:lnTo>
                  <a:close/>
                </a:path>
              </a:pathLst>
            </a:custGeom>
            <a:solidFill>
              <a:srgbClr val="26272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21" name="Google Shape;790;p32">
              <a:extLst>
                <a:ext uri="{FF2B5EF4-FFF2-40B4-BE49-F238E27FC236}">
                  <a16:creationId xmlns:a16="http://schemas.microsoft.com/office/drawing/2014/main" id="{ABF8626A-ECD7-993A-1DA6-CA3DBA68C395}"/>
                </a:ext>
              </a:extLst>
            </p:cNvPr>
            <p:cNvSpPr/>
            <p:nvPr/>
          </p:nvSpPr>
          <p:spPr>
            <a:xfrm>
              <a:off x="4227125" y="3625875"/>
              <a:ext cx="690325" cy="253900"/>
            </a:xfrm>
            <a:custGeom>
              <a:avLst/>
              <a:gdLst/>
              <a:ahLst/>
              <a:cxnLst/>
              <a:rect l="l" t="t" r="r" b="b"/>
              <a:pathLst>
                <a:path w="27613" h="10156" extrusionOk="0">
                  <a:moveTo>
                    <a:pt x="27488" y="1"/>
                  </a:moveTo>
                  <a:lnTo>
                    <a:pt x="0" y="9780"/>
                  </a:lnTo>
                  <a:lnTo>
                    <a:pt x="126" y="10156"/>
                  </a:lnTo>
                  <a:lnTo>
                    <a:pt x="27613" y="346"/>
                  </a:lnTo>
                  <a:lnTo>
                    <a:pt x="27488" y="1"/>
                  </a:lnTo>
                  <a:close/>
                </a:path>
              </a:pathLst>
            </a:custGeom>
            <a:solidFill>
              <a:srgbClr val="26272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22" name="Google Shape;791;p32">
              <a:extLst>
                <a:ext uri="{FF2B5EF4-FFF2-40B4-BE49-F238E27FC236}">
                  <a16:creationId xmlns:a16="http://schemas.microsoft.com/office/drawing/2014/main" id="{66B16535-8841-BA6B-6868-3D35BB6F4436}"/>
                </a:ext>
              </a:extLst>
            </p:cNvPr>
            <p:cNvSpPr/>
            <p:nvPr/>
          </p:nvSpPr>
          <p:spPr>
            <a:xfrm>
              <a:off x="4226325" y="3597675"/>
              <a:ext cx="588500" cy="217850"/>
            </a:xfrm>
            <a:custGeom>
              <a:avLst/>
              <a:gdLst/>
              <a:ahLst/>
              <a:cxnLst/>
              <a:rect l="l" t="t" r="r" b="b"/>
              <a:pathLst>
                <a:path w="23540" h="8714" extrusionOk="0">
                  <a:moveTo>
                    <a:pt x="23414" y="1"/>
                  </a:moveTo>
                  <a:lnTo>
                    <a:pt x="1" y="8338"/>
                  </a:lnTo>
                  <a:lnTo>
                    <a:pt x="158" y="8714"/>
                  </a:lnTo>
                  <a:lnTo>
                    <a:pt x="23539" y="377"/>
                  </a:lnTo>
                  <a:lnTo>
                    <a:pt x="23414" y="1"/>
                  </a:lnTo>
                  <a:close/>
                </a:path>
              </a:pathLst>
            </a:custGeom>
            <a:solidFill>
              <a:srgbClr val="26272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23" name="Google Shape;792;p32">
              <a:extLst>
                <a:ext uri="{FF2B5EF4-FFF2-40B4-BE49-F238E27FC236}">
                  <a16:creationId xmlns:a16="http://schemas.microsoft.com/office/drawing/2014/main" id="{AF3EE1DA-A393-0BDC-14FF-A8F11A95DA48}"/>
                </a:ext>
              </a:extLst>
            </p:cNvPr>
            <p:cNvSpPr/>
            <p:nvPr/>
          </p:nvSpPr>
          <p:spPr>
            <a:xfrm>
              <a:off x="3235900" y="3703450"/>
              <a:ext cx="840800" cy="905050"/>
            </a:xfrm>
            <a:custGeom>
              <a:avLst/>
              <a:gdLst/>
              <a:ahLst/>
              <a:cxnLst/>
              <a:rect l="l" t="t" r="r" b="b"/>
              <a:pathLst>
                <a:path w="33632" h="36202" extrusionOk="0">
                  <a:moveTo>
                    <a:pt x="1" y="1"/>
                  </a:moveTo>
                  <a:lnTo>
                    <a:pt x="32" y="36201"/>
                  </a:lnTo>
                  <a:lnTo>
                    <a:pt x="816" y="36201"/>
                  </a:lnTo>
                  <a:lnTo>
                    <a:pt x="784" y="1129"/>
                  </a:lnTo>
                  <a:lnTo>
                    <a:pt x="784" y="1129"/>
                  </a:lnTo>
                  <a:lnTo>
                    <a:pt x="32848" y="12412"/>
                  </a:lnTo>
                  <a:lnTo>
                    <a:pt x="32848" y="36201"/>
                  </a:lnTo>
                  <a:lnTo>
                    <a:pt x="33631" y="36201"/>
                  </a:lnTo>
                  <a:lnTo>
                    <a:pt x="33631" y="11848"/>
                  </a:lnTo>
                  <a:lnTo>
                    <a:pt x="1" y="1"/>
                  </a:lnTo>
                  <a:close/>
                </a:path>
              </a:pathLst>
            </a:custGeom>
            <a:solidFill>
              <a:srgbClr val="26272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24" name="Google Shape;793;p32">
              <a:extLst>
                <a:ext uri="{FF2B5EF4-FFF2-40B4-BE49-F238E27FC236}">
                  <a16:creationId xmlns:a16="http://schemas.microsoft.com/office/drawing/2014/main" id="{6BF85B78-6005-DF13-D66C-006833EF423C}"/>
                </a:ext>
              </a:extLst>
            </p:cNvPr>
            <p:cNvSpPr/>
            <p:nvPr/>
          </p:nvSpPr>
          <p:spPr>
            <a:xfrm>
              <a:off x="3304850" y="3659575"/>
              <a:ext cx="778125" cy="285250"/>
            </a:xfrm>
            <a:custGeom>
              <a:avLst/>
              <a:gdLst/>
              <a:ahLst/>
              <a:cxnLst/>
              <a:rect l="l" t="t" r="r" b="b"/>
              <a:pathLst>
                <a:path w="31125" h="11410" extrusionOk="0">
                  <a:moveTo>
                    <a:pt x="126" y="1"/>
                  </a:moveTo>
                  <a:lnTo>
                    <a:pt x="1" y="377"/>
                  </a:lnTo>
                  <a:lnTo>
                    <a:pt x="30999" y="11409"/>
                  </a:lnTo>
                  <a:lnTo>
                    <a:pt x="31124" y="11064"/>
                  </a:lnTo>
                  <a:lnTo>
                    <a:pt x="126" y="1"/>
                  </a:lnTo>
                  <a:close/>
                </a:path>
              </a:pathLst>
            </a:custGeom>
            <a:solidFill>
              <a:srgbClr val="26272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25" name="Google Shape;794;p32">
              <a:extLst>
                <a:ext uri="{FF2B5EF4-FFF2-40B4-BE49-F238E27FC236}">
                  <a16:creationId xmlns:a16="http://schemas.microsoft.com/office/drawing/2014/main" id="{B4FE324D-37A1-546B-5BB8-2C1F9B0036CD}"/>
                </a:ext>
              </a:extLst>
            </p:cNvPr>
            <p:cNvSpPr/>
            <p:nvPr/>
          </p:nvSpPr>
          <p:spPr>
            <a:xfrm>
              <a:off x="3392625" y="3625875"/>
              <a:ext cx="690350" cy="253900"/>
            </a:xfrm>
            <a:custGeom>
              <a:avLst/>
              <a:gdLst/>
              <a:ahLst/>
              <a:cxnLst/>
              <a:rect l="l" t="t" r="r" b="b"/>
              <a:pathLst>
                <a:path w="27614" h="10156" extrusionOk="0">
                  <a:moveTo>
                    <a:pt x="126" y="1"/>
                  </a:moveTo>
                  <a:lnTo>
                    <a:pt x="0" y="346"/>
                  </a:lnTo>
                  <a:lnTo>
                    <a:pt x="27488" y="10156"/>
                  </a:lnTo>
                  <a:lnTo>
                    <a:pt x="27613" y="9811"/>
                  </a:lnTo>
                  <a:lnTo>
                    <a:pt x="126" y="1"/>
                  </a:lnTo>
                  <a:close/>
                </a:path>
              </a:pathLst>
            </a:custGeom>
            <a:solidFill>
              <a:srgbClr val="26272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26" name="Google Shape;795;p32">
              <a:extLst>
                <a:ext uri="{FF2B5EF4-FFF2-40B4-BE49-F238E27FC236}">
                  <a16:creationId xmlns:a16="http://schemas.microsoft.com/office/drawing/2014/main" id="{6C12D281-589F-5491-75BC-AB7A9C992157}"/>
                </a:ext>
              </a:extLst>
            </p:cNvPr>
            <p:cNvSpPr/>
            <p:nvPr/>
          </p:nvSpPr>
          <p:spPr>
            <a:xfrm>
              <a:off x="3494475" y="3597675"/>
              <a:ext cx="588500" cy="217850"/>
            </a:xfrm>
            <a:custGeom>
              <a:avLst/>
              <a:gdLst/>
              <a:ahLst/>
              <a:cxnLst/>
              <a:rect l="l" t="t" r="r" b="b"/>
              <a:pathLst>
                <a:path w="23540" h="8714" extrusionOk="0">
                  <a:moveTo>
                    <a:pt x="126" y="1"/>
                  </a:moveTo>
                  <a:lnTo>
                    <a:pt x="1" y="377"/>
                  </a:lnTo>
                  <a:lnTo>
                    <a:pt x="23414" y="8714"/>
                  </a:lnTo>
                  <a:lnTo>
                    <a:pt x="23539" y="8338"/>
                  </a:lnTo>
                  <a:lnTo>
                    <a:pt x="126" y="1"/>
                  </a:lnTo>
                  <a:close/>
                </a:path>
              </a:pathLst>
            </a:custGeom>
            <a:solidFill>
              <a:srgbClr val="26272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27" name="Google Shape;796;p32">
              <a:extLst>
                <a:ext uri="{FF2B5EF4-FFF2-40B4-BE49-F238E27FC236}">
                  <a16:creationId xmlns:a16="http://schemas.microsoft.com/office/drawing/2014/main" id="{F071D556-CACF-2BEB-4483-9C92C8788459}"/>
                </a:ext>
              </a:extLst>
            </p:cNvPr>
            <p:cNvSpPr/>
            <p:nvPr/>
          </p:nvSpPr>
          <p:spPr>
            <a:xfrm>
              <a:off x="4108800" y="4005125"/>
              <a:ext cx="90925" cy="603375"/>
            </a:xfrm>
            <a:custGeom>
              <a:avLst/>
              <a:gdLst/>
              <a:ahLst/>
              <a:cxnLst/>
              <a:rect l="l" t="t" r="r" b="b"/>
              <a:pathLst>
                <a:path w="3637" h="24135" extrusionOk="0">
                  <a:moveTo>
                    <a:pt x="0" y="1"/>
                  </a:moveTo>
                  <a:lnTo>
                    <a:pt x="0" y="24134"/>
                  </a:lnTo>
                  <a:lnTo>
                    <a:pt x="784" y="24134"/>
                  </a:lnTo>
                  <a:lnTo>
                    <a:pt x="784" y="784"/>
                  </a:lnTo>
                  <a:lnTo>
                    <a:pt x="2853" y="784"/>
                  </a:lnTo>
                  <a:lnTo>
                    <a:pt x="2853" y="24134"/>
                  </a:lnTo>
                  <a:lnTo>
                    <a:pt x="3636" y="24134"/>
                  </a:lnTo>
                  <a:lnTo>
                    <a:pt x="3636" y="1"/>
                  </a:lnTo>
                  <a:close/>
                </a:path>
              </a:pathLst>
            </a:custGeom>
            <a:solidFill>
              <a:srgbClr val="26272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sp>
        <p:nvSpPr>
          <p:cNvPr id="1291" name="Google Shape;797;p32">
            <a:extLst>
              <a:ext uri="{FF2B5EF4-FFF2-40B4-BE49-F238E27FC236}">
                <a16:creationId xmlns:a16="http://schemas.microsoft.com/office/drawing/2014/main" id="{CAF3185D-5677-D5A7-88AB-19FC497234AD}"/>
              </a:ext>
            </a:extLst>
          </p:cNvPr>
          <p:cNvSpPr/>
          <p:nvPr/>
        </p:nvSpPr>
        <p:spPr>
          <a:xfrm>
            <a:off x="2336322" y="2225117"/>
            <a:ext cx="1588211" cy="1800709"/>
          </a:xfrm>
          <a:custGeom>
            <a:avLst/>
            <a:gdLst/>
            <a:ahLst/>
            <a:cxnLst/>
            <a:rect l="l" t="t" r="r" b="b"/>
            <a:pathLst>
              <a:path w="63715" h="80502" extrusionOk="0">
                <a:moveTo>
                  <a:pt x="63715" y="80502"/>
                </a:moveTo>
                <a:cubicBezTo>
                  <a:pt x="63231" y="74447"/>
                  <a:pt x="62068" y="53762"/>
                  <a:pt x="60808" y="44170"/>
                </a:cubicBezTo>
                <a:cubicBezTo>
                  <a:pt x="59549" y="34579"/>
                  <a:pt x="57890" y="28443"/>
                  <a:pt x="56158" y="22953"/>
                </a:cubicBezTo>
                <a:cubicBezTo>
                  <a:pt x="54426" y="17463"/>
                  <a:pt x="52556" y="14280"/>
                  <a:pt x="50416" y="11228"/>
                </a:cubicBezTo>
                <a:cubicBezTo>
                  <a:pt x="48276" y="8176"/>
                  <a:pt x="46038" y="6396"/>
                  <a:pt x="43316" y="4639"/>
                </a:cubicBezTo>
                <a:cubicBezTo>
                  <a:pt x="40594" y="2882"/>
                  <a:pt x="37161" y="1418"/>
                  <a:pt x="34084" y="686"/>
                </a:cubicBezTo>
                <a:cubicBezTo>
                  <a:pt x="31007" y="-46"/>
                  <a:pt x="27615" y="-192"/>
                  <a:pt x="24854" y="247"/>
                </a:cubicBezTo>
                <a:cubicBezTo>
                  <a:pt x="22093" y="686"/>
                  <a:pt x="19962" y="1784"/>
                  <a:pt x="17516" y="3321"/>
                </a:cubicBezTo>
                <a:cubicBezTo>
                  <a:pt x="15070" y="4858"/>
                  <a:pt x="12191" y="7055"/>
                  <a:pt x="10179" y="9471"/>
                </a:cubicBezTo>
                <a:cubicBezTo>
                  <a:pt x="8167" y="11887"/>
                  <a:pt x="6904" y="14669"/>
                  <a:pt x="5444" y="17817"/>
                </a:cubicBezTo>
                <a:cubicBezTo>
                  <a:pt x="3984" y="20965"/>
                  <a:pt x="2328" y="25212"/>
                  <a:pt x="1421" y="28360"/>
                </a:cubicBezTo>
                <a:cubicBezTo>
                  <a:pt x="514" y="31508"/>
                  <a:pt x="237" y="35315"/>
                  <a:pt x="0" y="36706"/>
                </a:cubicBezTo>
              </a:path>
            </a:pathLst>
          </a:custGeom>
          <a:noFill/>
          <a:ln w="19050" cap="flat" cmpd="sng">
            <a:solidFill>
              <a:srgbClr val="58687A"/>
            </a:solidFill>
            <a:prstDash val="dash"/>
            <a:round/>
            <a:headEnd type="none" w="med" len="med"/>
            <a:tailEnd type="none" w="med" len="med"/>
          </a:ln>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buClrTx/>
              <a:buFontTx/>
              <a:buNone/>
            </a:pPr>
            <a:endParaRPr lang="en-US" sz="1800" kern="1200">
              <a:solidFill>
                <a:prstClr val="black"/>
              </a:solidFill>
              <a:latin typeface="等线" panose="020F0502020204030204"/>
              <a:cs typeface="+mn-cs"/>
            </a:endParaRPr>
          </a:p>
        </p:txBody>
      </p:sp>
      <p:sp>
        <p:nvSpPr>
          <p:cNvPr id="1292" name="Google Shape;798;p32">
            <a:extLst>
              <a:ext uri="{FF2B5EF4-FFF2-40B4-BE49-F238E27FC236}">
                <a16:creationId xmlns:a16="http://schemas.microsoft.com/office/drawing/2014/main" id="{02E756DE-E99E-90B1-B3C6-84C7A281B849}"/>
              </a:ext>
            </a:extLst>
          </p:cNvPr>
          <p:cNvSpPr/>
          <p:nvPr/>
        </p:nvSpPr>
        <p:spPr>
          <a:xfrm>
            <a:off x="4054951" y="1663659"/>
            <a:ext cx="1976022" cy="2641719"/>
          </a:xfrm>
          <a:custGeom>
            <a:avLst/>
            <a:gdLst/>
            <a:ahLst/>
            <a:cxnLst/>
            <a:rect l="l" t="t" r="r" b="b"/>
            <a:pathLst>
              <a:path w="79273" h="118100" extrusionOk="0">
                <a:moveTo>
                  <a:pt x="0" y="118100"/>
                </a:moveTo>
                <a:cubicBezTo>
                  <a:pt x="318" y="108160"/>
                  <a:pt x="815" y="72884"/>
                  <a:pt x="1910" y="58461"/>
                </a:cubicBezTo>
                <a:cubicBezTo>
                  <a:pt x="3006" y="44039"/>
                  <a:pt x="4333" y="38737"/>
                  <a:pt x="6573" y="31565"/>
                </a:cubicBezTo>
                <a:cubicBezTo>
                  <a:pt x="8813" y="24393"/>
                  <a:pt x="12106" y="19854"/>
                  <a:pt x="15352" y="15427"/>
                </a:cubicBezTo>
                <a:cubicBezTo>
                  <a:pt x="18598" y="11000"/>
                  <a:pt x="21982" y="7527"/>
                  <a:pt x="26051" y="5005"/>
                </a:cubicBezTo>
                <a:cubicBezTo>
                  <a:pt x="30120" y="2484"/>
                  <a:pt x="35545" y="1001"/>
                  <a:pt x="39768" y="298"/>
                </a:cubicBezTo>
                <a:cubicBezTo>
                  <a:pt x="43991" y="-405"/>
                  <a:pt x="47958" y="291"/>
                  <a:pt x="51389" y="785"/>
                </a:cubicBezTo>
                <a:cubicBezTo>
                  <a:pt x="54820" y="1280"/>
                  <a:pt x="57367" y="2025"/>
                  <a:pt x="60355" y="3265"/>
                </a:cubicBezTo>
                <a:cubicBezTo>
                  <a:pt x="63344" y="4505"/>
                  <a:pt x="66862" y="6278"/>
                  <a:pt x="69320" y="8227"/>
                </a:cubicBezTo>
                <a:cubicBezTo>
                  <a:pt x="71778" y="10176"/>
                  <a:pt x="73583" y="12363"/>
                  <a:pt x="75105" y="14961"/>
                </a:cubicBezTo>
                <a:cubicBezTo>
                  <a:pt x="76627" y="17559"/>
                  <a:pt x="77755" y="21188"/>
                  <a:pt x="78450" y="23816"/>
                </a:cubicBezTo>
                <a:cubicBezTo>
                  <a:pt x="79145" y="26444"/>
                  <a:pt x="79136" y="29578"/>
                  <a:pt x="79273" y="30730"/>
                </a:cubicBezTo>
              </a:path>
            </a:pathLst>
          </a:custGeom>
          <a:noFill/>
          <a:ln w="19050" cap="flat" cmpd="sng">
            <a:solidFill>
              <a:srgbClr val="58687A"/>
            </a:solidFill>
            <a:prstDash val="dash"/>
            <a:round/>
            <a:headEnd type="none" w="med" len="med"/>
            <a:tailEnd type="none" w="med" len="med"/>
          </a:ln>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buClrTx/>
              <a:buFontTx/>
              <a:buNone/>
            </a:pPr>
            <a:endParaRPr lang="en-US" sz="1800" kern="1200">
              <a:solidFill>
                <a:prstClr val="black"/>
              </a:solidFill>
              <a:latin typeface="等线" panose="020F0502020204030204"/>
              <a:cs typeface="+mn-cs"/>
            </a:endParaRPr>
          </a:p>
        </p:txBody>
      </p:sp>
      <p:sp>
        <p:nvSpPr>
          <p:cNvPr id="1293" name="Google Shape;799;p32">
            <a:extLst>
              <a:ext uri="{FF2B5EF4-FFF2-40B4-BE49-F238E27FC236}">
                <a16:creationId xmlns:a16="http://schemas.microsoft.com/office/drawing/2014/main" id="{69C21CA6-53F9-AD0B-6A74-824BE48187CE}"/>
              </a:ext>
            </a:extLst>
          </p:cNvPr>
          <p:cNvSpPr/>
          <p:nvPr/>
        </p:nvSpPr>
        <p:spPr>
          <a:xfrm>
            <a:off x="5296031" y="1926432"/>
            <a:ext cx="734942" cy="659513"/>
          </a:xfrm>
          <a:prstGeom prst="ellipse">
            <a:avLst/>
          </a:prstGeom>
          <a:noFill/>
          <a:ln w="19050" cap="flat" cmpd="sng">
            <a:solidFill>
              <a:srgbClr val="58687A"/>
            </a:solidFill>
            <a:prstDash val="dash"/>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94" name="Google Shape;802;p32">
            <a:extLst>
              <a:ext uri="{FF2B5EF4-FFF2-40B4-BE49-F238E27FC236}">
                <a16:creationId xmlns:a16="http://schemas.microsoft.com/office/drawing/2014/main" id="{2CA39426-7430-38E6-BEB6-46D10FC9FB52}"/>
              </a:ext>
            </a:extLst>
          </p:cNvPr>
          <p:cNvSpPr txBox="1"/>
          <p:nvPr/>
        </p:nvSpPr>
        <p:spPr>
          <a:xfrm>
            <a:off x="473060" y="2558338"/>
            <a:ext cx="1791363" cy="709247"/>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r>
              <a:rPr lang="en-US" sz="1800">
                <a:solidFill>
                  <a:srgbClr val="000000"/>
                </a:solidFill>
                <a:effectLst/>
                <a:latin typeface="Times New Roman" panose="02020603050405020304" pitchFamily="18" charset="0"/>
                <a:ea typeface="Calibri" panose="020F0502020204030204" pitchFamily="34" charset="0"/>
              </a:rPr>
              <a:t>Ý kiến của tác giả rất hợp lý, bởi vì việc phát triển ý thức của mỗi người đọc là điều quan trọng, người đọc cần hình thành ý thức và thái độ đọc sách để tiếp thu những bài học trong cuộc sống</a:t>
            </a:r>
            <a:endParaRPr lang="en-US" sz="2800">
              <a:latin typeface="Times New Roman" panose="02020603050405020304" pitchFamily="18" charset="0"/>
              <a:cs typeface="Times New Roman" panose="02020603050405020304" pitchFamily="18" charset="0"/>
            </a:endParaRPr>
          </a:p>
        </p:txBody>
      </p:sp>
      <p:sp>
        <p:nvSpPr>
          <p:cNvPr id="1295" name="Google Shape;805;p32">
            <a:extLst>
              <a:ext uri="{FF2B5EF4-FFF2-40B4-BE49-F238E27FC236}">
                <a16:creationId xmlns:a16="http://schemas.microsoft.com/office/drawing/2014/main" id="{5E5B59D6-2FFB-D7BE-0395-90CE4A11D363}"/>
              </a:ext>
            </a:extLst>
          </p:cNvPr>
          <p:cNvSpPr txBox="1"/>
          <p:nvPr/>
        </p:nvSpPr>
        <p:spPr>
          <a:xfrm>
            <a:off x="6159598" y="1650718"/>
            <a:ext cx="2402217" cy="652533"/>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r>
              <a:rPr lang="en-US" sz="1800">
                <a:latin typeface="Times New Roman" panose="02020603050405020304" pitchFamily="18" charset="0"/>
                <a:ea typeface="Calibri" panose="020F0502020204030204" pitchFamily="34" charset="0"/>
              </a:rPr>
              <a:t>H</a:t>
            </a:r>
            <a:r>
              <a:rPr lang="en-US" sz="1800">
                <a:solidFill>
                  <a:srgbClr val="000000"/>
                </a:solidFill>
                <a:effectLst/>
                <a:latin typeface="Times New Roman" panose="02020603050405020304" pitchFamily="18" charset="0"/>
                <a:ea typeface="Calibri" panose="020F0502020204030204" pitchFamily="34" charset="0"/>
              </a:rPr>
              <a:t>iện nay trên thị trường có rất nhiều cuốn sách không chất lượng, ý nghĩa, làm xấu đi bộ mặt của những cuốn sách chân chính</a:t>
            </a:r>
            <a:endParaRPr lang="en-US" sz="2800">
              <a:latin typeface="Times New Roman" panose="02020603050405020304" pitchFamily="18" charset="0"/>
              <a:cs typeface="Times New Roman" panose="02020603050405020304" pitchFamily="18" charset="0"/>
            </a:endParaRPr>
          </a:p>
        </p:txBody>
      </p:sp>
      <p:sp>
        <p:nvSpPr>
          <p:cNvPr id="1296" name="Google Shape;808;p32">
            <a:extLst>
              <a:ext uri="{FF2B5EF4-FFF2-40B4-BE49-F238E27FC236}">
                <a16:creationId xmlns:a16="http://schemas.microsoft.com/office/drawing/2014/main" id="{CFF8F34C-19B3-4C77-0A40-4BD06F765418}"/>
              </a:ext>
            </a:extLst>
          </p:cNvPr>
          <p:cNvSpPr txBox="1"/>
          <p:nvPr/>
        </p:nvSpPr>
        <p:spPr>
          <a:xfrm>
            <a:off x="6706441" y="3567550"/>
            <a:ext cx="1687454" cy="652533"/>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r>
              <a:rPr lang="en-US" sz="1800">
                <a:latin typeface="Times New Roman" panose="02020603050405020304" pitchFamily="18" charset="0"/>
                <a:ea typeface="Calibri" panose="020F0502020204030204" pitchFamily="34" charset="0"/>
              </a:rPr>
              <a:t>C</a:t>
            </a:r>
            <a:r>
              <a:rPr lang="en-US" sz="1800">
                <a:solidFill>
                  <a:srgbClr val="000000"/>
                </a:solidFill>
                <a:effectLst/>
                <a:latin typeface="Times New Roman" panose="02020603050405020304" pitchFamily="18" charset="0"/>
                <a:ea typeface="Calibri" panose="020F0502020204030204" pitchFamily="34" charset="0"/>
              </a:rPr>
              <a:t>ả người đọc và sách đều cần là “bộ mặt” tốt đẹp nhất để kích thích nhau cùng phát triển.</a:t>
            </a:r>
            <a:endParaRPr lang="en-US" sz="1800">
              <a:latin typeface="Times New Roman" panose="02020603050405020304" pitchFamily="18" charset="0"/>
              <a:cs typeface="Times New Roman" panose="02020603050405020304" pitchFamily="18" charset="0"/>
            </a:endParaRPr>
          </a:p>
        </p:txBody>
      </p:sp>
      <p:sp>
        <p:nvSpPr>
          <p:cNvPr id="1297" name="Google Shape;810;p32">
            <a:extLst>
              <a:ext uri="{FF2B5EF4-FFF2-40B4-BE49-F238E27FC236}">
                <a16:creationId xmlns:a16="http://schemas.microsoft.com/office/drawing/2014/main" id="{0B0D130E-55B9-6FB3-6957-F08AA853E050}"/>
              </a:ext>
            </a:extLst>
          </p:cNvPr>
          <p:cNvSpPr/>
          <p:nvPr/>
        </p:nvSpPr>
        <p:spPr>
          <a:xfrm flipH="1">
            <a:off x="5616783" y="3304992"/>
            <a:ext cx="887194" cy="796140"/>
          </a:xfrm>
          <a:prstGeom prst="ellipse">
            <a:avLst/>
          </a:prstGeom>
          <a:solidFill>
            <a:srgbClr val="EEEEE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98" name="Google Shape;811;p32">
            <a:extLst>
              <a:ext uri="{FF2B5EF4-FFF2-40B4-BE49-F238E27FC236}">
                <a16:creationId xmlns:a16="http://schemas.microsoft.com/office/drawing/2014/main" id="{6C1CD1C5-D61D-5DD7-DABA-292A3D0D0F89}"/>
              </a:ext>
            </a:extLst>
          </p:cNvPr>
          <p:cNvSpPr/>
          <p:nvPr/>
        </p:nvSpPr>
        <p:spPr>
          <a:xfrm>
            <a:off x="4236069" y="2828121"/>
            <a:ext cx="2327864" cy="1178193"/>
          </a:xfrm>
          <a:custGeom>
            <a:avLst/>
            <a:gdLst/>
            <a:ahLst/>
            <a:cxnLst/>
            <a:rect l="l" t="t" r="r" b="b"/>
            <a:pathLst>
              <a:path w="93388" h="52672" extrusionOk="0">
                <a:moveTo>
                  <a:pt x="0" y="52672"/>
                </a:moveTo>
                <a:cubicBezTo>
                  <a:pt x="194" y="50589"/>
                  <a:pt x="-146" y="44970"/>
                  <a:pt x="1162" y="40174"/>
                </a:cubicBezTo>
                <a:cubicBezTo>
                  <a:pt x="2470" y="35378"/>
                  <a:pt x="5037" y="28790"/>
                  <a:pt x="7847" y="23897"/>
                </a:cubicBezTo>
                <a:cubicBezTo>
                  <a:pt x="10657" y="19004"/>
                  <a:pt x="14096" y="14354"/>
                  <a:pt x="18020" y="10818"/>
                </a:cubicBezTo>
                <a:cubicBezTo>
                  <a:pt x="21944" y="7282"/>
                  <a:pt x="26933" y="4472"/>
                  <a:pt x="31390" y="2680"/>
                </a:cubicBezTo>
                <a:cubicBezTo>
                  <a:pt x="35847" y="888"/>
                  <a:pt x="40443" y="332"/>
                  <a:pt x="44760" y="64"/>
                </a:cubicBezTo>
                <a:cubicBezTo>
                  <a:pt x="49077" y="-204"/>
                  <a:pt x="53426" y="413"/>
                  <a:pt x="57290" y="1070"/>
                </a:cubicBezTo>
                <a:cubicBezTo>
                  <a:pt x="61155" y="1728"/>
                  <a:pt x="64395" y="2539"/>
                  <a:pt x="67947" y="4009"/>
                </a:cubicBezTo>
                <a:cubicBezTo>
                  <a:pt x="71499" y="5479"/>
                  <a:pt x="75682" y="7579"/>
                  <a:pt x="78604" y="9889"/>
                </a:cubicBezTo>
                <a:cubicBezTo>
                  <a:pt x="81526" y="12199"/>
                  <a:pt x="83361" y="14859"/>
                  <a:pt x="85481" y="17869"/>
                </a:cubicBezTo>
                <a:cubicBezTo>
                  <a:pt x="87601" y="20879"/>
                  <a:pt x="90006" y="24938"/>
                  <a:pt x="91324" y="27948"/>
                </a:cubicBezTo>
                <a:cubicBezTo>
                  <a:pt x="92642" y="30958"/>
                  <a:pt x="93044" y="34598"/>
                  <a:pt x="93388" y="35928"/>
                </a:cubicBezTo>
              </a:path>
            </a:pathLst>
          </a:custGeom>
          <a:noFill/>
          <a:ln w="19050" cap="flat" cmpd="sng">
            <a:solidFill>
              <a:srgbClr val="58687A"/>
            </a:solidFill>
            <a:prstDash val="dash"/>
            <a:round/>
            <a:headEnd type="none" w="med" len="med"/>
            <a:tailEnd type="none" w="med" len="med"/>
          </a:ln>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buClrTx/>
              <a:buFontTx/>
              <a:buNone/>
            </a:pPr>
            <a:endParaRPr lang="en-US" sz="1800" kern="1200">
              <a:solidFill>
                <a:prstClr val="black"/>
              </a:solidFill>
              <a:latin typeface="等线" panose="020F0502020204030204"/>
              <a:cs typeface="+mn-cs"/>
            </a:endParaRPr>
          </a:p>
        </p:txBody>
      </p:sp>
      <p:sp>
        <p:nvSpPr>
          <p:cNvPr id="1299" name="Google Shape;812;p32">
            <a:extLst>
              <a:ext uri="{FF2B5EF4-FFF2-40B4-BE49-F238E27FC236}">
                <a16:creationId xmlns:a16="http://schemas.microsoft.com/office/drawing/2014/main" id="{1BE7D40A-5134-93A5-0B4D-E92BC3B9A18D}"/>
              </a:ext>
            </a:extLst>
          </p:cNvPr>
          <p:cNvSpPr/>
          <p:nvPr/>
        </p:nvSpPr>
        <p:spPr>
          <a:xfrm flipH="1">
            <a:off x="5676726" y="3275913"/>
            <a:ext cx="887194" cy="796140"/>
          </a:xfrm>
          <a:prstGeom prst="ellipse">
            <a:avLst/>
          </a:prstGeom>
          <a:noFill/>
          <a:ln w="19050" cap="flat" cmpd="sng">
            <a:solidFill>
              <a:srgbClr val="58687A"/>
            </a:solidFill>
            <a:prstDash val="dash"/>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00" name="Google Shape;813;p32">
            <a:extLst>
              <a:ext uri="{FF2B5EF4-FFF2-40B4-BE49-F238E27FC236}">
                <a16:creationId xmlns:a16="http://schemas.microsoft.com/office/drawing/2014/main" id="{B97F3D8A-0785-2155-3A44-440FB928B7EB}"/>
              </a:ext>
            </a:extLst>
          </p:cNvPr>
          <p:cNvSpPr/>
          <p:nvPr/>
        </p:nvSpPr>
        <p:spPr>
          <a:xfrm>
            <a:off x="2406944" y="2636507"/>
            <a:ext cx="887194" cy="796140"/>
          </a:xfrm>
          <a:prstGeom prst="ellipse">
            <a:avLst/>
          </a:prstGeom>
          <a:solidFill>
            <a:srgbClr val="EEEEE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01" name="Google Shape;814;p32">
            <a:extLst>
              <a:ext uri="{FF2B5EF4-FFF2-40B4-BE49-F238E27FC236}">
                <a16:creationId xmlns:a16="http://schemas.microsoft.com/office/drawing/2014/main" id="{4BF2825D-AAA0-F0C5-A810-EBD85957EF19}"/>
              </a:ext>
            </a:extLst>
          </p:cNvPr>
          <p:cNvSpPr/>
          <p:nvPr/>
        </p:nvSpPr>
        <p:spPr>
          <a:xfrm>
            <a:off x="2336326" y="2641070"/>
            <a:ext cx="887194" cy="796140"/>
          </a:xfrm>
          <a:prstGeom prst="ellipse">
            <a:avLst/>
          </a:prstGeom>
          <a:noFill/>
          <a:ln w="19050" cap="flat" cmpd="sng">
            <a:solidFill>
              <a:srgbClr val="58687A"/>
            </a:solidFill>
            <a:prstDash val="dash"/>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nvGrpSpPr>
          <p:cNvPr id="1302" name="Google Shape;815;p32">
            <a:extLst>
              <a:ext uri="{FF2B5EF4-FFF2-40B4-BE49-F238E27FC236}">
                <a16:creationId xmlns:a16="http://schemas.microsoft.com/office/drawing/2014/main" id="{241F4CBC-8FD2-04B0-CF42-F8F26E276BC8}"/>
              </a:ext>
            </a:extLst>
          </p:cNvPr>
          <p:cNvGrpSpPr/>
          <p:nvPr/>
        </p:nvGrpSpPr>
        <p:grpSpPr>
          <a:xfrm>
            <a:off x="2602066" y="2880358"/>
            <a:ext cx="367426" cy="319089"/>
            <a:chOff x="-1183550" y="3586525"/>
            <a:chExt cx="296175" cy="290550"/>
          </a:xfrm>
        </p:grpSpPr>
        <p:sp>
          <p:nvSpPr>
            <p:cNvPr id="1310" name="Google Shape;816;p32">
              <a:extLst>
                <a:ext uri="{FF2B5EF4-FFF2-40B4-BE49-F238E27FC236}">
                  <a16:creationId xmlns:a16="http://schemas.microsoft.com/office/drawing/2014/main" id="{099D0AC3-534C-8790-6899-0C5F4F6C4872}"/>
                </a:ext>
              </a:extLst>
            </p:cNvPr>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E7A33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11" name="Google Shape;817;p32">
              <a:extLst>
                <a:ext uri="{FF2B5EF4-FFF2-40B4-BE49-F238E27FC236}">
                  <a16:creationId xmlns:a16="http://schemas.microsoft.com/office/drawing/2014/main" id="{C847CC4C-67D0-D4FD-9D4D-9DA002B2BE14}"/>
                </a:ext>
              </a:extLst>
            </p:cNvPr>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E7A33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12" name="Google Shape;818;p32">
              <a:extLst>
                <a:ext uri="{FF2B5EF4-FFF2-40B4-BE49-F238E27FC236}">
                  <a16:creationId xmlns:a16="http://schemas.microsoft.com/office/drawing/2014/main" id="{D107D9CA-F4DC-C2A7-8733-5EC52B32714C}"/>
                </a:ext>
              </a:extLst>
            </p:cNvPr>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E7A33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13" name="Google Shape;819;p32">
              <a:extLst>
                <a:ext uri="{FF2B5EF4-FFF2-40B4-BE49-F238E27FC236}">
                  <a16:creationId xmlns:a16="http://schemas.microsoft.com/office/drawing/2014/main" id="{E865E8DE-B0F3-BF4D-26DE-9CAB3AE93F6A}"/>
                </a:ext>
              </a:extLst>
            </p:cNvPr>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E7A33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14" name="Google Shape;820;p32">
              <a:extLst>
                <a:ext uri="{FF2B5EF4-FFF2-40B4-BE49-F238E27FC236}">
                  <a16:creationId xmlns:a16="http://schemas.microsoft.com/office/drawing/2014/main" id="{146465ED-57E7-6C18-FAE4-3BCBBB43EA9E}"/>
                </a:ext>
              </a:extLst>
            </p:cNvPr>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E7A33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15" name="Google Shape;821;p32">
              <a:extLst>
                <a:ext uri="{FF2B5EF4-FFF2-40B4-BE49-F238E27FC236}">
                  <a16:creationId xmlns:a16="http://schemas.microsoft.com/office/drawing/2014/main" id="{194D4608-9509-5C58-294C-A60F4193A574}"/>
                </a:ext>
              </a:extLst>
            </p:cNvPr>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E7A33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16" name="Google Shape;822;p32">
              <a:extLst>
                <a:ext uri="{FF2B5EF4-FFF2-40B4-BE49-F238E27FC236}">
                  <a16:creationId xmlns:a16="http://schemas.microsoft.com/office/drawing/2014/main" id="{EC002DA8-4142-5B3C-19AE-3DB3B63CF435}"/>
                </a:ext>
              </a:extLst>
            </p:cNvPr>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E7A33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17" name="Google Shape;823;p32">
              <a:extLst>
                <a:ext uri="{FF2B5EF4-FFF2-40B4-BE49-F238E27FC236}">
                  <a16:creationId xmlns:a16="http://schemas.microsoft.com/office/drawing/2014/main" id="{AE730712-05C1-164F-2DB5-41CB0CCAD42E}"/>
                </a:ext>
              </a:extLst>
            </p:cNvPr>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E7A33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18" name="Google Shape;824;p32">
              <a:extLst>
                <a:ext uri="{FF2B5EF4-FFF2-40B4-BE49-F238E27FC236}">
                  <a16:creationId xmlns:a16="http://schemas.microsoft.com/office/drawing/2014/main" id="{74769F7A-643F-D11A-7044-08BC3F812848}"/>
                </a:ext>
              </a:extLst>
            </p:cNvPr>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E7A33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nvGrpSpPr>
          <p:cNvPr id="1303" name="Google Shape;825;p32">
            <a:extLst>
              <a:ext uri="{FF2B5EF4-FFF2-40B4-BE49-F238E27FC236}">
                <a16:creationId xmlns:a16="http://schemas.microsoft.com/office/drawing/2014/main" id="{7F85E02C-99FB-65CF-136A-86602A42920A}"/>
              </a:ext>
            </a:extLst>
          </p:cNvPr>
          <p:cNvGrpSpPr/>
          <p:nvPr/>
        </p:nvGrpSpPr>
        <p:grpSpPr>
          <a:xfrm>
            <a:off x="5474021" y="2096617"/>
            <a:ext cx="379283" cy="319088"/>
            <a:chOff x="-11295075" y="4092875"/>
            <a:chExt cx="355250" cy="330825"/>
          </a:xfrm>
        </p:grpSpPr>
        <p:sp>
          <p:nvSpPr>
            <p:cNvPr id="1305" name="Google Shape;826;p32">
              <a:extLst>
                <a:ext uri="{FF2B5EF4-FFF2-40B4-BE49-F238E27FC236}">
                  <a16:creationId xmlns:a16="http://schemas.microsoft.com/office/drawing/2014/main" id="{B7863CCF-1CD2-3DC6-E8C7-F253A5E71741}"/>
                </a:ext>
              </a:extLst>
            </p:cNvPr>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BE362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06" name="Google Shape;827;p32">
              <a:extLst>
                <a:ext uri="{FF2B5EF4-FFF2-40B4-BE49-F238E27FC236}">
                  <a16:creationId xmlns:a16="http://schemas.microsoft.com/office/drawing/2014/main" id="{10B82F02-3708-A48D-D718-16BAACCD713E}"/>
                </a:ext>
              </a:extLst>
            </p:cNvPr>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BE362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07" name="Google Shape;828;p32">
              <a:extLst>
                <a:ext uri="{FF2B5EF4-FFF2-40B4-BE49-F238E27FC236}">
                  <a16:creationId xmlns:a16="http://schemas.microsoft.com/office/drawing/2014/main" id="{0FC4B255-5E66-8572-9AB1-ED84B0A3DDE0}"/>
                </a:ext>
              </a:extLst>
            </p:cNvPr>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BE362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08" name="Google Shape;829;p32">
              <a:extLst>
                <a:ext uri="{FF2B5EF4-FFF2-40B4-BE49-F238E27FC236}">
                  <a16:creationId xmlns:a16="http://schemas.microsoft.com/office/drawing/2014/main" id="{4BA6D7B8-6893-0C16-5394-45E87C2FB351}"/>
                </a:ext>
              </a:extLst>
            </p:cNvPr>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BE362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09" name="Google Shape;830;p32">
              <a:extLst>
                <a:ext uri="{FF2B5EF4-FFF2-40B4-BE49-F238E27FC236}">
                  <a16:creationId xmlns:a16="http://schemas.microsoft.com/office/drawing/2014/main" id="{57DB83C8-D094-3548-708F-C8751FF6541F}"/>
                </a:ext>
              </a:extLst>
            </p:cNvPr>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BE362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sp>
        <p:nvSpPr>
          <p:cNvPr id="1304" name="Google Shape;831;p32">
            <a:extLst>
              <a:ext uri="{FF2B5EF4-FFF2-40B4-BE49-F238E27FC236}">
                <a16:creationId xmlns:a16="http://schemas.microsoft.com/office/drawing/2014/main" id="{A84C75E5-B67A-AB1C-9B5F-56CF8571710B}"/>
              </a:ext>
            </a:extLst>
          </p:cNvPr>
          <p:cNvSpPr/>
          <p:nvPr/>
        </p:nvSpPr>
        <p:spPr>
          <a:xfrm>
            <a:off x="5985059" y="3515689"/>
            <a:ext cx="270546" cy="316616"/>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8687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Tree>
    <p:extLst>
      <p:ext uri="{BB962C8B-B14F-4D97-AF65-F5344CB8AC3E}">
        <p14:creationId xmlns:p14="http://schemas.microsoft.com/office/powerpoint/2010/main" val="327747722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91"/>
                                        </p:tgtEl>
                                        <p:attrNameLst>
                                          <p:attrName>style.visibility</p:attrName>
                                        </p:attrNameLst>
                                      </p:cBhvr>
                                      <p:to>
                                        <p:strVal val="visible"/>
                                      </p:to>
                                    </p:set>
                                    <p:animEffect transition="in" filter="barn(inVertical)">
                                      <p:cBhvr>
                                        <p:cTn id="7" dur="500"/>
                                        <p:tgtEl>
                                          <p:spTgt spid="1291"/>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294"/>
                                        </p:tgtEl>
                                        <p:attrNameLst>
                                          <p:attrName>style.visibility</p:attrName>
                                        </p:attrNameLst>
                                      </p:cBhvr>
                                      <p:to>
                                        <p:strVal val="visible"/>
                                      </p:to>
                                    </p:set>
                                    <p:animEffect transition="in" filter="barn(inVertical)">
                                      <p:cBhvr>
                                        <p:cTn id="10" dur="500"/>
                                        <p:tgtEl>
                                          <p:spTgt spid="1294"/>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1300"/>
                                        </p:tgtEl>
                                        <p:attrNameLst>
                                          <p:attrName>style.visibility</p:attrName>
                                        </p:attrNameLst>
                                      </p:cBhvr>
                                      <p:to>
                                        <p:strVal val="visible"/>
                                      </p:to>
                                    </p:set>
                                    <p:animEffect transition="in" filter="barn(inVertical)">
                                      <p:cBhvr>
                                        <p:cTn id="13" dur="500"/>
                                        <p:tgtEl>
                                          <p:spTgt spid="1300"/>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1301"/>
                                        </p:tgtEl>
                                        <p:attrNameLst>
                                          <p:attrName>style.visibility</p:attrName>
                                        </p:attrNameLst>
                                      </p:cBhvr>
                                      <p:to>
                                        <p:strVal val="visible"/>
                                      </p:to>
                                    </p:set>
                                    <p:animEffect transition="in" filter="barn(inVertical)">
                                      <p:cBhvr>
                                        <p:cTn id="16" dur="500"/>
                                        <p:tgtEl>
                                          <p:spTgt spid="1301"/>
                                        </p:tgtEl>
                                      </p:cBhvr>
                                    </p:animEffect>
                                  </p:childTnLst>
                                </p:cTn>
                              </p:par>
                              <p:par>
                                <p:cTn id="17" presetID="16" presetClass="entr" presetSubtype="21" fill="hold" nodeType="withEffect">
                                  <p:stCondLst>
                                    <p:cond delay="0"/>
                                  </p:stCondLst>
                                  <p:childTnLst>
                                    <p:set>
                                      <p:cBhvr>
                                        <p:cTn id="18" dur="1" fill="hold">
                                          <p:stCondLst>
                                            <p:cond delay="0"/>
                                          </p:stCondLst>
                                        </p:cTn>
                                        <p:tgtEl>
                                          <p:spTgt spid="1302"/>
                                        </p:tgtEl>
                                        <p:attrNameLst>
                                          <p:attrName>style.visibility</p:attrName>
                                        </p:attrNameLst>
                                      </p:cBhvr>
                                      <p:to>
                                        <p:strVal val="visible"/>
                                      </p:to>
                                    </p:set>
                                    <p:animEffect transition="in" filter="barn(inVertical)">
                                      <p:cBhvr>
                                        <p:cTn id="19" dur="500"/>
                                        <p:tgtEl>
                                          <p:spTgt spid="1302"/>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1289"/>
                                        </p:tgtEl>
                                        <p:attrNameLst>
                                          <p:attrName>style.visibility</p:attrName>
                                        </p:attrNameLst>
                                      </p:cBhvr>
                                      <p:to>
                                        <p:strVal val="visible"/>
                                      </p:to>
                                    </p:set>
                                    <p:animEffect transition="in" filter="wipe(down)">
                                      <p:cBhvr>
                                        <p:cTn id="24" dur="500"/>
                                        <p:tgtEl>
                                          <p:spTgt spid="1289"/>
                                        </p:tgtEl>
                                      </p:cBhvr>
                                    </p:animEffect>
                                  </p:childTnLst>
                                </p:cTn>
                              </p:par>
                              <p:par>
                                <p:cTn id="25" presetID="22" presetClass="entr" presetSubtype="4" fill="hold" grpId="0" nodeType="withEffect">
                                  <p:stCondLst>
                                    <p:cond delay="0"/>
                                  </p:stCondLst>
                                  <p:childTnLst>
                                    <p:set>
                                      <p:cBhvr>
                                        <p:cTn id="26" dur="1" fill="hold">
                                          <p:stCondLst>
                                            <p:cond delay="0"/>
                                          </p:stCondLst>
                                        </p:cTn>
                                        <p:tgtEl>
                                          <p:spTgt spid="1293"/>
                                        </p:tgtEl>
                                        <p:attrNameLst>
                                          <p:attrName>style.visibility</p:attrName>
                                        </p:attrNameLst>
                                      </p:cBhvr>
                                      <p:to>
                                        <p:strVal val="visible"/>
                                      </p:to>
                                    </p:set>
                                    <p:animEffect transition="in" filter="wipe(down)">
                                      <p:cBhvr>
                                        <p:cTn id="27" dur="500"/>
                                        <p:tgtEl>
                                          <p:spTgt spid="1293"/>
                                        </p:tgtEl>
                                      </p:cBhvr>
                                    </p:animEffect>
                                  </p:childTnLst>
                                </p:cTn>
                              </p:par>
                              <p:par>
                                <p:cTn id="28" presetID="22" presetClass="entr" presetSubtype="4" fill="hold" grpId="0" nodeType="withEffect">
                                  <p:stCondLst>
                                    <p:cond delay="0"/>
                                  </p:stCondLst>
                                  <p:childTnLst>
                                    <p:set>
                                      <p:cBhvr>
                                        <p:cTn id="29" dur="1" fill="hold">
                                          <p:stCondLst>
                                            <p:cond delay="0"/>
                                          </p:stCondLst>
                                        </p:cTn>
                                        <p:tgtEl>
                                          <p:spTgt spid="1295"/>
                                        </p:tgtEl>
                                        <p:attrNameLst>
                                          <p:attrName>style.visibility</p:attrName>
                                        </p:attrNameLst>
                                      </p:cBhvr>
                                      <p:to>
                                        <p:strVal val="visible"/>
                                      </p:to>
                                    </p:set>
                                    <p:animEffect transition="in" filter="wipe(down)">
                                      <p:cBhvr>
                                        <p:cTn id="30" dur="500"/>
                                        <p:tgtEl>
                                          <p:spTgt spid="1295"/>
                                        </p:tgtEl>
                                      </p:cBhvr>
                                    </p:animEffect>
                                  </p:childTnLst>
                                </p:cTn>
                              </p:par>
                              <p:par>
                                <p:cTn id="31" presetID="22" presetClass="entr" presetSubtype="4" fill="hold" nodeType="withEffect">
                                  <p:stCondLst>
                                    <p:cond delay="0"/>
                                  </p:stCondLst>
                                  <p:childTnLst>
                                    <p:set>
                                      <p:cBhvr>
                                        <p:cTn id="32" dur="1" fill="hold">
                                          <p:stCondLst>
                                            <p:cond delay="0"/>
                                          </p:stCondLst>
                                        </p:cTn>
                                        <p:tgtEl>
                                          <p:spTgt spid="1303"/>
                                        </p:tgtEl>
                                        <p:attrNameLst>
                                          <p:attrName>style.visibility</p:attrName>
                                        </p:attrNameLst>
                                      </p:cBhvr>
                                      <p:to>
                                        <p:strVal val="visible"/>
                                      </p:to>
                                    </p:set>
                                    <p:animEffect transition="in" filter="wipe(down)">
                                      <p:cBhvr>
                                        <p:cTn id="33" dur="500"/>
                                        <p:tgtEl>
                                          <p:spTgt spid="1303"/>
                                        </p:tgtEl>
                                      </p:cBhvr>
                                    </p:animEffect>
                                  </p:childTnLst>
                                </p:cTn>
                              </p:par>
                              <p:par>
                                <p:cTn id="34" presetID="22" presetClass="entr" presetSubtype="4" fill="hold" grpId="0" nodeType="withEffect">
                                  <p:stCondLst>
                                    <p:cond delay="0"/>
                                  </p:stCondLst>
                                  <p:childTnLst>
                                    <p:set>
                                      <p:cBhvr>
                                        <p:cTn id="35" dur="1" fill="hold">
                                          <p:stCondLst>
                                            <p:cond delay="0"/>
                                          </p:stCondLst>
                                        </p:cTn>
                                        <p:tgtEl>
                                          <p:spTgt spid="1292"/>
                                        </p:tgtEl>
                                        <p:attrNameLst>
                                          <p:attrName>style.visibility</p:attrName>
                                        </p:attrNameLst>
                                      </p:cBhvr>
                                      <p:to>
                                        <p:strVal val="visible"/>
                                      </p:to>
                                    </p:set>
                                    <p:animEffect transition="in" filter="wipe(down)">
                                      <p:cBhvr>
                                        <p:cTn id="36" dur="500"/>
                                        <p:tgtEl>
                                          <p:spTgt spid="1292"/>
                                        </p:tgtEl>
                                      </p:cBhvr>
                                    </p:animEffect>
                                  </p:childTnLst>
                                </p:cTn>
                              </p:par>
                            </p:childTnLst>
                          </p:cTn>
                        </p:par>
                      </p:childTnLst>
                    </p:cTn>
                  </p:par>
                  <p:par>
                    <p:cTn id="37" fill="hold">
                      <p:stCondLst>
                        <p:cond delay="indefinite"/>
                      </p:stCondLst>
                      <p:childTnLst>
                        <p:par>
                          <p:cTn id="38" fill="hold">
                            <p:stCondLst>
                              <p:cond delay="0"/>
                            </p:stCondLst>
                            <p:childTnLst>
                              <p:par>
                                <p:cTn id="39" presetID="16" presetClass="entr" presetSubtype="21" fill="hold" grpId="0" nodeType="clickEffect">
                                  <p:stCondLst>
                                    <p:cond delay="0"/>
                                  </p:stCondLst>
                                  <p:childTnLst>
                                    <p:set>
                                      <p:cBhvr>
                                        <p:cTn id="40" dur="1" fill="hold">
                                          <p:stCondLst>
                                            <p:cond delay="0"/>
                                          </p:stCondLst>
                                        </p:cTn>
                                        <p:tgtEl>
                                          <p:spTgt spid="1296"/>
                                        </p:tgtEl>
                                        <p:attrNameLst>
                                          <p:attrName>style.visibility</p:attrName>
                                        </p:attrNameLst>
                                      </p:cBhvr>
                                      <p:to>
                                        <p:strVal val="visible"/>
                                      </p:to>
                                    </p:set>
                                    <p:animEffect transition="in" filter="barn(inVertical)">
                                      <p:cBhvr>
                                        <p:cTn id="41" dur="500"/>
                                        <p:tgtEl>
                                          <p:spTgt spid="1296"/>
                                        </p:tgtEl>
                                      </p:cBhvr>
                                    </p:animEffect>
                                  </p:childTnLst>
                                </p:cTn>
                              </p:par>
                              <p:par>
                                <p:cTn id="42" presetID="16" presetClass="entr" presetSubtype="21" fill="hold" grpId="0" nodeType="withEffect">
                                  <p:stCondLst>
                                    <p:cond delay="0"/>
                                  </p:stCondLst>
                                  <p:childTnLst>
                                    <p:set>
                                      <p:cBhvr>
                                        <p:cTn id="43" dur="1" fill="hold">
                                          <p:stCondLst>
                                            <p:cond delay="0"/>
                                          </p:stCondLst>
                                        </p:cTn>
                                        <p:tgtEl>
                                          <p:spTgt spid="1297"/>
                                        </p:tgtEl>
                                        <p:attrNameLst>
                                          <p:attrName>style.visibility</p:attrName>
                                        </p:attrNameLst>
                                      </p:cBhvr>
                                      <p:to>
                                        <p:strVal val="visible"/>
                                      </p:to>
                                    </p:set>
                                    <p:animEffect transition="in" filter="barn(inVertical)">
                                      <p:cBhvr>
                                        <p:cTn id="44" dur="500"/>
                                        <p:tgtEl>
                                          <p:spTgt spid="1297"/>
                                        </p:tgtEl>
                                      </p:cBhvr>
                                    </p:animEffect>
                                  </p:childTnLst>
                                </p:cTn>
                              </p:par>
                              <p:par>
                                <p:cTn id="45" presetID="16" presetClass="entr" presetSubtype="21" fill="hold" grpId="0" nodeType="withEffect">
                                  <p:stCondLst>
                                    <p:cond delay="0"/>
                                  </p:stCondLst>
                                  <p:childTnLst>
                                    <p:set>
                                      <p:cBhvr>
                                        <p:cTn id="46" dur="1" fill="hold">
                                          <p:stCondLst>
                                            <p:cond delay="0"/>
                                          </p:stCondLst>
                                        </p:cTn>
                                        <p:tgtEl>
                                          <p:spTgt spid="1299"/>
                                        </p:tgtEl>
                                        <p:attrNameLst>
                                          <p:attrName>style.visibility</p:attrName>
                                        </p:attrNameLst>
                                      </p:cBhvr>
                                      <p:to>
                                        <p:strVal val="visible"/>
                                      </p:to>
                                    </p:set>
                                    <p:animEffect transition="in" filter="barn(inVertical)">
                                      <p:cBhvr>
                                        <p:cTn id="47" dur="500"/>
                                        <p:tgtEl>
                                          <p:spTgt spid="1299"/>
                                        </p:tgtEl>
                                      </p:cBhvr>
                                    </p:animEffect>
                                  </p:childTnLst>
                                </p:cTn>
                              </p:par>
                              <p:par>
                                <p:cTn id="48" presetID="16" presetClass="entr" presetSubtype="21" fill="hold" grpId="0" nodeType="withEffect">
                                  <p:stCondLst>
                                    <p:cond delay="0"/>
                                  </p:stCondLst>
                                  <p:childTnLst>
                                    <p:set>
                                      <p:cBhvr>
                                        <p:cTn id="49" dur="1" fill="hold">
                                          <p:stCondLst>
                                            <p:cond delay="0"/>
                                          </p:stCondLst>
                                        </p:cTn>
                                        <p:tgtEl>
                                          <p:spTgt spid="1304"/>
                                        </p:tgtEl>
                                        <p:attrNameLst>
                                          <p:attrName>style.visibility</p:attrName>
                                        </p:attrNameLst>
                                      </p:cBhvr>
                                      <p:to>
                                        <p:strVal val="visible"/>
                                      </p:to>
                                    </p:set>
                                    <p:animEffect transition="in" filter="barn(inVertical)">
                                      <p:cBhvr>
                                        <p:cTn id="50" dur="500"/>
                                        <p:tgtEl>
                                          <p:spTgt spid="1304"/>
                                        </p:tgtEl>
                                      </p:cBhvr>
                                    </p:animEffect>
                                  </p:childTnLst>
                                </p:cTn>
                              </p:par>
                              <p:par>
                                <p:cTn id="51" presetID="16" presetClass="entr" presetSubtype="21" fill="hold" grpId="0" nodeType="withEffect">
                                  <p:stCondLst>
                                    <p:cond delay="0"/>
                                  </p:stCondLst>
                                  <p:childTnLst>
                                    <p:set>
                                      <p:cBhvr>
                                        <p:cTn id="52" dur="1" fill="hold">
                                          <p:stCondLst>
                                            <p:cond delay="0"/>
                                          </p:stCondLst>
                                        </p:cTn>
                                        <p:tgtEl>
                                          <p:spTgt spid="1298"/>
                                        </p:tgtEl>
                                        <p:attrNameLst>
                                          <p:attrName>style.visibility</p:attrName>
                                        </p:attrNameLst>
                                      </p:cBhvr>
                                      <p:to>
                                        <p:strVal val="visible"/>
                                      </p:to>
                                    </p:set>
                                    <p:animEffect transition="in" filter="barn(inVertical)">
                                      <p:cBhvr>
                                        <p:cTn id="53" dur="500"/>
                                        <p:tgtEl>
                                          <p:spTgt spid="1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9" grpId="0" animBg="1"/>
      <p:bldP spid="1291" grpId="0" animBg="1"/>
      <p:bldP spid="1292" grpId="0" animBg="1"/>
      <p:bldP spid="1293" grpId="0" animBg="1"/>
      <p:bldP spid="1294" grpId="0"/>
      <p:bldP spid="1295" grpId="0"/>
      <p:bldP spid="1296" grpId="0"/>
      <p:bldP spid="1297" grpId="0" animBg="1"/>
      <p:bldP spid="1298" grpId="0" animBg="1"/>
      <p:bldP spid="1299" grpId="0" animBg="1"/>
      <p:bldP spid="1300" grpId="0" animBg="1"/>
      <p:bldP spid="1301" grpId="0" animBg="1"/>
      <p:bldP spid="1304"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sz="3200" b="1">
                <a:latin typeface="Times New Roman" panose="02020603050405020304" pitchFamily="18" charset="0"/>
                <a:cs typeface="Times New Roman" panose="02020603050405020304" pitchFamily="18" charset="0"/>
              </a:rPr>
              <a:t>5. Chia sẻ, kết nối</a:t>
            </a: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EB911883-DE28-73B4-C5AB-6CBE7AAC10E4}"/>
              </a:ext>
            </a:extLst>
          </p:cNvPr>
          <p:cNvGrpSpPr/>
          <p:nvPr/>
        </p:nvGrpSpPr>
        <p:grpSpPr>
          <a:xfrm>
            <a:off x="8136030" y="4272594"/>
            <a:ext cx="901433" cy="800719"/>
            <a:chOff x="0" y="2291150"/>
            <a:chExt cx="1962250" cy="1654224"/>
          </a:xfrm>
        </p:grpSpPr>
        <p:grpSp>
          <p:nvGrpSpPr>
            <p:cNvPr id="56" name="Google Shape;1300;p52">
              <a:extLst>
                <a:ext uri="{FF2B5EF4-FFF2-40B4-BE49-F238E27FC236}">
                  <a16:creationId xmlns:a16="http://schemas.microsoft.com/office/drawing/2014/main" id="{1E3726E5-3618-6DD5-7BA8-181297481DA0}"/>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F9D7C914-BD51-62C6-B05A-B33566B3F2C7}"/>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7F527767-F625-E4E1-3ED7-AF9821C163C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FA82C91D-9137-BFCA-C6C8-3E8ECE37A55C}"/>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E2A62597-CC27-2328-495C-337954FA7D44}"/>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1391302F-E9E4-6988-B965-D7817D611B1D}"/>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F2F0BA8B-F751-4337-A0AD-8E62BAE99837}"/>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3600BC60-C50C-BAC8-75E3-82AA1FFFDEF2}"/>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71C9CD8B-C345-7E75-E1E2-3D3270AD524F}"/>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A62755C0-3CCA-3265-3A7E-6905C2435A4A}"/>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8C323048-1921-ECB2-EAA7-FF664ECE798A}"/>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28800A37-409B-E1A9-B062-08D164BFB430}"/>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1908E444-868F-7125-88AE-9AED66B25A02}"/>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A4B74EF6-C68A-8041-A04E-29FC9DB4B15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676E7A2C-0135-C150-61B7-AC270599E443}"/>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AFE0390B-4C8E-B1B7-0D8D-EF943064B309}"/>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74EE714A-87FE-FFE1-1195-FB7EC64B55E3}"/>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CBA62499-E100-5BCB-28CB-8DFC582B0195}"/>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0E919918-58F0-8909-7819-5630B8C294D1}"/>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ADD83781-66AF-2F01-1404-83333529EB99}"/>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A2EC6F27-D580-E323-F44B-5EE47D859960}"/>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A2044E36-CCA9-9A89-3658-8D5B7A6BBB72}"/>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C7B5E34B-3FBE-D1E2-C472-F4B6376DBAF5}"/>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D78F443E-CBDF-3828-FA6B-7623D1D18975}"/>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43DDD844-96C2-1471-29A8-9D42881D053C}"/>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E430F2DD-68DF-1BBC-99F5-94BD94B71D3C}"/>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9B573F5B-E7A8-6FD8-3C80-50C2E5792D77}"/>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16E35578-126F-7194-C770-E8CD0EBB20AF}"/>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99779505-F7C9-2A5C-1E4A-4ED7840D5E6E}"/>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BA1BF56A-F101-76DA-1BFC-5D4867A61E7D}"/>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C9E55FB2-5DA9-9F2F-2AF9-6B87AE37C620}"/>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530C1159-59D5-8DBD-DB6F-707E14C91C0F}"/>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2580D94-F6A5-DE31-A096-F3DB4DBE8930}"/>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19E0810A-73C1-F193-282A-A2AEE0A04C0F}"/>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D263033-B5A5-249E-9785-6A0F50947538}"/>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DD92A7A1-FF4D-A000-6778-A487FD2C36C5}"/>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C5EACE45-6330-45D9-8805-69E9A336DB28}"/>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8BA53FB3-2B0E-22F7-0182-E6BEA48562E7}"/>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BC4F0B64-0564-A61E-1253-A5552172265A}"/>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AB1E03FF-5BE8-2E73-72BF-1F4AF90B670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F4B55AE4-1681-F52B-068C-9674B31D191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87377756-A8F0-C606-92F3-B56B804B34C7}"/>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B922DD6-C836-29F0-4EBC-AD3C224C660A}"/>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D416B4FD-CEE6-DA72-4A00-7FD808F8679C}"/>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E9351DB4-9B99-C250-C037-3A0D51ABC30B}"/>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9079D00C-6323-6CB3-9494-C6E2A426E1B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A62D4BF8-6978-C6CA-5DF7-CFE1CF318B4A}"/>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A76BD91C-3475-269F-1509-EF7C935969A6}"/>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6F505B35-50A6-E8E5-80C5-FA72E15836DB}"/>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A7A1AF33-C450-746D-9D7D-E1630F97785B}"/>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63ECBC10-51AD-63BD-FD13-1D48E4CCA392}"/>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712E2583-AECA-46CE-68D8-2420DAA91C65}"/>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6CA495B7-A56B-457F-F5FC-E358C1908807}"/>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2906676A-9B15-B793-D51D-EC7A47209D49}"/>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8E129CF8-D6E7-4D5E-7E4F-B91072495194}"/>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552838E1-7C0A-FBE9-24C9-0D49E05B2575}"/>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C4877C85-DA13-2085-4908-D2CAFD997585}"/>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F3473193-D573-8176-7C95-BEB3AE021DDE}"/>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9DF18108-6ADE-B5F2-3AEF-ACFC7F8FF6CD}"/>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021B09F8-64E9-F46E-9561-53BE862C8C45}"/>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11BA593-F394-4150-4CA4-0ED2E9D83742}"/>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A7FEADC2-0152-E403-B449-CE502A6DDE3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6746F894-7EB1-5B02-89CB-C9B05BC4900C}"/>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FDA6DB6B-CBA7-10A0-7F32-9BEEB87E9A57}"/>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EEC1F5DF-ADB0-6B1E-2928-8AC5EB199A28}"/>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030F9FB9-6CE5-9812-A49C-63B28D6CFDC1}"/>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BC5446A2-2475-981A-3858-CA6A6A052DCE}"/>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E752C07E-9E64-0C7C-ADF7-B4AABEB0ACBC}"/>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2" name="Picture 1">
            <a:extLst>
              <a:ext uri="{FF2B5EF4-FFF2-40B4-BE49-F238E27FC236}">
                <a16:creationId xmlns:a16="http://schemas.microsoft.com/office/drawing/2014/main" id="{FEEBBDDF-FC6E-332D-B255-99488740BB51}"/>
              </a:ext>
            </a:extLst>
          </p:cNvPr>
          <p:cNvPicPr>
            <a:picLocks noChangeAspect="1"/>
          </p:cNvPicPr>
          <p:nvPr/>
        </p:nvPicPr>
        <p:blipFill>
          <a:blip r:embed="rId3"/>
          <a:stretch>
            <a:fillRect/>
          </a:stretch>
        </p:blipFill>
        <p:spPr>
          <a:xfrm>
            <a:off x="186549" y="1423514"/>
            <a:ext cx="3840442" cy="3840442"/>
          </a:xfrm>
          <a:prstGeom prst="rect">
            <a:avLst/>
          </a:prstGeom>
        </p:spPr>
      </p:pic>
      <p:grpSp>
        <p:nvGrpSpPr>
          <p:cNvPr id="3" name="组合 11">
            <a:extLst>
              <a:ext uri="{FF2B5EF4-FFF2-40B4-BE49-F238E27FC236}">
                <a16:creationId xmlns:a16="http://schemas.microsoft.com/office/drawing/2014/main" id="{8E17EF51-3F7D-0146-E4AE-C05F78D5A75D}"/>
              </a:ext>
            </a:extLst>
          </p:cNvPr>
          <p:cNvGrpSpPr/>
          <p:nvPr/>
        </p:nvGrpSpPr>
        <p:grpSpPr>
          <a:xfrm>
            <a:off x="4111273" y="1441975"/>
            <a:ext cx="4475551" cy="2115510"/>
            <a:chOff x="-1489" y="2170"/>
            <a:chExt cx="13172" cy="7215"/>
          </a:xfrm>
          <a:solidFill>
            <a:srgbClr val="5E8381">
              <a:lumMod val="20000"/>
              <a:lumOff val="80000"/>
            </a:srgbClr>
          </a:solidFill>
        </p:grpSpPr>
        <p:sp>
          <p:nvSpPr>
            <p:cNvPr id="1224" name="椭圆形标注 12">
              <a:extLst>
                <a:ext uri="{FF2B5EF4-FFF2-40B4-BE49-F238E27FC236}">
                  <a16:creationId xmlns:a16="http://schemas.microsoft.com/office/drawing/2014/main" id="{F7EB89E7-59A4-331B-5691-6857472CB3D5}"/>
                </a:ext>
              </a:extLst>
            </p:cNvPr>
            <p:cNvSpPr/>
            <p:nvPr/>
          </p:nvSpPr>
          <p:spPr>
            <a:xfrm flipH="1">
              <a:off x="-1489" y="2170"/>
              <a:ext cx="13172" cy="7215"/>
            </a:xfrm>
            <a:prstGeom prst="wedgeEllipseCallout">
              <a:avLst>
                <a:gd name="adj1" fmla="val 52101"/>
                <a:gd name="adj2" fmla="val 48024"/>
              </a:avLst>
            </a:prstGeom>
            <a:grpFill/>
            <a:ln w="25400" cap="flat" cmpd="sng" algn="ctr">
              <a:noFill/>
              <a:prstDash val="solid"/>
            </a:ln>
            <a:effectLst/>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buClrTx/>
                <a:buFontTx/>
                <a:buNone/>
                <a:defRPr/>
              </a:pPr>
              <a:endParaRPr lang="zh-CN" altLang="en-US" sz="3200">
                <a:solidFill>
                  <a:srgbClr val="C2E5F3"/>
                </a:solidFill>
                <a:latin typeface="思源黑体 CN Light" panose="020B0300000000000000" charset="-122"/>
                <a:ea typeface="思源黑体 CN Light" panose="020B0300000000000000" charset="-122"/>
              </a:endParaRPr>
            </a:p>
          </p:txBody>
        </p:sp>
        <p:sp>
          <p:nvSpPr>
            <p:cNvPr id="1289" name="文本框 13">
              <a:extLst>
                <a:ext uri="{FF2B5EF4-FFF2-40B4-BE49-F238E27FC236}">
                  <a16:creationId xmlns:a16="http://schemas.microsoft.com/office/drawing/2014/main" id="{1D367F59-4CDE-B2B9-A7B3-292DB0CE4FC6}"/>
                </a:ext>
              </a:extLst>
            </p:cNvPr>
            <p:cNvSpPr txBox="1"/>
            <p:nvPr/>
          </p:nvSpPr>
          <p:spPr>
            <a:xfrm>
              <a:off x="453" y="2727"/>
              <a:ext cx="10049" cy="6613"/>
            </a:xfrm>
            <a:prstGeom prst="rect">
              <a:avLst/>
            </a:prstGeom>
            <a:noFill/>
            <a:ln w="9525">
              <a:noFill/>
            </a:ln>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spcAft>
                  <a:spcPts val="1000"/>
                </a:spcAft>
              </a:pPr>
              <a:r>
                <a:rPr lang="en-US" sz="2400" i="1">
                  <a:solidFill>
                    <a:schemeClr val="accent4"/>
                  </a:solidFill>
                  <a:effectLst/>
                  <a:latin typeface="Times New Roman" panose="02020603050405020304" pitchFamily="18" charset="0"/>
                  <a:ea typeface="Calibri" panose="020F0502020204030204" pitchFamily="34" charset="0"/>
                </a:rPr>
                <a:t>Từ nội dung văn bản Hãy cầm lấy và đọc, theo em, có thể xem đọc sách là một kiểu trải nghiệm được không? Vì sao?</a:t>
              </a:r>
              <a:endParaRPr lang="en-US" sz="3200">
                <a:solidFill>
                  <a:schemeClr val="accent4"/>
                </a:solidFill>
                <a:effectLst/>
                <a:latin typeface="Calibri" panose="020F0502020204030204" pitchFamily="34" charset="0"/>
                <a:ea typeface="Calibri" panose="020F0502020204030204" pitchFamily="34" charset="0"/>
                <a:cs typeface="Times New Roman" panose="02020603050405020304" pitchFamily="18" charset="0"/>
              </a:endParaRPr>
            </a:p>
          </p:txBody>
        </p:sp>
      </p:grpSp>
    </p:spTree>
    <p:extLst>
      <p:ext uri="{BB962C8B-B14F-4D97-AF65-F5344CB8AC3E}">
        <p14:creationId xmlns:p14="http://schemas.microsoft.com/office/powerpoint/2010/main" val="328151240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down)">
                                      <p:cBhvr>
                                        <p:cTn id="1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sz="3200" b="1">
                <a:latin typeface="Times New Roman" panose="02020603050405020304" pitchFamily="18" charset="0"/>
                <a:cs typeface="Times New Roman" panose="02020603050405020304" pitchFamily="18" charset="0"/>
              </a:rPr>
              <a:t>5. Chia sẻ, kết nối</a:t>
            </a: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EB911883-DE28-73B4-C5AB-6CBE7AAC10E4}"/>
              </a:ext>
            </a:extLst>
          </p:cNvPr>
          <p:cNvGrpSpPr/>
          <p:nvPr/>
        </p:nvGrpSpPr>
        <p:grpSpPr>
          <a:xfrm>
            <a:off x="8136030" y="4272594"/>
            <a:ext cx="901433" cy="800719"/>
            <a:chOff x="0" y="2291150"/>
            <a:chExt cx="1962250" cy="1654224"/>
          </a:xfrm>
        </p:grpSpPr>
        <p:grpSp>
          <p:nvGrpSpPr>
            <p:cNvPr id="56" name="Google Shape;1300;p52">
              <a:extLst>
                <a:ext uri="{FF2B5EF4-FFF2-40B4-BE49-F238E27FC236}">
                  <a16:creationId xmlns:a16="http://schemas.microsoft.com/office/drawing/2014/main" id="{1E3726E5-3618-6DD5-7BA8-181297481DA0}"/>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F9D7C914-BD51-62C6-B05A-B33566B3F2C7}"/>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7F527767-F625-E4E1-3ED7-AF9821C163C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FA82C91D-9137-BFCA-C6C8-3E8ECE37A55C}"/>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E2A62597-CC27-2328-495C-337954FA7D44}"/>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1391302F-E9E4-6988-B965-D7817D611B1D}"/>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F2F0BA8B-F751-4337-A0AD-8E62BAE99837}"/>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3600BC60-C50C-BAC8-75E3-82AA1FFFDEF2}"/>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71C9CD8B-C345-7E75-E1E2-3D3270AD524F}"/>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A62755C0-3CCA-3265-3A7E-6905C2435A4A}"/>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8C323048-1921-ECB2-EAA7-FF664ECE798A}"/>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28800A37-409B-E1A9-B062-08D164BFB430}"/>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1908E444-868F-7125-88AE-9AED66B25A02}"/>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A4B74EF6-C68A-8041-A04E-29FC9DB4B15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676E7A2C-0135-C150-61B7-AC270599E443}"/>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AFE0390B-4C8E-B1B7-0D8D-EF943064B309}"/>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74EE714A-87FE-FFE1-1195-FB7EC64B55E3}"/>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CBA62499-E100-5BCB-28CB-8DFC582B0195}"/>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0E919918-58F0-8909-7819-5630B8C294D1}"/>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ADD83781-66AF-2F01-1404-83333529EB99}"/>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A2EC6F27-D580-E323-F44B-5EE47D859960}"/>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A2044E36-CCA9-9A89-3658-8D5B7A6BBB72}"/>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C7B5E34B-3FBE-D1E2-C472-F4B6376DBAF5}"/>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D78F443E-CBDF-3828-FA6B-7623D1D18975}"/>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43DDD844-96C2-1471-29A8-9D42881D053C}"/>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E430F2DD-68DF-1BBC-99F5-94BD94B71D3C}"/>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9B573F5B-E7A8-6FD8-3C80-50C2E5792D77}"/>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16E35578-126F-7194-C770-E8CD0EBB20AF}"/>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99779505-F7C9-2A5C-1E4A-4ED7840D5E6E}"/>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BA1BF56A-F101-76DA-1BFC-5D4867A61E7D}"/>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C9E55FB2-5DA9-9F2F-2AF9-6B87AE37C620}"/>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530C1159-59D5-8DBD-DB6F-707E14C91C0F}"/>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2580D94-F6A5-DE31-A096-F3DB4DBE8930}"/>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19E0810A-73C1-F193-282A-A2AEE0A04C0F}"/>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D263033-B5A5-249E-9785-6A0F50947538}"/>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DD92A7A1-FF4D-A000-6778-A487FD2C36C5}"/>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C5EACE45-6330-45D9-8805-69E9A336DB28}"/>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8BA53FB3-2B0E-22F7-0182-E6BEA48562E7}"/>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BC4F0B64-0564-A61E-1253-A5552172265A}"/>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AB1E03FF-5BE8-2E73-72BF-1F4AF90B670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F4B55AE4-1681-F52B-068C-9674B31D191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87377756-A8F0-C606-92F3-B56B804B34C7}"/>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B922DD6-C836-29F0-4EBC-AD3C224C660A}"/>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D416B4FD-CEE6-DA72-4A00-7FD808F8679C}"/>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E9351DB4-9B99-C250-C037-3A0D51ABC30B}"/>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9079D00C-6323-6CB3-9494-C6E2A426E1B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A62D4BF8-6978-C6CA-5DF7-CFE1CF318B4A}"/>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A76BD91C-3475-269F-1509-EF7C935969A6}"/>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6F505B35-50A6-E8E5-80C5-FA72E15836DB}"/>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A7A1AF33-C450-746D-9D7D-E1630F97785B}"/>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63ECBC10-51AD-63BD-FD13-1D48E4CCA392}"/>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712E2583-AECA-46CE-68D8-2420DAA91C65}"/>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6CA495B7-A56B-457F-F5FC-E358C1908807}"/>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2906676A-9B15-B793-D51D-EC7A47209D49}"/>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8E129CF8-D6E7-4D5E-7E4F-B91072495194}"/>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552838E1-7C0A-FBE9-24C9-0D49E05B2575}"/>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C4877C85-DA13-2085-4908-D2CAFD997585}"/>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F3473193-D573-8176-7C95-BEB3AE021DDE}"/>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9DF18108-6ADE-B5F2-3AEF-ACFC7F8FF6CD}"/>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021B09F8-64E9-F46E-9561-53BE862C8C45}"/>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11BA593-F394-4150-4CA4-0ED2E9D83742}"/>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A7FEADC2-0152-E403-B449-CE502A6DDE3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6746F894-7EB1-5B02-89CB-C9B05BC4900C}"/>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FDA6DB6B-CBA7-10A0-7F32-9BEEB87E9A57}"/>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EEC1F5DF-ADB0-6B1E-2928-8AC5EB199A28}"/>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030F9FB9-6CE5-9812-A49C-63B28D6CFDC1}"/>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BC5446A2-2475-981A-3858-CA6A6A052DCE}"/>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E752C07E-9E64-0C7C-ADF7-B4AABEB0ACBC}"/>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 name="Google Shape;2136;p40">
            <a:extLst>
              <a:ext uri="{FF2B5EF4-FFF2-40B4-BE49-F238E27FC236}">
                <a16:creationId xmlns:a16="http://schemas.microsoft.com/office/drawing/2014/main" id="{5DA73A87-4104-30DC-E128-3D06B842E214}"/>
              </a:ext>
            </a:extLst>
          </p:cNvPr>
          <p:cNvGrpSpPr/>
          <p:nvPr/>
        </p:nvGrpSpPr>
        <p:grpSpPr>
          <a:xfrm>
            <a:off x="2889705" y="1418849"/>
            <a:ext cx="5588661" cy="627300"/>
            <a:chOff x="3233738" y="1396088"/>
            <a:chExt cx="5588661" cy="627300"/>
          </a:xfrm>
        </p:grpSpPr>
        <p:sp>
          <p:nvSpPr>
            <p:cNvPr id="3" name="Google Shape;2137;p40">
              <a:extLst>
                <a:ext uri="{FF2B5EF4-FFF2-40B4-BE49-F238E27FC236}">
                  <a16:creationId xmlns:a16="http://schemas.microsoft.com/office/drawing/2014/main" id="{5C1B260F-341C-425F-0E17-AD050498E9B0}"/>
                </a:ext>
              </a:extLst>
            </p:cNvPr>
            <p:cNvSpPr/>
            <p:nvPr/>
          </p:nvSpPr>
          <p:spPr>
            <a:xfrm>
              <a:off x="3233738" y="1396088"/>
              <a:ext cx="627300" cy="627300"/>
            </a:xfrm>
            <a:prstGeom prst="ellipse">
              <a:avLst/>
            </a:prstGeom>
            <a:solidFill>
              <a:srgbClr val="ED7341"/>
            </a:solidFill>
            <a:ln>
              <a:noFill/>
            </a:ln>
          </p:spPr>
          <p:txBody>
            <a:bodyPr spcFirstLastPara="1" wrap="square" lIns="91425" tIns="91425" rIns="91425" bIns="91425" anchor="ctr" anchorCtr="0">
              <a:noAutofit/>
            </a:bodyPr>
            <a:lstStyle/>
            <a:p>
              <a:pPr algn="ctr">
                <a:buClrTx/>
                <a:buFontTx/>
                <a:buNone/>
                <a:defRPr/>
              </a:pPr>
              <a:r>
                <a:rPr lang="fr" sz="2000" b="1">
                  <a:solidFill>
                    <a:srgbClr val="FFFFFF"/>
                  </a:solidFill>
                  <a:latin typeface="Fira Sans Extra Condensed"/>
                  <a:ea typeface="Fira Sans Extra Condensed"/>
                  <a:cs typeface="Fira Sans Extra Condensed"/>
                  <a:sym typeface="Fira Sans Extra Condensed"/>
                </a:rPr>
                <a:t>01</a:t>
              </a:r>
              <a:endParaRPr sz="2000" b="1">
                <a:solidFill>
                  <a:srgbClr val="FFFFFF"/>
                </a:solidFill>
                <a:latin typeface="Fira Sans Extra Condensed"/>
                <a:ea typeface="Fira Sans Extra Condensed"/>
                <a:cs typeface="Fira Sans Extra Condensed"/>
                <a:sym typeface="Fira Sans Extra Condensed"/>
              </a:endParaRPr>
            </a:p>
          </p:txBody>
        </p:sp>
        <p:sp>
          <p:nvSpPr>
            <p:cNvPr id="1224" name="Google Shape;2139;p40">
              <a:extLst>
                <a:ext uri="{FF2B5EF4-FFF2-40B4-BE49-F238E27FC236}">
                  <a16:creationId xmlns:a16="http://schemas.microsoft.com/office/drawing/2014/main" id="{35FD897F-A4D0-21D6-301C-B8184BFEDBA0}"/>
                </a:ext>
              </a:extLst>
            </p:cNvPr>
            <p:cNvSpPr txBox="1"/>
            <p:nvPr/>
          </p:nvSpPr>
          <p:spPr>
            <a:xfrm>
              <a:off x="4019356" y="1564852"/>
              <a:ext cx="4803043" cy="331800"/>
            </a:xfrm>
            <a:prstGeom prst="rect">
              <a:avLst/>
            </a:prstGeom>
            <a:noFill/>
            <a:ln>
              <a:noFill/>
            </a:ln>
          </p:spPr>
          <p:txBody>
            <a:bodyPr spcFirstLastPara="1" wrap="square" lIns="91425" tIns="91425" rIns="91425" bIns="91425" anchor="ctr" anchorCtr="0">
              <a:noAutofit/>
            </a:bodyPr>
            <a:lstStyle/>
            <a:p>
              <a:pPr>
                <a:buClrTx/>
                <a:buFontTx/>
                <a:buNone/>
                <a:defRPr/>
              </a:pPr>
              <a:r>
                <a:rPr lang="en-US" sz="2400">
                  <a:solidFill>
                    <a:schemeClr val="tx1">
                      <a:lumMod val="10000"/>
                    </a:schemeClr>
                  </a:solidFill>
                  <a:effectLst/>
                  <a:latin typeface="Times New Roman" panose="02020603050405020304" pitchFamily="18" charset="0"/>
                  <a:ea typeface="Segoe UI" panose="020B0502040204020203" pitchFamily="34" charset="0"/>
                </a:rPr>
                <a:t>Trải nghiệm là kinh qua, trải qua</a:t>
              </a:r>
              <a:endParaRPr sz="3600" b="1">
                <a:solidFill>
                  <a:schemeClr val="tx1">
                    <a:lumMod val="10000"/>
                  </a:schemeClr>
                </a:solidFill>
                <a:latin typeface="Fira Sans Extra Condensed"/>
                <a:ea typeface="Fira Sans Extra Condensed"/>
                <a:cs typeface="Fira Sans Extra Condensed"/>
                <a:sym typeface="Fira Sans Extra Condensed"/>
              </a:endParaRPr>
            </a:p>
          </p:txBody>
        </p:sp>
      </p:grpSp>
      <p:grpSp>
        <p:nvGrpSpPr>
          <p:cNvPr id="1289" name="Google Shape;2141;p40">
            <a:extLst>
              <a:ext uri="{FF2B5EF4-FFF2-40B4-BE49-F238E27FC236}">
                <a16:creationId xmlns:a16="http://schemas.microsoft.com/office/drawing/2014/main" id="{5DCF8CDC-9D13-A0C8-A985-5E78A126A7B1}"/>
              </a:ext>
            </a:extLst>
          </p:cNvPr>
          <p:cNvGrpSpPr/>
          <p:nvPr/>
        </p:nvGrpSpPr>
        <p:grpSpPr>
          <a:xfrm>
            <a:off x="2889705" y="2637552"/>
            <a:ext cx="5567496" cy="627300"/>
            <a:chOff x="3233738" y="2614791"/>
            <a:chExt cx="5567496" cy="627300"/>
          </a:xfrm>
        </p:grpSpPr>
        <p:sp>
          <p:nvSpPr>
            <p:cNvPr id="1290" name="Google Shape;2142;p40">
              <a:extLst>
                <a:ext uri="{FF2B5EF4-FFF2-40B4-BE49-F238E27FC236}">
                  <a16:creationId xmlns:a16="http://schemas.microsoft.com/office/drawing/2014/main" id="{7BD3CC50-7C9B-BDEA-2D51-30321D3FA38C}"/>
                </a:ext>
              </a:extLst>
            </p:cNvPr>
            <p:cNvSpPr/>
            <p:nvPr/>
          </p:nvSpPr>
          <p:spPr>
            <a:xfrm>
              <a:off x="3233738" y="2614791"/>
              <a:ext cx="627300" cy="627300"/>
            </a:xfrm>
            <a:prstGeom prst="ellipse">
              <a:avLst/>
            </a:prstGeom>
            <a:solidFill>
              <a:srgbClr val="E76C5F"/>
            </a:solidFill>
            <a:ln>
              <a:noFill/>
            </a:ln>
          </p:spPr>
          <p:txBody>
            <a:bodyPr spcFirstLastPara="1" wrap="square" lIns="91425" tIns="91425" rIns="91425" bIns="91425" anchor="ctr" anchorCtr="0">
              <a:noAutofit/>
            </a:bodyPr>
            <a:lstStyle/>
            <a:p>
              <a:pPr algn="ctr">
                <a:buClrTx/>
                <a:buFontTx/>
                <a:buNone/>
                <a:defRPr/>
              </a:pPr>
              <a:r>
                <a:rPr lang="fr" sz="2000" b="1">
                  <a:solidFill>
                    <a:srgbClr val="FFFFFF"/>
                  </a:solidFill>
                  <a:latin typeface="Fira Sans Extra Condensed"/>
                  <a:ea typeface="Fira Sans Extra Condensed"/>
                  <a:cs typeface="Fira Sans Extra Condensed"/>
                  <a:sym typeface="Fira Sans Extra Condensed"/>
                </a:rPr>
                <a:t>02</a:t>
              </a:r>
              <a:endParaRPr sz="2000" b="1">
                <a:solidFill>
                  <a:srgbClr val="FFFFFF"/>
                </a:solidFill>
                <a:latin typeface="Fira Sans Extra Condensed"/>
                <a:ea typeface="Fira Sans Extra Condensed"/>
                <a:cs typeface="Fira Sans Extra Condensed"/>
                <a:sym typeface="Fira Sans Extra Condensed"/>
              </a:endParaRPr>
            </a:p>
          </p:txBody>
        </p:sp>
        <p:sp>
          <p:nvSpPr>
            <p:cNvPr id="1291" name="Google Shape;2144;p40">
              <a:extLst>
                <a:ext uri="{FF2B5EF4-FFF2-40B4-BE49-F238E27FC236}">
                  <a16:creationId xmlns:a16="http://schemas.microsoft.com/office/drawing/2014/main" id="{74A20A35-7D41-6C05-F4D6-8FF5057D472F}"/>
                </a:ext>
              </a:extLst>
            </p:cNvPr>
            <p:cNvSpPr txBox="1"/>
            <p:nvPr/>
          </p:nvSpPr>
          <p:spPr>
            <a:xfrm>
              <a:off x="3998192" y="2622454"/>
              <a:ext cx="4803042" cy="331800"/>
            </a:xfrm>
            <a:prstGeom prst="rect">
              <a:avLst/>
            </a:prstGeom>
            <a:noFill/>
            <a:ln>
              <a:noFill/>
            </a:ln>
          </p:spPr>
          <p:txBody>
            <a:bodyPr spcFirstLastPara="1" wrap="square" lIns="91425" tIns="91425" rIns="91425" bIns="91425" anchor="ctr" anchorCtr="0">
              <a:noAutofit/>
            </a:bodyPr>
            <a:lstStyle/>
            <a:p>
              <a:pPr algn="just">
                <a:spcAft>
                  <a:spcPts val="1000"/>
                </a:spcAft>
              </a:pPr>
              <a:r>
                <a:rPr lang="en-US" sz="2400">
                  <a:latin typeface="Times New Roman" panose="02020603050405020304" pitchFamily="18" charset="0"/>
                  <a:ea typeface="Segoe UI" panose="020B0502040204020203" pitchFamily="34" charset="0"/>
                </a:rPr>
                <a:t>C</a:t>
              </a:r>
              <a:r>
                <a:rPr lang="en-US" sz="2400">
                  <a:solidFill>
                    <a:srgbClr val="000000"/>
                  </a:solidFill>
                  <a:effectLst/>
                  <a:latin typeface="Times New Roman" panose="02020603050405020304" pitchFamily="18" charset="0"/>
                  <a:ea typeface="Segoe UI" panose="020B0502040204020203" pitchFamily="34" charset="0"/>
                </a:rPr>
                <a:t>on người sẽ trưởng thành hơn qua trải nghiệm,</a:t>
              </a:r>
              <a:endParaRPr lang="en-US" sz="3200">
                <a:effectLst/>
                <a:latin typeface="Calibri" panose="020F0502020204030204" pitchFamily="34" charset="0"/>
                <a:ea typeface="Calibri" panose="020F0502020204030204" pitchFamily="34" charset="0"/>
                <a:cs typeface="Times New Roman" panose="02020603050405020304" pitchFamily="18" charset="0"/>
              </a:endParaRPr>
            </a:p>
          </p:txBody>
        </p:sp>
      </p:grpSp>
      <p:grpSp>
        <p:nvGrpSpPr>
          <p:cNvPr id="1292" name="Google Shape;2146;p40">
            <a:extLst>
              <a:ext uri="{FF2B5EF4-FFF2-40B4-BE49-F238E27FC236}">
                <a16:creationId xmlns:a16="http://schemas.microsoft.com/office/drawing/2014/main" id="{AB00AAC8-270B-B6D9-D40D-5B62297CB724}"/>
              </a:ext>
            </a:extLst>
          </p:cNvPr>
          <p:cNvGrpSpPr/>
          <p:nvPr/>
        </p:nvGrpSpPr>
        <p:grpSpPr>
          <a:xfrm>
            <a:off x="2889705" y="3856311"/>
            <a:ext cx="5473156" cy="627300"/>
            <a:chOff x="3233738" y="3833550"/>
            <a:chExt cx="5473156" cy="627300"/>
          </a:xfrm>
        </p:grpSpPr>
        <p:sp>
          <p:nvSpPr>
            <p:cNvPr id="1293" name="Google Shape;2147;p40">
              <a:extLst>
                <a:ext uri="{FF2B5EF4-FFF2-40B4-BE49-F238E27FC236}">
                  <a16:creationId xmlns:a16="http://schemas.microsoft.com/office/drawing/2014/main" id="{6259E828-88CE-C945-D85F-1C1CE6E86BCB}"/>
                </a:ext>
              </a:extLst>
            </p:cNvPr>
            <p:cNvSpPr/>
            <p:nvPr/>
          </p:nvSpPr>
          <p:spPr>
            <a:xfrm>
              <a:off x="3233738" y="3833550"/>
              <a:ext cx="627300" cy="627300"/>
            </a:xfrm>
            <a:prstGeom prst="ellipse">
              <a:avLst/>
            </a:prstGeom>
            <a:solidFill>
              <a:srgbClr val="F3D676"/>
            </a:solidFill>
            <a:ln>
              <a:noFill/>
            </a:ln>
          </p:spPr>
          <p:txBody>
            <a:bodyPr spcFirstLastPara="1" wrap="square" lIns="91425" tIns="91425" rIns="91425" bIns="91425" anchor="ctr" anchorCtr="0">
              <a:noAutofit/>
            </a:bodyPr>
            <a:lstStyle/>
            <a:p>
              <a:pPr algn="ctr">
                <a:buClrTx/>
                <a:buFontTx/>
                <a:buNone/>
                <a:defRPr/>
              </a:pPr>
              <a:r>
                <a:rPr lang="fr" sz="2000" b="1">
                  <a:solidFill>
                    <a:schemeClr val="accent4"/>
                  </a:solidFill>
                  <a:latin typeface="Fira Sans Extra Condensed"/>
                  <a:ea typeface="Fira Sans Extra Condensed"/>
                  <a:cs typeface="Fira Sans Extra Condensed"/>
                  <a:sym typeface="Fira Sans Extra Condensed"/>
                </a:rPr>
                <a:t>03</a:t>
              </a:r>
              <a:endParaRPr sz="2000" b="1">
                <a:solidFill>
                  <a:schemeClr val="accent4"/>
                </a:solidFill>
                <a:latin typeface="Fira Sans Extra Condensed"/>
                <a:ea typeface="Fira Sans Extra Condensed"/>
                <a:cs typeface="Fira Sans Extra Condensed"/>
                <a:sym typeface="Fira Sans Extra Condensed"/>
              </a:endParaRPr>
            </a:p>
          </p:txBody>
        </p:sp>
        <p:sp>
          <p:nvSpPr>
            <p:cNvPr id="1294" name="Google Shape;2149;p40">
              <a:extLst>
                <a:ext uri="{FF2B5EF4-FFF2-40B4-BE49-F238E27FC236}">
                  <a16:creationId xmlns:a16="http://schemas.microsoft.com/office/drawing/2014/main" id="{ED727686-7660-59EF-95DB-870A1AAFDA56}"/>
                </a:ext>
              </a:extLst>
            </p:cNvPr>
            <p:cNvSpPr txBox="1"/>
            <p:nvPr/>
          </p:nvSpPr>
          <p:spPr>
            <a:xfrm>
              <a:off x="4017795" y="3943582"/>
              <a:ext cx="4689099" cy="331800"/>
            </a:xfrm>
            <a:prstGeom prst="rect">
              <a:avLst/>
            </a:prstGeom>
            <a:noFill/>
            <a:ln>
              <a:noFill/>
            </a:ln>
          </p:spPr>
          <p:txBody>
            <a:bodyPr spcFirstLastPara="1" wrap="square" lIns="91425" tIns="91425" rIns="91425" bIns="91425" anchor="ctr" anchorCtr="0">
              <a:noAutofit/>
            </a:bodyPr>
            <a:lstStyle/>
            <a:p>
              <a:pPr algn="just">
                <a:spcAft>
                  <a:spcPts val="1000"/>
                </a:spcAft>
              </a:pPr>
              <a:r>
                <a:rPr lang="en-US" sz="2400">
                  <a:solidFill>
                    <a:srgbClr val="000000"/>
                  </a:solidFill>
                  <a:effectLst/>
                  <a:latin typeface="Times New Roman" panose="02020603050405020304" pitchFamily="18" charset="0"/>
                  <a:ea typeface="Segoe UI" panose="020B0502040204020203" pitchFamily="34" charset="0"/>
                </a:rPr>
                <a:t>Đọc sách, người đọc mở mang trí tuệ, làm giày cảm xúc, khám phá tự nhiên và xã hội, hiểu biết về con người và bản thân</a:t>
              </a:r>
              <a:endParaRPr lang="en-US" sz="3200">
                <a:effectLst/>
                <a:latin typeface="Calibri" panose="020F0502020204030204" pitchFamily="34" charset="0"/>
                <a:ea typeface="Calibri" panose="020F0502020204030204" pitchFamily="34" charset="0"/>
                <a:cs typeface="Times New Roman" panose="02020603050405020304" pitchFamily="18" charset="0"/>
              </a:endParaRPr>
            </a:p>
          </p:txBody>
        </p:sp>
      </p:grpSp>
      <p:cxnSp>
        <p:nvCxnSpPr>
          <p:cNvPr id="1295" name="Google Shape;2151;p40">
            <a:extLst>
              <a:ext uri="{FF2B5EF4-FFF2-40B4-BE49-F238E27FC236}">
                <a16:creationId xmlns:a16="http://schemas.microsoft.com/office/drawing/2014/main" id="{2512D0AC-0FA7-C068-CC8A-BD0033037174}"/>
              </a:ext>
            </a:extLst>
          </p:cNvPr>
          <p:cNvCxnSpPr>
            <a:endCxn id="3" idx="2"/>
          </p:cNvCxnSpPr>
          <p:nvPr/>
        </p:nvCxnSpPr>
        <p:spPr>
          <a:xfrm rot="10800000" flipH="1">
            <a:off x="1936355" y="1732611"/>
            <a:ext cx="953400" cy="1218600"/>
          </a:xfrm>
          <a:prstGeom prst="curvedConnector3">
            <a:avLst>
              <a:gd name="adj1" fmla="val 49997"/>
            </a:avLst>
          </a:prstGeom>
          <a:noFill/>
          <a:ln w="9525" cap="flat" cmpd="sng">
            <a:solidFill>
              <a:srgbClr val="666666"/>
            </a:solidFill>
            <a:prstDash val="solid"/>
            <a:round/>
            <a:headEnd type="none" w="med" len="med"/>
            <a:tailEnd type="none" w="med" len="med"/>
          </a:ln>
        </p:spPr>
      </p:cxnSp>
      <p:cxnSp>
        <p:nvCxnSpPr>
          <p:cNvPr id="1296" name="Google Shape;2152;p40">
            <a:extLst>
              <a:ext uri="{FF2B5EF4-FFF2-40B4-BE49-F238E27FC236}">
                <a16:creationId xmlns:a16="http://schemas.microsoft.com/office/drawing/2014/main" id="{068FC505-4328-D4F1-E9E7-5932540B18C3}"/>
              </a:ext>
            </a:extLst>
          </p:cNvPr>
          <p:cNvCxnSpPr>
            <a:endCxn id="1290" idx="2"/>
          </p:cNvCxnSpPr>
          <p:nvPr/>
        </p:nvCxnSpPr>
        <p:spPr>
          <a:xfrm>
            <a:off x="1936355" y="2951211"/>
            <a:ext cx="953400" cy="600"/>
          </a:xfrm>
          <a:prstGeom prst="curvedConnector3">
            <a:avLst>
              <a:gd name="adj1" fmla="val 49997"/>
            </a:avLst>
          </a:prstGeom>
          <a:noFill/>
          <a:ln w="9525" cap="flat" cmpd="sng">
            <a:solidFill>
              <a:srgbClr val="666666"/>
            </a:solidFill>
            <a:prstDash val="solid"/>
            <a:round/>
            <a:headEnd type="none" w="med" len="med"/>
            <a:tailEnd type="none" w="med" len="med"/>
          </a:ln>
        </p:spPr>
      </p:cxnSp>
      <p:cxnSp>
        <p:nvCxnSpPr>
          <p:cNvPr id="1297" name="Google Shape;2153;p40">
            <a:extLst>
              <a:ext uri="{FF2B5EF4-FFF2-40B4-BE49-F238E27FC236}">
                <a16:creationId xmlns:a16="http://schemas.microsoft.com/office/drawing/2014/main" id="{0026954F-71F5-9D82-497B-7142A649C4BC}"/>
              </a:ext>
            </a:extLst>
          </p:cNvPr>
          <p:cNvCxnSpPr>
            <a:endCxn id="1293" idx="2"/>
          </p:cNvCxnSpPr>
          <p:nvPr/>
        </p:nvCxnSpPr>
        <p:spPr>
          <a:xfrm>
            <a:off x="1936355" y="2951211"/>
            <a:ext cx="953400" cy="1218900"/>
          </a:xfrm>
          <a:prstGeom prst="curvedConnector3">
            <a:avLst>
              <a:gd name="adj1" fmla="val 49997"/>
            </a:avLst>
          </a:prstGeom>
          <a:noFill/>
          <a:ln w="9525" cap="flat" cmpd="sng">
            <a:solidFill>
              <a:srgbClr val="666666"/>
            </a:solidFill>
            <a:prstDash val="solid"/>
            <a:round/>
            <a:headEnd type="none" w="med" len="med"/>
            <a:tailEnd type="none" w="med" len="med"/>
          </a:ln>
        </p:spPr>
      </p:cxnSp>
      <p:grpSp>
        <p:nvGrpSpPr>
          <p:cNvPr id="1298" name="Google Shape;2133;p40">
            <a:extLst>
              <a:ext uri="{FF2B5EF4-FFF2-40B4-BE49-F238E27FC236}">
                <a16:creationId xmlns:a16="http://schemas.microsoft.com/office/drawing/2014/main" id="{054740A0-919B-DAE8-AC18-9DDEA027F516}"/>
              </a:ext>
            </a:extLst>
          </p:cNvPr>
          <p:cNvGrpSpPr/>
          <p:nvPr/>
        </p:nvGrpSpPr>
        <p:grpSpPr>
          <a:xfrm>
            <a:off x="1" y="1229641"/>
            <a:ext cx="2322320" cy="3187100"/>
            <a:chOff x="181778" y="1544950"/>
            <a:chExt cx="2322320" cy="3187100"/>
          </a:xfrm>
        </p:grpSpPr>
        <p:sp>
          <p:nvSpPr>
            <p:cNvPr id="1299" name="Google Shape;2134;p40">
              <a:extLst>
                <a:ext uri="{FF2B5EF4-FFF2-40B4-BE49-F238E27FC236}">
                  <a16:creationId xmlns:a16="http://schemas.microsoft.com/office/drawing/2014/main" id="{91176E79-7277-66FC-E6C8-1F7456DECE97}"/>
                </a:ext>
              </a:extLst>
            </p:cNvPr>
            <p:cNvSpPr/>
            <p:nvPr/>
          </p:nvSpPr>
          <p:spPr>
            <a:xfrm>
              <a:off x="732597" y="1544950"/>
              <a:ext cx="1771500" cy="3187100"/>
            </a:xfrm>
            <a:prstGeom prst="roundRect">
              <a:avLst>
                <a:gd name="adj" fmla="val 8831"/>
              </a:avLst>
            </a:prstGeom>
            <a:solidFill>
              <a:srgbClr val="7AB848">
                <a:alpha val="12549"/>
              </a:srgbClr>
            </a:solidFill>
            <a:ln>
              <a:noFill/>
            </a:ln>
          </p:spPr>
          <p:txBody>
            <a:bodyPr spcFirstLastPara="1" wrap="square" lIns="91425" tIns="91425" rIns="91425" bIns="91425" anchor="ctr" anchorCtr="0">
              <a:noAutofit/>
            </a:bodyPr>
            <a:lstStyle/>
            <a:p>
              <a:pPr algn="ctr">
                <a:buClrTx/>
                <a:buFontTx/>
                <a:buNone/>
                <a:defRPr/>
              </a:pPr>
              <a:endParaRPr sz="1800">
                <a:solidFill>
                  <a:sysClr val="windowText" lastClr="000000"/>
                </a:solidFill>
                <a:latin typeface="Roboto"/>
                <a:ea typeface="Roboto"/>
                <a:cs typeface="Roboto"/>
                <a:sym typeface="Roboto"/>
              </a:endParaRPr>
            </a:p>
          </p:txBody>
        </p:sp>
        <p:sp>
          <p:nvSpPr>
            <p:cNvPr id="1300" name="Google Shape;2135;p40">
              <a:extLst>
                <a:ext uri="{FF2B5EF4-FFF2-40B4-BE49-F238E27FC236}">
                  <a16:creationId xmlns:a16="http://schemas.microsoft.com/office/drawing/2014/main" id="{E29919F0-9772-F2E1-0744-826A33B2529E}"/>
                </a:ext>
              </a:extLst>
            </p:cNvPr>
            <p:cNvSpPr/>
            <p:nvPr/>
          </p:nvSpPr>
          <p:spPr>
            <a:xfrm>
              <a:off x="181778" y="1544950"/>
              <a:ext cx="2322320" cy="1211668"/>
            </a:xfrm>
            <a:prstGeom prst="roundRect">
              <a:avLst>
                <a:gd name="adj" fmla="val 16667"/>
              </a:avLst>
            </a:prstGeom>
            <a:solidFill>
              <a:srgbClr val="5F4776"/>
            </a:solidFill>
            <a:ln>
              <a:noFill/>
            </a:ln>
          </p:spPr>
          <p:txBody>
            <a:bodyPr spcFirstLastPara="1" wrap="square" lIns="91425" tIns="91425" rIns="91425" bIns="91425" anchor="ctr" anchorCtr="0">
              <a:noAutofit/>
            </a:bodyPr>
            <a:lstStyle/>
            <a:p>
              <a:pPr algn="ctr">
                <a:buClrTx/>
                <a:buFontTx/>
                <a:buNone/>
                <a:defRPr/>
              </a:pPr>
              <a:r>
                <a:rPr lang="en-US" sz="2000" b="1" i="1">
                  <a:solidFill>
                    <a:schemeClr val="accent5"/>
                  </a:solidFill>
                  <a:latin typeface="Times New Roman" panose="02020603050405020304" pitchFamily="18" charset="0"/>
                  <a:ea typeface="Segoe UI" panose="020B0502040204020203" pitchFamily="34" charset="0"/>
                </a:rPr>
                <a:t>H</a:t>
              </a:r>
              <a:r>
                <a:rPr lang="en-US" sz="2000" b="1" i="1">
                  <a:solidFill>
                    <a:schemeClr val="accent5"/>
                  </a:solidFill>
                  <a:effectLst/>
                  <a:latin typeface="Times New Roman" panose="02020603050405020304" pitchFamily="18" charset="0"/>
                  <a:ea typeface="Segoe UI" panose="020B0502040204020203" pitchFamily="34" charset="0"/>
                </a:rPr>
                <a:t>oàn toàn có thể xem đọc sách cũng là một kiểu trải nghiệm</a:t>
              </a:r>
              <a:endParaRPr sz="2800" b="1" i="1">
                <a:solidFill>
                  <a:schemeClr val="accent5"/>
                </a:solidFill>
                <a:latin typeface="Times New Roman" panose="02020603050405020304" pitchFamily="18" charset="0"/>
                <a:ea typeface="Fira Sans Extra Condensed"/>
                <a:cs typeface="Times New Roman" panose="02020603050405020304" pitchFamily="18" charset="0"/>
                <a:sym typeface="Fira Sans Extra Condensed"/>
              </a:endParaRPr>
            </a:p>
          </p:txBody>
        </p:sp>
      </p:grpSp>
      <p:pic>
        <p:nvPicPr>
          <p:cNvPr id="1301" name="Picture 1300">
            <a:extLst>
              <a:ext uri="{FF2B5EF4-FFF2-40B4-BE49-F238E27FC236}">
                <a16:creationId xmlns:a16="http://schemas.microsoft.com/office/drawing/2014/main" id="{71B72A97-AF79-FDDC-8763-76AA81EDC1D5}"/>
              </a:ext>
            </a:extLst>
          </p:cNvPr>
          <p:cNvPicPr>
            <a:picLocks noChangeAspect="1"/>
          </p:cNvPicPr>
          <p:nvPr/>
        </p:nvPicPr>
        <p:blipFill>
          <a:blip r:embed="rId3"/>
          <a:stretch>
            <a:fillRect/>
          </a:stretch>
        </p:blipFill>
        <p:spPr>
          <a:xfrm>
            <a:off x="895820" y="2474164"/>
            <a:ext cx="1195884" cy="2295617"/>
          </a:xfrm>
          <a:prstGeom prst="rect">
            <a:avLst/>
          </a:prstGeom>
        </p:spPr>
      </p:pic>
    </p:spTree>
    <p:extLst>
      <p:ext uri="{BB962C8B-B14F-4D97-AF65-F5344CB8AC3E}">
        <p14:creationId xmlns:p14="http://schemas.microsoft.com/office/powerpoint/2010/main" val="272455579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295"/>
                                        </p:tgtEl>
                                        <p:attrNameLst>
                                          <p:attrName>style.visibility</p:attrName>
                                        </p:attrNameLst>
                                      </p:cBhvr>
                                      <p:to>
                                        <p:strVal val="visible"/>
                                      </p:to>
                                    </p:set>
                                    <p:animEffect transition="in" filter="barn(inVertical)">
                                      <p:cBhvr>
                                        <p:cTn id="7" dur="500"/>
                                        <p:tgtEl>
                                          <p:spTgt spid="1295"/>
                                        </p:tgtEl>
                                      </p:cBhvr>
                                    </p:animEffect>
                                  </p:childTnLst>
                                </p:cTn>
                              </p:par>
                              <p:par>
                                <p:cTn id="8" presetID="16" presetClass="entr" presetSubtype="21"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barn(inVertical)">
                                      <p:cBhvr>
                                        <p:cTn id="10" dur="5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1296"/>
                                        </p:tgtEl>
                                        <p:attrNameLst>
                                          <p:attrName>style.visibility</p:attrName>
                                        </p:attrNameLst>
                                      </p:cBhvr>
                                      <p:to>
                                        <p:strVal val="visible"/>
                                      </p:to>
                                    </p:set>
                                    <p:animEffect transition="in" filter="barn(inVertical)">
                                      <p:cBhvr>
                                        <p:cTn id="15" dur="500"/>
                                        <p:tgtEl>
                                          <p:spTgt spid="1296"/>
                                        </p:tgtEl>
                                      </p:cBhvr>
                                    </p:animEffect>
                                  </p:childTnLst>
                                </p:cTn>
                              </p:par>
                              <p:par>
                                <p:cTn id="16" presetID="16" presetClass="entr" presetSubtype="21" fill="hold" nodeType="withEffect">
                                  <p:stCondLst>
                                    <p:cond delay="0"/>
                                  </p:stCondLst>
                                  <p:childTnLst>
                                    <p:set>
                                      <p:cBhvr>
                                        <p:cTn id="17" dur="1" fill="hold">
                                          <p:stCondLst>
                                            <p:cond delay="0"/>
                                          </p:stCondLst>
                                        </p:cTn>
                                        <p:tgtEl>
                                          <p:spTgt spid="1289"/>
                                        </p:tgtEl>
                                        <p:attrNameLst>
                                          <p:attrName>style.visibility</p:attrName>
                                        </p:attrNameLst>
                                      </p:cBhvr>
                                      <p:to>
                                        <p:strVal val="visible"/>
                                      </p:to>
                                    </p:set>
                                    <p:animEffect transition="in" filter="barn(inVertical)">
                                      <p:cBhvr>
                                        <p:cTn id="18" dur="500"/>
                                        <p:tgtEl>
                                          <p:spTgt spid="1289"/>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1297"/>
                                        </p:tgtEl>
                                        <p:attrNameLst>
                                          <p:attrName>style.visibility</p:attrName>
                                        </p:attrNameLst>
                                      </p:cBhvr>
                                      <p:to>
                                        <p:strVal val="visible"/>
                                      </p:to>
                                    </p:set>
                                    <p:animEffect transition="in" filter="barn(inVertical)">
                                      <p:cBhvr>
                                        <p:cTn id="23" dur="500"/>
                                        <p:tgtEl>
                                          <p:spTgt spid="1297"/>
                                        </p:tgtEl>
                                      </p:cBhvr>
                                    </p:animEffect>
                                  </p:childTnLst>
                                </p:cTn>
                              </p:par>
                              <p:par>
                                <p:cTn id="24" presetID="16" presetClass="entr" presetSubtype="21" fill="hold" nodeType="withEffect">
                                  <p:stCondLst>
                                    <p:cond delay="0"/>
                                  </p:stCondLst>
                                  <p:childTnLst>
                                    <p:set>
                                      <p:cBhvr>
                                        <p:cTn id="25" dur="1" fill="hold">
                                          <p:stCondLst>
                                            <p:cond delay="0"/>
                                          </p:stCondLst>
                                        </p:cTn>
                                        <p:tgtEl>
                                          <p:spTgt spid="1292"/>
                                        </p:tgtEl>
                                        <p:attrNameLst>
                                          <p:attrName>style.visibility</p:attrName>
                                        </p:attrNameLst>
                                      </p:cBhvr>
                                      <p:to>
                                        <p:strVal val="visible"/>
                                      </p:to>
                                    </p:set>
                                    <p:animEffect transition="in" filter="barn(inVertical)">
                                      <p:cBhvr>
                                        <p:cTn id="26" dur="500"/>
                                        <p:tgtEl>
                                          <p:spTgt spid="1292"/>
                                        </p:tgtEl>
                                      </p:cBhvr>
                                    </p:animEffect>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1298"/>
                                        </p:tgtEl>
                                        <p:attrNameLst>
                                          <p:attrName>style.visibility</p:attrName>
                                        </p:attrNameLst>
                                      </p:cBhvr>
                                      <p:to>
                                        <p:strVal val="visible"/>
                                      </p:to>
                                    </p:set>
                                    <p:anim calcmode="lin" valueType="num">
                                      <p:cBhvr additive="base">
                                        <p:cTn id="31" dur="500" fill="hold"/>
                                        <p:tgtEl>
                                          <p:spTgt spid="1298"/>
                                        </p:tgtEl>
                                        <p:attrNameLst>
                                          <p:attrName>ppt_x</p:attrName>
                                        </p:attrNameLst>
                                      </p:cBhvr>
                                      <p:tavLst>
                                        <p:tav tm="0">
                                          <p:val>
                                            <p:strVal val="#ppt_x"/>
                                          </p:val>
                                        </p:tav>
                                        <p:tav tm="100000">
                                          <p:val>
                                            <p:strVal val="#ppt_x"/>
                                          </p:val>
                                        </p:tav>
                                      </p:tavLst>
                                    </p:anim>
                                    <p:anim calcmode="lin" valueType="num">
                                      <p:cBhvr additive="base">
                                        <p:cTn id="32" dur="500" fill="hold"/>
                                        <p:tgtEl>
                                          <p:spTgt spid="129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372"/>
        <p:cNvGrpSpPr/>
        <p:nvPr/>
      </p:nvGrpSpPr>
      <p:grpSpPr>
        <a:xfrm>
          <a:off x="0" y="0"/>
          <a:ext cx="0" cy="0"/>
          <a:chOff x="0" y="0"/>
          <a:chExt cx="0" cy="0"/>
        </a:xfrm>
      </p:grpSpPr>
      <p:sp>
        <p:nvSpPr>
          <p:cNvPr id="1456" name="Google Shape;1593;p57">
            <a:extLst>
              <a:ext uri="{FF2B5EF4-FFF2-40B4-BE49-F238E27FC236}">
                <a16:creationId xmlns:a16="http://schemas.microsoft.com/office/drawing/2014/main" id="{B02E834D-E4C3-E36C-844D-73AD4C96E9E7}"/>
              </a:ext>
            </a:extLst>
          </p:cNvPr>
          <p:cNvSpPr/>
          <p:nvPr/>
        </p:nvSpPr>
        <p:spPr>
          <a:xfrm>
            <a:off x="4573626" y="2936369"/>
            <a:ext cx="418261" cy="45324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624;p57">
            <a:extLst>
              <a:ext uri="{FF2B5EF4-FFF2-40B4-BE49-F238E27FC236}">
                <a16:creationId xmlns:a16="http://schemas.microsoft.com/office/drawing/2014/main" id="{C218B488-C5C5-B642-1485-6855D5D7DB6B}"/>
              </a:ext>
            </a:extLst>
          </p:cNvPr>
          <p:cNvSpPr/>
          <p:nvPr/>
        </p:nvSpPr>
        <p:spPr>
          <a:xfrm>
            <a:off x="1572276" y="2936369"/>
            <a:ext cx="418261" cy="45324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2522;p64">
            <a:extLst>
              <a:ext uri="{FF2B5EF4-FFF2-40B4-BE49-F238E27FC236}">
                <a16:creationId xmlns:a16="http://schemas.microsoft.com/office/drawing/2014/main" id="{AEAF1F13-0A86-FC7C-7285-5443CCE53A2C}"/>
              </a:ext>
            </a:extLst>
          </p:cNvPr>
          <p:cNvSpPr/>
          <p:nvPr/>
        </p:nvSpPr>
        <p:spPr>
          <a:xfrm rot="359427">
            <a:off x="3739411" y="445568"/>
            <a:ext cx="1555228" cy="1442949"/>
          </a:xfrm>
          <a:custGeom>
            <a:avLst/>
            <a:gdLst/>
            <a:ahLst/>
            <a:cxnLst/>
            <a:rect l="l" t="t" r="r" b="b"/>
            <a:pathLst>
              <a:path w="14918" h="13841" extrusionOk="0">
                <a:moveTo>
                  <a:pt x="7643" y="0"/>
                </a:moveTo>
                <a:cubicBezTo>
                  <a:pt x="7140" y="0"/>
                  <a:pt x="6669" y="57"/>
                  <a:pt x="6257" y="158"/>
                </a:cubicBezTo>
                <a:cubicBezTo>
                  <a:pt x="5550" y="338"/>
                  <a:pt x="4685" y="591"/>
                  <a:pt x="3821" y="1044"/>
                </a:cubicBezTo>
                <a:cubicBezTo>
                  <a:pt x="3578" y="1171"/>
                  <a:pt x="3345" y="1318"/>
                  <a:pt x="3102" y="1477"/>
                </a:cubicBezTo>
                <a:cubicBezTo>
                  <a:pt x="1783" y="2394"/>
                  <a:pt x="603" y="3913"/>
                  <a:pt x="224" y="6528"/>
                </a:cubicBezTo>
                <a:cubicBezTo>
                  <a:pt x="1" y="8153"/>
                  <a:pt x="297" y="9589"/>
                  <a:pt x="983" y="10758"/>
                </a:cubicBezTo>
                <a:cubicBezTo>
                  <a:pt x="1457" y="11581"/>
                  <a:pt x="2143" y="12267"/>
                  <a:pt x="2965" y="12774"/>
                </a:cubicBezTo>
                <a:cubicBezTo>
                  <a:pt x="3705" y="13237"/>
                  <a:pt x="4568" y="13566"/>
                  <a:pt x="5517" y="13723"/>
                </a:cubicBezTo>
                <a:cubicBezTo>
                  <a:pt x="5963" y="13800"/>
                  <a:pt x="6429" y="13840"/>
                  <a:pt x="6910" y="13840"/>
                </a:cubicBezTo>
                <a:cubicBezTo>
                  <a:pt x="7421" y="13840"/>
                  <a:pt x="7950" y="13795"/>
                  <a:pt x="8492" y="13703"/>
                </a:cubicBezTo>
                <a:cubicBezTo>
                  <a:pt x="9591" y="13523"/>
                  <a:pt x="10530" y="13186"/>
                  <a:pt x="11310" y="12710"/>
                </a:cubicBezTo>
                <a:cubicBezTo>
                  <a:pt x="14125" y="11012"/>
                  <a:pt x="14918" y="7680"/>
                  <a:pt x="13852" y="4462"/>
                </a:cubicBezTo>
                <a:cubicBezTo>
                  <a:pt x="13335" y="2890"/>
                  <a:pt x="12429" y="1814"/>
                  <a:pt x="11373" y="1108"/>
                </a:cubicBezTo>
                <a:cubicBezTo>
                  <a:pt x="10188" y="315"/>
                  <a:pt x="8827" y="0"/>
                  <a:pt x="7643" y="0"/>
                </a:cubicBezTo>
                <a:close/>
              </a:path>
            </a:pathLst>
          </a:custGeom>
          <a:solidFill>
            <a:srgbClr val="FAEB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9" name="Google Shape;2525;p64">
            <a:extLst>
              <a:ext uri="{FF2B5EF4-FFF2-40B4-BE49-F238E27FC236}">
                <a16:creationId xmlns:a16="http://schemas.microsoft.com/office/drawing/2014/main" id="{FC3D7392-870D-EC63-1D00-4C2A7BA4AEDF}"/>
              </a:ext>
            </a:extLst>
          </p:cNvPr>
          <p:cNvSpPr txBox="1">
            <a:spLocks/>
          </p:cNvSpPr>
          <p:nvPr/>
        </p:nvSpPr>
        <p:spPr>
          <a:xfrm>
            <a:off x="3113025" y="368353"/>
            <a:ext cx="2808000" cy="986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4800"/>
              <a:buFont typeface="Life Savers"/>
              <a:buNone/>
              <a:defRPr sz="7200" b="1" i="0" u="none" strike="noStrike" cap="none">
                <a:solidFill>
                  <a:schemeClr val="dk1"/>
                </a:solidFill>
                <a:latin typeface="Life Savers"/>
                <a:ea typeface="Life Savers"/>
                <a:cs typeface="Life Savers"/>
                <a:sym typeface="Life Savers"/>
              </a:defRPr>
            </a:lvl1pPr>
            <a:lvl2pPr marR="0" lvl="1"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2pPr>
            <a:lvl3pPr marR="0" lvl="2"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3pPr>
            <a:lvl4pPr marR="0" lvl="3"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4pPr>
            <a:lvl5pPr marR="0" lvl="4"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5pPr>
            <a:lvl6pPr marR="0" lvl="5"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6pPr>
            <a:lvl7pPr marR="0" lvl="6"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7pPr>
            <a:lvl8pPr marR="0" lvl="7"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8pPr>
            <a:lvl9pPr marR="0" lvl="8"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135675"/>
              </a:buClr>
              <a:buSzPts val="4800"/>
              <a:buFont typeface="Life Savers"/>
              <a:buNone/>
              <a:tabLst/>
              <a:defRPr/>
            </a:pPr>
            <a:r>
              <a:rPr kumimoji="0" lang="en" sz="8000" b="1" i="0" u="none" strike="noStrike" kern="0" cap="none" spc="0" normalizeH="0" baseline="0" noProof="0">
                <a:ln>
                  <a:noFill/>
                </a:ln>
                <a:solidFill>
                  <a:srgbClr val="135675"/>
                </a:solidFill>
                <a:effectLst/>
                <a:uLnTx/>
                <a:uFillTx/>
                <a:latin typeface="Times New Roman" panose="02020603050405020304" pitchFamily="18" charset="0"/>
                <a:cs typeface="Times New Roman" panose="02020603050405020304" pitchFamily="18" charset="0"/>
                <a:sym typeface="Life Savers"/>
              </a:rPr>
              <a:t>III</a:t>
            </a:r>
          </a:p>
        </p:txBody>
      </p:sp>
      <p:grpSp>
        <p:nvGrpSpPr>
          <p:cNvPr id="1380" name="Google Shape;2526;p64">
            <a:extLst>
              <a:ext uri="{FF2B5EF4-FFF2-40B4-BE49-F238E27FC236}">
                <a16:creationId xmlns:a16="http://schemas.microsoft.com/office/drawing/2014/main" id="{11141CD1-CE12-F1AA-A301-787AC597E0C8}"/>
              </a:ext>
            </a:extLst>
          </p:cNvPr>
          <p:cNvGrpSpPr/>
          <p:nvPr/>
        </p:nvGrpSpPr>
        <p:grpSpPr>
          <a:xfrm>
            <a:off x="7002231" y="1697967"/>
            <a:ext cx="1720665" cy="3118038"/>
            <a:chOff x="2240225" y="4235013"/>
            <a:chExt cx="326175" cy="618475"/>
          </a:xfrm>
        </p:grpSpPr>
        <p:sp>
          <p:nvSpPr>
            <p:cNvPr id="1381" name="Google Shape;2527;p64">
              <a:extLst>
                <a:ext uri="{FF2B5EF4-FFF2-40B4-BE49-F238E27FC236}">
                  <a16:creationId xmlns:a16="http://schemas.microsoft.com/office/drawing/2014/main" id="{E0199E8F-8BA7-143F-35B1-B9B976BED39F}"/>
                </a:ext>
              </a:extLst>
            </p:cNvPr>
            <p:cNvSpPr/>
            <p:nvPr/>
          </p:nvSpPr>
          <p:spPr>
            <a:xfrm>
              <a:off x="2280150" y="4506638"/>
              <a:ext cx="67475" cy="89550"/>
            </a:xfrm>
            <a:custGeom>
              <a:avLst/>
              <a:gdLst/>
              <a:ahLst/>
              <a:cxnLst/>
              <a:rect l="l" t="t" r="r" b="b"/>
              <a:pathLst>
                <a:path w="2699" h="3582" extrusionOk="0">
                  <a:moveTo>
                    <a:pt x="1826" y="1"/>
                  </a:moveTo>
                  <a:cubicBezTo>
                    <a:pt x="1533" y="1"/>
                    <a:pt x="1257" y="165"/>
                    <a:pt x="1129" y="451"/>
                  </a:cubicBezTo>
                  <a:lnTo>
                    <a:pt x="176" y="2492"/>
                  </a:lnTo>
                  <a:cubicBezTo>
                    <a:pt x="0" y="2872"/>
                    <a:pt x="162" y="3325"/>
                    <a:pt x="559" y="3515"/>
                  </a:cubicBezTo>
                  <a:cubicBezTo>
                    <a:pt x="616" y="3547"/>
                    <a:pt x="690" y="3561"/>
                    <a:pt x="763" y="3575"/>
                  </a:cubicBezTo>
                  <a:cubicBezTo>
                    <a:pt x="798" y="3580"/>
                    <a:pt x="832" y="3582"/>
                    <a:pt x="867" y="3582"/>
                  </a:cubicBezTo>
                  <a:cubicBezTo>
                    <a:pt x="1157" y="3582"/>
                    <a:pt x="1440" y="3425"/>
                    <a:pt x="1569" y="3135"/>
                  </a:cubicBezTo>
                  <a:lnTo>
                    <a:pt x="2522" y="1099"/>
                  </a:lnTo>
                  <a:cubicBezTo>
                    <a:pt x="2698" y="715"/>
                    <a:pt x="2536" y="247"/>
                    <a:pt x="2156" y="72"/>
                  </a:cubicBezTo>
                  <a:cubicBezTo>
                    <a:pt x="2048" y="24"/>
                    <a:pt x="1936" y="1"/>
                    <a:pt x="1826" y="1"/>
                  </a:cubicBezTo>
                  <a:close/>
                </a:path>
              </a:pathLst>
            </a:custGeom>
            <a:solidFill>
              <a:srgbClr val="EDA3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2" name="Google Shape;2528;p64">
              <a:extLst>
                <a:ext uri="{FF2B5EF4-FFF2-40B4-BE49-F238E27FC236}">
                  <a16:creationId xmlns:a16="http://schemas.microsoft.com/office/drawing/2014/main" id="{ED985EBD-65CA-F280-928D-E96762F2BA15}"/>
                </a:ext>
              </a:extLst>
            </p:cNvPr>
            <p:cNvSpPr/>
            <p:nvPr/>
          </p:nvSpPr>
          <p:spPr>
            <a:xfrm>
              <a:off x="2456025" y="4510763"/>
              <a:ext cx="70800" cy="87825"/>
            </a:xfrm>
            <a:custGeom>
              <a:avLst/>
              <a:gdLst/>
              <a:ahLst/>
              <a:cxnLst/>
              <a:rect l="l" t="t" r="r" b="b"/>
              <a:pathLst>
                <a:path w="2832" h="3513" extrusionOk="0">
                  <a:moveTo>
                    <a:pt x="893" y="1"/>
                  </a:moveTo>
                  <a:cubicBezTo>
                    <a:pt x="766" y="1"/>
                    <a:pt x="636" y="32"/>
                    <a:pt x="514" y="97"/>
                  </a:cubicBezTo>
                  <a:cubicBezTo>
                    <a:pt x="148" y="286"/>
                    <a:pt x="0" y="758"/>
                    <a:pt x="208" y="1138"/>
                  </a:cubicBezTo>
                  <a:lnTo>
                    <a:pt x="1277" y="3118"/>
                  </a:lnTo>
                  <a:cubicBezTo>
                    <a:pt x="1425" y="3364"/>
                    <a:pt x="1689" y="3512"/>
                    <a:pt x="1952" y="3512"/>
                  </a:cubicBezTo>
                  <a:cubicBezTo>
                    <a:pt x="2083" y="3512"/>
                    <a:pt x="2199" y="3484"/>
                    <a:pt x="2318" y="3424"/>
                  </a:cubicBezTo>
                  <a:cubicBezTo>
                    <a:pt x="2698" y="3220"/>
                    <a:pt x="2832" y="2749"/>
                    <a:pt x="2624" y="2383"/>
                  </a:cubicBezTo>
                  <a:lnTo>
                    <a:pt x="1555" y="406"/>
                  </a:lnTo>
                  <a:cubicBezTo>
                    <a:pt x="1425" y="144"/>
                    <a:pt x="1166" y="1"/>
                    <a:pt x="893" y="1"/>
                  </a:cubicBezTo>
                  <a:close/>
                </a:path>
              </a:pathLst>
            </a:custGeom>
            <a:solidFill>
              <a:srgbClr val="EDA3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3" name="Google Shape;2529;p64">
              <a:extLst>
                <a:ext uri="{FF2B5EF4-FFF2-40B4-BE49-F238E27FC236}">
                  <a16:creationId xmlns:a16="http://schemas.microsoft.com/office/drawing/2014/main" id="{4DB80C2E-A86B-6ADC-9FA7-B3AB805A5E29}"/>
                </a:ext>
              </a:extLst>
            </p:cNvPr>
            <p:cNvSpPr/>
            <p:nvPr/>
          </p:nvSpPr>
          <p:spPr>
            <a:xfrm>
              <a:off x="2334050" y="4632238"/>
              <a:ext cx="141425" cy="202450"/>
            </a:xfrm>
            <a:custGeom>
              <a:avLst/>
              <a:gdLst/>
              <a:ahLst/>
              <a:cxnLst/>
              <a:rect l="l" t="t" r="r" b="b"/>
              <a:pathLst>
                <a:path w="5657" h="8098" extrusionOk="0">
                  <a:moveTo>
                    <a:pt x="0" y="0"/>
                  </a:moveTo>
                  <a:cubicBezTo>
                    <a:pt x="0" y="0"/>
                    <a:pt x="88" y="5470"/>
                    <a:pt x="454" y="7725"/>
                  </a:cubicBezTo>
                  <a:cubicBezTo>
                    <a:pt x="454" y="7725"/>
                    <a:pt x="904" y="8098"/>
                    <a:pt x="1555" y="8098"/>
                  </a:cubicBezTo>
                  <a:cubicBezTo>
                    <a:pt x="1808" y="8098"/>
                    <a:pt x="2090" y="8042"/>
                    <a:pt x="2389" y="7887"/>
                  </a:cubicBezTo>
                  <a:lnTo>
                    <a:pt x="2522" y="2744"/>
                  </a:lnTo>
                  <a:lnTo>
                    <a:pt x="2522" y="2684"/>
                  </a:lnTo>
                  <a:cubicBezTo>
                    <a:pt x="2649" y="2684"/>
                    <a:pt x="2782" y="2678"/>
                    <a:pt x="2922" y="2678"/>
                  </a:cubicBezTo>
                  <a:cubicBezTo>
                    <a:pt x="2992" y="2678"/>
                    <a:pt x="3064" y="2679"/>
                    <a:pt x="3138" y="2684"/>
                  </a:cubicBezTo>
                  <a:lnTo>
                    <a:pt x="3138" y="2744"/>
                  </a:lnTo>
                  <a:lnTo>
                    <a:pt x="3254" y="7887"/>
                  </a:lnTo>
                  <a:cubicBezTo>
                    <a:pt x="3553" y="8042"/>
                    <a:pt x="3836" y="8098"/>
                    <a:pt x="4090" y="8098"/>
                  </a:cubicBezTo>
                  <a:cubicBezTo>
                    <a:pt x="4746" y="8098"/>
                    <a:pt x="5203" y="7725"/>
                    <a:pt x="5203" y="7725"/>
                  </a:cubicBezTo>
                  <a:cubicBezTo>
                    <a:pt x="5555" y="5470"/>
                    <a:pt x="5657" y="0"/>
                    <a:pt x="5657" y="0"/>
                  </a:cubicBezTo>
                  <a:lnTo>
                    <a:pt x="5657" y="0"/>
                  </a:lnTo>
                  <a:lnTo>
                    <a:pt x="4440" y="236"/>
                  </a:lnTo>
                  <a:lnTo>
                    <a:pt x="1130" y="222"/>
                  </a:lnTo>
                  <a:lnTo>
                    <a:pt x="0" y="0"/>
                  </a:ln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4" name="Google Shape;2530;p64">
              <a:extLst>
                <a:ext uri="{FF2B5EF4-FFF2-40B4-BE49-F238E27FC236}">
                  <a16:creationId xmlns:a16="http://schemas.microsoft.com/office/drawing/2014/main" id="{E304B82D-7966-711D-C443-C29BA7ED5A57}"/>
                </a:ext>
              </a:extLst>
            </p:cNvPr>
            <p:cNvSpPr/>
            <p:nvPr/>
          </p:nvSpPr>
          <p:spPr>
            <a:xfrm>
              <a:off x="2374675" y="4697488"/>
              <a:ext cx="60525" cy="2225"/>
            </a:xfrm>
            <a:custGeom>
              <a:avLst/>
              <a:gdLst/>
              <a:ahLst/>
              <a:cxnLst/>
              <a:rect l="l" t="t" r="r" b="b"/>
              <a:pathLst>
                <a:path w="2421" h="89" extrusionOk="0">
                  <a:moveTo>
                    <a:pt x="1204" y="0"/>
                  </a:moveTo>
                  <a:cubicBezTo>
                    <a:pt x="1014" y="0"/>
                    <a:pt x="810" y="0"/>
                    <a:pt x="616" y="14"/>
                  </a:cubicBezTo>
                  <a:cubicBezTo>
                    <a:pt x="412" y="14"/>
                    <a:pt x="222" y="28"/>
                    <a:pt x="18" y="46"/>
                  </a:cubicBezTo>
                  <a:cubicBezTo>
                    <a:pt x="18" y="46"/>
                    <a:pt x="1" y="46"/>
                    <a:pt x="1" y="60"/>
                  </a:cubicBezTo>
                  <a:cubicBezTo>
                    <a:pt x="1" y="74"/>
                    <a:pt x="18" y="74"/>
                    <a:pt x="18" y="74"/>
                  </a:cubicBezTo>
                  <a:cubicBezTo>
                    <a:pt x="222" y="88"/>
                    <a:pt x="412" y="88"/>
                    <a:pt x="616" y="88"/>
                  </a:cubicBezTo>
                  <a:lnTo>
                    <a:pt x="1204" y="74"/>
                  </a:lnTo>
                  <a:lnTo>
                    <a:pt x="2392" y="60"/>
                  </a:lnTo>
                  <a:cubicBezTo>
                    <a:pt x="2407" y="60"/>
                    <a:pt x="2407" y="46"/>
                    <a:pt x="2407" y="28"/>
                  </a:cubicBezTo>
                  <a:cubicBezTo>
                    <a:pt x="2421" y="28"/>
                    <a:pt x="2407" y="14"/>
                    <a:pt x="2392" y="14"/>
                  </a:cubicBezTo>
                  <a:cubicBezTo>
                    <a:pt x="1995" y="0"/>
                    <a:pt x="1601" y="0"/>
                    <a:pt x="1204"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5" name="Google Shape;2531;p64">
              <a:extLst>
                <a:ext uri="{FF2B5EF4-FFF2-40B4-BE49-F238E27FC236}">
                  <a16:creationId xmlns:a16="http://schemas.microsoft.com/office/drawing/2014/main" id="{EA4E124D-C4A1-723B-07A0-3FA3666130DB}"/>
                </a:ext>
              </a:extLst>
            </p:cNvPr>
            <p:cNvSpPr/>
            <p:nvPr/>
          </p:nvSpPr>
          <p:spPr>
            <a:xfrm>
              <a:off x="2402900" y="4624238"/>
              <a:ext cx="2225" cy="60425"/>
            </a:xfrm>
            <a:custGeom>
              <a:avLst/>
              <a:gdLst/>
              <a:ahLst/>
              <a:cxnLst/>
              <a:rect l="l" t="t" r="r" b="b"/>
              <a:pathLst>
                <a:path w="89" h="2417" extrusionOk="0">
                  <a:moveTo>
                    <a:pt x="60" y="0"/>
                  </a:moveTo>
                  <a:cubicBezTo>
                    <a:pt x="46" y="0"/>
                    <a:pt x="32" y="14"/>
                    <a:pt x="32" y="28"/>
                  </a:cubicBezTo>
                  <a:cubicBezTo>
                    <a:pt x="15" y="218"/>
                    <a:pt x="15" y="426"/>
                    <a:pt x="15" y="616"/>
                  </a:cubicBezTo>
                  <a:cubicBezTo>
                    <a:pt x="15" y="820"/>
                    <a:pt x="1" y="1010"/>
                    <a:pt x="15" y="1217"/>
                  </a:cubicBezTo>
                  <a:cubicBezTo>
                    <a:pt x="15" y="1611"/>
                    <a:pt x="15" y="2009"/>
                    <a:pt x="60" y="2403"/>
                  </a:cubicBezTo>
                  <a:lnTo>
                    <a:pt x="75" y="2417"/>
                  </a:lnTo>
                  <a:cubicBezTo>
                    <a:pt x="89" y="2417"/>
                    <a:pt x="89" y="2403"/>
                    <a:pt x="89" y="2403"/>
                  </a:cubicBezTo>
                  <a:lnTo>
                    <a:pt x="89" y="1801"/>
                  </a:lnTo>
                  <a:lnTo>
                    <a:pt x="89" y="1217"/>
                  </a:lnTo>
                  <a:lnTo>
                    <a:pt x="89" y="616"/>
                  </a:lnTo>
                  <a:cubicBezTo>
                    <a:pt x="75" y="426"/>
                    <a:pt x="75" y="218"/>
                    <a:pt x="75" y="28"/>
                  </a:cubicBezTo>
                  <a:cubicBezTo>
                    <a:pt x="75" y="14"/>
                    <a:pt x="60" y="0"/>
                    <a:pt x="60"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6" name="Google Shape;2532;p64">
              <a:extLst>
                <a:ext uri="{FF2B5EF4-FFF2-40B4-BE49-F238E27FC236}">
                  <a16:creationId xmlns:a16="http://schemas.microsoft.com/office/drawing/2014/main" id="{D9FB3975-10E5-1F27-CCC3-9DF733BED7B0}"/>
                </a:ext>
              </a:extLst>
            </p:cNvPr>
            <p:cNvSpPr/>
            <p:nvPr/>
          </p:nvSpPr>
          <p:spPr>
            <a:xfrm>
              <a:off x="2404050" y="4643213"/>
              <a:ext cx="10225" cy="38475"/>
            </a:xfrm>
            <a:custGeom>
              <a:avLst/>
              <a:gdLst/>
              <a:ahLst/>
              <a:cxnLst/>
              <a:rect l="l" t="t" r="r" b="b"/>
              <a:pathLst>
                <a:path w="409" h="1539" extrusionOk="0">
                  <a:moveTo>
                    <a:pt x="366" y="1"/>
                  </a:moveTo>
                  <a:cubicBezTo>
                    <a:pt x="366" y="1"/>
                    <a:pt x="352" y="1"/>
                    <a:pt x="352" y="19"/>
                  </a:cubicBezTo>
                  <a:cubicBezTo>
                    <a:pt x="352" y="296"/>
                    <a:pt x="352" y="574"/>
                    <a:pt x="320" y="852"/>
                  </a:cubicBezTo>
                  <a:cubicBezTo>
                    <a:pt x="306" y="986"/>
                    <a:pt x="306" y="1130"/>
                    <a:pt x="278" y="1250"/>
                  </a:cubicBezTo>
                  <a:cubicBezTo>
                    <a:pt x="250" y="1320"/>
                    <a:pt x="233" y="1380"/>
                    <a:pt x="190" y="1426"/>
                  </a:cubicBezTo>
                  <a:cubicBezTo>
                    <a:pt x="155" y="1469"/>
                    <a:pt x="114" y="1487"/>
                    <a:pt x="70" y="1487"/>
                  </a:cubicBezTo>
                  <a:cubicBezTo>
                    <a:pt x="57" y="1487"/>
                    <a:pt x="43" y="1485"/>
                    <a:pt x="29" y="1482"/>
                  </a:cubicBezTo>
                  <a:cubicBezTo>
                    <a:pt x="14" y="1482"/>
                    <a:pt x="14" y="1482"/>
                    <a:pt x="14" y="1496"/>
                  </a:cubicBezTo>
                  <a:cubicBezTo>
                    <a:pt x="0" y="1514"/>
                    <a:pt x="14" y="1514"/>
                    <a:pt x="14" y="1528"/>
                  </a:cubicBezTo>
                  <a:cubicBezTo>
                    <a:pt x="34" y="1535"/>
                    <a:pt x="55" y="1539"/>
                    <a:pt x="75" y="1539"/>
                  </a:cubicBezTo>
                  <a:cubicBezTo>
                    <a:pt x="133" y="1539"/>
                    <a:pt x="191" y="1512"/>
                    <a:pt x="233" y="1468"/>
                  </a:cubicBezTo>
                  <a:cubicBezTo>
                    <a:pt x="292" y="1408"/>
                    <a:pt x="320" y="1338"/>
                    <a:pt x="338" y="1278"/>
                  </a:cubicBezTo>
                  <a:cubicBezTo>
                    <a:pt x="380" y="1130"/>
                    <a:pt x="394" y="1000"/>
                    <a:pt x="394" y="852"/>
                  </a:cubicBezTo>
                  <a:cubicBezTo>
                    <a:pt x="408" y="574"/>
                    <a:pt x="408" y="296"/>
                    <a:pt x="394" y="19"/>
                  </a:cubicBezTo>
                  <a:cubicBezTo>
                    <a:pt x="394" y="1"/>
                    <a:pt x="380" y="1"/>
                    <a:pt x="366"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7" name="Google Shape;2533;p64">
              <a:extLst>
                <a:ext uri="{FF2B5EF4-FFF2-40B4-BE49-F238E27FC236}">
                  <a16:creationId xmlns:a16="http://schemas.microsoft.com/office/drawing/2014/main" id="{A563AE39-B731-49F4-8EA9-C346D520A70E}"/>
                </a:ext>
              </a:extLst>
            </p:cNvPr>
            <p:cNvSpPr/>
            <p:nvPr/>
          </p:nvSpPr>
          <p:spPr>
            <a:xfrm>
              <a:off x="2336250" y="4639263"/>
              <a:ext cx="17950" cy="30175"/>
            </a:xfrm>
            <a:custGeom>
              <a:avLst/>
              <a:gdLst/>
              <a:ahLst/>
              <a:cxnLst/>
              <a:rect l="l" t="t" r="r" b="b"/>
              <a:pathLst>
                <a:path w="718" h="1207" extrusionOk="0">
                  <a:moveTo>
                    <a:pt x="704" y="1"/>
                  </a:moveTo>
                  <a:cubicBezTo>
                    <a:pt x="690" y="1"/>
                    <a:pt x="676" y="1"/>
                    <a:pt x="676" y="15"/>
                  </a:cubicBezTo>
                  <a:lnTo>
                    <a:pt x="676" y="191"/>
                  </a:lnTo>
                  <a:cubicBezTo>
                    <a:pt x="658" y="247"/>
                    <a:pt x="658" y="307"/>
                    <a:pt x="644" y="366"/>
                  </a:cubicBezTo>
                  <a:lnTo>
                    <a:pt x="616" y="454"/>
                  </a:lnTo>
                  <a:lnTo>
                    <a:pt x="588" y="542"/>
                  </a:lnTo>
                  <a:cubicBezTo>
                    <a:pt x="588" y="571"/>
                    <a:pt x="570" y="585"/>
                    <a:pt x="556" y="616"/>
                  </a:cubicBezTo>
                  <a:cubicBezTo>
                    <a:pt x="542" y="644"/>
                    <a:pt x="528" y="673"/>
                    <a:pt x="514" y="687"/>
                  </a:cubicBezTo>
                  <a:cubicBezTo>
                    <a:pt x="454" y="792"/>
                    <a:pt x="380" y="894"/>
                    <a:pt x="292" y="968"/>
                  </a:cubicBezTo>
                  <a:cubicBezTo>
                    <a:pt x="218" y="1056"/>
                    <a:pt x="116" y="1112"/>
                    <a:pt x="14" y="1172"/>
                  </a:cubicBezTo>
                  <a:cubicBezTo>
                    <a:pt x="0" y="1172"/>
                    <a:pt x="0" y="1186"/>
                    <a:pt x="0" y="1200"/>
                  </a:cubicBezTo>
                  <a:cubicBezTo>
                    <a:pt x="0" y="1200"/>
                    <a:pt x="7" y="1206"/>
                    <a:pt x="11" y="1206"/>
                  </a:cubicBezTo>
                  <a:cubicBezTo>
                    <a:pt x="13" y="1206"/>
                    <a:pt x="14" y="1205"/>
                    <a:pt x="14" y="1200"/>
                  </a:cubicBezTo>
                  <a:cubicBezTo>
                    <a:pt x="148" y="1172"/>
                    <a:pt x="250" y="1098"/>
                    <a:pt x="352" y="1024"/>
                  </a:cubicBezTo>
                  <a:cubicBezTo>
                    <a:pt x="440" y="936"/>
                    <a:pt x="528" y="848"/>
                    <a:pt x="588" y="732"/>
                  </a:cubicBezTo>
                  <a:cubicBezTo>
                    <a:pt x="602" y="704"/>
                    <a:pt x="602" y="673"/>
                    <a:pt x="616" y="644"/>
                  </a:cubicBezTo>
                  <a:cubicBezTo>
                    <a:pt x="630" y="616"/>
                    <a:pt x="644" y="585"/>
                    <a:pt x="658" y="556"/>
                  </a:cubicBezTo>
                  <a:lnTo>
                    <a:pt x="690" y="469"/>
                  </a:lnTo>
                  <a:lnTo>
                    <a:pt x="704" y="381"/>
                  </a:lnTo>
                  <a:cubicBezTo>
                    <a:pt x="704" y="352"/>
                    <a:pt x="718" y="321"/>
                    <a:pt x="718" y="293"/>
                  </a:cubicBezTo>
                  <a:lnTo>
                    <a:pt x="718" y="191"/>
                  </a:lnTo>
                  <a:lnTo>
                    <a:pt x="718" y="15"/>
                  </a:lnTo>
                  <a:cubicBezTo>
                    <a:pt x="718" y="1"/>
                    <a:pt x="704" y="1"/>
                    <a:pt x="704"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8" name="Google Shape;2534;p64">
              <a:extLst>
                <a:ext uri="{FF2B5EF4-FFF2-40B4-BE49-F238E27FC236}">
                  <a16:creationId xmlns:a16="http://schemas.microsoft.com/office/drawing/2014/main" id="{D052D4D6-2BDF-C4AA-4B19-C5D987315415}"/>
                </a:ext>
              </a:extLst>
            </p:cNvPr>
            <p:cNvSpPr/>
            <p:nvPr/>
          </p:nvSpPr>
          <p:spPr>
            <a:xfrm>
              <a:off x="2457525" y="4639263"/>
              <a:ext cx="18300" cy="30025"/>
            </a:xfrm>
            <a:custGeom>
              <a:avLst/>
              <a:gdLst/>
              <a:ahLst/>
              <a:cxnLst/>
              <a:rect l="l" t="t" r="r" b="b"/>
              <a:pathLst>
                <a:path w="732" h="1201" extrusionOk="0">
                  <a:moveTo>
                    <a:pt x="28" y="1"/>
                  </a:moveTo>
                  <a:cubicBezTo>
                    <a:pt x="14" y="1"/>
                    <a:pt x="14" y="1"/>
                    <a:pt x="14" y="15"/>
                  </a:cubicBezTo>
                  <a:cubicBezTo>
                    <a:pt x="14" y="71"/>
                    <a:pt x="0" y="131"/>
                    <a:pt x="0" y="191"/>
                  </a:cubicBezTo>
                  <a:lnTo>
                    <a:pt x="14" y="293"/>
                  </a:lnTo>
                  <a:cubicBezTo>
                    <a:pt x="14" y="321"/>
                    <a:pt x="14" y="352"/>
                    <a:pt x="28" y="381"/>
                  </a:cubicBezTo>
                  <a:lnTo>
                    <a:pt x="46" y="469"/>
                  </a:lnTo>
                  <a:lnTo>
                    <a:pt x="74" y="556"/>
                  </a:lnTo>
                  <a:cubicBezTo>
                    <a:pt x="74" y="585"/>
                    <a:pt x="88" y="616"/>
                    <a:pt x="102" y="644"/>
                  </a:cubicBezTo>
                  <a:cubicBezTo>
                    <a:pt x="116" y="673"/>
                    <a:pt x="134" y="704"/>
                    <a:pt x="148" y="732"/>
                  </a:cubicBezTo>
                  <a:cubicBezTo>
                    <a:pt x="204" y="848"/>
                    <a:pt x="292" y="936"/>
                    <a:pt x="380" y="1024"/>
                  </a:cubicBezTo>
                  <a:cubicBezTo>
                    <a:pt x="468" y="1098"/>
                    <a:pt x="587" y="1172"/>
                    <a:pt x="704" y="1200"/>
                  </a:cubicBezTo>
                  <a:lnTo>
                    <a:pt x="718" y="1200"/>
                  </a:lnTo>
                  <a:cubicBezTo>
                    <a:pt x="732" y="1186"/>
                    <a:pt x="718" y="1172"/>
                    <a:pt x="718" y="1172"/>
                  </a:cubicBezTo>
                  <a:cubicBezTo>
                    <a:pt x="616" y="1112"/>
                    <a:pt x="514" y="1056"/>
                    <a:pt x="426" y="968"/>
                  </a:cubicBezTo>
                  <a:cubicBezTo>
                    <a:pt x="338" y="894"/>
                    <a:pt x="264" y="792"/>
                    <a:pt x="204" y="687"/>
                  </a:cubicBezTo>
                  <a:cubicBezTo>
                    <a:pt x="190" y="673"/>
                    <a:pt x="190" y="644"/>
                    <a:pt x="176" y="616"/>
                  </a:cubicBezTo>
                  <a:cubicBezTo>
                    <a:pt x="162" y="585"/>
                    <a:pt x="148" y="571"/>
                    <a:pt x="134" y="542"/>
                  </a:cubicBezTo>
                  <a:lnTo>
                    <a:pt x="102" y="454"/>
                  </a:lnTo>
                  <a:lnTo>
                    <a:pt x="88" y="366"/>
                  </a:lnTo>
                  <a:cubicBezTo>
                    <a:pt x="74" y="307"/>
                    <a:pt x="74" y="247"/>
                    <a:pt x="60" y="191"/>
                  </a:cubicBezTo>
                  <a:cubicBezTo>
                    <a:pt x="46" y="131"/>
                    <a:pt x="60" y="71"/>
                    <a:pt x="46" y="15"/>
                  </a:cubicBezTo>
                  <a:cubicBezTo>
                    <a:pt x="46" y="1"/>
                    <a:pt x="46" y="1"/>
                    <a:pt x="2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9" name="Google Shape;2535;p64">
              <a:extLst>
                <a:ext uri="{FF2B5EF4-FFF2-40B4-BE49-F238E27FC236}">
                  <a16:creationId xmlns:a16="http://schemas.microsoft.com/office/drawing/2014/main" id="{B937CCA4-AC17-19D9-4CEA-BF4266FA13FD}"/>
                </a:ext>
              </a:extLst>
            </p:cNvPr>
            <p:cNvSpPr/>
            <p:nvPr/>
          </p:nvSpPr>
          <p:spPr>
            <a:xfrm>
              <a:off x="2292625" y="4480063"/>
              <a:ext cx="224275" cy="174625"/>
            </a:xfrm>
            <a:custGeom>
              <a:avLst/>
              <a:gdLst/>
              <a:ahLst/>
              <a:cxnLst/>
              <a:rect l="l" t="t" r="r" b="b"/>
              <a:pathLst>
                <a:path w="8971" h="6985" extrusionOk="0">
                  <a:moveTo>
                    <a:pt x="3753" y="0"/>
                  </a:moveTo>
                  <a:cubicBezTo>
                    <a:pt x="3319" y="0"/>
                    <a:pt x="2752" y="17"/>
                    <a:pt x="2157" y="79"/>
                  </a:cubicBezTo>
                  <a:cubicBezTo>
                    <a:pt x="542" y="241"/>
                    <a:pt x="1" y="2601"/>
                    <a:pt x="1" y="2601"/>
                  </a:cubicBezTo>
                  <a:cubicBezTo>
                    <a:pt x="1" y="2601"/>
                    <a:pt x="835" y="3423"/>
                    <a:pt x="1610" y="3423"/>
                  </a:cubicBezTo>
                  <a:cubicBezTo>
                    <a:pt x="1631" y="3423"/>
                    <a:pt x="1651" y="3422"/>
                    <a:pt x="1672" y="3421"/>
                  </a:cubicBezTo>
                  <a:lnTo>
                    <a:pt x="1672" y="3421"/>
                  </a:lnTo>
                  <a:lnTo>
                    <a:pt x="1436" y="6383"/>
                  </a:lnTo>
                  <a:cubicBezTo>
                    <a:pt x="1436" y="6383"/>
                    <a:pt x="2741" y="6967"/>
                    <a:pt x="4486" y="6984"/>
                  </a:cubicBezTo>
                  <a:lnTo>
                    <a:pt x="4545" y="6984"/>
                  </a:lnTo>
                  <a:cubicBezTo>
                    <a:pt x="6290" y="6967"/>
                    <a:pt x="7549" y="6383"/>
                    <a:pt x="7549" y="6383"/>
                  </a:cubicBezTo>
                  <a:lnTo>
                    <a:pt x="7300" y="3421"/>
                  </a:lnTo>
                  <a:lnTo>
                    <a:pt x="7300" y="3421"/>
                  </a:lnTo>
                  <a:cubicBezTo>
                    <a:pt x="7320" y="3422"/>
                    <a:pt x="7341" y="3423"/>
                    <a:pt x="7362" y="3423"/>
                  </a:cubicBezTo>
                  <a:cubicBezTo>
                    <a:pt x="8149" y="3423"/>
                    <a:pt x="8970" y="2601"/>
                    <a:pt x="8970" y="2601"/>
                  </a:cubicBezTo>
                  <a:cubicBezTo>
                    <a:pt x="8970" y="2601"/>
                    <a:pt x="8443" y="241"/>
                    <a:pt x="6818" y="79"/>
                  </a:cubicBezTo>
                  <a:cubicBezTo>
                    <a:pt x="6228" y="17"/>
                    <a:pt x="5673" y="0"/>
                    <a:pt x="5250" y="0"/>
                  </a:cubicBezTo>
                  <a:cubicBezTo>
                    <a:pt x="4883" y="0"/>
                    <a:pt x="4617" y="13"/>
                    <a:pt x="4514" y="20"/>
                  </a:cubicBezTo>
                  <a:cubicBezTo>
                    <a:pt x="4406" y="13"/>
                    <a:pt x="4130" y="0"/>
                    <a:pt x="3753"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0" name="Google Shape;2536;p64">
              <a:extLst>
                <a:ext uri="{FF2B5EF4-FFF2-40B4-BE49-F238E27FC236}">
                  <a16:creationId xmlns:a16="http://schemas.microsoft.com/office/drawing/2014/main" id="{123A4AFE-29FA-E59B-9490-364BD9C8A973}"/>
                </a:ext>
              </a:extLst>
            </p:cNvPr>
            <p:cNvSpPr/>
            <p:nvPr/>
          </p:nvSpPr>
          <p:spPr>
            <a:xfrm>
              <a:off x="2367025" y="4480513"/>
              <a:ext cx="69225" cy="33825"/>
            </a:xfrm>
            <a:custGeom>
              <a:avLst/>
              <a:gdLst/>
              <a:ahLst/>
              <a:cxnLst/>
              <a:rect l="l" t="t" r="r" b="b"/>
              <a:pathLst>
                <a:path w="2769" h="1353" extrusionOk="0">
                  <a:moveTo>
                    <a:pt x="1422" y="1"/>
                  </a:moveTo>
                  <a:cubicBezTo>
                    <a:pt x="1089" y="1"/>
                    <a:pt x="711" y="20"/>
                    <a:pt x="307" y="89"/>
                  </a:cubicBezTo>
                  <a:cubicBezTo>
                    <a:pt x="1" y="149"/>
                    <a:pt x="1" y="399"/>
                    <a:pt x="1" y="399"/>
                  </a:cubicBezTo>
                  <a:cubicBezTo>
                    <a:pt x="1" y="927"/>
                    <a:pt x="440" y="1352"/>
                    <a:pt x="968" y="1352"/>
                  </a:cubicBezTo>
                  <a:lnTo>
                    <a:pt x="1612" y="1352"/>
                  </a:lnTo>
                  <a:cubicBezTo>
                    <a:pt x="2227" y="1352"/>
                    <a:pt x="2741" y="927"/>
                    <a:pt x="2741" y="311"/>
                  </a:cubicBezTo>
                  <a:cubicBezTo>
                    <a:pt x="2741" y="311"/>
                    <a:pt x="2769" y="33"/>
                    <a:pt x="2435" y="33"/>
                  </a:cubicBezTo>
                  <a:cubicBezTo>
                    <a:pt x="2203" y="33"/>
                    <a:pt x="1851" y="1"/>
                    <a:pt x="1422" y="1"/>
                  </a:cubicBezTo>
                  <a:close/>
                </a:path>
              </a:pathLst>
            </a:custGeom>
            <a:solidFill>
              <a:srgbClr val="F158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1" name="Google Shape;2537;p64">
              <a:extLst>
                <a:ext uri="{FF2B5EF4-FFF2-40B4-BE49-F238E27FC236}">
                  <a16:creationId xmlns:a16="http://schemas.microsoft.com/office/drawing/2014/main" id="{F49D7F53-C0DB-5C6E-D566-9C0DADDDA685}"/>
                </a:ext>
              </a:extLst>
            </p:cNvPr>
            <p:cNvSpPr/>
            <p:nvPr/>
          </p:nvSpPr>
          <p:spPr>
            <a:xfrm>
              <a:off x="2285675" y="4544463"/>
              <a:ext cx="50250" cy="22625"/>
            </a:xfrm>
            <a:custGeom>
              <a:avLst/>
              <a:gdLst/>
              <a:ahLst/>
              <a:cxnLst/>
              <a:rect l="l" t="t" r="r" b="b"/>
              <a:pathLst>
                <a:path w="2010" h="905" extrusionOk="0">
                  <a:moveTo>
                    <a:pt x="297" y="0"/>
                  </a:moveTo>
                  <a:cubicBezTo>
                    <a:pt x="267" y="0"/>
                    <a:pt x="238" y="11"/>
                    <a:pt x="219" y="39"/>
                  </a:cubicBezTo>
                  <a:cubicBezTo>
                    <a:pt x="219" y="39"/>
                    <a:pt x="1" y="275"/>
                    <a:pt x="149" y="345"/>
                  </a:cubicBezTo>
                  <a:cubicBezTo>
                    <a:pt x="395" y="479"/>
                    <a:pt x="1098" y="891"/>
                    <a:pt x="1907" y="905"/>
                  </a:cubicBezTo>
                  <a:cubicBezTo>
                    <a:pt x="1964" y="905"/>
                    <a:pt x="2009" y="845"/>
                    <a:pt x="2009" y="785"/>
                  </a:cubicBezTo>
                  <a:lnTo>
                    <a:pt x="1995" y="609"/>
                  </a:lnTo>
                  <a:cubicBezTo>
                    <a:pt x="1995" y="553"/>
                    <a:pt x="1950" y="507"/>
                    <a:pt x="1907" y="507"/>
                  </a:cubicBezTo>
                  <a:cubicBezTo>
                    <a:pt x="1204" y="493"/>
                    <a:pt x="557" y="141"/>
                    <a:pt x="353" y="11"/>
                  </a:cubicBezTo>
                  <a:cubicBezTo>
                    <a:pt x="335" y="5"/>
                    <a:pt x="316" y="0"/>
                    <a:pt x="297" y="0"/>
                  </a:cubicBezTo>
                  <a:close/>
                </a:path>
              </a:pathLst>
            </a:custGeom>
            <a:solidFill>
              <a:srgbClr val="F158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2" name="Google Shape;2538;p64">
              <a:extLst>
                <a:ext uri="{FF2B5EF4-FFF2-40B4-BE49-F238E27FC236}">
                  <a16:creationId xmlns:a16="http://schemas.microsoft.com/office/drawing/2014/main" id="{59AAD411-332D-7AEA-F678-7B975186D537}"/>
                </a:ext>
              </a:extLst>
            </p:cNvPr>
            <p:cNvSpPr/>
            <p:nvPr/>
          </p:nvSpPr>
          <p:spPr>
            <a:xfrm>
              <a:off x="2473600" y="4544463"/>
              <a:ext cx="50250" cy="22625"/>
            </a:xfrm>
            <a:custGeom>
              <a:avLst/>
              <a:gdLst/>
              <a:ahLst/>
              <a:cxnLst/>
              <a:rect l="l" t="t" r="r" b="b"/>
              <a:pathLst>
                <a:path w="2010" h="905" extrusionOk="0">
                  <a:moveTo>
                    <a:pt x="1713" y="0"/>
                  </a:moveTo>
                  <a:cubicBezTo>
                    <a:pt x="1694" y="0"/>
                    <a:pt x="1675" y="5"/>
                    <a:pt x="1657" y="11"/>
                  </a:cubicBezTo>
                  <a:cubicBezTo>
                    <a:pt x="1453" y="141"/>
                    <a:pt x="810" y="493"/>
                    <a:pt x="106" y="507"/>
                  </a:cubicBezTo>
                  <a:cubicBezTo>
                    <a:pt x="61" y="507"/>
                    <a:pt x="18" y="553"/>
                    <a:pt x="1" y="609"/>
                  </a:cubicBezTo>
                  <a:lnTo>
                    <a:pt x="1" y="785"/>
                  </a:lnTo>
                  <a:cubicBezTo>
                    <a:pt x="1" y="845"/>
                    <a:pt x="46" y="905"/>
                    <a:pt x="106" y="905"/>
                  </a:cubicBezTo>
                  <a:cubicBezTo>
                    <a:pt x="912" y="891"/>
                    <a:pt x="1615" y="479"/>
                    <a:pt x="1865" y="345"/>
                  </a:cubicBezTo>
                  <a:cubicBezTo>
                    <a:pt x="2009" y="275"/>
                    <a:pt x="1791" y="39"/>
                    <a:pt x="1791" y="39"/>
                  </a:cubicBezTo>
                  <a:cubicBezTo>
                    <a:pt x="1772" y="11"/>
                    <a:pt x="1743" y="0"/>
                    <a:pt x="1713" y="0"/>
                  </a:cubicBezTo>
                  <a:close/>
                </a:path>
              </a:pathLst>
            </a:custGeom>
            <a:solidFill>
              <a:srgbClr val="F158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3" name="Google Shape;2539;p64">
              <a:extLst>
                <a:ext uri="{FF2B5EF4-FFF2-40B4-BE49-F238E27FC236}">
                  <a16:creationId xmlns:a16="http://schemas.microsoft.com/office/drawing/2014/main" id="{1232EC5C-0EED-92A7-FAC3-303BF8729B6D}"/>
                </a:ext>
              </a:extLst>
            </p:cNvPr>
            <p:cNvSpPr/>
            <p:nvPr/>
          </p:nvSpPr>
          <p:spPr>
            <a:xfrm>
              <a:off x="2299925" y="4441413"/>
              <a:ext cx="62725" cy="33000"/>
            </a:xfrm>
            <a:custGeom>
              <a:avLst/>
              <a:gdLst/>
              <a:ahLst/>
              <a:cxnLst/>
              <a:rect l="l" t="t" r="r" b="b"/>
              <a:pathLst>
                <a:path w="2509" h="1320" extrusionOk="0">
                  <a:moveTo>
                    <a:pt x="32" y="0"/>
                  </a:moveTo>
                  <a:lnTo>
                    <a:pt x="1" y="14"/>
                  </a:lnTo>
                  <a:cubicBezTo>
                    <a:pt x="120" y="528"/>
                    <a:pt x="486" y="982"/>
                    <a:pt x="986" y="1186"/>
                  </a:cubicBezTo>
                  <a:cubicBezTo>
                    <a:pt x="1190" y="1274"/>
                    <a:pt x="1408" y="1319"/>
                    <a:pt x="1629" y="1319"/>
                  </a:cubicBezTo>
                  <a:cubicBezTo>
                    <a:pt x="1935" y="1319"/>
                    <a:pt x="2245" y="1231"/>
                    <a:pt x="2509" y="1070"/>
                  </a:cubicBezTo>
                  <a:lnTo>
                    <a:pt x="2495" y="1038"/>
                  </a:lnTo>
                  <a:cubicBezTo>
                    <a:pt x="2238" y="1202"/>
                    <a:pt x="1931" y="1285"/>
                    <a:pt x="1628" y="1285"/>
                  </a:cubicBezTo>
                  <a:cubicBezTo>
                    <a:pt x="1410" y="1285"/>
                    <a:pt x="1195" y="1243"/>
                    <a:pt x="1000" y="1157"/>
                  </a:cubicBezTo>
                  <a:cubicBezTo>
                    <a:pt x="514" y="950"/>
                    <a:pt x="148" y="510"/>
                    <a:pt x="32"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4" name="Google Shape;2540;p64">
              <a:extLst>
                <a:ext uri="{FF2B5EF4-FFF2-40B4-BE49-F238E27FC236}">
                  <a16:creationId xmlns:a16="http://schemas.microsoft.com/office/drawing/2014/main" id="{D0DAF835-3E89-B20D-A72E-E3D06C301FA9}"/>
                </a:ext>
              </a:extLst>
            </p:cNvPr>
            <p:cNvSpPr/>
            <p:nvPr/>
          </p:nvSpPr>
          <p:spPr>
            <a:xfrm>
              <a:off x="2253750" y="4297713"/>
              <a:ext cx="55800" cy="124975"/>
            </a:xfrm>
            <a:custGeom>
              <a:avLst/>
              <a:gdLst/>
              <a:ahLst/>
              <a:cxnLst/>
              <a:rect l="l" t="t" r="r" b="b"/>
              <a:pathLst>
                <a:path w="2232" h="4999" extrusionOk="0">
                  <a:moveTo>
                    <a:pt x="2231" y="1"/>
                  </a:moveTo>
                  <a:cubicBezTo>
                    <a:pt x="1672" y="1"/>
                    <a:pt x="1088" y="366"/>
                    <a:pt x="690" y="968"/>
                  </a:cubicBezTo>
                  <a:cubicBezTo>
                    <a:pt x="149" y="1745"/>
                    <a:pt x="1" y="2758"/>
                    <a:pt x="265" y="3652"/>
                  </a:cubicBezTo>
                  <a:cubicBezTo>
                    <a:pt x="398" y="4120"/>
                    <a:pt x="634" y="4499"/>
                    <a:pt x="940" y="4735"/>
                  </a:cubicBezTo>
                  <a:cubicBezTo>
                    <a:pt x="1176" y="4911"/>
                    <a:pt x="1468" y="4999"/>
                    <a:pt x="1732" y="4999"/>
                  </a:cubicBezTo>
                  <a:cubicBezTo>
                    <a:pt x="1893" y="4999"/>
                    <a:pt x="2041" y="4971"/>
                    <a:pt x="2171" y="4911"/>
                  </a:cubicBezTo>
                  <a:lnTo>
                    <a:pt x="2157" y="4869"/>
                  </a:lnTo>
                  <a:cubicBezTo>
                    <a:pt x="2028" y="4934"/>
                    <a:pt x="1880" y="4965"/>
                    <a:pt x="1727" y="4965"/>
                  </a:cubicBezTo>
                  <a:cubicBezTo>
                    <a:pt x="1466" y="4965"/>
                    <a:pt x="1190" y="4874"/>
                    <a:pt x="968" y="4707"/>
                  </a:cubicBezTo>
                  <a:cubicBezTo>
                    <a:pt x="588" y="4412"/>
                    <a:pt x="398" y="3972"/>
                    <a:pt x="296" y="3652"/>
                  </a:cubicBezTo>
                  <a:cubicBezTo>
                    <a:pt x="33" y="2758"/>
                    <a:pt x="194" y="1759"/>
                    <a:pt x="722" y="982"/>
                  </a:cubicBezTo>
                  <a:cubicBezTo>
                    <a:pt x="1116" y="398"/>
                    <a:pt x="1689" y="46"/>
                    <a:pt x="2231" y="32"/>
                  </a:cubicBezTo>
                  <a:lnTo>
                    <a:pt x="2231" y="1"/>
                  </a:ln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5" name="Google Shape;2541;p64">
              <a:extLst>
                <a:ext uri="{FF2B5EF4-FFF2-40B4-BE49-F238E27FC236}">
                  <a16:creationId xmlns:a16="http://schemas.microsoft.com/office/drawing/2014/main" id="{1254A223-D926-3FAC-796B-448471055635}"/>
                </a:ext>
              </a:extLst>
            </p:cNvPr>
            <p:cNvSpPr/>
            <p:nvPr/>
          </p:nvSpPr>
          <p:spPr>
            <a:xfrm>
              <a:off x="2482400" y="4275738"/>
              <a:ext cx="32650" cy="76250"/>
            </a:xfrm>
            <a:custGeom>
              <a:avLst/>
              <a:gdLst/>
              <a:ahLst/>
              <a:cxnLst/>
              <a:rect l="l" t="t" r="r" b="b"/>
              <a:pathLst>
                <a:path w="1306" h="3050" extrusionOk="0">
                  <a:moveTo>
                    <a:pt x="32" y="0"/>
                  </a:moveTo>
                  <a:lnTo>
                    <a:pt x="0" y="46"/>
                  </a:lnTo>
                  <a:cubicBezTo>
                    <a:pt x="810" y="559"/>
                    <a:pt x="1277" y="1541"/>
                    <a:pt x="1161" y="2494"/>
                  </a:cubicBezTo>
                  <a:cubicBezTo>
                    <a:pt x="1144" y="2610"/>
                    <a:pt x="1116" y="2740"/>
                    <a:pt x="1042" y="2860"/>
                  </a:cubicBezTo>
                  <a:cubicBezTo>
                    <a:pt x="978" y="2935"/>
                    <a:pt x="884" y="3011"/>
                    <a:pt x="776" y="3011"/>
                  </a:cubicBezTo>
                  <a:cubicBezTo>
                    <a:pt x="758" y="3011"/>
                    <a:pt x="740" y="3009"/>
                    <a:pt x="722" y="3004"/>
                  </a:cubicBezTo>
                  <a:lnTo>
                    <a:pt x="704" y="3050"/>
                  </a:lnTo>
                  <a:lnTo>
                    <a:pt x="764" y="3050"/>
                  </a:lnTo>
                  <a:cubicBezTo>
                    <a:pt x="897" y="3050"/>
                    <a:pt x="999" y="2976"/>
                    <a:pt x="1073" y="2874"/>
                  </a:cubicBezTo>
                  <a:cubicBezTo>
                    <a:pt x="1144" y="2758"/>
                    <a:pt x="1175" y="2624"/>
                    <a:pt x="1189" y="2494"/>
                  </a:cubicBezTo>
                  <a:cubicBezTo>
                    <a:pt x="1305" y="1527"/>
                    <a:pt x="838" y="528"/>
                    <a:pt x="32"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6" name="Google Shape;2542;p64">
              <a:extLst>
                <a:ext uri="{FF2B5EF4-FFF2-40B4-BE49-F238E27FC236}">
                  <a16:creationId xmlns:a16="http://schemas.microsoft.com/office/drawing/2014/main" id="{8FE28B15-BA35-FE2A-8F07-459E31D87634}"/>
                </a:ext>
              </a:extLst>
            </p:cNvPr>
            <p:cNvSpPr/>
            <p:nvPr/>
          </p:nvSpPr>
          <p:spPr>
            <a:xfrm>
              <a:off x="2255950" y="4238413"/>
              <a:ext cx="256200" cy="235625"/>
            </a:xfrm>
            <a:custGeom>
              <a:avLst/>
              <a:gdLst/>
              <a:ahLst/>
              <a:cxnLst/>
              <a:rect l="l" t="t" r="r" b="b"/>
              <a:pathLst>
                <a:path w="10248" h="9425" extrusionOk="0">
                  <a:moveTo>
                    <a:pt x="5843" y="0"/>
                  </a:moveTo>
                  <a:cubicBezTo>
                    <a:pt x="5115" y="0"/>
                    <a:pt x="3992" y="398"/>
                    <a:pt x="2495" y="2081"/>
                  </a:cubicBezTo>
                  <a:cubicBezTo>
                    <a:pt x="2495" y="2081"/>
                    <a:pt x="1116" y="2461"/>
                    <a:pt x="616" y="3706"/>
                  </a:cubicBezTo>
                  <a:cubicBezTo>
                    <a:pt x="163" y="4821"/>
                    <a:pt x="1" y="6274"/>
                    <a:pt x="940" y="6741"/>
                  </a:cubicBezTo>
                  <a:cubicBezTo>
                    <a:pt x="940" y="6741"/>
                    <a:pt x="1513" y="8338"/>
                    <a:pt x="1907" y="8440"/>
                  </a:cubicBezTo>
                  <a:cubicBezTo>
                    <a:pt x="2289" y="8522"/>
                    <a:pt x="2532" y="9425"/>
                    <a:pt x="3887" y="9425"/>
                  </a:cubicBezTo>
                  <a:cubicBezTo>
                    <a:pt x="3991" y="9425"/>
                    <a:pt x="4103" y="9419"/>
                    <a:pt x="4222" y="9408"/>
                  </a:cubicBezTo>
                  <a:cubicBezTo>
                    <a:pt x="4767" y="9365"/>
                    <a:pt x="5235" y="9365"/>
                    <a:pt x="5661" y="9365"/>
                  </a:cubicBezTo>
                  <a:cubicBezTo>
                    <a:pt x="6540" y="9365"/>
                    <a:pt x="7198" y="9365"/>
                    <a:pt x="7725" y="8866"/>
                  </a:cubicBezTo>
                  <a:cubicBezTo>
                    <a:pt x="7725" y="8866"/>
                    <a:pt x="7740" y="8868"/>
                    <a:pt x="7767" y="8868"/>
                  </a:cubicBezTo>
                  <a:cubicBezTo>
                    <a:pt x="7931" y="8868"/>
                    <a:pt x="8557" y="8793"/>
                    <a:pt x="9146" y="7723"/>
                  </a:cubicBezTo>
                  <a:cubicBezTo>
                    <a:pt x="9618" y="6871"/>
                    <a:pt x="9706" y="6010"/>
                    <a:pt x="9748" y="5482"/>
                  </a:cubicBezTo>
                  <a:cubicBezTo>
                    <a:pt x="9808" y="4954"/>
                    <a:pt x="9794" y="4409"/>
                    <a:pt x="9794" y="4409"/>
                  </a:cubicBezTo>
                  <a:cubicBezTo>
                    <a:pt x="9794" y="4409"/>
                    <a:pt x="10247" y="4075"/>
                    <a:pt x="10145" y="3400"/>
                  </a:cubicBezTo>
                  <a:cubicBezTo>
                    <a:pt x="10043" y="2710"/>
                    <a:pt x="9646" y="1947"/>
                    <a:pt x="9146" y="1581"/>
                  </a:cubicBezTo>
                  <a:cubicBezTo>
                    <a:pt x="9146" y="1581"/>
                    <a:pt x="9322" y="1243"/>
                    <a:pt x="8475" y="645"/>
                  </a:cubicBezTo>
                  <a:cubicBezTo>
                    <a:pt x="8039" y="333"/>
                    <a:pt x="7613" y="258"/>
                    <a:pt x="7304" y="258"/>
                  </a:cubicBezTo>
                  <a:cubicBezTo>
                    <a:pt x="7018" y="258"/>
                    <a:pt x="6832" y="322"/>
                    <a:pt x="6832" y="322"/>
                  </a:cubicBezTo>
                  <a:cubicBezTo>
                    <a:pt x="6832" y="322"/>
                    <a:pt x="6497" y="0"/>
                    <a:pt x="5843"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7" name="Google Shape;2543;p64">
              <a:extLst>
                <a:ext uri="{FF2B5EF4-FFF2-40B4-BE49-F238E27FC236}">
                  <a16:creationId xmlns:a16="http://schemas.microsoft.com/office/drawing/2014/main" id="{342B701D-AD5A-73C5-77BE-E36CD30558F8}"/>
                </a:ext>
              </a:extLst>
            </p:cNvPr>
            <p:cNvSpPr/>
            <p:nvPr/>
          </p:nvSpPr>
          <p:spPr>
            <a:xfrm>
              <a:off x="2377325" y="4425588"/>
              <a:ext cx="47950" cy="79600"/>
            </a:xfrm>
            <a:custGeom>
              <a:avLst/>
              <a:gdLst/>
              <a:ahLst/>
              <a:cxnLst/>
              <a:rect l="l" t="t" r="r" b="b"/>
              <a:pathLst>
                <a:path w="1918" h="3184" extrusionOk="0">
                  <a:moveTo>
                    <a:pt x="936" y="0"/>
                  </a:moveTo>
                  <a:cubicBezTo>
                    <a:pt x="408" y="0"/>
                    <a:pt x="0" y="426"/>
                    <a:pt x="0" y="939"/>
                  </a:cubicBezTo>
                  <a:lnTo>
                    <a:pt x="0" y="2494"/>
                  </a:lnTo>
                  <a:cubicBezTo>
                    <a:pt x="0" y="3008"/>
                    <a:pt x="408" y="3183"/>
                    <a:pt x="936" y="3183"/>
                  </a:cubicBezTo>
                  <a:lnTo>
                    <a:pt x="981" y="3183"/>
                  </a:lnTo>
                  <a:cubicBezTo>
                    <a:pt x="1495" y="3183"/>
                    <a:pt x="1917" y="3008"/>
                    <a:pt x="1917" y="2494"/>
                  </a:cubicBezTo>
                  <a:lnTo>
                    <a:pt x="1917" y="939"/>
                  </a:lnTo>
                  <a:cubicBezTo>
                    <a:pt x="1917" y="426"/>
                    <a:pt x="1495" y="0"/>
                    <a:pt x="981" y="0"/>
                  </a:cubicBezTo>
                  <a:close/>
                </a:path>
              </a:pathLst>
            </a:custGeom>
            <a:solidFill>
              <a:srgbClr val="FCBC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8" name="Google Shape;2544;p64">
              <a:extLst>
                <a:ext uri="{FF2B5EF4-FFF2-40B4-BE49-F238E27FC236}">
                  <a16:creationId xmlns:a16="http://schemas.microsoft.com/office/drawing/2014/main" id="{A79CB6AE-BD2C-3FF4-33E5-BAD411DF954A}"/>
                </a:ext>
              </a:extLst>
            </p:cNvPr>
            <p:cNvSpPr/>
            <p:nvPr/>
          </p:nvSpPr>
          <p:spPr>
            <a:xfrm>
              <a:off x="2377325" y="4425588"/>
              <a:ext cx="47950" cy="54275"/>
            </a:xfrm>
            <a:custGeom>
              <a:avLst/>
              <a:gdLst/>
              <a:ahLst/>
              <a:cxnLst/>
              <a:rect l="l" t="t" r="r" b="b"/>
              <a:pathLst>
                <a:path w="1918" h="2171" extrusionOk="0">
                  <a:moveTo>
                    <a:pt x="936" y="0"/>
                  </a:moveTo>
                  <a:cubicBezTo>
                    <a:pt x="408" y="0"/>
                    <a:pt x="0" y="426"/>
                    <a:pt x="0" y="939"/>
                  </a:cubicBezTo>
                  <a:lnTo>
                    <a:pt x="0" y="2142"/>
                  </a:lnTo>
                  <a:cubicBezTo>
                    <a:pt x="158" y="2156"/>
                    <a:pt x="352" y="2170"/>
                    <a:pt x="584" y="2170"/>
                  </a:cubicBezTo>
                  <a:cubicBezTo>
                    <a:pt x="950" y="2170"/>
                    <a:pt x="1407" y="2128"/>
                    <a:pt x="1917" y="1980"/>
                  </a:cubicBezTo>
                  <a:lnTo>
                    <a:pt x="1917" y="939"/>
                  </a:lnTo>
                  <a:cubicBezTo>
                    <a:pt x="1917" y="426"/>
                    <a:pt x="1495" y="0"/>
                    <a:pt x="981" y="0"/>
                  </a:cubicBezTo>
                  <a:close/>
                </a:path>
              </a:pathLst>
            </a:custGeom>
            <a:solidFill>
              <a:srgbClr val="E8A0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9" name="Google Shape;2545;p64">
              <a:extLst>
                <a:ext uri="{FF2B5EF4-FFF2-40B4-BE49-F238E27FC236}">
                  <a16:creationId xmlns:a16="http://schemas.microsoft.com/office/drawing/2014/main" id="{876894FD-CB7E-F060-1607-A2034E3789EC}"/>
                </a:ext>
              </a:extLst>
            </p:cNvPr>
            <p:cNvSpPr/>
            <p:nvPr/>
          </p:nvSpPr>
          <p:spPr>
            <a:xfrm>
              <a:off x="2268800" y="4396263"/>
              <a:ext cx="60525" cy="59450"/>
            </a:xfrm>
            <a:custGeom>
              <a:avLst/>
              <a:gdLst/>
              <a:ahLst/>
              <a:cxnLst/>
              <a:rect l="l" t="t" r="r" b="b"/>
              <a:pathLst>
                <a:path w="2421" h="2378" extrusionOk="0">
                  <a:moveTo>
                    <a:pt x="1197" y="1"/>
                  </a:moveTo>
                  <a:cubicBezTo>
                    <a:pt x="1179" y="1"/>
                    <a:pt x="1162" y="1"/>
                    <a:pt x="1144" y="2"/>
                  </a:cubicBezTo>
                  <a:cubicBezTo>
                    <a:pt x="500" y="30"/>
                    <a:pt x="0" y="589"/>
                    <a:pt x="32" y="1233"/>
                  </a:cubicBezTo>
                  <a:cubicBezTo>
                    <a:pt x="59" y="1877"/>
                    <a:pt x="574" y="2377"/>
                    <a:pt x="1211" y="2377"/>
                  </a:cubicBezTo>
                  <a:cubicBezTo>
                    <a:pt x="1228" y="2377"/>
                    <a:pt x="1246" y="2377"/>
                    <a:pt x="1263" y="2376"/>
                  </a:cubicBezTo>
                  <a:cubicBezTo>
                    <a:pt x="1907" y="2348"/>
                    <a:pt x="2420" y="1789"/>
                    <a:pt x="2389" y="1131"/>
                  </a:cubicBezTo>
                  <a:cubicBezTo>
                    <a:pt x="2361" y="487"/>
                    <a:pt x="1835" y="1"/>
                    <a:pt x="1197" y="1"/>
                  </a:cubicBezTo>
                  <a:close/>
                </a:path>
              </a:pathLst>
            </a:custGeom>
            <a:solidFill>
              <a:srgbClr val="EDA3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0" name="Google Shape;2546;p64">
              <a:extLst>
                <a:ext uri="{FF2B5EF4-FFF2-40B4-BE49-F238E27FC236}">
                  <a16:creationId xmlns:a16="http://schemas.microsoft.com/office/drawing/2014/main" id="{E7388C9E-6A39-3583-7639-6C80B33F5CF3}"/>
                </a:ext>
              </a:extLst>
            </p:cNvPr>
            <p:cNvSpPr/>
            <p:nvPr/>
          </p:nvSpPr>
          <p:spPr>
            <a:xfrm>
              <a:off x="2278375" y="4415738"/>
              <a:ext cx="46200" cy="38875"/>
            </a:xfrm>
            <a:custGeom>
              <a:avLst/>
              <a:gdLst/>
              <a:ahLst/>
              <a:cxnLst/>
              <a:rect l="l" t="t" r="r" b="b"/>
              <a:pathLst>
                <a:path w="1848" h="1555" extrusionOk="0">
                  <a:moveTo>
                    <a:pt x="880" y="0"/>
                  </a:moveTo>
                  <a:cubicBezTo>
                    <a:pt x="659" y="14"/>
                    <a:pt x="455" y="102"/>
                    <a:pt x="293" y="218"/>
                  </a:cubicBezTo>
                  <a:cubicBezTo>
                    <a:pt x="441" y="130"/>
                    <a:pt x="599" y="74"/>
                    <a:pt x="761" y="28"/>
                  </a:cubicBezTo>
                  <a:cubicBezTo>
                    <a:pt x="820" y="14"/>
                    <a:pt x="880" y="14"/>
                    <a:pt x="937" y="0"/>
                  </a:cubicBezTo>
                  <a:close/>
                  <a:moveTo>
                    <a:pt x="1070" y="102"/>
                  </a:moveTo>
                  <a:cubicBezTo>
                    <a:pt x="982" y="102"/>
                    <a:pt x="880" y="116"/>
                    <a:pt x="792" y="130"/>
                  </a:cubicBezTo>
                  <a:cubicBezTo>
                    <a:pt x="616" y="176"/>
                    <a:pt x="455" y="250"/>
                    <a:pt x="307" y="338"/>
                  </a:cubicBezTo>
                  <a:cubicBezTo>
                    <a:pt x="219" y="394"/>
                    <a:pt x="131" y="468"/>
                    <a:pt x="43" y="542"/>
                  </a:cubicBezTo>
                  <a:cubicBezTo>
                    <a:pt x="15" y="616"/>
                    <a:pt x="1" y="704"/>
                    <a:pt x="1" y="792"/>
                  </a:cubicBezTo>
                  <a:lnTo>
                    <a:pt x="1" y="820"/>
                  </a:lnTo>
                  <a:cubicBezTo>
                    <a:pt x="15" y="1231"/>
                    <a:pt x="423" y="1555"/>
                    <a:pt x="908" y="1555"/>
                  </a:cubicBezTo>
                  <a:lnTo>
                    <a:pt x="951" y="1555"/>
                  </a:lnTo>
                  <a:cubicBezTo>
                    <a:pt x="1450" y="1537"/>
                    <a:pt x="1848" y="1186"/>
                    <a:pt x="1848" y="777"/>
                  </a:cubicBezTo>
                  <a:lnTo>
                    <a:pt x="1848" y="746"/>
                  </a:lnTo>
                  <a:cubicBezTo>
                    <a:pt x="1830" y="630"/>
                    <a:pt x="1802" y="528"/>
                    <a:pt x="1742" y="440"/>
                  </a:cubicBezTo>
                  <a:cubicBezTo>
                    <a:pt x="1714" y="426"/>
                    <a:pt x="1686" y="426"/>
                    <a:pt x="1654" y="426"/>
                  </a:cubicBezTo>
                  <a:cubicBezTo>
                    <a:pt x="1584" y="426"/>
                    <a:pt x="1510" y="440"/>
                    <a:pt x="1436" y="454"/>
                  </a:cubicBezTo>
                  <a:cubicBezTo>
                    <a:pt x="1302" y="482"/>
                    <a:pt x="1172" y="542"/>
                    <a:pt x="1070" y="616"/>
                  </a:cubicBezTo>
                  <a:cubicBezTo>
                    <a:pt x="951" y="690"/>
                    <a:pt x="849" y="763"/>
                    <a:pt x="747" y="865"/>
                  </a:cubicBezTo>
                  <a:lnTo>
                    <a:pt x="704" y="865"/>
                  </a:lnTo>
                  <a:cubicBezTo>
                    <a:pt x="687" y="851"/>
                    <a:pt x="687" y="834"/>
                    <a:pt x="704" y="820"/>
                  </a:cubicBezTo>
                  <a:cubicBezTo>
                    <a:pt x="775" y="704"/>
                    <a:pt x="880" y="602"/>
                    <a:pt x="1010" y="514"/>
                  </a:cubicBezTo>
                  <a:cubicBezTo>
                    <a:pt x="1126" y="440"/>
                    <a:pt x="1260" y="380"/>
                    <a:pt x="1408" y="352"/>
                  </a:cubicBezTo>
                  <a:cubicBezTo>
                    <a:pt x="1478" y="338"/>
                    <a:pt x="1552" y="338"/>
                    <a:pt x="1626" y="324"/>
                  </a:cubicBezTo>
                  <a:cubicBezTo>
                    <a:pt x="1640" y="324"/>
                    <a:pt x="1654" y="338"/>
                    <a:pt x="1686" y="338"/>
                  </a:cubicBezTo>
                  <a:cubicBezTo>
                    <a:pt x="1626" y="278"/>
                    <a:pt x="1584" y="236"/>
                    <a:pt x="1524" y="190"/>
                  </a:cubicBezTo>
                  <a:cubicBezTo>
                    <a:pt x="1450" y="162"/>
                    <a:pt x="1376" y="130"/>
                    <a:pt x="1302" y="130"/>
                  </a:cubicBezTo>
                  <a:cubicBezTo>
                    <a:pt x="1232" y="116"/>
                    <a:pt x="1158" y="102"/>
                    <a:pt x="1070" y="102"/>
                  </a:cubicBezTo>
                  <a:close/>
                </a:path>
              </a:pathLst>
            </a:custGeom>
            <a:solidFill>
              <a:srgbClr val="CF7A7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1" name="Google Shape;2547;p64">
              <a:extLst>
                <a:ext uri="{FF2B5EF4-FFF2-40B4-BE49-F238E27FC236}">
                  <a16:creationId xmlns:a16="http://schemas.microsoft.com/office/drawing/2014/main" id="{A976C3F9-0CD5-5E0F-4DCA-5D81AAA6E520}"/>
                </a:ext>
              </a:extLst>
            </p:cNvPr>
            <p:cNvSpPr/>
            <p:nvPr/>
          </p:nvSpPr>
          <p:spPr>
            <a:xfrm>
              <a:off x="2274350" y="4415738"/>
              <a:ext cx="50575" cy="17250"/>
            </a:xfrm>
            <a:custGeom>
              <a:avLst/>
              <a:gdLst/>
              <a:ahLst/>
              <a:cxnLst/>
              <a:rect l="l" t="t" r="r" b="b"/>
              <a:pathLst>
                <a:path w="2023" h="690" extrusionOk="0">
                  <a:moveTo>
                    <a:pt x="454" y="218"/>
                  </a:moveTo>
                  <a:lnTo>
                    <a:pt x="454" y="218"/>
                  </a:lnTo>
                  <a:cubicBezTo>
                    <a:pt x="448" y="223"/>
                    <a:pt x="443" y="227"/>
                    <a:pt x="438" y="232"/>
                  </a:cubicBezTo>
                  <a:lnTo>
                    <a:pt x="438" y="232"/>
                  </a:lnTo>
                  <a:cubicBezTo>
                    <a:pt x="443" y="229"/>
                    <a:pt x="449" y="225"/>
                    <a:pt x="454" y="218"/>
                  </a:cubicBezTo>
                  <a:close/>
                  <a:moveTo>
                    <a:pt x="1098" y="0"/>
                  </a:moveTo>
                  <a:cubicBezTo>
                    <a:pt x="1319" y="0"/>
                    <a:pt x="1523" y="74"/>
                    <a:pt x="1685" y="190"/>
                  </a:cubicBezTo>
                  <a:cubicBezTo>
                    <a:pt x="1699" y="190"/>
                    <a:pt x="1713" y="190"/>
                    <a:pt x="1713" y="204"/>
                  </a:cubicBezTo>
                  <a:cubicBezTo>
                    <a:pt x="1759" y="204"/>
                    <a:pt x="1801" y="236"/>
                    <a:pt x="1847" y="250"/>
                  </a:cubicBezTo>
                  <a:lnTo>
                    <a:pt x="1963" y="306"/>
                  </a:lnTo>
                  <a:lnTo>
                    <a:pt x="1977" y="306"/>
                  </a:lnTo>
                  <a:cubicBezTo>
                    <a:pt x="1991" y="306"/>
                    <a:pt x="2009" y="306"/>
                    <a:pt x="2023" y="292"/>
                  </a:cubicBezTo>
                  <a:cubicBezTo>
                    <a:pt x="2023" y="278"/>
                    <a:pt x="2023" y="250"/>
                    <a:pt x="1991" y="236"/>
                  </a:cubicBezTo>
                  <a:lnTo>
                    <a:pt x="1875" y="176"/>
                  </a:lnTo>
                  <a:cubicBezTo>
                    <a:pt x="1833" y="162"/>
                    <a:pt x="1801" y="130"/>
                    <a:pt x="1759" y="116"/>
                  </a:cubicBezTo>
                  <a:cubicBezTo>
                    <a:pt x="1671" y="88"/>
                    <a:pt x="1583" y="42"/>
                    <a:pt x="1481" y="28"/>
                  </a:cubicBezTo>
                  <a:cubicBezTo>
                    <a:pt x="1435" y="28"/>
                    <a:pt x="1393" y="14"/>
                    <a:pt x="1347" y="14"/>
                  </a:cubicBezTo>
                  <a:lnTo>
                    <a:pt x="1200" y="0"/>
                  </a:lnTo>
                  <a:close/>
                  <a:moveTo>
                    <a:pt x="438" y="232"/>
                  </a:moveTo>
                  <a:cubicBezTo>
                    <a:pt x="429" y="238"/>
                    <a:pt x="419" y="241"/>
                    <a:pt x="408" y="250"/>
                  </a:cubicBezTo>
                  <a:cubicBezTo>
                    <a:pt x="338" y="292"/>
                    <a:pt x="264" y="352"/>
                    <a:pt x="190" y="426"/>
                  </a:cubicBezTo>
                  <a:cubicBezTo>
                    <a:pt x="130" y="482"/>
                    <a:pt x="56" y="542"/>
                    <a:pt x="14" y="630"/>
                  </a:cubicBezTo>
                  <a:cubicBezTo>
                    <a:pt x="0" y="644"/>
                    <a:pt x="0" y="658"/>
                    <a:pt x="14" y="675"/>
                  </a:cubicBezTo>
                  <a:cubicBezTo>
                    <a:pt x="14" y="690"/>
                    <a:pt x="28" y="690"/>
                    <a:pt x="42" y="690"/>
                  </a:cubicBezTo>
                  <a:cubicBezTo>
                    <a:pt x="42" y="690"/>
                    <a:pt x="56" y="690"/>
                    <a:pt x="74" y="675"/>
                  </a:cubicBezTo>
                  <a:lnTo>
                    <a:pt x="204" y="542"/>
                  </a:lnTo>
                  <a:cubicBezTo>
                    <a:pt x="261" y="418"/>
                    <a:pt x="343" y="317"/>
                    <a:pt x="438" y="232"/>
                  </a:cubicBezTo>
                  <a:close/>
                </a:path>
              </a:pathLst>
            </a:custGeom>
            <a:solidFill>
              <a:srgbClr val="C369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2" name="Google Shape;2548;p64">
              <a:extLst>
                <a:ext uri="{FF2B5EF4-FFF2-40B4-BE49-F238E27FC236}">
                  <a16:creationId xmlns:a16="http://schemas.microsoft.com/office/drawing/2014/main" id="{FF82DFEC-D3C3-0129-61E8-D4ADB67EC1C7}"/>
                </a:ext>
              </a:extLst>
            </p:cNvPr>
            <p:cNvSpPr/>
            <p:nvPr/>
          </p:nvSpPr>
          <p:spPr>
            <a:xfrm>
              <a:off x="2279450" y="4415738"/>
              <a:ext cx="37025" cy="13550"/>
            </a:xfrm>
            <a:custGeom>
              <a:avLst/>
              <a:gdLst/>
              <a:ahLst/>
              <a:cxnLst/>
              <a:rect l="l" t="t" r="r" b="b"/>
              <a:pathLst>
                <a:path w="1481" h="542" extrusionOk="0">
                  <a:moveTo>
                    <a:pt x="894" y="0"/>
                  </a:moveTo>
                  <a:cubicBezTo>
                    <a:pt x="837" y="14"/>
                    <a:pt x="777" y="14"/>
                    <a:pt x="718" y="28"/>
                  </a:cubicBezTo>
                  <a:cubicBezTo>
                    <a:pt x="556" y="74"/>
                    <a:pt x="398" y="130"/>
                    <a:pt x="250" y="218"/>
                  </a:cubicBezTo>
                  <a:cubicBezTo>
                    <a:pt x="148" y="306"/>
                    <a:pt x="60" y="412"/>
                    <a:pt x="0" y="542"/>
                  </a:cubicBezTo>
                  <a:cubicBezTo>
                    <a:pt x="88" y="468"/>
                    <a:pt x="176" y="394"/>
                    <a:pt x="264" y="338"/>
                  </a:cubicBezTo>
                  <a:cubicBezTo>
                    <a:pt x="412" y="250"/>
                    <a:pt x="573" y="176"/>
                    <a:pt x="749" y="130"/>
                  </a:cubicBezTo>
                  <a:cubicBezTo>
                    <a:pt x="837" y="116"/>
                    <a:pt x="939" y="102"/>
                    <a:pt x="1027" y="102"/>
                  </a:cubicBezTo>
                  <a:cubicBezTo>
                    <a:pt x="1115" y="102"/>
                    <a:pt x="1189" y="116"/>
                    <a:pt x="1259" y="130"/>
                  </a:cubicBezTo>
                  <a:cubicBezTo>
                    <a:pt x="1333" y="130"/>
                    <a:pt x="1407" y="162"/>
                    <a:pt x="1481" y="190"/>
                  </a:cubicBezTo>
                  <a:cubicBezTo>
                    <a:pt x="1319" y="74"/>
                    <a:pt x="1115" y="0"/>
                    <a:pt x="894" y="0"/>
                  </a:cubicBezTo>
                  <a:close/>
                </a:path>
              </a:pathLst>
            </a:custGeom>
            <a:solidFill>
              <a:srgbClr val="B455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3" name="Google Shape;2549;p64">
              <a:extLst>
                <a:ext uri="{FF2B5EF4-FFF2-40B4-BE49-F238E27FC236}">
                  <a16:creationId xmlns:a16="http://schemas.microsoft.com/office/drawing/2014/main" id="{B3BE2A0E-E29E-D6BD-B068-64244268064C}"/>
                </a:ext>
              </a:extLst>
            </p:cNvPr>
            <p:cNvSpPr/>
            <p:nvPr/>
          </p:nvSpPr>
          <p:spPr>
            <a:xfrm>
              <a:off x="2328150" y="4426013"/>
              <a:ext cx="6625" cy="4425"/>
            </a:xfrm>
            <a:custGeom>
              <a:avLst/>
              <a:gdLst/>
              <a:ahLst/>
              <a:cxnLst/>
              <a:rect l="l" t="t" r="r" b="b"/>
              <a:pathLst>
                <a:path w="265" h="177" extrusionOk="0">
                  <a:moveTo>
                    <a:pt x="15" y="1"/>
                  </a:moveTo>
                  <a:cubicBezTo>
                    <a:pt x="15" y="15"/>
                    <a:pt x="15" y="43"/>
                    <a:pt x="1" y="71"/>
                  </a:cubicBezTo>
                  <a:cubicBezTo>
                    <a:pt x="15" y="89"/>
                    <a:pt x="32" y="89"/>
                    <a:pt x="32" y="89"/>
                  </a:cubicBezTo>
                  <a:cubicBezTo>
                    <a:pt x="89" y="103"/>
                    <a:pt x="163" y="145"/>
                    <a:pt x="222" y="159"/>
                  </a:cubicBezTo>
                  <a:lnTo>
                    <a:pt x="236" y="177"/>
                  </a:lnTo>
                  <a:cubicBezTo>
                    <a:pt x="251" y="177"/>
                    <a:pt x="251" y="159"/>
                    <a:pt x="265" y="159"/>
                  </a:cubicBezTo>
                  <a:cubicBezTo>
                    <a:pt x="265" y="145"/>
                    <a:pt x="265" y="117"/>
                    <a:pt x="251" y="117"/>
                  </a:cubicBezTo>
                  <a:cubicBezTo>
                    <a:pt x="191" y="71"/>
                    <a:pt x="134" y="43"/>
                    <a:pt x="61" y="15"/>
                  </a:cubicBezTo>
                  <a:cubicBezTo>
                    <a:pt x="46" y="1"/>
                    <a:pt x="32" y="1"/>
                    <a:pt x="15" y="1"/>
                  </a:cubicBezTo>
                  <a:close/>
                </a:path>
              </a:pathLst>
            </a:custGeom>
            <a:solidFill>
              <a:srgbClr val="AD4D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4" name="Google Shape;2550;p64">
              <a:extLst>
                <a:ext uri="{FF2B5EF4-FFF2-40B4-BE49-F238E27FC236}">
                  <a16:creationId xmlns:a16="http://schemas.microsoft.com/office/drawing/2014/main" id="{D1701367-CE62-B6C7-E284-56E3B31B79B8}"/>
                </a:ext>
              </a:extLst>
            </p:cNvPr>
            <p:cNvSpPr/>
            <p:nvPr/>
          </p:nvSpPr>
          <p:spPr>
            <a:xfrm>
              <a:off x="2320500" y="4424163"/>
              <a:ext cx="8025" cy="3625"/>
            </a:xfrm>
            <a:custGeom>
              <a:avLst/>
              <a:gdLst/>
              <a:ahLst/>
              <a:cxnLst/>
              <a:rect l="l" t="t" r="r" b="b"/>
              <a:pathLst>
                <a:path w="321" h="145" extrusionOk="0">
                  <a:moveTo>
                    <a:pt x="1" y="1"/>
                  </a:moveTo>
                  <a:cubicBezTo>
                    <a:pt x="15" y="29"/>
                    <a:pt x="43" y="57"/>
                    <a:pt x="57" y="103"/>
                  </a:cubicBezTo>
                  <a:lnTo>
                    <a:pt x="145" y="103"/>
                  </a:lnTo>
                  <a:cubicBezTo>
                    <a:pt x="205" y="117"/>
                    <a:pt x="265" y="131"/>
                    <a:pt x="307" y="145"/>
                  </a:cubicBezTo>
                  <a:cubicBezTo>
                    <a:pt x="321" y="117"/>
                    <a:pt x="321" y="89"/>
                    <a:pt x="321" y="75"/>
                  </a:cubicBezTo>
                  <a:cubicBezTo>
                    <a:pt x="265" y="43"/>
                    <a:pt x="219" y="29"/>
                    <a:pt x="163" y="15"/>
                  </a:cubicBezTo>
                  <a:cubicBezTo>
                    <a:pt x="103" y="1"/>
                    <a:pt x="43" y="1"/>
                    <a:pt x="1" y="1"/>
                  </a:cubicBezTo>
                  <a:close/>
                </a:path>
              </a:pathLst>
            </a:custGeom>
            <a:solidFill>
              <a:srgbClr val="C369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5" name="Google Shape;2551;p64">
              <a:extLst>
                <a:ext uri="{FF2B5EF4-FFF2-40B4-BE49-F238E27FC236}">
                  <a16:creationId xmlns:a16="http://schemas.microsoft.com/office/drawing/2014/main" id="{C505B074-5B1B-78E2-E985-EE2981CE2FD2}"/>
                </a:ext>
              </a:extLst>
            </p:cNvPr>
            <p:cNvSpPr/>
            <p:nvPr/>
          </p:nvSpPr>
          <p:spPr>
            <a:xfrm>
              <a:off x="2295525" y="4423813"/>
              <a:ext cx="26425" cy="13575"/>
            </a:xfrm>
            <a:custGeom>
              <a:avLst/>
              <a:gdLst/>
              <a:ahLst/>
              <a:cxnLst/>
              <a:rect l="l" t="t" r="r" b="b"/>
              <a:pathLst>
                <a:path w="1057" h="543" extrusionOk="0">
                  <a:moveTo>
                    <a:pt x="940" y="1"/>
                  </a:moveTo>
                  <a:cubicBezTo>
                    <a:pt x="866" y="15"/>
                    <a:pt x="792" y="15"/>
                    <a:pt x="722" y="29"/>
                  </a:cubicBezTo>
                  <a:cubicBezTo>
                    <a:pt x="574" y="57"/>
                    <a:pt x="440" y="117"/>
                    <a:pt x="324" y="191"/>
                  </a:cubicBezTo>
                  <a:cubicBezTo>
                    <a:pt x="194" y="279"/>
                    <a:pt x="89" y="381"/>
                    <a:pt x="18" y="497"/>
                  </a:cubicBezTo>
                  <a:cubicBezTo>
                    <a:pt x="1" y="511"/>
                    <a:pt x="1" y="528"/>
                    <a:pt x="18" y="542"/>
                  </a:cubicBezTo>
                  <a:lnTo>
                    <a:pt x="61" y="542"/>
                  </a:lnTo>
                  <a:cubicBezTo>
                    <a:pt x="163" y="440"/>
                    <a:pt x="265" y="367"/>
                    <a:pt x="384" y="293"/>
                  </a:cubicBezTo>
                  <a:cubicBezTo>
                    <a:pt x="486" y="219"/>
                    <a:pt x="616" y="159"/>
                    <a:pt x="750" y="131"/>
                  </a:cubicBezTo>
                  <a:cubicBezTo>
                    <a:pt x="824" y="117"/>
                    <a:pt x="898" y="103"/>
                    <a:pt x="968" y="103"/>
                  </a:cubicBezTo>
                  <a:cubicBezTo>
                    <a:pt x="1000" y="103"/>
                    <a:pt x="1028" y="103"/>
                    <a:pt x="1056" y="117"/>
                  </a:cubicBezTo>
                  <a:cubicBezTo>
                    <a:pt x="1042" y="71"/>
                    <a:pt x="1014" y="43"/>
                    <a:pt x="1000" y="15"/>
                  </a:cubicBezTo>
                  <a:cubicBezTo>
                    <a:pt x="968" y="15"/>
                    <a:pt x="954" y="1"/>
                    <a:pt x="940" y="1"/>
                  </a:cubicBezTo>
                  <a:close/>
                </a:path>
              </a:pathLst>
            </a:custGeom>
            <a:solidFill>
              <a:srgbClr val="B455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6" name="Google Shape;2552;p64">
              <a:extLst>
                <a:ext uri="{FF2B5EF4-FFF2-40B4-BE49-F238E27FC236}">
                  <a16:creationId xmlns:a16="http://schemas.microsoft.com/office/drawing/2014/main" id="{624CE980-8BF3-D9E2-4DA7-A5A9308D1444}"/>
                </a:ext>
              </a:extLst>
            </p:cNvPr>
            <p:cNvSpPr/>
            <p:nvPr/>
          </p:nvSpPr>
          <p:spPr>
            <a:xfrm>
              <a:off x="2462250" y="4348163"/>
              <a:ext cx="67475" cy="59375"/>
            </a:xfrm>
            <a:custGeom>
              <a:avLst/>
              <a:gdLst/>
              <a:ahLst/>
              <a:cxnLst/>
              <a:rect l="l" t="t" r="r" b="b"/>
              <a:pathLst>
                <a:path w="2699" h="2375" extrusionOk="0">
                  <a:moveTo>
                    <a:pt x="1346" y="0"/>
                  </a:moveTo>
                  <a:cubicBezTo>
                    <a:pt x="1170" y="0"/>
                    <a:pt x="991" y="40"/>
                    <a:pt x="824" y="125"/>
                  </a:cubicBezTo>
                  <a:cubicBezTo>
                    <a:pt x="251" y="417"/>
                    <a:pt x="1" y="1120"/>
                    <a:pt x="296" y="1708"/>
                  </a:cubicBezTo>
                  <a:cubicBezTo>
                    <a:pt x="504" y="2132"/>
                    <a:pt x="919" y="2374"/>
                    <a:pt x="1352" y="2374"/>
                  </a:cubicBezTo>
                  <a:cubicBezTo>
                    <a:pt x="1529" y="2374"/>
                    <a:pt x="1709" y="2334"/>
                    <a:pt x="1879" y="2249"/>
                  </a:cubicBezTo>
                  <a:cubicBezTo>
                    <a:pt x="2463" y="1971"/>
                    <a:pt x="2699" y="1250"/>
                    <a:pt x="2421" y="666"/>
                  </a:cubicBezTo>
                  <a:cubicBezTo>
                    <a:pt x="2210" y="247"/>
                    <a:pt x="1785" y="0"/>
                    <a:pt x="1346" y="0"/>
                  </a:cubicBezTo>
                  <a:close/>
                </a:path>
              </a:pathLst>
            </a:custGeom>
            <a:solidFill>
              <a:srgbClr val="EDA3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7" name="Google Shape;2553;p64">
              <a:extLst>
                <a:ext uri="{FF2B5EF4-FFF2-40B4-BE49-F238E27FC236}">
                  <a16:creationId xmlns:a16="http://schemas.microsoft.com/office/drawing/2014/main" id="{BDAB2BC9-52D8-FA3F-CAD8-518E2AF017AE}"/>
                </a:ext>
              </a:extLst>
            </p:cNvPr>
            <p:cNvSpPr/>
            <p:nvPr/>
          </p:nvSpPr>
          <p:spPr>
            <a:xfrm>
              <a:off x="2476250" y="4367013"/>
              <a:ext cx="47600" cy="40300"/>
            </a:xfrm>
            <a:custGeom>
              <a:avLst/>
              <a:gdLst/>
              <a:ahLst/>
              <a:cxnLst/>
              <a:rect l="l" t="t" r="r" b="b"/>
              <a:pathLst>
                <a:path w="1904" h="1612" extrusionOk="0">
                  <a:moveTo>
                    <a:pt x="1010" y="0"/>
                  </a:moveTo>
                  <a:cubicBezTo>
                    <a:pt x="862" y="0"/>
                    <a:pt x="704" y="43"/>
                    <a:pt x="542" y="116"/>
                  </a:cubicBezTo>
                  <a:cubicBezTo>
                    <a:pt x="528" y="116"/>
                    <a:pt x="510" y="131"/>
                    <a:pt x="496" y="145"/>
                  </a:cubicBezTo>
                  <a:cubicBezTo>
                    <a:pt x="556" y="116"/>
                    <a:pt x="598" y="88"/>
                    <a:pt x="658" y="74"/>
                  </a:cubicBezTo>
                  <a:cubicBezTo>
                    <a:pt x="806" y="43"/>
                    <a:pt x="950" y="14"/>
                    <a:pt x="1098" y="14"/>
                  </a:cubicBezTo>
                  <a:lnTo>
                    <a:pt x="1172" y="14"/>
                  </a:lnTo>
                  <a:cubicBezTo>
                    <a:pt x="1112" y="14"/>
                    <a:pt x="1070" y="0"/>
                    <a:pt x="1010" y="0"/>
                  </a:cubicBezTo>
                  <a:close/>
                  <a:moveTo>
                    <a:pt x="1112" y="131"/>
                  </a:moveTo>
                  <a:cubicBezTo>
                    <a:pt x="968" y="131"/>
                    <a:pt x="834" y="145"/>
                    <a:pt x="686" y="190"/>
                  </a:cubicBezTo>
                  <a:cubicBezTo>
                    <a:pt x="528" y="233"/>
                    <a:pt x="366" y="306"/>
                    <a:pt x="232" y="426"/>
                  </a:cubicBezTo>
                  <a:cubicBezTo>
                    <a:pt x="176" y="468"/>
                    <a:pt x="130" y="528"/>
                    <a:pt x="71" y="584"/>
                  </a:cubicBezTo>
                  <a:cubicBezTo>
                    <a:pt x="42" y="644"/>
                    <a:pt x="28" y="718"/>
                    <a:pt x="14" y="778"/>
                  </a:cubicBezTo>
                  <a:cubicBezTo>
                    <a:pt x="28" y="778"/>
                    <a:pt x="42" y="760"/>
                    <a:pt x="57" y="760"/>
                  </a:cubicBezTo>
                  <a:cubicBezTo>
                    <a:pt x="116" y="718"/>
                    <a:pt x="190" y="690"/>
                    <a:pt x="264" y="672"/>
                  </a:cubicBezTo>
                  <a:cubicBezTo>
                    <a:pt x="366" y="630"/>
                    <a:pt x="482" y="616"/>
                    <a:pt x="598" y="616"/>
                  </a:cubicBezTo>
                  <a:lnTo>
                    <a:pt x="686" y="616"/>
                  </a:lnTo>
                  <a:cubicBezTo>
                    <a:pt x="834" y="630"/>
                    <a:pt x="982" y="672"/>
                    <a:pt x="1112" y="746"/>
                  </a:cubicBezTo>
                  <a:cubicBezTo>
                    <a:pt x="1112" y="746"/>
                    <a:pt x="1126" y="760"/>
                    <a:pt x="1126" y="778"/>
                  </a:cubicBezTo>
                  <a:cubicBezTo>
                    <a:pt x="1112" y="792"/>
                    <a:pt x="1112" y="792"/>
                    <a:pt x="1098" y="792"/>
                  </a:cubicBezTo>
                  <a:lnTo>
                    <a:pt x="1084" y="792"/>
                  </a:lnTo>
                  <a:cubicBezTo>
                    <a:pt x="950" y="760"/>
                    <a:pt x="820" y="746"/>
                    <a:pt x="686" y="732"/>
                  </a:cubicBezTo>
                  <a:lnTo>
                    <a:pt x="598" y="732"/>
                  </a:lnTo>
                  <a:cubicBezTo>
                    <a:pt x="496" y="732"/>
                    <a:pt x="394" y="746"/>
                    <a:pt x="292" y="778"/>
                  </a:cubicBezTo>
                  <a:cubicBezTo>
                    <a:pt x="190" y="806"/>
                    <a:pt x="88" y="848"/>
                    <a:pt x="0" y="908"/>
                  </a:cubicBezTo>
                  <a:cubicBezTo>
                    <a:pt x="0" y="1010"/>
                    <a:pt x="14" y="1112"/>
                    <a:pt x="71" y="1217"/>
                  </a:cubicBezTo>
                  <a:cubicBezTo>
                    <a:pt x="190" y="1481"/>
                    <a:pt x="468" y="1611"/>
                    <a:pt x="774" y="1611"/>
                  </a:cubicBezTo>
                  <a:cubicBezTo>
                    <a:pt x="922" y="1611"/>
                    <a:pt x="1084" y="1583"/>
                    <a:pt x="1231" y="1509"/>
                  </a:cubicBezTo>
                  <a:cubicBezTo>
                    <a:pt x="1685" y="1274"/>
                    <a:pt x="1903" y="792"/>
                    <a:pt x="1713" y="394"/>
                  </a:cubicBezTo>
                  <a:cubicBezTo>
                    <a:pt x="1671" y="306"/>
                    <a:pt x="1611" y="233"/>
                    <a:pt x="1537" y="176"/>
                  </a:cubicBezTo>
                  <a:cubicBezTo>
                    <a:pt x="1435" y="162"/>
                    <a:pt x="1319" y="131"/>
                    <a:pt x="1214" y="131"/>
                  </a:cubicBezTo>
                  <a:close/>
                </a:path>
              </a:pathLst>
            </a:custGeom>
            <a:solidFill>
              <a:srgbClr val="DC8C8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8" name="Google Shape;2554;p64">
              <a:extLst>
                <a:ext uri="{FF2B5EF4-FFF2-40B4-BE49-F238E27FC236}">
                  <a16:creationId xmlns:a16="http://schemas.microsoft.com/office/drawing/2014/main" id="{B521EF9B-E335-FC55-A0AA-D8729E04C2C0}"/>
                </a:ext>
              </a:extLst>
            </p:cNvPr>
            <p:cNvSpPr/>
            <p:nvPr/>
          </p:nvSpPr>
          <p:spPr>
            <a:xfrm>
              <a:off x="2471400" y="4367363"/>
              <a:ext cx="49550" cy="20525"/>
            </a:xfrm>
            <a:custGeom>
              <a:avLst/>
              <a:gdLst/>
              <a:ahLst/>
              <a:cxnLst/>
              <a:rect l="l" t="t" r="r" b="b"/>
              <a:pathLst>
                <a:path w="1982" h="821" extrusionOk="0">
                  <a:moveTo>
                    <a:pt x="690" y="131"/>
                  </a:moveTo>
                  <a:lnTo>
                    <a:pt x="690" y="131"/>
                  </a:lnTo>
                  <a:cubicBezTo>
                    <a:pt x="679" y="137"/>
                    <a:pt x="668" y="143"/>
                    <a:pt x="657" y="150"/>
                  </a:cubicBezTo>
                  <a:lnTo>
                    <a:pt x="657" y="150"/>
                  </a:lnTo>
                  <a:cubicBezTo>
                    <a:pt x="668" y="144"/>
                    <a:pt x="679" y="137"/>
                    <a:pt x="690" y="131"/>
                  </a:cubicBezTo>
                  <a:close/>
                  <a:moveTo>
                    <a:pt x="1366" y="0"/>
                  </a:moveTo>
                  <a:cubicBezTo>
                    <a:pt x="1496" y="29"/>
                    <a:pt x="1629" y="74"/>
                    <a:pt x="1731" y="162"/>
                  </a:cubicBezTo>
                  <a:cubicBezTo>
                    <a:pt x="1791" y="176"/>
                    <a:pt x="1865" y="190"/>
                    <a:pt x="1921" y="219"/>
                  </a:cubicBezTo>
                  <a:lnTo>
                    <a:pt x="1935" y="219"/>
                  </a:lnTo>
                  <a:cubicBezTo>
                    <a:pt x="1953" y="219"/>
                    <a:pt x="1967" y="204"/>
                    <a:pt x="1967" y="190"/>
                  </a:cubicBezTo>
                  <a:cubicBezTo>
                    <a:pt x="1981" y="176"/>
                    <a:pt x="1967" y="148"/>
                    <a:pt x="1953" y="148"/>
                  </a:cubicBezTo>
                  <a:cubicBezTo>
                    <a:pt x="1865" y="102"/>
                    <a:pt x="1777" y="74"/>
                    <a:pt x="1689" y="60"/>
                  </a:cubicBezTo>
                  <a:cubicBezTo>
                    <a:pt x="1601" y="29"/>
                    <a:pt x="1496" y="15"/>
                    <a:pt x="1408" y="0"/>
                  </a:cubicBezTo>
                  <a:close/>
                  <a:moveTo>
                    <a:pt x="657" y="150"/>
                  </a:moveTo>
                  <a:lnTo>
                    <a:pt x="657" y="150"/>
                  </a:lnTo>
                  <a:cubicBezTo>
                    <a:pt x="640" y="159"/>
                    <a:pt x="622" y="168"/>
                    <a:pt x="602" y="176"/>
                  </a:cubicBezTo>
                  <a:lnTo>
                    <a:pt x="472" y="250"/>
                  </a:lnTo>
                  <a:cubicBezTo>
                    <a:pt x="440" y="278"/>
                    <a:pt x="398" y="306"/>
                    <a:pt x="370" y="338"/>
                  </a:cubicBezTo>
                  <a:cubicBezTo>
                    <a:pt x="296" y="394"/>
                    <a:pt x="236" y="468"/>
                    <a:pt x="177" y="542"/>
                  </a:cubicBezTo>
                  <a:cubicBezTo>
                    <a:pt x="149" y="570"/>
                    <a:pt x="120" y="616"/>
                    <a:pt x="89" y="644"/>
                  </a:cubicBezTo>
                  <a:lnTo>
                    <a:pt x="18" y="764"/>
                  </a:lnTo>
                  <a:cubicBezTo>
                    <a:pt x="1" y="778"/>
                    <a:pt x="18" y="806"/>
                    <a:pt x="32" y="820"/>
                  </a:cubicBezTo>
                  <a:lnTo>
                    <a:pt x="47" y="820"/>
                  </a:lnTo>
                  <a:cubicBezTo>
                    <a:pt x="61" y="820"/>
                    <a:pt x="75" y="820"/>
                    <a:pt x="75" y="806"/>
                  </a:cubicBezTo>
                  <a:lnTo>
                    <a:pt x="89" y="806"/>
                  </a:lnTo>
                  <a:lnTo>
                    <a:pt x="163" y="704"/>
                  </a:lnTo>
                  <a:cubicBezTo>
                    <a:pt x="194" y="658"/>
                    <a:pt x="208" y="630"/>
                    <a:pt x="236" y="602"/>
                  </a:cubicBezTo>
                  <a:cubicBezTo>
                    <a:pt x="251" y="588"/>
                    <a:pt x="265" y="570"/>
                    <a:pt x="265" y="570"/>
                  </a:cubicBezTo>
                  <a:cubicBezTo>
                    <a:pt x="347" y="405"/>
                    <a:pt x="483" y="255"/>
                    <a:pt x="657" y="150"/>
                  </a:cubicBezTo>
                  <a:close/>
                </a:path>
              </a:pathLst>
            </a:custGeom>
            <a:solidFill>
              <a:srgbClr val="C369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9" name="Google Shape;2555;p64">
              <a:extLst>
                <a:ext uri="{FF2B5EF4-FFF2-40B4-BE49-F238E27FC236}">
                  <a16:creationId xmlns:a16="http://schemas.microsoft.com/office/drawing/2014/main" id="{8E3264CA-DABA-3550-85AE-7485DBC4DC3E}"/>
                </a:ext>
              </a:extLst>
            </p:cNvPr>
            <p:cNvSpPr/>
            <p:nvPr/>
          </p:nvSpPr>
          <p:spPr>
            <a:xfrm>
              <a:off x="2478000" y="4367363"/>
              <a:ext cx="36700" cy="14275"/>
            </a:xfrm>
            <a:custGeom>
              <a:avLst/>
              <a:gdLst/>
              <a:ahLst/>
              <a:cxnLst/>
              <a:rect l="l" t="t" r="r" b="b"/>
              <a:pathLst>
                <a:path w="1468" h="571" extrusionOk="0">
                  <a:moveTo>
                    <a:pt x="1028" y="0"/>
                  </a:moveTo>
                  <a:cubicBezTo>
                    <a:pt x="880" y="0"/>
                    <a:pt x="736" y="29"/>
                    <a:pt x="588" y="60"/>
                  </a:cubicBezTo>
                  <a:cubicBezTo>
                    <a:pt x="528" y="74"/>
                    <a:pt x="486" y="102"/>
                    <a:pt x="426" y="131"/>
                  </a:cubicBezTo>
                  <a:cubicBezTo>
                    <a:pt x="236" y="236"/>
                    <a:pt x="89" y="394"/>
                    <a:pt x="1" y="570"/>
                  </a:cubicBezTo>
                  <a:cubicBezTo>
                    <a:pt x="60" y="514"/>
                    <a:pt x="106" y="454"/>
                    <a:pt x="162" y="412"/>
                  </a:cubicBezTo>
                  <a:cubicBezTo>
                    <a:pt x="296" y="292"/>
                    <a:pt x="458" y="219"/>
                    <a:pt x="616" y="176"/>
                  </a:cubicBezTo>
                  <a:cubicBezTo>
                    <a:pt x="764" y="131"/>
                    <a:pt x="898" y="117"/>
                    <a:pt x="1042" y="117"/>
                  </a:cubicBezTo>
                  <a:lnTo>
                    <a:pt x="1144" y="117"/>
                  </a:lnTo>
                  <a:cubicBezTo>
                    <a:pt x="1249" y="117"/>
                    <a:pt x="1365" y="148"/>
                    <a:pt x="1467" y="162"/>
                  </a:cubicBezTo>
                  <a:cubicBezTo>
                    <a:pt x="1365" y="74"/>
                    <a:pt x="1232" y="29"/>
                    <a:pt x="1102" y="0"/>
                  </a:cubicBezTo>
                  <a:close/>
                </a:path>
              </a:pathLst>
            </a:custGeom>
            <a:solidFill>
              <a:srgbClr val="BA5E5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0" name="Google Shape;2556;p64">
              <a:extLst>
                <a:ext uri="{FF2B5EF4-FFF2-40B4-BE49-F238E27FC236}">
                  <a16:creationId xmlns:a16="http://schemas.microsoft.com/office/drawing/2014/main" id="{D749D652-B2C5-CBBA-89CA-1F76CF905FB1}"/>
                </a:ext>
              </a:extLst>
            </p:cNvPr>
            <p:cNvSpPr/>
            <p:nvPr/>
          </p:nvSpPr>
          <p:spPr>
            <a:xfrm>
              <a:off x="2466300" y="4391888"/>
              <a:ext cx="5125" cy="6975"/>
            </a:xfrm>
            <a:custGeom>
              <a:avLst/>
              <a:gdLst/>
              <a:ahLst/>
              <a:cxnLst/>
              <a:rect l="l" t="t" r="r" b="b"/>
              <a:pathLst>
                <a:path w="205" h="279" extrusionOk="0">
                  <a:moveTo>
                    <a:pt x="163" y="1"/>
                  </a:moveTo>
                  <a:lnTo>
                    <a:pt x="117" y="47"/>
                  </a:lnTo>
                  <a:cubicBezTo>
                    <a:pt x="75" y="103"/>
                    <a:pt x="47" y="163"/>
                    <a:pt x="1" y="237"/>
                  </a:cubicBezTo>
                  <a:cubicBezTo>
                    <a:pt x="1" y="237"/>
                    <a:pt x="1" y="265"/>
                    <a:pt x="15" y="265"/>
                  </a:cubicBezTo>
                  <a:cubicBezTo>
                    <a:pt x="15" y="279"/>
                    <a:pt x="29" y="279"/>
                    <a:pt x="29" y="279"/>
                  </a:cubicBezTo>
                  <a:cubicBezTo>
                    <a:pt x="47" y="279"/>
                    <a:pt x="47" y="265"/>
                    <a:pt x="61" y="265"/>
                  </a:cubicBezTo>
                  <a:cubicBezTo>
                    <a:pt x="103" y="205"/>
                    <a:pt x="134" y="149"/>
                    <a:pt x="177" y="103"/>
                  </a:cubicBezTo>
                  <a:lnTo>
                    <a:pt x="205" y="75"/>
                  </a:lnTo>
                  <a:cubicBezTo>
                    <a:pt x="191" y="61"/>
                    <a:pt x="177" y="29"/>
                    <a:pt x="163" y="1"/>
                  </a:cubicBezTo>
                  <a:close/>
                </a:path>
              </a:pathLst>
            </a:custGeom>
            <a:solidFill>
              <a:srgbClr val="AD4D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1" name="Google Shape;2557;p64">
              <a:extLst>
                <a:ext uri="{FF2B5EF4-FFF2-40B4-BE49-F238E27FC236}">
                  <a16:creationId xmlns:a16="http://schemas.microsoft.com/office/drawing/2014/main" id="{CEA7DFF2-E04A-EF67-F5B3-3B2201FE5E4E}"/>
                </a:ext>
              </a:extLst>
            </p:cNvPr>
            <p:cNvSpPr/>
            <p:nvPr/>
          </p:nvSpPr>
          <p:spPr>
            <a:xfrm>
              <a:off x="2470350" y="4386438"/>
              <a:ext cx="6275" cy="7325"/>
            </a:xfrm>
            <a:custGeom>
              <a:avLst/>
              <a:gdLst/>
              <a:ahLst/>
              <a:cxnLst/>
              <a:rect l="l" t="t" r="r" b="b"/>
              <a:pathLst>
                <a:path w="251" h="293" extrusionOk="0">
                  <a:moveTo>
                    <a:pt x="250" y="1"/>
                  </a:moveTo>
                  <a:lnTo>
                    <a:pt x="250" y="1"/>
                  </a:lnTo>
                  <a:cubicBezTo>
                    <a:pt x="191" y="43"/>
                    <a:pt x="148" y="71"/>
                    <a:pt x="117" y="103"/>
                  </a:cubicBezTo>
                  <a:cubicBezTo>
                    <a:pt x="74" y="145"/>
                    <a:pt x="29" y="191"/>
                    <a:pt x="1" y="219"/>
                  </a:cubicBezTo>
                  <a:cubicBezTo>
                    <a:pt x="15" y="247"/>
                    <a:pt x="29" y="279"/>
                    <a:pt x="43" y="293"/>
                  </a:cubicBezTo>
                  <a:cubicBezTo>
                    <a:pt x="89" y="265"/>
                    <a:pt x="117" y="219"/>
                    <a:pt x="176" y="177"/>
                  </a:cubicBezTo>
                  <a:cubicBezTo>
                    <a:pt x="191" y="159"/>
                    <a:pt x="205" y="145"/>
                    <a:pt x="236" y="131"/>
                  </a:cubicBezTo>
                  <a:cubicBezTo>
                    <a:pt x="236" y="89"/>
                    <a:pt x="236" y="43"/>
                    <a:pt x="250" y="1"/>
                  </a:cubicBezTo>
                  <a:close/>
                </a:path>
              </a:pathLst>
            </a:custGeom>
            <a:solidFill>
              <a:srgbClr val="C369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2" name="Google Shape;2558;p64">
              <a:extLst>
                <a:ext uri="{FF2B5EF4-FFF2-40B4-BE49-F238E27FC236}">
                  <a16:creationId xmlns:a16="http://schemas.microsoft.com/office/drawing/2014/main" id="{32FC2B47-8B7B-67CC-D67F-236B5E8DA985}"/>
                </a:ext>
              </a:extLst>
            </p:cNvPr>
            <p:cNvSpPr/>
            <p:nvPr/>
          </p:nvSpPr>
          <p:spPr>
            <a:xfrm>
              <a:off x="2476250" y="4382388"/>
              <a:ext cx="28150" cy="7325"/>
            </a:xfrm>
            <a:custGeom>
              <a:avLst/>
              <a:gdLst/>
              <a:ahLst/>
              <a:cxnLst/>
              <a:rect l="l" t="t" r="r" b="b"/>
              <a:pathLst>
                <a:path w="1126" h="293" extrusionOk="0">
                  <a:moveTo>
                    <a:pt x="598" y="1"/>
                  </a:moveTo>
                  <a:cubicBezTo>
                    <a:pt x="482" y="1"/>
                    <a:pt x="366" y="15"/>
                    <a:pt x="264" y="57"/>
                  </a:cubicBezTo>
                  <a:cubicBezTo>
                    <a:pt x="190" y="75"/>
                    <a:pt x="116" y="103"/>
                    <a:pt x="57" y="145"/>
                  </a:cubicBezTo>
                  <a:cubicBezTo>
                    <a:pt x="42" y="145"/>
                    <a:pt x="28" y="163"/>
                    <a:pt x="14" y="163"/>
                  </a:cubicBezTo>
                  <a:cubicBezTo>
                    <a:pt x="0" y="205"/>
                    <a:pt x="0" y="251"/>
                    <a:pt x="0" y="293"/>
                  </a:cubicBezTo>
                  <a:cubicBezTo>
                    <a:pt x="88" y="233"/>
                    <a:pt x="190" y="191"/>
                    <a:pt x="292" y="163"/>
                  </a:cubicBezTo>
                  <a:cubicBezTo>
                    <a:pt x="394" y="131"/>
                    <a:pt x="496" y="117"/>
                    <a:pt x="598" y="117"/>
                  </a:cubicBezTo>
                  <a:lnTo>
                    <a:pt x="686" y="117"/>
                  </a:lnTo>
                  <a:cubicBezTo>
                    <a:pt x="820" y="131"/>
                    <a:pt x="950" y="145"/>
                    <a:pt x="1084" y="177"/>
                  </a:cubicBezTo>
                  <a:lnTo>
                    <a:pt x="1098" y="177"/>
                  </a:lnTo>
                  <a:cubicBezTo>
                    <a:pt x="1112" y="177"/>
                    <a:pt x="1112" y="177"/>
                    <a:pt x="1126" y="163"/>
                  </a:cubicBezTo>
                  <a:cubicBezTo>
                    <a:pt x="1126" y="145"/>
                    <a:pt x="1112" y="131"/>
                    <a:pt x="1112" y="131"/>
                  </a:cubicBezTo>
                  <a:cubicBezTo>
                    <a:pt x="982" y="57"/>
                    <a:pt x="834" y="15"/>
                    <a:pt x="686" y="1"/>
                  </a:cubicBezTo>
                  <a:close/>
                </a:path>
              </a:pathLst>
            </a:custGeom>
            <a:solidFill>
              <a:srgbClr val="BA5E5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3" name="Google Shape;2559;p64">
              <a:extLst>
                <a:ext uri="{FF2B5EF4-FFF2-40B4-BE49-F238E27FC236}">
                  <a16:creationId xmlns:a16="http://schemas.microsoft.com/office/drawing/2014/main" id="{A5979898-B292-A589-CF3E-684B0676D1DA}"/>
                </a:ext>
              </a:extLst>
            </p:cNvPr>
            <p:cNvSpPr/>
            <p:nvPr/>
          </p:nvSpPr>
          <p:spPr>
            <a:xfrm>
              <a:off x="2294475" y="4271588"/>
              <a:ext cx="200425" cy="197525"/>
            </a:xfrm>
            <a:custGeom>
              <a:avLst/>
              <a:gdLst/>
              <a:ahLst/>
              <a:cxnLst/>
              <a:rect l="l" t="t" r="r" b="b"/>
              <a:pathLst>
                <a:path w="8017" h="7901" extrusionOk="0">
                  <a:moveTo>
                    <a:pt x="4004" y="1"/>
                  </a:moveTo>
                  <a:cubicBezTo>
                    <a:pt x="3872" y="1"/>
                    <a:pt x="3740" y="8"/>
                    <a:pt x="3606" y="22"/>
                  </a:cubicBezTo>
                  <a:cubicBezTo>
                    <a:pt x="1510" y="240"/>
                    <a:pt x="1" y="2147"/>
                    <a:pt x="219" y="4271"/>
                  </a:cubicBezTo>
                  <a:cubicBezTo>
                    <a:pt x="426" y="6258"/>
                    <a:pt x="1812" y="7901"/>
                    <a:pt x="4005" y="7901"/>
                  </a:cubicBezTo>
                  <a:cubicBezTo>
                    <a:pt x="4156" y="7901"/>
                    <a:pt x="4312" y="7893"/>
                    <a:pt x="4471" y="7877"/>
                  </a:cubicBezTo>
                  <a:cubicBezTo>
                    <a:pt x="7078" y="7627"/>
                    <a:pt x="8017" y="5618"/>
                    <a:pt x="7799" y="3480"/>
                  </a:cubicBezTo>
                  <a:cubicBezTo>
                    <a:pt x="7578" y="1491"/>
                    <a:pt x="5933" y="1"/>
                    <a:pt x="4004" y="1"/>
                  </a:cubicBezTo>
                  <a:close/>
                </a:path>
              </a:pathLst>
            </a:custGeom>
            <a:solidFill>
              <a:srgbClr val="FCBC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4" name="Google Shape;2560;p64">
              <a:extLst>
                <a:ext uri="{FF2B5EF4-FFF2-40B4-BE49-F238E27FC236}">
                  <a16:creationId xmlns:a16="http://schemas.microsoft.com/office/drawing/2014/main" id="{CD101557-41F1-7016-0D6F-44A4DD8CAB09}"/>
                </a:ext>
              </a:extLst>
            </p:cNvPr>
            <p:cNvSpPr/>
            <p:nvPr/>
          </p:nvSpPr>
          <p:spPr>
            <a:xfrm>
              <a:off x="2332200" y="4313463"/>
              <a:ext cx="135275" cy="41075"/>
            </a:xfrm>
            <a:custGeom>
              <a:avLst/>
              <a:gdLst/>
              <a:ahLst/>
              <a:cxnLst/>
              <a:rect l="l" t="t" r="r" b="b"/>
              <a:pathLst>
                <a:path w="5411" h="1643" extrusionOk="0">
                  <a:moveTo>
                    <a:pt x="29" y="0"/>
                  </a:moveTo>
                  <a:lnTo>
                    <a:pt x="1" y="18"/>
                  </a:lnTo>
                  <a:cubicBezTo>
                    <a:pt x="264" y="602"/>
                    <a:pt x="820" y="1073"/>
                    <a:pt x="1629" y="1393"/>
                  </a:cubicBezTo>
                  <a:cubicBezTo>
                    <a:pt x="1713" y="1428"/>
                    <a:pt x="1801" y="1447"/>
                    <a:pt x="1885" y="1447"/>
                  </a:cubicBezTo>
                  <a:cubicBezTo>
                    <a:pt x="1976" y="1447"/>
                    <a:pt x="2064" y="1425"/>
                    <a:pt x="2139" y="1379"/>
                  </a:cubicBezTo>
                  <a:cubicBezTo>
                    <a:pt x="2287" y="1305"/>
                    <a:pt x="2375" y="1115"/>
                    <a:pt x="2375" y="911"/>
                  </a:cubicBezTo>
                  <a:cubicBezTo>
                    <a:pt x="2375" y="880"/>
                    <a:pt x="2375" y="840"/>
                    <a:pt x="2362" y="812"/>
                  </a:cubicBezTo>
                  <a:lnTo>
                    <a:pt x="2362" y="812"/>
                  </a:lnTo>
                  <a:cubicBezTo>
                    <a:pt x="2404" y="899"/>
                    <a:pt x="2449" y="986"/>
                    <a:pt x="2509" y="1073"/>
                  </a:cubicBezTo>
                  <a:cubicBezTo>
                    <a:pt x="2639" y="1305"/>
                    <a:pt x="2829" y="1467"/>
                    <a:pt x="3036" y="1569"/>
                  </a:cubicBezTo>
                  <a:cubicBezTo>
                    <a:pt x="3138" y="1615"/>
                    <a:pt x="3268" y="1643"/>
                    <a:pt x="3388" y="1643"/>
                  </a:cubicBezTo>
                  <a:cubicBezTo>
                    <a:pt x="3518" y="1643"/>
                    <a:pt x="3634" y="1615"/>
                    <a:pt x="3740" y="1555"/>
                  </a:cubicBezTo>
                  <a:cubicBezTo>
                    <a:pt x="3930" y="1439"/>
                    <a:pt x="4032" y="1231"/>
                    <a:pt x="4032" y="1041"/>
                  </a:cubicBezTo>
                  <a:cubicBezTo>
                    <a:pt x="4162" y="1277"/>
                    <a:pt x="4383" y="1453"/>
                    <a:pt x="4633" y="1569"/>
                  </a:cubicBezTo>
                  <a:cubicBezTo>
                    <a:pt x="4703" y="1596"/>
                    <a:pt x="4820" y="1634"/>
                    <a:pt x="4947" y="1634"/>
                  </a:cubicBezTo>
                  <a:cubicBezTo>
                    <a:pt x="5032" y="1634"/>
                    <a:pt x="5121" y="1617"/>
                    <a:pt x="5203" y="1569"/>
                  </a:cubicBezTo>
                  <a:cubicBezTo>
                    <a:pt x="5291" y="1527"/>
                    <a:pt x="5365" y="1425"/>
                    <a:pt x="5393" y="1305"/>
                  </a:cubicBezTo>
                  <a:cubicBezTo>
                    <a:pt x="5411" y="1217"/>
                    <a:pt x="5393" y="1129"/>
                    <a:pt x="5351" y="1055"/>
                  </a:cubicBezTo>
                  <a:lnTo>
                    <a:pt x="5323" y="1087"/>
                  </a:lnTo>
                  <a:cubicBezTo>
                    <a:pt x="5365" y="1143"/>
                    <a:pt x="5379" y="1217"/>
                    <a:pt x="5365" y="1291"/>
                  </a:cubicBezTo>
                  <a:cubicBezTo>
                    <a:pt x="5337" y="1393"/>
                    <a:pt x="5263" y="1495"/>
                    <a:pt x="5175" y="1541"/>
                  </a:cubicBezTo>
                  <a:cubicBezTo>
                    <a:pt x="5104" y="1579"/>
                    <a:pt x="5029" y="1592"/>
                    <a:pt x="4957" y="1592"/>
                  </a:cubicBezTo>
                  <a:cubicBezTo>
                    <a:pt x="4835" y="1592"/>
                    <a:pt x="4720" y="1553"/>
                    <a:pt x="4647" y="1527"/>
                  </a:cubicBezTo>
                  <a:cubicBezTo>
                    <a:pt x="4355" y="1407"/>
                    <a:pt x="4120" y="1189"/>
                    <a:pt x="4004" y="897"/>
                  </a:cubicBezTo>
                  <a:lnTo>
                    <a:pt x="3958" y="911"/>
                  </a:lnTo>
                  <a:cubicBezTo>
                    <a:pt x="4032" y="1129"/>
                    <a:pt x="3930" y="1393"/>
                    <a:pt x="3722" y="1513"/>
                  </a:cubicBezTo>
                  <a:cubicBezTo>
                    <a:pt x="3621" y="1574"/>
                    <a:pt x="3500" y="1607"/>
                    <a:pt x="3376" y="1607"/>
                  </a:cubicBezTo>
                  <a:cubicBezTo>
                    <a:pt x="3265" y="1607"/>
                    <a:pt x="3153" y="1581"/>
                    <a:pt x="3050" y="1527"/>
                  </a:cubicBezTo>
                  <a:cubicBezTo>
                    <a:pt x="2843" y="1439"/>
                    <a:pt x="2667" y="1277"/>
                    <a:pt x="2537" y="1041"/>
                  </a:cubicBezTo>
                  <a:cubicBezTo>
                    <a:pt x="2435" y="880"/>
                    <a:pt x="2361" y="704"/>
                    <a:pt x="2287" y="528"/>
                  </a:cubicBezTo>
                  <a:cubicBezTo>
                    <a:pt x="2273" y="472"/>
                    <a:pt x="2259" y="426"/>
                    <a:pt x="2245" y="384"/>
                  </a:cubicBezTo>
                  <a:lnTo>
                    <a:pt x="2199" y="398"/>
                  </a:lnTo>
                  <a:cubicBezTo>
                    <a:pt x="2227" y="440"/>
                    <a:pt x="2245" y="500"/>
                    <a:pt x="2259" y="545"/>
                  </a:cubicBezTo>
                  <a:cubicBezTo>
                    <a:pt x="2301" y="662"/>
                    <a:pt x="2333" y="778"/>
                    <a:pt x="2333" y="911"/>
                  </a:cubicBezTo>
                  <a:cubicBezTo>
                    <a:pt x="2333" y="1101"/>
                    <a:pt x="2245" y="1277"/>
                    <a:pt x="2111" y="1351"/>
                  </a:cubicBezTo>
                  <a:cubicBezTo>
                    <a:pt x="2040" y="1391"/>
                    <a:pt x="1955" y="1414"/>
                    <a:pt x="1866" y="1414"/>
                  </a:cubicBezTo>
                  <a:cubicBezTo>
                    <a:pt x="1793" y="1414"/>
                    <a:pt x="1717" y="1398"/>
                    <a:pt x="1643" y="1365"/>
                  </a:cubicBezTo>
                  <a:cubicBezTo>
                    <a:pt x="852" y="1041"/>
                    <a:pt x="293" y="574"/>
                    <a:pt x="29"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5" name="Google Shape;2561;p64">
              <a:extLst>
                <a:ext uri="{FF2B5EF4-FFF2-40B4-BE49-F238E27FC236}">
                  <a16:creationId xmlns:a16="http://schemas.microsoft.com/office/drawing/2014/main" id="{828ACBE4-71F2-6F85-ABF9-F0E80AF84EF6}"/>
                </a:ext>
              </a:extLst>
            </p:cNvPr>
            <p:cNvSpPr/>
            <p:nvPr/>
          </p:nvSpPr>
          <p:spPr>
            <a:xfrm>
              <a:off x="2338100" y="4378363"/>
              <a:ext cx="42150" cy="42850"/>
            </a:xfrm>
            <a:custGeom>
              <a:avLst/>
              <a:gdLst/>
              <a:ahLst/>
              <a:cxnLst/>
              <a:rect l="l" t="t" r="r" b="b"/>
              <a:pathLst>
                <a:path w="1686" h="1714" extrusionOk="0">
                  <a:moveTo>
                    <a:pt x="848" y="0"/>
                  </a:moveTo>
                  <a:cubicBezTo>
                    <a:pt x="380" y="0"/>
                    <a:pt x="0" y="380"/>
                    <a:pt x="0" y="865"/>
                  </a:cubicBezTo>
                  <a:cubicBezTo>
                    <a:pt x="0" y="1333"/>
                    <a:pt x="380" y="1713"/>
                    <a:pt x="848" y="1713"/>
                  </a:cubicBezTo>
                  <a:cubicBezTo>
                    <a:pt x="1319" y="1713"/>
                    <a:pt x="1685" y="1333"/>
                    <a:pt x="1685" y="865"/>
                  </a:cubicBezTo>
                  <a:cubicBezTo>
                    <a:pt x="1685" y="380"/>
                    <a:pt x="1319" y="0"/>
                    <a:pt x="84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6" name="Google Shape;2562;p64">
              <a:extLst>
                <a:ext uri="{FF2B5EF4-FFF2-40B4-BE49-F238E27FC236}">
                  <a16:creationId xmlns:a16="http://schemas.microsoft.com/office/drawing/2014/main" id="{9C5F6B5E-B370-8424-B25A-A9DB67A6A4BC}"/>
                </a:ext>
              </a:extLst>
            </p:cNvPr>
            <p:cNvSpPr/>
            <p:nvPr/>
          </p:nvSpPr>
          <p:spPr>
            <a:xfrm>
              <a:off x="2337300" y="4377663"/>
              <a:ext cx="44000" cy="44325"/>
            </a:xfrm>
            <a:custGeom>
              <a:avLst/>
              <a:gdLst/>
              <a:ahLst/>
              <a:cxnLst/>
              <a:rect l="l" t="t" r="r" b="b"/>
              <a:pathLst>
                <a:path w="1760" h="1773" extrusionOk="0">
                  <a:moveTo>
                    <a:pt x="880" y="56"/>
                  </a:moveTo>
                  <a:cubicBezTo>
                    <a:pt x="1102" y="56"/>
                    <a:pt x="1306" y="158"/>
                    <a:pt x="1453" y="306"/>
                  </a:cubicBezTo>
                  <a:cubicBezTo>
                    <a:pt x="1601" y="454"/>
                    <a:pt x="1689" y="658"/>
                    <a:pt x="1689" y="893"/>
                  </a:cubicBezTo>
                  <a:cubicBezTo>
                    <a:pt x="1689" y="1112"/>
                    <a:pt x="1601" y="1319"/>
                    <a:pt x="1453" y="1477"/>
                  </a:cubicBezTo>
                  <a:cubicBezTo>
                    <a:pt x="1306" y="1625"/>
                    <a:pt x="1102" y="1713"/>
                    <a:pt x="880" y="1713"/>
                  </a:cubicBezTo>
                  <a:cubicBezTo>
                    <a:pt x="648" y="1713"/>
                    <a:pt x="440" y="1625"/>
                    <a:pt x="296" y="1477"/>
                  </a:cubicBezTo>
                  <a:cubicBezTo>
                    <a:pt x="148" y="1319"/>
                    <a:pt x="60" y="1112"/>
                    <a:pt x="60" y="893"/>
                  </a:cubicBezTo>
                  <a:cubicBezTo>
                    <a:pt x="60" y="658"/>
                    <a:pt x="148" y="454"/>
                    <a:pt x="296" y="306"/>
                  </a:cubicBezTo>
                  <a:cubicBezTo>
                    <a:pt x="440" y="158"/>
                    <a:pt x="648" y="56"/>
                    <a:pt x="880" y="56"/>
                  </a:cubicBezTo>
                  <a:close/>
                  <a:moveTo>
                    <a:pt x="880" y="0"/>
                  </a:moveTo>
                  <a:cubicBezTo>
                    <a:pt x="634" y="0"/>
                    <a:pt x="412" y="102"/>
                    <a:pt x="250" y="264"/>
                  </a:cubicBezTo>
                  <a:cubicBezTo>
                    <a:pt x="89" y="422"/>
                    <a:pt x="1" y="644"/>
                    <a:pt x="1" y="893"/>
                  </a:cubicBezTo>
                  <a:cubicBezTo>
                    <a:pt x="1" y="1126"/>
                    <a:pt x="89" y="1361"/>
                    <a:pt x="250" y="1509"/>
                  </a:cubicBezTo>
                  <a:cubicBezTo>
                    <a:pt x="412" y="1671"/>
                    <a:pt x="634" y="1773"/>
                    <a:pt x="880" y="1773"/>
                  </a:cubicBezTo>
                  <a:cubicBezTo>
                    <a:pt x="1116" y="1773"/>
                    <a:pt x="1337" y="1671"/>
                    <a:pt x="1496" y="1509"/>
                  </a:cubicBezTo>
                  <a:cubicBezTo>
                    <a:pt x="1657" y="1361"/>
                    <a:pt x="1759" y="1126"/>
                    <a:pt x="1759" y="893"/>
                  </a:cubicBezTo>
                  <a:cubicBezTo>
                    <a:pt x="1759" y="644"/>
                    <a:pt x="1657" y="422"/>
                    <a:pt x="1496" y="264"/>
                  </a:cubicBezTo>
                  <a:cubicBezTo>
                    <a:pt x="1337" y="102"/>
                    <a:pt x="1116" y="0"/>
                    <a:pt x="880"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7" name="Google Shape;2563;p64">
              <a:extLst>
                <a:ext uri="{FF2B5EF4-FFF2-40B4-BE49-F238E27FC236}">
                  <a16:creationId xmlns:a16="http://schemas.microsoft.com/office/drawing/2014/main" id="{F332F2A0-6B8E-3865-1E9B-21846CADA5E9}"/>
                </a:ext>
              </a:extLst>
            </p:cNvPr>
            <p:cNvSpPr/>
            <p:nvPr/>
          </p:nvSpPr>
          <p:spPr>
            <a:xfrm>
              <a:off x="2338800" y="4380213"/>
              <a:ext cx="42150" cy="42475"/>
            </a:xfrm>
            <a:custGeom>
              <a:avLst/>
              <a:gdLst/>
              <a:ahLst/>
              <a:cxnLst/>
              <a:rect l="l" t="t" r="r" b="b"/>
              <a:pathLst>
                <a:path w="1686" h="1699" extrusionOk="0">
                  <a:moveTo>
                    <a:pt x="838" y="0"/>
                  </a:moveTo>
                  <a:cubicBezTo>
                    <a:pt x="366" y="0"/>
                    <a:pt x="0" y="380"/>
                    <a:pt x="0" y="848"/>
                  </a:cubicBezTo>
                  <a:cubicBezTo>
                    <a:pt x="0" y="1319"/>
                    <a:pt x="366" y="1699"/>
                    <a:pt x="838" y="1699"/>
                  </a:cubicBezTo>
                  <a:cubicBezTo>
                    <a:pt x="1305" y="1699"/>
                    <a:pt x="1685" y="1319"/>
                    <a:pt x="1685" y="848"/>
                  </a:cubicBezTo>
                  <a:cubicBezTo>
                    <a:pt x="1685" y="380"/>
                    <a:pt x="1305" y="0"/>
                    <a:pt x="8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8" name="Google Shape;2564;p64">
              <a:extLst>
                <a:ext uri="{FF2B5EF4-FFF2-40B4-BE49-F238E27FC236}">
                  <a16:creationId xmlns:a16="http://schemas.microsoft.com/office/drawing/2014/main" id="{3C922638-BC63-9E89-2C9C-9F41F7F85394}"/>
                </a:ext>
              </a:extLst>
            </p:cNvPr>
            <p:cNvSpPr/>
            <p:nvPr/>
          </p:nvSpPr>
          <p:spPr>
            <a:xfrm>
              <a:off x="2346100" y="4387863"/>
              <a:ext cx="27550" cy="27550"/>
            </a:xfrm>
            <a:custGeom>
              <a:avLst/>
              <a:gdLst/>
              <a:ahLst/>
              <a:cxnLst/>
              <a:rect l="l" t="t" r="r" b="b"/>
              <a:pathLst>
                <a:path w="1102" h="1102" extrusionOk="0">
                  <a:moveTo>
                    <a:pt x="546" y="0"/>
                  </a:moveTo>
                  <a:cubicBezTo>
                    <a:pt x="250" y="0"/>
                    <a:pt x="0" y="236"/>
                    <a:pt x="0" y="542"/>
                  </a:cubicBezTo>
                  <a:cubicBezTo>
                    <a:pt x="0" y="851"/>
                    <a:pt x="250" y="1101"/>
                    <a:pt x="546" y="1101"/>
                  </a:cubicBezTo>
                  <a:cubicBezTo>
                    <a:pt x="852" y="1101"/>
                    <a:pt x="1101" y="851"/>
                    <a:pt x="1101" y="542"/>
                  </a:cubicBezTo>
                  <a:cubicBezTo>
                    <a:pt x="1101" y="236"/>
                    <a:pt x="852" y="0"/>
                    <a:pt x="546"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9" name="Google Shape;2565;p64">
              <a:extLst>
                <a:ext uri="{FF2B5EF4-FFF2-40B4-BE49-F238E27FC236}">
                  <a16:creationId xmlns:a16="http://schemas.microsoft.com/office/drawing/2014/main" id="{03A80077-E074-312A-C254-59B3B5212DB3}"/>
                </a:ext>
              </a:extLst>
            </p:cNvPr>
            <p:cNvSpPr/>
            <p:nvPr/>
          </p:nvSpPr>
          <p:spPr>
            <a:xfrm>
              <a:off x="2342850" y="4396988"/>
              <a:ext cx="9875" cy="6625"/>
            </a:xfrm>
            <a:custGeom>
              <a:avLst/>
              <a:gdLst/>
              <a:ahLst/>
              <a:cxnLst/>
              <a:rect l="l" t="t" r="r" b="b"/>
              <a:pathLst>
                <a:path w="395" h="265" extrusionOk="0">
                  <a:moveTo>
                    <a:pt x="190" y="1"/>
                  </a:moveTo>
                  <a:cubicBezTo>
                    <a:pt x="88" y="1"/>
                    <a:pt x="0" y="61"/>
                    <a:pt x="0" y="135"/>
                  </a:cubicBezTo>
                  <a:cubicBezTo>
                    <a:pt x="0" y="208"/>
                    <a:pt x="88" y="265"/>
                    <a:pt x="190" y="265"/>
                  </a:cubicBezTo>
                  <a:cubicBezTo>
                    <a:pt x="306" y="265"/>
                    <a:pt x="394" y="208"/>
                    <a:pt x="394" y="135"/>
                  </a:cubicBezTo>
                  <a:cubicBezTo>
                    <a:pt x="394" y="61"/>
                    <a:pt x="306" y="1"/>
                    <a:pt x="19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0" name="Google Shape;2566;p64">
              <a:extLst>
                <a:ext uri="{FF2B5EF4-FFF2-40B4-BE49-F238E27FC236}">
                  <a16:creationId xmlns:a16="http://schemas.microsoft.com/office/drawing/2014/main" id="{70B84936-205E-2BFD-82F4-EB93E21ADFC3}"/>
                </a:ext>
              </a:extLst>
            </p:cNvPr>
            <p:cNvSpPr/>
            <p:nvPr/>
          </p:nvSpPr>
          <p:spPr>
            <a:xfrm>
              <a:off x="2419425" y="4355913"/>
              <a:ext cx="48050" cy="43050"/>
            </a:xfrm>
            <a:custGeom>
              <a:avLst/>
              <a:gdLst/>
              <a:ahLst/>
              <a:cxnLst/>
              <a:rect l="l" t="t" r="r" b="b"/>
              <a:pathLst>
                <a:path w="1922" h="1722" extrusionOk="0">
                  <a:moveTo>
                    <a:pt x="950" y="1"/>
                  </a:moveTo>
                  <a:cubicBezTo>
                    <a:pt x="847" y="1"/>
                    <a:pt x="744" y="20"/>
                    <a:pt x="645" y="61"/>
                  </a:cubicBezTo>
                  <a:cubicBezTo>
                    <a:pt x="205" y="237"/>
                    <a:pt x="1" y="736"/>
                    <a:pt x="177" y="1176"/>
                  </a:cubicBezTo>
                  <a:cubicBezTo>
                    <a:pt x="312" y="1513"/>
                    <a:pt x="634" y="1722"/>
                    <a:pt x="970" y="1722"/>
                  </a:cubicBezTo>
                  <a:cubicBezTo>
                    <a:pt x="1072" y="1722"/>
                    <a:pt x="1175" y="1703"/>
                    <a:pt x="1274" y="1661"/>
                  </a:cubicBezTo>
                  <a:cubicBezTo>
                    <a:pt x="1714" y="1486"/>
                    <a:pt x="1922" y="986"/>
                    <a:pt x="1746" y="546"/>
                  </a:cubicBezTo>
                  <a:cubicBezTo>
                    <a:pt x="1611" y="209"/>
                    <a:pt x="1286" y="1"/>
                    <a:pt x="950"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1" name="Google Shape;2567;p64">
              <a:extLst>
                <a:ext uri="{FF2B5EF4-FFF2-40B4-BE49-F238E27FC236}">
                  <a16:creationId xmlns:a16="http://schemas.microsoft.com/office/drawing/2014/main" id="{65B563AB-07BD-7666-F8B4-D5DA563A3AC8}"/>
                </a:ext>
              </a:extLst>
            </p:cNvPr>
            <p:cNvSpPr/>
            <p:nvPr/>
          </p:nvSpPr>
          <p:spPr>
            <a:xfrm>
              <a:off x="2421275" y="4355238"/>
              <a:ext cx="44350" cy="44425"/>
            </a:xfrm>
            <a:custGeom>
              <a:avLst/>
              <a:gdLst/>
              <a:ahLst/>
              <a:cxnLst/>
              <a:rect l="l" t="t" r="r" b="b"/>
              <a:pathLst>
                <a:path w="1774" h="1777" extrusionOk="0">
                  <a:moveTo>
                    <a:pt x="880" y="60"/>
                  </a:moveTo>
                  <a:cubicBezTo>
                    <a:pt x="1200" y="60"/>
                    <a:pt x="1510" y="250"/>
                    <a:pt x="1640" y="573"/>
                  </a:cubicBezTo>
                  <a:cubicBezTo>
                    <a:pt x="1686" y="675"/>
                    <a:pt x="1700" y="791"/>
                    <a:pt x="1700" y="897"/>
                  </a:cubicBezTo>
                  <a:cubicBezTo>
                    <a:pt x="1700" y="1217"/>
                    <a:pt x="1510" y="1527"/>
                    <a:pt x="1200" y="1657"/>
                  </a:cubicBezTo>
                  <a:cubicBezTo>
                    <a:pt x="1098" y="1688"/>
                    <a:pt x="996" y="1717"/>
                    <a:pt x="894" y="1717"/>
                  </a:cubicBezTo>
                  <a:cubicBezTo>
                    <a:pt x="571" y="1717"/>
                    <a:pt x="265" y="1513"/>
                    <a:pt x="131" y="1189"/>
                  </a:cubicBezTo>
                  <a:cubicBezTo>
                    <a:pt x="89" y="1087"/>
                    <a:pt x="71" y="985"/>
                    <a:pt x="71" y="879"/>
                  </a:cubicBezTo>
                  <a:cubicBezTo>
                    <a:pt x="71" y="559"/>
                    <a:pt x="265" y="250"/>
                    <a:pt x="571" y="120"/>
                  </a:cubicBezTo>
                  <a:cubicBezTo>
                    <a:pt x="673" y="74"/>
                    <a:pt x="775" y="60"/>
                    <a:pt x="880" y="60"/>
                  </a:cubicBezTo>
                  <a:close/>
                  <a:moveTo>
                    <a:pt x="880" y="0"/>
                  </a:moveTo>
                  <a:cubicBezTo>
                    <a:pt x="775" y="0"/>
                    <a:pt x="659" y="18"/>
                    <a:pt x="557" y="60"/>
                  </a:cubicBezTo>
                  <a:cubicBezTo>
                    <a:pt x="219" y="208"/>
                    <a:pt x="1" y="528"/>
                    <a:pt x="1" y="879"/>
                  </a:cubicBezTo>
                  <a:cubicBezTo>
                    <a:pt x="1" y="999"/>
                    <a:pt x="29" y="1101"/>
                    <a:pt x="71" y="1217"/>
                  </a:cubicBezTo>
                  <a:cubicBezTo>
                    <a:pt x="205" y="1555"/>
                    <a:pt x="543" y="1776"/>
                    <a:pt x="894" y="1776"/>
                  </a:cubicBezTo>
                  <a:cubicBezTo>
                    <a:pt x="996" y="1776"/>
                    <a:pt x="1112" y="1745"/>
                    <a:pt x="1214" y="1717"/>
                  </a:cubicBezTo>
                  <a:cubicBezTo>
                    <a:pt x="1552" y="1569"/>
                    <a:pt x="1774" y="1249"/>
                    <a:pt x="1774" y="897"/>
                  </a:cubicBezTo>
                  <a:cubicBezTo>
                    <a:pt x="1774" y="777"/>
                    <a:pt x="1742" y="661"/>
                    <a:pt x="1700" y="559"/>
                  </a:cubicBezTo>
                  <a:cubicBezTo>
                    <a:pt x="1566" y="208"/>
                    <a:pt x="1232" y="0"/>
                    <a:pt x="880"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2" name="Google Shape;2568;p64">
              <a:extLst>
                <a:ext uri="{FF2B5EF4-FFF2-40B4-BE49-F238E27FC236}">
                  <a16:creationId xmlns:a16="http://schemas.microsoft.com/office/drawing/2014/main" id="{3C3C0768-57C2-A92A-7932-FDB25D18808E}"/>
                </a:ext>
              </a:extLst>
            </p:cNvPr>
            <p:cNvSpPr/>
            <p:nvPr/>
          </p:nvSpPr>
          <p:spPr>
            <a:xfrm>
              <a:off x="2419425" y="4357913"/>
              <a:ext cx="48050" cy="42525"/>
            </a:xfrm>
            <a:custGeom>
              <a:avLst/>
              <a:gdLst/>
              <a:ahLst/>
              <a:cxnLst/>
              <a:rect l="l" t="t" r="r" b="b"/>
              <a:pathLst>
                <a:path w="1922" h="1701" extrusionOk="0">
                  <a:moveTo>
                    <a:pt x="944" y="0"/>
                  </a:moveTo>
                  <a:cubicBezTo>
                    <a:pt x="843" y="0"/>
                    <a:pt x="742" y="18"/>
                    <a:pt x="645" y="55"/>
                  </a:cubicBezTo>
                  <a:cubicBezTo>
                    <a:pt x="205" y="231"/>
                    <a:pt x="1" y="730"/>
                    <a:pt x="177" y="1170"/>
                  </a:cubicBezTo>
                  <a:cubicBezTo>
                    <a:pt x="310" y="1503"/>
                    <a:pt x="627" y="1701"/>
                    <a:pt x="958" y="1701"/>
                  </a:cubicBezTo>
                  <a:cubicBezTo>
                    <a:pt x="1064" y="1701"/>
                    <a:pt x="1171" y="1680"/>
                    <a:pt x="1274" y="1638"/>
                  </a:cubicBezTo>
                  <a:cubicBezTo>
                    <a:pt x="1714" y="1462"/>
                    <a:pt x="1922" y="980"/>
                    <a:pt x="1746" y="540"/>
                  </a:cubicBezTo>
                  <a:cubicBezTo>
                    <a:pt x="1610" y="201"/>
                    <a:pt x="1282" y="0"/>
                    <a:pt x="94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3" name="Google Shape;2569;p64">
              <a:extLst>
                <a:ext uri="{FF2B5EF4-FFF2-40B4-BE49-F238E27FC236}">
                  <a16:creationId xmlns:a16="http://schemas.microsoft.com/office/drawing/2014/main" id="{4F8FEB15-8EB6-4211-12D9-F2BBA0E24BB4}"/>
                </a:ext>
              </a:extLst>
            </p:cNvPr>
            <p:cNvSpPr/>
            <p:nvPr/>
          </p:nvSpPr>
          <p:spPr>
            <a:xfrm>
              <a:off x="2427875" y="4365363"/>
              <a:ext cx="31150" cy="27625"/>
            </a:xfrm>
            <a:custGeom>
              <a:avLst/>
              <a:gdLst/>
              <a:ahLst/>
              <a:cxnLst/>
              <a:rect l="l" t="t" r="r" b="b"/>
              <a:pathLst>
                <a:path w="1246" h="1105" extrusionOk="0">
                  <a:moveTo>
                    <a:pt x="617" y="1"/>
                  </a:moveTo>
                  <a:cubicBezTo>
                    <a:pt x="552" y="1"/>
                    <a:pt x="486" y="12"/>
                    <a:pt x="423" y="35"/>
                  </a:cubicBezTo>
                  <a:cubicBezTo>
                    <a:pt x="131" y="154"/>
                    <a:pt x="1" y="474"/>
                    <a:pt x="117" y="756"/>
                  </a:cubicBezTo>
                  <a:cubicBezTo>
                    <a:pt x="204" y="976"/>
                    <a:pt x="410" y="1104"/>
                    <a:pt x="625" y="1104"/>
                  </a:cubicBezTo>
                  <a:cubicBezTo>
                    <a:pt x="695" y="1104"/>
                    <a:pt x="766" y="1090"/>
                    <a:pt x="834" y="1062"/>
                  </a:cubicBezTo>
                  <a:cubicBezTo>
                    <a:pt x="1112" y="960"/>
                    <a:pt x="1246" y="636"/>
                    <a:pt x="1126" y="344"/>
                  </a:cubicBezTo>
                  <a:cubicBezTo>
                    <a:pt x="1047" y="129"/>
                    <a:pt x="838" y="1"/>
                    <a:pt x="61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4" name="Google Shape;2570;p64">
              <a:extLst>
                <a:ext uri="{FF2B5EF4-FFF2-40B4-BE49-F238E27FC236}">
                  <a16:creationId xmlns:a16="http://schemas.microsoft.com/office/drawing/2014/main" id="{C31A6F29-5329-D0CB-9798-88BFD543CA0C}"/>
                </a:ext>
              </a:extLst>
            </p:cNvPr>
            <p:cNvSpPr/>
            <p:nvPr/>
          </p:nvSpPr>
          <p:spPr>
            <a:xfrm>
              <a:off x="2448725" y="4370038"/>
              <a:ext cx="10650" cy="7125"/>
            </a:xfrm>
            <a:custGeom>
              <a:avLst/>
              <a:gdLst/>
              <a:ahLst/>
              <a:cxnLst/>
              <a:rect l="l" t="t" r="r" b="b"/>
              <a:pathLst>
                <a:path w="426" h="285" extrusionOk="0">
                  <a:moveTo>
                    <a:pt x="279" y="0"/>
                  </a:moveTo>
                  <a:cubicBezTo>
                    <a:pt x="245" y="0"/>
                    <a:pt x="209" y="8"/>
                    <a:pt x="176" y="24"/>
                  </a:cubicBezTo>
                  <a:cubicBezTo>
                    <a:pt x="74" y="55"/>
                    <a:pt x="0" y="143"/>
                    <a:pt x="28" y="217"/>
                  </a:cubicBezTo>
                  <a:cubicBezTo>
                    <a:pt x="48" y="261"/>
                    <a:pt x="96" y="285"/>
                    <a:pt x="154" y="285"/>
                  </a:cubicBezTo>
                  <a:cubicBezTo>
                    <a:pt x="188" y="285"/>
                    <a:pt x="226" y="276"/>
                    <a:pt x="264" y="259"/>
                  </a:cubicBezTo>
                  <a:cubicBezTo>
                    <a:pt x="366" y="231"/>
                    <a:pt x="426" y="143"/>
                    <a:pt x="398" y="69"/>
                  </a:cubicBezTo>
                  <a:cubicBezTo>
                    <a:pt x="387" y="23"/>
                    <a:pt x="337" y="0"/>
                    <a:pt x="27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5" name="Google Shape;2571;p64">
              <a:extLst>
                <a:ext uri="{FF2B5EF4-FFF2-40B4-BE49-F238E27FC236}">
                  <a16:creationId xmlns:a16="http://schemas.microsoft.com/office/drawing/2014/main" id="{585C314C-00BB-4ED0-45DB-815A06618783}"/>
                </a:ext>
              </a:extLst>
            </p:cNvPr>
            <p:cNvSpPr/>
            <p:nvPr/>
          </p:nvSpPr>
          <p:spPr>
            <a:xfrm>
              <a:off x="2392275" y="4417563"/>
              <a:ext cx="24200" cy="10050"/>
            </a:xfrm>
            <a:custGeom>
              <a:avLst/>
              <a:gdLst/>
              <a:ahLst/>
              <a:cxnLst/>
              <a:rect l="l" t="t" r="r" b="b"/>
              <a:pathLst>
                <a:path w="968" h="402" extrusionOk="0">
                  <a:moveTo>
                    <a:pt x="18" y="1"/>
                  </a:moveTo>
                  <a:cubicBezTo>
                    <a:pt x="0" y="1"/>
                    <a:pt x="0" y="15"/>
                    <a:pt x="0" y="29"/>
                  </a:cubicBezTo>
                  <a:lnTo>
                    <a:pt x="0" y="43"/>
                  </a:lnTo>
                  <a:cubicBezTo>
                    <a:pt x="18" y="43"/>
                    <a:pt x="18" y="57"/>
                    <a:pt x="32" y="75"/>
                  </a:cubicBezTo>
                  <a:cubicBezTo>
                    <a:pt x="46" y="89"/>
                    <a:pt x="74" y="131"/>
                    <a:pt x="106" y="163"/>
                  </a:cubicBezTo>
                  <a:lnTo>
                    <a:pt x="162" y="219"/>
                  </a:lnTo>
                  <a:cubicBezTo>
                    <a:pt x="193" y="233"/>
                    <a:pt x="208" y="265"/>
                    <a:pt x="236" y="279"/>
                  </a:cubicBezTo>
                  <a:cubicBezTo>
                    <a:pt x="264" y="293"/>
                    <a:pt x="296" y="307"/>
                    <a:pt x="324" y="321"/>
                  </a:cubicBezTo>
                  <a:cubicBezTo>
                    <a:pt x="338" y="339"/>
                    <a:pt x="352" y="339"/>
                    <a:pt x="369" y="353"/>
                  </a:cubicBezTo>
                  <a:cubicBezTo>
                    <a:pt x="383" y="353"/>
                    <a:pt x="412" y="353"/>
                    <a:pt x="426" y="367"/>
                  </a:cubicBezTo>
                  <a:cubicBezTo>
                    <a:pt x="457" y="381"/>
                    <a:pt x="485" y="381"/>
                    <a:pt x="514" y="395"/>
                  </a:cubicBezTo>
                  <a:lnTo>
                    <a:pt x="616" y="395"/>
                  </a:lnTo>
                  <a:cubicBezTo>
                    <a:pt x="626" y="400"/>
                    <a:pt x="638" y="401"/>
                    <a:pt x="650" y="401"/>
                  </a:cubicBezTo>
                  <a:cubicBezTo>
                    <a:pt x="674" y="401"/>
                    <a:pt x="700" y="395"/>
                    <a:pt x="721" y="395"/>
                  </a:cubicBezTo>
                  <a:cubicBezTo>
                    <a:pt x="749" y="395"/>
                    <a:pt x="763" y="395"/>
                    <a:pt x="791" y="381"/>
                  </a:cubicBezTo>
                  <a:cubicBezTo>
                    <a:pt x="823" y="381"/>
                    <a:pt x="837" y="381"/>
                    <a:pt x="865" y="367"/>
                  </a:cubicBezTo>
                  <a:cubicBezTo>
                    <a:pt x="879" y="367"/>
                    <a:pt x="897" y="353"/>
                    <a:pt x="911" y="353"/>
                  </a:cubicBezTo>
                  <a:cubicBezTo>
                    <a:pt x="939" y="339"/>
                    <a:pt x="953" y="339"/>
                    <a:pt x="953" y="339"/>
                  </a:cubicBezTo>
                  <a:cubicBezTo>
                    <a:pt x="967" y="339"/>
                    <a:pt x="967" y="321"/>
                    <a:pt x="967" y="321"/>
                  </a:cubicBezTo>
                  <a:cubicBezTo>
                    <a:pt x="967" y="307"/>
                    <a:pt x="953" y="293"/>
                    <a:pt x="953" y="293"/>
                  </a:cubicBezTo>
                  <a:lnTo>
                    <a:pt x="939" y="307"/>
                  </a:lnTo>
                  <a:lnTo>
                    <a:pt x="897" y="307"/>
                  </a:lnTo>
                  <a:cubicBezTo>
                    <a:pt x="879" y="307"/>
                    <a:pt x="865" y="321"/>
                    <a:pt x="851" y="321"/>
                  </a:cubicBezTo>
                  <a:lnTo>
                    <a:pt x="791" y="321"/>
                  </a:lnTo>
                  <a:cubicBezTo>
                    <a:pt x="763" y="339"/>
                    <a:pt x="735" y="339"/>
                    <a:pt x="704" y="339"/>
                  </a:cubicBezTo>
                  <a:lnTo>
                    <a:pt x="633" y="339"/>
                  </a:lnTo>
                  <a:cubicBezTo>
                    <a:pt x="602" y="321"/>
                    <a:pt x="559" y="321"/>
                    <a:pt x="528" y="321"/>
                  </a:cubicBezTo>
                  <a:cubicBezTo>
                    <a:pt x="500" y="307"/>
                    <a:pt x="471" y="307"/>
                    <a:pt x="440" y="293"/>
                  </a:cubicBezTo>
                  <a:cubicBezTo>
                    <a:pt x="426" y="293"/>
                    <a:pt x="412" y="279"/>
                    <a:pt x="398" y="279"/>
                  </a:cubicBezTo>
                  <a:lnTo>
                    <a:pt x="352" y="265"/>
                  </a:lnTo>
                  <a:cubicBezTo>
                    <a:pt x="324" y="251"/>
                    <a:pt x="310" y="233"/>
                    <a:pt x="281" y="219"/>
                  </a:cubicBezTo>
                  <a:cubicBezTo>
                    <a:pt x="250" y="191"/>
                    <a:pt x="236" y="177"/>
                    <a:pt x="208" y="163"/>
                  </a:cubicBezTo>
                  <a:cubicBezTo>
                    <a:pt x="193" y="145"/>
                    <a:pt x="162" y="131"/>
                    <a:pt x="148" y="117"/>
                  </a:cubicBezTo>
                  <a:lnTo>
                    <a:pt x="106" y="75"/>
                  </a:lnTo>
                  <a:cubicBezTo>
                    <a:pt x="88" y="57"/>
                    <a:pt x="74" y="43"/>
                    <a:pt x="60" y="43"/>
                  </a:cubicBezTo>
                  <a:cubicBezTo>
                    <a:pt x="60" y="29"/>
                    <a:pt x="46" y="15"/>
                    <a:pt x="46" y="15"/>
                  </a:cubicBezTo>
                  <a:cubicBezTo>
                    <a:pt x="32" y="15"/>
                    <a:pt x="32" y="1"/>
                    <a:pt x="32"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6" name="Google Shape;2572;p64">
              <a:extLst>
                <a:ext uri="{FF2B5EF4-FFF2-40B4-BE49-F238E27FC236}">
                  <a16:creationId xmlns:a16="http://schemas.microsoft.com/office/drawing/2014/main" id="{BB1676C4-5A83-A7FD-98D2-50A4D59C575D}"/>
                </a:ext>
              </a:extLst>
            </p:cNvPr>
            <p:cNvSpPr/>
            <p:nvPr/>
          </p:nvSpPr>
          <p:spPr>
            <a:xfrm>
              <a:off x="2396650" y="4426363"/>
              <a:ext cx="12875" cy="5125"/>
            </a:xfrm>
            <a:custGeom>
              <a:avLst/>
              <a:gdLst/>
              <a:ahLst/>
              <a:cxnLst/>
              <a:rect l="l" t="t" r="r" b="b"/>
              <a:pathLst>
                <a:path w="515" h="205" extrusionOk="0">
                  <a:moveTo>
                    <a:pt x="1" y="1"/>
                  </a:moveTo>
                  <a:lnTo>
                    <a:pt x="1" y="15"/>
                  </a:lnTo>
                  <a:cubicBezTo>
                    <a:pt x="1" y="15"/>
                    <a:pt x="1" y="29"/>
                    <a:pt x="18" y="43"/>
                  </a:cubicBezTo>
                  <a:cubicBezTo>
                    <a:pt x="33" y="43"/>
                    <a:pt x="47" y="75"/>
                    <a:pt x="61" y="89"/>
                  </a:cubicBezTo>
                  <a:cubicBezTo>
                    <a:pt x="75" y="103"/>
                    <a:pt x="106" y="117"/>
                    <a:pt x="135" y="131"/>
                  </a:cubicBezTo>
                  <a:cubicBezTo>
                    <a:pt x="163" y="145"/>
                    <a:pt x="194" y="163"/>
                    <a:pt x="223" y="177"/>
                  </a:cubicBezTo>
                  <a:cubicBezTo>
                    <a:pt x="296" y="191"/>
                    <a:pt x="370" y="205"/>
                    <a:pt x="412" y="205"/>
                  </a:cubicBezTo>
                  <a:cubicBezTo>
                    <a:pt x="441" y="191"/>
                    <a:pt x="472" y="191"/>
                    <a:pt x="486" y="191"/>
                  </a:cubicBezTo>
                  <a:lnTo>
                    <a:pt x="500" y="191"/>
                  </a:lnTo>
                  <a:cubicBezTo>
                    <a:pt x="514" y="191"/>
                    <a:pt x="514" y="177"/>
                    <a:pt x="514" y="177"/>
                  </a:cubicBezTo>
                  <a:cubicBezTo>
                    <a:pt x="514" y="163"/>
                    <a:pt x="500" y="163"/>
                    <a:pt x="500" y="163"/>
                  </a:cubicBezTo>
                  <a:lnTo>
                    <a:pt x="472" y="163"/>
                  </a:lnTo>
                  <a:cubicBezTo>
                    <a:pt x="458" y="163"/>
                    <a:pt x="441" y="177"/>
                    <a:pt x="412" y="177"/>
                  </a:cubicBezTo>
                  <a:cubicBezTo>
                    <a:pt x="370" y="177"/>
                    <a:pt x="296" y="163"/>
                    <a:pt x="237" y="145"/>
                  </a:cubicBezTo>
                  <a:cubicBezTo>
                    <a:pt x="177" y="117"/>
                    <a:pt x="121" y="89"/>
                    <a:pt x="75" y="57"/>
                  </a:cubicBezTo>
                  <a:lnTo>
                    <a:pt x="33" y="15"/>
                  </a:lnTo>
                  <a:lnTo>
                    <a:pt x="18"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7" name="Google Shape;2573;p64">
              <a:extLst>
                <a:ext uri="{FF2B5EF4-FFF2-40B4-BE49-F238E27FC236}">
                  <a16:creationId xmlns:a16="http://schemas.microsoft.com/office/drawing/2014/main" id="{91072AC0-56B3-69F8-41AD-0D8856B22291}"/>
                </a:ext>
              </a:extLst>
            </p:cNvPr>
            <p:cNvSpPr/>
            <p:nvPr/>
          </p:nvSpPr>
          <p:spPr>
            <a:xfrm>
              <a:off x="2288225" y="4250738"/>
              <a:ext cx="212575" cy="144025"/>
            </a:xfrm>
            <a:custGeom>
              <a:avLst/>
              <a:gdLst/>
              <a:ahLst/>
              <a:cxnLst/>
              <a:rect l="l" t="t" r="r" b="b"/>
              <a:pathLst>
                <a:path w="8503" h="5761" extrusionOk="0">
                  <a:moveTo>
                    <a:pt x="5072" y="1"/>
                  </a:moveTo>
                  <a:cubicBezTo>
                    <a:pt x="4544" y="1"/>
                    <a:pt x="4018" y="110"/>
                    <a:pt x="3518" y="269"/>
                  </a:cubicBezTo>
                  <a:cubicBezTo>
                    <a:pt x="2361" y="634"/>
                    <a:pt x="1246" y="1310"/>
                    <a:pt x="602" y="2351"/>
                  </a:cubicBezTo>
                  <a:cubicBezTo>
                    <a:pt x="205" y="2981"/>
                    <a:pt x="1" y="3740"/>
                    <a:pt x="61" y="4476"/>
                  </a:cubicBezTo>
                  <a:cubicBezTo>
                    <a:pt x="89" y="4855"/>
                    <a:pt x="177" y="5221"/>
                    <a:pt x="353" y="5559"/>
                  </a:cubicBezTo>
                  <a:cubicBezTo>
                    <a:pt x="426" y="5704"/>
                    <a:pt x="508" y="5760"/>
                    <a:pt x="594" y="5760"/>
                  </a:cubicBezTo>
                  <a:cubicBezTo>
                    <a:pt x="767" y="5760"/>
                    <a:pt x="953" y="5531"/>
                    <a:pt x="1102" y="5355"/>
                  </a:cubicBezTo>
                  <a:cubicBezTo>
                    <a:pt x="1348" y="5003"/>
                    <a:pt x="1496" y="4592"/>
                    <a:pt x="1584" y="4180"/>
                  </a:cubicBezTo>
                  <a:cubicBezTo>
                    <a:pt x="1717" y="3522"/>
                    <a:pt x="1745" y="3213"/>
                    <a:pt x="1833" y="2555"/>
                  </a:cubicBezTo>
                  <a:cubicBezTo>
                    <a:pt x="2052" y="3037"/>
                    <a:pt x="2948" y="3726"/>
                    <a:pt x="3314" y="3758"/>
                  </a:cubicBezTo>
                  <a:cubicBezTo>
                    <a:pt x="3390" y="3768"/>
                    <a:pt x="3467" y="3777"/>
                    <a:pt x="3543" y="3777"/>
                  </a:cubicBezTo>
                  <a:cubicBezTo>
                    <a:pt x="3673" y="3777"/>
                    <a:pt x="3798" y="3752"/>
                    <a:pt x="3898" y="3670"/>
                  </a:cubicBezTo>
                  <a:cubicBezTo>
                    <a:pt x="4028" y="3562"/>
                    <a:pt x="4074" y="3361"/>
                    <a:pt x="4010" y="3210"/>
                  </a:cubicBezTo>
                  <a:lnTo>
                    <a:pt x="4010" y="3210"/>
                  </a:lnTo>
                  <a:cubicBezTo>
                    <a:pt x="4136" y="3397"/>
                    <a:pt x="4264" y="3579"/>
                    <a:pt x="4426" y="3740"/>
                  </a:cubicBezTo>
                  <a:cubicBezTo>
                    <a:pt x="4619" y="3916"/>
                    <a:pt x="4866" y="4050"/>
                    <a:pt x="5129" y="4064"/>
                  </a:cubicBezTo>
                  <a:cubicBezTo>
                    <a:pt x="5142" y="4065"/>
                    <a:pt x="5155" y="4065"/>
                    <a:pt x="5167" y="4065"/>
                  </a:cubicBezTo>
                  <a:cubicBezTo>
                    <a:pt x="5435" y="4065"/>
                    <a:pt x="5695" y="3924"/>
                    <a:pt x="5833" y="3712"/>
                  </a:cubicBezTo>
                  <a:cubicBezTo>
                    <a:pt x="5995" y="3477"/>
                    <a:pt x="6026" y="3171"/>
                    <a:pt x="5921" y="2921"/>
                  </a:cubicBezTo>
                  <a:lnTo>
                    <a:pt x="5921" y="2921"/>
                  </a:lnTo>
                  <a:cubicBezTo>
                    <a:pt x="6114" y="3213"/>
                    <a:pt x="6304" y="3508"/>
                    <a:pt x="6554" y="3758"/>
                  </a:cubicBezTo>
                  <a:cubicBezTo>
                    <a:pt x="6818" y="3990"/>
                    <a:pt x="7138" y="4180"/>
                    <a:pt x="7490" y="4198"/>
                  </a:cubicBezTo>
                  <a:cubicBezTo>
                    <a:pt x="7502" y="4198"/>
                    <a:pt x="7514" y="4198"/>
                    <a:pt x="7526" y="4198"/>
                  </a:cubicBezTo>
                  <a:cubicBezTo>
                    <a:pt x="7867" y="4198"/>
                    <a:pt x="8212" y="4011"/>
                    <a:pt x="8355" y="3712"/>
                  </a:cubicBezTo>
                  <a:cubicBezTo>
                    <a:pt x="8503" y="3375"/>
                    <a:pt x="8383" y="2995"/>
                    <a:pt x="8267" y="2657"/>
                  </a:cubicBezTo>
                  <a:cubicBezTo>
                    <a:pt x="7975" y="1851"/>
                    <a:pt x="7578" y="1032"/>
                    <a:pt x="6888" y="532"/>
                  </a:cubicBezTo>
                  <a:cubicBezTo>
                    <a:pt x="6406" y="195"/>
                    <a:pt x="5819" y="33"/>
                    <a:pt x="5249" y="5"/>
                  </a:cubicBezTo>
                  <a:cubicBezTo>
                    <a:pt x="5190" y="2"/>
                    <a:pt x="5131" y="1"/>
                    <a:pt x="5072" y="1"/>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5" name="Google Shape;2574;p64">
              <a:extLst>
                <a:ext uri="{FF2B5EF4-FFF2-40B4-BE49-F238E27FC236}">
                  <a16:creationId xmlns:a16="http://schemas.microsoft.com/office/drawing/2014/main" id="{30AAFA19-FE74-7106-9D58-D4D3220CBBBC}"/>
                </a:ext>
              </a:extLst>
            </p:cNvPr>
            <p:cNvSpPr/>
            <p:nvPr/>
          </p:nvSpPr>
          <p:spPr>
            <a:xfrm>
              <a:off x="2301425" y="4265888"/>
              <a:ext cx="22000" cy="36600"/>
            </a:xfrm>
            <a:custGeom>
              <a:avLst/>
              <a:gdLst/>
              <a:ahLst/>
              <a:cxnLst/>
              <a:rect l="l" t="t" r="r" b="b"/>
              <a:pathLst>
                <a:path w="880" h="1464" extrusionOk="0">
                  <a:moveTo>
                    <a:pt x="676" y="0"/>
                  </a:moveTo>
                  <a:cubicBezTo>
                    <a:pt x="616" y="0"/>
                    <a:pt x="574" y="42"/>
                    <a:pt x="542" y="102"/>
                  </a:cubicBezTo>
                  <a:cubicBezTo>
                    <a:pt x="528" y="144"/>
                    <a:pt x="528" y="204"/>
                    <a:pt x="528" y="250"/>
                  </a:cubicBezTo>
                  <a:cubicBezTo>
                    <a:pt x="514" y="616"/>
                    <a:pt x="556" y="968"/>
                    <a:pt x="662" y="1319"/>
                  </a:cubicBezTo>
                  <a:cubicBezTo>
                    <a:pt x="528" y="1070"/>
                    <a:pt x="398" y="834"/>
                    <a:pt x="264" y="584"/>
                  </a:cubicBezTo>
                  <a:cubicBezTo>
                    <a:pt x="225" y="532"/>
                    <a:pt x="183" y="452"/>
                    <a:pt x="107" y="452"/>
                  </a:cubicBezTo>
                  <a:cubicBezTo>
                    <a:pt x="101" y="452"/>
                    <a:pt x="95" y="453"/>
                    <a:pt x="88" y="454"/>
                  </a:cubicBezTo>
                  <a:cubicBezTo>
                    <a:pt x="46" y="468"/>
                    <a:pt x="0" y="528"/>
                    <a:pt x="0" y="584"/>
                  </a:cubicBezTo>
                  <a:cubicBezTo>
                    <a:pt x="0" y="644"/>
                    <a:pt x="29" y="690"/>
                    <a:pt x="60" y="732"/>
                  </a:cubicBezTo>
                  <a:cubicBezTo>
                    <a:pt x="204" y="1010"/>
                    <a:pt x="412" y="1260"/>
                    <a:pt x="662" y="1464"/>
                  </a:cubicBezTo>
                  <a:lnTo>
                    <a:pt x="792" y="1393"/>
                  </a:lnTo>
                  <a:cubicBezTo>
                    <a:pt x="866" y="1024"/>
                    <a:pt x="880" y="630"/>
                    <a:pt x="852" y="250"/>
                  </a:cubicBezTo>
                  <a:cubicBezTo>
                    <a:pt x="838" y="190"/>
                    <a:pt x="838" y="130"/>
                    <a:pt x="806" y="88"/>
                  </a:cubicBezTo>
                  <a:cubicBezTo>
                    <a:pt x="778" y="42"/>
                    <a:pt x="732" y="0"/>
                    <a:pt x="676"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6" name="Google Shape;2575;p64">
              <a:extLst>
                <a:ext uri="{FF2B5EF4-FFF2-40B4-BE49-F238E27FC236}">
                  <a16:creationId xmlns:a16="http://schemas.microsoft.com/office/drawing/2014/main" id="{58AAC8F7-22B1-FAAE-FE44-4768809ED7AC}"/>
                </a:ext>
              </a:extLst>
            </p:cNvPr>
            <p:cNvSpPr/>
            <p:nvPr/>
          </p:nvSpPr>
          <p:spPr>
            <a:xfrm>
              <a:off x="2321900" y="4346963"/>
              <a:ext cx="39600" cy="39025"/>
            </a:xfrm>
            <a:custGeom>
              <a:avLst/>
              <a:gdLst/>
              <a:ahLst/>
              <a:cxnLst/>
              <a:rect l="l" t="t" r="r" b="b"/>
              <a:pathLst>
                <a:path w="1584" h="1561" extrusionOk="0">
                  <a:moveTo>
                    <a:pt x="981" y="0"/>
                  </a:moveTo>
                  <a:cubicBezTo>
                    <a:pt x="497" y="0"/>
                    <a:pt x="33" y="1284"/>
                    <a:pt x="33" y="1284"/>
                  </a:cubicBezTo>
                  <a:cubicBezTo>
                    <a:pt x="0" y="1491"/>
                    <a:pt x="59" y="1561"/>
                    <a:pt x="153" y="1561"/>
                  </a:cubicBezTo>
                  <a:cubicBezTo>
                    <a:pt x="314" y="1561"/>
                    <a:pt x="578" y="1355"/>
                    <a:pt x="662" y="1270"/>
                  </a:cubicBezTo>
                  <a:cubicBezTo>
                    <a:pt x="792" y="1154"/>
                    <a:pt x="1584" y="155"/>
                    <a:pt x="1056" y="11"/>
                  </a:cubicBezTo>
                  <a:cubicBezTo>
                    <a:pt x="1031" y="4"/>
                    <a:pt x="1006" y="0"/>
                    <a:pt x="981"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7" name="Google Shape;2576;p64">
              <a:extLst>
                <a:ext uri="{FF2B5EF4-FFF2-40B4-BE49-F238E27FC236}">
                  <a16:creationId xmlns:a16="http://schemas.microsoft.com/office/drawing/2014/main" id="{AA55A7C5-737C-5D80-FEA7-AEF3345AD951}"/>
                </a:ext>
              </a:extLst>
            </p:cNvPr>
            <p:cNvSpPr/>
            <p:nvPr/>
          </p:nvSpPr>
          <p:spPr>
            <a:xfrm>
              <a:off x="2413550" y="4324238"/>
              <a:ext cx="53650" cy="24950"/>
            </a:xfrm>
            <a:custGeom>
              <a:avLst/>
              <a:gdLst/>
              <a:ahLst/>
              <a:cxnLst/>
              <a:rect l="l" t="t" r="r" b="b"/>
              <a:pathLst>
                <a:path w="2146" h="998" extrusionOk="0">
                  <a:moveTo>
                    <a:pt x="614" y="0"/>
                  </a:moveTo>
                  <a:cubicBezTo>
                    <a:pt x="513" y="0"/>
                    <a:pt x="427" y="29"/>
                    <a:pt x="366" y="97"/>
                  </a:cubicBezTo>
                  <a:cubicBezTo>
                    <a:pt x="0" y="494"/>
                    <a:pt x="1189" y="920"/>
                    <a:pt x="1365" y="962"/>
                  </a:cubicBezTo>
                  <a:cubicBezTo>
                    <a:pt x="1426" y="978"/>
                    <a:pt x="1554" y="997"/>
                    <a:pt x="1680" y="997"/>
                  </a:cubicBezTo>
                  <a:cubicBezTo>
                    <a:pt x="1917" y="997"/>
                    <a:pt x="2146" y="929"/>
                    <a:pt x="1907" y="642"/>
                  </a:cubicBezTo>
                  <a:cubicBezTo>
                    <a:pt x="1907" y="642"/>
                    <a:pt x="1094" y="0"/>
                    <a:pt x="614"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8" name="Google Shape;2577;p64">
              <a:extLst>
                <a:ext uri="{FF2B5EF4-FFF2-40B4-BE49-F238E27FC236}">
                  <a16:creationId xmlns:a16="http://schemas.microsoft.com/office/drawing/2014/main" id="{474DC390-AD5D-445D-FA2C-4D455310602B}"/>
                </a:ext>
              </a:extLst>
            </p:cNvPr>
            <p:cNvSpPr/>
            <p:nvPr/>
          </p:nvSpPr>
          <p:spPr>
            <a:xfrm>
              <a:off x="2406250" y="4329988"/>
              <a:ext cx="92700" cy="92700"/>
            </a:xfrm>
            <a:custGeom>
              <a:avLst/>
              <a:gdLst/>
              <a:ahLst/>
              <a:cxnLst/>
              <a:rect l="l" t="t" r="r" b="b"/>
              <a:pathLst>
                <a:path w="3708" h="3708" extrusionOk="0">
                  <a:moveTo>
                    <a:pt x="1847" y="307"/>
                  </a:moveTo>
                  <a:cubicBezTo>
                    <a:pt x="2695" y="307"/>
                    <a:pt x="3398" y="996"/>
                    <a:pt x="3398" y="1847"/>
                  </a:cubicBezTo>
                  <a:cubicBezTo>
                    <a:pt x="3398" y="2698"/>
                    <a:pt x="2695" y="3402"/>
                    <a:pt x="1847" y="3402"/>
                  </a:cubicBezTo>
                  <a:cubicBezTo>
                    <a:pt x="996" y="3402"/>
                    <a:pt x="306" y="2698"/>
                    <a:pt x="306" y="1847"/>
                  </a:cubicBezTo>
                  <a:cubicBezTo>
                    <a:pt x="306" y="996"/>
                    <a:pt x="996" y="307"/>
                    <a:pt x="1847" y="307"/>
                  </a:cubicBezTo>
                  <a:close/>
                  <a:moveTo>
                    <a:pt x="1847" y="1"/>
                  </a:moveTo>
                  <a:cubicBezTo>
                    <a:pt x="820" y="1"/>
                    <a:pt x="0" y="820"/>
                    <a:pt x="0" y="1847"/>
                  </a:cubicBezTo>
                  <a:cubicBezTo>
                    <a:pt x="0" y="2874"/>
                    <a:pt x="820" y="3708"/>
                    <a:pt x="1847" y="3708"/>
                  </a:cubicBezTo>
                  <a:cubicBezTo>
                    <a:pt x="2871" y="3708"/>
                    <a:pt x="3708" y="2874"/>
                    <a:pt x="3708" y="1847"/>
                  </a:cubicBezTo>
                  <a:cubicBezTo>
                    <a:pt x="3708" y="820"/>
                    <a:pt x="2871" y="1"/>
                    <a:pt x="1847"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9" name="Google Shape;2578;p64">
              <a:extLst>
                <a:ext uri="{FF2B5EF4-FFF2-40B4-BE49-F238E27FC236}">
                  <a16:creationId xmlns:a16="http://schemas.microsoft.com/office/drawing/2014/main" id="{EAD554CB-F84F-073E-50EB-EFF0CAD5E9D3}"/>
                </a:ext>
              </a:extLst>
            </p:cNvPr>
            <p:cNvSpPr/>
            <p:nvPr/>
          </p:nvSpPr>
          <p:spPr>
            <a:xfrm>
              <a:off x="2402550" y="4391213"/>
              <a:ext cx="22000" cy="22350"/>
            </a:xfrm>
            <a:custGeom>
              <a:avLst/>
              <a:gdLst/>
              <a:ahLst/>
              <a:cxnLst/>
              <a:rect l="l" t="t" r="r" b="b"/>
              <a:pathLst>
                <a:path w="880" h="894" extrusionOk="0">
                  <a:moveTo>
                    <a:pt x="502" y="1"/>
                  </a:moveTo>
                  <a:cubicBezTo>
                    <a:pt x="343" y="1"/>
                    <a:pt x="162" y="213"/>
                    <a:pt x="1" y="232"/>
                  </a:cubicBezTo>
                  <a:lnTo>
                    <a:pt x="293" y="893"/>
                  </a:lnTo>
                  <a:cubicBezTo>
                    <a:pt x="293" y="893"/>
                    <a:pt x="880" y="584"/>
                    <a:pt x="704" y="176"/>
                  </a:cubicBezTo>
                  <a:cubicBezTo>
                    <a:pt x="644" y="46"/>
                    <a:pt x="575" y="1"/>
                    <a:pt x="502" y="1"/>
                  </a:cubicBezTo>
                  <a:close/>
                </a:path>
              </a:pathLst>
            </a:custGeom>
            <a:solidFill>
              <a:srgbClr val="FCBC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0" name="Google Shape;2579;p64">
              <a:extLst>
                <a:ext uri="{FF2B5EF4-FFF2-40B4-BE49-F238E27FC236}">
                  <a16:creationId xmlns:a16="http://schemas.microsoft.com/office/drawing/2014/main" id="{A0830BBE-1F3F-C572-F73B-2B650410DCFE}"/>
                </a:ext>
              </a:extLst>
            </p:cNvPr>
            <p:cNvSpPr/>
            <p:nvPr/>
          </p:nvSpPr>
          <p:spPr>
            <a:xfrm>
              <a:off x="2392275" y="4365163"/>
              <a:ext cx="29375" cy="48750"/>
            </a:xfrm>
            <a:custGeom>
              <a:avLst/>
              <a:gdLst/>
              <a:ahLst/>
              <a:cxnLst/>
              <a:rect l="l" t="t" r="r" b="b"/>
              <a:pathLst>
                <a:path w="1175" h="1950" extrusionOk="0">
                  <a:moveTo>
                    <a:pt x="18" y="1"/>
                  </a:moveTo>
                  <a:cubicBezTo>
                    <a:pt x="0" y="1"/>
                    <a:pt x="0" y="1"/>
                    <a:pt x="0" y="15"/>
                  </a:cubicBezTo>
                  <a:cubicBezTo>
                    <a:pt x="0" y="15"/>
                    <a:pt x="0" y="60"/>
                    <a:pt x="18" y="148"/>
                  </a:cubicBezTo>
                  <a:cubicBezTo>
                    <a:pt x="32" y="236"/>
                    <a:pt x="46" y="352"/>
                    <a:pt x="60" y="500"/>
                  </a:cubicBezTo>
                  <a:cubicBezTo>
                    <a:pt x="74" y="570"/>
                    <a:pt x="88" y="644"/>
                    <a:pt x="106" y="732"/>
                  </a:cubicBezTo>
                  <a:cubicBezTo>
                    <a:pt x="120" y="820"/>
                    <a:pt x="148" y="894"/>
                    <a:pt x="176" y="982"/>
                  </a:cubicBezTo>
                  <a:cubicBezTo>
                    <a:pt x="176" y="1028"/>
                    <a:pt x="208" y="1084"/>
                    <a:pt x="222" y="1130"/>
                  </a:cubicBezTo>
                  <a:cubicBezTo>
                    <a:pt x="236" y="1172"/>
                    <a:pt x="264" y="1218"/>
                    <a:pt x="296" y="1260"/>
                  </a:cubicBezTo>
                  <a:cubicBezTo>
                    <a:pt x="310" y="1274"/>
                    <a:pt x="338" y="1306"/>
                    <a:pt x="369" y="1306"/>
                  </a:cubicBezTo>
                  <a:lnTo>
                    <a:pt x="398" y="1306"/>
                  </a:lnTo>
                  <a:cubicBezTo>
                    <a:pt x="398" y="1320"/>
                    <a:pt x="412" y="1320"/>
                    <a:pt x="412" y="1320"/>
                  </a:cubicBezTo>
                  <a:lnTo>
                    <a:pt x="426" y="1306"/>
                  </a:lnTo>
                  <a:lnTo>
                    <a:pt x="457" y="1306"/>
                  </a:lnTo>
                  <a:cubicBezTo>
                    <a:pt x="514" y="1291"/>
                    <a:pt x="559" y="1260"/>
                    <a:pt x="602" y="1232"/>
                  </a:cubicBezTo>
                  <a:cubicBezTo>
                    <a:pt x="689" y="1186"/>
                    <a:pt x="763" y="1130"/>
                    <a:pt x="851" y="1098"/>
                  </a:cubicBezTo>
                  <a:cubicBezTo>
                    <a:pt x="871" y="1088"/>
                    <a:pt x="900" y="1078"/>
                    <a:pt x="925" y="1078"/>
                  </a:cubicBezTo>
                  <a:cubicBezTo>
                    <a:pt x="935" y="1078"/>
                    <a:pt x="945" y="1080"/>
                    <a:pt x="953" y="1084"/>
                  </a:cubicBezTo>
                  <a:cubicBezTo>
                    <a:pt x="999" y="1098"/>
                    <a:pt x="1013" y="1130"/>
                    <a:pt x="1041" y="1158"/>
                  </a:cubicBezTo>
                  <a:cubicBezTo>
                    <a:pt x="1087" y="1232"/>
                    <a:pt x="1115" y="1320"/>
                    <a:pt x="1115" y="1393"/>
                  </a:cubicBezTo>
                  <a:cubicBezTo>
                    <a:pt x="1115" y="1467"/>
                    <a:pt x="1087" y="1538"/>
                    <a:pt x="1041" y="1597"/>
                  </a:cubicBezTo>
                  <a:cubicBezTo>
                    <a:pt x="1013" y="1657"/>
                    <a:pt x="967" y="1699"/>
                    <a:pt x="925" y="1745"/>
                  </a:cubicBezTo>
                  <a:cubicBezTo>
                    <a:pt x="879" y="1787"/>
                    <a:pt x="837" y="1819"/>
                    <a:pt x="809" y="1847"/>
                  </a:cubicBezTo>
                  <a:cubicBezTo>
                    <a:pt x="749" y="1889"/>
                    <a:pt x="704" y="1921"/>
                    <a:pt x="704" y="1921"/>
                  </a:cubicBezTo>
                  <a:cubicBezTo>
                    <a:pt x="689" y="1921"/>
                    <a:pt x="689" y="1935"/>
                    <a:pt x="689" y="1935"/>
                  </a:cubicBezTo>
                  <a:cubicBezTo>
                    <a:pt x="704" y="1949"/>
                    <a:pt x="704" y="1949"/>
                    <a:pt x="721" y="1949"/>
                  </a:cubicBezTo>
                  <a:lnTo>
                    <a:pt x="749" y="1921"/>
                  </a:lnTo>
                  <a:cubicBezTo>
                    <a:pt x="763" y="1921"/>
                    <a:pt x="791" y="1907"/>
                    <a:pt x="837" y="1875"/>
                  </a:cubicBezTo>
                  <a:cubicBezTo>
                    <a:pt x="911" y="1833"/>
                    <a:pt x="1013" y="1759"/>
                    <a:pt x="1087" y="1626"/>
                  </a:cubicBezTo>
                  <a:cubicBezTo>
                    <a:pt x="1129" y="1569"/>
                    <a:pt x="1175" y="1481"/>
                    <a:pt x="1175" y="1393"/>
                  </a:cubicBezTo>
                  <a:cubicBezTo>
                    <a:pt x="1175" y="1306"/>
                    <a:pt x="1161" y="1204"/>
                    <a:pt x="1101" y="1130"/>
                  </a:cubicBezTo>
                  <a:cubicBezTo>
                    <a:pt x="1073" y="1084"/>
                    <a:pt x="1041" y="1042"/>
                    <a:pt x="985" y="1010"/>
                  </a:cubicBezTo>
                  <a:cubicBezTo>
                    <a:pt x="968" y="1006"/>
                    <a:pt x="951" y="1004"/>
                    <a:pt x="934" y="1004"/>
                  </a:cubicBezTo>
                  <a:cubicBezTo>
                    <a:pt x="892" y="1004"/>
                    <a:pt x="853" y="1015"/>
                    <a:pt x="823" y="1028"/>
                  </a:cubicBezTo>
                  <a:cubicBezTo>
                    <a:pt x="721" y="1056"/>
                    <a:pt x="647" y="1130"/>
                    <a:pt x="559" y="1172"/>
                  </a:cubicBezTo>
                  <a:cubicBezTo>
                    <a:pt x="528" y="1204"/>
                    <a:pt x="485" y="1218"/>
                    <a:pt x="440" y="1232"/>
                  </a:cubicBezTo>
                  <a:lnTo>
                    <a:pt x="398" y="1232"/>
                  </a:lnTo>
                  <a:cubicBezTo>
                    <a:pt x="383" y="1232"/>
                    <a:pt x="369" y="1218"/>
                    <a:pt x="352" y="1204"/>
                  </a:cubicBezTo>
                  <a:cubicBezTo>
                    <a:pt x="324" y="1172"/>
                    <a:pt x="310" y="1130"/>
                    <a:pt x="281" y="1098"/>
                  </a:cubicBezTo>
                  <a:cubicBezTo>
                    <a:pt x="264" y="1056"/>
                    <a:pt x="250" y="1010"/>
                    <a:pt x="236" y="968"/>
                  </a:cubicBezTo>
                  <a:cubicBezTo>
                    <a:pt x="176" y="792"/>
                    <a:pt x="148" y="630"/>
                    <a:pt x="120" y="482"/>
                  </a:cubicBezTo>
                  <a:cubicBezTo>
                    <a:pt x="88" y="352"/>
                    <a:pt x="74" y="236"/>
                    <a:pt x="60" y="148"/>
                  </a:cubicBezTo>
                  <a:cubicBezTo>
                    <a:pt x="46" y="60"/>
                    <a:pt x="32" y="15"/>
                    <a:pt x="32" y="15"/>
                  </a:cubicBezTo>
                  <a:cubicBezTo>
                    <a:pt x="32" y="1"/>
                    <a:pt x="32" y="1"/>
                    <a:pt x="1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1" name="Google Shape;2580;p64">
              <a:extLst>
                <a:ext uri="{FF2B5EF4-FFF2-40B4-BE49-F238E27FC236}">
                  <a16:creationId xmlns:a16="http://schemas.microsoft.com/office/drawing/2014/main" id="{0A6044E8-ABF4-4FB0-DE76-1CCEC1857FA1}"/>
                </a:ext>
              </a:extLst>
            </p:cNvPr>
            <p:cNvSpPr/>
            <p:nvPr/>
          </p:nvSpPr>
          <p:spPr>
            <a:xfrm>
              <a:off x="2300725" y="4355238"/>
              <a:ext cx="92700" cy="92800"/>
            </a:xfrm>
            <a:custGeom>
              <a:avLst/>
              <a:gdLst/>
              <a:ahLst/>
              <a:cxnLst/>
              <a:rect l="l" t="t" r="r" b="b"/>
              <a:pathLst>
                <a:path w="3708" h="3712" extrusionOk="0">
                  <a:moveTo>
                    <a:pt x="1847" y="310"/>
                  </a:moveTo>
                  <a:cubicBezTo>
                    <a:pt x="2695" y="310"/>
                    <a:pt x="3398" y="999"/>
                    <a:pt x="3398" y="1864"/>
                  </a:cubicBezTo>
                  <a:cubicBezTo>
                    <a:pt x="3398" y="2712"/>
                    <a:pt x="2695" y="3401"/>
                    <a:pt x="1847" y="3401"/>
                  </a:cubicBezTo>
                  <a:cubicBezTo>
                    <a:pt x="996" y="3401"/>
                    <a:pt x="306" y="2712"/>
                    <a:pt x="306" y="1864"/>
                  </a:cubicBezTo>
                  <a:cubicBezTo>
                    <a:pt x="306" y="999"/>
                    <a:pt x="996" y="310"/>
                    <a:pt x="1847" y="310"/>
                  </a:cubicBezTo>
                  <a:close/>
                  <a:moveTo>
                    <a:pt x="1847" y="0"/>
                  </a:moveTo>
                  <a:cubicBezTo>
                    <a:pt x="820" y="0"/>
                    <a:pt x="0" y="837"/>
                    <a:pt x="0" y="1864"/>
                  </a:cubicBezTo>
                  <a:cubicBezTo>
                    <a:pt x="0" y="2874"/>
                    <a:pt x="820" y="3711"/>
                    <a:pt x="1847" y="3711"/>
                  </a:cubicBezTo>
                  <a:cubicBezTo>
                    <a:pt x="2871" y="3711"/>
                    <a:pt x="3708" y="2874"/>
                    <a:pt x="3708" y="1864"/>
                  </a:cubicBezTo>
                  <a:cubicBezTo>
                    <a:pt x="3708" y="837"/>
                    <a:pt x="2871" y="0"/>
                    <a:pt x="1847"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2" name="Google Shape;2581;p64">
              <a:extLst>
                <a:ext uri="{FF2B5EF4-FFF2-40B4-BE49-F238E27FC236}">
                  <a16:creationId xmlns:a16="http://schemas.microsoft.com/office/drawing/2014/main" id="{104FF951-DCED-1E92-1003-A9C1D9B6AC23}"/>
                </a:ext>
              </a:extLst>
            </p:cNvPr>
            <p:cNvSpPr/>
            <p:nvPr/>
          </p:nvSpPr>
          <p:spPr>
            <a:xfrm>
              <a:off x="2385325" y="4379563"/>
              <a:ext cx="26400" cy="14900"/>
            </a:xfrm>
            <a:custGeom>
              <a:avLst/>
              <a:gdLst/>
              <a:ahLst/>
              <a:cxnLst/>
              <a:rect l="l" t="t" r="r" b="b"/>
              <a:pathLst>
                <a:path w="1056" h="596" extrusionOk="0">
                  <a:moveTo>
                    <a:pt x="840" y="1"/>
                  </a:moveTo>
                  <a:cubicBezTo>
                    <a:pt x="380" y="1"/>
                    <a:pt x="12" y="334"/>
                    <a:pt x="0" y="346"/>
                  </a:cubicBezTo>
                  <a:lnTo>
                    <a:pt x="162" y="596"/>
                  </a:lnTo>
                  <a:cubicBezTo>
                    <a:pt x="162" y="596"/>
                    <a:pt x="461" y="310"/>
                    <a:pt x="827" y="310"/>
                  </a:cubicBezTo>
                  <a:cubicBezTo>
                    <a:pt x="883" y="310"/>
                    <a:pt x="941" y="317"/>
                    <a:pt x="999" y="332"/>
                  </a:cubicBezTo>
                  <a:lnTo>
                    <a:pt x="1055" y="26"/>
                  </a:lnTo>
                  <a:cubicBezTo>
                    <a:pt x="982" y="8"/>
                    <a:pt x="910" y="1"/>
                    <a:pt x="840"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3" name="Google Shape;2582;p64">
              <a:extLst>
                <a:ext uri="{FF2B5EF4-FFF2-40B4-BE49-F238E27FC236}">
                  <a16:creationId xmlns:a16="http://schemas.microsoft.com/office/drawing/2014/main" id="{6517D762-1B25-FB87-0DD9-68683094252E}"/>
                </a:ext>
              </a:extLst>
            </p:cNvPr>
            <p:cNvSpPr/>
            <p:nvPr/>
          </p:nvSpPr>
          <p:spPr>
            <a:xfrm>
              <a:off x="2320850" y="4235013"/>
              <a:ext cx="104850" cy="52525"/>
            </a:xfrm>
            <a:custGeom>
              <a:avLst/>
              <a:gdLst/>
              <a:ahLst/>
              <a:cxnLst/>
              <a:rect l="l" t="t" r="r" b="b"/>
              <a:pathLst>
                <a:path w="4194" h="2101" extrusionOk="0">
                  <a:moveTo>
                    <a:pt x="3111" y="0"/>
                  </a:moveTo>
                  <a:cubicBezTo>
                    <a:pt x="2473" y="0"/>
                    <a:pt x="1832" y="178"/>
                    <a:pt x="1306" y="532"/>
                  </a:cubicBezTo>
                  <a:cubicBezTo>
                    <a:pt x="718" y="898"/>
                    <a:pt x="251" y="1453"/>
                    <a:pt x="1" y="2083"/>
                  </a:cubicBezTo>
                  <a:lnTo>
                    <a:pt x="29" y="2101"/>
                  </a:lnTo>
                  <a:cubicBezTo>
                    <a:pt x="293" y="1467"/>
                    <a:pt x="747" y="926"/>
                    <a:pt x="1320" y="560"/>
                  </a:cubicBezTo>
                  <a:cubicBezTo>
                    <a:pt x="1850" y="219"/>
                    <a:pt x="2484" y="43"/>
                    <a:pt x="3126" y="43"/>
                  </a:cubicBezTo>
                  <a:cubicBezTo>
                    <a:pt x="3173" y="43"/>
                    <a:pt x="3221" y="44"/>
                    <a:pt x="3269" y="46"/>
                  </a:cubicBezTo>
                  <a:cubicBezTo>
                    <a:pt x="3606" y="60"/>
                    <a:pt x="3842" y="148"/>
                    <a:pt x="3986" y="296"/>
                  </a:cubicBezTo>
                  <a:cubicBezTo>
                    <a:pt x="4088" y="398"/>
                    <a:pt x="4162" y="560"/>
                    <a:pt x="4148" y="708"/>
                  </a:cubicBezTo>
                  <a:cubicBezTo>
                    <a:pt x="4148" y="810"/>
                    <a:pt x="4106" y="912"/>
                    <a:pt x="4032" y="985"/>
                  </a:cubicBezTo>
                  <a:lnTo>
                    <a:pt x="4046" y="1014"/>
                  </a:lnTo>
                  <a:cubicBezTo>
                    <a:pt x="4134" y="940"/>
                    <a:pt x="4194" y="824"/>
                    <a:pt x="4194" y="708"/>
                  </a:cubicBezTo>
                  <a:cubicBezTo>
                    <a:pt x="4194" y="546"/>
                    <a:pt x="4134" y="384"/>
                    <a:pt x="4018" y="268"/>
                  </a:cubicBezTo>
                  <a:cubicBezTo>
                    <a:pt x="3856" y="106"/>
                    <a:pt x="3620" y="32"/>
                    <a:pt x="3269" y="4"/>
                  </a:cubicBezTo>
                  <a:cubicBezTo>
                    <a:pt x="3216" y="2"/>
                    <a:pt x="3163" y="0"/>
                    <a:pt x="3111"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4" name="Google Shape;2583;p64">
              <a:extLst>
                <a:ext uri="{FF2B5EF4-FFF2-40B4-BE49-F238E27FC236}">
                  <a16:creationId xmlns:a16="http://schemas.microsoft.com/office/drawing/2014/main" id="{D16C27E8-C3EF-21FB-E94B-439CD95443F3}"/>
                </a:ext>
              </a:extLst>
            </p:cNvPr>
            <p:cNvSpPr/>
            <p:nvPr/>
          </p:nvSpPr>
          <p:spPr>
            <a:xfrm>
              <a:off x="2312425" y="4826488"/>
              <a:ext cx="24200" cy="20525"/>
            </a:xfrm>
            <a:custGeom>
              <a:avLst/>
              <a:gdLst/>
              <a:ahLst/>
              <a:cxnLst/>
              <a:rect l="l" t="t" r="r" b="b"/>
              <a:pathLst>
                <a:path w="968" h="821" extrusionOk="0">
                  <a:moveTo>
                    <a:pt x="851" y="1"/>
                  </a:moveTo>
                  <a:lnTo>
                    <a:pt x="851" y="1"/>
                  </a:lnTo>
                  <a:cubicBezTo>
                    <a:pt x="0" y="176"/>
                    <a:pt x="148" y="704"/>
                    <a:pt x="148" y="704"/>
                  </a:cubicBezTo>
                  <a:cubicBezTo>
                    <a:pt x="398" y="760"/>
                    <a:pt x="514" y="792"/>
                    <a:pt x="820" y="820"/>
                  </a:cubicBezTo>
                  <a:cubicBezTo>
                    <a:pt x="939" y="556"/>
                    <a:pt x="967" y="278"/>
                    <a:pt x="851"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5" name="Google Shape;2584;p64">
              <a:extLst>
                <a:ext uri="{FF2B5EF4-FFF2-40B4-BE49-F238E27FC236}">
                  <a16:creationId xmlns:a16="http://schemas.microsoft.com/office/drawing/2014/main" id="{3EB07418-E6C6-3F0A-33CE-86DECEA2D47C}"/>
                </a:ext>
              </a:extLst>
            </p:cNvPr>
            <p:cNvSpPr/>
            <p:nvPr/>
          </p:nvSpPr>
          <p:spPr>
            <a:xfrm>
              <a:off x="2332550" y="4806613"/>
              <a:ext cx="62375" cy="40925"/>
            </a:xfrm>
            <a:custGeom>
              <a:avLst/>
              <a:gdLst/>
              <a:ahLst/>
              <a:cxnLst/>
              <a:rect l="l" t="t" r="r" b="b"/>
              <a:pathLst>
                <a:path w="2495" h="1637" extrusionOk="0">
                  <a:moveTo>
                    <a:pt x="891" y="1"/>
                  </a:moveTo>
                  <a:cubicBezTo>
                    <a:pt x="243" y="1"/>
                    <a:pt x="324" y="736"/>
                    <a:pt x="324" y="736"/>
                  </a:cubicBezTo>
                  <a:cubicBezTo>
                    <a:pt x="236" y="736"/>
                    <a:pt x="236" y="736"/>
                    <a:pt x="32" y="781"/>
                  </a:cubicBezTo>
                  <a:cubicBezTo>
                    <a:pt x="162" y="1059"/>
                    <a:pt x="120" y="1337"/>
                    <a:pt x="1" y="1601"/>
                  </a:cubicBezTo>
                  <a:cubicBezTo>
                    <a:pt x="343" y="1627"/>
                    <a:pt x="672" y="1637"/>
                    <a:pt x="973" y="1637"/>
                  </a:cubicBezTo>
                  <a:cubicBezTo>
                    <a:pt x="1845" y="1637"/>
                    <a:pt x="2477" y="1555"/>
                    <a:pt x="2477" y="1555"/>
                  </a:cubicBezTo>
                  <a:lnTo>
                    <a:pt x="2495" y="676"/>
                  </a:lnTo>
                  <a:cubicBezTo>
                    <a:pt x="2495" y="406"/>
                    <a:pt x="2264" y="200"/>
                    <a:pt x="2005" y="200"/>
                  </a:cubicBezTo>
                  <a:cubicBezTo>
                    <a:pt x="1944" y="200"/>
                    <a:pt x="1881" y="211"/>
                    <a:pt x="1819" y="236"/>
                  </a:cubicBezTo>
                  <a:cubicBezTo>
                    <a:pt x="1615" y="324"/>
                    <a:pt x="1555" y="444"/>
                    <a:pt x="1527" y="532"/>
                  </a:cubicBezTo>
                  <a:cubicBezTo>
                    <a:pt x="1541" y="356"/>
                    <a:pt x="1351" y="32"/>
                    <a:pt x="968" y="4"/>
                  </a:cubicBezTo>
                  <a:cubicBezTo>
                    <a:pt x="941" y="2"/>
                    <a:pt x="916" y="1"/>
                    <a:pt x="891"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6" name="Google Shape;2585;p64">
              <a:extLst>
                <a:ext uri="{FF2B5EF4-FFF2-40B4-BE49-F238E27FC236}">
                  <a16:creationId xmlns:a16="http://schemas.microsoft.com/office/drawing/2014/main" id="{5AD0C595-9FBE-C59F-78CB-6E8439B51561}"/>
                </a:ext>
              </a:extLst>
            </p:cNvPr>
            <p:cNvSpPr/>
            <p:nvPr/>
          </p:nvSpPr>
          <p:spPr>
            <a:xfrm>
              <a:off x="2315450" y="4843688"/>
              <a:ext cx="79475" cy="9800"/>
            </a:xfrm>
            <a:custGeom>
              <a:avLst/>
              <a:gdLst/>
              <a:ahLst/>
              <a:cxnLst/>
              <a:rect l="l" t="t" r="r" b="b"/>
              <a:pathLst>
                <a:path w="3179" h="392" extrusionOk="0">
                  <a:moveTo>
                    <a:pt x="49" y="1"/>
                  </a:moveTo>
                  <a:cubicBezTo>
                    <a:pt x="0" y="1"/>
                    <a:pt x="69" y="220"/>
                    <a:pt x="69" y="220"/>
                  </a:cubicBezTo>
                  <a:cubicBezTo>
                    <a:pt x="573" y="352"/>
                    <a:pt x="1157" y="392"/>
                    <a:pt x="1682" y="392"/>
                  </a:cubicBezTo>
                  <a:cubicBezTo>
                    <a:pt x="2502" y="392"/>
                    <a:pt x="3179" y="294"/>
                    <a:pt x="3179" y="294"/>
                  </a:cubicBezTo>
                  <a:lnTo>
                    <a:pt x="3179" y="104"/>
                  </a:lnTo>
                  <a:cubicBezTo>
                    <a:pt x="3179" y="104"/>
                    <a:pt x="2722" y="146"/>
                    <a:pt x="2057" y="146"/>
                  </a:cubicBezTo>
                  <a:cubicBezTo>
                    <a:pt x="1490" y="146"/>
                    <a:pt x="771" y="115"/>
                    <a:pt x="55" y="2"/>
                  </a:cubicBezTo>
                  <a:cubicBezTo>
                    <a:pt x="53" y="1"/>
                    <a:pt x="51" y="1"/>
                    <a:pt x="49"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7" name="Google Shape;2586;p64">
              <a:extLst>
                <a:ext uri="{FF2B5EF4-FFF2-40B4-BE49-F238E27FC236}">
                  <a16:creationId xmlns:a16="http://schemas.microsoft.com/office/drawing/2014/main" id="{592643ED-E555-8BEB-B6BD-41D44B1F505D}"/>
                </a:ext>
              </a:extLst>
            </p:cNvPr>
            <p:cNvSpPr/>
            <p:nvPr/>
          </p:nvSpPr>
          <p:spPr>
            <a:xfrm>
              <a:off x="2374675" y="4825688"/>
              <a:ext cx="11025" cy="11075"/>
            </a:xfrm>
            <a:custGeom>
              <a:avLst/>
              <a:gdLst/>
              <a:ahLst/>
              <a:cxnLst/>
              <a:rect l="l" t="t" r="r" b="b"/>
              <a:pathLst>
                <a:path w="441" h="443" extrusionOk="0">
                  <a:moveTo>
                    <a:pt x="222" y="1"/>
                  </a:moveTo>
                  <a:cubicBezTo>
                    <a:pt x="106" y="1"/>
                    <a:pt x="1" y="106"/>
                    <a:pt x="1" y="222"/>
                  </a:cubicBezTo>
                  <a:cubicBezTo>
                    <a:pt x="1" y="339"/>
                    <a:pt x="88" y="441"/>
                    <a:pt x="222" y="441"/>
                  </a:cubicBezTo>
                  <a:cubicBezTo>
                    <a:pt x="231" y="442"/>
                    <a:pt x="239" y="442"/>
                    <a:pt x="247" y="442"/>
                  </a:cubicBezTo>
                  <a:cubicBezTo>
                    <a:pt x="353" y="442"/>
                    <a:pt x="440" y="343"/>
                    <a:pt x="440" y="222"/>
                  </a:cubicBezTo>
                  <a:cubicBezTo>
                    <a:pt x="440" y="106"/>
                    <a:pt x="352" y="1"/>
                    <a:pt x="222"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8" name="Google Shape;2587;p64">
              <a:extLst>
                <a:ext uri="{FF2B5EF4-FFF2-40B4-BE49-F238E27FC236}">
                  <a16:creationId xmlns:a16="http://schemas.microsoft.com/office/drawing/2014/main" id="{076E0282-0A82-63BE-4FC0-870506870E92}"/>
                </a:ext>
              </a:extLst>
            </p:cNvPr>
            <p:cNvSpPr/>
            <p:nvPr/>
          </p:nvSpPr>
          <p:spPr>
            <a:xfrm>
              <a:off x="2339500" y="4824288"/>
              <a:ext cx="22000" cy="3625"/>
            </a:xfrm>
            <a:custGeom>
              <a:avLst/>
              <a:gdLst/>
              <a:ahLst/>
              <a:cxnLst/>
              <a:rect l="l" t="t" r="r" b="b"/>
              <a:pathLst>
                <a:path w="880" h="145" extrusionOk="0">
                  <a:moveTo>
                    <a:pt x="60" y="1"/>
                  </a:moveTo>
                  <a:cubicBezTo>
                    <a:pt x="32" y="1"/>
                    <a:pt x="18" y="15"/>
                    <a:pt x="18" y="43"/>
                  </a:cubicBezTo>
                  <a:cubicBezTo>
                    <a:pt x="1" y="74"/>
                    <a:pt x="32" y="89"/>
                    <a:pt x="46" y="89"/>
                  </a:cubicBezTo>
                  <a:lnTo>
                    <a:pt x="824" y="145"/>
                  </a:lnTo>
                  <a:lnTo>
                    <a:pt x="838" y="145"/>
                  </a:lnTo>
                  <a:cubicBezTo>
                    <a:pt x="852" y="145"/>
                    <a:pt x="880" y="117"/>
                    <a:pt x="880" y="103"/>
                  </a:cubicBezTo>
                  <a:cubicBezTo>
                    <a:pt x="880" y="74"/>
                    <a:pt x="866" y="57"/>
                    <a:pt x="838" y="57"/>
                  </a:cubicBezTo>
                  <a:lnTo>
                    <a:pt x="60" y="1"/>
                  </a:ln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9" name="Google Shape;2588;p64">
              <a:extLst>
                <a:ext uri="{FF2B5EF4-FFF2-40B4-BE49-F238E27FC236}">
                  <a16:creationId xmlns:a16="http://schemas.microsoft.com/office/drawing/2014/main" id="{0703D452-2092-0F3A-863E-0F010048529C}"/>
                </a:ext>
              </a:extLst>
            </p:cNvPr>
            <p:cNvSpPr/>
            <p:nvPr/>
          </p:nvSpPr>
          <p:spPr>
            <a:xfrm>
              <a:off x="2331150" y="4804688"/>
              <a:ext cx="31850" cy="18825"/>
            </a:xfrm>
            <a:custGeom>
              <a:avLst/>
              <a:gdLst/>
              <a:ahLst/>
              <a:cxnLst/>
              <a:rect l="l" t="t" r="r" b="b"/>
              <a:pathLst>
                <a:path w="1274" h="753" extrusionOk="0">
                  <a:moveTo>
                    <a:pt x="422" y="95"/>
                  </a:moveTo>
                  <a:cubicBezTo>
                    <a:pt x="454" y="109"/>
                    <a:pt x="468" y="137"/>
                    <a:pt x="468" y="155"/>
                  </a:cubicBezTo>
                  <a:cubicBezTo>
                    <a:pt x="528" y="243"/>
                    <a:pt x="542" y="331"/>
                    <a:pt x="570" y="419"/>
                  </a:cubicBezTo>
                  <a:cubicBezTo>
                    <a:pt x="570" y="447"/>
                    <a:pt x="584" y="489"/>
                    <a:pt x="584" y="521"/>
                  </a:cubicBezTo>
                  <a:lnTo>
                    <a:pt x="570" y="507"/>
                  </a:lnTo>
                  <a:cubicBezTo>
                    <a:pt x="496" y="401"/>
                    <a:pt x="440" y="285"/>
                    <a:pt x="394" y="169"/>
                  </a:cubicBezTo>
                  <a:cubicBezTo>
                    <a:pt x="380" y="137"/>
                    <a:pt x="380" y="109"/>
                    <a:pt x="394" y="95"/>
                  </a:cubicBezTo>
                  <a:close/>
                  <a:moveTo>
                    <a:pt x="145" y="313"/>
                  </a:moveTo>
                  <a:cubicBezTo>
                    <a:pt x="176" y="313"/>
                    <a:pt x="204" y="331"/>
                    <a:pt x="233" y="345"/>
                  </a:cubicBezTo>
                  <a:cubicBezTo>
                    <a:pt x="335" y="401"/>
                    <a:pt x="422" y="475"/>
                    <a:pt x="510" y="563"/>
                  </a:cubicBezTo>
                  <a:cubicBezTo>
                    <a:pt x="510" y="563"/>
                    <a:pt x="510" y="571"/>
                    <a:pt x="518" y="575"/>
                  </a:cubicBezTo>
                  <a:lnTo>
                    <a:pt x="518" y="575"/>
                  </a:lnTo>
                  <a:cubicBezTo>
                    <a:pt x="387" y="546"/>
                    <a:pt x="244" y="487"/>
                    <a:pt x="131" y="387"/>
                  </a:cubicBezTo>
                  <a:cubicBezTo>
                    <a:pt x="102" y="359"/>
                    <a:pt x="88" y="345"/>
                    <a:pt x="88" y="331"/>
                  </a:cubicBezTo>
                  <a:cubicBezTo>
                    <a:pt x="102" y="331"/>
                    <a:pt x="116" y="313"/>
                    <a:pt x="145" y="313"/>
                  </a:cubicBezTo>
                  <a:close/>
                  <a:moveTo>
                    <a:pt x="410" y="0"/>
                  </a:moveTo>
                  <a:cubicBezTo>
                    <a:pt x="384" y="0"/>
                    <a:pt x="357" y="7"/>
                    <a:pt x="335" y="21"/>
                  </a:cubicBezTo>
                  <a:cubicBezTo>
                    <a:pt x="306" y="49"/>
                    <a:pt x="278" y="95"/>
                    <a:pt x="306" y="197"/>
                  </a:cubicBezTo>
                  <a:cubicBezTo>
                    <a:pt x="320" y="243"/>
                    <a:pt x="352" y="285"/>
                    <a:pt x="366" y="331"/>
                  </a:cubicBezTo>
                  <a:cubicBezTo>
                    <a:pt x="335" y="299"/>
                    <a:pt x="306" y="285"/>
                    <a:pt x="278" y="271"/>
                  </a:cubicBezTo>
                  <a:cubicBezTo>
                    <a:pt x="233" y="243"/>
                    <a:pt x="190" y="225"/>
                    <a:pt x="145" y="211"/>
                  </a:cubicBezTo>
                  <a:cubicBezTo>
                    <a:pt x="71" y="211"/>
                    <a:pt x="14" y="257"/>
                    <a:pt x="0" y="331"/>
                  </a:cubicBezTo>
                  <a:cubicBezTo>
                    <a:pt x="0" y="401"/>
                    <a:pt x="57" y="447"/>
                    <a:pt x="71" y="461"/>
                  </a:cubicBezTo>
                  <a:cubicBezTo>
                    <a:pt x="159" y="521"/>
                    <a:pt x="247" y="577"/>
                    <a:pt x="366" y="623"/>
                  </a:cubicBezTo>
                  <a:cubicBezTo>
                    <a:pt x="366" y="651"/>
                    <a:pt x="380" y="683"/>
                    <a:pt x="408" y="683"/>
                  </a:cubicBezTo>
                  <a:lnTo>
                    <a:pt x="644" y="697"/>
                  </a:lnTo>
                  <a:cubicBezTo>
                    <a:pt x="644" y="711"/>
                    <a:pt x="658" y="711"/>
                    <a:pt x="658" y="711"/>
                  </a:cubicBezTo>
                  <a:cubicBezTo>
                    <a:pt x="672" y="711"/>
                    <a:pt x="672" y="711"/>
                    <a:pt x="672" y="697"/>
                  </a:cubicBezTo>
                  <a:lnTo>
                    <a:pt x="1214" y="753"/>
                  </a:lnTo>
                  <a:lnTo>
                    <a:pt x="1231" y="753"/>
                  </a:lnTo>
                  <a:cubicBezTo>
                    <a:pt x="1246" y="753"/>
                    <a:pt x="1260" y="739"/>
                    <a:pt x="1274" y="711"/>
                  </a:cubicBezTo>
                  <a:cubicBezTo>
                    <a:pt x="1274" y="697"/>
                    <a:pt x="1260" y="665"/>
                    <a:pt x="1231" y="665"/>
                  </a:cubicBezTo>
                  <a:lnTo>
                    <a:pt x="718" y="623"/>
                  </a:lnTo>
                  <a:cubicBezTo>
                    <a:pt x="686" y="549"/>
                    <a:pt x="672" y="475"/>
                    <a:pt x="658" y="401"/>
                  </a:cubicBezTo>
                  <a:cubicBezTo>
                    <a:pt x="630" y="299"/>
                    <a:pt x="616" y="197"/>
                    <a:pt x="556" y="109"/>
                  </a:cubicBezTo>
                  <a:cubicBezTo>
                    <a:pt x="528" y="81"/>
                    <a:pt x="510" y="49"/>
                    <a:pt x="482" y="21"/>
                  </a:cubicBezTo>
                  <a:cubicBezTo>
                    <a:pt x="461" y="7"/>
                    <a:pt x="436" y="0"/>
                    <a:pt x="410"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0" name="Google Shape;2589;p64">
              <a:extLst>
                <a:ext uri="{FF2B5EF4-FFF2-40B4-BE49-F238E27FC236}">
                  <a16:creationId xmlns:a16="http://schemas.microsoft.com/office/drawing/2014/main" id="{748CF2F6-F786-C367-DEA1-F62E5EE1D2FA}"/>
                </a:ext>
              </a:extLst>
            </p:cNvPr>
            <p:cNvSpPr/>
            <p:nvPr/>
          </p:nvSpPr>
          <p:spPr>
            <a:xfrm>
              <a:off x="2474050" y="4826488"/>
              <a:ext cx="24550" cy="20525"/>
            </a:xfrm>
            <a:custGeom>
              <a:avLst/>
              <a:gdLst/>
              <a:ahLst/>
              <a:cxnLst/>
              <a:rect l="l" t="t" r="r" b="b"/>
              <a:pathLst>
                <a:path w="982" h="821" extrusionOk="0">
                  <a:moveTo>
                    <a:pt x="130" y="1"/>
                  </a:moveTo>
                  <a:lnTo>
                    <a:pt x="130" y="1"/>
                  </a:lnTo>
                  <a:cubicBezTo>
                    <a:pt x="0" y="278"/>
                    <a:pt x="43" y="556"/>
                    <a:pt x="159" y="820"/>
                  </a:cubicBezTo>
                  <a:cubicBezTo>
                    <a:pt x="454" y="792"/>
                    <a:pt x="584" y="760"/>
                    <a:pt x="834" y="704"/>
                  </a:cubicBezTo>
                  <a:cubicBezTo>
                    <a:pt x="834" y="704"/>
                    <a:pt x="982" y="176"/>
                    <a:pt x="130"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1" name="Google Shape;2590;p64">
              <a:extLst>
                <a:ext uri="{FF2B5EF4-FFF2-40B4-BE49-F238E27FC236}">
                  <a16:creationId xmlns:a16="http://schemas.microsoft.com/office/drawing/2014/main" id="{6787634D-CFF2-A2B6-8D00-AB897C8554AA}"/>
                </a:ext>
              </a:extLst>
            </p:cNvPr>
            <p:cNvSpPr/>
            <p:nvPr/>
          </p:nvSpPr>
          <p:spPr>
            <a:xfrm>
              <a:off x="2415800" y="4806613"/>
              <a:ext cx="62675" cy="40925"/>
            </a:xfrm>
            <a:custGeom>
              <a:avLst/>
              <a:gdLst/>
              <a:ahLst/>
              <a:cxnLst/>
              <a:rect l="l" t="t" r="r" b="b"/>
              <a:pathLst>
                <a:path w="2507" h="1637" extrusionOk="0">
                  <a:moveTo>
                    <a:pt x="1614" y="1"/>
                  </a:moveTo>
                  <a:cubicBezTo>
                    <a:pt x="1590" y="1"/>
                    <a:pt x="1565" y="2"/>
                    <a:pt x="1539" y="4"/>
                  </a:cubicBezTo>
                  <a:cubicBezTo>
                    <a:pt x="1144" y="32"/>
                    <a:pt x="967" y="352"/>
                    <a:pt x="979" y="529"/>
                  </a:cubicBezTo>
                  <a:lnTo>
                    <a:pt x="979" y="529"/>
                  </a:lnTo>
                  <a:cubicBezTo>
                    <a:pt x="979" y="526"/>
                    <a:pt x="978" y="524"/>
                    <a:pt x="976" y="522"/>
                  </a:cubicBezTo>
                  <a:lnTo>
                    <a:pt x="976" y="522"/>
                  </a:lnTo>
                  <a:cubicBezTo>
                    <a:pt x="946" y="435"/>
                    <a:pt x="870" y="321"/>
                    <a:pt x="674" y="236"/>
                  </a:cubicBezTo>
                  <a:cubicBezTo>
                    <a:pt x="614" y="211"/>
                    <a:pt x="553" y="200"/>
                    <a:pt x="493" y="200"/>
                  </a:cubicBezTo>
                  <a:cubicBezTo>
                    <a:pt x="238" y="200"/>
                    <a:pt x="1" y="406"/>
                    <a:pt x="12" y="676"/>
                  </a:cubicBezTo>
                  <a:lnTo>
                    <a:pt x="26" y="1555"/>
                  </a:lnTo>
                  <a:cubicBezTo>
                    <a:pt x="26" y="1555"/>
                    <a:pt x="658" y="1637"/>
                    <a:pt x="1531" y="1637"/>
                  </a:cubicBezTo>
                  <a:cubicBezTo>
                    <a:pt x="1833" y="1637"/>
                    <a:pt x="2163" y="1627"/>
                    <a:pt x="2506" y="1601"/>
                  </a:cubicBezTo>
                  <a:cubicBezTo>
                    <a:pt x="2373" y="1337"/>
                    <a:pt x="2344" y="1059"/>
                    <a:pt x="2475" y="781"/>
                  </a:cubicBezTo>
                  <a:cubicBezTo>
                    <a:pt x="2271" y="736"/>
                    <a:pt x="2271" y="736"/>
                    <a:pt x="2183" y="736"/>
                  </a:cubicBezTo>
                  <a:cubicBezTo>
                    <a:pt x="2183" y="736"/>
                    <a:pt x="2251" y="1"/>
                    <a:pt x="1614"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2" name="Google Shape;2591;p64">
              <a:extLst>
                <a:ext uri="{FF2B5EF4-FFF2-40B4-BE49-F238E27FC236}">
                  <a16:creationId xmlns:a16="http://schemas.microsoft.com/office/drawing/2014/main" id="{2BAB39CA-74D9-6F62-C411-BD68B3A8021F}"/>
                </a:ext>
              </a:extLst>
            </p:cNvPr>
            <p:cNvSpPr/>
            <p:nvPr/>
          </p:nvSpPr>
          <p:spPr>
            <a:xfrm>
              <a:off x="2423475" y="4825688"/>
              <a:ext cx="11375" cy="11075"/>
            </a:xfrm>
            <a:custGeom>
              <a:avLst/>
              <a:gdLst/>
              <a:ahLst/>
              <a:cxnLst/>
              <a:rect l="l" t="t" r="r" b="b"/>
              <a:pathLst>
                <a:path w="455" h="443" extrusionOk="0">
                  <a:moveTo>
                    <a:pt x="233" y="1"/>
                  </a:moveTo>
                  <a:cubicBezTo>
                    <a:pt x="103" y="1"/>
                    <a:pt x="1" y="106"/>
                    <a:pt x="1" y="222"/>
                  </a:cubicBezTo>
                  <a:cubicBezTo>
                    <a:pt x="1" y="339"/>
                    <a:pt x="103" y="441"/>
                    <a:pt x="219" y="441"/>
                  </a:cubicBezTo>
                  <a:cubicBezTo>
                    <a:pt x="229" y="442"/>
                    <a:pt x="238" y="442"/>
                    <a:pt x="248" y="442"/>
                  </a:cubicBezTo>
                  <a:cubicBezTo>
                    <a:pt x="367" y="442"/>
                    <a:pt x="455" y="343"/>
                    <a:pt x="455" y="222"/>
                  </a:cubicBezTo>
                  <a:cubicBezTo>
                    <a:pt x="455" y="106"/>
                    <a:pt x="353" y="1"/>
                    <a:pt x="233"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3" name="Google Shape;2592;p64">
              <a:extLst>
                <a:ext uri="{FF2B5EF4-FFF2-40B4-BE49-F238E27FC236}">
                  <a16:creationId xmlns:a16="http://schemas.microsoft.com/office/drawing/2014/main" id="{FBBBE4EA-F18A-F07D-649A-41CEA04E22E4}"/>
                </a:ext>
              </a:extLst>
            </p:cNvPr>
            <p:cNvSpPr/>
            <p:nvPr/>
          </p:nvSpPr>
          <p:spPr>
            <a:xfrm>
              <a:off x="2416100" y="4843688"/>
              <a:ext cx="79400" cy="9800"/>
            </a:xfrm>
            <a:custGeom>
              <a:avLst/>
              <a:gdLst/>
              <a:ahLst/>
              <a:cxnLst/>
              <a:rect l="l" t="t" r="r" b="b"/>
              <a:pathLst>
                <a:path w="3176" h="392" extrusionOk="0">
                  <a:moveTo>
                    <a:pt x="3129" y="1"/>
                  </a:moveTo>
                  <a:cubicBezTo>
                    <a:pt x="3128" y="1"/>
                    <a:pt x="3126" y="1"/>
                    <a:pt x="3124" y="2"/>
                  </a:cubicBezTo>
                  <a:cubicBezTo>
                    <a:pt x="2408" y="115"/>
                    <a:pt x="1689" y="146"/>
                    <a:pt x="1121" y="146"/>
                  </a:cubicBezTo>
                  <a:cubicBezTo>
                    <a:pt x="457" y="146"/>
                    <a:pt x="0" y="104"/>
                    <a:pt x="0" y="104"/>
                  </a:cubicBezTo>
                  <a:lnTo>
                    <a:pt x="0" y="294"/>
                  </a:lnTo>
                  <a:cubicBezTo>
                    <a:pt x="0" y="294"/>
                    <a:pt x="676" y="392"/>
                    <a:pt x="1497" y="392"/>
                  </a:cubicBezTo>
                  <a:cubicBezTo>
                    <a:pt x="2022" y="392"/>
                    <a:pt x="2606" y="352"/>
                    <a:pt x="3110" y="220"/>
                  </a:cubicBezTo>
                  <a:cubicBezTo>
                    <a:pt x="3110" y="220"/>
                    <a:pt x="3175" y="1"/>
                    <a:pt x="3129"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4" name="Google Shape;2593;p64">
              <a:extLst>
                <a:ext uri="{FF2B5EF4-FFF2-40B4-BE49-F238E27FC236}">
                  <a16:creationId xmlns:a16="http://schemas.microsoft.com/office/drawing/2014/main" id="{C960E34C-A153-FF39-D5D8-568F3347C5D5}"/>
                </a:ext>
              </a:extLst>
            </p:cNvPr>
            <p:cNvSpPr/>
            <p:nvPr/>
          </p:nvSpPr>
          <p:spPr>
            <a:xfrm>
              <a:off x="2449425" y="4824288"/>
              <a:ext cx="21650" cy="3625"/>
            </a:xfrm>
            <a:custGeom>
              <a:avLst/>
              <a:gdLst/>
              <a:ahLst/>
              <a:cxnLst/>
              <a:rect l="l" t="t" r="r" b="b"/>
              <a:pathLst>
                <a:path w="866" h="145" extrusionOk="0">
                  <a:moveTo>
                    <a:pt x="824" y="1"/>
                  </a:moveTo>
                  <a:lnTo>
                    <a:pt x="46" y="57"/>
                  </a:lnTo>
                  <a:cubicBezTo>
                    <a:pt x="18" y="57"/>
                    <a:pt x="0" y="74"/>
                    <a:pt x="0" y="103"/>
                  </a:cubicBezTo>
                  <a:cubicBezTo>
                    <a:pt x="0" y="117"/>
                    <a:pt x="18" y="145"/>
                    <a:pt x="46" y="145"/>
                  </a:cubicBezTo>
                  <a:lnTo>
                    <a:pt x="824" y="89"/>
                  </a:lnTo>
                  <a:cubicBezTo>
                    <a:pt x="852" y="89"/>
                    <a:pt x="866" y="74"/>
                    <a:pt x="866" y="43"/>
                  </a:cubicBezTo>
                  <a:cubicBezTo>
                    <a:pt x="866" y="15"/>
                    <a:pt x="852" y="1"/>
                    <a:pt x="824"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5" name="Google Shape;2594;p64">
              <a:extLst>
                <a:ext uri="{FF2B5EF4-FFF2-40B4-BE49-F238E27FC236}">
                  <a16:creationId xmlns:a16="http://schemas.microsoft.com/office/drawing/2014/main" id="{025B58AA-56BE-ADC5-85B5-2481D9FC377B}"/>
                </a:ext>
              </a:extLst>
            </p:cNvPr>
            <p:cNvSpPr/>
            <p:nvPr/>
          </p:nvSpPr>
          <p:spPr>
            <a:xfrm>
              <a:off x="2448025" y="4804688"/>
              <a:ext cx="31850" cy="18825"/>
            </a:xfrm>
            <a:custGeom>
              <a:avLst/>
              <a:gdLst/>
              <a:ahLst/>
              <a:cxnLst/>
              <a:rect l="l" t="t" r="r" b="b"/>
              <a:pathLst>
                <a:path w="1274" h="753" extrusionOk="0">
                  <a:moveTo>
                    <a:pt x="880" y="95"/>
                  </a:moveTo>
                  <a:cubicBezTo>
                    <a:pt x="880" y="109"/>
                    <a:pt x="880" y="137"/>
                    <a:pt x="865" y="169"/>
                  </a:cubicBezTo>
                  <a:cubicBezTo>
                    <a:pt x="834" y="285"/>
                    <a:pt x="778" y="401"/>
                    <a:pt x="704" y="507"/>
                  </a:cubicBezTo>
                  <a:lnTo>
                    <a:pt x="672" y="521"/>
                  </a:lnTo>
                  <a:cubicBezTo>
                    <a:pt x="690" y="489"/>
                    <a:pt x="704" y="447"/>
                    <a:pt x="704" y="419"/>
                  </a:cubicBezTo>
                  <a:cubicBezTo>
                    <a:pt x="732" y="331"/>
                    <a:pt x="746" y="243"/>
                    <a:pt x="792" y="155"/>
                  </a:cubicBezTo>
                  <a:cubicBezTo>
                    <a:pt x="806" y="137"/>
                    <a:pt x="820" y="109"/>
                    <a:pt x="834" y="95"/>
                  </a:cubicBezTo>
                  <a:close/>
                  <a:moveTo>
                    <a:pt x="1129" y="313"/>
                  </a:moveTo>
                  <a:cubicBezTo>
                    <a:pt x="1157" y="313"/>
                    <a:pt x="1171" y="331"/>
                    <a:pt x="1171" y="331"/>
                  </a:cubicBezTo>
                  <a:cubicBezTo>
                    <a:pt x="1171" y="345"/>
                    <a:pt x="1171" y="359"/>
                    <a:pt x="1129" y="387"/>
                  </a:cubicBezTo>
                  <a:cubicBezTo>
                    <a:pt x="1024" y="489"/>
                    <a:pt x="880" y="549"/>
                    <a:pt x="746" y="577"/>
                  </a:cubicBezTo>
                  <a:lnTo>
                    <a:pt x="760" y="563"/>
                  </a:lnTo>
                  <a:cubicBezTo>
                    <a:pt x="848" y="475"/>
                    <a:pt x="936" y="401"/>
                    <a:pt x="1041" y="345"/>
                  </a:cubicBezTo>
                  <a:cubicBezTo>
                    <a:pt x="1069" y="331"/>
                    <a:pt x="1098" y="313"/>
                    <a:pt x="1129" y="313"/>
                  </a:cubicBezTo>
                  <a:close/>
                  <a:moveTo>
                    <a:pt x="862" y="0"/>
                  </a:moveTo>
                  <a:cubicBezTo>
                    <a:pt x="838" y="0"/>
                    <a:pt x="813" y="7"/>
                    <a:pt x="792" y="21"/>
                  </a:cubicBezTo>
                  <a:cubicBezTo>
                    <a:pt x="760" y="49"/>
                    <a:pt x="732" y="81"/>
                    <a:pt x="718" y="109"/>
                  </a:cubicBezTo>
                  <a:cubicBezTo>
                    <a:pt x="658" y="197"/>
                    <a:pt x="644" y="299"/>
                    <a:pt x="616" y="401"/>
                  </a:cubicBezTo>
                  <a:cubicBezTo>
                    <a:pt x="602" y="475"/>
                    <a:pt x="584" y="549"/>
                    <a:pt x="556" y="623"/>
                  </a:cubicBezTo>
                  <a:lnTo>
                    <a:pt x="42" y="665"/>
                  </a:lnTo>
                  <a:cubicBezTo>
                    <a:pt x="14" y="665"/>
                    <a:pt x="0" y="697"/>
                    <a:pt x="0" y="711"/>
                  </a:cubicBezTo>
                  <a:cubicBezTo>
                    <a:pt x="0" y="739"/>
                    <a:pt x="28" y="753"/>
                    <a:pt x="42" y="753"/>
                  </a:cubicBezTo>
                  <a:lnTo>
                    <a:pt x="584" y="697"/>
                  </a:lnTo>
                  <a:cubicBezTo>
                    <a:pt x="602" y="711"/>
                    <a:pt x="602" y="711"/>
                    <a:pt x="616" y="711"/>
                  </a:cubicBezTo>
                  <a:cubicBezTo>
                    <a:pt x="616" y="711"/>
                    <a:pt x="630" y="711"/>
                    <a:pt x="630" y="697"/>
                  </a:cubicBezTo>
                  <a:lnTo>
                    <a:pt x="865" y="683"/>
                  </a:lnTo>
                  <a:cubicBezTo>
                    <a:pt x="894" y="683"/>
                    <a:pt x="908" y="651"/>
                    <a:pt x="908" y="623"/>
                  </a:cubicBezTo>
                  <a:cubicBezTo>
                    <a:pt x="1010" y="577"/>
                    <a:pt x="1112" y="521"/>
                    <a:pt x="1186" y="461"/>
                  </a:cubicBezTo>
                  <a:cubicBezTo>
                    <a:pt x="1217" y="447"/>
                    <a:pt x="1273" y="401"/>
                    <a:pt x="1259" y="331"/>
                  </a:cubicBezTo>
                  <a:cubicBezTo>
                    <a:pt x="1259" y="257"/>
                    <a:pt x="1186" y="211"/>
                    <a:pt x="1129" y="211"/>
                  </a:cubicBezTo>
                  <a:cubicBezTo>
                    <a:pt x="1084" y="225"/>
                    <a:pt x="1024" y="243"/>
                    <a:pt x="996" y="271"/>
                  </a:cubicBezTo>
                  <a:cubicBezTo>
                    <a:pt x="967" y="285"/>
                    <a:pt x="936" y="299"/>
                    <a:pt x="908" y="331"/>
                  </a:cubicBezTo>
                  <a:cubicBezTo>
                    <a:pt x="922" y="285"/>
                    <a:pt x="936" y="243"/>
                    <a:pt x="953" y="197"/>
                  </a:cubicBezTo>
                  <a:cubicBezTo>
                    <a:pt x="982" y="95"/>
                    <a:pt x="953" y="49"/>
                    <a:pt x="922" y="21"/>
                  </a:cubicBezTo>
                  <a:cubicBezTo>
                    <a:pt x="908" y="7"/>
                    <a:pt x="886" y="0"/>
                    <a:pt x="862"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6" name="Google Shape;2595;p64">
              <a:extLst>
                <a:ext uri="{FF2B5EF4-FFF2-40B4-BE49-F238E27FC236}">
                  <a16:creationId xmlns:a16="http://schemas.microsoft.com/office/drawing/2014/main" id="{8E615402-ACF1-A4DF-9CB1-341DF3537FEE}"/>
                </a:ext>
              </a:extLst>
            </p:cNvPr>
            <p:cNvSpPr/>
            <p:nvPr/>
          </p:nvSpPr>
          <p:spPr>
            <a:xfrm>
              <a:off x="2277250" y="4413188"/>
              <a:ext cx="125325" cy="172900"/>
            </a:xfrm>
            <a:custGeom>
              <a:avLst/>
              <a:gdLst/>
              <a:ahLst/>
              <a:cxnLst/>
              <a:rect l="l" t="t" r="r" b="b"/>
              <a:pathLst>
                <a:path w="5013" h="6916" extrusionOk="0">
                  <a:moveTo>
                    <a:pt x="222" y="0"/>
                  </a:moveTo>
                  <a:lnTo>
                    <a:pt x="0" y="5744"/>
                  </a:lnTo>
                  <a:lnTo>
                    <a:pt x="4925" y="6916"/>
                  </a:lnTo>
                  <a:cubicBezTo>
                    <a:pt x="4925" y="6916"/>
                    <a:pt x="4999" y="1407"/>
                    <a:pt x="5013" y="1393"/>
                  </a:cubicBezTo>
                  <a:cubicBezTo>
                    <a:pt x="3152" y="528"/>
                    <a:pt x="222" y="0"/>
                    <a:pt x="222" y="0"/>
                  </a:cubicBez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7" name="Google Shape;2596;p64">
              <a:extLst>
                <a:ext uri="{FF2B5EF4-FFF2-40B4-BE49-F238E27FC236}">
                  <a16:creationId xmlns:a16="http://schemas.microsoft.com/office/drawing/2014/main" id="{D84D5EFE-1652-D8A5-91FA-6257F4CA39E2}"/>
                </a:ext>
              </a:extLst>
            </p:cNvPr>
            <p:cNvSpPr/>
            <p:nvPr/>
          </p:nvSpPr>
          <p:spPr>
            <a:xfrm>
              <a:off x="2268800" y="4414588"/>
              <a:ext cx="133775" cy="173700"/>
            </a:xfrm>
            <a:custGeom>
              <a:avLst/>
              <a:gdLst/>
              <a:ahLst/>
              <a:cxnLst/>
              <a:rect l="l" t="t" r="r" b="b"/>
              <a:pathLst>
                <a:path w="5351" h="6948" extrusionOk="0">
                  <a:moveTo>
                    <a:pt x="222" y="0"/>
                  </a:moveTo>
                  <a:lnTo>
                    <a:pt x="0" y="5748"/>
                  </a:lnTo>
                  <a:lnTo>
                    <a:pt x="5263" y="6948"/>
                  </a:lnTo>
                  <a:cubicBezTo>
                    <a:pt x="5263" y="6948"/>
                    <a:pt x="5337" y="1439"/>
                    <a:pt x="5351" y="1425"/>
                  </a:cubicBezTo>
                  <a:cubicBezTo>
                    <a:pt x="3374" y="546"/>
                    <a:pt x="222" y="0"/>
                    <a:pt x="222" y="0"/>
                  </a:cubicBez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8" name="Google Shape;2597;p64">
              <a:extLst>
                <a:ext uri="{FF2B5EF4-FFF2-40B4-BE49-F238E27FC236}">
                  <a16:creationId xmlns:a16="http://schemas.microsoft.com/office/drawing/2014/main" id="{DAC7F41F-A984-C9E7-C3BC-648F4327139C}"/>
                </a:ext>
              </a:extLst>
            </p:cNvPr>
            <p:cNvSpPr/>
            <p:nvPr/>
          </p:nvSpPr>
          <p:spPr>
            <a:xfrm>
              <a:off x="2266950" y="4416438"/>
              <a:ext cx="135275" cy="174050"/>
            </a:xfrm>
            <a:custGeom>
              <a:avLst/>
              <a:gdLst/>
              <a:ahLst/>
              <a:cxnLst/>
              <a:rect l="l" t="t" r="r" b="b"/>
              <a:pathLst>
                <a:path w="5411" h="6962" extrusionOk="0">
                  <a:moveTo>
                    <a:pt x="1" y="0"/>
                  </a:moveTo>
                  <a:lnTo>
                    <a:pt x="60" y="5762"/>
                  </a:lnTo>
                  <a:lnTo>
                    <a:pt x="5323" y="6961"/>
                  </a:lnTo>
                  <a:cubicBezTo>
                    <a:pt x="5323" y="6961"/>
                    <a:pt x="5411" y="1453"/>
                    <a:pt x="5411" y="1439"/>
                  </a:cubicBezTo>
                  <a:cubicBezTo>
                    <a:pt x="3652" y="662"/>
                    <a:pt x="1" y="0"/>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9" name="Google Shape;2598;p64">
              <a:extLst>
                <a:ext uri="{FF2B5EF4-FFF2-40B4-BE49-F238E27FC236}">
                  <a16:creationId xmlns:a16="http://schemas.microsoft.com/office/drawing/2014/main" id="{E27DB02F-0EEB-0E6E-32E5-D31F54A8FC8A}"/>
                </a:ext>
              </a:extLst>
            </p:cNvPr>
            <p:cNvSpPr/>
            <p:nvPr/>
          </p:nvSpPr>
          <p:spPr>
            <a:xfrm>
              <a:off x="2402550" y="4415013"/>
              <a:ext cx="126475" cy="171075"/>
            </a:xfrm>
            <a:custGeom>
              <a:avLst/>
              <a:gdLst/>
              <a:ahLst/>
              <a:cxnLst/>
              <a:rect l="l" t="t" r="r" b="b"/>
              <a:pathLst>
                <a:path w="5059" h="6843" extrusionOk="0">
                  <a:moveTo>
                    <a:pt x="4837" y="1"/>
                  </a:moveTo>
                  <a:cubicBezTo>
                    <a:pt x="4837" y="1"/>
                    <a:pt x="1875" y="469"/>
                    <a:pt x="1" y="1320"/>
                  </a:cubicBezTo>
                  <a:cubicBezTo>
                    <a:pt x="15" y="1334"/>
                    <a:pt x="89" y="6843"/>
                    <a:pt x="89" y="6843"/>
                  </a:cubicBezTo>
                  <a:lnTo>
                    <a:pt x="5059" y="5745"/>
                  </a:lnTo>
                  <a:lnTo>
                    <a:pt x="4837" y="1"/>
                  </a:ln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0" name="Google Shape;2599;p64">
              <a:extLst>
                <a:ext uri="{FF2B5EF4-FFF2-40B4-BE49-F238E27FC236}">
                  <a16:creationId xmlns:a16="http://schemas.microsoft.com/office/drawing/2014/main" id="{2462DFE5-908D-CF2E-A5BF-3AC1C457F5B4}"/>
                </a:ext>
              </a:extLst>
            </p:cNvPr>
            <p:cNvSpPr/>
            <p:nvPr/>
          </p:nvSpPr>
          <p:spPr>
            <a:xfrm>
              <a:off x="2402550" y="4416438"/>
              <a:ext cx="134825" cy="171850"/>
            </a:xfrm>
            <a:custGeom>
              <a:avLst/>
              <a:gdLst/>
              <a:ahLst/>
              <a:cxnLst/>
              <a:rect l="l" t="t" r="r" b="b"/>
              <a:pathLst>
                <a:path w="5393" h="6874" extrusionOk="0">
                  <a:moveTo>
                    <a:pt x="5175" y="0"/>
                  </a:moveTo>
                  <a:cubicBezTo>
                    <a:pt x="5175" y="0"/>
                    <a:pt x="1995" y="500"/>
                    <a:pt x="1" y="1351"/>
                  </a:cubicBezTo>
                  <a:cubicBezTo>
                    <a:pt x="15" y="1365"/>
                    <a:pt x="89" y="6874"/>
                    <a:pt x="89" y="6874"/>
                  </a:cubicBezTo>
                  <a:lnTo>
                    <a:pt x="5393" y="5748"/>
                  </a:lnTo>
                  <a:lnTo>
                    <a:pt x="5175" y="0"/>
                  </a:ln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1" name="Google Shape;2600;p64">
              <a:extLst>
                <a:ext uri="{FF2B5EF4-FFF2-40B4-BE49-F238E27FC236}">
                  <a16:creationId xmlns:a16="http://schemas.microsoft.com/office/drawing/2014/main" id="{9BD84A9F-9616-C67A-C5F1-52A8241F7576}"/>
                </a:ext>
              </a:extLst>
            </p:cNvPr>
            <p:cNvSpPr/>
            <p:nvPr/>
          </p:nvSpPr>
          <p:spPr>
            <a:xfrm>
              <a:off x="2402900" y="4418288"/>
              <a:ext cx="136325" cy="172200"/>
            </a:xfrm>
            <a:custGeom>
              <a:avLst/>
              <a:gdLst/>
              <a:ahLst/>
              <a:cxnLst/>
              <a:rect l="l" t="t" r="r" b="b"/>
              <a:pathLst>
                <a:path w="5453" h="6888" extrusionOk="0">
                  <a:moveTo>
                    <a:pt x="5453" y="0"/>
                  </a:moveTo>
                  <a:cubicBezTo>
                    <a:pt x="5453" y="0"/>
                    <a:pt x="1773" y="616"/>
                    <a:pt x="1" y="1365"/>
                  </a:cubicBezTo>
                  <a:cubicBezTo>
                    <a:pt x="1" y="1379"/>
                    <a:pt x="89" y="6887"/>
                    <a:pt x="89" y="6887"/>
                  </a:cubicBezTo>
                  <a:lnTo>
                    <a:pt x="5397" y="5762"/>
                  </a:lnTo>
                  <a:lnTo>
                    <a:pt x="5453"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2" name="Google Shape;2601;p64">
              <a:extLst>
                <a:ext uri="{FF2B5EF4-FFF2-40B4-BE49-F238E27FC236}">
                  <a16:creationId xmlns:a16="http://schemas.microsoft.com/office/drawing/2014/main" id="{DE18CE22-97E6-C95A-28F8-3BD73BBB3E84}"/>
                </a:ext>
              </a:extLst>
            </p:cNvPr>
            <p:cNvSpPr/>
            <p:nvPr/>
          </p:nvSpPr>
          <p:spPr>
            <a:xfrm>
              <a:off x="2253050" y="4425113"/>
              <a:ext cx="142225" cy="176900"/>
            </a:xfrm>
            <a:custGeom>
              <a:avLst/>
              <a:gdLst/>
              <a:ahLst/>
              <a:cxnLst/>
              <a:rect l="l" t="t" r="r" b="b"/>
              <a:pathLst>
                <a:path w="5689" h="7076" extrusionOk="0">
                  <a:moveTo>
                    <a:pt x="246" y="1"/>
                  </a:moveTo>
                  <a:cubicBezTo>
                    <a:pt x="109" y="1"/>
                    <a:pt x="1" y="111"/>
                    <a:pt x="1" y="269"/>
                  </a:cubicBezTo>
                  <a:lnTo>
                    <a:pt x="1" y="5795"/>
                  </a:lnTo>
                  <a:cubicBezTo>
                    <a:pt x="1" y="5971"/>
                    <a:pt x="134" y="6147"/>
                    <a:pt x="293" y="6175"/>
                  </a:cubicBezTo>
                  <a:lnTo>
                    <a:pt x="5393" y="7072"/>
                  </a:lnTo>
                  <a:cubicBezTo>
                    <a:pt x="5409" y="7075"/>
                    <a:pt x="5425" y="7076"/>
                    <a:pt x="5441" y="7076"/>
                  </a:cubicBezTo>
                  <a:cubicBezTo>
                    <a:pt x="5580" y="7076"/>
                    <a:pt x="5689" y="6966"/>
                    <a:pt x="5689" y="6808"/>
                  </a:cubicBezTo>
                  <a:lnTo>
                    <a:pt x="5689" y="1282"/>
                  </a:lnTo>
                  <a:cubicBezTo>
                    <a:pt x="5689" y="1106"/>
                    <a:pt x="5555" y="944"/>
                    <a:pt x="5393" y="916"/>
                  </a:cubicBezTo>
                  <a:lnTo>
                    <a:pt x="293" y="5"/>
                  </a:lnTo>
                  <a:cubicBezTo>
                    <a:pt x="277" y="2"/>
                    <a:pt x="261" y="1"/>
                    <a:pt x="246" y="1"/>
                  </a:cubicBezTo>
                  <a:close/>
                </a:path>
              </a:pathLst>
            </a:custGeom>
            <a:solidFill>
              <a:srgbClr val="2B9E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3" name="Google Shape;2602;p64">
              <a:extLst>
                <a:ext uri="{FF2B5EF4-FFF2-40B4-BE49-F238E27FC236}">
                  <a16:creationId xmlns:a16="http://schemas.microsoft.com/office/drawing/2014/main" id="{CD86AF06-F002-AF98-A5D1-A548198B002E}"/>
                </a:ext>
              </a:extLst>
            </p:cNvPr>
            <p:cNvSpPr/>
            <p:nvPr/>
          </p:nvSpPr>
          <p:spPr>
            <a:xfrm>
              <a:off x="2254200" y="4426688"/>
              <a:ext cx="141075" cy="175325"/>
            </a:xfrm>
            <a:custGeom>
              <a:avLst/>
              <a:gdLst/>
              <a:ahLst/>
              <a:cxnLst/>
              <a:rect l="l" t="t" r="r" b="b"/>
              <a:pathLst>
                <a:path w="5643" h="7013" extrusionOk="0">
                  <a:moveTo>
                    <a:pt x="263" y="1"/>
                  </a:moveTo>
                  <a:cubicBezTo>
                    <a:pt x="115" y="1"/>
                    <a:pt x="1" y="101"/>
                    <a:pt x="1" y="266"/>
                  </a:cubicBezTo>
                  <a:lnTo>
                    <a:pt x="1" y="5746"/>
                  </a:lnTo>
                  <a:cubicBezTo>
                    <a:pt x="1" y="5922"/>
                    <a:pt x="131" y="6084"/>
                    <a:pt x="292" y="6112"/>
                  </a:cubicBezTo>
                  <a:lnTo>
                    <a:pt x="5347" y="7009"/>
                  </a:lnTo>
                  <a:cubicBezTo>
                    <a:pt x="5364" y="7012"/>
                    <a:pt x="5380" y="7013"/>
                    <a:pt x="5395" y="7013"/>
                  </a:cubicBezTo>
                  <a:cubicBezTo>
                    <a:pt x="5535" y="7013"/>
                    <a:pt x="5643" y="6904"/>
                    <a:pt x="5643" y="6759"/>
                  </a:cubicBezTo>
                  <a:lnTo>
                    <a:pt x="5643" y="1275"/>
                  </a:lnTo>
                  <a:cubicBezTo>
                    <a:pt x="5643" y="1099"/>
                    <a:pt x="5509" y="941"/>
                    <a:pt x="5347" y="909"/>
                  </a:cubicBezTo>
                  <a:lnTo>
                    <a:pt x="292" y="2"/>
                  </a:lnTo>
                  <a:cubicBezTo>
                    <a:pt x="283" y="1"/>
                    <a:pt x="273" y="1"/>
                    <a:pt x="263"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4" name="Google Shape;2603;p64">
              <a:extLst>
                <a:ext uri="{FF2B5EF4-FFF2-40B4-BE49-F238E27FC236}">
                  <a16:creationId xmlns:a16="http://schemas.microsoft.com/office/drawing/2014/main" id="{241030A9-B4A1-21D8-456B-34BA1646F9D6}"/>
                </a:ext>
              </a:extLst>
            </p:cNvPr>
            <p:cNvSpPr/>
            <p:nvPr/>
          </p:nvSpPr>
          <p:spPr>
            <a:xfrm>
              <a:off x="2409850" y="4425113"/>
              <a:ext cx="142225" cy="176900"/>
            </a:xfrm>
            <a:custGeom>
              <a:avLst/>
              <a:gdLst/>
              <a:ahLst/>
              <a:cxnLst/>
              <a:rect l="l" t="t" r="r" b="b"/>
              <a:pathLst>
                <a:path w="5689" h="7076" extrusionOk="0">
                  <a:moveTo>
                    <a:pt x="5444" y="1"/>
                  </a:moveTo>
                  <a:cubicBezTo>
                    <a:pt x="5429" y="1"/>
                    <a:pt x="5413" y="2"/>
                    <a:pt x="5396" y="5"/>
                  </a:cubicBezTo>
                  <a:lnTo>
                    <a:pt x="296" y="916"/>
                  </a:lnTo>
                  <a:cubicBezTo>
                    <a:pt x="134" y="944"/>
                    <a:pt x="1" y="1106"/>
                    <a:pt x="1" y="1282"/>
                  </a:cubicBezTo>
                  <a:lnTo>
                    <a:pt x="1" y="6808"/>
                  </a:lnTo>
                  <a:cubicBezTo>
                    <a:pt x="1" y="6966"/>
                    <a:pt x="109" y="7076"/>
                    <a:pt x="248" y="7076"/>
                  </a:cubicBezTo>
                  <a:cubicBezTo>
                    <a:pt x="264" y="7076"/>
                    <a:pt x="280" y="7075"/>
                    <a:pt x="296" y="7072"/>
                  </a:cubicBezTo>
                  <a:lnTo>
                    <a:pt x="5396" y="6175"/>
                  </a:lnTo>
                  <a:cubicBezTo>
                    <a:pt x="5558" y="6147"/>
                    <a:pt x="5688" y="5971"/>
                    <a:pt x="5688" y="5795"/>
                  </a:cubicBezTo>
                  <a:lnTo>
                    <a:pt x="5688" y="269"/>
                  </a:lnTo>
                  <a:cubicBezTo>
                    <a:pt x="5688" y="111"/>
                    <a:pt x="5583" y="1"/>
                    <a:pt x="5444" y="1"/>
                  </a:cubicBezTo>
                  <a:close/>
                </a:path>
              </a:pathLst>
            </a:custGeom>
            <a:solidFill>
              <a:srgbClr val="2B9E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5" name="Google Shape;2604;p64">
              <a:extLst>
                <a:ext uri="{FF2B5EF4-FFF2-40B4-BE49-F238E27FC236}">
                  <a16:creationId xmlns:a16="http://schemas.microsoft.com/office/drawing/2014/main" id="{9E33B24A-690F-8D6A-0E8A-6F56C20633F6}"/>
                </a:ext>
              </a:extLst>
            </p:cNvPr>
            <p:cNvSpPr/>
            <p:nvPr/>
          </p:nvSpPr>
          <p:spPr>
            <a:xfrm>
              <a:off x="2409850" y="4426688"/>
              <a:ext cx="141175" cy="175325"/>
            </a:xfrm>
            <a:custGeom>
              <a:avLst/>
              <a:gdLst/>
              <a:ahLst/>
              <a:cxnLst/>
              <a:rect l="l" t="t" r="r" b="b"/>
              <a:pathLst>
                <a:path w="5647" h="7013" extrusionOk="0">
                  <a:moveTo>
                    <a:pt x="5380" y="1"/>
                  </a:moveTo>
                  <a:cubicBezTo>
                    <a:pt x="5370" y="1"/>
                    <a:pt x="5361" y="1"/>
                    <a:pt x="5351" y="2"/>
                  </a:cubicBezTo>
                  <a:lnTo>
                    <a:pt x="296" y="909"/>
                  </a:lnTo>
                  <a:cubicBezTo>
                    <a:pt x="134" y="941"/>
                    <a:pt x="1" y="1099"/>
                    <a:pt x="1" y="1275"/>
                  </a:cubicBezTo>
                  <a:lnTo>
                    <a:pt x="1" y="6759"/>
                  </a:lnTo>
                  <a:cubicBezTo>
                    <a:pt x="1" y="6904"/>
                    <a:pt x="109" y="7013"/>
                    <a:pt x="248" y="7013"/>
                  </a:cubicBezTo>
                  <a:cubicBezTo>
                    <a:pt x="264" y="7013"/>
                    <a:pt x="280" y="7012"/>
                    <a:pt x="296" y="7009"/>
                  </a:cubicBezTo>
                  <a:lnTo>
                    <a:pt x="5351" y="6112"/>
                  </a:lnTo>
                  <a:cubicBezTo>
                    <a:pt x="5512" y="6084"/>
                    <a:pt x="5646" y="5922"/>
                    <a:pt x="5646" y="5746"/>
                  </a:cubicBezTo>
                  <a:lnTo>
                    <a:pt x="5646" y="266"/>
                  </a:lnTo>
                  <a:cubicBezTo>
                    <a:pt x="5646" y="101"/>
                    <a:pt x="5528" y="1"/>
                    <a:pt x="5380"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6" name="Google Shape;2605;p64">
              <a:extLst>
                <a:ext uri="{FF2B5EF4-FFF2-40B4-BE49-F238E27FC236}">
                  <a16:creationId xmlns:a16="http://schemas.microsoft.com/office/drawing/2014/main" id="{FBBBD481-9AFD-00CE-B268-3AA86713D653}"/>
                </a:ext>
              </a:extLst>
            </p:cNvPr>
            <p:cNvSpPr/>
            <p:nvPr/>
          </p:nvSpPr>
          <p:spPr>
            <a:xfrm>
              <a:off x="2389350" y="4449413"/>
              <a:ext cx="27125" cy="153900"/>
            </a:xfrm>
            <a:custGeom>
              <a:avLst/>
              <a:gdLst/>
              <a:ahLst/>
              <a:cxnLst/>
              <a:rect l="l" t="t" r="r" b="b"/>
              <a:pathLst>
                <a:path w="1085" h="6156" extrusionOk="0">
                  <a:moveTo>
                    <a:pt x="163" y="0"/>
                  </a:moveTo>
                  <a:cubicBezTo>
                    <a:pt x="75" y="0"/>
                    <a:pt x="1" y="60"/>
                    <a:pt x="1" y="148"/>
                  </a:cubicBezTo>
                  <a:lnTo>
                    <a:pt x="1" y="6012"/>
                  </a:lnTo>
                  <a:cubicBezTo>
                    <a:pt x="1" y="6082"/>
                    <a:pt x="75" y="6156"/>
                    <a:pt x="163" y="6156"/>
                  </a:cubicBezTo>
                  <a:lnTo>
                    <a:pt x="940" y="6156"/>
                  </a:lnTo>
                  <a:cubicBezTo>
                    <a:pt x="1028" y="6156"/>
                    <a:pt x="1084" y="6082"/>
                    <a:pt x="1084" y="6012"/>
                  </a:cubicBezTo>
                  <a:lnTo>
                    <a:pt x="1084" y="148"/>
                  </a:lnTo>
                  <a:cubicBezTo>
                    <a:pt x="1084" y="60"/>
                    <a:pt x="1028" y="0"/>
                    <a:pt x="940" y="0"/>
                  </a:cubicBezTo>
                  <a:close/>
                </a:path>
              </a:pathLst>
            </a:custGeom>
            <a:solidFill>
              <a:srgbClr val="2B9E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7" name="Google Shape;2606;p64">
              <a:extLst>
                <a:ext uri="{FF2B5EF4-FFF2-40B4-BE49-F238E27FC236}">
                  <a16:creationId xmlns:a16="http://schemas.microsoft.com/office/drawing/2014/main" id="{8643A35A-092D-57A9-DB7E-3CC0E4AAFE15}"/>
                </a:ext>
              </a:extLst>
            </p:cNvPr>
            <p:cNvSpPr/>
            <p:nvPr/>
          </p:nvSpPr>
          <p:spPr>
            <a:xfrm>
              <a:off x="2240225" y="4489738"/>
              <a:ext cx="34500" cy="47100"/>
            </a:xfrm>
            <a:custGeom>
              <a:avLst/>
              <a:gdLst/>
              <a:ahLst/>
              <a:cxnLst/>
              <a:rect l="l" t="t" r="r" b="b"/>
              <a:pathLst>
                <a:path w="1380" h="1884" extrusionOk="0">
                  <a:moveTo>
                    <a:pt x="583" y="0"/>
                  </a:moveTo>
                  <a:cubicBezTo>
                    <a:pt x="409" y="0"/>
                    <a:pt x="176" y="410"/>
                    <a:pt x="176" y="410"/>
                  </a:cubicBezTo>
                  <a:cubicBezTo>
                    <a:pt x="176" y="410"/>
                    <a:pt x="0" y="1303"/>
                    <a:pt x="222" y="1655"/>
                  </a:cubicBezTo>
                  <a:cubicBezTo>
                    <a:pt x="319" y="1822"/>
                    <a:pt x="547" y="1883"/>
                    <a:pt x="769" y="1883"/>
                  </a:cubicBezTo>
                  <a:cubicBezTo>
                    <a:pt x="1015" y="1883"/>
                    <a:pt x="1252" y="1807"/>
                    <a:pt x="1291" y="1715"/>
                  </a:cubicBezTo>
                  <a:cubicBezTo>
                    <a:pt x="1345" y="1544"/>
                    <a:pt x="743" y="1504"/>
                    <a:pt x="622" y="1498"/>
                  </a:cubicBezTo>
                  <a:lnTo>
                    <a:pt x="622" y="1498"/>
                  </a:lnTo>
                  <a:cubicBezTo>
                    <a:pt x="648" y="1499"/>
                    <a:pt x="697" y="1500"/>
                    <a:pt x="757" y="1500"/>
                  </a:cubicBezTo>
                  <a:cubicBezTo>
                    <a:pt x="977" y="1500"/>
                    <a:pt x="1355" y="1479"/>
                    <a:pt x="1365" y="1335"/>
                  </a:cubicBezTo>
                  <a:cubicBezTo>
                    <a:pt x="1379" y="1127"/>
                    <a:pt x="574" y="1113"/>
                    <a:pt x="574" y="1113"/>
                  </a:cubicBezTo>
                  <a:cubicBezTo>
                    <a:pt x="574" y="1113"/>
                    <a:pt x="1319" y="1113"/>
                    <a:pt x="1305" y="864"/>
                  </a:cubicBezTo>
                  <a:cubicBezTo>
                    <a:pt x="1297" y="732"/>
                    <a:pt x="1038" y="703"/>
                    <a:pt x="815" y="703"/>
                  </a:cubicBezTo>
                  <a:cubicBezTo>
                    <a:pt x="737" y="703"/>
                    <a:pt x="663" y="707"/>
                    <a:pt x="607" y="710"/>
                  </a:cubicBezTo>
                  <a:lnTo>
                    <a:pt x="607" y="710"/>
                  </a:lnTo>
                  <a:cubicBezTo>
                    <a:pt x="842" y="688"/>
                    <a:pt x="1374" y="621"/>
                    <a:pt x="1305" y="484"/>
                  </a:cubicBezTo>
                  <a:cubicBezTo>
                    <a:pt x="1268" y="396"/>
                    <a:pt x="1077" y="374"/>
                    <a:pt x="896" y="374"/>
                  </a:cubicBezTo>
                  <a:cubicBezTo>
                    <a:pt x="714" y="374"/>
                    <a:pt x="542" y="396"/>
                    <a:pt x="542" y="396"/>
                  </a:cubicBezTo>
                  <a:cubicBezTo>
                    <a:pt x="542" y="396"/>
                    <a:pt x="764" y="30"/>
                    <a:pt x="602" y="2"/>
                  </a:cubicBezTo>
                  <a:cubicBezTo>
                    <a:pt x="596" y="1"/>
                    <a:pt x="589" y="0"/>
                    <a:pt x="583" y="0"/>
                  </a:cubicBezTo>
                  <a:close/>
                </a:path>
              </a:pathLst>
            </a:custGeom>
            <a:solidFill>
              <a:srgbClr val="FCBC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8" name="Google Shape;2607;p64">
              <a:extLst>
                <a:ext uri="{FF2B5EF4-FFF2-40B4-BE49-F238E27FC236}">
                  <a16:creationId xmlns:a16="http://schemas.microsoft.com/office/drawing/2014/main" id="{F93A1D6B-A61C-D635-9BA7-C18AA7068761}"/>
                </a:ext>
              </a:extLst>
            </p:cNvPr>
            <p:cNvSpPr/>
            <p:nvPr/>
          </p:nvSpPr>
          <p:spPr>
            <a:xfrm>
              <a:off x="2532250" y="4489738"/>
              <a:ext cx="34150" cy="47100"/>
            </a:xfrm>
            <a:custGeom>
              <a:avLst/>
              <a:gdLst/>
              <a:ahLst/>
              <a:cxnLst/>
              <a:rect l="l" t="t" r="r" b="b"/>
              <a:pathLst>
                <a:path w="1366" h="1884" extrusionOk="0">
                  <a:moveTo>
                    <a:pt x="783" y="0"/>
                  </a:moveTo>
                  <a:cubicBezTo>
                    <a:pt x="777" y="0"/>
                    <a:pt x="770" y="1"/>
                    <a:pt x="764" y="2"/>
                  </a:cubicBezTo>
                  <a:cubicBezTo>
                    <a:pt x="602" y="30"/>
                    <a:pt x="821" y="396"/>
                    <a:pt x="821" y="396"/>
                  </a:cubicBezTo>
                  <a:cubicBezTo>
                    <a:pt x="821" y="396"/>
                    <a:pt x="649" y="374"/>
                    <a:pt x="468" y="374"/>
                  </a:cubicBezTo>
                  <a:cubicBezTo>
                    <a:pt x="288" y="374"/>
                    <a:pt x="98" y="396"/>
                    <a:pt x="61" y="484"/>
                  </a:cubicBezTo>
                  <a:cubicBezTo>
                    <a:pt x="3" y="622"/>
                    <a:pt x="535" y="689"/>
                    <a:pt x="764" y="711"/>
                  </a:cubicBezTo>
                  <a:lnTo>
                    <a:pt x="764" y="711"/>
                  </a:lnTo>
                  <a:cubicBezTo>
                    <a:pt x="707" y="707"/>
                    <a:pt x="631" y="703"/>
                    <a:pt x="551" y="703"/>
                  </a:cubicBezTo>
                  <a:cubicBezTo>
                    <a:pt x="328" y="703"/>
                    <a:pt x="69" y="732"/>
                    <a:pt x="61" y="864"/>
                  </a:cubicBezTo>
                  <a:cubicBezTo>
                    <a:pt x="61" y="1113"/>
                    <a:pt x="806" y="1113"/>
                    <a:pt x="806" y="1113"/>
                  </a:cubicBezTo>
                  <a:cubicBezTo>
                    <a:pt x="806" y="1113"/>
                    <a:pt x="1" y="1127"/>
                    <a:pt x="1" y="1335"/>
                  </a:cubicBezTo>
                  <a:cubicBezTo>
                    <a:pt x="11" y="1479"/>
                    <a:pt x="389" y="1500"/>
                    <a:pt x="609" y="1500"/>
                  </a:cubicBezTo>
                  <a:cubicBezTo>
                    <a:pt x="671" y="1500"/>
                    <a:pt x="720" y="1499"/>
                    <a:pt x="745" y="1498"/>
                  </a:cubicBezTo>
                  <a:lnTo>
                    <a:pt x="745" y="1498"/>
                  </a:lnTo>
                  <a:cubicBezTo>
                    <a:pt x="631" y="1504"/>
                    <a:pt x="35" y="1543"/>
                    <a:pt x="89" y="1715"/>
                  </a:cubicBezTo>
                  <a:cubicBezTo>
                    <a:pt x="120" y="1807"/>
                    <a:pt x="354" y="1883"/>
                    <a:pt x="601" y="1883"/>
                  </a:cubicBezTo>
                  <a:cubicBezTo>
                    <a:pt x="823" y="1883"/>
                    <a:pt x="1055" y="1822"/>
                    <a:pt x="1158" y="1655"/>
                  </a:cubicBezTo>
                  <a:cubicBezTo>
                    <a:pt x="1366" y="1303"/>
                    <a:pt x="1204" y="410"/>
                    <a:pt x="1204" y="410"/>
                  </a:cubicBezTo>
                  <a:cubicBezTo>
                    <a:pt x="1204" y="410"/>
                    <a:pt x="958" y="0"/>
                    <a:pt x="783" y="0"/>
                  </a:cubicBezTo>
                  <a:close/>
                </a:path>
              </a:pathLst>
            </a:custGeom>
            <a:solidFill>
              <a:srgbClr val="FCBC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9" name="Google Shape;2608;p64">
              <a:extLst>
                <a:ext uri="{FF2B5EF4-FFF2-40B4-BE49-F238E27FC236}">
                  <a16:creationId xmlns:a16="http://schemas.microsoft.com/office/drawing/2014/main" id="{683AA24C-8CAC-6741-F46B-64A9FE2B62D2}"/>
                </a:ext>
              </a:extLst>
            </p:cNvPr>
            <p:cNvSpPr/>
            <p:nvPr/>
          </p:nvSpPr>
          <p:spPr>
            <a:xfrm>
              <a:off x="2508775" y="4452163"/>
              <a:ext cx="31950" cy="30700"/>
            </a:xfrm>
            <a:custGeom>
              <a:avLst/>
              <a:gdLst/>
              <a:ahLst/>
              <a:cxnLst/>
              <a:rect l="l" t="t" r="r" b="b"/>
              <a:pathLst>
                <a:path w="1278" h="1228" extrusionOk="0">
                  <a:moveTo>
                    <a:pt x="715" y="1"/>
                  </a:moveTo>
                  <a:cubicBezTo>
                    <a:pt x="687" y="1"/>
                    <a:pt x="658" y="13"/>
                    <a:pt x="634" y="38"/>
                  </a:cubicBezTo>
                  <a:lnTo>
                    <a:pt x="486" y="242"/>
                  </a:lnTo>
                  <a:cubicBezTo>
                    <a:pt x="458" y="274"/>
                    <a:pt x="426" y="288"/>
                    <a:pt x="398" y="288"/>
                  </a:cubicBezTo>
                  <a:lnTo>
                    <a:pt x="134" y="274"/>
                  </a:lnTo>
                  <a:cubicBezTo>
                    <a:pt x="61" y="274"/>
                    <a:pt x="1" y="362"/>
                    <a:pt x="46" y="432"/>
                  </a:cubicBezTo>
                  <a:lnTo>
                    <a:pt x="208" y="640"/>
                  </a:lnTo>
                  <a:cubicBezTo>
                    <a:pt x="222" y="668"/>
                    <a:pt x="222" y="696"/>
                    <a:pt x="208" y="742"/>
                  </a:cubicBezTo>
                  <a:lnTo>
                    <a:pt x="120" y="977"/>
                  </a:lnTo>
                  <a:cubicBezTo>
                    <a:pt x="93" y="1038"/>
                    <a:pt x="145" y="1113"/>
                    <a:pt x="217" y="1113"/>
                  </a:cubicBezTo>
                  <a:cubicBezTo>
                    <a:pt x="228" y="1113"/>
                    <a:pt x="239" y="1111"/>
                    <a:pt x="250" y="1107"/>
                  </a:cubicBezTo>
                  <a:lnTo>
                    <a:pt x="500" y="1034"/>
                  </a:lnTo>
                  <a:cubicBezTo>
                    <a:pt x="512" y="1028"/>
                    <a:pt x="524" y="1024"/>
                    <a:pt x="537" y="1024"/>
                  </a:cubicBezTo>
                  <a:cubicBezTo>
                    <a:pt x="554" y="1024"/>
                    <a:pt x="572" y="1031"/>
                    <a:pt x="588" y="1048"/>
                  </a:cubicBezTo>
                  <a:lnTo>
                    <a:pt x="792" y="1209"/>
                  </a:lnTo>
                  <a:cubicBezTo>
                    <a:pt x="809" y="1222"/>
                    <a:pt x="827" y="1228"/>
                    <a:pt x="846" y="1228"/>
                  </a:cubicBezTo>
                  <a:cubicBezTo>
                    <a:pt x="894" y="1228"/>
                    <a:pt x="940" y="1189"/>
                    <a:pt x="940" y="1136"/>
                  </a:cubicBezTo>
                  <a:lnTo>
                    <a:pt x="954" y="872"/>
                  </a:lnTo>
                  <a:cubicBezTo>
                    <a:pt x="954" y="844"/>
                    <a:pt x="968" y="815"/>
                    <a:pt x="1000" y="784"/>
                  </a:cubicBezTo>
                  <a:lnTo>
                    <a:pt x="1218" y="654"/>
                  </a:lnTo>
                  <a:cubicBezTo>
                    <a:pt x="1278" y="594"/>
                    <a:pt x="1264" y="492"/>
                    <a:pt x="1190" y="478"/>
                  </a:cubicBezTo>
                  <a:lnTo>
                    <a:pt x="940" y="390"/>
                  </a:lnTo>
                  <a:cubicBezTo>
                    <a:pt x="912" y="376"/>
                    <a:pt x="880" y="362"/>
                    <a:pt x="880" y="316"/>
                  </a:cubicBezTo>
                  <a:lnTo>
                    <a:pt x="810" y="66"/>
                  </a:lnTo>
                  <a:cubicBezTo>
                    <a:pt x="791" y="23"/>
                    <a:pt x="754" y="1"/>
                    <a:pt x="715" y="1"/>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0" name="Google Shape;2609;p64">
              <a:extLst>
                <a:ext uri="{FF2B5EF4-FFF2-40B4-BE49-F238E27FC236}">
                  <a16:creationId xmlns:a16="http://schemas.microsoft.com/office/drawing/2014/main" id="{0C20CD6F-742E-8334-B050-C4A9B089186B}"/>
                </a:ext>
              </a:extLst>
            </p:cNvPr>
            <p:cNvSpPr/>
            <p:nvPr/>
          </p:nvSpPr>
          <p:spPr>
            <a:xfrm>
              <a:off x="2276250" y="4541613"/>
              <a:ext cx="31800" cy="30850"/>
            </a:xfrm>
            <a:custGeom>
              <a:avLst/>
              <a:gdLst/>
              <a:ahLst/>
              <a:cxnLst/>
              <a:rect l="l" t="t" r="r" b="b"/>
              <a:pathLst>
                <a:path w="1272" h="1234" extrusionOk="0">
                  <a:moveTo>
                    <a:pt x="714" y="0"/>
                  </a:moveTo>
                  <a:cubicBezTo>
                    <a:pt x="684" y="0"/>
                    <a:pt x="651" y="12"/>
                    <a:pt x="628" y="37"/>
                  </a:cubicBezTo>
                  <a:lnTo>
                    <a:pt x="480" y="255"/>
                  </a:lnTo>
                  <a:cubicBezTo>
                    <a:pt x="452" y="270"/>
                    <a:pt x="420" y="284"/>
                    <a:pt x="392" y="284"/>
                  </a:cubicBezTo>
                  <a:lnTo>
                    <a:pt x="128" y="284"/>
                  </a:lnTo>
                  <a:cubicBezTo>
                    <a:pt x="123" y="283"/>
                    <a:pt x="119" y="282"/>
                    <a:pt x="114" y="282"/>
                  </a:cubicBezTo>
                  <a:cubicBezTo>
                    <a:pt x="47" y="282"/>
                    <a:pt x="1" y="375"/>
                    <a:pt x="40" y="431"/>
                  </a:cubicBezTo>
                  <a:lnTo>
                    <a:pt x="202" y="653"/>
                  </a:lnTo>
                  <a:cubicBezTo>
                    <a:pt x="216" y="667"/>
                    <a:pt x="216" y="709"/>
                    <a:pt x="216" y="741"/>
                  </a:cubicBezTo>
                  <a:lnTo>
                    <a:pt x="114" y="987"/>
                  </a:lnTo>
                  <a:cubicBezTo>
                    <a:pt x="90" y="1050"/>
                    <a:pt x="137" y="1113"/>
                    <a:pt x="206" y="1113"/>
                  </a:cubicBezTo>
                  <a:cubicBezTo>
                    <a:pt x="218" y="1113"/>
                    <a:pt x="231" y="1111"/>
                    <a:pt x="244" y="1107"/>
                  </a:cubicBezTo>
                  <a:lnTo>
                    <a:pt x="494" y="1033"/>
                  </a:lnTo>
                  <a:cubicBezTo>
                    <a:pt x="503" y="1029"/>
                    <a:pt x="512" y="1027"/>
                    <a:pt x="521" y="1027"/>
                  </a:cubicBezTo>
                  <a:cubicBezTo>
                    <a:pt x="542" y="1027"/>
                    <a:pt x="562" y="1037"/>
                    <a:pt x="582" y="1047"/>
                  </a:cubicBezTo>
                  <a:lnTo>
                    <a:pt x="789" y="1209"/>
                  </a:lnTo>
                  <a:cubicBezTo>
                    <a:pt x="805" y="1226"/>
                    <a:pt x="824" y="1233"/>
                    <a:pt x="843" y="1233"/>
                  </a:cubicBezTo>
                  <a:cubicBezTo>
                    <a:pt x="890" y="1233"/>
                    <a:pt x="938" y="1188"/>
                    <a:pt x="948" y="1135"/>
                  </a:cubicBezTo>
                  <a:lnTo>
                    <a:pt x="948" y="871"/>
                  </a:lnTo>
                  <a:cubicBezTo>
                    <a:pt x="948" y="843"/>
                    <a:pt x="965" y="811"/>
                    <a:pt x="993" y="797"/>
                  </a:cubicBezTo>
                  <a:lnTo>
                    <a:pt x="1211" y="653"/>
                  </a:lnTo>
                  <a:cubicBezTo>
                    <a:pt x="1271" y="607"/>
                    <a:pt x="1257" y="505"/>
                    <a:pt x="1183" y="477"/>
                  </a:cubicBezTo>
                  <a:lnTo>
                    <a:pt x="934" y="389"/>
                  </a:lnTo>
                  <a:cubicBezTo>
                    <a:pt x="905" y="372"/>
                    <a:pt x="877" y="357"/>
                    <a:pt x="877" y="329"/>
                  </a:cubicBezTo>
                  <a:lnTo>
                    <a:pt x="803" y="66"/>
                  </a:lnTo>
                  <a:cubicBezTo>
                    <a:pt x="795" y="23"/>
                    <a:pt x="757" y="0"/>
                    <a:pt x="714" y="0"/>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1" name="Google Shape;2610;p64">
              <a:extLst>
                <a:ext uri="{FF2B5EF4-FFF2-40B4-BE49-F238E27FC236}">
                  <a16:creationId xmlns:a16="http://schemas.microsoft.com/office/drawing/2014/main" id="{44559FE1-0357-4D3F-A897-A63243E54A32}"/>
                </a:ext>
              </a:extLst>
            </p:cNvPr>
            <p:cNvSpPr/>
            <p:nvPr/>
          </p:nvSpPr>
          <p:spPr>
            <a:xfrm>
              <a:off x="2466300" y="4446688"/>
              <a:ext cx="31525" cy="30700"/>
            </a:xfrm>
            <a:custGeom>
              <a:avLst/>
              <a:gdLst/>
              <a:ahLst/>
              <a:cxnLst/>
              <a:rect l="l" t="t" r="r" b="b"/>
              <a:pathLst>
                <a:path w="1261" h="1228" extrusionOk="0">
                  <a:moveTo>
                    <a:pt x="706" y="1"/>
                  </a:moveTo>
                  <a:cubicBezTo>
                    <a:pt x="678" y="1"/>
                    <a:pt x="649" y="12"/>
                    <a:pt x="630" y="35"/>
                  </a:cubicBezTo>
                  <a:lnTo>
                    <a:pt x="469" y="243"/>
                  </a:lnTo>
                  <a:cubicBezTo>
                    <a:pt x="455" y="271"/>
                    <a:pt x="412" y="285"/>
                    <a:pt x="381" y="285"/>
                  </a:cubicBezTo>
                  <a:lnTo>
                    <a:pt x="117" y="271"/>
                  </a:lnTo>
                  <a:cubicBezTo>
                    <a:pt x="47" y="271"/>
                    <a:pt x="1" y="359"/>
                    <a:pt x="47" y="433"/>
                  </a:cubicBezTo>
                  <a:lnTo>
                    <a:pt x="191" y="637"/>
                  </a:lnTo>
                  <a:cubicBezTo>
                    <a:pt x="205" y="669"/>
                    <a:pt x="222" y="697"/>
                    <a:pt x="205" y="725"/>
                  </a:cubicBezTo>
                  <a:lnTo>
                    <a:pt x="117" y="975"/>
                  </a:lnTo>
                  <a:cubicBezTo>
                    <a:pt x="92" y="1039"/>
                    <a:pt x="145" y="1114"/>
                    <a:pt x="208" y="1114"/>
                  </a:cubicBezTo>
                  <a:cubicBezTo>
                    <a:pt x="217" y="1114"/>
                    <a:pt x="227" y="1112"/>
                    <a:pt x="236" y="1108"/>
                  </a:cubicBezTo>
                  <a:lnTo>
                    <a:pt x="486" y="1034"/>
                  </a:lnTo>
                  <a:cubicBezTo>
                    <a:pt x="498" y="1029"/>
                    <a:pt x="510" y="1025"/>
                    <a:pt x="521" y="1025"/>
                  </a:cubicBezTo>
                  <a:cubicBezTo>
                    <a:pt x="538" y="1025"/>
                    <a:pt x="556" y="1032"/>
                    <a:pt x="574" y="1049"/>
                  </a:cubicBezTo>
                  <a:lnTo>
                    <a:pt x="778" y="1210"/>
                  </a:lnTo>
                  <a:cubicBezTo>
                    <a:pt x="795" y="1222"/>
                    <a:pt x="814" y="1227"/>
                    <a:pt x="834" y="1227"/>
                  </a:cubicBezTo>
                  <a:cubicBezTo>
                    <a:pt x="886" y="1227"/>
                    <a:pt x="940" y="1190"/>
                    <a:pt x="940" y="1136"/>
                  </a:cubicBezTo>
                  <a:lnTo>
                    <a:pt x="940" y="873"/>
                  </a:lnTo>
                  <a:cubicBezTo>
                    <a:pt x="940" y="844"/>
                    <a:pt x="954" y="813"/>
                    <a:pt x="982" y="785"/>
                  </a:cubicBezTo>
                  <a:lnTo>
                    <a:pt x="1204" y="637"/>
                  </a:lnTo>
                  <a:cubicBezTo>
                    <a:pt x="1260" y="595"/>
                    <a:pt x="1246" y="493"/>
                    <a:pt x="1172" y="475"/>
                  </a:cubicBezTo>
                  <a:lnTo>
                    <a:pt x="926" y="387"/>
                  </a:lnTo>
                  <a:cubicBezTo>
                    <a:pt x="894" y="373"/>
                    <a:pt x="880" y="345"/>
                    <a:pt x="866" y="317"/>
                  </a:cubicBezTo>
                  <a:lnTo>
                    <a:pt x="792" y="67"/>
                  </a:lnTo>
                  <a:cubicBezTo>
                    <a:pt x="784" y="24"/>
                    <a:pt x="745" y="1"/>
                    <a:pt x="706"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2" name="Google Shape;2611;p64">
              <a:extLst>
                <a:ext uri="{FF2B5EF4-FFF2-40B4-BE49-F238E27FC236}">
                  <a16:creationId xmlns:a16="http://schemas.microsoft.com/office/drawing/2014/main" id="{9A1CDB4A-51A4-A66B-BC56-8A37A7DD1B48}"/>
                </a:ext>
              </a:extLst>
            </p:cNvPr>
            <p:cNvSpPr/>
            <p:nvPr/>
          </p:nvSpPr>
          <p:spPr>
            <a:xfrm>
              <a:off x="2483200" y="4491538"/>
              <a:ext cx="31075" cy="30875"/>
            </a:xfrm>
            <a:custGeom>
              <a:avLst/>
              <a:gdLst/>
              <a:ahLst/>
              <a:cxnLst/>
              <a:rect l="l" t="t" r="r" b="b"/>
              <a:pathLst>
                <a:path w="1243" h="1235" extrusionOk="0">
                  <a:moveTo>
                    <a:pt x="481" y="0"/>
                  </a:moveTo>
                  <a:cubicBezTo>
                    <a:pt x="436" y="0"/>
                    <a:pt x="394" y="32"/>
                    <a:pt x="394" y="88"/>
                  </a:cubicBezTo>
                  <a:lnTo>
                    <a:pt x="352" y="338"/>
                  </a:lnTo>
                  <a:cubicBezTo>
                    <a:pt x="352" y="384"/>
                    <a:pt x="338" y="412"/>
                    <a:pt x="306" y="426"/>
                  </a:cubicBezTo>
                  <a:lnTo>
                    <a:pt x="74" y="545"/>
                  </a:lnTo>
                  <a:cubicBezTo>
                    <a:pt x="0" y="574"/>
                    <a:pt x="0" y="676"/>
                    <a:pt x="74" y="721"/>
                  </a:cubicBezTo>
                  <a:lnTo>
                    <a:pt x="306" y="823"/>
                  </a:lnTo>
                  <a:cubicBezTo>
                    <a:pt x="338" y="837"/>
                    <a:pt x="366" y="866"/>
                    <a:pt x="366" y="897"/>
                  </a:cubicBezTo>
                  <a:lnTo>
                    <a:pt x="408" y="1161"/>
                  </a:lnTo>
                  <a:cubicBezTo>
                    <a:pt x="419" y="1206"/>
                    <a:pt x="464" y="1235"/>
                    <a:pt x="507" y="1235"/>
                  </a:cubicBezTo>
                  <a:cubicBezTo>
                    <a:pt x="531" y="1235"/>
                    <a:pt x="555" y="1225"/>
                    <a:pt x="570" y="1203"/>
                  </a:cubicBezTo>
                  <a:lnTo>
                    <a:pt x="760" y="1013"/>
                  </a:lnTo>
                  <a:cubicBezTo>
                    <a:pt x="778" y="999"/>
                    <a:pt x="806" y="985"/>
                    <a:pt x="834" y="985"/>
                  </a:cubicBezTo>
                  <a:lnTo>
                    <a:pt x="1098" y="1027"/>
                  </a:lnTo>
                  <a:cubicBezTo>
                    <a:pt x="1104" y="1028"/>
                    <a:pt x="1110" y="1029"/>
                    <a:pt x="1116" y="1029"/>
                  </a:cubicBezTo>
                  <a:cubicBezTo>
                    <a:pt x="1194" y="1029"/>
                    <a:pt x="1242" y="948"/>
                    <a:pt x="1200" y="880"/>
                  </a:cubicBezTo>
                  <a:lnTo>
                    <a:pt x="1069" y="662"/>
                  </a:lnTo>
                  <a:cubicBezTo>
                    <a:pt x="1055" y="633"/>
                    <a:pt x="1055" y="588"/>
                    <a:pt x="1069" y="560"/>
                  </a:cubicBezTo>
                  <a:lnTo>
                    <a:pt x="1186" y="324"/>
                  </a:lnTo>
                  <a:cubicBezTo>
                    <a:pt x="1227" y="269"/>
                    <a:pt x="1181" y="191"/>
                    <a:pt x="1106" y="191"/>
                  </a:cubicBezTo>
                  <a:cubicBezTo>
                    <a:pt x="1099" y="191"/>
                    <a:pt x="1091" y="192"/>
                    <a:pt x="1084" y="194"/>
                  </a:cubicBezTo>
                  <a:lnTo>
                    <a:pt x="834" y="236"/>
                  </a:lnTo>
                  <a:cubicBezTo>
                    <a:pt x="822" y="240"/>
                    <a:pt x="812" y="241"/>
                    <a:pt x="802" y="241"/>
                  </a:cubicBezTo>
                  <a:cubicBezTo>
                    <a:pt x="776" y="241"/>
                    <a:pt x="756" y="228"/>
                    <a:pt x="746" y="208"/>
                  </a:cubicBezTo>
                  <a:lnTo>
                    <a:pt x="556" y="32"/>
                  </a:lnTo>
                  <a:cubicBezTo>
                    <a:pt x="534" y="10"/>
                    <a:pt x="507" y="0"/>
                    <a:pt x="481" y="0"/>
                  </a:cubicBez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523" name="Google Shape;2612;p64">
            <a:extLst>
              <a:ext uri="{FF2B5EF4-FFF2-40B4-BE49-F238E27FC236}">
                <a16:creationId xmlns:a16="http://schemas.microsoft.com/office/drawing/2014/main" id="{8D3852B5-4725-72D4-DE80-D8D13C120F52}"/>
              </a:ext>
            </a:extLst>
          </p:cNvPr>
          <p:cNvGrpSpPr/>
          <p:nvPr/>
        </p:nvGrpSpPr>
        <p:grpSpPr>
          <a:xfrm>
            <a:off x="476027" y="1995551"/>
            <a:ext cx="1754921" cy="2820453"/>
            <a:chOff x="2436200" y="2107875"/>
            <a:chExt cx="319375" cy="543450"/>
          </a:xfrm>
        </p:grpSpPr>
        <p:sp>
          <p:nvSpPr>
            <p:cNvPr id="1524" name="Google Shape;2613;p64">
              <a:extLst>
                <a:ext uri="{FF2B5EF4-FFF2-40B4-BE49-F238E27FC236}">
                  <a16:creationId xmlns:a16="http://schemas.microsoft.com/office/drawing/2014/main" id="{A6C40D4A-51CC-F465-14E9-7E3FD90DBE4E}"/>
                </a:ext>
              </a:extLst>
            </p:cNvPr>
            <p:cNvSpPr/>
            <p:nvPr/>
          </p:nvSpPr>
          <p:spPr>
            <a:xfrm>
              <a:off x="2463275" y="2250725"/>
              <a:ext cx="184000" cy="225825"/>
            </a:xfrm>
            <a:custGeom>
              <a:avLst/>
              <a:gdLst/>
              <a:ahLst/>
              <a:cxnLst/>
              <a:rect l="l" t="t" r="r" b="b"/>
              <a:pathLst>
                <a:path w="7360" h="9033" extrusionOk="0">
                  <a:moveTo>
                    <a:pt x="3935" y="1"/>
                  </a:moveTo>
                  <a:cubicBezTo>
                    <a:pt x="2907" y="1"/>
                    <a:pt x="1689" y="208"/>
                    <a:pt x="1028" y="926"/>
                  </a:cubicBezTo>
                  <a:cubicBezTo>
                    <a:pt x="1" y="2055"/>
                    <a:pt x="296" y="4739"/>
                    <a:pt x="366" y="5425"/>
                  </a:cubicBezTo>
                  <a:cubicBezTo>
                    <a:pt x="440" y="6128"/>
                    <a:pt x="736" y="8636"/>
                    <a:pt x="1629" y="8872"/>
                  </a:cubicBezTo>
                  <a:cubicBezTo>
                    <a:pt x="1956" y="8961"/>
                    <a:pt x="2545" y="9033"/>
                    <a:pt x="3203" y="9033"/>
                  </a:cubicBezTo>
                  <a:cubicBezTo>
                    <a:pt x="4372" y="9033"/>
                    <a:pt x="5758" y="8805"/>
                    <a:pt x="6276" y="8035"/>
                  </a:cubicBezTo>
                  <a:cubicBezTo>
                    <a:pt x="7359" y="6364"/>
                    <a:pt x="6420" y="1587"/>
                    <a:pt x="6420" y="1587"/>
                  </a:cubicBezTo>
                  <a:cubicBezTo>
                    <a:pt x="6420" y="1587"/>
                    <a:pt x="6276" y="370"/>
                    <a:pt x="5379" y="148"/>
                  </a:cubicBezTo>
                  <a:cubicBezTo>
                    <a:pt x="5053" y="69"/>
                    <a:pt x="4525" y="1"/>
                    <a:pt x="3935"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5" name="Google Shape;2614;p64">
              <a:extLst>
                <a:ext uri="{FF2B5EF4-FFF2-40B4-BE49-F238E27FC236}">
                  <a16:creationId xmlns:a16="http://schemas.microsoft.com/office/drawing/2014/main" id="{1E75BB7B-4DA2-5D21-6089-A77995EBF3D9}"/>
                </a:ext>
              </a:extLst>
            </p:cNvPr>
            <p:cNvSpPr/>
            <p:nvPr/>
          </p:nvSpPr>
          <p:spPr>
            <a:xfrm>
              <a:off x="2587525" y="2487450"/>
              <a:ext cx="85250" cy="163875"/>
            </a:xfrm>
            <a:custGeom>
              <a:avLst/>
              <a:gdLst/>
              <a:ahLst/>
              <a:cxnLst/>
              <a:rect l="l" t="t" r="r" b="b"/>
              <a:pathLst>
                <a:path w="3410" h="6555" extrusionOk="0">
                  <a:moveTo>
                    <a:pt x="2242" y="1"/>
                  </a:moveTo>
                  <a:lnTo>
                    <a:pt x="1" y="412"/>
                  </a:lnTo>
                  <a:cubicBezTo>
                    <a:pt x="1" y="412"/>
                    <a:pt x="279" y="1556"/>
                    <a:pt x="353" y="2569"/>
                  </a:cubicBezTo>
                  <a:cubicBezTo>
                    <a:pt x="441" y="3564"/>
                    <a:pt x="409" y="4679"/>
                    <a:pt x="381" y="5485"/>
                  </a:cubicBezTo>
                  <a:cubicBezTo>
                    <a:pt x="353" y="6290"/>
                    <a:pt x="265" y="6378"/>
                    <a:pt x="1408" y="6508"/>
                  </a:cubicBezTo>
                  <a:cubicBezTo>
                    <a:pt x="1681" y="6540"/>
                    <a:pt x="1939" y="6555"/>
                    <a:pt x="2171" y="6555"/>
                  </a:cubicBezTo>
                  <a:cubicBezTo>
                    <a:pt x="2923" y="6555"/>
                    <a:pt x="3410" y="6397"/>
                    <a:pt x="3297" y="6128"/>
                  </a:cubicBezTo>
                  <a:cubicBezTo>
                    <a:pt x="3153" y="5777"/>
                    <a:pt x="1862" y="5351"/>
                    <a:pt x="1862" y="5351"/>
                  </a:cubicBezTo>
                  <a:cubicBezTo>
                    <a:pt x="1862" y="5351"/>
                    <a:pt x="1964" y="4546"/>
                    <a:pt x="2097" y="3448"/>
                  </a:cubicBezTo>
                  <a:cubicBezTo>
                    <a:pt x="2213" y="2333"/>
                    <a:pt x="2242" y="1"/>
                    <a:pt x="2242" y="1"/>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6" name="Google Shape;2615;p64">
              <a:extLst>
                <a:ext uri="{FF2B5EF4-FFF2-40B4-BE49-F238E27FC236}">
                  <a16:creationId xmlns:a16="http://schemas.microsoft.com/office/drawing/2014/main" id="{81CF6780-F372-FFF0-ADA9-181DD6B154A9}"/>
                </a:ext>
              </a:extLst>
            </p:cNvPr>
            <p:cNvSpPr/>
            <p:nvPr/>
          </p:nvSpPr>
          <p:spPr>
            <a:xfrm>
              <a:off x="2491500" y="2487900"/>
              <a:ext cx="77225" cy="162525"/>
            </a:xfrm>
            <a:custGeom>
              <a:avLst/>
              <a:gdLst/>
              <a:ahLst/>
              <a:cxnLst/>
              <a:rect l="l" t="t" r="r" b="b"/>
              <a:pathLst>
                <a:path w="3089" h="6501" extrusionOk="0">
                  <a:moveTo>
                    <a:pt x="3036" y="1"/>
                  </a:moveTo>
                  <a:lnTo>
                    <a:pt x="764" y="88"/>
                  </a:lnTo>
                  <a:cubicBezTo>
                    <a:pt x="764" y="88"/>
                    <a:pt x="866" y="1260"/>
                    <a:pt x="806" y="2269"/>
                  </a:cubicBezTo>
                  <a:cubicBezTo>
                    <a:pt x="732" y="3268"/>
                    <a:pt x="514" y="4222"/>
                    <a:pt x="324" y="4995"/>
                  </a:cubicBezTo>
                  <a:cubicBezTo>
                    <a:pt x="117" y="5773"/>
                    <a:pt x="1" y="5847"/>
                    <a:pt x="1102" y="6227"/>
                  </a:cubicBezTo>
                  <a:cubicBezTo>
                    <a:pt x="1634" y="6412"/>
                    <a:pt x="2129" y="6501"/>
                    <a:pt x="2486" y="6501"/>
                  </a:cubicBezTo>
                  <a:cubicBezTo>
                    <a:pt x="2865" y="6501"/>
                    <a:pt x="3089" y="6401"/>
                    <a:pt x="3036" y="6212"/>
                  </a:cubicBezTo>
                  <a:cubicBezTo>
                    <a:pt x="2931" y="5847"/>
                    <a:pt x="1731" y="5245"/>
                    <a:pt x="1731" y="5245"/>
                  </a:cubicBezTo>
                  <a:cubicBezTo>
                    <a:pt x="1731" y="5245"/>
                    <a:pt x="2139" y="4148"/>
                    <a:pt x="2421" y="3078"/>
                  </a:cubicBezTo>
                  <a:cubicBezTo>
                    <a:pt x="2699" y="1991"/>
                    <a:pt x="3036" y="1"/>
                    <a:pt x="3036" y="1"/>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7" name="Google Shape;2616;p64">
              <a:extLst>
                <a:ext uri="{FF2B5EF4-FFF2-40B4-BE49-F238E27FC236}">
                  <a16:creationId xmlns:a16="http://schemas.microsoft.com/office/drawing/2014/main" id="{1DBF716B-4854-6934-7FE8-0745BF6F7356}"/>
                </a:ext>
              </a:extLst>
            </p:cNvPr>
            <p:cNvSpPr/>
            <p:nvPr/>
          </p:nvSpPr>
          <p:spPr>
            <a:xfrm>
              <a:off x="2493700" y="2425550"/>
              <a:ext cx="156475" cy="111150"/>
            </a:xfrm>
            <a:custGeom>
              <a:avLst/>
              <a:gdLst/>
              <a:ahLst/>
              <a:cxnLst/>
              <a:rect l="l" t="t" r="r" b="b"/>
              <a:pathLst>
                <a:path w="6259" h="4446" extrusionOk="0">
                  <a:moveTo>
                    <a:pt x="500" y="1"/>
                  </a:moveTo>
                  <a:cubicBezTo>
                    <a:pt x="500" y="1"/>
                    <a:pt x="338" y="384"/>
                    <a:pt x="177" y="1351"/>
                  </a:cubicBezTo>
                  <a:cubicBezTo>
                    <a:pt x="1" y="2333"/>
                    <a:pt x="46" y="4046"/>
                    <a:pt x="46" y="4046"/>
                  </a:cubicBezTo>
                  <a:cubicBezTo>
                    <a:pt x="46" y="4046"/>
                    <a:pt x="644" y="4222"/>
                    <a:pt x="1365" y="4324"/>
                  </a:cubicBezTo>
                  <a:cubicBezTo>
                    <a:pt x="1796" y="4402"/>
                    <a:pt x="2271" y="4415"/>
                    <a:pt x="2548" y="4415"/>
                  </a:cubicBezTo>
                  <a:cubicBezTo>
                    <a:pt x="2695" y="4415"/>
                    <a:pt x="2787" y="4412"/>
                    <a:pt x="2787" y="4412"/>
                  </a:cubicBezTo>
                  <a:lnTo>
                    <a:pt x="3300" y="2625"/>
                  </a:lnTo>
                  <a:lnTo>
                    <a:pt x="3532" y="4412"/>
                  </a:lnTo>
                  <a:cubicBezTo>
                    <a:pt x="3532" y="4412"/>
                    <a:pt x="3831" y="4446"/>
                    <a:pt x="4368" y="4446"/>
                  </a:cubicBezTo>
                  <a:cubicBezTo>
                    <a:pt x="4451" y="4446"/>
                    <a:pt x="4539" y="4445"/>
                    <a:pt x="4633" y="4443"/>
                  </a:cubicBezTo>
                  <a:cubicBezTo>
                    <a:pt x="5351" y="4429"/>
                    <a:pt x="6202" y="4310"/>
                    <a:pt x="6202" y="4310"/>
                  </a:cubicBezTo>
                  <a:cubicBezTo>
                    <a:pt x="6202" y="4310"/>
                    <a:pt x="6258" y="3286"/>
                    <a:pt x="6258" y="2333"/>
                  </a:cubicBezTo>
                  <a:cubicBezTo>
                    <a:pt x="6258" y="1394"/>
                    <a:pt x="6156" y="32"/>
                    <a:pt x="6156" y="32"/>
                  </a:cubicBezTo>
                  <a:cubicBezTo>
                    <a:pt x="6156" y="32"/>
                    <a:pt x="4832" y="399"/>
                    <a:pt x="3724" y="399"/>
                  </a:cubicBezTo>
                  <a:cubicBezTo>
                    <a:pt x="3684" y="399"/>
                    <a:pt x="3645" y="399"/>
                    <a:pt x="3606" y="398"/>
                  </a:cubicBezTo>
                  <a:cubicBezTo>
                    <a:pt x="2477" y="352"/>
                    <a:pt x="500" y="1"/>
                    <a:pt x="500"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8" name="Google Shape;2617;p64">
              <a:extLst>
                <a:ext uri="{FF2B5EF4-FFF2-40B4-BE49-F238E27FC236}">
                  <a16:creationId xmlns:a16="http://schemas.microsoft.com/office/drawing/2014/main" id="{E400BDC5-9906-7524-325C-27F2F0A734F0}"/>
                </a:ext>
              </a:extLst>
            </p:cNvPr>
            <p:cNvSpPr/>
            <p:nvPr/>
          </p:nvSpPr>
          <p:spPr>
            <a:xfrm>
              <a:off x="2508750" y="2282075"/>
              <a:ext cx="141775" cy="160400"/>
            </a:xfrm>
            <a:custGeom>
              <a:avLst/>
              <a:gdLst/>
              <a:ahLst/>
              <a:cxnLst/>
              <a:rect l="l" t="t" r="r" b="b"/>
              <a:pathLst>
                <a:path w="5671" h="6416" extrusionOk="0">
                  <a:moveTo>
                    <a:pt x="1510" y="1"/>
                  </a:moveTo>
                  <a:cubicBezTo>
                    <a:pt x="782" y="1"/>
                    <a:pt x="264" y="143"/>
                    <a:pt x="264" y="143"/>
                  </a:cubicBezTo>
                  <a:cubicBezTo>
                    <a:pt x="264" y="143"/>
                    <a:pt x="426" y="449"/>
                    <a:pt x="468" y="1782"/>
                  </a:cubicBezTo>
                  <a:cubicBezTo>
                    <a:pt x="528" y="3115"/>
                    <a:pt x="0" y="5989"/>
                    <a:pt x="0" y="5989"/>
                  </a:cubicBezTo>
                  <a:cubicBezTo>
                    <a:pt x="0" y="5989"/>
                    <a:pt x="556" y="6253"/>
                    <a:pt x="2170" y="6387"/>
                  </a:cubicBezTo>
                  <a:cubicBezTo>
                    <a:pt x="2424" y="6407"/>
                    <a:pt x="2681" y="6416"/>
                    <a:pt x="2933" y="6416"/>
                  </a:cubicBezTo>
                  <a:cubicBezTo>
                    <a:pt x="4298" y="6416"/>
                    <a:pt x="5540" y="6165"/>
                    <a:pt x="5540" y="6165"/>
                  </a:cubicBezTo>
                  <a:cubicBezTo>
                    <a:pt x="5540" y="6165"/>
                    <a:pt x="5670" y="5226"/>
                    <a:pt x="5582" y="4114"/>
                  </a:cubicBezTo>
                  <a:cubicBezTo>
                    <a:pt x="5480" y="2999"/>
                    <a:pt x="5248" y="903"/>
                    <a:pt x="5027" y="639"/>
                  </a:cubicBezTo>
                  <a:cubicBezTo>
                    <a:pt x="4823" y="375"/>
                    <a:pt x="3929" y="245"/>
                    <a:pt x="3929" y="245"/>
                  </a:cubicBezTo>
                  <a:cubicBezTo>
                    <a:pt x="3929" y="245"/>
                    <a:pt x="3356" y="199"/>
                    <a:pt x="2272" y="55"/>
                  </a:cubicBezTo>
                  <a:cubicBezTo>
                    <a:pt x="2003" y="16"/>
                    <a:pt x="1745" y="1"/>
                    <a:pt x="1510" y="1"/>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9" name="Google Shape;2618;p64">
              <a:extLst>
                <a:ext uri="{FF2B5EF4-FFF2-40B4-BE49-F238E27FC236}">
                  <a16:creationId xmlns:a16="http://schemas.microsoft.com/office/drawing/2014/main" id="{C5B389B0-A9A9-A0D6-6E00-20E684B7CC0D}"/>
                </a:ext>
              </a:extLst>
            </p:cNvPr>
            <p:cNvSpPr/>
            <p:nvPr/>
          </p:nvSpPr>
          <p:spPr>
            <a:xfrm>
              <a:off x="2502150" y="2419300"/>
              <a:ext cx="148025" cy="30925"/>
            </a:xfrm>
            <a:custGeom>
              <a:avLst/>
              <a:gdLst/>
              <a:ahLst/>
              <a:cxnLst/>
              <a:rect l="l" t="t" r="r" b="b"/>
              <a:pathLst>
                <a:path w="5921" h="1237" extrusionOk="0">
                  <a:moveTo>
                    <a:pt x="74" y="1"/>
                  </a:moveTo>
                  <a:lnTo>
                    <a:pt x="0" y="778"/>
                  </a:lnTo>
                  <a:cubicBezTo>
                    <a:pt x="0" y="778"/>
                    <a:pt x="1596" y="1237"/>
                    <a:pt x="3256" y="1237"/>
                  </a:cubicBezTo>
                  <a:cubicBezTo>
                    <a:pt x="3352" y="1237"/>
                    <a:pt x="3449" y="1235"/>
                    <a:pt x="3546" y="1232"/>
                  </a:cubicBezTo>
                  <a:cubicBezTo>
                    <a:pt x="5291" y="1176"/>
                    <a:pt x="5920" y="986"/>
                    <a:pt x="5920" y="986"/>
                  </a:cubicBezTo>
                  <a:lnTo>
                    <a:pt x="5906" y="75"/>
                  </a:lnTo>
                  <a:cubicBezTo>
                    <a:pt x="5906" y="75"/>
                    <a:pt x="4881" y="311"/>
                    <a:pt x="3395" y="311"/>
                  </a:cubicBezTo>
                  <a:cubicBezTo>
                    <a:pt x="3353" y="311"/>
                    <a:pt x="3311" y="311"/>
                    <a:pt x="3268" y="310"/>
                  </a:cubicBezTo>
                  <a:cubicBezTo>
                    <a:pt x="1699" y="282"/>
                    <a:pt x="74" y="1"/>
                    <a:pt x="74"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0" name="Google Shape;2619;p64">
              <a:extLst>
                <a:ext uri="{FF2B5EF4-FFF2-40B4-BE49-F238E27FC236}">
                  <a16:creationId xmlns:a16="http://schemas.microsoft.com/office/drawing/2014/main" id="{EA6E3F4F-BC98-89EF-AED1-38696313EBD3}"/>
                </a:ext>
              </a:extLst>
            </p:cNvPr>
            <p:cNvSpPr/>
            <p:nvPr/>
          </p:nvSpPr>
          <p:spPr>
            <a:xfrm>
              <a:off x="2646550" y="2176300"/>
              <a:ext cx="109025" cy="155525"/>
            </a:xfrm>
            <a:custGeom>
              <a:avLst/>
              <a:gdLst/>
              <a:ahLst/>
              <a:cxnLst/>
              <a:rect l="l" t="t" r="r" b="b"/>
              <a:pathLst>
                <a:path w="4361" h="6221" extrusionOk="0">
                  <a:moveTo>
                    <a:pt x="3011" y="0"/>
                  </a:moveTo>
                  <a:cubicBezTo>
                    <a:pt x="2923" y="0"/>
                    <a:pt x="2798" y="110"/>
                    <a:pt x="2680" y="311"/>
                  </a:cubicBezTo>
                  <a:cubicBezTo>
                    <a:pt x="2519" y="593"/>
                    <a:pt x="2227" y="1514"/>
                    <a:pt x="2227" y="1514"/>
                  </a:cubicBezTo>
                  <a:cubicBezTo>
                    <a:pt x="2227" y="1514"/>
                    <a:pt x="2005" y="1339"/>
                    <a:pt x="1861" y="1279"/>
                  </a:cubicBezTo>
                  <a:cubicBezTo>
                    <a:pt x="1814" y="1258"/>
                    <a:pt x="1755" y="1248"/>
                    <a:pt x="1698" y="1248"/>
                  </a:cubicBezTo>
                  <a:cubicBezTo>
                    <a:pt x="1558" y="1248"/>
                    <a:pt x="1428" y="1314"/>
                    <a:pt x="1523" y="1472"/>
                  </a:cubicBezTo>
                  <a:cubicBezTo>
                    <a:pt x="1653" y="1690"/>
                    <a:pt x="2125" y="1982"/>
                    <a:pt x="2125" y="1982"/>
                  </a:cubicBezTo>
                  <a:cubicBezTo>
                    <a:pt x="2125" y="1982"/>
                    <a:pt x="2167" y="2380"/>
                    <a:pt x="1699" y="3301"/>
                  </a:cubicBezTo>
                  <a:cubicBezTo>
                    <a:pt x="1245" y="4226"/>
                    <a:pt x="0" y="4328"/>
                    <a:pt x="0" y="4328"/>
                  </a:cubicBezTo>
                  <a:lnTo>
                    <a:pt x="482" y="6221"/>
                  </a:lnTo>
                  <a:cubicBezTo>
                    <a:pt x="482" y="6221"/>
                    <a:pt x="1801" y="6203"/>
                    <a:pt x="2564" y="5194"/>
                  </a:cubicBezTo>
                  <a:cubicBezTo>
                    <a:pt x="3324" y="4181"/>
                    <a:pt x="3148" y="2102"/>
                    <a:pt x="3148" y="2102"/>
                  </a:cubicBezTo>
                  <a:cubicBezTo>
                    <a:pt x="3148" y="2102"/>
                    <a:pt x="4147" y="1736"/>
                    <a:pt x="4175" y="1500"/>
                  </a:cubicBezTo>
                  <a:cubicBezTo>
                    <a:pt x="4180" y="1428"/>
                    <a:pt x="4116" y="1402"/>
                    <a:pt x="4025" y="1402"/>
                  </a:cubicBezTo>
                  <a:cubicBezTo>
                    <a:pt x="3822" y="1402"/>
                    <a:pt x="3486" y="1528"/>
                    <a:pt x="3486" y="1528"/>
                  </a:cubicBezTo>
                  <a:cubicBezTo>
                    <a:pt x="3486" y="1528"/>
                    <a:pt x="3898" y="1251"/>
                    <a:pt x="4116" y="1047"/>
                  </a:cubicBezTo>
                  <a:cubicBezTo>
                    <a:pt x="4322" y="870"/>
                    <a:pt x="4361" y="678"/>
                    <a:pt x="4189" y="678"/>
                  </a:cubicBezTo>
                  <a:cubicBezTo>
                    <a:pt x="4176" y="678"/>
                    <a:pt x="4162" y="679"/>
                    <a:pt x="4147" y="681"/>
                  </a:cubicBezTo>
                  <a:cubicBezTo>
                    <a:pt x="3926" y="709"/>
                    <a:pt x="3254" y="1177"/>
                    <a:pt x="3254" y="1177"/>
                  </a:cubicBezTo>
                  <a:cubicBezTo>
                    <a:pt x="3254" y="1177"/>
                    <a:pt x="3620" y="737"/>
                    <a:pt x="3781" y="505"/>
                  </a:cubicBezTo>
                  <a:cubicBezTo>
                    <a:pt x="3942" y="277"/>
                    <a:pt x="3968" y="73"/>
                    <a:pt x="3827" y="73"/>
                  </a:cubicBezTo>
                  <a:cubicBezTo>
                    <a:pt x="3814" y="73"/>
                    <a:pt x="3798" y="75"/>
                    <a:pt x="3781" y="79"/>
                  </a:cubicBezTo>
                  <a:cubicBezTo>
                    <a:pt x="3574" y="107"/>
                    <a:pt x="2842" y="1001"/>
                    <a:pt x="2842" y="1001"/>
                  </a:cubicBezTo>
                  <a:cubicBezTo>
                    <a:pt x="2842" y="1001"/>
                    <a:pt x="2884" y="913"/>
                    <a:pt x="2958" y="681"/>
                  </a:cubicBezTo>
                  <a:cubicBezTo>
                    <a:pt x="3046" y="459"/>
                    <a:pt x="3148" y="181"/>
                    <a:pt x="3092" y="48"/>
                  </a:cubicBezTo>
                  <a:cubicBezTo>
                    <a:pt x="3072" y="16"/>
                    <a:pt x="3044" y="0"/>
                    <a:pt x="3011" y="0"/>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1" name="Google Shape;2620;p64">
              <a:extLst>
                <a:ext uri="{FF2B5EF4-FFF2-40B4-BE49-F238E27FC236}">
                  <a16:creationId xmlns:a16="http://schemas.microsoft.com/office/drawing/2014/main" id="{F2D2DF61-2200-CC7E-68E7-9CF9B0B76F88}"/>
                </a:ext>
              </a:extLst>
            </p:cNvPr>
            <p:cNvSpPr/>
            <p:nvPr/>
          </p:nvSpPr>
          <p:spPr>
            <a:xfrm>
              <a:off x="2602125" y="2276850"/>
              <a:ext cx="84725" cy="65975"/>
            </a:xfrm>
            <a:custGeom>
              <a:avLst/>
              <a:gdLst/>
              <a:ahLst/>
              <a:cxnLst/>
              <a:rect l="l" t="t" r="r" b="b"/>
              <a:pathLst>
                <a:path w="3389" h="2639" extrusionOk="0">
                  <a:moveTo>
                    <a:pt x="2671" y="0"/>
                  </a:moveTo>
                  <a:cubicBezTo>
                    <a:pt x="2671" y="0"/>
                    <a:pt x="2449" y="117"/>
                    <a:pt x="2055" y="204"/>
                  </a:cubicBezTo>
                  <a:cubicBezTo>
                    <a:pt x="1584" y="321"/>
                    <a:pt x="1425" y="292"/>
                    <a:pt x="954" y="380"/>
                  </a:cubicBezTo>
                  <a:cubicBezTo>
                    <a:pt x="500" y="454"/>
                    <a:pt x="1" y="528"/>
                    <a:pt x="1" y="528"/>
                  </a:cubicBezTo>
                  <a:cubicBezTo>
                    <a:pt x="338" y="644"/>
                    <a:pt x="1144" y="2639"/>
                    <a:pt x="1144" y="2639"/>
                  </a:cubicBezTo>
                  <a:cubicBezTo>
                    <a:pt x="1144" y="2639"/>
                    <a:pt x="1453" y="2639"/>
                    <a:pt x="2171" y="2505"/>
                  </a:cubicBezTo>
                  <a:cubicBezTo>
                    <a:pt x="2889" y="2375"/>
                    <a:pt x="3342" y="2125"/>
                    <a:pt x="3342" y="2125"/>
                  </a:cubicBezTo>
                  <a:cubicBezTo>
                    <a:pt x="3342" y="2125"/>
                    <a:pt x="3388" y="2037"/>
                    <a:pt x="3254" y="1274"/>
                  </a:cubicBezTo>
                  <a:cubicBezTo>
                    <a:pt x="3110" y="510"/>
                    <a:pt x="2671" y="0"/>
                    <a:pt x="2671" y="0"/>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2" name="Google Shape;2621;p64">
              <a:extLst>
                <a:ext uri="{FF2B5EF4-FFF2-40B4-BE49-F238E27FC236}">
                  <a16:creationId xmlns:a16="http://schemas.microsoft.com/office/drawing/2014/main" id="{585C0816-65B5-EAC3-EC0F-9C33361A951D}"/>
                </a:ext>
              </a:extLst>
            </p:cNvPr>
            <p:cNvSpPr/>
            <p:nvPr/>
          </p:nvSpPr>
          <p:spPr>
            <a:xfrm>
              <a:off x="2541025" y="2266200"/>
              <a:ext cx="96300" cy="65675"/>
            </a:xfrm>
            <a:custGeom>
              <a:avLst/>
              <a:gdLst/>
              <a:ahLst/>
              <a:cxnLst/>
              <a:rect l="l" t="t" r="r" b="b"/>
              <a:pathLst>
                <a:path w="3852" h="2627" extrusionOk="0">
                  <a:moveTo>
                    <a:pt x="746" y="1"/>
                  </a:moveTo>
                  <a:cubicBezTo>
                    <a:pt x="746" y="1"/>
                    <a:pt x="792" y="585"/>
                    <a:pt x="718" y="894"/>
                  </a:cubicBezTo>
                  <a:cubicBezTo>
                    <a:pt x="686" y="998"/>
                    <a:pt x="586" y="1032"/>
                    <a:pt x="470" y="1032"/>
                  </a:cubicBezTo>
                  <a:cubicBezTo>
                    <a:pt x="261" y="1032"/>
                    <a:pt x="0" y="922"/>
                    <a:pt x="0" y="922"/>
                  </a:cubicBezTo>
                  <a:lnTo>
                    <a:pt x="0" y="922"/>
                  </a:lnTo>
                  <a:cubicBezTo>
                    <a:pt x="0" y="922"/>
                    <a:pt x="56" y="1288"/>
                    <a:pt x="176" y="1524"/>
                  </a:cubicBezTo>
                  <a:cubicBezTo>
                    <a:pt x="268" y="1724"/>
                    <a:pt x="802" y="2627"/>
                    <a:pt x="1984" y="2627"/>
                  </a:cubicBezTo>
                  <a:cubicBezTo>
                    <a:pt x="2111" y="2627"/>
                    <a:pt x="2246" y="2616"/>
                    <a:pt x="2388" y="2593"/>
                  </a:cubicBezTo>
                  <a:cubicBezTo>
                    <a:pt x="3852" y="2343"/>
                    <a:pt x="3384" y="1218"/>
                    <a:pt x="3384" y="1218"/>
                  </a:cubicBezTo>
                  <a:cubicBezTo>
                    <a:pt x="3384" y="1218"/>
                    <a:pt x="2972" y="1172"/>
                    <a:pt x="2870" y="968"/>
                  </a:cubicBezTo>
                  <a:cubicBezTo>
                    <a:pt x="2782" y="761"/>
                    <a:pt x="2842" y="191"/>
                    <a:pt x="2842" y="191"/>
                  </a:cubicBezTo>
                  <a:lnTo>
                    <a:pt x="746" y="1"/>
                  </a:ln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3" name="Google Shape;2622;p64">
              <a:extLst>
                <a:ext uri="{FF2B5EF4-FFF2-40B4-BE49-F238E27FC236}">
                  <a16:creationId xmlns:a16="http://schemas.microsoft.com/office/drawing/2014/main" id="{552EFC78-1ED5-37F6-90D2-F1155C701A2B}"/>
                </a:ext>
              </a:extLst>
            </p:cNvPr>
            <p:cNvSpPr/>
            <p:nvPr/>
          </p:nvSpPr>
          <p:spPr>
            <a:xfrm>
              <a:off x="2559650" y="2266200"/>
              <a:ext cx="52450" cy="18325"/>
            </a:xfrm>
            <a:custGeom>
              <a:avLst/>
              <a:gdLst/>
              <a:ahLst/>
              <a:cxnLst/>
              <a:rect l="l" t="t" r="r" b="b"/>
              <a:pathLst>
                <a:path w="2098" h="733" extrusionOk="0">
                  <a:moveTo>
                    <a:pt x="2097" y="191"/>
                  </a:moveTo>
                  <a:cubicBezTo>
                    <a:pt x="2097" y="191"/>
                    <a:pt x="2069" y="483"/>
                    <a:pt x="2083" y="732"/>
                  </a:cubicBezTo>
                  <a:lnTo>
                    <a:pt x="2083" y="732"/>
                  </a:lnTo>
                  <a:cubicBezTo>
                    <a:pt x="2069" y="483"/>
                    <a:pt x="2097" y="191"/>
                    <a:pt x="2097" y="191"/>
                  </a:cubicBezTo>
                  <a:close/>
                  <a:moveTo>
                    <a:pt x="1" y="1"/>
                  </a:moveTo>
                  <a:cubicBezTo>
                    <a:pt x="1" y="15"/>
                    <a:pt x="15" y="293"/>
                    <a:pt x="1" y="557"/>
                  </a:cubicBezTo>
                  <a:lnTo>
                    <a:pt x="1" y="557"/>
                  </a:lnTo>
                  <a:cubicBezTo>
                    <a:pt x="15" y="293"/>
                    <a:pt x="1" y="15"/>
                    <a:pt x="1" y="1"/>
                  </a:cubicBezTo>
                  <a:close/>
                </a:path>
              </a:pathLst>
            </a:custGeom>
            <a:solidFill>
              <a:srgbClr val="D6504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4" name="Google Shape;2623;p64">
              <a:extLst>
                <a:ext uri="{FF2B5EF4-FFF2-40B4-BE49-F238E27FC236}">
                  <a16:creationId xmlns:a16="http://schemas.microsoft.com/office/drawing/2014/main" id="{F9282DB7-98BA-3799-DF4C-E8B7C46E4D32}"/>
                </a:ext>
              </a:extLst>
            </p:cNvPr>
            <p:cNvSpPr/>
            <p:nvPr/>
          </p:nvSpPr>
          <p:spPr>
            <a:xfrm>
              <a:off x="2559650" y="2266200"/>
              <a:ext cx="52450" cy="20525"/>
            </a:xfrm>
            <a:custGeom>
              <a:avLst/>
              <a:gdLst/>
              <a:ahLst/>
              <a:cxnLst/>
              <a:rect l="l" t="t" r="r" b="b"/>
              <a:pathLst>
                <a:path w="2098" h="821" extrusionOk="0">
                  <a:moveTo>
                    <a:pt x="1" y="1"/>
                  </a:moveTo>
                  <a:cubicBezTo>
                    <a:pt x="1" y="15"/>
                    <a:pt x="15" y="293"/>
                    <a:pt x="1" y="557"/>
                  </a:cubicBezTo>
                  <a:cubicBezTo>
                    <a:pt x="222" y="645"/>
                    <a:pt x="440" y="704"/>
                    <a:pt x="676" y="747"/>
                  </a:cubicBezTo>
                  <a:cubicBezTo>
                    <a:pt x="908" y="792"/>
                    <a:pt x="1144" y="820"/>
                    <a:pt x="1380" y="820"/>
                  </a:cubicBezTo>
                  <a:cubicBezTo>
                    <a:pt x="1612" y="820"/>
                    <a:pt x="1847" y="792"/>
                    <a:pt x="2083" y="732"/>
                  </a:cubicBezTo>
                  <a:cubicBezTo>
                    <a:pt x="2069" y="483"/>
                    <a:pt x="2097" y="191"/>
                    <a:pt x="2097" y="191"/>
                  </a:cubicBezTo>
                  <a:lnTo>
                    <a:pt x="1" y="1"/>
                  </a:lnTo>
                  <a:close/>
                </a:path>
              </a:pathLst>
            </a:custGeom>
            <a:solidFill>
              <a:srgbClr val="ECA99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5" name="Google Shape;2624;p64">
              <a:extLst>
                <a:ext uri="{FF2B5EF4-FFF2-40B4-BE49-F238E27FC236}">
                  <a16:creationId xmlns:a16="http://schemas.microsoft.com/office/drawing/2014/main" id="{9CF4C2B2-93C9-0825-E352-A641E09C906C}"/>
                </a:ext>
              </a:extLst>
            </p:cNvPr>
            <p:cNvSpPr/>
            <p:nvPr/>
          </p:nvSpPr>
          <p:spPr>
            <a:xfrm>
              <a:off x="2437675" y="2112000"/>
              <a:ext cx="78750" cy="115725"/>
            </a:xfrm>
            <a:custGeom>
              <a:avLst/>
              <a:gdLst/>
              <a:ahLst/>
              <a:cxnLst/>
              <a:rect l="l" t="t" r="r" b="b"/>
              <a:pathLst>
                <a:path w="3150" h="4629" extrusionOk="0">
                  <a:moveTo>
                    <a:pt x="1579" y="1"/>
                  </a:moveTo>
                  <a:cubicBezTo>
                    <a:pt x="840" y="1"/>
                    <a:pt x="345" y="746"/>
                    <a:pt x="455" y="1494"/>
                  </a:cubicBezTo>
                  <a:cubicBezTo>
                    <a:pt x="599" y="2416"/>
                    <a:pt x="1566" y="3457"/>
                    <a:pt x="1408" y="3721"/>
                  </a:cubicBezTo>
                  <a:cubicBezTo>
                    <a:pt x="1300" y="3881"/>
                    <a:pt x="1108" y="3935"/>
                    <a:pt x="899" y="3935"/>
                  </a:cubicBezTo>
                  <a:cubicBezTo>
                    <a:pt x="483" y="3935"/>
                    <a:pt x="1" y="3721"/>
                    <a:pt x="1" y="3721"/>
                  </a:cubicBezTo>
                  <a:lnTo>
                    <a:pt x="1" y="3721"/>
                  </a:lnTo>
                  <a:cubicBezTo>
                    <a:pt x="1" y="3721"/>
                    <a:pt x="188" y="4628"/>
                    <a:pt x="1394" y="4628"/>
                  </a:cubicBezTo>
                  <a:cubicBezTo>
                    <a:pt x="1403" y="4628"/>
                    <a:pt x="1413" y="4628"/>
                    <a:pt x="1422" y="4628"/>
                  </a:cubicBezTo>
                  <a:cubicBezTo>
                    <a:pt x="2653" y="4614"/>
                    <a:pt x="3149" y="3559"/>
                    <a:pt x="3149" y="3559"/>
                  </a:cubicBezTo>
                  <a:lnTo>
                    <a:pt x="3005" y="1814"/>
                  </a:lnTo>
                  <a:cubicBezTo>
                    <a:pt x="3005" y="1814"/>
                    <a:pt x="3093" y="555"/>
                    <a:pt x="2094" y="115"/>
                  </a:cubicBezTo>
                  <a:cubicBezTo>
                    <a:pt x="1913" y="36"/>
                    <a:pt x="1740" y="1"/>
                    <a:pt x="1579"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6" name="Google Shape;2625;p64">
              <a:extLst>
                <a:ext uri="{FF2B5EF4-FFF2-40B4-BE49-F238E27FC236}">
                  <a16:creationId xmlns:a16="http://schemas.microsoft.com/office/drawing/2014/main" id="{DE931DDC-EF13-B274-BDC6-F3F15A1A1C84}"/>
                </a:ext>
              </a:extLst>
            </p:cNvPr>
            <p:cNvSpPr/>
            <p:nvPr/>
          </p:nvSpPr>
          <p:spPr>
            <a:xfrm>
              <a:off x="2490000" y="2147500"/>
              <a:ext cx="26425" cy="76950"/>
            </a:xfrm>
            <a:custGeom>
              <a:avLst/>
              <a:gdLst/>
              <a:ahLst/>
              <a:cxnLst/>
              <a:rect l="l" t="t" r="r" b="b"/>
              <a:pathLst>
                <a:path w="1057" h="3078" extrusionOk="0">
                  <a:moveTo>
                    <a:pt x="880" y="0"/>
                  </a:moveTo>
                  <a:cubicBezTo>
                    <a:pt x="648" y="292"/>
                    <a:pt x="398" y="584"/>
                    <a:pt x="265" y="936"/>
                  </a:cubicBezTo>
                  <a:cubicBezTo>
                    <a:pt x="61" y="1449"/>
                    <a:pt x="121" y="2009"/>
                    <a:pt x="121" y="2550"/>
                  </a:cubicBezTo>
                  <a:cubicBezTo>
                    <a:pt x="121" y="2754"/>
                    <a:pt x="106" y="2930"/>
                    <a:pt x="1" y="3078"/>
                  </a:cubicBezTo>
                  <a:cubicBezTo>
                    <a:pt x="736" y="2800"/>
                    <a:pt x="1056" y="2139"/>
                    <a:pt x="1056" y="2139"/>
                  </a:cubicBezTo>
                  <a:lnTo>
                    <a:pt x="912" y="394"/>
                  </a:lnTo>
                  <a:cubicBezTo>
                    <a:pt x="912" y="394"/>
                    <a:pt x="912" y="232"/>
                    <a:pt x="880"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7" name="Google Shape;2626;p64">
              <a:extLst>
                <a:ext uri="{FF2B5EF4-FFF2-40B4-BE49-F238E27FC236}">
                  <a16:creationId xmlns:a16="http://schemas.microsoft.com/office/drawing/2014/main" id="{37810F31-14EE-01BA-0730-18DBB46C535D}"/>
                </a:ext>
              </a:extLst>
            </p:cNvPr>
            <p:cNvSpPr/>
            <p:nvPr/>
          </p:nvSpPr>
          <p:spPr>
            <a:xfrm>
              <a:off x="2634050" y="2107875"/>
              <a:ext cx="75475" cy="109050"/>
            </a:xfrm>
            <a:custGeom>
              <a:avLst/>
              <a:gdLst/>
              <a:ahLst/>
              <a:cxnLst/>
              <a:rect l="l" t="t" r="r" b="b"/>
              <a:pathLst>
                <a:path w="3019" h="4362" extrusionOk="0">
                  <a:moveTo>
                    <a:pt x="1677" y="1"/>
                  </a:moveTo>
                  <a:cubicBezTo>
                    <a:pt x="675" y="1"/>
                    <a:pt x="205" y="1423"/>
                    <a:pt x="205" y="1423"/>
                  </a:cubicBezTo>
                  <a:cubicBezTo>
                    <a:pt x="1" y="1891"/>
                    <a:pt x="454" y="3330"/>
                    <a:pt x="454" y="3330"/>
                  </a:cubicBezTo>
                  <a:cubicBezTo>
                    <a:pt x="454" y="3330"/>
                    <a:pt x="764" y="4002"/>
                    <a:pt x="1700" y="4280"/>
                  </a:cubicBezTo>
                  <a:cubicBezTo>
                    <a:pt x="1885" y="4338"/>
                    <a:pt x="2044" y="4361"/>
                    <a:pt x="2180" y="4361"/>
                  </a:cubicBezTo>
                  <a:cubicBezTo>
                    <a:pt x="2733" y="4361"/>
                    <a:pt x="2903" y="3974"/>
                    <a:pt x="2903" y="3974"/>
                  </a:cubicBezTo>
                  <a:lnTo>
                    <a:pt x="2903" y="3974"/>
                  </a:lnTo>
                  <a:cubicBezTo>
                    <a:pt x="2903" y="3974"/>
                    <a:pt x="2754" y="4012"/>
                    <a:pt x="2576" y="4012"/>
                  </a:cubicBezTo>
                  <a:cubicBezTo>
                    <a:pt x="2462" y="4012"/>
                    <a:pt x="2335" y="3996"/>
                    <a:pt x="2227" y="3945"/>
                  </a:cubicBezTo>
                  <a:cubicBezTo>
                    <a:pt x="1949" y="3812"/>
                    <a:pt x="2111" y="3330"/>
                    <a:pt x="2565" y="2479"/>
                  </a:cubicBezTo>
                  <a:cubicBezTo>
                    <a:pt x="3019" y="1627"/>
                    <a:pt x="3005" y="206"/>
                    <a:pt x="1861" y="16"/>
                  </a:cubicBezTo>
                  <a:cubicBezTo>
                    <a:pt x="1798" y="6"/>
                    <a:pt x="1737" y="1"/>
                    <a:pt x="1677"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8" name="Google Shape;2627;p64">
              <a:extLst>
                <a:ext uri="{FF2B5EF4-FFF2-40B4-BE49-F238E27FC236}">
                  <a16:creationId xmlns:a16="http://schemas.microsoft.com/office/drawing/2014/main" id="{12AF3ACB-50D5-A6B1-3363-C4E05E9E933F}"/>
                </a:ext>
              </a:extLst>
            </p:cNvPr>
            <p:cNvSpPr/>
            <p:nvPr/>
          </p:nvSpPr>
          <p:spPr>
            <a:xfrm>
              <a:off x="2634050" y="2129900"/>
              <a:ext cx="36700" cy="83225"/>
            </a:xfrm>
            <a:custGeom>
              <a:avLst/>
              <a:gdLst/>
              <a:ahLst/>
              <a:cxnLst/>
              <a:rect l="l" t="t" r="r" b="b"/>
              <a:pathLst>
                <a:path w="1468" h="3329" extrusionOk="0">
                  <a:moveTo>
                    <a:pt x="468" y="1"/>
                  </a:moveTo>
                  <a:cubicBezTo>
                    <a:pt x="293" y="293"/>
                    <a:pt x="205" y="542"/>
                    <a:pt x="205" y="542"/>
                  </a:cubicBezTo>
                  <a:cubicBezTo>
                    <a:pt x="1" y="1010"/>
                    <a:pt x="454" y="2449"/>
                    <a:pt x="454" y="2449"/>
                  </a:cubicBezTo>
                  <a:cubicBezTo>
                    <a:pt x="454" y="2449"/>
                    <a:pt x="704" y="3005"/>
                    <a:pt x="1467" y="3328"/>
                  </a:cubicBezTo>
                  <a:cubicBezTo>
                    <a:pt x="1394" y="3180"/>
                    <a:pt x="1348" y="3019"/>
                    <a:pt x="1334" y="2843"/>
                  </a:cubicBezTo>
                  <a:cubicBezTo>
                    <a:pt x="1292" y="2255"/>
                    <a:pt x="1467" y="1686"/>
                    <a:pt x="1320" y="1112"/>
                  </a:cubicBezTo>
                  <a:cubicBezTo>
                    <a:pt x="1172" y="616"/>
                    <a:pt x="866" y="279"/>
                    <a:pt x="46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9" name="Google Shape;2628;p64">
              <a:extLst>
                <a:ext uri="{FF2B5EF4-FFF2-40B4-BE49-F238E27FC236}">
                  <a16:creationId xmlns:a16="http://schemas.microsoft.com/office/drawing/2014/main" id="{313454DD-4334-E497-D0F6-97CFE2739D7F}"/>
                </a:ext>
              </a:extLst>
            </p:cNvPr>
            <p:cNvSpPr/>
            <p:nvPr/>
          </p:nvSpPr>
          <p:spPr>
            <a:xfrm>
              <a:off x="2489650" y="2124375"/>
              <a:ext cx="33000" cy="41075"/>
            </a:xfrm>
            <a:custGeom>
              <a:avLst/>
              <a:gdLst/>
              <a:ahLst/>
              <a:cxnLst/>
              <a:rect l="l" t="t" r="r" b="b"/>
              <a:pathLst>
                <a:path w="1320" h="1643" extrusionOk="0">
                  <a:moveTo>
                    <a:pt x="1028" y="0"/>
                  </a:moveTo>
                  <a:cubicBezTo>
                    <a:pt x="866" y="278"/>
                    <a:pt x="778" y="689"/>
                    <a:pt x="824" y="1087"/>
                  </a:cubicBezTo>
                  <a:cubicBezTo>
                    <a:pt x="605" y="936"/>
                    <a:pt x="337" y="850"/>
                    <a:pt x="63" y="850"/>
                  </a:cubicBezTo>
                  <a:cubicBezTo>
                    <a:pt x="42" y="850"/>
                    <a:pt x="21" y="850"/>
                    <a:pt x="1" y="851"/>
                  </a:cubicBezTo>
                  <a:cubicBezTo>
                    <a:pt x="47" y="1129"/>
                    <a:pt x="163" y="1365"/>
                    <a:pt x="690" y="1643"/>
                  </a:cubicBezTo>
                  <a:cubicBezTo>
                    <a:pt x="866" y="1421"/>
                    <a:pt x="1042" y="1203"/>
                    <a:pt x="1218" y="967"/>
                  </a:cubicBezTo>
                  <a:lnTo>
                    <a:pt x="1232" y="1013"/>
                  </a:lnTo>
                  <a:cubicBezTo>
                    <a:pt x="1320" y="749"/>
                    <a:pt x="1204" y="208"/>
                    <a:pt x="1028"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0" name="Google Shape;2629;p64">
              <a:extLst>
                <a:ext uri="{FF2B5EF4-FFF2-40B4-BE49-F238E27FC236}">
                  <a16:creationId xmlns:a16="http://schemas.microsoft.com/office/drawing/2014/main" id="{5FA5811E-6E2E-E1CD-9CD4-33C043D22CB6}"/>
                </a:ext>
              </a:extLst>
            </p:cNvPr>
            <p:cNvSpPr/>
            <p:nvPr/>
          </p:nvSpPr>
          <p:spPr>
            <a:xfrm>
              <a:off x="2636950" y="2109325"/>
              <a:ext cx="32650" cy="41800"/>
            </a:xfrm>
            <a:custGeom>
              <a:avLst/>
              <a:gdLst/>
              <a:ahLst/>
              <a:cxnLst/>
              <a:rect l="l" t="t" r="r" b="b"/>
              <a:pathLst>
                <a:path w="1306" h="1672" extrusionOk="0">
                  <a:moveTo>
                    <a:pt x="352" y="1"/>
                  </a:moveTo>
                  <a:cubicBezTo>
                    <a:pt x="148" y="194"/>
                    <a:pt x="1" y="722"/>
                    <a:pt x="60" y="985"/>
                  </a:cubicBezTo>
                  <a:lnTo>
                    <a:pt x="75" y="954"/>
                  </a:lnTo>
                  <a:cubicBezTo>
                    <a:pt x="236" y="1189"/>
                    <a:pt x="384" y="1425"/>
                    <a:pt x="528" y="1671"/>
                  </a:cubicBezTo>
                  <a:cubicBezTo>
                    <a:pt x="1088" y="1439"/>
                    <a:pt x="1232" y="1218"/>
                    <a:pt x="1306" y="954"/>
                  </a:cubicBezTo>
                  <a:cubicBezTo>
                    <a:pt x="1242" y="945"/>
                    <a:pt x="1177" y="940"/>
                    <a:pt x="1113" y="940"/>
                  </a:cubicBezTo>
                  <a:cubicBezTo>
                    <a:pt x="886" y="940"/>
                    <a:pt x="660" y="997"/>
                    <a:pt x="454" y="1102"/>
                  </a:cubicBezTo>
                  <a:cubicBezTo>
                    <a:pt x="528" y="722"/>
                    <a:pt x="500" y="296"/>
                    <a:pt x="352"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1" name="Google Shape;2630;p64">
              <a:extLst>
                <a:ext uri="{FF2B5EF4-FFF2-40B4-BE49-F238E27FC236}">
                  <a16:creationId xmlns:a16="http://schemas.microsoft.com/office/drawing/2014/main" id="{F8317D9C-6CF5-D802-BC65-BEEA7E414784}"/>
                </a:ext>
              </a:extLst>
            </p:cNvPr>
            <p:cNvSpPr/>
            <p:nvPr/>
          </p:nvSpPr>
          <p:spPr>
            <a:xfrm>
              <a:off x="2482700" y="2197375"/>
              <a:ext cx="34150" cy="23475"/>
            </a:xfrm>
            <a:custGeom>
              <a:avLst/>
              <a:gdLst/>
              <a:ahLst/>
              <a:cxnLst/>
              <a:rect l="l" t="t" r="r" b="b"/>
              <a:pathLst>
                <a:path w="1366" h="939" extrusionOk="0">
                  <a:moveTo>
                    <a:pt x="471" y="0"/>
                  </a:moveTo>
                  <a:cubicBezTo>
                    <a:pt x="430" y="0"/>
                    <a:pt x="390" y="5"/>
                    <a:pt x="353" y="14"/>
                  </a:cubicBezTo>
                  <a:cubicBezTo>
                    <a:pt x="205" y="56"/>
                    <a:pt x="103" y="158"/>
                    <a:pt x="47" y="292"/>
                  </a:cubicBezTo>
                  <a:cubicBezTo>
                    <a:pt x="1" y="422"/>
                    <a:pt x="29" y="569"/>
                    <a:pt x="117" y="685"/>
                  </a:cubicBezTo>
                  <a:cubicBezTo>
                    <a:pt x="163" y="745"/>
                    <a:pt x="223" y="788"/>
                    <a:pt x="279" y="819"/>
                  </a:cubicBezTo>
                  <a:cubicBezTo>
                    <a:pt x="414" y="897"/>
                    <a:pt x="571" y="938"/>
                    <a:pt x="726" y="938"/>
                  </a:cubicBezTo>
                  <a:cubicBezTo>
                    <a:pt x="857" y="938"/>
                    <a:pt x="987" y="909"/>
                    <a:pt x="1102" y="847"/>
                  </a:cubicBezTo>
                  <a:cubicBezTo>
                    <a:pt x="1158" y="805"/>
                    <a:pt x="1218" y="759"/>
                    <a:pt x="1260" y="700"/>
                  </a:cubicBezTo>
                  <a:cubicBezTo>
                    <a:pt x="1366" y="583"/>
                    <a:pt x="1366" y="394"/>
                    <a:pt x="1278" y="277"/>
                  </a:cubicBezTo>
                  <a:lnTo>
                    <a:pt x="1278" y="277"/>
                  </a:lnTo>
                  <a:lnTo>
                    <a:pt x="1306" y="394"/>
                  </a:lnTo>
                  <a:cubicBezTo>
                    <a:pt x="1172" y="144"/>
                    <a:pt x="866" y="42"/>
                    <a:pt x="588" y="14"/>
                  </a:cubicBezTo>
                  <a:cubicBezTo>
                    <a:pt x="551" y="5"/>
                    <a:pt x="511" y="0"/>
                    <a:pt x="471" y="0"/>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2" name="Google Shape;2631;p64">
              <a:extLst>
                <a:ext uri="{FF2B5EF4-FFF2-40B4-BE49-F238E27FC236}">
                  <a16:creationId xmlns:a16="http://schemas.microsoft.com/office/drawing/2014/main" id="{237ADE82-7B14-B7B1-EEE1-7C63E4AF89CA}"/>
                </a:ext>
              </a:extLst>
            </p:cNvPr>
            <p:cNvSpPr/>
            <p:nvPr/>
          </p:nvSpPr>
          <p:spPr>
            <a:xfrm>
              <a:off x="2657525" y="2195600"/>
              <a:ext cx="28975" cy="19850"/>
            </a:xfrm>
            <a:custGeom>
              <a:avLst/>
              <a:gdLst/>
              <a:ahLst/>
              <a:cxnLst/>
              <a:rect l="l" t="t" r="r" b="b"/>
              <a:pathLst>
                <a:path w="1159" h="794" extrusionOk="0">
                  <a:moveTo>
                    <a:pt x="526" y="1"/>
                  </a:moveTo>
                  <a:cubicBezTo>
                    <a:pt x="343" y="1"/>
                    <a:pt x="162" y="46"/>
                    <a:pt x="1" y="127"/>
                  </a:cubicBezTo>
                  <a:lnTo>
                    <a:pt x="43" y="187"/>
                  </a:lnTo>
                  <a:cubicBezTo>
                    <a:pt x="71" y="261"/>
                    <a:pt x="71" y="348"/>
                    <a:pt x="103" y="419"/>
                  </a:cubicBezTo>
                  <a:cubicBezTo>
                    <a:pt x="145" y="626"/>
                    <a:pt x="321" y="788"/>
                    <a:pt x="528" y="788"/>
                  </a:cubicBezTo>
                  <a:cubicBezTo>
                    <a:pt x="545" y="792"/>
                    <a:pt x="561" y="794"/>
                    <a:pt x="578" y="794"/>
                  </a:cubicBezTo>
                  <a:cubicBezTo>
                    <a:pt x="620" y="794"/>
                    <a:pt x="666" y="783"/>
                    <a:pt x="718" y="771"/>
                  </a:cubicBezTo>
                  <a:cubicBezTo>
                    <a:pt x="806" y="742"/>
                    <a:pt x="894" y="728"/>
                    <a:pt x="968" y="669"/>
                  </a:cubicBezTo>
                  <a:cubicBezTo>
                    <a:pt x="1038" y="626"/>
                    <a:pt x="1112" y="552"/>
                    <a:pt x="1126" y="465"/>
                  </a:cubicBezTo>
                  <a:cubicBezTo>
                    <a:pt x="1158" y="348"/>
                    <a:pt x="1098" y="215"/>
                    <a:pt x="996" y="141"/>
                  </a:cubicBezTo>
                  <a:cubicBezTo>
                    <a:pt x="908" y="53"/>
                    <a:pt x="792" y="25"/>
                    <a:pt x="673" y="11"/>
                  </a:cubicBezTo>
                  <a:cubicBezTo>
                    <a:pt x="624" y="4"/>
                    <a:pt x="575" y="1"/>
                    <a:pt x="526" y="1"/>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3" name="Google Shape;2632;p64">
              <a:extLst>
                <a:ext uri="{FF2B5EF4-FFF2-40B4-BE49-F238E27FC236}">
                  <a16:creationId xmlns:a16="http://schemas.microsoft.com/office/drawing/2014/main" id="{9AAEA8C8-6078-7EE0-F63F-938E43EC1EE7}"/>
                </a:ext>
              </a:extLst>
            </p:cNvPr>
            <p:cNvSpPr/>
            <p:nvPr/>
          </p:nvSpPr>
          <p:spPr>
            <a:xfrm>
              <a:off x="2506900" y="2133425"/>
              <a:ext cx="158300" cy="144975"/>
            </a:xfrm>
            <a:custGeom>
              <a:avLst/>
              <a:gdLst/>
              <a:ahLst/>
              <a:cxnLst/>
              <a:rect l="l" t="t" r="r" b="b"/>
              <a:pathLst>
                <a:path w="6332" h="5799" extrusionOk="0">
                  <a:moveTo>
                    <a:pt x="3513" y="0"/>
                  </a:moveTo>
                  <a:cubicBezTo>
                    <a:pt x="3392" y="0"/>
                    <a:pt x="3268" y="7"/>
                    <a:pt x="3138" y="21"/>
                  </a:cubicBezTo>
                  <a:cubicBezTo>
                    <a:pt x="2301" y="109"/>
                    <a:pt x="1481" y="342"/>
                    <a:pt x="908" y="827"/>
                  </a:cubicBezTo>
                  <a:cubicBezTo>
                    <a:pt x="380" y="1281"/>
                    <a:pt x="162" y="1851"/>
                    <a:pt x="148" y="2466"/>
                  </a:cubicBezTo>
                  <a:cubicBezTo>
                    <a:pt x="134" y="2966"/>
                    <a:pt x="0" y="3201"/>
                    <a:pt x="60" y="3697"/>
                  </a:cubicBezTo>
                  <a:cubicBezTo>
                    <a:pt x="88" y="3961"/>
                    <a:pt x="88" y="4211"/>
                    <a:pt x="222" y="4446"/>
                  </a:cubicBezTo>
                  <a:cubicBezTo>
                    <a:pt x="808" y="5497"/>
                    <a:pt x="2359" y="5799"/>
                    <a:pt x="3646" y="5799"/>
                  </a:cubicBezTo>
                  <a:cubicBezTo>
                    <a:pt x="3742" y="5799"/>
                    <a:pt x="3837" y="5797"/>
                    <a:pt x="3929" y="5794"/>
                  </a:cubicBezTo>
                  <a:cubicBezTo>
                    <a:pt x="4323" y="5780"/>
                    <a:pt x="4883" y="5692"/>
                    <a:pt x="5234" y="5562"/>
                  </a:cubicBezTo>
                  <a:cubicBezTo>
                    <a:pt x="6332" y="5164"/>
                    <a:pt x="6304" y="3697"/>
                    <a:pt x="6184" y="3433"/>
                  </a:cubicBezTo>
                  <a:cubicBezTo>
                    <a:pt x="6068" y="3141"/>
                    <a:pt x="6096" y="2730"/>
                    <a:pt x="6142" y="2438"/>
                  </a:cubicBezTo>
                  <a:cubicBezTo>
                    <a:pt x="6244" y="1836"/>
                    <a:pt x="6230" y="1165"/>
                    <a:pt x="5716" y="693"/>
                  </a:cubicBezTo>
                  <a:cubicBezTo>
                    <a:pt x="5438" y="444"/>
                    <a:pt x="5041" y="285"/>
                    <a:pt x="4633" y="166"/>
                  </a:cubicBezTo>
                  <a:cubicBezTo>
                    <a:pt x="4243" y="67"/>
                    <a:pt x="3895" y="0"/>
                    <a:pt x="3513" y="0"/>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4" name="Google Shape;2633;p64">
              <a:extLst>
                <a:ext uri="{FF2B5EF4-FFF2-40B4-BE49-F238E27FC236}">
                  <a16:creationId xmlns:a16="http://schemas.microsoft.com/office/drawing/2014/main" id="{703D208C-C566-395B-CC99-FEF25466A45C}"/>
                </a:ext>
              </a:extLst>
            </p:cNvPr>
            <p:cNvSpPr/>
            <p:nvPr/>
          </p:nvSpPr>
          <p:spPr>
            <a:xfrm>
              <a:off x="2588325" y="2198050"/>
              <a:ext cx="27450" cy="21525"/>
            </a:xfrm>
            <a:custGeom>
              <a:avLst/>
              <a:gdLst/>
              <a:ahLst/>
              <a:cxnLst/>
              <a:rect l="l" t="t" r="r" b="b"/>
              <a:pathLst>
                <a:path w="1098" h="861" extrusionOk="0">
                  <a:moveTo>
                    <a:pt x="335" y="1"/>
                  </a:moveTo>
                  <a:cubicBezTo>
                    <a:pt x="321" y="15"/>
                    <a:pt x="289" y="15"/>
                    <a:pt x="275" y="29"/>
                  </a:cubicBezTo>
                  <a:cubicBezTo>
                    <a:pt x="275" y="103"/>
                    <a:pt x="289" y="191"/>
                    <a:pt x="349" y="233"/>
                  </a:cubicBezTo>
                  <a:cubicBezTo>
                    <a:pt x="420" y="291"/>
                    <a:pt x="284" y="748"/>
                    <a:pt x="90" y="748"/>
                  </a:cubicBezTo>
                  <a:cubicBezTo>
                    <a:pt x="84" y="748"/>
                    <a:pt x="77" y="747"/>
                    <a:pt x="71" y="746"/>
                  </a:cubicBezTo>
                  <a:cubicBezTo>
                    <a:pt x="67" y="745"/>
                    <a:pt x="63" y="745"/>
                    <a:pt x="59" y="745"/>
                  </a:cubicBezTo>
                  <a:cubicBezTo>
                    <a:pt x="21" y="745"/>
                    <a:pt x="1" y="807"/>
                    <a:pt x="43" y="820"/>
                  </a:cubicBezTo>
                  <a:cubicBezTo>
                    <a:pt x="120" y="844"/>
                    <a:pt x="253" y="861"/>
                    <a:pt x="400" y="861"/>
                  </a:cubicBezTo>
                  <a:cubicBezTo>
                    <a:pt x="718" y="861"/>
                    <a:pt x="1098" y="779"/>
                    <a:pt x="1098" y="497"/>
                  </a:cubicBezTo>
                  <a:cubicBezTo>
                    <a:pt x="1080" y="219"/>
                    <a:pt x="700" y="250"/>
                    <a:pt x="511" y="219"/>
                  </a:cubicBezTo>
                  <a:cubicBezTo>
                    <a:pt x="496" y="219"/>
                    <a:pt x="465" y="205"/>
                    <a:pt x="437" y="191"/>
                  </a:cubicBezTo>
                  <a:cubicBezTo>
                    <a:pt x="363" y="163"/>
                    <a:pt x="349" y="89"/>
                    <a:pt x="335" y="1"/>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5" name="Google Shape;2634;p64">
              <a:extLst>
                <a:ext uri="{FF2B5EF4-FFF2-40B4-BE49-F238E27FC236}">
                  <a16:creationId xmlns:a16="http://schemas.microsoft.com/office/drawing/2014/main" id="{CF535249-67B1-0B25-23F8-034846D0047B}"/>
                </a:ext>
              </a:extLst>
            </p:cNvPr>
            <p:cNvSpPr/>
            <p:nvPr/>
          </p:nvSpPr>
          <p:spPr>
            <a:xfrm>
              <a:off x="2612075" y="2283300"/>
              <a:ext cx="47675" cy="117400"/>
            </a:xfrm>
            <a:custGeom>
              <a:avLst/>
              <a:gdLst/>
              <a:ahLst/>
              <a:cxnLst/>
              <a:rect l="l" t="t" r="r" b="b"/>
              <a:pathLst>
                <a:path w="1907" h="4696" extrusionOk="0">
                  <a:moveTo>
                    <a:pt x="384" y="1"/>
                  </a:moveTo>
                  <a:cubicBezTo>
                    <a:pt x="0" y="1"/>
                    <a:pt x="0" y="210"/>
                    <a:pt x="0" y="210"/>
                  </a:cubicBezTo>
                  <a:cubicBezTo>
                    <a:pt x="0" y="210"/>
                    <a:pt x="380" y="724"/>
                    <a:pt x="922" y="2349"/>
                  </a:cubicBezTo>
                  <a:cubicBezTo>
                    <a:pt x="1274" y="3436"/>
                    <a:pt x="1467" y="4695"/>
                    <a:pt x="1467" y="4695"/>
                  </a:cubicBezTo>
                  <a:cubicBezTo>
                    <a:pt x="1467" y="4695"/>
                    <a:pt x="1787" y="4505"/>
                    <a:pt x="1847" y="3700"/>
                  </a:cubicBezTo>
                  <a:cubicBezTo>
                    <a:pt x="1907" y="2877"/>
                    <a:pt x="1745" y="2423"/>
                    <a:pt x="1509" y="1645"/>
                  </a:cubicBezTo>
                  <a:cubicBezTo>
                    <a:pt x="1260" y="854"/>
                    <a:pt x="851" y="34"/>
                    <a:pt x="500" y="6"/>
                  </a:cubicBezTo>
                  <a:cubicBezTo>
                    <a:pt x="458" y="2"/>
                    <a:pt x="419" y="1"/>
                    <a:pt x="384"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6" name="Google Shape;2635;p64">
              <a:extLst>
                <a:ext uri="{FF2B5EF4-FFF2-40B4-BE49-F238E27FC236}">
                  <a16:creationId xmlns:a16="http://schemas.microsoft.com/office/drawing/2014/main" id="{0E2288A6-EE35-E79D-F729-1C02AD20921C}"/>
                </a:ext>
              </a:extLst>
            </p:cNvPr>
            <p:cNvSpPr/>
            <p:nvPr/>
          </p:nvSpPr>
          <p:spPr>
            <a:xfrm>
              <a:off x="2516825" y="2279375"/>
              <a:ext cx="31525" cy="151250"/>
            </a:xfrm>
            <a:custGeom>
              <a:avLst/>
              <a:gdLst/>
              <a:ahLst/>
              <a:cxnLst/>
              <a:rect l="l" t="t" r="r" b="b"/>
              <a:pathLst>
                <a:path w="1261" h="6050" extrusionOk="0">
                  <a:moveTo>
                    <a:pt x="622" y="0"/>
                  </a:moveTo>
                  <a:cubicBezTo>
                    <a:pt x="574" y="0"/>
                    <a:pt x="519" y="5"/>
                    <a:pt x="455" y="16"/>
                  </a:cubicBezTo>
                  <a:cubicBezTo>
                    <a:pt x="103" y="89"/>
                    <a:pt x="71" y="191"/>
                    <a:pt x="71" y="191"/>
                  </a:cubicBezTo>
                  <a:cubicBezTo>
                    <a:pt x="71" y="191"/>
                    <a:pt x="279" y="997"/>
                    <a:pt x="307" y="2362"/>
                  </a:cubicBezTo>
                  <a:cubicBezTo>
                    <a:pt x="353" y="3723"/>
                    <a:pt x="71" y="4529"/>
                    <a:pt x="71" y="4529"/>
                  </a:cubicBezTo>
                  <a:lnTo>
                    <a:pt x="1" y="6009"/>
                  </a:lnTo>
                  <a:cubicBezTo>
                    <a:pt x="1" y="6009"/>
                    <a:pt x="85" y="6049"/>
                    <a:pt x="204" y="6049"/>
                  </a:cubicBezTo>
                  <a:cubicBezTo>
                    <a:pt x="375" y="6049"/>
                    <a:pt x="618" y="5967"/>
                    <a:pt x="792" y="5570"/>
                  </a:cubicBezTo>
                  <a:cubicBezTo>
                    <a:pt x="1070" y="4912"/>
                    <a:pt x="1232" y="3593"/>
                    <a:pt x="1246" y="2815"/>
                  </a:cubicBezTo>
                  <a:cubicBezTo>
                    <a:pt x="1260" y="1922"/>
                    <a:pt x="1172" y="1219"/>
                    <a:pt x="1084" y="747"/>
                  </a:cubicBezTo>
                  <a:cubicBezTo>
                    <a:pt x="1024" y="427"/>
                    <a:pt x="894" y="89"/>
                    <a:pt x="894" y="89"/>
                  </a:cubicBezTo>
                  <a:cubicBezTo>
                    <a:pt x="894" y="89"/>
                    <a:pt x="835" y="0"/>
                    <a:pt x="622"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7" name="Google Shape;2636;p64">
              <a:extLst>
                <a:ext uri="{FF2B5EF4-FFF2-40B4-BE49-F238E27FC236}">
                  <a16:creationId xmlns:a16="http://schemas.microsoft.com/office/drawing/2014/main" id="{F047339D-2746-4422-49FA-8C6068F4CD40}"/>
                </a:ext>
              </a:extLst>
            </p:cNvPr>
            <p:cNvSpPr/>
            <p:nvPr/>
          </p:nvSpPr>
          <p:spPr>
            <a:xfrm>
              <a:off x="2436200" y="2375350"/>
              <a:ext cx="136325" cy="104475"/>
            </a:xfrm>
            <a:custGeom>
              <a:avLst/>
              <a:gdLst/>
              <a:ahLst/>
              <a:cxnLst/>
              <a:rect l="l" t="t" r="r" b="b"/>
              <a:pathLst>
                <a:path w="5453" h="4179" extrusionOk="0">
                  <a:moveTo>
                    <a:pt x="190" y="0"/>
                  </a:moveTo>
                  <a:cubicBezTo>
                    <a:pt x="88" y="0"/>
                    <a:pt x="0" y="88"/>
                    <a:pt x="14" y="208"/>
                  </a:cubicBezTo>
                  <a:lnTo>
                    <a:pt x="528" y="3901"/>
                  </a:lnTo>
                  <a:cubicBezTo>
                    <a:pt x="542" y="3989"/>
                    <a:pt x="616" y="4045"/>
                    <a:pt x="704" y="4045"/>
                  </a:cubicBezTo>
                  <a:lnTo>
                    <a:pt x="5262" y="4179"/>
                  </a:lnTo>
                  <a:cubicBezTo>
                    <a:pt x="5364" y="4179"/>
                    <a:pt x="5452" y="4105"/>
                    <a:pt x="5438" y="3989"/>
                  </a:cubicBezTo>
                  <a:lnTo>
                    <a:pt x="5336" y="338"/>
                  </a:lnTo>
                  <a:cubicBezTo>
                    <a:pt x="5336" y="250"/>
                    <a:pt x="5262" y="162"/>
                    <a:pt x="5160" y="162"/>
                  </a:cubicBezTo>
                  <a:lnTo>
                    <a:pt x="190"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8" name="Google Shape;2637;p64">
              <a:extLst>
                <a:ext uri="{FF2B5EF4-FFF2-40B4-BE49-F238E27FC236}">
                  <a16:creationId xmlns:a16="http://schemas.microsoft.com/office/drawing/2014/main" id="{82DD7753-B061-0DBC-F8C2-36E87D02C98C}"/>
                </a:ext>
              </a:extLst>
            </p:cNvPr>
            <p:cNvSpPr/>
            <p:nvPr/>
          </p:nvSpPr>
          <p:spPr>
            <a:xfrm>
              <a:off x="2506075" y="2378325"/>
              <a:ext cx="69250" cy="57700"/>
            </a:xfrm>
            <a:custGeom>
              <a:avLst/>
              <a:gdLst/>
              <a:ahLst/>
              <a:cxnLst/>
              <a:rect l="l" t="t" r="r" b="b"/>
              <a:pathLst>
                <a:path w="2770" h="2308" extrusionOk="0">
                  <a:moveTo>
                    <a:pt x="62" y="0"/>
                  </a:moveTo>
                  <a:cubicBezTo>
                    <a:pt x="27" y="0"/>
                    <a:pt x="0" y="53"/>
                    <a:pt x="33" y="89"/>
                  </a:cubicBezTo>
                  <a:cubicBezTo>
                    <a:pt x="459" y="514"/>
                    <a:pt x="941" y="880"/>
                    <a:pt x="1412" y="1260"/>
                  </a:cubicBezTo>
                  <a:cubicBezTo>
                    <a:pt x="1838" y="1612"/>
                    <a:pt x="2232" y="1992"/>
                    <a:pt x="2685" y="2301"/>
                  </a:cubicBezTo>
                  <a:cubicBezTo>
                    <a:pt x="2693" y="2306"/>
                    <a:pt x="2700" y="2307"/>
                    <a:pt x="2706" y="2307"/>
                  </a:cubicBezTo>
                  <a:cubicBezTo>
                    <a:pt x="2743" y="2307"/>
                    <a:pt x="2769" y="2251"/>
                    <a:pt x="2745" y="2227"/>
                  </a:cubicBezTo>
                  <a:cubicBezTo>
                    <a:pt x="2320" y="1802"/>
                    <a:pt x="1820" y="1436"/>
                    <a:pt x="1366" y="1056"/>
                  </a:cubicBezTo>
                  <a:cubicBezTo>
                    <a:pt x="958" y="704"/>
                    <a:pt x="547" y="321"/>
                    <a:pt x="93" y="15"/>
                  </a:cubicBezTo>
                  <a:cubicBezTo>
                    <a:pt x="83" y="5"/>
                    <a:pt x="72" y="0"/>
                    <a:pt x="62"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9" name="Google Shape;2638;p64">
              <a:extLst>
                <a:ext uri="{FF2B5EF4-FFF2-40B4-BE49-F238E27FC236}">
                  <a16:creationId xmlns:a16="http://schemas.microsoft.com/office/drawing/2014/main" id="{E94453A5-1330-2CA1-8EFB-B026DC6C0232}"/>
                </a:ext>
              </a:extLst>
            </p:cNvPr>
            <p:cNvSpPr/>
            <p:nvPr/>
          </p:nvSpPr>
          <p:spPr>
            <a:xfrm>
              <a:off x="2439675" y="2377325"/>
              <a:ext cx="58300" cy="52975"/>
            </a:xfrm>
            <a:custGeom>
              <a:avLst/>
              <a:gdLst/>
              <a:ahLst/>
              <a:cxnLst/>
              <a:rect l="l" t="t" r="r" b="b"/>
              <a:pathLst>
                <a:path w="2332" h="2119" extrusionOk="0">
                  <a:moveTo>
                    <a:pt x="2278" y="0"/>
                  </a:moveTo>
                  <a:cubicBezTo>
                    <a:pt x="2269" y="0"/>
                    <a:pt x="2259" y="3"/>
                    <a:pt x="2250" y="9"/>
                  </a:cubicBezTo>
                  <a:cubicBezTo>
                    <a:pt x="1856" y="319"/>
                    <a:pt x="1504" y="656"/>
                    <a:pt x="1135" y="994"/>
                  </a:cubicBezTo>
                  <a:cubicBezTo>
                    <a:pt x="769" y="1314"/>
                    <a:pt x="361" y="1638"/>
                    <a:pt x="37" y="2003"/>
                  </a:cubicBezTo>
                  <a:cubicBezTo>
                    <a:pt x="0" y="2052"/>
                    <a:pt x="32" y="2118"/>
                    <a:pt x="77" y="2118"/>
                  </a:cubicBezTo>
                  <a:cubicBezTo>
                    <a:pt x="88" y="2118"/>
                    <a:pt x="99" y="2114"/>
                    <a:pt x="111" y="2105"/>
                  </a:cubicBezTo>
                  <a:cubicBezTo>
                    <a:pt x="505" y="1842"/>
                    <a:pt x="843" y="1476"/>
                    <a:pt x="1180" y="1170"/>
                  </a:cubicBezTo>
                  <a:cubicBezTo>
                    <a:pt x="1560" y="818"/>
                    <a:pt x="1958" y="449"/>
                    <a:pt x="2309" y="69"/>
                  </a:cubicBezTo>
                  <a:cubicBezTo>
                    <a:pt x="2331" y="36"/>
                    <a:pt x="2310" y="0"/>
                    <a:pt x="2278"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0" name="Google Shape;2639;p64">
              <a:extLst>
                <a:ext uri="{FF2B5EF4-FFF2-40B4-BE49-F238E27FC236}">
                  <a16:creationId xmlns:a16="http://schemas.microsoft.com/office/drawing/2014/main" id="{A3E44F7B-1FA8-EBC5-1E09-B4BC9FF9F1D4}"/>
                </a:ext>
              </a:extLst>
            </p:cNvPr>
            <p:cNvSpPr/>
            <p:nvPr/>
          </p:nvSpPr>
          <p:spPr>
            <a:xfrm>
              <a:off x="2467325" y="2311475"/>
              <a:ext cx="60525" cy="176475"/>
            </a:xfrm>
            <a:custGeom>
              <a:avLst/>
              <a:gdLst/>
              <a:ahLst/>
              <a:cxnLst/>
              <a:rect l="l" t="t" r="r" b="b"/>
              <a:pathLst>
                <a:path w="2421" h="7059" extrusionOk="0">
                  <a:moveTo>
                    <a:pt x="1145" y="0"/>
                  </a:moveTo>
                  <a:cubicBezTo>
                    <a:pt x="1004" y="0"/>
                    <a:pt x="870" y="74"/>
                    <a:pt x="764" y="269"/>
                  </a:cubicBezTo>
                  <a:cubicBezTo>
                    <a:pt x="310" y="1078"/>
                    <a:pt x="74" y="1823"/>
                    <a:pt x="46" y="3012"/>
                  </a:cubicBezTo>
                  <a:cubicBezTo>
                    <a:pt x="0" y="4198"/>
                    <a:pt x="644" y="6234"/>
                    <a:pt x="644" y="6234"/>
                  </a:cubicBezTo>
                  <a:cubicBezTo>
                    <a:pt x="644" y="6234"/>
                    <a:pt x="732" y="6910"/>
                    <a:pt x="880" y="6970"/>
                  </a:cubicBezTo>
                  <a:cubicBezTo>
                    <a:pt x="912" y="6982"/>
                    <a:pt x="938" y="6988"/>
                    <a:pt x="959" y="6988"/>
                  </a:cubicBezTo>
                  <a:cubicBezTo>
                    <a:pt x="1056" y="6988"/>
                    <a:pt x="1056" y="6882"/>
                    <a:pt x="1056" y="6882"/>
                  </a:cubicBezTo>
                  <a:cubicBezTo>
                    <a:pt x="1056" y="6882"/>
                    <a:pt x="1124" y="7058"/>
                    <a:pt x="1300" y="7058"/>
                  </a:cubicBezTo>
                  <a:cubicBezTo>
                    <a:pt x="1306" y="7058"/>
                    <a:pt x="1313" y="7058"/>
                    <a:pt x="1319" y="7058"/>
                  </a:cubicBezTo>
                  <a:cubicBezTo>
                    <a:pt x="1481" y="7026"/>
                    <a:pt x="1453" y="6896"/>
                    <a:pt x="1453" y="6896"/>
                  </a:cubicBezTo>
                  <a:lnTo>
                    <a:pt x="1453" y="6896"/>
                  </a:lnTo>
                  <a:cubicBezTo>
                    <a:pt x="1453" y="6896"/>
                    <a:pt x="1536" y="7011"/>
                    <a:pt x="1684" y="7011"/>
                  </a:cubicBezTo>
                  <a:cubicBezTo>
                    <a:pt x="1712" y="7011"/>
                    <a:pt x="1741" y="7007"/>
                    <a:pt x="1773" y="6998"/>
                  </a:cubicBezTo>
                  <a:cubicBezTo>
                    <a:pt x="1935" y="6938"/>
                    <a:pt x="1921" y="6660"/>
                    <a:pt x="1921" y="6660"/>
                  </a:cubicBezTo>
                  <a:lnTo>
                    <a:pt x="1921" y="6660"/>
                  </a:lnTo>
                  <a:cubicBezTo>
                    <a:pt x="1921" y="6660"/>
                    <a:pt x="2083" y="6688"/>
                    <a:pt x="2157" y="6688"/>
                  </a:cubicBezTo>
                  <a:cubicBezTo>
                    <a:pt x="2227" y="6674"/>
                    <a:pt x="2420" y="6586"/>
                    <a:pt x="2375" y="6382"/>
                  </a:cubicBezTo>
                  <a:cubicBezTo>
                    <a:pt x="2333" y="6132"/>
                    <a:pt x="1949" y="6002"/>
                    <a:pt x="1921" y="5707"/>
                  </a:cubicBezTo>
                  <a:cubicBezTo>
                    <a:pt x="1907" y="5429"/>
                    <a:pt x="2023" y="3392"/>
                    <a:pt x="2111" y="2573"/>
                  </a:cubicBezTo>
                  <a:cubicBezTo>
                    <a:pt x="2213" y="1735"/>
                    <a:pt x="2111" y="726"/>
                    <a:pt x="2111" y="726"/>
                  </a:cubicBezTo>
                  <a:cubicBezTo>
                    <a:pt x="2111" y="726"/>
                    <a:pt x="1589" y="0"/>
                    <a:pt x="1145" y="0"/>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1" name="Google Shape;2640;p64">
              <a:extLst>
                <a:ext uri="{FF2B5EF4-FFF2-40B4-BE49-F238E27FC236}">
                  <a16:creationId xmlns:a16="http://schemas.microsoft.com/office/drawing/2014/main" id="{3BFD18F8-669F-4D70-6EA1-A352C492A529}"/>
                </a:ext>
              </a:extLst>
            </p:cNvPr>
            <p:cNvSpPr/>
            <p:nvPr/>
          </p:nvSpPr>
          <p:spPr>
            <a:xfrm>
              <a:off x="2479800" y="2284150"/>
              <a:ext cx="44700" cy="60075"/>
            </a:xfrm>
            <a:custGeom>
              <a:avLst/>
              <a:gdLst/>
              <a:ahLst/>
              <a:cxnLst/>
              <a:rect l="l" t="t" r="r" b="b"/>
              <a:pathLst>
                <a:path w="1788" h="2403" extrusionOk="0">
                  <a:moveTo>
                    <a:pt x="1552" y="0"/>
                  </a:moveTo>
                  <a:cubicBezTo>
                    <a:pt x="1288" y="74"/>
                    <a:pt x="968" y="190"/>
                    <a:pt x="690" y="454"/>
                  </a:cubicBezTo>
                  <a:cubicBezTo>
                    <a:pt x="163" y="968"/>
                    <a:pt x="1" y="1625"/>
                    <a:pt x="1" y="1625"/>
                  </a:cubicBezTo>
                  <a:cubicBezTo>
                    <a:pt x="1" y="1625"/>
                    <a:pt x="20" y="1623"/>
                    <a:pt x="59" y="1623"/>
                  </a:cubicBezTo>
                  <a:cubicBezTo>
                    <a:pt x="173" y="1623"/>
                    <a:pt x="455" y="1646"/>
                    <a:pt x="894" y="1833"/>
                  </a:cubicBezTo>
                  <a:cubicBezTo>
                    <a:pt x="1362" y="2023"/>
                    <a:pt x="1686" y="2301"/>
                    <a:pt x="1788" y="2403"/>
                  </a:cubicBezTo>
                  <a:lnTo>
                    <a:pt x="1788" y="2171"/>
                  </a:lnTo>
                  <a:cubicBezTo>
                    <a:pt x="1760" y="820"/>
                    <a:pt x="1552" y="29"/>
                    <a:pt x="1552" y="0"/>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2" name="Google Shape;2641;p64">
              <a:extLst>
                <a:ext uri="{FF2B5EF4-FFF2-40B4-BE49-F238E27FC236}">
                  <a16:creationId xmlns:a16="http://schemas.microsoft.com/office/drawing/2014/main" id="{283028F8-656B-7050-2CAC-4A1A887B9C59}"/>
                </a:ext>
              </a:extLst>
            </p:cNvPr>
            <p:cNvSpPr/>
            <p:nvPr/>
          </p:nvSpPr>
          <p:spPr>
            <a:xfrm>
              <a:off x="2594125" y="2623775"/>
              <a:ext cx="78650" cy="27550"/>
            </a:xfrm>
            <a:custGeom>
              <a:avLst/>
              <a:gdLst/>
              <a:ahLst/>
              <a:cxnLst/>
              <a:rect l="l" t="t" r="r" b="b"/>
              <a:pathLst>
                <a:path w="3146" h="1102" extrusionOk="0">
                  <a:moveTo>
                    <a:pt x="117" y="0"/>
                  </a:moveTo>
                  <a:lnTo>
                    <a:pt x="117" y="32"/>
                  </a:lnTo>
                  <a:cubicBezTo>
                    <a:pt x="89" y="837"/>
                    <a:pt x="1" y="925"/>
                    <a:pt x="1144" y="1055"/>
                  </a:cubicBezTo>
                  <a:cubicBezTo>
                    <a:pt x="1417" y="1087"/>
                    <a:pt x="1675" y="1102"/>
                    <a:pt x="1907" y="1102"/>
                  </a:cubicBezTo>
                  <a:cubicBezTo>
                    <a:pt x="2659" y="1102"/>
                    <a:pt x="3146" y="944"/>
                    <a:pt x="3033" y="675"/>
                  </a:cubicBezTo>
                  <a:cubicBezTo>
                    <a:pt x="2945" y="486"/>
                    <a:pt x="2491" y="250"/>
                    <a:pt x="2125" y="106"/>
                  </a:cubicBezTo>
                  <a:lnTo>
                    <a:pt x="2125" y="106"/>
                  </a:lnTo>
                  <a:cubicBezTo>
                    <a:pt x="2139" y="134"/>
                    <a:pt x="2153" y="176"/>
                    <a:pt x="2153" y="222"/>
                  </a:cubicBezTo>
                  <a:cubicBezTo>
                    <a:pt x="2153" y="398"/>
                    <a:pt x="1963" y="440"/>
                    <a:pt x="1816" y="457"/>
                  </a:cubicBezTo>
                  <a:cubicBezTo>
                    <a:pt x="1791" y="458"/>
                    <a:pt x="1766" y="459"/>
                    <a:pt x="1740" y="459"/>
                  </a:cubicBezTo>
                  <a:cubicBezTo>
                    <a:pt x="1412" y="459"/>
                    <a:pt x="1075" y="376"/>
                    <a:pt x="778" y="281"/>
                  </a:cubicBezTo>
                  <a:cubicBezTo>
                    <a:pt x="570" y="208"/>
                    <a:pt x="321" y="120"/>
                    <a:pt x="117"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3" name="Google Shape;2642;p64">
              <a:extLst>
                <a:ext uri="{FF2B5EF4-FFF2-40B4-BE49-F238E27FC236}">
                  <a16:creationId xmlns:a16="http://schemas.microsoft.com/office/drawing/2014/main" id="{652F36B7-549E-BDED-2D35-0D2349FD2321}"/>
                </a:ext>
              </a:extLst>
            </p:cNvPr>
            <p:cNvSpPr/>
            <p:nvPr/>
          </p:nvSpPr>
          <p:spPr>
            <a:xfrm>
              <a:off x="2493000" y="2616125"/>
              <a:ext cx="75725" cy="34300"/>
            </a:xfrm>
            <a:custGeom>
              <a:avLst/>
              <a:gdLst/>
              <a:ahLst/>
              <a:cxnLst/>
              <a:rect l="l" t="t" r="r" b="b"/>
              <a:pathLst>
                <a:path w="3029" h="1372" extrusionOk="0">
                  <a:moveTo>
                    <a:pt x="219" y="0"/>
                  </a:moveTo>
                  <a:cubicBezTo>
                    <a:pt x="43" y="658"/>
                    <a:pt x="1" y="746"/>
                    <a:pt x="1042" y="1098"/>
                  </a:cubicBezTo>
                  <a:cubicBezTo>
                    <a:pt x="1574" y="1283"/>
                    <a:pt x="2069" y="1372"/>
                    <a:pt x="2426" y="1372"/>
                  </a:cubicBezTo>
                  <a:cubicBezTo>
                    <a:pt x="2805" y="1372"/>
                    <a:pt x="3029" y="1272"/>
                    <a:pt x="2976" y="1083"/>
                  </a:cubicBezTo>
                  <a:cubicBezTo>
                    <a:pt x="2931" y="908"/>
                    <a:pt x="2653" y="690"/>
                    <a:pt x="2361" y="514"/>
                  </a:cubicBezTo>
                  <a:cubicBezTo>
                    <a:pt x="2361" y="542"/>
                    <a:pt x="2361" y="570"/>
                    <a:pt x="2329" y="602"/>
                  </a:cubicBezTo>
                  <a:cubicBezTo>
                    <a:pt x="2285" y="667"/>
                    <a:pt x="2194" y="685"/>
                    <a:pt x="2097" y="685"/>
                  </a:cubicBezTo>
                  <a:cubicBezTo>
                    <a:pt x="2000" y="685"/>
                    <a:pt x="1898" y="667"/>
                    <a:pt x="1833" y="658"/>
                  </a:cubicBezTo>
                  <a:cubicBezTo>
                    <a:pt x="1510" y="616"/>
                    <a:pt x="1200" y="500"/>
                    <a:pt x="908" y="352"/>
                  </a:cubicBezTo>
                  <a:cubicBezTo>
                    <a:pt x="690" y="250"/>
                    <a:pt x="440" y="130"/>
                    <a:pt x="219"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4" name="Google Shape;2643;p64">
              <a:extLst>
                <a:ext uri="{FF2B5EF4-FFF2-40B4-BE49-F238E27FC236}">
                  <a16:creationId xmlns:a16="http://schemas.microsoft.com/office/drawing/2014/main" id="{EF4C7FD2-92D8-00E1-A45F-83F075B24778}"/>
                </a:ext>
              </a:extLst>
            </p:cNvPr>
            <p:cNvSpPr/>
            <p:nvPr/>
          </p:nvSpPr>
          <p:spPr>
            <a:xfrm>
              <a:off x="2582775" y="2249775"/>
              <a:ext cx="24925" cy="8725"/>
            </a:xfrm>
            <a:custGeom>
              <a:avLst/>
              <a:gdLst/>
              <a:ahLst/>
              <a:cxnLst/>
              <a:rect l="l" t="t" r="r" b="b"/>
              <a:pathLst>
                <a:path w="997" h="349" extrusionOk="0">
                  <a:moveTo>
                    <a:pt x="975" y="0"/>
                  </a:moveTo>
                  <a:cubicBezTo>
                    <a:pt x="972" y="0"/>
                    <a:pt x="968" y="4"/>
                    <a:pt x="968" y="11"/>
                  </a:cubicBezTo>
                  <a:cubicBezTo>
                    <a:pt x="968" y="11"/>
                    <a:pt x="951" y="28"/>
                    <a:pt x="937" y="56"/>
                  </a:cubicBezTo>
                  <a:cubicBezTo>
                    <a:pt x="922" y="84"/>
                    <a:pt x="894" y="116"/>
                    <a:pt x="863" y="158"/>
                  </a:cubicBezTo>
                  <a:cubicBezTo>
                    <a:pt x="820" y="186"/>
                    <a:pt x="775" y="232"/>
                    <a:pt x="704" y="246"/>
                  </a:cubicBezTo>
                  <a:cubicBezTo>
                    <a:pt x="673" y="260"/>
                    <a:pt x="645" y="260"/>
                    <a:pt x="616" y="274"/>
                  </a:cubicBezTo>
                  <a:lnTo>
                    <a:pt x="557" y="274"/>
                  </a:lnTo>
                  <a:cubicBezTo>
                    <a:pt x="543" y="274"/>
                    <a:pt x="529" y="292"/>
                    <a:pt x="511" y="292"/>
                  </a:cubicBezTo>
                  <a:lnTo>
                    <a:pt x="455" y="274"/>
                  </a:lnTo>
                  <a:lnTo>
                    <a:pt x="409" y="274"/>
                  </a:lnTo>
                  <a:cubicBezTo>
                    <a:pt x="367" y="274"/>
                    <a:pt x="335" y="260"/>
                    <a:pt x="307" y="260"/>
                  </a:cubicBezTo>
                  <a:cubicBezTo>
                    <a:pt x="279" y="246"/>
                    <a:pt x="247" y="232"/>
                    <a:pt x="219" y="218"/>
                  </a:cubicBezTo>
                  <a:cubicBezTo>
                    <a:pt x="191" y="204"/>
                    <a:pt x="177" y="186"/>
                    <a:pt x="145" y="172"/>
                  </a:cubicBezTo>
                  <a:cubicBezTo>
                    <a:pt x="117" y="144"/>
                    <a:pt x="71" y="116"/>
                    <a:pt x="57" y="84"/>
                  </a:cubicBezTo>
                  <a:cubicBezTo>
                    <a:pt x="57" y="70"/>
                    <a:pt x="43" y="56"/>
                    <a:pt x="43" y="56"/>
                  </a:cubicBezTo>
                  <a:lnTo>
                    <a:pt x="29" y="42"/>
                  </a:lnTo>
                  <a:cubicBezTo>
                    <a:pt x="29" y="42"/>
                    <a:pt x="29" y="36"/>
                    <a:pt x="25" y="36"/>
                  </a:cubicBezTo>
                  <a:cubicBezTo>
                    <a:pt x="23" y="36"/>
                    <a:pt x="20" y="38"/>
                    <a:pt x="15" y="42"/>
                  </a:cubicBezTo>
                  <a:cubicBezTo>
                    <a:pt x="1" y="42"/>
                    <a:pt x="1" y="56"/>
                    <a:pt x="1" y="56"/>
                  </a:cubicBezTo>
                  <a:cubicBezTo>
                    <a:pt x="1" y="56"/>
                    <a:pt x="1" y="70"/>
                    <a:pt x="15" y="70"/>
                  </a:cubicBezTo>
                  <a:cubicBezTo>
                    <a:pt x="15" y="84"/>
                    <a:pt x="15" y="99"/>
                    <a:pt x="29" y="116"/>
                  </a:cubicBezTo>
                  <a:cubicBezTo>
                    <a:pt x="43" y="144"/>
                    <a:pt x="71" y="172"/>
                    <a:pt x="117" y="218"/>
                  </a:cubicBezTo>
                  <a:cubicBezTo>
                    <a:pt x="131" y="246"/>
                    <a:pt x="159" y="260"/>
                    <a:pt x="191" y="274"/>
                  </a:cubicBezTo>
                  <a:cubicBezTo>
                    <a:pt x="219" y="292"/>
                    <a:pt x="247" y="306"/>
                    <a:pt x="279" y="320"/>
                  </a:cubicBezTo>
                  <a:cubicBezTo>
                    <a:pt x="321" y="334"/>
                    <a:pt x="353" y="348"/>
                    <a:pt x="395" y="348"/>
                  </a:cubicBezTo>
                  <a:lnTo>
                    <a:pt x="571" y="348"/>
                  </a:lnTo>
                  <a:cubicBezTo>
                    <a:pt x="585" y="348"/>
                    <a:pt x="599" y="348"/>
                    <a:pt x="631" y="334"/>
                  </a:cubicBezTo>
                  <a:cubicBezTo>
                    <a:pt x="659" y="334"/>
                    <a:pt x="704" y="320"/>
                    <a:pt x="733" y="306"/>
                  </a:cubicBezTo>
                  <a:cubicBezTo>
                    <a:pt x="806" y="274"/>
                    <a:pt x="849" y="232"/>
                    <a:pt x="894" y="186"/>
                  </a:cubicBezTo>
                  <a:cubicBezTo>
                    <a:pt x="937" y="144"/>
                    <a:pt x="968" y="99"/>
                    <a:pt x="982" y="70"/>
                  </a:cubicBezTo>
                  <a:cubicBezTo>
                    <a:pt x="996" y="42"/>
                    <a:pt x="996" y="28"/>
                    <a:pt x="996" y="28"/>
                  </a:cubicBezTo>
                  <a:cubicBezTo>
                    <a:pt x="996" y="11"/>
                    <a:pt x="996" y="11"/>
                    <a:pt x="982" y="11"/>
                  </a:cubicBezTo>
                  <a:cubicBezTo>
                    <a:pt x="982" y="4"/>
                    <a:pt x="979" y="0"/>
                    <a:pt x="975"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5" name="Google Shape;2644;p64">
              <a:extLst>
                <a:ext uri="{FF2B5EF4-FFF2-40B4-BE49-F238E27FC236}">
                  <a16:creationId xmlns:a16="http://schemas.microsoft.com/office/drawing/2014/main" id="{2E9AFD3C-F722-C542-8180-E791F679BE8A}"/>
                </a:ext>
              </a:extLst>
            </p:cNvPr>
            <p:cNvSpPr/>
            <p:nvPr/>
          </p:nvSpPr>
          <p:spPr>
            <a:xfrm>
              <a:off x="2526325" y="2172850"/>
              <a:ext cx="44350" cy="29050"/>
            </a:xfrm>
            <a:custGeom>
              <a:avLst/>
              <a:gdLst/>
              <a:ahLst/>
              <a:cxnLst/>
              <a:rect l="l" t="t" r="r" b="b"/>
              <a:pathLst>
                <a:path w="1774" h="1162" extrusionOk="0">
                  <a:moveTo>
                    <a:pt x="1213" y="0"/>
                  </a:moveTo>
                  <a:cubicBezTo>
                    <a:pt x="770" y="0"/>
                    <a:pt x="103" y="875"/>
                    <a:pt x="103" y="875"/>
                  </a:cubicBezTo>
                  <a:cubicBezTo>
                    <a:pt x="1" y="1096"/>
                    <a:pt x="84" y="1161"/>
                    <a:pt x="217" y="1161"/>
                  </a:cubicBezTo>
                  <a:cubicBezTo>
                    <a:pt x="367" y="1161"/>
                    <a:pt x="582" y="1076"/>
                    <a:pt x="658" y="1037"/>
                  </a:cubicBezTo>
                  <a:cubicBezTo>
                    <a:pt x="806" y="963"/>
                    <a:pt x="1773" y="305"/>
                    <a:pt x="1362" y="41"/>
                  </a:cubicBezTo>
                  <a:cubicBezTo>
                    <a:pt x="1317" y="13"/>
                    <a:pt x="1267" y="0"/>
                    <a:pt x="1213"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6" name="Google Shape;2645;p64">
              <a:extLst>
                <a:ext uri="{FF2B5EF4-FFF2-40B4-BE49-F238E27FC236}">
                  <a16:creationId xmlns:a16="http://schemas.microsoft.com/office/drawing/2014/main" id="{ED1BAF11-473E-A663-0623-356D038EA3D3}"/>
                </a:ext>
              </a:extLst>
            </p:cNvPr>
            <p:cNvSpPr/>
            <p:nvPr/>
          </p:nvSpPr>
          <p:spPr>
            <a:xfrm>
              <a:off x="2607675" y="2171875"/>
              <a:ext cx="47125" cy="25475"/>
            </a:xfrm>
            <a:custGeom>
              <a:avLst/>
              <a:gdLst/>
              <a:ahLst/>
              <a:cxnLst/>
              <a:rect l="l" t="t" r="r" b="b"/>
              <a:pathLst>
                <a:path w="1885" h="1019" extrusionOk="0">
                  <a:moveTo>
                    <a:pt x="568" y="1"/>
                  </a:moveTo>
                  <a:cubicBezTo>
                    <a:pt x="496" y="1"/>
                    <a:pt x="432" y="21"/>
                    <a:pt x="380" y="66"/>
                  </a:cubicBezTo>
                  <a:cubicBezTo>
                    <a:pt x="0" y="386"/>
                    <a:pt x="1042" y="900"/>
                    <a:pt x="1203" y="960"/>
                  </a:cubicBezTo>
                  <a:cubicBezTo>
                    <a:pt x="1268" y="979"/>
                    <a:pt x="1437" y="1019"/>
                    <a:pt x="1579" y="1019"/>
                  </a:cubicBezTo>
                  <a:cubicBezTo>
                    <a:pt x="1752" y="1019"/>
                    <a:pt x="1884" y="959"/>
                    <a:pt x="1731" y="724"/>
                  </a:cubicBezTo>
                  <a:cubicBezTo>
                    <a:pt x="1731" y="724"/>
                    <a:pt x="1005" y="1"/>
                    <a:pt x="568"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7" name="Google Shape;2646;p64">
              <a:extLst>
                <a:ext uri="{FF2B5EF4-FFF2-40B4-BE49-F238E27FC236}">
                  <a16:creationId xmlns:a16="http://schemas.microsoft.com/office/drawing/2014/main" id="{7060C2D5-055E-4447-7C33-1ED113F864DB}"/>
                </a:ext>
              </a:extLst>
            </p:cNvPr>
            <p:cNvSpPr/>
            <p:nvPr/>
          </p:nvSpPr>
          <p:spPr>
            <a:xfrm>
              <a:off x="2585675" y="2196200"/>
              <a:ext cx="22375" cy="46900"/>
            </a:xfrm>
            <a:custGeom>
              <a:avLst/>
              <a:gdLst/>
              <a:ahLst/>
              <a:cxnLst/>
              <a:rect l="l" t="t" r="r" b="b"/>
              <a:pathLst>
                <a:path w="895" h="1876" extrusionOk="0">
                  <a:moveTo>
                    <a:pt x="43" y="1"/>
                  </a:moveTo>
                  <a:lnTo>
                    <a:pt x="29" y="15"/>
                  </a:lnTo>
                  <a:cubicBezTo>
                    <a:pt x="29" y="15"/>
                    <a:pt x="29" y="61"/>
                    <a:pt x="15" y="149"/>
                  </a:cubicBezTo>
                  <a:cubicBezTo>
                    <a:pt x="15" y="219"/>
                    <a:pt x="15" y="324"/>
                    <a:pt x="1" y="469"/>
                  </a:cubicBezTo>
                  <a:cubicBezTo>
                    <a:pt x="1" y="528"/>
                    <a:pt x="1" y="602"/>
                    <a:pt x="15" y="676"/>
                  </a:cubicBezTo>
                  <a:cubicBezTo>
                    <a:pt x="15" y="764"/>
                    <a:pt x="15" y="835"/>
                    <a:pt x="29" y="922"/>
                  </a:cubicBezTo>
                  <a:cubicBezTo>
                    <a:pt x="29" y="968"/>
                    <a:pt x="43" y="1010"/>
                    <a:pt x="43" y="1056"/>
                  </a:cubicBezTo>
                  <a:cubicBezTo>
                    <a:pt x="61" y="1098"/>
                    <a:pt x="75" y="1144"/>
                    <a:pt x="103" y="1186"/>
                  </a:cubicBezTo>
                  <a:cubicBezTo>
                    <a:pt x="117" y="1204"/>
                    <a:pt x="131" y="1232"/>
                    <a:pt x="163" y="1246"/>
                  </a:cubicBezTo>
                  <a:lnTo>
                    <a:pt x="237" y="1246"/>
                  </a:lnTo>
                  <a:cubicBezTo>
                    <a:pt x="293" y="1246"/>
                    <a:pt x="339" y="1232"/>
                    <a:pt x="381" y="1218"/>
                  </a:cubicBezTo>
                  <a:cubicBezTo>
                    <a:pt x="469" y="1186"/>
                    <a:pt x="543" y="1144"/>
                    <a:pt x="617" y="1130"/>
                  </a:cubicBezTo>
                  <a:cubicBezTo>
                    <a:pt x="638" y="1123"/>
                    <a:pt x="656" y="1119"/>
                    <a:pt x="673" y="1119"/>
                  </a:cubicBezTo>
                  <a:cubicBezTo>
                    <a:pt x="690" y="1119"/>
                    <a:pt x="704" y="1123"/>
                    <a:pt x="719" y="1130"/>
                  </a:cubicBezTo>
                  <a:cubicBezTo>
                    <a:pt x="747" y="1144"/>
                    <a:pt x="764" y="1186"/>
                    <a:pt x="792" y="1218"/>
                  </a:cubicBezTo>
                  <a:cubicBezTo>
                    <a:pt x="806" y="1292"/>
                    <a:pt x="821" y="1362"/>
                    <a:pt x="806" y="1436"/>
                  </a:cubicBezTo>
                  <a:cubicBezTo>
                    <a:pt x="792" y="1496"/>
                    <a:pt x="764" y="1570"/>
                    <a:pt x="719" y="1612"/>
                  </a:cubicBezTo>
                  <a:cubicBezTo>
                    <a:pt x="676" y="1658"/>
                    <a:pt x="631" y="1700"/>
                    <a:pt x="588" y="1731"/>
                  </a:cubicBezTo>
                  <a:cubicBezTo>
                    <a:pt x="543" y="1760"/>
                    <a:pt x="500" y="1774"/>
                    <a:pt x="469" y="1788"/>
                  </a:cubicBezTo>
                  <a:cubicBezTo>
                    <a:pt x="395" y="1833"/>
                    <a:pt x="353" y="1848"/>
                    <a:pt x="353" y="1848"/>
                  </a:cubicBezTo>
                  <a:lnTo>
                    <a:pt x="353" y="1862"/>
                  </a:lnTo>
                  <a:lnTo>
                    <a:pt x="367" y="1876"/>
                  </a:lnTo>
                  <a:cubicBezTo>
                    <a:pt x="367" y="1876"/>
                    <a:pt x="381" y="1862"/>
                    <a:pt x="395" y="1862"/>
                  </a:cubicBezTo>
                  <a:cubicBezTo>
                    <a:pt x="427" y="1848"/>
                    <a:pt x="455" y="1848"/>
                    <a:pt x="483" y="1833"/>
                  </a:cubicBezTo>
                  <a:cubicBezTo>
                    <a:pt x="557" y="1788"/>
                    <a:pt x="659" y="1746"/>
                    <a:pt x="764" y="1644"/>
                  </a:cubicBezTo>
                  <a:cubicBezTo>
                    <a:pt x="806" y="1598"/>
                    <a:pt x="852" y="1524"/>
                    <a:pt x="866" y="1450"/>
                  </a:cubicBezTo>
                  <a:cubicBezTo>
                    <a:pt x="894" y="1362"/>
                    <a:pt x="880" y="1274"/>
                    <a:pt x="852" y="1186"/>
                  </a:cubicBezTo>
                  <a:cubicBezTo>
                    <a:pt x="821" y="1158"/>
                    <a:pt x="806" y="1098"/>
                    <a:pt x="764" y="1084"/>
                  </a:cubicBezTo>
                  <a:cubicBezTo>
                    <a:pt x="721" y="1064"/>
                    <a:pt x="684" y="1051"/>
                    <a:pt x="646" y="1051"/>
                  </a:cubicBezTo>
                  <a:cubicBezTo>
                    <a:pt x="632" y="1051"/>
                    <a:pt x="618" y="1052"/>
                    <a:pt x="602" y="1056"/>
                  </a:cubicBezTo>
                  <a:cubicBezTo>
                    <a:pt x="515" y="1070"/>
                    <a:pt x="427" y="1116"/>
                    <a:pt x="353" y="1144"/>
                  </a:cubicBezTo>
                  <a:cubicBezTo>
                    <a:pt x="307" y="1158"/>
                    <a:pt x="265" y="1172"/>
                    <a:pt x="237" y="1186"/>
                  </a:cubicBezTo>
                  <a:lnTo>
                    <a:pt x="191" y="1186"/>
                  </a:lnTo>
                  <a:lnTo>
                    <a:pt x="191" y="1172"/>
                  </a:lnTo>
                  <a:cubicBezTo>
                    <a:pt x="177" y="1172"/>
                    <a:pt x="163" y="1158"/>
                    <a:pt x="163" y="1144"/>
                  </a:cubicBezTo>
                  <a:cubicBezTo>
                    <a:pt x="131" y="1116"/>
                    <a:pt x="117" y="1070"/>
                    <a:pt x="117" y="1042"/>
                  </a:cubicBezTo>
                  <a:cubicBezTo>
                    <a:pt x="103" y="996"/>
                    <a:pt x="103" y="954"/>
                    <a:pt x="89" y="908"/>
                  </a:cubicBezTo>
                  <a:cubicBezTo>
                    <a:pt x="75" y="747"/>
                    <a:pt x="61" y="602"/>
                    <a:pt x="61" y="469"/>
                  </a:cubicBezTo>
                  <a:lnTo>
                    <a:pt x="61" y="149"/>
                  </a:lnTo>
                  <a:lnTo>
                    <a:pt x="61" y="15"/>
                  </a:lnTo>
                  <a:cubicBezTo>
                    <a:pt x="61" y="15"/>
                    <a:pt x="61" y="1"/>
                    <a:pt x="43"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8" name="Google Shape;2647;p64">
              <a:extLst>
                <a:ext uri="{FF2B5EF4-FFF2-40B4-BE49-F238E27FC236}">
                  <a16:creationId xmlns:a16="http://schemas.microsoft.com/office/drawing/2014/main" id="{866879CB-3889-34F8-CCE9-FABB67E36B5C}"/>
                </a:ext>
              </a:extLst>
            </p:cNvPr>
            <p:cNvSpPr/>
            <p:nvPr/>
          </p:nvSpPr>
          <p:spPr>
            <a:xfrm>
              <a:off x="2613575" y="2207200"/>
              <a:ext cx="32550" cy="19450"/>
            </a:xfrm>
            <a:custGeom>
              <a:avLst/>
              <a:gdLst/>
              <a:ahLst/>
              <a:cxnLst/>
              <a:rect l="l" t="t" r="r" b="b"/>
              <a:pathLst>
                <a:path w="1302" h="778" extrusionOk="0">
                  <a:moveTo>
                    <a:pt x="658" y="1"/>
                  </a:moveTo>
                  <a:cubicBezTo>
                    <a:pt x="584" y="1"/>
                    <a:pt x="510" y="15"/>
                    <a:pt x="454" y="29"/>
                  </a:cubicBezTo>
                  <a:cubicBezTo>
                    <a:pt x="380" y="60"/>
                    <a:pt x="320" y="88"/>
                    <a:pt x="264" y="117"/>
                  </a:cubicBezTo>
                  <a:cubicBezTo>
                    <a:pt x="158" y="205"/>
                    <a:pt x="88" y="307"/>
                    <a:pt x="42" y="412"/>
                  </a:cubicBezTo>
                  <a:cubicBezTo>
                    <a:pt x="28" y="426"/>
                    <a:pt x="28" y="454"/>
                    <a:pt x="14" y="482"/>
                  </a:cubicBezTo>
                  <a:cubicBezTo>
                    <a:pt x="14" y="500"/>
                    <a:pt x="14" y="528"/>
                    <a:pt x="0" y="542"/>
                  </a:cubicBezTo>
                  <a:lnTo>
                    <a:pt x="0" y="658"/>
                  </a:lnTo>
                  <a:lnTo>
                    <a:pt x="0" y="718"/>
                  </a:lnTo>
                  <a:cubicBezTo>
                    <a:pt x="14" y="732"/>
                    <a:pt x="14" y="746"/>
                    <a:pt x="14" y="746"/>
                  </a:cubicBezTo>
                  <a:cubicBezTo>
                    <a:pt x="14" y="764"/>
                    <a:pt x="28" y="778"/>
                    <a:pt x="42" y="778"/>
                  </a:cubicBezTo>
                  <a:cubicBezTo>
                    <a:pt x="56" y="764"/>
                    <a:pt x="56" y="764"/>
                    <a:pt x="56" y="746"/>
                  </a:cubicBezTo>
                  <a:lnTo>
                    <a:pt x="56" y="732"/>
                  </a:lnTo>
                  <a:lnTo>
                    <a:pt x="56" y="718"/>
                  </a:lnTo>
                  <a:lnTo>
                    <a:pt x="56" y="658"/>
                  </a:lnTo>
                  <a:cubicBezTo>
                    <a:pt x="56" y="630"/>
                    <a:pt x="70" y="588"/>
                    <a:pt x="70" y="556"/>
                  </a:cubicBezTo>
                  <a:cubicBezTo>
                    <a:pt x="88" y="514"/>
                    <a:pt x="102" y="482"/>
                    <a:pt x="116" y="440"/>
                  </a:cubicBezTo>
                  <a:cubicBezTo>
                    <a:pt x="158" y="352"/>
                    <a:pt x="218" y="264"/>
                    <a:pt x="320" y="205"/>
                  </a:cubicBezTo>
                  <a:cubicBezTo>
                    <a:pt x="366" y="176"/>
                    <a:pt x="422" y="148"/>
                    <a:pt x="482" y="131"/>
                  </a:cubicBezTo>
                  <a:cubicBezTo>
                    <a:pt x="542" y="117"/>
                    <a:pt x="598" y="103"/>
                    <a:pt x="658" y="103"/>
                  </a:cubicBezTo>
                  <a:cubicBezTo>
                    <a:pt x="774" y="103"/>
                    <a:pt x="908" y="148"/>
                    <a:pt x="995" y="205"/>
                  </a:cubicBezTo>
                  <a:cubicBezTo>
                    <a:pt x="1038" y="250"/>
                    <a:pt x="1083" y="278"/>
                    <a:pt x="1112" y="324"/>
                  </a:cubicBezTo>
                  <a:cubicBezTo>
                    <a:pt x="1143" y="366"/>
                    <a:pt x="1171" y="412"/>
                    <a:pt x="1185" y="440"/>
                  </a:cubicBezTo>
                  <a:cubicBezTo>
                    <a:pt x="1200" y="468"/>
                    <a:pt x="1200" y="482"/>
                    <a:pt x="1214" y="500"/>
                  </a:cubicBezTo>
                  <a:cubicBezTo>
                    <a:pt x="1214" y="528"/>
                    <a:pt x="1231" y="556"/>
                    <a:pt x="1231" y="556"/>
                  </a:cubicBezTo>
                  <a:cubicBezTo>
                    <a:pt x="1231" y="602"/>
                    <a:pt x="1245" y="630"/>
                    <a:pt x="1245" y="658"/>
                  </a:cubicBezTo>
                  <a:cubicBezTo>
                    <a:pt x="1245" y="690"/>
                    <a:pt x="1245" y="704"/>
                    <a:pt x="1231" y="718"/>
                  </a:cubicBezTo>
                  <a:lnTo>
                    <a:pt x="1231" y="746"/>
                  </a:lnTo>
                  <a:cubicBezTo>
                    <a:pt x="1231" y="764"/>
                    <a:pt x="1245" y="778"/>
                    <a:pt x="1259" y="778"/>
                  </a:cubicBezTo>
                  <a:cubicBezTo>
                    <a:pt x="1273" y="778"/>
                    <a:pt x="1273" y="778"/>
                    <a:pt x="1287" y="764"/>
                  </a:cubicBezTo>
                  <a:lnTo>
                    <a:pt x="1287" y="732"/>
                  </a:lnTo>
                  <a:cubicBezTo>
                    <a:pt x="1287" y="718"/>
                    <a:pt x="1302" y="690"/>
                    <a:pt x="1302" y="658"/>
                  </a:cubicBezTo>
                  <a:lnTo>
                    <a:pt x="1302" y="556"/>
                  </a:lnTo>
                  <a:cubicBezTo>
                    <a:pt x="1302" y="528"/>
                    <a:pt x="1302" y="514"/>
                    <a:pt x="1287" y="482"/>
                  </a:cubicBezTo>
                  <a:cubicBezTo>
                    <a:pt x="1287" y="468"/>
                    <a:pt x="1287" y="440"/>
                    <a:pt x="1273" y="412"/>
                  </a:cubicBezTo>
                  <a:cubicBezTo>
                    <a:pt x="1259" y="366"/>
                    <a:pt x="1231" y="307"/>
                    <a:pt x="1200" y="264"/>
                  </a:cubicBezTo>
                  <a:cubicBezTo>
                    <a:pt x="1157" y="205"/>
                    <a:pt x="1112" y="162"/>
                    <a:pt x="1055" y="117"/>
                  </a:cubicBezTo>
                  <a:cubicBezTo>
                    <a:pt x="995" y="88"/>
                    <a:pt x="936" y="43"/>
                    <a:pt x="879" y="29"/>
                  </a:cubicBezTo>
                  <a:cubicBezTo>
                    <a:pt x="806" y="1"/>
                    <a:pt x="732" y="1"/>
                    <a:pt x="65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9" name="Google Shape;2648;p64">
              <a:extLst>
                <a:ext uri="{FF2B5EF4-FFF2-40B4-BE49-F238E27FC236}">
                  <a16:creationId xmlns:a16="http://schemas.microsoft.com/office/drawing/2014/main" id="{623027F5-15C6-F764-9CC8-8E49E27F5041}"/>
                </a:ext>
              </a:extLst>
            </p:cNvPr>
            <p:cNvSpPr/>
            <p:nvPr/>
          </p:nvSpPr>
          <p:spPr>
            <a:xfrm>
              <a:off x="2644700" y="2221100"/>
              <a:ext cx="9175" cy="2575"/>
            </a:xfrm>
            <a:custGeom>
              <a:avLst/>
              <a:gdLst/>
              <a:ahLst/>
              <a:cxnLst/>
              <a:rect l="l" t="t" r="r" b="b"/>
              <a:pathLst>
                <a:path w="367" h="103" extrusionOk="0">
                  <a:moveTo>
                    <a:pt x="338" y="0"/>
                  </a:moveTo>
                  <a:lnTo>
                    <a:pt x="42" y="14"/>
                  </a:lnTo>
                  <a:cubicBezTo>
                    <a:pt x="14" y="14"/>
                    <a:pt x="0" y="46"/>
                    <a:pt x="0" y="60"/>
                  </a:cubicBezTo>
                  <a:cubicBezTo>
                    <a:pt x="14" y="88"/>
                    <a:pt x="28" y="102"/>
                    <a:pt x="57" y="102"/>
                  </a:cubicBezTo>
                  <a:lnTo>
                    <a:pt x="338" y="60"/>
                  </a:lnTo>
                  <a:cubicBezTo>
                    <a:pt x="352" y="60"/>
                    <a:pt x="366" y="46"/>
                    <a:pt x="366" y="32"/>
                  </a:cubicBezTo>
                  <a:cubicBezTo>
                    <a:pt x="366" y="14"/>
                    <a:pt x="352" y="0"/>
                    <a:pt x="33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0" name="Google Shape;2649;p64">
              <a:extLst>
                <a:ext uri="{FF2B5EF4-FFF2-40B4-BE49-F238E27FC236}">
                  <a16:creationId xmlns:a16="http://schemas.microsoft.com/office/drawing/2014/main" id="{02978324-3F8F-A7BF-6F62-3AC17C9DF745}"/>
                </a:ext>
              </a:extLst>
            </p:cNvPr>
            <p:cNvSpPr/>
            <p:nvPr/>
          </p:nvSpPr>
          <p:spPr>
            <a:xfrm>
              <a:off x="2643900" y="2216700"/>
              <a:ext cx="9250" cy="4225"/>
            </a:xfrm>
            <a:custGeom>
              <a:avLst/>
              <a:gdLst/>
              <a:ahLst/>
              <a:cxnLst/>
              <a:rect l="l" t="t" r="r" b="b"/>
              <a:pathLst>
                <a:path w="370" h="169" extrusionOk="0">
                  <a:moveTo>
                    <a:pt x="324" y="0"/>
                  </a:moveTo>
                  <a:lnTo>
                    <a:pt x="46" y="74"/>
                  </a:lnTo>
                  <a:cubicBezTo>
                    <a:pt x="18" y="88"/>
                    <a:pt x="1" y="120"/>
                    <a:pt x="18" y="148"/>
                  </a:cubicBezTo>
                  <a:cubicBezTo>
                    <a:pt x="18" y="158"/>
                    <a:pt x="32" y="168"/>
                    <a:pt x="50" y="168"/>
                  </a:cubicBezTo>
                  <a:cubicBezTo>
                    <a:pt x="58" y="168"/>
                    <a:pt x="66" y="166"/>
                    <a:pt x="74" y="162"/>
                  </a:cubicBezTo>
                  <a:lnTo>
                    <a:pt x="338" y="60"/>
                  </a:lnTo>
                  <a:cubicBezTo>
                    <a:pt x="352" y="60"/>
                    <a:pt x="370" y="46"/>
                    <a:pt x="352" y="32"/>
                  </a:cubicBezTo>
                  <a:cubicBezTo>
                    <a:pt x="352" y="15"/>
                    <a:pt x="338" y="0"/>
                    <a:pt x="324"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1" name="Google Shape;2650;p64">
              <a:extLst>
                <a:ext uri="{FF2B5EF4-FFF2-40B4-BE49-F238E27FC236}">
                  <a16:creationId xmlns:a16="http://schemas.microsoft.com/office/drawing/2014/main" id="{3CA425AF-40CC-9D04-924C-AF46A75826C6}"/>
                </a:ext>
              </a:extLst>
            </p:cNvPr>
            <p:cNvSpPr/>
            <p:nvPr/>
          </p:nvSpPr>
          <p:spPr>
            <a:xfrm>
              <a:off x="2643200" y="2211950"/>
              <a:ext cx="8475" cy="5700"/>
            </a:xfrm>
            <a:custGeom>
              <a:avLst/>
              <a:gdLst/>
              <a:ahLst/>
              <a:cxnLst/>
              <a:rect l="l" t="t" r="r" b="b"/>
              <a:pathLst>
                <a:path w="339" h="228" extrusionOk="0">
                  <a:moveTo>
                    <a:pt x="278" y="0"/>
                  </a:moveTo>
                  <a:lnTo>
                    <a:pt x="29" y="134"/>
                  </a:lnTo>
                  <a:cubicBezTo>
                    <a:pt x="0" y="148"/>
                    <a:pt x="0" y="176"/>
                    <a:pt x="15" y="205"/>
                  </a:cubicBezTo>
                  <a:cubicBezTo>
                    <a:pt x="25" y="217"/>
                    <a:pt x="44" y="228"/>
                    <a:pt x="64" y="228"/>
                  </a:cubicBezTo>
                  <a:cubicBezTo>
                    <a:pt x="72" y="228"/>
                    <a:pt x="80" y="226"/>
                    <a:pt x="88" y="222"/>
                  </a:cubicBezTo>
                  <a:lnTo>
                    <a:pt x="324" y="60"/>
                  </a:lnTo>
                  <a:cubicBezTo>
                    <a:pt x="324" y="46"/>
                    <a:pt x="338" y="29"/>
                    <a:pt x="324" y="15"/>
                  </a:cubicBezTo>
                  <a:cubicBezTo>
                    <a:pt x="324" y="0"/>
                    <a:pt x="292" y="0"/>
                    <a:pt x="27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2" name="Google Shape;2651;p64">
              <a:extLst>
                <a:ext uri="{FF2B5EF4-FFF2-40B4-BE49-F238E27FC236}">
                  <a16:creationId xmlns:a16="http://schemas.microsoft.com/office/drawing/2014/main" id="{7586F2FA-24B7-BDB5-F2B5-8CF850A972CA}"/>
                </a:ext>
              </a:extLst>
            </p:cNvPr>
            <p:cNvSpPr/>
            <p:nvPr/>
          </p:nvSpPr>
          <p:spPr>
            <a:xfrm>
              <a:off x="2540225" y="2207050"/>
              <a:ext cx="33800" cy="20325"/>
            </a:xfrm>
            <a:custGeom>
              <a:avLst/>
              <a:gdLst/>
              <a:ahLst/>
              <a:cxnLst/>
              <a:rect l="l" t="t" r="r" b="b"/>
              <a:pathLst>
                <a:path w="1352" h="813" extrusionOk="0">
                  <a:moveTo>
                    <a:pt x="625" y="1"/>
                  </a:moveTo>
                  <a:cubicBezTo>
                    <a:pt x="573" y="1"/>
                    <a:pt x="522" y="11"/>
                    <a:pt x="472" y="21"/>
                  </a:cubicBezTo>
                  <a:cubicBezTo>
                    <a:pt x="398" y="49"/>
                    <a:pt x="338" y="80"/>
                    <a:pt x="278" y="123"/>
                  </a:cubicBezTo>
                  <a:cubicBezTo>
                    <a:pt x="222" y="154"/>
                    <a:pt x="176" y="211"/>
                    <a:pt x="134" y="256"/>
                  </a:cubicBezTo>
                  <a:cubicBezTo>
                    <a:pt x="88" y="298"/>
                    <a:pt x="60" y="358"/>
                    <a:pt x="46" y="401"/>
                  </a:cubicBezTo>
                  <a:cubicBezTo>
                    <a:pt x="32" y="432"/>
                    <a:pt x="32" y="460"/>
                    <a:pt x="14" y="488"/>
                  </a:cubicBezTo>
                  <a:lnTo>
                    <a:pt x="14" y="548"/>
                  </a:lnTo>
                  <a:cubicBezTo>
                    <a:pt x="0" y="594"/>
                    <a:pt x="0" y="636"/>
                    <a:pt x="14" y="664"/>
                  </a:cubicBezTo>
                  <a:lnTo>
                    <a:pt x="14" y="738"/>
                  </a:lnTo>
                  <a:cubicBezTo>
                    <a:pt x="32" y="752"/>
                    <a:pt x="32" y="770"/>
                    <a:pt x="32" y="770"/>
                  </a:cubicBezTo>
                  <a:cubicBezTo>
                    <a:pt x="32" y="784"/>
                    <a:pt x="46" y="784"/>
                    <a:pt x="60" y="784"/>
                  </a:cubicBezTo>
                  <a:cubicBezTo>
                    <a:pt x="74" y="784"/>
                    <a:pt x="74" y="770"/>
                    <a:pt x="74" y="752"/>
                  </a:cubicBezTo>
                  <a:lnTo>
                    <a:pt x="74" y="724"/>
                  </a:lnTo>
                  <a:lnTo>
                    <a:pt x="74" y="664"/>
                  </a:lnTo>
                  <a:cubicBezTo>
                    <a:pt x="74" y="636"/>
                    <a:pt x="74" y="608"/>
                    <a:pt x="88" y="562"/>
                  </a:cubicBezTo>
                  <a:lnTo>
                    <a:pt x="88" y="548"/>
                  </a:lnTo>
                  <a:lnTo>
                    <a:pt x="102" y="534"/>
                  </a:lnTo>
                  <a:lnTo>
                    <a:pt x="102" y="506"/>
                  </a:lnTo>
                  <a:cubicBezTo>
                    <a:pt x="120" y="488"/>
                    <a:pt x="120" y="460"/>
                    <a:pt x="134" y="446"/>
                  </a:cubicBezTo>
                  <a:cubicBezTo>
                    <a:pt x="148" y="401"/>
                    <a:pt x="176" y="358"/>
                    <a:pt x="208" y="313"/>
                  </a:cubicBezTo>
                  <a:cubicBezTo>
                    <a:pt x="250" y="284"/>
                    <a:pt x="296" y="242"/>
                    <a:pt x="338" y="211"/>
                  </a:cubicBezTo>
                  <a:cubicBezTo>
                    <a:pt x="440" y="154"/>
                    <a:pt x="560" y="109"/>
                    <a:pt x="676" y="109"/>
                  </a:cubicBezTo>
                  <a:cubicBezTo>
                    <a:pt x="750" y="109"/>
                    <a:pt x="806" y="123"/>
                    <a:pt x="866" y="137"/>
                  </a:cubicBezTo>
                  <a:cubicBezTo>
                    <a:pt x="926" y="154"/>
                    <a:pt x="982" y="182"/>
                    <a:pt x="1028" y="225"/>
                  </a:cubicBezTo>
                  <a:cubicBezTo>
                    <a:pt x="1130" y="284"/>
                    <a:pt x="1189" y="372"/>
                    <a:pt x="1232" y="460"/>
                  </a:cubicBezTo>
                  <a:cubicBezTo>
                    <a:pt x="1246" y="506"/>
                    <a:pt x="1263" y="548"/>
                    <a:pt x="1277" y="594"/>
                  </a:cubicBezTo>
                  <a:cubicBezTo>
                    <a:pt x="1277" y="622"/>
                    <a:pt x="1291" y="650"/>
                    <a:pt x="1291" y="682"/>
                  </a:cubicBezTo>
                  <a:cubicBezTo>
                    <a:pt x="1291" y="710"/>
                    <a:pt x="1277" y="738"/>
                    <a:pt x="1277" y="752"/>
                  </a:cubicBezTo>
                  <a:lnTo>
                    <a:pt x="1277" y="770"/>
                  </a:lnTo>
                  <a:lnTo>
                    <a:pt x="1277" y="784"/>
                  </a:lnTo>
                  <a:cubicBezTo>
                    <a:pt x="1277" y="798"/>
                    <a:pt x="1291" y="798"/>
                    <a:pt x="1305" y="812"/>
                  </a:cubicBezTo>
                  <a:cubicBezTo>
                    <a:pt x="1319" y="812"/>
                    <a:pt x="1334" y="798"/>
                    <a:pt x="1334" y="784"/>
                  </a:cubicBezTo>
                  <a:lnTo>
                    <a:pt x="1334" y="752"/>
                  </a:lnTo>
                  <a:cubicBezTo>
                    <a:pt x="1334" y="738"/>
                    <a:pt x="1351" y="724"/>
                    <a:pt x="1351" y="682"/>
                  </a:cubicBezTo>
                  <a:lnTo>
                    <a:pt x="1351" y="576"/>
                  </a:lnTo>
                  <a:cubicBezTo>
                    <a:pt x="1334" y="548"/>
                    <a:pt x="1334" y="534"/>
                    <a:pt x="1334" y="506"/>
                  </a:cubicBezTo>
                  <a:cubicBezTo>
                    <a:pt x="1319" y="474"/>
                    <a:pt x="1319" y="460"/>
                    <a:pt x="1305" y="432"/>
                  </a:cubicBezTo>
                  <a:cubicBezTo>
                    <a:pt x="1277" y="330"/>
                    <a:pt x="1203" y="225"/>
                    <a:pt x="1087" y="137"/>
                  </a:cubicBezTo>
                  <a:cubicBezTo>
                    <a:pt x="1028" y="94"/>
                    <a:pt x="968" y="66"/>
                    <a:pt x="894" y="35"/>
                  </a:cubicBezTo>
                  <a:cubicBezTo>
                    <a:pt x="838" y="21"/>
                    <a:pt x="764" y="7"/>
                    <a:pt x="690" y="7"/>
                  </a:cubicBezTo>
                  <a:cubicBezTo>
                    <a:pt x="668" y="2"/>
                    <a:pt x="647" y="1"/>
                    <a:pt x="625"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3" name="Google Shape;2652;p64">
              <a:extLst>
                <a:ext uri="{FF2B5EF4-FFF2-40B4-BE49-F238E27FC236}">
                  <a16:creationId xmlns:a16="http://schemas.microsoft.com/office/drawing/2014/main" id="{E44A7533-7B88-18D8-8539-0E4718BAB4BA}"/>
                </a:ext>
              </a:extLst>
            </p:cNvPr>
            <p:cNvSpPr/>
            <p:nvPr/>
          </p:nvSpPr>
          <p:spPr>
            <a:xfrm>
              <a:off x="2532575" y="2220750"/>
              <a:ext cx="9175" cy="2925"/>
            </a:xfrm>
            <a:custGeom>
              <a:avLst/>
              <a:gdLst/>
              <a:ahLst/>
              <a:cxnLst/>
              <a:rect l="l" t="t" r="r" b="b"/>
              <a:pathLst>
                <a:path w="367" h="117" extrusionOk="0">
                  <a:moveTo>
                    <a:pt x="43" y="0"/>
                  </a:moveTo>
                  <a:cubicBezTo>
                    <a:pt x="14" y="0"/>
                    <a:pt x="0" y="14"/>
                    <a:pt x="0" y="28"/>
                  </a:cubicBezTo>
                  <a:cubicBezTo>
                    <a:pt x="0" y="46"/>
                    <a:pt x="14" y="60"/>
                    <a:pt x="29" y="60"/>
                  </a:cubicBezTo>
                  <a:lnTo>
                    <a:pt x="306" y="116"/>
                  </a:lnTo>
                  <a:lnTo>
                    <a:pt x="320" y="116"/>
                  </a:lnTo>
                  <a:cubicBezTo>
                    <a:pt x="352" y="116"/>
                    <a:pt x="366" y="102"/>
                    <a:pt x="366" y="74"/>
                  </a:cubicBezTo>
                  <a:cubicBezTo>
                    <a:pt x="366" y="46"/>
                    <a:pt x="352" y="14"/>
                    <a:pt x="320" y="14"/>
                  </a:cubicBezTo>
                  <a:lnTo>
                    <a:pt x="43"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4" name="Google Shape;2653;p64">
              <a:extLst>
                <a:ext uri="{FF2B5EF4-FFF2-40B4-BE49-F238E27FC236}">
                  <a16:creationId xmlns:a16="http://schemas.microsoft.com/office/drawing/2014/main" id="{E77691F3-E2C3-976C-C012-ED660DB557C3}"/>
                </a:ext>
              </a:extLst>
            </p:cNvPr>
            <p:cNvSpPr/>
            <p:nvPr/>
          </p:nvSpPr>
          <p:spPr>
            <a:xfrm>
              <a:off x="2533625" y="2216350"/>
              <a:ext cx="9175" cy="4550"/>
            </a:xfrm>
            <a:custGeom>
              <a:avLst/>
              <a:gdLst/>
              <a:ahLst/>
              <a:cxnLst/>
              <a:rect l="l" t="t" r="r" b="b"/>
              <a:pathLst>
                <a:path w="367" h="182" extrusionOk="0">
                  <a:moveTo>
                    <a:pt x="46" y="0"/>
                  </a:moveTo>
                  <a:cubicBezTo>
                    <a:pt x="32" y="0"/>
                    <a:pt x="15" y="0"/>
                    <a:pt x="1" y="14"/>
                  </a:cubicBezTo>
                  <a:cubicBezTo>
                    <a:pt x="1" y="46"/>
                    <a:pt x="1" y="60"/>
                    <a:pt x="32" y="60"/>
                  </a:cubicBezTo>
                  <a:lnTo>
                    <a:pt x="296" y="176"/>
                  </a:lnTo>
                  <a:cubicBezTo>
                    <a:pt x="304" y="180"/>
                    <a:pt x="311" y="182"/>
                    <a:pt x="318" y="182"/>
                  </a:cubicBezTo>
                  <a:cubicBezTo>
                    <a:pt x="337" y="182"/>
                    <a:pt x="352" y="169"/>
                    <a:pt x="352" y="148"/>
                  </a:cubicBezTo>
                  <a:cubicBezTo>
                    <a:pt x="366" y="116"/>
                    <a:pt x="352" y="88"/>
                    <a:pt x="324" y="88"/>
                  </a:cubicBezTo>
                  <a:lnTo>
                    <a:pt x="46"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5" name="Google Shape;2654;p64">
              <a:extLst>
                <a:ext uri="{FF2B5EF4-FFF2-40B4-BE49-F238E27FC236}">
                  <a16:creationId xmlns:a16="http://schemas.microsoft.com/office/drawing/2014/main" id="{7D458567-A7A9-3F19-E853-395690089B89}"/>
                </a:ext>
              </a:extLst>
            </p:cNvPr>
            <p:cNvSpPr/>
            <p:nvPr/>
          </p:nvSpPr>
          <p:spPr>
            <a:xfrm>
              <a:off x="2535125" y="2211450"/>
              <a:ext cx="8475" cy="5925"/>
            </a:xfrm>
            <a:custGeom>
              <a:avLst/>
              <a:gdLst/>
              <a:ahLst/>
              <a:cxnLst/>
              <a:rect l="l" t="t" r="r" b="b"/>
              <a:pathLst>
                <a:path w="339" h="237" extrusionOk="0">
                  <a:moveTo>
                    <a:pt x="46" y="1"/>
                  </a:moveTo>
                  <a:cubicBezTo>
                    <a:pt x="34" y="1"/>
                    <a:pt x="24" y="11"/>
                    <a:pt x="14" y="20"/>
                  </a:cubicBezTo>
                  <a:cubicBezTo>
                    <a:pt x="0" y="35"/>
                    <a:pt x="0" y="49"/>
                    <a:pt x="14" y="66"/>
                  </a:cubicBezTo>
                  <a:lnTo>
                    <a:pt x="250" y="225"/>
                  </a:lnTo>
                  <a:lnTo>
                    <a:pt x="264" y="225"/>
                  </a:lnTo>
                  <a:cubicBezTo>
                    <a:pt x="270" y="232"/>
                    <a:pt x="279" y="236"/>
                    <a:pt x="288" y="236"/>
                  </a:cubicBezTo>
                  <a:cubicBezTo>
                    <a:pt x="300" y="236"/>
                    <a:pt x="314" y="229"/>
                    <a:pt x="324" y="210"/>
                  </a:cubicBezTo>
                  <a:cubicBezTo>
                    <a:pt x="338" y="182"/>
                    <a:pt x="338" y="154"/>
                    <a:pt x="306" y="154"/>
                  </a:cubicBezTo>
                  <a:lnTo>
                    <a:pt x="60" y="6"/>
                  </a:lnTo>
                  <a:cubicBezTo>
                    <a:pt x="55" y="2"/>
                    <a:pt x="50" y="1"/>
                    <a:pt x="46"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6" name="Google Shape;2655;p64">
              <a:extLst>
                <a:ext uri="{FF2B5EF4-FFF2-40B4-BE49-F238E27FC236}">
                  <a16:creationId xmlns:a16="http://schemas.microsoft.com/office/drawing/2014/main" id="{8F5423FA-EF12-4958-F505-F6234159AC3C}"/>
                </a:ext>
              </a:extLst>
            </p:cNvPr>
            <p:cNvSpPr/>
            <p:nvPr/>
          </p:nvSpPr>
          <p:spPr>
            <a:xfrm>
              <a:off x="2485625" y="2112850"/>
              <a:ext cx="178875" cy="122950"/>
            </a:xfrm>
            <a:custGeom>
              <a:avLst/>
              <a:gdLst/>
              <a:ahLst/>
              <a:cxnLst/>
              <a:rect l="l" t="t" r="r" b="b"/>
              <a:pathLst>
                <a:path w="7155" h="4918" extrusionOk="0">
                  <a:moveTo>
                    <a:pt x="4368" y="1"/>
                  </a:moveTo>
                  <a:cubicBezTo>
                    <a:pt x="4276" y="1"/>
                    <a:pt x="4197" y="4"/>
                    <a:pt x="4133" y="7"/>
                  </a:cubicBezTo>
                  <a:cubicBezTo>
                    <a:pt x="3591" y="21"/>
                    <a:pt x="3152" y="197"/>
                    <a:pt x="2758" y="387"/>
                  </a:cubicBezTo>
                  <a:lnTo>
                    <a:pt x="2744" y="387"/>
                  </a:lnTo>
                  <a:cubicBezTo>
                    <a:pt x="2568" y="433"/>
                    <a:pt x="1189" y="799"/>
                    <a:pt x="616" y="2178"/>
                  </a:cubicBezTo>
                  <a:cubicBezTo>
                    <a:pt x="0" y="3658"/>
                    <a:pt x="897" y="4918"/>
                    <a:pt x="897" y="4918"/>
                  </a:cubicBezTo>
                  <a:cubicBezTo>
                    <a:pt x="897" y="4918"/>
                    <a:pt x="1615" y="3729"/>
                    <a:pt x="1878" y="2867"/>
                  </a:cubicBezTo>
                  <a:cubicBezTo>
                    <a:pt x="2110" y="2132"/>
                    <a:pt x="2156" y="1678"/>
                    <a:pt x="2156" y="1576"/>
                  </a:cubicBezTo>
                  <a:lnTo>
                    <a:pt x="2156" y="1576"/>
                  </a:lnTo>
                  <a:cubicBezTo>
                    <a:pt x="2156" y="1731"/>
                    <a:pt x="2131" y="2432"/>
                    <a:pt x="2420" y="2432"/>
                  </a:cubicBezTo>
                  <a:cubicBezTo>
                    <a:pt x="2434" y="2432"/>
                    <a:pt x="2448" y="2430"/>
                    <a:pt x="2462" y="2427"/>
                  </a:cubicBezTo>
                  <a:cubicBezTo>
                    <a:pt x="2638" y="2382"/>
                    <a:pt x="2814" y="2016"/>
                    <a:pt x="2948" y="1664"/>
                  </a:cubicBezTo>
                  <a:cubicBezTo>
                    <a:pt x="3138" y="2076"/>
                    <a:pt x="3430" y="2455"/>
                    <a:pt x="3767" y="2779"/>
                  </a:cubicBezTo>
                  <a:cubicBezTo>
                    <a:pt x="3799" y="2807"/>
                    <a:pt x="3827" y="2835"/>
                    <a:pt x="3855" y="2849"/>
                  </a:cubicBezTo>
                  <a:cubicBezTo>
                    <a:pt x="3863" y="2851"/>
                    <a:pt x="3871" y="2852"/>
                    <a:pt x="3878" y="2852"/>
                  </a:cubicBezTo>
                  <a:cubicBezTo>
                    <a:pt x="3956" y="2852"/>
                    <a:pt x="4021" y="2773"/>
                    <a:pt x="4063" y="2705"/>
                  </a:cubicBezTo>
                  <a:cubicBezTo>
                    <a:pt x="4355" y="2206"/>
                    <a:pt x="4502" y="1636"/>
                    <a:pt x="4502" y="1048"/>
                  </a:cubicBezTo>
                  <a:cubicBezTo>
                    <a:pt x="4692" y="1488"/>
                    <a:pt x="4925" y="1900"/>
                    <a:pt x="5188" y="2280"/>
                  </a:cubicBezTo>
                  <a:cubicBezTo>
                    <a:pt x="5262" y="2382"/>
                    <a:pt x="5350" y="2498"/>
                    <a:pt x="5452" y="2557"/>
                  </a:cubicBezTo>
                  <a:cubicBezTo>
                    <a:pt x="5484" y="2572"/>
                    <a:pt x="5512" y="2586"/>
                    <a:pt x="5540" y="2586"/>
                  </a:cubicBezTo>
                  <a:cubicBezTo>
                    <a:pt x="5614" y="2572"/>
                    <a:pt x="5660" y="2498"/>
                    <a:pt x="5674" y="2441"/>
                  </a:cubicBezTo>
                  <a:cubicBezTo>
                    <a:pt x="5850" y="1956"/>
                    <a:pt x="5924" y="1780"/>
                    <a:pt x="5938" y="1267"/>
                  </a:cubicBezTo>
                  <a:cubicBezTo>
                    <a:pt x="5938" y="1261"/>
                    <a:pt x="5945" y="1259"/>
                    <a:pt x="5956" y="1259"/>
                  </a:cubicBezTo>
                  <a:cubicBezTo>
                    <a:pt x="5982" y="1259"/>
                    <a:pt x="6031" y="1270"/>
                    <a:pt x="6065" y="1270"/>
                  </a:cubicBezTo>
                  <a:cubicBezTo>
                    <a:pt x="6085" y="1270"/>
                    <a:pt x="6099" y="1266"/>
                    <a:pt x="6099" y="1252"/>
                  </a:cubicBezTo>
                  <a:cubicBezTo>
                    <a:pt x="6289" y="1766"/>
                    <a:pt x="6318" y="1664"/>
                    <a:pt x="6525" y="2410"/>
                  </a:cubicBezTo>
                  <a:cubicBezTo>
                    <a:pt x="6803" y="3363"/>
                    <a:pt x="6729" y="3950"/>
                    <a:pt x="7035" y="4580"/>
                  </a:cubicBezTo>
                  <a:cubicBezTo>
                    <a:pt x="7053" y="4256"/>
                    <a:pt x="7109" y="3553"/>
                    <a:pt x="7123" y="3233"/>
                  </a:cubicBezTo>
                  <a:cubicBezTo>
                    <a:pt x="7155" y="2719"/>
                    <a:pt x="7155" y="2192"/>
                    <a:pt x="7021" y="1692"/>
                  </a:cubicBezTo>
                  <a:cubicBezTo>
                    <a:pt x="6891" y="1196"/>
                    <a:pt x="6303" y="595"/>
                    <a:pt x="5822" y="387"/>
                  </a:cubicBezTo>
                  <a:lnTo>
                    <a:pt x="5836" y="387"/>
                  </a:lnTo>
                  <a:cubicBezTo>
                    <a:pt x="5253" y="52"/>
                    <a:pt x="4718" y="1"/>
                    <a:pt x="4368"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567" name="Google Shape;2525;p64">
            <a:extLst>
              <a:ext uri="{FF2B5EF4-FFF2-40B4-BE49-F238E27FC236}">
                <a16:creationId xmlns:a16="http://schemas.microsoft.com/office/drawing/2014/main" id="{6BC88837-FAA7-2913-47C5-57964AB2A0E9}"/>
              </a:ext>
            </a:extLst>
          </p:cNvPr>
          <p:cNvSpPr txBox="1">
            <a:spLocks/>
          </p:cNvSpPr>
          <p:nvPr/>
        </p:nvSpPr>
        <p:spPr>
          <a:xfrm>
            <a:off x="2045000" y="2128153"/>
            <a:ext cx="4875859" cy="986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4800"/>
              <a:buFont typeface="Life Savers"/>
              <a:buNone/>
              <a:defRPr sz="7200" b="1" i="0" u="none" strike="noStrike" cap="none">
                <a:solidFill>
                  <a:schemeClr val="dk1"/>
                </a:solidFill>
                <a:latin typeface="Life Savers"/>
                <a:ea typeface="Life Savers"/>
                <a:cs typeface="Life Savers"/>
                <a:sym typeface="Life Savers"/>
              </a:defRPr>
            </a:lvl1pPr>
            <a:lvl2pPr marR="0" lvl="1"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2pPr>
            <a:lvl3pPr marR="0" lvl="2"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3pPr>
            <a:lvl4pPr marR="0" lvl="3"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4pPr>
            <a:lvl5pPr marR="0" lvl="4"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5pPr>
            <a:lvl6pPr marR="0" lvl="5"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6pPr>
            <a:lvl7pPr marR="0" lvl="6"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7pPr>
            <a:lvl8pPr marR="0" lvl="7"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8pPr>
            <a:lvl9pPr marR="0" lvl="8"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135675"/>
              </a:buClr>
              <a:buSzPts val="4800"/>
              <a:buFont typeface="Life Savers"/>
              <a:buNone/>
              <a:tabLst/>
              <a:defRPr/>
            </a:pPr>
            <a:r>
              <a:rPr lang="en">
                <a:solidFill>
                  <a:srgbClr val="135675"/>
                </a:solidFill>
                <a:latin typeface="Times New Roman" panose="02020603050405020304" pitchFamily="18" charset="0"/>
                <a:cs typeface="Times New Roman" panose="02020603050405020304" pitchFamily="18" charset="0"/>
              </a:rPr>
              <a:t>Tổng kết</a:t>
            </a:r>
            <a:endParaRPr kumimoji="0" lang="en" sz="7200" b="1" i="0" u="none" strike="noStrike" kern="0" cap="none" spc="0" normalizeH="0" baseline="0" noProof="0">
              <a:ln>
                <a:noFill/>
              </a:ln>
              <a:solidFill>
                <a:srgbClr val="135675"/>
              </a:solidFill>
              <a:effectLst/>
              <a:uLnTx/>
              <a:uFillTx/>
              <a:latin typeface="Times New Roman" panose="02020603050405020304" pitchFamily="18" charset="0"/>
              <a:cs typeface="Times New Roman" panose="02020603050405020304" pitchFamily="18" charset="0"/>
              <a:sym typeface="Life Savers"/>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456"/>
                                        </p:tgtEl>
                                        <p:attrNameLst>
                                          <p:attrName>style.visibility</p:attrName>
                                        </p:attrNameLst>
                                      </p:cBhvr>
                                      <p:to>
                                        <p:strVal val="visible"/>
                                      </p:to>
                                    </p:set>
                                    <p:anim calcmode="lin" valueType="num">
                                      <p:cBhvr additive="base">
                                        <p:cTn id="7" dur="500" fill="hold"/>
                                        <p:tgtEl>
                                          <p:spTgt spid="1456"/>
                                        </p:tgtEl>
                                        <p:attrNameLst>
                                          <p:attrName>ppt_x</p:attrName>
                                        </p:attrNameLst>
                                      </p:cBhvr>
                                      <p:tavLst>
                                        <p:tav tm="0">
                                          <p:val>
                                            <p:strVal val="#ppt_x"/>
                                          </p:val>
                                        </p:tav>
                                        <p:tav tm="100000">
                                          <p:val>
                                            <p:strVal val="#ppt_x"/>
                                          </p:val>
                                        </p:tav>
                                      </p:tavLst>
                                    </p:anim>
                                    <p:anim calcmode="lin" valueType="num">
                                      <p:cBhvr additive="base">
                                        <p:cTn id="8" dur="500" fill="hold"/>
                                        <p:tgtEl>
                                          <p:spTgt spid="145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484"/>
                                        </p:tgtEl>
                                        <p:attrNameLst>
                                          <p:attrName>style.visibility</p:attrName>
                                        </p:attrNameLst>
                                      </p:cBhvr>
                                      <p:to>
                                        <p:strVal val="visible"/>
                                      </p:to>
                                    </p:set>
                                    <p:anim calcmode="lin" valueType="num">
                                      <p:cBhvr additive="base">
                                        <p:cTn id="11" dur="500" fill="hold"/>
                                        <p:tgtEl>
                                          <p:spTgt spid="1484"/>
                                        </p:tgtEl>
                                        <p:attrNameLst>
                                          <p:attrName>ppt_x</p:attrName>
                                        </p:attrNameLst>
                                      </p:cBhvr>
                                      <p:tavLst>
                                        <p:tav tm="0">
                                          <p:val>
                                            <p:strVal val="#ppt_x"/>
                                          </p:val>
                                        </p:tav>
                                        <p:tav tm="100000">
                                          <p:val>
                                            <p:strVal val="#ppt_x"/>
                                          </p:val>
                                        </p:tav>
                                      </p:tavLst>
                                    </p:anim>
                                    <p:anim calcmode="lin" valueType="num">
                                      <p:cBhvr additive="base">
                                        <p:cTn id="12" dur="500" fill="hold"/>
                                        <p:tgtEl>
                                          <p:spTgt spid="1484"/>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78"/>
                                        </p:tgtEl>
                                        <p:attrNameLst>
                                          <p:attrName>style.visibility</p:attrName>
                                        </p:attrNameLst>
                                      </p:cBhvr>
                                      <p:to>
                                        <p:strVal val="visible"/>
                                      </p:to>
                                    </p:set>
                                    <p:anim calcmode="lin" valueType="num">
                                      <p:cBhvr additive="base">
                                        <p:cTn id="15" dur="500" fill="hold"/>
                                        <p:tgtEl>
                                          <p:spTgt spid="1378"/>
                                        </p:tgtEl>
                                        <p:attrNameLst>
                                          <p:attrName>ppt_x</p:attrName>
                                        </p:attrNameLst>
                                      </p:cBhvr>
                                      <p:tavLst>
                                        <p:tav tm="0">
                                          <p:val>
                                            <p:strVal val="#ppt_x"/>
                                          </p:val>
                                        </p:tav>
                                        <p:tav tm="100000">
                                          <p:val>
                                            <p:strVal val="#ppt_x"/>
                                          </p:val>
                                        </p:tav>
                                      </p:tavLst>
                                    </p:anim>
                                    <p:anim calcmode="lin" valueType="num">
                                      <p:cBhvr additive="base">
                                        <p:cTn id="16" dur="500" fill="hold"/>
                                        <p:tgtEl>
                                          <p:spTgt spid="137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379"/>
                                        </p:tgtEl>
                                        <p:attrNameLst>
                                          <p:attrName>style.visibility</p:attrName>
                                        </p:attrNameLst>
                                      </p:cBhvr>
                                      <p:to>
                                        <p:strVal val="visible"/>
                                      </p:to>
                                    </p:set>
                                    <p:anim calcmode="lin" valueType="num">
                                      <p:cBhvr additive="base">
                                        <p:cTn id="19" dur="500" fill="hold"/>
                                        <p:tgtEl>
                                          <p:spTgt spid="1379"/>
                                        </p:tgtEl>
                                        <p:attrNameLst>
                                          <p:attrName>ppt_x</p:attrName>
                                        </p:attrNameLst>
                                      </p:cBhvr>
                                      <p:tavLst>
                                        <p:tav tm="0">
                                          <p:val>
                                            <p:strVal val="#ppt_x"/>
                                          </p:val>
                                        </p:tav>
                                        <p:tav tm="100000">
                                          <p:val>
                                            <p:strVal val="#ppt_x"/>
                                          </p:val>
                                        </p:tav>
                                      </p:tavLst>
                                    </p:anim>
                                    <p:anim calcmode="lin" valueType="num">
                                      <p:cBhvr additive="base">
                                        <p:cTn id="20" dur="500" fill="hold"/>
                                        <p:tgtEl>
                                          <p:spTgt spid="1379"/>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1380"/>
                                        </p:tgtEl>
                                        <p:attrNameLst>
                                          <p:attrName>style.visibility</p:attrName>
                                        </p:attrNameLst>
                                      </p:cBhvr>
                                      <p:to>
                                        <p:strVal val="visible"/>
                                      </p:to>
                                    </p:set>
                                    <p:anim calcmode="lin" valueType="num">
                                      <p:cBhvr additive="base">
                                        <p:cTn id="23" dur="500" fill="hold"/>
                                        <p:tgtEl>
                                          <p:spTgt spid="1380"/>
                                        </p:tgtEl>
                                        <p:attrNameLst>
                                          <p:attrName>ppt_x</p:attrName>
                                        </p:attrNameLst>
                                      </p:cBhvr>
                                      <p:tavLst>
                                        <p:tav tm="0">
                                          <p:val>
                                            <p:strVal val="#ppt_x"/>
                                          </p:val>
                                        </p:tav>
                                        <p:tav tm="100000">
                                          <p:val>
                                            <p:strVal val="#ppt_x"/>
                                          </p:val>
                                        </p:tav>
                                      </p:tavLst>
                                    </p:anim>
                                    <p:anim calcmode="lin" valueType="num">
                                      <p:cBhvr additive="base">
                                        <p:cTn id="24" dur="500" fill="hold"/>
                                        <p:tgtEl>
                                          <p:spTgt spid="1380"/>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1523"/>
                                        </p:tgtEl>
                                        <p:attrNameLst>
                                          <p:attrName>style.visibility</p:attrName>
                                        </p:attrNameLst>
                                      </p:cBhvr>
                                      <p:to>
                                        <p:strVal val="visible"/>
                                      </p:to>
                                    </p:set>
                                    <p:anim calcmode="lin" valueType="num">
                                      <p:cBhvr additive="base">
                                        <p:cTn id="27" dur="500" fill="hold"/>
                                        <p:tgtEl>
                                          <p:spTgt spid="1523"/>
                                        </p:tgtEl>
                                        <p:attrNameLst>
                                          <p:attrName>ppt_x</p:attrName>
                                        </p:attrNameLst>
                                      </p:cBhvr>
                                      <p:tavLst>
                                        <p:tav tm="0">
                                          <p:val>
                                            <p:strVal val="#ppt_x"/>
                                          </p:val>
                                        </p:tav>
                                        <p:tav tm="100000">
                                          <p:val>
                                            <p:strVal val="#ppt_x"/>
                                          </p:val>
                                        </p:tav>
                                      </p:tavLst>
                                    </p:anim>
                                    <p:anim calcmode="lin" valueType="num">
                                      <p:cBhvr additive="base">
                                        <p:cTn id="28" dur="500" fill="hold"/>
                                        <p:tgtEl>
                                          <p:spTgt spid="1523"/>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67"/>
                                        </p:tgtEl>
                                        <p:attrNameLst>
                                          <p:attrName>style.visibility</p:attrName>
                                        </p:attrNameLst>
                                      </p:cBhvr>
                                      <p:to>
                                        <p:strVal val="visible"/>
                                      </p:to>
                                    </p:set>
                                    <p:anim calcmode="lin" valueType="num">
                                      <p:cBhvr additive="base">
                                        <p:cTn id="31" dur="500" fill="hold"/>
                                        <p:tgtEl>
                                          <p:spTgt spid="1567"/>
                                        </p:tgtEl>
                                        <p:attrNameLst>
                                          <p:attrName>ppt_x</p:attrName>
                                        </p:attrNameLst>
                                      </p:cBhvr>
                                      <p:tavLst>
                                        <p:tav tm="0">
                                          <p:val>
                                            <p:strVal val="#ppt_x"/>
                                          </p:val>
                                        </p:tav>
                                        <p:tav tm="100000">
                                          <p:val>
                                            <p:strVal val="#ppt_x"/>
                                          </p:val>
                                        </p:tav>
                                      </p:tavLst>
                                    </p:anim>
                                    <p:anim calcmode="lin" valueType="num">
                                      <p:cBhvr additive="base">
                                        <p:cTn id="32" dur="500" fill="hold"/>
                                        <p:tgtEl>
                                          <p:spTgt spid="156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6" grpId="0" animBg="1"/>
      <p:bldP spid="1484" grpId="0" animBg="1"/>
      <p:bldP spid="1378" grpId="0" animBg="1"/>
      <p:bldP spid="1379" grpId="0"/>
      <p:bldP spid="1567"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latin typeface="Times New Roman" panose="02020603050405020304" pitchFamily="18" charset="0"/>
                <a:cs typeface="Times New Roman" panose="02020603050405020304" pitchFamily="18" charset="0"/>
              </a:rPr>
              <a:t>Hoạt động khởi động</a:t>
            </a:r>
            <a:endParaRPr b="1">
              <a:latin typeface="Times New Roman" panose="02020603050405020304" pitchFamily="18" charset="0"/>
              <a:cs typeface="Times New Roman" panose="02020603050405020304" pitchFamily="18" charset="0"/>
            </a:endParaRP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06D304B2-0CF0-D177-348C-92277BF61CA6}"/>
              </a:ext>
            </a:extLst>
          </p:cNvPr>
          <p:cNvGrpSpPr/>
          <p:nvPr/>
        </p:nvGrpSpPr>
        <p:grpSpPr>
          <a:xfrm>
            <a:off x="8140941" y="4318277"/>
            <a:ext cx="896521" cy="755035"/>
            <a:chOff x="0" y="2291150"/>
            <a:chExt cx="1962250" cy="1654224"/>
          </a:xfrm>
        </p:grpSpPr>
        <p:grpSp>
          <p:nvGrpSpPr>
            <p:cNvPr id="56" name="Google Shape;1300;p52">
              <a:extLst>
                <a:ext uri="{FF2B5EF4-FFF2-40B4-BE49-F238E27FC236}">
                  <a16:creationId xmlns:a16="http://schemas.microsoft.com/office/drawing/2014/main" id="{5ACDDDE9-5E33-120A-A1F4-BC4D529EFB79}"/>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2140B496-0B73-8A6F-C4FD-EECD6F52E775}"/>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1758C7DA-071B-C14C-52EC-ECA98107A519}"/>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667C0CEA-5FF3-33AF-E8D0-B9AE0ECB2541}"/>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3C76F24C-38AA-4ADE-7717-55363E077EEE}"/>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4B1867B9-49DE-C80E-AEEF-9BDE73912D54}"/>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1B8A384F-0A56-7361-EF7A-8CA88E775640}"/>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84BAA10F-C3DE-F4A2-53FF-3FA7CF528446}"/>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A2079CF8-84FB-B523-335C-8E8E3EEED53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765F2611-1415-F53E-0A17-866DFCED5FE3}"/>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7BFB6B01-0A49-5101-11AF-B5C1F3397007}"/>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A2E8EE1A-DF99-9ABD-3D07-2B8ECE21D344}"/>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BC4C5712-E47C-4679-90C4-32EF4AE010A5}"/>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99FF68B5-55AE-7E97-D3E4-D3655FBDCA1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796A26DB-63C4-C6B9-0730-59E6A14078BE}"/>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DBAFB841-A8E0-7C7D-5FB0-1406479788D4}"/>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22F037EB-C024-1FF7-91F5-C83B32CB74DB}"/>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DF31E8ED-4AC5-B46A-8DD0-E21C19049816}"/>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C96B75B8-25CC-C31C-18FC-2D4DC40B6657}"/>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E49E4D13-AF68-E2C9-A7B5-092BC61A665F}"/>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68C285B9-A10F-103F-2A06-C3FA73817D29}"/>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00DEECD7-5F1F-FA69-17FD-0E367ADD25D1}"/>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81DC8010-40F6-984C-458D-F46942E875A8}"/>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743DEBB2-3C31-A340-8CF4-5A23EF362A57}"/>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DAAA0B8D-E0CA-9C14-F9B6-9666596D0059}"/>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22390BE8-6454-483B-3948-736BA4B9D780}"/>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31725920-8C82-F4FE-B2FD-80EC245C9ACA}"/>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358B2147-A743-E366-EAA5-49CBA1635199}"/>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DD20F946-0749-6C84-0180-A3C0E6821BEB}"/>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6D08E7DB-D64B-F4B2-3A6D-AB4E2F5A2924}"/>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15810FA3-A8A1-8996-1D1E-399822D95D02}"/>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BD4F4BB2-184A-AF22-872C-CE6403B3C508}"/>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7EA63FF-FC72-33D6-B5E3-BC873F966747}"/>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B988929C-FED4-F038-652B-605552A71083}"/>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8F8B885-07B9-176F-34ED-F911E9C9ED0D}"/>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EF1A9B4D-E04D-7F59-AB92-7F434D82B946}"/>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82AB0315-DFE1-350F-ED5D-EED9AC3CC5AA}"/>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F3B0DD4D-D436-A6D2-F8FB-01483AABA1AC}"/>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5E137A80-EC8A-951A-9859-836834929129}"/>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11F8CA38-2191-BF28-CC6C-BE2D75DD545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B570E418-4175-F748-238C-DCD678AA349D}"/>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A9D499CB-E9A1-E074-6FDB-D137884E5338}"/>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1E6C2F9-D1D5-FD75-3961-C5BE6605EAB0}"/>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23729AFD-3487-3BA6-422D-09876E522225}"/>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A657E39D-BEDF-E956-94E9-609795B38E2D}"/>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EB212BEF-DD8F-B457-DE8A-970C73ACE13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75E5E9CA-76BC-92CE-64F8-9B001FFD3795}"/>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5075A13A-97E5-1C58-0DDD-805075AE4EE0}"/>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886359D6-DC43-45ED-BF31-CA969F5241D8}"/>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6CC97473-602A-411F-C737-7302EC7F1A51}"/>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A9B5F05B-BFCC-6A66-E809-D4A0819B8C86}"/>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2615BC28-A496-CCDA-2139-471BED2FCC56}"/>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93E9DC92-8323-78A1-6DB1-9C5E4C4AD9E0}"/>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5D72230B-23E5-C267-A39D-ADD93F4CCCD7}"/>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FBA515BF-B9C3-B30B-8DC7-ED397F087AB8}"/>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8206921F-D461-548E-CD5C-50FB5A7C0D20}"/>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AED778D4-8C39-E114-E6B4-DA7631CBEC71}"/>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9D20079F-E38D-73D5-8186-4754F3DB7904}"/>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0F1E772C-6889-E417-42D2-D6BC6BDC04F9}"/>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6536FB08-DFA2-7B0F-F06E-4C07C8813990}"/>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5D366E7-DF2B-D984-66D7-1484F70F2910}"/>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60885073-F878-83F0-842C-EDF93953F4E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04662A53-E08C-22BD-D8A4-0B7D2C5E3917}"/>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10E55503-42E6-20BA-FAC7-8A1F8E890A6D}"/>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2FC91A87-7368-2EBE-09BC-7D25F861244D}"/>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DD8497D9-85B2-2B8B-BA2C-0078F244CC2F}"/>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C7938126-50C4-0130-2FEE-19B334C0A741}"/>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C5C3B2E2-6D54-B2B1-7606-D5E6E97C1526}"/>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343" name="Google Shape;2224;p41">
            <a:extLst>
              <a:ext uri="{FF2B5EF4-FFF2-40B4-BE49-F238E27FC236}">
                <a16:creationId xmlns:a16="http://schemas.microsoft.com/office/drawing/2014/main" id="{843DA396-9961-2CDB-9AE5-BCE2853A043E}"/>
              </a:ext>
            </a:extLst>
          </p:cNvPr>
          <p:cNvSpPr/>
          <p:nvPr/>
        </p:nvSpPr>
        <p:spPr>
          <a:xfrm>
            <a:off x="3510587" y="1440211"/>
            <a:ext cx="2211569" cy="627300"/>
          </a:xfrm>
          <a:prstGeom prst="roundRect">
            <a:avLst>
              <a:gd name="adj" fmla="val 16667"/>
            </a:avLst>
          </a:prstGeom>
          <a:solidFill>
            <a:srgbClr val="5492C4"/>
          </a:solidFill>
          <a:ln>
            <a:noFill/>
          </a:ln>
        </p:spPr>
        <p:txBody>
          <a:bodyPr spcFirstLastPara="1" wrap="square" lIns="91425" tIns="91425" rIns="91425" bIns="91425" anchor="ctr" anchorCtr="0">
            <a:noAutofit/>
          </a:bodyPr>
          <a:lstStyle/>
          <a:p>
            <a:pPr algn="ctr">
              <a:lnSpc>
                <a:spcPct val="150000"/>
              </a:lnSpc>
              <a:spcAft>
                <a:spcPts val="1000"/>
              </a:spcAft>
            </a:pPr>
            <a:r>
              <a:rPr lang="en-US" sz="2800" b="1" i="1">
                <a:solidFill>
                  <a:srgbClr val="FFFFFF"/>
                </a:solidFill>
                <a:latin typeface="Times New Roman" panose="02020603050405020304" pitchFamily="18" charset="0"/>
                <a:ea typeface="Calibri" panose="020F0502020204030204" pitchFamily="34" charset="0"/>
                <a:cs typeface="Times New Roman" panose="02020603050405020304" pitchFamily="18" charset="0"/>
              </a:rPr>
              <a:t>Danh ngôn</a:t>
            </a:r>
            <a:endParaRPr lang="en-US" sz="2800" b="1" i="1">
              <a:solidFill>
                <a:srgbClr val="FFFFFF"/>
              </a:solidFill>
              <a:latin typeface="Calibri" panose="020F0502020204030204" pitchFamily="34" charset="0"/>
              <a:ea typeface="Calibri" panose="020F0502020204030204" pitchFamily="34" charset="0"/>
              <a:cs typeface="Times New Roman" panose="02020603050405020304" pitchFamily="18" charset="0"/>
            </a:endParaRPr>
          </a:p>
        </p:txBody>
      </p:sp>
      <p:sp>
        <p:nvSpPr>
          <p:cNvPr id="1344" name="Google Shape;2227;p41">
            <a:extLst>
              <a:ext uri="{FF2B5EF4-FFF2-40B4-BE49-F238E27FC236}">
                <a16:creationId xmlns:a16="http://schemas.microsoft.com/office/drawing/2014/main" id="{43487163-08B8-78B8-BD9B-B48F218E52E9}"/>
              </a:ext>
            </a:extLst>
          </p:cNvPr>
          <p:cNvSpPr txBox="1"/>
          <p:nvPr/>
        </p:nvSpPr>
        <p:spPr>
          <a:xfrm>
            <a:off x="299199" y="3196757"/>
            <a:ext cx="3321099" cy="627300"/>
          </a:xfrm>
          <a:prstGeom prst="rect">
            <a:avLst/>
          </a:prstGeom>
          <a:noFill/>
          <a:ln>
            <a:noFill/>
          </a:ln>
        </p:spPr>
        <p:txBody>
          <a:bodyPr spcFirstLastPara="1" wrap="square" lIns="91425" tIns="91425" rIns="91425" bIns="91425" anchor="ctr" anchorCtr="0">
            <a:noAutofit/>
          </a:bodyPr>
          <a:lstStyle/>
          <a:p>
            <a:pPr algn="ctr"/>
            <a:r>
              <a:rPr lang="en-US" sz="2800">
                <a:latin typeface="Times New Roman" panose="02020603050405020304" pitchFamily="18" charset="0"/>
                <a:cs typeface="Times New Roman" panose="02020603050405020304" pitchFamily="18" charset="0"/>
              </a:rPr>
              <a:t>"Đọc sách có thể không giàu, nhưng không đọc, chắc chắn nghèo!" (Sưu tầm)</a:t>
            </a:r>
          </a:p>
        </p:txBody>
      </p:sp>
      <p:sp>
        <p:nvSpPr>
          <p:cNvPr id="1345" name="Google Shape;2230;p41">
            <a:extLst>
              <a:ext uri="{FF2B5EF4-FFF2-40B4-BE49-F238E27FC236}">
                <a16:creationId xmlns:a16="http://schemas.microsoft.com/office/drawing/2014/main" id="{7F4EC9D6-D366-D362-C966-0EF13FA4E58D}"/>
              </a:ext>
            </a:extLst>
          </p:cNvPr>
          <p:cNvSpPr txBox="1"/>
          <p:nvPr/>
        </p:nvSpPr>
        <p:spPr>
          <a:xfrm>
            <a:off x="6292343" y="3232042"/>
            <a:ext cx="2486733" cy="627300"/>
          </a:xfrm>
          <a:prstGeom prst="rect">
            <a:avLst/>
          </a:prstGeom>
          <a:noFill/>
          <a:ln>
            <a:noFill/>
          </a:ln>
        </p:spPr>
        <p:txBody>
          <a:bodyPr spcFirstLastPara="1" wrap="square" lIns="91425" tIns="91425" rIns="91425" bIns="91425" anchor="ctr" anchorCtr="0">
            <a:noAutofit/>
          </a:bodyPr>
          <a:lstStyle/>
          <a:p>
            <a:pPr algn="ctr">
              <a:spcAft>
                <a:spcPts val="1000"/>
              </a:spcAft>
            </a:pPr>
            <a:r>
              <a:rPr lang="en-US" sz="2800">
                <a:latin typeface="Times New Roman" panose="02020603050405020304" pitchFamily="18" charset="0"/>
                <a:cs typeface="Times New Roman" panose="02020603050405020304" pitchFamily="18" charset="0"/>
              </a:rPr>
              <a:t>Một người không đọc sách chẳng hơn gì kẻ không biết đọc.</a:t>
            </a:r>
            <a:endParaRPr lang="en-US" sz="4400">
              <a:latin typeface="Times New Roman" panose="02020603050405020304" pitchFamily="18" charset="0"/>
              <a:ea typeface="Calibri" panose="020F0502020204030204" pitchFamily="34" charset="0"/>
              <a:cs typeface="Times New Roman" panose="02020603050405020304" pitchFamily="18" charset="0"/>
            </a:endParaRPr>
          </a:p>
        </p:txBody>
      </p:sp>
      <p:sp>
        <p:nvSpPr>
          <p:cNvPr id="1346" name="Google Shape;2240;p41">
            <a:extLst>
              <a:ext uri="{FF2B5EF4-FFF2-40B4-BE49-F238E27FC236}">
                <a16:creationId xmlns:a16="http://schemas.microsoft.com/office/drawing/2014/main" id="{5479A144-AB2F-51FC-BD4C-7A94DC4D11BB}"/>
              </a:ext>
            </a:extLst>
          </p:cNvPr>
          <p:cNvSpPr/>
          <p:nvPr/>
        </p:nvSpPr>
        <p:spPr>
          <a:xfrm>
            <a:off x="1422397" y="1440199"/>
            <a:ext cx="627300" cy="627300"/>
          </a:xfrm>
          <a:prstGeom prst="ellipse">
            <a:avLst/>
          </a:prstGeom>
          <a:solidFill>
            <a:srgbClr val="ED7341"/>
          </a:solidFill>
          <a:ln>
            <a:noFill/>
          </a:ln>
        </p:spPr>
        <p:txBody>
          <a:bodyPr spcFirstLastPara="1" wrap="square" lIns="91425" tIns="91425" rIns="91425" bIns="91425" anchor="ctr" anchorCtr="0">
            <a:noAutofit/>
          </a:bodyPr>
          <a:lstStyle/>
          <a:p>
            <a:pPr algn="ctr">
              <a:buClrTx/>
              <a:buFontTx/>
              <a:buNone/>
              <a:defRPr/>
            </a:pPr>
            <a:endParaRPr sz="1800" b="1">
              <a:solidFill>
                <a:srgbClr val="FFFFFF"/>
              </a:solidFill>
              <a:latin typeface="Fira Sans Extra Condensed"/>
              <a:ea typeface="Fira Sans Extra Condensed"/>
              <a:cs typeface="Fira Sans Extra Condensed"/>
              <a:sym typeface="Fira Sans Extra Condensed"/>
            </a:endParaRPr>
          </a:p>
        </p:txBody>
      </p:sp>
      <p:sp>
        <p:nvSpPr>
          <p:cNvPr id="1347" name="Google Shape;2241;p41">
            <a:extLst>
              <a:ext uri="{FF2B5EF4-FFF2-40B4-BE49-F238E27FC236}">
                <a16:creationId xmlns:a16="http://schemas.microsoft.com/office/drawing/2014/main" id="{A150C734-BD27-AB4A-46D7-733DF2CB20D2}"/>
              </a:ext>
            </a:extLst>
          </p:cNvPr>
          <p:cNvSpPr/>
          <p:nvPr/>
        </p:nvSpPr>
        <p:spPr>
          <a:xfrm>
            <a:off x="7183047" y="1440199"/>
            <a:ext cx="627300" cy="627300"/>
          </a:xfrm>
          <a:prstGeom prst="ellipse">
            <a:avLst/>
          </a:prstGeom>
          <a:solidFill>
            <a:srgbClr val="7AB848"/>
          </a:solidFill>
          <a:ln>
            <a:noFill/>
          </a:ln>
        </p:spPr>
        <p:txBody>
          <a:bodyPr spcFirstLastPara="1" wrap="square" lIns="91425" tIns="91425" rIns="91425" bIns="91425" anchor="ctr" anchorCtr="0">
            <a:noAutofit/>
          </a:bodyPr>
          <a:lstStyle/>
          <a:p>
            <a:pPr algn="ctr">
              <a:buClrTx/>
              <a:buFontTx/>
              <a:buNone/>
              <a:defRPr/>
            </a:pPr>
            <a:endParaRPr sz="1800" b="1">
              <a:solidFill>
                <a:srgbClr val="FFFFFF"/>
              </a:solidFill>
              <a:latin typeface="Fira Sans Extra Condensed"/>
              <a:ea typeface="Fira Sans Extra Condensed"/>
              <a:cs typeface="Fira Sans Extra Condensed"/>
              <a:sym typeface="Fira Sans Extra Condensed"/>
            </a:endParaRPr>
          </a:p>
        </p:txBody>
      </p:sp>
      <p:cxnSp>
        <p:nvCxnSpPr>
          <p:cNvPr id="1348" name="Google Shape;2242;p41">
            <a:extLst>
              <a:ext uri="{FF2B5EF4-FFF2-40B4-BE49-F238E27FC236}">
                <a16:creationId xmlns:a16="http://schemas.microsoft.com/office/drawing/2014/main" id="{BDF7D991-9659-6F46-1E29-450E13454FA7}"/>
              </a:ext>
            </a:extLst>
          </p:cNvPr>
          <p:cNvCxnSpPr>
            <a:cxnSpLocks/>
            <a:stCxn id="1346" idx="6"/>
            <a:endCxn id="1343" idx="1"/>
          </p:cNvCxnSpPr>
          <p:nvPr/>
        </p:nvCxnSpPr>
        <p:spPr>
          <a:xfrm>
            <a:off x="2049697" y="1753849"/>
            <a:ext cx="1460890" cy="12"/>
          </a:xfrm>
          <a:prstGeom prst="straightConnector1">
            <a:avLst/>
          </a:prstGeom>
          <a:noFill/>
          <a:ln w="9525" cap="flat" cmpd="sng">
            <a:solidFill>
              <a:srgbClr val="666666"/>
            </a:solidFill>
            <a:prstDash val="solid"/>
            <a:round/>
            <a:headEnd type="none" w="med" len="med"/>
            <a:tailEnd type="none" w="med" len="med"/>
          </a:ln>
        </p:spPr>
      </p:cxnSp>
      <p:cxnSp>
        <p:nvCxnSpPr>
          <p:cNvPr id="1349" name="Google Shape;2243;p41">
            <a:extLst>
              <a:ext uri="{FF2B5EF4-FFF2-40B4-BE49-F238E27FC236}">
                <a16:creationId xmlns:a16="http://schemas.microsoft.com/office/drawing/2014/main" id="{1A3D0F6F-09B4-8C4E-324C-3DA43E09381A}"/>
              </a:ext>
            </a:extLst>
          </p:cNvPr>
          <p:cNvCxnSpPr>
            <a:cxnSpLocks/>
            <a:stCxn id="1343" idx="3"/>
            <a:endCxn id="1347" idx="2"/>
          </p:cNvCxnSpPr>
          <p:nvPr/>
        </p:nvCxnSpPr>
        <p:spPr>
          <a:xfrm flipV="1">
            <a:off x="5722156" y="1753849"/>
            <a:ext cx="1460891" cy="12"/>
          </a:xfrm>
          <a:prstGeom prst="straightConnector1">
            <a:avLst/>
          </a:prstGeom>
          <a:noFill/>
          <a:ln w="9525" cap="flat" cmpd="sng">
            <a:solidFill>
              <a:srgbClr val="666666"/>
            </a:solidFill>
            <a:prstDash val="solid"/>
            <a:round/>
            <a:headEnd type="none" w="med" len="med"/>
            <a:tailEnd type="none" w="med" len="med"/>
          </a:ln>
        </p:spPr>
      </p:cxnSp>
      <p:cxnSp>
        <p:nvCxnSpPr>
          <p:cNvPr id="1350" name="Google Shape;2244;p41">
            <a:extLst>
              <a:ext uri="{FF2B5EF4-FFF2-40B4-BE49-F238E27FC236}">
                <a16:creationId xmlns:a16="http://schemas.microsoft.com/office/drawing/2014/main" id="{7A19A453-39FB-83A1-C1E8-431D61FBFF0C}"/>
              </a:ext>
            </a:extLst>
          </p:cNvPr>
          <p:cNvCxnSpPr>
            <a:cxnSpLocks/>
            <a:stCxn id="1346" idx="4"/>
          </p:cNvCxnSpPr>
          <p:nvPr/>
        </p:nvCxnSpPr>
        <p:spPr>
          <a:xfrm>
            <a:off x="1736047" y="2067499"/>
            <a:ext cx="15615" cy="499739"/>
          </a:xfrm>
          <a:prstGeom prst="straightConnector1">
            <a:avLst/>
          </a:prstGeom>
          <a:noFill/>
          <a:ln w="9525" cap="flat" cmpd="sng">
            <a:solidFill>
              <a:srgbClr val="666666"/>
            </a:solidFill>
            <a:prstDash val="solid"/>
            <a:round/>
            <a:headEnd type="none" w="med" len="med"/>
            <a:tailEnd type="none" w="med" len="med"/>
          </a:ln>
        </p:spPr>
      </p:cxnSp>
      <p:cxnSp>
        <p:nvCxnSpPr>
          <p:cNvPr id="1351" name="Google Shape;2245;p41">
            <a:extLst>
              <a:ext uri="{FF2B5EF4-FFF2-40B4-BE49-F238E27FC236}">
                <a16:creationId xmlns:a16="http://schemas.microsoft.com/office/drawing/2014/main" id="{3B99CD77-819C-C053-DC4E-1D8E13D8CAE8}"/>
              </a:ext>
            </a:extLst>
          </p:cNvPr>
          <p:cNvCxnSpPr>
            <a:cxnSpLocks/>
            <a:stCxn id="1347" idx="4"/>
          </p:cNvCxnSpPr>
          <p:nvPr/>
        </p:nvCxnSpPr>
        <p:spPr>
          <a:xfrm>
            <a:off x="7496697" y="2067499"/>
            <a:ext cx="0" cy="671400"/>
          </a:xfrm>
          <a:prstGeom prst="straightConnector1">
            <a:avLst/>
          </a:prstGeom>
          <a:noFill/>
          <a:ln w="9525" cap="flat" cmpd="sng">
            <a:solidFill>
              <a:srgbClr val="666666"/>
            </a:solidFill>
            <a:prstDash val="solid"/>
            <a:round/>
            <a:headEnd type="none" w="med" len="med"/>
            <a:tailEnd type="none" w="med" len="med"/>
          </a:ln>
        </p:spPr>
      </p:cxnSp>
      <p:grpSp>
        <p:nvGrpSpPr>
          <p:cNvPr id="1352" name="Google Shape;2236;p41">
            <a:extLst>
              <a:ext uri="{FF2B5EF4-FFF2-40B4-BE49-F238E27FC236}">
                <a16:creationId xmlns:a16="http://schemas.microsoft.com/office/drawing/2014/main" id="{437DDA1E-2978-8FA4-4C4E-98468F6D049F}"/>
              </a:ext>
            </a:extLst>
          </p:cNvPr>
          <p:cNvGrpSpPr/>
          <p:nvPr/>
        </p:nvGrpSpPr>
        <p:grpSpPr>
          <a:xfrm>
            <a:off x="7347571" y="1533220"/>
            <a:ext cx="298377" cy="354519"/>
            <a:chOff x="-48233050" y="3569725"/>
            <a:chExt cx="252050" cy="299475"/>
          </a:xfrm>
        </p:grpSpPr>
        <p:sp>
          <p:nvSpPr>
            <p:cNvPr id="1353" name="Google Shape;2237;p41">
              <a:extLst>
                <a:ext uri="{FF2B5EF4-FFF2-40B4-BE49-F238E27FC236}">
                  <a16:creationId xmlns:a16="http://schemas.microsoft.com/office/drawing/2014/main" id="{B029DD26-2CC5-2E71-563A-68469A78AF54}"/>
                </a:ext>
              </a:extLst>
            </p:cNvPr>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4" name="Google Shape;2238;p41">
              <a:extLst>
                <a:ext uri="{FF2B5EF4-FFF2-40B4-BE49-F238E27FC236}">
                  <a16:creationId xmlns:a16="http://schemas.microsoft.com/office/drawing/2014/main" id="{6285A5A6-1DCB-73E2-2E83-0B665EE60F97}"/>
                </a:ext>
              </a:extLst>
            </p:cNvPr>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5" name="Google Shape;2239;p41">
              <a:extLst>
                <a:ext uri="{FF2B5EF4-FFF2-40B4-BE49-F238E27FC236}">
                  <a16:creationId xmlns:a16="http://schemas.microsoft.com/office/drawing/2014/main" id="{92185E29-12BF-FD9E-15C3-173D9D522984}"/>
                </a:ext>
              </a:extLst>
            </p:cNvPr>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56" name="Google Shape;2231;p41">
            <a:extLst>
              <a:ext uri="{FF2B5EF4-FFF2-40B4-BE49-F238E27FC236}">
                <a16:creationId xmlns:a16="http://schemas.microsoft.com/office/drawing/2014/main" id="{E4DEB036-C59F-A491-15CC-D6E58941FDCE}"/>
              </a:ext>
            </a:extLst>
          </p:cNvPr>
          <p:cNvGrpSpPr/>
          <p:nvPr/>
        </p:nvGrpSpPr>
        <p:grpSpPr>
          <a:xfrm>
            <a:off x="1550142" y="1565478"/>
            <a:ext cx="371785" cy="370879"/>
            <a:chOff x="-41111350" y="3239100"/>
            <a:chExt cx="318200" cy="317425"/>
          </a:xfrm>
        </p:grpSpPr>
        <p:sp>
          <p:nvSpPr>
            <p:cNvPr id="1357" name="Google Shape;2232;p41">
              <a:extLst>
                <a:ext uri="{FF2B5EF4-FFF2-40B4-BE49-F238E27FC236}">
                  <a16:creationId xmlns:a16="http://schemas.microsoft.com/office/drawing/2014/main" id="{49C8F0B2-4DCB-EC48-C798-E2482360907A}"/>
                </a:ext>
              </a:extLst>
            </p:cNvPr>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8" name="Google Shape;2233;p41">
              <a:extLst>
                <a:ext uri="{FF2B5EF4-FFF2-40B4-BE49-F238E27FC236}">
                  <a16:creationId xmlns:a16="http://schemas.microsoft.com/office/drawing/2014/main" id="{58A256DA-C6B8-8EE9-0E31-036C84C0A951}"/>
                </a:ext>
              </a:extLst>
            </p:cNvPr>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9" name="Google Shape;2234;p41">
              <a:extLst>
                <a:ext uri="{FF2B5EF4-FFF2-40B4-BE49-F238E27FC236}">
                  <a16:creationId xmlns:a16="http://schemas.microsoft.com/office/drawing/2014/main" id="{34DEDA01-3C07-A6C1-3F9B-EF479FBB9800}"/>
                </a:ext>
              </a:extLst>
            </p:cNvPr>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0" name="Google Shape;2235;p41">
              <a:extLst>
                <a:ext uri="{FF2B5EF4-FFF2-40B4-BE49-F238E27FC236}">
                  <a16:creationId xmlns:a16="http://schemas.microsoft.com/office/drawing/2014/main" id="{D4035857-E6D0-D70D-9D5E-744AFF7E4AEF}"/>
                </a:ext>
              </a:extLst>
            </p:cNvPr>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pic>
        <p:nvPicPr>
          <p:cNvPr id="1361" name="Picture 1360">
            <a:extLst>
              <a:ext uri="{FF2B5EF4-FFF2-40B4-BE49-F238E27FC236}">
                <a16:creationId xmlns:a16="http://schemas.microsoft.com/office/drawing/2014/main" id="{3114BA7E-C16B-2B26-DFD0-BC85BDB876E9}"/>
              </a:ext>
            </a:extLst>
          </p:cNvPr>
          <p:cNvPicPr>
            <a:picLocks noChangeAspect="1"/>
          </p:cNvPicPr>
          <p:nvPr/>
        </p:nvPicPr>
        <p:blipFill>
          <a:blip r:embed="rId3"/>
          <a:stretch>
            <a:fillRect/>
          </a:stretch>
        </p:blipFill>
        <p:spPr>
          <a:xfrm>
            <a:off x="3954099" y="2301211"/>
            <a:ext cx="1450974" cy="2517866"/>
          </a:xfrm>
          <a:prstGeom prst="rect">
            <a:avLst/>
          </a:prstGeom>
        </p:spPr>
      </p:pic>
    </p:spTree>
    <p:extLst>
      <p:ext uri="{BB962C8B-B14F-4D97-AF65-F5344CB8AC3E}">
        <p14:creationId xmlns:p14="http://schemas.microsoft.com/office/powerpoint/2010/main" val="158578643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361"/>
                                        </p:tgtEl>
                                        <p:attrNameLst>
                                          <p:attrName>style.visibility</p:attrName>
                                        </p:attrNameLst>
                                      </p:cBhvr>
                                      <p:to>
                                        <p:strVal val="visible"/>
                                      </p:to>
                                    </p:set>
                                    <p:animEffect transition="in" filter="fade">
                                      <p:cBhvr>
                                        <p:cTn id="7" dur="1000"/>
                                        <p:tgtEl>
                                          <p:spTgt spid="1361"/>
                                        </p:tgtEl>
                                      </p:cBhvr>
                                    </p:animEffect>
                                    <p:anim calcmode="lin" valueType="num">
                                      <p:cBhvr>
                                        <p:cTn id="8" dur="1000" fill="hold"/>
                                        <p:tgtEl>
                                          <p:spTgt spid="1361"/>
                                        </p:tgtEl>
                                        <p:attrNameLst>
                                          <p:attrName>ppt_x</p:attrName>
                                        </p:attrNameLst>
                                      </p:cBhvr>
                                      <p:tavLst>
                                        <p:tav tm="0">
                                          <p:val>
                                            <p:strVal val="#ppt_x"/>
                                          </p:val>
                                        </p:tav>
                                        <p:tav tm="100000">
                                          <p:val>
                                            <p:strVal val="#ppt_x"/>
                                          </p:val>
                                        </p:tav>
                                      </p:tavLst>
                                    </p:anim>
                                    <p:anim calcmode="lin" valueType="num">
                                      <p:cBhvr>
                                        <p:cTn id="9" dur="1000" fill="hold"/>
                                        <p:tgtEl>
                                          <p:spTgt spid="136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343"/>
                                        </p:tgtEl>
                                        <p:attrNameLst>
                                          <p:attrName>style.visibility</p:attrName>
                                        </p:attrNameLst>
                                      </p:cBhvr>
                                      <p:to>
                                        <p:strVal val="visible"/>
                                      </p:to>
                                    </p:set>
                                    <p:animEffect transition="in" filter="fade">
                                      <p:cBhvr>
                                        <p:cTn id="14" dur="1000"/>
                                        <p:tgtEl>
                                          <p:spTgt spid="1343"/>
                                        </p:tgtEl>
                                      </p:cBhvr>
                                    </p:animEffect>
                                    <p:anim calcmode="lin" valueType="num">
                                      <p:cBhvr>
                                        <p:cTn id="15" dur="1000" fill="hold"/>
                                        <p:tgtEl>
                                          <p:spTgt spid="1343"/>
                                        </p:tgtEl>
                                        <p:attrNameLst>
                                          <p:attrName>ppt_x</p:attrName>
                                        </p:attrNameLst>
                                      </p:cBhvr>
                                      <p:tavLst>
                                        <p:tav tm="0">
                                          <p:val>
                                            <p:strVal val="#ppt_x"/>
                                          </p:val>
                                        </p:tav>
                                        <p:tav tm="100000">
                                          <p:val>
                                            <p:strVal val="#ppt_x"/>
                                          </p:val>
                                        </p:tav>
                                      </p:tavLst>
                                    </p:anim>
                                    <p:anim calcmode="lin" valueType="num">
                                      <p:cBhvr>
                                        <p:cTn id="16" dur="1000" fill="hold"/>
                                        <p:tgtEl>
                                          <p:spTgt spid="1343"/>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nodeType="clickEffect">
                                  <p:stCondLst>
                                    <p:cond delay="0"/>
                                  </p:stCondLst>
                                  <p:childTnLst>
                                    <p:set>
                                      <p:cBhvr>
                                        <p:cTn id="20" dur="1" fill="hold">
                                          <p:stCondLst>
                                            <p:cond delay="0"/>
                                          </p:stCondLst>
                                        </p:cTn>
                                        <p:tgtEl>
                                          <p:spTgt spid="1348"/>
                                        </p:tgtEl>
                                        <p:attrNameLst>
                                          <p:attrName>style.visibility</p:attrName>
                                        </p:attrNameLst>
                                      </p:cBhvr>
                                      <p:to>
                                        <p:strVal val="visible"/>
                                      </p:to>
                                    </p:set>
                                    <p:animEffect transition="in" filter="barn(inVertical)">
                                      <p:cBhvr>
                                        <p:cTn id="21" dur="500"/>
                                        <p:tgtEl>
                                          <p:spTgt spid="1348"/>
                                        </p:tgtEl>
                                      </p:cBhvr>
                                    </p:animEffect>
                                  </p:childTnLst>
                                </p:cTn>
                              </p:par>
                              <p:par>
                                <p:cTn id="22" presetID="16" presetClass="entr" presetSubtype="21" fill="hold" grpId="0" nodeType="withEffect">
                                  <p:stCondLst>
                                    <p:cond delay="0"/>
                                  </p:stCondLst>
                                  <p:childTnLst>
                                    <p:set>
                                      <p:cBhvr>
                                        <p:cTn id="23" dur="1" fill="hold">
                                          <p:stCondLst>
                                            <p:cond delay="0"/>
                                          </p:stCondLst>
                                        </p:cTn>
                                        <p:tgtEl>
                                          <p:spTgt spid="1346"/>
                                        </p:tgtEl>
                                        <p:attrNameLst>
                                          <p:attrName>style.visibility</p:attrName>
                                        </p:attrNameLst>
                                      </p:cBhvr>
                                      <p:to>
                                        <p:strVal val="visible"/>
                                      </p:to>
                                    </p:set>
                                    <p:animEffect transition="in" filter="barn(inVertical)">
                                      <p:cBhvr>
                                        <p:cTn id="24" dur="500"/>
                                        <p:tgtEl>
                                          <p:spTgt spid="1346"/>
                                        </p:tgtEl>
                                      </p:cBhvr>
                                    </p:animEffect>
                                  </p:childTnLst>
                                </p:cTn>
                              </p:par>
                              <p:par>
                                <p:cTn id="25" presetID="16" presetClass="entr" presetSubtype="21" fill="hold" nodeType="withEffect">
                                  <p:stCondLst>
                                    <p:cond delay="0"/>
                                  </p:stCondLst>
                                  <p:childTnLst>
                                    <p:set>
                                      <p:cBhvr>
                                        <p:cTn id="26" dur="1" fill="hold">
                                          <p:stCondLst>
                                            <p:cond delay="0"/>
                                          </p:stCondLst>
                                        </p:cTn>
                                        <p:tgtEl>
                                          <p:spTgt spid="1350"/>
                                        </p:tgtEl>
                                        <p:attrNameLst>
                                          <p:attrName>style.visibility</p:attrName>
                                        </p:attrNameLst>
                                      </p:cBhvr>
                                      <p:to>
                                        <p:strVal val="visible"/>
                                      </p:to>
                                    </p:set>
                                    <p:animEffect transition="in" filter="barn(inVertical)">
                                      <p:cBhvr>
                                        <p:cTn id="27" dur="500"/>
                                        <p:tgtEl>
                                          <p:spTgt spid="1350"/>
                                        </p:tgtEl>
                                      </p:cBhvr>
                                    </p:animEffect>
                                  </p:childTnLst>
                                </p:cTn>
                              </p:par>
                              <p:par>
                                <p:cTn id="28" presetID="16" presetClass="entr" presetSubtype="21" fill="hold" nodeType="withEffect">
                                  <p:stCondLst>
                                    <p:cond delay="0"/>
                                  </p:stCondLst>
                                  <p:childTnLst>
                                    <p:set>
                                      <p:cBhvr>
                                        <p:cTn id="29" dur="1" fill="hold">
                                          <p:stCondLst>
                                            <p:cond delay="0"/>
                                          </p:stCondLst>
                                        </p:cTn>
                                        <p:tgtEl>
                                          <p:spTgt spid="1356"/>
                                        </p:tgtEl>
                                        <p:attrNameLst>
                                          <p:attrName>style.visibility</p:attrName>
                                        </p:attrNameLst>
                                      </p:cBhvr>
                                      <p:to>
                                        <p:strVal val="visible"/>
                                      </p:to>
                                    </p:set>
                                    <p:animEffect transition="in" filter="barn(inVertical)">
                                      <p:cBhvr>
                                        <p:cTn id="30" dur="500"/>
                                        <p:tgtEl>
                                          <p:spTgt spid="1356"/>
                                        </p:tgtEl>
                                      </p:cBhvr>
                                    </p:animEffect>
                                  </p:childTnLst>
                                </p:cTn>
                              </p:par>
                              <p:par>
                                <p:cTn id="31" presetID="16" presetClass="entr" presetSubtype="21" fill="hold" grpId="0" nodeType="withEffect">
                                  <p:stCondLst>
                                    <p:cond delay="0"/>
                                  </p:stCondLst>
                                  <p:childTnLst>
                                    <p:set>
                                      <p:cBhvr>
                                        <p:cTn id="32" dur="1" fill="hold">
                                          <p:stCondLst>
                                            <p:cond delay="0"/>
                                          </p:stCondLst>
                                        </p:cTn>
                                        <p:tgtEl>
                                          <p:spTgt spid="1344"/>
                                        </p:tgtEl>
                                        <p:attrNameLst>
                                          <p:attrName>style.visibility</p:attrName>
                                        </p:attrNameLst>
                                      </p:cBhvr>
                                      <p:to>
                                        <p:strVal val="visible"/>
                                      </p:to>
                                    </p:set>
                                    <p:animEffect transition="in" filter="barn(inVertical)">
                                      <p:cBhvr>
                                        <p:cTn id="33" dur="500"/>
                                        <p:tgtEl>
                                          <p:spTgt spid="1344"/>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4" fill="hold" nodeType="clickEffect">
                                  <p:stCondLst>
                                    <p:cond delay="0"/>
                                  </p:stCondLst>
                                  <p:childTnLst>
                                    <p:set>
                                      <p:cBhvr>
                                        <p:cTn id="37" dur="1" fill="hold">
                                          <p:stCondLst>
                                            <p:cond delay="0"/>
                                          </p:stCondLst>
                                        </p:cTn>
                                        <p:tgtEl>
                                          <p:spTgt spid="1352"/>
                                        </p:tgtEl>
                                        <p:attrNameLst>
                                          <p:attrName>style.visibility</p:attrName>
                                        </p:attrNameLst>
                                      </p:cBhvr>
                                      <p:to>
                                        <p:strVal val="visible"/>
                                      </p:to>
                                    </p:set>
                                    <p:animEffect transition="in" filter="wipe(down)">
                                      <p:cBhvr>
                                        <p:cTn id="38" dur="500"/>
                                        <p:tgtEl>
                                          <p:spTgt spid="1352"/>
                                        </p:tgtEl>
                                      </p:cBhvr>
                                    </p:animEffect>
                                  </p:childTnLst>
                                </p:cTn>
                              </p:par>
                              <p:par>
                                <p:cTn id="39" presetID="22" presetClass="entr" presetSubtype="4" fill="hold" nodeType="withEffect">
                                  <p:stCondLst>
                                    <p:cond delay="0"/>
                                  </p:stCondLst>
                                  <p:childTnLst>
                                    <p:set>
                                      <p:cBhvr>
                                        <p:cTn id="40" dur="1" fill="hold">
                                          <p:stCondLst>
                                            <p:cond delay="0"/>
                                          </p:stCondLst>
                                        </p:cTn>
                                        <p:tgtEl>
                                          <p:spTgt spid="1351"/>
                                        </p:tgtEl>
                                        <p:attrNameLst>
                                          <p:attrName>style.visibility</p:attrName>
                                        </p:attrNameLst>
                                      </p:cBhvr>
                                      <p:to>
                                        <p:strVal val="visible"/>
                                      </p:to>
                                    </p:set>
                                    <p:animEffect transition="in" filter="wipe(down)">
                                      <p:cBhvr>
                                        <p:cTn id="41" dur="500"/>
                                        <p:tgtEl>
                                          <p:spTgt spid="1351"/>
                                        </p:tgtEl>
                                      </p:cBhvr>
                                    </p:animEffect>
                                  </p:childTnLst>
                                </p:cTn>
                              </p:par>
                              <p:par>
                                <p:cTn id="42" presetID="22" presetClass="entr" presetSubtype="4" fill="hold" nodeType="withEffect">
                                  <p:stCondLst>
                                    <p:cond delay="0"/>
                                  </p:stCondLst>
                                  <p:childTnLst>
                                    <p:set>
                                      <p:cBhvr>
                                        <p:cTn id="43" dur="1" fill="hold">
                                          <p:stCondLst>
                                            <p:cond delay="0"/>
                                          </p:stCondLst>
                                        </p:cTn>
                                        <p:tgtEl>
                                          <p:spTgt spid="1349"/>
                                        </p:tgtEl>
                                        <p:attrNameLst>
                                          <p:attrName>style.visibility</p:attrName>
                                        </p:attrNameLst>
                                      </p:cBhvr>
                                      <p:to>
                                        <p:strVal val="visible"/>
                                      </p:to>
                                    </p:set>
                                    <p:animEffect transition="in" filter="wipe(down)">
                                      <p:cBhvr>
                                        <p:cTn id="44" dur="500"/>
                                        <p:tgtEl>
                                          <p:spTgt spid="1349"/>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1347"/>
                                        </p:tgtEl>
                                        <p:attrNameLst>
                                          <p:attrName>style.visibility</p:attrName>
                                        </p:attrNameLst>
                                      </p:cBhvr>
                                      <p:to>
                                        <p:strVal val="visible"/>
                                      </p:to>
                                    </p:set>
                                    <p:animEffect transition="in" filter="wipe(down)">
                                      <p:cBhvr>
                                        <p:cTn id="47" dur="500"/>
                                        <p:tgtEl>
                                          <p:spTgt spid="1347"/>
                                        </p:tgtEl>
                                      </p:cBhvr>
                                    </p:animEffect>
                                  </p:childTnLst>
                                </p:cTn>
                              </p:par>
                              <p:par>
                                <p:cTn id="48" presetID="22" presetClass="entr" presetSubtype="4" fill="hold" grpId="0" nodeType="withEffect">
                                  <p:stCondLst>
                                    <p:cond delay="0"/>
                                  </p:stCondLst>
                                  <p:childTnLst>
                                    <p:set>
                                      <p:cBhvr>
                                        <p:cTn id="49" dur="1" fill="hold">
                                          <p:stCondLst>
                                            <p:cond delay="0"/>
                                          </p:stCondLst>
                                        </p:cTn>
                                        <p:tgtEl>
                                          <p:spTgt spid="1345"/>
                                        </p:tgtEl>
                                        <p:attrNameLst>
                                          <p:attrName>style.visibility</p:attrName>
                                        </p:attrNameLst>
                                      </p:cBhvr>
                                      <p:to>
                                        <p:strVal val="visible"/>
                                      </p:to>
                                    </p:set>
                                    <p:animEffect transition="in" filter="wipe(down)">
                                      <p:cBhvr>
                                        <p:cTn id="50" dur="500"/>
                                        <p:tgtEl>
                                          <p:spTgt spid="13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3" grpId="0" animBg="1"/>
      <p:bldP spid="1344" grpId="0"/>
      <p:bldP spid="1345" grpId="0"/>
      <p:bldP spid="1346" grpId="0" animBg="1"/>
      <p:bldP spid="1347"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latin typeface="Times New Roman" panose="02020603050405020304" pitchFamily="18" charset="0"/>
                <a:cs typeface="Times New Roman" panose="02020603050405020304" pitchFamily="18" charset="0"/>
              </a:rPr>
              <a:t>III. Tổng kết</a:t>
            </a:r>
            <a:endParaRPr b="1">
              <a:latin typeface="Times New Roman" panose="02020603050405020304" pitchFamily="18" charset="0"/>
              <a:cs typeface="Times New Roman" panose="02020603050405020304" pitchFamily="18" charset="0"/>
            </a:endParaRP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06D304B2-0CF0-D177-348C-92277BF61CA6}"/>
              </a:ext>
            </a:extLst>
          </p:cNvPr>
          <p:cNvGrpSpPr/>
          <p:nvPr/>
        </p:nvGrpSpPr>
        <p:grpSpPr>
          <a:xfrm>
            <a:off x="1528825" y="4246869"/>
            <a:ext cx="884779" cy="878694"/>
            <a:chOff x="0" y="2291150"/>
            <a:chExt cx="1962250" cy="1654224"/>
          </a:xfrm>
        </p:grpSpPr>
        <p:grpSp>
          <p:nvGrpSpPr>
            <p:cNvPr id="56" name="Google Shape;1300;p52">
              <a:extLst>
                <a:ext uri="{FF2B5EF4-FFF2-40B4-BE49-F238E27FC236}">
                  <a16:creationId xmlns:a16="http://schemas.microsoft.com/office/drawing/2014/main" id="{5ACDDDE9-5E33-120A-A1F4-BC4D529EFB79}"/>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2140B496-0B73-8A6F-C4FD-EECD6F52E775}"/>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1758C7DA-071B-C14C-52EC-ECA98107A519}"/>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667C0CEA-5FF3-33AF-E8D0-B9AE0ECB2541}"/>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3C76F24C-38AA-4ADE-7717-55363E077EEE}"/>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4B1867B9-49DE-C80E-AEEF-9BDE73912D54}"/>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1B8A384F-0A56-7361-EF7A-8CA88E775640}"/>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84BAA10F-C3DE-F4A2-53FF-3FA7CF528446}"/>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A2079CF8-84FB-B523-335C-8E8E3EEED53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765F2611-1415-F53E-0A17-866DFCED5FE3}"/>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7BFB6B01-0A49-5101-11AF-B5C1F3397007}"/>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A2E8EE1A-DF99-9ABD-3D07-2B8ECE21D344}"/>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BC4C5712-E47C-4679-90C4-32EF4AE010A5}"/>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99FF68B5-55AE-7E97-D3E4-D3655FBDCA1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796A26DB-63C4-C6B9-0730-59E6A14078BE}"/>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DBAFB841-A8E0-7C7D-5FB0-1406479788D4}"/>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22F037EB-C024-1FF7-91F5-C83B32CB74DB}"/>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DF31E8ED-4AC5-B46A-8DD0-E21C19049816}"/>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C96B75B8-25CC-C31C-18FC-2D4DC40B6657}"/>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E49E4D13-AF68-E2C9-A7B5-092BC61A665F}"/>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68C285B9-A10F-103F-2A06-C3FA73817D29}"/>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00DEECD7-5F1F-FA69-17FD-0E367ADD25D1}"/>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81DC8010-40F6-984C-458D-F46942E875A8}"/>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743DEBB2-3C31-A340-8CF4-5A23EF362A57}"/>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DAAA0B8D-E0CA-9C14-F9B6-9666596D0059}"/>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22390BE8-6454-483B-3948-736BA4B9D780}"/>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31725920-8C82-F4FE-B2FD-80EC245C9ACA}"/>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358B2147-A743-E366-EAA5-49CBA1635199}"/>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DD20F946-0749-6C84-0180-A3C0E6821BEB}"/>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6D08E7DB-D64B-F4B2-3A6D-AB4E2F5A2924}"/>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15810FA3-A8A1-8996-1D1E-399822D95D02}"/>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BD4F4BB2-184A-AF22-872C-CE6403B3C508}"/>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7EA63FF-FC72-33D6-B5E3-BC873F966747}"/>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B988929C-FED4-F038-652B-605552A71083}"/>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8F8B885-07B9-176F-34ED-F911E9C9ED0D}"/>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EF1A9B4D-E04D-7F59-AB92-7F434D82B946}"/>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82AB0315-DFE1-350F-ED5D-EED9AC3CC5AA}"/>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F3B0DD4D-D436-A6D2-F8FB-01483AABA1AC}"/>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5E137A80-EC8A-951A-9859-836834929129}"/>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11F8CA38-2191-BF28-CC6C-BE2D75DD545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B570E418-4175-F748-238C-DCD678AA349D}"/>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A9D499CB-E9A1-E074-6FDB-D137884E5338}"/>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1E6C2F9-D1D5-FD75-3961-C5BE6605EAB0}"/>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23729AFD-3487-3BA6-422D-09876E522225}"/>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A657E39D-BEDF-E956-94E9-609795B38E2D}"/>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EB212BEF-DD8F-B457-DE8A-970C73ACE13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75E5E9CA-76BC-92CE-64F8-9B001FFD3795}"/>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5075A13A-97E5-1C58-0DDD-805075AE4EE0}"/>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886359D6-DC43-45ED-BF31-CA969F5241D8}"/>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6CC97473-602A-411F-C737-7302EC7F1A51}"/>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A9B5F05B-BFCC-6A66-E809-D4A0819B8C86}"/>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2615BC28-A496-CCDA-2139-471BED2FCC56}"/>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93E9DC92-8323-78A1-6DB1-9C5E4C4AD9E0}"/>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5D72230B-23E5-C267-A39D-ADD93F4CCCD7}"/>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FBA515BF-B9C3-B30B-8DC7-ED397F087AB8}"/>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8206921F-D461-548E-CD5C-50FB5A7C0D20}"/>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AED778D4-8C39-E114-E6B4-DA7631CBEC71}"/>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9D20079F-E38D-73D5-8186-4754F3DB7904}"/>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0F1E772C-6889-E417-42D2-D6BC6BDC04F9}"/>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6536FB08-DFA2-7B0F-F06E-4C07C8813990}"/>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5D366E7-DF2B-D984-66D7-1484F70F2910}"/>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60885073-F878-83F0-842C-EDF93953F4E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04662A53-E08C-22BD-D8A4-0B7D2C5E3917}"/>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10E55503-42E6-20BA-FAC7-8A1F8E890A6D}"/>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2FC91A87-7368-2EBE-09BC-7D25F861244D}"/>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DD8497D9-85B2-2B8B-BA2C-0078F244CC2F}"/>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C7938126-50C4-0130-2FEE-19B334C0A741}"/>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C5C3B2E2-6D54-B2B1-7606-D5E6E97C1526}"/>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322" name="Google Shape;1129;p30">
            <a:extLst>
              <a:ext uri="{FF2B5EF4-FFF2-40B4-BE49-F238E27FC236}">
                <a16:creationId xmlns:a16="http://schemas.microsoft.com/office/drawing/2014/main" id="{0F3764CA-4C58-156E-C149-A2D73849C0BC}"/>
              </a:ext>
            </a:extLst>
          </p:cNvPr>
          <p:cNvSpPr/>
          <p:nvPr/>
        </p:nvSpPr>
        <p:spPr>
          <a:xfrm>
            <a:off x="741575" y="1384168"/>
            <a:ext cx="1124100" cy="1124100"/>
          </a:xfrm>
          <a:prstGeom prst="ellipse">
            <a:avLst/>
          </a:pr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3" name="Google Shape;1130;p30">
            <a:extLst>
              <a:ext uri="{FF2B5EF4-FFF2-40B4-BE49-F238E27FC236}">
                <a16:creationId xmlns:a16="http://schemas.microsoft.com/office/drawing/2014/main" id="{3A65E730-E33B-EDF1-B328-155BCF3BCC33}"/>
              </a:ext>
            </a:extLst>
          </p:cNvPr>
          <p:cNvSpPr/>
          <p:nvPr/>
        </p:nvSpPr>
        <p:spPr>
          <a:xfrm>
            <a:off x="2779213" y="1384168"/>
            <a:ext cx="1124100" cy="1124100"/>
          </a:xfrm>
          <a:prstGeom prst="ellipse">
            <a:avLst/>
          </a:pr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4" name="Google Shape;1131;p30">
            <a:extLst>
              <a:ext uri="{FF2B5EF4-FFF2-40B4-BE49-F238E27FC236}">
                <a16:creationId xmlns:a16="http://schemas.microsoft.com/office/drawing/2014/main" id="{5B777D97-7D78-A558-ABC0-A5143D330019}"/>
              </a:ext>
            </a:extLst>
          </p:cNvPr>
          <p:cNvSpPr/>
          <p:nvPr/>
        </p:nvSpPr>
        <p:spPr>
          <a:xfrm>
            <a:off x="4841725" y="1384168"/>
            <a:ext cx="1124100" cy="1124100"/>
          </a:xfrm>
          <a:prstGeom prst="ellipse">
            <a:avLst/>
          </a:pr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325" name="Google Shape;1132;p30">
            <a:extLst>
              <a:ext uri="{FF2B5EF4-FFF2-40B4-BE49-F238E27FC236}">
                <a16:creationId xmlns:a16="http://schemas.microsoft.com/office/drawing/2014/main" id="{9E0ECE81-7AC6-315F-1FF1-67CBEC415F82}"/>
              </a:ext>
            </a:extLst>
          </p:cNvPr>
          <p:cNvGrpSpPr/>
          <p:nvPr/>
        </p:nvGrpSpPr>
        <p:grpSpPr>
          <a:xfrm>
            <a:off x="7331342" y="2044558"/>
            <a:ext cx="1653170" cy="3098942"/>
            <a:chOff x="6619909" y="1003710"/>
            <a:chExt cx="2066897" cy="3728305"/>
          </a:xfrm>
        </p:grpSpPr>
        <p:grpSp>
          <p:nvGrpSpPr>
            <p:cNvPr id="1326" name="Google Shape;1133;p30">
              <a:extLst>
                <a:ext uri="{FF2B5EF4-FFF2-40B4-BE49-F238E27FC236}">
                  <a16:creationId xmlns:a16="http://schemas.microsoft.com/office/drawing/2014/main" id="{65D07DEB-4A20-A984-E966-8DB2C25ACFE8}"/>
                </a:ext>
              </a:extLst>
            </p:cNvPr>
            <p:cNvGrpSpPr/>
            <p:nvPr/>
          </p:nvGrpSpPr>
          <p:grpSpPr>
            <a:xfrm>
              <a:off x="6619909" y="1003710"/>
              <a:ext cx="2066897" cy="3728305"/>
              <a:chOff x="1104525" y="1174875"/>
              <a:chExt cx="1972042" cy="3557203"/>
            </a:xfrm>
          </p:grpSpPr>
          <p:sp>
            <p:nvSpPr>
              <p:cNvPr id="1328" name="Google Shape;1134;p30">
                <a:extLst>
                  <a:ext uri="{FF2B5EF4-FFF2-40B4-BE49-F238E27FC236}">
                    <a16:creationId xmlns:a16="http://schemas.microsoft.com/office/drawing/2014/main" id="{BD2E9E81-B4F6-066B-2B6F-ADFAB1D3E963}"/>
                  </a:ext>
                </a:extLst>
              </p:cNvPr>
              <p:cNvSpPr/>
              <p:nvPr/>
            </p:nvSpPr>
            <p:spPr>
              <a:xfrm>
                <a:off x="1104525" y="4635028"/>
                <a:ext cx="1926209" cy="97050"/>
              </a:xfrm>
              <a:custGeom>
                <a:avLst/>
                <a:gdLst/>
                <a:ahLst/>
                <a:cxnLst/>
                <a:rect l="l" t="t" r="r" b="b"/>
                <a:pathLst>
                  <a:path w="52838" h="2662" extrusionOk="0">
                    <a:moveTo>
                      <a:pt x="23716" y="1"/>
                    </a:moveTo>
                    <a:lnTo>
                      <a:pt x="21097" y="26"/>
                    </a:lnTo>
                    <a:lnTo>
                      <a:pt x="18562" y="59"/>
                    </a:lnTo>
                    <a:lnTo>
                      <a:pt x="16135" y="101"/>
                    </a:lnTo>
                    <a:lnTo>
                      <a:pt x="13825" y="160"/>
                    </a:lnTo>
                    <a:lnTo>
                      <a:pt x="11649" y="227"/>
                    </a:lnTo>
                    <a:lnTo>
                      <a:pt x="9616" y="302"/>
                    </a:lnTo>
                    <a:lnTo>
                      <a:pt x="7741" y="386"/>
                    </a:lnTo>
                    <a:lnTo>
                      <a:pt x="6034" y="478"/>
                    </a:lnTo>
                    <a:lnTo>
                      <a:pt x="5256" y="528"/>
                    </a:lnTo>
                    <a:lnTo>
                      <a:pt x="4520" y="587"/>
                    </a:lnTo>
                    <a:lnTo>
                      <a:pt x="3825" y="637"/>
                    </a:lnTo>
                    <a:lnTo>
                      <a:pt x="3189" y="695"/>
                    </a:lnTo>
                    <a:lnTo>
                      <a:pt x="2612" y="754"/>
                    </a:lnTo>
                    <a:lnTo>
                      <a:pt x="2085" y="813"/>
                    </a:lnTo>
                    <a:lnTo>
                      <a:pt x="1608" y="871"/>
                    </a:lnTo>
                    <a:lnTo>
                      <a:pt x="1189" y="930"/>
                    </a:lnTo>
                    <a:lnTo>
                      <a:pt x="838" y="997"/>
                    </a:lnTo>
                    <a:lnTo>
                      <a:pt x="545" y="1064"/>
                    </a:lnTo>
                    <a:lnTo>
                      <a:pt x="310" y="1122"/>
                    </a:lnTo>
                    <a:lnTo>
                      <a:pt x="218" y="1156"/>
                    </a:lnTo>
                    <a:lnTo>
                      <a:pt x="143" y="1189"/>
                    </a:lnTo>
                    <a:lnTo>
                      <a:pt x="85" y="1223"/>
                    </a:lnTo>
                    <a:lnTo>
                      <a:pt x="43" y="1265"/>
                    </a:lnTo>
                    <a:lnTo>
                      <a:pt x="18" y="1298"/>
                    </a:lnTo>
                    <a:lnTo>
                      <a:pt x="1" y="1331"/>
                    </a:lnTo>
                    <a:lnTo>
                      <a:pt x="18" y="1365"/>
                    </a:lnTo>
                    <a:lnTo>
                      <a:pt x="43" y="1398"/>
                    </a:lnTo>
                    <a:lnTo>
                      <a:pt x="85" y="1432"/>
                    </a:lnTo>
                    <a:lnTo>
                      <a:pt x="143" y="1465"/>
                    </a:lnTo>
                    <a:lnTo>
                      <a:pt x="218" y="1499"/>
                    </a:lnTo>
                    <a:lnTo>
                      <a:pt x="310" y="1532"/>
                    </a:lnTo>
                    <a:lnTo>
                      <a:pt x="545" y="1599"/>
                    </a:lnTo>
                    <a:lnTo>
                      <a:pt x="838" y="1666"/>
                    </a:lnTo>
                    <a:lnTo>
                      <a:pt x="1189" y="1725"/>
                    </a:lnTo>
                    <a:lnTo>
                      <a:pt x="1608" y="1783"/>
                    </a:lnTo>
                    <a:lnTo>
                      <a:pt x="2085" y="1850"/>
                    </a:lnTo>
                    <a:lnTo>
                      <a:pt x="2612" y="1909"/>
                    </a:lnTo>
                    <a:lnTo>
                      <a:pt x="3189" y="1967"/>
                    </a:lnTo>
                    <a:lnTo>
                      <a:pt x="3825" y="2018"/>
                    </a:lnTo>
                    <a:lnTo>
                      <a:pt x="4520" y="2076"/>
                    </a:lnTo>
                    <a:lnTo>
                      <a:pt x="5256" y="2126"/>
                    </a:lnTo>
                    <a:lnTo>
                      <a:pt x="6034" y="2177"/>
                    </a:lnTo>
                    <a:lnTo>
                      <a:pt x="7741" y="2269"/>
                    </a:lnTo>
                    <a:lnTo>
                      <a:pt x="9616" y="2361"/>
                    </a:lnTo>
                    <a:lnTo>
                      <a:pt x="11649" y="2436"/>
                    </a:lnTo>
                    <a:lnTo>
                      <a:pt x="13825" y="2503"/>
                    </a:lnTo>
                    <a:lnTo>
                      <a:pt x="16135" y="2553"/>
                    </a:lnTo>
                    <a:lnTo>
                      <a:pt x="18562" y="2603"/>
                    </a:lnTo>
                    <a:lnTo>
                      <a:pt x="21097" y="2637"/>
                    </a:lnTo>
                    <a:lnTo>
                      <a:pt x="23716" y="2654"/>
                    </a:lnTo>
                    <a:lnTo>
                      <a:pt x="26419" y="2662"/>
                    </a:lnTo>
                    <a:lnTo>
                      <a:pt x="29122" y="2654"/>
                    </a:lnTo>
                    <a:lnTo>
                      <a:pt x="31742" y="2637"/>
                    </a:lnTo>
                    <a:lnTo>
                      <a:pt x="34277" y="2603"/>
                    </a:lnTo>
                    <a:lnTo>
                      <a:pt x="36704" y="2553"/>
                    </a:lnTo>
                    <a:lnTo>
                      <a:pt x="39014" y="2503"/>
                    </a:lnTo>
                    <a:lnTo>
                      <a:pt x="41189" y="2436"/>
                    </a:lnTo>
                    <a:lnTo>
                      <a:pt x="43223" y="2361"/>
                    </a:lnTo>
                    <a:lnTo>
                      <a:pt x="45097" y="2269"/>
                    </a:lnTo>
                    <a:lnTo>
                      <a:pt x="46804" y="2177"/>
                    </a:lnTo>
                    <a:lnTo>
                      <a:pt x="47591" y="2126"/>
                    </a:lnTo>
                    <a:lnTo>
                      <a:pt x="48327" y="2076"/>
                    </a:lnTo>
                    <a:lnTo>
                      <a:pt x="49014" y="2018"/>
                    </a:lnTo>
                    <a:lnTo>
                      <a:pt x="49650" y="1967"/>
                    </a:lnTo>
                    <a:lnTo>
                      <a:pt x="50227" y="1909"/>
                    </a:lnTo>
                    <a:lnTo>
                      <a:pt x="50763" y="1850"/>
                    </a:lnTo>
                    <a:lnTo>
                      <a:pt x="51231" y="1783"/>
                    </a:lnTo>
                    <a:lnTo>
                      <a:pt x="51650" y="1725"/>
                    </a:lnTo>
                    <a:lnTo>
                      <a:pt x="52001" y="1666"/>
                    </a:lnTo>
                    <a:lnTo>
                      <a:pt x="52302" y="1599"/>
                    </a:lnTo>
                    <a:lnTo>
                      <a:pt x="52528" y="1532"/>
                    </a:lnTo>
                    <a:lnTo>
                      <a:pt x="52620" y="1499"/>
                    </a:lnTo>
                    <a:lnTo>
                      <a:pt x="52696" y="1465"/>
                    </a:lnTo>
                    <a:lnTo>
                      <a:pt x="52754" y="1432"/>
                    </a:lnTo>
                    <a:lnTo>
                      <a:pt x="52804" y="1398"/>
                    </a:lnTo>
                    <a:lnTo>
                      <a:pt x="52830" y="1365"/>
                    </a:lnTo>
                    <a:lnTo>
                      <a:pt x="52838" y="1331"/>
                    </a:lnTo>
                    <a:lnTo>
                      <a:pt x="52830" y="1298"/>
                    </a:lnTo>
                    <a:lnTo>
                      <a:pt x="52804" y="1265"/>
                    </a:lnTo>
                    <a:lnTo>
                      <a:pt x="52754" y="1223"/>
                    </a:lnTo>
                    <a:lnTo>
                      <a:pt x="52696" y="1189"/>
                    </a:lnTo>
                    <a:lnTo>
                      <a:pt x="52620" y="1156"/>
                    </a:lnTo>
                    <a:lnTo>
                      <a:pt x="52528" y="1122"/>
                    </a:lnTo>
                    <a:lnTo>
                      <a:pt x="52302" y="1064"/>
                    </a:lnTo>
                    <a:lnTo>
                      <a:pt x="52001" y="997"/>
                    </a:lnTo>
                    <a:lnTo>
                      <a:pt x="51650" y="930"/>
                    </a:lnTo>
                    <a:lnTo>
                      <a:pt x="51231" y="871"/>
                    </a:lnTo>
                    <a:lnTo>
                      <a:pt x="50763" y="813"/>
                    </a:lnTo>
                    <a:lnTo>
                      <a:pt x="50227" y="754"/>
                    </a:lnTo>
                    <a:lnTo>
                      <a:pt x="49650" y="695"/>
                    </a:lnTo>
                    <a:lnTo>
                      <a:pt x="49014" y="637"/>
                    </a:lnTo>
                    <a:lnTo>
                      <a:pt x="48327" y="587"/>
                    </a:lnTo>
                    <a:lnTo>
                      <a:pt x="47591" y="528"/>
                    </a:lnTo>
                    <a:lnTo>
                      <a:pt x="46804" y="478"/>
                    </a:lnTo>
                    <a:lnTo>
                      <a:pt x="45097" y="386"/>
                    </a:lnTo>
                    <a:lnTo>
                      <a:pt x="43223" y="302"/>
                    </a:lnTo>
                    <a:lnTo>
                      <a:pt x="41189" y="227"/>
                    </a:lnTo>
                    <a:lnTo>
                      <a:pt x="39014" y="160"/>
                    </a:lnTo>
                    <a:lnTo>
                      <a:pt x="36704" y="101"/>
                    </a:lnTo>
                    <a:lnTo>
                      <a:pt x="34277" y="59"/>
                    </a:lnTo>
                    <a:lnTo>
                      <a:pt x="31742" y="26"/>
                    </a:lnTo>
                    <a:lnTo>
                      <a:pt x="29122" y="1"/>
                    </a:lnTo>
                    <a:close/>
                  </a:path>
                </a:pathLst>
              </a:custGeom>
              <a:solidFill>
                <a:srgbClr val="666666">
                  <a:alpha val="1254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9" name="Google Shape;1135;p30">
                <a:extLst>
                  <a:ext uri="{FF2B5EF4-FFF2-40B4-BE49-F238E27FC236}">
                    <a16:creationId xmlns:a16="http://schemas.microsoft.com/office/drawing/2014/main" id="{7F669F05-E0C9-616D-B42E-778E03BCA4CE}"/>
                  </a:ext>
                </a:extLst>
              </p:cNvPr>
              <p:cNvSpPr/>
              <p:nvPr/>
            </p:nvSpPr>
            <p:spPr>
              <a:xfrm>
                <a:off x="1481625" y="4567913"/>
                <a:ext cx="372789" cy="106237"/>
              </a:xfrm>
              <a:custGeom>
                <a:avLst/>
                <a:gdLst/>
                <a:ahLst/>
                <a:cxnLst/>
                <a:rect l="l" t="t" r="r" b="b"/>
                <a:pathLst>
                  <a:path w="10226" h="2914" extrusionOk="0">
                    <a:moveTo>
                      <a:pt x="4828" y="1"/>
                    </a:moveTo>
                    <a:lnTo>
                      <a:pt x="4385" y="152"/>
                    </a:lnTo>
                    <a:lnTo>
                      <a:pt x="3883" y="327"/>
                    </a:lnTo>
                    <a:lnTo>
                      <a:pt x="3247" y="562"/>
                    </a:lnTo>
                    <a:lnTo>
                      <a:pt x="2895" y="695"/>
                    </a:lnTo>
                    <a:lnTo>
                      <a:pt x="2527" y="846"/>
                    </a:lnTo>
                    <a:lnTo>
                      <a:pt x="2151" y="1013"/>
                    </a:lnTo>
                    <a:lnTo>
                      <a:pt x="1757" y="1189"/>
                    </a:lnTo>
                    <a:lnTo>
                      <a:pt x="1364" y="1373"/>
                    </a:lnTo>
                    <a:lnTo>
                      <a:pt x="979" y="1574"/>
                    </a:lnTo>
                    <a:lnTo>
                      <a:pt x="603" y="1775"/>
                    </a:lnTo>
                    <a:lnTo>
                      <a:pt x="234" y="1993"/>
                    </a:lnTo>
                    <a:lnTo>
                      <a:pt x="159" y="2043"/>
                    </a:lnTo>
                    <a:lnTo>
                      <a:pt x="100" y="2101"/>
                    </a:lnTo>
                    <a:lnTo>
                      <a:pt x="59" y="2168"/>
                    </a:lnTo>
                    <a:lnTo>
                      <a:pt x="25" y="2244"/>
                    </a:lnTo>
                    <a:lnTo>
                      <a:pt x="8" y="2319"/>
                    </a:lnTo>
                    <a:lnTo>
                      <a:pt x="0" y="2394"/>
                    </a:lnTo>
                    <a:lnTo>
                      <a:pt x="0" y="2470"/>
                    </a:lnTo>
                    <a:lnTo>
                      <a:pt x="17" y="2545"/>
                    </a:lnTo>
                    <a:lnTo>
                      <a:pt x="42" y="2620"/>
                    </a:lnTo>
                    <a:lnTo>
                      <a:pt x="84" y="2687"/>
                    </a:lnTo>
                    <a:lnTo>
                      <a:pt x="126" y="2746"/>
                    </a:lnTo>
                    <a:lnTo>
                      <a:pt x="184" y="2804"/>
                    </a:lnTo>
                    <a:lnTo>
                      <a:pt x="251" y="2846"/>
                    </a:lnTo>
                    <a:lnTo>
                      <a:pt x="326" y="2880"/>
                    </a:lnTo>
                    <a:lnTo>
                      <a:pt x="410" y="2905"/>
                    </a:lnTo>
                    <a:lnTo>
                      <a:pt x="494" y="2913"/>
                    </a:lnTo>
                    <a:lnTo>
                      <a:pt x="10109" y="2913"/>
                    </a:lnTo>
                    <a:lnTo>
                      <a:pt x="10142" y="2788"/>
                    </a:lnTo>
                    <a:lnTo>
                      <a:pt x="10176" y="2670"/>
                    </a:lnTo>
                    <a:lnTo>
                      <a:pt x="10193" y="2545"/>
                    </a:lnTo>
                    <a:lnTo>
                      <a:pt x="10209" y="2419"/>
                    </a:lnTo>
                    <a:lnTo>
                      <a:pt x="10226" y="2302"/>
                    </a:lnTo>
                    <a:lnTo>
                      <a:pt x="10226" y="2177"/>
                    </a:lnTo>
                    <a:lnTo>
                      <a:pt x="10226" y="1926"/>
                    </a:lnTo>
                    <a:lnTo>
                      <a:pt x="10201" y="1675"/>
                    </a:lnTo>
                    <a:lnTo>
                      <a:pt x="10167" y="1440"/>
                    </a:lnTo>
                    <a:lnTo>
                      <a:pt x="10117" y="1206"/>
                    </a:lnTo>
                    <a:lnTo>
                      <a:pt x="10067" y="988"/>
                    </a:lnTo>
                    <a:lnTo>
                      <a:pt x="10008" y="779"/>
                    </a:lnTo>
                    <a:lnTo>
                      <a:pt x="9941" y="595"/>
                    </a:lnTo>
                    <a:lnTo>
                      <a:pt x="9883" y="428"/>
                    </a:lnTo>
                    <a:lnTo>
                      <a:pt x="9824" y="285"/>
                    </a:lnTo>
                    <a:lnTo>
                      <a:pt x="9732" y="76"/>
                    </a:lnTo>
                    <a:lnTo>
                      <a:pt x="9699"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0" name="Google Shape;1136;p30">
                <a:extLst>
                  <a:ext uri="{FF2B5EF4-FFF2-40B4-BE49-F238E27FC236}">
                    <a16:creationId xmlns:a16="http://schemas.microsoft.com/office/drawing/2014/main" id="{4AB3712C-8730-3A63-6D12-D1CA15D05488}"/>
                  </a:ext>
                </a:extLst>
              </p:cNvPr>
              <p:cNvSpPr/>
              <p:nvPr/>
            </p:nvSpPr>
            <p:spPr>
              <a:xfrm>
                <a:off x="1474298" y="4565178"/>
                <a:ext cx="392037" cy="119617"/>
              </a:xfrm>
              <a:custGeom>
                <a:avLst/>
                <a:gdLst/>
                <a:ahLst/>
                <a:cxnLst/>
                <a:rect l="l" t="t" r="r" b="b"/>
                <a:pathLst>
                  <a:path w="10754" h="3281" extrusionOk="0">
                    <a:moveTo>
                      <a:pt x="4469" y="1"/>
                    </a:moveTo>
                    <a:lnTo>
                      <a:pt x="4427" y="9"/>
                    </a:lnTo>
                    <a:lnTo>
                      <a:pt x="4393" y="17"/>
                    </a:lnTo>
                    <a:lnTo>
                      <a:pt x="3582" y="344"/>
                    </a:lnTo>
                    <a:lnTo>
                      <a:pt x="3021" y="570"/>
                    </a:lnTo>
                    <a:lnTo>
                      <a:pt x="2410" y="829"/>
                    </a:lnTo>
                    <a:lnTo>
                      <a:pt x="1799" y="1097"/>
                    </a:lnTo>
                    <a:lnTo>
                      <a:pt x="1230" y="1356"/>
                    </a:lnTo>
                    <a:lnTo>
                      <a:pt x="979" y="1482"/>
                    </a:lnTo>
                    <a:lnTo>
                      <a:pt x="753" y="1607"/>
                    </a:lnTo>
                    <a:lnTo>
                      <a:pt x="561" y="1716"/>
                    </a:lnTo>
                    <a:lnTo>
                      <a:pt x="402" y="1816"/>
                    </a:lnTo>
                    <a:lnTo>
                      <a:pt x="318" y="1883"/>
                    </a:lnTo>
                    <a:lnTo>
                      <a:pt x="234" y="1959"/>
                    </a:lnTo>
                    <a:lnTo>
                      <a:pt x="176" y="2034"/>
                    </a:lnTo>
                    <a:lnTo>
                      <a:pt x="117" y="2109"/>
                    </a:lnTo>
                    <a:lnTo>
                      <a:pt x="75" y="2185"/>
                    </a:lnTo>
                    <a:lnTo>
                      <a:pt x="50" y="2260"/>
                    </a:lnTo>
                    <a:lnTo>
                      <a:pt x="25" y="2335"/>
                    </a:lnTo>
                    <a:lnTo>
                      <a:pt x="9" y="2419"/>
                    </a:lnTo>
                    <a:lnTo>
                      <a:pt x="0" y="2494"/>
                    </a:lnTo>
                    <a:lnTo>
                      <a:pt x="0" y="2570"/>
                    </a:lnTo>
                    <a:lnTo>
                      <a:pt x="9" y="2645"/>
                    </a:lnTo>
                    <a:lnTo>
                      <a:pt x="17" y="2712"/>
                    </a:lnTo>
                    <a:lnTo>
                      <a:pt x="50" y="2854"/>
                    </a:lnTo>
                    <a:lnTo>
                      <a:pt x="101" y="2980"/>
                    </a:lnTo>
                    <a:lnTo>
                      <a:pt x="134" y="3047"/>
                    </a:lnTo>
                    <a:lnTo>
                      <a:pt x="184" y="3105"/>
                    </a:lnTo>
                    <a:lnTo>
                      <a:pt x="234" y="3155"/>
                    </a:lnTo>
                    <a:lnTo>
                      <a:pt x="293" y="3206"/>
                    </a:lnTo>
                    <a:lnTo>
                      <a:pt x="360" y="3239"/>
                    </a:lnTo>
                    <a:lnTo>
                      <a:pt x="435" y="3264"/>
                    </a:lnTo>
                    <a:lnTo>
                      <a:pt x="511" y="3281"/>
                    </a:lnTo>
                    <a:lnTo>
                      <a:pt x="586" y="3281"/>
                    </a:lnTo>
                    <a:lnTo>
                      <a:pt x="10628" y="3063"/>
                    </a:lnTo>
                    <a:lnTo>
                      <a:pt x="10670" y="2946"/>
                    </a:lnTo>
                    <a:lnTo>
                      <a:pt x="10695" y="2829"/>
                    </a:lnTo>
                    <a:lnTo>
                      <a:pt x="10720" y="2712"/>
                    </a:lnTo>
                    <a:lnTo>
                      <a:pt x="10737" y="2595"/>
                    </a:lnTo>
                    <a:lnTo>
                      <a:pt x="10745" y="2478"/>
                    </a:lnTo>
                    <a:lnTo>
                      <a:pt x="10753" y="2360"/>
                    </a:lnTo>
                    <a:lnTo>
                      <a:pt x="10753" y="2143"/>
                    </a:lnTo>
                    <a:lnTo>
                      <a:pt x="10737" y="1959"/>
                    </a:lnTo>
                    <a:lnTo>
                      <a:pt x="10712" y="1808"/>
                    </a:lnTo>
                    <a:lnTo>
                      <a:pt x="10695" y="1674"/>
                    </a:lnTo>
                    <a:lnTo>
                      <a:pt x="8184" y="1883"/>
                    </a:lnTo>
                    <a:lnTo>
                      <a:pt x="7992" y="1892"/>
                    </a:lnTo>
                    <a:lnTo>
                      <a:pt x="7808" y="1892"/>
                    </a:lnTo>
                    <a:lnTo>
                      <a:pt x="7624" y="1883"/>
                    </a:lnTo>
                    <a:lnTo>
                      <a:pt x="7440" y="1858"/>
                    </a:lnTo>
                    <a:lnTo>
                      <a:pt x="7255" y="1825"/>
                    </a:lnTo>
                    <a:lnTo>
                      <a:pt x="7080" y="1775"/>
                    </a:lnTo>
                    <a:lnTo>
                      <a:pt x="6904" y="1724"/>
                    </a:lnTo>
                    <a:lnTo>
                      <a:pt x="6728" y="1657"/>
                    </a:lnTo>
                    <a:lnTo>
                      <a:pt x="6561" y="1582"/>
                    </a:lnTo>
                    <a:lnTo>
                      <a:pt x="6393" y="1498"/>
                    </a:lnTo>
                    <a:lnTo>
                      <a:pt x="6235" y="1398"/>
                    </a:lnTo>
                    <a:lnTo>
                      <a:pt x="6084" y="1298"/>
                    </a:lnTo>
                    <a:lnTo>
                      <a:pt x="5933" y="1189"/>
                    </a:lnTo>
                    <a:lnTo>
                      <a:pt x="5791" y="1063"/>
                    </a:lnTo>
                    <a:lnTo>
                      <a:pt x="5657" y="929"/>
                    </a:lnTo>
                    <a:lnTo>
                      <a:pt x="5532" y="796"/>
                    </a:lnTo>
                    <a:lnTo>
                      <a:pt x="5406" y="662"/>
                    </a:lnTo>
                    <a:lnTo>
                      <a:pt x="5289" y="536"/>
                    </a:lnTo>
                    <a:lnTo>
                      <a:pt x="5172" y="427"/>
                    </a:lnTo>
                    <a:lnTo>
                      <a:pt x="5063" y="335"/>
                    </a:lnTo>
                    <a:lnTo>
                      <a:pt x="4862" y="168"/>
                    </a:lnTo>
                    <a:lnTo>
                      <a:pt x="4703" y="51"/>
                    </a:lnTo>
                    <a:lnTo>
                      <a:pt x="4670" y="34"/>
                    </a:lnTo>
                    <a:lnTo>
                      <a:pt x="4628" y="17"/>
                    </a:lnTo>
                    <a:lnTo>
                      <a:pt x="4552"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1" name="Google Shape;1137;p30">
                <a:extLst>
                  <a:ext uri="{FF2B5EF4-FFF2-40B4-BE49-F238E27FC236}">
                    <a16:creationId xmlns:a16="http://schemas.microsoft.com/office/drawing/2014/main" id="{6402F4D5-8E3C-AF58-78A0-3EB12F95B69B}"/>
                  </a:ext>
                </a:extLst>
              </p:cNvPr>
              <p:cNvSpPr/>
              <p:nvPr/>
            </p:nvSpPr>
            <p:spPr>
              <a:xfrm>
                <a:off x="2364807" y="4508125"/>
                <a:ext cx="365170" cy="163257"/>
              </a:xfrm>
              <a:custGeom>
                <a:avLst/>
                <a:gdLst/>
                <a:ahLst/>
                <a:cxnLst/>
                <a:rect l="l" t="t" r="r" b="b"/>
                <a:pathLst>
                  <a:path w="10017" h="4478" extrusionOk="0">
                    <a:moveTo>
                      <a:pt x="5113" y="1"/>
                    </a:moveTo>
                    <a:lnTo>
                      <a:pt x="4636" y="9"/>
                    </a:lnTo>
                    <a:lnTo>
                      <a:pt x="42" y="1599"/>
                    </a:lnTo>
                    <a:lnTo>
                      <a:pt x="25" y="1674"/>
                    </a:lnTo>
                    <a:lnTo>
                      <a:pt x="8" y="1900"/>
                    </a:lnTo>
                    <a:lnTo>
                      <a:pt x="0" y="2051"/>
                    </a:lnTo>
                    <a:lnTo>
                      <a:pt x="0" y="2227"/>
                    </a:lnTo>
                    <a:lnTo>
                      <a:pt x="0" y="2427"/>
                    </a:lnTo>
                    <a:lnTo>
                      <a:pt x="8" y="2645"/>
                    </a:lnTo>
                    <a:lnTo>
                      <a:pt x="34" y="2871"/>
                    </a:lnTo>
                    <a:lnTo>
                      <a:pt x="59" y="3105"/>
                    </a:lnTo>
                    <a:lnTo>
                      <a:pt x="109" y="3340"/>
                    </a:lnTo>
                    <a:lnTo>
                      <a:pt x="167" y="3582"/>
                    </a:lnTo>
                    <a:lnTo>
                      <a:pt x="243" y="3817"/>
                    </a:lnTo>
                    <a:lnTo>
                      <a:pt x="293" y="3934"/>
                    </a:lnTo>
                    <a:lnTo>
                      <a:pt x="343" y="4051"/>
                    </a:lnTo>
                    <a:lnTo>
                      <a:pt x="393" y="4160"/>
                    </a:lnTo>
                    <a:lnTo>
                      <a:pt x="460" y="4269"/>
                    </a:lnTo>
                    <a:lnTo>
                      <a:pt x="527" y="4377"/>
                    </a:lnTo>
                    <a:lnTo>
                      <a:pt x="603" y="4478"/>
                    </a:lnTo>
                    <a:lnTo>
                      <a:pt x="9682" y="1340"/>
                    </a:lnTo>
                    <a:lnTo>
                      <a:pt x="9766" y="1306"/>
                    </a:lnTo>
                    <a:lnTo>
                      <a:pt x="9841" y="1256"/>
                    </a:lnTo>
                    <a:lnTo>
                      <a:pt x="9900" y="1197"/>
                    </a:lnTo>
                    <a:lnTo>
                      <a:pt x="9941" y="1139"/>
                    </a:lnTo>
                    <a:lnTo>
                      <a:pt x="9983" y="1072"/>
                    </a:lnTo>
                    <a:lnTo>
                      <a:pt x="10008" y="997"/>
                    </a:lnTo>
                    <a:lnTo>
                      <a:pt x="10017" y="921"/>
                    </a:lnTo>
                    <a:lnTo>
                      <a:pt x="10017" y="846"/>
                    </a:lnTo>
                    <a:lnTo>
                      <a:pt x="10008" y="762"/>
                    </a:lnTo>
                    <a:lnTo>
                      <a:pt x="9992" y="695"/>
                    </a:lnTo>
                    <a:lnTo>
                      <a:pt x="9958" y="620"/>
                    </a:lnTo>
                    <a:lnTo>
                      <a:pt x="9916" y="561"/>
                    </a:lnTo>
                    <a:lnTo>
                      <a:pt x="9858" y="503"/>
                    </a:lnTo>
                    <a:lnTo>
                      <a:pt x="9799" y="453"/>
                    </a:lnTo>
                    <a:lnTo>
                      <a:pt x="9724" y="411"/>
                    </a:lnTo>
                    <a:lnTo>
                      <a:pt x="9632" y="386"/>
                    </a:lnTo>
                    <a:lnTo>
                      <a:pt x="9213" y="302"/>
                    </a:lnTo>
                    <a:lnTo>
                      <a:pt x="8795" y="235"/>
                    </a:lnTo>
                    <a:lnTo>
                      <a:pt x="8360" y="176"/>
                    </a:lnTo>
                    <a:lnTo>
                      <a:pt x="7933" y="126"/>
                    </a:lnTo>
                    <a:lnTo>
                      <a:pt x="7506" y="84"/>
                    </a:lnTo>
                    <a:lnTo>
                      <a:pt x="7088" y="59"/>
                    </a:lnTo>
                    <a:lnTo>
                      <a:pt x="6695" y="34"/>
                    </a:lnTo>
                    <a:lnTo>
                      <a:pt x="6318" y="17"/>
                    </a:lnTo>
                    <a:lnTo>
                      <a:pt x="5640"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2" name="Google Shape;1138;p30">
                <a:extLst>
                  <a:ext uri="{FF2B5EF4-FFF2-40B4-BE49-F238E27FC236}">
                    <a16:creationId xmlns:a16="http://schemas.microsoft.com/office/drawing/2014/main" id="{D3EE7847-B4AD-AA6D-7557-3482B208AC61}"/>
                  </a:ext>
                </a:extLst>
              </p:cNvPr>
              <p:cNvSpPr/>
              <p:nvPr/>
            </p:nvSpPr>
            <p:spPr>
              <a:xfrm>
                <a:off x="2362656" y="4496860"/>
                <a:ext cx="379825" cy="180647"/>
              </a:xfrm>
              <a:custGeom>
                <a:avLst/>
                <a:gdLst/>
                <a:ahLst/>
                <a:cxnLst/>
                <a:rect l="l" t="t" r="r" b="b"/>
                <a:pathLst>
                  <a:path w="10419" h="4955" extrusionOk="0">
                    <a:moveTo>
                      <a:pt x="5348" y="0"/>
                    </a:moveTo>
                    <a:lnTo>
                      <a:pt x="5306" y="8"/>
                    </a:lnTo>
                    <a:lnTo>
                      <a:pt x="5231" y="34"/>
                    </a:lnTo>
                    <a:lnTo>
                      <a:pt x="5155" y="75"/>
                    </a:lnTo>
                    <a:lnTo>
                      <a:pt x="5130" y="109"/>
                    </a:lnTo>
                    <a:lnTo>
                      <a:pt x="5105" y="142"/>
                    </a:lnTo>
                    <a:lnTo>
                      <a:pt x="4988" y="301"/>
                    </a:lnTo>
                    <a:lnTo>
                      <a:pt x="4862" y="519"/>
                    </a:lnTo>
                    <a:lnTo>
                      <a:pt x="4787" y="653"/>
                    </a:lnTo>
                    <a:lnTo>
                      <a:pt x="4712" y="795"/>
                    </a:lnTo>
                    <a:lnTo>
                      <a:pt x="4645" y="946"/>
                    </a:lnTo>
                    <a:lnTo>
                      <a:pt x="4578" y="1113"/>
                    </a:lnTo>
                    <a:lnTo>
                      <a:pt x="4503" y="1289"/>
                    </a:lnTo>
                    <a:lnTo>
                      <a:pt x="4419" y="1456"/>
                    </a:lnTo>
                    <a:lnTo>
                      <a:pt x="4318" y="1615"/>
                    </a:lnTo>
                    <a:lnTo>
                      <a:pt x="4218" y="1774"/>
                    </a:lnTo>
                    <a:lnTo>
                      <a:pt x="4109" y="1925"/>
                    </a:lnTo>
                    <a:lnTo>
                      <a:pt x="3992" y="2067"/>
                    </a:lnTo>
                    <a:lnTo>
                      <a:pt x="3867" y="2201"/>
                    </a:lnTo>
                    <a:lnTo>
                      <a:pt x="3733" y="2326"/>
                    </a:lnTo>
                    <a:lnTo>
                      <a:pt x="3590" y="2444"/>
                    </a:lnTo>
                    <a:lnTo>
                      <a:pt x="3448" y="2561"/>
                    </a:lnTo>
                    <a:lnTo>
                      <a:pt x="3289" y="2661"/>
                    </a:lnTo>
                    <a:lnTo>
                      <a:pt x="3130" y="2753"/>
                    </a:lnTo>
                    <a:lnTo>
                      <a:pt x="2963" y="2837"/>
                    </a:lnTo>
                    <a:lnTo>
                      <a:pt x="2795" y="2912"/>
                    </a:lnTo>
                    <a:lnTo>
                      <a:pt x="2620" y="2979"/>
                    </a:lnTo>
                    <a:lnTo>
                      <a:pt x="2436" y="3029"/>
                    </a:lnTo>
                    <a:lnTo>
                      <a:pt x="0" y="3674"/>
                    </a:lnTo>
                    <a:lnTo>
                      <a:pt x="26" y="3808"/>
                    </a:lnTo>
                    <a:lnTo>
                      <a:pt x="59" y="3950"/>
                    </a:lnTo>
                    <a:lnTo>
                      <a:pt x="109" y="4134"/>
                    </a:lnTo>
                    <a:lnTo>
                      <a:pt x="176" y="4343"/>
                    </a:lnTo>
                    <a:lnTo>
                      <a:pt x="218" y="4444"/>
                    </a:lnTo>
                    <a:lnTo>
                      <a:pt x="268" y="4552"/>
                    </a:lnTo>
                    <a:lnTo>
                      <a:pt x="327" y="4661"/>
                    </a:lnTo>
                    <a:lnTo>
                      <a:pt x="385" y="4762"/>
                    </a:lnTo>
                    <a:lnTo>
                      <a:pt x="452" y="4862"/>
                    </a:lnTo>
                    <a:lnTo>
                      <a:pt x="528" y="4954"/>
                    </a:lnTo>
                    <a:lnTo>
                      <a:pt x="10067" y="1799"/>
                    </a:lnTo>
                    <a:lnTo>
                      <a:pt x="10134" y="1766"/>
                    </a:lnTo>
                    <a:lnTo>
                      <a:pt x="10201" y="1732"/>
                    </a:lnTo>
                    <a:lnTo>
                      <a:pt x="10260" y="1682"/>
                    </a:lnTo>
                    <a:lnTo>
                      <a:pt x="10310" y="1624"/>
                    </a:lnTo>
                    <a:lnTo>
                      <a:pt x="10352" y="1565"/>
                    </a:lnTo>
                    <a:lnTo>
                      <a:pt x="10385" y="1498"/>
                    </a:lnTo>
                    <a:lnTo>
                      <a:pt x="10411" y="1423"/>
                    </a:lnTo>
                    <a:lnTo>
                      <a:pt x="10419" y="1347"/>
                    </a:lnTo>
                    <a:lnTo>
                      <a:pt x="10419" y="1213"/>
                    </a:lnTo>
                    <a:lnTo>
                      <a:pt x="10411" y="1071"/>
                    </a:lnTo>
                    <a:lnTo>
                      <a:pt x="10394" y="1004"/>
                    </a:lnTo>
                    <a:lnTo>
                      <a:pt x="10377" y="929"/>
                    </a:lnTo>
                    <a:lnTo>
                      <a:pt x="10352" y="862"/>
                    </a:lnTo>
                    <a:lnTo>
                      <a:pt x="10318" y="787"/>
                    </a:lnTo>
                    <a:lnTo>
                      <a:pt x="10277" y="720"/>
                    </a:lnTo>
                    <a:lnTo>
                      <a:pt x="10226" y="653"/>
                    </a:lnTo>
                    <a:lnTo>
                      <a:pt x="10176" y="594"/>
                    </a:lnTo>
                    <a:lnTo>
                      <a:pt x="10109" y="536"/>
                    </a:lnTo>
                    <a:lnTo>
                      <a:pt x="10034" y="485"/>
                    </a:lnTo>
                    <a:lnTo>
                      <a:pt x="9950" y="435"/>
                    </a:lnTo>
                    <a:lnTo>
                      <a:pt x="9850" y="393"/>
                    </a:lnTo>
                    <a:lnTo>
                      <a:pt x="9741" y="360"/>
                    </a:lnTo>
                    <a:lnTo>
                      <a:pt x="9565" y="318"/>
                    </a:lnTo>
                    <a:lnTo>
                      <a:pt x="9348" y="276"/>
                    </a:lnTo>
                    <a:lnTo>
                      <a:pt x="9088" y="234"/>
                    </a:lnTo>
                    <a:lnTo>
                      <a:pt x="8812" y="201"/>
                    </a:lnTo>
                    <a:lnTo>
                      <a:pt x="8185" y="142"/>
                    </a:lnTo>
                    <a:lnTo>
                      <a:pt x="7524" y="100"/>
                    </a:lnTo>
                    <a:lnTo>
                      <a:pt x="6862" y="59"/>
                    </a:lnTo>
                    <a:lnTo>
                      <a:pt x="6252" y="34"/>
                    </a:lnTo>
                    <a:lnTo>
                      <a:pt x="5390"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3" name="Google Shape;1139;p30">
                <a:extLst>
                  <a:ext uri="{FF2B5EF4-FFF2-40B4-BE49-F238E27FC236}">
                    <a16:creationId xmlns:a16="http://schemas.microsoft.com/office/drawing/2014/main" id="{F20ECC4C-8657-AA9F-0075-7DA824E0C3AD}"/>
                  </a:ext>
                </a:extLst>
              </p:cNvPr>
              <p:cNvSpPr/>
              <p:nvPr/>
            </p:nvSpPr>
            <p:spPr>
              <a:xfrm>
                <a:off x="1532554" y="3559356"/>
                <a:ext cx="319127" cy="1008633"/>
              </a:xfrm>
              <a:custGeom>
                <a:avLst/>
                <a:gdLst/>
                <a:ahLst/>
                <a:cxnLst/>
                <a:rect l="l" t="t" r="r" b="b"/>
                <a:pathLst>
                  <a:path w="8754" h="27666" extrusionOk="0">
                    <a:moveTo>
                      <a:pt x="1038" y="0"/>
                    </a:moveTo>
                    <a:lnTo>
                      <a:pt x="896" y="561"/>
                    </a:lnTo>
                    <a:lnTo>
                      <a:pt x="754" y="1122"/>
                    </a:lnTo>
                    <a:lnTo>
                      <a:pt x="628" y="1691"/>
                    </a:lnTo>
                    <a:lnTo>
                      <a:pt x="519" y="2268"/>
                    </a:lnTo>
                    <a:lnTo>
                      <a:pt x="419" y="2846"/>
                    </a:lnTo>
                    <a:lnTo>
                      <a:pt x="327" y="3431"/>
                    </a:lnTo>
                    <a:lnTo>
                      <a:pt x="252" y="4017"/>
                    </a:lnTo>
                    <a:lnTo>
                      <a:pt x="185" y="4603"/>
                    </a:lnTo>
                    <a:lnTo>
                      <a:pt x="126" y="5189"/>
                    </a:lnTo>
                    <a:lnTo>
                      <a:pt x="84" y="5783"/>
                    </a:lnTo>
                    <a:lnTo>
                      <a:pt x="51" y="6377"/>
                    </a:lnTo>
                    <a:lnTo>
                      <a:pt x="26" y="6963"/>
                    </a:lnTo>
                    <a:lnTo>
                      <a:pt x="9" y="7557"/>
                    </a:lnTo>
                    <a:lnTo>
                      <a:pt x="1" y="8151"/>
                    </a:lnTo>
                    <a:lnTo>
                      <a:pt x="1" y="8745"/>
                    </a:lnTo>
                    <a:lnTo>
                      <a:pt x="9" y="9339"/>
                    </a:lnTo>
                    <a:lnTo>
                      <a:pt x="26" y="9925"/>
                    </a:lnTo>
                    <a:lnTo>
                      <a:pt x="51" y="10519"/>
                    </a:lnTo>
                    <a:lnTo>
                      <a:pt x="76" y="11105"/>
                    </a:lnTo>
                    <a:lnTo>
                      <a:pt x="118" y="11682"/>
                    </a:lnTo>
                    <a:lnTo>
                      <a:pt x="159" y="12260"/>
                    </a:lnTo>
                    <a:lnTo>
                      <a:pt x="210" y="12837"/>
                    </a:lnTo>
                    <a:lnTo>
                      <a:pt x="268" y="13415"/>
                    </a:lnTo>
                    <a:lnTo>
                      <a:pt x="335" y="13975"/>
                    </a:lnTo>
                    <a:lnTo>
                      <a:pt x="402" y="14536"/>
                    </a:lnTo>
                    <a:lnTo>
                      <a:pt x="469" y="15097"/>
                    </a:lnTo>
                    <a:lnTo>
                      <a:pt x="544" y="15649"/>
                    </a:lnTo>
                    <a:lnTo>
                      <a:pt x="628" y="16193"/>
                    </a:lnTo>
                    <a:lnTo>
                      <a:pt x="804" y="17256"/>
                    </a:lnTo>
                    <a:lnTo>
                      <a:pt x="988" y="18293"/>
                    </a:lnTo>
                    <a:lnTo>
                      <a:pt x="1180" y="19289"/>
                    </a:lnTo>
                    <a:lnTo>
                      <a:pt x="1381" y="20252"/>
                    </a:lnTo>
                    <a:lnTo>
                      <a:pt x="1590" y="21172"/>
                    </a:lnTo>
                    <a:lnTo>
                      <a:pt x="1800" y="22051"/>
                    </a:lnTo>
                    <a:lnTo>
                      <a:pt x="2001" y="22871"/>
                    </a:lnTo>
                    <a:lnTo>
                      <a:pt x="2210" y="23649"/>
                    </a:lnTo>
                    <a:lnTo>
                      <a:pt x="2402" y="24360"/>
                    </a:lnTo>
                    <a:lnTo>
                      <a:pt x="2595" y="25022"/>
                    </a:lnTo>
                    <a:lnTo>
                      <a:pt x="2770" y="25607"/>
                    </a:lnTo>
                    <a:lnTo>
                      <a:pt x="2929" y="26134"/>
                    </a:lnTo>
                    <a:lnTo>
                      <a:pt x="3197" y="26971"/>
                    </a:lnTo>
                    <a:lnTo>
                      <a:pt x="3373" y="27490"/>
                    </a:lnTo>
                    <a:lnTo>
                      <a:pt x="3431" y="27666"/>
                    </a:lnTo>
                    <a:lnTo>
                      <a:pt x="8302" y="27666"/>
                    </a:lnTo>
                    <a:lnTo>
                      <a:pt x="8754"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4" name="Google Shape;1140;p30">
                <a:extLst>
                  <a:ext uri="{FF2B5EF4-FFF2-40B4-BE49-F238E27FC236}">
                    <a16:creationId xmlns:a16="http://schemas.microsoft.com/office/drawing/2014/main" id="{9C1B10CC-1B2B-3AA7-FD03-BF634A7E9FE0}"/>
                  </a:ext>
                </a:extLst>
              </p:cNvPr>
              <p:cNvSpPr/>
              <p:nvPr/>
            </p:nvSpPr>
            <p:spPr>
              <a:xfrm>
                <a:off x="2021903" y="3526400"/>
                <a:ext cx="512229" cy="1039768"/>
              </a:xfrm>
              <a:custGeom>
                <a:avLst/>
                <a:gdLst/>
                <a:ahLst/>
                <a:cxnLst/>
                <a:rect l="l" t="t" r="r" b="b"/>
                <a:pathLst>
                  <a:path w="14051" h="28520" extrusionOk="0">
                    <a:moveTo>
                      <a:pt x="7289" y="1"/>
                    </a:moveTo>
                    <a:lnTo>
                      <a:pt x="0" y="2511"/>
                    </a:lnTo>
                    <a:lnTo>
                      <a:pt x="9448" y="28520"/>
                    </a:lnTo>
                    <a:lnTo>
                      <a:pt x="14050" y="26938"/>
                    </a:lnTo>
                    <a:lnTo>
                      <a:pt x="14050" y="26746"/>
                    </a:lnTo>
                    <a:lnTo>
                      <a:pt x="14050" y="26193"/>
                    </a:lnTo>
                    <a:lnTo>
                      <a:pt x="14025" y="25323"/>
                    </a:lnTo>
                    <a:lnTo>
                      <a:pt x="14009" y="24771"/>
                    </a:lnTo>
                    <a:lnTo>
                      <a:pt x="13983" y="24151"/>
                    </a:lnTo>
                    <a:lnTo>
                      <a:pt x="13942" y="23474"/>
                    </a:lnTo>
                    <a:lnTo>
                      <a:pt x="13900" y="22729"/>
                    </a:lnTo>
                    <a:lnTo>
                      <a:pt x="13841" y="21934"/>
                    </a:lnTo>
                    <a:lnTo>
                      <a:pt x="13766" y="21089"/>
                    </a:lnTo>
                    <a:lnTo>
                      <a:pt x="13674" y="20193"/>
                    </a:lnTo>
                    <a:lnTo>
                      <a:pt x="13573" y="19256"/>
                    </a:lnTo>
                    <a:lnTo>
                      <a:pt x="13448" y="18285"/>
                    </a:lnTo>
                    <a:lnTo>
                      <a:pt x="13306" y="17273"/>
                    </a:lnTo>
                    <a:lnTo>
                      <a:pt x="13147" y="16235"/>
                    </a:lnTo>
                    <a:lnTo>
                      <a:pt x="12963" y="15172"/>
                    </a:lnTo>
                    <a:lnTo>
                      <a:pt x="12862" y="14628"/>
                    </a:lnTo>
                    <a:lnTo>
                      <a:pt x="12753" y="14084"/>
                    </a:lnTo>
                    <a:lnTo>
                      <a:pt x="12636" y="13532"/>
                    </a:lnTo>
                    <a:lnTo>
                      <a:pt x="12519" y="12980"/>
                    </a:lnTo>
                    <a:lnTo>
                      <a:pt x="12393" y="12427"/>
                    </a:lnTo>
                    <a:lnTo>
                      <a:pt x="12260" y="11867"/>
                    </a:lnTo>
                    <a:lnTo>
                      <a:pt x="12117" y="11306"/>
                    </a:lnTo>
                    <a:lnTo>
                      <a:pt x="11975" y="10745"/>
                    </a:lnTo>
                    <a:lnTo>
                      <a:pt x="11824" y="10176"/>
                    </a:lnTo>
                    <a:lnTo>
                      <a:pt x="11657" y="9616"/>
                    </a:lnTo>
                    <a:lnTo>
                      <a:pt x="11490" y="9047"/>
                    </a:lnTo>
                    <a:lnTo>
                      <a:pt x="11314" y="8486"/>
                    </a:lnTo>
                    <a:lnTo>
                      <a:pt x="11130" y="7925"/>
                    </a:lnTo>
                    <a:lnTo>
                      <a:pt x="10937" y="7365"/>
                    </a:lnTo>
                    <a:lnTo>
                      <a:pt x="10737" y="6804"/>
                    </a:lnTo>
                    <a:lnTo>
                      <a:pt x="10527" y="6252"/>
                    </a:lnTo>
                    <a:lnTo>
                      <a:pt x="10310" y="5699"/>
                    </a:lnTo>
                    <a:lnTo>
                      <a:pt x="10084" y="5155"/>
                    </a:lnTo>
                    <a:lnTo>
                      <a:pt x="9841" y="4612"/>
                    </a:lnTo>
                    <a:lnTo>
                      <a:pt x="9599" y="4068"/>
                    </a:lnTo>
                    <a:lnTo>
                      <a:pt x="9347" y="3532"/>
                    </a:lnTo>
                    <a:lnTo>
                      <a:pt x="9080" y="3005"/>
                    </a:lnTo>
                    <a:lnTo>
                      <a:pt x="8812" y="2486"/>
                    </a:lnTo>
                    <a:lnTo>
                      <a:pt x="8527" y="1975"/>
                    </a:lnTo>
                    <a:lnTo>
                      <a:pt x="8234" y="1465"/>
                    </a:lnTo>
                    <a:lnTo>
                      <a:pt x="7925" y="971"/>
                    </a:lnTo>
                    <a:lnTo>
                      <a:pt x="7615" y="478"/>
                    </a:lnTo>
                    <a:lnTo>
                      <a:pt x="7289" y="1"/>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5" name="Google Shape;1141;p30">
                <a:extLst>
                  <a:ext uri="{FF2B5EF4-FFF2-40B4-BE49-F238E27FC236}">
                    <a16:creationId xmlns:a16="http://schemas.microsoft.com/office/drawing/2014/main" id="{8371BC6E-892C-DAC5-9C84-591E6C252034}"/>
                  </a:ext>
                </a:extLst>
              </p:cNvPr>
              <p:cNvSpPr/>
              <p:nvPr/>
            </p:nvSpPr>
            <p:spPr>
              <a:xfrm>
                <a:off x="1534377" y="3506568"/>
                <a:ext cx="819764" cy="320060"/>
              </a:xfrm>
              <a:custGeom>
                <a:avLst/>
                <a:gdLst/>
                <a:ahLst/>
                <a:cxnLst/>
                <a:rect l="l" t="t" r="r" b="b"/>
                <a:pathLst>
                  <a:path w="22487" h="8779" extrusionOk="0">
                    <a:moveTo>
                      <a:pt x="478" y="1"/>
                    </a:moveTo>
                    <a:lnTo>
                      <a:pt x="402" y="980"/>
                    </a:lnTo>
                    <a:lnTo>
                      <a:pt x="327" y="2043"/>
                    </a:lnTo>
                    <a:lnTo>
                      <a:pt x="235" y="3348"/>
                    </a:lnTo>
                    <a:lnTo>
                      <a:pt x="151" y="4779"/>
                    </a:lnTo>
                    <a:lnTo>
                      <a:pt x="76" y="6235"/>
                    </a:lnTo>
                    <a:lnTo>
                      <a:pt x="43" y="6938"/>
                    </a:lnTo>
                    <a:lnTo>
                      <a:pt x="17" y="7607"/>
                    </a:lnTo>
                    <a:lnTo>
                      <a:pt x="1" y="8218"/>
                    </a:lnTo>
                    <a:lnTo>
                      <a:pt x="1" y="8779"/>
                    </a:lnTo>
                    <a:lnTo>
                      <a:pt x="22369" y="8779"/>
                    </a:lnTo>
                    <a:lnTo>
                      <a:pt x="22386" y="8536"/>
                    </a:lnTo>
                    <a:lnTo>
                      <a:pt x="22419" y="7875"/>
                    </a:lnTo>
                    <a:lnTo>
                      <a:pt x="22461" y="6879"/>
                    </a:lnTo>
                    <a:lnTo>
                      <a:pt x="22469" y="6285"/>
                    </a:lnTo>
                    <a:lnTo>
                      <a:pt x="22478" y="5641"/>
                    </a:lnTo>
                    <a:lnTo>
                      <a:pt x="22486" y="4955"/>
                    </a:lnTo>
                    <a:lnTo>
                      <a:pt x="22478" y="4243"/>
                    </a:lnTo>
                    <a:lnTo>
                      <a:pt x="22461" y="3515"/>
                    </a:lnTo>
                    <a:lnTo>
                      <a:pt x="22436" y="2779"/>
                    </a:lnTo>
                    <a:lnTo>
                      <a:pt x="22394" y="2051"/>
                    </a:lnTo>
                    <a:lnTo>
                      <a:pt x="22336" y="1340"/>
                    </a:lnTo>
                    <a:lnTo>
                      <a:pt x="22294" y="988"/>
                    </a:lnTo>
                    <a:lnTo>
                      <a:pt x="22252" y="653"/>
                    </a:lnTo>
                    <a:lnTo>
                      <a:pt x="22210" y="319"/>
                    </a:lnTo>
                    <a:lnTo>
                      <a:pt x="22160" y="1"/>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6" name="Google Shape;1142;p30">
                <a:extLst>
                  <a:ext uri="{FF2B5EF4-FFF2-40B4-BE49-F238E27FC236}">
                    <a16:creationId xmlns:a16="http://schemas.microsoft.com/office/drawing/2014/main" id="{8548FC0C-ABBD-BA87-272A-3FCF7597265A}"/>
                  </a:ext>
                </a:extLst>
              </p:cNvPr>
              <p:cNvSpPr/>
              <p:nvPr/>
            </p:nvSpPr>
            <p:spPr>
              <a:xfrm>
                <a:off x="1473970" y="2652657"/>
                <a:ext cx="952460" cy="781685"/>
              </a:xfrm>
              <a:custGeom>
                <a:avLst/>
                <a:gdLst/>
                <a:ahLst/>
                <a:cxnLst/>
                <a:rect l="l" t="t" r="r" b="b"/>
                <a:pathLst>
                  <a:path w="26127" h="21441" extrusionOk="0">
                    <a:moveTo>
                      <a:pt x="4913" y="1"/>
                    </a:moveTo>
                    <a:lnTo>
                      <a:pt x="4796" y="9"/>
                    </a:lnTo>
                    <a:lnTo>
                      <a:pt x="4679" y="9"/>
                    </a:lnTo>
                    <a:lnTo>
                      <a:pt x="4553" y="26"/>
                    </a:lnTo>
                    <a:lnTo>
                      <a:pt x="4436" y="43"/>
                    </a:lnTo>
                    <a:lnTo>
                      <a:pt x="4210" y="93"/>
                    </a:lnTo>
                    <a:lnTo>
                      <a:pt x="3992" y="160"/>
                    </a:lnTo>
                    <a:lnTo>
                      <a:pt x="3783" y="244"/>
                    </a:lnTo>
                    <a:lnTo>
                      <a:pt x="3582" y="344"/>
                    </a:lnTo>
                    <a:lnTo>
                      <a:pt x="3390" y="461"/>
                    </a:lnTo>
                    <a:lnTo>
                      <a:pt x="3214" y="587"/>
                    </a:lnTo>
                    <a:lnTo>
                      <a:pt x="3047" y="737"/>
                    </a:lnTo>
                    <a:lnTo>
                      <a:pt x="2896" y="888"/>
                    </a:lnTo>
                    <a:lnTo>
                      <a:pt x="2762" y="1064"/>
                    </a:lnTo>
                    <a:lnTo>
                      <a:pt x="2704" y="1147"/>
                    </a:lnTo>
                    <a:lnTo>
                      <a:pt x="2645" y="1239"/>
                    </a:lnTo>
                    <a:lnTo>
                      <a:pt x="2595" y="1331"/>
                    </a:lnTo>
                    <a:lnTo>
                      <a:pt x="2545" y="1432"/>
                    </a:lnTo>
                    <a:lnTo>
                      <a:pt x="2503" y="1532"/>
                    </a:lnTo>
                    <a:lnTo>
                      <a:pt x="2461" y="1633"/>
                    </a:lnTo>
                    <a:lnTo>
                      <a:pt x="2428" y="1733"/>
                    </a:lnTo>
                    <a:lnTo>
                      <a:pt x="2402" y="1842"/>
                    </a:lnTo>
                    <a:lnTo>
                      <a:pt x="2377" y="1951"/>
                    </a:lnTo>
                    <a:lnTo>
                      <a:pt x="2361" y="2059"/>
                    </a:lnTo>
                    <a:lnTo>
                      <a:pt x="26" y="18788"/>
                    </a:lnTo>
                    <a:lnTo>
                      <a:pt x="9" y="18922"/>
                    </a:lnTo>
                    <a:lnTo>
                      <a:pt x="1" y="19047"/>
                    </a:lnTo>
                    <a:lnTo>
                      <a:pt x="1" y="19173"/>
                    </a:lnTo>
                    <a:lnTo>
                      <a:pt x="18" y="19306"/>
                    </a:lnTo>
                    <a:lnTo>
                      <a:pt x="34" y="19432"/>
                    </a:lnTo>
                    <a:lnTo>
                      <a:pt x="51" y="19549"/>
                    </a:lnTo>
                    <a:lnTo>
                      <a:pt x="84" y="19675"/>
                    </a:lnTo>
                    <a:lnTo>
                      <a:pt x="118" y="19792"/>
                    </a:lnTo>
                    <a:lnTo>
                      <a:pt x="168" y="19909"/>
                    </a:lnTo>
                    <a:lnTo>
                      <a:pt x="218" y="20026"/>
                    </a:lnTo>
                    <a:lnTo>
                      <a:pt x="277" y="20135"/>
                    </a:lnTo>
                    <a:lnTo>
                      <a:pt x="336" y="20244"/>
                    </a:lnTo>
                    <a:lnTo>
                      <a:pt x="402" y="20344"/>
                    </a:lnTo>
                    <a:lnTo>
                      <a:pt x="478" y="20445"/>
                    </a:lnTo>
                    <a:lnTo>
                      <a:pt x="561" y="20545"/>
                    </a:lnTo>
                    <a:lnTo>
                      <a:pt x="645" y="20637"/>
                    </a:lnTo>
                    <a:lnTo>
                      <a:pt x="737" y="20729"/>
                    </a:lnTo>
                    <a:lnTo>
                      <a:pt x="829" y="20813"/>
                    </a:lnTo>
                    <a:lnTo>
                      <a:pt x="930" y="20896"/>
                    </a:lnTo>
                    <a:lnTo>
                      <a:pt x="1038" y="20972"/>
                    </a:lnTo>
                    <a:lnTo>
                      <a:pt x="1147" y="21039"/>
                    </a:lnTo>
                    <a:lnTo>
                      <a:pt x="1256" y="21106"/>
                    </a:lnTo>
                    <a:lnTo>
                      <a:pt x="1373" y="21164"/>
                    </a:lnTo>
                    <a:lnTo>
                      <a:pt x="1499" y="21223"/>
                    </a:lnTo>
                    <a:lnTo>
                      <a:pt x="1624" y="21273"/>
                    </a:lnTo>
                    <a:lnTo>
                      <a:pt x="1750" y="21315"/>
                    </a:lnTo>
                    <a:lnTo>
                      <a:pt x="1884" y="21348"/>
                    </a:lnTo>
                    <a:lnTo>
                      <a:pt x="2018" y="21382"/>
                    </a:lnTo>
                    <a:lnTo>
                      <a:pt x="2151" y="21407"/>
                    </a:lnTo>
                    <a:lnTo>
                      <a:pt x="2294" y="21424"/>
                    </a:lnTo>
                    <a:lnTo>
                      <a:pt x="2436" y="21432"/>
                    </a:lnTo>
                    <a:lnTo>
                      <a:pt x="2578" y="21440"/>
                    </a:lnTo>
                    <a:lnTo>
                      <a:pt x="23549" y="21440"/>
                    </a:lnTo>
                    <a:lnTo>
                      <a:pt x="23691" y="21432"/>
                    </a:lnTo>
                    <a:lnTo>
                      <a:pt x="23834" y="21424"/>
                    </a:lnTo>
                    <a:lnTo>
                      <a:pt x="23976" y="21407"/>
                    </a:lnTo>
                    <a:lnTo>
                      <a:pt x="24110" y="21382"/>
                    </a:lnTo>
                    <a:lnTo>
                      <a:pt x="24244" y="21348"/>
                    </a:lnTo>
                    <a:lnTo>
                      <a:pt x="24377" y="21315"/>
                    </a:lnTo>
                    <a:lnTo>
                      <a:pt x="24503" y="21273"/>
                    </a:lnTo>
                    <a:lnTo>
                      <a:pt x="24629" y="21223"/>
                    </a:lnTo>
                    <a:lnTo>
                      <a:pt x="24754" y="21164"/>
                    </a:lnTo>
                    <a:lnTo>
                      <a:pt x="24871" y="21106"/>
                    </a:lnTo>
                    <a:lnTo>
                      <a:pt x="24980" y="21039"/>
                    </a:lnTo>
                    <a:lnTo>
                      <a:pt x="25089" y="20972"/>
                    </a:lnTo>
                    <a:lnTo>
                      <a:pt x="25198" y="20896"/>
                    </a:lnTo>
                    <a:lnTo>
                      <a:pt x="25298" y="20813"/>
                    </a:lnTo>
                    <a:lnTo>
                      <a:pt x="25390" y="20729"/>
                    </a:lnTo>
                    <a:lnTo>
                      <a:pt x="25482" y="20637"/>
                    </a:lnTo>
                    <a:lnTo>
                      <a:pt x="25566" y="20545"/>
                    </a:lnTo>
                    <a:lnTo>
                      <a:pt x="25649" y="20445"/>
                    </a:lnTo>
                    <a:lnTo>
                      <a:pt x="25725" y="20344"/>
                    </a:lnTo>
                    <a:lnTo>
                      <a:pt x="25792" y="20244"/>
                    </a:lnTo>
                    <a:lnTo>
                      <a:pt x="25850" y="20135"/>
                    </a:lnTo>
                    <a:lnTo>
                      <a:pt x="25909" y="20026"/>
                    </a:lnTo>
                    <a:lnTo>
                      <a:pt x="25959" y="19909"/>
                    </a:lnTo>
                    <a:lnTo>
                      <a:pt x="26009" y="19792"/>
                    </a:lnTo>
                    <a:lnTo>
                      <a:pt x="26043" y="19675"/>
                    </a:lnTo>
                    <a:lnTo>
                      <a:pt x="26076" y="19549"/>
                    </a:lnTo>
                    <a:lnTo>
                      <a:pt x="26101" y="19432"/>
                    </a:lnTo>
                    <a:lnTo>
                      <a:pt x="26118" y="19306"/>
                    </a:lnTo>
                    <a:lnTo>
                      <a:pt x="26126" y="19173"/>
                    </a:lnTo>
                    <a:lnTo>
                      <a:pt x="26126" y="19047"/>
                    </a:lnTo>
                    <a:lnTo>
                      <a:pt x="26118" y="18922"/>
                    </a:lnTo>
                    <a:lnTo>
                      <a:pt x="26101" y="18788"/>
                    </a:lnTo>
                    <a:lnTo>
                      <a:pt x="23767" y="2059"/>
                    </a:lnTo>
                    <a:lnTo>
                      <a:pt x="23750" y="1951"/>
                    </a:lnTo>
                    <a:lnTo>
                      <a:pt x="23725" y="1842"/>
                    </a:lnTo>
                    <a:lnTo>
                      <a:pt x="23700" y="1733"/>
                    </a:lnTo>
                    <a:lnTo>
                      <a:pt x="23666" y="1633"/>
                    </a:lnTo>
                    <a:lnTo>
                      <a:pt x="23624" y="1532"/>
                    </a:lnTo>
                    <a:lnTo>
                      <a:pt x="23582" y="1432"/>
                    </a:lnTo>
                    <a:lnTo>
                      <a:pt x="23532" y="1331"/>
                    </a:lnTo>
                    <a:lnTo>
                      <a:pt x="23482" y="1239"/>
                    </a:lnTo>
                    <a:lnTo>
                      <a:pt x="23423" y="1147"/>
                    </a:lnTo>
                    <a:lnTo>
                      <a:pt x="23365" y="1064"/>
                    </a:lnTo>
                    <a:lnTo>
                      <a:pt x="23231" y="888"/>
                    </a:lnTo>
                    <a:lnTo>
                      <a:pt x="23080" y="737"/>
                    </a:lnTo>
                    <a:lnTo>
                      <a:pt x="22913" y="587"/>
                    </a:lnTo>
                    <a:lnTo>
                      <a:pt x="22737" y="461"/>
                    </a:lnTo>
                    <a:lnTo>
                      <a:pt x="22545" y="344"/>
                    </a:lnTo>
                    <a:lnTo>
                      <a:pt x="22344" y="244"/>
                    </a:lnTo>
                    <a:lnTo>
                      <a:pt x="22135" y="160"/>
                    </a:lnTo>
                    <a:lnTo>
                      <a:pt x="21917" y="93"/>
                    </a:lnTo>
                    <a:lnTo>
                      <a:pt x="21691" y="43"/>
                    </a:lnTo>
                    <a:lnTo>
                      <a:pt x="21574" y="26"/>
                    </a:lnTo>
                    <a:lnTo>
                      <a:pt x="21457" y="9"/>
                    </a:lnTo>
                    <a:lnTo>
                      <a:pt x="21331" y="9"/>
                    </a:lnTo>
                    <a:lnTo>
                      <a:pt x="21214"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7" name="Google Shape;1143;p30">
                <a:extLst>
                  <a:ext uri="{FF2B5EF4-FFF2-40B4-BE49-F238E27FC236}">
                    <a16:creationId xmlns:a16="http://schemas.microsoft.com/office/drawing/2014/main" id="{9E5D0D44-A840-726F-9B7E-AC2F1C906C2B}"/>
                  </a:ext>
                </a:extLst>
              </p:cNvPr>
              <p:cNvSpPr/>
              <p:nvPr/>
            </p:nvSpPr>
            <p:spPr>
              <a:xfrm>
                <a:off x="1527378" y="2581605"/>
                <a:ext cx="806603" cy="929302"/>
              </a:xfrm>
              <a:custGeom>
                <a:avLst/>
                <a:gdLst/>
                <a:ahLst/>
                <a:cxnLst/>
                <a:rect l="l" t="t" r="r" b="b"/>
                <a:pathLst>
                  <a:path w="22126" h="25490" extrusionOk="0">
                    <a:moveTo>
                      <a:pt x="8645" y="0"/>
                    </a:moveTo>
                    <a:lnTo>
                      <a:pt x="8536" y="67"/>
                    </a:lnTo>
                    <a:lnTo>
                      <a:pt x="8226" y="234"/>
                    </a:lnTo>
                    <a:lnTo>
                      <a:pt x="8009" y="343"/>
                    </a:lnTo>
                    <a:lnTo>
                      <a:pt x="7749" y="469"/>
                    </a:lnTo>
                    <a:lnTo>
                      <a:pt x="7456" y="603"/>
                    </a:lnTo>
                    <a:lnTo>
                      <a:pt x="7130" y="745"/>
                    </a:lnTo>
                    <a:lnTo>
                      <a:pt x="6779" y="887"/>
                    </a:lnTo>
                    <a:lnTo>
                      <a:pt x="6402" y="1029"/>
                    </a:lnTo>
                    <a:lnTo>
                      <a:pt x="6000" y="1155"/>
                    </a:lnTo>
                    <a:lnTo>
                      <a:pt x="5590" y="1280"/>
                    </a:lnTo>
                    <a:lnTo>
                      <a:pt x="5373" y="1331"/>
                    </a:lnTo>
                    <a:lnTo>
                      <a:pt x="5163" y="1381"/>
                    </a:lnTo>
                    <a:lnTo>
                      <a:pt x="4946" y="1431"/>
                    </a:lnTo>
                    <a:lnTo>
                      <a:pt x="4720" y="1473"/>
                    </a:lnTo>
                    <a:lnTo>
                      <a:pt x="4502" y="1506"/>
                    </a:lnTo>
                    <a:lnTo>
                      <a:pt x="4276" y="1531"/>
                    </a:lnTo>
                    <a:lnTo>
                      <a:pt x="4059" y="1557"/>
                    </a:lnTo>
                    <a:lnTo>
                      <a:pt x="3833" y="1565"/>
                    </a:lnTo>
                    <a:lnTo>
                      <a:pt x="3465" y="1590"/>
                    </a:lnTo>
                    <a:lnTo>
                      <a:pt x="3113" y="1623"/>
                    </a:lnTo>
                    <a:lnTo>
                      <a:pt x="2795" y="1665"/>
                    </a:lnTo>
                    <a:lnTo>
                      <a:pt x="2494" y="1724"/>
                    </a:lnTo>
                    <a:lnTo>
                      <a:pt x="2218" y="1791"/>
                    </a:lnTo>
                    <a:lnTo>
                      <a:pt x="1967" y="1875"/>
                    </a:lnTo>
                    <a:lnTo>
                      <a:pt x="1732" y="1958"/>
                    </a:lnTo>
                    <a:lnTo>
                      <a:pt x="1515" y="2059"/>
                    </a:lnTo>
                    <a:lnTo>
                      <a:pt x="1322" y="2167"/>
                    </a:lnTo>
                    <a:lnTo>
                      <a:pt x="1147" y="2285"/>
                    </a:lnTo>
                    <a:lnTo>
                      <a:pt x="988" y="2410"/>
                    </a:lnTo>
                    <a:lnTo>
                      <a:pt x="845" y="2544"/>
                    </a:lnTo>
                    <a:lnTo>
                      <a:pt x="720" y="2686"/>
                    </a:lnTo>
                    <a:lnTo>
                      <a:pt x="611" y="2837"/>
                    </a:lnTo>
                    <a:lnTo>
                      <a:pt x="511" y="2996"/>
                    </a:lnTo>
                    <a:lnTo>
                      <a:pt x="419" y="3163"/>
                    </a:lnTo>
                    <a:lnTo>
                      <a:pt x="352" y="3331"/>
                    </a:lnTo>
                    <a:lnTo>
                      <a:pt x="285" y="3506"/>
                    </a:lnTo>
                    <a:lnTo>
                      <a:pt x="235" y="3690"/>
                    </a:lnTo>
                    <a:lnTo>
                      <a:pt x="184" y="3883"/>
                    </a:lnTo>
                    <a:lnTo>
                      <a:pt x="151" y="4075"/>
                    </a:lnTo>
                    <a:lnTo>
                      <a:pt x="117" y="4276"/>
                    </a:lnTo>
                    <a:lnTo>
                      <a:pt x="92" y="4485"/>
                    </a:lnTo>
                    <a:lnTo>
                      <a:pt x="76" y="4695"/>
                    </a:lnTo>
                    <a:lnTo>
                      <a:pt x="50" y="5130"/>
                    </a:lnTo>
                    <a:lnTo>
                      <a:pt x="42" y="5573"/>
                    </a:lnTo>
                    <a:lnTo>
                      <a:pt x="25" y="6025"/>
                    </a:lnTo>
                    <a:lnTo>
                      <a:pt x="9" y="6494"/>
                    </a:lnTo>
                    <a:lnTo>
                      <a:pt x="0" y="6762"/>
                    </a:lnTo>
                    <a:lnTo>
                      <a:pt x="0" y="7113"/>
                    </a:lnTo>
                    <a:lnTo>
                      <a:pt x="9" y="8025"/>
                    </a:lnTo>
                    <a:lnTo>
                      <a:pt x="34" y="9172"/>
                    </a:lnTo>
                    <a:lnTo>
                      <a:pt x="67" y="10511"/>
                    </a:lnTo>
                    <a:lnTo>
                      <a:pt x="117" y="12000"/>
                    </a:lnTo>
                    <a:lnTo>
                      <a:pt x="176" y="13598"/>
                    </a:lnTo>
                    <a:lnTo>
                      <a:pt x="318" y="16921"/>
                    </a:lnTo>
                    <a:lnTo>
                      <a:pt x="452" y="20134"/>
                    </a:lnTo>
                    <a:lnTo>
                      <a:pt x="578" y="22871"/>
                    </a:lnTo>
                    <a:lnTo>
                      <a:pt x="703" y="25490"/>
                    </a:lnTo>
                    <a:lnTo>
                      <a:pt x="22126" y="25490"/>
                    </a:lnTo>
                    <a:lnTo>
                      <a:pt x="22126" y="2904"/>
                    </a:lnTo>
                    <a:lnTo>
                      <a:pt x="21942" y="2720"/>
                    </a:lnTo>
                    <a:lnTo>
                      <a:pt x="21875" y="2644"/>
                    </a:lnTo>
                    <a:lnTo>
                      <a:pt x="21816" y="2577"/>
                    </a:lnTo>
                    <a:lnTo>
                      <a:pt x="21758" y="2494"/>
                    </a:lnTo>
                    <a:lnTo>
                      <a:pt x="21707" y="2418"/>
                    </a:lnTo>
                    <a:lnTo>
                      <a:pt x="21657" y="2335"/>
                    </a:lnTo>
                    <a:lnTo>
                      <a:pt x="21624" y="2251"/>
                    </a:lnTo>
                    <a:lnTo>
                      <a:pt x="21548" y="2084"/>
                    </a:lnTo>
                    <a:lnTo>
                      <a:pt x="21331" y="1983"/>
                    </a:lnTo>
                    <a:lnTo>
                      <a:pt x="21097" y="1883"/>
                    </a:lnTo>
                    <a:lnTo>
                      <a:pt x="20846" y="1808"/>
                    </a:lnTo>
                    <a:lnTo>
                      <a:pt x="20561" y="1732"/>
                    </a:lnTo>
                    <a:lnTo>
                      <a:pt x="20260" y="1674"/>
                    </a:lnTo>
                    <a:lnTo>
                      <a:pt x="19925" y="1623"/>
                    </a:lnTo>
                    <a:lnTo>
                      <a:pt x="19574" y="1590"/>
                    </a:lnTo>
                    <a:lnTo>
                      <a:pt x="19189" y="1565"/>
                    </a:lnTo>
                    <a:lnTo>
                      <a:pt x="18971" y="1557"/>
                    </a:lnTo>
                    <a:lnTo>
                      <a:pt x="18745" y="1531"/>
                    </a:lnTo>
                    <a:lnTo>
                      <a:pt x="18519" y="1506"/>
                    </a:lnTo>
                    <a:lnTo>
                      <a:pt x="18302" y="1473"/>
                    </a:lnTo>
                    <a:lnTo>
                      <a:pt x="18084" y="1431"/>
                    </a:lnTo>
                    <a:lnTo>
                      <a:pt x="17866" y="1381"/>
                    </a:lnTo>
                    <a:lnTo>
                      <a:pt x="17649" y="1331"/>
                    </a:lnTo>
                    <a:lnTo>
                      <a:pt x="17440" y="1280"/>
                    </a:lnTo>
                    <a:lnTo>
                      <a:pt x="17021" y="1155"/>
                    </a:lnTo>
                    <a:lnTo>
                      <a:pt x="16620" y="1029"/>
                    </a:lnTo>
                    <a:lnTo>
                      <a:pt x="16243" y="887"/>
                    </a:lnTo>
                    <a:lnTo>
                      <a:pt x="15892" y="745"/>
                    </a:lnTo>
                    <a:lnTo>
                      <a:pt x="15565" y="603"/>
                    </a:lnTo>
                    <a:lnTo>
                      <a:pt x="15272" y="469"/>
                    </a:lnTo>
                    <a:lnTo>
                      <a:pt x="15013" y="343"/>
                    </a:lnTo>
                    <a:lnTo>
                      <a:pt x="14795" y="234"/>
                    </a:lnTo>
                    <a:lnTo>
                      <a:pt x="14486" y="67"/>
                    </a:lnTo>
                    <a:lnTo>
                      <a:pt x="14377" y="0"/>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8" name="Google Shape;1144;p30">
                <a:extLst>
                  <a:ext uri="{FF2B5EF4-FFF2-40B4-BE49-F238E27FC236}">
                    <a16:creationId xmlns:a16="http://schemas.microsoft.com/office/drawing/2014/main" id="{220C7E61-DB8A-241A-9888-9A71BDDBE61F}"/>
                  </a:ext>
                </a:extLst>
              </p:cNvPr>
              <p:cNvSpPr/>
              <p:nvPr/>
            </p:nvSpPr>
            <p:spPr>
              <a:xfrm>
                <a:off x="1523696" y="2620941"/>
                <a:ext cx="835330" cy="889964"/>
              </a:xfrm>
              <a:custGeom>
                <a:avLst/>
                <a:gdLst/>
                <a:ahLst/>
                <a:cxnLst/>
                <a:rect l="l" t="t" r="r" b="b"/>
                <a:pathLst>
                  <a:path w="22914" h="24411" extrusionOk="0">
                    <a:moveTo>
                      <a:pt x="17156" y="1"/>
                    </a:moveTo>
                    <a:lnTo>
                      <a:pt x="13465" y="9950"/>
                    </a:lnTo>
                    <a:lnTo>
                      <a:pt x="9817" y="9950"/>
                    </a:lnTo>
                    <a:lnTo>
                      <a:pt x="5298" y="268"/>
                    </a:lnTo>
                    <a:lnTo>
                      <a:pt x="5223" y="252"/>
                    </a:lnTo>
                    <a:lnTo>
                      <a:pt x="5022" y="226"/>
                    </a:lnTo>
                    <a:lnTo>
                      <a:pt x="4871" y="218"/>
                    </a:lnTo>
                    <a:lnTo>
                      <a:pt x="4704" y="210"/>
                    </a:lnTo>
                    <a:lnTo>
                      <a:pt x="4503" y="201"/>
                    </a:lnTo>
                    <a:lnTo>
                      <a:pt x="4285" y="201"/>
                    </a:lnTo>
                    <a:lnTo>
                      <a:pt x="4043" y="218"/>
                    </a:lnTo>
                    <a:lnTo>
                      <a:pt x="3783" y="235"/>
                    </a:lnTo>
                    <a:lnTo>
                      <a:pt x="3515" y="268"/>
                    </a:lnTo>
                    <a:lnTo>
                      <a:pt x="3231" y="319"/>
                    </a:lnTo>
                    <a:lnTo>
                      <a:pt x="2930" y="385"/>
                    </a:lnTo>
                    <a:lnTo>
                      <a:pt x="2628" y="469"/>
                    </a:lnTo>
                    <a:lnTo>
                      <a:pt x="2310" y="570"/>
                    </a:lnTo>
                    <a:lnTo>
                      <a:pt x="2160" y="637"/>
                    </a:lnTo>
                    <a:lnTo>
                      <a:pt x="2001" y="695"/>
                    </a:lnTo>
                    <a:lnTo>
                      <a:pt x="1842" y="770"/>
                    </a:lnTo>
                    <a:lnTo>
                      <a:pt x="1700" y="854"/>
                    </a:lnTo>
                    <a:lnTo>
                      <a:pt x="1557" y="946"/>
                    </a:lnTo>
                    <a:lnTo>
                      <a:pt x="1423" y="1047"/>
                    </a:lnTo>
                    <a:lnTo>
                      <a:pt x="1306" y="1147"/>
                    </a:lnTo>
                    <a:lnTo>
                      <a:pt x="1189" y="1256"/>
                    </a:lnTo>
                    <a:lnTo>
                      <a:pt x="1080" y="1373"/>
                    </a:lnTo>
                    <a:lnTo>
                      <a:pt x="980" y="1490"/>
                    </a:lnTo>
                    <a:lnTo>
                      <a:pt x="879" y="1616"/>
                    </a:lnTo>
                    <a:lnTo>
                      <a:pt x="796" y="1741"/>
                    </a:lnTo>
                    <a:lnTo>
                      <a:pt x="712" y="1867"/>
                    </a:lnTo>
                    <a:lnTo>
                      <a:pt x="637" y="2001"/>
                    </a:lnTo>
                    <a:lnTo>
                      <a:pt x="561" y="2126"/>
                    </a:lnTo>
                    <a:lnTo>
                      <a:pt x="495" y="2260"/>
                    </a:lnTo>
                    <a:lnTo>
                      <a:pt x="386" y="2519"/>
                    </a:lnTo>
                    <a:lnTo>
                      <a:pt x="294" y="2770"/>
                    </a:lnTo>
                    <a:lnTo>
                      <a:pt x="210" y="3005"/>
                    </a:lnTo>
                    <a:lnTo>
                      <a:pt x="151" y="3214"/>
                    </a:lnTo>
                    <a:lnTo>
                      <a:pt x="110" y="3406"/>
                    </a:lnTo>
                    <a:lnTo>
                      <a:pt x="59" y="3683"/>
                    </a:lnTo>
                    <a:lnTo>
                      <a:pt x="43" y="3783"/>
                    </a:lnTo>
                    <a:lnTo>
                      <a:pt x="18" y="4218"/>
                    </a:lnTo>
                    <a:lnTo>
                      <a:pt x="9" y="4720"/>
                    </a:lnTo>
                    <a:lnTo>
                      <a:pt x="1" y="5281"/>
                    </a:lnTo>
                    <a:lnTo>
                      <a:pt x="1" y="5892"/>
                    </a:lnTo>
                    <a:lnTo>
                      <a:pt x="9" y="6561"/>
                    </a:lnTo>
                    <a:lnTo>
                      <a:pt x="18" y="7273"/>
                    </a:lnTo>
                    <a:lnTo>
                      <a:pt x="51" y="8804"/>
                    </a:lnTo>
                    <a:lnTo>
                      <a:pt x="101" y="10453"/>
                    </a:lnTo>
                    <a:lnTo>
                      <a:pt x="168" y="12185"/>
                    </a:lnTo>
                    <a:lnTo>
                      <a:pt x="244" y="13942"/>
                    </a:lnTo>
                    <a:lnTo>
                      <a:pt x="327" y="15691"/>
                    </a:lnTo>
                    <a:lnTo>
                      <a:pt x="495" y="19005"/>
                    </a:lnTo>
                    <a:lnTo>
                      <a:pt x="654" y="21783"/>
                    </a:lnTo>
                    <a:lnTo>
                      <a:pt x="804" y="24411"/>
                    </a:lnTo>
                    <a:lnTo>
                      <a:pt x="22419" y="24411"/>
                    </a:lnTo>
                    <a:lnTo>
                      <a:pt x="22453" y="23499"/>
                    </a:lnTo>
                    <a:lnTo>
                      <a:pt x="22545" y="21089"/>
                    </a:lnTo>
                    <a:lnTo>
                      <a:pt x="22662" y="17658"/>
                    </a:lnTo>
                    <a:lnTo>
                      <a:pt x="22721" y="15699"/>
                    </a:lnTo>
                    <a:lnTo>
                      <a:pt x="22779" y="13666"/>
                    </a:lnTo>
                    <a:lnTo>
                      <a:pt x="22829" y="11616"/>
                    </a:lnTo>
                    <a:lnTo>
                      <a:pt x="22871" y="9616"/>
                    </a:lnTo>
                    <a:lnTo>
                      <a:pt x="22905" y="7708"/>
                    </a:lnTo>
                    <a:lnTo>
                      <a:pt x="22913" y="5959"/>
                    </a:lnTo>
                    <a:lnTo>
                      <a:pt x="22913" y="5172"/>
                    </a:lnTo>
                    <a:lnTo>
                      <a:pt x="22905" y="4436"/>
                    </a:lnTo>
                    <a:lnTo>
                      <a:pt x="22888" y="3775"/>
                    </a:lnTo>
                    <a:lnTo>
                      <a:pt x="22871" y="3197"/>
                    </a:lnTo>
                    <a:lnTo>
                      <a:pt x="22846" y="2695"/>
                    </a:lnTo>
                    <a:lnTo>
                      <a:pt x="22813" y="2293"/>
                    </a:lnTo>
                    <a:lnTo>
                      <a:pt x="22788" y="2126"/>
                    </a:lnTo>
                    <a:lnTo>
                      <a:pt x="22771" y="1984"/>
                    </a:lnTo>
                    <a:lnTo>
                      <a:pt x="22746" y="1875"/>
                    </a:lnTo>
                    <a:lnTo>
                      <a:pt x="22721" y="1783"/>
                    </a:lnTo>
                    <a:lnTo>
                      <a:pt x="22687" y="1716"/>
                    </a:lnTo>
                    <a:lnTo>
                      <a:pt x="22654" y="1649"/>
                    </a:lnTo>
                    <a:lnTo>
                      <a:pt x="22612" y="1582"/>
                    </a:lnTo>
                    <a:lnTo>
                      <a:pt x="22562" y="1515"/>
                    </a:lnTo>
                    <a:lnTo>
                      <a:pt x="22511" y="1448"/>
                    </a:lnTo>
                    <a:lnTo>
                      <a:pt x="22453" y="1390"/>
                    </a:lnTo>
                    <a:lnTo>
                      <a:pt x="22319" y="1273"/>
                    </a:lnTo>
                    <a:lnTo>
                      <a:pt x="22168" y="1164"/>
                    </a:lnTo>
                    <a:lnTo>
                      <a:pt x="22001" y="1055"/>
                    </a:lnTo>
                    <a:lnTo>
                      <a:pt x="21817" y="955"/>
                    </a:lnTo>
                    <a:lnTo>
                      <a:pt x="21616" y="862"/>
                    </a:lnTo>
                    <a:lnTo>
                      <a:pt x="21398" y="779"/>
                    </a:lnTo>
                    <a:lnTo>
                      <a:pt x="21181" y="695"/>
                    </a:lnTo>
                    <a:lnTo>
                      <a:pt x="20947" y="620"/>
                    </a:lnTo>
                    <a:lnTo>
                      <a:pt x="20712" y="553"/>
                    </a:lnTo>
                    <a:lnTo>
                      <a:pt x="20470" y="486"/>
                    </a:lnTo>
                    <a:lnTo>
                      <a:pt x="20227" y="427"/>
                    </a:lnTo>
                    <a:lnTo>
                      <a:pt x="19725" y="327"/>
                    </a:lnTo>
                    <a:lnTo>
                      <a:pt x="19239" y="235"/>
                    </a:lnTo>
                    <a:lnTo>
                      <a:pt x="18771" y="168"/>
                    </a:lnTo>
                    <a:lnTo>
                      <a:pt x="18336" y="109"/>
                    </a:lnTo>
                    <a:lnTo>
                      <a:pt x="17951" y="67"/>
                    </a:lnTo>
                    <a:lnTo>
                      <a:pt x="17373" y="17"/>
                    </a:lnTo>
                    <a:lnTo>
                      <a:pt x="17156"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9" name="Google Shape;1145;p30">
                <a:extLst>
                  <a:ext uri="{FF2B5EF4-FFF2-40B4-BE49-F238E27FC236}">
                    <a16:creationId xmlns:a16="http://schemas.microsoft.com/office/drawing/2014/main" id="{CB18B2F7-8100-4788-D425-8ED508FE56AC}"/>
                  </a:ext>
                </a:extLst>
              </p:cNvPr>
              <p:cNvSpPr/>
              <p:nvPr/>
            </p:nvSpPr>
            <p:spPr>
              <a:xfrm>
                <a:off x="1535908" y="2621232"/>
                <a:ext cx="223943" cy="754853"/>
              </a:xfrm>
              <a:custGeom>
                <a:avLst/>
                <a:gdLst/>
                <a:ahLst/>
                <a:cxnLst/>
                <a:rect l="l" t="t" r="r" b="b"/>
                <a:pathLst>
                  <a:path w="6143" h="20705" extrusionOk="0">
                    <a:moveTo>
                      <a:pt x="4427" y="1"/>
                    </a:moveTo>
                    <a:lnTo>
                      <a:pt x="4218" y="18"/>
                    </a:lnTo>
                    <a:lnTo>
                      <a:pt x="4001" y="34"/>
                    </a:lnTo>
                    <a:lnTo>
                      <a:pt x="3775" y="68"/>
                    </a:lnTo>
                    <a:lnTo>
                      <a:pt x="3557" y="110"/>
                    </a:lnTo>
                    <a:lnTo>
                      <a:pt x="3331" y="152"/>
                    </a:lnTo>
                    <a:lnTo>
                      <a:pt x="3114" y="210"/>
                    </a:lnTo>
                    <a:lnTo>
                      <a:pt x="2687" y="319"/>
                    </a:lnTo>
                    <a:lnTo>
                      <a:pt x="2302" y="436"/>
                    </a:lnTo>
                    <a:lnTo>
                      <a:pt x="1967" y="553"/>
                    </a:lnTo>
                    <a:lnTo>
                      <a:pt x="1699" y="654"/>
                    </a:lnTo>
                    <a:lnTo>
                      <a:pt x="1649" y="679"/>
                    </a:lnTo>
                    <a:lnTo>
                      <a:pt x="1607" y="712"/>
                    </a:lnTo>
                    <a:lnTo>
                      <a:pt x="1574" y="746"/>
                    </a:lnTo>
                    <a:lnTo>
                      <a:pt x="1540" y="796"/>
                    </a:lnTo>
                    <a:lnTo>
                      <a:pt x="1524" y="846"/>
                    </a:lnTo>
                    <a:lnTo>
                      <a:pt x="1515" y="896"/>
                    </a:lnTo>
                    <a:lnTo>
                      <a:pt x="1515" y="955"/>
                    </a:lnTo>
                    <a:lnTo>
                      <a:pt x="1532" y="1013"/>
                    </a:lnTo>
                    <a:lnTo>
                      <a:pt x="1674" y="1474"/>
                    </a:lnTo>
                    <a:lnTo>
                      <a:pt x="1808" y="1926"/>
                    </a:lnTo>
                    <a:lnTo>
                      <a:pt x="1934" y="2377"/>
                    </a:lnTo>
                    <a:lnTo>
                      <a:pt x="2051" y="2821"/>
                    </a:lnTo>
                    <a:lnTo>
                      <a:pt x="2160" y="3265"/>
                    </a:lnTo>
                    <a:lnTo>
                      <a:pt x="2252" y="3700"/>
                    </a:lnTo>
                    <a:lnTo>
                      <a:pt x="2335" y="4135"/>
                    </a:lnTo>
                    <a:lnTo>
                      <a:pt x="2411" y="4562"/>
                    </a:lnTo>
                    <a:lnTo>
                      <a:pt x="2478" y="4980"/>
                    </a:lnTo>
                    <a:lnTo>
                      <a:pt x="2536" y="5398"/>
                    </a:lnTo>
                    <a:lnTo>
                      <a:pt x="2595" y="5808"/>
                    </a:lnTo>
                    <a:lnTo>
                      <a:pt x="2637" y="6210"/>
                    </a:lnTo>
                    <a:lnTo>
                      <a:pt x="2670" y="6612"/>
                    </a:lnTo>
                    <a:lnTo>
                      <a:pt x="2695" y="7005"/>
                    </a:lnTo>
                    <a:lnTo>
                      <a:pt x="2720" y="7390"/>
                    </a:lnTo>
                    <a:lnTo>
                      <a:pt x="2729" y="7775"/>
                    </a:lnTo>
                    <a:lnTo>
                      <a:pt x="2737" y="8152"/>
                    </a:lnTo>
                    <a:lnTo>
                      <a:pt x="2737" y="8520"/>
                    </a:lnTo>
                    <a:lnTo>
                      <a:pt x="2729" y="8888"/>
                    </a:lnTo>
                    <a:lnTo>
                      <a:pt x="2720" y="9248"/>
                    </a:lnTo>
                    <a:lnTo>
                      <a:pt x="2695" y="9599"/>
                    </a:lnTo>
                    <a:lnTo>
                      <a:pt x="2670" y="9951"/>
                    </a:lnTo>
                    <a:lnTo>
                      <a:pt x="2645" y="10286"/>
                    </a:lnTo>
                    <a:lnTo>
                      <a:pt x="2611" y="10620"/>
                    </a:lnTo>
                    <a:lnTo>
                      <a:pt x="2570" y="10955"/>
                    </a:lnTo>
                    <a:lnTo>
                      <a:pt x="2528" y="11273"/>
                    </a:lnTo>
                    <a:lnTo>
                      <a:pt x="2478" y="11591"/>
                    </a:lnTo>
                    <a:lnTo>
                      <a:pt x="2427" y="11901"/>
                    </a:lnTo>
                    <a:lnTo>
                      <a:pt x="2310" y="12503"/>
                    </a:lnTo>
                    <a:lnTo>
                      <a:pt x="2185" y="13072"/>
                    </a:lnTo>
                    <a:lnTo>
                      <a:pt x="2051" y="13624"/>
                    </a:lnTo>
                    <a:lnTo>
                      <a:pt x="1900" y="14143"/>
                    </a:lnTo>
                    <a:lnTo>
                      <a:pt x="1750" y="14637"/>
                    </a:lnTo>
                    <a:lnTo>
                      <a:pt x="1591" y="15097"/>
                    </a:lnTo>
                    <a:lnTo>
                      <a:pt x="1423" y="15532"/>
                    </a:lnTo>
                    <a:lnTo>
                      <a:pt x="1264" y="15942"/>
                    </a:lnTo>
                    <a:lnTo>
                      <a:pt x="1105" y="16319"/>
                    </a:lnTo>
                    <a:lnTo>
                      <a:pt x="946" y="16662"/>
                    </a:lnTo>
                    <a:lnTo>
                      <a:pt x="796" y="16980"/>
                    </a:lnTo>
                    <a:lnTo>
                      <a:pt x="645" y="17265"/>
                    </a:lnTo>
                    <a:lnTo>
                      <a:pt x="511" y="17516"/>
                    </a:lnTo>
                    <a:lnTo>
                      <a:pt x="385" y="17733"/>
                    </a:lnTo>
                    <a:lnTo>
                      <a:pt x="185" y="18076"/>
                    </a:lnTo>
                    <a:lnTo>
                      <a:pt x="42" y="18286"/>
                    </a:lnTo>
                    <a:lnTo>
                      <a:pt x="26" y="18327"/>
                    </a:lnTo>
                    <a:lnTo>
                      <a:pt x="9" y="18361"/>
                    </a:lnTo>
                    <a:lnTo>
                      <a:pt x="1" y="18403"/>
                    </a:lnTo>
                    <a:lnTo>
                      <a:pt x="1" y="18453"/>
                    </a:lnTo>
                    <a:lnTo>
                      <a:pt x="1" y="20411"/>
                    </a:lnTo>
                    <a:lnTo>
                      <a:pt x="1" y="20478"/>
                    </a:lnTo>
                    <a:lnTo>
                      <a:pt x="26" y="20537"/>
                    </a:lnTo>
                    <a:lnTo>
                      <a:pt x="51" y="20587"/>
                    </a:lnTo>
                    <a:lnTo>
                      <a:pt x="93" y="20629"/>
                    </a:lnTo>
                    <a:lnTo>
                      <a:pt x="143" y="20671"/>
                    </a:lnTo>
                    <a:lnTo>
                      <a:pt x="193" y="20687"/>
                    </a:lnTo>
                    <a:lnTo>
                      <a:pt x="252" y="20704"/>
                    </a:lnTo>
                    <a:lnTo>
                      <a:pt x="319" y="20704"/>
                    </a:lnTo>
                    <a:lnTo>
                      <a:pt x="519" y="20679"/>
                    </a:lnTo>
                    <a:lnTo>
                      <a:pt x="712" y="20645"/>
                    </a:lnTo>
                    <a:lnTo>
                      <a:pt x="913" y="20604"/>
                    </a:lnTo>
                    <a:lnTo>
                      <a:pt x="1097" y="20562"/>
                    </a:lnTo>
                    <a:lnTo>
                      <a:pt x="1281" y="20512"/>
                    </a:lnTo>
                    <a:lnTo>
                      <a:pt x="1465" y="20453"/>
                    </a:lnTo>
                    <a:lnTo>
                      <a:pt x="1641" y="20394"/>
                    </a:lnTo>
                    <a:lnTo>
                      <a:pt x="1808" y="20327"/>
                    </a:lnTo>
                    <a:lnTo>
                      <a:pt x="1975" y="20252"/>
                    </a:lnTo>
                    <a:lnTo>
                      <a:pt x="2143" y="20177"/>
                    </a:lnTo>
                    <a:lnTo>
                      <a:pt x="2302" y="20093"/>
                    </a:lnTo>
                    <a:lnTo>
                      <a:pt x="2461" y="20001"/>
                    </a:lnTo>
                    <a:lnTo>
                      <a:pt x="2611" y="19909"/>
                    </a:lnTo>
                    <a:lnTo>
                      <a:pt x="2754" y="19817"/>
                    </a:lnTo>
                    <a:lnTo>
                      <a:pt x="2904" y="19717"/>
                    </a:lnTo>
                    <a:lnTo>
                      <a:pt x="3038" y="19608"/>
                    </a:lnTo>
                    <a:lnTo>
                      <a:pt x="3180" y="19499"/>
                    </a:lnTo>
                    <a:lnTo>
                      <a:pt x="3306" y="19382"/>
                    </a:lnTo>
                    <a:lnTo>
                      <a:pt x="3440" y="19265"/>
                    </a:lnTo>
                    <a:lnTo>
                      <a:pt x="3565" y="19139"/>
                    </a:lnTo>
                    <a:lnTo>
                      <a:pt x="3683" y="19005"/>
                    </a:lnTo>
                    <a:lnTo>
                      <a:pt x="3800" y="18880"/>
                    </a:lnTo>
                    <a:lnTo>
                      <a:pt x="3917" y="18737"/>
                    </a:lnTo>
                    <a:lnTo>
                      <a:pt x="4026" y="18604"/>
                    </a:lnTo>
                    <a:lnTo>
                      <a:pt x="4243" y="18311"/>
                    </a:lnTo>
                    <a:lnTo>
                      <a:pt x="4436" y="18001"/>
                    </a:lnTo>
                    <a:lnTo>
                      <a:pt x="4628" y="17683"/>
                    </a:lnTo>
                    <a:lnTo>
                      <a:pt x="4796" y="17348"/>
                    </a:lnTo>
                    <a:lnTo>
                      <a:pt x="4963" y="17005"/>
                    </a:lnTo>
                    <a:lnTo>
                      <a:pt x="5105" y="16645"/>
                    </a:lnTo>
                    <a:lnTo>
                      <a:pt x="5247" y="16277"/>
                    </a:lnTo>
                    <a:lnTo>
                      <a:pt x="5373" y="15901"/>
                    </a:lnTo>
                    <a:lnTo>
                      <a:pt x="5482" y="15516"/>
                    </a:lnTo>
                    <a:lnTo>
                      <a:pt x="5591" y="15114"/>
                    </a:lnTo>
                    <a:lnTo>
                      <a:pt x="5683" y="14712"/>
                    </a:lnTo>
                    <a:lnTo>
                      <a:pt x="5766" y="14302"/>
                    </a:lnTo>
                    <a:lnTo>
                      <a:pt x="5842" y="13884"/>
                    </a:lnTo>
                    <a:lnTo>
                      <a:pt x="5909" y="13457"/>
                    </a:lnTo>
                    <a:lnTo>
                      <a:pt x="5967" y="13030"/>
                    </a:lnTo>
                    <a:lnTo>
                      <a:pt x="6017" y="12595"/>
                    </a:lnTo>
                    <a:lnTo>
                      <a:pt x="6051" y="12160"/>
                    </a:lnTo>
                    <a:lnTo>
                      <a:pt x="6084" y="11725"/>
                    </a:lnTo>
                    <a:lnTo>
                      <a:pt x="6109" y="11281"/>
                    </a:lnTo>
                    <a:lnTo>
                      <a:pt x="6126" y="10838"/>
                    </a:lnTo>
                    <a:lnTo>
                      <a:pt x="6143" y="10394"/>
                    </a:lnTo>
                    <a:lnTo>
                      <a:pt x="6143" y="9951"/>
                    </a:lnTo>
                    <a:lnTo>
                      <a:pt x="6143" y="9507"/>
                    </a:lnTo>
                    <a:lnTo>
                      <a:pt x="6134" y="9064"/>
                    </a:lnTo>
                    <a:lnTo>
                      <a:pt x="6126" y="8629"/>
                    </a:lnTo>
                    <a:lnTo>
                      <a:pt x="6109" y="8185"/>
                    </a:lnTo>
                    <a:lnTo>
                      <a:pt x="6059" y="7332"/>
                    </a:lnTo>
                    <a:lnTo>
                      <a:pt x="6001" y="6486"/>
                    </a:lnTo>
                    <a:lnTo>
                      <a:pt x="5925" y="5675"/>
                    </a:lnTo>
                    <a:lnTo>
                      <a:pt x="5833" y="4888"/>
                    </a:lnTo>
                    <a:lnTo>
                      <a:pt x="5741" y="4143"/>
                    </a:lnTo>
                    <a:lnTo>
                      <a:pt x="5649" y="3440"/>
                    </a:lnTo>
                    <a:lnTo>
                      <a:pt x="5549" y="2788"/>
                    </a:lnTo>
                    <a:lnTo>
                      <a:pt x="5448" y="2193"/>
                    </a:lnTo>
                    <a:lnTo>
                      <a:pt x="5356" y="1658"/>
                    </a:lnTo>
                    <a:lnTo>
                      <a:pt x="5189" y="796"/>
                    </a:lnTo>
                    <a:lnTo>
                      <a:pt x="5080" y="244"/>
                    </a:lnTo>
                    <a:lnTo>
                      <a:pt x="5063" y="202"/>
                    </a:lnTo>
                    <a:lnTo>
                      <a:pt x="5047" y="160"/>
                    </a:lnTo>
                    <a:lnTo>
                      <a:pt x="5021" y="118"/>
                    </a:lnTo>
                    <a:lnTo>
                      <a:pt x="4988" y="93"/>
                    </a:lnTo>
                    <a:lnTo>
                      <a:pt x="4955" y="59"/>
                    </a:lnTo>
                    <a:lnTo>
                      <a:pt x="4913" y="43"/>
                    </a:lnTo>
                    <a:lnTo>
                      <a:pt x="4871" y="26"/>
                    </a:lnTo>
                    <a:lnTo>
                      <a:pt x="4821" y="18"/>
                    </a:lnTo>
                    <a:lnTo>
                      <a:pt x="4628"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0" name="Google Shape;1146;p30">
                <a:extLst>
                  <a:ext uri="{FF2B5EF4-FFF2-40B4-BE49-F238E27FC236}">
                    <a16:creationId xmlns:a16="http://schemas.microsoft.com/office/drawing/2014/main" id="{88219143-5417-9327-D758-F2C00171C026}"/>
                  </a:ext>
                </a:extLst>
              </p:cNvPr>
              <p:cNvSpPr/>
              <p:nvPr/>
            </p:nvSpPr>
            <p:spPr>
              <a:xfrm>
                <a:off x="2107610" y="2620321"/>
                <a:ext cx="248660" cy="755764"/>
              </a:xfrm>
              <a:custGeom>
                <a:avLst/>
                <a:gdLst/>
                <a:ahLst/>
                <a:cxnLst/>
                <a:rect l="l" t="t" r="r" b="b"/>
                <a:pathLst>
                  <a:path w="6821" h="20730" extrusionOk="0">
                    <a:moveTo>
                      <a:pt x="1507" y="1"/>
                    </a:moveTo>
                    <a:lnTo>
                      <a:pt x="1289" y="9"/>
                    </a:lnTo>
                    <a:lnTo>
                      <a:pt x="1080" y="26"/>
                    </a:lnTo>
                    <a:lnTo>
                      <a:pt x="888" y="43"/>
                    </a:lnTo>
                    <a:lnTo>
                      <a:pt x="846" y="51"/>
                    </a:lnTo>
                    <a:lnTo>
                      <a:pt x="796" y="68"/>
                    </a:lnTo>
                    <a:lnTo>
                      <a:pt x="762" y="84"/>
                    </a:lnTo>
                    <a:lnTo>
                      <a:pt x="720" y="118"/>
                    </a:lnTo>
                    <a:lnTo>
                      <a:pt x="695" y="143"/>
                    </a:lnTo>
                    <a:lnTo>
                      <a:pt x="662" y="185"/>
                    </a:lnTo>
                    <a:lnTo>
                      <a:pt x="645" y="227"/>
                    </a:lnTo>
                    <a:lnTo>
                      <a:pt x="628" y="269"/>
                    </a:lnTo>
                    <a:lnTo>
                      <a:pt x="586" y="503"/>
                    </a:lnTo>
                    <a:lnTo>
                      <a:pt x="528" y="821"/>
                    </a:lnTo>
                    <a:lnTo>
                      <a:pt x="469" y="1214"/>
                    </a:lnTo>
                    <a:lnTo>
                      <a:pt x="402" y="1683"/>
                    </a:lnTo>
                    <a:lnTo>
                      <a:pt x="335" y="2218"/>
                    </a:lnTo>
                    <a:lnTo>
                      <a:pt x="260" y="2813"/>
                    </a:lnTo>
                    <a:lnTo>
                      <a:pt x="201" y="3465"/>
                    </a:lnTo>
                    <a:lnTo>
                      <a:pt x="135" y="4168"/>
                    </a:lnTo>
                    <a:lnTo>
                      <a:pt x="84" y="4913"/>
                    </a:lnTo>
                    <a:lnTo>
                      <a:pt x="42" y="5700"/>
                    </a:lnTo>
                    <a:lnTo>
                      <a:pt x="17" y="6511"/>
                    </a:lnTo>
                    <a:lnTo>
                      <a:pt x="1" y="7357"/>
                    </a:lnTo>
                    <a:lnTo>
                      <a:pt x="1" y="8218"/>
                    </a:lnTo>
                    <a:lnTo>
                      <a:pt x="9" y="8654"/>
                    </a:lnTo>
                    <a:lnTo>
                      <a:pt x="26" y="9089"/>
                    </a:lnTo>
                    <a:lnTo>
                      <a:pt x="42" y="9532"/>
                    </a:lnTo>
                    <a:lnTo>
                      <a:pt x="68" y="9976"/>
                    </a:lnTo>
                    <a:lnTo>
                      <a:pt x="93" y="10419"/>
                    </a:lnTo>
                    <a:lnTo>
                      <a:pt x="135" y="10863"/>
                    </a:lnTo>
                    <a:lnTo>
                      <a:pt x="176" y="11306"/>
                    </a:lnTo>
                    <a:lnTo>
                      <a:pt x="227" y="11750"/>
                    </a:lnTo>
                    <a:lnTo>
                      <a:pt x="285" y="12185"/>
                    </a:lnTo>
                    <a:lnTo>
                      <a:pt x="352" y="12629"/>
                    </a:lnTo>
                    <a:lnTo>
                      <a:pt x="427" y="13055"/>
                    </a:lnTo>
                    <a:lnTo>
                      <a:pt x="511" y="13490"/>
                    </a:lnTo>
                    <a:lnTo>
                      <a:pt x="603" y="13909"/>
                    </a:lnTo>
                    <a:lnTo>
                      <a:pt x="695" y="14327"/>
                    </a:lnTo>
                    <a:lnTo>
                      <a:pt x="804" y="14737"/>
                    </a:lnTo>
                    <a:lnTo>
                      <a:pt x="921" y="15147"/>
                    </a:lnTo>
                    <a:lnTo>
                      <a:pt x="1055" y="15541"/>
                    </a:lnTo>
                    <a:lnTo>
                      <a:pt x="1189" y="15926"/>
                    </a:lnTo>
                    <a:lnTo>
                      <a:pt x="1340" y="16302"/>
                    </a:lnTo>
                    <a:lnTo>
                      <a:pt x="1499" y="16670"/>
                    </a:lnTo>
                    <a:lnTo>
                      <a:pt x="1666" y="17030"/>
                    </a:lnTo>
                    <a:lnTo>
                      <a:pt x="1842" y="17373"/>
                    </a:lnTo>
                    <a:lnTo>
                      <a:pt x="2034" y="17708"/>
                    </a:lnTo>
                    <a:lnTo>
                      <a:pt x="2243" y="18026"/>
                    </a:lnTo>
                    <a:lnTo>
                      <a:pt x="2461" y="18336"/>
                    </a:lnTo>
                    <a:lnTo>
                      <a:pt x="2687" y="18629"/>
                    </a:lnTo>
                    <a:lnTo>
                      <a:pt x="2929" y="18905"/>
                    </a:lnTo>
                    <a:lnTo>
                      <a:pt x="3055" y="19039"/>
                    </a:lnTo>
                    <a:lnTo>
                      <a:pt x="3181" y="19164"/>
                    </a:lnTo>
                    <a:lnTo>
                      <a:pt x="3314" y="19290"/>
                    </a:lnTo>
                    <a:lnTo>
                      <a:pt x="3448" y="19407"/>
                    </a:lnTo>
                    <a:lnTo>
                      <a:pt x="3582" y="19524"/>
                    </a:lnTo>
                    <a:lnTo>
                      <a:pt x="3724" y="19633"/>
                    </a:lnTo>
                    <a:lnTo>
                      <a:pt x="3875" y="19742"/>
                    </a:lnTo>
                    <a:lnTo>
                      <a:pt x="4026" y="19842"/>
                    </a:lnTo>
                    <a:lnTo>
                      <a:pt x="4176" y="19942"/>
                    </a:lnTo>
                    <a:lnTo>
                      <a:pt x="4335" y="20034"/>
                    </a:lnTo>
                    <a:lnTo>
                      <a:pt x="4494" y="20118"/>
                    </a:lnTo>
                    <a:lnTo>
                      <a:pt x="4653" y="20202"/>
                    </a:lnTo>
                    <a:lnTo>
                      <a:pt x="4821" y="20277"/>
                    </a:lnTo>
                    <a:lnTo>
                      <a:pt x="4996" y="20352"/>
                    </a:lnTo>
                    <a:lnTo>
                      <a:pt x="5172" y="20419"/>
                    </a:lnTo>
                    <a:lnTo>
                      <a:pt x="5348" y="20478"/>
                    </a:lnTo>
                    <a:lnTo>
                      <a:pt x="5532" y="20537"/>
                    </a:lnTo>
                    <a:lnTo>
                      <a:pt x="5716" y="20587"/>
                    </a:lnTo>
                    <a:lnTo>
                      <a:pt x="5909" y="20629"/>
                    </a:lnTo>
                    <a:lnTo>
                      <a:pt x="6101" y="20670"/>
                    </a:lnTo>
                    <a:lnTo>
                      <a:pt x="6302" y="20704"/>
                    </a:lnTo>
                    <a:lnTo>
                      <a:pt x="6503" y="20729"/>
                    </a:lnTo>
                    <a:lnTo>
                      <a:pt x="6561" y="20729"/>
                    </a:lnTo>
                    <a:lnTo>
                      <a:pt x="6620" y="20721"/>
                    </a:lnTo>
                    <a:lnTo>
                      <a:pt x="6678" y="20696"/>
                    </a:lnTo>
                    <a:lnTo>
                      <a:pt x="6720" y="20654"/>
                    </a:lnTo>
                    <a:lnTo>
                      <a:pt x="6762" y="20612"/>
                    </a:lnTo>
                    <a:lnTo>
                      <a:pt x="6796" y="20562"/>
                    </a:lnTo>
                    <a:lnTo>
                      <a:pt x="6812" y="20503"/>
                    </a:lnTo>
                    <a:lnTo>
                      <a:pt x="6821" y="20444"/>
                    </a:lnTo>
                    <a:lnTo>
                      <a:pt x="6821" y="18478"/>
                    </a:lnTo>
                    <a:lnTo>
                      <a:pt x="6812" y="18436"/>
                    </a:lnTo>
                    <a:lnTo>
                      <a:pt x="6804" y="18394"/>
                    </a:lnTo>
                    <a:lnTo>
                      <a:pt x="6796" y="18352"/>
                    </a:lnTo>
                    <a:lnTo>
                      <a:pt x="6771" y="18311"/>
                    </a:lnTo>
                    <a:lnTo>
                      <a:pt x="6620" y="18101"/>
                    </a:lnTo>
                    <a:lnTo>
                      <a:pt x="6386" y="17742"/>
                    </a:lnTo>
                    <a:lnTo>
                      <a:pt x="6235" y="17516"/>
                    </a:lnTo>
                    <a:lnTo>
                      <a:pt x="6076" y="17256"/>
                    </a:lnTo>
                    <a:lnTo>
                      <a:pt x="5900" y="16955"/>
                    </a:lnTo>
                    <a:lnTo>
                      <a:pt x="5716" y="16629"/>
                    </a:lnTo>
                    <a:lnTo>
                      <a:pt x="5524" y="16269"/>
                    </a:lnTo>
                    <a:lnTo>
                      <a:pt x="5323" y="15875"/>
                    </a:lnTo>
                    <a:lnTo>
                      <a:pt x="5122" y="15457"/>
                    </a:lnTo>
                    <a:lnTo>
                      <a:pt x="4913" y="15005"/>
                    </a:lnTo>
                    <a:lnTo>
                      <a:pt x="4712" y="14520"/>
                    </a:lnTo>
                    <a:lnTo>
                      <a:pt x="4511" y="14009"/>
                    </a:lnTo>
                    <a:lnTo>
                      <a:pt x="4319" y="13474"/>
                    </a:lnTo>
                    <a:lnTo>
                      <a:pt x="4135" y="12913"/>
                    </a:lnTo>
                    <a:lnTo>
                      <a:pt x="3959" y="12319"/>
                    </a:lnTo>
                    <a:lnTo>
                      <a:pt x="3875" y="12009"/>
                    </a:lnTo>
                    <a:lnTo>
                      <a:pt x="3800" y="11700"/>
                    </a:lnTo>
                    <a:lnTo>
                      <a:pt x="3724" y="11382"/>
                    </a:lnTo>
                    <a:lnTo>
                      <a:pt x="3658" y="11055"/>
                    </a:lnTo>
                    <a:lnTo>
                      <a:pt x="3591" y="10729"/>
                    </a:lnTo>
                    <a:lnTo>
                      <a:pt x="3524" y="10386"/>
                    </a:lnTo>
                    <a:lnTo>
                      <a:pt x="3473" y="10043"/>
                    </a:lnTo>
                    <a:lnTo>
                      <a:pt x="3423" y="9691"/>
                    </a:lnTo>
                    <a:lnTo>
                      <a:pt x="3373" y="9340"/>
                    </a:lnTo>
                    <a:lnTo>
                      <a:pt x="3340" y="8980"/>
                    </a:lnTo>
                    <a:lnTo>
                      <a:pt x="3306" y="8612"/>
                    </a:lnTo>
                    <a:lnTo>
                      <a:pt x="3281" y="8235"/>
                    </a:lnTo>
                    <a:lnTo>
                      <a:pt x="3264" y="7859"/>
                    </a:lnTo>
                    <a:lnTo>
                      <a:pt x="3247" y="7474"/>
                    </a:lnTo>
                    <a:lnTo>
                      <a:pt x="3247" y="7089"/>
                    </a:lnTo>
                    <a:lnTo>
                      <a:pt x="3247" y="6695"/>
                    </a:lnTo>
                    <a:lnTo>
                      <a:pt x="3264" y="6294"/>
                    </a:lnTo>
                    <a:lnTo>
                      <a:pt x="3281" y="5892"/>
                    </a:lnTo>
                    <a:lnTo>
                      <a:pt x="3314" y="5482"/>
                    </a:lnTo>
                    <a:lnTo>
                      <a:pt x="3348" y="5064"/>
                    </a:lnTo>
                    <a:lnTo>
                      <a:pt x="3398" y="4645"/>
                    </a:lnTo>
                    <a:lnTo>
                      <a:pt x="3457" y="4218"/>
                    </a:lnTo>
                    <a:lnTo>
                      <a:pt x="3524" y="3792"/>
                    </a:lnTo>
                    <a:lnTo>
                      <a:pt x="3599" y="3356"/>
                    </a:lnTo>
                    <a:lnTo>
                      <a:pt x="3683" y="2913"/>
                    </a:lnTo>
                    <a:lnTo>
                      <a:pt x="3783" y="2469"/>
                    </a:lnTo>
                    <a:lnTo>
                      <a:pt x="3892" y="2026"/>
                    </a:lnTo>
                    <a:lnTo>
                      <a:pt x="4017" y="1566"/>
                    </a:lnTo>
                    <a:lnTo>
                      <a:pt x="4151" y="1114"/>
                    </a:lnTo>
                    <a:lnTo>
                      <a:pt x="4294" y="654"/>
                    </a:lnTo>
                    <a:lnTo>
                      <a:pt x="4302" y="595"/>
                    </a:lnTo>
                    <a:lnTo>
                      <a:pt x="4310" y="545"/>
                    </a:lnTo>
                    <a:lnTo>
                      <a:pt x="4302" y="486"/>
                    </a:lnTo>
                    <a:lnTo>
                      <a:pt x="4277" y="436"/>
                    </a:lnTo>
                    <a:lnTo>
                      <a:pt x="4252" y="394"/>
                    </a:lnTo>
                    <a:lnTo>
                      <a:pt x="4218" y="352"/>
                    </a:lnTo>
                    <a:lnTo>
                      <a:pt x="4176" y="319"/>
                    </a:lnTo>
                    <a:lnTo>
                      <a:pt x="4126" y="294"/>
                    </a:lnTo>
                    <a:lnTo>
                      <a:pt x="4001" y="252"/>
                    </a:lnTo>
                    <a:lnTo>
                      <a:pt x="3850" y="210"/>
                    </a:lnTo>
                    <a:lnTo>
                      <a:pt x="3691" y="177"/>
                    </a:lnTo>
                    <a:lnTo>
                      <a:pt x="3507" y="143"/>
                    </a:lnTo>
                    <a:lnTo>
                      <a:pt x="3097" y="84"/>
                    </a:lnTo>
                    <a:lnTo>
                      <a:pt x="2653" y="43"/>
                    </a:lnTo>
                    <a:lnTo>
                      <a:pt x="2193" y="9"/>
                    </a:lnTo>
                    <a:lnTo>
                      <a:pt x="1733"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1" name="Google Shape;1147;p30">
                <a:extLst>
                  <a:ext uri="{FF2B5EF4-FFF2-40B4-BE49-F238E27FC236}">
                    <a16:creationId xmlns:a16="http://schemas.microsoft.com/office/drawing/2014/main" id="{DFB5C564-26D9-D5F1-BE89-3EC68F3A74BF}"/>
                  </a:ext>
                </a:extLst>
              </p:cNvPr>
              <p:cNvSpPr/>
              <p:nvPr/>
            </p:nvSpPr>
            <p:spPr>
              <a:xfrm>
                <a:off x="1811698" y="2516312"/>
                <a:ext cx="255367" cy="188886"/>
              </a:xfrm>
              <a:custGeom>
                <a:avLst/>
                <a:gdLst/>
                <a:ahLst/>
                <a:cxnLst/>
                <a:rect l="l" t="t" r="r" b="b"/>
                <a:pathLst>
                  <a:path w="7005" h="5181" extrusionOk="0">
                    <a:moveTo>
                      <a:pt x="0" y="0"/>
                    </a:moveTo>
                    <a:lnTo>
                      <a:pt x="0" y="2368"/>
                    </a:lnTo>
                    <a:lnTo>
                      <a:pt x="0" y="2553"/>
                    </a:lnTo>
                    <a:lnTo>
                      <a:pt x="17" y="2720"/>
                    </a:lnTo>
                    <a:lnTo>
                      <a:pt x="42" y="2887"/>
                    </a:lnTo>
                    <a:lnTo>
                      <a:pt x="67" y="3046"/>
                    </a:lnTo>
                    <a:lnTo>
                      <a:pt x="109" y="3205"/>
                    </a:lnTo>
                    <a:lnTo>
                      <a:pt x="159" y="3348"/>
                    </a:lnTo>
                    <a:lnTo>
                      <a:pt x="210" y="3490"/>
                    </a:lnTo>
                    <a:lnTo>
                      <a:pt x="277" y="3624"/>
                    </a:lnTo>
                    <a:lnTo>
                      <a:pt x="344" y="3758"/>
                    </a:lnTo>
                    <a:lnTo>
                      <a:pt x="419" y="3883"/>
                    </a:lnTo>
                    <a:lnTo>
                      <a:pt x="503" y="4000"/>
                    </a:lnTo>
                    <a:lnTo>
                      <a:pt x="595" y="4109"/>
                    </a:lnTo>
                    <a:lnTo>
                      <a:pt x="695" y="4218"/>
                    </a:lnTo>
                    <a:lnTo>
                      <a:pt x="795" y="4318"/>
                    </a:lnTo>
                    <a:lnTo>
                      <a:pt x="913" y="4410"/>
                    </a:lnTo>
                    <a:lnTo>
                      <a:pt x="1030" y="4502"/>
                    </a:lnTo>
                    <a:lnTo>
                      <a:pt x="1147" y="4586"/>
                    </a:lnTo>
                    <a:lnTo>
                      <a:pt x="1272" y="4661"/>
                    </a:lnTo>
                    <a:lnTo>
                      <a:pt x="1406" y="4737"/>
                    </a:lnTo>
                    <a:lnTo>
                      <a:pt x="1540" y="4804"/>
                    </a:lnTo>
                    <a:lnTo>
                      <a:pt x="1682" y="4862"/>
                    </a:lnTo>
                    <a:lnTo>
                      <a:pt x="1833" y="4912"/>
                    </a:lnTo>
                    <a:lnTo>
                      <a:pt x="1984" y="4963"/>
                    </a:lnTo>
                    <a:lnTo>
                      <a:pt x="2143" y="5013"/>
                    </a:lnTo>
                    <a:lnTo>
                      <a:pt x="2302" y="5046"/>
                    </a:lnTo>
                    <a:lnTo>
                      <a:pt x="2461" y="5080"/>
                    </a:lnTo>
                    <a:lnTo>
                      <a:pt x="2628" y="5113"/>
                    </a:lnTo>
                    <a:lnTo>
                      <a:pt x="2795" y="5138"/>
                    </a:lnTo>
                    <a:lnTo>
                      <a:pt x="2971" y="5155"/>
                    </a:lnTo>
                    <a:lnTo>
                      <a:pt x="3147" y="5163"/>
                    </a:lnTo>
                    <a:lnTo>
                      <a:pt x="3323" y="5172"/>
                    </a:lnTo>
                    <a:lnTo>
                      <a:pt x="3507" y="5180"/>
                    </a:lnTo>
                    <a:lnTo>
                      <a:pt x="3682" y="5172"/>
                    </a:lnTo>
                    <a:lnTo>
                      <a:pt x="3858" y="5163"/>
                    </a:lnTo>
                    <a:lnTo>
                      <a:pt x="4034" y="5155"/>
                    </a:lnTo>
                    <a:lnTo>
                      <a:pt x="4210" y="5138"/>
                    </a:lnTo>
                    <a:lnTo>
                      <a:pt x="4377" y="5113"/>
                    </a:lnTo>
                    <a:lnTo>
                      <a:pt x="4544" y="5080"/>
                    </a:lnTo>
                    <a:lnTo>
                      <a:pt x="4712" y="5046"/>
                    </a:lnTo>
                    <a:lnTo>
                      <a:pt x="4871" y="5013"/>
                    </a:lnTo>
                    <a:lnTo>
                      <a:pt x="5021" y="4963"/>
                    </a:lnTo>
                    <a:lnTo>
                      <a:pt x="5172" y="4912"/>
                    </a:lnTo>
                    <a:lnTo>
                      <a:pt x="5323" y="4862"/>
                    </a:lnTo>
                    <a:lnTo>
                      <a:pt x="5465" y="4804"/>
                    </a:lnTo>
                    <a:lnTo>
                      <a:pt x="5599" y="4737"/>
                    </a:lnTo>
                    <a:lnTo>
                      <a:pt x="5733" y="4661"/>
                    </a:lnTo>
                    <a:lnTo>
                      <a:pt x="5858" y="4586"/>
                    </a:lnTo>
                    <a:lnTo>
                      <a:pt x="5984" y="4502"/>
                    </a:lnTo>
                    <a:lnTo>
                      <a:pt x="6101" y="4410"/>
                    </a:lnTo>
                    <a:lnTo>
                      <a:pt x="6210" y="4318"/>
                    </a:lnTo>
                    <a:lnTo>
                      <a:pt x="6310" y="4218"/>
                    </a:lnTo>
                    <a:lnTo>
                      <a:pt x="6410" y="4109"/>
                    </a:lnTo>
                    <a:lnTo>
                      <a:pt x="6503" y="4000"/>
                    </a:lnTo>
                    <a:lnTo>
                      <a:pt x="6586" y="3883"/>
                    </a:lnTo>
                    <a:lnTo>
                      <a:pt x="6662" y="3758"/>
                    </a:lnTo>
                    <a:lnTo>
                      <a:pt x="6737" y="3624"/>
                    </a:lnTo>
                    <a:lnTo>
                      <a:pt x="6795" y="3490"/>
                    </a:lnTo>
                    <a:lnTo>
                      <a:pt x="6854" y="3348"/>
                    </a:lnTo>
                    <a:lnTo>
                      <a:pt x="6896" y="3205"/>
                    </a:lnTo>
                    <a:lnTo>
                      <a:pt x="6938" y="3046"/>
                    </a:lnTo>
                    <a:lnTo>
                      <a:pt x="6971" y="2887"/>
                    </a:lnTo>
                    <a:lnTo>
                      <a:pt x="6988" y="2720"/>
                    </a:lnTo>
                    <a:lnTo>
                      <a:pt x="7005" y="2553"/>
                    </a:lnTo>
                    <a:lnTo>
                      <a:pt x="7005" y="2368"/>
                    </a:lnTo>
                    <a:lnTo>
                      <a:pt x="7005"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2" name="Google Shape;1148;p30">
                <a:extLst>
                  <a:ext uri="{FF2B5EF4-FFF2-40B4-BE49-F238E27FC236}">
                    <a16:creationId xmlns:a16="http://schemas.microsoft.com/office/drawing/2014/main" id="{EB38456D-3739-A237-B345-7D2869E04CE1}"/>
                  </a:ext>
                </a:extLst>
              </p:cNvPr>
              <p:cNvSpPr/>
              <p:nvPr/>
            </p:nvSpPr>
            <p:spPr>
              <a:xfrm>
                <a:off x="1811698" y="2551674"/>
                <a:ext cx="255367" cy="56509"/>
              </a:xfrm>
              <a:custGeom>
                <a:avLst/>
                <a:gdLst/>
                <a:ahLst/>
                <a:cxnLst/>
                <a:rect l="l" t="t" r="r" b="b"/>
                <a:pathLst>
                  <a:path w="7005" h="1550" extrusionOk="0">
                    <a:moveTo>
                      <a:pt x="7005" y="1"/>
                    </a:moveTo>
                    <a:lnTo>
                      <a:pt x="6653" y="76"/>
                    </a:lnTo>
                    <a:lnTo>
                      <a:pt x="6293" y="152"/>
                    </a:lnTo>
                    <a:lnTo>
                      <a:pt x="5934" y="210"/>
                    </a:lnTo>
                    <a:lnTo>
                      <a:pt x="5565" y="269"/>
                    </a:lnTo>
                    <a:lnTo>
                      <a:pt x="5197" y="311"/>
                    </a:lnTo>
                    <a:lnTo>
                      <a:pt x="4829" y="352"/>
                    </a:lnTo>
                    <a:lnTo>
                      <a:pt x="4452" y="378"/>
                    </a:lnTo>
                    <a:lnTo>
                      <a:pt x="4076" y="403"/>
                    </a:lnTo>
                    <a:lnTo>
                      <a:pt x="3557" y="419"/>
                    </a:lnTo>
                    <a:lnTo>
                      <a:pt x="3030" y="419"/>
                    </a:lnTo>
                    <a:lnTo>
                      <a:pt x="2511" y="411"/>
                    </a:lnTo>
                    <a:lnTo>
                      <a:pt x="2000" y="378"/>
                    </a:lnTo>
                    <a:lnTo>
                      <a:pt x="1498" y="327"/>
                    </a:lnTo>
                    <a:lnTo>
                      <a:pt x="988" y="269"/>
                    </a:lnTo>
                    <a:lnTo>
                      <a:pt x="494" y="193"/>
                    </a:lnTo>
                    <a:lnTo>
                      <a:pt x="0" y="93"/>
                    </a:lnTo>
                    <a:lnTo>
                      <a:pt x="0" y="1223"/>
                    </a:lnTo>
                    <a:lnTo>
                      <a:pt x="494" y="1323"/>
                    </a:lnTo>
                    <a:lnTo>
                      <a:pt x="988" y="1398"/>
                    </a:lnTo>
                    <a:lnTo>
                      <a:pt x="1498" y="1457"/>
                    </a:lnTo>
                    <a:lnTo>
                      <a:pt x="2000" y="1507"/>
                    </a:lnTo>
                    <a:lnTo>
                      <a:pt x="2511" y="1541"/>
                    </a:lnTo>
                    <a:lnTo>
                      <a:pt x="3030" y="1549"/>
                    </a:lnTo>
                    <a:lnTo>
                      <a:pt x="3557" y="1549"/>
                    </a:lnTo>
                    <a:lnTo>
                      <a:pt x="4076" y="1532"/>
                    </a:lnTo>
                    <a:lnTo>
                      <a:pt x="4452" y="1507"/>
                    </a:lnTo>
                    <a:lnTo>
                      <a:pt x="4829" y="1482"/>
                    </a:lnTo>
                    <a:lnTo>
                      <a:pt x="5197" y="1440"/>
                    </a:lnTo>
                    <a:lnTo>
                      <a:pt x="5565" y="1398"/>
                    </a:lnTo>
                    <a:lnTo>
                      <a:pt x="5934" y="1340"/>
                    </a:lnTo>
                    <a:lnTo>
                      <a:pt x="6293" y="1281"/>
                    </a:lnTo>
                    <a:lnTo>
                      <a:pt x="6653" y="1206"/>
                    </a:lnTo>
                    <a:lnTo>
                      <a:pt x="7005" y="1131"/>
                    </a:lnTo>
                    <a:lnTo>
                      <a:pt x="7005" y="1"/>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3" name="Google Shape;1149;p30">
                <a:extLst>
                  <a:ext uri="{FF2B5EF4-FFF2-40B4-BE49-F238E27FC236}">
                    <a16:creationId xmlns:a16="http://schemas.microsoft.com/office/drawing/2014/main" id="{8DB69B1B-2D04-5BFE-EF41-90416F87D18F}"/>
                  </a:ext>
                </a:extLst>
              </p:cNvPr>
              <p:cNvSpPr/>
              <p:nvPr/>
            </p:nvSpPr>
            <p:spPr>
              <a:xfrm>
                <a:off x="1883078" y="2703295"/>
                <a:ext cx="126936" cy="125742"/>
              </a:xfrm>
              <a:custGeom>
                <a:avLst/>
                <a:gdLst/>
                <a:ahLst/>
                <a:cxnLst/>
                <a:rect l="l" t="t" r="r" b="b"/>
                <a:pathLst>
                  <a:path w="3482" h="3449" extrusionOk="0">
                    <a:moveTo>
                      <a:pt x="536" y="1"/>
                    </a:moveTo>
                    <a:lnTo>
                      <a:pt x="478" y="9"/>
                    </a:lnTo>
                    <a:lnTo>
                      <a:pt x="411" y="18"/>
                    </a:lnTo>
                    <a:lnTo>
                      <a:pt x="352" y="34"/>
                    </a:lnTo>
                    <a:lnTo>
                      <a:pt x="293" y="60"/>
                    </a:lnTo>
                    <a:lnTo>
                      <a:pt x="243" y="93"/>
                    </a:lnTo>
                    <a:lnTo>
                      <a:pt x="193" y="126"/>
                    </a:lnTo>
                    <a:lnTo>
                      <a:pt x="151" y="168"/>
                    </a:lnTo>
                    <a:lnTo>
                      <a:pt x="109" y="219"/>
                    </a:lnTo>
                    <a:lnTo>
                      <a:pt x="76" y="269"/>
                    </a:lnTo>
                    <a:lnTo>
                      <a:pt x="51" y="319"/>
                    </a:lnTo>
                    <a:lnTo>
                      <a:pt x="26" y="378"/>
                    </a:lnTo>
                    <a:lnTo>
                      <a:pt x="9" y="436"/>
                    </a:lnTo>
                    <a:lnTo>
                      <a:pt x="1" y="495"/>
                    </a:lnTo>
                    <a:lnTo>
                      <a:pt x="1" y="553"/>
                    </a:lnTo>
                    <a:lnTo>
                      <a:pt x="1" y="620"/>
                    </a:lnTo>
                    <a:lnTo>
                      <a:pt x="17" y="687"/>
                    </a:lnTo>
                    <a:lnTo>
                      <a:pt x="645" y="3047"/>
                    </a:lnTo>
                    <a:lnTo>
                      <a:pt x="678" y="3131"/>
                    </a:lnTo>
                    <a:lnTo>
                      <a:pt x="720" y="3214"/>
                    </a:lnTo>
                    <a:lnTo>
                      <a:pt x="779" y="3281"/>
                    </a:lnTo>
                    <a:lnTo>
                      <a:pt x="846" y="3340"/>
                    </a:lnTo>
                    <a:lnTo>
                      <a:pt x="913" y="3390"/>
                    </a:lnTo>
                    <a:lnTo>
                      <a:pt x="996" y="3424"/>
                    </a:lnTo>
                    <a:lnTo>
                      <a:pt x="1080" y="3440"/>
                    </a:lnTo>
                    <a:lnTo>
                      <a:pt x="1172" y="3449"/>
                    </a:lnTo>
                    <a:lnTo>
                      <a:pt x="2310" y="3449"/>
                    </a:lnTo>
                    <a:lnTo>
                      <a:pt x="2402" y="3440"/>
                    </a:lnTo>
                    <a:lnTo>
                      <a:pt x="2486" y="3424"/>
                    </a:lnTo>
                    <a:lnTo>
                      <a:pt x="2570" y="3390"/>
                    </a:lnTo>
                    <a:lnTo>
                      <a:pt x="2637" y="3340"/>
                    </a:lnTo>
                    <a:lnTo>
                      <a:pt x="2704" y="3281"/>
                    </a:lnTo>
                    <a:lnTo>
                      <a:pt x="2762" y="3214"/>
                    </a:lnTo>
                    <a:lnTo>
                      <a:pt x="2804" y="3131"/>
                    </a:lnTo>
                    <a:lnTo>
                      <a:pt x="2829" y="3047"/>
                    </a:lnTo>
                    <a:lnTo>
                      <a:pt x="3465" y="687"/>
                    </a:lnTo>
                    <a:lnTo>
                      <a:pt x="3473" y="620"/>
                    </a:lnTo>
                    <a:lnTo>
                      <a:pt x="3482" y="553"/>
                    </a:lnTo>
                    <a:lnTo>
                      <a:pt x="3482" y="495"/>
                    </a:lnTo>
                    <a:lnTo>
                      <a:pt x="3473" y="436"/>
                    </a:lnTo>
                    <a:lnTo>
                      <a:pt x="3457" y="378"/>
                    </a:lnTo>
                    <a:lnTo>
                      <a:pt x="3432" y="319"/>
                    </a:lnTo>
                    <a:lnTo>
                      <a:pt x="3406" y="269"/>
                    </a:lnTo>
                    <a:lnTo>
                      <a:pt x="3373" y="219"/>
                    </a:lnTo>
                    <a:lnTo>
                      <a:pt x="3331" y="168"/>
                    </a:lnTo>
                    <a:lnTo>
                      <a:pt x="3289" y="126"/>
                    </a:lnTo>
                    <a:lnTo>
                      <a:pt x="3239" y="93"/>
                    </a:lnTo>
                    <a:lnTo>
                      <a:pt x="3189" y="60"/>
                    </a:lnTo>
                    <a:lnTo>
                      <a:pt x="3130" y="34"/>
                    </a:lnTo>
                    <a:lnTo>
                      <a:pt x="3072" y="18"/>
                    </a:lnTo>
                    <a:lnTo>
                      <a:pt x="3005" y="9"/>
                    </a:lnTo>
                    <a:lnTo>
                      <a:pt x="2938"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4" name="Google Shape;1150;p30">
                <a:extLst>
                  <a:ext uri="{FF2B5EF4-FFF2-40B4-BE49-F238E27FC236}">
                    <a16:creationId xmlns:a16="http://schemas.microsoft.com/office/drawing/2014/main" id="{F399D86C-B882-5569-7BBC-D5C2CBA7F17B}"/>
                  </a:ext>
                </a:extLst>
              </p:cNvPr>
              <p:cNvSpPr/>
              <p:nvPr/>
            </p:nvSpPr>
            <p:spPr>
              <a:xfrm>
                <a:off x="1875751" y="2810986"/>
                <a:ext cx="141591" cy="661193"/>
              </a:xfrm>
              <a:custGeom>
                <a:avLst/>
                <a:gdLst/>
                <a:ahLst/>
                <a:cxnLst/>
                <a:rect l="l" t="t" r="r" b="b"/>
                <a:pathLst>
                  <a:path w="3884" h="18136" extrusionOk="0">
                    <a:moveTo>
                      <a:pt x="1273" y="1"/>
                    </a:moveTo>
                    <a:lnTo>
                      <a:pt x="1" y="15591"/>
                    </a:lnTo>
                    <a:lnTo>
                      <a:pt x="1859" y="18135"/>
                    </a:lnTo>
                    <a:lnTo>
                      <a:pt x="3884" y="15591"/>
                    </a:lnTo>
                    <a:lnTo>
                      <a:pt x="2612"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5" name="Google Shape;1151;p30">
                <a:extLst>
                  <a:ext uri="{FF2B5EF4-FFF2-40B4-BE49-F238E27FC236}">
                    <a16:creationId xmlns:a16="http://schemas.microsoft.com/office/drawing/2014/main" id="{E679B400-8077-6C24-E06A-3F651D0FB621}"/>
                  </a:ext>
                </a:extLst>
              </p:cNvPr>
              <p:cNvSpPr/>
              <p:nvPr/>
            </p:nvSpPr>
            <p:spPr>
              <a:xfrm>
                <a:off x="1748556" y="2577303"/>
                <a:ext cx="199555" cy="205365"/>
              </a:xfrm>
              <a:custGeom>
                <a:avLst/>
                <a:gdLst/>
                <a:ahLst/>
                <a:cxnLst/>
                <a:rect l="l" t="t" r="r" b="b"/>
                <a:pathLst>
                  <a:path w="5474" h="5633" extrusionOk="0">
                    <a:moveTo>
                      <a:pt x="1565" y="1"/>
                    </a:moveTo>
                    <a:lnTo>
                      <a:pt x="1515" y="9"/>
                    </a:lnTo>
                    <a:lnTo>
                      <a:pt x="1465" y="26"/>
                    </a:lnTo>
                    <a:lnTo>
                      <a:pt x="1414" y="43"/>
                    </a:lnTo>
                    <a:lnTo>
                      <a:pt x="1373" y="68"/>
                    </a:lnTo>
                    <a:lnTo>
                      <a:pt x="176" y="846"/>
                    </a:lnTo>
                    <a:lnTo>
                      <a:pt x="117" y="896"/>
                    </a:lnTo>
                    <a:lnTo>
                      <a:pt x="67" y="955"/>
                    </a:lnTo>
                    <a:lnTo>
                      <a:pt x="34" y="1013"/>
                    </a:lnTo>
                    <a:lnTo>
                      <a:pt x="9" y="1089"/>
                    </a:lnTo>
                    <a:lnTo>
                      <a:pt x="0" y="1156"/>
                    </a:lnTo>
                    <a:lnTo>
                      <a:pt x="0" y="1231"/>
                    </a:lnTo>
                    <a:lnTo>
                      <a:pt x="17" y="1298"/>
                    </a:lnTo>
                    <a:lnTo>
                      <a:pt x="50" y="1365"/>
                    </a:lnTo>
                    <a:lnTo>
                      <a:pt x="184" y="1608"/>
                    </a:lnTo>
                    <a:lnTo>
                      <a:pt x="335" y="1909"/>
                    </a:lnTo>
                    <a:lnTo>
                      <a:pt x="703" y="2603"/>
                    </a:lnTo>
                    <a:lnTo>
                      <a:pt x="912" y="2988"/>
                    </a:lnTo>
                    <a:lnTo>
                      <a:pt x="1138" y="3382"/>
                    </a:lnTo>
                    <a:lnTo>
                      <a:pt x="1255" y="3582"/>
                    </a:lnTo>
                    <a:lnTo>
                      <a:pt x="1381" y="3775"/>
                    </a:lnTo>
                    <a:lnTo>
                      <a:pt x="1515" y="3967"/>
                    </a:lnTo>
                    <a:lnTo>
                      <a:pt x="1649" y="4152"/>
                    </a:lnTo>
                    <a:lnTo>
                      <a:pt x="1791" y="4336"/>
                    </a:lnTo>
                    <a:lnTo>
                      <a:pt x="1933" y="4511"/>
                    </a:lnTo>
                    <a:lnTo>
                      <a:pt x="2084" y="4679"/>
                    </a:lnTo>
                    <a:lnTo>
                      <a:pt x="2243" y="4838"/>
                    </a:lnTo>
                    <a:lnTo>
                      <a:pt x="2402" y="4988"/>
                    </a:lnTo>
                    <a:lnTo>
                      <a:pt x="2569" y="5122"/>
                    </a:lnTo>
                    <a:lnTo>
                      <a:pt x="2737" y="5248"/>
                    </a:lnTo>
                    <a:lnTo>
                      <a:pt x="2912" y="5357"/>
                    </a:lnTo>
                    <a:lnTo>
                      <a:pt x="3096" y="5449"/>
                    </a:lnTo>
                    <a:lnTo>
                      <a:pt x="3281" y="5524"/>
                    </a:lnTo>
                    <a:lnTo>
                      <a:pt x="3473" y="5583"/>
                    </a:lnTo>
                    <a:lnTo>
                      <a:pt x="3565" y="5608"/>
                    </a:lnTo>
                    <a:lnTo>
                      <a:pt x="3665" y="5616"/>
                    </a:lnTo>
                    <a:lnTo>
                      <a:pt x="3766" y="5633"/>
                    </a:lnTo>
                    <a:lnTo>
                      <a:pt x="4067" y="5633"/>
                    </a:lnTo>
                    <a:lnTo>
                      <a:pt x="4176" y="5616"/>
                    </a:lnTo>
                    <a:lnTo>
                      <a:pt x="4285" y="5599"/>
                    </a:lnTo>
                    <a:lnTo>
                      <a:pt x="4385" y="5574"/>
                    </a:lnTo>
                    <a:lnTo>
                      <a:pt x="4494" y="5549"/>
                    </a:lnTo>
                    <a:lnTo>
                      <a:pt x="4561" y="5424"/>
                    </a:lnTo>
                    <a:lnTo>
                      <a:pt x="4720" y="5097"/>
                    </a:lnTo>
                    <a:lnTo>
                      <a:pt x="4829" y="4880"/>
                    </a:lnTo>
                    <a:lnTo>
                      <a:pt x="4937" y="4629"/>
                    </a:lnTo>
                    <a:lnTo>
                      <a:pt x="5055" y="4352"/>
                    </a:lnTo>
                    <a:lnTo>
                      <a:pt x="5163" y="4068"/>
                    </a:lnTo>
                    <a:lnTo>
                      <a:pt x="5264" y="3775"/>
                    </a:lnTo>
                    <a:lnTo>
                      <a:pt x="5348" y="3482"/>
                    </a:lnTo>
                    <a:lnTo>
                      <a:pt x="5389" y="3340"/>
                    </a:lnTo>
                    <a:lnTo>
                      <a:pt x="5414" y="3198"/>
                    </a:lnTo>
                    <a:lnTo>
                      <a:pt x="5440" y="3055"/>
                    </a:lnTo>
                    <a:lnTo>
                      <a:pt x="5456" y="2921"/>
                    </a:lnTo>
                    <a:lnTo>
                      <a:pt x="5465" y="2796"/>
                    </a:lnTo>
                    <a:lnTo>
                      <a:pt x="5473" y="2679"/>
                    </a:lnTo>
                    <a:lnTo>
                      <a:pt x="5465" y="2562"/>
                    </a:lnTo>
                    <a:lnTo>
                      <a:pt x="5440" y="2453"/>
                    </a:lnTo>
                    <a:lnTo>
                      <a:pt x="5414" y="2361"/>
                    </a:lnTo>
                    <a:lnTo>
                      <a:pt x="5373" y="2277"/>
                    </a:lnTo>
                    <a:lnTo>
                      <a:pt x="5322" y="2202"/>
                    </a:lnTo>
                    <a:lnTo>
                      <a:pt x="5255" y="2135"/>
                    </a:lnTo>
                    <a:lnTo>
                      <a:pt x="5122" y="2034"/>
                    </a:lnTo>
                    <a:lnTo>
                      <a:pt x="4954" y="1917"/>
                    </a:lnTo>
                    <a:lnTo>
                      <a:pt x="4536" y="1649"/>
                    </a:lnTo>
                    <a:lnTo>
                      <a:pt x="4050" y="1348"/>
                    </a:lnTo>
                    <a:lnTo>
                      <a:pt x="3523" y="1039"/>
                    </a:lnTo>
                    <a:lnTo>
                      <a:pt x="2996" y="737"/>
                    </a:lnTo>
                    <a:lnTo>
                      <a:pt x="2511" y="461"/>
                    </a:lnTo>
                    <a:lnTo>
                      <a:pt x="1766" y="51"/>
                    </a:lnTo>
                    <a:lnTo>
                      <a:pt x="1716" y="26"/>
                    </a:lnTo>
                    <a:lnTo>
                      <a:pt x="1665" y="18"/>
                    </a:lnTo>
                    <a:lnTo>
                      <a:pt x="1615" y="9"/>
                    </a:lnTo>
                    <a:lnTo>
                      <a:pt x="1565"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6" name="Google Shape;1152;p30">
                <a:extLst>
                  <a:ext uri="{FF2B5EF4-FFF2-40B4-BE49-F238E27FC236}">
                    <a16:creationId xmlns:a16="http://schemas.microsoft.com/office/drawing/2014/main" id="{1C1C5BE7-790B-F4BA-FBF4-12B52B9E149E}"/>
                  </a:ext>
                </a:extLst>
              </p:cNvPr>
              <p:cNvSpPr/>
              <p:nvPr/>
            </p:nvSpPr>
            <p:spPr>
              <a:xfrm>
                <a:off x="1928247" y="2577303"/>
                <a:ext cx="198315" cy="205365"/>
              </a:xfrm>
              <a:custGeom>
                <a:avLst/>
                <a:gdLst/>
                <a:ahLst/>
                <a:cxnLst/>
                <a:rect l="l" t="t" r="r" b="b"/>
                <a:pathLst>
                  <a:path w="5440" h="5633" extrusionOk="0">
                    <a:moveTo>
                      <a:pt x="3875" y="1"/>
                    </a:moveTo>
                    <a:lnTo>
                      <a:pt x="3816" y="9"/>
                    </a:lnTo>
                    <a:lnTo>
                      <a:pt x="3766" y="18"/>
                    </a:lnTo>
                    <a:lnTo>
                      <a:pt x="3716" y="26"/>
                    </a:lnTo>
                    <a:lnTo>
                      <a:pt x="3674" y="51"/>
                    </a:lnTo>
                    <a:lnTo>
                      <a:pt x="2929" y="461"/>
                    </a:lnTo>
                    <a:lnTo>
                      <a:pt x="2435" y="737"/>
                    </a:lnTo>
                    <a:lnTo>
                      <a:pt x="1908" y="1039"/>
                    </a:lnTo>
                    <a:lnTo>
                      <a:pt x="1389" y="1348"/>
                    </a:lnTo>
                    <a:lnTo>
                      <a:pt x="904" y="1649"/>
                    </a:lnTo>
                    <a:lnTo>
                      <a:pt x="485" y="1917"/>
                    </a:lnTo>
                    <a:lnTo>
                      <a:pt x="318" y="2034"/>
                    </a:lnTo>
                    <a:lnTo>
                      <a:pt x="184" y="2135"/>
                    </a:lnTo>
                    <a:lnTo>
                      <a:pt x="117" y="2202"/>
                    </a:lnTo>
                    <a:lnTo>
                      <a:pt x="67" y="2277"/>
                    </a:lnTo>
                    <a:lnTo>
                      <a:pt x="34" y="2361"/>
                    </a:lnTo>
                    <a:lnTo>
                      <a:pt x="8" y="2453"/>
                    </a:lnTo>
                    <a:lnTo>
                      <a:pt x="0" y="2562"/>
                    </a:lnTo>
                    <a:lnTo>
                      <a:pt x="0" y="2679"/>
                    </a:lnTo>
                    <a:lnTo>
                      <a:pt x="8" y="2796"/>
                    </a:lnTo>
                    <a:lnTo>
                      <a:pt x="34" y="2921"/>
                    </a:lnTo>
                    <a:lnTo>
                      <a:pt x="59" y="3055"/>
                    </a:lnTo>
                    <a:lnTo>
                      <a:pt x="101" y="3198"/>
                    </a:lnTo>
                    <a:lnTo>
                      <a:pt x="142" y="3340"/>
                    </a:lnTo>
                    <a:lnTo>
                      <a:pt x="193" y="3482"/>
                    </a:lnTo>
                    <a:lnTo>
                      <a:pt x="310" y="3775"/>
                    </a:lnTo>
                    <a:lnTo>
                      <a:pt x="444" y="4068"/>
                    </a:lnTo>
                    <a:lnTo>
                      <a:pt x="586" y="4352"/>
                    </a:lnTo>
                    <a:lnTo>
                      <a:pt x="737" y="4629"/>
                    </a:lnTo>
                    <a:lnTo>
                      <a:pt x="879" y="4880"/>
                    </a:lnTo>
                    <a:lnTo>
                      <a:pt x="1004" y="5097"/>
                    </a:lnTo>
                    <a:lnTo>
                      <a:pt x="1205" y="5424"/>
                    </a:lnTo>
                    <a:lnTo>
                      <a:pt x="1280" y="5549"/>
                    </a:lnTo>
                    <a:lnTo>
                      <a:pt x="1389" y="5574"/>
                    </a:lnTo>
                    <a:lnTo>
                      <a:pt x="1498" y="5599"/>
                    </a:lnTo>
                    <a:lnTo>
                      <a:pt x="1607" y="5616"/>
                    </a:lnTo>
                    <a:lnTo>
                      <a:pt x="1707" y="5633"/>
                    </a:lnTo>
                    <a:lnTo>
                      <a:pt x="2008" y="5633"/>
                    </a:lnTo>
                    <a:lnTo>
                      <a:pt x="2101" y="5616"/>
                    </a:lnTo>
                    <a:lnTo>
                      <a:pt x="2193" y="5608"/>
                    </a:lnTo>
                    <a:lnTo>
                      <a:pt x="2285" y="5583"/>
                    </a:lnTo>
                    <a:lnTo>
                      <a:pt x="2377" y="5557"/>
                    </a:lnTo>
                    <a:lnTo>
                      <a:pt x="2469" y="5524"/>
                    </a:lnTo>
                    <a:lnTo>
                      <a:pt x="2644" y="5449"/>
                    </a:lnTo>
                    <a:lnTo>
                      <a:pt x="2812" y="5357"/>
                    </a:lnTo>
                    <a:lnTo>
                      <a:pt x="2979" y="5248"/>
                    </a:lnTo>
                    <a:lnTo>
                      <a:pt x="3130" y="5122"/>
                    </a:lnTo>
                    <a:lnTo>
                      <a:pt x="3280" y="4988"/>
                    </a:lnTo>
                    <a:lnTo>
                      <a:pt x="3431" y="4838"/>
                    </a:lnTo>
                    <a:lnTo>
                      <a:pt x="3565" y="4679"/>
                    </a:lnTo>
                    <a:lnTo>
                      <a:pt x="3707" y="4511"/>
                    </a:lnTo>
                    <a:lnTo>
                      <a:pt x="3833" y="4336"/>
                    </a:lnTo>
                    <a:lnTo>
                      <a:pt x="3958" y="4152"/>
                    </a:lnTo>
                    <a:lnTo>
                      <a:pt x="4075" y="3967"/>
                    </a:lnTo>
                    <a:lnTo>
                      <a:pt x="4193" y="3775"/>
                    </a:lnTo>
                    <a:lnTo>
                      <a:pt x="4410" y="3382"/>
                    </a:lnTo>
                    <a:lnTo>
                      <a:pt x="4611" y="2988"/>
                    </a:lnTo>
                    <a:lnTo>
                      <a:pt x="4795" y="2603"/>
                    </a:lnTo>
                    <a:lnTo>
                      <a:pt x="5113" y="1909"/>
                    </a:lnTo>
                    <a:lnTo>
                      <a:pt x="5255" y="1608"/>
                    </a:lnTo>
                    <a:lnTo>
                      <a:pt x="5389" y="1365"/>
                    </a:lnTo>
                    <a:lnTo>
                      <a:pt x="5414" y="1298"/>
                    </a:lnTo>
                    <a:lnTo>
                      <a:pt x="5431" y="1231"/>
                    </a:lnTo>
                    <a:lnTo>
                      <a:pt x="5439" y="1156"/>
                    </a:lnTo>
                    <a:lnTo>
                      <a:pt x="5431" y="1089"/>
                    </a:lnTo>
                    <a:lnTo>
                      <a:pt x="5406" y="1013"/>
                    </a:lnTo>
                    <a:lnTo>
                      <a:pt x="5373" y="955"/>
                    </a:lnTo>
                    <a:lnTo>
                      <a:pt x="5322" y="896"/>
                    </a:lnTo>
                    <a:lnTo>
                      <a:pt x="5264" y="846"/>
                    </a:lnTo>
                    <a:lnTo>
                      <a:pt x="4067" y="68"/>
                    </a:lnTo>
                    <a:lnTo>
                      <a:pt x="4017" y="43"/>
                    </a:lnTo>
                    <a:lnTo>
                      <a:pt x="3975" y="26"/>
                    </a:lnTo>
                    <a:lnTo>
                      <a:pt x="3925" y="9"/>
                    </a:lnTo>
                    <a:lnTo>
                      <a:pt x="3875"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7" name="Google Shape;1153;p30">
                <a:extLst>
                  <a:ext uri="{FF2B5EF4-FFF2-40B4-BE49-F238E27FC236}">
                    <a16:creationId xmlns:a16="http://schemas.microsoft.com/office/drawing/2014/main" id="{E1DA3245-08C4-F680-3D1A-D5124AD34797}"/>
                  </a:ext>
                </a:extLst>
              </p:cNvPr>
              <p:cNvSpPr/>
              <p:nvPr/>
            </p:nvSpPr>
            <p:spPr>
              <a:xfrm>
                <a:off x="1693325" y="2881784"/>
                <a:ext cx="452151" cy="545222"/>
              </a:xfrm>
              <a:custGeom>
                <a:avLst/>
                <a:gdLst/>
                <a:ahLst/>
                <a:cxnLst/>
                <a:rect l="l" t="t" r="r" b="b"/>
                <a:pathLst>
                  <a:path w="12403" h="14955" extrusionOk="0">
                    <a:moveTo>
                      <a:pt x="7649" y="0"/>
                    </a:moveTo>
                    <a:lnTo>
                      <a:pt x="7281" y="9"/>
                    </a:lnTo>
                    <a:lnTo>
                      <a:pt x="6921" y="26"/>
                    </a:lnTo>
                    <a:lnTo>
                      <a:pt x="6561" y="42"/>
                    </a:lnTo>
                    <a:lnTo>
                      <a:pt x="5867" y="92"/>
                    </a:lnTo>
                    <a:lnTo>
                      <a:pt x="5189" y="159"/>
                    </a:lnTo>
                    <a:lnTo>
                      <a:pt x="4545" y="243"/>
                    </a:lnTo>
                    <a:lnTo>
                      <a:pt x="3934" y="335"/>
                    </a:lnTo>
                    <a:lnTo>
                      <a:pt x="3348" y="436"/>
                    </a:lnTo>
                    <a:lnTo>
                      <a:pt x="2804" y="536"/>
                    </a:lnTo>
                    <a:lnTo>
                      <a:pt x="2293" y="645"/>
                    </a:lnTo>
                    <a:lnTo>
                      <a:pt x="1825" y="754"/>
                    </a:lnTo>
                    <a:lnTo>
                      <a:pt x="1406" y="862"/>
                    </a:lnTo>
                    <a:lnTo>
                      <a:pt x="1030" y="963"/>
                    </a:lnTo>
                    <a:lnTo>
                      <a:pt x="703" y="1055"/>
                    </a:lnTo>
                    <a:lnTo>
                      <a:pt x="620" y="1080"/>
                    </a:lnTo>
                    <a:lnTo>
                      <a:pt x="544" y="1113"/>
                    </a:lnTo>
                    <a:lnTo>
                      <a:pt x="469" y="1155"/>
                    </a:lnTo>
                    <a:lnTo>
                      <a:pt x="402" y="1205"/>
                    </a:lnTo>
                    <a:lnTo>
                      <a:pt x="335" y="1256"/>
                    </a:lnTo>
                    <a:lnTo>
                      <a:pt x="277" y="1314"/>
                    </a:lnTo>
                    <a:lnTo>
                      <a:pt x="218" y="1373"/>
                    </a:lnTo>
                    <a:lnTo>
                      <a:pt x="168" y="1440"/>
                    </a:lnTo>
                    <a:lnTo>
                      <a:pt x="126" y="1507"/>
                    </a:lnTo>
                    <a:lnTo>
                      <a:pt x="93" y="1582"/>
                    </a:lnTo>
                    <a:lnTo>
                      <a:pt x="59" y="1657"/>
                    </a:lnTo>
                    <a:lnTo>
                      <a:pt x="34" y="1741"/>
                    </a:lnTo>
                    <a:lnTo>
                      <a:pt x="17" y="1825"/>
                    </a:lnTo>
                    <a:lnTo>
                      <a:pt x="1" y="1908"/>
                    </a:lnTo>
                    <a:lnTo>
                      <a:pt x="1" y="1992"/>
                    </a:lnTo>
                    <a:lnTo>
                      <a:pt x="1" y="2076"/>
                    </a:lnTo>
                    <a:lnTo>
                      <a:pt x="109" y="3222"/>
                    </a:lnTo>
                    <a:lnTo>
                      <a:pt x="227" y="4318"/>
                    </a:lnTo>
                    <a:lnTo>
                      <a:pt x="344" y="5373"/>
                    </a:lnTo>
                    <a:lnTo>
                      <a:pt x="478" y="6369"/>
                    </a:lnTo>
                    <a:lnTo>
                      <a:pt x="611" y="7323"/>
                    </a:lnTo>
                    <a:lnTo>
                      <a:pt x="754" y="8226"/>
                    </a:lnTo>
                    <a:lnTo>
                      <a:pt x="896" y="9080"/>
                    </a:lnTo>
                    <a:lnTo>
                      <a:pt x="1038" y="9883"/>
                    </a:lnTo>
                    <a:lnTo>
                      <a:pt x="1180" y="10628"/>
                    </a:lnTo>
                    <a:lnTo>
                      <a:pt x="1323" y="11314"/>
                    </a:lnTo>
                    <a:lnTo>
                      <a:pt x="1457" y="11950"/>
                    </a:lnTo>
                    <a:lnTo>
                      <a:pt x="1582" y="12519"/>
                    </a:lnTo>
                    <a:lnTo>
                      <a:pt x="1699" y="13038"/>
                    </a:lnTo>
                    <a:lnTo>
                      <a:pt x="1808" y="13490"/>
                    </a:lnTo>
                    <a:lnTo>
                      <a:pt x="2001" y="14210"/>
                    </a:lnTo>
                    <a:lnTo>
                      <a:pt x="2017" y="14277"/>
                    </a:lnTo>
                    <a:lnTo>
                      <a:pt x="2051" y="14352"/>
                    </a:lnTo>
                    <a:lnTo>
                      <a:pt x="2084" y="14419"/>
                    </a:lnTo>
                    <a:lnTo>
                      <a:pt x="2118" y="14486"/>
                    </a:lnTo>
                    <a:lnTo>
                      <a:pt x="2160" y="14544"/>
                    </a:lnTo>
                    <a:lnTo>
                      <a:pt x="2210" y="14603"/>
                    </a:lnTo>
                    <a:lnTo>
                      <a:pt x="2260" y="14653"/>
                    </a:lnTo>
                    <a:lnTo>
                      <a:pt x="2319" y="14703"/>
                    </a:lnTo>
                    <a:lnTo>
                      <a:pt x="2369" y="14745"/>
                    </a:lnTo>
                    <a:lnTo>
                      <a:pt x="2436" y="14787"/>
                    </a:lnTo>
                    <a:lnTo>
                      <a:pt x="2503" y="14829"/>
                    </a:lnTo>
                    <a:lnTo>
                      <a:pt x="2570" y="14854"/>
                    </a:lnTo>
                    <a:lnTo>
                      <a:pt x="2637" y="14879"/>
                    </a:lnTo>
                    <a:lnTo>
                      <a:pt x="2712" y="14904"/>
                    </a:lnTo>
                    <a:lnTo>
                      <a:pt x="2787" y="14913"/>
                    </a:lnTo>
                    <a:lnTo>
                      <a:pt x="2862" y="14921"/>
                    </a:lnTo>
                    <a:lnTo>
                      <a:pt x="3130" y="14938"/>
                    </a:lnTo>
                    <a:lnTo>
                      <a:pt x="3406" y="14955"/>
                    </a:lnTo>
                    <a:lnTo>
                      <a:pt x="3984" y="14955"/>
                    </a:lnTo>
                    <a:lnTo>
                      <a:pt x="4578" y="14946"/>
                    </a:lnTo>
                    <a:lnTo>
                      <a:pt x="5189" y="14913"/>
                    </a:lnTo>
                    <a:lnTo>
                      <a:pt x="5808" y="14871"/>
                    </a:lnTo>
                    <a:lnTo>
                      <a:pt x="6427" y="14821"/>
                    </a:lnTo>
                    <a:lnTo>
                      <a:pt x="7047" y="14754"/>
                    </a:lnTo>
                    <a:lnTo>
                      <a:pt x="7657" y="14678"/>
                    </a:lnTo>
                    <a:lnTo>
                      <a:pt x="8260" y="14603"/>
                    </a:lnTo>
                    <a:lnTo>
                      <a:pt x="8837" y="14511"/>
                    </a:lnTo>
                    <a:lnTo>
                      <a:pt x="9398" y="14427"/>
                    </a:lnTo>
                    <a:lnTo>
                      <a:pt x="9925" y="14344"/>
                    </a:lnTo>
                    <a:lnTo>
                      <a:pt x="10863" y="14176"/>
                    </a:lnTo>
                    <a:lnTo>
                      <a:pt x="11616" y="14026"/>
                    </a:lnTo>
                    <a:lnTo>
                      <a:pt x="11699" y="14009"/>
                    </a:lnTo>
                    <a:lnTo>
                      <a:pt x="11783" y="13984"/>
                    </a:lnTo>
                    <a:lnTo>
                      <a:pt x="11858" y="13950"/>
                    </a:lnTo>
                    <a:lnTo>
                      <a:pt x="11934" y="13908"/>
                    </a:lnTo>
                    <a:lnTo>
                      <a:pt x="12001" y="13858"/>
                    </a:lnTo>
                    <a:lnTo>
                      <a:pt x="12068" y="13808"/>
                    </a:lnTo>
                    <a:lnTo>
                      <a:pt x="12126" y="13749"/>
                    </a:lnTo>
                    <a:lnTo>
                      <a:pt x="12185" y="13691"/>
                    </a:lnTo>
                    <a:lnTo>
                      <a:pt x="12235" y="13624"/>
                    </a:lnTo>
                    <a:lnTo>
                      <a:pt x="12277" y="13549"/>
                    </a:lnTo>
                    <a:lnTo>
                      <a:pt x="12310" y="13482"/>
                    </a:lnTo>
                    <a:lnTo>
                      <a:pt x="12344" y="13398"/>
                    </a:lnTo>
                    <a:lnTo>
                      <a:pt x="12369" y="13323"/>
                    </a:lnTo>
                    <a:lnTo>
                      <a:pt x="12386" y="13239"/>
                    </a:lnTo>
                    <a:lnTo>
                      <a:pt x="12402" y="13155"/>
                    </a:lnTo>
                    <a:lnTo>
                      <a:pt x="12402" y="13063"/>
                    </a:lnTo>
                    <a:lnTo>
                      <a:pt x="12394" y="12352"/>
                    </a:lnTo>
                    <a:lnTo>
                      <a:pt x="12360" y="11582"/>
                    </a:lnTo>
                    <a:lnTo>
                      <a:pt x="12310" y="10779"/>
                    </a:lnTo>
                    <a:lnTo>
                      <a:pt x="12252" y="9934"/>
                    </a:lnTo>
                    <a:lnTo>
                      <a:pt x="12176" y="9072"/>
                    </a:lnTo>
                    <a:lnTo>
                      <a:pt x="12093" y="8193"/>
                    </a:lnTo>
                    <a:lnTo>
                      <a:pt x="12009" y="7314"/>
                    </a:lnTo>
                    <a:lnTo>
                      <a:pt x="11909" y="6444"/>
                    </a:lnTo>
                    <a:lnTo>
                      <a:pt x="11808" y="5590"/>
                    </a:lnTo>
                    <a:lnTo>
                      <a:pt x="11708" y="4762"/>
                    </a:lnTo>
                    <a:lnTo>
                      <a:pt x="11507" y="3239"/>
                    </a:lnTo>
                    <a:lnTo>
                      <a:pt x="11323" y="1933"/>
                    </a:lnTo>
                    <a:lnTo>
                      <a:pt x="11181" y="954"/>
                    </a:lnTo>
                    <a:lnTo>
                      <a:pt x="11164" y="871"/>
                    </a:lnTo>
                    <a:lnTo>
                      <a:pt x="11139" y="787"/>
                    </a:lnTo>
                    <a:lnTo>
                      <a:pt x="11114" y="712"/>
                    </a:lnTo>
                    <a:lnTo>
                      <a:pt x="11080" y="645"/>
                    </a:lnTo>
                    <a:lnTo>
                      <a:pt x="11038" y="569"/>
                    </a:lnTo>
                    <a:lnTo>
                      <a:pt x="10996" y="511"/>
                    </a:lnTo>
                    <a:lnTo>
                      <a:pt x="10946" y="444"/>
                    </a:lnTo>
                    <a:lnTo>
                      <a:pt x="10888" y="385"/>
                    </a:lnTo>
                    <a:lnTo>
                      <a:pt x="10829" y="335"/>
                    </a:lnTo>
                    <a:lnTo>
                      <a:pt x="10762" y="285"/>
                    </a:lnTo>
                    <a:lnTo>
                      <a:pt x="10695" y="243"/>
                    </a:lnTo>
                    <a:lnTo>
                      <a:pt x="10628" y="210"/>
                    </a:lnTo>
                    <a:lnTo>
                      <a:pt x="10553" y="176"/>
                    </a:lnTo>
                    <a:lnTo>
                      <a:pt x="10469" y="151"/>
                    </a:lnTo>
                    <a:lnTo>
                      <a:pt x="10394" y="134"/>
                    </a:lnTo>
                    <a:lnTo>
                      <a:pt x="10310" y="118"/>
                    </a:lnTo>
                    <a:lnTo>
                      <a:pt x="9925" y="84"/>
                    </a:lnTo>
                    <a:lnTo>
                      <a:pt x="9532" y="51"/>
                    </a:lnTo>
                    <a:lnTo>
                      <a:pt x="9155" y="26"/>
                    </a:lnTo>
                    <a:lnTo>
                      <a:pt x="8770" y="9"/>
                    </a:lnTo>
                    <a:lnTo>
                      <a:pt x="8394"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8" name="Google Shape;1154;p30">
                <a:extLst>
                  <a:ext uri="{FF2B5EF4-FFF2-40B4-BE49-F238E27FC236}">
                    <a16:creationId xmlns:a16="http://schemas.microsoft.com/office/drawing/2014/main" id="{8F8A1260-BF20-794E-6D90-0480D3E82096}"/>
                  </a:ext>
                </a:extLst>
              </p:cNvPr>
              <p:cNvSpPr/>
              <p:nvPr/>
            </p:nvSpPr>
            <p:spPr>
              <a:xfrm>
                <a:off x="1725953" y="2927864"/>
                <a:ext cx="356967" cy="201975"/>
              </a:xfrm>
              <a:custGeom>
                <a:avLst/>
                <a:gdLst/>
                <a:ahLst/>
                <a:cxnLst/>
                <a:rect l="l" t="t" r="r" b="b"/>
                <a:pathLst>
                  <a:path w="9792" h="5540" extrusionOk="0">
                    <a:moveTo>
                      <a:pt x="8629" y="0"/>
                    </a:moveTo>
                    <a:lnTo>
                      <a:pt x="7993" y="8"/>
                    </a:lnTo>
                    <a:lnTo>
                      <a:pt x="7357" y="33"/>
                    </a:lnTo>
                    <a:lnTo>
                      <a:pt x="6737" y="67"/>
                    </a:lnTo>
                    <a:lnTo>
                      <a:pt x="6127" y="100"/>
                    </a:lnTo>
                    <a:lnTo>
                      <a:pt x="5532" y="142"/>
                    </a:lnTo>
                    <a:lnTo>
                      <a:pt x="4947" y="201"/>
                    </a:lnTo>
                    <a:lnTo>
                      <a:pt x="4386" y="251"/>
                    </a:lnTo>
                    <a:lnTo>
                      <a:pt x="3850" y="310"/>
                    </a:lnTo>
                    <a:lnTo>
                      <a:pt x="2855" y="435"/>
                    </a:lnTo>
                    <a:lnTo>
                      <a:pt x="1967" y="561"/>
                    </a:lnTo>
                    <a:lnTo>
                      <a:pt x="1223" y="678"/>
                    </a:lnTo>
                    <a:lnTo>
                      <a:pt x="637" y="770"/>
                    </a:lnTo>
                    <a:lnTo>
                      <a:pt x="495" y="803"/>
                    </a:lnTo>
                    <a:lnTo>
                      <a:pt x="378" y="837"/>
                    </a:lnTo>
                    <a:lnTo>
                      <a:pt x="269" y="887"/>
                    </a:lnTo>
                    <a:lnTo>
                      <a:pt x="168" y="937"/>
                    </a:lnTo>
                    <a:lnTo>
                      <a:pt x="101" y="987"/>
                    </a:lnTo>
                    <a:lnTo>
                      <a:pt x="43" y="1046"/>
                    </a:lnTo>
                    <a:lnTo>
                      <a:pt x="26" y="1080"/>
                    </a:lnTo>
                    <a:lnTo>
                      <a:pt x="9" y="1105"/>
                    </a:lnTo>
                    <a:lnTo>
                      <a:pt x="1" y="1138"/>
                    </a:lnTo>
                    <a:lnTo>
                      <a:pt x="1" y="1163"/>
                    </a:lnTo>
                    <a:lnTo>
                      <a:pt x="34" y="1565"/>
                    </a:lnTo>
                    <a:lnTo>
                      <a:pt x="85" y="1941"/>
                    </a:lnTo>
                    <a:lnTo>
                      <a:pt x="135" y="2310"/>
                    </a:lnTo>
                    <a:lnTo>
                      <a:pt x="193" y="2653"/>
                    </a:lnTo>
                    <a:lnTo>
                      <a:pt x="269" y="2979"/>
                    </a:lnTo>
                    <a:lnTo>
                      <a:pt x="336" y="3289"/>
                    </a:lnTo>
                    <a:lnTo>
                      <a:pt x="419" y="3582"/>
                    </a:lnTo>
                    <a:lnTo>
                      <a:pt x="495" y="3858"/>
                    </a:lnTo>
                    <a:lnTo>
                      <a:pt x="578" y="4109"/>
                    </a:lnTo>
                    <a:lnTo>
                      <a:pt x="662" y="4343"/>
                    </a:lnTo>
                    <a:lnTo>
                      <a:pt x="746" y="4561"/>
                    </a:lnTo>
                    <a:lnTo>
                      <a:pt x="821" y="4762"/>
                    </a:lnTo>
                    <a:lnTo>
                      <a:pt x="972" y="5088"/>
                    </a:lnTo>
                    <a:lnTo>
                      <a:pt x="1089" y="5331"/>
                    </a:lnTo>
                    <a:lnTo>
                      <a:pt x="1122" y="5381"/>
                    </a:lnTo>
                    <a:lnTo>
                      <a:pt x="1181" y="5423"/>
                    </a:lnTo>
                    <a:lnTo>
                      <a:pt x="1248" y="5456"/>
                    </a:lnTo>
                    <a:lnTo>
                      <a:pt x="1332" y="5490"/>
                    </a:lnTo>
                    <a:lnTo>
                      <a:pt x="1424" y="5515"/>
                    </a:lnTo>
                    <a:lnTo>
                      <a:pt x="1532" y="5531"/>
                    </a:lnTo>
                    <a:lnTo>
                      <a:pt x="1650" y="5540"/>
                    </a:lnTo>
                    <a:lnTo>
                      <a:pt x="1775" y="5540"/>
                    </a:lnTo>
                    <a:lnTo>
                      <a:pt x="2227" y="5523"/>
                    </a:lnTo>
                    <a:lnTo>
                      <a:pt x="2696" y="5498"/>
                    </a:lnTo>
                    <a:lnTo>
                      <a:pt x="3189" y="5473"/>
                    </a:lnTo>
                    <a:lnTo>
                      <a:pt x="3700" y="5431"/>
                    </a:lnTo>
                    <a:lnTo>
                      <a:pt x="4729" y="5339"/>
                    </a:lnTo>
                    <a:lnTo>
                      <a:pt x="5758" y="5230"/>
                    </a:lnTo>
                    <a:lnTo>
                      <a:pt x="6746" y="5121"/>
                    </a:lnTo>
                    <a:lnTo>
                      <a:pt x="7650" y="5013"/>
                    </a:lnTo>
                    <a:lnTo>
                      <a:pt x="9064" y="4820"/>
                    </a:lnTo>
                    <a:lnTo>
                      <a:pt x="9206" y="4795"/>
                    </a:lnTo>
                    <a:lnTo>
                      <a:pt x="9332" y="4762"/>
                    </a:lnTo>
                    <a:lnTo>
                      <a:pt x="9449" y="4720"/>
                    </a:lnTo>
                    <a:lnTo>
                      <a:pt x="9549" y="4678"/>
                    </a:lnTo>
                    <a:lnTo>
                      <a:pt x="9633" y="4619"/>
                    </a:lnTo>
                    <a:lnTo>
                      <a:pt x="9700" y="4569"/>
                    </a:lnTo>
                    <a:lnTo>
                      <a:pt x="9742" y="4511"/>
                    </a:lnTo>
                    <a:lnTo>
                      <a:pt x="9750" y="4477"/>
                    </a:lnTo>
                    <a:lnTo>
                      <a:pt x="9758" y="4444"/>
                    </a:lnTo>
                    <a:lnTo>
                      <a:pt x="9783" y="4193"/>
                    </a:lnTo>
                    <a:lnTo>
                      <a:pt x="9792" y="3925"/>
                    </a:lnTo>
                    <a:lnTo>
                      <a:pt x="9792" y="3649"/>
                    </a:lnTo>
                    <a:lnTo>
                      <a:pt x="9783" y="3356"/>
                    </a:lnTo>
                    <a:lnTo>
                      <a:pt x="9758" y="3054"/>
                    </a:lnTo>
                    <a:lnTo>
                      <a:pt x="9733" y="2753"/>
                    </a:lnTo>
                    <a:lnTo>
                      <a:pt x="9700" y="2444"/>
                    </a:lnTo>
                    <a:lnTo>
                      <a:pt x="9658" y="2142"/>
                    </a:lnTo>
                    <a:lnTo>
                      <a:pt x="9566" y="1565"/>
                    </a:lnTo>
                    <a:lnTo>
                      <a:pt x="9474" y="1038"/>
                    </a:lnTo>
                    <a:lnTo>
                      <a:pt x="9382" y="594"/>
                    </a:lnTo>
                    <a:lnTo>
                      <a:pt x="9306" y="251"/>
                    </a:lnTo>
                    <a:lnTo>
                      <a:pt x="9298" y="226"/>
                    </a:lnTo>
                    <a:lnTo>
                      <a:pt x="9290" y="192"/>
                    </a:lnTo>
                    <a:lnTo>
                      <a:pt x="9239" y="151"/>
                    </a:lnTo>
                    <a:lnTo>
                      <a:pt x="9173" y="100"/>
                    </a:lnTo>
                    <a:lnTo>
                      <a:pt x="9097" y="67"/>
                    </a:lnTo>
                    <a:lnTo>
                      <a:pt x="8997" y="42"/>
                    </a:lnTo>
                    <a:lnTo>
                      <a:pt x="8888" y="17"/>
                    </a:lnTo>
                    <a:lnTo>
                      <a:pt x="8762"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9" name="Google Shape;1155;p30">
                <a:extLst>
                  <a:ext uri="{FF2B5EF4-FFF2-40B4-BE49-F238E27FC236}">
                    <a16:creationId xmlns:a16="http://schemas.microsoft.com/office/drawing/2014/main" id="{B31F0C34-A5BA-D300-02AC-20CE6FBEF96C}"/>
                  </a:ext>
                </a:extLst>
              </p:cNvPr>
              <p:cNvSpPr/>
              <p:nvPr/>
            </p:nvSpPr>
            <p:spPr>
              <a:xfrm>
                <a:off x="1846185" y="3159105"/>
                <a:ext cx="180015" cy="187975"/>
              </a:xfrm>
              <a:custGeom>
                <a:avLst/>
                <a:gdLst/>
                <a:ahLst/>
                <a:cxnLst/>
                <a:rect l="l" t="t" r="r" b="b"/>
                <a:pathLst>
                  <a:path w="4938" h="5156" extrusionOk="0">
                    <a:moveTo>
                      <a:pt x="3013" y="0"/>
                    </a:moveTo>
                    <a:lnTo>
                      <a:pt x="2829" y="17"/>
                    </a:lnTo>
                    <a:lnTo>
                      <a:pt x="2787" y="25"/>
                    </a:lnTo>
                    <a:lnTo>
                      <a:pt x="1398" y="260"/>
                    </a:lnTo>
                    <a:lnTo>
                      <a:pt x="0" y="486"/>
                    </a:lnTo>
                    <a:lnTo>
                      <a:pt x="0" y="5155"/>
                    </a:lnTo>
                    <a:lnTo>
                      <a:pt x="996" y="4753"/>
                    </a:lnTo>
                    <a:lnTo>
                      <a:pt x="1490" y="4544"/>
                    </a:lnTo>
                    <a:lnTo>
                      <a:pt x="1975" y="4335"/>
                    </a:lnTo>
                    <a:lnTo>
                      <a:pt x="2469" y="4117"/>
                    </a:lnTo>
                    <a:lnTo>
                      <a:pt x="2954" y="3891"/>
                    </a:lnTo>
                    <a:lnTo>
                      <a:pt x="3448" y="3657"/>
                    </a:lnTo>
                    <a:lnTo>
                      <a:pt x="3933" y="3414"/>
                    </a:lnTo>
                    <a:lnTo>
                      <a:pt x="4059" y="3347"/>
                    </a:lnTo>
                    <a:lnTo>
                      <a:pt x="4184" y="3272"/>
                    </a:lnTo>
                    <a:lnTo>
                      <a:pt x="4293" y="3180"/>
                    </a:lnTo>
                    <a:lnTo>
                      <a:pt x="4402" y="3088"/>
                    </a:lnTo>
                    <a:lnTo>
                      <a:pt x="4494" y="2979"/>
                    </a:lnTo>
                    <a:lnTo>
                      <a:pt x="4586" y="2870"/>
                    </a:lnTo>
                    <a:lnTo>
                      <a:pt x="4661" y="2753"/>
                    </a:lnTo>
                    <a:lnTo>
                      <a:pt x="4736" y="2628"/>
                    </a:lnTo>
                    <a:lnTo>
                      <a:pt x="4795" y="2502"/>
                    </a:lnTo>
                    <a:lnTo>
                      <a:pt x="4845" y="2368"/>
                    </a:lnTo>
                    <a:lnTo>
                      <a:pt x="4887" y="2235"/>
                    </a:lnTo>
                    <a:lnTo>
                      <a:pt x="4912" y="2092"/>
                    </a:lnTo>
                    <a:lnTo>
                      <a:pt x="4929" y="1950"/>
                    </a:lnTo>
                    <a:lnTo>
                      <a:pt x="4937" y="1799"/>
                    </a:lnTo>
                    <a:lnTo>
                      <a:pt x="4929" y="1649"/>
                    </a:lnTo>
                    <a:lnTo>
                      <a:pt x="4912" y="1506"/>
                    </a:lnTo>
                    <a:lnTo>
                      <a:pt x="4870" y="1322"/>
                    </a:lnTo>
                    <a:lnTo>
                      <a:pt x="4812" y="1147"/>
                    </a:lnTo>
                    <a:lnTo>
                      <a:pt x="4745" y="988"/>
                    </a:lnTo>
                    <a:lnTo>
                      <a:pt x="4653" y="837"/>
                    </a:lnTo>
                    <a:lnTo>
                      <a:pt x="4552" y="686"/>
                    </a:lnTo>
                    <a:lnTo>
                      <a:pt x="4444" y="561"/>
                    </a:lnTo>
                    <a:lnTo>
                      <a:pt x="4318" y="435"/>
                    </a:lnTo>
                    <a:lnTo>
                      <a:pt x="4176" y="335"/>
                    </a:lnTo>
                    <a:lnTo>
                      <a:pt x="4034" y="234"/>
                    </a:lnTo>
                    <a:lnTo>
                      <a:pt x="3875" y="159"/>
                    </a:lnTo>
                    <a:lnTo>
                      <a:pt x="3716" y="92"/>
                    </a:lnTo>
                    <a:lnTo>
                      <a:pt x="3548" y="42"/>
                    </a:lnTo>
                    <a:lnTo>
                      <a:pt x="3372" y="9"/>
                    </a:lnTo>
                    <a:lnTo>
                      <a:pt x="3197"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0" name="Google Shape;1156;p30">
                <a:extLst>
                  <a:ext uri="{FF2B5EF4-FFF2-40B4-BE49-F238E27FC236}">
                    <a16:creationId xmlns:a16="http://schemas.microsoft.com/office/drawing/2014/main" id="{C9EF3FD4-A70A-D216-CA12-44C9FD3C81E1}"/>
                  </a:ext>
                </a:extLst>
              </p:cNvPr>
              <p:cNvSpPr/>
              <p:nvPr/>
            </p:nvSpPr>
            <p:spPr>
              <a:xfrm>
                <a:off x="1943486" y="3032165"/>
                <a:ext cx="226094" cy="265155"/>
              </a:xfrm>
              <a:custGeom>
                <a:avLst/>
                <a:gdLst/>
                <a:ahLst/>
                <a:cxnLst/>
                <a:rect l="l" t="t" r="r" b="b"/>
                <a:pathLst>
                  <a:path w="6202" h="7273" extrusionOk="0">
                    <a:moveTo>
                      <a:pt x="5197" y="1"/>
                    </a:moveTo>
                    <a:lnTo>
                      <a:pt x="5105" y="9"/>
                    </a:lnTo>
                    <a:lnTo>
                      <a:pt x="5021" y="26"/>
                    </a:lnTo>
                    <a:lnTo>
                      <a:pt x="4929" y="43"/>
                    </a:lnTo>
                    <a:lnTo>
                      <a:pt x="4837" y="85"/>
                    </a:lnTo>
                    <a:lnTo>
                      <a:pt x="4511" y="244"/>
                    </a:lnTo>
                    <a:lnTo>
                      <a:pt x="4327" y="352"/>
                    </a:lnTo>
                    <a:lnTo>
                      <a:pt x="4118" y="470"/>
                    </a:lnTo>
                    <a:lnTo>
                      <a:pt x="3900" y="612"/>
                    </a:lnTo>
                    <a:lnTo>
                      <a:pt x="3657" y="762"/>
                    </a:lnTo>
                    <a:lnTo>
                      <a:pt x="3390" y="938"/>
                    </a:lnTo>
                    <a:lnTo>
                      <a:pt x="3105" y="1131"/>
                    </a:lnTo>
                    <a:lnTo>
                      <a:pt x="2804" y="1348"/>
                    </a:lnTo>
                    <a:lnTo>
                      <a:pt x="2478" y="1583"/>
                    </a:lnTo>
                    <a:lnTo>
                      <a:pt x="2126" y="1842"/>
                    </a:lnTo>
                    <a:lnTo>
                      <a:pt x="1749" y="2127"/>
                    </a:lnTo>
                    <a:lnTo>
                      <a:pt x="1348" y="2445"/>
                    </a:lnTo>
                    <a:lnTo>
                      <a:pt x="921" y="2779"/>
                    </a:lnTo>
                    <a:lnTo>
                      <a:pt x="477" y="3147"/>
                    </a:lnTo>
                    <a:lnTo>
                      <a:pt x="1" y="3541"/>
                    </a:lnTo>
                    <a:lnTo>
                      <a:pt x="603" y="7273"/>
                    </a:lnTo>
                    <a:lnTo>
                      <a:pt x="821" y="7240"/>
                    </a:lnTo>
                    <a:lnTo>
                      <a:pt x="1381" y="7139"/>
                    </a:lnTo>
                    <a:lnTo>
                      <a:pt x="2185" y="6980"/>
                    </a:lnTo>
                    <a:lnTo>
                      <a:pt x="2637" y="6880"/>
                    </a:lnTo>
                    <a:lnTo>
                      <a:pt x="3113" y="6771"/>
                    </a:lnTo>
                    <a:lnTo>
                      <a:pt x="3599" y="6654"/>
                    </a:lnTo>
                    <a:lnTo>
                      <a:pt x="4067" y="6528"/>
                    </a:lnTo>
                    <a:lnTo>
                      <a:pt x="4519" y="6403"/>
                    </a:lnTo>
                    <a:lnTo>
                      <a:pt x="4929" y="6260"/>
                    </a:lnTo>
                    <a:lnTo>
                      <a:pt x="5113" y="6193"/>
                    </a:lnTo>
                    <a:lnTo>
                      <a:pt x="5289" y="6127"/>
                    </a:lnTo>
                    <a:lnTo>
                      <a:pt x="5448" y="6051"/>
                    </a:lnTo>
                    <a:lnTo>
                      <a:pt x="5590" y="5984"/>
                    </a:lnTo>
                    <a:lnTo>
                      <a:pt x="5708" y="5909"/>
                    </a:lnTo>
                    <a:lnTo>
                      <a:pt x="5808" y="5842"/>
                    </a:lnTo>
                    <a:lnTo>
                      <a:pt x="5883" y="5767"/>
                    </a:lnTo>
                    <a:lnTo>
                      <a:pt x="5908" y="5733"/>
                    </a:lnTo>
                    <a:lnTo>
                      <a:pt x="5934" y="5700"/>
                    </a:lnTo>
                    <a:lnTo>
                      <a:pt x="5967" y="5633"/>
                    </a:lnTo>
                    <a:lnTo>
                      <a:pt x="5992" y="5558"/>
                    </a:lnTo>
                    <a:lnTo>
                      <a:pt x="6042" y="5365"/>
                    </a:lnTo>
                    <a:lnTo>
                      <a:pt x="6093" y="5131"/>
                    </a:lnTo>
                    <a:lnTo>
                      <a:pt x="6126" y="4863"/>
                    </a:lnTo>
                    <a:lnTo>
                      <a:pt x="6160" y="4562"/>
                    </a:lnTo>
                    <a:lnTo>
                      <a:pt x="6176" y="4227"/>
                    </a:lnTo>
                    <a:lnTo>
                      <a:pt x="6193" y="3884"/>
                    </a:lnTo>
                    <a:lnTo>
                      <a:pt x="6201" y="3516"/>
                    </a:lnTo>
                    <a:lnTo>
                      <a:pt x="6193" y="3139"/>
                    </a:lnTo>
                    <a:lnTo>
                      <a:pt x="6185" y="2754"/>
                    </a:lnTo>
                    <a:lnTo>
                      <a:pt x="6168" y="2369"/>
                    </a:lnTo>
                    <a:lnTo>
                      <a:pt x="6143" y="1993"/>
                    </a:lnTo>
                    <a:lnTo>
                      <a:pt x="6118" y="1624"/>
                    </a:lnTo>
                    <a:lnTo>
                      <a:pt x="6076" y="1273"/>
                    </a:lnTo>
                    <a:lnTo>
                      <a:pt x="6026" y="947"/>
                    </a:lnTo>
                    <a:lnTo>
                      <a:pt x="5967" y="645"/>
                    </a:lnTo>
                    <a:lnTo>
                      <a:pt x="5942" y="553"/>
                    </a:lnTo>
                    <a:lnTo>
                      <a:pt x="5908" y="461"/>
                    </a:lnTo>
                    <a:lnTo>
                      <a:pt x="5867" y="386"/>
                    </a:lnTo>
                    <a:lnTo>
                      <a:pt x="5816" y="311"/>
                    </a:lnTo>
                    <a:lnTo>
                      <a:pt x="5758" y="244"/>
                    </a:lnTo>
                    <a:lnTo>
                      <a:pt x="5691" y="185"/>
                    </a:lnTo>
                    <a:lnTo>
                      <a:pt x="5616" y="135"/>
                    </a:lnTo>
                    <a:lnTo>
                      <a:pt x="5540" y="85"/>
                    </a:lnTo>
                    <a:lnTo>
                      <a:pt x="5457" y="51"/>
                    </a:lnTo>
                    <a:lnTo>
                      <a:pt x="5373" y="26"/>
                    </a:lnTo>
                    <a:lnTo>
                      <a:pt x="5289" y="9"/>
                    </a:lnTo>
                    <a:lnTo>
                      <a:pt x="5197"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1" name="Google Shape;1157;p30">
                <a:extLst>
                  <a:ext uri="{FF2B5EF4-FFF2-40B4-BE49-F238E27FC236}">
                    <a16:creationId xmlns:a16="http://schemas.microsoft.com/office/drawing/2014/main" id="{32593397-3BD9-E53E-2B2A-1B41A630AE22}"/>
                  </a:ext>
                </a:extLst>
              </p:cNvPr>
              <p:cNvSpPr/>
              <p:nvPr/>
            </p:nvSpPr>
            <p:spPr>
              <a:xfrm>
                <a:off x="1107879" y="2654189"/>
                <a:ext cx="814879" cy="812200"/>
              </a:xfrm>
              <a:custGeom>
                <a:avLst/>
                <a:gdLst/>
                <a:ahLst/>
                <a:cxnLst/>
                <a:rect l="l" t="t" r="r" b="b"/>
                <a:pathLst>
                  <a:path w="22353" h="22278" extrusionOk="0">
                    <a:moveTo>
                      <a:pt x="12980" y="1"/>
                    </a:moveTo>
                    <a:lnTo>
                      <a:pt x="12562" y="235"/>
                    </a:lnTo>
                    <a:lnTo>
                      <a:pt x="12126" y="486"/>
                    </a:lnTo>
                    <a:lnTo>
                      <a:pt x="11691" y="754"/>
                    </a:lnTo>
                    <a:lnTo>
                      <a:pt x="11256" y="1038"/>
                    </a:lnTo>
                    <a:lnTo>
                      <a:pt x="10813" y="1348"/>
                    </a:lnTo>
                    <a:lnTo>
                      <a:pt x="10378" y="1666"/>
                    </a:lnTo>
                    <a:lnTo>
                      <a:pt x="9934" y="2001"/>
                    </a:lnTo>
                    <a:lnTo>
                      <a:pt x="9490" y="2344"/>
                    </a:lnTo>
                    <a:lnTo>
                      <a:pt x="9047" y="2704"/>
                    </a:lnTo>
                    <a:lnTo>
                      <a:pt x="8612" y="3063"/>
                    </a:lnTo>
                    <a:lnTo>
                      <a:pt x="8185" y="3440"/>
                    </a:lnTo>
                    <a:lnTo>
                      <a:pt x="7750" y="3817"/>
                    </a:lnTo>
                    <a:lnTo>
                      <a:pt x="7331" y="4193"/>
                    </a:lnTo>
                    <a:lnTo>
                      <a:pt x="6921" y="4570"/>
                    </a:lnTo>
                    <a:lnTo>
                      <a:pt x="6520" y="4946"/>
                    </a:lnTo>
                    <a:lnTo>
                      <a:pt x="6126" y="5323"/>
                    </a:lnTo>
                    <a:lnTo>
                      <a:pt x="5373" y="6059"/>
                    </a:lnTo>
                    <a:lnTo>
                      <a:pt x="4670" y="6771"/>
                    </a:lnTo>
                    <a:lnTo>
                      <a:pt x="4034" y="7440"/>
                    </a:lnTo>
                    <a:lnTo>
                      <a:pt x="3465" y="8043"/>
                    </a:lnTo>
                    <a:lnTo>
                      <a:pt x="2980" y="8578"/>
                    </a:lnTo>
                    <a:lnTo>
                      <a:pt x="2587" y="9022"/>
                    </a:lnTo>
                    <a:lnTo>
                      <a:pt x="2294" y="9373"/>
                    </a:lnTo>
                    <a:lnTo>
                      <a:pt x="2110" y="9607"/>
                    </a:lnTo>
                    <a:lnTo>
                      <a:pt x="2026" y="9725"/>
                    </a:lnTo>
                    <a:lnTo>
                      <a:pt x="1926" y="9867"/>
                    </a:lnTo>
                    <a:lnTo>
                      <a:pt x="1817" y="10043"/>
                    </a:lnTo>
                    <a:lnTo>
                      <a:pt x="1691" y="10252"/>
                    </a:lnTo>
                    <a:lnTo>
                      <a:pt x="1557" y="10486"/>
                    </a:lnTo>
                    <a:lnTo>
                      <a:pt x="1415" y="10746"/>
                    </a:lnTo>
                    <a:lnTo>
                      <a:pt x="1273" y="11030"/>
                    </a:lnTo>
                    <a:lnTo>
                      <a:pt x="1131" y="11331"/>
                    </a:lnTo>
                    <a:lnTo>
                      <a:pt x="980" y="11658"/>
                    </a:lnTo>
                    <a:lnTo>
                      <a:pt x="838" y="12001"/>
                    </a:lnTo>
                    <a:lnTo>
                      <a:pt x="695" y="12369"/>
                    </a:lnTo>
                    <a:lnTo>
                      <a:pt x="562" y="12746"/>
                    </a:lnTo>
                    <a:lnTo>
                      <a:pt x="436" y="13139"/>
                    </a:lnTo>
                    <a:lnTo>
                      <a:pt x="327" y="13541"/>
                    </a:lnTo>
                    <a:lnTo>
                      <a:pt x="227" y="13959"/>
                    </a:lnTo>
                    <a:lnTo>
                      <a:pt x="143" y="14386"/>
                    </a:lnTo>
                    <a:lnTo>
                      <a:pt x="110" y="14603"/>
                    </a:lnTo>
                    <a:lnTo>
                      <a:pt x="76" y="14821"/>
                    </a:lnTo>
                    <a:lnTo>
                      <a:pt x="51" y="15038"/>
                    </a:lnTo>
                    <a:lnTo>
                      <a:pt x="26" y="15256"/>
                    </a:lnTo>
                    <a:lnTo>
                      <a:pt x="18" y="15482"/>
                    </a:lnTo>
                    <a:lnTo>
                      <a:pt x="9" y="15700"/>
                    </a:lnTo>
                    <a:lnTo>
                      <a:pt x="1" y="15926"/>
                    </a:lnTo>
                    <a:lnTo>
                      <a:pt x="9" y="16151"/>
                    </a:lnTo>
                    <a:lnTo>
                      <a:pt x="18" y="16369"/>
                    </a:lnTo>
                    <a:lnTo>
                      <a:pt x="34" y="16595"/>
                    </a:lnTo>
                    <a:lnTo>
                      <a:pt x="60" y="16821"/>
                    </a:lnTo>
                    <a:lnTo>
                      <a:pt x="93" y="17038"/>
                    </a:lnTo>
                    <a:lnTo>
                      <a:pt x="135" y="17264"/>
                    </a:lnTo>
                    <a:lnTo>
                      <a:pt x="185" y="17490"/>
                    </a:lnTo>
                    <a:lnTo>
                      <a:pt x="244" y="17708"/>
                    </a:lnTo>
                    <a:lnTo>
                      <a:pt x="311" y="17926"/>
                    </a:lnTo>
                    <a:lnTo>
                      <a:pt x="386" y="18143"/>
                    </a:lnTo>
                    <a:lnTo>
                      <a:pt x="470" y="18361"/>
                    </a:lnTo>
                    <a:lnTo>
                      <a:pt x="570" y="18578"/>
                    </a:lnTo>
                    <a:lnTo>
                      <a:pt x="670" y="18787"/>
                    </a:lnTo>
                    <a:lnTo>
                      <a:pt x="788" y="19005"/>
                    </a:lnTo>
                    <a:lnTo>
                      <a:pt x="913" y="19214"/>
                    </a:lnTo>
                    <a:lnTo>
                      <a:pt x="1047" y="19415"/>
                    </a:lnTo>
                    <a:lnTo>
                      <a:pt x="1198" y="19616"/>
                    </a:lnTo>
                    <a:lnTo>
                      <a:pt x="1348" y="19817"/>
                    </a:lnTo>
                    <a:lnTo>
                      <a:pt x="1524" y="20018"/>
                    </a:lnTo>
                    <a:lnTo>
                      <a:pt x="1708" y="20210"/>
                    </a:lnTo>
                    <a:lnTo>
                      <a:pt x="1901" y="20403"/>
                    </a:lnTo>
                    <a:lnTo>
                      <a:pt x="2101" y="20587"/>
                    </a:lnTo>
                    <a:lnTo>
                      <a:pt x="2327" y="20771"/>
                    </a:lnTo>
                    <a:lnTo>
                      <a:pt x="2553" y="20946"/>
                    </a:lnTo>
                    <a:lnTo>
                      <a:pt x="2804" y="21122"/>
                    </a:lnTo>
                    <a:lnTo>
                      <a:pt x="3064" y="21281"/>
                    </a:lnTo>
                    <a:lnTo>
                      <a:pt x="3331" y="21432"/>
                    </a:lnTo>
                    <a:lnTo>
                      <a:pt x="3616" y="21566"/>
                    </a:lnTo>
                    <a:lnTo>
                      <a:pt x="3909" y="21691"/>
                    </a:lnTo>
                    <a:lnTo>
                      <a:pt x="4219" y="21800"/>
                    </a:lnTo>
                    <a:lnTo>
                      <a:pt x="4528" y="21900"/>
                    </a:lnTo>
                    <a:lnTo>
                      <a:pt x="4854" y="21984"/>
                    </a:lnTo>
                    <a:lnTo>
                      <a:pt x="5189" y="22059"/>
                    </a:lnTo>
                    <a:lnTo>
                      <a:pt x="5532" y="22126"/>
                    </a:lnTo>
                    <a:lnTo>
                      <a:pt x="5884" y="22177"/>
                    </a:lnTo>
                    <a:lnTo>
                      <a:pt x="6244" y="22218"/>
                    </a:lnTo>
                    <a:lnTo>
                      <a:pt x="6603" y="22244"/>
                    </a:lnTo>
                    <a:lnTo>
                      <a:pt x="6980" y="22269"/>
                    </a:lnTo>
                    <a:lnTo>
                      <a:pt x="7357" y="22277"/>
                    </a:lnTo>
                    <a:lnTo>
                      <a:pt x="7742" y="22277"/>
                    </a:lnTo>
                    <a:lnTo>
                      <a:pt x="8126" y="22269"/>
                    </a:lnTo>
                    <a:lnTo>
                      <a:pt x="8520" y="22260"/>
                    </a:lnTo>
                    <a:lnTo>
                      <a:pt x="8921" y="22235"/>
                    </a:lnTo>
                    <a:lnTo>
                      <a:pt x="9323" y="22202"/>
                    </a:lnTo>
                    <a:lnTo>
                      <a:pt x="9725" y="22160"/>
                    </a:lnTo>
                    <a:lnTo>
                      <a:pt x="10126" y="22118"/>
                    </a:lnTo>
                    <a:lnTo>
                      <a:pt x="10537" y="22059"/>
                    </a:lnTo>
                    <a:lnTo>
                      <a:pt x="10947" y="22001"/>
                    </a:lnTo>
                    <a:lnTo>
                      <a:pt x="11357" y="21942"/>
                    </a:lnTo>
                    <a:lnTo>
                      <a:pt x="11767" y="21867"/>
                    </a:lnTo>
                    <a:lnTo>
                      <a:pt x="12177" y="21792"/>
                    </a:lnTo>
                    <a:lnTo>
                      <a:pt x="12988" y="21624"/>
                    </a:lnTo>
                    <a:lnTo>
                      <a:pt x="13800" y="21449"/>
                    </a:lnTo>
                    <a:lnTo>
                      <a:pt x="14595" y="21248"/>
                    </a:lnTo>
                    <a:lnTo>
                      <a:pt x="15382" y="21047"/>
                    </a:lnTo>
                    <a:lnTo>
                      <a:pt x="16143" y="20829"/>
                    </a:lnTo>
                    <a:lnTo>
                      <a:pt x="16880" y="20612"/>
                    </a:lnTo>
                    <a:lnTo>
                      <a:pt x="17591" y="20386"/>
                    </a:lnTo>
                    <a:lnTo>
                      <a:pt x="18260" y="20168"/>
                    </a:lnTo>
                    <a:lnTo>
                      <a:pt x="18905" y="19951"/>
                    </a:lnTo>
                    <a:lnTo>
                      <a:pt x="19499" y="19741"/>
                    </a:lnTo>
                    <a:lnTo>
                      <a:pt x="20060" y="19541"/>
                    </a:lnTo>
                    <a:lnTo>
                      <a:pt x="21014" y="19181"/>
                    </a:lnTo>
                    <a:lnTo>
                      <a:pt x="21733" y="18896"/>
                    </a:lnTo>
                    <a:lnTo>
                      <a:pt x="22193" y="18712"/>
                    </a:lnTo>
                    <a:lnTo>
                      <a:pt x="22352" y="18645"/>
                    </a:lnTo>
                    <a:lnTo>
                      <a:pt x="21959" y="13733"/>
                    </a:lnTo>
                    <a:lnTo>
                      <a:pt x="21541" y="13825"/>
                    </a:lnTo>
                    <a:lnTo>
                      <a:pt x="21089" y="13917"/>
                    </a:lnTo>
                    <a:lnTo>
                      <a:pt x="20620" y="14001"/>
                    </a:lnTo>
                    <a:lnTo>
                      <a:pt x="20127" y="14076"/>
                    </a:lnTo>
                    <a:lnTo>
                      <a:pt x="19608" y="14160"/>
                    </a:lnTo>
                    <a:lnTo>
                      <a:pt x="19080" y="14235"/>
                    </a:lnTo>
                    <a:lnTo>
                      <a:pt x="17984" y="14369"/>
                    </a:lnTo>
                    <a:lnTo>
                      <a:pt x="16855" y="14495"/>
                    </a:lnTo>
                    <a:lnTo>
                      <a:pt x="15708" y="14612"/>
                    </a:lnTo>
                    <a:lnTo>
                      <a:pt x="14570" y="14712"/>
                    </a:lnTo>
                    <a:lnTo>
                      <a:pt x="13465" y="14804"/>
                    </a:lnTo>
                    <a:lnTo>
                      <a:pt x="12411" y="14879"/>
                    </a:lnTo>
                    <a:lnTo>
                      <a:pt x="11432" y="14946"/>
                    </a:lnTo>
                    <a:lnTo>
                      <a:pt x="9767" y="15047"/>
                    </a:lnTo>
                    <a:lnTo>
                      <a:pt x="8645" y="15105"/>
                    </a:lnTo>
                    <a:lnTo>
                      <a:pt x="8235" y="15122"/>
                    </a:lnTo>
                    <a:lnTo>
                      <a:pt x="8235" y="15122"/>
                    </a:lnTo>
                    <a:lnTo>
                      <a:pt x="14001" y="9574"/>
                    </a:lnTo>
                    <a:lnTo>
                      <a:pt x="13976" y="9156"/>
                    </a:lnTo>
                    <a:lnTo>
                      <a:pt x="13926" y="8034"/>
                    </a:lnTo>
                    <a:lnTo>
                      <a:pt x="13834" y="6469"/>
                    </a:lnTo>
                    <a:lnTo>
                      <a:pt x="13775" y="5582"/>
                    </a:lnTo>
                    <a:lnTo>
                      <a:pt x="13716" y="4679"/>
                    </a:lnTo>
                    <a:lnTo>
                      <a:pt x="13641" y="3766"/>
                    </a:lnTo>
                    <a:lnTo>
                      <a:pt x="13566" y="2896"/>
                    </a:lnTo>
                    <a:lnTo>
                      <a:pt x="13482" y="2084"/>
                    </a:lnTo>
                    <a:lnTo>
                      <a:pt x="13398" y="1373"/>
                    </a:lnTo>
                    <a:lnTo>
                      <a:pt x="13348" y="1055"/>
                    </a:lnTo>
                    <a:lnTo>
                      <a:pt x="13298" y="771"/>
                    </a:lnTo>
                    <a:lnTo>
                      <a:pt x="13248" y="528"/>
                    </a:lnTo>
                    <a:lnTo>
                      <a:pt x="13198" y="327"/>
                    </a:lnTo>
                    <a:lnTo>
                      <a:pt x="13147" y="168"/>
                    </a:lnTo>
                    <a:lnTo>
                      <a:pt x="13122" y="109"/>
                    </a:lnTo>
                    <a:lnTo>
                      <a:pt x="13097" y="59"/>
                    </a:lnTo>
                    <a:lnTo>
                      <a:pt x="13064" y="26"/>
                    </a:lnTo>
                    <a:lnTo>
                      <a:pt x="13039"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2" name="Google Shape;1158;p30">
                <a:extLst>
                  <a:ext uri="{FF2B5EF4-FFF2-40B4-BE49-F238E27FC236}">
                    <a16:creationId xmlns:a16="http://schemas.microsoft.com/office/drawing/2014/main" id="{DDB166F2-59E1-3A4B-6B13-FBD453CA6FA5}"/>
                  </a:ext>
                </a:extLst>
              </p:cNvPr>
              <p:cNvSpPr/>
              <p:nvPr/>
            </p:nvSpPr>
            <p:spPr>
              <a:xfrm>
                <a:off x="2847119" y="1794190"/>
                <a:ext cx="156538" cy="154398"/>
              </a:xfrm>
              <a:custGeom>
                <a:avLst/>
                <a:gdLst/>
                <a:ahLst/>
                <a:cxnLst/>
                <a:rect l="l" t="t" r="r" b="b"/>
                <a:pathLst>
                  <a:path w="4294" h="4235" extrusionOk="0">
                    <a:moveTo>
                      <a:pt x="2460" y="1"/>
                    </a:moveTo>
                    <a:lnTo>
                      <a:pt x="2293" y="17"/>
                    </a:lnTo>
                    <a:lnTo>
                      <a:pt x="2134" y="51"/>
                    </a:lnTo>
                    <a:lnTo>
                      <a:pt x="1975" y="93"/>
                    </a:lnTo>
                    <a:lnTo>
                      <a:pt x="1816" y="160"/>
                    </a:lnTo>
                    <a:lnTo>
                      <a:pt x="1674" y="235"/>
                    </a:lnTo>
                    <a:lnTo>
                      <a:pt x="1532" y="319"/>
                    </a:lnTo>
                    <a:lnTo>
                      <a:pt x="1406" y="419"/>
                    </a:lnTo>
                    <a:lnTo>
                      <a:pt x="1289" y="536"/>
                    </a:lnTo>
                    <a:lnTo>
                      <a:pt x="1180" y="662"/>
                    </a:lnTo>
                    <a:lnTo>
                      <a:pt x="1080" y="795"/>
                    </a:lnTo>
                    <a:lnTo>
                      <a:pt x="996" y="946"/>
                    </a:lnTo>
                    <a:lnTo>
                      <a:pt x="929" y="1105"/>
                    </a:lnTo>
                    <a:lnTo>
                      <a:pt x="871" y="1272"/>
                    </a:lnTo>
                    <a:lnTo>
                      <a:pt x="871" y="1298"/>
                    </a:lnTo>
                    <a:lnTo>
                      <a:pt x="661" y="2042"/>
                    </a:lnTo>
                    <a:lnTo>
                      <a:pt x="452" y="2779"/>
                    </a:lnTo>
                    <a:lnTo>
                      <a:pt x="226" y="3507"/>
                    </a:lnTo>
                    <a:lnTo>
                      <a:pt x="0" y="4235"/>
                    </a:lnTo>
                    <a:lnTo>
                      <a:pt x="4276" y="4235"/>
                    </a:lnTo>
                    <a:lnTo>
                      <a:pt x="4293" y="3574"/>
                    </a:lnTo>
                    <a:lnTo>
                      <a:pt x="4285" y="2913"/>
                    </a:lnTo>
                    <a:lnTo>
                      <a:pt x="4268" y="2260"/>
                    </a:lnTo>
                    <a:lnTo>
                      <a:pt x="4235" y="1607"/>
                    </a:lnTo>
                    <a:lnTo>
                      <a:pt x="4226" y="1473"/>
                    </a:lnTo>
                    <a:lnTo>
                      <a:pt x="4201" y="1348"/>
                    </a:lnTo>
                    <a:lnTo>
                      <a:pt x="4168" y="1214"/>
                    </a:lnTo>
                    <a:lnTo>
                      <a:pt x="4126" y="1097"/>
                    </a:lnTo>
                    <a:lnTo>
                      <a:pt x="4067" y="971"/>
                    </a:lnTo>
                    <a:lnTo>
                      <a:pt x="4009" y="854"/>
                    </a:lnTo>
                    <a:lnTo>
                      <a:pt x="3942" y="745"/>
                    </a:lnTo>
                    <a:lnTo>
                      <a:pt x="3858" y="636"/>
                    </a:lnTo>
                    <a:lnTo>
                      <a:pt x="3774" y="544"/>
                    </a:lnTo>
                    <a:lnTo>
                      <a:pt x="3682" y="452"/>
                    </a:lnTo>
                    <a:lnTo>
                      <a:pt x="3582" y="360"/>
                    </a:lnTo>
                    <a:lnTo>
                      <a:pt x="3473" y="285"/>
                    </a:lnTo>
                    <a:lnTo>
                      <a:pt x="3356" y="218"/>
                    </a:lnTo>
                    <a:lnTo>
                      <a:pt x="3230" y="151"/>
                    </a:lnTo>
                    <a:lnTo>
                      <a:pt x="3105" y="101"/>
                    </a:lnTo>
                    <a:lnTo>
                      <a:pt x="2971" y="59"/>
                    </a:lnTo>
                    <a:lnTo>
                      <a:pt x="2804" y="26"/>
                    </a:lnTo>
                    <a:lnTo>
                      <a:pt x="2628" y="9"/>
                    </a:lnTo>
                    <a:lnTo>
                      <a:pt x="2460"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3" name="Google Shape;1159;p30">
                <a:extLst>
                  <a:ext uri="{FF2B5EF4-FFF2-40B4-BE49-F238E27FC236}">
                    <a16:creationId xmlns:a16="http://schemas.microsoft.com/office/drawing/2014/main" id="{743E28D4-3F4A-CC37-7693-BBCEA7BC74A2}"/>
                  </a:ext>
                </a:extLst>
              </p:cNvPr>
              <p:cNvSpPr/>
              <p:nvPr/>
            </p:nvSpPr>
            <p:spPr>
              <a:xfrm>
                <a:off x="2847119" y="1794190"/>
                <a:ext cx="156538" cy="154398"/>
              </a:xfrm>
              <a:custGeom>
                <a:avLst/>
                <a:gdLst/>
                <a:ahLst/>
                <a:cxnLst/>
                <a:rect l="l" t="t" r="r" b="b"/>
                <a:pathLst>
                  <a:path w="4294" h="4235" fill="none" extrusionOk="0">
                    <a:moveTo>
                      <a:pt x="4276" y="4235"/>
                    </a:moveTo>
                    <a:lnTo>
                      <a:pt x="4276" y="4235"/>
                    </a:lnTo>
                    <a:lnTo>
                      <a:pt x="4293" y="3574"/>
                    </a:lnTo>
                    <a:lnTo>
                      <a:pt x="4285" y="2913"/>
                    </a:lnTo>
                    <a:lnTo>
                      <a:pt x="4268" y="2260"/>
                    </a:lnTo>
                    <a:lnTo>
                      <a:pt x="4235" y="1607"/>
                    </a:lnTo>
                    <a:lnTo>
                      <a:pt x="4235" y="1607"/>
                    </a:lnTo>
                    <a:lnTo>
                      <a:pt x="4226" y="1473"/>
                    </a:lnTo>
                    <a:lnTo>
                      <a:pt x="4201" y="1348"/>
                    </a:lnTo>
                    <a:lnTo>
                      <a:pt x="4168" y="1214"/>
                    </a:lnTo>
                    <a:lnTo>
                      <a:pt x="4126" y="1097"/>
                    </a:lnTo>
                    <a:lnTo>
                      <a:pt x="4067" y="971"/>
                    </a:lnTo>
                    <a:lnTo>
                      <a:pt x="4009" y="854"/>
                    </a:lnTo>
                    <a:lnTo>
                      <a:pt x="3942" y="745"/>
                    </a:lnTo>
                    <a:lnTo>
                      <a:pt x="3858" y="636"/>
                    </a:lnTo>
                    <a:lnTo>
                      <a:pt x="3774" y="544"/>
                    </a:lnTo>
                    <a:lnTo>
                      <a:pt x="3682" y="452"/>
                    </a:lnTo>
                    <a:lnTo>
                      <a:pt x="3582" y="360"/>
                    </a:lnTo>
                    <a:lnTo>
                      <a:pt x="3473" y="285"/>
                    </a:lnTo>
                    <a:lnTo>
                      <a:pt x="3356" y="218"/>
                    </a:lnTo>
                    <a:lnTo>
                      <a:pt x="3230" y="151"/>
                    </a:lnTo>
                    <a:lnTo>
                      <a:pt x="3105" y="101"/>
                    </a:lnTo>
                    <a:lnTo>
                      <a:pt x="2971" y="59"/>
                    </a:lnTo>
                    <a:lnTo>
                      <a:pt x="2971" y="59"/>
                    </a:lnTo>
                    <a:lnTo>
                      <a:pt x="2804" y="26"/>
                    </a:lnTo>
                    <a:lnTo>
                      <a:pt x="2628" y="9"/>
                    </a:lnTo>
                    <a:lnTo>
                      <a:pt x="2460" y="1"/>
                    </a:lnTo>
                    <a:lnTo>
                      <a:pt x="2293" y="17"/>
                    </a:lnTo>
                    <a:lnTo>
                      <a:pt x="2134" y="51"/>
                    </a:lnTo>
                    <a:lnTo>
                      <a:pt x="1975" y="93"/>
                    </a:lnTo>
                    <a:lnTo>
                      <a:pt x="1816" y="160"/>
                    </a:lnTo>
                    <a:lnTo>
                      <a:pt x="1674" y="235"/>
                    </a:lnTo>
                    <a:lnTo>
                      <a:pt x="1532" y="319"/>
                    </a:lnTo>
                    <a:lnTo>
                      <a:pt x="1406" y="419"/>
                    </a:lnTo>
                    <a:lnTo>
                      <a:pt x="1289" y="536"/>
                    </a:lnTo>
                    <a:lnTo>
                      <a:pt x="1180" y="662"/>
                    </a:lnTo>
                    <a:lnTo>
                      <a:pt x="1080" y="795"/>
                    </a:lnTo>
                    <a:lnTo>
                      <a:pt x="996" y="946"/>
                    </a:lnTo>
                    <a:lnTo>
                      <a:pt x="929" y="1105"/>
                    </a:lnTo>
                    <a:lnTo>
                      <a:pt x="871" y="1272"/>
                    </a:lnTo>
                    <a:lnTo>
                      <a:pt x="871" y="1298"/>
                    </a:lnTo>
                    <a:lnTo>
                      <a:pt x="871" y="1298"/>
                    </a:lnTo>
                    <a:lnTo>
                      <a:pt x="661" y="2042"/>
                    </a:lnTo>
                    <a:lnTo>
                      <a:pt x="452" y="2779"/>
                    </a:lnTo>
                    <a:lnTo>
                      <a:pt x="226" y="3507"/>
                    </a:lnTo>
                    <a:lnTo>
                      <a:pt x="0" y="4235"/>
                    </a:lnTo>
                    <a:lnTo>
                      <a:pt x="4276" y="4235"/>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4" name="Google Shape;1160;p30">
                <a:extLst>
                  <a:ext uri="{FF2B5EF4-FFF2-40B4-BE49-F238E27FC236}">
                    <a16:creationId xmlns:a16="http://schemas.microsoft.com/office/drawing/2014/main" id="{AF9B1218-F4EB-0297-470C-23F55E20EC80}"/>
                  </a:ext>
                </a:extLst>
              </p:cNvPr>
              <p:cNvSpPr/>
              <p:nvPr/>
            </p:nvSpPr>
            <p:spPr>
              <a:xfrm>
                <a:off x="2838261" y="1580011"/>
                <a:ext cx="238306" cy="285608"/>
              </a:xfrm>
              <a:custGeom>
                <a:avLst/>
                <a:gdLst/>
                <a:ahLst/>
                <a:cxnLst/>
                <a:rect l="l" t="t" r="r" b="b"/>
                <a:pathLst>
                  <a:path w="6537" h="7834" extrusionOk="0">
                    <a:moveTo>
                      <a:pt x="2494" y="1"/>
                    </a:moveTo>
                    <a:lnTo>
                      <a:pt x="2452" y="18"/>
                    </a:lnTo>
                    <a:lnTo>
                      <a:pt x="2402" y="43"/>
                    </a:lnTo>
                    <a:lnTo>
                      <a:pt x="2352" y="68"/>
                    </a:lnTo>
                    <a:lnTo>
                      <a:pt x="2310" y="110"/>
                    </a:lnTo>
                    <a:lnTo>
                      <a:pt x="2260" y="152"/>
                    </a:lnTo>
                    <a:lnTo>
                      <a:pt x="2210" y="210"/>
                    </a:lnTo>
                    <a:lnTo>
                      <a:pt x="2118" y="344"/>
                    </a:lnTo>
                    <a:lnTo>
                      <a:pt x="2034" y="503"/>
                    </a:lnTo>
                    <a:lnTo>
                      <a:pt x="1950" y="696"/>
                    </a:lnTo>
                    <a:lnTo>
                      <a:pt x="1867" y="913"/>
                    </a:lnTo>
                    <a:lnTo>
                      <a:pt x="1800" y="1164"/>
                    </a:lnTo>
                    <a:lnTo>
                      <a:pt x="1733" y="1440"/>
                    </a:lnTo>
                    <a:lnTo>
                      <a:pt x="1683" y="1742"/>
                    </a:lnTo>
                    <a:lnTo>
                      <a:pt x="1641" y="2060"/>
                    </a:lnTo>
                    <a:lnTo>
                      <a:pt x="1607" y="2411"/>
                    </a:lnTo>
                    <a:lnTo>
                      <a:pt x="1590" y="2788"/>
                    </a:lnTo>
                    <a:lnTo>
                      <a:pt x="1582" y="3181"/>
                    </a:lnTo>
                    <a:lnTo>
                      <a:pt x="1448" y="3081"/>
                    </a:lnTo>
                    <a:lnTo>
                      <a:pt x="1298" y="2980"/>
                    </a:lnTo>
                    <a:lnTo>
                      <a:pt x="1122" y="2863"/>
                    </a:lnTo>
                    <a:lnTo>
                      <a:pt x="921" y="2763"/>
                    </a:lnTo>
                    <a:lnTo>
                      <a:pt x="821" y="2712"/>
                    </a:lnTo>
                    <a:lnTo>
                      <a:pt x="720" y="2679"/>
                    </a:lnTo>
                    <a:lnTo>
                      <a:pt x="620" y="2654"/>
                    </a:lnTo>
                    <a:lnTo>
                      <a:pt x="528" y="2637"/>
                    </a:lnTo>
                    <a:lnTo>
                      <a:pt x="444" y="2637"/>
                    </a:lnTo>
                    <a:lnTo>
                      <a:pt x="369" y="2654"/>
                    </a:lnTo>
                    <a:lnTo>
                      <a:pt x="302" y="2687"/>
                    </a:lnTo>
                    <a:lnTo>
                      <a:pt x="243" y="2729"/>
                    </a:lnTo>
                    <a:lnTo>
                      <a:pt x="185" y="2771"/>
                    </a:lnTo>
                    <a:lnTo>
                      <a:pt x="134" y="2821"/>
                    </a:lnTo>
                    <a:lnTo>
                      <a:pt x="93" y="2880"/>
                    </a:lnTo>
                    <a:lnTo>
                      <a:pt x="59" y="2938"/>
                    </a:lnTo>
                    <a:lnTo>
                      <a:pt x="34" y="3005"/>
                    </a:lnTo>
                    <a:lnTo>
                      <a:pt x="17" y="3081"/>
                    </a:lnTo>
                    <a:lnTo>
                      <a:pt x="9" y="3156"/>
                    </a:lnTo>
                    <a:lnTo>
                      <a:pt x="1" y="3231"/>
                    </a:lnTo>
                    <a:lnTo>
                      <a:pt x="1" y="3315"/>
                    </a:lnTo>
                    <a:lnTo>
                      <a:pt x="17" y="3398"/>
                    </a:lnTo>
                    <a:lnTo>
                      <a:pt x="34" y="3482"/>
                    </a:lnTo>
                    <a:lnTo>
                      <a:pt x="59" y="3566"/>
                    </a:lnTo>
                    <a:lnTo>
                      <a:pt x="93" y="3650"/>
                    </a:lnTo>
                    <a:lnTo>
                      <a:pt x="134" y="3742"/>
                    </a:lnTo>
                    <a:lnTo>
                      <a:pt x="185" y="3859"/>
                    </a:lnTo>
                    <a:lnTo>
                      <a:pt x="252" y="4018"/>
                    </a:lnTo>
                    <a:lnTo>
                      <a:pt x="411" y="4470"/>
                    </a:lnTo>
                    <a:lnTo>
                      <a:pt x="595" y="5022"/>
                    </a:lnTo>
                    <a:lnTo>
                      <a:pt x="796" y="5616"/>
                    </a:lnTo>
                    <a:lnTo>
                      <a:pt x="1130" y="6679"/>
                    </a:lnTo>
                    <a:lnTo>
                      <a:pt x="1273" y="7139"/>
                    </a:lnTo>
                    <a:lnTo>
                      <a:pt x="1323" y="7164"/>
                    </a:lnTo>
                    <a:lnTo>
                      <a:pt x="1432" y="7189"/>
                    </a:lnTo>
                    <a:lnTo>
                      <a:pt x="1800" y="7281"/>
                    </a:lnTo>
                    <a:lnTo>
                      <a:pt x="2319" y="7390"/>
                    </a:lnTo>
                    <a:lnTo>
                      <a:pt x="2904" y="7516"/>
                    </a:lnTo>
                    <a:lnTo>
                      <a:pt x="4001" y="7733"/>
                    </a:lnTo>
                    <a:lnTo>
                      <a:pt x="4494" y="7834"/>
                    </a:lnTo>
                    <a:lnTo>
                      <a:pt x="4595" y="7691"/>
                    </a:lnTo>
                    <a:lnTo>
                      <a:pt x="4846" y="7290"/>
                    </a:lnTo>
                    <a:lnTo>
                      <a:pt x="5013" y="7022"/>
                    </a:lnTo>
                    <a:lnTo>
                      <a:pt x="5197" y="6704"/>
                    </a:lnTo>
                    <a:lnTo>
                      <a:pt x="5390" y="6361"/>
                    </a:lnTo>
                    <a:lnTo>
                      <a:pt x="5591" y="6001"/>
                    </a:lnTo>
                    <a:lnTo>
                      <a:pt x="5791" y="5616"/>
                    </a:lnTo>
                    <a:lnTo>
                      <a:pt x="5975" y="5223"/>
                    </a:lnTo>
                    <a:lnTo>
                      <a:pt x="6151" y="4838"/>
                    </a:lnTo>
                    <a:lnTo>
                      <a:pt x="6226" y="4645"/>
                    </a:lnTo>
                    <a:lnTo>
                      <a:pt x="6302" y="4453"/>
                    </a:lnTo>
                    <a:lnTo>
                      <a:pt x="6360" y="4269"/>
                    </a:lnTo>
                    <a:lnTo>
                      <a:pt x="6419" y="4085"/>
                    </a:lnTo>
                    <a:lnTo>
                      <a:pt x="6461" y="3909"/>
                    </a:lnTo>
                    <a:lnTo>
                      <a:pt x="6503" y="3742"/>
                    </a:lnTo>
                    <a:lnTo>
                      <a:pt x="6519" y="3583"/>
                    </a:lnTo>
                    <a:lnTo>
                      <a:pt x="6536" y="3432"/>
                    </a:lnTo>
                    <a:lnTo>
                      <a:pt x="6536" y="3290"/>
                    </a:lnTo>
                    <a:lnTo>
                      <a:pt x="6528" y="3156"/>
                    </a:lnTo>
                    <a:lnTo>
                      <a:pt x="6503" y="3147"/>
                    </a:lnTo>
                    <a:lnTo>
                      <a:pt x="6444" y="3131"/>
                    </a:lnTo>
                    <a:lnTo>
                      <a:pt x="6344" y="3106"/>
                    </a:lnTo>
                    <a:lnTo>
                      <a:pt x="6218" y="3106"/>
                    </a:lnTo>
                    <a:lnTo>
                      <a:pt x="6143" y="3114"/>
                    </a:lnTo>
                    <a:lnTo>
                      <a:pt x="6051" y="3131"/>
                    </a:lnTo>
                    <a:lnTo>
                      <a:pt x="5959" y="3156"/>
                    </a:lnTo>
                    <a:lnTo>
                      <a:pt x="5867" y="3198"/>
                    </a:lnTo>
                    <a:lnTo>
                      <a:pt x="5758" y="3248"/>
                    </a:lnTo>
                    <a:lnTo>
                      <a:pt x="5649" y="3315"/>
                    </a:lnTo>
                    <a:lnTo>
                      <a:pt x="5532" y="3398"/>
                    </a:lnTo>
                    <a:lnTo>
                      <a:pt x="5406" y="3499"/>
                    </a:lnTo>
                    <a:lnTo>
                      <a:pt x="5406" y="3499"/>
                    </a:lnTo>
                    <a:lnTo>
                      <a:pt x="5440" y="3415"/>
                    </a:lnTo>
                    <a:lnTo>
                      <a:pt x="5524" y="3181"/>
                    </a:lnTo>
                    <a:lnTo>
                      <a:pt x="5641" y="2855"/>
                    </a:lnTo>
                    <a:lnTo>
                      <a:pt x="5699" y="2670"/>
                    </a:lnTo>
                    <a:lnTo>
                      <a:pt x="5758" y="2470"/>
                    </a:lnTo>
                    <a:lnTo>
                      <a:pt x="5808" y="2269"/>
                    </a:lnTo>
                    <a:lnTo>
                      <a:pt x="5850" y="2060"/>
                    </a:lnTo>
                    <a:lnTo>
                      <a:pt x="5883" y="1867"/>
                    </a:lnTo>
                    <a:lnTo>
                      <a:pt x="5909" y="1683"/>
                    </a:lnTo>
                    <a:lnTo>
                      <a:pt x="5909" y="1516"/>
                    </a:lnTo>
                    <a:lnTo>
                      <a:pt x="5900" y="1432"/>
                    </a:lnTo>
                    <a:lnTo>
                      <a:pt x="5892" y="1365"/>
                    </a:lnTo>
                    <a:lnTo>
                      <a:pt x="5875" y="1298"/>
                    </a:lnTo>
                    <a:lnTo>
                      <a:pt x="5850" y="1248"/>
                    </a:lnTo>
                    <a:lnTo>
                      <a:pt x="5825" y="1198"/>
                    </a:lnTo>
                    <a:lnTo>
                      <a:pt x="5783" y="1156"/>
                    </a:lnTo>
                    <a:lnTo>
                      <a:pt x="5741" y="1122"/>
                    </a:lnTo>
                    <a:lnTo>
                      <a:pt x="5699" y="1114"/>
                    </a:lnTo>
                    <a:lnTo>
                      <a:pt x="5649" y="1114"/>
                    </a:lnTo>
                    <a:lnTo>
                      <a:pt x="5591" y="1131"/>
                    </a:lnTo>
                    <a:lnTo>
                      <a:pt x="5540" y="1156"/>
                    </a:lnTo>
                    <a:lnTo>
                      <a:pt x="5473" y="1189"/>
                    </a:lnTo>
                    <a:lnTo>
                      <a:pt x="5415" y="1239"/>
                    </a:lnTo>
                    <a:lnTo>
                      <a:pt x="5356" y="1290"/>
                    </a:lnTo>
                    <a:lnTo>
                      <a:pt x="5222" y="1432"/>
                    </a:lnTo>
                    <a:lnTo>
                      <a:pt x="5088" y="1591"/>
                    </a:lnTo>
                    <a:lnTo>
                      <a:pt x="4955" y="1775"/>
                    </a:lnTo>
                    <a:lnTo>
                      <a:pt x="4821" y="1968"/>
                    </a:lnTo>
                    <a:lnTo>
                      <a:pt x="4695" y="2160"/>
                    </a:lnTo>
                    <a:lnTo>
                      <a:pt x="4578" y="2361"/>
                    </a:lnTo>
                    <a:lnTo>
                      <a:pt x="4377" y="2712"/>
                    </a:lnTo>
                    <a:lnTo>
                      <a:pt x="4235" y="2963"/>
                    </a:lnTo>
                    <a:lnTo>
                      <a:pt x="4185" y="3064"/>
                    </a:lnTo>
                    <a:lnTo>
                      <a:pt x="4218" y="2955"/>
                    </a:lnTo>
                    <a:lnTo>
                      <a:pt x="4302" y="2654"/>
                    </a:lnTo>
                    <a:lnTo>
                      <a:pt x="4402" y="2227"/>
                    </a:lnTo>
                    <a:lnTo>
                      <a:pt x="4452" y="1984"/>
                    </a:lnTo>
                    <a:lnTo>
                      <a:pt x="4511" y="1725"/>
                    </a:lnTo>
                    <a:lnTo>
                      <a:pt x="4553" y="1465"/>
                    </a:lnTo>
                    <a:lnTo>
                      <a:pt x="4595" y="1214"/>
                    </a:lnTo>
                    <a:lnTo>
                      <a:pt x="4620" y="972"/>
                    </a:lnTo>
                    <a:lnTo>
                      <a:pt x="4628" y="746"/>
                    </a:lnTo>
                    <a:lnTo>
                      <a:pt x="4628" y="645"/>
                    </a:lnTo>
                    <a:lnTo>
                      <a:pt x="4620" y="553"/>
                    </a:lnTo>
                    <a:lnTo>
                      <a:pt x="4611" y="461"/>
                    </a:lnTo>
                    <a:lnTo>
                      <a:pt x="4595" y="386"/>
                    </a:lnTo>
                    <a:lnTo>
                      <a:pt x="4578" y="311"/>
                    </a:lnTo>
                    <a:lnTo>
                      <a:pt x="4544" y="252"/>
                    </a:lnTo>
                    <a:lnTo>
                      <a:pt x="4511" y="210"/>
                    </a:lnTo>
                    <a:lnTo>
                      <a:pt x="4469" y="177"/>
                    </a:lnTo>
                    <a:lnTo>
                      <a:pt x="4427" y="160"/>
                    </a:lnTo>
                    <a:lnTo>
                      <a:pt x="4377" y="143"/>
                    </a:lnTo>
                    <a:lnTo>
                      <a:pt x="4327" y="152"/>
                    </a:lnTo>
                    <a:lnTo>
                      <a:pt x="4277" y="168"/>
                    </a:lnTo>
                    <a:lnTo>
                      <a:pt x="4226" y="185"/>
                    </a:lnTo>
                    <a:lnTo>
                      <a:pt x="4176" y="227"/>
                    </a:lnTo>
                    <a:lnTo>
                      <a:pt x="4118" y="269"/>
                    </a:lnTo>
                    <a:lnTo>
                      <a:pt x="4067" y="319"/>
                    </a:lnTo>
                    <a:lnTo>
                      <a:pt x="3959" y="444"/>
                    </a:lnTo>
                    <a:lnTo>
                      <a:pt x="3842" y="603"/>
                    </a:lnTo>
                    <a:lnTo>
                      <a:pt x="3733" y="779"/>
                    </a:lnTo>
                    <a:lnTo>
                      <a:pt x="3624" y="972"/>
                    </a:lnTo>
                    <a:lnTo>
                      <a:pt x="3524" y="1181"/>
                    </a:lnTo>
                    <a:lnTo>
                      <a:pt x="3423" y="1398"/>
                    </a:lnTo>
                    <a:lnTo>
                      <a:pt x="3323" y="1616"/>
                    </a:lnTo>
                    <a:lnTo>
                      <a:pt x="3239" y="1834"/>
                    </a:lnTo>
                    <a:lnTo>
                      <a:pt x="3164" y="2051"/>
                    </a:lnTo>
                    <a:lnTo>
                      <a:pt x="3088" y="2252"/>
                    </a:lnTo>
                    <a:lnTo>
                      <a:pt x="3038" y="2445"/>
                    </a:lnTo>
                    <a:lnTo>
                      <a:pt x="2996" y="2612"/>
                    </a:lnTo>
                    <a:lnTo>
                      <a:pt x="3013" y="2244"/>
                    </a:lnTo>
                    <a:lnTo>
                      <a:pt x="3021" y="1867"/>
                    </a:lnTo>
                    <a:lnTo>
                      <a:pt x="3013" y="1424"/>
                    </a:lnTo>
                    <a:lnTo>
                      <a:pt x="3005" y="1189"/>
                    </a:lnTo>
                    <a:lnTo>
                      <a:pt x="2988" y="963"/>
                    </a:lnTo>
                    <a:lnTo>
                      <a:pt x="2963" y="746"/>
                    </a:lnTo>
                    <a:lnTo>
                      <a:pt x="2929" y="545"/>
                    </a:lnTo>
                    <a:lnTo>
                      <a:pt x="2888" y="369"/>
                    </a:lnTo>
                    <a:lnTo>
                      <a:pt x="2862" y="294"/>
                    </a:lnTo>
                    <a:lnTo>
                      <a:pt x="2837" y="219"/>
                    </a:lnTo>
                    <a:lnTo>
                      <a:pt x="2804" y="160"/>
                    </a:lnTo>
                    <a:lnTo>
                      <a:pt x="2762" y="101"/>
                    </a:lnTo>
                    <a:lnTo>
                      <a:pt x="2729" y="60"/>
                    </a:lnTo>
                    <a:lnTo>
                      <a:pt x="2687" y="34"/>
                    </a:lnTo>
                    <a:lnTo>
                      <a:pt x="2637" y="9"/>
                    </a:lnTo>
                    <a:lnTo>
                      <a:pt x="2595"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5" name="Google Shape;1161;p30">
                <a:extLst>
                  <a:ext uri="{FF2B5EF4-FFF2-40B4-BE49-F238E27FC236}">
                    <a16:creationId xmlns:a16="http://schemas.microsoft.com/office/drawing/2014/main" id="{7755ADE2-5C8B-4611-3D3B-ECEC1995B09E}"/>
                  </a:ext>
                </a:extLst>
              </p:cNvPr>
              <p:cNvSpPr/>
              <p:nvPr/>
            </p:nvSpPr>
            <p:spPr>
              <a:xfrm>
                <a:off x="2904465" y="1717305"/>
                <a:ext cx="72035" cy="62269"/>
              </a:xfrm>
              <a:custGeom>
                <a:avLst/>
                <a:gdLst/>
                <a:ahLst/>
                <a:cxnLst/>
                <a:rect l="l" t="t" r="r" b="b"/>
                <a:pathLst>
                  <a:path w="1976" h="1708" extrusionOk="0">
                    <a:moveTo>
                      <a:pt x="176" y="1"/>
                    </a:moveTo>
                    <a:lnTo>
                      <a:pt x="92" y="9"/>
                    </a:lnTo>
                    <a:lnTo>
                      <a:pt x="0" y="26"/>
                    </a:lnTo>
                    <a:lnTo>
                      <a:pt x="159" y="101"/>
                    </a:lnTo>
                    <a:lnTo>
                      <a:pt x="318" y="168"/>
                    </a:lnTo>
                    <a:lnTo>
                      <a:pt x="461" y="243"/>
                    </a:lnTo>
                    <a:lnTo>
                      <a:pt x="595" y="327"/>
                    </a:lnTo>
                    <a:lnTo>
                      <a:pt x="662" y="369"/>
                    </a:lnTo>
                    <a:lnTo>
                      <a:pt x="728" y="419"/>
                    </a:lnTo>
                    <a:lnTo>
                      <a:pt x="854" y="511"/>
                    </a:lnTo>
                    <a:lnTo>
                      <a:pt x="980" y="612"/>
                    </a:lnTo>
                    <a:lnTo>
                      <a:pt x="1038" y="662"/>
                    </a:lnTo>
                    <a:lnTo>
                      <a:pt x="1097" y="712"/>
                    </a:lnTo>
                    <a:lnTo>
                      <a:pt x="1214" y="829"/>
                    </a:lnTo>
                    <a:lnTo>
                      <a:pt x="1323" y="938"/>
                    </a:lnTo>
                    <a:lnTo>
                      <a:pt x="1540" y="1181"/>
                    </a:lnTo>
                    <a:lnTo>
                      <a:pt x="1749" y="1440"/>
                    </a:lnTo>
                    <a:lnTo>
                      <a:pt x="1975" y="1708"/>
                    </a:lnTo>
                    <a:lnTo>
                      <a:pt x="1967" y="1616"/>
                    </a:lnTo>
                    <a:lnTo>
                      <a:pt x="1950" y="1532"/>
                    </a:lnTo>
                    <a:lnTo>
                      <a:pt x="1900" y="1356"/>
                    </a:lnTo>
                    <a:lnTo>
                      <a:pt x="1841" y="1189"/>
                    </a:lnTo>
                    <a:lnTo>
                      <a:pt x="1766" y="1030"/>
                    </a:lnTo>
                    <a:lnTo>
                      <a:pt x="1674" y="879"/>
                    </a:lnTo>
                    <a:lnTo>
                      <a:pt x="1574" y="729"/>
                    </a:lnTo>
                    <a:lnTo>
                      <a:pt x="1457" y="595"/>
                    </a:lnTo>
                    <a:lnTo>
                      <a:pt x="1331" y="461"/>
                    </a:lnTo>
                    <a:lnTo>
                      <a:pt x="1264" y="402"/>
                    </a:lnTo>
                    <a:lnTo>
                      <a:pt x="1197" y="344"/>
                    </a:lnTo>
                    <a:lnTo>
                      <a:pt x="1122" y="294"/>
                    </a:lnTo>
                    <a:lnTo>
                      <a:pt x="1046" y="243"/>
                    </a:lnTo>
                    <a:lnTo>
                      <a:pt x="963" y="193"/>
                    </a:lnTo>
                    <a:lnTo>
                      <a:pt x="887" y="151"/>
                    </a:lnTo>
                    <a:lnTo>
                      <a:pt x="804" y="109"/>
                    </a:lnTo>
                    <a:lnTo>
                      <a:pt x="712" y="84"/>
                    </a:lnTo>
                    <a:lnTo>
                      <a:pt x="628" y="51"/>
                    </a:lnTo>
                    <a:lnTo>
                      <a:pt x="536" y="34"/>
                    </a:lnTo>
                    <a:lnTo>
                      <a:pt x="452" y="17"/>
                    </a:lnTo>
                    <a:lnTo>
                      <a:pt x="360" y="1"/>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6" name="Google Shape;1162;p30">
                <a:extLst>
                  <a:ext uri="{FF2B5EF4-FFF2-40B4-BE49-F238E27FC236}">
                    <a16:creationId xmlns:a16="http://schemas.microsoft.com/office/drawing/2014/main" id="{21AD12A8-2AA4-C834-7862-1A2372F4E5EB}"/>
                  </a:ext>
                </a:extLst>
              </p:cNvPr>
              <p:cNvSpPr/>
              <p:nvPr/>
            </p:nvSpPr>
            <p:spPr>
              <a:xfrm>
                <a:off x="2272647" y="1897908"/>
                <a:ext cx="743500" cy="1040096"/>
              </a:xfrm>
              <a:custGeom>
                <a:avLst/>
                <a:gdLst/>
                <a:ahLst/>
                <a:cxnLst/>
                <a:rect l="l" t="t" r="r" b="b"/>
                <a:pathLst>
                  <a:path w="20395" h="28529" extrusionOk="0">
                    <a:moveTo>
                      <a:pt x="15817" y="1"/>
                    </a:moveTo>
                    <a:lnTo>
                      <a:pt x="15658" y="662"/>
                    </a:lnTo>
                    <a:lnTo>
                      <a:pt x="15490" y="1323"/>
                    </a:lnTo>
                    <a:lnTo>
                      <a:pt x="15306" y="1967"/>
                    </a:lnTo>
                    <a:lnTo>
                      <a:pt x="15105" y="2595"/>
                    </a:lnTo>
                    <a:lnTo>
                      <a:pt x="14896" y="3214"/>
                    </a:lnTo>
                    <a:lnTo>
                      <a:pt x="14679" y="3825"/>
                    </a:lnTo>
                    <a:lnTo>
                      <a:pt x="14444" y="4419"/>
                    </a:lnTo>
                    <a:lnTo>
                      <a:pt x="14210" y="5005"/>
                    </a:lnTo>
                    <a:lnTo>
                      <a:pt x="13959" y="5582"/>
                    </a:lnTo>
                    <a:lnTo>
                      <a:pt x="13700" y="6143"/>
                    </a:lnTo>
                    <a:lnTo>
                      <a:pt x="13432" y="6687"/>
                    </a:lnTo>
                    <a:lnTo>
                      <a:pt x="13156" y="7223"/>
                    </a:lnTo>
                    <a:lnTo>
                      <a:pt x="12871" y="7750"/>
                    </a:lnTo>
                    <a:lnTo>
                      <a:pt x="12578" y="8269"/>
                    </a:lnTo>
                    <a:lnTo>
                      <a:pt x="12285" y="8771"/>
                    </a:lnTo>
                    <a:lnTo>
                      <a:pt x="11976" y="9264"/>
                    </a:lnTo>
                    <a:lnTo>
                      <a:pt x="11666" y="9741"/>
                    </a:lnTo>
                    <a:lnTo>
                      <a:pt x="11357" y="10210"/>
                    </a:lnTo>
                    <a:lnTo>
                      <a:pt x="11039" y="10670"/>
                    </a:lnTo>
                    <a:lnTo>
                      <a:pt x="10712" y="11122"/>
                    </a:lnTo>
                    <a:lnTo>
                      <a:pt x="10386" y="11557"/>
                    </a:lnTo>
                    <a:lnTo>
                      <a:pt x="10059" y="11976"/>
                    </a:lnTo>
                    <a:lnTo>
                      <a:pt x="9725" y="12394"/>
                    </a:lnTo>
                    <a:lnTo>
                      <a:pt x="9390" y="12796"/>
                    </a:lnTo>
                    <a:lnTo>
                      <a:pt x="9055" y="13189"/>
                    </a:lnTo>
                    <a:lnTo>
                      <a:pt x="8712" y="13566"/>
                    </a:lnTo>
                    <a:lnTo>
                      <a:pt x="8377" y="13942"/>
                    </a:lnTo>
                    <a:lnTo>
                      <a:pt x="8043" y="14294"/>
                    </a:lnTo>
                    <a:lnTo>
                      <a:pt x="7700" y="14645"/>
                    </a:lnTo>
                    <a:lnTo>
                      <a:pt x="7365" y="14988"/>
                    </a:lnTo>
                    <a:lnTo>
                      <a:pt x="7030" y="15315"/>
                    </a:lnTo>
                    <a:lnTo>
                      <a:pt x="6695" y="15624"/>
                    </a:lnTo>
                    <a:lnTo>
                      <a:pt x="6361" y="15934"/>
                    </a:lnTo>
                    <a:lnTo>
                      <a:pt x="6034" y="16227"/>
                    </a:lnTo>
                    <a:lnTo>
                      <a:pt x="5708" y="16511"/>
                    </a:lnTo>
                    <a:lnTo>
                      <a:pt x="5390" y="16787"/>
                    </a:lnTo>
                    <a:lnTo>
                      <a:pt x="4762" y="17306"/>
                    </a:lnTo>
                    <a:lnTo>
                      <a:pt x="4151" y="17783"/>
                    </a:lnTo>
                    <a:lnTo>
                      <a:pt x="3574" y="18227"/>
                    </a:lnTo>
                    <a:lnTo>
                      <a:pt x="3022" y="18620"/>
                    </a:lnTo>
                    <a:lnTo>
                      <a:pt x="2503" y="18980"/>
                    </a:lnTo>
                    <a:lnTo>
                      <a:pt x="2018" y="19298"/>
                    </a:lnTo>
                    <a:lnTo>
                      <a:pt x="1582" y="19574"/>
                    </a:lnTo>
                    <a:lnTo>
                      <a:pt x="1189" y="19817"/>
                    </a:lnTo>
                    <a:lnTo>
                      <a:pt x="838" y="20018"/>
                    </a:lnTo>
                    <a:lnTo>
                      <a:pt x="553" y="20185"/>
                    </a:lnTo>
                    <a:lnTo>
                      <a:pt x="143" y="20403"/>
                    </a:lnTo>
                    <a:lnTo>
                      <a:pt x="1" y="20478"/>
                    </a:lnTo>
                    <a:lnTo>
                      <a:pt x="1741" y="28528"/>
                    </a:lnTo>
                    <a:lnTo>
                      <a:pt x="2151" y="28428"/>
                    </a:lnTo>
                    <a:lnTo>
                      <a:pt x="2562" y="28327"/>
                    </a:lnTo>
                    <a:lnTo>
                      <a:pt x="2955" y="28210"/>
                    </a:lnTo>
                    <a:lnTo>
                      <a:pt x="3348" y="28093"/>
                    </a:lnTo>
                    <a:lnTo>
                      <a:pt x="3741" y="27976"/>
                    </a:lnTo>
                    <a:lnTo>
                      <a:pt x="4118" y="27842"/>
                    </a:lnTo>
                    <a:lnTo>
                      <a:pt x="4495" y="27708"/>
                    </a:lnTo>
                    <a:lnTo>
                      <a:pt x="4863" y="27566"/>
                    </a:lnTo>
                    <a:lnTo>
                      <a:pt x="5231" y="27415"/>
                    </a:lnTo>
                    <a:lnTo>
                      <a:pt x="5582" y="27265"/>
                    </a:lnTo>
                    <a:lnTo>
                      <a:pt x="5934" y="27097"/>
                    </a:lnTo>
                    <a:lnTo>
                      <a:pt x="6285" y="26938"/>
                    </a:lnTo>
                    <a:lnTo>
                      <a:pt x="6628" y="26762"/>
                    </a:lnTo>
                    <a:lnTo>
                      <a:pt x="6963" y="26587"/>
                    </a:lnTo>
                    <a:lnTo>
                      <a:pt x="7290" y="26403"/>
                    </a:lnTo>
                    <a:lnTo>
                      <a:pt x="7616" y="26219"/>
                    </a:lnTo>
                    <a:lnTo>
                      <a:pt x="7934" y="26026"/>
                    </a:lnTo>
                    <a:lnTo>
                      <a:pt x="8252" y="25834"/>
                    </a:lnTo>
                    <a:lnTo>
                      <a:pt x="8562" y="25624"/>
                    </a:lnTo>
                    <a:lnTo>
                      <a:pt x="8863" y="25424"/>
                    </a:lnTo>
                    <a:lnTo>
                      <a:pt x="9164" y="25214"/>
                    </a:lnTo>
                    <a:lnTo>
                      <a:pt x="9457" y="24997"/>
                    </a:lnTo>
                    <a:lnTo>
                      <a:pt x="9741" y="24779"/>
                    </a:lnTo>
                    <a:lnTo>
                      <a:pt x="10026" y="24553"/>
                    </a:lnTo>
                    <a:lnTo>
                      <a:pt x="10302" y="24327"/>
                    </a:lnTo>
                    <a:lnTo>
                      <a:pt x="10578" y="24093"/>
                    </a:lnTo>
                    <a:lnTo>
                      <a:pt x="10846" y="23859"/>
                    </a:lnTo>
                    <a:lnTo>
                      <a:pt x="11105" y="23616"/>
                    </a:lnTo>
                    <a:lnTo>
                      <a:pt x="11365" y="23373"/>
                    </a:lnTo>
                    <a:lnTo>
                      <a:pt x="11616" y="23131"/>
                    </a:lnTo>
                    <a:lnTo>
                      <a:pt x="11867" y="22880"/>
                    </a:lnTo>
                    <a:lnTo>
                      <a:pt x="12110" y="22629"/>
                    </a:lnTo>
                    <a:lnTo>
                      <a:pt x="12352" y="22369"/>
                    </a:lnTo>
                    <a:lnTo>
                      <a:pt x="12587" y="22110"/>
                    </a:lnTo>
                    <a:lnTo>
                      <a:pt x="12813" y="21850"/>
                    </a:lnTo>
                    <a:lnTo>
                      <a:pt x="13039" y="21583"/>
                    </a:lnTo>
                    <a:lnTo>
                      <a:pt x="13264" y="21315"/>
                    </a:lnTo>
                    <a:lnTo>
                      <a:pt x="13474" y="21047"/>
                    </a:lnTo>
                    <a:lnTo>
                      <a:pt x="13900" y="20503"/>
                    </a:lnTo>
                    <a:lnTo>
                      <a:pt x="14302" y="19942"/>
                    </a:lnTo>
                    <a:lnTo>
                      <a:pt x="14687" y="19382"/>
                    </a:lnTo>
                    <a:lnTo>
                      <a:pt x="15055" y="18813"/>
                    </a:lnTo>
                    <a:lnTo>
                      <a:pt x="15407" y="18235"/>
                    </a:lnTo>
                    <a:lnTo>
                      <a:pt x="15750" y="17658"/>
                    </a:lnTo>
                    <a:lnTo>
                      <a:pt x="16068" y="17072"/>
                    </a:lnTo>
                    <a:lnTo>
                      <a:pt x="16377" y="16486"/>
                    </a:lnTo>
                    <a:lnTo>
                      <a:pt x="16670" y="15900"/>
                    </a:lnTo>
                    <a:lnTo>
                      <a:pt x="16947" y="15306"/>
                    </a:lnTo>
                    <a:lnTo>
                      <a:pt x="17206" y="14721"/>
                    </a:lnTo>
                    <a:lnTo>
                      <a:pt x="17457" y="14126"/>
                    </a:lnTo>
                    <a:lnTo>
                      <a:pt x="17691" y="13541"/>
                    </a:lnTo>
                    <a:lnTo>
                      <a:pt x="17917" y="12963"/>
                    </a:lnTo>
                    <a:lnTo>
                      <a:pt x="18126" y="12377"/>
                    </a:lnTo>
                    <a:lnTo>
                      <a:pt x="18327" y="11808"/>
                    </a:lnTo>
                    <a:lnTo>
                      <a:pt x="18511" y="11239"/>
                    </a:lnTo>
                    <a:lnTo>
                      <a:pt x="18687" y="10679"/>
                    </a:lnTo>
                    <a:lnTo>
                      <a:pt x="18854" y="10118"/>
                    </a:lnTo>
                    <a:lnTo>
                      <a:pt x="19005" y="9574"/>
                    </a:lnTo>
                    <a:lnTo>
                      <a:pt x="19156" y="9038"/>
                    </a:lnTo>
                    <a:lnTo>
                      <a:pt x="19281" y="8511"/>
                    </a:lnTo>
                    <a:lnTo>
                      <a:pt x="19407" y="8001"/>
                    </a:lnTo>
                    <a:lnTo>
                      <a:pt x="19524" y="7499"/>
                    </a:lnTo>
                    <a:lnTo>
                      <a:pt x="19624" y="7013"/>
                    </a:lnTo>
                    <a:lnTo>
                      <a:pt x="19725" y="6536"/>
                    </a:lnTo>
                    <a:lnTo>
                      <a:pt x="19808" y="6076"/>
                    </a:lnTo>
                    <a:lnTo>
                      <a:pt x="19967" y="5214"/>
                    </a:lnTo>
                    <a:lnTo>
                      <a:pt x="20093" y="4419"/>
                    </a:lnTo>
                    <a:lnTo>
                      <a:pt x="20185" y="3708"/>
                    </a:lnTo>
                    <a:lnTo>
                      <a:pt x="20260" y="3080"/>
                    </a:lnTo>
                    <a:lnTo>
                      <a:pt x="20319" y="2553"/>
                    </a:lnTo>
                    <a:lnTo>
                      <a:pt x="20352" y="2135"/>
                    </a:lnTo>
                    <a:lnTo>
                      <a:pt x="20377" y="1825"/>
                    </a:lnTo>
                    <a:lnTo>
                      <a:pt x="20394" y="1566"/>
                    </a:lnTo>
                    <a:lnTo>
                      <a:pt x="20336" y="1499"/>
                    </a:lnTo>
                    <a:lnTo>
                      <a:pt x="20260" y="1432"/>
                    </a:lnTo>
                    <a:lnTo>
                      <a:pt x="20160" y="1365"/>
                    </a:lnTo>
                    <a:lnTo>
                      <a:pt x="20051" y="1298"/>
                    </a:lnTo>
                    <a:lnTo>
                      <a:pt x="19917" y="1231"/>
                    </a:lnTo>
                    <a:lnTo>
                      <a:pt x="19783" y="1156"/>
                    </a:lnTo>
                    <a:lnTo>
                      <a:pt x="19457" y="1022"/>
                    </a:lnTo>
                    <a:lnTo>
                      <a:pt x="19106" y="888"/>
                    </a:lnTo>
                    <a:lnTo>
                      <a:pt x="18721" y="762"/>
                    </a:lnTo>
                    <a:lnTo>
                      <a:pt x="18319" y="637"/>
                    </a:lnTo>
                    <a:lnTo>
                      <a:pt x="17909" y="520"/>
                    </a:lnTo>
                    <a:lnTo>
                      <a:pt x="17516" y="411"/>
                    </a:lnTo>
                    <a:lnTo>
                      <a:pt x="17131" y="310"/>
                    </a:lnTo>
                    <a:lnTo>
                      <a:pt x="16461" y="143"/>
                    </a:lnTo>
                    <a:lnTo>
                      <a:pt x="15993" y="34"/>
                    </a:lnTo>
                    <a:lnTo>
                      <a:pt x="15817"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7" name="Google Shape;1163;p30">
                <a:extLst>
                  <a:ext uri="{FF2B5EF4-FFF2-40B4-BE49-F238E27FC236}">
                    <a16:creationId xmlns:a16="http://schemas.microsoft.com/office/drawing/2014/main" id="{E0DF29F1-AA73-2DEA-E851-A28936AE5AAF}"/>
                  </a:ext>
                </a:extLst>
              </p:cNvPr>
              <p:cNvSpPr/>
              <p:nvPr/>
            </p:nvSpPr>
            <p:spPr>
              <a:xfrm>
                <a:off x="2272647" y="1897908"/>
                <a:ext cx="743500" cy="1040096"/>
              </a:xfrm>
              <a:custGeom>
                <a:avLst/>
                <a:gdLst/>
                <a:ahLst/>
                <a:cxnLst/>
                <a:rect l="l" t="t" r="r" b="b"/>
                <a:pathLst>
                  <a:path w="20395" h="28529" fill="none" extrusionOk="0">
                    <a:moveTo>
                      <a:pt x="1" y="20478"/>
                    </a:moveTo>
                    <a:lnTo>
                      <a:pt x="1" y="20478"/>
                    </a:lnTo>
                    <a:lnTo>
                      <a:pt x="143" y="20403"/>
                    </a:lnTo>
                    <a:lnTo>
                      <a:pt x="553" y="20185"/>
                    </a:lnTo>
                    <a:lnTo>
                      <a:pt x="838" y="20018"/>
                    </a:lnTo>
                    <a:lnTo>
                      <a:pt x="1189" y="19817"/>
                    </a:lnTo>
                    <a:lnTo>
                      <a:pt x="1582" y="19574"/>
                    </a:lnTo>
                    <a:lnTo>
                      <a:pt x="2018" y="19298"/>
                    </a:lnTo>
                    <a:lnTo>
                      <a:pt x="2503" y="18980"/>
                    </a:lnTo>
                    <a:lnTo>
                      <a:pt x="3022" y="18620"/>
                    </a:lnTo>
                    <a:lnTo>
                      <a:pt x="3574" y="18227"/>
                    </a:lnTo>
                    <a:lnTo>
                      <a:pt x="4151" y="17783"/>
                    </a:lnTo>
                    <a:lnTo>
                      <a:pt x="4762" y="17306"/>
                    </a:lnTo>
                    <a:lnTo>
                      <a:pt x="5390" y="16787"/>
                    </a:lnTo>
                    <a:lnTo>
                      <a:pt x="5708" y="16511"/>
                    </a:lnTo>
                    <a:lnTo>
                      <a:pt x="6034" y="16227"/>
                    </a:lnTo>
                    <a:lnTo>
                      <a:pt x="6361" y="15934"/>
                    </a:lnTo>
                    <a:lnTo>
                      <a:pt x="6695" y="15624"/>
                    </a:lnTo>
                    <a:lnTo>
                      <a:pt x="7030" y="15315"/>
                    </a:lnTo>
                    <a:lnTo>
                      <a:pt x="7365" y="14988"/>
                    </a:lnTo>
                    <a:lnTo>
                      <a:pt x="7700" y="14645"/>
                    </a:lnTo>
                    <a:lnTo>
                      <a:pt x="8043" y="14294"/>
                    </a:lnTo>
                    <a:lnTo>
                      <a:pt x="8377" y="13942"/>
                    </a:lnTo>
                    <a:lnTo>
                      <a:pt x="8712" y="13566"/>
                    </a:lnTo>
                    <a:lnTo>
                      <a:pt x="9055" y="13189"/>
                    </a:lnTo>
                    <a:lnTo>
                      <a:pt x="9390" y="12796"/>
                    </a:lnTo>
                    <a:lnTo>
                      <a:pt x="9725" y="12394"/>
                    </a:lnTo>
                    <a:lnTo>
                      <a:pt x="10059" y="11976"/>
                    </a:lnTo>
                    <a:lnTo>
                      <a:pt x="10386" y="11557"/>
                    </a:lnTo>
                    <a:lnTo>
                      <a:pt x="10712" y="11122"/>
                    </a:lnTo>
                    <a:lnTo>
                      <a:pt x="11039" y="10670"/>
                    </a:lnTo>
                    <a:lnTo>
                      <a:pt x="11357" y="10210"/>
                    </a:lnTo>
                    <a:lnTo>
                      <a:pt x="11666" y="9741"/>
                    </a:lnTo>
                    <a:lnTo>
                      <a:pt x="11976" y="9264"/>
                    </a:lnTo>
                    <a:lnTo>
                      <a:pt x="12285" y="8771"/>
                    </a:lnTo>
                    <a:lnTo>
                      <a:pt x="12578" y="8269"/>
                    </a:lnTo>
                    <a:lnTo>
                      <a:pt x="12871" y="7750"/>
                    </a:lnTo>
                    <a:lnTo>
                      <a:pt x="13156" y="7223"/>
                    </a:lnTo>
                    <a:lnTo>
                      <a:pt x="13432" y="6687"/>
                    </a:lnTo>
                    <a:lnTo>
                      <a:pt x="13700" y="6143"/>
                    </a:lnTo>
                    <a:lnTo>
                      <a:pt x="13959" y="5582"/>
                    </a:lnTo>
                    <a:lnTo>
                      <a:pt x="14210" y="5005"/>
                    </a:lnTo>
                    <a:lnTo>
                      <a:pt x="14444" y="4419"/>
                    </a:lnTo>
                    <a:lnTo>
                      <a:pt x="14679" y="3825"/>
                    </a:lnTo>
                    <a:lnTo>
                      <a:pt x="14896" y="3214"/>
                    </a:lnTo>
                    <a:lnTo>
                      <a:pt x="15105" y="2595"/>
                    </a:lnTo>
                    <a:lnTo>
                      <a:pt x="15306" y="1967"/>
                    </a:lnTo>
                    <a:lnTo>
                      <a:pt x="15490" y="1323"/>
                    </a:lnTo>
                    <a:lnTo>
                      <a:pt x="15658" y="662"/>
                    </a:lnTo>
                    <a:lnTo>
                      <a:pt x="15817" y="1"/>
                    </a:lnTo>
                    <a:lnTo>
                      <a:pt x="15817" y="1"/>
                    </a:lnTo>
                    <a:lnTo>
                      <a:pt x="15993" y="34"/>
                    </a:lnTo>
                    <a:lnTo>
                      <a:pt x="16461" y="143"/>
                    </a:lnTo>
                    <a:lnTo>
                      <a:pt x="17131" y="310"/>
                    </a:lnTo>
                    <a:lnTo>
                      <a:pt x="17516" y="411"/>
                    </a:lnTo>
                    <a:lnTo>
                      <a:pt x="17909" y="520"/>
                    </a:lnTo>
                    <a:lnTo>
                      <a:pt x="18319" y="637"/>
                    </a:lnTo>
                    <a:lnTo>
                      <a:pt x="18721" y="762"/>
                    </a:lnTo>
                    <a:lnTo>
                      <a:pt x="19106" y="888"/>
                    </a:lnTo>
                    <a:lnTo>
                      <a:pt x="19457" y="1022"/>
                    </a:lnTo>
                    <a:lnTo>
                      <a:pt x="19783" y="1156"/>
                    </a:lnTo>
                    <a:lnTo>
                      <a:pt x="19917" y="1231"/>
                    </a:lnTo>
                    <a:lnTo>
                      <a:pt x="20051" y="1298"/>
                    </a:lnTo>
                    <a:lnTo>
                      <a:pt x="20160" y="1365"/>
                    </a:lnTo>
                    <a:lnTo>
                      <a:pt x="20260" y="1432"/>
                    </a:lnTo>
                    <a:lnTo>
                      <a:pt x="20336" y="1499"/>
                    </a:lnTo>
                    <a:lnTo>
                      <a:pt x="20394" y="1566"/>
                    </a:lnTo>
                    <a:lnTo>
                      <a:pt x="20394" y="1566"/>
                    </a:lnTo>
                    <a:lnTo>
                      <a:pt x="20377" y="1825"/>
                    </a:lnTo>
                    <a:lnTo>
                      <a:pt x="20352" y="2135"/>
                    </a:lnTo>
                    <a:lnTo>
                      <a:pt x="20319" y="2553"/>
                    </a:lnTo>
                    <a:lnTo>
                      <a:pt x="20260" y="3080"/>
                    </a:lnTo>
                    <a:lnTo>
                      <a:pt x="20185" y="3708"/>
                    </a:lnTo>
                    <a:lnTo>
                      <a:pt x="20093" y="4419"/>
                    </a:lnTo>
                    <a:lnTo>
                      <a:pt x="19967" y="5214"/>
                    </a:lnTo>
                    <a:lnTo>
                      <a:pt x="19808" y="6076"/>
                    </a:lnTo>
                    <a:lnTo>
                      <a:pt x="19725" y="6536"/>
                    </a:lnTo>
                    <a:lnTo>
                      <a:pt x="19624" y="7013"/>
                    </a:lnTo>
                    <a:lnTo>
                      <a:pt x="19524" y="7499"/>
                    </a:lnTo>
                    <a:lnTo>
                      <a:pt x="19407" y="8001"/>
                    </a:lnTo>
                    <a:lnTo>
                      <a:pt x="19281" y="8511"/>
                    </a:lnTo>
                    <a:lnTo>
                      <a:pt x="19156" y="9038"/>
                    </a:lnTo>
                    <a:lnTo>
                      <a:pt x="19005" y="9574"/>
                    </a:lnTo>
                    <a:lnTo>
                      <a:pt x="18854" y="10118"/>
                    </a:lnTo>
                    <a:lnTo>
                      <a:pt x="18687" y="10679"/>
                    </a:lnTo>
                    <a:lnTo>
                      <a:pt x="18511" y="11239"/>
                    </a:lnTo>
                    <a:lnTo>
                      <a:pt x="18327" y="11808"/>
                    </a:lnTo>
                    <a:lnTo>
                      <a:pt x="18126" y="12377"/>
                    </a:lnTo>
                    <a:lnTo>
                      <a:pt x="17917" y="12963"/>
                    </a:lnTo>
                    <a:lnTo>
                      <a:pt x="17691" y="13541"/>
                    </a:lnTo>
                    <a:lnTo>
                      <a:pt x="17457" y="14126"/>
                    </a:lnTo>
                    <a:lnTo>
                      <a:pt x="17206" y="14721"/>
                    </a:lnTo>
                    <a:lnTo>
                      <a:pt x="16947" y="15306"/>
                    </a:lnTo>
                    <a:lnTo>
                      <a:pt x="16670" y="15900"/>
                    </a:lnTo>
                    <a:lnTo>
                      <a:pt x="16377" y="16486"/>
                    </a:lnTo>
                    <a:lnTo>
                      <a:pt x="16068" y="17072"/>
                    </a:lnTo>
                    <a:lnTo>
                      <a:pt x="15750" y="17658"/>
                    </a:lnTo>
                    <a:lnTo>
                      <a:pt x="15407" y="18235"/>
                    </a:lnTo>
                    <a:lnTo>
                      <a:pt x="15055" y="18813"/>
                    </a:lnTo>
                    <a:lnTo>
                      <a:pt x="14687" y="19382"/>
                    </a:lnTo>
                    <a:lnTo>
                      <a:pt x="14302" y="19942"/>
                    </a:lnTo>
                    <a:lnTo>
                      <a:pt x="13900" y="20503"/>
                    </a:lnTo>
                    <a:lnTo>
                      <a:pt x="13474" y="21047"/>
                    </a:lnTo>
                    <a:lnTo>
                      <a:pt x="13264" y="21315"/>
                    </a:lnTo>
                    <a:lnTo>
                      <a:pt x="13039" y="21583"/>
                    </a:lnTo>
                    <a:lnTo>
                      <a:pt x="12813" y="21850"/>
                    </a:lnTo>
                    <a:lnTo>
                      <a:pt x="12587" y="22110"/>
                    </a:lnTo>
                    <a:lnTo>
                      <a:pt x="12352" y="22369"/>
                    </a:lnTo>
                    <a:lnTo>
                      <a:pt x="12110" y="22629"/>
                    </a:lnTo>
                    <a:lnTo>
                      <a:pt x="11867" y="22880"/>
                    </a:lnTo>
                    <a:lnTo>
                      <a:pt x="11616" y="23131"/>
                    </a:lnTo>
                    <a:lnTo>
                      <a:pt x="11365" y="23373"/>
                    </a:lnTo>
                    <a:lnTo>
                      <a:pt x="11105" y="23616"/>
                    </a:lnTo>
                    <a:lnTo>
                      <a:pt x="10846" y="23859"/>
                    </a:lnTo>
                    <a:lnTo>
                      <a:pt x="10578" y="24093"/>
                    </a:lnTo>
                    <a:lnTo>
                      <a:pt x="10302" y="24327"/>
                    </a:lnTo>
                    <a:lnTo>
                      <a:pt x="10026" y="24553"/>
                    </a:lnTo>
                    <a:lnTo>
                      <a:pt x="9741" y="24779"/>
                    </a:lnTo>
                    <a:lnTo>
                      <a:pt x="9457" y="24997"/>
                    </a:lnTo>
                    <a:lnTo>
                      <a:pt x="9164" y="25214"/>
                    </a:lnTo>
                    <a:lnTo>
                      <a:pt x="8863" y="25424"/>
                    </a:lnTo>
                    <a:lnTo>
                      <a:pt x="8562" y="25624"/>
                    </a:lnTo>
                    <a:lnTo>
                      <a:pt x="8252" y="25834"/>
                    </a:lnTo>
                    <a:lnTo>
                      <a:pt x="7934" y="26026"/>
                    </a:lnTo>
                    <a:lnTo>
                      <a:pt x="7616" y="26219"/>
                    </a:lnTo>
                    <a:lnTo>
                      <a:pt x="7290" y="26403"/>
                    </a:lnTo>
                    <a:lnTo>
                      <a:pt x="6963" y="26587"/>
                    </a:lnTo>
                    <a:lnTo>
                      <a:pt x="6628" y="26762"/>
                    </a:lnTo>
                    <a:lnTo>
                      <a:pt x="6285" y="26938"/>
                    </a:lnTo>
                    <a:lnTo>
                      <a:pt x="5934" y="27097"/>
                    </a:lnTo>
                    <a:lnTo>
                      <a:pt x="5582" y="27265"/>
                    </a:lnTo>
                    <a:lnTo>
                      <a:pt x="5231" y="27415"/>
                    </a:lnTo>
                    <a:lnTo>
                      <a:pt x="4863" y="27566"/>
                    </a:lnTo>
                    <a:lnTo>
                      <a:pt x="4495" y="27708"/>
                    </a:lnTo>
                    <a:lnTo>
                      <a:pt x="4118" y="27842"/>
                    </a:lnTo>
                    <a:lnTo>
                      <a:pt x="3741" y="27976"/>
                    </a:lnTo>
                    <a:lnTo>
                      <a:pt x="3348" y="28093"/>
                    </a:lnTo>
                    <a:lnTo>
                      <a:pt x="2955" y="28210"/>
                    </a:lnTo>
                    <a:lnTo>
                      <a:pt x="2562" y="28327"/>
                    </a:lnTo>
                    <a:lnTo>
                      <a:pt x="2151" y="28428"/>
                    </a:lnTo>
                    <a:lnTo>
                      <a:pt x="1741" y="28528"/>
                    </a:lnTo>
                    <a:lnTo>
                      <a:pt x="1" y="20478"/>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8" name="Google Shape;1164;p30">
                <a:extLst>
                  <a:ext uri="{FF2B5EF4-FFF2-40B4-BE49-F238E27FC236}">
                    <a16:creationId xmlns:a16="http://schemas.microsoft.com/office/drawing/2014/main" id="{E3009361-DE39-D635-A070-30FB2741A4D5}"/>
                  </a:ext>
                </a:extLst>
              </p:cNvPr>
              <p:cNvSpPr/>
              <p:nvPr/>
            </p:nvSpPr>
            <p:spPr>
              <a:xfrm>
                <a:off x="2854119" y="1935458"/>
                <a:ext cx="134592" cy="50676"/>
              </a:xfrm>
              <a:custGeom>
                <a:avLst/>
                <a:gdLst/>
                <a:ahLst/>
                <a:cxnLst/>
                <a:rect l="l" t="t" r="r" b="b"/>
                <a:pathLst>
                  <a:path w="3692" h="1390" extrusionOk="0">
                    <a:moveTo>
                      <a:pt x="1" y="0"/>
                    </a:moveTo>
                    <a:lnTo>
                      <a:pt x="210" y="126"/>
                    </a:lnTo>
                    <a:lnTo>
                      <a:pt x="427" y="251"/>
                    </a:lnTo>
                    <a:lnTo>
                      <a:pt x="653" y="360"/>
                    </a:lnTo>
                    <a:lnTo>
                      <a:pt x="871" y="469"/>
                    </a:lnTo>
                    <a:lnTo>
                      <a:pt x="1097" y="577"/>
                    </a:lnTo>
                    <a:lnTo>
                      <a:pt x="1323" y="669"/>
                    </a:lnTo>
                    <a:lnTo>
                      <a:pt x="1783" y="854"/>
                    </a:lnTo>
                    <a:lnTo>
                      <a:pt x="2252" y="1021"/>
                    </a:lnTo>
                    <a:lnTo>
                      <a:pt x="2486" y="1096"/>
                    </a:lnTo>
                    <a:lnTo>
                      <a:pt x="2720" y="1172"/>
                    </a:lnTo>
                    <a:lnTo>
                      <a:pt x="2963" y="1230"/>
                    </a:lnTo>
                    <a:lnTo>
                      <a:pt x="3197" y="1289"/>
                    </a:lnTo>
                    <a:lnTo>
                      <a:pt x="3448" y="1347"/>
                    </a:lnTo>
                    <a:lnTo>
                      <a:pt x="3691" y="1389"/>
                    </a:lnTo>
                    <a:lnTo>
                      <a:pt x="3482" y="1255"/>
                    </a:lnTo>
                    <a:lnTo>
                      <a:pt x="3264" y="1138"/>
                    </a:lnTo>
                    <a:lnTo>
                      <a:pt x="3038" y="1021"/>
                    </a:lnTo>
                    <a:lnTo>
                      <a:pt x="2821" y="912"/>
                    </a:lnTo>
                    <a:lnTo>
                      <a:pt x="2595" y="812"/>
                    </a:lnTo>
                    <a:lnTo>
                      <a:pt x="2369" y="711"/>
                    </a:lnTo>
                    <a:lnTo>
                      <a:pt x="1909" y="527"/>
                    </a:lnTo>
                    <a:lnTo>
                      <a:pt x="1440" y="368"/>
                    </a:lnTo>
                    <a:lnTo>
                      <a:pt x="1206" y="285"/>
                    </a:lnTo>
                    <a:lnTo>
                      <a:pt x="971" y="218"/>
                    </a:lnTo>
                    <a:lnTo>
                      <a:pt x="729" y="151"/>
                    </a:lnTo>
                    <a:lnTo>
                      <a:pt x="494" y="92"/>
                    </a:lnTo>
                    <a:lnTo>
                      <a:pt x="243" y="42"/>
                    </a:lnTo>
                    <a:lnTo>
                      <a:pt x="1" y="0"/>
                    </a:lnTo>
                    <a:close/>
                  </a:path>
                </a:pathLst>
              </a:custGeom>
              <a:solidFill>
                <a:srgbClr val="021E6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9" name="Google Shape;1165;p30">
                <a:extLst>
                  <a:ext uri="{FF2B5EF4-FFF2-40B4-BE49-F238E27FC236}">
                    <a16:creationId xmlns:a16="http://schemas.microsoft.com/office/drawing/2014/main" id="{3F172CF7-9F8C-FB23-C897-D7B7A34FCFD3}"/>
                  </a:ext>
                </a:extLst>
              </p:cNvPr>
              <p:cNvSpPr/>
              <p:nvPr/>
            </p:nvSpPr>
            <p:spPr>
              <a:xfrm>
                <a:off x="2854119" y="1935458"/>
                <a:ext cx="134592" cy="50676"/>
              </a:xfrm>
              <a:custGeom>
                <a:avLst/>
                <a:gdLst/>
                <a:ahLst/>
                <a:cxnLst/>
                <a:rect l="l" t="t" r="r" b="b"/>
                <a:pathLst>
                  <a:path w="3692" h="1390" fill="none" extrusionOk="0">
                    <a:moveTo>
                      <a:pt x="1" y="0"/>
                    </a:moveTo>
                    <a:lnTo>
                      <a:pt x="1" y="0"/>
                    </a:lnTo>
                    <a:lnTo>
                      <a:pt x="210" y="126"/>
                    </a:lnTo>
                    <a:lnTo>
                      <a:pt x="427" y="251"/>
                    </a:lnTo>
                    <a:lnTo>
                      <a:pt x="653" y="360"/>
                    </a:lnTo>
                    <a:lnTo>
                      <a:pt x="871" y="469"/>
                    </a:lnTo>
                    <a:lnTo>
                      <a:pt x="1097" y="577"/>
                    </a:lnTo>
                    <a:lnTo>
                      <a:pt x="1323" y="669"/>
                    </a:lnTo>
                    <a:lnTo>
                      <a:pt x="1783" y="854"/>
                    </a:lnTo>
                    <a:lnTo>
                      <a:pt x="1783" y="854"/>
                    </a:lnTo>
                    <a:lnTo>
                      <a:pt x="2252" y="1021"/>
                    </a:lnTo>
                    <a:lnTo>
                      <a:pt x="2486" y="1096"/>
                    </a:lnTo>
                    <a:lnTo>
                      <a:pt x="2720" y="1172"/>
                    </a:lnTo>
                    <a:lnTo>
                      <a:pt x="2963" y="1230"/>
                    </a:lnTo>
                    <a:lnTo>
                      <a:pt x="3197" y="1289"/>
                    </a:lnTo>
                    <a:lnTo>
                      <a:pt x="3448" y="1347"/>
                    </a:lnTo>
                    <a:lnTo>
                      <a:pt x="3691" y="1389"/>
                    </a:lnTo>
                    <a:lnTo>
                      <a:pt x="3691" y="1389"/>
                    </a:lnTo>
                    <a:lnTo>
                      <a:pt x="3482" y="1255"/>
                    </a:lnTo>
                    <a:lnTo>
                      <a:pt x="3264" y="1138"/>
                    </a:lnTo>
                    <a:lnTo>
                      <a:pt x="3038" y="1021"/>
                    </a:lnTo>
                    <a:lnTo>
                      <a:pt x="2821" y="912"/>
                    </a:lnTo>
                    <a:lnTo>
                      <a:pt x="2595" y="812"/>
                    </a:lnTo>
                    <a:lnTo>
                      <a:pt x="2369" y="711"/>
                    </a:lnTo>
                    <a:lnTo>
                      <a:pt x="1909" y="527"/>
                    </a:lnTo>
                    <a:lnTo>
                      <a:pt x="1909" y="527"/>
                    </a:lnTo>
                    <a:lnTo>
                      <a:pt x="1440" y="368"/>
                    </a:lnTo>
                    <a:lnTo>
                      <a:pt x="1206" y="285"/>
                    </a:lnTo>
                    <a:lnTo>
                      <a:pt x="971" y="218"/>
                    </a:lnTo>
                    <a:lnTo>
                      <a:pt x="729" y="151"/>
                    </a:lnTo>
                    <a:lnTo>
                      <a:pt x="494" y="92"/>
                    </a:lnTo>
                    <a:lnTo>
                      <a:pt x="243" y="42"/>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0" name="Google Shape;1166;p30">
                <a:extLst>
                  <a:ext uri="{FF2B5EF4-FFF2-40B4-BE49-F238E27FC236}">
                    <a16:creationId xmlns:a16="http://schemas.microsoft.com/office/drawing/2014/main" id="{799FE12B-62B7-F8A1-AAFC-10A3DA4395B1}"/>
                  </a:ext>
                </a:extLst>
              </p:cNvPr>
              <p:cNvSpPr/>
              <p:nvPr/>
            </p:nvSpPr>
            <p:spPr>
              <a:xfrm>
                <a:off x="1357748" y="1393611"/>
                <a:ext cx="1159889" cy="1173713"/>
              </a:xfrm>
              <a:custGeom>
                <a:avLst/>
                <a:gdLst/>
                <a:ahLst/>
                <a:cxnLst/>
                <a:rect l="l" t="t" r="r" b="b"/>
                <a:pathLst>
                  <a:path w="31817" h="32194" extrusionOk="0">
                    <a:moveTo>
                      <a:pt x="15674" y="1"/>
                    </a:moveTo>
                    <a:lnTo>
                      <a:pt x="15063" y="9"/>
                    </a:lnTo>
                    <a:lnTo>
                      <a:pt x="14461" y="34"/>
                    </a:lnTo>
                    <a:lnTo>
                      <a:pt x="13883" y="76"/>
                    </a:lnTo>
                    <a:lnTo>
                      <a:pt x="13314" y="126"/>
                    </a:lnTo>
                    <a:lnTo>
                      <a:pt x="12762" y="193"/>
                    </a:lnTo>
                    <a:lnTo>
                      <a:pt x="12226" y="260"/>
                    </a:lnTo>
                    <a:lnTo>
                      <a:pt x="11699" y="352"/>
                    </a:lnTo>
                    <a:lnTo>
                      <a:pt x="11197" y="453"/>
                    </a:lnTo>
                    <a:lnTo>
                      <a:pt x="10695" y="562"/>
                    </a:lnTo>
                    <a:lnTo>
                      <a:pt x="10218" y="679"/>
                    </a:lnTo>
                    <a:lnTo>
                      <a:pt x="9749" y="813"/>
                    </a:lnTo>
                    <a:lnTo>
                      <a:pt x="9298" y="955"/>
                    </a:lnTo>
                    <a:lnTo>
                      <a:pt x="8854" y="1114"/>
                    </a:lnTo>
                    <a:lnTo>
                      <a:pt x="8427" y="1273"/>
                    </a:lnTo>
                    <a:lnTo>
                      <a:pt x="8009" y="1449"/>
                    </a:lnTo>
                    <a:lnTo>
                      <a:pt x="7607" y="1633"/>
                    </a:lnTo>
                    <a:lnTo>
                      <a:pt x="7214" y="1825"/>
                    </a:lnTo>
                    <a:lnTo>
                      <a:pt x="6837" y="2026"/>
                    </a:lnTo>
                    <a:lnTo>
                      <a:pt x="6478" y="2244"/>
                    </a:lnTo>
                    <a:lnTo>
                      <a:pt x="6118" y="2461"/>
                    </a:lnTo>
                    <a:lnTo>
                      <a:pt x="5783" y="2687"/>
                    </a:lnTo>
                    <a:lnTo>
                      <a:pt x="5448" y="2930"/>
                    </a:lnTo>
                    <a:lnTo>
                      <a:pt x="5130" y="3173"/>
                    </a:lnTo>
                    <a:lnTo>
                      <a:pt x="4829" y="3432"/>
                    </a:lnTo>
                    <a:lnTo>
                      <a:pt x="4528" y="3691"/>
                    </a:lnTo>
                    <a:lnTo>
                      <a:pt x="4243" y="3959"/>
                    </a:lnTo>
                    <a:lnTo>
                      <a:pt x="3975" y="4244"/>
                    </a:lnTo>
                    <a:lnTo>
                      <a:pt x="3708" y="4528"/>
                    </a:lnTo>
                    <a:lnTo>
                      <a:pt x="3457" y="4813"/>
                    </a:lnTo>
                    <a:lnTo>
                      <a:pt x="3222" y="5114"/>
                    </a:lnTo>
                    <a:lnTo>
                      <a:pt x="2988" y="5424"/>
                    </a:lnTo>
                    <a:lnTo>
                      <a:pt x="2770" y="5733"/>
                    </a:lnTo>
                    <a:lnTo>
                      <a:pt x="2553" y="6051"/>
                    </a:lnTo>
                    <a:lnTo>
                      <a:pt x="2352" y="6369"/>
                    </a:lnTo>
                    <a:lnTo>
                      <a:pt x="2160" y="6704"/>
                    </a:lnTo>
                    <a:lnTo>
                      <a:pt x="1984" y="7039"/>
                    </a:lnTo>
                    <a:lnTo>
                      <a:pt x="1808" y="7373"/>
                    </a:lnTo>
                    <a:lnTo>
                      <a:pt x="1641" y="7717"/>
                    </a:lnTo>
                    <a:lnTo>
                      <a:pt x="1490" y="8068"/>
                    </a:lnTo>
                    <a:lnTo>
                      <a:pt x="1339" y="8419"/>
                    </a:lnTo>
                    <a:lnTo>
                      <a:pt x="1206" y="8779"/>
                    </a:lnTo>
                    <a:lnTo>
                      <a:pt x="1072" y="9139"/>
                    </a:lnTo>
                    <a:lnTo>
                      <a:pt x="954" y="9507"/>
                    </a:lnTo>
                    <a:lnTo>
                      <a:pt x="846" y="9876"/>
                    </a:lnTo>
                    <a:lnTo>
                      <a:pt x="737" y="10252"/>
                    </a:lnTo>
                    <a:lnTo>
                      <a:pt x="636" y="10629"/>
                    </a:lnTo>
                    <a:lnTo>
                      <a:pt x="553" y="11005"/>
                    </a:lnTo>
                    <a:lnTo>
                      <a:pt x="469" y="11390"/>
                    </a:lnTo>
                    <a:lnTo>
                      <a:pt x="394" y="11775"/>
                    </a:lnTo>
                    <a:lnTo>
                      <a:pt x="327" y="12160"/>
                    </a:lnTo>
                    <a:lnTo>
                      <a:pt x="268" y="12545"/>
                    </a:lnTo>
                    <a:lnTo>
                      <a:pt x="210" y="12938"/>
                    </a:lnTo>
                    <a:lnTo>
                      <a:pt x="160" y="13332"/>
                    </a:lnTo>
                    <a:lnTo>
                      <a:pt x="118" y="13725"/>
                    </a:lnTo>
                    <a:lnTo>
                      <a:pt x="84" y="14118"/>
                    </a:lnTo>
                    <a:lnTo>
                      <a:pt x="59" y="14512"/>
                    </a:lnTo>
                    <a:lnTo>
                      <a:pt x="34" y="14913"/>
                    </a:lnTo>
                    <a:lnTo>
                      <a:pt x="17" y="15307"/>
                    </a:lnTo>
                    <a:lnTo>
                      <a:pt x="9" y="15708"/>
                    </a:lnTo>
                    <a:lnTo>
                      <a:pt x="1" y="16102"/>
                    </a:lnTo>
                    <a:lnTo>
                      <a:pt x="1" y="16503"/>
                    </a:lnTo>
                    <a:lnTo>
                      <a:pt x="1" y="16897"/>
                    </a:lnTo>
                    <a:lnTo>
                      <a:pt x="26" y="17691"/>
                    </a:lnTo>
                    <a:lnTo>
                      <a:pt x="42" y="18001"/>
                    </a:lnTo>
                    <a:lnTo>
                      <a:pt x="67" y="18319"/>
                    </a:lnTo>
                    <a:lnTo>
                      <a:pt x="93" y="18629"/>
                    </a:lnTo>
                    <a:lnTo>
                      <a:pt x="126" y="18947"/>
                    </a:lnTo>
                    <a:lnTo>
                      <a:pt x="168" y="19248"/>
                    </a:lnTo>
                    <a:lnTo>
                      <a:pt x="218" y="19558"/>
                    </a:lnTo>
                    <a:lnTo>
                      <a:pt x="277" y="19867"/>
                    </a:lnTo>
                    <a:lnTo>
                      <a:pt x="335" y="20169"/>
                    </a:lnTo>
                    <a:lnTo>
                      <a:pt x="402" y="20461"/>
                    </a:lnTo>
                    <a:lnTo>
                      <a:pt x="477" y="20763"/>
                    </a:lnTo>
                    <a:lnTo>
                      <a:pt x="553" y="21056"/>
                    </a:lnTo>
                    <a:lnTo>
                      <a:pt x="636" y="21348"/>
                    </a:lnTo>
                    <a:lnTo>
                      <a:pt x="729" y="21641"/>
                    </a:lnTo>
                    <a:lnTo>
                      <a:pt x="829" y="21926"/>
                    </a:lnTo>
                    <a:lnTo>
                      <a:pt x="929" y="22210"/>
                    </a:lnTo>
                    <a:lnTo>
                      <a:pt x="1038" y="22495"/>
                    </a:lnTo>
                    <a:lnTo>
                      <a:pt x="1155" y="22779"/>
                    </a:lnTo>
                    <a:lnTo>
                      <a:pt x="1272" y="23056"/>
                    </a:lnTo>
                    <a:lnTo>
                      <a:pt x="1406" y="23332"/>
                    </a:lnTo>
                    <a:lnTo>
                      <a:pt x="1532" y="23608"/>
                    </a:lnTo>
                    <a:lnTo>
                      <a:pt x="1674" y="23876"/>
                    </a:lnTo>
                    <a:lnTo>
                      <a:pt x="1816" y="24143"/>
                    </a:lnTo>
                    <a:lnTo>
                      <a:pt x="1967" y="24411"/>
                    </a:lnTo>
                    <a:lnTo>
                      <a:pt x="2118" y="24671"/>
                    </a:lnTo>
                    <a:lnTo>
                      <a:pt x="2277" y="24930"/>
                    </a:lnTo>
                    <a:lnTo>
                      <a:pt x="2436" y="25181"/>
                    </a:lnTo>
                    <a:lnTo>
                      <a:pt x="2611" y="25432"/>
                    </a:lnTo>
                    <a:lnTo>
                      <a:pt x="2779" y="25683"/>
                    </a:lnTo>
                    <a:lnTo>
                      <a:pt x="2963" y="25926"/>
                    </a:lnTo>
                    <a:lnTo>
                      <a:pt x="3147" y="26169"/>
                    </a:lnTo>
                    <a:lnTo>
                      <a:pt x="3331" y="26403"/>
                    </a:lnTo>
                    <a:lnTo>
                      <a:pt x="3524" y="26637"/>
                    </a:lnTo>
                    <a:lnTo>
                      <a:pt x="3724" y="26871"/>
                    </a:lnTo>
                    <a:lnTo>
                      <a:pt x="3925" y="27089"/>
                    </a:lnTo>
                    <a:lnTo>
                      <a:pt x="4134" y="27315"/>
                    </a:lnTo>
                    <a:lnTo>
                      <a:pt x="4344" y="27533"/>
                    </a:lnTo>
                    <a:lnTo>
                      <a:pt x="4561" y="27742"/>
                    </a:lnTo>
                    <a:lnTo>
                      <a:pt x="4779" y="27951"/>
                    </a:lnTo>
                    <a:lnTo>
                      <a:pt x="5005" y="28160"/>
                    </a:lnTo>
                    <a:lnTo>
                      <a:pt x="5231" y="28361"/>
                    </a:lnTo>
                    <a:lnTo>
                      <a:pt x="5465" y="28554"/>
                    </a:lnTo>
                    <a:lnTo>
                      <a:pt x="5699" y="28746"/>
                    </a:lnTo>
                    <a:lnTo>
                      <a:pt x="5942" y="28930"/>
                    </a:lnTo>
                    <a:lnTo>
                      <a:pt x="6185" y="29114"/>
                    </a:lnTo>
                    <a:lnTo>
                      <a:pt x="6436" y="29298"/>
                    </a:lnTo>
                    <a:lnTo>
                      <a:pt x="6687" y="29466"/>
                    </a:lnTo>
                    <a:lnTo>
                      <a:pt x="6946" y="29633"/>
                    </a:lnTo>
                    <a:lnTo>
                      <a:pt x="7206" y="29800"/>
                    </a:lnTo>
                    <a:lnTo>
                      <a:pt x="7457" y="29951"/>
                    </a:lnTo>
                    <a:lnTo>
                      <a:pt x="7708" y="30102"/>
                    </a:lnTo>
                    <a:lnTo>
                      <a:pt x="7967" y="30244"/>
                    </a:lnTo>
                    <a:lnTo>
                      <a:pt x="8226" y="30386"/>
                    </a:lnTo>
                    <a:lnTo>
                      <a:pt x="8494" y="30520"/>
                    </a:lnTo>
                    <a:lnTo>
                      <a:pt x="8762" y="30646"/>
                    </a:lnTo>
                    <a:lnTo>
                      <a:pt x="9030" y="30771"/>
                    </a:lnTo>
                    <a:lnTo>
                      <a:pt x="9306" y="30888"/>
                    </a:lnTo>
                    <a:lnTo>
                      <a:pt x="9582" y="31005"/>
                    </a:lnTo>
                    <a:lnTo>
                      <a:pt x="9858" y="31114"/>
                    </a:lnTo>
                    <a:lnTo>
                      <a:pt x="10143" y="31223"/>
                    </a:lnTo>
                    <a:lnTo>
                      <a:pt x="10427" y="31315"/>
                    </a:lnTo>
                    <a:lnTo>
                      <a:pt x="10712" y="31415"/>
                    </a:lnTo>
                    <a:lnTo>
                      <a:pt x="10996" y="31508"/>
                    </a:lnTo>
                    <a:lnTo>
                      <a:pt x="11289" y="31591"/>
                    </a:lnTo>
                    <a:lnTo>
                      <a:pt x="11582" y="31667"/>
                    </a:lnTo>
                    <a:lnTo>
                      <a:pt x="11875" y="31742"/>
                    </a:lnTo>
                    <a:lnTo>
                      <a:pt x="12176" y="31809"/>
                    </a:lnTo>
                    <a:lnTo>
                      <a:pt x="12469" y="31876"/>
                    </a:lnTo>
                    <a:lnTo>
                      <a:pt x="12770" y="31926"/>
                    </a:lnTo>
                    <a:lnTo>
                      <a:pt x="13080" y="31985"/>
                    </a:lnTo>
                    <a:lnTo>
                      <a:pt x="13381" y="32026"/>
                    </a:lnTo>
                    <a:lnTo>
                      <a:pt x="13691" y="32068"/>
                    </a:lnTo>
                    <a:lnTo>
                      <a:pt x="14001" y="32102"/>
                    </a:lnTo>
                    <a:lnTo>
                      <a:pt x="14310" y="32135"/>
                    </a:lnTo>
                    <a:lnTo>
                      <a:pt x="14620" y="32152"/>
                    </a:lnTo>
                    <a:lnTo>
                      <a:pt x="14938" y="32177"/>
                    </a:lnTo>
                    <a:lnTo>
                      <a:pt x="15256" y="32185"/>
                    </a:lnTo>
                    <a:lnTo>
                      <a:pt x="15574" y="32194"/>
                    </a:lnTo>
                    <a:lnTo>
                      <a:pt x="15892" y="32185"/>
                    </a:lnTo>
                    <a:lnTo>
                      <a:pt x="16210" y="32185"/>
                    </a:lnTo>
                    <a:lnTo>
                      <a:pt x="16528" y="32169"/>
                    </a:lnTo>
                    <a:lnTo>
                      <a:pt x="17072" y="32135"/>
                    </a:lnTo>
                    <a:lnTo>
                      <a:pt x="17607" y="32085"/>
                    </a:lnTo>
                    <a:lnTo>
                      <a:pt x="18143" y="32018"/>
                    </a:lnTo>
                    <a:lnTo>
                      <a:pt x="18670" y="31926"/>
                    </a:lnTo>
                    <a:lnTo>
                      <a:pt x="19189" y="31826"/>
                    </a:lnTo>
                    <a:lnTo>
                      <a:pt x="19708" y="31708"/>
                    </a:lnTo>
                    <a:lnTo>
                      <a:pt x="20210" y="31574"/>
                    </a:lnTo>
                    <a:lnTo>
                      <a:pt x="20712" y="31424"/>
                    </a:lnTo>
                    <a:lnTo>
                      <a:pt x="21206" y="31265"/>
                    </a:lnTo>
                    <a:lnTo>
                      <a:pt x="21691" y="31089"/>
                    </a:lnTo>
                    <a:lnTo>
                      <a:pt x="22168" y="30888"/>
                    </a:lnTo>
                    <a:lnTo>
                      <a:pt x="22637" y="30687"/>
                    </a:lnTo>
                    <a:lnTo>
                      <a:pt x="23105" y="30461"/>
                    </a:lnTo>
                    <a:lnTo>
                      <a:pt x="23557" y="30227"/>
                    </a:lnTo>
                    <a:lnTo>
                      <a:pt x="24001" y="29984"/>
                    </a:lnTo>
                    <a:lnTo>
                      <a:pt x="24436" y="29717"/>
                    </a:lnTo>
                    <a:lnTo>
                      <a:pt x="24695" y="29549"/>
                    </a:lnTo>
                    <a:lnTo>
                      <a:pt x="24955" y="29382"/>
                    </a:lnTo>
                    <a:lnTo>
                      <a:pt x="25214" y="29206"/>
                    </a:lnTo>
                    <a:lnTo>
                      <a:pt x="25465" y="29022"/>
                    </a:lnTo>
                    <a:lnTo>
                      <a:pt x="25716" y="28838"/>
                    </a:lnTo>
                    <a:lnTo>
                      <a:pt x="25959" y="28646"/>
                    </a:lnTo>
                    <a:lnTo>
                      <a:pt x="26193" y="28453"/>
                    </a:lnTo>
                    <a:lnTo>
                      <a:pt x="26436" y="28252"/>
                    </a:lnTo>
                    <a:lnTo>
                      <a:pt x="26662" y="28051"/>
                    </a:lnTo>
                    <a:lnTo>
                      <a:pt x="26896" y="27842"/>
                    </a:lnTo>
                    <a:lnTo>
                      <a:pt x="27122" y="27625"/>
                    </a:lnTo>
                    <a:lnTo>
                      <a:pt x="27340" y="27415"/>
                    </a:lnTo>
                    <a:lnTo>
                      <a:pt x="27549" y="27189"/>
                    </a:lnTo>
                    <a:lnTo>
                      <a:pt x="27766" y="26972"/>
                    </a:lnTo>
                    <a:lnTo>
                      <a:pt x="27967" y="26738"/>
                    </a:lnTo>
                    <a:lnTo>
                      <a:pt x="28168" y="26512"/>
                    </a:lnTo>
                    <a:lnTo>
                      <a:pt x="28369" y="26277"/>
                    </a:lnTo>
                    <a:lnTo>
                      <a:pt x="28561" y="26035"/>
                    </a:lnTo>
                    <a:lnTo>
                      <a:pt x="28745" y="25792"/>
                    </a:lnTo>
                    <a:lnTo>
                      <a:pt x="28929" y="25549"/>
                    </a:lnTo>
                    <a:lnTo>
                      <a:pt x="29105" y="25298"/>
                    </a:lnTo>
                    <a:lnTo>
                      <a:pt x="29281" y="25047"/>
                    </a:lnTo>
                    <a:lnTo>
                      <a:pt x="29448" y="24788"/>
                    </a:lnTo>
                    <a:lnTo>
                      <a:pt x="29607" y="24528"/>
                    </a:lnTo>
                    <a:lnTo>
                      <a:pt x="29766" y="24261"/>
                    </a:lnTo>
                    <a:lnTo>
                      <a:pt x="29917" y="24001"/>
                    </a:lnTo>
                    <a:lnTo>
                      <a:pt x="30068" y="23725"/>
                    </a:lnTo>
                    <a:lnTo>
                      <a:pt x="30210" y="23457"/>
                    </a:lnTo>
                    <a:lnTo>
                      <a:pt x="30344" y="23181"/>
                    </a:lnTo>
                    <a:lnTo>
                      <a:pt x="30469" y="22905"/>
                    </a:lnTo>
                    <a:lnTo>
                      <a:pt x="30595" y="22620"/>
                    </a:lnTo>
                    <a:lnTo>
                      <a:pt x="30712" y="22336"/>
                    </a:lnTo>
                    <a:lnTo>
                      <a:pt x="30854" y="21976"/>
                    </a:lnTo>
                    <a:lnTo>
                      <a:pt x="30988" y="21616"/>
                    </a:lnTo>
                    <a:lnTo>
                      <a:pt x="31114" y="21248"/>
                    </a:lnTo>
                    <a:lnTo>
                      <a:pt x="31222" y="20871"/>
                    </a:lnTo>
                    <a:lnTo>
                      <a:pt x="31331" y="20495"/>
                    </a:lnTo>
                    <a:lnTo>
                      <a:pt x="31423" y="20118"/>
                    </a:lnTo>
                    <a:lnTo>
                      <a:pt x="31507" y="19733"/>
                    </a:lnTo>
                    <a:lnTo>
                      <a:pt x="31582" y="19340"/>
                    </a:lnTo>
                    <a:lnTo>
                      <a:pt x="31649" y="18955"/>
                    </a:lnTo>
                    <a:lnTo>
                      <a:pt x="31699" y="18562"/>
                    </a:lnTo>
                    <a:lnTo>
                      <a:pt x="31750" y="18168"/>
                    </a:lnTo>
                    <a:lnTo>
                      <a:pt x="31783" y="17767"/>
                    </a:lnTo>
                    <a:lnTo>
                      <a:pt x="31800" y="17365"/>
                    </a:lnTo>
                    <a:lnTo>
                      <a:pt x="31817" y="16963"/>
                    </a:lnTo>
                    <a:lnTo>
                      <a:pt x="31817" y="16562"/>
                    </a:lnTo>
                    <a:lnTo>
                      <a:pt x="31800" y="16152"/>
                    </a:lnTo>
                    <a:lnTo>
                      <a:pt x="31766" y="15365"/>
                    </a:lnTo>
                    <a:lnTo>
                      <a:pt x="31708" y="14579"/>
                    </a:lnTo>
                    <a:lnTo>
                      <a:pt x="31666" y="14194"/>
                    </a:lnTo>
                    <a:lnTo>
                      <a:pt x="31624" y="13800"/>
                    </a:lnTo>
                    <a:lnTo>
                      <a:pt x="31582" y="13415"/>
                    </a:lnTo>
                    <a:lnTo>
                      <a:pt x="31524" y="13030"/>
                    </a:lnTo>
                    <a:lnTo>
                      <a:pt x="31465" y="12654"/>
                    </a:lnTo>
                    <a:lnTo>
                      <a:pt x="31406" y="12269"/>
                    </a:lnTo>
                    <a:lnTo>
                      <a:pt x="31340" y="11892"/>
                    </a:lnTo>
                    <a:lnTo>
                      <a:pt x="31264" y="11524"/>
                    </a:lnTo>
                    <a:lnTo>
                      <a:pt x="31181" y="11148"/>
                    </a:lnTo>
                    <a:lnTo>
                      <a:pt x="31097" y="10779"/>
                    </a:lnTo>
                    <a:lnTo>
                      <a:pt x="30996" y="10419"/>
                    </a:lnTo>
                    <a:lnTo>
                      <a:pt x="30904" y="10060"/>
                    </a:lnTo>
                    <a:lnTo>
                      <a:pt x="30796" y="9700"/>
                    </a:lnTo>
                    <a:lnTo>
                      <a:pt x="30678" y="9340"/>
                    </a:lnTo>
                    <a:lnTo>
                      <a:pt x="30561" y="8997"/>
                    </a:lnTo>
                    <a:lnTo>
                      <a:pt x="30436" y="8645"/>
                    </a:lnTo>
                    <a:lnTo>
                      <a:pt x="30302" y="8302"/>
                    </a:lnTo>
                    <a:lnTo>
                      <a:pt x="30160" y="7968"/>
                    </a:lnTo>
                    <a:lnTo>
                      <a:pt x="30009" y="7633"/>
                    </a:lnTo>
                    <a:lnTo>
                      <a:pt x="29850" y="7306"/>
                    </a:lnTo>
                    <a:lnTo>
                      <a:pt x="29691" y="6980"/>
                    </a:lnTo>
                    <a:lnTo>
                      <a:pt x="29515" y="6662"/>
                    </a:lnTo>
                    <a:lnTo>
                      <a:pt x="29331" y="6352"/>
                    </a:lnTo>
                    <a:lnTo>
                      <a:pt x="29147" y="6043"/>
                    </a:lnTo>
                    <a:lnTo>
                      <a:pt x="28946" y="5742"/>
                    </a:lnTo>
                    <a:lnTo>
                      <a:pt x="28745" y="5449"/>
                    </a:lnTo>
                    <a:lnTo>
                      <a:pt x="28528" y="5156"/>
                    </a:lnTo>
                    <a:lnTo>
                      <a:pt x="28310" y="4871"/>
                    </a:lnTo>
                    <a:lnTo>
                      <a:pt x="28076" y="4595"/>
                    </a:lnTo>
                    <a:lnTo>
                      <a:pt x="27833" y="4319"/>
                    </a:lnTo>
                    <a:lnTo>
                      <a:pt x="27582" y="4060"/>
                    </a:lnTo>
                    <a:lnTo>
                      <a:pt x="27323" y="3800"/>
                    </a:lnTo>
                    <a:lnTo>
                      <a:pt x="27055" y="3549"/>
                    </a:lnTo>
                    <a:lnTo>
                      <a:pt x="26779" y="3298"/>
                    </a:lnTo>
                    <a:lnTo>
                      <a:pt x="26486" y="3064"/>
                    </a:lnTo>
                    <a:lnTo>
                      <a:pt x="26193" y="2838"/>
                    </a:lnTo>
                    <a:lnTo>
                      <a:pt x="25883" y="2612"/>
                    </a:lnTo>
                    <a:lnTo>
                      <a:pt x="25565" y="2403"/>
                    </a:lnTo>
                    <a:lnTo>
                      <a:pt x="25239" y="2193"/>
                    </a:lnTo>
                    <a:lnTo>
                      <a:pt x="24896" y="1993"/>
                    </a:lnTo>
                    <a:lnTo>
                      <a:pt x="24545" y="1809"/>
                    </a:lnTo>
                    <a:lnTo>
                      <a:pt x="24185" y="1624"/>
                    </a:lnTo>
                    <a:lnTo>
                      <a:pt x="23816" y="1449"/>
                    </a:lnTo>
                    <a:lnTo>
                      <a:pt x="23432" y="1290"/>
                    </a:lnTo>
                    <a:lnTo>
                      <a:pt x="23038" y="1131"/>
                    </a:lnTo>
                    <a:lnTo>
                      <a:pt x="22628" y="988"/>
                    </a:lnTo>
                    <a:lnTo>
                      <a:pt x="22210" y="855"/>
                    </a:lnTo>
                    <a:lnTo>
                      <a:pt x="21783" y="721"/>
                    </a:lnTo>
                    <a:lnTo>
                      <a:pt x="21339" y="603"/>
                    </a:lnTo>
                    <a:lnTo>
                      <a:pt x="20888" y="495"/>
                    </a:lnTo>
                    <a:lnTo>
                      <a:pt x="20427" y="403"/>
                    </a:lnTo>
                    <a:lnTo>
                      <a:pt x="19950" y="311"/>
                    </a:lnTo>
                    <a:lnTo>
                      <a:pt x="19457" y="235"/>
                    </a:lnTo>
                    <a:lnTo>
                      <a:pt x="18955" y="168"/>
                    </a:lnTo>
                    <a:lnTo>
                      <a:pt x="18444" y="110"/>
                    </a:lnTo>
                    <a:lnTo>
                      <a:pt x="17917" y="68"/>
                    </a:lnTo>
                    <a:lnTo>
                      <a:pt x="17373" y="34"/>
                    </a:lnTo>
                    <a:lnTo>
                      <a:pt x="16821" y="9"/>
                    </a:lnTo>
                    <a:lnTo>
                      <a:pt x="16252"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1" name="Google Shape;1167;p30">
                <a:extLst>
                  <a:ext uri="{FF2B5EF4-FFF2-40B4-BE49-F238E27FC236}">
                    <a16:creationId xmlns:a16="http://schemas.microsoft.com/office/drawing/2014/main" id="{2BCECAF0-9BCD-99E8-A22D-9A22D73DB70D}"/>
                  </a:ext>
                </a:extLst>
              </p:cNvPr>
              <p:cNvSpPr/>
              <p:nvPr/>
            </p:nvSpPr>
            <p:spPr>
              <a:xfrm>
                <a:off x="1194535" y="1938812"/>
                <a:ext cx="288323" cy="288342"/>
              </a:xfrm>
              <a:custGeom>
                <a:avLst/>
                <a:gdLst/>
                <a:ahLst/>
                <a:cxnLst/>
                <a:rect l="l" t="t" r="r" b="b"/>
                <a:pathLst>
                  <a:path w="7909" h="7909" extrusionOk="0">
                    <a:moveTo>
                      <a:pt x="3749" y="0"/>
                    </a:moveTo>
                    <a:lnTo>
                      <a:pt x="3549" y="17"/>
                    </a:lnTo>
                    <a:lnTo>
                      <a:pt x="3348" y="42"/>
                    </a:lnTo>
                    <a:lnTo>
                      <a:pt x="3155" y="75"/>
                    </a:lnTo>
                    <a:lnTo>
                      <a:pt x="2963" y="126"/>
                    </a:lnTo>
                    <a:lnTo>
                      <a:pt x="2779" y="176"/>
                    </a:lnTo>
                    <a:lnTo>
                      <a:pt x="2595" y="234"/>
                    </a:lnTo>
                    <a:lnTo>
                      <a:pt x="2411" y="310"/>
                    </a:lnTo>
                    <a:lnTo>
                      <a:pt x="2243" y="385"/>
                    </a:lnTo>
                    <a:lnTo>
                      <a:pt x="2067" y="477"/>
                    </a:lnTo>
                    <a:lnTo>
                      <a:pt x="1900" y="569"/>
                    </a:lnTo>
                    <a:lnTo>
                      <a:pt x="1741" y="678"/>
                    </a:lnTo>
                    <a:lnTo>
                      <a:pt x="1590" y="787"/>
                    </a:lnTo>
                    <a:lnTo>
                      <a:pt x="1440" y="904"/>
                    </a:lnTo>
                    <a:lnTo>
                      <a:pt x="1298" y="1029"/>
                    </a:lnTo>
                    <a:lnTo>
                      <a:pt x="1155" y="1155"/>
                    </a:lnTo>
                    <a:lnTo>
                      <a:pt x="1030" y="1297"/>
                    </a:lnTo>
                    <a:lnTo>
                      <a:pt x="904" y="1439"/>
                    </a:lnTo>
                    <a:lnTo>
                      <a:pt x="787" y="1590"/>
                    </a:lnTo>
                    <a:lnTo>
                      <a:pt x="678" y="1741"/>
                    </a:lnTo>
                    <a:lnTo>
                      <a:pt x="570" y="1900"/>
                    </a:lnTo>
                    <a:lnTo>
                      <a:pt x="477" y="2067"/>
                    </a:lnTo>
                    <a:lnTo>
                      <a:pt x="385" y="2243"/>
                    </a:lnTo>
                    <a:lnTo>
                      <a:pt x="310" y="2410"/>
                    </a:lnTo>
                    <a:lnTo>
                      <a:pt x="243" y="2594"/>
                    </a:lnTo>
                    <a:lnTo>
                      <a:pt x="176" y="2778"/>
                    </a:lnTo>
                    <a:lnTo>
                      <a:pt x="126" y="2962"/>
                    </a:lnTo>
                    <a:lnTo>
                      <a:pt x="76" y="3155"/>
                    </a:lnTo>
                    <a:lnTo>
                      <a:pt x="42" y="3347"/>
                    </a:lnTo>
                    <a:lnTo>
                      <a:pt x="17" y="3548"/>
                    </a:lnTo>
                    <a:lnTo>
                      <a:pt x="1" y="3749"/>
                    </a:lnTo>
                    <a:lnTo>
                      <a:pt x="1" y="3950"/>
                    </a:lnTo>
                    <a:lnTo>
                      <a:pt x="1" y="4159"/>
                    </a:lnTo>
                    <a:lnTo>
                      <a:pt x="17" y="4360"/>
                    </a:lnTo>
                    <a:lnTo>
                      <a:pt x="42" y="4552"/>
                    </a:lnTo>
                    <a:lnTo>
                      <a:pt x="76" y="4753"/>
                    </a:lnTo>
                    <a:lnTo>
                      <a:pt x="126" y="4946"/>
                    </a:lnTo>
                    <a:lnTo>
                      <a:pt x="176" y="5130"/>
                    </a:lnTo>
                    <a:lnTo>
                      <a:pt x="243" y="5314"/>
                    </a:lnTo>
                    <a:lnTo>
                      <a:pt x="310" y="5490"/>
                    </a:lnTo>
                    <a:lnTo>
                      <a:pt x="385" y="5665"/>
                    </a:lnTo>
                    <a:lnTo>
                      <a:pt x="477" y="5841"/>
                    </a:lnTo>
                    <a:lnTo>
                      <a:pt x="570" y="6008"/>
                    </a:lnTo>
                    <a:lnTo>
                      <a:pt x="678" y="6167"/>
                    </a:lnTo>
                    <a:lnTo>
                      <a:pt x="787" y="6318"/>
                    </a:lnTo>
                    <a:lnTo>
                      <a:pt x="904" y="6469"/>
                    </a:lnTo>
                    <a:lnTo>
                      <a:pt x="1030" y="6611"/>
                    </a:lnTo>
                    <a:lnTo>
                      <a:pt x="1155" y="6753"/>
                    </a:lnTo>
                    <a:lnTo>
                      <a:pt x="1298" y="6879"/>
                    </a:lnTo>
                    <a:lnTo>
                      <a:pt x="1440" y="7004"/>
                    </a:lnTo>
                    <a:lnTo>
                      <a:pt x="1590" y="7121"/>
                    </a:lnTo>
                    <a:lnTo>
                      <a:pt x="1741" y="7230"/>
                    </a:lnTo>
                    <a:lnTo>
                      <a:pt x="1900" y="7339"/>
                    </a:lnTo>
                    <a:lnTo>
                      <a:pt x="2067" y="7431"/>
                    </a:lnTo>
                    <a:lnTo>
                      <a:pt x="2243" y="7515"/>
                    </a:lnTo>
                    <a:lnTo>
                      <a:pt x="2411" y="7598"/>
                    </a:lnTo>
                    <a:lnTo>
                      <a:pt x="2595" y="7665"/>
                    </a:lnTo>
                    <a:lnTo>
                      <a:pt x="2779" y="7732"/>
                    </a:lnTo>
                    <a:lnTo>
                      <a:pt x="2963" y="7783"/>
                    </a:lnTo>
                    <a:lnTo>
                      <a:pt x="3155" y="7824"/>
                    </a:lnTo>
                    <a:lnTo>
                      <a:pt x="3348" y="7866"/>
                    </a:lnTo>
                    <a:lnTo>
                      <a:pt x="3549" y="7891"/>
                    </a:lnTo>
                    <a:lnTo>
                      <a:pt x="3749" y="7900"/>
                    </a:lnTo>
                    <a:lnTo>
                      <a:pt x="3950" y="7908"/>
                    </a:lnTo>
                    <a:lnTo>
                      <a:pt x="4160" y="7900"/>
                    </a:lnTo>
                    <a:lnTo>
                      <a:pt x="4360" y="7891"/>
                    </a:lnTo>
                    <a:lnTo>
                      <a:pt x="4553" y="7866"/>
                    </a:lnTo>
                    <a:lnTo>
                      <a:pt x="4754" y="7824"/>
                    </a:lnTo>
                    <a:lnTo>
                      <a:pt x="4946" y="7783"/>
                    </a:lnTo>
                    <a:lnTo>
                      <a:pt x="5130" y="7732"/>
                    </a:lnTo>
                    <a:lnTo>
                      <a:pt x="5314" y="7665"/>
                    </a:lnTo>
                    <a:lnTo>
                      <a:pt x="5490" y="7598"/>
                    </a:lnTo>
                    <a:lnTo>
                      <a:pt x="5666" y="7515"/>
                    </a:lnTo>
                    <a:lnTo>
                      <a:pt x="5842" y="7431"/>
                    </a:lnTo>
                    <a:lnTo>
                      <a:pt x="6009" y="7339"/>
                    </a:lnTo>
                    <a:lnTo>
                      <a:pt x="6168" y="7230"/>
                    </a:lnTo>
                    <a:lnTo>
                      <a:pt x="6319" y="7121"/>
                    </a:lnTo>
                    <a:lnTo>
                      <a:pt x="6469" y="7004"/>
                    </a:lnTo>
                    <a:lnTo>
                      <a:pt x="6611" y="6879"/>
                    </a:lnTo>
                    <a:lnTo>
                      <a:pt x="6754" y="6753"/>
                    </a:lnTo>
                    <a:lnTo>
                      <a:pt x="6879" y="6611"/>
                    </a:lnTo>
                    <a:lnTo>
                      <a:pt x="7005" y="6469"/>
                    </a:lnTo>
                    <a:lnTo>
                      <a:pt x="7122" y="6318"/>
                    </a:lnTo>
                    <a:lnTo>
                      <a:pt x="7231" y="6167"/>
                    </a:lnTo>
                    <a:lnTo>
                      <a:pt x="7339" y="6008"/>
                    </a:lnTo>
                    <a:lnTo>
                      <a:pt x="7431" y="5841"/>
                    </a:lnTo>
                    <a:lnTo>
                      <a:pt x="7515" y="5665"/>
                    </a:lnTo>
                    <a:lnTo>
                      <a:pt x="7599" y="5490"/>
                    </a:lnTo>
                    <a:lnTo>
                      <a:pt x="7666" y="5314"/>
                    </a:lnTo>
                    <a:lnTo>
                      <a:pt x="7733" y="5130"/>
                    </a:lnTo>
                    <a:lnTo>
                      <a:pt x="7783" y="4946"/>
                    </a:lnTo>
                    <a:lnTo>
                      <a:pt x="7833" y="4753"/>
                    </a:lnTo>
                    <a:lnTo>
                      <a:pt x="7867" y="4552"/>
                    </a:lnTo>
                    <a:lnTo>
                      <a:pt x="7892" y="4360"/>
                    </a:lnTo>
                    <a:lnTo>
                      <a:pt x="7900" y="4159"/>
                    </a:lnTo>
                    <a:lnTo>
                      <a:pt x="7908" y="3950"/>
                    </a:lnTo>
                    <a:lnTo>
                      <a:pt x="7900" y="3749"/>
                    </a:lnTo>
                    <a:lnTo>
                      <a:pt x="7892" y="3548"/>
                    </a:lnTo>
                    <a:lnTo>
                      <a:pt x="7867" y="3347"/>
                    </a:lnTo>
                    <a:lnTo>
                      <a:pt x="7833" y="3155"/>
                    </a:lnTo>
                    <a:lnTo>
                      <a:pt x="7783" y="2962"/>
                    </a:lnTo>
                    <a:lnTo>
                      <a:pt x="7733" y="2778"/>
                    </a:lnTo>
                    <a:lnTo>
                      <a:pt x="7666" y="2594"/>
                    </a:lnTo>
                    <a:lnTo>
                      <a:pt x="7599" y="2410"/>
                    </a:lnTo>
                    <a:lnTo>
                      <a:pt x="7515" y="2243"/>
                    </a:lnTo>
                    <a:lnTo>
                      <a:pt x="7431" y="2067"/>
                    </a:lnTo>
                    <a:lnTo>
                      <a:pt x="7339" y="1900"/>
                    </a:lnTo>
                    <a:lnTo>
                      <a:pt x="7231" y="1741"/>
                    </a:lnTo>
                    <a:lnTo>
                      <a:pt x="7122" y="1590"/>
                    </a:lnTo>
                    <a:lnTo>
                      <a:pt x="7005" y="1439"/>
                    </a:lnTo>
                    <a:lnTo>
                      <a:pt x="6879" y="1297"/>
                    </a:lnTo>
                    <a:lnTo>
                      <a:pt x="6754" y="1155"/>
                    </a:lnTo>
                    <a:lnTo>
                      <a:pt x="6611" y="1029"/>
                    </a:lnTo>
                    <a:lnTo>
                      <a:pt x="6469" y="904"/>
                    </a:lnTo>
                    <a:lnTo>
                      <a:pt x="6319" y="787"/>
                    </a:lnTo>
                    <a:lnTo>
                      <a:pt x="6168" y="678"/>
                    </a:lnTo>
                    <a:lnTo>
                      <a:pt x="6009" y="569"/>
                    </a:lnTo>
                    <a:lnTo>
                      <a:pt x="5842" y="477"/>
                    </a:lnTo>
                    <a:lnTo>
                      <a:pt x="5666" y="385"/>
                    </a:lnTo>
                    <a:lnTo>
                      <a:pt x="5490" y="310"/>
                    </a:lnTo>
                    <a:lnTo>
                      <a:pt x="5314" y="234"/>
                    </a:lnTo>
                    <a:lnTo>
                      <a:pt x="5130" y="176"/>
                    </a:lnTo>
                    <a:lnTo>
                      <a:pt x="4946" y="126"/>
                    </a:lnTo>
                    <a:lnTo>
                      <a:pt x="4754" y="75"/>
                    </a:lnTo>
                    <a:lnTo>
                      <a:pt x="4553" y="42"/>
                    </a:lnTo>
                    <a:lnTo>
                      <a:pt x="4360" y="17"/>
                    </a:lnTo>
                    <a:lnTo>
                      <a:pt x="4160"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2" name="Google Shape;1168;p30">
                <a:extLst>
                  <a:ext uri="{FF2B5EF4-FFF2-40B4-BE49-F238E27FC236}">
                    <a16:creationId xmlns:a16="http://schemas.microsoft.com/office/drawing/2014/main" id="{8ECBB147-088C-82EC-4A38-11716D4D7835}"/>
                  </a:ext>
                </a:extLst>
              </p:cNvPr>
              <p:cNvSpPr/>
              <p:nvPr/>
            </p:nvSpPr>
            <p:spPr>
              <a:xfrm>
                <a:off x="2392259" y="1938812"/>
                <a:ext cx="288323" cy="288342"/>
              </a:xfrm>
              <a:custGeom>
                <a:avLst/>
                <a:gdLst/>
                <a:ahLst/>
                <a:cxnLst/>
                <a:rect l="l" t="t" r="r" b="b"/>
                <a:pathLst>
                  <a:path w="7909" h="7909" extrusionOk="0">
                    <a:moveTo>
                      <a:pt x="3749" y="0"/>
                    </a:moveTo>
                    <a:lnTo>
                      <a:pt x="3548" y="17"/>
                    </a:lnTo>
                    <a:lnTo>
                      <a:pt x="3347" y="42"/>
                    </a:lnTo>
                    <a:lnTo>
                      <a:pt x="3155" y="75"/>
                    </a:lnTo>
                    <a:lnTo>
                      <a:pt x="2963" y="126"/>
                    </a:lnTo>
                    <a:lnTo>
                      <a:pt x="2778" y="176"/>
                    </a:lnTo>
                    <a:lnTo>
                      <a:pt x="2594" y="234"/>
                    </a:lnTo>
                    <a:lnTo>
                      <a:pt x="2410" y="310"/>
                    </a:lnTo>
                    <a:lnTo>
                      <a:pt x="2243" y="385"/>
                    </a:lnTo>
                    <a:lnTo>
                      <a:pt x="2067" y="477"/>
                    </a:lnTo>
                    <a:lnTo>
                      <a:pt x="1900" y="569"/>
                    </a:lnTo>
                    <a:lnTo>
                      <a:pt x="1741" y="678"/>
                    </a:lnTo>
                    <a:lnTo>
                      <a:pt x="1590" y="787"/>
                    </a:lnTo>
                    <a:lnTo>
                      <a:pt x="1440" y="904"/>
                    </a:lnTo>
                    <a:lnTo>
                      <a:pt x="1297" y="1029"/>
                    </a:lnTo>
                    <a:lnTo>
                      <a:pt x="1155" y="1155"/>
                    </a:lnTo>
                    <a:lnTo>
                      <a:pt x="1029" y="1297"/>
                    </a:lnTo>
                    <a:lnTo>
                      <a:pt x="904" y="1439"/>
                    </a:lnTo>
                    <a:lnTo>
                      <a:pt x="787" y="1590"/>
                    </a:lnTo>
                    <a:lnTo>
                      <a:pt x="678" y="1741"/>
                    </a:lnTo>
                    <a:lnTo>
                      <a:pt x="569" y="1900"/>
                    </a:lnTo>
                    <a:lnTo>
                      <a:pt x="477" y="2067"/>
                    </a:lnTo>
                    <a:lnTo>
                      <a:pt x="385" y="2243"/>
                    </a:lnTo>
                    <a:lnTo>
                      <a:pt x="310" y="2410"/>
                    </a:lnTo>
                    <a:lnTo>
                      <a:pt x="234" y="2594"/>
                    </a:lnTo>
                    <a:lnTo>
                      <a:pt x="176" y="2778"/>
                    </a:lnTo>
                    <a:lnTo>
                      <a:pt x="126" y="2962"/>
                    </a:lnTo>
                    <a:lnTo>
                      <a:pt x="75" y="3155"/>
                    </a:lnTo>
                    <a:lnTo>
                      <a:pt x="42" y="3347"/>
                    </a:lnTo>
                    <a:lnTo>
                      <a:pt x="17" y="3548"/>
                    </a:lnTo>
                    <a:lnTo>
                      <a:pt x="0" y="3749"/>
                    </a:lnTo>
                    <a:lnTo>
                      <a:pt x="0" y="3950"/>
                    </a:lnTo>
                    <a:lnTo>
                      <a:pt x="0" y="4159"/>
                    </a:lnTo>
                    <a:lnTo>
                      <a:pt x="17" y="4360"/>
                    </a:lnTo>
                    <a:lnTo>
                      <a:pt x="42" y="4552"/>
                    </a:lnTo>
                    <a:lnTo>
                      <a:pt x="75" y="4753"/>
                    </a:lnTo>
                    <a:lnTo>
                      <a:pt x="126" y="4946"/>
                    </a:lnTo>
                    <a:lnTo>
                      <a:pt x="176" y="5130"/>
                    </a:lnTo>
                    <a:lnTo>
                      <a:pt x="234" y="5314"/>
                    </a:lnTo>
                    <a:lnTo>
                      <a:pt x="310" y="5490"/>
                    </a:lnTo>
                    <a:lnTo>
                      <a:pt x="385" y="5665"/>
                    </a:lnTo>
                    <a:lnTo>
                      <a:pt x="477" y="5841"/>
                    </a:lnTo>
                    <a:lnTo>
                      <a:pt x="569" y="6008"/>
                    </a:lnTo>
                    <a:lnTo>
                      <a:pt x="678" y="6167"/>
                    </a:lnTo>
                    <a:lnTo>
                      <a:pt x="787" y="6318"/>
                    </a:lnTo>
                    <a:lnTo>
                      <a:pt x="904" y="6469"/>
                    </a:lnTo>
                    <a:lnTo>
                      <a:pt x="1029" y="6611"/>
                    </a:lnTo>
                    <a:lnTo>
                      <a:pt x="1155" y="6753"/>
                    </a:lnTo>
                    <a:lnTo>
                      <a:pt x="1297" y="6879"/>
                    </a:lnTo>
                    <a:lnTo>
                      <a:pt x="1440" y="7004"/>
                    </a:lnTo>
                    <a:lnTo>
                      <a:pt x="1590" y="7121"/>
                    </a:lnTo>
                    <a:lnTo>
                      <a:pt x="1741" y="7230"/>
                    </a:lnTo>
                    <a:lnTo>
                      <a:pt x="1900" y="7339"/>
                    </a:lnTo>
                    <a:lnTo>
                      <a:pt x="2067" y="7431"/>
                    </a:lnTo>
                    <a:lnTo>
                      <a:pt x="2243" y="7515"/>
                    </a:lnTo>
                    <a:lnTo>
                      <a:pt x="2410" y="7598"/>
                    </a:lnTo>
                    <a:lnTo>
                      <a:pt x="2594" y="7665"/>
                    </a:lnTo>
                    <a:lnTo>
                      <a:pt x="2778" y="7732"/>
                    </a:lnTo>
                    <a:lnTo>
                      <a:pt x="2963" y="7783"/>
                    </a:lnTo>
                    <a:lnTo>
                      <a:pt x="3155" y="7824"/>
                    </a:lnTo>
                    <a:lnTo>
                      <a:pt x="3347" y="7866"/>
                    </a:lnTo>
                    <a:lnTo>
                      <a:pt x="3548" y="7891"/>
                    </a:lnTo>
                    <a:lnTo>
                      <a:pt x="3749" y="7900"/>
                    </a:lnTo>
                    <a:lnTo>
                      <a:pt x="3950" y="7908"/>
                    </a:lnTo>
                    <a:lnTo>
                      <a:pt x="4159" y="7900"/>
                    </a:lnTo>
                    <a:lnTo>
                      <a:pt x="4360" y="7891"/>
                    </a:lnTo>
                    <a:lnTo>
                      <a:pt x="4552" y="7866"/>
                    </a:lnTo>
                    <a:lnTo>
                      <a:pt x="4753" y="7824"/>
                    </a:lnTo>
                    <a:lnTo>
                      <a:pt x="4946" y="7783"/>
                    </a:lnTo>
                    <a:lnTo>
                      <a:pt x="5130" y="7732"/>
                    </a:lnTo>
                    <a:lnTo>
                      <a:pt x="5314" y="7665"/>
                    </a:lnTo>
                    <a:lnTo>
                      <a:pt x="5490" y="7598"/>
                    </a:lnTo>
                    <a:lnTo>
                      <a:pt x="5665" y="7515"/>
                    </a:lnTo>
                    <a:lnTo>
                      <a:pt x="5841" y="7431"/>
                    </a:lnTo>
                    <a:lnTo>
                      <a:pt x="6009" y="7339"/>
                    </a:lnTo>
                    <a:lnTo>
                      <a:pt x="6168" y="7230"/>
                    </a:lnTo>
                    <a:lnTo>
                      <a:pt x="6318" y="7121"/>
                    </a:lnTo>
                    <a:lnTo>
                      <a:pt x="6469" y="7004"/>
                    </a:lnTo>
                    <a:lnTo>
                      <a:pt x="6611" y="6879"/>
                    </a:lnTo>
                    <a:lnTo>
                      <a:pt x="6753" y="6753"/>
                    </a:lnTo>
                    <a:lnTo>
                      <a:pt x="6879" y="6611"/>
                    </a:lnTo>
                    <a:lnTo>
                      <a:pt x="7004" y="6469"/>
                    </a:lnTo>
                    <a:lnTo>
                      <a:pt x="7122" y="6318"/>
                    </a:lnTo>
                    <a:lnTo>
                      <a:pt x="7230" y="6167"/>
                    </a:lnTo>
                    <a:lnTo>
                      <a:pt x="7339" y="6008"/>
                    </a:lnTo>
                    <a:lnTo>
                      <a:pt x="7431" y="5841"/>
                    </a:lnTo>
                    <a:lnTo>
                      <a:pt x="7515" y="5665"/>
                    </a:lnTo>
                    <a:lnTo>
                      <a:pt x="7599" y="5490"/>
                    </a:lnTo>
                    <a:lnTo>
                      <a:pt x="7665" y="5314"/>
                    </a:lnTo>
                    <a:lnTo>
                      <a:pt x="7732" y="5130"/>
                    </a:lnTo>
                    <a:lnTo>
                      <a:pt x="7783" y="4946"/>
                    </a:lnTo>
                    <a:lnTo>
                      <a:pt x="7824" y="4753"/>
                    </a:lnTo>
                    <a:lnTo>
                      <a:pt x="7866" y="4552"/>
                    </a:lnTo>
                    <a:lnTo>
                      <a:pt x="7891" y="4360"/>
                    </a:lnTo>
                    <a:lnTo>
                      <a:pt x="7900" y="4159"/>
                    </a:lnTo>
                    <a:lnTo>
                      <a:pt x="7908" y="3950"/>
                    </a:lnTo>
                    <a:lnTo>
                      <a:pt x="7900" y="3749"/>
                    </a:lnTo>
                    <a:lnTo>
                      <a:pt x="7891" y="3548"/>
                    </a:lnTo>
                    <a:lnTo>
                      <a:pt x="7866" y="3347"/>
                    </a:lnTo>
                    <a:lnTo>
                      <a:pt x="7824" y="3155"/>
                    </a:lnTo>
                    <a:lnTo>
                      <a:pt x="7783" y="2962"/>
                    </a:lnTo>
                    <a:lnTo>
                      <a:pt x="7732" y="2778"/>
                    </a:lnTo>
                    <a:lnTo>
                      <a:pt x="7665" y="2594"/>
                    </a:lnTo>
                    <a:lnTo>
                      <a:pt x="7599" y="2410"/>
                    </a:lnTo>
                    <a:lnTo>
                      <a:pt x="7515" y="2243"/>
                    </a:lnTo>
                    <a:lnTo>
                      <a:pt x="7431" y="2067"/>
                    </a:lnTo>
                    <a:lnTo>
                      <a:pt x="7339" y="1900"/>
                    </a:lnTo>
                    <a:lnTo>
                      <a:pt x="7230" y="1741"/>
                    </a:lnTo>
                    <a:lnTo>
                      <a:pt x="7122" y="1590"/>
                    </a:lnTo>
                    <a:lnTo>
                      <a:pt x="7004" y="1439"/>
                    </a:lnTo>
                    <a:lnTo>
                      <a:pt x="6879" y="1297"/>
                    </a:lnTo>
                    <a:lnTo>
                      <a:pt x="6753" y="1155"/>
                    </a:lnTo>
                    <a:lnTo>
                      <a:pt x="6611" y="1029"/>
                    </a:lnTo>
                    <a:lnTo>
                      <a:pt x="6469" y="904"/>
                    </a:lnTo>
                    <a:lnTo>
                      <a:pt x="6318" y="787"/>
                    </a:lnTo>
                    <a:lnTo>
                      <a:pt x="6168" y="678"/>
                    </a:lnTo>
                    <a:lnTo>
                      <a:pt x="6009" y="569"/>
                    </a:lnTo>
                    <a:lnTo>
                      <a:pt x="5841" y="477"/>
                    </a:lnTo>
                    <a:lnTo>
                      <a:pt x="5665" y="385"/>
                    </a:lnTo>
                    <a:lnTo>
                      <a:pt x="5490" y="310"/>
                    </a:lnTo>
                    <a:lnTo>
                      <a:pt x="5314" y="234"/>
                    </a:lnTo>
                    <a:lnTo>
                      <a:pt x="5130" y="176"/>
                    </a:lnTo>
                    <a:lnTo>
                      <a:pt x="4946" y="126"/>
                    </a:lnTo>
                    <a:lnTo>
                      <a:pt x="4753" y="75"/>
                    </a:lnTo>
                    <a:lnTo>
                      <a:pt x="4552" y="42"/>
                    </a:lnTo>
                    <a:lnTo>
                      <a:pt x="4360" y="17"/>
                    </a:lnTo>
                    <a:lnTo>
                      <a:pt x="4159"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3" name="Google Shape;1169;p30">
                <a:extLst>
                  <a:ext uri="{FF2B5EF4-FFF2-40B4-BE49-F238E27FC236}">
                    <a16:creationId xmlns:a16="http://schemas.microsoft.com/office/drawing/2014/main" id="{281AF3B6-831A-E287-B829-BDDBE5B6CBDE}"/>
                  </a:ext>
                </a:extLst>
              </p:cNvPr>
              <p:cNvSpPr/>
              <p:nvPr/>
            </p:nvSpPr>
            <p:spPr>
              <a:xfrm>
                <a:off x="1254651" y="2011396"/>
                <a:ext cx="154387" cy="100732"/>
              </a:xfrm>
              <a:custGeom>
                <a:avLst/>
                <a:gdLst/>
                <a:ahLst/>
                <a:cxnLst/>
                <a:rect l="l" t="t" r="r" b="b"/>
                <a:pathLst>
                  <a:path w="4235" h="2763" extrusionOk="0">
                    <a:moveTo>
                      <a:pt x="1381" y="1"/>
                    </a:moveTo>
                    <a:lnTo>
                      <a:pt x="1205" y="9"/>
                    </a:lnTo>
                    <a:lnTo>
                      <a:pt x="1021" y="26"/>
                    </a:lnTo>
                    <a:lnTo>
                      <a:pt x="845" y="59"/>
                    </a:lnTo>
                    <a:lnTo>
                      <a:pt x="670" y="101"/>
                    </a:lnTo>
                    <a:lnTo>
                      <a:pt x="494" y="151"/>
                    </a:lnTo>
                    <a:lnTo>
                      <a:pt x="326" y="210"/>
                    </a:lnTo>
                    <a:lnTo>
                      <a:pt x="159" y="285"/>
                    </a:lnTo>
                    <a:lnTo>
                      <a:pt x="0" y="369"/>
                    </a:lnTo>
                    <a:lnTo>
                      <a:pt x="352" y="411"/>
                    </a:lnTo>
                    <a:lnTo>
                      <a:pt x="686" y="453"/>
                    </a:lnTo>
                    <a:lnTo>
                      <a:pt x="1021" y="511"/>
                    </a:lnTo>
                    <a:lnTo>
                      <a:pt x="1339" y="570"/>
                    </a:lnTo>
                    <a:lnTo>
                      <a:pt x="1640" y="645"/>
                    </a:lnTo>
                    <a:lnTo>
                      <a:pt x="1941" y="737"/>
                    </a:lnTo>
                    <a:lnTo>
                      <a:pt x="2084" y="787"/>
                    </a:lnTo>
                    <a:lnTo>
                      <a:pt x="2226" y="838"/>
                    </a:lnTo>
                    <a:lnTo>
                      <a:pt x="2368" y="904"/>
                    </a:lnTo>
                    <a:lnTo>
                      <a:pt x="2502" y="963"/>
                    </a:lnTo>
                    <a:lnTo>
                      <a:pt x="2636" y="1030"/>
                    </a:lnTo>
                    <a:lnTo>
                      <a:pt x="2762" y="1105"/>
                    </a:lnTo>
                    <a:lnTo>
                      <a:pt x="2887" y="1189"/>
                    </a:lnTo>
                    <a:lnTo>
                      <a:pt x="3004" y="1273"/>
                    </a:lnTo>
                    <a:lnTo>
                      <a:pt x="3121" y="1373"/>
                    </a:lnTo>
                    <a:lnTo>
                      <a:pt x="3239" y="1474"/>
                    </a:lnTo>
                    <a:lnTo>
                      <a:pt x="3347" y="1574"/>
                    </a:lnTo>
                    <a:lnTo>
                      <a:pt x="3448" y="1691"/>
                    </a:lnTo>
                    <a:lnTo>
                      <a:pt x="3557" y="1800"/>
                    </a:lnTo>
                    <a:lnTo>
                      <a:pt x="3657" y="1925"/>
                    </a:lnTo>
                    <a:lnTo>
                      <a:pt x="3757" y="2051"/>
                    </a:lnTo>
                    <a:lnTo>
                      <a:pt x="3849" y="2185"/>
                    </a:lnTo>
                    <a:lnTo>
                      <a:pt x="4034" y="2469"/>
                    </a:lnTo>
                    <a:lnTo>
                      <a:pt x="4234" y="2762"/>
                    </a:lnTo>
                    <a:lnTo>
                      <a:pt x="4234" y="2578"/>
                    </a:lnTo>
                    <a:lnTo>
                      <a:pt x="4226" y="2402"/>
                    </a:lnTo>
                    <a:lnTo>
                      <a:pt x="4209" y="2227"/>
                    </a:lnTo>
                    <a:lnTo>
                      <a:pt x="4184" y="2043"/>
                    </a:lnTo>
                    <a:lnTo>
                      <a:pt x="4134" y="1867"/>
                    </a:lnTo>
                    <a:lnTo>
                      <a:pt x="4075" y="1691"/>
                    </a:lnTo>
                    <a:lnTo>
                      <a:pt x="4008" y="1524"/>
                    </a:lnTo>
                    <a:lnTo>
                      <a:pt x="3916" y="1356"/>
                    </a:lnTo>
                    <a:lnTo>
                      <a:pt x="3875" y="1273"/>
                    </a:lnTo>
                    <a:lnTo>
                      <a:pt x="3824" y="1189"/>
                    </a:lnTo>
                    <a:lnTo>
                      <a:pt x="3774" y="1114"/>
                    </a:lnTo>
                    <a:lnTo>
                      <a:pt x="3716" y="1038"/>
                    </a:lnTo>
                    <a:lnTo>
                      <a:pt x="3590" y="896"/>
                    </a:lnTo>
                    <a:lnTo>
                      <a:pt x="3464" y="745"/>
                    </a:lnTo>
                    <a:lnTo>
                      <a:pt x="3314" y="628"/>
                    </a:lnTo>
                    <a:lnTo>
                      <a:pt x="3163" y="511"/>
                    </a:lnTo>
                    <a:lnTo>
                      <a:pt x="3004" y="402"/>
                    </a:lnTo>
                    <a:lnTo>
                      <a:pt x="2829" y="310"/>
                    </a:lnTo>
                    <a:lnTo>
                      <a:pt x="2661" y="235"/>
                    </a:lnTo>
                    <a:lnTo>
                      <a:pt x="2477" y="168"/>
                    </a:lnTo>
                    <a:lnTo>
                      <a:pt x="2301" y="110"/>
                    </a:lnTo>
                    <a:lnTo>
                      <a:pt x="2117" y="68"/>
                    </a:lnTo>
                    <a:lnTo>
                      <a:pt x="1933" y="34"/>
                    </a:lnTo>
                    <a:lnTo>
                      <a:pt x="1749" y="9"/>
                    </a:lnTo>
                    <a:lnTo>
                      <a:pt x="1565" y="1"/>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4" name="Google Shape;1170;p30">
                <a:extLst>
                  <a:ext uri="{FF2B5EF4-FFF2-40B4-BE49-F238E27FC236}">
                    <a16:creationId xmlns:a16="http://schemas.microsoft.com/office/drawing/2014/main" id="{C9FA8B59-B249-0A90-E3BE-A9C05C6347D4}"/>
                  </a:ext>
                </a:extLst>
              </p:cNvPr>
              <p:cNvSpPr/>
              <p:nvPr/>
            </p:nvSpPr>
            <p:spPr>
              <a:xfrm>
                <a:off x="1306819" y="2041618"/>
                <a:ext cx="59823" cy="133033"/>
              </a:xfrm>
              <a:custGeom>
                <a:avLst/>
                <a:gdLst/>
                <a:ahLst/>
                <a:cxnLst/>
                <a:rect l="l" t="t" r="r" b="b"/>
                <a:pathLst>
                  <a:path w="1641" h="3649" extrusionOk="0">
                    <a:moveTo>
                      <a:pt x="1640" y="0"/>
                    </a:moveTo>
                    <a:lnTo>
                      <a:pt x="1498" y="25"/>
                    </a:lnTo>
                    <a:lnTo>
                      <a:pt x="1347" y="59"/>
                    </a:lnTo>
                    <a:lnTo>
                      <a:pt x="1213" y="101"/>
                    </a:lnTo>
                    <a:lnTo>
                      <a:pt x="1071" y="159"/>
                    </a:lnTo>
                    <a:lnTo>
                      <a:pt x="937" y="226"/>
                    </a:lnTo>
                    <a:lnTo>
                      <a:pt x="803" y="301"/>
                    </a:lnTo>
                    <a:lnTo>
                      <a:pt x="686" y="393"/>
                    </a:lnTo>
                    <a:lnTo>
                      <a:pt x="569" y="494"/>
                    </a:lnTo>
                    <a:lnTo>
                      <a:pt x="452" y="603"/>
                    </a:lnTo>
                    <a:lnTo>
                      <a:pt x="343" y="728"/>
                    </a:lnTo>
                    <a:lnTo>
                      <a:pt x="251" y="862"/>
                    </a:lnTo>
                    <a:lnTo>
                      <a:pt x="176" y="1004"/>
                    </a:lnTo>
                    <a:lnTo>
                      <a:pt x="109" y="1155"/>
                    </a:lnTo>
                    <a:lnTo>
                      <a:pt x="59" y="1314"/>
                    </a:lnTo>
                    <a:lnTo>
                      <a:pt x="25" y="1481"/>
                    </a:lnTo>
                    <a:lnTo>
                      <a:pt x="8" y="1640"/>
                    </a:lnTo>
                    <a:lnTo>
                      <a:pt x="0" y="1808"/>
                    </a:lnTo>
                    <a:lnTo>
                      <a:pt x="17" y="1967"/>
                    </a:lnTo>
                    <a:lnTo>
                      <a:pt x="42" y="2126"/>
                    </a:lnTo>
                    <a:lnTo>
                      <a:pt x="75" y="2285"/>
                    </a:lnTo>
                    <a:lnTo>
                      <a:pt x="126" y="2435"/>
                    </a:lnTo>
                    <a:lnTo>
                      <a:pt x="176" y="2578"/>
                    </a:lnTo>
                    <a:lnTo>
                      <a:pt x="251" y="2720"/>
                    </a:lnTo>
                    <a:lnTo>
                      <a:pt x="326" y="2845"/>
                    </a:lnTo>
                    <a:lnTo>
                      <a:pt x="410" y="2971"/>
                    </a:lnTo>
                    <a:lnTo>
                      <a:pt x="494" y="3088"/>
                    </a:lnTo>
                    <a:lnTo>
                      <a:pt x="594" y="3205"/>
                    </a:lnTo>
                    <a:lnTo>
                      <a:pt x="695" y="3314"/>
                    </a:lnTo>
                    <a:lnTo>
                      <a:pt x="803" y="3406"/>
                    </a:lnTo>
                    <a:lnTo>
                      <a:pt x="921" y="3498"/>
                    </a:lnTo>
                    <a:lnTo>
                      <a:pt x="1046" y="3573"/>
                    </a:lnTo>
                    <a:lnTo>
                      <a:pt x="1180" y="3649"/>
                    </a:lnTo>
                    <a:lnTo>
                      <a:pt x="996" y="3113"/>
                    </a:lnTo>
                    <a:lnTo>
                      <a:pt x="921" y="2862"/>
                    </a:lnTo>
                    <a:lnTo>
                      <a:pt x="845" y="2611"/>
                    </a:lnTo>
                    <a:lnTo>
                      <a:pt x="795" y="2377"/>
                    </a:lnTo>
                    <a:lnTo>
                      <a:pt x="753" y="2142"/>
                    </a:lnTo>
                    <a:lnTo>
                      <a:pt x="736" y="2025"/>
                    </a:lnTo>
                    <a:lnTo>
                      <a:pt x="736" y="1917"/>
                    </a:lnTo>
                    <a:lnTo>
                      <a:pt x="736" y="1808"/>
                    </a:lnTo>
                    <a:lnTo>
                      <a:pt x="736" y="1691"/>
                    </a:lnTo>
                    <a:lnTo>
                      <a:pt x="745" y="1590"/>
                    </a:lnTo>
                    <a:lnTo>
                      <a:pt x="762" y="1481"/>
                    </a:lnTo>
                    <a:lnTo>
                      <a:pt x="787" y="1381"/>
                    </a:lnTo>
                    <a:lnTo>
                      <a:pt x="812" y="1272"/>
                    </a:lnTo>
                    <a:lnTo>
                      <a:pt x="854" y="1172"/>
                    </a:lnTo>
                    <a:lnTo>
                      <a:pt x="895" y="1063"/>
                    </a:lnTo>
                    <a:lnTo>
                      <a:pt x="946" y="963"/>
                    </a:lnTo>
                    <a:lnTo>
                      <a:pt x="1004" y="862"/>
                    </a:lnTo>
                    <a:lnTo>
                      <a:pt x="1071" y="753"/>
                    </a:lnTo>
                    <a:lnTo>
                      <a:pt x="1138" y="653"/>
                    </a:lnTo>
                    <a:lnTo>
                      <a:pt x="1289" y="444"/>
                    </a:lnTo>
                    <a:lnTo>
                      <a:pt x="1464" y="226"/>
                    </a:lnTo>
                    <a:lnTo>
                      <a:pt x="1640"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5" name="Google Shape;1171;p30">
                <a:extLst>
                  <a:ext uri="{FF2B5EF4-FFF2-40B4-BE49-F238E27FC236}">
                    <a16:creationId xmlns:a16="http://schemas.microsoft.com/office/drawing/2014/main" id="{D956E118-1DDD-3B60-1C65-8C1B6580AB80}"/>
                  </a:ext>
                </a:extLst>
              </p:cNvPr>
              <p:cNvSpPr/>
              <p:nvPr/>
            </p:nvSpPr>
            <p:spPr>
              <a:xfrm>
                <a:off x="2466082" y="2011396"/>
                <a:ext cx="154095" cy="100732"/>
              </a:xfrm>
              <a:custGeom>
                <a:avLst/>
                <a:gdLst/>
                <a:ahLst/>
                <a:cxnLst/>
                <a:rect l="l" t="t" r="r" b="b"/>
                <a:pathLst>
                  <a:path w="4227" h="2763" extrusionOk="0">
                    <a:moveTo>
                      <a:pt x="2670" y="1"/>
                    </a:moveTo>
                    <a:lnTo>
                      <a:pt x="2486" y="9"/>
                    </a:lnTo>
                    <a:lnTo>
                      <a:pt x="2302" y="34"/>
                    </a:lnTo>
                    <a:lnTo>
                      <a:pt x="2117" y="68"/>
                    </a:lnTo>
                    <a:lnTo>
                      <a:pt x="1933" y="110"/>
                    </a:lnTo>
                    <a:lnTo>
                      <a:pt x="1749" y="168"/>
                    </a:lnTo>
                    <a:lnTo>
                      <a:pt x="1574" y="235"/>
                    </a:lnTo>
                    <a:lnTo>
                      <a:pt x="1398" y="310"/>
                    </a:lnTo>
                    <a:lnTo>
                      <a:pt x="1230" y="402"/>
                    </a:lnTo>
                    <a:lnTo>
                      <a:pt x="1071" y="511"/>
                    </a:lnTo>
                    <a:lnTo>
                      <a:pt x="921" y="628"/>
                    </a:lnTo>
                    <a:lnTo>
                      <a:pt x="770" y="745"/>
                    </a:lnTo>
                    <a:lnTo>
                      <a:pt x="645" y="896"/>
                    </a:lnTo>
                    <a:lnTo>
                      <a:pt x="519" y="1038"/>
                    </a:lnTo>
                    <a:lnTo>
                      <a:pt x="461" y="1114"/>
                    </a:lnTo>
                    <a:lnTo>
                      <a:pt x="410" y="1189"/>
                    </a:lnTo>
                    <a:lnTo>
                      <a:pt x="360" y="1273"/>
                    </a:lnTo>
                    <a:lnTo>
                      <a:pt x="318" y="1356"/>
                    </a:lnTo>
                    <a:lnTo>
                      <a:pt x="226" y="1524"/>
                    </a:lnTo>
                    <a:lnTo>
                      <a:pt x="159" y="1691"/>
                    </a:lnTo>
                    <a:lnTo>
                      <a:pt x="101" y="1867"/>
                    </a:lnTo>
                    <a:lnTo>
                      <a:pt x="51" y="2043"/>
                    </a:lnTo>
                    <a:lnTo>
                      <a:pt x="25" y="2227"/>
                    </a:lnTo>
                    <a:lnTo>
                      <a:pt x="0" y="2402"/>
                    </a:lnTo>
                    <a:lnTo>
                      <a:pt x="0" y="2578"/>
                    </a:lnTo>
                    <a:lnTo>
                      <a:pt x="0" y="2762"/>
                    </a:lnTo>
                    <a:lnTo>
                      <a:pt x="201" y="2469"/>
                    </a:lnTo>
                    <a:lnTo>
                      <a:pt x="385" y="2185"/>
                    </a:lnTo>
                    <a:lnTo>
                      <a:pt x="477" y="2051"/>
                    </a:lnTo>
                    <a:lnTo>
                      <a:pt x="578" y="1925"/>
                    </a:lnTo>
                    <a:lnTo>
                      <a:pt x="678" y="1800"/>
                    </a:lnTo>
                    <a:lnTo>
                      <a:pt x="787" y="1691"/>
                    </a:lnTo>
                    <a:lnTo>
                      <a:pt x="887" y="1574"/>
                    </a:lnTo>
                    <a:lnTo>
                      <a:pt x="996" y="1474"/>
                    </a:lnTo>
                    <a:lnTo>
                      <a:pt x="1113" y="1373"/>
                    </a:lnTo>
                    <a:lnTo>
                      <a:pt x="1230" y="1273"/>
                    </a:lnTo>
                    <a:lnTo>
                      <a:pt x="1348" y="1189"/>
                    </a:lnTo>
                    <a:lnTo>
                      <a:pt x="1473" y="1105"/>
                    </a:lnTo>
                    <a:lnTo>
                      <a:pt x="1599" y="1030"/>
                    </a:lnTo>
                    <a:lnTo>
                      <a:pt x="1733" y="963"/>
                    </a:lnTo>
                    <a:lnTo>
                      <a:pt x="1866" y="904"/>
                    </a:lnTo>
                    <a:lnTo>
                      <a:pt x="2009" y="838"/>
                    </a:lnTo>
                    <a:lnTo>
                      <a:pt x="2151" y="787"/>
                    </a:lnTo>
                    <a:lnTo>
                      <a:pt x="2293" y="737"/>
                    </a:lnTo>
                    <a:lnTo>
                      <a:pt x="2586" y="645"/>
                    </a:lnTo>
                    <a:lnTo>
                      <a:pt x="2896" y="570"/>
                    </a:lnTo>
                    <a:lnTo>
                      <a:pt x="3214" y="511"/>
                    </a:lnTo>
                    <a:lnTo>
                      <a:pt x="3548" y="453"/>
                    </a:lnTo>
                    <a:lnTo>
                      <a:pt x="3883" y="411"/>
                    </a:lnTo>
                    <a:lnTo>
                      <a:pt x="4226" y="369"/>
                    </a:lnTo>
                    <a:lnTo>
                      <a:pt x="4076" y="285"/>
                    </a:lnTo>
                    <a:lnTo>
                      <a:pt x="3908" y="210"/>
                    </a:lnTo>
                    <a:lnTo>
                      <a:pt x="3741" y="151"/>
                    </a:lnTo>
                    <a:lnTo>
                      <a:pt x="3565" y="101"/>
                    </a:lnTo>
                    <a:lnTo>
                      <a:pt x="3389" y="59"/>
                    </a:lnTo>
                    <a:lnTo>
                      <a:pt x="3214" y="26"/>
                    </a:lnTo>
                    <a:lnTo>
                      <a:pt x="3030" y="9"/>
                    </a:lnTo>
                    <a:lnTo>
                      <a:pt x="2854" y="1"/>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6" name="Google Shape;1172;p30">
                <a:extLst>
                  <a:ext uri="{FF2B5EF4-FFF2-40B4-BE49-F238E27FC236}">
                    <a16:creationId xmlns:a16="http://schemas.microsoft.com/office/drawing/2014/main" id="{817D2018-3E13-695A-3865-DE268F339519}"/>
                  </a:ext>
                </a:extLst>
              </p:cNvPr>
              <p:cNvSpPr/>
              <p:nvPr/>
            </p:nvSpPr>
            <p:spPr>
              <a:xfrm>
                <a:off x="2508480" y="2041618"/>
                <a:ext cx="59823" cy="133033"/>
              </a:xfrm>
              <a:custGeom>
                <a:avLst/>
                <a:gdLst/>
                <a:ahLst/>
                <a:cxnLst/>
                <a:rect l="l" t="t" r="r" b="b"/>
                <a:pathLst>
                  <a:path w="1641" h="3649" extrusionOk="0">
                    <a:moveTo>
                      <a:pt x="0" y="0"/>
                    </a:moveTo>
                    <a:lnTo>
                      <a:pt x="176" y="226"/>
                    </a:lnTo>
                    <a:lnTo>
                      <a:pt x="344" y="444"/>
                    </a:lnTo>
                    <a:lnTo>
                      <a:pt x="503" y="653"/>
                    </a:lnTo>
                    <a:lnTo>
                      <a:pt x="570" y="753"/>
                    </a:lnTo>
                    <a:lnTo>
                      <a:pt x="636" y="862"/>
                    </a:lnTo>
                    <a:lnTo>
                      <a:pt x="695" y="963"/>
                    </a:lnTo>
                    <a:lnTo>
                      <a:pt x="745" y="1063"/>
                    </a:lnTo>
                    <a:lnTo>
                      <a:pt x="787" y="1172"/>
                    </a:lnTo>
                    <a:lnTo>
                      <a:pt x="829" y="1272"/>
                    </a:lnTo>
                    <a:lnTo>
                      <a:pt x="854" y="1381"/>
                    </a:lnTo>
                    <a:lnTo>
                      <a:pt x="879" y="1481"/>
                    </a:lnTo>
                    <a:lnTo>
                      <a:pt x="896" y="1590"/>
                    </a:lnTo>
                    <a:lnTo>
                      <a:pt x="904" y="1691"/>
                    </a:lnTo>
                    <a:lnTo>
                      <a:pt x="904" y="1808"/>
                    </a:lnTo>
                    <a:lnTo>
                      <a:pt x="904" y="1917"/>
                    </a:lnTo>
                    <a:lnTo>
                      <a:pt x="896" y="2025"/>
                    </a:lnTo>
                    <a:lnTo>
                      <a:pt x="888" y="2142"/>
                    </a:lnTo>
                    <a:lnTo>
                      <a:pt x="846" y="2377"/>
                    </a:lnTo>
                    <a:lnTo>
                      <a:pt x="795" y="2611"/>
                    </a:lnTo>
                    <a:lnTo>
                      <a:pt x="720" y="2862"/>
                    </a:lnTo>
                    <a:lnTo>
                      <a:pt x="645" y="3113"/>
                    </a:lnTo>
                    <a:lnTo>
                      <a:pt x="461" y="3649"/>
                    </a:lnTo>
                    <a:lnTo>
                      <a:pt x="595" y="3573"/>
                    </a:lnTo>
                    <a:lnTo>
                      <a:pt x="712" y="3498"/>
                    </a:lnTo>
                    <a:lnTo>
                      <a:pt x="829" y="3406"/>
                    </a:lnTo>
                    <a:lnTo>
                      <a:pt x="946" y="3314"/>
                    </a:lnTo>
                    <a:lnTo>
                      <a:pt x="1047" y="3205"/>
                    </a:lnTo>
                    <a:lnTo>
                      <a:pt x="1147" y="3088"/>
                    </a:lnTo>
                    <a:lnTo>
                      <a:pt x="1231" y="2971"/>
                    </a:lnTo>
                    <a:lnTo>
                      <a:pt x="1314" y="2845"/>
                    </a:lnTo>
                    <a:lnTo>
                      <a:pt x="1390" y="2720"/>
                    </a:lnTo>
                    <a:lnTo>
                      <a:pt x="1457" y="2578"/>
                    </a:lnTo>
                    <a:lnTo>
                      <a:pt x="1515" y="2435"/>
                    </a:lnTo>
                    <a:lnTo>
                      <a:pt x="1565" y="2285"/>
                    </a:lnTo>
                    <a:lnTo>
                      <a:pt x="1599" y="2126"/>
                    </a:lnTo>
                    <a:lnTo>
                      <a:pt x="1624" y="1967"/>
                    </a:lnTo>
                    <a:lnTo>
                      <a:pt x="1641" y="1808"/>
                    </a:lnTo>
                    <a:lnTo>
                      <a:pt x="1632" y="1640"/>
                    </a:lnTo>
                    <a:lnTo>
                      <a:pt x="1616" y="1481"/>
                    </a:lnTo>
                    <a:lnTo>
                      <a:pt x="1582" y="1314"/>
                    </a:lnTo>
                    <a:lnTo>
                      <a:pt x="1532" y="1155"/>
                    </a:lnTo>
                    <a:lnTo>
                      <a:pt x="1465" y="1004"/>
                    </a:lnTo>
                    <a:lnTo>
                      <a:pt x="1390" y="862"/>
                    </a:lnTo>
                    <a:lnTo>
                      <a:pt x="1298" y="728"/>
                    </a:lnTo>
                    <a:lnTo>
                      <a:pt x="1189" y="603"/>
                    </a:lnTo>
                    <a:lnTo>
                      <a:pt x="1072" y="494"/>
                    </a:lnTo>
                    <a:lnTo>
                      <a:pt x="954" y="393"/>
                    </a:lnTo>
                    <a:lnTo>
                      <a:pt x="829" y="301"/>
                    </a:lnTo>
                    <a:lnTo>
                      <a:pt x="703" y="226"/>
                    </a:lnTo>
                    <a:lnTo>
                      <a:pt x="570" y="159"/>
                    </a:lnTo>
                    <a:lnTo>
                      <a:pt x="427" y="101"/>
                    </a:lnTo>
                    <a:lnTo>
                      <a:pt x="285" y="59"/>
                    </a:lnTo>
                    <a:lnTo>
                      <a:pt x="143" y="25"/>
                    </a:lnTo>
                    <a:lnTo>
                      <a:pt x="0"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7" name="Google Shape;1173;p30">
                <a:extLst>
                  <a:ext uri="{FF2B5EF4-FFF2-40B4-BE49-F238E27FC236}">
                    <a16:creationId xmlns:a16="http://schemas.microsoft.com/office/drawing/2014/main" id="{EFBE7334-780A-883E-5885-0FF309EB0F73}"/>
                  </a:ext>
                </a:extLst>
              </p:cNvPr>
              <p:cNvSpPr/>
              <p:nvPr/>
            </p:nvSpPr>
            <p:spPr>
              <a:xfrm>
                <a:off x="1861132" y="2070272"/>
                <a:ext cx="152856" cy="54650"/>
              </a:xfrm>
              <a:custGeom>
                <a:avLst/>
                <a:gdLst/>
                <a:ahLst/>
                <a:cxnLst/>
                <a:rect l="l" t="t" r="r" b="b"/>
                <a:pathLst>
                  <a:path w="4193" h="1499" extrusionOk="0">
                    <a:moveTo>
                      <a:pt x="2234" y="1"/>
                    </a:moveTo>
                    <a:lnTo>
                      <a:pt x="2084" y="9"/>
                    </a:lnTo>
                    <a:lnTo>
                      <a:pt x="1942" y="26"/>
                    </a:lnTo>
                    <a:lnTo>
                      <a:pt x="1799" y="43"/>
                    </a:lnTo>
                    <a:lnTo>
                      <a:pt x="1657" y="68"/>
                    </a:lnTo>
                    <a:lnTo>
                      <a:pt x="1523" y="101"/>
                    </a:lnTo>
                    <a:lnTo>
                      <a:pt x="1381" y="135"/>
                    </a:lnTo>
                    <a:lnTo>
                      <a:pt x="1247" y="177"/>
                    </a:lnTo>
                    <a:lnTo>
                      <a:pt x="1121" y="227"/>
                    </a:lnTo>
                    <a:lnTo>
                      <a:pt x="996" y="285"/>
                    </a:lnTo>
                    <a:lnTo>
                      <a:pt x="870" y="352"/>
                    </a:lnTo>
                    <a:lnTo>
                      <a:pt x="745" y="419"/>
                    </a:lnTo>
                    <a:lnTo>
                      <a:pt x="636" y="486"/>
                    </a:lnTo>
                    <a:lnTo>
                      <a:pt x="519" y="561"/>
                    </a:lnTo>
                    <a:lnTo>
                      <a:pt x="410" y="637"/>
                    </a:lnTo>
                    <a:lnTo>
                      <a:pt x="301" y="729"/>
                    </a:lnTo>
                    <a:lnTo>
                      <a:pt x="201" y="821"/>
                    </a:lnTo>
                    <a:lnTo>
                      <a:pt x="101" y="921"/>
                    </a:lnTo>
                    <a:lnTo>
                      <a:pt x="67" y="963"/>
                    </a:lnTo>
                    <a:lnTo>
                      <a:pt x="42" y="1005"/>
                    </a:lnTo>
                    <a:lnTo>
                      <a:pt x="25" y="1047"/>
                    </a:lnTo>
                    <a:lnTo>
                      <a:pt x="8" y="1097"/>
                    </a:lnTo>
                    <a:lnTo>
                      <a:pt x="0" y="1139"/>
                    </a:lnTo>
                    <a:lnTo>
                      <a:pt x="0" y="1189"/>
                    </a:lnTo>
                    <a:lnTo>
                      <a:pt x="8" y="1239"/>
                    </a:lnTo>
                    <a:lnTo>
                      <a:pt x="25" y="1290"/>
                    </a:lnTo>
                    <a:lnTo>
                      <a:pt x="59" y="1348"/>
                    </a:lnTo>
                    <a:lnTo>
                      <a:pt x="109" y="1407"/>
                    </a:lnTo>
                    <a:lnTo>
                      <a:pt x="159" y="1440"/>
                    </a:lnTo>
                    <a:lnTo>
                      <a:pt x="218" y="1474"/>
                    </a:lnTo>
                    <a:lnTo>
                      <a:pt x="276" y="1490"/>
                    </a:lnTo>
                    <a:lnTo>
                      <a:pt x="343" y="1499"/>
                    </a:lnTo>
                    <a:lnTo>
                      <a:pt x="410" y="1490"/>
                    </a:lnTo>
                    <a:lnTo>
                      <a:pt x="477" y="1474"/>
                    </a:lnTo>
                    <a:lnTo>
                      <a:pt x="519" y="1457"/>
                    </a:lnTo>
                    <a:lnTo>
                      <a:pt x="921" y="1298"/>
                    </a:lnTo>
                    <a:lnTo>
                      <a:pt x="1130" y="1223"/>
                    </a:lnTo>
                    <a:lnTo>
                      <a:pt x="1331" y="1156"/>
                    </a:lnTo>
                    <a:lnTo>
                      <a:pt x="1531" y="1105"/>
                    </a:lnTo>
                    <a:lnTo>
                      <a:pt x="1732" y="1064"/>
                    </a:lnTo>
                    <a:lnTo>
                      <a:pt x="1933" y="1030"/>
                    </a:lnTo>
                    <a:lnTo>
                      <a:pt x="2034" y="1022"/>
                    </a:lnTo>
                    <a:lnTo>
                      <a:pt x="2326" y="1022"/>
                    </a:lnTo>
                    <a:lnTo>
                      <a:pt x="2519" y="1038"/>
                    </a:lnTo>
                    <a:lnTo>
                      <a:pt x="2703" y="1064"/>
                    </a:lnTo>
                    <a:lnTo>
                      <a:pt x="2895" y="1114"/>
                    </a:lnTo>
                    <a:lnTo>
                      <a:pt x="2988" y="1139"/>
                    </a:lnTo>
                    <a:lnTo>
                      <a:pt x="3080" y="1172"/>
                    </a:lnTo>
                    <a:lnTo>
                      <a:pt x="3264" y="1248"/>
                    </a:lnTo>
                    <a:lnTo>
                      <a:pt x="3649" y="1440"/>
                    </a:lnTo>
                    <a:lnTo>
                      <a:pt x="3699" y="1465"/>
                    </a:lnTo>
                    <a:lnTo>
                      <a:pt x="3741" y="1482"/>
                    </a:lnTo>
                    <a:lnTo>
                      <a:pt x="3791" y="1490"/>
                    </a:lnTo>
                    <a:lnTo>
                      <a:pt x="3833" y="1499"/>
                    </a:lnTo>
                    <a:lnTo>
                      <a:pt x="3883" y="1490"/>
                    </a:lnTo>
                    <a:lnTo>
                      <a:pt x="3933" y="1482"/>
                    </a:lnTo>
                    <a:lnTo>
                      <a:pt x="3975" y="1474"/>
                    </a:lnTo>
                    <a:lnTo>
                      <a:pt x="4017" y="1449"/>
                    </a:lnTo>
                    <a:lnTo>
                      <a:pt x="4059" y="1423"/>
                    </a:lnTo>
                    <a:lnTo>
                      <a:pt x="4109" y="1373"/>
                    </a:lnTo>
                    <a:lnTo>
                      <a:pt x="4151" y="1315"/>
                    </a:lnTo>
                    <a:lnTo>
                      <a:pt x="4176" y="1256"/>
                    </a:lnTo>
                    <a:lnTo>
                      <a:pt x="4184" y="1189"/>
                    </a:lnTo>
                    <a:lnTo>
                      <a:pt x="4193" y="1131"/>
                    </a:lnTo>
                    <a:lnTo>
                      <a:pt x="4176" y="1064"/>
                    </a:lnTo>
                    <a:lnTo>
                      <a:pt x="4151" y="997"/>
                    </a:lnTo>
                    <a:lnTo>
                      <a:pt x="4117" y="938"/>
                    </a:lnTo>
                    <a:lnTo>
                      <a:pt x="4025" y="838"/>
                    </a:lnTo>
                    <a:lnTo>
                      <a:pt x="3933" y="729"/>
                    </a:lnTo>
                    <a:lnTo>
                      <a:pt x="3833" y="628"/>
                    </a:lnTo>
                    <a:lnTo>
                      <a:pt x="3724" y="536"/>
                    </a:lnTo>
                    <a:lnTo>
                      <a:pt x="3615" y="444"/>
                    </a:lnTo>
                    <a:lnTo>
                      <a:pt x="3498" y="369"/>
                    </a:lnTo>
                    <a:lnTo>
                      <a:pt x="3372" y="294"/>
                    </a:lnTo>
                    <a:lnTo>
                      <a:pt x="3239" y="227"/>
                    </a:lnTo>
                    <a:lnTo>
                      <a:pt x="3105" y="168"/>
                    </a:lnTo>
                    <a:lnTo>
                      <a:pt x="2962" y="118"/>
                    </a:lnTo>
                    <a:lnTo>
                      <a:pt x="2820" y="76"/>
                    </a:lnTo>
                    <a:lnTo>
                      <a:pt x="2678" y="43"/>
                    </a:lnTo>
                    <a:lnTo>
                      <a:pt x="2527" y="18"/>
                    </a:lnTo>
                    <a:lnTo>
                      <a:pt x="2377" y="9"/>
                    </a:lnTo>
                    <a:lnTo>
                      <a:pt x="2234" y="1"/>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8" name="Google Shape;1174;p30">
                <a:extLst>
                  <a:ext uri="{FF2B5EF4-FFF2-40B4-BE49-F238E27FC236}">
                    <a16:creationId xmlns:a16="http://schemas.microsoft.com/office/drawing/2014/main" id="{6D8E9340-297C-D28F-465B-B0DECA0A05C0}"/>
                  </a:ext>
                </a:extLst>
              </p:cNvPr>
              <p:cNvSpPr/>
              <p:nvPr/>
            </p:nvSpPr>
            <p:spPr>
              <a:xfrm>
                <a:off x="1481006" y="2097140"/>
                <a:ext cx="244394" cy="244411"/>
              </a:xfrm>
              <a:custGeom>
                <a:avLst/>
                <a:gdLst/>
                <a:ahLst/>
                <a:cxnLst/>
                <a:rect l="l" t="t" r="r" b="b"/>
                <a:pathLst>
                  <a:path w="6704" h="6704" extrusionOk="0">
                    <a:moveTo>
                      <a:pt x="3356" y="0"/>
                    </a:moveTo>
                    <a:lnTo>
                      <a:pt x="3180" y="9"/>
                    </a:lnTo>
                    <a:lnTo>
                      <a:pt x="3013" y="17"/>
                    </a:lnTo>
                    <a:lnTo>
                      <a:pt x="2845" y="42"/>
                    </a:lnTo>
                    <a:lnTo>
                      <a:pt x="2678" y="67"/>
                    </a:lnTo>
                    <a:lnTo>
                      <a:pt x="2519" y="109"/>
                    </a:lnTo>
                    <a:lnTo>
                      <a:pt x="2360" y="151"/>
                    </a:lnTo>
                    <a:lnTo>
                      <a:pt x="2201" y="209"/>
                    </a:lnTo>
                    <a:lnTo>
                      <a:pt x="2050" y="268"/>
                    </a:lnTo>
                    <a:lnTo>
                      <a:pt x="1900" y="335"/>
                    </a:lnTo>
                    <a:lnTo>
                      <a:pt x="1758" y="410"/>
                    </a:lnTo>
                    <a:lnTo>
                      <a:pt x="1615" y="486"/>
                    </a:lnTo>
                    <a:lnTo>
                      <a:pt x="1481" y="578"/>
                    </a:lnTo>
                    <a:lnTo>
                      <a:pt x="1348" y="670"/>
                    </a:lnTo>
                    <a:lnTo>
                      <a:pt x="1222" y="770"/>
                    </a:lnTo>
                    <a:lnTo>
                      <a:pt x="1105" y="871"/>
                    </a:lnTo>
                    <a:lnTo>
                      <a:pt x="988" y="988"/>
                    </a:lnTo>
                    <a:lnTo>
                      <a:pt x="871" y="1105"/>
                    </a:lnTo>
                    <a:lnTo>
                      <a:pt x="770" y="1222"/>
                    </a:lnTo>
                    <a:lnTo>
                      <a:pt x="670" y="1348"/>
                    </a:lnTo>
                    <a:lnTo>
                      <a:pt x="578" y="1481"/>
                    </a:lnTo>
                    <a:lnTo>
                      <a:pt x="486" y="1615"/>
                    </a:lnTo>
                    <a:lnTo>
                      <a:pt x="410" y="1758"/>
                    </a:lnTo>
                    <a:lnTo>
                      <a:pt x="335" y="1900"/>
                    </a:lnTo>
                    <a:lnTo>
                      <a:pt x="268" y="2050"/>
                    </a:lnTo>
                    <a:lnTo>
                      <a:pt x="209" y="2201"/>
                    </a:lnTo>
                    <a:lnTo>
                      <a:pt x="151" y="2360"/>
                    </a:lnTo>
                    <a:lnTo>
                      <a:pt x="109" y="2519"/>
                    </a:lnTo>
                    <a:lnTo>
                      <a:pt x="76" y="2678"/>
                    </a:lnTo>
                    <a:lnTo>
                      <a:pt x="42" y="2845"/>
                    </a:lnTo>
                    <a:lnTo>
                      <a:pt x="17" y="3013"/>
                    </a:lnTo>
                    <a:lnTo>
                      <a:pt x="9" y="3180"/>
                    </a:lnTo>
                    <a:lnTo>
                      <a:pt x="0" y="3356"/>
                    </a:lnTo>
                    <a:lnTo>
                      <a:pt x="9" y="3523"/>
                    </a:lnTo>
                    <a:lnTo>
                      <a:pt x="17" y="3699"/>
                    </a:lnTo>
                    <a:lnTo>
                      <a:pt x="42" y="3866"/>
                    </a:lnTo>
                    <a:lnTo>
                      <a:pt x="76" y="4025"/>
                    </a:lnTo>
                    <a:lnTo>
                      <a:pt x="109" y="4193"/>
                    </a:lnTo>
                    <a:lnTo>
                      <a:pt x="151" y="4352"/>
                    </a:lnTo>
                    <a:lnTo>
                      <a:pt x="209" y="4502"/>
                    </a:lnTo>
                    <a:lnTo>
                      <a:pt x="268" y="4661"/>
                    </a:lnTo>
                    <a:lnTo>
                      <a:pt x="335" y="4804"/>
                    </a:lnTo>
                    <a:lnTo>
                      <a:pt x="410" y="4954"/>
                    </a:lnTo>
                    <a:lnTo>
                      <a:pt x="486" y="5088"/>
                    </a:lnTo>
                    <a:lnTo>
                      <a:pt x="578" y="5230"/>
                    </a:lnTo>
                    <a:lnTo>
                      <a:pt x="670" y="5356"/>
                    </a:lnTo>
                    <a:lnTo>
                      <a:pt x="770" y="5481"/>
                    </a:lnTo>
                    <a:lnTo>
                      <a:pt x="871" y="5607"/>
                    </a:lnTo>
                    <a:lnTo>
                      <a:pt x="988" y="5724"/>
                    </a:lnTo>
                    <a:lnTo>
                      <a:pt x="1105" y="5833"/>
                    </a:lnTo>
                    <a:lnTo>
                      <a:pt x="1222" y="5942"/>
                    </a:lnTo>
                    <a:lnTo>
                      <a:pt x="1348" y="6042"/>
                    </a:lnTo>
                    <a:lnTo>
                      <a:pt x="1481" y="6134"/>
                    </a:lnTo>
                    <a:lnTo>
                      <a:pt x="1615" y="6218"/>
                    </a:lnTo>
                    <a:lnTo>
                      <a:pt x="1758" y="6302"/>
                    </a:lnTo>
                    <a:lnTo>
                      <a:pt x="1900" y="6377"/>
                    </a:lnTo>
                    <a:lnTo>
                      <a:pt x="2050" y="6444"/>
                    </a:lnTo>
                    <a:lnTo>
                      <a:pt x="2201" y="6502"/>
                    </a:lnTo>
                    <a:lnTo>
                      <a:pt x="2360" y="6553"/>
                    </a:lnTo>
                    <a:lnTo>
                      <a:pt x="2519" y="6603"/>
                    </a:lnTo>
                    <a:lnTo>
                      <a:pt x="2678" y="6636"/>
                    </a:lnTo>
                    <a:lnTo>
                      <a:pt x="2845" y="6670"/>
                    </a:lnTo>
                    <a:lnTo>
                      <a:pt x="3013" y="6686"/>
                    </a:lnTo>
                    <a:lnTo>
                      <a:pt x="3180" y="6703"/>
                    </a:lnTo>
                    <a:lnTo>
                      <a:pt x="3523" y="6703"/>
                    </a:lnTo>
                    <a:lnTo>
                      <a:pt x="3699" y="6686"/>
                    </a:lnTo>
                    <a:lnTo>
                      <a:pt x="3866" y="6670"/>
                    </a:lnTo>
                    <a:lnTo>
                      <a:pt x="4034" y="6636"/>
                    </a:lnTo>
                    <a:lnTo>
                      <a:pt x="4193" y="6603"/>
                    </a:lnTo>
                    <a:lnTo>
                      <a:pt x="4352" y="6553"/>
                    </a:lnTo>
                    <a:lnTo>
                      <a:pt x="4511" y="6502"/>
                    </a:lnTo>
                    <a:lnTo>
                      <a:pt x="4661" y="6444"/>
                    </a:lnTo>
                    <a:lnTo>
                      <a:pt x="4804" y="6377"/>
                    </a:lnTo>
                    <a:lnTo>
                      <a:pt x="4954" y="6302"/>
                    </a:lnTo>
                    <a:lnTo>
                      <a:pt x="5088" y="6218"/>
                    </a:lnTo>
                    <a:lnTo>
                      <a:pt x="5230" y="6134"/>
                    </a:lnTo>
                    <a:lnTo>
                      <a:pt x="5356" y="6042"/>
                    </a:lnTo>
                    <a:lnTo>
                      <a:pt x="5490" y="5942"/>
                    </a:lnTo>
                    <a:lnTo>
                      <a:pt x="5607" y="5833"/>
                    </a:lnTo>
                    <a:lnTo>
                      <a:pt x="5724" y="5724"/>
                    </a:lnTo>
                    <a:lnTo>
                      <a:pt x="5833" y="5607"/>
                    </a:lnTo>
                    <a:lnTo>
                      <a:pt x="5942" y="5481"/>
                    </a:lnTo>
                    <a:lnTo>
                      <a:pt x="6042" y="5356"/>
                    </a:lnTo>
                    <a:lnTo>
                      <a:pt x="6134" y="5230"/>
                    </a:lnTo>
                    <a:lnTo>
                      <a:pt x="6218" y="5088"/>
                    </a:lnTo>
                    <a:lnTo>
                      <a:pt x="6302" y="4954"/>
                    </a:lnTo>
                    <a:lnTo>
                      <a:pt x="6377" y="4804"/>
                    </a:lnTo>
                    <a:lnTo>
                      <a:pt x="6444" y="4661"/>
                    </a:lnTo>
                    <a:lnTo>
                      <a:pt x="6502" y="4502"/>
                    </a:lnTo>
                    <a:lnTo>
                      <a:pt x="6553" y="4352"/>
                    </a:lnTo>
                    <a:lnTo>
                      <a:pt x="6603" y="4193"/>
                    </a:lnTo>
                    <a:lnTo>
                      <a:pt x="6636" y="4025"/>
                    </a:lnTo>
                    <a:lnTo>
                      <a:pt x="6670" y="3866"/>
                    </a:lnTo>
                    <a:lnTo>
                      <a:pt x="6686" y="3699"/>
                    </a:lnTo>
                    <a:lnTo>
                      <a:pt x="6703" y="3523"/>
                    </a:lnTo>
                    <a:lnTo>
                      <a:pt x="6703" y="3356"/>
                    </a:lnTo>
                    <a:lnTo>
                      <a:pt x="6703" y="3180"/>
                    </a:lnTo>
                    <a:lnTo>
                      <a:pt x="6686" y="3013"/>
                    </a:lnTo>
                    <a:lnTo>
                      <a:pt x="6670" y="2845"/>
                    </a:lnTo>
                    <a:lnTo>
                      <a:pt x="6636" y="2678"/>
                    </a:lnTo>
                    <a:lnTo>
                      <a:pt x="6603" y="2519"/>
                    </a:lnTo>
                    <a:lnTo>
                      <a:pt x="6553" y="2360"/>
                    </a:lnTo>
                    <a:lnTo>
                      <a:pt x="6502" y="2201"/>
                    </a:lnTo>
                    <a:lnTo>
                      <a:pt x="6444" y="2050"/>
                    </a:lnTo>
                    <a:lnTo>
                      <a:pt x="6377" y="1900"/>
                    </a:lnTo>
                    <a:lnTo>
                      <a:pt x="6302" y="1758"/>
                    </a:lnTo>
                    <a:lnTo>
                      <a:pt x="6218" y="1615"/>
                    </a:lnTo>
                    <a:lnTo>
                      <a:pt x="6134" y="1481"/>
                    </a:lnTo>
                    <a:lnTo>
                      <a:pt x="6042" y="1348"/>
                    </a:lnTo>
                    <a:lnTo>
                      <a:pt x="5942" y="1222"/>
                    </a:lnTo>
                    <a:lnTo>
                      <a:pt x="5833" y="1105"/>
                    </a:lnTo>
                    <a:lnTo>
                      <a:pt x="5724" y="988"/>
                    </a:lnTo>
                    <a:lnTo>
                      <a:pt x="5607" y="871"/>
                    </a:lnTo>
                    <a:lnTo>
                      <a:pt x="5490" y="770"/>
                    </a:lnTo>
                    <a:lnTo>
                      <a:pt x="5356" y="670"/>
                    </a:lnTo>
                    <a:lnTo>
                      <a:pt x="5230" y="578"/>
                    </a:lnTo>
                    <a:lnTo>
                      <a:pt x="5088" y="486"/>
                    </a:lnTo>
                    <a:lnTo>
                      <a:pt x="4954" y="410"/>
                    </a:lnTo>
                    <a:lnTo>
                      <a:pt x="4804" y="335"/>
                    </a:lnTo>
                    <a:lnTo>
                      <a:pt x="4661" y="268"/>
                    </a:lnTo>
                    <a:lnTo>
                      <a:pt x="4511" y="209"/>
                    </a:lnTo>
                    <a:lnTo>
                      <a:pt x="4352" y="151"/>
                    </a:lnTo>
                    <a:lnTo>
                      <a:pt x="4193" y="109"/>
                    </a:lnTo>
                    <a:lnTo>
                      <a:pt x="4034" y="67"/>
                    </a:lnTo>
                    <a:lnTo>
                      <a:pt x="3866" y="42"/>
                    </a:lnTo>
                    <a:lnTo>
                      <a:pt x="3699" y="17"/>
                    </a:lnTo>
                    <a:lnTo>
                      <a:pt x="3523" y="9"/>
                    </a:lnTo>
                    <a:lnTo>
                      <a:pt x="3356"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9" name="Google Shape;1175;p30">
                <a:extLst>
                  <a:ext uri="{FF2B5EF4-FFF2-40B4-BE49-F238E27FC236}">
                    <a16:creationId xmlns:a16="http://schemas.microsoft.com/office/drawing/2014/main" id="{BE7E3913-85C4-0B1D-559C-7787123CD004}"/>
                  </a:ext>
                </a:extLst>
              </p:cNvPr>
              <p:cNvSpPr/>
              <p:nvPr/>
            </p:nvSpPr>
            <p:spPr>
              <a:xfrm>
                <a:off x="2149717" y="2097140"/>
                <a:ext cx="244394" cy="244411"/>
              </a:xfrm>
              <a:custGeom>
                <a:avLst/>
                <a:gdLst/>
                <a:ahLst/>
                <a:cxnLst/>
                <a:rect l="l" t="t" r="r" b="b"/>
                <a:pathLst>
                  <a:path w="6704" h="6704" extrusionOk="0">
                    <a:moveTo>
                      <a:pt x="3348" y="0"/>
                    </a:moveTo>
                    <a:lnTo>
                      <a:pt x="3172" y="9"/>
                    </a:lnTo>
                    <a:lnTo>
                      <a:pt x="3005" y="17"/>
                    </a:lnTo>
                    <a:lnTo>
                      <a:pt x="2837" y="42"/>
                    </a:lnTo>
                    <a:lnTo>
                      <a:pt x="2670" y="67"/>
                    </a:lnTo>
                    <a:lnTo>
                      <a:pt x="2511" y="109"/>
                    </a:lnTo>
                    <a:lnTo>
                      <a:pt x="2352" y="151"/>
                    </a:lnTo>
                    <a:lnTo>
                      <a:pt x="2193" y="209"/>
                    </a:lnTo>
                    <a:lnTo>
                      <a:pt x="2042" y="268"/>
                    </a:lnTo>
                    <a:lnTo>
                      <a:pt x="1892" y="335"/>
                    </a:lnTo>
                    <a:lnTo>
                      <a:pt x="1749" y="410"/>
                    </a:lnTo>
                    <a:lnTo>
                      <a:pt x="1607" y="486"/>
                    </a:lnTo>
                    <a:lnTo>
                      <a:pt x="1473" y="578"/>
                    </a:lnTo>
                    <a:lnTo>
                      <a:pt x="1339" y="670"/>
                    </a:lnTo>
                    <a:lnTo>
                      <a:pt x="1214" y="770"/>
                    </a:lnTo>
                    <a:lnTo>
                      <a:pt x="1097" y="871"/>
                    </a:lnTo>
                    <a:lnTo>
                      <a:pt x="980" y="988"/>
                    </a:lnTo>
                    <a:lnTo>
                      <a:pt x="871" y="1105"/>
                    </a:lnTo>
                    <a:lnTo>
                      <a:pt x="762" y="1222"/>
                    </a:lnTo>
                    <a:lnTo>
                      <a:pt x="662" y="1348"/>
                    </a:lnTo>
                    <a:lnTo>
                      <a:pt x="569" y="1481"/>
                    </a:lnTo>
                    <a:lnTo>
                      <a:pt x="486" y="1615"/>
                    </a:lnTo>
                    <a:lnTo>
                      <a:pt x="402" y="1758"/>
                    </a:lnTo>
                    <a:lnTo>
                      <a:pt x="327" y="1900"/>
                    </a:lnTo>
                    <a:lnTo>
                      <a:pt x="260" y="2050"/>
                    </a:lnTo>
                    <a:lnTo>
                      <a:pt x="201" y="2201"/>
                    </a:lnTo>
                    <a:lnTo>
                      <a:pt x="151" y="2360"/>
                    </a:lnTo>
                    <a:lnTo>
                      <a:pt x="101" y="2519"/>
                    </a:lnTo>
                    <a:lnTo>
                      <a:pt x="67" y="2678"/>
                    </a:lnTo>
                    <a:lnTo>
                      <a:pt x="34" y="2845"/>
                    </a:lnTo>
                    <a:lnTo>
                      <a:pt x="17" y="3013"/>
                    </a:lnTo>
                    <a:lnTo>
                      <a:pt x="0" y="3180"/>
                    </a:lnTo>
                    <a:lnTo>
                      <a:pt x="0" y="3356"/>
                    </a:lnTo>
                    <a:lnTo>
                      <a:pt x="0" y="3523"/>
                    </a:lnTo>
                    <a:lnTo>
                      <a:pt x="17" y="3699"/>
                    </a:lnTo>
                    <a:lnTo>
                      <a:pt x="34" y="3866"/>
                    </a:lnTo>
                    <a:lnTo>
                      <a:pt x="67" y="4025"/>
                    </a:lnTo>
                    <a:lnTo>
                      <a:pt x="101" y="4193"/>
                    </a:lnTo>
                    <a:lnTo>
                      <a:pt x="151" y="4352"/>
                    </a:lnTo>
                    <a:lnTo>
                      <a:pt x="201" y="4502"/>
                    </a:lnTo>
                    <a:lnTo>
                      <a:pt x="260" y="4661"/>
                    </a:lnTo>
                    <a:lnTo>
                      <a:pt x="327" y="4804"/>
                    </a:lnTo>
                    <a:lnTo>
                      <a:pt x="402" y="4954"/>
                    </a:lnTo>
                    <a:lnTo>
                      <a:pt x="486" y="5088"/>
                    </a:lnTo>
                    <a:lnTo>
                      <a:pt x="569" y="5230"/>
                    </a:lnTo>
                    <a:lnTo>
                      <a:pt x="662" y="5356"/>
                    </a:lnTo>
                    <a:lnTo>
                      <a:pt x="762" y="5481"/>
                    </a:lnTo>
                    <a:lnTo>
                      <a:pt x="871" y="5607"/>
                    </a:lnTo>
                    <a:lnTo>
                      <a:pt x="980" y="5724"/>
                    </a:lnTo>
                    <a:lnTo>
                      <a:pt x="1097" y="5833"/>
                    </a:lnTo>
                    <a:lnTo>
                      <a:pt x="1214" y="5942"/>
                    </a:lnTo>
                    <a:lnTo>
                      <a:pt x="1339" y="6042"/>
                    </a:lnTo>
                    <a:lnTo>
                      <a:pt x="1473" y="6134"/>
                    </a:lnTo>
                    <a:lnTo>
                      <a:pt x="1607" y="6218"/>
                    </a:lnTo>
                    <a:lnTo>
                      <a:pt x="1749" y="6302"/>
                    </a:lnTo>
                    <a:lnTo>
                      <a:pt x="1892" y="6377"/>
                    </a:lnTo>
                    <a:lnTo>
                      <a:pt x="2042" y="6444"/>
                    </a:lnTo>
                    <a:lnTo>
                      <a:pt x="2193" y="6502"/>
                    </a:lnTo>
                    <a:lnTo>
                      <a:pt x="2352" y="6553"/>
                    </a:lnTo>
                    <a:lnTo>
                      <a:pt x="2511" y="6603"/>
                    </a:lnTo>
                    <a:lnTo>
                      <a:pt x="2670" y="6636"/>
                    </a:lnTo>
                    <a:lnTo>
                      <a:pt x="2837" y="6670"/>
                    </a:lnTo>
                    <a:lnTo>
                      <a:pt x="3005" y="6686"/>
                    </a:lnTo>
                    <a:lnTo>
                      <a:pt x="3172" y="6703"/>
                    </a:lnTo>
                    <a:lnTo>
                      <a:pt x="3523" y="6703"/>
                    </a:lnTo>
                    <a:lnTo>
                      <a:pt x="3691" y="6686"/>
                    </a:lnTo>
                    <a:lnTo>
                      <a:pt x="3858" y="6670"/>
                    </a:lnTo>
                    <a:lnTo>
                      <a:pt x="4026" y="6636"/>
                    </a:lnTo>
                    <a:lnTo>
                      <a:pt x="4185" y="6603"/>
                    </a:lnTo>
                    <a:lnTo>
                      <a:pt x="4344" y="6553"/>
                    </a:lnTo>
                    <a:lnTo>
                      <a:pt x="4503" y="6502"/>
                    </a:lnTo>
                    <a:lnTo>
                      <a:pt x="4653" y="6444"/>
                    </a:lnTo>
                    <a:lnTo>
                      <a:pt x="4804" y="6377"/>
                    </a:lnTo>
                    <a:lnTo>
                      <a:pt x="4946" y="6302"/>
                    </a:lnTo>
                    <a:lnTo>
                      <a:pt x="5088" y="6218"/>
                    </a:lnTo>
                    <a:lnTo>
                      <a:pt x="5222" y="6134"/>
                    </a:lnTo>
                    <a:lnTo>
                      <a:pt x="5356" y="6042"/>
                    </a:lnTo>
                    <a:lnTo>
                      <a:pt x="5482" y="5942"/>
                    </a:lnTo>
                    <a:lnTo>
                      <a:pt x="5599" y="5833"/>
                    </a:lnTo>
                    <a:lnTo>
                      <a:pt x="5716" y="5724"/>
                    </a:lnTo>
                    <a:lnTo>
                      <a:pt x="5825" y="5607"/>
                    </a:lnTo>
                    <a:lnTo>
                      <a:pt x="5934" y="5481"/>
                    </a:lnTo>
                    <a:lnTo>
                      <a:pt x="6034" y="5356"/>
                    </a:lnTo>
                    <a:lnTo>
                      <a:pt x="6126" y="5230"/>
                    </a:lnTo>
                    <a:lnTo>
                      <a:pt x="6218" y="5088"/>
                    </a:lnTo>
                    <a:lnTo>
                      <a:pt x="6293" y="4954"/>
                    </a:lnTo>
                    <a:lnTo>
                      <a:pt x="6369" y="4804"/>
                    </a:lnTo>
                    <a:lnTo>
                      <a:pt x="6436" y="4661"/>
                    </a:lnTo>
                    <a:lnTo>
                      <a:pt x="6494" y="4502"/>
                    </a:lnTo>
                    <a:lnTo>
                      <a:pt x="6553" y="4352"/>
                    </a:lnTo>
                    <a:lnTo>
                      <a:pt x="6595" y="4193"/>
                    </a:lnTo>
                    <a:lnTo>
                      <a:pt x="6628" y="4025"/>
                    </a:lnTo>
                    <a:lnTo>
                      <a:pt x="6662" y="3866"/>
                    </a:lnTo>
                    <a:lnTo>
                      <a:pt x="6678" y="3699"/>
                    </a:lnTo>
                    <a:lnTo>
                      <a:pt x="6695" y="3523"/>
                    </a:lnTo>
                    <a:lnTo>
                      <a:pt x="6703" y="3356"/>
                    </a:lnTo>
                    <a:lnTo>
                      <a:pt x="6695" y="3180"/>
                    </a:lnTo>
                    <a:lnTo>
                      <a:pt x="6678" y="3013"/>
                    </a:lnTo>
                    <a:lnTo>
                      <a:pt x="6662" y="2845"/>
                    </a:lnTo>
                    <a:lnTo>
                      <a:pt x="6628" y="2678"/>
                    </a:lnTo>
                    <a:lnTo>
                      <a:pt x="6595" y="2519"/>
                    </a:lnTo>
                    <a:lnTo>
                      <a:pt x="6553" y="2360"/>
                    </a:lnTo>
                    <a:lnTo>
                      <a:pt x="6494" y="2201"/>
                    </a:lnTo>
                    <a:lnTo>
                      <a:pt x="6436" y="2050"/>
                    </a:lnTo>
                    <a:lnTo>
                      <a:pt x="6369" y="1900"/>
                    </a:lnTo>
                    <a:lnTo>
                      <a:pt x="6293" y="1758"/>
                    </a:lnTo>
                    <a:lnTo>
                      <a:pt x="6218" y="1615"/>
                    </a:lnTo>
                    <a:lnTo>
                      <a:pt x="6126" y="1481"/>
                    </a:lnTo>
                    <a:lnTo>
                      <a:pt x="6034" y="1348"/>
                    </a:lnTo>
                    <a:lnTo>
                      <a:pt x="5934" y="1222"/>
                    </a:lnTo>
                    <a:lnTo>
                      <a:pt x="5825" y="1105"/>
                    </a:lnTo>
                    <a:lnTo>
                      <a:pt x="5716" y="988"/>
                    </a:lnTo>
                    <a:lnTo>
                      <a:pt x="5599" y="871"/>
                    </a:lnTo>
                    <a:lnTo>
                      <a:pt x="5482" y="770"/>
                    </a:lnTo>
                    <a:lnTo>
                      <a:pt x="5356" y="670"/>
                    </a:lnTo>
                    <a:lnTo>
                      <a:pt x="5222" y="578"/>
                    </a:lnTo>
                    <a:lnTo>
                      <a:pt x="5088" y="486"/>
                    </a:lnTo>
                    <a:lnTo>
                      <a:pt x="4946" y="410"/>
                    </a:lnTo>
                    <a:lnTo>
                      <a:pt x="4804" y="335"/>
                    </a:lnTo>
                    <a:lnTo>
                      <a:pt x="4653" y="268"/>
                    </a:lnTo>
                    <a:lnTo>
                      <a:pt x="4503" y="209"/>
                    </a:lnTo>
                    <a:lnTo>
                      <a:pt x="4344" y="151"/>
                    </a:lnTo>
                    <a:lnTo>
                      <a:pt x="4185" y="109"/>
                    </a:lnTo>
                    <a:lnTo>
                      <a:pt x="4026" y="67"/>
                    </a:lnTo>
                    <a:lnTo>
                      <a:pt x="3858" y="42"/>
                    </a:lnTo>
                    <a:lnTo>
                      <a:pt x="3691" y="17"/>
                    </a:lnTo>
                    <a:lnTo>
                      <a:pt x="3523" y="9"/>
                    </a:lnTo>
                    <a:lnTo>
                      <a:pt x="3348"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0" name="Google Shape;1176;p30">
                <a:extLst>
                  <a:ext uri="{FF2B5EF4-FFF2-40B4-BE49-F238E27FC236}">
                    <a16:creationId xmlns:a16="http://schemas.microsoft.com/office/drawing/2014/main" id="{9BE0D5FD-3F22-CE35-CAF9-DD00591658C8}"/>
                  </a:ext>
                </a:extLst>
              </p:cNvPr>
              <p:cNvSpPr/>
              <p:nvPr/>
            </p:nvSpPr>
            <p:spPr>
              <a:xfrm>
                <a:off x="1791246" y="2168521"/>
                <a:ext cx="292588" cy="83014"/>
              </a:xfrm>
              <a:custGeom>
                <a:avLst/>
                <a:gdLst/>
                <a:ahLst/>
                <a:cxnLst/>
                <a:rect l="l" t="t" r="r" b="b"/>
                <a:pathLst>
                  <a:path w="8026" h="2277" extrusionOk="0">
                    <a:moveTo>
                      <a:pt x="135" y="0"/>
                    </a:moveTo>
                    <a:lnTo>
                      <a:pt x="93" y="9"/>
                    </a:lnTo>
                    <a:lnTo>
                      <a:pt x="59" y="25"/>
                    </a:lnTo>
                    <a:lnTo>
                      <a:pt x="34" y="42"/>
                    </a:lnTo>
                    <a:lnTo>
                      <a:pt x="17" y="67"/>
                    </a:lnTo>
                    <a:lnTo>
                      <a:pt x="9" y="92"/>
                    </a:lnTo>
                    <a:lnTo>
                      <a:pt x="1" y="118"/>
                    </a:lnTo>
                    <a:lnTo>
                      <a:pt x="1" y="143"/>
                    </a:lnTo>
                    <a:lnTo>
                      <a:pt x="1" y="168"/>
                    </a:lnTo>
                    <a:lnTo>
                      <a:pt x="9" y="193"/>
                    </a:lnTo>
                    <a:lnTo>
                      <a:pt x="26" y="218"/>
                    </a:lnTo>
                    <a:lnTo>
                      <a:pt x="202" y="444"/>
                    </a:lnTo>
                    <a:lnTo>
                      <a:pt x="386" y="661"/>
                    </a:lnTo>
                    <a:lnTo>
                      <a:pt x="587" y="862"/>
                    </a:lnTo>
                    <a:lnTo>
                      <a:pt x="796" y="1055"/>
                    </a:lnTo>
                    <a:lnTo>
                      <a:pt x="1022" y="1231"/>
                    </a:lnTo>
                    <a:lnTo>
                      <a:pt x="1256" y="1398"/>
                    </a:lnTo>
                    <a:lnTo>
                      <a:pt x="1499" y="1549"/>
                    </a:lnTo>
                    <a:lnTo>
                      <a:pt x="1750" y="1691"/>
                    </a:lnTo>
                    <a:lnTo>
                      <a:pt x="2009" y="1825"/>
                    </a:lnTo>
                    <a:lnTo>
                      <a:pt x="2277" y="1933"/>
                    </a:lnTo>
                    <a:lnTo>
                      <a:pt x="2553" y="2034"/>
                    </a:lnTo>
                    <a:lnTo>
                      <a:pt x="2838" y="2118"/>
                    </a:lnTo>
                    <a:lnTo>
                      <a:pt x="3130" y="2185"/>
                    </a:lnTo>
                    <a:lnTo>
                      <a:pt x="3423" y="2235"/>
                    </a:lnTo>
                    <a:lnTo>
                      <a:pt x="3716" y="2260"/>
                    </a:lnTo>
                    <a:lnTo>
                      <a:pt x="3867" y="2268"/>
                    </a:lnTo>
                    <a:lnTo>
                      <a:pt x="4009" y="2277"/>
                    </a:lnTo>
                    <a:lnTo>
                      <a:pt x="4310" y="2268"/>
                    </a:lnTo>
                    <a:lnTo>
                      <a:pt x="4603" y="2235"/>
                    </a:lnTo>
                    <a:lnTo>
                      <a:pt x="4905" y="2193"/>
                    </a:lnTo>
                    <a:lnTo>
                      <a:pt x="5189" y="2126"/>
                    </a:lnTo>
                    <a:lnTo>
                      <a:pt x="5474" y="2042"/>
                    </a:lnTo>
                    <a:lnTo>
                      <a:pt x="5750" y="1942"/>
                    </a:lnTo>
                    <a:lnTo>
                      <a:pt x="6026" y="1825"/>
                    </a:lnTo>
                    <a:lnTo>
                      <a:pt x="6285" y="1699"/>
                    </a:lnTo>
                    <a:lnTo>
                      <a:pt x="6536" y="1549"/>
                    </a:lnTo>
                    <a:lnTo>
                      <a:pt x="6771" y="1390"/>
                    </a:lnTo>
                    <a:lnTo>
                      <a:pt x="7005" y="1222"/>
                    </a:lnTo>
                    <a:lnTo>
                      <a:pt x="7223" y="1046"/>
                    </a:lnTo>
                    <a:lnTo>
                      <a:pt x="7440" y="854"/>
                    </a:lnTo>
                    <a:lnTo>
                      <a:pt x="7633" y="653"/>
                    </a:lnTo>
                    <a:lnTo>
                      <a:pt x="7825" y="444"/>
                    </a:lnTo>
                    <a:lnTo>
                      <a:pt x="8001" y="226"/>
                    </a:lnTo>
                    <a:lnTo>
                      <a:pt x="8018" y="184"/>
                    </a:lnTo>
                    <a:lnTo>
                      <a:pt x="8026" y="143"/>
                    </a:lnTo>
                    <a:lnTo>
                      <a:pt x="8018" y="101"/>
                    </a:lnTo>
                    <a:lnTo>
                      <a:pt x="8001" y="67"/>
                    </a:lnTo>
                    <a:lnTo>
                      <a:pt x="7984" y="42"/>
                    </a:lnTo>
                    <a:lnTo>
                      <a:pt x="7967" y="25"/>
                    </a:lnTo>
                    <a:lnTo>
                      <a:pt x="7942" y="9"/>
                    </a:lnTo>
                    <a:lnTo>
                      <a:pt x="7917" y="0"/>
                    </a:lnTo>
                    <a:lnTo>
                      <a:pt x="7859" y="0"/>
                    </a:lnTo>
                    <a:lnTo>
                      <a:pt x="7833" y="9"/>
                    </a:lnTo>
                    <a:lnTo>
                      <a:pt x="7808" y="25"/>
                    </a:lnTo>
                    <a:lnTo>
                      <a:pt x="7356" y="302"/>
                    </a:lnTo>
                    <a:lnTo>
                      <a:pt x="7122" y="436"/>
                    </a:lnTo>
                    <a:lnTo>
                      <a:pt x="6896" y="561"/>
                    </a:lnTo>
                    <a:lnTo>
                      <a:pt x="6662" y="687"/>
                    </a:lnTo>
                    <a:lnTo>
                      <a:pt x="6428" y="795"/>
                    </a:lnTo>
                    <a:lnTo>
                      <a:pt x="6193" y="904"/>
                    </a:lnTo>
                    <a:lnTo>
                      <a:pt x="5959" y="996"/>
                    </a:lnTo>
                    <a:lnTo>
                      <a:pt x="5725" y="1080"/>
                    </a:lnTo>
                    <a:lnTo>
                      <a:pt x="5482" y="1155"/>
                    </a:lnTo>
                    <a:lnTo>
                      <a:pt x="5239" y="1214"/>
                    </a:lnTo>
                    <a:lnTo>
                      <a:pt x="4997" y="1264"/>
                    </a:lnTo>
                    <a:lnTo>
                      <a:pt x="4754" y="1306"/>
                    </a:lnTo>
                    <a:lnTo>
                      <a:pt x="4511" y="1331"/>
                    </a:lnTo>
                    <a:lnTo>
                      <a:pt x="4269" y="1348"/>
                    </a:lnTo>
                    <a:lnTo>
                      <a:pt x="4026" y="1348"/>
                    </a:lnTo>
                    <a:lnTo>
                      <a:pt x="3775" y="1339"/>
                    </a:lnTo>
                    <a:lnTo>
                      <a:pt x="3532" y="1314"/>
                    </a:lnTo>
                    <a:lnTo>
                      <a:pt x="3289" y="1281"/>
                    </a:lnTo>
                    <a:lnTo>
                      <a:pt x="3047" y="1239"/>
                    </a:lnTo>
                    <a:lnTo>
                      <a:pt x="2804" y="1189"/>
                    </a:lnTo>
                    <a:lnTo>
                      <a:pt x="2561" y="1122"/>
                    </a:lnTo>
                    <a:lnTo>
                      <a:pt x="2319" y="1046"/>
                    </a:lnTo>
                    <a:lnTo>
                      <a:pt x="2076" y="963"/>
                    </a:lnTo>
                    <a:lnTo>
                      <a:pt x="1842" y="871"/>
                    </a:lnTo>
                    <a:lnTo>
                      <a:pt x="1607" y="770"/>
                    </a:lnTo>
                    <a:lnTo>
                      <a:pt x="1373" y="661"/>
                    </a:lnTo>
                    <a:lnTo>
                      <a:pt x="1139" y="553"/>
                    </a:lnTo>
                    <a:lnTo>
                      <a:pt x="905" y="427"/>
                    </a:lnTo>
                    <a:lnTo>
                      <a:pt x="670" y="302"/>
                    </a:lnTo>
                    <a:lnTo>
                      <a:pt x="444" y="168"/>
                    </a:lnTo>
                    <a:lnTo>
                      <a:pt x="218" y="25"/>
                    </a:lnTo>
                    <a:lnTo>
                      <a:pt x="210" y="17"/>
                    </a:lnTo>
                    <a:lnTo>
                      <a:pt x="176" y="9"/>
                    </a:lnTo>
                    <a:lnTo>
                      <a:pt x="135"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1" name="Google Shape;1177;p30">
                <a:extLst>
                  <a:ext uri="{FF2B5EF4-FFF2-40B4-BE49-F238E27FC236}">
                    <a16:creationId xmlns:a16="http://schemas.microsoft.com/office/drawing/2014/main" id="{31D1C9F2-0707-993D-42B1-FADD7E86B7B6}"/>
                  </a:ext>
                </a:extLst>
              </p:cNvPr>
              <p:cNvSpPr/>
              <p:nvPr/>
            </p:nvSpPr>
            <p:spPr>
              <a:xfrm>
                <a:off x="2056973" y="2148069"/>
                <a:ext cx="40903" cy="58004"/>
              </a:xfrm>
              <a:custGeom>
                <a:avLst/>
                <a:gdLst/>
                <a:ahLst/>
                <a:cxnLst/>
                <a:rect l="l" t="t" r="r" b="b"/>
                <a:pathLst>
                  <a:path w="1122" h="1591" extrusionOk="0">
                    <a:moveTo>
                      <a:pt x="134" y="1"/>
                    </a:moveTo>
                    <a:lnTo>
                      <a:pt x="93" y="9"/>
                    </a:lnTo>
                    <a:lnTo>
                      <a:pt x="51" y="34"/>
                    </a:lnTo>
                    <a:lnTo>
                      <a:pt x="17" y="68"/>
                    </a:lnTo>
                    <a:lnTo>
                      <a:pt x="9" y="93"/>
                    </a:lnTo>
                    <a:lnTo>
                      <a:pt x="0" y="118"/>
                    </a:lnTo>
                    <a:lnTo>
                      <a:pt x="0" y="143"/>
                    </a:lnTo>
                    <a:lnTo>
                      <a:pt x="9" y="176"/>
                    </a:lnTo>
                    <a:lnTo>
                      <a:pt x="17" y="193"/>
                    </a:lnTo>
                    <a:lnTo>
                      <a:pt x="34" y="218"/>
                    </a:lnTo>
                    <a:lnTo>
                      <a:pt x="51" y="235"/>
                    </a:lnTo>
                    <a:lnTo>
                      <a:pt x="76" y="252"/>
                    </a:lnTo>
                    <a:lnTo>
                      <a:pt x="93" y="268"/>
                    </a:lnTo>
                    <a:lnTo>
                      <a:pt x="159" y="310"/>
                    </a:lnTo>
                    <a:lnTo>
                      <a:pt x="235" y="361"/>
                    </a:lnTo>
                    <a:lnTo>
                      <a:pt x="302" y="419"/>
                    </a:lnTo>
                    <a:lnTo>
                      <a:pt x="369" y="478"/>
                    </a:lnTo>
                    <a:lnTo>
                      <a:pt x="436" y="545"/>
                    </a:lnTo>
                    <a:lnTo>
                      <a:pt x="494" y="612"/>
                    </a:lnTo>
                    <a:lnTo>
                      <a:pt x="553" y="687"/>
                    </a:lnTo>
                    <a:lnTo>
                      <a:pt x="603" y="762"/>
                    </a:lnTo>
                    <a:lnTo>
                      <a:pt x="645" y="846"/>
                    </a:lnTo>
                    <a:lnTo>
                      <a:pt x="687" y="930"/>
                    </a:lnTo>
                    <a:lnTo>
                      <a:pt x="729" y="1013"/>
                    </a:lnTo>
                    <a:lnTo>
                      <a:pt x="754" y="1097"/>
                    </a:lnTo>
                    <a:lnTo>
                      <a:pt x="804" y="1281"/>
                    </a:lnTo>
                    <a:lnTo>
                      <a:pt x="846" y="1474"/>
                    </a:lnTo>
                    <a:lnTo>
                      <a:pt x="846" y="1482"/>
                    </a:lnTo>
                    <a:lnTo>
                      <a:pt x="862" y="1524"/>
                    </a:lnTo>
                    <a:lnTo>
                      <a:pt x="896" y="1566"/>
                    </a:lnTo>
                    <a:lnTo>
                      <a:pt x="938" y="1582"/>
                    </a:lnTo>
                    <a:lnTo>
                      <a:pt x="988" y="1591"/>
                    </a:lnTo>
                    <a:lnTo>
                      <a:pt x="1013" y="1591"/>
                    </a:lnTo>
                    <a:lnTo>
                      <a:pt x="1038" y="1582"/>
                    </a:lnTo>
                    <a:lnTo>
                      <a:pt x="1063" y="1566"/>
                    </a:lnTo>
                    <a:lnTo>
                      <a:pt x="1080" y="1549"/>
                    </a:lnTo>
                    <a:lnTo>
                      <a:pt x="1097" y="1532"/>
                    </a:lnTo>
                    <a:lnTo>
                      <a:pt x="1105" y="1507"/>
                    </a:lnTo>
                    <a:lnTo>
                      <a:pt x="1113" y="1482"/>
                    </a:lnTo>
                    <a:lnTo>
                      <a:pt x="1122" y="1457"/>
                    </a:lnTo>
                    <a:lnTo>
                      <a:pt x="1113" y="1340"/>
                    </a:lnTo>
                    <a:lnTo>
                      <a:pt x="1105" y="1231"/>
                    </a:lnTo>
                    <a:lnTo>
                      <a:pt x="1088" y="1122"/>
                    </a:lnTo>
                    <a:lnTo>
                      <a:pt x="1063" y="1013"/>
                    </a:lnTo>
                    <a:lnTo>
                      <a:pt x="1038" y="904"/>
                    </a:lnTo>
                    <a:lnTo>
                      <a:pt x="996" y="796"/>
                    </a:lnTo>
                    <a:lnTo>
                      <a:pt x="946" y="687"/>
                    </a:lnTo>
                    <a:lnTo>
                      <a:pt x="888" y="586"/>
                    </a:lnTo>
                    <a:lnTo>
                      <a:pt x="829" y="494"/>
                    </a:lnTo>
                    <a:lnTo>
                      <a:pt x="754" y="402"/>
                    </a:lnTo>
                    <a:lnTo>
                      <a:pt x="678" y="319"/>
                    </a:lnTo>
                    <a:lnTo>
                      <a:pt x="595" y="235"/>
                    </a:lnTo>
                    <a:lnTo>
                      <a:pt x="503" y="168"/>
                    </a:lnTo>
                    <a:lnTo>
                      <a:pt x="402" y="101"/>
                    </a:lnTo>
                    <a:lnTo>
                      <a:pt x="293" y="51"/>
                    </a:lnTo>
                    <a:lnTo>
                      <a:pt x="176" y="9"/>
                    </a:lnTo>
                    <a:lnTo>
                      <a:pt x="134"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2" name="Google Shape;1178;p30">
                <a:extLst>
                  <a:ext uri="{FF2B5EF4-FFF2-40B4-BE49-F238E27FC236}">
                    <a16:creationId xmlns:a16="http://schemas.microsoft.com/office/drawing/2014/main" id="{E96D6C83-4E8B-31F5-B27E-C55B90F3A444}"/>
                  </a:ext>
                </a:extLst>
              </p:cNvPr>
              <p:cNvSpPr/>
              <p:nvPr/>
            </p:nvSpPr>
            <p:spPr>
              <a:xfrm>
                <a:off x="1777210" y="2148069"/>
                <a:ext cx="40939" cy="58004"/>
              </a:xfrm>
              <a:custGeom>
                <a:avLst/>
                <a:gdLst/>
                <a:ahLst/>
                <a:cxnLst/>
                <a:rect l="l" t="t" r="r" b="b"/>
                <a:pathLst>
                  <a:path w="1123" h="1591" extrusionOk="0">
                    <a:moveTo>
                      <a:pt x="972" y="1"/>
                    </a:moveTo>
                    <a:lnTo>
                      <a:pt x="938" y="9"/>
                    </a:lnTo>
                    <a:lnTo>
                      <a:pt x="829" y="51"/>
                    </a:lnTo>
                    <a:lnTo>
                      <a:pt x="720" y="101"/>
                    </a:lnTo>
                    <a:lnTo>
                      <a:pt x="620" y="168"/>
                    </a:lnTo>
                    <a:lnTo>
                      <a:pt x="528" y="235"/>
                    </a:lnTo>
                    <a:lnTo>
                      <a:pt x="444" y="319"/>
                    </a:lnTo>
                    <a:lnTo>
                      <a:pt x="369" y="402"/>
                    </a:lnTo>
                    <a:lnTo>
                      <a:pt x="294" y="494"/>
                    </a:lnTo>
                    <a:lnTo>
                      <a:pt x="235" y="586"/>
                    </a:lnTo>
                    <a:lnTo>
                      <a:pt x="177" y="687"/>
                    </a:lnTo>
                    <a:lnTo>
                      <a:pt x="126" y="796"/>
                    </a:lnTo>
                    <a:lnTo>
                      <a:pt x="85" y="904"/>
                    </a:lnTo>
                    <a:lnTo>
                      <a:pt x="59" y="1013"/>
                    </a:lnTo>
                    <a:lnTo>
                      <a:pt x="34" y="1122"/>
                    </a:lnTo>
                    <a:lnTo>
                      <a:pt x="18" y="1231"/>
                    </a:lnTo>
                    <a:lnTo>
                      <a:pt x="9" y="1340"/>
                    </a:lnTo>
                    <a:lnTo>
                      <a:pt x="1" y="1457"/>
                    </a:lnTo>
                    <a:lnTo>
                      <a:pt x="9" y="1499"/>
                    </a:lnTo>
                    <a:lnTo>
                      <a:pt x="34" y="1540"/>
                    </a:lnTo>
                    <a:lnTo>
                      <a:pt x="76" y="1574"/>
                    </a:lnTo>
                    <a:lnTo>
                      <a:pt x="118" y="1591"/>
                    </a:lnTo>
                    <a:lnTo>
                      <a:pt x="177" y="1591"/>
                    </a:lnTo>
                    <a:lnTo>
                      <a:pt x="202" y="1582"/>
                    </a:lnTo>
                    <a:lnTo>
                      <a:pt x="218" y="1566"/>
                    </a:lnTo>
                    <a:lnTo>
                      <a:pt x="244" y="1549"/>
                    </a:lnTo>
                    <a:lnTo>
                      <a:pt x="260" y="1532"/>
                    </a:lnTo>
                    <a:lnTo>
                      <a:pt x="269" y="1507"/>
                    </a:lnTo>
                    <a:lnTo>
                      <a:pt x="277" y="1482"/>
                    </a:lnTo>
                    <a:lnTo>
                      <a:pt x="277" y="1474"/>
                    </a:lnTo>
                    <a:lnTo>
                      <a:pt x="310" y="1281"/>
                    </a:lnTo>
                    <a:lnTo>
                      <a:pt x="369" y="1097"/>
                    </a:lnTo>
                    <a:lnTo>
                      <a:pt x="394" y="1013"/>
                    </a:lnTo>
                    <a:lnTo>
                      <a:pt x="436" y="930"/>
                    </a:lnTo>
                    <a:lnTo>
                      <a:pt x="478" y="846"/>
                    </a:lnTo>
                    <a:lnTo>
                      <a:pt x="520" y="762"/>
                    </a:lnTo>
                    <a:lnTo>
                      <a:pt x="570" y="687"/>
                    </a:lnTo>
                    <a:lnTo>
                      <a:pt x="628" y="612"/>
                    </a:lnTo>
                    <a:lnTo>
                      <a:pt x="687" y="545"/>
                    </a:lnTo>
                    <a:lnTo>
                      <a:pt x="746" y="478"/>
                    </a:lnTo>
                    <a:lnTo>
                      <a:pt x="813" y="419"/>
                    </a:lnTo>
                    <a:lnTo>
                      <a:pt x="888" y="361"/>
                    </a:lnTo>
                    <a:lnTo>
                      <a:pt x="963" y="310"/>
                    </a:lnTo>
                    <a:lnTo>
                      <a:pt x="1030" y="268"/>
                    </a:lnTo>
                    <a:lnTo>
                      <a:pt x="1047" y="252"/>
                    </a:lnTo>
                    <a:lnTo>
                      <a:pt x="1089" y="227"/>
                    </a:lnTo>
                    <a:lnTo>
                      <a:pt x="1114" y="185"/>
                    </a:lnTo>
                    <a:lnTo>
                      <a:pt x="1122" y="143"/>
                    </a:lnTo>
                    <a:lnTo>
                      <a:pt x="1114" y="93"/>
                    </a:lnTo>
                    <a:lnTo>
                      <a:pt x="1105" y="68"/>
                    </a:lnTo>
                    <a:lnTo>
                      <a:pt x="1089" y="51"/>
                    </a:lnTo>
                    <a:lnTo>
                      <a:pt x="1072" y="26"/>
                    </a:lnTo>
                    <a:lnTo>
                      <a:pt x="1047" y="17"/>
                    </a:lnTo>
                    <a:lnTo>
                      <a:pt x="1022"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3" name="Google Shape;1179;p30">
                <a:extLst>
                  <a:ext uri="{FF2B5EF4-FFF2-40B4-BE49-F238E27FC236}">
                    <a16:creationId xmlns:a16="http://schemas.microsoft.com/office/drawing/2014/main" id="{E875163A-A813-4F7E-E0FD-930E5805261E}"/>
                  </a:ext>
                </a:extLst>
              </p:cNvPr>
              <p:cNvSpPr/>
              <p:nvPr/>
            </p:nvSpPr>
            <p:spPr>
              <a:xfrm>
                <a:off x="1884609" y="2259443"/>
                <a:ext cx="105902" cy="21984"/>
              </a:xfrm>
              <a:custGeom>
                <a:avLst/>
                <a:gdLst/>
                <a:ahLst/>
                <a:cxnLst/>
                <a:rect l="l" t="t" r="r" b="b"/>
                <a:pathLst>
                  <a:path w="2905" h="603" extrusionOk="0">
                    <a:moveTo>
                      <a:pt x="76" y="0"/>
                    </a:moveTo>
                    <a:lnTo>
                      <a:pt x="42" y="17"/>
                    </a:lnTo>
                    <a:lnTo>
                      <a:pt x="17" y="42"/>
                    </a:lnTo>
                    <a:lnTo>
                      <a:pt x="0" y="84"/>
                    </a:lnTo>
                    <a:lnTo>
                      <a:pt x="0" y="126"/>
                    </a:lnTo>
                    <a:lnTo>
                      <a:pt x="17" y="159"/>
                    </a:lnTo>
                    <a:lnTo>
                      <a:pt x="42" y="184"/>
                    </a:lnTo>
                    <a:lnTo>
                      <a:pt x="210" y="285"/>
                    </a:lnTo>
                    <a:lnTo>
                      <a:pt x="369" y="368"/>
                    </a:lnTo>
                    <a:lnTo>
                      <a:pt x="544" y="444"/>
                    </a:lnTo>
                    <a:lnTo>
                      <a:pt x="720" y="494"/>
                    </a:lnTo>
                    <a:lnTo>
                      <a:pt x="896" y="544"/>
                    </a:lnTo>
                    <a:lnTo>
                      <a:pt x="1080" y="578"/>
                    </a:lnTo>
                    <a:lnTo>
                      <a:pt x="1264" y="594"/>
                    </a:lnTo>
                    <a:lnTo>
                      <a:pt x="1448" y="603"/>
                    </a:lnTo>
                    <a:lnTo>
                      <a:pt x="1641" y="594"/>
                    </a:lnTo>
                    <a:lnTo>
                      <a:pt x="1825" y="578"/>
                    </a:lnTo>
                    <a:lnTo>
                      <a:pt x="2009" y="544"/>
                    </a:lnTo>
                    <a:lnTo>
                      <a:pt x="2185" y="494"/>
                    </a:lnTo>
                    <a:lnTo>
                      <a:pt x="2360" y="435"/>
                    </a:lnTo>
                    <a:lnTo>
                      <a:pt x="2528" y="368"/>
                    </a:lnTo>
                    <a:lnTo>
                      <a:pt x="2695" y="285"/>
                    </a:lnTo>
                    <a:lnTo>
                      <a:pt x="2854" y="193"/>
                    </a:lnTo>
                    <a:lnTo>
                      <a:pt x="2879" y="167"/>
                    </a:lnTo>
                    <a:lnTo>
                      <a:pt x="2896" y="134"/>
                    </a:lnTo>
                    <a:lnTo>
                      <a:pt x="2904" y="92"/>
                    </a:lnTo>
                    <a:lnTo>
                      <a:pt x="2896" y="59"/>
                    </a:lnTo>
                    <a:lnTo>
                      <a:pt x="2871" y="25"/>
                    </a:lnTo>
                    <a:lnTo>
                      <a:pt x="2837" y="8"/>
                    </a:lnTo>
                    <a:lnTo>
                      <a:pt x="2795" y="0"/>
                    </a:lnTo>
                    <a:lnTo>
                      <a:pt x="2754" y="8"/>
                    </a:lnTo>
                    <a:lnTo>
                      <a:pt x="2595" y="84"/>
                    </a:lnTo>
                    <a:lnTo>
                      <a:pt x="2436" y="142"/>
                    </a:lnTo>
                    <a:lnTo>
                      <a:pt x="2277" y="201"/>
                    </a:lnTo>
                    <a:lnTo>
                      <a:pt x="2118" y="251"/>
                    </a:lnTo>
                    <a:lnTo>
                      <a:pt x="1950" y="285"/>
                    </a:lnTo>
                    <a:lnTo>
                      <a:pt x="1783" y="310"/>
                    </a:lnTo>
                    <a:lnTo>
                      <a:pt x="1624" y="326"/>
                    </a:lnTo>
                    <a:lnTo>
                      <a:pt x="1281" y="326"/>
                    </a:lnTo>
                    <a:lnTo>
                      <a:pt x="1113" y="310"/>
                    </a:lnTo>
                    <a:lnTo>
                      <a:pt x="954" y="285"/>
                    </a:lnTo>
                    <a:lnTo>
                      <a:pt x="787" y="243"/>
                    </a:lnTo>
                    <a:lnTo>
                      <a:pt x="628" y="201"/>
                    </a:lnTo>
                    <a:lnTo>
                      <a:pt x="461" y="151"/>
                    </a:lnTo>
                    <a:lnTo>
                      <a:pt x="310" y="84"/>
                    </a:lnTo>
                    <a:lnTo>
                      <a:pt x="159" y="17"/>
                    </a:lnTo>
                    <a:lnTo>
                      <a:pt x="151" y="8"/>
                    </a:lnTo>
                    <a:lnTo>
                      <a:pt x="118"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4" name="Google Shape;1180;p30">
                <a:extLst>
                  <a:ext uri="{FF2B5EF4-FFF2-40B4-BE49-F238E27FC236}">
                    <a16:creationId xmlns:a16="http://schemas.microsoft.com/office/drawing/2014/main" id="{E754D97E-2F3F-9B92-2FA8-0F3F8976E437}"/>
                  </a:ext>
                </a:extLst>
              </p:cNvPr>
              <p:cNvSpPr/>
              <p:nvPr/>
            </p:nvSpPr>
            <p:spPr>
              <a:xfrm>
                <a:off x="2029522" y="1896705"/>
                <a:ext cx="290437" cy="93076"/>
              </a:xfrm>
              <a:custGeom>
                <a:avLst/>
                <a:gdLst/>
                <a:ahLst/>
                <a:cxnLst/>
                <a:rect l="l" t="t" r="r" b="b"/>
                <a:pathLst>
                  <a:path w="7967" h="2553" extrusionOk="0">
                    <a:moveTo>
                      <a:pt x="4034" y="0"/>
                    </a:moveTo>
                    <a:lnTo>
                      <a:pt x="3883" y="9"/>
                    </a:lnTo>
                    <a:lnTo>
                      <a:pt x="3590" y="34"/>
                    </a:lnTo>
                    <a:lnTo>
                      <a:pt x="3306" y="84"/>
                    </a:lnTo>
                    <a:lnTo>
                      <a:pt x="3021" y="151"/>
                    </a:lnTo>
                    <a:lnTo>
                      <a:pt x="2745" y="226"/>
                    </a:lnTo>
                    <a:lnTo>
                      <a:pt x="2477" y="318"/>
                    </a:lnTo>
                    <a:lnTo>
                      <a:pt x="2218" y="427"/>
                    </a:lnTo>
                    <a:lnTo>
                      <a:pt x="1959" y="544"/>
                    </a:lnTo>
                    <a:lnTo>
                      <a:pt x="1707" y="670"/>
                    </a:lnTo>
                    <a:lnTo>
                      <a:pt x="1473" y="812"/>
                    </a:lnTo>
                    <a:lnTo>
                      <a:pt x="1239" y="963"/>
                    </a:lnTo>
                    <a:lnTo>
                      <a:pt x="1013" y="1122"/>
                    </a:lnTo>
                    <a:lnTo>
                      <a:pt x="795" y="1289"/>
                    </a:lnTo>
                    <a:lnTo>
                      <a:pt x="594" y="1465"/>
                    </a:lnTo>
                    <a:lnTo>
                      <a:pt x="394" y="1657"/>
                    </a:lnTo>
                    <a:lnTo>
                      <a:pt x="210" y="1858"/>
                    </a:lnTo>
                    <a:lnTo>
                      <a:pt x="126" y="1967"/>
                    </a:lnTo>
                    <a:lnTo>
                      <a:pt x="34" y="2076"/>
                    </a:lnTo>
                    <a:lnTo>
                      <a:pt x="17" y="2117"/>
                    </a:lnTo>
                    <a:lnTo>
                      <a:pt x="0" y="2159"/>
                    </a:lnTo>
                    <a:lnTo>
                      <a:pt x="0" y="2201"/>
                    </a:lnTo>
                    <a:lnTo>
                      <a:pt x="17" y="2243"/>
                    </a:lnTo>
                    <a:lnTo>
                      <a:pt x="34" y="2276"/>
                    </a:lnTo>
                    <a:lnTo>
                      <a:pt x="51" y="2302"/>
                    </a:lnTo>
                    <a:lnTo>
                      <a:pt x="76" y="2327"/>
                    </a:lnTo>
                    <a:lnTo>
                      <a:pt x="109" y="2343"/>
                    </a:lnTo>
                    <a:lnTo>
                      <a:pt x="143" y="2352"/>
                    </a:lnTo>
                    <a:lnTo>
                      <a:pt x="176" y="2360"/>
                    </a:lnTo>
                    <a:lnTo>
                      <a:pt x="210" y="2360"/>
                    </a:lnTo>
                    <a:lnTo>
                      <a:pt x="243" y="2343"/>
                    </a:lnTo>
                    <a:lnTo>
                      <a:pt x="260" y="2343"/>
                    </a:lnTo>
                    <a:lnTo>
                      <a:pt x="318" y="2318"/>
                    </a:lnTo>
                    <a:lnTo>
                      <a:pt x="377" y="2293"/>
                    </a:lnTo>
                    <a:lnTo>
                      <a:pt x="494" y="2243"/>
                    </a:lnTo>
                    <a:lnTo>
                      <a:pt x="728" y="2143"/>
                    </a:lnTo>
                    <a:lnTo>
                      <a:pt x="963" y="2050"/>
                    </a:lnTo>
                    <a:lnTo>
                      <a:pt x="1197" y="1967"/>
                    </a:lnTo>
                    <a:lnTo>
                      <a:pt x="1423" y="1891"/>
                    </a:lnTo>
                    <a:lnTo>
                      <a:pt x="1657" y="1816"/>
                    </a:lnTo>
                    <a:lnTo>
                      <a:pt x="1892" y="1741"/>
                    </a:lnTo>
                    <a:lnTo>
                      <a:pt x="2126" y="1682"/>
                    </a:lnTo>
                    <a:lnTo>
                      <a:pt x="2352" y="1624"/>
                    </a:lnTo>
                    <a:lnTo>
                      <a:pt x="2586" y="1573"/>
                    </a:lnTo>
                    <a:lnTo>
                      <a:pt x="2812" y="1532"/>
                    </a:lnTo>
                    <a:lnTo>
                      <a:pt x="3038" y="1498"/>
                    </a:lnTo>
                    <a:lnTo>
                      <a:pt x="3264" y="1473"/>
                    </a:lnTo>
                    <a:lnTo>
                      <a:pt x="3490" y="1456"/>
                    </a:lnTo>
                    <a:lnTo>
                      <a:pt x="3716" y="1448"/>
                    </a:lnTo>
                    <a:lnTo>
                      <a:pt x="3942" y="1440"/>
                    </a:lnTo>
                    <a:lnTo>
                      <a:pt x="4159" y="1448"/>
                    </a:lnTo>
                    <a:lnTo>
                      <a:pt x="4377" y="1456"/>
                    </a:lnTo>
                    <a:lnTo>
                      <a:pt x="4595" y="1473"/>
                    </a:lnTo>
                    <a:lnTo>
                      <a:pt x="4812" y="1498"/>
                    </a:lnTo>
                    <a:lnTo>
                      <a:pt x="5021" y="1532"/>
                    </a:lnTo>
                    <a:lnTo>
                      <a:pt x="5239" y="1573"/>
                    </a:lnTo>
                    <a:lnTo>
                      <a:pt x="5456" y="1624"/>
                    </a:lnTo>
                    <a:lnTo>
                      <a:pt x="5666" y="1682"/>
                    </a:lnTo>
                    <a:lnTo>
                      <a:pt x="5875" y="1758"/>
                    </a:lnTo>
                    <a:lnTo>
                      <a:pt x="6084" y="1841"/>
                    </a:lnTo>
                    <a:lnTo>
                      <a:pt x="6293" y="1942"/>
                    </a:lnTo>
                    <a:lnTo>
                      <a:pt x="6502" y="2042"/>
                    </a:lnTo>
                    <a:lnTo>
                      <a:pt x="6603" y="2101"/>
                    </a:lnTo>
                    <a:lnTo>
                      <a:pt x="6712" y="2151"/>
                    </a:lnTo>
                    <a:lnTo>
                      <a:pt x="6812" y="2209"/>
                    </a:lnTo>
                    <a:lnTo>
                      <a:pt x="6913" y="2268"/>
                    </a:lnTo>
                    <a:lnTo>
                      <a:pt x="6971" y="2293"/>
                    </a:lnTo>
                    <a:lnTo>
                      <a:pt x="7021" y="2327"/>
                    </a:lnTo>
                    <a:lnTo>
                      <a:pt x="7130" y="2385"/>
                    </a:lnTo>
                    <a:lnTo>
                      <a:pt x="7348" y="2502"/>
                    </a:lnTo>
                    <a:lnTo>
                      <a:pt x="7373" y="2511"/>
                    </a:lnTo>
                    <a:lnTo>
                      <a:pt x="7423" y="2536"/>
                    </a:lnTo>
                    <a:lnTo>
                      <a:pt x="7473" y="2544"/>
                    </a:lnTo>
                    <a:lnTo>
                      <a:pt x="7523" y="2553"/>
                    </a:lnTo>
                    <a:lnTo>
                      <a:pt x="7582" y="2553"/>
                    </a:lnTo>
                    <a:lnTo>
                      <a:pt x="7632" y="2544"/>
                    </a:lnTo>
                    <a:lnTo>
                      <a:pt x="7682" y="2536"/>
                    </a:lnTo>
                    <a:lnTo>
                      <a:pt x="7733" y="2511"/>
                    </a:lnTo>
                    <a:lnTo>
                      <a:pt x="7783" y="2486"/>
                    </a:lnTo>
                    <a:lnTo>
                      <a:pt x="7841" y="2435"/>
                    </a:lnTo>
                    <a:lnTo>
                      <a:pt x="7892" y="2368"/>
                    </a:lnTo>
                    <a:lnTo>
                      <a:pt x="7933" y="2302"/>
                    </a:lnTo>
                    <a:lnTo>
                      <a:pt x="7959" y="2226"/>
                    </a:lnTo>
                    <a:lnTo>
                      <a:pt x="7967" y="2143"/>
                    </a:lnTo>
                    <a:lnTo>
                      <a:pt x="7959" y="2067"/>
                    </a:lnTo>
                    <a:lnTo>
                      <a:pt x="7933" y="1992"/>
                    </a:lnTo>
                    <a:lnTo>
                      <a:pt x="7892" y="1917"/>
                    </a:lnTo>
                    <a:lnTo>
                      <a:pt x="7816" y="1799"/>
                    </a:lnTo>
                    <a:lnTo>
                      <a:pt x="7733" y="1691"/>
                    </a:lnTo>
                    <a:lnTo>
                      <a:pt x="7641" y="1582"/>
                    </a:lnTo>
                    <a:lnTo>
                      <a:pt x="7548" y="1473"/>
                    </a:lnTo>
                    <a:lnTo>
                      <a:pt x="7456" y="1373"/>
                    </a:lnTo>
                    <a:lnTo>
                      <a:pt x="7356" y="1272"/>
                    </a:lnTo>
                    <a:lnTo>
                      <a:pt x="7247" y="1180"/>
                    </a:lnTo>
                    <a:lnTo>
                      <a:pt x="7138" y="1088"/>
                    </a:lnTo>
                    <a:lnTo>
                      <a:pt x="7030" y="1004"/>
                    </a:lnTo>
                    <a:lnTo>
                      <a:pt x="6913" y="912"/>
                    </a:lnTo>
                    <a:lnTo>
                      <a:pt x="6795" y="837"/>
                    </a:lnTo>
                    <a:lnTo>
                      <a:pt x="6670" y="762"/>
                    </a:lnTo>
                    <a:lnTo>
                      <a:pt x="6427" y="611"/>
                    </a:lnTo>
                    <a:lnTo>
                      <a:pt x="6168" y="477"/>
                    </a:lnTo>
                    <a:lnTo>
                      <a:pt x="5900" y="360"/>
                    </a:lnTo>
                    <a:lnTo>
                      <a:pt x="5624" y="251"/>
                    </a:lnTo>
                    <a:lnTo>
                      <a:pt x="5490" y="201"/>
                    </a:lnTo>
                    <a:lnTo>
                      <a:pt x="5348" y="159"/>
                    </a:lnTo>
                    <a:lnTo>
                      <a:pt x="5055" y="92"/>
                    </a:lnTo>
                    <a:lnTo>
                      <a:pt x="4913" y="59"/>
                    </a:lnTo>
                    <a:lnTo>
                      <a:pt x="4770" y="34"/>
                    </a:lnTo>
                    <a:lnTo>
                      <a:pt x="4620" y="17"/>
                    </a:lnTo>
                    <a:lnTo>
                      <a:pt x="4469" y="9"/>
                    </a:lnTo>
                    <a:lnTo>
                      <a:pt x="4327"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5" name="Google Shape;1181;p30">
                <a:extLst>
                  <a:ext uri="{FF2B5EF4-FFF2-40B4-BE49-F238E27FC236}">
                    <a16:creationId xmlns:a16="http://schemas.microsoft.com/office/drawing/2014/main" id="{06252F29-9087-F3A2-E13A-DB83C3874E51}"/>
                  </a:ext>
                </a:extLst>
              </p:cNvPr>
              <p:cNvSpPr/>
              <p:nvPr/>
            </p:nvSpPr>
            <p:spPr>
              <a:xfrm>
                <a:off x="1555121" y="1896705"/>
                <a:ext cx="290473" cy="93076"/>
              </a:xfrm>
              <a:custGeom>
                <a:avLst/>
                <a:gdLst/>
                <a:ahLst/>
                <a:cxnLst/>
                <a:rect l="l" t="t" r="r" b="b"/>
                <a:pathLst>
                  <a:path w="7968" h="2553" extrusionOk="0">
                    <a:moveTo>
                      <a:pt x="3641" y="0"/>
                    </a:moveTo>
                    <a:lnTo>
                      <a:pt x="3499" y="9"/>
                    </a:lnTo>
                    <a:lnTo>
                      <a:pt x="3348" y="17"/>
                    </a:lnTo>
                    <a:lnTo>
                      <a:pt x="3197" y="34"/>
                    </a:lnTo>
                    <a:lnTo>
                      <a:pt x="3055" y="59"/>
                    </a:lnTo>
                    <a:lnTo>
                      <a:pt x="2913" y="92"/>
                    </a:lnTo>
                    <a:lnTo>
                      <a:pt x="2620" y="159"/>
                    </a:lnTo>
                    <a:lnTo>
                      <a:pt x="2478" y="201"/>
                    </a:lnTo>
                    <a:lnTo>
                      <a:pt x="2344" y="251"/>
                    </a:lnTo>
                    <a:lnTo>
                      <a:pt x="2068" y="360"/>
                    </a:lnTo>
                    <a:lnTo>
                      <a:pt x="1800" y="477"/>
                    </a:lnTo>
                    <a:lnTo>
                      <a:pt x="1541" y="611"/>
                    </a:lnTo>
                    <a:lnTo>
                      <a:pt x="1289" y="762"/>
                    </a:lnTo>
                    <a:lnTo>
                      <a:pt x="1172" y="837"/>
                    </a:lnTo>
                    <a:lnTo>
                      <a:pt x="1055" y="912"/>
                    </a:lnTo>
                    <a:lnTo>
                      <a:pt x="938" y="1004"/>
                    </a:lnTo>
                    <a:lnTo>
                      <a:pt x="829" y="1088"/>
                    </a:lnTo>
                    <a:lnTo>
                      <a:pt x="720" y="1180"/>
                    </a:lnTo>
                    <a:lnTo>
                      <a:pt x="612" y="1272"/>
                    </a:lnTo>
                    <a:lnTo>
                      <a:pt x="511" y="1373"/>
                    </a:lnTo>
                    <a:lnTo>
                      <a:pt x="419" y="1473"/>
                    </a:lnTo>
                    <a:lnTo>
                      <a:pt x="327" y="1582"/>
                    </a:lnTo>
                    <a:lnTo>
                      <a:pt x="235" y="1691"/>
                    </a:lnTo>
                    <a:lnTo>
                      <a:pt x="151" y="1799"/>
                    </a:lnTo>
                    <a:lnTo>
                      <a:pt x="68" y="1917"/>
                    </a:lnTo>
                    <a:lnTo>
                      <a:pt x="43" y="1958"/>
                    </a:lnTo>
                    <a:lnTo>
                      <a:pt x="26" y="2009"/>
                    </a:lnTo>
                    <a:lnTo>
                      <a:pt x="9" y="2059"/>
                    </a:lnTo>
                    <a:lnTo>
                      <a:pt x="1" y="2109"/>
                    </a:lnTo>
                    <a:lnTo>
                      <a:pt x="1" y="2168"/>
                    </a:lnTo>
                    <a:lnTo>
                      <a:pt x="9" y="2218"/>
                    </a:lnTo>
                    <a:lnTo>
                      <a:pt x="26" y="2268"/>
                    </a:lnTo>
                    <a:lnTo>
                      <a:pt x="43" y="2318"/>
                    </a:lnTo>
                    <a:lnTo>
                      <a:pt x="84" y="2394"/>
                    </a:lnTo>
                    <a:lnTo>
                      <a:pt x="143" y="2452"/>
                    </a:lnTo>
                    <a:lnTo>
                      <a:pt x="210" y="2494"/>
                    </a:lnTo>
                    <a:lnTo>
                      <a:pt x="277" y="2527"/>
                    </a:lnTo>
                    <a:lnTo>
                      <a:pt x="352" y="2553"/>
                    </a:lnTo>
                    <a:lnTo>
                      <a:pt x="436" y="2553"/>
                    </a:lnTo>
                    <a:lnTo>
                      <a:pt x="511" y="2544"/>
                    </a:lnTo>
                    <a:lnTo>
                      <a:pt x="595" y="2511"/>
                    </a:lnTo>
                    <a:lnTo>
                      <a:pt x="620" y="2502"/>
                    </a:lnTo>
                    <a:lnTo>
                      <a:pt x="838" y="2385"/>
                    </a:lnTo>
                    <a:lnTo>
                      <a:pt x="946" y="2327"/>
                    </a:lnTo>
                    <a:lnTo>
                      <a:pt x="997" y="2293"/>
                    </a:lnTo>
                    <a:lnTo>
                      <a:pt x="1047" y="2268"/>
                    </a:lnTo>
                    <a:lnTo>
                      <a:pt x="1156" y="2209"/>
                    </a:lnTo>
                    <a:lnTo>
                      <a:pt x="1256" y="2151"/>
                    </a:lnTo>
                    <a:lnTo>
                      <a:pt x="1365" y="2101"/>
                    </a:lnTo>
                    <a:lnTo>
                      <a:pt x="1465" y="2042"/>
                    </a:lnTo>
                    <a:lnTo>
                      <a:pt x="1674" y="1942"/>
                    </a:lnTo>
                    <a:lnTo>
                      <a:pt x="1884" y="1841"/>
                    </a:lnTo>
                    <a:lnTo>
                      <a:pt x="2084" y="1758"/>
                    </a:lnTo>
                    <a:lnTo>
                      <a:pt x="2302" y="1682"/>
                    </a:lnTo>
                    <a:lnTo>
                      <a:pt x="2511" y="1624"/>
                    </a:lnTo>
                    <a:lnTo>
                      <a:pt x="2729" y="1573"/>
                    </a:lnTo>
                    <a:lnTo>
                      <a:pt x="2946" y="1532"/>
                    </a:lnTo>
                    <a:lnTo>
                      <a:pt x="3156" y="1498"/>
                    </a:lnTo>
                    <a:lnTo>
                      <a:pt x="3373" y="1473"/>
                    </a:lnTo>
                    <a:lnTo>
                      <a:pt x="3591" y="1456"/>
                    </a:lnTo>
                    <a:lnTo>
                      <a:pt x="3808" y="1448"/>
                    </a:lnTo>
                    <a:lnTo>
                      <a:pt x="4026" y="1440"/>
                    </a:lnTo>
                    <a:lnTo>
                      <a:pt x="4252" y="1448"/>
                    </a:lnTo>
                    <a:lnTo>
                      <a:pt x="4478" y="1456"/>
                    </a:lnTo>
                    <a:lnTo>
                      <a:pt x="4695" y="1473"/>
                    </a:lnTo>
                    <a:lnTo>
                      <a:pt x="4930" y="1498"/>
                    </a:lnTo>
                    <a:lnTo>
                      <a:pt x="5156" y="1532"/>
                    </a:lnTo>
                    <a:lnTo>
                      <a:pt x="5382" y="1573"/>
                    </a:lnTo>
                    <a:lnTo>
                      <a:pt x="5616" y="1624"/>
                    </a:lnTo>
                    <a:lnTo>
                      <a:pt x="5842" y="1682"/>
                    </a:lnTo>
                    <a:lnTo>
                      <a:pt x="6076" y="1741"/>
                    </a:lnTo>
                    <a:lnTo>
                      <a:pt x="6310" y="1816"/>
                    </a:lnTo>
                    <a:lnTo>
                      <a:pt x="6536" y="1891"/>
                    </a:lnTo>
                    <a:lnTo>
                      <a:pt x="6771" y="1967"/>
                    </a:lnTo>
                    <a:lnTo>
                      <a:pt x="7005" y="2050"/>
                    </a:lnTo>
                    <a:lnTo>
                      <a:pt x="7239" y="2143"/>
                    </a:lnTo>
                    <a:lnTo>
                      <a:pt x="7474" y="2243"/>
                    </a:lnTo>
                    <a:lnTo>
                      <a:pt x="7591" y="2293"/>
                    </a:lnTo>
                    <a:lnTo>
                      <a:pt x="7649" y="2318"/>
                    </a:lnTo>
                    <a:lnTo>
                      <a:pt x="7708" y="2343"/>
                    </a:lnTo>
                    <a:lnTo>
                      <a:pt x="7725" y="2343"/>
                    </a:lnTo>
                    <a:lnTo>
                      <a:pt x="7766" y="2360"/>
                    </a:lnTo>
                    <a:lnTo>
                      <a:pt x="7808" y="2360"/>
                    </a:lnTo>
                    <a:lnTo>
                      <a:pt x="7850" y="2343"/>
                    </a:lnTo>
                    <a:lnTo>
                      <a:pt x="7892" y="2327"/>
                    </a:lnTo>
                    <a:lnTo>
                      <a:pt x="7917" y="2302"/>
                    </a:lnTo>
                    <a:lnTo>
                      <a:pt x="7942" y="2268"/>
                    </a:lnTo>
                    <a:lnTo>
                      <a:pt x="7959" y="2243"/>
                    </a:lnTo>
                    <a:lnTo>
                      <a:pt x="7967" y="2209"/>
                    </a:lnTo>
                    <a:lnTo>
                      <a:pt x="7967" y="2176"/>
                    </a:lnTo>
                    <a:lnTo>
                      <a:pt x="7959" y="2143"/>
                    </a:lnTo>
                    <a:lnTo>
                      <a:pt x="7951" y="2109"/>
                    </a:lnTo>
                    <a:lnTo>
                      <a:pt x="7934" y="2076"/>
                    </a:lnTo>
                    <a:lnTo>
                      <a:pt x="7842" y="1967"/>
                    </a:lnTo>
                    <a:lnTo>
                      <a:pt x="7758" y="1858"/>
                    </a:lnTo>
                    <a:lnTo>
                      <a:pt x="7574" y="1657"/>
                    </a:lnTo>
                    <a:lnTo>
                      <a:pt x="7373" y="1465"/>
                    </a:lnTo>
                    <a:lnTo>
                      <a:pt x="7172" y="1289"/>
                    </a:lnTo>
                    <a:lnTo>
                      <a:pt x="6955" y="1122"/>
                    </a:lnTo>
                    <a:lnTo>
                      <a:pt x="6729" y="963"/>
                    </a:lnTo>
                    <a:lnTo>
                      <a:pt x="6494" y="812"/>
                    </a:lnTo>
                    <a:lnTo>
                      <a:pt x="6260" y="670"/>
                    </a:lnTo>
                    <a:lnTo>
                      <a:pt x="6009" y="544"/>
                    </a:lnTo>
                    <a:lnTo>
                      <a:pt x="5750" y="427"/>
                    </a:lnTo>
                    <a:lnTo>
                      <a:pt x="5490" y="318"/>
                    </a:lnTo>
                    <a:lnTo>
                      <a:pt x="5223" y="226"/>
                    </a:lnTo>
                    <a:lnTo>
                      <a:pt x="4946" y="151"/>
                    </a:lnTo>
                    <a:lnTo>
                      <a:pt x="4662" y="84"/>
                    </a:lnTo>
                    <a:lnTo>
                      <a:pt x="4377" y="34"/>
                    </a:lnTo>
                    <a:lnTo>
                      <a:pt x="4084" y="9"/>
                    </a:lnTo>
                    <a:lnTo>
                      <a:pt x="3934"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6" name="Google Shape;1182;p30">
                <a:extLst>
                  <a:ext uri="{FF2B5EF4-FFF2-40B4-BE49-F238E27FC236}">
                    <a16:creationId xmlns:a16="http://schemas.microsoft.com/office/drawing/2014/main" id="{2DCD801F-D688-169A-2EBD-12C4DD0C47F2}"/>
                  </a:ext>
                </a:extLst>
              </p:cNvPr>
              <p:cNvSpPr/>
              <p:nvPr/>
            </p:nvSpPr>
            <p:spPr>
              <a:xfrm>
                <a:off x="2051796" y="1735314"/>
                <a:ext cx="281615" cy="115643"/>
              </a:xfrm>
              <a:custGeom>
                <a:avLst/>
                <a:gdLst/>
                <a:ahLst/>
                <a:cxnLst/>
                <a:rect l="l" t="t" r="r" b="b"/>
                <a:pathLst>
                  <a:path w="7725" h="3172" extrusionOk="0">
                    <a:moveTo>
                      <a:pt x="2519" y="0"/>
                    </a:moveTo>
                    <a:lnTo>
                      <a:pt x="2260" y="9"/>
                    </a:lnTo>
                    <a:lnTo>
                      <a:pt x="2000" y="34"/>
                    </a:lnTo>
                    <a:lnTo>
                      <a:pt x="1749" y="59"/>
                    </a:lnTo>
                    <a:lnTo>
                      <a:pt x="1498" y="92"/>
                    </a:lnTo>
                    <a:lnTo>
                      <a:pt x="1239" y="143"/>
                    </a:lnTo>
                    <a:lnTo>
                      <a:pt x="988" y="201"/>
                    </a:lnTo>
                    <a:lnTo>
                      <a:pt x="737" y="268"/>
                    </a:lnTo>
                    <a:lnTo>
                      <a:pt x="477" y="360"/>
                    </a:lnTo>
                    <a:lnTo>
                      <a:pt x="377" y="402"/>
                    </a:lnTo>
                    <a:lnTo>
                      <a:pt x="285" y="461"/>
                    </a:lnTo>
                    <a:lnTo>
                      <a:pt x="209" y="528"/>
                    </a:lnTo>
                    <a:lnTo>
                      <a:pt x="134" y="611"/>
                    </a:lnTo>
                    <a:lnTo>
                      <a:pt x="76" y="703"/>
                    </a:lnTo>
                    <a:lnTo>
                      <a:pt x="34" y="804"/>
                    </a:lnTo>
                    <a:lnTo>
                      <a:pt x="9" y="913"/>
                    </a:lnTo>
                    <a:lnTo>
                      <a:pt x="0" y="1030"/>
                    </a:lnTo>
                    <a:lnTo>
                      <a:pt x="0" y="1105"/>
                    </a:lnTo>
                    <a:lnTo>
                      <a:pt x="9" y="1172"/>
                    </a:lnTo>
                    <a:lnTo>
                      <a:pt x="25" y="1247"/>
                    </a:lnTo>
                    <a:lnTo>
                      <a:pt x="50" y="1314"/>
                    </a:lnTo>
                    <a:lnTo>
                      <a:pt x="76" y="1373"/>
                    </a:lnTo>
                    <a:lnTo>
                      <a:pt x="117" y="1440"/>
                    </a:lnTo>
                    <a:lnTo>
                      <a:pt x="151" y="1498"/>
                    </a:lnTo>
                    <a:lnTo>
                      <a:pt x="201" y="1549"/>
                    </a:lnTo>
                    <a:lnTo>
                      <a:pt x="251" y="1599"/>
                    </a:lnTo>
                    <a:lnTo>
                      <a:pt x="310" y="1641"/>
                    </a:lnTo>
                    <a:lnTo>
                      <a:pt x="368" y="1674"/>
                    </a:lnTo>
                    <a:lnTo>
                      <a:pt x="427" y="1708"/>
                    </a:lnTo>
                    <a:lnTo>
                      <a:pt x="494" y="1733"/>
                    </a:lnTo>
                    <a:lnTo>
                      <a:pt x="569" y="1749"/>
                    </a:lnTo>
                    <a:lnTo>
                      <a:pt x="636" y="1766"/>
                    </a:lnTo>
                    <a:lnTo>
                      <a:pt x="762" y="1766"/>
                    </a:lnTo>
                    <a:lnTo>
                      <a:pt x="2519" y="1800"/>
                    </a:lnTo>
                    <a:lnTo>
                      <a:pt x="2954" y="1816"/>
                    </a:lnTo>
                    <a:lnTo>
                      <a:pt x="3389" y="1833"/>
                    </a:lnTo>
                    <a:lnTo>
                      <a:pt x="3816" y="1867"/>
                    </a:lnTo>
                    <a:lnTo>
                      <a:pt x="4025" y="1892"/>
                    </a:lnTo>
                    <a:lnTo>
                      <a:pt x="4243" y="1917"/>
                    </a:lnTo>
                    <a:lnTo>
                      <a:pt x="4653" y="1984"/>
                    </a:lnTo>
                    <a:lnTo>
                      <a:pt x="5063" y="2067"/>
                    </a:lnTo>
                    <a:lnTo>
                      <a:pt x="5473" y="2168"/>
                    </a:lnTo>
                    <a:lnTo>
                      <a:pt x="5674" y="2218"/>
                    </a:lnTo>
                    <a:lnTo>
                      <a:pt x="5875" y="2285"/>
                    </a:lnTo>
                    <a:lnTo>
                      <a:pt x="6067" y="2360"/>
                    </a:lnTo>
                    <a:lnTo>
                      <a:pt x="6260" y="2444"/>
                    </a:lnTo>
                    <a:lnTo>
                      <a:pt x="6452" y="2536"/>
                    </a:lnTo>
                    <a:lnTo>
                      <a:pt x="6645" y="2636"/>
                    </a:lnTo>
                    <a:lnTo>
                      <a:pt x="6837" y="2745"/>
                    </a:lnTo>
                    <a:lnTo>
                      <a:pt x="7030" y="2862"/>
                    </a:lnTo>
                    <a:lnTo>
                      <a:pt x="7230" y="2988"/>
                    </a:lnTo>
                    <a:lnTo>
                      <a:pt x="7423" y="3130"/>
                    </a:lnTo>
                    <a:lnTo>
                      <a:pt x="7440" y="3139"/>
                    </a:lnTo>
                    <a:lnTo>
                      <a:pt x="7473" y="3155"/>
                    </a:lnTo>
                    <a:lnTo>
                      <a:pt x="7515" y="3164"/>
                    </a:lnTo>
                    <a:lnTo>
                      <a:pt x="7557" y="3172"/>
                    </a:lnTo>
                    <a:lnTo>
                      <a:pt x="7590" y="3164"/>
                    </a:lnTo>
                    <a:lnTo>
                      <a:pt x="7624" y="3147"/>
                    </a:lnTo>
                    <a:lnTo>
                      <a:pt x="7657" y="3130"/>
                    </a:lnTo>
                    <a:lnTo>
                      <a:pt x="7682" y="3105"/>
                    </a:lnTo>
                    <a:lnTo>
                      <a:pt x="7699" y="3080"/>
                    </a:lnTo>
                    <a:lnTo>
                      <a:pt x="7716" y="3046"/>
                    </a:lnTo>
                    <a:lnTo>
                      <a:pt x="7724" y="3013"/>
                    </a:lnTo>
                    <a:lnTo>
                      <a:pt x="7724" y="2971"/>
                    </a:lnTo>
                    <a:lnTo>
                      <a:pt x="7716" y="2938"/>
                    </a:lnTo>
                    <a:lnTo>
                      <a:pt x="7682" y="2812"/>
                    </a:lnTo>
                    <a:lnTo>
                      <a:pt x="7632" y="2687"/>
                    </a:lnTo>
                    <a:lnTo>
                      <a:pt x="7582" y="2569"/>
                    </a:lnTo>
                    <a:lnTo>
                      <a:pt x="7532" y="2444"/>
                    </a:lnTo>
                    <a:lnTo>
                      <a:pt x="7473" y="2327"/>
                    </a:lnTo>
                    <a:lnTo>
                      <a:pt x="7406" y="2210"/>
                    </a:lnTo>
                    <a:lnTo>
                      <a:pt x="7331" y="2101"/>
                    </a:lnTo>
                    <a:lnTo>
                      <a:pt x="7255" y="1984"/>
                    </a:lnTo>
                    <a:lnTo>
                      <a:pt x="7096" y="1766"/>
                    </a:lnTo>
                    <a:lnTo>
                      <a:pt x="6921" y="1565"/>
                    </a:lnTo>
                    <a:lnTo>
                      <a:pt x="6728" y="1364"/>
                    </a:lnTo>
                    <a:lnTo>
                      <a:pt x="6519" y="1189"/>
                    </a:lnTo>
                    <a:lnTo>
                      <a:pt x="6302" y="1021"/>
                    </a:lnTo>
                    <a:lnTo>
                      <a:pt x="6067" y="871"/>
                    </a:lnTo>
                    <a:lnTo>
                      <a:pt x="5833" y="737"/>
                    </a:lnTo>
                    <a:lnTo>
                      <a:pt x="5590" y="611"/>
                    </a:lnTo>
                    <a:lnTo>
                      <a:pt x="5348" y="503"/>
                    </a:lnTo>
                    <a:lnTo>
                      <a:pt x="5096" y="402"/>
                    </a:lnTo>
                    <a:lnTo>
                      <a:pt x="4845" y="318"/>
                    </a:lnTo>
                    <a:lnTo>
                      <a:pt x="4586" y="243"/>
                    </a:lnTo>
                    <a:lnTo>
                      <a:pt x="4327" y="176"/>
                    </a:lnTo>
                    <a:lnTo>
                      <a:pt x="4076" y="118"/>
                    </a:lnTo>
                    <a:lnTo>
                      <a:pt x="3816" y="76"/>
                    </a:lnTo>
                    <a:lnTo>
                      <a:pt x="3557" y="42"/>
                    </a:lnTo>
                    <a:lnTo>
                      <a:pt x="3289" y="17"/>
                    </a:lnTo>
                    <a:lnTo>
                      <a:pt x="3030" y="9"/>
                    </a:lnTo>
                    <a:lnTo>
                      <a:pt x="2778"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7" name="Google Shape;1183;p30">
                <a:extLst>
                  <a:ext uri="{FF2B5EF4-FFF2-40B4-BE49-F238E27FC236}">
                    <a16:creationId xmlns:a16="http://schemas.microsoft.com/office/drawing/2014/main" id="{CF4EE3F1-A7B9-4F89-4320-E8598C6131DE}"/>
                  </a:ext>
                </a:extLst>
              </p:cNvPr>
              <p:cNvSpPr/>
              <p:nvPr/>
            </p:nvSpPr>
            <p:spPr>
              <a:xfrm>
                <a:off x="1541705" y="1735314"/>
                <a:ext cx="281615" cy="115643"/>
              </a:xfrm>
              <a:custGeom>
                <a:avLst/>
                <a:gdLst/>
                <a:ahLst/>
                <a:cxnLst/>
                <a:rect l="l" t="t" r="r" b="b"/>
                <a:pathLst>
                  <a:path w="7725" h="3172" extrusionOk="0">
                    <a:moveTo>
                      <a:pt x="4946" y="0"/>
                    </a:moveTo>
                    <a:lnTo>
                      <a:pt x="4687" y="9"/>
                    </a:lnTo>
                    <a:lnTo>
                      <a:pt x="4427" y="17"/>
                    </a:lnTo>
                    <a:lnTo>
                      <a:pt x="4168" y="42"/>
                    </a:lnTo>
                    <a:lnTo>
                      <a:pt x="3909" y="76"/>
                    </a:lnTo>
                    <a:lnTo>
                      <a:pt x="3649" y="118"/>
                    </a:lnTo>
                    <a:lnTo>
                      <a:pt x="3390" y="176"/>
                    </a:lnTo>
                    <a:lnTo>
                      <a:pt x="3139" y="243"/>
                    </a:lnTo>
                    <a:lnTo>
                      <a:pt x="2879" y="318"/>
                    </a:lnTo>
                    <a:lnTo>
                      <a:pt x="2628" y="402"/>
                    </a:lnTo>
                    <a:lnTo>
                      <a:pt x="2377" y="503"/>
                    </a:lnTo>
                    <a:lnTo>
                      <a:pt x="2126" y="611"/>
                    </a:lnTo>
                    <a:lnTo>
                      <a:pt x="1892" y="737"/>
                    </a:lnTo>
                    <a:lnTo>
                      <a:pt x="1657" y="871"/>
                    </a:lnTo>
                    <a:lnTo>
                      <a:pt x="1423" y="1021"/>
                    </a:lnTo>
                    <a:lnTo>
                      <a:pt x="1206" y="1189"/>
                    </a:lnTo>
                    <a:lnTo>
                      <a:pt x="996" y="1364"/>
                    </a:lnTo>
                    <a:lnTo>
                      <a:pt x="804" y="1565"/>
                    </a:lnTo>
                    <a:lnTo>
                      <a:pt x="628" y="1766"/>
                    </a:lnTo>
                    <a:lnTo>
                      <a:pt x="461" y="1984"/>
                    </a:lnTo>
                    <a:lnTo>
                      <a:pt x="394" y="2101"/>
                    </a:lnTo>
                    <a:lnTo>
                      <a:pt x="319" y="2210"/>
                    </a:lnTo>
                    <a:lnTo>
                      <a:pt x="252" y="2327"/>
                    </a:lnTo>
                    <a:lnTo>
                      <a:pt x="193" y="2444"/>
                    </a:lnTo>
                    <a:lnTo>
                      <a:pt x="143" y="2569"/>
                    </a:lnTo>
                    <a:lnTo>
                      <a:pt x="93" y="2687"/>
                    </a:lnTo>
                    <a:lnTo>
                      <a:pt x="42" y="2812"/>
                    </a:lnTo>
                    <a:lnTo>
                      <a:pt x="9" y="2938"/>
                    </a:lnTo>
                    <a:lnTo>
                      <a:pt x="1" y="2971"/>
                    </a:lnTo>
                    <a:lnTo>
                      <a:pt x="1" y="3013"/>
                    </a:lnTo>
                    <a:lnTo>
                      <a:pt x="9" y="3046"/>
                    </a:lnTo>
                    <a:lnTo>
                      <a:pt x="26" y="3080"/>
                    </a:lnTo>
                    <a:lnTo>
                      <a:pt x="42" y="3105"/>
                    </a:lnTo>
                    <a:lnTo>
                      <a:pt x="67" y="3130"/>
                    </a:lnTo>
                    <a:lnTo>
                      <a:pt x="93" y="3147"/>
                    </a:lnTo>
                    <a:lnTo>
                      <a:pt x="134" y="3164"/>
                    </a:lnTo>
                    <a:lnTo>
                      <a:pt x="168" y="3172"/>
                    </a:lnTo>
                    <a:lnTo>
                      <a:pt x="210" y="3164"/>
                    </a:lnTo>
                    <a:lnTo>
                      <a:pt x="252" y="3155"/>
                    </a:lnTo>
                    <a:lnTo>
                      <a:pt x="285" y="3139"/>
                    </a:lnTo>
                    <a:lnTo>
                      <a:pt x="293" y="3130"/>
                    </a:lnTo>
                    <a:lnTo>
                      <a:pt x="494" y="2988"/>
                    </a:lnTo>
                    <a:lnTo>
                      <a:pt x="695" y="2862"/>
                    </a:lnTo>
                    <a:lnTo>
                      <a:pt x="888" y="2745"/>
                    </a:lnTo>
                    <a:lnTo>
                      <a:pt x="1080" y="2636"/>
                    </a:lnTo>
                    <a:lnTo>
                      <a:pt x="1273" y="2536"/>
                    </a:lnTo>
                    <a:lnTo>
                      <a:pt x="1465" y="2444"/>
                    </a:lnTo>
                    <a:lnTo>
                      <a:pt x="1657" y="2360"/>
                    </a:lnTo>
                    <a:lnTo>
                      <a:pt x="1850" y="2285"/>
                    </a:lnTo>
                    <a:lnTo>
                      <a:pt x="2051" y="2218"/>
                    </a:lnTo>
                    <a:lnTo>
                      <a:pt x="2252" y="2168"/>
                    </a:lnTo>
                    <a:lnTo>
                      <a:pt x="2662" y="2067"/>
                    </a:lnTo>
                    <a:lnTo>
                      <a:pt x="3072" y="1984"/>
                    </a:lnTo>
                    <a:lnTo>
                      <a:pt x="3482" y="1917"/>
                    </a:lnTo>
                    <a:lnTo>
                      <a:pt x="3691" y="1892"/>
                    </a:lnTo>
                    <a:lnTo>
                      <a:pt x="3909" y="1867"/>
                    </a:lnTo>
                    <a:lnTo>
                      <a:pt x="4335" y="1833"/>
                    </a:lnTo>
                    <a:lnTo>
                      <a:pt x="4770" y="1816"/>
                    </a:lnTo>
                    <a:lnTo>
                      <a:pt x="5206" y="1800"/>
                    </a:lnTo>
                    <a:lnTo>
                      <a:pt x="6963" y="1766"/>
                    </a:lnTo>
                    <a:lnTo>
                      <a:pt x="7088" y="1766"/>
                    </a:lnTo>
                    <a:lnTo>
                      <a:pt x="7155" y="1749"/>
                    </a:lnTo>
                    <a:lnTo>
                      <a:pt x="7231" y="1733"/>
                    </a:lnTo>
                    <a:lnTo>
                      <a:pt x="7298" y="1708"/>
                    </a:lnTo>
                    <a:lnTo>
                      <a:pt x="7356" y="1674"/>
                    </a:lnTo>
                    <a:lnTo>
                      <a:pt x="7415" y="1641"/>
                    </a:lnTo>
                    <a:lnTo>
                      <a:pt x="7473" y="1599"/>
                    </a:lnTo>
                    <a:lnTo>
                      <a:pt x="7524" y="1549"/>
                    </a:lnTo>
                    <a:lnTo>
                      <a:pt x="7565" y="1498"/>
                    </a:lnTo>
                    <a:lnTo>
                      <a:pt x="7607" y="1440"/>
                    </a:lnTo>
                    <a:lnTo>
                      <a:pt x="7649" y="1373"/>
                    </a:lnTo>
                    <a:lnTo>
                      <a:pt x="7674" y="1314"/>
                    </a:lnTo>
                    <a:lnTo>
                      <a:pt x="7699" y="1247"/>
                    </a:lnTo>
                    <a:lnTo>
                      <a:pt x="7716" y="1172"/>
                    </a:lnTo>
                    <a:lnTo>
                      <a:pt x="7724" y="1105"/>
                    </a:lnTo>
                    <a:lnTo>
                      <a:pt x="7724" y="1030"/>
                    </a:lnTo>
                    <a:lnTo>
                      <a:pt x="7716" y="913"/>
                    </a:lnTo>
                    <a:lnTo>
                      <a:pt x="7691" y="804"/>
                    </a:lnTo>
                    <a:lnTo>
                      <a:pt x="7649" y="703"/>
                    </a:lnTo>
                    <a:lnTo>
                      <a:pt x="7591" y="611"/>
                    </a:lnTo>
                    <a:lnTo>
                      <a:pt x="7515" y="528"/>
                    </a:lnTo>
                    <a:lnTo>
                      <a:pt x="7440" y="461"/>
                    </a:lnTo>
                    <a:lnTo>
                      <a:pt x="7348" y="402"/>
                    </a:lnTo>
                    <a:lnTo>
                      <a:pt x="7247" y="360"/>
                    </a:lnTo>
                    <a:lnTo>
                      <a:pt x="6988" y="268"/>
                    </a:lnTo>
                    <a:lnTo>
                      <a:pt x="6737" y="201"/>
                    </a:lnTo>
                    <a:lnTo>
                      <a:pt x="6478" y="143"/>
                    </a:lnTo>
                    <a:lnTo>
                      <a:pt x="6227" y="92"/>
                    </a:lnTo>
                    <a:lnTo>
                      <a:pt x="5975" y="59"/>
                    </a:lnTo>
                    <a:lnTo>
                      <a:pt x="5724" y="34"/>
                    </a:lnTo>
                    <a:lnTo>
                      <a:pt x="5465" y="9"/>
                    </a:lnTo>
                    <a:lnTo>
                      <a:pt x="5206"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8" name="Google Shape;1184;p30">
                <a:extLst>
                  <a:ext uri="{FF2B5EF4-FFF2-40B4-BE49-F238E27FC236}">
                    <a16:creationId xmlns:a16="http://schemas.microsoft.com/office/drawing/2014/main" id="{502148ED-50E7-4F59-3EA0-37832C9C4FCD}"/>
                  </a:ext>
                </a:extLst>
              </p:cNvPr>
              <p:cNvSpPr/>
              <p:nvPr/>
            </p:nvSpPr>
            <p:spPr>
              <a:xfrm>
                <a:off x="1193623" y="1174875"/>
                <a:ext cx="1497899" cy="888761"/>
              </a:xfrm>
              <a:custGeom>
                <a:avLst/>
                <a:gdLst/>
                <a:ahLst/>
                <a:cxnLst/>
                <a:rect l="l" t="t" r="r" b="b"/>
                <a:pathLst>
                  <a:path w="41089" h="24378" extrusionOk="0">
                    <a:moveTo>
                      <a:pt x="22611" y="1"/>
                    </a:moveTo>
                    <a:lnTo>
                      <a:pt x="22277" y="9"/>
                    </a:lnTo>
                    <a:lnTo>
                      <a:pt x="21934" y="26"/>
                    </a:lnTo>
                    <a:lnTo>
                      <a:pt x="21607" y="51"/>
                    </a:lnTo>
                    <a:lnTo>
                      <a:pt x="21272" y="85"/>
                    </a:lnTo>
                    <a:lnTo>
                      <a:pt x="20946" y="126"/>
                    </a:lnTo>
                    <a:lnTo>
                      <a:pt x="20620" y="177"/>
                    </a:lnTo>
                    <a:lnTo>
                      <a:pt x="20302" y="235"/>
                    </a:lnTo>
                    <a:lnTo>
                      <a:pt x="19992" y="294"/>
                    </a:lnTo>
                    <a:lnTo>
                      <a:pt x="19682" y="361"/>
                    </a:lnTo>
                    <a:lnTo>
                      <a:pt x="19381" y="428"/>
                    </a:lnTo>
                    <a:lnTo>
                      <a:pt x="19088" y="503"/>
                    </a:lnTo>
                    <a:lnTo>
                      <a:pt x="18795" y="587"/>
                    </a:lnTo>
                    <a:lnTo>
                      <a:pt x="18511" y="670"/>
                    </a:lnTo>
                    <a:lnTo>
                      <a:pt x="17959" y="846"/>
                    </a:lnTo>
                    <a:lnTo>
                      <a:pt x="17440" y="1030"/>
                    </a:lnTo>
                    <a:lnTo>
                      <a:pt x="16954" y="1214"/>
                    </a:lnTo>
                    <a:lnTo>
                      <a:pt x="16503" y="1407"/>
                    </a:lnTo>
                    <a:lnTo>
                      <a:pt x="16084" y="1591"/>
                    </a:lnTo>
                    <a:lnTo>
                      <a:pt x="15716" y="1767"/>
                    </a:lnTo>
                    <a:lnTo>
                      <a:pt x="15381" y="1934"/>
                    </a:lnTo>
                    <a:lnTo>
                      <a:pt x="15088" y="2085"/>
                    </a:lnTo>
                    <a:lnTo>
                      <a:pt x="14846" y="2218"/>
                    </a:lnTo>
                    <a:lnTo>
                      <a:pt x="14511" y="2411"/>
                    </a:lnTo>
                    <a:lnTo>
                      <a:pt x="14394" y="2478"/>
                    </a:lnTo>
                    <a:lnTo>
                      <a:pt x="13883" y="2444"/>
                    </a:lnTo>
                    <a:lnTo>
                      <a:pt x="13381" y="2436"/>
                    </a:lnTo>
                    <a:lnTo>
                      <a:pt x="12896" y="2436"/>
                    </a:lnTo>
                    <a:lnTo>
                      <a:pt x="12427" y="2453"/>
                    </a:lnTo>
                    <a:lnTo>
                      <a:pt x="11975" y="2486"/>
                    </a:lnTo>
                    <a:lnTo>
                      <a:pt x="11532" y="2536"/>
                    </a:lnTo>
                    <a:lnTo>
                      <a:pt x="11105" y="2595"/>
                    </a:lnTo>
                    <a:lnTo>
                      <a:pt x="10695" y="2679"/>
                    </a:lnTo>
                    <a:lnTo>
                      <a:pt x="10293" y="2762"/>
                    </a:lnTo>
                    <a:lnTo>
                      <a:pt x="9900" y="2871"/>
                    </a:lnTo>
                    <a:lnTo>
                      <a:pt x="9532" y="2988"/>
                    </a:lnTo>
                    <a:lnTo>
                      <a:pt x="9172" y="3114"/>
                    </a:lnTo>
                    <a:lnTo>
                      <a:pt x="8821" y="3248"/>
                    </a:lnTo>
                    <a:lnTo>
                      <a:pt x="8486" y="3398"/>
                    </a:lnTo>
                    <a:lnTo>
                      <a:pt x="8159" y="3557"/>
                    </a:lnTo>
                    <a:lnTo>
                      <a:pt x="7841" y="3733"/>
                    </a:lnTo>
                    <a:lnTo>
                      <a:pt x="7540" y="3909"/>
                    </a:lnTo>
                    <a:lnTo>
                      <a:pt x="7256" y="4093"/>
                    </a:lnTo>
                    <a:lnTo>
                      <a:pt x="6971" y="4294"/>
                    </a:lnTo>
                    <a:lnTo>
                      <a:pt x="6703" y="4495"/>
                    </a:lnTo>
                    <a:lnTo>
                      <a:pt x="6452" y="4704"/>
                    </a:lnTo>
                    <a:lnTo>
                      <a:pt x="6201" y="4921"/>
                    </a:lnTo>
                    <a:lnTo>
                      <a:pt x="5967" y="5139"/>
                    </a:lnTo>
                    <a:lnTo>
                      <a:pt x="5741" y="5373"/>
                    </a:lnTo>
                    <a:lnTo>
                      <a:pt x="5523" y="5599"/>
                    </a:lnTo>
                    <a:lnTo>
                      <a:pt x="5323" y="5842"/>
                    </a:lnTo>
                    <a:lnTo>
                      <a:pt x="5122" y="6085"/>
                    </a:lnTo>
                    <a:lnTo>
                      <a:pt x="4938" y="6327"/>
                    </a:lnTo>
                    <a:lnTo>
                      <a:pt x="4754" y="6570"/>
                    </a:lnTo>
                    <a:lnTo>
                      <a:pt x="4586" y="6821"/>
                    </a:lnTo>
                    <a:lnTo>
                      <a:pt x="4427" y="7072"/>
                    </a:lnTo>
                    <a:lnTo>
                      <a:pt x="4277" y="7323"/>
                    </a:lnTo>
                    <a:lnTo>
                      <a:pt x="4126" y="7574"/>
                    </a:lnTo>
                    <a:lnTo>
                      <a:pt x="3992" y="7834"/>
                    </a:lnTo>
                    <a:lnTo>
                      <a:pt x="3867" y="8085"/>
                    </a:lnTo>
                    <a:lnTo>
                      <a:pt x="3741" y="8336"/>
                    </a:lnTo>
                    <a:lnTo>
                      <a:pt x="3624" y="8587"/>
                    </a:lnTo>
                    <a:lnTo>
                      <a:pt x="3523" y="8829"/>
                    </a:lnTo>
                    <a:lnTo>
                      <a:pt x="3423" y="9080"/>
                    </a:lnTo>
                    <a:lnTo>
                      <a:pt x="3323" y="9323"/>
                    </a:lnTo>
                    <a:lnTo>
                      <a:pt x="3155" y="9792"/>
                    </a:lnTo>
                    <a:lnTo>
                      <a:pt x="3013" y="10244"/>
                    </a:lnTo>
                    <a:lnTo>
                      <a:pt x="2887" y="10679"/>
                    </a:lnTo>
                    <a:lnTo>
                      <a:pt x="2787" y="11081"/>
                    </a:lnTo>
                    <a:lnTo>
                      <a:pt x="2703" y="11457"/>
                    </a:lnTo>
                    <a:lnTo>
                      <a:pt x="2636" y="11792"/>
                    </a:lnTo>
                    <a:lnTo>
                      <a:pt x="2586" y="12085"/>
                    </a:lnTo>
                    <a:lnTo>
                      <a:pt x="2544" y="12344"/>
                    </a:lnTo>
                    <a:lnTo>
                      <a:pt x="2502" y="12696"/>
                    </a:lnTo>
                    <a:lnTo>
                      <a:pt x="2494" y="12821"/>
                    </a:lnTo>
                    <a:lnTo>
                      <a:pt x="2302" y="13014"/>
                    </a:lnTo>
                    <a:lnTo>
                      <a:pt x="2109" y="13206"/>
                    </a:lnTo>
                    <a:lnTo>
                      <a:pt x="1933" y="13407"/>
                    </a:lnTo>
                    <a:lnTo>
                      <a:pt x="1774" y="13608"/>
                    </a:lnTo>
                    <a:lnTo>
                      <a:pt x="1615" y="13809"/>
                    </a:lnTo>
                    <a:lnTo>
                      <a:pt x="1465" y="14009"/>
                    </a:lnTo>
                    <a:lnTo>
                      <a:pt x="1323" y="14210"/>
                    </a:lnTo>
                    <a:lnTo>
                      <a:pt x="1197" y="14419"/>
                    </a:lnTo>
                    <a:lnTo>
                      <a:pt x="1072" y="14620"/>
                    </a:lnTo>
                    <a:lnTo>
                      <a:pt x="954" y="14829"/>
                    </a:lnTo>
                    <a:lnTo>
                      <a:pt x="846" y="15039"/>
                    </a:lnTo>
                    <a:lnTo>
                      <a:pt x="745" y="15248"/>
                    </a:lnTo>
                    <a:lnTo>
                      <a:pt x="653" y="15457"/>
                    </a:lnTo>
                    <a:lnTo>
                      <a:pt x="569" y="15666"/>
                    </a:lnTo>
                    <a:lnTo>
                      <a:pt x="494" y="15876"/>
                    </a:lnTo>
                    <a:lnTo>
                      <a:pt x="419" y="16085"/>
                    </a:lnTo>
                    <a:lnTo>
                      <a:pt x="352" y="16294"/>
                    </a:lnTo>
                    <a:lnTo>
                      <a:pt x="293" y="16503"/>
                    </a:lnTo>
                    <a:lnTo>
                      <a:pt x="243" y="16704"/>
                    </a:lnTo>
                    <a:lnTo>
                      <a:pt x="193" y="16913"/>
                    </a:lnTo>
                    <a:lnTo>
                      <a:pt x="151" y="17122"/>
                    </a:lnTo>
                    <a:lnTo>
                      <a:pt x="118" y="17323"/>
                    </a:lnTo>
                    <a:lnTo>
                      <a:pt x="59" y="17733"/>
                    </a:lnTo>
                    <a:lnTo>
                      <a:pt x="26" y="18127"/>
                    </a:lnTo>
                    <a:lnTo>
                      <a:pt x="9" y="18520"/>
                    </a:lnTo>
                    <a:lnTo>
                      <a:pt x="0" y="18905"/>
                    </a:lnTo>
                    <a:lnTo>
                      <a:pt x="9" y="19273"/>
                    </a:lnTo>
                    <a:lnTo>
                      <a:pt x="34" y="19633"/>
                    </a:lnTo>
                    <a:lnTo>
                      <a:pt x="67" y="19984"/>
                    </a:lnTo>
                    <a:lnTo>
                      <a:pt x="109" y="20311"/>
                    </a:lnTo>
                    <a:lnTo>
                      <a:pt x="159" y="20629"/>
                    </a:lnTo>
                    <a:lnTo>
                      <a:pt x="218" y="20930"/>
                    </a:lnTo>
                    <a:lnTo>
                      <a:pt x="277" y="21206"/>
                    </a:lnTo>
                    <a:lnTo>
                      <a:pt x="343" y="21466"/>
                    </a:lnTo>
                    <a:lnTo>
                      <a:pt x="402" y="21700"/>
                    </a:lnTo>
                    <a:lnTo>
                      <a:pt x="528" y="22110"/>
                    </a:lnTo>
                    <a:lnTo>
                      <a:pt x="628" y="22411"/>
                    </a:lnTo>
                    <a:lnTo>
                      <a:pt x="695" y="22604"/>
                    </a:lnTo>
                    <a:lnTo>
                      <a:pt x="728" y="22671"/>
                    </a:lnTo>
                    <a:lnTo>
                      <a:pt x="879" y="22486"/>
                    </a:lnTo>
                    <a:lnTo>
                      <a:pt x="1038" y="22311"/>
                    </a:lnTo>
                    <a:lnTo>
                      <a:pt x="1197" y="22152"/>
                    </a:lnTo>
                    <a:lnTo>
                      <a:pt x="1356" y="22009"/>
                    </a:lnTo>
                    <a:lnTo>
                      <a:pt x="1515" y="21876"/>
                    </a:lnTo>
                    <a:lnTo>
                      <a:pt x="1674" y="21750"/>
                    </a:lnTo>
                    <a:lnTo>
                      <a:pt x="1833" y="21641"/>
                    </a:lnTo>
                    <a:lnTo>
                      <a:pt x="2000" y="21541"/>
                    </a:lnTo>
                    <a:lnTo>
                      <a:pt x="2159" y="21449"/>
                    </a:lnTo>
                    <a:lnTo>
                      <a:pt x="2318" y="21365"/>
                    </a:lnTo>
                    <a:lnTo>
                      <a:pt x="2477" y="21298"/>
                    </a:lnTo>
                    <a:lnTo>
                      <a:pt x="2628" y="21231"/>
                    </a:lnTo>
                    <a:lnTo>
                      <a:pt x="2779" y="21181"/>
                    </a:lnTo>
                    <a:lnTo>
                      <a:pt x="2929" y="21131"/>
                    </a:lnTo>
                    <a:lnTo>
                      <a:pt x="3072" y="21089"/>
                    </a:lnTo>
                    <a:lnTo>
                      <a:pt x="3214" y="21055"/>
                    </a:lnTo>
                    <a:lnTo>
                      <a:pt x="3482" y="21005"/>
                    </a:lnTo>
                    <a:lnTo>
                      <a:pt x="3724" y="20980"/>
                    </a:lnTo>
                    <a:lnTo>
                      <a:pt x="3942" y="20963"/>
                    </a:lnTo>
                    <a:lnTo>
                      <a:pt x="4285" y="20963"/>
                    </a:lnTo>
                    <a:lnTo>
                      <a:pt x="4394" y="20980"/>
                    </a:lnTo>
                    <a:lnTo>
                      <a:pt x="4494" y="20989"/>
                    </a:lnTo>
                    <a:lnTo>
                      <a:pt x="7013" y="24378"/>
                    </a:lnTo>
                    <a:lnTo>
                      <a:pt x="7356" y="17951"/>
                    </a:lnTo>
                    <a:lnTo>
                      <a:pt x="7875" y="17901"/>
                    </a:lnTo>
                    <a:lnTo>
                      <a:pt x="8385" y="17850"/>
                    </a:lnTo>
                    <a:lnTo>
                      <a:pt x="8871" y="17792"/>
                    </a:lnTo>
                    <a:lnTo>
                      <a:pt x="9339" y="17725"/>
                    </a:lnTo>
                    <a:lnTo>
                      <a:pt x="9791" y="17658"/>
                    </a:lnTo>
                    <a:lnTo>
                      <a:pt x="10226" y="17574"/>
                    </a:lnTo>
                    <a:lnTo>
                      <a:pt x="10645" y="17491"/>
                    </a:lnTo>
                    <a:lnTo>
                      <a:pt x="11046" y="17399"/>
                    </a:lnTo>
                    <a:lnTo>
                      <a:pt x="11440" y="17307"/>
                    </a:lnTo>
                    <a:lnTo>
                      <a:pt x="11808" y="17206"/>
                    </a:lnTo>
                    <a:lnTo>
                      <a:pt x="12168" y="17097"/>
                    </a:lnTo>
                    <a:lnTo>
                      <a:pt x="12519" y="16989"/>
                    </a:lnTo>
                    <a:lnTo>
                      <a:pt x="12846" y="16880"/>
                    </a:lnTo>
                    <a:lnTo>
                      <a:pt x="13164" y="16754"/>
                    </a:lnTo>
                    <a:lnTo>
                      <a:pt x="13465" y="16637"/>
                    </a:lnTo>
                    <a:lnTo>
                      <a:pt x="13749" y="16512"/>
                    </a:lnTo>
                    <a:lnTo>
                      <a:pt x="14026" y="16378"/>
                    </a:lnTo>
                    <a:lnTo>
                      <a:pt x="14293" y="16244"/>
                    </a:lnTo>
                    <a:lnTo>
                      <a:pt x="14544" y="16110"/>
                    </a:lnTo>
                    <a:lnTo>
                      <a:pt x="14779" y="15968"/>
                    </a:lnTo>
                    <a:lnTo>
                      <a:pt x="15013" y="15825"/>
                    </a:lnTo>
                    <a:lnTo>
                      <a:pt x="15222" y="15683"/>
                    </a:lnTo>
                    <a:lnTo>
                      <a:pt x="15431" y="15541"/>
                    </a:lnTo>
                    <a:lnTo>
                      <a:pt x="15624" y="15390"/>
                    </a:lnTo>
                    <a:lnTo>
                      <a:pt x="15808" y="15248"/>
                    </a:lnTo>
                    <a:lnTo>
                      <a:pt x="15975" y="15097"/>
                    </a:lnTo>
                    <a:lnTo>
                      <a:pt x="16134" y="14947"/>
                    </a:lnTo>
                    <a:lnTo>
                      <a:pt x="16293" y="14796"/>
                    </a:lnTo>
                    <a:lnTo>
                      <a:pt x="16436" y="14645"/>
                    </a:lnTo>
                    <a:lnTo>
                      <a:pt x="16569" y="14495"/>
                    </a:lnTo>
                    <a:lnTo>
                      <a:pt x="16695" y="14336"/>
                    </a:lnTo>
                    <a:lnTo>
                      <a:pt x="16804" y="14185"/>
                    </a:lnTo>
                    <a:lnTo>
                      <a:pt x="16913" y="14035"/>
                    </a:lnTo>
                    <a:lnTo>
                      <a:pt x="17013" y="13892"/>
                    </a:lnTo>
                    <a:lnTo>
                      <a:pt x="17105" y="13742"/>
                    </a:lnTo>
                    <a:lnTo>
                      <a:pt x="17189" y="13591"/>
                    </a:lnTo>
                    <a:lnTo>
                      <a:pt x="17272" y="13449"/>
                    </a:lnTo>
                    <a:lnTo>
                      <a:pt x="17339" y="13306"/>
                    </a:lnTo>
                    <a:lnTo>
                      <a:pt x="17465" y="13022"/>
                    </a:lnTo>
                    <a:lnTo>
                      <a:pt x="17565" y="12754"/>
                    </a:lnTo>
                    <a:lnTo>
                      <a:pt x="17641" y="12503"/>
                    </a:lnTo>
                    <a:lnTo>
                      <a:pt x="17699" y="12260"/>
                    </a:lnTo>
                    <a:lnTo>
                      <a:pt x="17741" y="12034"/>
                    </a:lnTo>
                    <a:lnTo>
                      <a:pt x="17775" y="11825"/>
                    </a:lnTo>
                    <a:lnTo>
                      <a:pt x="17791" y="11641"/>
                    </a:lnTo>
                    <a:lnTo>
                      <a:pt x="17800" y="11482"/>
                    </a:lnTo>
                    <a:lnTo>
                      <a:pt x="17800" y="11340"/>
                    </a:lnTo>
                    <a:lnTo>
                      <a:pt x="17791" y="11147"/>
                    </a:lnTo>
                    <a:lnTo>
                      <a:pt x="17783" y="11081"/>
                    </a:lnTo>
                    <a:lnTo>
                      <a:pt x="17783" y="11081"/>
                    </a:lnTo>
                    <a:lnTo>
                      <a:pt x="17975" y="11206"/>
                    </a:lnTo>
                    <a:lnTo>
                      <a:pt x="18168" y="11332"/>
                    </a:lnTo>
                    <a:lnTo>
                      <a:pt x="18360" y="11440"/>
                    </a:lnTo>
                    <a:lnTo>
                      <a:pt x="18553" y="11549"/>
                    </a:lnTo>
                    <a:lnTo>
                      <a:pt x="18737" y="11650"/>
                    </a:lnTo>
                    <a:lnTo>
                      <a:pt x="18929" y="11742"/>
                    </a:lnTo>
                    <a:lnTo>
                      <a:pt x="19122" y="11825"/>
                    </a:lnTo>
                    <a:lnTo>
                      <a:pt x="19306" y="11909"/>
                    </a:lnTo>
                    <a:lnTo>
                      <a:pt x="19498" y="11984"/>
                    </a:lnTo>
                    <a:lnTo>
                      <a:pt x="19682" y="12051"/>
                    </a:lnTo>
                    <a:lnTo>
                      <a:pt x="20059" y="12168"/>
                    </a:lnTo>
                    <a:lnTo>
                      <a:pt x="20419" y="12269"/>
                    </a:lnTo>
                    <a:lnTo>
                      <a:pt x="20787" y="12352"/>
                    </a:lnTo>
                    <a:lnTo>
                      <a:pt x="21139" y="12411"/>
                    </a:lnTo>
                    <a:lnTo>
                      <a:pt x="21490" y="12453"/>
                    </a:lnTo>
                    <a:lnTo>
                      <a:pt x="21833" y="12486"/>
                    </a:lnTo>
                    <a:lnTo>
                      <a:pt x="22168" y="12495"/>
                    </a:lnTo>
                    <a:lnTo>
                      <a:pt x="22486" y="12495"/>
                    </a:lnTo>
                    <a:lnTo>
                      <a:pt x="22804" y="12486"/>
                    </a:lnTo>
                    <a:lnTo>
                      <a:pt x="23105" y="12461"/>
                    </a:lnTo>
                    <a:lnTo>
                      <a:pt x="23398" y="12428"/>
                    </a:lnTo>
                    <a:lnTo>
                      <a:pt x="23682" y="12386"/>
                    </a:lnTo>
                    <a:lnTo>
                      <a:pt x="23950" y="12344"/>
                    </a:lnTo>
                    <a:lnTo>
                      <a:pt x="24201" y="12286"/>
                    </a:lnTo>
                    <a:lnTo>
                      <a:pt x="24444" y="12235"/>
                    </a:lnTo>
                    <a:lnTo>
                      <a:pt x="24670" y="12168"/>
                    </a:lnTo>
                    <a:lnTo>
                      <a:pt x="24879" y="12110"/>
                    </a:lnTo>
                    <a:lnTo>
                      <a:pt x="25247" y="11984"/>
                    </a:lnTo>
                    <a:lnTo>
                      <a:pt x="25549" y="11875"/>
                    </a:lnTo>
                    <a:lnTo>
                      <a:pt x="25766" y="11775"/>
                    </a:lnTo>
                    <a:lnTo>
                      <a:pt x="25950" y="11691"/>
                    </a:lnTo>
                    <a:lnTo>
                      <a:pt x="26042" y="11901"/>
                    </a:lnTo>
                    <a:lnTo>
                      <a:pt x="26134" y="12110"/>
                    </a:lnTo>
                    <a:lnTo>
                      <a:pt x="26235" y="12302"/>
                    </a:lnTo>
                    <a:lnTo>
                      <a:pt x="26335" y="12503"/>
                    </a:lnTo>
                    <a:lnTo>
                      <a:pt x="26444" y="12687"/>
                    </a:lnTo>
                    <a:lnTo>
                      <a:pt x="26553" y="12871"/>
                    </a:lnTo>
                    <a:lnTo>
                      <a:pt x="26670" y="13047"/>
                    </a:lnTo>
                    <a:lnTo>
                      <a:pt x="26787" y="13223"/>
                    </a:lnTo>
                    <a:lnTo>
                      <a:pt x="26904" y="13382"/>
                    </a:lnTo>
                    <a:lnTo>
                      <a:pt x="27030" y="13549"/>
                    </a:lnTo>
                    <a:lnTo>
                      <a:pt x="27164" y="13700"/>
                    </a:lnTo>
                    <a:lnTo>
                      <a:pt x="27289" y="13850"/>
                    </a:lnTo>
                    <a:lnTo>
                      <a:pt x="27423" y="14001"/>
                    </a:lnTo>
                    <a:lnTo>
                      <a:pt x="27565" y="14143"/>
                    </a:lnTo>
                    <a:lnTo>
                      <a:pt x="27842" y="14411"/>
                    </a:lnTo>
                    <a:lnTo>
                      <a:pt x="28134" y="14662"/>
                    </a:lnTo>
                    <a:lnTo>
                      <a:pt x="28427" y="14888"/>
                    </a:lnTo>
                    <a:lnTo>
                      <a:pt x="28720" y="15106"/>
                    </a:lnTo>
                    <a:lnTo>
                      <a:pt x="29021" y="15306"/>
                    </a:lnTo>
                    <a:lnTo>
                      <a:pt x="29323" y="15482"/>
                    </a:lnTo>
                    <a:lnTo>
                      <a:pt x="29624" y="15650"/>
                    </a:lnTo>
                    <a:lnTo>
                      <a:pt x="29925" y="15809"/>
                    </a:lnTo>
                    <a:lnTo>
                      <a:pt x="30218" y="15942"/>
                    </a:lnTo>
                    <a:lnTo>
                      <a:pt x="30511" y="16068"/>
                    </a:lnTo>
                    <a:lnTo>
                      <a:pt x="30795" y="16177"/>
                    </a:lnTo>
                    <a:lnTo>
                      <a:pt x="31072" y="16277"/>
                    </a:lnTo>
                    <a:lnTo>
                      <a:pt x="31331" y="16369"/>
                    </a:lnTo>
                    <a:lnTo>
                      <a:pt x="31590" y="16445"/>
                    </a:lnTo>
                    <a:lnTo>
                      <a:pt x="31825" y="16512"/>
                    </a:lnTo>
                    <a:lnTo>
                      <a:pt x="32260" y="16620"/>
                    </a:lnTo>
                    <a:lnTo>
                      <a:pt x="32620" y="16696"/>
                    </a:lnTo>
                    <a:lnTo>
                      <a:pt x="32888" y="16746"/>
                    </a:lnTo>
                    <a:lnTo>
                      <a:pt x="33122" y="16771"/>
                    </a:lnTo>
                    <a:lnTo>
                      <a:pt x="33515" y="23507"/>
                    </a:lnTo>
                    <a:lnTo>
                      <a:pt x="36210" y="21030"/>
                    </a:lnTo>
                    <a:lnTo>
                      <a:pt x="36486" y="21014"/>
                    </a:lnTo>
                    <a:lnTo>
                      <a:pt x="36754" y="21005"/>
                    </a:lnTo>
                    <a:lnTo>
                      <a:pt x="37013" y="21014"/>
                    </a:lnTo>
                    <a:lnTo>
                      <a:pt x="37256" y="21039"/>
                    </a:lnTo>
                    <a:lnTo>
                      <a:pt x="37498" y="21072"/>
                    </a:lnTo>
                    <a:lnTo>
                      <a:pt x="37724" y="21114"/>
                    </a:lnTo>
                    <a:lnTo>
                      <a:pt x="37934" y="21173"/>
                    </a:lnTo>
                    <a:lnTo>
                      <a:pt x="38143" y="21240"/>
                    </a:lnTo>
                    <a:lnTo>
                      <a:pt x="38335" y="21307"/>
                    </a:lnTo>
                    <a:lnTo>
                      <a:pt x="38519" y="21390"/>
                    </a:lnTo>
                    <a:lnTo>
                      <a:pt x="38695" y="21482"/>
                    </a:lnTo>
                    <a:lnTo>
                      <a:pt x="38862" y="21574"/>
                    </a:lnTo>
                    <a:lnTo>
                      <a:pt x="39021" y="21666"/>
                    </a:lnTo>
                    <a:lnTo>
                      <a:pt x="39164" y="21775"/>
                    </a:lnTo>
                    <a:lnTo>
                      <a:pt x="39306" y="21876"/>
                    </a:lnTo>
                    <a:lnTo>
                      <a:pt x="39432" y="21984"/>
                    </a:lnTo>
                    <a:lnTo>
                      <a:pt x="39549" y="22093"/>
                    </a:lnTo>
                    <a:lnTo>
                      <a:pt x="39666" y="22194"/>
                    </a:lnTo>
                    <a:lnTo>
                      <a:pt x="39766" y="22302"/>
                    </a:lnTo>
                    <a:lnTo>
                      <a:pt x="39858" y="22403"/>
                    </a:lnTo>
                    <a:lnTo>
                      <a:pt x="40026" y="22604"/>
                    </a:lnTo>
                    <a:lnTo>
                      <a:pt x="40151" y="22788"/>
                    </a:lnTo>
                    <a:lnTo>
                      <a:pt x="40252" y="22938"/>
                    </a:lnTo>
                    <a:lnTo>
                      <a:pt x="40319" y="23056"/>
                    </a:lnTo>
                    <a:lnTo>
                      <a:pt x="40377" y="23164"/>
                    </a:lnTo>
                    <a:lnTo>
                      <a:pt x="40478" y="22913"/>
                    </a:lnTo>
                    <a:lnTo>
                      <a:pt x="40561" y="22662"/>
                    </a:lnTo>
                    <a:lnTo>
                      <a:pt x="40645" y="22428"/>
                    </a:lnTo>
                    <a:lnTo>
                      <a:pt x="40720" y="22185"/>
                    </a:lnTo>
                    <a:lnTo>
                      <a:pt x="40787" y="21959"/>
                    </a:lnTo>
                    <a:lnTo>
                      <a:pt x="40846" y="21733"/>
                    </a:lnTo>
                    <a:lnTo>
                      <a:pt x="40896" y="21507"/>
                    </a:lnTo>
                    <a:lnTo>
                      <a:pt x="40946" y="21290"/>
                    </a:lnTo>
                    <a:lnTo>
                      <a:pt x="40988" y="21072"/>
                    </a:lnTo>
                    <a:lnTo>
                      <a:pt x="41013" y="20863"/>
                    </a:lnTo>
                    <a:lnTo>
                      <a:pt x="41047" y="20662"/>
                    </a:lnTo>
                    <a:lnTo>
                      <a:pt x="41063" y="20461"/>
                    </a:lnTo>
                    <a:lnTo>
                      <a:pt x="41080" y="20269"/>
                    </a:lnTo>
                    <a:lnTo>
                      <a:pt x="41088" y="20076"/>
                    </a:lnTo>
                    <a:lnTo>
                      <a:pt x="41088" y="19892"/>
                    </a:lnTo>
                    <a:lnTo>
                      <a:pt x="41088" y="19708"/>
                    </a:lnTo>
                    <a:lnTo>
                      <a:pt x="41072" y="19357"/>
                    </a:lnTo>
                    <a:lnTo>
                      <a:pt x="41038" y="19022"/>
                    </a:lnTo>
                    <a:lnTo>
                      <a:pt x="40988" y="18704"/>
                    </a:lnTo>
                    <a:lnTo>
                      <a:pt x="40921" y="18403"/>
                    </a:lnTo>
                    <a:lnTo>
                      <a:pt x="40837" y="18118"/>
                    </a:lnTo>
                    <a:lnTo>
                      <a:pt x="40745" y="17850"/>
                    </a:lnTo>
                    <a:lnTo>
                      <a:pt x="40645" y="17599"/>
                    </a:lnTo>
                    <a:lnTo>
                      <a:pt x="40536" y="17357"/>
                    </a:lnTo>
                    <a:lnTo>
                      <a:pt x="40427" y="17139"/>
                    </a:lnTo>
                    <a:lnTo>
                      <a:pt x="40302" y="16938"/>
                    </a:lnTo>
                    <a:lnTo>
                      <a:pt x="40185" y="16746"/>
                    </a:lnTo>
                    <a:lnTo>
                      <a:pt x="40059" y="16570"/>
                    </a:lnTo>
                    <a:lnTo>
                      <a:pt x="39934" y="16411"/>
                    </a:lnTo>
                    <a:lnTo>
                      <a:pt x="39816" y="16269"/>
                    </a:lnTo>
                    <a:lnTo>
                      <a:pt x="39699" y="16143"/>
                    </a:lnTo>
                    <a:lnTo>
                      <a:pt x="39582" y="16026"/>
                    </a:lnTo>
                    <a:lnTo>
                      <a:pt x="39381" y="15834"/>
                    </a:lnTo>
                    <a:lnTo>
                      <a:pt x="39222" y="15708"/>
                    </a:lnTo>
                    <a:lnTo>
                      <a:pt x="39114" y="15624"/>
                    </a:lnTo>
                    <a:lnTo>
                      <a:pt x="39072" y="15599"/>
                    </a:lnTo>
                    <a:lnTo>
                      <a:pt x="39063" y="15181"/>
                    </a:lnTo>
                    <a:lnTo>
                      <a:pt x="39047" y="14763"/>
                    </a:lnTo>
                    <a:lnTo>
                      <a:pt x="39013" y="14361"/>
                    </a:lnTo>
                    <a:lnTo>
                      <a:pt x="38971" y="13968"/>
                    </a:lnTo>
                    <a:lnTo>
                      <a:pt x="38921" y="13583"/>
                    </a:lnTo>
                    <a:lnTo>
                      <a:pt x="38854" y="13206"/>
                    </a:lnTo>
                    <a:lnTo>
                      <a:pt x="38787" y="12838"/>
                    </a:lnTo>
                    <a:lnTo>
                      <a:pt x="38712" y="12486"/>
                    </a:lnTo>
                    <a:lnTo>
                      <a:pt x="38620" y="12135"/>
                    </a:lnTo>
                    <a:lnTo>
                      <a:pt x="38528" y="11800"/>
                    </a:lnTo>
                    <a:lnTo>
                      <a:pt x="38419" y="11465"/>
                    </a:lnTo>
                    <a:lnTo>
                      <a:pt x="38310" y="11147"/>
                    </a:lnTo>
                    <a:lnTo>
                      <a:pt x="38193" y="10838"/>
                    </a:lnTo>
                    <a:lnTo>
                      <a:pt x="38067" y="10528"/>
                    </a:lnTo>
                    <a:lnTo>
                      <a:pt x="37942" y="10235"/>
                    </a:lnTo>
                    <a:lnTo>
                      <a:pt x="37800" y="9942"/>
                    </a:lnTo>
                    <a:lnTo>
                      <a:pt x="37657" y="9666"/>
                    </a:lnTo>
                    <a:lnTo>
                      <a:pt x="37515" y="9398"/>
                    </a:lnTo>
                    <a:lnTo>
                      <a:pt x="37356" y="9131"/>
                    </a:lnTo>
                    <a:lnTo>
                      <a:pt x="37197" y="8880"/>
                    </a:lnTo>
                    <a:lnTo>
                      <a:pt x="37038" y="8629"/>
                    </a:lnTo>
                    <a:lnTo>
                      <a:pt x="36871" y="8394"/>
                    </a:lnTo>
                    <a:lnTo>
                      <a:pt x="36703" y="8160"/>
                    </a:lnTo>
                    <a:lnTo>
                      <a:pt x="36536" y="7934"/>
                    </a:lnTo>
                    <a:lnTo>
                      <a:pt x="36360" y="7716"/>
                    </a:lnTo>
                    <a:lnTo>
                      <a:pt x="36185" y="7507"/>
                    </a:lnTo>
                    <a:lnTo>
                      <a:pt x="36001" y="7306"/>
                    </a:lnTo>
                    <a:lnTo>
                      <a:pt x="35825" y="7114"/>
                    </a:lnTo>
                    <a:lnTo>
                      <a:pt x="35641" y="6921"/>
                    </a:lnTo>
                    <a:lnTo>
                      <a:pt x="35457" y="6746"/>
                    </a:lnTo>
                    <a:lnTo>
                      <a:pt x="35272" y="6570"/>
                    </a:lnTo>
                    <a:lnTo>
                      <a:pt x="35088" y="6403"/>
                    </a:lnTo>
                    <a:lnTo>
                      <a:pt x="34720" y="6085"/>
                    </a:lnTo>
                    <a:lnTo>
                      <a:pt x="34352" y="5800"/>
                    </a:lnTo>
                    <a:lnTo>
                      <a:pt x="33992" y="5532"/>
                    </a:lnTo>
                    <a:lnTo>
                      <a:pt x="33649" y="5298"/>
                    </a:lnTo>
                    <a:lnTo>
                      <a:pt x="33306" y="5080"/>
                    </a:lnTo>
                    <a:lnTo>
                      <a:pt x="32980" y="4888"/>
                    </a:lnTo>
                    <a:lnTo>
                      <a:pt x="32678" y="4712"/>
                    </a:lnTo>
                    <a:lnTo>
                      <a:pt x="32394" y="4570"/>
                    </a:lnTo>
                    <a:lnTo>
                      <a:pt x="32126" y="4436"/>
                    </a:lnTo>
                    <a:lnTo>
                      <a:pt x="31892" y="4327"/>
                    </a:lnTo>
                    <a:lnTo>
                      <a:pt x="31683" y="4235"/>
                    </a:lnTo>
                    <a:lnTo>
                      <a:pt x="31507" y="4168"/>
                    </a:lnTo>
                    <a:lnTo>
                      <a:pt x="31256" y="4076"/>
                    </a:lnTo>
                    <a:lnTo>
                      <a:pt x="31164" y="4043"/>
                    </a:lnTo>
                    <a:lnTo>
                      <a:pt x="30854" y="3675"/>
                    </a:lnTo>
                    <a:lnTo>
                      <a:pt x="30536" y="3331"/>
                    </a:lnTo>
                    <a:lnTo>
                      <a:pt x="30218" y="3005"/>
                    </a:lnTo>
                    <a:lnTo>
                      <a:pt x="29892" y="2695"/>
                    </a:lnTo>
                    <a:lnTo>
                      <a:pt x="29557" y="2411"/>
                    </a:lnTo>
                    <a:lnTo>
                      <a:pt x="29231" y="2135"/>
                    </a:lnTo>
                    <a:lnTo>
                      <a:pt x="28888" y="1892"/>
                    </a:lnTo>
                    <a:lnTo>
                      <a:pt x="28553" y="1658"/>
                    </a:lnTo>
                    <a:lnTo>
                      <a:pt x="28210" y="1440"/>
                    </a:lnTo>
                    <a:lnTo>
                      <a:pt x="27867" y="1248"/>
                    </a:lnTo>
                    <a:lnTo>
                      <a:pt x="27515" y="1064"/>
                    </a:lnTo>
                    <a:lnTo>
                      <a:pt x="27164" y="896"/>
                    </a:lnTo>
                    <a:lnTo>
                      <a:pt x="26821" y="754"/>
                    </a:lnTo>
                    <a:lnTo>
                      <a:pt x="26469" y="612"/>
                    </a:lnTo>
                    <a:lnTo>
                      <a:pt x="26109" y="495"/>
                    </a:lnTo>
                    <a:lnTo>
                      <a:pt x="25758" y="394"/>
                    </a:lnTo>
                    <a:lnTo>
                      <a:pt x="25406" y="302"/>
                    </a:lnTo>
                    <a:lnTo>
                      <a:pt x="25055" y="218"/>
                    </a:lnTo>
                    <a:lnTo>
                      <a:pt x="24703" y="152"/>
                    </a:lnTo>
                    <a:lnTo>
                      <a:pt x="24352" y="101"/>
                    </a:lnTo>
                    <a:lnTo>
                      <a:pt x="24000" y="59"/>
                    </a:lnTo>
                    <a:lnTo>
                      <a:pt x="23649" y="26"/>
                    </a:lnTo>
                    <a:lnTo>
                      <a:pt x="23306" y="9"/>
                    </a:lnTo>
                    <a:lnTo>
                      <a:pt x="22954"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327" name="Google Shape;1185;p30">
              <a:extLst>
                <a:ext uri="{FF2B5EF4-FFF2-40B4-BE49-F238E27FC236}">
                  <a16:creationId xmlns:a16="http://schemas.microsoft.com/office/drawing/2014/main" id="{29A6F9BB-FFAB-1FE1-7D84-2F73F647D646}"/>
                </a:ext>
              </a:extLst>
            </p:cNvPr>
            <p:cNvSpPr/>
            <p:nvPr/>
          </p:nvSpPr>
          <p:spPr>
            <a:xfrm>
              <a:off x="6876601" y="2173494"/>
              <a:ext cx="285900" cy="285900"/>
            </a:xfrm>
            <a:prstGeom prst="ellipse">
              <a:avLst/>
            </a:pr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cxnSp>
        <p:nvCxnSpPr>
          <p:cNvPr id="1379" name="Google Shape;1186;p30">
            <a:extLst>
              <a:ext uri="{FF2B5EF4-FFF2-40B4-BE49-F238E27FC236}">
                <a16:creationId xmlns:a16="http://schemas.microsoft.com/office/drawing/2014/main" id="{8A7F328E-8982-A130-A901-05ED0A34F150}"/>
              </a:ext>
            </a:extLst>
          </p:cNvPr>
          <p:cNvCxnSpPr>
            <a:cxnSpLocks/>
            <a:stCxn id="1324" idx="6"/>
          </p:cNvCxnSpPr>
          <p:nvPr/>
        </p:nvCxnSpPr>
        <p:spPr>
          <a:xfrm>
            <a:off x="5965825" y="1946218"/>
            <a:ext cx="1496631" cy="720921"/>
          </a:xfrm>
          <a:prstGeom prst="straightConnector1">
            <a:avLst/>
          </a:prstGeom>
          <a:noFill/>
          <a:ln w="9525" cap="flat" cmpd="sng">
            <a:solidFill>
              <a:srgbClr val="666666"/>
            </a:solidFill>
            <a:prstDash val="solid"/>
            <a:round/>
            <a:headEnd type="none" w="med" len="med"/>
            <a:tailEnd type="stealth" w="med" len="med"/>
          </a:ln>
        </p:spPr>
      </p:cxnSp>
      <p:cxnSp>
        <p:nvCxnSpPr>
          <p:cNvPr id="1380" name="Google Shape;1187;p30">
            <a:extLst>
              <a:ext uri="{FF2B5EF4-FFF2-40B4-BE49-F238E27FC236}">
                <a16:creationId xmlns:a16="http://schemas.microsoft.com/office/drawing/2014/main" id="{69EFD094-CEFE-B041-D39F-82AB5D0C5701}"/>
              </a:ext>
            </a:extLst>
          </p:cNvPr>
          <p:cNvCxnSpPr>
            <a:stCxn id="1322" idx="6"/>
            <a:endCxn id="1323" idx="2"/>
          </p:cNvCxnSpPr>
          <p:nvPr/>
        </p:nvCxnSpPr>
        <p:spPr>
          <a:xfrm>
            <a:off x="1865675" y="1946218"/>
            <a:ext cx="913500" cy="0"/>
          </a:xfrm>
          <a:prstGeom prst="straightConnector1">
            <a:avLst/>
          </a:prstGeom>
          <a:noFill/>
          <a:ln w="9525" cap="flat" cmpd="sng">
            <a:solidFill>
              <a:srgbClr val="666666"/>
            </a:solidFill>
            <a:prstDash val="solid"/>
            <a:round/>
            <a:headEnd type="none" w="med" len="med"/>
            <a:tailEnd type="stealth" w="med" len="med"/>
          </a:ln>
        </p:spPr>
      </p:cxnSp>
      <p:cxnSp>
        <p:nvCxnSpPr>
          <p:cNvPr id="1381" name="Google Shape;1188;p30">
            <a:extLst>
              <a:ext uri="{FF2B5EF4-FFF2-40B4-BE49-F238E27FC236}">
                <a16:creationId xmlns:a16="http://schemas.microsoft.com/office/drawing/2014/main" id="{6BFCCE7E-5894-DF17-77E5-0199C1171F75}"/>
              </a:ext>
            </a:extLst>
          </p:cNvPr>
          <p:cNvCxnSpPr>
            <a:stCxn id="1323" idx="6"/>
            <a:endCxn id="1324" idx="2"/>
          </p:cNvCxnSpPr>
          <p:nvPr/>
        </p:nvCxnSpPr>
        <p:spPr>
          <a:xfrm>
            <a:off x="3903313" y="1946218"/>
            <a:ext cx="938400" cy="0"/>
          </a:xfrm>
          <a:prstGeom prst="straightConnector1">
            <a:avLst/>
          </a:prstGeom>
          <a:noFill/>
          <a:ln w="9525" cap="flat" cmpd="sng">
            <a:solidFill>
              <a:srgbClr val="666666"/>
            </a:solidFill>
            <a:prstDash val="solid"/>
            <a:round/>
            <a:headEnd type="none" w="med" len="med"/>
            <a:tailEnd type="stealth" w="med" len="med"/>
          </a:ln>
        </p:spPr>
      </p:cxnSp>
      <p:grpSp>
        <p:nvGrpSpPr>
          <p:cNvPr id="1382" name="Google Shape;1189;p30">
            <a:extLst>
              <a:ext uri="{FF2B5EF4-FFF2-40B4-BE49-F238E27FC236}">
                <a16:creationId xmlns:a16="http://schemas.microsoft.com/office/drawing/2014/main" id="{CBBDC3AC-4C36-7944-2E91-4512CA565F52}"/>
              </a:ext>
            </a:extLst>
          </p:cNvPr>
          <p:cNvGrpSpPr/>
          <p:nvPr/>
        </p:nvGrpSpPr>
        <p:grpSpPr>
          <a:xfrm>
            <a:off x="3168078" y="1776416"/>
            <a:ext cx="346347" cy="339623"/>
            <a:chOff x="1490050" y="3805975"/>
            <a:chExt cx="491900" cy="482350"/>
          </a:xfrm>
        </p:grpSpPr>
        <p:sp>
          <p:nvSpPr>
            <p:cNvPr id="1383" name="Google Shape;1190;p30">
              <a:extLst>
                <a:ext uri="{FF2B5EF4-FFF2-40B4-BE49-F238E27FC236}">
                  <a16:creationId xmlns:a16="http://schemas.microsoft.com/office/drawing/2014/main" id="{31EA90C2-30B8-8090-5085-A6E9C5C58CCD}"/>
                </a:ext>
              </a:extLst>
            </p:cNvPr>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384" name="Google Shape;1191;p30">
              <a:extLst>
                <a:ext uri="{FF2B5EF4-FFF2-40B4-BE49-F238E27FC236}">
                  <a16:creationId xmlns:a16="http://schemas.microsoft.com/office/drawing/2014/main" id="{A2C928BE-4F27-43DB-0298-A504E6FF84E2}"/>
                </a:ext>
              </a:extLst>
            </p:cNvPr>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385" name="Google Shape;1192;p30">
              <a:extLst>
                <a:ext uri="{FF2B5EF4-FFF2-40B4-BE49-F238E27FC236}">
                  <a16:creationId xmlns:a16="http://schemas.microsoft.com/office/drawing/2014/main" id="{AFD85FA6-72D7-2E11-1318-C9D6602A6E4E}"/>
                </a:ext>
              </a:extLst>
            </p:cNvPr>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386" name="Google Shape;1193;p30">
              <a:extLst>
                <a:ext uri="{FF2B5EF4-FFF2-40B4-BE49-F238E27FC236}">
                  <a16:creationId xmlns:a16="http://schemas.microsoft.com/office/drawing/2014/main" id="{7A03F7E3-6072-39F9-0102-BAB69639CCCC}"/>
                </a:ext>
              </a:extLst>
            </p:cNvPr>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grpSp>
      <p:grpSp>
        <p:nvGrpSpPr>
          <p:cNvPr id="1387" name="Google Shape;1194;p30">
            <a:extLst>
              <a:ext uri="{FF2B5EF4-FFF2-40B4-BE49-F238E27FC236}">
                <a16:creationId xmlns:a16="http://schemas.microsoft.com/office/drawing/2014/main" id="{8F24C62B-F8AB-ED8D-A774-BDDD03F276D9}"/>
              </a:ext>
            </a:extLst>
          </p:cNvPr>
          <p:cNvGrpSpPr/>
          <p:nvPr/>
        </p:nvGrpSpPr>
        <p:grpSpPr>
          <a:xfrm>
            <a:off x="1134004" y="1776588"/>
            <a:ext cx="339253" cy="339253"/>
            <a:chOff x="5049725" y="3806450"/>
            <a:chExt cx="481825" cy="481825"/>
          </a:xfrm>
        </p:grpSpPr>
        <p:sp>
          <p:nvSpPr>
            <p:cNvPr id="1388" name="Google Shape;1195;p30">
              <a:extLst>
                <a:ext uri="{FF2B5EF4-FFF2-40B4-BE49-F238E27FC236}">
                  <a16:creationId xmlns:a16="http://schemas.microsoft.com/office/drawing/2014/main" id="{08004B3A-53E3-1460-4450-5F18CAC6FB8D}"/>
                </a:ext>
              </a:extLst>
            </p:cNvPr>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389" name="Google Shape;1196;p30">
              <a:extLst>
                <a:ext uri="{FF2B5EF4-FFF2-40B4-BE49-F238E27FC236}">
                  <a16:creationId xmlns:a16="http://schemas.microsoft.com/office/drawing/2014/main" id="{07BB364F-7643-ADCF-2193-96FABF0D4D72}"/>
                </a:ext>
              </a:extLst>
            </p:cNvPr>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390" name="Google Shape;1197;p30">
              <a:extLst>
                <a:ext uri="{FF2B5EF4-FFF2-40B4-BE49-F238E27FC236}">
                  <a16:creationId xmlns:a16="http://schemas.microsoft.com/office/drawing/2014/main" id="{44AB8DBD-93BE-A10B-A54F-A23903D89D18}"/>
                </a:ext>
              </a:extLst>
            </p:cNvPr>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grpSp>
      <p:sp>
        <p:nvSpPr>
          <p:cNvPr id="1391" name="Google Shape;1198;p30">
            <a:extLst>
              <a:ext uri="{FF2B5EF4-FFF2-40B4-BE49-F238E27FC236}">
                <a16:creationId xmlns:a16="http://schemas.microsoft.com/office/drawing/2014/main" id="{2314C8D1-BE33-73BB-A6AC-11B6DC4922AF}"/>
              </a:ext>
            </a:extLst>
          </p:cNvPr>
          <p:cNvSpPr/>
          <p:nvPr/>
        </p:nvSpPr>
        <p:spPr>
          <a:xfrm>
            <a:off x="5246386" y="1760312"/>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2" name="TextBox 1391">
            <a:extLst>
              <a:ext uri="{FF2B5EF4-FFF2-40B4-BE49-F238E27FC236}">
                <a16:creationId xmlns:a16="http://schemas.microsoft.com/office/drawing/2014/main" id="{FEF788C5-FEB8-3583-A6AE-387E78B7925A}"/>
              </a:ext>
            </a:extLst>
          </p:cNvPr>
          <p:cNvSpPr txBox="1"/>
          <p:nvPr/>
        </p:nvSpPr>
        <p:spPr>
          <a:xfrm>
            <a:off x="257427" y="2566395"/>
            <a:ext cx="1992969" cy="1815882"/>
          </a:xfrm>
          <a:prstGeom prst="rect">
            <a:avLst/>
          </a:prstGeom>
          <a:noFill/>
        </p:spPr>
        <p:txBody>
          <a:bodyPr wrap="square">
            <a:spAutoFit/>
          </a:bodyPr>
          <a:lstStyle/>
          <a:p>
            <a:pPr algn="ctr"/>
            <a:r>
              <a:rPr lang="vi-VN" sz="2800" i="1">
                <a:latin typeface="+mj-lt"/>
              </a:rPr>
              <a:t>Hãy tóm tắt nội dung và ý nghĩa của văn bản?</a:t>
            </a:r>
            <a:endParaRPr lang="en-US" sz="4400">
              <a:latin typeface="+mj-lt"/>
              <a:cs typeface="Times New Roman" panose="02020603050405020304" pitchFamily="18" charset="0"/>
            </a:endParaRPr>
          </a:p>
        </p:txBody>
      </p:sp>
      <p:sp>
        <p:nvSpPr>
          <p:cNvPr id="1393" name="TextBox 1392">
            <a:extLst>
              <a:ext uri="{FF2B5EF4-FFF2-40B4-BE49-F238E27FC236}">
                <a16:creationId xmlns:a16="http://schemas.microsoft.com/office/drawing/2014/main" id="{FD6120FA-2CCF-394F-54D8-1180DD064C64}"/>
              </a:ext>
            </a:extLst>
          </p:cNvPr>
          <p:cNvSpPr txBox="1"/>
          <p:nvPr/>
        </p:nvSpPr>
        <p:spPr>
          <a:xfrm>
            <a:off x="2179248" y="2574625"/>
            <a:ext cx="2464420" cy="1384995"/>
          </a:xfrm>
          <a:prstGeom prst="rect">
            <a:avLst/>
          </a:prstGeom>
          <a:noFill/>
        </p:spPr>
        <p:txBody>
          <a:bodyPr wrap="square">
            <a:spAutoFit/>
          </a:bodyPr>
          <a:lstStyle/>
          <a:p>
            <a:pPr algn="ctr"/>
            <a:r>
              <a:rPr lang="vi-VN" sz="2800" i="1">
                <a:latin typeface="+mj-lt"/>
              </a:rPr>
              <a:t>Theo em, chủ đề của văn bản là gì?</a:t>
            </a:r>
            <a:endParaRPr lang="en-US" sz="4400">
              <a:latin typeface="+mj-lt"/>
              <a:cs typeface="Times New Roman" panose="02020603050405020304" pitchFamily="18" charset="0"/>
            </a:endParaRPr>
          </a:p>
        </p:txBody>
      </p:sp>
      <p:sp>
        <p:nvSpPr>
          <p:cNvPr id="1394" name="TextBox 1393">
            <a:extLst>
              <a:ext uri="{FF2B5EF4-FFF2-40B4-BE49-F238E27FC236}">
                <a16:creationId xmlns:a16="http://schemas.microsoft.com/office/drawing/2014/main" id="{5F483BD1-3AD0-973D-14F0-B871CCD8886A}"/>
              </a:ext>
            </a:extLst>
          </p:cNvPr>
          <p:cNvSpPr txBox="1"/>
          <p:nvPr/>
        </p:nvSpPr>
        <p:spPr>
          <a:xfrm>
            <a:off x="4582004" y="2579209"/>
            <a:ext cx="2426881" cy="1815882"/>
          </a:xfrm>
          <a:prstGeom prst="rect">
            <a:avLst/>
          </a:prstGeom>
          <a:noFill/>
        </p:spPr>
        <p:txBody>
          <a:bodyPr wrap="square">
            <a:spAutoFit/>
          </a:bodyPr>
          <a:lstStyle/>
          <a:p>
            <a:pPr lvl="0" algn="ctr">
              <a:buClrTx/>
            </a:pPr>
            <a:r>
              <a:rPr lang="vi-VN" sz="2800" i="1">
                <a:latin typeface="+mj-lt"/>
              </a:rPr>
              <a:t>Nghệ thuật đặc sắc được thể hiện qua văn bản? </a:t>
            </a:r>
            <a:endParaRPr kumimoji="0" lang="en-US" sz="6000" b="0" i="0" u="none" strike="noStrike" kern="0" cap="none" spc="0" normalizeH="0" baseline="0" noProof="0">
              <a:ln>
                <a:noFill/>
              </a:ln>
              <a:solidFill>
                <a:sysClr val="windowText" lastClr="000000"/>
              </a:solidFill>
              <a:effectLst/>
              <a:uLnTx/>
              <a:uFillTx/>
              <a:latin typeface="+mj-lt"/>
              <a:cs typeface="Times New Roman" panose="02020603050405020304" pitchFamily="18" charset="0"/>
            </a:endParaRPr>
          </a:p>
        </p:txBody>
      </p:sp>
    </p:spTree>
    <p:extLst>
      <p:ext uri="{BB962C8B-B14F-4D97-AF65-F5344CB8AC3E}">
        <p14:creationId xmlns:p14="http://schemas.microsoft.com/office/powerpoint/2010/main" val="426314159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322"/>
                                        </p:tgtEl>
                                        <p:attrNameLst>
                                          <p:attrName>style.visibility</p:attrName>
                                        </p:attrNameLst>
                                      </p:cBhvr>
                                      <p:to>
                                        <p:strVal val="visible"/>
                                      </p:to>
                                    </p:set>
                                    <p:animEffect transition="in" filter="barn(inVertical)">
                                      <p:cBhvr>
                                        <p:cTn id="7" dur="500"/>
                                        <p:tgtEl>
                                          <p:spTgt spid="1322"/>
                                        </p:tgtEl>
                                      </p:cBhvr>
                                    </p:animEffect>
                                  </p:childTnLst>
                                </p:cTn>
                              </p:par>
                              <p:par>
                                <p:cTn id="8" presetID="16" presetClass="entr" presetSubtype="21" fill="hold" nodeType="withEffect">
                                  <p:stCondLst>
                                    <p:cond delay="0"/>
                                  </p:stCondLst>
                                  <p:childTnLst>
                                    <p:set>
                                      <p:cBhvr>
                                        <p:cTn id="9" dur="1" fill="hold">
                                          <p:stCondLst>
                                            <p:cond delay="0"/>
                                          </p:stCondLst>
                                        </p:cTn>
                                        <p:tgtEl>
                                          <p:spTgt spid="1387"/>
                                        </p:tgtEl>
                                        <p:attrNameLst>
                                          <p:attrName>style.visibility</p:attrName>
                                        </p:attrNameLst>
                                      </p:cBhvr>
                                      <p:to>
                                        <p:strVal val="visible"/>
                                      </p:to>
                                    </p:set>
                                    <p:animEffect transition="in" filter="barn(inVertical)">
                                      <p:cBhvr>
                                        <p:cTn id="10" dur="500"/>
                                        <p:tgtEl>
                                          <p:spTgt spid="1387"/>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1392"/>
                                        </p:tgtEl>
                                        <p:attrNameLst>
                                          <p:attrName>style.visibility</p:attrName>
                                        </p:attrNameLst>
                                      </p:cBhvr>
                                      <p:to>
                                        <p:strVal val="visible"/>
                                      </p:to>
                                    </p:set>
                                    <p:animEffect transition="in" filter="barn(inVertical)">
                                      <p:cBhvr>
                                        <p:cTn id="13" dur="500"/>
                                        <p:tgtEl>
                                          <p:spTgt spid="1392"/>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1380"/>
                                        </p:tgtEl>
                                        <p:attrNameLst>
                                          <p:attrName>style.visibility</p:attrName>
                                        </p:attrNameLst>
                                      </p:cBhvr>
                                      <p:to>
                                        <p:strVal val="visible"/>
                                      </p:to>
                                    </p:set>
                                    <p:animEffect transition="in" filter="barn(inVertical)">
                                      <p:cBhvr>
                                        <p:cTn id="18" dur="500"/>
                                        <p:tgtEl>
                                          <p:spTgt spid="1380"/>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1323"/>
                                        </p:tgtEl>
                                        <p:attrNameLst>
                                          <p:attrName>style.visibility</p:attrName>
                                        </p:attrNameLst>
                                      </p:cBhvr>
                                      <p:to>
                                        <p:strVal val="visible"/>
                                      </p:to>
                                    </p:set>
                                    <p:animEffect transition="in" filter="barn(inVertical)">
                                      <p:cBhvr>
                                        <p:cTn id="21" dur="500"/>
                                        <p:tgtEl>
                                          <p:spTgt spid="1323"/>
                                        </p:tgtEl>
                                      </p:cBhvr>
                                    </p:animEffect>
                                  </p:childTnLst>
                                </p:cTn>
                              </p:par>
                              <p:par>
                                <p:cTn id="22" presetID="16" presetClass="entr" presetSubtype="21" fill="hold" nodeType="withEffect">
                                  <p:stCondLst>
                                    <p:cond delay="0"/>
                                  </p:stCondLst>
                                  <p:childTnLst>
                                    <p:set>
                                      <p:cBhvr>
                                        <p:cTn id="23" dur="1" fill="hold">
                                          <p:stCondLst>
                                            <p:cond delay="0"/>
                                          </p:stCondLst>
                                        </p:cTn>
                                        <p:tgtEl>
                                          <p:spTgt spid="1382"/>
                                        </p:tgtEl>
                                        <p:attrNameLst>
                                          <p:attrName>style.visibility</p:attrName>
                                        </p:attrNameLst>
                                      </p:cBhvr>
                                      <p:to>
                                        <p:strVal val="visible"/>
                                      </p:to>
                                    </p:set>
                                    <p:animEffect transition="in" filter="barn(inVertical)">
                                      <p:cBhvr>
                                        <p:cTn id="24" dur="500"/>
                                        <p:tgtEl>
                                          <p:spTgt spid="1382"/>
                                        </p:tgtEl>
                                      </p:cBhvr>
                                    </p:animEffect>
                                  </p:childTnLst>
                                </p:cTn>
                              </p:par>
                              <p:par>
                                <p:cTn id="25" presetID="16" presetClass="entr" presetSubtype="21" fill="hold" grpId="0" nodeType="withEffect">
                                  <p:stCondLst>
                                    <p:cond delay="0"/>
                                  </p:stCondLst>
                                  <p:childTnLst>
                                    <p:set>
                                      <p:cBhvr>
                                        <p:cTn id="26" dur="1" fill="hold">
                                          <p:stCondLst>
                                            <p:cond delay="0"/>
                                          </p:stCondLst>
                                        </p:cTn>
                                        <p:tgtEl>
                                          <p:spTgt spid="1393"/>
                                        </p:tgtEl>
                                        <p:attrNameLst>
                                          <p:attrName>style.visibility</p:attrName>
                                        </p:attrNameLst>
                                      </p:cBhvr>
                                      <p:to>
                                        <p:strVal val="visible"/>
                                      </p:to>
                                    </p:set>
                                    <p:animEffect transition="in" filter="barn(inVertical)">
                                      <p:cBhvr>
                                        <p:cTn id="27" dur="500"/>
                                        <p:tgtEl>
                                          <p:spTgt spid="1393"/>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nodeType="clickEffect">
                                  <p:stCondLst>
                                    <p:cond delay="0"/>
                                  </p:stCondLst>
                                  <p:childTnLst>
                                    <p:set>
                                      <p:cBhvr>
                                        <p:cTn id="31" dur="1" fill="hold">
                                          <p:stCondLst>
                                            <p:cond delay="0"/>
                                          </p:stCondLst>
                                        </p:cTn>
                                        <p:tgtEl>
                                          <p:spTgt spid="1381"/>
                                        </p:tgtEl>
                                        <p:attrNameLst>
                                          <p:attrName>style.visibility</p:attrName>
                                        </p:attrNameLst>
                                      </p:cBhvr>
                                      <p:to>
                                        <p:strVal val="visible"/>
                                      </p:to>
                                    </p:set>
                                    <p:animEffect transition="in" filter="wipe(down)">
                                      <p:cBhvr>
                                        <p:cTn id="32" dur="500"/>
                                        <p:tgtEl>
                                          <p:spTgt spid="1381"/>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1324"/>
                                        </p:tgtEl>
                                        <p:attrNameLst>
                                          <p:attrName>style.visibility</p:attrName>
                                        </p:attrNameLst>
                                      </p:cBhvr>
                                      <p:to>
                                        <p:strVal val="visible"/>
                                      </p:to>
                                    </p:set>
                                    <p:animEffect transition="in" filter="wipe(down)">
                                      <p:cBhvr>
                                        <p:cTn id="35" dur="500"/>
                                        <p:tgtEl>
                                          <p:spTgt spid="1324"/>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1391"/>
                                        </p:tgtEl>
                                        <p:attrNameLst>
                                          <p:attrName>style.visibility</p:attrName>
                                        </p:attrNameLst>
                                      </p:cBhvr>
                                      <p:to>
                                        <p:strVal val="visible"/>
                                      </p:to>
                                    </p:set>
                                    <p:animEffect transition="in" filter="wipe(down)">
                                      <p:cBhvr>
                                        <p:cTn id="38" dur="500"/>
                                        <p:tgtEl>
                                          <p:spTgt spid="1391"/>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1394"/>
                                        </p:tgtEl>
                                        <p:attrNameLst>
                                          <p:attrName>style.visibility</p:attrName>
                                        </p:attrNameLst>
                                      </p:cBhvr>
                                      <p:to>
                                        <p:strVal val="visible"/>
                                      </p:to>
                                    </p:set>
                                    <p:animEffect transition="in" filter="wipe(down)">
                                      <p:cBhvr>
                                        <p:cTn id="41" dur="500"/>
                                        <p:tgtEl>
                                          <p:spTgt spid="1394"/>
                                        </p:tgtEl>
                                      </p:cBhvr>
                                    </p:animEffect>
                                  </p:childTnLst>
                                </p:cTn>
                              </p:par>
                              <p:par>
                                <p:cTn id="42" presetID="22" presetClass="entr" presetSubtype="4" fill="hold" nodeType="withEffect">
                                  <p:stCondLst>
                                    <p:cond delay="0"/>
                                  </p:stCondLst>
                                  <p:childTnLst>
                                    <p:set>
                                      <p:cBhvr>
                                        <p:cTn id="43" dur="1" fill="hold">
                                          <p:stCondLst>
                                            <p:cond delay="0"/>
                                          </p:stCondLst>
                                        </p:cTn>
                                        <p:tgtEl>
                                          <p:spTgt spid="1379"/>
                                        </p:tgtEl>
                                        <p:attrNameLst>
                                          <p:attrName>style.visibility</p:attrName>
                                        </p:attrNameLst>
                                      </p:cBhvr>
                                      <p:to>
                                        <p:strVal val="visible"/>
                                      </p:to>
                                    </p:set>
                                    <p:animEffect transition="in" filter="wipe(down)">
                                      <p:cBhvr>
                                        <p:cTn id="44" dur="500"/>
                                        <p:tgtEl>
                                          <p:spTgt spid="1379"/>
                                        </p:tgtEl>
                                      </p:cBhvr>
                                    </p:animEffect>
                                  </p:childTnLst>
                                </p:cTn>
                              </p:par>
                              <p:par>
                                <p:cTn id="45" presetID="22" presetClass="entr" presetSubtype="4" fill="hold" nodeType="withEffect">
                                  <p:stCondLst>
                                    <p:cond delay="0"/>
                                  </p:stCondLst>
                                  <p:childTnLst>
                                    <p:set>
                                      <p:cBhvr>
                                        <p:cTn id="46" dur="1" fill="hold">
                                          <p:stCondLst>
                                            <p:cond delay="0"/>
                                          </p:stCondLst>
                                        </p:cTn>
                                        <p:tgtEl>
                                          <p:spTgt spid="1325"/>
                                        </p:tgtEl>
                                        <p:attrNameLst>
                                          <p:attrName>style.visibility</p:attrName>
                                        </p:attrNameLst>
                                      </p:cBhvr>
                                      <p:to>
                                        <p:strVal val="visible"/>
                                      </p:to>
                                    </p:set>
                                    <p:animEffect transition="in" filter="wipe(down)">
                                      <p:cBhvr>
                                        <p:cTn id="47" dur="500"/>
                                        <p:tgtEl>
                                          <p:spTgt spid="13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2" grpId="0" animBg="1"/>
      <p:bldP spid="1323" grpId="0" animBg="1"/>
      <p:bldP spid="1324" grpId="0" animBg="1"/>
      <p:bldP spid="1391" grpId="0" animBg="1"/>
      <p:bldP spid="1392" grpId="0"/>
      <p:bldP spid="1393" grpId="0"/>
      <p:bldP spid="1394"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latin typeface="Times New Roman" panose="02020603050405020304" pitchFamily="18" charset="0"/>
                <a:cs typeface="Times New Roman" panose="02020603050405020304" pitchFamily="18" charset="0"/>
              </a:rPr>
              <a:t>1. Nội dung</a:t>
            </a:r>
            <a:endParaRPr b="1">
              <a:latin typeface="Times New Roman" panose="02020603050405020304" pitchFamily="18" charset="0"/>
              <a:cs typeface="Times New Roman" panose="02020603050405020304" pitchFamily="18" charset="0"/>
            </a:endParaRP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2" name="Google Shape;501;p60">
            <a:extLst>
              <a:ext uri="{FF2B5EF4-FFF2-40B4-BE49-F238E27FC236}">
                <a16:creationId xmlns:a16="http://schemas.microsoft.com/office/drawing/2014/main" id="{26CA4698-185C-CA79-B76C-60F61A5531EF}"/>
              </a:ext>
            </a:extLst>
          </p:cNvPr>
          <p:cNvPicPr preferRelativeResize="0"/>
          <p:nvPr/>
        </p:nvPicPr>
        <p:blipFill rotWithShape="1">
          <a:blip r:embed="rId3">
            <a:alphaModFix/>
          </a:blip>
          <a:srcRect r="31266"/>
          <a:stretch/>
        </p:blipFill>
        <p:spPr>
          <a:xfrm>
            <a:off x="436293" y="1058990"/>
            <a:ext cx="4621910" cy="4235032"/>
          </a:xfrm>
          <a:prstGeom prst="rect">
            <a:avLst/>
          </a:prstGeom>
          <a:noFill/>
          <a:ln>
            <a:noFill/>
          </a:ln>
        </p:spPr>
      </p:pic>
      <p:grpSp>
        <p:nvGrpSpPr>
          <p:cNvPr id="3" name="Google Shape;502;p33">
            <a:extLst>
              <a:ext uri="{FF2B5EF4-FFF2-40B4-BE49-F238E27FC236}">
                <a16:creationId xmlns:a16="http://schemas.microsoft.com/office/drawing/2014/main" id="{43924C62-521C-08A7-4C23-CCA436AD9582}"/>
              </a:ext>
            </a:extLst>
          </p:cNvPr>
          <p:cNvGrpSpPr/>
          <p:nvPr/>
        </p:nvGrpSpPr>
        <p:grpSpPr>
          <a:xfrm>
            <a:off x="4238182" y="1445768"/>
            <a:ext cx="4621910" cy="3299288"/>
            <a:chOff x="309900" y="238100"/>
            <a:chExt cx="7048350" cy="5237800"/>
          </a:xfrm>
          <a:solidFill>
            <a:schemeClr val="bg1">
              <a:lumMod val="60000"/>
              <a:lumOff val="40000"/>
            </a:schemeClr>
          </a:solidFill>
        </p:grpSpPr>
        <p:sp>
          <p:nvSpPr>
            <p:cNvPr id="1292" name="Google Shape;503;p33">
              <a:extLst>
                <a:ext uri="{FF2B5EF4-FFF2-40B4-BE49-F238E27FC236}">
                  <a16:creationId xmlns:a16="http://schemas.microsoft.com/office/drawing/2014/main" id="{3B55278C-71C4-8285-1E18-6E6923250D02}"/>
                </a:ext>
              </a:extLst>
            </p:cNvPr>
            <p:cNvSpPr/>
            <p:nvPr/>
          </p:nvSpPr>
          <p:spPr>
            <a:xfrm>
              <a:off x="374700" y="364600"/>
              <a:ext cx="6983550" cy="5111300"/>
            </a:xfrm>
            <a:custGeom>
              <a:avLst/>
              <a:gdLst/>
              <a:ahLst/>
              <a:cxnLst/>
              <a:rect l="l" t="t" r="r" b="b"/>
              <a:pathLst>
                <a:path w="279342" h="204452" extrusionOk="0">
                  <a:moveTo>
                    <a:pt x="196699" y="0"/>
                  </a:moveTo>
                  <a:cubicBezTo>
                    <a:pt x="188842" y="0"/>
                    <a:pt x="180997" y="1696"/>
                    <a:pt x="174665" y="5070"/>
                  </a:cubicBezTo>
                  <a:cubicBezTo>
                    <a:pt x="164598" y="10436"/>
                    <a:pt x="158908" y="20001"/>
                    <a:pt x="161043" y="28943"/>
                  </a:cubicBezTo>
                  <a:cubicBezTo>
                    <a:pt x="160346" y="27106"/>
                    <a:pt x="155949" y="25269"/>
                    <a:pt x="153350" y="25016"/>
                  </a:cubicBezTo>
                  <a:cubicBezTo>
                    <a:pt x="153075" y="24989"/>
                    <a:pt x="152799" y="24976"/>
                    <a:pt x="152522" y="24976"/>
                  </a:cubicBezTo>
                  <a:cubicBezTo>
                    <a:pt x="150184" y="24976"/>
                    <a:pt x="147860" y="25903"/>
                    <a:pt x="146661" y="27369"/>
                  </a:cubicBezTo>
                  <a:cubicBezTo>
                    <a:pt x="149786" y="20196"/>
                    <a:pt x="141467" y="12184"/>
                    <a:pt x="132333" y="8646"/>
                  </a:cubicBezTo>
                  <a:cubicBezTo>
                    <a:pt x="129206" y="7435"/>
                    <a:pt x="125693" y="6858"/>
                    <a:pt x="122164" y="6858"/>
                  </a:cubicBezTo>
                  <a:cubicBezTo>
                    <a:pt x="115383" y="6858"/>
                    <a:pt x="108548" y="8990"/>
                    <a:pt x="104302" y="12858"/>
                  </a:cubicBezTo>
                  <a:cubicBezTo>
                    <a:pt x="99403" y="17326"/>
                    <a:pt x="95032" y="22352"/>
                    <a:pt x="96092" y="28013"/>
                  </a:cubicBezTo>
                  <a:cubicBezTo>
                    <a:pt x="92782" y="25870"/>
                    <a:pt x="87330" y="24203"/>
                    <a:pt x="82557" y="24203"/>
                  </a:cubicBezTo>
                  <a:cubicBezTo>
                    <a:pt x="81343" y="24203"/>
                    <a:pt x="80174" y="24311"/>
                    <a:pt x="79094" y="24546"/>
                  </a:cubicBezTo>
                  <a:cubicBezTo>
                    <a:pt x="75387" y="21032"/>
                    <a:pt x="68979" y="19351"/>
                    <a:pt x="62520" y="19351"/>
                  </a:cubicBezTo>
                  <a:cubicBezTo>
                    <a:pt x="57943" y="19351"/>
                    <a:pt x="53339" y="20195"/>
                    <a:pt x="49652" y="21829"/>
                  </a:cubicBezTo>
                  <a:cubicBezTo>
                    <a:pt x="40760" y="25766"/>
                    <a:pt x="35601" y="33057"/>
                    <a:pt x="33185" y="40416"/>
                  </a:cubicBezTo>
                  <a:cubicBezTo>
                    <a:pt x="31765" y="44742"/>
                    <a:pt x="31142" y="49269"/>
                    <a:pt x="32249" y="53643"/>
                  </a:cubicBezTo>
                  <a:cubicBezTo>
                    <a:pt x="33353" y="58020"/>
                    <a:pt x="36304" y="62240"/>
                    <a:pt x="41088" y="65015"/>
                  </a:cubicBezTo>
                  <a:cubicBezTo>
                    <a:pt x="37435" y="67558"/>
                    <a:pt x="36079" y="73320"/>
                    <a:pt x="39844" y="75777"/>
                  </a:cubicBezTo>
                  <a:cubicBezTo>
                    <a:pt x="37844" y="75479"/>
                    <a:pt x="35915" y="75337"/>
                    <a:pt x="34059" y="75337"/>
                  </a:cubicBezTo>
                  <a:cubicBezTo>
                    <a:pt x="11716" y="75337"/>
                    <a:pt x="0" y="95809"/>
                    <a:pt x="3722" y="110012"/>
                  </a:cubicBezTo>
                  <a:cubicBezTo>
                    <a:pt x="4369" y="112487"/>
                    <a:pt x="5358" y="114894"/>
                    <a:pt x="6628" y="117215"/>
                  </a:cubicBezTo>
                  <a:cubicBezTo>
                    <a:pt x="9584" y="122619"/>
                    <a:pt x="14073" y="127574"/>
                    <a:pt x="19379" y="131933"/>
                  </a:cubicBezTo>
                  <a:cubicBezTo>
                    <a:pt x="21069" y="133319"/>
                    <a:pt x="41101" y="145237"/>
                    <a:pt x="44051" y="145237"/>
                  </a:cubicBezTo>
                  <a:cubicBezTo>
                    <a:pt x="44205" y="145237"/>
                    <a:pt x="44313" y="145205"/>
                    <a:pt x="44368" y="145136"/>
                  </a:cubicBezTo>
                  <a:lnTo>
                    <a:pt x="44368" y="145136"/>
                  </a:lnTo>
                  <a:cubicBezTo>
                    <a:pt x="40178" y="150275"/>
                    <a:pt x="38743" y="156311"/>
                    <a:pt x="42121" y="161756"/>
                  </a:cubicBezTo>
                  <a:cubicBezTo>
                    <a:pt x="45934" y="167896"/>
                    <a:pt x="54264" y="172184"/>
                    <a:pt x="63257" y="173817"/>
                  </a:cubicBezTo>
                  <a:cubicBezTo>
                    <a:pt x="67520" y="174593"/>
                    <a:pt x="71651" y="175199"/>
                    <a:pt x="75698" y="175199"/>
                  </a:cubicBezTo>
                  <a:cubicBezTo>
                    <a:pt x="81021" y="175199"/>
                    <a:pt x="86200" y="174150"/>
                    <a:pt x="91347" y="171059"/>
                  </a:cubicBezTo>
                  <a:cubicBezTo>
                    <a:pt x="91642" y="176079"/>
                    <a:pt x="94704" y="180653"/>
                    <a:pt x="98729" y="183672"/>
                  </a:cubicBezTo>
                  <a:cubicBezTo>
                    <a:pt x="102975" y="186857"/>
                    <a:pt x="106996" y="187931"/>
                    <a:pt x="111085" y="187931"/>
                  </a:cubicBezTo>
                  <a:cubicBezTo>
                    <a:pt x="116328" y="187931"/>
                    <a:pt x="121682" y="186166"/>
                    <a:pt x="127761" y="184823"/>
                  </a:cubicBezTo>
                  <a:lnTo>
                    <a:pt x="127761" y="184823"/>
                  </a:lnTo>
                  <a:cubicBezTo>
                    <a:pt x="126299" y="190960"/>
                    <a:pt x="131553" y="196695"/>
                    <a:pt x="137084" y="199731"/>
                  </a:cubicBezTo>
                  <a:cubicBezTo>
                    <a:pt x="142847" y="202895"/>
                    <a:pt x="149407" y="204451"/>
                    <a:pt x="155975" y="204451"/>
                  </a:cubicBezTo>
                  <a:cubicBezTo>
                    <a:pt x="164338" y="204451"/>
                    <a:pt x="172713" y="201928"/>
                    <a:pt x="179470" y="196987"/>
                  </a:cubicBezTo>
                  <a:cubicBezTo>
                    <a:pt x="181821" y="195268"/>
                    <a:pt x="184039" y="193207"/>
                    <a:pt x="185217" y="190546"/>
                  </a:cubicBezTo>
                  <a:cubicBezTo>
                    <a:pt x="187683" y="184986"/>
                    <a:pt x="182550" y="176531"/>
                    <a:pt x="178865" y="172467"/>
                  </a:cubicBezTo>
                  <a:lnTo>
                    <a:pt x="178865" y="172467"/>
                  </a:lnTo>
                  <a:cubicBezTo>
                    <a:pt x="179605" y="172985"/>
                    <a:pt x="180333" y="173188"/>
                    <a:pt x="181071" y="173188"/>
                  </a:cubicBezTo>
                  <a:cubicBezTo>
                    <a:pt x="182909" y="173188"/>
                    <a:pt x="184809" y="171925"/>
                    <a:pt x="187110" y="171112"/>
                  </a:cubicBezTo>
                  <a:cubicBezTo>
                    <a:pt x="190338" y="169972"/>
                    <a:pt x="192396" y="167294"/>
                    <a:pt x="192036" y="164698"/>
                  </a:cubicBezTo>
                  <a:lnTo>
                    <a:pt x="192036" y="164698"/>
                  </a:lnTo>
                  <a:cubicBezTo>
                    <a:pt x="200855" y="168780"/>
                    <a:pt x="211206" y="170820"/>
                    <a:pt x="221554" y="170820"/>
                  </a:cubicBezTo>
                  <a:cubicBezTo>
                    <a:pt x="232217" y="170820"/>
                    <a:pt x="242878" y="168654"/>
                    <a:pt x="251857" y="164326"/>
                  </a:cubicBezTo>
                  <a:cubicBezTo>
                    <a:pt x="269552" y="155800"/>
                    <a:pt x="279341" y="139381"/>
                    <a:pt x="275803" y="124169"/>
                  </a:cubicBezTo>
                  <a:cubicBezTo>
                    <a:pt x="272263" y="108958"/>
                    <a:pt x="255589" y="95790"/>
                    <a:pt x="235021" y="91963"/>
                  </a:cubicBezTo>
                  <a:cubicBezTo>
                    <a:pt x="237304" y="90519"/>
                    <a:pt x="236557" y="88313"/>
                    <a:pt x="235706" y="86201"/>
                  </a:cubicBezTo>
                  <a:cubicBezTo>
                    <a:pt x="234856" y="84090"/>
                    <a:pt x="232219" y="82421"/>
                    <a:pt x="229227" y="82096"/>
                  </a:cubicBezTo>
                  <a:cubicBezTo>
                    <a:pt x="235166" y="76125"/>
                    <a:pt x="236344" y="66557"/>
                    <a:pt x="234611" y="59295"/>
                  </a:cubicBezTo>
                  <a:cubicBezTo>
                    <a:pt x="233654" y="55291"/>
                    <a:pt x="231359" y="51334"/>
                    <a:pt x="227219" y="48599"/>
                  </a:cubicBezTo>
                  <a:cubicBezTo>
                    <a:pt x="224260" y="46647"/>
                    <a:pt x="220258" y="45434"/>
                    <a:pt x="216310" y="45434"/>
                  </a:cubicBezTo>
                  <a:cubicBezTo>
                    <a:pt x="214734" y="45434"/>
                    <a:pt x="213166" y="45627"/>
                    <a:pt x="211677" y="46045"/>
                  </a:cubicBezTo>
                  <a:cubicBezTo>
                    <a:pt x="214916" y="44958"/>
                    <a:pt x="212648" y="39604"/>
                    <a:pt x="209379" y="38561"/>
                  </a:cubicBezTo>
                  <a:lnTo>
                    <a:pt x="209379" y="38561"/>
                  </a:lnTo>
                  <a:cubicBezTo>
                    <a:pt x="210006" y="38627"/>
                    <a:pt x="210632" y="38659"/>
                    <a:pt x="211253" y="38659"/>
                  </a:cubicBezTo>
                  <a:cubicBezTo>
                    <a:pt x="218505" y="38659"/>
                    <a:pt x="225272" y="34366"/>
                    <a:pt x="228746" y="29625"/>
                  </a:cubicBezTo>
                  <a:cubicBezTo>
                    <a:pt x="232517" y="24481"/>
                    <a:pt x="232044" y="17978"/>
                    <a:pt x="228300" y="12822"/>
                  </a:cubicBezTo>
                  <a:cubicBezTo>
                    <a:pt x="224555" y="7666"/>
                    <a:pt x="217825" y="3833"/>
                    <a:pt x="210318" y="1777"/>
                  </a:cubicBezTo>
                  <a:cubicBezTo>
                    <a:pt x="205980" y="591"/>
                    <a:pt x="201338" y="0"/>
                    <a:pt x="196699"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93" name="Google Shape;504;p33">
              <a:extLst>
                <a:ext uri="{FF2B5EF4-FFF2-40B4-BE49-F238E27FC236}">
                  <a16:creationId xmlns:a16="http://schemas.microsoft.com/office/drawing/2014/main" id="{69F84155-2624-AC51-5696-7C27E3A6EAA0}"/>
                </a:ext>
              </a:extLst>
            </p:cNvPr>
            <p:cNvSpPr/>
            <p:nvPr/>
          </p:nvSpPr>
          <p:spPr>
            <a:xfrm>
              <a:off x="6437575" y="2133650"/>
              <a:ext cx="784600" cy="511650"/>
            </a:xfrm>
            <a:custGeom>
              <a:avLst/>
              <a:gdLst/>
              <a:ahLst/>
              <a:cxnLst/>
              <a:rect l="l" t="t" r="r" b="b"/>
              <a:pathLst>
                <a:path w="31384" h="20466" extrusionOk="0">
                  <a:moveTo>
                    <a:pt x="14437" y="0"/>
                  </a:moveTo>
                  <a:cubicBezTo>
                    <a:pt x="12541" y="0"/>
                    <a:pt x="10757" y="363"/>
                    <a:pt x="9277" y="1093"/>
                  </a:cubicBezTo>
                  <a:lnTo>
                    <a:pt x="9280" y="1093"/>
                  </a:lnTo>
                  <a:cubicBezTo>
                    <a:pt x="1" y="5673"/>
                    <a:pt x="3666" y="20264"/>
                    <a:pt x="17717" y="20462"/>
                  </a:cubicBezTo>
                  <a:cubicBezTo>
                    <a:pt x="17859" y="20464"/>
                    <a:pt x="18001" y="20465"/>
                    <a:pt x="18143" y="20465"/>
                  </a:cubicBezTo>
                  <a:cubicBezTo>
                    <a:pt x="22939" y="20465"/>
                    <a:pt x="27741" y="19335"/>
                    <a:pt x="29500" y="15867"/>
                  </a:cubicBezTo>
                  <a:cubicBezTo>
                    <a:pt x="31384" y="12152"/>
                    <a:pt x="28838" y="6408"/>
                    <a:pt x="24163" y="3119"/>
                  </a:cubicBezTo>
                  <a:cubicBezTo>
                    <a:pt x="21217" y="1049"/>
                    <a:pt x="17664" y="0"/>
                    <a:pt x="14437"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94" name="Google Shape;505;p33">
              <a:extLst>
                <a:ext uri="{FF2B5EF4-FFF2-40B4-BE49-F238E27FC236}">
                  <a16:creationId xmlns:a16="http://schemas.microsoft.com/office/drawing/2014/main" id="{ACE7EC43-2011-F46F-7FF2-BEBE309F0440}"/>
                </a:ext>
              </a:extLst>
            </p:cNvPr>
            <p:cNvSpPr/>
            <p:nvPr/>
          </p:nvSpPr>
          <p:spPr>
            <a:xfrm>
              <a:off x="6471250" y="1628000"/>
              <a:ext cx="494900" cy="353775"/>
            </a:xfrm>
            <a:custGeom>
              <a:avLst/>
              <a:gdLst/>
              <a:ahLst/>
              <a:cxnLst/>
              <a:rect l="l" t="t" r="r" b="b"/>
              <a:pathLst>
                <a:path w="19796" h="14151" extrusionOk="0">
                  <a:moveTo>
                    <a:pt x="10661" y="0"/>
                  </a:moveTo>
                  <a:cubicBezTo>
                    <a:pt x="9582" y="0"/>
                    <a:pt x="8566" y="205"/>
                    <a:pt x="7729" y="620"/>
                  </a:cubicBezTo>
                  <a:cubicBezTo>
                    <a:pt x="3323" y="2806"/>
                    <a:pt x="1" y="10995"/>
                    <a:pt x="8898" y="13750"/>
                  </a:cubicBezTo>
                  <a:cubicBezTo>
                    <a:pt x="9794" y="14027"/>
                    <a:pt x="10682" y="14150"/>
                    <a:pt x="11538" y="14150"/>
                  </a:cubicBezTo>
                  <a:cubicBezTo>
                    <a:pt x="13043" y="14150"/>
                    <a:pt x="14450" y="13770"/>
                    <a:pt x="15634" y="13183"/>
                  </a:cubicBezTo>
                  <a:cubicBezTo>
                    <a:pt x="17504" y="12253"/>
                    <a:pt x="18968" y="10767"/>
                    <a:pt x="19382" y="8807"/>
                  </a:cubicBezTo>
                  <a:cubicBezTo>
                    <a:pt x="19795" y="6843"/>
                    <a:pt x="19033" y="4380"/>
                    <a:pt x="17135" y="2555"/>
                  </a:cubicBezTo>
                  <a:cubicBezTo>
                    <a:pt x="15380" y="870"/>
                    <a:pt x="12886" y="0"/>
                    <a:pt x="10661"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95" name="Google Shape;506;p33">
              <a:extLst>
                <a:ext uri="{FF2B5EF4-FFF2-40B4-BE49-F238E27FC236}">
                  <a16:creationId xmlns:a16="http://schemas.microsoft.com/office/drawing/2014/main" id="{5134FD68-506E-82AE-4C7E-5425CC995491}"/>
                </a:ext>
              </a:extLst>
            </p:cNvPr>
            <p:cNvSpPr/>
            <p:nvPr/>
          </p:nvSpPr>
          <p:spPr>
            <a:xfrm>
              <a:off x="468925" y="1526250"/>
              <a:ext cx="494875" cy="353775"/>
            </a:xfrm>
            <a:custGeom>
              <a:avLst/>
              <a:gdLst/>
              <a:ahLst/>
              <a:cxnLst/>
              <a:rect l="l" t="t" r="r" b="b"/>
              <a:pathLst>
                <a:path w="19795" h="14151" extrusionOk="0">
                  <a:moveTo>
                    <a:pt x="10660" y="1"/>
                  </a:moveTo>
                  <a:cubicBezTo>
                    <a:pt x="9581" y="1"/>
                    <a:pt x="8566" y="205"/>
                    <a:pt x="7728" y="621"/>
                  </a:cubicBezTo>
                  <a:cubicBezTo>
                    <a:pt x="3322" y="2806"/>
                    <a:pt x="0" y="10995"/>
                    <a:pt x="8898" y="13751"/>
                  </a:cubicBezTo>
                  <a:cubicBezTo>
                    <a:pt x="9794" y="14028"/>
                    <a:pt x="10682" y="14151"/>
                    <a:pt x="11537" y="14151"/>
                  </a:cubicBezTo>
                  <a:cubicBezTo>
                    <a:pt x="13043" y="14151"/>
                    <a:pt x="14450" y="13771"/>
                    <a:pt x="15634" y="13184"/>
                  </a:cubicBezTo>
                  <a:cubicBezTo>
                    <a:pt x="17503" y="12253"/>
                    <a:pt x="18968" y="10768"/>
                    <a:pt x="19381" y="8807"/>
                  </a:cubicBezTo>
                  <a:cubicBezTo>
                    <a:pt x="19795" y="6843"/>
                    <a:pt x="19030" y="4380"/>
                    <a:pt x="17134" y="2555"/>
                  </a:cubicBezTo>
                  <a:cubicBezTo>
                    <a:pt x="15380" y="871"/>
                    <a:pt x="12885" y="1"/>
                    <a:pt x="10660"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96" name="Google Shape;507;p33">
              <a:extLst>
                <a:ext uri="{FF2B5EF4-FFF2-40B4-BE49-F238E27FC236}">
                  <a16:creationId xmlns:a16="http://schemas.microsoft.com/office/drawing/2014/main" id="{C9F3B1EA-FD1B-9D6E-6705-4F07AEBD7ADC}"/>
                </a:ext>
              </a:extLst>
            </p:cNvPr>
            <p:cNvSpPr/>
            <p:nvPr/>
          </p:nvSpPr>
          <p:spPr>
            <a:xfrm>
              <a:off x="478875" y="2084700"/>
              <a:ext cx="265675" cy="189975"/>
            </a:xfrm>
            <a:custGeom>
              <a:avLst/>
              <a:gdLst/>
              <a:ahLst/>
              <a:cxnLst/>
              <a:rect l="l" t="t" r="r" b="b"/>
              <a:pathLst>
                <a:path w="10627" h="7599" extrusionOk="0">
                  <a:moveTo>
                    <a:pt x="5722" y="0"/>
                  </a:moveTo>
                  <a:cubicBezTo>
                    <a:pt x="5143" y="0"/>
                    <a:pt x="4597" y="110"/>
                    <a:pt x="4147" y="334"/>
                  </a:cubicBezTo>
                  <a:cubicBezTo>
                    <a:pt x="1782" y="1506"/>
                    <a:pt x="1" y="5904"/>
                    <a:pt x="4776" y="7383"/>
                  </a:cubicBezTo>
                  <a:cubicBezTo>
                    <a:pt x="5258" y="7532"/>
                    <a:pt x="5735" y="7598"/>
                    <a:pt x="6195" y="7598"/>
                  </a:cubicBezTo>
                  <a:cubicBezTo>
                    <a:pt x="7002" y="7598"/>
                    <a:pt x="7758" y="7395"/>
                    <a:pt x="8394" y="7079"/>
                  </a:cubicBezTo>
                  <a:cubicBezTo>
                    <a:pt x="9398" y="6580"/>
                    <a:pt x="10183" y="5782"/>
                    <a:pt x="10405" y="4728"/>
                  </a:cubicBezTo>
                  <a:cubicBezTo>
                    <a:pt x="10626" y="3674"/>
                    <a:pt x="10219" y="2351"/>
                    <a:pt x="9200" y="1373"/>
                  </a:cubicBezTo>
                  <a:cubicBezTo>
                    <a:pt x="8257" y="469"/>
                    <a:pt x="6918" y="0"/>
                    <a:pt x="5722"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97" name="Google Shape;508;p33">
              <a:extLst>
                <a:ext uri="{FF2B5EF4-FFF2-40B4-BE49-F238E27FC236}">
                  <a16:creationId xmlns:a16="http://schemas.microsoft.com/office/drawing/2014/main" id="{EE435EFC-030B-E058-E864-E402DB2EC265}"/>
                </a:ext>
              </a:extLst>
            </p:cNvPr>
            <p:cNvSpPr/>
            <p:nvPr/>
          </p:nvSpPr>
          <p:spPr>
            <a:xfrm>
              <a:off x="2039825" y="293625"/>
              <a:ext cx="718650" cy="436675"/>
            </a:xfrm>
            <a:custGeom>
              <a:avLst/>
              <a:gdLst/>
              <a:ahLst/>
              <a:cxnLst/>
              <a:rect l="l" t="t" r="r" b="b"/>
              <a:pathLst>
                <a:path w="28746" h="17467" extrusionOk="0">
                  <a:moveTo>
                    <a:pt x="9864" y="0"/>
                  </a:moveTo>
                  <a:cubicBezTo>
                    <a:pt x="9816" y="0"/>
                    <a:pt x="9767" y="0"/>
                    <a:pt x="9719" y="1"/>
                  </a:cubicBezTo>
                  <a:cubicBezTo>
                    <a:pt x="7661" y="10"/>
                    <a:pt x="5555" y="261"/>
                    <a:pt x="3769" y="1002"/>
                  </a:cubicBezTo>
                  <a:cubicBezTo>
                    <a:pt x="1979" y="1743"/>
                    <a:pt x="547" y="3034"/>
                    <a:pt x="296" y="4519"/>
                  </a:cubicBezTo>
                  <a:cubicBezTo>
                    <a:pt x="0" y="6297"/>
                    <a:pt x="1377" y="7986"/>
                    <a:pt x="2891" y="9398"/>
                  </a:cubicBezTo>
                  <a:cubicBezTo>
                    <a:pt x="6160" y="12438"/>
                    <a:pt x="13422" y="17466"/>
                    <a:pt x="19863" y="17466"/>
                  </a:cubicBezTo>
                  <a:cubicBezTo>
                    <a:pt x="21930" y="17466"/>
                    <a:pt x="23912" y="16949"/>
                    <a:pt x="25651" y="15682"/>
                  </a:cubicBezTo>
                  <a:cubicBezTo>
                    <a:pt x="28031" y="13948"/>
                    <a:pt x="28746" y="11226"/>
                    <a:pt x="27907" y="8854"/>
                  </a:cubicBezTo>
                  <a:cubicBezTo>
                    <a:pt x="27069" y="6483"/>
                    <a:pt x="24848" y="4457"/>
                    <a:pt x="22155" y="2986"/>
                  </a:cubicBezTo>
                  <a:cubicBezTo>
                    <a:pt x="18643" y="1064"/>
                    <a:pt x="14260" y="0"/>
                    <a:pt x="9864"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98" name="Google Shape;509;p33">
              <a:extLst>
                <a:ext uri="{FF2B5EF4-FFF2-40B4-BE49-F238E27FC236}">
                  <a16:creationId xmlns:a16="http://schemas.microsoft.com/office/drawing/2014/main" id="{334AEF80-95C4-9EF9-41AE-84A2CE9655E1}"/>
                </a:ext>
              </a:extLst>
            </p:cNvPr>
            <p:cNvSpPr/>
            <p:nvPr/>
          </p:nvSpPr>
          <p:spPr>
            <a:xfrm>
              <a:off x="2884125" y="245625"/>
              <a:ext cx="371725" cy="299200"/>
            </a:xfrm>
            <a:custGeom>
              <a:avLst/>
              <a:gdLst/>
              <a:ahLst/>
              <a:cxnLst/>
              <a:rect l="l" t="t" r="r" b="b"/>
              <a:pathLst>
                <a:path w="14869" h="11968" extrusionOk="0">
                  <a:moveTo>
                    <a:pt x="7586" y="1"/>
                  </a:moveTo>
                  <a:cubicBezTo>
                    <a:pt x="6829" y="1"/>
                    <a:pt x="6075" y="91"/>
                    <a:pt x="5360" y="285"/>
                  </a:cubicBezTo>
                  <a:cubicBezTo>
                    <a:pt x="2475" y="1067"/>
                    <a:pt x="192" y="4676"/>
                    <a:pt x="83" y="7679"/>
                  </a:cubicBezTo>
                  <a:cubicBezTo>
                    <a:pt x="0" y="9995"/>
                    <a:pt x="1211" y="11950"/>
                    <a:pt x="4439" y="11967"/>
                  </a:cubicBezTo>
                  <a:cubicBezTo>
                    <a:pt x="4453" y="11967"/>
                    <a:pt x="4466" y="11967"/>
                    <a:pt x="4480" y="11967"/>
                  </a:cubicBezTo>
                  <a:cubicBezTo>
                    <a:pt x="6416" y="11967"/>
                    <a:pt x="8170" y="11155"/>
                    <a:pt x="9692" y="10287"/>
                  </a:cubicBezTo>
                  <a:cubicBezTo>
                    <a:pt x="12341" y="8775"/>
                    <a:pt x="14869" y="6660"/>
                    <a:pt x="14609" y="4221"/>
                  </a:cubicBezTo>
                  <a:cubicBezTo>
                    <a:pt x="14349" y="1776"/>
                    <a:pt x="10940" y="1"/>
                    <a:pt x="7586"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99" name="Google Shape;510;p33">
              <a:extLst>
                <a:ext uri="{FF2B5EF4-FFF2-40B4-BE49-F238E27FC236}">
                  <a16:creationId xmlns:a16="http://schemas.microsoft.com/office/drawing/2014/main" id="{FAF7B5FC-33B7-D53D-F018-329AB8F99EB3}"/>
                </a:ext>
              </a:extLst>
            </p:cNvPr>
            <p:cNvSpPr/>
            <p:nvPr/>
          </p:nvSpPr>
          <p:spPr>
            <a:xfrm>
              <a:off x="4059225" y="238100"/>
              <a:ext cx="434500" cy="388400"/>
            </a:xfrm>
            <a:custGeom>
              <a:avLst/>
              <a:gdLst/>
              <a:ahLst/>
              <a:cxnLst/>
              <a:rect l="l" t="t" r="r" b="b"/>
              <a:pathLst>
                <a:path w="17380" h="15536" extrusionOk="0">
                  <a:moveTo>
                    <a:pt x="10399" y="1"/>
                  </a:moveTo>
                  <a:cubicBezTo>
                    <a:pt x="8145" y="1"/>
                    <a:pt x="5801" y="677"/>
                    <a:pt x="4230" y="1873"/>
                  </a:cubicBezTo>
                  <a:cubicBezTo>
                    <a:pt x="1335" y="4076"/>
                    <a:pt x="686" y="7419"/>
                    <a:pt x="1285" y="10434"/>
                  </a:cubicBezTo>
                  <a:lnTo>
                    <a:pt x="1282" y="10434"/>
                  </a:lnTo>
                  <a:cubicBezTo>
                    <a:pt x="1793" y="13004"/>
                    <a:pt x="1" y="13503"/>
                    <a:pt x="3243" y="14595"/>
                  </a:cubicBezTo>
                  <a:cubicBezTo>
                    <a:pt x="3890" y="15242"/>
                    <a:pt x="4973" y="15535"/>
                    <a:pt x="6087" y="15535"/>
                  </a:cubicBezTo>
                  <a:cubicBezTo>
                    <a:pt x="6777" y="15535"/>
                    <a:pt x="7480" y="15423"/>
                    <a:pt x="8098" y="15212"/>
                  </a:cubicBezTo>
                  <a:cubicBezTo>
                    <a:pt x="9711" y="14663"/>
                    <a:pt x="10880" y="13618"/>
                    <a:pt x="11990" y="12605"/>
                  </a:cubicBezTo>
                  <a:cubicBezTo>
                    <a:pt x="13759" y="10992"/>
                    <a:pt x="15561" y="9339"/>
                    <a:pt x="16470" y="7387"/>
                  </a:cubicBezTo>
                  <a:cubicBezTo>
                    <a:pt x="17380" y="5435"/>
                    <a:pt x="17235" y="3093"/>
                    <a:pt x="15383" y="1534"/>
                  </a:cubicBezTo>
                  <a:cubicBezTo>
                    <a:pt x="14131" y="481"/>
                    <a:pt x="12297" y="1"/>
                    <a:pt x="10399"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00" name="Google Shape;511;p33">
              <a:extLst>
                <a:ext uri="{FF2B5EF4-FFF2-40B4-BE49-F238E27FC236}">
                  <a16:creationId xmlns:a16="http://schemas.microsoft.com/office/drawing/2014/main" id="{646BDA53-EE7B-A359-A528-9217DCDFDED3}"/>
                </a:ext>
              </a:extLst>
            </p:cNvPr>
            <p:cNvSpPr/>
            <p:nvPr/>
          </p:nvSpPr>
          <p:spPr>
            <a:xfrm>
              <a:off x="309900" y="4032700"/>
              <a:ext cx="760950" cy="582525"/>
            </a:xfrm>
            <a:custGeom>
              <a:avLst/>
              <a:gdLst/>
              <a:ahLst/>
              <a:cxnLst/>
              <a:rect l="l" t="t" r="r" b="b"/>
              <a:pathLst>
                <a:path w="30438" h="23301" extrusionOk="0">
                  <a:moveTo>
                    <a:pt x="17155" y="0"/>
                  </a:moveTo>
                  <a:cubicBezTo>
                    <a:pt x="11271" y="0"/>
                    <a:pt x="4179" y="1506"/>
                    <a:pt x="1471" y="8816"/>
                  </a:cubicBezTo>
                  <a:cubicBezTo>
                    <a:pt x="0" y="12782"/>
                    <a:pt x="1264" y="16609"/>
                    <a:pt x="3337" y="19043"/>
                  </a:cubicBezTo>
                  <a:cubicBezTo>
                    <a:pt x="5638" y="21743"/>
                    <a:pt x="8946" y="23301"/>
                    <a:pt x="12649" y="23301"/>
                  </a:cubicBezTo>
                  <a:cubicBezTo>
                    <a:pt x="12939" y="23301"/>
                    <a:pt x="13231" y="23291"/>
                    <a:pt x="13525" y="23272"/>
                  </a:cubicBezTo>
                  <a:cubicBezTo>
                    <a:pt x="17577" y="23006"/>
                    <a:pt x="21995" y="20856"/>
                    <a:pt x="25524" y="17289"/>
                  </a:cubicBezTo>
                  <a:cubicBezTo>
                    <a:pt x="28031" y="14755"/>
                    <a:pt x="30160" y="11250"/>
                    <a:pt x="30278" y="7936"/>
                  </a:cubicBezTo>
                  <a:cubicBezTo>
                    <a:pt x="30438" y="3335"/>
                    <a:pt x="26749" y="881"/>
                    <a:pt x="22946" y="406"/>
                  </a:cubicBezTo>
                  <a:cubicBezTo>
                    <a:pt x="21377" y="210"/>
                    <a:pt x="19350" y="0"/>
                    <a:pt x="17155"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sp>
        <p:nvSpPr>
          <p:cNvPr id="1224" name="TextBox 29">
            <a:extLst>
              <a:ext uri="{FF2B5EF4-FFF2-40B4-BE49-F238E27FC236}">
                <a16:creationId xmlns:a16="http://schemas.microsoft.com/office/drawing/2014/main" id="{62735208-6BA1-DA67-17AB-E3A3F6D5AE60}"/>
              </a:ext>
            </a:extLst>
          </p:cNvPr>
          <p:cNvSpPr txBox="1"/>
          <p:nvPr/>
        </p:nvSpPr>
        <p:spPr>
          <a:xfrm>
            <a:off x="4718779" y="1765792"/>
            <a:ext cx="3456699" cy="2677656"/>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spcAft>
                <a:spcPts val="1000"/>
              </a:spcAft>
            </a:pPr>
            <a:r>
              <a:rPr lang="vi-VN" sz="2400">
                <a:effectLst/>
                <a:latin typeface="Times New Roman" panose="02020603050405020304" pitchFamily="18" charset="0"/>
                <a:ea typeface="Calibri" panose="020F0502020204030204" pitchFamily="34" charset="0"/>
                <a:cs typeface="Times New Roman" panose="02020603050405020304" pitchFamily="18" charset="0"/>
              </a:rPr>
              <a:t>“Hãy cầm lấy và đọc” </a:t>
            </a:r>
            <a:r>
              <a:rPr lang="en-US" sz="2400">
                <a:effectLst/>
                <a:latin typeface="Times New Roman" panose="02020603050405020304" pitchFamily="18" charset="0"/>
                <a:ea typeface="Calibri" panose="020F0502020204030204" pitchFamily="34" charset="0"/>
                <a:cs typeface="Times New Roman" panose="02020603050405020304" pitchFamily="18" charset="0"/>
              </a:rPr>
              <a:t> </a:t>
            </a:r>
            <a:r>
              <a:rPr lang="vi-VN" sz="2400">
                <a:effectLst/>
                <a:latin typeface="Times New Roman" panose="02020603050405020304" pitchFamily="18" charset="0"/>
                <a:ea typeface="Calibri" panose="020F0502020204030204" pitchFamily="34" charset="0"/>
                <a:cs typeface="Times New Roman" panose="02020603050405020304" pitchFamily="18" charset="0"/>
              </a:rPr>
              <a:t>như một lời nhắn nhủ trân trọng tới độc giả hãy đọc sách, tiếp xúc trực tiếp với một cuốn sách, hãy tự trải nghiệm mà không bước qua một trung gian nào.</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52055479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1224"/>
                                        </p:tgtEl>
                                        <p:attrNameLst>
                                          <p:attrName>style.visibility</p:attrName>
                                        </p:attrNameLst>
                                      </p:cBhvr>
                                      <p:to>
                                        <p:strVal val="visible"/>
                                      </p:to>
                                    </p:set>
                                    <p:animEffect transition="in" filter="barn(inVertical)">
                                      <p:cBhvr>
                                        <p:cTn id="14" dur="500"/>
                                        <p:tgtEl>
                                          <p:spTgt spid="1224"/>
                                        </p:tgtEl>
                                      </p:cBhvr>
                                    </p:animEffect>
                                  </p:childTnLst>
                                </p:cTn>
                              </p:par>
                              <p:par>
                                <p:cTn id="15" presetID="16" presetClass="entr" presetSubtype="21"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barn(inVertical)">
                                      <p:cBhvr>
                                        <p:cTn id="1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4"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sz="3200" b="1">
                <a:latin typeface="Times New Roman" panose="02020603050405020304" pitchFamily="18" charset="0"/>
                <a:cs typeface="Times New Roman" panose="02020603050405020304" pitchFamily="18" charset="0"/>
              </a:rPr>
              <a:t>2. Nghệ thuật</a:t>
            </a: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 name="Google Shape;1550;p39">
            <a:extLst>
              <a:ext uri="{FF2B5EF4-FFF2-40B4-BE49-F238E27FC236}">
                <a16:creationId xmlns:a16="http://schemas.microsoft.com/office/drawing/2014/main" id="{1415A18C-A965-6D25-FE62-FAC78EA563F2}"/>
              </a:ext>
            </a:extLst>
          </p:cNvPr>
          <p:cNvGrpSpPr/>
          <p:nvPr/>
        </p:nvGrpSpPr>
        <p:grpSpPr>
          <a:xfrm>
            <a:off x="988445" y="2244258"/>
            <a:ext cx="5312506" cy="1153489"/>
            <a:chOff x="341257" y="1989311"/>
            <a:chExt cx="5595772" cy="1978099"/>
          </a:xfrm>
        </p:grpSpPr>
        <p:cxnSp>
          <p:nvCxnSpPr>
            <p:cNvPr id="1500" name="Google Shape;1551;p39">
              <a:extLst>
                <a:ext uri="{FF2B5EF4-FFF2-40B4-BE49-F238E27FC236}">
                  <a16:creationId xmlns:a16="http://schemas.microsoft.com/office/drawing/2014/main" id="{95935814-C466-C7B0-A64C-BBD9461EF046}"/>
                </a:ext>
              </a:extLst>
            </p:cNvPr>
            <p:cNvCxnSpPr>
              <a:cxnSpLocks/>
              <a:endCxn id="1501" idx="3"/>
            </p:cNvCxnSpPr>
            <p:nvPr/>
          </p:nvCxnSpPr>
          <p:spPr>
            <a:xfrm rot="10800000">
              <a:off x="3071069" y="2166613"/>
              <a:ext cx="2865960" cy="1800797"/>
            </a:xfrm>
            <a:prstGeom prst="curvedConnector3">
              <a:avLst>
                <a:gd name="adj1" fmla="val 50000"/>
              </a:avLst>
            </a:prstGeom>
            <a:noFill/>
            <a:ln w="28575" cap="flat" cmpd="sng">
              <a:solidFill>
                <a:srgbClr val="58C3C4"/>
              </a:solidFill>
              <a:prstDash val="solid"/>
              <a:round/>
              <a:headEnd type="oval" w="med" len="med"/>
              <a:tailEnd type="oval" w="med" len="med"/>
            </a:ln>
          </p:spPr>
        </p:cxnSp>
        <p:sp>
          <p:nvSpPr>
            <p:cNvPr id="1501" name="Google Shape;1552;p39">
              <a:extLst>
                <a:ext uri="{FF2B5EF4-FFF2-40B4-BE49-F238E27FC236}">
                  <a16:creationId xmlns:a16="http://schemas.microsoft.com/office/drawing/2014/main" id="{3FF9E4D9-5727-92A9-D1C9-0CFC826EAF56}"/>
                </a:ext>
              </a:extLst>
            </p:cNvPr>
            <p:cNvSpPr txBox="1"/>
            <p:nvPr/>
          </p:nvSpPr>
          <p:spPr>
            <a:xfrm>
              <a:off x="341257" y="1989311"/>
              <a:ext cx="2729812" cy="3546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spcAft>
                  <a:spcPts val="1000"/>
                </a:spcAft>
              </a:pPr>
              <a:r>
                <a:rPr lang="vi-VN" sz="2800">
                  <a:effectLst/>
                  <a:latin typeface="Times New Roman" panose="02020603050405020304" pitchFamily="18" charset="0"/>
                  <a:ea typeface="Calibri" panose="020F0502020204030204" pitchFamily="34" charset="0"/>
                  <a:cs typeface="Times New Roman" panose="02020603050405020304" pitchFamily="18" charset="0"/>
                </a:rPr>
                <a:t>Lập luật chặt chẽ, logic bằng những lí lẽ và dẫn chứng thuyết phục.</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p:txBody>
        </p:sp>
      </p:grpSp>
      <p:grpSp>
        <p:nvGrpSpPr>
          <p:cNvPr id="3" name="Google Shape;1554;p39">
            <a:extLst>
              <a:ext uri="{FF2B5EF4-FFF2-40B4-BE49-F238E27FC236}">
                <a16:creationId xmlns:a16="http://schemas.microsoft.com/office/drawing/2014/main" id="{D546DA60-4A04-5B7B-1F7B-75CCD28FDB83}"/>
              </a:ext>
            </a:extLst>
          </p:cNvPr>
          <p:cNvGrpSpPr/>
          <p:nvPr/>
        </p:nvGrpSpPr>
        <p:grpSpPr>
          <a:xfrm>
            <a:off x="946046" y="3806065"/>
            <a:ext cx="5138605" cy="632850"/>
            <a:chOff x="1007607" y="3278202"/>
            <a:chExt cx="5138605" cy="632850"/>
          </a:xfrm>
        </p:grpSpPr>
        <p:cxnSp>
          <p:nvCxnSpPr>
            <p:cNvPr id="1498" name="Google Shape;1555;p39">
              <a:extLst>
                <a:ext uri="{FF2B5EF4-FFF2-40B4-BE49-F238E27FC236}">
                  <a16:creationId xmlns:a16="http://schemas.microsoft.com/office/drawing/2014/main" id="{23F704C8-434C-8EB1-AD6F-3F7A4D576F99}"/>
                </a:ext>
              </a:extLst>
            </p:cNvPr>
            <p:cNvCxnSpPr>
              <a:cxnSpLocks/>
              <a:endCxn id="1499" idx="3"/>
            </p:cNvCxnSpPr>
            <p:nvPr/>
          </p:nvCxnSpPr>
          <p:spPr>
            <a:xfrm rot="10800000">
              <a:off x="3618031" y="3455502"/>
              <a:ext cx="2528181" cy="455550"/>
            </a:xfrm>
            <a:prstGeom prst="curvedConnector3">
              <a:avLst>
                <a:gd name="adj1" fmla="val 50000"/>
              </a:avLst>
            </a:prstGeom>
            <a:noFill/>
            <a:ln w="28575" cap="flat" cmpd="sng">
              <a:solidFill>
                <a:srgbClr val="503156"/>
              </a:solidFill>
              <a:prstDash val="solid"/>
              <a:round/>
              <a:headEnd type="none" w="med" len="med"/>
              <a:tailEnd type="oval" w="med" len="med"/>
            </a:ln>
          </p:spPr>
        </p:cxnSp>
        <p:sp>
          <p:nvSpPr>
            <p:cNvPr id="1499" name="Google Shape;1556;p39">
              <a:extLst>
                <a:ext uri="{FF2B5EF4-FFF2-40B4-BE49-F238E27FC236}">
                  <a16:creationId xmlns:a16="http://schemas.microsoft.com/office/drawing/2014/main" id="{FB27FCD0-791B-394A-5446-64D0D5E5941E}"/>
                </a:ext>
              </a:extLst>
            </p:cNvPr>
            <p:cNvSpPr txBox="1"/>
            <p:nvPr/>
          </p:nvSpPr>
          <p:spPr>
            <a:xfrm>
              <a:off x="1007607" y="3278202"/>
              <a:ext cx="2610423" cy="3546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r>
                <a:rPr lang="vi-VN" sz="2800">
                  <a:effectLst/>
                  <a:latin typeface="Times New Roman" panose="02020603050405020304" pitchFamily="18" charset="0"/>
                  <a:ea typeface="Calibri" panose="020F0502020204030204" pitchFamily="34" charset="0"/>
                </a:rPr>
                <a:t>Lời văn tha thiết</a:t>
              </a:r>
              <a:endParaRPr lang="en-US" sz="3200">
                <a:effectLst/>
                <a:latin typeface=".VnTime"/>
                <a:ea typeface="Times New Roman" panose="02020603050405020304" pitchFamily="18" charset="0"/>
                <a:cs typeface="Times New Roman" panose="02020603050405020304" pitchFamily="18" charset="0"/>
              </a:endParaRPr>
            </a:p>
          </p:txBody>
        </p:sp>
      </p:grpSp>
      <p:grpSp>
        <p:nvGrpSpPr>
          <p:cNvPr id="1224" name="Google Shape;5851;p42">
            <a:extLst>
              <a:ext uri="{FF2B5EF4-FFF2-40B4-BE49-F238E27FC236}">
                <a16:creationId xmlns:a16="http://schemas.microsoft.com/office/drawing/2014/main" id="{A15F2258-542A-9103-1CC8-F5897A30DDF4}"/>
              </a:ext>
            </a:extLst>
          </p:cNvPr>
          <p:cNvGrpSpPr/>
          <p:nvPr/>
        </p:nvGrpSpPr>
        <p:grpSpPr>
          <a:xfrm>
            <a:off x="5333569" y="1577163"/>
            <a:ext cx="3703893" cy="3617257"/>
            <a:chOff x="5208300" y="1213225"/>
            <a:chExt cx="3300000" cy="3366175"/>
          </a:xfrm>
        </p:grpSpPr>
        <p:sp>
          <p:nvSpPr>
            <p:cNvPr id="1289" name="Google Shape;5852;p42">
              <a:extLst>
                <a:ext uri="{FF2B5EF4-FFF2-40B4-BE49-F238E27FC236}">
                  <a16:creationId xmlns:a16="http://schemas.microsoft.com/office/drawing/2014/main" id="{B69EA173-97B4-2D00-9DE2-C93B8D5FE564}"/>
                </a:ext>
              </a:extLst>
            </p:cNvPr>
            <p:cNvSpPr/>
            <p:nvPr/>
          </p:nvSpPr>
          <p:spPr>
            <a:xfrm>
              <a:off x="5315000" y="1264000"/>
              <a:ext cx="137550" cy="161525"/>
            </a:xfrm>
            <a:custGeom>
              <a:avLst/>
              <a:gdLst/>
              <a:ahLst/>
              <a:cxnLst/>
              <a:rect l="l" t="t" r="r" b="b"/>
              <a:pathLst>
                <a:path w="5502" h="6461" fill="none" extrusionOk="0">
                  <a:moveTo>
                    <a:pt x="5137" y="3470"/>
                  </a:moveTo>
                  <a:cubicBezTo>
                    <a:pt x="5022" y="3653"/>
                    <a:pt x="4885" y="3812"/>
                    <a:pt x="4726" y="3926"/>
                  </a:cubicBezTo>
                  <a:cubicBezTo>
                    <a:pt x="4543" y="4041"/>
                    <a:pt x="4360" y="4155"/>
                    <a:pt x="4178" y="4223"/>
                  </a:cubicBezTo>
                  <a:cubicBezTo>
                    <a:pt x="3972" y="4292"/>
                    <a:pt x="3767" y="4337"/>
                    <a:pt x="3562" y="4383"/>
                  </a:cubicBezTo>
                  <a:cubicBezTo>
                    <a:pt x="3356" y="4429"/>
                    <a:pt x="3151" y="4429"/>
                    <a:pt x="2945" y="4451"/>
                  </a:cubicBezTo>
                  <a:lnTo>
                    <a:pt x="4018" y="5113"/>
                  </a:lnTo>
                  <a:lnTo>
                    <a:pt x="3059" y="6460"/>
                  </a:lnTo>
                  <a:lnTo>
                    <a:pt x="1" y="4383"/>
                  </a:lnTo>
                  <a:lnTo>
                    <a:pt x="754" y="3150"/>
                  </a:lnTo>
                  <a:cubicBezTo>
                    <a:pt x="914" y="3196"/>
                    <a:pt x="1051" y="3219"/>
                    <a:pt x="1233" y="3242"/>
                  </a:cubicBezTo>
                  <a:cubicBezTo>
                    <a:pt x="1393" y="3264"/>
                    <a:pt x="1553" y="3287"/>
                    <a:pt x="1736" y="3287"/>
                  </a:cubicBezTo>
                  <a:cubicBezTo>
                    <a:pt x="1895" y="3310"/>
                    <a:pt x="2078" y="3287"/>
                    <a:pt x="2238" y="3264"/>
                  </a:cubicBezTo>
                  <a:cubicBezTo>
                    <a:pt x="2420" y="3264"/>
                    <a:pt x="2580" y="3219"/>
                    <a:pt x="2740" y="3173"/>
                  </a:cubicBezTo>
                  <a:cubicBezTo>
                    <a:pt x="2877" y="3105"/>
                    <a:pt x="3037" y="3036"/>
                    <a:pt x="3151" y="2945"/>
                  </a:cubicBezTo>
                  <a:cubicBezTo>
                    <a:pt x="3288" y="2831"/>
                    <a:pt x="3402" y="2717"/>
                    <a:pt x="3493" y="2580"/>
                  </a:cubicBezTo>
                  <a:cubicBezTo>
                    <a:pt x="3539" y="2488"/>
                    <a:pt x="3584" y="2397"/>
                    <a:pt x="3584" y="2329"/>
                  </a:cubicBezTo>
                  <a:cubicBezTo>
                    <a:pt x="3584" y="2237"/>
                    <a:pt x="3584" y="2146"/>
                    <a:pt x="3562" y="2078"/>
                  </a:cubicBezTo>
                  <a:cubicBezTo>
                    <a:pt x="3539" y="2009"/>
                    <a:pt x="3493" y="1941"/>
                    <a:pt x="3447" y="1872"/>
                  </a:cubicBezTo>
                  <a:cubicBezTo>
                    <a:pt x="3379" y="1804"/>
                    <a:pt x="3311" y="1735"/>
                    <a:pt x="3242" y="1690"/>
                  </a:cubicBezTo>
                  <a:cubicBezTo>
                    <a:pt x="3174" y="1644"/>
                    <a:pt x="3082" y="1621"/>
                    <a:pt x="3014" y="1575"/>
                  </a:cubicBezTo>
                  <a:cubicBezTo>
                    <a:pt x="2945" y="1553"/>
                    <a:pt x="2854" y="1530"/>
                    <a:pt x="2763" y="1530"/>
                  </a:cubicBezTo>
                  <a:cubicBezTo>
                    <a:pt x="2694" y="1507"/>
                    <a:pt x="2603" y="1507"/>
                    <a:pt x="2512" y="1507"/>
                  </a:cubicBezTo>
                  <a:cubicBezTo>
                    <a:pt x="2443" y="1507"/>
                    <a:pt x="2352" y="1507"/>
                    <a:pt x="2283" y="1530"/>
                  </a:cubicBezTo>
                  <a:lnTo>
                    <a:pt x="2808" y="46"/>
                  </a:lnTo>
                  <a:cubicBezTo>
                    <a:pt x="2945" y="0"/>
                    <a:pt x="3082" y="0"/>
                    <a:pt x="3219" y="0"/>
                  </a:cubicBezTo>
                  <a:cubicBezTo>
                    <a:pt x="3356" y="23"/>
                    <a:pt x="3516" y="46"/>
                    <a:pt x="3653" y="92"/>
                  </a:cubicBezTo>
                  <a:cubicBezTo>
                    <a:pt x="3790" y="115"/>
                    <a:pt x="3927" y="183"/>
                    <a:pt x="4064" y="229"/>
                  </a:cubicBezTo>
                  <a:cubicBezTo>
                    <a:pt x="4178" y="297"/>
                    <a:pt x="4315" y="366"/>
                    <a:pt x="4429" y="434"/>
                  </a:cubicBezTo>
                  <a:cubicBezTo>
                    <a:pt x="4703" y="617"/>
                    <a:pt x="4908" y="799"/>
                    <a:pt x="5068" y="1050"/>
                  </a:cubicBezTo>
                  <a:cubicBezTo>
                    <a:pt x="5251" y="1279"/>
                    <a:pt x="5365" y="1530"/>
                    <a:pt x="5433" y="1804"/>
                  </a:cubicBezTo>
                  <a:cubicBezTo>
                    <a:pt x="5479" y="2078"/>
                    <a:pt x="5502" y="2351"/>
                    <a:pt x="5456" y="2648"/>
                  </a:cubicBezTo>
                  <a:cubicBezTo>
                    <a:pt x="5410" y="2945"/>
                    <a:pt x="5296" y="3219"/>
                    <a:pt x="5137" y="3470"/>
                  </a:cubicBezTo>
                  <a:close/>
                </a:path>
              </a:pathLst>
            </a:custGeom>
            <a:noFill/>
            <a:ln w="9700"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0" name="Google Shape;5853;p42">
              <a:extLst>
                <a:ext uri="{FF2B5EF4-FFF2-40B4-BE49-F238E27FC236}">
                  <a16:creationId xmlns:a16="http://schemas.microsoft.com/office/drawing/2014/main" id="{2B3033ED-F076-2194-DD8D-FB990FF3EDD4}"/>
                </a:ext>
              </a:extLst>
            </p:cNvPr>
            <p:cNvSpPr/>
            <p:nvPr/>
          </p:nvSpPr>
          <p:spPr>
            <a:xfrm>
              <a:off x="7583275" y="1649750"/>
              <a:ext cx="114725" cy="134700"/>
            </a:xfrm>
            <a:custGeom>
              <a:avLst/>
              <a:gdLst/>
              <a:ahLst/>
              <a:cxnLst/>
              <a:rect l="l" t="t" r="r" b="b"/>
              <a:pathLst>
                <a:path w="4589" h="5388" fill="none" extrusionOk="0">
                  <a:moveTo>
                    <a:pt x="2100" y="0"/>
                  </a:moveTo>
                  <a:lnTo>
                    <a:pt x="2785" y="1370"/>
                  </a:lnTo>
                  <a:cubicBezTo>
                    <a:pt x="2717" y="1393"/>
                    <a:pt x="2671" y="1416"/>
                    <a:pt x="2603" y="1461"/>
                  </a:cubicBezTo>
                  <a:cubicBezTo>
                    <a:pt x="2534" y="1484"/>
                    <a:pt x="2488" y="1530"/>
                    <a:pt x="2420" y="1552"/>
                  </a:cubicBezTo>
                  <a:cubicBezTo>
                    <a:pt x="2283" y="1667"/>
                    <a:pt x="2146" y="1781"/>
                    <a:pt x="2055" y="1895"/>
                  </a:cubicBezTo>
                  <a:cubicBezTo>
                    <a:pt x="1941" y="2032"/>
                    <a:pt x="1872" y="2169"/>
                    <a:pt x="1826" y="2329"/>
                  </a:cubicBezTo>
                  <a:cubicBezTo>
                    <a:pt x="1781" y="2465"/>
                    <a:pt x="1758" y="2625"/>
                    <a:pt x="1781" y="2785"/>
                  </a:cubicBezTo>
                  <a:cubicBezTo>
                    <a:pt x="1804" y="2945"/>
                    <a:pt x="1872" y="3105"/>
                    <a:pt x="1986" y="3264"/>
                  </a:cubicBezTo>
                  <a:cubicBezTo>
                    <a:pt x="2055" y="3356"/>
                    <a:pt x="2123" y="3447"/>
                    <a:pt x="2214" y="3493"/>
                  </a:cubicBezTo>
                  <a:cubicBezTo>
                    <a:pt x="2283" y="3538"/>
                    <a:pt x="2374" y="3584"/>
                    <a:pt x="2466" y="3584"/>
                  </a:cubicBezTo>
                  <a:cubicBezTo>
                    <a:pt x="2557" y="3584"/>
                    <a:pt x="2671" y="3584"/>
                    <a:pt x="2762" y="3538"/>
                  </a:cubicBezTo>
                  <a:cubicBezTo>
                    <a:pt x="2854" y="3515"/>
                    <a:pt x="2945" y="3470"/>
                    <a:pt x="3059" y="3401"/>
                  </a:cubicBezTo>
                  <a:cubicBezTo>
                    <a:pt x="3128" y="3356"/>
                    <a:pt x="3196" y="3287"/>
                    <a:pt x="3264" y="3219"/>
                  </a:cubicBezTo>
                  <a:cubicBezTo>
                    <a:pt x="3333" y="3150"/>
                    <a:pt x="3401" y="3082"/>
                    <a:pt x="3447" y="2990"/>
                  </a:cubicBezTo>
                  <a:cubicBezTo>
                    <a:pt x="3516" y="2922"/>
                    <a:pt x="3561" y="2831"/>
                    <a:pt x="3607" y="2762"/>
                  </a:cubicBezTo>
                  <a:cubicBezTo>
                    <a:pt x="3652" y="2671"/>
                    <a:pt x="3698" y="2580"/>
                    <a:pt x="3744" y="2511"/>
                  </a:cubicBezTo>
                  <a:lnTo>
                    <a:pt x="4588" y="3972"/>
                  </a:lnTo>
                  <a:cubicBezTo>
                    <a:pt x="4543" y="4063"/>
                    <a:pt x="4474" y="4155"/>
                    <a:pt x="4406" y="4269"/>
                  </a:cubicBezTo>
                  <a:cubicBezTo>
                    <a:pt x="4337" y="4360"/>
                    <a:pt x="4269" y="4428"/>
                    <a:pt x="4177" y="4520"/>
                  </a:cubicBezTo>
                  <a:cubicBezTo>
                    <a:pt x="4109" y="4611"/>
                    <a:pt x="4018" y="4702"/>
                    <a:pt x="3926" y="4771"/>
                  </a:cubicBezTo>
                  <a:cubicBezTo>
                    <a:pt x="3858" y="4862"/>
                    <a:pt x="3767" y="4931"/>
                    <a:pt x="3675" y="4976"/>
                  </a:cubicBezTo>
                  <a:cubicBezTo>
                    <a:pt x="3424" y="5159"/>
                    <a:pt x="3150" y="5273"/>
                    <a:pt x="2876" y="5319"/>
                  </a:cubicBezTo>
                  <a:cubicBezTo>
                    <a:pt x="2603" y="5387"/>
                    <a:pt x="2329" y="5387"/>
                    <a:pt x="2055" y="5319"/>
                  </a:cubicBezTo>
                  <a:cubicBezTo>
                    <a:pt x="1781" y="5273"/>
                    <a:pt x="1530" y="5182"/>
                    <a:pt x="1279" y="5022"/>
                  </a:cubicBezTo>
                  <a:cubicBezTo>
                    <a:pt x="1050" y="4862"/>
                    <a:pt x="845" y="4657"/>
                    <a:pt x="662" y="4406"/>
                  </a:cubicBezTo>
                  <a:cubicBezTo>
                    <a:pt x="434" y="4063"/>
                    <a:pt x="252" y="3721"/>
                    <a:pt x="137" y="3356"/>
                  </a:cubicBezTo>
                  <a:cubicBezTo>
                    <a:pt x="46" y="2990"/>
                    <a:pt x="0" y="2625"/>
                    <a:pt x="23" y="2283"/>
                  </a:cubicBezTo>
                  <a:cubicBezTo>
                    <a:pt x="69" y="1918"/>
                    <a:pt x="183" y="1575"/>
                    <a:pt x="366" y="1256"/>
                  </a:cubicBezTo>
                  <a:cubicBezTo>
                    <a:pt x="548" y="936"/>
                    <a:pt x="822" y="662"/>
                    <a:pt x="1187" y="411"/>
                  </a:cubicBezTo>
                  <a:cubicBezTo>
                    <a:pt x="1324" y="320"/>
                    <a:pt x="1461" y="229"/>
                    <a:pt x="1621" y="160"/>
                  </a:cubicBezTo>
                  <a:cubicBezTo>
                    <a:pt x="1781" y="92"/>
                    <a:pt x="1941" y="23"/>
                    <a:pt x="2100" y="0"/>
                  </a:cubicBezTo>
                  <a:close/>
                </a:path>
              </a:pathLst>
            </a:custGeom>
            <a:noFill/>
            <a:ln w="9700" cap="rnd" cmpd="sng">
              <a:solidFill>
                <a:srgbClr val="EB7C9D"/>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1" name="Google Shape;5854;p42">
              <a:extLst>
                <a:ext uri="{FF2B5EF4-FFF2-40B4-BE49-F238E27FC236}">
                  <a16:creationId xmlns:a16="http://schemas.microsoft.com/office/drawing/2014/main" id="{E4294724-D47C-9FB8-5B8F-510E7BA837AD}"/>
                </a:ext>
              </a:extLst>
            </p:cNvPr>
            <p:cNvSpPr/>
            <p:nvPr/>
          </p:nvSpPr>
          <p:spPr>
            <a:xfrm>
              <a:off x="8128225" y="1875725"/>
              <a:ext cx="101025" cy="146100"/>
            </a:xfrm>
            <a:custGeom>
              <a:avLst/>
              <a:gdLst/>
              <a:ahLst/>
              <a:cxnLst/>
              <a:rect l="l" t="t" r="r" b="b"/>
              <a:pathLst>
                <a:path w="4041" h="5844" fill="none" extrusionOk="0">
                  <a:moveTo>
                    <a:pt x="4041" y="822"/>
                  </a:moveTo>
                  <a:lnTo>
                    <a:pt x="1530" y="5843"/>
                  </a:lnTo>
                  <a:lnTo>
                    <a:pt x="1" y="5045"/>
                  </a:lnTo>
                  <a:lnTo>
                    <a:pt x="1621" y="1689"/>
                  </a:lnTo>
                  <a:lnTo>
                    <a:pt x="868" y="1826"/>
                  </a:lnTo>
                  <a:lnTo>
                    <a:pt x="891" y="343"/>
                  </a:lnTo>
                  <a:lnTo>
                    <a:pt x="2443" y="0"/>
                  </a:lnTo>
                  <a:close/>
                </a:path>
              </a:pathLst>
            </a:custGeom>
            <a:noFill/>
            <a:ln w="9700" cap="rnd" cmpd="sng">
              <a:solidFill>
                <a:srgbClr val="1B6480"/>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2" name="Google Shape;5855;p42">
              <a:extLst>
                <a:ext uri="{FF2B5EF4-FFF2-40B4-BE49-F238E27FC236}">
                  <a16:creationId xmlns:a16="http://schemas.microsoft.com/office/drawing/2014/main" id="{9F35C431-002A-8520-3295-0B2996332238}"/>
                </a:ext>
              </a:extLst>
            </p:cNvPr>
            <p:cNvSpPr/>
            <p:nvPr/>
          </p:nvSpPr>
          <p:spPr>
            <a:xfrm>
              <a:off x="7752175" y="4286075"/>
              <a:ext cx="133000" cy="152375"/>
            </a:xfrm>
            <a:custGeom>
              <a:avLst/>
              <a:gdLst/>
              <a:ahLst/>
              <a:cxnLst/>
              <a:rect l="l" t="t" r="r" b="b"/>
              <a:pathLst>
                <a:path w="5320" h="6095" fill="none" extrusionOk="0">
                  <a:moveTo>
                    <a:pt x="4315" y="4839"/>
                  </a:moveTo>
                  <a:cubicBezTo>
                    <a:pt x="4178" y="5159"/>
                    <a:pt x="3995" y="5432"/>
                    <a:pt x="3790" y="5615"/>
                  </a:cubicBezTo>
                  <a:cubicBezTo>
                    <a:pt x="3584" y="5798"/>
                    <a:pt x="3356" y="5935"/>
                    <a:pt x="3105" y="6003"/>
                  </a:cubicBezTo>
                  <a:cubicBezTo>
                    <a:pt x="2854" y="6072"/>
                    <a:pt x="2580" y="6094"/>
                    <a:pt x="2306" y="6072"/>
                  </a:cubicBezTo>
                  <a:cubicBezTo>
                    <a:pt x="2009" y="6026"/>
                    <a:pt x="1713" y="5935"/>
                    <a:pt x="1416" y="5798"/>
                  </a:cubicBezTo>
                  <a:cubicBezTo>
                    <a:pt x="1279" y="5752"/>
                    <a:pt x="1142" y="5661"/>
                    <a:pt x="1005" y="5569"/>
                  </a:cubicBezTo>
                  <a:cubicBezTo>
                    <a:pt x="868" y="5501"/>
                    <a:pt x="754" y="5387"/>
                    <a:pt x="617" y="5273"/>
                  </a:cubicBezTo>
                  <a:cubicBezTo>
                    <a:pt x="503" y="5181"/>
                    <a:pt x="389" y="5067"/>
                    <a:pt x="297" y="4930"/>
                  </a:cubicBezTo>
                  <a:cubicBezTo>
                    <a:pt x="183" y="4816"/>
                    <a:pt x="92" y="4702"/>
                    <a:pt x="1" y="4565"/>
                  </a:cubicBezTo>
                  <a:lnTo>
                    <a:pt x="777" y="3173"/>
                  </a:lnTo>
                  <a:cubicBezTo>
                    <a:pt x="845" y="3287"/>
                    <a:pt x="914" y="3378"/>
                    <a:pt x="1005" y="3492"/>
                  </a:cubicBezTo>
                  <a:cubicBezTo>
                    <a:pt x="1096" y="3606"/>
                    <a:pt x="1188" y="3698"/>
                    <a:pt x="1302" y="3789"/>
                  </a:cubicBezTo>
                  <a:cubicBezTo>
                    <a:pt x="1393" y="3903"/>
                    <a:pt x="1507" y="3994"/>
                    <a:pt x="1621" y="4063"/>
                  </a:cubicBezTo>
                  <a:cubicBezTo>
                    <a:pt x="1735" y="4154"/>
                    <a:pt x="1850" y="4223"/>
                    <a:pt x="1964" y="4268"/>
                  </a:cubicBezTo>
                  <a:cubicBezTo>
                    <a:pt x="2032" y="4291"/>
                    <a:pt x="2101" y="4314"/>
                    <a:pt x="2169" y="4337"/>
                  </a:cubicBezTo>
                  <a:cubicBezTo>
                    <a:pt x="2260" y="4360"/>
                    <a:pt x="2329" y="4382"/>
                    <a:pt x="2397" y="4360"/>
                  </a:cubicBezTo>
                  <a:cubicBezTo>
                    <a:pt x="2466" y="4360"/>
                    <a:pt x="2534" y="4337"/>
                    <a:pt x="2580" y="4314"/>
                  </a:cubicBezTo>
                  <a:cubicBezTo>
                    <a:pt x="2648" y="4268"/>
                    <a:pt x="2694" y="4223"/>
                    <a:pt x="2740" y="4131"/>
                  </a:cubicBezTo>
                  <a:cubicBezTo>
                    <a:pt x="2763" y="4086"/>
                    <a:pt x="2763" y="4017"/>
                    <a:pt x="2740" y="3949"/>
                  </a:cubicBezTo>
                  <a:cubicBezTo>
                    <a:pt x="2694" y="3880"/>
                    <a:pt x="2671" y="3812"/>
                    <a:pt x="2603" y="3766"/>
                  </a:cubicBezTo>
                  <a:cubicBezTo>
                    <a:pt x="2557" y="3698"/>
                    <a:pt x="2489" y="3629"/>
                    <a:pt x="2443" y="3584"/>
                  </a:cubicBezTo>
                  <a:cubicBezTo>
                    <a:pt x="2375" y="3538"/>
                    <a:pt x="2306" y="3492"/>
                    <a:pt x="2260" y="3469"/>
                  </a:cubicBezTo>
                  <a:cubicBezTo>
                    <a:pt x="2238" y="3469"/>
                    <a:pt x="2192" y="3447"/>
                    <a:pt x="2146" y="3424"/>
                  </a:cubicBezTo>
                  <a:cubicBezTo>
                    <a:pt x="2101" y="3424"/>
                    <a:pt x="2032" y="3401"/>
                    <a:pt x="1987" y="3378"/>
                  </a:cubicBezTo>
                  <a:cubicBezTo>
                    <a:pt x="1941" y="3378"/>
                    <a:pt x="1895" y="3355"/>
                    <a:pt x="1850" y="3355"/>
                  </a:cubicBezTo>
                  <a:cubicBezTo>
                    <a:pt x="1781" y="3355"/>
                    <a:pt x="1758" y="3355"/>
                    <a:pt x="1713" y="3355"/>
                  </a:cubicBezTo>
                  <a:lnTo>
                    <a:pt x="2192" y="2328"/>
                  </a:lnTo>
                  <a:cubicBezTo>
                    <a:pt x="2238" y="2351"/>
                    <a:pt x="2260" y="2374"/>
                    <a:pt x="2306" y="2397"/>
                  </a:cubicBezTo>
                  <a:cubicBezTo>
                    <a:pt x="2329" y="2420"/>
                    <a:pt x="2375" y="2442"/>
                    <a:pt x="2420" y="2442"/>
                  </a:cubicBezTo>
                  <a:cubicBezTo>
                    <a:pt x="2512" y="2488"/>
                    <a:pt x="2603" y="2511"/>
                    <a:pt x="2694" y="2556"/>
                  </a:cubicBezTo>
                  <a:cubicBezTo>
                    <a:pt x="2808" y="2579"/>
                    <a:pt x="2922" y="2579"/>
                    <a:pt x="3014" y="2579"/>
                  </a:cubicBezTo>
                  <a:cubicBezTo>
                    <a:pt x="3128" y="2579"/>
                    <a:pt x="3219" y="2556"/>
                    <a:pt x="3288" y="2511"/>
                  </a:cubicBezTo>
                  <a:cubicBezTo>
                    <a:pt x="3379" y="2465"/>
                    <a:pt x="3447" y="2397"/>
                    <a:pt x="3493" y="2283"/>
                  </a:cubicBezTo>
                  <a:cubicBezTo>
                    <a:pt x="3539" y="2214"/>
                    <a:pt x="3539" y="2123"/>
                    <a:pt x="3516" y="2054"/>
                  </a:cubicBezTo>
                  <a:cubicBezTo>
                    <a:pt x="3493" y="1986"/>
                    <a:pt x="3470" y="1940"/>
                    <a:pt x="3425" y="1872"/>
                  </a:cubicBezTo>
                  <a:cubicBezTo>
                    <a:pt x="3356" y="1826"/>
                    <a:pt x="3310" y="1780"/>
                    <a:pt x="3242" y="1735"/>
                  </a:cubicBezTo>
                  <a:cubicBezTo>
                    <a:pt x="3151" y="1689"/>
                    <a:pt x="3105" y="1643"/>
                    <a:pt x="3036" y="1621"/>
                  </a:cubicBezTo>
                  <a:cubicBezTo>
                    <a:pt x="2831" y="1529"/>
                    <a:pt x="2626" y="1484"/>
                    <a:pt x="2420" y="1484"/>
                  </a:cubicBezTo>
                  <a:cubicBezTo>
                    <a:pt x="2192" y="1461"/>
                    <a:pt x="1987" y="1484"/>
                    <a:pt x="1781" y="1552"/>
                  </a:cubicBezTo>
                  <a:lnTo>
                    <a:pt x="2055" y="91"/>
                  </a:lnTo>
                  <a:cubicBezTo>
                    <a:pt x="2375" y="23"/>
                    <a:pt x="2671" y="0"/>
                    <a:pt x="2991" y="23"/>
                  </a:cubicBezTo>
                  <a:cubicBezTo>
                    <a:pt x="3333" y="46"/>
                    <a:pt x="3630" y="137"/>
                    <a:pt x="3927" y="251"/>
                  </a:cubicBezTo>
                  <a:cubicBezTo>
                    <a:pt x="4178" y="365"/>
                    <a:pt x="4406" y="525"/>
                    <a:pt x="4611" y="708"/>
                  </a:cubicBezTo>
                  <a:cubicBezTo>
                    <a:pt x="4817" y="890"/>
                    <a:pt x="4999" y="1096"/>
                    <a:pt x="5114" y="1324"/>
                  </a:cubicBezTo>
                  <a:cubicBezTo>
                    <a:pt x="5228" y="1552"/>
                    <a:pt x="5296" y="1803"/>
                    <a:pt x="5296" y="2054"/>
                  </a:cubicBezTo>
                  <a:cubicBezTo>
                    <a:pt x="5319" y="2328"/>
                    <a:pt x="5251" y="2602"/>
                    <a:pt x="5136" y="2876"/>
                  </a:cubicBezTo>
                  <a:cubicBezTo>
                    <a:pt x="5091" y="2967"/>
                    <a:pt x="5045" y="3036"/>
                    <a:pt x="4977" y="3127"/>
                  </a:cubicBezTo>
                  <a:cubicBezTo>
                    <a:pt x="4931" y="3196"/>
                    <a:pt x="4863" y="3264"/>
                    <a:pt x="4771" y="3310"/>
                  </a:cubicBezTo>
                  <a:cubicBezTo>
                    <a:pt x="4703" y="3378"/>
                    <a:pt x="4611" y="3424"/>
                    <a:pt x="4543" y="3469"/>
                  </a:cubicBezTo>
                  <a:cubicBezTo>
                    <a:pt x="4452" y="3515"/>
                    <a:pt x="4360" y="3561"/>
                    <a:pt x="4269" y="3584"/>
                  </a:cubicBezTo>
                  <a:cubicBezTo>
                    <a:pt x="4360" y="3675"/>
                    <a:pt x="4406" y="3766"/>
                    <a:pt x="4452" y="3880"/>
                  </a:cubicBezTo>
                  <a:cubicBezTo>
                    <a:pt x="4474" y="3972"/>
                    <a:pt x="4497" y="4086"/>
                    <a:pt x="4497" y="4200"/>
                  </a:cubicBezTo>
                  <a:cubicBezTo>
                    <a:pt x="4474" y="4314"/>
                    <a:pt x="4474" y="4428"/>
                    <a:pt x="4429" y="4519"/>
                  </a:cubicBezTo>
                  <a:cubicBezTo>
                    <a:pt x="4406" y="4634"/>
                    <a:pt x="4360" y="4748"/>
                    <a:pt x="4315" y="4839"/>
                  </a:cubicBezTo>
                  <a:close/>
                </a:path>
              </a:pathLst>
            </a:custGeom>
            <a:noFill/>
            <a:ln w="9700" cap="rnd" cmpd="sng">
              <a:solidFill>
                <a:srgbClr val="1B6480"/>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3" name="Google Shape;5856;p42">
              <a:extLst>
                <a:ext uri="{FF2B5EF4-FFF2-40B4-BE49-F238E27FC236}">
                  <a16:creationId xmlns:a16="http://schemas.microsoft.com/office/drawing/2014/main" id="{68877CDD-F0CC-53D4-9EEA-473900CE6EDD}"/>
                </a:ext>
              </a:extLst>
            </p:cNvPr>
            <p:cNvSpPr/>
            <p:nvPr/>
          </p:nvSpPr>
          <p:spPr>
            <a:xfrm>
              <a:off x="8374175" y="3520850"/>
              <a:ext cx="134125" cy="144950"/>
            </a:xfrm>
            <a:custGeom>
              <a:avLst/>
              <a:gdLst/>
              <a:ahLst/>
              <a:cxnLst/>
              <a:rect l="l" t="t" r="r" b="b"/>
              <a:pathLst>
                <a:path w="5365" h="5798" fill="none" extrusionOk="0">
                  <a:moveTo>
                    <a:pt x="3561" y="2534"/>
                  </a:moveTo>
                  <a:cubicBezTo>
                    <a:pt x="3607" y="2488"/>
                    <a:pt x="3630" y="2420"/>
                    <a:pt x="3630" y="2374"/>
                  </a:cubicBezTo>
                  <a:cubicBezTo>
                    <a:pt x="3630" y="2306"/>
                    <a:pt x="3607" y="2260"/>
                    <a:pt x="3584" y="2214"/>
                  </a:cubicBezTo>
                  <a:cubicBezTo>
                    <a:pt x="3584" y="2169"/>
                    <a:pt x="3538" y="2123"/>
                    <a:pt x="3515" y="2077"/>
                  </a:cubicBezTo>
                  <a:cubicBezTo>
                    <a:pt x="3470" y="2055"/>
                    <a:pt x="3447" y="2009"/>
                    <a:pt x="3401" y="1986"/>
                  </a:cubicBezTo>
                  <a:cubicBezTo>
                    <a:pt x="3378" y="1963"/>
                    <a:pt x="3333" y="1963"/>
                    <a:pt x="3287" y="1941"/>
                  </a:cubicBezTo>
                  <a:cubicBezTo>
                    <a:pt x="3242" y="1941"/>
                    <a:pt x="3196" y="1918"/>
                    <a:pt x="3150" y="1918"/>
                  </a:cubicBezTo>
                  <a:lnTo>
                    <a:pt x="2717" y="2580"/>
                  </a:lnTo>
                  <a:cubicBezTo>
                    <a:pt x="2762" y="2625"/>
                    <a:pt x="2831" y="2648"/>
                    <a:pt x="2899" y="2671"/>
                  </a:cubicBezTo>
                  <a:cubicBezTo>
                    <a:pt x="2968" y="2717"/>
                    <a:pt x="3059" y="2739"/>
                    <a:pt x="3127" y="2739"/>
                  </a:cubicBezTo>
                  <a:cubicBezTo>
                    <a:pt x="3219" y="2762"/>
                    <a:pt x="3287" y="2739"/>
                    <a:pt x="3378" y="2717"/>
                  </a:cubicBezTo>
                  <a:cubicBezTo>
                    <a:pt x="3447" y="2694"/>
                    <a:pt x="3515" y="2625"/>
                    <a:pt x="3561" y="2534"/>
                  </a:cubicBezTo>
                  <a:close/>
                  <a:moveTo>
                    <a:pt x="2534" y="3287"/>
                  </a:moveTo>
                  <a:cubicBezTo>
                    <a:pt x="2465" y="3242"/>
                    <a:pt x="2420" y="3219"/>
                    <a:pt x="2351" y="3196"/>
                  </a:cubicBezTo>
                  <a:lnTo>
                    <a:pt x="1918" y="3881"/>
                  </a:lnTo>
                  <a:cubicBezTo>
                    <a:pt x="1940" y="3926"/>
                    <a:pt x="1963" y="3949"/>
                    <a:pt x="1986" y="3972"/>
                  </a:cubicBezTo>
                  <a:cubicBezTo>
                    <a:pt x="2032" y="3995"/>
                    <a:pt x="2055" y="3995"/>
                    <a:pt x="2077" y="4018"/>
                  </a:cubicBezTo>
                  <a:cubicBezTo>
                    <a:pt x="2123" y="4040"/>
                    <a:pt x="2169" y="4063"/>
                    <a:pt x="2237" y="4086"/>
                  </a:cubicBezTo>
                  <a:cubicBezTo>
                    <a:pt x="2283" y="4109"/>
                    <a:pt x="2351" y="4132"/>
                    <a:pt x="2397" y="4132"/>
                  </a:cubicBezTo>
                  <a:cubicBezTo>
                    <a:pt x="2465" y="4132"/>
                    <a:pt x="2534" y="4109"/>
                    <a:pt x="2580" y="4086"/>
                  </a:cubicBezTo>
                  <a:cubicBezTo>
                    <a:pt x="2648" y="4040"/>
                    <a:pt x="2694" y="3995"/>
                    <a:pt x="2739" y="3926"/>
                  </a:cubicBezTo>
                  <a:cubicBezTo>
                    <a:pt x="2785" y="3835"/>
                    <a:pt x="2808" y="3767"/>
                    <a:pt x="2808" y="3698"/>
                  </a:cubicBezTo>
                  <a:cubicBezTo>
                    <a:pt x="2808" y="3630"/>
                    <a:pt x="2808" y="3584"/>
                    <a:pt x="2762" y="3515"/>
                  </a:cubicBezTo>
                  <a:cubicBezTo>
                    <a:pt x="2739" y="3470"/>
                    <a:pt x="2717" y="3424"/>
                    <a:pt x="2671" y="3379"/>
                  </a:cubicBezTo>
                  <a:cubicBezTo>
                    <a:pt x="2625" y="3333"/>
                    <a:pt x="2580" y="3310"/>
                    <a:pt x="2534" y="3287"/>
                  </a:cubicBezTo>
                  <a:close/>
                  <a:moveTo>
                    <a:pt x="4086" y="5227"/>
                  </a:moveTo>
                  <a:cubicBezTo>
                    <a:pt x="3972" y="5410"/>
                    <a:pt x="3858" y="5524"/>
                    <a:pt x="3721" y="5615"/>
                  </a:cubicBezTo>
                  <a:cubicBezTo>
                    <a:pt x="3584" y="5707"/>
                    <a:pt x="3447" y="5752"/>
                    <a:pt x="3287" y="5775"/>
                  </a:cubicBezTo>
                  <a:cubicBezTo>
                    <a:pt x="3127" y="5798"/>
                    <a:pt x="2968" y="5798"/>
                    <a:pt x="2808" y="5775"/>
                  </a:cubicBezTo>
                  <a:cubicBezTo>
                    <a:pt x="2625" y="5752"/>
                    <a:pt x="2465" y="5707"/>
                    <a:pt x="2306" y="5638"/>
                  </a:cubicBezTo>
                  <a:cubicBezTo>
                    <a:pt x="2123" y="5593"/>
                    <a:pt x="1963" y="5524"/>
                    <a:pt x="1804" y="5433"/>
                  </a:cubicBezTo>
                  <a:cubicBezTo>
                    <a:pt x="1667" y="5364"/>
                    <a:pt x="1507" y="5273"/>
                    <a:pt x="1393" y="5205"/>
                  </a:cubicBezTo>
                  <a:cubicBezTo>
                    <a:pt x="1256" y="5136"/>
                    <a:pt x="1142" y="5045"/>
                    <a:pt x="1005" y="4953"/>
                  </a:cubicBezTo>
                  <a:cubicBezTo>
                    <a:pt x="868" y="4862"/>
                    <a:pt x="754" y="4771"/>
                    <a:pt x="617" y="4657"/>
                  </a:cubicBezTo>
                  <a:cubicBezTo>
                    <a:pt x="502" y="4565"/>
                    <a:pt x="388" y="4451"/>
                    <a:pt x="274" y="4337"/>
                  </a:cubicBezTo>
                  <a:cubicBezTo>
                    <a:pt x="160" y="4223"/>
                    <a:pt x="69" y="4086"/>
                    <a:pt x="0" y="3972"/>
                  </a:cubicBezTo>
                  <a:lnTo>
                    <a:pt x="2351" y="0"/>
                  </a:lnTo>
                  <a:cubicBezTo>
                    <a:pt x="2488" y="23"/>
                    <a:pt x="2648" y="46"/>
                    <a:pt x="2808" y="92"/>
                  </a:cubicBezTo>
                  <a:cubicBezTo>
                    <a:pt x="2945" y="137"/>
                    <a:pt x="3105" y="183"/>
                    <a:pt x="3242" y="229"/>
                  </a:cubicBezTo>
                  <a:cubicBezTo>
                    <a:pt x="3401" y="297"/>
                    <a:pt x="3538" y="343"/>
                    <a:pt x="3698" y="411"/>
                  </a:cubicBezTo>
                  <a:cubicBezTo>
                    <a:pt x="3835" y="480"/>
                    <a:pt x="3972" y="548"/>
                    <a:pt x="4086" y="639"/>
                  </a:cubicBezTo>
                  <a:cubicBezTo>
                    <a:pt x="4223" y="708"/>
                    <a:pt x="4383" y="822"/>
                    <a:pt x="4520" y="913"/>
                  </a:cubicBezTo>
                  <a:cubicBezTo>
                    <a:pt x="4657" y="1028"/>
                    <a:pt x="4771" y="1142"/>
                    <a:pt x="4885" y="1279"/>
                  </a:cubicBezTo>
                  <a:cubicBezTo>
                    <a:pt x="4999" y="1393"/>
                    <a:pt x="5090" y="1530"/>
                    <a:pt x="5159" y="1667"/>
                  </a:cubicBezTo>
                  <a:cubicBezTo>
                    <a:pt x="5250" y="1804"/>
                    <a:pt x="5296" y="1963"/>
                    <a:pt x="5319" y="2100"/>
                  </a:cubicBezTo>
                  <a:cubicBezTo>
                    <a:pt x="5364" y="2260"/>
                    <a:pt x="5364" y="2420"/>
                    <a:pt x="5319" y="2580"/>
                  </a:cubicBezTo>
                  <a:cubicBezTo>
                    <a:pt x="5296" y="2739"/>
                    <a:pt x="5227" y="2922"/>
                    <a:pt x="5136" y="3082"/>
                  </a:cubicBezTo>
                  <a:cubicBezTo>
                    <a:pt x="5068" y="3196"/>
                    <a:pt x="4976" y="3310"/>
                    <a:pt x="4885" y="3379"/>
                  </a:cubicBezTo>
                  <a:cubicBezTo>
                    <a:pt x="4794" y="3470"/>
                    <a:pt x="4680" y="3515"/>
                    <a:pt x="4588" y="3561"/>
                  </a:cubicBezTo>
                  <a:cubicBezTo>
                    <a:pt x="4474" y="3607"/>
                    <a:pt x="4360" y="3630"/>
                    <a:pt x="4246" y="3630"/>
                  </a:cubicBezTo>
                  <a:cubicBezTo>
                    <a:pt x="4109" y="3652"/>
                    <a:pt x="3995" y="3630"/>
                    <a:pt x="3858" y="3584"/>
                  </a:cubicBezTo>
                  <a:cubicBezTo>
                    <a:pt x="3972" y="3698"/>
                    <a:pt x="4063" y="3835"/>
                    <a:pt x="4132" y="3949"/>
                  </a:cubicBezTo>
                  <a:cubicBezTo>
                    <a:pt x="4200" y="4086"/>
                    <a:pt x="4246" y="4223"/>
                    <a:pt x="4269" y="4360"/>
                  </a:cubicBezTo>
                  <a:cubicBezTo>
                    <a:pt x="4291" y="4520"/>
                    <a:pt x="4269" y="4657"/>
                    <a:pt x="4246" y="4794"/>
                  </a:cubicBezTo>
                  <a:cubicBezTo>
                    <a:pt x="4223" y="4953"/>
                    <a:pt x="4155" y="5090"/>
                    <a:pt x="4086" y="5227"/>
                  </a:cubicBezTo>
                  <a:close/>
                </a:path>
              </a:pathLst>
            </a:custGeom>
            <a:no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4" name="Google Shape;5857;p42">
              <a:extLst>
                <a:ext uri="{FF2B5EF4-FFF2-40B4-BE49-F238E27FC236}">
                  <a16:creationId xmlns:a16="http://schemas.microsoft.com/office/drawing/2014/main" id="{E13636AE-84F0-5462-42E6-173EB7722124}"/>
                </a:ext>
              </a:extLst>
            </p:cNvPr>
            <p:cNvSpPr/>
            <p:nvPr/>
          </p:nvSpPr>
          <p:spPr>
            <a:xfrm>
              <a:off x="5408600" y="1873425"/>
              <a:ext cx="103300" cy="109600"/>
            </a:xfrm>
            <a:custGeom>
              <a:avLst/>
              <a:gdLst/>
              <a:ahLst/>
              <a:cxnLst/>
              <a:rect l="l" t="t" r="r" b="b"/>
              <a:pathLst>
                <a:path w="4132" h="4384" fill="none" extrusionOk="0">
                  <a:moveTo>
                    <a:pt x="2237" y="2717"/>
                  </a:moveTo>
                  <a:lnTo>
                    <a:pt x="1963" y="1667"/>
                  </a:lnTo>
                  <a:lnTo>
                    <a:pt x="1781" y="2740"/>
                  </a:lnTo>
                  <a:close/>
                  <a:moveTo>
                    <a:pt x="4132" y="4087"/>
                  </a:moveTo>
                  <a:lnTo>
                    <a:pt x="2602" y="4338"/>
                  </a:lnTo>
                  <a:lnTo>
                    <a:pt x="2397" y="3653"/>
                  </a:lnTo>
                  <a:lnTo>
                    <a:pt x="1689" y="3699"/>
                  </a:lnTo>
                  <a:lnTo>
                    <a:pt x="1575" y="4383"/>
                  </a:lnTo>
                  <a:lnTo>
                    <a:pt x="0" y="4315"/>
                  </a:lnTo>
                  <a:lnTo>
                    <a:pt x="1027" y="161"/>
                  </a:lnTo>
                  <a:lnTo>
                    <a:pt x="2739" y="1"/>
                  </a:lnTo>
                  <a:close/>
                </a:path>
              </a:pathLst>
            </a:custGeom>
            <a:no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5" name="Google Shape;5858;p42">
              <a:extLst>
                <a:ext uri="{FF2B5EF4-FFF2-40B4-BE49-F238E27FC236}">
                  <a16:creationId xmlns:a16="http://schemas.microsoft.com/office/drawing/2014/main" id="{00181155-C847-8024-7AD4-E3CCD11AB8D0}"/>
                </a:ext>
              </a:extLst>
            </p:cNvPr>
            <p:cNvSpPr/>
            <p:nvPr/>
          </p:nvSpPr>
          <p:spPr>
            <a:xfrm>
              <a:off x="5507875" y="1857450"/>
              <a:ext cx="64525" cy="65650"/>
            </a:xfrm>
            <a:custGeom>
              <a:avLst/>
              <a:gdLst/>
              <a:ahLst/>
              <a:cxnLst/>
              <a:rect l="l" t="t" r="r" b="b"/>
              <a:pathLst>
                <a:path w="2581" h="2626" fill="none" extrusionOk="0">
                  <a:moveTo>
                    <a:pt x="845" y="2626"/>
                  </a:moveTo>
                  <a:lnTo>
                    <a:pt x="823" y="1827"/>
                  </a:lnTo>
                  <a:lnTo>
                    <a:pt x="46" y="1850"/>
                  </a:lnTo>
                  <a:lnTo>
                    <a:pt x="1" y="937"/>
                  </a:lnTo>
                  <a:lnTo>
                    <a:pt x="754" y="868"/>
                  </a:lnTo>
                  <a:lnTo>
                    <a:pt x="731" y="161"/>
                  </a:lnTo>
                  <a:lnTo>
                    <a:pt x="1667" y="1"/>
                  </a:lnTo>
                  <a:lnTo>
                    <a:pt x="1713" y="800"/>
                  </a:lnTo>
                  <a:lnTo>
                    <a:pt x="2534" y="731"/>
                  </a:lnTo>
                  <a:lnTo>
                    <a:pt x="2580" y="1781"/>
                  </a:lnTo>
                  <a:lnTo>
                    <a:pt x="1781" y="1804"/>
                  </a:lnTo>
                  <a:lnTo>
                    <a:pt x="1827" y="2603"/>
                  </a:lnTo>
                  <a:close/>
                </a:path>
              </a:pathLst>
            </a:custGeom>
            <a:no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6" name="Google Shape;5859;p42">
              <a:extLst>
                <a:ext uri="{FF2B5EF4-FFF2-40B4-BE49-F238E27FC236}">
                  <a16:creationId xmlns:a16="http://schemas.microsoft.com/office/drawing/2014/main" id="{042658AC-9E35-66C4-5B1D-589642734655}"/>
                </a:ext>
              </a:extLst>
            </p:cNvPr>
            <p:cNvSpPr/>
            <p:nvPr/>
          </p:nvSpPr>
          <p:spPr>
            <a:xfrm>
              <a:off x="6307350" y="1750750"/>
              <a:ext cx="87900" cy="106150"/>
            </a:xfrm>
            <a:custGeom>
              <a:avLst/>
              <a:gdLst/>
              <a:ahLst/>
              <a:cxnLst/>
              <a:rect l="l" t="t" r="r" b="b"/>
              <a:pathLst>
                <a:path w="3516" h="4246" fill="none" extrusionOk="0">
                  <a:moveTo>
                    <a:pt x="3150" y="1119"/>
                  </a:moveTo>
                  <a:cubicBezTo>
                    <a:pt x="3104" y="1210"/>
                    <a:pt x="3036" y="1279"/>
                    <a:pt x="2967" y="1347"/>
                  </a:cubicBezTo>
                  <a:cubicBezTo>
                    <a:pt x="2876" y="1393"/>
                    <a:pt x="2785" y="1438"/>
                    <a:pt x="2693" y="1461"/>
                  </a:cubicBezTo>
                  <a:cubicBezTo>
                    <a:pt x="2602" y="1484"/>
                    <a:pt x="2511" y="1484"/>
                    <a:pt x="2420" y="1484"/>
                  </a:cubicBezTo>
                  <a:cubicBezTo>
                    <a:pt x="2328" y="1461"/>
                    <a:pt x="2237" y="1438"/>
                    <a:pt x="2146" y="1393"/>
                  </a:cubicBezTo>
                  <a:cubicBezTo>
                    <a:pt x="2054" y="1347"/>
                    <a:pt x="1986" y="1279"/>
                    <a:pt x="1917" y="1187"/>
                  </a:cubicBezTo>
                  <a:cubicBezTo>
                    <a:pt x="1872" y="1119"/>
                    <a:pt x="1826" y="1028"/>
                    <a:pt x="1803" y="936"/>
                  </a:cubicBezTo>
                  <a:cubicBezTo>
                    <a:pt x="1780" y="845"/>
                    <a:pt x="1780" y="754"/>
                    <a:pt x="1780" y="662"/>
                  </a:cubicBezTo>
                  <a:cubicBezTo>
                    <a:pt x="1803" y="571"/>
                    <a:pt x="1826" y="480"/>
                    <a:pt x="1872" y="388"/>
                  </a:cubicBezTo>
                  <a:cubicBezTo>
                    <a:pt x="1917" y="297"/>
                    <a:pt x="1986" y="229"/>
                    <a:pt x="2077" y="160"/>
                  </a:cubicBezTo>
                  <a:cubicBezTo>
                    <a:pt x="2146" y="92"/>
                    <a:pt x="2237" y="69"/>
                    <a:pt x="2328" y="23"/>
                  </a:cubicBezTo>
                  <a:cubicBezTo>
                    <a:pt x="2420" y="0"/>
                    <a:pt x="2511" y="0"/>
                    <a:pt x="2602" y="0"/>
                  </a:cubicBezTo>
                  <a:cubicBezTo>
                    <a:pt x="2716" y="23"/>
                    <a:pt x="2808" y="46"/>
                    <a:pt x="2876" y="115"/>
                  </a:cubicBezTo>
                  <a:cubicBezTo>
                    <a:pt x="2967" y="160"/>
                    <a:pt x="3036" y="206"/>
                    <a:pt x="3104" y="297"/>
                  </a:cubicBezTo>
                  <a:cubicBezTo>
                    <a:pt x="3150" y="366"/>
                    <a:pt x="3196" y="457"/>
                    <a:pt x="3218" y="548"/>
                  </a:cubicBezTo>
                  <a:cubicBezTo>
                    <a:pt x="3241" y="640"/>
                    <a:pt x="3264" y="731"/>
                    <a:pt x="3241" y="845"/>
                  </a:cubicBezTo>
                  <a:cubicBezTo>
                    <a:pt x="3241" y="936"/>
                    <a:pt x="3196" y="1028"/>
                    <a:pt x="3150" y="1119"/>
                  </a:cubicBezTo>
                  <a:close/>
                  <a:moveTo>
                    <a:pt x="1552" y="3881"/>
                  </a:moveTo>
                  <a:cubicBezTo>
                    <a:pt x="1484" y="3972"/>
                    <a:pt x="1438" y="4040"/>
                    <a:pt x="1347" y="4109"/>
                  </a:cubicBezTo>
                  <a:cubicBezTo>
                    <a:pt x="1278" y="4155"/>
                    <a:pt x="1187" y="4200"/>
                    <a:pt x="1096" y="4223"/>
                  </a:cubicBezTo>
                  <a:cubicBezTo>
                    <a:pt x="1004" y="4246"/>
                    <a:pt x="913" y="4246"/>
                    <a:pt x="822" y="4246"/>
                  </a:cubicBezTo>
                  <a:cubicBezTo>
                    <a:pt x="708" y="4223"/>
                    <a:pt x="616" y="4200"/>
                    <a:pt x="548" y="4155"/>
                  </a:cubicBezTo>
                  <a:cubicBezTo>
                    <a:pt x="457" y="4109"/>
                    <a:pt x="365" y="4040"/>
                    <a:pt x="320" y="3949"/>
                  </a:cubicBezTo>
                  <a:cubicBezTo>
                    <a:pt x="251" y="3881"/>
                    <a:pt x="228" y="3789"/>
                    <a:pt x="183" y="3698"/>
                  </a:cubicBezTo>
                  <a:cubicBezTo>
                    <a:pt x="160" y="3607"/>
                    <a:pt x="160" y="3516"/>
                    <a:pt x="183" y="3424"/>
                  </a:cubicBezTo>
                  <a:cubicBezTo>
                    <a:pt x="183" y="3333"/>
                    <a:pt x="205" y="3242"/>
                    <a:pt x="274" y="3150"/>
                  </a:cubicBezTo>
                  <a:cubicBezTo>
                    <a:pt x="320" y="3059"/>
                    <a:pt x="388" y="2991"/>
                    <a:pt x="457" y="2922"/>
                  </a:cubicBezTo>
                  <a:cubicBezTo>
                    <a:pt x="548" y="2854"/>
                    <a:pt x="616" y="2831"/>
                    <a:pt x="708" y="2785"/>
                  </a:cubicBezTo>
                  <a:cubicBezTo>
                    <a:pt x="799" y="2762"/>
                    <a:pt x="913" y="2762"/>
                    <a:pt x="1004" y="2762"/>
                  </a:cubicBezTo>
                  <a:cubicBezTo>
                    <a:pt x="1096" y="2785"/>
                    <a:pt x="1187" y="2808"/>
                    <a:pt x="1278" y="2876"/>
                  </a:cubicBezTo>
                  <a:cubicBezTo>
                    <a:pt x="1370" y="2922"/>
                    <a:pt x="1438" y="2968"/>
                    <a:pt x="1484" y="3059"/>
                  </a:cubicBezTo>
                  <a:cubicBezTo>
                    <a:pt x="1552" y="3127"/>
                    <a:pt x="1598" y="3219"/>
                    <a:pt x="1621" y="3310"/>
                  </a:cubicBezTo>
                  <a:cubicBezTo>
                    <a:pt x="1643" y="3401"/>
                    <a:pt x="1643" y="3493"/>
                    <a:pt x="1643" y="3607"/>
                  </a:cubicBezTo>
                  <a:cubicBezTo>
                    <a:pt x="1621" y="3698"/>
                    <a:pt x="1598" y="3789"/>
                    <a:pt x="1552" y="3881"/>
                  </a:cubicBezTo>
                  <a:close/>
                  <a:moveTo>
                    <a:pt x="0" y="1849"/>
                  </a:moveTo>
                  <a:lnTo>
                    <a:pt x="594" y="799"/>
                  </a:lnTo>
                  <a:lnTo>
                    <a:pt x="3515" y="2351"/>
                  </a:lnTo>
                  <a:lnTo>
                    <a:pt x="2853" y="3561"/>
                  </a:lnTo>
                  <a:close/>
                </a:path>
              </a:pathLst>
            </a:custGeom>
            <a:noFill/>
            <a:ln w="9700" cap="rnd" cmpd="sng">
              <a:solidFill>
                <a:srgbClr val="1B6480"/>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7" name="Google Shape;5860;p42">
              <a:extLst>
                <a:ext uri="{FF2B5EF4-FFF2-40B4-BE49-F238E27FC236}">
                  <a16:creationId xmlns:a16="http://schemas.microsoft.com/office/drawing/2014/main" id="{4EBCF127-7873-D9D7-C54A-2B1A9402AC5B}"/>
                </a:ext>
              </a:extLst>
            </p:cNvPr>
            <p:cNvSpPr/>
            <p:nvPr/>
          </p:nvSpPr>
          <p:spPr>
            <a:xfrm>
              <a:off x="7656325" y="3314275"/>
              <a:ext cx="82750" cy="84475"/>
            </a:xfrm>
            <a:custGeom>
              <a:avLst/>
              <a:gdLst/>
              <a:ahLst/>
              <a:cxnLst/>
              <a:rect l="l" t="t" r="r" b="b"/>
              <a:pathLst>
                <a:path w="3310" h="3379" fill="none" extrusionOk="0">
                  <a:moveTo>
                    <a:pt x="1027" y="3356"/>
                  </a:moveTo>
                  <a:lnTo>
                    <a:pt x="1004" y="2306"/>
                  </a:lnTo>
                  <a:lnTo>
                    <a:pt x="23" y="2306"/>
                  </a:lnTo>
                  <a:lnTo>
                    <a:pt x="0" y="1096"/>
                  </a:lnTo>
                  <a:lnTo>
                    <a:pt x="1004" y="1073"/>
                  </a:lnTo>
                  <a:lnTo>
                    <a:pt x="1004" y="115"/>
                  </a:lnTo>
                  <a:lnTo>
                    <a:pt x="2237" y="1"/>
                  </a:lnTo>
                  <a:lnTo>
                    <a:pt x="2260" y="1005"/>
                  </a:lnTo>
                  <a:lnTo>
                    <a:pt x="3310" y="982"/>
                  </a:lnTo>
                  <a:lnTo>
                    <a:pt x="3310" y="2352"/>
                  </a:lnTo>
                  <a:lnTo>
                    <a:pt x="2283" y="2329"/>
                  </a:lnTo>
                  <a:lnTo>
                    <a:pt x="2283" y="3379"/>
                  </a:lnTo>
                  <a:close/>
                </a:path>
              </a:pathLst>
            </a:custGeom>
            <a:no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8" name="Google Shape;5861;p42">
              <a:extLst>
                <a:ext uri="{FF2B5EF4-FFF2-40B4-BE49-F238E27FC236}">
                  <a16:creationId xmlns:a16="http://schemas.microsoft.com/office/drawing/2014/main" id="{DEB423B1-185D-A8E9-A0D1-945BB72079F8}"/>
                </a:ext>
              </a:extLst>
            </p:cNvPr>
            <p:cNvSpPr/>
            <p:nvPr/>
          </p:nvSpPr>
          <p:spPr>
            <a:xfrm>
              <a:off x="6174375" y="1213225"/>
              <a:ext cx="82775" cy="81050"/>
            </a:xfrm>
            <a:custGeom>
              <a:avLst/>
              <a:gdLst/>
              <a:ahLst/>
              <a:cxnLst/>
              <a:rect l="l" t="t" r="r" b="b"/>
              <a:pathLst>
                <a:path w="3311" h="3242" fill="none" extrusionOk="0">
                  <a:moveTo>
                    <a:pt x="1" y="2328"/>
                  </a:moveTo>
                  <a:lnTo>
                    <a:pt x="731" y="1575"/>
                  </a:lnTo>
                  <a:lnTo>
                    <a:pt x="24" y="867"/>
                  </a:lnTo>
                  <a:lnTo>
                    <a:pt x="868" y="0"/>
                  </a:lnTo>
                  <a:lnTo>
                    <a:pt x="1599" y="685"/>
                  </a:lnTo>
                  <a:lnTo>
                    <a:pt x="2283" y="23"/>
                  </a:lnTo>
                  <a:lnTo>
                    <a:pt x="3242" y="799"/>
                  </a:lnTo>
                  <a:lnTo>
                    <a:pt x="2534" y="1529"/>
                  </a:lnTo>
                  <a:lnTo>
                    <a:pt x="3310" y="2260"/>
                  </a:lnTo>
                  <a:lnTo>
                    <a:pt x="2329" y="3241"/>
                  </a:lnTo>
                  <a:lnTo>
                    <a:pt x="1621" y="2488"/>
                  </a:lnTo>
                  <a:lnTo>
                    <a:pt x="891" y="3241"/>
                  </a:lnTo>
                  <a:close/>
                </a:path>
              </a:pathLst>
            </a:custGeom>
            <a:solidFill>
              <a:srgbClr val="58C3C4"/>
            </a:solid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99" name="Google Shape;5862;p42">
              <a:extLst>
                <a:ext uri="{FF2B5EF4-FFF2-40B4-BE49-F238E27FC236}">
                  <a16:creationId xmlns:a16="http://schemas.microsoft.com/office/drawing/2014/main" id="{1AF1C9CF-F519-AED9-6FA0-C12516ED0607}"/>
                </a:ext>
              </a:extLst>
            </p:cNvPr>
            <p:cNvGrpSpPr/>
            <p:nvPr/>
          </p:nvGrpSpPr>
          <p:grpSpPr>
            <a:xfrm>
              <a:off x="8152775" y="3174475"/>
              <a:ext cx="207725" cy="233775"/>
              <a:chOff x="8152775" y="3174475"/>
              <a:chExt cx="207725" cy="233775"/>
            </a:xfrm>
          </p:grpSpPr>
          <p:sp>
            <p:nvSpPr>
              <p:cNvPr id="1495" name="Google Shape;5863;p42">
                <a:extLst>
                  <a:ext uri="{FF2B5EF4-FFF2-40B4-BE49-F238E27FC236}">
                    <a16:creationId xmlns:a16="http://schemas.microsoft.com/office/drawing/2014/main" id="{90622A72-05CC-761E-803C-0D01B23FA2B9}"/>
                  </a:ext>
                </a:extLst>
              </p:cNvPr>
              <p:cNvSpPr/>
              <p:nvPr/>
            </p:nvSpPr>
            <p:spPr>
              <a:xfrm>
                <a:off x="8152775" y="3340525"/>
                <a:ext cx="82175" cy="67725"/>
              </a:xfrm>
              <a:custGeom>
                <a:avLst/>
                <a:gdLst/>
                <a:ahLst/>
                <a:cxnLst/>
                <a:rect l="l" t="t" r="r" b="b"/>
                <a:pathLst>
                  <a:path w="3287" h="2709" extrusionOk="0">
                    <a:moveTo>
                      <a:pt x="2442" y="1"/>
                    </a:moveTo>
                    <a:cubicBezTo>
                      <a:pt x="2442" y="1"/>
                      <a:pt x="0" y="252"/>
                      <a:pt x="0" y="1644"/>
                    </a:cubicBezTo>
                    <a:cubicBezTo>
                      <a:pt x="0" y="2343"/>
                      <a:pt x="519" y="2708"/>
                      <a:pt x="1184" y="2708"/>
                    </a:cubicBezTo>
                    <a:cubicBezTo>
                      <a:pt x="1864" y="2708"/>
                      <a:pt x="2698" y="2326"/>
                      <a:pt x="3287" y="1530"/>
                    </a:cubicBezTo>
                    <a:lnTo>
                      <a:pt x="2442" y="1"/>
                    </a:ln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6" name="Google Shape;5864;p42">
                <a:extLst>
                  <a:ext uri="{FF2B5EF4-FFF2-40B4-BE49-F238E27FC236}">
                    <a16:creationId xmlns:a16="http://schemas.microsoft.com/office/drawing/2014/main" id="{52BE977F-B395-B03E-F93C-705191B17901}"/>
                  </a:ext>
                </a:extLst>
              </p:cNvPr>
              <p:cNvSpPr/>
              <p:nvPr/>
            </p:nvSpPr>
            <p:spPr>
              <a:xfrm>
                <a:off x="8278600" y="3272625"/>
                <a:ext cx="81900" cy="67800"/>
              </a:xfrm>
              <a:custGeom>
                <a:avLst/>
                <a:gdLst/>
                <a:ahLst/>
                <a:cxnLst/>
                <a:rect l="l" t="t" r="r" b="b"/>
                <a:pathLst>
                  <a:path w="3276" h="2712" extrusionOk="0">
                    <a:moveTo>
                      <a:pt x="2454" y="0"/>
                    </a:moveTo>
                    <a:cubicBezTo>
                      <a:pt x="2454" y="0"/>
                      <a:pt x="11" y="251"/>
                      <a:pt x="11" y="1667"/>
                    </a:cubicBezTo>
                    <a:cubicBezTo>
                      <a:pt x="0" y="2352"/>
                      <a:pt x="509" y="2711"/>
                      <a:pt x="1167" y="2711"/>
                    </a:cubicBezTo>
                    <a:cubicBezTo>
                      <a:pt x="1846" y="2711"/>
                      <a:pt x="2684" y="2329"/>
                      <a:pt x="3276" y="1530"/>
                    </a:cubicBezTo>
                    <a:lnTo>
                      <a:pt x="2454" y="0"/>
                    </a:ln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7" name="Google Shape;5865;p42">
                <a:extLst>
                  <a:ext uri="{FF2B5EF4-FFF2-40B4-BE49-F238E27FC236}">
                    <a16:creationId xmlns:a16="http://schemas.microsoft.com/office/drawing/2014/main" id="{48A5DC10-D9F0-43D0-D67B-7DAB536F7900}"/>
                  </a:ext>
                </a:extLst>
              </p:cNvPr>
              <p:cNvSpPr/>
              <p:nvPr/>
            </p:nvSpPr>
            <p:spPr>
              <a:xfrm>
                <a:off x="8161325" y="3174475"/>
                <a:ext cx="199175" cy="204300"/>
              </a:xfrm>
              <a:custGeom>
                <a:avLst/>
                <a:gdLst/>
                <a:ahLst/>
                <a:cxnLst/>
                <a:rect l="l" t="t" r="r" b="b"/>
                <a:pathLst>
                  <a:path w="7967" h="8172" fill="none" extrusionOk="0">
                    <a:moveTo>
                      <a:pt x="2945" y="8172"/>
                    </a:moveTo>
                    <a:lnTo>
                      <a:pt x="0" y="2717"/>
                    </a:lnTo>
                    <a:lnTo>
                      <a:pt x="5022" y="0"/>
                    </a:lnTo>
                    <a:lnTo>
                      <a:pt x="7967" y="5456"/>
                    </a:lnTo>
                  </a:path>
                </a:pathLst>
              </a:custGeom>
              <a:noFill/>
              <a:ln w="9700" cap="rnd" cmpd="sng">
                <a:solidFill>
                  <a:srgbClr val="EB7C9D"/>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0" name="Google Shape;5866;p42">
              <a:extLst>
                <a:ext uri="{FF2B5EF4-FFF2-40B4-BE49-F238E27FC236}">
                  <a16:creationId xmlns:a16="http://schemas.microsoft.com/office/drawing/2014/main" id="{4B25B92A-3845-C16F-2C42-C6C13B4AAA52}"/>
                </a:ext>
              </a:extLst>
            </p:cNvPr>
            <p:cNvGrpSpPr/>
            <p:nvPr/>
          </p:nvGrpSpPr>
          <p:grpSpPr>
            <a:xfrm>
              <a:off x="7712225" y="2833225"/>
              <a:ext cx="135275" cy="144975"/>
              <a:chOff x="7712225" y="2833225"/>
              <a:chExt cx="135275" cy="144975"/>
            </a:xfrm>
          </p:grpSpPr>
          <p:sp>
            <p:nvSpPr>
              <p:cNvPr id="1493" name="Google Shape;5867;p42">
                <a:extLst>
                  <a:ext uri="{FF2B5EF4-FFF2-40B4-BE49-F238E27FC236}">
                    <a16:creationId xmlns:a16="http://schemas.microsoft.com/office/drawing/2014/main" id="{D6C79E54-B844-45D7-A129-D9AFDF7A577B}"/>
                  </a:ext>
                </a:extLst>
              </p:cNvPr>
              <p:cNvSpPr/>
              <p:nvPr/>
            </p:nvSpPr>
            <p:spPr>
              <a:xfrm>
                <a:off x="7712225" y="2918500"/>
                <a:ext cx="83925" cy="59700"/>
              </a:xfrm>
              <a:custGeom>
                <a:avLst/>
                <a:gdLst/>
                <a:ahLst/>
                <a:cxnLst/>
                <a:rect l="l" t="t" r="r" b="b"/>
                <a:pathLst>
                  <a:path w="3357" h="2388" extrusionOk="0">
                    <a:moveTo>
                      <a:pt x="1546" y="1"/>
                    </a:moveTo>
                    <a:cubicBezTo>
                      <a:pt x="1342" y="1"/>
                      <a:pt x="1142" y="57"/>
                      <a:pt x="960" y="196"/>
                    </a:cubicBezTo>
                    <a:cubicBezTo>
                      <a:pt x="1" y="904"/>
                      <a:pt x="1051" y="2388"/>
                      <a:pt x="2717" y="2388"/>
                    </a:cubicBezTo>
                    <a:lnTo>
                      <a:pt x="3356" y="1018"/>
                    </a:lnTo>
                    <a:cubicBezTo>
                      <a:pt x="3356" y="1018"/>
                      <a:pt x="2414" y="1"/>
                      <a:pt x="1546"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4" name="Google Shape;5868;p42">
                <a:extLst>
                  <a:ext uri="{FF2B5EF4-FFF2-40B4-BE49-F238E27FC236}">
                    <a16:creationId xmlns:a16="http://schemas.microsoft.com/office/drawing/2014/main" id="{76E8906F-42F5-CD18-1373-7C346EC243C1}"/>
                  </a:ext>
                </a:extLst>
              </p:cNvPr>
              <p:cNvSpPr/>
              <p:nvPr/>
            </p:nvSpPr>
            <p:spPr>
              <a:xfrm>
                <a:off x="7782425" y="2833225"/>
                <a:ext cx="65075" cy="140400"/>
              </a:xfrm>
              <a:custGeom>
                <a:avLst/>
                <a:gdLst/>
                <a:ahLst/>
                <a:cxnLst/>
                <a:rect l="l" t="t" r="r" b="b"/>
                <a:pathLst>
                  <a:path w="2603" h="5616" fill="none" extrusionOk="0">
                    <a:moveTo>
                      <a:pt x="2603" y="1"/>
                    </a:moveTo>
                    <a:lnTo>
                      <a:pt x="0" y="5616"/>
                    </a:lnTo>
                  </a:path>
                </a:pathLst>
              </a:custGeom>
              <a:noFill/>
              <a:ln w="9700"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1" name="Google Shape;5869;p42">
              <a:extLst>
                <a:ext uri="{FF2B5EF4-FFF2-40B4-BE49-F238E27FC236}">
                  <a16:creationId xmlns:a16="http://schemas.microsoft.com/office/drawing/2014/main" id="{BF80C9EF-5D91-EA15-C0E7-099B92073EF2}"/>
                </a:ext>
              </a:extLst>
            </p:cNvPr>
            <p:cNvGrpSpPr/>
            <p:nvPr/>
          </p:nvGrpSpPr>
          <p:grpSpPr>
            <a:xfrm>
              <a:off x="7095325" y="2409250"/>
              <a:ext cx="84525" cy="167100"/>
              <a:chOff x="7095325" y="2409250"/>
              <a:chExt cx="84525" cy="167100"/>
            </a:xfrm>
          </p:grpSpPr>
          <p:sp>
            <p:nvSpPr>
              <p:cNvPr id="1491" name="Google Shape;5870;p42">
                <a:extLst>
                  <a:ext uri="{FF2B5EF4-FFF2-40B4-BE49-F238E27FC236}">
                    <a16:creationId xmlns:a16="http://schemas.microsoft.com/office/drawing/2014/main" id="{4DF5A004-DDE1-E36A-B949-352795832407}"/>
                  </a:ext>
                </a:extLst>
              </p:cNvPr>
              <p:cNvSpPr/>
              <p:nvPr/>
            </p:nvSpPr>
            <p:spPr>
              <a:xfrm>
                <a:off x="7095325" y="2513625"/>
                <a:ext cx="84525" cy="62725"/>
              </a:xfrm>
              <a:custGeom>
                <a:avLst/>
                <a:gdLst/>
                <a:ahLst/>
                <a:cxnLst/>
                <a:rect l="l" t="t" r="r" b="b"/>
                <a:pathLst>
                  <a:path w="3381" h="2509" extrusionOk="0">
                    <a:moveTo>
                      <a:pt x="2654" y="1"/>
                    </a:moveTo>
                    <a:cubicBezTo>
                      <a:pt x="2138" y="1"/>
                      <a:pt x="293" y="85"/>
                      <a:pt x="117" y="1281"/>
                    </a:cubicBezTo>
                    <a:cubicBezTo>
                      <a:pt x="1" y="2055"/>
                      <a:pt x="622" y="2509"/>
                      <a:pt x="1431" y="2509"/>
                    </a:cubicBezTo>
                    <a:cubicBezTo>
                      <a:pt x="2053" y="2509"/>
                      <a:pt x="2786" y="2241"/>
                      <a:pt x="3381" y="1646"/>
                    </a:cubicBezTo>
                    <a:lnTo>
                      <a:pt x="2787" y="3"/>
                    </a:lnTo>
                    <a:cubicBezTo>
                      <a:pt x="2787" y="3"/>
                      <a:pt x="2739" y="1"/>
                      <a:pt x="2654" y="1"/>
                    </a:cubicBezTo>
                    <a:close/>
                  </a:path>
                </a:pathLst>
              </a:custGeom>
              <a:solidFill>
                <a:srgbClr val="58C3C4"/>
              </a:solidFill>
              <a:ln w="9525" cap="flat" cmpd="sng">
                <a:solidFill>
                  <a:srgbClr val="58C3C4"/>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2" name="Google Shape;5871;p42">
                <a:extLst>
                  <a:ext uri="{FF2B5EF4-FFF2-40B4-BE49-F238E27FC236}">
                    <a16:creationId xmlns:a16="http://schemas.microsoft.com/office/drawing/2014/main" id="{AF05A6D1-7DB3-7828-3E59-7A97F61659F3}"/>
                  </a:ext>
                </a:extLst>
              </p:cNvPr>
              <p:cNvSpPr/>
              <p:nvPr/>
            </p:nvSpPr>
            <p:spPr>
              <a:xfrm>
                <a:off x="7126775" y="2409250"/>
                <a:ext cx="53075" cy="145550"/>
              </a:xfrm>
              <a:custGeom>
                <a:avLst/>
                <a:gdLst/>
                <a:ahLst/>
                <a:cxnLst/>
                <a:rect l="l" t="t" r="r" b="b"/>
                <a:pathLst>
                  <a:path w="2123" h="5822" fill="none" extrusionOk="0">
                    <a:moveTo>
                      <a:pt x="2123" y="5821"/>
                    </a:moveTo>
                    <a:lnTo>
                      <a:pt x="0" y="1"/>
                    </a:lnTo>
                    <a:lnTo>
                      <a:pt x="1005" y="92"/>
                    </a:lnTo>
                  </a:path>
                </a:pathLst>
              </a:custGeom>
              <a:solidFill>
                <a:srgbClr val="58C3C4"/>
              </a:solid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02" name="Google Shape;5872;p42">
              <a:extLst>
                <a:ext uri="{FF2B5EF4-FFF2-40B4-BE49-F238E27FC236}">
                  <a16:creationId xmlns:a16="http://schemas.microsoft.com/office/drawing/2014/main" id="{7B68A1D9-EFCB-37B5-AE13-898641A63CAC}"/>
                </a:ext>
              </a:extLst>
            </p:cNvPr>
            <p:cNvSpPr/>
            <p:nvPr/>
          </p:nvSpPr>
          <p:spPr>
            <a:xfrm>
              <a:off x="7216925" y="2822975"/>
              <a:ext cx="141550" cy="152375"/>
            </a:xfrm>
            <a:custGeom>
              <a:avLst/>
              <a:gdLst/>
              <a:ahLst/>
              <a:cxnLst/>
              <a:rect l="l" t="t" r="r" b="b"/>
              <a:pathLst>
                <a:path w="5662" h="6095" fill="none" extrusionOk="0">
                  <a:moveTo>
                    <a:pt x="2991" y="3766"/>
                  </a:moveTo>
                  <a:lnTo>
                    <a:pt x="2534" y="2328"/>
                  </a:lnTo>
                  <a:lnTo>
                    <a:pt x="2352" y="3835"/>
                  </a:lnTo>
                  <a:close/>
                  <a:moveTo>
                    <a:pt x="5661" y="5501"/>
                  </a:moveTo>
                  <a:lnTo>
                    <a:pt x="3584" y="5957"/>
                  </a:lnTo>
                  <a:lnTo>
                    <a:pt x="3265" y="5044"/>
                  </a:lnTo>
                  <a:lnTo>
                    <a:pt x="2306" y="5136"/>
                  </a:lnTo>
                  <a:lnTo>
                    <a:pt x="2169" y="6094"/>
                  </a:lnTo>
                  <a:lnTo>
                    <a:pt x="1" y="6072"/>
                  </a:lnTo>
                  <a:lnTo>
                    <a:pt x="1165" y="342"/>
                  </a:lnTo>
                  <a:lnTo>
                    <a:pt x="3493" y="0"/>
                  </a:lnTo>
                  <a:close/>
                </a:path>
              </a:pathLst>
            </a:custGeom>
            <a:solidFill>
              <a:srgbClr val="9F4C89"/>
            </a:solidFill>
            <a:ln w="9700"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03" name="Google Shape;5873;p42">
              <a:extLst>
                <a:ext uri="{FF2B5EF4-FFF2-40B4-BE49-F238E27FC236}">
                  <a16:creationId xmlns:a16="http://schemas.microsoft.com/office/drawing/2014/main" id="{0543321B-147C-E6BA-9195-0E68B43FF8FB}"/>
                </a:ext>
              </a:extLst>
            </p:cNvPr>
            <p:cNvGrpSpPr/>
            <p:nvPr/>
          </p:nvGrpSpPr>
          <p:grpSpPr>
            <a:xfrm>
              <a:off x="7043450" y="3807875"/>
              <a:ext cx="754975" cy="523875"/>
              <a:chOff x="7043450" y="3807875"/>
              <a:chExt cx="754975" cy="523875"/>
            </a:xfrm>
          </p:grpSpPr>
          <p:sp>
            <p:nvSpPr>
              <p:cNvPr id="1477" name="Google Shape;5874;p42">
                <a:extLst>
                  <a:ext uri="{FF2B5EF4-FFF2-40B4-BE49-F238E27FC236}">
                    <a16:creationId xmlns:a16="http://schemas.microsoft.com/office/drawing/2014/main" id="{47DBF5B6-6CA0-B662-F85F-6E38EACA28D3}"/>
                  </a:ext>
                </a:extLst>
              </p:cNvPr>
              <p:cNvSpPr/>
              <p:nvPr/>
            </p:nvSpPr>
            <p:spPr>
              <a:xfrm>
                <a:off x="7043450" y="3807875"/>
                <a:ext cx="754975" cy="523875"/>
              </a:xfrm>
              <a:custGeom>
                <a:avLst/>
                <a:gdLst/>
                <a:ahLst/>
                <a:cxnLst/>
                <a:rect l="l" t="t" r="r" b="b"/>
                <a:pathLst>
                  <a:path w="30199" h="20955" extrusionOk="0">
                    <a:moveTo>
                      <a:pt x="5342" y="5159"/>
                    </a:moveTo>
                    <a:lnTo>
                      <a:pt x="22666" y="11961"/>
                    </a:lnTo>
                    <a:lnTo>
                      <a:pt x="10523" y="17188"/>
                    </a:lnTo>
                    <a:lnTo>
                      <a:pt x="5342" y="5159"/>
                    </a:lnTo>
                    <a:close/>
                    <a:moveTo>
                      <a:pt x="1" y="0"/>
                    </a:moveTo>
                    <a:lnTo>
                      <a:pt x="9017" y="20954"/>
                    </a:lnTo>
                    <a:lnTo>
                      <a:pt x="30199" y="11847"/>
                    </a:lnTo>
                    <a:lnTo>
                      <a:pt x="1" y="0"/>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8" name="Google Shape;5875;p42">
                <a:extLst>
                  <a:ext uri="{FF2B5EF4-FFF2-40B4-BE49-F238E27FC236}">
                    <a16:creationId xmlns:a16="http://schemas.microsoft.com/office/drawing/2014/main" id="{15DB98FB-E20B-DA63-ED59-BE3D465FBB4D}"/>
                  </a:ext>
                </a:extLst>
              </p:cNvPr>
              <p:cNvSpPr/>
              <p:nvPr/>
            </p:nvSpPr>
            <p:spPr>
              <a:xfrm>
                <a:off x="7043450" y="3807875"/>
                <a:ext cx="754975" cy="523875"/>
              </a:xfrm>
              <a:custGeom>
                <a:avLst/>
                <a:gdLst/>
                <a:ahLst/>
                <a:cxnLst/>
                <a:rect l="l" t="t" r="r" b="b"/>
                <a:pathLst>
                  <a:path w="30199" h="20955" extrusionOk="0">
                    <a:moveTo>
                      <a:pt x="1" y="0"/>
                    </a:moveTo>
                    <a:lnTo>
                      <a:pt x="9017" y="20954"/>
                    </a:lnTo>
                    <a:lnTo>
                      <a:pt x="30199" y="11847"/>
                    </a:lnTo>
                    <a:lnTo>
                      <a:pt x="28715" y="11253"/>
                    </a:lnTo>
                    <a:lnTo>
                      <a:pt x="9861" y="19356"/>
                    </a:lnTo>
                    <a:lnTo>
                      <a:pt x="1850" y="708"/>
                    </a:lnTo>
                    <a:lnTo>
                      <a:pt x="1" y="0"/>
                    </a:lnTo>
                    <a:close/>
                  </a:path>
                </a:pathLst>
              </a:custGeom>
              <a:solidFill>
                <a:srgbClr val="0C0044">
                  <a:alpha val="580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9" name="Google Shape;5876;p42">
                <a:extLst>
                  <a:ext uri="{FF2B5EF4-FFF2-40B4-BE49-F238E27FC236}">
                    <a16:creationId xmlns:a16="http://schemas.microsoft.com/office/drawing/2014/main" id="{F8308C03-F6D0-2E68-D861-50017BC9373F}"/>
                  </a:ext>
                </a:extLst>
              </p:cNvPr>
              <p:cNvSpPr/>
              <p:nvPr/>
            </p:nvSpPr>
            <p:spPr>
              <a:xfrm>
                <a:off x="7295675" y="4285500"/>
                <a:ext cx="12575" cy="29700"/>
              </a:xfrm>
              <a:custGeom>
                <a:avLst/>
                <a:gdLst/>
                <a:ahLst/>
                <a:cxnLst/>
                <a:rect l="l" t="t" r="r" b="b"/>
                <a:pathLst>
                  <a:path w="503" h="1188" fill="none" extrusionOk="0">
                    <a:moveTo>
                      <a:pt x="0" y="0"/>
                    </a:moveTo>
                    <a:lnTo>
                      <a:pt x="503" y="1187"/>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0" name="Google Shape;5877;p42">
                <a:extLst>
                  <a:ext uri="{FF2B5EF4-FFF2-40B4-BE49-F238E27FC236}">
                    <a16:creationId xmlns:a16="http://schemas.microsoft.com/office/drawing/2014/main" id="{C58DD39E-7DAE-A606-5350-A7D4FF68A113}"/>
                  </a:ext>
                </a:extLst>
              </p:cNvPr>
              <p:cNvSpPr/>
              <p:nvPr/>
            </p:nvSpPr>
            <p:spPr>
              <a:xfrm>
                <a:off x="7328200" y="4260375"/>
                <a:ext cx="16575" cy="38850"/>
              </a:xfrm>
              <a:custGeom>
                <a:avLst/>
                <a:gdLst/>
                <a:ahLst/>
                <a:cxnLst/>
                <a:rect l="l" t="t" r="r" b="b"/>
                <a:pathLst>
                  <a:path w="663" h="1554" fill="none" extrusionOk="0">
                    <a:moveTo>
                      <a:pt x="1" y="1"/>
                    </a:moveTo>
                    <a:lnTo>
                      <a:pt x="662" y="1553"/>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1" name="Google Shape;5878;p42">
                <a:extLst>
                  <a:ext uri="{FF2B5EF4-FFF2-40B4-BE49-F238E27FC236}">
                    <a16:creationId xmlns:a16="http://schemas.microsoft.com/office/drawing/2014/main" id="{17E755B4-C9BB-B30C-1F00-891F1ACF7A81}"/>
                  </a:ext>
                </a:extLst>
              </p:cNvPr>
              <p:cNvSpPr/>
              <p:nvPr/>
            </p:nvSpPr>
            <p:spPr>
              <a:xfrm>
                <a:off x="7368725" y="4254100"/>
                <a:ext cx="12575" cy="29125"/>
              </a:xfrm>
              <a:custGeom>
                <a:avLst/>
                <a:gdLst/>
                <a:ahLst/>
                <a:cxnLst/>
                <a:rect l="l" t="t" r="r" b="b"/>
                <a:pathLst>
                  <a:path w="503" h="1165" fill="none" extrusionOk="0">
                    <a:moveTo>
                      <a:pt x="0" y="1"/>
                    </a:moveTo>
                    <a:lnTo>
                      <a:pt x="502" y="1165"/>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2" name="Google Shape;5879;p42">
                <a:extLst>
                  <a:ext uri="{FF2B5EF4-FFF2-40B4-BE49-F238E27FC236}">
                    <a16:creationId xmlns:a16="http://schemas.microsoft.com/office/drawing/2014/main" id="{FFFAFD58-DE57-BE1C-7202-965EAD7952D8}"/>
                  </a:ext>
                </a:extLst>
              </p:cNvPr>
              <p:cNvSpPr/>
              <p:nvPr/>
            </p:nvSpPr>
            <p:spPr>
              <a:xfrm>
                <a:off x="7401800" y="4229000"/>
                <a:ext cx="16575" cy="38825"/>
              </a:xfrm>
              <a:custGeom>
                <a:avLst/>
                <a:gdLst/>
                <a:ahLst/>
                <a:cxnLst/>
                <a:rect l="l" t="t" r="r" b="b"/>
                <a:pathLst>
                  <a:path w="663" h="1553" fill="none" extrusionOk="0">
                    <a:moveTo>
                      <a:pt x="1" y="1"/>
                    </a:moveTo>
                    <a:lnTo>
                      <a:pt x="663" y="1553"/>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3" name="Google Shape;5880;p42">
                <a:extLst>
                  <a:ext uri="{FF2B5EF4-FFF2-40B4-BE49-F238E27FC236}">
                    <a16:creationId xmlns:a16="http://schemas.microsoft.com/office/drawing/2014/main" id="{F9AF09E5-198C-B8CA-79EB-928DB6EE144F}"/>
                  </a:ext>
                </a:extLst>
              </p:cNvPr>
              <p:cNvSpPr/>
              <p:nvPr/>
            </p:nvSpPr>
            <p:spPr>
              <a:xfrm>
                <a:off x="7442325" y="4222150"/>
                <a:ext cx="12575" cy="29700"/>
              </a:xfrm>
              <a:custGeom>
                <a:avLst/>
                <a:gdLst/>
                <a:ahLst/>
                <a:cxnLst/>
                <a:rect l="l" t="t" r="r" b="b"/>
                <a:pathLst>
                  <a:path w="503" h="1188" fill="none" extrusionOk="0">
                    <a:moveTo>
                      <a:pt x="1" y="1"/>
                    </a:moveTo>
                    <a:lnTo>
                      <a:pt x="503" y="1188"/>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4" name="Google Shape;5881;p42">
                <a:extLst>
                  <a:ext uri="{FF2B5EF4-FFF2-40B4-BE49-F238E27FC236}">
                    <a16:creationId xmlns:a16="http://schemas.microsoft.com/office/drawing/2014/main" id="{9D6AA21A-67D9-F5AA-1867-C2FC7F42281A}"/>
                  </a:ext>
                </a:extLst>
              </p:cNvPr>
              <p:cNvSpPr/>
              <p:nvPr/>
            </p:nvSpPr>
            <p:spPr>
              <a:xfrm>
                <a:off x="7474850" y="4197625"/>
                <a:ext cx="16575" cy="38250"/>
              </a:xfrm>
              <a:custGeom>
                <a:avLst/>
                <a:gdLst/>
                <a:ahLst/>
                <a:cxnLst/>
                <a:rect l="l" t="t" r="r" b="b"/>
                <a:pathLst>
                  <a:path w="663" h="1530" fill="none" extrusionOk="0">
                    <a:moveTo>
                      <a:pt x="1" y="0"/>
                    </a:moveTo>
                    <a:lnTo>
                      <a:pt x="663" y="1529"/>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5" name="Google Shape;5882;p42">
                <a:extLst>
                  <a:ext uri="{FF2B5EF4-FFF2-40B4-BE49-F238E27FC236}">
                    <a16:creationId xmlns:a16="http://schemas.microsoft.com/office/drawing/2014/main" id="{87B5B39A-F10D-11C8-161D-BA1F714F2792}"/>
                  </a:ext>
                </a:extLst>
              </p:cNvPr>
              <p:cNvSpPr/>
              <p:nvPr/>
            </p:nvSpPr>
            <p:spPr>
              <a:xfrm>
                <a:off x="7515375" y="4190775"/>
                <a:ext cx="12575" cy="29700"/>
              </a:xfrm>
              <a:custGeom>
                <a:avLst/>
                <a:gdLst/>
                <a:ahLst/>
                <a:cxnLst/>
                <a:rect l="l" t="t" r="r" b="b"/>
                <a:pathLst>
                  <a:path w="503" h="1188" fill="none" extrusionOk="0">
                    <a:moveTo>
                      <a:pt x="0" y="0"/>
                    </a:moveTo>
                    <a:lnTo>
                      <a:pt x="502" y="1187"/>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6" name="Google Shape;5883;p42">
                <a:extLst>
                  <a:ext uri="{FF2B5EF4-FFF2-40B4-BE49-F238E27FC236}">
                    <a16:creationId xmlns:a16="http://schemas.microsoft.com/office/drawing/2014/main" id="{73F68F2E-E48D-B552-BC24-A9DB8FF4049B}"/>
                  </a:ext>
                </a:extLst>
              </p:cNvPr>
              <p:cNvSpPr/>
              <p:nvPr/>
            </p:nvSpPr>
            <p:spPr>
              <a:xfrm>
                <a:off x="7548475" y="4166225"/>
                <a:ext cx="16575" cy="38275"/>
              </a:xfrm>
              <a:custGeom>
                <a:avLst/>
                <a:gdLst/>
                <a:ahLst/>
                <a:cxnLst/>
                <a:rect l="l" t="t" r="r" b="b"/>
                <a:pathLst>
                  <a:path w="663" h="1531" fill="none" extrusionOk="0">
                    <a:moveTo>
                      <a:pt x="0" y="1"/>
                    </a:moveTo>
                    <a:lnTo>
                      <a:pt x="662" y="153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7" name="Google Shape;5884;p42">
                <a:extLst>
                  <a:ext uri="{FF2B5EF4-FFF2-40B4-BE49-F238E27FC236}">
                    <a16:creationId xmlns:a16="http://schemas.microsoft.com/office/drawing/2014/main" id="{E2ED4F86-AAD6-6730-34BE-EFC3E4F3B283}"/>
                  </a:ext>
                </a:extLst>
              </p:cNvPr>
              <p:cNvSpPr/>
              <p:nvPr/>
            </p:nvSpPr>
            <p:spPr>
              <a:xfrm>
                <a:off x="7588975" y="4159375"/>
                <a:ext cx="12575" cy="29125"/>
              </a:xfrm>
              <a:custGeom>
                <a:avLst/>
                <a:gdLst/>
                <a:ahLst/>
                <a:cxnLst/>
                <a:rect l="l" t="t" r="r" b="b"/>
                <a:pathLst>
                  <a:path w="503" h="1165" fill="none" extrusionOk="0">
                    <a:moveTo>
                      <a:pt x="1" y="1"/>
                    </a:moveTo>
                    <a:lnTo>
                      <a:pt x="503" y="1165"/>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8" name="Google Shape;5885;p42">
                <a:extLst>
                  <a:ext uri="{FF2B5EF4-FFF2-40B4-BE49-F238E27FC236}">
                    <a16:creationId xmlns:a16="http://schemas.microsoft.com/office/drawing/2014/main" id="{661DEF5F-329A-0ED0-DE68-A4B61D4183F0}"/>
                  </a:ext>
                </a:extLst>
              </p:cNvPr>
              <p:cNvSpPr/>
              <p:nvPr/>
            </p:nvSpPr>
            <p:spPr>
              <a:xfrm>
                <a:off x="7621500" y="4134275"/>
                <a:ext cx="16575" cy="38825"/>
              </a:xfrm>
              <a:custGeom>
                <a:avLst/>
                <a:gdLst/>
                <a:ahLst/>
                <a:cxnLst/>
                <a:rect l="l" t="t" r="r" b="b"/>
                <a:pathLst>
                  <a:path w="663" h="1553" fill="none" extrusionOk="0">
                    <a:moveTo>
                      <a:pt x="1" y="1"/>
                    </a:moveTo>
                    <a:lnTo>
                      <a:pt x="663" y="1553"/>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9" name="Google Shape;5886;p42">
                <a:extLst>
                  <a:ext uri="{FF2B5EF4-FFF2-40B4-BE49-F238E27FC236}">
                    <a16:creationId xmlns:a16="http://schemas.microsoft.com/office/drawing/2014/main" id="{AA7AD0F8-FB63-A9CA-62D2-7542595BE8F7}"/>
                  </a:ext>
                </a:extLst>
              </p:cNvPr>
              <p:cNvSpPr/>
              <p:nvPr/>
            </p:nvSpPr>
            <p:spPr>
              <a:xfrm>
                <a:off x="7662600" y="4128000"/>
                <a:ext cx="12575" cy="29125"/>
              </a:xfrm>
              <a:custGeom>
                <a:avLst/>
                <a:gdLst/>
                <a:ahLst/>
                <a:cxnLst/>
                <a:rect l="l" t="t" r="r" b="b"/>
                <a:pathLst>
                  <a:path w="503" h="1165" fill="none" extrusionOk="0">
                    <a:moveTo>
                      <a:pt x="0" y="0"/>
                    </a:moveTo>
                    <a:lnTo>
                      <a:pt x="502" y="1165"/>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0" name="Google Shape;5887;p42">
                <a:extLst>
                  <a:ext uri="{FF2B5EF4-FFF2-40B4-BE49-F238E27FC236}">
                    <a16:creationId xmlns:a16="http://schemas.microsoft.com/office/drawing/2014/main" id="{4F673FDB-98AC-C281-9B90-E638F63DE8D4}"/>
                  </a:ext>
                </a:extLst>
              </p:cNvPr>
              <p:cNvSpPr/>
              <p:nvPr/>
            </p:nvSpPr>
            <p:spPr>
              <a:xfrm>
                <a:off x="7695125" y="4102900"/>
                <a:ext cx="16575" cy="38250"/>
              </a:xfrm>
              <a:custGeom>
                <a:avLst/>
                <a:gdLst/>
                <a:ahLst/>
                <a:cxnLst/>
                <a:rect l="l" t="t" r="r" b="b"/>
                <a:pathLst>
                  <a:path w="663" h="1530" fill="none" extrusionOk="0">
                    <a:moveTo>
                      <a:pt x="0" y="0"/>
                    </a:moveTo>
                    <a:lnTo>
                      <a:pt x="662" y="1529"/>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4" name="Google Shape;5888;p42">
              <a:extLst>
                <a:ext uri="{FF2B5EF4-FFF2-40B4-BE49-F238E27FC236}">
                  <a16:creationId xmlns:a16="http://schemas.microsoft.com/office/drawing/2014/main" id="{822E66E7-A1E3-1C1C-93BD-762A1D9572DB}"/>
                </a:ext>
              </a:extLst>
            </p:cNvPr>
            <p:cNvGrpSpPr/>
            <p:nvPr/>
          </p:nvGrpSpPr>
          <p:grpSpPr>
            <a:xfrm>
              <a:off x="7810375" y="3586475"/>
              <a:ext cx="274500" cy="274500"/>
              <a:chOff x="7810375" y="3586475"/>
              <a:chExt cx="274500" cy="274500"/>
            </a:xfrm>
          </p:grpSpPr>
          <p:sp>
            <p:nvSpPr>
              <p:cNvPr id="1471" name="Google Shape;5889;p42">
                <a:extLst>
                  <a:ext uri="{FF2B5EF4-FFF2-40B4-BE49-F238E27FC236}">
                    <a16:creationId xmlns:a16="http://schemas.microsoft.com/office/drawing/2014/main" id="{9C9CCAC5-D26E-D29F-5D94-43DA1374ADB1}"/>
                  </a:ext>
                </a:extLst>
              </p:cNvPr>
              <p:cNvSpPr/>
              <p:nvPr/>
            </p:nvSpPr>
            <p:spPr>
              <a:xfrm>
                <a:off x="7810375" y="3586475"/>
                <a:ext cx="274500" cy="274500"/>
              </a:xfrm>
              <a:custGeom>
                <a:avLst/>
                <a:gdLst/>
                <a:ahLst/>
                <a:cxnLst/>
                <a:rect l="l" t="t" r="r" b="b"/>
                <a:pathLst>
                  <a:path w="10980" h="10980" extrusionOk="0">
                    <a:moveTo>
                      <a:pt x="5502" y="0"/>
                    </a:moveTo>
                    <a:cubicBezTo>
                      <a:pt x="2466" y="0"/>
                      <a:pt x="1" y="2465"/>
                      <a:pt x="1" y="5501"/>
                    </a:cubicBezTo>
                    <a:cubicBezTo>
                      <a:pt x="1" y="8514"/>
                      <a:pt x="2466" y="10979"/>
                      <a:pt x="5502" y="10979"/>
                    </a:cubicBezTo>
                    <a:cubicBezTo>
                      <a:pt x="8538" y="10979"/>
                      <a:pt x="10980" y="8514"/>
                      <a:pt x="10980" y="5501"/>
                    </a:cubicBezTo>
                    <a:cubicBezTo>
                      <a:pt x="10980" y="2465"/>
                      <a:pt x="8538" y="0"/>
                      <a:pt x="5502" y="0"/>
                    </a:cubicBezTo>
                    <a:close/>
                  </a:path>
                </a:pathLst>
              </a:custGeom>
              <a:solidFill>
                <a:srgbClr val="A5E9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2" name="Google Shape;5890;p42">
                <a:extLst>
                  <a:ext uri="{FF2B5EF4-FFF2-40B4-BE49-F238E27FC236}">
                    <a16:creationId xmlns:a16="http://schemas.microsoft.com/office/drawing/2014/main" id="{74DC958A-8FC6-7C8B-6112-93B6E42C4EFE}"/>
                  </a:ext>
                </a:extLst>
              </p:cNvPr>
              <p:cNvSpPr/>
              <p:nvPr/>
            </p:nvSpPr>
            <p:spPr>
              <a:xfrm>
                <a:off x="7810375" y="3586475"/>
                <a:ext cx="274500" cy="274500"/>
              </a:xfrm>
              <a:custGeom>
                <a:avLst/>
                <a:gdLst/>
                <a:ahLst/>
                <a:cxnLst/>
                <a:rect l="l" t="t" r="r" b="b"/>
                <a:pathLst>
                  <a:path w="10980" h="10980" extrusionOk="0">
                    <a:moveTo>
                      <a:pt x="5502" y="0"/>
                    </a:moveTo>
                    <a:cubicBezTo>
                      <a:pt x="2466" y="0"/>
                      <a:pt x="1" y="2465"/>
                      <a:pt x="1" y="5501"/>
                    </a:cubicBezTo>
                    <a:cubicBezTo>
                      <a:pt x="1" y="8514"/>
                      <a:pt x="2466" y="10979"/>
                      <a:pt x="5502" y="10979"/>
                    </a:cubicBezTo>
                    <a:cubicBezTo>
                      <a:pt x="8538" y="10979"/>
                      <a:pt x="10980" y="8514"/>
                      <a:pt x="10980" y="5501"/>
                    </a:cubicBezTo>
                    <a:cubicBezTo>
                      <a:pt x="10980" y="2465"/>
                      <a:pt x="8538" y="0"/>
                      <a:pt x="5502" y="0"/>
                    </a:cubicBezTo>
                    <a:close/>
                  </a:path>
                </a:pathLst>
              </a:custGeom>
              <a:solidFill>
                <a:srgbClr val="58C3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3" name="Google Shape;5891;p42">
                <a:extLst>
                  <a:ext uri="{FF2B5EF4-FFF2-40B4-BE49-F238E27FC236}">
                    <a16:creationId xmlns:a16="http://schemas.microsoft.com/office/drawing/2014/main" id="{F2E63580-2380-B8EA-82BE-C9997EB78ECE}"/>
                  </a:ext>
                </a:extLst>
              </p:cNvPr>
              <p:cNvSpPr/>
              <p:nvPr/>
            </p:nvSpPr>
            <p:spPr>
              <a:xfrm>
                <a:off x="7848050" y="3600175"/>
                <a:ext cx="199750" cy="82675"/>
              </a:xfrm>
              <a:custGeom>
                <a:avLst/>
                <a:gdLst/>
                <a:ahLst/>
                <a:cxnLst/>
                <a:rect l="l" t="t" r="r" b="b"/>
                <a:pathLst>
                  <a:path w="7990" h="3307" extrusionOk="0">
                    <a:moveTo>
                      <a:pt x="3995" y="0"/>
                    </a:moveTo>
                    <a:cubicBezTo>
                      <a:pt x="1781" y="0"/>
                      <a:pt x="0" y="1438"/>
                      <a:pt x="0" y="2762"/>
                    </a:cubicBezTo>
                    <a:cubicBezTo>
                      <a:pt x="0" y="3166"/>
                      <a:pt x="166" y="3306"/>
                      <a:pt x="460" y="3306"/>
                    </a:cubicBezTo>
                    <a:cubicBezTo>
                      <a:pt x="1128" y="3306"/>
                      <a:pt x="2457" y="2579"/>
                      <a:pt x="3995" y="2579"/>
                    </a:cubicBezTo>
                    <a:cubicBezTo>
                      <a:pt x="5517" y="2579"/>
                      <a:pt x="6852" y="3306"/>
                      <a:pt x="7525" y="3306"/>
                    </a:cubicBezTo>
                    <a:cubicBezTo>
                      <a:pt x="7821" y="3306"/>
                      <a:pt x="7989" y="3166"/>
                      <a:pt x="7989" y="2762"/>
                    </a:cubicBezTo>
                    <a:cubicBezTo>
                      <a:pt x="7989" y="1438"/>
                      <a:pt x="6186" y="0"/>
                      <a:pt x="3995" y="0"/>
                    </a:cubicBezTo>
                    <a:close/>
                  </a:path>
                </a:pathLst>
              </a:custGeom>
              <a:solidFill>
                <a:srgbClr val="FFFFFF">
                  <a:alpha val="227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4" name="Google Shape;5892;p42">
                <a:extLst>
                  <a:ext uri="{FF2B5EF4-FFF2-40B4-BE49-F238E27FC236}">
                    <a16:creationId xmlns:a16="http://schemas.microsoft.com/office/drawing/2014/main" id="{7D67ACD9-C046-1815-5EF7-44F24D64A742}"/>
                  </a:ext>
                </a:extLst>
              </p:cNvPr>
              <p:cNvSpPr/>
              <p:nvPr/>
            </p:nvSpPr>
            <p:spPr>
              <a:xfrm>
                <a:off x="7868025" y="3612150"/>
                <a:ext cx="37675" cy="223150"/>
              </a:xfrm>
              <a:custGeom>
                <a:avLst/>
                <a:gdLst/>
                <a:ahLst/>
                <a:cxnLst/>
                <a:rect l="l" t="t" r="r" b="b"/>
                <a:pathLst>
                  <a:path w="1507" h="8926" extrusionOk="0">
                    <a:moveTo>
                      <a:pt x="0" y="0"/>
                    </a:moveTo>
                    <a:lnTo>
                      <a:pt x="0" y="0"/>
                    </a:lnTo>
                    <a:cubicBezTo>
                      <a:pt x="365" y="685"/>
                      <a:pt x="639" y="1438"/>
                      <a:pt x="822" y="2169"/>
                    </a:cubicBezTo>
                    <a:cubicBezTo>
                      <a:pt x="1027" y="2922"/>
                      <a:pt x="1119" y="3698"/>
                      <a:pt x="1119" y="4451"/>
                    </a:cubicBezTo>
                    <a:cubicBezTo>
                      <a:pt x="1119" y="5227"/>
                      <a:pt x="1027" y="6003"/>
                      <a:pt x="822" y="6734"/>
                    </a:cubicBezTo>
                    <a:cubicBezTo>
                      <a:pt x="731" y="7122"/>
                      <a:pt x="571" y="7464"/>
                      <a:pt x="457" y="7852"/>
                    </a:cubicBezTo>
                    <a:cubicBezTo>
                      <a:pt x="320" y="8218"/>
                      <a:pt x="137" y="8560"/>
                      <a:pt x="0" y="8925"/>
                    </a:cubicBezTo>
                    <a:cubicBezTo>
                      <a:pt x="206" y="8606"/>
                      <a:pt x="434" y="8263"/>
                      <a:pt x="617" y="7921"/>
                    </a:cubicBezTo>
                    <a:cubicBezTo>
                      <a:pt x="799" y="7556"/>
                      <a:pt x="982" y="7213"/>
                      <a:pt x="1096" y="6825"/>
                    </a:cubicBezTo>
                    <a:cubicBezTo>
                      <a:pt x="1370" y="6072"/>
                      <a:pt x="1484" y="5250"/>
                      <a:pt x="1507" y="4451"/>
                    </a:cubicBezTo>
                    <a:cubicBezTo>
                      <a:pt x="1507" y="3652"/>
                      <a:pt x="1370" y="2854"/>
                      <a:pt x="1119" y="2100"/>
                    </a:cubicBezTo>
                    <a:cubicBezTo>
                      <a:pt x="868" y="1324"/>
                      <a:pt x="502" y="617"/>
                      <a:pt x="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5" name="Google Shape;5893;p42">
                <a:extLst>
                  <a:ext uri="{FF2B5EF4-FFF2-40B4-BE49-F238E27FC236}">
                    <a16:creationId xmlns:a16="http://schemas.microsoft.com/office/drawing/2014/main" id="{746C3028-B631-362A-66DB-B03352DA4576}"/>
                  </a:ext>
                </a:extLst>
              </p:cNvPr>
              <p:cNvSpPr/>
              <p:nvPr/>
            </p:nvSpPr>
            <p:spPr>
              <a:xfrm>
                <a:off x="7984425" y="3612150"/>
                <a:ext cx="37700" cy="223150"/>
              </a:xfrm>
              <a:custGeom>
                <a:avLst/>
                <a:gdLst/>
                <a:ahLst/>
                <a:cxnLst/>
                <a:rect l="l" t="t" r="r" b="b"/>
                <a:pathLst>
                  <a:path w="1508" h="8926" extrusionOk="0">
                    <a:moveTo>
                      <a:pt x="1507" y="0"/>
                    </a:moveTo>
                    <a:lnTo>
                      <a:pt x="1507" y="0"/>
                    </a:lnTo>
                    <a:cubicBezTo>
                      <a:pt x="1005" y="617"/>
                      <a:pt x="640" y="1324"/>
                      <a:pt x="389" y="2100"/>
                    </a:cubicBezTo>
                    <a:cubicBezTo>
                      <a:pt x="138" y="2854"/>
                      <a:pt x="1" y="3652"/>
                      <a:pt x="1" y="4451"/>
                    </a:cubicBezTo>
                    <a:cubicBezTo>
                      <a:pt x="23" y="5250"/>
                      <a:pt x="115" y="6072"/>
                      <a:pt x="411" y="6825"/>
                    </a:cubicBezTo>
                    <a:cubicBezTo>
                      <a:pt x="503" y="7213"/>
                      <a:pt x="708" y="7556"/>
                      <a:pt x="868" y="7921"/>
                    </a:cubicBezTo>
                    <a:cubicBezTo>
                      <a:pt x="1051" y="8263"/>
                      <a:pt x="1279" y="8606"/>
                      <a:pt x="1507" y="8925"/>
                    </a:cubicBezTo>
                    <a:cubicBezTo>
                      <a:pt x="1370" y="8560"/>
                      <a:pt x="1165" y="8218"/>
                      <a:pt x="1051" y="7852"/>
                    </a:cubicBezTo>
                    <a:cubicBezTo>
                      <a:pt x="914" y="7464"/>
                      <a:pt x="777" y="7122"/>
                      <a:pt x="685" y="6734"/>
                    </a:cubicBezTo>
                    <a:cubicBezTo>
                      <a:pt x="480" y="6003"/>
                      <a:pt x="389" y="5227"/>
                      <a:pt x="389" y="4451"/>
                    </a:cubicBezTo>
                    <a:cubicBezTo>
                      <a:pt x="366" y="3698"/>
                      <a:pt x="480" y="2922"/>
                      <a:pt x="663" y="2169"/>
                    </a:cubicBezTo>
                    <a:cubicBezTo>
                      <a:pt x="868" y="1438"/>
                      <a:pt x="1119" y="685"/>
                      <a:pt x="150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6" name="Google Shape;5894;p42">
                <a:extLst>
                  <a:ext uri="{FF2B5EF4-FFF2-40B4-BE49-F238E27FC236}">
                    <a16:creationId xmlns:a16="http://schemas.microsoft.com/office/drawing/2014/main" id="{0FB46B9E-767F-051D-2722-08AC7BB00351}"/>
                  </a:ext>
                </a:extLst>
              </p:cNvPr>
              <p:cNvSpPr/>
              <p:nvPr/>
            </p:nvSpPr>
            <p:spPr>
              <a:xfrm>
                <a:off x="7810375" y="3696600"/>
                <a:ext cx="274500" cy="164375"/>
              </a:xfrm>
              <a:custGeom>
                <a:avLst/>
                <a:gdLst/>
                <a:ahLst/>
                <a:cxnLst/>
                <a:rect l="l" t="t" r="r" b="b"/>
                <a:pathLst>
                  <a:path w="10980" h="6575" extrusionOk="0">
                    <a:moveTo>
                      <a:pt x="115" y="1"/>
                    </a:moveTo>
                    <a:cubicBezTo>
                      <a:pt x="47" y="343"/>
                      <a:pt x="1" y="708"/>
                      <a:pt x="1" y="1096"/>
                    </a:cubicBezTo>
                    <a:cubicBezTo>
                      <a:pt x="1" y="4109"/>
                      <a:pt x="2466" y="6574"/>
                      <a:pt x="5502" y="6574"/>
                    </a:cubicBezTo>
                    <a:cubicBezTo>
                      <a:pt x="8538" y="6574"/>
                      <a:pt x="10980" y="4109"/>
                      <a:pt x="10980" y="1096"/>
                    </a:cubicBezTo>
                    <a:cubicBezTo>
                      <a:pt x="10980" y="708"/>
                      <a:pt x="10957" y="343"/>
                      <a:pt x="10889" y="1"/>
                    </a:cubicBezTo>
                    <a:cubicBezTo>
                      <a:pt x="10364" y="2511"/>
                      <a:pt x="8150" y="4406"/>
                      <a:pt x="5502" y="4406"/>
                    </a:cubicBezTo>
                    <a:cubicBezTo>
                      <a:pt x="2831" y="4406"/>
                      <a:pt x="617" y="2511"/>
                      <a:pt x="115" y="1"/>
                    </a:cubicBez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5" name="Google Shape;5895;p42">
              <a:extLst>
                <a:ext uri="{FF2B5EF4-FFF2-40B4-BE49-F238E27FC236}">
                  <a16:creationId xmlns:a16="http://schemas.microsoft.com/office/drawing/2014/main" id="{2E073343-3B35-0F9E-24A4-72B6949A11C1}"/>
                </a:ext>
              </a:extLst>
            </p:cNvPr>
            <p:cNvGrpSpPr/>
            <p:nvPr/>
          </p:nvGrpSpPr>
          <p:grpSpPr>
            <a:xfrm>
              <a:off x="6881400" y="3156950"/>
              <a:ext cx="433700" cy="355675"/>
              <a:chOff x="6881400" y="3156950"/>
              <a:chExt cx="433700" cy="355675"/>
            </a:xfrm>
          </p:grpSpPr>
          <p:sp>
            <p:nvSpPr>
              <p:cNvPr id="1465" name="Google Shape;5896;p42">
                <a:extLst>
                  <a:ext uri="{FF2B5EF4-FFF2-40B4-BE49-F238E27FC236}">
                    <a16:creationId xmlns:a16="http://schemas.microsoft.com/office/drawing/2014/main" id="{CA1CA2B5-CA68-1459-C615-DB2805DD8CA5}"/>
                  </a:ext>
                </a:extLst>
              </p:cNvPr>
              <p:cNvSpPr/>
              <p:nvPr/>
            </p:nvSpPr>
            <p:spPr>
              <a:xfrm>
                <a:off x="6881400" y="3156950"/>
                <a:ext cx="128400" cy="105425"/>
              </a:xfrm>
              <a:custGeom>
                <a:avLst/>
                <a:gdLst/>
                <a:ahLst/>
                <a:cxnLst/>
                <a:rect l="l" t="t" r="r" b="b"/>
                <a:pathLst>
                  <a:path w="5136" h="4217" extrusionOk="0">
                    <a:moveTo>
                      <a:pt x="1787" y="0"/>
                    </a:moveTo>
                    <a:cubicBezTo>
                      <a:pt x="804" y="0"/>
                      <a:pt x="0" y="245"/>
                      <a:pt x="0" y="245"/>
                    </a:cubicBezTo>
                    <a:cubicBezTo>
                      <a:pt x="1393" y="1181"/>
                      <a:pt x="913" y="2002"/>
                      <a:pt x="1644" y="3144"/>
                    </a:cubicBezTo>
                    <a:cubicBezTo>
                      <a:pt x="2306" y="4217"/>
                      <a:pt x="3493" y="4217"/>
                      <a:pt x="3493" y="4217"/>
                    </a:cubicBezTo>
                    <a:lnTo>
                      <a:pt x="5136" y="2254"/>
                    </a:lnTo>
                    <a:cubicBezTo>
                      <a:pt x="4610" y="405"/>
                      <a:pt x="3050" y="0"/>
                      <a:pt x="1787" y="0"/>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6" name="Google Shape;5897;p42">
                <a:extLst>
                  <a:ext uri="{FF2B5EF4-FFF2-40B4-BE49-F238E27FC236}">
                    <a16:creationId xmlns:a16="http://schemas.microsoft.com/office/drawing/2014/main" id="{82A098ED-7828-8B8E-62E1-AA778BF68893}"/>
                  </a:ext>
                </a:extLst>
              </p:cNvPr>
              <p:cNvSpPr/>
              <p:nvPr/>
            </p:nvSpPr>
            <p:spPr>
              <a:xfrm>
                <a:off x="6881400" y="3163050"/>
                <a:ext cx="128400" cy="99325"/>
              </a:xfrm>
              <a:custGeom>
                <a:avLst/>
                <a:gdLst/>
                <a:ahLst/>
                <a:cxnLst/>
                <a:rect l="l" t="t" r="r" b="b"/>
                <a:pathLst>
                  <a:path w="5136" h="3973" extrusionOk="0">
                    <a:moveTo>
                      <a:pt x="14" y="1"/>
                    </a:moveTo>
                    <a:cubicBezTo>
                      <a:pt x="5" y="1"/>
                      <a:pt x="0" y="1"/>
                      <a:pt x="0" y="1"/>
                    </a:cubicBezTo>
                    <a:cubicBezTo>
                      <a:pt x="1393" y="937"/>
                      <a:pt x="913" y="1758"/>
                      <a:pt x="1644" y="2900"/>
                    </a:cubicBezTo>
                    <a:cubicBezTo>
                      <a:pt x="2306" y="3973"/>
                      <a:pt x="3493" y="3973"/>
                      <a:pt x="3493" y="3973"/>
                    </a:cubicBezTo>
                    <a:lnTo>
                      <a:pt x="5136" y="2010"/>
                    </a:lnTo>
                    <a:cubicBezTo>
                      <a:pt x="5068" y="1827"/>
                      <a:pt x="4999" y="1667"/>
                      <a:pt x="4931" y="1507"/>
                    </a:cubicBezTo>
                    <a:lnTo>
                      <a:pt x="3378" y="3242"/>
                    </a:lnTo>
                    <a:cubicBezTo>
                      <a:pt x="3378" y="3242"/>
                      <a:pt x="2146" y="2808"/>
                      <a:pt x="1667" y="1325"/>
                    </a:cubicBezTo>
                    <a:cubicBezTo>
                      <a:pt x="1260" y="41"/>
                      <a:pt x="151" y="1"/>
                      <a:pt x="14" y="1"/>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7" name="Google Shape;5898;p42">
                <a:extLst>
                  <a:ext uri="{FF2B5EF4-FFF2-40B4-BE49-F238E27FC236}">
                    <a16:creationId xmlns:a16="http://schemas.microsoft.com/office/drawing/2014/main" id="{73A62F72-E096-053C-1758-A5131BFB5457}"/>
                  </a:ext>
                </a:extLst>
              </p:cNvPr>
              <p:cNvSpPr/>
              <p:nvPr/>
            </p:nvSpPr>
            <p:spPr>
              <a:xfrm>
                <a:off x="6968700" y="3213275"/>
                <a:ext cx="346400" cy="299350"/>
              </a:xfrm>
              <a:custGeom>
                <a:avLst/>
                <a:gdLst/>
                <a:ahLst/>
                <a:cxnLst/>
                <a:rect l="l" t="t" r="r" b="b"/>
                <a:pathLst>
                  <a:path w="13856" h="11974" extrusionOk="0">
                    <a:moveTo>
                      <a:pt x="1644" y="1"/>
                    </a:moveTo>
                    <a:lnTo>
                      <a:pt x="1" y="1964"/>
                    </a:lnTo>
                    <a:lnTo>
                      <a:pt x="10569" y="11504"/>
                    </a:lnTo>
                    <a:cubicBezTo>
                      <a:pt x="10913" y="11818"/>
                      <a:pt x="11354" y="11974"/>
                      <a:pt x="11794" y="11974"/>
                    </a:cubicBezTo>
                    <a:cubicBezTo>
                      <a:pt x="12315" y="11974"/>
                      <a:pt x="12835" y="11755"/>
                      <a:pt x="13194" y="11322"/>
                    </a:cubicBezTo>
                    <a:cubicBezTo>
                      <a:pt x="13856" y="10523"/>
                      <a:pt x="13719" y="9336"/>
                      <a:pt x="12897" y="8697"/>
                    </a:cubicBezTo>
                    <a:lnTo>
                      <a:pt x="1644" y="1"/>
                    </a:ln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8" name="Google Shape;5899;p42">
                <a:extLst>
                  <a:ext uri="{FF2B5EF4-FFF2-40B4-BE49-F238E27FC236}">
                    <a16:creationId xmlns:a16="http://schemas.microsoft.com/office/drawing/2014/main" id="{32014288-B114-0C1E-5EEE-024DA86C630E}"/>
                  </a:ext>
                </a:extLst>
              </p:cNvPr>
              <p:cNvSpPr/>
              <p:nvPr/>
            </p:nvSpPr>
            <p:spPr>
              <a:xfrm>
                <a:off x="6968700" y="3213275"/>
                <a:ext cx="59950" cy="65650"/>
              </a:xfrm>
              <a:custGeom>
                <a:avLst/>
                <a:gdLst/>
                <a:ahLst/>
                <a:cxnLst/>
                <a:rect l="l" t="t" r="r" b="b"/>
                <a:pathLst>
                  <a:path w="2398" h="2626" extrusionOk="0">
                    <a:moveTo>
                      <a:pt x="1644" y="1"/>
                    </a:moveTo>
                    <a:lnTo>
                      <a:pt x="1" y="1964"/>
                    </a:lnTo>
                    <a:lnTo>
                      <a:pt x="708" y="2625"/>
                    </a:lnTo>
                    <a:lnTo>
                      <a:pt x="2397" y="594"/>
                    </a:lnTo>
                    <a:lnTo>
                      <a:pt x="1644" y="1"/>
                    </a:lnTo>
                    <a:close/>
                  </a:path>
                </a:pathLst>
              </a:custGeom>
              <a:solidFill>
                <a:srgbClr val="58C3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9" name="Google Shape;5900;p42">
                <a:extLst>
                  <a:ext uri="{FF2B5EF4-FFF2-40B4-BE49-F238E27FC236}">
                    <a16:creationId xmlns:a16="http://schemas.microsoft.com/office/drawing/2014/main" id="{07EC89D6-70FC-0B51-2DAB-CF32D0340801}"/>
                  </a:ext>
                </a:extLst>
              </p:cNvPr>
              <p:cNvSpPr/>
              <p:nvPr/>
            </p:nvSpPr>
            <p:spPr>
              <a:xfrm>
                <a:off x="7054300" y="3291275"/>
                <a:ext cx="218575" cy="184775"/>
              </a:xfrm>
              <a:custGeom>
                <a:avLst/>
                <a:gdLst/>
                <a:ahLst/>
                <a:cxnLst/>
                <a:rect l="l" t="t" r="r" b="b"/>
                <a:pathLst>
                  <a:path w="8743" h="7391" extrusionOk="0">
                    <a:moveTo>
                      <a:pt x="766" y="0"/>
                    </a:moveTo>
                    <a:cubicBezTo>
                      <a:pt x="575" y="0"/>
                      <a:pt x="383" y="88"/>
                      <a:pt x="251" y="259"/>
                    </a:cubicBezTo>
                    <a:cubicBezTo>
                      <a:pt x="0" y="533"/>
                      <a:pt x="46" y="943"/>
                      <a:pt x="320" y="1172"/>
                    </a:cubicBezTo>
                    <a:lnTo>
                      <a:pt x="7076" y="7152"/>
                    </a:lnTo>
                    <a:cubicBezTo>
                      <a:pt x="7256" y="7310"/>
                      <a:pt x="7479" y="7390"/>
                      <a:pt x="7701" y="7390"/>
                    </a:cubicBezTo>
                    <a:cubicBezTo>
                      <a:pt x="7959" y="7390"/>
                      <a:pt x="8216" y="7282"/>
                      <a:pt x="8400" y="7061"/>
                    </a:cubicBezTo>
                    <a:cubicBezTo>
                      <a:pt x="8742" y="6650"/>
                      <a:pt x="8674" y="6056"/>
                      <a:pt x="8263" y="5737"/>
                    </a:cubicBezTo>
                    <a:lnTo>
                      <a:pt x="1164" y="145"/>
                    </a:lnTo>
                    <a:cubicBezTo>
                      <a:pt x="1048" y="48"/>
                      <a:pt x="907" y="0"/>
                      <a:pt x="766" y="0"/>
                    </a:cubicBezTo>
                    <a:close/>
                  </a:path>
                </a:pathLst>
              </a:custGeom>
              <a:solidFill>
                <a:srgbClr val="58C3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0" name="Google Shape;5901;p42">
                <a:extLst>
                  <a:ext uri="{FF2B5EF4-FFF2-40B4-BE49-F238E27FC236}">
                    <a16:creationId xmlns:a16="http://schemas.microsoft.com/office/drawing/2014/main" id="{6E2FD017-1362-2348-02F3-A515CAA5D951}"/>
                  </a:ext>
                </a:extLst>
              </p:cNvPr>
              <p:cNvSpPr/>
              <p:nvPr/>
            </p:nvSpPr>
            <p:spPr>
              <a:xfrm>
                <a:off x="6968700" y="3254350"/>
                <a:ext cx="343550" cy="258275"/>
              </a:xfrm>
              <a:custGeom>
                <a:avLst/>
                <a:gdLst/>
                <a:ahLst/>
                <a:cxnLst/>
                <a:rect l="l" t="t" r="r" b="b"/>
                <a:pathLst>
                  <a:path w="13742" h="10331" extrusionOk="0">
                    <a:moveTo>
                      <a:pt x="274" y="1"/>
                    </a:moveTo>
                    <a:lnTo>
                      <a:pt x="1" y="321"/>
                    </a:lnTo>
                    <a:lnTo>
                      <a:pt x="10569" y="9861"/>
                    </a:lnTo>
                    <a:cubicBezTo>
                      <a:pt x="10913" y="10175"/>
                      <a:pt x="11354" y="10331"/>
                      <a:pt x="11794" y="10331"/>
                    </a:cubicBezTo>
                    <a:cubicBezTo>
                      <a:pt x="12315" y="10331"/>
                      <a:pt x="12835" y="10112"/>
                      <a:pt x="13194" y="9679"/>
                    </a:cubicBezTo>
                    <a:cubicBezTo>
                      <a:pt x="13719" y="9040"/>
                      <a:pt x="13741" y="8150"/>
                      <a:pt x="13308" y="7488"/>
                    </a:cubicBezTo>
                    <a:lnTo>
                      <a:pt x="13308" y="7488"/>
                    </a:lnTo>
                    <a:cubicBezTo>
                      <a:pt x="13331" y="7944"/>
                      <a:pt x="13194" y="8423"/>
                      <a:pt x="12874" y="8812"/>
                    </a:cubicBezTo>
                    <a:cubicBezTo>
                      <a:pt x="12513" y="9247"/>
                      <a:pt x="11996" y="9472"/>
                      <a:pt x="11475" y="9472"/>
                    </a:cubicBezTo>
                    <a:cubicBezTo>
                      <a:pt x="11040" y="9472"/>
                      <a:pt x="10602" y="9316"/>
                      <a:pt x="10249" y="8994"/>
                    </a:cubicBezTo>
                    <a:lnTo>
                      <a:pt x="274" y="1"/>
                    </a:ln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6" name="Google Shape;5902;p42">
              <a:extLst>
                <a:ext uri="{FF2B5EF4-FFF2-40B4-BE49-F238E27FC236}">
                  <a16:creationId xmlns:a16="http://schemas.microsoft.com/office/drawing/2014/main" id="{58690A40-A0DA-17EA-5E1F-1CA22F2285F1}"/>
                </a:ext>
              </a:extLst>
            </p:cNvPr>
            <p:cNvGrpSpPr/>
            <p:nvPr/>
          </p:nvGrpSpPr>
          <p:grpSpPr>
            <a:xfrm>
              <a:off x="8084850" y="3970500"/>
              <a:ext cx="396050" cy="377650"/>
              <a:chOff x="8084850" y="3970500"/>
              <a:chExt cx="396050" cy="377650"/>
            </a:xfrm>
          </p:grpSpPr>
          <p:sp>
            <p:nvSpPr>
              <p:cNvPr id="1452" name="Google Shape;5903;p42">
                <a:extLst>
                  <a:ext uri="{FF2B5EF4-FFF2-40B4-BE49-F238E27FC236}">
                    <a16:creationId xmlns:a16="http://schemas.microsoft.com/office/drawing/2014/main" id="{AB162111-94DD-D2F7-1BEC-701ADD9CEA1B}"/>
                  </a:ext>
                </a:extLst>
              </p:cNvPr>
              <p:cNvSpPr/>
              <p:nvPr/>
            </p:nvSpPr>
            <p:spPr>
              <a:xfrm>
                <a:off x="8161325" y="4061075"/>
                <a:ext cx="247675" cy="227875"/>
              </a:xfrm>
              <a:custGeom>
                <a:avLst/>
                <a:gdLst/>
                <a:ahLst/>
                <a:cxnLst/>
                <a:rect l="l" t="t" r="r" b="b"/>
                <a:pathLst>
                  <a:path w="9907" h="9115" extrusionOk="0">
                    <a:moveTo>
                      <a:pt x="5242" y="0"/>
                    </a:moveTo>
                    <a:cubicBezTo>
                      <a:pt x="4501" y="0"/>
                      <a:pt x="3723" y="202"/>
                      <a:pt x="2968" y="623"/>
                    </a:cubicBezTo>
                    <a:cubicBezTo>
                      <a:pt x="594" y="1970"/>
                      <a:pt x="0" y="4618"/>
                      <a:pt x="1598" y="6740"/>
                    </a:cubicBezTo>
                    <a:cubicBezTo>
                      <a:pt x="3196" y="8840"/>
                      <a:pt x="5182" y="8019"/>
                      <a:pt x="6004" y="9114"/>
                    </a:cubicBezTo>
                    <a:lnTo>
                      <a:pt x="7282" y="8407"/>
                    </a:lnTo>
                    <a:lnTo>
                      <a:pt x="8560" y="7676"/>
                    </a:lnTo>
                    <a:cubicBezTo>
                      <a:pt x="7989" y="6672"/>
                      <a:pt x="9907" y="5074"/>
                      <a:pt x="8925" y="2609"/>
                    </a:cubicBezTo>
                    <a:cubicBezTo>
                      <a:pt x="8256" y="928"/>
                      <a:pt x="6833" y="0"/>
                      <a:pt x="5242" y="0"/>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3" name="Google Shape;5904;p42">
                <a:extLst>
                  <a:ext uri="{FF2B5EF4-FFF2-40B4-BE49-F238E27FC236}">
                    <a16:creationId xmlns:a16="http://schemas.microsoft.com/office/drawing/2014/main" id="{ADCA5330-4200-8435-465F-99A8FAA1679F}"/>
                  </a:ext>
                </a:extLst>
              </p:cNvPr>
              <p:cNvSpPr/>
              <p:nvPr/>
            </p:nvSpPr>
            <p:spPr>
              <a:xfrm>
                <a:off x="8192700" y="4071300"/>
                <a:ext cx="148975" cy="102275"/>
              </a:xfrm>
              <a:custGeom>
                <a:avLst/>
                <a:gdLst/>
                <a:ahLst/>
                <a:cxnLst/>
                <a:rect l="l" t="t" r="r" b="b"/>
                <a:pathLst>
                  <a:path w="5959" h="4091" extrusionOk="0">
                    <a:moveTo>
                      <a:pt x="3972" y="1"/>
                    </a:moveTo>
                    <a:cubicBezTo>
                      <a:pt x="3420" y="1"/>
                      <a:pt x="2749" y="152"/>
                      <a:pt x="1918" y="557"/>
                    </a:cubicBezTo>
                    <a:cubicBezTo>
                      <a:pt x="868" y="1059"/>
                      <a:pt x="1" y="2268"/>
                      <a:pt x="1" y="3661"/>
                    </a:cubicBezTo>
                    <a:cubicBezTo>
                      <a:pt x="1" y="3966"/>
                      <a:pt x="69" y="4090"/>
                      <a:pt x="188" y="4090"/>
                    </a:cubicBezTo>
                    <a:cubicBezTo>
                      <a:pt x="611" y="4090"/>
                      <a:pt x="1676" y="2519"/>
                      <a:pt x="2603" y="1949"/>
                    </a:cubicBezTo>
                    <a:cubicBezTo>
                      <a:pt x="4178" y="967"/>
                      <a:pt x="5958" y="785"/>
                      <a:pt x="5456" y="442"/>
                    </a:cubicBezTo>
                    <a:cubicBezTo>
                      <a:pt x="5079" y="199"/>
                      <a:pt x="4603" y="1"/>
                      <a:pt x="3972"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4" name="Google Shape;5905;p42">
                <a:extLst>
                  <a:ext uri="{FF2B5EF4-FFF2-40B4-BE49-F238E27FC236}">
                    <a16:creationId xmlns:a16="http://schemas.microsoft.com/office/drawing/2014/main" id="{8DA2F232-89C5-9435-FA0C-A419E6A27EEA}"/>
                  </a:ext>
                </a:extLst>
              </p:cNvPr>
              <p:cNvSpPr/>
              <p:nvPr/>
            </p:nvSpPr>
            <p:spPr>
              <a:xfrm>
                <a:off x="8249200" y="4141700"/>
                <a:ext cx="102750" cy="136975"/>
              </a:xfrm>
              <a:custGeom>
                <a:avLst/>
                <a:gdLst/>
                <a:ahLst/>
                <a:cxnLst/>
                <a:rect l="l" t="t" r="r" b="b"/>
                <a:pathLst>
                  <a:path w="4110" h="5479" fill="none" extrusionOk="0">
                    <a:moveTo>
                      <a:pt x="3242" y="5478"/>
                    </a:moveTo>
                    <a:cubicBezTo>
                      <a:pt x="3242" y="5478"/>
                      <a:pt x="1142" y="1666"/>
                      <a:pt x="731" y="913"/>
                    </a:cubicBezTo>
                    <a:cubicBezTo>
                      <a:pt x="548" y="617"/>
                      <a:pt x="343" y="731"/>
                      <a:pt x="252" y="982"/>
                    </a:cubicBezTo>
                    <a:cubicBezTo>
                      <a:pt x="1" y="1644"/>
                      <a:pt x="754" y="2237"/>
                      <a:pt x="1347" y="1895"/>
                    </a:cubicBezTo>
                    <a:lnTo>
                      <a:pt x="2100" y="1461"/>
                    </a:lnTo>
                    <a:cubicBezTo>
                      <a:pt x="2717" y="1119"/>
                      <a:pt x="2580" y="183"/>
                      <a:pt x="1895" y="46"/>
                    </a:cubicBezTo>
                    <a:cubicBezTo>
                      <a:pt x="1644" y="0"/>
                      <a:pt x="1439" y="114"/>
                      <a:pt x="1598" y="434"/>
                    </a:cubicBezTo>
                    <a:cubicBezTo>
                      <a:pt x="2032" y="1164"/>
                      <a:pt x="4109" y="4976"/>
                      <a:pt x="4109" y="4976"/>
                    </a:cubicBezTo>
                  </a:path>
                </a:pathLst>
              </a:custGeom>
              <a:noFill/>
              <a:ln w="9700" cap="rnd" cmpd="sng">
                <a:solidFill>
                  <a:srgbClr val="503156"/>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5" name="Google Shape;5906;p42">
                <a:extLst>
                  <a:ext uri="{FF2B5EF4-FFF2-40B4-BE49-F238E27FC236}">
                    <a16:creationId xmlns:a16="http://schemas.microsoft.com/office/drawing/2014/main" id="{0C1A4735-BCBB-B156-2A2D-06AD34FD44BD}"/>
                  </a:ext>
                </a:extLst>
              </p:cNvPr>
              <p:cNvSpPr/>
              <p:nvPr/>
            </p:nvSpPr>
            <p:spPr>
              <a:xfrm>
                <a:off x="8187000" y="4110875"/>
                <a:ext cx="222000" cy="178075"/>
              </a:xfrm>
              <a:custGeom>
                <a:avLst/>
                <a:gdLst/>
                <a:ahLst/>
                <a:cxnLst/>
                <a:rect l="l" t="t" r="r" b="b"/>
                <a:pathLst>
                  <a:path w="8880" h="7123" extrusionOk="0">
                    <a:moveTo>
                      <a:pt x="7601" y="1"/>
                    </a:moveTo>
                    <a:cubicBezTo>
                      <a:pt x="7784" y="1576"/>
                      <a:pt x="7693" y="4041"/>
                      <a:pt x="5684" y="5205"/>
                    </a:cubicBezTo>
                    <a:cubicBezTo>
                      <a:pt x="5110" y="5538"/>
                      <a:pt x="4531" y="5673"/>
                      <a:pt x="3970" y="5673"/>
                    </a:cubicBezTo>
                    <a:cubicBezTo>
                      <a:pt x="2301" y="5673"/>
                      <a:pt x="786" y="4479"/>
                      <a:pt x="1" y="3744"/>
                    </a:cubicBezTo>
                    <a:lnTo>
                      <a:pt x="1" y="3744"/>
                    </a:lnTo>
                    <a:cubicBezTo>
                      <a:pt x="138" y="4086"/>
                      <a:pt x="343" y="4429"/>
                      <a:pt x="571" y="4748"/>
                    </a:cubicBezTo>
                    <a:cubicBezTo>
                      <a:pt x="2169" y="6848"/>
                      <a:pt x="4155" y="6027"/>
                      <a:pt x="4977" y="7122"/>
                    </a:cubicBezTo>
                    <a:lnTo>
                      <a:pt x="6255" y="6415"/>
                    </a:lnTo>
                    <a:lnTo>
                      <a:pt x="7533" y="5684"/>
                    </a:lnTo>
                    <a:cubicBezTo>
                      <a:pt x="6962" y="4680"/>
                      <a:pt x="8880" y="3082"/>
                      <a:pt x="7898" y="617"/>
                    </a:cubicBezTo>
                    <a:cubicBezTo>
                      <a:pt x="7807" y="389"/>
                      <a:pt x="7716" y="206"/>
                      <a:pt x="7601" y="1"/>
                    </a:cubicBezTo>
                    <a:close/>
                  </a:path>
                </a:pathLst>
              </a:custGeom>
              <a:solidFill>
                <a:srgbClr val="0C0044">
                  <a:alpha val="1473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6" name="Google Shape;5907;p42">
                <a:extLst>
                  <a:ext uri="{FF2B5EF4-FFF2-40B4-BE49-F238E27FC236}">
                    <a16:creationId xmlns:a16="http://schemas.microsoft.com/office/drawing/2014/main" id="{B88EAD37-121E-0D6A-87F4-D541A1BF2CC2}"/>
                  </a:ext>
                </a:extLst>
              </p:cNvPr>
              <p:cNvSpPr/>
              <p:nvPr/>
            </p:nvSpPr>
            <p:spPr>
              <a:xfrm>
                <a:off x="8298275" y="4247825"/>
                <a:ext cx="98750" cy="61675"/>
              </a:xfrm>
              <a:custGeom>
                <a:avLst/>
                <a:gdLst/>
                <a:ahLst/>
                <a:cxnLst/>
                <a:rect l="l" t="t" r="r" b="b"/>
                <a:pathLst>
                  <a:path w="3950" h="2467" extrusionOk="0">
                    <a:moveTo>
                      <a:pt x="3571" y="1"/>
                    </a:moveTo>
                    <a:cubicBezTo>
                      <a:pt x="3513" y="1"/>
                      <a:pt x="3455" y="16"/>
                      <a:pt x="3402" y="46"/>
                    </a:cubicBezTo>
                    <a:lnTo>
                      <a:pt x="229" y="1827"/>
                    </a:lnTo>
                    <a:cubicBezTo>
                      <a:pt x="69" y="1918"/>
                      <a:pt x="1" y="2124"/>
                      <a:pt x="115" y="2306"/>
                    </a:cubicBezTo>
                    <a:cubicBezTo>
                      <a:pt x="175" y="2411"/>
                      <a:pt x="284" y="2467"/>
                      <a:pt x="397" y="2467"/>
                    </a:cubicBezTo>
                    <a:cubicBezTo>
                      <a:pt x="456" y="2467"/>
                      <a:pt x="516" y="2452"/>
                      <a:pt x="571" y="2420"/>
                    </a:cubicBezTo>
                    <a:lnTo>
                      <a:pt x="3744" y="640"/>
                    </a:lnTo>
                    <a:cubicBezTo>
                      <a:pt x="3904" y="549"/>
                      <a:pt x="3949" y="343"/>
                      <a:pt x="3858" y="183"/>
                    </a:cubicBezTo>
                    <a:cubicBezTo>
                      <a:pt x="3797" y="62"/>
                      <a:pt x="3686" y="1"/>
                      <a:pt x="3571" y="1"/>
                    </a:cubicBezTo>
                    <a:close/>
                  </a:path>
                </a:pathLst>
              </a:custGeom>
              <a:solidFill>
                <a:srgbClr val="CFD8D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7" name="Google Shape;5908;p42">
                <a:extLst>
                  <a:ext uri="{FF2B5EF4-FFF2-40B4-BE49-F238E27FC236}">
                    <a16:creationId xmlns:a16="http://schemas.microsoft.com/office/drawing/2014/main" id="{76AC31F5-3436-CA67-5399-AD5EB6454D72}"/>
                  </a:ext>
                </a:extLst>
              </p:cNvPr>
              <p:cNvSpPr/>
              <p:nvPr/>
            </p:nvSpPr>
            <p:spPr>
              <a:xfrm>
                <a:off x="8306825" y="4262775"/>
                <a:ext cx="98750" cy="62000"/>
              </a:xfrm>
              <a:custGeom>
                <a:avLst/>
                <a:gdLst/>
                <a:ahLst/>
                <a:cxnLst/>
                <a:rect l="l" t="t" r="r" b="b"/>
                <a:pathLst>
                  <a:path w="3950" h="2480" extrusionOk="0">
                    <a:moveTo>
                      <a:pt x="3557" y="1"/>
                    </a:moveTo>
                    <a:cubicBezTo>
                      <a:pt x="3504" y="1"/>
                      <a:pt x="3451" y="14"/>
                      <a:pt x="3402" y="42"/>
                    </a:cubicBezTo>
                    <a:lnTo>
                      <a:pt x="229" y="1822"/>
                    </a:lnTo>
                    <a:cubicBezTo>
                      <a:pt x="69" y="1914"/>
                      <a:pt x="1" y="2142"/>
                      <a:pt x="92" y="2302"/>
                    </a:cubicBezTo>
                    <a:cubicBezTo>
                      <a:pt x="156" y="2412"/>
                      <a:pt x="285" y="2479"/>
                      <a:pt x="412" y="2479"/>
                    </a:cubicBezTo>
                    <a:cubicBezTo>
                      <a:pt x="467" y="2479"/>
                      <a:pt x="523" y="2466"/>
                      <a:pt x="572" y="2439"/>
                    </a:cubicBezTo>
                    <a:lnTo>
                      <a:pt x="3721" y="635"/>
                    </a:lnTo>
                    <a:cubicBezTo>
                      <a:pt x="3904" y="544"/>
                      <a:pt x="3950" y="339"/>
                      <a:pt x="3858" y="179"/>
                    </a:cubicBezTo>
                    <a:cubicBezTo>
                      <a:pt x="3795" y="68"/>
                      <a:pt x="3677" y="1"/>
                      <a:pt x="3557" y="1"/>
                    </a:cubicBezTo>
                    <a:close/>
                  </a:path>
                </a:pathLst>
              </a:custGeom>
              <a:solidFill>
                <a:srgbClr val="CFD8D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8" name="Google Shape;5909;p42">
                <a:extLst>
                  <a:ext uri="{FF2B5EF4-FFF2-40B4-BE49-F238E27FC236}">
                    <a16:creationId xmlns:a16="http://schemas.microsoft.com/office/drawing/2014/main" id="{9ED918AF-EA6D-66A9-330F-1540790EC000}"/>
                  </a:ext>
                </a:extLst>
              </p:cNvPr>
              <p:cNvSpPr/>
              <p:nvPr/>
            </p:nvSpPr>
            <p:spPr>
              <a:xfrm>
                <a:off x="8315400" y="4277625"/>
                <a:ext cx="98750" cy="61975"/>
              </a:xfrm>
              <a:custGeom>
                <a:avLst/>
                <a:gdLst/>
                <a:ahLst/>
                <a:cxnLst/>
                <a:rect l="l" t="t" r="r" b="b"/>
                <a:pathLst>
                  <a:path w="3950" h="2479" extrusionOk="0">
                    <a:moveTo>
                      <a:pt x="3548" y="0"/>
                    </a:moveTo>
                    <a:cubicBezTo>
                      <a:pt x="3492" y="0"/>
                      <a:pt x="3434" y="13"/>
                      <a:pt x="3378" y="41"/>
                    </a:cubicBezTo>
                    <a:lnTo>
                      <a:pt x="229" y="1822"/>
                    </a:lnTo>
                    <a:cubicBezTo>
                      <a:pt x="69" y="1936"/>
                      <a:pt x="0" y="2141"/>
                      <a:pt x="92" y="2301"/>
                    </a:cubicBezTo>
                    <a:cubicBezTo>
                      <a:pt x="155" y="2412"/>
                      <a:pt x="273" y="2479"/>
                      <a:pt x="401" y="2479"/>
                    </a:cubicBezTo>
                    <a:cubicBezTo>
                      <a:pt x="457" y="2479"/>
                      <a:pt x="515" y="2466"/>
                      <a:pt x="571" y="2438"/>
                    </a:cubicBezTo>
                    <a:lnTo>
                      <a:pt x="3721" y="658"/>
                    </a:lnTo>
                    <a:cubicBezTo>
                      <a:pt x="3881" y="566"/>
                      <a:pt x="3949" y="338"/>
                      <a:pt x="3858" y="178"/>
                    </a:cubicBezTo>
                    <a:cubicBezTo>
                      <a:pt x="3794" y="67"/>
                      <a:pt x="3676" y="0"/>
                      <a:pt x="3548" y="0"/>
                    </a:cubicBezTo>
                    <a:close/>
                  </a:path>
                </a:pathLst>
              </a:custGeom>
              <a:solidFill>
                <a:srgbClr val="CFD8D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9" name="Google Shape;5910;p42">
                <a:extLst>
                  <a:ext uri="{FF2B5EF4-FFF2-40B4-BE49-F238E27FC236}">
                    <a16:creationId xmlns:a16="http://schemas.microsoft.com/office/drawing/2014/main" id="{EA3A9ED5-1F79-5908-5E48-FCD30FB0BA81}"/>
                  </a:ext>
                </a:extLst>
              </p:cNvPr>
              <p:cNvSpPr/>
              <p:nvPr/>
            </p:nvSpPr>
            <p:spPr>
              <a:xfrm>
                <a:off x="8335375" y="4296900"/>
                <a:ext cx="75350" cy="51250"/>
              </a:xfrm>
              <a:custGeom>
                <a:avLst/>
                <a:gdLst/>
                <a:ahLst/>
                <a:cxnLst/>
                <a:rect l="l" t="t" r="r" b="b"/>
                <a:pathLst>
                  <a:path w="3014" h="2050" extrusionOk="0">
                    <a:moveTo>
                      <a:pt x="2694" y="1"/>
                    </a:moveTo>
                    <a:lnTo>
                      <a:pt x="0" y="1530"/>
                    </a:lnTo>
                    <a:cubicBezTo>
                      <a:pt x="191" y="1871"/>
                      <a:pt x="578" y="2049"/>
                      <a:pt x="1015" y="2049"/>
                    </a:cubicBezTo>
                    <a:cubicBezTo>
                      <a:pt x="1308" y="2049"/>
                      <a:pt x="1624" y="1969"/>
                      <a:pt x="1918" y="1804"/>
                    </a:cubicBezTo>
                    <a:cubicBezTo>
                      <a:pt x="2671" y="1370"/>
                      <a:pt x="3013" y="571"/>
                      <a:pt x="2694" y="1"/>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0" name="Google Shape;5911;p42">
                <a:extLst>
                  <a:ext uri="{FF2B5EF4-FFF2-40B4-BE49-F238E27FC236}">
                    <a16:creationId xmlns:a16="http://schemas.microsoft.com/office/drawing/2014/main" id="{F6B0471D-4F4D-84D6-6C16-3DC31FD924BF}"/>
                  </a:ext>
                </a:extLst>
              </p:cNvPr>
              <p:cNvSpPr/>
              <p:nvPr/>
            </p:nvSpPr>
            <p:spPr>
              <a:xfrm>
                <a:off x="8179575" y="3975650"/>
                <a:ext cx="35975" cy="67350"/>
              </a:xfrm>
              <a:custGeom>
                <a:avLst/>
                <a:gdLst/>
                <a:ahLst/>
                <a:cxnLst/>
                <a:rect l="l" t="t" r="r" b="b"/>
                <a:pathLst>
                  <a:path w="1439" h="2694" fill="none" extrusionOk="0">
                    <a:moveTo>
                      <a:pt x="1439" y="2693"/>
                    </a:moveTo>
                    <a:lnTo>
                      <a:pt x="1" y="0"/>
                    </a:ln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1" name="Google Shape;5912;p42">
                <a:extLst>
                  <a:ext uri="{FF2B5EF4-FFF2-40B4-BE49-F238E27FC236}">
                    <a16:creationId xmlns:a16="http://schemas.microsoft.com/office/drawing/2014/main" id="{4935E448-3033-9E63-4C03-C171C9AB48E5}"/>
                  </a:ext>
                </a:extLst>
              </p:cNvPr>
              <p:cNvSpPr/>
              <p:nvPr/>
            </p:nvSpPr>
            <p:spPr>
              <a:xfrm>
                <a:off x="8084850" y="4218150"/>
                <a:ext cx="73650" cy="31425"/>
              </a:xfrm>
              <a:custGeom>
                <a:avLst/>
                <a:gdLst/>
                <a:ahLst/>
                <a:cxnLst/>
                <a:rect l="l" t="t" r="r" b="b"/>
                <a:pathLst>
                  <a:path w="2946" h="1257" fill="none" extrusionOk="0">
                    <a:moveTo>
                      <a:pt x="2945" y="1"/>
                    </a:moveTo>
                    <a:lnTo>
                      <a:pt x="1" y="1256"/>
                    </a:ln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2" name="Google Shape;5913;p42">
                <a:extLst>
                  <a:ext uri="{FF2B5EF4-FFF2-40B4-BE49-F238E27FC236}">
                    <a16:creationId xmlns:a16="http://schemas.microsoft.com/office/drawing/2014/main" id="{B48B061C-09C0-495F-38C8-C4B3994EBDA1}"/>
                  </a:ext>
                </a:extLst>
              </p:cNvPr>
              <p:cNvSpPr/>
              <p:nvPr/>
            </p:nvSpPr>
            <p:spPr>
              <a:xfrm>
                <a:off x="8407275" y="4069800"/>
                <a:ext cx="73625" cy="31400"/>
              </a:xfrm>
              <a:custGeom>
                <a:avLst/>
                <a:gdLst/>
                <a:ahLst/>
                <a:cxnLst/>
                <a:rect l="l" t="t" r="r" b="b"/>
                <a:pathLst>
                  <a:path w="2945" h="1256" fill="none" extrusionOk="0">
                    <a:moveTo>
                      <a:pt x="2945" y="0"/>
                    </a:moveTo>
                    <a:lnTo>
                      <a:pt x="0" y="1256"/>
                    </a:ln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3" name="Google Shape;5914;p42">
                <a:extLst>
                  <a:ext uri="{FF2B5EF4-FFF2-40B4-BE49-F238E27FC236}">
                    <a16:creationId xmlns:a16="http://schemas.microsoft.com/office/drawing/2014/main" id="{54C1D894-8CDB-D9BF-6E09-5CE511B1E052}"/>
                  </a:ext>
                </a:extLst>
              </p:cNvPr>
              <p:cNvSpPr/>
              <p:nvPr/>
            </p:nvSpPr>
            <p:spPr>
              <a:xfrm>
                <a:off x="8088850" y="4100050"/>
                <a:ext cx="59375" cy="25125"/>
              </a:xfrm>
              <a:custGeom>
                <a:avLst/>
                <a:gdLst/>
                <a:ahLst/>
                <a:cxnLst/>
                <a:rect l="l" t="t" r="r" b="b"/>
                <a:pathLst>
                  <a:path w="2375" h="1005" fill="none" extrusionOk="0">
                    <a:moveTo>
                      <a:pt x="2374" y="1004"/>
                    </a:moveTo>
                    <a:lnTo>
                      <a:pt x="1" y="0"/>
                    </a:ln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4" name="Google Shape;5915;p42">
                <a:extLst>
                  <a:ext uri="{FF2B5EF4-FFF2-40B4-BE49-F238E27FC236}">
                    <a16:creationId xmlns:a16="http://schemas.microsoft.com/office/drawing/2014/main" id="{CBF0D2A3-E051-9B90-3800-80EDC12C86C7}"/>
                  </a:ext>
                </a:extLst>
              </p:cNvPr>
              <p:cNvSpPr/>
              <p:nvPr/>
            </p:nvSpPr>
            <p:spPr>
              <a:xfrm>
                <a:off x="8329100" y="3970500"/>
                <a:ext cx="25700" cy="59375"/>
              </a:xfrm>
              <a:custGeom>
                <a:avLst/>
                <a:gdLst/>
                <a:ahLst/>
                <a:cxnLst/>
                <a:rect l="l" t="t" r="r" b="b"/>
                <a:pathLst>
                  <a:path w="1028" h="2375" fill="none" extrusionOk="0">
                    <a:moveTo>
                      <a:pt x="0" y="2375"/>
                    </a:moveTo>
                    <a:lnTo>
                      <a:pt x="1027" y="1"/>
                    </a:ln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7" name="Google Shape;5916;p42">
              <a:extLst>
                <a:ext uri="{FF2B5EF4-FFF2-40B4-BE49-F238E27FC236}">
                  <a16:creationId xmlns:a16="http://schemas.microsoft.com/office/drawing/2014/main" id="{3160A686-01D0-5EEE-5D40-A26FE097F73F}"/>
                </a:ext>
              </a:extLst>
            </p:cNvPr>
            <p:cNvGrpSpPr/>
            <p:nvPr/>
          </p:nvGrpSpPr>
          <p:grpSpPr>
            <a:xfrm>
              <a:off x="6688525" y="1589275"/>
              <a:ext cx="305300" cy="431550"/>
              <a:chOff x="6688525" y="1589275"/>
              <a:chExt cx="305300" cy="431550"/>
            </a:xfrm>
          </p:grpSpPr>
          <p:sp>
            <p:nvSpPr>
              <p:cNvPr id="1448" name="Google Shape;5917;p42">
                <a:extLst>
                  <a:ext uri="{FF2B5EF4-FFF2-40B4-BE49-F238E27FC236}">
                    <a16:creationId xmlns:a16="http://schemas.microsoft.com/office/drawing/2014/main" id="{9EC4BF4F-5FB5-0E4A-C304-EDB3163EB86E}"/>
                  </a:ext>
                </a:extLst>
              </p:cNvPr>
              <p:cNvSpPr/>
              <p:nvPr/>
            </p:nvSpPr>
            <p:spPr>
              <a:xfrm>
                <a:off x="6842025" y="1589275"/>
                <a:ext cx="151800" cy="91850"/>
              </a:xfrm>
              <a:custGeom>
                <a:avLst/>
                <a:gdLst/>
                <a:ahLst/>
                <a:cxnLst/>
                <a:rect l="l" t="t" r="r" b="b"/>
                <a:pathLst>
                  <a:path w="6072" h="3674" extrusionOk="0">
                    <a:moveTo>
                      <a:pt x="756" y="1"/>
                    </a:moveTo>
                    <a:cubicBezTo>
                      <a:pt x="526" y="1"/>
                      <a:pt x="297" y="131"/>
                      <a:pt x="183" y="342"/>
                    </a:cubicBezTo>
                    <a:lnTo>
                      <a:pt x="160" y="411"/>
                    </a:lnTo>
                    <a:cubicBezTo>
                      <a:pt x="0" y="707"/>
                      <a:pt x="137" y="1095"/>
                      <a:pt x="434" y="1255"/>
                    </a:cubicBezTo>
                    <a:lnTo>
                      <a:pt x="5045" y="3606"/>
                    </a:lnTo>
                    <a:cubicBezTo>
                      <a:pt x="5130" y="3652"/>
                      <a:pt x="5224" y="3674"/>
                      <a:pt x="5317" y="3674"/>
                    </a:cubicBezTo>
                    <a:cubicBezTo>
                      <a:pt x="5546" y="3674"/>
                      <a:pt x="5776" y="3543"/>
                      <a:pt x="5889" y="3332"/>
                    </a:cubicBezTo>
                    <a:lnTo>
                      <a:pt x="5912" y="3264"/>
                    </a:lnTo>
                    <a:cubicBezTo>
                      <a:pt x="6072" y="2967"/>
                      <a:pt x="5958" y="2579"/>
                      <a:pt x="5638" y="2419"/>
                    </a:cubicBezTo>
                    <a:lnTo>
                      <a:pt x="1028" y="68"/>
                    </a:lnTo>
                    <a:cubicBezTo>
                      <a:pt x="942" y="22"/>
                      <a:pt x="849" y="1"/>
                      <a:pt x="756" y="1"/>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9" name="Google Shape;5918;p42">
                <a:extLst>
                  <a:ext uri="{FF2B5EF4-FFF2-40B4-BE49-F238E27FC236}">
                    <a16:creationId xmlns:a16="http://schemas.microsoft.com/office/drawing/2014/main" id="{EF273128-464E-5418-9ADA-86B894B872BC}"/>
                  </a:ext>
                </a:extLst>
              </p:cNvPr>
              <p:cNvSpPr/>
              <p:nvPr/>
            </p:nvSpPr>
            <p:spPr>
              <a:xfrm>
                <a:off x="6688525" y="1626350"/>
                <a:ext cx="268225" cy="394475"/>
              </a:xfrm>
              <a:custGeom>
                <a:avLst/>
                <a:gdLst/>
                <a:ahLst/>
                <a:cxnLst/>
                <a:rect l="l" t="t" r="r" b="b"/>
                <a:pathLst>
                  <a:path w="10729" h="15779" extrusionOk="0">
                    <a:moveTo>
                      <a:pt x="7031" y="1"/>
                    </a:moveTo>
                    <a:lnTo>
                      <a:pt x="457" y="12874"/>
                    </a:lnTo>
                    <a:cubicBezTo>
                      <a:pt x="0" y="13787"/>
                      <a:pt x="366" y="14928"/>
                      <a:pt x="1301" y="15408"/>
                    </a:cubicBezTo>
                    <a:lnTo>
                      <a:pt x="1644" y="15567"/>
                    </a:lnTo>
                    <a:cubicBezTo>
                      <a:pt x="1916" y="15710"/>
                      <a:pt x="2209" y="15778"/>
                      <a:pt x="2498" y="15778"/>
                    </a:cubicBezTo>
                    <a:cubicBezTo>
                      <a:pt x="3179" y="15778"/>
                      <a:pt x="3841" y="15402"/>
                      <a:pt x="4177" y="14746"/>
                    </a:cubicBezTo>
                    <a:lnTo>
                      <a:pt x="10728" y="1895"/>
                    </a:lnTo>
                    <a:lnTo>
                      <a:pt x="7031" y="1"/>
                    </a:ln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0" name="Google Shape;5919;p42">
                <a:extLst>
                  <a:ext uri="{FF2B5EF4-FFF2-40B4-BE49-F238E27FC236}">
                    <a16:creationId xmlns:a16="http://schemas.microsoft.com/office/drawing/2014/main" id="{BFC6A2ED-1572-E17D-D23E-9C086F7CD193}"/>
                  </a:ext>
                </a:extLst>
              </p:cNvPr>
              <p:cNvSpPr/>
              <p:nvPr/>
            </p:nvSpPr>
            <p:spPr>
              <a:xfrm>
                <a:off x="6706200" y="1754175"/>
                <a:ext cx="175800" cy="247950"/>
              </a:xfrm>
              <a:custGeom>
                <a:avLst/>
                <a:gdLst/>
                <a:ahLst/>
                <a:cxnLst/>
                <a:rect l="l" t="t" r="r" b="b"/>
                <a:pathLst>
                  <a:path w="7032" h="9918" extrusionOk="0">
                    <a:moveTo>
                      <a:pt x="4361" y="0"/>
                    </a:moveTo>
                    <a:lnTo>
                      <a:pt x="343" y="7807"/>
                    </a:lnTo>
                    <a:cubicBezTo>
                      <a:pt x="1" y="8469"/>
                      <a:pt x="275" y="9313"/>
                      <a:pt x="937" y="9655"/>
                    </a:cubicBezTo>
                    <a:lnTo>
                      <a:pt x="1188" y="9770"/>
                    </a:lnTo>
                    <a:cubicBezTo>
                      <a:pt x="1389" y="9870"/>
                      <a:pt x="1602" y="9918"/>
                      <a:pt x="1811" y="9918"/>
                    </a:cubicBezTo>
                    <a:cubicBezTo>
                      <a:pt x="2314" y="9918"/>
                      <a:pt x="2795" y="9644"/>
                      <a:pt x="3037" y="9176"/>
                    </a:cubicBezTo>
                    <a:lnTo>
                      <a:pt x="7031" y="1370"/>
                    </a:lnTo>
                    <a:lnTo>
                      <a:pt x="7031" y="1370"/>
                    </a:lnTo>
                    <a:cubicBezTo>
                      <a:pt x="7031" y="1370"/>
                      <a:pt x="6814" y="1479"/>
                      <a:pt x="6525" y="1479"/>
                    </a:cubicBezTo>
                    <a:cubicBezTo>
                      <a:pt x="6222" y="1479"/>
                      <a:pt x="5840" y="1359"/>
                      <a:pt x="5547" y="868"/>
                    </a:cubicBezTo>
                    <a:cubicBezTo>
                      <a:pt x="5068" y="69"/>
                      <a:pt x="4361" y="0"/>
                      <a:pt x="4361" y="0"/>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1" name="Google Shape;5920;p42">
                <a:extLst>
                  <a:ext uri="{FF2B5EF4-FFF2-40B4-BE49-F238E27FC236}">
                    <a16:creationId xmlns:a16="http://schemas.microsoft.com/office/drawing/2014/main" id="{0C2FA335-EED6-9B86-F631-37001568BE35}"/>
                  </a:ext>
                </a:extLst>
              </p:cNvPr>
              <p:cNvSpPr/>
              <p:nvPr/>
            </p:nvSpPr>
            <p:spPr>
              <a:xfrm>
                <a:off x="6694800" y="1662300"/>
                <a:ext cx="261950" cy="358525"/>
              </a:xfrm>
              <a:custGeom>
                <a:avLst/>
                <a:gdLst/>
                <a:ahLst/>
                <a:cxnLst/>
                <a:rect l="l" t="t" r="r" b="b"/>
                <a:pathLst>
                  <a:path w="10478" h="14341" extrusionOk="0">
                    <a:moveTo>
                      <a:pt x="9587" y="0"/>
                    </a:moveTo>
                    <a:lnTo>
                      <a:pt x="3447" y="12029"/>
                    </a:lnTo>
                    <a:cubicBezTo>
                      <a:pt x="3111" y="12686"/>
                      <a:pt x="2459" y="13062"/>
                      <a:pt x="1778" y="13062"/>
                    </a:cubicBezTo>
                    <a:cubicBezTo>
                      <a:pt x="1488" y="13062"/>
                      <a:pt x="1193" y="12994"/>
                      <a:pt x="913" y="12851"/>
                    </a:cubicBezTo>
                    <a:lnTo>
                      <a:pt x="571" y="12691"/>
                    </a:lnTo>
                    <a:cubicBezTo>
                      <a:pt x="343" y="12577"/>
                      <a:pt x="160" y="12417"/>
                      <a:pt x="23" y="12258"/>
                    </a:cubicBezTo>
                    <a:lnTo>
                      <a:pt x="23" y="12258"/>
                    </a:lnTo>
                    <a:cubicBezTo>
                      <a:pt x="0" y="12942"/>
                      <a:pt x="388" y="13627"/>
                      <a:pt x="1050" y="13970"/>
                    </a:cubicBezTo>
                    <a:lnTo>
                      <a:pt x="1393" y="14129"/>
                    </a:lnTo>
                    <a:cubicBezTo>
                      <a:pt x="1665" y="14272"/>
                      <a:pt x="1958" y="14340"/>
                      <a:pt x="2247" y="14340"/>
                    </a:cubicBezTo>
                    <a:cubicBezTo>
                      <a:pt x="2928" y="14340"/>
                      <a:pt x="3590" y="13964"/>
                      <a:pt x="3926" y="13308"/>
                    </a:cubicBezTo>
                    <a:lnTo>
                      <a:pt x="10477" y="457"/>
                    </a:lnTo>
                    <a:lnTo>
                      <a:pt x="9587" y="0"/>
                    </a:ln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8" name="Google Shape;5921;p42">
              <a:extLst>
                <a:ext uri="{FF2B5EF4-FFF2-40B4-BE49-F238E27FC236}">
                  <a16:creationId xmlns:a16="http://schemas.microsoft.com/office/drawing/2014/main" id="{C75140DD-1B8E-13D4-592E-9D8B5CBC49F6}"/>
                </a:ext>
              </a:extLst>
            </p:cNvPr>
            <p:cNvGrpSpPr/>
            <p:nvPr/>
          </p:nvGrpSpPr>
          <p:grpSpPr>
            <a:xfrm>
              <a:off x="7184975" y="2012100"/>
              <a:ext cx="341250" cy="336325"/>
              <a:chOff x="7184975" y="2012100"/>
              <a:chExt cx="341250" cy="336325"/>
            </a:xfrm>
          </p:grpSpPr>
          <p:sp>
            <p:nvSpPr>
              <p:cNvPr id="1436" name="Google Shape;5922;p42">
                <a:extLst>
                  <a:ext uri="{FF2B5EF4-FFF2-40B4-BE49-F238E27FC236}">
                    <a16:creationId xmlns:a16="http://schemas.microsoft.com/office/drawing/2014/main" id="{AB9D03CF-6EFA-1D22-A776-BC9BD0643260}"/>
                  </a:ext>
                </a:extLst>
              </p:cNvPr>
              <p:cNvSpPr/>
              <p:nvPr/>
            </p:nvSpPr>
            <p:spPr>
              <a:xfrm>
                <a:off x="7480550" y="2012100"/>
                <a:ext cx="45675" cy="46250"/>
              </a:xfrm>
              <a:custGeom>
                <a:avLst/>
                <a:gdLst/>
                <a:ahLst/>
                <a:cxnLst/>
                <a:rect l="l" t="t" r="r" b="b"/>
                <a:pathLst>
                  <a:path w="1827" h="1850" extrusionOk="0">
                    <a:moveTo>
                      <a:pt x="1827" y="0"/>
                    </a:moveTo>
                    <a:lnTo>
                      <a:pt x="1" y="1028"/>
                    </a:lnTo>
                    <a:lnTo>
                      <a:pt x="845" y="1849"/>
                    </a:lnTo>
                    <a:lnTo>
                      <a:pt x="1827" y="0"/>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7" name="Google Shape;5923;p42">
                <a:extLst>
                  <a:ext uri="{FF2B5EF4-FFF2-40B4-BE49-F238E27FC236}">
                    <a16:creationId xmlns:a16="http://schemas.microsoft.com/office/drawing/2014/main" id="{DE498C24-8407-5685-288C-EE03FF55B664}"/>
                  </a:ext>
                </a:extLst>
              </p:cNvPr>
              <p:cNvSpPr/>
              <p:nvPr/>
            </p:nvSpPr>
            <p:spPr>
              <a:xfrm>
                <a:off x="7485125" y="2076575"/>
                <a:ext cx="13150" cy="13725"/>
              </a:xfrm>
              <a:custGeom>
                <a:avLst/>
                <a:gdLst/>
                <a:ahLst/>
                <a:cxnLst/>
                <a:rect l="l" t="t" r="r" b="b"/>
                <a:pathLst>
                  <a:path w="526" h="549" fill="none" extrusionOk="0">
                    <a:moveTo>
                      <a:pt x="525" y="1"/>
                    </a:moveTo>
                    <a:lnTo>
                      <a:pt x="0" y="548"/>
                    </a:lnTo>
                  </a:path>
                </a:pathLst>
              </a:custGeom>
              <a:noFill/>
              <a:ln w="9700" cap="rnd" cmpd="sng">
                <a:solidFill>
                  <a:srgbClr val="FFD200"/>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38" name="Google Shape;5924;p42">
                <a:extLst>
                  <a:ext uri="{FF2B5EF4-FFF2-40B4-BE49-F238E27FC236}">
                    <a16:creationId xmlns:a16="http://schemas.microsoft.com/office/drawing/2014/main" id="{C01F52CF-CFBB-5CB1-5520-4F1BAD22AC13}"/>
                  </a:ext>
                </a:extLst>
              </p:cNvPr>
              <p:cNvGrpSpPr/>
              <p:nvPr/>
            </p:nvGrpSpPr>
            <p:grpSpPr>
              <a:xfrm>
                <a:off x="7184975" y="2024925"/>
                <a:ext cx="332125" cy="323500"/>
                <a:chOff x="7184975" y="2024925"/>
                <a:chExt cx="332125" cy="323500"/>
              </a:xfrm>
            </p:grpSpPr>
            <p:sp>
              <p:nvSpPr>
                <p:cNvPr id="1439" name="Google Shape;5925;p42">
                  <a:extLst>
                    <a:ext uri="{FF2B5EF4-FFF2-40B4-BE49-F238E27FC236}">
                      <a16:creationId xmlns:a16="http://schemas.microsoft.com/office/drawing/2014/main" id="{74694FA4-AEDF-2F5C-A3AA-D236FB3A7409}"/>
                    </a:ext>
                  </a:extLst>
                </p:cNvPr>
                <p:cNvSpPr/>
                <p:nvPr/>
              </p:nvSpPr>
              <p:spPr>
                <a:xfrm>
                  <a:off x="7433775" y="2024925"/>
                  <a:ext cx="83325" cy="80775"/>
                </a:xfrm>
                <a:custGeom>
                  <a:avLst/>
                  <a:gdLst/>
                  <a:ahLst/>
                  <a:cxnLst/>
                  <a:rect l="l" t="t" r="r" b="b"/>
                  <a:pathLst>
                    <a:path w="3333" h="3231" extrusionOk="0">
                      <a:moveTo>
                        <a:pt x="1016" y="1"/>
                      </a:moveTo>
                      <a:cubicBezTo>
                        <a:pt x="805" y="1"/>
                        <a:pt x="594" y="81"/>
                        <a:pt x="434" y="241"/>
                      </a:cubicBezTo>
                      <a:lnTo>
                        <a:pt x="0" y="697"/>
                      </a:lnTo>
                      <a:cubicBezTo>
                        <a:pt x="114" y="766"/>
                        <a:pt x="251" y="857"/>
                        <a:pt x="365" y="948"/>
                      </a:cubicBezTo>
                      <a:lnTo>
                        <a:pt x="1324" y="1907"/>
                      </a:lnTo>
                      <a:lnTo>
                        <a:pt x="2306" y="2866"/>
                      </a:lnTo>
                      <a:cubicBezTo>
                        <a:pt x="2420" y="2980"/>
                        <a:pt x="2488" y="3094"/>
                        <a:pt x="2579" y="3231"/>
                      </a:cubicBezTo>
                      <a:lnTo>
                        <a:pt x="3013" y="2774"/>
                      </a:lnTo>
                      <a:cubicBezTo>
                        <a:pt x="3333" y="2455"/>
                        <a:pt x="3333" y="1930"/>
                        <a:pt x="2990" y="1610"/>
                      </a:cubicBezTo>
                      <a:lnTo>
                        <a:pt x="1598" y="241"/>
                      </a:lnTo>
                      <a:cubicBezTo>
                        <a:pt x="1438" y="81"/>
                        <a:pt x="1227" y="1"/>
                        <a:pt x="1016" y="1"/>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0" name="Google Shape;5926;p42">
                  <a:extLst>
                    <a:ext uri="{FF2B5EF4-FFF2-40B4-BE49-F238E27FC236}">
                      <a16:creationId xmlns:a16="http://schemas.microsoft.com/office/drawing/2014/main" id="{7299F817-3CC2-0596-BAA0-4F3A0DEA6FE1}"/>
                    </a:ext>
                  </a:extLst>
                </p:cNvPr>
                <p:cNvSpPr/>
                <p:nvPr/>
              </p:nvSpPr>
              <p:spPr>
                <a:xfrm>
                  <a:off x="7449175" y="2041200"/>
                  <a:ext cx="13725" cy="14300"/>
                </a:xfrm>
                <a:custGeom>
                  <a:avLst/>
                  <a:gdLst/>
                  <a:ahLst/>
                  <a:cxnLst/>
                  <a:rect l="l" t="t" r="r" b="b"/>
                  <a:pathLst>
                    <a:path w="549" h="572" fill="none" extrusionOk="0">
                      <a:moveTo>
                        <a:pt x="548" y="0"/>
                      </a:moveTo>
                      <a:lnTo>
                        <a:pt x="0" y="571"/>
                      </a:lnTo>
                    </a:path>
                  </a:pathLst>
                </a:custGeom>
                <a:noFill/>
                <a:ln w="9700" cap="rnd" cmpd="sng">
                  <a:solidFill>
                    <a:srgbClr val="FFD200"/>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1" name="Google Shape;5927;p42">
                  <a:extLst>
                    <a:ext uri="{FF2B5EF4-FFF2-40B4-BE49-F238E27FC236}">
                      <a16:creationId xmlns:a16="http://schemas.microsoft.com/office/drawing/2014/main" id="{7A8FC357-DE67-842F-79E9-7BCAF70673EF}"/>
                    </a:ext>
                  </a:extLst>
                </p:cNvPr>
                <p:cNvSpPr/>
                <p:nvPr/>
              </p:nvSpPr>
              <p:spPr>
                <a:xfrm>
                  <a:off x="7461150" y="2053175"/>
                  <a:ext cx="13725" cy="13725"/>
                </a:xfrm>
                <a:custGeom>
                  <a:avLst/>
                  <a:gdLst/>
                  <a:ahLst/>
                  <a:cxnLst/>
                  <a:rect l="l" t="t" r="r" b="b"/>
                  <a:pathLst>
                    <a:path w="549" h="549" fill="none" extrusionOk="0">
                      <a:moveTo>
                        <a:pt x="549" y="1"/>
                      </a:moveTo>
                      <a:lnTo>
                        <a:pt x="1" y="549"/>
                      </a:lnTo>
                    </a:path>
                  </a:pathLst>
                </a:custGeom>
                <a:noFill/>
                <a:ln w="9700" cap="rnd" cmpd="sng">
                  <a:solidFill>
                    <a:srgbClr val="FFD200"/>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2" name="Google Shape;5928;p42">
                  <a:extLst>
                    <a:ext uri="{FF2B5EF4-FFF2-40B4-BE49-F238E27FC236}">
                      <a16:creationId xmlns:a16="http://schemas.microsoft.com/office/drawing/2014/main" id="{ABB03BB8-2E87-8C33-D45D-426D61AAA80C}"/>
                    </a:ext>
                  </a:extLst>
                </p:cNvPr>
                <p:cNvSpPr/>
                <p:nvPr/>
              </p:nvSpPr>
              <p:spPr>
                <a:xfrm>
                  <a:off x="7473150" y="2064600"/>
                  <a:ext cx="13150" cy="14275"/>
                </a:xfrm>
                <a:custGeom>
                  <a:avLst/>
                  <a:gdLst/>
                  <a:ahLst/>
                  <a:cxnLst/>
                  <a:rect l="l" t="t" r="r" b="b"/>
                  <a:pathLst>
                    <a:path w="526" h="571" fill="none" extrusionOk="0">
                      <a:moveTo>
                        <a:pt x="525" y="0"/>
                      </a:moveTo>
                      <a:lnTo>
                        <a:pt x="0" y="571"/>
                      </a:lnTo>
                    </a:path>
                  </a:pathLst>
                </a:custGeom>
                <a:noFill/>
                <a:ln w="9700" cap="rnd" cmpd="sng">
                  <a:solidFill>
                    <a:srgbClr val="FFD200"/>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3" name="Google Shape;5929;p42">
                  <a:extLst>
                    <a:ext uri="{FF2B5EF4-FFF2-40B4-BE49-F238E27FC236}">
                      <a16:creationId xmlns:a16="http://schemas.microsoft.com/office/drawing/2014/main" id="{963F5EB1-DE5B-74BF-D4B1-F5F187C5DF4F}"/>
                    </a:ext>
                  </a:extLst>
                </p:cNvPr>
                <p:cNvSpPr/>
                <p:nvPr/>
              </p:nvSpPr>
              <p:spPr>
                <a:xfrm>
                  <a:off x="7184975" y="2036975"/>
                  <a:ext cx="322425" cy="311450"/>
                </a:xfrm>
                <a:custGeom>
                  <a:avLst/>
                  <a:gdLst/>
                  <a:ahLst/>
                  <a:cxnLst/>
                  <a:rect l="l" t="t" r="r" b="b"/>
                  <a:pathLst>
                    <a:path w="12897" h="12458" extrusionOk="0">
                      <a:moveTo>
                        <a:pt x="9156" y="1"/>
                      </a:moveTo>
                      <a:cubicBezTo>
                        <a:pt x="8923" y="1"/>
                        <a:pt x="8688" y="49"/>
                        <a:pt x="8469" y="147"/>
                      </a:cubicBezTo>
                      <a:lnTo>
                        <a:pt x="1347" y="4689"/>
                      </a:lnTo>
                      <a:cubicBezTo>
                        <a:pt x="274" y="5168"/>
                        <a:pt x="0" y="6606"/>
                        <a:pt x="845" y="7428"/>
                      </a:cubicBezTo>
                      <a:lnTo>
                        <a:pt x="3173" y="9710"/>
                      </a:lnTo>
                      <a:lnTo>
                        <a:pt x="5501" y="11970"/>
                      </a:lnTo>
                      <a:cubicBezTo>
                        <a:pt x="5833" y="12302"/>
                        <a:pt x="6254" y="12458"/>
                        <a:pt x="6669" y="12458"/>
                      </a:cubicBezTo>
                      <a:cubicBezTo>
                        <a:pt x="7310" y="12458"/>
                        <a:pt x="7940" y="12087"/>
                        <a:pt x="8217" y="11422"/>
                      </a:cubicBezTo>
                      <a:lnTo>
                        <a:pt x="12623" y="4232"/>
                      </a:lnTo>
                      <a:cubicBezTo>
                        <a:pt x="12897" y="3593"/>
                        <a:pt x="12737" y="2863"/>
                        <a:pt x="12258" y="2384"/>
                      </a:cubicBezTo>
                      <a:lnTo>
                        <a:pt x="11276" y="1425"/>
                      </a:lnTo>
                      <a:lnTo>
                        <a:pt x="10317" y="466"/>
                      </a:lnTo>
                      <a:cubicBezTo>
                        <a:pt x="9994" y="158"/>
                        <a:pt x="9577" y="1"/>
                        <a:pt x="9156"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4" name="Google Shape;5930;p42">
                  <a:extLst>
                    <a:ext uri="{FF2B5EF4-FFF2-40B4-BE49-F238E27FC236}">
                      <a16:creationId xmlns:a16="http://schemas.microsoft.com/office/drawing/2014/main" id="{FBA9429A-72A7-920B-10A4-8206013F80B0}"/>
                    </a:ext>
                  </a:extLst>
                </p:cNvPr>
                <p:cNvSpPr/>
                <p:nvPr/>
              </p:nvSpPr>
              <p:spPr>
                <a:xfrm>
                  <a:off x="7254600" y="2080575"/>
                  <a:ext cx="207150" cy="206025"/>
                </a:xfrm>
                <a:custGeom>
                  <a:avLst/>
                  <a:gdLst/>
                  <a:ahLst/>
                  <a:cxnLst/>
                  <a:rect l="l" t="t" r="r" b="b"/>
                  <a:pathLst>
                    <a:path w="8286" h="8241" extrusionOk="0">
                      <a:moveTo>
                        <a:pt x="3173" y="0"/>
                      </a:moveTo>
                      <a:lnTo>
                        <a:pt x="0" y="2032"/>
                      </a:lnTo>
                      <a:lnTo>
                        <a:pt x="6323" y="8240"/>
                      </a:lnTo>
                      <a:lnTo>
                        <a:pt x="8286" y="5022"/>
                      </a:lnTo>
                      <a:lnTo>
                        <a:pt x="3196" y="23"/>
                      </a:lnTo>
                      <a:lnTo>
                        <a:pt x="3173" y="0"/>
                      </a:ln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5" name="Google Shape;5931;p42">
                  <a:extLst>
                    <a:ext uri="{FF2B5EF4-FFF2-40B4-BE49-F238E27FC236}">
                      <a16:creationId xmlns:a16="http://schemas.microsoft.com/office/drawing/2014/main" id="{8E713B5C-2870-E552-9CC5-B89251956CBB}"/>
                    </a:ext>
                  </a:extLst>
                </p:cNvPr>
                <p:cNvSpPr/>
                <p:nvPr/>
              </p:nvSpPr>
              <p:spPr>
                <a:xfrm>
                  <a:off x="7356725" y="2059450"/>
                  <a:ext cx="125575" cy="123850"/>
                </a:xfrm>
                <a:custGeom>
                  <a:avLst/>
                  <a:gdLst/>
                  <a:ahLst/>
                  <a:cxnLst/>
                  <a:rect l="l" t="t" r="r" b="b"/>
                  <a:pathLst>
                    <a:path w="5023" h="4954" extrusionOk="0">
                      <a:moveTo>
                        <a:pt x="412" y="1"/>
                      </a:moveTo>
                      <a:lnTo>
                        <a:pt x="1" y="275"/>
                      </a:lnTo>
                      <a:lnTo>
                        <a:pt x="4771" y="4954"/>
                      </a:lnTo>
                      <a:lnTo>
                        <a:pt x="5022" y="4520"/>
                      </a:lnTo>
                      <a:lnTo>
                        <a:pt x="412" y="1"/>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6" name="Google Shape;5932;p42">
                  <a:extLst>
                    <a:ext uri="{FF2B5EF4-FFF2-40B4-BE49-F238E27FC236}">
                      <a16:creationId xmlns:a16="http://schemas.microsoft.com/office/drawing/2014/main" id="{A9FEE1FE-F0FD-24E4-8326-CA94CBA4CCC1}"/>
                    </a:ext>
                  </a:extLst>
                </p:cNvPr>
                <p:cNvSpPr/>
                <p:nvPr/>
              </p:nvSpPr>
              <p:spPr>
                <a:xfrm>
                  <a:off x="7223200" y="2144475"/>
                  <a:ext cx="176350" cy="173500"/>
                </a:xfrm>
                <a:custGeom>
                  <a:avLst/>
                  <a:gdLst/>
                  <a:ahLst/>
                  <a:cxnLst/>
                  <a:rect l="l" t="t" r="r" b="b"/>
                  <a:pathLst>
                    <a:path w="7054" h="6940" extrusionOk="0">
                      <a:moveTo>
                        <a:pt x="412" y="1"/>
                      </a:moveTo>
                      <a:lnTo>
                        <a:pt x="1" y="275"/>
                      </a:lnTo>
                      <a:lnTo>
                        <a:pt x="6803" y="6940"/>
                      </a:lnTo>
                      <a:lnTo>
                        <a:pt x="7054" y="6506"/>
                      </a:lnTo>
                      <a:lnTo>
                        <a:pt x="412" y="1"/>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7" name="Google Shape;5933;p42">
                  <a:extLst>
                    <a:ext uri="{FF2B5EF4-FFF2-40B4-BE49-F238E27FC236}">
                      <a16:creationId xmlns:a16="http://schemas.microsoft.com/office/drawing/2014/main" id="{CB441D70-A7B8-B450-CD42-ADAA0E2705EA}"/>
                    </a:ext>
                  </a:extLst>
                </p:cNvPr>
                <p:cNvSpPr/>
                <p:nvPr/>
              </p:nvSpPr>
              <p:spPr>
                <a:xfrm>
                  <a:off x="7190675" y="2098825"/>
                  <a:ext cx="316150" cy="249600"/>
                </a:xfrm>
                <a:custGeom>
                  <a:avLst/>
                  <a:gdLst/>
                  <a:ahLst/>
                  <a:cxnLst/>
                  <a:rect l="l" t="t" r="r" b="b"/>
                  <a:pathLst>
                    <a:path w="12646" h="9984" extrusionOk="0">
                      <a:moveTo>
                        <a:pt x="12075" y="1"/>
                      </a:moveTo>
                      <a:lnTo>
                        <a:pt x="7761" y="7031"/>
                      </a:lnTo>
                      <a:cubicBezTo>
                        <a:pt x="7484" y="7696"/>
                        <a:pt x="6854" y="8066"/>
                        <a:pt x="6213" y="8066"/>
                      </a:cubicBezTo>
                      <a:cubicBezTo>
                        <a:pt x="5797" y="8066"/>
                        <a:pt x="5377" y="7911"/>
                        <a:pt x="5045" y="7579"/>
                      </a:cubicBezTo>
                      <a:lnTo>
                        <a:pt x="2717" y="5319"/>
                      </a:lnTo>
                      <a:lnTo>
                        <a:pt x="411" y="3037"/>
                      </a:lnTo>
                      <a:cubicBezTo>
                        <a:pt x="389" y="3014"/>
                        <a:pt x="366" y="2991"/>
                        <a:pt x="343" y="2945"/>
                      </a:cubicBezTo>
                      <a:lnTo>
                        <a:pt x="343" y="2945"/>
                      </a:lnTo>
                      <a:cubicBezTo>
                        <a:pt x="1" y="3584"/>
                        <a:pt x="46" y="4406"/>
                        <a:pt x="617" y="4954"/>
                      </a:cubicBezTo>
                      <a:lnTo>
                        <a:pt x="2945" y="7236"/>
                      </a:lnTo>
                      <a:lnTo>
                        <a:pt x="5273" y="9496"/>
                      </a:lnTo>
                      <a:cubicBezTo>
                        <a:pt x="5605" y="9828"/>
                        <a:pt x="6026" y="9984"/>
                        <a:pt x="6441" y="9984"/>
                      </a:cubicBezTo>
                      <a:cubicBezTo>
                        <a:pt x="7082" y="9984"/>
                        <a:pt x="7712" y="9613"/>
                        <a:pt x="7989" y="8948"/>
                      </a:cubicBezTo>
                      <a:lnTo>
                        <a:pt x="12395" y="1758"/>
                      </a:lnTo>
                      <a:cubicBezTo>
                        <a:pt x="12646" y="1142"/>
                        <a:pt x="12509" y="480"/>
                        <a:pt x="12075" y="1"/>
                      </a:cubicBezTo>
                      <a:close/>
                    </a:path>
                  </a:pathLst>
                </a:custGeom>
                <a:solidFill>
                  <a:srgbClr val="FFFFFF">
                    <a:alpha val="227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309" name="Google Shape;5934;p42">
              <a:extLst>
                <a:ext uri="{FF2B5EF4-FFF2-40B4-BE49-F238E27FC236}">
                  <a16:creationId xmlns:a16="http://schemas.microsoft.com/office/drawing/2014/main" id="{E27A6ED7-EB4D-05AB-4FF4-52F0EBA69895}"/>
                </a:ext>
              </a:extLst>
            </p:cNvPr>
            <p:cNvGrpSpPr/>
            <p:nvPr/>
          </p:nvGrpSpPr>
          <p:grpSpPr>
            <a:xfrm>
              <a:off x="8269750" y="1630925"/>
              <a:ext cx="171200" cy="163225"/>
              <a:chOff x="8269750" y="1630925"/>
              <a:chExt cx="171200" cy="163225"/>
            </a:xfrm>
          </p:grpSpPr>
          <p:sp>
            <p:nvSpPr>
              <p:cNvPr id="1432" name="Google Shape;5935;p42">
                <a:extLst>
                  <a:ext uri="{FF2B5EF4-FFF2-40B4-BE49-F238E27FC236}">
                    <a16:creationId xmlns:a16="http://schemas.microsoft.com/office/drawing/2014/main" id="{B054BE72-FCF5-97FD-5B96-A600B9A786F2}"/>
                  </a:ext>
                </a:extLst>
              </p:cNvPr>
              <p:cNvSpPr/>
              <p:nvPr/>
            </p:nvSpPr>
            <p:spPr>
              <a:xfrm>
                <a:off x="8269750" y="1630925"/>
                <a:ext cx="171200" cy="163225"/>
              </a:xfrm>
              <a:custGeom>
                <a:avLst/>
                <a:gdLst/>
                <a:ahLst/>
                <a:cxnLst/>
                <a:rect l="l" t="t" r="r" b="b"/>
                <a:pathLst>
                  <a:path w="6848" h="6529" extrusionOk="0">
                    <a:moveTo>
                      <a:pt x="2420" y="0"/>
                    </a:moveTo>
                    <a:lnTo>
                      <a:pt x="0" y="3196"/>
                    </a:lnTo>
                    <a:lnTo>
                      <a:pt x="1050" y="3972"/>
                    </a:lnTo>
                    <a:cubicBezTo>
                      <a:pt x="1050" y="3972"/>
                      <a:pt x="1215" y="3895"/>
                      <a:pt x="1489" y="3895"/>
                    </a:cubicBezTo>
                    <a:cubicBezTo>
                      <a:pt x="1773" y="3895"/>
                      <a:pt x="2172" y="3977"/>
                      <a:pt x="2625" y="4314"/>
                    </a:cubicBezTo>
                    <a:cubicBezTo>
                      <a:pt x="3538" y="4976"/>
                      <a:pt x="3424" y="5752"/>
                      <a:pt x="3424" y="5752"/>
                    </a:cubicBezTo>
                    <a:lnTo>
                      <a:pt x="4428" y="6528"/>
                    </a:lnTo>
                    <a:lnTo>
                      <a:pt x="6848" y="3310"/>
                    </a:lnTo>
                    <a:lnTo>
                      <a:pt x="5821" y="2557"/>
                    </a:lnTo>
                    <a:cubicBezTo>
                      <a:pt x="5821" y="2557"/>
                      <a:pt x="5668" y="2656"/>
                      <a:pt x="5386" y="2656"/>
                    </a:cubicBezTo>
                    <a:cubicBezTo>
                      <a:pt x="5113" y="2656"/>
                      <a:pt x="4718" y="2562"/>
                      <a:pt x="4223" y="2191"/>
                    </a:cubicBezTo>
                    <a:cubicBezTo>
                      <a:pt x="3241" y="1461"/>
                      <a:pt x="3470" y="776"/>
                      <a:pt x="3470" y="776"/>
                    </a:cubicBezTo>
                    <a:lnTo>
                      <a:pt x="2420" y="0"/>
                    </a:ln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3" name="Google Shape;5936;p42">
                <a:extLst>
                  <a:ext uri="{FF2B5EF4-FFF2-40B4-BE49-F238E27FC236}">
                    <a16:creationId xmlns:a16="http://schemas.microsoft.com/office/drawing/2014/main" id="{64218FC2-FCB9-9AEF-150C-2C97137E63FE}"/>
                  </a:ext>
                </a:extLst>
              </p:cNvPr>
              <p:cNvSpPr/>
              <p:nvPr/>
            </p:nvSpPr>
            <p:spPr>
              <a:xfrm>
                <a:off x="8269750" y="1670300"/>
                <a:ext cx="142100" cy="123850"/>
              </a:xfrm>
              <a:custGeom>
                <a:avLst/>
                <a:gdLst/>
                <a:ahLst/>
                <a:cxnLst/>
                <a:rect l="l" t="t" r="r" b="b"/>
                <a:pathLst>
                  <a:path w="5684" h="4954" extrusionOk="0">
                    <a:moveTo>
                      <a:pt x="1233" y="0"/>
                    </a:moveTo>
                    <a:lnTo>
                      <a:pt x="0" y="1621"/>
                    </a:lnTo>
                    <a:lnTo>
                      <a:pt x="1050" y="2397"/>
                    </a:lnTo>
                    <a:cubicBezTo>
                      <a:pt x="1050" y="2397"/>
                      <a:pt x="1215" y="2320"/>
                      <a:pt x="1489" y="2320"/>
                    </a:cubicBezTo>
                    <a:cubicBezTo>
                      <a:pt x="1773" y="2320"/>
                      <a:pt x="2172" y="2402"/>
                      <a:pt x="2625" y="2739"/>
                    </a:cubicBezTo>
                    <a:cubicBezTo>
                      <a:pt x="3538" y="3401"/>
                      <a:pt x="3424" y="4177"/>
                      <a:pt x="3424" y="4177"/>
                    </a:cubicBezTo>
                    <a:lnTo>
                      <a:pt x="4428" y="4953"/>
                    </a:lnTo>
                    <a:lnTo>
                      <a:pt x="5684" y="3310"/>
                    </a:lnTo>
                    <a:lnTo>
                      <a:pt x="1233" y="0"/>
                    </a:ln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4" name="Google Shape;5937;p42">
                <a:extLst>
                  <a:ext uri="{FF2B5EF4-FFF2-40B4-BE49-F238E27FC236}">
                    <a16:creationId xmlns:a16="http://schemas.microsoft.com/office/drawing/2014/main" id="{D1A66D37-AD75-6B7D-C3F2-1140B010855B}"/>
                  </a:ext>
                </a:extLst>
              </p:cNvPr>
              <p:cNvSpPr/>
              <p:nvPr/>
            </p:nvSpPr>
            <p:spPr>
              <a:xfrm>
                <a:off x="8338800" y="1708250"/>
                <a:ext cx="24550" cy="21700"/>
              </a:xfrm>
              <a:custGeom>
                <a:avLst/>
                <a:gdLst/>
                <a:ahLst/>
                <a:cxnLst/>
                <a:rect l="l" t="t" r="r" b="b"/>
                <a:pathLst>
                  <a:path w="982" h="868" extrusionOk="0">
                    <a:moveTo>
                      <a:pt x="491" y="0"/>
                    </a:moveTo>
                    <a:cubicBezTo>
                      <a:pt x="353" y="0"/>
                      <a:pt x="220" y="61"/>
                      <a:pt x="137" y="171"/>
                    </a:cubicBezTo>
                    <a:cubicBezTo>
                      <a:pt x="0" y="377"/>
                      <a:pt x="23" y="650"/>
                      <a:pt x="228" y="787"/>
                    </a:cubicBezTo>
                    <a:cubicBezTo>
                      <a:pt x="300" y="841"/>
                      <a:pt x="387" y="867"/>
                      <a:pt x="473" y="867"/>
                    </a:cubicBezTo>
                    <a:cubicBezTo>
                      <a:pt x="606" y="867"/>
                      <a:pt x="739" y="807"/>
                      <a:pt x="822" y="696"/>
                    </a:cubicBezTo>
                    <a:cubicBezTo>
                      <a:pt x="982" y="513"/>
                      <a:pt x="936" y="240"/>
                      <a:pt x="753" y="80"/>
                    </a:cubicBezTo>
                    <a:cubicBezTo>
                      <a:pt x="672" y="26"/>
                      <a:pt x="581" y="0"/>
                      <a:pt x="491" y="0"/>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5" name="Google Shape;5938;p42">
                <a:extLst>
                  <a:ext uri="{FF2B5EF4-FFF2-40B4-BE49-F238E27FC236}">
                    <a16:creationId xmlns:a16="http://schemas.microsoft.com/office/drawing/2014/main" id="{AF68F3BD-A1CF-82F8-E96F-13AAEC165285}"/>
                  </a:ext>
                </a:extLst>
              </p:cNvPr>
              <p:cNvSpPr/>
              <p:nvPr/>
            </p:nvSpPr>
            <p:spPr>
              <a:xfrm>
                <a:off x="8310250" y="1671425"/>
                <a:ext cx="92475" cy="79350"/>
              </a:xfrm>
              <a:custGeom>
                <a:avLst/>
                <a:gdLst/>
                <a:ahLst/>
                <a:cxnLst/>
                <a:rect l="l" t="t" r="r" b="b"/>
                <a:pathLst>
                  <a:path w="3699" h="3174" extrusionOk="0">
                    <a:moveTo>
                      <a:pt x="663" y="1"/>
                    </a:moveTo>
                    <a:lnTo>
                      <a:pt x="1" y="891"/>
                    </a:lnTo>
                    <a:lnTo>
                      <a:pt x="1211" y="1804"/>
                    </a:lnTo>
                    <a:cubicBezTo>
                      <a:pt x="1211" y="1758"/>
                      <a:pt x="1233" y="1690"/>
                      <a:pt x="1279" y="1644"/>
                    </a:cubicBezTo>
                    <a:cubicBezTo>
                      <a:pt x="1362" y="1534"/>
                      <a:pt x="1495" y="1473"/>
                      <a:pt x="1633" y="1473"/>
                    </a:cubicBezTo>
                    <a:cubicBezTo>
                      <a:pt x="1723" y="1473"/>
                      <a:pt x="1814" y="1499"/>
                      <a:pt x="1895" y="1553"/>
                    </a:cubicBezTo>
                    <a:cubicBezTo>
                      <a:pt x="2078" y="1713"/>
                      <a:pt x="2124" y="1986"/>
                      <a:pt x="1964" y="2169"/>
                    </a:cubicBezTo>
                    <a:cubicBezTo>
                      <a:pt x="1941" y="2215"/>
                      <a:pt x="1895" y="2260"/>
                      <a:pt x="1850" y="2283"/>
                    </a:cubicBezTo>
                    <a:lnTo>
                      <a:pt x="3037" y="3173"/>
                    </a:lnTo>
                    <a:lnTo>
                      <a:pt x="3699" y="2283"/>
                    </a:lnTo>
                    <a:lnTo>
                      <a:pt x="663" y="1"/>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10" name="Google Shape;5939;p42">
              <a:extLst>
                <a:ext uri="{FF2B5EF4-FFF2-40B4-BE49-F238E27FC236}">
                  <a16:creationId xmlns:a16="http://schemas.microsoft.com/office/drawing/2014/main" id="{B423F35D-9FCD-E45B-D0A3-3C10DCF3C511}"/>
                </a:ext>
              </a:extLst>
            </p:cNvPr>
            <p:cNvGrpSpPr/>
            <p:nvPr/>
          </p:nvGrpSpPr>
          <p:grpSpPr>
            <a:xfrm>
              <a:off x="5695050" y="1372425"/>
              <a:ext cx="483350" cy="535275"/>
              <a:chOff x="5695050" y="1372425"/>
              <a:chExt cx="483350" cy="535275"/>
            </a:xfrm>
          </p:grpSpPr>
          <p:sp>
            <p:nvSpPr>
              <p:cNvPr id="1419" name="Google Shape;5940;p42">
                <a:extLst>
                  <a:ext uri="{FF2B5EF4-FFF2-40B4-BE49-F238E27FC236}">
                    <a16:creationId xmlns:a16="http://schemas.microsoft.com/office/drawing/2014/main" id="{1A948FD0-82E9-A490-9CDA-B00CB4E9D446}"/>
                  </a:ext>
                </a:extLst>
              </p:cNvPr>
              <p:cNvSpPr/>
              <p:nvPr/>
            </p:nvSpPr>
            <p:spPr>
              <a:xfrm>
                <a:off x="5701900" y="1372425"/>
                <a:ext cx="476500" cy="535275"/>
              </a:xfrm>
              <a:custGeom>
                <a:avLst/>
                <a:gdLst/>
                <a:ahLst/>
                <a:cxnLst/>
                <a:rect l="l" t="t" r="r" b="b"/>
                <a:pathLst>
                  <a:path w="19060" h="21411" extrusionOk="0">
                    <a:moveTo>
                      <a:pt x="15225" y="0"/>
                    </a:moveTo>
                    <a:lnTo>
                      <a:pt x="0" y="3219"/>
                    </a:lnTo>
                    <a:lnTo>
                      <a:pt x="3835" y="21410"/>
                    </a:lnTo>
                    <a:lnTo>
                      <a:pt x="19060" y="18192"/>
                    </a:lnTo>
                    <a:lnTo>
                      <a:pt x="15225" y="0"/>
                    </a:lnTo>
                    <a:close/>
                  </a:path>
                </a:pathLst>
              </a:custGeom>
              <a:solidFill>
                <a:srgbClr val="00C0F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0" name="Google Shape;5941;p42">
                <a:extLst>
                  <a:ext uri="{FF2B5EF4-FFF2-40B4-BE49-F238E27FC236}">
                    <a16:creationId xmlns:a16="http://schemas.microsoft.com/office/drawing/2014/main" id="{47F4A255-B419-FAEB-D37C-43EEC74812AE}"/>
                  </a:ext>
                </a:extLst>
              </p:cNvPr>
              <p:cNvSpPr/>
              <p:nvPr/>
            </p:nvSpPr>
            <p:spPr>
              <a:xfrm>
                <a:off x="5701900" y="1372425"/>
                <a:ext cx="476500" cy="535275"/>
              </a:xfrm>
              <a:custGeom>
                <a:avLst/>
                <a:gdLst/>
                <a:ahLst/>
                <a:cxnLst/>
                <a:rect l="l" t="t" r="r" b="b"/>
                <a:pathLst>
                  <a:path w="19060" h="21411" extrusionOk="0">
                    <a:moveTo>
                      <a:pt x="15225" y="0"/>
                    </a:moveTo>
                    <a:lnTo>
                      <a:pt x="0" y="3219"/>
                    </a:lnTo>
                    <a:lnTo>
                      <a:pt x="3835" y="21410"/>
                    </a:lnTo>
                    <a:lnTo>
                      <a:pt x="19060" y="18192"/>
                    </a:lnTo>
                    <a:lnTo>
                      <a:pt x="15225" y="0"/>
                    </a:lnTo>
                    <a:close/>
                  </a:path>
                </a:pathLst>
              </a:custGeom>
              <a:solidFill>
                <a:srgbClr val="4240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1" name="Google Shape;5942;p42">
                <a:extLst>
                  <a:ext uri="{FF2B5EF4-FFF2-40B4-BE49-F238E27FC236}">
                    <a16:creationId xmlns:a16="http://schemas.microsoft.com/office/drawing/2014/main" id="{D9101C5C-00F5-B7C8-2270-DE7D9D733799}"/>
                  </a:ext>
                </a:extLst>
              </p:cNvPr>
              <p:cNvSpPr/>
              <p:nvPr/>
            </p:nvSpPr>
            <p:spPr>
              <a:xfrm>
                <a:off x="5701900" y="1442025"/>
                <a:ext cx="144975" cy="465675"/>
              </a:xfrm>
              <a:custGeom>
                <a:avLst/>
                <a:gdLst/>
                <a:ahLst/>
                <a:cxnLst/>
                <a:rect l="l" t="t" r="r" b="b"/>
                <a:pathLst>
                  <a:path w="5799" h="18627" extrusionOk="0">
                    <a:moveTo>
                      <a:pt x="1963" y="1"/>
                    </a:moveTo>
                    <a:lnTo>
                      <a:pt x="0" y="435"/>
                    </a:lnTo>
                    <a:lnTo>
                      <a:pt x="3835" y="18626"/>
                    </a:lnTo>
                    <a:lnTo>
                      <a:pt x="5798" y="18216"/>
                    </a:lnTo>
                    <a:lnTo>
                      <a:pt x="1963" y="1"/>
                    </a:lnTo>
                    <a:close/>
                  </a:path>
                </a:pathLst>
              </a:custGeom>
              <a:solidFill>
                <a:srgbClr val="58C3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2" name="Google Shape;5943;p42">
                <a:extLst>
                  <a:ext uri="{FF2B5EF4-FFF2-40B4-BE49-F238E27FC236}">
                    <a16:creationId xmlns:a16="http://schemas.microsoft.com/office/drawing/2014/main" id="{0F1839FF-532E-8BCD-9F7F-8937B44D84A7}"/>
                  </a:ext>
                </a:extLst>
              </p:cNvPr>
              <p:cNvSpPr/>
              <p:nvPr/>
            </p:nvSpPr>
            <p:spPr>
              <a:xfrm>
                <a:off x="5798900" y="1432325"/>
                <a:ext cx="256250" cy="127275"/>
              </a:xfrm>
              <a:custGeom>
                <a:avLst/>
                <a:gdLst/>
                <a:ahLst/>
                <a:cxnLst/>
                <a:rect l="l" t="t" r="r" b="b"/>
                <a:pathLst>
                  <a:path w="10250" h="5091" extrusionOk="0">
                    <a:moveTo>
                      <a:pt x="9587" y="1"/>
                    </a:moveTo>
                    <a:lnTo>
                      <a:pt x="1" y="2032"/>
                    </a:lnTo>
                    <a:lnTo>
                      <a:pt x="640" y="5091"/>
                    </a:lnTo>
                    <a:lnTo>
                      <a:pt x="10249" y="3082"/>
                    </a:lnTo>
                    <a:lnTo>
                      <a:pt x="9587" y="1"/>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3" name="Google Shape;5944;p42">
                <a:extLst>
                  <a:ext uri="{FF2B5EF4-FFF2-40B4-BE49-F238E27FC236}">
                    <a16:creationId xmlns:a16="http://schemas.microsoft.com/office/drawing/2014/main" id="{8A003EFC-F656-994E-FEFC-DA74E2B2D4C1}"/>
                  </a:ext>
                </a:extLst>
              </p:cNvPr>
              <p:cNvSpPr/>
              <p:nvPr/>
            </p:nvSpPr>
            <p:spPr>
              <a:xfrm>
                <a:off x="5695050" y="1464300"/>
                <a:ext cx="30850" cy="6300"/>
              </a:xfrm>
              <a:custGeom>
                <a:avLst/>
                <a:gdLst/>
                <a:ahLst/>
                <a:cxnLst/>
                <a:rect l="l" t="t" r="r" b="b"/>
                <a:pathLst>
                  <a:path w="1234" h="252" fill="none" extrusionOk="0">
                    <a:moveTo>
                      <a:pt x="0" y="251"/>
                    </a:moveTo>
                    <a:lnTo>
                      <a:pt x="1233" y="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4" name="Google Shape;5945;p42">
                <a:extLst>
                  <a:ext uri="{FF2B5EF4-FFF2-40B4-BE49-F238E27FC236}">
                    <a16:creationId xmlns:a16="http://schemas.microsoft.com/office/drawing/2014/main" id="{1B25F493-8C66-1190-3749-8933A3E5151F}"/>
                  </a:ext>
                </a:extLst>
              </p:cNvPr>
              <p:cNvSpPr/>
              <p:nvPr/>
            </p:nvSpPr>
            <p:spPr>
              <a:xfrm>
                <a:off x="5703600" y="1502525"/>
                <a:ext cx="30275" cy="6875"/>
              </a:xfrm>
              <a:custGeom>
                <a:avLst/>
                <a:gdLst/>
                <a:ahLst/>
                <a:cxnLst/>
                <a:rect l="l" t="t" r="r" b="b"/>
                <a:pathLst>
                  <a:path w="1211" h="275" fill="none" extrusionOk="0">
                    <a:moveTo>
                      <a:pt x="1" y="274"/>
                    </a:moveTo>
                    <a:lnTo>
                      <a:pt x="1211" y="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5" name="Google Shape;5946;p42">
                <a:extLst>
                  <a:ext uri="{FF2B5EF4-FFF2-40B4-BE49-F238E27FC236}">
                    <a16:creationId xmlns:a16="http://schemas.microsoft.com/office/drawing/2014/main" id="{5A2993D4-60F6-1C59-7647-50A199699ABF}"/>
                  </a:ext>
                </a:extLst>
              </p:cNvPr>
              <p:cNvSpPr/>
              <p:nvPr/>
            </p:nvSpPr>
            <p:spPr>
              <a:xfrm>
                <a:off x="5711600" y="1541325"/>
                <a:ext cx="30275" cy="6300"/>
              </a:xfrm>
              <a:custGeom>
                <a:avLst/>
                <a:gdLst/>
                <a:ahLst/>
                <a:cxnLst/>
                <a:rect l="l" t="t" r="r" b="b"/>
                <a:pathLst>
                  <a:path w="1211" h="252" fill="none" extrusionOk="0">
                    <a:moveTo>
                      <a:pt x="0" y="252"/>
                    </a:moveTo>
                    <a:lnTo>
                      <a:pt x="1210"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6" name="Google Shape;5947;p42">
                <a:extLst>
                  <a:ext uri="{FF2B5EF4-FFF2-40B4-BE49-F238E27FC236}">
                    <a16:creationId xmlns:a16="http://schemas.microsoft.com/office/drawing/2014/main" id="{131C8460-FCE8-F41C-E1BA-6A24BC1D3173}"/>
                  </a:ext>
                </a:extLst>
              </p:cNvPr>
              <p:cNvSpPr/>
              <p:nvPr/>
            </p:nvSpPr>
            <p:spPr>
              <a:xfrm>
                <a:off x="5719575" y="1579550"/>
                <a:ext cx="30275" cy="6300"/>
              </a:xfrm>
              <a:custGeom>
                <a:avLst/>
                <a:gdLst/>
                <a:ahLst/>
                <a:cxnLst/>
                <a:rect l="l" t="t" r="r" b="b"/>
                <a:pathLst>
                  <a:path w="1211" h="252" fill="none" extrusionOk="0">
                    <a:moveTo>
                      <a:pt x="1" y="252"/>
                    </a:moveTo>
                    <a:lnTo>
                      <a:pt x="1211"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7" name="Google Shape;5948;p42">
                <a:extLst>
                  <a:ext uri="{FF2B5EF4-FFF2-40B4-BE49-F238E27FC236}">
                    <a16:creationId xmlns:a16="http://schemas.microsoft.com/office/drawing/2014/main" id="{B462A58D-4303-1B6A-FA7C-D9F4D5AA9908}"/>
                  </a:ext>
                </a:extLst>
              </p:cNvPr>
              <p:cNvSpPr/>
              <p:nvPr/>
            </p:nvSpPr>
            <p:spPr>
              <a:xfrm>
                <a:off x="5727575" y="1618350"/>
                <a:ext cx="30850" cy="6325"/>
              </a:xfrm>
              <a:custGeom>
                <a:avLst/>
                <a:gdLst/>
                <a:ahLst/>
                <a:cxnLst/>
                <a:rect l="l" t="t" r="r" b="b"/>
                <a:pathLst>
                  <a:path w="1234" h="253" fill="none" extrusionOk="0">
                    <a:moveTo>
                      <a:pt x="1" y="252"/>
                    </a:moveTo>
                    <a:lnTo>
                      <a:pt x="1233"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8" name="Google Shape;5949;p42">
                <a:extLst>
                  <a:ext uri="{FF2B5EF4-FFF2-40B4-BE49-F238E27FC236}">
                    <a16:creationId xmlns:a16="http://schemas.microsoft.com/office/drawing/2014/main" id="{DBC9C114-B836-D3A5-D93B-11B0058E376B}"/>
                  </a:ext>
                </a:extLst>
              </p:cNvPr>
              <p:cNvSpPr/>
              <p:nvPr/>
            </p:nvSpPr>
            <p:spPr>
              <a:xfrm>
                <a:off x="5735575" y="1656600"/>
                <a:ext cx="30825" cy="6300"/>
              </a:xfrm>
              <a:custGeom>
                <a:avLst/>
                <a:gdLst/>
                <a:ahLst/>
                <a:cxnLst/>
                <a:rect l="l" t="t" r="r" b="b"/>
                <a:pathLst>
                  <a:path w="1233" h="252" fill="none" extrusionOk="0">
                    <a:moveTo>
                      <a:pt x="0" y="251"/>
                    </a:moveTo>
                    <a:lnTo>
                      <a:pt x="1233" y="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9" name="Google Shape;5950;p42">
                <a:extLst>
                  <a:ext uri="{FF2B5EF4-FFF2-40B4-BE49-F238E27FC236}">
                    <a16:creationId xmlns:a16="http://schemas.microsoft.com/office/drawing/2014/main" id="{EA818C36-2653-BF88-56D0-B803DE8B074E}"/>
                  </a:ext>
                </a:extLst>
              </p:cNvPr>
              <p:cNvSpPr/>
              <p:nvPr/>
            </p:nvSpPr>
            <p:spPr>
              <a:xfrm>
                <a:off x="5744125" y="1694825"/>
                <a:ext cx="30275" cy="6875"/>
              </a:xfrm>
              <a:custGeom>
                <a:avLst/>
                <a:gdLst/>
                <a:ahLst/>
                <a:cxnLst/>
                <a:rect l="l" t="t" r="r" b="b"/>
                <a:pathLst>
                  <a:path w="1211" h="275" fill="none" extrusionOk="0">
                    <a:moveTo>
                      <a:pt x="0" y="274"/>
                    </a:moveTo>
                    <a:lnTo>
                      <a:pt x="1210"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0" name="Google Shape;5951;p42">
                <a:extLst>
                  <a:ext uri="{FF2B5EF4-FFF2-40B4-BE49-F238E27FC236}">
                    <a16:creationId xmlns:a16="http://schemas.microsoft.com/office/drawing/2014/main" id="{6AC664D1-920E-65B3-04F6-9D9F262C1FD7}"/>
                  </a:ext>
                </a:extLst>
              </p:cNvPr>
              <p:cNvSpPr/>
              <p:nvPr/>
            </p:nvSpPr>
            <p:spPr>
              <a:xfrm>
                <a:off x="5752125" y="1733625"/>
                <a:ext cx="30250" cy="6300"/>
              </a:xfrm>
              <a:custGeom>
                <a:avLst/>
                <a:gdLst/>
                <a:ahLst/>
                <a:cxnLst/>
                <a:rect l="l" t="t" r="r" b="b"/>
                <a:pathLst>
                  <a:path w="1210" h="252" fill="none" extrusionOk="0">
                    <a:moveTo>
                      <a:pt x="0" y="252"/>
                    </a:moveTo>
                    <a:lnTo>
                      <a:pt x="1210"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1" name="Google Shape;5952;p42">
                <a:extLst>
                  <a:ext uri="{FF2B5EF4-FFF2-40B4-BE49-F238E27FC236}">
                    <a16:creationId xmlns:a16="http://schemas.microsoft.com/office/drawing/2014/main" id="{E1EF922D-B83D-C351-A257-9EC02CC804F6}"/>
                  </a:ext>
                </a:extLst>
              </p:cNvPr>
              <p:cNvSpPr/>
              <p:nvPr/>
            </p:nvSpPr>
            <p:spPr>
              <a:xfrm>
                <a:off x="5760100" y="1771850"/>
                <a:ext cx="30275" cy="6325"/>
              </a:xfrm>
              <a:custGeom>
                <a:avLst/>
                <a:gdLst/>
                <a:ahLst/>
                <a:cxnLst/>
                <a:rect l="l" t="t" r="r" b="b"/>
                <a:pathLst>
                  <a:path w="1211" h="253" fill="none" extrusionOk="0">
                    <a:moveTo>
                      <a:pt x="1" y="252"/>
                    </a:moveTo>
                    <a:lnTo>
                      <a:pt x="1210"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11" name="Google Shape;5953;p42">
              <a:extLst>
                <a:ext uri="{FF2B5EF4-FFF2-40B4-BE49-F238E27FC236}">
                  <a16:creationId xmlns:a16="http://schemas.microsoft.com/office/drawing/2014/main" id="{149B6FD2-C3F7-6A6B-B86D-032B11C2C2DE}"/>
                </a:ext>
              </a:extLst>
            </p:cNvPr>
            <p:cNvSpPr/>
            <p:nvPr/>
          </p:nvSpPr>
          <p:spPr>
            <a:xfrm>
              <a:off x="5768100" y="1810100"/>
              <a:ext cx="30825" cy="6875"/>
            </a:xfrm>
            <a:custGeom>
              <a:avLst/>
              <a:gdLst/>
              <a:ahLst/>
              <a:cxnLst/>
              <a:rect l="l" t="t" r="r" b="b"/>
              <a:pathLst>
                <a:path w="1233" h="275" fill="none" extrusionOk="0">
                  <a:moveTo>
                    <a:pt x="0" y="274"/>
                  </a:moveTo>
                  <a:lnTo>
                    <a:pt x="1233" y="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 name="Google Shape;5954;p42">
              <a:extLst>
                <a:ext uri="{FF2B5EF4-FFF2-40B4-BE49-F238E27FC236}">
                  <a16:creationId xmlns:a16="http://schemas.microsoft.com/office/drawing/2014/main" id="{67BCE237-D55B-D94A-9351-3A38043DA1EA}"/>
                </a:ext>
              </a:extLst>
            </p:cNvPr>
            <p:cNvSpPr/>
            <p:nvPr/>
          </p:nvSpPr>
          <p:spPr>
            <a:xfrm>
              <a:off x="5776075" y="1848900"/>
              <a:ext cx="30850" cy="6300"/>
            </a:xfrm>
            <a:custGeom>
              <a:avLst/>
              <a:gdLst/>
              <a:ahLst/>
              <a:cxnLst/>
              <a:rect l="l" t="t" r="r" b="b"/>
              <a:pathLst>
                <a:path w="1234" h="252" fill="none" extrusionOk="0">
                  <a:moveTo>
                    <a:pt x="1" y="251"/>
                  </a:moveTo>
                  <a:lnTo>
                    <a:pt x="1233" y="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 name="Google Shape;5955;p42">
              <a:extLst>
                <a:ext uri="{FF2B5EF4-FFF2-40B4-BE49-F238E27FC236}">
                  <a16:creationId xmlns:a16="http://schemas.microsoft.com/office/drawing/2014/main" id="{4C0A7E14-5CA7-A021-E425-6A85F33AA8B3}"/>
                </a:ext>
              </a:extLst>
            </p:cNvPr>
            <p:cNvSpPr/>
            <p:nvPr/>
          </p:nvSpPr>
          <p:spPr>
            <a:xfrm>
              <a:off x="5784650" y="1887125"/>
              <a:ext cx="30250" cy="6300"/>
            </a:xfrm>
            <a:custGeom>
              <a:avLst/>
              <a:gdLst/>
              <a:ahLst/>
              <a:cxnLst/>
              <a:rect l="l" t="t" r="r" b="b"/>
              <a:pathLst>
                <a:path w="1210" h="252" fill="none" extrusionOk="0">
                  <a:moveTo>
                    <a:pt x="0" y="252"/>
                  </a:moveTo>
                  <a:lnTo>
                    <a:pt x="1210"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14" name="Google Shape;5956;p42">
              <a:extLst>
                <a:ext uri="{FF2B5EF4-FFF2-40B4-BE49-F238E27FC236}">
                  <a16:creationId xmlns:a16="http://schemas.microsoft.com/office/drawing/2014/main" id="{63ED51F7-F91C-E736-1548-E99CA2D6816A}"/>
                </a:ext>
              </a:extLst>
            </p:cNvPr>
            <p:cNvGrpSpPr/>
            <p:nvPr/>
          </p:nvGrpSpPr>
          <p:grpSpPr>
            <a:xfrm>
              <a:off x="7734325" y="2160700"/>
              <a:ext cx="773400" cy="539375"/>
              <a:chOff x="7734325" y="2160700"/>
              <a:chExt cx="773400" cy="539375"/>
            </a:xfrm>
          </p:grpSpPr>
          <p:sp>
            <p:nvSpPr>
              <p:cNvPr id="1408" name="Google Shape;5957;p42">
                <a:extLst>
                  <a:ext uri="{FF2B5EF4-FFF2-40B4-BE49-F238E27FC236}">
                    <a16:creationId xmlns:a16="http://schemas.microsoft.com/office/drawing/2014/main" id="{9019021F-3AA3-E1D8-C151-5FBFD6C3BA20}"/>
                  </a:ext>
                </a:extLst>
              </p:cNvPr>
              <p:cNvSpPr/>
              <p:nvPr/>
            </p:nvSpPr>
            <p:spPr>
              <a:xfrm>
                <a:off x="7734325" y="2160700"/>
                <a:ext cx="773400" cy="539375"/>
              </a:xfrm>
              <a:custGeom>
                <a:avLst/>
                <a:gdLst/>
                <a:ahLst/>
                <a:cxnLst/>
                <a:rect l="l" t="t" r="r" b="b"/>
                <a:pathLst>
                  <a:path w="30936" h="21575" extrusionOk="0">
                    <a:moveTo>
                      <a:pt x="21433" y="2167"/>
                    </a:moveTo>
                    <a:cubicBezTo>
                      <a:pt x="21891" y="2167"/>
                      <a:pt x="22349" y="2357"/>
                      <a:pt x="22673" y="2730"/>
                    </a:cubicBezTo>
                    <a:cubicBezTo>
                      <a:pt x="23266" y="3392"/>
                      <a:pt x="23198" y="4419"/>
                      <a:pt x="22513" y="5035"/>
                    </a:cubicBezTo>
                    <a:cubicBezTo>
                      <a:pt x="22211" y="5306"/>
                      <a:pt x="21829" y="5439"/>
                      <a:pt x="21447" y="5439"/>
                    </a:cubicBezTo>
                    <a:cubicBezTo>
                      <a:pt x="20989" y="5439"/>
                      <a:pt x="20531" y="5248"/>
                      <a:pt x="20208" y="4876"/>
                    </a:cubicBezTo>
                    <a:cubicBezTo>
                      <a:pt x="19614" y="4214"/>
                      <a:pt x="19683" y="3164"/>
                      <a:pt x="20367" y="2570"/>
                    </a:cubicBezTo>
                    <a:cubicBezTo>
                      <a:pt x="20669" y="2300"/>
                      <a:pt x="21051" y="2167"/>
                      <a:pt x="21433" y="2167"/>
                    </a:cubicBezTo>
                    <a:close/>
                    <a:moveTo>
                      <a:pt x="21366" y="1"/>
                    </a:moveTo>
                    <a:cubicBezTo>
                      <a:pt x="19210" y="1"/>
                      <a:pt x="16928" y="1368"/>
                      <a:pt x="15140" y="4305"/>
                    </a:cubicBezTo>
                    <a:cubicBezTo>
                      <a:pt x="14923" y="4659"/>
                      <a:pt x="14566" y="4787"/>
                      <a:pt x="14100" y="4787"/>
                    </a:cubicBezTo>
                    <a:cubicBezTo>
                      <a:pt x="12857" y="4787"/>
                      <a:pt x="10845" y="3869"/>
                      <a:pt x="8693" y="3869"/>
                    </a:cubicBezTo>
                    <a:cubicBezTo>
                      <a:pt x="6816" y="3869"/>
                      <a:pt x="4832" y="4567"/>
                      <a:pt x="3157" y="7181"/>
                    </a:cubicBezTo>
                    <a:cubicBezTo>
                      <a:pt x="1" y="12115"/>
                      <a:pt x="5623" y="21574"/>
                      <a:pt x="14124" y="21574"/>
                    </a:cubicBezTo>
                    <a:cubicBezTo>
                      <a:pt x="16321" y="21574"/>
                      <a:pt x="18710" y="20943"/>
                      <a:pt x="21189" y="19438"/>
                    </a:cubicBezTo>
                    <a:cubicBezTo>
                      <a:pt x="30935" y="13504"/>
                      <a:pt x="27854" y="4054"/>
                      <a:pt x="25024" y="1475"/>
                    </a:cubicBezTo>
                    <a:cubicBezTo>
                      <a:pt x="23944" y="507"/>
                      <a:pt x="22678" y="1"/>
                      <a:pt x="21366" y="1"/>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 name="Google Shape;5958;p42">
                <a:extLst>
                  <a:ext uri="{FF2B5EF4-FFF2-40B4-BE49-F238E27FC236}">
                    <a16:creationId xmlns:a16="http://schemas.microsoft.com/office/drawing/2014/main" id="{0CB47CC7-35E2-A9F5-071A-F220945EFF43}"/>
                  </a:ext>
                </a:extLst>
              </p:cNvPr>
              <p:cNvSpPr/>
              <p:nvPr/>
            </p:nvSpPr>
            <p:spPr>
              <a:xfrm>
                <a:off x="7844050" y="2179300"/>
                <a:ext cx="416025" cy="186075"/>
              </a:xfrm>
              <a:custGeom>
                <a:avLst/>
                <a:gdLst/>
                <a:ahLst/>
                <a:cxnLst/>
                <a:rect l="l" t="t" r="r" b="b"/>
                <a:pathLst>
                  <a:path w="16641" h="7443" extrusionOk="0">
                    <a:moveTo>
                      <a:pt x="16640" y="0"/>
                    </a:moveTo>
                    <a:lnTo>
                      <a:pt x="16640" y="0"/>
                    </a:lnTo>
                    <a:cubicBezTo>
                      <a:pt x="15682" y="46"/>
                      <a:pt x="13970" y="731"/>
                      <a:pt x="12555" y="3378"/>
                    </a:cubicBezTo>
                    <a:cubicBezTo>
                      <a:pt x="11781" y="4825"/>
                      <a:pt x="11001" y="5338"/>
                      <a:pt x="9815" y="5338"/>
                    </a:cubicBezTo>
                    <a:cubicBezTo>
                      <a:pt x="8831" y="5338"/>
                      <a:pt x="7568" y="4985"/>
                      <a:pt x="5798" y="4520"/>
                    </a:cubicBezTo>
                    <a:cubicBezTo>
                      <a:pt x="5211" y="4365"/>
                      <a:pt x="4669" y="4299"/>
                      <a:pt x="4172" y="4299"/>
                    </a:cubicBezTo>
                    <a:cubicBezTo>
                      <a:pt x="1368" y="4299"/>
                      <a:pt x="1" y="6391"/>
                      <a:pt x="1" y="6391"/>
                    </a:cubicBezTo>
                    <a:cubicBezTo>
                      <a:pt x="873" y="5813"/>
                      <a:pt x="1872" y="5520"/>
                      <a:pt x="2999" y="5520"/>
                    </a:cubicBezTo>
                    <a:cubicBezTo>
                      <a:pt x="4318" y="5520"/>
                      <a:pt x="5813" y="5921"/>
                      <a:pt x="7487" y="6734"/>
                    </a:cubicBezTo>
                    <a:cubicBezTo>
                      <a:pt x="8481" y="7212"/>
                      <a:pt x="9396" y="7442"/>
                      <a:pt x="10203" y="7442"/>
                    </a:cubicBezTo>
                    <a:cubicBezTo>
                      <a:pt x="11938" y="7442"/>
                      <a:pt x="13176" y="6382"/>
                      <a:pt x="13627" y="4451"/>
                    </a:cubicBezTo>
                    <a:cubicBezTo>
                      <a:pt x="14266" y="1598"/>
                      <a:pt x="16640" y="0"/>
                      <a:pt x="16640" y="0"/>
                    </a:cubicBezTo>
                    <a:close/>
                  </a:path>
                </a:pathLst>
              </a:custGeom>
              <a:solidFill>
                <a:srgbClr val="FFFFFF">
                  <a:alpha val="227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 name="Google Shape;5959;p42">
                <a:extLst>
                  <a:ext uri="{FF2B5EF4-FFF2-40B4-BE49-F238E27FC236}">
                    <a16:creationId xmlns:a16="http://schemas.microsoft.com/office/drawing/2014/main" id="{DF8F81DF-64E4-C64A-5CDD-51A5D01BE657}"/>
                  </a:ext>
                </a:extLst>
              </p:cNvPr>
              <p:cNvSpPr/>
              <p:nvPr/>
            </p:nvSpPr>
            <p:spPr>
              <a:xfrm>
                <a:off x="7740150" y="2347625"/>
                <a:ext cx="685975" cy="352450"/>
              </a:xfrm>
              <a:custGeom>
                <a:avLst/>
                <a:gdLst/>
                <a:ahLst/>
                <a:cxnLst/>
                <a:rect l="l" t="t" r="r" b="b"/>
                <a:pathLst>
                  <a:path w="27439" h="14098" extrusionOk="0">
                    <a:moveTo>
                      <a:pt x="2764" y="1"/>
                    </a:moveTo>
                    <a:lnTo>
                      <a:pt x="2764" y="1"/>
                    </a:lnTo>
                    <a:cubicBezTo>
                      <a:pt x="0" y="5004"/>
                      <a:pt x="5557" y="14097"/>
                      <a:pt x="13890" y="14097"/>
                    </a:cubicBezTo>
                    <a:cubicBezTo>
                      <a:pt x="16087" y="14097"/>
                      <a:pt x="18476" y="13466"/>
                      <a:pt x="20956" y="11961"/>
                    </a:cubicBezTo>
                    <a:cubicBezTo>
                      <a:pt x="25110" y="9427"/>
                      <a:pt x="26936" y="6255"/>
                      <a:pt x="27438" y="3242"/>
                    </a:cubicBezTo>
                    <a:lnTo>
                      <a:pt x="27438" y="3242"/>
                    </a:lnTo>
                    <a:cubicBezTo>
                      <a:pt x="26503" y="5456"/>
                      <a:pt x="24699" y="7670"/>
                      <a:pt x="21641" y="9519"/>
                    </a:cubicBezTo>
                    <a:cubicBezTo>
                      <a:pt x="19166" y="11028"/>
                      <a:pt x="16780" y="11662"/>
                      <a:pt x="14586" y="11662"/>
                    </a:cubicBezTo>
                    <a:cubicBezTo>
                      <a:pt x="7491" y="11662"/>
                      <a:pt x="2398" y="5039"/>
                      <a:pt x="2764" y="1"/>
                    </a:cubicBezTo>
                    <a:close/>
                  </a:path>
                </a:pathLst>
              </a:custGeom>
              <a:solidFill>
                <a:srgbClr val="0C0044">
                  <a:alpha val="580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 name="Google Shape;5960;p42">
                <a:extLst>
                  <a:ext uri="{FF2B5EF4-FFF2-40B4-BE49-F238E27FC236}">
                    <a16:creationId xmlns:a16="http://schemas.microsoft.com/office/drawing/2014/main" id="{91CC0D30-B020-BD03-BB26-058C880D3C5E}"/>
                  </a:ext>
                </a:extLst>
              </p:cNvPr>
              <p:cNvSpPr/>
              <p:nvPr/>
            </p:nvSpPr>
            <p:spPr>
              <a:xfrm>
                <a:off x="7876000" y="2322650"/>
                <a:ext cx="91325" cy="81350"/>
              </a:xfrm>
              <a:custGeom>
                <a:avLst/>
                <a:gdLst/>
                <a:ahLst/>
                <a:cxnLst/>
                <a:rect l="l" t="t" r="r" b="b"/>
                <a:pathLst>
                  <a:path w="3653" h="3254" extrusionOk="0">
                    <a:moveTo>
                      <a:pt x="1822" y="1"/>
                    </a:moveTo>
                    <a:cubicBezTo>
                      <a:pt x="1439" y="1"/>
                      <a:pt x="1058" y="134"/>
                      <a:pt x="754" y="406"/>
                    </a:cubicBezTo>
                    <a:cubicBezTo>
                      <a:pt x="69" y="1000"/>
                      <a:pt x="1" y="2027"/>
                      <a:pt x="594" y="2712"/>
                    </a:cubicBezTo>
                    <a:cubicBezTo>
                      <a:pt x="915" y="3070"/>
                      <a:pt x="1363" y="3254"/>
                      <a:pt x="1815" y="3254"/>
                    </a:cubicBezTo>
                    <a:cubicBezTo>
                      <a:pt x="2199" y="3254"/>
                      <a:pt x="2585" y="3121"/>
                      <a:pt x="2900" y="2848"/>
                    </a:cubicBezTo>
                    <a:cubicBezTo>
                      <a:pt x="3584" y="2255"/>
                      <a:pt x="3653" y="1228"/>
                      <a:pt x="3059" y="543"/>
                    </a:cubicBezTo>
                    <a:cubicBezTo>
                      <a:pt x="2726" y="185"/>
                      <a:pt x="2273" y="1"/>
                      <a:pt x="1822"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 name="Google Shape;5961;p42">
                <a:extLst>
                  <a:ext uri="{FF2B5EF4-FFF2-40B4-BE49-F238E27FC236}">
                    <a16:creationId xmlns:a16="http://schemas.microsoft.com/office/drawing/2014/main" id="{B803A81D-C804-5306-BFF8-09F26828DFD2}"/>
                  </a:ext>
                </a:extLst>
              </p:cNvPr>
              <p:cNvSpPr/>
              <p:nvPr/>
            </p:nvSpPr>
            <p:spPr>
              <a:xfrm>
                <a:off x="7861175" y="2464750"/>
                <a:ext cx="91325" cy="81775"/>
              </a:xfrm>
              <a:custGeom>
                <a:avLst/>
                <a:gdLst/>
                <a:ahLst/>
                <a:cxnLst/>
                <a:rect l="l" t="t" r="r" b="b"/>
                <a:pathLst>
                  <a:path w="3653" h="3271" extrusionOk="0">
                    <a:moveTo>
                      <a:pt x="1838" y="0"/>
                    </a:moveTo>
                    <a:cubicBezTo>
                      <a:pt x="1455" y="0"/>
                      <a:pt x="1068" y="133"/>
                      <a:pt x="754" y="406"/>
                    </a:cubicBezTo>
                    <a:cubicBezTo>
                      <a:pt x="69" y="999"/>
                      <a:pt x="0" y="2026"/>
                      <a:pt x="594" y="2711"/>
                    </a:cubicBezTo>
                    <a:cubicBezTo>
                      <a:pt x="926" y="3080"/>
                      <a:pt x="1378" y="3270"/>
                      <a:pt x="1828" y="3270"/>
                    </a:cubicBezTo>
                    <a:cubicBezTo>
                      <a:pt x="2212" y="3270"/>
                      <a:pt x="2594" y="3132"/>
                      <a:pt x="2899" y="2848"/>
                    </a:cubicBezTo>
                    <a:cubicBezTo>
                      <a:pt x="3584" y="2255"/>
                      <a:pt x="3652" y="1227"/>
                      <a:pt x="3059" y="543"/>
                    </a:cubicBezTo>
                    <a:cubicBezTo>
                      <a:pt x="2738" y="185"/>
                      <a:pt x="2290" y="0"/>
                      <a:pt x="1838" y="0"/>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 name="Google Shape;5962;p42">
                <a:extLst>
                  <a:ext uri="{FF2B5EF4-FFF2-40B4-BE49-F238E27FC236}">
                    <a16:creationId xmlns:a16="http://schemas.microsoft.com/office/drawing/2014/main" id="{5EFACDD4-919C-98CC-C5A9-966744F4D4FC}"/>
                  </a:ext>
                </a:extLst>
              </p:cNvPr>
              <p:cNvSpPr/>
              <p:nvPr/>
            </p:nvSpPr>
            <p:spPr>
              <a:xfrm>
                <a:off x="7974150" y="2557325"/>
                <a:ext cx="90750" cy="81775"/>
              </a:xfrm>
              <a:custGeom>
                <a:avLst/>
                <a:gdLst/>
                <a:ahLst/>
                <a:cxnLst/>
                <a:rect l="l" t="t" r="r" b="b"/>
                <a:pathLst>
                  <a:path w="3630" h="3271" extrusionOk="0">
                    <a:moveTo>
                      <a:pt x="1819" y="1"/>
                    </a:moveTo>
                    <a:cubicBezTo>
                      <a:pt x="1435" y="1"/>
                      <a:pt x="1047" y="139"/>
                      <a:pt x="731" y="423"/>
                    </a:cubicBezTo>
                    <a:cubicBezTo>
                      <a:pt x="69" y="1017"/>
                      <a:pt x="1" y="2044"/>
                      <a:pt x="594" y="2729"/>
                    </a:cubicBezTo>
                    <a:cubicBezTo>
                      <a:pt x="915" y="3087"/>
                      <a:pt x="1363" y="3271"/>
                      <a:pt x="1815" y="3271"/>
                    </a:cubicBezTo>
                    <a:cubicBezTo>
                      <a:pt x="2199" y="3271"/>
                      <a:pt x="2585" y="3138"/>
                      <a:pt x="2900" y="2865"/>
                    </a:cubicBezTo>
                    <a:cubicBezTo>
                      <a:pt x="3584" y="2272"/>
                      <a:pt x="3630" y="1245"/>
                      <a:pt x="3037" y="560"/>
                    </a:cubicBezTo>
                    <a:cubicBezTo>
                      <a:pt x="2716" y="191"/>
                      <a:pt x="2270" y="1"/>
                      <a:pt x="1819"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 name="Google Shape;5963;p42">
                <a:extLst>
                  <a:ext uri="{FF2B5EF4-FFF2-40B4-BE49-F238E27FC236}">
                    <a16:creationId xmlns:a16="http://schemas.microsoft.com/office/drawing/2014/main" id="{DDBE618D-BC7B-7F72-887A-8595C6963E50}"/>
                  </a:ext>
                </a:extLst>
              </p:cNvPr>
              <p:cNvSpPr/>
              <p:nvPr/>
            </p:nvSpPr>
            <p:spPr>
              <a:xfrm>
                <a:off x="8133375" y="2553250"/>
                <a:ext cx="91325" cy="81800"/>
              </a:xfrm>
              <a:custGeom>
                <a:avLst/>
                <a:gdLst/>
                <a:ahLst/>
                <a:cxnLst/>
                <a:rect l="l" t="t" r="r" b="b"/>
                <a:pathLst>
                  <a:path w="3653" h="3272" extrusionOk="0">
                    <a:moveTo>
                      <a:pt x="1829" y="0"/>
                    </a:moveTo>
                    <a:cubicBezTo>
                      <a:pt x="1448" y="0"/>
                      <a:pt x="1065" y="133"/>
                      <a:pt x="753" y="404"/>
                    </a:cubicBezTo>
                    <a:cubicBezTo>
                      <a:pt x="69" y="997"/>
                      <a:pt x="0" y="2047"/>
                      <a:pt x="616" y="2709"/>
                    </a:cubicBezTo>
                    <a:cubicBezTo>
                      <a:pt x="939" y="3082"/>
                      <a:pt x="1391" y="3272"/>
                      <a:pt x="1846" y="3272"/>
                    </a:cubicBezTo>
                    <a:cubicBezTo>
                      <a:pt x="2227" y="3272"/>
                      <a:pt x="2610" y="3139"/>
                      <a:pt x="2922" y="2869"/>
                    </a:cubicBezTo>
                    <a:cubicBezTo>
                      <a:pt x="3584" y="2275"/>
                      <a:pt x="3652" y="1225"/>
                      <a:pt x="3059" y="563"/>
                    </a:cubicBezTo>
                    <a:cubicBezTo>
                      <a:pt x="2735" y="190"/>
                      <a:pt x="2284" y="0"/>
                      <a:pt x="1829" y="0"/>
                    </a:cubicBezTo>
                    <a:close/>
                  </a:path>
                </a:pathLst>
              </a:custGeom>
              <a:solidFill>
                <a:srgbClr val="58C3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 name="Google Shape;5964;p42">
                <a:extLst>
                  <a:ext uri="{FF2B5EF4-FFF2-40B4-BE49-F238E27FC236}">
                    <a16:creationId xmlns:a16="http://schemas.microsoft.com/office/drawing/2014/main" id="{71DA15F2-BDB3-CD01-0EDB-F3FD01AF4BD4}"/>
                  </a:ext>
                </a:extLst>
              </p:cNvPr>
              <p:cNvSpPr/>
              <p:nvPr/>
            </p:nvSpPr>
            <p:spPr>
              <a:xfrm>
                <a:off x="7878850" y="2353325"/>
                <a:ext cx="85625" cy="50675"/>
              </a:xfrm>
              <a:custGeom>
                <a:avLst/>
                <a:gdLst/>
                <a:ahLst/>
                <a:cxnLst/>
                <a:rect l="l" t="t" r="r" b="b"/>
                <a:pathLst>
                  <a:path w="3425" h="2027" extrusionOk="0">
                    <a:moveTo>
                      <a:pt x="115" y="1"/>
                    </a:moveTo>
                    <a:lnTo>
                      <a:pt x="115" y="1"/>
                    </a:lnTo>
                    <a:cubicBezTo>
                      <a:pt x="1" y="503"/>
                      <a:pt x="115" y="1051"/>
                      <a:pt x="480" y="1485"/>
                    </a:cubicBezTo>
                    <a:cubicBezTo>
                      <a:pt x="801" y="1843"/>
                      <a:pt x="1249" y="2027"/>
                      <a:pt x="1701" y="2027"/>
                    </a:cubicBezTo>
                    <a:cubicBezTo>
                      <a:pt x="2085" y="2027"/>
                      <a:pt x="2471" y="1894"/>
                      <a:pt x="2786" y="1621"/>
                    </a:cubicBezTo>
                    <a:cubicBezTo>
                      <a:pt x="3265" y="1211"/>
                      <a:pt x="3425" y="594"/>
                      <a:pt x="3288" y="24"/>
                    </a:cubicBezTo>
                    <a:lnTo>
                      <a:pt x="3288" y="24"/>
                    </a:lnTo>
                    <a:cubicBezTo>
                      <a:pt x="3219" y="343"/>
                      <a:pt x="3037" y="640"/>
                      <a:pt x="2786" y="868"/>
                    </a:cubicBezTo>
                    <a:cubicBezTo>
                      <a:pt x="2474" y="1139"/>
                      <a:pt x="2091" y="1272"/>
                      <a:pt x="1710" y="1272"/>
                    </a:cubicBezTo>
                    <a:cubicBezTo>
                      <a:pt x="1255" y="1272"/>
                      <a:pt x="803" y="1081"/>
                      <a:pt x="480" y="708"/>
                    </a:cubicBezTo>
                    <a:cubicBezTo>
                      <a:pt x="298" y="503"/>
                      <a:pt x="184" y="275"/>
                      <a:pt x="115" y="1"/>
                    </a:cubicBezTo>
                    <a:close/>
                  </a:path>
                </a:pathLst>
              </a:custGeom>
              <a:solidFill>
                <a:srgbClr val="CCD6D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 name="Google Shape;5965;p42">
                <a:extLst>
                  <a:ext uri="{FF2B5EF4-FFF2-40B4-BE49-F238E27FC236}">
                    <a16:creationId xmlns:a16="http://schemas.microsoft.com/office/drawing/2014/main" id="{58EC5995-6B82-CD7D-AAF3-AA0A57ED65E8}"/>
                  </a:ext>
                </a:extLst>
              </p:cNvPr>
              <p:cNvSpPr/>
              <p:nvPr/>
            </p:nvSpPr>
            <p:spPr>
              <a:xfrm>
                <a:off x="7864025" y="2496000"/>
                <a:ext cx="85625" cy="50525"/>
              </a:xfrm>
              <a:custGeom>
                <a:avLst/>
                <a:gdLst/>
                <a:ahLst/>
                <a:cxnLst/>
                <a:rect l="l" t="t" r="r" b="b"/>
                <a:pathLst>
                  <a:path w="3425" h="2021" extrusionOk="0">
                    <a:moveTo>
                      <a:pt x="137" y="0"/>
                    </a:moveTo>
                    <a:lnTo>
                      <a:pt x="137" y="0"/>
                    </a:lnTo>
                    <a:cubicBezTo>
                      <a:pt x="0" y="502"/>
                      <a:pt x="115" y="1050"/>
                      <a:pt x="480" y="1461"/>
                    </a:cubicBezTo>
                    <a:cubicBezTo>
                      <a:pt x="812" y="1830"/>
                      <a:pt x="1264" y="2020"/>
                      <a:pt x="1714" y="2020"/>
                    </a:cubicBezTo>
                    <a:cubicBezTo>
                      <a:pt x="2098" y="2020"/>
                      <a:pt x="2480" y="1882"/>
                      <a:pt x="2785" y="1598"/>
                    </a:cubicBezTo>
                    <a:cubicBezTo>
                      <a:pt x="3265" y="1187"/>
                      <a:pt x="3424" y="571"/>
                      <a:pt x="3310" y="23"/>
                    </a:cubicBezTo>
                    <a:lnTo>
                      <a:pt x="3310" y="23"/>
                    </a:lnTo>
                    <a:cubicBezTo>
                      <a:pt x="3219" y="320"/>
                      <a:pt x="3059" y="616"/>
                      <a:pt x="2785" y="845"/>
                    </a:cubicBezTo>
                    <a:cubicBezTo>
                      <a:pt x="2481" y="1117"/>
                      <a:pt x="2100" y="1250"/>
                      <a:pt x="1717" y="1250"/>
                    </a:cubicBezTo>
                    <a:cubicBezTo>
                      <a:pt x="1267" y="1250"/>
                      <a:pt x="813" y="1066"/>
                      <a:pt x="480" y="708"/>
                    </a:cubicBezTo>
                    <a:cubicBezTo>
                      <a:pt x="297" y="502"/>
                      <a:pt x="183" y="251"/>
                      <a:pt x="137"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 name="Google Shape;5966;p42">
                <a:extLst>
                  <a:ext uri="{FF2B5EF4-FFF2-40B4-BE49-F238E27FC236}">
                    <a16:creationId xmlns:a16="http://schemas.microsoft.com/office/drawing/2014/main" id="{E89DFB6E-0E61-C434-9864-940243403935}"/>
                  </a:ext>
                </a:extLst>
              </p:cNvPr>
              <p:cNvSpPr/>
              <p:nvPr/>
            </p:nvSpPr>
            <p:spPr>
              <a:xfrm>
                <a:off x="7977000" y="2588425"/>
                <a:ext cx="85625" cy="50675"/>
              </a:xfrm>
              <a:custGeom>
                <a:avLst/>
                <a:gdLst/>
                <a:ahLst/>
                <a:cxnLst/>
                <a:rect l="l" t="t" r="r" b="b"/>
                <a:pathLst>
                  <a:path w="3425" h="2027" extrusionOk="0">
                    <a:moveTo>
                      <a:pt x="115" y="1"/>
                    </a:moveTo>
                    <a:lnTo>
                      <a:pt x="115" y="1"/>
                    </a:lnTo>
                    <a:cubicBezTo>
                      <a:pt x="1" y="503"/>
                      <a:pt x="115" y="1051"/>
                      <a:pt x="480" y="1485"/>
                    </a:cubicBezTo>
                    <a:cubicBezTo>
                      <a:pt x="801" y="1843"/>
                      <a:pt x="1249" y="2027"/>
                      <a:pt x="1701" y="2027"/>
                    </a:cubicBezTo>
                    <a:cubicBezTo>
                      <a:pt x="2085" y="2027"/>
                      <a:pt x="2471" y="1894"/>
                      <a:pt x="2786" y="1621"/>
                    </a:cubicBezTo>
                    <a:cubicBezTo>
                      <a:pt x="3242" y="1211"/>
                      <a:pt x="3425" y="594"/>
                      <a:pt x="3288" y="24"/>
                    </a:cubicBezTo>
                    <a:lnTo>
                      <a:pt x="3288" y="24"/>
                    </a:lnTo>
                    <a:cubicBezTo>
                      <a:pt x="3219" y="343"/>
                      <a:pt x="3037" y="640"/>
                      <a:pt x="2786" y="868"/>
                    </a:cubicBezTo>
                    <a:cubicBezTo>
                      <a:pt x="2474" y="1139"/>
                      <a:pt x="2091" y="1272"/>
                      <a:pt x="1710" y="1272"/>
                    </a:cubicBezTo>
                    <a:cubicBezTo>
                      <a:pt x="1255" y="1272"/>
                      <a:pt x="803" y="1081"/>
                      <a:pt x="480" y="708"/>
                    </a:cubicBezTo>
                    <a:cubicBezTo>
                      <a:pt x="298" y="503"/>
                      <a:pt x="183" y="252"/>
                      <a:pt x="115" y="1"/>
                    </a:cubicBezTo>
                    <a:close/>
                  </a:path>
                </a:pathLst>
              </a:custGeom>
              <a:solidFill>
                <a:srgbClr val="50315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 name="Google Shape;5967;p42">
                <a:extLst>
                  <a:ext uri="{FF2B5EF4-FFF2-40B4-BE49-F238E27FC236}">
                    <a16:creationId xmlns:a16="http://schemas.microsoft.com/office/drawing/2014/main" id="{4917C177-95CB-B313-8752-7678E539053E}"/>
                  </a:ext>
                </a:extLst>
              </p:cNvPr>
              <p:cNvSpPr/>
              <p:nvPr/>
            </p:nvSpPr>
            <p:spPr>
              <a:xfrm>
                <a:off x="8136225" y="2584450"/>
                <a:ext cx="85600" cy="50600"/>
              </a:xfrm>
              <a:custGeom>
                <a:avLst/>
                <a:gdLst/>
                <a:ahLst/>
                <a:cxnLst/>
                <a:rect l="l" t="t" r="r" b="b"/>
                <a:pathLst>
                  <a:path w="3424" h="2024" extrusionOk="0">
                    <a:moveTo>
                      <a:pt x="137" y="0"/>
                    </a:moveTo>
                    <a:lnTo>
                      <a:pt x="137" y="0"/>
                    </a:lnTo>
                    <a:cubicBezTo>
                      <a:pt x="0" y="502"/>
                      <a:pt x="114" y="1050"/>
                      <a:pt x="502" y="1461"/>
                    </a:cubicBezTo>
                    <a:cubicBezTo>
                      <a:pt x="825" y="1834"/>
                      <a:pt x="1277" y="2024"/>
                      <a:pt x="1732" y="2024"/>
                    </a:cubicBezTo>
                    <a:cubicBezTo>
                      <a:pt x="2113" y="2024"/>
                      <a:pt x="2496" y="1891"/>
                      <a:pt x="2808" y="1621"/>
                    </a:cubicBezTo>
                    <a:cubicBezTo>
                      <a:pt x="3264" y="1210"/>
                      <a:pt x="3424" y="594"/>
                      <a:pt x="3310" y="23"/>
                    </a:cubicBezTo>
                    <a:lnTo>
                      <a:pt x="3310" y="23"/>
                    </a:lnTo>
                    <a:cubicBezTo>
                      <a:pt x="3219" y="342"/>
                      <a:pt x="3059" y="639"/>
                      <a:pt x="2808" y="867"/>
                    </a:cubicBezTo>
                    <a:cubicBezTo>
                      <a:pt x="2496" y="1138"/>
                      <a:pt x="2113" y="1271"/>
                      <a:pt x="1732" y="1271"/>
                    </a:cubicBezTo>
                    <a:cubicBezTo>
                      <a:pt x="1277" y="1271"/>
                      <a:pt x="825" y="1081"/>
                      <a:pt x="502" y="708"/>
                    </a:cubicBezTo>
                    <a:cubicBezTo>
                      <a:pt x="297" y="502"/>
                      <a:pt x="183" y="251"/>
                      <a:pt x="137" y="0"/>
                    </a:cubicBez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15" name="Google Shape;5968;p42">
              <a:extLst>
                <a:ext uri="{FF2B5EF4-FFF2-40B4-BE49-F238E27FC236}">
                  <a16:creationId xmlns:a16="http://schemas.microsoft.com/office/drawing/2014/main" id="{C46A6773-5722-C486-024D-923F1FA42C3B}"/>
                </a:ext>
              </a:extLst>
            </p:cNvPr>
            <p:cNvSpPr/>
            <p:nvPr/>
          </p:nvSpPr>
          <p:spPr>
            <a:xfrm>
              <a:off x="7045725" y="1903675"/>
              <a:ext cx="80500" cy="79925"/>
            </a:xfrm>
            <a:custGeom>
              <a:avLst/>
              <a:gdLst/>
              <a:ahLst/>
              <a:cxnLst/>
              <a:rect l="l" t="t" r="r" b="b"/>
              <a:pathLst>
                <a:path w="3220" h="3197" extrusionOk="0">
                  <a:moveTo>
                    <a:pt x="1599" y="1"/>
                  </a:moveTo>
                  <a:cubicBezTo>
                    <a:pt x="731" y="1"/>
                    <a:pt x="1" y="708"/>
                    <a:pt x="1" y="1598"/>
                  </a:cubicBezTo>
                  <a:cubicBezTo>
                    <a:pt x="1" y="2466"/>
                    <a:pt x="731" y="3196"/>
                    <a:pt x="1599" y="3196"/>
                  </a:cubicBezTo>
                  <a:cubicBezTo>
                    <a:pt x="2489" y="3196"/>
                    <a:pt x="3219" y="2466"/>
                    <a:pt x="3219" y="1598"/>
                  </a:cubicBezTo>
                  <a:cubicBezTo>
                    <a:pt x="3219" y="708"/>
                    <a:pt x="2489" y="1"/>
                    <a:pt x="1599" y="1"/>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 name="Google Shape;5969;p42">
              <a:extLst>
                <a:ext uri="{FF2B5EF4-FFF2-40B4-BE49-F238E27FC236}">
                  <a16:creationId xmlns:a16="http://schemas.microsoft.com/office/drawing/2014/main" id="{E545E74A-DD4E-4904-2427-5D5C33FD663A}"/>
                </a:ext>
              </a:extLst>
            </p:cNvPr>
            <p:cNvSpPr/>
            <p:nvPr/>
          </p:nvSpPr>
          <p:spPr>
            <a:xfrm>
              <a:off x="7465150" y="3627550"/>
              <a:ext cx="79925" cy="79925"/>
            </a:xfrm>
            <a:custGeom>
              <a:avLst/>
              <a:gdLst/>
              <a:ahLst/>
              <a:cxnLst/>
              <a:rect l="l" t="t" r="r" b="b"/>
              <a:pathLst>
                <a:path w="3197" h="3197" extrusionOk="0">
                  <a:moveTo>
                    <a:pt x="1598" y="1"/>
                  </a:moveTo>
                  <a:cubicBezTo>
                    <a:pt x="731" y="1"/>
                    <a:pt x="1" y="708"/>
                    <a:pt x="1" y="1598"/>
                  </a:cubicBezTo>
                  <a:cubicBezTo>
                    <a:pt x="1" y="2466"/>
                    <a:pt x="731" y="3196"/>
                    <a:pt x="1598" y="3196"/>
                  </a:cubicBezTo>
                  <a:cubicBezTo>
                    <a:pt x="2489" y="3196"/>
                    <a:pt x="3196" y="2466"/>
                    <a:pt x="3196" y="1598"/>
                  </a:cubicBezTo>
                  <a:cubicBezTo>
                    <a:pt x="3196" y="708"/>
                    <a:pt x="2489" y="1"/>
                    <a:pt x="1598"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 name="Google Shape;5970;p42">
              <a:extLst>
                <a:ext uri="{FF2B5EF4-FFF2-40B4-BE49-F238E27FC236}">
                  <a16:creationId xmlns:a16="http://schemas.microsoft.com/office/drawing/2014/main" id="{B527FFED-3813-D3F1-DC19-9FA73B6D560A}"/>
                </a:ext>
              </a:extLst>
            </p:cNvPr>
            <p:cNvSpPr/>
            <p:nvPr/>
          </p:nvSpPr>
          <p:spPr>
            <a:xfrm>
              <a:off x="6368400" y="1404375"/>
              <a:ext cx="106725" cy="106725"/>
            </a:xfrm>
            <a:custGeom>
              <a:avLst/>
              <a:gdLst/>
              <a:ahLst/>
              <a:cxnLst/>
              <a:rect l="l" t="t" r="r" b="b"/>
              <a:pathLst>
                <a:path w="4269" h="4269" extrusionOk="0">
                  <a:moveTo>
                    <a:pt x="1210" y="0"/>
                  </a:moveTo>
                  <a:lnTo>
                    <a:pt x="0" y="3036"/>
                  </a:lnTo>
                  <a:lnTo>
                    <a:pt x="3036" y="4269"/>
                  </a:lnTo>
                  <a:lnTo>
                    <a:pt x="4269" y="1233"/>
                  </a:lnTo>
                  <a:lnTo>
                    <a:pt x="1210" y="0"/>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 name="Google Shape;5971;p42">
              <a:extLst>
                <a:ext uri="{FF2B5EF4-FFF2-40B4-BE49-F238E27FC236}">
                  <a16:creationId xmlns:a16="http://schemas.microsoft.com/office/drawing/2014/main" id="{FDDD6F22-F140-32F5-D18B-8D640938B79A}"/>
                </a:ext>
              </a:extLst>
            </p:cNvPr>
            <p:cNvSpPr/>
            <p:nvPr/>
          </p:nvSpPr>
          <p:spPr>
            <a:xfrm>
              <a:off x="7529625" y="2557050"/>
              <a:ext cx="103325" cy="103300"/>
            </a:xfrm>
            <a:custGeom>
              <a:avLst/>
              <a:gdLst/>
              <a:ahLst/>
              <a:cxnLst/>
              <a:rect l="l" t="t" r="r" b="b"/>
              <a:pathLst>
                <a:path w="4133" h="4132" extrusionOk="0">
                  <a:moveTo>
                    <a:pt x="3128" y="1"/>
                  </a:moveTo>
                  <a:lnTo>
                    <a:pt x="1" y="1005"/>
                  </a:lnTo>
                  <a:lnTo>
                    <a:pt x="1005" y="4132"/>
                  </a:lnTo>
                  <a:lnTo>
                    <a:pt x="4132" y="3128"/>
                  </a:lnTo>
                  <a:lnTo>
                    <a:pt x="3128" y="1"/>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 name="Google Shape;5972;p42">
              <a:extLst>
                <a:ext uri="{FF2B5EF4-FFF2-40B4-BE49-F238E27FC236}">
                  <a16:creationId xmlns:a16="http://schemas.microsoft.com/office/drawing/2014/main" id="{95E9D957-FC24-C64C-6D74-3D841F2382D2}"/>
                </a:ext>
              </a:extLst>
            </p:cNvPr>
            <p:cNvSpPr/>
            <p:nvPr/>
          </p:nvSpPr>
          <p:spPr>
            <a:xfrm>
              <a:off x="8010100" y="1495675"/>
              <a:ext cx="87900" cy="86750"/>
            </a:xfrm>
            <a:custGeom>
              <a:avLst/>
              <a:gdLst/>
              <a:ahLst/>
              <a:cxnLst/>
              <a:rect l="l" t="t" r="r" b="b"/>
              <a:pathLst>
                <a:path w="3516" h="3470" extrusionOk="0">
                  <a:moveTo>
                    <a:pt x="3516" y="1"/>
                  </a:moveTo>
                  <a:lnTo>
                    <a:pt x="1" y="1119"/>
                  </a:lnTo>
                  <a:lnTo>
                    <a:pt x="2283" y="3470"/>
                  </a:lnTo>
                  <a:lnTo>
                    <a:pt x="3516" y="1"/>
                  </a:ln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 name="Google Shape;5973;p42">
              <a:extLst>
                <a:ext uri="{FF2B5EF4-FFF2-40B4-BE49-F238E27FC236}">
                  <a16:creationId xmlns:a16="http://schemas.microsoft.com/office/drawing/2014/main" id="{9E1A9487-BE4E-9886-6839-9B35B1EC6D15}"/>
                </a:ext>
              </a:extLst>
            </p:cNvPr>
            <p:cNvSpPr/>
            <p:nvPr/>
          </p:nvSpPr>
          <p:spPr>
            <a:xfrm>
              <a:off x="8387875" y="2809275"/>
              <a:ext cx="85600" cy="87900"/>
            </a:xfrm>
            <a:custGeom>
              <a:avLst/>
              <a:gdLst/>
              <a:ahLst/>
              <a:cxnLst/>
              <a:rect l="l" t="t" r="r" b="b"/>
              <a:pathLst>
                <a:path w="3424" h="3516" extrusionOk="0">
                  <a:moveTo>
                    <a:pt x="0" y="0"/>
                  </a:moveTo>
                  <a:lnTo>
                    <a:pt x="1027" y="3515"/>
                  </a:lnTo>
                  <a:lnTo>
                    <a:pt x="3424" y="1301"/>
                  </a:lnTo>
                  <a:lnTo>
                    <a:pt x="0" y="0"/>
                  </a:ln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 name="Google Shape;5974;p42">
              <a:extLst>
                <a:ext uri="{FF2B5EF4-FFF2-40B4-BE49-F238E27FC236}">
                  <a16:creationId xmlns:a16="http://schemas.microsoft.com/office/drawing/2014/main" id="{196C9497-03B7-E5B6-57F9-21BC1ACD529D}"/>
                </a:ext>
              </a:extLst>
            </p:cNvPr>
            <p:cNvSpPr/>
            <p:nvPr/>
          </p:nvSpPr>
          <p:spPr>
            <a:xfrm>
              <a:off x="7478850" y="4393350"/>
              <a:ext cx="89600" cy="82750"/>
            </a:xfrm>
            <a:custGeom>
              <a:avLst/>
              <a:gdLst/>
              <a:ahLst/>
              <a:cxnLst/>
              <a:rect l="l" t="t" r="r" b="b"/>
              <a:pathLst>
                <a:path w="3584" h="3310" extrusionOk="0">
                  <a:moveTo>
                    <a:pt x="3584" y="0"/>
                  </a:moveTo>
                  <a:lnTo>
                    <a:pt x="0" y="708"/>
                  </a:lnTo>
                  <a:lnTo>
                    <a:pt x="2009" y="3310"/>
                  </a:lnTo>
                  <a:lnTo>
                    <a:pt x="3584" y="0"/>
                  </a:lnTo>
                  <a:close/>
                </a:path>
              </a:pathLst>
            </a:custGeom>
            <a:solidFill>
              <a:srgbClr val="4240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 name="Google Shape;5975;p42">
              <a:extLst>
                <a:ext uri="{FF2B5EF4-FFF2-40B4-BE49-F238E27FC236}">
                  <a16:creationId xmlns:a16="http://schemas.microsoft.com/office/drawing/2014/main" id="{4C139FAC-9EF2-A9D6-131A-71AA509B7D22}"/>
                </a:ext>
              </a:extLst>
            </p:cNvPr>
            <p:cNvSpPr/>
            <p:nvPr/>
          </p:nvSpPr>
          <p:spPr>
            <a:xfrm>
              <a:off x="6919625" y="3662925"/>
              <a:ext cx="18850" cy="3450"/>
            </a:xfrm>
            <a:custGeom>
              <a:avLst/>
              <a:gdLst/>
              <a:ahLst/>
              <a:cxnLst/>
              <a:rect l="l" t="t" r="r" b="b"/>
              <a:pathLst>
                <a:path w="754" h="138" fill="none" extrusionOk="0">
                  <a:moveTo>
                    <a:pt x="1" y="138"/>
                  </a:moveTo>
                  <a:cubicBezTo>
                    <a:pt x="229" y="92"/>
                    <a:pt x="480" y="24"/>
                    <a:pt x="754" y="1"/>
                  </a:cubicBezTo>
                </a:path>
              </a:pathLst>
            </a:custGeom>
            <a:solidFill>
              <a:srgbClr val="503156"/>
            </a:solidFill>
            <a:ln w="9700" cap="rnd" cmpd="sng">
              <a:solidFill>
                <a:srgbClr val="503156"/>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 name="Google Shape;5976;p42">
              <a:extLst>
                <a:ext uri="{FF2B5EF4-FFF2-40B4-BE49-F238E27FC236}">
                  <a16:creationId xmlns:a16="http://schemas.microsoft.com/office/drawing/2014/main" id="{BA9C2CE9-A1F1-333D-A94D-B6806D45CF6D}"/>
                </a:ext>
              </a:extLst>
            </p:cNvPr>
            <p:cNvSpPr/>
            <p:nvPr/>
          </p:nvSpPr>
          <p:spPr>
            <a:xfrm>
              <a:off x="6960725" y="3641250"/>
              <a:ext cx="110150" cy="106150"/>
            </a:xfrm>
            <a:custGeom>
              <a:avLst/>
              <a:gdLst/>
              <a:ahLst/>
              <a:cxnLst/>
              <a:rect l="l" t="t" r="r" b="b"/>
              <a:pathLst>
                <a:path w="4406" h="4246" fill="none" extrusionOk="0">
                  <a:moveTo>
                    <a:pt x="0" y="754"/>
                  </a:moveTo>
                  <a:cubicBezTo>
                    <a:pt x="845" y="708"/>
                    <a:pt x="1735" y="822"/>
                    <a:pt x="2420" y="1233"/>
                  </a:cubicBezTo>
                  <a:cubicBezTo>
                    <a:pt x="4405" y="2443"/>
                    <a:pt x="2808" y="4246"/>
                    <a:pt x="1643" y="3196"/>
                  </a:cubicBezTo>
                  <a:cubicBezTo>
                    <a:pt x="662" y="2306"/>
                    <a:pt x="2123" y="525"/>
                    <a:pt x="4360" y="1"/>
                  </a:cubicBezTo>
                </a:path>
              </a:pathLst>
            </a:custGeom>
            <a:solidFill>
              <a:srgbClr val="503156"/>
            </a:solidFill>
            <a:ln w="9700" cap="rnd" cmpd="sng">
              <a:solidFill>
                <a:srgbClr val="503156"/>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 name="Google Shape;5977;p42">
              <a:extLst>
                <a:ext uri="{FF2B5EF4-FFF2-40B4-BE49-F238E27FC236}">
                  <a16:creationId xmlns:a16="http://schemas.microsoft.com/office/drawing/2014/main" id="{14C51B51-5641-7391-6D14-582DF0086E5D}"/>
                </a:ext>
              </a:extLst>
            </p:cNvPr>
            <p:cNvSpPr/>
            <p:nvPr/>
          </p:nvSpPr>
          <p:spPr>
            <a:xfrm>
              <a:off x="7080550" y="3637250"/>
              <a:ext cx="19425" cy="1750"/>
            </a:xfrm>
            <a:custGeom>
              <a:avLst/>
              <a:gdLst/>
              <a:ahLst/>
              <a:cxnLst/>
              <a:rect l="l" t="t" r="r" b="b"/>
              <a:pathLst>
                <a:path w="777" h="70" fill="none" extrusionOk="0">
                  <a:moveTo>
                    <a:pt x="0" y="69"/>
                  </a:moveTo>
                  <a:cubicBezTo>
                    <a:pt x="251" y="24"/>
                    <a:pt x="502" y="1"/>
                    <a:pt x="776" y="1"/>
                  </a:cubicBezTo>
                </a:path>
              </a:pathLst>
            </a:custGeom>
            <a:solidFill>
              <a:srgbClr val="503156"/>
            </a:solidFill>
            <a:ln w="9700" cap="rnd" cmpd="sng">
              <a:solidFill>
                <a:srgbClr val="503156"/>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 name="Google Shape;5978;p42">
              <a:extLst>
                <a:ext uri="{FF2B5EF4-FFF2-40B4-BE49-F238E27FC236}">
                  <a16:creationId xmlns:a16="http://schemas.microsoft.com/office/drawing/2014/main" id="{CC11B381-F1DE-28D0-55BF-C723CC163715}"/>
                </a:ext>
              </a:extLst>
            </p:cNvPr>
            <p:cNvSpPr/>
            <p:nvPr/>
          </p:nvSpPr>
          <p:spPr>
            <a:xfrm>
              <a:off x="5459950" y="1569850"/>
              <a:ext cx="13725" cy="14875"/>
            </a:xfrm>
            <a:custGeom>
              <a:avLst/>
              <a:gdLst/>
              <a:ahLst/>
              <a:cxnLst/>
              <a:rect l="l" t="t" r="r" b="b"/>
              <a:pathLst>
                <a:path w="549" h="595" fill="none" extrusionOk="0">
                  <a:moveTo>
                    <a:pt x="548" y="1"/>
                  </a:moveTo>
                  <a:cubicBezTo>
                    <a:pt x="366" y="206"/>
                    <a:pt x="206" y="389"/>
                    <a:pt x="0" y="594"/>
                  </a:cubicBezTo>
                </a:path>
              </a:pathLst>
            </a:custGeom>
            <a:solidFill>
              <a:srgbClr val="58C3C4"/>
            </a:solid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 name="Google Shape;5979;p42">
              <a:extLst>
                <a:ext uri="{FF2B5EF4-FFF2-40B4-BE49-F238E27FC236}">
                  <a16:creationId xmlns:a16="http://schemas.microsoft.com/office/drawing/2014/main" id="{A37893E7-8B61-D9C4-E026-E04F34A5019D}"/>
                </a:ext>
              </a:extLst>
            </p:cNvPr>
            <p:cNvSpPr/>
            <p:nvPr/>
          </p:nvSpPr>
          <p:spPr>
            <a:xfrm>
              <a:off x="5329275" y="1568725"/>
              <a:ext cx="114150" cy="110150"/>
            </a:xfrm>
            <a:custGeom>
              <a:avLst/>
              <a:gdLst/>
              <a:ahLst/>
              <a:cxnLst/>
              <a:rect l="l" t="t" r="r" b="b"/>
              <a:pathLst>
                <a:path w="4566" h="4406" fill="none" extrusionOk="0">
                  <a:moveTo>
                    <a:pt x="4566" y="1233"/>
                  </a:moveTo>
                  <a:cubicBezTo>
                    <a:pt x="3904" y="1781"/>
                    <a:pt x="3150" y="2191"/>
                    <a:pt x="2329" y="2260"/>
                  </a:cubicBezTo>
                  <a:cubicBezTo>
                    <a:pt x="0" y="2442"/>
                    <a:pt x="183" y="0"/>
                    <a:pt x="1758" y="183"/>
                  </a:cubicBezTo>
                  <a:cubicBezTo>
                    <a:pt x="3105" y="343"/>
                    <a:pt x="2991" y="2671"/>
                    <a:pt x="1530" y="4405"/>
                  </a:cubicBezTo>
                </a:path>
              </a:pathLst>
            </a:custGeom>
            <a:solidFill>
              <a:srgbClr val="58C3C4"/>
            </a:solid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 name="Google Shape;5980;p42">
              <a:extLst>
                <a:ext uri="{FF2B5EF4-FFF2-40B4-BE49-F238E27FC236}">
                  <a16:creationId xmlns:a16="http://schemas.microsoft.com/office/drawing/2014/main" id="{12065B4E-7E1A-6769-7E12-32CC6C7EDBC4}"/>
                </a:ext>
              </a:extLst>
            </p:cNvPr>
            <p:cNvSpPr/>
            <p:nvPr/>
          </p:nvSpPr>
          <p:spPr>
            <a:xfrm>
              <a:off x="5345250" y="1687400"/>
              <a:ext cx="14875" cy="13150"/>
            </a:xfrm>
            <a:custGeom>
              <a:avLst/>
              <a:gdLst/>
              <a:ahLst/>
              <a:cxnLst/>
              <a:rect l="l" t="t" r="r" b="b"/>
              <a:pathLst>
                <a:path w="595" h="526" fill="none" extrusionOk="0">
                  <a:moveTo>
                    <a:pt x="594" y="1"/>
                  </a:moveTo>
                  <a:cubicBezTo>
                    <a:pt x="411" y="183"/>
                    <a:pt x="206" y="366"/>
                    <a:pt x="1" y="526"/>
                  </a:cubicBezTo>
                </a:path>
              </a:pathLst>
            </a:custGeom>
            <a:solidFill>
              <a:srgbClr val="58C3C4"/>
            </a:solid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 name="Google Shape;5981;p42">
              <a:extLst>
                <a:ext uri="{FF2B5EF4-FFF2-40B4-BE49-F238E27FC236}">
                  <a16:creationId xmlns:a16="http://schemas.microsoft.com/office/drawing/2014/main" id="{1BE2A304-F228-987A-9D76-6075F427208A}"/>
                </a:ext>
              </a:extLst>
            </p:cNvPr>
            <p:cNvSpPr/>
            <p:nvPr/>
          </p:nvSpPr>
          <p:spPr>
            <a:xfrm>
              <a:off x="8238925" y="3013550"/>
              <a:ext cx="17150" cy="10300"/>
            </a:xfrm>
            <a:custGeom>
              <a:avLst/>
              <a:gdLst/>
              <a:ahLst/>
              <a:cxnLst/>
              <a:rect l="l" t="t" r="r" b="b"/>
              <a:pathLst>
                <a:path w="686" h="412" fill="none" extrusionOk="0">
                  <a:moveTo>
                    <a:pt x="685" y="412"/>
                  </a:moveTo>
                  <a:cubicBezTo>
                    <a:pt x="457" y="297"/>
                    <a:pt x="229" y="160"/>
                    <a:pt x="1" y="1"/>
                  </a:cubicBezTo>
                </a:path>
              </a:pathLst>
            </a:custGeom>
            <a:solidFill>
              <a:srgbClr val="1B6480"/>
            </a:solidFill>
            <a:ln w="9700" cap="rnd" cmpd="sng">
              <a:solidFill>
                <a:srgbClr val="1B6480"/>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 name="Google Shape;5982;p42">
              <a:extLst>
                <a:ext uri="{FF2B5EF4-FFF2-40B4-BE49-F238E27FC236}">
                  <a16:creationId xmlns:a16="http://schemas.microsoft.com/office/drawing/2014/main" id="{A0D23810-A2BE-30A6-51F5-451AC2A1472A}"/>
                </a:ext>
              </a:extLst>
            </p:cNvPr>
            <p:cNvSpPr/>
            <p:nvPr/>
          </p:nvSpPr>
          <p:spPr>
            <a:xfrm>
              <a:off x="8128800" y="2886875"/>
              <a:ext cx="107300" cy="113575"/>
            </a:xfrm>
            <a:custGeom>
              <a:avLst/>
              <a:gdLst/>
              <a:ahLst/>
              <a:cxnLst/>
              <a:rect l="l" t="t" r="r" b="b"/>
              <a:pathLst>
                <a:path w="4292" h="4543" fill="none" extrusionOk="0">
                  <a:moveTo>
                    <a:pt x="3698" y="4543"/>
                  </a:moveTo>
                  <a:cubicBezTo>
                    <a:pt x="3036" y="3995"/>
                    <a:pt x="2466" y="3310"/>
                    <a:pt x="2260" y="2534"/>
                  </a:cubicBezTo>
                  <a:cubicBezTo>
                    <a:pt x="1644" y="274"/>
                    <a:pt x="4063" y="1"/>
                    <a:pt x="4177" y="1575"/>
                  </a:cubicBezTo>
                  <a:cubicBezTo>
                    <a:pt x="4292" y="2922"/>
                    <a:pt x="2009" y="3265"/>
                    <a:pt x="0" y="2169"/>
                  </a:cubicBezTo>
                </a:path>
              </a:pathLst>
            </a:custGeom>
            <a:solidFill>
              <a:srgbClr val="1B6480"/>
            </a:solidFill>
            <a:ln w="9700" cap="rnd" cmpd="sng">
              <a:solidFill>
                <a:srgbClr val="1B6480"/>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 name="Google Shape;5983;p42">
              <a:extLst>
                <a:ext uri="{FF2B5EF4-FFF2-40B4-BE49-F238E27FC236}">
                  <a16:creationId xmlns:a16="http://schemas.microsoft.com/office/drawing/2014/main" id="{07982431-9E22-5FB0-7E4D-A28276BDAEBF}"/>
                </a:ext>
              </a:extLst>
            </p:cNvPr>
            <p:cNvSpPr/>
            <p:nvPr/>
          </p:nvSpPr>
          <p:spPr>
            <a:xfrm>
              <a:off x="8103700" y="2923400"/>
              <a:ext cx="15425" cy="12000"/>
            </a:xfrm>
            <a:custGeom>
              <a:avLst/>
              <a:gdLst/>
              <a:ahLst/>
              <a:cxnLst/>
              <a:rect l="l" t="t" r="r" b="b"/>
              <a:pathLst>
                <a:path w="617" h="480" fill="none" extrusionOk="0">
                  <a:moveTo>
                    <a:pt x="616" y="480"/>
                  </a:moveTo>
                  <a:cubicBezTo>
                    <a:pt x="388" y="343"/>
                    <a:pt x="183" y="183"/>
                    <a:pt x="0" y="0"/>
                  </a:cubicBezTo>
                </a:path>
              </a:pathLst>
            </a:custGeom>
            <a:solidFill>
              <a:srgbClr val="1B6480"/>
            </a:solidFill>
            <a:ln w="9700" cap="rnd" cmpd="sng">
              <a:solidFill>
                <a:srgbClr val="1B6480"/>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 name="Google Shape;5984;p42">
              <a:extLst>
                <a:ext uri="{FF2B5EF4-FFF2-40B4-BE49-F238E27FC236}">
                  <a16:creationId xmlns:a16="http://schemas.microsoft.com/office/drawing/2014/main" id="{0728306B-081A-72E1-E71A-EB83D9F4F619}"/>
                </a:ext>
              </a:extLst>
            </p:cNvPr>
            <p:cNvSpPr/>
            <p:nvPr/>
          </p:nvSpPr>
          <p:spPr>
            <a:xfrm>
              <a:off x="7182700" y="1553875"/>
              <a:ext cx="17700" cy="9150"/>
            </a:xfrm>
            <a:custGeom>
              <a:avLst/>
              <a:gdLst/>
              <a:ahLst/>
              <a:cxnLst/>
              <a:rect l="l" t="t" r="r" b="b"/>
              <a:pathLst>
                <a:path w="708" h="366" fill="none" extrusionOk="0">
                  <a:moveTo>
                    <a:pt x="0" y="366"/>
                  </a:moveTo>
                  <a:cubicBezTo>
                    <a:pt x="205" y="252"/>
                    <a:pt x="457" y="115"/>
                    <a:pt x="708" y="1"/>
                  </a:cubicBezTo>
                </a:path>
              </a:pathLst>
            </a:custGeom>
            <a:solidFill>
              <a:srgbClr val="424077"/>
            </a:solidFill>
            <a:ln w="9700" cap="rnd" cmpd="sng">
              <a:solidFill>
                <a:srgbClr val="424077"/>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 name="Google Shape;5985;p42">
              <a:extLst>
                <a:ext uri="{FF2B5EF4-FFF2-40B4-BE49-F238E27FC236}">
                  <a16:creationId xmlns:a16="http://schemas.microsoft.com/office/drawing/2014/main" id="{D28C1FCE-6CBC-90A9-C44E-DAC9C6A63884}"/>
                </a:ext>
              </a:extLst>
            </p:cNvPr>
            <p:cNvSpPr/>
            <p:nvPr/>
          </p:nvSpPr>
          <p:spPr>
            <a:xfrm>
              <a:off x="7220925" y="1497375"/>
              <a:ext cx="117575" cy="114725"/>
            </a:xfrm>
            <a:custGeom>
              <a:avLst/>
              <a:gdLst/>
              <a:ahLst/>
              <a:cxnLst/>
              <a:rect l="l" t="t" r="r" b="b"/>
              <a:pathLst>
                <a:path w="4703" h="4589" fill="none" extrusionOk="0">
                  <a:moveTo>
                    <a:pt x="0" y="1918"/>
                  </a:moveTo>
                  <a:cubicBezTo>
                    <a:pt x="799" y="1644"/>
                    <a:pt x="1667" y="1507"/>
                    <a:pt x="2443" y="1736"/>
                  </a:cubicBezTo>
                  <a:cubicBezTo>
                    <a:pt x="4702" y="2398"/>
                    <a:pt x="3675" y="4589"/>
                    <a:pt x="2260" y="3881"/>
                  </a:cubicBezTo>
                  <a:cubicBezTo>
                    <a:pt x="1073" y="3265"/>
                    <a:pt x="1963" y="1142"/>
                    <a:pt x="3949" y="1"/>
                  </a:cubicBezTo>
                </a:path>
              </a:pathLst>
            </a:custGeom>
            <a:solidFill>
              <a:srgbClr val="424077"/>
            </a:solidFill>
            <a:ln w="9700" cap="rnd" cmpd="sng">
              <a:solidFill>
                <a:srgbClr val="424077"/>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 name="Google Shape;5986;p42">
              <a:extLst>
                <a:ext uri="{FF2B5EF4-FFF2-40B4-BE49-F238E27FC236}">
                  <a16:creationId xmlns:a16="http://schemas.microsoft.com/office/drawing/2014/main" id="{0B3B6203-D69B-3513-5395-15FD53857888}"/>
                </a:ext>
              </a:extLst>
            </p:cNvPr>
            <p:cNvSpPr/>
            <p:nvPr/>
          </p:nvSpPr>
          <p:spPr>
            <a:xfrm>
              <a:off x="7329350" y="1485400"/>
              <a:ext cx="18850" cy="6875"/>
            </a:xfrm>
            <a:custGeom>
              <a:avLst/>
              <a:gdLst/>
              <a:ahLst/>
              <a:cxnLst/>
              <a:rect l="l" t="t" r="r" b="b"/>
              <a:pathLst>
                <a:path w="754" h="275" fill="none" extrusionOk="0">
                  <a:moveTo>
                    <a:pt x="0" y="275"/>
                  </a:moveTo>
                  <a:cubicBezTo>
                    <a:pt x="251" y="160"/>
                    <a:pt x="480" y="69"/>
                    <a:pt x="753" y="1"/>
                  </a:cubicBezTo>
                </a:path>
              </a:pathLst>
            </a:custGeom>
            <a:solidFill>
              <a:srgbClr val="424077"/>
            </a:solidFill>
            <a:ln w="9700" cap="rnd" cmpd="sng">
              <a:solidFill>
                <a:srgbClr val="424077"/>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34" name="Google Shape;5987;p42">
              <a:extLst>
                <a:ext uri="{FF2B5EF4-FFF2-40B4-BE49-F238E27FC236}">
                  <a16:creationId xmlns:a16="http://schemas.microsoft.com/office/drawing/2014/main" id="{70CD6325-D2BC-19A0-74AF-485C0E5F0F48}"/>
                </a:ext>
              </a:extLst>
            </p:cNvPr>
            <p:cNvGrpSpPr/>
            <p:nvPr/>
          </p:nvGrpSpPr>
          <p:grpSpPr>
            <a:xfrm>
              <a:off x="5208300" y="2031000"/>
              <a:ext cx="1903650" cy="2548400"/>
              <a:chOff x="5208300" y="2031000"/>
              <a:chExt cx="1903650" cy="2548400"/>
            </a:xfrm>
          </p:grpSpPr>
          <p:sp>
            <p:nvSpPr>
              <p:cNvPr id="1335" name="Google Shape;5988;p42">
                <a:extLst>
                  <a:ext uri="{FF2B5EF4-FFF2-40B4-BE49-F238E27FC236}">
                    <a16:creationId xmlns:a16="http://schemas.microsoft.com/office/drawing/2014/main" id="{286DE65D-47E7-373D-1668-174FAB114961}"/>
                  </a:ext>
                </a:extLst>
              </p:cNvPr>
              <p:cNvSpPr/>
              <p:nvPr/>
            </p:nvSpPr>
            <p:spPr>
              <a:xfrm>
                <a:off x="5345825" y="3499175"/>
                <a:ext cx="1627475" cy="1080225"/>
              </a:xfrm>
              <a:custGeom>
                <a:avLst/>
                <a:gdLst/>
                <a:ahLst/>
                <a:cxnLst/>
                <a:rect l="l" t="t" r="r" b="b"/>
                <a:pathLst>
                  <a:path w="65099" h="43209" extrusionOk="0">
                    <a:moveTo>
                      <a:pt x="23876" y="0"/>
                    </a:moveTo>
                    <a:cubicBezTo>
                      <a:pt x="23876" y="0"/>
                      <a:pt x="7396" y="639"/>
                      <a:pt x="0" y="19561"/>
                    </a:cubicBezTo>
                    <a:lnTo>
                      <a:pt x="8332" y="24628"/>
                    </a:lnTo>
                    <a:lnTo>
                      <a:pt x="8332" y="43208"/>
                    </a:lnTo>
                    <a:lnTo>
                      <a:pt x="56767" y="43208"/>
                    </a:lnTo>
                    <a:lnTo>
                      <a:pt x="56767" y="24628"/>
                    </a:lnTo>
                    <a:lnTo>
                      <a:pt x="65098" y="19561"/>
                    </a:lnTo>
                    <a:cubicBezTo>
                      <a:pt x="57703" y="639"/>
                      <a:pt x="41223" y="0"/>
                      <a:pt x="41223" y="0"/>
                    </a:cubicBezTo>
                    <a:close/>
                  </a:path>
                </a:pathLst>
              </a:custGeom>
              <a:solidFill>
                <a:srgbClr val="58C3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 name="Google Shape;5989;p42">
                <a:extLst>
                  <a:ext uri="{FF2B5EF4-FFF2-40B4-BE49-F238E27FC236}">
                    <a16:creationId xmlns:a16="http://schemas.microsoft.com/office/drawing/2014/main" id="{0A8FC513-C3C3-FCA0-B83B-2C8C8EFB09C2}"/>
                  </a:ext>
                </a:extLst>
              </p:cNvPr>
              <p:cNvSpPr/>
              <p:nvPr/>
            </p:nvSpPr>
            <p:spPr>
              <a:xfrm>
                <a:off x="5554100" y="4151975"/>
                <a:ext cx="1210900" cy="22275"/>
              </a:xfrm>
              <a:custGeom>
                <a:avLst/>
                <a:gdLst/>
                <a:ahLst/>
                <a:cxnLst/>
                <a:rect l="l" t="t" r="r" b="b"/>
                <a:pathLst>
                  <a:path w="48436" h="891" extrusionOk="0">
                    <a:moveTo>
                      <a:pt x="1" y="0"/>
                    </a:moveTo>
                    <a:lnTo>
                      <a:pt x="1" y="890"/>
                    </a:lnTo>
                    <a:lnTo>
                      <a:pt x="48436" y="890"/>
                    </a:lnTo>
                    <a:lnTo>
                      <a:pt x="48436" y="0"/>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 name="Google Shape;5990;p42">
                <a:extLst>
                  <a:ext uri="{FF2B5EF4-FFF2-40B4-BE49-F238E27FC236}">
                    <a16:creationId xmlns:a16="http://schemas.microsoft.com/office/drawing/2014/main" id="{C9DD2AEE-6E8A-52BE-E3B4-0E763CBDBB73}"/>
                  </a:ext>
                </a:extLst>
              </p:cNvPr>
              <p:cNvSpPr/>
              <p:nvPr/>
            </p:nvSpPr>
            <p:spPr>
              <a:xfrm>
                <a:off x="5554100" y="4252975"/>
                <a:ext cx="1210900" cy="22850"/>
              </a:xfrm>
              <a:custGeom>
                <a:avLst/>
                <a:gdLst/>
                <a:ahLst/>
                <a:cxnLst/>
                <a:rect l="l" t="t" r="r" b="b"/>
                <a:pathLst>
                  <a:path w="48436" h="914" extrusionOk="0">
                    <a:moveTo>
                      <a:pt x="1" y="0"/>
                    </a:moveTo>
                    <a:lnTo>
                      <a:pt x="1" y="913"/>
                    </a:lnTo>
                    <a:lnTo>
                      <a:pt x="48436" y="913"/>
                    </a:lnTo>
                    <a:lnTo>
                      <a:pt x="48436" y="0"/>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 name="Google Shape;5991;p42">
                <a:extLst>
                  <a:ext uri="{FF2B5EF4-FFF2-40B4-BE49-F238E27FC236}">
                    <a16:creationId xmlns:a16="http://schemas.microsoft.com/office/drawing/2014/main" id="{179561D3-3EFA-EC47-939B-8162596A21E9}"/>
                  </a:ext>
                </a:extLst>
              </p:cNvPr>
              <p:cNvSpPr/>
              <p:nvPr/>
            </p:nvSpPr>
            <p:spPr>
              <a:xfrm>
                <a:off x="5554100" y="4557125"/>
                <a:ext cx="1210900" cy="22275"/>
              </a:xfrm>
              <a:custGeom>
                <a:avLst/>
                <a:gdLst/>
                <a:ahLst/>
                <a:cxnLst/>
                <a:rect l="l" t="t" r="r" b="b"/>
                <a:pathLst>
                  <a:path w="48436" h="891" extrusionOk="0">
                    <a:moveTo>
                      <a:pt x="1" y="0"/>
                    </a:moveTo>
                    <a:lnTo>
                      <a:pt x="1" y="890"/>
                    </a:lnTo>
                    <a:lnTo>
                      <a:pt x="48436" y="890"/>
                    </a:lnTo>
                    <a:lnTo>
                      <a:pt x="48436" y="0"/>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 name="Google Shape;5992;p42">
                <a:extLst>
                  <a:ext uri="{FF2B5EF4-FFF2-40B4-BE49-F238E27FC236}">
                    <a16:creationId xmlns:a16="http://schemas.microsoft.com/office/drawing/2014/main" id="{D2CC246A-5B30-94D1-5092-E588DA58C5C8}"/>
                  </a:ext>
                </a:extLst>
              </p:cNvPr>
              <p:cNvSpPr/>
              <p:nvPr/>
            </p:nvSpPr>
            <p:spPr>
              <a:xfrm>
                <a:off x="5554100" y="4354550"/>
                <a:ext cx="1210900" cy="22275"/>
              </a:xfrm>
              <a:custGeom>
                <a:avLst/>
                <a:gdLst/>
                <a:ahLst/>
                <a:cxnLst/>
                <a:rect l="l" t="t" r="r" b="b"/>
                <a:pathLst>
                  <a:path w="48436" h="891" extrusionOk="0">
                    <a:moveTo>
                      <a:pt x="1" y="0"/>
                    </a:moveTo>
                    <a:lnTo>
                      <a:pt x="1" y="890"/>
                    </a:lnTo>
                    <a:lnTo>
                      <a:pt x="48436" y="890"/>
                    </a:lnTo>
                    <a:lnTo>
                      <a:pt x="48436" y="0"/>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 name="Google Shape;5993;p42">
                <a:extLst>
                  <a:ext uri="{FF2B5EF4-FFF2-40B4-BE49-F238E27FC236}">
                    <a16:creationId xmlns:a16="http://schemas.microsoft.com/office/drawing/2014/main" id="{F4C1793A-4960-7855-6493-FD3E1575E015}"/>
                  </a:ext>
                </a:extLst>
              </p:cNvPr>
              <p:cNvSpPr/>
              <p:nvPr/>
            </p:nvSpPr>
            <p:spPr>
              <a:xfrm>
                <a:off x="5447975" y="4050400"/>
                <a:ext cx="1423175" cy="22275"/>
              </a:xfrm>
              <a:custGeom>
                <a:avLst/>
                <a:gdLst/>
                <a:ahLst/>
                <a:cxnLst/>
                <a:rect l="l" t="t" r="r" b="b"/>
                <a:pathLst>
                  <a:path w="56927" h="891" extrusionOk="0">
                    <a:moveTo>
                      <a:pt x="0" y="0"/>
                    </a:moveTo>
                    <a:lnTo>
                      <a:pt x="1484" y="890"/>
                    </a:lnTo>
                    <a:lnTo>
                      <a:pt x="55443" y="890"/>
                    </a:lnTo>
                    <a:lnTo>
                      <a:pt x="56926" y="0"/>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1" name="Google Shape;5994;p42">
                <a:extLst>
                  <a:ext uri="{FF2B5EF4-FFF2-40B4-BE49-F238E27FC236}">
                    <a16:creationId xmlns:a16="http://schemas.microsoft.com/office/drawing/2014/main" id="{0226396E-F7C6-3C2C-0742-E904ED8CE188}"/>
                  </a:ext>
                </a:extLst>
              </p:cNvPr>
              <p:cNvSpPr/>
              <p:nvPr/>
            </p:nvSpPr>
            <p:spPr>
              <a:xfrm>
                <a:off x="5554100" y="4456100"/>
                <a:ext cx="1210900" cy="22300"/>
              </a:xfrm>
              <a:custGeom>
                <a:avLst/>
                <a:gdLst/>
                <a:ahLst/>
                <a:cxnLst/>
                <a:rect l="l" t="t" r="r" b="b"/>
                <a:pathLst>
                  <a:path w="48436" h="892" extrusionOk="0">
                    <a:moveTo>
                      <a:pt x="1" y="1"/>
                    </a:moveTo>
                    <a:lnTo>
                      <a:pt x="1" y="891"/>
                    </a:lnTo>
                    <a:lnTo>
                      <a:pt x="48436" y="891"/>
                    </a:lnTo>
                    <a:lnTo>
                      <a:pt x="48436" y="1"/>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 name="Google Shape;5995;p42">
                <a:extLst>
                  <a:ext uri="{FF2B5EF4-FFF2-40B4-BE49-F238E27FC236}">
                    <a16:creationId xmlns:a16="http://schemas.microsoft.com/office/drawing/2014/main" id="{5CC143D1-4F03-4B1A-8930-0471170D6F3F}"/>
                  </a:ext>
                </a:extLst>
              </p:cNvPr>
              <p:cNvSpPr/>
              <p:nvPr/>
            </p:nvSpPr>
            <p:spPr>
              <a:xfrm>
                <a:off x="5714450" y="3543675"/>
                <a:ext cx="890225" cy="22275"/>
              </a:xfrm>
              <a:custGeom>
                <a:avLst/>
                <a:gdLst/>
                <a:ahLst/>
                <a:cxnLst/>
                <a:rect l="l" t="t" r="r" b="b"/>
                <a:pathLst>
                  <a:path w="35609" h="891" extrusionOk="0">
                    <a:moveTo>
                      <a:pt x="1986" y="0"/>
                    </a:moveTo>
                    <a:cubicBezTo>
                      <a:pt x="1347" y="251"/>
                      <a:pt x="685" y="548"/>
                      <a:pt x="1" y="891"/>
                    </a:cubicBezTo>
                    <a:lnTo>
                      <a:pt x="35608" y="891"/>
                    </a:lnTo>
                    <a:cubicBezTo>
                      <a:pt x="34923" y="548"/>
                      <a:pt x="34261" y="251"/>
                      <a:pt x="33622"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 name="Google Shape;5996;p42">
                <a:extLst>
                  <a:ext uri="{FF2B5EF4-FFF2-40B4-BE49-F238E27FC236}">
                    <a16:creationId xmlns:a16="http://schemas.microsoft.com/office/drawing/2014/main" id="{F0E5C81A-37A0-7D16-574B-9793ECC1D7EC}"/>
                  </a:ext>
                </a:extLst>
              </p:cNvPr>
              <p:cNvSpPr/>
              <p:nvPr/>
            </p:nvSpPr>
            <p:spPr>
              <a:xfrm>
                <a:off x="5563800" y="3644675"/>
                <a:ext cx="1191500" cy="22850"/>
              </a:xfrm>
              <a:custGeom>
                <a:avLst/>
                <a:gdLst/>
                <a:ahLst/>
                <a:cxnLst/>
                <a:rect l="l" t="t" r="r" b="b"/>
                <a:pathLst>
                  <a:path w="47660" h="914" extrusionOk="0">
                    <a:moveTo>
                      <a:pt x="1073" y="0"/>
                    </a:moveTo>
                    <a:cubicBezTo>
                      <a:pt x="708" y="297"/>
                      <a:pt x="366" y="594"/>
                      <a:pt x="1" y="913"/>
                    </a:cubicBezTo>
                    <a:lnTo>
                      <a:pt x="47660" y="913"/>
                    </a:lnTo>
                    <a:cubicBezTo>
                      <a:pt x="47295" y="594"/>
                      <a:pt x="46952" y="297"/>
                      <a:pt x="465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 name="Google Shape;5997;p42">
                <a:extLst>
                  <a:ext uri="{FF2B5EF4-FFF2-40B4-BE49-F238E27FC236}">
                    <a16:creationId xmlns:a16="http://schemas.microsoft.com/office/drawing/2014/main" id="{DB1A9520-423E-4556-16AC-AF27CCEECC28}"/>
                  </a:ext>
                </a:extLst>
              </p:cNvPr>
              <p:cNvSpPr/>
              <p:nvPr/>
            </p:nvSpPr>
            <p:spPr>
              <a:xfrm>
                <a:off x="5353250" y="3948825"/>
                <a:ext cx="1612625" cy="22850"/>
              </a:xfrm>
              <a:custGeom>
                <a:avLst/>
                <a:gdLst/>
                <a:ahLst/>
                <a:cxnLst/>
                <a:rect l="l" t="t" r="r" b="b"/>
                <a:pathLst>
                  <a:path w="64505" h="914" extrusionOk="0">
                    <a:moveTo>
                      <a:pt x="365" y="0"/>
                    </a:moveTo>
                    <a:cubicBezTo>
                      <a:pt x="228" y="297"/>
                      <a:pt x="114" y="594"/>
                      <a:pt x="0" y="913"/>
                    </a:cubicBezTo>
                    <a:lnTo>
                      <a:pt x="64504" y="913"/>
                    </a:lnTo>
                    <a:cubicBezTo>
                      <a:pt x="64390" y="594"/>
                      <a:pt x="64276" y="297"/>
                      <a:pt x="64139"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 name="Google Shape;5998;p42">
                <a:extLst>
                  <a:ext uri="{FF2B5EF4-FFF2-40B4-BE49-F238E27FC236}">
                    <a16:creationId xmlns:a16="http://schemas.microsoft.com/office/drawing/2014/main" id="{55E5EF8F-1305-F3CF-CAE1-710524D3FD19}"/>
                  </a:ext>
                </a:extLst>
              </p:cNvPr>
              <p:cNvSpPr/>
              <p:nvPr/>
            </p:nvSpPr>
            <p:spPr>
              <a:xfrm>
                <a:off x="5401750" y="3847825"/>
                <a:ext cx="1515625" cy="22275"/>
              </a:xfrm>
              <a:custGeom>
                <a:avLst/>
                <a:gdLst/>
                <a:ahLst/>
                <a:cxnLst/>
                <a:rect l="l" t="t" r="r" b="b"/>
                <a:pathLst>
                  <a:path w="60625" h="891" extrusionOk="0">
                    <a:moveTo>
                      <a:pt x="525" y="0"/>
                    </a:moveTo>
                    <a:cubicBezTo>
                      <a:pt x="343" y="297"/>
                      <a:pt x="183" y="594"/>
                      <a:pt x="0" y="890"/>
                    </a:cubicBezTo>
                    <a:lnTo>
                      <a:pt x="60624" y="890"/>
                    </a:lnTo>
                    <a:cubicBezTo>
                      <a:pt x="60442" y="594"/>
                      <a:pt x="60282" y="297"/>
                      <a:pt x="60099"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 name="Google Shape;5999;p42">
                <a:extLst>
                  <a:ext uri="{FF2B5EF4-FFF2-40B4-BE49-F238E27FC236}">
                    <a16:creationId xmlns:a16="http://schemas.microsoft.com/office/drawing/2014/main" id="{151F9EF4-2B62-9221-4744-9BD40093E716}"/>
                  </a:ext>
                </a:extLst>
              </p:cNvPr>
              <p:cNvSpPr/>
              <p:nvPr/>
            </p:nvSpPr>
            <p:spPr>
              <a:xfrm>
                <a:off x="5468500" y="3746250"/>
                <a:ext cx="1382100" cy="22275"/>
              </a:xfrm>
              <a:custGeom>
                <a:avLst/>
                <a:gdLst/>
                <a:ahLst/>
                <a:cxnLst/>
                <a:rect l="l" t="t" r="r" b="b"/>
                <a:pathLst>
                  <a:path w="55284" h="891" extrusionOk="0">
                    <a:moveTo>
                      <a:pt x="731" y="0"/>
                    </a:moveTo>
                    <a:cubicBezTo>
                      <a:pt x="503" y="297"/>
                      <a:pt x="252" y="594"/>
                      <a:pt x="1" y="891"/>
                    </a:cubicBezTo>
                    <a:lnTo>
                      <a:pt x="55284" y="891"/>
                    </a:lnTo>
                    <a:cubicBezTo>
                      <a:pt x="55033" y="594"/>
                      <a:pt x="54782" y="297"/>
                      <a:pt x="54553"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 name="Google Shape;6000;p42">
                <a:extLst>
                  <a:ext uri="{FF2B5EF4-FFF2-40B4-BE49-F238E27FC236}">
                    <a16:creationId xmlns:a16="http://schemas.microsoft.com/office/drawing/2014/main" id="{2C384659-70A6-6897-3183-B6D0E2237490}"/>
                  </a:ext>
                </a:extLst>
              </p:cNvPr>
              <p:cNvSpPr/>
              <p:nvPr/>
            </p:nvSpPr>
            <p:spPr>
              <a:xfrm>
                <a:off x="5542125" y="3568775"/>
                <a:ext cx="1232575" cy="980950"/>
              </a:xfrm>
              <a:custGeom>
                <a:avLst/>
                <a:gdLst/>
                <a:ahLst/>
                <a:cxnLst/>
                <a:rect l="l" t="t" r="r" b="b"/>
                <a:pathLst>
                  <a:path w="49303" h="39238" extrusionOk="0">
                    <a:moveTo>
                      <a:pt x="42706" y="1"/>
                    </a:moveTo>
                    <a:cubicBezTo>
                      <a:pt x="34170" y="2991"/>
                      <a:pt x="28715" y="8104"/>
                      <a:pt x="28715" y="8104"/>
                    </a:cubicBezTo>
                    <a:cubicBezTo>
                      <a:pt x="27254" y="7571"/>
                      <a:pt x="25861" y="7394"/>
                      <a:pt x="24654" y="7394"/>
                    </a:cubicBezTo>
                    <a:cubicBezTo>
                      <a:pt x="22240" y="7394"/>
                      <a:pt x="20566" y="8104"/>
                      <a:pt x="20566" y="8104"/>
                    </a:cubicBezTo>
                    <a:cubicBezTo>
                      <a:pt x="20566" y="8104"/>
                      <a:pt x="15156" y="3014"/>
                      <a:pt x="6642" y="24"/>
                    </a:cubicBezTo>
                    <a:cubicBezTo>
                      <a:pt x="4497" y="1119"/>
                      <a:pt x="2214" y="2626"/>
                      <a:pt x="0" y="4726"/>
                    </a:cubicBezTo>
                    <a:lnTo>
                      <a:pt x="4839" y="24583"/>
                    </a:lnTo>
                    <a:lnTo>
                      <a:pt x="6574" y="25542"/>
                    </a:lnTo>
                    <a:cubicBezTo>
                      <a:pt x="6186" y="26295"/>
                      <a:pt x="5798" y="27300"/>
                      <a:pt x="5684" y="28121"/>
                    </a:cubicBezTo>
                    <a:cubicBezTo>
                      <a:pt x="5684" y="28121"/>
                      <a:pt x="4223" y="28555"/>
                      <a:pt x="480" y="29559"/>
                    </a:cubicBezTo>
                    <a:lnTo>
                      <a:pt x="480" y="39237"/>
                    </a:lnTo>
                    <a:cubicBezTo>
                      <a:pt x="3059" y="38073"/>
                      <a:pt x="6003" y="36247"/>
                      <a:pt x="9313" y="33554"/>
                    </a:cubicBezTo>
                    <a:cubicBezTo>
                      <a:pt x="9313" y="33554"/>
                      <a:pt x="10101" y="33721"/>
                      <a:pt x="10776" y="33721"/>
                    </a:cubicBezTo>
                    <a:cubicBezTo>
                      <a:pt x="10929" y="33721"/>
                      <a:pt x="11077" y="33712"/>
                      <a:pt x="11208" y="33691"/>
                    </a:cubicBezTo>
                    <a:cubicBezTo>
                      <a:pt x="13559" y="33303"/>
                      <a:pt x="16047" y="32047"/>
                      <a:pt x="16708" y="31751"/>
                    </a:cubicBezTo>
                    <a:cubicBezTo>
                      <a:pt x="16891" y="31659"/>
                      <a:pt x="17051" y="31545"/>
                      <a:pt x="17188" y="31431"/>
                    </a:cubicBezTo>
                    <a:lnTo>
                      <a:pt x="20566" y="33303"/>
                    </a:lnTo>
                    <a:cubicBezTo>
                      <a:pt x="20566" y="33303"/>
                      <a:pt x="22148" y="32542"/>
                      <a:pt x="24563" y="32542"/>
                    </a:cubicBezTo>
                    <a:cubicBezTo>
                      <a:pt x="25770" y="32542"/>
                      <a:pt x="27185" y="32732"/>
                      <a:pt x="28715" y="33303"/>
                    </a:cubicBezTo>
                    <a:lnTo>
                      <a:pt x="32161" y="31408"/>
                    </a:lnTo>
                    <a:cubicBezTo>
                      <a:pt x="32298" y="31522"/>
                      <a:pt x="32481" y="31659"/>
                      <a:pt x="32686" y="31751"/>
                    </a:cubicBezTo>
                    <a:cubicBezTo>
                      <a:pt x="33348" y="32047"/>
                      <a:pt x="35813" y="33303"/>
                      <a:pt x="38164" y="33691"/>
                    </a:cubicBezTo>
                    <a:cubicBezTo>
                      <a:pt x="38299" y="33712"/>
                      <a:pt x="38450" y="33721"/>
                      <a:pt x="38607" y="33721"/>
                    </a:cubicBezTo>
                    <a:cubicBezTo>
                      <a:pt x="39294" y="33721"/>
                      <a:pt x="40082" y="33554"/>
                      <a:pt x="40082" y="33554"/>
                    </a:cubicBezTo>
                    <a:cubicBezTo>
                      <a:pt x="43391" y="36247"/>
                      <a:pt x="46336" y="38073"/>
                      <a:pt x="48915" y="39237"/>
                    </a:cubicBezTo>
                    <a:lnTo>
                      <a:pt x="48915" y="29559"/>
                    </a:lnTo>
                    <a:cubicBezTo>
                      <a:pt x="45149" y="28555"/>
                      <a:pt x="43688" y="28121"/>
                      <a:pt x="43688" y="28121"/>
                    </a:cubicBezTo>
                    <a:cubicBezTo>
                      <a:pt x="43597" y="27300"/>
                      <a:pt x="43186" y="26295"/>
                      <a:pt x="42798" y="25542"/>
                    </a:cubicBezTo>
                    <a:cubicBezTo>
                      <a:pt x="42798" y="25542"/>
                      <a:pt x="42729" y="25565"/>
                      <a:pt x="42592" y="25611"/>
                    </a:cubicBezTo>
                    <a:lnTo>
                      <a:pt x="44441" y="24583"/>
                    </a:lnTo>
                    <a:lnTo>
                      <a:pt x="49303" y="4657"/>
                    </a:lnTo>
                    <a:cubicBezTo>
                      <a:pt x="47112" y="2580"/>
                      <a:pt x="44829" y="1073"/>
                      <a:pt x="42706" y="1"/>
                    </a:cubicBezTo>
                    <a:close/>
                  </a:path>
                </a:pathLst>
              </a:custGeom>
              <a:solidFill>
                <a:srgbClr val="0C0044">
                  <a:alpha val="437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 name="Google Shape;6001;p42">
                <a:extLst>
                  <a:ext uri="{FF2B5EF4-FFF2-40B4-BE49-F238E27FC236}">
                    <a16:creationId xmlns:a16="http://schemas.microsoft.com/office/drawing/2014/main" id="{88A89E0A-A9C0-B233-54B8-B09E2762123B}"/>
                  </a:ext>
                </a:extLst>
              </p:cNvPr>
              <p:cNvSpPr/>
              <p:nvPr/>
            </p:nvSpPr>
            <p:spPr>
              <a:xfrm>
                <a:off x="5345825" y="3933975"/>
                <a:ext cx="299025" cy="219150"/>
              </a:xfrm>
              <a:custGeom>
                <a:avLst/>
                <a:gdLst/>
                <a:ahLst/>
                <a:cxnLst/>
                <a:rect l="l" t="t" r="r" b="b"/>
                <a:pathLst>
                  <a:path w="11961" h="8766" extrusionOk="0">
                    <a:moveTo>
                      <a:pt x="936" y="1"/>
                    </a:moveTo>
                    <a:cubicBezTo>
                      <a:pt x="617" y="708"/>
                      <a:pt x="297" y="1416"/>
                      <a:pt x="0" y="2169"/>
                    </a:cubicBezTo>
                    <a:lnTo>
                      <a:pt x="10957" y="8766"/>
                    </a:lnTo>
                    <a:lnTo>
                      <a:pt x="11961" y="6917"/>
                    </a:lnTo>
                    <a:lnTo>
                      <a:pt x="936" y="1"/>
                    </a:ln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 name="Google Shape;6002;p42">
                <a:extLst>
                  <a:ext uri="{FF2B5EF4-FFF2-40B4-BE49-F238E27FC236}">
                    <a16:creationId xmlns:a16="http://schemas.microsoft.com/office/drawing/2014/main" id="{1AC3BBF1-FA8E-0B03-6644-19E469486472}"/>
                  </a:ext>
                </a:extLst>
              </p:cNvPr>
              <p:cNvSpPr/>
              <p:nvPr/>
            </p:nvSpPr>
            <p:spPr>
              <a:xfrm>
                <a:off x="6056250" y="3787925"/>
                <a:ext cx="203750" cy="57625"/>
              </a:xfrm>
              <a:custGeom>
                <a:avLst/>
                <a:gdLst/>
                <a:ahLst/>
                <a:cxnLst/>
                <a:rect l="l" t="t" r="r" b="b"/>
                <a:pathLst>
                  <a:path w="8150" h="2305" extrusionOk="0">
                    <a:moveTo>
                      <a:pt x="4158" y="0"/>
                    </a:moveTo>
                    <a:cubicBezTo>
                      <a:pt x="2275" y="0"/>
                      <a:pt x="847" y="366"/>
                      <a:pt x="1" y="662"/>
                    </a:cubicBezTo>
                    <a:lnTo>
                      <a:pt x="1" y="2282"/>
                    </a:lnTo>
                    <a:cubicBezTo>
                      <a:pt x="1364" y="1980"/>
                      <a:pt x="2704" y="1873"/>
                      <a:pt x="3917" y="1873"/>
                    </a:cubicBezTo>
                    <a:cubicBezTo>
                      <a:pt x="5732" y="1873"/>
                      <a:pt x="7260" y="2113"/>
                      <a:pt x="8150" y="2305"/>
                    </a:cubicBezTo>
                    <a:lnTo>
                      <a:pt x="8150" y="525"/>
                    </a:lnTo>
                    <a:cubicBezTo>
                      <a:pt x="6665" y="140"/>
                      <a:pt x="5324" y="0"/>
                      <a:pt x="415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 name="Google Shape;6003;p42">
                <a:extLst>
                  <a:ext uri="{FF2B5EF4-FFF2-40B4-BE49-F238E27FC236}">
                    <a16:creationId xmlns:a16="http://schemas.microsoft.com/office/drawing/2014/main" id="{A29E42F5-02BD-666C-236F-B395F2790094}"/>
                  </a:ext>
                </a:extLst>
              </p:cNvPr>
              <p:cNvSpPr/>
              <p:nvPr/>
            </p:nvSpPr>
            <p:spPr>
              <a:xfrm>
                <a:off x="6056250" y="4243400"/>
                <a:ext cx="203750" cy="57525"/>
              </a:xfrm>
              <a:custGeom>
                <a:avLst/>
                <a:gdLst/>
                <a:ahLst/>
                <a:cxnLst/>
                <a:rect l="l" t="t" r="r" b="b"/>
                <a:pathLst>
                  <a:path w="8150" h="2301" extrusionOk="0">
                    <a:moveTo>
                      <a:pt x="4117" y="1"/>
                    </a:moveTo>
                    <a:cubicBezTo>
                      <a:pt x="2254" y="1"/>
                      <a:pt x="840" y="363"/>
                      <a:pt x="1" y="657"/>
                    </a:cubicBezTo>
                    <a:lnTo>
                      <a:pt x="1" y="2301"/>
                    </a:lnTo>
                    <a:cubicBezTo>
                      <a:pt x="1366" y="1989"/>
                      <a:pt x="2709" y="1880"/>
                      <a:pt x="3923" y="1880"/>
                    </a:cubicBezTo>
                    <a:cubicBezTo>
                      <a:pt x="5735" y="1880"/>
                      <a:pt x="7261" y="2123"/>
                      <a:pt x="8150" y="2301"/>
                    </a:cubicBezTo>
                    <a:lnTo>
                      <a:pt x="8150" y="543"/>
                    </a:lnTo>
                    <a:cubicBezTo>
                      <a:pt x="6648" y="145"/>
                      <a:pt x="5293" y="1"/>
                      <a:pt x="4117"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 name="Google Shape;6004;p42">
                <a:extLst>
                  <a:ext uri="{FF2B5EF4-FFF2-40B4-BE49-F238E27FC236}">
                    <a16:creationId xmlns:a16="http://schemas.microsoft.com/office/drawing/2014/main" id="{2705F74C-9DF1-B326-52A7-0B303C1BA7D7}"/>
                  </a:ext>
                </a:extLst>
              </p:cNvPr>
              <p:cNvSpPr/>
              <p:nvPr/>
            </p:nvSpPr>
            <p:spPr>
              <a:xfrm>
                <a:off x="6675400" y="3933975"/>
                <a:ext cx="298450" cy="219150"/>
              </a:xfrm>
              <a:custGeom>
                <a:avLst/>
                <a:gdLst/>
                <a:ahLst/>
                <a:cxnLst/>
                <a:rect l="l" t="t" r="r" b="b"/>
                <a:pathLst>
                  <a:path w="11938" h="8766" extrusionOk="0">
                    <a:moveTo>
                      <a:pt x="11002" y="1"/>
                    </a:moveTo>
                    <a:lnTo>
                      <a:pt x="0" y="6917"/>
                    </a:lnTo>
                    <a:lnTo>
                      <a:pt x="982" y="8766"/>
                    </a:lnTo>
                    <a:lnTo>
                      <a:pt x="11938" y="2169"/>
                    </a:lnTo>
                    <a:cubicBezTo>
                      <a:pt x="11641" y="1416"/>
                      <a:pt x="11322" y="708"/>
                      <a:pt x="11002" y="1"/>
                    </a:cubicBez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 name="Google Shape;6005;p42">
                <a:extLst>
                  <a:ext uri="{FF2B5EF4-FFF2-40B4-BE49-F238E27FC236}">
                    <a16:creationId xmlns:a16="http://schemas.microsoft.com/office/drawing/2014/main" id="{1A7CFBB7-09C3-868E-2585-1B43B3E44344}"/>
                  </a:ext>
                </a:extLst>
              </p:cNvPr>
              <p:cNvSpPr/>
              <p:nvPr/>
            </p:nvSpPr>
            <p:spPr>
              <a:xfrm>
                <a:off x="5893000" y="3438100"/>
                <a:ext cx="266575" cy="209125"/>
              </a:xfrm>
              <a:custGeom>
                <a:avLst/>
                <a:gdLst/>
                <a:ahLst/>
                <a:cxnLst/>
                <a:rect l="l" t="t" r="r" b="b"/>
                <a:pathLst>
                  <a:path w="10663" h="8365" extrusionOk="0">
                    <a:moveTo>
                      <a:pt x="3838" y="1"/>
                    </a:moveTo>
                    <a:cubicBezTo>
                      <a:pt x="3838" y="1"/>
                      <a:pt x="1669" y="594"/>
                      <a:pt x="802" y="1484"/>
                    </a:cubicBezTo>
                    <a:cubicBezTo>
                      <a:pt x="1" y="2307"/>
                      <a:pt x="4230" y="8365"/>
                      <a:pt x="6362" y="8365"/>
                    </a:cubicBezTo>
                    <a:cubicBezTo>
                      <a:pt x="6478" y="8365"/>
                      <a:pt x="6588" y="8347"/>
                      <a:pt x="6691" y="8309"/>
                    </a:cubicBezTo>
                    <a:cubicBezTo>
                      <a:pt x="8676" y="7602"/>
                      <a:pt x="10662" y="5524"/>
                      <a:pt x="10662" y="5524"/>
                    </a:cubicBezTo>
                    <a:lnTo>
                      <a:pt x="10662" y="5524"/>
                    </a:lnTo>
                    <a:cubicBezTo>
                      <a:pt x="10662" y="5524"/>
                      <a:pt x="10599" y="5527"/>
                      <a:pt x="10483" y="5527"/>
                    </a:cubicBezTo>
                    <a:cubicBezTo>
                      <a:pt x="9814" y="5527"/>
                      <a:pt x="7384" y="5428"/>
                      <a:pt x="5070" y="4086"/>
                    </a:cubicBezTo>
                    <a:cubicBezTo>
                      <a:pt x="3860" y="3356"/>
                      <a:pt x="3838" y="1"/>
                      <a:pt x="3838" y="1"/>
                    </a:cubicBez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 name="Google Shape;6006;p42">
                <a:extLst>
                  <a:ext uri="{FF2B5EF4-FFF2-40B4-BE49-F238E27FC236}">
                    <a16:creationId xmlns:a16="http://schemas.microsoft.com/office/drawing/2014/main" id="{9DECA857-CDC2-BE7E-8931-77F13997E4EF}"/>
                  </a:ext>
                </a:extLst>
              </p:cNvPr>
              <p:cNvSpPr/>
              <p:nvPr/>
            </p:nvSpPr>
            <p:spPr>
              <a:xfrm>
                <a:off x="6159550" y="3438100"/>
                <a:ext cx="266550" cy="209125"/>
              </a:xfrm>
              <a:custGeom>
                <a:avLst/>
                <a:gdLst/>
                <a:ahLst/>
                <a:cxnLst/>
                <a:rect l="l" t="t" r="r" b="b"/>
                <a:pathLst>
                  <a:path w="10662" h="8365" extrusionOk="0">
                    <a:moveTo>
                      <a:pt x="6802" y="1"/>
                    </a:moveTo>
                    <a:cubicBezTo>
                      <a:pt x="6802" y="1"/>
                      <a:pt x="6802" y="3356"/>
                      <a:pt x="5570" y="4086"/>
                    </a:cubicBezTo>
                    <a:cubicBezTo>
                      <a:pt x="3275" y="5428"/>
                      <a:pt x="848" y="5527"/>
                      <a:pt x="180" y="5527"/>
                    </a:cubicBezTo>
                    <a:cubicBezTo>
                      <a:pt x="63" y="5527"/>
                      <a:pt x="0" y="5524"/>
                      <a:pt x="0" y="5524"/>
                    </a:cubicBezTo>
                    <a:lnTo>
                      <a:pt x="0" y="5524"/>
                    </a:lnTo>
                    <a:cubicBezTo>
                      <a:pt x="0" y="5524"/>
                      <a:pt x="1986" y="7602"/>
                      <a:pt x="3972" y="8309"/>
                    </a:cubicBezTo>
                    <a:cubicBezTo>
                      <a:pt x="4074" y="8347"/>
                      <a:pt x="4184" y="8365"/>
                      <a:pt x="4300" y="8365"/>
                    </a:cubicBezTo>
                    <a:cubicBezTo>
                      <a:pt x="6433" y="8365"/>
                      <a:pt x="10662" y="2307"/>
                      <a:pt x="9861" y="1484"/>
                    </a:cubicBezTo>
                    <a:cubicBezTo>
                      <a:pt x="8993" y="594"/>
                      <a:pt x="6802" y="1"/>
                      <a:pt x="6802" y="1"/>
                    </a:cubicBez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 name="Google Shape;6007;p42">
                <a:extLst>
                  <a:ext uri="{FF2B5EF4-FFF2-40B4-BE49-F238E27FC236}">
                    <a16:creationId xmlns:a16="http://schemas.microsoft.com/office/drawing/2014/main" id="{3B44F9FC-A5ED-F29D-FC5B-CB171E6260E7}"/>
                  </a:ext>
                </a:extLst>
              </p:cNvPr>
              <p:cNvSpPr/>
              <p:nvPr/>
            </p:nvSpPr>
            <p:spPr>
              <a:xfrm>
                <a:off x="5988925" y="3356500"/>
                <a:ext cx="342400" cy="219725"/>
              </a:xfrm>
              <a:custGeom>
                <a:avLst/>
                <a:gdLst/>
                <a:ahLst/>
                <a:cxnLst/>
                <a:rect l="l" t="t" r="r" b="b"/>
                <a:pathLst>
                  <a:path w="13696" h="8789" extrusionOk="0">
                    <a:moveTo>
                      <a:pt x="1" y="1"/>
                    </a:moveTo>
                    <a:lnTo>
                      <a:pt x="1" y="7054"/>
                    </a:lnTo>
                    <a:cubicBezTo>
                      <a:pt x="1" y="7054"/>
                      <a:pt x="2496" y="8788"/>
                      <a:pt x="6554" y="8788"/>
                    </a:cubicBezTo>
                    <a:cubicBezTo>
                      <a:pt x="8583" y="8788"/>
                      <a:pt x="11002" y="8355"/>
                      <a:pt x="13696" y="7054"/>
                    </a:cubicBezTo>
                    <a:lnTo>
                      <a:pt x="13696" y="1"/>
                    </a:ln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 name="Google Shape;6008;p42">
                <a:extLst>
                  <a:ext uri="{FF2B5EF4-FFF2-40B4-BE49-F238E27FC236}">
                    <a16:creationId xmlns:a16="http://schemas.microsoft.com/office/drawing/2014/main" id="{93F4837A-13D5-FD60-597C-002B78348D26}"/>
                  </a:ext>
                </a:extLst>
              </p:cNvPr>
              <p:cNvSpPr/>
              <p:nvPr/>
            </p:nvSpPr>
            <p:spPr>
              <a:xfrm>
                <a:off x="5605450" y="2326375"/>
                <a:ext cx="1109350" cy="1149975"/>
              </a:xfrm>
              <a:custGeom>
                <a:avLst/>
                <a:gdLst/>
                <a:ahLst/>
                <a:cxnLst/>
                <a:rect l="l" t="t" r="r" b="b"/>
                <a:pathLst>
                  <a:path w="44374" h="45999" extrusionOk="0">
                    <a:moveTo>
                      <a:pt x="22187" y="0"/>
                    </a:moveTo>
                    <a:cubicBezTo>
                      <a:pt x="11094" y="0"/>
                      <a:pt x="1" y="3282"/>
                      <a:pt x="1" y="9844"/>
                    </a:cubicBezTo>
                    <a:lnTo>
                      <a:pt x="1" y="28560"/>
                    </a:lnTo>
                    <a:cubicBezTo>
                      <a:pt x="1" y="34723"/>
                      <a:pt x="7807" y="45999"/>
                      <a:pt x="22187" y="45999"/>
                    </a:cubicBezTo>
                    <a:cubicBezTo>
                      <a:pt x="36567" y="45999"/>
                      <a:pt x="44373" y="34723"/>
                      <a:pt x="44373" y="28560"/>
                    </a:cubicBezTo>
                    <a:lnTo>
                      <a:pt x="44373" y="9844"/>
                    </a:lnTo>
                    <a:cubicBezTo>
                      <a:pt x="44373" y="3282"/>
                      <a:pt x="33280" y="0"/>
                      <a:pt x="22187" y="0"/>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 name="Google Shape;6009;p42">
                <a:extLst>
                  <a:ext uri="{FF2B5EF4-FFF2-40B4-BE49-F238E27FC236}">
                    <a16:creationId xmlns:a16="http://schemas.microsoft.com/office/drawing/2014/main" id="{062A2259-E47C-8775-2B91-51E2AF04D072}"/>
                  </a:ext>
                </a:extLst>
              </p:cNvPr>
              <p:cNvSpPr/>
              <p:nvPr/>
            </p:nvSpPr>
            <p:spPr>
              <a:xfrm>
                <a:off x="5605450" y="2999300"/>
                <a:ext cx="1109350" cy="477050"/>
              </a:xfrm>
              <a:custGeom>
                <a:avLst/>
                <a:gdLst/>
                <a:ahLst/>
                <a:cxnLst/>
                <a:rect l="l" t="t" r="r" b="b"/>
                <a:pathLst>
                  <a:path w="44374" h="19082" extrusionOk="0">
                    <a:moveTo>
                      <a:pt x="1" y="0"/>
                    </a:moveTo>
                    <a:lnTo>
                      <a:pt x="1" y="1643"/>
                    </a:lnTo>
                    <a:cubicBezTo>
                      <a:pt x="1" y="7806"/>
                      <a:pt x="7807" y="19082"/>
                      <a:pt x="22187" y="19082"/>
                    </a:cubicBezTo>
                    <a:cubicBezTo>
                      <a:pt x="36567" y="19082"/>
                      <a:pt x="44373" y="7806"/>
                      <a:pt x="44373" y="1643"/>
                    </a:cubicBezTo>
                    <a:lnTo>
                      <a:pt x="44373" y="0"/>
                    </a:lnTo>
                    <a:cubicBezTo>
                      <a:pt x="44373" y="6140"/>
                      <a:pt x="36567" y="17439"/>
                      <a:pt x="22187" y="17439"/>
                    </a:cubicBezTo>
                    <a:cubicBezTo>
                      <a:pt x="7807" y="17439"/>
                      <a:pt x="1" y="6140"/>
                      <a:pt x="1" y="0"/>
                    </a:cubicBezTo>
                    <a:close/>
                  </a:path>
                </a:pathLst>
              </a:custGeom>
              <a:solidFill>
                <a:srgbClr val="0C0044">
                  <a:alpha val="580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 name="Google Shape;6010;p42">
                <a:extLst>
                  <a:ext uri="{FF2B5EF4-FFF2-40B4-BE49-F238E27FC236}">
                    <a16:creationId xmlns:a16="http://schemas.microsoft.com/office/drawing/2014/main" id="{0424570B-DFE8-B120-61F8-DEA4ABE54841}"/>
                  </a:ext>
                </a:extLst>
              </p:cNvPr>
              <p:cNvSpPr/>
              <p:nvPr/>
            </p:nvSpPr>
            <p:spPr>
              <a:xfrm>
                <a:off x="5605450" y="2326375"/>
                <a:ext cx="1109350" cy="450725"/>
              </a:xfrm>
              <a:custGeom>
                <a:avLst/>
                <a:gdLst/>
                <a:ahLst/>
                <a:cxnLst/>
                <a:rect l="l" t="t" r="r" b="b"/>
                <a:pathLst>
                  <a:path w="44374" h="18029" extrusionOk="0">
                    <a:moveTo>
                      <a:pt x="22187" y="0"/>
                    </a:moveTo>
                    <a:cubicBezTo>
                      <a:pt x="11094" y="0"/>
                      <a:pt x="1" y="3282"/>
                      <a:pt x="1" y="9844"/>
                    </a:cubicBezTo>
                    <a:lnTo>
                      <a:pt x="1" y="17810"/>
                    </a:lnTo>
                    <a:cubicBezTo>
                      <a:pt x="1" y="17810"/>
                      <a:pt x="338" y="17838"/>
                      <a:pt x="905" y="17838"/>
                    </a:cubicBezTo>
                    <a:cubicBezTo>
                      <a:pt x="3699" y="17838"/>
                      <a:pt x="12087" y="17145"/>
                      <a:pt x="13491" y="8931"/>
                    </a:cubicBezTo>
                    <a:cubicBezTo>
                      <a:pt x="13491" y="8931"/>
                      <a:pt x="17221" y="12935"/>
                      <a:pt x="22096" y="12935"/>
                    </a:cubicBezTo>
                    <a:cubicBezTo>
                      <a:pt x="23189" y="12935"/>
                      <a:pt x="24340" y="12734"/>
                      <a:pt x="25520" y="12240"/>
                    </a:cubicBezTo>
                    <a:cubicBezTo>
                      <a:pt x="25520" y="12240"/>
                      <a:pt x="23990" y="11784"/>
                      <a:pt x="23579" y="8360"/>
                    </a:cubicBezTo>
                    <a:lnTo>
                      <a:pt x="23579" y="8360"/>
                    </a:lnTo>
                    <a:cubicBezTo>
                      <a:pt x="23580" y="8360"/>
                      <a:pt x="24564" y="9905"/>
                      <a:pt x="27083" y="9905"/>
                    </a:cubicBezTo>
                    <a:cubicBezTo>
                      <a:pt x="27819" y="9905"/>
                      <a:pt x="28685" y="9773"/>
                      <a:pt x="29697" y="9433"/>
                    </a:cubicBezTo>
                    <a:cubicBezTo>
                      <a:pt x="29697" y="9433"/>
                      <a:pt x="33696" y="18029"/>
                      <a:pt x="42031" y="18029"/>
                    </a:cubicBezTo>
                    <a:cubicBezTo>
                      <a:pt x="42777" y="18029"/>
                      <a:pt x="43558" y="17960"/>
                      <a:pt x="44373" y="17810"/>
                    </a:cubicBezTo>
                    <a:lnTo>
                      <a:pt x="44373" y="9844"/>
                    </a:lnTo>
                    <a:cubicBezTo>
                      <a:pt x="44373" y="3282"/>
                      <a:pt x="33280" y="0"/>
                      <a:pt x="22187" y="0"/>
                    </a:cubicBezTo>
                    <a:close/>
                  </a:path>
                </a:pathLst>
              </a:custGeom>
              <a:solidFill>
                <a:srgbClr val="0C0044">
                  <a:alpha val="580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 name="Google Shape;6011;p42">
                <a:extLst>
                  <a:ext uri="{FF2B5EF4-FFF2-40B4-BE49-F238E27FC236}">
                    <a16:creationId xmlns:a16="http://schemas.microsoft.com/office/drawing/2014/main" id="{8A4117B5-CA0C-9F26-24C6-82B52F1C4E8F}"/>
                  </a:ext>
                </a:extLst>
              </p:cNvPr>
              <p:cNvSpPr/>
              <p:nvPr/>
            </p:nvSpPr>
            <p:spPr>
              <a:xfrm>
                <a:off x="5325850" y="2031000"/>
                <a:ext cx="1730750" cy="1050475"/>
              </a:xfrm>
              <a:custGeom>
                <a:avLst/>
                <a:gdLst/>
                <a:ahLst/>
                <a:cxnLst/>
                <a:rect l="l" t="t" r="r" b="b"/>
                <a:pathLst>
                  <a:path w="69230" h="42019" extrusionOk="0">
                    <a:moveTo>
                      <a:pt x="31393" y="0"/>
                    </a:moveTo>
                    <a:cubicBezTo>
                      <a:pt x="28218" y="0"/>
                      <a:pt x="25849" y="742"/>
                      <a:pt x="24675" y="1892"/>
                    </a:cubicBezTo>
                    <a:cubicBezTo>
                      <a:pt x="21365" y="5133"/>
                      <a:pt x="20269" y="8352"/>
                      <a:pt x="20269" y="8352"/>
                    </a:cubicBezTo>
                    <a:cubicBezTo>
                      <a:pt x="20269" y="8352"/>
                      <a:pt x="17324" y="6615"/>
                      <a:pt x="14291" y="6615"/>
                    </a:cubicBezTo>
                    <a:cubicBezTo>
                      <a:pt x="13391" y="6615"/>
                      <a:pt x="12483" y="6768"/>
                      <a:pt x="11641" y="7165"/>
                    </a:cubicBezTo>
                    <a:cubicBezTo>
                      <a:pt x="7944" y="8899"/>
                      <a:pt x="1" y="22549"/>
                      <a:pt x="868" y="28461"/>
                    </a:cubicBezTo>
                    <a:cubicBezTo>
                      <a:pt x="1735" y="34350"/>
                      <a:pt x="5091" y="39440"/>
                      <a:pt x="11345" y="42019"/>
                    </a:cubicBezTo>
                    <a:lnTo>
                      <a:pt x="10843" y="29716"/>
                    </a:lnTo>
                    <a:cubicBezTo>
                      <a:pt x="10843" y="29716"/>
                      <a:pt x="22095" y="29031"/>
                      <a:pt x="23648" y="17527"/>
                    </a:cubicBezTo>
                    <a:cubicBezTo>
                      <a:pt x="23648" y="17527"/>
                      <a:pt x="29000" y="22989"/>
                      <a:pt x="34221" y="22989"/>
                    </a:cubicBezTo>
                    <a:cubicBezTo>
                      <a:pt x="34326" y="22989"/>
                      <a:pt x="34431" y="22987"/>
                      <a:pt x="34535" y="22983"/>
                    </a:cubicBezTo>
                    <a:cubicBezTo>
                      <a:pt x="34535" y="22983"/>
                      <a:pt x="32504" y="20586"/>
                      <a:pt x="32641" y="16523"/>
                    </a:cubicBezTo>
                    <a:lnTo>
                      <a:pt x="32641" y="16523"/>
                    </a:lnTo>
                    <a:cubicBezTo>
                      <a:pt x="32641" y="16523"/>
                      <a:pt x="34695" y="20107"/>
                      <a:pt x="38438" y="20266"/>
                    </a:cubicBezTo>
                    <a:cubicBezTo>
                      <a:pt x="38438" y="20266"/>
                      <a:pt x="37183" y="17527"/>
                      <a:pt x="37662" y="15039"/>
                    </a:cubicBezTo>
                    <a:lnTo>
                      <a:pt x="37662" y="15039"/>
                    </a:lnTo>
                    <a:cubicBezTo>
                      <a:pt x="37663" y="15040"/>
                      <a:pt x="46154" y="28917"/>
                      <a:pt x="55557" y="29625"/>
                    </a:cubicBezTo>
                    <a:lnTo>
                      <a:pt x="55443" y="41745"/>
                    </a:lnTo>
                    <a:cubicBezTo>
                      <a:pt x="55443" y="41745"/>
                      <a:pt x="59734" y="40809"/>
                      <a:pt x="63637" y="34372"/>
                    </a:cubicBezTo>
                    <a:cubicBezTo>
                      <a:pt x="66377" y="29853"/>
                      <a:pt x="69230" y="20906"/>
                      <a:pt x="54119" y="9151"/>
                    </a:cubicBezTo>
                    <a:cubicBezTo>
                      <a:pt x="45434" y="2402"/>
                      <a:pt x="37107" y="0"/>
                      <a:pt x="31393" y="0"/>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 name="Google Shape;6012;p42">
                <a:extLst>
                  <a:ext uri="{FF2B5EF4-FFF2-40B4-BE49-F238E27FC236}">
                    <a16:creationId xmlns:a16="http://schemas.microsoft.com/office/drawing/2014/main" id="{FCB8EA96-FA72-DC18-DFBE-3475CD02C741}"/>
                  </a:ext>
                </a:extLst>
              </p:cNvPr>
              <p:cNvSpPr/>
              <p:nvPr/>
            </p:nvSpPr>
            <p:spPr>
              <a:xfrm>
                <a:off x="5423425" y="2410975"/>
                <a:ext cx="427425" cy="285800"/>
              </a:xfrm>
              <a:custGeom>
                <a:avLst/>
                <a:gdLst/>
                <a:ahLst/>
                <a:cxnLst/>
                <a:rect l="l" t="t" r="r" b="b"/>
                <a:pathLst>
                  <a:path w="17097" h="11432" extrusionOk="0">
                    <a:moveTo>
                      <a:pt x="17097" y="0"/>
                    </a:moveTo>
                    <a:lnTo>
                      <a:pt x="17097" y="0"/>
                    </a:lnTo>
                    <a:cubicBezTo>
                      <a:pt x="16754" y="868"/>
                      <a:pt x="16435" y="1712"/>
                      <a:pt x="15978" y="2511"/>
                    </a:cubicBezTo>
                    <a:cubicBezTo>
                      <a:pt x="15568" y="3333"/>
                      <a:pt x="15043" y="4086"/>
                      <a:pt x="14472" y="4794"/>
                    </a:cubicBezTo>
                    <a:cubicBezTo>
                      <a:pt x="13353" y="6209"/>
                      <a:pt x="11961" y="7441"/>
                      <a:pt x="10409" y="8377"/>
                    </a:cubicBezTo>
                    <a:cubicBezTo>
                      <a:pt x="8880" y="9359"/>
                      <a:pt x="7168" y="10021"/>
                      <a:pt x="5410" y="10523"/>
                    </a:cubicBezTo>
                    <a:cubicBezTo>
                      <a:pt x="4543" y="10774"/>
                      <a:pt x="3630" y="10979"/>
                      <a:pt x="2740" y="11139"/>
                    </a:cubicBezTo>
                    <a:cubicBezTo>
                      <a:pt x="1827" y="11276"/>
                      <a:pt x="914" y="11390"/>
                      <a:pt x="1" y="11413"/>
                    </a:cubicBezTo>
                    <a:cubicBezTo>
                      <a:pt x="255" y="11425"/>
                      <a:pt x="510" y="11432"/>
                      <a:pt x="765" y="11432"/>
                    </a:cubicBezTo>
                    <a:cubicBezTo>
                      <a:pt x="2358" y="11432"/>
                      <a:pt x="3944" y="11193"/>
                      <a:pt x="5479" y="10819"/>
                    </a:cubicBezTo>
                    <a:cubicBezTo>
                      <a:pt x="7282" y="10363"/>
                      <a:pt x="9017" y="9655"/>
                      <a:pt x="10614" y="8697"/>
                    </a:cubicBezTo>
                    <a:cubicBezTo>
                      <a:pt x="12189" y="7715"/>
                      <a:pt x="13605" y="6460"/>
                      <a:pt x="14723" y="4976"/>
                    </a:cubicBezTo>
                    <a:cubicBezTo>
                      <a:pt x="15819" y="3493"/>
                      <a:pt x="16617" y="1781"/>
                      <a:pt x="17097"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 name="Google Shape;6013;p42">
                <a:extLst>
                  <a:ext uri="{FF2B5EF4-FFF2-40B4-BE49-F238E27FC236}">
                    <a16:creationId xmlns:a16="http://schemas.microsoft.com/office/drawing/2014/main" id="{15BC72FE-1A3B-DCF1-9B4B-3773C8ECF64B}"/>
                  </a:ext>
                </a:extLst>
              </p:cNvPr>
              <p:cNvSpPr/>
              <p:nvPr/>
            </p:nvSpPr>
            <p:spPr>
              <a:xfrm>
                <a:off x="5463950" y="2334500"/>
                <a:ext cx="335550" cy="218650"/>
              </a:xfrm>
              <a:custGeom>
                <a:avLst/>
                <a:gdLst/>
                <a:ahLst/>
                <a:cxnLst/>
                <a:rect l="l" t="t" r="r" b="b"/>
                <a:pathLst>
                  <a:path w="13422" h="8746" extrusionOk="0">
                    <a:moveTo>
                      <a:pt x="13422" y="1"/>
                    </a:moveTo>
                    <a:cubicBezTo>
                      <a:pt x="13262" y="320"/>
                      <a:pt x="13079" y="617"/>
                      <a:pt x="12897" y="936"/>
                    </a:cubicBezTo>
                    <a:lnTo>
                      <a:pt x="12645" y="1393"/>
                    </a:lnTo>
                    <a:lnTo>
                      <a:pt x="12531" y="1621"/>
                    </a:lnTo>
                    <a:lnTo>
                      <a:pt x="12372" y="1849"/>
                    </a:lnTo>
                    <a:cubicBezTo>
                      <a:pt x="11961" y="2420"/>
                      <a:pt x="11596" y="3036"/>
                      <a:pt x="11116" y="3539"/>
                    </a:cubicBezTo>
                    <a:cubicBezTo>
                      <a:pt x="10226" y="4634"/>
                      <a:pt x="9153" y="5547"/>
                      <a:pt x="7989" y="6300"/>
                    </a:cubicBezTo>
                    <a:cubicBezTo>
                      <a:pt x="6825" y="7076"/>
                      <a:pt x="5524" y="7647"/>
                      <a:pt x="4177" y="8058"/>
                    </a:cubicBezTo>
                    <a:cubicBezTo>
                      <a:pt x="3835" y="8149"/>
                      <a:pt x="3493" y="8241"/>
                      <a:pt x="3150" y="8332"/>
                    </a:cubicBezTo>
                    <a:cubicBezTo>
                      <a:pt x="2808" y="8378"/>
                      <a:pt x="2465" y="8469"/>
                      <a:pt x="2123" y="8514"/>
                    </a:cubicBezTo>
                    <a:cubicBezTo>
                      <a:pt x="1415" y="8629"/>
                      <a:pt x="708" y="8697"/>
                      <a:pt x="0" y="8697"/>
                    </a:cubicBezTo>
                    <a:cubicBezTo>
                      <a:pt x="343" y="8730"/>
                      <a:pt x="687" y="8746"/>
                      <a:pt x="1031" y="8746"/>
                    </a:cubicBezTo>
                    <a:cubicBezTo>
                      <a:pt x="2109" y="8746"/>
                      <a:pt x="3190" y="8591"/>
                      <a:pt x="4246" y="8332"/>
                    </a:cubicBezTo>
                    <a:cubicBezTo>
                      <a:pt x="4588" y="8241"/>
                      <a:pt x="4953" y="8149"/>
                      <a:pt x="5273" y="8035"/>
                    </a:cubicBezTo>
                    <a:lnTo>
                      <a:pt x="6300" y="7647"/>
                    </a:lnTo>
                    <a:cubicBezTo>
                      <a:pt x="6620" y="7510"/>
                      <a:pt x="6939" y="7328"/>
                      <a:pt x="7259" y="7168"/>
                    </a:cubicBezTo>
                    <a:cubicBezTo>
                      <a:pt x="7578" y="7031"/>
                      <a:pt x="7875" y="6803"/>
                      <a:pt x="8195" y="6620"/>
                    </a:cubicBezTo>
                    <a:cubicBezTo>
                      <a:pt x="9381" y="5844"/>
                      <a:pt x="10500" y="4885"/>
                      <a:pt x="11344" y="3721"/>
                    </a:cubicBezTo>
                    <a:cubicBezTo>
                      <a:pt x="11801" y="3173"/>
                      <a:pt x="12143" y="2534"/>
                      <a:pt x="12531" y="1941"/>
                    </a:cubicBezTo>
                    <a:lnTo>
                      <a:pt x="12668" y="1713"/>
                    </a:lnTo>
                    <a:lnTo>
                      <a:pt x="12782" y="1461"/>
                    </a:lnTo>
                    <a:lnTo>
                      <a:pt x="12988" y="982"/>
                    </a:lnTo>
                    <a:cubicBezTo>
                      <a:pt x="13148" y="663"/>
                      <a:pt x="13285" y="320"/>
                      <a:pt x="13422" y="1"/>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 name="Google Shape;6014;p42">
                <a:extLst>
                  <a:ext uri="{FF2B5EF4-FFF2-40B4-BE49-F238E27FC236}">
                    <a16:creationId xmlns:a16="http://schemas.microsoft.com/office/drawing/2014/main" id="{22C3FE58-6745-5C87-4E70-C2A19F069F06}"/>
                  </a:ext>
                </a:extLst>
              </p:cNvPr>
              <p:cNvSpPr/>
              <p:nvPr/>
            </p:nvSpPr>
            <p:spPr>
              <a:xfrm>
                <a:off x="5511875" y="2271175"/>
                <a:ext cx="231125" cy="139825"/>
              </a:xfrm>
              <a:custGeom>
                <a:avLst/>
                <a:gdLst/>
                <a:ahLst/>
                <a:cxnLst/>
                <a:rect l="l" t="t" r="r" b="b"/>
                <a:pathLst>
                  <a:path w="9245" h="5593" extrusionOk="0">
                    <a:moveTo>
                      <a:pt x="9245" y="0"/>
                    </a:moveTo>
                    <a:lnTo>
                      <a:pt x="9245" y="0"/>
                    </a:lnTo>
                    <a:cubicBezTo>
                      <a:pt x="9108" y="183"/>
                      <a:pt x="8971" y="388"/>
                      <a:pt x="8857" y="594"/>
                    </a:cubicBezTo>
                    <a:cubicBezTo>
                      <a:pt x="8788" y="685"/>
                      <a:pt x="8743" y="799"/>
                      <a:pt x="8674" y="890"/>
                    </a:cubicBezTo>
                    <a:lnTo>
                      <a:pt x="8446" y="1141"/>
                    </a:lnTo>
                    <a:cubicBezTo>
                      <a:pt x="8286" y="1324"/>
                      <a:pt x="8172" y="1529"/>
                      <a:pt x="8012" y="1689"/>
                    </a:cubicBezTo>
                    <a:lnTo>
                      <a:pt x="7510" y="2168"/>
                    </a:lnTo>
                    <a:cubicBezTo>
                      <a:pt x="6825" y="2785"/>
                      <a:pt x="6072" y="3355"/>
                      <a:pt x="5250" y="3789"/>
                    </a:cubicBezTo>
                    <a:cubicBezTo>
                      <a:pt x="4452" y="4223"/>
                      <a:pt x="3584" y="4588"/>
                      <a:pt x="2717" y="4885"/>
                    </a:cubicBezTo>
                    <a:cubicBezTo>
                      <a:pt x="2260" y="5044"/>
                      <a:pt x="1827" y="5181"/>
                      <a:pt x="1370" y="5296"/>
                    </a:cubicBezTo>
                    <a:cubicBezTo>
                      <a:pt x="914" y="5410"/>
                      <a:pt x="457" y="5501"/>
                      <a:pt x="1" y="5592"/>
                    </a:cubicBezTo>
                    <a:cubicBezTo>
                      <a:pt x="936" y="5569"/>
                      <a:pt x="1872" y="5410"/>
                      <a:pt x="2785" y="5159"/>
                    </a:cubicBezTo>
                    <a:cubicBezTo>
                      <a:pt x="3698" y="4930"/>
                      <a:pt x="4588" y="4565"/>
                      <a:pt x="5433" y="4109"/>
                    </a:cubicBezTo>
                    <a:cubicBezTo>
                      <a:pt x="6278" y="3652"/>
                      <a:pt x="7054" y="3081"/>
                      <a:pt x="7716" y="2397"/>
                    </a:cubicBezTo>
                    <a:cubicBezTo>
                      <a:pt x="8377" y="1689"/>
                      <a:pt x="8880" y="867"/>
                      <a:pt x="9245"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 name="Google Shape;6015;p42">
                <a:extLst>
                  <a:ext uri="{FF2B5EF4-FFF2-40B4-BE49-F238E27FC236}">
                    <a16:creationId xmlns:a16="http://schemas.microsoft.com/office/drawing/2014/main" id="{66ECB36A-AD78-7F37-AAC8-48A5810BCCD7}"/>
                  </a:ext>
                </a:extLst>
              </p:cNvPr>
              <p:cNvSpPr/>
              <p:nvPr/>
            </p:nvSpPr>
            <p:spPr>
              <a:xfrm>
                <a:off x="5889625" y="2198700"/>
                <a:ext cx="180350" cy="309875"/>
              </a:xfrm>
              <a:custGeom>
                <a:avLst/>
                <a:gdLst/>
                <a:ahLst/>
                <a:cxnLst/>
                <a:rect l="l" t="t" r="r" b="b"/>
                <a:pathLst>
                  <a:path w="7214" h="12395" extrusionOk="0">
                    <a:moveTo>
                      <a:pt x="69" y="0"/>
                    </a:moveTo>
                    <a:cubicBezTo>
                      <a:pt x="1" y="1233"/>
                      <a:pt x="229" y="2465"/>
                      <a:pt x="594" y="3652"/>
                    </a:cubicBezTo>
                    <a:cubicBezTo>
                      <a:pt x="937" y="4862"/>
                      <a:pt x="1462" y="5980"/>
                      <a:pt x="2101" y="7053"/>
                    </a:cubicBezTo>
                    <a:cubicBezTo>
                      <a:pt x="2443" y="7578"/>
                      <a:pt x="2763" y="8126"/>
                      <a:pt x="3174" y="8605"/>
                    </a:cubicBezTo>
                    <a:cubicBezTo>
                      <a:pt x="3356" y="8834"/>
                      <a:pt x="3539" y="9085"/>
                      <a:pt x="3744" y="9313"/>
                    </a:cubicBezTo>
                    <a:lnTo>
                      <a:pt x="4383" y="9998"/>
                    </a:lnTo>
                    <a:cubicBezTo>
                      <a:pt x="4498" y="10112"/>
                      <a:pt x="4589" y="10226"/>
                      <a:pt x="4703" y="10340"/>
                    </a:cubicBezTo>
                    <a:lnTo>
                      <a:pt x="5045" y="10660"/>
                    </a:lnTo>
                    <a:lnTo>
                      <a:pt x="5730" y="11276"/>
                    </a:lnTo>
                    <a:cubicBezTo>
                      <a:pt x="6209" y="11664"/>
                      <a:pt x="6712" y="12029"/>
                      <a:pt x="7214" y="12394"/>
                    </a:cubicBezTo>
                    <a:cubicBezTo>
                      <a:pt x="6757" y="11961"/>
                      <a:pt x="6301" y="11573"/>
                      <a:pt x="5867" y="11139"/>
                    </a:cubicBezTo>
                    <a:lnTo>
                      <a:pt x="5228" y="10477"/>
                    </a:lnTo>
                    <a:lnTo>
                      <a:pt x="4908" y="10157"/>
                    </a:lnTo>
                    <a:cubicBezTo>
                      <a:pt x="4794" y="10043"/>
                      <a:pt x="4703" y="9929"/>
                      <a:pt x="4612" y="9815"/>
                    </a:cubicBezTo>
                    <a:cubicBezTo>
                      <a:pt x="4406" y="9564"/>
                      <a:pt x="4201" y="9336"/>
                      <a:pt x="4018" y="9108"/>
                    </a:cubicBezTo>
                    <a:cubicBezTo>
                      <a:pt x="3813" y="8879"/>
                      <a:pt x="3630" y="8628"/>
                      <a:pt x="3448" y="8377"/>
                    </a:cubicBezTo>
                    <a:cubicBezTo>
                      <a:pt x="3082" y="7898"/>
                      <a:pt x="2763" y="7373"/>
                      <a:pt x="2420" y="6871"/>
                    </a:cubicBezTo>
                    <a:cubicBezTo>
                      <a:pt x="1804" y="5821"/>
                      <a:pt x="1279" y="4725"/>
                      <a:pt x="868" y="3561"/>
                    </a:cubicBezTo>
                    <a:lnTo>
                      <a:pt x="709" y="3150"/>
                    </a:lnTo>
                    <a:lnTo>
                      <a:pt x="572" y="2694"/>
                    </a:lnTo>
                    <a:cubicBezTo>
                      <a:pt x="480" y="2420"/>
                      <a:pt x="435" y="2100"/>
                      <a:pt x="343" y="1803"/>
                    </a:cubicBezTo>
                    <a:cubicBezTo>
                      <a:pt x="206" y="1210"/>
                      <a:pt x="115" y="617"/>
                      <a:pt x="69"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 name="Google Shape;6016;p42">
                <a:extLst>
                  <a:ext uri="{FF2B5EF4-FFF2-40B4-BE49-F238E27FC236}">
                    <a16:creationId xmlns:a16="http://schemas.microsoft.com/office/drawing/2014/main" id="{6653A5DD-5509-E617-6BE9-72FC0961D589}"/>
                  </a:ext>
                </a:extLst>
              </p:cNvPr>
              <p:cNvSpPr/>
              <p:nvPr/>
            </p:nvSpPr>
            <p:spPr>
              <a:xfrm>
                <a:off x="5980925" y="2089700"/>
                <a:ext cx="226575" cy="334425"/>
              </a:xfrm>
              <a:custGeom>
                <a:avLst/>
                <a:gdLst/>
                <a:ahLst/>
                <a:cxnLst/>
                <a:rect l="l" t="t" r="r" b="b"/>
                <a:pathLst>
                  <a:path w="9063" h="13377" extrusionOk="0">
                    <a:moveTo>
                      <a:pt x="1" y="1"/>
                    </a:moveTo>
                    <a:lnTo>
                      <a:pt x="1" y="1"/>
                    </a:lnTo>
                    <a:cubicBezTo>
                      <a:pt x="229" y="1370"/>
                      <a:pt x="663" y="2694"/>
                      <a:pt x="1188" y="3972"/>
                    </a:cubicBezTo>
                    <a:cubicBezTo>
                      <a:pt x="1713" y="5250"/>
                      <a:pt x="2375" y="6483"/>
                      <a:pt x="3128" y="7647"/>
                    </a:cubicBezTo>
                    <a:cubicBezTo>
                      <a:pt x="3516" y="8241"/>
                      <a:pt x="3927" y="8788"/>
                      <a:pt x="4361" y="9336"/>
                    </a:cubicBezTo>
                    <a:cubicBezTo>
                      <a:pt x="4589" y="9610"/>
                      <a:pt x="4817" y="9861"/>
                      <a:pt x="5045" y="10112"/>
                    </a:cubicBezTo>
                    <a:lnTo>
                      <a:pt x="5388" y="10500"/>
                    </a:lnTo>
                    <a:lnTo>
                      <a:pt x="5776" y="10865"/>
                    </a:lnTo>
                    <a:cubicBezTo>
                      <a:pt x="6757" y="11870"/>
                      <a:pt x="7899" y="12669"/>
                      <a:pt x="9063" y="13376"/>
                    </a:cubicBezTo>
                    <a:cubicBezTo>
                      <a:pt x="8789" y="13171"/>
                      <a:pt x="8538" y="12965"/>
                      <a:pt x="8264" y="12737"/>
                    </a:cubicBezTo>
                    <a:lnTo>
                      <a:pt x="7853" y="12440"/>
                    </a:lnTo>
                    <a:cubicBezTo>
                      <a:pt x="7716" y="12326"/>
                      <a:pt x="7602" y="12189"/>
                      <a:pt x="7465" y="12075"/>
                    </a:cubicBezTo>
                    <a:lnTo>
                      <a:pt x="6689" y="11390"/>
                    </a:lnTo>
                    <a:cubicBezTo>
                      <a:pt x="6461" y="11162"/>
                      <a:pt x="6232" y="10911"/>
                      <a:pt x="5981" y="10660"/>
                    </a:cubicBezTo>
                    <a:lnTo>
                      <a:pt x="5639" y="10295"/>
                    </a:lnTo>
                    <a:lnTo>
                      <a:pt x="5296" y="9884"/>
                    </a:lnTo>
                    <a:cubicBezTo>
                      <a:pt x="5091" y="9633"/>
                      <a:pt x="4863" y="9382"/>
                      <a:pt x="4635" y="9108"/>
                    </a:cubicBezTo>
                    <a:cubicBezTo>
                      <a:pt x="4246" y="8560"/>
                      <a:pt x="3813" y="8012"/>
                      <a:pt x="3448" y="7442"/>
                    </a:cubicBezTo>
                    <a:cubicBezTo>
                      <a:pt x="2694" y="6300"/>
                      <a:pt x="2032" y="5091"/>
                      <a:pt x="1462" y="3858"/>
                    </a:cubicBezTo>
                    <a:lnTo>
                      <a:pt x="1028" y="2899"/>
                    </a:lnTo>
                    <a:cubicBezTo>
                      <a:pt x="914" y="2580"/>
                      <a:pt x="777" y="2283"/>
                      <a:pt x="663" y="1964"/>
                    </a:cubicBezTo>
                    <a:cubicBezTo>
                      <a:pt x="412" y="1302"/>
                      <a:pt x="184" y="663"/>
                      <a:pt x="1" y="1"/>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 name="Google Shape;6017;p42">
                <a:extLst>
                  <a:ext uri="{FF2B5EF4-FFF2-40B4-BE49-F238E27FC236}">
                    <a16:creationId xmlns:a16="http://schemas.microsoft.com/office/drawing/2014/main" id="{A2EC2A82-DD03-0B6D-DB08-5B1B8F51690A}"/>
                  </a:ext>
                </a:extLst>
              </p:cNvPr>
              <p:cNvSpPr/>
              <p:nvPr/>
            </p:nvSpPr>
            <p:spPr>
              <a:xfrm>
                <a:off x="6103625" y="2048625"/>
                <a:ext cx="640850" cy="660250"/>
              </a:xfrm>
              <a:custGeom>
                <a:avLst/>
                <a:gdLst/>
                <a:ahLst/>
                <a:cxnLst/>
                <a:rect l="l" t="t" r="r" b="b"/>
                <a:pathLst>
                  <a:path w="25634" h="26410" extrusionOk="0">
                    <a:moveTo>
                      <a:pt x="0" y="0"/>
                    </a:moveTo>
                    <a:lnTo>
                      <a:pt x="0" y="0"/>
                    </a:lnTo>
                    <a:cubicBezTo>
                      <a:pt x="1438" y="2762"/>
                      <a:pt x="3127" y="5410"/>
                      <a:pt x="4931" y="7943"/>
                    </a:cubicBezTo>
                    <a:cubicBezTo>
                      <a:pt x="6734" y="10477"/>
                      <a:pt x="8720" y="12874"/>
                      <a:pt x="10842" y="15179"/>
                    </a:cubicBezTo>
                    <a:lnTo>
                      <a:pt x="12463" y="16845"/>
                    </a:lnTo>
                    <a:lnTo>
                      <a:pt x="14152" y="18466"/>
                    </a:lnTo>
                    <a:cubicBezTo>
                      <a:pt x="14723" y="19014"/>
                      <a:pt x="15316" y="19516"/>
                      <a:pt x="15910" y="20018"/>
                    </a:cubicBezTo>
                    <a:lnTo>
                      <a:pt x="16800" y="20771"/>
                    </a:lnTo>
                    <a:lnTo>
                      <a:pt x="17256" y="21136"/>
                    </a:lnTo>
                    <a:lnTo>
                      <a:pt x="17713" y="21479"/>
                    </a:lnTo>
                    <a:cubicBezTo>
                      <a:pt x="20178" y="23419"/>
                      <a:pt x="22849" y="25040"/>
                      <a:pt x="25633" y="26409"/>
                    </a:cubicBezTo>
                    <a:lnTo>
                      <a:pt x="23625" y="25245"/>
                    </a:lnTo>
                    <a:cubicBezTo>
                      <a:pt x="23282" y="25040"/>
                      <a:pt x="22940" y="24880"/>
                      <a:pt x="22620" y="24651"/>
                    </a:cubicBezTo>
                    <a:lnTo>
                      <a:pt x="21662" y="23990"/>
                    </a:lnTo>
                    <a:lnTo>
                      <a:pt x="20703" y="23350"/>
                    </a:lnTo>
                    <a:cubicBezTo>
                      <a:pt x="20383" y="23122"/>
                      <a:pt x="20041" y="22940"/>
                      <a:pt x="19744" y="22689"/>
                    </a:cubicBezTo>
                    <a:lnTo>
                      <a:pt x="17895" y="21251"/>
                    </a:lnTo>
                    <a:cubicBezTo>
                      <a:pt x="15522" y="19288"/>
                      <a:pt x="13193" y="17210"/>
                      <a:pt x="11116" y="14905"/>
                    </a:cubicBezTo>
                    <a:cubicBezTo>
                      <a:pt x="8994" y="12645"/>
                      <a:pt x="7031" y="10249"/>
                      <a:pt x="5159" y="7761"/>
                    </a:cubicBezTo>
                    <a:cubicBezTo>
                      <a:pt x="4246" y="6528"/>
                      <a:pt x="3333" y="5250"/>
                      <a:pt x="2488" y="3949"/>
                    </a:cubicBezTo>
                    <a:cubicBezTo>
                      <a:pt x="1598" y="2671"/>
                      <a:pt x="776" y="1347"/>
                      <a:pt x="0"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 name="Google Shape;6018;p42">
                <a:extLst>
                  <a:ext uri="{FF2B5EF4-FFF2-40B4-BE49-F238E27FC236}">
                    <a16:creationId xmlns:a16="http://schemas.microsoft.com/office/drawing/2014/main" id="{6F342184-F975-67F2-9B9C-41488CBECFBC}"/>
                  </a:ext>
                </a:extLst>
              </p:cNvPr>
              <p:cNvSpPr/>
              <p:nvPr/>
            </p:nvSpPr>
            <p:spPr>
              <a:xfrm>
                <a:off x="6295925" y="2107975"/>
                <a:ext cx="610600" cy="497600"/>
              </a:xfrm>
              <a:custGeom>
                <a:avLst/>
                <a:gdLst/>
                <a:ahLst/>
                <a:cxnLst/>
                <a:rect l="l" t="t" r="r" b="b"/>
                <a:pathLst>
                  <a:path w="24424" h="19904" extrusionOk="0">
                    <a:moveTo>
                      <a:pt x="1" y="0"/>
                    </a:moveTo>
                    <a:lnTo>
                      <a:pt x="1" y="0"/>
                    </a:lnTo>
                    <a:cubicBezTo>
                      <a:pt x="1416" y="2283"/>
                      <a:pt x="3059" y="4405"/>
                      <a:pt x="4817" y="6437"/>
                    </a:cubicBezTo>
                    <a:cubicBezTo>
                      <a:pt x="6574" y="8445"/>
                      <a:pt x="8469" y="10340"/>
                      <a:pt x="10523" y="12097"/>
                    </a:cubicBezTo>
                    <a:cubicBezTo>
                      <a:pt x="11527" y="12965"/>
                      <a:pt x="12600" y="13786"/>
                      <a:pt x="13696" y="14563"/>
                    </a:cubicBezTo>
                    <a:cubicBezTo>
                      <a:pt x="14769" y="15339"/>
                      <a:pt x="15887" y="16092"/>
                      <a:pt x="17074" y="16731"/>
                    </a:cubicBezTo>
                    <a:cubicBezTo>
                      <a:pt x="18215" y="17416"/>
                      <a:pt x="19425" y="18009"/>
                      <a:pt x="20657" y="18557"/>
                    </a:cubicBezTo>
                    <a:cubicBezTo>
                      <a:pt x="21890" y="19082"/>
                      <a:pt x="23145" y="19538"/>
                      <a:pt x="24424" y="19904"/>
                    </a:cubicBezTo>
                    <a:cubicBezTo>
                      <a:pt x="21913" y="19013"/>
                      <a:pt x="19493" y="17872"/>
                      <a:pt x="17211" y="16480"/>
                    </a:cubicBezTo>
                    <a:cubicBezTo>
                      <a:pt x="16640" y="16160"/>
                      <a:pt x="16092" y="15772"/>
                      <a:pt x="15522" y="15430"/>
                    </a:cubicBezTo>
                    <a:cubicBezTo>
                      <a:pt x="14974" y="15042"/>
                      <a:pt x="14426" y="14677"/>
                      <a:pt x="13878" y="14289"/>
                    </a:cubicBezTo>
                    <a:cubicBezTo>
                      <a:pt x="12806" y="13490"/>
                      <a:pt x="11778" y="12668"/>
                      <a:pt x="10751" y="11801"/>
                    </a:cubicBezTo>
                    <a:cubicBezTo>
                      <a:pt x="8720" y="10089"/>
                      <a:pt x="6825" y="8194"/>
                      <a:pt x="5022" y="6231"/>
                    </a:cubicBezTo>
                    <a:cubicBezTo>
                      <a:pt x="4132" y="5250"/>
                      <a:pt x="3265" y="4246"/>
                      <a:pt x="2420" y="3196"/>
                    </a:cubicBezTo>
                    <a:cubicBezTo>
                      <a:pt x="1575" y="2168"/>
                      <a:pt x="777" y="1096"/>
                      <a:pt x="1"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6" name="Google Shape;6019;p42">
                <a:extLst>
                  <a:ext uri="{FF2B5EF4-FFF2-40B4-BE49-F238E27FC236}">
                    <a16:creationId xmlns:a16="http://schemas.microsoft.com/office/drawing/2014/main" id="{9FABC811-8289-82D4-29D2-85FF61CD4C98}"/>
                  </a:ext>
                </a:extLst>
              </p:cNvPr>
              <p:cNvSpPr/>
              <p:nvPr/>
            </p:nvSpPr>
            <p:spPr>
              <a:xfrm>
                <a:off x="5605450" y="2368175"/>
                <a:ext cx="1109350" cy="403450"/>
              </a:xfrm>
              <a:custGeom>
                <a:avLst/>
                <a:gdLst/>
                <a:ahLst/>
                <a:cxnLst/>
                <a:rect l="l" t="t" r="r" b="b"/>
                <a:pathLst>
                  <a:path w="44374" h="16138" extrusionOk="0">
                    <a:moveTo>
                      <a:pt x="26250" y="0"/>
                    </a:moveTo>
                    <a:cubicBezTo>
                      <a:pt x="25109" y="2032"/>
                      <a:pt x="25109" y="4794"/>
                      <a:pt x="25109" y="4794"/>
                    </a:cubicBezTo>
                    <a:cubicBezTo>
                      <a:pt x="23374" y="3926"/>
                      <a:pt x="21206" y="1438"/>
                      <a:pt x="21206" y="1438"/>
                    </a:cubicBezTo>
                    <a:cubicBezTo>
                      <a:pt x="19060" y="4725"/>
                      <a:pt x="20247" y="7350"/>
                      <a:pt x="20247" y="7350"/>
                    </a:cubicBezTo>
                    <a:cubicBezTo>
                      <a:pt x="16253" y="6483"/>
                      <a:pt x="12076" y="2968"/>
                      <a:pt x="12076" y="2968"/>
                    </a:cubicBezTo>
                    <a:cubicBezTo>
                      <a:pt x="9725" y="13125"/>
                      <a:pt x="1" y="16138"/>
                      <a:pt x="1" y="16138"/>
                    </a:cubicBezTo>
                    <a:cubicBezTo>
                      <a:pt x="1" y="16138"/>
                      <a:pt x="10911" y="15544"/>
                      <a:pt x="12464" y="4040"/>
                    </a:cubicBezTo>
                    <a:cubicBezTo>
                      <a:pt x="12464" y="4040"/>
                      <a:pt x="17816" y="9502"/>
                      <a:pt x="23037" y="9502"/>
                    </a:cubicBezTo>
                    <a:cubicBezTo>
                      <a:pt x="23142" y="9502"/>
                      <a:pt x="23247" y="9500"/>
                      <a:pt x="23351" y="9496"/>
                    </a:cubicBezTo>
                    <a:cubicBezTo>
                      <a:pt x="23351" y="9496"/>
                      <a:pt x="21320" y="7099"/>
                      <a:pt x="21457" y="3036"/>
                    </a:cubicBezTo>
                    <a:lnTo>
                      <a:pt x="21457" y="3036"/>
                    </a:lnTo>
                    <a:cubicBezTo>
                      <a:pt x="21457" y="3036"/>
                      <a:pt x="23511" y="6620"/>
                      <a:pt x="27254" y="6779"/>
                    </a:cubicBezTo>
                    <a:cubicBezTo>
                      <a:pt x="27254" y="6779"/>
                      <a:pt x="25999" y="4040"/>
                      <a:pt x="26478" y="1552"/>
                    </a:cubicBezTo>
                    <a:lnTo>
                      <a:pt x="26478" y="1552"/>
                    </a:lnTo>
                    <a:cubicBezTo>
                      <a:pt x="26479" y="1553"/>
                      <a:pt x="34970" y="15430"/>
                      <a:pt x="44373" y="16138"/>
                    </a:cubicBezTo>
                    <a:cubicBezTo>
                      <a:pt x="37389" y="15042"/>
                      <a:pt x="26250" y="0"/>
                      <a:pt x="26250" y="0"/>
                    </a:cubicBezTo>
                    <a:close/>
                  </a:path>
                </a:pathLst>
              </a:custGeom>
              <a:solidFill>
                <a:srgbClr val="0C0044">
                  <a:alpha val="227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 name="Google Shape;6020;p42">
                <a:extLst>
                  <a:ext uri="{FF2B5EF4-FFF2-40B4-BE49-F238E27FC236}">
                    <a16:creationId xmlns:a16="http://schemas.microsoft.com/office/drawing/2014/main" id="{9AD10C44-8A55-2D6E-38CC-D7569875507E}"/>
                  </a:ext>
                </a:extLst>
              </p:cNvPr>
              <p:cNvSpPr/>
              <p:nvPr/>
            </p:nvSpPr>
            <p:spPr>
              <a:xfrm>
                <a:off x="5428575" y="2060600"/>
                <a:ext cx="1095625" cy="461100"/>
              </a:xfrm>
              <a:custGeom>
                <a:avLst/>
                <a:gdLst/>
                <a:ahLst/>
                <a:cxnLst/>
                <a:rect l="l" t="t" r="r" b="b"/>
                <a:pathLst>
                  <a:path w="43825" h="18444" extrusionOk="0">
                    <a:moveTo>
                      <a:pt x="26492" y="0"/>
                    </a:moveTo>
                    <a:cubicBezTo>
                      <a:pt x="25299" y="0"/>
                      <a:pt x="24258" y="130"/>
                      <a:pt x="23442" y="411"/>
                    </a:cubicBezTo>
                    <a:cubicBezTo>
                      <a:pt x="19287" y="1849"/>
                      <a:pt x="16640" y="8423"/>
                      <a:pt x="16640" y="8423"/>
                    </a:cubicBezTo>
                    <a:cubicBezTo>
                      <a:pt x="16640" y="8423"/>
                      <a:pt x="13989" y="6697"/>
                      <a:pt x="10944" y="6697"/>
                    </a:cubicBezTo>
                    <a:cubicBezTo>
                      <a:pt x="9846" y="6697"/>
                      <a:pt x="8696" y="6922"/>
                      <a:pt x="7601" y="7533"/>
                    </a:cubicBezTo>
                    <a:cubicBezTo>
                      <a:pt x="4314" y="9382"/>
                      <a:pt x="0" y="18443"/>
                      <a:pt x="0" y="18443"/>
                    </a:cubicBezTo>
                    <a:cubicBezTo>
                      <a:pt x="0" y="18443"/>
                      <a:pt x="5478" y="11664"/>
                      <a:pt x="8582" y="10934"/>
                    </a:cubicBezTo>
                    <a:cubicBezTo>
                      <a:pt x="9147" y="10801"/>
                      <a:pt x="9834" y="10747"/>
                      <a:pt x="10581" y="10747"/>
                    </a:cubicBezTo>
                    <a:cubicBezTo>
                      <a:pt x="13943" y="10747"/>
                      <a:pt x="18511" y="11847"/>
                      <a:pt x="18511" y="11847"/>
                    </a:cubicBezTo>
                    <a:cubicBezTo>
                      <a:pt x="18511" y="11847"/>
                      <a:pt x="21638" y="5935"/>
                      <a:pt x="24811" y="3356"/>
                    </a:cubicBezTo>
                    <a:cubicBezTo>
                      <a:pt x="25522" y="2779"/>
                      <a:pt x="26882" y="2555"/>
                      <a:pt x="28561" y="2555"/>
                    </a:cubicBezTo>
                    <a:cubicBezTo>
                      <a:pt x="34316" y="2555"/>
                      <a:pt x="43825" y="5182"/>
                      <a:pt x="43825" y="5182"/>
                    </a:cubicBezTo>
                    <a:cubicBezTo>
                      <a:pt x="38885" y="2207"/>
                      <a:pt x="31403" y="0"/>
                      <a:pt x="26492" y="0"/>
                    </a:cubicBezTo>
                    <a:close/>
                  </a:path>
                </a:pathLst>
              </a:custGeom>
              <a:solidFill>
                <a:srgbClr val="FFFFFF">
                  <a:alpha val="227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8" name="Google Shape;6021;p42">
                <a:extLst>
                  <a:ext uri="{FF2B5EF4-FFF2-40B4-BE49-F238E27FC236}">
                    <a16:creationId xmlns:a16="http://schemas.microsoft.com/office/drawing/2014/main" id="{558F7045-D5AD-6E13-262D-ACB52EABB3EF}"/>
                  </a:ext>
                </a:extLst>
              </p:cNvPr>
              <p:cNvSpPr/>
              <p:nvPr/>
            </p:nvSpPr>
            <p:spPr>
              <a:xfrm>
                <a:off x="5410300" y="2755250"/>
                <a:ext cx="208300" cy="270325"/>
              </a:xfrm>
              <a:custGeom>
                <a:avLst/>
                <a:gdLst/>
                <a:ahLst/>
                <a:cxnLst/>
                <a:rect l="l" t="t" r="r" b="b"/>
                <a:pathLst>
                  <a:path w="8332" h="10813" extrusionOk="0">
                    <a:moveTo>
                      <a:pt x="5680" y="0"/>
                    </a:moveTo>
                    <a:cubicBezTo>
                      <a:pt x="5082" y="0"/>
                      <a:pt x="4423" y="156"/>
                      <a:pt x="3721" y="564"/>
                    </a:cubicBezTo>
                    <a:cubicBezTo>
                      <a:pt x="1" y="2755"/>
                      <a:pt x="3424" y="10424"/>
                      <a:pt x="8332" y="10812"/>
                    </a:cubicBezTo>
                    <a:cubicBezTo>
                      <a:pt x="8332" y="7662"/>
                      <a:pt x="7807" y="3805"/>
                      <a:pt x="7807" y="655"/>
                    </a:cubicBezTo>
                    <a:cubicBezTo>
                      <a:pt x="7247" y="308"/>
                      <a:pt x="6523" y="0"/>
                      <a:pt x="5680" y="0"/>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 name="Google Shape;6022;p42">
                <a:extLst>
                  <a:ext uri="{FF2B5EF4-FFF2-40B4-BE49-F238E27FC236}">
                    <a16:creationId xmlns:a16="http://schemas.microsoft.com/office/drawing/2014/main" id="{D6B23001-00FA-6132-712C-4ABC497515BC}"/>
                  </a:ext>
                </a:extLst>
              </p:cNvPr>
              <p:cNvSpPr/>
              <p:nvPr/>
            </p:nvSpPr>
            <p:spPr>
              <a:xfrm>
                <a:off x="5500475" y="2786225"/>
                <a:ext cx="105000" cy="71575"/>
              </a:xfrm>
              <a:custGeom>
                <a:avLst/>
                <a:gdLst/>
                <a:ahLst/>
                <a:cxnLst/>
                <a:rect l="l" t="t" r="r" b="b"/>
                <a:pathLst>
                  <a:path w="4200" h="2863" extrusionOk="0">
                    <a:moveTo>
                      <a:pt x="2255" y="1"/>
                    </a:moveTo>
                    <a:cubicBezTo>
                      <a:pt x="1980" y="1"/>
                      <a:pt x="1704" y="46"/>
                      <a:pt x="1438" y="123"/>
                    </a:cubicBezTo>
                    <a:cubicBezTo>
                      <a:pt x="913" y="306"/>
                      <a:pt x="457" y="762"/>
                      <a:pt x="251" y="1265"/>
                    </a:cubicBezTo>
                    <a:cubicBezTo>
                      <a:pt x="23" y="1790"/>
                      <a:pt x="0" y="2337"/>
                      <a:pt x="91" y="2862"/>
                    </a:cubicBezTo>
                    <a:cubicBezTo>
                      <a:pt x="160" y="2337"/>
                      <a:pt x="274" y="1835"/>
                      <a:pt x="525" y="1402"/>
                    </a:cubicBezTo>
                    <a:cubicBezTo>
                      <a:pt x="753" y="968"/>
                      <a:pt x="1119" y="648"/>
                      <a:pt x="1575" y="489"/>
                    </a:cubicBezTo>
                    <a:cubicBezTo>
                      <a:pt x="1835" y="398"/>
                      <a:pt x="2110" y="344"/>
                      <a:pt x="2383" y="344"/>
                    </a:cubicBezTo>
                    <a:cubicBezTo>
                      <a:pt x="2589" y="344"/>
                      <a:pt x="2794" y="374"/>
                      <a:pt x="2990" y="443"/>
                    </a:cubicBezTo>
                    <a:cubicBezTo>
                      <a:pt x="3447" y="603"/>
                      <a:pt x="3880" y="922"/>
                      <a:pt x="4200" y="1333"/>
                    </a:cubicBezTo>
                    <a:cubicBezTo>
                      <a:pt x="4017" y="831"/>
                      <a:pt x="3629" y="397"/>
                      <a:pt x="3104" y="169"/>
                    </a:cubicBezTo>
                    <a:cubicBezTo>
                      <a:pt x="2834" y="52"/>
                      <a:pt x="2546" y="1"/>
                      <a:pt x="2255" y="1"/>
                    </a:cubicBezTo>
                    <a:close/>
                  </a:path>
                </a:pathLst>
              </a:custGeom>
              <a:solidFill>
                <a:srgbClr val="E98742">
                  <a:alpha val="388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 name="Google Shape;6023;p42">
                <a:extLst>
                  <a:ext uri="{FF2B5EF4-FFF2-40B4-BE49-F238E27FC236}">
                    <a16:creationId xmlns:a16="http://schemas.microsoft.com/office/drawing/2014/main" id="{45FF466C-AEF2-3882-BEE5-2FBB1241EAF5}"/>
                  </a:ext>
                </a:extLst>
              </p:cNvPr>
              <p:cNvSpPr/>
              <p:nvPr/>
            </p:nvSpPr>
            <p:spPr>
              <a:xfrm>
                <a:off x="6702225" y="2755250"/>
                <a:ext cx="207725" cy="270325"/>
              </a:xfrm>
              <a:custGeom>
                <a:avLst/>
                <a:gdLst/>
                <a:ahLst/>
                <a:cxnLst/>
                <a:rect l="l" t="t" r="r" b="b"/>
                <a:pathLst>
                  <a:path w="8309" h="10813" extrusionOk="0">
                    <a:moveTo>
                      <a:pt x="2643" y="0"/>
                    </a:moveTo>
                    <a:cubicBezTo>
                      <a:pt x="1794" y="0"/>
                      <a:pt x="1063" y="308"/>
                      <a:pt x="502" y="655"/>
                    </a:cubicBezTo>
                    <a:cubicBezTo>
                      <a:pt x="502" y="3805"/>
                      <a:pt x="0" y="7662"/>
                      <a:pt x="0" y="10812"/>
                    </a:cubicBezTo>
                    <a:cubicBezTo>
                      <a:pt x="4908" y="10424"/>
                      <a:pt x="8309" y="2755"/>
                      <a:pt x="4611" y="564"/>
                    </a:cubicBezTo>
                    <a:cubicBezTo>
                      <a:pt x="3909" y="156"/>
                      <a:pt x="3247" y="0"/>
                      <a:pt x="2643" y="0"/>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 name="Google Shape;6024;p42">
                <a:extLst>
                  <a:ext uri="{FF2B5EF4-FFF2-40B4-BE49-F238E27FC236}">
                    <a16:creationId xmlns:a16="http://schemas.microsoft.com/office/drawing/2014/main" id="{023A3CFD-4BB0-C8A3-EA87-6AB7D9FED8EF}"/>
                  </a:ext>
                </a:extLst>
              </p:cNvPr>
              <p:cNvSpPr/>
              <p:nvPr/>
            </p:nvSpPr>
            <p:spPr>
              <a:xfrm>
                <a:off x="6714775" y="2786225"/>
                <a:ext cx="105025" cy="71575"/>
              </a:xfrm>
              <a:custGeom>
                <a:avLst/>
                <a:gdLst/>
                <a:ahLst/>
                <a:cxnLst/>
                <a:rect l="l" t="t" r="r" b="b"/>
                <a:pathLst>
                  <a:path w="4201" h="2863" extrusionOk="0">
                    <a:moveTo>
                      <a:pt x="1954" y="1"/>
                    </a:moveTo>
                    <a:cubicBezTo>
                      <a:pt x="1661" y="1"/>
                      <a:pt x="1366" y="52"/>
                      <a:pt x="1096" y="169"/>
                    </a:cubicBezTo>
                    <a:cubicBezTo>
                      <a:pt x="594" y="397"/>
                      <a:pt x="206" y="831"/>
                      <a:pt x="0" y="1333"/>
                    </a:cubicBezTo>
                    <a:cubicBezTo>
                      <a:pt x="320" y="922"/>
                      <a:pt x="754" y="603"/>
                      <a:pt x="1210" y="443"/>
                    </a:cubicBezTo>
                    <a:cubicBezTo>
                      <a:pt x="1406" y="374"/>
                      <a:pt x="1611" y="344"/>
                      <a:pt x="1817" y="344"/>
                    </a:cubicBezTo>
                    <a:cubicBezTo>
                      <a:pt x="2090" y="344"/>
                      <a:pt x="2365" y="398"/>
                      <a:pt x="2625" y="489"/>
                    </a:cubicBezTo>
                    <a:cubicBezTo>
                      <a:pt x="3082" y="648"/>
                      <a:pt x="3470" y="968"/>
                      <a:pt x="3698" y="1402"/>
                    </a:cubicBezTo>
                    <a:cubicBezTo>
                      <a:pt x="3926" y="1835"/>
                      <a:pt x="4063" y="2337"/>
                      <a:pt x="4109" y="2862"/>
                    </a:cubicBezTo>
                    <a:cubicBezTo>
                      <a:pt x="4200" y="2337"/>
                      <a:pt x="4177" y="1790"/>
                      <a:pt x="3949" y="1265"/>
                    </a:cubicBezTo>
                    <a:cubicBezTo>
                      <a:pt x="3766" y="762"/>
                      <a:pt x="3287" y="306"/>
                      <a:pt x="2762" y="123"/>
                    </a:cubicBezTo>
                    <a:cubicBezTo>
                      <a:pt x="2507" y="46"/>
                      <a:pt x="2231" y="1"/>
                      <a:pt x="1954" y="1"/>
                    </a:cubicBezTo>
                    <a:close/>
                  </a:path>
                </a:pathLst>
              </a:custGeom>
              <a:solidFill>
                <a:srgbClr val="E98742">
                  <a:alpha val="388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 name="Google Shape;6025;p42">
                <a:extLst>
                  <a:ext uri="{FF2B5EF4-FFF2-40B4-BE49-F238E27FC236}">
                    <a16:creationId xmlns:a16="http://schemas.microsoft.com/office/drawing/2014/main" id="{3900E466-CFF9-054B-52B0-D54F4539D9D4}"/>
                  </a:ext>
                </a:extLst>
              </p:cNvPr>
              <p:cNvSpPr/>
              <p:nvPr/>
            </p:nvSpPr>
            <p:spPr>
              <a:xfrm>
                <a:off x="5825725" y="2905050"/>
                <a:ext cx="195750" cy="109200"/>
              </a:xfrm>
              <a:custGeom>
                <a:avLst/>
                <a:gdLst/>
                <a:ahLst/>
                <a:cxnLst/>
                <a:rect l="l" t="t" r="r" b="b"/>
                <a:pathLst>
                  <a:path w="7830" h="4368" extrusionOk="0">
                    <a:moveTo>
                      <a:pt x="2566" y="0"/>
                    </a:moveTo>
                    <a:cubicBezTo>
                      <a:pt x="1432" y="0"/>
                      <a:pt x="553" y="379"/>
                      <a:pt x="343" y="1054"/>
                    </a:cubicBezTo>
                    <a:cubicBezTo>
                      <a:pt x="0" y="2081"/>
                      <a:pt x="1347" y="3428"/>
                      <a:pt x="3333" y="4044"/>
                    </a:cubicBezTo>
                    <a:cubicBezTo>
                      <a:pt x="4007" y="4263"/>
                      <a:pt x="4670" y="4367"/>
                      <a:pt x="5264" y="4367"/>
                    </a:cubicBezTo>
                    <a:cubicBezTo>
                      <a:pt x="6398" y="4367"/>
                      <a:pt x="7277" y="3988"/>
                      <a:pt x="7487" y="3314"/>
                    </a:cubicBezTo>
                    <a:cubicBezTo>
                      <a:pt x="7830" y="2286"/>
                      <a:pt x="6483" y="940"/>
                      <a:pt x="4497" y="323"/>
                    </a:cubicBezTo>
                    <a:cubicBezTo>
                      <a:pt x="3823" y="104"/>
                      <a:pt x="3160" y="0"/>
                      <a:pt x="2566" y="0"/>
                    </a:cubicBezTo>
                    <a:close/>
                  </a:path>
                </a:pathLst>
              </a:custGeom>
              <a:solidFill>
                <a:srgbClr val="FFB3B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 name="Google Shape;6026;p42">
                <a:extLst>
                  <a:ext uri="{FF2B5EF4-FFF2-40B4-BE49-F238E27FC236}">
                    <a16:creationId xmlns:a16="http://schemas.microsoft.com/office/drawing/2014/main" id="{9F824BFE-2756-FB12-916B-065901D904A9}"/>
                  </a:ext>
                </a:extLst>
              </p:cNvPr>
              <p:cNvSpPr/>
              <p:nvPr/>
            </p:nvSpPr>
            <p:spPr>
              <a:xfrm>
                <a:off x="6309625" y="2905050"/>
                <a:ext cx="195175" cy="109200"/>
              </a:xfrm>
              <a:custGeom>
                <a:avLst/>
                <a:gdLst/>
                <a:ahLst/>
                <a:cxnLst/>
                <a:rect l="l" t="t" r="r" b="b"/>
                <a:pathLst>
                  <a:path w="7807" h="4368" extrusionOk="0">
                    <a:moveTo>
                      <a:pt x="5257" y="0"/>
                    </a:moveTo>
                    <a:cubicBezTo>
                      <a:pt x="4660" y="0"/>
                      <a:pt x="3992" y="104"/>
                      <a:pt x="3310" y="323"/>
                    </a:cubicBezTo>
                    <a:cubicBezTo>
                      <a:pt x="1347" y="940"/>
                      <a:pt x="0" y="2286"/>
                      <a:pt x="320" y="3314"/>
                    </a:cubicBezTo>
                    <a:cubicBezTo>
                      <a:pt x="530" y="3988"/>
                      <a:pt x="1409" y="4367"/>
                      <a:pt x="2550" y="4367"/>
                    </a:cubicBezTo>
                    <a:cubicBezTo>
                      <a:pt x="3147" y="4367"/>
                      <a:pt x="3815" y="4263"/>
                      <a:pt x="4497" y="4044"/>
                    </a:cubicBezTo>
                    <a:cubicBezTo>
                      <a:pt x="6483" y="3428"/>
                      <a:pt x="7807" y="2081"/>
                      <a:pt x="7487" y="1054"/>
                    </a:cubicBezTo>
                    <a:cubicBezTo>
                      <a:pt x="7277" y="379"/>
                      <a:pt x="6398" y="0"/>
                      <a:pt x="5257" y="0"/>
                    </a:cubicBezTo>
                    <a:close/>
                  </a:path>
                </a:pathLst>
              </a:custGeom>
              <a:solidFill>
                <a:srgbClr val="FFB3B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 name="Google Shape;6027;p42">
                <a:extLst>
                  <a:ext uri="{FF2B5EF4-FFF2-40B4-BE49-F238E27FC236}">
                    <a16:creationId xmlns:a16="http://schemas.microsoft.com/office/drawing/2014/main" id="{CB1581F7-9762-BAFD-33F6-186BD8D318DA}"/>
                  </a:ext>
                </a:extLst>
              </p:cNvPr>
              <p:cNvSpPr/>
              <p:nvPr/>
            </p:nvSpPr>
            <p:spPr>
              <a:xfrm>
                <a:off x="5942700" y="2817250"/>
                <a:ext cx="52525" cy="82775"/>
              </a:xfrm>
              <a:custGeom>
                <a:avLst/>
                <a:gdLst/>
                <a:ahLst/>
                <a:cxnLst/>
                <a:rect l="l" t="t" r="r" b="b"/>
                <a:pathLst>
                  <a:path w="2101" h="3311" extrusionOk="0">
                    <a:moveTo>
                      <a:pt x="1051" y="1"/>
                    </a:moveTo>
                    <a:cubicBezTo>
                      <a:pt x="457" y="1"/>
                      <a:pt x="1" y="731"/>
                      <a:pt x="1" y="1667"/>
                    </a:cubicBezTo>
                    <a:cubicBezTo>
                      <a:pt x="1" y="2580"/>
                      <a:pt x="457" y="3310"/>
                      <a:pt x="1051" y="3310"/>
                    </a:cubicBezTo>
                    <a:cubicBezTo>
                      <a:pt x="1644" y="3310"/>
                      <a:pt x="2101" y="2580"/>
                      <a:pt x="2101" y="1667"/>
                    </a:cubicBezTo>
                    <a:cubicBezTo>
                      <a:pt x="2101" y="731"/>
                      <a:pt x="1644" y="1"/>
                      <a:pt x="1051" y="1"/>
                    </a:cubicBezTo>
                    <a:close/>
                  </a:path>
                </a:pathLst>
              </a:custGeom>
              <a:solidFill>
                <a:srgbClr val="0C004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 name="Google Shape;6028;p42">
                <a:extLst>
                  <a:ext uri="{FF2B5EF4-FFF2-40B4-BE49-F238E27FC236}">
                    <a16:creationId xmlns:a16="http://schemas.microsoft.com/office/drawing/2014/main" id="{C05A1F47-5093-AE60-175B-3CF96D08CA57}"/>
                  </a:ext>
                </a:extLst>
              </p:cNvPr>
              <p:cNvSpPr/>
              <p:nvPr/>
            </p:nvSpPr>
            <p:spPr>
              <a:xfrm>
                <a:off x="6364400" y="2817250"/>
                <a:ext cx="52525" cy="82775"/>
              </a:xfrm>
              <a:custGeom>
                <a:avLst/>
                <a:gdLst/>
                <a:ahLst/>
                <a:cxnLst/>
                <a:rect l="l" t="t" r="r" b="b"/>
                <a:pathLst>
                  <a:path w="2101" h="3311" extrusionOk="0">
                    <a:moveTo>
                      <a:pt x="1051" y="1"/>
                    </a:moveTo>
                    <a:cubicBezTo>
                      <a:pt x="457" y="1"/>
                      <a:pt x="1" y="731"/>
                      <a:pt x="1" y="1667"/>
                    </a:cubicBezTo>
                    <a:cubicBezTo>
                      <a:pt x="1" y="2580"/>
                      <a:pt x="457" y="3310"/>
                      <a:pt x="1051" y="3310"/>
                    </a:cubicBezTo>
                    <a:cubicBezTo>
                      <a:pt x="1621" y="3310"/>
                      <a:pt x="2101" y="2580"/>
                      <a:pt x="2101" y="1667"/>
                    </a:cubicBezTo>
                    <a:cubicBezTo>
                      <a:pt x="2101" y="731"/>
                      <a:pt x="1621" y="1"/>
                      <a:pt x="1051" y="1"/>
                    </a:cubicBezTo>
                    <a:close/>
                  </a:path>
                </a:pathLst>
              </a:custGeom>
              <a:solidFill>
                <a:srgbClr val="0C004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 name="Google Shape;6029;p42">
                <a:extLst>
                  <a:ext uri="{FF2B5EF4-FFF2-40B4-BE49-F238E27FC236}">
                    <a16:creationId xmlns:a16="http://schemas.microsoft.com/office/drawing/2014/main" id="{FF250163-DE76-FC8D-C16A-417A764436FD}"/>
                  </a:ext>
                </a:extLst>
              </p:cNvPr>
              <p:cNvSpPr/>
              <p:nvPr/>
            </p:nvSpPr>
            <p:spPr>
              <a:xfrm>
                <a:off x="6063675" y="2937125"/>
                <a:ext cx="125575" cy="107150"/>
              </a:xfrm>
              <a:custGeom>
                <a:avLst/>
                <a:gdLst/>
                <a:ahLst/>
                <a:cxnLst/>
                <a:rect l="l" t="t" r="r" b="b"/>
                <a:pathLst>
                  <a:path w="5023" h="4286" extrusionOk="0">
                    <a:moveTo>
                      <a:pt x="1721" y="1"/>
                    </a:moveTo>
                    <a:cubicBezTo>
                      <a:pt x="1552" y="1"/>
                      <a:pt x="1381" y="21"/>
                      <a:pt x="1210" y="68"/>
                    </a:cubicBezTo>
                    <a:cubicBezTo>
                      <a:pt x="708" y="182"/>
                      <a:pt x="343" y="615"/>
                      <a:pt x="183" y="1095"/>
                    </a:cubicBezTo>
                    <a:cubicBezTo>
                      <a:pt x="1" y="1574"/>
                      <a:pt x="46" y="2099"/>
                      <a:pt x="206" y="2578"/>
                    </a:cubicBezTo>
                    <a:cubicBezTo>
                      <a:pt x="366" y="3035"/>
                      <a:pt x="663" y="3446"/>
                      <a:pt x="1051" y="3765"/>
                    </a:cubicBezTo>
                    <a:cubicBezTo>
                      <a:pt x="1439" y="4062"/>
                      <a:pt x="1918" y="4245"/>
                      <a:pt x="2420" y="4267"/>
                    </a:cubicBezTo>
                    <a:cubicBezTo>
                      <a:pt x="2508" y="4280"/>
                      <a:pt x="2596" y="4286"/>
                      <a:pt x="2684" y="4286"/>
                    </a:cubicBezTo>
                    <a:cubicBezTo>
                      <a:pt x="3074" y="4286"/>
                      <a:pt x="3458" y="4174"/>
                      <a:pt x="3812" y="4062"/>
                    </a:cubicBezTo>
                    <a:cubicBezTo>
                      <a:pt x="4018" y="3948"/>
                      <a:pt x="4246" y="3857"/>
                      <a:pt x="4452" y="3742"/>
                    </a:cubicBezTo>
                    <a:cubicBezTo>
                      <a:pt x="4634" y="3628"/>
                      <a:pt x="4817" y="3491"/>
                      <a:pt x="5022" y="3354"/>
                    </a:cubicBezTo>
                    <a:lnTo>
                      <a:pt x="5022" y="3354"/>
                    </a:lnTo>
                    <a:cubicBezTo>
                      <a:pt x="4314" y="3728"/>
                      <a:pt x="3556" y="4017"/>
                      <a:pt x="2805" y="4017"/>
                    </a:cubicBezTo>
                    <a:cubicBezTo>
                      <a:pt x="2684" y="4017"/>
                      <a:pt x="2563" y="4009"/>
                      <a:pt x="2443" y="3994"/>
                    </a:cubicBezTo>
                    <a:cubicBezTo>
                      <a:pt x="1576" y="3879"/>
                      <a:pt x="845" y="3240"/>
                      <a:pt x="571" y="2441"/>
                    </a:cubicBezTo>
                    <a:cubicBezTo>
                      <a:pt x="412" y="2053"/>
                      <a:pt x="389" y="1597"/>
                      <a:pt x="503" y="1209"/>
                    </a:cubicBezTo>
                    <a:cubicBezTo>
                      <a:pt x="640" y="821"/>
                      <a:pt x="914" y="478"/>
                      <a:pt x="1302" y="342"/>
                    </a:cubicBezTo>
                    <a:cubicBezTo>
                      <a:pt x="1470" y="282"/>
                      <a:pt x="1656" y="257"/>
                      <a:pt x="1845" y="257"/>
                    </a:cubicBezTo>
                    <a:cubicBezTo>
                      <a:pt x="2093" y="257"/>
                      <a:pt x="2347" y="300"/>
                      <a:pt x="2580" y="364"/>
                    </a:cubicBezTo>
                    <a:cubicBezTo>
                      <a:pt x="3036" y="456"/>
                      <a:pt x="3447" y="638"/>
                      <a:pt x="3858" y="844"/>
                    </a:cubicBezTo>
                    <a:cubicBezTo>
                      <a:pt x="3493" y="570"/>
                      <a:pt x="3082" y="342"/>
                      <a:pt x="2648" y="182"/>
                    </a:cubicBezTo>
                    <a:cubicBezTo>
                      <a:pt x="2362" y="76"/>
                      <a:pt x="2047" y="1"/>
                      <a:pt x="1721" y="1"/>
                    </a:cubicBezTo>
                    <a:close/>
                  </a:path>
                </a:pathLst>
              </a:custGeom>
              <a:solidFill>
                <a:srgbClr val="E98742">
                  <a:alpha val="388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 name="Google Shape;6030;p42">
                <a:extLst>
                  <a:ext uri="{FF2B5EF4-FFF2-40B4-BE49-F238E27FC236}">
                    <a16:creationId xmlns:a16="http://schemas.microsoft.com/office/drawing/2014/main" id="{0FA2960D-527A-741F-169F-C689B9D1214D}"/>
                  </a:ext>
                </a:extLst>
              </p:cNvPr>
              <p:cNvSpPr/>
              <p:nvPr/>
            </p:nvSpPr>
            <p:spPr>
              <a:xfrm>
                <a:off x="5684775" y="2605550"/>
                <a:ext cx="422875" cy="423425"/>
              </a:xfrm>
              <a:custGeom>
                <a:avLst/>
                <a:gdLst/>
                <a:ahLst/>
                <a:cxnLst/>
                <a:rect l="l" t="t" r="r" b="b"/>
                <a:pathLst>
                  <a:path w="16915" h="16937" fill="none" extrusionOk="0">
                    <a:moveTo>
                      <a:pt x="16914" y="8469"/>
                    </a:moveTo>
                    <a:cubicBezTo>
                      <a:pt x="16914" y="13148"/>
                      <a:pt x="13125" y="16937"/>
                      <a:pt x="8469" y="16937"/>
                    </a:cubicBezTo>
                    <a:cubicBezTo>
                      <a:pt x="3790" y="16937"/>
                      <a:pt x="1" y="13148"/>
                      <a:pt x="1" y="8469"/>
                    </a:cubicBezTo>
                    <a:cubicBezTo>
                      <a:pt x="1" y="3790"/>
                      <a:pt x="3790" y="1"/>
                      <a:pt x="8469" y="1"/>
                    </a:cubicBezTo>
                    <a:cubicBezTo>
                      <a:pt x="13125" y="1"/>
                      <a:pt x="16914" y="3790"/>
                      <a:pt x="16914" y="8469"/>
                    </a:cubicBezTo>
                    <a:close/>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 name="Google Shape;6031;p42">
                <a:extLst>
                  <a:ext uri="{FF2B5EF4-FFF2-40B4-BE49-F238E27FC236}">
                    <a16:creationId xmlns:a16="http://schemas.microsoft.com/office/drawing/2014/main" id="{CEA041ED-9206-6282-7022-24B515E9C08F}"/>
                  </a:ext>
                </a:extLst>
              </p:cNvPr>
              <p:cNvSpPr/>
              <p:nvPr/>
            </p:nvSpPr>
            <p:spPr>
              <a:xfrm>
                <a:off x="6205775" y="2605550"/>
                <a:ext cx="422850" cy="423425"/>
              </a:xfrm>
              <a:custGeom>
                <a:avLst/>
                <a:gdLst/>
                <a:ahLst/>
                <a:cxnLst/>
                <a:rect l="l" t="t" r="r" b="b"/>
                <a:pathLst>
                  <a:path w="16914" h="16937" fill="none" extrusionOk="0">
                    <a:moveTo>
                      <a:pt x="16914" y="8469"/>
                    </a:moveTo>
                    <a:cubicBezTo>
                      <a:pt x="16914" y="13148"/>
                      <a:pt x="13125" y="16937"/>
                      <a:pt x="8446" y="16937"/>
                    </a:cubicBezTo>
                    <a:cubicBezTo>
                      <a:pt x="3766" y="16937"/>
                      <a:pt x="0" y="13148"/>
                      <a:pt x="0" y="8469"/>
                    </a:cubicBezTo>
                    <a:cubicBezTo>
                      <a:pt x="0" y="3790"/>
                      <a:pt x="3766" y="1"/>
                      <a:pt x="8446" y="1"/>
                    </a:cubicBezTo>
                    <a:cubicBezTo>
                      <a:pt x="13125" y="1"/>
                      <a:pt x="16914" y="3790"/>
                      <a:pt x="16914" y="8469"/>
                    </a:cubicBezTo>
                    <a:close/>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 name="Google Shape;6032;p42">
                <a:extLst>
                  <a:ext uri="{FF2B5EF4-FFF2-40B4-BE49-F238E27FC236}">
                    <a16:creationId xmlns:a16="http://schemas.microsoft.com/office/drawing/2014/main" id="{D46B40ED-56A8-9957-AD42-057ADA53FFDF}"/>
                  </a:ext>
                </a:extLst>
              </p:cNvPr>
              <p:cNvSpPr/>
              <p:nvPr/>
            </p:nvSpPr>
            <p:spPr>
              <a:xfrm>
                <a:off x="6105325" y="2849775"/>
                <a:ext cx="102175" cy="25"/>
              </a:xfrm>
              <a:custGeom>
                <a:avLst/>
                <a:gdLst/>
                <a:ahLst/>
                <a:cxnLst/>
                <a:rect l="l" t="t" r="r" b="b"/>
                <a:pathLst>
                  <a:path w="4087" h="1" fill="none" extrusionOk="0">
                    <a:moveTo>
                      <a:pt x="1" y="1"/>
                    </a:moveTo>
                    <a:lnTo>
                      <a:pt x="4087"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0" name="Google Shape;6033;p42">
                <a:extLst>
                  <a:ext uri="{FF2B5EF4-FFF2-40B4-BE49-F238E27FC236}">
                    <a16:creationId xmlns:a16="http://schemas.microsoft.com/office/drawing/2014/main" id="{64617689-0EDA-0FC3-7126-A11AC9FBDCC1}"/>
                  </a:ext>
                </a:extLst>
              </p:cNvPr>
              <p:cNvSpPr/>
              <p:nvPr/>
            </p:nvSpPr>
            <p:spPr>
              <a:xfrm>
                <a:off x="6048850" y="3086025"/>
                <a:ext cx="221425" cy="101200"/>
              </a:xfrm>
              <a:custGeom>
                <a:avLst/>
                <a:gdLst/>
                <a:ahLst/>
                <a:cxnLst/>
                <a:rect l="l" t="t" r="r" b="b"/>
                <a:pathLst>
                  <a:path w="8857" h="4048" extrusionOk="0">
                    <a:moveTo>
                      <a:pt x="8856" y="1"/>
                    </a:moveTo>
                    <a:lnTo>
                      <a:pt x="8856" y="1"/>
                    </a:lnTo>
                    <a:cubicBezTo>
                      <a:pt x="8742" y="434"/>
                      <a:pt x="8537" y="868"/>
                      <a:pt x="8286" y="1256"/>
                    </a:cubicBezTo>
                    <a:cubicBezTo>
                      <a:pt x="8035" y="1644"/>
                      <a:pt x="7761" y="1986"/>
                      <a:pt x="7418" y="2283"/>
                    </a:cubicBezTo>
                    <a:cubicBezTo>
                      <a:pt x="6734" y="2877"/>
                      <a:pt x="5912" y="3287"/>
                      <a:pt x="5022" y="3516"/>
                    </a:cubicBezTo>
                    <a:cubicBezTo>
                      <a:pt x="4588" y="3630"/>
                      <a:pt x="4154" y="3698"/>
                      <a:pt x="3698" y="3698"/>
                    </a:cubicBezTo>
                    <a:cubicBezTo>
                      <a:pt x="3470" y="3698"/>
                      <a:pt x="3241" y="3653"/>
                      <a:pt x="3036" y="3630"/>
                    </a:cubicBezTo>
                    <a:cubicBezTo>
                      <a:pt x="2808" y="3584"/>
                      <a:pt x="2579" y="3538"/>
                      <a:pt x="2374" y="3470"/>
                    </a:cubicBezTo>
                    <a:cubicBezTo>
                      <a:pt x="1940" y="3333"/>
                      <a:pt x="1507" y="3150"/>
                      <a:pt x="1119" y="2922"/>
                    </a:cubicBezTo>
                    <a:cubicBezTo>
                      <a:pt x="708" y="2694"/>
                      <a:pt x="343" y="2420"/>
                      <a:pt x="0" y="2123"/>
                    </a:cubicBezTo>
                    <a:lnTo>
                      <a:pt x="0" y="2123"/>
                    </a:lnTo>
                    <a:cubicBezTo>
                      <a:pt x="594" y="2831"/>
                      <a:pt x="1370" y="3401"/>
                      <a:pt x="2283" y="3744"/>
                    </a:cubicBezTo>
                    <a:cubicBezTo>
                      <a:pt x="2786" y="3950"/>
                      <a:pt x="3333" y="4047"/>
                      <a:pt x="3882" y="4047"/>
                    </a:cubicBezTo>
                    <a:cubicBezTo>
                      <a:pt x="4305" y="4047"/>
                      <a:pt x="4729" y="3990"/>
                      <a:pt x="5136" y="3881"/>
                    </a:cubicBezTo>
                    <a:cubicBezTo>
                      <a:pt x="6049" y="3630"/>
                      <a:pt x="6939" y="3196"/>
                      <a:pt x="7601" y="2488"/>
                    </a:cubicBezTo>
                    <a:cubicBezTo>
                      <a:pt x="8286" y="1827"/>
                      <a:pt x="8765" y="936"/>
                      <a:pt x="8856" y="1"/>
                    </a:cubicBezTo>
                    <a:close/>
                  </a:path>
                </a:pathLst>
              </a:custGeom>
              <a:solidFill>
                <a:srgbClr val="E98742">
                  <a:alpha val="388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 name="Google Shape;6034;p42">
                <a:extLst>
                  <a:ext uri="{FF2B5EF4-FFF2-40B4-BE49-F238E27FC236}">
                    <a16:creationId xmlns:a16="http://schemas.microsoft.com/office/drawing/2014/main" id="{0EDD894B-4261-6C2E-2294-A4383CBF5B04}"/>
                  </a:ext>
                </a:extLst>
              </p:cNvPr>
              <p:cNvSpPr/>
              <p:nvPr/>
            </p:nvSpPr>
            <p:spPr>
              <a:xfrm>
                <a:off x="6243425" y="3062050"/>
                <a:ext cx="70225" cy="41125"/>
              </a:xfrm>
              <a:custGeom>
                <a:avLst/>
                <a:gdLst/>
                <a:ahLst/>
                <a:cxnLst/>
                <a:rect l="l" t="t" r="r" b="b"/>
                <a:pathLst>
                  <a:path w="2809" h="1645" extrusionOk="0">
                    <a:moveTo>
                      <a:pt x="1" y="1"/>
                    </a:moveTo>
                    <a:lnTo>
                      <a:pt x="1" y="1"/>
                    </a:lnTo>
                    <a:cubicBezTo>
                      <a:pt x="46" y="298"/>
                      <a:pt x="183" y="594"/>
                      <a:pt x="366" y="823"/>
                    </a:cubicBezTo>
                    <a:cubicBezTo>
                      <a:pt x="548" y="1074"/>
                      <a:pt x="777" y="1279"/>
                      <a:pt x="1051" y="1416"/>
                    </a:cubicBezTo>
                    <a:cubicBezTo>
                      <a:pt x="1324" y="1530"/>
                      <a:pt x="1644" y="1621"/>
                      <a:pt x="1941" y="1644"/>
                    </a:cubicBezTo>
                    <a:cubicBezTo>
                      <a:pt x="2078" y="1644"/>
                      <a:pt x="2237" y="1621"/>
                      <a:pt x="2374" y="1621"/>
                    </a:cubicBezTo>
                    <a:cubicBezTo>
                      <a:pt x="2534" y="1599"/>
                      <a:pt x="2671" y="1553"/>
                      <a:pt x="2808" y="1507"/>
                    </a:cubicBezTo>
                    <a:cubicBezTo>
                      <a:pt x="2671" y="1462"/>
                      <a:pt x="2534" y="1462"/>
                      <a:pt x="2374" y="1439"/>
                    </a:cubicBezTo>
                    <a:cubicBezTo>
                      <a:pt x="2237" y="1393"/>
                      <a:pt x="2101" y="1393"/>
                      <a:pt x="1986" y="1348"/>
                    </a:cubicBezTo>
                    <a:cubicBezTo>
                      <a:pt x="1713" y="1279"/>
                      <a:pt x="1461" y="1188"/>
                      <a:pt x="1233" y="1074"/>
                    </a:cubicBezTo>
                    <a:cubicBezTo>
                      <a:pt x="982" y="960"/>
                      <a:pt x="777" y="800"/>
                      <a:pt x="571" y="617"/>
                    </a:cubicBezTo>
                    <a:cubicBezTo>
                      <a:pt x="366" y="457"/>
                      <a:pt x="183" y="252"/>
                      <a:pt x="1" y="1"/>
                    </a:cubicBezTo>
                    <a:close/>
                  </a:path>
                </a:pathLst>
              </a:custGeom>
              <a:solidFill>
                <a:srgbClr val="E98742">
                  <a:alpha val="388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2" name="Google Shape;6035;p42">
                <a:extLst>
                  <a:ext uri="{FF2B5EF4-FFF2-40B4-BE49-F238E27FC236}">
                    <a16:creationId xmlns:a16="http://schemas.microsoft.com/office/drawing/2014/main" id="{6DBA4BCA-49A9-E602-5C3B-F155BA229926}"/>
                  </a:ext>
                </a:extLst>
              </p:cNvPr>
              <p:cNvSpPr/>
              <p:nvPr/>
            </p:nvSpPr>
            <p:spPr>
              <a:xfrm>
                <a:off x="6156700" y="3203575"/>
                <a:ext cx="76475" cy="25175"/>
              </a:xfrm>
              <a:custGeom>
                <a:avLst/>
                <a:gdLst/>
                <a:ahLst/>
                <a:cxnLst/>
                <a:rect l="l" t="t" r="r" b="b"/>
                <a:pathLst>
                  <a:path w="3059" h="1007" extrusionOk="0">
                    <a:moveTo>
                      <a:pt x="3059" y="1"/>
                    </a:moveTo>
                    <a:lnTo>
                      <a:pt x="3059" y="1"/>
                    </a:lnTo>
                    <a:cubicBezTo>
                      <a:pt x="2808" y="160"/>
                      <a:pt x="2602" y="297"/>
                      <a:pt x="2351" y="389"/>
                    </a:cubicBezTo>
                    <a:cubicBezTo>
                      <a:pt x="2100" y="480"/>
                      <a:pt x="1849" y="571"/>
                      <a:pt x="1598" y="594"/>
                    </a:cubicBezTo>
                    <a:cubicBezTo>
                      <a:pt x="1320" y="644"/>
                      <a:pt x="1036" y="660"/>
                      <a:pt x="740" y="660"/>
                    </a:cubicBezTo>
                    <a:cubicBezTo>
                      <a:pt x="501" y="660"/>
                      <a:pt x="255" y="650"/>
                      <a:pt x="0" y="640"/>
                    </a:cubicBezTo>
                    <a:lnTo>
                      <a:pt x="0" y="640"/>
                    </a:lnTo>
                    <a:cubicBezTo>
                      <a:pt x="228" y="799"/>
                      <a:pt x="502" y="891"/>
                      <a:pt x="799" y="959"/>
                    </a:cubicBezTo>
                    <a:cubicBezTo>
                      <a:pt x="968" y="987"/>
                      <a:pt x="1146" y="1007"/>
                      <a:pt x="1328" y="1007"/>
                    </a:cubicBezTo>
                    <a:cubicBezTo>
                      <a:pt x="1440" y="1007"/>
                      <a:pt x="1553" y="999"/>
                      <a:pt x="1666" y="982"/>
                    </a:cubicBezTo>
                    <a:cubicBezTo>
                      <a:pt x="1963" y="936"/>
                      <a:pt x="2237" y="822"/>
                      <a:pt x="2488" y="662"/>
                    </a:cubicBezTo>
                    <a:cubicBezTo>
                      <a:pt x="2739" y="503"/>
                      <a:pt x="2922" y="252"/>
                      <a:pt x="3059" y="1"/>
                    </a:cubicBezTo>
                    <a:close/>
                  </a:path>
                </a:pathLst>
              </a:custGeom>
              <a:solidFill>
                <a:srgbClr val="E98742">
                  <a:alpha val="388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 name="Google Shape;6036;p42">
                <a:extLst>
                  <a:ext uri="{FF2B5EF4-FFF2-40B4-BE49-F238E27FC236}">
                    <a16:creationId xmlns:a16="http://schemas.microsoft.com/office/drawing/2014/main" id="{7159AC9B-31D1-B36C-31C4-5608C9F2AE4E}"/>
                  </a:ext>
                </a:extLst>
              </p:cNvPr>
              <p:cNvSpPr/>
              <p:nvPr/>
            </p:nvSpPr>
            <p:spPr>
              <a:xfrm>
                <a:off x="5907325" y="2757175"/>
                <a:ext cx="123275" cy="51550"/>
              </a:xfrm>
              <a:custGeom>
                <a:avLst/>
                <a:gdLst/>
                <a:ahLst/>
                <a:cxnLst/>
                <a:rect l="l" t="t" r="r" b="b"/>
                <a:pathLst>
                  <a:path w="4931" h="2062" extrusionOk="0">
                    <a:moveTo>
                      <a:pt x="2632" y="1"/>
                    </a:moveTo>
                    <a:cubicBezTo>
                      <a:pt x="764" y="1"/>
                      <a:pt x="1" y="2061"/>
                      <a:pt x="1" y="2061"/>
                    </a:cubicBezTo>
                    <a:lnTo>
                      <a:pt x="4931" y="875"/>
                    </a:lnTo>
                    <a:cubicBezTo>
                      <a:pt x="4028" y="238"/>
                      <a:pt x="3267" y="1"/>
                      <a:pt x="2632" y="1"/>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 name="Google Shape;6037;p42">
                <a:extLst>
                  <a:ext uri="{FF2B5EF4-FFF2-40B4-BE49-F238E27FC236}">
                    <a16:creationId xmlns:a16="http://schemas.microsoft.com/office/drawing/2014/main" id="{D313737C-54C5-0FC9-906E-D8AD746D2391}"/>
                  </a:ext>
                </a:extLst>
              </p:cNvPr>
              <p:cNvSpPr/>
              <p:nvPr/>
            </p:nvSpPr>
            <p:spPr>
              <a:xfrm>
                <a:off x="6329025" y="2758075"/>
                <a:ext cx="123275" cy="51800"/>
              </a:xfrm>
              <a:custGeom>
                <a:avLst/>
                <a:gdLst/>
                <a:ahLst/>
                <a:cxnLst/>
                <a:rect l="l" t="t" r="r" b="b"/>
                <a:pathLst>
                  <a:path w="4931" h="2072" extrusionOk="0">
                    <a:moveTo>
                      <a:pt x="2303" y="1"/>
                    </a:moveTo>
                    <a:cubicBezTo>
                      <a:pt x="1668" y="1"/>
                      <a:pt x="905" y="241"/>
                      <a:pt x="0" y="884"/>
                    </a:cubicBezTo>
                    <a:lnTo>
                      <a:pt x="4931" y="2071"/>
                    </a:lnTo>
                    <a:cubicBezTo>
                      <a:pt x="4931" y="2071"/>
                      <a:pt x="4169" y="1"/>
                      <a:pt x="2303" y="1"/>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 name="Google Shape;6038;p42">
                <a:extLst>
                  <a:ext uri="{FF2B5EF4-FFF2-40B4-BE49-F238E27FC236}">
                    <a16:creationId xmlns:a16="http://schemas.microsoft.com/office/drawing/2014/main" id="{65114D69-F3D4-E71F-A5F5-4E98EDD15CA0}"/>
                  </a:ext>
                </a:extLst>
              </p:cNvPr>
              <p:cNvSpPr/>
              <p:nvPr/>
            </p:nvSpPr>
            <p:spPr>
              <a:xfrm>
                <a:off x="6153275" y="3453400"/>
                <a:ext cx="632850" cy="333375"/>
              </a:xfrm>
              <a:custGeom>
                <a:avLst/>
                <a:gdLst/>
                <a:ahLst/>
                <a:cxnLst/>
                <a:rect l="l" t="t" r="r" b="b"/>
                <a:pathLst>
                  <a:path w="25314" h="13335" extrusionOk="0">
                    <a:moveTo>
                      <a:pt x="17605" y="0"/>
                    </a:moveTo>
                    <a:cubicBezTo>
                      <a:pt x="16311" y="0"/>
                      <a:pt x="14927" y="97"/>
                      <a:pt x="13513" y="347"/>
                    </a:cubicBezTo>
                    <a:cubicBezTo>
                      <a:pt x="13513" y="347"/>
                      <a:pt x="3561" y="3132"/>
                      <a:pt x="0" y="10299"/>
                    </a:cubicBezTo>
                    <a:lnTo>
                      <a:pt x="2260" y="13335"/>
                    </a:lnTo>
                    <a:lnTo>
                      <a:pt x="19698" y="13335"/>
                    </a:lnTo>
                    <a:lnTo>
                      <a:pt x="25313" y="1101"/>
                    </a:lnTo>
                    <a:cubicBezTo>
                      <a:pt x="25313" y="1101"/>
                      <a:pt x="21972" y="0"/>
                      <a:pt x="17605"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 name="Google Shape;6039;p42">
                <a:extLst>
                  <a:ext uri="{FF2B5EF4-FFF2-40B4-BE49-F238E27FC236}">
                    <a16:creationId xmlns:a16="http://schemas.microsoft.com/office/drawing/2014/main" id="{55DC9AC2-7BA7-F44F-F1C4-9FE74B988D0F}"/>
                  </a:ext>
                </a:extLst>
              </p:cNvPr>
              <p:cNvSpPr/>
              <p:nvPr/>
            </p:nvSpPr>
            <p:spPr>
              <a:xfrm>
                <a:off x="6172100" y="3453500"/>
                <a:ext cx="433125" cy="257950"/>
              </a:xfrm>
              <a:custGeom>
                <a:avLst/>
                <a:gdLst/>
                <a:ahLst/>
                <a:cxnLst/>
                <a:rect l="l" t="t" r="r" b="b"/>
                <a:pathLst>
                  <a:path w="17325" h="10318" extrusionOk="0">
                    <a:moveTo>
                      <a:pt x="17325" y="1"/>
                    </a:moveTo>
                    <a:lnTo>
                      <a:pt x="17325" y="1"/>
                    </a:lnTo>
                    <a:cubicBezTo>
                      <a:pt x="16457" y="24"/>
                      <a:pt x="15613" y="184"/>
                      <a:pt x="14746" y="343"/>
                    </a:cubicBezTo>
                    <a:cubicBezTo>
                      <a:pt x="13901" y="526"/>
                      <a:pt x="13079" y="754"/>
                      <a:pt x="12258" y="1028"/>
                    </a:cubicBezTo>
                    <a:cubicBezTo>
                      <a:pt x="11413" y="1302"/>
                      <a:pt x="10614" y="1644"/>
                      <a:pt x="9838" y="2010"/>
                    </a:cubicBezTo>
                    <a:lnTo>
                      <a:pt x="8651" y="2580"/>
                    </a:lnTo>
                    <a:lnTo>
                      <a:pt x="7533" y="3219"/>
                    </a:lnTo>
                    <a:cubicBezTo>
                      <a:pt x="7145" y="3448"/>
                      <a:pt x="6802" y="3699"/>
                      <a:pt x="6437" y="3950"/>
                    </a:cubicBezTo>
                    <a:cubicBezTo>
                      <a:pt x="6072" y="4201"/>
                      <a:pt x="5707" y="4429"/>
                      <a:pt x="5387" y="4703"/>
                    </a:cubicBezTo>
                    <a:lnTo>
                      <a:pt x="4360" y="5525"/>
                    </a:lnTo>
                    <a:cubicBezTo>
                      <a:pt x="4018" y="5799"/>
                      <a:pt x="3721" y="6095"/>
                      <a:pt x="3401" y="6392"/>
                    </a:cubicBezTo>
                    <a:cubicBezTo>
                      <a:pt x="2739" y="6963"/>
                      <a:pt x="2192" y="7647"/>
                      <a:pt x="1598" y="8264"/>
                    </a:cubicBezTo>
                    <a:cubicBezTo>
                      <a:pt x="1301" y="8583"/>
                      <a:pt x="1050" y="8948"/>
                      <a:pt x="799" y="9291"/>
                    </a:cubicBezTo>
                    <a:cubicBezTo>
                      <a:pt x="525" y="9633"/>
                      <a:pt x="274" y="9976"/>
                      <a:pt x="0" y="10318"/>
                    </a:cubicBezTo>
                    <a:cubicBezTo>
                      <a:pt x="594" y="9702"/>
                      <a:pt x="1119" y="9017"/>
                      <a:pt x="1735" y="8401"/>
                    </a:cubicBezTo>
                    <a:cubicBezTo>
                      <a:pt x="2351" y="7784"/>
                      <a:pt x="2922" y="7145"/>
                      <a:pt x="3607" y="6620"/>
                    </a:cubicBezTo>
                    <a:cubicBezTo>
                      <a:pt x="4862" y="5456"/>
                      <a:pt x="6277" y="4452"/>
                      <a:pt x="7715" y="3562"/>
                    </a:cubicBezTo>
                    <a:cubicBezTo>
                      <a:pt x="9176" y="2626"/>
                      <a:pt x="10751" y="1918"/>
                      <a:pt x="12349" y="1302"/>
                    </a:cubicBezTo>
                    <a:cubicBezTo>
                      <a:pt x="13947" y="709"/>
                      <a:pt x="15613" y="229"/>
                      <a:pt x="17325" y="1"/>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 name="Google Shape;6040;p42">
                <a:extLst>
                  <a:ext uri="{FF2B5EF4-FFF2-40B4-BE49-F238E27FC236}">
                    <a16:creationId xmlns:a16="http://schemas.microsoft.com/office/drawing/2014/main" id="{ADBBC4E9-409D-E4C6-3CBD-589DFD189684}"/>
                  </a:ext>
                </a:extLst>
              </p:cNvPr>
              <p:cNvSpPr/>
              <p:nvPr/>
            </p:nvSpPr>
            <p:spPr>
              <a:xfrm>
                <a:off x="6205200" y="3460925"/>
                <a:ext cx="489625" cy="250525"/>
              </a:xfrm>
              <a:custGeom>
                <a:avLst/>
                <a:gdLst/>
                <a:ahLst/>
                <a:cxnLst/>
                <a:rect l="l" t="t" r="r" b="b"/>
                <a:pathLst>
                  <a:path w="19585" h="10021" extrusionOk="0">
                    <a:moveTo>
                      <a:pt x="19584" y="1"/>
                    </a:moveTo>
                    <a:cubicBezTo>
                      <a:pt x="17690" y="69"/>
                      <a:pt x="15818" y="412"/>
                      <a:pt x="13992" y="891"/>
                    </a:cubicBezTo>
                    <a:cubicBezTo>
                      <a:pt x="12166" y="1370"/>
                      <a:pt x="10409" y="2078"/>
                      <a:pt x="8697" y="2900"/>
                    </a:cubicBezTo>
                    <a:cubicBezTo>
                      <a:pt x="7852" y="3310"/>
                      <a:pt x="7031" y="3813"/>
                      <a:pt x="6232" y="4292"/>
                    </a:cubicBezTo>
                    <a:lnTo>
                      <a:pt x="5045" y="5091"/>
                    </a:lnTo>
                    <a:cubicBezTo>
                      <a:pt x="4862" y="5251"/>
                      <a:pt x="4657" y="5365"/>
                      <a:pt x="4474" y="5502"/>
                    </a:cubicBezTo>
                    <a:lnTo>
                      <a:pt x="3926" y="5958"/>
                    </a:lnTo>
                    <a:cubicBezTo>
                      <a:pt x="2420" y="7122"/>
                      <a:pt x="1164" y="8560"/>
                      <a:pt x="0" y="10021"/>
                    </a:cubicBezTo>
                    <a:lnTo>
                      <a:pt x="959" y="8994"/>
                    </a:lnTo>
                    <a:lnTo>
                      <a:pt x="1461" y="8492"/>
                    </a:lnTo>
                    <a:cubicBezTo>
                      <a:pt x="1621" y="8309"/>
                      <a:pt x="1804" y="8172"/>
                      <a:pt x="1963" y="8012"/>
                    </a:cubicBezTo>
                    <a:lnTo>
                      <a:pt x="3013" y="7077"/>
                    </a:lnTo>
                    <a:cubicBezTo>
                      <a:pt x="3356" y="6757"/>
                      <a:pt x="3744" y="6483"/>
                      <a:pt x="4109" y="6186"/>
                    </a:cubicBezTo>
                    <a:lnTo>
                      <a:pt x="4657" y="5776"/>
                    </a:lnTo>
                    <a:cubicBezTo>
                      <a:pt x="4862" y="5639"/>
                      <a:pt x="5045" y="5502"/>
                      <a:pt x="5250" y="5365"/>
                    </a:cubicBezTo>
                    <a:lnTo>
                      <a:pt x="6414" y="4589"/>
                    </a:lnTo>
                    <a:cubicBezTo>
                      <a:pt x="7213" y="4132"/>
                      <a:pt x="8012" y="3630"/>
                      <a:pt x="8879" y="3242"/>
                    </a:cubicBezTo>
                    <a:cubicBezTo>
                      <a:pt x="10546" y="2397"/>
                      <a:pt x="12280" y="1713"/>
                      <a:pt x="14084" y="1165"/>
                    </a:cubicBezTo>
                    <a:lnTo>
                      <a:pt x="15430" y="800"/>
                    </a:lnTo>
                    <a:cubicBezTo>
                      <a:pt x="15887" y="685"/>
                      <a:pt x="16343" y="571"/>
                      <a:pt x="16800" y="480"/>
                    </a:cubicBezTo>
                    <a:cubicBezTo>
                      <a:pt x="17713" y="275"/>
                      <a:pt x="18649" y="115"/>
                      <a:pt x="19584" y="1"/>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 name="Google Shape;6041;p42">
                <a:extLst>
                  <a:ext uri="{FF2B5EF4-FFF2-40B4-BE49-F238E27FC236}">
                    <a16:creationId xmlns:a16="http://schemas.microsoft.com/office/drawing/2014/main" id="{7D0EA008-5381-4615-47B6-F0496D874801}"/>
                  </a:ext>
                </a:extLst>
              </p:cNvPr>
              <p:cNvSpPr/>
              <p:nvPr/>
            </p:nvSpPr>
            <p:spPr>
              <a:xfrm>
                <a:off x="6237725" y="3472350"/>
                <a:ext cx="517025" cy="251675"/>
              </a:xfrm>
              <a:custGeom>
                <a:avLst/>
                <a:gdLst/>
                <a:ahLst/>
                <a:cxnLst/>
                <a:rect l="l" t="t" r="r" b="b"/>
                <a:pathLst>
                  <a:path w="20681" h="10067" extrusionOk="0">
                    <a:moveTo>
                      <a:pt x="20680" y="0"/>
                    </a:moveTo>
                    <a:lnTo>
                      <a:pt x="20680" y="0"/>
                    </a:lnTo>
                    <a:cubicBezTo>
                      <a:pt x="18717" y="137"/>
                      <a:pt x="16800" y="525"/>
                      <a:pt x="14905" y="1027"/>
                    </a:cubicBezTo>
                    <a:cubicBezTo>
                      <a:pt x="12988" y="1530"/>
                      <a:pt x="11162" y="2237"/>
                      <a:pt x="9359" y="3036"/>
                    </a:cubicBezTo>
                    <a:cubicBezTo>
                      <a:pt x="7578" y="3881"/>
                      <a:pt x="5866" y="4885"/>
                      <a:pt x="4292" y="6049"/>
                    </a:cubicBezTo>
                    <a:cubicBezTo>
                      <a:pt x="2694" y="7167"/>
                      <a:pt x="1301" y="8583"/>
                      <a:pt x="0" y="10066"/>
                    </a:cubicBezTo>
                    <a:lnTo>
                      <a:pt x="1073" y="9039"/>
                    </a:lnTo>
                    <a:lnTo>
                      <a:pt x="1598" y="8537"/>
                    </a:lnTo>
                    <a:lnTo>
                      <a:pt x="2146" y="8058"/>
                    </a:lnTo>
                    <a:lnTo>
                      <a:pt x="3264" y="7122"/>
                    </a:lnTo>
                    <a:lnTo>
                      <a:pt x="4474" y="6277"/>
                    </a:lnTo>
                    <a:cubicBezTo>
                      <a:pt x="4862" y="5980"/>
                      <a:pt x="5273" y="5729"/>
                      <a:pt x="5684" y="5478"/>
                    </a:cubicBezTo>
                    <a:cubicBezTo>
                      <a:pt x="6095" y="5227"/>
                      <a:pt x="6506" y="4953"/>
                      <a:pt x="6916" y="4725"/>
                    </a:cubicBezTo>
                    <a:lnTo>
                      <a:pt x="8217" y="4017"/>
                    </a:lnTo>
                    <a:cubicBezTo>
                      <a:pt x="8628" y="3789"/>
                      <a:pt x="9085" y="3607"/>
                      <a:pt x="9519" y="3378"/>
                    </a:cubicBezTo>
                    <a:cubicBezTo>
                      <a:pt x="11276" y="2557"/>
                      <a:pt x="13102" y="1872"/>
                      <a:pt x="14974" y="1301"/>
                    </a:cubicBezTo>
                    <a:lnTo>
                      <a:pt x="16389" y="913"/>
                    </a:lnTo>
                    <a:cubicBezTo>
                      <a:pt x="16845" y="799"/>
                      <a:pt x="17325" y="662"/>
                      <a:pt x="17804" y="548"/>
                    </a:cubicBezTo>
                    <a:cubicBezTo>
                      <a:pt x="18740" y="320"/>
                      <a:pt x="19721" y="137"/>
                      <a:pt x="20680" y="0"/>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 name="Google Shape;6042;p42">
                <a:extLst>
                  <a:ext uri="{FF2B5EF4-FFF2-40B4-BE49-F238E27FC236}">
                    <a16:creationId xmlns:a16="http://schemas.microsoft.com/office/drawing/2014/main" id="{AB5F7A09-9CAF-08FD-95A5-AC07761F0E0A}"/>
                  </a:ext>
                </a:extLst>
              </p:cNvPr>
              <p:cNvSpPr/>
              <p:nvPr/>
            </p:nvSpPr>
            <p:spPr>
              <a:xfrm>
                <a:off x="5523300" y="3453400"/>
                <a:ext cx="632275" cy="333375"/>
              </a:xfrm>
              <a:custGeom>
                <a:avLst/>
                <a:gdLst/>
                <a:ahLst/>
                <a:cxnLst/>
                <a:rect l="l" t="t" r="r" b="b"/>
                <a:pathLst>
                  <a:path w="25291" h="13335" extrusionOk="0">
                    <a:moveTo>
                      <a:pt x="7689" y="0"/>
                    </a:moveTo>
                    <a:cubicBezTo>
                      <a:pt x="3328" y="0"/>
                      <a:pt x="0" y="1101"/>
                      <a:pt x="0" y="1101"/>
                    </a:cubicBezTo>
                    <a:lnTo>
                      <a:pt x="5592" y="13335"/>
                    </a:lnTo>
                    <a:lnTo>
                      <a:pt x="23031" y="13335"/>
                    </a:lnTo>
                    <a:lnTo>
                      <a:pt x="25291" y="10299"/>
                    </a:lnTo>
                    <a:cubicBezTo>
                      <a:pt x="21730" y="3132"/>
                      <a:pt x="11778" y="347"/>
                      <a:pt x="11778" y="347"/>
                    </a:cubicBezTo>
                    <a:cubicBezTo>
                      <a:pt x="10364" y="97"/>
                      <a:pt x="8981" y="0"/>
                      <a:pt x="7689"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 name="Google Shape;6043;p42">
                <a:extLst>
                  <a:ext uri="{FF2B5EF4-FFF2-40B4-BE49-F238E27FC236}">
                    <a16:creationId xmlns:a16="http://schemas.microsoft.com/office/drawing/2014/main" id="{372BDA83-7646-7310-9B37-19874B82FFC8}"/>
                  </a:ext>
                </a:extLst>
              </p:cNvPr>
              <p:cNvSpPr/>
              <p:nvPr/>
            </p:nvSpPr>
            <p:spPr>
              <a:xfrm>
                <a:off x="5703600" y="3453500"/>
                <a:ext cx="433150" cy="257950"/>
              </a:xfrm>
              <a:custGeom>
                <a:avLst/>
                <a:gdLst/>
                <a:ahLst/>
                <a:cxnLst/>
                <a:rect l="l" t="t" r="r" b="b"/>
                <a:pathLst>
                  <a:path w="17326" h="10318" extrusionOk="0">
                    <a:moveTo>
                      <a:pt x="1" y="1"/>
                    </a:moveTo>
                    <a:cubicBezTo>
                      <a:pt x="1713" y="229"/>
                      <a:pt x="3379" y="709"/>
                      <a:pt x="4977" y="1302"/>
                    </a:cubicBezTo>
                    <a:cubicBezTo>
                      <a:pt x="6575" y="1918"/>
                      <a:pt x="8150" y="2626"/>
                      <a:pt x="9610" y="3562"/>
                    </a:cubicBezTo>
                    <a:cubicBezTo>
                      <a:pt x="11071" y="4452"/>
                      <a:pt x="12463" y="5456"/>
                      <a:pt x="13742" y="6620"/>
                    </a:cubicBezTo>
                    <a:cubicBezTo>
                      <a:pt x="14404" y="7145"/>
                      <a:pt x="14974" y="7784"/>
                      <a:pt x="15591" y="8401"/>
                    </a:cubicBezTo>
                    <a:cubicBezTo>
                      <a:pt x="16207" y="9017"/>
                      <a:pt x="16732" y="9702"/>
                      <a:pt x="17325" y="10318"/>
                    </a:cubicBezTo>
                    <a:cubicBezTo>
                      <a:pt x="17051" y="9976"/>
                      <a:pt x="16800" y="9633"/>
                      <a:pt x="16549" y="9291"/>
                    </a:cubicBezTo>
                    <a:cubicBezTo>
                      <a:pt x="16275" y="8948"/>
                      <a:pt x="16024" y="8583"/>
                      <a:pt x="15728" y="8264"/>
                    </a:cubicBezTo>
                    <a:cubicBezTo>
                      <a:pt x="15134" y="7647"/>
                      <a:pt x="14586" y="6963"/>
                      <a:pt x="13924" y="6392"/>
                    </a:cubicBezTo>
                    <a:cubicBezTo>
                      <a:pt x="13605" y="6095"/>
                      <a:pt x="13308" y="5799"/>
                      <a:pt x="12966" y="5525"/>
                    </a:cubicBezTo>
                    <a:lnTo>
                      <a:pt x="11939" y="4703"/>
                    </a:lnTo>
                    <a:cubicBezTo>
                      <a:pt x="11619" y="4429"/>
                      <a:pt x="11254" y="4201"/>
                      <a:pt x="10889" y="3950"/>
                    </a:cubicBezTo>
                    <a:cubicBezTo>
                      <a:pt x="10523" y="3699"/>
                      <a:pt x="10181" y="3448"/>
                      <a:pt x="9793" y="3219"/>
                    </a:cubicBezTo>
                    <a:lnTo>
                      <a:pt x="8674" y="2580"/>
                    </a:lnTo>
                    <a:lnTo>
                      <a:pt x="7488" y="2010"/>
                    </a:lnTo>
                    <a:cubicBezTo>
                      <a:pt x="6712" y="1644"/>
                      <a:pt x="5913" y="1302"/>
                      <a:pt x="5091" y="1028"/>
                    </a:cubicBezTo>
                    <a:cubicBezTo>
                      <a:pt x="4269" y="754"/>
                      <a:pt x="3425" y="526"/>
                      <a:pt x="2580" y="343"/>
                    </a:cubicBezTo>
                    <a:cubicBezTo>
                      <a:pt x="1713" y="184"/>
                      <a:pt x="868" y="24"/>
                      <a:pt x="1" y="1"/>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 name="Google Shape;6044;p42">
                <a:extLst>
                  <a:ext uri="{FF2B5EF4-FFF2-40B4-BE49-F238E27FC236}">
                    <a16:creationId xmlns:a16="http://schemas.microsoft.com/office/drawing/2014/main" id="{D3F0A12B-7F0B-911C-4DD5-249B0407846F}"/>
                  </a:ext>
                </a:extLst>
              </p:cNvPr>
              <p:cNvSpPr/>
              <p:nvPr/>
            </p:nvSpPr>
            <p:spPr>
              <a:xfrm>
                <a:off x="5614025" y="3460925"/>
                <a:ext cx="489625" cy="250525"/>
              </a:xfrm>
              <a:custGeom>
                <a:avLst/>
                <a:gdLst/>
                <a:ahLst/>
                <a:cxnLst/>
                <a:rect l="l" t="t" r="r" b="b"/>
                <a:pathLst>
                  <a:path w="19585" h="10021" extrusionOk="0">
                    <a:moveTo>
                      <a:pt x="0" y="1"/>
                    </a:moveTo>
                    <a:cubicBezTo>
                      <a:pt x="936" y="115"/>
                      <a:pt x="1872" y="275"/>
                      <a:pt x="2785" y="480"/>
                    </a:cubicBezTo>
                    <a:cubicBezTo>
                      <a:pt x="3241" y="571"/>
                      <a:pt x="3698" y="685"/>
                      <a:pt x="4155" y="800"/>
                    </a:cubicBezTo>
                    <a:lnTo>
                      <a:pt x="5501" y="1165"/>
                    </a:lnTo>
                    <a:cubicBezTo>
                      <a:pt x="7304" y="1713"/>
                      <a:pt x="9062" y="2397"/>
                      <a:pt x="10728" y="3242"/>
                    </a:cubicBezTo>
                    <a:cubicBezTo>
                      <a:pt x="11573" y="3630"/>
                      <a:pt x="12372" y="4132"/>
                      <a:pt x="13171" y="4589"/>
                    </a:cubicBezTo>
                    <a:lnTo>
                      <a:pt x="14335" y="5365"/>
                    </a:lnTo>
                    <a:cubicBezTo>
                      <a:pt x="14540" y="5502"/>
                      <a:pt x="14745" y="5639"/>
                      <a:pt x="14928" y="5776"/>
                    </a:cubicBezTo>
                    <a:lnTo>
                      <a:pt x="15476" y="6186"/>
                    </a:lnTo>
                    <a:cubicBezTo>
                      <a:pt x="15841" y="6483"/>
                      <a:pt x="16229" y="6757"/>
                      <a:pt x="16571" y="7077"/>
                    </a:cubicBezTo>
                    <a:lnTo>
                      <a:pt x="17621" y="8012"/>
                    </a:lnTo>
                    <a:cubicBezTo>
                      <a:pt x="17781" y="8172"/>
                      <a:pt x="17964" y="8309"/>
                      <a:pt x="18146" y="8492"/>
                    </a:cubicBezTo>
                    <a:lnTo>
                      <a:pt x="18626" y="8994"/>
                    </a:lnTo>
                    <a:lnTo>
                      <a:pt x="19584" y="10021"/>
                    </a:lnTo>
                    <a:cubicBezTo>
                      <a:pt x="18420" y="8560"/>
                      <a:pt x="17165" y="7122"/>
                      <a:pt x="15658" y="5958"/>
                    </a:cubicBezTo>
                    <a:lnTo>
                      <a:pt x="15111" y="5502"/>
                    </a:lnTo>
                    <a:cubicBezTo>
                      <a:pt x="14928" y="5365"/>
                      <a:pt x="14723" y="5251"/>
                      <a:pt x="14540" y="5091"/>
                    </a:cubicBezTo>
                    <a:lnTo>
                      <a:pt x="13353" y="4292"/>
                    </a:lnTo>
                    <a:cubicBezTo>
                      <a:pt x="12554" y="3813"/>
                      <a:pt x="11755" y="3310"/>
                      <a:pt x="10888" y="2900"/>
                    </a:cubicBezTo>
                    <a:cubicBezTo>
                      <a:pt x="9176" y="2078"/>
                      <a:pt x="7419" y="1370"/>
                      <a:pt x="5593" y="891"/>
                    </a:cubicBezTo>
                    <a:cubicBezTo>
                      <a:pt x="3766" y="412"/>
                      <a:pt x="1895" y="69"/>
                      <a:pt x="0" y="1"/>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 name="Google Shape;6045;p42">
                <a:extLst>
                  <a:ext uri="{FF2B5EF4-FFF2-40B4-BE49-F238E27FC236}">
                    <a16:creationId xmlns:a16="http://schemas.microsoft.com/office/drawing/2014/main" id="{933FAB9A-D3D9-5D99-4EB7-F4176267C713}"/>
                  </a:ext>
                </a:extLst>
              </p:cNvPr>
              <p:cNvSpPr/>
              <p:nvPr/>
            </p:nvSpPr>
            <p:spPr>
              <a:xfrm>
                <a:off x="5554100" y="3472350"/>
                <a:ext cx="517025" cy="251675"/>
              </a:xfrm>
              <a:custGeom>
                <a:avLst/>
                <a:gdLst/>
                <a:ahLst/>
                <a:cxnLst/>
                <a:rect l="l" t="t" r="r" b="b"/>
                <a:pathLst>
                  <a:path w="20681" h="10067" extrusionOk="0">
                    <a:moveTo>
                      <a:pt x="1" y="0"/>
                    </a:moveTo>
                    <a:lnTo>
                      <a:pt x="1" y="0"/>
                    </a:lnTo>
                    <a:cubicBezTo>
                      <a:pt x="982" y="137"/>
                      <a:pt x="1941" y="320"/>
                      <a:pt x="2877" y="548"/>
                    </a:cubicBezTo>
                    <a:cubicBezTo>
                      <a:pt x="3356" y="662"/>
                      <a:pt x="3835" y="799"/>
                      <a:pt x="4292" y="913"/>
                    </a:cubicBezTo>
                    <a:lnTo>
                      <a:pt x="5707" y="1301"/>
                    </a:lnTo>
                    <a:cubicBezTo>
                      <a:pt x="7579" y="1872"/>
                      <a:pt x="9405" y="2557"/>
                      <a:pt x="11162" y="3378"/>
                    </a:cubicBezTo>
                    <a:cubicBezTo>
                      <a:pt x="11596" y="3607"/>
                      <a:pt x="12052" y="3789"/>
                      <a:pt x="12463" y="4017"/>
                    </a:cubicBezTo>
                    <a:lnTo>
                      <a:pt x="13764" y="4725"/>
                    </a:lnTo>
                    <a:cubicBezTo>
                      <a:pt x="14198" y="4953"/>
                      <a:pt x="14586" y="5227"/>
                      <a:pt x="14997" y="5478"/>
                    </a:cubicBezTo>
                    <a:cubicBezTo>
                      <a:pt x="15408" y="5729"/>
                      <a:pt x="15819" y="5980"/>
                      <a:pt x="16229" y="6277"/>
                    </a:cubicBezTo>
                    <a:lnTo>
                      <a:pt x="17416" y="7122"/>
                    </a:lnTo>
                    <a:lnTo>
                      <a:pt x="18535" y="8058"/>
                    </a:lnTo>
                    <a:lnTo>
                      <a:pt x="19105" y="8537"/>
                    </a:lnTo>
                    <a:lnTo>
                      <a:pt x="19608" y="9039"/>
                    </a:lnTo>
                    <a:lnTo>
                      <a:pt x="20680" y="10066"/>
                    </a:lnTo>
                    <a:cubicBezTo>
                      <a:pt x="19379" y="8583"/>
                      <a:pt x="18010" y="7167"/>
                      <a:pt x="16389" y="6049"/>
                    </a:cubicBezTo>
                    <a:cubicBezTo>
                      <a:pt x="14814" y="4885"/>
                      <a:pt x="13102" y="3881"/>
                      <a:pt x="11322" y="3036"/>
                    </a:cubicBezTo>
                    <a:cubicBezTo>
                      <a:pt x="9519" y="2237"/>
                      <a:pt x="7693" y="1530"/>
                      <a:pt x="5798" y="1027"/>
                    </a:cubicBezTo>
                    <a:cubicBezTo>
                      <a:pt x="3904" y="525"/>
                      <a:pt x="1964" y="137"/>
                      <a:pt x="1" y="0"/>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 name="Google Shape;6046;p42">
                <a:extLst>
                  <a:ext uri="{FF2B5EF4-FFF2-40B4-BE49-F238E27FC236}">
                    <a16:creationId xmlns:a16="http://schemas.microsoft.com/office/drawing/2014/main" id="{E886D653-DE76-0741-D445-94AF88816E20}"/>
                  </a:ext>
                </a:extLst>
              </p:cNvPr>
              <p:cNvSpPr/>
              <p:nvPr/>
            </p:nvSpPr>
            <p:spPr>
              <a:xfrm>
                <a:off x="5501600" y="3478050"/>
                <a:ext cx="554675" cy="881075"/>
              </a:xfrm>
              <a:custGeom>
                <a:avLst/>
                <a:gdLst/>
                <a:ahLst/>
                <a:cxnLst/>
                <a:rect l="l" t="t" r="r" b="b"/>
                <a:pathLst>
                  <a:path w="22187" h="35243" extrusionOk="0">
                    <a:moveTo>
                      <a:pt x="1" y="0"/>
                    </a:moveTo>
                    <a:lnTo>
                      <a:pt x="6460" y="26501"/>
                    </a:lnTo>
                    <a:lnTo>
                      <a:pt x="22187" y="35243"/>
                    </a:lnTo>
                    <a:lnTo>
                      <a:pt x="22187" y="10021"/>
                    </a:lnTo>
                    <a:cubicBezTo>
                      <a:pt x="22187" y="10021"/>
                      <a:pt x="13102" y="1507"/>
                      <a:pt x="1" y="0"/>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 name="Google Shape;6047;p42">
                <a:extLst>
                  <a:ext uri="{FF2B5EF4-FFF2-40B4-BE49-F238E27FC236}">
                    <a16:creationId xmlns:a16="http://schemas.microsoft.com/office/drawing/2014/main" id="{88BD9C1F-E8A0-0B83-7769-E4FF83E12E2B}"/>
                  </a:ext>
                </a:extLst>
              </p:cNvPr>
              <p:cNvSpPr/>
              <p:nvPr/>
            </p:nvSpPr>
            <p:spPr>
              <a:xfrm>
                <a:off x="6259975" y="3478050"/>
                <a:ext cx="555250" cy="881075"/>
              </a:xfrm>
              <a:custGeom>
                <a:avLst/>
                <a:gdLst/>
                <a:ahLst/>
                <a:cxnLst/>
                <a:rect l="l" t="t" r="r" b="b"/>
                <a:pathLst>
                  <a:path w="22210" h="35243" extrusionOk="0">
                    <a:moveTo>
                      <a:pt x="22210" y="0"/>
                    </a:moveTo>
                    <a:lnTo>
                      <a:pt x="22210" y="0"/>
                    </a:lnTo>
                    <a:cubicBezTo>
                      <a:pt x="9085" y="1507"/>
                      <a:pt x="1" y="10021"/>
                      <a:pt x="1" y="10021"/>
                    </a:cubicBezTo>
                    <a:lnTo>
                      <a:pt x="1" y="35243"/>
                    </a:lnTo>
                    <a:lnTo>
                      <a:pt x="15727" y="26501"/>
                    </a:lnTo>
                    <a:lnTo>
                      <a:pt x="22210" y="0"/>
                    </a:ln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 name="Google Shape;6048;p42">
                <a:extLst>
                  <a:ext uri="{FF2B5EF4-FFF2-40B4-BE49-F238E27FC236}">
                    <a16:creationId xmlns:a16="http://schemas.microsoft.com/office/drawing/2014/main" id="{6041307E-5DD1-C0B0-8804-B85EBCA01B38}"/>
                  </a:ext>
                </a:extLst>
              </p:cNvPr>
              <p:cNvSpPr/>
              <p:nvPr/>
            </p:nvSpPr>
            <p:spPr>
              <a:xfrm>
                <a:off x="6266250" y="4089400"/>
                <a:ext cx="384075" cy="234925"/>
              </a:xfrm>
              <a:custGeom>
                <a:avLst/>
                <a:gdLst/>
                <a:ahLst/>
                <a:cxnLst/>
                <a:rect l="l" t="t" r="r" b="b"/>
                <a:pathLst>
                  <a:path w="15363" h="9397" extrusionOk="0">
                    <a:moveTo>
                      <a:pt x="4401" y="0"/>
                    </a:moveTo>
                    <a:cubicBezTo>
                      <a:pt x="3034" y="0"/>
                      <a:pt x="2899" y="1522"/>
                      <a:pt x="2899" y="1522"/>
                    </a:cubicBezTo>
                    <a:cubicBezTo>
                      <a:pt x="2899" y="1522"/>
                      <a:pt x="2671" y="1379"/>
                      <a:pt x="2346" y="1379"/>
                    </a:cubicBezTo>
                    <a:cubicBezTo>
                      <a:pt x="2021" y="1379"/>
                      <a:pt x="1598" y="1522"/>
                      <a:pt x="1210" y="2092"/>
                    </a:cubicBezTo>
                    <a:cubicBezTo>
                      <a:pt x="434" y="3234"/>
                      <a:pt x="1210" y="4466"/>
                      <a:pt x="1210" y="4466"/>
                    </a:cubicBezTo>
                    <a:cubicBezTo>
                      <a:pt x="1210" y="4466"/>
                      <a:pt x="1" y="5858"/>
                      <a:pt x="1804" y="7159"/>
                    </a:cubicBezTo>
                    <a:cubicBezTo>
                      <a:pt x="1804" y="7159"/>
                      <a:pt x="503" y="8301"/>
                      <a:pt x="2123" y="9396"/>
                    </a:cubicBezTo>
                    <a:lnTo>
                      <a:pt x="15362" y="2047"/>
                    </a:lnTo>
                    <a:lnTo>
                      <a:pt x="15362" y="2047"/>
                    </a:lnTo>
                    <a:cubicBezTo>
                      <a:pt x="15362" y="2047"/>
                      <a:pt x="12764" y="2999"/>
                      <a:pt x="11046" y="2999"/>
                    </a:cubicBezTo>
                    <a:cubicBezTo>
                      <a:pt x="10603" y="2999"/>
                      <a:pt x="10219" y="2936"/>
                      <a:pt x="9952" y="2777"/>
                    </a:cubicBezTo>
                    <a:cubicBezTo>
                      <a:pt x="8629" y="2001"/>
                      <a:pt x="6529" y="335"/>
                      <a:pt x="4794" y="38"/>
                    </a:cubicBezTo>
                    <a:cubicBezTo>
                      <a:pt x="4653" y="12"/>
                      <a:pt x="4522" y="0"/>
                      <a:pt x="4401" y="0"/>
                    </a:cubicBezTo>
                    <a:close/>
                  </a:path>
                </a:pathLst>
              </a:custGeom>
              <a:solidFill>
                <a:srgbClr val="0C0044">
                  <a:alpha val="580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 name="Google Shape;6049;p42">
                <a:extLst>
                  <a:ext uri="{FF2B5EF4-FFF2-40B4-BE49-F238E27FC236}">
                    <a16:creationId xmlns:a16="http://schemas.microsoft.com/office/drawing/2014/main" id="{1062341A-5942-D941-2EE5-FDE3BAEB58D5}"/>
                  </a:ext>
                </a:extLst>
              </p:cNvPr>
              <p:cNvSpPr/>
              <p:nvPr/>
            </p:nvSpPr>
            <p:spPr>
              <a:xfrm>
                <a:off x="6056250" y="3710800"/>
                <a:ext cx="203750" cy="648325"/>
              </a:xfrm>
              <a:custGeom>
                <a:avLst/>
                <a:gdLst/>
                <a:ahLst/>
                <a:cxnLst/>
                <a:rect l="l" t="t" r="r" b="b"/>
                <a:pathLst>
                  <a:path w="8150" h="25933" extrusionOk="0">
                    <a:moveTo>
                      <a:pt x="4089" y="1"/>
                    </a:moveTo>
                    <a:cubicBezTo>
                      <a:pt x="1675" y="1"/>
                      <a:pt x="1" y="711"/>
                      <a:pt x="1" y="711"/>
                    </a:cubicBezTo>
                    <a:lnTo>
                      <a:pt x="1" y="25933"/>
                    </a:lnTo>
                    <a:cubicBezTo>
                      <a:pt x="1" y="25933"/>
                      <a:pt x="1583" y="25162"/>
                      <a:pt x="3998" y="25162"/>
                    </a:cubicBezTo>
                    <a:cubicBezTo>
                      <a:pt x="5205" y="25162"/>
                      <a:pt x="6620" y="25354"/>
                      <a:pt x="8150" y="25933"/>
                    </a:cubicBezTo>
                    <a:lnTo>
                      <a:pt x="8150" y="711"/>
                    </a:lnTo>
                    <a:cubicBezTo>
                      <a:pt x="6689" y="178"/>
                      <a:pt x="5296" y="1"/>
                      <a:pt x="4089"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 name="Google Shape;6050;p42">
                <a:extLst>
                  <a:ext uri="{FF2B5EF4-FFF2-40B4-BE49-F238E27FC236}">
                    <a16:creationId xmlns:a16="http://schemas.microsoft.com/office/drawing/2014/main" id="{734F7D68-B870-5CF1-31C2-A80472EB06E5}"/>
                  </a:ext>
                </a:extLst>
              </p:cNvPr>
              <p:cNvSpPr/>
              <p:nvPr/>
            </p:nvSpPr>
            <p:spPr>
              <a:xfrm>
                <a:off x="6351275" y="3576200"/>
                <a:ext cx="363525" cy="295050"/>
              </a:xfrm>
              <a:custGeom>
                <a:avLst/>
                <a:gdLst/>
                <a:ahLst/>
                <a:cxnLst/>
                <a:rect l="l" t="t" r="r" b="b"/>
                <a:pathLst>
                  <a:path w="14541" h="11802" extrusionOk="0">
                    <a:moveTo>
                      <a:pt x="14540" y="0"/>
                    </a:moveTo>
                    <a:cubicBezTo>
                      <a:pt x="14540" y="0"/>
                      <a:pt x="8332" y="92"/>
                      <a:pt x="1" y="7031"/>
                    </a:cubicBezTo>
                    <a:lnTo>
                      <a:pt x="1" y="11801"/>
                    </a:lnTo>
                    <a:cubicBezTo>
                      <a:pt x="1" y="11801"/>
                      <a:pt x="8149" y="6483"/>
                      <a:pt x="14152" y="4885"/>
                    </a:cubicBezTo>
                    <a:lnTo>
                      <a:pt x="14540" y="0"/>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 name="Google Shape;6051;p42">
                <a:extLst>
                  <a:ext uri="{FF2B5EF4-FFF2-40B4-BE49-F238E27FC236}">
                    <a16:creationId xmlns:a16="http://schemas.microsoft.com/office/drawing/2014/main" id="{E5237618-BF0A-6445-A8C1-04647DCA37DA}"/>
                  </a:ext>
                </a:extLst>
              </p:cNvPr>
              <p:cNvSpPr/>
              <p:nvPr/>
            </p:nvSpPr>
            <p:spPr>
              <a:xfrm>
                <a:off x="5581500" y="3554525"/>
                <a:ext cx="407450" cy="704175"/>
              </a:xfrm>
              <a:custGeom>
                <a:avLst/>
                <a:gdLst/>
                <a:ahLst/>
                <a:cxnLst/>
                <a:rect l="l" t="t" r="r" b="b"/>
                <a:pathLst>
                  <a:path w="16298" h="28167" extrusionOk="0">
                    <a:moveTo>
                      <a:pt x="0" y="0"/>
                    </a:moveTo>
                    <a:lnTo>
                      <a:pt x="4611" y="21775"/>
                    </a:lnTo>
                    <a:cubicBezTo>
                      <a:pt x="7898" y="23122"/>
                      <a:pt x="16298" y="28166"/>
                      <a:pt x="16298" y="28166"/>
                    </a:cubicBezTo>
                    <a:lnTo>
                      <a:pt x="16298" y="8468"/>
                    </a:lnTo>
                    <a:cubicBezTo>
                      <a:pt x="7898" y="2123"/>
                      <a:pt x="1" y="0"/>
                      <a:pt x="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 name="Google Shape;6052;p42">
                <a:extLst>
                  <a:ext uri="{FF2B5EF4-FFF2-40B4-BE49-F238E27FC236}">
                    <a16:creationId xmlns:a16="http://schemas.microsoft.com/office/drawing/2014/main" id="{E4F81254-684E-FAF8-E154-31848963A56D}"/>
                  </a:ext>
                </a:extLst>
              </p:cNvPr>
              <p:cNvSpPr/>
              <p:nvPr/>
            </p:nvSpPr>
            <p:spPr>
              <a:xfrm>
                <a:off x="5663100" y="4089400"/>
                <a:ext cx="384050" cy="234925"/>
              </a:xfrm>
              <a:custGeom>
                <a:avLst/>
                <a:gdLst/>
                <a:ahLst/>
                <a:cxnLst/>
                <a:rect l="l" t="t" r="r" b="b"/>
                <a:pathLst>
                  <a:path w="15362" h="9397" extrusionOk="0">
                    <a:moveTo>
                      <a:pt x="10961" y="0"/>
                    </a:moveTo>
                    <a:cubicBezTo>
                      <a:pt x="10840" y="0"/>
                      <a:pt x="10710" y="12"/>
                      <a:pt x="10568" y="38"/>
                    </a:cubicBezTo>
                    <a:cubicBezTo>
                      <a:pt x="8834" y="335"/>
                      <a:pt x="6734" y="2001"/>
                      <a:pt x="5433" y="2777"/>
                    </a:cubicBezTo>
                    <a:cubicBezTo>
                      <a:pt x="5162" y="2936"/>
                      <a:pt x="4774" y="2999"/>
                      <a:pt x="4328" y="2999"/>
                    </a:cubicBezTo>
                    <a:cubicBezTo>
                      <a:pt x="2598" y="2999"/>
                      <a:pt x="1" y="2047"/>
                      <a:pt x="0" y="2047"/>
                    </a:cubicBezTo>
                    <a:lnTo>
                      <a:pt x="0" y="2047"/>
                    </a:lnTo>
                    <a:lnTo>
                      <a:pt x="13239" y="9396"/>
                    </a:lnTo>
                    <a:cubicBezTo>
                      <a:pt x="14860" y="8301"/>
                      <a:pt x="13559" y="7159"/>
                      <a:pt x="13559" y="7159"/>
                    </a:cubicBezTo>
                    <a:cubicBezTo>
                      <a:pt x="15362" y="5858"/>
                      <a:pt x="14175" y="4466"/>
                      <a:pt x="14175" y="4466"/>
                    </a:cubicBezTo>
                    <a:cubicBezTo>
                      <a:pt x="14175" y="4466"/>
                      <a:pt x="14951" y="3234"/>
                      <a:pt x="14175" y="2092"/>
                    </a:cubicBezTo>
                    <a:cubicBezTo>
                      <a:pt x="13775" y="1522"/>
                      <a:pt x="13347" y="1379"/>
                      <a:pt x="13019" y="1379"/>
                    </a:cubicBezTo>
                    <a:cubicBezTo>
                      <a:pt x="12691" y="1379"/>
                      <a:pt x="12463" y="1522"/>
                      <a:pt x="12463" y="1522"/>
                    </a:cubicBezTo>
                    <a:cubicBezTo>
                      <a:pt x="12463" y="1522"/>
                      <a:pt x="12328" y="0"/>
                      <a:pt x="10961" y="0"/>
                    </a:cubicBezTo>
                    <a:close/>
                  </a:path>
                </a:pathLst>
              </a:custGeom>
              <a:solidFill>
                <a:srgbClr val="0C0044">
                  <a:alpha val="580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 name="Google Shape;6053;p42">
                <a:extLst>
                  <a:ext uri="{FF2B5EF4-FFF2-40B4-BE49-F238E27FC236}">
                    <a16:creationId xmlns:a16="http://schemas.microsoft.com/office/drawing/2014/main" id="{91E872B3-9A8F-64CF-DDE2-F906FFC6B183}"/>
                  </a:ext>
                </a:extLst>
              </p:cNvPr>
              <p:cNvSpPr/>
              <p:nvPr/>
            </p:nvSpPr>
            <p:spPr>
              <a:xfrm>
                <a:off x="5208300" y="4012150"/>
                <a:ext cx="397175" cy="428000"/>
              </a:xfrm>
              <a:custGeom>
                <a:avLst/>
                <a:gdLst/>
                <a:ahLst/>
                <a:cxnLst/>
                <a:rect l="l" t="t" r="r" b="b"/>
                <a:pathLst>
                  <a:path w="15887" h="17120" extrusionOk="0">
                    <a:moveTo>
                      <a:pt x="7054" y="1"/>
                    </a:moveTo>
                    <a:cubicBezTo>
                      <a:pt x="7054" y="1"/>
                      <a:pt x="1" y="9907"/>
                      <a:pt x="1370" y="17120"/>
                    </a:cubicBezTo>
                    <a:lnTo>
                      <a:pt x="13833" y="10706"/>
                    </a:lnTo>
                    <a:lnTo>
                      <a:pt x="15887" y="5365"/>
                    </a:lnTo>
                    <a:lnTo>
                      <a:pt x="7054" y="1"/>
                    </a:ln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 name="Google Shape;6054;p42">
                <a:extLst>
                  <a:ext uri="{FF2B5EF4-FFF2-40B4-BE49-F238E27FC236}">
                    <a16:creationId xmlns:a16="http://schemas.microsoft.com/office/drawing/2014/main" id="{35F01AF6-74B2-9483-1D96-FDF6B7586B2C}"/>
                  </a:ext>
                </a:extLst>
              </p:cNvPr>
              <p:cNvSpPr/>
              <p:nvPr/>
            </p:nvSpPr>
            <p:spPr>
              <a:xfrm>
                <a:off x="5357225" y="4012150"/>
                <a:ext cx="248250" cy="301900"/>
              </a:xfrm>
              <a:custGeom>
                <a:avLst/>
                <a:gdLst/>
                <a:ahLst/>
                <a:cxnLst/>
                <a:rect l="l" t="t" r="r" b="b"/>
                <a:pathLst>
                  <a:path w="9930" h="12076" extrusionOk="0">
                    <a:moveTo>
                      <a:pt x="1097" y="1"/>
                    </a:moveTo>
                    <a:cubicBezTo>
                      <a:pt x="1097" y="1"/>
                      <a:pt x="663" y="617"/>
                      <a:pt x="1" y="1690"/>
                    </a:cubicBezTo>
                    <a:cubicBezTo>
                      <a:pt x="1" y="1690"/>
                      <a:pt x="2283" y="2010"/>
                      <a:pt x="4840" y="3516"/>
                    </a:cubicBezTo>
                    <a:cubicBezTo>
                      <a:pt x="6506" y="4497"/>
                      <a:pt x="7876" y="6095"/>
                      <a:pt x="7876" y="6095"/>
                    </a:cubicBezTo>
                    <a:lnTo>
                      <a:pt x="6643" y="9017"/>
                    </a:lnTo>
                    <a:lnTo>
                      <a:pt x="686" y="12075"/>
                    </a:lnTo>
                    <a:lnTo>
                      <a:pt x="5593" y="11870"/>
                    </a:lnTo>
                    <a:lnTo>
                      <a:pt x="7876" y="10706"/>
                    </a:lnTo>
                    <a:lnTo>
                      <a:pt x="9930" y="5365"/>
                    </a:lnTo>
                    <a:lnTo>
                      <a:pt x="1097" y="1"/>
                    </a:lnTo>
                    <a:close/>
                  </a:path>
                </a:pathLst>
              </a:custGeom>
              <a:solidFill>
                <a:srgbClr val="E98742">
                  <a:alpha val="388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 name="Google Shape;6055;p42">
                <a:extLst>
                  <a:ext uri="{FF2B5EF4-FFF2-40B4-BE49-F238E27FC236}">
                    <a16:creationId xmlns:a16="http://schemas.microsoft.com/office/drawing/2014/main" id="{D0794E00-866E-6BDC-CFD5-F791299D388F}"/>
                  </a:ext>
                </a:extLst>
              </p:cNvPr>
              <p:cNvSpPr/>
              <p:nvPr/>
            </p:nvSpPr>
            <p:spPr>
              <a:xfrm>
                <a:off x="5214575" y="4111350"/>
                <a:ext cx="807250" cy="439175"/>
              </a:xfrm>
              <a:custGeom>
                <a:avLst/>
                <a:gdLst/>
                <a:ahLst/>
                <a:cxnLst/>
                <a:rect l="l" t="t" r="r" b="b"/>
                <a:pathLst>
                  <a:path w="32290" h="17567" extrusionOk="0">
                    <a:moveTo>
                      <a:pt x="28541" y="1"/>
                    </a:moveTo>
                    <a:cubicBezTo>
                      <a:pt x="28352" y="1"/>
                      <a:pt x="28141" y="50"/>
                      <a:pt x="27916" y="164"/>
                    </a:cubicBezTo>
                    <a:cubicBezTo>
                      <a:pt x="26729" y="781"/>
                      <a:pt x="24104" y="2926"/>
                      <a:pt x="22940" y="2972"/>
                    </a:cubicBezTo>
                    <a:cubicBezTo>
                      <a:pt x="22933" y="2972"/>
                      <a:pt x="22925" y="2972"/>
                      <a:pt x="22918" y="2972"/>
                    </a:cubicBezTo>
                    <a:cubicBezTo>
                      <a:pt x="22322" y="2972"/>
                      <a:pt x="19676" y="2127"/>
                      <a:pt x="19676" y="2127"/>
                    </a:cubicBezTo>
                    <a:cubicBezTo>
                      <a:pt x="19288" y="2880"/>
                      <a:pt x="18900" y="3885"/>
                      <a:pt x="18786" y="4707"/>
                    </a:cubicBezTo>
                    <a:cubicBezTo>
                      <a:pt x="18786" y="4707"/>
                      <a:pt x="15545" y="5688"/>
                      <a:pt x="6141" y="8107"/>
                    </a:cubicBezTo>
                    <a:cubicBezTo>
                      <a:pt x="777" y="9477"/>
                      <a:pt x="1" y="13061"/>
                      <a:pt x="2283" y="15822"/>
                    </a:cubicBezTo>
                    <a:cubicBezTo>
                      <a:pt x="3143" y="16863"/>
                      <a:pt x="4668" y="17567"/>
                      <a:pt x="6817" y="17567"/>
                    </a:cubicBezTo>
                    <a:cubicBezTo>
                      <a:pt x="10371" y="17567"/>
                      <a:pt x="15631" y="15643"/>
                      <a:pt x="22415" y="10139"/>
                    </a:cubicBezTo>
                    <a:cubicBezTo>
                      <a:pt x="22415" y="10139"/>
                      <a:pt x="23175" y="10314"/>
                      <a:pt x="23841" y="10314"/>
                    </a:cubicBezTo>
                    <a:cubicBezTo>
                      <a:pt x="24007" y="10314"/>
                      <a:pt x="24168" y="10303"/>
                      <a:pt x="24310" y="10276"/>
                    </a:cubicBezTo>
                    <a:cubicBezTo>
                      <a:pt x="26661" y="9888"/>
                      <a:pt x="29149" y="8632"/>
                      <a:pt x="29810" y="8336"/>
                    </a:cubicBezTo>
                    <a:cubicBezTo>
                      <a:pt x="30845" y="7860"/>
                      <a:pt x="31223" y="6746"/>
                      <a:pt x="30452" y="6746"/>
                    </a:cubicBezTo>
                    <a:cubicBezTo>
                      <a:pt x="30372" y="6746"/>
                      <a:pt x="30280" y="6758"/>
                      <a:pt x="30176" y="6784"/>
                    </a:cubicBezTo>
                    <a:cubicBezTo>
                      <a:pt x="28920" y="7058"/>
                      <a:pt x="28646" y="7058"/>
                      <a:pt x="28646" y="7058"/>
                    </a:cubicBezTo>
                    <a:cubicBezTo>
                      <a:pt x="28646" y="7058"/>
                      <a:pt x="30062" y="6396"/>
                      <a:pt x="31431" y="5551"/>
                    </a:cubicBezTo>
                    <a:cubicBezTo>
                      <a:pt x="32229" y="5045"/>
                      <a:pt x="31965" y="3709"/>
                      <a:pt x="31148" y="3709"/>
                    </a:cubicBezTo>
                    <a:cubicBezTo>
                      <a:pt x="31007" y="3709"/>
                      <a:pt x="30849" y="3748"/>
                      <a:pt x="30678" y="3839"/>
                    </a:cubicBezTo>
                    <a:cubicBezTo>
                      <a:pt x="29445" y="4478"/>
                      <a:pt x="27619" y="5665"/>
                      <a:pt x="27619" y="5665"/>
                    </a:cubicBezTo>
                    <a:cubicBezTo>
                      <a:pt x="27619" y="5665"/>
                      <a:pt x="30404" y="3816"/>
                      <a:pt x="31226" y="3177"/>
                    </a:cubicBezTo>
                    <a:cubicBezTo>
                      <a:pt x="32289" y="2352"/>
                      <a:pt x="31732" y="1247"/>
                      <a:pt x="30785" y="1247"/>
                    </a:cubicBezTo>
                    <a:cubicBezTo>
                      <a:pt x="30554" y="1247"/>
                      <a:pt x="30299" y="1313"/>
                      <a:pt x="30039" y="1465"/>
                    </a:cubicBezTo>
                    <a:cubicBezTo>
                      <a:pt x="27802" y="2766"/>
                      <a:pt x="25999" y="4113"/>
                      <a:pt x="25999" y="4113"/>
                    </a:cubicBezTo>
                    <a:cubicBezTo>
                      <a:pt x="25999" y="4113"/>
                      <a:pt x="28235" y="2356"/>
                      <a:pt x="29240" y="1443"/>
                    </a:cubicBezTo>
                    <a:cubicBezTo>
                      <a:pt x="29797" y="941"/>
                      <a:pt x="29372" y="1"/>
                      <a:pt x="28541" y="1"/>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 name="Google Shape;6056;p42">
                <a:extLst>
                  <a:ext uri="{FF2B5EF4-FFF2-40B4-BE49-F238E27FC236}">
                    <a16:creationId xmlns:a16="http://schemas.microsoft.com/office/drawing/2014/main" id="{9E8DFC56-CC11-40BF-7E49-506D80F5C96B}"/>
                  </a:ext>
                </a:extLst>
              </p:cNvPr>
              <p:cNvSpPr/>
              <p:nvPr/>
            </p:nvSpPr>
            <p:spPr>
              <a:xfrm>
                <a:off x="5368075" y="4164525"/>
                <a:ext cx="338400" cy="149525"/>
              </a:xfrm>
              <a:custGeom>
                <a:avLst/>
                <a:gdLst/>
                <a:ahLst/>
                <a:cxnLst/>
                <a:rect l="l" t="t" r="r" b="b"/>
                <a:pathLst>
                  <a:path w="13536" h="5981" extrusionOk="0">
                    <a:moveTo>
                      <a:pt x="13536" y="0"/>
                    </a:moveTo>
                    <a:cubicBezTo>
                      <a:pt x="13308" y="388"/>
                      <a:pt x="13102" y="799"/>
                      <a:pt x="12920" y="1233"/>
                    </a:cubicBezTo>
                    <a:cubicBezTo>
                      <a:pt x="12771" y="1638"/>
                      <a:pt x="12621" y="2043"/>
                      <a:pt x="12546" y="2485"/>
                    </a:cubicBezTo>
                    <a:lnTo>
                      <a:pt x="12546" y="2485"/>
                    </a:lnTo>
                    <a:cubicBezTo>
                      <a:pt x="11500" y="2751"/>
                      <a:pt x="10475" y="2997"/>
                      <a:pt x="9427" y="3264"/>
                    </a:cubicBezTo>
                    <a:cubicBezTo>
                      <a:pt x="8377" y="3538"/>
                      <a:pt x="7328" y="3812"/>
                      <a:pt x="6278" y="4109"/>
                    </a:cubicBezTo>
                    <a:cubicBezTo>
                      <a:pt x="5228" y="4383"/>
                      <a:pt x="4178" y="4679"/>
                      <a:pt x="3128" y="4999"/>
                    </a:cubicBezTo>
                    <a:cubicBezTo>
                      <a:pt x="2078" y="5319"/>
                      <a:pt x="1028" y="5638"/>
                      <a:pt x="1" y="5980"/>
                    </a:cubicBezTo>
                    <a:cubicBezTo>
                      <a:pt x="1073" y="5752"/>
                      <a:pt x="2146" y="5501"/>
                      <a:pt x="3196" y="5250"/>
                    </a:cubicBezTo>
                    <a:cubicBezTo>
                      <a:pt x="4269" y="4999"/>
                      <a:pt x="5319" y="4725"/>
                      <a:pt x="6369" y="4451"/>
                    </a:cubicBezTo>
                    <a:cubicBezTo>
                      <a:pt x="7442" y="4177"/>
                      <a:pt x="8492" y="3903"/>
                      <a:pt x="9542" y="3607"/>
                    </a:cubicBezTo>
                    <a:cubicBezTo>
                      <a:pt x="10592" y="3310"/>
                      <a:pt x="11642" y="3013"/>
                      <a:pt x="12691" y="2694"/>
                    </a:cubicBezTo>
                    <a:cubicBezTo>
                      <a:pt x="12737" y="2671"/>
                      <a:pt x="12760" y="2648"/>
                      <a:pt x="12760" y="2602"/>
                    </a:cubicBezTo>
                    <a:cubicBezTo>
                      <a:pt x="12806" y="2146"/>
                      <a:pt x="12920" y="1712"/>
                      <a:pt x="13057" y="1278"/>
                    </a:cubicBezTo>
                    <a:cubicBezTo>
                      <a:pt x="13194" y="845"/>
                      <a:pt x="13353" y="411"/>
                      <a:pt x="13536" y="0"/>
                    </a:cubicBezTo>
                    <a:close/>
                  </a:path>
                </a:pathLst>
              </a:custGeom>
              <a:solidFill>
                <a:srgbClr val="E98742">
                  <a:alpha val="388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 name="Google Shape;6057;p42">
                <a:extLst>
                  <a:ext uri="{FF2B5EF4-FFF2-40B4-BE49-F238E27FC236}">
                    <a16:creationId xmlns:a16="http://schemas.microsoft.com/office/drawing/2014/main" id="{50B5985B-2C98-E6AF-0D60-0D538410F7D9}"/>
                  </a:ext>
                </a:extLst>
              </p:cNvPr>
              <p:cNvSpPr/>
              <p:nvPr/>
            </p:nvSpPr>
            <p:spPr>
              <a:xfrm>
                <a:off x="6714200" y="4012150"/>
                <a:ext cx="397750" cy="428000"/>
              </a:xfrm>
              <a:custGeom>
                <a:avLst/>
                <a:gdLst/>
                <a:ahLst/>
                <a:cxnLst/>
                <a:rect l="l" t="t" r="r" b="b"/>
                <a:pathLst>
                  <a:path w="15910" h="17120" extrusionOk="0">
                    <a:moveTo>
                      <a:pt x="8834" y="1"/>
                    </a:moveTo>
                    <a:lnTo>
                      <a:pt x="0" y="5365"/>
                    </a:lnTo>
                    <a:lnTo>
                      <a:pt x="2055" y="10706"/>
                    </a:lnTo>
                    <a:lnTo>
                      <a:pt x="14517" y="17120"/>
                    </a:lnTo>
                    <a:cubicBezTo>
                      <a:pt x="15910" y="9907"/>
                      <a:pt x="8834" y="1"/>
                      <a:pt x="8834" y="1"/>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 name="Google Shape;6058;p42">
                <a:extLst>
                  <a:ext uri="{FF2B5EF4-FFF2-40B4-BE49-F238E27FC236}">
                    <a16:creationId xmlns:a16="http://schemas.microsoft.com/office/drawing/2014/main" id="{0F159438-8F95-3063-33E8-981726BFA7CB}"/>
                  </a:ext>
                </a:extLst>
              </p:cNvPr>
              <p:cNvSpPr/>
              <p:nvPr/>
            </p:nvSpPr>
            <p:spPr>
              <a:xfrm>
                <a:off x="6714200" y="4012150"/>
                <a:ext cx="248250" cy="301900"/>
              </a:xfrm>
              <a:custGeom>
                <a:avLst/>
                <a:gdLst/>
                <a:ahLst/>
                <a:cxnLst/>
                <a:rect l="l" t="t" r="r" b="b"/>
                <a:pathLst>
                  <a:path w="9930" h="12076" extrusionOk="0">
                    <a:moveTo>
                      <a:pt x="8834" y="1"/>
                    </a:moveTo>
                    <a:lnTo>
                      <a:pt x="0" y="5365"/>
                    </a:lnTo>
                    <a:lnTo>
                      <a:pt x="2055" y="10706"/>
                    </a:lnTo>
                    <a:lnTo>
                      <a:pt x="4360" y="11870"/>
                    </a:lnTo>
                    <a:lnTo>
                      <a:pt x="9245" y="12075"/>
                    </a:lnTo>
                    <a:lnTo>
                      <a:pt x="3310" y="9017"/>
                    </a:lnTo>
                    <a:lnTo>
                      <a:pt x="2055" y="6095"/>
                    </a:lnTo>
                    <a:cubicBezTo>
                      <a:pt x="2055" y="6095"/>
                      <a:pt x="3447" y="4497"/>
                      <a:pt x="5113" y="3516"/>
                    </a:cubicBezTo>
                    <a:cubicBezTo>
                      <a:pt x="7647" y="2010"/>
                      <a:pt x="9930" y="1690"/>
                      <a:pt x="9930" y="1690"/>
                    </a:cubicBezTo>
                    <a:cubicBezTo>
                      <a:pt x="9290" y="617"/>
                      <a:pt x="8834" y="1"/>
                      <a:pt x="8834" y="1"/>
                    </a:cubicBezTo>
                    <a:close/>
                  </a:path>
                </a:pathLst>
              </a:custGeom>
              <a:solidFill>
                <a:srgbClr val="E98742">
                  <a:alpha val="388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 name="Google Shape;6059;p42">
                <a:extLst>
                  <a:ext uri="{FF2B5EF4-FFF2-40B4-BE49-F238E27FC236}">
                    <a16:creationId xmlns:a16="http://schemas.microsoft.com/office/drawing/2014/main" id="{7982E97C-40FD-94D0-71B3-FCD261153559}"/>
                  </a:ext>
                </a:extLst>
              </p:cNvPr>
              <p:cNvSpPr/>
              <p:nvPr/>
            </p:nvSpPr>
            <p:spPr>
              <a:xfrm>
                <a:off x="6297875" y="4111350"/>
                <a:ext cx="807800" cy="439175"/>
              </a:xfrm>
              <a:custGeom>
                <a:avLst/>
                <a:gdLst/>
                <a:ahLst/>
                <a:cxnLst/>
                <a:rect l="l" t="t" r="r" b="b"/>
                <a:pathLst>
                  <a:path w="32312" h="17567" extrusionOk="0">
                    <a:moveTo>
                      <a:pt x="3750" y="1"/>
                    </a:moveTo>
                    <a:cubicBezTo>
                      <a:pt x="2925" y="1"/>
                      <a:pt x="2511" y="941"/>
                      <a:pt x="3050" y="1443"/>
                    </a:cubicBezTo>
                    <a:cubicBezTo>
                      <a:pt x="4054" y="2356"/>
                      <a:pt x="6291" y="4113"/>
                      <a:pt x="6291" y="4113"/>
                    </a:cubicBezTo>
                    <a:cubicBezTo>
                      <a:pt x="6291" y="4113"/>
                      <a:pt x="4510" y="2766"/>
                      <a:pt x="2251" y="1465"/>
                    </a:cubicBezTo>
                    <a:cubicBezTo>
                      <a:pt x="1991" y="1313"/>
                      <a:pt x="1736" y="1247"/>
                      <a:pt x="1504" y="1247"/>
                    </a:cubicBezTo>
                    <a:cubicBezTo>
                      <a:pt x="557" y="1247"/>
                      <a:pt x="0" y="2352"/>
                      <a:pt x="1064" y="3177"/>
                    </a:cubicBezTo>
                    <a:cubicBezTo>
                      <a:pt x="1908" y="3816"/>
                      <a:pt x="4693" y="5665"/>
                      <a:pt x="4693" y="5665"/>
                    </a:cubicBezTo>
                    <a:cubicBezTo>
                      <a:pt x="4693" y="5665"/>
                      <a:pt x="2844" y="4478"/>
                      <a:pt x="1612" y="3839"/>
                    </a:cubicBezTo>
                    <a:cubicBezTo>
                      <a:pt x="1444" y="3748"/>
                      <a:pt x="1289" y="3709"/>
                      <a:pt x="1151" y="3709"/>
                    </a:cubicBezTo>
                    <a:cubicBezTo>
                      <a:pt x="347" y="3709"/>
                      <a:pt x="83" y="5045"/>
                      <a:pt x="881" y="5551"/>
                    </a:cubicBezTo>
                    <a:cubicBezTo>
                      <a:pt x="2251" y="6396"/>
                      <a:pt x="3643" y="7058"/>
                      <a:pt x="3643" y="7058"/>
                    </a:cubicBezTo>
                    <a:cubicBezTo>
                      <a:pt x="3643" y="7058"/>
                      <a:pt x="3369" y="7058"/>
                      <a:pt x="2137" y="6784"/>
                    </a:cubicBezTo>
                    <a:cubicBezTo>
                      <a:pt x="2032" y="6758"/>
                      <a:pt x="1940" y="6746"/>
                      <a:pt x="1860" y="6746"/>
                    </a:cubicBezTo>
                    <a:cubicBezTo>
                      <a:pt x="1085" y="6746"/>
                      <a:pt x="1447" y="7860"/>
                      <a:pt x="2502" y="8336"/>
                    </a:cubicBezTo>
                    <a:cubicBezTo>
                      <a:pt x="3141" y="8632"/>
                      <a:pt x="5629" y="9888"/>
                      <a:pt x="7980" y="10276"/>
                    </a:cubicBezTo>
                    <a:cubicBezTo>
                      <a:pt x="8126" y="10303"/>
                      <a:pt x="8290" y="10314"/>
                      <a:pt x="8460" y="10314"/>
                    </a:cubicBezTo>
                    <a:cubicBezTo>
                      <a:pt x="9138" y="10314"/>
                      <a:pt x="9897" y="10139"/>
                      <a:pt x="9897" y="10139"/>
                    </a:cubicBezTo>
                    <a:cubicBezTo>
                      <a:pt x="16667" y="15643"/>
                      <a:pt x="21922" y="17567"/>
                      <a:pt x="25473" y="17567"/>
                    </a:cubicBezTo>
                    <a:cubicBezTo>
                      <a:pt x="27621" y="17567"/>
                      <a:pt x="29146" y="16863"/>
                      <a:pt x="30006" y="15822"/>
                    </a:cubicBezTo>
                    <a:cubicBezTo>
                      <a:pt x="32312" y="13061"/>
                      <a:pt x="31536" y="9477"/>
                      <a:pt x="26149" y="8107"/>
                    </a:cubicBezTo>
                    <a:cubicBezTo>
                      <a:pt x="16768" y="5688"/>
                      <a:pt x="13504" y="4707"/>
                      <a:pt x="13504" y="4707"/>
                    </a:cubicBezTo>
                    <a:cubicBezTo>
                      <a:pt x="13389" y="3885"/>
                      <a:pt x="13001" y="2880"/>
                      <a:pt x="12613" y="2127"/>
                    </a:cubicBezTo>
                    <a:cubicBezTo>
                      <a:pt x="12613" y="2127"/>
                      <a:pt x="9990" y="2972"/>
                      <a:pt x="9395" y="2972"/>
                    </a:cubicBezTo>
                    <a:cubicBezTo>
                      <a:pt x="9387" y="2972"/>
                      <a:pt x="9379" y="2972"/>
                      <a:pt x="9372" y="2972"/>
                    </a:cubicBezTo>
                    <a:cubicBezTo>
                      <a:pt x="8208" y="2926"/>
                      <a:pt x="5560" y="781"/>
                      <a:pt x="4373" y="164"/>
                    </a:cubicBezTo>
                    <a:cubicBezTo>
                      <a:pt x="4148" y="50"/>
                      <a:pt x="3938" y="1"/>
                      <a:pt x="3750" y="1"/>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 name="Google Shape;6060;p42">
                <a:extLst>
                  <a:ext uri="{FF2B5EF4-FFF2-40B4-BE49-F238E27FC236}">
                    <a16:creationId xmlns:a16="http://schemas.microsoft.com/office/drawing/2014/main" id="{FC5BB568-955B-68BE-22F9-D0F4B4BF8310}"/>
                  </a:ext>
                </a:extLst>
              </p:cNvPr>
              <p:cNvSpPr/>
              <p:nvPr/>
            </p:nvSpPr>
            <p:spPr>
              <a:xfrm>
                <a:off x="6613200" y="4164525"/>
                <a:ext cx="338400" cy="149525"/>
              </a:xfrm>
              <a:custGeom>
                <a:avLst/>
                <a:gdLst/>
                <a:ahLst/>
                <a:cxnLst/>
                <a:rect l="l" t="t" r="r" b="b"/>
                <a:pathLst>
                  <a:path w="13536" h="5981" extrusionOk="0">
                    <a:moveTo>
                      <a:pt x="0" y="0"/>
                    </a:moveTo>
                    <a:cubicBezTo>
                      <a:pt x="183" y="411"/>
                      <a:pt x="343" y="845"/>
                      <a:pt x="480" y="1278"/>
                    </a:cubicBezTo>
                    <a:cubicBezTo>
                      <a:pt x="617" y="1712"/>
                      <a:pt x="731" y="2146"/>
                      <a:pt x="776" y="2602"/>
                    </a:cubicBezTo>
                    <a:cubicBezTo>
                      <a:pt x="776" y="2648"/>
                      <a:pt x="822" y="2671"/>
                      <a:pt x="868" y="2694"/>
                    </a:cubicBezTo>
                    <a:cubicBezTo>
                      <a:pt x="1918" y="3013"/>
                      <a:pt x="2945" y="3310"/>
                      <a:pt x="4018" y="3607"/>
                    </a:cubicBezTo>
                    <a:cubicBezTo>
                      <a:pt x="5068" y="3903"/>
                      <a:pt x="6118" y="4177"/>
                      <a:pt x="7168" y="4451"/>
                    </a:cubicBezTo>
                    <a:cubicBezTo>
                      <a:pt x="8218" y="4725"/>
                      <a:pt x="9290" y="4999"/>
                      <a:pt x="10340" y="5250"/>
                    </a:cubicBezTo>
                    <a:cubicBezTo>
                      <a:pt x="11413" y="5501"/>
                      <a:pt x="12486" y="5752"/>
                      <a:pt x="13536" y="5980"/>
                    </a:cubicBezTo>
                    <a:cubicBezTo>
                      <a:pt x="12509" y="5638"/>
                      <a:pt x="11459" y="5319"/>
                      <a:pt x="10409" y="4999"/>
                    </a:cubicBezTo>
                    <a:cubicBezTo>
                      <a:pt x="9359" y="4679"/>
                      <a:pt x="8332" y="4383"/>
                      <a:pt x="7259" y="4109"/>
                    </a:cubicBezTo>
                    <a:cubicBezTo>
                      <a:pt x="6209" y="3812"/>
                      <a:pt x="5159" y="3538"/>
                      <a:pt x="4109" y="3264"/>
                    </a:cubicBezTo>
                    <a:cubicBezTo>
                      <a:pt x="3077" y="2995"/>
                      <a:pt x="2022" y="2748"/>
                      <a:pt x="989" y="2479"/>
                    </a:cubicBezTo>
                    <a:lnTo>
                      <a:pt x="989" y="2479"/>
                    </a:lnTo>
                    <a:cubicBezTo>
                      <a:pt x="917" y="2039"/>
                      <a:pt x="786" y="1636"/>
                      <a:pt x="617" y="1233"/>
                    </a:cubicBezTo>
                    <a:cubicBezTo>
                      <a:pt x="434" y="799"/>
                      <a:pt x="229" y="388"/>
                      <a:pt x="0" y="0"/>
                    </a:cubicBezTo>
                    <a:close/>
                  </a:path>
                </a:pathLst>
              </a:custGeom>
              <a:solidFill>
                <a:srgbClr val="E98742">
                  <a:alpha val="388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Tree>
    <p:extLst>
      <p:ext uri="{BB962C8B-B14F-4D97-AF65-F5344CB8AC3E}">
        <p14:creationId xmlns:p14="http://schemas.microsoft.com/office/powerpoint/2010/main" val="364496409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224"/>
                                        </p:tgtEl>
                                        <p:attrNameLst>
                                          <p:attrName>style.visibility</p:attrName>
                                        </p:attrNameLst>
                                      </p:cBhvr>
                                      <p:to>
                                        <p:strVal val="visible"/>
                                      </p:to>
                                    </p:set>
                                    <p:animEffect transition="in" filter="barn(inVertical)">
                                      <p:cBhvr>
                                        <p:cTn id="7" dur="500"/>
                                        <p:tgtEl>
                                          <p:spTgt spid="122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barn(inVertical)">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barn(inVertical)">
                                      <p:cBhvr>
                                        <p:cTn id="1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2322"/>
        <p:cNvGrpSpPr/>
        <p:nvPr/>
      </p:nvGrpSpPr>
      <p:grpSpPr>
        <a:xfrm>
          <a:off x="0" y="0"/>
          <a:ext cx="0" cy="0"/>
          <a:chOff x="0" y="0"/>
          <a:chExt cx="0" cy="0"/>
        </a:xfrm>
      </p:grpSpPr>
      <p:sp>
        <p:nvSpPr>
          <p:cNvPr id="2323" name="Google Shape;2323;p69"/>
          <p:cNvSpPr txBox="1">
            <a:spLocks noGrp="1"/>
          </p:cNvSpPr>
          <p:nvPr>
            <p:ph type="title"/>
          </p:nvPr>
        </p:nvSpPr>
        <p:spPr>
          <a:xfrm>
            <a:off x="730897" y="1461600"/>
            <a:ext cx="4841289" cy="2220300"/>
          </a:xfrm>
          <a:prstGeom prst="rect">
            <a:avLst/>
          </a:prstGeom>
          <a:solidFill>
            <a:schemeClr val="accent3"/>
          </a:solidFill>
        </p:spPr>
        <p:txBody>
          <a:bodyPr spcFirstLastPara="1" wrap="square" lIns="91425" tIns="91425" rIns="91425" bIns="91425" anchor="ctr" anchorCtr="0">
            <a:noAutofit/>
          </a:bodyPr>
          <a:lstStyle/>
          <a:p>
            <a:pPr marL="0" lvl="0" indent="0" algn="l" rtl="0">
              <a:spcBef>
                <a:spcPts val="0"/>
              </a:spcBef>
              <a:spcAft>
                <a:spcPts val="0"/>
              </a:spcAft>
              <a:buNone/>
            </a:pPr>
            <a:r>
              <a:rPr lang="en" sz="6600" b="1">
                <a:latin typeface="Times New Roman" panose="02020603050405020304" pitchFamily="18" charset="0"/>
                <a:cs typeface="Times New Roman" panose="02020603050405020304" pitchFamily="18" charset="0"/>
              </a:rPr>
              <a:t>Hoạt động luyện tập</a:t>
            </a:r>
            <a:endParaRPr sz="6600" b="1">
              <a:latin typeface="Times New Roman" panose="02020603050405020304" pitchFamily="18" charset="0"/>
              <a:cs typeface="Times New Roman" panose="02020603050405020304" pitchFamily="18" charset="0"/>
            </a:endParaRPr>
          </a:p>
        </p:txBody>
      </p:sp>
      <p:grpSp>
        <p:nvGrpSpPr>
          <p:cNvPr id="2" name="Google Shape;1242;p51">
            <a:extLst>
              <a:ext uri="{FF2B5EF4-FFF2-40B4-BE49-F238E27FC236}">
                <a16:creationId xmlns:a16="http://schemas.microsoft.com/office/drawing/2014/main" id="{DD3C73EB-4A8C-BBA3-CFFA-D920EAFD06EF}"/>
              </a:ext>
            </a:extLst>
          </p:cNvPr>
          <p:cNvGrpSpPr/>
          <p:nvPr/>
        </p:nvGrpSpPr>
        <p:grpSpPr>
          <a:xfrm>
            <a:off x="1123273" y="930148"/>
            <a:ext cx="778679" cy="504013"/>
            <a:chOff x="3690516" y="902025"/>
            <a:chExt cx="1871575" cy="952294"/>
          </a:xfrm>
        </p:grpSpPr>
        <p:grpSp>
          <p:nvGrpSpPr>
            <p:cNvPr id="3" name="Google Shape;1243;p51">
              <a:extLst>
                <a:ext uri="{FF2B5EF4-FFF2-40B4-BE49-F238E27FC236}">
                  <a16:creationId xmlns:a16="http://schemas.microsoft.com/office/drawing/2014/main" id="{245B1D3F-7101-C4EE-5783-9F01707956C7}"/>
                </a:ext>
              </a:extLst>
            </p:cNvPr>
            <p:cNvGrpSpPr/>
            <p:nvPr/>
          </p:nvGrpSpPr>
          <p:grpSpPr>
            <a:xfrm>
              <a:off x="3690516" y="902025"/>
              <a:ext cx="1871575" cy="952294"/>
              <a:chOff x="3668622" y="601925"/>
              <a:chExt cx="1871575" cy="952294"/>
            </a:xfrm>
          </p:grpSpPr>
          <p:sp>
            <p:nvSpPr>
              <p:cNvPr id="46" name="Google Shape;1244;p51">
                <a:extLst>
                  <a:ext uri="{FF2B5EF4-FFF2-40B4-BE49-F238E27FC236}">
                    <a16:creationId xmlns:a16="http://schemas.microsoft.com/office/drawing/2014/main" id="{AECD5D82-7CA5-0062-35D1-A398990C57B4}"/>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45;p51">
                <a:extLst>
                  <a:ext uri="{FF2B5EF4-FFF2-40B4-BE49-F238E27FC236}">
                    <a16:creationId xmlns:a16="http://schemas.microsoft.com/office/drawing/2014/main" id="{D1EE4848-4E82-FF1C-43B0-08E2BAC0F54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 name="Google Shape;1246;p51">
              <a:extLst>
                <a:ext uri="{FF2B5EF4-FFF2-40B4-BE49-F238E27FC236}">
                  <a16:creationId xmlns:a16="http://schemas.microsoft.com/office/drawing/2014/main" id="{41BD5133-4467-1A78-89E5-72282168DDF7}"/>
                </a:ext>
              </a:extLst>
            </p:cNvPr>
            <p:cNvGrpSpPr/>
            <p:nvPr/>
          </p:nvGrpSpPr>
          <p:grpSpPr>
            <a:xfrm>
              <a:off x="3690516" y="902025"/>
              <a:ext cx="1871575" cy="952294"/>
              <a:chOff x="3668622" y="601925"/>
              <a:chExt cx="1871575" cy="952294"/>
            </a:xfrm>
          </p:grpSpPr>
          <p:sp>
            <p:nvSpPr>
              <p:cNvPr id="5" name="Google Shape;1247;p51">
                <a:extLst>
                  <a:ext uri="{FF2B5EF4-FFF2-40B4-BE49-F238E27FC236}">
                    <a16:creationId xmlns:a16="http://schemas.microsoft.com/office/drawing/2014/main" id="{A529DDD8-7B91-0EE0-21EA-53D7C3944CE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48;p51">
                <a:extLst>
                  <a:ext uri="{FF2B5EF4-FFF2-40B4-BE49-F238E27FC236}">
                    <a16:creationId xmlns:a16="http://schemas.microsoft.com/office/drawing/2014/main" id="{BAEB1E16-FD4A-EA1C-9B26-A3790FC10F7E}"/>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49;p51">
                <a:extLst>
                  <a:ext uri="{FF2B5EF4-FFF2-40B4-BE49-F238E27FC236}">
                    <a16:creationId xmlns:a16="http://schemas.microsoft.com/office/drawing/2014/main" id="{20ECC343-7F4F-BE18-4126-F38E627DEA74}"/>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50;p51">
                <a:extLst>
                  <a:ext uri="{FF2B5EF4-FFF2-40B4-BE49-F238E27FC236}">
                    <a16:creationId xmlns:a16="http://schemas.microsoft.com/office/drawing/2014/main" id="{0D7665DD-3337-3738-3886-76EF235B4A9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51;p51">
                <a:extLst>
                  <a:ext uri="{FF2B5EF4-FFF2-40B4-BE49-F238E27FC236}">
                    <a16:creationId xmlns:a16="http://schemas.microsoft.com/office/drawing/2014/main" id="{76A9B34A-A850-53D4-BB56-2BCA2E02BE89}"/>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2;p51">
                <a:extLst>
                  <a:ext uri="{FF2B5EF4-FFF2-40B4-BE49-F238E27FC236}">
                    <a16:creationId xmlns:a16="http://schemas.microsoft.com/office/drawing/2014/main" id="{0377A00E-97A9-5B80-9ACE-82977C617756}"/>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3;p51">
                <a:extLst>
                  <a:ext uri="{FF2B5EF4-FFF2-40B4-BE49-F238E27FC236}">
                    <a16:creationId xmlns:a16="http://schemas.microsoft.com/office/drawing/2014/main" id="{9D66DA00-2CE3-8BDD-0937-3D5293A5852D}"/>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4;p51">
                <a:extLst>
                  <a:ext uri="{FF2B5EF4-FFF2-40B4-BE49-F238E27FC236}">
                    <a16:creationId xmlns:a16="http://schemas.microsoft.com/office/drawing/2014/main" id="{A1CD32F7-3503-7C16-BF20-66DB3921C41B}"/>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5;p51">
                <a:extLst>
                  <a:ext uri="{FF2B5EF4-FFF2-40B4-BE49-F238E27FC236}">
                    <a16:creationId xmlns:a16="http://schemas.microsoft.com/office/drawing/2014/main" id="{FF15EED6-18DD-E318-C3D3-3B11BEFB3F72}"/>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6;p51">
                <a:extLst>
                  <a:ext uri="{FF2B5EF4-FFF2-40B4-BE49-F238E27FC236}">
                    <a16:creationId xmlns:a16="http://schemas.microsoft.com/office/drawing/2014/main" id="{E19246EF-6F39-7ECF-42C6-2A7107D38918}"/>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7;p51">
                <a:extLst>
                  <a:ext uri="{FF2B5EF4-FFF2-40B4-BE49-F238E27FC236}">
                    <a16:creationId xmlns:a16="http://schemas.microsoft.com/office/drawing/2014/main" id="{773C71B1-A2D9-8697-8E96-2D045EDC5A0C}"/>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8;p51">
                <a:extLst>
                  <a:ext uri="{FF2B5EF4-FFF2-40B4-BE49-F238E27FC236}">
                    <a16:creationId xmlns:a16="http://schemas.microsoft.com/office/drawing/2014/main" id="{F8E48CE2-F30B-C169-838C-2C0F098F4DB6}"/>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9;p51">
                <a:extLst>
                  <a:ext uri="{FF2B5EF4-FFF2-40B4-BE49-F238E27FC236}">
                    <a16:creationId xmlns:a16="http://schemas.microsoft.com/office/drawing/2014/main" id="{6B7F0DDC-4D00-2AD3-FB75-103EDE3B6C68}"/>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60;p51">
                <a:extLst>
                  <a:ext uri="{FF2B5EF4-FFF2-40B4-BE49-F238E27FC236}">
                    <a16:creationId xmlns:a16="http://schemas.microsoft.com/office/drawing/2014/main" id="{C8B24163-5CC8-94A0-AEE5-EB4D64A6B601}"/>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61;p51">
                <a:extLst>
                  <a:ext uri="{FF2B5EF4-FFF2-40B4-BE49-F238E27FC236}">
                    <a16:creationId xmlns:a16="http://schemas.microsoft.com/office/drawing/2014/main" id="{27C55BB5-DF1D-84A7-24AD-AEBC2736BF87}"/>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2;p51">
                <a:extLst>
                  <a:ext uri="{FF2B5EF4-FFF2-40B4-BE49-F238E27FC236}">
                    <a16:creationId xmlns:a16="http://schemas.microsoft.com/office/drawing/2014/main" id="{7551365B-9D59-AD49-DC0D-791076A0372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3;p51">
                <a:extLst>
                  <a:ext uri="{FF2B5EF4-FFF2-40B4-BE49-F238E27FC236}">
                    <a16:creationId xmlns:a16="http://schemas.microsoft.com/office/drawing/2014/main" id="{0B95F02E-AD01-9B8E-C993-84CA32711A30}"/>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4;p51">
                <a:extLst>
                  <a:ext uri="{FF2B5EF4-FFF2-40B4-BE49-F238E27FC236}">
                    <a16:creationId xmlns:a16="http://schemas.microsoft.com/office/drawing/2014/main" id="{91F23BA1-2C66-AA6F-0E3D-FE836D24F9FD}"/>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5;p51">
                <a:extLst>
                  <a:ext uri="{FF2B5EF4-FFF2-40B4-BE49-F238E27FC236}">
                    <a16:creationId xmlns:a16="http://schemas.microsoft.com/office/drawing/2014/main" id="{09A65F4D-B0F4-C300-D0FF-7D1DBF46F667}"/>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6;p51">
                <a:extLst>
                  <a:ext uri="{FF2B5EF4-FFF2-40B4-BE49-F238E27FC236}">
                    <a16:creationId xmlns:a16="http://schemas.microsoft.com/office/drawing/2014/main" id="{D15C2575-1F16-F983-6E3B-7EA2D83F94FC}"/>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7;p51">
                <a:extLst>
                  <a:ext uri="{FF2B5EF4-FFF2-40B4-BE49-F238E27FC236}">
                    <a16:creationId xmlns:a16="http://schemas.microsoft.com/office/drawing/2014/main" id="{5E858715-5B03-082E-71AD-BD85112F81D4}"/>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8;p51">
                <a:extLst>
                  <a:ext uri="{FF2B5EF4-FFF2-40B4-BE49-F238E27FC236}">
                    <a16:creationId xmlns:a16="http://schemas.microsoft.com/office/drawing/2014/main" id="{34D1714A-DC49-4C53-434F-70D98726E65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9;p51">
                <a:extLst>
                  <a:ext uri="{FF2B5EF4-FFF2-40B4-BE49-F238E27FC236}">
                    <a16:creationId xmlns:a16="http://schemas.microsoft.com/office/drawing/2014/main" id="{1A8805EF-62DF-4577-CBC1-9E6BF5EA4E8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70;p51">
                <a:extLst>
                  <a:ext uri="{FF2B5EF4-FFF2-40B4-BE49-F238E27FC236}">
                    <a16:creationId xmlns:a16="http://schemas.microsoft.com/office/drawing/2014/main" id="{A0E8DCB2-6319-0BD6-B34F-39999827F323}"/>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71;p51">
                <a:extLst>
                  <a:ext uri="{FF2B5EF4-FFF2-40B4-BE49-F238E27FC236}">
                    <a16:creationId xmlns:a16="http://schemas.microsoft.com/office/drawing/2014/main" id="{8C842E6A-013E-8794-181B-F716AEB8E9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2;p51">
                <a:extLst>
                  <a:ext uri="{FF2B5EF4-FFF2-40B4-BE49-F238E27FC236}">
                    <a16:creationId xmlns:a16="http://schemas.microsoft.com/office/drawing/2014/main" id="{94286E1E-39FD-6739-B9FA-CC9CD2F4FA2F}"/>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3;p51">
                <a:extLst>
                  <a:ext uri="{FF2B5EF4-FFF2-40B4-BE49-F238E27FC236}">
                    <a16:creationId xmlns:a16="http://schemas.microsoft.com/office/drawing/2014/main" id="{A9A2EFC8-554C-9A65-D39D-CE0A620A6D4E}"/>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4;p51">
                <a:extLst>
                  <a:ext uri="{FF2B5EF4-FFF2-40B4-BE49-F238E27FC236}">
                    <a16:creationId xmlns:a16="http://schemas.microsoft.com/office/drawing/2014/main" id="{306400B3-8542-7FBC-271F-3D049574F005}"/>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5;p51">
                <a:extLst>
                  <a:ext uri="{FF2B5EF4-FFF2-40B4-BE49-F238E27FC236}">
                    <a16:creationId xmlns:a16="http://schemas.microsoft.com/office/drawing/2014/main" id="{0AF82CD1-ADC6-4368-85AE-8F6884BBFD02}"/>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6;p51">
                <a:extLst>
                  <a:ext uri="{FF2B5EF4-FFF2-40B4-BE49-F238E27FC236}">
                    <a16:creationId xmlns:a16="http://schemas.microsoft.com/office/drawing/2014/main" id="{779F8ED0-5EC5-CD90-A932-83451EAC3BF7}"/>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7;p51">
                <a:extLst>
                  <a:ext uri="{FF2B5EF4-FFF2-40B4-BE49-F238E27FC236}">
                    <a16:creationId xmlns:a16="http://schemas.microsoft.com/office/drawing/2014/main" id="{C5A4795C-B6D0-8708-D01B-9A1E8817F90C}"/>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8;p51">
                <a:extLst>
                  <a:ext uri="{FF2B5EF4-FFF2-40B4-BE49-F238E27FC236}">
                    <a16:creationId xmlns:a16="http://schemas.microsoft.com/office/drawing/2014/main" id="{876B9789-F19F-5D91-C72C-C5D909CE639A}"/>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9;p51">
                <a:extLst>
                  <a:ext uri="{FF2B5EF4-FFF2-40B4-BE49-F238E27FC236}">
                    <a16:creationId xmlns:a16="http://schemas.microsoft.com/office/drawing/2014/main" id="{104689FB-3CC4-C4A5-7947-D87E761C265B}"/>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80;p51">
                <a:extLst>
                  <a:ext uri="{FF2B5EF4-FFF2-40B4-BE49-F238E27FC236}">
                    <a16:creationId xmlns:a16="http://schemas.microsoft.com/office/drawing/2014/main" id="{30B71FD2-B77E-877E-8BF8-DB2BD59D0052}"/>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81;p51">
                <a:extLst>
                  <a:ext uri="{FF2B5EF4-FFF2-40B4-BE49-F238E27FC236}">
                    <a16:creationId xmlns:a16="http://schemas.microsoft.com/office/drawing/2014/main" id="{70D6D4BC-D305-DBEE-A32B-D209AF7507CD}"/>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2;p51">
                <a:extLst>
                  <a:ext uri="{FF2B5EF4-FFF2-40B4-BE49-F238E27FC236}">
                    <a16:creationId xmlns:a16="http://schemas.microsoft.com/office/drawing/2014/main" id="{3CF553BF-520F-94F9-4C78-F1CD47DB7BDA}"/>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3;p51">
                <a:extLst>
                  <a:ext uri="{FF2B5EF4-FFF2-40B4-BE49-F238E27FC236}">
                    <a16:creationId xmlns:a16="http://schemas.microsoft.com/office/drawing/2014/main" id="{C9BA8044-C0F0-E491-D8CF-2F35B2BBC739}"/>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4;p51">
                <a:extLst>
                  <a:ext uri="{FF2B5EF4-FFF2-40B4-BE49-F238E27FC236}">
                    <a16:creationId xmlns:a16="http://schemas.microsoft.com/office/drawing/2014/main" id="{DA22F40B-1825-49EB-EA87-50C5402AF086}"/>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5;p51">
                <a:extLst>
                  <a:ext uri="{FF2B5EF4-FFF2-40B4-BE49-F238E27FC236}">
                    <a16:creationId xmlns:a16="http://schemas.microsoft.com/office/drawing/2014/main" id="{2BDE0842-FBC4-D42E-5A05-9A48DC900B7B}"/>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6;p51">
                <a:extLst>
                  <a:ext uri="{FF2B5EF4-FFF2-40B4-BE49-F238E27FC236}">
                    <a16:creationId xmlns:a16="http://schemas.microsoft.com/office/drawing/2014/main" id="{BB584F6B-7B3C-550B-120C-56A7B0F3B978}"/>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7;p51">
                <a:extLst>
                  <a:ext uri="{FF2B5EF4-FFF2-40B4-BE49-F238E27FC236}">
                    <a16:creationId xmlns:a16="http://schemas.microsoft.com/office/drawing/2014/main" id="{F31BC1A1-4334-74D5-5ACD-AAF0D8454776}"/>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 name="Google Shape;1288;p51">
            <a:extLst>
              <a:ext uri="{FF2B5EF4-FFF2-40B4-BE49-F238E27FC236}">
                <a16:creationId xmlns:a16="http://schemas.microsoft.com/office/drawing/2014/main" id="{7F2D5067-2D78-A48D-42A4-CF58A99BC3B6}"/>
              </a:ext>
            </a:extLst>
          </p:cNvPr>
          <p:cNvGrpSpPr/>
          <p:nvPr/>
        </p:nvGrpSpPr>
        <p:grpSpPr>
          <a:xfrm rot="541442">
            <a:off x="-274762" y="1076834"/>
            <a:ext cx="1610857" cy="2196357"/>
            <a:chOff x="1290475" y="2139165"/>
            <a:chExt cx="1625875" cy="2216834"/>
          </a:xfrm>
        </p:grpSpPr>
        <p:sp>
          <p:nvSpPr>
            <p:cNvPr id="49" name="Google Shape;1289;p51">
              <a:extLst>
                <a:ext uri="{FF2B5EF4-FFF2-40B4-BE49-F238E27FC236}">
                  <a16:creationId xmlns:a16="http://schemas.microsoft.com/office/drawing/2014/main" id="{1864A127-48C2-81AE-C754-3895E8A277BF}"/>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290;p51">
              <a:extLst>
                <a:ext uri="{FF2B5EF4-FFF2-40B4-BE49-F238E27FC236}">
                  <a16:creationId xmlns:a16="http://schemas.microsoft.com/office/drawing/2014/main" id="{903851C2-FDE5-518D-7CD1-1AFFC78D20B9}"/>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291;p51">
              <a:extLst>
                <a:ext uri="{FF2B5EF4-FFF2-40B4-BE49-F238E27FC236}">
                  <a16:creationId xmlns:a16="http://schemas.microsoft.com/office/drawing/2014/main" id="{DC73F33A-5D3F-12AE-1E56-03D49131CB2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2;p51">
              <a:extLst>
                <a:ext uri="{FF2B5EF4-FFF2-40B4-BE49-F238E27FC236}">
                  <a16:creationId xmlns:a16="http://schemas.microsoft.com/office/drawing/2014/main" id="{69A70A2B-C053-7B12-F293-518B65A153BD}"/>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 name="Google Shape;4129;p38">
            <a:extLst>
              <a:ext uri="{FF2B5EF4-FFF2-40B4-BE49-F238E27FC236}">
                <a16:creationId xmlns:a16="http://schemas.microsoft.com/office/drawing/2014/main" id="{EF671A4F-C5AA-43C3-F73E-3FB34071E2FC}"/>
              </a:ext>
            </a:extLst>
          </p:cNvPr>
          <p:cNvGrpSpPr/>
          <p:nvPr/>
        </p:nvGrpSpPr>
        <p:grpSpPr>
          <a:xfrm>
            <a:off x="4187953" y="0"/>
            <a:ext cx="5961556" cy="5360740"/>
            <a:chOff x="4608749" y="252794"/>
            <a:chExt cx="5754383" cy="5043212"/>
          </a:xfrm>
        </p:grpSpPr>
        <p:sp>
          <p:nvSpPr>
            <p:cNvPr id="54" name="Google Shape;4130;p38">
              <a:extLst>
                <a:ext uri="{FF2B5EF4-FFF2-40B4-BE49-F238E27FC236}">
                  <a16:creationId xmlns:a16="http://schemas.microsoft.com/office/drawing/2014/main" id="{C10F1985-6D2B-42D0-C31C-CDB64B3F90FA}"/>
                </a:ext>
              </a:extLst>
            </p:cNvPr>
            <p:cNvSpPr/>
            <p:nvPr/>
          </p:nvSpPr>
          <p:spPr>
            <a:xfrm>
              <a:off x="5995238" y="4606586"/>
              <a:ext cx="65821" cy="52416"/>
            </a:xfrm>
            <a:custGeom>
              <a:avLst/>
              <a:gdLst/>
              <a:ahLst/>
              <a:cxnLst/>
              <a:rect l="l" t="t" r="r" b="b"/>
              <a:pathLst>
                <a:path w="2352" h="1873" extrusionOk="0">
                  <a:moveTo>
                    <a:pt x="1553" y="1"/>
                  </a:moveTo>
                  <a:cubicBezTo>
                    <a:pt x="1462" y="1"/>
                    <a:pt x="1370" y="1"/>
                    <a:pt x="1279" y="24"/>
                  </a:cubicBezTo>
                  <a:cubicBezTo>
                    <a:pt x="1211" y="24"/>
                    <a:pt x="1142" y="46"/>
                    <a:pt x="1074" y="69"/>
                  </a:cubicBezTo>
                  <a:cubicBezTo>
                    <a:pt x="959" y="69"/>
                    <a:pt x="868" y="115"/>
                    <a:pt x="777" y="161"/>
                  </a:cubicBezTo>
                  <a:cubicBezTo>
                    <a:pt x="617" y="229"/>
                    <a:pt x="457" y="343"/>
                    <a:pt x="320" y="457"/>
                  </a:cubicBezTo>
                  <a:cubicBezTo>
                    <a:pt x="183" y="594"/>
                    <a:pt x="92" y="754"/>
                    <a:pt x="24" y="914"/>
                  </a:cubicBezTo>
                  <a:cubicBezTo>
                    <a:pt x="1" y="982"/>
                    <a:pt x="1" y="1074"/>
                    <a:pt x="1" y="1165"/>
                  </a:cubicBezTo>
                  <a:cubicBezTo>
                    <a:pt x="1" y="1210"/>
                    <a:pt x="1" y="1279"/>
                    <a:pt x="24" y="1325"/>
                  </a:cubicBezTo>
                  <a:cubicBezTo>
                    <a:pt x="24" y="1347"/>
                    <a:pt x="46" y="1393"/>
                    <a:pt x="69" y="1439"/>
                  </a:cubicBezTo>
                  <a:cubicBezTo>
                    <a:pt x="92" y="1462"/>
                    <a:pt x="115" y="1507"/>
                    <a:pt x="138" y="1530"/>
                  </a:cubicBezTo>
                  <a:cubicBezTo>
                    <a:pt x="229" y="1621"/>
                    <a:pt x="320" y="1690"/>
                    <a:pt x="434" y="1713"/>
                  </a:cubicBezTo>
                  <a:cubicBezTo>
                    <a:pt x="434" y="1735"/>
                    <a:pt x="457" y="1735"/>
                    <a:pt x="480" y="1735"/>
                  </a:cubicBezTo>
                  <a:cubicBezTo>
                    <a:pt x="663" y="1827"/>
                    <a:pt x="868" y="1850"/>
                    <a:pt x="1051" y="1872"/>
                  </a:cubicBezTo>
                  <a:cubicBezTo>
                    <a:pt x="1233" y="1872"/>
                    <a:pt x="1439" y="1850"/>
                    <a:pt x="1599" y="1758"/>
                  </a:cubicBezTo>
                  <a:cubicBezTo>
                    <a:pt x="1736" y="1690"/>
                    <a:pt x="1895" y="1599"/>
                    <a:pt x="1987" y="1462"/>
                  </a:cubicBezTo>
                  <a:cubicBezTo>
                    <a:pt x="2124" y="1325"/>
                    <a:pt x="2215" y="1142"/>
                    <a:pt x="2283" y="959"/>
                  </a:cubicBezTo>
                  <a:cubicBezTo>
                    <a:pt x="2329" y="845"/>
                    <a:pt x="2352" y="708"/>
                    <a:pt x="2329" y="571"/>
                  </a:cubicBezTo>
                  <a:cubicBezTo>
                    <a:pt x="2306" y="412"/>
                    <a:pt x="2238" y="252"/>
                    <a:pt x="2078" y="161"/>
                  </a:cubicBezTo>
                  <a:cubicBezTo>
                    <a:pt x="2032" y="115"/>
                    <a:pt x="1964" y="69"/>
                    <a:pt x="1895" y="46"/>
                  </a:cubicBezTo>
                  <a:cubicBezTo>
                    <a:pt x="1804" y="1"/>
                    <a:pt x="1713" y="1"/>
                    <a:pt x="162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131;p38">
              <a:extLst>
                <a:ext uri="{FF2B5EF4-FFF2-40B4-BE49-F238E27FC236}">
                  <a16:creationId xmlns:a16="http://schemas.microsoft.com/office/drawing/2014/main" id="{20749495-2FDB-AE20-12F9-37497D149591}"/>
                </a:ext>
              </a:extLst>
            </p:cNvPr>
            <p:cNvSpPr/>
            <p:nvPr/>
          </p:nvSpPr>
          <p:spPr>
            <a:xfrm>
              <a:off x="6094249" y="4453284"/>
              <a:ext cx="79254" cy="77966"/>
            </a:xfrm>
            <a:custGeom>
              <a:avLst/>
              <a:gdLst/>
              <a:ahLst/>
              <a:cxnLst/>
              <a:rect l="l" t="t" r="r" b="b"/>
              <a:pathLst>
                <a:path w="2832" h="2786" extrusionOk="0">
                  <a:moveTo>
                    <a:pt x="1142" y="1"/>
                  </a:moveTo>
                  <a:cubicBezTo>
                    <a:pt x="937" y="1"/>
                    <a:pt x="731" y="69"/>
                    <a:pt x="571" y="160"/>
                  </a:cubicBezTo>
                  <a:cubicBezTo>
                    <a:pt x="480" y="206"/>
                    <a:pt x="412" y="275"/>
                    <a:pt x="343" y="343"/>
                  </a:cubicBezTo>
                  <a:cubicBezTo>
                    <a:pt x="252" y="457"/>
                    <a:pt x="183" y="571"/>
                    <a:pt x="138" y="685"/>
                  </a:cubicBezTo>
                  <a:cubicBezTo>
                    <a:pt x="69" y="845"/>
                    <a:pt x="24" y="1005"/>
                    <a:pt x="1" y="1165"/>
                  </a:cubicBezTo>
                  <a:cubicBezTo>
                    <a:pt x="1" y="1233"/>
                    <a:pt x="1" y="1302"/>
                    <a:pt x="24" y="1393"/>
                  </a:cubicBezTo>
                  <a:cubicBezTo>
                    <a:pt x="24" y="1416"/>
                    <a:pt x="24" y="1439"/>
                    <a:pt x="24" y="1461"/>
                  </a:cubicBezTo>
                  <a:cubicBezTo>
                    <a:pt x="1" y="1507"/>
                    <a:pt x="24" y="1576"/>
                    <a:pt x="24" y="1621"/>
                  </a:cubicBezTo>
                  <a:cubicBezTo>
                    <a:pt x="24" y="1667"/>
                    <a:pt x="46" y="1713"/>
                    <a:pt x="69" y="1758"/>
                  </a:cubicBezTo>
                  <a:cubicBezTo>
                    <a:pt x="92" y="1850"/>
                    <a:pt x="115" y="1918"/>
                    <a:pt x="160" y="2009"/>
                  </a:cubicBezTo>
                  <a:cubicBezTo>
                    <a:pt x="206" y="2078"/>
                    <a:pt x="275" y="2169"/>
                    <a:pt x="343" y="2238"/>
                  </a:cubicBezTo>
                  <a:cubicBezTo>
                    <a:pt x="412" y="2306"/>
                    <a:pt x="480" y="2352"/>
                    <a:pt x="549" y="2420"/>
                  </a:cubicBezTo>
                  <a:cubicBezTo>
                    <a:pt x="617" y="2466"/>
                    <a:pt x="685" y="2511"/>
                    <a:pt x="754" y="2557"/>
                  </a:cubicBezTo>
                  <a:cubicBezTo>
                    <a:pt x="914" y="2648"/>
                    <a:pt x="1096" y="2717"/>
                    <a:pt x="1279" y="2763"/>
                  </a:cubicBezTo>
                  <a:cubicBezTo>
                    <a:pt x="1370" y="2785"/>
                    <a:pt x="1484" y="2785"/>
                    <a:pt x="1598" y="2785"/>
                  </a:cubicBezTo>
                  <a:cubicBezTo>
                    <a:pt x="1735" y="2785"/>
                    <a:pt x="1872" y="2763"/>
                    <a:pt x="2009" y="2694"/>
                  </a:cubicBezTo>
                  <a:cubicBezTo>
                    <a:pt x="2101" y="2671"/>
                    <a:pt x="2169" y="2626"/>
                    <a:pt x="2260" y="2580"/>
                  </a:cubicBezTo>
                  <a:cubicBezTo>
                    <a:pt x="2329" y="2511"/>
                    <a:pt x="2397" y="2466"/>
                    <a:pt x="2466" y="2420"/>
                  </a:cubicBezTo>
                  <a:cubicBezTo>
                    <a:pt x="2512" y="2352"/>
                    <a:pt x="2580" y="2260"/>
                    <a:pt x="2626" y="2192"/>
                  </a:cubicBezTo>
                  <a:cubicBezTo>
                    <a:pt x="2740" y="1918"/>
                    <a:pt x="2831" y="1644"/>
                    <a:pt x="2808" y="1347"/>
                  </a:cubicBezTo>
                  <a:cubicBezTo>
                    <a:pt x="2808" y="1188"/>
                    <a:pt x="2763" y="1005"/>
                    <a:pt x="2671" y="845"/>
                  </a:cubicBezTo>
                  <a:cubicBezTo>
                    <a:pt x="2603" y="708"/>
                    <a:pt x="2534" y="594"/>
                    <a:pt x="2420" y="480"/>
                  </a:cubicBezTo>
                  <a:cubicBezTo>
                    <a:pt x="2238" y="320"/>
                    <a:pt x="2032" y="206"/>
                    <a:pt x="1804" y="138"/>
                  </a:cubicBezTo>
                  <a:cubicBezTo>
                    <a:pt x="1598" y="69"/>
                    <a:pt x="1393" y="1"/>
                    <a:pt x="1165"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132;p38">
              <a:extLst>
                <a:ext uri="{FF2B5EF4-FFF2-40B4-BE49-F238E27FC236}">
                  <a16:creationId xmlns:a16="http://schemas.microsoft.com/office/drawing/2014/main" id="{6BE84C97-3AC3-81A3-75C3-810AE7AE8453}"/>
                </a:ext>
              </a:extLst>
            </p:cNvPr>
            <p:cNvSpPr/>
            <p:nvPr/>
          </p:nvSpPr>
          <p:spPr>
            <a:xfrm>
              <a:off x="5837458" y="4270598"/>
              <a:ext cx="187835" cy="239580"/>
            </a:xfrm>
            <a:custGeom>
              <a:avLst/>
              <a:gdLst/>
              <a:ahLst/>
              <a:cxnLst/>
              <a:rect l="l" t="t" r="r" b="b"/>
              <a:pathLst>
                <a:path w="6712" h="8561" extrusionOk="0">
                  <a:moveTo>
                    <a:pt x="2900" y="1"/>
                  </a:moveTo>
                  <a:lnTo>
                    <a:pt x="2854" y="23"/>
                  </a:lnTo>
                  <a:lnTo>
                    <a:pt x="2740" y="23"/>
                  </a:lnTo>
                  <a:cubicBezTo>
                    <a:pt x="2672" y="46"/>
                    <a:pt x="2603" y="69"/>
                    <a:pt x="2535" y="92"/>
                  </a:cubicBezTo>
                  <a:cubicBezTo>
                    <a:pt x="2466" y="92"/>
                    <a:pt x="2398" y="115"/>
                    <a:pt x="2329" y="138"/>
                  </a:cubicBezTo>
                  <a:lnTo>
                    <a:pt x="2192" y="160"/>
                  </a:lnTo>
                  <a:cubicBezTo>
                    <a:pt x="2124" y="183"/>
                    <a:pt x="2032" y="183"/>
                    <a:pt x="1964" y="206"/>
                  </a:cubicBezTo>
                  <a:cubicBezTo>
                    <a:pt x="1873" y="229"/>
                    <a:pt x="1781" y="275"/>
                    <a:pt x="1713" y="297"/>
                  </a:cubicBezTo>
                  <a:cubicBezTo>
                    <a:pt x="1644" y="343"/>
                    <a:pt x="1576" y="389"/>
                    <a:pt x="1530" y="457"/>
                  </a:cubicBezTo>
                  <a:cubicBezTo>
                    <a:pt x="1485" y="480"/>
                    <a:pt x="1462" y="548"/>
                    <a:pt x="1439" y="594"/>
                  </a:cubicBezTo>
                  <a:cubicBezTo>
                    <a:pt x="1416" y="617"/>
                    <a:pt x="1393" y="640"/>
                    <a:pt x="1370" y="663"/>
                  </a:cubicBezTo>
                  <a:cubicBezTo>
                    <a:pt x="1234" y="800"/>
                    <a:pt x="1119" y="914"/>
                    <a:pt x="1028" y="1028"/>
                  </a:cubicBezTo>
                  <a:lnTo>
                    <a:pt x="982" y="1096"/>
                  </a:lnTo>
                  <a:cubicBezTo>
                    <a:pt x="891" y="1188"/>
                    <a:pt x="800" y="1302"/>
                    <a:pt x="731" y="1393"/>
                  </a:cubicBezTo>
                  <a:cubicBezTo>
                    <a:pt x="663" y="1461"/>
                    <a:pt x="617" y="1507"/>
                    <a:pt x="572" y="1576"/>
                  </a:cubicBezTo>
                  <a:cubicBezTo>
                    <a:pt x="526" y="1644"/>
                    <a:pt x="480" y="1713"/>
                    <a:pt x="435" y="1781"/>
                  </a:cubicBezTo>
                  <a:cubicBezTo>
                    <a:pt x="366" y="1918"/>
                    <a:pt x="298" y="2055"/>
                    <a:pt x="229" y="2238"/>
                  </a:cubicBezTo>
                  <a:cubicBezTo>
                    <a:pt x="184" y="2374"/>
                    <a:pt x="138" y="2534"/>
                    <a:pt x="115" y="2671"/>
                  </a:cubicBezTo>
                  <a:cubicBezTo>
                    <a:pt x="69" y="2968"/>
                    <a:pt x="47" y="3265"/>
                    <a:pt x="24" y="3561"/>
                  </a:cubicBezTo>
                  <a:lnTo>
                    <a:pt x="24" y="3607"/>
                  </a:lnTo>
                  <a:cubicBezTo>
                    <a:pt x="1" y="3949"/>
                    <a:pt x="69" y="4292"/>
                    <a:pt x="115" y="4566"/>
                  </a:cubicBezTo>
                  <a:cubicBezTo>
                    <a:pt x="184" y="4862"/>
                    <a:pt x="252" y="5159"/>
                    <a:pt x="320" y="5479"/>
                  </a:cubicBezTo>
                  <a:cubicBezTo>
                    <a:pt x="366" y="5593"/>
                    <a:pt x="412" y="5707"/>
                    <a:pt x="480" y="5867"/>
                  </a:cubicBezTo>
                  <a:cubicBezTo>
                    <a:pt x="526" y="6004"/>
                    <a:pt x="594" y="6163"/>
                    <a:pt x="663" y="6300"/>
                  </a:cubicBezTo>
                  <a:cubicBezTo>
                    <a:pt x="731" y="6415"/>
                    <a:pt x="800" y="6529"/>
                    <a:pt x="868" y="6620"/>
                  </a:cubicBezTo>
                  <a:lnTo>
                    <a:pt x="891" y="6666"/>
                  </a:lnTo>
                  <a:cubicBezTo>
                    <a:pt x="982" y="6803"/>
                    <a:pt x="1097" y="6940"/>
                    <a:pt x="1234" y="7076"/>
                  </a:cubicBezTo>
                  <a:lnTo>
                    <a:pt x="1279" y="7145"/>
                  </a:lnTo>
                  <a:cubicBezTo>
                    <a:pt x="1439" y="7328"/>
                    <a:pt x="1599" y="7510"/>
                    <a:pt x="1804" y="7670"/>
                  </a:cubicBezTo>
                  <a:cubicBezTo>
                    <a:pt x="1827" y="7716"/>
                    <a:pt x="1850" y="7784"/>
                    <a:pt x="1895" y="7853"/>
                  </a:cubicBezTo>
                  <a:cubicBezTo>
                    <a:pt x="1941" y="7898"/>
                    <a:pt x="1987" y="7944"/>
                    <a:pt x="2055" y="7989"/>
                  </a:cubicBezTo>
                  <a:cubicBezTo>
                    <a:pt x="2124" y="8058"/>
                    <a:pt x="2215" y="8104"/>
                    <a:pt x="2306" y="8172"/>
                  </a:cubicBezTo>
                  <a:cubicBezTo>
                    <a:pt x="2443" y="8241"/>
                    <a:pt x="2580" y="8309"/>
                    <a:pt x="2717" y="8378"/>
                  </a:cubicBezTo>
                  <a:cubicBezTo>
                    <a:pt x="2786" y="8400"/>
                    <a:pt x="2877" y="8423"/>
                    <a:pt x="2945" y="8469"/>
                  </a:cubicBezTo>
                  <a:cubicBezTo>
                    <a:pt x="3014" y="8492"/>
                    <a:pt x="3082" y="8492"/>
                    <a:pt x="3174" y="8514"/>
                  </a:cubicBezTo>
                  <a:cubicBezTo>
                    <a:pt x="3311" y="8537"/>
                    <a:pt x="3448" y="8537"/>
                    <a:pt x="3607" y="8537"/>
                  </a:cubicBezTo>
                  <a:lnTo>
                    <a:pt x="3653" y="8560"/>
                  </a:lnTo>
                  <a:lnTo>
                    <a:pt x="3699" y="8560"/>
                  </a:lnTo>
                  <a:cubicBezTo>
                    <a:pt x="3858" y="8560"/>
                    <a:pt x="4018" y="8537"/>
                    <a:pt x="4155" y="8514"/>
                  </a:cubicBezTo>
                  <a:cubicBezTo>
                    <a:pt x="4269" y="8492"/>
                    <a:pt x="4406" y="8446"/>
                    <a:pt x="4566" y="8400"/>
                  </a:cubicBezTo>
                  <a:cubicBezTo>
                    <a:pt x="4703" y="8355"/>
                    <a:pt x="4840" y="8286"/>
                    <a:pt x="4977" y="8241"/>
                  </a:cubicBezTo>
                  <a:cubicBezTo>
                    <a:pt x="5091" y="8195"/>
                    <a:pt x="5159" y="8149"/>
                    <a:pt x="5251" y="8104"/>
                  </a:cubicBezTo>
                  <a:cubicBezTo>
                    <a:pt x="5365" y="8012"/>
                    <a:pt x="5502" y="7898"/>
                    <a:pt x="5593" y="7784"/>
                  </a:cubicBezTo>
                  <a:cubicBezTo>
                    <a:pt x="5707" y="7693"/>
                    <a:pt x="5799" y="7556"/>
                    <a:pt x="5890" y="7373"/>
                  </a:cubicBezTo>
                  <a:cubicBezTo>
                    <a:pt x="5936" y="7282"/>
                    <a:pt x="6004" y="7168"/>
                    <a:pt x="6050" y="7076"/>
                  </a:cubicBezTo>
                  <a:lnTo>
                    <a:pt x="6072" y="6985"/>
                  </a:lnTo>
                  <a:cubicBezTo>
                    <a:pt x="6141" y="6848"/>
                    <a:pt x="6187" y="6711"/>
                    <a:pt x="6255" y="6574"/>
                  </a:cubicBezTo>
                  <a:lnTo>
                    <a:pt x="6301" y="6437"/>
                  </a:lnTo>
                  <a:cubicBezTo>
                    <a:pt x="6392" y="6437"/>
                    <a:pt x="6461" y="6369"/>
                    <a:pt x="6483" y="6300"/>
                  </a:cubicBezTo>
                  <a:cubicBezTo>
                    <a:pt x="6506" y="6278"/>
                    <a:pt x="6529" y="6232"/>
                    <a:pt x="6529" y="6186"/>
                  </a:cubicBezTo>
                  <a:cubicBezTo>
                    <a:pt x="6529" y="6163"/>
                    <a:pt x="6529" y="6141"/>
                    <a:pt x="6552" y="6095"/>
                  </a:cubicBezTo>
                  <a:lnTo>
                    <a:pt x="6552" y="6072"/>
                  </a:lnTo>
                  <a:lnTo>
                    <a:pt x="6575" y="5935"/>
                  </a:lnTo>
                  <a:cubicBezTo>
                    <a:pt x="6597" y="5798"/>
                    <a:pt x="6620" y="5661"/>
                    <a:pt x="6620" y="5524"/>
                  </a:cubicBezTo>
                  <a:cubicBezTo>
                    <a:pt x="6666" y="5182"/>
                    <a:pt x="6712" y="4817"/>
                    <a:pt x="6620" y="4452"/>
                  </a:cubicBezTo>
                  <a:cubicBezTo>
                    <a:pt x="6620" y="4429"/>
                    <a:pt x="6597" y="4383"/>
                    <a:pt x="6575" y="4360"/>
                  </a:cubicBezTo>
                  <a:lnTo>
                    <a:pt x="6575" y="4315"/>
                  </a:lnTo>
                  <a:lnTo>
                    <a:pt x="6575" y="4246"/>
                  </a:lnTo>
                  <a:cubicBezTo>
                    <a:pt x="6575" y="4109"/>
                    <a:pt x="6552" y="3949"/>
                    <a:pt x="6529" y="3812"/>
                  </a:cubicBezTo>
                  <a:lnTo>
                    <a:pt x="6529" y="3767"/>
                  </a:lnTo>
                  <a:cubicBezTo>
                    <a:pt x="6506" y="3584"/>
                    <a:pt x="6461" y="3424"/>
                    <a:pt x="6438" y="3265"/>
                  </a:cubicBezTo>
                  <a:cubicBezTo>
                    <a:pt x="6392" y="3151"/>
                    <a:pt x="6346" y="3014"/>
                    <a:pt x="6301" y="2899"/>
                  </a:cubicBezTo>
                  <a:lnTo>
                    <a:pt x="6278" y="2854"/>
                  </a:lnTo>
                  <a:cubicBezTo>
                    <a:pt x="6209" y="2717"/>
                    <a:pt x="6164" y="2580"/>
                    <a:pt x="6095" y="2466"/>
                  </a:cubicBezTo>
                  <a:cubicBezTo>
                    <a:pt x="6050" y="2420"/>
                    <a:pt x="6027" y="2352"/>
                    <a:pt x="5981" y="2306"/>
                  </a:cubicBezTo>
                  <a:cubicBezTo>
                    <a:pt x="5958" y="2260"/>
                    <a:pt x="5936" y="2192"/>
                    <a:pt x="5913" y="2146"/>
                  </a:cubicBezTo>
                  <a:cubicBezTo>
                    <a:pt x="5844" y="2032"/>
                    <a:pt x="5753" y="1941"/>
                    <a:pt x="5684" y="1827"/>
                  </a:cubicBezTo>
                  <a:lnTo>
                    <a:pt x="5639" y="1781"/>
                  </a:lnTo>
                  <a:cubicBezTo>
                    <a:pt x="5593" y="1713"/>
                    <a:pt x="5547" y="1667"/>
                    <a:pt x="5525" y="1621"/>
                  </a:cubicBezTo>
                  <a:cubicBezTo>
                    <a:pt x="5456" y="1553"/>
                    <a:pt x="5411" y="1484"/>
                    <a:pt x="5365" y="1416"/>
                  </a:cubicBezTo>
                  <a:cubicBezTo>
                    <a:pt x="5251" y="1256"/>
                    <a:pt x="5137" y="1119"/>
                    <a:pt x="5023" y="982"/>
                  </a:cubicBezTo>
                  <a:lnTo>
                    <a:pt x="4977" y="936"/>
                  </a:lnTo>
                  <a:cubicBezTo>
                    <a:pt x="4886" y="822"/>
                    <a:pt x="4794" y="731"/>
                    <a:pt x="4680" y="640"/>
                  </a:cubicBezTo>
                  <a:cubicBezTo>
                    <a:pt x="4566" y="526"/>
                    <a:pt x="4406" y="434"/>
                    <a:pt x="4246" y="366"/>
                  </a:cubicBezTo>
                  <a:cubicBezTo>
                    <a:pt x="3973" y="229"/>
                    <a:pt x="3653" y="115"/>
                    <a:pt x="3311" y="23"/>
                  </a:cubicBezTo>
                  <a:cubicBezTo>
                    <a:pt x="3242" y="1"/>
                    <a:pt x="3151" y="1"/>
                    <a:pt x="3060"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133;p38">
              <a:extLst>
                <a:ext uri="{FF2B5EF4-FFF2-40B4-BE49-F238E27FC236}">
                  <a16:creationId xmlns:a16="http://schemas.microsoft.com/office/drawing/2014/main" id="{765F3EEA-4EC9-0D05-A97A-3F23B7DC9A58}"/>
                </a:ext>
              </a:extLst>
            </p:cNvPr>
            <p:cNvSpPr/>
            <p:nvPr/>
          </p:nvSpPr>
          <p:spPr>
            <a:xfrm>
              <a:off x="5866227" y="4301913"/>
              <a:ext cx="53032" cy="162285"/>
            </a:xfrm>
            <a:custGeom>
              <a:avLst/>
              <a:gdLst/>
              <a:ahLst/>
              <a:cxnLst/>
              <a:rect l="l" t="t" r="r" b="b"/>
              <a:pathLst>
                <a:path w="1895" h="5799" extrusionOk="0">
                  <a:moveTo>
                    <a:pt x="1196" y="3366"/>
                  </a:moveTo>
                  <a:cubicBezTo>
                    <a:pt x="1198" y="3379"/>
                    <a:pt x="1201" y="3391"/>
                    <a:pt x="1203" y="3404"/>
                  </a:cubicBezTo>
                  <a:lnTo>
                    <a:pt x="1203" y="3404"/>
                  </a:lnTo>
                  <a:lnTo>
                    <a:pt x="1210" y="3424"/>
                  </a:lnTo>
                  <a:cubicBezTo>
                    <a:pt x="1210" y="3405"/>
                    <a:pt x="1210" y="3386"/>
                    <a:pt x="1196" y="3366"/>
                  </a:cubicBezTo>
                  <a:close/>
                  <a:moveTo>
                    <a:pt x="1719" y="4960"/>
                  </a:moveTo>
                  <a:lnTo>
                    <a:pt x="1719" y="4960"/>
                  </a:lnTo>
                  <a:cubicBezTo>
                    <a:pt x="1724" y="4973"/>
                    <a:pt x="1729" y="4986"/>
                    <a:pt x="1735" y="4999"/>
                  </a:cubicBezTo>
                  <a:cubicBezTo>
                    <a:pt x="1735" y="4979"/>
                    <a:pt x="1735" y="4976"/>
                    <a:pt x="1719" y="4960"/>
                  </a:cubicBezTo>
                  <a:close/>
                  <a:moveTo>
                    <a:pt x="1210" y="0"/>
                  </a:moveTo>
                  <a:cubicBezTo>
                    <a:pt x="1073" y="46"/>
                    <a:pt x="1004" y="114"/>
                    <a:pt x="936" y="228"/>
                  </a:cubicBezTo>
                  <a:cubicBezTo>
                    <a:pt x="799" y="411"/>
                    <a:pt x="685" y="571"/>
                    <a:pt x="594" y="776"/>
                  </a:cubicBezTo>
                  <a:cubicBezTo>
                    <a:pt x="479" y="982"/>
                    <a:pt x="388" y="1187"/>
                    <a:pt x="320" y="1415"/>
                  </a:cubicBezTo>
                  <a:cubicBezTo>
                    <a:pt x="228" y="1621"/>
                    <a:pt x="160" y="1849"/>
                    <a:pt x="114" y="2077"/>
                  </a:cubicBezTo>
                  <a:cubicBezTo>
                    <a:pt x="69" y="2305"/>
                    <a:pt x="46" y="2534"/>
                    <a:pt x="23" y="2785"/>
                  </a:cubicBezTo>
                  <a:cubicBezTo>
                    <a:pt x="0" y="2990"/>
                    <a:pt x="0" y="3196"/>
                    <a:pt x="0" y="3401"/>
                  </a:cubicBezTo>
                  <a:cubicBezTo>
                    <a:pt x="0" y="3652"/>
                    <a:pt x="46" y="3926"/>
                    <a:pt x="114" y="4177"/>
                  </a:cubicBezTo>
                  <a:cubicBezTo>
                    <a:pt x="183" y="4383"/>
                    <a:pt x="251" y="4588"/>
                    <a:pt x="320" y="4771"/>
                  </a:cubicBezTo>
                  <a:cubicBezTo>
                    <a:pt x="342" y="4885"/>
                    <a:pt x="388" y="4976"/>
                    <a:pt x="411" y="5090"/>
                  </a:cubicBezTo>
                  <a:cubicBezTo>
                    <a:pt x="479" y="5250"/>
                    <a:pt x="548" y="5364"/>
                    <a:pt x="639" y="5501"/>
                  </a:cubicBezTo>
                  <a:cubicBezTo>
                    <a:pt x="730" y="5638"/>
                    <a:pt x="845" y="5729"/>
                    <a:pt x="1004" y="5775"/>
                  </a:cubicBezTo>
                  <a:cubicBezTo>
                    <a:pt x="1061" y="5791"/>
                    <a:pt x="1118" y="5799"/>
                    <a:pt x="1174" y="5799"/>
                  </a:cubicBezTo>
                  <a:cubicBezTo>
                    <a:pt x="1277" y="5799"/>
                    <a:pt x="1381" y="5773"/>
                    <a:pt x="1484" y="5729"/>
                  </a:cubicBezTo>
                  <a:cubicBezTo>
                    <a:pt x="1621" y="5638"/>
                    <a:pt x="1712" y="5501"/>
                    <a:pt x="1758" y="5364"/>
                  </a:cubicBezTo>
                  <a:cubicBezTo>
                    <a:pt x="1803" y="5204"/>
                    <a:pt x="1780" y="5090"/>
                    <a:pt x="1712" y="4953"/>
                  </a:cubicBezTo>
                  <a:lnTo>
                    <a:pt x="1712" y="4953"/>
                  </a:lnTo>
                  <a:cubicBezTo>
                    <a:pt x="1715" y="4956"/>
                    <a:pt x="1717" y="4958"/>
                    <a:pt x="1719" y="4960"/>
                  </a:cubicBezTo>
                  <a:lnTo>
                    <a:pt x="1719" y="4960"/>
                  </a:lnTo>
                  <a:cubicBezTo>
                    <a:pt x="1612" y="4697"/>
                    <a:pt x="1525" y="4415"/>
                    <a:pt x="1438" y="4154"/>
                  </a:cubicBezTo>
                  <a:cubicBezTo>
                    <a:pt x="1336" y="3909"/>
                    <a:pt x="1252" y="3665"/>
                    <a:pt x="1203" y="3404"/>
                  </a:cubicBezTo>
                  <a:lnTo>
                    <a:pt x="1203" y="3404"/>
                  </a:lnTo>
                  <a:lnTo>
                    <a:pt x="1187" y="3355"/>
                  </a:lnTo>
                  <a:lnTo>
                    <a:pt x="1187" y="3355"/>
                  </a:lnTo>
                  <a:cubicBezTo>
                    <a:pt x="1191" y="3359"/>
                    <a:pt x="1194" y="3363"/>
                    <a:pt x="1196" y="3366"/>
                  </a:cubicBezTo>
                  <a:lnTo>
                    <a:pt x="1196" y="3366"/>
                  </a:lnTo>
                  <a:cubicBezTo>
                    <a:pt x="1193" y="3348"/>
                    <a:pt x="1190" y="3329"/>
                    <a:pt x="1187" y="3310"/>
                  </a:cubicBezTo>
                  <a:cubicBezTo>
                    <a:pt x="1141" y="2922"/>
                    <a:pt x="1141" y="2511"/>
                    <a:pt x="1187" y="2123"/>
                  </a:cubicBezTo>
                  <a:cubicBezTo>
                    <a:pt x="1233" y="1826"/>
                    <a:pt x="1278" y="1552"/>
                    <a:pt x="1392" y="1278"/>
                  </a:cubicBezTo>
                  <a:cubicBezTo>
                    <a:pt x="1484" y="1073"/>
                    <a:pt x="1598" y="890"/>
                    <a:pt x="1735" y="708"/>
                  </a:cubicBezTo>
                  <a:cubicBezTo>
                    <a:pt x="1895" y="502"/>
                    <a:pt x="1780" y="183"/>
                    <a:pt x="1575" y="69"/>
                  </a:cubicBezTo>
                  <a:cubicBezTo>
                    <a:pt x="1507" y="23"/>
                    <a:pt x="1415" y="0"/>
                    <a:pt x="1324" y="0"/>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134;p38">
              <a:extLst>
                <a:ext uri="{FF2B5EF4-FFF2-40B4-BE49-F238E27FC236}">
                  <a16:creationId xmlns:a16="http://schemas.microsoft.com/office/drawing/2014/main" id="{02EC9A41-FA5F-2D43-2C98-C3DA50AFE44F}"/>
                </a:ext>
              </a:extLst>
            </p:cNvPr>
            <p:cNvSpPr/>
            <p:nvPr/>
          </p:nvSpPr>
          <p:spPr>
            <a:xfrm>
              <a:off x="6115965" y="4469264"/>
              <a:ext cx="24935" cy="41950"/>
            </a:xfrm>
            <a:custGeom>
              <a:avLst/>
              <a:gdLst/>
              <a:ahLst/>
              <a:cxnLst/>
              <a:rect l="l" t="t" r="r" b="b"/>
              <a:pathLst>
                <a:path w="891" h="1499" extrusionOk="0">
                  <a:moveTo>
                    <a:pt x="503" y="0"/>
                  </a:moveTo>
                  <a:cubicBezTo>
                    <a:pt x="343" y="0"/>
                    <a:pt x="206" y="92"/>
                    <a:pt x="161" y="251"/>
                  </a:cubicBezTo>
                  <a:cubicBezTo>
                    <a:pt x="115" y="343"/>
                    <a:pt x="92" y="457"/>
                    <a:pt x="46" y="571"/>
                  </a:cubicBezTo>
                  <a:cubicBezTo>
                    <a:pt x="24" y="662"/>
                    <a:pt x="24" y="754"/>
                    <a:pt x="1" y="845"/>
                  </a:cubicBezTo>
                  <a:cubicBezTo>
                    <a:pt x="1" y="982"/>
                    <a:pt x="46" y="1119"/>
                    <a:pt x="92" y="1256"/>
                  </a:cubicBezTo>
                  <a:cubicBezTo>
                    <a:pt x="138" y="1347"/>
                    <a:pt x="161" y="1415"/>
                    <a:pt x="252" y="1461"/>
                  </a:cubicBezTo>
                  <a:cubicBezTo>
                    <a:pt x="305" y="1488"/>
                    <a:pt x="359" y="1499"/>
                    <a:pt x="412" y="1499"/>
                  </a:cubicBezTo>
                  <a:cubicBezTo>
                    <a:pt x="450" y="1499"/>
                    <a:pt x="488" y="1493"/>
                    <a:pt x="526" y="1484"/>
                  </a:cubicBezTo>
                  <a:cubicBezTo>
                    <a:pt x="617" y="1461"/>
                    <a:pt x="686" y="1415"/>
                    <a:pt x="731" y="1324"/>
                  </a:cubicBezTo>
                  <a:cubicBezTo>
                    <a:pt x="777" y="1256"/>
                    <a:pt x="800" y="1142"/>
                    <a:pt x="754" y="1073"/>
                  </a:cubicBezTo>
                  <a:cubicBezTo>
                    <a:pt x="731" y="1005"/>
                    <a:pt x="731" y="959"/>
                    <a:pt x="708" y="913"/>
                  </a:cubicBezTo>
                  <a:cubicBezTo>
                    <a:pt x="708" y="890"/>
                    <a:pt x="708" y="868"/>
                    <a:pt x="708" y="868"/>
                  </a:cubicBezTo>
                  <a:cubicBezTo>
                    <a:pt x="731" y="708"/>
                    <a:pt x="777" y="571"/>
                    <a:pt x="822" y="434"/>
                  </a:cubicBezTo>
                  <a:cubicBezTo>
                    <a:pt x="891" y="251"/>
                    <a:pt x="754" y="46"/>
                    <a:pt x="594" y="0"/>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135;p38">
              <a:extLst>
                <a:ext uri="{FF2B5EF4-FFF2-40B4-BE49-F238E27FC236}">
                  <a16:creationId xmlns:a16="http://schemas.microsoft.com/office/drawing/2014/main" id="{4834CEA7-38F6-7C0C-D13D-FB8F5ABCB05E}"/>
                </a:ext>
              </a:extLst>
            </p:cNvPr>
            <p:cNvSpPr/>
            <p:nvPr/>
          </p:nvSpPr>
          <p:spPr>
            <a:xfrm>
              <a:off x="5831722" y="4266121"/>
              <a:ext cx="199309" cy="249906"/>
            </a:xfrm>
            <a:custGeom>
              <a:avLst/>
              <a:gdLst/>
              <a:ahLst/>
              <a:cxnLst/>
              <a:rect l="l" t="t" r="r" b="b"/>
              <a:pathLst>
                <a:path w="7122" h="8930" extrusionOk="0">
                  <a:moveTo>
                    <a:pt x="3057" y="334"/>
                  </a:moveTo>
                  <a:cubicBezTo>
                    <a:pt x="3202" y="334"/>
                    <a:pt x="3348" y="350"/>
                    <a:pt x="3493" y="366"/>
                  </a:cubicBezTo>
                  <a:cubicBezTo>
                    <a:pt x="3744" y="389"/>
                    <a:pt x="3972" y="457"/>
                    <a:pt x="4200" y="549"/>
                  </a:cubicBezTo>
                  <a:cubicBezTo>
                    <a:pt x="4451" y="686"/>
                    <a:pt x="4703" y="823"/>
                    <a:pt x="4931" y="982"/>
                  </a:cubicBezTo>
                  <a:cubicBezTo>
                    <a:pt x="5228" y="1211"/>
                    <a:pt x="5479" y="1485"/>
                    <a:pt x="5684" y="1758"/>
                  </a:cubicBezTo>
                  <a:cubicBezTo>
                    <a:pt x="5958" y="2101"/>
                    <a:pt x="6163" y="2489"/>
                    <a:pt x="6346" y="2877"/>
                  </a:cubicBezTo>
                  <a:lnTo>
                    <a:pt x="6323" y="2854"/>
                  </a:lnTo>
                  <a:lnTo>
                    <a:pt x="6323" y="2854"/>
                  </a:lnTo>
                  <a:cubicBezTo>
                    <a:pt x="6529" y="3311"/>
                    <a:pt x="6666" y="3813"/>
                    <a:pt x="6734" y="4315"/>
                  </a:cubicBezTo>
                  <a:cubicBezTo>
                    <a:pt x="6734" y="4315"/>
                    <a:pt x="6734" y="4292"/>
                    <a:pt x="6734" y="4292"/>
                  </a:cubicBezTo>
                  <a:cubicBezTo>
                    <a:pt x="6780" y="4749"/>
                    <a:pt x="6780" y="5228"/>
                    <a:pt x="6734" y="5684"/>
                  </a:cubicBezTo>
                  <a:cubicBezTo>
                    <a:pt x="6734" y="5684"/>
                    <a:pt x="6734" y="5662"/>
                    <a:pt x="6734" y="5639"/>
                  </a:cubicBezTo>
                  <a:cubicBezTo>
                    <a:pt x="6666" y="6050"/>
                    <a:pt x="6574" y="6415"/>
                    <a:pt x="6437" y="6780"/>
                  </a:cubicBezTo>
                  <a:cubicBezTo>
                    <a:pt x="6414" y="6780"/>
                    <a:pt x="6414" y="6780"/>
                    <a:pt x="6414" y="6803"/>
                  </a:cubicBezTo>
                  <a:cubicBezTo>
                    <a:pt x="6300" y="7077"/>
                    <a:pt x="6141" y="7328"/>
                    <a:pt x="5958" y="7579"/>
                  </a:cubicBezTo>
                  <a:cubicBezTo>
                    <a:pt x="5821" y="7761"/>
                    <a:pt x="5638" y="7944"/>
                    <a:pt x="5433" y="8104"/>
                  </a:cubicBezTo>
                  <a:cubicBezTo>
                    <a:pt x="5273" y="8218"/>
                    <a:pt x="5091" y="8332"/>
                    <a:pt x="4885" y="8423"/>
                  </a:cubicBezTo>
                  <a:cubicBezTo>
                    <a:pt x="4680" y="8492"/>
                    <a:pt x="4474" y="8560"/>
                    <a:pt x="4269" y="8583"/>
                  </a:cubicBezTo>
                  <a:cubicBezTo>
                    <a:pt x="4155" y="8595"/>
                    <a:pt x="4046" y="8600"/>
                    <a:pt x="3938" y="8600"/>
                  </a:cubicBezTo>
                  <a:cubicBezTo>
                    <a:pt x="3829" y="8600"/>
                    <a:pt x="3721" y="8595"/>
                    <a:pt x="3607" y="8583"/>
                  </a:cubicBezTo>
                  <a:cubicBezTo>
                    <a:pt x="3356" y="8538"/>
                    <a:pt x="3128" y="8469"/>
                    <a:pt x="2899" y="8378"/>
                  </a:cubicBezTo>
                  <a:cubicBezTo>
                    <a:pt x="2625" y="8264"/>
                    <a:pt x="2397" y="8127"/>
                    <a:pt x="2169" y="7944"/>
                  </a:cubicBezTo>
                  <a:cubicBezTo>
                    <a:pt x="1872" y="7716"/>
                    <a:pt x="1621" y="7465"/>
                    <a:pt x="1393" y="7168"/>
                  </a:cubicBezTo>
                  <a:cubicBezTo>
                    <a:pt x="1119" y="6826"/>
                    <a:pt x="914" y="6438"/>
                    <a:pt x="754" y="6050"/>
                  </a:cubicBezTo>
                  <a:cubicBezTo>
                    <a:pt x="594" y="5707"/>
                    <a:pt x="503" y="5319"/>
                    <a:pt x="411" y="4954"/>
                  </a:cubicBezTo>
                  <a:cubicBezTo>
                    <a:pt x="411" y="4954"/>
                    <a:pt x="411" y="4954"/>
                    <a:pt x="411" y="4931"/>
                  </a:cubicBezTo>
                  <a:cubicBezTo>
                    <a:pt x="411" y="4931"/>
                    <a:pt x="411" y="4931"/>
                    <a:pt x="411" y="4908"/>
                  </a:cubicBezTo>
                  <a:cubicBezTo>
                    <a:pt x="389" y="4840"/>
                    <a:pt x="389" y="4749"/>
                    <a:pt x="366" y="4657"/>
                  </a:cubicBezTo>
                  <a:cubicBezTo>
                    <a:pt x="366" y="4589"/>
                    <a:pt x="343" y="4520"/>
                    <a:pt x="343" y="4452"/>
                  </a:cubicBezTo>
                  <a:cubicBezTo>
                    <a:pt x="320" y="4064"/>
                    <a:pt x="320" y="3676"/>
                    <a:pt x="366" y="3288"/>
                  </a:cubicBezTo>
                  <a:cubicBezTo>
                    <a:pt x="411" y="2900"/>
                    <a:pt x="525" y="2512"/>
                    <a:pt x="662" y="2146"/>
                  </a:cubicBezTo>
                  <a:cubicBezTo>
                    <a:pt x="662" y="2146"/>
                    <a:pt x="662" y="2146"/>
                    <a:pt x="662" y="2169"/>
                  </a:cubicBezTo>
                  <a:cubicBezTo>
                    <a:pt x="662" y="2146"/>
                    <a:pt x="662" y="2146"/>
                    <a:pt x="685" y="2146"/>
                  </a:cubicBezTo>
                  <a:cubicBezTo>
                    <a:pt x="799" y="1873"/>
                    <a:pt x="936" y="1621"/>
                    <a:pt x="1119" y="1370"/>
                  </a:cubicBezTo>
                  <a:cubicBezTo>
                    <a:pt x="1279" y="1188"/>
                    <a:pt x="1439" y="1005"/>
                    <a:pt x="1644" y="845"/>
                  </a:cubicBezTo>
                  <a:cubicBezTo>
                    <a:pt x="1690" y="823"/>
                    <a:pt x="1712" y="800"/>
                    <a:pt x="1758" y="777"/>
                  </a:cubicBezTo>
                  <a:cubicBezTo>
                    <a:pt x="1758" y="777"/>
                    <a:pt x="1781" y="754"/>
                    <a:pt x="1781" y="754"/>
                  </a:cubicBezTo>
                  <a:lnTo>
                    <a:pt x="1804" y="754"/>
                  </a:lnTo>
                  <a:cubicBezTo>
                    <a:pt x="1804" y="731"/>
                    <a:pt x="1804" y="731"/>
                    <a:pt x="1804" y="731"/>
                  </a:cubicBezTo>
                  <a:cubicBezTo>
                    <a:pt x="1941" y="663"/>
                    <a:pt x="2055" y="594"/>
                    <a:pt x="2192" y="526"/>
                  </a:cubicBezTo>
                  <a:cubicBezTo>
                    <a:pt x="2237" y="503"/>
                    <a:pt x="2283" y="503"/>
                    <a:pt x="2306" y="480"/>
                  </a:cubicBezTo>
                  <a:lnTo>
                    <a:pt x="2329" y="480"/>
                  </a:lnTo>
                  <a:cubicBezTo>
                    <a:pt x="2397" y="457"/>
                    <a:pt x="2443" y="435"/>
                    <a:pt x="2511" y="435"/>
                  </a:cubicBezTo>
                  <a:cubicBezTo>
                    <a:pt x="2511" y="412"/>
                    <a:pt x="2534" y="412"/>
                    <a:pt x="2534" y="412"/>
                  </a:cubicBezTo>
                  <a:lnTo>
                    <a:pt x="2580" y="412"/>
                  </a:lnTo>
                  <a:cubicBezTo>
                    <a:pt x="2580" y="412"/>
                    <a:pt x="2603" y="389"/>
                    <a:pt x="2603" y="389"/>
                  </a:cubicBezTo>
                  <a:cubicBezTo>
                    <a:pt x="2671" y="389"/>
                    <a:pt x="2740" y="366"/>
                    <a:pt x="2808" y="366"/>
                  </a:cubicBezTo>
                  <a:lnTo>
                    <a:pt x="2831" y="366"/>
                  </a:lnTo>
                  <a:cubicBezTo>
                    <a:pt x="2854" y="343"/>
                    <a:pt x="2854" y="343"/>
                    <a:pt x="2877" y="343"/>
                  </a:cubicBezTo>
                  <a:cubicBezTo>
                    <a:pt x="2937" y="337"/>
                    <a:pt x="2997" y="334"/>
                    <a:pt x="3057" y="334"/>
                  </a:cubicBezTo>
                  <a:close/>
                  <a:moveTo>
                    <a:pt x="3150" y="1"/>
                  </a:moveTo>
                  <a:cubicBezTo>
                    <a:pt x="3082" y="1"/>
                    <a:pt x="3013" y="24"/>
                    <a:pt x="2968" y="24"/>
                  </a:cubicBezTo>
                  <a:lnTo>
                    <a:pt x="2945" y="24"/>
                  </a:lnTo>
                  <a:cubicBezTo>
                    <a:pt x="2854" y="24"/>
                    <a:pt x="2785" y="24"/>
                    <a:pt x="2717" y="47"/>
                  </a:cubicBezTo>
                  <a:cubicBezTo>
                    <a:pt x="2671" y="47"/>
                    <a:pt x="2625" y="69"/>
                    <a:pt x="2603" y="69"/>
                  </a:cubicBezTo>
                  <a:cubicBezTo>
                    <a:pt x="2488" y="92"/>
                    <a:pt x="2397" y="115"/>
                    <a:pt x="2306" y="138"/>
                  </a:cubicBezTo>
                  <a:lnTo>
                    <a:pt x="2283" y="138"/>
                  </a:lnTo>
                  <a:cubicBezTo>
                    <a:pt x="2169" y="183"/>
                    <a:pt x="2055" y="229"/>
                    <a:pt x="1941" y="275"/>
                  </a:cubicBezTo>
                  <a:cubicBezTo>
                    <a:pt x="1872" y="320"/>
                    <a:pt x="1781" y="366"/>
                    <a:pt x="1712" y="412"/>
                  </a:cubicBezTo>
                  <a:cubicBezTo>
                    <a:pt x="1690" y="435"/>
                    <a:pt x="1667" y="435"/>
                    <a:pt x="1644" y="457"/>
                  </a:cubicBezTo>
                  <a:cubicBezTo>
                    <a:pt x="1530" y="526"/>
                    <a:pt x="1416" y="617"/>
                    <a:pt x="1302" y="708"/>
                  </a:cubicBezTo>
                  <a:cubicBezTo>
                    <a:pt x="1073" y="891"/>
                    <a:pt x="891" y="1119"/>
                    <a:pt x="731" y="1348"/>
                  </a:cubicBezTo>
                  <a:cubicBezTo>
                    <a:pt x="708" y="1370"/>
                    <a:pt x="708" y="1416"/>
                    <a:pt x="685" y="1439"/>
                  </a:cubicBezTo>
                  <a:cubicBezTo>
                    <a:pt x="548" y="1644"/>
                    <a:pt x="434" y="1850"/>
                    <a:pt x="343" y="2078"/>
                  </a:cubicBezTo>
                  <a:cubicBezTo>
                    <a:pt x="274" y="2283"/>
                    <a:pt x="206" y="2489"/>
                    <a:pt x="137" y="2694"/>
                  </a:cubicBezTo>
                  <a:cubicBezTo>
                    <a:pt x="137" y="2717"/>
                    <a:pt x="137" y="2740"/>
                    <a:pt x="137" y="2763"/>
                  </a:cubicBezTo>
                  <a:cubicBezTo>
                    <a:pt x="69" y="3037"/>
                    <a:pt x="23" y="3311"/>
                    <a:pt x="1" y="3584"/>
                  </a:cubicBezTo>
                  <a:cubicBezTo>
                    <a:pt x="1" y="3744"/>
                    <a:pt x="1" y="3927"/>
                    <a:pt x="1" y="4087"/>
                  </a:cubicBezTo>
                  <a:cubicBezTo>
                    <a:pt x="1" y="4132"/>
                    <a:pt x="1" y="4155"/>
                    <a:pt x="1" y="4201"/>
                  </a:cubicBezTo>
                  <a:cubicBezTo>
                    <a:pt x="23" y="4520"/>
                    <a:pt x="69" y="4840"/>
                    <a:pt x="137" y="5159"/>
                  </a:cubicBezTo>
                  <a:cubicBezTo>
                    <a:pt x="160" y="5296"/>
                    <a:pt x="183" y="5433"/>
                    <a:pt x="229" y="5570"/>
                  </a:cubicBezTo>
                  <a:cubicBezTo>
                    <a:pt x="229" y="5593"/>
                    <a:pt x="252" y="5616"/>
                    <a:pt x="252" y="5639"/>
                  </a:cubicBezTo>
                  <a:cubicBezTo>
                    <a:pt x="389" y="6095"/>
                    <a:pt x="594" y="6529"/>
                    <a:pt x="845" y="6940"/>
                  </a:cubicBezTo>
                  <a:cubicBezTo>
                    <a:pt x="1073" y="7328"/>
                    <a:pt x="1370" y="7693"/>
                    <a:pt x="1712" y="7990"/>
                  </a:cubicBezTo>
                  <a:cubicBezTo>
                    <a:pt x="1872" y="8127"/>
                    <a:pt x="2055" y="8264"/>
                    <a:pt x="2237" y="8401"/>
                  </a:cubicBezTo>
                  <a:cubicBezTo>
                    <a:pt x="2443" y="8538"/>
                    <a:pt x="2671" y="8652"/>
                    <a:pt x="2899" y="8743"/>
                  </a:cubicBezTo>
                  <a:cubicBezTo>
                    <a:pt x="3237" y="8861"/>
                    <a:pt x="3611" y="8929"/>
                    <a:pt x="3977" y="8929"/>
                  </a:cubicBezTo>
                  <a:cubicBezTo>
                    <a:pt x="4106" y="8929"/>
                    <a:pt x="4235" y="8921"/>
                    <a:pt x="4360" y="8903"/>
                  </a:cubicBezTo>
                  <a:cubicBezTo>
                    <a:pt x="4566" y="8857"/>
                    <a:pt x="4794" y="8811"/>
                    <a:pt x="4999" y="8720"/>
                  </a:cubicBezTo>
                  <a:cubicBezTo>
                    <a:pt x="5205" y="8652"/>
                    <a:pt x="5387" y="8538"/>
                    <a:pt x="5570" y="8401"/>
                  </a:cubicBezTo>
                  <a:cubicBezTo>
                    <a:pt x="6346" y="7853"/>
                    <a:pt x="6780" y="6985"/>
                    <a:pt x="6985" y="6072"/>
                  </a:cubicBezTo>
                  <a:cubicBezTo>
                    <a:pt x="7099" y="5593"/>
                    <a:pt x="7122" y="5091"/>
                    <a:pt x="7076" y="4589"/>
                  </a:cubicBezTo>
                  <a:cubicBezTo>
                    <a:pt x="7054" y="4109"/>
                    <a:pt x="6962" y="3630"/>
                    <a:pt x="6802" y="3174"/>
                  </a:cubicBezTo>
                  <a:cubicBezTo>
                    <a:pt x="6506" y="2261"/>
                    <a:pt x="5981" y="1439"/>
                    <a:pt x="5250" y="823"/>
                  </a:cubicBezTo>
                  <a:cubicBezTo>
                    <a:pt x="4862" y="526"/>
                    <a:pt x="4429" y="275"/>
                    <a:pt x="3972" y="138"/>
                  </a:cubicBezTo>
                  <a:cubicBezTo>
                    <a:pt x="3767" y="69"/>
                    <a:pt x="3538" y="24"/>
                    <a:pt x="3287" y="24"/>
                  </a:cubicBezTo>
                  <a:cubicBezTo>
                    <a:pt x="3242" y="1"/>
                    <a:pt x="3196" y="1"/>
                    <a:pt x="3150"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136;p38">
              <a:extLst>
                <a:ext uri="{FF2B5EF4-FFF2-40B4-BE49-F238E27FC236}">
                  <a16:creationId xmlns:a16="http://schemas.microsoft.com/office/drawing/2014/main" id="{75F19E29-0EE8-5D89-2E0E-6C4D4CC5890C}"/>
                </a:ext>
              </a:extLst>
            </p:cNvPr>
            <p:cNvSpPr/>
            <p:nvPr/>
          </p:nvSpPr>
          <p:spPr>
            <a:xfrm>
              <a:off x="6089771" y="4448191"/>
              <a:ext cx="92015" cy="89720"/>
            </a:xfrm>
            <a:custGeom>
              <a:avLst/>
              <a:gdLst/>
              <a:ahLst/>
              <a:cxnLst/>
              <a:rect l="l" t="t" r="r" b="b"/>
              <a:pathLst>
                <a:path w="3288" h="3206" extrusionOk="0">
                  <a:moveTo>
                    <a:pt x="1781" y="320"/>
                  </a:moveTo>
                  <a:cubicBezTo>
                    <a:pt x="1895" y="342"/>
                    <a:pt x="2010" y="388"/>
                    <a:pt x="2124" y="434"/>
                  </a:cubicBezTo>
                  <a:cubicBezTo>
                    <a:pt x="2215" y="457"/>
                    <a:pt x="2306" y="525"/>
                    <a:pt x="2398" y="571"/>
                  </a:cubicBezTo>
                  <a:cubicBezTo>
                    <a:pt x="2489" y="639"/>
                    <a:pt x="2557" y="730"/>
                    <a:pt x="2626" y="822"/>
                  </a:cubicBezTo>
                  <a:cubicBezTo>
                    <a:pt x="2694" y="890"/>
                    <a:pt x="2740" y="982"/>
                    <a:pt x="2786" y="1096"/>
                  </a:cubicBezTo>
                  <a:cubicBezTo>
                    <a:pt x="2831" y="1210"/>
                    <a:pt x="2877" y="1324"/>
                    <a:pt x="2877" y="1438"/>
                  </a:cubicBezTo>
                  <a:cubicBezTo>
                    <a:pt x="2900" y="1552"/>
                    <a:pt x="2900" y="1666"/>
                    <a:pt x="2877" y="1780"/>
                  </a:cubicBezTo>
                  <a:cubicBezTo>
                    <a:pt x="2877" y="1895"/>
                    <a:pt x="2831" y="1986"/>
                    <a:pt x="2786" y="2100"/>
                  </a:cubicBezTo>
                  <a:cubicBezTo>
                    <a:pt x="2740" y="2214"/>
                    <a:pt x="2694" y="2305"/>
                    <a:pt x="2626" y="2397"/>
                  </a:cubicBezTo>
                  <a:cubicBezTo>
                    <a:pt x="2557" y="2488"/>
                    <a:pt x="2466" y="2556"/>
                    <a:pt x="2398" y="2625"/>
                  </a:cubicBezTo>
                  <a:cubicBezTo>
                    <a:pt x="2306" y="2671"/>
                    <a:pt x="2215" y="2739"/>
                    <a:pt x="2124" y="2785"/>
                  </a:cubicBezTo>
                  <a:cubicBezTo>
                    <a:pt x="2010" y="2808"/>
                    <a:pt x="1895" y="2853"/>
                    <a:pt x="1781" y="2876"/>
                  </a:cubicBezTo>
                  <a:cubicBezTo>
                    <a:pt x="1667" y="2876"/>
                    <a:pt x="1553" y="2876"/>
                    <a:pt x="1439" y="2853"/>
                  </a:cubicBezTo>
                  <a:cubicBezTo>
                    <a:pt x="1325" y="2853"/>
                    <a:pt x="1211" y="2808"/>
                    <a:pt x="1119" y="2785"/>
                  </a:cubicBezTo>
                  <a:cubicBezTo>
                    <a:pt x="1005" y="2716"/>
                    <a:pt x="914" y="2671"/>
                    <a:pt x="823" y="2602"/>
                  </a:cubicBezTo>
                  <a:cubicBezTo>
                    <a:pt x="754" y="2534"/>
                    <a:pt x="663" y="2465"/>
                    <a:pt x="617" y="2374"/>
                  </a:cubicBezTo>
                  <a:cubicBezTo>
                    <a:pt x="549" y="2283"/>
                    <a:pt x="480" y="2191"/>
                    <a:pt x="435" y="2077"/>
                  </a:cubicBezTo>
                  <a:cubicBezTo>
                    <a:pt x="435" y="2077"/>
                    <a:pt x="435" y="2100"/>
                    <a:pt x="435" y="2100"/>
                  </a:cubicBezTo>
                  <a:cubicBezTo>
                    <a:pt x="412" y="1986"/>
                    <a:pt x="366" y="1895"/>
                    <a:pt x="343" y="1780"/>
                  </a:cubicBezTo>
                  <a:cubicBezTo>
                    <a:pt x="343" y="1666"/>
                    <a:pt x="343" y="1529"/>
                    <a:pt x="343" y="1415"/>
                  </a:cubicBezTo>
                  <a:cubicBezTo>
                    <a:pt x="366" y="1301"/>
                    <a:pt x="412" y="1187"/>
                    <a:pt x="435" y="1096"/>
                  </a:cubicBezTo>
                  <a:cubicBezTo>
                    <a:pt x="480" y="1004"/>
                    <a:pt x="526" y="936"/>
                    <a:pt x="572" y="867"/>
                  </a:cubicBezTo>
                  <a:cubicBezTo>
                    <a:pt x="594" y="845"/>
                    <a:pt x="594" y="822"/>
                    <a:pt x="594" y="822"/>
                  </a:cubicBezTo>
                  <a:cubicBezTo>
                    <a:pt x="640" y="776"/>
                    <a:pt x="686" y="730"/>
                    <a:pt x="731" y="685"/>
                  </a:cubicBezTo>
                  <a:lnTo>
                    <a:pt x="731" y="662"/>
                  </a:lnTo>
                  <a:lnTo>
                    <a:pt x="754" y="662"/>
                  </a:lnTo>
                  <a:cubicBezTo>
                    <a:pt x="777" y="639"/>
                    <a:pt x="777" y="639"/>
                    <a:pt x="777" y="639"/>
                  </a:cubicBezTo>
                  <a:cubicBezTo>
                    <a:pt x="800" y="616"/>
                    <a:pt x="823" y="594"/>
                    <a:pt x="845" y="594"/>
                  </a:cubicBezTo>
                  <a:cubicBezTo>
                    <a:pt x="845" y="571"/>
                    <a:pt x="845" y="571"/>
                    <a:pt x="868" y="571"/>
                  </a:cubicBezTo>
                  <a:cubicBezTo>
                    <a:pt x="914" y="525"/>
                    <a:pt x="960" y="502"/>
                    <a:pt x="1005" y="479"/>
                  </a:cubicBezTo>
                  <a:cubicBezTo>
                    <a:pt x="1051" y="457"/>
                    <a:pt x="1074" y="434"/>
                    <a:pt x="1119" y="411"/>
                  </a:cubicBezTo>
                  <a:cubicBezTo>
                    <a:pt x="1211" y="388"/>
                    <a:pt x="1302" y="365"/>
                    <a:pt x="1393" y="342"/>
                  </a:cubicBezTo>
                  <a:lnTo>
                    <a:pt x="1439" y="342"/>
                  </a:lnTo>
                  <a:cubicBezTo>
                    <a:pt x="1530" y="320"/>
                    <a:pt x="1622" y="320"/>
                    <a:pt x="1713" y="320"/>
                  </a:cubicBezTo>
                  <a:close/>
                  <a:moveTo>
                    <a:pt x="1599" y="0"/>
                  </a:moveTo>
                  <a:cubicBezTo>
                    <a:pt x="1485" y="0"/>
                    <a:pt x="1393" y="0"/>
                    <a:pt x="1302" y="23"/>
                  </a:cubicBezTo>
                  <a:cubicBezTo>
                    <a:pt x="1188" y="46"/>
                    <a:pt x="1097" y="91"/>
                    <a:pt x="1005" y="114"/>
                  </a:cubicBezTo>
                  <a:cubicBezTo>
                    <a:pt x="982" y="114"/>
                    <a:pt x="982" y="137"/>
                    <a:pt x="982" y="137"/>
                  </a:cubicBezTo>
                  <a:lnTo>
                    <a:pt x="937" y="137"/>
                  </a:lnTo>
                  <a:cubicBezTo>
                    <a:pt x="868" y="183"/>
                    <a:pt x="800" y="205"/>
                    <a:pt x="731" y="251"/>
                  </a:cubicBezTo>
                  <a:cubicBezTo>
                    <a:pt x="731" y="274"/>
                    <a:pt x="731" y="274"/>
                    <a:pt x="731" y="274"/>
                  </a:cubicBezTo>
                  <a:cubicBezTo>
                    <a:pt x="663" y="297"/>
                    <a:pt x="617" y="342"/>
                    <a:pt x="572" y="388"/>
                  </a:cubicBezTo>
                  <a:cubicBezTo>
                    <a:pt x="549" y="388"/>
                    <a:pt x="549" y="411"/>
                    <a:pt x="549" y="411"/>
                  </a:cubicBezTo>
                  <a:cubicBezTo>
                    <a:pt x="457" y="479"/>
                    <a:pt x="366" y="571"/>
                    <a:pt x="298" y="685"/>
                  </a:cubicBezTo>
                  <a:cubicBezTo>
                    <a:pt x="229" y="799"/>
                    <a:pt x="184" y="913"/>
                    <a:pt x="115" y="1027"/>
                  </a:cubicBezTo>
                  <a:cubicBezTo>
                    <a:pt x="47" y="1233"/>
                    <a:pt x="1" y="1461"/>
                    <a:pt x="24" y="1689"/>
                  </a:cubicBezTo>
                  <a:cubicBezTo>
                    <a:pt x="24" y="1917"/>
                    <a:pt x="92" y="2146"/>
                    <a:pt x="206" y="2351"/>
                  </a:cubicBezTo>
                  <a:cubicBezTo>
                    <a:pt x="298" y="2511"/>
                    <a:pt x="412" y="2671"/>
                    <a:pt x="572" y="2808"/>
                  </a:cubicBezTo>
                  <a:cubicBezTo>
                    <a:pt x="731" y="2967"/>
                    <a:pt x="937" y="3059"/>
                    <a:pt x="1142" y="3127"/>
                  </a:cubicBezTo>
                  <a:cubicBezTo>
                    <a:pt x="1256" y="3173"/>
                    <a:pt x="1348" y="3173"/>
                    <a:pt x="1462" y="3196"/>
                  </a:cubicBezTo>
                  <a:cubicBezTo>
                    <a:pt x="1500" y="3203"/>
                    <a:pt x="1540" y="3206"/>
                    <a:pt x="1582" y="3206"/>
                  </a:cubicBezTo>
                  <a:cubicBezTo>
                    <a:pt x="1665" y="3206"/>
                    <a:pt x="1751" y="3196"/>
                    <a:pt x="1827" y="3196"/>
                  </a:cubicBezTo>
                  <a:cubicBezTo>
                    <a:pt x="2032" y="3150"/>
                    <a:pt x="2238" y="3081"/>
                    <a:pt x="2420" y="2990"/>
                  </a:cubicBezTo>
                  <a:cubicBezTo>
                    <a:pt x="2512" y="2922"/>
                    <a:pt x="2603" y="2876"/>
                    <a:pt x="2672" y="2808"/>
                  </a:cubicBezTo>
                  <a:cubicBezTo>
                    <a:pt x="2763" y="2739"/>
                    <a:pt x="2831" y="2671"/>
                    <a:pt x="2877" y="2579"/>
                  </a:cubicBezTo>
                  <a:cubicBezTo>
                    <a:pt x="3037" y="2374"/>
                    <a:pt x="3128" y="2168"/>
                    <a:pt x="3196" y="1917"/>
                  </a:cubicBezTo>
                  <a:cubicBezTo>
                    <a:pt x="3288" y="1507"/>
                    <a:pt x="3174" y="1050"/>
                    <a:pt x="2945" y="708"/>
                  </a:cubicBezTo>
                  <a:cubicBezTo>
                    <a:pt x="2786" y="434"/>
                    <a:pt x="2535" y="251"/>
                    <a:pt x="2261" y="137"/>
                  </a:cubicBezTo>
                  <a:cubicBezTo>
                    <a:pt x="2238" y="114"/>
                    <a:pt x="2238" y="114"/>
                    <a:pt x="2238" y="114"/>
                  </a:cubicBezTo>
                  <a:cubicBezTo>
                    <a:pt x="2124" y="69"/>
                    <a:pt x="2010" y="46"/>
                    <a:pt x="1918" y="23"/>
                  </a:cubicBezTo>
                  <a:cubicBezTo>
                    <a:pt x="1850" y="23"/>
                    <a:pt x="1804" y="0"/>
                    <a:pt x="1758"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137;p38">
              <a:extLst>
                <a:ext uri="{FF2B5EF4-FFF2-40B4-BE49-F238E27FC236}">
                  <a16:creationId xmlns:a16="http://schemas.microsoft.com/office/drawing/2014/main" id="{2C92E038-C300-3490-C561-BCB1B3F4F393}"/>
                </a:ext>
              </a:extLst>
            </p:cNvPr>
            <p:cNvSpPr/>
            <p:nvPr/>
          </p:nvSpPr>
          <p:spPr>
            <a:xfrm>
              <a:off x="5989501" y="4600849"/>
              <a:ext cx="74748" cy="64533"/>
            </a:xfrm>
            <a:custGeom>
              <a:avLst/>
              <a:gdLst/>
              <a:ahLst/>
              <a:cxnLst/>
              <a:rect l="l" t="t" r="r" b="b"/>
              <a:pathLst>
                <a:path w="2671" h="2306" extrusionOk="0">
                  <a:moveTo>
                    <a:pt x="1781" y="320"/>
                  </a:moveTo>
                  <a:cubicBezTo>
                    <a:pt x="1849" y="343"/>
                    <a:pt x="1918" y="366"/>
                    <a:pt x="1986" y="388"/>
                  </a:cubicBezTo>
                  <a:cubicBezTo>
                    <a:pt x="2032" y="411"/>
                    <a:pt x="2077" y="434"/>
                    <a:pt x="2123" y="457"/>
                  </a:cubicBezTo>
                  <a:cubicBezTo>
                    <a:pt x="2169" y="502"/>
                    <a:pt x="2192" y="525"/>
                    <a:pt x="2214" y="571"/>
                  </a:cubicBezTo>
                  <a:cubicBezTo>
                    <a:pt x="2260" y="594"/>
                    <a:pt x="2283" y="639"/>
                    <a:pt x="2283" y="685"/>
                  </a:cubicBezTo>
                  <a:cubicBezTo>
                    <a:pt x="2306" y="731"/>
                    <a:pt x="2329" y="776"/>
                    <a:pt x="2329" y="822"/>
                  </a:cubicBezTo>
                  <a:cubicBezTo>
                    <a:pt x="2329" y="890"/>
                    <a:pt x="2329" y="936"/>
                    <a:pt x="2329" y="982"/>
                  </a:cubicBezTo>
                  <a:cubicBezTo>
                    <a:pt x="2306" y="1050"/>
                    <a:pt x="2306" y="1119"/>
                    <a:pt x="2260" y="1187"/>
                  </a:cubicBezTo>
                  <a:cubicBezTo>
                    <a:pt x="2237" y="1279"/>
                    <a:pt x="2192" y="1370"/>
                    <a:pt x="2123" y="1438"/>
                  </a:cubicBezTo>
                  <a:cubicBezTo>
                    <a:pt x="2055" y="1530"/>
                    <a:pt x="1986" y="1598"/>
                    <a:pt x="1895" y="1667"/>
                  </a:cubicBezTo>
                  <a:cubicBezTo>
                    <a:pt x="1781" y="1758"/>
                    <a:pt x="1667" y="1826"/>
                    <a:pt x="1552" y="1872"/>
                  </a:cubicBezTo>
                  <a:cubicBezTo>
                    <a:pt x="1438" y="1918"/>
                    <a:pt x="1324" y="1940"/>
                    <a:pt x="1210" y="1963"/>
                  </a:cubicBezTo>
                  <a:cubicBezTo>
                    <a:pt x="1164" y="1975"/>
                    <a:pt x="1119" y="1980"/>
                    <a:pt x="1073" y="1980"/>
                  </a:cubicBezTo>
                  <a:cubicBezTo>
                    <a:pt x="1028" y="1980"/>
                    <a:pt x="982" y="1975"/>
                    <a:pt x="936" y="1963"/>
                  </a:cubicBezTo>
                  <a:cubicBezTo>
                    <a:pt x="845" y="1963"/>
                    <a:pt x="776" y="1940"/>
                    <a:pt x="708" y="1918"/>
                  </a:cubicBezTo>
                  <a:cubicBezTo>
                    <a:pt x="662" y="1895"/>
                    <a:pt x="617" y="1849"/>
                    <a:pt x="548" y="1826"/>
                  </a:cubicBezTo>
                  <a:cubicBezTo>
                    <a:pt x="525" y="1804"/>
                    <a:pt x="480" y="1758"/>
                    <a:pt x="457" y="1735"/>
                  </a:cubicBezTo>
                  <a:cubicBezTo>
                    <a:pt x="434" y="1689"/>
                    <a:pt x="411" y="1644"/>
                    <a:pt x="388" y="1621"/>
                  </a:cubicBezTo>
                  <a:cubicBezTo>
                    <a:pt x="366" y="1552"/>
                    <a:pt x="366" y="1507"/>
                    <a:pt x="343" y="1461"/>
                  </a:cubicBezTo>
                  <a:cubicBezTo>
                    <a:pt x="343" y="1393"/>
                    <a:pt x="343" y="1347"/>
                    <a:pt x="366" y="1301"/>
                  </a:cubicBezTo>
                  <a:cubicBezTo>
                    <a:pt x="366" y="1279"/>
                    <a:pt x="366" y="1233"/>
                    <a:pt x="366" y="1210"/>
                  </a:cubicBezTo>
                  <a:cubicBezTo>
                    <a:pt x="388" y="1187"/>
                    <a:pt x="388" y="1164"/>
                    <a:pt x="388" y="1142"/>
                  </a:cubicBezTo>
                  <a:cubicBezTo>
                    <a:pt x="411" y="1119"/>
                    <a:pt x="411" y="1119"/>
                    <a:pt x="411" y="1096"/>
                  </a:cubicBezTo>
                  <a:cubicBezTo>
                    <a:pt x="457" y="1005"/>
                    <a:pt x="503" y="913"/>
                    <a:pt x="548" y="845"/>
                  </a:cubicBezTo>
                  <a:cubicBezTo>
                    <a:pt x="594" y="822"/>
                    <a:pt x="617" y="776"/>
                    <a:pt x="639" y="754"/>
                  </a:cubicBezTo>
                  <a:cubicBezTo>
                    <a:pt x="662" y="754"/>
                    <a:pt x="662" y="731"/>
                    <a:pt x="662" y="731"/>
                  </a:cubicBezTo>
                  <a:lnTo>
                    <a:pt x="685" y="708"/>
                  </a:lnTo>
                  <a:lnTo>
                    <a:pt x="708" y="708"/>
                  </a:lnTo>
                  <a:cubicBezTo>
                    <a:pt x="708" y="685"/>
                    <a:pt x="708" y="685"/>
                    <a:pt x="708" y="685"/>
                  </a:cubicBezTo>
                  <a:cubicBezTo>
                    <a:pt x="731" y="685"/>
                    <a:pt x="731" y="662"/>
                    <a:pt x="731" y="662"/>
                  </a:cubicBezTo>
                  <a:lnTo>
                    <a:pt x="754" y="662"/>
                  </a:lnTo>
                  <a:cubicBezTo>
                    <a:pt x="754" y="639"/>
                    <a:pt x="754" y="639"/>
                    <a:pt x="776" y="639"/>
                  </a:cubicBezTo>
                  <a:cubicBezTo>
                    <a:pt x="776" y="639"/>
                    <a:pt x="776" y="617"/>
                    <a:pt x="776" y="617"/>
                  </a:cubicBezTo>
                  <a:lnTo>
                    <a:pt x="799" y="617"/>
                  </a:lnTo>
                  <a:cubicBezTo>
                    <a:pt x="822" y="594"/>
                    <a:pt x="868" y="571"/>
                    <a:pt x="891" y="548"/>
                  </a:cubicBezTo>
                  <a:cubicBezTo>
                    <a:pt x="982" y="502"/>
                    <a:pt x="1050" y="457"/>
                    <a:pt x="1119" y="411"/>
                  </a:cubicBezTo>
                  <a:cubicBezTo>
                    <a:pt x="1210" y="388"/>
                    <a:pt x="1301" y="366"/>
                    <a:pt x="1393" y="343"/>
                  </a:cubicBezTo>
                  <a:cubicBezTo>
                    <a:pt x="1416" y="343"/>
                    <a:pt x="1438" y="320"/>
                    <a:pt x="1461" y="320"/>
                  </a:cubicBezTo>
                  <a:close/>
                  <a:moveTo>
                    <a:pt x="1621" y="0"/>
                  </a:moveTo>
                  <a:cubicBezTo>
                    <a:pt x="1438" y="0"/>
                    <a:pt x="1279" y="23"/>
                    <a:pt x="1119" y="92"/>
                  </a:cubicBezTo>
                  <a:cubicBezTo>
                    <a:pt x="1005" y="114"/>
                    <a:pt x="891" y="160"/>
                    <a:pt x="799" y="229"/>
                  </a:cubicBezTo>
                  <a:cubicBezTo>
                    <a:pt x="754" y="251"/>
                    <a:pt x="731" y="251"/>
                    <a:pt x="708" y="274"/>
                  </a:cubicBezTo>
                  <a:cubicBezTo>
                    <a:pt x="639" y="320"/>
                    <a:pt x="548" y="388"/>
                    <a:pt x="480" y="457"/>
                  </a:cubicBezTo>
                  <a:cubicBezTo>
                    <a:pt x="457" y="480"/>
                    <a:pt x="434" y="502"/>
                    <a:pt x="388" y="548"/>
                  </a:cubicBezTo>
                  <a:cubicBezTo>
                    <a:pt x="366" y="571"/>
                    <a:pt x="343" y="594"/>
                    <a:pt x="297" y="639"/>
                  </a:cubicBezTo>
                  <a:cubicBezTo>
                    <a:pt x="297" y="662"/>
                    <a:pt x="297" y="662"/>
                    <a:pt x="274" y="685"/>
                  </a:cubicBezTo>
                  <a:cubicBezTo>
                    <a:pt x="274" y="685"/>
                    <a:pt x="274" y="685"/>
                    <a:pt x="251" y="708"/>
                  </a:cubicBezTo>
                  <a:cubicBezTo>
                    <a:pt x="251" y="708"/>
                    <a:pt x="251" y="731"/>
                    <a:pt x="229" y="731"/>
                  </a:cubicBezTo>
                  <a:cubicBezTo>
                    <a:pt x="183" y="822"/>
                    <a:pt x="137" y="913"/>
                    <a:pt x="92" y="1005"/>
                  </a:cubicBezTo>
                  <a:cubicBezTo>
                    <a:pt x="69" y="1050"/>
                    <a:pt x="69" y="1096"/>
                    <a:pt x="46" y="1164"/>
                  </a:cubicBezTo>
                  <a:cubicBezTo>
                    <a:pt x="46" y="1210"/>
                    <a:pt x="23" y="1256"/>
                    <a:pt x="23" y="1301"/>
                  </a:cubicBezTo>
                  <a:cubicBezTo>
                    <a:pt x="0" y="1438"/>
                    <a:pt x="23" y="1552"/>
                    <a:pt x="69" y="1667"/>
                  </a:cubicBezTo>
                  <a:cubicBezTo>
                    <a:pt x="114" y="1849"/>
                    <a:pt x="229" y="1986"/>
                    <a:pt x="366" y="2100"/>
                  </a:cubicBezTo>
                  <a:cubicBezTo>
                    <a:pt x="525" y="2214"/>
                    <a:pt x="731" y="2283"/>
                    <a:pt x="913" y="2306"/>
                  </a:cubicBezTo>
                  <a:cubicBezTo>
                    <a:pt x="1142" y="2306"/>
                    <a:pt x="1347" y="2283"/>
                    <a:pt x="1552" y="2214"/>
                  </a:cubicBezTo>
                  <a:cubicBezTo>
                    <a:pt x="1781" y="2146"/>
                    <a:pt x="1963" y="2032"/>
                    <a:pt x="2146" y="1895"/>
                  </a:cubicBezTo>
                  <a:cubicBezTo>
                    <a:pt x="2306" y="1758"/>
                    <a:pt x="2443" y="1575"/>
                    <a:pt x="2534" y="1393"/>
                  </a:cubicBezTo>
                  <a:cubicBezTo>
                    <a:pt x="2625" y="1210"/>
                    <a:pt x="2671" y="982"/>
                    <a:pt x="2648" y="776"/>
                  </a:cubicBezTo>
                  <a:cubicBezTo>
                    <a:pt x="2648" y="731"/>
                    <a:pt x="2625" y="685"/>
                    <a:pt x="2625" y="639"/>
                  </a:cubicBezTo>
                  <a:cubicBezTo>
                    <a:pt x="2602" y="594"/>
                    <a:pt x="2580" y="548"/>
                    <a:pt x="2580" y="502"/>
                  </a:cubicBezTo>
                  <a:cubicBezTo>
                    <a:pt x="2534" y="434"/>
                    <a:pt x="2466" y="343"/>
                    <a:pt x="2397" y="274"/>
                  </a:cubicBezTo>
                  <a:cubicBezTo>
                    <a:pt x="2351" y="206"/>
                    <a:pt x="2260" y="160"/>
                    <a:pt x="2192" y="114"/>
                  </a:cubicBezTo>
                  <a:cubicBezTo>
                    <a:pt x="2077" y="69"/>
                    <a:pt x="1963" y="23"/>
                    <a:pt x="1849"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138;p38">
              <a:extLst>
                <a:ext uri="{FF2B5EF4-FFF2-40B4-BE49-F238E27FC236}">
                  <a16:creationId xmlns:a16="http://schemas.microsoft.com/office/drawing/2014/main" id="{BE7B045B-A2DF-FE9D-B345-251E3F5F6B13}"/>
                </a:ext>
              </a:extLst>
            </p:cNvPr>
            <p:cNvSpPr/>
            <p:nvPr/>
          </p:nvSpPr>
          <p:spPr>
            <a:xfrm>
              <a:off x="6290983" y="3673370"/>
              <a:ext cx="112472" cy="104776"/>
            </a:xfrm>
            <a:custGeom>
              <a:avLst/>
              <a:gdLst/>
              <a:ahLst/>
              <a:cxnLst/>
              <a:rect l="l" t="t" r="r" b="b"/>
              <a:pathLst>
                <a:path w="4019" h="3744" extrusionOk="0">
                  <a:moveTo>
                    <a:pt x="1667" y="662"/>
                  </a:moveTo>
                  <a:cubicBezTo>
                    <a:pt x="1758" y="662"/>
                    <a:pt x="1850" y="662"/>
                    <a:pt x="1941" y="685"/>
                  </a:cubicBezTo>
                  <a:cubicBezTo>
                    <a:pt x="2146" y="730"/>
                    <a:pt x="2352" y="799"/>
                    <a:pt x="2557" y="890"/>
                  </a:cubicBezTo>
                  <a:cubicBezTo>
                    <a:pt x="2626" y="936"/>
                    <a:pt x="2717" y="982"/>
                    <a:pt x="2786" y="1050"/>
                  </a:cubicBezTo>
                  <a:cubicBezTo>
                    <a:pt x="2923" y="1164"/>
                    <a:pt x="3014" y="1278"/>
                    <a:pt x="3128" y="1392"/>
                  </a:cubicBezTo>
                  <a:cubicBezTo>
                    <a:pt x="3196" y="1529"/>
                    <a:pt x="3265" y="1689"/>
                    <a:pt x="3333" y="1826"/>
                  </a:cubicBezTo>
                  <a:cubicBezTo>
                    <a:pt x="3333" y="1872"/>
                    <a:pt x="3356" y="1895"/>
                    <a:pt x="3356" y="1940"/>
                  </a:cubicBezTo>
                  <a:cubicBezTo>
                    <a:pt x="3356" y="2009"/>
                    <a:pt x="3356" y="2077"/>
                    <a:pt x="3333" y="2168"/>
                  </a:cubicBezTo>
                  <a:cubicBezTo>
                    <a:pt x="3311" y="2260"/>
                    <a:pt x="3288" y="2374"/>
                    <a:pt x="3242" y="2465"/>
                  </a:cubicBezTo>
                  <a:cubicBezTo>
                    <a:pt x="3219" y="2556"/>
                    <a:pt x="3174" y="2648"/>
                    <a:pt x="3128" y="2762"/>
                  </a:cubicBezTo>
                  <a:cubicBezTo>
                    <a:pt x="3105" y="2808"/>
                    <a:pt x="3082" y="2830"/>
                    <a:pt x="3060" y="2876"/>
                  </a:cubicBezTo>
                  <a:cubicBezTo>
                    <a:pt x="3014" y="2899"/>
                    <a:pt x="2991" y="2922"/>
                    <a:pt x="2945" y="2967"/>
                  </a:cubicBezTo>
                  <a:cubicBezTo>
                    <a:pt x="2900" y="2990"/>
                    <a:pt x="2854" y="2990"/>
                    <a:pt x="2808" y="3013"/>
                  </a:cubicBezTo>
                  <a:cubicBezTo>
                    <a:pt x="2671" y="3059"/>
                    <a:pt x="2535" y="3081"/>
                    <a:pt x="2398" y="3104"/>
                  </a:cubicBezTo>
                  <a:cubicBezTo>
                    <a:pt x="2192" y="3104"/>
                    <a:pt x="1987" y="3081"/>
                    <a:pt x="1804" y="3059"/>
                  </a:cubicBezTo>
                  <a:cubicBezTo>
                    <a:pt x="1690" y="3036"/>
                    <a:pt x="1576" y="2990"/>
                    <a:pt x="1485" y="2944"/>
                  </a:cubicBezTo>
                  <a:cubicBezTo>
                    <a:pt x="1325" y="2876"/>
                    <a:pt x="1188" y="2762"/>
                    <a:pt x="1074" y="2648"/>
                  </a:cubicBezTo>
                  <a:cubicBezTo>
                    <a:pt x="1028" y="2625"/>
                    <a:pt x="1005" y="2602"/>
                    <a:pt x="982" y="2556"/>
                  </a:cubicBezTo>
                  <a:cubicBezTo>
                    <a:pt x="1028" y="2556"/>
                    <a:pt x="1097" y="2511"/>
                    <a:pt x="1142" y="2442"/>
                  </a:cubicBezTo>
                  <a:cubicBezTo>
                    <a:pt x="1233" y="2305"/>
                    <a:pt x="1188" y="2100"/>
                    <a:pt x="1051" y="2009"/>
                  </a:cubicBezTo>
                  <a:cubicBezTo>
                    <a:pt x="1028" y="1986"/>
                    <a:pt x="982" y="1963"/>
                    <a:pt x="960" y="1940"/>
                  </a:cubicBezTo>
                  <a:cubicBezTo>
                    <a:pt x="914" y="1895"/>
                    <a:pt x="868" y="1849"/>
                    <a:pt x="845" y="1803"/>
                  </a:cubicBezTo>
                  <a:cubicBezTo>
                    <a:pt x="800" y="1735"/>
                    <a:pt x="777" y="1666"/>
                    <a:pt x="754" y="1598"/>
                  </a:cubicBezTo>
                  <a:cubicBezTo>
                    <a:pt x="731" y="1529"/>
                    <a:pt x="731" y="1484"/>
                    <a:pt x="708" y="1415"/>
                  </a:cubicBezTo>
                  <a:cubicBezTo>
                    <a:pt x="708" y="1392"/>
                    <a:pt x="708" y="1347"/>
                    <a:pt x="731" y="1324"/>
                  </a:cubicBezTo>
                  <a:cubicBezTo>
                    <a:pt x="731" y="1301"/>
                    <a:pt x="731" y="1278"/>
                    <a:pt x="731" y="1255"/>
                  </a:cubicBezTo>
                  <a:cubicBezTo>
                    <a:pt x="777" y="1187"/>
                    <a:pt x="845" y="1118"/>
                    <a:pt x="891" y="1050"/>
                  </a:cubicBezTo>
                  <a:cubicBezTo>
                    <a:pt x="982" y="959"/>
                    <a:pt x="1051" y="890"/>
                    <a:pt x="1142" y="822"/>
                  </a:cubicBezTo>
                  <a:cubicBezTo>
                    <a:pt x="1188" y="799"/>
                    <a:pt x="1256" y="776"/>
                    <a:pt x="1302" y="753"/>
                  </a:cubicBezTo>
                  <a:cubicBezTo>
                    <a:pt x="1416" y="708"/>
                    <a:pt x="1530" y="685"/>
                    <a:pt x="1667" y="662"/>
                  </a:cubicBezTo>
                  <a:close/>
                  <a:moveTo>
                    <a:pt x="1690" y="0"/>
                  </a:moveTo>
                  <a:cubicBezTo>
                    <a:pt x="1599" y="0"/>
                    <a:pt x="1507" y="23"/>
                    <a:pt x="1439" y="46"/>
                  </a:cubicBezTo>
                  <a:cubicBezTo>
                    <a:pt x="1370" y="46"/>
                    <a:pt x="1302" y="69"/>
                    <a:pt x="1233" y="91"/>
                  </a:cubicBezTo>
                  <a:cubicBezTo>
                    <a:pt x="1165" y="114"/>
                    <a:pt x="1119" y="137"/>
                    <a:pt x="1051" y="137"/>
                  </a:cubicBezTo>
                  <a:cubicBezTo>
                    <a:pt x="982" y="183"/>
                    <a:pt x="914" y="205"/>
                    <a:pt x="845" y="251"/>
                  </a:cubicBezTo>
                  <a:cubicBezTo>
                    <a:pt x="686" y="342"/>
                    <a:pt x="549" y="479"/>
                    <a:pt x="435" y="593"/>
                  </a:cubicBezTo>
                  <a:cubicBezTo>
                    <a:pt x="298" y="753"/>
                    <a:pt x="138" y="936"/>
                    <a:pt x="92" y="1118"/>
                  </a:cubicBezTo>
                  <a:cubicBezTo>
                    <a:pt x="69" y="1233"/>
                    <a:pt x="69" y="1301"/>
                    <a:pt x="69" y="1415"/>
                  </a:cubicBezTo>
                  <a:cubicBezTo>
                    <a:pt x="69" y="1415"/>
                    <a:pt x="69" y="1438"/>
                    <a:pt x="69" y="1438"/>
                  </a:cubicBezTo>
                  <a:cubicBezTo>
                    <a:pt x="47" y="1484"/>
                    <a:pt x="24" y="1529"/>
                    <a:pt x="24" y="1575"/>
                  </a:cubicBezTo>
                  <a:cubicBezTo>
                    <a:pt x="1" y="1643"/>
                    <a:pt x="1" y="1735"/>
                    <a:pt x="1" y="1826"/>
                  </a:cubicBezTo>
                  <a:cubicBezTo>
                    <a:pt x="1" y="2009"/>
                    <a:pt x="69" y="2168"/>
                    <a:pt x="138" y="2328"/>
                  </a:cubicBezTo>
                  <a:cubicBezTo>
                    <a:pt x="206" y="2465"/>
                    <a:pt x="252" y="2602"/>
                    <a:pt x="343" y="2739"/>
                  </a:cubicBezTo>
                  <a:cubicBezTo>
                    <a:pt x="412" y="2830"/>
                    <a:pt x="480" y="2922"/>
                    <a:pt x="572" y="3013"/>
                  </a:cubicBezTo>
                  <a:cubicBezTo>
                    <a:pt x="686" y="3127"/>
                    <a:pt x="800" y="3241"/>
                    <a:pt x="937" y="3333"/>
                  </a:cubicBezTo>
                  <a:cubicBezTo>
                    <a:pt x="1051" y="3447"/>
                    <a:pt x="1188" y="3515"/>
                    <a:pt x="1348" y="3584"/>
                  </a:cubicBezTo>
                  <a:cubicBezTo>
                    <a:pt x="1485" y="3652"/>
                    <a:pt x="1667" y="3675"/>
                    <a:pt x="1827" y="3698"/>
                  </a:cubicBezTo>
                  <a:cubicBezTo>
                    <a:pt x="1987" y="3721"/>
                    <a:pt x="2169" y="3743"/>
                    <a:pt x="2329" y="3743"/>
                  </a:cubicBezTo>
                  <a:cubicBezTo>
                    <a:pt x="2420" y="3743"/>
                    <a:pt x="2512" y="3743"/>
                    <a:pt x="2603" y="3721"/>
                  </a:cubicBezTo>
                  <a:cubicBezTo>
                    <a:pt x="2671" y="3721"/>
                    <a:pt x="2763" y="3698"/>
                    <a:pt x="2831" y="3675"/>
                  </a:cubicBezTo>
                  <a:cubicBezTo>
                    <a:pt x="2991" y="3652"/>
                    <a:pt x="3151" y="3606"/>
                    <a:pt x="3288" y="3515"/>
                  </a:cubicBezTo>
                  <a:cubicBezTo>
                    <a:pt x="3356" y="3469"/>
                    <a:pt x="3425" y="3424"/>
                    <a:pt x="3470" y="3355"/>
                  </a:cubicBezTo>
                  <a:cubicBezTo>
                    <a:pt x="3539" y="3287"/>
                    <a:pt x="3607" y="3218"/>
                    <a:pt x="3653" y="3150"/>
                  </a:cubicBezTo>
                  <a:cubicBezTo>
                    <a:pt x="3721" y="3013"/>
                    <a:pt x="3790" y="2876"/>
                    <a:pt x="3836" y="2739"/>
                  </a:cubicBezTo>
                  <a:cubicBezTo>
                    <a:pt x="3881" y="2625"/>
                    <a:pt x="3927" y="2488"/>
                    <a:pt x="3950" y="2351"/>
                  </a:cubicBezTo>
                  <a:cubicBezTo>
                    <a:pt x="3995" y="2168"/>
                    <a:pt x="4018" y="1940"/>
                    <a:pt x="3973" y="1735"/>
                  </a:cubicBezTo>
                  <a:cubicBezTo>
                    <a:pt x="3973" y="1643"/>
                    <a:pt x="3927" y="1575"/>
                    <a:pt x="3904" y="1484"/>
                  </a:cubicBezTo>
                  <a:cubicBezTo>
                    <a:pt x="3858" y="1415"/>
                    <a:pt x="3836" y="1347"/>
                    <a:pt x="3790" y="1278"/>
                  </a:cubicBezTo>
                  <a:cubicBezTo>
                    <a:pt x="3721" y="1164"/>
                    <a:pt x="3653" y="1027"/>
                    <a:pt x="3562" y="913"/>
                  </a:cubicBezTo>
                  <a:cubicBezTo>
                    <a:pt x="3470" y="822"/>
                    <a:pt x="3379" y="708"/>
                    <a:pt x="3288" y="639"/>
                  </a:cubicBezTo>
                  <a:cubicBezTo>
                    <a:pt x="3174" y="502"/>
                    <a:pt x="3037" y="411"/>
                    <a:pt x="2877" y="320"/>
                  </a:cubicBezTo>
                  <a:cubicBezTo>
                    <a:pt x="2603" y="160"/>
                    <a:pt x="2261" y="91"/>
                    <a:pt x="1941" y="23"/>
                  </a:cubicBezTo>
                  <a:cubicBezTo>
                    <a:pt x="1850" y="23"/>
                    <a:pt x="1781" y="0"/>
                    <a:pt x="1690"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4139;p38">
              <a:extLst>
                <a:ext uri="{FF2B5EF4-FFF2-40B4-BE49-F238E27FC236}">
                  <a16:creationId xmlns:a16="http://schemas.microsoft.com/office/drawing/2014/main" id="{9DE385AC-E6B8-C13A-7068-426090A7B7E4}"/>
                </a:ext>
              </a:extLst>
            </p:cNvPr>
            <p:cNvSpPr/>
            <p:nvPr/>
          </p:nvSpPr>
          <p:spPr>
            <a:xfrm>
              <a:off x="6300582" y="3681654"/>
              <a:ext cx="90727" cy="86278"/>
            </a:xfrm>
            <a:custGeom>
              <a:avLst/>
              <a:gdLst/>
              <a:ahLst/>
              <a:cxnLst/>
              <a:rect l="l" t="t" r="r" b="b"/>
              <a:pathLst>
                <a:path w="3242" h="3083" extrusionOk="0">
                  <a:moveTo>
                    <a:pt x="1484" y="1"/>
                  </a:moveTo>
                  <a:cubicBezTo>
                    <a:pt x="1370" y="1"/>
                    <a:pt x="1279" y="24"/>
                    <a:pt x="1187" y="46"/>
                  </a:cubicBezTo>
                  <a:cubicBezTo>
                    <a:pt x="1073" y="69"/>
                    <a:pt x="936" y="138"/>
                    <a:pt x="868" y="229"/>
                  </a:cubicBezTo>
                  <a:cubicBezTo>
                    <a:pt x="776" y="320"/>
                    <a:pt x="708" y="434"/>
                    <a:pt x="685" y="549"/>
                  </a:cubicBezTo>
                  <a:cubicBezTo>
                    <a:pt x="685" y="549"/>
                    <a:pt x="662" y="571"/>
                    <a:pt x="639" y="571"/>
                  </a:cubicBezTo>
                  <a:lnTo>
                    <a:pt x="617" y="571"/>
                  </a:lnTo>
                  <a:cubicBezTo>
                    <a:pt x="571" y="617"/>
                    <a:pt x="525" y="640"/>
                    <a:pt x="480" y="686"/>
                  </a:cubicBezTo>
                  <a:cubicBezTo>
                    <a:pt x="480" y="708"/>
                    <a:pt x="480" y="708"/>
                    <a:pt x="457" y="731"/>
                  </a:cubicBezTo>
                  <a:cubicBezTo>
                    <a:pt x="343" y="777"/>
                    <a:pt x="251" y="891"/>
                    <a:pt x="206" y="1005"/>
                  </a:cubicBezTo>
                  <a:cubicBezTo>
                    <a:pt x="206" y="1074"/>
                    <a:pt x="206" y="1119"/>
                    <a:pt x="206" y="1188"/>
                  </a:cubicBezTo>
                  <a:cubicBezTo>
                    <a:pt x="114" y="1233"/>
                    <a:pt x="69" y="1302"/>
                    <a:pt x="23" y="1370"/>
                  </a:cubicBezTo>
                  <a:cubicBezTo>
                    <a:pt x="23" y="1416"/>
                    <a:pt x="0" y="1484"/>
                    <a:pt x="0" y="1530"/>
                  </a:cubicBezTo>
                  <a:cubicBezTo>
                    <a:pt x="0" y="1599"/>
                    <a:pt x="23" y="1644"/>
                    <a:pt x="46" y="1690"/>
                  </a:cubicBezTo>
                  <a:cubicBezTo>
                    <a:pt x="46" y="1758"/>
                    <a:pt x="69" y="1804"/>
                    <a:pt x="92" y="1850"/>
                  </a:cubicBezTo>
                  <a:cubicBezTo>
                    <a:pt x="137" y="1895"/>
                    <a:pt x="160" y="1941"/>
                    <a:pt x="206" y="2009"/>
                  </a:cubicBezTo>
                  <a:cubicBezTo>
                    <a:pt x="229" y="2032"/>
                    <a:pt x="251" y="2078"/>
                    <a:pt x="274" y="2101"/>
                  </a:cubicBezTo>
                  <a:cubicBezTo>
                    <a:pt x="343" y="2192"/>
                    <a:pt x="434" y="2283"/>
                    <a:pt x="525" y="2352"/>
                  </a:cubicBezTo>
                  <a:cubicBezTo>
                    <a:pt x="708" y="2512"/>
                    <a:pt x="913" y="2648"/>
                    <a:pt x="1119" y="2763"/>
                  </a:cubicBezTo>
                  <a:cubicBezTo>
                    <a:pt x="1187" y="2808"/>
                    <a:pt x="1279" y="2854"/>
                    <a:pt x="1347" y="2877"/>
                  </a:cubicBezTo>
                  <a:lnTo>
                    <a:pt x="1370" y="2877"/>
                  </a:lnTo>
                  <a:cubicBezTo>
                    <a:pt x="1598" y="2991"/>
                    <a:pt x="1849" y="3082"/>
                    <a:pt x="2100" y="3082"/>
                  </a:cubicBezTo>
                  <a:lnTo>
                    <a:pt x="2283" y="3082"/>
                  </a:lnTo>
                  <a:cubicBezTo>
                    <a:pt x="2351" y="3059"/>
                    <a:pt x="2397" y="3037"/>
                    <a:pt x="2465" y="3014"/>
                  </a:cubicBezTo>
                  <a:cubicBezTo>
                    <a:pt x="2511" y="2991"/>
                    <a:pt x="2557" y="2968"/>
                    <a:pt x="2602" y="2922"/>
                  </a:cubicBezTo>
                  <a:cubicBezTo>
                    <a:pt x="2671" y="2900"/>
                    <a:pt x="2694" y="2831"/>
                    <a:pt x="2739" y="2808"/>
                  </a:cubicBezTo>
                  <a:cubicBezTo>
                    <a:pt x="2739" y="2785"/>
                    <a:pt x="2762" y="2763"/>
                    <a:pt x="2785" y="2717"/>
                  </a:cubicBezTo>
                  <a:cubicBezTo>
                    <a:pt x="2853" y="2694"/>
                    <a:pt x="2945" y="2648"/>
                    <a:pt x="3013" y="2580"/>
                  </a:cubicBezTo>
                  <a:cubicBezTo>
                    <a:pt x="3127" y="2489"/>
                    <a:pt x="3196" y="2329"/>
                    <a:pt x="3219" y="2192"/>
                  </a:cubicBezTo>
                  <a:cubicBezTo>
                    <a:pt x="3241" y="1987"/>
                    <a:pt x="3196" y="1804"/>
                    <a:pt x="3082" y="1621"/>
                  </a:cubicBezTo>
                  <a:cubicBezTo>
                    <a:pt x="3173" y="1188"/>
                    <a:pt x="2853" y="777"/>
                    <a:pt x="2580" y="480"/>
                  </a:cubicBezTo>
                  <a:cubicBezTo>
                    <a:pt x="2488" y="412"/>
                    <a:pt x="2397" y="320"/>
                    <a:pt x="2283" y="252"/>
                  </a:cubicBezTo>
                  <a:cubicBezTo>
                    <a:pt x="2192" y="183"/>
                    <a:pt x="2055" y="138"/>
                    <a:pt x="1940" y="92"/>
                  </a:cubicBezTo>
                  <a:cubicBezTo>
                    <a:pt x="1826" y="46"/>
                    <a:pt x="1689" y="24"/>
                    <a:pt x="1575"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4" name="Google Shape;4140;p38">
              <a:extLst>
                <a:ext uri="{FF2B5EF4-FFF2-40B4-BE49-F238E27FC236}">
                  <a16:creationId xmlns:a16="http://schemas.microsoft.com/office/drawing/2014/main" id="{7037D45D-D87D-C1D9-A05D-B708284391B2}"/>
                </a:ext>
              </a:extLst>
            </p:cNvPr>
            <p:cNvSpPr/>
            <p:nvPr/>
          </p:nvSpPr>
          <p:spPr>
            <a:xfrm>
              <a:off x="6249482" y="3533473"/>
              <a:ext cx="47938" cy="45364"/>
            </a:xfrm>
            <a:custGeom>
              <a:avLst/>
              <a:gdLst/>
              <a:ahLst/>
              <a:cxnLst/>
              <a:rect l="l" t="t" r="r" b="b"/>
              <a:pathLst>
                <a:path w="1713" h="1621" extrusionOk="0">
                  <a:moveTo>
                    <a:pt x="731" y="0"/>
                  </a:moveTo>
                  <a:cubicBezTo>
                    <a:pt x="594" y="0"/>
                    <a:pt x="480" y="23"/>
                    <a:pt x="365" y="92"/>
                  </a:cubicBezTo>
                  <a:cubicBezTo>
                    <a:pt x="320" y="114"/>
                    <a:pt x="297" y="160"/>
                    <a:pt x="251" y="183"/>
                  </a:cubicBezTo>
                  <a:cubicBezTo>
                    <a:pt x="206" y="229"/>
                    <a:pt x="183" y="251"/>
                    <a:pt x="160" y="297"/>
                  </a:cubicBezTo>
                  <a:cubicBezTo>
                    <a:pt x="92" y="411"/>
                    <a:pt x="46" y="548"/>
                    <a:pt x="46" y="662"/>
                  </a:cubicBezTo>
                  <a:cubicBezTo>
                    <a:pt x="69" y="685"/>
                    <a:pt x="69" y="708"/>
                    <a:pt x="69" y="731"/>
                  </a:cubicBezTo>
                  <a:cubicBezTo>
                    <a:pt x="0" y="868"/>
                    <a:pt x="46" y="1005"/>
                    <a:pt x="92" y="1142"/>
                  </a:cubicBezTo>
                  <a:cubicBezTo>
                    <a:pt x="183" y="1324"/>
                    <a:pt x="365" y="1461"/>
                    <a:pt x="548" y="1552"/>
                  </a:cubicBezTo>
                  <a:cubicBezTo>
                    <a:pt x="639" y="1598"/>
                    <a:pt x="754" y="1621"/>
                    <a:pt x="868" y="1621"/>
                  </a:cubicBezTo>
                  <a:lnTo>
                    <a:pt x="1005" y="1621"/>
                  </a:lnTo>
                  <a:cubicBezTo>
                    <a:pt x="1050" y="1621"/>
                    <a:pt x="1119" y="1598"/>
                    <a:pt x="1164" y="1598"/>
                  </a:cubicBezTo>
                  <a:cubicBezTo>
                    <a:pt x="1324" y="1552"/>
                    <a:pt x="1461" y="1438"/>
                    <a:pt x="1552" y="1301"/>
                  </a:cubicBezTo>
                  <a:cubicBezTo>
                    <a:pt x="1689" y="1119"/>
                    <a:pt x="1712" y="890"/>
                    <a:pt x="1621" y="685"/>
                  </a:cubicBezTo>
                  <a:cubicBezTo>
                    <a:pt x="1552" y="502"/>
                    <a:pt x="1415" y="343"/>
                    <a:pt x="1278" y="229"/>
                  </a:cubicBezTo>
                  <a:cubicBezTo>
                    <a:pt x="1256" y="206"/>
                    <a:pt x="1210" y="183"/>
                    <a:pt x="1187" y="160"/>
                  </a:cubicBezTo>
                  <a:cubicBezTo>
                    <a:pt x="1164" y="137"/>
                    <a:pt x="1119" y="114"/>
                    <a:pt x="1096" y="92"/>
                  </a:cubicBezTo>
                  <a:cubicBezTo>
                    <a:pt x="1005" y="46"/>
                    <a:pt x="936" y="23"/>
                    <a:pt x="845"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5" name="Google Shape;4141;p38">
              <a:extLst>
                <a:ext uri="{FF2B5EF4-FFF2-40B4-BE49-F238E27FC236}">
                  <a16:creationId xmlns:a16="http://schemas.microsoft.com/office/drawing/2014/main" id="{91830668-58AC-88CF-9089-352E0F76D8AD}"/>
                </a:ext>
              </a:extLst>
            </p:cNvPr>
            <p:cNvSpPr/>
            <p:nvPr/>
          </p:nvSpPr>
          <p:spPr>
            <a:xfrm>
              <a:off x="6367634" y="3547522"/>
              <a:ext cx="63918" cy="57117"/>
            </a:xfrm>
            <a:custGeom>
              <a:avLst/>
              <a:gdLst/>
              <a:ahLst/>
              <a:cxnLst/>
              <a:rect l="l" t="t" r="r" b="b"/>
              <a:pathLst>
                <a:path w="2284" h="2041" extrusionOk="0">
                  <a:moveTo>
                    <a:pt x="1119" y="0"/>
                  </a:moveTo>
                  <a:cubicBezTo>
                    <a:pt x="1028" y="23"/>
                    <a:pt x="914" y="69"/>
                    <a:pt x="823" y="115"/>
                  </a:cubicBezTo>
                  <a:cubicBezTo>
                    <a:pt x="754" y="137"/>
                    <a:pt x="686" y="183"/>
                    <a:pt x="640" y="229"/>
                  </a:cubicBezTo>
                  <a:cubicBezTo>
                    <a:pt x="572" y="274"/>
                    <a:pt x="503" y="320"/>
                    <a:pt x="457" y="366"/>
                  </a:cubicBezTo>
                  <a:cubicBezTo>
                    <a:pt x="366" y="388"/>
                    <a:pt x="298" y="434"/>
                    <a:pt x="252" y="503"/>
                  </a:cubicBezTo>
                  <a:cubicBezTo>
                    <a:pt x="229" y="548"/>
                    <a:pt x="206" y="571"/>
                    <a:pt x="206" y="594"/>
                  </a:cubicBezTo>
                  <a:cubicBezTo>
                    <a:pt x="184" y="640"/>
                    <a:pt x="184" y="685"/>
                    <a:pt x="184" y="731"/>
                  </a:cubicBezTo>
                  <a:cubicBezTo>
                    <a:pt x="161" y="731"/>
                    <a:pt x="161" y="754"/>
                    <a:pt x="138" y="777"/>
                  </a:cubicBezTo>
                  <a:cubicBezTo>
                    <a:pt x="138" y="799"/>
                    <a:pt x="138" y="799"/>
                    <a:pt x="115" y="822"/>
                  </a:cubicBezTo>
                  <a:cubicBezTo>
                    <a:pt x="69" y="891"/>
                    <a:pt x="24" y="982"/>
                    <a:pt x="24" y="1073"/>
                  </a:cubicBezTo>
                  <a:cubicBezTo>
                    <a:pt x="24" y="1119"/>
                    <a:pt x="1" y="1142"/>
                    <a:pt x="1" y="1187"/>
                  </a:cubicBezTo>
                  <a:cubicBezTo>
                    <a:pt x="1" y="1279"/>
                    <a:pt x="1" y="1370"/>
                    <a:pt x="24" y="1438"/>
                  </a:cubicBezTo>
                  <a:cubicBezTo>
                    <a:pt x="24" y="1530"/>
                    <a:pt x="69" y="1598"/>
                    <a:pt x="138" y="1644"/>
                  </a:cubicBezTo>
                  <a:cubicBezTo>
                    <a:pt x="252" y="1804"/>
                    <a:pt x="435" y="1918"/>
                    <a:pt x="594" y="1986"/>
                  </a:cubicBezTo>
                  <a:cubicBezTo>
                    <a:pt x="720" y="2024"/>
                    <a:pt x="846" y="2041"/>
                    <a:pt x="968" y="2041"/>
                  </a:cubicBezTo>
                  <a:cubicBezTo>
                    <a:pt x="1067" y="2041"/>
                    <a:pt x="1164" y="2030"/>
                    <a:pt x="1256" y="2009"/>
                  </a:cubicBezTo>
                  <a:cubicBezTo>
                    <a:pt x="1370" y="1986"/>
                    <a:pt x="1462" y="1941"/>
                    <a:pt x="1553" y="1872"/>
                  </a:cubicBezTo>
                  <a:cubicBezTo>
                    <a:pt x="1644" y="1804"/>
                    <a:pt x="1758" y="1735"/>
                    <a:pt x="1827" y="1644"/>
                  </a:cubicBezTo>
                  <a:cubicBezTo>
                    <a:pt x="1895" y="1575"/>
                    <a:pt x="1964" y="1507"/>
                    <a:pt x="2010" y="1438"/>
                  </a:cubicBezTo>
                  <a:cubicBezTo>
                    <a:pt x="2055" y="1370"/>
                    <a:pt x="2101" y="1301"/>
                    <a:pt x="2147" y="1233"/>
                  </a:cubicBezTo>
                  <a:cubicBezTo>
                    <a:pt x="2192" y="1142"/>
                    <a:pt x="2238" y="1028"/>
                    <a:pt x="2261" y="913"/>
                  </a:cubicBezTo>
                  <a:cubicBezTo>
                    <a:pt x="2283" y="777"/>
                    <a:pt x="2215" y="662"/>
                    <a:pt x="2147" y="548"/>
                  </a:cubicBezTo>
                  <a:cubicBezTo>
                    <a:pt x="2147" y="480"/>
                    <a:pt x="2124" y="411"/>
                    <a:pt x="2078" y="343"/>
                  </a:cubicBezTo>
                  <a:cubicBezTo>
                    <a:pt x="2032" y="297"/>
                    <a:pt x="1987" y="252"/>
                    <a:pt x="1941" y="229"/>
                  </a:cubicBezTo>
                  <a:cubicBezTo>
                    <a:pt x="1918" y="183"/>
                    <a:pt x="1850" y="160"/>
                    <a:pt x="1804" y="137"/>
                  </a:cubicBezTo>
                  <a:cubicBezTo>
                    <a:pt x="1690" y="69"/>
                    <a:pt x="1576" y="23"/>
                    <a:pt x="1439"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6" name="Google Shape;4142;p38">
              <a:extLst>
                <a:ext uri="{FF2B5EF4-FFF2-40B4-BE49-F238E27FC236}">
                  <a16:creationId xmlns:a16="http://schemas.microsoft.com/office/drawing/2014/main" id="{304D874A-C821-2ECE-8D32-4158D415569F}"/>
                </a:ext>
              </a:extLst>
            </p:cNvPr>
            <p:cNvSpPr/>
            <p:nvPr/>
          </p:nvSpPr>
          <p:spPr>
            <a:xfrm>
              <a:off x="6322299" y="3684228"/>
              <a:ext cx="72201" cy="66688"/>
            </a:xfrm>
            <a:custGeom>
              <a:avLst/>
              <a:gdLst/>
              <a:ahLst/>
              <a:cxnLst/>
              <a:rect l="l" t="t" r="r" b="b"/>
              <a:pathLst>
                <a:path w="2580" h="2383" extrusionOk="0">
                  <a:moveTo>
                    <a:pt x="388" y="0"/>
                  </a:moveTo>
                  <a:cubicBezTo>
                    <a:pt x="183" y="0"/>
                    <a:pt x="23" y="183"/>
                    <a:pt x="0" y="365"/>
                  </a:cubicBezTo>
                  <a:cubicBezTo>
                    <a:pt x="0" y="571"/>
                    <a:pt x="160" y="730"/>
                    <a:pt x="366" y="776"/>
                  </a:cubicBezTo>
                  <a:lnTo>
                    <a:pt x="411" y="776"/>
                  </a:lnTo>
                  <a:cubicBezTo>
                    <a:pt x="503" y="799"/>
                    <a:pt x="594" y="845"/>
                    <a:pt x="662" y="890"/>
                  </a:cubicBezTo>
                  <a:cubicBezTo>
                    <a:pt x="776" y="936"/>
                    <a:pt x="891" y="1027"/>
                    <a:pt x="982" y="1096"/>
                  </a:cubicBezTo>
                  <a:cubicBezTo>
                    <a:pt x="1073" y="1187"/>
                    <a:pt x="1164" y="1301"/>
                    <a:pt x="1256" y="1415"/>
                  </a:cubicBezTo>
                  <a:cubicBezTo>
                    <a:pt x="1370" y="1621"/>
                    <a:pt x="1461" y="1849"/>
                    <a:pt x="1575" y="2077"/>
                  </a:cubicBezTo>
                  <a:cubicBezTo>
                    <a:pt x="1655" y="2256"/>
                    <a:pt x="1855" y="2383"/>
                    <a:pt x="2041" y="2383"/>
                  </a:cubicBezTo>
                  <a:cubicBezTo>
                    <a:pt x="2069" y="2383"/>
                    <a:pt x="2096" y="2380"/>
                    <a:pt x="2123" y="2374"/>
                  </a:cubicBezTo>
                  <a:cubicBezTo>
                    <a:pt x="2420" y="2305"/>
                    <a:pt x="2580" y="2032"/>
                    <a:pt x="2534" y="1758"/>
                  </a:cubicBezTo>
                  <a:cubicBezTo>
                    <a:pt x="2511" y="1507"/>
                    <a:pt x="2374" y="1278"/>
                    <a:pt x="2214" y="1050"/>
                  </a:cubicBezTo>
                  <a:cubicBezTo>
                    <a:pt x="2077" y="845"/>
                    <a:pt x="1895" y="662"/>
                    <a:pt x="1712" y="525"/>
                  </a:cubicBezTo>
                  <a:cubicBezTo>
                    <a:pt x="1324" y="228"/>
                    <a:pt x="891" y="69"/>
                    <a:pt x="434" y="0"/>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7" name="Google Shape;4143;p38">
              <a:extLst>
                <a:ext uri="{FF2B5EF4-FFF2-40B4-BE49-F238E27FC236}">
                  <a16:creationId xmlns:a16="http://schemas.microsoft.com/office/drawing/2014/main" id="{F5F8FE85-5D77-91C4-8221-87420CE8574B}"/>
                </a:ext>
              </a:extLst>
            </p:cNvPr>
            <p:cNvSpPr/>
            <p:nvPr/>
          </p:nvSpPr>
          <p:spPr>
            <a:xfrm>
              <a:off x="6360610" y="3543688"/>
              <a:ext cx="74776" cy="64981"/>
            </a:xfrm>
            <a:custGeom>
              <a:avLst/>
              <a:gdLst/>
              <a:ahLst/>
              <a:cxnLst/>
              <a:rect l="l" t="t" r="r" b="b"/>
              <a:pathLst>
                <a:path w="2672" h="2322" extrusionOk="0">
                  <a:moveTo>
                    <a:pt x="1736" y="320"/>
                  </a:moveTo>
                  <a:cubicBezTo>
                    <a:pt x="1827" y="343"/>
                    <a:pt x="1895" y="366"/>
                    <a:pt x="1987" y="389"/>
                  </a:cubicBezTo>
                  <a:cubicBezTo>
                    <a:pt x="2032" y="411"/>
                    <a:pt x="2078" y="434"/>
                    <a:pt x="2124" y="480"/>
                  </a:cubicBezTo>
                  <a:cubicBezTo>
                    <a:pt x="2169" y="503"/>
                    <a:pt x="2192" y="548"/>
                    <a:pt x="2238" y="594"/>
                  </a:cubicBezTo>
                  <a:cubicBezTo>
                    <a:pt x="2261" y="617"/>
                    <a:pt x="2283" y="662"/>
                    <a:pt x="2283" y="685"/>
                  </a:cubicBezTo>
                  <a:cubicBezTo>
                    <a:pt x="2306" y="731"/>
                    <a:pt x="2306" y="777"/>
                    <a:pt x="2329" y="822"/>
                  </a:cubicBezTo>
                  <a:cubicBezTo>
                    <a:pt x="2329" y="891"/>
                    <a:pt x="2329" y="959"/>
                    <a:pt x="2329" y="1005"/>
                  </a:cubicBezTo>
                  <a:cubicBezTo>
                    <a:pt x="2306" y="1073"/>
                    <a:pt x="2283" y="1142"/>
                    <a:pt x="2261" y="1210"/>
                  </a:cubicBezTo>
                  <a:cubicBezTo>
                    <a:pt x="2238" y="1302"/>
                    <a:pt x="2192" y="1370"/>
                    <a:pt x="2124" y="1461"/>
                  </a:cubicBezTo>
                  <a:cubicBezTo>
                    <a:pt x="2124" y="1461"/>
                    <a:pt x="2124" y="1438"/>
                    <a:pt x="2124" y="1438"/>
                  </a:cubicBezTo>
                  <a:cubicBezTo>
                    <a:pt x="2055" y="1530"/>
                    <a:pt x="1964" y="1621"/>
                    <a:pt x="1873" y="1690"/>
                  </a:cubicBezTo>
                  <a:cubicBezTo>
                    <a:pt x="1781" y="1781"/>
                    <a:pt x="1667" y="1827"/>
                    <a:pt x="1553" y="1895"/>
                  </a:cubicBezTo>
                  <a:cubicBezTo>
                    <a:pt x="1439" y="1941"/>
                    <a:pt x="1325" y="1963"/>
                    <a:pt x="1211" y="1986"/>
                  </a:cubicBezTo>
                  <a:cubicBezTo>
                    <a:pt x="1135" y="1986"/>
                    <a:pt x="1069" y="1996"/>
                    <a:pt x="999" y="1996"/>
                  </a:cubicBezTo>
                  <a:cubicBezTo>
                    <a:pt x="965" y="1996"/>
                    <a:pt x="929" y="1994"/>
                    <a:pt x="891" y="1986"/>
                  </a:cubicBezTo>
                  <a:cubicBezTo>
                    <a:pt x="823" y="1963"/>
                    <a:pt x="754" y="1963"/>
                    <a:pt x="686" y="1941"/>
                  </a:cubicBezTo>
                  <a:cubicBezTo>
                    <a:pt x="640" y="1918"/>
                    <a:pt x="594" y="1872"/>
                    <a:pt x="526" y="1849"/>
                  </a:cubicBezTo>
                  <a:cubicBezTo>
                    <a:pt x="503" y="1804"/>
                    <a:pt x="457" y="1781"/>
                    <a:pt x="435" y="1758"/>
                  </a:cubicBezTo>
                  <a:cubicBezTo>
                    <a:pt x="431" y="1750"/>
                    <a:pt x="427" y="1743"/>
                    <a:pt x="423" y="1735"/>
                  </a:cubicBezTo>
                  <a:lnTo>
                    <a:pt x="423" y="1735"/>
                  </a:lnTo>
                  <a:cubicBezTo>
                    <a:pt x="426" y="1735"/>
                    <a:pt x="430" y="1735"/>
                    <a:pt x="435" y="1735"/>
                  </a:cubicBezTo>
                  <a:lnTo>
                    <a:pt x="412" y="1712"/>
                  </a:lnTo>
                  <a:lnTo>
                    <a:pt x="412" y="1712"/>
                  </a:lnTo>
                  <a:cubicBezTo>
                    <a:pt x="397" y="1682"/>
                    <a:pt x="381" y="1652"/>
                    <a:pt x="366" y="1621"/>
                  </a:cubicBezTo>
                  <a:cubicBezTo>
                    <a:pt x="343" y="1575"/>
                    <a:pt x="343" y="1530"/>
                    <a:pt x="320" y="1484"/>
                  </a:cubicBezTo>
                  <a:cubicBezTo>
                    <a:pt x="320" y="1416"/>
                    <a:pt x="320" y="1370"/>
                    <a:pt x="320" y="1302"/>
                  </a:cubicBezTo>
                  <a:cubicBezTo>
                    <a:pt x="343" y="1233"/>
                    <a:pt x="366" y="1187"/>
                    <a:pt x="389" y="1119"/>
                  </a:cubicBezTo>
                  <a:cubicBezTo>
                    <a:pt x="435" y="1028"/>
                    <a:pt x="480" y="936"/>
                    <a:pt x="549" y="845"/>
                  </a:cubicBezTo>
                  <a:cubicBezTo>
                    <a:pt x="617" y="754"/>
                    <a:pt x="686" y="685"/>
                    <a:pt x="777" y="617"/>
                  </a:cubicBezTo>
                  <a:cubicBezTo>
                    <a:pt x="845" y="571"/>
                    <a:pt x="891" y="548"/>
                    <a:pt x="960" y="503"/>
                  </a:cubicBezTo>
                  <a:cubicBezTo>
                    <a:pt x="1005" y="480"/>
                    <a:pt x="1051" y="457"/>
                    <a:pt x="1119" y="434"/>
                  </a:cubicBezTo>
                  <a:cubicBezTo>
                    <a:pt x="1119" y="411"/>
                    <a:pt x="1119" y="411"/>
                    <a:pt x="1142" y="411"/>
                  </a:cubicBezTo>
                  <a:cubicBezTo>
                    <a:pt x="1165" y="411"/>
                    <a:pt x="1165" y="411"/>
                    <a:pt x="1188" y="389"/>
                  </a:cubicBezTo>
                  <a:lnTo>
                    <a:pt x="1233" y="389"/>
                  </a:lnTo>
                  <a:cubicBezTo>
                    <a:pt x="1256" y="389"/>
                    <a:pt x="1256" y="366"/>
                    <a:pt x="1279" y="366"/>
                  </a:cubicBezTo>
                  <a:lnTo>
                    <a:pt x="1325" y="366"/>
                  </a:lnTo>
                  <a:lnTo>
                    <a:pt x="1348" y="343"/>
                  </a:lnTo>
                  <a:cubicBezTo>
                    <a:pt x="1393" y="343"/>
                    <a:pt x="1439" y="343"/>
                    <a:pt x="1462" y="320"/>
                  </a:cubicBezTo>
                  <a:close/>
                  <a:moveTo>
                    <a:pt x="1393" y="1"/>
                  </a:moveTo>
                  <a:cubicBezTo>
                    <a:pt x="1348" y="23"/>
                    <a:pt x="1302" y="23"/>
                    <a:pt x="1256" y="46"/>
                  </a:cubicBezTo>
                  <a:cubicBezTo>
                    <a:pt x="1211" y="46"/>
                    <a:pt x="1188" y="46"/>
                    <a:pt x="1165" y="69"/>
                  </a:cubicBezTo>
                  <a:cubicBezTo>
                    <a:pt x="1096" y="92"/>
                    <a:pt x="1005" y="115"/>
                    <a:pt x="937" y="137"/>
                  </a:cubicBezTo>
                  <a:cubicBezTo>
                    <a:pt x="914" y="160"/>
                    <a:pt x="914" y="160"/>
                    <a:pt x="891" y="183"/>
                  </a:cubicBezTo>
                  <a:cubicBezTo>
                    <a:pt x="845" y="183"/>
                    <a:pt x="800" y="206"/>
                    <a:pt x="777" y="229"/>
                  </a:cubicBezTo>
                  <a:cubicBezTo>
                    <a:pt x="663" y="297"/>
                    <a:pt x="549" y="389"/>
                    <a:pt x="435" y="480"/>
                  </a:cubicBezTo>
                  <a:cubicBezTo>
                    <a:pt x="435" y="503"/>
                    <a:pt x="412" y="503"/>
                    <a:pt x="412" y="503"/>
                  </a:cubicBezTo>
                  <a:cubicBezTo>
                    <a:pt x="389" y="548"/>
                    <a:pt x="343" y="571"/>
                    <a:pt x="320" y="594"/>
                  </a:cubicBezTo>
                  <a:cubicBezTo>
                    <a:pt x="275" y="662"/>
                    <a:pt x="229" y="708"/>
                    <a:pt x="183" y="777"/>
                  </a:cubicBezTo>
                  <a:cubicBezTo>
                    <a:pt x="161" y="845"/>
                    <a:pt x="115" y="914"/>
                    <a:pt x="92" y="982"/>
                  </a:cubicBezTo>
                  <a:cubicBezTo>
                    <a:pt x="92" y="1005"/>
                    <a:pt x="69" y="1028"/>
                    <a:pt x="69" y="1028"/>
                  </a:cubicBezTo>
                  <a:cubicBezTo>
                    <a:pt x="47" y="1073"/>
                    <a:pt x="47" y="1119"/>
                    <a:pt x="24" y="1142"/>
                  </a:cubicBezTo>
                  <a:lnTo>
                    <a:pt x="24" y="1187"/>
                  </a:lnTo>
                  <a:cubicBezTo>
                    <a:pt x="24" y="1233"/>
                    <a:pt x="1" y="1279"/>
                    <a:pt x="1" y="1324"/>
                  </a:cubicBezTo>
                  <a:cubicBezTo>
                    <a:pt x="1" y="1324"/>
                    <a:pt x="1" y="1324"/>
                    <a:pt x="1" y="1347"/>
                  </a:cubicBezTo>
                  <a:cubicBezTo>
                    <a:pt x="1" y="1370"/>
                    <a:pt x="1" y="1416"/>
                    <a:pt x="1" y="1438"/>
                  </a:cubicBezTo>
                  <a:cubicBezTo>
                    <a:pt x="1" y="1507"/>
                    <a:pt x="24" y="1575"/>
                    <a:pt x="24" y="1644"/>
                  </a:cubicBezTo>
                  <a:cubicBezTo>
                    <a:pt x="47" y="1735"/>
                    <a:pt x="92" y="1804"/>
                    <a:pt x="138" y="1872"/>
                  </a:cubicBezTo>
                  <a:cubicBezTo>
                    <a:pt x="183" y="1963"/>
                    <a:pt x="252" y="2032"/>
                    <a:pt x="320" y="2100"/>
                  </a:cubicBezTo>
                  <a:cubicBezTo>
                    <a:pt x="480" y="2215"/>
                    <a:pt x="663" y="2283"/>
                    <a:pt x="868" y="2306"/>
                  </a:cubicBezTo>
                  <a:cubicBezTo>
                    <a:pt x="936" y="2317"/>
                    <a:pt x="1004" y="2322"/>
                    <a:pt x="1071" y="2322"/>
                  </a:cubicBezTo>
                  <a:cubicBezTo>
                    <a:pt x="1435" y="2322"/>
                    <a:pt x="1789" y="2172"/>
                    <a:pt x="2078" y="1941"/>
                  </a:cubicBezTo>
                  <a:cubicBezTo>
                    <a:pt x="2420" y="1690"/>
                    <a:pt x="2671" y="1279"/>
                    <a:pt x="2649" y="845"/>
                  </a:cubicBezTo>
                  <a:cubicBezTo>
                    <a:pt x="2649" y="754"/>
                    <a:pt x="2626" y="662"/>
                    <a:pt x="2580" y="571"/>
                  </a:cubicBezTo>
                  <a:cubicBezTo>
                    <a:pt x="2557" y="525"/>
                    <a:pt x="2557" y="480"/>
                    <a:pt x="2534" y="434"/>
                  </a:cubicBezTo>
                  <a:cubicBezTo>
                    <a:pt x="2512" y="411"/>
                    <a:pt x="2466" y="366"/>
                    <a:pt x="2443" y="343"/>
                  </a:cubicBezTo>
                  <a:cubicBezTo>
                    <a:pt x="2398" y="252"/>
                    <a:pt x="2306" y="206"/>
                    <a:pt x="2238" y="160"/>
                  </a:cubicBezTo>
                  <a:cubicBezTo>
                    <a:pt x="2146" y="92"/>
                    <a:pt x="2055" y="69"/>
                    <a:pt x="1941" y="46"/>
                  </a:cubicBezTo>
                  <a:cubicBezTo>
                    <a:pt x="1850" y="1"/>
                    <a:pt x="1758" y="1"/>
                    <a:pt x="1667"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8" name="Google Shape;4144;p38">
              <a:extLst>
                <a:ext uri="{FF2B5EF4-FFF2-40B4-BE49-F238E27FC236}">
                  <a16:creationId xmlns:a16="http://schemas.microsoft.com/office/drawing/2014/main" id="{E031E035-48F0-4355-44B5-3E19FC87B22E}"/>
                </a:ext>
              </a:extLst>
            </p:cNvPr>
            <p:cNvSpPr/>
            <p:nvPr/>
          </p:nvSpPr>
          <p:spPr>
            <a:xfrm>
              <a:off x="6245648" y="3527708"/>
              <a:ext cx="56866" cy="57173"/>
            </a:xfrm>
            <a:custGeom>
              <a:avLst/>
              <a:gdLst/>
              <a:ahLst/>
              <a:cxnLst/>
              <a:rect l="l" t="t" r="r" b="b"/>
              <a:pathLst>
                <a:path w="2032" h="2043" extrusionOk="0">
                  <a:moveTo>
                    <a:pt x="1119" y="343"/>
                  </a:moveTo>
                  <a:cubicBezTo>
                    <a:pt x="1187" y="343"/>
                    <a:pt x="1233" y="366"/>
                    <a:pt x="1301" y="389"/>
                  </a:cubicBezTo>
                  <a:cubicBezTo>
                    <a:pt x="1347" y="412"/>
                    <a:pt x="1415" y="457"/>
                    <a:pt x="1461" y="480"/>
                  </a:cubicBezTo>
                  <a:cubicBezTo>
                    <a:pt x="1484" y="526"/>
                    <a:pt x="1530" y="549"/>
                    <a:pt x="1575" y="594"/>
                  </a:cubicBezTo>
                  <a:cubicBezTo>
                    <a:pt x="1598" y="640"/>
                    <a:pt x="1644" y="708"/>
                    <a:pt x="1667" y="777"/>
                  </a:cubicBezTo>
                  <a:cubicBezTo>
                    <a:pt x="1689" y="823"/>
                    <a:pt x="1712" y="891"/>
                    <a:pt x="1712" y="960"/>
                  </a:cubicBezTo>
                  <a:cubicBezTo>
                    <a:pt x="1712" y="1005"/>
                    <a:pt x="1712" y="1074"/>
                    <a:pt x="1712" y="1142"/>
                  </a:cubicBezTo>
                  <a:cubicBezTo>
                    <a:pt x="1689" y="1188"/>
                    <a:pt x="1689" y="1233"/>
                    <a:pt x="1667" y="1302"/>
                  </a:cubicBezTo>
                  <a:cubicBezTo>
                    <a:pt x="1644" y="1348"/>
                    <a:pt x="1598" y="1416"/>
                    <a:pt x="1575" y="1462"/>
                  </a:cubicBezTo>
                  <a:cubicBezTo>
                    <a:pt x="1530" y="1507"/>
                    <a:pt x="1484" y="1530"/>
                    <a:pt x="1438" y="1576"/>
                  </a:cubicBezTo>
                  <a:cubicBezTo>
                    <a:pt x="1393" y="1621"/>
                    <a:pt x="1347" y="1644"/>
                    <a:pt x="1301" y="1667"/>
                  </a:cubicBezTo>
                  <a:cubicBezTo>
                    <a:pt x="1233" y="1690"/>
                    <a:pt x="1164" y="1713"/>
                    <a:pt x="1119" y="1713"/>
                  </a:cubicBezTo>
                  <a:lnTo>
                    <a:pt x="936" y="1713"/>
                  </a:lnTo>
                  <a:cubicBezTo>
                    <a:pt x="868" y="1713"/>
                    <a:pt x="822" y="1690"/>
                    <a:pt x="754" y="1667"/>
                  </a:cubicBezTo>
                  <a:cubicBezTo>
                    <a:pt x="685" y="1644"/>
                    <a:pt x="639" y="1599"/>
                    <a:pt x="594" y="1576"/>
                  </a:cubicBezTo>
                  <a:cubicBezTo>
                    <a:pt x="548" y="1530"/>
                    <a:pt x="525" y="1507"/>
                    <a:pt x="480" y="1462"/>
                  </a:cubicBezTo>
                  <a:cubicBezTo>
                    <a:pt x="434" y="1393"/>
                    <a:pt x="411" y="1348"/>
                    <a:pt x="388" y="1302"/>
                  </a:cubicBezTo>
                  <a:cubicBezTo>
                    <a:pt x="366" y="1233"/>
                    <a:pt x="343" y="1188"/>
                    <a:pt x="343" y="1119"/>
                  </a:cubicBezTo>
                  <a:cubicBezTo>
                    <a:pt x="343" y="1051"/>
                    <a:pt x="343" y="1005"/>
                    <a:pt x="343" y="937"/>
                  </a:cubicBezTo>
                  <a:cubicBezTo>
                    <a:pt x="343" y="891"/>
                    <a:pt x="366" y="868"/>
                    <a:pt x="366" y="823"/>
                  </a:cubicBezTo>
                  <a:cubicBezTo>
                    <a:pt x="366" y="800"/>
                    <a:pt x="388" y="777"/>
                    <a:pt x="388" y="754"/>
                  </a:cubicBezTo>
                  <a:cubicBezTo>
                    <a:pt x="388" y="731"/>
                    <a:pt x="411" y="731"/>
                    <a:pt x="411" y="708"/>
                  </a:cubicBezTo>
                  <a:lnTo>
                    <a:pt x="434" y="686"/>
                  </a:lnTo>
                  <a:cubicBezTo>
                    <a:pt x="434" y="663"/>
                    <a:pt x="457" y="617"/>
                    <a:pt x="480" y="594"/>
                  </a:cubicBezTo>
                  <a:cubicBezTo>
                    <a:pt x="525" y="549"/>
                    <a:pt x="571" y="526"/>
                    <a:pt x="594" y="480"/>
                  </a:cubicBezTo>
                  <a:cubicBezTo>
                    <a:pt x="639" y="457"/>
                    <a:pt x="685" y="435"/>
                    <a:pt x="731" y="412"/>
                  </a:cubicBezTo>
                  <a:cubicBezTo>
                    <a:pt x="731" y="389"/>
                    <a:pt x="731" y="389"/>
                    <a:pt x="754" y="389"/>
                  </a:cubicBezTo>
                  <a:cubicBezTo>
                    <a:pt x="799" y="366"/>
                    <a:pt x="868" y="366"/>
                    <a:pt x="913" y="343"/>
                  </a:cubicBezTo>
                  <a:close/>
                  <a:moveTo>
                    <a:pt x="1027" y="1"/>
                  </a:moveTo>
                  <a:cubicBezTo>
                    <a:pt x="959" y="1"/>
                    <a:pt x="891" y="24"/>
                    <a:pt x="822" y="24"/>
                  </a:cubicBezTo>
                  <a:cubicBezTo>
                    <a:pt x="822" y="24"/>
                    <a:pt x="799" y="24"/>
                    <a:pt x="799" y="47"/>
                  </a:cubicBezTo>
                  <a:lnTo>
                    <a:pt x="776" y="47"/>
                  </a:lnTo>
                  <a:cubicBezTo>
                    <a:pt x="708" y="47"/>
                    <a:pt x="639" y="92"/>
                    <a:pt x="571" y="115"/>
                  </a:cubicBezTo>
                  <a:cubicBezTo>
                    <a:pt x="548" y="138"/>
                    <a:pt x="525" y="138"/>
                    <a:pt x="502" y="161"/>
                  </a:cubicBezTo>
                  <a:lnTo>
                    <a:pt x="480" y="161"/>
                  </a:lnTo>
                  <a:cubicBezTo>
                    <a:pt x="434" y="206"/>
                    <a:pt x="366" y="252"/>
                    <a:pt x="320" y="298"/>
                  </a:cubicBezTo>
                  <a:cubicBezTo>
                    <a:pt x="274" y="343"/>
                    <a:pt x="251" y="366"/>
                    <a:pt x="229" y="412"/>
                  </a:cubicBezTo>
                  <a:lnTo>
                    <a:pt x="206" y="412"/>
                  </a:lnTo>
                  <a:cubicBezTo>
                    <a:pt x="206" y="435"/>
                    <a:pt x="183" y="457"/>
                    <a:pt x="183" y="457"/>
                  </a:cubicBezTo>
                  <a:cubicBezTo>
                    <a:pt x="137" y="526"/>
                    <a:pt x="114" y="594"/>
                    <a:pt x="69" y="663"/>
                  </a:cubicBezTo>
                  <a:cubicBezTo>
                    <a:pt x="69" y="686"/>
                    <a:pt x="69" y="686"/>
                    <a:pt x="69" y="708"/>
                  </a:cubicBezTo>
                  <a:cubicBezTo>
                    <a:pt x="46" y="754"/>
                    <a:pt x="46" y="800"/>
                    <a:pt x="23" y="823"/>
                  </a:cubicBezTo>
                  <a:cubicBezTo>
                    <a:pt x="23" y="845"/>
                    <a:pt x="23" y="845"/>
                    <a:pt x="23" y="845"/>
                  </a:cubicBezTo>
                  <a:cubicBezTo>
                    <a:pt x="23" y="868"/>
                    <a:pt x="23" y="868"/>
                    <a:pt x="23" y="891"/>
                  </a:cubicBezTo>
                  <a:cubicBezTo>
                    <a:pt x="0" y="1051"/>
                    <a:pt x="0" y="1211"/>
                    <a:pt x="69" y="1348"/>
                  </a:cubicBezTo>
                  <a:cubicBezTo>
                    <a:pt x="114" y="1507"/>
                    <a:pt x="206" y="1621"/>
                    <a:pt x="297" y="1736"/>
                  </a:cubicBezTo>
                  <a:cubicBezTo>
                    <a:pt x="366" y="1804"/>
                    <a:pt x="434" y="1850"/>
                    <a:pt x="502" y="1895"/>
                  </a:cubicBezTo>
                  <a:cubicBezTo>
                    <a:pt x="571" y="1941"/>
                    <a:pt x="662" y="1987"/>
                    <a:pt x="731" y="2009"/>
                  </a:cubicBezTo>
                  <a:cubicBezTo>
                    <a:pt x="799" y="2032"/>
                    <a:pt x="891" y="2032"/>
                    <a:pt x="959" y="2032"/>
                  </a:cubicBezTo>
                  <a:cubicBezTo>
                    <a:pt x="989" y="2040"/>
                    <a:pt x="1017" y="2042"/>
                    <a:pt x="1044" y="2042"/>
                  </a:cubicBezTo>
                  <a:cubicBezTo>
                    <a:pt x="1098" y="2042"/>
                    <a:pt x="1149" y="2032"/>
                    <a:pt x="1210" y="2032"/>
                  </a:cubicBezTo>
                  <a:cubicBezTo>
                    <a:pt x="1347" y="2009"/>
                    <a:pt x="1507" y="1941"/>
                    <a:pt x="1621" y="1850"/>
                  </a:cubicBezTo>
                  <a:cubicBezTo>
                    <a:pt x="1758" y="1758"/>
                    <a:pt x="1849" y="1644"/>
                    <a:pt x="1918" y="1507"/>
                  </a:cubicBezTo>
                  <a:cubicBezTo>
                    <a:pt x="2009" y="1348"/>
                    <a:pt x="2032" y="1165"/>
                    <a:pt x="2032" y="1005"/>
                  </a:cubicBezTo>
                  <a:cubicBezTo>
                    <a:pt x="2032" y="914"/>
                    <a:pt x="2032" y="823"/>
                    <a:pt x="1986" y="731"/>
                  </a:cubicBezTo>
                  <a:cubicBezTo>
                    <a:pt x="1963" y="640"/>
                    <a:pt x="1940" y="572"/>
                    <a:pt x="1895" y="480"/>
                  </a:cubicBezTo>
                  <a:cubicBezTo>
                    <a:pt x="1804" y="343"/>
                    <a:pt x="1689" y="252"/>
                    <a:pt x="1552" y="161"/>
                  </a:cubicBezTo>
                  <a:cubicBezTo>
                    <a:pt x="1484" y="115"/>
                    <a:pt x="1393" y="92"/>
                    <a:pt x="1324" y="47"/>
                  </a:cubicBezTo>
                  <a:cubicBezTo>
                    <a:pt x="1233" y="24"/>
                    <a:pt x="1164" y="24"/>
                    <a:pt x="1073"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9" name="Google Shape;4145;p38">
              <a:extLst>
                <a:ext uri="{FF2B5EF4-FFF2-40B4-BE49-F238E27FC236}">
                  <a16:creationId xmlns:a16="http://schemas.microsoft.com/office/drawing/2014/main" id="{C5496BF8-2561-CF85-A308-6A3C0AD66E32}"/>
                </a:ext>
              </a:extLst>
            </p:cNvPr>
            <p:cNvSpPr/>
            <p:nvPr/>
          </p:nvSpPr>
          <p:spPr>
            <a:xfrm>
              <a:off x="6286534" y="3666962"/>
              <a:ext cx="122658" cy="119664"/>
            </a:xfrm>
            <a:custGeom>
              <a:avLst/>
              <a:gdLst/>
              <a:ahLst/>
              <a:cxnLst/>
              <a:rect l="l" t="t" r="r" b="b"/>
              <a:pathLst>
                <a:path w="4383" h="4276" extrusionOk="0">
                  <a:moveTo>
                    <a:pt x="2043" y="326"/>
                  </a:moveTo>
                  <a:cubicBezTo>
                    <a:pt x="2129" y="326"/>
                    <a:pt x="2214" y="332"/>
                    <a:pt x="2305" y="343"/>
                  </a:cubicBezTo>
                  <a:cubicBezTo>
                    <a:pt x="2465" y="366"/>
                    <a:pt x="2648" y="412"/>
                    <a:pt x="2808" y="480"/>
                  </a:cubicBezTo>
                  <a:cubicBezTo>
                    <a:pt x="2967" y="549"/>
                    <a:pt x="3127" y="640"/>
                    <a:pt x="3264" y="754"/>
                  </a:cubicBezTo>
                  <a:cubicBezTo>
                    <a:pt x="3401" y="868"/>
                    <a:pt x="3538" y="982"/>
                    <a:pt x="3652" y="1142"/>
                  </a:cubicBezTo>
                  <a:cubicBezTo>
                    <a:pt x="3743" y="1279"/>
                    <a:pt x="3835" y="1439"/>
                    <a:pt x="3903" y="1599"/>
                  </a:cubicBezTo>
                  <a:cubicBezTo>
                    <a:pt x="3972" y="1735"/>
                    <a:pt x="4017" y="1895"/>
                    <a:pt x="4040" y="2055"/>
                  </a:cubicBezTo>
                  <a:cubicBezTo>
                    <a:pt x="4040" y="2215"/>
                    <a:pt x="4063" y="2352"/>
                    <a:pt x="4040" y="2512"/>
                  </a:cubicBezTo>
                  <a:cubicBezTo>
                    <a:pt x="4017" y="2649"/>
                    <a:pt x="3972" y="2785"/>
                    <a:pt x="3926" y="2922"/>
                  </a:cubicBezTo>
                  <a:cubicBezTo>
                    <a:pt x="3858" y="3059"/>
                    <a:pt x="3789" y="3196"/>
                    <a:pt x="3698" y="3310"/>
                  </a:cubicBezTo>
                  <a:cubicBezTo>
                    <a:pt x="3607" y="3425"/>
                    <a:pt x="3515" y="3516"/>
                    <a:pt x="3401" y="3607"/>
                  </a:cubicBezTo>
                  <a:cubicBezTo>
                    <a:pt x="3310" y="3676"/>
                    <a:pt x="3173" y="3744"/>
                    <a:pt x="3059" y="3813"/>
                  </a:cubicBezTo>
                  <a:cubicBezTo>
                    <a:pt x="2899" y="3858"/>
                    <a:pt x="2762" y="3904"/>
                    <a:pt x="2602" y="3927"/>
                  </a:cubicBezTo>
                  <a:cubicBezTo>
                    <a:pt x="2522" y="3938"/>
                    <a:pt x="2437" y="3944"/>
                    <a:pt x="2348" y="3944"/>
                  </a:cubicBezTo>
                  <a:cubicBezTo>
                    <a:pt x="2260" y="3944"/>
                    <a:pt x="2169" y="3938"/>
                    <a:pt x="2077" y="3927"/>
                  </a:cubicBezTo>
                  <a:cubicBezTo>
                    <a:pt x="1917" y="3904"/>
                    <a:pt x="1758" y="3858"/>
                    <a:pt x="1598" y="3790"/>
                  </a:cubicBezTo>
                  <a:cubicBezTo>
                    <a:pt x="1415" y="3721"/>
                    <a:pt x="1256" y="3630"/>
                    <a:pt x="1096" y="3516"/>
                  </a:cubicBezTo>
                  <a:cubicBezTo>
                    <a:pt x="959" y="3402"/>
                    <a:pt x="845" y="3288"/>
                    <a:pt x="731" y="3151"/>
                  </a:cubicBezTo>
                  <a:cubicBezTo>
                    <a:pt x="639" y="3014"/>
                    <a:pt x="548" y="2877"/>
                    <a:pt x="479" y="2717"/>
                  </a:cubicBezTo>
                  <a:cubicBezTo>
                    <a:pt x="479" y="2694"/>
                    <a:pt x="479" y="2694"/>
                    <a:pt x="479" y="2694"/>
                  </a:cubicBezTo>
                  <a:cubicBezTo>
                    <a:pt x="457" y="2671"/>
                    <a:pt x="457" y="2626"/>
                    <a:pt x="434" y="2603"/>
                  </a:cubicBezTo>
                  <a:cubicBezTo>
                    <a:pt x="434" y="2603"/>
                    <a:pt x="434" y="2580"/>
                    <a:pt x="434" y="2580"/>
                  </a:cubicBezTo>
                  <a:cubicBezTo>
                    <a:pt x="388" y="2466"/>
                    <a:pt x="365" y="2329"/>
                    <a:pt x="343" y="2215"/>
                  </a:cubicBezTo>
                  <a:cubicBezTo>
                    <a:pt x="320" y="2055"/>
                    <a:pt x="320" y="1895"/>
                    <a:pt x="343" y="1735"/>
                  </a:cubicBezTo>
                  <a:cubicBezTo>
                    <a:pt x="365" y="1599"/>
                    <a:pt x="411" y="1462"/>
                    <a:pt x="457" y="1325"/>
                  </a:cubicBezTo>
                  <a:cubicBezTo>
                    <a:pt x="479" y="1302"/>
                    <a:pt x="479" y="1256"/>
                    <a:pt x="502" y="1211"/>
                  </a:cubicBezTo>
                  <a:lnTo>
                    <a:pt x="525" y="1211"/>
                  </a:lnTo>
                  <a:cubicBezTo>
                    <a:pt x="548" y="1142"/>
                    <a:pt x="571" y="1096"/>
                    <a:pt x="616" y="1028"/>
                  </a:cubicBezTo>
                  <a:cubicBezTo>
                    <a:pt x="639" y="1005"/>
                    <a:pt x="662" y="982"/>
                    <a:pt x="662" y="959"/>
                  </a:cubicBezTo>
                  <a:cubicBezTo>
                    <a:pt x="685" y="937"/>
                    <a:pt x="708" y="937"/>
                    <a:pt x="708" y="914"/>
                  </a:cubicBezTo>
                  <a:cubicBezTo>
                    <a:pt x="776" y="845"/>
                    <a:pt x="822" y="800"/>
                    <a:pt x="890" y="731"/>
                  </a:cubicBezTo>
                  <a:cubicBezTo>
                    <a:pt x="913" y="708"/>
                    <a:pt x="913" y="708"/>
                    <a:pt x="913" y="708"/>
                  </a:cubicBezTo>
                  <a:cubicBezTo>
                    <a:pt x="936" y="708"/>
                    <a:pt x="936" y="686"/>
                    <a:pt x="959" y="686"/>
                  </a:cubicBezTo>
                  <a:cubicBezTo>
                    <a:pt x="982" y="640"/>
                    <a:pt x="1027" y="617"/>
                    <a:pt x="1050" y="594"/>
                  </a:cubicBezTo>
                  <a:lnTo>
                    <a:pt x="1073" y="594"/>
                  </a:lnTo>
                  <a:cubicBezTo>
                    <a:pt x="1164" y="549"/>
                    <a:pt x="1233" y="503"/>
                    <a:pt x="1324" y="457"/>
                  </a:cubicBezTo>
                  <a:cubicBezTo>
                    <a:pt x="1415" y="434"/>
                    <a:pt x="1507" y="389"/>
                    <a:pt x="1598" y="366"/>
                  </a:cubicBezTo>
                  <a:lnTo>
                    <a:pt x="1621" y="366"/>
                  </a:lnTo>
                  <a:cubicBezTo>
                    <a:pt x="1666" y="366"/>
                    <a:pt x="1735" y="343"/>
                    <a:pt x="1781" y="343"/>
                  </a:cubicBezTo>
                  <a:cubicBezTo>
                    <a:pt x="1872" y="332"/>
                    <a:pt x="1957" y="326"/>
                    <a:pt x="2043" y="326"/>
                  </a:cubicBezTo>
                  <a:close/>
                  <a:moveTo>
                    <a:pt x="2054" y="1"/>
                  </a:moveTo>
                  <a:cubicBezTo>
                    <a:pt x="1895" y="1"/>
                    <a:pt x="1735" y="24"/>
                    <a:pt x="1575" y="46"/>
                  </a:cubicBezTo>
                  <a:cubicBezTo>
                    <a:pt x="1484" y="69"/>
                    <a:pt x="1370" y="92"/>
                    <a:pt x="1278" y="138"/>
                  </a:cubicBezTo>
                  <a:cubicBezTo>
                    <a:pt x="1187" y="161"/>
                    <a:pt x="1073" y="206"/>
                    <a:pt x="982" y="275"/>
                  </a:cubicBezTo>
                  <a:lnTo>
                    <a:pt x="959" y="275"/>
                  </a:lnTo>
                  <a:cubicBezTo>
                    <a:pt x="822" y="366"/>
                    <a:pt x="708" y="457"/>
                    <a:pt x="594" y="571"/>
                  </a:cubicBezTo>
                  <a:lnTo>
                    <a:pt x="571" y="571"/>
                  </a:lnTo>
                  <a:cubicBezTo>
                    <a:pt x="479" y="686"/>
                    <a:pt x="388" y="800"/>
                    <a:pt x="297" y="914"/>
                  </a:cubicBezTo>
                  <a:cubicBezTo>
                    <a:pt x="297" y="937"/>
                    <a:pt x="297" y="937"/>
                    <a:pt x="297" y="959"/>
                  </a:cubicBezTo>
                  <a:cubicBezTo>
                    <a:pt x="228" y="1051"/>
                    <a:pt x="183" y="1165"/>
                    <a:pt x="137" y="1279"/>
                  </a:cubicBezTo>
                  <a:cubicBezTo>
                    <a:pt x="69" y="1416"/>
                    <a:pt x="46" y="1553"/>
                    <a:pt x="23" y="1713"/>
                  </a:cubicBezTo>
                  <a:cubicBezTo>
                    <a:pt x="23" y="1735"/>
                    <a:pt x="23" y="1758"/>
                    <a:pt x="23" y="1758"/>
                  </a:cubicBezTo>
                  <a:cubicBezTo>
                    <a:pt x="0" y="1850"/>
                    <a:pt x="0" y="1918"/>
                    <a:pt x="0" y="1987"/>
                  </a:cubicBezTo>
                  <a:cubicBezTo>
                    <a:pt x="0" y="2215"/>
                    <a:pt x="46" y="2466"/>
                    <a:pt x="114" y="2671"/>
                  </a:cubicBezTo>
                  <a:cubicBezTo>
                    <a:pt x="160" y="2831"/>
                    <a:pt x="228" y="2968"/>
                    <a:pt x="320" y="3105"/>
                  </a:cubicBezTo>
                  <a:cubicBezTo>
                    <a:pt x="320" y="3128"/>
                    <a:pt x="343" y="3151"/>
                    <a:pt x="365" y="3173"/>
                  </a:cubicBezTo>
                  <a:cubicBezTo>
                    <a:pt x="365" y="3173"/>
                    <a:pt x="365" y="3196"/>
                    <a:pt x="365" y="3196"/>
                  </a:cubicBezTo>
                  <a:cubicBezTo>
                    <a:pt x="388" y="3219"/>
                    <a:pt x="411" y="3265"/>
                    <a:pt x="434" y="3288"/>
                  </a:cubicBezTo>
                  <a:cubicBezTo>
                    <a:pt x="502" y="3379"/>
                    <a:pt x="571" y="3470"/>
                    <a:pt x="662" y="3539"/>
                  </a:cubicBezTo>
                  <a:cubicBezTo>
                    <a:pt x="753" y="3653"/>
                    <a:pt x="867" y="3721"/>
                    <a:pt x="959" y="3813"/>
                  </a:cubicBezTo>
                  <a:cubicBezTo>
                    <a:pt x="1141" y="3950"/>
                    <a:pt x="1347" y="4041"/>
                    <a:pt x="1552" y="4132"/>
                  </a:cubicBezTo>
                  <a:cubicBezTo>
                    <a:pt x="1758" y="4201"/>
                    <a:pt x="2009" y="4246"/>
                    <a:pt x="2237" y="4269"/>
                  </a:cubicBezTo>
                  <a:cubicBezTo>
                    <a:pt x="2279" y="4273"/>
                    <a:pt x="2321" y="4275"/>
                    <a:pt x="2363" y="4275"/>
                  </a:cubicBezTo>
                  <a:cubicBezTo>
                    <a:pt x="2548" y="4275"/>
                    <a:pt x="2731" y="4238"/>
                    <a:pt x="2899" y="4201"/>
                  </a:cubicBezTo>
                  <a:cubicBezTo>
                    <a:pt x="3127" y="4132"/>
                    <a:pt x="3355" y="4041"/>
                    <a:pt x="3538" y="3904"/>
                  </a:cubicBezTo>
                  <a:cubicBezTo>
                    <a:pt x="3721" y="3790"/>
                    <a:pt x="3858" y="3653"/>
                    <a:pt x="3972" y="3493"/>
                  </a:cubicBezTo>
                  <a:cubicBezTo>
                    <a:pt x="4132" y="3288"/>
                    <a:pt x="4223" y="3082"/>
                    <a:pt x="4291" y="2854"/>
                  </a:cubicBezTo>
                  <a:cubicBezTo>
                    <a:pt x="4360" y="2649"/>
                    <a:pt x="4383" y="2420"/>
                    <a:pt x="4383" y="2192"/>
                  </a:cubicBezTo>
                  <a:cubicBezTo>
                    <a:pt x="4360" y="1941"/>
                    <a:pt x="4291" y="1690"/>
                    <a:pt x="4200" y="1462"/>
                  </a:cubicBezTo>
                  <a:cubicBezTo>
                    <a:pt x="3995" y="937"/>
                    <a:pt x="3561" y="503"/>
                    <a:pt x="3059" y="229"/>
                  </a:cubicBezTo>
                  <a:cubicBezTo>
                    <a:pt x="2762" y="92"/>
                    <a:pt x="2465" y="24"/>
                    <a:pt x="2169"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0" name="Google Shape;4146;p38">
              <a:extLst>
                <a:ext uri="{FF2B5EF4-FFF2-40B4-BE49-F238E27FC236}">
                  <a16:creationId xmlns:a16="http://schemas.microsoft.com/office/drawing/2014/main" id="{5D74FDCA-0156-A970-EE83-4469401E22BE}"/>
                </a:ext>
              </a:extLst>
            </p:cNvPr>
            <p:cNvSpPr/>
            <p:nvPr/>
          </p:nvSpPr>
          <p:spPr>
            <a:xfrm>
              <a:off x="8336323" y="3121450"/>
              <a:ext cx="48582" cy="65205"/>
            </a:xfrm>
            <a:custGeom>
              <a:avLst/>
              <a:gdLst/>
              <a:ahLst/>
              <a:cxnLst/>
              <a:rect l="l" t="t" r="r" b="b"/>
              <a:pathLst>
                <a:path w="1736" h="2330" extrusionOk="0">
                  <a:moveTo>
                    <a:pt x="1096" y="1"/>
                  </a:moveTo>
                  <a:cubicBezTo>
                    <a:pt x="1051" y="1"/>
                    <a:pt x="982" y="1"/>
                    <a:pt x="936" y="24"/>
                  </a:cubicBezTo>
                  <a:lnTo>
                    <a:pt x="914" y="24"/>
                  </a:lnTo>
                  <a:cubicBezTo>
                    <a:pt x="845" y="24"/>
                    <a:pt x="799" y="47"/>
                    <a:pt x="754" y="69"/>
                  </a:cubicBezTo>
                  <a:cubicBezTo>
                    <a:pt x="731" y="47"/>
                    <a:pt x="708" y="47"/>
                    <a:pt x="685" y="47"/>
                  </a:cubicBezTo>
                  <a:cubicBezTo>
                    <a:pt x="640" y="47"/>
                    <a:pt x="594" y="69"/>
                    <a:pt x="571" y="92"/>
                  </a:cubicBezTo>
                  <a:cubicBezTo>
                    <a:pt x="480" y="184"/>
                    <a:pt x="366" y="252"/>
                    <a:pt x="297" y="343"/>
                  </a:cubicBezTo>
                  <a:cubicBezTo>
                    <a:pt x="252" y="412"/>
                    <a:pt x="183" y="503"/>
                    <a:pt x="137" y="594"/>
                  </a:cubicBezTo>
                  <a:cubicBezTo>
                    <a:pt x="69" y="731"/>
                    <a:pt x="23" y="891"/>
                    <a:pt x="1" y="1119"/>
                  </a:cubicBezTo>
                  <a:cubicBezTo>
                    <a:pt x="1" y="1325"/>
                    <a:pt x="1" y="1530"/>
                    <a:pt x="69" y="1736"/>
                  </a:cubicBezTo>
                  <a:cubicBezTo>
                    <a:pt x="115" y="1850"/>
                    <a:pt x="183" y="1941"/>
                    <a:pt x="252" y="2032"/>
                  </a:cubicBezTo>
                  <a:cubicBezTo>
                    <a:pt x="366" y="2215"/>
                    <a:pt x="594" y="2329"/>
                    <a:pt x="777" y="2329"/>
                  </a:cubicBezTo>
                  <a:lnTo>
                    <a:pt x="891" y="2329"/>
                  </a:lnTo>
                  <a:cubicBezTo>
                    <a:pt x="982" y="2306"/>
                    <a:pt x="1073" y="2261"/>
                    <a:pt x="1165" y="2192"/>
                  </a:cubicBezTo>
                  <a:cubicBezTo>
                    <a:pt x="1187" y="2169"/>
                    <a:pt x="1210" y="2147"/>
                    <a:pt x="1256" y="2101"/>
                  </a:cubicBezTo>
                  <a:cubicBezTo>
                    <a:pt x="1370" y="2032"/>
                    <a:pt x="1439" y="1987"/>
                    <a:pt x="1484" y="1918"/>
                  </a:cubicBezTo>
                  <a:cubicBezTo>
                    <a:pt x="1553" y="1850"/>
                    <a:pt x="1598" y="1781"/>
                    <a:pt x="1621" y="1690"/>
                  </a:cubicBezTo>
                  <a:cubicBezTo>
                    <a:pt x="1667" y="1599"/>
                    <a:pt x="1712" y="1507"/>
                    <a:pt x="1735" y="1393"/>
                  </a:cubicBezTo>
                  <a:cubicBezTo>
                    <a:pt x="1735" y="1348"/>
                    <a:pt x="1735" y="1279"/>
                    <a:pt x="1735" y="1234"/>
                  </a:cubicBezTo>
                  <a:lnTo>
                    <a:pt x="1735" y="1188"/>
                  </a:lnTo>
                  <a:cubicBezTo>
                    <a:pt x="1735" y="1142"/>
                    <a:pt x="1735" y="1119"/>
                    <a:pt x="1735" y="1074"/>
                  </a:cubicBezTo>
                  <a:cubicBezTo>
                    <a:pt x="1735" y="960"/>
                    <a:pt x="1712" y="868"/>
                    <a:pt x="1690" y="777"/>
                  </a:cubicBezTo>
                  <a:cubicBezTo>
                    <a:pt x="1667" y="617"/>
                    <a:pt x="1621" y="480"/>
                    <a:pt x="1553" y="343"/>
                  </a:cubicBezTo>
                  <a:cubicBezTo>
                    <a:pt x="1439" y="138"/>
                    <a:pt x="1302" y="24"/>
                    <a:pt x="1142" y="1"/>
                  </a:cubicBezTo>
                  <a:close/>
                </a:path>
              </a:pathLst>
            </a:custGeom>
            <a:solidFill>
              <a:srgbClr val="FCFCF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1" name="Google Shape;4147;p38">
              <a:extLst>
                <a:ext uri="{FF2B5EF4-FFF2-40B4-BE49-F238E27FC236}">
                  <a16:creationId xmlns:a16="http://schemas.microsoft.com/office/drawing/2014/main" id="{1BCC8F37-7DE4-524D-151A-3E44249466FF}"/>
                </a:ext>
              </a:extLst>
            </p:cNvPr>
            <p:cNvSpPr/>
            <p:nvPr/>
          </p:nvSpPr>
          <p:spPr>
            <a:xfrm>
              <a:off x="8291603" y="3221105"/>
              <a:ext cx="31343" cy="29412"/>
            </a:xfrm>
            <a:custGeom>
              <a:avLst/>
              <a:gdLst/>
              <a:ahLst/>
              <a:cxnLst/>
              <a:rect l="l" t="t" r="r" b="b"/>
              <a:pathLst>
                <a:path w="1120" h="1051" extrusionOk="0">
                  <a:moveTo>
                    <a:pt x="434" y="1"/>
                  </a:moveTo>
                  <a:cubicBezTo>
                    <a:pt x="366" y="1"/>
                    <a:pt x="297" y="1"/>
                    <a:pt x="229" y="46"/>
                  </a:cubicBezTo>
                  <a:cubicBezTo>
                    <a:pt x="138" y="69"/>
                    <a:pt x="69" y="138"/>
                    <a:pt x="46" y="229"/>
                  </a:cubicBezTo>
                  <a:cubicBezTo>
                    <a:pt x="1" y="343"/>
                    <a:pt x="24" y="457"/>
                    <a:pt x="46" y="549"/>
                  </a:cubicBezTo>
                  <a:cubicBezTo>
                    <a:pt x="46" y="571"/>
                    <a:pt x="46" y="571"/>
                    <a:pt x="46" y="594"/>
                  </a:cubicBezTo>
                  <a:cubicBezTo>
                    <a:pt x="69" y="617"/>
                    <a:pt x="69" y="640"/>
                    <a:pt x="69" y="663"/>
                  </a:cubicBezTo>
                  <a:cubicBezTo>
                    <a:pt x="92" y="731"/>
                    <a:pt x="115" y="800"/>
                    <a:pt x="183" y="868"/>
                  </a:cubicBezTo>
                  <a:cubicBezTo>
                    <a:pt x="252" y="937"/>
                    <a:pt x="297" y="982"/>
                    <a:pt x="343" y="1005"/>
                  </a:cubicBezTo>
                  <a:cubicBezTo>
                    <a:pt x="412" y="1028"/>
                    <a:pt x="480" y="1051"/>
                    <a:pt x="549" y="1051"/>
                  </a:cubicBezTo>
                  <a:cubicBezTo>
                    <a:pt x="617" y="1051"/>
                    <a:pt x="663" y="1051"/>
                    <a:pt x="708" y="1028"/>
                  </a:cubicBezTo>
                  <a:cubicBezTo>
                    <a:pt x="822" y="1005"/>
                    <a:pt x="914" y="959"/>
                    <a:pt x="1028" y="845"/>
                  </a:cubicBezTo>
                  <a:cubicBezTo>
                    <a:pt x="1051" y="800"/>
                    <a:pt x="1074" y="754"/>
                    <a:pt x="1096" y="708"/>
                  </a:cubicBezTo>
                  <a:cubicBezTo>
                    <a:pt x="1096" y="686"/>
                    <a:pt x="1096" y="663"/>
                    <a:pt x="1096" y="640"/>
                  </a:cubicBezTo>
                  <a:cubicBezTo>
                    <a:pt x="1096" y="594"/>
                    <a:pt x="1119" y="571"/>
                    <a:pt x="1119" y="526"/>
                  </a:cubicBezTo>
                  <a:cubicBezTo>
                    <a:pt x="1096" y="480"/>
                    <a:pt x="1096" y="412"/>
                    <a:pt x="1074" y="366"/>
                  </a:cubicBezTo>
                  <a:cubicBezTo>
                    <a:pt x="1051" y="343"/>
                    <a:pt x="1051" y="320"/>
                    <a:pt x="1028" y="275"/>
                  </a:cubicBezTo>
                  <a:cubicBezTo>
                    <a:pt x="1028" y="275"/>
                    <a:pt x="982" y="229"/>
                    <a:pt x="982" y="229"/>
                  </a:cubicBezTo>
                  <a:cubicBezTo>
                    <a:pt x="959" y="183"/>
                    <a:pt x="937" y="161"/>
                    <a:pt x="891" y="138"/>
                  </a:cubicBezTo>
                  <a:cubicBezTo>
                    <a:pt x="868" y="92"/>
                    <a:pt x="822" y="69"/>
                    <a:pt x="754" y="46"/>
                  </a:cubicBezTo>
                  <a:cubicBezTo>
                    <a:pt x="731" y="24"/>
                    <a:pt x="686" y="1"/>
                    <a:pt x="640" y="1"/>
                  </a:cubicBezTo>
                  <a:close/>
                </a:path>
              </a:pathLst>
            </a:custGeom>
            <a:solidFill>
              <a:srgbClr val="FCFCF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2" name="Google Shape;4148;p38">
              <a:extLst>
                <a:ext uri="{FF2B5EF4-FFF2-40B4-BE49-F238E27FC236}">
                  <a16:creationId xmlns:a16="http://schemas.microsoft.com/office/drawing/2014/main" id="{4639C89F-4496-04D0-F2B7-CDBCEB703B05}"/>
                </a:ext>
              </a:extLst>
            </p:cNvPr>
            <p:cNvSpPr/>
            <p:nvPr/>
          </p:nvSpPr>
          <p:spPr>
            <a:xfrm>
              <a:off x="8330586" y="3116357"/>
              <a:ext cx="60056" cy="76679"/>
            </a:xfrm>
            <a:custGeom>
              <a:avLst/>
              <a:gdLst/>
              <a:ahLst/>
              <a:cxnLst/>
              <a:rect l="l" t="t" r="r" b="b"/>
              <a:pathLst>
                <a:path w="2146" h="2740" extrusionOk="0">
                  <a:moveTo>
                    <a:pt x="425" y="1941"/>
                  </a:moveTo>
                  <a:cubicBezTo>
                    <a:pt x="428" y="1948"/>
                    <a:pt x="431" y="1956"/>
                    <a:pt x="434" y="1963"/>
                  </a:cubicBezTo>
                  <a:cubicBezTo>
                    <a:pt x="434" y="1947"/>
                    <a:pt x="434" y="1942"/>
                    <a:pt x="425" y="1941"/>
                  </a:cubicBezTo>
                  <a:close/>
                  <a:moveTo>
                    <a:pt x="1233" y="343"/>
                  </a:moveTo>
                  <a:cubicBezTo>
                    <a:pt x="1278" y="343"/>
                    <a:pt x="1301" y="366"/>
                    <a:pt x="1347" y="366"/>
                  </a:cubicBezTo>
                  <a:cubicBezTo>
                    <a:pt x="1392" y="388"/>
                    <a:pt x="1438" y="411"/>
                    <a:pt x="1484" y="434"/>
                  </a:cubicBezTo>
                  <a:cubicBezTo>
                    <a:pt x="1529" y="480"/>
                    <a:pt x="1552" y="525"/>
                    <a:pt x="1598" y="571"/>
                  </a:cubicBezTo>
                  <a:cubicBezTo>
                    <a:pt x="1644" y="640"/>
                    <a:pt x="1689" y="708"/>
                    <a:pt x="1735" y="776"/>
                  </a:cubicBezTo>
                  <a:cubicBezTo>
                    <a:pt x="1758" y="891"/>
                    <a:pt x="1803" y="1005"/>
                    <a:pt x="1803" y="1096"/>
                  </a:cubicBezTo>
                  <a:cubicBezTo>
                    <a:pt x="1826" y="1233"/>
                    <a:pt x="1826" y="1347"/>
                    <a:pt x="1803" y="1484"/>
                  </a:cubicBezTo>
                  <a:cubicBezTo>
                    <a:pt x="1780" y="1598"/>
                    <a:pt x="1758" y="1712"/>
                    <a:pt x="1712" y="1826"/>
                  </a:cubicBezTo>
                  <a:cubicBezTo>
                    <a:pt x="1666" y="1918"/>
                    <a:pt x="1621" y="2009"/>
                    <a:pt x="1552" y="2100"/>
                  </a:cubicBezTo>
                  <a:cubicBezTo>
                    <a:pt x="1507" y="2169"/>
                    <a:pt x="1438" y="2214"/>
                    <a:pt x="1370" y="2283"/>
                  </a:cubicBezTo>
                  <a:cubicBezTo>
                    <a:pt x="1324" y="2306"/>
                    <a:pt x="1278" y="2351"/>
                    <a:pt x="1233" y="2374"/>
                  </a:cubicBezTo>
                  <a:cubicBezTo>
                    <a:pt x="1164" y="2397"/>
                    <a:pt x="1119" y="2397"/>
                    <a:pt x="1050" y="2420"/>
                  </a:cubicBezTo>
                  <a:cubicBezTo>
                    <a:pt x="1004" y="2420"/>
                    <a:pt x="982" y="2420"/>
                    <a:pt x="936" y="2397"/>
                  </a:cubicBezTo>
                  <a:cubicBezTo>
                    <a:pt x="890" y="2397"/>
                    <a:pt x="845" y="2374"/>
                    <a:pt x="799" y="2374"/>
                  </a:cubicBezTo>
                  <a:cubicBezTo>
                    <a:pt x="753" y="2351"/>
                    <a:pt x="708" y="2329"/>
                    <a:pt x="685" y="2306"/>
                  </a:cubicBezTo>
                  <a:cubicBezTo>
                    <a:pt x="639" y="2260"/>
                    <a:pt x="594" y="2214"/>
                    <a:pt x="548" y="2169"/>
                  </a:cubicBezTo>
                  <a:cubicBezTo>
                    <a:pt x="502" y="2100"/>
                    <a:pt x="457" y="2032"/>
                    <a:pt x="434" y="1963"/>
                  </a:cubicBezTo>
                  <a:lnTo>
                    <a:pt x="411" y="1941"/>
                  </a:lnTo>
                  <a:cubicBezTo>
                    <a:pt x="417" y="1941"/>
                    <a:pt x="422" y="1941"/>
                    <a:pt x="425" y="1941"/>
                  </a:cubicBezTo>
                  <a:lnTo>
                    <a:pt x="425" y="1941"/>
                  </a:lnTo>
                  <a:cubicBezTo>
                    <a:pt x="385" y="1837"/>
                    <a:pt x="364" y="1750"/>
                    <a:pt x="342" y="1644"/>
                  </a:cubicBezTo>
                  <a:cubicBezTo>
                    <a:pt x="342" y="1530"/>
                    <a:pt x="342" y="1416"/>
                    <a:pt x="342" y="1279"/>
                  </a:cubicBezTo>
                  <a:cubicBezTo>
                    <a:pt x="365" y="1233"/>
                    <a:pt x="365" y="1187"/>
                    <a:pt x="388" y="1142"/>
                  </a:cubicBezTo>
                  <a:cubicBezTo>
                    <a:pt x="388" y="1096"/>
                    <a:pt x="411" y="1028"/>
                    <a:pt x="434" y="982"/>
                  </a:cubicBezTo>
                  <a:cubicBezTo>
                    <a:pt x="434" y="982"/>
                    <a:pt x="434" y="959"/>
                    <a:pt x="434" y="959"/>
                  </a:cubicBezTo>
                  <a:cubicBezTo>
                    <a:pt x="434" y="959"/>
                    <a:pt x="434" y="936"/>
                    <a:pt x="457" y="936"/>
                  </a:cubicBezTo>
                  <a:cubicBezTo>
                    <a:pt x="502" y="822"/>
                    <a:pt x="548" y="731"/>
                    <a:pt x="616" y="640"/>
                  </a:cubicBezTo>
                  <a:cubicBezTo>
                    <a:pt x="662" y="571"/>
                    <a:pt x="731" y="525"/>
                    <a:pt x="776" y="457"/>
                  </a:cubicBezTo>
                  <a:cubicBezTo>
                    <a:pt x="845" y="434"/>
                    <a:pt x="890" y="411"/>
                    <a:pt x="936" y="366"/>
                  </a:cubicBezTo>
                  <a:lnTo>
                    <a:pt x="959" y="366"/>
                  </a:lnTo>
                  <a:cubicBezTo>
                    <a:pt x="1004" y="366"/>
                    <a:pt x="1027" y="343"/>
                    <a:pt x="1073" y="343"/>
                  </a:cubicBezTo>
                  <a:close/>
                  <a:moveTo>
                    <a:pt x="1141" y="0"/>
                  </a:moveTo>
                  <a:cubicBezTo>
                    <a:pt x="1073" y="0"/>
                    <a:pt x="1004" y="23"/>
                    <a:pt x="913" y="46"/>
                  </a:cubicBezTo>
                  <a:cubicBezTo>
                    <a:pt x="845" y="69"/>
                    <a:pt x="753" y="92"/>
                    <a:pt x="685" y="137"/>
                  </a:cubicBezTo>
                  <a:cubicBezTo>
                    <a:pt x="616" y="183"/>
                    <a:pt x="548" y="229"/>
                    <a:pt x="502" y="297"/>
                  </a:cubicBezTo>
                  <a:cubicBezTo>
                    <a:pt x="457" y="320"/>
                    <a:pt x="434" y="343"/>
                    <a:pt x="411" y="366"/>
                  </a:cubicBezTo>
                  <a:cubicBezTo>
                    <a:pt x="365" y="434"/>
                    <a:pt x="320" y="480"/>
                    <a:pt x="274" y="548"/>
                  </a:cubicBezTo>
                  <a:cubicBezTo>
                    <a:pt x="228" y="617"/>
                    <a:pt x="183" y="708"/>
                    <a:pt x="160" y="799"/>
                  </a:cubicBezTo>
                  <a:cubicBezTo>
                    <a:pt x="137" y="799"/>
                    <a:pt x="137" y="822"/>
                    <a:pt x="137" y="822"/>
                  </a:cubicBezTo>
                  <a:cubicBezTo>
                    <a:pt x="137" y="845"/>
                    <a:pt x="114" y="868"/>
                    <a:pt x="114" y="868"/>
                  </a:cubicBezTo>
                  <a:cubicBezTo>
                    <a:pt x="46" y="1028"/>
                    <a:pt x="23" y="1210"/>
                    <a:pt x="23" y="1393"/>
                  </a:cubicBezTo>
                  <a:cubicBezTo>
                    <a:pt x="0" y="1553"/>
                    <a:pt x="23" y="1735"/>
                    <a:pt x="69" y="1918"/>
                  </a:cubicBezTo>
                  <a:cubicBezTo>
                    <a:pt x="114" y="2077"/>
                    <a:pt x="206" y="2237"/>
                    <a:pt x="297" y="2374"/>
                  </a:cubicBezTo>
                  <a:cubicBezTo>
                    <a:pt x="365" y="2443"/>
                    <a:pt x="411" y="2511"/>
                    <a:pt x="502" y="2557"/>
                  </a:cubicBezTo>
                  <a:cubicBezTo>
                    <a:pt x="548" y="2602"/>
                    <a:pt x="594" y="2625"/>
                    <a:pt x="639" y="2648"/>
                  </a:cubicBezTo>
                  <a:cubicBezTo>
                    <a:pt x="685" y="2671"/>
                    <a:pt x="731" y="2694"/>
                    <a:pt x="776" y="2717"/>
                  </a:cubicBezTo>
                  <a:cubicBezTo>
                    <a:pt x="845" y="2739"/>
                    <a:pt x="936" y="2739"/>
                    <a:pt x="1027" y="2739"/>
                  </a:cubicBezTo>
                  <a:cubicBezTo>
                    <a:pt x="1073" y="2739"/>
                    <a:pt x="1119" y="2739"/>
                    <a:pt x="1164" y="2717"/>
                  </a:cubicBezTo>
                  <a:cubicBezTo>
                    <a:pt x="1233" y="2717"/>
                    <a:pt x="1278" y="2694"/>
                    <a:pt x="1324" y="2671"/>
                  </a:cubicBezTo>
                  <a:cubicBezTo>
                    <a:pt x="1529" y="2602"/>
                    <a:pt x="1689" y="2466"/>
                    <a:pt x="1803" y="2306"/>
                  </a:cubicBezTo>
                  <a:cubicBezTo>
                    <a:pt x="2054" y="1986"/>
                    <a:pt x="2146" y="1575"/>
                    <a:pt x="2146" y="1187"/>
                  </a:cubicBezTo>
                  <a:cubicBezTo>
                    <a:pt x="2146" y="1005"/>
                    <a:pt x="2100" y="822"/>
                    <a:pt x="2009" y="640"/>
                  </a:cubicBezTo>
                  <a:cubicBezTo>
                    <a:pt x="1940" y="457"/>
                    <a:pt x="1826" y="297"/>
                    <a:pt x="1666" y="183"/>
                  </a:cubicBezTo>
                  <a:cubicBezTo>
                    <a:pt x="1598" y="137"/>
                    <a:pt x="1529" y="92"/>
                    <a:pt x="1438" y="69"/>
                  </a:cubicBezTo>
                  <a:cubicBezTo>
                    <a:pt x="1370" y="23"/>
                    <a:pt x="1278" y="23"/>
                    <a:pt x="1187"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3" name="Google Shape;4149;p38">
              <a:extLst>
                <a:ext uri="{FF2B5EF4-FFF2-40B4-BE49-F238E27FC236}">
                  <a16:creationId xmlns:a16="http://schemas.microsoft.com/office/drawing/2014/main" id="{9AA71C92-4E75-117F-C8C4-F0EC58351878}"/>
                </a:ext>
              </a:extLst>
            </p:cNvPr>
            <p:cNvSpPr/>
            <p:nvPr/>
          </p:nvSpPr>
          <p:spPr>
            <a:xfrm>
              <a:off x="8285866" y="3215368"/>
              <a:ext cx="44748" cy="44104"/>
            </a:xfrm>
            <a:custGeom>
              <a:avLst/>
              <a:gdLst/>
              <a:ahLst/>
              <a:cxnLst/>
              <a:rect l="l" t="t" r="r" b="b"/>
              <a:pathLst>
                <a:path w="1599" h="1576" extrusionOk="0">
                  <a:moveTo>
                    <a:pt x="868" y="320"/>
                  </a:moveTo>
                  <a:cubicBezTo>
                    <a:pt x="913" y="320"/>
                    <a:pt x="959" y="343"/>
                    <a:pt x="1005" y="366"/>
                  </a:cubicBezTo>
                  <a:cubicBezTo>
                    <a:pt x="1027" y="366"/>
                    <a:pt x="1073" y="388"/>
                    <a:pt x="1096" y="411"/>
                  </a:cubicBezTo>
                  <a:cubicBezTo>
                    <a:pt x="1142" y="457"/>
                    <a:pt x="1164" y="480"/>
                    <a:pt x="1187" y="502"/>
                  </a:cubicBezTo>
                  <a:cubicBezTo>
                    <a:pt x="1210" y="525"/>
                    <a:pt x="1233" y="571"/>
                    <a:pt x="1233" y="594"/>
                  </a:cubicBezTo>
                  <a:cubicBezTo>
                    <a:pt x="1256" y="639"/>
                    <a:pt x="1256" y="685"/>
                    <a:pt x="1279" y="731"/>
                  </a:cubicBezTo>
                  <a:cubicBezTo>
                    <a:pt x="1279" y="776"/>
                    <a:pt x="1279" y="822"/>
                    <a:pt x="1279" y="845"/>
                  </a:cubicBezTo>
                  <a:cubicBezTo>
                    <a:pt x="1256" y="891"/>
                    <a:pt x="1256" y="936"/>
                    <a:pt x="1233" y="982"/>
                  </a:cubicBezTo>
                  <a:cubicBezTo>
                    <a:pt x="1210" y="1005"/>
                    <a:pt x="1210" y="1050"/>
                    <a:pt x="1187" y="1073"/>
                  </a:cubicBezTo>
                  <a:cubicBezTo>
                    <a:pt x="1142" y="1096"/>
                    <a:pt x="1119" y="1119"/>
                    <a:pt x="1096" y="1142"/>
                  </a:cubicBezTo>
                  <a:cubicBezTo>
                    <a:pt x="1073" y="1164"/>
                    <a:pt x="1027" y="1187"/>
                    <a:pt x="1005" y="1210"/>
                  </a:cubicBezTo>
                  <a:cubicBezTo>
                    <a:pt x="959" y="1233"/>
                    <a:pt x="913" y="1233"/>
                    <a:pt x="868" y="1256"/>
                  </a:cubicBezTo>
                  <a:lnTo>
                    <a:pt x="754" y="1256"/>
                  </a:lnTo>
                  <a:cubicBezTo>
                    <a:pt x="708" y="1233"/>
                    <a:pt x="662" y="1233"/>
                    <a:pt x="617" y="1210"/>
                  </a:cubicBezTo>
                  <a:cubicBezTo>
                    <a:pt x="594" y="1187"/>
                    <a:pt x="548" y="1164"/>
                    <a:pt x="502" y="1142"/>
                  </a:cubicBezTo>
                  <a:cubicBezTo>
                    <a:pt x="480" y="1119"/>
                    <a:pt x="457" y="1096"/>
                    <a:pt x="434" y="1073"/>
                  </a:cubicBezTo>
                  <a:cubicBezTo>
                    <a:pt x="411" y="1027"/>
                    <a:pt x="388" y="1005"/>
                    <a:pt x="366" y="959"/>
                  </a:cubicBezTo>
                  <a:cubicBezTo>
                    <a:pt x="366" y="913"/>
                    <a:pt x="343" y="891"/>
                    <a:pt x="343" y="845"/>
                  </a:cubicBezTo>
                  <a:cubicBezTo>
                    <a:pt x="343" y="799"/>
                    <a:pt x="343" y="776"/>
                    <a:pt x="343" y="731"/>
                  </a:cubicBezTo>
                  <a:cubicBezTo>
                    <a:pt x="343" y="685"/>
                    <a:pt x="366" y="639"/>
                    <a:pt x="388" y="594"/>
                  </a:cubicBezTo>
                  <a:cubicBezTo>
                    <a:pt x="388" y="571"/>
                    <a:pt x="388" y="571"/>
                    <a:pt x="411" y="548"/>
                  </a:cubicBezTo>
                  <a:cubicBezTo>
                    <a:pt x="411" y="525"/>
                    <a:pt x="434" y="525"/>
                    <a:pt x="434" y="502"/>
                  </a:cubicBezTo>
                  <a:cubicBezTo>
                    <a:pt x="457" y="480"/>
                    <a:pt x="480" y="434"/>
                    <a:pt x="525" y="411"/>
                  </a:cubicBezTo>
                  <a:cubicBezTo>
                    <a:pt x="548" y="388"/>
                    <a:pt x="571" y="388"/>
                    <a:pt x="594" y="366"/>
                  </a:cubicBezTo>
                  <a:cubicBezTo>
                    <a:pt x="594" y="366"/>
                    <a:pt x="617" y="366"/>
                    <a:pt x="639" y="343"/>
                  </a:cubicBezTo>
                  <a:cubicBezTo>
                    <a:pt x="662" y="343"/>
                    <a:pt x="708" y="320"/>
                    <a:pt x="754" y="320"/>
                  </a:cubicBezTo>
                  <a:close/>
                  <a:moveTo>
                    <a:pt x="662" y="0"/>
                  </a:moveTo>
                  <a:cubicBezTo>
                    <a:pt x="594" y="23"/>
                    <a:pt x="525" y="46"/>
                    <a:pt x="457" y="69"/>
                  </a:cubicBezTo>
                  <a:cubicBezTo>
                    <a:pt x="434" y="92"/>
                    <a:pt x="388" y="114"/>
                    <a:pt x="366" y="137"/>
                  </a:cubicBezTo>
                  <a:lnTo>
                    <a:pt x="343" y="137"/>
                  </a:lnTo>
                  <a:cubicBezTo>
                    <a:pt x="297" y="183"/>
                    <a:pt x="251" y="206"/>
                    <a:pt x="229" y="251"/>
                  </a:cubicBezTo>
                  <a:cubicBezTo>
                    <a:pt x="229" y="251"/>
                    <a:pt x="206" y="251"/>
                    <a:pt x="206" y="274"/>
                  </a:cubicBezTo>
                  <a:cubicBezTo>
                    <a:pt x="160" y="297"/>
                    <a:pt x="137" y="366"/>
                    <a:pt x="114" y="411"/>
                  </a:cubicBezTo>
                  <a:cubicBezTo>
                    <a:pt x="92" y="457"/>
                    <a:pt x="69" y="525"/>
                    <a:pt x="46" y="571"/>
                  </a:cubicBezTo>
                  <a:cubicBezTo>
                    <a:pt x="23" y="639"/>
                    <a:pt x="23" y="685"/>
                    <a:pt x="23" y="754"/>
                  </a:cubicBezTo>
                  <a:cubicBezTo>
                    <a:pt x="0" y="891"/>
                    <a:pt x="46" y="1027"/>
                    <a:pt x="114" y="1164"/>
                  </a:cubicBezTo>
                  <a:cubicBezTo>
                    <a:pt x="137" y="1210"/>
                    <a:pt x="183" y="1256"/>
                    <a:pt x="206" y="1301"/>
                  </a:cubicBezTo>
                  <a:cubicBezTo>
                    <a:pt x="274" y="1370"/>
                    <a:pt x="343" y="1415"/>
                    <a:pt x="388" y="1461"/>
                  </a:cubicBezTo>
                  <a:cubicBezTo>
                    <a:pt x="502" y="1530"/>
                    <a:pt x="639" y="1552"/>
                    <a:pt x="754" y="1575"/>
                  </a:cubicBezTo>
                  <a:lnTo>
                    <a:pt x="936" y="1575"/>
                  </a:lnTo>
                  <a:cubicBezTo>
                    <a:pt x="1005" y="1552"/>
                    <a:pt x="1096" y="1530"/>
                    <a:pt x="1164" y="1507"/>
                  </a:cubicBezTo>
                  <a:cubicBezTo>
                    <a:pt x="1279" y="1438"/>
                    <a:pt x="1370" y="1347"/>
                    <a:pt x="1438" y="1256"/>
                  </a:cubicBezTo>
                  <a:cubicBezTo>
                    <a:pt x="1530" y="1142"/>
                    <a:pt x="1575" y="1005"/>
                    <a:pt x="1598" y="868"/>
                  </a:cubicBezTo>
                  <a:cubicBezTo>
                    <a:pt x="1598" y="754"/>
                    <a:pt x="1598" y="617"/>
                    <a:pt x="1552" y="502"/>
                  </a:cubicBezTo>
                  <a:cubicBezTo>
                    <a:pt x="1507" y="366"/>
                    <a:pt x="1416" y="251"/>
                    <a:pt x="1301" y="160"/>
                  </a:cubicBezTo>
                  <a:cubicBezTo>
                    <a:pt x="1210" y="92"/>
                    <a:pt x="1096" y="46"/>
                    <a:pt x="982"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314" name="Google Shape;4150;p38">
              <a:extLst>
                <a:ext uri="{FF2B5EF4-FFF2-40B4-BE49-F238E27FC236}">
                  <a16:creationId xmlns:a16="http://schemas.microsoft.com/office/drawing/2014/main" id="{03512654-08E8-A8CE-9719-0BE9FE280257}"/>
                </a:ext>
              </a:extLst>
            </p:cNvPr>
            <p:cNvGrpSpPr/>
            <p:nvPr/>
          </p:nvGrpSpPr>
          <p:grpSpPr>
            <a:xfrm>
              <a:off x="7354246" y="252794"/>
              <a:ext cx="482293" cy="341109"/>
              <a:chOff x="5184009" y="3233894"/>
              <a:chExt cx="482293" cy="341109"/>
            </a:xfrm>
          </p:grpSpPr>
          <p:sp>
            <p:nvSpPr>
              <p:cNvPr id="3415" name="Google Shape;4151;p38">
                <a:extLst>
                  <a:ext uri="{FF2B5EF4-FFF2-40B4-BE49-F238E27FC236}">
                    <a16:creationId xmlns:a16="http://schemas.microsoft.com/office/drawing/2014/main" id="{10A3D0AF-188F-E2D1-BCDD-FDA85EF1E417}"/>
                  </a:ext>
                </a:extLst>
              </p:cNvPr>
              <p:cNvSpPr/>
              <p:nvPr/>
            </p:nvSpPr>
            <p:spPr>
              <a:xfrm>
                <a:off x="5499568" y="3292243"/>
                <a:ext cx="43461" cy="45951"/>
              </a:xfrm>
              <a:custGeom>
                <a:avLst/>
                <a:gdLst/>
                <a:ahLst/>
                <a:cxnLst/>
                <a:rect l="l" t="t" r="r" b="b"/>
                <a:pathLst>
                  <a:path w="1553" h="1642" extrusionOk="0">
                    <a:moveTo>
                      <a:pt x="962" y="0"/>
                    </a:moveTo>
                    <a:cubicBezTo>
                      <a:pt x="917" y="0"/>
                      <a:pt x="869" y="6"/>
                      <a:pt x="822" y="15"/>
                    </a:cubicBezTo>
                    <a:cubicBezTo>
                      <a:pt x="754" y="15"/>
                      <a:pt x="662" y="61"/>
                      <a:pt x="571" y="106"/>
                    </a:cubicBezTo>
                    <a:cubicBezTo>
                      <a:pt x="503" y="129"/>
                      <a:pt x="434" y="175"/>
                      <a:pt x="366" y="243"/>
                    </a:cubicBezTo>
                    <a:cubicBezTo>
                      <a:pt x="297" y="312"/>
                      <a:pt x="251" y="380"/>
                      <a:pt x="206" y="472"/>
                    </a:cubicBezTo>
                    <a:cubicBezTo>
                      <a:pt x="137" y="540"/>
                      <a:pt x="114" y="654"/>
                      <a:pt x="92" y="746"/>
                    </a:cubicBezTo>
                    <a:cubicBezTo>
                      <a:pt x="46" y="837"/>
                      <a:pt x="23" y="928"/>
                      <a:pt x="23" y="1019"/>
                    </a:cubicBezTo>
                    <a:cubicBezTo>
                      <a:pt x="0" y="1134"/>
                      <a:pt x="46" y="1271"/>
                      <a:pt x="114" y="1385"/>
                    </a:cubicBezTo>
                    <a:cubicBezTo>
                      <a:pt x="137" y="1430"/>
                      <a:pt x="183" y="1476"/>
                      <a:pt x="229" y="1522"/>
                    </a:cubicBezTo>
                    <a:cubicBezTo>
                      <a:pt x="274" y="1544"/>
                      <a:pt x="343" y="1567"/>
                      <a:pt x="388" y="1590"/>
                    </a:cubicBezTo>
                    <a:cubicBezTo>
                      <a:pt x="457" y="1613"/>
                      <a:pt x="525" y="1636"/>
                      <a:pt x="594" y="1636"/>
                    </a:cubicBezTo>
                    <a:cubicBezTo>
                      <a:pt x="621" y="1640"/>
                      <a:pt x="649" y="1642"/>
                      <a:pt x="678" y="1642"/>
                    </a:cubicBezTo>
                    <a:cubicBezTo>
                      <a:pt x="815" y="1642"/>
                      <a:pt x="960" y="1597"/>
                      <a:pt x="1073" y="1522"/>
                    </a:cubicBezTo>
                    <a:cubicBezTo>
                      <a:pt x="1096" y="1499"/>
                      <a:pt x="1142" y="1476"/>
                      <a:pt x="1164" y="1453"/>
                    </a:cubicBezTo>
                    <a:cubicBezTo>
                      <a:pt x="1256" y="1362"/>
                      <a:pt x="1324" y="1293"/>
                      <a:pt x="1393" y="1179"/>
                    </a:cubicBezTo>
                    <a:cubicBezTo>
                      <a:pt x="1438" y="1111"/>
                      <a:pt x="1461" y="1019"/>
                      <a:pt x="1484" y="928"/>
                    </a:cubicBezTo>
                    <a:cubicBezTo>
                      <a:pt x="1530" y="837"/>
                      <a:pt x="1530" y="746"/>
                      <a:pt x="1552" y="654"/>
                    </a:cubicBezTo>
                    <a:cubicBezTo>
                      <a:pt x="1552" y="563"/>
                      <a:pt x="1552" y="449"/>
                      <a:pt x="1507" y="358"/>
                    </a:cubicBezTo>
                    <a:cubicBezTo>
                      <a:pt x="1484" y="335"/>
                      <a:pt x="1484" y="312"/>
                      <a:pt x="1461" y="312"/>
                    </a:cubicBezTo>
                    <a:cubicBezTo>
                      <a:pt x="1438" y="266"/>
                      <a:pt x="1416" y="221"/>
                      <a:pt x="1370" y="175"/>
                    </a:cubicBezTo>
                    <a:cubicBezTo>
                      <a:pt x="1301" y="106"/>
                      <a:pt x="1233" y="61"/>
                      <a:pt x="1142" y="38"/>
                    </a:cubicBezTo>
                    <a:cubicBezTo>
                      <a:pt x="1088" y="11"/>
                      <a:pt x="1027" y="0"/>
                      <a:pt x="962"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6" name="Google Shape;4152;p38">
                <a:extLst>
                  <a:ext uri="{FF2B5EF4-FFF2-40B4-BE49-F238E27FC236}">
                    <a16:creationId xmlns:a16="http://schemas.microsoft.com/office/drawing/2014/main" id="{CA014DCB-A128-C41F-BE30-5A15995C2DF7}"/>
                  </a:ext>
                </a:extLst>
              </p:cNvPr>
              <p:cNvSpPr/>
              <p:nvPr/>
            </p:nvSpPr>
            <p:spPr>
              <a:xfrm>
                <a:off x="5559595" y="3410815"/>
                <a:ext cx="100326" cy="95849"/>
              </a:xfrm>
              <a:custGeom>
                <a:avLst/>
                <a:gdLst/>
                <a:ahLst/>
                <a:cxnLst/>
                <a:rect l="l" t="t" r="r" b="b"/>
                <a:pathLst>
                  <a:path w="3585" h="3425" extrusionOk="0">
                    <a:moveTo>
                      <a:pt x="1758" y="1"/>
                    </a:moveTo>
                    <a:cubicBezTo>
                      <a:pt x="1576" y="1"/>
                      <a:pt x="1370" y="46"/>
                      <a:pt x="1211" y="92"/>
                    </a:cubicBezTo>
                    <a:cubicBezTo>
                      <a:pt x="1005" y="161"/>
                      <a:pt x="845" y="275"/>
                      <a:pt x="686" y="412"/>
                    </a:cubicBezTo>
                    <a:cubicBezTo>
                      <a:pt x="435" y="617"/>
                      <a:pt x="206" y="891"/>
                      <a:pt x="115" y="1233"/>
                    </a:cubicBezTo>
                    <a:cubicBezTo>
                      <a:pt x="24" y="1553"/>
                      <a:pt x="1" y="1895"/>
                      <a:pt x="92" y="2215"/>
                    </a:cubicBezTo>
                    <a:cubicBezTo>
                      <a:pt x="161" y="2375"/>
                      <a:pt x="229" y="2557"/>
                      <a:pt x="320" y="2694"/>
                    </a:cubicBezTo>
                    <a:cubicBezTo>
                      <a:pt x="389" y="2786"/>
                      <a:pt x="435" y="2854"/>
                      <a:pt x="503" y="2922"/>
                    </a:cubicBezTo>
                    <a:cubicBezTo>
                      <a:pt x="549" y="2991"/>
                      <a:pt x="617" y="3037"/>
                      <a:pt x="709" y="3105"/>
                    </a:cubicBezTo>
                    <a:cubicBezTo>
                      <a:pt x="868" y="3242"/>
                      <a:pt x="1097" y="3265"/>
                      <a:pt x="1302" y="3311"/>
                    </a:cubicBezTo>
                    <a:lnTo>
                      <a:pt x="1370" y="3311"/>
                    </a:lnTo>
                    <a:cubicBezTo>
                      <a:pt x="1416" y="3379"/>
                      <a:pt x="1485" y="3402"/>
                      <a:pt x="1576" y="3425"/>
                    </a:cubicBezTo>
                    <a:lnTo>
                      <a:pt x="1827" y="3425"/>
                    </a:lnTo>
                    <a:cubicBezTo>
                      <a:pt x="1895" y="3425"/>
                      <a:pt x="1964" y="3402"/>
                      <a:pt x="2032" y="3402"/>
                    </a:cubicBezTo>
                    <a:cubicBezTo>
                      <a:pt x="2215" y="3379"/>
                      <a:pt x="2398" y="3356"/>
                      <a:pt x="2580" y="3288"/>
                    </a:cubicBezTo>
                    <a:cubicBezTo>
                      <a:pt x="2626" y="3265"/>
                      <a:pt x="2671" y="3242"/>
                      <a:pt x="2717" y="3196"/>
                    </a:cubicBezTo>
                    <a:cubicBezTo>
                      <a:pt x="2763" y="3174"/>
                      <a:pt x="2808" y="3151"/>
                      <a:pt x="2831" y="3128"/>
                    </a:cubicBezTo>
                    <a:cubicBezTo>
                      <a:pt x="2854" y="3105"/>
                      <a:pt x="2877" y="3082"/>
                      <a:pt x="2923" y="3082"/>
                    </a:cubicBezTo>
                    <a:cubicBezTo>
                      <a:pt x="3060" y="2991"/>
                      <a:pt x="3196" y="2877"/>
                      <a:pt x="3311" y="2740"/>
                    </a:cubicBezTo>
                    <a:cubicBezTo>
                      <a:pt x="3402" y="2626"/>
                      <a:pt x="3448" y="2512"/>
                      <a:pt x="3493" y="2397"/>
                    </a:cubicBezTo>
                    <a:cubicBezTo>
                      <a:pt x="3516" y="2329"/>
                      <a:pt x="3539" y="2283"/>
                      <a:pt x="3539" y="2238"/>
                    </a:cubicBezTo>
                    <a:cubicBezTo>
                      <a:pt x="3585" y="2101"/>
                      <a:pt x="3562" y="1987"/>
                      <a:pt x="3493" y="1895"/>
                    </a:cubicBezTo>
                    <a:cubicBezTo>
                      <a:pt x="3539" y="1781"/>
                      <a:pt x="3539" y="1667"/>
                      <a:pt x="3539" y="1576"/>
                    </a:cubicBezTo>
                    <a:cubicBezTo>
                      <a:pt x="3539" y="1439"/>
                      <a:pt x="3516" y="1325"/>
                      <a:pt x="3493" y="1211"/>
                    </a:cubicBezTo>
                    <a:cubicBezTo>
                      <a:pt x="3493" y="1188"/>
                      <a:pt x="3470" y="1188"/>
                      <a:pt x="3470" y="1188"/>
                    </a:cubicBezTo>
                    <a:cubicBezTo>
                      <a:pt x="3470" y="1119"/>
                      <a:pt x="3470" y="1051"/>
                      <a:pt x="3448" y="982"/>
                    </a:cubicBezTo>
                    <a:cubicBezTo>
                      <a:pt x="3448" y="914"/>
                      <a:pt x="3402" y="845"/>
                      <a:pt x="3356" y="777"/>
                    </a:cubicBezTo>
                    <a:cubicBezTo>
                      <a:pt x="3311" y="686"/>
                      <a:pt x="3242" y="594"/>
                      <a:pt x="3174" y="526"/>
                    </a:cubicBezTo>
                    <a:cubicBezTo>
                      <a:pt x="3037" y="412"/>
                      <a:pt x="2923" y="320"/>
                      <a:pt x="2763" y="229"/>
                    </a:cubicBezTo>
                    <a:cubicBezTo>
                      <a:pt x="2626" y="161"/>
                      <a:pt x="2443" y="92"/>
                      <a:pt x="2283" y="69"/>
                    </a:cubicBezTo>
                    <a:cubicBezTo>
                      <a:pt x="2101" y="24"/>
                      <a:pt x="1918" y="1"/>
                      <a:pt x="175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7" name="Google Shape;4153;p38">
                <a:extLst>
                  <a:ext uri="{FF2B5EF4-FFF2-40B4-BE49-F238E27FC236}">
                    <a16:creationId xmlns:a16="http://schemas.microsoft.com/office/drawing/2014/main" id="{01248AF0-FB30-5280-EBAA-0EBDC35FEC9A}"/>
                  </a:ext>
                </a:extLst>
              </p:cNvPr>
              <p:cNvSpPr/>
              <p:nvPr/>
            </p:nvSpPr>
            <p:spPr>
              <a:xfrm>
                <a:off x="5262591" y="3401244"/>
                <a:ext cx="203787" cy="165867"/>
              </a:xfrm>
              <a:custGeom>
                <a:avLst/>
                <a:gdLst/>
                <a:ahLst/>
                <a:cxnLst/>
                <a:rect l="l" t="t" r="r" b="b"/>
                <a:pathLst>
                  <a:path w="7282" h="5927" extrusionOk="0">
                    <a:moveTo>
                      <a:pt x="2762" y="0"/>
                    </a:moveTo>
                    <a:cubicBezTo>
                      <a:pt x="2625" y="23"/>
                      <a:pt x="2465" y="23"/>
                      <a:pt x="2328" y="23"/>
                    </a:cubicBezTo>
                    <a:cubicBezTo>
                      <a:pt x="2214" y="46"/>
                      <a:pt x="2100" y="46"/>
                      <a:pt x="2009" y="69"/>
                    </a:cubicBezTo>
                    <a:cubicBezTo>
                      <a:pt x="1849" y="115"/>
                      <a:pt x="1712" y="183"/>
                      <a:pt x="1552" y="274"/>
                    </a:cubicBezTo>
                    <a:cubicBezTo>
                      <a:pt x="1415" y="343"/>
                      <a:pt x="1301" y="411"/>
                      <a:pt x="1164" y="503"/>
                    </a:cubicBezTo>
                    <a:cubicBezTo>
                      <a:pt x="1027" y="571"/>
                      <a:pt x="913" y="685"/>
                      <a:pt x="776" y="777"/>
                    </a:cubicBezTo>
                    <a:cubicBezTo>
                      <a:pt x="662" y="845"/>
                      <a:pt x="571" y="959"/>
                      <a:pt x="457" y="1096"/>
                    </a:cubicBezTo>
                    <a:cubicBezTo>
                      <a:pt x="411" y="1165"/>
                      <a:pt x="365" y="1210"/>
                      <a:pt x="320" y="1256"/>
                    </a:cubicBezTo>
                    <a:cubicBezTo>
                      <a:pt x="297" y="1302"/>
                      <a:pt x="274" y="1324"/>
                      <a:pt x="274" y="1347"/>
                    </a:cubicBezTo>
                    <a:lnTo>
                      <a:pt x="251" y="1370"/>
                    </a:lnTo>
                    <a:cubicBezTo>
                      <a:pt x="228" y="1416"/>
                      <a:pt x="183" y="1484"/>
                      <a:pt x="160" y="1553"/>
                    </a:cubicBezTo>
                    <a:cubicBezTo>
                      <a:pt x="160" y="1621"/>
                      <a:pt x="160" y="1667"/>
                      <a:pt x="160" y="1735"/>
                    </a:cubicBezTo>
                    <a:cubicBezTo>
                      <a:pt x="160" y="1758"/>
                      <a:pt x="137" y="1781"/>
                      <a:pt x="114" y="1804"/>
                    </a:cubicBezTo>
                    <a:cubicBezTo>
                      <a:pt x="46" y="1941"/>
                      <a:pt x="23" y="2078"/>
                      <a:pt x="0" y="2260"/>
                    </a:cubicBezTo>
                    <a:cubicBezTo>
                      <a:pt x="0" y="2351"/>
                      <a:pt x="0" y="2488"/>
                      <a:pt x="23" y="2580"/>
                    </a:cubicBezTo>
                    <a:cubicBezTo>
                      <a:pt x="46" y="2717"/>
                      <a:pt x="69" y="2854"/>
                      <a:pt x="91" y="2991"/>
                    </a:cubicBezTo>
                    <a:cubicBezTo>
                      <a:pt x="137" y="3128"/>
                      <a:pt x="183" y="3264"/>
                      <a:pt x="228" y="3401"/>
                    </a:cubicBezTo>
                    <a:lnTo>
                      <a:pt x="274" y="3493"/>
                    </a:lnTo>
                    <a:cubicBezTo>
                      <a:pt x="297" y="3561"/>
                      <a:pt x="320" y="3630"/>
                      <a:pt x="365" y="3698"/>
                    </a:cubicBezTo>
                    <a:cubicBezTo>
                      <a:pt x="388" y="3767"/>
                      <a:pt x="457" y="3835"/>
                      <a:pt x="502" y="3904"/>
                    </a:cubicBezTo>
                    <a:lnTo>
                      <a:pt x="525" y="3926"/>
                    </a:lnTo>
                    <a:cubicBezTo>
                      <a:pt x="571" y="3995"/>
                      <a:pt x="594" y="4041"/>
                      <a:pt x="639" y="4086"/>
                    </a:cubicBezTo>
                    <a:cubicBezTo>
                      <a:pt x="685" y="4155"/>
                      <a:pt x="731" y="4223"/>
                      <a:pt x="776" y="4269"/>
                    </a:cubicBezTo>
                    <a:cubicBezTo>
                      <a:pt x="822" y="4337"/>
                      <a:pt x="890" y="4383"/>
                      <a:pt x="936" y="4451"/>
                    </a:cubicBezTo>
                    <a:cubicBezTo>
                      <a:pt x="982" y="4497"/>
                      <a:pt x="1050" y="4543"/>
                      <a:pt x="1096" y="4588"/>
                    </a:cubicBezTo>
                    <a:cubicBezTo>
                      <a:pt x="1119" y="4634"/>
                      <a:pt x="1141" y="4657"/>
                      <a:pt x="1164" y="4702"/>
                    </a:cubicBezTo>
                    <a:cubicBezTo>
                      <a:pt x="1187" y="4725"/>
                      <a:pt x="1210" y="4748"/>
                      <a:pt x="1233" y="4771"/>
                    </a:cubicBezTo>
                    <a:lnTo>
                      <a:pt x="1256" y="4794"/>
                    </a:lnTo>
                    <a:cubicBezTo>
                      <a:pt x="1301" y="4839"/>
                      <a:pt x="1370" y="4908"/>
                      <a:pt x="1415" y="4954"/>
                    </a:cubicBezTo>
                    <a:cubicBezTo>
                      <a:pt x="1461" y="4999"/>
                      <a:pt x="1507" y="5068"/>
                      <a:pt x="1552" y="5113"/>
                    </a:cubicBezTo>
                    <a:cubicBezTo>
                      <a:pt x="1621" y="5182"/>
                      <a:pt x="1689" y="5227"/>
                      <a:pt x="1781" y="5273"/>
                    </a:cubicBezTo>
                    <a:cubicBezTo>
                      <a:pt x="1826" y="5319"/>
                      <a:pt x="1895" y="5364"/>
                      <a:pt x="1963" y="5387"/>
                    </a:cubicBezTo>
                    <a:lnTo>
                      <a:pt x="2100" y="5456"/>
                    </a:lnTo>
                    <a:cubicBezTo>
                      <a:pt x="2237" y="5524"/>
                      <a:pt x="2397" y="5615"/>
                      <a:pt x="2534" y="5661"/>
                    </a:cubicBezTo>
                    <a:cubicBezTo>
                      <a:pt x="2602" y="5684"/>
                      <a:pt x="2671" y="5707"/>
                      <a:pt x="2739" y="5730"/>
                    </a:cubicBezTo>
                    <a:lnTo>
                      <a:pt x="2808" y="5752"/>
                    </a:lnTo>
                    <a:cubicBezTo>
                      <a:pt x="2853" y="5752"/>
                      <a:pt x="2876" y="5775"/>
                      <a:pt x="2922" y="5775"/>
                    </a:cubicBezTo>
                    <a:cubicBezTo>
                      <a:pt x="2967" y="5798"/>
                      <a:pt x="3036" y="5821"/>
                      <a:pt x="3082" y="5844"/>
                    </a:cubicBezTo>
                    <a:cubicBezTo>
                      <a:pt x="3339" y="5905"/>
                      <a:pt x="3596" y="5927"/>
                      <a:pt x="3832" y="5927"/>
                    </a:cubicBezTo>
                    <a:cubicBezTo>
                      <a:pt x="4036" y="5927"/>
                      <a:pt x="4224" y="5911"/>
                      <a:pt x="4383" y="5889"/>
                    </a:cubicBezTo>
                    <a:lnTo>
                      <a:pt x="4405" y="5889"/>
                    </a:lnTo>
                    <a:lnTo>
                      <a:pt x="4679" y="5867"/>
                    </a:lnTo>
                    <a:cubicBezTo>
                      <a:pt x="4816" y="5867"/>
                      <a:pt x="4953" y="5867"/>
                      <a:pt x="5090" y="5821"/>
                    </a:cubicBezTo>
                    <a:cubicBezTo>
                      <a:pt x="5250" y="5798"/>
                      <a:pt x="5387" y="5775"/>
                      <a:pt x="5547" y="5730"/>
                    </a:cubicBezTo>
                    <a:cubicBezTo>
                      <a:pt x="5729" y="5684"/>
                      <a:pt x="5889" y="5615"/>
                      <a:pt x="6026" y="5547"/>
                    </a:cubicBezTo>
                    <a:cubicBezTo>
                      <a:pt x="6095" y="5501"/>
                      <a:pt x="6163" y="5456"/>
                      <a:pt x="6231" y="5433"/>
                    </a:cubicBezTo>
                    <a:cubicBezTo>
                      <a:pt x="6254" y="5410"/>
                      <a:pt x="6277" y="5387"/>
                      <a:pt x="6300" y="5364"/>
                    </a:cubicBezTo>
                    <a:cubicBezTo>
                      <a:pt x="6368" y="5342"/>
                      <a:pt x="6414" y="5296"/>
                      <a:pt x="6460" y="5250"/>
                    </a:cubicBezTo>
                    <a:cubicBezTo>
                      <a:pt x="6574" y="5136"/>
                      <a:pt x="6688" y="5022"/>
                      <a:pt x="6802" y="4839"/>
                    </a:cubicBezTo>
                    <a:cubicBezTo>
                      <a:pt x="6871" y="4725"/>
                      <a:pt x="6962" y="4588"/>
                      <a:pt x="7030" y="4451"/>
                    </a:cubicBezTo>
                    <a:cubicBezTo>
                      <a:pt x="7076" y="4360"/>
                      <a:pt x="7122" y="4269"/>
                      <a:pt x="7144" y="4177"/>
                    </a:cubicBezTo>
                    <a:cubicBezTo>
                      <a:pt x="7190" y="4109"/>
                      <a:pt x="7190" y="4018"/>
                      <a:pt x="7213" y="3949"/>
                    </a:cubicBezTo>
                    <a:lnTo>
                      <a:pt x="7213" y="3881"/>
                    </a:lnTo>
                    <a:cubicBezTo>
                      <a:pt x="7236" y="3721"/>
                      <a:pt x="7259" y="3561"/>
                      <a:pt x="7259" y="3424"/>
                    </a:cubicBezTo>
                    <a:cubicBezTo>
                      <a:pt x="7259" y="3356"/>
                      <a:pt x="7281" y="3264"/>
                      <a:pt x="7259" y="3196"/>
                    </a:cubicBezTo>
                    <a:cubicBezTo>
                      <a:pt x="7236" y="3128"/>
                      <a:pt x="7213" y="3059"/>
                      <a:pt x="7190" y="3013"/>
                    </a:cubicBezTo>
                    <a:cubicBezTo>
                      <a:pt x="7190" y="2968"/>
                      <a:pt x="7190" y="2922"/>
                      <a:pt x="7167" y="2876"/>
                    </a:cubicBezTo>
                    <a:cubicBezTo>
                      <a:pt x="7167" y="2831"/>
                      <a:pt x="7167" y="2785"/>
                      <a:pt x="7144" y="2762"/>
                    </a:cubicBezTo>
                    <a:cubicBezTo>
                      <a:pt x="7122" y="2671"/>
                      <a:pt x="7099" y="2603"/>
                      <a:pt x="7053" y="2534"/>
                    </a:cubicBezTo>
                    <a:lnTo>
                      <a:pt x="7053" y="2488"/>
                    </a:lnTo>
                    <a:cubicBezTo>
                      <a:pt x="7008" y="2351"/>
                      <a:pt x="6939" y="2192"/>
                      <a:pt x="6848" y="2032"/>
                    </a:cubicBezTo>
                    <a:cubicBezTo>
                      <a:pt x="6756" y="1895"/>
                      <a:pt x="6642" y="1758"/>
                      <a:pt x="6528" y="1644"/>
                    </a:cubicBezTo>
                    <a:lnTo>
                      <a:pt x="6437" y="1530"/>
                    </a:lnTo>
                    <a:cubicBezTo>
                      <a:pt x="6368" y="1461"/>
                      <a:pt x="6323" y="1393"/>
                      <a:pt x="6254" y="1324"/>
                    </a:cubicBezTo>
                    <a:cubicBezTo>
                      <a:pt x="6140" y="1210"/>
                      <a:pt x="6003" y="1096"/>
                      <a:pt x="5889" y="1005"/>
                    </a:cubicBezTo>
                    <a:lnTo>
                      <a:pt x="5866" y="982"/>
                    </a:lnTo>
                    <a:cubicBezTo>
                      <a:pt x="5729" y="868"/>
                      <a:pt x="5615" y="777"/>
                      <a:pt x="5478" y="708"/>
                    </a:cubicBezTo>
                    <a:cubicBezTo>
                      <a:pt x="5273" y="594"/>
                      <a:pt x="5045" y="480"/>
                      <a:pt x="4816" y="388"/>
                    </a:cubicBezTo>
                    <a:lnTo>
                      <a:pt x="4657" y="320"/>
                    </a:lnTo>
                    <a:cubicBezTo>
                      <a:pt x="4451" y="229"/>
                      <a:pt x="4223" y="183"/>
                      <a:pt x="3926" y="137"/>
                    </a:cubicBezTo>
                    <a:cubicBezTo>
                      <a:pt x="3812" y="115"/>
                      <a:pt x="3675" y="115"/>
                      <a:pt x="3561" y="115"/>
                    </a:cubicBezTo>
                    <a:cubicBezTo>
                      <a:pt x="3470" y="46"/>
                      <a:pt x="3355" y="0"/>
                      <a:pt x="317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8" name="Google Shape;4154;p38">
                <a:extLst>
                  <a:ext uri="{FF2B5EF4-FFF2-40B4-BE49-F238E27FC236}">
                    <a16:creationId xmlns:a16="http://schemas.microsoft.com/office/drawing/2014/main" id="{B4EF2CF8-8F84-D61D-EBDE-4ED80FBDBF45}"/>
                  </a:ext>
                </a:extLst>
              </p:cNvPr>
              <p:cNvSpPr/>
              <p:nvPr/>
            </p:nvSpPr>
            <p:spPr>
              <a:xfrm>
                <a:off x="5188486" y="3240274"/>
                <a:ext cx="50485" cy="43461"/>
              </a:xfrm>
              <a:custGeom>
                <a:avLst/>
                <a:gdLst/>
                <a:ahLst/>
                <a:cxnLst/>
                <a:rect l="l" t="t" r="r" b="b"/>
                <a:pathLst>
                  <a:path w="1804" h="1553" extrusionOk="0">
                    <a:moveTo>
                      <a:pt x="936" y="1"/>
                    </a:moveTo>
                    <a:cubicBezTo>
                      <a:pt x="845" y="1"/>
                      <a:pt x="776" y="1"/>
                      <a:pt x="685" y="23"/>
                    </a:cubicBezTo>
                    <a:cubicBezTo>
                      <a:pt x="594" y="46"/>
                      <a:pt x="503" y="92"/>
                      <a:pt x="434" y="137"/>
                    </a:cubicBezTo>
                    <a:cubicBezTo>
                      <a:pt x="343" y="183"/>
                      <a:pt x="252" y="252"/>
                      <a:pt x="183" y="320"/>
                    </a:cubicBezTo>
                    <a:cubicBezTo>
                      <a:pt x="115" y="389"/>
                      <a:pt x="92" y="457"/>
                      <a:pt x="46" y="548"/>
                    </a:cubicBezTo>
                    <a:cubicBezTo>
                      <a:pt x="0" y="640"/>
                      <a:pt x="0" y="731"/>
                      <a:pt x="0" y="845"/>
                    </a:cubicBezTo>
                    <a:cubicBezTo>
                      <a:pt x="23" y="1005"/>
                      <a:pt x="115" y="1142"/>
                      <a:pt x="229" y="1279"/>
                    </a:cubicBezTo>
                    <a:cubicBezTo>
                      <a:pt x="320" y="1416"/>
                      <a:pt x="480" y="1461"/>
                      <a:pt x="640" y="1507"/>
                    </a:cubicBezTo>
                    <a:cubicBezTo>
                      <a:pt x="731" y="1530"/>
                      <a:pt x="845" y="1553"/>
                      <a:pt x="936" y="1553"/>
                    </a:cubicBezTo>
                    <a:cubicBezTo>
                      <a:pt x="1096" y="1553"/>
                      <a:pt x="1233" y="1484"/>
                      <a:pt x="1370" y="1416"/>
                    </a:cubicBezTo>
                    <a:cubicBezTo>
                      <a:pt x="1416" y="1370"/>
                      <a:pt x="1461" y="1347"/>
                      <a:pt x="1507" y="1302"/>
                    </a:cubicBezTo>
                    <a:cubicBezTo>
                      <a:pt x="1575" y="1233"/>
                      <a:pt x="1621" y="1165"/>
                      <a:pt x="1667" y="1096"/>
                    </a:cubicBezTo>
                    <a:cubicBezTo>
                      <a:pt x="1690" y="1073"/>
                      <a:pt x="1712" y="1028"/>
                      <a:pt x="1712" y="1005"/>
                    </a:cubicBezTo>
                    <a:cubicBezTo>
                      <a:pt x="1735" y="959"/>
                      <a:pt x="1781" y="914"/>
                      <a:pt x="1781" y="845"/>
                    </a:cubicBezTo>
                    <a:cubicBezTo>
                      <a:pt x="1804" y="731"/>
                      <a:pt x="1804" y="594"/>
                      <a:pt x="1758" y="480"/>
                    </a:cubicBezTo>
                    <a:cubicBezTo>
                      <a:pt x="1735" y="434"/>
                      <a:pt x="1690" y="389"/>
                      <a:pt x="1667" y="366"/>
                    </a:cubicBezTo>
                    <a:cubicBezTo>
                      <a:pt x="1644" y="320"/>
                      <a:pt x="1621" y="320"/>
                      <a:pt x="1598" y="297"/>
                    </a:cubicBezTo>
                    <a:cubicBezTo>
                      <a:pt x="1575" y="274"/>
                      <a:pt x="1553" y="252"/>
                      <a:pt x="1530" y="229"/>
                    </a:cubicBezTo>
                    <a:cubicBezTo>
                      <a:pt x="1461" y="160"/>
                      <a:pt x="1347" y="115"/>
                      <a:pt x="1256" y="69"/>
                    </a:cubicBezTo>
                    <a:cubicBezTo>
                      <a:pt x="1142" y="23"/>
                      <a:pt x="1050" y="23"/>
                      <a:pt x="936"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9" name="Google Shape;4155;p38">
                <a:extLst>
                  <a:ext uri="{FF2B5EF4-FFF2-40B4-BE49-F238E27FC236}">
                    <a16:creationId xmlns:a16="http://schemas.microsoft.com/office/drawing/2014/main" id="{9EA922F3-335C-95D5-0D08-DAF6D04DD39B}"/>
                  </a:ext>
                </a:extLst>
              </p:cNvPr>
              <p:cNvSpPr/>
              <p:nvPr/>
            </p:nvSpPr>
            <p:spPr>
              <a:xfrm>
                <a:off x="5325809" y="3420078"/>
                <a:ext cx="118852" cy="95597"/>
              </a:xfrm>
              <a:custGeom>
                <a:avLst/>
                <a:gdLst/>
                <a:ahLst/>
                <a:cxnLst/>
                <a:rect l="l" t="t" r="r" b="b"/>
                <a:pathLst>
                  <a:path w="4247" h="3416" extrusionOk="0">
                    <a:moveTo>
                      <a:pt x="777" y="1"/>
                    </a:moveTo>
                    <a:cubicBezTo>
                      <a:pt x="663" y="1"/>
                      <a:pt x="549" y="12"/>
                      <a:pt x="435" y="35"/>
                    </a:cubicBezTo>
                    <a:cubicBezTo>
                      <a:pt x="206" y="58"/>
                      <a:pt x="24" y="286"/>
                      <a:pt x="24" y="492"/>
                    </a:cubicBezTo>
                    <a:cubicBezTo>
                      <a:pt x="1" y="765"/>
                      <a:pt x="229" y="1039"/>
                      <a:pt x="503" y="1039"/>
                    </a:cubicBezTo>
                    <a:cubicBezTo>
                      <a:pt x="686" y="1039"/>
                      <a:pt x="868" y="1062"/>
                      <a:pt x="1051" y="1085"/>
                    </a:cubicBezTo>
                    <a:cubicBezTo>
                      <a:pt x="1279" y="1153"/>
                      <a:pt x="1507" y="1222"/>
                      <a:pt x="1713" y="1336"/>
                    </a:cubicBezTo>
                    <a:cubicBezTo>
                      <a:pt x="1964" y="1450"/>
                      <a:pt x="2192" y="1610"/>
                      <a:pt x="2420" y="1793"/>
                    </a:cubicBezTo>
                    <a:cubicBezTo>
                      <a:pt x="2671" y="2021"/>
                      <a:pt x="2900" y="2272"/>
                      <a:pt x="3105" y="2546"/>
                    </a:cubicBezTo>
                    <a:cubicBezTo>
                      <a:pt x="3219" y="2751"/>
                      <a:pt x="3288" y="2957"/>
                      <a:pt x="3356" y="3162"/>
                    </a:cubicBezTo>
                    <a:cubicBezTo>
                      <a:pt x="3402" y="3276"/>
                      <a:pt x="3539" y="3345"/>
                      <a:pt x="3630" y="3390"/>
                    </a:cubicBezTo>
                    <a:cubicBezTo>
                      <a:pt x="3674" y="3408"/>
                      <a:pt x="3721" y="3415"/>
                      <a:pt x="3767" y="3415"/>
                    </a:cubicBezTo>
                    <a:cubicBezTo>
                      <a:pt x="3842" y="3415"/>
                      <a:pt x="3916" y="3396"/>
                      <a:pt x="3972" y="3368"/>
                    </a:cubicBezTo>
                    <a:cubicBezTo>
                      <a:pt x="3995" y="3368"/>
                      <a:pt x="4018" y="3345"/>
                      <a:pt x="4018" y="3345"/>
                    </a:cubicBezTo>
                    <a:cubicBezTo>
                      <a:pt x="4109" y="3276"/>
                      <a:pt x="4178" y="3185"/>
                      <a:pt x="4201" y="3094"/>
                    </a:cubicBezTo>
                    <a:cubicBezTo>
                      <a:pt x="4246" y="2980"/>
                      <a:pt x="4224" y="2865"/>
                      <a:pt x="4178" y="2751"/>
                    </a:cubicBezTo>
                    <a:cubicBezTo>
                      <a:pt x="4109" y="2569"/>
                      <a:pt x="4041" y="2386"/>
                      <a:pt x="3950" y="2203"/>
                    </a:cubicBezTo>
                    <a:cubicBezTo>
                      <a:pt x="3858" y="2021"/>
                      <a:pt x="3721" y="1861"/>
                      <a:pt x="3607" y="1678"/>
                    </a:cubicBezTo>
                    <a:cubicBezTo>
                      <a:pt x="3493" y="1542"/>
                      <a:pt x="3379" y="1405"/>
                      <a:pt x="3265" y="1268"/>
                    </a:cubicBezTo>
                    <a:cubicBezTo>
                      <a:pt x="3105" y="1108"/>
                      <a:pt x="2945" y="948"/>
                      <a:pt x="2763" y="811"/>
                    </a:cubicBezTo>
                    <a:cubicBezTo>
                      <a:pt x="2466" y="560"/>
                      <a:pt x="2101" y="377"/>
                      <a:pt x="1736" y="218"/>
                    </a:cubicBezTo>
                    <a:cubicBezTo>
                      <a:pt x="1553" y="126"/>
                      <a:pt x="1325" y="58"/>
                      <a:pt x="1119" y="35"/>
                    </a:cubicBezTo>
                    <a:cubicBezTo>
                      <a:pt x="1005" y="12"/>
                      <a:pt x="891" y="1"/>
                      <a:pt x="777" y="1"/>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20" name="Google Shape;4156;p38">
                <a:extLst>
                  <a:ext uri="{FF2B5EF4-FFF2-40B4-BE49-F238E27FC236}">
                    <a16:creationId xmlns:a16="http://schemas.microsoft.com/office/drawing/2014/main" id="{EFEB87D4-7DD8-4D00-AFE7-A62909829631}"/>
                  </a:ext>
                </a:extLst>
              </p:cNvPr>
              <p:cNvSpPr/>
              <p:nvPr/>
            </p:nvSpPr>
            <p:spPr>
              <a:xfrm>
                <a:off x="5303449" y="3463203"/>
                <a:ext cx="60727" cy="27173"/>
              </a:xfrm>
              <a:custGeom>
                <a:avLst/>
                <a:gdLst/>
                <a:ahLst/>
                <a:cxnLst/>
                <a:rect l="l" t="t" r="r" b="b"/>
                <a:pathLst>
                  <a:path w="2170" h="971" extrusionOk="0">
                    <a:moveTo>
                      <a:pt x="686" y="1"/>
                    </a:moveTo>
                    <a:cubicBezTo>
                      <a:pt x="526" y="1"/>
                      <a:pt x="366" y="1"/>
                      <a:pt x="184" y="23"/>
                    </a:cubicBezTo>
                    <a:cubicBezTo>
                      <a:pt x="69" y="69"/>
                      <a:pt x="1" y="183"/>
                      <a:pt x="24" y="297"/>
                    </a:cubicBezTo>
                    <a:cubicBezTo>
                      <a:pt x="44" y="397"/>
                      <a:pt x="133" y="461"/>
                      <a:pt x="231" y="461"/>
                    </a:cubicBezTo>
                    <a:cubicBezTo>
                      <a:pt x="245" y="461"/>
                      <a:pt x="260" y="460"/>
                      <a:pt x="275" y="457"/>
                    </a:cubicBezTo>
                    <a:cubicBezTo>
                      <a:pt x="343" y="457"/>
                      <a:pt x="389" y="434"/>
                      <a:pt x="435" y="434"/>
                    </a:cubicBezTo>
                    <a:cubicBezTo>
                      <a:pt x="594" y="434"/>
                      <a:pt x="731" y="434"/>
                      <a:pt x="891" y="457"/>
                    </a:cubicBezTo>
                    <a:cubicBezTo>
                      <a:pt x="1028" y="503"/>
                      <a:pt x="1165" y="548"/>
                      <a:pt x="1302" y="594"/>
                    </a:cubicBezTo>
                    <a:cubicBezTo>
                      <a:pt x="1485" y="685"/>
                      <a:pt x="1667" y="822"/>
                      <a:pt x="1827" y="936"/>
                    </a:cubicBezTo>
                    <a:cubicBezTo>
                      <a:pt x="1861" y="959"/>
                      <a:pt x="1901" y="971"/>
                      <a:pt x="1941" y="971"/>
                    </a:cubicBezTo>
                    <a:cubicBezTo>
                      <a:pt x="1981" y="971"/>
                      <a:pt x="2021" y="959"/>
                      <a:pt x="2055" y="936"/>
                    </a:cubicBezTo>
                    <a:cubicBezTo>
                      <a:pt x="2078" y="914"/>
                      <a:pt x="2101" y="891"/>
                      <a:pt x="2101" y="868"/>
                    </a:cubicBezTo>
                    <a:cubicBezTo>
                      <a:pt x="2169" y="777"/>
                      <a:pt x="2147" y="662"/>
                      <a:pt x="2055" y="594"/>
                    </a:cubicBezTo>
                    <a:cubicBezTo>
                      <a:pt x="1918" y="503"/>
                      <a:pt x="1804" y="434"/>
                      <a:pt x="1667" y="343"/>
                    </a:cubicBezTo>
                    <a:cubicBezTo>
                      <a:pt x="1507" y="229"/>
                      <a:pt x="1325" y="160"/>
                      <a:pt x="1142" y="115"/>
                    </a:cubicBezTo>
                    <a:cubicBezTo>
                      <a:pt x="982" y="69"/>
                      <a:pt x="846" y="23"/>
                      <a:pt x="686" y="1"/>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21" name="Google Shape;4157;p38">
                <a:extLst>
                  <a:ext uri="{FF2B5EF4-FFF2-40B4-BE49-F238E27FC236}">
                    <a16:creationId xmlns:a16="http://schemas.microsoft.com/office/drawing/2014/main" id="{1987DFC1-C57F-C53A-FEA2-BCE193BE534E}"/>
                  </a:ext>
                </a:extLst>
              </p:cNvPr>
              <p:cNvSpPr/>
              <p:nvPr/>
            </p:nvSpPr>
            <p:spPr>
              <a:xfrm>
                <a:off x="5258113" y="3395507"/>
                <a:ext cx="211455" cy="179496"/>
              </a:xfrm>
              <a:custGeom>
                <a:avLst/>
                <a:gdLst/>
                <a:ahLst/>
                <a:cxnLst/>
                <a:rect l="l" t="t" r="r" b="b"/>
                <a:pathLst>
                  <a:path w="7556" h="6414" extrusionOk="0">
                    <a:moveTo>
                      <a:pt x="1119" y="1004"/>
                    </a:moveTo>
                    <a:cubicBezTo>
                      <a:pt x="1111" y="1011"/>
                      <a:pt x="1103" y="1018"/>
                      <a:pt x="1096" y="1024"/>
                    </a:cubicBezTo>
                    <a:lnTo>
                      <a:pt x="1096" y="1024"/>
                    </a:lnTo>
                    <a:cubicBezTo>
                      <a:pt x="1102" y="1022"/>
                      <a:pt x="1107" y="1016"/>
                      <a:pt x="1119" y="1004"/>
                    </a:cubicBezTo>
                    <a:close/>
                    <a:moveTo>
                      <a:pt x="3469" y="322"/>
                    </a:moveTo>
                    <a:cubicBezTo>
                      <a:pt x="3850" y="368"/>
                      <a:pt x="4230" y="436"/>
                      <a:pt x="4588" y="571"/>
                    </a:cubicBezTo>
                    <a:cubicBezTo>
                      <a:pt x="4953" y="708"/>
                      <a:pt x="5296" y="867"/>
                      <a:pt x="5615" y="1073"/>
                    </a:cubicBezTo>
                    <a:cubicBezTo>
                      <a:pt x="5730" y="1164"/>
                      <a:pt x="5844" y="1233"/>
                      <a:pt x="5935" y="1324"/>
                    </a:cubicBezTo>
                    <a:cubicBezTo>
                      <a:pt x="5958" y="1347"/>
                      <a:pt x="5981" y="1347"/>
                      <a:pt x="6003" y="1370"/>
                    </a:cubicBezTo>
                    <a:cubicBezTo>
                      <a:pt x="6026" y="1392"/>
                      <a:pt x="6026" y="1392"/>
                      <a:pt x="6049" y="1415"/>
                    </a:cubicBezTo>
                    <a:cubicBezTo>
                      <a:pt x="6186" y="1552"/>
                      <a:pt x="6323" y="1689"/>
                      <a:pt x="6460" y="1826"/>
                    </a:cubicBezTo>
                    <a:cubicBezTo>
                      <a:pt x="6506" y="1872"/>
                      <a:pt x="6528" y="1917"/>
                      <a:pt x="6574" y="1986"/>
                    </a:cubicBezTo>
                    <a:cubicBezTo>
                      <a:pt x="6734" y="2168"/>
                      <a:pt x="6848" y="2374"/>
                      <a:pt x="6962" y="2602"/>
                    </a:cubicBezTo>
                    <a:cubicBezTo>
                      <a:pt x="6985" y="2648"/>
                      <a:pt x="7008" y="2693"/>
                      <a:pt x="7008" y="2739"/>
                    </a:cubicBezTo>
                    <a:cubicBezTo>
                      <a:pt x="7031" y="2739"/>
                      <a:pt x="7031" y="2762"/>
                      <a:pt x="7031" y="2762"/>
                    </a:cubicBezTo>
                    <a:cubicBezTo>
                      <a:pt x="7031" y="2762"/>
                      <a:pt x="7031" y="2785"/>
                      <a:pt x="7031" y="2785"/>
                    </a:cubicBezTo>
                    <a:cubicBezTo>
                      <a:pt x="7031" y="2785"/>
                      <a:pt x="7031" y="2808"/>
                      <a:pt x="7053" y="2808"/>
                    </a:cubicBezTo>
                    <a:cubicBezTo>
                      <a:pt x="7053" y="2808"/>
                      <a:pt x="7053" y="2830"/>
                      <a:pt x="7053" y="2830"/>
                    </a:cubicBezTo>
                    <a:cubicBezTo>
                      <a:pt x="7099" y="2990"/>
                      <a:pt x="7145" y="3150"/>
                      <a:pt x="7190" y="3310"/>
                    </a:cubicBezTo>
                    <a:cubicBezTo>
                      <a:pt x="7190" y="3378"/>
                      <a:pt x="7213" y="3447"/>
                      <a:pt x="7213" y="3492"/>
                    </a:cubicBezTo>
                    <a:cubicBezTo>
                      <a:pt x="7213" y="3515"/>
                      <a:pt x="7213" y="3515"/>
                      <a:pt x="7213" y="3538"/>
                    </a:cubicBezTo>
                    <a:cubicBezTo>
                      <a:pt x="7213" y="3538"/>
                      <a:pt x="7213" y="3561"/>
                      <a:pt x="7213" y="3561"/>
                    </a:cubicBezTo>
                    <a:cubicBezTo>
                      <a:pt x="7213" y="3561"/>
                      <a:pt x="7213" y="3584"/>
                      <a:pt x="7213" y="3584"/>
                    </a:cubicBezTo>
                    <a:lnTo>
                      <a:pt x="7213" y="3606"/>
                    </a:lnTo>
                    <a:cubicBezTo>
                      <a:pt x="7213" y="3606"/>
                      <a:pt x="7213" y="3606"/>
                      <a:pt x="7213" y="3629"/>
                    </a:cubicBezTo>
                    <a:cubicBezTo>
                      <a:pt x="7213" y="3652"/>
                      <a:pt x="7213" y="3652"/>
                      <a:pt x="7213" y="3675"/>
                    </a:cubicBezTo>
                    <a:cubicBezTo>
                      <a:pt x="7213" y="3675"/>
                      <a:pt x="7213" y="3698"/>
                      <a:pt x="7213" y="3698"/>
                    </a:cubicBezTo>
                    <a:lnTo>
                      <a:pt x="7213" y="3721"/>
                    </a:lnTo>
                    <a:cubicBezTo>
                      <a:pt x="7213" y="3789"/>
                      <a:pt x="7213" y="3858"/>
                      <a:pt x="7213" y="3926"/>
                    </a:cubicBezTo>
                    <a:cubicBezTo>
                      <a:pt x="7190" y="4109"/>
                      <a:pt x="7145" y="4291"/>
                      <a:pt x="7099" y="4474"/>
                    </a:cubicBezTo>
                    <a:cubicBezTo>
                      <a:pt x="7076" y="4497"/>
                      <a:pt x="7076" y="4542"/>
                      <a:pt x="7053" y="4565"/>
                    </a:cubicBezTo>
                    <a:cubicBezTo>
                      <a:pt x="7008" y="4702"/>
                      <a:pt x="6939" y="4839"/>
                      <a:pt x="6848" y="4953"/>
                    </a:cubicBezTo>
                    <a:cubicBezTo>
                      <a:pt x="6757" y="5090"/>
                      <a:pt x="6665" y="5204"/>
                      <a:pt x="6551" y="5318"/>
                    </a:cubicBezTo>
                    <a:cubicBezTo>
                      <a:pt x="6528" y="5318"/>
                      <a:pt x="6528" y="5318"/>
                      <a:pt x="6528" y="5341"/>
                    </a:cubicBezTo>
                    <a:cubicBezTo>
                      <a:pt x="6506" y="5341"/>
                      <a:pt x="6506" y="5364"/>
                      <a:pt x="6483" y="5364"/>
                    </a:cubicBezTo>
                    <a:cubicBezTo>
                      <a:pt x="6483" y="5387"/>
                      <a:pt x="6483" y="5387"/>
                      <a:pt x="6460" y="5387"/>
                    </a:cubicBezTo>
                    <a:lnTo>
                      <a:pt x="6460" y="5410"/>
                    </a:lnTo>
                    <a:cubicBezTo>
                      <a:pt x="6255" y="5547"/>
                      <a:pt x="6049" y="5684"/>
                      <a:pt x="5844" y="5798"/>
                    </a:cubicBezTo>
                    <a:cubicBezTo>
                      <a:pt x="5593" y="5912"/>
                      <a:pt x="5319" y="5980"/>
                      <a:pt x="5068" y="6049"/>
                    </a:cubicBezTo>
                    <a:cubicBezTo>
                      <a:pt x="4817" y="6082"/>
                      <a:pt x="4566" y="6103"/>
                      <a:pt x="4325" y="6103"/>
                    </a:cubicBezTo>
                    <a:cubicBezTo>
                      <a:pt x="4236" y="6103"/>
                      <a:pt x="4149" y="6101"/>
                      <a:pt x="4063" y="6094"/>
                    </a:cubicBezTo>
                    <a:cubicBezTo>
                      <a:pt x="3675" y="6049"/>
                      <a:pt x="3333" y="5980"/>
                      <a:pt x="2968" y="5843"/>
                    </a:cubicBezTo>
                    <a:lnTo>
                      <a:pt x="2991" y="5843"/>
                    </a:lnTo>
                    <a:cubicBezTo>
                      <a:pt x="2602" y="5729"/>
                      <a:pt x="2260" y="5547"/>
                      <a:pt x="1941" y="5341"/>
                    </a:cubicBezTo>
                    <a:cubicBezTo>
                      <a:pt x="1644" y="5136"/>
                      <a:pt x="1370" y="4885"/>
                      <a:pt x="1119" y="4611"/>
                    </a:cubicBezTo>
                    <a:cubicBezTo>
                      <a:pt x="936" y="4382"/>
                      <a:pt x="754" y="4131"/>
                      <a:pt x="617" y="3858"/>
                    </a:cubicBezTo>
                    <a:cubicBezTo>
                      <a:pt x="503" y="3606"/>
                      <a:pt x="411" y="3355"/>
                      <a:pt x="366" y="3104"/>
                    </a:cubicBezTo>
                    <a:cubicBezTo>
                      <a:pt x="343" y="2899"/>
                      <a:pt x="320" y="2693"/>
                      <a:pt x="343" y="2488"/>
                    </a:cubicBezTo>
                    <a:cubicBezTo>
                      <a:pt x="366" y="2305"/>
                      <a:pt x="411" y="2123"/>
                      <a:pt x="457" y="1940"/>
                    </a:cubicBezTo>
                    <a:cubicBezTo>
                      <a:pt x="525" y="1758"/>
                      <a:pt x="617" y="1598"/>
                      <a:pt x="708" y="1461"/>
                    </a:cubicBezTo>
                    <a:cubicBezTo>
                      <a:pt x="817" y="1309"/>
                      <a:pt x="946" y="1157"/>
                      <a:pt x="1096" y="1024"/>
                    </a:cubicBezTo>
                    <a:lnTo>
                      <a:pt x="1096" y="1024"/>
                    </a:lnTo>
                    <a:cubicBezTo>
                      <a:pt x="1090" y="1027"/>
                      <a:pt x="1084" y="1027"/>
                      <a:pt x="1073" y="1027"/>
                    </a:cubicBezTo>
                    <a:cubicBezTo>
                      <a:pt x="1279" y="867"/>
                      <a:pt x="1484" y="730"/>
                      <a:pt x="1735" y="616"/>
                    </a:cubicBezTo>
                    <a:cubicBezTo>
                      <a:pt x="1986" y="502"/>
                      <a:pt x="2260" y="434"/>
                      <a:pt x="2534" y="365"/>
                    </a:cubicBezTo>
                    <a:cubicBezTo>
                      <a:pt x="2721" y="339"/>
                      <a:pt x="2908" y="327"/>
                      <a:pt x="3096" y="327"/>
                    </a:cubicBezTo>
                    <a:cubicBezTo>
                      <a:pt x="3228" y="327"/>
                      <a:pt x="3360" y="333"/>
                      <a:pt x="3493" y="342"/>
                    </a:cubicBezTo>
                    <a:cubicBezTo>
                      <a:pt x="3481" y="331"/>
                      <a:pt x="3475" y="325"/>
                      <a:pt x="3469" y="322"/>
                    </a:cubicBezTo>
                    <a:close/>
                    <a:moveTo>
                      <a:pt x="3129" y="1"/>
                    </a:moveTo>
                    <a:cubicBezTo>
                      <a:pt x="2801" y="1"/>
                      <a:pt x="2474" y="36"/>
                      <a:pt x="2146" y="114"/>
                    </a:cubicBezTo>
                    <a:cubicBezTo>
                      <a:pt x="1941" y="183"/>
                      <a:pt x="1712" y="251"/>
                      <a:pt x="1507" y="365"/>
                    </a:cubicBezTo>
                    <a:cubicBezTo>
                      <a:pt x="1279" y="479"/>
                      <a:pt x="1050" y="616"/>
                      <a:pt x="868" y="799"/>
                    </a:cubicBezTo>
                    <a:cubicBezTo>
                      <a:pt x="708" y="936"/>
                      <a:pt x="548" y="1096"/>
                      <a:pt x="434" y="1301"/>
                    </a:cubicBezTo>
                    <a:cubicBezTo>
                      <a:pt x="366" y="1392"/>
                      <a:pt x="320" y="1484"/>
                      <a:pt x="251" y="1598"/>
                    </a:cubicBezTo>
                    <a:cubicBezTo>
                      <a:pt x="206" y="1712"/>
                      <a:pt x="160" y="1826"/>
                      <a:pt x="115" y="1940"/>
                    </a:cubicBezTo>
                    <a:cubicBezTo>
                      <a:pt x="46" y="2146"/>
                      <a:pt x="23" y="2374"/>
                      <a:pt x="23" y="2579"/>
                    </a:cubicBezTo>
                    <a:cubicBezTo>
                      <a:pt x="0" y="2830"/>
                      <a:pt x="23" y="3059"/>
                      <a:pt x="92" y="3310"/>
                    </a:cubicBezTo>
                    <a:cubicBezTo>
                      <a:pt x="137" y="3538"/>
                      <a:pt x="206" y="3743"/>
                      <a:pt x="320" y="3972"/>
                    </a:cubicBezTo>
                    <a:cubicBezTo>
                      <a:pt x="434" y="4200"/>
                      <a:pt x="548" y="4405"/>
                      <a:pt x="708" y="4611"/>
                    </a:cubicBezTo>
                    <a:cubicBezTo>
                      <a:pt x="1005" y="4999"/>
                      <a:pt x="1347" y="5318"/>
                      <a:pt x="1758" y="5592"/>
                    </a:cubicBezTo>
                    <a:cubicBezTo>
                      <a:pt x="1941" y="5729"/>
                      <a:pt x="2123" y="5843"/>
                      <a:pt x="2329" y="5935"/>
                    </a:cubicBezTo>
                    <a:cubicBezTo>
                      <a:pt x="2534" y="6026"/>
                      <a:pt x="2762" y="6117"/>
                      <a:pt x="2991" y="6186"/>
                    </a:cubicBezTo>
                    <a:cubicBezTo>
                      <a:pt x="3447" y="6345"/>
                      <a:pt x="3926" y="6414"/>
                      <a:pt x="4406" y="6414"/>
                    </a:cubicBezTo>
                    <a:cubicBezTo>
                      <a:pt x="4908" y="6414"/>
                      <a:pt x="5410" y="6323"/>
                      <a:pt x="5866" y="6140"/>
                    </a:cubicBezTo>
                    <a:cubicBezTo>
                      <a:pt x="6003" y="6072"/>
                      <a:pt x="6140" y="6003"/>
                      <a:pt x="6277" y="5912"/>
                    </a:cubicBezTo>
                    <a:lnTo>
                      <a:pt x="6323" y="5912"/>
                    </a:lnTo>
                    <a:cubicBezTo>
                      <a:pt x="6369" y="5866"/>
                      <a:pt x="6391" y="5843"/>
                      <a:pt x="6437" y="5820"/>
                    </a:cubicBezTo>
                    <a:lnTo>
                      <a:pt x="6460" y="5820"/>
                    </a:lnTo>
                    <a:cubicBezTo>
                      <a:pt x="6460" y="5820"/>
                      <a:pt x="6460" y="5798"/>
                      <a:pt x="6460" y="5798"/>
                    </a:cubicBezTo>
                    <a:cubicBezTo>
                      <a:pt x="6506" y="5775"/>
                      <a:pt x="6574" y="5729"/>
                      <a:pt x="6620" y="5684"/>
                    </a:cubicBezTo>
                    <a:cubicBezTo>
                      <a:pt x="6688" y="5615"/>
                      <a:pt x="6757" y="5569"/>
                      <a:pt x="6825" y="5501"/>
                    </a:cubicBezTo>
                    <a:cubicBezTo>
                      <a:pt x="6916" y="5410"/>
                      <a:pt x="6985" y="5341"/>
                      <a:pt x="7053" y="5250"/>
                    </a:cubicBezTo>
                    <a:cubicBezTo>
                      <a:pt x="7122" y="5136"/>
                      <a:pt x="7190" y="5044"/>
                      <a:pt x="7259" y="4930"/>
                    </a:cubicBezTo>
                    <a:cubicBezTo>
                      <a:pt x="7350" y="4748"/>
                      <a:pt x="7419" y="4542"/>
                      <a:pt x="7464" y="4360"/>
                    </a:cubicBezTo>
                    <a:cubicBezTo>
                      <a:pt x="7533" y="4131"/>
                      <a:pt x="7556" y="3880"/>
                      <a:pt x="7556" y="3652"/>
                    </a:cubicBezTo>
                    <a:cubicBezTo>
                      <a:pt x="7556" y="3652"/>
                      <a:pt x="7556" y="3629"/>
                      <a:pt x="7533" y="3629"/>
                    </a:cubicBezTo>
                    <a:cubicBezTo>
                      <a:pt x="7533" y="3629"/>
                      <a:pt x="7533" y="3606"/>
                      <a:pt x="7533" y="3606"/>
                    </a:cubicBezTo>
                    <a:cubicBezTo>
                      <a:pt x="7533" y="3401"/>
                      <a:pt x="7510" y="3196"/>
                      <a:pt x="7441" y="3013"/>
                    </a:cubicBezTo>
                    <a:cubicBezTo>
                      <a:pt x="7441" y="2990"/>
                      <a:pt x="7441" y="2990"/>
                      <a:pt x="7441" y="2967"/>
                    </a:cubicBezTo>
                    <a:cubicBezTo>
                      <a:pt x="7419" y="2899"/>
                      <a:pt x="7396" y="2830"/>
                      <a:pt x="7373" y="2785"/>
                    </a:cubicBezTo>
                    <a:cubicBezTo>
                      <a:pt x="7327" y="2602"/>
                      <a:pt x="7259" y="2442"/>
                      <a:pt x="7168" y="2283"/>
                    </a:cubicBezTo>
                    <a:cubicBezTo>
                      <a:pt x="7076" y="2123"/>
                      <a:pt x="6962" y="1940"/>
                      <a:pt x="6848" y="1780"/>
                    </a:cubicBezTo>
                    <a:cubicBezTo>
                      <a:pt x="6688" y="1598"/>
                      <a:pt x="6528" y="1415"/>
                      <a:pt x="6369" y="1255"/>
                    </a:cubicBezTo>
                    <a:cubicBezTo>
                      <a:pt x="6300" y="1187"/>
                      <a:pt x="6209" y="1118"/>
                      <a:pt x="6140" y="1050"/>
                    </a:cubicBezTo>
                    <a:cubicBezTo>
                      <a:pt x="5958" y="913"/>
                      <a:pt x="5752" y="776"/>
                      <a:pt x="5570" y="662"/>
                    </a:cubicBezTo>
                    <a:cubicBezTo>
                      <a:pt x="5319" y="525"/>
                      <a:pt x="5068" y="411"/>
                      <a:pt x="4817" y="297"/>
                    </a:cubicBezTo>
                    <a:lnTo>
                      <a:pt x="4794" y="297"/>
                    </a:lnTo>
                    <a:cubicBezTo>
                      <a:pt x="4543" y="205"/>
                      <a:pt x="4269" y="114"/>
                      <a:pt x="3995" y="69"/>
                    </a:cubicBezTo>
                    <a:lnTo>
                      <a:pt x="3926" y="69"/>
                    </a:lnTo>
                    <a:cubicBezTo>
                      <a:pt x="3904" y="69"/>
                      <a:pt x="3904" y="46"/>
                      <a:pt x="3904" y="46"/>
                    </a:cubicBezTo>
                    <a:cubicBezTo>
                      <a:pt x="3789" y="46"/>
                      <a:pt x="3698" y="23"/>
                      <a:pt x="3584" y="23"/>
                    </a:cubicBezTo>
                    <a:cubicBezTo>
                      <a:pt x="3432" y="8"/>
                      <a:pt x="3280" y="1"/>
                      <a:pt x="3129"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22" name="Google Shape;4158;p38">
                <a:extLst>
                  <a:ext uri="{FF2B5EF4-FFF2-40B4-BE49-F238E27FC236}">
                    <a16:creationId xmlns:a16="http://schemas.microsoft.com/office/drawing/2014/main" id="{5A9B7F29-ED27-FD38-C96A-4A37C38BE5E9}"/>
                  </a:ext>
                </a:extLst>
              </p:cNvPr>
              <p:cNvSpPr/>
              <p:nvPr/>
            </p:nvSpPr>
            <p:spPr>
              <a:xfrm>
                <a:off x="5555761" y="3403791"/>
                <a:ext cx="110541" cy="109897"/>
              </a:xfrm>
              <a:custGeom>
                <a:avLst/>
                <a:gdLst/>
                <a:ahLst/>
                <a:cxnLst/>
                <a:rect l="l" t="t" r="r" b="b"/>
                <a:pathLst>
                  <a:path w="3950" h="3927" extrusionOk="0">
                    <a:moveTo>
                      <a:pt x="474" y="2632"/>
                    </a:moveTo>
                    <a:lnTo>
                      <a:pt x="474" y="2632"/>
                    </a:lnTo>
                    <a:cubicBezTo>
                      <a:pt x="476" y="2637"/>
                      <a:pt x="478" y="2643"/>
                      <a:pt x="480" y="2648"/>
                    </a:cubicBezTo>
                    <a:cubicBezTo>
                      <a:pt x="480" y="2648"/>
                      <a:pt x="480" y="2639"/>
                      <a:pt x="474" y="2632"/>
                    </a:cubicBezTo>
                    <a:close/>
                    <a:moveTo>
                      <a:pt x="2101" y="320"/>
                    </a:moveTo>
                    <a:cubicBezTo>
                      <a:pt x="2238" y="343"/>
                      <a:pt x="2398" y="366"/>
                      <a:pt x="2535" y="412"/>
                    </a:cubicBezTo>
                    <a:cubicBezTo>
                      <a:pt x="2649" y="480"/>
                      <a:pt x="2786" y="526"/>
                      <a:pt x="2900" y="617"/>
                    </a:cubicBezTo>
                    <a:cubicBezTo>
                      <a:pt x="3014" y="708"/>
                      <a:pt x="3128" y="800"/>
                      <a:pt x="3219" y="891"/>
                    </a:cubicBezTo>
                    <a:cubicBezTo>
                      <a:pt x="3265" y="959"/>
                      <a:pt x="3311" y="1028"/>
                      <a:pt x="3356" y="1096"/>
                    </a:cubicBezTo>
                    <a:cubicBezTo>
                      <a:pt x="3402" y="1142"/>
                      <a:pt x="3425" y="1211"/>
                      <a:pt x="3448" y="1256"/>
                    </a:cubicBezTo>
                    <a:cubicBezTo>
                      <a:pt x="3516" y="1393"/>
                      <a:pt x="3562" y="1507"/>
                      <a:pt x="3585" y="1644"/>
                    </a:cubicBezTo>
                    <a:lnTo>
                      <a:pt x="3585" y="1667"/>
                    </a:lnTo>
                    <a:cubicBezTo>
                      <a:pt x="3585" y="1713"/>
                      <a:pt x="3607" y="1758"/>
                      <a:pt x="3607" y="1804"/>
                    </a:cubicBezTo>
                    <a:cubicBezTo>
                      <a:pt x="3607" y="1804"/>
                      <a:pt x="3607" y="1827"/>
                      <a:pt x="3607" y="1827"/>
                    </a:cubicBezTo>
                    <a:lnTo>
                      <a:pt x="3607" y="1850"/>
                    </a:lnTo>
                    <a:cubicBezTo>
                      <a:pt x="3607" y="1941"/>
                      <a:pt x="3607" y="2009"/>
                      <a:pt x="3607" y="2101"/>
                    </a:cubicBezTo>
                    <a:cubicBezTo>
                      <a:pt x="3607" y="2124"/>
                      <a:pt x="3607" y="2146"/>
                      <a:pt x="3607" y="2169"/>
                    </a:cubicBezTo>
                    <a:cubicBezTo>
                      <a:pt x="3585" y="2283"/>
                      <a:pt x="3562" y="2397"/>
                      <a:pt x="3516" y="2512"/>
                    </a:cubicBezTo>
                    <a:cubicBezTo>
                      <a:pt x="3516" y="2512"/>
                      <a:pt x="3516" y="2534"/>
                      <a:pt x="3516" y="2534"/>
                    </a:cubicBezTo>
                    <a:cubicBezTo>
                      <a:pt x="3470" y="2648"/>
                      <a:pt x="3402" y="2763"/>
                      <a:pt x="3333" y="2877"/>
                    </a:cubicBezTo>
                    <a:cubicBezTo>
                      <a:pt x="3242" y="2991"/>
                      <a:pt x="3151" y="3105"/>
                      <a:pt x="3037" y="3219"/>
                    </a:cubicBezTo>
                    <a:cubicBezTo>
                      <a:pt x="2923" y="3310"/>
                      <a:pt x="2808" y="3379"/>
                      <a:pt x="2694" y="3447"/>
                    </a:cubicBezTo>
                    <a:cubicBezTo>
                      <a:pt x="2557" y="3516"/>
                      <a:pt x="2398" y="3562"/>
                      <a:pt x="2261" y="3584"/>
                    </a:cubicBezTo>
                    <a:cubicBezTo>
                      <a:pt x="2124" y="3607"/>
                      <a:pt x="1987" y="3607"/>
                      <a:pt x="1850" y="3607"/>
                    </a:cubicBezTo>
                    <a:cubicBezTo>
                      <a:pt x="1713" y="3584"/>
                      <a:pt x="1553" y="3562"/>
                      <a:pt x="1416" y="3516"/>
                    </a:cubicBezTo>
                    <a:cubicBezTo>
                      <a:pt x="1302" y="3470"/>
                      <a:pt x="1165" y="3402"/>
                      <a:pt x="1051" y="3333"/>
                    </a:cubicBezTo>
                    <a:cubicBezTo>
                      <a:pt x="937" y="3242"/>
                      <a:pt x="823" y="3128"/>
                      <a:pt x="709" y="3014"/>
                    </a:cubicBezTo>
                    <a:cubicBezTo>
                      <a:pt x="617" y="2900"/>
                      <a:pt x="526" y="2763"/>
                      <a:pt x="457" y="2626"/>
                    </a:cubicBezTo>
                    <a:cubicBezTo>
                      <a:pt x="465" y="2626"/>
                      <a:pt x="470" y="2628"/>
                      <a:pt x="474" y="2632"/>
                    </a:cubicBezTo>
                    <a:lnTo>
                      <a:pt x="474" y="2632"/>
                    </a:lnTo>
                    <a:cubicBezTo>
                      <a:pt x="432" y="2523"/>
                      <a:pt x="390" y="2380"/>
                      <a:pt x="348" y="2253"/>
                    </a:cubicBezTo>
                    <a:lnTo>
                      <a:pt x="348" y="2253"/>
                    </a:lnTo>
                    <a:cubicBezTo>
                      <a:pt x="355" y="2260"/>
                      <a:pt x="366" y="2260"/>
                      <a:pt x="366" y="2260"/>
                    </a:cubicBezTo>
                    <a:lnTo>
                      <a:pt x="343" y="2238"/>
                    </a:lnTo>
                    <a:lnTo>
                      <a:pt x="343" y="2238"/>
                    </a:lnTo>
                    <a:cubicBezTo>
                      <a:pt x="343" y="2238"/>
                      <a:pt x="343" y="2238"/>
                      <a:pt x="343" y="2238"/>
                    </a:cubicBezTo>
                    <a:cubicBezTo>
                      <a:pt x="343" y="2101"/>
                      <a:pt x="321" y="1964"/>
                      <a:pt x="343" y="1827"/>
                    </a:cubicBezTo>
                    <a:cubicBezTo>
                      <a:pt x="343" y="1690"/>
                      <a:pt x="389" y="1553"/>
                      <a:pt x="435" y="1416"/>
                    </a:cubicBezTo>
                    <a:cubicBezTo>
                      <a:pt x="480" y="1279"/>
                      <a:pt x="526" y="1165"/>
                      <a:pt x="594" y="1051"/>
                    </a:cubicBezTo>
                    <a:cubicBezTo>
                      <a:pt x="686" y="937"/>
                      <a:pt x="800" y="822"/>
                      <a:pt x="914" y="708"/>
                    </a:cubicBezTo>
                    <a:cubicBezTo>
                      <a:pt x="1018" y="625"/>
                      <a:pt x="1142" y="541"/>
                      <a:pt x="1285" y="475"/>
                    </a:cubicBezTo>
                    <a:lnTo>
                      <a:pt x="1285" y="475"/>
                    </a:lnTo>
                    <a:cubicBezTo>
                      <a:pt x="1281" y="478"/>
                      <a:pt x="1279" y="480"/>
                      <a:pt x="1279" y="480"/>
                    </a:cubicBezTo>
                    <a:cubicBezTo>
                      <a:pt x="1416" y="412"/>
                      <a:pt x="1553" y="366"/>
                      <a:pt x="1713" y="343"/>
                    </a:cubicBezTo>
                    <a:cubicBezTo>
                      <a:pt x="1827" y="320"/>
                      <a:pt x="1964" y="320"/>
                      <a:pt x="2101" y="320"/>
                    </a:cubicBezTo>
                    <a:close/>
                    <a:moveTo>
                      <a:pt x="1941" y="1"/>
                    </a:moveTo>
                    <a:cubicBezTo>
                      <a:pt x="1713" y="1"/>
                      <a:pt x="1462" y="46"/>
                      <a:pt x="1234" y="138"/>
                    </a:cubicBezTo>
                    <a:cubicBezTo>
                      <a:pt x="1028" y="229"/>
                      <a:pt x="846" y="343"/>
                      <a:pt x="663" y="480"/>
                    </a:cubicBezTo>
                    <a:cubicBezTo>
                      <a:pt x="480" y="640"/>
                      <a:pt x="343" y="845"/>
                      <a:pt x="229" y="1051"/>
                    </a:cubicBezTo>
                    <a:cubicBezTo>
                      <a:pt x="138" y="1233"/>
                      <a:pt x="69" y="1416"/>
                      <a:pt x="24" y="1621"/>
                    </a:cubicBezTo>
                    <a:cubicBezTo>
                      <a:pt x="1" y="1850"/>
                      <a:pt x="1" y="2101"/>
                      <a:pt x="47" y="2329"/>
                    </a:cubicBezTo>
                    <a:cubicBezTo>
                      <a:pt x="69" y="2443"/>
                      <a:pt x="92" y="2534"/>
                      <a:pt x="138" y="2648"/>
                    </a:cubicBezTo>
                    <a:cubicBezTo>
                      <a:pt x="161" y="2763"/>
                      <a:pt x="229" y="2854"/>
                      <a:pt x="275" y="2968"/>
                    </a:cubicBezTo>
                    <a:cubicBezTo>
                      <a:pt x="389" y="3173"/>
                      <a:pt x="572" y="3379"/>
                      <a:pt x="777" y="3516"/>
                    </a:cubicBezTo>
                    <a:cubicBezTo>
                      <a:pt x="937" y="3653"/>
                      <a:pt x="1097" y="3744"/>
                      <a:pt x="1302" y="3813"/>
                    </a:cubicBezTo>
                    <a:cubicBezTo>
                      <a:pt x="1507" y="3881"/>
                      <a:pt x="1736" y="3927"/>
                      <a:pt x="1964" y="3927"/>
                    </a:cubicBezTo>
                    <a:cubicBezTo>
                      <a:pt x="2147" y="3927"/>
                      <a:pt x="2306" y="3904"/>
                      <a:pt x="2489" y="3858"/>
                    </a:cubicBezTo>
                    <a:cubicBezTo>
                      <a:pt x="2649" y="3813"/>
                      <a:pt x="2831" y="3744"/>
                      <a:pt x="2968" y="3653"/>
                    </a:cubicBezTo>
                    <a:cubicBezTo>
                      <a:pt x="2991" y="3630"/>
                      <a:pt x="3037" y="3630"/>
                      <a:pt x="3060" y="3607"/>
                    </a:cubicBezTo>
                    <a:cubicBezTo>
                      <a:pt x="3174" y="3539"/>
                      <a:pt x="3288" y="3425"/>
                      <a:pt x="3379" y="3333"/>
                    </a:cubicBezTo>
                    <a:cubicBezTo>
                      <a:pt x="3402" y="3333"/>
                      <a:pt x="3402" y="3310"/>
                      <a:pt x="3402" y="3310"/>
                    </a:cubicBezTo>
                    <a:cubicBezTo>
                      <a:pt x="3402" y="3310"/>
                      <a:pt x="3425" y="3288"/>
                      <a:pt x="3425" y="3288"/>
                    </a:cubicBezTo>
                    <a:cubicBezTo>
                      <a:pt x="3539" y="3173"/>
                      <a:pt x="3630" y="3037"/>
                      <a:pt x="3722" y="2877"/>
                    </a:cubicBezTo>
                    <a:cubicBezTo>
                      <a:pt x="3722" y="2854"/>
                      <a:pt x="3722" y="2854"/>
                      <a:pt x="3744" y="2831"/>
                    </a:cubicBezTo>
                    <a:cubicBezTo>
                      <a:pt x="3790" y="2717"/>
                      <a:pt x="3858" y="2557"/>
                      <a:pt x="3881" y="2420"/>
                    </a:cubicBezTo>
                    <a:cubicBezTo>
                      <a:pt x="3881" y="2397"/>
                      <a:pt x="3904" y="2375"/>
                      <a:pt x="3904" y="2352"/>
                    </a:cubicBezTo>
                    <a:cubicBezTo>
                      <a:pt x="3927" y="2260"/>
                      <a:pt x="3927" y="2169"/>
                      <a:pt x="3927" y="2078"/>
                    </a:cubicBezTo>
                    <a:cubicBezTo>
                      <a:pt x="3950" y="2009"/>
                      <a:pt x="3950" y="1918"/>
                      <a:pt x="3927" y="1827"/>
                    </a:cubicBezTo>
                    <a:cubicBezTo>
                      <a:pt x="3927" y="1644"/>
                      <a:pt x="3881" y="1462"/>
                      <a:pt x="3813" y="1302"/>
                    </a:cubicBezTo>
                    <a:cubicBezTo>
                      <a:pt x="3790" y="1165"/>
                      <a:pt x="3722" y="1051"/>
                      <a:pt x="3653" y="937"/>
                    </a:cubicBezTo>
                    <a:lnTo>
                      <a:pt x="3630" y="914"/>
                    </a:lnTo>
                    <a:cubicBezTo>
                      <a:pt x="3516" y="708"/>
                      <a:pt x="3356" y="549"/>
                      <a:pt x="3174" y="412"/>
                    </a:cubicBezTo>
                    <a:cubicBezTo>
                      <a:pt x="3082" y="343"/>
                      <a:pt x="2991" y="275"/>
                      <a:pt x="2877" y="229"/>
                    </a:cubicBezTo>
                    <a:cubicBezTo>
                      <a:pt x="2786" y="161"/>
                      <a:pt x="2672" y="138"/>
                      <a:pt x="2580" y="92"/>
                    </a:cubicBezTo>
                    <a:cubicBezTo>
                      <a:pt x="2375" y="24"/>
                      <a:pt x="2169" y="1"/>
                      <a:pt x="194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23" name="Google Shape;4159;p38">
                <a:extLst>
                  <a:ext uri="{FF2B5EF4-FFF2-40B4-BE49-F238E27FC236}">
                    <a16:creationId xmlns:a16="http://schemas.microsoft.com/office/drawing/2014/main" id="{929A7472-B060-AD98-47F7-AFC6A2C4DA8D}"/>
                  </a:ext>
                </a:extLst>
              </p:cNvPr>
              <p:cNvSpPr/>
              <p:nvPr/>
            </p:nvSpPr>
            <p:spPr>
              <a:xfrm>
                <a:off x="5493187" y="3283483"/>
                <a:ext cx="54963" cy="62854"/>
              </a:xfrm>
              <a:custGeom>
                <a:avLst/>
                <a:gdLst/>
                <a:ahLst/>
                <a:cxnLst/>
                <a:rect l="l" t="t" r="r" b="b"/>
                <a:pathLst>
                  <a:path w="1964" h="2246" extrusionOk="0">
                    <a:moveTo>
                      <a:pt x="1187" y="328"/>
                    </a:moveTo>
                    <a:cubicBezTo>
                      <a:pt x="1233" y="328"/>
                      <a:pt x="1278" y="351"/>
                      <a:pt x="1301" y="351"/>
                    </a:cubicBezTo>
                    <a:cubicBezTo>
                      <a:pt x="1347" y="374"/>
                      <a:pt x="1370" y="397"/>
                      <a:pt x="1415" y="397"/>
                    </a:cubicBezTo>
                    <a:cubicBezTo>
                      <a:pt x="1438" y="442"/>
                      <a:pt x="1484" y="465"/>
                      <a:pt x="1507" y="488"/>
                    </a:cubicBezTo>
                    <a:cubicBezTo>
                      <a:pt x="1529" y="534"/>
                      <a:pt x="1552" y="556"/>
                      <a:pt x="1575" y="602"/>
                    </a:cubicBezTo>
                    <a:cubicBezTo>
                      <a:pt x="1598" y="671"/>
                      <a:pt x="1621" y="716"/>
                      <a:pt x="1644" y="785"/>
                    </a:cubicBezTo>
                    <a:cubicBezTo>
                      <a:pt x="1644" y="876"/>
                      <a:pt x="1644" y="944"/>
                      <a:pt x="1644" y="1013"/>
                    </a:cubicBezTo>
                    <a:cubicBezTo>
                      <a:pt x="1644" y="1036"/>
                      <a:pt x="1644" y="1036"/>
                      <a:pt x="1644" y="1036"/>
                    </a:cubicBezTo>
                    <a:cubicBezTo>
                      <a:pt x="1644" y="1127"/>
                      <a:pt x="1621" y="1196"/>
                      <a:pt x="1598" y="1287"/>
                    </a:cubicBezTo>
                    <a:cubicBezTo>
                      <a:pt x="1552" y="1378"/>
                      <a:pt x="1507" y="1469"/>
                      <a:pt x="1461" y="1561"/>
                    </a:cubicBezTo>
                    <a:cubicBezTo>
                      <a:pt x="1415" y="1629"/>
                      <a:pt x="1347" y="1675"/>
                      <a:pt x="1301" y="1743"/>
                    </a:cubicBezTo>
                    <a:cubicBezTo>
                      <a:pt x="1233" y="1789"/>
                      <a:pt x="1164" y="1835"/>
                      <a:pt x="1096" y="1880"/>
                    </a:cubicBezTo>
                    <a:cubicBezTo>
                      <a:pt x="1050" y="1880"/>
                      <a:pt x="1004" y="1903"/>
                      <a:pt x="936" y="1926"/>
                    </a:cubicBezTo>
                    <a:lnTo>
                      <a:pt x="799" y="1926"/>
                    </a:lnTo>
                    <a:cubicBezTo>
                      <a:pt x="776" y="1926"/>
                      <a:pt x="753" y="1926"/>
                      <a:pt x="731" y="1903"/>
                    </a:cubicBezTo>
                    <a:cubicBezTo>
                      <a:pt x="685" y="1880"/>
                      <a:pt x="639" y="1880"/>
                      <a:pt x="616" y="1857"/>
                    </a:cubicBezTo>
                    <a:cubicBezTo>
                      <a:pt x="571" y="1812"/>
                      <a:pt x="548" y="1789"/>
                      <a:pt x="525" y="1766"/>
                    </a:cubicBezTo>
                    <a:cubicBezTo>
                      <a:pt x="479" y="1721"/>
                      <a:pt x="457" y="1675"/>
                      <a:pt x="434" y="1629"/>
                    </a:cubicBezTo>
                    <a:cubicBezTo>
                      <a:pt x="411" y="1584"/>
                      <a:pt x="411" y="1538"/>
                      <a:pt x="388" y="1469"/>
                    </a:cubicBezTo>
                    <a:cubicBezTo>
                      <a:pt x="388" y="1401"/>
                      <a:pt x="365" y="1310"/>
                      <a:pt x="388" y="1218"/>
                    </a:cubicBezTo>
                    <a:cubicBezTo>
                      <a:pt x="388" y="1127"/>
                      <a:pt x="411" y="1059"/>
                      <a:pt x="434" y="967"/>
                    </a:cubicBezTo>
                    <a:cubicBezTo>
                      <a:pt x="457" y="876"/>
                      <a:pt x="502" y="785"/>
                      <a:pt x="571" y="716"/>
                    </a:cubicBezTo>
                    <a:cubicBezTo>
                      <a:pt x="616" y="625"/>
                      <a:pt x="685" y="579"/>
                      <a:pt x="731" y="511"/>
                    </a:cubicBezTo>
                    <a:cubicBezTo>
                      <a:pt x="799" y="465"/>
                      <a:pt x="867" y="419"/>
                      <a:pt x="936" y="374"/>
                    </a:cubicBezTo>
                    <a:cubicBezTo>
                      <a:pt x="982" y="374"/>
                      <a:pt x="1027" y="351"/>
                      <a:pt x="1073" y="328"/>
                    </a:cubicBezTo>
                    <a:close/>
                    <a:moveTo>
                      <a:pt x="1159" y="0"/>
                    </a:moveTo>
                    <a:cubicBezTo>
                      <a:pt x="1040" y="0"/>
                      <a:pt x="925" y="26"/>
                      <a:pt x="822" y="77"/>
                    </a:cubicBezTo>
                    <a:cubicBezTo>
                      <a:pt x="502" y="214"/>
                      <a:pt x="274" y="488"/>
                      <a:pt x="160" y="785"/>
                    </a:cubicBezTo>
                    <a:cubicBezTo>
                      <a:pt x="23" y="1081"/>
                      <a:pt x="0" y="1447"/>
                      <a:pt x="137" y="1743"/>
                    </a:cubicBezTo>
                    <a:cubicBezTo>
                      <a:pt x="206" y="1903"/>
                      <a:pt x="297" y="2040"/>
                      <a:pt x="434" y="2131"/>
                    </a:cubicBezTo>
                    <a:cubicBezTo>
                      <a:pt x="502" y="2177"/>
                      <a:pt x="571" y="2200"/>
                      <a:pt x="639" y="2223"/>
                    </a:cubicBezTo>
                    <a:cubicBezTo>
                      <a:pt x="731" y="2245"/>
                      <a:pt x="822" y="2245"/>
                      <a:pt x="913" y="2245"/>
                    </a:cubicBezTo>
                    <a:cubicBezTo>
                      <a:pt x="982" y="2245"/>
                      <a:pt x="1050" y="2223"/>
                      <a:pt x="1119" y="2200"/>
                    </a:cubicBezTo>
                    <a:cubicBezTo>
                      <a:pt x="1187" y="2200"/>
                      <a:pt x="1278" y="2154"/>
                      <a:pt x="1347" y="2109"/>
                    </a:cubicBezTo>
                    <a:cubicBezTo>
                      <a:pt x="1347" y="2109"/>
                      <a:pt x="1370" y="2109"/>
                      <a:pt x="1370" y="2086"/>
                    </a:cubicBezTo>
                    <a:cubicBezTo>
                      <a:pt x="1415" y="2063"/>
                      <a:pt x="1461" y="2017"/>
                      <a:pt x="1507" y="1972"/>
                    </a:cubicBezTo>
                    <a:cubicBezTo>
                      <a:pt x="1529" y="1972"/>
                      <a:pt x="1552" y="1949"/>
                      <a:pt x="1575" y="1926"/>
                    </a:cubicBezTo>
                    <a:cubicBezTo>
                      <a:pt x="1575" y="1926"/>
                      <a:pt x="1575" y="1926"/>
                      <a:pt x="1575" y="1903"/>
                    </a:cubicBezTo>
                    <a:cubicBezTo>
                      <a:pt x="1598" y="1903"/>
                      <a:pt x="1598" y="1880"/>
                      <a:pt x="1621" y="1880"/>
                    </a:cubicBezTo>
                    <a:cubicBezTo>
                      <a:pt x="1644" y="1857"/>
                      <a:pt x="1666" y="1812"/>
                      <a:pt x="1689" y="1789"/>
                    </a:cubicBezTo>
                    <a:cubicBezTo>
                      <a:pt x="1735" y="1743"/>
                      <a:pt x="1758" y="1675"/>
                      <a:pt x="1803" y="1606"/>
                    </a:cubicBezTo>
                    <a:cubicBezTo>
                      <a:pt x="1803" y="1606"/>
                      <a:pt x="1803" y="1606"/>
                      <a:pt x="1826" y="1584"/>
                    </a:cubicBezTo>
                    <a:cubicBezTo>
                      <a:pt x="1895" y="1447"/>
                      <a:pt x="1940" y="1310"/>
                      <a:pt x="1963" y="1150"/>
                    </a:cubicBezTo>
                    <a:cubicBezTo>
                      <a:pt x="1963" y="1081"/>
                      <a:pt x="1963" y="1013"/>
                      <a:pt x="1963" y="967"/>
                    </a:cubicBezTo>
                    <a:cubicBezTo>
                      <a:pt x="1963" y="944"/>
                      <a:pt x="1963" y="922"/>
                      <a:pt x="1963" y="899"/>
                    </a:cubicBezTo>
                    <a:cubicBezTo>
                      <a:pt x="1963" y="876"/>
                      <a:pt x="1963" y="876"/>
                      <a:pt x="1963" y="876"/>
                    </a:cubicBezTo>
                    <a:cubicBezTo>
                      <a:pt x="1963" y="785"/>
                      <a:pt x="1940" y="716"/>
                      <a:pt x="1940" y="648"/>
                    </a:cubicBezTo>
                    <a:cubicBezTo>
                      <a:pt x="1917" y="556"/>
                      <a:pt x="1872" y="465"/>
                      <a:pt x="1826" y="397"/>
                    </a:cubicBezTo>
                    <a:cubicBezTo>
                      <a:pt x="1780" y="305"/>
                      <a:pt x="1735" y="237"/>
                      <a:pt x="1666" y="191"/>
                    </a:cubicBezTo>
                    <a:cubicBezTo>
                      <a:pt x="1621" y="146"/>
                      <a:pt x="1529" y="100"/>
                      <a:pt x="1461" y="77"/>
                    </a:cubicBezTo>
                    <a:cubicBezTo>
                      <a:pt x="1415" y="31"/>
                      <a:pt x="1347" y="31"/>
                      <a:pt x="1278" y="9"/>
                    </a:cubicBezTo>
                    <a:cubicBezTo>
                      <a:pt x="1238" y="3"/>
                      <a:pt x="1198" y="0"/>
                      <a:pt x="1159"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24" name="Google Shape;4160;p38">
                <a:extLst>
                  <a:ext uri="{FF2B5EF4-FFF2-40B4-BE49-F238E27FC236}">
                    <a16:creationId xmlns:a16="http://schemas.microsoft.com/office/drawing/2014/main" id="{22C31EEF-56F1-0126-E412-9A98E31699C0}"/>
                  </a:ext>
                </a:extLst>
              </p:cNvPr>
              <p:cNvSpPr/>
              <p:nvPr/>
            </p:nvSpPr>
            <p:spPr>
              <a:xfrm>
                <a:off x="5184009" y="3233894"/>
                <a:ext cx="59440" cy="57565"/>
              </a:xfrm>
              <a:custGeom>
                <a:avLst/>
                <a:gdLst/>
                <a:ahLst/>
                <a:cxnLst/>
                <a:rect l="l" t="t" r="r" b="b"/>
                <a:pathLst>
                  <a:path w="2124" h="2057" extrusionOk="0">
                    <a:moveTo>
                      <a:pt x="1210" y="320"/>
                    </a:moveTo>
                    <a:cubicBezTo>
                      <a:pt x="1256" y="343"/>
                      <a:pt x="1302" y="343"/>
                      <a:pt x="1325" y="365"/>
                    </a:cubicBezTo>
                    <a:lnTo>
                      <a:pt x="1347" y="365"/>
                    </a:lnTo>
                    <a:cubicBezTo>
                      <a:pt x="1393" y="388"/>
                      <a:pt x="1439" y="411"/>
                      <a:pt x="1484" y="434"/>
                    </a:cubicBezTo>
                    <a:cubicBezTo>
                      <a:pt x="1530" y="480"/>
                      <a:pt x="1553" y="502"/>
                      <a:pt x="1598" y="548"/>
                    </a:cubicBezTo>
                    <a:cubicBezTo>
                      <a:pt x="1598" y="548"/>
                      <a:pt x="1621" y="548"/>
                      <a:pt x="1621" y="571"/>
                    </a:cubicBezTo>
                    <a:cubicBezTo>
                      <a:pt x="1667" y="617"/>
                      <a:pt x="1690" y="662"/>
                      <a:pt x="1713" y="708"/>
                    </a:cubicBezTo>
                    <a:cubicBezTo>
                      <a:pt x="1735" y="753"/>
                      <a:pt x="1758" y="799"/>
                      <a:pt x="1758" y="845"/>
                    </a:cubicBezTo>
                    <a:cubicBezTo>
                      <a:pt x="1781" y="868"/>
                      <a:pt x="1781" y="890"/>
                      <a:pt x="1781" y="890"/>
                    </a:cubicBezTo>
                    <a:cubicBezTo>
                      <a:pt x="1781" y="913"/>
                      <a:pt x="1781" y="936"/>
                      <a:pt x="1781" y="936"/>
                    </a:cubicBezTo>
                    <a:cubicBezTo>
                      <a:pt x="1781" y="959"/>
                      <a:pt x="1781" y="959"/>
                      <a:pt x="1781" y="959"/>
                    </a:cubicBezTo>
                    <a:cubicBezTo>
                      <a:pt x="1781" y="1005"/>
                      <a:pt x="1781" y="1027"/>
                      <a:pt x="1781" y="1050"/>
                    </a:cubicBezTo>
                    <a:lnTo>
                      <a:pt x="1781" y="1073"/>
                    </a:lnTo>
                    <a:cubicBezTo>
                      <a:pt x="1781" y="1142"/>
                      <a:pt x="1781" y="1187"/>
                      <a:pt x="1758" y="1256"/>
                    </a:cubicBezTo>
                    <a:cubicBezTo>
                      <a:pt x="1735" y="1324"/>
                      <a:pt x="1690" y="1370"/>
                      <a:pt x="1667" y="1438"/>
                    </a:cubicBezTo>
                    <a:lnTo>
                      <a:pt x="1644" y="1461"/>
                    </a:lnTo>
                    <a:cubicBezTo>
                      <a:pt x="1621" y="1484"/>
                      <a:pt x="1576" y="1530"/>
                      <a:pt x="1553" y="1552"/>
                    </a:cubicBezTo>
                    <a:cubicBezTo>
                      <a:pt x="1530" y="1575"/>
                      <a:pt x="1530" y="1575"/>
                      <a:pt x="1507" y="1575"/>
                    </a:cubicBezTo>
                    <a:cubicBezTo>
                      <a:pt x="1484" y="1598"/>
                      <a:pt x="1484" y="1598"/>
                      <a:pt x="1461" y="1621"/>
                    </a:cubicBezTo>
                    <a:cubicBezTo>
                      <a:pt x="1439" y="1644"/>
                      <a:pt x="1416" y="1644"/>
                      <a:pt x="1393" y="1666"/>
                    </a:cubicBezTo>
                    <a:cubicBezTo>
                      <a:pt x="1325" y="1689"/>
                      <a:pt x="1279" y="1712"/>
                      <a:pt x="1210" y="1712"/>
                    </a:cubicBezTo>
                    <a:cubicBezTo>
                      <a:pt x="1165" y="1735"/>
                      <a:pt x="1096" y="1735"/>
                      <a:pt x="1028" y="1735"/>
                    </a:cubicBezTo>
                    <a:cubicBezTo>
                      <a:pt x="959" y="1712"/>
                      <a:pt x="914" y="1712"/>
                      <a:pt x="845" y="1689"/>
                    </a:cubicBezTo>
                    <a:cubicBezTo>
                      <a:pt x="800" y="1666"/>
                      <a:pt x="754" y="1644"/>
                      <a:pt x="708" y="1621"/>
                    </a:cubicBezTo>
                    <a:cubicBezTo>
                      <a:pt x="640" y="1575"/>
                      <a:pt x="594" y="1530"/>
                      <a:pt x="548" y="1461"/>
                    </a:cubicBezTo>
                    <a:cubicBezTo>
                      <a:pt x="503" y="1415"/>
                      <a:pt x="480" y="1370"/>
                      <a:pt x="457" y="1324"/>
                    </a:cubicBezTo>
                    <a:cubicBezTo>
                      <a:pt x="434" y="1278"/>
                      <a:pt x="412" y="1210"/>
                      <a:pt x="389" y="1142"/>
                    </a:cubicBezTo>
                    <a:cubicBezTo>
                      <a:pt x="389" y="1073"/>
                      <a:pt x="389" y="1027"/>
                      <a:pt x="389" y="959"/>
                    </a:cubicBezTo>
                    <a:cubicBezTo>
                      <a:pt x="389" y="913"/>
                      <a:pt x="389" y="845"/>
                      <a:pt x="412" y="799"/>
                    </a:cubicBezTo>
                    <a:cubicBezTo>
                      <a:pt x="434" y="731"/>
                      <a:pt x="457" y="685"/>
                      <a:pt x="503" y="639"/>
                    </a:cubicBezTo>
                    <a:cubicBezTo>
                      <a:pt x="526" y="571"/>
                      <a:pt x="571" y="525"/>
                      <a:pt x="617" y="502"/>
                    </a:cubicBezTo>
                    <a:cubicBezTo>
                      <a:pt x="663" y="457"/>
                      <a:pt x="708" y="411"/>
                      <a:pt x="777" y="388"/>
                    </a:cubicBezTo>
                    <a:cubicBezTo>
                      <a:pt x="845" y="365"/>
                      <a:pt x="891" y="343"/>
                      <a:pt x="959" y="320"/>
                    </a:cubicBezTo>
                    <a:close/>
                    <a:moveTo>
                      <a:pt x="1051" y="0"/>
                    </a:moveTo>
                    <a:cubicBezTo>
                      <a:pt x="936" y="0"/>
                      <a:pt x="845" y="23"/>
                      <a:pt x="754" y="46"/>
                    </a:cubicBezTo>
                    <a:cubicBezTo>
                      <a:pt x="640" y="69"/>
                      <a:pt x="548" y="137"/>
                      <a:pt x="457" y="206"/>
                    </a:cubicBezTo>
                    <a:cubicBezTo>
                      <a:pt x="138" y="434"/>
                      <a:pt x="1" y="845"/>
                      <a:pt x="69" y="1210"/>
                    </a:cubicBezTo>
                    <a:cubicBezTo>
                      <a:pt x="92" y="1301"/>
                      <a:pt x="115" y="1393"/>
                      <a:pt x="160" y="1484"/>
                    </a:cubicBezTo>
                    <a:cubicBezTo>
                      <a:pt x="183" y="1530"/>
                      <a:pt x="206" y="1552"/>
                      <a:pt x="229" y="1598"/>
                    </a:cubicBezTo>
                    <a:cubicBezTo>
                      <a:pt x="275" y="1644"/>
                      <a:pt x="297" y="1689"/>
                      <a:pt x="343" y="1735"/>
                    </a:cubicBezTo>
                    <a:cubicBezTo>
                      <a:pt x="389" y="1803"/>
                      <a:pt x="480" y="1849"/>
                      <a:pt x="548" y="1895"/>
                    </a:cubicBezTo>
                    <a:cubicBezTo>
                      <a:pt x="617" y="1940"/>
                      <a:pt x="685" y="1986"/>
                      <a:pt x="777" y="2009"/>
                    </a:cubicBezTo>
                    <a:cubicBezTo>
                      <a:pt x="875" y="2037"/>
                      <a:pt x="992" y="2057"/>
                      <a:pt x="1104" y="2057"/>
                    </a:cubicBezTo>
                    <a:cubicBezTo>
                      <a:pt x="1173" y="2057"/>
                      <a:pt x="1241" y="2049"/>
                      <a:pt x="1302" y="2032"/>
                    </a:cubicBezTo>
                    <a:cubicBezTo>
                      <a:pt x="1393" y="2009"/>
                      <a:pt x="1461" y="1986"/>
                      <a:pt x="1530" y="1963"/>
                    </a:cubicBezTo>
                    <a:cubicBezTo>
                      <a:pt x="1530" y="1940"/>
                      <a:pt x="1530" y="1940"/>
                      <a:pt x="1553" y="1940"/>
                    </a:cubicBezTo>
                    <a:cubicBezTo>
                      <a:pt x="1576" y="1940"/>
                      <a:pt x="1576" y="1940"/>
                      <a:pt x="1576" y="1918"/>
                    </a:cubicBezTo>
                    <a:cubicBezTo>
                      <a:pt x="1598" y="1918"/>
                      <a:pt x="1621" y="1895"/>
                      <a:pt x="1644" y="1895"/>
                    </a:cubicBezTo>
                    <a:cubicBezTo>
                      <a:pt x="1667" y="1872"/>
                      <a:pt x="1690" y="1849"/>
                      <a:pt x="1713" y="1826"/>
                    </a:cubicBezTo>
                    <a:cubicBezTo>
                      <a:pt x="1735" y="1826"/>
                      <a:pt x="1735" y="1803"/>
                      <a:pt x="1758" y="1803"/>
                    </a:cubicBezTo>
                    <a:cubicBezTo>
                      <a:pt x="1758" y="1803"/>
                      <a:pt x="1781" y="1781"/>
                      <a:pt x="1781" y="1781"/>
                    </a:cubicBezTo>
                    <a:cubicBezTo>
                      <a:pt x="1804" y="1781"/>
                      <a:pt x="1804" y="1758"/>
                      <a:pt x="1804" y="1758"/>
                    </a:cubicBezTo>
                    <a:cubicBezTo>
                      <a:pt x="1850" y="1735"/>
                      <a:pt x="1872" y="1689"/>
                      <a:pt x="1895" y="1666"/>
                    </a:cubicBezTo>
                    <a:cubicBezTo>
                      <a:pt x="1895" y="1644"/>
                      <a:pt x="1918" y="1644"/>
                      <a:pt x="1918" y="1621"/>
                    </a:cubicBezTo>
                    <a:cubicBezTo>
                      <a:pt x="1941" y="1598"/>
                      <a:pt x="1941" y="1575"/>
                      <a:pt x="1964" y="1575"/>
                    </a:cubicBezTo>
                    <a:cubicBezTo>
                      <a:pt x="1964" y="1575"/>
                      <a:pt x="1964" y="1552"/>
                      <a:pt x="1964" y="1552"/>
                    </a:cubicBezTo>
                    <a:cubicBezTo>
                      <a:pt x="1986" y="1530"/>
                      <a:pt x="1986" y="1507"/>
                      <a:pt x="2009" y="1507"/>
                    </a:cubicBezTo>
                    <a:cubicBezTo>
                      <a:pt x="2032" y="1438"/>
                      <a:pt x="2055" y="1393"/>
                      <a:pt x="2078" y="1324"/>
                    </a:cubicBezTo>
                    <a:cubicBezTo>
                      <a:pt x="2078" y="1301"/>
                      <a:pt x="2078" y="1278"/>
                      <a:pt x="2101" y="1233"/>
                    </a:cubicBezTo>
                    <a:cubicBezTo>
                      <a:pt x="2101" y="1164"/>
                      <a:pt x="2123" y="1096"/>
                      <a:pt x="2123" y="1027"/>
                    </a:cubicBezTo>
                    <a:cubicBezTo>
                      <a:pt x="2123" y="1005"/>
                      <a:pt x="2123" y="1005"/>
                      <a:pt x="2123" y="1005"/>
                    </a:cubicBezTo>
                    <a:cubicBezTo>
                      <a:pt x="2123" y="1005"/>
                      <a:pt x="2123" y="982"/>
                      <a:pt x="2123" y="982"/>
                    </a:cubicBezTo>
                    <a:cubicBezTo>
                      <a:pt x="2123" y="913"/>
                      <a:pt x="2101" y="868"/>
                      <a:pt x="2101" y="822"/>
                    </a:cubicBezTo>
                    <a:cubicBezTo>
                      <a:pt x="2078" y="776"/>
                      <a:pt x="2078" y="731"/>
                      <a:pt x="2078" y="708"/>
                    </a:cubicBezTo>
                    <a:cubicBezTo>
                      <a:pt x="2078" y="708"/>
                      <a:pt x="2055" y="685"/>
                      <a:pt x="2055" y="685"/>
                    </a:cubicBezTo>
                    <a:cubicBezTo>
                      <a:pt x="2032" y="594"/>
                      <a:pt x="1986" y="525"/>
                      <a:pt x="1941" y="457"/>
                    </a:cubicBezTo>
                    <a:cubicBezTo>
                      <a:pt x="1941" y="434"/>
                      <a:pt x="1941" y="434"/>
                      <a:pt x="1941" y="434"/>
                    </a:cubicBezTo>
                    <a:cubicBezTo>
                      <a:pt x="1918" y="434"/>
                      <a:pt x="1918" y="434"/>
                      <a:pt x="1918" y="411"/>
                    </a:cubicBezTo>
                    <a:cubicBezTo>
                      <a:pt x="1895" y="365"/>
                      <a:pt x="1872" y="343"/>
                      <a:pt x="1827" y="297"/>
                    </a:cubicBezTo>
                    <a:cubicBezTo>
                      <a:pt x="1781" y="251"/>
                      <a:pt x="1735" y="229"/>
                      <a:pt x="1690" y="183"/>
                    </a:cubicBezTo>
                    <a:cubicBezTo>
                      <a:pt x="1667" y="160"/>
                      <a:pt x="1621" y="137"/>
                      <a:pt x="1576" y="114"/>
                    </a:cubicBezTo>
                    <a:cubicBezTo>
                      <a:pt x="1553" y="92"/>
                      <a:pt x="1507" y="69"/>
                      <a:pt x="1484" y="69"/>
                    </a:cubicBezTo>
                    <a:cubicBezTo>
                      <a:pt x="1439" y="46"/>
                      <a:pt x="1393" y="46"/>
                      <a:pt x="1347" y="23"/>
                    </a:cubicBezTo>
                    <a:cubicBezTo>
                      <a:pt x="1233" y="0"/>
                      <a:pt x="1142" y="0"/>
                      <a:pt x="1051"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315" name="Google Shape;4161;p38">
              <a:extLst>
                <a:ext uri="{FF2B5EF4-FFF2-40B4-BE49-F238E27FC236}">
                  <a16:creationId xmlns:a16="http://schemas.microsoft.com/office/drawing/2014/main" id="{4597D560-FC16-0FE5-55B1-E11B70C008C5}"/>
                </a:ext>
              </a:extLst>
            </p:cNvPr>
            <p:cNvSpPr/>
            <p:nvPr/>
          </p:nvSpPr>
          <p:spPr>
            <a:xfrm>
              <a:off x="9742261" y="2765033"/>
              <a:ext cx="60056" cy="67724"/>
            </a:xfrm>
            <a:custGeom>
              <a:avLst/>
              <a:gdLst/>
              <a:ahLst/>
              <a:cxnLst/>
              <a:rect l="l" t="t" r="r" b="b"/>
              <a:pathLst>
                <a:path w="2146" h="2420" extrusionOk="0">
                  <a:moveTo>
                    <a:pt x="616" y="1"/>
                  </a:moveTo>
                  <a:cubicBezTo>
                    <a:pt x="502" y="46"/>
                    <a:pt x="365" y="69"/>
                    <a:pt x="297" y="183"/>
                  </a:cubicBezTo>
                  <a:cubicBezTo>
                    <a:pt x="251" y="229"/>
                    <a:pt x="228" y="274"/>
                    <a:pt x="205" y="320"/>
                  </a:cubicBezTo>
                  <a:cubicBezTo>
                    <a:pt x="160" y="366"/>
                    <a:pt x="137" y="411"/>
                    <a:pt x="114" y="434"/>
                  </a:cubicBezTo>
                  <a:cubicBezTo>
                    <a:pt x="46" y="571"/>
                    <a:pt x="0" y="731"/>
                    <a:pt x="0" y="959"/>
                  </a:cubicBezTo>
                  <a:cubicBezTo>
                    <a:pt x="23" y="1050"/>
                    <a:pt x="46" y="1142"/>
                    <a:pt x="46" y="1210"/>
                  </a:cubicBezTo>
                  <a:cubicBezTo>
                    <a:pt x="69" y="1302"/>
                    <a:pt x="91" y="1370"/>
                    <a:pt x="114" y="1438"/>
                  </a:cubicBezTo>
                  <a:cubicBezTo>
                    <a:pt x="183" y="1575"/>
                    <a:pt x="274" y="1735"/>
                    <a:pt x="365" y="1849"/>
                  </a:cubicBezTo>
                  <a:cubicBezTo>
                    <a:pt x="434" y="1941"/>
                    <a:pt x="502" y="2009"/>
                    <a:pt x="571" y="2078"/>
                  </a:cubicBezTo>
                  <a:cubicBezTo>
                    <a:pt x="616" y="2123"/>
                    <a:pt x="685" y="2169"/>
                    <a:pt x="730" y="2215"/>
                  </a:cubicBezTo>
                  <a:cubicBezTo>
                    <a:pt x="776" y="2237"/>
                    <a:pt x="799" y="2260"/>
                    <a:pt x="845" y="2283"/>
                  </a:cubicBezTo>
                  <a:cubicBezTo>
                    <a:pt x="913" y="2329"/>
                    <a:pt x="1004" y="2374"/>
                    <a:pt x="1096" y="2397"/>
                  </a:cubicBezTo>
                  <a:cubicBezTo>
                    <a:pt x="1164" y="2397"/>
                    <a:pt x="1210" y="2420"/>
                    <a:pt x="1278" y="2420"/>
                  </a:cubicBezTo>
                  <a:cubicBezTo>
                    <a:pt x="1324" y="2420"/>
                    <a:pt x="1370" y="2420"/>
                    <a:pt x="1415" y="2397"/>
                  </a:cubicBezTo>
                  <a:cubicBezTo>
                    <a:pt x="1484" y="2397"/>
                    <a:pt x="1529" y="2397"/>
                    <a:pt x="1598" y="2374"/>
                  </a:cubicBezTo>
                  <a:cubicBezTo>
                    <a:pt x="1621" y="2374"/>
                    <a:pt x="1666" y="2352"/>
                    <a:pt x="1689" y="2329"/>
                  </a:cubicBezTo>
                  <a:cubicBezTo>
                    <a:pt x="1780" y="2306"/>
                    <a:pt x="1826" y="2260"/>
                    <a:pt x="1872" y="2215"/>
                  </a:cubicBezTo>
                  <a:cubicBezTo>
                    <a:pt x="2009" y="2078"/>
                    <a:pt x="2077" y="1895"/>
                    <a:pt x="2100" y="1735"/>
                  </a:cubicBezTo>
                  <a:cubicBezTo>
                    <a:pt x="2146" y="1598"/>
                    <a:pt x="2146" y="1438"/>
                    <a:pt x="2123" y="1302"/>
                  </a:cubicBezTo>
                  <a:cubicBezTo>
                    <a:pt x="2077" y="1142"/>
                    <a:pt x="2031" y="1005"/>
                    <a:pt x="1940" y="845"/>
                  </a:cubicBezTo>
                  <a:cubicBezTo>
                    <a:pt x="1895" y="777"/>
                    <a:pt x="1849" y="708"/>
                    <a:pt x="1803" y="640"/>
                  </a:cubicBezTo>
                  <a:cubicBezTo>
                    <a:pt x="1758" y="548"/>
                    <a:pt x="1689" y="480"/>
                    <a:pt x="1598" y="389"/>
                  </a:cubicBezTo>
                  <a:cubicBezTo>
                    <a:pt x="1461" y="252"/>
                    <a:pt x="1278" y="115"/>
                    <a:pt x="1073" y="46"/>
                  </a:cubicBezTo>
                  <a:cubicBezTo>
                    <a:pt x="982" y="23"/>
                    <a:pt x="867" y="1"/>
                    <a:pt x="753"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6" name="Google Shape;4162;p38">
              <a:extLst>
                <a:ext uri="{FF2B5EF4-FFF2-40B4-BE49-F238E27FC236}">
                  <a16:creationId xmlns:a16="http://schemas.microsoft.com/office/drawing/2014/main" id="{3FA5211D-DCA2-96CD-370B-1D50375C7111}"/>
                </a:ext>
              </a:extLst>
            </p:cNvPr>
            <p:cNvSpPr/>
            <p:nvPr/>
          </p:nvSpPr>
          <p:spPr>
            <a:xfrm>
              <a:off x="9525714" y="2715835"/>
              <a:ext cx="51772" cy="52416"/>
            </a:xfrm>
            <a:custGeom>
              <a:avLst/>
              <a:gdLst/>
              <a:ahLst/>
              <a:cxnLst/>
              <a:rect l="l" t="t" r="r" b="b"/>
              <a:pathLst>
                <a:path w="1850" h="1873" extrusionOk="0">
                  <a:moveTo>
                    <a:pt x="913" y="1"/>
                  </a:moveTo>
                  <a:cubicBezTo>
                    <a:pt x="845" y="1"/>
                    <a:pt x="753" y="24"/>
                    <a:pt x="685" y="47"/>
                  </a:cubicBezTo>
                  <a:cubicBezTo>
                    <a:pt x="639" y="69"/>
                    <a:pt x="571" y="92"/>
                    <a:pt x="502" y="138"/>
                  </a:cubicBezTo>
                  <a:cubicBezTo>
                    <a:pt x="480" y="138"/>
                    <a:pt x="457" y="161"/>
                    <a:pt x="457" y="161"/>
                  </a:cubicBezTo>
                  <a:cubicBezTo>
                    <a:pt x="434" y="184"/>
                    <a:pt x="411" y="206"/>
                    <a:pt x="388" y="229"/>
                  </a:cubicBezTo>
                  <a:cubicBezTo>
                    <a:pt x="365" y="229"/>
                    <a:pt x="343" y="252"/>
                    <a:pt x="343" y="252"/>
                  </a:cubicBezTo>
                  <a:cubicBezTo>
                    <a:pt x="274" y="298"/>
                    <a:pt x="229" y="366"/>
                    <a:pt x="206" y="412"/>
                  </a:cubicBezTo>
                  <a:cubicBezTo>
                    <a:pt x="114" y="503"/>
                    <a:pt x="69" y="594"/>
                    <a:pt x="46" y="709"/>
                  </a:cubicBezTo>
                  <a:cubicBezTo>
                    <a:pt x="23" y="777"/>
                    <a:pt x="23" y="845"/>
                    <a:pt x="23" y="914"/>
                  </a:cubicBezTo>
                  <a:cubicBezTo>
                    <a:pt x="23" y="1005"/>
                    <a:pt x="0" y="1142"/>
                    <a:pt x="46" y="1234"/>
                  </a:cubicBezTo>
                  <a:cubicBezTo>
                    <a:pt x="114" y="1416"/>
                    <a:pt x="229" y="1576"/>
                    <a:pt x="388" y="1713"/>
                  </a:cubicBezTo>
                  <a:cubicBezTo>
                    <a:pt x="480" y="1781"/>
                    <a:pt x="594" y="1827"/>
                    <a:pt x="708" y="1850"/>
                  </a:cubicBezTo>
                  <a:cubicBezTo>
                    <a:pt x="822" y="1873"/>
                    <a:pt x="913" y="1873"/>
                    <a:pt x="1005" y="1873"/>
                  </a:cubicBezTo>
                  <a:cubicBezTo>
                    <a:pt x="1050" y="1873"/>
                    <a:pt x="1096" y="1873"/>
                    <a:pt x="1142" y="1850"/>
                  </a:cubicBezTo>
                  <a:cubicBezTo>
                    <a:pt x="1210" y="1827"/>
                    <a:pt x="1256" y="1827"/>
                    <a:pt x="1278" y="1827"/>
                  </a:cubicBezTo>
                  <a:cubicBezTo>
                    <a:pt x="1415" y="1759"/>
                    <a:pt x="1552" y="1713"/>
                    <a:pt x="1621" y="1622"/>
                  </a:cubicBezTo>
                  <a:cubicBezTo>
                    <a:pt x="1667" y="1576"/>
                    <a:pt x="1689" y="1530"/>
                    <a:pt x="1735" y="1507"/>
                  </a:cubicBezTo>
                  <a:cubicBezTo>
                    <a:pt x="1758" y="1439"/>
                    <a:pt x="1781" y="1393"/>
                    <a:pt x="1803" y="1302"/>
                  </a:cubicBezTo>
                  <a:cubicBezTo>
                    <a:pt x="1826" y="1234"/>
                    <a:pt x="1826" y="1211"/>
                    <a:pt x="1849" y="1165"/>
                  </a:cubicBezTo>
                  <a:cubicBezTo>
                    <a:pt x="1849" y="1074"/>
                    <a:pt x="1849" y="1005"/>
                    <a:pt x="1826" y="891"/>
                  </a:cubicBezTo>
                  <a:cubicBezTo>
                    <a:pt x="1803" y="800"/>
                    <a:pt x="1758" y="709"/>
                    <a:pt x="1712" y="640"/>
                  </a:cubicBezTo>
                  <a:cubicBezTo>
                    <a:pt x="1667" y="549"/>
                    <a:pt x="1598" y="480"/>
                    <a:pt x="1530" y="412"/>
                  </a:cubicBezTo>
                  <a:cubicBezTo>
                    <a:pt x="1484" y="389"/>
                    <a:pt x="1438" y="343"/>
                    <a:pt x="1370" y="321"/>
                  </a:cubicBezTo>
                  <a:cubicBezTo>
                    <a:pt x="1370" y="298"/>
                    <a:pt x="1347" y="252"/>
                    <a:pt x="1347" y="252"/>
                  </a:cubicBezTo>
                  <a:cubicBezTo>
                    <a:pt x="1301" y="184"/>
                    <a:pt x="1278" y="161"/>
                    <a:pt x="1233" y="115"/>
                  </a:cubicBezTo>
                  <a:cubicBezTo>
                    <a:pt x="1164" y="69"/>
                    <a:pt x="1073" y="24"/>
                    <a:pt x="982"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7" name="Google Shape;4163;p38">
              <a:extLst>
                <a:ext uri="{FF2B5EF4-FFF2-40B4-BE49-F238E27FC236}">
                  <a16:creationId xmlns:a16="http://schemas.microsoft.com/office/drawing/2014/main" id="{6586EA20-21A8-0828-2E04-ECF8C2E967D0}"/>
                </a:ext>
              </a:extLst>
            </p:cNvPr>
            <p:cNvSpPr/>
            <p:nvPr/>
          </p:nvSpPr>
          <p:spPr>
            <a:xfrm>
              <a:off x="9573624" y="2601517"/>
              <a:ext cx="40886" cy="32603"/>
            </a:xfrm>
            <a:custGeom>
              <a:avLst/>
              <a:gdLst/>
              <a:ahLst/>
              <a:cxnLst/>
              <a:rect l="l" t="t" r="r" b="b"/>
              <a:pathLst>
                <a:path w="1461" h="1165" extrusionOk="0">
                  <a:moveTo>
                    <a:pt x="571" y="0"/>
                  </a:moveTo>
                  <a:cubicBezTo>
                    <a:pt x="502" y="0"/>
                    <a:pt x="411" y="23"/>
                    <a:pt x="320" y="69"/>
                  </a:cubicBezTo>
                  <a:cubicBezTo>
                    <a:pt x="274" y="69"/>
                    <a:pt x="228" y="114"/>
                    <a:pt x="183" y="137"/>
                  </a:cubicBezTo>
                  <a:cubicBezTo>
                    <a:pt x="137" y="183"/>
                    <a:pt x="114" y="228"/>
                    <a:pt x="69" y="274"/>
                  </a:cubicBezTo>
                  <a:lnTo>
                    <a:pt x="46" y="343"/>
                  </a:lnTo>
                  <a:cubicBezTo>
                    <a:pt x="23" y="365"/>
                    <a:pt x="23" y="411"/>
                    <a:pt x="0" y="457"/>
                  </a:cubicBezTo>
                  <a:cubicBezTo>
                    <a:pt x="0" y="502"/>
                    <a:pt x="0" y="548"/>
                    <a:pt x="0" y="594"/>
                  </a:cubicBezTo>
                  <a:cubicBezTo>
                    <a:pt x="23" y="753"/>
                    <a:pt x="114" y="868"/>
                    <a:pt x="183" y="936"/>
                  </a:cubicBezTo>
                  <a:cubicBezTo>
                    <a:pt x="274" y="1027"/>
                    <a:pt x="365" y="1073"/>
                    <a:pt x="457" y="1119"/>
                  </a:cubicBezTo>
                  <a:cubicBezTo>
                    <a:pt x="548" y="1142"/>
                    <a:pt x="616" y="1164"/>
                    <a:pt x="708" y="1164"/>
                  </a:cubicBezTo>
                  <a:lnTo>
                    <a:pt x="776" y="1164"/>
                  </a:lnTo>
                  <a:cubicBezTo>
                    <a:pt x="822" y="1142"/>
                    <a:pt x="890" y="1142"/>
                    <a:pt x="959" y="1119"/>
                  </a:cubicBezTo>
                  <a:cubicBezTo>
                    <a:pt x="1004" y="1096"/>
                    <a:pt x="1050" y="1073"/>
                    <a:pt x="1119" y="1050"/>
                  </a:cubicBezTo>
                  <a:cubicBezTo>
                    <a:pt x="1187" y="1027"/>
                    <a:pt x="1256" y="982"/>
                    <a:pt x="1301" y="913"/>
                  </a:cubicBezTo>
                  <a:cubicBezTo>
                    <a:pt x="1347" y="868"/>
                    <a:pt x="1393" y="822"/>
                    <a:pt x="1438" y="731"/>
                  </a:cubicBezTo>
                  <a:cubicBezTo>
                    <a:pt x="1461" y="708"/>
                    <a:pt x="1461" y="639"/>
                    <a:pt x="1461" y="594"/>
                  </a:cubicBezTo>
                  <a:cubicBezTo>
                    <a:pt x="1461" y="571"/>
                    <a:pt x="1438" y="548"/>
                    <a:pt x="1438" y="502"/>
                  </a:cubicBezTo>
                  <a:cubicBezTo>
                    <a:pt x="1438" y="480"/>
                    <a:pt x="1415" y="434"/>
                    <a:pt x="1393" y="411"/>
                  </a:cubicBezTo>
                  <a:cubicBezTo>
                    <a:pt x="1278" y="206"/>
                    <a:pt x="1027" y="69"/>
                    <a:pt x="662"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8" name="Google Shape;4164;p38">
              <a:extLst>
                <a:ext uri="{FF2B5EF4-FFF2-40B4-BE49-F238E27FC236}">
                  <a16:creationId xmlns:a16="http://schemas.microsoft.com/office/drawing/2014/main" id="{F5B170DE-76F3-8E54-0DE0-D125AC7E98BD}"/>
                </a:ext>
              </a:extLst>
            </p:cNvPr>
            <p:cNvSpPr/>
            <p:nvPr/>
          </p:nvSpPr>
          <p:spPr>
            <a:xfrm>
              <a:off x="9520592" y="2713289"/>
              <a:ext cx="62630" cy="62043"/>
            </a:xfrm>
            <a:custGeom>
              <a:avLst/>
              <a:gdLst/>
              <a:ahLst/>
              <a:cxnLst/>
              <a:rect l="l" t="t" r="r" b="b"/>
              <a:pathLst>
                <a:path w="2238" h="2217" extrusionOk="0">
                  <a:moveTo>
                    <a:pt x="1165" y="320"/>
                  </a:moveTo>
                  <a:cubicBezTo>
                    <a:pt x="1233" y="343"/>
                    <a:pt x="1302" y="343"/>
                    <a:pt x="1370" y="366"/>
                  </a:cubicBezTo>
                  <a:cubicBezTo>
                    <a:pt x="1416" y="389"/>
                    <a:pt x="1484" y="412"/>
                    <a:pt x="1553" y="457"/>
                  </a:cubicBezTo>
                  <a:cubicBezTo>
                    <a:pt x="1598" y="503"/>
                    <a:pt x="1644" y="548"/>
                    <a:pt x="1713" y="594"/>
                  </a:cubicBezTo>
                  <a:cubicBezTo>
                    <a:pt x="1735" y="640"/>
                    <a:pt x="1781" y="708"/>
                    <a:pt x="1827" y="754"/>
                  </a:cubicBezTo>
                  <a:cubicBezTo>
                    <a:pt x="1850" y="822"/>
                    <a:pt x="1872" y="868"/>
                    <a:pt x="1872" y="936"/>
                  </a:cubicBezTo>
                  <a:cubicBezTo>
                    <a:pt x="1895" y="1005"/>
                    <a:pt x="1895" y="1096"/>
                    <a:pt x="1895" y="1165"/>
                  </a:cubicBezTo>
                  <a:cubicBezTo>
                    <a:pt x="1895" y="1233"/>
                    <a:pt x="1872" y="1302"/>
                    <a:pt x="1850" y="1370"/>
                  </a:cubicBezTo>
                  <a:cubicBezTo>
                    <a:pt x="1827" y="1416"/>
                    <a:pt x="1804" y="1484"/>
                    <a:pt x="1758" y="1530"/>
                  </a:cubicBezTo>
                  <a:cubicBezTo>
                    <a:pt x="1735" y="1598"/>
                    <a:pt x="1690" y="1644"/>
                    <a:pt x="1621" y="1690"/>
                  </a:cubicBezTo>
                  <a:cubicBezTo>
                    <a:pt x="1576" y="1735"/>
                    <a:pt x="1507" y="1781"/>
                    <a:pt x="1461" y="1827"/>
                  </a:cubicBezTo>
                  <a:cubicBezTo>
                    <a:pt x="1393" y="1850"/>
                    <a:pt x="1325" y="1872"/>
                    <a:pt x="1256" y="1872"/>
                  </a:cubicBezTo>
                  <a:cubicBezTo>
                    <a:pt x="1256" y="1872"/>
                    <a:pt x="1256" y="1872"/>
                    <a:pt x="1256" y="1872"/>
                  </a:cubicBezTo>
                  <a:lnTo>
                    <a:pt x="1256" y="1872"/>
                  </a:lnTo>
                  <a:cubicBezTo>
                    <a:pt x="1188" y="1895"/>
                    <a:pt x="1119" y="1895"/>
                    <a:pt x="1051" y="1895"/>
                  </a:cubicBezTo>
                  <a:cubicBezTo>
                    <a:pt x="982" y="1895"/>
                    <a:pt x="936" y="1872"/>
                    <a:pt x="868" y="1850"/>
                  </a:cubicBezTo>
                  <a:cubicBezTo>
                    <a:pt x="800" y="1827"/>
                    <a:pt x="731" y="1804"/>
                    <a:pt x="685" y="1758"/>
                  </a:cubicBezTo>
                  <a:cubicBezTo>
                    <a:pt x="617" y="1735"/>
                    <a:pt x="571" y="1690"/>
                    <a:pt x="526" y="1621"/>
                  </a:cubicBezTo>
                  <a:lnTo>
                    <a:pt x="503" y="1621"/>
                  </a:lnTo>
                  <a:cubicBezTo>
                    <a:pt x="480" y="1553"/>
                    <a:pt x="434" y="1507"/>
                    <a:pt x="412" y="1439"/>
                  </a:cubicBezTo>
                  <a:cubicBezTo>
                    <a:pt x="389" y="1439"/>
                    <a:pt x="389" y="1439"/>
                    <a:pt x="389" y="1416"/>
                  </a:cubicBezTo>
                  <a:cubicBezTo>
                    <a:pt x="366" y="1370"/>
                    <a:pt x="366" y="1325"/>
                    <a:pt x="343" y="1256"/>
                  </a:cubicBezTo>
                  <a:cubicBezTo>
                    <a:pt x="343" y="1233"/>
                    <a:pt x="343" y="1233"/>
                    <a:pt x="343" y="1233"/>
                  </a:cubicBezTo>
                  <a:cubicBezTo>
                    <a:pt x="320" y="1188"/>
                    <a:pt x="320" y="1165"/>
                    <a:pt x="320" y="1142"/>
                  </a:cubicBezTo>
                  <a:lnTo>
                    <a:pt x="320" y="1119"/>
                  </a:lnTo>
                  <a:cubicBezTo>
                    <a:pt x="320" y="1119"/>
                    <a:pt x="320" y="1119"/>
                    <a:pt x="320" y="1096"/>
                  </a:cubicBezTo>
                  <a:cubicBezTo>
                    <a:pt x="320" y="1096"/>
                    <a:pt x="320" y="1073"/>
                    <a:pt x="320" y="1051"/>
                  </a:cubicBezTo>
                  <a:cubicBezTo>
                    <a:pt x="343" y="1005"/>
                    <a:pt x="343" y="936"/>
                    <a:pt x="366" y="868"/>
                  </a:cubicBezTo>
                  <a:cubicBezTo>
                    <a:pt x="389" y="800"/>
                    <a:pt x="412" y="731"/>
                    <a:pt x="457" y="685"/>
                  </a:cubicBezTo>
                  <a:cubicBezTo>
                    <a:pt x="503" y="617"/>
                    <a:pt x="526" y="571"/>
                    <a:pt x="571" y="526"/>
                  </a:cubicBezTo>
                  <a:cubicBezTo>
                    <a:pt x="640" y="480"/>
                    <a:pt x="708" y="434"/>
                    <a:pt x="754" y="412"/>
                  </a:cubicBezTo>
                  <a:cubicBezTo>
                    <a:pt x="822" y="366"/>
                    <a:pt x="891" y="343"/>
                    <a:pt x="959" y="343"/>
                  </a:cubicBezTo>
                  <a:cubicBezTo>
                    <a:pt x="1028" y="320"/>
                    <a:pt x="1096" y="320"/>
                    <a:pt x="1165" y="320"/>
                  </a:cubicBezTo>
                  <a:close/>
                  <a:moveTo>
                    <a:pt x="1256" y="1872"/>
                  </a:moveTo>
                  <a:cubicBezTo>
                    <a:pt x="1256" y="1895"/>
                    <a:pt x="1233" y="1895"/>
                    <a:pt x="1233" y="1895"/>
                  </a:cubicBezTo>
                  <a:cubicBezTo>
                    <a:pt x="1233" y="1895"/>
                    <a:pt x="1256" y="1872"/>
                    <a:pt x="1256" y="1872"/>
                  </a:cubicBezTo>
                  <a:close/>
                  <a:moveTo>
                    <a:pt x="1051" y="1"/>
                  </a:moveTo>
                  <a:cubicBezTo>
                    <a:pt x="959" y="1"/>
                    <a:pt x="868" y="23"/>
                    <a:pt x="777" y="46"/>
                  </a:cubicBezTo>
                  <a:cubicBezTo>
                    <a:pt x="685" y="69"/>
                    <a:pt x="594" y="115"/>
                    <a:pt x="526" y="160"/>
                  </a:cubicBezTo>
                  <a:cubicBezTo>
                    <a:pt x="434" y="206"/>
                    <a:pt x="389" y="275"/>
                    <a:pt x="320" y="343"/>
                  </a:cubicBezTo>
                  <a:cubicBezTo>
                    <a:pt x="252" y="389"/>
                    <a:pt x="206" y="480"/>
                    <a:pt x="160" y="548"/>
                  </a:cubicBezTo>
                  <a:cubicBezTo>
                    <a:pt x="92" y="640"/>
                    <a:pt x="69" y="731"/>
                    <a:pt x="46" y="822"/>
                  </a:cubicBezTo>
                  <a:cubicBezTo>
                    <a:pt x="46" y="822"/>
                    <a:pt x="23" y="845"/>
                    <a:pt x="23" y="868"/>
                  </a:cubicBezTo>
                  <a:cubicBezTo>
                    <a:pt x="23" y="914"/>
                    <a:pt x="1" y="982"/>
                    <a:pt x="1" y="1051"/>
                  </a:cubicBezTo>
                  <a:cubicBezTo>
                    <a:pt x="1" y="1096"/>
                    <a:pt x="1" y="1142"/>
                    <a:pt x="1" y="1210"/>
                  </a:cubicBezTo>
                  <a:cubicBezTo>
                    <a:pt x="1" y="1210"/>
                    <a:pt x="1" y="1210"/>
                    <a:pt x="1" y="1233"/>
                  </a:cubicBezTo>
                  <a:cubicBezTo>
                    <a:pt x="1" y="1256"/>
                    <a:pt x="23" y="1302"/>
                    <a:pt x="23" y="1347"/>
                  </a:cubicBezTo>
                  <a:cubicBezTo>
                    <a:pt x="46" y="1416"/>
                    <a:pt x="69" y="1484"/>
                    <a:pt x="92" y="1530"/>
                  </a:cubicBezTo>
                  <a:cubicBezTo>
                    <a:pt x="115" y="1621"/>
                    <a:pt x="160" y="1690"/>
                    <a:pt x="206" y="1758"/>
                  </a:cubicBezTo>
                  <a:cubicBezTo>
                    <a:pt x="229" y="1781"/>
                    <a:pt x="252" y="1827"/>
                    <a:pt x="275" y="1850"/>
                  </a:cubicBezTo>
                  <a:cubicBezTo>
                    <a:pt x="297" y="1850"/>
                    <a:pt x="297" y="1872"/>
                    <a:pt x="297" y="1872"/>
                  </a:cubicBezTo>
                  <a:cubicBezTo>
                    <a:pt x="320" y="1895"/>
                    <a:pt x="343" y="1918"/>
                    <a:pt x="389" y="1941"/>
                  </a:cubicBezTo>
                  <a:cubicBezTo>
                    <a:pt x="389" y="1941"/>
                    <a:pt x="389" y="1964"/>
                    <a:pt x="389" y="1964"/>
                  </a:cubicBezTo>
                  <a:cubicBezTo>
                    <a:pt x="503" y="2055"/>
                    <a:pt x="640" y="2123"/>
                    <a:pt x="777" y="2169"/>
                  </a:cubicBezTo>
                  <a:cubicBezTo>
                    <a:pt x="890" y="2197"/>
                    <a:pt x="1002" y="2217"/>
                    <a:pt x="1115" y="2217"/>
                  </a:cubicBezTo>
                  <a:cubicBezTo>
                    <a:pt x="1185" y="2217"/>
                    <a:pt x="1255" y="2209"/>
                    <a:pt x="1325" y="2192"/>
                  </a:cubicBezTo>
                  <a:cubicBezTo>
                    <a:pt x="1530" y="2146"/>
                    <a:pt x="1713" y="2078"/>
                    <a:pt x="1850" y="1941"/>
                  </a:cubicBezTo>
                  <a:cubicBezTo>
                    <a:pt x="2009" y="1804"/>
                    <a:pt x="2123" y="1621"/>
                    <a:pt x="2169" y="1439"/>
                  </a:cubicBezTo>
                  <a:cubicBezTo>
                    <a:pt x="2192" y="1370"/>
                    <a:pt x="2215" y="1279"/>
                    <a:pt x="2215" y="1210"/>
                  </a:cubicBezTo>
                  <a:cubicBezTo>
                    <a:pt x="2238" y="1096"/>
                    <a:pt x="2215" y="1005"/>
                    <a:pt x="2192" y="891"/>
                  </a:cubicBezTo>
                  <a:cubicBezTo>
                    <a:pt x="2169" y="708"/>
                    <a:pt x="2101" y="548"/>
                    <a:pt x="1986" y="412"/>
                  </a:cubicBezTo>
                  <a:cubicBezTo>
                    <a:pt x="1872" y="275"/>
                    <a:pt x="1735" y="160"/>
                    <a:pt x="1576" y="92"/>
                  </a:cubicBezTo>
                  <a:cubicBezTo>
                    <a:pt x="1416" y="23"/>
                    <a:pt x="1256" y="1"/>
                    <a:pt x="1096"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9" name="Google Shape;4165;p38">
              <a:extLst>
                <a:ext uri="{FF2B5EF4-FFF2-40B4-BE49-F238E27FC236}">
                  <a16:creationId xmlns:a16="http://schemas.microsoft.com/office/drawing/2014/main" id="{D3629DB5-BAA1-6FA6-7750-9E9FE3A73A81}"/>
                </a:ext>
              </a:extLst>
            </p:cNvPr>
            <p:cNvSpPr/>
            <p:nvPr/>
          </p:nvSpPr>
          <p:spPr>
            <a:xfrm>
              <a:off x="9567215" y="2598942"/>
              <a:ext cx="50513" cy="40914"/>
            </a:xfrm>
            <a:custGeom>
              <a:avLst/>
              <a:gdLst/>
              <a:ahLst/>
              <a:cxnLst/>
              <a:rect l="l" t="t" r="r" b="b"/>
              <a:pathLst>
                <a:path w="1805" h="1462" extrusionOk="0">
                  <a:moveTo>
                    <a:pt x="914" y="320"/>
                  </a:moveTo>
                  <a:cubicBezTo>
                    <a:pt x="982" y="320"/>
                    <a:pt x="1028" y="343"/>
                    <a:pt x="1097" y="343"/>
                  </a:cubicBezTo>
                  <a:cubicBezTo>
                    <a:pt x="1165" y="366"/>
                    <a:pt x="1211" y="389"/>
                    <a:pt x="1279" y="435"/>
                  </a:cubicBezTo>
                  <a:cubicBezTo>
                    <a:pt x="1325" y="457"/>
                    <a:pt x="1348" y="503"/>
                    <a:pt x="1393" y="526"/>
                  </a:cubicBezTo>
                  <a:cubicBezTo>
                    <a:pt x="1416" y="549"/>
                    <a:pt x="1439" y="594"/>
                    <a:pt x="1462" y="617"/>
                  </a:cubicBezTo>
                  <a:cubicBezTo>
                    <a:pt x="1462" y="640"/>
                    <a:pt x="1485" y="686"/>
                    <a:pt x="1485" y="709"/>
                  </a:cubicBezTo>
                  <a:cubicBezTo>
                    <a:pt x="1485" y="754"/>
                    <a:pt x="1485" y="777"/>
                    <a:pt x="1485" y="823"/>
                  </a:cubicBezTo>
                  <a:cubicBezTo>
                    <a:pt x="1485" y="830"/>
                    <a:pt x="1485" y="838"/>
                    <a:pt x="1485" y="845"/>
                  </a:cubicBezTo>
                  <a:cubicBezTo>
                    <a:pt x="1462" y="868"/>
                    <a:pt x="1439" y="891"/>
                    <a:pt x="1439" y="914"/>
                  </a:cubicBezTo>
                  <a:cubicBezTo>
                    <a:pt x="1416" y="937"/>
                    <a:pt x="1393" y="982"/>
                    <a:pt x="1370" y="1005"/>
                  </a:cubicBezTo>
                  <a:cubicBezTo>
                    <a:pt x="1325" y="1028"/>
                    <a:pt x="1302" y="1051"/>
                    <a:pt x="1256" y="1074"/>
                  </a:cubicBezTo>
                  <a:cubicBezTo>
                    <a:pt x="1211" y="1097"/>
                    <a:pt x="1165" y="1097"/>
                    <a:pt x="1097" y="1119"/>
                  </a:cubicBezTo>
                  <a:cubicBezTo>
                    <a:pt x="1028" y="1119"/>
                    <a:pt x="982" y="1142"/>
                    <a:pt x="914" y="1142"/>
                  </a:cubicBezTo>
                  <a:cubicBezTo>
                    <a:pt x="845" y="1119"/>
                    <a:pt x="777" y="1119"/>
                    <a:pt x="708" y="1097"/>
                  </a:cubicBezTo>
                  <a:cubicBezTo>
                    <a:pt x="663" y="1074"/>
                    <a:pt x="594" y="1051"/>
                    <a:pt x="549" y="1005"/>
                  </a:cubicBezTo>
                  <a:cubicBezTo>
                    <a:pt x="503" y="982"/>
                    <a:pt x="457" y="960"/>
                    <a:pt x="435" y="914"/>
                  </a:cubicBezTo>
                  <a:lnTo>
                    <a:pt x="412" y="891"/>
                  </a:lnTo>
                  <a:cubicBezTo>
                    <a:pt x="389" y="868"/>
                    <a:pt x="389" y="845"/>
                    <a:pt x="366" y="823"/>
                  </a:cubicBezTo>
                  <a:cubicBezTo>
                    <a:pt x="366" y="800"/>
                    <a:pt x="343" y="777"/>
                    <a:pt x="343" y="754"/>
                  </a:cubicBezTo>
                  <a:cubicBezTo>
                    <a:pt x="343" y="731"/>
                    <a:pt x="343" y="709"/>
                    <a:pt x="343" y="686"/>
                  </a:cubicBezTo>
                  <a:cubicBezTo>
                    <a:pt x="343" y="663"/>
                    <a:pt x="343" y="640"/>
                    <a:pt x="343" y="617"/>
                  </a:cubicBezTo>
                  <a:cubicBezTo>
                    <a:pt x="343" y="594"/>
                    <a:pt x="366" y="594"/>
                    <a:pt x="366" y="594"/>
                  </a:cubicBezTo>
                  <a:cubicBezTo>
                    <a:pt x="366" y="572"/>
                    <a:pt x="366" y="572"/>
                    <a:pt x="366" y="572"/>
                  </a:cubicBezTo>
                  <a:cubicBezTo>
                    <a:pt x="366" y="549"/>
                    <a:pt x="389" y="549"/>
                    <a:pt x="389" y="549"/>
                  </a:cubicBezTo>
                  <a:cubicBezTo>
                    <a:pt x="412" y="503"/>
                    <a:pt x="435" y="480"/>
                    <a:pt x="457" y="457"/>
                  </a:cubicBezTo>
                  <a:cubicBezTo>
                    <a:pt x="503" y="435"/>
                    <a:pt x="526" y="389"/>
                    <a:pt x="572" y="389"/>
                  </a:cubicBezTo>
                  <a:cubicBezTo>
                    <a:pt x="617" y="366"/>
                    <a:pt x="663" y="343"/>
                    <a:pt x="708" y="343"/>
                  </a:cubicBezTo>
                  <a:cubicBezTo>
                    <a:pt x="777" y="320"/>
                    <a:pt x="845" y="320"/>
                    <a:pt x="914" y="320"/>
                  </a:cubicBezTo>
                  <a:close/>
                  <a:moveTo>
                    <a:pt x="868" y="1"/>
                  </a:moveTo>
                  <a:cubicBezTo>
                    <a:pt x="731" y="1"/>
                    <a:pt x="594" y="24"/>
                    <a:pt x="457" y="69"/>
                  </a:cubicBezTo>
                  <a:cubicBezTo>
                    <a:pt x="366" y="115"/>
                    <a:pt x="275" y="161"/>
                    <a:pt x="206" y="229"/>
                  </a:cubicBezTo>
                  <a:cubicBezTo>
                    <a:pt x="206" y="252"/>
                    <a:pt x="184" y="252"/>
                    <a:pt x="184" y="252"/>
                  </a:cubicBezTo>
                  <a:cubicBezTo>
                    <a:pt x="184" y="275"/>
                    <a:pt x="161" y="275"/>
                    <a:pt x="161" y="298"/>
                  </a:cubicBezTo>
                  <a:cubicBezTo>
                    <a:pt x="138" y="320"/>
                    <a:pt x="115" y="366"/>
                    <a:pt x="92" y="412"/>
                  </a:cubicBezTo>
                  <a:cubicBezTo>
                    <a:pt x="69" y="412"/>
                    <a:pt x="69" y="412"/>
                    <a:pt x="69" y="435"/>
                  </a:cubicBezTo>
                  <a:cubicBezTo>
                    <a:pt x="47" y="457"/>
                    <a:pt x="47" y="503"/>
                    <a:pt x="24" y="549"/>
                  </a:cubicBezTo>
                  <a:cubicBezTo>
                    <a:pt x="24" y="572"/>
                    <a:pt x="24" y="594"/>
                    <a:pt x="24" y="617"/>
                  </a:cubicBezTo>
                  <a:cubicBezTo>
                    <a:pt x="1" y="731"/>
                    <a:pt x="24" y="845"/>
                    <a:pt x="69" y="937"/>
                  </a:cubicBezTo>
                  <a:cubicBezTo>
                    <a:pt x="92" y="982"/>
                    <a:pt x="115" y="1028"/>
                    <a:pt x="138" y="1051"/>
                  </a:cubicBezTo>
                  <a:lnTo>
                    <a:pt x="138" y="1074"/>
                  </a:lnTo>
                  <a:cubicBezTo>
                    <a:pt x="161" y="1119"/>
                    <a:pt x="206" y="1165"/>
                    <a:pt x="252" y="1211"/>
                  </a:cubicBezTo>
                  <a:cubicBezTo>
                    <a:pt x="298" y="1234"/>
                    <a:pt x="320" y="1256"/>
                    <a:pt x="366" y="1279"/>
                  </a:cubicBezTo>
                  <a:cubicBezTo>
                    <a:pt x="389" y="1302"/>
                    <a:pt x="412" y="1325"/>
                    <a:pt x="457" y="1325"/>
                  </a:cubicBezTo>
                  <a:cubicBezTo>
                    <a:pt x="457" y="1348"/>
                    <a:pt x="457" y="1348"/>
                    <a:pt x="480" y="1348"/>
                  </a:cubicBezTo>
                  <a:lnTo>
                    <a:pt x="503" y="1348"/>
                  </a:lnTo>
                  <a:cubicBezTo>
                    <a:pt x="549" y="1370"/>
                    <a:pt x="617" y="1393"/>
                    <a:pt x="663" y="1416"/>
                  </a:cubicBezTo>
                  <a:cubicBezTo>
                    <a:pt x="777" y="1462"/>
                    <a:pt x="914" y="1462"/>
                    <a:pt x="1028" y="1462"/>
                  </a:cubicBezTo>
                  <a:cubicBezTo>
                    <a:pt x="1188" y="1439"/>
                    <a:pt x="1325" y="1393"/>
                    <a:pt x="1462" y="1325"/>
                  </a:cubicBezTo>
                  <a:cubicBezTo>
                    <a:pt x="1507" y="1302"/>
                    <a:pt x="1553" y="1256"/>
                    <a:pt x="1599" y="1234"/>
                  </a:cubicBezTo>
                  <a:cubicBezTo>
                    <a:pt x="1622" y="1211"/>
                    <a:pt x="1644" y="1188"/>
                    <a:pt x="1667" y="1165"/>
                  </a:cubicBezTo>
                  <a:cubicBezTo>
                    <a:pt x="1690" y="1119"/>
                    <a:pt x="1713" y="1097"/>
                    <a:pt x="1736" y="1051"/>
                  </a:cubicBezTo>
                  <a:cubicBezTo>
                    <a:pt x="1758" y="1005"/>
                    <a:pt x="1781" y="937"/>
                    <a:pt x="1804" y="891"/>
                  </a:cubicBezTo>
                  <a:cubicBezTo>
                    <a:pt x="1804" y="868"/>
                    <a:pt x="1804" y="823"/>
                    <a:pt x="1804" y="800"/>
                  </a:cubicBezTo>
                  <a:cubicBezTo>
                    <a:pt x="1804" y="754"/>
                    <a:pt x="1804" y="709"/>
                    <a:pt x="1804" y="640"/>
                  </a:cubicBezTo>
                  <a:cubicBezTo>
                    <a:pt x="1781" y="572"/>
                    <a:pt x="1758" y="526"/>
                    <a:pt x="1736" y="457"/>
                  </a:cubicBezTo>
                  <a:cubicBezTo>
                    <a:pt x="1690" y="389"/>
                    <a:pt x="1644" y="320"/>
                    <a:pt x="1599" y="275"/>
                  </a:cubicBezTo>
                  <a:cubicBezTo>
                    <a:pt x="1553" y="229"/>
                    <a:pt x="1485" y="184"/>
                    <a:pt x="1439" y="138"/>
                  </a:cubicBezTo>
                  <a:cubicBezTo>
                    <a:pt x="1370" y="115"/>
                    <a:pt x="1279" y="69"/>
                    <a:pt x="1211" y="47"/>
                  </a:cubicBezTo>
                  <a:cubicBezTo>
                    <a:pt x="1097" y="1"/>
                    <a:pt x="982" y="1"/>
                    <a:pt x="868"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0" name="Google Shape;4166;p38">
              <a:extLst>
                <a:ext uri="{FF2B5EF4-FFF2-40B4-BE49-F238E27FC236}">
                  <a16:creationId xmlns:a16="http://schemas.microsoft.com/office/drawing/2014/main" id="{9A61482C-D2B7-5126-FC59-AE9D58281380}"/>
                </a:ext>
              </a:extLst>
            </p:cNvPr>
            <p:cNvSpPr/>
            <p:nvPr/>
          </p:nvSpPr>
          <p:spPr>
            <a:xfrm>
              <a:off x="9739043" y="2761843"/>
              <a:ext cx="66464" cy="75168"/>
            </a:xfrm>
            <a:custGeom>
              <a:avLst/>
              <a:gdLst/>
              <a:ahLst/>
              <a:cxnLst/>
              <a:rect l="l" t="t" r="r" b="b"/>
              <a:pathLst>
                <a:path w="2375" h="2686" extrusionOk="0">
                  <a:moveTo>
                    <a:pt x="982" y="343"/>
                  </a:moveTo>
                  <a:cubicBezTo>
                    <a:pt x="1051" y="343"/>
                    <a:pt x="1142" y="366"/>
                    <a:pt x="1211" y="388"/>
                  </a:cubicBezTo>
                  <a:cubicBezTo>
                    <a:pt x="1292" y="409"/>
                    <a:pt x="1373" y="447"/>
                    <a:pt x="1454" y="503"/>
                  </a:cubicBezTo>
                  <a:lnTo>
                    <a:pt x="1454" y="503"/>
                  </a:lnTo>
                  <a:cubicBezTo>
                    <a:pt x="1450" y="503"/>
                    <a:pt x="1445" y="503"/>
                    <a:pt x="1439" y="503"/>
                  </a:cubicBezTo>
                  <a:cubicBezTo>
                    <a:pt x="1530" y="548"/>
                    <a:pt x="1622" y="617"/>
                    <a:pt x="1690" y="708"/>
                  </a:cubicBezTo>
                  <a:cubicBezTo>
                    <a:pt x="1781" y="799"/>
                    <a:pt x="1850" y="891"/>
                    <a:pt x="1895" y="1005"/>
                  </a:cubicBezTo>
                  <a:cubicBezTo>
                    <a:pt x="1964" y="1142"/>
                    <a:pt x="2010" y="1256"/>
                    <a:pt x="2032" y="1370"/>
                  </a:cubicBezTo>
                  <a:cubicBezTo>
                    <a:pt x="2055" y="1484"/>
                    <a:pt x="2055" y="1575"/>
                    <a:pt x="2055" y="1667"/>
                  </a:cubicBezTo>
                  <a:cubicBezTo>
                    <a:pt x="2032" y="1758"/>
                    <a:pt x="2032" y="1826"/>
                    <a:pt x="2010" y="1918"/>
                  </a:cubicBezTo>
                  <a:cubicBezTo>
                    <a:pt x="1987" y="1963"/>
                    <a:pt x="1964" y="2032"/>
                    <a:pt x="1918" y="2077"/>
                  </a:cubicBezTo>
                  <a:cubicBezTo>
                    <a:pt x="1895" y="2123"/>
                    <a:pt x="1850" y="2169"/>
                    <a:pt x="1804" y="2214"/>
                  </a:cubicBezTo>
                  <a:cubicBezTo>
                    <a:pt x="1781" y="2237"/>
                    <a:pt x="1736" y="2260"/>
                    <a:pt x="1690" y="2306"/>
                  </a:cubicBezTo>
                  <a:cubicBezTo>
                    <a:pt x="1644" y="2306"/>
                    <a:pt x="1599" y="2329"/>
                    <a:pt x="1553" y="2351"/>
                  </a:cubicBezTo>
                  <a:lnTo>
                    <a:pt x="1370" y="2351"/>
                  </a:lnTo>
                  <a:cubicBezTo>
                    <a:pt x="1302" y="2351"/>
                    <a:pt x="1233" y="2329"/>
                    <a:pt x="1188" y="2329"/>
                  </a:cubicBezTo>
                  <a:cubicBezTo>
                    <a:pt x="1074" y="2283"/>
                    <a:pt x="1005" y="2237"/>
                    <a:pt x="914" y="2192"/>
                  </a:cubicBezTo>
                  <a:cubicBezTo>
                    <a:pt x="823" y="2146"/>
                    <a:pt x="754" y="2077"/>
                    <a:pt x="686" y="1986"/>
                  </a:cubicBezTo>
                  <a:cubicBezTo>
                    <a:pt x="594" y="1895"/>
                    <a:pt x="526" y="1781"/>
                    <a:pt x="457" y="1644"/>
                  </a:cubicBezTo>
                  <a:cubicBezTo>
                    <a:pt x="435" y="1598"/>
                    <a:pt x="412" y="1552"/>
                    <a:pt x="389" y="1484"/>
                  </a:cubicBezTo>
                  <a:cubicBezTo>
                    <a:pt x="389" y="1484"/>
                    <a:pt x="389" y="1461"/>
                    <a:pt x="389" y="1461"/>
                  </a:cubicBezTo>
                  <a:cubicBezTo>
                    <a:pt x="366" y="1416"/>
                    <a:pt x="343" y="1370"/>
                    <a:pt x="343" y="1324"/>
                  </a:cubicBezTo>
                  <a:cubicBezTo>
                    <a:pt x="343" y="1256"/>
                    <a:pt x="320" y="1187"/>
                    <a:pt x="320" y="1119"/>
                  </a:cubicBezTo>
                  <a:cubicBezTo>
                    <a:pt x="320" y="1096"/>
                    <a:pt x="320" y="1050"/>
                    <a:pt x="320" y="1028"/>
                  </a:cubicBezTo>
                  <a:cubicBezTo>
                    <a:pt x="320" y="959"/>
                    <a:pt x="343" y="913"/>
                    <a:pt x="343" y="868"/>
                  </a:cubicBezTo>
                  <a:cubicBezTo>
                    <a:pt x="343" y="845"/>
                    <a:pt x="366" y="822"/>
                    <a:pt x="366" y="799"/>
                  </a:cubicBezTo>
                  <a:cubicBezTo>
                    <a:pt x="366" y="799"/>
                    <a:pt x="366" y="776"/>
                    <a:pt x="366" y="776"/>
                  </a:cubicBezTo>
                  <a:cubicBezTo>
                    <a:pt x="389" y="708"/>
                    <a:pt x="412" y="662"/>
                    <a:pt x="457" y="594"/>
                  </a:cubicBezTo>
                  <a:cubicBezTo>
                    <a:pt x="480" y="548"/>
                    <a:pt x="526" y="525"/>
                    <a:pt x="572" y="480"/>
                  </a:cubicBezTo>
                  <a:cubicBezTo>
                    <a:pt x="594" y="457"/>
                    <a:pt x="640" y="434"/>
                    <a:pt x="686" y="411"/>
                  </a:cubicBezTo>
                  <a:cubicBezTo>
                    <a:pt x="731" y="388"/>
                    <a:pt x="777" y="366"/>
                    <a:pt x="845" y="343"/>
                  </a:cubicBezTo>
                  <a:close/>
                  <a:moveTo>
                    <a:pt x="960" y="0"/>
                  </a:moveTo>
                  <a:cubicBezTo>
                    <a:pt x="868" y="0"/>
                    <a:pt x="777" y="23"/>
                    <a:pt x="686" y="46"/>
                  </a:cubicBezTo>
                  <a:cubicBezTo>
                    <a:pt x="594" y="69"/>
                    <a:pt x="526" y="115"/>
                    <a:pt x="435" y="160"/>
                  </a:cubicBezTo>
                  <a:cubicBezTo>
                    <a:pt x="389" y="206"/>
                    <a:pt x="320" y="251"/>
                    <a:pt x="275" y="320"/>
                  </a:cubicBezTo>
                  <a:lnTo>
                    <a:pt x="252" y="320"/>
                  </a:lnTo>
                  <a:cubicBezTo>
                    <a:pt x="252" y="320"/>
                    <a:pt x="252" y="343"/>
                    <a:pt x="252" y="343"/>
                  </a:cubicBezTo>
                  <a:cubicBezTo>
                    <a:pt x="229" y="343"/>
                    <a:pt x="229" y="366"/>
                    <a:pt x="229" y="366"/>
                  </a:cubicBezTo>
                  <a:cubicBezTo>
                    <a:pt x="184" y="434"/>
                    <a:pt x="138" y="480"/>
                    <a:pt x="115" y="548"/>
                  </a:cubicBezTo>
                  <a:cubicBezTo>
                    <a:pt x="69" y="639"/>
                    <a:pt x="47" y="731"/>
                    <a:pt x="24" y="822"/>
                  </a:cubicBezTo>
                  <a:cubicBezTo>
                    <a:pt x="1" y="868"/>
                    <a:pt x="1" y="913"/>
                    <a:pt x="1" y="959"/>
                  </a:cubicBezTo>
                  <a:cubicBezTo>
                    <a:pt x="1" y="1005"/>
                    <a:pt x="1" y="1073"/>
                    <a:pt x="1" y="1119"/>
                  </a:cubicBezTo>
                  <a:cubicBezTo>
                    <a:pt x="1" y="1233"/>
                    <a:pt x="1" y="1324"/>
                    <a:pt x="24" y="1416"/>
                  </a:cubicBezTo>
                  <a:cubicBezTo>
                    <a:pt x="47" y="1438"/>
                    <a:pt x="47" y="1461"/>
                    <a:pt x="47" y="1484"/>
                  </a:cubicBezTo>
                  <a:lnTo>
                    <a:pt x="47" y="1507"/>
                  </a:lnTo>
                  <a:cubicBezTo>
                    <a:pt x="69" y="1598"/>
                    <a:pt x="115" y="1712"/>
                    <a:pt x="161" y="1804"/>
                  </a:cubicBezTo>
                  <a:cubicBezTo>
                    <a:pt x="184" y="1826"/>
                    <a:pt x="184" y="1826"/>
                    <a:pt x="184" y="1849"/>
                  </a:cubicBezTo>
                  <a:cubicBezTo>
                    <a:pt x="229" y="1918"/>
                    <a:pt x="275" y="1986"/>
                    <a:pt x="320" y="2055"/>
                  </a:cubicBezTo>
                  <a:cubicBezTo>
                    <a:pt x="343" y="2077"/>
                    <a:pt x="343" y="2100"/>
                    <a:pt x="366" y="2100"/>
                  </a:cubicBezTo>
                  <a:cubicBezTo>
                    <a:pt x="366" y="2123"/>
                    <a:pt x="366" y="2123"/>
                    <a:pt x="366" y="2123"/>
                  </a:cubicBezTo>
                  <a:cubicBezTo>
                    <a:pt x="457" y="2237"/>
                    <a:pt x="572" y="2329"/>
                    <a:pt x="663" y="2420"/>
                  </a:cubicBezTo>
                  <a:cubicBezTo>
                    <a:pt x="883" y="2581"/>
                    <a:pt x="1149" y="2686"/>
                    <a:pt x="1415" y="2686"/>
                  </a:cubicBezTo>
                  <a:cubicBezTo>
                    <a:pt x="1563" y="2686"/>
                    <a:pt x="1711" y="2653"/>
                    <a:pt x="1850" y="2580"/>
                  </a:cubicBezTo>
                  <a:cubicBezTo>
                    <a:pt x="1941" y="2534"/>
                    <a:pt x="2010" y="2466"/>
                    <a:pt x="2078" y="2420"/>
                  </a:cubicBezTo>
                  <a:cubicBezTo>
                    <a:pt x="2146" y="2351"/>
                    <a:pt x="2192" y="2260"/>
                    <a:pt x="2238" y="2192"/>
                  </a:cubicBezTo>
                  <a:cubicBezTo>
                    <a:pt x="2283" y="2100"/>
                    <a:pt x="2306" y="2009"/>
                    <a:pt x="2329" y="1941"/>
                  </a:cubicBezTo>
                  <a:cubicBezTo>
                    <a:pt x="2375" y="1804"/>
                    <a:pt x="2375" y="1689"/>
                    <a:pt x="2375" y="1575"/>
                  </a:cubicBezTo>
                  <a:cubicBezTo>
                    <a:pt x="2375" y="1461"/>
                    <a:pt x="2352" y="1347"/>
                    <a:pt x="2329" y="1233"/>
                  </a:cubicBezTo>
                  <a:cubicBezTo>
                    <a:pt x="2306" y="1119"/>
                    <a:pt x="2261" y="1005"/>
                    <a:pt x="2192" y="891"/>
                  </a:cubicBezTo>
                  <a:cubicBezTo>
                    <a:pt x="2124" y="708"/>
                    <a:pt x="1987" y="548"/>
                    <a:pt x="1850" y="411"/>
                  </a:cubicBezTo>
                  <a:cubicBezTo>
                    <a:pt x="1713" y="251"/>
                    <a:pt x="1530" y="160"/>
                    <a:pt x="1325" y="69"/>
                  </a:cubicBezTo>
                  <a:cubicBezTo>
                    <a:pt x="1233" y="46"/>
                    <a:pt x="1119" y="23"/>
                    <a:pt x="1005" y="23"/>
                  </a:cubicBezTo>
                  <a:cubicBezTo>
                    <a:pt x="1005" y="23"/>
                    <a:pt x="982" y="0"/>
                    <a:pt x="960"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1" name="Google Shape;4167;p38">
              <a:extLst>
                <a:ext uri="{FF2B5EF4-FFF2-40B4-BE49-F238E27FC236}">
                  <a16:creationId xmlns:a16="http://schemas.microsoft.com/office/drawing/2014/main" id="{6FAAD36C-B387-E1F5-46D8-EFCE8BA79267}"/>
                </a:ext>
              </a:extLst>
            </p:cNvPr>
            <p:cNvSpPr/>
            <p:nvPr/>
          </p:nvSpPr>
          <p:spPr>
            <a:xfrm>
              <a:off x="4733030" y="1656771"/>
              <a:ext cx="50513" cy="55130"/>
            </a:xfrm>
            <a:custGeom>
              <a:avLst/>
              <a:gdLst/>
              <a:ahLst/>
              <a:cxnLst/>
              <a:rect l="l" t="t" r="r" b="b"/>
              <a:pathLst>
                <a:path w="1805" h="1970" extrusionOk="0">
                  <a:moveTo>
                    <a:pt x="731" y="1"/>
                  </a:moveTo>
                  <a:cubicBezTo>
                    <a:pt x="663" y="1"/>
                    <a:pt x="594" y="24"/>
                    <a:pt x="526" y="46"/>
                  </a:cubicBezTo>
                  <a:cubicBezTo>
                    <a:pt x="389" y="69"/>
                    <a:pt x="252" y="160"/>
                    <a:pt x="161" y="297"/>
                  </a:cubicBezTo>
                  <a:cubicBezTo>
                    <a:pt x="161" y="297"/>
                    <a:pt x="138" y="320"/>
                    <a:pt x="138" y="320"/>
                  </a:cubicBezTo>
                  <a:cubicBezTo>
                    <a:pt x="115" y="343"/>
                    <a:pt x="92" y="389"/>
                    <a:pt x="92" y="412"/>
                  </a:cubicBezTo>
                  <a:cubicBezTo>
                    <a:pt x="47" y="480"/>
                    <a:pt x="24" y="571"/>
                    <a:pt x="24" y="663"/>
                  </a:cubicBezTo>
                  <a:cubicBezTo>
                    <a:pt x="1" y="754"/>
                    <a:pt x="1" y="822"/>
                    <a:pt x="24" y="914"/>
                  </a:cubicBezTo>
                  <a:cubicBezTo>
                    <a:pt x="47" y="1028"/>
                    <a:pt x="92" y="1142"/>
                    <a:pt x="138" y="1256"/>
                  </a:cubicBezTo>
                  <a:cubicBezTo>
                    <a:pt x="206" y="1416"/>
                    <a:pt x="321" y="1576"/>
                    <a:pt x="480" y="1690"/>
                  </a:cubicBezTo>
                  <a:cubicBezTo>
                    <a:pt x="549" y="1758"/>
                    <a:pt x="640" y="1827"/>
                    <a:pt x="709" y="1872"/>
                  </a:cubicBezTo>
                  <a:cubicBezTo>
                    <a:pt x="754" y="1895"/>
                    <a:pt x="800" y="1918"/>
                    <a:pt x="846" y="1918"/>
                  </a:cubicBezTo>
                  <a:cubicBezTo>
                    <a:pt x="901" y="1936"/>
                    <a:pt x="971" y="1970"/>
                    <a:pt x="1032" y="1970"/>
                  </a:cubicBezTo>
                  <a:cubicBezTo>
                    <a:pt x="1047" y="1970"/>
                    <a:pt x="1061" y="1968"/>
                    <a:pt x="1074" y="1964"/>
                  </a:cubicBezTo>
                  <a:lnTo>
                    <a:pt x="1234" y="1964"/>
                  </a:lnTo>
                  <a:cubicBezTo>
                    <a:pt x="1256" y="1941"/>
                    <a:pt x="1302" y="1918"/>
                    <a:pt x="1348" y="1895"/>
                  </a:cubicBezTo>
                  <a:cubicBezTo>
                    <a:pt x="1439" y="1872"/>
                    <a:pt x="1507" y="1804"/>
                    <a:pt x="1576" y="1735"/>
                  </a:cubicBezTo>
                  <a:cubicBezTo>
                    <a:pt x="1690" y="1576"/>
                    <a:pt x="1759" y="1393"/>
                    <a:pt x="1781" y="1188"/>
                  </a:cubicBezTo>
                  <a:cubicBezTo>
                    <a:pt x="1804" y="1051"/>
                    <a:pt x="1804" y="937"/>
                    <a:pt x="1759" y="800"/>
                  </a:cubicBezTo>
                  <a:cubicBezTo>
                    <a:pt x="1713" y="640"/>
                    <a:pt x="1622" y="503"/>
                    <a:pt x="1507" y="389"/>
                  </a:cubicBezTo>
                  <a:cubicBezTo>
                    <a:pt x="1439" y="297"/>
                    <a:pt x="1348" y="252"/>
                    <a:pt x="1256" y="183"/>
                  </a:cubicBezTo>
                  <a:cubicBezTo>
                    <a:pt x="1188" y="115"/>
                    <a:pt x="1097" y="69"/>
                    <a:pt x="982" y="46"/>
                  </a:cubicBezTo>
                  <a:cubicBezTo>
                    <a:pt x="914" y="24"/>
                    <a:pt x="846" y="24"/>
                    <a:pt x="777"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2" name="Google Shape;4168;p38">
              <a:extLst>
                <a:ext uri="{FF2B5EF4-FFF2-40B4-BE49-F238E27FC236}">
                  <a16:creationId xmlns:a16="http://schemas.microsoft.com/office/drawing/2014/main" id="{5A931F7B-2FE0-7DBE-9082-8A5CC479A4BF}"/>
                </a:ext>
              </a:extLst>
            </p:cNvPr>
            <p:cNvSpPr/>
            <p:nvPr/>
          </p:nvSpPr>
          <p:spPr>
            <a:xfrm>
              <a:off x="4880595" y="1598003"/>
              <a:ext cx="145662" cy="141212"/>
            </a:xfrm>
            <a:custGeom>
              <a:avLst/>
              <a:gdLst/>
              <a:ahLst/>
              <a:cxnLst/>
              <a:rect l="l" t="t" r="r" b="b"/>
              <a:pathLst>
                <a:path w="5205" h="5046" extrusionOk="0">
                  <a:moveTo>
                    <a:pt x="2603" y="1"/>
                  </a:moveTo>
                  <a:lnTo>
                    <a:pt x="2489" y="24"/>
                  </a:lnTo>
                  <a:cubicBezTo>
                    <a:pt x="2329" y="24"/>
                    <a:pt x="2192" y="46"/>
                    <a:pt x="2078" y="92"/>
                  </a:cubicBezTo>
                  <a:cubicBezTo>
                    <a:pt x="1964" y="138"/>
                    <a:pt x="1872" y="183"/>
                    <a:pt x="1758" y="206"/>
                  </a:cubicBezTo>
                  <a:lnTo>
                    <a:pt x="1690" y="252"/>
                  </a:lnTo>
                  <a:cubicBezTo>
                    <a:pt x="1644" y="275"/>
                    <a:pt x="1576" y="297"/>
                    <a:pt x="1530" y="320"/>
                  </a:cubicBezTo>
                  <a:cubicBezTo>
                    <a:pt x="1393" y="366"/>
                    <a:pt x="1279" y="412"/>
                    <a:pt x="1165" y="480"/>
                  </a:cubicBezTo>
                  <a:cubicBezTo>
                    <a:pt x="959" y="571"/>
                    <a:pt x="800" y="708"/>
                    <a:pt x="640" y="845"/>
                  </a:cubicBezTo>
                  <a:cubicBezTo>
                    <a:pt x="434" y="1005"/>
                    <a:pt x="320" y="1210"/>
                    <a:pt x="229" y="1370"/>
                  </a:cubicBezTo>
                  <a:cubicBezTo>
                    <a:pt x="160" y="1484"/>
                    <a:pt x="115" y="1599"/>
                    <a:pt x="69" y="1713"/>
                  </a:cubicBezTo>
                  <a:cubicBezTo>
                    <a:pt x="46" y="1758"/>
                    <a:pt x="46" y="1781"/>
                    <a:pt x="46" y="1804"/>
                  </a:cubicBezTo>
                  <a:lnTo>
                    <a:pt x="23" y="1850"/>
                  </a:lnTo>
                  <a:cubicBezTo>
                    <a:pt x="1" y="1964"/>
                    <a:pt x="1" y="2101"/>
                    <a:pt x="23" y="2192"/>
                  </a:cubicBezTo>
                  <a:cubicBezTo>
                    <a:pt x="23" y="2238"/>
                    <a:pt x="23" y="2260"/>
                    <a:pt x="23" y="2283"/>
                  </a:cubicBezTo>
                  <a:cubicBezTo>
                    <a:pt x="23" y="2352"/>
                    <a:pt x="1" y="2420"/>
                    <a:pt x="1" y="2512"/>
                  </a:cubicBezTo>
                  <a:lnTo>
                    <a:pt x="1" y="2557"/>
                  </a:lnTo>
                  <a:cubicBezTo>
                    <a:pt x="1" y="2626"/>
                    <a:pt x="1" y="2671"/>
                    <a:pt x="23" y="2740"/>
                  </a:cubicBezTo>
                  <a:cubicBezTo>
                    <a:pt x="23" y="2808"/>
                    <a:pt x="46" y="2877"/>
                    <a:pt x="46" y="2968"/>
                  </a:cubicBezTo>
                  <a:lnTo>
                    <a:pt x="69" y="3014"/>
                  </a:lnTo>
                  <a:lnTo>
                    <a:pt x="69" y="3059"/>
                  </a:lnTo>
                  <a:cubicBezTo>
                    <a:pt x="92" y="3105"/>
                    <a:pt x="92" y="3173"/>
                    <a:pt x="115" y="3242"/>
                  </a:cubicBezTo>
                  <a:cubicBezTo>
                    <a:pt x="138" y="3333"/>
                    <a:pt x="183" y="3447"/>
                    <a:pt x="229" y="3539"/>
                  </a:cubicBezTo>
                  <a:cubicBezTo>
                    <a:pt x="275" y="3653"/>
                    <a:pt x="366" y="3790"/>
                    <a:pt x="457" y="3927"/>
                  </a:cubicBezTo>
                  <a:cubicBezTo>
                    <a:pt x="548" y="4064"/>
                    <a:pt x="663" y="4178"/>
                    <a:pt x="777" y="4292"/>
                  </a:cubicBezTo>
                  <a:cubicBezTo>
                    <a:pt x="891" y="4429"/>
                    <a:pt x="1028" y="4543"/>
                    <a:pt x="1188" y="4634"/>
                  </a:cubicBezTo>
                  <a:cubicBezTo>
                    <a:pt x="1325" y="4726"/>
                    <a:pt x="1461" y="4794"/>
                    <a:pt x="1598" y="4863"/>
                  </a:cubicBezTo>
                  <a:cubicBezTo>
                    <a:pt x="1713" y="4908"/>
                    <a:pt x="1827" y="4954"/>
                    <a:pt x="1918" y="4954"/>
                  </a:cubicBezTo>
                  <a:cubicBezTo>
                    <a:pt x="2009" y="4977"/>
                    <a:pt x="2101" y="4999"/>
                    <a:pt x="2169" y="4999"/>
                  </a:cubicBezTo>
                  <a:cubicBezTo>
                    <a:pt x="2329" y="5022"/>
                    <a:pt x="2489" y="5045"/>
                    <a:pt x="2648" y="5045"/>
                  </a:cubicBezTo>
                  <a:lnTo>
                    <a:pt x="2717" y="5045"/>
                  </a:lnTo>
                  <a:cubicBezTo>
                    <a:pt x="2877" y="5045"/>
                    <a:pt x="3036" y="5022"/>
                    <a:pt x="3219" y="4999"/>
                  </a:cubicBezTo>
                  <a:cubicBezTo>
                    <a:pt x="3402" y="4954"/>
                    <a:pt x="3539" y="4931"/>
                    <a:pt x="3676" y="4885"/>
                  </a:cubicBezTo>
                  <a:cubicBezTo>
                    <a:pt x="3812" y="4840"/>
                    <a:pt x="3995" y="4771"/>
                    <a:pt x="4155" y="4680"/>
                  </a:cubicBezTo>
                  <a:cubicBezTo>
                    <a:pt x="4223" y="4634"/>
                    <a:pt x="4315" y="4566"/>
                    <a:pt x="4383" y="4497"/>
                  </a:cubicBezTo>
                  <a:cubicBezTo>
                    <a:pt x="4429" y="4452"/>
                    <a:pt x="4474" y="4406"/>
                    <a:pt x="4520" y="4338"/>
                  </a:cubicBezTo>
                  <a:cubicBezTo>
                    <a:pt x="4657" y="4223"/>
                    <a:pt x="4748" y="4086"/>
                    <a:pt x="4817" y="3972"/>
                  </a:cubicBezTo>
                  <a:cubicBezTo>
                    <a:pt x="4908" y="3835"/>
                    <a:pt x="4999" y="3676"/>
                    <a:pt x="5068" y="3516"/>
                  </a:cubicBezTo>
                  <a:cubicBezTo>
                    <a:pt x="5091" y="3447"/>
                    <a:pt x="5114" y="3379"/>
                    <a:pt x="5136" y="3288"/>
                  </a:cubicBezTo>
                  <a:cubicBezTo>
                    <a:pt x="5159" y="3219"/>
                    <a:pt x="5159" y="3128"/>
                    <a:pt x="5159" y="3037"/>
                  </a:cubicBezTo>
                  <a:lnTo>
                    <a:pt x="5182" y="2991"/>
                  </a:lnTo>
                  <a:cubicBezTo>
                    <a:pt x="5205" y="2831"/>
                    <a:pt x="5205" y="2671"/>
                    <a:pt x="5205" y="2489"/>
                  </a:cubicBezTo>
                  <a:cubicBezTo>
                    <a:pt x="5205" y="2375"/>
                    <a:pt x="5205" y="2215"/>
                    <a:pt x="5182" y="2055"/>
                  </a:cubicBezTo>
                  <a:cubicBezTo>
                    <a:pt x="5159" y="1964"/>
                    <a:pt x="5159" y="1872"/>
                    <a:pt x="5114" y="1804"/>
                  </a:cubicBezTo>
                  <a:cubicBezTo>
                    <a:pt x="5091" y="1713"/>
                    <a:pt x="5068" y="1644"/>
                    <a:pt x="5045" y="1576"/>
                  </a:cubicBezTo>
                  <a:lnTo>
                    <a:pt x="4999" y="1507"/>
                  </a:lnTo>
                  <a:lnTo>
                    <a:pt x="4977" y="1439"/>
                  </a:lnTo>
                  <a:cubicBezTo>
                    <a:pt x="4931" y="1347"/>
                    <a:pt x="4885" y="1233"/>
                    <a:pt x="4840" y="1165"/>
                  </a:cubicBezTo>
                  <a:cubicBezTo>
                    <a:pt x="4748" y="1028"/>
                    <a:pt x="4634" y="891"/>
                    <a:pt x="4543" y="777"/>
                  </a:cubicBezTo>
                  <a:lnTo>
                    <a:pt x="4497" y="754"/>
                  </a:lnTo>
                  <a:cubicBezTo>
                    <a:pt x="4452" y="686"/>
                    <a:pt x="4406" y="640"/>
                    <a:pt x="4360" y="594"/>
                  </a:cubicBezTo>
                  <a:cubicBezTo>
                    <a:pt x="4269" y="549"/>
                    <a:pt x="4200" y="480"/>
                    <a:pt x="4109" y="434"/>
                  </a:cubicBezTo>
                  <a:cubicBezTo>
                    <a:pt x="3812" y="229"/>
                    <a:pt x="3493" y="115"/>
                    <a:pt x="3219" y="46"/>
                  </a:cubicBezTo>
                  <a:cubicBezTo>
                    <a:pt x="3082" y="24"/>
                    <a:pt x="2945" y="1"/>
                    <a:pt x="283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78" name="Google Shape;4169;p38">
              <a:extLst>
                <a:ext uri="{FF2B5EF4-FFF2-40B4-BE49-F238E27FC236}">
                  <a16:creationId xmlns:a16="http://schemas.microsoft.com/office/drawing/2014/main" id="{853B8873-C9B9-7396-EF78-DDB262F6750C}"/>
                </a:ext>
              </a:extLst>
            </p:cNvPr>
            <p:cNvSpPr/>
            <p:nvPr/>
          </p:nvSpPr>
          <p:spPr>
            <a:xfrm>
              <a:off x="5150147" y="1806239"/>
              <a:ext cx="35177" cy="36213"/>
            </a:xfrm>
            <a:custGeom>
              <a:avLst/>
              <a:gdLst/>
              <a:ahLst/>
              <a:cxnLst/>
              <a:rect l="l" t="t" r="r" b="b"/>
              <a:pathLst>
                <a:path w="1257" h="1294" extrusionOk="0">
                  <a:moveTo>
                    <a:pt x="435" y="1"/>
                  </a:moveTo>
                  <a:cubicBezTo>
                    <a:pt x="343" y="1"/>
                    <a:pt x="252" y="46"/>
                    <a:pt x="161" y="92"/>
                  </a:cubicBezTo>
                  <a:cubicBezTo>
                    <a:pt x="138" y="92"/>
                    <a:pt x="92" y="138"/>
                    <a:pt x="69" y="183"/>
                  </a:cubicBezTo>
                  <a:cubicBezTo>
                    <a:pt x="47" y="229"/>
                    <a:pt x="24" y="275"/>
                    <a:pt x="1" y="320"/>
                  </a:cubicBezTo>
                  <a:cubicBezTo>
                    <a:pt x="1" y="366"/>
                    <a:pt x="1" y="412"/>
                    <a:pt x="1" y="457"/>
                  </a:cubicBezTo>
                  <a:cubicBezTo>
                    <a:pt x="1" y="503"/>
                    <a:pt x="24" y="549"/>
                    <a:pt x="47" y="594"/>
                  </a:cubicBezTo>
                  <a:cubicBezTo>
                    <a:pt x="47" y="617"/>
                    <a:pt x="47" y="617"/>
                    <a:pt x="24" y="640"/>
                  </a:cubicBezTo>
                  <a:cubicBezTo>
                    <a:pt x="24" y="663"/>
                    <a:pt x="24" y="686"/>
                    <a:pt x="1" y="708"/>
                  </a:cubicBezTo>
                  <a:cubicBezTo>
                    <a:pt x="1" y="731"/>
                    <a:pt x="1" y="754"/>
                    <a:pt x="1" y="800"/>
                  </a:cubicBezTo>
                  <a:cubicBezTo>
                    <a:pt x="1" y="800"/>
                    <a:pt x="24" y="822"/>
                    <a:pt x="24" y="822"/>
                  </a:cubicBezTo>
                  <a:cubicBezTo>
                    <a:pt x="24" y="868"/>
                    <a:pt x="24" y="891"/>
                    <a:pt x="47" y="937"/>
                  </a:cubicBezTo>
                  <a:cubicBezTo>
                    <a:pt x="69" y="982"/>
                    <a:pt x="92" y="1028"/>
                    <a:pt x="138" y="1051"/>
                  </a:cubicBezTo>
                  <a:cubicBezTo>
                    <a:pt x="161" y="1096"/>
                    <a:pt x="206" y="1142"/>
                    <a:pt x="252" y="1165"/>
                  </a:cubicBezTo>
                  <a:cubicBezTo>
                    <a:pt x="298" y="1211"/>
                    <a:pt x="366" y="1233"/>
                    <a:pt x="435" y="1256"/>
                  </a:cubicBezTo>
                  <a:cubicBezTo>
                    <a:pt x="501" y="1283"/>
                    <a:pt x="560" y="1294"/>
                    <a:pt x="616" y="1294"/>
                  </a:cubicBezTo>
                  <a:cubicBezTo>
                    <a:pt x="656" y="1294"/>
                    <a:pt x="694" y="1288"/>
                    <a:pt x="731" y="1279"/>
                  </a:cubicBezTo>
                  <a:cubicBezTo>
                    <a:pt x="777" y="1279"/>
                    <a:pt x="823" y="1256"/>
                    <a:pt x="868" y="1256"/>
                  </a:cubicBezTo>
                  <a:lnTo>
                    <a:pt x="914" y="1233"/>
                  </a:lnTo>
                  <a:cubicBezTo>
                    <a:pt x="960" y="1211"/>
                    <a:pt x="982" y="1211"/>
                    <a:pt x="1028" y="1188"/>
                  </a:cubicBezTo>
                  <a:cubicBezTo>
                    <a:pt x="1074" y="1142"/>
                    <a:pt x="1097" y="1119"/>
                    <a:pt x="1142" y="1074"/>
                  </a:cubicBezTo>
                  <a:cubicBezTo>
                    <a:pt x="1165" y="1051"/>
                    <a:pt x="1211" y="1005"/>
                    <a:pt x="1211" y="982"/>
                  </a:cubicBezTo>
                  <a:cubicBezTo>
                    <a:pt x="1233" y="937"/>
                    <a:pt x="1256" y="868"/>
                    <a:pt x="1256" y="822"/>
                  </a:cubicBezTo>
                  <a:cubicBezTo>
                    <a:pt x="1256" y="800"/>
                    <a:pt x="1256" y="754"/>
                    <a:pt x="1256" y="708"/>
                  </a:cubicBezTo>
                  <a:cubicBezTo>
                    <a:pt x="1256" y="686"/>
                    <a:pt x="1256" y="640"/>
                    <a:pt x="1233" y="594"/>
                  </a:cubicBezTo>
                  <a:cubicBezTo>
                    <a:pt x="1233" y="457"/>
                    <a:pt x="1188" y="298"/>
                    <a:pt x="1051" y="229"/>
                  </a:cubicBezTo>
                  <a:cubicBezTo>
                    <a:pt x="1028" y="206"/>
                    <a:pt x="1005" y="206"/>
                    <a:pt x="982" y="183"/>
                  </a:cubicBezTo>
                  <a:cubicBezTo>
                    <a:pt x="960" y="161"/>
                    <a:pt x="914" y="161"/>
                    <a:pt x="868" y="161"/>
                  </a:cubicBezTo>
                  <a:cubicBezTo>
                    <a:pt x="845" y="138"/>
                    <a:pt x="823" y="115"/>
                    <a:pt x="777" y="92"/>
                  </a:cubicBezTo>
                  <a:cubicBezTo>
                    <a:pt x="686" y="24"/>
                    <a:pt x="572" y="1"/>
                    <a:pt x="457"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79" name="Google Shape;4170;p38">
              <a:extLst>
                <a:ext uri="{FF2B5EF4-FFF2-40B4-BE49-F238E27FC236}">
                  <a16:creationId xmlns:a16="http://schemas.microsoft.com/office/drawing/2014/main" id="{7E885DDB-CCA9-5411-DEAC-F0548C5E3B3B}"/>
                </a:ext>
              </a:extLst>
            </p:cNvPr>
            <p:cNvSpPr/>
            <p:nvPr/>
          </p:nvSpPr>
          <p:spPr>
            <a:xfrm>
              <a:off x="4935530" y="1614626"/>
              <a:ext cx="71586" cy="84375"/>
            </a:xfrm>
            <a:custGeom>
              <a:avLst/>
              <a:gdLst/>
              <a:ahLst/>
              <a:cxnLst/>
              <a:rect l="l" t="t" r="r" b="b"/>
              <a:pathLst>
                <a:path w="2558" h="3015" extrusionOk="0">
                  <a:moveTo>
                    <a:pt x="434" y="0"/>
                  </a:moveTo>
                  <a:cubicBezTo>
                    <a:pt x="275" y="0"/>
                    <a:pt x="138" y="92"/>
                    <a:pt x="69" y="251"/>
                  </a:cubicBezTo>
                  <a:cubicBezTo>
                    <a:pt x="1" y="434"/>
                    <a:pt x="92" y="662"/>
                    <a:pt x="297" y="753"/>
                  </a:cubicBezTo>
                  <a:cubicBezTo>
                    <a:pt x="434" y="799"/>
                    <a:pt x="594" y="845"/>
                    <a:pt x="731" y="913"/>
                  </a:cubicBezTo>
                  <a:cubicBezTo>
                    <a:pt x="799" y="959"/>
                    <a:pt x="845" y="1005"/>
                    <a:pt x="891" y="1050"/>
                  </a:cubicBezTo>
                  <a:cubicBezTo>
                    <a:pt x="959" y="1096"/>
                    <a:pt x="1005" y="1164"/>
                    <a:pt x="1051" y="1233"/>
                  </a:cubicBezTo>
                  <a:cubicBezTo>
                    <a:pt x="1210" y="1507"/>
                    <a:pt x="1324" y="1781"/>
                    <a:pt x="1416" y="2054"/>
                  </a:cubicBezTo>
                  <a:cubicBezTo>
                    <a:pt x="1484" y="2237"/>
                    <a:pt x="1507" y="2397"/>
                    <a:pt x="1530" y="2579"/>
                  </a:cubicBezTo>
                  <a:cubicBezTo>
                    <a:pt x="1553" y="2808"/>
                    <a:pt x="1758" y="2990"/>
                    <a:pt x="1986" y="3013"/>
                  </a:cubicBezTo>
                  <a:cubicBezTo>
                    <a:pt x="1999" y="3014"/>
                    <a:pt x="2012" y="3015"/>
                    <a:pt x="2025" y="3015"/>
                  </a:cubicBezTo>
                  <a:cubicBezTo>
                    <a:pt x="2267" y="3015"/>
                    <a:pt x="2534" y="2817"/>
                    <a:pt x="2534" y="2557"/>
                  </a:cubicBezTo>
                  <a:cubicBezTo>
                    <a:pt x="2557" y="2397"/>
                    <a:pt x="2534" y="2214"/>
                    <a:pt x="2511" y="2054"/>
                  </a:cubicBezTo>
                  <a:cubicBezTo>
                    <a:pt x="2466" y="1918"/>
                    <a:pt x="2420" y="1758"/>
                    <a:pt x="2352" y="1621"/>
                  </a:cubicBezTo>
                  <a:cubicBezTo>
                    <a:pt x="2329" y="1530"/>
                    <a:pt x="2260" y="1438"/>
                    <a:pt x="2215" y="1347"/>
                  </a:cubicBezTo>
                  <a:cubicBezTo>
                    <a:pt x="2123" y="1187"/>
                    <a:pt x="2032" y="1050"/>
                    <a:pt x="1918" y="913"/>
                  </a:cubicBezTo>
                  <a:cubicBezTo>
                    <a:pt x="1758" y="685"/>
                    <a:pt x="1576" y="480"/>
                    <a:pt x="1347" y="365"/>
                  </a:cubicBezTo>
                  <a:cubicBezTo>
                    <a:pt x="1096" y="206"/>
                    <a:pt x="845" y="137"/>
                    <a:pt x="571" y="23"/>
                  </a:cubicBezTo>
                  <a:cubicBezTo>
                    <a:pt x="526" y="23"/>
                    <a:pt x="480" y="0"/>
                    <a:pt x="434" y="0"/>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0" name="Google Shape;4171;p38">
              <a:extLst>
                <a:ext uri="{FF2B5EF4-FFF2-40B4-BE49-F238E27FC236}">
                  <a16:creationId xmlns:a16="http://schemas.microsoft.com/office/drawing/2014/main" id="{B98A6976-5192-0F42-7703-42D88CE97405}"/>
                </a:ext>
              </a:extLst>
            </p:cNvPr>
            <p:cNvSpPr/>
            <p:nvPr/>
          </p:nvSpPr>
          <p:spPr>
            <a:xfrm>
              <a:off x="4943198" y="1663152"/>
              <a:ext cx="23032" cy="55214"/>
            </a:xfrm>
            <a:custGeom>
              <a:avLst/>
              <a:gdLst/>
              <a:ahLst/>
              <a:cxnLst/>
              <a:rect l="l" t="t" r="r" b="b"/>
              <a:pathLst>
                <a:path w="823" h="1973" extrusionOk="0">
                  <a:moveTo>
                    <a:pt x="160" y="1"/>
                  </a:moveTo>
                  <a:cubicBezTo>
                    <a:pt x="137" y="1"/>
                    <a:pt x="92" y="24"/>
                    <a:pt x="69" y="47"/>
                  </a:cubicBezTo>
                  <a:cubicBezTo>
                    <a:pt x="1" y="92"/>
                    <a:pt x="1" y="184"/>
                    <a:pt x="46" y="252"/>
                  </a:cubicBezTo>
                  <a:cubicBezTo>
                    <a:pt x="115" y="343"/>
                    <a:pt x="183" y="435"/>
                    <a:pt x="252" y="526"/>
                  </a:cubicBezTo>
                  <a:cubicBezTo>
                    <a:pt x="297" y="640"/>
                    <a:pt x="343" y="754"/>
                    <a:pt x="389" y="868"/>
                  </a:cubicBezTo>
                  <a:cubicBezTo>
                    <a:pt x="411" y="937"/>
                    <a:pt x="434" y="1005"/>
                    <a:pt x="434" y="1051"/>
                  </a:cubicBezTo>
                  <a:cubicBezTo>
                    <a:pt x="457" y="1165"/>
                    <a:pt x="457" y="1279"/>
                    <a:pt x="480" y="1370"/>
                  </a:cubicBezTo>
                  <a:cubicBezTo>
                    <a:pt x="480" y="1485"/>
                    <a:pt x="457" y="1599"/>
                    <a:pt x="434" y="1713"/>
                  </a:cubicBezTo>
                  <a:cubicBezTo>
                    <a:pt x="434" y="1736"/>
                    <a:pt x="434" y="1736"/>
                    <a:pt x="434" y="1758"/>
                  </a:cubicBezTo>
                  <a:cubicBezTo>
                    <a:pt x="411" y="1804"/>
                    <a:pt x="411" y="1850"/>
                    <a:pt x="434" y="1873"/>
                  </a:cubicBezTo>
                  <a:cubicBezTo>
                    <a:pt x="457" y="1918"/>
                    <a:pt x="480" y="1941"/>
                    <a:pt x="525" y="1964"/>
                  </a:cubicBezTo>
                  <a:cubicBezTo>
                    <a:pt x="542" y="1969"/>
                    <a:pt x="560" y="1972"/>
                    <a:pt x="580" y="1972"/>
                  </a:cubicBezTo>
                  <a:cubicBezTo>
                    <a:pt x="643" y="1972"/>
                    <a:pt x="713" y="1942"/>
                    <a:pt x="731" y="1873"/>
                  </a:cubicBezTo>
                  <a:cubicBezTo>
                    <a:pt x="777" y="1713"/>
                    <a:pt x="822" y="1530"/>
                    <a:pt x="822" y="1348"/>
                  </a:cubicBezTo>
                  <a:cubicBezTo>
                    <a:pt x="799" y="1256"/>
                    <a:pt x="799" y="1165"/>
                    <a:pt x="777" y="1051"/>
                  </a:cubicBezTo>
                  <a:cubicBezTo>
                    <a:pt x="754" y="982"/>
                    <a:pt x="731" y="914"/>
                    <a:pt x="708" y="845"/>
                  </a:cubicBezTo>
                  <a:cubicBezTo>
                    <a:pt x="685" y="709"/>
                    <a:pt x="617" y="594"/>
                    <a:pt x="571" y="480"/>
                  </a:cubicBezTo>
                  <a:cubicBezTo>
                    <a:pt x="480" y="320"/>
                    <a:pt x="366" y="206"/>
                    <a:pt x="274" y="69"/>
                  </a:cubicBezTo>
                  <a:cubicBezTo>
                    <a:pt x="252" y="24"/>
                    <a:pt x="206" y="1"/>
                    <a:pt x="160" y="1"/>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1" name="Google Shape;4172;p38">
              <a:extLst>
                <a:ext uri="{FF2B5EF4-FFF2-40B4-BE49-F238E27FC236}">
                  <a16:creationId xmlns:a16="http://schemas.microsoft.com/office/drawing/2014/main" id="{44CE587F-F711-7799-9674-1AEF5FA0E0B2}"/>
                </a:ext>
              </a:extLst>
            </p:cNvPr>
            <p:cNvSpPr/>
            <p:nvPr/>
          </p:nvSpPr>
          <p:spPr>
            <a:xfrm>
              <a:off x="4875502" y="1590978"/>
              <a:ext cx="157779" cy="156940"/>
            </a:xfrm>
            <a:custGeom>
              <a:avLst/>
              <a:gdLst/>
              <a:ahLst/>
              <a:cxnLst/>
              <a:rect l="l" t="t" r="r" b="b"/>
              <a:pathLst>
                <a:path w="5638" h="5608" extrusionOk="0">
                  <a:moveTo>
                    <a:pt x="5032" y="3927"/>
                  </a:moveTo>
                  <a:lnTo>
                    <a:pt x="5032" y="3927"/>
                  </a:lnTo>
                  <a:cubicBezTo>
                    <a:pt x="5022" y="3928"/>
                    <a:pt x="5022" y="3932"/>
                    <a:pt x="5022" y="3949"/>
                  </a:cubicBezTo>
                  <a:cubicBezTo>
                    <a:pt x="5025" y="3942"/>
                    <a:pt x="5028" y="3934"/>
                    <a:pt x="5032" y="3927"/>
                  </a:cubicBezTo>
                  <a:close/>
                  <a:moveTo>
                    <a:pt x="2831" y="334"/>
                  </a:moveTo>
                  <a:cubicBezTo>
                    <a:pt x="2998" y="334"/>
                    <a:pt x="3165" y="355"/>
                    <a:pt x="3333" y="389"/>
                  </a:cubicBezTo>
                  <a:cubicBezTo>
                    <a:pt x="3538" y="434"/>
                    <a:pt x="3743" y="503"/>
                    <a:pt x="3949" y="594"/>
                  </a:cubicBezTo>
                  <a:lnTo>
                    <a:pt x="3926" y="594"/>
                  </a:lnTo>
                  <a:cubicBezTo>
                    <a:pt x="3926" y="594"/>
                    <a:pt x="3949" y="594"/>
                    <a:pt x="3949" y="617"/>
                  </a:cubicBezTo>
                  <a:cubicBezTo>
                    <a:pt x="4131" y="708"/>
                    <a:pt x="4314" y="822"/>
                    <a:pt x="4451" y="959"/>
                  </a:cubicBezTo>
                  <a:cubicBezTo>
                    <a:pt x="4634" y="1119"/>
                    <a:pt x="4793" y="1279"/>
                    <a:pt x="4907" y="1484"/>
                  </a:cubicBezTo>
                  <a:cubicBezTo>
                    <a:pt x="5022" y="1667"/>
                    <a:pt x="5113" y="1850"/>
                    <a:pt x="5181" y="2032"/>
                  </a:cubicBezTo>
                  <a:cubicBezTo>
                    <a:pt x="5227" y="2238"/>
                    <a:pt x="5273" y="2443"/>
                    <a:pt x="5296" y="2648"/>
                  </a:cubicBezTo>
                  <a:cubicBezTo>
                    <a:pt x="5296" y="2877"/>
                    <a:pt x="5296" y="3105"/>
                    <a:pt x="5250" y="3333"/>
                  </a:cubicBezTo>
                  <a:cubicBezTo>
                    <a:pt x="5184" y="3531"/>
                    <a:pt x="5118" y="3729"/>
                    <a:pt x="5032" y="3927"/>
                  </a:cubicBezTo>
                  <a:lnTo>
                    <a:pt x="5032" y="3927"/>
                  </a:lnTo>
                  <a:cubicBezTo>
                    <a:pt x="5035" y="3927"/>
                    <a:pt x="5039" y="3927"/>
                    <a:pt x="5044" y="3927"/>
                  </a:cubicBezTo>
                  <a:cubicBezTo>
                    <a:pt x="4930" y="4132"/>
                    <a:pt x="4793" y="4315"/>
                    <a:pt x="4656" y="4474"/>
                  </a:cubicBezTo>
                  <a:cubicBezTo>
                    <a:pt x="4503" y="4650"/>
                    <a:pt x="4328" y="4783"/>
                    <a:pt x="4153" y="4895"/>
                  </a:cubicBezTo>
                  <a:lnTo>
                    <a:pt x="4153" y="4895"/>
                  </a:lnTo>
                  <a:cubicBezTo>
                    <a:pt x="4154" y="4892"/>
                    <a:pt x="4154" y="4889"/>
                    <a:pt x="4154" y="4885"/>
                  </a:cubicBezTo>
                  <a:lnTo>
                    <a:pt x="4154" y="4885"/>
                  </a:lnTo>
                  <a:cubicBezTo>
                    <a:pt x="3994" y="4999"/>
                    <a:pt x="3789" y="5091"/>
                    <a:pt x="3584" y="5159"/>
                  </a:cubicBezTo>
                  <a:cubicBezTo>
                    <a:pt x="3401" y="5228"/>
                    <a:pt x="3196" y="5273"/>
                    <a:pt x="2990" y="5273"/>
                  </a:cubicBezTo>
                  <a:cubicBezTo>
                    <a:pt x="2923" y="5280"/>
                    <a:pt x="2858" y="5283"/>
                    <a:pt x="2794" y="5283"/>
                  </a:cubicBezTo>
                  <a:cubicBezTo>
                    <a:pt x="2640" y="5283"/>
                    <a:pt x="2490" y="5267"/>
                    <a:pt x="2328" y="5250"/>
                  </a:cubicBezTo>
                  <a:cubicBezTo>
                    <a:pt x="2123" y="5205"/>
                    <a:pt x="1917" y="5114"/>
                    <a:pt x="1712" y="5022"/>
                  </a:cubicBezTo>
                  <a:cubicBezTo>
                    <a:pt x="1552" y="4954"/>
                    <a:pt x="1392" y="4840"/>
                    <a:pt x="1255" y="4726"/>
                  </a:cubicBezTo>
                  <a:cubicBezTo>
                    <a:pt x="1233" y="4703"/>
                    <a:pt x="1187" y="4680"/>
                    <a:pt x="1164" y="4657"/>
                  </a:cubicBezTo>
                  <a:cubicBezTo>
                    <a:pt x="1096" y="4589"/>
                    <a:pt x="1050" y="4543"/>
                    <a:pt x="982" y="4474"/>
                  </a:cubicBezTo>
                  <a:cubicBezTo>
                    <a:pt x="890" y="4360"/>
                    <a:pt x="799" y="4246"/>
                    <a:pt x="730" y="4155"/>
                  </a:cubicBezTo>
                  <a:cubicBezTo>
                    <a:pt x="662" y="4018"/>
                    <a:pt x="593" y="3904"/>
                    <a:pt x="548" y="3790"/>
                  </a:cubicBezTo>
                  <a:cubicBezTo>
                    <a:pt x="525" y="3721"/>
                    <a:pt x="479" y="3653"/>
                    <a:pt x="457" y="3584"/>
                  </a:cubicBezTo>
                  <a:cubicBezTo>
                    <a:pt x="434" y="3470"/>
                    <a:pt x="411" y="3356"/>
                    <a:pt x="388" y="3242"/>
                  </a:cubicBezTo>
                  <a:cubicBezTo>
                    <a:pt x="388" y="3242"/>
                    <a:pt x="388" y="3219"/>
                    <a:pt x="388" y="3219"/>
                  </a:cubicBezTo>
                  <a:lnTo>
                    <a:pt x="365" y="3196"/>
                  </a:lnTo>
                  <a:cubicBezTo>
                    <a:pt x="365" y="3196"/>
                    <a:pt x="365" y="3196"/>
                    <a:pt x="365" y="3173"/>
                  </a:cubicBezTo>
                  <a:lnTo>
                    <a:pt x="365" y="3151"/>
                  </a:lnTo>
                  <a:cubicBezTo>
                    <a:pt x="365" y="3151"/>
                    <a:pt x="365" y="3128"/>
                    <a:pt x="365" y="3128"/>
                  </a:cubicBezTo>
                  <a:cubicBezTo>
                    <a:pt x="365" y="3105"/>
                    <a:pt x="365" y="3082"/>
                    <a:pt x="365" y="3059"/>
                  </a:cubicBezTo>
                  <a:lnTo>
                    <a:pt x="342" y="3014"/>
                  </a:lnTo>
                  <a:cubicBezTo>
                    <a:pt x="342" y="2991"/>
                    <a:pt x="342" y="2968"/>
                    <a:pt x="342" y="2945"/>
                  </a:cubicBezTo>
                  <a:cubicBezTo>
                    <a:pt x="342" y="2740"/>
                    <a:pt x="365" y="2511"/>
                    <a:pt x="388" y="2306"/>
                  </a:cubicBezTo>
                  <a:cubicBezTo>
                    <a:pt x="411" y="2238"/>
                    <a:pt x="434" y="2169"/>
                    <a:pt x="457" y="2078"/>
                  </a:cubicBezTo>
                  <a:cubicBezTo>
                    <a:pt x="502" y="1964"/>
                    <a:pt x="548" y="1827"/>
                    <a:pt x="593" y="1713"/>
                  </a:cubicBezTo>
                  <a:cubicBezTo>
                    <a:pt x="662" y="1621"/>
                    <a:pt x="708" y="1507"/>
                    <a:pt x="776" y="1416"/>
                  </a:cubicBezTo>
                  <a:cubicBezTo>
                    <a:pt x="776" y="1416"/>
                    <a:pt x="776" y="1416"/>
                    <a:pt x="776" y="1393"/>
                  </a:cubicBezTo>
                  <a:cubicBezTo>
                    <a:pt x="845" y="1325"/>
                    <a:pt x="913" y="1233"/>
                    <a:pt x="982" y="1165"/>
                  </a:cubicBezTo>
                  <a:cubicBezTo>
                    <a:pt x="1118" y="1005"/>
                    <a:pt x="1301" y="845"/>
                    <a:pt x="1484" y="731"/>
                  </a:cubicBezTo>
                  <a:cubicBezTo>
                    <a:pt x="1666" y="617"/>
                    <a:pt x="1872" y="526"/>
                    <a:pt x="2077" y="457"/>
                  </a:cubicBezTo>
                  <a:cubicBezTo>
                    <a:pt x="2283" y="389"/>
                    <a:pt x="2488" y="343"/>
                    <a:pt x="2693" y="343"/>
                  </a:cubicBezTo>
                  <a:lnTo>
                    <a:pt x="2648" y="343"/>
                  </a:lnTo>
                  <a:cubicBezTo>
                    <a:pt x="2709" y="337"/>
                    <a:pt x="2770" y="334"/>
                    <a:pt x="2831" y="334"/>
                  </a:cubicBezTo>
                  <a:close/>
                  <a:moveTo>
                    <a:pt x="2808" y="1"/>
                  </a:moveTo>
                  <a:cubicBezTo>
                    <a:pt x="2762" y="1"/>
                    <a:pt x="2716" y="24"/>
                    <a:pt x="2671" y="24"/>
                  </a:cubicBezTo>
                  <a:cubicBezTo>
                    <a:pt x="2214" y="46"/>
                    <a:pt x="1735" y="183"/>
                    <a:pt x="1347" y="434"/>
                  </a:cubicBezTo>
                  <a:cubicBezTo>
                    <a:pt x="1073" y="594"/>
                    <a:pt x="845" y="800"/>
                    <a:pt x="639" y="1051"/>
                  </a:cubicBezTo>
                  <a:cubicBezTo>
                    <a:pt x="616" y="1096"/>
                    <a:pt x="571" y="1119"/>
                    <a:pt x="548" y="1165"/>
                  </a:cubicBezTo>
                  <a:cubicBezTo>
                    <a:pt x="502" y="1233"/>
                    <a:pt x="457" y="1302"/>
                    <a:pt x="411" y="1370"/>
                  </a:cubicBezTo>
                  <a:cubicBezTo>
                    <a:pt x="251" y="1621"/>
                    <a:pt x="137" y="1918"/>
                    <a:pt x="91" y="2238"/>
                  </a:cubicBezTo>
                  <a:cubicBezTo>
                    <a:pt x="69" y="2329"/>
                    <a:pt x="46" y="2443"/>
                    <a:pt x="23" y="2534"/>
                  </a:cubicBezTo>
                  <a:cubicBezTo>
                    <a:pt x="23" y="2580"/>
                    <a:pt x="23" y="2648"/>
                    <a:pt x="23" y="2694"/>
                  </a:cubicBezTo>
                  <a:cubicBezTo>
                    <a:pt x="0" y="2922"/>
                    <a:pt x="23" y="3173"/>
                    <a:pt x="91" y="3402"/>
                  </a:cubicBezTo>
                  <a:cubicBezTo>
                    <a:pt x="114" y="3539"/>
                    <a:pt x="160" y="3676"/>
                    <a:pt x="205" y="3812"/>
                  </a:cubicBezTo>
                  <a:cubicBezTo>
                    <a:pt x="228" y="3904"/>
                    <a:pt x="274" y="3995"/>
                    <a:pt x="320" y="4086"/>
                  </a:cubicBezTo>
                  <a:cubicBezTo>
                    <a:pt x="434" y="4292"/>
                    <a:pt x="548" y="4474"/>
                    <a:pt x="685" y="4634"/>
                  </a:cubicBezTo>
                  <a:cubicBezTo>
                    <a:pt x="753" y="4703"/>
                    <a:pt x="822" y="4794"/>
                    <a:pt x="913" y="4862"/>
                  </a:cubicBezTo>
                  <a:cubicBezTo>
                    <a:pt x="1004" y="4954"/>
                    <a:pt x="1118" y="5045"/>
                    <a:pt x="1255" y="5136"/>
                  </a:cubicBezTo>
                  <a:cubicBezTo>
                    <a:pt x="1461" y="5273"/>
                    <a:pt x="1712" y="5387"/>
                    <a:pt x="1963" y="5479"/>
                  </a:cubicBezTo>
                  <a:cubicBezTo>
                    <a:pt x="2241" y="5567"/>
                    <a:pt x="2528" y="5607"/>
                    <a:pt x="2813" y="5607"/>
                  </a:cubicBezTo>
                  <a:cubicBezTo>
                    <a:pt x="2973" y="5607"/>
                    <a:pt x="3131" y="5595"/>
                    <a:pt x="3287" y="5570"/>
                  </a:cubicBezTo>
                  <a:cubicBezTo>
                    <a:pt x="3515" y="5547"/>
                    <a:pt x="3743" y="5456"/>
                    <a:pt x="3949" y="5387"/>
                  </a:cubicBezTo>
                  <a:cubicBezTo>
                    <a:pt x="4177" y="5296"/>
                    <a:pt x="4382" y="5159"/>
                    <a:pt x="4565" y="4999"/>
                  </a:cubicBezTo>
                  <a:cubicBezTo>
                    <a:pt x="4748" y="4862"/>
                    <a:pt x="4885" y="4703"/>
                    <a:pt x="5022" y="4543"/>
                  </a:cubicBezTo>
                  <a:cubicBezTo>
                    <a:pt x="5181" y="4360"/>
                    <a:pt x="5296" y="4132"/>
                    <a:pt x="5387" y="3904"/>
                  </a:cubicBezTo>
                  <a:cubicBezTo>
                    <a:pt x="5501" y="3698"/>
                    <a:pt x="5547" y="3493"/>
                    <a:pt x="5592" y="3265"/>
                  </a:cubicBezTo>
                  <a:cubicBezTo>
                    <a:pt x="5638" y="3014"/>
                    <a:pt x="5638" y="2740"/>
                    <a:pt x="5592" y="2489"/>
                  </a:cubicBezTo>
                  <a:cubicBezTo>
                    <a:pt x="5569" y="2260"/>
                    <a:pt x="5524" y="2009"/>
                    <a:pt x="5432" y="1804"/>
                  </a:cubicBezTo>
                  <a:cubicBezTo>
                    <a:pt x="5364" y="1576"/>
                    <a:pt x="5250" y="1393"/>
                    <a:pt x="5113" y="1210"/>
                  </a:cubicBezTo>
                  <a:cubicBezTo>
                    <a:pt x="4976" y="1005"/>
                    <a:pt x="4839" y="845"/>
                    <a:pt x="4656" y="708"/>
                  </a:cubicBezTo>
                  <a:cubicBezTo>
                    <a:pt x="4474" y="548"/>
                    <a:pt x="4291" y="412"/>
                    <a:pt x="4063" y="297"/>
                  </a:cubicBezTo>
                  <a:cubicBezTo>
                    <a:pt x="3858" y="206"/>
                    <a:pt x="3652" y="115"/>
                    <a:pt x="3424" y="69"/>
                  </a:cubicBezTo>
                  <a:cubicBezTo>
                    <a:pt x="3218" y="24"/>
                    <a:pt x="3013" y="1"/>
                    <a:pt x="280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2" name="Google Shape;4173;p38">
              <a:extLst>
                <a:ext uri="{FF2B5EF4-FFF2-40B4-BE49-F238E27FC236}">
                  <a16:creationId xmlns:a16="http://schemas.microsoft.com/office/drawing/2014/main" id="{004F2092-708A-94BF-C6AF-2064A2196A5B}"/>
                </a:ext>
              </a:extLst>
            </p:cNvPr>
            <p:cNvSpPr/>
            <p:nvPr/>
          </p:nvSpPr>
          <p:spPr>
            <a:xfrm>
              <a:off x="4727293" y="1649747"/>
              <a:ext cx="62630" cy="65429"/>
            </a:xfrm>
            <a:custGeom>
              <a:avLst/>
              <a:gdLst/>
              <a:ahLst/>
              <a:cxnLst/>
              <a:rect l="l" t="t" r="r" b="b"/>
              <a:pathLst>
                <a:path w="2238" h="2338" extrusionOk="0">
                  <a:moveTo>
                    <a:pt x="891" y="320"/>
                  </a:moveTo>
                  <a:cubicBezTo>
                    <a:pt x="959" y="320"/>
                    <a:pt x="1005" y="343"/>
                    <a:pt x="1073" y="343"/>
                  </a:cubicBezTo>
                  <a:cubicBezTo>
                    <a:pt x="1165" y="366"/>
                    <a:pt x="1233" y="389"/>
                    <a:pt x="1324" y="434"/>
                  </a:cubicBezTo>
                  <a:cubicBezTo>
                    <a:pt x="1393" y="457"/>
                    <a:pt x="1461" y="526"/>
                    <a:pt x="1530" y="571"/>
                  </a:cubicBezTo>
                  <a:cubicBezTo>
                    <a:pt x="1598" y="640"/>
                    <a:pt x="1667" y="708"/>
                    <a:pt x="1735" y="799"/>
                  </a:cubicBezTo>
                  <a:cubicBezTo>
                    <a:pt x="1781" y="891"/>
                    <a:pt x="1827" y="959"/>
                    <a:pt x="1849" y="1073"/>
                  </a:cubicBezTo>
                  <a:cubicBezTo>
                    <a:pt x="1872" y="1142"/>
                    <a:pt x="1895" y="1210"/>
                    <a:pt x="1895" y="1302"/>
                  </a:cubicBezTo>
                  <a:cubicBezTo>
                    <a:pt x="1895" y="1370"/>
                    <a:pt x="1895" y="1439"/>
                    <a:pt x="1895" y="1530"/>
                  </a:cubicBezTo>
                  <a:cubicBezTo>
                    <a:pt x="1872" y="1576"/>
                    <a:pt x="1849" y="1644"/>
                    <a:pt x="1827" y="1690"/>
                  </a:cubicBezTo>
                  <a:cubicBezTo>
                    <a:pt x="1804" y="1735"/>
                    <a:pt x="1781" y="1781"/>
                    <a:pt x="1735" y="1827"/>
                  </a:cubicBezTo>
                  <a:cubicBezTo>
                    <a:pt x="1712" y="1849"/>
                    <a:pt x="1667" y="1895"/>
                    <a:pt x="1621" y="1918"/>
                  </a:cubicBezTo>
                  <a:cubicBezTo>
                    <a:pt x="1576" y="1941"/>
                    <a:pt x="1530" y="1964"/>
                    <a:pt x="1484" y="1986"/>
                  </a:cubicBezTo>
                  <a:cubicBezTo>
                    <a:pt x="1439" y="2009"/>
                    <a:pt x="1393" y="2009"/>
                    <a:pt x="1324" y="2009"/>
                  </a:cubicBezTo>
                  <a:cubicBezTo>
                    <a:pt x="1256" y="2009"/>
                    <a:pt x="1187" y="2009"/>
                    <a:pt x="1119" y="1986"/>
                  </a:cubicBezTo>
                  <a:cubicBezTo>
                    <a:pt x="1073" y="1986"/>
                    <a:pt x="1005" y="1964"/>
                    <a:pt x="936" y="1918"/>
                  </a:cubicBezTo>
                  <a:cubicBezTo>
                    <a:pt x="845" y="1872"/>
                    <a:pt x="777" y="1827"/>
                    <a:pt x="708" y="1781"/>
                  </a:cubicBezTo>
                  <a:cubicBezTo>
                    <a:pt x="685" y="1758"/>
                    <a:pt x="662" y="1735"/>
                    <a:pt x="640" y="1690"/>
                  </a:cubicBezTo>
                  <a:cubicBezTo>
                    <a:pt x="617" y="1690"/>
                    <a:pt x="617" y="1690"/>
                    <a:pt x="617" y="1667"/>
                  </a:cubicBezTo>
                  <a:lnTo>
                    <a:pt x="594" y="1667"/>
                  </a:lnTo>
                  <a:cubicBezTo>
                    <a:pt x="594" y="1644"/>
                    <a:pt x="594" y="1644"/>
                    <a:pt x="594" y="1644"/>
                  </a:cubicBezTo>
                  <a:cubicBezTo>
                    <a:pt x="571" y="1621"/>
                    <a:pt x="526" y="1576"/>
                    <a:pt x="503" y="1530"/>
                  </a:cubicBezTo>
                  <a:cubicBezTo>
                    <a:pt x="480" y="1484"/>
                    <a:pt x="457" y="1439"/>
                    <a:pt x="434" y="1393"/>
                  </a:cubicBezTo>
                  <a:cubicBezTo>
                    <a:pt x="411" y="1347"/>
                    <a:pt x="389" y="1324"/>
                    <a:pt x="389" y="1279"/>
                  </a:cubicBezTo>
                  <a:cubicBezTo>
                    <a:pt x="389" y="1256"/>
                    <a:pt x="366" y="1256"/>
                    <a:pt x="366" y="1233"/>
                  </a:cubicBezTo>
                  <a:cubicBezTo>
                    <a:pt x="366" y="1233"/>
                    <a:pt x="366" y="1233"/>
                    <a:pt x="366" y="1210"/>
                  </a:cubicBezTo>
                  <a:cubicBezTo>
                    <a:pt x="366" y="1188"/>
                    <a:pt x="343" y="1142"/>
                    <a:pt x="343" y="1096"/>
                  </a:cubicBezTo>
                  <a:cubicBezTo>
                    <a:pt x="343" y="1073"/>
                    <a:pt x="343" y="1051"/>
                    <a:pt x="343" y="1028"/>
                  </a:cubicBezTo>
                  <a:cubicBezTo>
                    <a:pt x="343" y="959"/>
                    <a:pt x="343" y="891"/>
                    <a:pt x="343" y="822"/>
                  </a:cubicBezTo>
                  <a:cubicBezTo>
                    <a:pt x="366" y="777"/>
                    <a:pt x="389" y="731"/>
                    <a:pt x="389" y="685"/>
                  </a:cubicBezTo>
                  <a:cubicBezTo>
                    <a:pt x="389" y="663"/>
                    <a:pt x="411" y="663"/>
                    <a:pt x="411" y="663"/>
                  </a:cubicBezTo>
                  <a:cubicBezTo>
                    <a:pt x="434" y="617"/>
                    <a:pt x="457" y="571"/>
                    <a:pt x="503" y="526"/>
                  </a:cubicBezTo>
                  <a:cubicBezTo>
                    <a:pt x="526" y="480"/>
                    <a:pt x="571" y="457"/>
                    <a:pt x="617" y="411"/>
                  </a:cubicBezTo>
                  <a:cubicBezTo>
                    <a:pt x="662" y="389"/>
                    <a:pt x="708" y="366"/>
                    <a:pt x="754" y="366"/>
                  </a:cubicBezTo>
                  <a:cubicBezTo>
                    <a:pt x="799" y="343"/>
                    <a:pt x="845" y="343"/>
                    <a:pt x="891" y="320"/>
                  </a:cubicBezTo>
                  <a:close/>
                  <a:moveTo>
                    <a:pt x="936" y="1"/>
                  </a:moveTo>
                  <a:cubicBezTo>
                    <a:pt x="799" y="1"/>
                    <a:pt x="662" y="46"/>
                    <a:pt x="526" y="92"/>
                  </a:cubicBezTo>
                  <a:cubicBezTo>
                    <a:pt x="480" y="115"/>
                    <a:pt x="434" y="160"/>
                    <a:pt x="389" y="183"/>
                  </a:cubicBezTo>
                  <a:cubicBezTo>
                    <a:pt x="297" y="252"/>
                    <a:pt x="229" y="320"/>
                    <a:pt x="160" y="411"/>
                  </a:cubicBezTo>
                  <a:cubicBezTo>
                    <a:pt x="138" y="480"/>
                    <a:pt x="92" y="548"/>
                    <a:pt x="69" y="617"/>
                  </a:cubicBezTo>
                  <a:cubicBezTo>
                    <a:pt x="46" y="708"/>
                    <a:pt x="23" y="799"/>
                    <a:pt x="23" y="891"/>
                  </a:cubicBezTo>
                  <a:cubicBezTo>
                    <a:pt x="1" y="982"/>
                    <a:pt x="23" y="1073"/>
                    <a:pt x="23" y="1165"/>
                  </a:cubicBezTo>
                  <a:cubicBezTo>
                    <a:pt x="23" y="1210"/>
                    <a:pt x="46" y="1256"/>
                    <a:pt x="46" y="1324"/>
                  </a:cubicBezTo>
                  <a:cubicBezTo>
                    <a:pt x="69" y="1393"/>
                    <a:pt x="115" y="1484"/>
                    <a:pt x="138" y="1553"/>
                  </a:cubicBezTo>
                  <a:cubicBezTo>
                    <a:pt x="206" y="1712"/>
                    <a:pt x="320" y="1849"/>
                    <a:pt x="457" y="1964"/>
                  </a:cubicBezTo>
                  <a:cubicBezTo>
                    <a:pt x="457" y="1986"/>
                    <a:pt x="457" y="1986"/>
                    <a:pt x="457" y="1986"/>
                  </a:cubicBezTo>
                  <a:cubicBezTo>
                    <a:pt x="480" y="2009"/>
                    <a:pt x="480" y="2009"/>
                    <a:pt x="503" y="2009"/>
                  </a:cubicBezTo>
                  <a:cubicBezTo>
                    <a:pt x="571" y="2078"/>
                    <a:pt x="640" y="2146"/>
                    <a:pt x="731" y="2192"/>
                  </a:cubicBezTo>
                  <a:cubicBezTo>
                    <a:pt x="895" y="2286"/>
                    <a:pt x="1090" y="2337"/>
                    <a:pt x="1287" y="2337"/>
                  </a:cubicBezTo>
                  <a:cubicBezTo>
                    <a:pt x="1473" y="2337"/>
                    <a:pt x="1660" y="2292"/>
                    <a:pt x="1827" y="2192"/>
                  </a:cubicBezTo>
                  <a:cubicBezTo>
                    <a:pt x="1872" y="2146"/>
                    <a:pt x="1941" y="2078"/>
                    <a:pt x="1986" y="2032"/>
                  </a:cubicBezTo>
                  <a:cubicBezTo>
                    <a:pt x="2032" y="1986"/>
                    <a:pt x="2055" y="1941"/>
                    <a:pt x="2078" y="1895"/>
                  </a:cubicBezTo>
                  <a:cubicBezTo>
                    <a:pt x="2100" y="1849"/>
                    <a:pt x="2123" y="1804"/>
                    <a:pt x="2146" y="1781"/>
                  </a:cubicBezTo>
                  <a:cubicBezTo>
                    <a:pt x="2192" y="1667"/>
                    <a:pt x="2215" y="1553"/>
                    <a:pt x="2215" y="1461"/>
                  </a:cubicBezTo>
                  <a:cubicBezTo>
                    <a:pt x="2237" y="1347"/>
                    <a:pt x="2215" y="1256"/>
                    <a:pt x="2215" y="1142"/>
                  </a:cubicBezTo>
                  <a:cubicBezTo>
                    <a:pt x="2192" y="1051"/>
                    <a:pt x="2169" y="982"/>
                    <a:pt x="2123" y="891"/>
                  </a:cubicBezTo>
                  <a:cubicBezTo>
                    <a:pt x="2100" y="777"/>
                    <a:pt x="2032" y="685"/>
                    <a:pt x="1986" y="594"/>
                  </a:cubicBezTo>
                  <a:cubicBezTo>
                    <a:pt x="1872" y="434"/>
                    <a:pt x="1735" y="297"/>
                    <a:pt x="1576" y="206"/>
                  </a:cubicBezTo>
                  <a:cubicBezTo>
                    <a:pt x="1416" y="92"/>
                    <a:pt x="1256" y="46"/>
                    <a:pt x="1073"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3" name="Google Shape;4174;p38">
              <a:extLst>
                <a:ext uri="{FF2B5EF4-FFF2-40B4-BE49-F238E27FC236}">
                  <a16:creationId xmlns:a16="http://schemas.microsoft.com/office/drawing/2014/main" id="{408C3F39-C561-DEC1-FD3B-7D4EE69103B7}"/>
                </a:ext>
              </a:extLst>
            </p:cNvPr>
            <p:cNvSpPr/>
            <p:nvPr/>
          </p:nvSpPr>
          <p:spPr>
            <a:xfrm>
              <a:off x="5146957" y="1801789"/>
              <a:ext cx="43461" cy="43880"/>
            </a:xfrm>
            <a:custGeom>
              <a:avLst/>
              <a:gdLst/>
              <a:ahLst/>
              <a:cxnLst/>
              <a:rect l="l" t="t" r="r" b="b"/>
              <a:pathLst>
                <a:path w="1553" h="1568" extrusionOk="0">
                  <a:moveTo>
                    <a:pt x="754" y="320"/>
                  </a:moveTo>
                  <a:cubicBezTo>
                    <a:pt x="800" y="320"/>
                    <a:pt x="822" y="320"/>
                    <a:pt x="868" y="342"/>
                  </a:cubicBezTo>
                  <a:cubicBezTo>
                    <a:pt x="914" y="342"/>
                    <a:pt x="937" y="365"/>
                    <a:pt x="982" y="365"/>
                  </a:cubicBezTo>
                  <a:cubicBezTo>
                    <a:pt x="1028" y="388"/>
                    <a:pt x="1051" y="411"/>
                    <a:pt x="1074" y="434"/>
                  </a:cubicBezTo>
                  <a:cubicBezTo>
                    <a:pt x="1119" y="479"/>
                    <a:pt x="1142" y="502"/>
                    <a:pt x="1165" y="548"/>
                  </a:cubicBezTo>
                  <a:cubicBezTo>
                    <a:pt x="1188" y="571"/>
                    <a:pt x="1211" y="616"/>
                    <a:pt x="1211" y="639"/>
                  </a:cubicBezTo>
                  <a:cubicBezTo>
                    <a:pt x="1233" y="685"/>
                    <a:pt x="1233" y="708"/>
                    <a:pt x="1233" y="753"/>
                  </a:cubicBezTo>
                  <a:cubicBezTo>
                    <a:pt x="1233" y="799"/>
                    <a:pt x="1233" y="822"/>
                    <a:pt x="1233" y="867"/>
                  </a:cubicBezTo>
                  <a:cubicBezTo>
                    <a:pt x="1211" y="913"/>
                    <a:pt x="1211" y="959"/>
                    <a:pt x="1188" y="981"/>
                  </a:cubicBezTo>
                  <a:cubicBezTo>
                    <a:pt x="1165" y="1027"/>
                    <a:pt x="1142" y="1050"/>
                    <a:pt x="1119" y="1073"/>
                  </a:cubicBezTo>
                  <a:cubicBezTo>
                    <a:pt x="1096" y="1118"/>
                    <a:pt x="1074" y="1141"/>
                    <a:pt x="1028" y="1164"/>
                  </a:cubicBezTo>
                  <a:cubicBezTo>
                    <a:pt x="1005" y="1187"/>
                    <a:pt x="959" y="1187"/>
                    <a:pt x="937" y="1210"/>
                  </a:cubicBezTo>
                  <a:cubicBezTo>
                    <a:pt x="891" y="1233"/>
                    <a:pt x="868" y="1233"/>
                    <a:pt x="822" y="1233"/>
                  </a:cubicBezTo>
                  <a:lnTo>
                    <a:pt x="708" y="1233"/>
                  </a:lnTo>
                  <a:cubicBezTo>
                    <a:pt x="663" y="1233"/>
                    <a:pt x="617" y="1210"/>
                    <a:pt x="571" y="1187"/>
                  </a:cubicBezTo>
                  <a:cubicBezTo>
                    <a:pt x="526" y="1164"/>
                    <a:pt x="503" y="1141"/>
                    <a:pt x="480" y="1118"/>
                  </a:cubicBezTo>
                  <a:cubicBezTo>
                    <a:pt x="457" y="1096"/>
                    <a:pt x="434" y="1073"/>
                    <a:pt x="412" y="1027"/>
                  </a:cubicBezTo>
                  <a:cubicBezTo>
                    <a:pt x="389" y="1004"/>
                    <a:pt x="366" y="959"/>
                    <a:pt x="343" y="936"/>
                  </a:cubicBezTo>
                  <a:cubicBezTo>
                    <a:pt x="343" y="890"/>
                    <a:pt x="343" y="867"/>
                    <a:pt x="320" y="822"/>
                  </a:cubicBezTo>
                  <a:cubicBezTo>
                    <a:pt x="320" y="799"/>
                    <a:pt x="320" y="799"/>
                    <a:pt x="320" y="776"/>
                  </a:cubicBezTo>
                  <a:cubicBezTo>
                    <a:pt x="320" y="753"/>
                    <a:pt x="320" y="730"/>
                    <a:pt x="343" y="708"/>
                  </a:cubicBezTo>
                  <a:cubicBezTo>
                    <a:pt x="343" y="708"/>
                    <a:pt x="343" y="685"/>
                    <a:pt x="343" y="685"/>
                  </a:cubicBezTo>
                  <a:cubicBezTo>
                    <a:pt x="343" y="639"/>
                    <a:pt x="366" y="616"/>
                    <a:pt x="366" y="571"/>
                  </a:cubicBezTo>
                  <a:cubicBezTo>
                    <a:pt x="389" y="548"/>
                    <a:pt x="412" y="502"/>
                    <a:pt x="434" y="479"/>
                  </a:cubicBezTo>
                  <a:cubicBezTo>
                    <a:pt x="480" y="457"/>
                    <a:pt x="503" y="411"/>
                    <a:pt x="549" y="388"/>
                  </a:cubicBezTo>
                  <a:cubicBezTo>
                    <a:pt x="571" y="365"/>
                    <a:pt x="617" y="365"/>
                    <a:pt x="640" y="342"/>
                  </a:cubicBezTo>
                  <a:cubicBezTo>
                    <a:pt x="686" y="342"/>
                    <a:pt x="708" y="342"/>
                    <a:pt x="754" y="320"/>
                  </a:cubicBezTo>
                  <a:close/>
                  <a:moveTo>
                    <a:pt x="777" y="0"/>
                  </a:moveTo>
                  <a:cubicBezTo>
                    <a:pt x="686" y="0"/>
                    <a:pt x="617" y="23"/>
                    <a:pt x="526" y="46"/>
                  </a:cubicBezTo>
                  <a:cubicBezTo>
                    <a:pt x="480" y="68"/>
                    <a:pt x="434" y="68"/>
                    <a:pt x="389" y="114"/>
                  </a:cubicBezTo>
                  <a:cubicBezTo>
                    <a:pt x="343" y="137"/>
                    <a:pt x="298" y="160"/>
                    <a:pt x="275" y="183"/>
                  </a:cubicBezTo>
                  <a:cubicBezTo>
                    <a:pt x="229" y="228"/>
                    <a:pt x="183" y="274"/>
                    <a:pt x="138" y="320"/>
                  </a:cubicBezTo>
                  <a:cubicBezTo>
                    <a:pt x="138" y="342"/>
                    <a:pt x="138" y="342"/>
                    <a:pt x="138" y="342"/>
                  </a:cubicBezTo>
                  <a:cubicBezTo>
                    <a:pt x="92" y="388"/>
                    <a:pt x="92" y="434"/>
                    <a:pt x="69" y="479"/>
                  </a:cubicBezTo>
                  <a:cubicBezTo>
                    <a:pt x="46" y="525"/>
                    <a:pt x="24" y="548"/>
                    <a:pt x="24" y="593"/>
                  </a:cubicBezTo>
                  <a:cubicBezTo>
                    <a:pt x="24" y="616"/>
                    <a:pt x="1" y="662"/>
                    <a:pt x="1" y="685"/>
                  </a:cubicBezTo>
                  <a:lnTo>
                    <a:pt x="1" y="708"/>
                  </a:lnTo>
                  <a:cubicBezTo>
                    <a:pt x="1" y="753"/>
                    <a:pt x="1" y="799"/>
                    <a:pt x="1" y="867"/>
                  </a:cubicBezTo>
                  <a:cubicBezTo>
                    <a:pt x="24" y="959"/>
                    <a:pt x="46" y="1073"/>
                    <a:pt x="92" y="1164"/>
                  </a:cubicBezTo>
                  <a:cubicBezTo>
                    <a:pt x="92" y="1164"/>
                    <a:pt x="115" y="1187"/>
                    <a:pt x="115" y="1187"/>
                  </a:cubicBezTo>
                  <a:cubicBezTo>
                    <a:pt x="138" y="1233"/>
                    <a:pt x="183" y="1301"/>
                    <a:pt x="229" y="1347"/>
                  </a:cubicBezTo>
                  <a:cubicBezTo>
                    <a:pt x="343" y="1438"/>
                    <a:pt x="457" y="1506"/>
                    <a:pt x="594" y="1529"/>
                  </a:cubicBezTo>
                  <a:cubicBezTo>
                    <a:pt x="661" y="1556"/>
                    <a:pt x="720" y="1567"/>
                    <a:pt x="780" y="1567"/>
                  </a:cubicBezTo>
                  <a:cubicBezTo>
                    <a:pt x="823" y="1567"/>
                    <a:pt x="867" y="1562"/>
                    <a:pt x="914" y="1552"/>
                  </a:cubicBezTo>
                  <a:cubicBezTo>
                    <a:pt x="982" y="1552"/>
                    <a:pt x="1051" y="1506"/>
                    <a:pt x="1119" y="1484"/>
                  </a:cubicBezTo>
                  <a:cubicBezTo>
                    <a:pt x="1165" y="1461"/>
                    <a:pt x="1211" y="1438"/>
                    <a:pt x="1256" y="1392"/>
                  </a:cubicBezTo>
                  <a:cubicBezTo>
                    <a:pt x="1347" y="1347"/>
                    <a:pt x="1416" y="1255"/>
                    <a:pt x="1462" y="1164"/>
                  </a:cubicBezTo>
                  <a:cubicBezTo>
                    <a:pt x="1530" y="1027"/>
                    <a:pt x="1553" y="890"/>
                    <a:pt x="1553" y="753"/>
                  </a:cubicBezTo>
                  <a:cubicBezTo>
                    <a:pt x="1553" y="639"/>
                    <a:pt x="1530" y="525"/>
                    <a:pt x="1484" y="434"/>
                  </a:cubicBezTo>
                  <a:cubicBezTo>
                    <a:pt x="1416" y="320"/>
                    <a:pt x="1347" y="228"/>
                    <a:pt x="1233" y="160"/>
                  </a:cubicBezTo>
                  <a:cubicBezTo>
                    <a:pt x="1188" y="114"/>
                    <a:pt x="1142" y="91"/>
                    <a:pt x="1074" y="68"/>
                  </a:cubicBezTo>
                  <a:cubicBezTo>
                    <a:pt x="1028" y="23"/>
                    <a:pt x="959" y="23"/>
                    <a:pt x="891"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4" name="Google Shape;4175;p38">
              <a:extLst>
                <a:ext uri="{FF2B5EF4-FFF2-40B4-BE49-F238E27FC236}">
                  <a16:creationId xmlns:a16="http://schemas.microsoft.com/office/drawing/2014/main" id="{7F9A33DE-AD99-D0A2-C002-14FCE1846BBF}"/>
                </a:ext>
              </a:extLst>
            </p:cNvPr>
            <p:cNvSpPr/>
            <p:nvPr/>
          </p:nvSpPr>
          <p:spPr>
            <a:xfrm>
              <a:off x="9493755" y="1267780"/>
              <a:ext cx="53703" cy="43629"/>
            </a:xfrm>
            <a:custGeom>
              <a:avLst/>
              <a:gdLst/>
              <a:ahLst/>
              <a:cxnLst/>
              <a:rect l="l" t="t" r="r" b="b"/>
              <a:pathLst>
                <a:path w="1919" h="1559" extrusionOk="0">
                  <a:moveTo>
                    <a:pt x="731" y="0"/>
                  </a:moveTo>
                  <a:cubicBezTo>
                    <a:pt x="686" y="0"/>
                    <a:pt x="640" y="23"/>
                    <a:pt x="617" y="23"/>
                  </a:cubicBezTo>
                  <a:cubicBezTo>
                    <a:pt x="572" y="23"/>
                    <a:pt x="549" y="46"/>
                    <a:pt x="526" y="46"/>
                  </a:cubicBezTo>
                  <a:cubicBezTo>
                    <a:pt x="480" y="46"/>
                    <a:pt x="412" y="46"/>
                    <a:pt x="366" y="69"/>
                  </a:cubicBezTo>
                  <a:cubicBezTo>
                    <a:pt x="252" y="114"/>
                    <a:pt x="161" y="183"/>
                    <a:pt x="92" y="297"/>
                  </a:cubicBezTo>
                  <a:cubicBezTo>
                    <a:pt x="24" y="388"/>
                    <a:pt x="1" y="502"/>
                    <a:pt x="1" y="616"/>
                  </a:cubicBezTo>
                  <a:cubicBezTo>
                    <a:pt x="1" y="662"/>
                    <a:pt x="1" y="731"/>
                    <a:pt x="1" y="799"/>
                  </a:cubicBezTo>
                  <a:cubicBezTo>
                    <a:pt x="24" y="867"/>
                    <a:pt x="69" y="959"/>
                    <a:pt x="115" y="1050"/>
                  </a:cubicBezTo>
                  <a:cubicBezTo>
                    <a:pt x="206" y="1233"/>
                    <a:pt x="366" y="1370"/>
                    <a:pt x="572" y="1461"/>
                  </a:cubicBezTo>
                  <a:cubicBezTo>
                    <a:pt x="684" y="1517"/>
                    <a:pt x="828" y="1558"/>
                    <a:pt x="964" y="1558"/>
                  </a:cubicBezTo>
                  <a:cubicBezTo>
                    <a:pt x="994" y="1558"/>
                    <a:pt x="1023" y="1556"/>
                    <a:pt x="1051" y="1552"/>
                  </a:cubicBezTo>
                  <a:cubicBezTo>
                    <a:pt x="1256" y="1552"/>
                    <a:pt x="1439" y="1415"/>
                    <a:pt x="1576" y="1255"/>
                  </a:cubicBezTo>
                  <a:cubicBezTo>
                    <a:pt x="1599" y="1233"/>
                    <a:pt x="1622" y="1187"/>
                    <a:pt x="1644" y="1164"/>
                  </a:cubicBezTo>
                  <a:lnTo>
                    <a:pt x="1667" y="1164"/>
                  </a:lnTo>
                  <a:cubicBezTo>
                    <a:pt x="1736" y="1141"/>
                    <a:pt x="1804" y="1096"/>
                    <a:pt x="1850" y="1027"/>
                  </a:cubicBezTo>
                  <a:cubicBezTo>
                    <a:pt x="1895" y="982"/>
                    <a:pt x="1918" y="890"/>
                    <a:pt x="1895" y="822"/>
                  </a:cubicBezTo>
                  <a:cubicBezTo>
                    <a:pt x="1873" y="731"/>
                    <a:pt x="1850" y="662"/>
                    <a:pt x="1827" y="571"/>
                  </a:cubicBezTo>
                  <a:cubicBezTo>
                    <a:pt x="1804" y="502"/>
                    <a:pt x="1781" y="434"/>
                    <a:pt x="1759" y="388"/>
                  </a:cubicBezTo>
                  <a:cubicBezTo>
                    <a:pt x="1736" y="320"/>
                    <a:pt x="1690" y="228"/>
                    <a:pt x="1622" y="206"/>
                  </a:cubicBezTo>
                  <a:cubicBezTo>
                    <a:pt x="1549" y="162"/>
                    <a:pt x="1486" y="146"/>
                    <a:pt x="1420" y="146"/>
                  </a:cubicBezTo>
                  <a:cubicBezTo>
                    <a:pt x="1383" y="146"/>
                    <a:pt x="1344" y="152"/>
                    <a:pt x="1302" y="160"/>
                  </a:cubicBezTo>
                  <a:cubicBezTo>
                    <a:pt x="1234" y="137"/>
                    <a:pt x="1188" y="114"/>
                    <a:pt x="1119" y="91"/>
                  </a:cubicBezTo>
                  <a:cubicBezTo>
                    <a:pt x="1028" y="69"/>
                    <a:pt x="937" y="46"/>
                    <a:pt x="868" y="23"/>
                  </a:cubicBezTo>
                  <a:cubicBezTo>
                    <a:pt x="823" y="23"/>
                    <a:pt x="800" y="23"/>
                    <a:pt x="754"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5" name="Google Shape;4176;p38">
              <a:extLst>
                <a:ext uri="{FF2B5EF4-FFF2-40B4-BE49-F238E27FC236}">
                  <a16:creationId xmlns:a16="http://schemas.microsoft.com/office/drawing/2014/main" id="{8F7A039D-776D-5688-AF3C-67230F14FCF0}"/>
                </a:ext>
              </a:extLst>
            </p:cNvPr>
            <p:cNvSpPr/>
            <p:nvPr/>
          </p:nvSpPr>
          <p:spPr>
            <a:xfrm>
              <a:off x="9599790" y="1422341"/>
              <a:ext cx="68395" cy="69011"/>
            </a:xfrm>
            <a:custGeom>
              <a:avLst/>
              <a:gdLst/>
              <a:ahLst/>
              <a:cxnLst/>
              <a:rect l="l" t="t" r="r" b="b"/>
              <a:pathLst>
                <a:path w="2444" h="2466" extrusionOk="0">
                  <a:moveTo>
                    <a:pt x="868" y="1"/>
                  </a:moveTo>
                  <a:cubicBezTo>
                    <a:pt x="731" y="1"/>
                    <a:pt x="617" y="24"/>
                    <a:pt x="526" y="69"/>
                  </a:cubicBezTo>
                  <a:cubicBezTo>
                    <a:pt x="412" y="138"/>
                    <a:pt x="343" y="229"/>
                    <a:pt x="275" y="320"/>
                  </a:cubicBezTo>
                  <a:cubicBezTo>
                    <a:pt x="252" y="366"/>
                    <a:pt x="229" y="389"/>
                    <a:pt x="206" y="434"/>
                  </a:cubicBezTo>
                  <a:cubicBezTo>
                    <a:pt x="115" y="549"/>
                    <a:pt x="24" y="708"/>
                    <a:pt x="1" y="845"/>
                  </a:cubicBezTo>
                  <a:cubicBezTo>
                    <a:pt x="1" y="959"/>
                    <a:pt x="1" y="1074"/>
                    <a:pt x="1" y="1188"/>
                  </a:cubicBezTo>
                  <a:cubicBezTo>
                    <a:pt x="24" y="1370"/>
                    <a:pt x="92" y="1530"/>
                    <a:pt x="161" y="1690"/>
                  </a:cubicBezTo>
                  <a:cubicBezTo>
                    <a:pt x="206" y="1804"/>
                    <a:pt x="252" y="1918"/>
                    <a:pt x="343" y="2009"/>
                  </a:cubicBezTo>
                  <a:cubicBezTo>
                    <a:pt x="389" y="2078"/>
                    <a:pt x="458" y="2146"/>
                    <a:pt x="526" y="2192"/>
                  </a:cubicBezTo>
                  <a:cubicBezTo>
                    <a:pt x="594" y="2238"/>
                    <a:pt x="686" y="2283"/>
                    <a:pt x="754" y="2329"/>
                  </a:cubicBezTo>
                  <a:cubicBezTo>
                    <a:pt x="937" y="2420"/>
                    <a:pt x="1119" y="2466"/>
                    <a:pt x="1325" y="2466"/>
                  </a:cubicBezTo>
                  <a:lnTo>
                    <a:pt x="1530" y="2466"/>
                  </a:lnTo>
                  <a:cubicBezTo>
                    <a:pt x="1644" y="2443"/>
                    <a:pt x="1736" y="2397"/>
                    <a:pt x="1827" y="2375"/>
                  </a:cubicBezTo>
                  <a:cubicBezTo>
                    <a:pt x="1873" y="2352"/>
                    <a:pt x="1895" y="2329"/>
                    <a:pt x="1941" y="2306"/>
                  </a:cubicBezTo>
                  <a:cubicBezTo>
                    <a:pt x="1957" y="2310"/>
                    <a:pt x="1973" y="2312"/>
                    <a:pt x="1990" y="2312"/>
                  </a:cubicBezTo>
                  <a:cubicBezTo>
                    <a:pt x="2070" y="2312"/>
                    <a:pt x="2158" y="2268"/>
                    <a:pt x="2215" y="2192"/>
                  </a:cubicBezTo>
                  <a:cubicBezTo>
                    <a:pt x="2238" y="2124"/>
                    <a:pt x="2284" y="2078"/>
                    <a:pt x="2329" y="2032"/>
                  </a:cubicBezTo>
                  <a:cubicBezTo>
                    <a:pt x="2352" y="1987"/>
                    <a:pt x="2398" y="1918"/>
                    <a:pt x="2420" y="1872"/>
                  </a:cubicBezTo>
                  <a:cubicBezTo>
                    <a:pt x="2443" y="1804"/>
                    <a:pt x="2443" y="1736"/>
                    <a:pt x="2443" y="1644"/>
                  </a:cubicBezTo>
                  <a:cubicBezTo>
                    <a:pt x="2443" y="1553"/>
                    <a:pt x="2420" y="1439"/>
                    <a:pt x="2375" y="1347"/>
                  </a:cubicBezTo>
                  <a:cubicBezTo>
                    <a:pt x="2352" y="1302"/>
                    <a:pt x="2329" y="1256"/>
                    <a:pt x="2306" y="1188"/>
                  </a:cubicBezTo>
                  <a:cubicBezTo>
                    <a:pt x="2306" y="1119"/>
                    <a:pt x="2284" y="1028"/>
                    <a:pt x="2238" y="937"/>
                  </a:cubicBezTo>
                  <a:cubicBezTo>
                    <a:pt x="2215" y="891"/>
                    <a:pt x="2192" y="823"/>
                    <a:pt x="2147" y="754"/>
                  </a:cubicBezTo>
                  <a:cubicBezTo>
                    <a:pt x="2124" y="686"/>
                    <a:pt x="2078" y="617"/>
                    <a:pt x="2010" y="571"/>
                  </a:cubicBezTo>
                  <a:cubicBezTo>
                    <a:pt x="1964" y="503"/>
                    <a:pt x="1918" y="457"/>
                    <a:pt x="1850" y="412"/>
                  </a:cubicBezTo>
                  <a:cubicBezTo>
                    <a:pt x="1781" y="343"/>
                    <a:pt x="1713" y="275"/>
                    <a:pt x="1622" y="229"/>
                  </a:cubicBezTo>
                  <a:cubicBezTo>
                    <a:pt x="1462" y="138"/>
                    <a:pt x="1302" y="69"/>
                    <a:pt x="1119" y="24"/>
                  </a:cubicBezTo>
                  <a:cubicBezTo>
                    <a:pt x="1028" y="1"/>
                    <a:pt x="960" y="1"/>
                    <a:pt x="86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6" name="Google Shape;4177;p38">
              <a:extLst>
                <a:ext uri="{FF2B5EF4-FFF2-40B4-BE49-F238E27FC236}">
                  <a16:creationId xmlns:a16="http://schemas.microsoft.com/office/drawing/2014/main" id="{AE6BF55C-364C-BF82-B617-CD7246D62634}"/>
                </a:ext>
              </a:extLst>
            </p:cNvPr>
            <p:cNvSpPr/>
            <p:nvPr/>
          </p:nvSpPr>
          <p:spPr>
            <a:xfrm>
              <a:off x="9333429" y="1408292"/>
              <a:ext cx="121399" cy="118852"/>
            </a:xfrm>
            <a:custGeom>
              <a:avLst/>
              <a:gdLst/>
              <a:ahLst/>
              <a:cxnLst/>
              <a:rect l="l" t="t" r="r" b="b"/>
              <a:pathLst>
                <a:path w="4338" h="4247" extrusionOk="0">
                  <a:moveTo>
                    <a:pt x="1987" y="1"/>
                  </a:moveTo>
                  <a:cubicBezTo>
                    <a:pt x="1895" y="23"/>
                    <a:pt x="1827" y="23"/>
                    <a:pt x="1736" y="46"/>
                  </a:cubicBezTo>
                  <a:cubicBezTo>
                    <a:pt x="1690" y="46"/>
                    <a:pt x="1644" y="69"/>
                    <a:pt x="1599" y="69"/>
                  </a:cubicBezTo>
                  <a:lnTo>
                    <a:pt x="1530" y="92"/>
                  </a:lnTo>
                  <a:cubicBezTo>
                    <a:pt x="1484" y="115"/>
                    <a:pt x="1462" y="138"/>
                    <a:pt x="1416" y="138"/>
                  </a:cubicBezTo>
                  <a:cubicBezTo>
                    <a:pt x="1256" y="229"/>
                    <a:pt x="1119" y="320"/>
                    <a:pt x="982" y="412"/>
                  </a:cubicBezTo>
                  <a:lnTo>
                    <a:pt x="960" y="434"/>
                  </a:lnTo>
                  <a:lnTo>
                    <a:pt x="937" y="457"/>
                  </a:lnTo>
                  <a:cubicBezTo>
                    <a:pt x="891" y="457"/>
                    <a:pt x="845" y="480"/>
                    <a:pt x="823" y="480"/>
                  </a:cubicBezTo>
                  <a:cubicBezTo>
                    <a:pt x="777" y="526"/>
                    <a:pt x="708" y="571"/>
                    <a:pt x="663" y="594"/>
                  </a:cubicBezTo>
                  <a:cubicBezTo>
                    <a:pt x="594" y="663"/>
                    <a:pt x="549" y="731"/>
                    <a:pt x="480" y="800"/>
                  </a:cubicBezTo>
                  <a:cubicBezTo>
                    <a:pt x="366" y="936"/>
                    <a:pt x="275" y="1051"/>
                    <a:pt x="229" y="1165"/>
                  </a:cubicBezTo>
                  <a:cubicBezTo>
                    <a:pt x="183" y="1256"/>
                    <a:pt x="138" y="1325"/>
                    <a:pt x="115" y="1416"/>
                  </a:cubicBezTo>
                  <a:cubicBezTo>
                    <a:pt x="92" y="1507"/>
                    <a:pt x="69" y="1576"/>
                    <a:pt x="46" y="1667"/>
                  </a:cubicBezTo>
                  <a:cubicBezTo>
                    <a:pt x="1" y="1827"/>
                    <a:pt x="1" y="2009"/>
                    <a:pt x="1" y="2238"/>
                  </a:cubicBezTo>
                  <a:cubicBezTo>
                    <a:pt x="24" y="2329"/>
                    <a:pt x="24" y="2397"/>
                    <a:pt x="46" y="2489"/>
                  </a:cubicBezTo>
                  <a:cubicBezTo>
                    <a:pt x="46" y="2603"/>
                    <a:pt x="92" y="2694"/>
                    <a:pt x="115" y="2763"/>
                  </a:cubicBezTo>
                  <a:cubicBezTo>
                    <a:pt x="183" y="2945"/>
                    <a:pt x="252" y="3105"/>
                    <a:pt x="366" y="3242"/>
                  </a:cubicBezTo>
                  <a:cubicBezTo>
                    <a:pt x="412" y="3287"/>
                    <a:pt x="457" y="3356"/>
                    <a:pt x="503" y="3402"/>
                  </a:cubicBezTo>
                  <a:cubicBezTo>
                    <a:pt x="549" y="3470"/>
                    <a:pt x="617" y="3516"/>
                    <a:pt x="686" y="3584"/>
                  </a:cubicBezTo>
                  <a:lnTo>
                    <a:pt x="754" y="3607"/>
                  </a:lnTo>
                  <a:cubicBezTo>
                    <a:pt x="845" y="3698"/>
                    <a:pt x="960" y="3790"/>
                    <a:pt x="1096" y="3858"/>
                  </a:cubicBezTo>
                  <a:cubicBezTo>
                    <a:pt x="1256" y="3949"/>
                    <a:pt x="1416" y="4018"/>
                    <a:pt x="1576" y="4086"/>
                  </a:cubicBezTo>
                  <a:cubicBezTo>
                    <a:pt x="1758" y="4178"/>
                    <a:pt x="1941" y="4223"/>
                    <a:pt x="2078" y="4246"/>
                  </a:cubicBezTo>
                  <a:lnTo>
                    <a:pt x="2261" y="4246"/>
                  </a:lnTo>
                  <a:cubicBezTo>
                    <a:pt x="2375" y="4246"/>
                    <a:pt x="2466" y="4246"/>
                    <a:pt x="2603" y="4223"/>
                  </a:cubicBezTo>
                  <a:cubicBezTo>
                    <a:pt x="2786" y="4201"/>
                    <a:pt x="2922" y="4155"/>
                    <a:pt x="3059" y="4109"/>
                  </a:cubicBezTo>
                  <a:cubicBezTo>
                    <a:pt x="3333" y="3972"/>
                    <a:pt x="3584" y="3812"/>
                    <a:pt x="3767" y="3607"/>
                  </a:cubicBezTo>
                  <a:cubicBezTo>
                    <a:pt x="3858" y="3516"/>
                    <a:pt x="3972" y="3402"/>
                    <a:pt x="4064" y="3287"/>
                  </a:cubicBezTo>
                  <a:cubicBezTo>
                    <a:pt x="4132" y="3173"/>
                    <a:pt x="4201" y="3036"/>
                    <a:pt x="4246" y="2877"/>
                  </a:cubicBezTo>
                  <a:cubicBezTo>
                    <a:pt x="4315" y="2740"/>
                    <a:pt x="4338" y="2580"/>
                    <a:pt x="4338" y="2443"/>
                  </a:cubicBezTo>
                  <a:cubicBezTo>
                    <a:pt x="4338" y="2283"/>
                    <a:pt x="4315" y="2146"/>
                    <a:pt x="4292" y="2009"/>
                  </a:cubicBezTo>
                  <a:lnTo>
                    <a:pt x="4292" y="1964"/>
                  </a:lnTo>
                  <a:cubicBezTo>
                    <a:pt x="4269" y="1849"/>
                    <a:pt x="4246" y="1735"/>
                    <a:pt x="4224" y="1621"/>
                  </a:cubicBezTo>
                  <a:cubicBezTo>
                    <a:pt x="4178" y="1439"/>
                    <a:pt x="4087" y="1256"/>
                    <a:pt x="3972" y="1096"/>
                  </a:cubicBezTo>
                  <a:cubicBezTo>
                    <a:pt x="3904" y="982"/>
                    <a:pt x="3813" y="868"/>
                    <a:pt x="3721" y="777"/>
                  </a:cubicBezTo>
                  <a:lnTo>
                    <a:pt x="3676" y="731"/>
                  </a:lnTo>
                  <a:cubicBezTo>
                    <a:pt x="3562" y="617"/>
                    <a:pt x="3447" y="503"/>
                    <a:pt x="3356" y="412"/>
                  </a:cubicBezTo>
                  <a:cubicBezTo>
                    <a:pt x="3219" y="297"/>
                    <a:pt x="3059" y="229"/>
                    <a:pt x="2922" y="160"/>
                  </a:cubicBezTo>
                  <a:cubicBezTo>
                    <a:pt x="2786" y="92"/>
                    <a:pt x="2626" y="69"/>
                    <a:pt x="2443" y="23"/>
                  </a:cubicBezTo>
                  <a:cubicBezTo>
                    <a:pt x="2329" y="23"/>
                    <a:pt x="2215" y="1"/>
                    <a:pt x="210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7" name="Google Shape;4178;p38">
              <a:extLst>
                <a:ext uri="{FF2B5EF4-FFF2-40B4-BE49-F238E27FC236}">
                  <a16:creationId xmlns:a16="http://schemas.microsoft.com/office/drawing/2014/main" id="{D1DE51AA-0B28-D522-7DA2-CA89E2419617}"/>
                </a:ext>
              </a:extLst>
            </p:cNvPr>
            <p:cNvSpPr/>
            <p:nvPr/>
          </p:nvSpPr>
          <p:spPr>
            <a:xfrm>
              <a:off x="9355789" y="1434486"/>
              <a:ext cx="46651" cy="73657"/>
            </a:xfrm>
            <a:custGeom>
              <a:avLst/>
              <a:gdLst/>
              <a:ahLst/>
              <a:cxnLst/>
              <a:rect l="l" t="t" r="r" b="b"/>
              <a:pathLst>
                <a:path w="1667" h="2632" extrusionOk="0">
                  <a:moveTo>
                    <a:pt x="412" y="0"/>
                  </a:moveTo>
                  <a:cubicBezTo>
                    <a:pt x="343" y="0"/>
                    <a:pt x="275" y="23"/>
                    <a:pt x="206" y="69"/>
                  </a:cubicBezTo>
                  <a:cubicBezTo>
                    <a:pt x="138" y="115"/>
                    <a:pt x="115" y="183"/>
                    <a:pt x="92" y="274"/>
                  </a:cubicBezTo>
                  <a:cubicBezTo>
                    <a:pt x="46" y="366"/>
                    <a:pt x="24" y="480"/>
                    <a:pt x="24" y="571"/>
                  </a:cubicBezTo>
                  <a:cubicBezTo>
                    <a:pt x="1" y="685"/>
                    <a:pt x="1" y="799"/>
                    <a:pt x="1" y="913"/>
                  </a:cubicBezTo>
                  <a:cubicBezTo>
                    <a:pt x="1" y="1119"/>
                    <a:pt x="46" y="1324"/>
                    <a:pt x="92" y="1507"/>
                  </a:cubicBezTo>
                  <a:cubicBezTo>
                    <a:pt x="161" y="1781"/>
                    <a:pt x="343" y="2032"/>
                    <a:pt x="549" y="2215"/>
                  </a:cubicBezTo>
                  <a:cubicBezTo>
                    <a:pt x="708" y="2329"/>
                    <a:pt x="868" y="2443"/>
                    <a:pt x="1028" y="2557"/>
                  </a:cubicBezTo>
                  <a:cubicBezTo>
                    <a:pt x="1102" y="2594"/>
                    <a:pt x="1162" y="2631"/>
                    <a:pt x="1243" y="2631"/>
                  </a:cubicBezTo>
                  <a:cubicBezTo>
                    <a:pt x="1261" y="2631"/>
                    <a:pt x="1281" y="2630"/>
                    <a:pt x="1302" y="2625"/>
                  </a:cubicBezTo>
                  <a:cubicBezTo>
                    <a:pt x="1393" y="2603"/>
                    <a:pt x="1484" y="2557"/>
                    <a:pt x="1530" y="2488"/>
                  </a:cubicBezTo>
                  <a:cubicBezTo>
                    <a:pt x="1667" y="2329"/>
                    <a:pt x="1621" y="2100"/>
                    <a:pt x="1484" y="1986"/>
                  </a:cubicBezTo>
                  <a:cubicBezTo>
                    <a:pt x="1302" y="1849"/>
                    <a:pt x="1119" y="1712"/>
                    <a:pt x="959" y="1553"/>
                  </a:cubicBezTo>
                  <a:cubicBezTo>
                    <a:pt x="914" y="1507"/>
                    <a:pt x="868" y="1438"/>
                    <a:pt x="822" y="1370"/>
                  </a:cubicBezTo>
                  <a:cubicBezTo>
                    <a:pt x="777" y="1302"/>
                    <a:pt x="754" y="1233"/>
                    <a:pt x="731" y="1165"/>
                  </a:cubicBezTo>
                  <a:cubicBezTo>
                    <a:pt x="708" y="1028"/>
                    <a:pt x="685" y="891"/>
                    <a:pt x="685" y="777"/>
                  </a:cubicBezTo>
                  <a:cubicBezTo>
                    <a:pt x="685" y="640"/>
                    <a:pt x="708" y="503"/>
                    <a:pt x="754" y="389"/>
                  </a:cubicBezTo>
                  <a:cubicBezTo>
                    <a:pt x="777" y="297"/>
                    <a:pt x="731" y="183"/>
                    <a:pt x="685" y="115"/>
                  </a:cubicBezTo>
                  <a:cubicBezTo>
                    <a:pt x="640" y="46"/>
                    <a:pt x="549" y="0"/>
                    <a:pt x="457" y="0"/>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8" name="Google Shape;4179;p38">
              <a:extLst>
                <a:ext uri="{FF2B5EF4-FFF2-40B4-BE49-F238E27FC236}">
                  <a16:creationId xmlns:a16="http://schemas.microsoft.com/office/drawing/2014/main" id="{704F4F8D-E2EF-F197-7993-685971EE2405}"/>
                </a:ext>
              </a:extLst>
            </p:cNvPr>
            <p:cNvSpPr/>
            <p:nvPr/>
          </p:nvSpPr>
          <p:spPr>
            <a:xfrm>
              <a:off x="9398606" y="1467704"/>
              <a:ext cx="28769" cy="23899"/>
            </a:xfrm>
            <a:custGeom>
              <a:avLst/>
              <a:gdLst/>
              <a:ahLst/>
              <a:cxnLst/>
              <a:rect l="l" t="t" r="r" b="b"/>
              <a:pathLst>
                <a:path w="1028" h="854" extrusionOk="0">
                  <a:moveTo>
                    <a:pt x="68" y="0"/>
                  </a:moveTo>
                  <a:cubicBezTo>
                    <a:pt x="46" y="23"/>
                    <a:pt x="23" y="23"/>
                    <a:pt x="23" y="46"/>
                  </a:cubicBezTo>
                  <a:cubicBezTo>
                    <a:pt x="0" y="69"/>
                    <a:pt x="0" y="92"/>
                    <a:pt x="23" y="115"/>
                  </a:cubicBezTo>
                  <a:cubicBezTo>
                    <a:pt x="68" y="183"/>
                    <a:pt x="91" y="251"/>
                    <a:pt x="137" y="320"/>
                  </a:cubicBezTo>
                  <a:cubicBezTo>
                    <a:pt x="160" y="343"/>
                    <a:pt x="183" y="388"/>
                    <a:pt x="205" y="411"/>
                  </a:cubicBezTo>
                  <a:cubicBezTo>
                    <a:pt x="228" y="434"/>
                    <a:pt x="251" y="434"/>
                    <a:pt x="251" y="457"/>
                  </a:cubicBezTo>
                  <a:cubicBezTo>
                    <a:pt x="274" y="480"/>
                    <a:pt x="297" y="503"/>
                    <a:pt x="320" y="525"/>
                  </a:cubicBezTo>
                  <a:cubicBezTo>
                    <a:pt x="411" y="617"/>
                    <a:pt x="502" y="662"/>
                    <a:pt x="593" y="731"/>
                  </a:cubicBezTo>
                  <a:cubicBezTo>
                    <a:pt x="616" y="731"/>
                    <a:pt x="639" y="754"/>
                    <a:pt x="685" y="776"/>
                  </a:cubicBezTo>
                  <a:cubicBezTo>
                    <a:pt x="730" y="799"/>
                    <a:pt x="776" y="822"/>
                    <a:pt x="845" y="845"/>
                  </a:cubicBezTo>
                  <a:cubicBezTo>
                    <a:pt x="856" y="851"/>
                    <a:pt x="869" y="853"/>
                    <a:pt x="882" y="853"/>
                  </a:cubicBezTo>
                  <a:cubicBezTo>
                    <a:pt x="923" y="853"/>
                    <a:pt x="970" y="828"/>
                    <a:pt x="1004" y="776"/>
                  </a:cubicBezTo>
                  <a:cubicBezTo>
                    <a:pt x="1027" y="731"/>
                    <a:pt x="982" y="640"/>
                    <a:pt x="936" y="617"/>
                  </a:cubicBezTo>
                  <a:cubicBezTo>
                    <a:pt x="867" y="594"/>
                    <a:pt x="776" y="571"/>
                    <a:pt x="708" y="548"/>
                  </a:cubicBezTo>
                  <a:cubicBezTo>
                    <a:pt x="639" y="503"/>
                    <a:pt x="593" y="480"/>
                    <a:pt x="525" y="434"/>
                  </a:cubicBezTo>
                  <a:lnTo>
                    <a:pt x="525" y="434"/>
                  </a:lnTo>
                  <a:cubicBezTo>
                    <a:pt x="525" y="434"/>
                    <a:pt x="525" y="434"/>
                    <a:pt x="548" y="457"/>
                  </a:cubicBezTo>
                  <a:cubicBezTo>
                    <a:pt x="502" y="411"/>
                    <a:pt x="457" y="388"/>
                    <a:pt x="411" y="366"/>
                  </a:cubicBezTo>
                  <a:cubicBezTo>
                    <a:pt x="388" y="343"/>
                    <a:pt x="365" y="320"/>
                    <a:pt x="342" y="297"/>
                  </a:cubicBezTo>
                  <a:cubicBezTo>
                    <a:pt x="320" y="274"/>
                    <a:pt x="320" y="251"/>
                    <a:pt x="297" y="251"/>
                  </a:cubicBezTo>
                  <a:cubicBezTo>
                    <a:pt x="274" y="229"/>
                    <a:pt x="274" y="206"/>
                    <a:pt x="251" y="183"/>
                  </a:cubicBezTo>
                  <a:cubicBezTo>
                    <a:pt x="228" y="137"/>
                    <a:pt x="205" y="92"/>
                    <a:pt x="183" y="69"/>
                  </a:cubicBezTo>
                  <a:cubicBezTo>
                    <a:pt x="183" y="69"/>
                    <a:pt x="183" y="69"/>
                    <a:pt x="183" y="46"/>
                  </a:cubicBezTo>
                  <a:cubicBezTo>
                    <a:pt x="160" y="23"/>
                    <a:pt x="160" y="23"/>
                    <a:pt x="137" y="0"/>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9" name="Google Shape;4180;p38">
              <a:extLst>
                <a:ext uri="{FF2B5EF4-FFF2-40B4-BE49-F238E27FC236}">
                  <a16:creationId xmlns:a16="http://schemas.microsoft.com/office/drawing/2014/main" id="{B8C5F623-EF04-9164-EAE7-89357BC03AA9}"/>
                </a:ext>
              </a:extLst>
            </p:cNvPr>
            <p:cNvSpPr/>
            <p:nvPr/>
          </p:nvSpPr>
          <p:spPr>
            <a:xfrm>
              <a:off x="9618316" y="1432583"/>
              <a:ext cx="31987" cy="39879"/>
            </a:xfrm>
            <a:custGeom>
              <a:avLst/>
              <a:gdLst/>
              <a:ahLst/>
              <a:cxnLst/>
              <a:rect l="l" t="t" r="r" b="b"/>
              <a:pathLst>
                <a:path w="1143" h="1425" extrusionOk="0">
                  <a:moveTo>
                    <a:pt x="206" y="0"/>
                  </a:moveTo>
                  <a:cubicBezTo>
                    <a:pt x="206" y="0"/>
                    <a:pt x="184" y="0"/>
                    <a:pt x="184" y="23"/>
                  </a:cubicBezTo>
                  <a:cubicBezTo>
                    <a:pt x="138" y="23"/>
                    <a:pt x="92" y="46"/>
                    <a:pt x="47" y="91"/>
                  </a:cubicBezTo>
                  <a:cubicBezTo>
                    <a:pt x="24" y="137"/>
                    <a:pt x="1" y="183"/>
                    <a:pt x="24" y="228"/>
                  </a:cubicBezTo>
                  <a:cubicBezTo>
                    <a:pt x="24" y="274"/>
                    <a:pt x="47" y="342"/>
                    <a:pt x="92" y="365"/>
                  </a:cubicBezTo>
                  <a:cubicBezTo>
                    <a:pt x="206" y="434"/>
                    <a:pt x="320" y="525"/>
                    <a:pt x="435" y="616"/>
                  </a:cubicBezTo>
                  <a:cubicBezTo>
                    <a:pt x="480" y="685"/>
                    <a:pt x="526" y="753"/>
                    <a:pt x="572" y="822"/>
                  </a:cubicBezTo>
                  <a:cubicBezTo>
                    <a:pt x="640" y="959"/>
                    <a:pt x="686" y="1096"/>
                    <a:pt x="731" y="1233"/>
                  </a:cubicBezTo>
                  <a:cubicBezTo>
                    <a:pt x="731" y="1255"/>
                    <a:pt x="731" y="1255"/>
                    <a:pt x="754" y="1255"/>
                  </a:cubicBezTo>
                  <a:cubicBezTo>
                    <a:pt x="754" y="1301"/>
                    <a:pt x="777" y="1347"/>
                    <a:pt x="823" y="1392"/>
                  </a:cubicBezTo>
                  <a:cubicBezTo>
                    <a:pt x="855" y="1408"/>
                    <a:pt x="887" y="1425"/>
                    <a:pt x="919" y="1425"/>
                  </a:cubicBezTo>
                  <a:cubicBezTo>
                    <a:pt x="933" y="1425"/>
                    <a:pt x="946" y="1422"/>
                    <a:pt x="960" y="1415"/>
                  </a:cubicBezTo>
                  <a:cubicBezTo>
                    <a:pt x="1074" y="1415"/>
                    <a:pt x="1142" y="1301"/>
                    <a:pt x="1142" y="1210"/>
                  </a:cubicBezTo>
                  <a:cubicBezTo>
                    <a:pt x="1119" y="1073"/>
                    <a:pt x="1097" y="959"/>
                    <a:pt x="1051" y="822"/>
                  </a:cubicBezTo>
                  <a:cubicBezTo>
                    <a:pt x="1005" y="708"/>
                    <a:pt x="960" y="616"/>
                    <a:pt x="891" y="502"/>
                  </a:cubicBezTo>
                  <a:cubicBezTo>
                    <a:pt x="823" y="411"/>
                    <a:pt x="731" y="320"/>
                    <a:pt x="617" y="251"/>
                  </a:cubicBezTo>
                  <a:cubicBezTo>
                    <a:pt x="526" y="160"/>
                    <a:pt x="435" y="114"/>
                    <a:pt x="320" y="46"/>
                  </a:cubicBezTo>
                  <a:cubicBezTo>
                    <a:pt x="298" y="23"/>
                    <a:pt x="252" y="0"/>
                    <a:pt x="206" y="0"/>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0" name="Google Shape;4181;p38">
              <a:extLst>
                <a:ext uri="{FF2B5EF4-FFF2-40B4-BE49-F238E27FC236}">
                  <a16:creationId xmlns:a16="http://schemas.microsoft.com/office/drawing/2014/main" id="{8BC705BD-8039-D700-752A-DBC7C9DAAFD1}"/>
                </a:ext>
              </a:extLst>
            </p:cNvPr>
            <p:cNvSpPr/>
            <p:nvPr/>
          </p:nvSpPr>
          <p:spPr>
            <a:xfrm>
              <a:off x="9331526" y="1403815"/>
              <a:ext cx="127136" cy="126520"/>
            </a:xfrm>
            <a:custGeom>
              <a:avLst/>
              <a:gdLst/>
              <a:ahLst/>
              <a:cxnLst/>
              <a:rect l="l" t="t" r="r" b="b"/>
              <a:pathLst>
                <a:path w="4543" h="4521" extrusionOk="0">
                  <a:moveTo>
                    <a:pt x="2260" y="320"/>
                  </a:moveTo>
                  <a:cubicBezTo>
                    <a:pt x="2397" y="320"/>
                    <a:pt x="2534" y="320"/>
                    <a:pt x="2671" y="366"/>
                  </a:cubicBezTo>
                  <a:cubicBezTo>
                    <a:pt x="2854" y="389"/>
                    <a:pt x="3013" y="457"/>
                    <a:pt x="3173" y="526"/>
                  </a:cubicBezTo>
                  <a:cubicBezTo>
                    <a:pt x="3310" y="594"/>
                    <a:pt x="3424" y="686"/>
                    <a:pt x="3561" y="800"/>
                  </a:cubicBezTo>
                  <a:cubicBezTo>
                    <a:pt x="3675" y="914"/>
                    <a:pt x="3789" y="1051"/>
                    <a:pt x="3903" y="1188"/>
                  </a:cubicBezTo>
                  <a:cubicBezTo>
                    <a:pt x="3995" y="1348"/>
                    <a:pt x="4063" y="1507"/>
                    <a:pt x="4132" y="1667"/>
                  </a:cubicBezTo>
                  <a:cubicBezTo>
                    <a:pt x="4177" y="1827"/>
                    <a:pt x="4200" y="1987"/>
                    <a:pt x="4223" y="2169"/>
                  </a:cubicBezTo>
                  <a:cubicBezTo>
                    <a:pt x="4223" y="2329"/>
                    <a:pt x="4200" y="2512"/>
                    <a:pt x="4177" y="2671"/>
                  </a:cubicBezTo>
                  <a:cubicBezTo>
                    <a:pt x="4132" y="2831"/>
                    <a:pt x="4063" y="2991"/>
                    <a:pt x="3995" y="3151"/>
                  </a:cubicBezTo>
                  <a:cubicBezTo>
                    <a:pt x="3926" y="3288"/>
                    <a:pt x="3812" y="3425"/>
                    <a:pt x="3721" y="3562"/>
                  </a:cubicBezTo>
                  <a:cubicBezTo>
                    <a:pt x="3607" y="3676"/>
                    <a:pt x="3470" y="3790"/>
                    <a:pt x="3356" y="3881"/>
                  </a:cubicBezTo>
                  <a:cubicBezTo>
                    <a:pt x="3196" y="3972"/>
                    <a:pt x="3036" y="4041"/>
                    <a:pt x="2854" y="4109"/>
                  </a:cubicBezTo>
                  <a:cubicBezTo>
                    <a:pt x="2694" y="4155"/>
                    <a:pt x="2534" y="4178"/>
                    <a:pt x="2374" y="4201"/>
                  </a:cubicBezTo>
                  <a:cubicBezTo>
                    <a:pt x="2192" y="4201"/>
                    <a:pt x="2032" y="4178"/>
                    <a:pt x="1872" y="4155"/>
                  </a:cubicBezTo>
                  <a:cubicBezTo>
                    <a:pt x="1689" y="4109"/>
                    <a:pt x="1530" y="4041"/>
                    <a:pt x="1370" y="3972"/>
                  </a:cubicBezTo>
                  <a:cubicBezTo>
                    <a:pt x="1233" y="3904"/>
                    <a:pt x="1096" y="3813"/>
                    <a:pt x="982" y="3699"/>
                  </a:cubicBezTo>
                  <a:cubicBezTo>
                    <a:pt x="868" y="3584"/>
                    <a:pt x="754" y="3470"/>
                    <a:pt x="662" y="3333"/>
                  </a:cubicBezTo>
                  <a:cubicBezTo>
                    <a:pt x="571" y="3174"/>
                    <a:pt x="480" y="3014"/>
                    <a:pt x="434" y="2831"/>
                  </a:cubicBezTo>
                  <a:cubicBezTo>
                    <a:pt x="411" y="2763"/>
                    <a:pt x="388" y="2694"/>
                    <a:pt x="366" y="2603"/>
                  </a:cubicBezTo>
                  <a:cubicBezTo>
                    <a:pt x="366" y="2580"/>
                    <a:pt x="366" y="2580"/>
                    <a:pt x="366" y="2580"/>
                  </a:cubicBezTo>
                  <a:cubicBezTo>
                    <a:pt x="343" y="2489"/>
                    <a:pt x="343" y="2420"/>
                    <a:pt x="343" y="2329"/>
                  </a:cubicBezTo>
                  <a:cubicBezTo>
                    <a:pt x="343" y="2238"/>
                    <a:pt x="343" y="2146"/>
                    <a:pt x="343" y="2032"/>
                  </a:cubicBezTo>
                  <a:cubicBezTo>
                    <a:pt x="343" y="2032"/>
                    <a:pt x="343" y="2032"/>
                    <a:pt x="343" y="2009"/>
                  </a:cubicBezTo>
                  <a:cubicBezTo>
                    <a:pt x="366" y="1941"/>
                    <a:pt x="366" y="1895"/>
                    <a:pt x="388" y="1827"/>
                  </a:cubicBezTo>
                  <a:cubicBezTo>
                    <a:pt x="411" y="1667"/>
                    <a:pt x="480" y="1507"/>
                    <a:pt x="548" y="1348"/>
                  </a:cubicBezTo>
                  <a:lnTo>
                    <a:pt x="571" y="1348"/>
                  </a:lnTo>
                  <a:cubicBezTo>
                    <a:pt x="617" y="1256"/>
                    <a:pt x="662" y="1188"/>
                    <a:pt x="708" y="1119"/>
                  </a:cubicBezTo>
                  <a:cubicBezTo>
                    <a:pt x="708" y="1119"/>
                    <a:pt x="708" y="1096"/>
                    <a:pt x="708" y="1096"/>
                  </a:cubicBezTo>
                  <a:cubicBezTo>
                    <a:pt x="731" y="1096"/>
                    <a:pt x="731" y="1096"/>
                    <a:pt x="731" y="1074"/>
                  </a:cubicBezTo>
                  <a:cubicBezTo>
                    <a:pt x="754" y="1028"/>
                    <a:pt x="799" y="1005"/>
                    <a:pt x="822" y="960"/>
                  </a:cubicBezTo>
                  <a:lnTo>
                    <a:pt x="845" y="960"/>
                  </a:lnTo>
                  <a:cubicBezTo>
                    <a:pt x="845" y="937"/>
                    <a:pt x="845" y="937"/>
                    <a:pt x="845" y="937"/>
                  </a:cubicBezTo>
                  <a:cubicBezTo>
                    <a:pt x="959" y="823"/>
                    <a:pt x="1096" y="708"/>
                    <a:pt x="1233" y="617"/>
                  </a:cubicBezTo>
                  <a:cubicBezTo>
                    <a:pt x="1256" y="617"/>
                    <a:pt x="1256" y="594"/>
                    <a:pt x="1279" y="594"/>
                  </a:cubicBezTo>
                  <a:cubicBezTo>
                    <a:pt x="1301" y="572"/>
                    <a:pt x="1301" y="572"/>
                    <a:pt x="1301" y="572"/>
                  </a:cubicBezTo>
                  <a:lnTo>
                    <a:pt x="1324" y="572"/>
                  </a:lnTo>
                  <a:cubicBezTo>
                    <a:pt x="1438" y="503"/>
                    <a:pt x="1552" y="457"/>
                    <a:pt x="1689" y="412"/>
                  </a:cubicBezTo>
                  <a:cubicBezTo>
                    <a:pt x="1758" y="389"/>
                    <a:pt x="1849" y="366"/>
                    <a:pt x="1941" y="343"/>
                  </a:cubicBezTo>
                  <a:cubicBezTo>
                    <a:pt x="2032" y="320"/>
                    <a:pt x="2123" y="320"/>
                    <a:pt x="2192" y="320"/>
                  </a:cubicBezTo>
                  <a:close/>
                  <a:moveTo>
                    <a:pt x="2123" y="1"/>
                  </a:moveTo>
                  <a:cubicBezTo>
                    <a:pt x="2032" y="1"/>
                    <a:pt x="1941" y="1"/>
                    <a:pt x="1849" y="24"/>
                  </a:cubicBezTo>
                  <a:cubicBezTo>
                    <a:pt x="1758" y="47"/>
                    <a:pt x="1667" y="69"/>
                    <a:pt x="1598" y="92"/>
                  </a:cubicBezTo>
                  <a:cubicBezTo>
                    <a:pt x="1530" y="115"/>
                    <a:pt x="1461" y="138"/>
                    <a:pt x="1393" y="161"/>
                  </a:cubicBezTo>
                  <a:lnTo>
                    <a:pt x="1393" y="183"/>
                  </a:lnTo>
                  <a:lnTo>
                    <a:pt x="1370" y="183"/>
                  </a:lnTo>
                  <a:cubicBezTo>
                    <a:pt x="1324" y="206"/>
                    <a:pt x="1256" y="229"/>
                    <a:pt x="1187" y="252"/>
                  </a:cubicBezTo>
                  <a:cubicBezTo>
                    <a:pt x="936" y="412"/>
                    <a:pt x="685" y="617"/>
                    <a:pt x="503" y="845"/>
                  </a:cubicBezTo>
                  <a:cubicBezTo>
                    <a:pt x="457" y="891"/>
                    <a:pt x="434" y="937"/>
                    <a:pt x="411" y="982"/>
                  </a:cubicBezTo>
                  <a:cubicBezTo>
                    <a:pt x="343" y="1051"/>
                    <a:pt x="297" y="1142"/>
                    <a:pt x="251" y="1233"/>
                  </a:cubicBezTo>
                  <a:cubicBezTo>
                    <a:pt x="251" y="1233"/>
                    <a:pt x="251" y="1256"/>
                    <a:pt x="229" y="1256"/>
                  </a:cubicBezTo>
                  <a:cubicBezTo>
                    <a:pt x="137" y="1462"/>
                    <a:pt x="69" y="1690"/>
                    <a:pt x="46" y="1918"/>
                  </a:cubicBezTo>
                  <a:cubicBezTo>
                    <a:pt x="23" y="2032"/>
                    <a:pt x="0" y="2169"/>
                    <a:pt x="0" y="2283"/>
                  </a:cubicBezTo>
                  <a:cubicBezTo>
                    <a:pt x="0" y="2398"/>
                    <a:pt x="23" y="2512"/>
                    <a:pt x="46" y="2603"/>
                  </a:cubicBezTo>
                  <a:cubicBezTo>
                    <a:pt x="46" y="2626"/>
                    <a:pt x="46" y="2626"/>
                    <a:pt x="46" y="2649"/>
                  </a:cubicBezTo>
                  <a:cubicBezTo>
                    <a:pt x="69" y="2808"/>
                    <a:pt x="114" y="2968"/>
                    <a:pt x="183" y="3105"/>
                  </a:cubicBezTo>
                  <a:cubicBezTo>
                    <a:pt x="183" y="3151"/>
                    <a:pt x="206" y="3196"/>
                    <a:pt x="229" y="3242"/>
                  </a:cubicBezTo>
                  <a:cubicBezTo>
                    <a:pt x="251" y="3265"/>
                    <a:pt x="251" y="3265"/>
                    <a:pt x="251" y="3288"/>
                  </a:cubicBezTo>
                  <a:cubicBezTo>
                    <a:pt x="366" y="3493"/>
                    <a:pt x="503" y="3699"/>
                    <a:pt x="685" y="3858"/>
                  </a:cubicBezTo>
                  <a:cubicBezTo>
                    <a:pt x="982" y="4178"/>
                    <a:pt x="1393" y="4383"/>
                    <a:pt x="1826" y="4475"/>
                  </a:cubicBezTo>
                  <a:cubicBezTo>
                    <a:pt x="1918" y="4497"/>
                    <a:pt x="2009" y="4497"/>
                    <a:pt x="2123" y="4520"/>
                  </a:cubicBezTo>
                  <a:lnTo>
                    <a:pt x="2443" y="4520"/>
                  </a:lnTo>
                  <a:cubicBezTo>
                    <a:pt x="2694" y="4497"/>
                    <a:pt x="2922" y="4429"/>
                    <a:pt x="3150" y="4338"/>
                  </a:cubicBezTo>
                  <a:cubicBezTo>
                    <a:pt x="3356" y="4269"/>
                    <a:pt x="3538" y="4132"/>
                    <a:pt x="3721" y="3995"/>
                  </a:cubicBezTo>
                  <a:cubicBezTo>
                    <a:pt x="3881" y="3858"/>
                    <a:pt x="4040" y="3676"/>
                    <a:pt x="4177" y="3493"/>
                  </a:cubicBezTo>
                  <a:cubicBezTo>
                    <a:pt x="4406" y="3128"/>
                    <a:pt x="4543" y="2694"/>
                    <a:pt x="4543" y="2261"/>
                  </a:cubicBezTo>
                  <a:cubicBezTo>
                    <a:pt x="4543" y="1918"/>
                    <a:pt x="4451" y="1576"/>
                    <a:pt x="4314" y="1279"/>
                  </a:cubicBezTo>
                  <a:cubicBezTo>
                    <a:pt x="4177" y="960"/>
                    <a:pt x="3949" y="686"/>
                    <a:pt x="3675" y="457"/>
                  </a:cubicBezTo>
                  <a:cubicBezTo>
                    <a:pt x="3538" y="366"/>
                    <a:pt x="3379" y="275"/>
                    <a:pt x="3242" y="206"/>
                  </a:cubicBezTo>
                  <a:cubicBezTo>
                    <a:pt x="3082" y="138"/>
                    <a:pt x="2945" y="92"/>
                    <a:pt x="2762" y="47"/>
                  </a:cubicBezTo>
                  <a:cubicBezTo>
                    <a:pt x="2671" y="24"/>
                    <a:pt x="2580" y="1"/>
                    <a:pt x="2465" y="1"/>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1" name="Google Shape;4182;p38">
              <a:extLst>
                <a:ext uri="{FF2B5EF4-FFF2-40B4-BE49-F238E27FC236}">
                  <a16:creationId xmlns:a16="http://schemas.microsoft.com/office/drawing/2014/main" id="{6026A545-49AA-E92F-F935-F99F09486DA9}"/>
                </a:ext>
              </a:extLst>
            </p:cNvPr>
            <p:cNvSpPr/>
            <p:nvPr/>
          </p:nvSpPr>
          <p:spPr>
            <a:xfrm>
              <a:off x="9487374" y="1262015"/>
              <a:ext cx="63918" cy="54151"/>
            </a:xfrm>
            <a:custGeom>
              <a:avLst/>
              <a:gdLst/>
              <a:ahLst/>
              <a:cxnLst/>
              <a:rect l="l" t="t" r="r" b="b"/>
              <a:pathLst>
                <a:path w="2284" h="1935" extrusionOk="0">
                  <a:moveTo>
                    <a:pt x="1051" y="320"/>
                  </a:moveTo>
                  <a:cubicBezTo>
                    <a:pt x="1142" y="320"/>
                    <a:pt x="1210" y="343"/>
                    <a:pt x="1302" y="343"/>
                  </a:cubicBezTo>
                  <a:cubicBezTo>
                    <a:pt x="1393" y="366"/>
                    <a:pt x="1484" y="412"/>
                    <a:pt x="1553" y="434"/>
                  </a:cubicBezTo>
                  <a:cubicBezTo>
                    <a:pt x="1621" y="480"/>
                    <a:pt x="1690" y="526"/>
                    <a:pt x="1735" y="571"/>
                  </a:cubicBezTo>
                  <a:cubicBezTo>
                    <a:pt x="1781" y="617"/>
                    <a:pt x="1827" y="663"/>
                    <a:pt x="1872" y="708"/>
                  </a:cubicBezTo>
                  <a:cubicBezTo>
                    <a:pt x="1895" y="777"/>
                    <a:pt x="1918" y="822"/>
                    <a:pt x="1941" y="868"/>
                  </a:cubicBezTo>
                  <a:cubicBezTo>
                    <a:pt x="1964" y="914"/>
                    <a:pt x="1964" y="959"/>
                    <a:pt x="1964" y="982"/>
                  </a:cubicBezTo>
                  <a:cubicBezTo>
                    <a:pt x="1964" y="1051"/>
                    <a:pt x="1964" y="1096"/>
                    <a:pt x="1964" y="1142"/>
                  </a:cubicBezTo>
                  <a:cubicBezTo>
                    <a:pt x="1941" y="1165"/>
                    <a:pt x="1918" y="1210"/>
                    <a:pt x="1918" y="1256"/>
                  </a:cubicBezTo>
                  <a:cubicBezTo>
                    <a:pt x="1895" y="1302"/>
                    <a:pt x="1872" y="1325"/>
                    <a:pt x="1827" y="1370"/>
                  </a:cubicBezTo>
                  <a:cubicBezTo>
                    <a:pt x="1781" y="1416"/>
                    <a:pt x="1735" y="1439"/>
                    <a:pt x="1690" y="1484"/>
                  </a:cubicBezTo>
                  <a:cubicBezTo>
                    <a:pt x="1644" y="1507"/>
                    <a:pt x="1576" y="1530"/>
                    <a:pt x="1530" y="1553"/>
                  </a:cubicBezTo>
                  <a:cubicBezTo>
                    <a:pt x="1439" y="1576"/>
                    <a:pt x="1347" y="1598"/>
                    <a:pt x="1256" y="1621"/>
                  </a:cubicBezTo>
                  <a:cubicBezTo>
                    <a:pt x="1165" y="1598"/>
                    <a:pt x="1074" y="1598"/>
                    <a:pt x="982" y="1576"/>
                  </a:cubicBezTo>
                  <a:cubicBezTo>
                    <a:pt x="891" y="1553"/>
                    <a:pt x="822" y="1530"/>
                    <a:pt x="731" y="1507"/>
                  </a:cubicBezTo>
                  <a:cubicBezTo>
                    <a:pt x="663" y="1461"/>
                    <a:pt x="617" y="1416"/>
                    <a:pt x="549" y="1370"/>
                  </a:cubicBezTo>
                  <a:cubicBezTo>
                    <a:pt x="503" y="1325"/>
                    <a:pt x="457" y="1279"/>
                    <a:pt x="412" y="1210"/>
                  </a:cubicBezTo>
                  <a:cubicBezTo>
                    <a:pt x="389" y="1165"/>
                    <a:pt x="366" y="1119"/>
                    <a:pt x="343" y="1073"/>
                  </a:cubicBezTo>
                  <a:cubicBezTo>
                    <a:pt x="343" y="1028"/>
                    <a:pt x="320" y="982"/>
                    <a:pt x="320" y="937"/>
                  </a:cubicBezTo>
                  <a:cubicBezTo>
                    <a:pt x="320" y="891"/>
                    <a:pt x="320" y="845"/>
                    <a:pt x="343" y="800"/>
                  </a:cubicBezTo>
                  <a:cubicBezTo>
                    <a:pt x="343" y="777"/>
                    <a:pt x="366" y="731"/>
                    <a:pt x="389" y="685"/>
                  </a:cubicBezTo>
                  <a:cubicBezTo>
                    <a:pt x="412" y="640"/>
                    <a:pt x="434" y="617"/>
                    <a:pt x="457" y="571"/>
                  </a:cubicBezTo>
                  <a:cubicBezTo>
                    <a:pt x="480" y="548"/>
                    <a:pt x="503" y="548"/>
                    <a:pt x="503" y="526"/>
                  </a:cubicBezTo>
                  <a:cubicBezTo>
                    <a:pt x="526" y="526"/>
                    <a:pt x="526" y="526"/>
                    <a:pt x="526" y="503"/>
                  </a:cubicBezTo>
                  <a:lnTo>
                    <a:pt x="549" y="503"/>
                  </a:lnTo>
                  <a:cubicBezTo>
                    <a:pt x="549" y="503"/>
                    <a:pt x="549" y="503"/>
                    <a:pt x="549" y="480"/>
                  </a:cubicBezTo>
                  <a:cubicBezTo>
                    <a:pt x="571" y="480"/>
                    <a:pt x="571" y="480"/>
                    <a:pt x="594" y="457"/>
                  </a:cubicBezTo>
                  <a:lnTo>
                    <a:pt x="617" y="457"/>
                  </a:lnTo>
                  <a:cubicBezTo>
                    <a:pt x="617" y="457"/>
                    <a:pt x="617" y="457"/>
                    <a:pt x="617" y="434"/>
                  </a:cubicBezTo>
                  <a:cubicBezTo>
                    <a:pt x="640" y="434"/>
                    <a:pt x="663" y="434"/>
                    <a:pt x="686" y="412"/>
                  </a:cubicBezTo>
                  <a:cubicBezTo>
                    <a:pt x="731" y="389"/>
                    <a:pt x="754" y="389"/>
                    <a:pt x="800" y="366"/>
                  </a:cubicBezTo>
                  <a:cubicBezTo>
                    <a:pt x="822" y="366"/>
                    <a:pt x="868" y="343"/>
                    <a:pt x="891" y="343"/>
                  </a:cubicBezTo>
                  <a:lnTo>
                    <a:pt x="937" y="343"/>
                  </a:lnTo>
                  <a:cubicBezTo>
                    <a:pt x="959" y="343"/>
                    <a:pt x="1005" y="320"/>
                    <a:pt x="1051" y="320"/>
                  </a:cubicBezTo>
                  <a:close/>
                  <a:moveTo>
                    <a:pt x="1096" y="1"/>
                  </a:moveTo>
                  <a:cubicBezTo>
                    <a:pt x="959" y="1"/>
                    <a:pt x="845" y="23"/>
                    <a:pt x="754" y="46"/>
                  </a:cubicBezTo>
                  <a:cubicBezTo>
                    <a:pt x="617" y="69"/>
                    <a:pt x="526" y="115"/>
                    <a:pt x="412" y="183"/>
                  </a:cubicBezTo>
                  <a:cubicBezTo>
                    <a:pt x="412" y="183"/>
                    <a:pt x="412" y="206"/>
                    <a:pt x="412" y="206"/>
                  </a:cubicBezTo>
                  <a:lnTo>
                    <a:pt x="389" y="206"/>
                  </a:lnTo>
                  <a:cubicBezTo>
                    <a:pt x="343" y="229"/>
                    <a:pt x="320" y="252"/>
                    <a:pt x="297" y="275"/>
                  </a:cubicBezTo>
                  <a:cubicBezTo>
                    <a:pt x="275" y="297"/>
                    <a:pt x="252" y="320"/>
                    <a:pt x="229" y="343"/>
                  </a:cubicBezTo>
                  <a:cubicBezTo>
                    <a:pt x="206" y="366"/>
                    <a:pt x="161" y="412"/>
                    <a:pt x="138" y="457"/>
                  </a:cubicBezTo>
                  <a:cubicBezTo>
                    <a:pt x="92" y="526"/>
                    <a:pt x="46" y="617"/>
                    <a:pt x="24" y="708"/>
                  </a:cubicBezTo>
                  <a:lnTo>
                    <a:pt x="24" y="731"/>
                  </a:lnTo>
                  <a:cubicBezTo>
                    <a:pt x="1" y="800"/>
                    <a:pt x="1" y="868"/>
                    <a:pt x="1" y="937"/>
                  </a:cubicBezTo>
                  <a:cubicBezTo>
                    <a:pt x="1" y="1028"/>
                    <a:pt x="24" y="1119"/>
                    <a:pt x="69" y="1233"/>
                  </a:cubicBezTo>
                  <a:cubicBezTo>
                    <a:pt x="92" y="1302"/>
                    <a:pt x="138" y="1370"/>
                    <a:pt x="183" y="1439"/>
                  </a:cubicBezTo>
                  <a:cubicBezTo>
                    <a:pt x="229" y="1507"/>
                    <a:pt x="297" y="1576"/>
                    <a:pt x="366" y="1621"/>
                  </a:cubicBezTo>
                  <a:cubicBezTo>
                    <a:pt x="503" y="1735"/>
                    <a:pt x="663" y="1827"/>
                    <a:pt x="822" y="1872"/>
                  </a:cubicBezTo>
                  <a:cubicBezTo>
                    <a:pt x="948" y="1914"/>
                    <a:pt x="1080" y="1935"/>
                    <a:pt x="1211" y="1935"/>
                  </a:cubicBezTo>
                  <a:cubicBezTo>
                    <a:pt x="1437" y="1935"/>
                    <a:pt x="1662" y="1874"/>
                    <a:pt x="1850" y="1758"/>
                  </a:cubicBezTo>
                  <a:cubicBezTo>
                    <a:pt x="1987" y="1690"/>
                    <a:pt x="2101" y="1576"/>
                    <a:pt x="2169" y="1439"/>
                  </a:cubicBezTo>
                  <a:cubicBezTo>
                    <a:pt x="2260" y="1325"/>
                    <a:pt x="2283" y="1165"/>
                    <a:pt x="2283" y="1005"/>
                  </a:cubicBezTo>
                  <a:cubicBezTo>
                    <a:pt x="2283" y="640"/>
                    <a:pt x="2032" y="343"/>
                    <a:pt x="1735" y="160"/>
                  </a:cubicBezTo>
                  <a:cubicBezTo>
                    <a:pt x="1553" y="69"/>
                    <a:pt x="1370" y="23"/>
                    <a:pt x="1165" y="1"/>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2" name="Google Shape;4183;p38">
              <a:extLst>
                <a:ext uri="{FF2B5EF4-FFF2-40B4-BE49-F238E27FC236}">
                  <a16:creationId xmlns:a16="http://schemas.microsoft.com/office/drawing/2014/main" id="{C7320DED-8639-205D-695F-F40568BD52D2}"/>
                </a:ext>
              </a:extLst>
            </p:cNvPr>
            <p:cNvSpPr/>
            <p:nvPr/>
          </p:nvSpPr>
          <p:spPr>
            <a:xfrm>
              <a:off x="9594053" y="1417248"/>
              <a:ext cx="76679" cy="81772"/>
            </a:xfrm>
            <a:custGeom>
              <a:avLst/>
              <a:gdLst/>
              <a:ahLst/>
              <a:cxnLst/>
              <a:rect l="l" t="t" r="r" b="b"/>
              <a:pathLst>
                <a:path w="2740" h="2922" extrusionOk="0">
                  <a:moveTo>
                    <a:pt x="1165" y="320"/>
                  </a:moveTo>
                  <a:cubicBezTo>
                    <a:pt x="1187" y="320"/>
                    <a:pt x="1233" y="320"/>
                    <a:pt x="1256" y="343"/>
                  </a:cubicBezTo>
                  <a:lnTo>
                    <a:pt x="1347" y="343"/>
                  </a:lnTo>
                  <a:cubicBezTo>
                    <a:pt x="1439" y="365"/>
                    <a:pt x="1530" y="411"/>
                    <a:pt x="1621" y="457"/>
                  </a:cubicBezTo>
                  <a:cubicBezTo>
                    <a:pt x="1712" y="502"/>
                    <a:pt x="1827" y="571"/>
                    <a:pt x="1918" y="639"/>
                  </a:cubicBezTo>
                  <a:cubicBezTo>
                    <a:pt x="2009" y="731"/>
                    <a:pt x="2078" y="822"/>
                    <a:pt x="2146" y="936"/>
                  </a:cubicBezTo>
                  <a:cubicBezTo>
                    <a:pt x="2237" y="1050"/>
                    <a:pt x="2283" y="1164"/>
                    <a:pt x="2329" y="1301"/>
                  </a:cubicBezTo>
                  <a:cubicBezTo>
                    <a:pt x="2374" y="1415"/>
                    <a:pt x="2397" y="1529"/>
                    <a:pt x="2397" y="1644"/>
                  </a:cubicBezTo>
                  <a:cubicBezTo>
                    <a:pt x="2397" y="1735"/>
                    <a:pt x="2397" y="1849"/>
                    <a:pt x="2374" y="1963"/>
                  </a:cubicBezTo>
                  <a:cubicBezTo>
                    <a:pt x="2352" y="2032"/>
                    <a:pt x="2329" y="2123"/>
                    <a:pt x="2283" y="2191"/>
                  </a:cubicBezTo>
                  <a:cubicBezTo>
                    <a:pt x="2260" y="2237"/>
                    <a:pt x="2215" y="2283"/>
                    <a:pt x="2192" y="2351"/>
                  </a:cubicBezTo>
                  <a:cubicBezTo>
                    <a:pt x="2146" y="2374"/>
                    <a:pt x="2100" y="2420"/>
                    <a:pt x="2055" y="2465"/>
                  </a:cubicBezTo>
                  <a:cubicBezTo>
                    <a:pt x="1986" y="2488"/>
                    <a:pt x="1918" y="2534"/>
                    <a:pt x="1849" y="2557"/>
                  </a:cubicBezTo>
                  <a:cubicBezTo>
                    <a:pt x="1781" y="2579"/>
                    <a:pt x="1712" y="2579"/>
                    <a:pt x="1644" y="2602"/>
                  </a:cubicBezTo>
                  <a:cubicBezTo>
                    <a:pt x="1553" y="2602"/>
                    <a:pt x="1461" y="2579"/>
                    <a:pt x="1370" y="2557"/>
                  </a:cubicBezTo>
                  <a:cubicBezTo>
                    <a:pt x="1279" y="2534"/>
                    <a:pt x="1187" y="2511"/>
                    <a:pt x="1119" y="2465"/>
                  </a:cubicBezTo>
                  <a:cubicBezTo>
                    <a:pt x="1005" y="2420"/>
                    <a:pt x="914" y="2351"/>
                    <a:pt x="822" y="2260"/>
                  </a:cubicBezTo>
                  <a:cubicBezTo>
                    <a:pt x="799" y="2237"/>
                    <a:pt x="777" y="2214"/>
                    <a:pt x="754" y="2191"/>
                  </a:cubicBezTo>
                  <a:cubicBezTo>
                    <a:pt x="731" y="2191"/>
                    <a:pt x="731" y="2191"/>
                    <a:pt x="731" y="2169"/>
                  </a:cubicBezTo>
                  <a:cubicBezTo>
                    <a:pt x="685" y="2123"/>
                    <a:pt x="617" y="2054"/>
                    <a:pt x="571" y="1963"/>
                  </a:cubicBezTo>
                  <a:cubicBezTo>
                    <a:pt x="548" y="1918"/>
                    <a:pt x="526" y="1895"/>
                    <a:pt x="503" y="1849"/>
                  </a:cubicBezTo>
                  <a:cubicBezTo>
                    <a:pt x="457" y="1781"/>
                    <a:pt x="434" y="1689"/>
                    <a:pt x="411" y="1621"/>
                  </a:cubicBezTo>
                  <a:cubicBezTo>
                    <a:pt x="366" y="1507"/>
                    <a:pt x="343" y="1393"/>
                    <a:pt x="343" y="1278"/>
                  </a:cubicBezTo>
                  <a:cubicBezTo>
                    <a:pt x="343" y="1278"/>
                    <a:pt x="343" y="1256"/>
                    <a:pt x="343" y="1256"/>
                  </a:cubicBezTo>
                  <a:cubicBezTo>
                    <a:pt x="343" y="1210"/>
                    <a:pt x="343" y="1187"/>
                    <a:pt x="343" y="1141"/>
                  </a:cubicBezTo>
                  <a:cubicBezTo>
                    <a:pt x="343" y="1119"/>
                    <a:pt x="343" y="1119"/>
                    <a:pt x="343" y="1119"/>
                  </a:cubicBezTo>
                  <a:cubicBezTo>
                    <a:pt x="343" y="1119"/>
                    <a:pt x="343" y="1096"/>
                    <a:pt x="343" y="1096"/>
                  </a:cubicBezTo>
                  <a:cubicBezTo>
                    <a:pt x="343" y="1050"/>
                    <a:pt x="343" y="1005"/>
                    <a:pt x="366" y="959"/>
                  </a:cubicBezTo>
                  <a:cubicBezTo>
                    <a:pt x="366" y="913"/>
                    <a:pt x="389" y="845"/>
                    <a:pt x="411" y="799"/>
                  </a:cubicBezTo>
                  <a:cubicBezTo>
                    <a:pt x="411" y="776"/>
                    <a:pt x="434" y="753"/>
                    <a:pt x="434" y="731"/>
                  </a:cubicBezTo>
                  <a:cubicBezTo>
                    <a:pt x="480" y="685"/>
                    <a:pt x="503" y="616"/>
                    <a:pt x="548" y="571"/>
                  </a:cubicBezTo>
                  <a:lnTo>
                    <a:pt x="571" y="571"/>
                  </a:lnTo>
                  <a:cubicBezTo>
                    <a:pt x="594" y="525"/>
                    <a:pt x="640" y="502"/>
                    <a:pt x="685" y="457"/>
                  </a:cubicBezTo>
                  <a:lnTo>
                    <a:pt x="708" y="457"/>
                  </a:lnTo>
                  <a:cubicBezTo>
                    <a:pt x="754" y="411"/>
                    <a:pt x="822" y="388"/>
                    <a:pt x="868" y="365"/>
                  </a:cubicBezTo>
                  <a:cubicBezTo>
                    <a:pt x="914" y="343"/>
                    <a:pt x="936" y="343"/>
                    <a:pt x="959" y="343"/>
                  </a:cubicBezTo>
                  <a:cubicBezTo>
                    <a:pt x="1005" y="343"/>
                    <a:pt x="1051" y="320"/>
                    <a:pt x="1096" y="320"/>
                  </a:cubicBezTo>
                  <a:close/>
                  <a:moveTo>
                    <a:pt x="1119" y="0"/>
                  </a:moveTo>
                  <a:cubicBezTo>
                    <a:pt x="1005" y="0"/>
                    <a:pt x="868" y="23"/>
                    <a:pt x="754" y="69"/>
                  </a:cubicBezTo>
                  <a:cubicBezTo>
                    <a:pt x="708" y="69"/>
                    <a:pt x="640" y="92"/>
                    <a:pt x="594" y="137"/>
                  </a:cubicBezTo>
                  <a:cubicBezTo>
                    <a:pt x="571" y="137"/>
                    <a:pt x="548" y="160"/>
                    <a:pt x="526" y="183"/>
                  </a:cubicBezTo>
                  <a:lnTo>
                    <a:pt x="503" y="183"/>
                  </a:lnTo>
                  <a:cubicBezTo>
                    <a:pt x="503" y="183"/>
                    <a:pt x="480" y="206"/>
                    <a:pt x="480" y="206"/>
                  </a:cubicBezTo>
                  <a:cubicBezTo>
                    <a:pt x="457" y="228"/>
                    <a:pt x="434" y="228"/>
                    <a:pt x="411" y="251"/>
                  </a:cubicBezTo>
                  <a:cubicBezTo>
                    <a:pt x="411" y="251"/>
                    <a:pt x="411" y="251"/>
                    <a:pt x="411" y="274"/>
                  </a:cubicBezTo>
                  <a:cubicBezTo>
                    <a:pt x="343" y="320"/>
                    <a:pt x="297" y="365"/>
                    <a:pt x="252" y="434"/>
                  </a:cubicBezTo>
                  <a:cubicBezTo>
                    <a:pt x="229" y="434"/>
                    <a:pt x="229" y="457"/>
                    <a:pt x="229" y="457"/>
                  </a:cubicBezTo>
                  <a:cubicBezTo>
                    <a:pt x="183" y="525"/>
                    <a:pt x="138" y="616"/>
                    <a:pt x="92" y="708"/>
                  </a:cubicBezTo>
                  <a:cubicBezTo>
                    <a:pt x="46" y="822"/>
                    <a:pt x="23" y="913"/>
                    <a:pt x="23" y="1027"/>
                  </a:cubicBezTo>
                  <a:cubicBezTo>
                    <a:pt x="1" y="1096"/>
                    <a:pt x="1" y="1141"/>
                    <a:pt x="1" y="1210"/>
                  </a:cubicBezTo>
                  <a:cubicBezTo>
                    <a:pt x="1" y="1256"/>
                    <a:pt x="1" y="1301"/>
                    <a:pt x="23" y="1347"/>
                  </a:cubicBezTo>
                  <a:cubicBezTo>
                    <a:pt x="23" y="1461"/>
                    <a:pt x="46" y="1598"/>
                    <a:pt x="92" y="1712"/>
                  </a:cubicBezTo>
                  <a:cubicBezTo>
                    <a:pt x="92" y="1735"/>
                    <a:pt x="92" y="1758"/>
                    <a:pt x="115" y="1758"/>
                  </a:cubicBezTo>
                  <a:cubicBezTo>
                    <a:pt x="115" y="1781"/>
                    <a:pt x="115" y="1826"/>
                    <a:pt x="138" y="1849"/>
                  </a:cubicBezTo>
                  <a:cubicBezTo>
                    <a:pt x="183" y="1963"/>
                    <a:pt x="229" y="2054"/>
                    <a:pt x="297" y="2146"/>
                  </a:cubicBezTo>
                  <a:cubicBezTo>
                    <a:pt x="320" y="2191"/>
                    <a:pt x="366" y="2237"/>
                    <a:pt x="389" y="2260"/>
                  </a:cubicBezTo>
                  <a:cubicBezTo>
                    <a:pt x="389" y="2283"/>
                    <a:pt x="411" y="2306"/>
                    <a:pt x="411" y="2306"/>
                  </a:cubicBezTo>
                  <a:cubicBezTo>
                    <a:pt x="548" y="2465"/>
                    <a:pt x="708" y="2602"/>
                    <a:pt x="868" y="2694"/>
                  </a:cubicBezTo>
                  <a:cubicBezTo>
                    <a:pt x="868" y="2694"/>
                    <a:pt x="868" y="2716"/>
                    <a:pt x="868" y="2716"/>
                  </a:cubicBezTo>
                  <a:lnTo>
                    <a:pt x="914" y="2716"/>
                  </a:lnTo>
                  <a:cubicBezTo>
                    <a:pt x="1073" y="2831"/>
                    <a:pt x="1279" y="2876"/>
                    <a:pt x="1484" y="2922"/>
                  </a:cubicBezTo>
                  <a:cubicBezTo>
                    <a:pt x="1598" y="2922"/>
                    <a:pt x="1712" y="2922"/>
                    <a:pt x="1804" y="2899"/>
                  </a:cubicBezTo>
                  <a:cubicBezTo>
                    <a:pt x="1941" y="2876"/>
                    <a:pt x="2055" y="2831"/>
                    <a:pt x="2146" y="2785"/>
                  </a:cubicBezTo>
                  <a:cubicBezTo>
                    <a:pt x="2329" y="2671"/>
                    <a:pt x="2466" y="2534"/>
                    <a:pt x="2557" y="2374"/>
                  </a:cubicBezTo>
                  <a:cubicBezTo>
                    <a:pt x="2671" y="2169"/>
                    <a:pt x="2717" y="1940"/>
                    <a:pt x="2717" y="1712"/>
                  </a:cubicBezTo>
                  <a:cubicBezTo>
                    <a:pt x="2740" y="1256"/>
                    <a:pt x="2511" y="799"/>
                    <a:pt x="2215" y="480"/>
                  </a:cubicBezTo>
                  <a:cubicBezTo>
                    <a:pt x="1986" y="251"/>
                    <a:pt x="1690" y="69"/>
                    <a:pt x="1370" y="23"/>
                  </a:cubicBezTo>
                  <a:lnTo>
                    <a:pt x="1324" y="23"/>
                  </a:lnTo>
                  <a:cubicBezTo>
                    <a:pt x="1256" y="0"/>
                    <a:pt x="1210" y="0"/>
                    <a:pt x="1142" y="0"/>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3" name="Google Shape;4184;p38">
              <a:extLst>
                <a:ext uri="{FF2B5EF4-FFF2-40B4-BE49-F238E27FC236}">
                  <a16:creationId xmlns:a16="http://schemas.microsoft.com/office/drawing/2014/main" id="{6B1D3A5D-A41D-73A1-5095-BCBA2B704CB3}"/>
                </a:ext>
              </a:extLst>
            </p:cNvPr>
            <p:cNvSpPr/>
            <p:nvPr/>
          </p:nvSpPr>
          <p:spPr>
            <a:xfrm>
              <a:off x="7594077" y="2703074"/>
              <a:ext cx="37724" cy="36436"/>
            </a:xfrm>
            <a:custGeom>
              <a:avLst/>
              <a:gdLst/>
              <a:ahLst/>
              <a:cxnLst/>
              <a:rect l="l" t="t" r="r" b="b"/>
              <a:pathLst>
                <a:path w="1348" h="1302" extrusionOk="0">
                  <a:moveTo>
                    <a:pt x="708" y="0"/>
                  </a:moveTo>
                  <a:cubicBezTo>
                    <a:pt x="662" y="0"/>
                    <a:pt x="617" y="0"/>
                    <a:pt x="571" y="23"/>
                  </a:cubicBezTo>
                  <a:cubicBezTo>
                    <a:pt x="503" y="23"/>
                    <a:pt x="434" y="69"/>
                    <a:pt x="366" y="115"/>
                  </a:cubicBezTo>
                  <a:cubicBezTo>
                    <a:pt x="320" y="137"/>
                    <a:pt x="297" y="160"/>
                    <a:pt x="274" y="183"/>
                  </a:cubicBezTo>
                  <a:cubicBezTo>
                    <a:pt x="252" y="183"/>
                    <a:pt x="252" y="206"/>
                    <a:pt x="252" y="206"/>
                  </a:cubicBezTo>
                  <a:cubicBezTo>
                    <a:pt x="183" y="229"/>
                    <a:pt x="137" y="252"/>
                    <a:pt x="92" y="297"/>
                  </a:cubicBezTo>
                  <a:cubicBezTo>
                    <a:pt x="1" y="411"/>
                    <a:pt x="1" y="617"/>
                    <a:pt x="46" y="754"/>
                  </a:cubicBezTo>
                  <a:cubicBezTo>
                    <a:pt x="46" y="799"/>
                    <a:pt x="69" y="845"/>
                    <a:pt x="92" y="891"/>
                  </a:cubicBezTo>
                  <a:cubicBezTo>
                    <a:pt x="115" y="936"/>
                    <a:pt x="115" y="959"/>
                    <a:pt x="137" y="982"/>
                  </a:cubicBezTo>
                  <a:cubicBezTo>
                    <a:pt x="160" y="1050"/>
                    <a:pt x="206" y="1073"/>
                    <a:pt x="252" y="1119"/>
                  </a:cubicBezTo>
                  <a:cubicBezTo>
                    <a:pt x="297" y="1187"/>
                    <a:pt x="366" y="1233"/>
                    <a:pt x="457" y="1256"/>
                  </a:cubicBezTo>
                  <a:cubicBezTo>
                    <a:pt x="526" y="1279"/>
                    <a:pt x="617" y="1301"/>
                    <a:pt x="708" y="1301"/>
                  </a:cubicBezTo>
                  <a:cubicBezTo>
                    <a:pt x="777" y="1301"/>
                    <a:pt x="845" y="1279"/>
                    <a:pt x="914" y="1256"/>
                  </a:cubicBezTo>
                  <a:cubicBezTo>
                    <a:pt x="1005" y="1210"/>
                    <a:pt x="1073" y="1165"/>
                    <a:pt x="1142" y="1119"/>
                  </a:cubicBezTo>
                  <a:cubicBezTo>
                    <a:pt x="1210" y="1050"/>
                    <a:pt x="1256" y="959"/>
                    <a:pt x="1302" y="868"/>
                  </a:cubicBezTo>
                  <a:cubicBezTo>
                    <a:pt x="1324" y="799"/>
                    <a:pt x="1347" y="708"/>
                    <a:pt x="1324" y="617"/>
                  </a:cubicBezTo>
                  <a:cubicBezTo>
                    <a:pt x="1324" y="548"/>
                    <a:pt x="1302" y="457"/>
                    <a:pt x="1279" y="388"/>
                  </a:cubicBezTo>
                  <a:cubicBezTo>
                    <a:pt x="1256" y="343"/>
                    <a:pt x="1233" y="297"/>
                    <a:pt x="1187" y="252"/>
                  </a:cubicBezTo>
                  <a:cubicBezTo>
                    <a:pt x="1187" y="206"/>
                    <a:pt x="1142" y="183"/>
                    <a:pt x="1119" y="160"/>
                  </a:cubicBezTo>
                  <a:cubicBezTo>
                    <a:pt x="1096" y="137"/>
                    <a:pt x="1050" y="92"/>
                    <a:pt x="1005" y="69"/>
                  </a:cubicBezTo>
                  <a:cubicBezTo>
                    <a:pt x="959" y="46"/>
                    <a:pt x="891" y="23"/>
                    <a:pt x="822" y="23"/>
                  </a:cubicBezTo>
                  <a:cubicBezTo>
                    <a:pt x="777" y="0"/>
                    <a:pt x="731" y="0"/>
                    <a:pt x="708"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4" name="Google Shape;4185;p38">
              <a:extLst>
                <a:ext uri="{FF2B5EF4-FFF2-40B4-BE49-F238E27FC236}">
                  <a16:creationId xmlns:a16="http://schemas.microsoft.com/office/drawing/2014/main" id="{782B4A8E-CB8E-B74D-513E-CD1868A1C279}"/>
                </a:ext>
              </a:extLst>
            </p:cNvPr>
            <p:cNvSpPr/>
            <p:nvPr/>
          </p:nvSpPr>
          <p:spPr>
            <a:xfrm>
              <a:off x="7689254" y="2710742"/>
              <a:ext cx="69011" cy="77323"/>
            </a:xfrm>
            <a:custGeom>
              <a:avLst/>
              <a:gdLst/>
              <a:ahLst/>
              <a:cxnLst/>
              <a:rect l="l" t="t" r="r" b="b"/>
              <a:pathLst>
                <a:path w="2466" h="2763" extrusionOk="0">
                  <a:moveTo>
                    <a:pt x="959" y="0"/>
                  </a:moveTo>
                  <a:cubicBezTo>
                    <a:pt x="891" y="0"/>
                    <a:pt x="799" y="23"/>
                    <a:pt x="708" y="46"/>
                  </a:cubicBezTo>
                  <a:cubicBezTo>
                    <a:pt x="640" y="69"/>
                    <a:pt x="571" y="92"/>
                    <a:pt x="525" y="137"/>
                  </a:cubicBezTo>
                  <a:cubicBezTo>
                    <a:pt x="457" y="160"/>
                    <a:pt x="411" y="206"/>
                    <a:pt x="366" y="251"/>
                  </a:cubicBezTo>
                  <a:cubicBezTo>
                    <a:pt x="343" y="274"/>
                    <a:pt x="320" y="297"/>
                    <a:pt x="297" y="343"/>
                  </a:cubicBezTo>
                  <a:cubicBezTo>
                    <a:pt x="252" y="388"/>
                    <a:pt x="206" y="457"/>
                    <a:pt x="160" y="548"/>
                  </a:cubicBezTo>
                  <a:cubicBezTo>
                    <a:pt x="137" y="639"/>
                    <a:pt x="92" y="731"/>
                    <a:pt x="69" y="822"/>
                  </a:cubicBezTo>
                  <a:cubicBezTo>
                    <a:pt x="23" y="982"/>
                    <a:pt x="1" y="1142"/>
                    <a:pt x="23" y="1301"/>
                  </a:cubicBezTo>
                  <a:cubicBezTo>
                    <a:pt x="23" y="1461"/>
                    <a:pt x="92" y="1621"/>
                    <a:pt x="137" y="1758"/>
                  </a:cubicBezTo>
                  <a:cubicBezTo>
                    <a:pt x="206" y="1918"/>
                    <a:pt x="297" y="2077"/>
                    <a:pt x="389" y="2214"/>
                  </a:cubicBezTo>
                  <a:cubicBezTo>
                    <a:pt x="434" y="2283"/>
                    <a:pt x="503" y="2351"/>
                    <a:pt x="571" y="2397"/>
                  </a:cubicBezTo>
                  <a:cubicBezTo>
                    <a:pt x="662" y="2488"/>
                    <a:pt x="777" y="2557"/>
                    <a:pt x="891" y="2625"/>
                  </a:cubicBezTo>
                  <a:cubicBezTo>
                    <a:pt x="1073" y="2717"/>
                    <a:pt x="1256" y="2739"/>
                    <a:pt x="1461" y="2762"/>
                  </a:cubicBezTo>
                  <a:cubicBezTo>
                    <a:pt x="1644" y="2762"/>
                    <a:pt x="1849" y="2694"/>
                    <a:pt x="2009" y="2602"/>
                  </a:cubicBezTo>
                  <a:cubicBezTo>
                    <a:pt x="2100" y="2534"/>
                    <a:pt x="2192" y="2443"/>
                    <a:pt x="2260" y="2351"/>
                  </a:cubicBezTo>
                  <a:cubicBezTo>
                    <a:pt x="2466" y="2100"/>
                    <a:pt x="2466" y="1781"/>
                    <a:pt x="2420" y="1484"/>
                  </a:cubicBezTo>
                  <a:cubicBezTo>
                    <a:pt x="2397" y="1393"/>
                    <a:pt x="2374" y="1301"/>
                    <a:pt x="2352" y="1210"/>
                  </a:cubicBezTo>
                  <a:cubicBezTo>
                    <a:pt x="2329" y="1119"/>
                    <a:pt x="2283" y="1027"/>
                    <a:pt x="2237" y="936"/>
                  </a:cubicBezTo>
                  <a:cubicBezTo>
                    <a:pt x="2192" y="868"/>
                    <a:pt x="2169" y="822"/>
                    <a:pt x="2123" y="754"/>
                  </a:cubicBezTo>
                  <a:cubicBezTo>
                    <a:pt x="2078" y="685"/>
                    <a:pt x="2055" y="639"/>
                    <a:pt x="2009" y="571"/>
                  </a:cubicBezTo>
                  <a:cubicBezTo>
                    <a:pt x="1941" y="503"/>
                    <a:pt x="1872" y="434"/>
                    <a:pt x="1804" y="366"/>
                  </a:cubicBezTo>
                  <a:cubicBezTo>
                    <a:pt x="1712" y="297"/>
                    <a:pt x="1621" y="251"/>
                    <a:pt x="1553" y="183"/>
                  </a:cubicBezTo>
                  <a:cubicBezTo>
                    <a:pt x="1416" y="114"/>
                    <a:pt x="1256" y="46"/>
                    <a:pt x="1096" y="23"/>
                  </a:cubicBezTo>
                  <a:cubicBezTo>
                    <a:pt x="1050" y="0"/>
                    <a:pt x="1005" y="0"/>
                    <a:pt x="959"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5" name="Google Shape;4186;p38">
              <a:extLst>
                <a:ext uri="{FF2B5EF4-FFF2-40B4-BE49-F238E27FC236}">
                  <a16:creationId xmlns:a16="http://schemas.microsoft.com/office/drawing/2014/main" id="{97A3F1E9-4EF8-59DB-7D61-8AF5B3F13DC4}"/>
                </a:ext>
              </a:extLst>
            </p:cNvPr>
            <p:cNvSpPr/>
            <p:nvPr/>
          </p:nvSpPr>
          <p:spPr>
            <a:xfrm>
              <a:off x="7698825" y="2817421"/>
              <a:ext cx="60084" cy="58461"/>
            </a:xfrm>
            <a:custGeom>
              <a:avLst/>
              <a:gdLst/>
              <a:ahLst/>
              <a:cxnLst/>
              <a:rect l="l" t="t" r="r" b="b"/>
              <a:pathLst>
                <a:path w="2147" h="2089" extrusionOk="0">
                  <a:moveTo>
                    <a:pt x="1028" y="0"/>
                  </a:moveTo>
                  <a:cubicBezTo>
                    <a:pt x="914" y="0"/>
                    <a:pt x="800" y="23"/>
                    <a:pt x="708" y="46"/>
                  </a:cubicBezTo>
                  <a:cubicBezTo>
                    <a:pt x="640" y="46"/>
                    <a:pt x="594" y="69"/>
                    <a:pt x="549" y="91"/>
                  </a:cubicBezTo>
                  <a:cubicBezTo>
                    <a:pt x="503" y="114"/>
                    <a:pt x="457" y="137"/>
                    <a:pt x="412" y="160"/>
                  </a:cubicBezTo>
                  <a:cubicBezTo>
                    <a:pt x="343" y="183"/>
                    <a:pt x="298" y="251"/>
                    <a:pt x="252" y="297"/>
                  </a:cubicBezTo>
                  <a:cubicBezTo>
                    <a:pt x="206" y="343"/>
                    <a:pt x="183" y="388"/>
                    <a:pt x="161" y="434"/>
                  </a:cubicBezTo>
                  <a:cubicBezTo>
                    <a:pt x="115" y="480"/>
                    <a:pt x="92" y="594"/>
                    <a:pt x="69" y="662"/>
                  </a:cubicBezTo>
                  <a:cubicBezTo>
                    <a:pt x="1" y="868"/>
                    <a:pt x="1" y="1096"/>
                    <a:pt x="69" y="1301"/>
                  </a:cubicBezTo>
                  <a:cubicBezTo>
                    <a:pt x="92" y="1393"/>
                    <a:pt x="138" y="1507"/>
                    <a:pt x="183" y="1598"/>
                  </a:cubicBezTo>
                  <a:cubicBezTo>
                    <a:pt x="206" y="1621"/>
                    <a:pt x="229" y="1666"/>
                    <a:pt x="252" y="1689"/>
                  </a:cubicBezTo>
                  <a:cubicBezTo>
                    <a:pt x="275" y="1735"/>
                    <a:pt x="320" y="1781"/>
                    <a:pt x="343" y="1826"/>
                  </a:cubicBezTo>
                  <a:cubicBezTo>
                    <a:pt x="366" y="1849"/>
                    <a:pt x="412" y="1872"/>
                    <a:pt x="457" y="1895"/>
                  </a:cubicBezTo>
                  <a:cubicBezTo>
                    <a:pt x="526" y="1940"/>
                    <a:pt x="572" y="1986"/>
                    <a:pt x="663" y="2009"/>
                  </a:cubicBezTo>
                  <a:cubicBezTo>
                    <a:pt x="708" y="2032"/>
                    <a:pt x="777" y="2054"/>
                    <a:pt x="823" y="2054"/>
                  </a:cubicBezTo>
                  <a:cubicBezTo>
                    <a:pt x="902" y="2077"/>
                    <a:pt x="982" y="2089"/>
                    <a:pt x="1062" y="2089"/>
                  </a:cubicBezTo>
                  <a:cubicBezTo>
                    <a:pt x="1142" y="2089"/>
                    <a:pt x="1222" y="2077"/>
                    <a:pt x="1302" y="2054"/>
                  </a:cubicBezTo>
                  <a:cubicBezTo>
                    <a:pt x="1370" y="2032"/>
                    <a:pt x="1439" y="2009"/>
                    <a:pt x="1507" y="1963"/>
                  </a:cubicBezTo>
                  <a:cubicBezTo>
                    <a:pt x="1576" y="1940"/>
                    <a:pt x="1621" y="1917"/>
                    <a:pt x="1667" y="1895"/>
                  </a:cubicBezTo>
                  <a:cubicBezTo>
                    <a:pt x="1781" y="1849"/>
                    <a:pt x="1873" y="1781"/>
                    <a:pt x="1941" y="1689"/>
                  </a:cubicBezTo>
                  <a:cubicBezTo>
                    <a:pt x="2010" y="1621"/>
                    <a:pt x="2055" y="1529"/>
                    <a:pt x="2078" y="1438"/>
                  </a:cubicBezTo>
                  <a:cubicBezTo>
                    <a:pt x="2101" y="1415"/>
                    <a:pt x="2124" y="1370"/>
                    <a:pt x="2124" y="1324"/>
                  </a:cubicBezTo>
                  <a:cubicBezTo>
                    <a:pt x="2146" y="1256"/>
                    <a:pt x="2146" y="1187"/>
                    <a:pt x="2146" y="1141"/>
                  </a:cubicBezTo>
                  <a:cubicBezTo>
                    <a:pt x="2146" y="1096"/>
                    <a:pt x="2146" y="1050"/>
                    <a:pt x="2146" y="1004"/>
                  </a:cubicBezTo>
                  <a:cubicBezTo>
                    <a:pt x="2124" y="936"/>
                    <a:pt x="2124" y="890"/>
                    <a:pt x="2101" y="822"/>
                  </a:cubicBezTo>
                  <a:cubicBezTo>
                    <a:pt x="2078" y="731"/>
                    <a:pt x="2032" y="616"/>
                    <a:pt x="1987" y="525"/>
                  </a:cubicBezTo>
                  <a:cubicBezTo>
                    <a:pt x="1941" y="457"/>
                    <a:pt x="1873" y="388"/>
                    <a:pt x="1827" y="343"/>
                  </a:cubicBezTo>
                  <a:cubicBezTo>
                    <a:pt x="1758" y="251"/>
                    <a:pt x="1644" y="183"/>
                    <a:pt x="1553" y="137"/>
                  </a:cubicBezTo>
                  <a:cubicBezTo>
                    <a:pt x="1462" y="91"/>
                    <a:pt x="1370" y="69"/>
                    <a:pt x="1302" y="46"/>
                  </a:cubicBezTo>
                  <a:cubicBezTo>
                    <a:pt x="1211" y="0"/>
                    <a:pt x="1119" y="0"/>
                    <a:pt x="1028"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6" name="Google Shape;4187;p38">
              <a:extLst>
                <a:ext uri="{FF2B5EF4-FFF2-40B4-BE49-F238E27FC236}">
                  <a16:creationId xmlns:a16="http://schemas.microsoft.com/office/drawing/2014/main" id="{0A9B1765-D9B3-A851-B93E-53F470795FCB}"/>
                </a:ext>
              </a:extLst>
            </p:cNvPr>
            <p:cNvSpPr/>
            <p:nvPr/>
          </p:nvSpPr>
          <p:spPr>
            <a:xfrm>
              <a:off x="7683517" y="2705621"/>
              <a:ext cx="79869" cy="90112"/>
            </a:xfrm>
            <a:custGeom>
              <a:avLst/>
              <a:gdLst/>
              <a:ahLst/>
              <a:cxnLst/>
              <a:rect l="l" t="t" r="r" b="b"/>
              <a:pathLst>
                <a:path w="2854" h="3220" extrusionOk="0">
                  <a:moveTo>
                    <a:pt x="1370" y="320"/>
                  </a:moveTo>
                  <a:cubicBezTo>
                    <a:pt x="1461" y="343"/>
                    <a:pt x="1529" y="366"/>
                    <a:pt x="1621" y="412"/>
                  </a:cubicBezTo>
                  <a:cubicBezTo>
                    <a:pt x="1735" y="457"/>
                    <a:pt x="1826" y="503"/>
                    <a:pt x="1917" y="571"/>
                  </a:cubicBezTo>
                  <a:cubicBezTo>
                    <a:pt x="2009" y="663"/>
                    <a:pt x="2100" y="731"/>
                    <a:pt x="2191" y="845"/>
                  </a:cubicBezTo>
                  <a:cubicBezTo>
                    <a:pt x="2260" y="959"/>
                    <a:pt x="2328" y="1074"/>
                    <a:pt x="2397" y="1210"/>
                  </a:cubicBezTo>
                  <a:cubicBezTo>
                    <a:pt x="2442" y="1325"/>
                    <a:pt x="2488" y="1462"/>
                    <a:pt x="2511" y="1599"/>
                  </a:cubicBezTo>
                  <a:cubicBezTo>
                    <a:pt x="2534" y="1735"/>
                    <a:pt x="2534" y="1895"/>
                    <a:pt x="2511" y="2032"/>
                  </a:cubicBezTo>
                  <a:cubicBezTo>
                    <a:pt x="2488" y="2124"/>
                    <a:pt x="2465" y="2215"/>
                    <a:pt x="2420" y="2329"/>
                  </a:cubicBezTo>
                  <a:cubicBezTo>
                    <a:pt x="2397" y="2397"/>
                    <a:pt x="2351" y="2489"/>
                    <a:pt x="2305" y="2557"/>
                  </a:cubicBezTo>
                  <a:cubicBezTo>
                    <a:pt x="2237" y="2603"/>
                    <a:pt x="2191" y="2671"/>
                    <a:pt x="2146" y="2717"/>
                  </a:cubicBezTo>
                  <a:cubicBezTo>
                    <a:pt x="2077" y="2740"/>
                    <a:pt x="2032" y="2785"/>
                    <a:pt x="1963" y="2808"/>
                  </a:cubicBezTo>
                  <a:cubicBezTo>
                    <a:pt x="1895" y="2854"/>
                    <a:pt x="1826" y="2854"/>
                    <a:pt x="1735" y="2877"/>
                  </a:cubicBezTo>
                  <a:lnTo>
                    <a:pt x="1507" y="2877"/>
                  </a:lnTo>
                  <a:cubicBezTo>
                    <a:pt x="1438" y="2854"/>
                    <a:pt x="1347" y="2831"/>
                    <a:pt x="1255" y="2808"/>
                  </a:cubicBezTo>
                  <a:cubicBezTo>
                    <a:pt x="1141" y="2763"/>
                    <a:pt x="1027" y="2694"/>
                    <a:pt x="936" y="2626"/>
                  </a:cubicBezTo>
                  <a:cubicBezTo>
                    <a:pt x="845" y="2534"/>
                    <a:pt x="753" y="2466"/>
                    <a:pt x="685" y="2352"/>
                  </a:cubicBezTo>
                  <a:cubicBezTo>
                    <a:pt x="616" y="2260"/>
                    <a:pt x="548" y="2146"/>
                    <a:pt x="479" y="2009"/>
                  </a:cubicBezTo>
                  <a:cubicBezTo>
                    <a:pt x="434" y="1872"/>
                    <a:pt x="388" y="1735"/>
                    <a:pt x="365" y="1576"/>
                  </a:cubicBezTo>
                  <a:cubicBezTo>
                    <a:pt x="342" y="1507"/>
                    <a:pt x="342" y="1439"/>
                    <a:pt x="342" y="1347"/>
                  </a:cubicBezTo>
                  <a:cubicBezTo>
                    <a:pt x="342" y="1302"/>
                    <a:pt x="342" y="1256"/>
                    <a:pt x="365" y="1210"/>
                  </a:cubicBezTo>
                  <a:lnTo>
                    <a:pt x="365" y="1188"/>
                  </a:lnTo>
                  <a:cubicBezTo>
                    <a:pt x="388" y="1074"/>
                    <a:pt x="411" y="982"/>
                    <a:pt x="434" y="891"/>
                  </a:cubicBezTo>
                  <a:cubicBezTo>
                    <a:pt x="479" y="800"/>
                    <a:pt x="525" y="708"/>
                    <a:pt x="571" y="640"/>
                  </a:cubicBezTo>
                  <a:cubicBezTo>
                    <a:pt x="594" y="617"/>
                    <a:pt x="616" y="617"/>
                    <a:pt x="616" y="594"/>
                  </a:cubicBezTo>
                  <a:cubicBezTo>
                    <a:pt x="662" y="549"/>
                    <a:pt x="708" y="526"/>
                    <a:pt x="730" y="480"/>
                  </a:cubicBezTo>
                  <a:cubicBezTo>
                    <a:pt x="776" y="457"/>
                    <a:pt x="822" y="434"/>
                    <a:pt x="867" y="412"/>
                  </a:cubicBezTo>
                  <a:cubicBezTo>
                    <a:pt x="867" y="412"/>
                    <a:pt x="890" y="412"/>
                    <a:pt x="890" y="389"/>
                  </a:cubicBezTo>
                  <a:lnTo>
                    <a:pt x="913" y="389"/>
                  </a:lnTo>
                  <a:cubicBezTo>
                    <a:pt x="982" y="366"/>
                    <a:pt x="1050" y="343"/>
                    <a:pt x="1119" y="320"/>
                  </a:cubicBezTo>
                  <a:close/>
                  <a:moveTo>
                    <a:pt x="1233" y="1"/>
                  </a:moveTo>
                  <a:cubicBezTo>
                    <a:pt x="1164" y="1"/>
                    <a:pt x="1096" y="1"/>
                    <a:pt x="1027" y="24"/>
                  </a:cubicBezTo>
                  <a:lnTo>
                    <a:pt x="982" y="24"/>
                  </a:lnTo>
                  <a:cubicBezTo>
                    <a:pt x="936" y="46"/>
                    <a:pt x="890" y="46"/>
                    <a:pt x="822" y="69"/>
                  </a:cubicBezTo>
                  <a:cubicBezTo>
                    <a:pt x="822" y="69"/>
                    <a:pt x="822" y="69"/>
                    <a:pt x="799" y="92"/>
                  </a:cubicBezTo>
                  <a:cubicBezTo>
                    <a:pt x="776" y="92"/>
                    <a:pt x="753" y="115"/>
                    <a:pt x="708" y="115"/>
                  </a:cubicBezTo>
                  <a:cubicBezTo>
                    <a:pt x="708" y="115"/>
                    <a:pt x="708" y="138"/>
                    <a:pt x="685" y="138"/>
                  </a:cubicBezTo>
                  <a:cubicBezTo>
                    <a:pt x="662" y="138"/>
                    <a:pt x="662" y="161"/>
                    <a:pt x="662" y="161"/>
                  </a:cubicBezTo>
                  <a:lnTo>
                    <a:pt x="639" y="161"/>
                  </a:lnTo>
                  <a:cubicBezTo>
                    <a:pt x="616" y="161"/>
                    <a:pt x="616" y="183"/>
                    <a:pt x="616" y="183"/>
                  </a:cubicBezTo>
                  <a:lnTo>
                    <a:pt x="594" y="183"/>
                  </a:lnTo>
                  <a:cubicBezTo>
                    <a:pt x="594" y="183"/>
                    <a:pt x="594" y="183"/>
                    <a:pt x="594" y="206"/>
                  </a:cubicBezTo>
                  <a:lnTo>
                    <a:pt x="571" y="206"/>
                  </a:lnTo>
                  <a:cubicBezTo>
                    <a:pt x="479" y="275"/>
                    <a:pt x="388" y="366"/>
                    <a:pt x="320" y="457"/>
                  </a:cubicBezTo>
                  <a:cubicBezTo>
                    <a:pt x="228" y="571"/>
                    <a:pt x="183" y="663"/>
                    <a:pt x="137" y="800"/>
                  </a:cubicBezTo>
                  <a:cubicBezTo>
                    <a:pt x="46" y="1051"/>
                    <a:pt x="0" y="1325"/>
                    <a:pt x="46" y="1576"/>
                  </a:cubicBezTo>
                  <a:cubicBezTo>
                    <a:pt x="46" y="1576"/>
                    <a:pt x="46" y="1576"/>
                    <a:pt x="46" y="1599"/>
                  </a:cubicBezTo>
                  <a:cubicBezTo>
                    <a:pt x="69" y="1804"/>
                    <a:pt x="114" y="1987"/>
                    <a:pt x="183" y="2169"/>
                  </a:cubicBezTo>
                  <a:cubicBezTo>
                    <a:pt x="365" y="2557"/>
                    <a:pt x="662" y="2877"/>
                    <a:pt x="1050" y="3082"/>
                  </a:cubicBezTo>
                  <a:cubicBezTo>
                    <a:pt x="1255" y="3173"/>
                    <a:pt x="1461" y="3219"/>
                    <a:pt x="1666" y="3219"/>
                  </a:cubicBezTo>
                  <a:cubicBezTo>
                    <a:pt x="1780" y="3196"/>
                    <a:pt x="1872" y="3196"/>
                    <a:pt x="1963" y="3151"/>
                  </a:cubicBezTo>
                  <a:cubicBezTo>
                    <a:pt x="2077" y="3128"/>
                    <a:pt x="2191" y="3082"/>
                    <a:pt x="2283" y="3014"/>
                  </a:cubicBezTo>
                  <a:cubicBezTo>
                    <a:pt x="2442" y="2900"/>
                    <a:pt x="2579" y="2740"/>
                    <a:pt x="2671" y="2557"/>
                  </a:cubicBezTo>
                  <a:cubicBezTo>
                    <a:pt x="2785" y="2352"/>
                    <a:pt x="2830" y="2124"/>
                    <a:pt x="2853" y="1895"/>
                  </a:cubicBezTo>
                  <a:cubicBezTo>
                    <a:pt x="2853" y="1690"/>
                    <a:pt x="2830" y="1462"/>
                    <a:pt x="2762" y="1256"/>
                  </a:cubicBezTo>
                  <a:cubicBezTo>
                    <a:pt x="2693" y="1051"/>
                    <a:pt x="2602" y="868"/>
                    <a:pt x="2488" y="708"/>
                  </a:cubicBezTo>
                  <a:cubicBezTo>
                    <a:pt x="2237" y="343"/>
                    <a:pt x="1849" y="69"/>
                    <a:pt x="1415"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7" name="Google Shape;4188;p38">
              <a:extLst>
                <a:ext uri="{FF2B5EF4-FFF2-40B4-BE49-F238E27FC236}">
                  <a16:creationId xmlns:a16="http://schemas.microsoft.com/office/drawing/2014/main" id="{4D912815-554D-2E73-6107-A30E5CFEEA46}"/>
                </a:ext>
              </a:extLst>
            </p:cNvPr>
            <p:cNvSpPr/>
            <p:nvPr/>
          </p:nvSpPr>
          <p:spPr>
            <a:xfrm>
              <a:off x="7588956" y="2697953"/>
              <a:ext cx="48582" cy="48330"/>
            </a:xfrm>
            <a:custGeom>
              <a:avLst/>
              <a:gdLst/>
              <a:ahLst/>
              <a:cxnLst/>
              <a:rect l="l" t="t" r="r" b="b"/>
              <a:pathLst>
                <a:path w="1736" h="1727" extrusionOk="0">
                  <a:moveTo>
                    <a:pt x="891" y="343"/>
                  </a:moveTo>
                  <a:cubicBezTo>
                    <a:pt x="937" y="343"/>
                    <a:pt x="982" y="343"/>
                    <a:pt x="1028" y="366"/>
                  </a:cubicBezTo>
                  <a:cubicBezTo>
                    <a:pt x="1074" y="366"/>
                    <a:pt x="1119" y="389"/>
                    <a:pt x="1142" y="412"/>
                  </a:cubicBezTo>
                  <a:cubicBezTo>
                    <a:pt x="1188" y="457"/>
                    <a:pt x="1211" y="480"/>
                    <a:pt x="1256" y="503"/>
                  </a:cubicBezTo>
                  <a:cubicBezTo>
                    <a:pt x="1279" y="549"/>
                    <a:pt x="1302" y="571"/>
                    <a:pt x="1325" y="617"/>
                  </a:cubicBezTo>
                  <a:cubicBezTo>
                    <a:pt x="1348" y="663"/>
                    <a:pt x="1370" y="708"/>
                    <a:pt x="1370" y="754"/>
                  </a:cubicBezTo>
                  <a:cubicBezTo>
                    <a:pt x="1393" y="800"/>
                    <a:pt x="1393" y="845"/>
                    <a:pt x="1393" y="891"/>
                  </a:cubicBezTo>
                  <a:cubicBezTo>
                    <a:pt x="1393" y="937"/>
                    <a:pt x="1370" y="982"/>
                    <a:pt x="1370" y="1028"/>
                  </a:cubicBezTo>
                  <a:cubicBezTo>
                    <a:pt x="1348" y="1074"/>
                    <a:pt x="1325" y="1142"/>
                    <a:pt x="1279" y="1188"/>
                  </a:cubicBezTo>
                  <a:cubicBezTo>
                    <a:pt x="1256" y="1211"/>
                    <a:pt x="1233" y="1233"/>
                    <a:pt x="1211" y="1279"/>
                  </a:cubicBezTo>
                  <a:cubicBezTo>
                    <a:pt x="1165" y="1302"/>
                    <a:pt x="1142" y="1325"/>
                    <a:pt x="1097" y="1348"/>
                  </a:cubicBezTo>
                  <a:cubicBezTo>
                    <a:pt x="1051" y="1370"/>
                    <a:pt x="1005" y="1393"/>
                    <a:pt x="937" y="1393"/>
                  </a:cubicBezTo>
                  <a:lnTo>
                    <a:pt x="823" y="1393"/>
                  </a:lnTo>
                  <a:cubicBezTo>
                    <a:pt x="777" y="1393"/>
                    <a:pt x="731" y="1393"/>
                    <a:pt x="686" y="1370"/>
                  </a:cubicBezTo>
                  <a:cubicBezTo>
                    <a:pt x="640" y="1348"/>
                    <a:pt x="594" y="1325"/>
                    <a:pt x="549" y="1302"/>
                  </a:cubicBezTo>
                  <a:cubicBezTo>
                    <a:pt x="526" y="1279"/>
                    <a:pt x="480" y="1256"/>
                    <a:pt x="457" y="1211"/>
                  </a:cubicBezTo>
                  <a:cubicBezTo>
                    <a:pt x="412" y="1188"/>
                    <a:pt x="389" y="1142"/>
                    <a:pt x="366" y="1096"/>
                  </a:cubicBezTo>
                  <a:cubicBezTo>
                    <a:pt x="343" y="1051"/>
                    <a:pt x="343" y="1005"/>
                    <a:pt x="320" y="960"/>
                  </a:cubicBezTo>
                  <a:cubicBezTo>
                    <a:pt x="320" y="914"/>
                    <a:pt x="320" y="891"/>
                    <a:pt x="320" y="845"/>
                  </a:cubicBezTo>
                  <a:cubicBezTo>
                    <a:pt x="320" y="777"/>
                    <a:pt x="343" y="731"/>
                    <a:pt x="343" y="686"/>
                  </a:cubicBezTo>
                  <a:cubicBezTo>
                    <a:pt x="366" y="663"/>
                    <a:pt x="366" y="640"/>
                    <a:pt x="366" y="640"/>
                  </a:cubicBezTo>
                  <a:cubicBezTo>
                    <a:pt x="389" y="617"/>
                    <a:pt x="389" y="617"/>
                    <a:pt x="389" y="594"/>
                  </a:cubicBezTo>
                  <a:cubicBezTo>
                    <a:pt x="389" y="594"/>
                    <a:pt x="412" y="571"/>
                    <a:pt x="412" y="571"/>
                  </a:cubicBezTo>
                  <a:cubicBezTo>
                    <a:pt x="435" y="526"/>
                    <a:pt x="457" y="503"/>
                    <a:pt x="503" y="457"/>
                  </a:cubicBezTo>
                  <a:cubicBezTo>
                    <a:pt x="526" y="435"/>
                    <a:pt x="572" y="412"/>
                    <a:pt x="617" y="389"/>
                  </a:cubicBezTo>
                  <a:cubicBezTo>
                    <a:pt x="640" y="389"/>
                    <a:pt x="663" y="366"/>
                    <a:pt x="686" y="366"/>
                  </a:cubicBezTo>
                  <a:cubicBezTo>
                    <a:pt x="709" y="343"/>
                    <a:pt x="709" y="343"/>
                    <a:pt x="731" y="343"/>
                  </a:cubicBezTo>
                  <a:close/>
                  <a:moveTo>
                    <a:pt x="868" y="1"/>
                  </a:moveTo>
                  <a:cubicBezTo>
                    <a:pt x="754" y="1"/>
                    <a:pt x="663" y="24"/>
                    <a:pt x="549" y="47"/>
                  </a:cubicBezTo>
                  <a:cubicBezTo>
                    <a:pt x="503" y="69"/>
                    <a:pt x="457" y="115"/>
                    <a:pt x="412" y="138"/>
                  </a:cubicBezTo>
                  <a:cubicBezTo>
                    <a:pt x="366" y="161"/>
                    <a:pt x="298" y="206"/>
                    <a:pt x="275" y="229"/>
                  </a:cubicBezTo>
                  <a:cubicBezTo>
                    <a:pt x="252" y="252"/>
                    <a:pt x="252" y="252"/>
                    <a:pt x="252" y="252"/>
                  </a:cubicBezTo>
                  <a:cubicBezTo>
                    <a:pt x="229" y="275"/>
                    <a:pt x="206" y="298"/>
                    <a:pt x="184" y="320"/>
                  </a:cubicBezTo>
                  <a:cubicBezTo>
                    <a:pt x="161" y="366"/>
                    <a:pt x="115" y="412"/>
                    <a:pt x="92" y="480"/>
                  </a:cubicBezTo>
                  <a:cubicBezTo>
                    <a:pt x="69" y="503"/>
                    <a:pt x="69" y="526"/>
                    <a:pt x="47" y="571"/>
                  </a:cubicBezTo>
                  <a:cubicBezTo>
                    <a:pt x="47" y="571"/>
                    <a:pt x="47" y="594"/>
                    <a:pt x="47" y="594"/>
                  </a:cubicBezTo>
                  <a:cubicBezTo>
                    <a:pt x="24" y="617"/>
                    <a:pt x="24" y="617"/>
                    <a:pt x="24" y="640"/>
                  </a:cubicBezTo>
                  <a:cubicBezTo>
                    <a:pt x="1" y="708"/>
                    <a:pt x="1" y="777"/>
                    <a:pt x="1" y="845"/>
                  </a:cubicBezTo>
                  <a:cubicBezTo>
                    <a:pt x="1" y="868"/>
                    <a:pt x="1" y="914"/>
                    <a:pt x="1" y="937"/>
                  </a:cubicBezTo>
                  <a:cubicBezTo>
                    <a:pt x="1" y="1005"/>
                    <a:pt x="1" y="1051"/>
                    <a:pt x="24" y="1096"/>
                  </a:cubicBezTo>
                  <a:cubicBezTo>
                    <a:pt x="24" y="1142"/>
                    <a:pt x="47" y="1188"/>
                    <a:pt x="69" y="1233"/>
                  </a:cubicBezTo>
                  <a:cubicBezTo>
                    <a:pt x="115" y="1302"/>
                    <a:pt x="138" y="1348"/>
                    <a:pt x="184" y="1393"/>
                  </a:cubicBezTo>
                  <a:cubicBezTo>
                    <a:pt x="275" y="1530"/>
                    <a:pt x="412" y="1621"/>
                    <a:pt x="549" y="1667"/>
                  </a:cubicBezTo>
                  <a:cubicBezTo>
                    <a:pt x="636" y="1711"/>
                    <a:pt x="732" y="1726"/>
                    <a:pt x="825" y="1726"/>
                  </a:cubicBezTo>
                  <a:cubicBezTo>
                    <a:pt x="879" y="1726"/>
                    <a:pt x="932" y="1721"/>
                    <a:pt x="982" y="1713"/>
                  </a:cubicBezTo>
                  <a:cubicBezTo>
                    <a:pt x="1142" y="1690"/>
                    <a:pt x="1279" y="1621"/>
                    <a:pt x="1393" y="1530"/>
                  </a:cubicBezTo>
                  <a:cubicBezTo>
                    <a:pt x="1507" y="1439"/>
                    <a:pt x="1599" y="1325"/>
                    <a:pt x="1644" y="1211"/>
                  </a:cubicBezTo>
                  <a:cubicBezTo>
                    <a:pt x="1713" y="1051"/>
                    <a:pt x="1736" y="891"/>
                    <a:pt x="1690" y="708"/>
                  </a:cubicBezTo>
                  <a:cubicBezTo>
                    <a:pt x="1690" y="594"/>
                    <a:pt x="1644" y="503"/>
                    <a:pt x="1576" y="389"/>
                  </a:cubicBezTo>
                  <a:cubicBezTo>
                    <a:pt x="1530" y="343"/>
                    <a:pt x="1485" y="298"/>
                    <a:pt x="1439" y="252"/>
                  </a:cubicBezTo>
                  <a:cubicBezTo>
                    <a:pt x="1393" y="183"/>
                    <a:pt x="1325" y="138"/>
                    <a:pt x="1256" y="115"/>
                  </a:cubicBezTo>
                  <a:cubicBezTo>
                    <a:pt x="1211" y="69"/>
                    <a:pt x="1165" y="69"/>
                    <a:pt x="1097" y="47"/>
                  </a:cubicBezTo>
                  <a:cubicBezTo>
                    <a:pt x="1051" y="24"/>
                    <a:pt x="1005" y="24"/>
                    <a:pt x="960" y="24"/>
                  </a:cubicBezTo>
                  <a:cubicBezTo>
                    <a:pt x="937" y="1"/>
                    <a:pt x="891" y="1"/>
                    <a:pt x="86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8" name="Google Shape;4189;p38">
              <a:extLst>
                <a:ext uri="{FF2B5EF4-FFF2-40B4-BE49-F238E27FC236}">
                  <a16:creationId xmlns:a16="http://schemas.microsoft.com/office/drawing/2014/main" id="{414C8C71-D18D-79DB-7022-EBE786A00E5B}"/>
                </a:ext>
              </a:extLst>
            </p:cNvPr>
            <p:cNvSpPr/>
            <p:nvPr/>
          </p:nvSpPr>
          <p:spPr>
            <a:xfrm>
              <a:off x="7693731" y="2812300"/>
              <a:ext cx="69655" cy="69235"/>
            </a:xfrm>
            <a:custGeom>
              <a:avLst/>
              <a:gdLst/>
              <a:ahLst/>
              <a:cxnLst/>
              <a:rect l="l" t="t" r="r" b="b"/>
              <a:pathLst>
                <a:path w="2489" h="2474" extrusionOk="0">
                  <a:moveTo>
                    <a:pt x="1324" y="320"/>
                  </a:moveTo>
                  <a:cubicBezTo>
                    <a:pt x="1393" y="320"/>
                    <a:pt x="1461" y="343"/>
                    <a:pt x="1552" y="366"/>
                  </a:cubicBezTo>
                  <a:cubicBezTo>
                    <a:pt x="1621" y="389"/>
                    <a:pt x="1712" y="434"/>
                    <a:pt x="1781" y="480"/>
                  </a:cubicBezTo>
                  <a:cubicBezTo>
                    <a:pt x="1849" y="526"/>
                    <a:pt x="1895" y="571"/>
                    <a:pt x="1940" y="640"/>
                  </a:cubicBezTo>
                  <a:cubicBezTo>
                    <a:pt x="1986" y="685"/>
                    <a:pt x="2032" y="754"/>
                    <a:pt x="2077" y="822"/>
                  </a:cubicBezTo>
                  <a:cubicBezTo>
                    <a:pt x="2100" y="891"/>
                    <a:pt x="2146" y="982"/>
                    <a:pt x="2146" y="1073"/>
                  </a:cubicBezTo>
                  <a:cubicBezTo>
                    <a:pt x="2169" y="1142"/>
                    <a:pt x="2169" y="1233"/>
                    <a:pt x="2169" y="1302"/>
                  </a:cubicBezTo>
                  <a:cubicBezTo>
                    <a:pt x="2146" y="1393"/>
                    <a:pt x="2146" y="1461"/>
                    <a:pt x="2123" y="1553"/>
                  </a:cubicBezTo>
                  <a:cubicBezTo>
                    <a:pt x="2077" y="1621"/>
                    <a:pt x="2055" y="1690"/>
                    <a:pt x="2009" y="1758"/>
                  </a:cubicBezTo>
                  <a:cubicBezTo>
                    <a:pt x="1963" y="1827"/>
                    <a:pt x="1918" y="1872"/>
                    <a:pt x="1849" y="1918"/>
                  </a:cubicBezTo>
                  <a:cubicBezTo>
                    <a:pt x="1803" y="1986"/>
                    <a:pt x="1735" y="2009"/>
                    <a:pt x="1667" y="2055"/>
                  </a:cubicBezTo>
                  <a:cubicBezTo>
                    <a:pt x="1575" y="2100"/>
                    <a:pt x="1507" y="2123"/>
                    <a:pt x="1415" y="2146"/>
                  </a:cubicBezTo>
                  <a:lnTo>
                    <a:pt x="1164" y="2146"/>
                  </a:lnTo>
                  <a:cubicBezTo>
                    <a:pt x="1096" y="2146"/>
                    <a:pt x="1027" y="2123"/>
                    <a:pt x="936" y="2100"/>
                  </a:cubicBezTo>
                  <a:cubicBezTo>
                    <a:pt x="868" y="2078"/>
                    <a:pt x="799" y="2032"/>
                    <a:pt x="731" y="2009"/>
                  </a:cubicBezTo>
                  <a:cubicBezTo>
                    <a:pt x="662" y="1941"/>
                    <a:pt x="594" y="1895"/>
                    <a:pt x="548" y="1827"/>
                  </a:cubicBezTo>
                  <a:cubicBezTo>
                    <a:pt x="502" y="1781"/>
                    <a:pt x="457" y="1712"/>
                    <a:pt x="434" y="1667"/>
                  </a:cubicBezTo>
                  <a:cubicBezTo>
                    <a:pt x="388" y="1576"/>
                    <a:pt x="365" y="1507"/>
                    <a:pt x="343" y="1416"/>
                  </a:cubicBezTo>
                  <a:cubicBezTo>
                    <a:pt x="343" y="1347"/>
                    <a:pt x="343" y="1256"/>
                    <a:pt x="343" y="1187"/>
                  </a:cubicBezTo>
                  <a:cubicBezTo>
                    <a:pt x="343" y="1096"/>
                    <a:pt x="365" y="1028"/>
                    <a:pt x="388" y="936"/>
                  </a:cubicBezTo>
                  <a:cubicBezTo>
                    <a:pt x="411" y="868"/>
                    <a:pt x="457" y="799"/>
                    <a:pt x="480" y="731"/>
                  </a:cubicBezTo>
                  <a:cubicBezTo>
                    <a:pt x="525" y="685"/>
                    <a:pt x="548" y="663"/>
                    <a:pt x="571" y="617"/>
                  </a:cubicBezTo>
                  <a:cubicBezTo>
                    <a:pt x="594" y="594"/>
                    <a:pt x="617" y="571"/>
                    <a:pt x="639" y="548"/>
                  </a:cubicBezTo>
                  <a:cubicBezTo>
                    <a:pt x="662" y="526"/>
                    <a:pt x="685" y="526"/>
                    <a:pt x="685" y="503"/>
                  </a:cubicBezTo>
                  <a:cubicBezTo>
                    <a:pt x="731" y="480"/>
                    <a:pt x="776" y="457"/>
                    <a:pt x="822" y="434"/>
                  </a:cubicBezTo>
                  <a:cubicBezTo>
                    <a:pt x="822" y="434"/>
                    <a:pt x="822" y="411"/>
                    <a:pt x="845" y="411"/>
                  </a:cubicBezTo>
                  <a:cubicBezTo>
                    <a:pt x="868" y="389"/>
                    <a:pt x="913" y="389"/>
                    <a:pt x="959" y="366"/>
                  </a:cubicBezTo>
                  <a:lnTo>
                    <a:pt x="982" y="366"/>
                  </a:lnTo>
                  <a:cubicBezTo>
                    <a:pt x="1005" y="366"/>
                    <a:pt x="1005" y="366"/>
                    <a:pt x="1005" y="343"/>
                  </a:cubicBezTo>
                  <a:lnTo>
                    <a:pt x="1073" y="343"/>
                  </a:lnTo>
                  <a:cubicBezTo>
                    <a:pt x="1142" y="320"/>
                    <a:pt x="1210" y="320"/>
                    <a:pt x="1279" y="320"/>
                  </a:cubicBezTo>
                  <a:close/>
                  <a:moveTo>
                    <a:pt x="1256" y="1"/>
                  </a:moveTo>
                  <a:cubicBezTo>
                    <a:pt x="1164" y="1"/>
                    <a:pt x="1096" y="1"/>
                    <a:pt x="1005" y="23"/>
                  </a:cubicBezTo>
                  <a:cubicBezTo>
                    <a:pt x="959" y="23"/>
                    <a:pt x="890" y="46"/>
                    <a:pt x="845" y="69"/>
                  </a:cubicBezTo>
                  <a:cubicBezTo>
                    <a:pt x="822" y="69"/>
                    <a:pt x="776" y="92"/>
                    <a:pt x="754" y="92"/>
                  </a:cubicBezTo>
                  <a:cubicBezTo>
                    <a:pt x="708" y="115"/>
                    <a:pt x="685" y="138"/>
                    <a:pt x="639" y="160"/>
                  </a:cubicBezTo>
                  <a:cubicBezTo>
                    <a:pt x="548" y="206"/>
                    <a:pt x="480" y="274"/>
                    <a:pt x="411" y="320"/>
                  </a:cubicBezTo>
                  <a:cubicBezTo>
                    <a:pt x="388" y="343"/>
                    <a:pt x="388" y="343"/>
                    <a:pt x="388" y="343"/>
                  </a:cubicBezTo>
                  <a:cubicBezTo>
                    <a:pt x="365" y="366"/>
                    <a:pt x="343" y="389"/>
                    <a:pt x="320" y="411"/>
                  </a:cubicBezTo>
                  <a:cubicBezTo>
                    <a:pt x="251" y="503"/>
                    <a:pt x="183" y="571"/>
                    <a:pt x="137" y="663"/>
                  </a:cubicBezTo>
                  <a:cubicBezTo>
                    <a:pt x="114" y="731"/>
                    <a:pt x="92" y="799"/>
                    <a:pt x="69" y="868"/>
                  </a:cubicBezTo>
                  <a:cubicBezTo>
                    <a:pt x="46" y="891"/>
                    <a:pt x="46" y="914"/>
                    <a:pt x="46" y="936"/>
                  </a:cubicBezTo>
                  <a:cubicBezTo>
                    <a:pt x="46" y="959"/>
                    <a:pt x="46" y="959"/>
                    <a:pt x="46" y="959"/>
                  </a:cubicBezTo>
                  <a:cubicBezTo>
                    <a:pt x="0" y="1142"/>
                    <a:pt x="0" y="1324"/>
                    <a:pt x="46" y="1507"/>
                  </a:cubicBezTo>
                  <a:cubicBezTo>
                    <a:pt x="69" y="1690"/>
                    <a:pt x="160" y="1872"/>
                    <a:pt x="297" y="2032"/>
                  </a:cubicBezTo>
                  <a:cubicBezTo>
                    <a:pt x="411" y="2169"/>
                    <a:pt x="571" y="2306"/>
                    <a:pt x="754" y="2374"/>
                  </a:cubicBezTo>
                  <a:cubicBezTo>
                    <a:pt x="910" y="2444"/>
                    <a:pt x="1081" y="2474"/>
                    <a:pt x="1244" y="2474"/>
                  </a:cubicBezTo>
                  <a:cubicBezTo>
                    <a:pt x="1294" y="2474"/>
                    <a:pt x="1344" y="2471"/>
                    <a:pt x="1393" y="2466"/>
                  </a:cubicBezTo>
                  <a:cubicBezTo>
                    <a:pt x="1598" y="2443"/>
                    <a:pt x="1803" y="2374"/>
                    <a:pt x="1986" y="2237"/>
                  </a:cubicBezTo>
                  <a:cubicBezTo>
                    <a:pt x="2123" y="2146"/>
                    <a:pt x="2260" y="1986"/>
                    <a:pt x="2351" y="1827"/>
                  </a:cubicBezTo>
                  <a:cubicBezTo>
                    <a:pt x="2397" y="1735"/>
                    <a:pt x="2420" y="1644"/>
                    <a:pt x="2443" y="1553"/>
                  </a:cubicBezTo>
                  <a:cubicBezTo>
                    <a:pt x="2488" y="1439"/>
                    <a:pt x="2488" y="1324"/>
                    <a:pt x="2488" y="1210"/>
                  </a:cubicBezTo>
                  <a:cubicBezTo>
                    <a:pt x="2488" y="1096"/>
                    <a:pt x="2465" y="982"/>
                    <a:pt x="2443" y="868"/>
                  </a:cubicBezTo>
                  <a:cubicBezTo>
                    <a:pt x="2420" y="777"/>
                    <a:pt x="2374" y="685"/>
                    <a:pt x="2328" y="617"/>
                  </a:cubicBezTo>
                  <a:cubicBezTo>
                    <a:pt x="2283" y="526"/>
                    <a:pt x="2214" y="457"/>
                    <a:pt x="2146" y="389"/>
                  </a:cubicBezTo>
                  <a:cubicBezTo>
                    <a:pt x="2100" y="320"/>
                    <a:pt x="2009" y="252"/>
                    <a:pt x="1940" y="206"/>
                  </a:cubicBezTo>
                  <a:cubicBezTo>
                    <a:pt x="1758" y="92"/>
                    <a:pt x="1575" y="23"/>
                    <a:pt x="1370"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9" name="Google Shape;4190;p38">
              <a:extLst>
                <a:ext uri="{FF2B5EF4-FFF2-40B4-BE49-F238E27FC236}">
                  <a16:creationId xmlns:a16="http://schemas.microsoft.com/office/drawing/2014/main" id="{46EBDE22-6558-DDFF-BBB5-02BA6822BFE1}"/>
                </a:ext>
              </a:extLst>
            </p:cNvPr>
            <p:cNvSpPr/>
            <p:nvPr/>
          </p:nvSpPr>
          <p:spPr>
            <a:xfrm>
              <a:off x="6720889" y="1230084"/>
              <a:ext cx="2575" cy="3218"/>
            </a:xfrm>
            <a:custGeom>
              <a:avLst/>
              <a:gdLst/>
              <a:ahLst/>
              <a:cxnLst/>
              <a:rect l="l" t="t" r="r" b="b"/>
              <a:pathLst>
                <a:path w="92" h="115" extrusionOk="0">
                  <a:moveTo>
                    <a:pt x="92" y="0"/>
                  </a:moveTo>
                  <a:lnTo>
                    <a:pt x="0" y="115"/>
                  </a:lnTo>
                  <a:close/>
                </a:path>
              </a:pathLst>
            </a:custGeom>
            <a:solidFill>
              <a:srgbClr val="E8C0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0" name="Google Shape;4191;p38">
              <a:extLst>
                <a:ext uri="{FF2B5EF4-FFF2-40B4-BE49-F238E27FC236}">
                  <a16:creationId xmlns:a16="http://schemas.microsoft.com/office/drawing/2014/main" id="{1DA5968D-B881-8B41-5C2E-0C51488BA361}"/>
                </a:ext>
              </a:extLst>
            </p:cNvPr>
            <p:cNvSpPr/>
            <p:nvPr/>
          </p:nvSpPr>
          <p:spPr>
            <a:xfrm>
              <a:off x="6635926" y="1352714"/>
              <a:ext cx="1959" cy="3218"/>
            </a:xfrm>
            <a:custGeom>
              <a:avLst/>
              <a:gdLst/>
              <a:ahLst/>
              <a:cxnLst/>
              <a:rect l="l" t="t" r="r" b="b"/>
              <a:pathLst>
                <a:path w="70" h="115" extrusionOk="0">
                  <a:moveTo>
                    <a:pt x="69" y="1"/>
                  </a:moveTo>
                  <a:lnTo>
                    <a:pt x="1" y="115"/>
                  </a:lnTo>
                  <a:close/>
                </a:path>
              </a:pathLst>
            </a:custGeom>
            <a:solidFill>
              <a:srgbClr val="E8C0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1" name="Google Shape;4192;p38">
              <a:extLst>
                <a:ext uri="{FF2B5EF4-FFF2-40B4-BE49-F238E27FC236}">
                  <a16:creationId xmlns:a16="http://schemas.microsoft.com/office/drawing/2014/main" id="{DA7F09B9-DE99-8073-36E5-800AABF20536}"/>
                </a:ext>
              </a:extLst>
            </p:cNvPr>
            <p:cNvSpPr/>
            <p:nvPr/>
          </p:nvSpPr>
          <p:spPr>
            <a:xfrm>
              <a:off x="4608749" y="886680"/>
              <a:ext cx="199701" cy="197910"/>
            </a:xfrm>
            <a:custGeom>
              <a:avLst/>
              <a:gdLst/>
              <a:ahLst/>
              <a:cxnLst/>
              <a:rect l="l" t="t" r="r" b="b"/>
              <a:pathLst>
                <a:path w="7136" h="7072" extrusionOk="0">
                  <a:moveTo>
                    <a:pt x="4220" y="1"/>
                  </a:moveTo>
                  <a:cubicBezTo>
                    <a:pt x="4044" y="1"/>
                    <a:pt x="3844" y="101"/>
                    <a:pt x="3643" y="311"/>
                  </a:cubicBezTo>
                  <a:lnTo>
                    <a:pt x="3552" y="425"/>
                  </a:lnTo>
                  <a:lnTo>
                    <a:pt x="3460" y="516"/>
                  </a:lnTo>
                  <a:lnTo>
                    <a:pt x="2547" y="1475"/>
                  </a:lnTo>
                  <a:lnTo>
                    <a:pt x="1155" y="1270"/>
                  </a:lnTo>
                  <a:lnTo>
                    <a:pt x="973" y="1247"/>
                  </a:lnTo>
                  <a:cubicBezTo>
                    <a:pt x="907" y="1238"/>
                    <a:pt x="844" y="1234"/>
                    <a:pt x="785" y="1234"/>
                  </a:cubicBezTo>
                  <a:cubicBezTo>
                    <a:pt x="215" y="1234"/>
                    <a:pt x="0" y="1626"/>
                    <a:pt x="311" y="2205"/>
                  </a:cubicBezTo>
                  <a:lnTo>
                    <a:pt x="448" y="2457"/>
                  </a:lnTo>
                  <a:lnTo>
                    <a:pt x="1087" y="3598"/>
                  </a:lnTo>
                  <a:lnTo>
                    <a:pt x="493" y="4785"/>
                  </a:lnTo>
                  <a:lnTo>
                    <a:pt x="425" y="4922"/>
                  </a:lnTo>
                  <a:lnTo>
                    <a:pt x="379" y="5036"/>
                  </a:lnTo>
                  <a:cubicBezTo>
                    <a:pt x="99" y="5595"/>
                    <a:pt x="309" y="5997"/>
                    <a:pt x="840" y="5997"/>
                  </a:cubicBezTo>
                  <a:cubicBezTo>
                    <a:pt x="916" y="5997"/>
                    <a:pt x="998" y="5989"/>
                    <a:pt x="1087" y="5972"/>
                  </a:cubicBezTo>
                  <a:lnTo>
                    <a:pt x="1224" y="5949"/>
                  </a:lnTo>
                  <a:lnTo>
                    <a:pt x="1361" y="5926"/>
                  </a:lnTo>
                  <a:lnTo>
                    <a:pt x="2639" y="5652"/>
                  </a:lnTo>
                  <a:lnTo>
                    <a:pt x="3689" y="6679"/>
                  </a:lnTo>
                  <a:lnTo>
                    <a:pt x="3780" y="6771"/>
                  </a:lnTo>
                  <a:cubicBezTo>
                    <a:pt x="3984" y="6974"/>
                    <a:pt x="4184" y="7071"/>
                    <a:pt x="4358" y="7071"/>
                  </a:cubicBezTo>
                  <a:cubicBezTo>
                    <a:pt x="4633" y="7071"/>
                    <a:pt x="4843" y="6830"/>
                    <a:pt x="4898" y="6382"/>
                  </a:cubicBezTo>
                  <a:lnTo>
                    <a:pt x="5081" y="4808"/>
                  </a:lnTo>
                  <a:lnTo>
                    <a:pt x="6268" y="4191"/>
                  </a:lnTo>
                  <a:lnTo>
                    <a:pt x="6405" y="4123"/>
                  </a:lnTo>
                  <a:lnTo>
                    <a:pt x="6496" y="4077"/>
                  </a:lnTo>
                  <a:cubicBezTo>
                    <a:pt x="7135" y="3735"/>
                    <a:pt x="7135" y="3210"/>
                    <a:pt x="6473" y="2913"/>
                  </a:cubicBezTo>
                  <a:lnTo>
                    <a:pt x="6382" y="2867"/>
                  </a:lnTo>
                  <a:lnTo>
                    <a:pt x="5035" y="2228"/>
                  </a:lnTo>
                  <a:lnTo>
                    <a:pt x="4807" y="904"/>
                  </a:lnTo>
                  <a:lnTo>
                    <a:pt x="4762" y="653"/>
                  </a:lnTo>
                  <a:cubicBezTo>
                    <a:pt x="4693" y="228"/>
                    <a:pt x="4484" y="1"/>
                    <a:pt x="4220"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2" name="Google Shape;4193;p38">
              <a:extLst>
                <a:ext uri="{FF2B5EF4-FFF2-40B4-BE49-F238E27FC236}">
                  <a16:creationId xmlns:a16="http://schemas.microsoft.com/office/drawing/2014/main" id="{C2E6D19D-31FA-771F-72C3-1146D16C0688}"/>
                </a:ext>
              </a:extLst>
            </p:cNvPr>
            <p:cNvSpPr/>
            <p:nvPr/>
          </p:nvSpPr>
          <p:spPr>
            <a:xfrm>
              <a:off x="5265781" y="686335"/>
              <a:ext cx="136455" cy="130662"/>
            </a:xfrm>
            <a:custGeom>
              <a:avLst/>
              <a:gdLst/>
              <a:ahLst/>
              <a:cxnLst/>
              <a:rect l="l" t="t" r="r" b="b"/>
              <a:pathLst>
                <a:path w="4876" h="4669" extrusionOk="0">
                  <a:moveTo>
                    <a:pt x="2124" y="0"/>
                  </a:moveTo>
                  <a:cubicBezTo>
                    <a:pt x="1962" y="0"/>
                    <a:pt x="1823" y="134"/>
                    <a:pt x="1758" y="394"/>
                  </a:cubicBezTo>
                  <a:lnTo>
                    <a:pt x="1735" y="485"/>
                  </a:lnTo>
                  <a:lnTo>
                    <a:pt x="1712" y="577"/>
                  </a:lnTo>
                  <a:lnTo>
                    <a:pt x="1484" y="1421"/>
                  </a:lnTo>
                  <a:lnTo>
                    <a:pt x="594" y="1741"/>
                  </a:lnTo>
                  <a:lnTo>
                    <a:pt x="480" y="1786"/>
                  </a:lnTo>
                  <a:cubicBezTo>
                    <a:pt x="46" y="1946"/>
                    <a:pt x="0" y="2311"/>
                    <a:pt x="411" y="2563"/>
                  </a:cubicBezTo>
                  <a:lnTo>
                    <a:pt x="548" y="2654"/>
                  </a:lnTo>
                  <a:lnTo>
                    <a:pt x="1301" y="3133"/>
                  </a:lnTo>
                  <a:lnTo>
                    <a:pt x="1324" y="4001"/>
                  </a:lnTo>
                  <a:lnTo>
                    <a:pt x="1324" y="4092"/>
                  </a:lnTo>
                  <a:lnTo>
                    <a:pt x="1347" y="4183"/>
                  </a:lnTo>
                  <a:cubicBezTo>
                    <a:pt x="1347" y="4493"/>
                    <a:pt x="1480" y="4669"/>
                    <a:pt x="1679" y="4669"/>
                  </a:cubicBezTo>
                  <a:cubicBezTo>
                    <a:pt x="1788" y="4669"/>
                    <a:pt x="1917" y="4616"/>
                    <a:pt x="2055" y="4503"/>
                  </a:cubicBezTo>
                  <a:lnTo>
                    <a:pt x="2123" y="4457"/>
                  </a:lnTo>
                  <a:lnTo>
                    <a:pt x="2192" y="4389"/>
                  </a:lnTo>
                  <a:lnTo>
                    <a:pt x="2853" y="3841"/>
                  </a:lnTo>
                  <a:lnTo>
                    <a:pt x="3789" y="4092"/>
                  </a:lnTo>
                  <a:lnTo>
                    <a:pt x="3881" y="4115"/>
                  </a:lnTo>
                  <a:cubicBezTo>
                    <a:pt x="3965" y="4140"/>
                    <a:pt x="4042" y="4152"/>
                    <a:pt x="4111" y="4152"/>
                  </a:cubicBezTo>
                  <a:cubicBezTo>
                    <a:pt x="4415" y="4152"/>
                    <a:pt x="4554" y="3916"/>
                    <a:pt x="4406" y="3544"/>
                  </a:cubicBezTo>
                  <a:lnTo>
                    <a:pt x="4018" y="2563"/>
                  </a:lnTo>
                  <a:lnTo>
                    <a:pt x="4497" y="1832"/>
                  </a:lnTo>
                  <a:lnTo>
                    <a:pt x="4565" y="1741"/>
                  </a:lnTo>
                  <a:lnTo>
                    <a:pt x="4611" y="1695"/>
                  </a:lnTo>
                  <a:cubicBezTo>
                    <a:pt x="4875" y="1299"/>
                    <a:pt x="4715" y="1009"/>
                    <a:pt x="4274" y="1009"/>
                  </a:cubicBezTo>
                  <a:cubicBezTo>
                    <a:pt x="4257" y="1009"/>
                    <a:pt x="4240" y="1010"/>
                    <a:pt x="4223" y="1010"/>
                  </a:cubicBezTo>
                  <a:lnTo>
                    <a:pt x="4154" y="1010"/>
                  </a:lnTo>
                  <a:lnTo>
                    <a:pt x="3173" y="1079"/>
                  </a:lnTo>
                  <a:lnTo>
                    <a:pt x="2625" y="371"/>
                  </a:lnTo>
                  <a:lnTo>
                    <a:pt x="2511" y="234"/>
                  </a:lnTo>
                  <a:cubicBezTo>
                    <a:pt x="2383" y="77"/>
                    <a:pt x="2247" y="0"/>
                    <a:pt x="2124"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3" name="Google Shape;4194;p38">
              <a:extLst>
                <a:ext uri="{FF2B5EF4-FFF2-40B4-BE49-F238E27FC236}">
                  <a16:creationId xmlns:a16="http://schemas.microsoft.com/office/drawing/2014/main" id="{CD5F0C41-113A-3E10-2EDF-5DEDD0288E34}"/>
                </a:ext>
              </a:extLst>
            </p:cNvPr>
            <p:cNvSpPr/>
            <p:nvPr/>
          </p:nvSpPr>
          <p:spPr>
            <a:xfrm>
              <a:off x="5601125" y="1825801"/>
              <a:ext cx="176333" cy="162089"/>
            </a:xfrm>
            <a:custGeom>
              <a:avLst/>
              <a:gdLst/>
              <a:ahLst/>
              <a:cxnLst/>
              <a:rect l="l" t="t" r="r" b="b"/>
              <a:pathLst>
                <a:path w="6301" h="5792" extrusionOk="0">
                  <a:moveTo>
                    <a:pt x="3271" y="0"/>
                  </a:moveTo>
                  <a:cubicBezTo>
                    <a:pt x="3099" y="0"/>
                    <a:pt x="2917" y="132"/>
                    <a:pt x="2762" y="397"/>
                  </a:cubicBezTo>
                  <a:lnTo>
                    <a:pt x="2717" y="489"/>
                  </a:lnTo>
                  <a:lnTo>
                    <a:pt x="2648" y="580"/>
                  </a:lnTo>
                  <a:lnTo>
                    <a:pt x="2101" y="1561"/>
                  </a:lnTo>
                  <a:lnTo>
                    <a:pt x="914" y="1653"/>
                  </a:lnTo>
                  <a:lnTo>
                    <a:pt x="777" y="1653"/>
                  </a:lnTo>
                  <a:cubicBezTo>
                    <a:pt x="160" y="1721"/>
                    <a:pt x="1" y="2132"/>
                    <a:pt x="411" y="2589"/>
                  </a:cubicBezTo>
                  <a:lnTo>
                    <a:pt x="548" y="2748"/>
                  </a:lnTo>
                  <a:lnTo>
                    <a:pt x="1302" y="3570"/>
                  </a:lnTo>
                  <a:lnTo>
                    <a:pt x="1051" y="4666"/>
                  </a:lnTo>
                  <a:lnTo>
                    <a:pt x="1028" y="4757"/>
                  </a:lnTo>
                  <a:lnTo>
                    <a:pt x="1005" y="4871"/>
                  </a:lnTo>
                  <a:cubicBezTo>
                    <a:pt x="901" y="5321"/>
                    <a:pt x="1072" y="5600"/>
                    <a:pt x="1400" y="5600"/>
                  </a:cubicBezTo>
                  <a:cubicBezTo>
                    <a:pt x="1504" y="5600"/>
                    <a:pt x="1625" y="5571"/>
                    <a:pt x="1758" y="5510"/>
                  </a:cubicBezTo>
                  <a:lnTo>
                    <a:pt x="1872" y="5465"/>
                  </a:lnTo>
                  <a:lnTo>
                    <a:pt x="1964" y="5419"/>
                  </a:lnTo>
                  <a:lnTo>
                    <a:pt x="2991" y="4962"/>
                  </a:lnTo>
                  <a:lnTo>
                    <a:pt x="4041" y="5579"/>
                  </a:lnTo>
                  <a:lnTo>
                    <a:pt x="4132" y="5647"/>
                  </a:lnTo>
                  <a:cubicBezTo>
                    <a:pt x="4292" y="5745"/>
                    <a:pt x="4438" y="5791"/>
                    <a:pt x="4560" y="5791"/>
                  </a:cubicBezTo>
                  <a:cubicBezTo>
                    <a:pt x="4839" y="5791"/>
                    <a:pt x="5001" y="5550"/>
                    <a:pt x="4954" y="5122"/>
                  </a:cubicBezTo>
                  <a:lnTo>
                    <a:pt x="4817" y="3776"/>
                  </a:lnTo>
                  <a:lnTo>
                    <a:pt x="5661" y="3068"/>
                  </a:lnTo>
                  <a:lnTo>
                    <a:pt x="5753" y="2977"/>
                  </a:lnTo>
                  <a:lnTo>
                    <a:pt x="5821" y="2908"/>
                  </a:lnTo>
                  <a:cubicBezTo>
                    <a:pt x="6300" y="2520"/>
                    <a:pt x="6186" y="2086"/>
                    <a:pt x="5593" y="1950"/>
                  </a:cubicBezTo>
                  <a:lnTo>
                    <a:pt x="5501" y="1950"/>
                  </a:lnTo>
                  <a:lnTo>
                    <a:pt x="4269" y="1676"/>
                  </a:lnTo>
                  <a:lnTo>
                    <a:pt x="3835" y="648"/>
                  </a:lnTo>
                  <a:lnTo>
                    <a:pt x="3744" y="443"/>
                  </a:lnTo>
                  <a:cubicBezTo>
                    <a:pt x="3626" y="149"/>
                    <a:pt x="3454" y="0"/>
                    <a:pt x="3271"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4" name="Google Shape;4195;p38">
              <a:extLst>
                <a:ext uri="{FF2B5EF4-FFF2-40B4-BE49-F238E27FC236}">
                  <a16:creationId xmlns:a16="http://schemas.microsoft.com/office/drawing/2014/main" id="{1437273E-813C-9309-7AD9-52859F97FC99}"/>
                </a:ext>
              </a:extLst>
            </p:cNvPr>
            <p:cNvSpPr/>
            <p:nvPr/>
          </p:nvSpPr>
          <p:spPr>
            <a:xfrm>
              <a:off x="7841926" y="763848"/>
              <a:ext cx="139897" cy="137854"/>
            </a:xfrm>
            <a:custGeom>
              <a:avLst/>
              <a:gdLst/>
              <a:ahLst/>
              <a:cxnLst/>
              <a:rect l="l" t="t" r="r" b="b"/>
              <a:pathLst>
                <a:path w="4999" h="4926" extrusionOk="0">
                  <a:moveTo>
                    <a:pt x="1909" y="1"/>
                  </a:moveTo>
                  <a:cubicBezTo>
                    <a:pt x="1721" y="1"/>
                    <a:pt x="1581" y="163"/>
                    <a:pt x="1553" y="471"/>
                  </a:cubicBezTo>
                  <a:lnTo>
                    <a:pt x="1530" y="562"/>
                  </a:lnTo>
                  <a:lnTo>
                    <a:pt x="1530" y="654"/>
                  </a:lnTo>
                  <a:lnTo>
                    <a:pt x="1416" y="1590"/>
                  </a:lnTo>
                  <a:lnTo>
                    <a:pt x="548" y="2046"/>
                  </a:lnTo>
                  <a:lnTo>
                    <a:pt x="434" y="2115"/>
                  </a:lnTo>
                  <a:cubicBezTo>
                    <a:pt x="1" y="2343"/>
                    <a:pt x="1" y="2708"/>
                    <a:pt x="480" y="2913"/>
                  </a:cubicBezTo>
                  <a:lnTo>
                    <a:pt x="640" y="3005"/>
                  </a:lnTo>
                  <a:lnTo>
                    <a:pt x="1484" y="3370"/>
                  </a:lnTo>
                  <a:lnTo>
                    <a:pt x="1644" y="4283"/>
                  </a:lnTo>
                  <a:lnTo>
                    <a:pt x="1667" y="4374"/>
                  </a:lnTo>
                  <a:lnTo>
                    <a:pt x="1690" y="4466"/>
                  </a:lnTo>
                  <a:cubicBezTo>
                    <a:pt x="1730" y="4764"/>
                    <a:pt x="1876" y="4926"/>
                    <a:pt x="2060" y="4926"/>
                  </a:cubicBezTo>
                  <a:cubicBezTo>
                    <a:pt x="2185" y="4926"/>
                    <a:pt x="2327" y="4851"/>
                    <a:pt x="2466" y="4694"/>
                  </a:cubicBezTo>
                  <a:lnTo>
                    <a:pt x="2534" y="4625"/>
                  </a:lnTo>
                  <a:lnTo>
                    <a:pt x="2580" y="4557"/>
                  </a:lnTo>
                  <a:lnTo>
                    <a:pt x="3219" y="3872"/>
                  </a:lnTo>
                  <a:lnTo>
                    <a:pt x="4223" y="4032"/>
                  </a:lnTo>
                  <a:lnTo>
                    <a:pt x="4315" y="4032"/>
                  </a:lnTo>
                  <a:cubicBezTo>
                    <a:pt x="4363" y="4038"/>
                    <a:pt x="4409" y="4042"/>
                    <a:pt x="4451" y="4042"/>
                  </a:cubicBezTo>
                  <a:cubicBezTo>
                    <a:pt x="4852" y="4042"/>
                    <a:pt x="4998" y="3760"/>
                    <a:pt x="4771" y="3347"/>
                  </a:cubicBezTo>
                  <a:lnTo>
                    <a:pt x="4223" y="2388"/>
                  </a:lnTo>
                  <a:lnTo>
                    <a:pt x="4634" y="1567"/>
                  </a:lnTo>
                  <a:lnTo>
                    <a:pt x="4680" y="1453"/>
                  </a:lnTo>
                  <a:lnTo>
                    <a:pt x="4703" y="1384"/>
                  </a:lnTo>
                  <a:cubicBezTo>
                    <a:pt x="4901" y="987"/>
                    <a:pt x="4754" y="728"/>
                    <a:pt x="4381" y="728"/>
                  </a:cubicBezTo>
                  <a:cubicBezTo>
                    <a:pt x="4326" y="728"/>
                    <a:pt x="4265" y="733"/>
                    <a:pt x="4201" y="745"/>
                  </a:cubicBezTo>
                  <a:lnTo>
                    <a:pt x="4155" y="768"/>
                  </a:lnTo>
                  <a:lnTo>
                    <a:pt x="3128" y="973"/>
                  </a:lnTo>
                  <a:lnTo>
                    <a:pt x="2443" y="311"/>
                  </a:lnTo>
                  <a:lnTo>
                    <a:pt x="2306" y="197"/>
                  </a:lnTo>
                  <a:cubicBezTo>
                    <a:pt x="2165" y="65"/>
                    <a:pt x="2027" y="1"/>
                    <a:pt x="1909"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5" name="Google Shape;4196;p38">
              <a:extLst>
                <a:ext uri="{FF2B5EF4-FFF2-40B4-BE49-F238E27FC236}">
                  <a16:creationId xmlns:a16="http://schemas.microsoft.com/office/drawing/2014/main" id="{3947DB15-7E58-F660-E9F6-556AF429A496}"/>
                </a:ext>
              </a:extLst>
            </p:cNvPr>
            <p:cNvSpPr/>
            <p:nvPr/>
          </p:nvSpPr>
          <p:spPr>
            <a:xfrm>
              <a:off x="8156016" y="1872340"/>
              <a:ext cx="141380" cy="137854"/>
            </a:xfrm>
            <a:custGeom>
              <a:avLst/>
              <a:gdLst/>
              <a:ahLst/>
              <a:cxnLst/>
              <a:rect l="l" t="t" r="r" b="b"/>
              <a:pathLst>
                <a:path w="5052" h="4926" extrusionOk="0">
                  <a:moveTo>
                    <a:pt x="2907" y="1"/>
                  </a:moveTo>
                  <a:cubicBezTo>
                    <a:pt x="2780" y="1"/>
                    <a:pt x="2638" y="79"/>
                    <a:pt x="2495" y="241"/>
                  </a:cubicBezTo>
                  <a:lnTo>
                    <a:pt x="2449" y="309"/>
                  </a:lnTo>
                  <a:lnTo>
                    <a:pt x="2381" y="378"/>
                  </a:lnTo>
                  <a:lnTo>
                    <a:pt x="1787" y="1085"/>
                  </a:lnTo>
                  <a:lnTo>
                    <a:pt x="806" y="994"/>
                  </a:lnTo>
                  <a:lnTo>
                    <a:pt x="669" y="971"/>
                  </a:lnTo>
                  <a:cubicBezTo>
                    <a:pt x="637" y="968"/>
                    <a:pt x="606" y="967"/>
                    <a:pt x="576" y="967"/>
                  </a:cubicBezTo>
                  <a:cubicBezTo>
                    <a:pt x="145" y="967"/>
                    <a:pt x="0" y="1273"/>
                    <a:pt x="235" y="1679"/>
                  </a:cubicBezTo>
                  <a:lnTo>
                    <a:pt x="349" y="1839"/>
                  </a:lnTo>
                  <a:lnTo>
                    <a:pt x="829" y="2615"/>
                  </a:lnTo>
                  <a:lnTo>
                    <a:pt x="463" y="3459"/>
                  </a:lnTo>
                  <a:lnTo>
                    <a:pt x="418" y="3551"/>
                  </a:lnTo>
                  <a:lnTo>
                    <a:pt x="395" y="3642"/>
                  </a:lnTo>
                  <a:cubicBezTo>
                    <a:pt x="221" y="4028"/>
                    <a:pt x="358" y="4284"/>
                    <a:pt x="709" y="4284"/>
                  </a:cubicBezTo>
                  <a:cubicBezTo>
                    <a:pt x="772" y="4284"/>
                    <a:pt x="843" y="4276"/>
                    <a:pt x="920" y="4258"/>
                  </a:cubicBezTo>
                  <a:lnTo>
                    <a:pt x="1011" y="4235"/>
                  </a:lnTo>
                  <a:lnTo>
                    <a:pt x="1102" y="4212"/>
                  </a:lnTo>
                  <a:lnTo>
                    <a:pt x="1993" y="4007"/>
                  </a:lnTo>
                  <a:lnTo>
                    <a:pt x="2746" y="4669"/>
                  </a:lnTo>
                  <a:lnTo>
                    <a:pt x="2814" y="4737"/>
                  </a:lnTo>
                  <a:cubicBezTo>
                    <a:pt x="2958" y="4864"/>
                    <a:pt x="3095" y="4925"/>
                    <a:pt x="3213" y="4925"/>
                  </a:cubicBezTo>
                  <a:cubicBezTo>
                    <a:pt x="3412" y="4925"/>
                    <a:pt x="3553" y="4749"/>
                    <a:pt x="3568" y="4418"/>
                  </a:cubicBezTo>
                  <a:lnTo>
                    <a:pt x="3659" y="3322"/>
                  </a:lnTo>
                  <a:lnTo>
                    <a:pt x="4458" y="2843"/>
                  </a:lnTo>
                  <a:lnTo>
                    <a:pt x="4549" y="2797"/>
                  </a:lnTo>
                  <a:lnTo>
                    <a:pt x="4618" y="2752"/>
                  </a:lnTo>
                  <a:cubicBezTo>
                    <a:pt x="5051" y="2501"/>
                    <a:pt x="5028" y="2135"/>
                    <a:pt x="4549" y="1953"/>
                  </a:cubicBezTo>
                  <a:lnTo>
                    <a:pt x="4503" y="1907"/>
                  </a:lnTo>
                  <a:lnTo>
                    <a:pt x="3522" y="1519"/>
                  </a:lnTo>
                  <a:lnTo>
                    <a:pt x="3339" y="606"/>
                  </a:lnTo>
                  <a:lnTo>
                    <a:pt x="3294" y="446"/>
                  </a:lnTo>
                  <a:cubicBezTo>
                    <a:pt x="3227" y="154"/>
                    <a:pt x="3083" y="1"/>
                    <a:pt x="2907"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6" name="Google Shape;4197;p38">
              <a:extLst>
                <a:ext uri="{FF2B5EF4-FFF2-40B4-BE49-F238E27FC236}">
                  <a16:creationId xmlns:a16="http://schemas.microsoft.com/office/drawing/2014/main" id="{D7FECD20-B484-C8C2-752D-364901F7D751}"/>
                </a:ext>
              </a:extLst>
            </p:cNvPr>
            <p:cNvSpPr/>
            <p:nvPr/>
          </p:nvSpPr>
          <p:spPr>
            <a:xfrm>
              <a:off x="8610362" y="639833"/>
              <a:ext cx="223600" cy="212126"/>
            </a:xfrm>
            <a:custGeom>
              <a:avLst/>
              <a:gdLst/>
              <a:ahLst/>
              <a:cxnLst/>
              <a:rect l="l" t="t" r="r" b="b"/>
              <a:pathLst>
                <a:path w="7990" h="7580" extrusionOk="0">
                  <a:moveTo>
                    <a:pt x="5402" y="1"/>
                  </a:moveTo>
                  <a:cubicBezTo>
                    <a:pt x="5232" y="1"/>
                    <a:pt x="5032" y="77"/>
                    <a:pt x="4817" y="238"/>
                  </a:cubicBezTo>
                  <a:lnTo>
                    <a:pt x="4702" y="330"/>
                  </a:lnTo>
                  <a:lnTo>
                    <a:pt x="4588" y="421"/>
                  </a:lnTo>
                  <a:lnTo>
                    <a:pt x="3447" y="1288"/>
                  </a:lnTo>
                  <a:lnTo>
                    <a:pt x="1986" y="786"/>
                  </a:lnTo>
                  <a:lnTo>
                    <a:pt x="1826" y="741"/>
                  </a:lnTo>
                  <a:cubicBezTo>
                    <a:pt x="1676" y="690"/>
                    <a:pt x="1539" y="667"/>
                    <a:pt x="1418" y="667"/>
                  </a:cubicBezTo>
                  <a:cubicBezTo>
                    <a:pt x="935" y="667"/>
                    <a:pt x="713" y="1046"/>
                    <a:pt x="913" y="1631"/>
                  </a:cubicBezTo>
                  <a:lnTo>
                    <a:pt x="1028" y="1905"/>
                  </a:lnTo>
                  <a:lnTo>
                    <a:pt x="1484" y="3274"/>
                  </a:lnTo>
                  <a:lnTo>
                    <a:pt x="640" y="4415"/>
                  </a:lnTo>
                  <a:lnTo>
                    <a:pt x="548" y="4530"/>
                  </a:lnTo>
                  <a:lnTo>
                    <a:pt x="457" y="4644"/>
                  </a:lnTo>
                  <a:cubicBezTo>
                    <a:pt x="0" y="5283"/>
                    <a:pt x="252" y="5785"/>
                    <a:pt x="1050" y="5785"/>
                  </a:cubicBezTo>
                  <a:lnTo>
                    <a:pt x="1187" y="5762"/>
                  </a:lnTo>
                  <a:lnTo>
                    <a:pt x="1324" y="5762"/>
                  </a:lnTo>
                  <a:lnTo>
                    <a:pt x="2762" y="5739"/>
                  </a:lnTo>
                  <a:lnTo>
                    <a:pt x="3675" y="7018"/>
                  </a:lnTo>
                  <a:lnTo>
                    <a:pt x="3767" y="7155"/>
                  </a:lnTo>
                  <a:cubicBezTo>
                    <a:pt x="3971" y="7440"/>
                    <a:pt x="4197" y="7580"/>
                    <a:pt x="4406" y="7580"/>
                  </a:cubicBezTo>
                  <a:cubicBezTo>
                    <a:pt x="4665" y="7580"/>
                    <a:pt x="4896" y="7366"/>
                    <a:pt x="5022" y="6949"/>
                  </a:cubicBezTo>
                  <a:lnTo>
                    <a:pt x="5524" y="5283"/>
                  </a:lnTo>
                  <a:lnTo>
                    <a:pt x="6894" y="4872"/>
                  </a:lnTo>
                  <a:lnTo>
                    <a:pt x="7053" y="4804"/>
                  </a:lnTo>
                  <a:lnTo>
                    <a:pt x="7168" y="4781"/>
                  </a:lnTo>
                  <a:cubicBezTo>
                    <a:pt x="7921" y="4530"/>
                    <a:pt x="7989" y="3982"/>
                    <a:pt x="7350" y="3525"/>
                  </a:cubicBezTo>
                  <a:lnTo>
                    <a:pt x="7282" y="3457"/>
                  </a:lnTo>
                  <a:lnTo>
                    <a:pt x="5935" y="2544"/>
                  </a:lnTo>
                  <a:lnTo>
                    <a:pt x="5958" y="1083"/>
                  </a:lnTo>
                  <a:lnTo>
                    <a:pt x="5958" y="809"/>
                  </a:lnTo>
                  <a:cubicBezTo>
                    <a:pt x="5958" y="295"/>
                    <a:pt x="5737" y="1"/>
                    <a:pt x="5402"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7" name="Google Shape;4198;p38">
              <a:extLst>
                <a:ext uri="{FF2B5EF4-FFF2-40B4-BE49-F238E27FC236}">
                  <a16:creationId xmlns:a16="http://schemas.microsoft.com/office/drawing/2014/main" id="{E2A75D7F-4B01-44E6-85DE-EA2F9550C9BA}"/>
                </a:ext>
              </a:extLst>
            </p:cNvPr>
            <p:cNvSpPr/>
            <p:nvPr/>
          </p:nvSpPr>
          <p:spPr>
            <a:xfrm>
              <a:off x="9403699" y="1724803"/>
              <a:ext cx="96492" cy="92211"/>
            </a:xfrm>
            <a:custGeom>
              <a:avLst/>
              <a:gdLst/>
              <a:ahLst/>
              <a:cxnLst/>
              <a:rect l="l" t="t" r="r" b="b"/>
              <a:pathLst>
                <a:path w="3448" h="3295" extrusionOk="0">
                  <a:moveTo>
                    <a:pt x="1158" y="0"/>
                  </a:moveTo>
                  <a:cubicBezTo>
                    <a:pt x="1012" y="0"/>
                    <a:pt x="914" y="121"/>
                    <a:pt x="914" y="332"/>
                  </a:cubicBezTo>
                  <a:lnTo>
                    <a:pt x="914" y="468"/>
                  </a:lnTo>
                  <a:lnTo>
                    <a:pt x="891" y="1085"/>
                  </a:lnTo>
                  <a:lnTo>
                    <a:pt x="389" y="1427"/>
                  </a:lnTo>
                  <a:lnTo>
                    <a:pt x="320" y="1473"/>
                  </a:lnTo>
                  <a:lnTo>
                    <a:pt x="275" y="1496"/>
                  </a:lnTo>
                  <a:cubicBezTo>
                    <a:pt x="1" y="1701"/>
                    <a:pt x="23" y="1929"/>
                    <a:pt x="343" y="2043"/>
                  </a:cubicBezTo>
                  <a:lnTo>
                    <a:pt x="411" y="2066"/>
                  </a:lnTo>
                  <a:lnTo>
                    <a:pt x="457" y="2089"/>
                  </a:lnTo>
                  <a:lnTo>
                    <a:pt x="1051" y="2295"/>
                  </a:lnTo>
                  <a:lnTo>
                    <a:pt x="1233" y="2956"/>
                  </a:lnTo>
                  <a:lnTo>
                    <a:pt x="1256" y="3002"/>
                  </a:lnTo>
                  <a:cubicBezTo>
                    <a:pt x="1308" y="3195"/>
                    <a:pt x="1410" y="3294"/>
                    <a:pt x="1527" y="3294"/>
                  </a:cubicBezTo>
                  <a:cubicBezTo>
                    <a:pt x="1616" y="3294"/>
                    <a:pt x="1714" y="3235"/>
                    <a:pt x="1804" y="3116"/>
                  </a:cubicBezTo>
                  <a:lnTo>
                    <a:pt x="2238" y="2523"/>
                  </a:lnTo>
                  <a:lnTo>
                    <a:pt x="2877" y="2546"/>
                  </a:lnTo>
                  <a:lnTo>
                    <a:pt x="2991" y="2546"/>
                  </a:lnTo>
                  <a:cubicBezTo>
                    <a:pt x="3333" y="2546"/>
                    <a:pt x="3447" y="2340"/>
                    <a:pt x="3265" y="2066"/>
                  </a:cubicBezTo>
                  <a:lnTo>
                    <a:pt x="3219" y="2021"/>
                  </a:lnTo>
                  <a:lnTo>
                    <a:pt x="2831" y="1450"/>
                  </a:lnTo>
                  <a:lnTo>
                    <a:pt x="3036" y="857"/>
                  </a:lnTo>
                  <a:lnTo>
                    <a:pt x="3082" y="742"/>
                  </a:lnTo>
                  <a:cubicBezTo>
                    <a:pt x="3173" y="488"/>
                    <a:pt x="3090" y="320"/>
                    <a:pt x="2891" y="320"/>
                  </a:cubicBezTo>
                  <a:cubicBezTo>
                    <a:pt x="2840" y="320"/>
                    <a:pt x="2782" y="331"/>
                    <a:pt x="2717" y="354"/>
                  </a:cubicBezTo>
                  <a:lnTo>
                    <a:pt x="2648" y="377"/>
                  </a:lnTo>
                  <a:lnTo>
                    <a:pt x="2580" y="377"/>
                  </a:lnTo>
                  <a:lnTo>
                    <a:pt x="1986" y="560"/>
                  </a:lnTo>
                  <a:lnTo>
                    <a:pt x="1461" y="149"/>
                  </a:lnTo>
                  <a:lnTo>
                    <a:pt x="1416" y="103"/>
                  </a:lnTo>
                  <a:cubicBezTo>
                    <a:pt x="1322" y="33"/>
                    <a:pt x="1234" y="0"/>
                    <a:pt x="1158" y="0"/>
                  </a:cubicBezTo>
                  <a:close/>
                </a:path>
              </a:pathLst>
            </a:custGeom>
            <a:solidFill>
              <a:srgbClr val="E8C0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8" name="Google Shape;4199;p38">
              <a:extLst>
                <a:ext uri="{FF2B5EF4-FFF2-40B4-BE49-F238E27FC236}">
                  <a16:creationId xmlns:a16="http://schemas.microsoft.com/office/drawing/2014/main" id="{0145CEDB-C1EA-21AB-317B-16EBF75281E1}"/>
                </a:ext>
              </a:extLst>
            </p:cNvPr>
            <p:cNvSpPr/>
            <p:nvPr/>
          </p:nvSpPr>
          <p:spPr>
            <a:xfrm>
              <a:off x="8350372" y="1841388"/>
              <a:ext cx="61343" cy="86250"/>
            </a:xfrm>
            <a:custGeom>
              <a:avLst/>
              <a:gdLst/>
              <a:ahLst/>
              <a:cxnLst/>
              <a:rect l="l" t="t" r="r" b="b"/>
              <a:pathLst>
                <a:path w="2192" h="3082" extrusionOk="0">
                  <a:moveTo>
                    <a:pt x="1005" y="0"/>
                  </a:moveTo>
                  <a:lnTo>
                    <a:pt x="845" y="502"/>
                  </a:lnTo>
                  <a:cubicBezTo>
                    <a:pt x="754" y="799"/>
                    <a:pt x="526" y="1141"/>
                    <a:pt x="343" y="1324"/>
                  </a:cubicBezTo>
                  <a:lnTo>
                    <a:pt x="1" y="1598"/>
                  </a:lnTo>
                  <a:lnTo>
                    <a:pt x="366" y="1849"/>
                  </a:lnTo>
                  <a:cubicBezTo>
                    <a:pt x="571" y="2009"/>
                    <a:pt x="845" y="2328"/>
                    <a:pt x="959" y="2602"/>
                  </a:cubicBezTo>
                  <a:lnTo>
                    <a:pt x="1188" y="3082"/>
                  </a:lnTo>
                  <a:lnTo>
                    <a:pt x="1347" y="2579"/>
                  </a:lnTo>
                  <a:cubicBezTo>
                    <a:pt x="1439" y="2306"/>
                    <a:pt x="1667" y="1940"/>
                    <a:pt x="1850" y="1781"/>
                  </a:cubicBezTo>
                  <a:lnTo>
                    <a:pt x="2192" y="1484"/>
                  </a:lnTo>
                  <a:lnTo>
                    <a:pt x="1827" y="1233"/>
                  </a:lnTo>
                  <a:cubicBezTo>
                    <a:pt x="1621" y="1096"/>
                    <a:pt x="1347" y="753"/>
                    <a:pt x="1233" y="480"/>
                  </a:cubicBezTo>
                  <a:lnTo>
                    <a:pt x="1005" y="0"/>
                  </a:lnTo>
                  <a:close/>
                </a:path>
              </a:pathLst>
            </a:custGeom>
            <a:solidFill>
              <a:srgbClr val="FCF4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9" name="Google Shape;4200;p38">
              <a:extLst>
                <a:ext uri="{FF2B5EF4-FFF2-40B4-BE49-F238E27FC236}">
                  <a16:creationId xmlns:a16="http://schemas.microsoft.com/office/drawing/2014/main" id="{728A033A-877F-F39B-7CCA-6E727ED2D9DC}"/>
                </a:ext>
              </a:extLst>
            </p:cNvPr>
            <p:cNvSpPr/>
            <p:nvPr/>
          </p:nvSpPr>
          <p:spPr>
            <a:xfrm>
              <a:off x="5765929" y="2056005"/>
              <a:ext cx="61343" cy="86893"/>
            </a:xfrm>
            <a:custGeom>
              <a:avLst/>
              <a:gdLst/>
              <a:ahLst/>
              <a:cxnLst/>
              <a:rect l="l" t="t" r="r" b="b"/>
              <a:pathLst>
                <a:path w="2192" h="3105" extrusionOk="0">
                  <a:moveTo>
                    <a:pt x="1005" y="0"/>
                  </a:moveTo>
                  <a:lnTo>
                    <a:pt x="822" y="525"/>
                  </a:lnTo>
                  <a:cubicBezTo>
                    <a:pt x="731" y="799"/>
                    <a:pt x="525" y="1165"/>
                    <a:pt x="320" y="1324"/>
                  </a:cubicBezTo>
                  <a:lnTo>
                    <a:pt x="1" y="1621"/>
                  </a:lnTo>
                  <a:lnTo>
                    <a:pt x="366" y="1872"/>
                  </a:lnTo>
                  <a:cubicBezTo>
                    <a:pt x="571" y="2009"/>
                    <a:pt x="822" y="2351"/>
                    <a:pt x="959" y="2603"/>
                  </a:cubicBezTo>
                  <a:lnTo>
                    <a:pt x="1187" y="3105"/>
                  </a:lnTo>
                  <a:lnTo>
                    <a:pt x="1347" y="2580"/>
                  </a:lnTo>
                  <a:cubicBezTo>
                    <a:pt x="1439" y="2306"/>
                    <a:pt x="1667" y="1941"/>
                    <a:pt x="1849" y="1781"/>
                  </a:cubicBezTo>
                  <a:lnTo>
                    <a:pt x="2192" y="1484"/>
                  </a:lnTo>
                  <a:lnTo>
                    <a:pt x="1804" y="1233"/>
                  </a:lnTo>
                  <a:cubicBezTo>
                    <a:pt x="1621" y="1096"/>
                    <a:pt x="1347" y="777"/>
                    <a:pt x="1210" y="503"/>
                  </a:cubicBezTo>
                  <a:lnTo>
                    <a:pt x="1005" y="0"/>
                  </a:lnTo>
                  <a:close/>
                </a:path>
              </a:pathLst>
            </a:custGeom>
            <a:solidFill>
              <a:srgbClr val="FCF4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0" name="Google Shape;4201;p38">
              <a:extLst>
                <a:ext uri="{FF2B5EF4-FFF2-40B4-BE49-F238E27FC236}">
                  <a16:creationId xmlns:a16="http://schemas.microsoft.com/office/drawing/2014/main" id="{8A5D57BE-3E9C-A473-B569-9D46ED95EC81}"/>
                </a:ext>
              </a:extLst>
            </p:cNvPr>
            <p:cNvSpPr/>
            <p:nvPr/>
          </p:nvSpPr>
          <p:spPr>
            <a:xfrm>
              <a:off x="5454204" y="1786454"/>
              <a:ext cx="70942" cy="100298"/>
            </a:xfrm>
            <a:custGeom>
              <a:avLst/>
              <a:gdLst/>
              <a:ahLst/>
              <a:cxnLst/>
              <a:rect l="l" t="t" r="r" b="b"/>
              <a:pathLst>
                <a:path w="2535" h="3584" extrusionOk="0">
                  <a:moveTo>
                    <a:pt x="2397" y="0"/>
                  </a:moveTo>
                  <a:lnTo>
                    <a:pt x="1804" y="434"/>
                  </a:lnTo>
                  <a:cubicBezTo>
                    <a:pt x="1484" y="685"/>
                    <a:pt x="937" y="913"/>
                    <a:pt x="617" y="936"/>
                  </a:cubicBezTo>
                  <a:lnTo>
                    <a:pt x="1" y="1005"/>
                  </a:lnTo>
                  <a:lnTo>
                    <a:pt x="206" y="1575"/>
                  </a:lnTo>
                  <a:cubicBezTo>
                    <a:pt x="320" y="1895"/>
                    <a:pt x="366" y="2465"/>
                    <a:pt x="275" y="2876"/>
                  </a:cubicBezTo>
                  <a:lnTo>
                    <a:pt x="138" y="3584"/>
                  </a:lnTo>
                  <a:lnTo>
                    <a:pt x="731" y="3150"/>
                  </a:lnTo>
                  <a:cubicBezTo>
                    <a:pt x="1051" y="2899"/>
                    <a:pt x="1599" y="2694"/>
                    <a:pt x="1941" y="2648"/>
                  </a:cubicBezTo>
                  <a:lnTo>
                    <a:pt x="2534" y="2602"/>
                  </a:lnTo>
                  <a:lnTo>
                    <a:pt x="2329" y="2009"/>
                  </a:lnTo>
                  <a:cubicBezTo>
                    <a:pt x="2215" y="1712"/>
                    <a:pt x="2192" y="1119"/>
                    <a:pt x="2260" y="731"/>
                  </a:cubicBezTo>
                  <a:lnTo>
                    <a:pt x="2397" y="0"/>
                  </a:lnTo>
                  <a:close/>
                </a:path>
              </a:pathLst>
            </a:custGeom>
            <a:solidFill>
              <a:srgbClr val="FCF4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1" name="Google Shape;4202;p38">
              <a:extLst>
                <a:ext uri="{FF2B5EF4-FFF2-40B4-BE49-F238E27FC236}">
                  <a16:creationId xmlns:a16="http://schemas.microsoft.com/office/drawing/2014/main" id="{E80FB028-859A-C46B-E75A-9DDA9C0B3270}"/>
                </a:ext>
              </a:extLst>
            </p:cNvPr>
            <p:cNvSpPr/>
            <p:nvPr/>
          </p:nvSpPr>
          <p:spPr>
            <a:xfrm>
              <a:off x="9740974" y="1209011"/>
              <a:ext cx="74132" cy="104776"/>
            </a:xfrm>
            <a:custGeom>
              <a:avLst/>
              <a:gdLst/>
              <a:ahLst/>
              <a:cxnLst/>
              <a:rect l="l" t="t" r="r" b="b"/>
              <a:pathLst>
                <a:path w="2649" h="3744" extrusionOk="0">
                  <a:moveTo>
                    <a:pt x="343" y="0"/>
                  </a:moveTo>
                  <a:lnTo>
                    <a:pt x="434" y="731"/>
                  </a:lnTo>
                  <a:cubicBezTo>
                    <a:pt x="480" y="1141"/>
                    <a:pt x="388" y="1712"/>
                    <a:pt x="251" y="2009"/>
                  </a:cubicBezTo>
                  <a:lnTo>
                    <a:pt x="0" y="2579"/>
                  </a:lnTo>
                  <a:lnTo>
                    <a:pt x="617" y="2671"/>
                  </a:lnTo>
                  <a:cubicBezTo>
                    <a:pt x="936" y="2739"/>
                    <a:pt x="1461" y="3013"/>
                    <a:pt x="1758" y="3264"/>
                  </a:cubicBezTo>
                  <a:lnTo>
                    <a:pt x="2329" y="3744"/>
                  </a:lnTo>
                  <a:lnTo>
                    <a:pt x="2237" y="3013"/>
                  </a:lnTo>
                  <a:cubicBezTo>
                    <a:pt x="2192" y="2625"/>
                    <a:pt x="2260" y="2032"/>
                    <a:pt x="2397" y="1735"/>
                  </a:cubicBezTo>
                  <a:lnTo>
                    <a:pt x="2648" y="1164"/>
                  </a:lnTo>
                  <a:lnTo>
                    <a:pt x="2055" y="1073"/>
                  </a:lnTo>
                  <a:cubicBezTo>
                    <a:pt x="1712" y="1004"/>
                    <a:pt x="1210" y="753"/>
                    <a:pt x="891" y="479"/>
                  </a:cubicBezTo>
                  <a:lnTo>
                    <a:pt x="343" y="0"/>
                  </a:lnTo>
                  <a:close/>
                </a:path>
              </a:pathLst>
            </a:custGeom>
            <a:solidFill>
              <a:srgbClr val="FCF4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2" name="Google Shape;4203;p38">
              <a:extLst>
                <a:ext uri="{FF2B5EF4-FFF2-40B4-BE49-F238E27FC236}">
                  <a16:creationId xmlns:a16="http://schemas.microsoft.com/office/drawing/2014/main" id="{5175ECA9-7D46-BB19-89C8-4C016E155D53}"/>
                </a:ext>
              </a:extLst>
            </p:cNvPr>
            <p:cNvSpPr/>
            <p:nvPr/>
          </p:nvSpPr>
          <p:spPr>
            <a:xfrm>
              <a:off x="4902955" y="1028228"/>
              <a:ext cx="49226" cy="69011"/>
            </a:xfrm>
            <a:custGeom>
              <a:avLst/>
              <a:gdLst/>
              <a:ahLst/>
              <a:cxnLst/>
              <a:rect l="l" t="t" r="r" b="b"/>
              <a:pathLst>
                <a:path w="1759" h="2466" extrusionOk="0">
                  <a:moveTo>
                    <a:pt x="1005" y="1"/>
                  </a:moveTo>
                  <a:lnTo>
                    <a:pt x="822" y="389"/>
                  </a:lnTo>
                  <a:cubicBezTo>
                    <a:pt x="708" y="594"/>
                    <a:pt x="480" y="845"/>
                    <a:pt x="297" y="959"/>
                  </a:cubicBezTo>
                  <a:lnTo>
                    <a:pt x="1" y="1142"/>
                  </a:lnTo>
                  <a:lnTo>
                    <a:pt x="252" y="1393"/>
                  </a:lnTo>
                  <a:cubicBezTo>
                    <a:pt x="389" y="1530"/>
                    <a:pt x="571" y="1827"/>
                    <a:pt x="617" y="2055"/>
                  </a:cubicBezTo>
                  <a:lnTo>
                    <a:pt x="731" y="2466"/>
                  </a:lnTo>
                  <a:lnTo>
                    <a:pt x="936" y="2101"/>
                  </a:lnTo>
                  <a:cubicBezTo>
                    <a:pt x="1050" y="1872"/>
                    <a:pt x="1279" y="1621"/>
                    <a:pt x="1439" y="1530"/>
                  </a:cubicBezTo>
                  <a:lnTo>
                    <a:pt x="1758" y="1347"/>
                  </a:lnTo>
                  <a:lnTo>
                    <a:pt x="1484" y="1096"/>
                  </a:lnTo>
                  <a:cubicBezTo>
                    <a:pt x="1347" y="959"/>
                    <a:pt x="1187" y="640"/>
                    <a:pt x="1119" y="411"/>
                  </a:cubicBezTo>
                  <a:lnTo>
                    <a:pt x="1005" y="1"/>
                  </a:lnTo>
                  <a:close/>
                </a:path>
              </a:pathLst>
            </a:custGeom>
            <a:solidFill>
              <a:srgbClr val="FCF4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3" name="Google Shape;4204;p38">
              <a:extLst>
                <a:ext uri="{FF2B5EF4-FFF2-40B4-BE49-F238E27FC236}">
                  <a16:creationId xmlns:a16="http://schemas.microsoft.com/office/drawing/2014/main" id="{2F936EAB-EA1F-0C33-861E-4D386DE6F39F}"/>
                </a:ext>
              </a:extLst>
            </p:cNvPr>
            <p:cNvSpPr/>
            <p:nvPr/>
          </p:nvSpPr>
          <p:spPr>
            <a:xfrm>
              <a:off x="4931052" y="793154"/>
              <a:ext cx="56250" cy="79254"/>
            </a:xfrm>
            <a:custGeom>
              <a:avLst/>
              <a:gdLst/>
              <a:ahLst/>
              <a:cxnLst/>
              <a:rect l="l" t="t" r="r" b="b"/>
              <a:pathLst>
                <a:path w="2010" h="2832" extrusionOk="0">
                  <a:moveTo>
                    <a:pt x="503" y="1"/>
                  </a:moveTo>
                  <a:lnTo>
                    <a:pt x="480" y="526"/>
                  </a:lnTo>
                  <a:cubicBezTo>
                    <a:pt x="480" y="823"/>
                    <a:pt x="366" y="1211"/>
                    <a:pt x="229" y="1416"/>
                  </a:cubicBezTo>
                  <a:lnTo>
                    <a:pt x="1" y="1781"/>
                  </a:lnTo>
                  <a:lnTo>
                    <a:pt x="412" y="1918"/>
                  </a:lnTo>
                  <a:cubicBezTo>
                    <a:pt x="640" y="1987"/>
                    <a:pt x="982" y="2215"/>
                    <a:pt x="1165" y="2443"/>
                  </a:cubicBezTo>
                  <a:lnTo>
                    <a:pt x="1507" y="2831"/>
                  </a:lnTo>
                  <a:lnTo>
                    <a:pt x="1530" y="2306"/>
                  </a:lnTo>
                  <a:cubicBezTo>
                    <a:pt x="1530" y="2032"/>
                    <a:pt x="1644" y="1622"/>
                    <a:pt x="1781" y="1416"/>
                  </a:cubicBezTo>
                  <a:lnTo>
                    <a:pt x="2009" y="1051"/>
                  </a:lnTo>
                  <a:lnTo>
                    <a:pt x="1599" y="937"/>
                  </a:lnTo>
                  <a:cubicBezTo>
                    <a:pt x="1370" y="845"/>
                    <a:pt x="1028" y="617"/>
                    <a:pt x="845" y="412"/>
                  </a:cubicBezTo>
                  <a:lnTo>
                    <a:pt x="503" y="1"/>
                  </a:lnTo>
                  <a:close/>
                </a:path>
              </a:pathLst>
            </a:custGeom>
            <a:solidFill>
              <a:srgbClr val="FCF4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4" name="Google Shape;4205;p38">
              <a:extLst>
                <a:ext uri="{FF2B5EF4-FFF2-40B4-BE49-F238E27FC236}">
                  <a16:creationId xmlns:a16="http://schemas.microsoft.com/office/drawing/2014/main" id="{26F911C8-5668-B4FA-9F11-A02DE4DB0291}"/>
                </a:ext>
              </a:extLst>
            </p:cNvPr>
            <p:cNvSpPr/>
            <p:nvPr/>
          </p:nvSpPr>
          <p:spPr>
            <a:xfrm>
              <a:off x="6890787" y="557446"/>
              <a:ext cx="56250" cy="79226"/>
            </a:xfrm>
            <a:custGeom>
              <a:avLst/>
              <a:gdLst/>
              <a:ahLst/>
              <a:cxnLst/>
              <a:rect l="l" t="t" r="r" b="b"/>
              <a:pathLst>
                <a:path w="2010" h="2831" extrusionOk="0">
                  <a:moveTo>
                    <a:pt x="503" y="1"/>
                  </a:moveTo>
                  <a:lnTo>
                    <a:pt x="480" y="526"/>
                  </a:lnTo>
                  <a:cubicBezTo>
                    <a:pt x="480" y="800"/>
                    <a:pt x="366" y="1210"/>
                    <a:pt x="229" y="1416"/>
                  </a:cubicBezTo>
                  <a:lnTo>
                    <a:pt x="0" y="1781"/>
                  </a:lnTo>
                  <a:lnTo>
                    <a:pt x="411" y="1918"/>
                  </a:lnTo>
                  <a:cubicBezTo>
                    <a:pt x="640" y="1986"/>
                    <a:pt x="982" y="2215"/>
                    <a:pt x="1165" y="2443"/>
                  </a:cubicBezTo>
                  <a:lnTo>
                    <a:pt x="1507" y="2831"/>
                  </a:lnTo>
                  <a:lnTo>
                    <a:pt x="1530" y="2306"/>
                  </a:lnTo>
                  <a:cubicBezTo>
                    <a:pt x="1530" y="2009"/>
                    <a:pt x="1644" y="1621"/>
                    <a:pt x="1758" y="1416"/>
                  </a:cubicBezTo>
                  <a:lnTo>
                    <a:pt x="2009" y="1051"/>
                  </a:lnTo>
                  <a:lnTo>
                    <a:pt x="1598" y="914"/>
                  </a:lnTo>
                  <a:cubicBezTo>
                    <a:pt x="1370" y="845"/>
                    <a:pt x="1028" y="617"/>
                    <a:pt x="845" y="389"/>
                  </a:cubicBezTo>
                  <a:lnTo>
                    <a:pt x="503" y="1"/>
                  </a:lnTo>
                  <a:close/>
                </a:path>
              </a:pathLst>
            </a:custGeom>
            <a:solidFill>
              <a:srgbClr val="FCF4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5" name="Google Shape;4206;p38">
              <a:extLst>
                <a:ext uri="{FF2B5EF4-FFF2-40B4-BE49-F238E27FC236}">
                  <a16:creationId xmlns:a16="http://schemas.microsoft.com/office/drawing/2014/main" id="{BFDD3AC0-49F6-DCFA-6C0D-828FED3A74C7}"/>
                </a:ext>
              </a:extLst>
            </p:cNvPr>
            <p:cNvSpPr/>
            <p:nvPr/>
          </p:nvSpPr>
          <p:spPr>
            <a:xfrm>
              <a:off x="6209907" y="783886"/>
              <a:ext cx="69039" cy="97780"/>
            </a:xfrm>
            <a:custGeom>
              <a:avLst/>
              <a:gdLst/>
              <a:ahLst/>
              <a:cxnLst/>
              <a:rect l="l" t="t" r="r" b="b"/>
              <a:pathLst>
                <a:path w="2467" h="3494" extrusionOk="0">
                  <a:moveTo>
                    <a:pt x="2078" y="1"/>
                  </a:moveTo>
                  <a:lnTo>
                    <a:pt x="1599" y="457"/>
                  </a:lnTo>
                  <a:cubicBezTo>
                    <a:pt x="1325" y="708"/>
                    <a:pt x="845" y="960"/>
                    <a:pt x="549" y="1028"/>
                  </a:cubicBezTo>
                  <a:lnTo>
                    <a:pt x="1" y="1142"/>
                  </a:lnTo>
                  <a:lnTo>
                    <a:pt x="252" y="1644"/>
                  </a:lnTo>
                  <a:cubicBezTo>
                    <a:pt x="389" y="1918"/>
                    <a:pt x="480" y="2443"/>
                    <a:pt x="435" y="2808"/>
                  </a:cubicBezTo>
                  <a:lnTo>
                    <a:pt x="389" y="3493"/>
                  </a:lnTo>
                  <a:lnTo>
                    <a:pt x="389" y="3493"/>
                  </a:lnTo>
                  <a:lnTo>
                    <a:pt x="868" y="3037"/>
                  </a:lnTo>
                  <a:cubicBezTo>
                    <a:pt x="1142" y="2786"/>
                    <a:pt x="1622" y="2535"/>
                    <a:pt x="1918" y="2466"/>
                  </a:cubicBezTo>
                  <a:lnTo>
                    <a:pt x="2466" y="2352"/>
                  </a:lnTo>
                  <a:lnTo>
                    <a:pt x="2215" y="1850"/>
                  </a:lnTo>
                  <a:cubicBezTo>
                    <a:pt x="2078" y="1576"/>
                    <a:pt x="2010" y="1051"/>
                    <a:pt x="2032" y="686"/>
                  </a:cubicBezTo>
                  <a:lnTo>
                    <a:pt x="2078" y="1"/>
                  </a:lnTo>
                  <a:close/>
                </a:path>
              </a:pathLst>
            </a:custGeom>
            <a:solidFill>
              <a:srgbClr val="FCF4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6" name="Google Shape;4207;p38">
              <a:extLst>
                <a:ext uri="{FF2B5EF4-FFF2-40B4-BE49-F238E27FC236}">
                  <a16:creationId xmlns:a16="http://schemas.microsoft.com/office/drawing/2014/main" id="{95D96F74-D155-4607-E2B2-3CD30947305D}"/>
                </a:ext>
              </a:extLst>
            </p:cNvPr>
            <p:cNvSpPr/>
            <p:nvPr/>
          </p:nvSpPr>
          <p:spPr>
            <a:xfrm>
              <a:off x="6347205" y="4312772"/>
              <a:ext cx="992684" cy="596612"/>
            </a:xfrm>
            <a:custGeom>
              <a:avLst/>
              <a:gdLst/>
              <a:ahLst/>
              <a:cxnLst/>
              <a:rect l="l" t="t" r="r" b="b"/>
              <a:pathLst>
                <a:path w="35472" h="21319" extrusionOk="0">
                  <a:moveTo>
                    <a:pt x="8880" y="0"/>
                  </a:moveTo>
                  <a:cubicBezTo>
                    <a:pt x="8811" y="23"/>
                    <a:pt x="8765" y="46"/>
                    <a:pt x="8697" y="91"/>
                  </a:cubicBezTo>
                  <a:cubicBezTo>
                    <a:pt x="8629" y="137"/>
                    <a:pt x="8583" y="206"/>
                    <a:pt x="8537" y="251"/>
                  </a:cubicBezTo>
                  <a:cubicBezTo>
                    <a:pt x="8492" y="297"/>
                    <a:pt x="8469" y="342"/>
                    <a:pt x="8446" y="388"/>
                  </a:cubicBezTo>
                  <a:cubicBezTo>
                    <a:pt x="8400" y="434"/>
                    <a:pt x="8355" y="502"/>
                    <a:pt x="8332" y="548"/>
                  </a:cubicBezTo>
                  <a:cubicBezTo>
                    <a:pt x="8172" y="548"/>
                    <a:pt x="8012" y="502"/>
                    <a:pt x="7852" y="479"/>
                  </a:cubicBezTo>
                  <a:cubicBezTo>
                    <a:pt x="7784" y="457"/>
                    <a:pt x="7738" y="457"/>
                    <a:pt x="7693" y="434"/>
                  </a:cubicBezTo>
                  <a:cubicBezTo>
                    <a:pt x="7556" y="411"/>
                    <a:pt x="7442" y="388"/>
                    <a:pt x="7305" y="388"/>
                  </a:cubicBezTo>
                  <a:cubicBezTo>
                    <a:pt x="7236" y="388"/>
                    <a:pt x="7145" y="365"/>
                    <a:pt x="7054" y="365"/>
                  </a:cubicBezTo>
                  <a:lnTo>
                    <a:pt x="6939" y="342"/>
                  </a:lnTo>
                  <a:cubicBezTo>
                    <a:pt x="6802" y="320"/>
                    <a:pt x="6666" y="297"/>
                    <a:pt x="6529" y="274"/>
                  </a:cubicBezTo>
                  <a:cubicBezTo>
                    <a:pt x="6369" y="251"/>
                    <a:pt x="6209" y="228"/>
                    <a:pt x="6049" y="206"/>
                  </a:cubicBezTo>
                  <a:lnTo>
                    <a:pt x="5661" y="206"/>
                  </a:lnTo>
                  <a:lnTo>
                    <a:pt x="5593" y="183"/>
                  </a:lnTo>
                  <a:lnTo>
                    <a:pt x="5273" y="183"/>
                  </a:lnTo>
                  <a:lnTo>
                    <a:pt x="5113" y="160"/>
                  </a:lnTo>
                  <a:lnTo>
                    <a:pt x="4566" y="160"/>
                  </a:lnTo>
                  <a:cubicBezTo>
                    <a:pt x="4406" y="160"/>
                    <a:pt x="4269" y="183"/>
                    <a:pt x="4109" y="183"/>
                  </a:cubicBezTo>
                  <a:lnTo>
                    <a:pt x="3904" y="206"/>
                  </a:lnTo>
                  <a:lnTo>
                    <a:pt x="3767" y="206"/>
                  </a:lnTo>
                  <a:cubicBezTo>
                    <a:pt x="3653" y="206"/>
                    <a:pt x="3561" y="206"/>
                    <a:pt x="3470" y="228"/>
                  </a:cubicBezTo>
                  <a:cubicBezTo>
                    <a:pt x="3379" y="228"/>
                    <a:pt x="3310" y="228"/>
                    <a:pt x="3242" y="251"/>
                  </a:cubicBezTo>
                  <a:cubicBezTo>
                    <a:pt x="3173" y="251"/>
                    <a:pt x="3082" y="251"/>
                    <a:pt x="3013" y="274"/>
                  </a:cubicBezTo>
                  <a:cubicBezTo>
                    <a:pt x="2717" y="297"/>
                    <a:pt x="2420" y="342"/>
                    <a:pt x="2100" y="411"/>
                  </a:cubicBezTo>
                  <a:cubicBezTo>
                    <a:pt x="1872" y="457"/>
                    <a:pt x="1712" y="502"/>
                    <a:pt x="1553" y="548"/>
                  </a:cubicBezTo>
                  <a:cubicBezTo>
                    <a:pt x="1416" y="594"/>
                    <a:pt x="1302" y="662"/>
                    <a:pt x="1119" y="753"/>
                  </a:cubicBezTo>
                  <a:cubicBezTo>
                    <a:pt x="1005" y="799"/>
                    <a:pt x="891" y="867"/>
                    <a:pt x="777" y="936"/>
                  </a:cubicBezTo>
                  <a:cubicBezTo>
                    <a:pt x="640" y="1004"/>
                    <a:pt x="526" y="1073"/>
                    <a:pt x="411" y="1141"/>
                  </a:cubicBezTo>
                  <a:cubicBezTo>
                    <a:pt x="343" y="1187"/>
                    <a:pt x="297" y="1233"/>
                    <a:pt x="229" y="1278"/>
                  </a:cubicBezTo>
                  <a:cubicBezTo>
                    <a:pt x="137" y="1370"/>
                    <a:pt x="46" y="1461"/>
                    <a:pt x="23" y="1575"/>
                  </a:cubicBezTo>
                  <a:cubicBezTo>
                    <a:pt x="1" y="1621"/>
                    <a:pt x="1" y="1666"/>
                    <a:pt x="1" y="1712"/>
                  </a:cubicBezTo>
                  <a:cubicBezTo>
                    <a:pt x="23" y="1780"/>
                    <a:pt x="46" y="1826"/>
                    <a:pt x="69" y="1872"/>
                  </a:cubicBezTo>
                  <a:cubicBezTo>
                    <a:pt x="46" y="2009"/>
                    <a:pt x="23" y="2146"/>
                    <a:pt x="23" y="2260"/>
                  </a:cubicBezTo>
                  <a:cubicBezTo>
                    <a:pt x="1" y="2442"/>
                    <a:pt x="1" y="2625"/>
                    <a:pt x="23" y="2808"/>
                  </a:cubicBezTo>
                  <a:cubicBezTo>
                    <a:pt x="46" y="3150"/>
                    <a:pt x="160" y="3470"/>
                    <a:pt x="274" y="3789"/>
                  </a:cubicBezTo>
                  <a:cubicBezTo>
                    <a:pt x="320" y="3926"/>
                    <a:pt x="389" y="4086"/>
                    <a:pt x="457" y="4223"/>
                  </a:cubicBezTo>
                  <a:cubicBezTo>
                    <a:pt x="503" y="4360"/>
                    <a:pt x="594" y="4520"/>
                    <a:pt x="708" y="4702"/>
                  </a:cubicBezTo>
                  <a:cubicBezTo>
                    <a:pt x="799" y="4816"/>
                    <a:pt x="868" y="4953"/>
                    <a:pt x="959" y="5090"/>
                  </a:cubicBezTo>
                  <a:cubicBezTo>
                    <a:pt x="1028" y="5181"/>
                    <a:pt x="1119" y="5273"/>
                    <a:pt x="1187" y="5364"/>
                  </a:cubicBezTo>
                  <a:lnTo>
                    <a:pt x="1256" y="5433"/>
                  </a:lnTo>
                  <a:cubicBezTo>
                    <a:pt x="1461" y="5684"/>
                    <a:pt x="1667" y="5935"/>
                    <a:pt x="1918" y="6186"/>
                  </a:cubicBezTo>
                  <a:cubicBezTo>
                    <a:pt x="2078" y="6368"/>
                    <a:pt x="2260" y="6574"/>
                    <a:pt x="2420" y="6756"/>
                  </a:cubicBezTo>
                  <a:lnTo>
                    <a:pt x="2534" y="6893"/>
                  </a:lnTo>
                  <a:cubicBezTo>
                    <a:pt x="2694" y="7076"/>
                    <a:pt x="2854" y="7259"/>
                    <a:pt x="3013" y="7441"/>
                  </a:cubicBezTo>
                  <a:lnTo>
                    <a:pt x="3150" y="7601"/>
                  </a:lnTo>
                  <a:cubicBezTo>
                    <a:pt x="3242" y="7715"/>
                    <a:pt x="3356" y="7829"/>
                    <a:pt x="3447" y="7943"/>
                  </a:cubicBezTo>
                  <a:cubicBezTo>
                    <a:pt x="3561" y="8080"/>
                    <a:pt x="3698" y="8217"/>
                    <a:pt x="3812" y="8354"/>
                  </a:cubicBezTo>
                  <a:cubicBezTo>
                    <a:pt x="3881" y="8468"/>
                    <a:pt x="3972" y="8560"/>
                    <a:pt x="4063" y="8651"/>
                  </a:cubicBezTo>
                  <a:cubicBezTo>
                    <a:pt x="4178" y="8788"/>
                    <a:pt x="4292" y="8925"/>
                    <a:pt x="4383" y="9062"/>
                  </a:cubicBezTo>
                  <a:lnTo>
                    <a:pt x="4497" y="9199"/>
                  </a:lnTo>
                  <a:cubicBezTo>
                    <a:pt x="4611" y="9336"/>
                    <a:pt x="4725" y="9450"/>
                    <a:pt x="4817" y="9587"/>
                  </a:cubicBezTo>
                  <a:lnTo>
                    <a:pt x="4840" y="9610"/>
                  </a:lnTo>
                  <a:cubicBezTo>
                    <a:pt x="4885" y="9655"/>
                    <a:pt x="4908" y="9678"/>
                    <a:pt x="4931" y="9724"/>
                  </a:cubicBezTo>
                  <a:cubicBezTo>
                    <a:pt x="4999" y="9792"/>
                    <a:pt x="5068" y="9838"/>
                    <a:pt x="5136" y="9906"/>
                  </a:cubicBezTo>
                  <a:cubicBezTo>
                    <a:pt x="5273" y="9998"/>
                    <a:pt x="5410" y="10089"/>
                    <a:pt x="5524" y="10157"/>
                  </a:cubicBezTo>
                  <a:cubicBezTo>
                    <a:pt x="5707" y="10271"/>
                    <a:pt x="5867" y="10363"/>
                    <a:pt x="6049" y="10431"/>
                  </a:cubicBezTo>
                  <a:cubicBezTo>
                    <a:pt x="6163" y="10500"/>
                    <a:pt x="6277" y="10545"/>
                    <a:pt x="6392" y="10591"/>
                  </a:cubicBezTo>
                  <a:lnTo>
                    <a:pt x="6529" y="10660"/>
                  </a:lnTo>
                  <a:cubicBezTo>
                    <a:pt x="6825" y="10774"/>
                    <a:pt x="7099" y="10911"/>
                    <a:pt x="7396" y="11048"/>
                  </a:cubicBezTo>
                  <a:cubicBezTo>
                    <a:pt x="7487" y="11070"/>
                    <a:pt x="7556" y="11116"/>
                    <a:pt x="7647" y="11162"/>
                  </a:cubicBezTo>
                  <a:lnTo>
                    <a:pt x="7830" y="11230"/>
                  </a:lnTo>
                  <a:cubicBezTo>
                    <a:pt x="7921" y="11276"/>
                    <a:pt x="8012" y="11321"/>
                    <a:pt x="8104" y="11367"/>
                  </a:cubicBezTo>
                  <a:cubicBezTo>
                    <a:pt x="8172" y="11390"/>
                    <a:pt x="8240" y="11413"/>
                    <a:pt x="8309" y="11458"/>
                  </a:cubicBezTo>
                  <a:lnTo>
                    <a:pt x="8377" y="11481"/>
                  </a:lnTo>
                  <a:cubicBezTo>
                    <a:pt x="8629" y="11595"/>
                    <a:pt x="8880" y="11709"/>
                    <a:pt x="9131" y="11801"/>
                  </a:cubicBezTo>
                  <a:cubicBezTo>
                    <a:pt x="9450" y="11915"/>
                    <a:pt x="9724" y="12006"/>
                    <a:pt x="10021" y="12143"/>
                  </a:cubicBezTo>
                  <a:lnTo>
                    <a:pt x="10066" y="12143"/>
                  </a:lnTo>
                  <a:lnTo>
                    <a:pt x="10089" y="12166"/>
                  </a:lnTo>
                  <a:cubicBezTo>
                    <a:pt x="10135" y="12189"/>
                    <a:pt x="10181" y="12212"/>
                    <a:pt x="10226" y="12234"/>
                  </a:cubicBezTo>
                  <a:cubicBezTo>
                    <a:pt x="10340" y="12280"/>
                    <a:pt x="10432" y="12349"/>
                    <a:pt x="10546" y="12394"/>
                  </a:cubicBezTo>
                  <a:cubicBezTo>
                    <a:pt x="10614" y="12440"/>
                    <a:pt x="10706" y="12486"/>
                    <a:pt x="10774" y="12508"/>
                  </a:cubicBezTo>
                  <a:lnTo>
                    <a:pt x="10797" y="12531"/>
                  </a:lnTo>
                  <a:lnTo>
                    <a:pt x="10843" y="12554"/>
                  </a:lnTo>
                  <a:lnTo>
                    <a:pt x="11002" y="12645"/>
                  </a:lnTo>
                  <a:cubicBezTo>
                    <a:pt x="11116" y="12691"/>
                    <a:pt x="11231" y="12759"/>
                    <a:pt x="11345" y="12805"/>
                  </a:cubicBezTo>
                  <a:cubicBezTo>
                    <a:pt x="11482" y="12874"/>
                    <a:pt x="11619" y="12942"/>
                    <a:pt x="11756" y="13011"/>
                  </a:cubicBezTo>
                  <a:lnTo>
                    <a:pt x="11801" y="13033"/>
                  </a:lnTo>
                  <a:lnTo>
                    <a:pt x="12349" y="13284"/>
                  </a:lnTo>
                  <a:lnTo>
                    <a:pt x="12623" y="13399"/>
                  </a:lnTo>
                  <a:cubicBezTo>
                    <a:pt x="12874" y="13513"/>
                    <a:pt x="13102" y="13627"/>
                    <a:pt x="13353" y="13718"/>
                  </a:cubicBezTo>
                  <a:lnTo>
                    <a:pt x="13467" y="13764"/>
                  </a:lnTo>
                  <a:cubicBezTo>
                    <a:pt x="13627" y="13832"/>
                    <a:pt x="13787" y="13901"/>
                    <a:pt x="13970" y="13969"/>
                  </a:cubicBezTo>
                  <a:cubicBezTo>
                    <a:pt x="14084" y="14015"/>
                    <a:pt x="14221" y="14060"/>
                    <a:pt x="14335" y="14129"/>
                  </a:cubicBezTo>
                  <a:cubicBezTo>
                    <a:pt x="14517" y="14197"/>
                    <a:pt x="14677" y="14266"/>
                    <a:pt x="14837" y="14334"/>
                  </a:cubicBezTo>
                  <a:cubicBezTo>
                    <a:pt x="14997" y="14380"/>
                    <a:pt x="15134" y="14449"/>
                    <a:pt x="15271" y="14517"/>
                  </a:cubicBezTo>
                  <a:cubicBezTo>
                    <a:pt x="15590" y="14631"/>
                    <a:pt x="15887" y="14768"/>
                    <a:pt x="16184" y="14905"/>
                  </a:cubicBezTo>
                  <a:cubicBezTo>
                    <a:pt x="16572" y="15065"/>
                    <a:pt x="16960" y="15247"/>
                    <a:pt x="17348" y="15453"/>
                  </a:cubicBezTo>
                  <a:cubicBezTo>
                    <a:pt x="17553" y="15544"/>
                    <a:pt x="17759" y="15635"/>
                    <a:pt x="17941" y="15727"/>
                  </a:cubicBezTo>
                  <a:cubicBezTo>
                    <a:pt x="18147" y="15818"/>
                    <a:pt x="18352" y="15932"/>
                    <a:pt x="18558" y="16023"/>
                  </a:cubicBezTo>
                  <a:cubicBezTo>
                    <a:pt x="18968" y="16206"/>
                    <a:pt x="19379" y="16411"/>
                    <a:pt x="19790" y="16594"/>
                  </a:cubicBezTo>
                  <a:cubicBezTo>
                    <a:pt x="19927" y="16640"/>
                    <a:pt x="20041" y="16708"/>
                    <a:pt x="20178" y="16777"/>
                  </a:cubicBezTo>
                  <a:cubicBezTo>
                    <a:pt x="20361" y="16845"/>
                    <a:pt x="20520" y="16914"/>
                    <a:pt x="20703" y="17005"/>
                  </a:cubicBezTo>
                  <a:lnTo>
                    <a:pt x="20954" y="17096"/>
                  </a:lnTo>
                  <a:cubicBezTo>
                    <a:pt x="21137" y="17188"/>
                    <a:pt x="21342" y="17279"/>
                    <a:pt x="21548" y="17347"/>
                  </a:cubicBezTo>
                  <a:cubicBezTo>
                    <a:pt x="21958" y="17507"/>
                    <a:pt x="22347" y="17667"/>
                    <a:pt x="22757" y="17827"/>
                  </a:cubicBezTo>
                  <a:cubicBezTo>
                    <a:pt x="22963" y="17918"/>
                    <a:pt x="23191" y="18009"/>
                    <a:pt x="23396" y="18101"/>
                  </a:cubicBezTo>
                  <a:cubicBezTo>
                    <a:pt x="23648" y="18192"/>
                    <a:pt x="23921" y="18306"/>
                    <a:pt x="24173" y="18420"/>
                  </a:cubicBezTo>
                  <a:lnTo>
                    <a:pt x="24287" y="18466"/>
                  </a:lnTo>
                  <a:lnTo>
                    <a:pt x="24401" y="18511"/>
                  </a:lnTo>
                  <a:cubicBezTo>
                    <a:pt x="24515" y="18557"/>
                    <a:pt x="24606" y="18603"/>
                    <a:pt x="24720" y="18648"/>
                  </a:cubicBezTo>
                  <a:cubicBezTo>
                    <a:pt x="24880" y="18717"/>
                    <a:pt x="25017" y="18785"/>
                    <a:pt x="25177" y="18831"/>
                  </a:cubicBezTo>
                  <a:cubicBezTo>
                    <a:pt x="25656" y="19036"/>
                    <a:pt x="26136" y="19265"/>
                    <a:pt x="26592" y="19470"/>
                  </a:cubicBezTo>
                  <a:lnTo>
                    <a:pt x="26912" y="19630"/>
                  </a:lnTo>
                  <a:lnTo>
                    <a:pt x="27163" y="19721"/>
                  </a:lnTo>
                  <a:cubicBezTo>
                    <a:pt x="27368" y="19835"/>
                    <a:pt x="27596" y="19927"/>
                    <a:pt x="27802" y="20018"/>
                  </a:cubicBezTo>
                  <a:cubicBezTo>
                    <a:pt x="28098" y="20155"/>
                    <a:pt x="28395" y="20292"/>
                    <a:pt x="28692" y="20406"/>
                  </a:cubicBezTo>
                  <a:lnTo>
                    <a:pt x="29034" y="20566"/>
                  </a:lnTo>
                  <a:cubicBezTo>
                    <a:pt x="29194" y="20634"/>
                    <a:pt x="29331" y="20703"/>
                    <a:pt x="29468" y="20771"/>
                  </a:cubicBezTo>
                  <a:cubicBezTo>
                    <a:pt x="29605" y="20817"/>
                    <a:pt x="29742" y="20885"/>
                    <a:pt x="29856" y="20931"/>
                  </a:cubicBezTo>
                  <a:lnTo>
                    <a:pt x="29925" y="20954"/>
                  </a:lnTo>
                  <a:cubicBezTo>
                    <a:pt x="29947" y="20977"/>
                    <a:pt x="29993" y="20999"/>
                    <a:pt x="30016" y="20999"/>
                  </a:cubicBezTo>
                  <a:cubicBezTo>
                    <a:pt x="30039" y="21022"/>
                    <a:pt x="30084" y="21022"/>
                    <a:pt x="30107" y="21045"/>
                  </a:cubicBezTo>
                  <a:lnTo>
                    <a:pt x="30176" y="21091"/>
                  </a:lnTo>
                  <a:cubicBezTo>
                    <a:pt x="30221" y="21113"/>
                    <a:pt x="30244" y="21136"/>
                    <a:pt x="30290" y="21159"/>
                  </a:cubicBezTo>
                  <a:lnTo>
                    <a:pt x="30335" y="21182"/>
                  </a:lnTo>
                  <a:cubicBezTo>
                    <a:pt x="30381" y="21205"/>
                    <a:pt x="30427" y="21228"/>
                    <a:pt x="30472" y="21250"/>
                  </a:cubicBezTo>
                  <a:cubicBezTo>
                    <a:pt x="30541" y="21273"/>
                    <a:pt x="30632" y="21296"/>
                    <a:pt x="30678" y="21319"/>
                  </a:cubicBezTo>
                  <a:lnTo>
                    <a:pt x="30769" y="21319"/>
                  </a:lnTo>
                  <a:cubicBezTo>
                    <a:pt x="30815" y="21319"/>
                    <a:pt x="30860" y="21319"/>
                    <a:pt x="30883" y="21296"/>
                  </a:cubicBezTo>
                  <a:cubicBezTo>
                    <a:pt x="30974" y="21296"/>
                    <a:pt x="31043" y="21273"/>
                    <a:pt x="31111" y="21250"/>
                  </a:cubicBezTo>
                  <a:cubicBezTo>
                    <a:pt x="31180" y="21228"/>
                    <a:pt x="31248" y="21182"/>
                    <a:pt x="31294" y="21159"/>
                  </a:cubicBezTo>
                  <a:cubicBezTo>
                    <a:pt x="31385" y="21113"/>
                    <a:pt x="31477" y="21045"/>
                    <a:pt x="31545" y="20999"/>
                  </a:cubicBezTo>
                  <a:cubicBezTo>
                    <a:pt x="31796" y="20817"/>
                    <a:pt x="32024" y="20566"/>
                    <a:pt x="32230" y="20292"/>
                  </a:cubicBezTo>
                  <a:lnTo>
                    <a:pt x="32276" y="20223"/>
                  </a:lnTo>
                  <a:cubicBezTo>
                    <a:pt x="32367" y="20109"/>
                    <a:pt x="32458" y="19995"/>
                    <a:pt x="32549" y="19881"/>
                  </a:cubicBezTo>
                  <a:cubicBezTo>
                    <a:pt x="32618" y="19744"/>
                    <a:pt x="32709" y="19630"/>
                    <a:pt x="32778" y="19493"/>
                  </a:cubicBezTo>
                  <a:lnTo>
                    <a:pt x="32801" y="19447"/>
                  </a:lnTo>
                  <a:lnTo>
                    <a:pt x="32937" y="19219"/>
                  </a:lnTo>
                  <a:cubicBezTo>
                    <a:pt x="33052" y="18991"/>
                    <a:pt x="33189" y="18785"/>
                    <a:pt x="33325" y="18557"/>
                  </a:cubicBezTo>
                  <a:cubicBezTo>
                    <a:pt x="33485" y="18329"/>
                    <a:pt x="33691" y="17986"/>
                    <a:pt x="33896" y="17667"/>
                  </a:cubicBezTo>
                  <a:cubicBezTo>
                    <a:pt x="34033" y="17416"/>
                    <a:pt x="34147" y="17165"/>
                    <a:pt x="34261" y="16914"/>
                  </a:cubicBezTo>
                  <a:cubicBezTo>
                    <a:pt x="34284" y="16822"/>
                    <a:pt x="34330" y="16731"/>
                    <a:pt x="34375" y="16640"/>
                  </a:cubicBezTo>
                  <a:cubicBezTo>
                    <a:pt x="34444" y="16480"/>
                    <a:pt x="34512" y="16343"/>
                    <a:pt x="34581" y="16183"/>
                  </a:cubicBezTo>
                  <a:cubicBezTo>
                    <a:pt x="34604" y="16115"/>
                    <a:pt x="34627" y="16046"/>
                    <a:pt x="34649" y="15978"/>
                  </a:cubicBezTo>
                  <a:cubicBezTo>
                    <a:pt x="34695" y="15886"/>
                    <a:pt x="34718" y="15818"/>
                    <a:pt x="34741" y="15727"/>
                  </a:cubicBezTo>
                  <a:cubicBezTo>
                    <a:pt x="34809" y="15590"/>
                    <a:pt x="34878" y="15430"/>
                    <a:pt x="34923" y="15293"/>
                  </a:cubicBezTo>
                  <a:cubicBezTo>
                    <a:pt x="35015" y="15110"/>
                    <a:pt x="35083" y="14928"/>
                    <a:pt x="35152" y="14745"/>
                  </a:cubicBezTo>
                  <a:cubicBezTo>
                    <a:pt x="35266" y="14471"/>
                    <a:pt x="35357" y="14152"/>
                    <a:pt x="35425" y="13855"/>
                  </a:cubicBezTo>
                  <a:lnTo>
                    <a:pt x="35448" y="13809"/>
                  </a:lnTo>
                  <a:cubicBezTo>
                    <a:pt x="35448" y="13764"/>
                    <a:pt x="35471" y="13695"/>
                    <a:pt x="35471" y="13627"/>
                  </a:cubicBezTo>
                  <a:cubicBezTo>
                    <a:pt x="35471" y="13581"/>
                    <a:pt x="35471" y="13513"/>
                    <a:pt x="35471" y="13467"/>
                  </a:cubicBezTo>
                  <a:cubicBezTo>
                    <a:pt x="35471" y="13307"/>
                    <a:pt x="35448" y="13125"/>
                    <a:pt x="35448" y="12965"/>
                  </a:cubicBezTo>
                  <a:cubicBezTo>
                    <a:pt x="35448" y="12919"/>
                    <a:pt x="35425" y="12874"/>
                    <a:pt x="35425" y="12851"/>
                  </a:cubicBezTo>
                  <a:cubicBezTo>
                    <a:pt x="35425" y="12805"/>
                    <a:pt x="35425" y="12759"/>
                    <a:pt x="35425" y="12714"/>
                  </a:cubicBezTo>
                  <a:cubicBezTo>
                    <a:pt x="35425" y="12622"/>
                    <a:pt x="35403" y="12531"/>
                    <a:pt x="35380" y="12463"/>
                  </a:cubicBezTo>
                  <a:lnTo>
                    <a:pt x="35357" y="12417"/>
                  </a:lnTo>
                  <a:cubicBezTo>
                    <a:pt x="35334" y="12303"/>
                    <a:pt x="35288" y="12234"/>
                    <a:pt x="35243" y="12143"/>
                  </a:cubicBezTo>
                  <a:cubicBezTo>
                    <a:pt x="35174" y="12006"/>
                    <a:pt x="35060" y="11869"/>
                    <a:pt x="34900" y="11709"/>
                  </a:cubicBezTo>
                  <a:cubicBezTo>
                    <a:pt x="34809" y="11618"/>
                    <a:pt x="34695" y="11550"/>
                    <a:pt x="34581" y="11458"/>
                  </a:cubicBezTo>
                  <a:lnTo>
                    <a:pt x="34535" y="11413"/>
                  </a:lnTo>
                  <a:cubicBezTo>
                    <a:pt x="34398" y="11344"/>
                    <a:pt x="34284" y="11253"/>
                    <a:pt x="34102" y="11162"/>
                  </a:cubicBezTo>
                  <a:cubicBezTo>
                    <a:pt x="33919" y="11070"/>
                    <a:pt x="33714" y="10956"/>
                    <a:pt x="33531" y="10865"/>
                  </a:cubicBezTo>
                  <a:cubicBezTo>
                    <a:pt x="33417" y="10819"/>
                    <a:pt x="33325" y="10774"/>
                    <a:pt x="33211" y="10705"/>
                  </a:cubicBezTo>
                  <a:cubicBezTo>
                    <a:pt x="32915" y="10568"/>
                    <a:pt x="32618" y="10431"/>
                    <a:pt x="32321" y="10294"/>
                  </a:cubicBezTo>
                  <a:cubicBezTo>
                    <a:pt x="32070" y="10180"/>
                    <a:pt x="31842" y="10066"/>
                    <a:pt x="31614" y="9975"/>
                  </a:cubicBezTo>
                  <a:lnTo>
                    <a:pt x="31454" y="9906"/>
                  </a:lnTo>
                  <a:cubicBezTo>
                    <a:pt x="31180" y="9792"/>
                    <a:pt x="30883" y="9655"/>
                    <a:pt x="30564" y="9541"/>
                  </a:cubicBezTo>
                  <a:cubicBezTo>
                    <a:pt x="30290" y="9450"/>
                    <a:pt x="29993" y="9336"/>
                    <a:pt x="29651" y="9199"/>
                  </a:cubicBezTo>
                  <a:cubicBezTo>
                    <a:pt x="29468" y="9107"/>
                    <a:pt x="29285" y="9039"/>
                    <a:pt x="29103" y="8970"/>
                  </a:cubicBezTo>
                  <a:cubicBezTo>
                    <a:pt x="28989" y="8925"/>
                    <a:pt x="28875" y="8879"/>
                    <a:pt x="28738" y="8833"/>
                  </a:cubicBezTo>
                  <a:cubicBezTo>
                    <a:pt x="28578" y="8765"/>
                    <a:pt x="28418" y="8697"/>
                    <a:pt x="28258" y="8628"/>
                  </a:cubicBezTo>
                  <a:cubicBezTo>
                    <a:pt x="28121" y="8560"/>
                    <a:pt x="28007" y="8514"/>
                    <a:pt x="27870" y="8445"/>
                  </a:cubicBezTo>
                  <a:lnTo>
                    <a:pt x="27528" y="8309"/>
                  </a:lnTo>
                  <a:cubicBezTo>
                    <a:pt x="27322" y="8217"/>
                    <a:pt x="27140" y="8126"/>
                    <a:pt x="26934" y="8057"/>
                  </a:cubicBezTo>
                  <a:cubicBezTo>
                    <a:pt x="26775" y="7989"/>
                    <a:pt x="26615" y="7920"/>
                    <a:pt x="26455" y="7875"/>
                  </a:cubicBezTo>
                  <a:cubicBezTo>
                    <a:pt x="26318" y="7829"/>
                    <a:pt x="26181" y="7761"/>
                    <a:pt x="26044" y="7715"/>
                  </a:cubicBezTo>
                  <a:cubicBezTo>
                    <a:pt x="25770" y="7601"/>
                    <a:pt x="25474" y="7464"/>
                    <a:pt x="25177" y="7350"/>
                  </a:cubicBezTo>
                  <a:cubicBezTo>
                    <a:pt x="25017" y="7281"/>
                    <a:pt x="24880" y="7236"/>
                    <a:pt x="24720" y="7167"/>
                  </a:cubicBezTo>
                  <a:cubicBezTo>
                    <a:pt x="24583" y="7122"/>
                    <a:pt x="24446" y="7053"/>
                    <a:pt x="24309" y="7007"/>
                  </a:cubicBezTo>
                  <a:cubicBezTo>
                    <a:pt x="23967" y="6871"/>
                    <a:pt x="23648" y="6711"/>
                    <a:pt x="23396" y="6597"/>
                  </a:cubicBezTo>
                  <a:cubicBezTo>
                    <a:pt x="23214" y="6482"/>
                    <a:pt x="23008" y="6391"/>
                    <a:pt x="22803" y="6300"/>
                  </a:cubicBezTo>
                  <a:cubicBezTo>
                    <a:pt x="22506" y="6163"/>
                    <a:pt x="22187" y="6026"/>
                    <a:pt x="21890" y="5866"/>
                  </a:cubicBezTo>
                  <a:cubicBezTo>
                    <a:pt x="21799" y="5798"/>
                    <a:pt x="21685" y="5752"/>
                    <a:pt x="21570" y="5684"/>
                  </a:cubicBezTo>
                  <a:cubicBezTo>
                    <a:pt x="21388" y="5592"/>
                    <a:pt x="21205" y="5501"/>
                    <a:pt x="21023" y="5387"/>
                  </a:cubicBezTo>
                  <a:cubicBezTo>
                    <a:pt x="20840" y="5318"/>
                    <a:pt x="20680" y="5227"/>
                    <a:pt x="20498" y="5159"/>
                  </a:cubicBezTo>
                  <a:cubicBezTo>
                    <a:pt x="20384" y="5090"/>
                    <a:pt x="20247" y="5044"/>
                    <a:pt x="20132" y="4976"/>
                  </a:cubicBezTo>
                  <a:cubicBezTo>
                    <a:pt x="19859" y="4839"/>
                    <a:pt x="19585" y="4702"/>
                    <a:pt x="19288" y="4588"/>
                  </a:cubicBezTo>
                  <a:cubicBezTo>
                    <a:pt x="19128" y="4520"/>
                    <a:pt x="18968" y="4428"/>
                    <a:pt x="18786" y="4360"/>
                  </a:cubicBezTo>
                  <a:cubicBezTo>
                    <a:pt x="18649" y="4291"/>
                    <a:pt x="18512" y="4246"/>
                    <a:pt x="18375" y="4177"/>
                  </a:cubicBezTo>
                  <a:cubicBezTo>
                    <a:pt x="18215" y="4109"/>
                    <a:pt x="18055" y="4040"/>
                    <a:pt x="17896" y="3972"/>
                  </a:cubicBezTo>
                  <a:cubicBezTo>
                    <a:pt x="17759" y="3903"/>
                    <a:pt x="17599" y="3835"/>
                    <a:pt x="17462" y="3789"/>
                  </a:cubicBezTo>
                  <a:cubicBezTo>
                    <a:pt x="17234" y="3675"/>
                    <a:pt x="17005" y="3584"/>
                    <a:pt x="16777" y="3492"/>
                  </a:cubicBezTo>
                  <a:lnTo>
                    <a:pt x="16503" y="3378"/>
                  </a:lnTo>
                  <a:lnTo>
                    <a:pt x="15887" y="3127"/>
                  </a:lnTo>
                  <a:lnTo>
                    <a:pt x="15590" y="3013"/>
                  </a:lnTo>
                  <a:lnTo>
                    <a:pt x="15430" y="2945"/>
                  </a:lnTo>
                  <a:cubicBezTo>
                    <a:pt x="15157" y="2830"/>
                    <a:pt x="14905" y="2739"/>
                    <a:pt x="14654" y="2602"/>
                  </a:cubicBezTo>
                  <a:cubicBezTo>
                    <a:pt x="14472" y="2511"/>
                    <a:pt x="14289" y="2442"/>
                    <a:pt x="14107" y="2351"/>
                  </a:cubicBezTo>
                  <a:cubicBezTo>
                    <a:pt x="13992" y="2305"/>
                    <a:pt x="13878" y="2260"/>
                    <a:pt x="13764" y="2191"/>
                  </a:cubicBezTo>
                  <a:lnTo>
                    <a:pt x="13331" y="1986"/>
                  </a:lnTo>
                  <a:cubicBezTo>
                    <a:pt x="13171" y="1917"/>
                    <a:pt x="13011" y="1849"/>
                    <a:pt x="12851" y="1758"/>
                  </a:cubicBezTo>
                  <a:cubicBezTo>
                    <a:pt x="12509" y="1598"/>
                    <a:pt x="12212" y="1484"/>
                    <a:pt x="11915" y="1370"/>
                  </a:cubicBezTo>
                  <a:lnTo>
                    <a:pt x="11847" y="1347"/>
                  </a:lnTo>
                  <a:cubicBezTo>
                    <a:pt x="11710" y="1301"/>
                    <a:pt x="11573" y="1256"/>
                    <a:pt x="11459" y="1210"/>
                  </a:cubicBezTo>
                  <a:cubicBezTo>
                    <a:pt x="11299" y="1141"/>
                    <a:pt x="11162" y="1073"/>
                    <a:pt x="11025" y="1027"/>
                  </a:cubicBezTo>
                  <a:cubicBezTo>
                    <a:pt x="10934" y="982"/>
                    <a:pt x="10820" y="936"/>
                    <a:pt x="10728" y="890"/>
                  </a:cubicBezTo>
                  <a:cubicBezTo>
                    <a:pt x="10614" y="845"/>
                    <a:pt x="10500" y="799"/>
                    <a:pt x="10386" y="731"/>
                  </a:cubicBezTo>
                  <a:cubicBezTo>
                    <a:pt x="10158" y="639"/>
                    <a:pt x="9952" y="525"/>
                    <a:pt x="9724" y="411"/>
                  </a:cubicBezTo>
                  <a:cubicBezTo>
                    <a:pt x="9610" y="365"/>
                    <a:pt x="9496" y="274"/>
                    <a:pt x="9382" y="206"/>
                  </a:cubicBezTo>
                  <a:lnTo>
                    <a:pt x="9313" y="160"/>
                  </a:lnTo>
                  <a:cubicBezTo>
                    <a:pt x="9245" y="114"/>
                    <a:pt x="9176" y="69"/>
                    <a:pt x="9085" y="23"/>
                  </a:cubicBezTo>
                  <a:cubicBezTo>
                    <a:pt x="9062" y="0"/>
                    <a:pt x="9017" y="0"/>
                    <a:pt x="8948" y="0"/>
                  </a:cubicBezTo>
                  <a:close/>
                </a:path>
              </a:pathLst>
            </a:custGeom>
            <a:solidFill>
              <a:srgbClr val="B139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7" name="Google Shape;4208;p38">
              <a:extLst>
                <a:ext uri="{FF2B5EF4-FFF2-40B4-BE49-F238E27FC236}">
                  <a16:creationId xmlns:a16="http://schemas.microsoft.com/office/drawing/2014/main" id="{45488C9E-5506-50A8-F1FD-7B0311B75B7D}"/>
                </a:ext>
              </a:extLst>
            </p:cNvPr>
            <p:cNvSpPr/>
            <p:nvPr/>
          </p:nvSpPr>
          <p:spPr>
            <a:xfrm>
              <a:off x="6544583" y="4345990"/>
              <a:ext cx="152686" cy="289365"/>
            </a:xfrm>
            <a:custGeom>
              <a:avLst/>
              <a:gdLst/>
              <a:ahLst/>
              <a:cxnLst/>
              <a:rect l="l" t="t" r="r" b="b"/>
              <a:pathLst>
                <a:path w="5456" h="10340" extrusionOk="0">
                  <a:moveTo>
                    <a:pt x="4315" y="0"/>
                  </a:moveTo>
                  <a:cubicBezTo>
                    <a:pt x="4269" y="0"/>
                    <a:pt x="4223" y="0"/>
                    <a:pt x="4200" y="23"/>
                  </a:cubicBezTo>
                  <a:cubicBezTo>
                    <a:pt x="4109" y="46"/>
                    <a:pt x="4063" y="114"/>
                    <a:pt x="4018" y="183"/>
                  </a:cubicBezTo>
                  <a:cubicBezTo>
                    <a:pt x="3972" y="251"/>
                    <a:pt x="3972" y="320"/>
                    <a:pt x="3949" y="388"/>
                  </a:cubicBezTo>
                  <a:cubicBezTo>
                    <a:pt x="3904" y="525"/>
                    <a:pt x="3881" y="685"/>
                    <a:pt x="3858" y="822"/>
                  </a:cubicBezTo>
                  <a:cubicBezTo>
                    <a:pt x="3812" y="959"/>
                    <a:pt x="3790" y="1118"/>
                    <a:pt x="3767" y="1255"/>
                  </a:cubicBezTo>
                  <a:cubicBezTo>
                    <a:pt x="3698" y="1552"/>
                    <a:pt x="3653" y="1826"/>
                    <a:pt x="3584" y="2123"/>
                  </a:cubicBezTo>
                  <a:cubicBezTo>
                    <a:pt x="3500" y="2376"/>
                    <a:pt x="3415" y="2650"/>
                    <a:pt x="3330" y="2924"/>
                  </a:cubicBezTo>
                  <a:lnTo>
                    <a:pt x="3330" y="2924"/>
                  </a:lnTo>
                  <a:cubicBezTo>
                    <a:pt x="3331" y="2923"/>
                    <a:pt x="3332" y="2923"/>
                    <a:pt x="3333" y="2922"/>
                  </a:cubicBezTo>
                  <a:lnTo>
                    <a:pt x="3333" y="2922"/>
                  </a:lnTo>
                  <a:cubicBezTo>
                    <a:pt x="3329" y="2932"/>
                    <a:pt x="3326" y="2942"/>
                    <a:pt x="3322" y="2952"/>
                  </a:cubicBezTo>
                  <a:lnTo>
                    <a:pt x="3322" y="2952"/>
                  </a:lnTo>
                  <a:cubicBezTo>
                    <a:pt x="3325" y="2943"/>
                    <a:pt x="3328" y="2934"/>
                    <a:pt x="3330" y="2924"/>
                  </a:cubicBezTo>
                  <a:lnTo>
                    <a:pt x="3330" y="2924"/>
                  </a:lnTo>
                  <a:cubicBezTo>
                    <a:pt x="3312" y="2944"/>
                    <a:pt x="3310" y="2964"/>
                    <a:pt x="3310" y="2984"/>
                  </a:cubicBezTo>
                  <a:lnTo>
                    <a:pt x="3310" y="2984"/>
                  </a:lnTo>
                  <a:cubicBezTo>
                    <a:pt x="3314" y="2973"/>
                    <a:pt x="3318" y="2963"/>
                    <a:pt x="3322" y="2952"/>
                  </a:cubicBezTo>
                  <a:lnTo>
                    <a:pt x="3322" y="2952"/>
                  </a:lnTo>
                  <a:cubicBezTo>
                    <a:pt x="3318" y="2965"/>
                    <a:pt x="3314" y="2978"/>
                    <a:pt x="3310" y="2990"/>
                  </a:cubicBezTo>
                  <a:cubicBezTo>
                    <a:pt x="3310" y="2988"/>
                    <a:pt x="3310" y="2986"/>
                    <a:pt x="3310" y="2984"/>
                  </a:cubicBezTo>
                  <a:lnTo>
                    <a:pt x="3310" y="2984"/>
                  </a:lnTo>
                  <a:cubicBezTo>
                    <a:pt x="3227" y="3211"/>
                    <a:pt x="3145" y="3422"/>
                    <a:pt x="3082" y="3652"/>
                  </a:cubicBezTo>
                  <a:cubicBezTo>
                    <a:pt x="3036" y="3766"/>
                    <a:pt x="2991" y="3880"/>
                    <a:pt x="2945" y="4017"/>
                  </a:cubicBezTo>
                  <a:cubicBezTo>
                    <a:pt x="2899" y="4131"/>
                    <a:pt x="2877" y="4268"/>
                    <a:pt x="2831" y="4382"/>
                  </a:cubicBezTo>
                  <a:cubicBezTo>
                    <a:pt x="2717" y="4702"/>
                    <a:pt x="2603" y="4976"/>
                    <a:pt x="2466" y="5273"/>
                  </a:cubicBezTo>
                  <a:cubicBezTo>
                    <a:pt x="2306" y="5569"/>
                    <a:pt x="2192" y="5889"/>
                    <a:pt x="2078" y="6186"/>
                  </a:cubicBezTo>
                  <a:cubicBezTo>
                    <a:pt x="2009" y="6345"/>
                    <a:pt x="1941" y="6482"/>
                    <a:pt x="1872" y="6642"/>
                  </a:cubicBezTo>
                  <a:cubicBezTo>
                    <a:pt x="1804" y="6779"/>
                    <a:pt x="1758" y="6939"/>
                    <a:pt x="1690" y="7076"/>
                  </a:cubicBezTo>
                  <a:cubicBezTo>
                    <a:pt x="1553" y="7350"/>
                    <a:pt x="1416" y="7624"/>
                    <a:pt x="1256" y="7898"/>
                  </a:cubicBezTo>
                  <a:cubicBezTo>
                    <a:pt x="1152" y="8044"/>
                    <a:pt x="1066" y="8190"/>
                    <a:pt x="965" y="8318"/>
                  </a:cubicBezTo>
                  <a:lnTo>
                    <a:pt x="965" y="8318"/>
                  </a:lnTo>
                  <a:cubicBezTo>
                    <a:pt x="971" y="8308"/>
                    <a:pt x="977" y="8297"/>
                    <a:pt x="982" y="8286"/>
                  </a:cubicBezTo>
                  <a:lnTo>
                    <a:pt x="982" y="8286"/>
                  </a:lnTo>
                  <a:lnTo>
                    <a:pt x="936" y="8354"/>
                  </a:lnTo>
                  <a:cubicBezTo>
                    <a:pt x="946" y="8342"/>
                    <a:pt x="956" y="8331"/>
                    <a:pt x="965" y="8318"/>
                  </a:cubicBezTo>
                  <a:lnTo>
                    <a:pt x="965" y="8318"/>
                  </a:lnTo>
                  <a:cubicBezTo>
                    <a:pt x="899" y="8444"/>
                    <a:pt x="815" y="8570"/>
                    <a:pt x="731" y="8696"/>
                  </a:cubicBezTo>
                  <a:cubicBezTo>
                    <a:pt x="640" y="8811"/>
                    <a:pt x="571" y="8925"/>
                    <a:pt x="480" y="9039"/>
                  </a:cubicBezTo>
                  <a:cubicBezTo>
                    <a:pt x="457" y="9084"/>
                    <a:pt x="434" y="9107"/>
                    <a:pt x="411" y="9130"/>
                  </a:cubicBezTo>
                  <a:cubicBezTo>
                    <a:pt x="366" y="9199"/>
                    <a:pt x="343" y="9244"/>
                    <a:pt x="320" y="9313"/>
                  </a:cubicBezTo>
                  <a:cubicBezTo>
                    <a:pt x="320" y="9336"/>
                    <a:pt x="320" y="9336"/>
                    <a:pt x="320" y="9358"/>
                  </a:cubicBezTo>
                  <a:cubicBezTo>
                    <a:pt x="305" y="9355"/>
                    <a:pt x="290" y="9354"/>
                    <a:pt x="276" y="9354"/>
                  </a:cubicBezTo>
                  <a:cubicBezTo>
                    <a:pt x="183" y="9354"/>
                    <a:pt x="109" y="9416"/>
                    <a:pt x="69" y="9495"/>
                  </a:cubicBezTo>
                  <a:cubicBezTo>
                    <a:pt x="1" y="9632"/>
                    <a:pt x="69" y="9746"/>
                    <a:pt x="183" y="9815"/>
                  </a:cubicBezTo>
                  <a:cubicBezTo>
                    <a:pt x="252" y="9861"/>
                    <a:pt x="343" y="9906"/>
                    <a:pt x="411" y="9929"/>
                  </a:cubicBezTo>
                  <a:cubicBezTo>
                    <a:pt x="526" y="9975"/>
                    <a:pt x="617" y="9997"/>
                    <a:pt x="708" y="10020"/>
                  </a:cubicBezTo>
                  <a:cubicBezTo>
                    <a:pt x="822" y="10066"/>
                    <a:pt x="914" y="10112"/>
                    <a:pt x="1028" y="10157"/>
                  </a:cubicBezTo>
                  <a:cubicBezTo>
                    <a:pt x="1096" y="10203"/>
                    <a:pt x="1187" y="10249"/>
                    <a:pt x="1279" y="10294"/>
                  </a:cubicBezTo>
                  <a:cubicBezTo>
                    <a:pt x="1338" y="10326"/>
                    <a:pt x="1394" y="10340"/>
                    <a:pt x="1446" y="10340"/>
                  </a:cubicBezTo>
                  <a:cubicBezTo>
                    <a:pt x="1697" y="10340"/>
                    <a:pt x="1873" y="10023"/>
                    <a:pt x="1986" y="9815"/>
                  </a:cubicBezTo>
                  <a:cubicBezTo>
                    <a:pt x="2032" y="9724"/>
                    <a:pt x="2078" y="9655"/>
                    <a:pt x="2123" y="9564"/>
                  </a:cubicBezTo>
                  <a:cubicBezTo>
                    <a:pt x="2169" y="9495"/>
                    <a:pt x="2215" y="9427"/>
                    <a:pt x="2260" y="9358"/>
                  </a:cubicBezTo>
                  <a:cubicBezTo>
                    <a:pt x="2420" y="9084"/>
                    <a:pt x="2603" y="8811"/>
                    <a:pt x="2762" y="8537"/>
                  </a:cubicBezTo>
                  <a:cubicBezTo>
                    <a:pt x="2899" y="8286"/>
                    <a:pt x="3059" y="8012"/>
                    <a:pt x="3219" y="7761"/>
                  </a:cubicBezTo>
                  <a:cubicBezTo>
                    <a:pt x="3379" y="7510"/>
                    <a:pt x="3516" y="7236"/>
                    <a:pt x="3653" y="6962"/>
                  </a:cubicBezTo>
                  <a:cubicBezTo>
                    <a:pt x="3790" y="6688"/>
                    <a:pt x="3927" y="6391"/>
                    <a:pt x="4041" y="6117"/>
                  </a:cubicBezTo>
                  <a:cubicBezTo>
                    <a:pt x="4292" y="5547"/>
                    <a:pt x="4588" y="4999"/>
                    <a:pt x="4703" y="4382"/>
                  </a:cubicBezTo>
                  <a:cubicBezTo>
                    <a:pt x="4748" y="4086"/>
                    <a:pt x="4794" y="3789"/>
                    <a:pt x="4862" y="3492"/>
                  </a:cubicBezTo>
                  <a:cubicBezTo>
                    <a:pt x="4885" y="3333"/>
                    <a:pt x="4908" y="3173"/>
                    <a:pt x="4954" y="3013"/>
                  </a:cubicBezTo>
                  <a:cubicBezTo>
                    <a:pt x="4954" y="2967"/>
                    <a:pt x="4954" y="2922"/>
                    <a:pt x="4954" y="2876"/>
                  </a:cubicBezTo>
                  <a:cubicBezTo>
                    <a:pt x="5068" y="2602"/>
                    <a:pt x="5136" y="2328"/>
                    <a:pt x="5228" y="2054"/>
                  </a:cubicBezTo>
                  <a:cubicBezTo>
                    <a:pt x="5273" y="1849"/>
                    <a:pt x="5319" y="1643"/>
                    <a:pt x="5365" y="1438"/>
                  </a:cubicBezTo>
                  <a:cubicBezTo>
                    <a:pt x="5387" y="1324"/>
                    <a:pt x="5387" y="1233"/>
                    <a:pt x="5410" y="1118"/>
                  </a:cubicBezTo>
                  <a:cubicBezTo>
                    <a:pt x="5410" y="1073"/>
                    <a:pt x="5410" y="1027"/>
                    <a:pt x="5410" y="982"/>
                  </a:cubicBezTo>
                  <a:cubicBezTo>
                    <a:pt x="5433" y="867"/>
                    <a:pt x="5456" y="730"/>
                    <a:pt x="5365" y="639"/>
                  </a:cubicBezTo>
                  <a:cubicBezTo>
                    <a:pt x="5342" y="616"/>
                    <a:pt x="5319" y="593"/>
                    <a:pt x="5296" y="571"/>
                  </a:cubicBezTo>
                  <a:cubicBezTo>
                    <a:pt x="5273" y="502"/>
                    <a:pt x="5250" y="457"/>
                    <a:pt x="5228" y="411"/>
                  </a:cubicBezTo>
                  <a:cubicBezTo>
                    <a:pt x="5159" y="297"/>
                    <a:pt x="5022" y="228"/>
                    <a:pt x="4908" y="183"/>
                  </a:cubicBezTo>
                  <a:cubicBezTo>
                    <a:pt x="4817" y="137"/>
                    <a:pt x="4725" y="91"/>
                    <a:pt x="4634" y="69"/>
                  </a:cubicBezTo>
                  <a:cubicBezTo>
                    <a:pt x="4543" y="23"/>
                    <a:pt x="4474" y="0"/>
                    <a:pt x="438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8" name="Google Shape;4209;p38">
              <a:extLst>
                <a:ext uri="{FF2B5EF4-FFF2-40B4-BE49-F238E27FC236}">
                  <a16:creationId xmlns:a16="http://schemas.microsoft.com/office/drawing/2014/main" id="{420F1823-2483-1F23-7F0B-B27255CC8E80}"/>
                </a:ext>
              </a:extLst>
            </p:cNvPr>
            <p:cNvSpPr/>
            <p:nvPr/>
          </p:nvSpPr>
          <p:spPr>
            <a:xfrm>
              <a:off x="6941886" y="4519721"/>
              <a:ext cx="153330" cy="291380"/>
            </a:xfrm>
            <a:custGeom>
              <a:avLst/>
              <a:gdLst/>
              <a:ahLst/>
              <a:cxnLst/>
              <a:rect l="l" t="t" r="r" b="b"/>
              <a:pathLst>
                <a:path w="5479" h="10412" extrusionOk="0">
                  <a:moveTo>
                    <a:pt x="2580" y="8932"/>
                  </a:moveTo>
                  <a:lnTo>
                    <a:pt x="2580" y="8932"/>
                  </a:lnTo>
                  <a:cubicBezTo>
                    <a:pt x="2573" y="8945"/>
                    <a:pt x="2565" y="8958"/>
                    <a:pt x="2557" y="8971"/>
                  </a:cubicBezTo>
                  <a:cubicBezTo>
                    <a:pt x="2578" y="8950"/>
                    <a:pt x="2580" y="8948"/>
                    <a:pt x="2580" y="8932"/>
                  </a:cubicBezTo>
                  <a:close/>
                  <a:moveTo>
                    <a:pt x="4178" y="0"/>
                  </a:moveTo>
                  <a:cubicBezTo>
                    <a:pt x="4087" y="0"/>
                    <a:pt x="3973" y="46"/>
                    <a:pt x="3904" y="115"/>
                  </a:cubicBezTo>
                  <a:cubicBezTo>
                    <a:pt x="3836" y="183"/>
                    <a:pt x="3813" y="297"/>
                    <a:pt x="3790" y="389"/>
                  </a:cubicBezTo>
                  <a:cubicBezTo>
                    <a:pt x="3767" y="480"/>
                    <a:pt x="3767" y="571"/>
                    <a:pt x="3744" y="640"/>
                  </a:cubicBezTo>
                  <a:cubicBezTo>
                    <a:pt x="3744" y="799"/>
                    <a:pt x="3699" y="959"/>
                    <a:pt x="3676" y="1096"/>
                  </a:cubicBezTo>
                  <a:cubicBezTo>
                    <a:pt x="3653" y="1256"/>
                    <a:pt x="3607" y="1393"/>
                    <a:pt x="3584" y="1553"/>
                  </a:cubicBezTo>
                  <a:cubicBezTo>
                    <a:pt x="3539" y="1712"/>
                    <a:pt x="3516" y="1872"/>
                    <a:pt x="3493" y="2032"/>
                  </a:cubicBezTo>
                  <a:cubicBezTo>
                    <a:pt x="3425" y="2329"/>
                    <a:pt x="3356" y="2648"/>
                    <a:pt x="3265" y="2945"/>
                  </a:cubicBezTo>
                  <a:cubicBezTo>
                    <a:pt x="3219" y="3105"/>
                    <a:pt x="3174" y="3265"/>
                    <a:pt x="3128" y="3424"/>
                  </a:cubicBezTo>
                  <a:cubicBezTo>
                    <a:pt x="3082" y="3584"/>
                    <a:pt x="3037" y="3744"/>
                    <a:pt x="2991" y="3904"/>
                  </a:cubicBezTo>
                  <a:cubicBezTo>
                    <a:pt x="2900" y="4200"/>
                    <a:pt x="2763" y="4497"/>
                    <a:pt x="2626" y="4817"/>
                  </a:cubicBezTo>
                  <a:cubicBezTo>
                    <a:pt x="2512" y="5113"/>
                    <a:pt x="2398" y="5410"/>
                    <a:pt x="2261" y="5707"/>
                  </a:cubicBezTo>
                  <a:cubicBezTo>
                    <a:pt x="2124" y="6026"/>
                    <a:pt x="1964" y="6323"/>
                    <a:pt x="1781" y="6643"/>
                  </a:cubicBezTo>
                  <a:cubicBezTo>
                    <a:pt x="1621" y="6939"/>
                    <a:pt x="1462" y="7259"/>
                    <a:pt x="1279" y="7556"/>
                  </a:cubicBezTo>
                  <a:cubicBezTo>
                    <a:pt x="1211" y="7647"/>
                    <a:pt x="1142" y="7761"/>
                    <a:pt x="1074" y="7875"/>
                  </a:cubicBezTo>
                  <a:cubicBezTo>
                    <a:pt x="914" y="8126"/>
                    <a:pt x="731" y="8400"/>
                    <a:pt x="549" y="8651"/>
                  </a:cubicBezTo>
                  <a:cubicBezTo>
                    <a:pt x="457" y="8765"/>
                    <a:pt x="366" y="8857"/>
                    <a:pt x="298" y="8994"/>
                  </a:cubicBezTo>
                  <a:cubicBezTo>
                    <a:pt x="206" y="9108"/>
                    <a:pt x="138" y="9222"/>
                    <a:pt x="161" y="9382"/>
                  </a:cubicBezTo>
                  <a:cubicBezTo>
                    <a:pt x="115" y="9405"/>
                    <a:pt x="92" y="9405"/>
                    <a:pt x="69" y="9427"/>
                  </a:cubicBezTo>
                  <a:cubicBezTo>
                    <a:pt x="1" y="9541"/>
                    <a:pt x="24" y="9678"/>
                    <a:pt x="115" y="9770"/>
                  </a:cubicBezTo>
                  <a:cubicBezTo>
                    <a:pt x="206" y="9861"/>
                    <a:pt x="320" y="9952"/>
                    <a:pt x="457" y="10021"/>
                  </a:cubicBezTo>
                  <a:cubicBezTo>
                    <a:pt x="572" y="10089"/>
                    <a:pt x="686" y="10158"/>
                    <a:pt x="800" y="10226"/>
                  </a:cubicBezTo>
                  <a:cubicBezTo>
                    <a:pt x="925" y="10309"/>
                    <a:pt x="1088" y="10412"/>
                    <a:pt x="1254" y="10412"/>
                  </a:cubicBezTo>
                  <a:cubicBezTo>
                    <a:pt x="1270" y="10412"/>
                    <a:pt x="1286" y="10411"/>
                    <a:pt x="1302" y="10409"/>
                  </a:cubicBezTo>
                  <a:cubicBezTo>
                    <a:pt x="1462" y="10409"/>
                    <a:pt x="1553" y="10318"/>
                    <a:pt x="1644" y="10226"/>
                  </a:cubicBezTo>
                  <a:cubicBezTo>
                    <a:pt x="1713" y="10158"/>
                    <a:pt x="1758" y="10112"/>
                    <a:pt x="1804" y="10044"/>
                  </a:cubicBezTo>
                  <a:cubicBezTo>
                    <a:pt x="1895" y="9929"/>
                    <a:pt x="1987" y="9815"/>
                    <a:pt x="2078" y="9678"/>
                  </a:cubicBezTo>
                  <a:cubicBezTo>
                    <a:pt x="2261" y="9450"/>
                    <a:pt x="2420" y="9176"/>
                    <a:pt x="2580" y="8925"/>
                  </a:cubicBezTo>
                  <a:lnTo>
                    <a:pt x="2580" y="8925"/>
                  </a:lnTo>
                  <a:cubicBezTo>
                    <a:pt x="2580" y="8928"/>
                    <a:pt x="2580" y="8930"/>
                    <a:pt x="2580" y="8932"/>
                  </a:cubicBezTo>
                  <a:lnTo>
                    <a:pt x="2580" y="8932"/>
                  </a:lnTo>
                  <a:cubicBezTo>
                    <a:pt x="2732" y="8673"/>
                    <a:pt x="2884" y="8434"/>
                    <a:pt x="3037" y="8195"/>
                  </a:cubicBezTo>
                  <a:cubicBezTo>
                    <a:pt x="3196" y="7944"/>
                    <a:pt x="3333" y="7693"/>
                    <a:pt x="3470" y="7442"/>
                  </a:cubicBezTo>
                  <a:cubicBezTo>
                    <a:pt x="3607" y="7168"/>
                    <a:pt x="3744" y="6894"/>
                    <a:pt x="3858" y="6620"/>
                  </a:cubicBezTo>
                  <a:cubicBezTo>
                    <a:pt x="3995" y="6346"/>
                    <a:pt x="4109" y="6072"/>
                    <a:pt x="4224" y="5798"/>
                  </a:cubicBezTo>
                  <a:cubicBezTo>
                    <a:pt x="4406" y="5387"/>
                    <a:pt x="4543" y="4976"/>
                    <a:pt x="4680" y="4543"/>
                  </a:cubicBezTo>
                  <a:cubicBezTo>
                    <a:pt x="4703" y="4497"/>
                    <a:pt x="4703" y="4429"/>
                    <a:pt x="4726" y="4383"/>
                  </a:cubicBezTo>
                  <a:cubicBezTo>
                    <a:pt x="4749" y="4360"/>
                    <a:pt x="4749" y="4337"/>
                    <a:pt x="4749" y="4314"/>
                  </a:cubicBezTo>
                  <a:cubicBezTo>
                    <a:pt x="4749" y="4314"/>
                    <a:pt x="4771" y="4292"/>
                    <a:pt x="4771" y="4269"/>
                  </a:cubicBezTo>
                  <a:cubicBezTo>
                    <a:pt x="4771" y="4246"/>
                    <a:pt x="4771" y="4246"/>
                    <a:pt x="4771" y="4246"/>
                  </a:cubicBezTo>
                  <a:cubicBezTo>
                    <a:pt x="4794" y="4223"/>
                    <a:pt x="4794" y="4178"/>
                    <a:pt x="4817" y="4132"/>
                  </a:cubicBezTo>
                  <a:cubicBezTo>
                    <a:pt x="4908" y="3812"/>
                    <a:pt x="5022" y="3493"/>
                    <a:pt x="5091" y="3150"/>
                  </a:cubicBezTo>
                  <a:cubicBezTo>
                    <a:pt x="5137" y="2991"/>
                    <a:pt x="5182" y="2854"/>
                    <a:pt x="5205" y="2694"/>
                  </a:cubicBezTo>
                  <a:cubicBezTo>
                    <a:pt x="5251" y="2557"/>
                    <a:pt x="5274" y="2397"/>
                    <a:pt x="5319" y="2260"/>
                  </a:cubicBezTo>
                  <a:cubicBezTo>
                    <a:pt x="5388" y="1963"/>
                    <a:pt x="5410" y="1667"/>
                    <a:pt x="5456" y="1370"/>
                  </a:cubicBezTo>
                  <a:cubicBezTo>
                    <a:pt x="5456" y="1210"/>
                    <a:pt x="5479" y="1050"/>
                    <a:pt x="5479" y="891"/>
                  </a:cubicBezTo>
                  <a:cubicBezTo>
                    <a:pt x="5479" y="822"/>
                    <a:pt x="5479" y="754"/>
                    <a:pt x="5456" y="685"/>
                  </a:cubicBezTo>
                  <a:cubicBezTo>
                    <a:pt x="5433" y="594"/>
                    <a:pt x="5365" y="503"/>
                    <a:pt x="5296" y="434"/>
                  </a:cubicBezTo>
                  <a:cubicBezTo>
                    <a:pt x="5228" y="366"/>
                    <a:pt x="5159" y="320"/>
                    <a:pt x="5068" y="252"/>
                  </a:cubicBezTo>
                  <a:cubicBezTo>
                    <a:pt x="5022" y="229"/>
                    <a:pt x="4977" y="206"/>
                    <a:pt x="4931" y="183"/>
                  </a:cubicBezTo>
                  <a:cubicBezTo>
                    <a:pt x="4840" y="160"/>
                    <a:pt x="4749" y="137"/>
                    <a:pt x="4680" y="115"/>
                  </a:cubicBezTo>
                  <a:cubicBezTo>
                    <a:pt x="4634" y="115"/>
                    <a:pt x="4589" y="115"/>
                    <a:pt x="4543" y="92"/>
                  </a:cubicBezTo>
                  <a:cubicBezTo>
                    <a:pt x="4429" y="46"/>
                    <a:pt x="4292" y="0"/>
                    <a:pt x="417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9" name="Google Shape;4210;p38">
              <a:extLst>
                <a:ext uri="{FF2B5EF4-FFF2-40B4-BE49-F238E27FC236}">
                  <a16:creationId xmlns:a16="http://schemas.microsoft.com/office/drawing/2014/main" id="{40FD4B6C-55C6-DE68-B140-8DBC47C53C99}"/>
                </a:ext>
              </a:extLst>
            </p:cNvPr>
            <p:cNvSpPr/>
            <p:nvPr/>
          </p:nvSpPr>
          <p:spPr>
            <a:xfrm>
              <a:off x="6341468" y="4356204"/>
              <a:ext cx="175046" cy="212742"/>
            </a:xfrm>
            <a:custGeom>
              <a:avLst/>
              <a:gdLst/>
              <a:ahLst/>
              <a:cxnLst/>
              <a:rect l="l" t="t" r="r" b="b"/>
              <a:pathLst>
                <a:path w="6255" h="7602" extrusionOk="0">
                  <a:moveTo>
                    <a:pt x="320" y="0"/>
                  </a:moveTo>
                  <a:cubicBezTo>
                    <a:pt x="297" y="0"/>
                    <a:pt x="251" y="0"/>
                    <a:pt x="228" y="23"/>
                  </a:cubicBezTo>
                  <a:cubicBezTo>
                    <a:pt x="114" y="69"/>
                    <a:pt x="46" y="206"/>
                    <a:pt x="91" y="343"/>
                  </a:cubicBezTo>
                  <a:cubicBezTo>
                    <a:pt x="137" y="434"/>
                    <a:pt x="183" y="525"/>
                    <a:pt x="228" y="617"/>
                  </a:cubicBezTo>
                  <a:cubicBezTo>
                    <a:pt x="206" y="617"/>
                    <a:pt x="183" y="617"/>
                    <a:pt x="160" y="639"/>
                  </a:cubicBezTo>
                  <a:cubicBezTo>
                    <a:pt x="46" y="685"/>
                    <a:pt x="0" y="799"/>
                    <a:pt x="46" y="913"/>
                  </a:cubicBezTo>
                  <a:cubicBezTo>
                    <a:pt x="69" y="982"/>
                    <a:pt x="91" y="1073"/>
                    <a:pt x="137" y="1141"/>
                  </a:cubicBezTo>
                  <a:cubicBezTo>
                    <a:pt x="137" y="1141"/>
                    <a:pt x="137" y="1141"/>
                    <a:pt x="137" y="1164"/>
                  </a:cubicBezTo>
                  <a:cubicBezTo>
                    <a:pt x="160" y="1324"/>
                    <a:pt x="228" y="1461"/>
                    <a:pt x="297" y="1621"/>
                  </a:cubicBezTo>
                  <a:cubicBezTo>
                    <a:pt x="342" y="1712"/>
                    <a:pt x="365" y="1781"/>
                    <a:pt x="411" y="1872"/>
                  </a:cubicBezTo>
                  <a:cubicBezTo>
                    <a:pt x="411" y="1918"/>
                    <a:pt x="411" y="1940"/>
                    <a:pt x="411" y="1963"/>
                  </a:cubicBezTo>
                  <a:cubicBezTo>
                    <a:pt x="434" y="2009"/>
                    <a:pt x="434" y="2055"/>
                    <a:pt x="457" y="2100"/>
                  </a:cubicBezTo>
                  <a:cubicBezTo>
                    <a:pt x="457" y="2100"/>
                    <a:pt x="479" y="2123"/>
                    <a:pt x="479" y="2146"/>
                  </a:cubicBezTo>
                  <a:cubicBezTo>
                    <a:pt x="502" y="2191"/>
                    <a:pt x="548" y="2237"/>
                    <a:pt x="571" y="2283"/>
                  </a:cubicBezTo>
                  <a:cubicBezTo>
                    <a:pt x="616" y="2374"/>
                    <a:pt x="662" y="2443"/>
                    <a:pt x="708" y="2511"/>
                  </a:cubicBezTo>
                  <a:cubicBezTo>
                    <a:pt x="753" y="2557"/>
                    <a:pt x="776" y="2602"/>
                    <a:pt x="799" y="2648"/>
                  </a:cubicBezTo>
                  <a:cubicBezTo>
                    <a:pt x="913" y="2876"/>
                    <a:pt x="1027" y="3082"/>
                    <a:pt x="1164" y="3287"/>
                  </a:cubicBezTo>
                  <a:cubicBezTo>
                    <a:pt x="1301" y="3492"/>
                    <a:pt x="1415" y="3721"/>
                    <a:pt x="1575" y="3903"/>
                  </a:cubicBezTo>
                  <a:cubicBezTo>
                    <a:pt x="1598" y="3926"/>
                    <a:pt x="1621" y="3949"/>
                    <a:pt x="1644" y="3949"/>
                  </a:cubicBezTo>
                  <a:cubicBezTo>
                    <a:pt x="1735" y="4109"/>
                    <a:pt x="1849" y="4246"/>
                    <a:pt x="1963" y="4383"/>
                  </a:cubicBezTo>
                  <a:cubicBezTo>
                    <a:pt x="2032" y="4474"/>
                    <a:pt x="2100" y="4565"/>
                    <a:pt x="2169" y="4657"/>
                  </a:cubicBezTo>
                  <a:cubicBezTo>
                    <a:pt x="2260" y="4794"/>
                    <a:pt x="2351" y="4908"/>
                    <a:pt x="2442" y="5045"/>
                  </a:cubicBezTo>
                  <a:cubicBezTo>
                    <a:pt x="2511" y="5090"/>
                    <a:pt x="2557" y="5159"/>
                    <a:pt x="2602" y="5227"/>
                  </a:cubicBezTo>
                  <a:cubicBezTo>
                    <a:pt x="2625" y="5250"/>
                    <a:pt x="2648" y="5273"/>
                    <a:pt x="2671" y="5319"/>
                  </a:cubicBezTo>
                  <a:cubicBezTo>
                    <a:pt x="2693" y="5341"/>
                    <a:pt x="2716" y="5364"/>
                    <a:pt x="2739" y="5387"/>
                  </a:cubicBezTo>
                  <a:cubicBezTo>
                    <a:pt x="2739" y="5387"/>
                    <a:pt x="2762" y="5410"/>
                    <a:pt x="2785" y="5433"/>
                  </a:cubicBezTo>
                  <a:cubicBezTo>
                    <a:pt x="2808" y="5455"/>
                    <a:pt x="2830" y="5455"/>
                    <a:pt x="2876" y="5478"/>
                  </a:cubicBezTo>
                  <a:cubicBezTo>
                    <a:pt x="2876" y="5478"/>
                    <a:pt x="2899" y="5501"/>
                    <a:pt x="2922" y="5501"/>
                  </a:cubicBezTo>
                  <a:cubicBezTo>
                    <a:pt x="3059" y="5661"/>
                    <a:pt x="3218" y="5821"/>
                    <a:pt x="3355" y="6003"/>
                  </a:cubicBezTo>
                  <a:cubicBezTo>
                    <a:pt x="3515" y="6186"/>
                    <a:pt x="3675" y="6368"/>
                    <a:pt x="3858" y="6528"/>
                  </a:cubicBezTo>
                  <a:cubicBezTo>
                    <a:pt x="3972" y="6665"/>
                    <a:pt x="4086" y="6779"/>
                    <a:pt x="4200" y="6893"/>
                  </a:cubicBezTo>
                  <a:cubicBezTo>
                    <a:pt x="4337" y="7030"/>
                    <a:pt x="4474" y="7167"/>
                    <a:pt x="4634" y="7281"/>
                  </a:cubicBezTo>
                  <a:cubicBezTo>
                    <a:pt x="4702" y="7350"/>
                    <a:pt x="4771" y="7418"/>
                    <a:pt x="4862" y="7487"/>
                  </a:cubicBezTo>
                  <a:cubicBezTo>
                    <a:pt x="4976" y="7555"/>
                    <a:pt x="5090" y="7601"/>
                    <a:pt x="5227" y="7601"/>
                  </a:cubicBezTo>
                  <a:cubicBezTo>
                    <a:pt x="5341" y="7578"/>
                    <a:pt x="5433" y="7533"/>
                    <a:pt x="5478" y="7441"/>
                  </a:cubicBezTo>
                  <a:cubicBezTo>
                    <a:pt x="5501" y="7418"/>
                    <a:pt x="5524" y="7373"/>
                    <a:pt x="5547" y="7350"/>
                  </a:cubicBezTo>
                  <a:cubicBezTo>
                    <a:pt x="5569" y="7281"/>
                    <a:pt x="5615" y="7213"/>
                    <a:pt x="5661" y="7167"/>
                  </a:cubicBezTo>
                  <a:cubicBezTo>
                    <a:pt x="5729" y="7053"/>
                    <a:pt x="5798" y="6939"/>
                    <a:pt x="5843" y="6825"/>
                  </a:cubicBezTo>
                  <a:cubicBezTo>
                    <a:pt x="5889" y="6757"/>
                    <a:pt x="5935" y="6711"/>
                    <a:pt x="5958" y="6642"/>
                  </a:cubicBezTo>
                  <a:cubicBezTo>
                    <a:pt x="6003" y="6574"/>
                    <a:pt x="6049" y="6505"/>
                    <a:pt x="6117" y="6437"/>
                  </a:cubicBezTo>
                  <a:cubicBezTo>
                    <a:pt x="6117" y="6414"/>
                    <a:pt x="6140" y="6391"/>
                    <a:pt x="6163" y="6368"/>
                  </a:cubicBezTo>
                  <a:cubicBezTo>
                    <a:pt x="6186" y="6323"/>
                    <a:pt x="6209" y="6300"/>
                    <a:pt x="6231" y="6254"/>
                  </a:cubicBezTo>
                  <a:cubicBezTo>
                    <a:pt x="6254" y="6186"/>
                    <a:pt x="6254" y="6117"/>
                    <a:pt x="6254" y="6049"/>
                  </a:cubicBezTo>
                  <a:cubicBezTo>
                    <a:pt x="6254" y="5980"/>
                    <a:pt x="6209" y="5912"/>
                    <a:pt x="6186" y="5866"/>
                  </a:cubicBezTo>
                  <a:cubicBezTo>
                    <a:pt x="6163" y="5843"/>
                    <a:pt x="6117" y="5798"/>
                    <a:pt x="6094" y="5775"/>
                  </a:cubicBezTo>
                  <a:cubicBezTo>
                    <a:pt x="6049" y="5752"/>
                    <a:pt x="6003" y="5729"/>
                    <a:pt x="5980" y="5729"/>
                  </a:cubicBezTo>
                  <a:cubicBezTo>
                    <a:pt x="5752" y="5592"/>
                    <a:pt x="5547" y="5433"/>
                    <a:pt x="5341" y="5273"/>
                  </a:cubicBezTo>
                  <a:cubicBezTo>
                    <a:pt x="5090" y="5113"/>
                    <a:pt x="4862" y="4953"/>
                    <a:pt x="4634" y="4771"/>
                  </a:cubicBezTo>
                  <a:cubicBezTo>
                    <a:pt x="4428" y="4611"/>
                    <a:pt x="4200" y="4451"/>
                    <a:pt x="3995" y="4291"/>
                  </a:cubicBezTo>
                  <a:cubicBezTo>
                    <a:pt x="3743" y="4109"/>
                    <a:pt x="3515" y="3903"/>
                    <a:pt x="3287" y="3698"/>
                  </a:cubicBezTo>
                  <a:cubicBezTo>
                    <a:pt x="3127" y="3515"/>
                    <a:pt x="2945" y="3356"/>
                    <a:pt x="2762" y="3173"/>
                  </a:cubicBezTo>
                  <a:cubicBezTo>
                    <a:pt x="2579" y="2990"/>
                    <a:pt x="2420" y="2808"/>
                    <a:pt x="2237" y="2625"/>
                  </a:cubicBezTo>
                  <a:cubicBezTo>
                    <a:pt x="2054" y="2443"/>
                    <a:pt x="1872" y="2237"/>
                    <a:pt x="1712" y="2032"/>
                  </a:cubicBezTo>
                  <a:cubicBezTo>
                    <a:pt x="1552" y="1826"/>
                    <a:pt x="1392" y="1621"/>
                    <a:pt x="1256" y="1393"/>
                  </a:cubicBezTo>
                  <a:cubicBezTo>
                    <a:pt x="1096" y="1187"/>
                    <a:pt x="959" y="982"/>
                    <a:pt x="845" y="753"/>
                  </a:cubicBezTo>
                  <a:cubicBezTo>
                    <a:pt x="845" y="753"/>
                    <a:pt x="845" y="776"/>
                    <a:pt x="845" y="776"/>
                  </a:cubicBezTo>
                  <a:lnTo>
                    <a:pt x="822" y="753"/>
                  </a:lnTo>
                  <a:lnTo>
                    <a:pt x="845" y="753"/>
                  </a:lnTo>
                  <a:cubicBezTo>
                    <a:pt x="822" y="753"/>
                    <a:pt x="822" y="753"/>
                    <a:pt x="822" y="731"/>
                  </a:cubicBezTo>
                  <a:cubicBezTo>
                    <a:pt x="731" y="548"/>
                    <a:pt x="639" y="365"/>
                    <a:pt x="548" y="160"/>
                  </a:cubicBezTo>
                  <a:cubicBezTo>
                    <a:pt x="502" y="69"/>
                    <a:pt x="411" y="0"/>
                    <a:pt x="320" y="0"/>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0" name="Google Shape;4211;p38">
              <a:extLst>
                <a:ext uri="{FF2B5EF4-FFF2-40B4-BE49-F238E27FC236}">
                  <a16:creationId xmlns:a16="http://schemas.microsoft.com/office/drawing/2014/main" id="{0A4BB69A-B0E1-5219-801F-3949E06697B7}"/>
                </a:ext>
              </a:extLst>
            </p:cNvPr>
            <p:cNvSpPr/>
            <p:nvPr/>
          </p:nvSpPr>
          <p:spPr>
            <a:xfrm>
              <a:off x="6373399" y="4365775"/>
              <a:ext cx="143115" cy="121707"/>
            </a:xfrm>
            <a:custGeom>
              <a:avLst/>
              <a:gdLst/>
              <a:ahLst/>
              <a:cxnLst/>
              <a:rect l="l" t="t" r="r" b="b"/>
              <a:pathLst>
                <a:path w="5114" h="4349" extrusionOk="0">
                  <a:moveTo>
                    <a:pt x="160" y="1"/>
                  </a:moveTo>
                  <a:cubicBezTo>
                    <a:pt x="137" y="1"/>
                    <a:pt x="115" y="1"/>
                    <a:pt x="69" y="23"/>
                  </a:cubicBezTo>
                  <a:cubicBezTo>
                    <a:pt x="23" y="69"/>
                    <a:pt x="0" y="160"/>
                    <a:pt x="46" y="229"/>
                  </a:cubicBezTo>
                  <a:cubicBezTo>
                    <a:pt x="137" y="343"/>
                    <a:pt x="229" y="457"/>
                    <a:pt x="320" y="594"/>
                  </a:cubicBezTo>
                  <a:cubicBezTo>
                    <a:pt x="411" y="708"/>
                    <a:pt x="525" y="822"/>
                    <a:pt x="639" y="959"/>
                  </a:cubicBezTo>
                  <a:cubicBezTo>
                    <a:pt x="822" y="1188"/>
                    <a:pt x="1050" y="1439"/>
                    <a:pt x="1256" y="1690"/>
                  </a:cubicBezTo>
                  <a:cubicBezTo>
                    <a:pt x="1461" y="1941"/>
                    <a:pt x="1689" y="2169"/>
                    <a:pt x="1918" y="2397"/>
                  </a:cubicBezTo>
                  <a:cubicBezTo>
                    <a:pt x="2146" y="2603"/>
                    <a:pt x="2374" y="2785"/>
                    <a:pt x="2602" y="2968"/>
                  </a:cubicBezTo>
                  <a:cubicBezTo>
                    <a:pt x="2739" y="3082"/>
                    <a:pt x="2899" y="3196"/>
                    <a:pt x="3059" y="3310"/>
                  </a:cubicBezTo>
                  <a:cubicBezTo>
                    <a:pt x="3219" y="3447"/>
                    <a:pt x="3401" y="3561"/>
                    <a:pt x="3584" y="3675"/>
                  </a:cubicBezTo>
                  <a:cubicBezTo>
                    <a:pt x="3744" y="3767"/>
                    <a:pt x="3926" y="3881"/>
                    <a:pt x="4086" y="3995"/>
                  </a:cubicBezTo>
                  <a:cubicBezTo>
                    <a:pt x="4177" y="4064"/>
                    <a:pt x="4246" y="4109"/>
                    <a:pt x="4337" y="4155"/>
                  </a:cubicBezTo>
                  <a:cubicBezTo>
                    <a:pt x="4451" y="4223"/>
                    <a:pt x="4565" y="4292"/>
                    <a:pt x="4680" y="4315"/>
                  </a:cubicBezTo>
                  <a:cubicBezTo>
                    <a:pt x="4725" y="4337"/>
                    <a:pt x="4765" y="4349"/>
                    <a:pt x="4802" y="4349"/>
                  </a:cubicBezTo>
                  <a:cubicBezTo>
                    <a:pt x="4839" y="4349"/>
                    <a:pt x="4874" y="4337"/>
                    <a:pt x="4908" y="4315"/>
                  </a:cubicBezTo>
                  <a:cubicBezTo>
                    <a:pt x="4999" y="4292"/>
                    <a:pt x="5045" y="4223"/>
                    <a:pt x="5090" y="4155"/>
                  </a:cubicBezTo>
                  <a:cubicBezTo>
                    <a:pt x="5113" y="4086"/>
                    <a:pt x="5113" y="3995"/>
                    <a:pt x="5090" y="3927"/>
                  </a:cubicBezTo>
                  <a:cubicBezTo>
                    <a:pt x="5068" y="3858"/>
                    <a:pt x="4999" y="3790"/>
                    <a:pt x="4931" y="3767"/>
                  </a:cubicBezTo>
                  <a:cubicBezTo>
                    <a:pt x="4862" y="3721"/>
                    <a:pt x="4794" y="3675"/>
                    <a:pt x="4725" y="3630"/>
                  </a:cubicBezTo>
                  <a:cubicBezTo>
                    <a:pt x="4451" y="3493"/>
                    <a:pt x="4200" y="3310"/>
                    <a:pt x="3949" y="3150"/>
                  </a:cubicBezTo>
                  <a:cubicBezTo>
                    <a:pt x="3675" y="2991"/>
                    <a:pt x="3424" y="2831"/>
                    <a:pt x="3173" y="2648"/>
                  </a:cubicBezTo>
                  <a:cubicBezTo>
                    <a:pt x="2922" y="2489"/>
                    <a:pt x="2694" y="2306"/>
                    <a:pt x="2466" y="2146"/>
                  </a:cubicBezTo>
                  <a:cubicBezTo>
                    <a:pt x="2214" y="1964"/>
                    <a:pt x="1986" y="1735"/>
                    <a:pt x="1758" y="1530"/>
                  </a:cubicBezTo>
                  <a:cubicBezTo>
                    <a:pt x="1575" y="1370"/>
                    <a:pt x="1393" y="1210"/>
                    <a:pt x="1233" y="1051"/>
                  </a:cubicBezTo>
                  <a:cubicBezTo>
                    <a:pt x="1050" y="891"/>
                    <a:pt x="868" y="708"/>
                    <a:pt x="685" y="548"/>
                  </a:cubicBezTo>
                  <a:cubicBezTo>
                    <a:pt x="708" y="548"/>
                    <a:pt x="708" y="571"/>
                    <a:pt x="731" y="571"/>
                  </a:cubicBezTo>
                  <a:cubicBezTo>
                    <a:pt x="639" y="480"/>
                    <a:pt x="571" y="411"/>
                    <a:pt x="503" y="320"/>
                  </a:cubicBezTo>
                  <a:cubicBezTo>
                    <a:pt x="434" y="229"/>
                    <a:pt x="343" y="138"/>
                    <a:pt x="274" y="46"/>
                  </a:cubicBezTo>
                  <a:cubicBezTo>
                    <a:pt x="251" y="1"/>
                    <a:pt x="206" y="1"/>
                    <a:pt x="16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1" name="Google Shape;4212;p38">
              <a:extLst>
                <a:ext uri="{FF2B5EF4-FFF2-40B4-BE49-F238E27FC236}">
                  <a16:creationId xmlns:a16="http://schemas.microsoft.com/office/drawing/2014/main" id="{715F3F5A-4EC8-4E81-21E8-BBCC95A2B2E9}"/>
                </a:ext>
              </a:extLst>
            </p:cNvPr>
            <p:cNvSpPr/>
            <p:nvPr/>
          </p:nvSpPr>
          <p:spPr>
            <a:xfrm>
              <a:off x="6515199" y="4523555"/>
              <a:ext cx="59440" cy="35541"/>
            </a:xfrm>
            <a:custGeom>
              <a:avLst/>
              <a:gdLst/>
              <a:ahLst/>
              <a:cxnLst/>
              <a:rect l="l" t="t" r="r" b="b"/>
              <a:pathLst>
                <a:path w="2124" h="1270" extrusionOk="0">
                  <a:moveTo>
                    <a:pt x="183" y="0"/>
                  </a:moveTo>
                  <a:cubicBezTo>
                    <a:pt x="138" y="0"/>
                    <a:pt x="69" y="46"/>
                    <a:pt x="23" y="92"/>
                  </a:cubicBezTo>
                  <a:cubicBezTo>
                    <a:pt x="1" y="137"/>
                    <a:pt x="1" y="183"/>
                    <a:pt x="23" y="252"/>
                  </a:cubicBezTo>
                  <a:cubicBezTo>
                    <a:pt x="23" y="297"/>
                    <a:pt x="69" y="320"/>
                    <a:pt x="92" y="343"/>
                  </a:cubicBezTo>
                  <a:cubicBezTo>
                    <a:pt x="160" y="388"/>
                    <a:pt x="206" y="411"/>
                    <a:pt x="274" y="434"/>
                  </a:cubicBezTo>
                  <a:cubicBezTo>
                    <a:pt x="320" y="480"/>
                    <a:pt x="389" y="525"/>
                    <a:pt x="457" y="548"/>
                  </a:cubicBezTo>
                  <a:cubicBezTo>
                    <a:pt x="571" y="617"/>
                    <a:pt x="708" y="685"/>
                    <a:pt x="845" y="777"/>
                  </a:cubicBezTo>
                  <a:cubicBezTo>
                    <a:pt x="959" y="845"/>
                    <a:pt x="1073" y="891"/>
                    <a:pt x="1188" y="959"/>
                  </a:cubicBezTo>
                  <a:cubicBezTo>
                    <a:pt x="1256" y="1005"/>
                    <a:pt x="1324" y="1028"/>
                    <a:pt x="1370" y="1073"/>
                  </a:cubicBezTo>
                  <a:cubicBezTo>
                    <a:pt x="1461" y="1096"/>
                    <a:pt x="1553" y="1142"/>
                    <a:pt x="1621" y="1165"/>
                  </a:cubicBezTo>
                  <a:lnTo>
                    <a:pt x="1667" y="1165"/>
                  </a:lnTo>
                  <a:cubicBezTo>
                    <a:pt x="1712" y="1187"/>
                    <a:pt x="1758" y="1233"/>
                    <a:pt x="1804" y="1256"/>
                  </a:cubicBezTo>
                  <a:cubicBezTo>
                    <a:pt x="1829" y="1264"/>
                    <a:pt x="1857" y="1269"/>
                    <a:pt x="1885" y="1269"/>
                  </a:cubicBezTo>
                  <a:cubicBezTo>
                    <a:pt x="1933" y="1269"/>
                    <a:pt x="1980" y="1254"/>
                    <a:pt x="2009" y="1210"/>
                  </a:cubicBezTo>
                  <a:cubicBezTo>
                    <a:pt x="2032" y="1210"/>
                    <a:pt x="2055" y="1187"/>
                    <a:pt x="2055" y="1165"/>
                  </a:cubicBezTo>
                  <a:cubicBezTo>
                    <a:pt x="2055" y="1165"/>
                    <a:pt x="2078" y="1142"/>
                    <a:pt x="2078" y="1142"/>
                  </a:cubicBezTo>
                  <a:cubicBezTo>
                    <a:pt x="2101" y="1096"/>
                    <a:pt x="2123" y="1050"/>
                    <a:pt x="2101" y="1005"/>
                  </a:cubicBezTo>
                  <a:cubicBezTo>
                    <a:pt x="2078" y="959"/>
                    <a:pt x="2032" y="936"/>
                    <a:pt x="1986" y="913"/>
                  </a:cubicBezTo>
                  <a:cubicBezTo>
                    <a:pt x="1964" y="891"/>
                    <a:pt x="1918" y="868"/>
                    <a:pt x="1895" y="845"/>
                  </a:cubicBezTo>
                  <a:cubicBezTo>
                    <a:pt x="1872" y="799"/>
                    <a:pt x="1827" y="777"/>
                    <a:pt x="1804" y="754"/>
                  </a:cubicBezTo>
                  <a:cubicBezTo>
                    <a:pt x="1667" y="685"/>
                    <a:pt x="1530" y="617"/>
                    <a:pt x="1416" y="571"/>
                  </a:cubicBezTo>
                  <a:cubicBezTo>
                    <a:pt x="1279" y="525"/>
                    <a:pt x="1165" y="480"/>
                    <a:pt x="1051" y="411"/>
                  </a:cubicBezTo>
                  <a:cubicBezTo>
                    <a:pt x="1005" y="388"/>
                    <a:pt x="959" y="388"/>
                    <a:pt x="914" y="366"/>
                  </a:cubicBezTo>
                  <a:cubicBezTo>
                    <a:pt x="822" y="320"/>
                    <a:pt x="754" y="274"/>
                    <a:pt x="663" y="229"/>
                  </a:cubicBezTo>
                  <a:cubicBezTo>
                    <a:pt x="640" y="206"/>
                    <a:pt x="594" y="206"/>
                    <a:pt x="571" y="183"/>
                  </a:cubicBezTo>
                  <a:cubicBezTo>
                    <a:pt x="526" y="160"/>
                    <a:pt x="503" y="137"/>
                    <a:pt x="457" y="115"/>
                  </a:cubicBezTo>
                  <a:cubicBezTo>
                    <a:pt x="389" y="92"/>
                    <a:pt x="343" y="69"/>
                    <a:pt x="274" y="23"/>
                  </a:cubicBezTo>
                  <a:cubicBezTo>
                    <a:pt x="252" y="23"/>
                    <a:pt x="229" y="0"/>
                    <a:pt x="183" y="0"/>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2" name="Google Shape;4213;p38">
              <a:extLst>
                <a:ext uri="{FF2B5EF4-FFF2-40B4-BE49-F238E27FC236}">
                  <a16:creationId xmlns:a16="http://schemas.microsoft.com/office/drawing/2014/main" id="{C3D42BB5-F8E6-BFF6-5D03-F33F5D94FA5E}"/>
                </a:ext>
              </a:extLst>
            </p:cNvPr>
            <p:cNvSpPr/>
            <p:nvPr/>
          </p:nvSpPr>
          <p:spPr>
            <a:xfrm>
              <a:off x="6594397" y="4578489"/>
              <a:ext cx="374999" cy="209552"/>
            </a:xfrm>
            <a:custGeom>
              <a:avLst/>
              <a:gdLst/>
              <a:ahLst/>
              <a:cxnLst/>
              <a:rect l="l" t="t" r="r" b="b"/>
              <a:pathLst>
                <a:path w="13400" h="7488" extrusionOk="0">
                  <a:moveTo>
                    <a:pt x="1439" y="0"/>
                  </a:moveTo>
                  <a:cubicBezTo>
                    <a:pt x="1416" y="0"/>
                    <a:pt x="1416" y="0"/>
                    <a:pt x="1393" y="23"/>
                  </a:cubicBezTo>
                  <a:cubicBezTo>
                    <a:pt x="1325" y="23"/>
                    <a:pt x="1279" y="69"/>
                    <a:pt x="1233" y="115"/>
                  </a:cubicBezTo>
                  <a:cubicBezTo>
                    <a:pt x="1211" y="206"/>
                    <a:pt x="1211" y="320"/>
                    <a:pt x="1256" y="388"/>
                  </a:cubicBezTo>
                  <a:cubicBezTo>
                    <a:pt x="1233" y="411"/>
                    <a:pt x="1211" y="434"/>
                    <a:pt x="1188" y="434"/>
                  </a:cubicBezTo>
                  <a:cubicBezTo>
                    <a:pt x="1188" y="457"/>
                    <a:pt x="1165" y="457"/>
                    <a:pt x="1165" y="480"/>
                  </a:cubicBezTo>
                  <a:cubicBezTo>
                    <a:pt x="1119" y="525"/>
                    <a:pt x="1097" y="571"/>
                    <a:pt x="1051" y="617"/>
                  </a:cubicBezTo>
                  <a:cubicBezTo>
                    <a:pt x="937" y="754"/>
                    <a:pt x="845" y="868"/>
                    <a:pt x="777" y="982"/>
                  </a:cubicBezTo>
                  <a:lnTo>
                    <a:pt x="686" y="1119"/>
                  </a:lnTo>
                  <a:cubicBezTo>
                    <a:pt x="640" y="1187"/>
                    <a:pt x="594" y="1256"/>
                    <a:pt x="526" y="1324"/>
                  </a:cubicBezTo>
                  <a:cubicBezTo>
                    <a:pt x="457" y="1416"/>
                    <a:pt x="366" y="1484"/>
                    <a:pt x="298" y="1553"/>
                  </a:cubicBezTo>
                  <a:cubicBezTo>
                    <a:pt x="252" y="1598"/>
                    <a:pt x="206" y="1621"/>
                    <a:pt x="184" y="1667"/>
                  </a:cubicBezTo>
                  <a:cubicBezTo>
                    <a:pt x="138" y="1689"/>
                    <a:pt x="115" y="1712"/>
                    <a:pt x="92" y="1735"/>
                  </a:cubicBezTo>
                  <a:cubicBezTo>
                    <a:pt x="24" y="1826"/>
                    <a:pt x="1" y="1895"/>
                    <a:pt x="24" y="1963"/>
                  </a:cubicBezTo>
                  <a:cubicBezTo>
                    <a:pt x="47" y="2009"/>
                    <a:pt x="47" y="2032"/>
                    <a:pt x="92" y="2078"/>
                  </a:cubicBezTo>
                  <a:cubicBezTo>
                    <a:pt x="115" y="2100"/>
                    <a:pt x="161" y="2123"/>
                    <a:pt x="184" y="2123"/>
                  </a:cubicBezTo>
                  <a:cubicBezTo>
                    <a:pt x="206" y="2146"/>
                    <a:pt x="252" y="2146"/>
                    <a:pt x="275" y="2146"/>
                  </a:cubicBezTo>
                  <a:cubicBezTo>
                    <a:pt x="298" y="2169"/>
                    <a:pt x="298" y="2169"/>
                    <a:pt x="320" y="2169"/>
                  </a:cubicBezTo>
                  <a:cubicBezTo>
                    <a:pt x="457" y="2306"/>
                    <a:pt x="640" y="2397"/>
                    <a:pt x="800" y="2488"/>
                  </a:cubicBezTo>
                  <a:cubicBezTo>
                    <a:pt x="937" y="2557"/>
                    <a:pt x="1051" y="2603"/>
                    <a:pt x="1188" y="2671"/>
                  </a:cubicBezTo>
                  <a:cubicBezTo>
                    <a:pt x="1462" y="2785"/>
                    <a:pt x="1758" y="2922"/>
                    <a:pt x="2055" y="3036"/>
                  </a:cubicBezTo>
                  <a:lnTo>
                    <a:pt x="2329" y="3150"/>
                  </a:lnTo>
                  <a:lnTo>
                    <a:pt x="2649" y="3287"/>
                  </a:lnTo>
                  <a:lnTo>
                    <a:pt x="2740" y="3310"/>
                  </a:lnTo>
                  <a:lnTo>
                    <a:pt x="2854" y="3356"/>
                  </a:lnTo>
                  <a:cubicBezTo>
                    <a:pt x="2945" y="3401"/>
                    <a:pt x="3014" y="3447"/>
                    <a:pt x="3105" y="3470"/>
                  </a:cubicBezTo>
                  <a:cubicBezTo>
                    <a:pt x="3448" y="3630"/>
                    <a:pt x="3790" y="3789"/>
                    <a:pt x="4109" y="3949"/>
                  </a:cubicBezTo>
                  <a:cubicBezTo>
                    <a:pt x="4794" y="4269"/>
                    <a:pt x="5433" y="4543"/>
                    <a:pt x="6072" y="4794"/>
                  </a:cubicBezTo>
                  <a:cubicBezTo>
                    <a:pt x="6187" y="4862"/>
                    <a:pt x="6324" y="4908"/>
                    <a:pt x="6460" y="4954"/>
                  </a:cubicBezTo>
                  <a:lnTo>
                    <a:pt x="6506" y="4954"/>
                  </a:lnTo>
                  <a:cubicBezTo>
                    <a:pt x="6575" y="4999"/>
                    <a:pt x="6643" y="5045"/>
                    <a:pt x="6712" y="5068"/>
                  </a:cubicBezTo>
                  <a:lnTo>
                    <a:pt x="6826" y="5136"/>
                  </a:lnTo>
                  <a:cubicBezTo>
                    <a:pt x="6917" y="5182"/>
                    <a:pt x="7031" y="5227"/>
                    <a:pt x="7122" y="5273"/>
                  </a:cubicBezTo>
                  <a:cubicBezTo>
                    <a:pt x="7305" y="5364"/>
                    <a:pt x="7510" y="5456"/>
                    <a:pt x="7693" y="5547"/>
                  </a:cubicBezTo>
                  <a:lnTo>
                    <a:pt x="7967" y="5684"/>
                  </a:lnTo>
                  <a:cubicBezTo>
                    <a:pt x="8172" y="5775"/>
                    <a:pt x="8355" y="5867"/>
                    <a:pt x="8560" y="5958"/>
                  </a:cubicBezTo>
                  <a:cubicBezTo>
                    <a:pt x="8812" y="6049"/>
                    <a:pt x="9063" y="6186"/>
                    <a:pt x="9359" y="6346"/>
                  </a:cubicBezTo>
                  <a:cubicBezTo>
                    <a:pt x="9702" y="6506"/>
                    <a:pt x="9998" y="6665"/>
                    <a:pt x="10272" y="6780"/>
                  </a:cubicBezTo>
                  <a:cubicBezTo>
                    <a:pt x="10478" y="6871"/>
                    <a:pt x="10660" y="6962"/>
                    <a:pt x="10866" y="7053"/>
                  </a:cubicBezTo>
                  <a:lnTo>
                    <a:pt x="11163" y="7213"/>
                  </a:lnTo>
                  <a:cubicBezTo>
                    <a:pt x="11345" y="7282"/>
                    <a:pt x="11505" y="7373"/>
                    <a:pt x="11687" y="7419"/>
                  </a:cubicBezTo>
                  <a:cubicBezTo>
                    <a:pt x="11779" y="7441"/>
                    <a:pt x="11847" y="7464"/>
                    <a:pt x="11939" y="7487"/>
                  </a:cubicBezTo>
                  <a:lnTo>
                    <a:pt x="12053" y="7487"/>
                  </a:lnTo>
                  <a:cubicBezTo>
                    <a:pt x="12212" y="7487"/>
                    <a:pt x="12349" y="7441"/>
                    <a:pt x="12441" y="7327"/>
                  </a:cubicBezTo>
                  <a:cubicBezTo>
                    <a:pt x="12509" y="7282"/>
                    <a:pt x="12555" y="7213"/>
                    <a:pt x="12601" y="7145"/>
                  </a:cubicBezTo>
                  <a:lnTo>
                    <a:pt x="12623" y="7099"/>
                  </a:lnTo>
                  <a:lnTo>
                    <a:pt x="12669" y="7031"/>
                  </a:lnTo>
                  <a:lnTo>
                    <a:pt x="12760" y="6916"/>
                  </a:lnTo>
                  <a:cubicBezTo>
                    <a:pt x="12806" y="6871"/>
                    <a:pt x="12852" y="6802"/>
                    <a:pt x="12897" y="6757"/>
                  </a:cubicBezTo>
                  <a:cubicBezTo>
                    <a:pt x="13034" y="6597"/>
                    <a:pt x="13148" y="6437"/>
                    <a:pt x="13262" y="6255"/>
                  </a:cubicBezTo>
                  <a:cubicBezTo>
                    <a:pt x="13285" y="6209"/>
                    <a:pt x="13308" y="6186"/>
                    <a:pt x="13331" y="6140"/>
                  </a:cubicBezTo>
                  <a:cubicBezTo>
                    <a:pt x="13354" y="6049"/>
                    <a:pt x="13399" y="5981"/>
                    <a:pt x="13399" y="5889"/>
                  </a:cubicBezTo>
                  <a:cubicBezTo>
                    <a:pt x="13377" y="5798"/>
                    <a:pt x="13331" y="5707"/>
                    <a:pt x="13262" y="5638"/>
                  </a:cubicBezTo>
                  <a:cubicBezTo>
                    <a:pt x="13217" y="5593"/>
                    <a:pt x="13194" y="5570"/>
                    <a:pt x="13171" y="5570"/>
                  </a:cubicBezTo>
                  <a:lnTo>
                    <a:pt x="13103" y="5547"/>
                  </a:lnTo>
                  <a:lnTo>
                    <a:pt x="13034" y="5501"/>
                  </a:lnTo>
                  <a:cubicBezTo>
                    <a:pt x="13011" y="5478"/>
                    <a:pt x="12966" y="5478"/>
                    <a:pt x="12943" y="5456"/>
                  </a:cubicBezTo>
                  <a:cubicBezTo>
                    <a:pt x="12852" y="5410"/>
                    <a:pt x="12737" y="5364"/>
                    <a:pt x="12646" y="5319"/>
                  </a:cubicBezTo>
                  <a:cubicBezTo>
                    <a:pt x="12578" y="5296"/>
                    <a:pt x="12486" y="5250"/>
                    <a:pt x="12418" y="5227"/>
                  </a:cubicBezTo>
                  <a:cubicBezTo>
                    <a:pt x="12349" y="5182"/>
                    <a:pt x="12304" y="5159"/>
                    <a:pt x="12235" y="5136"/>
                  </a:cubicBezTo>
                  <a:cubicBezTo>
                    <a:pt x="12076" y="5068"/>
                    <a:pt x="11939" y="4999"/>
                    <a:pt x="11802" y="4931"/>
                  </a:cubicBezTo>
                  <a:cubicBezTo>
                    <a:pt x="11596" y="4839"/>
                    <a:pt x="11391" y="4725"/>
                    <a:pt x="11185" y="4634"/>
                  </a:cubicBezTo>
                  <a:lnTo>
                    <a:pt x="10957" y="4520"/>
                  </a:lnTo>
                  <a:cubicBezTo>
                    <a:pt x="10797" y="4451"/>
                    <a:pt x="10638" y="4383"/>
                    <a:pt x="10478" y="4314"/>
                  </a:cubicBezTo>
                  <a:cubicBezTo>
                    <a:pt x="10341" y="4246"/>
                    <a:pt x="10227" y="4177"/>
                    <a:pt x="10090" y="4109"/>
                  </a:cubicBezTo>
                  <a:lnTo>
                    <a:pt x="9816" y="3995"/>
                  </a:lnTo>
                  <a:cubicBezTo>
                    <a:pt x="9610" y="3881"/>
                    <a:pt x="9405" y="3789"/>
                    <a:pt x="9177" y="3698"/>
                  </a:cubicBezTo>
                  <a:lnTo>
                    <a:pt x="8994" y="3607"/>
                  </a:lnTo>
                  <a:cubicBezTo>
                    <a:pt x="8766" y="3470"/>
                    <a:pt x="8538" y="3356"/>
                    <a:pt x="8287" y="3264"/>
                  </a:cubicBezTo>
                  <a:cubicBezTo>
                    <a:pt x="7967" y="3105"/>
                    <a:pt x="7647" y="2945"/>
                    <a:pt x="7305" y="2785"/>
                  </a:cubicBezTo>
                  <a:cubicBezTo>
                    <a:pt x="7031" y="2648"/>
                    <a:pt x="6757" y="2511"/>
                    <a:pt x="6483" y="2374"/>
                  </a:cubicBezTo>
                  <a:cubicBezTo>
                    <a:pt x="6187" y="2237"/>
                    <a:pt x="5913" y="2100"/>
                    <a:pt x="5639" y="1963"/>
                  </a:cubicBezTo>
                  <a:cubicBezTo>
                    <a:pt x="5342" y="1826"/>
                    <a:pt x="5068" y="1689"/>
                    <a:pt x="4771" y="1553"/>
                  </a:cubicBezTo>
                  <a:cubicBezTo>
                    <a:pt x="4612" y="1484"/>
                    <a:pt x="4475" y="1393"/>
                    <a:pt x="4338" y="1324"/>
                  </a:cubicBezTo>
                  <a:cubicBezTo>
                    <a:pt x="4224" y="1279"/>
                    <a:pt x="4109" y="1210"/>
                    <a:pt x="4018" y="1165"/>
                  </a:cubicBezTo>
                  <a:lnTo>
                    <a:pt x="3881" y="1119"/>
                  </a:lnTo>
                  <a:lnTo>
                    <a:pt x="3721" y="1028"/>
                  </a:lnTo>
                  <a:cubicBezTo>
                    <a:pt x="3630" y="982"/>
                    <a:pt x="3539" y="936"/>
                    <a:pt x="3470" y="913"/>
                  </a:cubicBezTo>
                  <a:cubicBezTo>
                    <a:pt x="3379" y="868"/>
                    <a:pt x="3288" y="822"/>
                    <a:pt x="3196" y="776"/>
                  </a:cubicBezTo>
                  <a:lnTo>
                    <a:pt x="3037" y="708"/>
                  </a:lnTo>
                  <a:cubicBezTo>
                    <a:pt x="2626" y="503"/>
                    <a:pt x="2238" y="343"/>
                    <a:pt x="1827" y="160"/>
                  </a:cubicBezTo>
                  <a:lnTo>
                    <a:pt x="1576" y="46"/>
                  </a:lnTo>
                  <a:cubicBezTo>
                    <a:pt x="1530" y="23"/>
                    <a:pt x="1485" y="0"/>
                    <a:pt x="1439" y="0"/>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3" name="Google Shape;4214;p38">
              <a:extLst>
                <a:ext uri="{FF2B5EF4-FFF2-40B4-BE49-F238E27FC236}">
                  <a16:creationId xmlns:a16="http://schemas.microsoft.com/office/drawing/2014/main" id="{D5C0BC82-E2DD-8550-8282-76C6F6D92EB8}"/>
                </a:ext>
              </a:extLst>
            </p:cNvPr>
            <p:cNvSpPr/>
            <p:nvPr/>
          </p:nvSpPr>
          <p:spPr>
            <a:xfrm>
              <a:off x="6485171" y="4530579"/>
              <a:ext cx="91371" cy="81408"/>
            </a:xfrm>
            <a:custGeom>
              <a:avLst/>
              <a:gdLst/>
              <a:ahLst/>
              <a:cxnLst/>
              <a:rect l="l" t="t" r="r" b="b"/>
              <a:pathLst>
                <a:path w="3265" h="2909" extrusionOk="0">
                  <a:moveTo>
                    <a:pt x="1439" y="1"/>
                  </a:moveTo>
                  <a:cubicBezTo>
                    <a:pt x="1416" y="1"/>
                    <a:pt x="1370" y="23"/>
                    <a:pt x="1347" y="23"/>
                  </a:cubicBezTo>
                  <a:cubicBezTo>
                    <a:pt x="1256" y="23"/>
                    <a:pt x="1165" y="23"/>
                    <a:pt x="1074" y="92"/>
                  </a:cubicBezTo>
                  <a:cubicBezTo>
                    <a:pt x="959" y="160"/>
                    <a:pt x="914" y="297"/>
                    <a:pt x="845" y="411"/>
                  </a:cubicBezTo>
                  <a:cubicBezTo>
                    <a:pt x="823" y="480"/>
                    <a:pt x="800" y="526"/>
                    <a:pt x="800" y="571"/>
                  </a:cubicBezTo>
                  <a:cubicBezTo>
                    <a:pt x="708" y="754"/>
                    <a:pt x="617" y="914"/>
                    <a:pt x="549" y="1096"/>
                  </a:cubicBezTo>
                  <a:cubicBezTo>
                    <a:pt x="526" y="1096"/>
                    <a:pt x="526" y="1096"/>
                    <a:pt x="526" y="1119"/>
                  </a:cubicBezTo>
                  <a:cubicBezTo>
                    <a:pt x="480" y="1165"/>
                    <a:pt x="434" y="1233"/>
                    <a:pt x="434" y="1324"/>
                  </a:cubicBezTo>
                  <a:cubicBezTo>
                    <a:pt x="434" y="1347"/>
                    <a:pt x="412" y="1370"/>
                    <a:pt x="412" y="1370"/>
                  </a:cubicBezTo>
                  <a:cubicBezTo>
                    <a:pt x="389" y="1393"/>
                    <a:pt x="366" y="1393"/>
                    <a:pt x="366" y="1393"/>
                  </a:cubicBezTo>
                  <a:cubicBezTo>
                    <a:pt x="320" y="1416"/>
                    <a:pt x="275" y="1461"/>
                    <a:pt x="252" y="1484"/>
                  </a:cubicBezTo>
                  <a:cubicBezTo>
                    <a:pt x="229" y="1553"/>
                    <a:pt x="206" y="1621"/>
                    <a:pt x="229" y="1690"/>
                  </a:cubicBezTo>
                  <a:cubicBezTo>
                    <a:pt x="229" y="1690"/>
                    <a:pt x="229" y="1690"/>
                    <a:pt x="229" y="1712"/>
                  </a:cubicBezTo>
                  <a:cubicBezTo>
                    <a:pt x="161" y="1712"/>
                    <a:pt x="92" y="1758"/>
                    <a:pt x="69" y="1827"/>
                  </a:cubicBezTo>
                  <a:cubicBezTo>
                    <a:pt x="1" y="1941"/>
                    <a:pt x="46" y="2078"/>
                    <a:pt x="138" y="2146"/>
                  </a:cubicBezTo>
                  <a:cubicBezTo>
                    <a:pt x="252" y="2192"/>
                    <a:pt x="343" y="2260"/>
                    <a:pt x="434" y="2306"/>
                  </a:cubicBezTo>
                  <a:cubicBezTo>
                    <a:pt x="526" y="2374"/>
                    <a:pt x="617" y="2420"/>
                    <a:pt x="708" y="2466"/>
                  </a:cubicBezTo>
                  <a:cubicBezTo>
                    <a:pt x="914" y="2557"/>
                    <a:pt x="1096" y="2648"/>
                    <a:pt x="1279" y="2740"/>
                  </a:cubicBezTo>
                  <a:cubicBezTo>
                    <a:pt x="1370" y="2785"/>
                    <a:pt x="1484" y="2831"/>
                    <a:pt x="1576" y="2877"/>
                  </a:cubicBezTo>
                  <a:cubicBezTo>
                    <a:pt x="1637" y="2897"/>
                    <a:pt x="1699" y="2908"/>
                    <a:pt x="1758" y="2908"/>
                  </a:cubicBezTo>
                  <a:cubicBezTo>
                    <a:pt x="1831" y="2908"/>
                    <a:pt x="1901" y="2891"/>
                    <a:pt x="1964" y="2854"/>
                  </a:cubicBezTo>
                  <a:cubicBezTo>
                    <a:pt x="2146" y="2762"/>
                    <a:pt x="2261" y="2580"/>
                    <a:pt x="2397" y="2420"/>
                  </a:cubicBezTo>
                  <a:cubicBezTo>
                    <a:pt x="2489" y="2283"/>
                    <a:pt x="2603" y="2146"/>
                    <a:pt x="2717" y="2009"/>
                  </a:cubicBezTo>
                  <a:cubicBezTo>
                    <a:pt x="2717" y="1994"/>
                    <a:pt x="2727" y="1989"/>
                    <a:pt x="2740" y="1981"/>
                  </a:cubicBezTo>
                  <a:lnTo>
                    <a:pt x="2740" y="1981"/>
                  </a:lnTo>
                  <a:cubicBezTo>
                    <a:pt x="2740" y="1983"/>
                    <a:pt x="2740" y="1984"/>
                    <a:pt x="2740" y="1986"/>
                  </a:cubicBezTo>
                  <a:cubicBezTo>
                    <a:pt x="2743" y="1983"/>
                    <a:pt x="2746" y="1979"/>
                    <a:pt x="2748" y="1975"/>
                  </a:cubicBezTo>
                  <a:lnTo>
                    <a:pt x="2748" y="1975"/>
                  </a:lnTo>
                  <a:cubicBezTo>
                    <a:pt x="2753" y="1972"/>
                    <a:pt x="2758" y="1968"/>
                    <a:pt x="2763" y="1964"/>
                  </a:cubicBezTo>
                  <a:cubicBezTo>
                    <a:pt x="2761" y="1964"/>
                    <a:pt x="2759" y="1964"/>
                    <a:pt x="2758" y="1964"/>
                  </a:cubicBezTo>
                  <a:lnTo>
                    <a:pt x="2758" y="1964"/>
                  </a:lnTo>
                  <a:cubicBezTo>
                    <a:pt x="2913" y="1767"/>
                    <a:pt x="3086" y="1590"/>
                    <a:pt x="3196" y="1370"/>
                  </a:cubicBezTo>
                  <a:cubicBezTo>
                    <a:pt x="3242" y="1279"/>
                    <a:pt x="3265" y="1187"/>
                    <a:pt x="3242" y="1096"/>
                  </a:cubicBezTo>
                  <a:cubicBezTo>
                    <a:pt x="3219" y="1005"/>
                    <a:pt x="3151" y="914"/>
                    <a:pt x="3082" y="845"/>
                  </a:cubicBezTo>
                  <a:cubicBezTo>
                    <a:pt x="2991" y="777"/>
                    <a:pt x="2900" y="708"/>
                    <a:pt x="2808" y="640"/>
                  </a:cubicBezTo>
                  <a:cubicBezTo>
                    <a:pt x="2671" y="548"/>
                    <a:pt x="2557" y="480"/>
                    <a:pt x="2420" y="411"/>
                  </a:cubicBezTo>
                  <a:cubicBezTo>
                    <a:pt x="2169" y="297"/>
                    <a:pt x="1918" y="183"/>
                    <a:pt x="1667" y="115"/>
                  </a:cubicBezTo>
                  <a:lnTo>
                    <a:pt x="1576" y="46"/>
                  </a:lnTo>
                  <a:cubicBezTo>
                    <a:pt x="1530" y="23"/>
                    <a:pt x="1484" y="1"/>
                    <a:pt x="1439" y="1"/>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4" name="Google Shape;4215;p38">
              <a:extLst>
                <a:ext uri="{FF2B5EF4-FFF2-40B4-BE49-F238E27FC236}">
                  <a16:creationId xmlns:a16="http://schemas.microsoft.com/office/drawing/2014/main" id="{4F38762F-8AAC-1AC7-C350-36C1F46CB592}"/>
                </a:ext>
              </a:extLst>
            </p:cNvPr>
            <p:cNvSpPr/>
            <p:nvPr/>
          </p:nvSpPr>
          <p:spPr>
            <a:xfrm>
              <a:off x="6518389" y="4525458"/>
              <a:ext cx="57509" cy="29272"/>
            </a:xfrm>
            <a:custGeom>
              <a:avLst/>
              <a:gdLst/>
              <a:ahLst/>
              <a:cxnLst/>
              <a:rect l="l" t="t" r="r" b="b"/>
              <a:pathLst>
                <a:path w="2055" h="1046" extrusionOk="0">
                  <a:moveTo>
                    <a:pt x="92" y="1"/>
                  </a:moveTo>
                  <a:cubicBezTo>
                    <a:pt x="46" y="1"/>
                    <a:pt x="24" y="1"/>
                    <a:pt x="24" y="47"/>
                  </a:cubicBezTo>
                  <a:cubicBezTo>
                    <a:pt x="1" y="69"/>
                    <a:pt x="1" y="138"/>
                    <a:pt x="46" y="161"/>
                  </a:cubicBezTo>
                  <a:cubicBezTo>
                    <a:pt x="138" y="206"/>
                    <a:pt x="229" y="252"/>
                    <a:pt x="320" y="298"/>
                  </a:cubicBezTo>
                  <a:cubicBezTo>
                    <a:pt x="389" y="320"/>
                    <a:pt x="480" y="366"/>
                    <a:pt x="549" y="412"/>
                  </a:cubicBezTo>
                  <a:cubicBezTo>
                    <a:pt x="708" y="480"/>
                    <a:pt x="845" y="549"/>
                    <a:pt x="1005" y="640"/>
                  </a:cubicBezTo>
                  <a:cubicBezTo>
                    <a:pt x="1074" y="663"/>
                    <a:pt x="1142" y="709"/>
                    <a:pt x="1233" y="731"/>
                  </a:cubicBezTo>
                  <a:cubicBezTo>
                    <a:pt x="1302" y="777"/>
                    <a:pt x="1370" y="800"/>
                    <a:pt x="1439" y="823"/>
                  </a:cubicBezTo>
                  <a:cubicBezTo>
                    <a:pt x="1598" y="891"/>
                    <a:pt x="1758" y="982"/>
                    <a:pt x="1918" y="1028"/>
                  </a:cubicBezTo>
                  <a:cubicBezTo>
                    <a:pt x="1929" y="1039"/>
                    <a:pt x="1941" y="1045"/>
                    <a:pt x="1952" y="1045"/>
                  </a:cubicBezTo>
                  <a:cubicBezTo>
                    <a:pt x="1964" y="1045"/>
                    <a:pt x="1975" y="1039"/>
                    <a:pt x="1987" y="1028"/>
                  </a:cubicBezTo>
                  <a:cubicBezTo>
                    <a:pt x="2009" y="1005"/>
                    <a:pt x="2032" y="982"/>
                    <a:pt x="2055" y="960"/>
                  </a:cubicBezTo>
                  <a:cubicBezTo>
                    <a:pt x="2055" y="937"/>
                    <a:pt x="2055" y="914"/>
                    <a:pt x="2032" y="891"/>
                  </a:cubicBezTo>
                  <a:cubicBezTo>
                    <a:pt x="2009" y="845"/>
                    <a:pt x="1987" y="845"/>
                    <a:pt x="1964" y="823"/>
                  </a:cubicBezTo>
                  <a:cubicBezTo>
                    <a:pt x="1918" y="800"/>
                    <a:pt x="1872" y="800"/>
                    <a:pt x="1850" y="777"/>
                  </a:cubicBezTo>
                  <a:cubicBezTo>
                    <a:pt x="1735" y="731"/>
                    <a:pt x="1621" y="686"/>
                    <a:pt x="1507" y="640"/>
                  </a:cubicBezTo>
                  <a:cubicBezTo>
                    <a:pt x="1416" y="594"/>
                    <a:pt x="1302" y="549"/>
                    <a:pt x="1188" y="503"/>
                  </a:cubicBezTo>
                  <a:cubicBezTo>
                    <a:pt x="1005" y="435"/>
                    <a:pt x="845" y="343"/>
                    <a:pt x="663" y="275"/>
                  </a:cubicBezTo>
                  <a:cubicBezTo>
                    <a:pt x="594" y="229"/>
                    <a:pt x="526" y="206"/>
                    <a:pt x="457" y="161"/>
                  </a:cubicBezTo>
                  <a:cubicBezTo>
                    <a:pt x="343" y="115"/>
                    <a:pt x="229" y="69"/>
                    <a:pt x="138" y="1"/>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5" name="Google Shape;4216;p38">
              <a:extLst>
                <a:ext uri="{FF2B5EF4-FFF2-40B4-BE49-F238E27FC236}">
                  <a16:creationId xmlns:a16="http://schemas.microsoft.com/office/drawing/2014/main" id="{EAC4A52C-65AA-B9BB-4856-61DEE5216A4F}"/>
                </a:ext>
              </a:extLst>
            </p:cNvPr>
            <p:cNvSpPr/>
            <p:nvPr/>
          </p:nvSpPr>
          <p:spPr>
            <a:xfrm>
              <a:off x="6630805" y="4574012"/>
              <a:ext cx="339234" cy="169309"/>
            </a:xfrm>
            <a:custGeom>
              <a:avLst/>
              <a:gdLst/>
              <a:ahLst/>
              <a:cxnLst/>
              <a:rect l="l" t="t" r="r" b="b"/>
              <a:pathLst>
                <a:path w="12122" h="6050" extrusionOk="0">
                  <a:moveTo>
                    <a:pt x="11414" y="5935"/>
                  </a:moveTo>
                  <a:cubicBezTo>
                    <a:pt x="11436" y="5935"/>
                    <a:pt x="11459" y="5958"/>
                    <a:pt x="11482" y="5958"/>
                  </a:cubicBezTo>
                  <a:cubicBezTo>
                    <a:pt x="11462" y="5950"/>
                    <a:pt x="11442" y="5943"/>
                    <a:pt x="11421" y="5935"/>
                  </a:cubicBezTo>
                  <a:lnTo>
                    <a:pt x="11421" y="5935"/>
                  </a:lnTo>
                  <a:cubicBezTo>
                    <a:pt x="11419" y="5935"/>
                    <a:pt x="11416" y="5935"/>
                    <a:pt x="11414" y="5935"/>
                  </a:cubicBezTo>
                  <a:close/>
                  <a:moveTo>
                    <a:pt x="252" y="1"/>
                  </a:moveTo>
                  <a:cubicBezTo>
                    <a:pt x="184" y="1"/>
                    <a:pt x="115" y="46"/>
                    <a:pt x="69" y="115"/>
                  </a:cubicBezTo>
                  <a:cubicBezTo>
                    <a:pt x="1" y="206"/>
                    <a:pt x="47" y="343"/>
                    <a:pt x="138" y="389"/>
                  </a:cubicBezTo>
                  <a:cubicBezTo>
                    <a:pt x="412" y="548"/>
                    <a:pt x="709" y="663"/>
                    <a:pt x="982" y="822"/>
                  </a:cubicBezTo>
                  <a:cubicBezTo>
                    <a:pt x="1119" y="891"/>
                    <a:pt x="1279" y="982"/>
                    <a:pt x="1416" y="1073"/>
                  </a:cubicBezTo>
                  <a:cubicBezTo>
                    <a:pt x="1553" y="1142"/>
                    <a:pt x="1667" y="1233"/>
                    <a:pt x="1804" y="1302"/>
                  </a:cubicBezTo>
                  <a:cubicBezTo>
                    <a:pt x="1964" y="1393"/>
                    <a:pt x="2101" y="1461"/>
                    <a:pt x="2238" y="1553"/>
                  </a:cubicBezTo>
                  <a:cubicBezTo>
                    <a:pt x="2375" y="1621"/>
                    <a:pt x="2535" y="1713"/>
                    <a:pt x="2672" y="1781"/>
                  </a:cubicBezTo>
                  <a:cubicBezTo>
                    <a:pt x="2945" y="1918"/>
                    <a:pt x="3219" y="2055"/>
                    <a:pt x="3493" y="2192"/>
                  </a:cubicBezTo>
                  <a:cubicBezTo>
                    <a:pt x="4041" y="2466"/>
                    <a:pt x="4589" y="2740"/>
                    <a:pt x="5137" y="3014"/>
                  </a:cubicBezTo>
                  <a:cubicBezTo>
                    <a:pt x="5411" y="3151"/>
                    <a:pt x="5707" y="3287"/>
                    <a:pt x="5981" y="3424"/>
                  </a:cubicBezTo>
                  <a:cubicBezTo>
                    <a:pt x="6278" y="3561"/>
                    <a:pt x="6552" y="3721"/>
                    <a:pt x="6849" y="3858"/>
                  </a:cubicBezTo>
                  <a:cubicBezTo>
                    <a:pt x="7419" y="4109"/>
                    <a:pt x="7990" y="4383"/>
                    <a:pt x="8560" y="4657"/>
                  </a:cubicBezTo>
                  <a:cubicBezTo>
                    <a:pt x="9131" y="4931"/>
                    <a:pt x="9679" y="5205"/>
                    <a:pt x="10272" y="5456"/>
                  </a:cubicBezTo>
                  <a:cubicBezTo>
                    <a:pt x="10501" y="5547"/>
                    <a:pt x="10706" y="5638"/>
                    <a:pt x="10957" y="5753"/>
                  </a:cubicBezTo>
                  <a:lnTo>
                    <a:pt x="10934" y="5753"/>
                  </a:lnTo>
                  <a:cubicBezTo>
                    <a:pt x="11097" y="5813"/>
                    <a:pt x="11259" y="5874"/>
                    <a:pt x="11421" y="5935"/>
                  </a:cubicBezTo>
                  <a:lnTo>
                    <a:pt x="11421" y="5935"/>
                  </a:lnTo>
                  <a:cubicBezTo>
                    <a:pt x="11442" y="5936"/>
                    <a:pt x="11462" y="5938"/>
                    <a:pt x="11482" y="5958"/>
                  </a:cubicBezTo>
                  <a:cubicBezTo>
                    <a:pt x="11528" y="5981"/>
                    <a:pt x="11573" y="6004"/>
                    <a:pt x="11619" y="6004"/>
                  </a:cubicBezTo>
                  <a:cubicBezTo>
                    <a:pt x="11688" y="6027"/>
                    <a:pt x="11733" y="6027"/>
                    <a:pt x="11802" y="6049"/>
                  </a:cubicBezTo>
                  <a:cubicBezTo>
                    <a:pt x="11847" y="6049"/>
                    <a:pt x="11893" y="6027"/>
                    <a:pt x="11939" y="6004"/>
                  </a:cubicBezTo>
                  <a:cubicBezTo>
                    <a:pt x="12007" y="5958"/>
                    <a:pt x="12076" y="5912"/>
                    <a:pt x="12076" y="5821"/>
                  </a:cubicBezTo>
                  <a:cubicBezTo>
                    <a:pt x="12121" y="5684"/>
                    <a:pt x="12053" y="5570"/>
                    <a:pt x="11961" y="5502"/>
                  </a:cubicBezTo>
                  <a:cubicBezTo>
                    <a:pt x="11893" y="5456"/>
                    <a:pt x="11847" y="5433"/>
                    <a:pt x="11802" y="5387"/>
                  </a:cubicBezTo>
                  <a:cubicBezTo>
                    <a:pt x="11710" y="5365"/>
                    <a:pt x="11619" y="5319"/>
                    <a:pt x="11528" y="5296"/>
                  </a:cubicBezTo>
                  <a:cubicBezTo>
                    <a:pt x="11505" y="5273"/>
                    <a:pt x="11459" y="5250"/>
                    <a:pt x="11436" y="5250"/>
                  </a:cubicBezTo>
                  <a:cubicBezTo>
                    <a:pt x="11391" y="5228"/>
                    <a:pt x="11345" y="5205"/>
                    <a:pt x="11300" y="5182"/>
                  </a:cubicBezTo>
                  <a:cubicBezTo>
                    <a:pt x="11231" y="5159"/>
                    <a:pt x="11163" y="5136"/>
                    <a:pt x="11094" y="5091"/>
                  </a:cubicBezTo>
                  <a:lnTo>
                    <a:pt x="11094" y="5091"/>
                  </a:lnTo>
                  <a:cubicBezTo>
                    <a:pt x="11117" y="5114"/>
                    <a:pt x="11140" y="5114"/>
                    <a:pt x="11163" y="5136"/>
                  </a:cubicBezTo>
                  <a:cubicBezTo>
                    <a:pt x="10592" y="4885"/>
                    <a:pt x="9998" y="4634"/>
                    <a:pt x="9428" y="4360"/>
                  </a:cubicBezTo>
                  <a:cubicBezTo>
                    <a:pt x="9154" y="4200"/>
                    <a:pt x="8857" y="4064"/>
                    <a:pt x="8560" y="3927"/>
                  </a:cubicBezTo>
                  <a:cubicBezTo>
                    <a:pt x="8264" y="3790"/>
                    <a:pt x="7990" y="3653"/>
                    <a:pt x="7716" y="3539"/>
                  </a:cubicBezTo>
                  <a:cubicBezTo>
                    <a:pt x="7145" y="3265"/>
                    <a:pt x="6575" y="2991"/>
                    <a:pt x="5981" y="2717"/>
                  </a:cubicBezTo>
                  <a:cubicBezTo>
                    <a:pt x="5456" y="2443"/>
                    <a:pt x="4908" y="2169"/>
                    <a:pt x="4361" y="1918"/>
                  </a:cubicBezTo>
                  <a:cubicBezTo>
                    <a:pt x="4110" y="1781"/>
                    <a:pt x="3858" y="1667"/>
                    <a:pt x="3585" y="1553"/>
                  </a:cubicBezTo>
                  <a:cubicBezTo>
                    <a:pt x="3333" y="1416"/>
                    <a:pt x="3105" y="1302"/>
                    <a:pt x="2854" y="1188"/>
                  </a:cubicBezTo>
                  <a:cubicBezTo>
                    <a:pt x="2717" y="1119"/>
                    <a:pt x="2603" y="1051"/>
                    <a:pt x="2466" y="982"/>
                  </a:cubicBezTo>
                  <a:cubicBezTo>
                    <a:pt x="2329" y="914"/>
                    <a:pt x="2192" y="845"/>
                    <a:pt x="2055" y="777"/>
                  </a:cubicBezTo>
                  <a:cubicBezTo>
                    <a:pt x="1918" y="731"/>
                    <a:pt x="1804" y="663"/>
                    <a:pt x="1690" y="594"/>
                  </a:cubicBezTo>
                  <a:cubicBezTo>
                    <a:pt x="1530" y="548"/>
                    <a:pt x="1393" y="480"/>
                    <a:pt x="1256" y="412"/>
                  </a:cubicBezTo>
                  <a:cubicBezTo>
                    <a:pt x="1119" y="366"/>
                    <a:pt x="982" y="320"/>
                    <a:pt x="868" y="252"/>
                  </a:cubicBezTo>
                  <a:cubicBezTo>
                    <a:pt x="800" y="229"/>
                    <a:pt x="754" y="206"/>
                    <a:pt x="686" y="183"/>
                  </a:cubicBezTo>
                  <a:cubicBezTo>
                    <a:pt x="572" y="138"/>
                    <a:pt x="457" y="92"/>
                    <a:pt x="343" y="23"/>
                  </a:cubicBezTo>
                  <a:cubicBezTo>
                    <a:pt x="321" y="23"/>
                    <a:pt x="275" y="1"/>
                    <a:pt x="252" y="1"/>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6" name="Google Shape;4217;p38">
              <a:extLst>
                <a:ext uri="{FF2B5EF4-FFF2-40B4-BE49-F238E27FC236}">
                  <a16:creationId xmlns:a16="http://schemas.microsoft.com/office/drawing/2014/main" id="{4D1A2648-9330-1738-F9EA-90A306E1B321}"/>
                </a:ext>
              </a:extLst>
            </p:cNvPr>
            <p:cNvSpPr/>
            <p:nvPr/>
          </p:nvSpPr>
          <p:spPr>
            <a:xfrm>
              <a:off x="6994274" y="4749030"/>
              <a:ext cx="272154" cy="161641"/>
            </a:xfrm>
            <a:custGeom>
              <a:avLst/>
              <a:gdLst/>
              <a:ahLst/>
              <a:cxnLst/>
              <a:rect l="l" t="t" r="r" b="b"/>
              <a:pathLst>
                <a:path w="9725" h="5776" extrusionOk="0">
                  <a:moveTo>
                    <a:pt x="1370" y="1"/>
                  </a:moveTo>
                  <a:cubicBezTo>
                    <a:pt x="1279" y="1"/>
                    <a:pt x="1210" y="46"/>
                    <a:pt x="1165" y="115"/>
                  </a:cubicBezTo>
                  <a:cubicBezTo>
                    <a:pt x="1096" y="206"/>
                    <a:pt x="1119" y="320"/>
                    <a:pt x="1165" y="412"/>
                  </a:cubicBezTo>
                  <a:cubicBezTo>
                    <a:pt x="1119" y="434"/>
                    <a:pt x="1096" y="480"/>
                    <a:pt x="1073" y="549"/>
                  </a:cubicBezTo>
                  <a:lnTo>
                    <a:pt x="1028" y="663"/>
                  </a:lnTo>
                  <a:cubicBezTo>
                    <a:pt x="959" y="800"/>
                    <a:pt x="868" y="937"/>
                    <a:pt x="799" y="1005"/>
                  </a:cubicBezTo>
                  <a:cubicBezTo>
                    <a:pt x="754" y="1096"/>
                    <a:pt x="685" y="1165"/>
                    <a:pt x="594" y="1256"/>
                  </a:cubicBezTo>
                  <a:lnTo>
                    <a:pt x="526" y="1325"/>
                  </a:lnTo>
                  <a:cubicBezTo>
                    <a:pt x="434" y="1439"/>
                    <a:pt x="343" y="1553"/>
                    <a:pt x="252" y="1644"/>
                  </a:cubicBezTo>
                  <a:cubicBezTo>
                    <a:pt x="229" y="1690"/>
                    <a:pt x="183" y="1735"/>
                    <a:pt x="160" y="1781"/>
                  </a:cubicBezTo>
                  <a:cubicBezTo>
                    <a:pt x="115" y="1804"/>
                    <a:pt x="69" y="1850"/>
                    <a:pt x="46" y="1895"/>
                  </a:cubicBezTo>
                  <a:cubicBezTo>
                    <a:pt x="1" y="1964"/>
                    <a:pt x="1" y="2032"/>
                    <a:pt x="1" y="2124"/>
                  </a:cubicBezTo>
                  <a:cubicBezTo>
                    <a:pt x="1" y="2215"/>
                    <a:pt x="23" y="2329"/>
                    <a:pt x="115" y="2397"/>
                  </a:cubicBezTo>
                  <a:cubicBezTo>
                    <a:pt x="160" y="2443"/>
                    <a:pt x="229" y="2489"/>
                    <a:pt x="274" y="2512"/>
                  </a:cubicBezTo>
                  <a:lnTo>
                    <a:pt x="343" y="2534"/>
                  </a:lnTo>
                  <a:cubicBezTo>
                    <a:pt x="411" y="2580"/>
                    <a:pt x="480" y="2626"/>
                    <a:pt x="548" y="2648"/>
                  </a:cubicBezTo>
                  <a:cubicBezTo>
                    <a:pt x="799" y="2808"/>
                    <a:pt x="1096" y="2991"/>
                    <a:pt x="1416" y="3151"/>
                  </a:cubicBezTo>
                  <a:cubicBezTo>
                    <a:pt x="1598" y="3242"/>
                    <a:pt x="1804" y="3333"/>
                    <a:pt x="1986" y="3425"/>
                  </a:cubicBezTo>
                  <a:lnTo>
                    <a:pt x="2169" y="3539"/>
                  </a:lnTo>
                  <a:cubicBezTo>
                    <a:pt x="2283" y="3584"/>
                    <a:pt x="2397" y="3653"/>
                    <a:pt x="2511" y="3698"/>
                  </a:cubicBezTo>
                  <a:lnTo>
                    <a:pt x="2557" y="3721"/>
                  </a:lnTo>
                  <a:lnTo>
                    <a:pt x="2648" y="3767"/>
                  </a:lnTo>
                  <a:cubicBezTo>
                    <a:pt x="2694" y="3790"/>
                    <a:pt x="2717" y="3790"/>
                    <a:pt x="2740" y="3813"/>
                  </a:cubicBezTo>
                  <a:cubicBezTo>
                    <a:pt x="2808" y="3835"/>
                    <a:pt x="2854" y="3858"/>
                    <a:pt x="2922" y="3858"/>
                  </a:cubicBezTo>
                  <a:cubicBezTo>
                    <a:pt x="2991" y="3858"/>
                    <a:pt x="3036" y="3858"/>
                    <a:pt x="3082" y="3835"/>
                  </a:cubicBezTo>
                  <a:cubicBezTo>
                    <a:pt x="3128" y="3813"/>
                    <a:pt x="3150" y="3790"/>
                    <a:pt x="3173" y="3744"/>
                  </a:cubicBezTo>
                  <a:cubicBezTo>
                    <a:pt x="3379" y="3881"/>
                    <a:pt x="3584" y="4018"/>
                    <a:pt x="3812" y="4155"/>
                  </a:cubicBezTo>
                  <a:cubicBezTo>
                    <a:pt x="3904" y="4201"/>
                    <a:pt x="3995" y="4269"/>
                    <a:pt x="4109" y="4315"/>
                  </a:cubicBezTo>
                  <a:lnTo>
                    <a:pt x="4223" y="4383"/>
                  </a:lnTo>
                  <a:lnTo>
                    <a:pt x="4337" y="4452"/>
                  </a:lnTo>
                  <a:lnTo>
                    <a:pt x="4657" y="4634"/>
                  </a:lnTo>
                  <a:cubicBezTo>
                    <a:pt x="4908" y="4794"/>
                    <a:pt x="5182" y="4931"/>
                    <a:pt x="5479" y="5068"/>
                  </a:cubicBezTo>
                  <a:cubicBezTo>
                    <a:pt x="5524" y="5068"/>
                    <a:pt x="5570" y="5091"/>
                    <a:pt x="5616" y="5114"/>
                  </a:cubicBezTo>
                  <a:lnTo>
                    <a:pt x="5684" y="5136"/>
                  </a:lnTo>
                  <a:lnTo>
                    <a:pt x="5844" y="5205"/>
                  </a:lnTo>
                  <a:lnTo>
                    <a:pt x="5912" y="5228"/>
                  </a:lnTo>
                  <a:cubicBezTo>
                    <a:pt x="5935" y="5251"/>
                    <a:pt x="5958" y="5251"/>
                    <a:pt x="5981" y="5273"/>
                  </a:cubicBezTo>
                  <a:lnTo>
                    <a:pt x="6026" y="5273"/>
                  </a:lnTo>
                  <a:lnTo>
                    <a:pt x="6072" y="5296"/>
                  </a:lnTo>
                  <a:cubicBezTo>
                    <a:pt x="6072" y="5296"/>
                    <a:pt x="6072" y="5296"/>
                    <a:pt x="6072" y="5319"/>
                  </a:cubicBezTo>
                  <a:lnTo>
                    <a:pt x="6118" y="5319"/>
                  </a:lnTo>
                  <a:lnTo>
                    <a:pt x="6141" y="5342"/>
                  </a:lnTo>
                  <a:cubicBezTo>
                    <a:pt x="6414" y="5456"/>
                    <a:pt x="6711" y="5570"/>
                    <a:pt x="7008" y="5661"/>
                  </a:cubicBezTo>
                  <a:cubicBezTo>
                    <a:pt x="7168" y="5707"/>
                    <a:pt x="7305" y="5730"/>
                    <a:pt x="7442" y="5753"/>
                  </a:cubicBezTo>
                  <a:cubicBezTo>
                    <a:pt x="7579" y="5776"/>
                    <a:pt x="7716" y="5776"/>
                    <a:pt x="7852" y="5776"/>
                  </a:cubicBezTo>
                  <a:lnTo>
                    <a:pt x="8012" y="5776"/>
                  </a:lnTo>
                  <a:cubicBezTo>
                    <a:pt x="8172" y="5753"/>
                    <a:pt x="8355" y="5730"/>
                    <a:pt x="8514" y="5616"/>
                  </a:cubicBezTo>
                  <a:cubicBezTo>
                    <a:pt x="8606" y="5547"/>
                    <a:pt x="8720" y="5479"/>
                    <a:pt x="8834" y="5365"/>
                  </a:cubicBezTo>
                  <a:lnTo>
                    <a:pt x="8880" y="5296"/>
                  </a:lnTo>
                  <a:cubicBezTo>
                    <a:pt x="8971" y="5228"/>
                    <a:pt x="9039" y="5159"/>
                    <a:pt x="9108" y="5091"/>
                  </a:cubicBezTo>
                  <a:cubicBezTo>
                    <a:pt x="9199" y="4999"/>
                    <a:pt x="9313" y="4908"/>
                    <a:pt x="9382" y="4794"/>
                  </a:cubicBezTo>
                  <a:cubicBezTo>
                    <a:pt x="9473" y="4680"/>
                    <a:pt x="9587" y="4566"/>
                    <a:pt x="9633" y="4406"/>
                  </a:cubicBezTo>
                  <a:cubicBezTo>
                    <a:pt x="9679" y="4292"/>
                    <a:pt x="9701" y="4178"/>
                    <a:pt x="9724" y="4064"/>
                  </a:cubicBezTo>
                  <a:cubicBezTo>
                    <a:pt x="9724" y="3881"/>
                    <a:pt x="9610" y="3698"/>
                    <a:pt x="9450" y="3630"/>
                  </a:cubicBezTo>
                  <a:cubicBezTo>
                    <a:pt x="9382" y="3584"/>
                    <a:pt x="9313" y="3562"/>
                    <a:pt x="9245" y="3539"/>
                  </a:cubicBezTo>
                  <a:lnTo>
                    <a:pt x="9199" y="3516"/>
                  </a:lnTo>
                  <a:lnTo>
                    <a:pt x="9131" y="3493"/>
                  </a:lnTo>
                  <a:lnTo>
                    <a:pt x="8971" y="3425"/>
                  </a:lnTo>
                  <a:cubicBezTo>
                    <a:pt x="8902" y="3379"/>
                    <a:pt x="8834" y="3356"/>
                    <a:pt x="8765" y="3333"/>
                  </a:cubicBezTo>
                  <a:cubicBezTo>
                    <a:pt x="8697" y="3288"/>
                    <a:pt x="8629" y="3265"/>
                    <a:pt x="8583" y="3242"/>
                  </a:cubicBezTo>
                  <a:cubicBezTo>
                    <a:pt x="8469" y="3196"/>
                    <a:pt x="8355" y="3151"/>
                    <a:pt x="8263" y="3105"/>
                  </a:cubicBezTo>
                  <a:lnTo>
                    <a:pt x="8172" y="3059"/>
                  </a:lnTo>
                  <a:cubicBezTo>
                    <a:pt x="7967" y="2968"/>
                    <a:pt x="7761" y="2854"/>
                    <a:pt x="7556" y="2763"/>
                  </a:cubicBezTo>
                  <a:lnTo>
                    <a:pt x="7327" y="2671"/>
                  </a:lnTo>
                  <a:lnTo>
                    <a:pt x="7145" y="2580"/>
                  </a:lnTo>
                  <a:cubicBezTo>
                    <a:pt x="6643" y="2329"/>
                    <a:pt x="6118" y="2078"/>
                    <a:pt x="5593" y="1850"/>
                  </a:cubicBezTo>
                  <a:cubicBezTo>
                    <a:pt x="5159" y="1644"/>
                    <a:pt x="4703" y="1462"/>
                    <a:pt x="4269" y="1256"/>
                  </a:cubicBezTo>
                  <a:lnTo>
                    <a:pt x="3767" y="1051"/>
                  </a:lnTo>
                  <a:lnTo>
                    <a:pt x="3538" y="937"/>
                  </a:lnTo>
                  <a:cubicBezTo>
                    <a:pt x="3310" y="822"/>
                    <a:pt x="3082" y="731"/>
                    <a:pt x="2854" y="640"/>
                  </a:cubicBezTo>
                  <a:cubicBezTo>
                    <a:pt x="2717" y="571"/>
                    <a:pt x="2580" y="503"/>
                    <a:pt x="2420" y="434"/>
                  </a:cubicBezTo>
                  <a:cubicBezTo>
                    <a:pt x="2283" y="366"/>
                    <a:pt x="2123" y="297"/>
                    <a:pt x="1964" y="229"/>
                  </a:cubicBezTo>
                  <a:lnTo>
                    <a:pt x="1849" y="183"/>
                  </a:lnTo>
                  <a:lnTo>
                    <a:pt x="1781" y="161"/>
                  </a:lnTo>
                  <a:lnTo>
                    <a:pt x="1827" y="183"/>
                  </a:lnTo>
                  <a:cubicBezTo>
                    <a:pt x="1735" y="138"/>
                    <a:pt x="1621" y="92"/>
                    <a:pt x="1507" y="24"/>
                  </a:cubicBezTo>
                  <a:cubicBezTo>
                    <a:pt x="1461" y="1"/>
                    <a:pt x="1416" y="1"/>
                    <a:pt x="1370" y="1"/>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7" name="Google Shape;4218;p38">
              <a:extLst>
                <a:ext uri="{FF2B5EF4-FFF2-40B4-BE49-F238E27FC236}">
                  <a16:creationId xmlns:a16="http://schemas.microsoft.com/office/drawing/2014/main" id="{684DA372-18B5-4F6A-3658-1FE9A5DE4D91}"/>
                </a:ext>
              </a:extLst>
            </p:cNvPr>
            <p:cNvSpPr/>
            <p:nvPr/>
          </p:nvSpPr>
          <p:spPr>
            <a:xfrm>
              <a:off x="6683837" y="4563153"/>
              <a:ext cx="238292" cy="117565"/>
            </a:xfrm>
            <a:custGeom>
              <a:avLst/>
              <a:gdLst/>
              <a:ahLst/>
              <a:cxnLst/>
              <a:rect l="l" t="t" r="r" b="b"/>
              <a:pathLst>
                <a:path w="8515" h="4201" extrusionOk="0">
                  <a:moveTo>
                    <a:pt x="160" y="1"/>
                  </a:moveTo>
                  <a:cubicBezTo>
                    <a:pt x="92" y="1"/>
                    <a:pt x="46" y="46"/>
                    <a:pt x="23" y="92"/>
                  </a:cubicBezTo>
                  <a:cubicBezTo>
                    <a:pt x="0" y="160"/>
                    <a:pt x="46" y="229"/>
                    <a:pt x="115" y="252"/>
                  </a:cubicBezTo>
                  <a:cubicBezTo>
                    <a:pt x="229" y="297"/>
                    <a:pt x="320" y="320"/>
                    <a:pt x="411" y="366"/>
                  </a:cubicBezTo>
                  <a:cubicBezTo>
                    <a:pt x="708" y="503"/>
                    <a:pt x="1005" y="640"/>
                    <a:pt x="1279" y="777"/>
                  </a:cubicBezTo>
                  <a:cubicBezTo>
                    <a:pt x="1438" y="845"/>
                    <a:pt x="1575" y="936"/>
                    <a:pt x="1712" y="1005"/>
                  </a:cubicBezTo>
                  <a:cubicBezTo>
                    <a:pt x="1872" y="1096"/>
                    <a:pt x="2009" y="1165"/>
                    <a:pt x="2169" y="1256"/>
                  </a:cubicBezTo>
                  <a:cubicBezTo>
                    <a:pt x="2740" y="1576"/>
                    <a:pt x="3310" y="1872"/>
                    <a:pt x="3904" y="2192"/>
                  </a:cubicBezTo>
                  <a:cubicBezTo>
                    <a:pt x="4018" y="2260"/>
                    <a:pt x="4178" y="2329"/>
                    <a:pt x="4314" y="2420"/>
                  </a:cubicBezTo>
                  <a:cubicBezTo>
                    <a:pt x="4451" y="2489"/>
                    <a:pt x="4611" y="2580"/>
                    <a:pt x="4748" y="2648"/>
                  </a:cubicBezTo>
                  <a:cubicBezTo>
                    <a:pt x="5045" y="2808"/>
                    <a:pt x="5364" y="2945"/>
                    <a:pt x="5661" y="3082"/>
                  </a:cubicBezTo>
                  <a:cubicBezTo>
                    <a:pt x="5981" y="3242"/>
                    <a:pt x="6277" y="3379"/>
                    <a:pt x="6597" y="3539"/>
                  </a:cubicBezTo>
                  <a:cubicBezTo>
                    <a:pt x="6757" y="3607"/>
                    <a:pt x="6917" y="3675"/>
                    <a:pt x="7076" y="3744"/>
                  </a:cubicBezTo>
                  <a:cubicBezTo>
                    <a:pt x="7213" y="3812"/>
                    <a:pt x="7350" y="3858"/>
                    <a:pt x="7487" y="3927"/>
                  </a:cubicBezTo>
                  <a:cubicBezTo>
                    <a:pt x="7578" y="3972"/>
                    <a:pt x="7670" y="4018"/>
                    <a:pt x="7761" y="4064"/>
                  </a:cubicBezTo>
                  <a:cubicBezTo>
                    <a:pt x="7875" y="4132"/>
                    <a:pt x="7989" y="4178"/>
                    <a:pt x="8126" y="4200"/>
                  </a:cubicBezTo>
                  <a:lnTo>
                    <a:pt x="8263" y="4200"/>
                  </a:lnTo>
                  <a:cubicBezTo>
                    <a:pt x="8355" y="4178"/>
                    <a:pt x="8423" y="4132"/>
                    <a:pt x="8446" y="4064"/>
                  </a:cubicBezTo>
                  <a:cubicBezTo>
                    <a:pt x="8491" y="3995"/>
                    <a:pt x="8514" y="3904"/>
                    <a:pt x="8491" y="3835"/>
                  </a:cubicBezTo>
                  <a:cubicBezTo>
                    <a:pt x="8469" y="3744"/>
                    <a:pt x="8423" y="3675"/>
                    <a:pt x="8355" y="3630"/>
                  </a:cubicBezTo>
                  <a:cubicBezTo>
                    <a:pt x="8286" y="3607"/>
                    <a:pt x="8218" y="3561"/>
                    <a:pt x="8149" y="3539"/>
                  </a:cubicBezTo>
                  <a:cubicBezTo>
                    <a:pt x="8081" y="3493"/>
                    <a:pt x="8012" y="3470"/>
                    <a:pt x="7944" y="3424"/>
                  </a:cubicBezTo>
                  <a:cubicBezTo>
                    <a:pt x="7807" y="3356"/>
                    <a:pt x="7670" y="3310"/>
                    <a:pt x="7510" y="3242"/>
                  </a:cubicBezTo>
                  <a:cubicBezTo>
                    <a:pt x="7190" y="3105"/>
                    <a:pt x="6871" y="2968"/>
                    <a:pt x="6551" y="2808"/>
                  </a:cubicBezTo>
                  <a:cubicBezTo>
                    <a:pt x="6255" y="2671"/>
                    <a:pt x="5935" y="2534"/>
                    <a:pt x="5638" y="2397"/>
                  </a:cubicBezTo>
                  <a:cubicBezTo>
                    <a:pt x="5501" y="2329"/>
                    <a:pt x="5342" y="2260"/>
                    <a:pt x="5205" y="2192"/>
                  </a:cubicBezTo>
                  <a:cubicBezTo>
                    <a:pt x="5045" y="2101"/>
                    <a:pt x="4885" y="2032"/>
                    <a:pt x="4725" y="1941"/>
                  </a:cubicBezTo>
                  <a:cubicBezTo>
                    <a:pt x="4155" y="1667"/>
                    <a:pt x="3561" y="1370"/>
                    <a:pt x="2968" y="1096"/>
                  </a:cubicBezTo>
                  <a:cubicBezTo>
                    <a:pt x="2831" y="1028"/>
                    <a:pt x="2694" y="959"/>
                    <a:pt x="2534" y="891"/>
                  </a:cubicBezTo>
                  <a:cubicBezTo>
                    <a:pt x="2397" y="822"/>
                    <a:pt x="2237" y="754"/>
                    <a:pt x="2078" y="685"/>
                  </a:cubicBezTo>
                  <a:cubicBezTo>
                    <a:pt x="1918" y="617"/>
                    <a:pt x="1735" y="548"/>
                    <a:pt x="1575" y="480"/>
                  </a:cubicBezTo>
                  <a:cubicBezTo>
                    <a:pt x="1438" y="434"/>
                    <a:pt x="1279" y="389"/>
                    <a:pt x="1142" y="343"/>
                  </a:cubicBezTo>
                  <a:cubicBezTo>
                    <a:pt x="822" y="206"/>
                    <a:pt x="503" y="92"/>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8" name="Google Shape;4219;p38">
              <a:extLst>
                <a:ext uri="{FF2B5EF4-FFF2-40B4-BE49-F238E27FC236}">
                  <a16:creationId xmlns:a16="http://schemas.microsoft.com/office/drawing/2014/main" id="{9ECF678F-1D60-ABB8-6994-0BF6A87E91D2}"/>
                </a:ext>
              </a:extLst>
            </p:cNvPr>
            <p:cNvSpPr/>
            <p:nvPr/>
          </p:nvSpPr>
          <p:spPr>
            <a:xfrm>
              <a:off x="6939983" y="4675569"/>
              <a:ext cx="14076" cy="13461"/>
            </a:xfrm>
            <a:custGeom>
              <a:avLst/>
              <a:gdLst/>
              <a:ahLst/>
              <a:cxnLst/>
              <a:rect l="l" t="t" r="r" b="b"/>
              <a:pathLst>
                <a:path w="503" h="481" extrusionOk="0">
                  <a:moveTo>
                    <a:pt x="252" y="1"/>
                  </a:moveTo>
                  <a:cubicBezTo>
                    <a:pt x="115" y="1"/>
                    <a:pt x="0" y="115"/>
                    <a:pt x="0" y="229"/>
                  </a:cubicBezTo>
                  <a:cubicBezTo>
                    <a:pt x="0" y="366"/>
                    <a:pt x="115" y="480"/>
                    <a:pt x="252" y="480"/>
                  </a:cubicBezTo>
                  <a:cubicBezTo>
                    <a:pt x="388" y="480"/>
                    <a:pt x="503" y="366"/>
                    <a:pt x="503" y="229"/>
                  </a:cubicBezTo>
                  <a:cubicBezTo>
                    <a:pt x="480" y="115"/>
                    <a:pt x="388" y="1"/>
                    <a:pt x="25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9" name="Google Shape;4220;p38">
              <a:extLst>
                <a:ext uri="{FF2B5EF4-FFF2-40B4-BE49-F238E27FC236}">
                  <a16:creationId xmlns:a16="http://schemas.microsoft.com/office/drawing/2014/main" id="{78386903-6CF7-C8AC-9ACC-06A9F42ACA93}"/>
                </a:ext>
              </a:extLst>
            </p:cNvPr>
            <p:cNvSpPr/>
            <p:nvPr/>
          </p:nvSpPr>
          <p:spPr>
            <a:xfrm>
              <a:off x="6680646" y="4523555"/>
              <a:ext cx="129067" cy="66464"/>
            </a:xfrm>
            <a:custGeom>
              <a:avLst/>
              <a:gdLst/>
              <a:ahLst/>
              <a:cxnLst/>
              <a:rect l="l" t="t" r="r" b="b"/>
              <a:pathLst>
                <a:path w="4612" h="2375" extrusionOk="0">
                  <a:moveTo>
                    <a:pt x="160" y="0"/>
                  </a:moveTo>
                  <a:cubicBezTo>
                    <a:pt x="114" y="0"/>
                    <a:pt x="69" y="23"/>
                    <a:pt x="46" y="69"/>
                  </a:cubicBezTo>
                  <a:cubicBezTo>
                    <a:pt x="0" y="137"/>
                    <a:pt x="23" y="229"/>
                    <a:pt x="92" y="274"/>
                  </a:cubicBezTo>
                  <a:cubicBezTo>
                    <a:pt x="160" y="320"/>
                    <a:pt x="251" y="366"/>
                    <a:pt x="320" y="388"/>
                  </a:cubicBezTo>
                  <a:cubicBezTo>
                    <a:pt x="411" y="434"/>
                    <a:pt x="480" y="480"/>
                    <a:pt x="571" y="525"/>
                  </a:cubicBezTo>
                  <a:cubicBezTo>
                    <a:pt x="708" y="594"/>
                    <a:pt x="868" y="662"/>
                    <a:pt x="1005" y="731"/>
                  </a:cubicBezTo>
                  <a:cubicBezTo>
                    <a:pt x="1301" y="891"/>
                    <a:pt x="1598" y="1050"/>
                    <a:pt x="1918" y="1210"/>
                  </a:cubicBezTo>
                  <a:cubicBezTo>
                    <a:pt x="2214" y="1370"/>
                    <a:pt x="2534" y="1530"/>
                    <a:pt x="2854" y="1690"/>
                  </a:cubicBezTo>
                  <a:cubicBezTo>
                    <a:pt x="3150" y="1826"/>
                    <a:pt x="3424" y="1963"/>
                    <a:pt x="3721" y="2123"/>
                  </a:cubicBezTo>
                  <a:cubicBezTo>
                    <a:pt x="3789" y="2146"/>
                    <a:pt x="3858" y="2192"/>
                    <a:pt x="3926" y="2237"/>
                  </a:cubicBezTo>
                  <a:cubicBezTo>
                    <a:pt x="4018" y="2283"/>
                    <a:pt x="4109" y="2329"/>
                    <a:pt x="4223" y="2374"/>
                  </a:cubicBezTo>
                  <a:lnTo>
                    <a:pt x="4360" y="2374"/>
                  </a:lnTo>
                  <a:cubicBezTo>
                    <a:pt x="4428" y="2351"/>
                    <a:pt x="4497" y="2306"/>
                    <a:pt x="4520" y="2237"/>
                  </a:cubicBezTo>
                  <a:cubicBezTo>
                    <a:pt x="4611" y="2100"/>
                    <a:pt x="4565" y="1918"/>
                    <a:pt x="4428" y="1849"/>
                  </a:cubicBezTo>
                  <a:cubicBezTo>
                    <a:pt x="4360" y="1804"/>
                    <a:pt x="4292" y="1781"/>
                    <a:pt x="4223" y="1735"/>
                  </a:cubicBezTo>
                  <a:cubicBezTo>
                    <a:pt x="4155" y="1712"/>
                    <a:pt x="4086" y="1690"/>
                    <a:pt x="4018" y="1644"/>
                  </a:cubicBezTo>
                  <a:cubicBezTo>
                    <a:pt x="3881" y="1598"/>
                    <a:pt x="3721" y="1530"/>
                    <a:pt x="3584" y="1461"/>
                  </a:cubicBezTo>
                  <a:cubicBezTo>
                    <a:pt x="3287" y="1324"/>
                    <a:pt x="2968" y="1210"/>
                    <a:pt x="2671" y="1096"/>
                  </a:cubicBezTo>
                  <a:cubicBezTo>
                    <a:pt x="2648" y="1096"/>
                    <a:pt x="2626" y="1074"/>
                    <a:pt x="2625" y="1073"/>
                  </a:cubicBezTo>
                  <a:lnTo>
                    <a:pt x="2625" y="1073"/>
                  </a:lnTo>
                  <a:lnTo>
                    <a:pt x="2648" y="1096"/>
                  </a:lnTo>
                  <a:cubicBezTo>
                    <a:pt x="2465" y="1005"/>
                    <a:pt x="2283" y="936"/>
                    <a:pt x="2100" y="868"/>
                  </a:cubicBezTo>
                  <a:cubicBezTo>
                    <a:pt x="1667" y="685"/>
                    <a:pt x="1233" y="480"/>
                    <a:pt x="822" y="297"/>
                  </a:cubicBezTo>
                  <a:cubicBezTo>
                    <a:pt x="822" y="320"/>
                    <a:pt x="822" y="320"/>
                    <a:pt x="822" y="320"/>
                  </a:cubicBezTo>
                  <a:cubicBezTo>
                    <a:pt x="731" y="274"/>
                    <a:pt x="639" y="229"/>
                    <a:pt x="548" y="183"/>
                  </a:cubicBezTo>
                  <a:cubicBezTo>
                    <a:pt x="457" y="137"/>
                    <a:pt x="343" y="69"/>
                    <a:pt x="229" y="23"/>
                  </a:cubicBezTo>
                  <a:cubicBezTo>
                    <a:pt x="206" y="0"/>
                    <a:pt x="183"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0" name="Google Shape;4221;p38">
              <a:extLst>
                <a:ext uri="{FF2B5EF4-FFF2-40B4-BE49-F238E27FC236}">
                  <a16:creationId xmlns:a16="http://schemas.microsoft.com/office/drawing/2014/main" id="{6A631A9F-7A62-C3BE-723D-FD599CF4F572}"/>
                </a:ext>
              </a:extLst>
            </p:cNvPr>
            <p:cNvSpPr/>
            <p:nvPr/>
          </p:nvSpPr>
          <p:spPr>
            <a:xfrm>
              <a:off x="6358063" y="4321055"/>
              <a:ext cx="225503" cy="43908"/>
            </a:xfrm>
            <a:custGeom>
              <a:avLst/>
              <a:gdLst/>
              <a:ahLst/>
              <a:cxnLst/>
              <a:rect l="l" t="t" r="r" b="b"/>
              <a:pathLst>
                <a:path w="8058" h="1569" extrusionOk="0">
                  <a:moveTo>
                    <a:pt x="4871" y="1070"/>
                  </a:moveTo>
                  <a:cubicBezTo>
                    <a:pt x="4883" y="1074"/>
                    <a:pt x="4896" y="1074"/>
                    <a:pt x="4908" y="1074"/>
                  </a:cubicBezTo>
                  <a:cubicBezTo>
                    <a:pt x="4896" y="1072"/>
                    <a:pt x="4883" y="1071"/>
                    <a:pt x="4871" y="1070"/>
                  </a:cubicBezTo>
                  <a:close/>
                  <a:moveTo>
                    <a:pt x="4018" y="1"/>
                  </a:moveTo>
                  <a:cubicBezTo>
                    <a:pt x="3675" y="24"/>
                    <a:pt x="3356" y="24"/>
                    <a:pt x="3014" y="46"/>
                  </a:cubicBezTo>
                  <a:cubicBezTo>
                    <a:pt x="2671" y="69"/>
                    <a:pt x="2306" y="46"/>
                    <a:pt x="1964" y="161"/>
                  </a:cubicBezTo>
                  <a:cubicBezTo>
                    <a:pt x="1895" y="161"/>
                    <a:pt x="1849" y="183"/>
                    <a:pt x="1781" y="206"/>
                  </a:cubicBezTo>
                  <a:lnTo>
                    <a:pt x="1712" y="229"/>
                  </a:lnTo>
                  <a:cubicBezTo>
                    <a:pt x="1667" y="252"/>
                    <a:pt x="1644" y="252"/>
                    <a:pt x="1621" y="275"/>
                  </a:cubicBezTo>
                  <a:cubicBezTo>
                    <a:pt x="1576" y="298"/>
                    <a:pt x="1553" y="320"/>
                    <a:pt x="1530" y="366"/>
                  </a:cubicBezTo>
                  <a:cubicBezTo>
                    <a:pt x="1507" y="389"/>
                    <a:pt x="1507" y="412"/>
                    <a:pt x="1507" y="435"/>
                  </a:cubicBezTo>
                  <a:cubicBezTo>
                    <a:pt x="1347" y="457"/>
                    <a:pt x="1210" y="503"/>
                    <a:pt x="1051" y="526"/>
                  </a:cubicBezTo>
                  <a:cubicBezTo>
                    <a:pt x="936" y="549"/>
                    <a:pt x="799" y="571"/>
                    <a:pt x="663" y="571"/>
                  </a:cubicBezTo>
                  <a:cubicBezTo>
                    <a:pt x="526" y="594"/>
                    <a:pt x="389" y="617"/>
                    <a:pt x="252" y="640"/>
                  </a:cubicBezTo>
                  <a:cubicBezTo>
                    <a:pt x="183" y="640"/>
                    <a:pt x="115" y="663"/>
                    <a:pt x="69" y="708"/>
                  </a:cubicBezTo>
                  <a:cubicBezTo>
                    <a:pt x="23" y="754"/>
                    <a:pt x="1" y="823"/>
                    <a:pt x="1" y="891"/>
                  </a:cubicBezTo>
                  <a:cubicBezTo>
                    <a:pt x="1" y="960"/>
                    <a:pt x="23" y="1028"/>
                    <a:pt x="69" y="1074"/>
                  </a:cubicBezTo>
                  <a:cubicBezTo>
                    <a:pt x="115" y="1119"/>
                    <a:pt x="206" y="1165"/>
                    <a:pt x="252" y="1165"/>
                  </a:cubicBezTo>
                  <a:cubicBezTo>
                    <a:pt x="434" y="1142"/>
                    <a:pt x="594" y="1119"/>
                    <a:pt x="754" y="1096"/>
                  </a:cubicBezTo>
                  <a:cubicBezTo>
                    <a:pt x="936" y="1096"/>
                    <a:pt x="1096" y="1074"/>
                    <a:pt x="1279" y="1051"/>
                  </a:cubicBezTo>
                  <a:cubicBezTo>
                    <a:pt x="1439" y="1051"/>
                    <a:pt x="1576" y="1028"/>
                    <a:pt x="1735" y="1005"/>
                  </a:cubicBezTo>
                  <a:cubicBezTo>
                    <a:pt x="1895" y="982"/>
                    <a:pt x="2055" y="982"/>
                    <a:pt x="2215" y="982"/>
                  </a:cubicBezTo>
                  <a:cubicBezTo>
                    <a:pt x="2374" y="960"/>
                    <a:pt x="2557" y="960"/>
                    <a:pt x="2717" y="960"/>
                  </a:cubicBezTo>
                  <a:cubicBezTo>
                    <a:pt x="2877" y="960"/>
                    <a:pt x="3059" y="960"/>
                    <a:pt x="3219" y="982"/>
                  </a:cubicBezTo>
                  <a:cubicBezTo>
                    <a:pt x="3538" y="982"/>
                    <a:pt x="3881" y="982"/>
                    <a:pt x="4200" y="1005"/>
                  </a:cubicBezTo>
                  <a:cubicBezTo>
                    <a:pt x="4416" y="1027"/>
                    <a:pt x="4653" y="1048"/>
                    <a:pt x="4871" y="1070"/>
                  </a:cubicBezTo>
                  <a:lnTo>
                    <a:pt x="4871" y="1070"/>
                  </a:lnTo>
                  <a:cubicBezTo>
                    <a:pt x="4860" y="1067"/>
                    <a:pt x="4850" y="1061"/>
                    <a:pt x="4840" y="1051"/>
                  </a:cubicBezTo>
                  <a:lnTo>
                    <a:pt x="4840" y="1051"/>
                  </a:lnTo>
                  <a:cubicBezTo>
                    <a:pt x="5296" y="1119"/>
                    <a:pt x="5775" y="1211"/>
                    <a:pt x="6232" y="1302"/>
                  </a:cubicBezTo>
                  <a:cubicBezTo>
                    <a:pt x="6483" y="1348"/>
                    <a:pt x="6734" y="1370"/>
                    <a:pt x="6962" y="1416"/>
                  </a:cubicBezTo>
                  <a:cubicBezTo>
                    <a:pt x="7099" y="1439"/>
                    <a:pt x="7213" y="1462"/>
                    <a:pt x="7327" y="1507"/>
                  </a:cubicBezTo>
                  <a:cubicBezTo>
                    <a:pt x="7449" y="1525"/>
                    <a:pt x="7570" y="1568"/>
                    <a:pt x="7692" y="1568"/>
                  </a:cubicBezTo>
                  <a:cubicBezTo>
                    <a:pt x="7730" y="1568"/>
                    <a:pt x="7768" y="1564"/>
                    <a:pt x="7807" y="1553"/>
                  </a:cubicBezTo>
                  <a:cubicBezTo>
                    <a:pt x="7898" y="1530"/>
                    <a:pt x="7967" y="1462"/>
                    <a:pt x="8012" y="1393"/>
                  </a:cubicBezTo>
                  <a:cubicBezTo>
                    <a:pt x="8035" y="1325"/>
                    <a:pt x="8058" y="1233"/>
                    <a:pt x="8035" y="1165"/>
                  </a:cubicBezTo>
                  <a:cubicBezTo>
                    <a:pt x="8012" y="1096"/>
                    <a:pt x="7989" y="1051"/>
                    <a:pt x="7944" y="1005"/>
                  </a:cubicBezTo>
                  <a:cubicBezTo>
                    <a:pt x="7921" y="982"/>
                    <a:pt x="7921" y="982"/>
                    <a:pt x="7898" y="960"/>
                  </a:cubicBezTo>
                  <a:cubicBezTo>
                    <a:pt x="7967" y="891"/>
                    <a:pt x="7989" y="800"/>
                    <a:pt x="7967" y="686"/>
                  </a:cubicBezTo>
                  <a:cubicBezTo>
                    <a:pt x="7944" y="594"/>
                    <a:pt x="7852" y="526"/>
                    <a:pt x="7761" y="480"/>
                  </a:cubicBezTo>
                  <a:cubicBezTo>
                    <a:pt x="7647" y="412"/>
                    <a:pt x="7533" y="389"/>
                    <a:pt x="7396" y="343"/>
                  </a:cubicBezTo>
                  <a:cubicBezTo>
                    <a:pt x="7305" y="320"/>
                    <a:pt x="7236" y="320"/>
                    <a:pt x="7145" y="298"/>
                  </a:cubicBezTo>
                  <a:cubicBezTo>
                    <a:pt x="6803" y="229"/>
                    <a:pt x="6437" y="206"/>
                    <a:pt x="6095" y="161"/>
                  </a:cubicBezTo>
                  <a:cubicBezTo>
                    <a:pt x="5730" y="115"/>
                    <a:pt x="5365" y="69"/>
                    <a:pt x="4999" y="46"/>
                  </a:cubicBezTo>
                  <a:cubicBezTo>
                    <a:pt x="4840" y="46"/>
                    <a:pt x="4657" y="24"/>
                    <a:pt x="4497" y="24"/>
                  </a:cubicBezTo>
                  <a:cubicBezTo>
                    <a:pt x="4360" y="24"/>
                    <a:pt x="4223" y="1"/>
                    <a:pt x="410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1" name="Google Shape;4222;p38">
              <a:extLst>
                <a:ext uri="{FF2B5EF4-FFF2-40B4-BE49-F238E27FC236}">
                  <a16:creationId xmlns:a16="http://schemas.microsoft.com/office/drawing/2014/main" id="{AD5B8FF3-E390-B925-689D-5B77B9C5D316}"/>
                </a:ext>
              </a:extLst>
            </p:cNvPr>
            <p:cNvSpPr/>
            <p:nvPr/>
          </p:nvSpPr>
          <p:spPr>
            <a:xfrm>
              <a:off x="6557373" y="4325533"/>
              <a:ext cx="21101" cy="14888"/>
            </a:xfrm>
            <a:custGeom>
              <a:avLst/>
              <a:gdLst/>
              <a:ahLst/>
              <a:cxnLst/>
              <a:rect l="l" t="t" r="r" b="b"/>
              <a:pathLst>
                <a:path w="754" h="532" extrusionOk="0">
                  <a:moveTo>
                    <a:pt x="114" y="1"/>
                  </a:moveTo>
                  <a:cubicBezTo>
                    <a:pt x="69" y="23"/>
                    <a:pt x="46" y="46"/>
                    <a:pt x="23" y="92"/>
                  </a:cubicBezTo>
                  <a:cubicBezTo>
                    <a:pt x="0" y="115"/>
                    <a:pt x="0" y="160"/>
                    <a:pt x="0" y="206"/>
                  </a:cubicBezTo>
                  <a:cubicBezTo>
                    <a:pt x="23" y="252"/>
                    <a:pt x="46" y="275"/>
                    <a:pt x="91" y="297"/>
                  </a:cubicBezTo>
                  <a:cubicBezTo>
                    <a:pt x="137" y="343"/>
                    <a:pt x="205" y="389"/>
                    <a:pt x="274" y="434"/>
                  </a:cubicBezTo>
                  <a:cubicBezTo>
                    <a:pt x="312" y="491"/>
                    <a:pt x="380" y="532"/>
                    <a:pt x="441" y="532"/>
                  </a:cubicBezTo>
                  <a:cubicBezTo>
                    <a:pt x="454" y="532"/>
                    <a:pt x="467" y="530"/>
                    <a:pt x="479" y="526"/>
                  </a:cubicBezTo>
                  <a:lnTo>
                    <a:pt x="594" y="526"/>
                  </a:lnTo>
                  <a:cubicBezTo>
                    <a:pt x="639" y="526"/>
                    <a:pt x="708" y="503"/>
                    <a:pt x="730" y="434"/>
                  </a:cubicBezTo>
                  <a:cubicBezTo>
                    <a:pt x="753" y="389"/>
                    <a:pt x="753" y="320"/>
                    <a:pt x="730" y="275"/>
                  </a:cubicBezTo>
                  <a:cubicBezTo>
                    <a:pt x="708" y="252"/>
                    <a:pt x="685" y="229"/>
                    <a:pt x="639" y="206"/>
                  </a:cubicBezTo>
                  <a:cubicBezTo>
                    <a:pt x="616" y="183"/>
                    <a:pt x="594" y="183"/>
                    <a:pt x="571" y="183"/>
                  </a:cubicBezTo>
                  <a:cubicBezTo>
                    <a:pt x="525" y="160"/>
                    <a:pt x="502" y="160"/>
                    <a:pt x="457" y="160"/>
                  </a:cubicBezTo>
                  <a:cubicBezTo>
                    <a:pt x="388" y="138"/>
                    <a:pt x="320" y="69"/>
                    <a:pt x="228" y="23"/>
                  </a:cubicBezTo>
                  <a:cubicBezTo>
                    <a:pt x="205" y="1"/>
                    <a:pt x="183" y="1"/>
                    <a:pt x="16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2" name="Google Shape;4223;p38">
              <a:extLst>
                <a:ext uri="{FF2B5EF4-FFF2-40B4-BE49-F238E27FC236}">
                  <a16:creationId xmlns:a16="http://schemas.microsoft.com/office/drawing/2014/main" id="{33B212F3-EAE7-BA0D-20F1-702932E7EBC4}"/>
                </a:ext>
              </a:extLst>
            </p:cNvPr>
            <p:cNvSpPr/>
            <p:nvPr/>
          </p:nvSpPr>
          <p:spPr>
            <a:xfrm>
              <a:off x="6741318" y="4416876"/>
              <a:ext cx="260009" cy="127136"/>
            </a:xfrm>
            <a:custGeom>
              <a:avLst/>
              <a:gdLst/>
              <a:ahLst/>
              <a:cxnLst/>
              <a:rect l="l" t="t" r="r" b="b"/>
              <a:pathLst>
                <a:path w="9291" h="4543" extrusionOk="0">
                  <a:moveTo>
                    <a:pt x="92" y="1"/>
                  </a:moveTo>
                  <a:cubicBezTo>
                    <a:pt x="69" y="1"/>
                    <a:pt x="46" y="23"/>
                    <a:pt x="24" y="46"/>
                  </a:cubicBezTo>
                  <a:cubicBezTo>
                    <a:pt x="1" y="92"/>
                    <a:pt x="24" y="138"/>
                    <a:pt x="46" y="160"/>
                  </a:cubicBezTo>
                  <a:cubicBezTo>
                    <a:pt x="183" y="206"/>
                    <a:pt x="297" y="275"/>
                    <a:pt x="434" y="320"/>
                  </a:cubicBezTo>
                  <a:lnTo>
                    <a:pt x="412" y="320"/>
                  </a:lnTo>
                  <a:cubicBezTo>
                    <a:pt x="549" y="366"/>
                    <a:pt x="686" y="434"/>
                    <a:pt x="822" y="503"/>
                  </a:cubicBezTo>
                  <a:cubicBezTo>
                    <a:pt x="959" y="571"/>
                    <a:pt x="1096" y="640"/>
                    <a:pt x="1233" y="708"/>
                  </a:cubicBezTo>
                  <a:cubicBezTo>
                    <a:pt x="1370" y="777"/>
                    <a:pt x="1530" y="868"/>
                    <a:pt x="1667" y="936"/>
                  </a:cubicBezTo>
                  <a:cubicBezTo>
                    <a:pt x="1804" y="1005"/>
                    <a:pt x="1941" y="1073"/>
                    <a:pt x="2078" y="1165"/>
                  </a:cubicBezTo>
                  <a:cubicBezTo>
                    <a:pt x="2215" y="1233"/>
                    <a:pt x="2352" y="1302"/>
                    <a:pt x="2512" y="1393"/>
                  </a:cubicBezTo>
                  <a:cubicBezTo>
                    <a:pt x="2648" y="1461"/>
                    <a:pt x="2785" y="1553"/>
                    <a:pt x="2922" y="1621"/>
                  </a:cubicBezTo>
                  <a:cubicBezTo>
                    <a:pt x="3059" y="1713"/>
                    <a:pt x="3196" y="1781"/>
                    <a:pt x="3333" y="1849"/>
                  </a:cubicBezTo>
                  <a:cubicBezTo>
                    <a:pt x="3493" y="1918"/>
                    <a:pt x="3653" y="2009"/>
                    <a:pt x="3790" y="2078"/>
                  </a:cubicBezTo>
                  <a:cubicBezTo>
                    <a:pt x="3950" y="2169"/>
                    <a:pt x="4086" y="2238"/>
                    <a:pt x="4246" y="2329"/>
                  </a:cubicBezTo>
                  <a:cubicBezTo>
                    <a:pt x="4383" y="2397"/>
                    <a:pt x="4520" y="2466"/>
                    <a:pt x="4657" y="2534"/>
                  </a:cubicBezTo>
                  <a:cubicBezTo>
                    <a:pt x="4931" y="2694"/>
                    <a:pt x="5228" y="2831"/>
                    <a:pt x="5524" y="2991"/>
                  </a:cubicBezTo>
                  <a:cubicBezTo>
                    <a:pt x="5593" y="3036"/>
                    <a:pt x="5684" y="3059"/>
                    <a:pt x="5753" y="3105"/>
                  </a:cubicBezTo>
                  <a:cubicBezTo>
                    <a:pt x="5821" y="3151"/>
                    <a:pt x="5913" y="3173"/>
                    <a:pt x="5981" y="3219"/>
                  </a:cubicBezTo>
                  <a:cubicBezTo>
                    <a:pt x="6118" y="3287"/>
                    <a:pt x="6278" y="3379"/>
                    <a:pt x="6415" y="3447"/>
                  </a:cubicBezTo>
                  <a:cubicBezTo>
                    <a:pt x="6711" y="3584"/>
                    <a:pt x="7008" y="3721"/>
                    <a:pt x="7282" y="3835"/>
                  </a:cubicBezTo>
                  <a:cubicBezTo>
                    <a:pt x="7556" y="3949"/>
                    <a:pt x="7807" y="4064"/>
                    <a:pt x="8058" y="4178"/>
                  </a:cubicBezTo>
                  <a:cubicBezTo>
                    <a:pt x="8172" y="4246"/>
                    <a:pt x="8309" y="4292"/>
                    <a:pt x="8423" y="4360"/>
                  </a:cubicBezTo>
                  <a:cubicBezTo>
                    <a:pt x="8492" y="4383"/>
                    <a:pt x="8560" y="4406"/>
                    <a:pt x="8629" y="4452"/>
                  </a:cubicBezTo>
                  <a:lnTo>
                    <a:pt x="8720" y="4497"/>
                  </a:lnTo>
                  <a:cubicBezTo>
                    <a:pt x="8766" y="4497"/>
                    <a:pt x="8811" y="4520"/>
                    <a:pt x="8834" y="4543"/>
                  </a:cubicBezTo>
                  <a:lnTo>
                    <a:pt x="8971" y="4543"/>
                  </a:lnTo>
                  <a:cubicBezTo>
                    <a:pt x="9017" y="4543"/>
                    <a:pt x="9085" y="4543"/>
                    <a:pt x="9131" y="4497"/>
                  </a:cubicBezTo>
                  <a:cubicBezTo>
                    <a:pt x="9199" y="4474"/>
                    <a:pt x="9245" y="4383"/>
                    <a:pt x="9268" y="4315"/>
                  </a:cubicBezTo>
                  <a:cubicBezTo>
                    <a:pt x="9291" y="4269"/>
                    <a:pt x="9291" y="4200"/>
                    <a:pt x="9268" y="4155"/>
                  </a:cubicBezTo>
                  <a:cubicBezTo>
                    <a:pt x="9245" y="4086"/>
                    <a:pt x="9199" y="3995"/>
                    <a:pt x="9131" y="3949"/>
                  </a:cubicBezTo>
                  <a:cubicBezTo>
                    <a:pt x="9062" y="3927"/>
                    <a:pt x="8994" y="3904"/>
                    <a:pt x="8925" y="3858"/>
                  </a:cubicBezTo>
                  <a:cubicBezTo>
                    <a:pt x="8834" y="3835"/>
                    <a:pt x="8766" y="3790"/>
                    <a:pt x="8674" y="3744"/>
                  </a:cubicBezTo>
                  <a:cubicBezTo>
                    <a:pt x="8537" y="3675"/>
                    <a:pt x="8400" y="3630"/>
                    <a:pt x="8241" y="3561"/>
                  </a:cubicBezTo>
                  <a:cubicBezTo>
                    <a:pt x="7967" y="3447"/>
                    <a:pt x="7693" y="3310"/>
                    <a:pt x="7419" y="3196"/>
                  </a:cubicBezTo>
                  <a:cubicBezTo>
                    <a:pt x="7122" y="3059"/>
                    <a:pt x="6826" y="2922"/>
                    <a:pt x="6529" y="2785"/>
                  </a:cubicBezTo>
                  <a:cubicBezTo>
                    <a:pt x="6369" y="2717"/>
                    <a:pt x="6209" y="2626"/>
                    <a:pt x="6072" y="2557"/>
                  </a:cubicBezTo>
                  <a:cubicBezTo>
                    <a:pt x="6004" y="2534"/>
                    <a:pt x="5935" y="2489"/>
                    <a:pt x="5844" y="2443"/>
                  </a:cubicBezTo>
                  <a:cubicBezTo>
                    <a:pt x="5776" y="2420"/>
                    <a:pt x="5684" y="2374"/>
                    <a:pt x="5616" y="2329"/>
                  </a:cubicBezTo>
                  <a:cubicBezTo>
                    <a:pt x="5342" y="2215"/>
                    <a:pt x="5091" y="2078"/>
                    <a:pt x="4817" y="1964"/>
                  </a:cubicBezTo>
                  <a:cubicBezTo>
                    <a:pt x="4543" y="1827"/>
                    <a:pt x="4269" y="1690"/>
                    <a:pt x="3972" y="1576"/>
                  </a:cubicBezTo>
                  <a:cubicBezTo>
                    <a:pt x="3425" y="1324"/>
                    <a:pt x="2877" y="1073"/>
                    <a:pt x="2306" y="845"/>
                  </a:cubicBezTo>
                  <a:cubicBezTo>
                    <a:pt x="2055" y="754"/>
                    <a:pt x="1781" y="663"/>
                    <a:pt x="1530" y="548"/>
                  </a:cubicBezTo>
                  <a:cubicBezTo>
                    <a:pt x="1370" y="503"/>
                    <a:pt x="1233" y="457"/>
                    <a:pt x="1096" y="389"/>
                  </a:cubicBezTo>
                  <a:cubicBezTo>
                    <a:pt x="959" y="343"/>
                    <a:pt x="822" y="297"/>
                    <a:pt x="686" y="252"/>
                  </a:cubicBezTo>
                  <a:lnTo>
                    <a:pt x="708" y="252"/>
                  </a:lnTo>
                  <a:cubicBezTo>
                    <a:pt x="594" y="206"/>
                    <a:pt x="457" y="160"/>
                    <a:pt x="320" y="92"/>
                  </a:cubicBezTo>
                  <a:lnTo>
                    <a:pt x="320" y="92"/>
                  </a:lnTo>
                  <a:cubicBezTo>
                    <a:pt x="320" y="92"/>
                    <a:pt x="343" y="115"/>
                    <a:pt x="343" y="115"/>
                  </a:cubicBezTo>
                  <a:cubicBezTo>
                    <a:pt x="275" y="69"/>
                    <a:pt x="206" y="46"/>
                    <a:pt x="138" y="23"/>
                  </a:cubicBezTo>
                  <a:cubicBezTo>
                    <a:pt x="115" y="23"/>
                    <a:pt x="115" y="1"/>
                    <a:pt x="9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3" name="Google Shape;4224;p38">
              <a:extLst>
                <a:ext uri="{FF2B5EF4-FFF2-40B4-BE49-F238E27FC236}">
                  <a16:creationId xmlns:a16="http://schemas.microsoft.com/office/drawing/2014/main" id="{BE6E364E-A54B-9358-2695-87FCA92DA7B3}"/>
                </a:ext>
              </a:extLst>
            </p:cNvPr>
            <p:cNvSpPr/>
            <p:nvPr/>
          </p:nvSpPr>
          <p:spPr>
            <a:xfrm>
              <a:off x="6910599" y="4529291"/>
              <a:ext cx="100942" cy="50037"/>
            </a:xfrm>
            <a:custGeom>
              <a:avLst/>
              <a:gdLst/>
              <a:ahLst/>
              <a:cxnLst/>
              <a:rect l="l" t="t" r="r" b="b"/>
              <a:pathLst>
                <a:path w="3607" h="1788" extrusionOk="0">
                  <a:moveTo>
                    <a:pt x="92" y="1"/>
                  </a:moveTo>
                  <a:cubicBezTo>
                    <a:pt x="69" y="1"/>
                    <a:pt x="23" y="24"/>
                    <a:pt x="23" y="47"/>
                  </a:cubicBezTo>
                  <a:cubicBezTo>
                    <a:pt x="0" y="92"/>
                    <a:pt x="0" y="161"/>
                    <a:pt x="46" y="183"/>
                  </a:cubicBezTo>
                  <a:cubicBezTo>
                    <a:pt x="343" y="320"/>
                    <a:pt x="617" y="457"/>
                    <a:pt x="891" y="594"/>
                  </a:cubicBezTo>
                  <a:cubicBezTo>
                    <a:pt x="1005" y="640"/>
                    <a:pt x="1142" y="708"/>
                    <a:pt x="1256" y="777"/>
                  </a:cubicBezTo>
                  <a:cubicBezTo>
                    <a:pt x="1393" y="845"/>
                    <a:pt x="1553" y="914"/>
                    <a:pt x="1690" y="982"/>
                  </a:cubicBezTo>
                  <a:cubicBezTo>
                    <a:pt x="1963" y="1119"/>
                    <a:pt x="2237" y="1256"/>
                    <a:pt x="2488" y="1393"/>
                  </a:cubicBezTo>
                  <a:cubicBezTo>
                    <a:pt x="2625" y="1462"/>
                    <a:pt x="2739" y="1530"/>
                    <a:pt x="2876" y="1599"/>
                  </a:cubicBezTo>
                  <a:cubicBezTo>
                    <a:pt x="2922" y="1621"/>
                    <a:pt x="2991" y="1667"/>
                    <a:pt x="3036" y="1690"/>
                  </a:cubicBezTo>
                  <a:cubicBezTo>
                    <a:pt x="3128" y="1736"/>
                    <a:pt x="3196" y="1758"/>
                    <a:pt x="3287" y="1781"/>
                  </a:cubicBezTo>
                  <a:cubicBezTo>
                    <a:pt x="3303" y="1785"/>
                    <a:pt x="3319" y="1787"/>
                    <a:pt x="3336" y="1787"/>
                  </a:cubicBezTo>
                  <a:cubicBezTo>
                    <a:pt x="3416" y="1787"/>
                    <a:pt x="3501" y="1743"/>
                    <a:pt x="3538" y="1667"/>
                  </a:cubicBezTo>
                  <a:cubicBezTo>
                    <a:pt x="3607" y="1553"/>
                    <a:pt x="3561" y="1393"/>
                    <a:pt x="3447" y="1348"/>
                  </a:cubicBezTo>
                  <a:cubicBezTo>
                    <a:pt x="3356" y="1279"/>
                    <a:pt x="3242" y="1256"/>
                    <a:pt x="3150" y="1211"/>
                  </a:cubicBezTo>
                  <a:cubicBezTo>
                    <a:pt x="3036" y="1188"/>
                    <a:pt x="2945" y="1142"/>
                    <a:pt x="2854" y="1119"/>
                  </a:cubicBezTo>
                  <a:cubicBezTo>
                    <a:pt x="2625" y="1051"/>
                    <a:pt x="2420" y="960"/>
                    <a:pt x="2215" y="891"/>
                  </a:cubicBezTo>
                  <a:cubicBezTo>
                    <a:pt x="2009" y="800"/>
                    <a:pt x="1804" y="708"/>
                    <a:pt x="1598" y="640"/>
                  </a:cubicBezTo>
                  <a:cubicBezTo>
                    <a:pt x="1598" y="640"/>
                    <a:pt x="1598" y="617"/>
                    <a:pt x="1575" y="617"/>
                  </a:cubicBezTo>
                  <a:cubicBezTo>
                    <a:pt x="1347" y="526"/>
                    <a:pt x="1119" y="435"/>
                    <a:pt x="891" y="343"/>
                  </a:cubicBezTo>
                  <a:cubicBezTo>
                    <a:pt x="640" y="229"/>
                    <a:pt x="411" y="115"/>
                    <a:pt x="16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4" name="Google Shape;4225;p38">
              <a:extLst>
                <a:ext uri="{FF2B5EF4-FFF2-40B4-BE49-F238E27FC236}">
                  <a16:creationId xmlns:a16="http://schemas.microsoft.com/office/drawing/2014/main" id="{00A06107-2FAF-B805-9A74-3FB849DF66AB}"/>
                </a:ext>
              </a:extLst>
            </p:cNvPr>
            <p:cNvSpPr/>
            <p:nvPr/>
          </p:nvSpPr>
          <p:spPr>
            <a:xfrm>
              <a:off x="6535013" y="4337035"/>
              <a:ext cx="126492" cy="287154"/>
            </a:xfrm>
            <a:custGeom>
              <a:avLst/>
              <a:gdLst/>
              <a:ahLst/>
              <a:cxnLst/>
              <a:rect l="l" t="t" r="r" b="b"/>
              <a:pathLst>
                <a:path w="4520" h="10261" extrusionOk="0">
                  <a:moveTo>
                    <a:pt x="4269" y="0"/>
                  </a:moveTo>
                  <a:cubicBezTo>
                    <a:pt x="4223" y="0"/>
                    <a:pt x="4177" y="0"/>
                    <a:pt x="4132" y="23"/>
                  </a:cubicBezTo>
                  <a:cubicBezTo>
                    <a:pt x="4086" y="69"/>
                    <a:pt x="4040" y="137"/>
                    <a:pt x="4040" y="183"/>
                  </a:cubicBezTo>
                  <a:cubicBezTo>
                    <a:pt x="4017" y="274"/>
                    <a:pt x="4017" y="343"/>
                    <a:pt x="3995" y="411"/>
                  </a:cubicBezTo>
                  <a:cubicBezTo>
                    <a:pt x="3995" y="434"/>
                    <a:pt x="3995" y="434"/>
                    <a:pt x="3995" y="434"/>
                  </a:cubicBezTo>
                  <a:cubicBezTo>
                    <a:pt x="3995" y="434"/>
                    <a:pt x="3995" y="434"/>
                    <a:pt x="3995" y="457"/>
                  </a:cubicBezTo>
                  <a:cubicBezTo>
                    <a:pt x="3995" y="457"/>
                    <a:pt x="3995" y="480"/>
                    <a:pt x="3995" y="503"/>
                  </a:cubicBezTo>
                  <a:cubicBezTo>
                    <a:pt x="3995" y="525"/>
                    <a:pt x="3995" y="548"/>
                    <a:pt x="3995" y="548"/>
                  </a:cubicBezTo>
                  <a:cubicBezTo>
                    <a:pt x="3995" y="548"/>
                    <a:pt x="3995" y="571"/>
                    <a:pt x="3995" y="571"/>
                  </a:cubicBezTo>
                  <a:cubicBezTo>
                    <a:pt x="3995" y="571"/>
                    <a:pt x="3995" y="594"/>
                    <a:pt x="3972" y="594"/>
                  </a:cubicBezTo>
                  <a:cubicBezTo>
                    <a:pt x="3972" y="617"/>
                    <a:pt x="3972" y="617"/>
                    <a:pt x="3972" y="617"/>
                  </a:cubicBezTo>
                  <a:cubicBezTo>
                    <a:pt x="3972" y="640"/>
                    <a:pt x="3972" y="640"/>
                    <a:pt x="3972" y="640"/>
                  </a:cubicBezTo>
                  <a:cubicBezTo>
                    <a:pt x="3949" y="822"/>
                    <a:pt x="3926" y="982"/>
                    <a:pt x="3903" y="1165"/>
                  </a:cubicBezTo>
                  <a:cubicBezTo>
                    <a:pt x="3903" y="1165"/>
                    <a:pt x="3903" y="1187"/>
                    <a:pt x="3903" y="1210"/>
                  </a:cubicBezTo>
                  <a:lnTo>
                    <a:pt x="3880" y="1210"/>
                  </a:lnTo>
                  <a:lnTo>
                    <a:pt x="3880" y="1279"/>
                  </a:lnTo>
                  <a:cubicBezTo>
                    <a:pt x="3880" y="1302"/>
                    <a:pt x="3858" y="1347"/>
                    <a:pt x="3858" y="1370"/>
                  </a:cubicBezTo>
                  <a:lnTo>
                    <a:pt x="3858" y="1416"/>
                  </a:lnTo>
                  <a:lnTo>
                    <a:pt x="3858" y="1438"/>
                  </a:lnTo>
                  <a:cubicBezTo>
                    <a:pt x="3858" y="1438"/>
                    <a:pt x="3858" y="1461"/>
                    <a:pt x="3858" y="1461"/>
                  </a:cubicBezTo>
                  <a:cubicBezTo>
                    <a:pt x="3812" y="1690"/>
                    <a:pt x="3744" y="1941"/>
                    <a:pt x="3698" y="2169"/>
                  </a:cubicBezTo>
                  <a:cubicBezTo>
                    <a:pt x="3698" y="2169"/>
                    <a:pt x="3698" y="2169"/>
                    <a:pt x="3698" y="2192"/>
                  </a:cubicBezTo>
                  <a:cubicBezTo>
                    <a:pt x="3698" y="2192"/>
                    <a:pt x="3698" y="2215"/>
                    <a:pt x="3698" y="2215"/>
                  </a:cubicBezTo>
                  <a:cubicBezTo>
                    <a:pt x="3652" y="2420"/>
                    <a:pt x="3584" y="2625"/>
                    <a:pt x="3538" y="2808"/>
                  </a:cubicBezTo>
                  <a:cubicBezTo>
                    <a:pt x="3538" y="2831"/>
                    <a:pt x="3538" y="2831"/>
                    <a:pt x="3538" y="2831"/>
                  </a:cubicBezTo>
                  <a:cubicBezTo>
                    <a:pt x="3538" y="2876"/>
                    <a:pt x="3515" y="2899"/>
                    <a:pt x="3515" y="2945"/>
                  </a:cubicBezTo>
                  <a:cubicBezTo>
                    <a:pt x="3355" y="3516"/>
                    <a:pt x="3173" y="4041"/>
                    <a:pt x="2990" y="4588"/>
                  </a:cubicBezTo>
                  <a:lnTo>
                    <a:pt x="3013" y="4520"/>
                  </a:lnTo>
                  <a:lnTo>
                    <a:pt x="3013" y="4520"/>
                  </a:lnTo>
                  <a:cubicBezTo>
                    <a:pt x="2397" y="6163"/>
                    <a:pt x="1598" y="7738"/>
                    <a:pt x="571" y="9153"/>
                  </a:cubicBezTo>
                  <a:cubicBezTo>
                    <a:pt x="411" y="9404"/>
                    <a:pt x="228" y="9633"/>
                    <a:pt x="69" y="9838"/>
                  </a:cubicBezTo>
                  <a:cubicBezTo>
                    <a:pt x="23" y="9907"/>
                    <a:pt x="0" y="9952"/>
                    <a:pt x="0" y="10021"/>
                  </a:cubicBezTo>
                  <a:cubicBezTo>
                    <a:pt x="0" y="10089"/>
                    <a:pt x="23" y="10158"/>
                    <a:pt x="69" y="10203"/>
                  </a:cubicBezTo>
                  <a:cubicBezTo>
                    <a:pt x="114" y="10238"/>
                    <a:pt x="183" y="10260"/>
                    <a:pt x="248" y="10260"/>
                  </a:cubicBezTo>
                  <a:cubicBezTo>
                    <a:pt x="314" y="10260"/>
                    <a:pt x="377" y="10238"/>
                    <a:pt x="411" y="10181"/>
                  </a:cubicBezTo>
                  <a:cubicBezTo>
                    <a:pt x="1256" y="9131"/>
                    <a:pt x="1986" y="7966"/>
                    <a:pt x="2579" y="6757"/>
                  </a:cubicBezTo>
                  <a:cubicBezTo>
                    <a:pt x="3150" y="5593"/>
                    <a:pt x="3629" y="4360"/>
                    <a:pt x="3972" y="3105"/>
                  </a:cubicBezTo>
                  <a:cubicBezTo>
                    <a:pt x="3972" y="3105"/>
                    <a:pt x="3972" y="3105"/>
                    <a:pt x="3972" y="3082"/>
                  </a:cubicBezTo>
                  <a:cubicBezTo>
                    <a:pt x="3995" y="3013"/>
                    <a:pt x="4017" y="2945"/>
                    <a:pt x="4040" y="2876"/>
                  </a:cubicBezTo>
                  <a:cubicBezTo>
                    <a:pt x="4086" y="2694"/>
                    <a:pt x="4132" y="2534"/>
                    <a:pt x="4154" y="2351"/>
                  </a:cubicBezTo>
                  <a:cubicBezTo>
                    <a:pt x="4177" y="2306"/>
                    <a:pt x="4177" y="2260"/>
                    <a:pt x="4200" y="2215"/>
                  </a:cubicBezTo>
                  <a:cubicBezTo>
                    <a:pt x="4246" y="1963"/>
                    <a:pt x="4291" y="1735"/>
                    <a:pt x="4337" y="1484"/>
                  </a:cubicBezTo>
                  <a:lnTo>
                    <a:pt x="4337" y="1461"/>
                  </a:lnTo>
                  <a:cubicBezTo>
                    <a:pt x="4360" y="1438"/>
                    <a:pt x="4360" y="1416"/>
                    <a:pt x="4360" y="1393"/>
                  </a:cubicBezTo>
                  <a:cubicBezTo>
                    <a:pt x="4360" y="1393"/>
                    <a:pt x="4360" y="1393"/>
                    <a:pt x="4360" y="1370"/>
                  </a:cubicBezTo>
                  <a:cubicBezTo>
                    <a:pt x="4360" y="1370"/>
                    <a:pt x="4360" y="1370"/>
                    <a:pt x="4360" y="1347"/>
                  </a:cubicBezTo>
                  <a:lnTo>
                    <a:pt x="4360" y="1324"/>
                  </a:lnTo>
                  <a:cubicBezTo>
                    <a:pt x="4383" y="1324"/>
                    <a:pt x="4383" y="1324"/>
                    <a:pt x="4383" y="1302"/>
                  </a:cubicBezTo>
                  <a:cubicBezTo>
                    <a:pt x="4383" y="1302"/>
                    <a:pt x="4383" y="1302"/>
                    <a:pt x="4383" y="1279"/>
                  </a:cubicBezTo>
                  <a:cubicBezTo>
                    <a:pt x="4383" y="1279"/>
                    <a:pt x="4383" y="1256"/>
                    <a:pt x="4383" y="1256"/>
                  </a:cubicBezTo>
                  <a:cubicBezTo>
                    <a:pt x="4405" y="1096"/>
                    <a:pt x="4428" y="936"/>
                    <a:pt x="4451" y="777"/>
                  </a:cubicBezTo>
                  <a:cubicBezTo>
                    <a:pt x="4451" y="777"/>
                    <a:pt x="4451" y="777"/>
                    <a:pt x="4451" y="754"/>
                  </a:cubicBezTo>
                  <a:cubicBezTo>
                    <a:pt x="4474" y="708"/>
                    <a:pt x="4474" y="662"/>
                    <a:pt x="4474" y="617"/>
                  </a:cubicBezTo>
                  <a:cubicBezTo>
                    <a:pt x="4474" y="594"/>
                    <a:pt x="4474" y="594"/>
                    <a:pt x="4474" y="594"/>
                  </a:cubicBezTo>
                  <a:cubicBezTo>
                    <a:pt x="4474" y="571"/>
                    <a:pt x="4474" y="571"/>
                    <a:pt x="4474" y="548"/>
                  </a:cubicBezTo>
                  <a:cubicBezTo>
                    <a:pt x="4474" y="548"/>
                    <a:pt x="4474" y="525"/>
                    <a:pt x="4497" y="503"/>
                  </a:cubicBezTo>
                  <a:cubicBezTo>
                    <a:pt x="4497" y="503"/>
                    <a:pt x="4497" y="480"/>
                    <a:pt x="4497" y="480"/>
                  </a:cubicBezTo>
                  <a:cubicBezTo>
                    <a:pt x="4497" y="480"/>
                    <a:pt x="4497" y="480"/>
                    <a:pt x="4497" y="457"/>
                  </a:cubicBezTo>
                  <a:cubicBezTo>
                    <a:pt x="4497" y="457"/>
                    <a:pt x="4497" y="434"/>
                    <a:pt x="4497" y="411"/>
                  </a:cubicBezTo>
                  <a:cubicBezTo>
                    <a:pt x="4497" y="389"/>
                    <a:pt x="4497" y="343"/>
                    <a:pt x="4520" y="297"/>
                  </a:cubicBezTo>
                  <a:cubicBezTo>
                    <a:pt x="4520" y="229"/>
                    <a:pt x="4520" y="160"/>
                    <a:pt x="4474" y="115"/>
                  </a:cubicBezTo>
                  <a:cubicBezTo>
                    <a:pt x="4451" y="46"/>
                    <a:pt x="4383" y="23"/>
                    <a:pt x="431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5" name="Google Shape;4226;p38">
              <a:extLst>
                <a:ext uri="{FF2B5EF4-FFF2-40B4-BE49-F238E27FC236}">
                  <a16:creationId xmlns:a16="http://schemas.microsoft.com/office/drawing/2014/main" id="{A569E460-CB65-937D-8EA0-1357F9B0514B}"/>
                </a:ext>
              </a:extLst>
            </p:cNvPr>
            <p:cNvSpPr/>
            <p:nvPr/>
          </p:nvSpPr>
          <p:spPr>
            <a:xfrm>
              <a:off x="6579705" y="4360038"/>
              <a:ext cx="127164" cy="282341"/>
            </a:xfrm>
            <a:custGeom>
              <a:avLst/>
              <a:gdLst/>
              <a:ahLst/>
              <a:cxnLst/>
              <a:rect l="l" t="t" r="r" b="b"/>
              <a:pathLst>
                <a:path w="4544" h="10089" extrusionOk="0">
                  <a:moveTo>
                    <a:pt x="4292" y="0"/>
                  </a:moveTo>
                  <a:cubicBezTo>
                    <a:pt x="4269" y="0"/>
                    <a:pt x="4224" y="0"/>
                    <a:pt x="4178" y="23"/>
                  </a:cubicBezTo>
                  <a:cubicBezTo>
                    <a:pt x="4132" y="69"/>
                    <a:pt x="4064" y="114"/>
                    <a:pt x="4064" y="183"/>
                  </a:cubicBezTo>
                  <a:lnTo>
                    <a:pt x="4041" y="343"/>
                  </a:lnTo>
                  <a:cubicBezTo>
                    <a:pt x="4041" y="365"/>
                    <a:pt x="4041" y="388"/>
                    <a:pt x="4041" y="411"/>
                  </a:cubicBezTo>
                  <a:cubicBezTo>
                    <a:pt x="3995" y="662"/>
                    <a:pt x="3950" y="913"/>
                    <a:pt x="3904" y="1164"/>
                  </a:cubicBezTo>
                  <a:lnTo>
                    <a:pt x="3904" y="1187"/>
                  </a:lnTo>
                  <a:cubicBezTo>
                    <a:pt x="3858" y="1438"/>
                    <a:pt x="3813" y="1712"/>
                    <a:pt x="3744" y="1963"/>
                  </a:cubicBezTo>
                  <a:cubicBezTo>
                    <a:pt x="3744" y="1963"/>
                    <a:pt x="3744" y="1986"/>
                    <a:pt x="3744" y="1986"/>
                  </a:cubicBezTo>
                  <a:cubicBezTo>
                    <a:pt x="3630" y="2465"/>
                    <a:pt x="3516" y="2945"/>
                    <a:pt x="3356" y="3401"/>
                  </a:cubicBezTo>
                  <a:cubicBezTo>
                    <a:pt x="3356" y="3424"/>
                    <a:pt x="3356" y="3424"/>
                    <a:pt x="3356" y="3424"/>
                  </a:cubicBezTo>
                  <a:cubicBezTo>
                    <a:pt x="3265" y="3721"/>
                    <a:pt x="3151" y="4017"/>
                    <a:pt x="3060" y="4337"/>
                  </a:cubicBezTo>
                  <a:cubicBezTo>
                    <a:pt x="3060" y="4314"/>
                    <a:pt x="3060" y="4314"/>
                    <a:pt x="3060" y="4314"/>
                  </a:cubicBezTo>
                  <a:cubicBezTo>
                    <a:pt x="3037" y="4337"/>
                    <a:pt x="3037" y="4383"/>
                    <a:pt x="3014" y="4405"/>
                  </a:cubicBezTo>
                  <a:cubicBezTo>
                    <a:pt x="2420" y="6026"/>
                    <a:pt x="1622" y="7555"/>
                    <a:pt x="617" y="8948"/>
                  </a:cubicBezTo>
                  <a:cubicBezTo>
                    <a:pt x="457" y="9199"/>
                    <a:pt x="252" y="9427"/>
                    <a:pt x="69" y="9678"/>
                  </a:cubicBezTo>
                  <a:cubicBezTo>
                    <a:pt x="24" y="9724"/>
                    <a:pt x="1" y="9792"/>
                    <a:pt x="1" y="9861"/>
                  </a:cubicBezTo>
                  <a:cubicBezTo>
                    <a:pt x="1" y="9906"/>
                    <a:pt x="24" y="9975"/>
                    <a:pt x="69" y="10020"/>
                  </a:cubicBezTo>
                  <a:cubicBezTo>
                    <a:pt x="115" y="10066"/>
                    <a:pt x="184" y="10089"/>
                    <a:pt x="252" y="10089"/>
                  </a:cubicBezTo>
                  <a:cubicBezTo>
                    <a:pt x="321" y="10089"/>
                    <a:pt x="389" y="10066"/>
                    <a:pt x="435" y="10020"/>
                  </a:cubicBezTo>
                  <a:cubicBezTo>
                    <a:pt x="1713" y="8400"/>
                    <a:pt x="2717" y="6597"/>
                    <a:pt x="3448" y="4657"/>
                  </a:cubicBezTo>
                  <a:lnTo>
                    <a:pt x="3448" y="4634"/>
                  </a:lnTo>
                  <a:cubicBezTo>
                    <a:pt x="3607" y="4246"/>
                    <a:pt x="3721" y="3880"/>
                    <a:pt x="3858" y="3492"/>
                  </a:cubicBezTo>
                  <a:cubicBezTo>
                    <a:pt x="3858" y="3470"/>
                    <a:pt x="3858" y="3470"/>
                    <a:pt x="3858" y="3470"/>
                  </a:cubicBezTo>
                  <a:cubicBezTo>
                    <a:pt x="3995" y="3036"/>
                    <a:pt x="4110" y="2579"/>
                    <a:pt x="4224" y="2146"/>
                  </a:cubicBezTo>
                  <a:cubicBezTo>
                    <a:pt x="4224" y="2123"/>
                    <a:pt x="4224" y="2123"/>
                    <a:pt x="4224" y="2123"/>
                  </a:cubicBezTo>
                  <a:cubicBezTo>
                    <a:pt x="4292" y="1849"/>
                    <a:pt x="4338" y="1598"/>
                    <a:pt x="4383" y="1324"/>
                  </a:cubicBezTo>
                  <a:cubicBezTo>
                    <a:pt x="4429" y="1050"/>
                    <a:pt x="4475" y="799"/>
                    <a:pt x="4520" y="525"/>
                  </a:cubicBezTo>
                  <a:cubicBezTo>
                    <a:pt x="4520" y="480"/>
                    <a:pt x="4520" y="434"/>
                    <a:pt x="4543" y="365"/>
                  </a:cubicBezTo>
                  <a:cubicBezTo>
                    <a:pt x="4543" y="365"/>
                    <a:pt x="4543" y="365"/>
                    <a:pt x="4543" y="343"/>
                  </a:cubicBezTo>
                  <a:cubicBezTo>
                    <a:pt x="4543" y="320"/>
                    <a:pt x="4543" y="320"/>
                    <a:pt x="4543" y="297"/>
                  </a:cubicBezTo>
                  <a:cubicBezTo>
                    <a:pt x="4543" y="228"/>
                    <a:pt x="4543" y="160"/>
                    <a:pt x="4520" y="114"/>
                  </a:cubicBezTo>
                  <a:cubicBezTo>
                    <a:pt x="4475" y="46"/>
                    <a:pt x="4429" y="23"/>
                    <a:pt x="436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6" name="Google Shape;4227;p38">
              <a:extLst>
                <a:ext uri="{FF2B5EF4-FFF2-40B4-BE49-F238E27FC236}">
                  <a16:creationId xmlns:a16="http://schemas.microsoft.com/office/drawing/2014/main" id="{BA8C38BC-EB0C-1302-1844-7D03E00B844C}"/>
                </a:ext>
              </a:extLst>
            </p:cNvPr>
            <p:cNvSpPr/>
            <p:nvPr/>
          </p:nvSpPr>
          <p:spPr>
            <a:xfrm>
              <a:off x="6931028" y="4513340"/>
              <a:ext cx="125877" cy="284272"/>
            </a:xfrm>
            <a:custGeom>
              <a:avLst/>
              <a:gdLst/>
              <a:ahLst/>
              <a:cxnLst/>
              <a:rect l="l" t="t" r="r" b="b"/>
              <a:pathLst>
                <a:path w="4498" h="10158" extrusionOk="0">
                  <a:moveTo>
                    <a:pt x="4269" y="0"/>
                  </a:moveTo>
                  <a:cubicBezTo>
                    <a:pt x="4224" y="0"/>
                    <a:pt x="4178" y="23"/>
                    <a:pt x="4132" y="46"/>
                  </a:cubicBezTo>
                  <a:cubicBezTo>
                    <a:pt x="4087" y="69"/>
                    <a:pt x="4018" y="137"/>
                    <a:pt x="4018" y="206"/>
                  </a:cubicBezTo>
                  <a:cubicBezTo>
                    <a:pt x="4018" y="228"/>
                    <a:pt x="4018" y="274"/>
                    <a:pt x="3995" y="297"/>
                  </a:cubicBezTo>
                  <a:cubicBezTo>
                    <a:pt x="3995" y="343"/>
                    <a:pt x="3995" y="365"/>
                    <a:pt x="3995" y="411"/>
                  </a:cubicBezTo>
                  <a:lnTo>
                    <a:pt x="3995" y="457"/>
                  </a:lnTo>
                  <a:cubicBezTo>
                    <a:pt x="3995" y="480"/>
                    <a:pt x="3972" y="502"/>
                    <a:pt x="3972" y="525"/>
                  </a:cubicBezTo>
                  <a:cubicBezTo>
                    <a:pt x="3972" y="548"/>
                    <a:pt x="3972" y="548"/>
                    <a:pt x="3972" y="571"/>
                  </a:cubicBezTo>
                  <a:cubicBezTo>
                    <a:pt x="3950" y="753"/>
                    <a:pt x="3927" y="959"/>
                    <a:pt x="3881" y="1142"/>
                  </a:cubicBezTo>
                  <a:cubicBezTo>
                    <a:pt x="3881" y="1164"/>
                    <a:pt x="3881" y="1187"/>
                    <a:pt x="3881" y="1210"/>
                  </a:cubicBezTo>
                  <a:cubicBezTo>
                    <a:pt x="3790" y="1735"/>
                    <a:pt x="3676" y="2260"/>
                    <a:pt x="3539" y="2762"/>
                  </a:cubicBezTo>
                  <a:cubicBezTo>
                    <a:pt x="3539" y="2762"/>
                    <a:pt x="3539" y="2785"/>
                    <a:pt x="3539" y="2785"/>
                  </a:cubicBezTo>
                  <a:cubicBezTo>
                    <a:pt x="3379" y="3378"/>
                    <a:pt x="3174" y="3972"/>
                    <a:pt x="2968" y="4542"/>
                  </a:cubicBezTo>
                  <a:cubicBezTo>
                    <a:pt x="2352" y="6163"/>
                    <a:pt x="1576" y="7692"/>
                    <a:pt x="572" y="9108"/>
                  </a:cubicBezTo>
                  <a:cubicBezTo>
                    <a:pt x="412" y="9336"/>
                    <a:pt x="252" y="9541"/>
                    <a:pt x="69" y="9747"/>
                  </a:cubicBezTo>
                  <a:cubicBezTo>
                    <a:pt x="47" y="9792"/>
                    <a:pt x="1" y="9861"/>
                    <a:pt x="24" y="9929"/>
                  </a:cubicBezTo>
                  <a:cubicBezTo>
                    <a:pt x="24" y="9998"/>
                    <a:pt x="47" y="10043"/>
                    <a:pt x="92" y="10089"/>
                  </a:cubicBezTo>
                  <a:cubicBezTo>
                    <a:pt x="138" y="10135"/>
                    <a:pt x="206" y="10157"/>
                    <a:pt x="272" y="10157"/>
                  </a:cubicBezTo>
                  <a:cubicBezTo>
                    <a:pt x="338" y="10157"/>
                    <a:pt x="400" y="10135"/>
                    <a:pt x="435" y="10089"/>
                  </a:cubicBezTo>
                  <a:cubicBezTo>
                    <a:pt x="1279" y="9016"/>
                    <a:pt x="2009" y="7852"/>
                    <a:pt x="2603" y="6620"/>
                  </a:cubicBezTo>
                  <a:cubicBezTo>
                    <a:pt x="3174" y="5455"/>
                    <a:pt x="3653" y="4223"/>
                    <a:pt x="3995" y="2968"/>
                  </a:cubicBezTo>
                  <a:cubicBezTo>
                    <a:pt x="3995" y="2945"/>
                    <a:pt x="3995" y="2945"/>
                    <a:pt x="3995" y="2945"/>
                  </a:cubicBezTo>
                  <a:cubicBezTo>
                    <a:pt x="4132" y="2397"/>
                    <a:pt x="4269" y="1872"/>
                    <a:pt x="4361" y="1324"/>
                  </a:cubicBezTo>
                  <a:cubicBezTo>
                    <a:pt x="4361" y="1324"/>
                    <a:pt x="4361" y="1301"/>
                    <a:pt x="4361" y="1301"/>
                  </a:cubicBezTo>
                  <a:cubicBezTo>
                    <a:pt x="4361" y="1278"/>
                    <a:pt x="4361" y="1256"/>
                    <a:pt x="4361" y="1256"/>
                  </a:cubicBezTo>
                  <a:cubicBezTo>
                    <a:pt x="4361" y="1233"/>
                    <a:pt x="4361" y="1233"/>
                    <a:pt x="4361" y="1233"/>
                  </a:cubicBezTo>
                  <a:cubicBezTo>
                    <a:pt x="4406" y="1050"/>
                    <a:pt x="4429" y="868"/>
                    <a:pt x="4452" y="685"/>
                  </a:cubicBezTo>
                  <a:cubicBezTo>
                    <a:pt x="4452" y="662"/>
                    <a:pt x="4452" y="639"/>
                    <a:pt x="4452" y="617"/>
                  </a:cubicBezTo>
                  <a:lnTo>
                    <a:pt x="4475" y="548"/>
                  </a:lnTo>
                  <a:cubicBezTo>
                    <a:pt x="4475" y="548"/>
                    <a:pt x="4475" y="548"/>
                    <a:pt x="4475" y="525"/>
                  </a:cubicBezTo>
                  <a:cubicBezTo>
                    <a:pt x="4475" y="502"/>
                    <a:pt x="4475" y="480"/>
                    <a:pt x="4475" y="457"/>
                  </a:cubicBezTo>
                  <a:cubicBezTo>
                    <a:pt x="4475" y="434"/>
                    <a:pt x="4497" y="411"/>
                    <a:pt x="4497" y="388"/>
                  </a:cubicBezTo>
                  <a:cubicBezTo>
                    <a:pt x="4497" y="388"/>
                    <a:pt x="4497" y="388"/>
                    <a:pt x="4497" y="365"/>
                  </a:cubicBezTo>
                  <a:cubicBezTo>
                    <a:pt x="4497" y="343"/>
                    <a:pt x="4497" y="320"/>
                    <a:pt x="4497" y="297"/>
                  </a:cubicBezTo>
                  <a:cubicBezTo>
                    <a:pt x="4497" y="228"/>
                    <a:pt x="4497" y="183"/>
                    <a:pt x="4475" y="114"/>
                  </a:cubicBezTo>
                  <a:cubicBezTo>
                    <a:pt x="4429" y="69"/>
                    <a:pt x="4383" y="23"/>
                    <a:pt x="43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7" name="Google Shape;4228;p38">
              <a:extLst>
                <a:ext uri="{FF2B5EF4-FFF2-40B4-BE49-F238E27FC236}">
                  <a16:creationId xmlns:a16="http://schemas.microsoft.com/office/drawing/2014/main" id="{75ADDDF7-8450-DA38-07AB-BC907C9A1EBC}"/>
                </a:ext>
              </a:extLst>
            </p:cNvPr>
            <p:cNvSpPr/>
            <p:nvPr/>
          </p:nvSpPr>
          <p:spPr>
            <a:xfrm>
              <a:off x="6978939" y="4533769"/>
              <a:ext cx="124589" cy="284272"/>
            </a:xfrm>
            <a:custGeom>
              <a:avLst/>
              <a:gdLst/>
              <a:ahLst/>
              <a:cxnLst/>
              <a:rect l="l" t="t" r="r" b="b"/>
              <a:pathLst>
                <a:path w="4452" h="10158" extrusionOk="0">
                  <a:moveTo>
                    <a:pt x="2911" y="4580"/>
                  </a:moveTo>
                  <a:cubicBezTo>
                    <a:pt x="2900" y="4597"/>
                    <a:pt x="2900" y="4611"/>
                    <a:pt x="2900" y="4611"/>
                  </a:cubicBezTo>
                  <a:cubicBezTo>
                    <a:pt x="2903" y="4601"/>
                    <a:pt x="2907" y="4590"/>
                    <a:pt x="2911" y="4580"/>
                  </a:cubicBezTo>
                  <a:close/>
                  <a:moveTo>
                    <a:pt x="4201" y="1"/>
                  </a:moveTo>
                  <a:cubicBezTo>
                    <a:pt x="4155" y="1"/>
                    <a:pt x="4109" y="23"/>
                    <a:pt x="4064" y="46"/>
                  </a:cubicBezTo>
                  <a:cubicBezTo>
                    <a:pt x="4018" y="69"/>
                    <a:pt x="3972" y="138"/>
                    <a:pt x="3950" y="206"/>
                  </a:cubicBezTo>
                  <a:cubicBezTo>
                    <a:pt x="3950" y="229"/>
                    <a:pt x="3950" y="252"/>
                    <a:pt x="3950" y="275"/>
                  </a:cubicBezTo>
                  <a:cubicBezTo>
                    <a:pt x="3950" y="275"/>
                    <a:pt x="3950" y="275"/>
                    <a:pt x="3950" y="297"/>
                  </a:cubicBezTo>
                  <a:cubicBezTo>
                    <a:pt x="3950" y="320"/>
                    <a:pt x="3950" y="320"/>
                    <a:pt x="3950" y="320"/>
                  </a:cubicBezTo>
                  <a:lnTo>
                    <a:pt x="3950" y="343"/>
                  </a:lnTo>
                  <a:cubicBezTo>
                    <a:pt x="3950" y="343"/>
                    <a:pt x="3950" y="366"/>
                    <a:pt x="3950" y="366"/>
                  </a:cubicBezTo>
                  <a:lnTo>
                    <a:pt x="3927" y="366"/>
                  </a:lnTo>
                  <a:cubicBezTo>
                    <a:pt x="3927" y="389"/>
                    <a:pt x="3927" y="389"/>
                    <a:pt x="3927" y="389"/>
                  </a:cubicBezTo>
                  <a:cubicBezTo>
                    <a:pt x="3927" y="434"/>
                    <a:pt x="3927" y="480"/>
                    <a:pt x="3927" y="503"/>
                  </a:cubicBezTo>
                  <a:lnTo>
                    <a:pt x="3927" y="526"/>
                  </a:lnTo>
                  <a:cubicBezTo>
                    <a:pt x="3904" y="571"/>
                    <a:pt x="3904" y="594"/>
                    <a:pt x="3904" y="640"/>
                  </a:cubicBezTo>
                  <a:cubicBezTo>
                    <a:pt x="3881" y="800"/>
                    <a:pt x="3858" y="959"/>
                    <a:pt x="3835" y="1142"/>
                  </a:cubicBezTo>
                  <a:lnTo>
                    <a:pt x="3835" y="1165"/>
                  </a:lnTo>
                  <a:lnTo>
                    <a:pt x="3813" y="1302"/>
                  </a:lnTo>
                  <a:cubicBezTo>
                    <a:pt x="3721" y="1827"/>
                    <a:pt x="3607" y="2329"/>
                    <a:pt x="3470" y="2831"/>
                  </a:cubicBezTo>
                  <a:cubicBezTo>
                    <a:pt x="3313" y="3436"/>
                    <a:pt x="3113" y="4019"/>
                    <a:pt x="2911" y="4580"/>
                  </a:cubicBezTo>
                  <a:lnTo>
                    <a:pt x="2911" y="4580"/>
                  </a:lnTo>
                  <a:cubicBezTo>
                    <a:pt x="2914" y="4575"/>
                    <a:pt x="2918" y="4570"/>
                    <a:pt x="2922" y="4566"/>
                  </a:cubicBezTo>
                  <a:lnTo>
                    <a:pt x="2922" y="4566"/>
                  </a:lnTo>
                  <a:cubicBezTo>
                    <a:pt x="2900" y="4611"/>
                    <a:pt x="2900" y="4634"/>
                    <a:pt x="2877" y="4680"/>
                  </a:cubicBezTo>
                  <a:cubicBezTo>
                    <a:pt x="2763" y="4954"/>
                    <a:pt x="2649" y="5228"/>
                    <a:pt x="2534" y="5502"/>
                  </a:cubicBezTo>
                  <a:cubicBezTo>
                    <a:pt x="2534" y="5524"/>
                    <a:pt x="2534" y="5524"/>
                    <a:pt x="2534" y="5524"/>
                  </a:cubicBezTo>
                  <a:cubicBezTo>
                    <a:pt x="1987" y="6803"/>
                    <a:pt x="1325" y="8035"/>
                    <a:pt x="526" y="9154"/>
                  </a:cubicBezTo>
                  <a:cubicBezTo>
                    <a:pt x="366" y="9359"/>
                    <a:pt x="229" y="9542"/>
                    <a:pt x="69" y="9747"/>
                  </a:cubicBezTo>
                  <a:cubicBezTo>
                    <a:pt x="24" y="9793"/>
                    <a:pt x="1" y="9861"/>
                    <a:pt x="1" y="9930"/>
                  </a:cubicBezTo>
                  <a:cubicBezTo>
                    <a:pt x="1" y="9998"/>
                    <a:pt x="46" y="10044"/>
                    <a:pt x="92" y="10089"/>
                  </a:cubicBezTo>
                  <a:cubicBezTo>
                    <a:pt x="138" y="10135"/>
                    <a:pt x="200" y="10158"/>
                    <a:pt x="263" y="10158"/>
                  </a:cubicBezTo>
                  <a:cubicBezTo>
                    <a:pt x="326" y="10158"/>
                    <a:pt x="389" y="10135"/>
                    <a:pt x="434" y="10089"/>
                  </a:cubicBezTo>
                  <a:cubicBezTo>
                    <a:pt x="1462" y="8766"/>
                    <a:pt x="2306" y="7282"/>
                    <a:pt x="2968" y="5753"/>
                  </a:cubicBezTo>
                  <a:cubicBezTo>
                    <a:pt x="2991" y="5730"/>
                    <a:pt x="2991" y="5730"/>
                    <a:pt x="2991" y="5707"/>
                  </a:cubicBezTo>
                  <a:cubicBezTo>
                    <a:pt x="3105" y="5456"/>
                    <a:pt x="3219" y="5182"/>
                    <a:pt x="3310" y="4908"/>
                  </a:cubicBezTo>
                  <a:cubicBezTo>
                    <a:pt x="3310" y="4885"/>
                    <a:pt x="3310" y="4885"/>
                    <a:pt x="3333" y="4885"/>
                  </a:cubicBezTo>
                  <a:cubicBezTo>
                    <a:pt x="3333" y="4862"/>
                    <a:pt x="3333" y="4862"/>
                    <a:pt x="3333" y="4862"/>
                  </a:cubicBezTo>
                  <a:cubicBezTo>
                    <a:pt x="3562" y="4223"/>
                    <a:pt x="3790" y="3561"/>
                    <a:pt x="3950" y="2899"/>
                  </a:cubicBezTo>
                  <a:cubicBezTo>
                    <a:pt x="3950" y="2877"/>
                    <a:pt x="3972" y="2877"/>
                    <a:pt x="3972" y="2877"/>
                  </a:cubicBezTo>
                  <a:cubicBezTo>
                    <a:pt x="4086" y="2420"/>
                    <a:pt x="4178" y="1941"/>
                    <a:pt x="4269" y="1484"/>
                  </a:cubicBezTo>
                  <a:cubicBezTo>
                    <a:pt x="4269" y="1439"/>
                    <a:pt x="4292" y="1393"/>
                    <a:pt x="4292" y="1347"/>
                  </a:cubicBezTo>
                  <a:cubicBezTo>
                    <a:pt x="4292" y="1347"/>
                    <a:pt x="4292" y="1325"/>
                    <a:pt x="4292" y="1325"/>
                  </a:cubicBezTo>
                  <a:cubicBezTo>
                    <a:pt x="4338" y="1142"/>
                    <a:pt x="4360" y="959"/>
                    <a:pt x="4383" y="777"/>
                  </a:cubicBezTo>
                  <a:lnTo>
                    <a:pt x="4383" y="754"/>
                  </a:lnTo>
                  <a:cubicBezTo>
                    <a:pt x="4383" y="731"/>
                    <a:pt x="4383" y="731"/>
                    <a:pt x="4383" y="708"/>
                  </a:cubicBezTo>
                  <a:cubicBezTo>
                    <a:pt x="4383" y="708"/>
                    <a:pt x="4383" y="685"/>
                    <a:pt x="4383" y="685"/>
                  </a:cubicBezTo>
                  <a:lnTo>
                    <a:pt x="4406" y="617"/>
                  </a:lnTo>
                  <a:cubicBezTo>
                    <a:pt x="4406" y="594"/>
                    <a:pt x="4406" y="594"/>
                    <a:pt x="4406" y="571"/>
                  </a:cubicBezTo>
                  <a:cubicBezTo>
                    <a:pt x="4406" y="571"/>
                    <a:pt x="4406" y="548"/>
                    <a:pt x="4406" y="548"/>
                  </a:cubicBezTo>
                  <a:cubicBezTo>
                    <a:pt x="4406" y="548"/>
                    <a:pt x="4406" y="548"/>
                    <a:pt x="4406" y="526"/>
                  </a:cubicBezTo>
                  <a:cubicBezTo>
                    <a:pt x="4406" y="526"/>
                    <a:pt x="4406" y="503"/>
                    <a:pt x="4429" y="480"/>
                  </a:cubicBezTo>
                  <a:cubicBezTo>
                    <a:pt x="4429" y="457"/>
                    <a:pt x="4429" y="434"/>
                    <a:pt x="4429" y="412"/>
                  </a:cubicBezTo>
                  <a:cubicBezTo>
                    <a:pt x="4429" y="366"/>
                    <a:pt x="4429" y="343"/>
                    <a:pt x="4429" y="297"/>
                  </a:cubicBezTo>
                  <a:cubicBezTo>
                    <a:pt x="4452" y="229"/>
                    <a:pt x="4452" y="183"/>
                    <a:pt x="4406" y="115"/>
                  </a:cubicBezTo>
                  <a:cubicBezTo>
                    <a:pt x="4360" y="69"/>
                    <a:pt x="4315" y="23"/>
                    <a:pt x="424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8" name="Google Shape;4229;p38">
              <a:extLst>
                <a:ext uri="{FF2B5EF4-FFF2-40B4-BE49-F238E27FC236}">
                  <a16:creationId xmlns:a16="http://schemas.microsoft.com/office/drawing/2014/main" id="{3F610C1B-8BD3-7CFA-0F33-A5FB145E0A35}"/>
                </a:ext>
              </a:extLst>
            </p:cNvPr>
            <p:cNvSpPr/>
            <p:nvPr/>
          </p:nvSpPr>
          <p:spPr>
            <a:xfrm>
              <a:off x="6597615" y="4317221"/>
              <a:ext cx="722461" cy="326725"/>
            </a:xfrm>
            <a:custGeom>
              <a:avLst/>
              <a:gdLst/>
              <a:ahLst/>
              <a:cxnLst/>
              <a:rect l="l" t="t" r="r" b="b"/>
              <a:pathLst>
                <a:path w="25816" h="11675" extrusionOk="0">
                  <a:moveTo>
                    <a:pt x="274" y="1"/>
                  </a:moveTo>
                  <a:cubicBezTo>
                    <a:pt x="228" y="1"/>
                    <a:pt x="183" y="1"/>
                    <a:pt x="160" y="24"/>
                  </a:cubicBezTo>
                  <a:cubicBezTo>
                    <a:pt x="91" y="47"/>
                    <a:pt x="46" y="92"/>
                    <a:pt x="23" y="161"/>
                  </a:cubicBezTo>
                  <a:cubicBezTo>
                    <a:pt x="0" y="229"/>
                    <a:pt x="23" y="275"/>
                    <a:pt x="46" y="343"/>
                  </a:cubicBezTo>
                  <a:cubicBezTo>
                    <a:pt x="69" y="412"/>
                    <a:pt x="114" y="435"/>
                    <a:pt x="183" y="457"/>
                  </a:cubicBezTo>
                  <a:cubicBezTo>
                    <a:pt x="3378" y="1873"/>
                    <a:pt x="6551" y="3288"/>
                    <a:pt x="9746" y="4680"/>
                  </a:cubicBezTo>
                  <a:cubicBezTo>
                    <a:pt x="13147" y="6187"/>
                    <a:pt x="16548" y="7693"/>
                    <a:pt x="19949" y="9199"/>
                  </a:cubicBezTo>
                  <a:cubicBezTo>
                    <a:pt x="21798" y="10021"/>
                    <a:pt x="23647" y="10843"/>
                    <a:pt x="25496" y="11665"/>
                  </a:cubicBezTo>
                  <a:cubicBezTo>
                    <a:pt x="25509" y="11671"/>
                    <a:pt x="25525" y="11674"/>
                    <a:pt x="25541" y="11674"/>
                  </a:cubicBezTo>
                  <a:cubicBezTo>
                    <a:pt x="25582" y="11674"/>
                    <a:pt x="25630" y="11658"/>
                    <a:pt x="25679" y="11642"/>
                  </a:cubicBezTo>
                  <a:cubicBezTo>
                    <a:pt x="25724" y="11619"/>
                    <a:pt x="25770" y="11573"/>
                    <a:pt x="25793" y="11505"/>
                  </a:cubicBezTo>
                  <a:cubicBezTo>
                    <a:pt x="25815" y="11436"/>
                    <a:pt x="25815" y="11391"/>
                    <a:pt x="25770" y="11322"/>
                  </a:cubicBezTo>
                  <a:cubicBezTo>
                    <a:pt x="25747" y="11254"/>
                    <a:pt x="25701" y="11231"/>
                    <a:pt x="25633" y="11208"/>
                  </a:cubicBezTo>
                  <a:cubicBezTo>
                    <a:pt x="22460" y="9793"/>
                    <a:pt x="19310" y="8401"/>
                    <a:pt x="16138" y="7008"/>
                  </a:cubicBezTo>
                  <a:cubicBezTo>
                    <a:pt x="12714" y="5479"/>
                    <a:pt x="9290" y="3972"/>
                    <a:pt x="5866" y="2443"/>
                  </a:cubicBezTo>
                  <a:cubicBezTo>
                    <a:pt x="4017" y="1644"/>
                    <a:pt x="2168" y="823"/>
                    <a:pt x="320" y="1"/>
                  </a:cubicBezTo>
                  <a:close/>
                </a:path>
              </a:pathLst>
            </a:custGeom>
            <a:solidFill>
              <a:srgbClr val="B139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9" name="Google Shape;4230;p38">
              <a:extLst>
                <a:ext uri="{FF2B5EF4-FFF2-40B4-BE49-F238E27FC236}">
                  <a16:creationId xmlns:a16="http://schemas.microsoft.com/office/drawing/2014/main" id="{1E3B67FD-2404-9B2D-EAFC-4139A6D1444B}"/>
                </a:ext>
              </a:extLst>
            </p:cNvPr>
            <p:cNvSpPr/>
            <p:nvPr/>
          </p:nvSpPr>
          <p:spPr>
            <a:xfrm>
              <a:off x="6487746" y="4589347"/>
              <a:ext cx="723104" cy="327480"/>
            </a:xfrm>
            <a:custGeom>
              <a:avLst/>
              <a:gdLst/>
              <a:ahLst/>
              <a:cxnLst/>
              <a:rect l="l" t="t" r="r" b="b"/>
              <a:pathLst>
                <a:path w="25839" h="11702" extrusionOk="0">
                  <a:moveTo>
                    <a:pt x="251" y="0"/>
                  </a:moveTo>
                  <a:cubicBezTo>
                    <a:pt x="206" y="0"/>
                    <a:pt x="160" y="0"/>
                    <a:pt x="137" y="23"/>
                  </a:cubicBezTo>
                  <a:cubicBezTo>
                    <a:pt x="69" y="46"/>
                    <a:pt x="23" y="115"/>
                    <a:pt x="0" y="160"/>
                  </a:cubicBezTo>
                  <a:cubicBezTo>
                    <a:pt x="0" y="229"/>
                    <a:pt x="0" y="297"/>
                    <a:pt x="23" y="343"/>
                  </a:cubicBezTo>
                  <a:cubicBezTo>
                    <a:pt x="46" y="411"/>
                    <a:pt x="114" y="434"/>
                    <a:pt x="160" y="457"/>
                  </a:cubicBezTo>
                  <a:cubicBezTo>
                    <a:pt x="3584" y="1986"/>
                    <a:pt x="6985" y="3493"/>
                    <a:pt x="10408" y="4999"/>
                  </a:cubicBezTo>
                  <a:cubicBezTo>
                    <a:pt x="14015" y="6597"/>
                    <a:pt x="17621" y="8195"/>
                    <a:pt x="21228" y="9792"/>
                  </a:cubicBezTo>
                  <a:cubicBezTo>
                    <a:pt x="22597" y="10409"/>
                    <a:pt x="23990" y="11025"/>
                    <a:pt x="25382" y="11619"/>
                  </a:cubicBezTo>
                  <a:cubicBezTo>
                    <a:pt x="25382" y="11619"/>
                    <a:pt x="25382" y="11641"/>
                    <a:pt x="25382" y="11641"/>
                  </a:cubicBezTo>
                  <a:lnTo>
                    <a:pt x="25519" y="11687"/>
                  </a:lnTo>
                  <a:cubicBezTo>
                    <a:pt x="25538" y="11696"/>
                    <a:pt x="25564" y="11702"/>
                    <a:pt x="25593" y="11702"/>
                  </a:cubicBezTo>
                  <a:cubicBezTo>
                    <a:pt x="25632" y="11702"/>
                    <a:pt x="25675" y="11691"/>
                    <a:pt x="25701" y="11664"/>
                  </a:cubicBezTo>
                  <a:cubicBezTo>
                    <a:pt x="25770" y="11641"/>
                    <a:pt x="25816" y="11596"/>
                    <a:pt x="25816" y="11527"/>
                  </a:cubicBezTo>
                  <a:cubicBezTo>
                    <a:pt x="25838" y="11482"/>
                    <a:pt x="25838" y="11413"/>
                    <a:pt x="25816" y="11345"/>
                  </a:cubicBezTo>
                  <a:cubicBezTo>
                    <a:pt x="25770" y="11299"/>
                    <a:pt x="25724" y="11253"/>
                    <a:pt x="25679" y="11230"/>
                  </a:cubicBezTo>
                  <a:cubicBezTo>
                    <a:pt x="22483" y="9815"/>
                    <a:pt x="19310" y="8423"/>
                    <a:pt x="16115" y="7008"/>
                  </a:cubicBezTo>
                  <a:cubicBezTo>
                    <a:pt x="12623" y="5456"/>
                    <a:pt x="9107" y="3904"/>
                    <a:pt x="5615" y="2351"/>
                  </a:cubicBezTo>
                  <a:cubicBezTo>
                    <a:pt x="3835" y="1575"/>
                    <a:pt x="2077" y="799"/>
                    <a:pt x="320" y="0"/>
                  </a:cubicBezTo>
                  <a:close/>
                </a:path>
              </a:pathLst>
            </a:custGeom>
            <a:solidFill>
              <a:srgbClr val="B139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0" name="Google Shape;4231;p38">
              <a:extLst>
                <a:ext uri="{FF2B5EF4-FFF2-40B4-BE49-F238E27FC236}">
                  <a16:creationId xmlns:a16="http://schemas.microsoft.com/office/drawing/2014/main" id="{4B28981B-AC2B-A8C5-F621-105E7136721B}"/>
                </a:ext>
              </a:extLst>
            </p:cNvPr>
            <p:cNvSpPr/>
            <p:nvPr/>
          </p:nvSpPr>
          <p:spPr>
            <a:xfrm>
              <a:off x="6487746" y="4319152"/>
              <a:ext cx="123946" cy="281641"/>
            </a:xfrm>
            <a:custGeom>
              <a:avLst/>
              <a:gdLst/>
              <a:ahLst/>
              <a:cxnLst/>
              <a:rect l="l" t="t" r="r" b="b"/>
              <a:pathLst>
                <a:path w="4429" h="10064" extrusionOk="0">
                  <a:moveTo>
                    <a:pt x="4109" y="0"/>
                  </a:moveTo>
                  <a:cubicBezTo>
                    <a:pt x="3995" y="23"/>
                    <a:pt x="3880" y="137"/>
                    <a:pt x="3880" y="251"/>
                  </a:cubicBezTo>
                  <a:cubicBezTo>
                    <a:pt x="3926" y="503"/>
                    <a:pt x="3926" y="754"/>
                    <a:pt x="3903" y="982"/>
                  </a:cubicBezTo>
                  <a:cubicBezTo>
                    <a:pt x="3858" y="1301"/>
                    <a:pt x="3812" y="1598"/>
                    <a:pt x="3743" y="1895"/>
                  </a:cubicBezTo>
                  <a:cubicBezTo>
                    <a:pt x="3675" y="2214"/>
                    <a:pt x="3607" y="2511"/>
                    <a:pt x="3538" y="2808"/>
                  </a:cubicBezTo>
                  <a:cubicBezTo>
                    <a:pt x="3378" y="3379"/>
                    <a:pt x="3196" y="3949"/>
                    <a:pt x="2990" y="4520"/>
                  </a:cubicBezTo>
                  <a:lnTo>
                    <a:pt x="3013" y="4474"/>
                  </a:lnTo>
                  <a:lnTo>
                    <a:pt x="3013" y="4474"/>
                  </a:lnTo>
                  <a:cubicBezTo>
                    <a:pt x="2442" y="6003"/>
                    <a:pt x="1689" y="7464"/>
                    <a:pt x="753" y="8788"/>
                  </a:cubicBezTo>
                  <a:cubicBezTo>
                    <a:pt x="548" y="9085"/>
                    <a:pt x="320" y="9382"/>
                    <a:pt x="91" y="9655"/>
                  </a:cubicBezTo>
                  <a:cubicBezTo>
                    <a:pt x="0" y="9747"/>
                    <a:pt x="0" y="9907"/>
                    <a:pt x="114" y="9998"/>
                  </a:cubicBezTo>
                  <a:cubicBezTo>
                    <a:pt x="147" y="10041"/>
                    <a:pt x="204" y="10064"/>
                    <a:pt x="264" y="10064"/>
                  </a:cubicBezTo>
                  <a:cubicBezTo>
                    <a:pt x="330" y="10064"/>
                    <a:pt x="398" y="10035"/>
                    <a:pt x="434" y="9975"/>
                  </a:cubicBezTo>
                  <a:cubicBezTo>
                    <a:pt x="1552" y="8628"/>
                    <a:pt x="2442" y="7099"/>
                    <a:pt x="3127" y="5456"/>
                  </a:cubicBezTo>
                  <a:cubicBezTo>
                    <a:pt x="3470" y="4657"/>
                    <a:pt x="3766" y="3812"/>
                    <a:pt x="3995" y="2945"/>
                  </a:cubicBezTo>
                  <a:cubicBezTo>
                    <a:pt x="4109" y="2534"/>
                    <a:pt x="4200" y="2100"/>
                    <a:pt x="4291" y="1689"/>
                  </a:cubicBezTo>
                  <a:cubicBezTo>
                    <a:pt x="4383" y="1210"/>
                    <a:pt x="4428" y="731"/>
                    <a:pt x="4360" y="229"/>
                  </a:cubicBezTo>
                  <a:cubicBezTo>
                    <a:pt x="4360" y="114"/>
                    <a:pt x="4268" y="0"/>
                    <a:pt x="4131" y="0"/>
                  </a:cubicBezTo>
                  <a:close/>
                </a:path>
              </a:pathLst>
            </a:custGeom>
            <a:solidFill>
              <a:srgbClr val="B139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1" name="Google Shape;4232;p38">
              <a:extLst>
                <a:ext uri="{FF2B5EF4-FFF2-40B4-BE49-F238E27FC236}">
                  <a16:creationId xmlns:a16="http://schemas.microsoft.com/office/drawing/2014/main" id="{2AAF76F5-94D3-903B-9EB2-789708F547C4}"/>
                </a:ext>
              </a:extLst>
            </p:cNvPr>
            <p:cNvSpPr/>
            <p:nvPr/>
          </p:nvSpPr>
          <p:spPr>
            <a:xfrm>
              <a:off x="6335703" y="4313387"/>
              <a:ext cx="252341" cy="267677"/>
            </a:xfrm>
            <a:custGeom>
              <a:avLst/>
              <a:gdLst/>
              <a:ahLst/>
              <a:cxnLst/>
              <a:rect l="l" t="t" r="r" b="b"/>
              <a:pathLst>
                <a:path w="9017" h="9565" extrusionOk="0">
                  <a:moveTo>
                    <a:pt x="4931" y="1"/>
                  </a:moveTo>
                  <a:cubicBezTo>
                    <a:pt x="4611" y="1"/>
                    <a:pt x="4269" y="24"/>
                    <a:pt x="3949" y="47"/>
                  </a:cubicBezTo>
                  <a:cubicBezTo>
                    <a:pt x="3173" y="92"/>
                    <a:pt x="2420" y="184"/>
                    <a:pt x="1690" y="457"/>
                  </a:cubicBezTo>
                  <a:cubicBezTo>
                    <a:pt x="1347" y="572"/>
                    <a:pt x="1028" y="731"/>
                    <a:pt x="754" y="937"/>
                  </a:cubicBezTo>
                  <a:cubicBezTo>
                    <a:pt x="571" y="1074"/>
                    <a:pt x="412" y="1234"/>
                    <a:pt x="275" y="1439"/>
                  </a:cubicBezTo>
                  <a:cubicBezTo>
                    <a:pt x="160" y="1599"/>
                    <a:pt x="92" y="1804"/>
                    <a:pt x="46" y="2010"/>
                  </a:cubicBezTo>
                  <a:cubicBezTo>
                    <a:pt x="1" y="2238"/>
                    <a:pt x="1" y="2466"/>
                    <a:pt x="24" y="2694"/>
                  </a:cubicBezTo>
                  <a:cubicBezTo>
                    <a:pt x="46" y="2923"/>
                    <a:pt x="92" y="3151"/>
                    <a:pt x="160" y="3356"/>
                  </a:cubicBezTo>
                  <a:cubicBezTo>
                    <a:pt x="229" y="3607"/>
                    <a:pt x="343" y="3858"/>
                    <a:pt x="457" y="4109"/>
                  </a:cubicBezTo>
                  <a:cubicBezTo>
                    <a:pt x="708" y="4634"/>
                    <a:pt x="1028" y="5114"/>
                    <a:pt x="1370" y="5593"/>
                  </a:cubicBezTo>
                  <a:cubicBezTo>
                    <a:pt x="1713" y="6095"/>
                    <a:pt x="2101" y="6575"/>
                    <a:pt x="2489" y="7031"/>
                  </a:cubicBezTo>
                  <a:cubicBezTo>
                    <a:pt x="2922" y="7533"/>
                    <a:pt x="3379" y="8013"/>
                    <a:pt x="3858" y="8492"/>
                  </a:cubicBezTo>
                  <a:cubicBezTo>
                    <a:pt x="4178" y="8834"/>
                    <a:pt x="4543" y="9154"/>
                    <a:pt x="4885" y="9473"/>
                  </a:cubicBezTo>
                  <a:cubicBezTo>
                    <a:pt x="4931" y="9519"/>
                    <a:pt x="4977" y="9542"/>
                    <a:pt x="5068" y="9565"/>
                  </a:cubicBezTo>
                  <a:cubicBezTo>
                    <a:pt x="5114" y="9565"/>
                    <a:pt x="5182" y="9542"/>
                    <a:pt x="5228" y="9496"/>
                  </a:cubicBezTo>
                  <a:cubicBezTo>
                    <a:pt x="5273" y="9451"/>
                    <a:pt x="5319" y="9382"/>
                    <a:pt x="5319" y="9314"/>
                  </a:cubicBezTo>
                  <a:cubicBezTo>
                    <a:pt x="5319" y="9268"/>
                    <a:pt x="5296" y="9177"/>
                    <a:pt x="5251" y="9154"/>
                  </a:cubicBezTo>
                  <a:cubicBezTo>
                    <a:pt x="4680" y="8629"/>
                    <a:pt x="4109" y="8058"/>
                    <a:pt x="3584" y="7488"/>
                  </a:cubicBezTo>
                  <a:cubicBezTo>
                    <a:pt x="2831" y="6712"/>
                    <a:pt x="2146" y="5890"/>
                    <a:pt x="1553" y="5000"/>
                  </a:cubicBezTo>
                  <a:cubicBezTo>
                    <a:pt x="1553" y="5022"/>
                    <a:pt x="1553" y="5022"/>
                    <a:pt x="1553" y="5022"/>
                  </a:cubicBezTo>
                  <a:cubicBezTo>
                    <a:pt x="1210" y="4498"/>
                    <a:pt x="891" y="3950"/>
                    <a:pt x="663" y="3333"/>
                  </a:cubicBezTo>
                  <a:cubicBezTo>
                    <a:pt x="594" y="3082"/>
                    <a:pt x="526" y="2854"/>
                    <a:pt x="503" y="2603"/>
                  </a:cubicBezTo>
                  <a:cubicBezTo>
                    <a:pt x="480" y="2443"/>
                    <a:pt x="503" y="2283"/>
                    <a:pt x="526" y="2147"/>
                  </a:cubicBezTo>
                  <a:cubicBezTo>
                    <a:pt x="548" y="2032"/>
                    <a:pt x="571" y="1941"/>
                    <a:pt x="617" y="1827"/>
                  </a:cubicBezTo>
                  <a:cubicBezTo>
                    <a:pt x="663" y="1736"/>
                    <a:pt x="731" y="1644"/>
                    <a:pt x="800" y="1553"/>
                  </a:cubicBezTo>
                  <a:cubicBezTo>
                    <a:pt x="891" y="1462"/>
                    <a:pt x="1005" y="1370"/>
                    <a:pt x="1119" y="1279"/>
                  </a:cubicBezTo>
                  <a:cubicBezTo>
                    <a:pt x="1131" y="1267"/>
                    <a:pt x="1143" y="1262"/>
                    <a:pt x="1151" y="1259"/>
                  </a:cubicBezTo>
                  <a:lnTo>
                    <a:pt x="1151" y="1259"/>
                  </a:lnTo>
                  <a:cubicBezTo>
                    <a:pt x="1141" y="1266"/>
                    <a:pt x="1130" y="1272"/>
                    <a:pt x="1119" y="1279"/>
                  </a:cubicBezTo>
                  <a:cubicBezTo>
                    <a:pt x="1142" y="1279"/>
                    <a:pt x="1165" y="1256"/>
                    <a:pt x="1165" y="1256"/>
                  </a:cubicBezTo>
                  <a:lnTo>
                    <a:pt x="1165" y="1256"/>
                  </a:lnTo>
                  <a:cubicBezTo>
                    <a:pt x="1165" y="1256"/>
                    <a:pt x="1159" y="1256"/>
                    <a:pt x="1151" y="1259"/>
                  </a:cubicBezTo>
                  <a:lnTo>
                    <a:pt x="1151" y="1259"/>
                  </a:lnTo>
                  <a:cubicBezTo>
                    <a:pt x="1395" y="1108"/>
                    <a:pt x="1679" y="979"/>
                    <a:pt x="1941" y="891"/>
                  </a:cubicBezTo>
                  <a:cubicBezTo>
                    <a:pt x="2534" y="686"/>
                    <a:pt x="3173" y="594"/>
                    <a:pt x="3813" y="549"/>
                  </a:cubicBezTo>
                  <a:lnTo>
                    <a:pt x="3744" y="549"/>
                  </a:lnTo>
                  <a:cubicBezTo>
                    <a:pt x="4143" y="515"/>
                    <a:pt x="4549" y="503"/>
                    <a:pt x="4957" y="503"/>
                  </a:cubicBezTo>
                  <a:cubicBezTo>
                    <a:pt x="5365" y="503"/>
                    <a:pt x="5775" y="515"/>
                    <a:pt x="6186" y="526"/>
                  </a:cubicBezTo>
                  <a:cubicBezTo>
                    <a:pt x="6552" y="549"/>
                    <a:pt x="6917" y="572"/>
                    <a:pt x="7282" y="572"/>
                  </a:cubicBezTo>
                  <a:cubicBezTo>
                    <a:pt x="7761" y="594"/>
                    <a:pt x="8263" y="617"/>
                    <a:pt x="8743" y="663"/>
                  </a:cubicBezTo>
                  <a:cubicBezTo>
                    <a:pt x="8880" y="663"/>
                    <a:pt x="8994" y="549"/>
                    <a:pt x="9017" y="435"/>
                  </a:cubicBezTo>
                  <a:cubicBezTo>
                    <a:pt x="9017" y="298"/>
                    <a:pt x="8903" y="184"/>
                    <a:pt x="8788" y="161"/>
                  </a:cubicBezTo>
                  <a:cubicBezTo>
                    <a:pt x="8309" y="115"/>
                    <a:pt x="7830" y="92"/>
                    <a:pt x="7350" y="92"/>
                  </a:cubicBezTo>
                  <a:cubicBezTo>
                    <a:pt x="7008" y="69"/>
                    <a:pt x="6643" y="69"/>
                    <a:pt x="6300" y="47"/>
                  </a:cubicBezTo>
                  <a:cubicBezTo>
                    <a:pt x="5844" y="24"/>
                    <a:pt x="5387" y="1"/>
                    <a:pt x="4931" y="1"/>
                  </a:cubicBezTo>
                  <a:close/>
                </a:path>
              </a:pathLst>
            </a:custGeom>
            <a:solidFill>
              <a:srgbClr val="B139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2" name="Google Shape;4233;p38">
              <a:extLst>
                <a:ext uri="{FF2B5EF4-FFF2-40B4-BE49-F238E27FC236}">
                  <a16:creationId xmlns:a16="http://schemas.microsoft.com/office/drawing/2014/main" id="{8A3962FE-270F-440C-E127-C8F2C5179446}"/>
                </a:ext>
              </a:extLst>
            </p:cNvPr>
            <p:cNvSpPr/>
            <p:nvPr/>
          </p:nvSpPr>
          <p:spPr>
            <a:xfrm>
              <a:off x="6654453" y="4013808"/>
              <a:ext cx="921126" cy="684793"/>
            </a:xfrm>
            <a:custGeom>
              <a:avLst/>
              <a:gdLst/>
              <a:ahLst/>
              <a:cxnLst/>
              <a:rect l="l" t="t" r="r" b="b"/>
              <a:pathLst>
                <a:path w="32915" h="24470" extrusionOk="0">
                  <a:moveTo>
                    <a:pt x="3675" y="1"/>
                  </a:moveTo>
                  <a:cubicBezTo>
                    <a:pt x="3538" y="1"/>
                    <a:pt x="3424" y="24"/>
                    <a:pt x="3287" y="24"/>
                  </a:cubicBezTo>
                  <a:cubicBezTo>
                    <a:pt x="3219" y="24"/>
                    <a:pt x="3150" y="47"/>
                    <a:pt x="3105" y="47"/>
                  </a:cubicBezTo>
                  <a:cubicBezTo>
                    <a:pt x="2922" y="47"/>
                    <a:pt x="2717" y="69"/>
                    <a:pt x="2466" y="92"/>
                  </a:cubicBezTo>
                  <a:lnTo>
                    <a:pt x="2420" y="92"/>
                  </a:lnTo>
                  <a:cubicBezTo>
                    <a:pt x="2329" y="115"/>
                    <a:pt x="2237" y="115"/>
                    <a:pt x="2123" y="138"/>
                  </a:cubicBezTo>
                  <a:cubicBezTo>
                    <a:pt x="2032" y="161"/>
                    <a:pt x="1918" y="183"/>
                    <a:pt x="1827" y="206"/>
                  </a:cubicBezTo>
                  <a:lnTo>
                    <a:pt x="1758" y="229"/>
                  </a:lnTo>
                  <a:lnTo>
                    <a:pt x="1690" y="252"/>
                  </a:lnTo>
                  <a:lnTo>
                    <a:pt x="1712" y="252"/>
                  </a:lnTo>
                  <a:cubicBezTo>
                    <a:pt x="1644" y="252"/>
                    <a:pt x="1553" y="275"/>
                    <a:pt x="1484" y="275"/>
                  </a:cubicBezTo>
                  <a:cubicBezTo>
                    <a:pt x="1393" y="298"/>
                    <a:pt x="1302" y="320"/>
                    <a:pt x="1210" y="343"/>
                  </a:cubicBezTo>
                  <a:lnTo>
                    <a:pt x="1165" y="366"/>
                  </a:lnTo>
                  <a:lnTo>
                    <a:pt x="1165" y="366"/>
                  </a:lnTo>
                  <a:lnTo>
                    <a:pt x="1187" y="343"/>
                  </a:lnTo>
                  <a:lnTo>
                    <a:pt x="1187" y="343"/>
                  </a:lnTo>
                  <a:cubicBezTo>
                    <a:pt x="1050" y="389"/>
                    <a:pt x="936" y="412"/>
                    <a:pt x="822" y="457"/>
                  </a:cubicBezTo>
                  <a:cubicBezTo>
                    <a:pt x="731" y="480"/>
                    <a:pt x="662" y="526"/>
                    <a:pt x="594" y="572"/>
                  </a:cubicBezTo>
                  <a:cubicBezTo>
                    <a:pt x="594" y="572"/>
                    <a:pt x="571" y="594"/>
                    <a:pt x="548" y="594"/>
                  </a:cubicBezTo>
                  <a:cubicBezTo>
                    <a:pt x="480" y="640"/>
                    <a:pt x="457" y="686"/>
                    <a:pt x="411" y="754"/>
                  </a:cubicBezTo>
                  <a:cubicBezTo>
                    <a:pt x="389" y="800"/>
                    <a:pt x="366" y="891"/>
                    <a:pt x="389" y="960"/>
                  </a:cubicBezTo>
                  <a:cubicBezTo>
                    <a:pt x="297" y="1028"/>
                    <a:pt x="229" y="1097"/>
                    <a:pt x="183" y="1165"/>
                  </a:cubicBezTo>
                  <a:cubicBezTo>
                    <a:pt x="92" y="1302"/>
                    <a:pt x="46" y="1462"/>
                    <a:pt x="23" y="1621"/>
                  </a:cubicBezTo>
                  <a:cubicBezTo>
                    <a:pt x="1" y="1781"/>
                    <a:pt x="1" y="1941"/>
                    <a:pt x="1" y="2101"/>
                  </a:cubicBezTo>
                  <a:cubicBezTo>
                    <a:pt x="23" y="2215"/>
                    <a:pt x="23" y="2375"/>
                    <a:pt x="69" y="2534"/>
                  </a:cubicBezTo>
                  <a:cubicBezTo>
                    <a:pt x="115" y="2831"/>
                    <a:pt x="229" y="3128"/>
                    <a:pt x="343" y="3425"/>
                  </a:cubicBezTo>
                  <a:cubicBezTo>
                    <a:pt x="411" y="3562"/>
                    <a:pt x="457" y="3676"/>
                    <a:pt x="503" y="3790"/>
                  </a:cubicBezTo>
                  <a:cubicBezTo>
                    <a:pt x="548" y="3904"/>
                    <a:pt x="617" y="4018"/>
                    <a:pt x="662" y="4155"/>
                  </a:cubicBezTo>
                  <a:lnTo>
                    <a:pt x="685" y="4178"/>
                  </a:lnTo>
                  <a:cubicBezTo>
                    <a:pt x="731" y="4269"/>
                    <a:pt x="754" y="4361"/>
                    <a:pt x="799" y="4475"/>
                  </a:cubicBezTo>
                  <a:cubicBezTo>
                    <a:pt x="891" y="4634"/>
                    <a:pt x="959" y="4817"/>
                    <a:pt x="1050" y="4977"/>
                  </a:cubicBezTo>
                  <a:cubicBezTo>
                    <a:pt x="1119" y="5137"/>
                    <a:pt x="1210" y="5296"/>
                    <a:pt x="1302" y="5433"/>
                  </a:cubicBezTo>
                  <a:cubicBezTo>
                    <a:pt x="1393" y="5547"/>
                    <a:pt x="1484" y="5662"/>
                    <a:pt x="1553" y="5776"/>
                  </a:cubicBezTo>
                  <a:cubicBezTo>
                    <a:pt x="1735" y="6004"/>
                    <a:pt x="1895" y="6232"/>
                    <a:pt x="2055" y="6506"/>
                  </a:cubicBezTo>
                  <a:cubicBezTo>
                    <a:pt x="2123" y="6597"/>
                    <a:pt x="2192" y="6689"/>
                    <a:pt x="2237" y="6803"/>
                  </a:cubicBezTo>
                  <a:cubicBezTo>
                    <a:pt x="2329" y="6940"/>
                    <a:pt x="2443" y="7100"/>
                    <a:pt x="2534" y="7259"/>
                  </a:cubicBezTo>
                  <a:cubicBezTo>
                    <a:pt x="2625" y="7396"/>
                    <a:pt x="2717" y="7533"/>
                    <a:pt x="2808" y="7693"/>
                  </a:cubicBezTo>
                  <a:cubicBezTo>
                    <a:pt x="2922" y="7898"/>
                    <a:pt x="3059" y="8104"/>
                    <a:pt x="3196" y="8286"/>
                  </a:cubicBezTo>
                  <a:cubicBezTo>
                    <a:pt x="3310" y="8446"/>
                    <a:pt x="3424" y="8583"/>
                    <a:pt x="3561" y="8743"/>
                  </a:cubicBezTo>
                  <a:cubicBezTo>
                    <a:pt x="3675" y="8880"/>
                    <a:pt x="3744" y="8994"/>
                    <a:pt x="3812" y="9108"/>
                  </a:cubicBezTo>
                  <a:cubicBezTo>
                    <a:pt x="3835" y="9131"/>
                    <a:pt x="3835" y="9154"/>
                    <a:pt x="3835" y="9154"/>
                  </a:cubicBezTo>
                  <a:lnTo>
                    <a:pt x="3835" y="9199"/>
                  </a:lnTo>
                  <a:cubicBezTo>
                    <a:pt x="3835" y="9245"/>
                    <a:pt x="3812" y="9314"/>
                    <a:pt x="3835" y="9359"/>
                  </a:cubicBezTo>
                  <a:cubicBezTo>
                    <a:pt x="3835" y="9451"/>
                    <a:pt x="3881" y="9519"/>
                    <a:pt x="3904" y="9565"/>
                  </a:cubicBezTo>
                  <a:lnTo>
                    <a:pt x="3926" y="9588"/>
                  </a:lnTo>
                  <a:lnTo>
                    <a:pt x="3949" y="9633"/>
                  </a:lnTo>
                  <a:cubicBezTo>
                    <a:pt x="4018" y="9702"/>
                    <a:pt x="4086" y="9770"/>
                    <a:pt x="4155" y="9816"/>
                  </a:cubicBezTo>
                  <a:cubicBezTo>
                    <a:pt x="4269" y="9930"/>
                    <a:pt x="4383" y="10021"/>
                    <a:pt x="4474" y="10090"/>
                  </a:cubicBezTo>
                  <a:cubicBezTo>
                    <a:pt x="4566" y="10135"/>
                    <a:pt x="4657" y="10181"/>
                    <a:pt x="4748" y="10249"/>
                  </a:cubicBezTo>
                  <a:cubicBezTo>
                    <a:pt x="4817" y="10272"/>
                    <a:pt x="4862" y="10318"/>
                    <a:pt x="4931" y="10364"/>
                  </a:cubicBezTo>
                  <a:lnTo>
                    <a:pt x="4976" y="10386"/>
                  </a:lnTo>
                  <a:lnTo>
                    <a:pt x="5045" y="10432"/>
                  </a:lnTo>
                  <a:lnTo>
                    <a:pt x="5068" y="10432"/>
                  </a:lnTo>
                  <a:lnTo>
                    <a:pt x="5205" y="10523"/>
                  </a:lnTo>
                  <a:lnTo>
                    <a:pt x="5342" y="10592"/>
                  </a:lnTo>
                  <a:lnTo>
                    <a:pt x="5410" y="10637"/>
                  </a:lnTo>
                  <a:lnTo>
                    <a:pt x="5433" y="10660"/>
                  </a:lnTo>
                  <a:lnTo>
                    <a:pt x="5456" y="10683"/>
                  </a:lnTo>
                  <a:cubicBezTo>
                    <a:pt x="5479" y="10683"/>
                    <a:pt x="5501" y="10706"/>
                    <a:pt x="5524" y="10706"/>
                  </a:cubicBezTo>
                  <a:lnTo>
                    <a:pt x="5570" y="10752"/>
                  </a:lnTo>
                  <a:lnTo>
                    <a:pt x="5638" y="10774"/>
                  </a:lnTo>
                  <a:cubicBezTo>
                    <a:pt x="5638" y="10774"/>
                    <a:pt x="5661" y="10797"/>
                    <a:pt x="5661" y="10797"/>
                  </a:cubicBezTo>
                  <a:lnTo>
                    <a:pt x="5684" y="10797"/>
                  </a:lnTo>
                  <a:lnTo>
                    <a:pt x="5798" y="10889"/>
                  </a:lnTo>
                  <a:lnTo>
                    <a:pt x="5821" y="10889"/>
                  </a:lnTo>
                  <a:cubicBezTo>
                    <a:pt x="5958" y="10980"/>
                    <a:pt x="6072" y="11048"/>
                    <a:pt x="6186" y="11117"/>
                  </a:cubicBezTo>
                  <a:lnTo>
                    <a:pt x="6346" y="11231"/>
                  </a:lnTo>
                  <a:cubicBezTo>
                    <a:pt x="6529" y="11345"/>
                    <a:pt x="6711" y="11459"/>
                    <a:pt x="6871" y="11596"/>
                  </a:cubicBezTo>
                  <a:lnTo>
                    <a:pt x="6985" y="11665"/>
                  </a:lnTo>
                  <a:cubicBezTo>
                    <a:pt x="7122" y="11779"/>
                    <a:pt x="7282" y="11893"/>
                    <a:pt x="7419" y="11984"/>
                  </a:cubicBezTo>
                  <a:cubicBezTo>
                    <a:pt x="7624" y="12121"/>
                    <a:pt x="7852" y="12258"/>
                    <a:pt x="8058" y="12395"/>
                  </a:cubicBezTo>
                  <a:cubicBezTo>
                    <a:pt x="8081" y="12418"/>
                    <a:pt x="8126" y="12441"/>
                    <a:pt x="8149" y="12441"/>
                  </a:cubicBezTo>
                  <a:lnTo>
                    <a:pt x="8218" y="12486"/>
                  </a:lnTo>
                  <a:lnTo>
                    <a:pt x="8377" y="12578"/>
                  </a:lnTo>
                  <a:lnTo>
                    <a:pt x="8423" y="12623"/>
                  </a:lnTo>
                  <a:lnTo>
                    <a:pt x="8492" y="12646"/>
                  </a:lnTo>
                  <a:lnTo>
                    <a:pt x="8514" y="12669"/>
                  </a:lnTo>
                  <a:lnTo>
                    <a:pt x="8560" y="12692"/>
                  </a:lnTo>
                  <a:cubicBezTo>
                    <a:pt x="8651" y="12760"/>
                    <a:pt x="8765" y="12829"/>
                    <a:pt x="8857" y="12897"/>
                  </a:cubicBezTo>
                  <a:cubicBezTo>
                    <a:pt x="8925" y="12943"/>
                    <a:pt x="8971" y="12988"/>
                    <a:pt x="9039" y="13034"/>
                  </a:cubicBezTo>
                  <a:cubicBezTo>
                    <a:pt x="9222" y="13171"/>
                    <a:pt x="9405" y="13285"/>
                    <a:pt x="9610" y="13422"/>
                  </a:cubicBezTo>
                  <a:cubicBezTo>
                    <a:pt x="9724" y="13491"/>
                    <a:pt x="9861" y="13582"/>
                    <a:pt x="9998" y="13673"/>
                  </a:cubicBezTo>
                  <a:lnTo>
                    <a:pt x="10181" y="13787"/>
                  </a:lnTo>
                  <a:cubicBezTo>
                    <a:pt x="10340" y="13901"/>
                    <a:pt x="10500" y="13993"/>
                    <a:pt x="10660" y="14084"/>
                  </a:cubicBezTo>
                  <a:lnTo>
                    <a:pt x="10865" y="14198"/>
                  </a:lnTo>
                  <a:lnTo>
                    <a:pt x="10979" y="14290"/>
                  </a:lnTo>
                  <a:lnTo>
                    <a:pt x="11071" y="14335"/>
                  </a:lnTo>
                  <a:lnTo>
                    <a:pt x="11048" y="14312"/>
                  </a:lnTo>
                  <a:lnTo>
                    <a:pt x="11048" y="14312"/>
                  </a:lnTo>
                  <a:cubicBezTo>
                    <a:pt x="11299" y="14472"/>
                    <a:pt x="11550" y="14632"/>
                    <a:pt x="11801" y="14769"/>
                  </a:cubicBezTo>
                  <a:lnTo>
                    <a:pt x="12075" y="14929"/>
                  </a:lnTo>
                  <a:cubicBezTo>
                    <a:pt x="12235" y="15020"/>
                    <a:pt x="12417" y="15111"/>
                    <a:pt x="12577" y="15225"/>
                  </a:cubicBezTo>
                  <a:lnTo>
                    <a:pt x="12920" y="15408"/>
                  </a:lnTo>
                  <a:cubicBezTo>
                    <a:pt x="13057" y="15499"/>
                    <a:pt x="13216" y="15591"/>
                    <a:pt x="13353" y="15682"/>
                  </a:cubicBezTo>
                  <a:cubicBezTo>
                    <a:pt x="13490" y="15750"/>
                    <a:pt x="13604" y="15819"/>
                    <a:pt x="13719" y="15887"/>
                  </a:cubicBezTo>
                  <a:cubicBezTo>
                    <a:pt x="13855" y="15979"/>
                    <a:pt x="13992" y="16047"/>
                    <a:pt x="14152" y="16138"/>
                  </a:cubicBezTo>
                  <a:lnTo>
                    <a:pt x="14175" y="16161"/>
                  </a:lnTo>
                  <a:lnTo>
                    <a:pt x="14221" y="16184"/>
                  </a:lnTo>
                  <a:cubicBezTo>
                    <a:pt x="14426" y="16321"/>
                    <a:pt x="14632" y="16458"/>
                    <a:pt x="14837" y="16572"/>
                  </a:cubicBezTo>
                  <a:cubicBezTo>
                    <a:pt x="15088" y="16755"/>
                    <a:pt x="15339" y="16914"/>
                    <a:pt x="15613" y="17074"/>
                  </a:cubicBezTo>
                  <a:cubicBezTo>
                    <a:pt x="15818" y="17188"/>
                    <a:pt x="16001" y="17325"/>
                    <a:pt x="16206" y="17439"/>
                  </a:cubicBezTo>
                  <a:lnTo>
                    <a:pt x="16343" y="17531"/>
                  </a:lnTo>
                  <a:lnTo>
                    <a:pt x="16435" y="17576"/>
                  </a:lnTo>
                  <a:cubicBezTo>
                    <a:pt x="16480" y="17599"/>
                    <a:pt x="16480" y="17599"/>
                    <a:pt x="16480" y="17622"/>
                  </a:cubicBezTo>
                  <a:lnTo>
                    <a:pt x="16686" y="17736"/>
                  </a:lnTo>
                  <a:cubicBezTo>
                    <a:pt x="16891" y="17873"/>
                    <a:pt x="17097" y="17987"/>
                    <a:pt x="17302" y="18124"/>
                  </a:cubicBezTo>
                  <a:cubicBezTo>
                    <a:pt x="17462" y="18238"/>
                    <a:pt x="17622" y="18330"/>
                    <a:pt x="17781" y="18444"/>
                  </a:cubicBezTo>
                  <a:cubicBezTo>
                    <a:pt x="17896" y="18512"/>
                    <a:pt x="17987" y="18581"/>
                    <a:pt x="18078" y="18649"/>
                  </a:cubicBezTo>
                  <a:cubicBezTo>
                    <a:pt x="18375" y="18832"/>
                    <a:pt x="18649" y="19014"/>
                    <a:pt x="18923" y="19220"/>
                  </a:cubicBezTo>
                  <a:cubicBezTo>
                    <a:pt x="19060" y="19288"/>
                    <a:pt x="19174" y="19380"/>
                    <a:pt x="19311" y="19471"/>
                  </a:cubicBezTo>
                  <a:cubicBezTo>
                    <a:pt x="19356" y="19494"/>
                    <a:pt x="19425" y="19539"/>
                    <a:pt x="19470" y="19562"/>
                  </a:cubicBezTo>
                  <a:cubicBezTo>
                    <a:pt x="19539" y="19631"/>
                    <a:pt x="19630" y="19676"/>
                    <a:pt x="19699" y="19722"/>
                  </a:cubicBezTo>
                  <a:cubicBezTo>
                    <a:pt x="19859" y="19813"/>
                    <a:pt x="19995" y="19905"/>
                    <a:pt x="20132" y="20019"/>
                  </a:cubicBezTo>
                  <a:cubicBezTo>
                    <a:pt x="20338" y="20133"/>
                    <a:pt x="20520" y="20247"/>
                    <a:pt x="20703" y="20361"/>
                  </a:cubicBezTo>
                  <a:lnTo>
                    <a:pt x="20726" y="20361"/>
                  </a:lnTo>
                  <a:lnTo>
                    <a:pt x="21023" y="20566"/>
                  </a:lnTo>
                  <a:cubicBezTo>
                    <a:pt x="21182" y="20658"/>
                    <a:pt x="21319" y="20749"/>
                    <a:pt x="21479" y="20840"/>
                  </a:cubicBezTo>
                  <a:lnTo>
                    <a:pt x="21525" y="20886"/>
                  </a:lnTo>
                  <a:lnTo>
                    <a:pt x="21593" y="20909"/>
                  </a:lnTo>
                  <a:lnTo>
                    <a:pt x="21639" y="20954"/>
                  </a:lnTo>
                  <a:lnTo>
                    <a:pt x="21822" y="21069"/>
                  </a:lnTo>
                  <a:lnTo>
                    <a:pt x="22141" y="21251"/>
                  </a:lnTo>
                  <a:lnTo>
                    <a:pt x="22461" y="21457"/>
                  </a:lnTo>
                  <a:lnTo>
                    <a:pt x="22438" y="21434"/>
                  </a:lnTo>
                  <a:lnTo>
                    <a:pt x="22438" y="21434"/>
                  </a:lnTo>
                  <a:cubicBezTo>
                    <a:pt x="22552" y="21525"/>
                    <a:pt x="22666" y="21594"/>
                    <a:pt x="22803" y="21685"/>
                  </a:cubicBezTo>
                  <a:cubicBezTo>
                    <a:pt x="22917" y="21731"/>
                    <a:pt x="23031" y="21799"/>
                    <a:pt x="23123" y="21845"/>
                  </a:cubicBezTo>
                  <a:cubicBezTo>
                    <a:pt x="23305" y="21936"/>
                    <a:pt x="23442" y="22027"/>
                    <a:pt x="23533" y="22096"/>
                  </a:cubicBezTo>
                  <a:lnTo>
                    <a:pt x="23602" y="22141"/>
                  </a:lnTo>
                  <a:cubicBezTo>
                    <a:pt x="23716" y="22233"/>
                    <a:pt x="23830" y="22301"/>
                    <a:pt x="23921" y="22392"/>
                  </a:cubicBezTo>
                  <a:cubicBezTo>
                    <a:pt x="23944" y="22415"/>
                    <a:pt x="23944" y="22415"/>
                    <a:pt x="23967" y="22438"/>
                  </a:cubicBezTo>
                  <a:lnTo>
                    <a:pt x="24264" y="22644"/>
                  </a:lnTo>
                  <a:cubicBezTo>
                    <a:pt x="24424" y="22758"/>
                    <a:pt x="24583" y="22872"/>
                    <a:pt x="24743" y="22963"/>
                  </a:cubicBezTo>
                  <a:cubicBezTo>
                    <a:pt x="24926" y="23100"/>
                    <a:pt x="25108" y="23214"/>
                    <a:pt x="25291" y="23328"/>
                  </a:cubicBezTo>
                  <a:lnTo>
                    <a:pt x="25451" y="23442"/>
                  </a:lnTo>
                  <a:cubicBezTo>
                    <a:pt x="25679" y="23557"/>
                    <a:pt x="25884" y="23716"/>
                    <a:pt x="26090" y="23853"/>
                  </a:cubicBezTo>
                  <a:lnTo>
                    <a:pt x="26295" y="23967"/>
                  </a:lnTo>
                  <a:cubicBezTo>
                    <a:pt x="26409" y="24059"/>
                    <a:pt x="26524" y="24127"/>
                    <a:pt x="26638" y="24196"/>
                  </a:cubicBezTo>
                  <a:cubicBezTo>
                    <a:pt x="26683" y="24218"/>
                    <a:pt x="26729" y="24264"/>
                    <a:pt x="26752" y="24287"/>
                  </a:cubicBezTo>
                  <a:lnTo>
                    <a:pt x="26843" y="24355"/>
                  </a:lnTo>
                  <a:cubicBezTo>
                    <a:pt x="26889" y="24378"/>
                    <a:pt x="26934" y="24401"/>
                    <a:pt x="26980" y="24424"/>
                  </a:cubicBezTo>
                  <a:cubicBezTo>
                    <a:pt x="27048" y="24447"/>
                    <a:pt x="27094" y="24470"/>
                    <a:pt x="27163" y="24470"/>
                  </a:cubicBezTo>
                  <a:cubicBezTo>
                    <a:pt x="27208" y="24470"/>
                    <a:pt x="27277" y="24447"/>
                    <a:pt x="27322" y="24447"/>
                  </a:cubicBezTo>
                  <a:cubicBezTo>
                    <a:pt x="27368" y="24424"/>
                    <a:pt x="27391" y="24424"/>
                    <a:pt x="27437" y="24401"/>
                  </a:cubicBezTo>
                  <a:cubicBezTo>
                    <a:pt x="27505" y="24355"/>
                    <a:pt x="27573" y="24333"/>
                    <a:pt x="27642" y="24287"/>
                  </a:cubicBezTo>
                  <a:cubicBezTo>
                    <a:pt x="27779" y="24196"/>
                    <a:pt x="27916" y="24082"/>
                    <a:pt x="28053" y="23945"/>
                  </a:cubicBezTo>
                  <a:cubicBezTo>
                    <a:pt x="28167" y="23853"/>
                    <a:pt x="28258" y="23739"/>
                    <a:pt x="28350" y="23625"/>
                  </a:cubicBezTo>
                  <a:lnTo>
                    <a:pt x="28464" y="23488"/>
                  </a:lnTo>
                  <a:cubicBezTo>
                    <a:pt x="28509" y="23397"/>
                    <a:pt x="28578" y="23328"/>
                    <a:pt x="28646" y="23237"/>
                  </a:cubicBezTo>
                  <a:cubicBezTo>
                    <a:pt x="28829" y="23009"/>
                    <a:pt x="29034" y="22712"/>
                    <a:pt x="29240" y="22392"/>
                  </a:cubicBezTo>
                  <a:cubicBezTo>
                    <a:pt x="29331" y="22256"/>
                    <a:pt x="29400" y="22119"/>
                    <a:pt x="29468" y="22004"/>
                  </a:cubicBezTo>
                  <a:lnTo>
                    <a:pt x="29514" y="21936"/>
                  </a:lnTo>
                  <a:lnTo>
                    <a:pt x="29536" y="21890"/>
                  </a:lnTo>
                  <a:lnTo>
                    <a:pt x="29582" y="21822"/>
                  </a:lnTo>
                  <a:lnTo>
                    <a:pt x="29559" y="21867"/>
                  </a:lnTo>
                  <a:cubicBezTo>
                    <a:pt x="29742" y="21571"/>
                    <a:pt x="29947" y="21274"/>
                    <a:pt x="30130" y="20977"/>
                  </a:cubicBezTo>
                  <a:lnTo>
                    <a:pt x="30404" y="20566"/>
                  </a:lnTo>
                  <a:cubicBezTo>
                    <a:pt x="30495" y="20407"/>
                    <a:pt x="30586" y="20270"/>
                    <a:pt x="30678" y="20133"/>
                  </a:cubicBezTo>
                  <a:cubicBezTo>
                    <a:pt x="30883" y="19813"/>
                    <a:pt x="31089" y="19516"/>
                    <a:pt x="31294" y="19197"/>
                  </a:cubicBezTo>
                  <a:lnTo>
                    <a:pt x="31431" y="18969"/>
                  </a:lnTo>
                  <a:cubicBezTo>
                    <a:pt x="31636" y="18672"/>
                    <a:pt x="31819" y="18375"/>
                    <a:pt x="32002" y="18056"/>
                  </a:cubicBezTo>
                  <a:lnTo>
                    <a:pt x="32116" y="17896"/>
                  </a:lnTo>
                  <a:cubicBezTo>
                    <a:pt x="32253" y="17690"/>
                    <a:pt x="32367" y="17485"/>
                    <a:pt x="32504" y="17257"/>
                  </a:cubicBezTo>
                  <a:lnTo>
                    <a:pt x="32527" y="17188"/>
                  </a:lnTo>
                  <a:cubicBezTo>
                    <a:pt x="32595" y="17097"/>
                    <a:pt x="32664" y="16983"/>
                    <a:pt x="32732" y="16869"/>
                  </a:cubicBezTo>
                  <a:cubicBezTo>
                    <a:pt x="32778" y="16755"/>
                    <a:pt x="32823" y="16618"/>
                    <a:pt x="32846" y="16481"/>
                  </a:cubicBezTo>
                  <a:cubicBezTo>
                    <a:pt x="32869" y="16367"/>
                    <a:pt x="32892" y="16275"/>
                    <a:pt x="32915" y="16161"/>
                  </a:cubicBezTo>
                  <a:cubicBezTo>
                    <a:pt x="32915" y="16024"/>
                    <a:pt x="32915" y="15887"/>
                    <a:pt x="32869" y="15750"/>
                  </a:cubicBezTo>
                  <a:cubicBezTo>
                    <a:pt x="32800" y="15591"/>
                    <a:pt x="32686" y="15454"/>
                    <a:pt x="32572" y="15362"/>
                  </a:cubicBezTo>
                  <a:cubicBezTo>
                    <a:pt x="32481" y="15271"/>
                    <a:pt x="32367" y="15180"/>
                    <a:pt x="32275" y="15111"/>
                  </a:cubicBezTo>
                  <a:cubicBezTo>
                    <a:pt x="32024" y="14929"/>
                    <a:pt x="31751" y="14769"/>
                    <a:pt x="31454" y="14609"/>
                  </a:cubicBezTo>
                  <a:cubicBezTo>
                    <a:pt x="31271" y="14495"/>
                    <a:pt x="31089" y="14404"/>
                    <a:pt x="30906" y="14290"/>
                  </a:cubicBezTo>
                  <a:lnTo>
                    <a:pt x="30609" y="14130"/>
                  </a:lnTo>
                  <a:cubicBezTo>
                    <a:pt x="30267" y="13947"/>
                    <a:pt x="29947" y="13765"/>
                    <a:pt x="29605" y="13559"/>
                  </a:cubicBezTo>
                  <a:cubicBezTo>
                    <a:pt x="29400" y="13445"/>
                    <a:pt x="29171" y="13308"/>
                    <a:pt x="28943" y="13194"/>
                  </a:cubicBezTo>
                  <a:lnTo>
                    <a:pt x="28760" y="13080"/>
                  </a:lnTo>
                  <a:cubicBezTo>
                    <a:pt x="28646" y="13011"/>
                    <a:pt x="28509" y="12943"/>
                    <a:pt x="28395" y="12874"/>
                  </a:cubicBezTo>
                  <a:lnTo>
                    <a:pt x="28281" y="12806"/>
                  </a:lnTo>
                  <a:lnTo>
                    <a:pt x="28053" y="12669"/>
                  </a:lnTo>
                  <a:cubicBezTo>
                    <a:pt x="27984" y="12623"/>
                    <a:pt x="27939" y="12578"/>
                    <a:pt x="27870" y="12555"/>
                  </a:cubicBezTo>
                  <a:lnTo>
                    <a:pt x="27847" y="12532"/>
                  </a:lnTo>
                  <a:cubicBezTo>
                    <a:pt x="27345" y="12235"/>
                    <a:pt x="26866" y="11893"/>
                    <a:pt x="26409" y="11596"/>
                  </a:cubicBezTo>
                  <a:lnTo>
                    <a:pt x="26341" y="11550"/>
                  </a:lnTo>
                  <a:lnTo>
                    <a:pt x="26204" y="11459"/>
                  </a:lnTo>
                  <a:cubicBezTo>
                    <a:pt x="26135" y="11414"/>
                    <a:pt x="26044" y="11345"/>
                    <a:pt x="25953" y="11277"/>
                  </a:cubicBezTo>
                  <a:cubicBezTo>
                    <a:pt x="25816" y="11185"/>
                    <a:pt x="25679" y="11094"/>
                    <a:pt x="25565" y="11025"/>
                  </a:cubicBezTo>
                  <a:cubicBezTo>
                    <a:pt x="25405" y="10911"/>
                    <a:pt x="25268" y="10820"/>
                    <a:pt x="25131" y="10706"/>
                  </a:cubicBezTo>
                  <a:cubicBezTo>
                    <a:pt x="25017" y="10615"/>
                    <a:pt x="24903" y="10546"/>
                    <a:pt x="24789" y="10455"/>
                  </a:cubicBezTo>
                  <a:cubicBezTo>
                    <a:pt x="24469" y="10249"/>
                    <a:pt x="24127" y="9998"/>
                    <a:pt x="23670" y="9724"/>
                  </a:cubicBezTo>
                  <a:cubicBezTo>
                    <a:pt x="23670" y="9724"/>
                    <a:pt x="23648" y="9724"/>
                    <a:pt x="23625" y="9702"/>
                  </a:cubicBezTo>
                  <a:cubicBezTo>
                    <a:pt x="23533" y="9656"/>
                    <a:pt x="23465" y="9610"/>
                    <a:pt x="23396" y="9565"/>
                  </a:cubicBezTo>
                  <a:lnTo>
                    <a:pt x="23351" y="9542"/>
                  </a:lnTo>
                  <a:lnTo>
                    <a:pt x="23374" y="9565"/>
                  </a:lnTo>
                  <a:cubicBezTo>
                    <a:pt x="23214" y="9451"/>
                    <a:pt x="23054" y="9359"/>
                    <a:pt x="22894" y="9268"/>
                  </a:cubicBezTo>
                  <a:cubicBezTo>
                    <a:pt x="22780" y="9199"/>
                    <a:pt x="22666" y="9131"/>
                    <a:pt x="22552" y="9063"/>
                  </a:cubicBezTo>
                  <a:cubicBezTo>
                    <a:pt x="22415" y="8994"/>
                    <a:pt x="22301" y="8903"/>
                    <a:pt x="22164" y="8834"/>
                  </a:cubicBezTo>
                  <a:cubicBezTo>
                    <a:pt x="22050" y="8766"/>
                    <a:pt x="21936" y="8697"/>
                    <a:pt x="21799" y="8629"/>
                  </a:cubicBezTo>
                  <a:cubicBezTo>
                    <a:pt x="21274" y="8286"/>
                    <a:pt x="20749" y="7944"/>
                    <a:pt x="20269" y="7625"/>
                  </a:cubicBezTo>
                  <a:cubicBezTo>
                    <a:pt x="20178" y="7556"/>
                    <a:pt x="20064" y="7488"/>
                    <a:pt x="19973" y="7396"/>
                  </a:cubicBezTo>
                  <a:cubicBezTo>
                    <a:pt x="19813" y="7305"/>
                    <a:pt x="19676" y="7214"/>
                    <a:pt x="19516" y="7100"/>
                  </a:cubicBezTo>
                  <a:cubicBezTo>
                    <a:pt x="19265" y="6940"/>
                    <a:pt x="18991" y="6757"/>
                    <a:pt x="18717" y="6552"/>
                  </a:cubicBezTo>
                  <a:lnTo>
                    <a:pt x="18466" y="6346"/>
                  </a:lnTo>
                  <a:cubicBezTo>
                    <a:pt x="18078" y="6072"/>
                    <a:pt x="17713" y="5776"/>
                    <a:pt x="17325" y="5502"/>
                  </a:cubicBezTo>
                  <a:cubicBezTo>
                    <a:pt x="17165" y="5410"/>
                    <a:pt x="17028" y="5296"/>
                    <a:pt x="16868" y="5205"/>
                  </a:cubicBezTo>
                  <a:cubicBezTo>
                    <a:pt x="16777" y="5137"/>
                    <a:pt x="16686" y="5068"/>
                    <a:pt x="16595" y="5022"/>
                  </a:cubicBezTo>
                  <a:cubicBezTo>
                    <a:pt x="16343" y="4840"/>
                    <a:pt x="16092" y="4680"/>
                    <a:pt x="15864" y="4543"/>
                  </a:cubicBezTo>
                  <a:lnTo>
                    <a:pt x="15864" y="4543"/>
                  </a:lnTo>
                  <a:lnTo>
                    <a:pt x="15887" y="4566"/>
                  </a:lnTo>
                  <a:cubicBezTo>
                    <a:pt x="15339" y="4224"/>
                    <a:pt x="14860" y="3950"/>
                    <a:pt x="14403" y="3699"/>
                  </a:cubicBezTo>
                  <a:cubicBezTo>
                    <a:pt x="14129" y="3562"/>
                    <a:pt x="13878" y="3425"/>
                    <a:pt x="13627" y="3288"/>
                  </a:cubicBezTo>
                  <a:lnTo>
                    <a:pt x="13399" y="3174"/>
                  </a:lnTo>
                  <a:cubicBezTo>
                    <a:pt x="13239" y="3082"/>
                    <a:pt x="13057" y="2991"/>
                    <a:pt x="12874" y="2877"/>
                  </a:cubicBezTo>
                  <a:cubicBezTo>
                    <a:pt x="12623" y="2717"/>
                    <a:pt x="12372" y="2534"/>
                    <a:pt x="12121" y="2375"/>
                  </a:cubicBezTo>
                  <a:lnTo>
                    <a:pt x="11984" y="2261"/>
                  </a:lnTo>
                  <a:cubicBezTo>
                    <a:pt x="11778" y="2124"/>
                    <a:pt x="11573" y="1964"/>
                    <a:pt x="11368" y="1850"/>
                  </a:cubicBezTo>
                  <a:cubicBezTo>
                    <a:pt x="11208" y="1758"/>
                    <a:pt x="11048" y="1644"/>
                    <a:pt x="10911" y="1553"/>
                  </a:cubicBezTo>
                  <a:lnTo>
                    <a:pt x="10865" y="1553"/>
                  </a:lnTo>
                  <a:cubicBezTo>
                    <a:pt x="10728" y="1462"/>
                    <a:pt x="10591" y="1370"/>
                    <a:pt x="10455" y="1302"/>
                  </a:cubicBezTo>
                  <a:cubicBezTo>
                    <a:pt x="10158" y="1165"/>
                    <a:pt x="9884" y="1028"/>
                    <a:pt x="9610" y="868"/>
                  </a:cubicBezTo>
                  <a:cubicBezTo>
                    <a:pt x="9541" y="823"/>
                    <a:pt x="9496" y="800"/>
                    <a:pt x="9450" y="754"/>
                  </a:cubicBezTo>
                  <a:cubicBezTo>
                    <a:pt x="9359" y="686"/>
                    <a:pt x="9268" y="663"/>
                    <a:pt x="9176" y="663"/>
                  </a:cubicBezTo>
                  <a:cubicBezTo>
                    <a:pt x="9108" y="663"/>
                    <a:pt x="9039" y="663"/>
                    <a:pt x="8971" y="686"/>
                  </a:cubicBezTo>
                  <a:cubicBezTo>
                    <a:pt x="8902" y="708"/>
                    <a:pt x="8834" y="754"/>
                    <a:pt x="8788" y="777"/>
                  </a:cubicBezTo>
                  <a:cubicBezTo>
                    <a:pt x="8674" y="845"/>
                    <a:pt x="8606" y="868"/>
                    <a:pt x="8514" y="891"/>
                  </a:cubicBezTo>
                  <a:cubicBezTo>
                    <a:pt x="8469" y="914"/>
                    <a:pt x="8446" y="914"/>
                    <a:pt x="8400" y="914"/>
                  </a:cubicBezTo>
                  <a:cubicBezTo>
                    <a:pt x="8240" y="891"/>
                    <a:pt x="8035" y="868"/>
                    <a:pt x="7830" y="800"/>
                  </a:cubicBezTo>
                  <a:lnTo>
                    <a:pt x="7533" y="708"/>
                  </a:lnTo>
                  <a:cubicBezTo>
                    <a:pt x="7373" y="663"/>
                    <a:pt x="7190" y="617"/>
                    <a:pt x="7031" y="549"/>
                  </a:cubicBezTo>
                  <a:cubicBezTo>
                    <a:pt x="6780" y="480"/>
                    <a:pt x="6483" y="435"/>
                    <a:pt x="6141" y="366"/>
                  </a:cubicBezTo>
                  <a:lnTo>
                    <a:pt x="5958" y="343"/>
                  </a:lnTo>
                  <a:cubicBezTo>
                    <a:pt x="5730" y="320"/>
                    <a:pt x="5501" y="298"/>
                    <a:pt x="5296" y="252"/>
                  </a:cubicBezTo>
                  <a:cubicBezTo>
                    <a:pt x="4976" y="183"/>
                    <a:pt x="4703" y="138"/>
                    <a:pt x="4406" y="69"/>
                  </a:cubicBezTo>
                  <a:cubicBezTo>
                    <a:pt x="4155" y="47"/>
                    <a:pt x="3926" y="24"/>
                    <a:pt x="3721"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3" name="Google Shape;4234;p38">
              <a:extLst>
                <a:ext uri="{FF2B5EF4-FFF2-40B4-BE49-F238E27FC236}">
                  <a16:creationId xmlns:a16="http://schemas.microsoft.com/office/drawing/2014/main" id="{3ECC58B5-0C43-8A20-BC53-EBB38EA4D515}"/>
                </a:ext>
              </a:extLst>
            </p:cNvPr>
            <p:cNvSpPr/>
            <p:nvPr/>
          </p:nvSpPr>
          <p:spPr>
            <a:xfrm>
              <a:off x="6821159" y="4071317"/>
              <a:ext cx="181455" cy="266697"/>
            </a:xfrm>
            <a:custGeom>
              <a:avLst/>
              <a:gdLst/>
              <a:ahLst/>
              <a:cxnLst/>
              <a:rect l="l" t="t" r="r" b="b"/>
              <a:pathLst>
                <a:path w="6484" h="9530" extrusionOk="0">
                  <a:moveTo>
                    <a:pt x="3767" y="6505"/>
                  </a:moveTo>
                  <a:lnTo>
                    <a:pt x="3767" y="6505"/>
                  </a:lnTo>
                  <a:cubicBezTo>
                    <a:pt x="3762" y="6513"/>
                    <a:pt x="3757" y="6520"/>
                    <a:pt x="3753" y="6527"/>
                  </a:cubicBezTo>
                  <a:lnTo>
                    <a:pt x="3753" y="6527"/>
                  </a:lnTo>
                  <a:cubicBezTo>
                    <a:pt x="3767" y="6522"/>
                    <a:pt x="3767" y="6505"/>
                    <a:pt x="3767" y="6505"/>
                  </a:cubicBezTo>
                  <a:close/>
                  <a:moveTo>
                    <a:pt x="5319" y="0"/>
                  </a:moveTo>
                  <a:cubicBezTo>
                    <a:pt x="5296" y="0"/>
                    <a:pt x="5274" y="23"/>
                    <a:pt x="5228" y="23"/>
                  </a:cubicBezTo>
                  <a:cubicBezTo>
                    <a:pt x="5182" y="69"/>
                    <a:pt x="5137" y="137"/>
                    <a:pt x="5114" y="183"/>
                  </a:cubicBezTo>
                  <a:cubicBezTo>
                    <a:pt x="5114" y="206"/>
                    <a:pt x="5091" y="228"/>
                    <a:pt x="5091" y="251"/>
                  </a:cubicBezTo>
                  <a:cubicBezTo>
                    <a:pt x="5068" y="274"/>
                    <a:pt x="5045" y="297"/>
                    <a:pt x="5045" y="320"/>
                  </a:cubicBezTo>
                  <a:cubicBezTo>
                    <a:pt x="5022" y="411"/>
                    <a:pt x="5000" y="502"/>
                    <a:pt x="4977" y="594"/>
                  </a:cubicBezTo>
                  <a:cubicBezTo>
                    <a:pt x="4977" y="594"/>
                    <a:pt x="4977" y="594"/>
                    <a:pt x="4954" y="616"/>
                  </a:cubicBezTo>
                  <a:cubicBezTo>
                    <a:pt x="4931" y="708"/>
                    <a:pt x="4908" y="822"/>
                    <a:pt x="4863" y="936"/>
                  </a:cubicBezTo>
                  <a:cubicBezTo>
                    <a:pt x="4794" y="1141"/>
                    <a:pt x="4726" y="1347"/>
                    <a:pt x="4657" y="1552"/>
                  </a:cubicBezTo>
                  <a:cubicBezTo>
                    <a:pt x="4612" y="1689"/>
                    <a:pt x="4543" y="1826"/>
                    <a:pt x="4475" y="1963"/>
                  </a:cubicBezTo>
                  <a:cubicBezTo>
                    <a:pt x="4406" y="2100"/>
                    <a:pt x="4338" y="2260"/>
                    <a:pt x="4269" y="2397"/>
                  </a:cubicBezTo>
                  <a:cubicBezTo>
                    <a:pt x="4109" y="2694"/>
                    <a:pt x="3973" y="3013"/>
                    <a:pt x="3813" y="3310"/>
                  </a:cubicBezTo>
                  <a:cubicBezTo>
                    <a:pt x="3653" y="3607"/>
                    <a:pt x="3470" y="3880"/>
                    <a:pt x="3311" y="4177"/>
                  </a:cubicBezTo>
                  <a:cubicBezTo>
                    <a:pt x="3151" y="4474"/>
                    <a:pt x="2991" y="4771"/>
                    <a:pt x="2808" y="5045"/>
                  </a:cubicBezTo>
                  <a:cubicBezTo>
                    <a:pt x="2707" y="5227"/>
                    <a:pt x="2588" y="5392"/>
                    <a:pt x="2466" y="5570"/>
                  </a:cubicBezTo>
                  <a:lnTo>
                    <a:pt x="2466" y="5570"/>
                  </a:lnTo>
                  <a:cubicBezTo>
                    <a:pt x="2466" y="5570"/>
                    <a:pt x="2466" y="5570"/>
                    <a:pt x="2466" y="5570"/>
                  </a:cubicBezTo>
                  <a:lnTo>
                    <a:pt x="2466" y="5570"/>
                  </a:lnTo>
                  <a:cubicBezTo>
                    <a:pt x="2451" y="5593"/>
                    <a:pt x="2436" y="5615"/>
                    <a:pt x="2420" y="5638"/>
                  </a:cubicBezTo>
                  <a:cubicBezTo>
                    <a:pt x="2375" y="5706"/>
                    <a:pt x="2329" y="5775"/>
                    <a:pt x="2283" y="5821"/>
                  </a:cubicBezTo>
                  <a:cubicBezTo>
                    <a:pt x="2124" y="6049"/>
                    <a:pt x="1941" y="6277"/>
                    <a:pt x="1758" y="6505"/>
                  </a:cubicBezTo>
                  <a:cubicBezTo>
                    <a:pt x="1576" y="6756"/>
                    <a:pt x="1370" y="7008"/>
                    <a:pt x="1165" y="7259"/>
                  </a:cubicBezTo>
                  <a:cubicBezTo>
                    <a:pt x="960" y="7510"/>
                    <a:pt x="731" y="7761"/>
                    <a:pt x="526" y="7989"/>
                  </a:cubicBezTo>
                  <a:cubicBezTo>
                    <a:pt x="435" y="8080"/>
                    <a:pt x="366" y="8172"/>
                    <a:pt x="320" y="8263"/>
                  </a:cubicBezTo>
                  <a:cubicBezTo>
                    <a:pt x="275" y="8354"/>
                    <a:pt x="252" y="8446"/>
                    <a:pt x="252" y="8537"/>
                  </a:cubicBezTo>
                  <a:cubicBezTo>
                    <a:pt x="252" y="8560"/>
                    <a:pt x="252" y="8582"/>
                    <a:pt x="252" y="8605"/>
                  </a:cubicBezTo>
                  <a:cubicBezTo>
                    <a:pt x="240" y="8602"/>
                    <a:pt x="228" y="8601"/>
                    <a:pt x="215" y="8601"/>
                  </a:cubicBezTo>
                  <a:cubicBezTo>
                    <a:pt x="133" y="8601"/>
                    <a:pt x="47" y="8663"/>
                    <a:pt x="47" y="8742"/>
                  </a:cubicBezTo>
                  <a:cubicBezTo>
                    <a:pt x="1" y="8856"/>
                    <a:pt x="92" y="8970"/>
                    <a:pt x="184" y="8993"/>
                  </a:cubicBezTo>
                  <a:cubicBezTo>
                    <a:pt x="206" y="8993"/>
                    <a:pt x="252" y="9016"/>
                    <a:pt x="275" y="9016"/>
                  </a:cubicBezTo>
                  <a:cubicBezTo>
                    <a:pt x="389" y="9062"/>
                    <a:pt x="526" y="9130"/>
                    <a:pt x="640" y="9199"/>
                  </a:cubicBezTo>
                  <a:cubicBezTo>
                    <a:pt x="709" y="9244"/>
                    <a:pt x="777" y="9313"/>
                    <a:pt x="823" y="9381"/>
                  </a:cubicBezTo>
                  <a:cubicBezTo>
                    <a:pt x="868" y="9427"/>
                    <a:pt x="914" y="9473"/>
                    <a:pt x="960" y="9495"/>
                  </a:cubicBezTo>
                  <a:cubicBezTo>
                    <a:pt x="999" y="9519"/>
                    <a:pt x="1045" y="9529"/>
                    <a:pt x="1092" y="9529"/>
                  </a:cubicBezTo>
                  <a:cubicBezTo>
                    <a:pt x="1180" y="9529"/>
                    <a:pt x="1273" y="9494"/>
                    <a:pt x="1348" y="9450"/>
                  </a:cubicBezTo>
                  <a:cubicBezTo>
                    <a:pt x="1416" y="9404"/>
                    <a:pt x="1485" y="9336"/>
                    <a:pt x="1530" y="9267"/>
                  </a:cubicBezTo>
                  <a:cubicBezTo>
                    <a:pt x="1599" y="9199"/>
                    <a:pt x="1644" y="9153"/>
                    <a:pt x="1690" y="9085"/>
                  </a:cubicBezTo>
                  <a:cubicBezTo>
                    <a:pt x="1804" y="8970"/>
                    <a:pt x="1918" y="8834"/>
                    <a:pt x="2032" y="8719"/>
                  </a:cubicBezTo>
                  <a:cubicBezTo>
                    <a:pt x="2420" y="8286"/>
                    <a:pt x="2786" y="7829"/>
                    <a:pt x="3151" y="7373"/>
                  </a:cubicBezTo>
                  <a:cubicBezTo>
                    <a:pt x="3207" y="7279"/>
                    <a:pt x="3278" y="7186"/>
                    <a:pt x="3340" y="7092"/>
                  </a:cubicBezTo>
                  <a:lnTo>
                    <a:pt x="3340" y="7092"/>
                  </a:lnTo>
                  <a:cubicBezTo>
                    <a:pt x="3338" y="7094"/>
                    <a:pt x="3336" y="7097"/>
                    <a:pt x="3333" y="7099"/>
                  </a:cubicBezTo>
                  <a:lnTo>
                    <a:pt x="3344" y="7086"/>
                  </a:lnTo>
                  <a:lnTo>
                    <a:pt x="3344" y="7086"/>
                  </a:lnTo>
                  <a:cubicBezTo>
                    <a:pt x="3343" y="7088"/>
                    <a:pt x="3341" y="7090"/>
                    <a:pt x="3340" y="7092"/>
                  </a:cubicBezTo>
                  <a:lnTo>
                    <a:pt x="3340" y="7092"/>
                  </a:lnTo>
                  <a:cubicBezTo>
                    <a:pt x="3354" y="7078"/>
                    <a:pt x="3367" y="7064"/>
                    <a:pt x="3374" y="7050"/>
                  </a:cubicBezTo>
                  <a:lnTo>
                    <a:pt x="3374" y="7050"/>
                  </a:lnTo>
                  <a:lnTo>
                    <a:pt x="3344" y="7086"/>
                  </a:lnTo>
                  <a:lnTo>
                    <a:pt x="3344" y="7086"/>
                  </a:lnTo>
                  <a:cubicBezTo>
                    <a:pt x="3356" y="7068"/>
                    <a:pt x="3368" y="7049"/>
                    <a:pt x="3379" y="7030"/>
                  </a:cubicBezTo>
                  <a:lnTo>
                    <a:pt x="3379" y="7030"/>
                  </a:lnTo>
                  <a:cubicBezTo>
                    <a:pt x="3379" y="7037"/>
                    <a:pt x="3377" y="7044"/>
                    <a:pt x="3374" y="7050"/>
                  </a:cubicBezTo>
                  <a:lnTo>
                    <a:pt x="3374" y="7050"/>
                  </a:lnTo>
                  <a:lnTo>
                    <a:pt x="3407" y="7010"/>
                  </a:lnTo>
                  <a:lnTo>
                    <a:pt x="3407" y="7010"/>
                  </a:lnTo>
                  <a:cubicBezTo>
                    <a:pt x="3404" y="7017"/>
                    <a:pt x="3402" y="7024"/>
                    <a:pt x="3402" y="7030"/>
                  </a:cubicBezTo>
                  <a:cubicBezTo>
                    <a:pt x="3425" y="6985"/>
                    <a:pt x="3470" y="6939"/>
                    <a:pt x="3493" y="6893"/>
                  </a:cubicBezTo>
                  <a:cubicBezTo>
                    <a:pt x="3580" y="6764"/>
                    <a:pt x="3666" y="6654"/>
                    <a:pt x="3753" y="6527"/>
                  </a:cubicBezTo>
                  <a:lnTo>
                    <a:pt x="3753" y="6527"/>
                  </a:lnTo>
                  <a:cubicBezTo>
                    <a:pt x="3750" y="6528"/>
                    <a:pt x="3747" y="6528"/>
                    <a:pt x="3744" y="6528"/>
                  </a:cubicBezTo>
                  <a:cubicBezTo>
                    <a:pt x="3950" y="6254"/>
                    <a:pt x="4155" y="5980"/>
                    <a:pt x="4338" y="5684"/>
                  </a:cubicBezTo>
                  <a:cubicBezTo>
                    <a:pt x="4520" y="5433"/>
                    <a:pt x="4657" y="5159"/>
                    <a:pt x="4817" y="4885"/>
                  </a:cubicBezTo>
                  <a:cubicBezTo>
                    <a:pt x="4954" y="4634"/>
                    <a:pt x="5114" y="4360"/>
                    <a:pt x="5251" y="4086"/>
                  </a:cubicBezTo>
                  <a:cubicBezTo>
                    <a:pt x="5388" y="3812"/>
                    <a:pt x="5525" y="3538"/>
                    <a:pt x="5662" y="3241"/>
                  </a:cubicBezTo>
                  <a:cubicBezTo>
                    <a:pt x="5707" y="3104"/>
                    <a:pt x="5776" y="2967"/>
                    <a:pt x="5844" y="2830"/>
                  </a:cubicBezTo>
                  <a:cubicBezTo>
                    <a:pt x="5890" y="2694"/>
                    <a:pt x="5958" y="2579"/>
                    <a:pt x="6004" y="2442"/>
                  </a:cubicBezTo>
                  <a:cubicBezTo>
                    <a:pt x="6118" y="2169"/>
                    <a:pt x="6232" y="1917"/>
                    <a:pt x="6324" y="1644"/>
                  </a:cubicBezTo>
                  <a:cubicBezTo>
                    <a:pt x="6392" y="1507"/>
                    <a:pt x="6438" y="1370"/>
                    <a:pt x="6460" y="1233"/>
                  </a:cubicBezTo>
                  <a:cubicBezTo>
                    <a:pt x="6483" y="1119"/>
                    <a:pt x="6483" y="1004"/>
                    <a:pt x="6460" y="890"/>
                  </a:cubicBezTo>
                  <a:cubicBezTo>
                    <a:pt x="6438" y="822"/>
                    <a:pt x="6415" y="753"/>
                    <a:pt x="6369" y="685"/>
                  </a:cubicBezTo>
                  <a:cubicBezTo>
                    <a:pt x="6346" y="639"/>
                    <a:pt x="6301" y="594"/>
                    <a:pt x="6255" y="571"/>
                  </a:cubicBezTo>
                  <a:cubicBezTo>
                    <a:pt x="6209" y="525"/>
                    <a:pt x="6164" y="502"/>
                    <a:pt x="6095" y="457"/>
                  </a:cubicBezTo>
                  <a:cubicBezTo>
                    <a:pt x="5981" y="365"/>
                    <a:pt x="5890" y="274"/>
                    <a:pt x="5776" y="183"/>
                  </a:cubicBezTo>
                  <a:cubicBezTo>
                    <a:pt x="5753" y="160"/>
                    <a:pt x="5730" y="137"/>
                    <a:pt x="5707" y="114"/>
                  </a:cubicBezTo>
                  <a:cubicBezTo>
                    <a:pt x="5639" y="69"/>
                    <a:pt x="5616" y="46"/>
                    <a:pt x="5547" y="23"/>
                  </a:cubicBezTo>
                  <a:lnTo>
                    <a:pt x="5411" y="23"/>
                  </a:lnTo>
                  <a:cubicBezTo>
                    <a:pt x="5388" y="23"/>
                    <a:pt x="5388" y="23"/>
                    <a:pt x="536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4" name="Google Shape;4235;p38">
              <a:extLst>
                <a:ext uri="{FF2B5EF4-FFF2-40B4-BE49-F238E27FC236}">
                  <a16:creationId xmlns:a16="http://schemas.microsoft.com/office/drawing/2014/main" id="{7996A4A5-1438-7E5E-81DC-4A042D952349}"/>
                </a:ext>
              </a:extLst>
            </p:cNvPr>
            <p:cNvSpPr/>
            <p:nvPr/>
          </p:nvSpPr>
          <p:spPr>
            <a:xfrm>
              <a:off x="6653809" y="4039358"/>
              <a:ext cx="148852" cy="221529"/>
            </a:xfrm>
            <a:custGeom>
              <a:avLst/>
              <a:gdLst/>
              <a:ahLst/>
              <a:cxnLst/>
              <a:rect l="l" t="t" r="r" b="b"/>
              <a:pathLst>
                <a:path w="5319" h="7916" extrusionOk="0">
                  <a:moveTo>
                    <a:pt x="343" y="1"/>
                  </a:moveTo>
                  <a:cubicBezTo>
                    <a:pt x="206" y="24"/>
                    <a:pt x="115" y="161"/>
                    <a:pt x="160" y="275"/>
                  </a:cubicBezTo>
                  <a:cubicBezTo>
                    <a:pt x="160" y="320"/>
                    <a:pt x="183" y="366"/>
                    <a:pt x="183" y="412"/>
                  </a:cubicBezTo>
                  <a:cubicBezTo>
                    <a:pt x="138" y="435"/>
                    <a:pt x="92" y="457"/>
                    <a:pt x="46" y="503"/>
                  </a:cubicBezTo>
                  <a:cubicBezTo>
                    <a:pt x="24" y="572"/>
                    <a:pt x="1" y="640"/>
                    <a:pt x="24" y="708"/>
                  </a:cubicBezTo>
                  <a:cubicBezTo>
                    <a:pt x="24" y="800"/>
                    <a:pt x="69" y="891"/>
                    <a:pt x="92" y="960"/>
                  </a:cubicBezTo>
                  <a:cubicBezTo>
                    <a:pt x="138" y="1074"/>
                    <a:pt x="160" y="1188"/>
                    <a:pt x="183" y="1279"/>
                  </a:cubicBezTo>
                  <a:cubicBezTo>
                    <a:pt x="160" y="1325"/>
                    <a:pt x="138" y="1370"/>
                    <a:pt x="115" y="1416"/>
                  </a:cubicBezTo>
                  <a:cubicBezTo>
                    <a:pt x="69" y="1507"/>
                    <a:pt x="115" y="1621"/>
                    <a:pt x="138" y="1713"/>
                  </a:cubicBezTo>
                  <a:cubicBezTo>
                    <a:pt x="160" y="1804"/>
                    <a:pt x="206" y="1895"/>
                    <a:pt x="229" y="1987"/>
                  </a:cubicBezTo>
                  <a:cubicBezTo>
                    <a:pt x="297" y="2146"/>
                    <a:pt x="343" y="2306"/>
                    <a:pt x="412" y="2466"/>
                  </a:cubicBezTo>
                  <a:cubicBezTo>
                    <a:pt x="480" y="2649"/>
                    <a:pt x="571" y="2786"/>
                    <a:pt x="640" y="2945"/>
                  </a:cubicBezTo>
                  <a:cubicBezTo>
                    <a:pt x="708" y="3105"/>
                    <a:pt x="800" y="3265"/>
                    <a:pt x="868" y="3425"/>
                  </a:cubicBezTo>
                  <a:cubicBezTo>
                    <a:pt x="914" y="3516"/>
                    <a:pt x="959" y="3607"/>
                    <a:pt x="982" y="3699"/>
                  </a:cubicBezTo>
                  <a:cubicBezTo>
                    <a:pt x="1028" y="3790"/>
                    <a:pt x="1051" y="3881"/>
                    <a:pt x="1096" y="3950"/>
                  </a:cubicBezTo>
                  <a:cubicBezTo>
                    <a:pt x="1119" y="3995"/>
                    <a:pt x="1165" y="4041"/>
                    <a:pt x="1210" y="4041"/>
                  </a:cubicBezTo>
                  <a:cubicBezTo>
                    <a:pt x="1256" y="4132"/>
                    <a:pt x="1302" y="4224"/>
                    <a:pt x="1347" y="4315"/>
                  </a:cubicBezTo>
                  <a:cubicBezTo>
                    <a:pt x="1416" y="4429"/>
                    <a:pt x="1484" y="4520"/>
                    <a:pt x="1530" y="4634"/>
                  </a:cubicBezTo>
                  <a:cubicBezTo>
                    <a:pt x="1507" y="4703"/>
                    <a:pt x="1530" y="4771"/>
                    <a:pt x="1553" y="4863"/>
                  </a:cubicBezTo>
                  <a:cubicBezTo>
                    <a:pt x="1576" y="4931"/>
                    <a:pt x="1621" y="5000"/>
                    <a:pt x="1667" y="5068"/>
                  </a:cubicBezTo>
                  <a:cubicBezTo>
                    <a:pt x="1690" y="5137"/>
                    <a:pt x="1735" y="5205"/>
                    <a:pt x="1781" y="5274"/>
                  </a:cubicBezTo>
                  <a:cubicBezTo>
                    <a:pt x="1850" y="5433"/>
                    <a:pt x="1941" y="5570"/>
                    <a:pt x="2009" y="5707"/>
                  </a:cubicBezTo>
                  <a:cubicBezTo>
                    <a:pt x="2215" y="6027"/>
                    <a:pt x="2420" y="6346"/>
                    <a:pt x="2626" y="6643"/>
                  </a:cubicBezTo>
                  <a:cubicBezTo>
                    <a:pt x="2717" y="6780"/>
                    <a:pt x="2831" y="6917"/>
                    <a:pt x="2922" y="7054"/>
                  </a:cubicBezTo>
                  <a:cubicBezTo>
                    <a:pt x="3036" y="7214"/>
                    <a:pt x="3173" y="7351"/>
                    <a:pt x="3310" y="7510"/>
                  </a:cubicBezTo>
                  <a:cubicBezTo>
                    <a:pt x="3470" y="7670"/>
                    <a:pt x="3653" y="7807"/>
                    <a:pt x="3881" y="7898"/>
                  </a:cubicBezTo>
                  <a:cubicBezTo>
                    <a:pt x="3904" y="7910"/>
                    <a:pt x="3938" y="7916"/>
                    <a:pt x="3972" y="7916"/>
                  </a:cubicBezTo>
                  <a:cubicBezTo>
                    <a:pt x="4007" y="7916"/>
                    <a:pt x="4041" y="7910"/>
                    <a:pt x="4064" y="7898"/>
                  </a:cubicBezTo>
                  <a:cubicBezTo>
                    <a:pt x="4132" y="7898"/>
                    <a:pt x="4178" y="7853"/>
                    <a:pt x="4246" y="7807"/>
                  </a:cubicBezTo>
                  <a:cubicBezTo>
                    <a:pt x="4269" y="7807"/>
                    <a:pt x="4292" y="7761"/>
                    <a:pt x="4315" y="7739"/>
                  </a:cubicBezTo>
                  <a:cubicBezTo>
                    <a:pt x="4406" y="7625"/>
                    <a:pt x="4497" y="7510"/>
                    <a:pt x="4611" y="7419"/>
                  </a:cubicBezTo>
                  <a:cubicBezTo>
                    <a:pt x="4703" y="7305"/>
                    <a:pt x="4817" y="7214"/>
                    <a:pt x="4931" y="7122"/>
                  </a:cubicBezTo>
                  <a:cubicBezTo>
                    <a:pt x="4999" y="7054"/>
                    <a:pt x="5091" y="6985"/>
                    <a:pt x="5182" y="6894"/>
                  </a:cubicBezTo>
                  <a:cubicBezTo>
                    <a:pt x="5228" y="6848"/>
                    <a:pt x="5296" y="6780"/>
                    <a:pt x="5296" y="6712"/>
                  </a:cubicBezTo>
                  <a:cubicBezTo>
                    <a:pt x="5319" y="6643"/>
                    <a:pt x="5319" y="6597"/>
                    <a:pt x="5319" y="6529"/>
                  </a:cubicBezTo>
                  <a:cubicBezTo>
                    <a:pt x="5296" y="6460"/>
                    <a:pt x="5273" y="6438"/>
                    <a:pt x="5228" y="6369"/>
                  </a:cubicBezTo>
                  <a:cubicBezTo>
                    <a:pt x="5205" y="6323"/>
                    <a:pt x="5136" y="6278"/>
                    <a:pt x="5114" y="6255"/>
                  </a:cubicBezTo>
                  <a:cubicBezTo>
                    <a:pt x="5022" y="6187"/>
                    <a:pt x="4954" y="6118"/>
                    <a:pt x="4862" y="6072"/>
                  </a:cubicBezTo>
                  <a:cubicBezTo>
                    <a:pt x="4657" y="5867"/>
                    <a:pt x="4452" y="5662"/>
                    <a:pt x="4246" y="5456"/>
                  </a:cubicBezTo>
                  <a:cubicBezTo>
                    <a:pt x="4132" y="5342"/>
                    <a:pt x="4018" y="5228"/>
                    <a:pt x="3927" y="5114"/>
                  </a:cubicBezTo>
                  <a:cubicBezTo>
                    <a:pt x="3813" y="4977"/>
                    <a:pt x="3698" y="4863"/>
                    <a:pt x="3584" y="4749"/>
                  </a:cubicBezTo>
                  <a:cubicBezTo>
                    <a:pt x="3379" y="4497"/>
                    <a:pt x="3151" y="4269"/>
                    <a:pt x="2945" y="4018"/>
                  </a:cubicBezTo>
                  <a:cubicBezTo>
                    <a:pt x="2740" y="3767"/>
                    <a:pt x="2534" y="3493"/>
                    <a:pt x="2329" y="3242"/>
                  </a:cubicBezTo>
                  <a:cubicBezTo>
                    <a:pt x="2169" y="3014"/>
                    <a:pt x="2009" y="2786"/>
                    <a:pt x="1850" y="2535"/>
                  </a:cubicBezTo>
                  <a:cubicBezTo>
                    <a:pt x="1819" y="2504"/>
                    <a:pt x="1788" y="2462"/>
                    <a:pt x="1757" y="2417"/>
                  </a:cubicBezTo>
                  <a:lnTo>
                    <a:pt x="1757" y="2417"/>
                  </a:lnTo>
                  <a:cubicBezTo>
                    <a:pt x="1749" y="2403"/>
                    <a:pt x="1740" y="2389"/>
                    <a:pt x="1729" y="2375"/>
                  </a:cubicBezTo>
                  <a:lnTo>
                    <a:pt x="1729" y="2375"/>
                  </a:lnTo>
                  <a:cubicBezTo>
                    <a:pt x="1732" y="2378"/>
                    <a:pt x="1733" y="2382"/>
                    <a:pt x="1735" y="2386"/>
                  </a:cubicBezTo>
                  <a:lnTo>
                    <a:pt x="1735" y="2386"/>
                  </a:lnTo>
                  <a:cubicBezTo>
                    <a:pt x="1728" y="2375"/>
                    <a:pt x="1720" y="2363"/>
                    <a:pt x="1713" y="2352"/>
                  </a:cubicBezTo>
                  <a:lnTo>
                    <a:pt x="1713" y="2352"/>
                  </a:lnTo>
                  <a:cubicBezTo>
                    <a:pt x="1718" y="2360"/>
                    <a:pt x="1724" y="2367"/>
                    <a:pt x="1729" y="2375"/>
                  </a:cubicBezTo>
                  <a:lnTo>
                    <a:pt x="1729" y="2375"/>
                  </a:lnTo>
                  <a:cubicBezTo>
                    <a:pt x="1725" y="2367"/>
                    <a:pt x="1720" y="2360"/>
                    <a:pt x="1713" y="2352"/>
                  </a:cubicBezTo>
                  <a:lnTo>
                    <a:pt x="1713" y="2352"/>
                  </a:lnTo>
                  <a:cubicBezTo>
                    <a:pt x="1695" y="2329"/>
                    <a:pt x="1678" y="2306"/>
                    <a:pt x="1667" y="2283"/>
                  </a:cubicBezTo>
                  <a:cubicBezTo>
                    <a:pt x="1667" y="2283"/>
                    <a:pt x="1644" y="2261"/>
                    <a:pt x="1644" y="2261"/>
                  </a:cubicBezTo>
                  <a:cubicBezTo>
                    <a:pt x="1462" y="1964"/>
                    <a:pt x="1279" y="1690"/>
                    <a:pt x="1119" y="1393"/>
                  </a:cubicBezTo>
                  <a:cubicBezTo>
                    <a:pt x="959" y="1097"/>
                    <a:pt x="800" y="800"/>
                    <a:pt x="685" y="503"/>
                  </a:cubicBezTo>
                  <a:cubicBezTo>
                    <a:pt x="663" y="389"/>
                    <a:pt x="640" y="298"/>
                    <a:pt x="617" y="184"/>
                  </a:cubicBezTo>
                  <a:cubicBezTo>
                    <a:pt x="594" y="69"/>
                    <a:pt x="480" y="1"/>
                    <a:pt x="389"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5" name="Google Shape;4236;p38">
              <a:extLst>
                <a:ext uri="{FF2B5EF4-FFF2-40B4-BE49-F238E27FC236}">
                  <a16:creationId xmlns:a16="http://schemas.microsoft.com/office/drawing/2014/main" id="{A6BB5501-C7A1-6E0F-3CB3-726D6ED4498D}"/>
                </a:ext>
              </a:extLst>
            </p:cNvPr>
            <p:cNvSpPr/>
            <p:nvPr/>
          </p:nvSpPr>
          <p:spPr>
            <a:xfrm>
              <a:off x="6696598" y="4055981"/>
              <a:ext cx="114375" cy="123078"/>
            </a:xfrm>
            <a:custGeom>
              <a:avLst/>
              <a:gdLst/>
              <a:ahLst/>
              <a:cxnLst/>
              <a:rect l="l" t="t" r="r" b="b"/>
              <a:pathLst>
                <a:path w="4087" h="4398" extrusionOk="0">
                  <a:moveTo>
                    <a:pt x="115" y="0"/>
                  </a:moveTo>
                  <a:cubicBezTo>
                    <a:pt x="92" y="0"/>
                    <a:pt x="69" y="23"/>
                    <a:pt x="47" y="46"/>
                  </a:cubicBezTo>
                  <a:cubicBezTo>
                    <a:pt x="1" y="69"/>
                    <a:pt x="1" y="137"/>
                    <a:pt x="47" y="183"/>
                  </a:cubicBezTo>
                  <a:cubicBezTo>
                    <a:pt x="92" y="251"/>
                    <a:pt x="138" y="320"/>
                    <a:pt x="206" y="411"/>
                  </a:cubicBezTo>
                  <a:lnTo>
                    <a:pt x="184" y="388"/>
                  </a:lnTo>
                  <a:lnTo>
                    <a:pt x="184" y="388"/>
                  </a:lnTo>
                  <a:cubicBezTo>
                    <a:pt x="275" y="525"/>
                    <a:pt x="366" y="639"/>
                    <a:pt x="457" y="776"/>
                  </a:cubicBezTo>
                  <a:cubicBezTo>
                    <a:pt x="549" y="913"/>
                    <a:pt x="640" y="1073"/>
                    <a:pt x="731" y="1210"/>
                  </a:cubicBezTo>
                  <a:cubicBezTo>
                    <a:pt x="846" y="1347"/>
                    <a:pt x="937" y="1484"/>
                    <a:pt x="1051" y="1621"/>
                  </a:cubicBezTo>
                  <a:cubicBezTo>
                    <a:pt x="1142" y="1735"/>
                    <a:pt x="1256" y="1872"/>
                    <a:pt x="1348" y="2009"/>
                  </a:cubicBezTo>
                  <a:cubicBezTo>
                    <a:pt x="1462" y="2146"/>
                    <a:pt x="1576" y="2283"/>
                    <a:pt x="1690" y="2420"/>
                  </a:cubicBezTo>
                  <a:cubicBezTo>
                    <a:pt x="1781" y="2534"/>
                    <a:pt x="1895" y="2648"/>
                    <a:pt x="1987" y="2785"/>
                  </a:cubicBezTo>
                  <a:cubicBezTo>
                    <a:pt x="2101" y="2899"/>
                    <a:pt x="2215" y="3036"/>
                    <a:pt x="2329" y="3150"/>
                  </a:cubicBezTo>
                  <a:cubicBezTo>
                    <a:pt x="2443" y="3264"/>
                    <a:pt x="2557" y="3378"/>
                    <a:pt x="2672" y="3493"/>
                  </a:cubicBezTo>
                  <a:cubicBezTo>
                    <a:pt x="2831" y="3630"/>
                    <a:pt x="2991" y="3789"/>
                    <a:pt x="3128" y="3926"/>
                  </a:cubicBezTo>
                  <a:cubicBezTo>
                    <a:pt x="3311" y="4086"/>
                    <a:pt x="3470" y="4246"/>
                    <a:pt x="3653" y="4360"/>
                  </a:cubicBezTo>
                  <a:cubicBezTo>
                    <a:pt x="3702" y="4385"/>
                    <a:pt x="3754" y="4397"/>
                    <a:pt x="3804" y="4397"/>
                  </a:cubicBezTo>
                  <a:cubicBezTo>
                    <a:pt x="3893" y="4397"/>
                    <a:pt x="3974" y="4356"/>
                    <a:pt x="4018" y="4269"/>
                  </a:cubicBezTo>
                  <a:cubicBezTo>
                    <a:pt x="4087" y="4155"/>
                    <a:pt x="4064" y="3995"/>
                    <a:pt x="3950" y="3926"/>
                  </a:cubicBezTo>
                  <a:cubicBezTo>
                    <a:pt x="3927" y="3903"/>
                    <a:pt x="3904" y="3903"/>
                    <a:pt x="3881" y="3881"/>
                  </a:cubicBezTo>
                  <a:cubicBezTo>
                    <a:pt x="3858" y="3858"/>
                    <a:pt x="3836" y="3835"/>
                    <a:pt x="3790" y="3789"/>
                  </a:cubicBezTo>
                  <a:cubicBezTo>
                    <a:pt x="3744" y="3744"/>
                    <a:pt x="3676" y="3675"/>
                    <a:pt x="3607" y="3630"/>
                  </a:cubicBezTo>
                  <a:cubicBezTo>
                    <a:pt x="3493" y="3538"/>
                    <a:pt x="3379" y="3447"/>
                    <a:pt x="3265" y="3356"/>
                  </a:cubicBezTo>
                  <a:cubicBezTo>
                    <a:pt x="3037" y="3173"/>
                    <a:pt x="2831" y="2990"/>
                    <a:pt x="2626" y="2808"/>
                  </a:cubicBezTo>
                  <a:cubicBezTo>
                    <a:pt x="2398" y="2625"/>
                    <a:pt x="2192" y="2420"/>
                    <a:pt x="1987" y="2192"/>
                  </a:cubicBezTo>
                  <a:cubicBezTo>
                    <a:pt x="1759" y="1986"/>
                    <a:pt x="1553" y="1758"/>
                    <a:pt x="1348" y="1530"/>
                  </a:cubicBezTo>
                  <a:cubicBezTo>
                    <a:pt x="1142" y="1301"/>
                    <a:pt x="937" y="1073"/>
                    <a:pt x="754" y="822"/>
                  </a:cubicBezTo>
                  <a:cubicBezTo>
                    <a:pt x="549" y="571"/>
                    <a:pt x="366" y="297"/>
                    <a:pt x="184" y="46"/>
                  </a:cubicBezTo>
                  <a:cubicBezTo>
                    <a:pt x="184" y="23"/>
                    <a:pt x="138" y="0"/>
                    <a:pt x="115"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6" name="Google Shape;4237;p38">
              <a:extLst>
                <a:ext uri="{FF2B5EF4-FFF2-40B4-BE49-F238E27FC236}">
                  <a16:creationId xmlns:a16="http://schemas.microsoft.com/office/drawing/2014/main" id="{86004526-3B1F-CFC5-B13D-27AAE4BF2C0C}"/>
                </a:ext>
              </a:extLst>
            </p:cNvPr>
            <p:cNvSpPr/>
            <p:nvPr/>
          </p:nvSpPr>
          <p:spPr>
            <a:xfrm>
              <a:off x="6761775" y="4234833"/>
              <a:ext cx="90084" cy="75392"/>
            </a:xfrm>
            <a:custGeom>
              <a:avLst/>
              <a:gdLst/>
              <a:ahLst/>
              <a:cxnLst/>
              <a:rect l="l" t="t" r="r" b="b"/>
              <a:pathLst>
                <a:path w="3219" h="2694" extrusionOk="0">
                  <a:moveTo>
                    <a:pt x="1347" y="0"/>
                  </a:moveTo>
                  <a:cubicBezTo>
                    <a:pt x="1301" y="0"/>
                    <a:pt x="1256" y="23"/>
                    <a:pt x="1233" y="46"/>
                  </a:cubicBezTo>
                  <a:cubicBezTo>
                    <a:pt x="1233" y="69"/>
                    <a:pt x="1210" y="92"/>
                    <a:pt x="1210" y="115"/>
                  </a:cubicBezTo>
                  <a:lnTo>
                    <a:pt x="1210" y="92"/>
                  </a:lnTo>
                  <a:cubicBezTo>
                    <a:pt x="1164" y="92"/>
                    <a:pt x="1141" y="69"/>
                    <a:pt x="1096" y="69"/>
                  </a:cubicBezTo>
                  <a:cubicBezTo>
                    <a:pt x="1027" y="69"/>
                    <a:pt x="959" y="92"/>
                    <a:pt x="913" y="115"/>
                  </a:cubicBezTo>
                  <a:cubicBezTo>
                    <a:pt x="868" y="160"/>
                    <a:pt x="845" y="229"/>
                    <a:pt x="845" y="297"/>
                  </a:cubicBezTo>
                  <a:cubicBezTo>
                    <a:pt x="845" y="320"/>
                    <a:pt x="845" y="343"/>
                    <a:pt x="845" y="366"/>
                  </a:cubicBezTo>
                  <a:cubicBezTo>
                    <a:pt x="845" y="366"/>
                    <a:pt x="822" y="388"/>
                    <a:pt x="822" y="388"/>
                  </a:cubicBezTo>
                  <a:cubicBezTo>
                    <a:pt x="753" y="480"/>
                    <a:pt x="776" y="594"/>
                    <a:pt x="845" y="685"/>
                  </a:cubicBezTo>
                  <a:cubicBezTo>
                    <a:pt x="868" y="708"/>
                    <a:pt x="868" y="708"/>
                    <a:pt x="890" y="731"/>
                  </a:cubicBezTo>
                  <a:cubicBezTo>
                    <a:pt x="868" y="754"/>
                    <a:pt x="845" y="754"/>
                    <a:pt x="845" y="776"/>
                  </a:cubicBezTo>
                  <a:cubicBezTo>
                    <a:pt x="822" y="799"/>
                    <a:pt x="822" y="845"/>
                    <a:pt x="799" y="868"/>
                  </a:cubicBezTo>
                  <a:cubicBezTo>
                    <a:pt x="776" y="868"/>
                    <a:pt x="753" y="868"/>
                    <a:pt x="753" y="845"/>
                  </a:cubicBezTo>
                  <a:cubicBezTo>
                    <a:pt x="662" y="845"/>
                    <a:pt x="594" y="891"/>
                    <a:pt x="548" y="959"/>
                  </a:cubicBezTo>
                  <a:cubicBezTo>
                    <a:pt x="525" y="1005"/>
                    <a:pt x="502" y="1050"/>
                    <a:pt x="502" y="1096"/>
                  </a:cubicBezTo>
                  <a:cubicBezTo>
                    <a:pt x="479" y="1096"/>
                    <a:pt x="434" y="1119"/>
                    <a:pt x="411" y="1142"/>
                  </a:cubicBezTo>
                  <a:cubicBezTo>
                    <a:pt x="388" y="1165"/>
                    <a:pt x="365" y="1187"/>
                    <a:pt x="343" y="1233"/>
                  </a:cubicBezTo>
                  <a:cubicBezTo>
                    <a:pt x="320" y="1210"/>
                    <a:pt x="297" y="1210"/>
                    <a:pt x="251" y="1187"/>
                  </a:cubicBezTo>
                  <a:cubicBezTo>
                    <a:pt x="183" y="1187"/>
                    <a:pt x="137" y="1210"/>
                    <a:pt x="69" y="1256"/>
                  </a:cubicBezTo>
                  <a:cubicBezTo>
                    <a:pt x="23" y="1301"/>
                    <a:pt x="0" y="1370"/>
                    <a:pt x="0" y="1438"/>
                  </a:cubicBezTo>
                  <a:cubicBezTo>
                    <a:pt x="0" y="1507"/>
                    <a:pt x="23" y="1553"/>
                    <a:pt x="69" y="1598"/>
                  </a:cubicBezTo>
                  <a:cubicBezTo>
                    <a:pt x="91" y="1644"/>
                    <a:pt x="137" y="1690"/>
                    <a:pt x="183" y="1735"/>
                  </a:cubicBezTo>
                  <a:cubicBezTo>
                    <a:pt x="228" y="1781"/>
                    <a:pt x="297" y="1826"/>
                    <a:pt x="365" y="1872"/>
                  </a:cubicBezTo>
                  <a:cubicBezTo>
                    <a:pt x="457" y="1963"/>
                    <a:pt x="571" y="2055"/>
                    <a:pt x="685" y="2123"/>
                  </a:cubicBezTo>
                  <a:cubicBezTo>
                    <a:pt x="799" y="2192"/>
                    <a:pt x="913" y="2260"/>
                    <a:pt x="1027" y="2351"/>
                  </a:cubicBezTo>
                  <a:cubicBezTo>
                    <a:pt x="1119" y="2397"/>
                    <a:pt x="1187" y="2443"/>
                    <a:pt x="1278" y="2488"/>
                  </a:cubicBezTo>
                  <a:cubicBezTo>
                    <a:pt x="1347" y="2534"/>
                    <a:pt x="1438" y="2580"/>
                    <a:pt x="1529" y="2625"/>
                  </a:cubicBezTo>
                  <a:cubicBezTo>
                    <a:pt x="1552" y="2648"/>
                    <a:pt x="1598" y="2648"/>
                    <a:pt x="1621" y="2671"/>
                  </a:cubicBezTo>
                  <a:lnTo>
                    <a:pt x="1666" y="2671"/>
                  </a:lnTo>
                  <a:cubicBezTo>
                    <a:pt x="1712" y="2694"/>
                    <a:pt x="1758" y="2694"/>
                    <a:pt x="1803" y="2694"/>
                  </a:cubicBezTo>
                  <a:cubicBezTo>
                    <a:pt x="1826" y="2694"/>
                    <a:pt x="1849" y="2694"/>
                    <a:pt x="1872" y="2671"/>
                  </a:cubicBezTo>
                  <a:cubicBezTo>
                    <a:pt x="1940" y="2671"/>
                    <a:pt x="1986" y="2625"/>
                    <a:pt x="2032" y="2603"/>
                  </a:cubicBezTo>
                  <a:cubicBezTo>
                    <a:pt x="2054" y="2580"/>
                    <a:pt x="2077" y="2580"/>
                    <a:pt x="2100" y="2557"/>
                  </a:cubicBezTo>
                  <a:cubicBezTo>
                    <a:pt x="2146" y="2511"/>
                    <a:pt x="2191" y="2488"/>
                    <a:pt x="2214" y="2443"/>
                  </a:cubicBezTo>
                  <a:cubicBezTo>
                    <a:pt x="2306" y="2374"/>
                    <a:pt x="2397" y="2306"/>
                    <a:pt x="2488" y="2237"/>
                  </a:cubicBezTo>
                  <a:cubicBezTo>
                    <a:pt x="2579" y="2146"/>
                    <a:pt x="2671" y="2078"/>
                    <a:pt x="2739" y="1986"/>
                  </a:cubicBezTo>
                  <a:cubicBezTo>
                    <a:pt x="2831" y="1895"/>
                    <a:pt x="2899" y="1804"/>
                    <a:pt x="2990" y="1735"/>
                  </a:cubicBezTo>
                  <a:cubicBezTo>
                    <a:pt x="3059" y="1644"/>
                    <a:pt x="3150" y="1553"/>
                    <a:pt x="3196" y="1438"/>
                  </a:cubicBezTo>
                  <a:cubicBezTo>
                    <a:pt x="3219" y="1393"/>
                    <a:pt x="3219" y="1324"/>
                    <a:pt x="3196" y="1301"/>
                  </a:cubicBezTo>
                  <a:cubicBezTo>
                    <a:pt x="3196" y="1279"/>
                    <a:pt x="3196" y="1256"/>
                    <a:pt x="3196" y="1233"/>
                  </a:cubicBezTo>
                  <a:cubicBezTo>
                    <a:pt x="3173" y="1210"/>
                    <a:pt x="3150" y="1187"/>
                    <a:pt x="3150" y="1165"/>
                  </a:cubicBezTo>
                  <a:cubicBezTo>
                    <a:pt x="3104" y="1119"/>
                    <a:pt x="3059" y="1119"/>
                    <a:pt x="3013" y="1096"/>
                  </a:cubicBezTo>
                  <a:cubicBezTo>
                    <a:pt x="2967" y="1096"/>
                    <a:pt x="2945" y="1073"/>
                    <a:pt x="2922" y="1050"/>
                  </a:cubicBezTo>
                  <a:cubicBezTo>
                    <a:pt x="2853" y="1028"/>
                    <a:pt x="2785" y="982"/>
                    <a:pt x="2716" y="936"/>
                  </a:cubicBezTo>
                  <a:cubicBezTo>
                    <a:pt x="2579" y="845"/>
                    <a:pt x="2442" y="754"/>
                    <a:pt x="2306" y="662"/>
                  </a:cubicBezTo>
                  <a:cubicBezTo>
                    <a:pt x="2146" y="571"/>
                    <a:pt x="2009" y="480"/>
                    <a:pt x="1872" y="388"/>
                  </a:cubicBezTo>
                  <a:cubicBezTo>
                    <a:pt x="1712" y="274"/>
                    <a:pt x="1552" y="137"/>
                    <a:pt x="1393" y="23"/>
                  </a:cubicBezTo>
                  <a:cubicBezTo>
                    <a:pt x="1393" y="0"/>
                    <a:pt x="1370" y="0"/>
                    <a:pt x="1347"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7" name="Google Shape;4238;p38">
              <a:extLst>
                <a:ext uri="{FF2B5EF4-FFF2-40B4-BE49-F238E27FC236}">
                  <a16:creationId xmlns:a16="http://schemas.microsoft.com/office/drawing/2014/main" id="{A5A2FDBF-5B7D-F93B-750D-E1D6CD361C5A}"/>
                </a:ext>
              </a:extLst>
            </p:cNvPr>
            <p:cNvSpPr/>
            <p:nvPr/>
          </p:nvSpPr>
          <p:spPr>
            <a:xfrm>
              <a:off x="6794350" y="4232902"/>
              <a:ext cx="49841" cy="36241"/>
            </a:xfrm>
            <a:custGeom>
              <a:avLst/>
              <a:gdLst/>
              <a:ahLst/>
              <a:cxnLst/>
              <a:rect l="l" t="t" r="r" b="b"/>
              <a:pathLst>
                <a:path w="1781" h="1295" extrusionOk="0">
                  <a:moveTo>
                    <a:pt x="92" y="1"/>
                  </a:moveTo>
                  <a:cubicBezTo>
                    <a:pt x="69" y="1"/>
                    <a:pt x="23" y="1"/>
                    <a:pt x="23" y="24"/>
                  </a:cubicBezTo>
                  <a:cubicBezTo>
                    <a:pt x="0" y="69"/>
                    <a:pt x="0" y="115"/>
                    <a:pt x="46" y="138"/>
                  </a:cubicBezTo>
                  <a:cubicBezTo>
                    <a:pt x="320" y="343"/>
                    <a:pt x="571" y="549"/>
                    <a:pt x="868" y="731"/>
                  </a:cubicBezTo>
                  <a:cubicBezTo>
                    <a:pt x="959" y="823"/>
                    <a:pt x="1073" y="891"/>
                    <a:pt x="1187" y="982"/>
                  </a:cubicBezTo>
                  <a:cubicBezTo>
                    <a:pt x="1324" y="1074"/>
                    <a:pt x="1461" y="1188"/>
                    <a:pt x="1621" y="1279"/>
                  </a:cubicBezTo>
                  <a:cubicBezTo>
                    <a:pt x="1630" y="1289"/>
                    <a:pt x="1648" y="1294"/>
                    <a:pt x="1666" y="1294"/>
                  </a:cubicBezTo>
                  <a:cubicBezTo>
                    <a:pt x="1693" y="1294"/>
                    <a:pt x="1722" y="1283"/>
                    <a:pt x="1735" y="1256"/>
                  </a:cubicBezTo>
                  <a:cubicBezTo>
                    <a:pt x="1781" y="1211"/>
                    <a:pt x="1758" y="1142"/>
                    <a:pt x="1712" y="1119"/>
                  </a:cubicBezTo>
                  <a:cubicBezTo>
                    <a:pt x="1575" y="1028"/>
                    <a:pt x="1438" y="937"/>
                    <a:pt x="1301" y="845"/>
                  </a:cubicBezTo>
                  <a:cubicBezTo>
                    <a:pt x="1187" y="754"/>
                    <a:pt x="1073" y="686"/>
                    <a:pt x="959" y="594"/>
                  </a:cubicBezTo>
                  <a:cubicBezTo>
                    <a:pt x="822" y="526"/>
                    <a:pt x="708" y="435"/>
                    <a:pt x="571" y="343"/>
                  </a:cubicBezTo>
                  <a:cubicBezTo>
                    <a:pt x="434" y="229"/>
                    <a:pt x="274" y="115"/>
                    <a:pt x="137" y="1"/>
                  </a:cubicBezTo>
                  <a:close/>
                </a:path>
              </a:pathLst>
            </a:custGeom>
            <a:solidFill>
              <a:srgbClr val="EE859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8" name="Google Shape;4239;p38">
              <a:extLst>
                <a:ext uri="{FF2B5EF4-FFF2-40B4-BE49-F238E27FC236}">
                  <a16:creationId xmlns:a16="http://schemas.microsoft.com/office/drawing/2014/main" id="{A9B6D45A-2546-1640-87F9-A8768C746C5A}"/>
                </a:ext>
              </a:extLst>
            </p:cNvPr>
            <p:cNvSpPr/>
            <p:nvPr/>
          </p:nvSpPr>
          <p:spPr>
            <a:xfrm>
              <a:off x="6863976" y="4293602"/>
              <a:ext cx="353898" cy="244029"/>
            </a:xfrm>
            <a:custGeom>
              <a:avLst/>
              <a:gdLst/>
              <a:ahLst/>
              <a:cxnLst/>
              <a:rect l="l" t="t" r="r" b="b"/>
              <a:pathLst>
                <a:path w="12646" h="8720" extrusionOk="0">
                  <a:moveTo>
                    <a:pt x="5401" y="2490"/>
                  </a:moveTo>
                  <a:cubicBezTo>
                    <a:pt x="5412" y="2497"/>
                    <a:pt x="5422" y="2504"/>
                    <a:pt x="5433" y="2511"/>
                  </a:cubicBezTo>
                  <a:cubicBezTo>
                    <a:pt x="5422" y="2501"/>
                    <a:pt x="5412" y="2495"/>
                    <a:pt x="5401" y="2490"/>
                  </a:cubicBezTo>
                  <a:close/>
                  <a:moveTo>
                    <a:pt x="6038" y="2922"/>
                  </a:moveTo>
                  <a:cubicBezTo>
                    <a:pt x="6049" y="2930"/>
                    <a:pt x="6060" y="2937"/>
                    <a:pt x="6071" y="2945"/>
                  </a:cubicBezTo>
                  <a:lnTo>
                    <a:pt x="6071" y="2945"/>
                  </a:lnTo>
                  <a:cubicBezTo>
                    <a:pt x="6060" y="2933"/>
                    <a:pt x="6049" y="2928"/>
                    <a:pt x="6038" y="2922"/>
                  </a:cubicBezTo>
                  <a:close/>
                  <a:moveTo>
                    <a:pt x="5227" y="3127"/>
                  </a:moveTo>
                  <a:cubicBezTo>
                    <a:pt x="5227" y="3127"/>
                    <a:pt x="5250" y="3150"/>
                    <a:pt x="5250" y="3150"/>
                  </a:cubicBezTo>
                  <a:cubicBezTo>
                    <a:pt x="5250" y="3150"/>
                    <a:pt x="5227" y="3127"/>
                    <a:pt x="5204" y="3127"/>
                  </a:cubicBezTo>
                  <a:close/>
                  <a:moveTo>
                    <a:pt x="7487" y="5661"/>
                  </a:moveTo>
                  <a:cubicBezTo>
                    <a:pt x="7578" y="5729"/>
                    <a:pt x="7647" y="5775"/>
                    <a:pt x="7738" y="5821"/>
                  </a:cubicBezTo>
                  <a:cubicBezTo>
                    <a:pt x="7761" y="5844"/>
                    <a:pt x="7761" y="5889"/>
                    <a:pt x="7784" y="5912"/>
                  </a:cubicBezTo>
                  <a:cubicBezTo>
                    <a:pt x="7670" y="5821"/>
                    <a:pt x="7578" y="5752"/>
                    <a:pt x="7487" y="5661"/>
                  </a:cubicBezTo>
                  <a:close/>
                  <a:moveTo>
                    <a:pt x="1438" y="0"/>
                  </a:moveTo>
                  <a:cubicBezTo>
                    <a:pt x="1370" y="0"/>
                    <a:pt x="1278" y="46"/>
                    <a:pt x="1256" y="114"/>
                  </a:cubicBezTo>
                  <a:cubicBezTo>
                    <a:pt x="1187" y="229"/>
                    <a:pt x="1233" y="343"/>
                    <a:pt x="1347" y="388"/>
                  </a:cubicBezTo>
                  <a:cubicBezTo>
                    <a:pt x="1530" y="503"/>
                    <a:pt x="1735" y="617"/>
                    <a:pt x="1918" y="754"/>
                  </a:cubicBezTo>
                  <a:cubicBezTo>
                    <a:pt x="2009" y="822"/>
                    <a:pt x="2123" y="891"/>
                    <a:pt x="2237" y="982"/>
                  </a:cubicBezTo>
                  <a:cubicBezTo>
                    <a:pt x="2351" y="1050"/>
                    <a:pt x="2465" y="1142"/>
                    <a:pt x="2579" y="1233"/>
                  </a:cubicBezTo>
                  <a:cubicBezTo>
                    <a:pt x="2716" y="1324"/>
                    <a:pt x="2853" y="1438"/>
                    <a:pt x="2990" y="1530"/>
                  </a:cubicBezTo>
                  <a:cubicBezTo>
                    <a:pt x="2876" y="1484"/>
                    <a:pt x="2762" y="1438"/>
                    <a:pt x="2648" y="1416"/>
                  </a:cubicBezTo>
                  <a:cubicBezTo>
                    <a:pt x="2579" y="1416"/>
                    <a:pt x="2511" y="1416"/>
                    <a:pt x="2443" y="1461"/>
                  </a:cubicBezTo>
                  <a:cubicBezTo>
                    <a:pt x="2420" y="1438"/>
                    <a:pt x="2374" y="1416"/>
                    <a:pt x="2351" y="1416"/>
                  </a:cubicBezTo>
                  <a:cubicBezTo>
                    <a:pt x="2237" y="1347"/>
                    <a:pt x="2146" y="1301"/>
                    <a:pt x="2032" y="1256"/>
                  </a:cubicBezTo>
                  <a:cubicBezTo>
                    <a:pt x="1940" y="1210"/>
                    <a:pt x="1872" y="1187"/>
                    <a:pt x="1781" y="1187"/>
                  </a:cubicBezTo>
                  <a:cubicBezTo>
                    <a:pt x="1781" y="1187"/>
                    <a:pt x="1781" y="1164"/>
                    <a:pt x="1781" y="1164"/>
                  </a:cubicBezTo>
                  <a:cubicBezTo>
                    <a:pt x="1666" y="1096"/>
                    <a:pt x="1575" y="1027"/>
                    <a:pt x="1438" y="982"/>
                  </a:cubicBezTo>
                  <a:cubicBezTo>
                    <a:pt x="1393" y="982"/>
                    <a:pt x="1324" y="982"/>
                    <a:pt x="1256" y="1005"/>
                  </a:cubicBezTo>
                  <a:cubicBezTo>
                    <a:pt x="1187" y="1005"/>
                    <a:pt x="1141" y="1027"/>
                    <a:pt x="1096" y="1073"/>
                  </a:cubicBezTo>
                  <a:cubicBezTo>
                    <a:pt x="1073" y="1073"/>
                    <a:pt x="1027" y="1096"/>
                    <a:pt x="1005" y="1096"/>
                  </a:cubicBezTo>
                  <a:cubicBezTo>
                    <a:pt x="753" y="1210"/>
                    <a:pt x="502" y="1279"/>
                    <a:pt x="251" y="1393"/>
                  </a:cubicBezTo>
                  <a:cubicBezTo>
                    <a:pt x="160" y="1438"/>
                    <a:pt x="92" y="1484"/>
                    <a:pt x="46" y="1575"/>
                  </a:cubicBezTo>
                  <a:cubicBezTo>
                    <a:pt x="0" y="1644"/>
                    <a:pt x="0" y="1781"/>
                    <a:pt x="69" y="1849"/>
                  </a:cubicBezTo>
                  <a:cubicBezTo>
                    <a:pt x="92" y="1918"/>
                    <a:pt x="137" y="1963"/>
                    <a:pt x="206" y="1986"/>
                  </a:cubicBezTo>
                  <a:cubicBezTo>
                    <a:pt x="228" y="2009"/>
                    <a:pt x="228" y="2009"/>
                    <a:pt x="251" y="2009"/>
                  </a:cubicBezTo>
                  <a:cubicBezTo>
                    <a:pt x="297" y="2032"/>
                    <a:pt x="343" y="2077"/>
                    <a:pt x="388" y="2100"/>
                  </a:cubicBezTo>
                  <a:cubicBezTo>
                    <a:pt x="571" y="2214"/>
                    <a:pt x="731" y="2351"/>
                    <a:pt x="913" y="2465"/>
                  </a:cubicBezTo>
                  <a:cubicBezTo>
                    <a:pt x="1005" y="2511"/>
                    <a:pt x="1096" y="2557"/>
                    <a:pt x="1164" y="2602"/>
                  </a:cubicBezTo>
                  <a:cubicBezTo>
                    <a:pt x="1233" y="2648"/>
                    <a:pt x="1301" y="2694"/>
                    <a:pt x="1370" y="2739"/>
                  </a:cubicBezTo>
                  <a:cubicBezTo>
                    <a:pt x="1803" y="3059"/>
                    <a:pt x="2237" y="3356"/>
                    <a:pt x="2694" y="3652"/>
                  </a:cubicBezTo>
                  <a:cubicBezTo>
                    <a:pt x="2899" y="3812"/>
                    <a:pt x="3104" y="3949"/>
                    <a:pt x="3333" y="4063"/>
                  </a:cubicBezTo>
                  <a:cubicBezTo>
                    <a:pt x="3333" y="4086"/>
                    <a:pt x="3356" y="4086"/>
                    <a:pt x="3356" y="4086"/>
                  </a:cubicBezTo>
                  <a:cubicBezTo>
                    <a:pt x="3356" y="4109"/>
                    <a:pt x="3378" y="4109"/>
                    <a:pt x="3378" y="4109"/>
                  </a:cubicBezTo>
                  <a:cubicBezTo>
                    <a:pt x="3470" y="4200"/>
                    <a:pt x="3607" y="4292"/>
                    <a:pt x="3721" y="4360"/>
                  </a:cubicBezTo>
                  <a:cubicBezTo>
                    <a:pt x="3766" y="4406"/>
                    <a:pt x="3835" y="4451"/>
                    <a:pt x="3903" y="4497"/>
                  </a:cubicBezTo>
                  <a:cubicBezTo>
                    <a:pt x="3949" y="4543"/>
                    <a:pt x="3995" y="4565"/>
                    <a:pt x="4040" y="4588"/>
                  </a:cubicBezTo>
                  <a:cubicBezTo>
                    <a:pt x="4086" y="4634"/>
                    <a:pt x="4132" y="4657"/>
                    <a:pt x="4177" y="4680"/>
                  </a:cubicBezTo>
                  <a:cubicBezTo>
                    <a:pt x="4223" y="4702"/>
                    <a:pt x="4291" y="4702"/>
                    <a:pt x="4337" y="4702"/>
                  </a:cubicBezTo>
                  <a:lnTo>
                    <a:pt x="4360" y="4702"/>
                  </a:lnTo>
                  <a:cubicBezTo>
                    <a:pt x="4520" y="4816"/>
                    <a:pt x="4702" y="4953"/>
                    <a:pt x="4862" y="5068"/>
                  </a:cubicBezTo>
                  <a:cubicBezTo>
                    <a:pt x="4976" y="5136"/>
                    <a:pt x="5067" y="5227"/>
                    <a:pt x="5182" y="5319"/>
                  </a:cubicBezTo>
                  <a:cubicBezTo>
                    <a:pt x="5433" y="5501"/>
                    <a:pt x="5684" y="5707"/>
                    <a:pt x="5935" y="5889"/>
                  </a:cubicBezTo>
                  <a:cubicBezTo>
                    <a:pt x="6095" y="6003"/>
                    <a:pt x="6232" y="6095"/>
                    <a:pt x="6391" y="6209"/>
                  </a:cubicBezTo>
                  <a:cubicBezTo>
                    <a:pt x="6483" y="6254"/>
                    <a:pt x="6551" y="6323"/>
                    <a:pt x="6620" y="6369"/>
                  </a:cubicBezTo>
                  <a:cubicBezTo>
                    <a:pt x="6711" y="6414"/>
                    <a:pt x="6779" y="6483"/>
                    <a:pt x="6871" y="6528"/>
                  </a:cubicBezTo>
                  <a:cubicBezTo>
                    <a:pt x="6922" y="6554"/>
                    <a:pt x="6973" y="6567"/>
                    <a:pt x="7022" y="6567"/>
                  </a:cubicBezTo>
                  <a:cubicBezTo>
                    <a:pt x="7104" y="6567"/>
                    <a:pt x="7179" y="6531"/>
                    <a:pt x="7236" y="6460"/>
                  </a:cubicBezTo>
                  <a:lnTo>
                    <a:pt x="7259" y="6460"/>
                  </a:lnTo>
                  <a:cubicBezTo>
                    <a:pt x="7396" y="6574"/>
                    <a:pt x="7533" y="6688"/>
                    <a:pt x="7670" y="6802"/>
                  </a:cubicBezTo>
                  <a:cubicBezTo>
                    <a:pt x="7806" y="6894"/>
                    <a:pt x="7943" y="7008"/>
                    <a:pt x="8080" y="7122"/>
                  </a:cubicBezTo>
                  <a:cubicBezTo>
                    <a:pt x="8217" y="7236"/>
                    <a:pt x="8377" y="7350"/>
                    <a:pt x="8537" y="7441"/>
                  </a:cubicBezTo>
                  <a:cubicBezTo>
                    <a:pt x="9130" y="7852"/>
                    <a:pt x="9747" y="8217"/>
                    <a:pt x="10409" y="8514"/>
                  </a:cubicBezTo>
                  <a:cubicBezTo>
                    <a:pt x="10591" y="8583"/>
                    <a:pt x="10774" y="8674"/>
                    <a:pt x="10956" y="8720"/>
                  </a:cubicBezTo>
                  <a:lnTo>
                    <a:pt x="11139" y="8720"/>
                  </a:lnTo>
                  <a:cubicBezTo>
                    <a:pt x="11185" y="8697"/>
                    <a:pt x="11253" y="8697"/>
                    <a:pt x="11299" y="8651"/>
                  </a:cubicBezTo>
                  <a:cubicBezTo>
                    <a:pt x="11344" y="8628"/>
                    <a:pt x="11413" y="8583"/>
                    <a:pt x="11459" y="8537"/>
                  </a:cubicBezTo>
                  <a:cubicBezTo>
                    <a:pt x="11504" y="8491"/>
                    <a:pt x="11527" y="8446"/>
                    <a:pt x="11573" y="8400"/>
                  </a:cubicBezTo>
                  <a:cubicBezTo>
                    <a:pt x="11710" y="8217"/>
                    <a:pt x="11869" y="8058"/>
                    <a:pt x="12029" y="7921"/>
                  </a:cubicBezTo>
                  <a:cubicBezTo>
                    <a:pt x="12120" y="7852"/>
                    <a:pt x="12235" y="7784"/>
                    <a:pt x="12326" y="7738"/>
                  </a:cubicBezTo>
                  <a:cubicBezTo>
                    <a:pt x="12394" y="7692"/>
                    <a:pt x="12440" y="7647"/>
                    <a:pt x="12508" y="7601"/>
                  </a:cubicBezTo>
                  <a:cubicBezTo>
                    <a:pt x="12600" y="7510"/>
                    <a:pt x="12645" y="7327"/>
                    <a:pt x="12600" y="7213"/>
                  </a:cubicBezTo>
                  <a:cubicBezTo>
                    <a:pt x="12577" y="7145"/>
                    <a:pt x="12531" y="7099"/>
                    <a:pt x="12486" y="7053"/>
                  </a:cubicBezTo>
                  <a:cubicBezTo>
                    <a:pt x="12463" y="7031"/>
                    <a:pt x="12463" y="7031"/>
                    <a:pt x="12440" y="7008"/>
                  </a:cubicBezTo>
                  <a:cubicBezTo>
                    <a:pt x="12417" y="7008"/>
                    <a:pt x="12394" y="6985"/>
                    <a:pt x="12372" y="6962"/>
                  </a:cubicBezTo>
                  <a:cubicBezTo>
                    <a:pt x="12280" y="6894"/>
                    <a:pt x="12166" y="6825"/>
                    <a:pt x="12075" y="6779"/>
                  </a:cubicBezTo>
                  <a:cubicBezTo>
                    <a:pt x="11847" y="6643"/>
                    <a:pt x="11618" y="6506"/>
                    <a:pt x="11390" y="6369"/>
                  </a:cubicBezTo>
                  <a:cubicBezTo>
                    <a:pt x="11139" y="6209"/>
                    <a:pt x="10888" y="6049"/>
                    <a:pt x="10637" y="5889"/>
                  </a:cubicBezTo>
                  <a:cubicBezTo>
                    <a:pt x="10363" y="5707"/>
                    <a:pt x="10112" y="5547"/>
                    <a:pt x="9838" y="5387"/>
                  </a:cubicBezTo>
                  <a:cubicBezTo>
                    <a:pt x="9587" y="5227"/>
                    <a:pt x="9336" y="5045"/>
                    <a:pt x="9062" y="4885"/>
                  </a:cubicBezTo>
                  <a:cubicBezTo>
                    <a:pt x="8811" y="4702"/>
                    <a:pt x="8537" y="4520"/>
                    <a:pt x="8263" y="4360"/>
                  </a:cubicBezTo>
                  <a:cubicBezTo>
                    <a:pt x="8012" y="4177"/>
                    <a:pt x="7738" y="4018"/>
                    <a:pt x="7464" y="3858"/>
                  </a:cubicBezTo>
                  <a:cubicBezTo>
                    <a:pt x="7007" y="3553"/>
                    <a:pt x="6530" y="3249"/>
                    <a:pt x="6071" y="2945"/>
                  </a:cubicBezTo>
                  <a:lnTo>
                    <a:pt x="6071" y="2945"/>
                  </a:lnTo>
                  <a:cubicBezTo>
                    <a:pt x="6072" y="2945"/>
                    <a:pt x="6072" y="2945"/>
                    <a:pt x="6072" y="2945"/>
                  </a:cubicBezTo>
                  <a:cubicBezTo>
                    <a:pt x="6060" y="2937"/>
                    <a:pt x="6049" y="2930"/>
                    <a:pt x="6038" y="2922"/>
                  </a:cubicBezTo>
                  <a:lnTo>
                    <a:pt x="6038" y="2922"/>
                  </a:lnTo>
                  <a:cubicBezTo>
                    <a:pt x="6038" y="2922"/>
                    <a:pt x="6038" y="2922"/>
                    <a:pt x="6038" y="2922"/>
                  </a:cubicBezTo>
                  <a:lnTo>
                    <a:pt x="6038" y="2922"/>
                  </a:lnTo>
                  <a:cubicBezTo>
                    <a:pt x="6035" y="2920"/>
                    <a:pt x="6033" y="2919"/>
                    <a:pt x="6030" y="2917"/>
                  </a:cubicBezTo>
                  <a:lnTo>
                    <a:pt x="6030" y="2917"/>
                  </a:lnTo>
                  <a:cubicBezTo>
                    <a:pt x="5929" y="2850"/>
                    <a:pt x="5829" y="2782"/>
                    <a:pt x="5740" y="2714"/>
                  </a:cubicBezTo>
                  <a:lnTo>
                    <a:pt x="5740" y="2714"/>
                  </a:lnTo>
                  <a:cubicBezTo>
                    <a:pt x="5744" y="2716"/>
                    <a:pt x="5748" y="2717"/>
                    <a:pt x="5752" y="2717"/>
                  </a:cubicBezTo>
                  <a:cubicBezTo>
                    <a:pt x="5742" y="2711"/>
                    <a:pt x="5732" y="2706"/>
                    <a:pt x="5722" y="2701"/>
                  </a:cubicBezTo>
                  <a:lnTo>
                    <a:pt x="5722" y="2701"/>
                  </a:lnTo>
                  <a:cubicBezTo>
                    <a:pt x="5709" y="2691"/>
                    <a:pt x="5696" y="2681"/>
                    <a:pt x="5684" y="2671"/>
                  </a:cubicBezTo>
                  <a:lnTo>
                    <a:pt x="5684" y="2671"/>
                  </a:lnTo>
                  <a:cubicBezTo>
                    <a:pt x="5691" y="2678"/>
                    <a:pt x="5698" y="2685"/>
                    <a:pt x="5705" y="2692"/>
                  </a:cubicBezTo>
                  <a:lnTo>
                    <a:pt x="5705" y="2692"/>
                  </a:lnTo>
                  <a:cubicBezTo>
                    <a:pt x="5599" y="2633"/>
                    <a:pt x="5504" y="2561"/>
                    <a:pt x="5397" y="2488"/>
                  </a:cubicBezTo>
                  <a:lnTo>
                    <a:pt x="5397" y="2488"/>
                  </a:lnTo>
                  <a:cubicBezTo>
                    <a:pt x="5398" y="2488"/>
                    <a:pt x="5400" y="2489"/>
                    <a:pt x="5401" y="2490"/>
                  </a:cubicBezTo>
                  <a:lnTo>
                    <a:pt x="5401" y="2490"/>
                  </a:lnTo>
                  <a:cubicBezTo>
                    <a:pt x="4841" y="2109"/>
                    <a:pt x="4281" y="1728"/>
                    <a:pt x="3721" y="1347"/>
                  </a:cubicBezTo>
                  <a:lnTo>
                    <a:pt x="3721" y="1347"/>
                  </a:lnTo>
                  <a:cubicBezTo>
                    <a:pt x="3744" y="1370"/>
                    <a:pt x="3766" y="1370"/>
                    <a:pt x="3766" y="1393"/>
                  </a:cubicBezTo>
                  <a:cubicBezTo>
                    <a:pt x="3584" y="1256"/>
                    <a:pt x="3378" y="1119"/>
                    <a:pt x="3173" y="982"/>
                  </a:cubicBezTo>
                  <a:cubicBezTo>
                    <a:pt x="2990" y="868"/>
                    <a:pt x="2808" y="731"/>
                    <a:pt x="2625" y="617"/>
                  </a:cubicBezTo>
                  <a:cubicBezTo>
                    <a:pt x="2260" y="411"/>
                    <a:pt x="1895" y="229"/>
                    <a:pt x="1530" y="23"/>
                  </a:cubicBezTo>
                  <a:cubicBezTo>
                    <a:pt x="1507" y="0"/>
                    <a:pt x="1484" y="0"/>
                    <a:pt x="1438"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9" name="Google Shape;4240;p38">
              <a:extLst>
                <a:ext uri="{FF2B5EF4-FFF2-40B4-BE49-F238E27FC236}">
                  <a16:creationId xmlns:a16="http://schemas.microsoft.com/office/drawing/2014/main" id="{C164DCB6-5AF0-D1E5-B593-70E6C5A11622}"/>
                </a:ext>
              </a:extLst>
            </p:cNvPr>
            <p:cNvSpPr/>
            <p:nvPr/>
          </p:nvSpPr>
          <p:spPr>
            <a:xfrm>
              <a:off x="6879312" y="4301913"/>
              <a:ext cx="75392" cy="48162"/>
            </a:xfrm>
            <a:custGeom>
              <a:avLst/>
              <a:gdLst/>
              <a:ahLst/>
              <a:cxnLst/>
              <a:rect l="l" t="t" r="r" b="b"/>
              <a:pathLst>
                <a:path w="2694" h="1721" extrusionOk="0">
                  <a:moveTo>
                    <a:pt x="866" y="840"/>
                  </a:moveTo>
                  <a:lnTo>
                    <a:pt x="866" y="840"/>
                  </a:lnTo>
                  <a:cubicBezTo>
                    <a:pt x="864" y="842"/>
                    <a:pt x="862" y="843"/>
                    <a:pt x="860" y="844"/>
                  </a:cubicBezTo>
                  <a:lnTo>
                    <a:pt x="860" y="844"/>
                  </a:lnTo>
                  <a:cubicBezTo>
                    <a:pt x="863" y="843"/>
                    <a:pt x="864" y="842"/>
                    <a:pt x="866" y="840"/>
                  </a:cubicBezTo>
                  <a:close/>
                  <a:moveTo>
                    <a:pt x="913" y="0"/>
                  </a:moveTo>
                  <a:cubicBezTo>
                    <a:pt x="890" y="0"/>
                    <a:pt x="867" y="23"/>
                    <a:pt x="845" y="23"/>
                  </a:cubicBezTo>
                  <a:cubicBezTo>
                    <a:pt x="730" y="46"/>
                    <a:pt x="685" y="183"/>
                    <a:pt x="708" y="297"/>
                  </a:cubicBezTo>
                  <a:cubicBezTo>
                    <a:pt x="662" y="297"/>
                    <a:pt x="616" y="320"/>
                    <a:pt x="593" y="342"/>
                  </a:cubicBezTo>
                  <a:cubicBezTo>
                    <a:pt x="548" y="365"/>
                    <a:pt x="502" y="388"/>
                    <a:pt x="479" y="434"/>
                  </a:cubicBezTo>
                  <a:cubicBezTo>
                    <a:pt x="434" y="479"/>
                    <a:pt x="388" y="548"/>
                    <a:pt x="342" y="616"/>
                  </a:cubicBezTo>
                  <a:cubicBezTo>
                    <a:pt x="320" y="616"/>
                    <a:pt x="320" y="639"/>
                    <a:pt x="297" y="639"/>
                  </a:cubicBezTo>
                  <a:cubicBezTo>
                    <a:pt x="251" y="685"/>
                    <a:pt x="183" y="730"/>
                    <a:pt x="137" y="799"/>
                  </a:cubicBezTo>
                  <a:cubicBezTo>
                    <a:pt x="68" y="867"/>
                    <a:pt x="0" y="959"/>
                    <a:pt x="23" y="1073"/>
                  </a:cubicBezTo>
                  <a:cubicBezTo>
                    <a:pt x="23" y="1119"/>
                    <a:pt x="46" y="1187"/>
                    <a:pt x="91" y="1210"/>
                  </a:cubicBezTo>
                  <a:cubicBezTo>
                    <a:pt x="68" y="1255"/>
                    <a:pt x="68" y="1278"/>
                    <a:pt x="68" y="1324"/>
                  </a:cubicBezTo>
                  <a:cubicBezTo>
                    <a:pt x="46" y="1370"/>
                    <a:pt x="68" y="1415"/>
                    <a:pt x="91" y="1461"/>
                  </a:cubicBezTo>
                  <a:cubicBezTo>
                    <a:pt x="114" y="1507"/>
                    <a:pt x="160" y="1529"/>
                    <a:pt x="205" y="1552"/>
                  </a:cubicBezTo>
                  <a:cubicBezTo>
                    <a:pt x="274" y="1552"/>
                    <a:pt x="320" y="1552"/>
                    <a:pt x="365" y="1529"/>
                  </a:cubicBezTo>
                  <a:cubicBezTo>
                    <a:pt x="411" y="1484"/>
                    <a:pt x="434" y="1438"/>
                    <a:pt x="457" y="1392"/>
                  </a:cubicBezTo>
                  <a:cubicBezTo>
                    <a:pt x="457" y="1370"/>
                    <a:pt x="457" y="1370"/>
                    <a:pt x="457" y="1347"/>
                  </a:cubicBezTo>
                  <a:cubicBezTo>
                    <a:pt x="502" y="1278"/>
                    <a:pt x="525" y="1210"/>
                    <a:pt x="571" y="1141"/>
                  </a:cubicBezTo>
                  <a:cubicBezTo>
                    <a:pt x="616" y="1096"/>
                    <a:pt x="662" y="1027"/>
                    <a:pt x="708" y="982"/>
                  </a:cubicBezTo>
                  <a:cubicBezTo>
                    <a:pt x="753" y="936"/>
                    <a:pt x="799" y="890"/>
                    <a:pt x="845" y="867"/>
                  </a:cubicBezTo>
                  <a:cubicBezTo>
                    <a:pt x="845" y="856"/>
                    <a:pt x="851" y="850"/>
                    <a:pt x="860" y="844"/>
                  </a:cubicBezTo>
                  <a:lnTo>
                    <a:pt x="860" y="844"/>
                  </a:lnTo>
                  <a:cubicBezTo>
                    <a:pt x="856" y="845"/>
                    <a:pt x="852" y="845"/>
                    <a:pt x="845" y="845"/>
                  </a:cubicBezTo>
                  <a:lnTo>
                    <a:pt x="867" y="822"/>
                  </a:lnTo>
                  <a:lnTo>
                    <a:pt x="867" y="822"/>
                  </a:lnTo>
                  <a:cubicBezTo>
                    <a:pt x="867" y="832"/>
                    <a:pt x="867" y="837"/>
                    <a:pt x="866" y="840"/>
                  </a:cubicBezTo>
                  <a:lnTo>
                    <a:pt x="866" y="840"/>
                  </a:lnTo>
                  <a:cubicBezTo>
                    <a:pt x="873" y="836"/>
                    <a:pt x="882" y="830"/>
                    <a:pt x="890" y="822"/>
                  </a:cubicBezTo>
                  <a:cubicBezTo>
                    <a:pt x="890" y="845"/>
                    <a:pt x="913" y="867"/>
                    <a:pt x="936" y="890"/>
                  </a:cubicBezTo>
                  <a:cubicBezTo>
                    <a:pt x="1027" y="959"/>
                    <a:pt x="1118" y="1027"/>
                    <a:pt x="1210" y="1096"/>
                  </a:cubicBezTo>
                  <a:cubicBezTo>
                    <a:pt x="1324" y="1187"/>
                    <a:pt x="1438" y="1278"/>
                    <a:pt x="1552" y="1347"/>
                  </a:cubicBezTo>
                  <a:cubicBezTo>
                    <a:pt x="1666" y="1415"/>
                    <a:pt x="1758" y="1461"/>
                    <a:pt x="1872" y="1529"/>
                  </a:cubicBezTo>
                  <a:cubicBezTo>
                    <a:pt x="1940" y="1552"/>
                    <a:pt x="2009" y="1598"/>
                    <a:pt x="2077" y="1644"/>
                  </a:cubicBezTo>
                  <a:cubicBezTo>
                    <a:pt x="2146" y="1666"/>
                    <a:pt x="2237" y="1712"/>
                    <a:pt x="2305" y="1712"/>
                  </a:cubicBezTo>
                  <a:cubicBezTo>
                    <a:pt x="2332" y="1717"/>
                    <a:pt x="2359" y="1720"/>
                    <a:pt x="2386" y="1720"/>
                  </a:cubicBezTo>
                  <a:cubicBezTo>
                    <a:pt x="2471" y="1720"/>
                    <a:pt x="2550" y="1690"/>
                    <a:pt x="2602" y="1621"/>
                  </a:cubicBezTo>
                  <a:cubicBezTo>
                    <a:pt x="2693" y="1484"/>
                    <a:pt x="2693" y="1324"/>
                    <a:pt x="2579" y="1210"/>
                  </a:cubicBezTo>
                  <a:cubicBezTo>
                    <a:pt x="2556" y="1187"/>
                    <a:pt x="2556" y="1187"/>
                    <a:pt x="2556" y="1187"/>
                  </a:cubicBezTo>
                  <a:cubicBezTo>
                    <a:pt x="2579" y="1073"/>
                    <a:pt x="2556" y="959"/>
                    <a:pt x="2465" y="890"/>
                  </a:cubicBezTo>
                  <a:cubicBezTo>
                    <a:pt x="2374" y="822"/>
                    <a:pt x="2283" y="753"/>
                    <a:pt x="2168" y="685"/>
                  </a:cubicBezTo>
                  <a:cubicBezTo>
                    <a:pt x="2054" y="594"/>
                    <a:pt x="1940" y="525"/>
                    <a:pt x="1826" y="457"/>
                  </a:cubicBezTo>
                  <a:cubicBezTo>
                    <a:pt x="1712" y="411"/>
                    <a:pt x="1621" y="365"/>
                    <a:pt x="1529" y="320"/>
                  </a:cubicBezTo>
                  <a:cubicBezTo>
                    <a:pt x="1370" y="251"/>
                    <a:pt x="1233" y="160"/>
                    <a:pt x="1096" y="91"/>
                  </a:cubicBezTo>
                  <a:cubicBezTo>
                    <a:pt x="1050" y="46"/>
                    <a:pt x="982" y="0"/>
                    <a:pt x="913" y="0"/>
                  </a:cubicBezTo>
                  <a:close/>
                </a:path>
              </a:pathLst>
            </a:custGeom>
            <a:solidFill>
              <a:srgbClr val="EE859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0" name="Google Shape;4241;p38">
              <a:extLst>
                <a:ext uri="{FF2B5EF4-FFF2-40B4-BE49-F238E27FC236}">
                  <a16:creationId xmlns:a16="http://schemas.microsoft.com/office/drawing/2014/main" id="{582CE2D6-270D-27F0-8F33-8753DDFF881C}"/>
                </a:ext>
              </a:extLst>
            </p:cNvPr>
            <p:cNvSpPr/>
            <p:nvPr/>
          </p:nvSpPr>
          <p:spPr>
            <a:xfrm>
              <a:off x="6905478" y="4294889"/>
              <a:ext cx="65205" cy="44972"/>
            </a:xfrm>
            <a:custGeom>
              <a:avLst/>
              <a:gdLst/>
              <a:ahLst/>
              <a:cxnLst/>
              <a:rect l="l" t="t" r="r" b="b"/>
              <a:pathLst>
                <a:path w="2330" h="1607" extrusionOk="0">
                  <a:moveTo>
                    <a:pt x="92" y="0"/>
                  </a:moveTo>
                  <a:cubicBezTo>
                    <a:pt x="69" y="0"/>
                    <a:pt x="47" y="0"/>
                    <a:pt x="24" y="23"/>
                  </a:cubicBezTo>
                  <a:cubicBezTo>
                    <a:pt x="1" y="46"/>
                    <a:pt x="1" y="68"/>
                    <a:pt x="1" y="91"/>
                  </a:cubicBezTo>
                  <a:cubicBezTo>
                    <a:pt x="1" y="91"/>
                    <a:pt x="24" y="137"/>
                    <a:pt x="24" y="137"/>
                  </a:cubicBezTo>
                  <a:cubicBezTo>
                    <a:pt x="252" y="274"/>
                    <a:pt x="457" y="434"/>
                    <a:pt x="663" y="593"/>
                  </a:cubicBezTo>
                  <a:cubicBezTo>
                    <a:pt x="663" y="571"/>
                    <a:pt x="663" y="571"/>
                    <a:pt x="663" y="571"/>
                  </a:cubicBezTo>
                  <a:cubicBezTo>
                    <a:pt x="823" y="685"/>
                    <a:pt x="960" y="776"/>
                    <a:pt x="1119" y="890"/>
                  </a:cubicBezTo>
                  <a:cubicBezTo>
                    <a:pt x="1140" y="890"/>
                    <a:pt x="1142" y="890"/>
                    <a:pt x="1142" y="906"/>
                  </a:cubicBezTo>
                  <a:lnTo>
                    <a:pt x="1142" y="906"/>
                  </a:lnTo>
                  <a:cubicBezTo>
                    <a:pt x="1134" y="901"/>
                    <a:pt x="1127" y="896"/>
                    <a:pt x="1119" y="890"/>
                  </a:cubicBezTo>
                  <a:lnTo>
                    <a:pt x="1119" y="890"/>
                  </a:lnTo>
                  <a:lnTo>
                    <a:pt x="1142" y="913"/>
                  </a:lnTo>
                  <a:cubicBezTo>
                    <a:pt x="1142" y="911"/>
                    <a:pt x="1142" y="908"/>
                    <a:pt x="1142" y="906"/>
                  </a:cubicBezTo>
                  <a:lnTo>
                    <a:pt x="1142" y="906"/>
                  </a:lnTo>
                  <a:cubicBezTo>
                    <a:pt x="1294" y="1015"/>
                    <a:pt x="1446" y="1123"/>
                    <a:pt x="1599" y="1210"/>
                  </a:cubicBezTo>
                  <a:cubicBezTo>
                    <a:pt x="1804" y="1347"/>
                    <a:pt x="2009" y="1461"/>
                    <a:pt x="2192" y="1598"/>
                  </a:cubicBezTo>
                  <a:cubicBezTo>
                    <a:pt x="2204" y="1604"/>
                    <a:pt x="2217" y="1607"/>
                    <a:pt x="2228" y="1607"/>
                  </a:cubicBezTo>
                  <a:cubicBezTo>
                    <a:pt x="2261" y="1607"/>
                    <a:pt x="2290" y="1586"/>
                    <a:pt x="2306" y="1552"/>
                  </a:cubicBezTo>
                  <a:cubicBezTo>
                    <a:pt x="2306" y="1529"/>
                    <a:pt x="2329" y="1506"/>
                    <a:pt x="2306" y="1484"/>
                  </a:cubicBezTo>
                  <a:cubicBezTo>
                    <a:pt x="2306" y="1461"/>
                    <a:pt x="2283" y="1461"/>
                    <a:pt x="2261" y="1438"/>
                  </a:cubicBezTo>
                  <a:cubicBezTo>
                    <a:pt x="2124" y="1347"/>
                    <a:pt x="1964" y="1255"/>
                    <a:pt x="1827" y="1164"/>
                  </a:cubicBezTo>
                  <a:cubicBezTo>
                    <a:pt x="1690" y="1073"/>
                    <a:pt x="1553" y="981"/>
                    <a:pt x="1393" y="890"/>
                  </a:cubicBezTo>
                  <a:lnTo>
                    <a:pt x="1416" y="890"/>
                  </a:lnTo>
                  <a:cubicBezTo>
                    <a:pt x="1256" y="799"/>
                    <a:pt x="1119" y="685"/>
                    <a:pt x="982" y="593"/>
                  </a:cubicBezTo>
                  <a:lnTo>
                    <a:pt x="982" y="593"/>
                  </a:lnTo>
                  <a:cubicBezTo>
                    <a:pt x="982" y="593"/>
                    <a:pt x="982" y="597"/>
                    <a:pt x="984" y="601"/>
                  </a:cubicBezTo>
                  <a:lnTo>
                    <a:pt x="984" y="601"/>
                  </a:lnTo>
                  <a:cubicBezTo>
                    <a:pt x="831" y="492"/>
                    <a:pt x="678" y="384"/>
                    <a:pt x="526" y="297"/>
                  </a:cubicBezTo>
                  <a:lnTo>
                    <a:pt x="549" y="297"/>
                  </a:lnTo>
                  <a:cubicBezTo>
                    <a:pt x="412" y="205"/>
                    <a:pt x="275" y="114"/>
                    <a:pt x="138" y="23"/>
                  </a:cubicBezTo>
                  <a:cubicBezTo>
                    <a:pt x="115" y="0"/>
                    <a:pt x="115" y="0"/>
                    <a:pt x="92" y="0"/>
                  </a:cubicBezTo>
                  <a:close/>
                </a:path>
              </a:pathLst>
            </a:custGeom>
            <a:solidFill>
              <a:srgbClr val="EE859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1" name="Google Shape;4242;p38">
              <a:extLst>
                <a:ext uri="{FF2B5EF4-FFF2-40B4-BE49-F238E27FC236}">
                  <a16:creationId xmlns:a16="http://schemas.microsoft.com/office/drawing/2014/main" id="{46CAAFAD-A02E-97E2-F516-50B2799BAD25}"/>
                </a:ext>
              </a:extLst>
            </p:cNvPr>
            <p:cNvSpPr/>
            <p:nvPr/>
          </p:nvSpPr>
          <p:spPr>
            <a:xfrm>
              <a:off x="6800086" y="4230999"/>
              <a:ext cx="56250" cy="41334"/>
            </a:xfrm>
            <a:custGeom>
              <a:avLst/>
              <a:gdLst/>
              <a:ahLst/>
              <a:cxnLst/>
              <a:rect l="l" t="t" r="r" b="b"/>
              <a:pathLst>
                <a:path w="2010" h="1477" extrusionOk="0">
                  <a:moveTo>
                    <a:pt x="92" y="0"/>
                  </a:moveTo>
                  <a:cubicBezTo>
                    <a:pt x="69" y="0"/>
                    <a:pt x="46" y="0"/>
                    <a:pt x="46" y="23"/>
                  </a:cubicBezTo>
                  <a:cubicBezTo>
                    <a:pt x="1" y="46"/>
                    <a:pt x="1" y="115"/>
                    <a:pt x="46" y="137"/>
                  </a:cubicBezTo>
                  <a:cubicBezTo>
                    <a:pt x="160" y="229"/>
                    <a:pt x="275" y="343"/>
                    <a:pt x="412" y="434"/>
                  </a:cubicBezTo>
                  <a:cubicBezTo>
                    <a:pt x="526" y="548"/>
                    <a:pt x="663" y="640"/>
                    <a:pt x="777" y="708"/>
                  </a:cubicBezTo>
                  <a:cubicBezTo>
                    <a:pt x="800" y="731"/>
                    <a:pt x="822" y="731"/>
                    <a:pt x="845" y="754"/>
                  </a:cubicBezTo>
                  <a:cubicBezTo>
                    <a:pt x="937" y="845"/>
                    <a:pt x="1051" y="913"/>
                    <a:pt x="1142" y="1005"/>
                  </a:cubicBezTo>
                  <a:cubicBezTo>
                    <a:pt x="1302" y="1119"/>
                    <a:pt x="1462" y="1233"/>
                    <a:pt x="1621" y="1347"/>
                  </a:cubicBezTo>
                  <a:cubicBezTo>
                    <a:pt x="1644" y="1370"/>
                    <a:pt x="1667" y="1370"/>
                    <a:pt x="1690" y="1370"/>
                  </a:cubicBezTo>
                  <a:lnTo>
                    <a:pt x="1735" y="1370"/>
                  </a:lnTo>
                  <a:cubicBezTo>
                    <a:pt x="1735" y="1370"/>
                    <a:pt x="1758" y="1393"/>
                    <a:pt x="1758" y="1393"/>
                  </a:cubicBezTo>
                  <a:cubicBezTo>
                    <a:pt x="1804" y="1416"/>
                    <a:pt x="1827" y="1438"/>
                    <a:pt x="1850" y="1461"/>
                  </a:cubicBezTo>
                  <a:cubicBezTo>
                    <a:pt x="1868" y="1471"/>
                    <a:pt x="1887" y="1476"/>
                    <a:pt x="1906" y="1476"/>
                  </a:cubicBezTo>
                  <a:cubicBezTo>
                    <a:pt x="1933" y="1476"/>
                    <a:pt x="1960" y="1465"/>
                    <a:pt x="1986" y="1438"/>
                  </a:cubicBezTo>
                  <a:cubicBezTo>
                    <a:pt x="1986" y="1416"/>
                    <a:pt x="2009" y="1416"/>
                    <a:pt x="2009" y="1393"/>
                  </a:cubicBezTo>
                  <a:cubicBezTo>
                    <a:pt x="2009" y="1370"/>
                    <a:pt x="2009" y="1324"/>
                    <a:pt x="1986" y="1302"/>
                  </a:cubicBezTo>
                  <a:cubicBezTo>
                    <a:pt x="1986" y="1302"/>
                    <a:pt x="1964" y="1279"/>
                    <a:pt x="1964" y="1256"/>
                  </a:cubicBezTo>
                  <a:cubicBezTo>
                    <a:pt x="1941" y="1233"/>
                    <a:pt x="1895" y="1210"/>
                    <a:pt x="1872" y="1187"/>
                  </a:cubicBezTo>
                  <a:cubicBezTo>
                    <a:pt x="1850" y="1165"/>
                    <a:pt x="1804" y="1142"/>
                    <a:pt x="1781" y="1119"/>
                  </a:cubicBezTo>
                  <a:cubicBezTo>
                    <a:pt x="1735" y="1073"/>
                    <a:pt x="1667" y="1050"/>
                    <a:pt x="1621" y="1005"/>
                  </a:cubicBezTo>
                  <a:cubicBezTo>
                    <a:pt x="1530" y="936"/>
                    <a:pt x="1416" y="845"/>
                    <a:pt x="1325" y="777"/>
                  </a:cubicBezTo>
                  <a:lnTo>
                    <a:pt x="1325" y="777"/>
                  </a:lnTo>
                  <a:lnTo>
                    <a:pt x="1347" y="799"/>
                  </a:lnTo>
                  <a:lnTo>
                    <a:pt x="1119" y="640"/>
                  </a:lnTo>
                  <a:lnTo>
                    <a:pt x="1096" y="640"/>
                  </a:lnTo>
                  <a:cubicBezTo>
                    <a:pt x="1051" y="594"/>
                    <a:pt x="1005" y="571"/>
                    <a:pt x="959" y="525"/>
                  </a:cubicBezTo>
                  <a:cubicBezTo>
                    <a:pt x="845" y="457"/>
                    <a:pt x="708" y="366"/>
                    <a:pt x="594" y="274"/>
                  </a:cubicBezTo>
                  <a:cubicBezTo>
                    <a:pt x="480" y="206"/>
                    <a:pt x="366" y="115"/>
                    <a:pt x="275" y="46"/>
                  </a:cubicBezTo>
                  <a:cubicBezTo>
                    <a:pt x="242" y="30"/>
                    <a:pt x="210" y="14"/>
                    <a:pt x="186" y="14"/>
                  </a:cubicBezTo>
                  <a:cubicBezTo>
                    <a:pt x="176" y="14"/>
                    <a:pt x="167" y="17"/>
                    <a:pt x="160" y="23"/>
                  </a:cubicBezTo>
                  <a:cubicBezTo>
                    <a:pt x="138" y="0"/>
                    <a:pt x="115" y="0"/>
                    <a:pt x="92" y="0"/>
                  </a:cubicBezTo>
                  <a:close/>
                </a:path>
              </a:pathLst>
            </a:custGeom>
            <a:solidFill>
              <a:srgbClr val="EE859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2" name="Google Shape;4243;p38">
              <a:extLst>
                <a:ext uri="{FF2B5EF4-FFF2-40B4-BE49-F238E27FC236}">
                  <a16:creationId xmlns:a16="http://schemas.microsoft.com/office/drawing/2014/main" id="{E9953BDB-72CA-2785-CA4F-AE3ABFDC3CD6}"/>
                </a:ext>
              </a:extLst>
            </p:cNvPr>
            <p:cNvSpPr/>
            <p:nvPr/>
          </p:nvSpPr>
          <p:spPr>
            <a:xfrm>
              <a:off x="7316214" y="4554226"/>
              <a:ext cx="672" cy="644"/>
            </a:xfrm>
            <a:custGeom>
              <a:avLst/>
              <a:gdLst/>
              <a:ahLst/>
              <a:cxnLst/>
              <a:rect l="l" t="t" r="r" b="b"/>
              <a:pathLst>
                <a:path w="24" h="23" extrusionOk="0">
                  <a:moveTo>
                    <a:pt x="1" y="0"/>
                  </a:moveTo>
                  <a:cubicBezTo>
                    <a:pt x="6" y="6"/>
                    <a:pt x="12" y="11"/>
                    <a:pt x="23" y="23"/>
                  </a:cubicBezTo>
                  <a:cubicBezTo>
                    <a:pt x="23" y="0"/>
                    <a:pt x="1" y="0"/>
                    <a:pt x="1" y="0"/>
                  </a:cubicBezTo>
                  <a:close/>
                </a:path>
              </a:pathLst>
            </a:custGeom>
            <a:solidFill>
              <a:srgbClr val="EE859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3" name="Google Shape;4244;p38">
              <a:extLst>
                <a:ext uri="{FF2B5EF4-FFF2-40B4-BE49-F238E27FC236}">
                  <a16:creationId xmlns:a16="http://schemas.microsoft.com/office/drawing/2014/main" id="{B1C9A775-C600-6D0D-FF77-4B368E825D6B}"/>
                </a:ext>
              </a:extLst>
            </p:cNvPr>
            <p:cNvSpPr/>
            <p:nvPr/>
          </p:nvSpPr>
          <p:spPr>
            <a:xfrm>
              <a:off x="7268947" y="4603396"/>
              <a:ext cx="1315" cy="1287"/>
            </a:xfrm>
            <a:custGeom>
              <a:avLst/>
              <a:gdLst/>
              <a:ahLst/>
              <a:cxnLst/>
              <a:rect l="l" t="t" r="r" b="b"/>
              <a:pathLst>
                <a:path w="47" h="46" extrusionOk="0">
                  <a:moveTo>
                    <a:pt x="0" y="1"/>
                  </a:moveTo>
                  <a:cubicBezTo>
                    <a:pt x="0" y="1"/>
                    <a:pt x="0" y="23"/>
                    <a:pt x="23" y="23"/>
                  </a:cubicBezTo>
                  <a:cubicBezTo>
                    <a:pt x="23" y="23"/>
                    <a:pt x="33" y="23"/>
                    <a:pt x="40" y="30"/>
                  </a:cubicBezTo>
                  <a:lnTo>
                    <a:pt x="40" y="30"/>
                  </a:lnTo>
                  <a:cubicBezTo>
                    <a:pt x="31" y="21"/>
                    <a:pt x="16" y="16"/>
                    <a:pt x="0" y="1"/>
                  </a:cubicBezTo>
                  <a:close/>
                  <a:moveTo>
                    <a:pt x="40" y="30"/>
                  </a:moveTo>
                  <a:lnTo>
                    <a:pt x="40" y="30"/>
                  </a:lnTo>
                  <a:cubicBezTo>
                    <a:pt x="44" y="34"/>
                    <a:pt x="46" y="39"/>
                    <a:pt x="46" y="46"/>
                  </a:cubicBezTo>
                  <a:lnTo>
                    <a:pt x="46" y="46"/>
                  </a:lnTo>
                  <a:cubicBezTo>
                    <a:pt x="46" y="38"/>
                    <a:pt x="43" y="33"/>
                    <a:pt x="40" y="30"/>
                  </a:cubicBezTo>
                  <a:close/>
                </a:path>
              </a:pathLst>
            </a:custGeom>
            <a:solidFill>
              <a:srgbClr val="EE859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4" name="Google Shape;4245;p38">
              <a:extLst>
                <a:ext uri="{FF2B5EF4-FFF2-40B4-BE49-F238E27FC236}">
                  <a16:creationId xmlns:a16="http://schemas.microsoft.com/office/drawing/2014/main" id="{5D15A2D0-1CAE-CD9D-37E7-045771FB95C4}"/>
                </a:ext>
              </a:extLst>
            </p:cNvPr>
            <p:cNvSpPr/>
            <p:nvPr/>
          </p:nvSpPr>
          <p:spPr>
            <a:xfrm>
              <a:off x="7229348" y="4521624"/>
              <a:ext cx="230624" cy="174570"/>
            </a:xfrm>
            <a:custGeom>
              <a:avLst/>
              <a:gdLst/>
              <a:ahLst/>
              <a:cxnLst/>
              <a:rect l="l" t="t" r="r" b="b"/>
              <a:pathLst>
                <a:path w="8241" h="6238" extrusionOk="0">
                  <a:moveTo>
                    <a:pt x="1073" y="1393"/>
                  </a:moveTo>
                  <a:cubicBezTo>
                    <a:pt x="1073" y="1393"/>
                    <a:pt x="1073" y="1416"/>
                    <a:pt x="1096" y="1416"/>
                  </a:cubicBezTo>
                  <a:cubicBezTo>
                    <a:pt x="1073" y="1439"/>
                    <a:pt x="1073" y="1439"/>
                    <a:pt x="1050" y="1439"/>
                  </a:cubicBezTo>
                  <a:cubicBezTo>
                    <a:pt x="1027" y="1485"/>
                    <a:pt x="1005" y="1507"/>
                    <a:pt x="1005" y="1530"/>
                  </a:cubicBezTo>
                  <a:cubicBezTo>
                    <a:pt x="959" y="1530"/>
                    <a:pt x="913" y="1553"/>
                    <a:pt x="868" y="1576"/>
                  </a:cubicBezTo>
                  <a:cubicBezTo>
                    <a:pt x="936" y="1507"/>
                    <a:pt x="1005" y="1439"/>
                    <a:pt x="1073" y="1393"/>
                  </a:cubicBezTo>
                  <a:close/>
                  <a:moveTo>
                    <a:pt x="776" y="1690"/>
                  </a:moveTo>
                  <a:cubicBezTo>
                    <a:pt x="776" y="1713"/>
                    <a:pt x="776" y="1713"/>
                    <a:pt x="776" y="1736"/>
                  </a:cubicBezTo>
                  <a:lnTo>
                    <a:pt x="754" y="1736"/>
                  </a:lnTo>
                  <a:cubicBezTo>
                    <a:pt x="776" y="1713"/>
                    <a:pt x="776" y="1713"/>
                    <a:pt x="776" y="1690"/>
                  </a:cubicBezTo>
                  <a:close/>
                  <a:moveTo>
                    <a:pt x="5467" y="2786"/>
                  </a:moveTo>
                  <a:lnTo>
                    <a:pt x="5467" y="2786"/>
                  </a:lnTo>
                  <a:cubicBezTo>
                    <a:pt x="5479" y="2793"/>
                    <a:pt x="5490" y="2801"/>
                    <a:pt x="5501" y="2808"/>
                  </a:cubicBezTo>
                  <a:cubicBezTo>
                    <a:pt x="5490" y="2797"/>
                    <a:pt x="5479" y="2792"/>
                    <a:pt x="5467" y="2786"/>
                  </a:cubicBezTo>
                  <a:close/>
                  <a:moveTo>
                    <a:pt x="2602" y="3790"/>
                  </a:moveTo>
                  <a:lnTo>
                    <a:pt x="2602" y="3790"/>
                  </a:lnTo>
                  <a:cubicBezTo>
                    <a:pt x="2616" y="3798"/>
                    <a:pt x="2629" y="3807"/>
                    <a:pt x="2642" y="3815"/>
                  </a:cubicBezTo>
                  <a:lnTo>
                    <a:pt x="2642" y="3815"/>
                  </a:lnTo>
                  <a:cubicBezTo>
                    <a:pt x="2629" y="3809"/>
                    <a:pt x="2616" y="3803"/>
                    <a:pt x="2602" y="3790"/>
                  </a:cubicBezTo>
                  <a:close/>
                  <a:moveTo>
                    <a:pt x="7053" y="5550"/>
                  </a:moveTo>
                  <a:cubicBezTo>
                    <a:pt x="7059" y="5553"/>
                    <a:pt x="7065" y="5559"/>
                    <a:pt x="7076" y="5570"/>
                  </a:cubicBezTo>
                  <a:lnTo>
                    <a:pt x="7053" y="5570"/>
                  </a:lnTo>
                  <a:cubicBezTo>
                    <a:pt x="7053" y="5570"/>
                    <a:pt x="7053" y="5570"/>
                    <a:pt x="7053" y="5550"/>
                  </a:cubicBezTo>
                  <a:close/>
                  <a:moveTo>
                    <a:pt x="1256" y="1"/>
                  </a:moveTo>
                  <a:cubicBezTo>
                    <a:pt x="1210" y="1"/>
                    <a:pt x="1142" y="24"/>
                    <a:pt x="1119" y="69"/>
                  </a:cubicBezTo>
                  <a:cubicBezTo>
                    <a:pt x="1050" y="138"/>
                    <a:pt x="1050" y="275"/>
                    <a:pt x="1119" y="343"/>
                  </a:cubicBezTo>
                  <a:cubicBezTo>
                    <a:pt x="1142" y="366"/>
                    <a:pt x="1187" y="389"/>
                    <a:pt x="1210" y="412"/>
                  </a:cubicBezTo>
                  <a:cubicBezTo>
                    <a:pt x="1119" y="457"/>
                    <a:pt x="1073" y="572"/>
                    <a:pt x="1096" y="663"/>
                  </a:cubicBezTo>
                  <a:cubicBezTo>
                    <a:pt x="936" y="686"/>
                    <a:pt x="799" y="800"/>
                    <a:pt x="685" y="891"/>
                  </a:cubicBezTo>
                  <a:cubicBezTo>
                    <a:pt x="639" y="960"/>
                    <a:pt x="571" y="1005"/>
                    <a:pt x="502" y="1074"/>
                  </a:cubicBezTo>
                  <a:cubicBezTo>
                    <a:pt x="457" y="1119"/>
                    <a:pt x="411" y="1188"/>
                    <a:pt x="365" y="1234"/>
                  </a:cubicBezTo>
                  <a:cubicBezTo>
                    <a:pt x="251" y="1370"/>
                    <a:pt x="160" y="1507"/>
                    <a:pt x="69" y="1644"/>
                  </a:cubicBezTo>
                  <a:cubicBezTo>
                    <a:pt x="46" y="1690"/>
                    <a:pt x="23" y="1759"/>
                    <a:pt x="0" y="1804"/>
                  </a:cubicBezTo>
                  <a:cubicBezTo>
                    <a:pt x="0" y="1873"/>
                    <a:pt x="0" y="1918"/>
                    <a:pt x="23" y="1987"/>
                  </a:cubicBezTo>
                  <a:cubicBezTo>
                    <a:pt x="23" y="2032"/>
                    <a:pt x="69" y="2101"/>
                    <a:pt x="114" y="2147"/>
                  </a:cubicBezTo>
                  <a:cubicBezTo>
                    <a:pt x="160" y="2169"/>
                    <a:pt x="206" y="2215"/>
                    <a:pt x="251" y="2238"/>
                  </a:cubicBezTo>
                  <a:cubicBezTo>
                    <a:pt x="343" y="2261"/>
                    <a:pt x="434" y="2306"/>
                    <a:pt x="525" y="2329"/>
                  </a:cubicBezTo>
                  <a:cubicBezTo>
                    <a:pt x="639" y="2398"/>
                    <a:pt x="754" y="2466"/>
                    <a:pt x="868" y="2535"/>
                  </a:cubicBezTo>
                  <a:cubicBezTo>
                    <a:pt x="1050" y="2672"/>
                    <a:pt x="1233" y="2808"/>
                    <a:pt x="1438" y="2945"/>
                  </a:cubicBezTo>
                  <a:cubicBezTo>
                    <a:pt x="1507" y="2991"/>
                    <a:pt x="1575" y="3037"/>
                    <a:pt x="1644" y="3082"/>
                  </a:cubicBezTo>
                  <a:cubicBezTo>
                    <a:pt x="1803" y="3197"/>
                    <a:pt x="1963" y="3311"/>
                    <a:pt x="2123" y="3448"/>
                  </a:cubicBezTo>
                  <a:cubicBezTo>
                    <a:pt x="2192" y="3493"/>
                    <a:pt x="2260" y="3562"/>
                    <a:pt x="2351" y="3607"/>
                  </a:cubicBezTo>
                  <a:cubicBezTo>
                    <a:pt x="2443" y="3699"/>
                    <a:pt x="2557" y="3767"/>
                    <a:pt x="2671" y="3836"/>
                  </a:cubicBezTo>
                  <a:cubicBezTo>
                    <a:pt x="2669" y="3834"/>
                    <a:pt x="2668" y="3832"/>
                    <a:pt x="2666" y="3831"/>
                  </a:cubicBezTo>
                  <a:lnTo>
                    <a:pt x="2666" y="3831"/>
                  </a:lnTo>
                  <a:cubicBezTo>
                    <a:pt x="2961" y="4023"/>
                    <a:pt x="3238" y="4216"/>
                    <a:pt x="3515" y="4429"/>
                  </a:cubicBezTo>
                  <a:cubicBezTo>
                    <a:pt x="3652" y="4520"/>
                    <a:pt x="3812" y="4635"/>
                    <a:pt x="3972" y="4726"/>
                  </a:cubicBezTo>
                  <a:cubicBezTo>
                    <a:pt x="4109" y="4817"/>
                    <a:pt x="4246" y="4908"/>
                    <a:pt x="4360" y="4977"/>
                  </a:cubicBezTo>
                  <a:cubicBezTo>
                    <a:pt x="4657" y="5159"/>
                    <a:pt x="4953" y="5319"/>
                    <a:pt x="5250" y="5502"/>
                  </a:cubicBezTo>
                  <a:cubicBezTo>
                    <a:pt x="5410" y="5570"/>
                    <a:pt x="5547" y="5662"/>
                    <a:pt x="5707" y="5730"/>
                  </a:cubicBezTo>
                  <a:cubicBezTo>
                    <a:pt x="5866" y="5821"/>
                    <a:pt x="6049" y="5890"/>
                    <a:pt x="6209" y="5958"/>
                  </a:cubicBezTo>
                  <a:cubicBezTo>
                    <a:pt x="6323" y="6004"/>
                    <a:pt x="6437" y="6050"/>
                    <a:pt x="6528" y="6095"/>
                  </a:cubicBezTo>
                  <a:cubicBezTo>
                    <a:pt x="6711" y="6156"/>
                    <a:pt x="6904" y="6237"/>
                    <a:pt x="7093" y="6237"/>
                  </a:cubicBezTo>
                  <a:cubicBezTo>
                    <a:pt x="7188" y="6237"/>
                    <a:pt x="7282" y="6217"/>
                    <a:pt x="7373" y="6164"/>
                  </a:cubicBezTo>
                  <a:cubicBezTo>
                    <a:pt x="7487" y="6095"/>
                    <a:pt x="7555" y="6004"/>
                    <a:pt x="7624" y="5890"/>
                  </a:cubicBezTo>
                  <a:cubicBezTo>
                    <a:pt x="7715" y="5799"/>
                    <a:pt x="7761" y="5684"/>
                    <a:pt x="7852" y="5570"/>
                  </a:cubicBezTo>
                  <a:cubicBezTo>
                    <a:pt x="7869" y="5536"/>
                    <a:pt x="7899" y="5503"/>
                    <a:pt x="7922" y="5469"/>
                  </a:cubicBezTo>
                  <a:lnTo>
                    <a:pt x="7922" y="5469"/>
                  </a:lnTo>
                  <a:cubicBezTo>
                    <a:pt x="7921" y="5472"/>
                    <a:pt x="7921" y="5476"/>
                    <a:pt x="7921" y="5479"/>
                  </a:cubicBezTo>
                  <a:cubicBezTo>
                    <a:pt x="8012" y="5342"/>
                    <a:pt x="8080" y="5205"/>
                    <a:pt x="8149" y="5068"/>
                  </a:cubicBezTo>
                  <a:cubicBezTo>
                    <a:pt x="8195" y="5023"/>
                    <a:pt x="8217" y="4954"/>
                    <a:pt x="8217" y="4886"/>
                  </a:cubicBezTo>
                  <a:cubicBezTo>
                    <a:pt x="8240" y="4749"/>
                    <a:pt x="8217" y="4612"/>
                    <a:pt x="8149" y="4498"/>
                  </a:cubicBezTo>
                  <a:cubicBezTo>
                    <a:pt x="8103" y="4406"/>
                    <a:pt x="8012" y="4361"/>
                    <a:pt x="7921" y="4315"/>
                  </a:cubicBezTo>
                  <a:cubicBezTo>
                    <a:pt x="7852" y="4269"/>
                    <a:pt x="7784" y="4246"/>
                    <a:pt x="7738" y="4201"/>
                  </a:cubicBezTo>
                  <a:cubicBezTo>
                    <a:pt x="7601" y="4132"/>
                    <a:pt x="7487" y="4064"/>
                    <a:pt x="7373" y="3995"/>
                  </a:cubicBezTo>
                  <a:cubicBezTo>
                    <a:pt x="6825" y="3699"/>
                    <a:pt x="6300" y="3356"/>
                    <a:pt x="5798" y="3014"/>
                  </a:cubicBezTo>
                  <a:cubicBezTo>
                    <a:pt x="5752" y="2991"/>
                    <a:pt x="5707" y="2945"/>
                    <a:pt x="5638" y="2923"/>
                  </a:cubicBezTo>
                  <a:cubicBezTo>
                    <a:pt x="5579" y="2883"/>
                    <a:pt x="5519" y="2826"/>
                    <a:pt x="5460" y="2782"/>
                  </a:cubicBezTo>
                  <a:lnTo>
                    <a:pt x="5460" y="2782"/>
                  </a:lnTo>
                  <a:cubicBezTo>
                    <a:pt x="5462" y="2783"/>
                    <a:pt x="5465" y="2785"/>
                    <a:pt x="5467" y="2786"/>
                  </a:cubicBezTo>
                  <a:lnTo>
                    <a:pt x="5467" y="2786"/>
                  </a:lnTo>
                  <a:cubicBezTo>
                    <a:pt x="5218" y="2618"/>
                    <a:pt x="4986" y="2451"/>
                    <a:pt x="4736" y="2283"/>
                  </a:cubicBezTo>
                  <a:lnTo>
                    <a:pt x="4736" y="2283"/>
                  </a:lnTo>
                  <a:cubicBezTo>
                    <a:pt x="4739" y="2284"/>
                    <a:pt x="4743" y="2284"/>
                    <a:pt x="4748" y="2284"/>
                  </a:cubicBezTo>
                  <a:cubicBezTo>
                    <a:pt x="4474" y="2101"/>
                    <a:pt x="4177" y="1918"/>
                    <a:pt x="3903" y="1736"/>
                  </a:cubicBezTo>
                  <a:cubicBezTo>
                    <a:pt x="3789" y="1644"/>
                    <a:pt x="3675" y="1553"/>
                    <a:pt x="3561" y="1485"/>
                  </a:cubicBezTo>
                  <a:cubicBezTo>
                    <a:pt x="3401" y="1370"/>
                    <a:pt x="3264" y="1279"/>
                    <a:pt x="3105" y="1165"/>
                  </a:cubicBezTo>
                  <a:cubicBezTo>
                    <a:pt x="2853" y="1005"/>
                    <a:pt x="2602" y="823"/>
                    <a:pt x="2328" y="663"/>
                  </a:cubicBezTo>
                  <a:cubicBezTo>
                    <a:pt x="2214" y="594"/>
                    <a:pt x="2077" y="526"/>
                    <a:pt x="1963" y="435"/>
                  </a:cubicBezTo>
                  <a:cubicBezTo>
                    <a:pt x="1849" y="389"/>
                    <a:pt x="1735" y="298"/>
                    <a:pt x="1621" y="229"/>
                  </a:cubicBezTo>
                  <a:cubicBezTo>
                    <a:pt x="1552" y="184"/>
                    <a:pt x="1461" y="115"/>
                    <a:pt x="1393" y="47"/>
                  </a:cubicBezTo>
                  <a:cubicBezTo>
                    <a:pt x="1347" y="1"/>
                    <a:pt x="1301" y="1"/>
                    <a:pt x="1256" y="1"/>
                  </a:cubicBezTo>
                  <a:close/>
                </a:path>
              </a:pathLst>
            </a:custGeom>
            <a:solidFill>
              <a:srgbClr val="EE859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5" name="Google Shape;4246;p38">
              <a:extLst>
                <a:ext uri="{FF2B5EF4-FFF2-40B4-BE49-F238E27FC236}">
                  <a16:creationId xmlns:a16="http://schemas.microsoft.com/office/drawing/2014/main" id="{60F2AFA3-F2E5-DDF8-DCFC-37C7CA17BE5A}"/>
                </a:ext>
              </a:extLst>
            </p:cNvPr>
            <p:cNvSpPr/>
            <p:nvPr/>
          </p:nvSpPr>
          <p:spPr>
            <a:xfrm>
              <a:off x="7177604" y="4298695"/>
              <a:ext cx="186548" cy="269663"/>
            </a:xfrm>
            <a:custGeom>
              <a:avLst/>
              <a:gdLst/>
              <a:ahLst/>
              <a:cxnLst/>
              <a:rect l="l" t="t" r="r" b="b"/>
              <a:pathLst>
                <a:path w="6666" h="9636" extrusionOk="0">
                  <a:moveTo>
                    <a:pt x="5661" y="1"/>
                  </a:moveTo>
                  <a:cubicBezTo>
                    <a:pt x="5593" y="1"/>
                    <a:pt x="5524" y="47"/>
                    <a:pt x="5456" y="69"/>
                  </a:cubicBezTo>
                  <a:cubicBezTo>
                    <a:pt x="5410" y="115"/>
                    <a:pt x="5364" y="184"/>
                    <a:pt x="5342" y="229"/>
                  </a:cubicBezTo>
                  <a:cubicBezTo>
                    <a:pt x="5319" y="275"/>
                    <a:pt x="5296" y="321"/>
                    <a:pt x="5273" y="389"/>
                  </a:cubicBezTo>
                  <a:cubicBezTo>
                    <a:pt x="5250" y="480"/>
                    <a:pt x="5227" y="572"/>
                    <a:pt x="5205" y="686"/>
                  </a:cubicBezTo>
                  <a:cubicBezTo>
                    <a:pt x="5113" y="709"/>
                    <a:pt x="5068" y="800"/>
                    <a:pt x="5045" y="891"/>
                  </a:cubicBezTo>
                  <a:cubicBezTo>
                    <a:pt x="5045" y="937"/>
                    <a:pt x="5022" y="982"/>
                    <a:pt x="5022" y="1051"/>
                  </a:cubicBezTo>
                  <a:cubicBezTo>
                    <a:pt x="4976" y="1188"/>
                    <a:pt x="4908" y="1348"/>
                    <a:pt x="4862" y="1485"/>
                  </a:cubicBezTo>
                  <a:cubicBezTo>
                    <a:pt x="4794" y="1507"/>
                    <a:pt x="4725" y="1553"/>
                    <a:pt x="4657" y="1599"/>
                  </a:cubicBezTo>
                  <a:cubicBezTo>
                    <a:pt x="4611" y="1667"/>
                    <a:pt x="4565" y="1781"/>
                    <a:pt x="4520" y="1850"/>
                  </a:cubicBezTo>
                  <a:cubicBezTo>
                    <a:pt x="4497" y="1918"/>
                    <a:pt x="4474" y="1987"/>
                    <a:pt x="4451" y="2032"/>
                  </a:cubicBezTo>
                  <a:cubicBezTo>
                    <a:pt x="4406" y="2147"/>
                    <a:pt x="4360" y="2238"/>
                    <a:pt x="4314" y="2329"/>
                  </a:cubicBezTo>
                  <a:cubicBezTo>
                    <a:pt x="4223" y="2557"/>
                    <a:pt x="4109" y="2786"/>
                    <a:pt x="4018" y="3014"/>
                  </a:cubicBezTo>
                  <a:cubicBezTo>
                    <a:pt x="3926" y="3242"/>
                    <a:pt x="3835" y="3470"/>
                    <a:pt x="3721" y="3721"/>
                  </a:cubicBezTo>
                  <a:cubicBezTo>
                    <a:pt x="3721" y="3721"/>
                    <a:pt x="3698" y="3744"/>
                    <a:pt x="3698" y="3767"/>
                  </a:cubicBezTo>
                  <a:cubicBezTo>
                    <a:pt x="3698" y="3790"/>
                    <a:pt x="3675" y="3813"/>
                    <a:pt x="3675" y="3813"/>
                  </a:cubicBezTo>
                  <a:cubicBezTo>
                    <a:pt x="3401" y="4269"/>
                    <a:pt x="3128" y="4726"/>
                    <a:pt x="2854" y="5159"/>
                  </a:cubicBezTo>
                  <a:cubicBezTo>
                    <a:pt x="2717" y="5365"/>
                    <a:pt x="2603" y="5547"/>
                    <a:pt x="2488" y="5730"/>
                  </a:cubicBezTo>
                  <a:cubicBezTo>
                    <a:pt x="2466" y="5753"/>
                    <a:pt x="2466" y="5776"/>
                    <a:pt x="2443" y="5799"/>
                  </a:cubicBezTo>
                  <a:cubicBezTo>
                    <a:pt x="2397" y="5844"/>
                    <a:pt x="2374" y="5913"/>
                    <a:pt x="2329" y="5958"/>
                  </a:cubicBezTo>
                  <a:cubicBezTo>
                    <a:pt x="2192" y="6164"/>
                    <a:pt x="2032" y="6369"/>
                    <a:pt x="1895" y="6597"/>
                  </a:cubicBezTo>
                  <a:cubicBezTo>
                    <a:pt x="1872" y="6643"/>
                    <a:pt x="1849" y="6689"/>
                    <a:pt x="1849" y="6734"/>
                  </a:cubicBezTo>
                  <a:cubicBezTo>
                    <a:pt x="1849" y="6734"/>
                    <a:pt x="1849" y="6757"/>
                    <a:pt x="1849" y="6780"/>
                  </a:cubicBezTo>
                  <a:cubicBezTo>
                    <a:pt x="1530" y="7145"/>
                    <a:pt x="1187" y="7510"/>
                    <a:pt x="868" y="7876"/>
                  </a:cubicBezTo>
                  <a:lnTo>
                    <a:pt x="685" y="8081"/>
                  </a:lnTo>
                  <a:cubicBezTo>
                    <a:pt x="571" y="8195"/>
                    <a:pt x="457" y="8309"/>
                    <a:pt x="388" y="8469"/>
                  </a:cubicBezTo>
                  <a:cubicBezTo>
                    <a:pt x="343" y="8423"/>
                    <a:pt x="320" y="8401"/>
                    <a:pt x="252" y="8401"/>
                  </a:cubicBezTo>
                  <a:cubicBezTo>
                    <a:pt x="206" y="8401"/>
                    <a:pt x="160" y="8401"/>
                    <a:pt x="115" y="8446"/>
                  </a:cubicBezTo>
                  <a:cubicBezTo>
                    <a:pt x="23" y="8515"/>
                    <a:pt x="0" y="8652"/>
                    <a:pt x="69" y="8720"/>
                  </a:cubicBezTo>
                  <a:cubicBezTo>
                    <a:pt x="115" y="8766"/>
                    <a:pt x="137" y="8789"/>
                    <a:pt x="183" y="8834"/>
                  </a:cubicBezTo>
                  <a:cubicBezTo>
                    <a:pt x="206" y="8880"/>
                    <a:pt x="229" y="8926"/>
                    <a:pt x="252" y="8971"/>
                  </a:cubicBezTo>
                  <a:cubicBezTo>
                    <a:pt x="366" y="9108"/>
                    <a:pt x="503" y="9222"/>
                    <a:pt x="617" y="9359"/>
                  </a:cubicBezTo>
                  <a:lnTo>
                    <a:pt x="776" y="9496"/>
                  </a:lnTo>
                  <a:cubicBezTo>
                    <a:pt x="845" y="9565"/>
                    <a:pt x="936" y="9633"/>
                    <a:pt x="1050" y="9633"/>
                  </a:cubicBezTo>
                  <a:cubicBezTo>
                    <a:pt x="1066" y="9635"/>
                    <a:pt x="1081" y="9636"/>
                    <a:pt x="1096" y="9636"/>
                  </a:cubicBezTo>
                  <a:cubicBezTo>
                    <a:pt x="1286" y="9636"/>
                    <a:pt x="1473" y="9511"/>
                    <a:pt x="1621" y="9405"/>
                  </a:cubicBezTo>
                  <a:cubicBezTo>
                    <a:pt x="1872" y="9177"/>
                    <a:pt x="2100" y="8926"/>
                    <a:pt x="2329" y="8675"/>
                  </a:cubicBezTo>
                  <a:cubicBezTo>
                    <a:pt x="2557" y="8423"/>
                    <a:pt x="2762" y="8172"/>
                    <a:pt x="2945" y="7921"/>
                  </a:cubicBezTo>
                  <a:cubicBezTo>
                    <a:pt x="3150" y="7670"/>
                    <a:pt x="3333" y="7419"/>
                    <a:pt x="3538" y="7168"/>
                  </a:cubicBezTo>
                  <a:cubicBezTo>
                    <a:pt x="3721" y="6894"/>
                    <a:pt x="3926" y="6643"/>
                    <a:pt x="4109" y="6392"/>
                  </a:cubicBezTo>
                  <a:cubicBezTo>
                    <a:pt x="4292" y="6118"/>
                    <a:pt x="4474" y="5844"/>
                    <a:pt x="4634" y="5547"/>
                  </a:cubicBezTo>
                  <a:cubicBezTo>
                    <a:pt x="4702" y="5456"/>
                    <a:pt x="4748" y="5342"/>
                    <a:pt x="4817" y="5251"/>
                  </a:cubicBezTo>
                  <a:cubicBezTo>
                    <a:pt x="4817" y="5228"/>
                    <a:pt x="4839" y="5205"/>
                    <a:pt x="4839" y="5205"/>
                  </a:cubicBezTo>
                  <a:cubicBezTo>
                    <a:pt x="4931" y="5023"/>
                    <a:pt x="5045" y="4840"/>
                    <a:pt x="5136" y="4680"/>
                  </a:cubicBezTo>
                  <a:cubicBezTo>
                    <a:pt x="5273" y="4406"/>
                    <a:pt x="5410" y="4132"/>
                    <a:pt x="5547" y="3858"/>
                  </a:cubicBezTo>
                  <a:cubicBezTo>
                    <a:pt x="5684" y="3585"/>
                    <a:pt x="5798" y="3311"/>
                    <a:pt x="5935" y="3037"/>
                  </a:cubicBezTo>
                  <a:cubicBezTo>
                    <a:pt x="6049" y="2763"/>
                    <a:pt x="6186" y="2489"/>
                    <a:pt x="6300" y="2215"/>
                  </a:cubicBezTo>
                  <a:cubicBezTo>
                    <a:pt x="6392" y="1987"/>
                    <a:pt x="6506" y="1736"/>
                    <a:pt x="6574" y="1485"/>
                  </a:cubicBezTo>
                  <a:cubicBezTo>
                    <a:pt x="6597" y="1393"/>
                    <a:pt x="6620" y="1279"/>
                    <a:pt x="6643" y="1188"/>
                  </a:cubicBezTo>
                  <a:cubicBezTo>
                    <a:pt x="6665" y="1051"/>
                    <a:pt x="6620" y="914"/>
                    <a:pt x="6551" y="800"/>
                  </a:cubicBezTo>
                  <a:cubicBezTo>
                    <a:pt x="6483" y="731"/>
                    <a:pt x="6437" y="663"/>
                    <a:pt x="6369" y="594"/>
                  </a:cubicBezTo>
                  <a:cubicBezTo>
                    <a:pt x="6277" y="503"/>
                    <a:pt x="6186" y="412"/>
                    <a:pt x="6095" y="321"/>
                  </a:cubicBezTo>
                  <a:cubicBezTo>
                    <a:pt x="6049" y="275"/>
                    <a:pt x="6026" y="229"/>
                    <a:pt x="6003" y="206"/>
                  </a:cubicBezTo>
                  <a:cubicBezTo>
                    <a:pt x="5981" y="184"/>
                    <a:pt x="5981" y="161"/>
                    <a:pt x="5958" y="161"/>
                  </a:cubicBezTo>
                  <a:cubicBezTo>
                    <a:pt x="5935" y="138"/>
                    <a:pt x="5889" y="92"/>
                    <a:pt x="5889" y="69"/>
                  </a:cubicBezTo>
                  <a:cubicBezTo>
                    <a:pt x="5821" y="24"/>
                    <a:pt x="5775" y="24"/>
                    <a:pt x="570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6" name="Google Shape;4247;p38">
              <a:extLst>
                <a:ext uri="{FF2B5EF4-FFF2-40B4-BE49-F238E27FC236}">
                  <a16:creationId xmlns:a16="http://schemas.microsoft.com/office/drawing/2014/main" id="{3DCB3A03-653A-78AA-6B26-5562C9B1A12B}"/>
                </a:ext>
              </a:extLst>
            </p:cNvPr>
            <p:cNvSpPr/>
            <p:nvPr/>
          </p:nvSpPr>
          <p:spPr>
            <a:xfrm>
              <a:off x="6668501" y="4015739"/>
              <a:ext cx="230624" cy="50121"/>
            </a:xfrm>
            <a:custGeom>
              <a:avLst/>
              <a:gdLst/>
              <a:ahLst/>
              <a:cxnLst/>
              <a:rect l="l" t="t" r="r" b="b"/>
              <a:pathLst>
                <a:path w="8241" h="1791" extrusionOk="0">
                  <a:moveTo>
                    <a:pt x="2032" y="0"/>
                  </a:moveTo>
                  <a:cubicBezTo>
                    <a:pt x="1918" y="0"/>
                    <a:pt x="1827" y="23"/>
                    <a:pt x="1735" y="23"/>
                  </a:cubicBezTo>
                  <a:cubicBezTo>
                    <a:pt x="1621" y="23"/>
                    <a:pt x="1530" y="46"/>
                    <a:pt x="1416" y="69"/>
                  </a:cubicBezTo>
                  <a:cubicBezTo>
                    <a:pt x="1347" y="69"/>
                    <a:pt x="1256" y="137"/>
                    <a:pt x="1233" y="229"/>
                  </a:cubicBezTo>
                  <a:cubicBezTo>
                    <a:pt x="1073" y="229"/>
                    <a:pt x="914" y="229"/>
                    <a:pt x="754" y="251"/>
                  </a:cubicBezTo>
                  <a:cubicBezTo>
                    <a:pt x="571" y="274"/>
                    <a:pt x="389" y="297"/>
                    <a:pt x="183" y="297"/>
                  </a:cubicBezTo>
                  <a:cubicBezTo>
                    <a:pt x="92" y="297"/>
                    <a:pt x="1" y="411"/>
                    <a:pt x="23" y="525"/>
                  </a:cubicBezTo>
                  <a:cubicBezTo>
                    <a:pt x="23" y="571"/>
                    <a:pt x="46" y="617"/>
                    <a:pt x="92" y="639"/>
                  </a:cubicBezTo>
                  <a:cubicBezTo>
                    <a:pt x="138" y="685"/>
                    <a:pt x="183" y="685"/>
                    <a:pt x="252" y="685"/>
                  </a:cubicBezTo>
                  <a:lnTo>
                    <a:pt x="982" y="685"/>
                  </a:lnTo>
                  <a:cubicBezTo>
                    <a:pt x="1142" y="708"/>
                    <a:pt x="1302" y="708"/>
                    <a:pt x="1461" y="731"/>
                  </a:cubicBezTo>
                  <a:cubicBezTo>
                    <a:pt x="1781" y="754"/>
                    <a:pt x="2078" y="799"/>
                    <a:pt x="2397" y="822"/>
                  </a:cubicBezTo>
                  <a:cubicBezTo>
                    <a:pt x="2557" y="822"/>
                    <a:pt x="2717" y="822"/>
                    <a:pt x="2854" y="845"/>
                  </a:cubicBezTo>
                  <a:cubicBezTo>
                    <a:pt x="3014" y="845"/>
                    <a:pt x="3173" y="868"/>
                    <a:pt x="3356" y="891"/>
                  </a:cubicBezTo>
                  <a:cubicBezTo>
                    <a:pt x="3653" y="913"/>
                    <a:pt x="3972" y="959"/>
                    <a:pt x="4269" y="1028"/>
                  </a:cubicBezTo>
                  <a:cubicBezTo>
                    <a:pt x="4452" y="1073"/>
                    <a:pt x="4657" y="1119"/>
                    <a:pt x="4840" y="1142"/>
                  </a:cubicBezTo>
                  <a:cubicBezTo>
                    <a:pt x="5022" y="1187"/>
                    <a:pt x="5228" y="1210"/>
                    <a:pt x="5410" y="1256"/>
                  </a:cubicBezTo>
                  <a:cubicBezTo>
                    <a:pt x="5616" y="1279"/>
                    <a:pt x="5798" y="1324"/>
                    <a:pt x="5981" y="1347"/>
                  </a:cubicBezTo>
                  <a:cubicBezTo>
                    <a:pt x="6164" y="1393"/>
                    <a:pt x="6323" y="1416"/>
                    <a:pt x="6483" y="1461"/>
                  </a:cubicBezTo>
                  <a:cubicBezTo>
                    <a:pt x="6711" y="1507"/>
                    <a:pt x="6917" y="1575"/>
                    <a:pt x="7122" y="1644"/>
                  </a:cubicBezTo>
                  <a:lnTo>
                    <a:pt x="7099" y="1621"/>
                  </a:lnTo>
                  <a:lnTo>
                    <a:pt x="7099" y="1621"/>
                  </a:lnTo>
                  <a:cubicBezTo>
                    <a:pt x="7236" y="1667"/>
                    <a:pt x="7350" y="1689"/>
                    <a:pt x="7487" y="1712"/>
                  </a:cubicBezTo>
                  <a:cubicBezTo>
                    <a:pt x="7556" y="1735"/>
                    <a:pt x="7601" y="1735"/>
                    <a:pt x="7670" y="1758"/>
                  </a:cubicBezTo>
                  <a:cubicBezTo>
                    <a:pt x="7735" y="1774"/>
                    <a:pt x="7788" y="1790"/>
                    <a:pt x="7854" y="1790"/>
                  </a:cubicBezTo>
                  <a:cubicBezTo>
                    <a:pt x="7881" y="1790"/>
                    <a:pt x="7910" y="1787"/>
                    <a:pt x="7944" y="1781"/>
                  </a:cubicBezTo>
                  <a:cubicBezTo>
                    <a:pt x="8058" y="1781"/>
                    <a:pt x="8149" y="1689"/>
                    <a:pt x="8195" y="1575"/>
                  </a:cubicBezTo>
                  <a:cubicBezTo>
                    <a:pt x="8241" y="1461"/>
                    <a:pt x="8218" y="1279"/>
                    <a:pt x="8081" y="1210"/>
                  </a:cubicBezTo>
                  <a:cubicBezTo>
                    <a:pt x="8058" y="1187"/>
                    <a:pt x="8012" y="1164"/>
                    <a:pt x="7990" y="1142"/>
                  </a:cubicBezTo>
                  <a:cubicBezTo>
                    <a:pt x="7967" y="982"/>
                    <a:pt x="7807" y="913"/>
                    <a:pt x="7670" y="891"/>
                  </a:cubicBezTo>
                  <a:cubicBezTo>
                    <a:pt x="7579" y="868"/>
                    <a:pt x="7510" y="845"/>
                    <a:pt x="7419" y="822"/>
                  </a:cubicBezTo>
                  <a:cubicBezTo>
                    <a:pt x="7236" y="776"/>
                    <a:pt x="7054" y="708"/>
                    <a:pt x="6871" y="662"/>
                  </a:cubicBezTo>
                  <a:cubicBezTo>
                    <a:pt x="6529" y="594"/>
                    <a:pt x="6209" y="503"/>
                    <a:pt x="5890" y="434"/>
                  </a:cubicBezTo>
                  <a:cubicBezTo>
                    <a:pt x="5547" y="343"/>
                    <a:pt x="5228" y="274"/>
                    <a:pt x="4885" y="229"/>
                  </a:cubicBezTo>
                  <a:cubicBezTo>
                    <a:pt x="4543" y="183"/>
                    <a:pt x="4223" y="160"/>
                    <a:pt x="3881" y="114"/>
                  </a:cubicBezTo>
                  <a:cubicBezTo>
                    <a:pt x="3470" y="69"/>
                    <a:pt x="3059" y="23"/>
                    <a:pt x="264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7" name="Google Shape;4248;p38">
              <a:extLst>
                <a:ext uri="{FF2B5EF4-FFF2-40B4-BE49-F238E27FC236}">
                  <a16:creationId xmlns:a16="http://schemas.microsoft.com/office/drawing/2014/main" id="{6E377120-D82B-5DEB-EA52-3816A07A00F1}"/>
                </a:ext>
              </a:extLst>
            </p:cNvPr>
            <p:cNvSpPr/>
            <p:nvPr/>
          </p:nvSpPr>
          <p:spPr>
            <a:xfrm>
              <a:off x="7021756" y="4150515"/>
              <a:ext cx="243386" cy="153190"/>
            </a:xfrm>
            <a:custGeom>
              <a:avLst/>
              <a:gdLst/>
              <a:ahLst/>
              <a:cxnLst/>
              <a:rect l="l" t="t" r="r" b="b"/>
              <a:pathLst>
                <a:path w="8697" h="5474" extrusionOk="0">
                  <a:moveTo>
                    <a:pt x="160" y="0"/>
                  </a:moveTo>
                  <a:cubicBezTo>
                    <a:pt x="114" y="0"/>
                    <a:pt x="69" y="0"/>
                    <a:pt x="46" y="46"/>
                  </a:cubicBezTo>
                  <a:cubicBezTo>
                    <a:pt x="0" y="115"/>
                    <a:pt x="23" y="206"/>
                    <a:pt x="91" y="252"/>
                  </a:cubicBezTo>
                  <a:cubicBezTo>
                    <a:pt x="365" y="411"/>
                    <a:pt x="639" y="571"/>
                    <a:pt x="890" y="777"/>
                  </a:cubicBezTo>
                  <a:cubicBezTo>
                    <a:pt x="1164" y="959"/>
                    <a:pt x="1438" y="1165"/>
                    <a:pt x="1712" y="1370"/>
                  </a:cubicBezTo>
                  <a:cubicBezTo>
                    <a:pt x="1849" y="1461"/>
                    <a:pt x="1986" y="1553"/>
                    <a:pt x="2146" y="1667"/>
                  </a:cubicBezTo>
                  <a:cubicBezTo>
                    <a:pt x="2260" y="1735"/>
                    <a:pt x="2397" y="1827"/>
                    <a:pt x="2511" y="1918"/>
                  </a:cubicBezTo>
                  <a:cubicBezTo>
                    <a:pt x="2785" y="2123"/>
                    <a:pt x="3059" y="2306"/>
                    <a:pt x="3333" y="2488"/>
                  </a:cubicBezTo>
                  <a:cubicBezTo>
                    <a:pt x="3492" y="2580"/>
                    <a:pt x="3652" y="2671"/>
                    <a:pt x="3789" y="2762"/>
                  </a:cubicBezTo>
                  <a:cubicBezTo>
                    <a:pt x="3949" y="2854"/>
                    <a:pt x="4086" y="2945"/>
                    <a:pt x="4223" y="3036"/>
                  </a:cubicBezTo>
                  <a:cubicBezTo>
                    <a:pt x="4474" y="3196"/>
                    <a:pt x="4725" y="3379"/>
                    <a:pt x="4999" y="3538"/>
                  </a:cubicBezTo>
                  <a:cubicBezTo>
                    <a:pt x="5113" y="3607"/>
                    <a:pt x="5250" y="3698"/>
                    <a:pt x="5387" y="3767"/>
                  </a:cubicBezTo>
                  <a:cubicBezTo>
                    <a:pt x="5501" y="3858"/>
                    <a:pt x="5638" y="3926"/>
                    <a:pt x="5775" y="3995"/>
                  </a:cubicBezTo>
                  <a:cubicBezTo>
                    <a:pt x="6026" y="4178"/>
                    <a:pt x="6300" y="4337"/>
                    <a:pt x="6574" y="4497"/>
                  </a:cubicBezTo>
                  <a:cubicBezTo>
                    <a:pt x="6711" y="4566"/>
                    <a:pt x="6848" y="4657"/>
                    <a:pt x="6985" y="4748"/>
                  </a:cubicBezTo>
                  <a:cubicBezTo>
                    <a:pt x="7122" y="4817"/>
                    <a:pt x="7259" y="4908"/>
                    <a:pt x="7395" y="4999"/>
                  </a:cubicBezTo>
                  <a:cubicBezTo>
                    <a:pt x="7532" y="5068"/>
                    <a:pt x="7669" y="5159"/>
                    <a:pt x="7806" y="5227"/>
                  </a:cubicBezTo>
                  <a:cubicBezTo>
                    <a:pt x="7875" y="5273"/>
                    <a:pt x="7966" y="5319"/>
                    <a:pt x="8035" y="5364"/>
                  </a:cubicBezTo>
                  <a:cubicBezTo>
                    <a:pt x="8126" y="5410"/>
                    <a:pt x="8194" y="5433"/>
                    <a:pt x="8286" y="5456"/>
                  </a:cubicBezTo>
                  <a:cubicBezTo>
                    <a:pt x="8315" y="5468"/>
                    <a:pt x="8346" y="5473"/>
                    <a:pt x="8377" y="5473"/>
                  </a:cubicBezTo>
                  <a:cubicBezTo>
                    <a:pt x="8467" y="5473"/>
                    <a:pt x="8560" y="5426"/>
                    <a:pt x="8628" y="5342"/>
                  </a:cubicBezTo>
                  <a:cubicBezTo>
                    <a:pt x="8674" y="5273"/>
                    <a:pt x="8697" y="5205"/>
                    <a:pt x="8674" y="5136"/>
                  </a:cubicBezTo>
                  <a:cubicBezTo>
                    <a:pt x="8674" y="5045"/>
                    <a:pt x="8628" y="4976"/>
                    <a:pt x="8560" y="4931"/>
                  </a:cubicBezTo>
                  <a:cubicBezTo>
                    <a:pt x="8423" y="4862"/>
                    <a:pt x="8308" y="4771"/>
                    <a:pt x="8172" y="4703"/>
                  </a:cubicBezTo>
                  <a:cubicBezTo>
                    <a:pt x="8057" y="4634"/>
                    <a:pt x="7920" y="4566"/>
                    <a:pt x="7806" y="4474"/>
                  </a:cubicBezTo>
                  <a:cubicBezTo>
                    <a:pt x="7669" y="4406"/>
                    <a:pt x="7532" y="4314"/>
                    <a:pt x="7395" y="4223"/>
                  </a:cubicBezTo>
                  <a:cubicBezTo>
                    <a:pt x="7259" y="4155"/>
                    <a:pt x="7122" y="4063"/>
                    <a:pt x="6985" y="3995"/>
                  </a:cubicBezTo>
                  <a:cubicBezTo>
                    <a:pt x="6711" y="3835"/>
                    <a:pt x="6437" y="3653"/>
                    <a:pt x="6163" y="3493"/>
                  </a:cubicBezTo>
                  <a:cubicBezTo>
                    <a:pt x="6026" y="3424"/>
                    <a:pt x="5912" y="3356"/>
                    <a:pt x="5775" y="3265"/>
                  </a:cubicBezTo>
                  <a:cubicBezTo>
                    <a:pt x="5638" y="3196"/>
                    <a:pt x="5524" y="3128"/>
                    <a:pt x="5387" y="3059"/>
                  </a:cubicBezTo>
                  <a:cubicBezTo>
                    <a:pt x="5136" y="2899"/>
                    <a:pt x="4862" y="2740"/>
                    <a:pt x="4611" y="2580"/>
                  </a:cubicBezTo>
                  <a:cubicBezTo>
                    <a:pt x="4291" y="2397"/>
                    <a:pt x="3994" y="2215"/>
                    <a:pt x="3675" y="2032"/>
                  </a:cubicBezTo>
                  <a:cubicBezTo>
                    <a:pt x="3401" y="1872"/>
                    <a:pt x="3104" y="1690"/>
                    <a:pt x="2830" y="1530"/>
                  </a:cubicBezTo>
                  <a:cubicBezTo>
                    <a:pt x="2693" y="1461"/>
                    <a:pt x="2579" y="1393"/>
                    <a:pt x="2442" y="1302"/>
                  </a:cubicBezTo>
                  <a:cubicBezTo>
                    <a:pt x="2305" y="1233"/>
                    <a:pt x="2146" y="1142"/>
                    <a:pt x="1986" y="1050"/>
                  </a:cubicBezTo>
                  <a:cubicBezTo>
                    <a:pt x="1415" y="708"/>
                    <a:pt x="845" y="343"/>
                    <a:pt x="251" y="23"/>
                  </a:cubicBezTo>
                  <a:cubicBezTo>
                    <a:pt x="228" y="0"/>
                    <a:pt x="183"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8" name="Google Shape;4249;p38">
              <a:extLst>
                <a:ext uri="{FF2B5EF4-FFF2-40B4-BE49-F238E27FC236}">
                  <a16:creationId xmlns:a16="http://schemas.microsoft.com/office/drawing/2014/main" id="{D2D635C2-68E5-C28C-FBE0-233F6E6D523D}"/>
                </a:ext>
              </a:extLst>
            </p:cNvPr>
            <p:cNvSpPr/>
            <p:nvPr/>
          </p:nvSpPr>
          <p:spPr>
            <a:xfrm>
              <a:off x="7274684" y="4305747"/>
              <a:ext cx="7696" cy="7668"/>
            </a:xfrm>
            <a:custGeom>
              <a:avLst/>
              <a:gdLst/>
              <a:ahLst/>
              <a:cxnLst/>
              <a:rect l="l" t="t" r="r" b="b"/>
              <a:pathLst>
                <a:path w="275" h="274" extrusionOk="0">
                  <a:moveTo>
                    <a:pt x="161" y="0"/>
                  </a:moveTo>
                  <a:cubicBezTo>
                    <a:pt x="115" y="0"/>
                    <a:pt x="92" y="0"/>
                    <a:pt x="69" y="46"/>
                  </a:cubicBezTo>
                  <a:cubicBezTo>
                    <a:pt x="47" y="46"/>
                    <a:pt x="24" y="91"/>
                    <a:pt x="24" y="114"/>
                  </a:cubicBezTo>
                  <a:cubicBezTo>
                    <a:pt x="1" y="160"/>
                    <a:pt x="24" y="183"/>
                    <a:pt x="47" y="228"/>
                  </a:cubicBezTo>
                  <a:cubicBezTo>
                    <a:pt x="69" y="251"/>
                    <a:pt x="92" y="274"/>
                    <a:pt x="138" y="274"/>
                  </a:cubicBezTo>
                  <a:cubicBezTo>
                    <a:pt x="161" y="274"/>
                    <a:pt x="206" y="274"/>
                    <a:pt x="229" y="251"/>
                  </a:cubicBezTo>
                  <a:cubicBezTo>
                    <a:pt x="252" y="228"/>
                    <a:pt x="275" y="183"/>
                    <a:pt x="275" y="160"/>
                  </a:cubicBezTo>
                  <a:cubicBezTo>
                    <a:pt x="275" y="114"/>
                    <a:pt x="275" y="91"/>
                    <a:pt x="252" y="46"/>
                  </a:cubicBezTo>
                  <a:cubicBezTo>
                    <a:pt x="229" y="23"/>
                    <a:pt x="183" y="0"/>
                    <a:pt x="161" y="0"/>
                  </a:cubicBezTo>
                  <a:close/>
                </a:path>
              </a:pathLst>
            </a:custGeom>
            <a:solidFill>
              <a:srgbClr val="FFB2B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9" name="Google Shape;4250;p38">
              <a:extLst>
                <a:ext uri="{FF2B5EF4-FFF2-40B4-BE49-F238E27FC236}">
                  <a16:creationId xmlns:a16="http://schemas.microsoft.com/office/drawing/2014/main" id="{CB14D56F-5D51-B1D4-2434-D857500A13A7}"/>
                </a:ext>
              </a:extLst>
            </p:cNvPr>
            <p:cNvSpPr/>
            <p:nvPr/>
          </p:nvSpPr>
          <p:spPr>
            <a:xfrm>
              <a:off x="7081140" y="4231643"/>
              <a:ext cx="203171" cy="126744"/>
            </a:xfrm>
            <a:custGeom>
              <a:avLst/>
              <a:gdLst/>
              <a:ahLst/>
              <a:cxnLst/>
              <a:rect l="l" t="t" r="r" b="b"/>
              <a:pathLst>
                <a:path w="7260" h="4529" extrusionOk="0">
                  <a:moveTo>
                    <a:pt x="115" y="0"/>
                  </a:moveTo>
                  <a:cubicBezTo>
                    <a:pt x="92" y="0"/>
                    <a:pt x="46" y="23"/>
                    <a:pt x="24" y="46"/>
                  </a:cubicBezTo>
                  <a:cubicBezTo>
                    <a:pt x="1" y="92"/>
                    <a:pt x="24" y="137"/>
                    <a:pt x="46" y="160"/>
                  </a:cubicBezTo>
                  <a:cubicBezTo>
                    <a:pt x="343" y="366"/>
                    <a:pt x="640" y="548"/>
                    <a:pt x="914" y="754"/>
                  </a:cubicBezTo>
                  <a:cubicBezTo>
                    <a:pt x="1188" y="936"/>
                    <a:pt x="1484" y="1096"/>
                    <a:pt x="1736" y="1301"/>
                  </a:cubicBezTo>
                  <a:cubicBezTo>
                    <a:pt x="1872" y="1393"/>
                    <a:pt x="2009" y="1484"/>
                    <a:pt x="2146" y="1575"/>
                  </a:cubicBezTo>
                  <a:cubicBezTo>
                    <a:pt x="2283" y="1689"/>
                    <a:pt x="2443" y="1781"/>
                    <a:pt x="2580" y="1872"/>
                  </a:cubicBezTo>
                  <a:cubicBezTo>
                    <a:pt x="2854" y="2055"/>
                    <a:pt x="3128" y="2237"/>
                    <a:pt x="3402" y="2420"/>
                  </a:cubicBezTo>
                  <a:cubicBezTo>
                    <a:pt x="3539" y="2511"/>
                    <a:pt x="3653" y="2602"/>
                    <a:pt x="3790" y="2694"/>
                  </a:cubicBezTo>
                  <a:cubicBezTo>
                    <a:pt x="3927" y="2785"/>
                    <a:pt x="4064" y="2853"/>
                    <a:pt x="4201" y="2945"/>
                  </a:cubicBezTo>
                  <a:cubicBezTo>
                    <a:pt x="4475" y="3105"/>
                    <a:pt x="4748" y="3264"/>
                    <a:pt x="5022" y="3424"/>
                  </a:cubicBezTo>
                  <a:cubicBezTo>
                    <a:pt x="5296" y="3584"/>
                    <a:pt x="5547" y="3744"/>
                    <a:pt x="5821" y="3903"/>
                  </a:cubicBezTo>
                  <a:cubicBezTo>
                    <a:pt x="6072" y="4063"/>
                    <a:pt x="6323" y="4223"/>
                    <a:pt x="6575" y="4383"/>
                  </a:cubicBezTo>
                  <a:cubicBezTo>
                    <a:pt x="6620" y="4406"/>
                    <a:pt x="6666" y="4451"/>
                    <a:pt x="6711" y="4474"/>
                  </a:cubicBezTo>
                  <a:cubicBezTo>
                    <a:pt x="6778" y="4507"/>
                    <a:pt x="6833" y="4529"/>
                    <a:pt x="6884" y="4529"/>
                  </a:cubicBezTo>
                  <a:cubicBezTo>
                    <a:pt x="6903" y="4529"/>
                    <a:pt x="6921" y="4526"/>
                    <a:pt x="6940" y="4520"/>
                  </a:cubicBezTo>
                  <a:cubicBezTo>
                    <a:pt x="7031" y="4520"/>
                    <a:pt x="7122" y="4474"/>
                    <a:pt x="7168" y="4406"/>
                  </a:cubicBezTo>
                  <a:cubicBezTo>
                    <a:pt x="7259" y="4269"/>
                    <a:pt x="7236" y="4040"/>
                    <a:pt x="7077" y="3949"/>
                  </a:cubicBezTo>
                  <a:cubicBezTo>
                    <a:pt x="6917" y="3858"/>
                    <a:pt x="6734" y="3744"/>
                    <a:pt x="6575" y="3652"/>
                  </a:cubicBezTo>
                  <a:cubicBezTo>
                    <a:pt x="6392" y="3538"/>
                    <a:pt x="6209" y="3424"/>
                    <a:pt x="6027" y="3310"/>
                  </a:cubicBezTo>
                  <a:cubicBezTo>
                    <a:pt x="5821" y="3219"/>
                    <a:pt x="5639" y="3105"/>
                    <a:pt x="5456" y="2990"/>
                  </a:cubicBezTo>
                  <a:cubicBezTo>
                    <a:pt x="5251" y="2876"/>
                    <a:pt x="5022" y="2762"/>
                    <a:pt x="4817" y="2648"/>
                  </a:cubicBezTo>
                  <a:lnTo>
                    <a:pt x="4817" y="2648"/>
                  </a:lnTo>
                  <a:cubicBezTo>
                    <a:pt x="4840" y="2671"/>
                    <a:pt x="4863" y="2671"/>
                    <a:pt x="4863" y="2694"/>
                  </a:cubicBezTo>
                  <a:cubicBezTo>
                    <a:pt x="4657" y="2580"/>
                    <a:pt x="4452" y="2465"/>
                    <a:pt x="4246" y="2351"/>
                  </a:cubicBezTo>
                  <a:cubicBezTo>
                    <a:pt x="4200" y="2336"/>
                    <a:pt x="4165" y="2321"/>
                    <a:pt x="4132" y="2305"/>
                  </a:cubicBezTo>
                  <a:lnTo>
                    <a:pt x="4132" y="2305"/>
                  </a:lnTo>
                  <a:cubicBezTo>
                    <a:pt x="4132" y="2305"/>
                    <a:pt x="4132" y="2306"/>
                    <a:pt x="4132" y="2306"/>
                  </a:cubicBezTo>
                  <a:cubicBezTo>
                    <a:pt x="4131" y="2305"/>
                    <a:pt x="4130" y="2304"/>
                    <a:pt x="4128" y="2303"/>
                  </a:cubicBezTo>
                  <a:lnTo>
                    <a:pt x="4128" y="2303"/>
                  </a:lnTo>
                  <a:cubicBezTo>
                    <a:pt x="4130" y="2304"/>
                    <a:pt x="4131" y="2305"/>
                    <a:pt x="4132" y="2305"/>
                  </a:cubicBezTo>
                  <a:lnTo>
                    <a:pt x="4132" y="2305"/>
                  </a:lnTo>
                  <a:cubicBezTo>
                    <a:pt x="4132" y="2285"/>
                    <a:pt x="4113" y="2283"/>
                    <a:pt x="4093" y="2283"/>
                  </a:cubicBezTo>
                  <a:lnTo>
                    <a:pt x="4093" y="2283"/>
                  </a:lnTo>
                  <a:cubicBezTo>
                    <a:pt x="4105" y="2290"/>
                    <a:pt x="4117" y="2297"/>
                    <a:pt x="4128" y="2303"/>
                  </a:cubicBezTo>
                  <a:lnTo>
                    <a:pt x="4128" y="2303"/>
                  </a:lnTo>
                  <a:cubicBezTo>
                    <a:pt x="4114" y="2297"/>
                    <a:pt x="4100" y="2290"/>
                    <a:pt x="4087" y="2283"/>
                  </a:cubicBezTo>
                  <a:cubicBezTo>
                    <a:pt x="4089" y="2283"/>
                    <a:pt x="4091" y="2283"/>
                    <a:pt x="4093" y="2283"/>
                  </a:cubicBezTo>
                  <a:lnTo>
                    <a:pt x="4093" y="2283"/>
                  </a:lnTo>
                  <a:cubicBezTo>
                    <a:pt x="3830" y="2131"/>
                    <a:pt x="3547" y="1979"/>
                    <a:pt x="3265" y="1826"/>
                  </a:cubicBezTo>
                  <a:cubicBezTo>
                    <a:pt x="2991" y="1644"/>
                    <a:pt x="2694" y="1484"/>
                    <a:pt x="2397" y="1324"/>
                  </a:cubicBezTo>
                  <a:cubicBezTo>
                    <a:pt x="2261" y="1256"/>
                    <a:pt x="2124" y="1164"/>
                    <a:pt x="1987" y="1096"/>
                  </a:cubicBezTo>
                  <a:cubicBezTo>
                    <a:pt x="1827" y="1005"/>
                    <a:pt x="1690" y="913"/>
                    <a:pt x="1530" y="845"/>
                  </a:cubicBezTo>
                  <a:cubicBezTo>
                    <a:pt x="1233" y="662"/>
                    <a:pt x="937" y="502"/>
                    <a:pt x="640" y="320"/>
                  </a:cubicBezTo>
                  <a:cubicBezTo>
                    <a:pt x="480" y="229"/>
                    <a:pt x="320" y="137"/>
                    <a:pt x="161" y="23"/>
                  </a:cubicBezTo>
                  <a:cubicBezTo>
                    <a:pt x="138" y="23"/>
                    <a:pt x="138" y="0"/>
                    <a:pt x="11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0" name="Google Shape;4251;p38">
              <a:extLst>
                <a:ext uri="{FF2B5EF4-FFF2-40B4-BE49-F238E27FC236}">
                  <a16:creationId xmlns:a16="http://schemas.microsoft.com/office/drawing/2014/main" id="{E7030880-E9D6-96E3-3407-2EC737D28B7E}"/>
                </a:ext>
              </a:extLst>
            </p:cNvPr>
            <p:cNvSpPr/>
            <p:nvPr/>
          </p:nvSpPr>
          <p:spPr>
            <a:xfrm>
              <a:off x="6812876" y="4065552"/>
              <a:ext cx="156520" cy="250438"/>
            </a:xfrm>
            <a:custGeom>
              <a:avLst/>
              <a:gdLst/>
              <a:ahLst/>
              <a:cxnLst/>
              <a:rect l="l" t="t" r="r" b="b"/>
              <a:pathLst>
                <a:path w="5593" h="8949" extrusionOk="0">
                  <a:moveTo>
                    <a:pt x="5159" y="1"/>
                  </a:moveTo>
                  <a:cubicBezTo>
                    <a:pt x="5159" y="69"/>
                    <a:pt x="5136" y="115"/>
                    <a:pt x="5136" y="183"/>
                  </a:cubicBezTo>
                  <a:lnTo>
                    <a:pt x="5113" y="183"/>
                  </a:lnTo>
                  <a:cubicBezTo>
                    <a:pt x="5113" y="183"/>
                    <a:pt x="5113" y="206"/>
                    <a:pt x="5113" y="206"/>
                  </a:cubicBezTo>
                  <a:cubicBezTo>
                    <a:pt x="5113" y="206"/>
                    <a:pt x="5113" y="229"/>
                    <a:pt x="5113" y="252"/>
                  </a:cubicBezTo>
                  <a:lnTo>
                    <a:pt x="5090" y="252"/>
                  </a:lnTo>
                  <a:cubicBezTo>
                    <a:pt x="5090" y="275"/>
                    <a:pt x="5090" y="275"/>
                    <a:pt x="5090" y="297"/>
                  </a:cubicBezTo>
                  <a:cubicBezTo>
                    <a:pt x="5090" y="297"/>
                    <a:pt x="5090" y="320"/>
                    <a:pt x="5090" y="320"/>
                  </a:cubicBezTo>
                  <a:cubicBezTo>
                    <a:pt x="5090" y="320"/>
                    <a:pt x="5090" y="343"/>
                    <a:pt x="5067" y="343"/>
                  </a:cubicBezTo>
                  <a:cubicBezTo>
                    <a:pt x="5067" y="366"/>
                    <a:pt x="5067" y="366"/>
                    <a:pt x="5067" y="366"/>
                  </a:cubicBezTo>
                  <a:cubicBezTo>
                    <a:pt x="5067" y="366"/>
                    <a:pt x="5067" y="389"/>
                    <a:pt x="5067" y="389"/>
                  </a:cubicBezTo>
                  <a:cubicBezTo>
                    <a:pt x="5022" y="549"/>
                    <a:pt x="4976" y="708"/>
                    <a:pt x="4908" y="868"/>
                  </a:cubicBezTo>
                  <a:cubicBezTo>
                    <a:pt x="4908" y="891"/>
                    <a:pt x="4908" y="914"/>
                    <a:pt x="4908" y="914"/>
                  </a:cubicBezTo>
                  <a:cubicBezTo>
                    <a:pt x="4908" y="914"/>
                    <a:pt x="4908" y="937"/>
                    <a:pt x="4908" y="937"/>
                  </a:cubicBezTo>
                  <a:cubicBezTo>
                    <a:pt x="4885" y="959"/>
                    <a:pt x="4885" y="982"/>
                    <a:pt x="4885" y="1005"/>
                  </a:cubicBezTo>
                  <a:lnTo>
                    <a:pt x="4862" y="1005"/>
                  </a:lnTo>
                  <a:cubicBezTo>
                    <a:pt x="4862" y="1028"/>
                    <a:pt x="4862" y="1051"/>
                    <a:pt x="4839" y="1074"/>
                  </a:cubicBezTo>
                  <a:cubicBezTo>
                    <a:pt x="4839" y="1096"/>
                    <a:pt x="4839" y="1119"/>
                    <a:pt x="4839" y="1119"/>
                  </a:cubicBezTo>
                  <a:cubicBezTo>
                    <a:pt x="4839" y="1142"/>
                    <a:pt x="4816" y="1142"/>
                    <a:pt x="4816" y="1142"/>
                  </a:cubicBezTo>
                  <a:cubicBezTo>
                    <a:pt x="4816" y="1142"/>
                    <a:pt x="4816" y="1165"/>
                    <a:pt x="4816" y="1165"/>
                  </a:cubicBezTo>
                  <a:cubicBezTo>
                    <a:pt x="4748" y="1393"/>
                    <a:pt x="4657" y="1599"/>
                    <a:pt x="4565" y="1827"/>
                  </a:cubicBezTo>
                  <a:cubicBezTo>
                    <a:pt x="4565" y="1827"/>
                    <a:pt x="4565" y="1850"/>
                    <a:pt x="4565" y="1850"/>
                  </a:cubicBezTo>
                  <a:cubicBezTo>
                    <a:pt x="4565" y="1872"/>
                    <a:pt x="4565" y="1872"/>
                    <a:pt x="4565" y="1872"/>
                  </a:cubicBezTo>
                  <a:cubicBezTo>
                    <a:pt x="4474" y="2055"/>
                    <a:pt x="4405" y="2260"/>
                    <a:pt x="4314" y="2443"/>
                  </a:cubicBezTo>
                  <a:cubicBezTo>
                    <a:pt x="4314" y="2443"/>
                    <a:pt x="4314" y="2443"/>
                    <a:pt x="4314" y="2466"/>
                  </a:cubicBezTo>
                  <a:cubicBezTo>
                    <a:pt x="4291" y="2489"/>
                    <a:pt x="4291" y="2534"/>
                    <a:pt x="4269" y="2557"/>
                  </a:cubicBezTo>
                  <a:cubicBezTo>
                    <a:pt x="4040" y="3082"/>
                    <a:pt x="3789" y="3584"/>
                    <a:pt x="3515" y="4086"/>
                  </a:cubicBezTo>
                  <a:cubicBezTo>
                    <a:pt x="2694" y="5570"/>
                    <a:pt x="1689" y="6962"/>
                    <a:pt x="502" y="8195"/>
                  </a:cubicBezTo>
                  <a:cubicBezTo>
                    <a:pt x="343" y="8355"/>
                    <a:pt x="183" y="8515"/>
                    <a:pt x="0" y="8674"/>
                  </a:cubicBezTo>
                  <a:lnTo>
                    <a:pt x="434" y="8948"/>
                  </a:lnTo>
                  <a:cubicBezTo>
                    <a:pt x="1301" y="8104"/>
                    <a:pt x="2100" y="7145"/>
                    <a:pt x="2808" y="6141"/>
                  </a:cubicBezTo>
                  <a:cubicBezTo>
                    <a:pt x="3538" y="5091"/>
                    <a:pt x="4177" y="3972"/>
                    <a:pt x="4702" y="2785"/>
                  </a:cubicBezTo>
                  <a:cubicBezTo>
                    <a:pt x="4702" y="2785"/>
                    <a:pt x="4702" y="2785"/>
                    <a:pt x="4702" y="2763"/>
                  </a:cubicBezTo>
                  <a:cubicBezTo>
                    <a:pt x="4725" y="2717"/>
                    <a:pt x="4771" y="2648"/>
                    <a:pt x="4794" y="2580"/>
                  </a:cubicBezTo>
                  <a:cubicBezTo>
                    <a:pt x="4794" y="2580"/>
                    <a:pt x="4794" y="2580"/>
                    <a:pt x="4794" y="2557"/>
                  </a:cubicBezTo>
                  <a:cubicBezTo>
                    <a:pt x="4862" y="2397"/>
                    <a:pt x="4930" y="2238"/>
                    <a:pt x="4999" y="2078"/>
                  </a:cubicBezTo>
                  <a:cubicBezTo>
                    <a:pt x="5022" y="2032"/>
                    <a:pt x="5022" y="2009"/>
                    <a:pt x="5045" y="1964"/>
                  </a:cubicBezTo>
                  <a:cubicBezTo>
                    <a:pt x="5045" y="1964"/>
                    <a:pt x="5045" y="1941"/>
                    <a:pt x="5045" y="1941"/>
                  </a:cubicBezTo>
                  <a:cubicBezTo>
                    <a:pt x="5136" y="1713"/>
                    <a:pt x="5227" y="1484"/>
                    <a:pt x="5296" y="1256"/>
                  </a:cubicBezTo>
                  <a:cubicBezTo>
                    <a:pt x="5296" y="1256"/>
                    <a:pt x="5296" y="1256"/>
                    <a:pt x="5296" y="1233"/>
                  </a:cubicBezTo>
                  <a:lnTo>
                    <a:pt x="5318" y="1165"/>
                  </a:lnTo>
                  <a:lnTo>
                    <a:pt x="5341" y="1165"/>
                  </a:lnTo>
                  <a:cubicBezTo>
                    <a:pt x="5341" y="1142"/>
                    <a:pt x="5341" y="1142"/>
                    <a:pt x="5341" y="1142"/>
                  </a:cubicBezTo>
                  <a:cubicBezTo>
                    <a:pt x="5341" y="1119"/>
                    <a:pt x="5341" y="1119"/>
                    <a:pt x="5341" y="1096"/>
                  </a:cubicBezTo>
                  <a:lnTo>
                    <a:pt x="5364" y="1096"/>
                  </a:lnTo>
                  <a:cubicBezTo>
                    <a:pt x="5364" y="1096"/>
                    <a:pt x="5364" y="1074"/>
                    <a:pt x="5364" y="1074"/>
                  </a:cubicBezTo>
                  <a:cubicBezTo>
                    <a:pt x="5364" y="1074"/>
                    <a:pt x="5364" y="1051"/>
                    <a:pt x="5364" y="1051"/>
                  </a:cubicBezTo>
                  <a:cubicBezTo>
                    <a:pt x="5364" y="1051"/>
                    <a:pt x="5364" y="1028"/>
                    <a:pt x="5364" y="1028"/>
                  </a:cubicBezTo>
                  <a:cubicBezTo>
                    <a:pt x="5410" y="891"/>
                    <a:pt x="5455" y="731"/>
                    <a:pt x="5501" y="594"/>
                  </a:cubicBezTo>
                  <a:cubicBezTo>
                    <a:pt x="5501" y="571"/>
                    <a:pt x="5524" y="571"/>
                    <a:pt x="5524" y="571"/>
                  </a:cubicBezTo>
                  <a:cubicBezTo>
                    <a:pt x="5524" y="526"/>
                    <a:pt x="5547" y="480"/>
                    <a:pt x="5547" y="434"/>
                  </a:cubicBezTo>
                  <a:cubicBezTo>
                    <a:pt x="5547" y="434"/>
                    <a:pt x="5547" y="412"/>
                    <a:pt x="5547" y="412"/>
                  </a:cubicBezTo>
                  <a:lnTo>
                    <a:pt x="5570" y="412"/>
                  </a:lnTo>
                  <a:cubicBezTo>
                    <a:pt x="5570" y="389"/>
                    <a:pt x="5570" y="389"/>
                    <a:pt x="5570" y="366"/>
                  </a:cubicBezTo>
                  <a:cubicBezTo>
                    <a:pt x="5570" y="366"/>
                    <a:pt x="5570" y="343"/>
                    <a:pt x="5592" y="343"/>
                  </a:cubicBezTo>
                  <a:cubicBezTo>
                    <a:pt x="5592" y="320"/>
                    <a:pt x="5592" y="297"/>
                    <a:pt x="5592" y="297"/>
                  </a:cubicBezTo>
                  <a:cubicBezTo>
                    <a:pt x="5592" y="297"/>
                    <a:pt x="5592" y="275"/>
                    <a:pt x="5592" y="275"/>
                  </a:cubicBezTo>
                  <a:cubicBezTo>
                    <a:pt x="5455" y="183"/>
                    <a:pt x="5318" y="92"/>
                    <a:pt x="515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1" name="Google Shape;4252;p38">
              <a:extLst>
                <a:ext uri="{FF2B5EF4-FFF2-40B4-BE49-F238E27FC236}">
                  <a16:creationId xmlns:a16="http://schemas.microsoft.com/office/drawing/2014/main" id="{7E2451AC-0955-A6C9-A125-FA1608CDF9BA}"/>
                </a:ext>
              </a:extLst>
            </p:cNvPr>
            <p:cNvSpPr/>
            <p:nvPr/>
          </p:nvSpPr>
          <p:spPr>
            <a:xfrm>
              <a:off x="6853118" y="4092390"/>
              <a:ext cx="157807" cy="249150"/>
            </a:xfrm>
            <a:custGeom>
              <a:avLst/>
              <a:gdLst/>
              <a:ahLst/>
              <a:cxnLst/>
              <a:rect l="l" t="t" r="r" b="b"/>
              <a:pathLst>
                <a:path w="5639" h="8903" extrusionOk="0">
                  <a:moveTo>
                    <a:pt x="5227" y="0"/>
                  </a:moveTo>
                  <a:cubicBezTo>
                    <a:pt x="5227" y="0"/>
                    <a:pt x="5227" y="23"/>
                    <a:pt x="5204" y="23"/>
                  </a:cubicBezTo>
                  <a:cubicBezTo>
                    <a:pt x="5204" y="69"/>
                    <a:pt x="5182" y="137"/>
                    <a:pt x="5182" y="183"/>
                  </a:cubicBezTo>
                  <a:lnTo>
                    <a:pt x="5159" y="251"/>
                  </a:lnTo>
                  <a:cubicBezTo>
                    <a:pt x="5090" y="503"/>
                    <a:pt x="4999" y="731"/>
                    <a:pt x="4930" y="982"/>
                  </a:cubicBezTo>
                  <a:cubicBezTo>
                    <a:pt x="4839" y="1233"/>
                    <a:pt x="4748" y="1484"/>
                    <a:pt x="4657" y="1712"/>
                  </a:cubicBezTo>
                  <a:cubicBezTo>
                    <a:pt x="4657" y="1735"/>
                    <a:pt x="4657" y="1735"/>
                    <a:pt x="4634" y="1735"/>
                  </a:cubicBezTo>
                  <a:cubicBezTo>
                    <a:pt x="4474" y="2192"/>
                    <a:pt x="4269" y="2625"/>
                    <a:pt x="4063" y="3082"/>
                  </a:cubicBezTo>
                  <a:cubicBezTo>
                    <a:pt x="3903" y="3356"/>
                    <a:pt x="3766" y="3652"/>
                    <a:pt x="3607" y="3926"/>
                  </a:cubicBezTo>
                  <a:cubicBezTo>
                    <a:pt x="3629" y="3926"/>
                    <a:pt x="3629" y="3904"/>
                    <a:pt x="3629" y="3904"/>
                  </a:cubicBezTo>
                  <a:lnTo>
                    <a:pt x="3629" y="3904"/>
                  </a:lnTo>
                  <a:cubicBezTo>
                    <a:pt x="3629" y="3926"/>
                    <a:pt x="3607" y="3926"/>
                    <a:pt x="3607" y="3949"/>
                  </a:cubicBezTo>
                  <a:cubicBezTo>
                    <a:pt x="3584" y="3972"/>
                    <a:pt x="3584" y="3995"/>
                    <a:pt x="3584" y="3995"/>
                  </a:cubicBezTo>
                  <a:cubicBezTo>
                    <a:pt x="2739" y="5478"/>
                    <a:pt x="1758" y="6848"/>
                    <a:pt x="571" y="8058"/>
                  </a:cubicBezTo>
                  <a:cubicBezTo>
                    <a:pt x="388" y="8263"/>
                    <a:pt x="206" y="8446"/>
                    <a:pt x="0" y="8628"/>
                  </a:cubicBezTo>
                  <a:lnTo>
                    <a:pt x="411" y="8902"/>
                  </a:lnTo>
                  <a:cubicBezTo>
                    <a:pt x="1826" y="7556"/>
                    <a:pt x="3013" y="6003"/>
                    <a:pt x="3949" y="4314"/>
                  </a:cubicBezTo>
                  <a:cubicBezTo>
                    <a:pt x="3949" y="4292"/>
                    <a:pt x="3949" y="4292"/>
                    <a:pt x="3972" y="4292"/>
                  </a:cubicBezTo>
                  <a:lnTo>
                    <a:pt x="3972" y="4269"/>
                  </a:lnTo>
                  <a:cubicBezTo>
                    <a:pt x="4154" y="3926"/>
                    <a:pt x="4360" y="3584"/>
                    <a:pt x="4520" y="3219"/>
                  </a:cubicBezTo>
                  <a:cubicBezTo>
                    <a:pt x="4520" y="3219"/>
                    <a:pt x="4520" y="3196"/>
                    <a:pt x="4520" y="3196"/>
                  </a:cubicBezTo>
                  <a:cubicBezTo>
                    <a:pt x="4725" y="2785"/>
                    <a:pt x="4908" y="2374"/>
                    <a:pt x="5090" y="1963"/>
                  </a:cubicBezTo>
                  <a:lnTo>
                    <a:pt x="5090" y="1941"/>
                  </a:lnTo>
                  <a:cubicBezTo>
                    <a:pt x="5182" y="1689"/>
                    <a:pt x="5273" y="1438"/>
                    <a:pt x="5364" y="1187"/>
                  </a:cubicBezTo>
                  <a:cubicBezTo>
                    <a:pt x="5455" y="936"/>
                    <a:pt x="5524" y="685"/>
                    <a:pt x="5592" y="434"/>
                  </a:cubicBezTo>
                  <a:cubicBezTo>
                    <a:pt x="5615" y="388"/>
                    <a:pt x="5638" y="320"/>
                    <a:pt x="5638" y="274"/>
                  </a:cubicBezTo>
                  <a:cubicBezTo>
                    <a:pt x="5501" y="183"/>
                    <a:pt x="5364" y="92"/>
                    <a:pt x="522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2" name="Google Shape;4253;p38">
              <a:extLst>
                <a:ext uri="{FF2B5EF4-FFF2-40B4-BE49-F238E27FC236}">
                  <a16:creationId xmlns:a16="http://schemas.microsoft.com/office/drawing/2014/main" id="{C33A4259-7E99-301C-A796-98F514A02DF6}"/>
                </a:ext>
              </a:extLst>
            </p:cNvPr>
            <p:cNvSpPr/>
            <p:nvPr/>
          </p:nvSpPr>
          <p:spPr>
            <a:xfrm>
              <a:off x="7173127" y="4294889"/>
              <a:ext cx="156520" cy="249766"/>
            </a:xfrm>
            <a:custGeom>
              <a:avLst/>
              <a:gdLst/>
              <a:ahLst/>
              <a:cxnLst/>
              <a:rect l="l" t="t" r="r" b="b"/>
              <a:pathLst>
                <a:path w="5593" h="8925" extrusionOk="0">
                  <a:moveTo>
                    <a:pt x="5159" y="0"/>
                  </a:moveTo>
                  <a:cubicBezTo>
                    <a:pt x="5159" y="23"/>
                    <a:pt x="5159" y="46"/>
                    <a:pt x="5136" y="91"/>
                  </a:cubicBezTo>
                  <a:lnTo>
                    <a:pt x="5114" y="183"/>
                  </a:lnTo>
                  <a:cubicBezTo>
                    <a:pt x="5114" y="205"/>
                    <a:pt x="5114" y="205"/>
                    <a:pt x="5114" y="228"/>
                  </a:cubicBezTo>
                  <a:cubicBezTo>
                    <a:pt x="5091" y="251"/>
                    <a:pt x="5091" y="274"/>
                    <a:pt x="5091" y="297"/>
                  </a:cubicBezTo>
                  <a:cubicBezTo>
                    <a:pt x="5068" y="320"/>
                    <a:pt x="5068" y="320"/>
                    <a:pt x="5068" y="342"/>
                  </a:cubicBezTo>
                  <a:cubicBezTo>
                    <a:pt x="5022" y="525"/>
                    <a:pt x="4954" y="708"/>
                    <a:pt x="4908" y="890"/>
                  </a:cubicBezTo>
                  <a:cubicBezTo>
                    <a:pt x="4885" y="913"/>
                    <a:pt x="4885" y="936"/>
                    <a:pt x="4885" y="936"/>
                  </a:cubicBezTo>
                  <a:cubicBezTo>
                    <a:pt x="4725" y="1438"/>
                    <a:pt x="4520" y="1940"/>
                    <a:pt x="4315" y="2419"/>
                  </a:cubicBezTo>
                  <a:cubicBezTo>
                    <a:pt x="4064" y="2990"/>
                    <a:pt x="3790" y="3538"/>
                    <a:pt x="3516" y="4063"/>
                  </a:cubicBezTo>
                  <a:cubicBezTo>
                    <a:pt x="2671" y="5547"/>
                    <a:pt x="1667" y="6939"/>
                    <a:pt x="503" y="8171"/>
                  </a:cubicBezTo>
                  <a:cubicBezTo>
                    <a:pt x="320" y="8331"/>
                    <a:pt x="160" y="8491"/>
                    <a:pt x="1" y="8651"/>
                  </a:cubicBezTo>
                  <a:lnTo>
                    <a:pt x="412" y="8925"/>
                  </a:lnTo>
                  <a:cubicBezTo>
                    <a:pt x="1325" y="8057"/>
                    <a:pt x="2123" y="7076"/>
                    <a:pt x="2854" y="6049"/>
                  </a:cubicBezTo>
                  <a:cubicBezTo>
                    <a:pt x="3584" y="4976"/>
                    <a:pt x="4223" y="3857"/>
                    <a:pt x="4725" y="2671"/>
                  </a:cubicBezTo>
                  <a:cubicBezTo>
                    <a:pt x="4748" y="2671"/>
                    <a:pt x="4748" y="2648"/>
                    <a:pt x="4748" y="2648"/>
                  </a:cubicBezTo>
                  <a:cubicBezTo>
                    <a:pt x="4954" y="2146"/>
                    <a:pt x="5159" y="1643"/>
                    <a:pt x="5342" y="1118"/>
                  </a:cubicBezTo>
                  <a:cubicBezTo>
                    <a:pt x="5342" y="1096"/>
                    <a:pt x="5342" y="1073"/>
                    <a:pt x="5365" y="1050"/>
                  </a:cubicBezTo>
                  <a:cubicBezTo>
                    <a:pt x="5410" y="867"/>
                    <a:pt x="5479" y="708"/>
                    <a:pt x="5524" y="525"/>
                  </a:cubicBezTo>
                  <a:cubicBezTo>
                    <a:pt x="5524" y="525"/>
                    <a:pt x="5524" y="525"/>
                    <a:pt x="5524" y="502"/>
                  </a:cubicBezTo>
                  <a:cubicBezTo>
                    <a:pt x="5524" y="502"/>
                    <a:pt x="5524" y="479"/>
                    <a:pt x="5547" y="457"/>
                  </a:cubicBezTo>
                  <a:cubicBezTo>
                    <a:pt x="5547" y="434"/>
                    <a:pt x="5547" y="411"/>
                    <a:pt x="5547" y="388"/>
                  </a:cubicBezTo>
                  <a:lnTo>
                    <a:pt x="5570" y="388"/>
                  </a:lnTo>
                  <a:cubicBezTo>
                    <a:pt x="5570" y="365"/>
                    <a:pt x="5570" y="342"/>
                    <a:pt x="5570" y="320"/>
                  </a:cubicBezTo>
                  <a:cubicBezTo>
                    <a:pt x="5570" y="320"/>
                    <a:pt x="5570" y="320"/>
                    <a:pt x="5593" y="297"/>
                  </a:cubicBezTo>
                  <a:cubicBezTo>
                    <a:pt x="5593" y="297"/>
                    <a:pt x="5593" y="274"/>
                    <a:pt x="5593" y="274"/>
                  </a:cubicBezTo>
                  <a:lnTo>
                    <a:pt x="5159"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3" name="Google Shape;4254;p38">
              <a:extLst>
                <a:ext uri="{FF2B5EF4-FFF2-40B4-BE49-F238E27FC236}">
                  <a16:creationId xmlns:a16="http://schemas.microsoft.com/office/drawing/2014/main" id="{AF61AF6C-4CF7-9F7E-4D63-680F323940FC}"/>
                </a:ext>
              </a:extLst>
            </p:cNvPr>
            <p:cNvSpPr/>
            <p:nvPr/>
          </p:nvSpPr>
          <p:spPr>
            <a:xfrm>
              <a:off x="7215916" y="4321699"/>
              <a:ext cx="155904" cy="250438"/>
            </a:xfrm>
            <a:custGeom>
              <a:avLst/>
              <a:gdLst/>
              <a:ahLst/>
              <a:cxnLst/>
              <a:rect l="l" t="t" r="r" b="b"/>
              <a:pathLst>
                <a:path w="5571" h="8949" extrusionOk="0">
                  <a:moveTo>
                    <a:pt x="3493" y="4086"/>
                  </a:moveTo>
                  <a:lnTo>
                    <a:pt x="3493" y="4086"/>
                  </a:lnTo>
                  <a:cubicBezTo>
                    <a:pt x="3473" y="4107"/>
                    <a:pt x="3471" y="4109"/>
                    <a:pt x="3470" y="4125"/>
                  </a:cubicBezTo>
                  <a:lnTo>
                    <a:pt x="3470" y="4125"/>
                  </a:lnTo>
                  <a:cubicBezTo>
                    <a:pt x="3478" y="4114"/>
                    <a:pt x="3486" y="4102"/>
                    <a:pt x="3493" y="4086"/>
                  </a:cubicBezTo>
                  <a:close/>
                  <a:moveTo>
                    <a:pt x="5137" y="1"/>
                  </a:moveTo>
                  <a:cubicBezTo>
                    <a:pt x="5137" y="23"/>
                    <a:pt x="5137" y="23"/>
                    <a:pt x="5114" y="46"/>
                  </a:cubicBezTo>
                  <a:cubicBezTo>
                    <a:pt x="5114" y="69"/>
                    <a:pt x="5114" y="69"/>
                    <a:pt x="5114" y="69"/>
                  </a:cubicBezTo>
                  <a:cubicBezTo>
                    <a:pt x="5114" y="69"/>
                    <a:pt x="5114" y="92"/>
                    <a:pt x="5114" y="92"/>
                  </a:cubicBezTo>
                  <a:cubicBezTo>
                    <a:pt x="5114" y="115"/>
                    <a:pt x="5114" y="115"/>
                    <a:pt x="5091" y="138"/>
                  </a:cubicBezTo>
                  <a:cubicBezTo>
                    <a:pt x="5091" y="160"/>
                    <a:pt x="5091" y="160"/>
                    <a:pt x="5091" y="183"/>
                  </a:cubicBezTo>
                  <a:cubicBezTo>
                    <a:pt x="5091" y="206"/>
                    <a:pt x="5068" y="229"/>
                    <a:pt x="5068" y="275"/>
                  </a:cubicBezTo>
                  <a:cubicBezTo>
                    <a:pt x="5068" y="297"/>
                    <a:pt x="5068" y="297"/>
                    <a:pt x="5045" y="297"/>
                  </a:cubicBezTo>
                  <a:cubicBezTo>
                    <a:pt x="5045" y="343"/>
                    <a:pt x="5045" y="366"/>
                    <a:pt x="5023" y="389"/>
                  </a:cubicBezTo>
                  <a:cubicBezTo>
                    <a:pt x="4977" y="548"/>
                    <a:pt x="4931" y="708"/>
                    <a:pt x="4886" y="868"/>
                  </a:cubicBezTo>
                  <a:cubicBezTo>
                    <a:pt x="4886" y="891"/>
                    <a:pt x="4886" y="891"/>
                    <a:pt x="4886" y="891"/>
                  </a:cubicBezTo>
                  <a:cubicBezTo>
                    <a:pt x="4863" y="937"/>
                    <a:pt x="4840" y="982"/>
                    <a:pt x="4840" y="1028"/>
                  </a:cubicBezTo>
                  <a:cubicBezTo>
                    <a:pt x="4657" y="1530"/>
                    <a:pt x="4475" y="2009"/>
                    <a:pt x="4269" y="2466"/>
                  </a:cubicBezTo>
                  <a:cubicBezTo>
                    <a:pt x="4269" y="2466"/>
                    <a:pt x="4269" y="2489"/>
                    <a:pt x="4269" y="2489"/>
                  </a:cubicBezTo>
                  <a:cubicBezTo>
                    <a:pt x="4041" y="3036"/>
                    <a:pt x="3767" y="3584"/>
                    <a:pt x="3470" y="4132"/>
                  </a:cubicBezTo>
                  <a:cubicBezTo>
                    <a:pt x="3470" y="4130"/>
                    <a:pt x="3470" y="4127"/>
                    <a:pt x="3470" y="4125"/>
                  </a:cubicBezTo>
                  <a:lnTo>
                    <a:pt x="3470" y="4125"/>
                  </a:lnTo>
                  <a:cubicBezTo>
                    <a:pt x="3455" y="4147"/>
                    <a:pt x="3440" y="4162"/>
                    <a:pt x="3425" y="4178"/>
                  </a:cubicBezTo>
                  <a:cubicBezTo>
                    <a:pt x="3288" y="4452"/>
                    <a:pt x="3128" y="4703"/>
                    <a:pt x="2991" y="4954"/>
                  </a:cubicBezTo>
                  <a:cubicBezTo>
                    <a:pt x="2968" y="4954"/>
                    <a:pt x="2968" y="4954"/>
                    <a:pt x="2968" y="4977"/>
                  </a:cubicBezTo>
                  <a:cubicBezTo>
                    <a:pt x="2261" y="6141"/>
                    <a:pt x="1416" y="7213"/>
                    <a:pt x="480" y="8218"/>
                  </a:cubicBezTo>
                  <a:cubicBezTo>
                    <a:pt x="321" y="8355"/>
                    <a:pt x="161" y="8514"/>
                    <a:pt x="1" y="8674"/>
                  </a:cubicBezTo>
                  <a:lnTo>
                    <a:pt x="275" y="8857"/>
                  </a:lnTo>
                  <a:lnTo>
                    <a:pt x="412" y="8948"/>
                  </a:lnTo>
                  <a:cubicBezTo>
                    <a:pt x="1553" y="7830"/>
                    <a:pt x="2535" y="6597"/>
                    <a:pt x="3379" y="5250"/>
                  </a:cubicBezTo>
                  <a:cubicBezTo>
                    <a:pt x="3379" y="5228"/>
                    <a:pt x="3379" y="5228"/>
                    <a:pt x="3379" y="5228"/>
                  </a:cubicBezTo>
                  <a:cubicBezTo>
                    <a:pt x="3539" y="4977"/>
                    <a:pt x="3676" y="4725"/>
                    <a:pt x="3836" y="4474"/>
                  </a:cubicBezTo>
                  <a:cubicBezTo>
                    <a:pt x="3836" y="4474"/>
                    <a:pt x="3836" y="4452"/>
                    <a:pt x="3836" y="4452"/>
                  </a:cubicBezTo>
                  <a:cubicBezTo>
                    <a:pt x="3836" y="4452"/>
                    <a:pt x="3836" y="4429"/>
                    <a:pt x="3858" y="4429"/>
                  </a:cubicBezTo>
                  <a:cubicBezTo>
                    <a:pt x="4178" y="3835"/>
                    <a:pt x="4475" y="3242"/>
                    <a:pt x="4749" y="2603"/>
                  </a:cubicBezTo>
                  <a:cubicBezTo>
                    <a:pt x="4931" y="2169"/>
                    <a:pt x="5114" y="1713"/>
                    <a:pt x="5251" y="1279"/>
                  </a:cubicBezTo>
                  <a:cubicBezTo>
                    <a:pt x="5274" y="1233"/>
                    <a:pt x="5296" y="1188"/>
                    <a:pt x="5296" y="1142"/>
                  </a:cubicBezTo>
                  <a:cubicBezTo>
                    <a:pt x="5296" y="1142"/>
                    <a:pt x="5319" y="1119"/>
                    <a:pt x="5319" y="1119"/>
                  </a:cubicBezTo>
                  <a:cubicBezTo>
                    <a:pt x="5365" y="959"/>
                    <a:pt x="5411" y="777"/>
                    <a:pt x="5479" y="594"/>
                  </a:cubicBezTo>
                  <a:cubicBezTo>
                    <a:pt x="5479" y="571"/>
                    <a:pt x="5479" y="548"/>
                    <a:pt x="5479" y="548"/>
                  </a:cubicBezTo>
                  <a:cubicBezTo>
                    <a:pt x="5479" y="548"/>
                    <a:pt x="5502" y="526"/>
                    <a:pt x="5502" y="526"/>
                  </a:cubicBezTo>
                  <a:cubicBezTo>
                    <a:pt x="5502" y="503"/>
                    <a:pt x="5502" y="480"/>
                    <a:pt x="5502" y="457"/>
                  </a:cubicBezTo>
                  <a:lnTo>
                    <a:pt x="5525" y="457"/>
                  </a:lnTo>
                  <a:cubicBezTo>
                    <a:pt x="5525" y="434"/>
                    <a:pt x="5525" y="434"/>
                    <a:pt x="5525" y="412"/>
                  </a:cubicBezTo>
                  <a:cubicBezTo>
                    <a:pt x="5525" y="412"/>
                    <a:pt x="5525" y="389"/>
                    <a:pt x="5525" y="389"/>
                  </a:cubicBezTo>
                  <a:cubicBezTo>
                    <a:pt x="5525" y="389"/>
                    <a:pt x="5548" y="366"/>
                    <a:pt x="5548" y="366"/>
                  </a:cubicBezTo>
                  <a:cubicBezTo>
                    <a:pt x="5548" y="366"/>
                    <a:pt x="5548" y="343"/>
                    <a:pt x="5548" y="320"/>
                  </a:cubicBezTo>
                  <a:cubicBezTo>
                    <a:pt x="5548" y="297"/>
                    <a:pt x="5570" y="275"/>
                    <a:pt x="5570" y="275"/>
                  </a:cubicBezTo>
                  <a:lnTo>
                    <a:pt x="5137"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4" name="Google Shape;4255;p38">
              <a:extLst>
                <a:ext uri="{FF2B5EF4-FFF2-40B4-BE49-F238E27FC236}">
                  <a16:creationId xmlns:a16="http://schemas.microsoft.com/office/drawing/2014/main" id="{905C4FA0-60E4-071E-EEEF-47366A8E0A20}"/>
                </a:ext>
              </a:extLst>
            </p:cNvPr>
            <p:cNvSpPr/>
            <p:nvPr/>
          </p:nvSpPr>
          <p:spPr>
            <a:xfrm>
              <a:off x="6646785" y="4006140"/>
              <a:ext cx="924317" cy="699485"/>
            </a:xfrm>
            <a:custGeom>
              <a:avLst/>
              <a:gdLst/>
              <a:ahLst/>
              <a:cxnLst/>
              <a:rect l="l" t="t" r="r" b="b"/>
              <a:pathLst>
                <a:path w="33029" h="24995" extrusionOk="0">
                  <a:moveTo>
                    <a:pt x="3287" y="480"/>
                  </a:moveTo>
                  <a:cubicBezTo>
                    <a:pt x="3516" y="480"/>
                    <a:pt x="3744" y="503"/>
                    <a:pt x="4018" y="526"/>
                  </a:cubicBezTo>
                  <a:cubicBezTo>
                    <a:pt x="4817" y="572"/>
                    <a:pt x="5616" y="731"/>
                    <a:pt x="6346" y="868"/>
                  </a:cubicBezTo>
                  <a:lnTo>
                    <a:pt x="6551" y="914"/>
                  </a:lnTo>
                  <a:cubicBezTo>
                    <a:pt x="6848" y="960"/>
                    <a:pt x="7122" y="1005"/>
                    <a:pt x="7419" y="1074"/>
                  </a:cubicBezTo>
                  <a:cubicBezTo>
                    <a:pt x="7853" y="1142"/>
                    <a:pt x="8355" y="1234"/>
                    <a:pt x="8834" y="1371"/>
                  </a:cubicBezTo>
                  <a:lnTo>
                    <a:pt x="8811" y="1416"/>
                  </a:lnTo>
                  <a:lnTo>
                    <a:pt x="8788" y="1485"/>
                  </a:lnTo>
                  <a:lnTo>
                    <a:pt x="8811" y="1439"/>
                  </a:lnTo>
                  <a:lnTo>
                    <a:pt x="8811" y="1439"/>
                  </a:lnTo>
                  <a:cubicBezTo>
                    <a:pt x="8720" y="1781"/>
                    <a:pt x="8606" y="2078"/>
                    <a:pt x="8514" y="2306"/>
                  </a:cubicBezTo>
                  <a:cubicBezTo>
                    <a:pt x="8423" y="2603"/>
                    <a:pt x="8286" y="2900"/>
                    <a:pt x="8172" y="3174"/>
                  </a:cubicBezTo>
                  <a:cubicBezTo>
                    <a:pt x="7944" y="3722"/>
                    <a:pt x="7670" y="4269"/>
                    <a:pt x="7373" y="4794"/>
                  </a:cubicBezTo>
                  <a:lnTo>
                    <a:pt x="7419" y="4771"/>
                  </a:lnTo>
                  <a:lnTo>
                    <a:pt x="7419" y="4771"/>
                  </a:lnTo>
                  <a:cubicBezTo>
                    <a:pt x="6574" y="6255"/>
                    <a:pt x="5616" y="7579"/>
                    <a:pt x="4520" y="8720"/>
                  </a:cubicBezTo>
                  <a:cubicBezTo>
                    <a:pt x="4406" y="8857"/>
                    <a:pt x="4269" y="8971"/>
                    <a:pt x="4155" y="9085"/>
                  </a:cubicBezTo>
                  <a:cubicBezTo>
                    <a:pt x="3698" y="8538"/>
                    <a:pt x="3265" y="7944"/>
                    <a:pt x="2785" y="7259"/>
                  </a:cubicBezTo>
                  <a:cubicBezTo>
                    <a:pt x="2123" y="6278"/>
                    <a:pt x="1598" y="5411"/>
                    <a:pt x="1188" y="4566"/>
                  </a:cubicBezTo>
                  <a:cubicBezTo>
                    <a:pt x="868" y="3881"/>
                    <a:pt x="663" y="3311"/>
                    <a:pt x="571" y="2786"/>
                  </a:cubicBezTo>
                  <a:cubicBezTo>
                    <a:pt x="526" y="2512"/>
                    <a:pt x="503" y="2261"/>
                    <a:pt x="503" y="2032"/>
                  </a:cubicBezTo>
                  <a:cubicBezTo>
                    <a:pt x="526" y="1873"/>
                    <a:pt x="548" y="1736"/>
                    <a:pt x="594" y="1599"/>
                  </a:cubicBezTo>
                  <a:cubicBezTo>
                    <a:pt x="640" y="1507"/>
                    <a:pt x="685" y="1393"/>
                    <a:pt x="731" y="1302"/>
                  </a:cubicBezTo>
                  <a:cubicBezTo>
                    <a:pt x="799" y="1211"/>
                    <a:pt x="868" y="1142"/>
                    <a:pt x="959" y="1074"/>
                  </a:cubicBezTo>
                  <a:cubicBezTo>
                    <a:pt x="1051" y="982"/>
                    <a:pt x="1165" y="914"/>
                    <a:pt x="1302" y="846"/>
                  </a:cubicBezTo>
                  <a:cubicBezTo>
                    <a:pt x="1576" y="731"/>
                    <a:pt x="1849" y="640"/>
                    <a:pt x="2169" y="572"/>
                  </a:cubicBezTo>
                  <a:cubicBezTo>
                    <a:pt x="2511" y="526"/>
                    <a:pt x="2877" y="480"/>
                    <a:pt x="3287" y="480"/>
                  </a:cubicBezTo>
                  <a:close/>
                  <a:moveTo>
                    <a:pt x="3287" y="1"/>
                  </a:moveTo>
                  <a:cubicBezTo>
                    <a:pt x="2808" y="1"/>
                    <a:pt x="2374" y="24"/>
                    <a:pt x="1964" y="115"/>
                  </a:cubicBezTo>
                  <a:cubicBezTo>
                    <a:pt x="1621" y="184"/>
                    <a:pt x="1302" y="298"/>
                    <a:pt x="982" y="457"/>
                  </a:cubicBezTo>
                  <a:cubicBezTo>
                    <a:pt x="799" y="549"/>
                    <a:pt x="617" y="686"/>
                    <a:pt x="457" y="868"/>
                  </a:cubicBezTo>
                  <a:cubicBezTo>
                    <a:pt x="320" y="1005"/>
                    <a:pt x="206" y="1188"/>
                    <a:pt x="138" y="1393"/>
                  </a:cubicBezTo>
                  <a:cubicBezTo>
                    <a:pt x="69" y="1599"/>
                    <a:pt x="23" y="1804"/>
                    <a:pt x="1" y="2055"/>
                  </a:cubicBezTo>
                  <a:cubicBezTo>
                    <a:pt x="1" y="2261"/>
                    <a:pt x="23" y="2466"/>
                    <a:pt x="46" y="2717"/>
                  </a:cubicBezTo>
                  <a:cubicBezTo>
                    <a:pt x="92" y="2968"/>
                    <a:pt x="138" y="3219"/>
                    <a:pt x="229" y="3493"/>
                  </a:cubicBezTo>
                  <a:cubicBezTo>
                    <a:pt x="366" y="3973"/>
                    <a:pt x="571" y="4452"/>
                    <a:pt x="891" y="5091"/>
                  </a:cubicBezTo>
                  <a:cubicBezTo>
                    <a:pt x="1142" y="5570"/>
                    <a:pt x="1439" y="6095"/>
                    <a:pt x="1804" y="6666"/>
                  </a:cubicBezTo>
                  <a:cubicBezTo>
                    <a:pt x="2123" y="7168"/>
                    <a:pt x="2489" y="7716"/>
                    <a:pt x="2899" y="8287"/>
                  </a:cubicBezTo>
                  <a:cubicBezTo>
                    <a:pt x="3219" y="8697"/>
                    <a:pt x="3493" y="9063"/>
                    <a:pt x="3767" y="9382"/>
                  </a:cubicBezTo>
                  <a:cubicBezTo>
                    <a:pt x="3790" y="9405"/>
                    <a:pt x="3790" y="9405"/>
                    <a:pt x="3812" y="9428"/>
                  </a:cubicBezTo>
                  <a:lnTo>
                    <a:pt x="3721" y="9496"/>
                  </a:lnTo>
                  <a:cubicBezTo>
                    <a:pt x="3698" y="9519"/>
                    <a:pt x="3653" y="9565"/>
                    <a:pt x="3653" y="9588"/>
                  </a:cubicBezTo>
                  <a:cubicBezTo>
                    <a:pt x="3630" y="9610"/>
                    <a:pt x="3630" y="9633"/>
                    <a:pt x="3607" y="9656"/>
                  </a:cubicBezTo>
                  <a:cubicBezTo>
                    <a:pt x="3584" y="9702"/>
                    <a:pt x="3584" y="9770"/>
                    <a:pt x="3607" y="9839"/>
                  </a:cubicBezTo>
                  <a:cubicBezTo>
                    <a:pt x="3630" y="9907"/>
                    <a:pt x="3675" y="9953"/>
                    <a:pt x="3721" y="9976"/>
                  </a:cubicBezTo>
                  <a:lnTo>
                    <a:pt x="13194" y="16001"/>
                  </a:lnTo>
                  <a:lnTo>
                    <a:pt x="13239" y="16024"/>
                  </a:lnTo>
                  <a:lnTo>
                    <a:pt x="23305" y="22438"/>
                  </a:lnTo>
                  <a:lnTo>
                    <a:pt x="27186" y="24903"/>
                  </a:lnTo>
                  <a:lnTo>
                    <a:pt x="27254" y="24926"/>
                  </a:lnTo>
                  <a:lnTo>
                    <a:pt x="27322" y="24972"/>
                  </a:lnTo>
                  <a:cubicBezTo>
                    <a:pt x="27345" y="24995"/>
                    <a:pt x="27368" y="24995"/>
                    <a:pt x="27414" y="24995"/>
                  </a:cubicBezTo>
                  <a:lnTo>
                    <a:pt x="27505" y="24995"/>
                  </a:lnTo>
                  <a:cubicBezTo>
                    <a:pt x="27574" y="24972"/>
                    <a:pt x="27619" y="24926"/>
                    <a:pt x="27642" y="24858"/>
                  </a:cubicBezTo>
                  <a:cubicBezTo>
                    <a:pt x="27688" y="24812"/>
                    <a:pt x="27688" y="24744"/>
                    <a:pt x="27665" y="24675"/>
                  </a:cubicBezTo>
                  <a:cubicBezTo>
                    <a:pt x="27642" y="24607"/>
                    <a:pt x="27596" y="24561"/>
                    <a:pt x="27528" y="24538"/>
                  </a:cubicBezTo>
                  <a:cubicBezTo>
                    <a:pt x="25725" y="23374"/>
                    <a:pt x="23922" y="22233"/>
                    <a:pt x="22118" y="21092"/>
                  </a:cubicBezTo>
                  <a:lnTo>
                    <a:pt x="20612" y="20133"/>
                  </a:lnTo>
                  <a:lnTo>
                    <a:pt x="18649" y="18877"/>
                  </a:lnTo>
                  <a:lnTo>
                    <a:pt x="13764" y="15773"/>
                  </a:lnTo>
                  <a:lnTo>
                    <a:pt x="8880" y="12669"/>
                  </a:lnTo>
                  <a:lnTo>
                    <a:pt x="6711" y="11299"/>
                  </a:lnTo>
                  <a:lnTo>
                    <a:pt x="4200" y="9702"/>
                  </a:lnTo>
                  <a:cubicBezTo>
                    <a:pt x="5410" y="8606"/>
                    <a:pt x="6460" y="7282"/>
                    <a:pt x="7396" y="5776"/>
                  </a:cubicBezTo>
                  <a:cubicBezTo>
                    <a:pt x="7830" y="5023"/>
                    <a:pt x="8263" y="4224"/>
                    <a:pt x="8606" y="3402"/>
                  </a:cubicBezTo>
                  <a:cubicBezTo>
                    <a:pt x="8788" y="3014"/>
                    <a:pt x="8948" y="2603"/>
                    <a:pt x="9108" y="2192"/>
                  </a:cubicBezTo>
                  <a:cubicBezTo>
                    <a:pt x="9245" y="1759"/>
                    <a:pt x="9336" y="1393"/>
                    <a:pt x="9382" y="1028"/>
                  </a:cubicBezTo>
                  <a:cubicBezTo>
                    <a:pt x="11505" y="2398"/>
                    <a:pt x="13650" y="3744"/>
                    <a:pt x="15773" y="5114"/>
                  </a:cubicBezTo>
                  <a:lnTo>
                    <a:pt x="18010" y="6529"/>
                  </a:lnTo>
                  <a:lnTo>
                    <a:pt x="21479" y="8743"/>
                  </a:lnTo>
                  <a:lnTo>
                    <a:pt x="27505" y="12555"/>
                  </a:lnTo>
                  <a:lnTo>
                    <a:pt x="29217" y="13650"/>
                  </a:lnTo>
                  <a:lnTo>
                    <a:pt x="32664" y="15842"/>
                  </a:lnTo>
                  <a:cubicBezTo>
                    <a:pt x="32686" y="15865"/>
                    <a:pt x="32732" y="15865"/>
                    <a:pt x="32778" y="15865"/>
                  </a:cubicBezTo>
                  <a:cubicBezTo>
                    <a:pt x="32801" y="15865"/>
                    <a:pt x="32823" y="15865"/>
                    <a:pt x="32846" y="15842"/>
                  </a:cubicBezTo>
                  <a:cubicBezTo>
                    <a:pt x="32915" y="15842"/>
                    <a:pt x="32960" y="15773"/>
                    <a:pt x="33006" y="15728"/>
                  </a:cubicBezTo>
                  <a:cubicBezTo>
                    <a:pt x="33029" y="15659"/>
                    <a:pt x="33029" y="15591"/>
                    <a:pt x="33006" y="15545"/>
                  </a:cubicBezTo>
                  <a:cubicBezTo>
                    <a:pt x="32983" y="15454"/>
                    <a:pt x="32938" y="15431"/>
                    <a:pt x="32892" y="15385"/>
                  </a:cubicBezTo>
                  <a:lnTo>
                    <a:pt x="30815" y="14084"/>
                  </a:lnTo>
                  <a:cubicBezTo>
                    <a:pt x="28555" y="12646"/>
                    <a:pt x="26295" y="11208"/>
                    <a:pt x="24058" y="9770"/>
                  </a:cubicBezTo>
                  <a:lnTo>
                    <a:pt x="22575" y="8834"/>
                  </a:lnTo>
                  <a:lnTo>
                    <a:pt x="20863" y="7762"/>
                  </a:lnTo>
                  <a:lnTo>
                    <a:pt x="14495" y="3699"/>
                  </a:lnTo>
                  <a:cubicBezTo>
                    <a:pt x="12760" y="2603"/>
                    <a:pt x="11048" y="1530"/>
                    <a:pt x="9336" y="435"/>
                  </a:cubicBezTo>
                  <a:cubicBezTo>
                    <a:pt x="9313" y="412"/>
                    <a:pt x="9291" y="412"/>
                    <a:pt x="9268" y="412"/>
                  </a:cubicBezTo>
                  <a:lnTo>
                    <a:pt x="9154" y="412"/>
                  </a:lnTo>
                  <a:cubicBezTo>
                    <a:pt x="9085" y="435"/>
                    <a:pt x="9039" y="480"/>
                    <a:pt x="9017" y="526"/>
                  </a:cubicBezTo>
                  <a:cubicBezTo>
                    <a:pt x="8948" y="572"/>
                    <a:pt x="8925" y="640"/>
                    <a:pt x="8902" y="709"/>
                  </a:cubicBezTo>
                  <a:cubicBezTo>
                    <a:pt x="8902" y="754"/>
                    <a:pt x="8902" y="823"/>
                    <a:pt x="8902" y="868"/>
                  </a:cubicBezTo>
                  <a:cubicBezTo>
                    <a:pt x="8423" y="754"/>
                    <a:pt x="7944" y="663"/>
                    <a:pt x="7556" y="594"/>
                  </a:cubicBezTo>
                  <a:cubicBezTo>
                    <a:pt x="7305" y="549"/>
                    <a:pt x="7076" y="503"/>
                    <a:pt x="6825" y="457"/>
                  </a:cubicBezTo>
                  <a:lnTo>
                    <a:pt x="6529" y="389"/>
                  </a:lnTo>
                  <a:cubicBezTo>
                    <a:pt x="6141" y="321"/>
                    <a:pt x="5684" y="229"/>
                    <a:pt x="5205" y="161"/>
                  </a:cubicBezTo>
                  <a:cubicBezTo>
                    <a:pt x="4885" y="115"/>
                    <a:pt x="4566" y="69"/>
                    <a:pt x="4246" y="47"/>
                  </a:cubicBezTo>
                  <a:cubicBezTo>
                    <a:pt x="3904" y="1"/>
                    <a:pt x="3584" y="1"/>
                    <a:pt x="3287"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5" name="Google Shape;4256;p38">
              <a:extLst>
                <a:ext uri="{FF2B5EF4-FFF2-40B4-BE49-F238E27FC236}">
                  <a16:creationId xmlns:a16="http://schemas.microsoft.com/office/drawing/2014/main" id="{F8301A6D-5FC6-D284-D12F-532AF09E17DB}"/>
                </a:ext>
              </a:extLst>
            </p:cNvPr>
            <p:cNvSpPr/>
            <p:nvPr/>
          </p:nvSpPr>
          <p:spPr>
            <a:xfrm>
              <a:off x="6808398" y="3704657"/>
              <a:ext cx="861070" cy="700101"/>
            </a:xfrm>
            <a:custGeom>
              <a:avLst/>
              <a:gdLst/>
              <a:ahLst/>
              <a:cxnLst/>
              <a:rect l="l" t="t" r="r" b="b"/>
              <a:pathLst>
                <a:path w="30769" h="25017" extrusionOk="0">
                  <a:moveTo>
                    <a:pt x="4565" y="0"/>
                  </a:moveTo>
                  <a:cubicBezTo>
                    <a:pt x="4543" y="69"/>
                    <a:pt x="4520" y="183"/>
                    <a:pt x="4497" y="297"/>
                  </a:cubicBezTo>
                  <a:cubicBezTo>
                    <a:pt x="4474" y="320"/>
                    <a:pt x="4474" y="343"/>
                    <a:pt x="4451" y="388"/>
                  </a:cubicBezTo>
                  <a:cubicBezTo>
                    <a:pt x="4451" y="480"/>
                    <a:pt x="4451" y="594"/>
                    <a:pt x="4451" y="685"/>
                  </a:cubicBezTo>
                  <a:cubicBezTo>
                    <a:pt x="4429" y="731"/>
                    <a:pt x="4429" y="777"/>
                    <a:pt x="4406" y="822"/>
                  </a:cubicBezTo>
                  <a:cubicBezTo>
                    <a:pt x="4383" y="891"/>
                    <a:pt x="4337" y="959"/>
                    <a:pt x="4292" y="1005"/>
                  </a:cubicBezTo>
                  <a:cubicBezTo>
                    <a:pt x="4200" y="1119"/>
                    <a:pt x="4086" y="1210"/>
                    <a:pt x="3995" y="1279"/>
                  </a:cubicBezTo>
                  <a:cubicBezTo>
                    <a:pt x="3904" y="1324"/>
                    <a:pt x="3812" y="1370"/>
                    <a:pt x="3721" y="1438"/>
                  </a:cubicBezTo>
                  <a:cubicBezTo>
                    <a:pt x="3698" y="1438"/>
                    <a:pt x="3675" y="1461"/>
                    <a:pt x="3630" y="1484"/>
                  </a:cubicBezTo>
                  <a:cubicBezTo>
                    <a:pt x="3630" y="1484"/>
                    <a:pt x="3607" y="1507"/>
                    <a:pt x="3607" y="1507"/>
                  </a:cubicBezTo>
                  <a:cubicBezTo>
                    <a:pt x="3424" y="1667"/>
                    <a:pt x="3196" y="1826"/>
                    <a:pt x="2968" y="1941"/>
                  </a:cubicBezTo>
                  <a:cubicBezTo>
                    <a:pt x="2899" y="1986"/>
                    <a:pt x="2808" y="2009"/>
                    <a:pt x="2739" y="2032"/>
                  </a:cubicBezTo>
                  <a:lnTo>
                    <a:pt x="2648" y="2100"/>
                  </a:lnTo>
                  <a:cubicBezTo>
                    <a:pt x="2557" y="2146"/>
                    <a:pt x="2466" y="2215"/>
                    <a:pt x="2374" y="2283"/>
                  </a:cubicBezTo>
                  <a:cubicBezTo>
                    <a:pt x="2260" y="2351"/>
                    <a:pt x="2192" y="2466"/>
                    <a:pt x="2123" y="2557"/>
                  </a:cubicBezTo>
                  <a:lnTo>
                    <a:pt x="2100" y="2603"/>
                  </a:lnTo>
                  <a:cubicBezTo>
                    <a:pt x="1963" y="2648"/>
                    <a:pt x="1872" y="2762"/>
                    <a:pt x="1895" y="2876"/>
                  </a:cubicBezTo>
                  <a:cubicBezTo>
                    <a:pt x="1895" y="2991"/>
                    <a:pt x="1895" y="3105"/>
                    <a:pt x="1872" y="3196"/>
                  </a:cubicBezTo>
                  <a:cubicBezTo>
                    <a:pt x="1872" y="3242"/>
                    <a:pt x="1849" y="3310"/>
                    <a:pt x="1826" y="3379"/>
                  </a:cubicBezTo>
                  <a:cubicBezTo>
                    <a:pt x="1804" y="3424"/>
                    <a:pt x="1781" y="3470"/>
                    <a:pt x="1735" y="3516"/>
                  </a:cubicBezTo>
                  <a:lnTo>
                    <a:pt x="1712" y="3561"/>
                  </a:lnTo>
                  <a:cubicBezTo>
                    <a:pt x="1689" y="3630"/>
                    <a:pt x="1621" y="3698"/>
                    <a:pt x="1575" y="3767"/>
                  </a:cubicBezTo>
                  <a:cubicBezTo>
                    <a:pt x="1530" y="3835"/>
                    <a:pt x="1461" y="3904"/>
                    <a:pt x="1416" y="3949"/>
                  </a:cubicBezTo>
                  <a:cubicBezTo>
                    <a:pt x="1347" y="4041"/>
                    <a:pt x="1279" y="4109"/>
                    <a:pt x="1210" y="4200"/>
                  </a:cubicBezTo>
                  <a:cubicBezTo>
                    <a:pt x="1119" y="4314"/>
                    <a:pt x="1028" y="4429"/>
                    <a:pt x="891" y="4520"/>
                  </a:cubicBezTo>
                  <a:cubicBezTo>
                    <a:pt x="822" y="4588"/>
                    <a:pt x="731" y="4634"/>
                    <a:pt x="640" y="4657"/>
                  </a:cubicBezTo>
                  <a:cubicBezTo>
                    <a:pt x="617" y="4680"/>
                    <a:pt x="594" y="4702"/>
                    <a:pt x="548" y="4702"/>
                  </a:cubicBezTo>
                  <a:cubicBezTo>
                    <a:pt x="480" y="4748"/>
                    <a:pt x="411" y="4771"/>
                    <a:pt x="320" y="4794"/>
                  </a:cubicBezTo>
                  <a:lnTo>
                    <a:pt x="297" y="4817"/>
                  </a:lnTo>
                  <a:cubicBezTo>
                    <a:pt x="229" y="4839"/>
                    <a:pt x="160" y="4862"/>
                    <a:pt x="92" y="4908"/>
                  </a:cubicBezTo>
                  <a:cubicBezTo>
                    <a:pt x="69" y="4931"/>
                    <a:pt x="69" y="4931"/>
                    <a:pt x="46" y="4954"/>
                  </a:cubicBezTo>
                  <a:cubicBezTo>
                    <a:pt x="23" y="4999"/>
                    <a:pt x="0" y="5045"/>
                    <a:pt x="0" y="5090"/>
                  </a:cubicBezTo>
                  <a:cubicBezTo>
                    <a:pt x="0" y="5159"/>
                    <a:pt x="23" y="5205"/>
                    <a:pt x="46" y="5273"/>
                  </a:cubicBezTo>
                  <a:cubicBezTo>
                    <a:pt x="69" y="5364"/>
                    <a:pt x="160" y="5433"/>
                    <a:pt x="251" y="5524"/>
                  </a:cubicBezTo>
                  <a:cubicBezTo>
                    <a:pt x="457" y="5661"/>
                    <a:pt x="662" y="5798"/>
                    <a:pt x="868" y="5935"/>
                  </a:cubicBezTo>
                  <a:lnTo>
                    <a:pt x="1028" y="6026"/>
                  </a:lnTo>
                  <a:lnTo>
                    <a:pt x="1142" y="6095"/>
                  </a:lnTo>
                  <a:cubicBezTo>
                    <a:pt x="1233" y="6163"/>
                    <a:pt x="1324" y="6209"/>
                    <a:pt x="1438" y="6277"/>
                  </a:cubicBezTo>
                  <a:cubicBezTo>
                    <a:pt x="1553" y="6346"/>
                    <a:pt x="1644" y="6414"/>
                    <a:pt x="1758" y="6506"/>
                  </a:cubicBezTo>
                  <a:lnTo>
                    <a:pt x="1804" y="6551"/>
                  </a:lnTo>
                  <a:cubicBezTo>
                    <a:pt x="2009" y="6665"/>
                    <a:pt x="2192" y="6802"/>
                    <a:pt x="2374" y="6917"/>
                  </a:cubicBezTo>
                  <a:lnTo>
                    <a:pt x="2557" y="7031"/>
                  </a:lnTo>
                  <a:cubicBezTo>
                    <a:pt x="2762" y="7145"/>
                    <a:pt x="2945" y="7305"/>
                    <a:pt x="3173" y="7464"/>
                  </a:cubicBezTo>
                  <a:cubicBezTo>
                    <a:pt x="3196" y="7487"/>
                    <a:pt x="3242" y="7533"/>
                    <a:pt x="3287" y="7556"/>
                  </a:cubicBezTo>
                  <a:lnTo>
                    <a:pt x="3470" y="7715"/>
                  </a:lnTo>
                  <a:lnTo>
                    <a:pt x="3493" y="7738"/>
                  </a:lnTo>
                  <a:lnTo>
                    <a:pt x="3493" y="7715"/>
                  </a:lnTo>
                  <a:cubicBezTo>
                    <a:pt x="3607" y="7830"/>
                    <a:pt x="3744" y="7921"/>
                    <a:pt x="3881" y="8012"/>
                  </a:cubicBezTo>
                  <a:cubicBezTo>
                    <a:pt x="3995" y="8126"/>
                    <a:pt x="4132" y="8218"/>
                    <a:pt x="4246" y="8309"/>
                  </a:cubicBezTo>
                  <a:lnTo>
                    <a:pt x="4543" y="8537"/>
                  </a:lnTo>
                  <a:cubicBezTo>
                    <a:pt x="4680" y="8628"/>
                    <a:pt x="4794" y="8743"/>
                    <a:pt x="4931" y="8834"/>
                  </a:cubicBezTo>
                  <a:lnTo>
                    <a:pt x="4908" y="8834"/>
                  </a:lnTo>
                  <a:lnTo>
                    <a:pt x="4954" y="8857"/>
                  </a:lnTo>
                  <a:lnTo>
                    <a:pt x="5045" y="8925"/>
                  </a:lnTo>
                  <a:lnTo>
                    <a:pt x="5068" y="8948"/>
                  </a:lnTo>
                  <a:lnTo>
                    <a:pt x="5090" y="8971"/>
                  </a:lnTo>
                  <a:cubicBezTo>
                    <a:pt x="5136" y="8994"/>
                    <a:pt x="5159" y="9016"/>
                    <a:pt x="5182" y="9039"/>
                  </a:cubicBezTo>
                  <a:cubicBezTo>
                    <a:pt x="5433" y="9245"/>
                    <a:pt x="5730" y="9473"/>
                    <a:pt x="6026" y="9701"/>
                  </a:cubicBezTo>
                  <a:cubicBezTo>
                    <a:pt x="6277" y="9884"/>
                    <a:pt x="6528" y="10044"/>
                    <a:pt x="6780" y="10203"/>
                  </a:cubicBezTo>
                  <a:cubicBezTo>
                    <a:pt x="7031" y="10363"/>
                    <a:pt x="7282" y="10546"/>
                    <a:pt x="7533" y="10706"/>
                  </a:cubicBezTo>
                  <a:cubicBezTo>
                    <a:pt x="7807" y="10911"/>
                    <a:pt x="8058" y="11094"/>
                    <a:pt x="8332" y="11276"/>
                  </a:cubicBezTo>
                  <a:cubicBezTo>
                    <a:pt x="8583" y="11482"/>
                    <a:pt x="8857" y="11664"/>
                    <a:pt x="9108" y="11847"/>
                  </a:cubicBezTo>
                  <a:cubicBezTo>
                    <a:pt x="9382" y="12029"/>
                    <a:pt x="9633" y="12212"/>
                    <a:pt x="9884" y="12395"/>
                  </a:cubicBezTo>
                  <a:lnTo>
                    <a:pt x="9975" y="12440"/>
                  </a:lnTo>
                  <a:cubicBezTo>
                    <a:pt x="10203" y="12623"/>
                    <a:pt x="10454" y="12805"/>
                    <a:pt x="10683" y="12965"/>
                  </a:cubicBezTo>
                  <a:cubicBezTo>
                    <a:pt x="10934" y="13125"/>
                    <a:pt x="11162" y="13285"/>
                    <a:pt x="11413" y="13445"/>
                  </a:cubicBezTo>
                  <a:cubicBezTo>
                    <a:pt x="11710" y="13650"/>
                    <a:pt x="11984" y="13833"/>
                    <a:pt x="12258" y="14015"/>
                  </a:cubicBezTo>
                  <a:cubicBezTo>
                    <a:pt x="12440" y="14152"/>
                    <a:pt x="12623" y="14289"/>
                    <a:pt x="12805" y="14403"/>
                  </a:cubicBezTo>
                  <a:lnTo>
                    <a:pt x="13079" y="14609"/>
                  </a:lnTo>
                  <a:lnTo>
                    <a:pt x="13376" y="14814"/>
                  </a:lnTo>
                  <a:lnTo>
                    <a:pt x="13878" y="15179"/>
                  </a:lnTo>
                  <a:cubicBezTo>
                    <a:pt x="14084" y="15339"/>
                    <a:pt x="14312" y="15499"/>
                    <a:pt x="14517" y="15659"/>
                  </a:cubicBezTo>
                  <a:lnTo>
                    <a:pt x="14654" y="15750"/>
                  </a:lnTo>
                  <a:cubicBezTo>
                    <a:pt x="14928" y="15955"/>
                    <a:pt x="15179" y="16138"/>
                    <a:pt x="15453" y="16343"/>
                  </a:cubicBezTo>
                  <a:cubicBezTo>
                    <a:pt x="15636" y="16457"/>
                    <a:pt x="15818" y="16594"/>
                    <a:pt x="16001" y="16709"/>
                  </a:cubicBezTo>
                  <a:lnTo>
                    <a:pt x="16229" y="16868"/>
                  </a:lnTo>
                  <a:lnTo>
                    <a:pt x="16435" y="17005"/>
                  </a:lnTo>
                  <a:cubicBezTo>
                    <a:pt x="16640" y="17142"/>
                    <a:pt x="16845" y="17279"/>
                    <a:pt x="17051" y="17416"/>
                  </a:cubicBezTo>
                  <a:cubicBezTo>
                    <a:pt x="17234" y="17553"/>
                    <a:pt x="17416" y="17690"/>
                    <a:pt x="17576" y="17804"/>
                  </a:cubicBezTo>
                  <a:lnTo>
                    <a:pt x="17827" y="17987"/>
                  </a:lnTo>
                  <a:lnTo>
                    <a:pt x="18078" y="18147"/>
                  </a:lnTo>
                  <a:cubicBezTo>
                    <a:pt x="18261" y="18283"/>
                    <a:pt x="18443" y="18420"/>
                    <a:pt x="18626" y="18557"/>
                  </a:cubicBezTo>
                  <a:cubicBezTo>
                    <a:pt x="18923" y="18763"/>
                    <a:pt x="19196" y="18968"/>
                    <a:pt x="19448" y="19151"/>
                  </a:cubicBezTo>
                  <a:cubicBezTo>
                    <a:pt x="19585" y="19219"/>
                    <a:pt x="19699" y="19311"/>
                    <a:pt x="19813" y="19402"/>
                  </a:cubicBezTo>
                  <a:cubicBezTo>
                    <a:pt x="19973" y="19493"/>
                    <a:pt x="20110" y="19607"/>
                    <a:pt x="20246" y="19721"/>
                  </a:cubicBezTo>
                  <a:cubicBezTo>
                    <a:pt x="20406" y="19813"/>
                    <a:pt x="20566" y="19927"/>
                    <a:pt x="20726" y="20041"/>
                  </a:cubicBezTo>
                  <a:cubicBezTo>
                    <a:pt x="20840" y="20132"/>
                    <a:pt x="20931" y="20201"/>
                    <a:pt x="21045" y="20269"/>
                  </a:cubicBezTo>
                  <a:cubicBezTo>
                    <a:pt x="21182" y="20383"/>
                    <a:pt x="21342" y="20475"/>
                    <a:pt x="21479" y="20566"/>
                  </a:cubicBezTo>
                  <a:cubicBezTo>
                    <a:pt x="21616" y="20657"/>
                    <a:pt x="21730" y="20726"/>
                    <a:pt x="21844" y="20794"/>
                  </a:cubicBezTo>
                  <a:cubicBezTo>
                    <a:pt x="22072" y="20977"/>
                    <a:pt x="22324" y="21137"/>
                    <a:pt x="22552" y="21319"/>
                  </a:cubicBezTo>
                  <a:lnTo>
                    <a:pt x="22597" y="21342"/>
                  </a:lnTo>
                  <a:lnTo>
                    <a:pt x="22803" y="21502"/>
                  </a:lnTo>
                  <a:cubicBezTo>
                    <a:pt x="23008" y="21639"/>
                    <a:pt x="23191" y="21776"/>
                    <a:pt x="23374" y="21913"/>
                  </a:cubicBezTo>
                  <a:cubicBezTo>
                    <a:pt x="23556" y="22050"/>
                    <a:pt x="23762" y="22187"/>
                    <a:pt x="23944" y="22324"/>
                  </a:cubicBezTo>
                  <a:lnTo>
                    <a:pt x="24150" y="22483"/>
                  </a:lnTo>
                  <a:cubicBezTo>
                    <a:pt x="24287" y="22552"/>
                    <a:pt x="24423" y="22643"/>
                    <a:pt x="24538" y="22734"/>
                  </a:cubicBezTo>
                  <a:cubicBezTo>
                    <a:pt x="24675" y="22826"/>
                    <a:pt x="24789" y="22894"/>
                    <a:pt x="24926" y="22986"/>
                  </a:cubicBezTo>
                  <a:cubicBezTo>
                    <a:pt x="25040" y="23077"/>
                    <a:pt x="25131" y="23145"/>
                    <a:pt x="25245" y="23214"/>
                  </a:cubicBezTo>
                  <a:cubicBezTo>
                    <a:pt x="25405" y="23328"/>
                    <a:pt x="25565" y="23419"/>
                    <a:pt x="25725" y="23533"/>
                  </a:cubicBezTo>
                  <a:cubicBezTo>
                    <a:pt x="25953" y="23693"/>
                    <a:pt x="26181" y="23876"/>
                    <a:pt x="26409" y="24035"/>
                  </a:cubicBezTo>
                  <a:lnTo>
                    <a:pt x="26501" y="24104"/>
                  </a:lnTo>
                  <a:lnTo>
                    <a:pt x="26706" y="24264"/>
                  </a:lnTo>
                  <a:cubicBezTo>
                    <a:pt x="26889" y="24401"/>
                    <a:pt x="27071" y="24538"/>
                    <a:pt x="27277" y="24675"/>
                  </a:cubicBezTo>
                  <a:cubicBezTo>
                    <a:pt x="27322" y="24697"/>
                    <a:pt x="27368" y="24743"/>
                    <a:pt x="27414" y="24766"/>
                  </a:cubicBezTo>
                  <a:lnTo>
                    <a:pt x="27482" y="24812"/>
                  </a:lnTo>
                  <a:lnTo>
                    <a:pt x="27505" y="24834"/>
                  </a:lnTo>
                  <a:cubicBezTo>
                    <a:pt x="27551" y="24857"/>
                    <a:pt x="27573" y="24880"/>
                    <a:pt x="27619" y="24903"/>
                  </a:cubicBezTo>
                  <a:cubicBezTo>
                    <a:pt x="27642" y="24926"/>
                    <a:pt x="27688" y="24971"/>
                    <a:pt x="27756" y="24994"/>
                  </a:cubicBezTo>
                  <a:cubicBezTo>
                    <a:pt x="27824" y="24994"/>
                    <a:pt x="27870" y="25017"/>
                    <a:pt x="27939" y="25017"/>
                  </a:cubicBezTo>
                  <a:lnTo>
                    <a:pt x="27984" y="25017"/>
                  </a:lnTo>
                  <a:cubicBezTo>
                    <a:pt x="28144" y="25017"/>
                    <a:pt x="28281" y="24971"/>
                    <a:pt x="28395" y="24926"/>
                  </a:cubicBezTo>
                  <a:cubicBezTo>
                    <a:pt x="28578" y="24857"/>
                    <a:pt x="28715" y="24743"/>
                    <a:pt x="28852" y="24652"/>
                  </a:cubicBezTo>
                  <a:cubicBezTo>
                    <a:pt x="28989" y="24538"/>
                    <a:pt x="29103" y="24446"/>
                    <a:pt x="29217" y="24332"/>
                  </a:cubicBezTo>
                  <a:cubicBezTo>
                    <a:pt x="29468" y="24104"/>
                    <a:pt x="29696" y="23876"/>
                    <a:pt x="29902" y="23625"/>
                  </a:cubicBezTo>
                  <a:cubicBezTo>
                    <a:pt x="30016" y="23510"/>
                    <a:pt x="30107" y="23374"/>
                    <a:pt x="30221" y="23237"/>
                  </a:cubicBezTo>
                  <a:lnTo>
                    <a:pt x="30312" y="23100"/>
                  </a:lnTo>
                  <a:cubicBezTo>
                    <a:pt x="30381" y="23008"/>
                    <a:pt x="30449" y="22917"/>
                    <a:pt x="30518" y="22826"/>
                  </a:cubicBezTo>
                  <a:cubicBezTo>
                    <a:pt x="30609" y="22712"/>
                    <a:pt x="30678" y="22597"/>
                    <a:pt x="30769" y="22483"/>
                  </a:cubicBezTo>
                  <a:lnTo>
                    <a:pt x="30769" y="22461"/>
                  </a:lnTo>
                  <a:cubicBezTo>
                    <a:pt x="30746" y="22483"/>
                    <a:pt x="30700" y="22483"/>
                    <a:pt x="30678" y="22483"/>
                  </a:cubicBezTo>
                  <a:cubicBezTo>
                    <a:pt x="30632" y="22506"/>
                    <a:pt x="30586" y="22506"/>
                    <a:pt x="30541" y="22506"/>
                  </a:cubicBezTo>
                  <a:lnTo>
                    <a:pt x="30449" y="22506"/>
                  </a:lnTo>
                  <a:cubicBezTo>
                    <a:pt x="30404" y="22483"/>
                    <a:pt x="30381" y="22483"/>
                    <a:pt x="30335" y="22461"/>
                  </a:cubicBezTo>
                  <a:cubicBezTo>
                    <a:pt x="30312" y="22461"/>
                    <a:pt x="30267" y="22438"/>
                    <a:pt x="30244" y="22438"/>
                  </a:cubicBezTo>
                  <a:cubicBezTo>
                    <a:pt x="30221" y="22415"/>
                    <a:pt x="30198" y="22415"/>
                    <a:pt x="30175" y="22392"/>
                  </a:cubicBezTo>
                  <a:cubicBezTo>
                    <a:pt x="30153" y="22369"/>
                    <a:pt x="30107" y="22346"/>
                    <a:pt x="30084" y="22324"/>
                  </a:cubicBezTo>
                  <a:lnTo>
                    <a:pt x="30039" y="22301"/>
                  </a:lnTo>
                  <a:cubicBezTo>
                    <a:pt x="29970" y="22255"/>
                    <a:pt x="29902" y="22187"/>
                    <a:pt x="29833" y="22118"/>
                  </a:cubicBezTo>
                  <a:cubicBezTo>
                    <a:pt x="29810" y="22095"/>
                    <a:pt x="29765" y="22050"/>
                    <a:pt x="29719" y="22004"/>
                  </a:cubicBezTo>
                  <a:cubicBezTo>
                    <a:pt x="29399" y="21753"/>
                    <a:pt x="29057" y="21525"/>
                    <a:pt x="28715" y="21319"/>
                  </a:cubicBezTo>
                  <a:lnTo>
                    <a:pt x="28646" y="21251"/>
                  </a:lnTo>
                  <a:cubicBezTo>
                    <a:pt x="28372" y="21068"/>
                    <a:pt x="28098" y="20886"/>
                    <a:pt x="27824" y="20680"/>
                  </a:cubicBezTo>
                  <a:lnTo>
                    <a:pt x="27391" y="20383"/>
                  </a:lnTo>
                  <a:cubicBezTo>
                    <a:pt x="27299" y="20315"/>
                    <a:pt x="27185" y="20224"/>
                    <a:pt x="27071" y="20155"/>
                  </a:cubicBezTo>
                  <a:cubicBezTo>
                    <a:pt x="26911" y="20041"/>
                    <a:pt x="26752" y="19927"/>
                    <a:pt x="26592" y="19813"/>
                  </a:cubicBezTo>
                  <a:cubicBezTo>
                    <a:pt x="26318" y="19630"/>
                    <a:pt x="26044" y="19425"/>
                    <a:pt x="25770" y="19242"/>
                  </a:cubicBezTo>
                  <a:lnTo>
                    <a:pt x="25588" y="19105"/>
                  </a:lnTo>
                  <a:cubicBezTo>
                    <a:pt x="25519" y="19060"/>
                    <a:pt x="25428" y="18991"/>
                    <a:pt x="25336" y="18923"/>
                  </a:cubicBezTo>
                  <a:cubicBezTo>
                    <a:pt x="25222" y="18831"/>
                    <a:pt x="25085" y="18740"/>
                    <a:pt x="24971" y="18649"/>
                  </a:cubicBezTo>
                  <a:lnTo>
                    <a:pt x="24675" y="18443"/>
                  </a:lnTo>
                  <a:cubicBezTo>
                    <a:pt x="24515" y="18329"/>
                    <a:pt x="24332" y="18192"/>
                    <a:pt x="24172" y="18078"/>
                  </a:cubicBezTo>
                  <a:cubicBezTo>
                    <a:pt x="23899" y="17873"/>
                    <a:pt x="23647" y="17713"/>
                    <a:pt x="23396" y="17530"/>
                  </a:cubicBezTo>
                  <a:cubicBezTo>
                    <a:pt x="23214" y="17416"/>
                    <a:pt x="23054" y="17302"/>
                    <a:pt x="22871" y="17188"/>
                  </a:cubicBezTo>
                  <a:lnTo>
                    <a:pt x="22597" y="16982"/>
                  </a:lnTo>
                  <a:cubicBezTo>
                    <a:pt x="22483" y="16914"/>
                    <a:pt x="22392" y="16823"/>
                    <a:pt x="22278" y="16754"/>
                  </a:cubicBezTo>
                  <a:cubicBezTo>
                    <a:pt x="22118" y="16640"/>
                    <a:pt x="21958" y="16526"/>
                    <a:pt x="21799" y="16435"/>
                  </a:cubicBezTo>
                  <a:cubicBezTo>
                    <a:pt x="21662" y="16343"/>
                    <a:pt x="21525" y="16252"/>
                    <a:pt x="21411" y="16161"/>
                  </a:cubicBezTo>
                  <a:cubicBezTo>
                    <a:pt x="21274" y="16069"/>
                    <a:pt x="21159" y="15978"/>
                    <a:pt x="21045" y="15910"/>
                  </a:cubicBezTo>
                  <a:cubicBezTo>
                    <a:pt x="20771" y="15704"/>
                    <a:pt x="20498" y="15522"/>
                    <a:pt x="20224" y="15339"/>
                  </a:cubicBezTo>
                  <a:cubicBezTo>
                    <a:pt x="19973" y="15156"/>
                    <a:pt x="19699" y="14974"/>
                    <a:pt x="19448" y="14791"/>
                  </a:cubicBezTo>
                  <a:cubicBezTo>
                    <a:pt x="19174" y="14609"/>
                    <a:pt x="18923" y="14426"/>
                    <a:pt x="18649" y="14243"/>
                  </a:cubicBezTo>
                  <a:cubicBezTo>
                    <a:pt x="18489" y="14106"/>
                    <a:pt x="18306" y="13992"/>
                    <a:pt x="18147" y="13855"/>
                  </a:cubicBezTo>
                  <a:lnTo>
                    <a:pt x="17873" y="13650"/>
                  </a:lnTo>
                  <a:cubicBezTo>
                    <a:pt x="17736" y="13536"/>
                    <a:pt x="17599" y="13445"/>
                    <a:pt x="17439" y="13330"/>
                  </a:cubicBezTo>
                  <a:lnTo>
                    <a:pt x="17119" y="13079"/>
                  </a:lnTo>
                  <a:cubicBezTo>
                    <a:pt x="16868" y="12897"/>
                    <a:pt x="16617" y="12714"/>
                    <a:pt x="16366" y="12532"/>
                  </a:cubicBezTo>
                  <a:cubicBezTo>
                    <a:pt x="16206" y="12440"/>
                    <a:pt x="16069" y="12326"/>
                    <a:pt x="15932" y="12235"/>
                  </a:cubicBezTo>
                  <a:cubicBezTo>
                    <a:pt x="15818" y="12144"/>
                    <a:pt x="15704" y="12052"/>
                    <a:pt x="15590" y="11984"/>
                  </a:cubicBezTo>
                  <a:cubicBezTo>
                    <a:pt x="15316" y="11801"/>
                    <a:pt x="15065" y="11619"/>
                    <a:pt x="14814" y="11436"/>
                  </a:cubicBezTo>
                  <a:cubicBezTo>
                    <a:pt x="14540" y="11230"/>
                    <a:pt x="14266" y="11048"/>
                    <a:pt x="13969" y="10842"/>
                  </a:cubicBezTo>
                  <a:cubicBezTo>
                    <a:pt x="13718" y="10683"/>
                    <a:pt x="13467" y="10500"/>
                    <a:pt x="13216" y="10317"/>
                  </a:cubicBezTo>
                  <a:cubicBezTo>
                    <a:pt x="12965" y="10135"/>
                    <a:pt x="12691" y="9929"/>
                    <a:pt x="12440" y="9747"/>
                  </a:cubicBezTo>
                  <a:lnTo>
                    <a:pt x="12121" y="9519"/>
                  </a:lnTo>
                  <a:cubicBezTo>
                    <a:pt x="11984" y="9404"/>
                    <a:pt x="11824" y="9290"/>
                    <a:pt x="11687" y="9176"/>
                  </a:cubicBezTo>
                  <a:cubicBezTo>
                    <a:pt x="11413" y="8971"/>
                    <a:pt x="11162" y="8788"/>
                    <a:pt x="10888" y="8583"/>
                  </a:cubicBezTo>
                  <a:cubicBezTo>
                    <a:pt x="10637" y="8423"/>
                    <a:pt x="10386" y="8240"/>
                    <a:pt x="10112" y="8081"/>
                  </a:cubicBezTo>
                  <a:lnTo>
                    <a:pt x="9838" y="7898"/>
                  </a:lnTo>
                  <a:cubicBezTo>
                    <a:pt x="9656" y="7784"/>
                    <a:pt x="9496" y="7647"/>
                    <a:pt x="9313" y="7556"/>
                  </a:cubicBezTo>
                  <a:cubicBezTo>
                    <a:pt x="9176" y="7464"/>
                    <a:pt x="9039" y="7373"/>
                    <a:pt x="8879" y="7282"/>
                  </a:cubicBezTo>
                  <a:cubicBezTo>
                    <a:pt x="8743" y="7190"/>
                    <a:pt x="8606" y="7099"/>
                    <a:pt x="8469" y="7008"/>
                  </a:cubicBezTo>
                  <a:lnTo>
                    <a:pt x="8309" y="6917"/>
                  </a:lnTo>
                  <a:cubicBezTo>
                    <a:pt x="8058" y="6757"/>
                    <a:pt x="7807" y="6597"/>
                    <a:pt x="7578" y="6437"/>
                  </a:cubicBezTo>
                  <a:cubicBezTo>
                    <a:pt x="7305" y="6232"/>
                    <a:pt x="7008" y="6049"/>
                    <a:pt x="6734" y="5844"/>
                  </a:cubicBezTo>
                  <a:lnTo>
                    <a:pt x="6551" y="5707"/>
                  </a:lnTo>
                  <a:cubicBezTo>
                    <a:pt x="6483" y="5638"/>
                    <a:pt x="6391" y="5593"/>
                    <a:pt x="6300" y="5524"/>
                  </a:cubicBezTo>
                  <a:lnTo>
                    <a:pt x="6186" y="5433"/>
                  </a:lnTo>
                  <a:cubicBezTo>
                    <a:pt x="6072" y="5364"/>
                    <a:pt x="5958" y="5273"/>
                    <a:pt x="5867" y="5205"/>
                  </a:cubicBezTo>
                  <a:cubicBezTo>
                    <a:pt x="5707" y="5090"/>
                    <a:pt x="5570" y="4976"/>
                    <a:pt x="5410" y="4862"/>
                  </a:cubicBezTo>
                  <a:lnTo>
                    <a:pt x="5296" y="4748"/>
                  </a:lnTo>
                  <a:lnTo>
                    <a:pt x="5205" y="4680"/>
                  </a:lnTo>
                  <a:cubicBezTo>
                    <a:pt x="5136" y="4611"/>
                    <a:pt x="5068" y="4543"/>
                    <a:pt x="4999" y="4474"/>
                  </a:cubicBezTo>
                  <a:lnTo>
                    <a:pt x="4976" y="4451"/>
                  </a:lnTo>
                  <a:lnTo>
                    <a:pt x="4839" y="4360"/>
                  </a:lnTo>
                  <a:lnTo>
                    <a:pt x="4680" y="4269"/>
                  </a:lnTo>
                  <a:lnTo>
                    <a:pt x="4520" y="4177"/>
                  </a:lnTo>
                  <a:cubicBezTo>
                    <a:pt x="4314" y="4041"/>
                    <a:pt x="4109" y="3926"/>
                    <a:pt x="3926" y="3789"/>
                  </a:cubicBezTo>
                  <a:cubicBezTo>
                    <a:pt x="3789" y="3698"/>
                    <a:pt x="3675" y="3607"/>
                    <a:pt x="3538" y="3516"/>
                  </a:cubicBezTo>
                  <a:cubicBezTo>
                    <a:pt x="3401" y="3424"/>
                    <a:pt x="3287" y="3333"/>
                    <a:pt x="3150" y="3242"/>
                  </a:cubicBezTo>
                  <a:lnTo>
                    <a:pt x="2991" y="3128"/>
                  </a:lnTo>
                  <a:lnTo>
                    <a:pt x="2739" y="2968"/>
                  </a:lnTo>
                  <a:cubicBezTo>
                    <a:pt x="2671" y="2899"/>
                    <a:pt x="2580" y="2854"/>
                    <a:pt x="2488" y="2808"/>
                  </a:cubicBezTo>
                  <a:lnTo>
                    <a:pt x="2374" y="2717"/>
                  </a:lnTo>
                  <a:cubicBezTo>
                    <a:pt x="2283" y="2671"/>
                    <a:pt x="2260" y="2580"/>
                    <a:pt x="2306" y="2488"/>
                  </a:cubicBezTo>
                  <a:cubicBezTo>
                    <a:pt x="2329" y="2443"/>
                    <a:pt x="2397" y="2420"/>
                    <a:pt x="2466" y="2420"/>
                  </a:cubicBezTo>
                  <a:lnTo>
                    <a:pt x="2511" y="2420"/>
                  </a:lnTo>
                  <a:cubicBezTo>
                    <a:pt x="2488" y="2420"/>
                    <a:pt x="2488" y="2397"/>
                    <a:pt x="2488" y="2374"/>
                  </a:cubicBezTo>
                  <a:cubicBezTo>
                    <a:pt x="2488" y="2351"/>
                    <a:pt x="2511" y="2306"/>
                    <a:pt x="2557" y="2283"/>
                  </a:cubicBezTo>
                  <a:cubicBezTo>
                    <a:pt x="2580" y="2260"/>
                    <a:pt x="2625" y="2260"/>
                    <a:pt x="2671" y="2237"/>
                  </a:cubicBezTo>
                  <a:lnTo>
                    <a:pt x="2739" y="2237"/>
                  </a:lnTo>
                  <a:cubicBezTo>
                    <a:pt x="2785" y="2215"/>
                    <a:pt x="2808" y="2215"/>
                    <a:pt x="2854" y="2215"/>
                  </a:cubicBezTo>
                  <a:cubicBezTo>
                    <a:pt x="2945" y="2192"/>
                    <a:pt x="3059" y="2146"/>
                    <a:pt x="3150" y="2100"/>
                  </a:cubicBezTo>
                  <a:cubicBezTo>
                    <a:pt x="3219" y="2078"/>
                    <a:pt x="3287" y="2055"/>
                    <a:pt x="3356" y="2009"/>
                  </a:cubicBezTo>
                  <a:cubicBezTo>
                    <a:pt x="3447" y="1963"/>
                    <a:pt x="3516" y="1918"/>
                    <a:pt x="3584" y="1872"/>
                  </a:cubicBezTo>
                  <a:cubicBezTo>
                    <a:pt x="3789" y="1712"/>
                    <a:pt x="3995" y="1530"/>
                    <a:pt x="4155" y="1324"/>
                  </a:cubicBezTo>
                  <a:cubicBezTo>
                    <a:pt x="4292" y="1142"/>
                    <a:pt x="4406" y="959"/>
                    <a:pt x="4520" y="754"/>
                  </a:cubicBezTo>
                  <a:cubicBezTo>
                    <a:pt x="4543" y="662"/>
                    <a:pt x="4588" y="548"/>
                    <a:pt x="4611" y="434"/>
                  </a:cubicBezTo>
                  <a:cubicBezTo>
                    <a:pt x="4611" y="343"/>
                    <a:pt x="4611" y="252"/>
                    <a:pt x="4611" y="160"/>
                  </a:cubicBezTo>
                  <a:cubicBezTo>
                    <a:pt x="4611" y="115"/>
                    <a:pt x="4588" y="69"/>
                    <a:pt x="4588" y="23"/>
                  </a:cubicBezTo>
                  <a:lnTo>
                    <a:pt x="4565" y="0"/>
                  </a:ln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6" name="Google Shape;4257;p38">
              <a:extLst>
                <a:ext uri="{FF2B5EF4-FFF2-40B4-BE49-F238E27FC236}">
                  <a16:creationId xmlns:a16="http://schemas.microsoft.com/office/drawing/2014/main" id="{8E82B133-3317-CCE4-10E3-BF18EB120492}"/>
                </a:ext>
              </a:extLst>
            </p:cNvPr>
            <p:cNvSpPr/>
            <p:nvPr/>
          </p:nvSpPr>
          <p:spPr>
            <a:xfrm>
              <a:off x="6607186" y="3508567"/>
              <a:ext cx="118824" cy="122015"/>
            </a:xfrm>
            <a:custGeom>
              <a:avLst/>
              <a:gdLst/>
              <a:ahLst/>
              <a:cxnLst/>
              <a:rect l="l" t="t" r="r" b="b"/>
              <a:pathLst>
                <a:path w="4246" h="4360" extrusionOk="0">
                  <a:moveTo>
                    <a:pt x="503" y="0"/>
                  </a:moveTo>
                  <a:cubicBezTo>
                    <a:pt x="411" y="0"/>
                    <a:pt x="274" y="23"/>
                    <a:pt x="160" y="114"/>
                  </a:cubicBezTo>
                  <a:cubicBezTo>
                    <a:pt x="115" y="160"/>
                    <a:pt x="69" y="228"/>
                    <a:pt x="69" y="297"/>
                  </a:cubicBezTo>
                  <a:cubicBezTo>
                    <a:pt x="46" y="342"/>
                    <a:pt x="23" y="388"/>
                    <a:pt x="23" y="434"/>
                  </a:cubicBezTo>
                  <a:cubicBezTo>
                    <a:pt x="0" y="525"/>
                    <a:pt x="23" y="616"/>
                    <a:pt x="23" y="708"/>
                  </a:cubicBezTo>
                  <a:cubicBezTo>
                    <a:pt x="46" y="845"/>
                    <a:pt x="69" y="982"/>
                    <a:pt x="92" y="1096"/>
                  </a:cubicBezTo>
                  <a:lnTo>
                    <a:pt x="115" y="1141"/>
                  </a:lnTo>
                  <a:cubicBezTo>
                    <a:pt x="137" y="1278"/>
                    <a:pt x="160" y="1438"/>
                    <a:pt x="206" y="1598"/>
                  </a:cubicBezTo>
                  <a:cubicBezTo>
                    <a:pt x="252" y="1735"/>
                    <a:pt x="320" y="1849"/>
                    <a:pt x="388" y="1986"/>
                  </a:cubicBezTo>
                  <a:lnTo>
                    <a:pt x="411" y="2009"/>
                  </a:lnTo>
                  <a:cubicBezTo>
                    <a:pt x="457" y="2100"/>
                    <a:pt x="503" y="2169"/>
                    <a:pt x="548" y="2237"/>
                  </a:cubicBezTo>
                  <a:cubicBezTo>
                    <a:pt x="571" y="2283"/>
                    <a:pt x="617" y="2328"/>
                    <a:pt x="640" y="2374"/>
                  </a:cubicBezTo>
                  <a:cubicBezTo>
                    <a:pt x="708" y="2488"/>
                    <a:pt x="776" y="2602"/>
                    <a:pt x="868" y="2716"/>
                  </a:cubicBezTo>
                  <a:lnTo>
                    <a:pt x="891" y="2762"/>
                  </a:lnTo>
                  <a:lnTo>
                    <a:pt x="1005" y="2945"/>
                  </a:lnTo>
                  <a:lnTo>
                    <a:pt x="1142" y="3127"/>
                  </a:lnTo>
                  <a:cubicBezTo>
                    <a:pt x="1187" y="3196"/>
                    <a:pt x="1233" y="3287"/>
                    <a:pt x="1301" y="3378"/>
                  </a:cubicBezTo>
                  <a:lnTo>
                    <a:pt x="1370" y="3515"/>
                  </a:lnTo>
                  <a:cubicBezTo>
                    <a:pt x="1507" y="3721"/>
                    <a:pt x="1621" y="3926"/>
                    <a:pt x="1758" y="4109"/>
                  </a:cubicBezTo>
                  <a:cubicBezTo>
                    <a:pt x="1826" y="4200"/>
                    <a:pt x="1849" y="4246"/>
                    <a:pt x="1941" y="4291"/>
                  </a:cubicBezTo>
                  <a:cubicBezTo>
                    <a:pt x="1986" y="4337"/>
                    <a:pt x="2055" y="4360"/>
                    <a:pt x="2146" y="4360"/>
                  </a:cubicBezTo>
                  <a:cubicBezTo>
                    <a:pt x="2169" y="4360"/>
                    <a:pt x="2214" y="4360"/>
                    <a:pt x="2260" y="4337"/>
                  </a:cubicBezTo>
                  <a:cubicBezTo>
                    <a:pt x="2397" y="4314"/>
                    <a:pt x="2488" y="4223"/>
                    <a:pt x="2603" y="4131"/>
                  </a:cubicBezTo>
                  <a:lnTo>
                    <a:pt x="2625" y="4109"/>
                  </a:lnTo>
                  <a:lnTo>
                    <a:pt x="2671" y="4086"/>
                  </a:lnTo>
                  <a:lnTo>
                    <a:pt x="2876" y="3812"/>
                  </a:lnTo>
                  <a:lnTo>
                    <a:pt x="2968" y="3698"/>
                  </a:lnTo>
                  <a:cubicBezTo>
                    <a:pt x="3082" y="3584"/>
                    <a:pt x="3173" y="3447"/>
                    <a:pt x="3264" y="3310"/>
                  </a:cubicBezTo>
                  <a:lnTo>
                    <a:pt x="3333" y="3218"/>
                  </a:lnTo>
                  <a:cubicBezTo>
                    <a:pt x="3401" y="3104"/>
                    <a:pt x="3493" y="2990"/>
                    <a:pt x="3561" y="2853"/>
                  </a:cubicBezTo>
                  <a:cubicBezTo>
                    <a:pt x="3652" y="2693"/>
                    <a:pt x="3767" y="2557"/>
                    <a:pt x="3835" y="2374"/>
                  </a:cubicBezTo>
                  <a:cubicBezTo>
                    <a:pt x="3926" y="2237"/>
                    <a:pt x="3995" y="2100"/>
                    <a:pt x="4063" y="1940"/>
                  </a:cubicBezTo>
                  <a:cubicBezTo>
                    <a:pt x="4086" y="1872"/>
                    <a:pt x="4132" y="1803"/>
                    <a:pt x="4132" y="1758"/>
                  </a:cubicBezTo>
                  <a:lnTo>
                    <a:pt x="4177" y="1666"/>
                  </a:lnTo>
                  <a:cubicBezTo>
                    <a:pt x="4177" y="1644"/>
                    <a:pt x="4177" y="1598"/>
                    <a:pt x="4200" y="1575"/>
                  </a:cubicBezTo>
                  <a:cubicBezTo>
                    <a:pt x="4223" y="1507"/>
                    <a:pt x="4246" y="1438"/>
                    <a:pt x="4246" y="1347"/>
                  </a:cubicBezTo>
                  <a:cubicBezTo>
                    <a:pt x="4246" y="1256"/>
                    <a:pt x="4223" y="1187"/>
                    <a:pt x="4177" y="1119"/>
                  </a:cubicBezTo>
                  <a:cubicBezTo>
                    <a:pt x="4109" y="959"/>
                    <a:pt x="3972" y="867"/>
                    <a:pt x="3858" y="822"/>
                  </a:cubicBezTo>
                  <a:cubicBezTo>
                    <a:pt x="3721" y="731"/>
                    <a:pt x="3561" y="639"/>
                    <a:pt x="3379" y="571"/>
                  </a:cubicBezTo>
                  <a:cubicBezTo>
                    <a:pt x="3242" y="502"/>
                    <a:pt x="3105" y="457"/>
                    <a:pt x="2945" y="411"/>
                  </a:cubicBezTo>
                  <a:cubicBezTo>
                    <a:pt x="2717" y="320"/>
                    <a:pt x="2466" y="251"/>
                    <a:pt x="2237" y="183"/>
                  </a:cubicBezTo>
                  <a:lnTo>
                    <a:pt x="2123" y="160"/>
                  </a:lnTo>
                  <a:cubicBezTo>
                    <a:pt x="1918" y="114"/>
                    <a:pt x="1690" y="69"/>
                    <a:pt x="1461" y="46"/>
                  </a:cubicBezTo>
                  <a:lnTo>
                    <a:pt x="1187" y="46"/>
                  </a:lnTo>
                  <a:cubicBezTo>
                    <a:pt x="1050" y="23"/>
                    <a:pt x="913" y="23"/>
                    <a:pt x="776" y="23"/>
                  </a:cubicBezTo>
                  <a:lnTo>
                    <a:pt x="685" y="23"/>
                  </a:lnTo>
                  <a:cubicBezTo>
                    <a:pt x="617" y="23"/>
                    <a:pt x="571" y="0"/>
                    <a:pt x="503"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7" name="Google Shape;4258;p38">
              <a:extLst>
                <a:ext uri="{FF2B5EF4-FFF2-40B4-BE49-F238E27FC236}">
                  <a16:creationId xmlns:a16="http://schemas.microsoft.com/office/drawing/2014/main" id="{14DB5D86-04E0-B06F-6A89-A12E99548961}"/>
                </a:ext>
              </a:extLst>
            </p:cNvPr>
            <p:cNvSpPr/>
            <p:nvPr/>
          </p:nvSpPr>
          <p:spPr>
            <a:xfrm>
              <a:off x="6665954" y="3535376"/>
              <a:ext cx="308535" cy="309206"/>
            </a:xfrm>
            <a:custGeom>
              <a:avLst/>
              <a:gdLst/>
              <a:ahLst/>
              <a:cxnLst/>
              <a:rect l="l" t="t" r="r" b="b"/>
              <a:pathLst>
                <a:path w="11025" h="11049" extrusionOk="0">
                  <a:moveTo>
                    <a:pt x="2465" y="1"/>
                  </a:moveTo>
                  <a:cubicBezTo>
                    <a:pt x="2420" y="1"/>
                    <a:pt x="2374" y="1"/>
                    <a:pt x="2329" y="24"/>
                  </a:cubicBezTo>
                  <a:cubicBezTo>
                    <a:pt x="2260" y="69"/>
                    <a:pt x="2214" y="138"/>
                    <a:pt x="2169" y="229"/>
                  </a:cubicBezTo>
                  <a:cubicBezTo>
                    <a:pt x="2169" y="252"/>
                    <a:pt x="2169" y="298"/>
                    <a:pt x="2169" y="343"/>
                  </a:cubicBezTo>
                  <a:lnTo>
                    <a:pt x="2146" y="366"/>
                  </a:lnTo>
                  <a:cubicBezTo>
                    <a:pt x="2146" y="457"/>
                    <a:pt x="2123" y="526"/>
                    <a:pt x="2100" y="617"/>
                  </a:cubicBezTo>
                  <a:cubicBezTo>
                    <a:pt x="2077" y="640"/>
                    <a:pt x="2077" y="686"/>
                    <a:pt x="2055" y="708"/>
                  </a:cubicBezTo>
                  <a:lnTo>
                    <a:pt x="2032" y="800"/>
                  </a:lnTo>
                  <a:cubicBezTo>
                    <a:pt x="2032" y="845"/>
                    <a:pt x="1986" y="914"/>
                    <a:pt x="1963" y="982"/>
                  </a:cubicBezTo>
                  <a:cubicBezTo>
                    <a:pt x="1895" y="1142"/>
                    <a:pt x="1826" y="1279"/>
                    <a:pt x="1735" y="1416"/>
                  </a:cubicBezTo>
                  <a:cubicBezTo>
                    <a:pt x="1667" y="1599"/>
                    <a:pt x="1552" y="1735"/>
                    <a:pt x="1461" y="1895"/>
                  </a:cubicBezTo>
                  <a:cubicBezTo>
                    <a:pt x="1393" y="2032"/>
                    <a:pt x="1301" y="2146"/>
                    <a:pt x="1233" y="2260"/>
                  </a:cubicBezTo>
                  <a:lnTo>
                    <a:pt x="1164" y="2352"/>
                  </a:lnTo>
                  <a:cubicBezTo>
                    <a:pt x="1073" y="2489"/>
                    <a:pt x="982" y="2626"/>
                    <a:pt x="868" y="2740"/>
                  </a:cubicBezTo>
                  <a:lnTo>
                    <a:pt x="776" y="2854"/>
                  </a:lnTo>
                  <a:cubicBezTo>
                    <a:pt x="708" y="2968"/>
                    <a:pt x="617" y="3082"/>
                    <a:pt x="525" y="3196"/>
                  </a:cubicBezTo>
                  <a:lnTo>
                    <a:pt x="480" y="3242"/>
                  </a:lnTo>
                  <a:cubicBezTo>
                    <a:pt x="434" y="3288"/>
                    <a:pt x="366" y="3379"/>
                    <a:pt x="297" y="3425"/>
                  </a:cubicBezTo>
                  <a:cubicBezTo>
                    <a:pt x="251" y="3447"/>
                    <a:pt x="206" y="3493"/>
                    <a:pt x="183" y="3539"/>
                  </a:cubicBezTo>
                  <a:cubicBezTo>
                    <a:pt x="137" y="3539"/>
                    <a:pt x="114" y="3562"/>
                    <a:pt x="92" y="3584"/>
                  </a:cubicBezTo>
                  <a:cubicBezTo>
                    <a:pt x="0" y="3676"/>
                    <a:pt x="0" y="3813"/>
                    <a:pt x="92" y="3904"/>
                  </a:cubicBezTo>
                  <a:lnTo>
                    <a:pt x="229" y="4064"/>
                  </a:lnTo>
                  <a:cubicBezTo>
                    <a:pt x="388" y="4223"/>
                    <a:pt x="548" y="4406"/>
                    <a:pt x="685" y="4589"/>
                  </a:cubicBezTo>
                  <a:lnTo>
                    <a:pt x="822" y="4771"/>
                  </a:lnTo>
                  <a:lnTo>
                    <a:pt x="913" y="4885"/>
                  </a:lnTo>
                  <a:lnTo>
                    <a:pt x="1028" y="5068"/>
                  </a:lnTo>
                  <a:lnTo>
                    <a:pt x="1119" y="5228"/>
                  </a:lnTo>
                  <a:cubicBezTo>
                    <a:pt x="1187" y="5319"/>
                    <a:pt x="1233" y="5410"/>
                    <a:pt x="1301" y="5502"/>
                  </a:cubicBezTo>
                  <a:lnTo>
                    <a:pt x="1438" y="5730"/>
                  </a:lnTo>
                  <a:lnTo>
                    <a:pt x="1552" y="5913"/>
                  </a:lnTo>
                  <a:cubicBezTo>
                    <a:pt x="1621" y="6004"/>
                    <a:pt x="1667" y="6072"/>
                    <a:pt x="1712" y="6164"/>
                  </a:cubicBezTo>
                  <a:lnTo>
                    <a:pt x="1826" y="6323"/>
                  </a:lnTo>
                  <a:cubicBezTo>
                    <a:pt x="1895" y="6483"/>
                    <a:pt x="1986" y="6620"/>
                    <a:pt x="2077" y="6757"/>
                  </a:cubicBezTo>
                  <a:lnTo>
                    <a:pt x="2169" y="6917"/>
                  </a:lnTo>
                  <a:cubicBezTo>
                    <a:pt x="2214" y="7008"/>
                    <a:pt x="2283" y="7099"/>
                    <a:pt x="2329" y="7191"/>
                  </a:cubicBezTo>
                  <a:cubicBezTo>
                    <a:pt x="2374" y="7259"/>
                    <a:pt x="2420" y="7351"/>
                    <a:pt x="2488" y="7419"/>
                  </a:cubicBezTo>
                  <a:lnTo>
                    <a:pt x="2580" y="7579"/>
                  </a:lnTo>
                  <a:lnTo>
                    <a:pt x="2625" y="7647"/>
                  </a:lnTo>
                  <a:cubicBezTo>
                    <a:pt x="2671" y="7716"/>
                    <a:pt x="2717" y="7784"/>
                    <a:pt x="2762" y="7853"/>
                  </a:cubicBezTo>
                  <a:cubicBezTo>
                    <a:pt x="2831" y="7944"/>
                    <a:pt x="2899" y="8058"/>
                    <a:pt x="2968" y="8149"/>
                  </a:cubicBezTo>
                  <a:lnTo>
                    <a:pt x="3333" y="8720"/>
                  </a:lnTo>
                  <a:lnTo>
                    <a:pt x="3652" y="9222"/>
                  </a:lnTo>
                  <a:cubicBezTo>
                    <a:pt x="3721" y="9336"/>
                    <a:pt x="3789" y="9428"/>
                    <a:pt x="3858" y="9519"/>
                  </a:cubicBezTo>
                  <a:lnTo>
                    <a:pt x="3972" y="9679"/>
                  </a:lnTo>
                  <a:cubicBezTo>
                    <a:pt x="4040" y="9770"/>
                    <a:pt x="4086" y="9861"/>
                    <a:pt x="4132" y="9953"/>
                  </a:cubicBezTo>
                  <a:lnTo>
                    <a:pt x="4177" y="10021"/>
                  </a:lnTo>
                  <a:cubicBezTo>
                    <a:pt x="4246" y="10158"/>
                    <a:pt x="4314" y="10295"/>
                    <a:pt x="4406" y="10432"/>
                  </a:cubicBezTo>
                  <a:cubicBezTo>
                    <a:pt x="4428" y="10478"/>
                    <a:pt x="4474" y="10546"/>
                    <a:pt x="4497" y="10592"/>
                  </a:cubicBezTo>
                  <a:cubicBezTo>
                    <a:pt x="4565" y="10706"/>
                    <a:pt x="4634" y="10820"/>
                    <a:pt x="4702" y="10911"/>
                  </a:cubicBezTo>
                  <a:cubicBezTo>
                    <a:pt x="4771" y="10980"/>
                    <a:pt x="4862" y="11048"/>
                    <a:pt x="4976" y="11048"/>
                  </a:cubicBezTo>
                  <a:cubicBezTo>
                    <a:pt x="4999" y="11048"/>
                    <a:pt x="5022" y="11025"/>
                    <a:pt x="5045" y="11025"/>
                  </a:cubicBezTo>
                  <a:cubicBezTo>
                    <a:pt x="5113" y="11003"/>
                    <a:pt x="5159" y="11003"/>
                    <a:pt x="5182" y="10957"/>
                  </a:cubicBezTo>
                  <a:cubicBezTo>
                    <a:pt x="5250" y="10911"/>
                    <a:pt x="5319" y="10888"/>
                    <a:pt x="5387" y="10866"/>
                  </a:cubicBezTo>
                  <a:lnTo>
                    <a:pt x="5410" y="10843"/>
                  </a:lnTo>
                  <a:cubicBezTo>
                    <a:pt x="5501" y="10820"/>
                    <a:pt x="5570" y="10797"/>
                    <a:pt x="5638" y="10751"/>
                  </a:cubicBezTo>
                  <a:cubicBezTo>
                    <a:pt x="5707" y="10729"/>
                    <a:pt x="5775" y="10683"/>
                    <a:pt x="5821" y="10660"/>
                  </a:cubicBezTo>
                  <a:cubicBezTo>
                    <a:pt x="5889" y="10592"/>
                    <a:pt x="5981" y="10546"/>
                    <a:pt x="6049" y="10478"/>
                  </a:cubicBezTo>
                  <a:cubicBezTo>
                    <a:pt x="6232" y="10295"/>
                    <a:pt x="6414" y="10135"/>
                    <a:pt x="6551" y="9907"/>
                  </a:cubicBezTo>
                  <a:cubicBezTo>
                    <a:pt x="6620" y="9838"/>
                    <a:pt x="6665" y="9747"/>
                    <a:pt x="6711" y="9656"/>
                  </a:cubicBezTo>
                  <a:cubicBezTo>
                    <a:pt x="6757" y="9565"/>
                    <a:pt x="6779" y="9496"/>
                    <a:pt x="6825" y="9405"/>
                  </a:cubicBezTo>
                  <a:cubicBezTo>
                    <a:pt x="6825" y="9359"/>
                    <a:pt x="6848" y="9291"/>
                    <a:pt x="6848" y="9245"/>
                  </a:cubicBezTo>
                  <a:lnTo>
                    <a:pt x="6871" y="9199"/>
                  </a:lnTo>
                  <a:cubicBezTo>
                    <a:pt x="6894" y="9017"/>
                    <a:pt x="6916" y="8880"/>
                    <a:pt x="6939" y="8743"/>
                  </a:cubicBezTo>
                  <a:cubicBezTo>
                    <a:pt x="6939" y="8697"/>
                    <a:pt x="6939" y="8652"/>
                    <a:pt x="6939" y="8606"/>
                  </a:cubicBezTo>
                  <a:lnTo>
                    <a:pt x="6939" y="8515"/>
                  </a:lnTo>
                  <a:cubicBezTo>
                    <a:pt x="6939" y="8469"/>
                    <a:pt x="6939" y="8423"/>
                    <a:pt x="6939" y="8355"/>
                  </a:cubicBezTo>
                  <a:cubicBezTo>
                    <a:pt x="6985" y="8332"/>
                    <a:pt x="7031" y="8332"/>
                    <a:pt x="7053" y="8309"/>
                  </a:cubicBezTo>
                  <a:cubicBezTo>
                    <a:pt x="7099" y="8309"/>
                    <a:pt x="7145" y="8309"/>
                    <a:pt x="7190" y="8286"/>
                  </a:cubicBezTo>
                  <a:cubicBezTo>
                    <a:pt x="7259" y="8264"/>
                    <a:pt x="7327" y="8264"/>
                    <a:pt x="7419" y="8218"/>
                  </a:cubicBezTo>
                  <a:lnTo>
                    <a:pt x="7578" y="8172"/>
                  </a:lnTo>
                  <a:cubicBezTo>
                    <a:pt x="7738" y="8127"/>
                    <a:pt x="7898" y="8058"/>
                    <a:pt x="8058" y="7990"/>
                  </a:cubicBezTo>
                  <a:cubicBezTo>
                    <a:pt x="8286" y="7875"/>
                    <a:pt x="8514" y="7716"/>
                    <a:pt x="8697" y="7556"/>
                  </a:cubicBezTo>
                  <a:cubicBezTo>
                    <a:pt x="8811" y="7465"/>
                    <a:pt x="8902" y="7373"/>
                    <a:pt x="8994" y="7282"/>
                  </a:cubicBezTo>
                  <a:cubicBezTo>
                    <a:pt x="9085" y="7191"/>
                    <a:pt x="9176" y="7077"/>
                    <a:pt x="9245" y="6962"/>
                  </a:cubicBezTo>
                  <a:cubicBezTo>
                    <a:pt x="9359" y="6826"/>
                    <a:pt x="9427" y="6689"/>
                    <a:pt x="9473" y="6574"/>
                  </a:cubicBezTo>
                  <a:cubicBezTo>
                    <a:pt x="9519" y="6506"/>
                    <a:pt x="9541" y="6415"/>
                    <a:pt x="9587" y="6346"/>
                  </a:cubicBezTo>
                  <a:cubicBezTo>
                    <a:pt x="9610" y="6232"/>
                    <a:pt x="9633" y="6118"/>
                    <a:pt x="9655" y="6049"/>
                  </a:cubicBezTo>
                  <a:cubicBezTo>
                    <a:pt x="9678" y="5867"/>
                    <a:pt x="9655" y="5684"/>
                    <a:pt x="9610" y="5456"/>
                  </a:cubicBezTo>
                  <a:cubicBezTo>
                    <a:pt x="9587" y="5342"/>
                    <a:pt x="9541" y="5251"/>
                    <a:pt x="9519" y="5136"/>
                  </a:cubicBezTo>
                  <a:lnTo>
                    <a:pt x="9587" y="5114"/>
                  </a:lnTo>
                  <a:cubicBezTo>
                    <a:pt x="9633" y="5114"/>
                    <a:pt x="9678" y="5091"/>
                    <a:pt x="9724" y="5068"/>
                  </a:cubicBezTo>
                  <a:cubicBezTo>
                    <a:pt x="9838" y="5045"/>
                    <a:pt x="9952" y="5000"/>
                    <a:pt x="10044" y="4954"/>
                  </a:cubicBezTo>
                  <a:cubicBezTo>
                    <a:pt x="10135" y="4908"/>
                    <a:pt x="10203" y="4840"/>
                    <a:pt x="10272" y="4794"/>
                  </a:cubicBezTo>
                  <a:cubicBezTo>
                    <a:pt x="10340" y="4748"/>
                    <a:pt x="10409" y="4680"/>
                    <a:pt x="10477" y="4611"/>
                  </a:cubicBezTo>
                  <a:cubicBezTo>
                    <a:pt x="10591" y="4475"/>
                    <a:pt x="10705" y="4315"/>
                    <a:pt x="10797" y="4109"/>
                  </a:cubicBezTo>
                  <a:cubicBezTo>
                    <a:pt x="10865" y="3972"/>
                    <a:pt x="10911" y="3858"/>
                    <a:pt x="10934" y="3744"/>
                  </a:cubicBezTo>
                  <a:cubicBezTo>
                    <a:pt x="10957" y="3698"/>
                    <a:pt x="10957" y="3630"/>
                    <a:pt x="10979" y="3562"/>
                  </a:cubicBezTo>
                  <a:lnTo>
                    <a:pt x="10979" y="3539"/>
                  </a:lnTo>
                  <a:lnTo>
                    <a:pt x="10979" y="3470"/>
                  </a:lnTo>
                  <a:cubicBezTo>
                    <a:pt x="11002" y="3425"/>
                    <a:pt x="11002" y="3379"/>
                    <a:pt x="11002" y="3310"/>
                  </a:cubicBezTo>
                  <a:cubicBezTo>
                    <a:pt x="11025" y="3265"/>
                    <a:pt x="11025" y="3242"/>
                    <a:pt x="11002" y="3196"/>
                  </a:cubicBezTo>
                  <a:cubicBezTo>
                    <a:pt x="11002" y="3105"/>
                    <a:pt x="11002" y="3037"/>
                    <a:pt x="10979" y="2968"/>
                  </a:cubicBezTo>
                  <a:cubicBezTo>
                    <a:pt x="10979" y="2900"/>
                    <a:pt x="10979" y="2854"/>
                    <a:pt x="10957" y="2785"/>
                  </a:cubicBezTo>
                  <a:cubicBezTo>
                    <a:pt x="10934" y="2740"/>
                    <a:pt x="10934" y="2694"/>
                    <a:pt x="10911" y="2649"/>
                  </a:cubicBezTo>
                  <a:cubicBezTo>
                    <a:pt x="10888" y="2603"/>
                    <a:pt x="10865" y="2557"/>
                    <a:pt x="10820" y="2534"/>
                  </a:cubicBezTo>
                  <a:cubicBezTo>
                    <a:pt x="10797" y="2489"/>
                    <a:pt x="10728" y="2443"/>
                    <a:pt x="10683" y="2420"/>
                  </a:cubicBezTo>
                  <a:cubicBezTo>
                    <a:pt x="10614" y="2375"/>
                    <a:pt x="10523" y="2352"/>
                    <a:pt x="10432" y="2329"/>
                  </a:cubicBezTo>
                  <a:cubicBezTo>
                    <a:pt x="10317" y="2283"/>
                    <a:pt x="10203" y="2238"/>
                    <a:pt x="10089" y="2192"/>
                  </a:cubicBezTo>
                  <a:lnTo>
                    <a:pt x="10021" y="2169"/>
                  </a:lnTo>
                  <a:cubicBezTo>
                    <a:pt x="9975" y="2169"/>
                    <a:pt x="9929" y="2146"/>
                    <a:pt x="9884" y="2146"/>
                  </a:cubicBezTo>
                  <a:lnTo>
                    <a:pt x="9815" y="2101"/>
                  </a:lnTo>
                  <a:cubicBezTo>
                    <a:pt x="9770" y="2101"/>
                    <a:pt x="9724" y="2078"/>
                    <a:pt x="9678" y="2055"/>
                  </a:cubicBezTo>
                  <a:lnTo>
                    <a:pt x="9587" y="2032"/>
                  </a:lnTo>
                  <a:cubicBezTo>
                    <a:pt x="9450" y="1987"/>
                    <a:pt x="9313" y="1941"/>
                    <a:pt x="9176" y="1895"/>
                  </a:cubicBezTo>
                  <a:cubicBezTo>
                    <a:pt x="9085" y="1872"/>
                    <a:pt x="8994" y="1850"/>
                    <a:pt x="8902" y="1827"/>
                  </a:cubicBezTo>
                  <a:lnTo>
                    <a:pt x="8788" y="1804"/>
                  </a:lnTo>
                  <a:cubicBezTo>
                    <a:pt x="8651" y="1781"/>
                    <a:pt x="8514" y="1758"/>
                    <a:pt x="8400" y="1735"/>
                  </a:cubicBezTo>
                  <a:lnTo>
                    <a:pt x="8354" y="1735"/>
                  </a:lnTo>
                  <a:lnTo>
                    <a:pt x="8332" y="1713"/>
                  </a:lnTo>
                  <a:cubicBezTo>
                    <a:pt x="8195" y="1690"/>
                    <a:pt x="8081" y="1667"/>
                    <a:pt x="7966" y="1644"/>
                  </a:cubicBezTo>
                  <a:cubicBezTo>
                    <a:pt x="7852" y="1621"/>
                    <a:pt x="7738" y="1599"/>
                    <a:pt x="7624" y="1576"/>
                  </a:cubicBezTo>
                  <a:lnTo>
                    <a:pt x="7533" y="1553"/>
                  </a:lnTo>
                  <a:cubicBezTo>
                    <a:pt x="7373" y="1507"/>
                    <a:pt x="7236" y="1462"/>
                    <a:pt x="7076" y="1416"/>
                  </a:cubicBezTo>
                  <a:cubicBezTo>
                    <a:pt x="6985" y="1393"/>
                    <a:pt x="6871" y="1347"/>
                    <a:pt x="6779" y="1302"/>
                  </a:cubicBezTo>
                  <a:cubicBezTo>
                    <a:pt x="6734" y="1279"/>
                    <a:pt x="6688" y="1256"/>
                    <a:pt x="6620" y="1256"/>
                  </a:cubicBezTo>
                  <a:cubicBezTo>
                    <a:pt x="6483" y="1188"/>
                    <a:pt x="6323" y="1142"/>
                    <a:pt x="6186" y="1096"/>
                  </a:cubicBezTo>
                  <a:lnTo>
                    <a:pt x="6095" y="1074"/>
                  </a:lnTo>
                  <a:cubicBezTo>
                    <a:pt x="5981" y="1051"/>
                    <a:pt x="5866" y="1028"/>
                    <a:pt x="5730" y="982"/>
                  </a:cubicBezTo>
                  <a:lnTo>
                    <a:pt x="5524" y="914"/>
                  </a:lnTo>
                  <a:lnTo>
                    <a:pt x="5296" y="845"/>
                  </a:lnTo>
                  <a:cubicBezTo>
                    <a:pt x="5159" y="822"/>
                    <a:pt x="4999" y="754"/>
                    <a:pt x="4862" y="708"/>
                  </a:cubicBezTo>
                  <a:cubicBezTo>
                    <a:pt x="4588" y="617"/>
                    <a:pt x="4337" y="526"/>
                    <a:pt x="4063" y="434"/>
                  </a:cubicBezTo>
                  <a:lnTo>
                    <a:pt x="3903" y="366"/>
                  </a:lnTo>
                  <a:cubicBezTo>
                    <a:pt x="3721" y="298"/>
                    <a:pt x="3538" y="252"/>
                    <a:pt x="3356" y="183"/>
                  </a:cubicBezTo>
                  <a:cubicBezTo>
                    <a:pt x="3287" y="161"/>
                    <a:pt x="3196" y="138"/>
                    <a:pt x="3127" y="115"/>
                  </a:cubicBezTo>
                  <a:lnTo>
                    <a:pt x="3082" y="92"/>
                  </a:lnTo>
                  <a:lnTo>
                    <a:pt x="3036" y="92"/>
                  </a:lnTo>
                  <a:cubicBezTo>
                    <a:pt x="2968" y="69"/>
                    <a:pt x="2922" y="46"/>
                    <a:pt x="2876" y="46"/>
                  </a:cubicBezTo>
                  <a:cubicBezTo>
                    <a:pt x="2785" y="24"/>
                    <a:pt x="2717" y="1"/>
                    <a:pt x="2648" y="1"/>
                  </a:cubicBezTo>
                  <a:close/>
                </a:path>
              </a:pathLst>
            </a:custGeom>
            <a:solidFill>
              <a:srgbClr val="FFD9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8" name="Google Shape;4259;p38">
              <a:extLst>
                <a:ext uri="{FF2B5EF4-FFF2-40B4-BE49-F238E27FC236}">
                  <a16:creationId xmlns:a16="http://schemas.microsoft.com/office/drawing/2014/main" id="{54A1D66D-9C32-C1D2-2D52-7182D6EC6FF2}"/>
                </a:ext>
              </a:extLst>
            </p:cNvPr>
            <p:cNvSpPr/>
            <p:nvPr/>
          </p:nvSpPr>
          <p:spPr>
            <a:xfrm>
              <a:off x="7145673" y="3803025"/>
              <a:ext cx="261268" cy="188871"/>
            </a:xfrm>
            <a:custGeom>
              <a:avLst/>
              <a:gdLst/>
              <a:ahLst/>
              <a:cxnLst/>
              <a:rect l="l" t="t" r="r" b="b"/>
              <a:pathLst>
                <a:path w="9336" h="6749" extrusionOk="0">
                  <a:moveTo>
                    <a:pt x="91" y="1"/>
                  </a:moveTo>
                  <a:cubicBezTo>
                    <a:pt x="69" y="1"/>
                    <a:pt x="46" y="1"/>
                    <a:pt x="23" y="23"/>
                  </a:cubicBezTo>
                  <a:cubicBezTo>
                    <a:pt x="0" y="69"/>
                    <a:pt x="23" y="115"/>
                    <a:pt x="46" y="138"/>
                  </a:cubicBezTo>
                  <a:cubicBezTo>
                    <a:pt x="297" y="343"/>
                    <a:pt x="571" y="526"/>
                    <a:pt x="822" y="708"/>
                  </a:cubicBezTo>
                  <a:cubicBezTo>
                    <a:pt x="959" y="799"/>
                    <a:pt x="1073" y="914"/>
                    <a:pt x="1210" y="1005"/>
                  </a:cubicBezTo>
                  <a:cubicBezTo>
                    <a:pt x="1347" y="1096"/>
                    <a:pt x="1461" y="1165"/>
                    <a:pt x="1575" y="1256"/>
                  </a:cubicBezTo>
                  <a:cubicBezTo>
                    <a:pt x="1712" y="1370"/>
                    <a:pt x="1826" y="1461"/>
                    <a:pt x="1963" y="1553"/>
                  </a:cubicBezTo>
                  <a:cubicBezTo>
                    <a:pt x="2100" y="1667"/>
                    <a:pt x="2214" y="1758"/>
                    <a:pt x="2351" y="1849"/>
                  </a:cubicBezTo>
                  <a:cubicBezTo>
                    <a:pt x="2488" y="1941"/>
                    <a:pt x="2602" y="2032"/>
                    <a:pt x="2739" y="2146"/>
                  </a:cubicBezTo>
                  <a:cubicBezTo>
                    <a:pt x="2876" y="2237"/>
                    <a:pt x="3013" y="2329"/>
                    <a:pt x="3150" y="2443"/>
                  </a:cubicBezTo>
                  <a:cubicBezTo>
                    <a:pt x="3401" y="2625"/>
                    <a:pt x="3652" y="2808"/>
                    <a:pt x="3903" y="3013"/>
                  </a:cubicBezTo>
                  <a:cubicBezTo>
                    <a:pt x="4017" y="3105"/>
                    <a:pt x="4154" y="3196"/>
                    <a:pt x="4269" y="3287"/>
                  </a:cubicBezTo>
                  <a:cubicBezTo>
                    <a:pt x="4383" y="3402"/>
                    <a:pt x="4520" y="3493"/>
                    <a:pt x="4634" y="3584"/>
                  </a:cubicBezTo>
                  <a:cubicBezTo>
                    <a:pt x="4885" y="3790"/>
                    <a:pt x="5159" y="3995"/>
                    <a:pt x="5410" y="4200"/>
                  </a:cubicBezTo>
                  <a:cubicBezTo>
                    <a:pt x="5661" y="4383"/>
                    <a:pt x="5889" y="4588"/>
                    <a:pt x="6140" y="4771"/>
                  </a:cubicBezTo>
                  <a:cubicBezTo>
                    <a:pt x="6620" y="5113"/>
                    <a:pt x="7099" y="5456"/>
                    <a:pt x="7555" y="5798"/>
                  </a:cubicBezTo>
                  <a:cubicBezTo>
                    <a:pt x="7669" y="5867"/>
                    <a:pt x="7784" y="5958"/>
                    <a:pt x="7898" y="6026"/>
                  </a:cubicBezTo>
                  <a:cubicBezTo>
                    <a:pt x="8012" y="6118"/>
                    <a:pt x="8149" y="6209"/>
                    <a:pt x="8263" y="6300"/>
                  </a:cubicBezTo>
                  <a:cubicBezTo>
                    <a:pt x="8377" y="6369"/>
                    <a:pt x="8491" y="6460"/>
                    <a:pt x="8605" y="6529"/>
                  </a:cubicBezTo>
                  <a:cubicBezTo>
                    <a:pt x="8742" y="6620"/>
                    <a:pt x="8879" y="6688"/>
                    <a:pt x="9016" y="6734"/>
                  </a:cubicBezTo>
                  <a:cubicBezTo>
                    <a:pt x="9041" y="6744"/>
                    <a:pt x="9066" y="6748"/>
                    <a:pt x="9091" y="6748"/>
                  </a:cubicBezTo>
                  <a:cubicBezTo>
                    <a:pt x="9185" y="6748"/>
                    <a:pt x="9277" y="6687"/>
                    <a:pt x="9313" y="6597"/>
                  </a:cubicBezTo>
                  <a:cubicBezTo>
                    <a:pt x="9336" y="6551"/>
                    <a:pt x="9336" y="6483"/>
                    <a:pt x="9313" y="6437"/>
                  </a:cubicBezTo>
                  <a:cubicBezTo>
                    <a:pt x="9313" y="6414"/>
                    <a:pt x="9290" y="6392"/>
                    <a:pt x="9290" y="6392"/>
                  </a:cubicBezTo>
                  <a:cubicBezTo>
                    <a:pt x="9267" y="6346"/>
                    <a:pt x="9222" y="6323"/>
                    <a:pt x="9199" y="6323"/>
                  </a:cubicBezTo>
                  <a:cubicBezTo>
                    <a:pt x="9062" y="6232"/>
                    <a:pt x="8948" y="6141"/>
                    <a:pt x="8834" y="6072"/>
                  </a:cubicBezTo>
                  <a:cubicBezTo>
                    <a:pt x="8719" y="5981"/>
                    <a:pt x="8582" y="5889"/>
                    <a:pt x="8468" y="5798"/>
                  </a:cubicBezTo>
                  <a:cubicBezTo>
                    <a:pt x="8331" y="5707"/>
                    <a:pt x="8194" y="5593"/>
                    <a:pt x="8058" y="5501"/>
                  </a:cubicBezTo>
                  <a:cubicBezTo>
                    <a:pt x="7943" y="5410"/>
                    <a:pt x="7806" y="5319"/>
                    <a:pt x="7669" y="5228"/>
                  </a:cubicBezTo>
                  <a:cubicBezTo>
                    <a:pt x="7533" y="5136"/>
                    <a:pt x="7396" y="5045"/>
                    <a:pt x="7281" y="4954"/>
                  </a:cubicBezTo>
                  <a:cubicBezTo>
                    <a:pt x="7144" y="4862"/>
                    <a:pt x="7030" y="4771"/>
                    <a:pt x="6893" y="4680"/>
                  </a:cubicBezTo>
                  <a:cubicBezTo>
                    <a:pt x="6642" y="4497"/>
                    <a:pt x="6368" y="4315"/>
                    <a:pt x="6117" y="4132"/>
                  </a:cubicBezTo>
                  <a:cubicBezTo>
                    <a:pt x="5866" y="3927"/>
                    <a:pt x="5615" y="3744"/>
                    <a:pt x="5341" y="3561"/>
                  </a:cubicBezTo>
                  <a:cubicBezTo>
                    <a:pt x="5090" y="3356"/>
                    <a:pt x="4839" y="3173"/>
                    <a:pt x="4565" y="2991"/>
                  </a:cubicBezTo>
                  <a:cubicBezTo>
                    <a:pt x="4451" y="2899"/>
                    <a:pt x="4314" y="2808"/>
                    <a:pt x="4200" y="2717"/>
                  </a:cubicBezTo>
                  <a:cubicBezTo>
                    <a:pt x="4063" y="2603"/>
                    <a:pt x="3926" y="2534"/>
                    <a:pt x="3812" y="2443"/>
                  </a:cubicBezTo>
                  <a:cubicBezTo>
                    <a:pt x="3675" y="2352"/>
                    <a:pt x="3538" y="2237"/>
                    <a:pt x="3401" y="2146"/>
                  </a:cubicBezTo>
                  <a:cubicBezTo>
                    <a:pt x="3264" y="2078"/>
                    <a:pt x="3127" y="1986"/>
                    <a:pt x="2990" y="1895"/>
                  </a:cubicBezTo>
                  <a:cubicBezTo>
                    <a:pt x="2762" y="1735"/>
                    <a:pt x="2511" y="1575"/>
                    <a:pt x="2260" y="1416"/>
                  </a:cubicBezTo>
                  <a:cubicBezTo>
                    <a:pt x="2032" y="1256"/>
                    <a:pt x="1781" y="1119"/>
                    <a:pt x="1529" y="959"/>
                  </a:cubicBezTo>
                  <a:cubicBezTo>
                    <a:pt x="1438" y="891"/>
                    <a:pt x="1324" y="845"/>
                    <a:pt x="1210" y="777"/>
                  </a:cubicBezTo>
                  <a:cubicBezTo>
                    <a:pt x="1141" y="731"/>
                    <a:pt x="1073" y="685"/>
                    <a:pt x="1004" y="640"/>
                  </a:cubicBezTo>
                  <a:cubicBezTo>
                    <a:pt x="959" y="617"/>
                    <a:pt x="913" y="571"/>
                    <a:pt x="845" y="526"/>
                  </a:cubicBezTo>
                  <a:cubicBezTo>
                    <a:pt x="616" y="366"/>
                    <a:pt x="388" y="183"/>
                    <a:pt x="137" y="23"/>
                  </a:cubicBezTo>
                  <a:cubicBezTo>
                    <a:pt x="137" y="1"/>
                    <a:pt x="114" y="1"/>
                    <a:pt x="91" y="1"/>
                  </a:cubicBezTo>
                  <a:close/>
                </a:path>
              </a:pathLst>
            </a:custGeom>
            <a:solidFill>
              <a:srgbClr val="FFE0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9" name="Google Shape;4260;p38">
              <a:extLst>
                <a:ext uri="{FF2B5EF4-FFF2-40B4-BE49-F238E27FC236}">
                  <a16:creationId xmlns:a16="http://schemas.microsoft.com/office/drawing/2014/main" id="{FAA4BCEE-04C7-5279-225F-C7874D51B141}"/>
                </a:ext>
              </a:extLst>
            </p:cNvPr>
            <p:cNvSpPr/>
            <p:nvPr/>
          </p:nvSpPr>
          <p:spPr>
            <a:xfrm>
              <a:off x="7433751" y="4009358"/>
              <a:ext cx="10243" cy="10243"/>
            </a:xfrm>
            <a:custGeom>
              <a:avLst/>
              <a:gdLst/>
              <a:ahLst/>
              <a:cxnLst/>
              <a:rect l="l" t="t" r="r" b="b"/>
              <a:pathLst>
                <a:path w="366" h="366" extrusionOk="0">
                  <a:moveTo>
                    <a:pt x="206" y="0"/>
                  </a:moveTo>
                  <a:cubicBezTo>
                    <a:pt x="160" y="0"/>
                    <a:pt x="115" y="0"/>
                    <a:pt x="69" y="46"/>
                  </a:cubicBezTo>
                  <a:cubicBezTo>
                    <a:pt x="46" y="69"/>
                    <a:pt x="23" y="114"/>
                    <a:pt x="0" y="160"/>
                  </a:cubicBezTo>
                  <a:cubicBezTo>
                    <a:pt x="0" y="206"/>
                    <a:pt x="23" y="251"/>
                    <a:pt x="46" y="297"/>
                  </a:cubicBezTo>
                  <a:cubicBezTo>
                    <a:pt x="69" y="342"/>
                    <a:pt x="137" y="365"/>
                    <a:pt x="183" y="365"/>
                  </a:cubicBezTo>
                  <a:cubicBezTo>
                    <a:pt x="229" y="365"/>
                    <a:pt x="274" y="365"/>
                    <a:pt x="297" y="320"/>
                  </a:cubicBezTo>
                  <a:cubicBezTo>
                    <a:pt x="343" y="297"/>
                    <a:pt x="366" y="251"/>
                    <a:pt x="366" y="206"/>
                  </a:cubicBezTo>
                  <a:cubicBezTo>
                    <a:pt x="366" y="160"/>
                    <a:pt x="366" y="114"/>
                    <a:pt x="343" y="69"/>
                  </a:cubicBezTo>
                  <a:cubicBezTo>
                    <a:pt x="297" y="46"/>
                    <a:pt x="251" y="0"/>
                    <a:pt x="206" y="0"/>
                  </a:cubicBezTo>
                  <a:close/>
                </a:path>
              </a:pathLst>
            </a:custGeom>
            <a:solidFill>
              <a:srgbClr val="FFE0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0" name="Google Shape;4261;p38">
              <a:extLst>
                <a:ext uri="{FF2B5EF4-FFF2-40B4-BE49-F238E27FC236}">
                  <a16:creationId xmlns:a16="http://schemas.microsoft.com/office/drawing/2014/main" id="{0A7E0013-EEC1-8B43-4F16-254F1541E56C}"/>
                </a:ext>
              </a:extLst>
            </p:cNvPr>
            <p:cNvSpPr/>
            <p:nvPr/>
          </p:nvSpPr>
          <p:spPr>
            <a:xfrm>
              <a:off x="7475281" y="4043192"/>
              <a:ext cx="118824" cy="81632"/>
            </a:xfrm>
            <a:custGeom>
              <a:avLst/>
              <a:gdLst/>
              <a:ahLst/>
              <a:cxnLst/>
              <a:rect l="l" t="t" r="r" b="b"/>
              <a:pathLst>
                <a:path w="4246" h="2917" extrusionOk="0">
                  <a:moveTo>
                    <a:pt x="183" y="1"/>
                  </a:moveTo>
                  <a:cubicBezTo>
                    <a:pt x="137" y="1"/>
                    <a:pt x="91" y="24"/>
                    <a:pt x="46" y="69"/>
                  </a:cubicBezTo>
                  <a:cubicBezTo>
                    <a:pt x="0" y="138"/>
                    <a:pt x="23" y="252"/>
                    <a:pt x="91" y="298"/>
                  </a:cubicBezTo>
                  <a:cubicBezTo>
                    <a:pt x="228" y="389"/>
                    <a:pt x="365" y="480"/>
                    <a:pt x="502" y="571"/>
                  </a:cubicBezTo>
                  <a:cubicBezTo>
                    <a:pt x="616" y="663"/>
                    <a:pt x="730" y="754"/>
                    <a:pt x="867" y="845"/>
                  </a:cubicBezTo>
                  <a:cubicBezTo>
                    <a:pt x="1118" y="1028"/>
                    <a:pt x="1392" y="1233"/>
                    <a:pt x="1666" y="1416"/>
                  </a:cubicBezTo>
                  <a:cubicBezTo>
                    <a:pt x="1963" y="1599"/>
                    <a:pt x="2260" y="1804"/>
                    <a:pt x="2556" y="2009"/>
                  </a:cubicBezTo>
                  <a:cubicBezTo>
                    <a:pt x="2830" y="2192"/>
                    <a:pt x="3104" y="2398"/>
                    <a:pt x="3378" y="2580"/>
                  </a:cubicBezTo>
                  <a:cubicBezTo>
                    <a:pt x="3538" y="2694"/>
                    <a:pt x="3698" y="2763"/>
                    <a:pt x="3858" y="2877"/>
                  </a:cubicBezTo>
                  <a:cubicBezTo>
                    <a:pt x="3894" y="2904"/>
                    <a:pt x="3940" y="2917"/>
                    <a:pt x="3988" y="2917"/>
                  </a:cubicBezTo>
                  <a:cubicBezTo>
                    <a:pt x="4061" y="2917"/>
                    <a:pt x="4136" y="2886"/>
                    <a:pt x="4177" y="2831"/>
                  </a:cubicBezTo>
                  <a:cubicBezTo>
                    <a:pt x="4246" y="2717"/>
                    <a:pt x="4223" y="2580"/>
                    <a:pt x="4131" y="2489"/>
                  </a:cubicBezTo>
                  <a:cubicBezTo>
                    <a:pt x="3994" y="2398"/>
                    <a:pt x="3835" y="2306"/>
                    <a:pt x="3698" y="2215"/>
                  </a:cubicBezTo>
                  <a:cubicBezTo>
                    <a:pt x="3561" y="2146"/>
                    <a:pt x="3424" y="2055"/>
                    <a:pt x="3287" y="1964"/>
                  </a:cubicBezTo>
                  <a:cubicBezTo>
                    <a:pt x="2990" y="1758"/>
                    <a:pt x="2693" y="1576"/>
                    <a:pt x="2420" y="1393"/>
                  </a:cubicBezTo>
                  <a:cubicBezTo>
                    <a:pt x="2123" y="1211"/>
                    <a:pt x="1849" y="1028"/>
                    <a:pt x="1552" y="868"/>
                  </a:cubicBezTo>
                  <a:cubicBezTo>
                    <a:pt x="1278" y="686"/>
                    <a:pt x="1004" y="526"/>
                    <a:pt x="730" y="343"/>
                  </a:cubicBezTo>
                  <a:cubicBezTo>
                    <a:pt x="571" y="252"/>
                    <a:pt x="434" y="138"/>
                    <a:pt x="274" y="24"/>
                  </a:cubicBezTo>
                  <a:cubicBezTo>
                    <a:pt x="251" y="24"/>
                    <a:pt x="228" y="1"/>
                    <a:pt x="183" y="1"/>
                  </a:cubicBezTo>
                  <a:close/>
                </a:path>
              </a:pathLst>
            </a:custGeom>
            <a:solidFill>
              <a:srgbClr val="FFE0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1" name="Google Shape;4262;p38">
              <a:extLst>
                <a:ext uri="{FF2B5EF4-FFF2-40B4-BE49-F238E27FC236}">
                  <a16:creationId xmlns:a16="http://schemas.microsoft.com/office/drawing/2014/main" id="{D2708919-E932-6832-CC97-A3EF615E3048}"/>
                </a:ext>
              </a:extLst>
            </p:cNvPr>
            <p:cNvSpPr/>
            <p:nvPr/>
          </p:nvSpPr>
          <p:spPr>
            <a:xfrm>
              <a:off x="6943817" y="3870748"/>
              <a:ext cx="281081" cy="200596"/>
            </a:xfrm>
            <a:custGeom>
              <a:avLst/>
              <a:gdLst/>
              <a:ahLst/>
              <a:cxnLst/>
              <a:rect l="l" t="t" r="r" b="b"/>
              <a:pathLst>
                <a:path w="10044" h="7168" extrusionOk="0">
                  <a:moveTo>
                    <a:pt x="115" y="0"/>
                  </a:moveTo>
                  <a:cubicBezTo>
                    <a:pt x="92" y="0"/>
                    <a:pt x="69" y="0"/>
                    <a:pt x="46" y="23"/>
                  </a:cubicBezTo>
                  <a:cubicBezTo>
                    <a:pt x="0" y="69"/>
                    <a:pt x="0" y="137"/>
                    <a:pt x="46" y="183"/>
                  </a:cubicBezTo>
                  <a:cubicBezTo>
                    <a:pt x="160" y="297"/>
                    <a:pt x="274" y="411"/>
                    <a:pt x="388" y="502"/>
                  </a:cubicBezTo>
                  <a:cubicBezTo>
                    <a:pt x="525" y="593"/>
                    <a:pt x="662" y="708"/>
                    <a:pt x="776" y="799"/>
                  </a:cubicBezTo>
                  <a:cubicBezTo>
                    <a:pt x="891" y="890"/>
                    <a:pt x="1028" y="959"/>
                    <a:pt x="1142" y="1050"/>
                  </a:cubicBezTo>
                  <a:cubicBezTo>
                    <a:pt x="1256" y="1141"/>
                    <a:pt x="1393" y="1255"/>
                    <a:pt x="1507" y="1347"/>
                  </a:cubicBezTo>
                  <a:cubicBezTo>
                    <a:pt x="1758" y="1552"/>
                    <a:pt x="2009" y="1758"/>
                    <a:pt x="2283" y="1963"/>
                  </a:cubicBezTo>
                  <a:cubicBezTo>
                    <a:pt x="2397" y="2054"/>
                    <a:pt x="2534" y="2168"/>
                    <a:pt x="2648" y="2260"/>
                  </a:cubicBezTo>
                  <a:cubicBezTo>
                    <a:pt x="2785" y="2374"/>
                    <a:pt x="2922" y="2465"/>
                    <a:pt x="3036" y="2556"/>
                  </a:cubicBezTo>
                  <a:cubicBezTo>
                    <a:pt x="3287" y="2762"/>
                    <a:pt x="3515" y="2944"/>
                    <a:pt x="3767" y="3127"/>
                  </a:cubicBezTo>
                  <a:cubicBezTo>
                    <a:pt x="4040" y="3310"/>
                    <a:pt x="4292" y="3515"/>
                    <a:pt x="4565" y="3698"/>
                  </a:cubicBezTo>
                  <a:cubicBezTo>
                    <a:pt x="4702" y="3789"/>
                    <a:pt x="4839" y="3880"/>
                    <a:pt x="4976" y="3972"/>
                  </a:cubicBezTo>
                  <a:cubicBezTo>
                    <a:pt x="5113" y="4063"/>
                    <a:pt x="5250" y="4154"/>
                    <a:pt x="5364" y="4246"/>
                  </a:cubicBezTo>
                  <a:cubicBezTo>
                    <a:pt x="5638" y="4428"/>
                    <a:pt x="5912" y="4634"/>
                    <a:pt x="6163" y="4816"/>
                  </a:cubicBezTo>
                  <a:cubicBezTo>
                    <a:pt x="6437" y="4999"/>
                    <a:pt x="6688" y="5181"/>
                    <a:pt x="6939" y="5364"/>
                  </a:cubicBezTo>
                  <a:cubicBezTo>
                    <a:pt x="7053" y="5455"/>
                    <a:pt x="7190" y="5547"/>
                    <a:pt x="7327" y="5638"/>
                  </a:cubicBezTo>
                  <a:cubicBezTo>
                    <a:pt x="7441" y="5729"/>
                    <a:pt x="7578" y="5820"/>
                    <a:pt x="7715" y="5912"/>
                  </a:cubicBezTo>
                  <a:cubicBezTo>
                    <a:pt x="7966" y="6094"/>
                    <a:pt x="8240" y="6277"/>
                    <a:pt x="8514" y="6460"/>
                  </a:cubicBezTo>
                  <a:cubicBezTo>
                    <a:pt x="8628" y="6551"/>
                    <a:pt x="8765" y="6642"/>
                    <a:pt x="8902" y="6711"/>
                  </a:cubicBezTo>
                  <a:cubicBezTo>
                    <a:pt x="9016" y="6802"/>
                    <a:pt x="9153" y="6916"/>
                    <a:pt x="9290" y="6985"/>
                  </a:cubicBezTo>
                  <a:cubicBezTo>
                    <a:pt x="9382" y="7053"/>
                    <a:pt x="9496" y="7099"/>
                    <a:pt x="9587" y="7144"/>
                  </a:cubicBezTo>
                  <a:cubicBezTo>
                    <a:pt x="9655" y="7167"/>
                    <a:pt x="9701" y="7167"/>
                    <a:pt x="9747" y="7167"/>
                  </a:cubicBezTo>
                  <a:cubicBezTo>
                    <a:pt x="9838" y="7144"/>
                    <a:pt x="9907" y="7099"/>
                    <a:pt x="9952" y="7053"/>
                  </a:cubicBezTo>
                  <a:cubicBezTo>
                    <a:pt x="10044" y="6916"/>
                    <a:pt x="10021" y="6711"/>
                    <a:pt x="9884" y="6619"/>
                  </a:cubicBezTo>
                  <a:cubicBezTo>
                    <a:pt x="9747" y="6528"/>
                    <a:pt x="9610" y="6437"/>
                    <a:pt x="9473" y="6323"/>
                  </a:cubicBezTo>
                  <a:cubicBezTo>
                    <a:pt x="9336" y="6231"/>
                    <a:pt x="9199" y="6140"/>
                    <a:pt x="9062" y="6049"/>
                  </a:cubicBezTo>
                  <a:cubicBezTo>
                    <a:pt x="8925" y="5957"/>
                    <a:pt x="8811" y="5866"/>
                    <a:pt x="8674" y="5798"/>
                  </a:cubicBezTo>
                  <a:cubicBezTo>
                    <a:pt x="8537" y="5706"/>
                    <a:pt x="8423" y="5615"/>
                    <a:pt x="8286" y="5524"/>
                  </a:cubicBezTo>
                  <a:cubicBezTo>
                    <a:pt x="8149" y="5432"/>
                    <a:pt x="8012" y="5341"/>
                    <a:pt x="7875" y="5250"/>
                  </a:cubicBezTo>
                  <a:cubicBezTo>
                    <a:pt x="7761" y="5159"/>
                    <a:pt x="7624" y="5067"/>
                    <a:pt x="7510" y="4976"/>
                  </a:cubicBezTo>
                  <a:cubicBezTo>
                    <a:pt x="7236" y="4816"/>
                    <a:pt x="6985" y="4611"/>
                    <a:pt x="6711" y="4428"/>
                  </a:cubicBezTo>
                  <a:cubicBezTo>
                    <a:pt x="6460" y="4223"/>
                    <a:pt x="6186" y="4063"/>
                    <a:pt x="5935" y="3880"/>
                  </a:cubicBezTo>
                  <a:cubicBezTo>
                    <a:pt x="5798" y="3789"/>
                    <a:pt x="5661" y="3698"/>
                    <a:pt x="5524" y="3606"/>
                  </a:cubicBezTo>
                  <a:cubicBezTo>
                    <a:pt x="5387" y="3515"/>
                    <a:pt x="5250" y="3424"/>
                    <a:pt x="5113" y="3333"/>
                  </a:cubicBezTo>
                  <a:cubicBezTo>
                    <a:pt x="4976" y="3241"/>
                    <a:pt x="4839" y="3173"/>
                    <a:pt x="4725" y="3081"/>
                  </a:cubicBezTo>
                  <a:cubicBezTo>
                    <a:pt x="4588" y="2990"/>
                    <a:pt x="4451" y="2899"/>
                    <a:pt x="4314" y="2808"/>
                  </a:cubicBezTo>
                  <a:cubicBezTo>
                    <a:pt x="4040" y="2625"/>
                    <a:pt x="3789" y="2442"/>
                    <a:pt x="3538" y="2260"/>
                  </a:cubicBezTo>
                  <a:cubicBezTo>
                    <a:pt x="3264" y="2077"/>
                    <a:pt x="2990" y="1917"/>
                    <a:pt x="2739" y="1735"/>
                  </a:cubicBezTo>
                  <a:cubicBezTo>
                    <a:pt x="2466" y="1552"/>
                    <a:pt x="2169" y="1370"/>
                    <a:pt x="1895" y="1187"/>
                  </a:cubicBezTo>
                  <a:cubicBezTo>
                    <a:pt x="1644" y="1027"/>
                    <a:pt x="1393" y="867"/>
                    <a:pt x="1119" y="708"/>
                  </a:cubicBezTo>
                  <a:cubicBezTo>
                    <a:pt x="982" y="616"/>
                    <a:pt x="845" y="525"/>
                    <a:pt x="731" y="457"/>
                  </a:cubicBezTo>
                  <a:cubicBezTo>
                    <a:pt x="594" y="365"/>
                    <a:pt x="457" y="274"/>
                    <a:pt x="343" y="160"/>
                  </a:cubicBezTo>
                  <a:cubicBezTo>
                    <a:pt x="297" y="137"/>
                    <a:pt x="251" y="91"/>
                    <a:pt x="206" y="46"/>
                  </a:cubicBezTo>
                  <a:cubicBezTo>
                    <a:pt x="183" y="23"/>
                    <a:pt x="160" y="0"/>
                    <a:pt x="1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2" name="Google Shape;4263;p38">
              <a:extLst>
                <a:ext uri="{FF2B5EF4-FFF2-40B4-BE49-F238E27FC236}">
                  <a16:creationId xmlns:a16="http://schemas.microsoft.com/office/drawing/2014/main" id="{34A6C0C8-359C-EC14-DE03-766BFFB527E0}"/>
                </a:ext>
              </a:extLst>
            </p:cNvPr>
            <p:cNvSpPr/>
            <p:nvPr/>
          </p:nvSpPr>
          <p:spPr>
            <a:xfrm>
              <a:off x="7244041" y="4082819"/>
              <a:ext cx="9599" cy="8955"/>
            </a:xfrm>
            <a:custGeom>
              <a:avLst/>
              <a:gdLst/>
              <a:ahLst/>
              <a:cxnLst/>
              <a:rect l="l" t="t" r="r" b="b"/>
              <a:pathLst>
                <a:path w="343" h="320" extrusionOk="0">
                  <a:moveTo>
                    <a:pt x="183" y="0"/>
                  </a:moveTo>
                  <a:cubicBezTo>
                    <a:pt x="137" y="0"/>
                    <a:pt x="92" y="0"/>
                    <a:pt x="69" y="23"/>
                  </a:cubicBezTo>
                  <a:cubicBezTo>
                    <a:pt x="23" y="68"/>
                    <a:pt x="0" y="91"/>
                    <a:pt x="0" y="137"/>
                  </a:cubicBezTo>
                  <a:cubicBezTo>
                    <a:pt x="0" y="183"/>
                    <a:pt x="0" y="228"/>
                    <a:pt x="46" y="274"/>
                  </a:cubicBezTo>
                  <a:cubicBezTo>
                    <a:pt x="69" y="297"/>
                    <a:pt x="114" y="320"/>
                    <a:pt x="160" y="320"/>
                  </a:cubicBezTo>
                  <a:cubicBezTo>
                    <a:pt x="206" y="320"/>
                    <a:pt x="229" y="320"/>
                    <a:pt x="274" y="297"/>
                  </a:cubicBezTo>
                  <a:cubicBezTo>
                    <a:pt x="320" y="274"/>
                    <a:pt x="343" y="228"/>
                    <a:pt x="343" y="183"/>
                  </a:cubicBezTo>
                  <a:cubicBezTo>
                    <a:pt x="343" y="137"/>
                    <a:pt x="320" y="91"/>
                    <a:pt x="297" y="46"/>
                  </a:cubicBezTo>
                  <a:cubicBezTo>
                    <a:pt x="274" y="23"/>
                    <a:pt x="229" y="0"/>
                    <a:pt x="183" y="0"/>
                  </a:cubicBezTo>
                  <a:close/>
                </a:path>
              </a:pathLst>
            </a:custGeom>
            <a:solidFill>
              <a:srgbClr val="FFE0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3" name="Google Shape;4264;p38">
              <a:extLst>
                <a:ext uri="{FF2B5EF4-FFF2-40B4-BE49-F238E27FC236}">
                  <a16:creationId xmlns:a16="http://schemas.microsoft.com/office/drawing/2014/main" id="{C86EE0D1-0B24-449E-25D0-75A40BB731CF}"/>
                </a:ext>
              </a:extLst>
            </p:cNvPr>
            <p:cNvSpPr/>
            <p:nvPr/>
          </p:nvSpPr>
          <p:spPr>
            <a:xfrm>
              <a:off x="7281093" y="4108985"/>
              <a:ext cx="106063" cy="73489"/>
            </a:xfrm>
            <a:custGeom>
              <a:avLst/>
              <a:gdLst/>
              <a:ahLst/>
              <a:cxnLst/>
              <a:rect l="l" t="t" r="r" b="b"/>
              <a:pathLst>
                <a:path w="3790" h="2626" extrusionOk="0">
                  <a:moveTo>
                    <a:pt x="228" y="1"/>
                  </a:moveTo>
                  <a:cubicBezTo>
                    <a:pt x="160" y="1"/>
                    <a:pt x="91" y="47"/>
                    <a:pt x="69" y="92"/>
                  </a:cubicBezTo>
                  <a:cubicBezTo>
                    <a:pt x="0" y="161"/>
                    <a:pt x="23" y="298"/>
                    <a:pt x="114" y="343"/>
                  </a:cubicBezTo>
                  <a:cubicBezTo>
                    <a:pt x="388" y="549"/>
                    <a:pt x="639" y="754"/>
                    <a:pt x="913" y="937"/>
                  </a:cubicBezTo>
                  <a:cubicBezTo>
                    <a:pt x="1187" y="1142"/>
                    <a:pt x="1461" y="1325"/>
                    <a:pt x="1735" y="1507"/>
                  </a:cubicBezTo>
                  <a:cubicBezTo>
                    <a:pt x="1986" y="1667"/>
                    <a:pt x="2260" y="1850"/>
                    <a:pt x="2511" y="2009"/>
                  </a:cubicBezTo>
                  <a:cubicBezTo>
                    <a:pt x="2648" y="2101"/>
                    <a:pt x="2785" y="2192"/>
                    <a:pt x="2922" y="2261"/>
                  </a:cubicBezTo>
                  <a:cubicBezTo>
                    <a:pt x="3059" y="2352"/>
                    <a:pt x="3173" y="2420"/>
                    <a:pt x="3287" y="2512"/>
                  </a:cubicBezTo>
                  <a:cubicBezTo>
                    <a:pt x="3310" y="2534"/>
                    <a:pt x="3333" y="2557"/>
                    <a:pt x="3378" y="2580"/>
                  </a:cubicBezTo>
                  <a:cubicBezTo>
                    <a:pt x="3426" y="2608"/>
                    <a:pt x="3481" y="2625"/>
                    <a:pt x="3535" y="2625"/>
                  </a:cubicBezTo>
                  <a:cubicBezTo>
                    <a:pt x="3613" y="2625"/>
                    <a:pt x="3690" y="2592"/>
                    <a:pt x="3743" y="2512"/>
                  </a:cubicBezTo>
                  <a:cubicBezTo>
                    <a:pt x="3766" y="2466"/>
                    <a:pt x="3789" y="2398"/>
                    <a:pt x="3766" y="2329"/>
                  </a:cubicBezTo>
                  <a:cubicBezTo>
                    <a:pt x="3766" y="2261"/>
                    <a:pt x="3743" y="2238"/>
                    <a:pt x="3698" y="2192"/>
                  </a:cubicBezTo>
                  <a:cubicBezTo>
                    <a:pt x="3698" y="2169"/>
                    <a:pt x="3675" y="2169"/>
                    <a:pt x="3675" y="2169"/>
                  </a:cubicBezTo>
                  <a:lnTo>
                    <a:pt x="3652" y="2146"/>
                  </a:lnTo>
                  <a:cubicBezTo>
                    <a:pt x="3607" y="2101"/>
                    <a:pt x="3561" y="2055"/>
                    <a:pt x="3515" y="2009"/>
                  </a:cubicBezTo>
                  <a:cubicBezTo>
                    <a:pt x="3447" y="1964"/>
                    <a:pt x="3378" y="1918"/>
                    <a:pt x="3310" y="1895"/>
                  </a:cubicBezTo>
                  <a:cubicBezTo>
                    <a:pt x="3173" y="1804"/>
                    <a:pt x="3036" y="1713"/>
                    <a:pt x="2899" y="1644"/>
                  </a:cubicBezTo>
                  <a:cubicBezTo>
                    <a:pt x="2625" y="1484"/>
                    <a:pt x="2351" y="1325"/>
                    <a:pt x="2077" y="1165"/>
                  </a:cubicBezTo>
                  <a:cubicBezTo>
                    <a:pt x="1940" y="1096"/>
                    <a:pt x="1803" y="1028"/>
                    <a:pt x="1666" y="937"/>
                  </a:cubicBezTo>
                  <a:cubicBezTo>
                    <a:pt x="1529" y="868"/>
                    <a:pt x="1370" y="777"/>
                    <a:pt x="1233" y="663"/>
                  </a:cubicBezTo>
                  <a:cubicBezTo>
                    <a:pt x="1096" y="571"/>
                    <a:pt x="959" y="480"/>
                    <a:pt x="822" y="389"/>
                  </a:cubicBezTo>
                  <a:cubicBezTo>
                    <a:pt x="685" y="298"/>
                    <a:pt x="571" y="206"/>
                    <a:pt x="434" y="115"/>
                  </a:cubicBezTo>
                  <a:cubicBezTo>
                    <a:pt x="411" y="92"/>
                    <a:pt x="365" y="69"/>
                    <a:pt x="320" y="47"/>
                  </a:cubicBezTo>
                  <a:cubicBezTo>
                    <a:pt x="297" y="24"/>
                    <a:pt x="251" y="1"/>
                    <a:pt x="22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4" name="Google Shape;4265;p38">
              <a:extLst>
                <a:ext uri="{FF2B5EF4-FFF2-40B4-BE49-F238E27FC236}">
                  <a16:creationId xmlns:a16="http://schemas.microsoft.com/office/drawing/2014/main" id="{784029E0-FDDE-65DD-1EDD-2D0BC948AF86}"/>
                </a:ext>
              </a:extLst>
            </p:cNvPr>
            <p:cNvSpPr/>
            <p:nvPr/>
          </p:nvSpPr>
          <p:spPr>
            <a:xfrm>
              <a:off x="6877381" y="3763426"/>
              <a:ext cx="807423" cy="571510"/>
            </a:xfrm>
            <a:custGeom>
              <a:avLst/>
              <a:gdLst/>
              <a:ahLst/>
              <a:cxnLst/>
              <a:rect l="l" t="t" r="r" b="b"/>
              <a:pathLst>
                <a:path w="28852" h="20422" extrusionOk="0">
                  <a:moveTo>
                    <a:pt x="343" y="0"/>
                  </a:moveTo>
                  <a:cubicBezTo>
                    <a:pt x="320" y="0"/>
                    <a:pt x="297" y="0"/>
                    <a:pt x="252" y="23"/>
                  </a:cubicBezTo>
                  <a:cubicBezTo>
                    <a:pt x="238" y="17"/>
                    <a:pt x="227" y="14"/>
                    <a:pt x="216" y="14"/>
                  </a:cubicBezTo>
                  <a:cubicBezTo>
                    <a:pt x="191" y="14"/>
                    <a:pt x="170" y="30"/>
                    <a:pt x="137" y="46"/>
                  </a:cubicBezTo>
                  <a:cubicBezTo>
                    <a:pt x="92" y="46"/>
                    <a:pt x="46" y="115"/>
                    <a:pt x="23" y="160"/>
                  </a:cubicBezTo>
                  <a:cubicBezTo>
                    <a:pt x="1" y="206"/>
                    <a:pt x="1" y="229"/>
                    <a:pt x="1" y="274"/>
                  </a:cubicBezTo>
                  <a:cubicBezTo>
                    <a:pt x="23" y="343"/>
                    <a:pt x="46" y="411"/>
                    <a:pt x="115" y="457"/>
                  </a:cubicBezTo>
                  <a:cubicBezTo>
                    <a:pt x="115" y="457"/>
                    <a:pt x="137" y="480"/>
                    <a:pt x="160" y="480"/>
                  </a:cubicBezTo>
                  <a:cubicBezTo>
                    <a:pt x="206" y="525"/>
                    <a:pt x="252" y="571"/>
                    <a:pt x="320" y="617"/>
                  </a:cubicBezTo>
                  <a:cubicBezTo>
                    <a:pt x="366" y="685"/>
                    <a:pt x="434" y="731"/>
                    <a:pt x="503" y="776"/>
                  </a:cubicBezTo>
                  <a:cubicBezTo>
                    <a:pt x="594" y="845"/>
                    <a:pt x="685" y="913"/>
                    <a:pt x="777" y="982"/>
                  </a:cubicBezTo>
                  <a:cubicBezTo>
                    <a:pt x="914" y="1073"/>
                    <a:pt x="1073" y="1187"/>
                    <a:pt x="1210" y="1279"/>
                  </a:cubicBezTo>
                  <a:cubicBezTo>
                    <a:pt x="1370" y="1416"/>
                    <a:pt x="1530" y="1530"/>
                    <a:pt x="1690" y="1644"/>
                  </a:cubicBezTo>
                  <a:cubicBezTo>
                    <a:pt x="1758" y="1689"/>
                    <a:pt x="1849" y="1758"/>
                    <a:pt x="1941" y="1826"/>
                  </a:cubicBezTo>
                  <a:cubicBezTo>
                    <a:pt x="2055" y="1918"/>
                    <a:pt x="2192" y="2032"/>
                    <a:pt x="2329" y="2123"/>
                  </a:cubicBezTo>
                  <a:cubicBezTo>
                    <a:pt x="2352" y="2146"/>
                    <a:pt x="2374" y="2146"/>
                    <a:pt x="2397" y="2169"/>
                  </a:cubicBezTo>
                  <a:cubicBezTo>
                    <a:pt x="2420" y="2192"/>
                    <a:pt x="2466" y="2214"/>
                    <a:pt x="2489" y="2237"/>
                  </a:cubicBezTo>
                  <a:cubicBezTo>
                    <a:pt x="2740" y="2420"/>
                    <a:pt x="3013" y="2602"/>
                    <a:pt x="3265" y="2785"/>
                  </a:cubicBezTo>
                  <a:cubicBezTo>
                    <a:pt x="3516" y="2968"/>
                    <a:pt x="3767" y="3150"/>
                    <a:pt x="4018" y="3333"/>
                  </a:cubicBezTo>
                  <a:cubicBezTo>
                    <a:pt x="4269" y="3515"/>
                    <a:pt x="4520" y="3698"/>
                    <a:pt x="4771" y="3904"/>
                  </a:cubicBezTo>
                  <a:cubicBezTo>
                    <a:pt x="4999" y="4086"/>
                    <a:pt x="5250" y="4269"/>
                    <a:pt x="5501" y="4451"/>
                  </a:cubicBezTo>
                  <a:cubicBezTo>
                    <a:pt x="5753" y="4657"/>
                    <a:pt x="6026" y="4817"/>
                    <a:pt x="6278" y="4976"/>
                  </a:cubicBezTo>
                  <a:cubicBezTo>
                    <a:pt x="6551" y="5159"/>
                    <a:pt x="6825" y="5342"/>
                    <a:pt x="7076" y="5501"/>
                  </a:cubicBezTo>
                  <a:cubicBezTo>
                    <a:pt x="7350" y="5661"/>
                    <a:pt x="7624" y="5844"/>
                    <a:pt x="7875" y="6003"/>
                  </a:cubicBezTo>
                  <a:cubicBezTo>
                    <a:pt x="8400" y="6346"/>
                    <a:pt x="8925" y="6711"/>
                    <a:pt x="9450" y="7076"/>
                  </a:cubicBezTo>
                  <a:cubicBezTo>
                    <a:pt x="9701" y="7259"/>
                    <a:pt x="9975" y="7441"/>
                    <a:pt x="10226" y="7624"/>
                  </a:cubicBezTo>
                  <a:cubicBezTo>
                    <a:pt x="10500" y="7807"/>
                    <a:pt x="10774" y="8012"/>
                    <a:pt x="11048" y="8195"/>
                  </a:cubicBezTo>
                  <a:cubicBezTo>
                    <a:pt x="11322" y="8377"/>
                    <a:pt x="11596" y="8560"/>
                    <a:pt x="11847" y="8742"/>
                  </a:cubicBezTo>
                  <a:cubicBezTo>
                    <a:pt x="12098" y="8925"/>
                    <a:pt x="12349" y="9108"/>
                    <a:pt x="12623" y="9290"/>
                  </a:cubicBezTo>
                  <a:cubicBezTo>
                    <a:pt x="12897" y="9473"/>
                    <a:pt x="13148" y="9655"/>
                    <a:pt x="13422" y="9838"/>
                  </a:cubicBezTo>
                  <a:cubicBezTo>
                    <a:pt x="13696" y="10021"/>
                    <a:pt x="13970" y="10203"/>
                    <a:pt x="14221" y="10386"/>
                  </a:cubicBezTo>
                  <a:cubicBezTo>
                    <a:pt x="14495" y="10568"/>
                    <a:pt x="14746" y="10751"/>
                    <a:pt x="14997" y="10934"/>
                  </a:cubicBezTo>
                  <a:cubicBezTo>
                    <a:pt x="15271" y="11116"/>
                    <a:pt x="15522" y="11299"/>
                    <a:pt x="15796" y="11481"/>
                  </a:cubicBezTo>
                  <a:cubicBezTo>
                    <a:pt x="16070" y="11664"/>
                    <a:pt x="16343" y="11847"/>
                    <a:pt x="16617" y="12029"/>
                  </a:cubicBezTo>
                  <a:cubicBezTo>
                    <a:pt x="16891" y="12212"/>
                    <a:pt x="17165" y="12417"/>
                    <a:pt x="17439" y="12600"/>
                  </a:cubicBezTo>
                  <a:cubicBezTo>
                    <a:pt x="17622" y="12714"/>
                    <a:pt x="17804" y="12851"/>
                    <a:pt x="18010" y="12988"/>
                  </a:cubicBezTo>
                  <a:cubicBezTo>
                    <a:pt x="17941" y="13079"/>
                    <a:pt x="17964" y="13216"/>
                    <a:pt x="18055" y="13285"/>
                  </a:cubicBezTo>
                  <a:cubicBezTo>
                    <a:pt x="18215" y="13399"/>
                    <a:pt x="18375" y="13513"/>
                    <a:pt x="18535" y="13627"/>
                  </a:cubicBezTo>
                  <a:cubicBezTo>
                    <a:pt x="18672" y="13741"/>
                    <a:pt x="18809" y="13855"/>
                    <a:pt x="18946" y="13969"/>
                  </a:cubicBezTo>
                  <a:cubicBezTo>
                    <a:pt x="19082" y="14061"/>
                    <a:pt x="19219" y="14175"/>
                    <a:pt x="19379" y="14266"/>
                  </a:cubicBezTo>
                  <a:cubicBezTo>
                    <a:pt x="19493" y="14380"/>
                    <a:pt x="19630" y="14472"/>
                    <a:pt x="19767" y="14563"/>
                  </a:cubicBezTo>
                  <a:cubicBezTo>
                    <a:pt x="20338" y="14974"/>
                    <a:pt x="20886" y="15407"/>
                    <a:pt x="21456" y="15795"/>
                  </a:cubicBezTo>
                  <a:cubicBezTo>
                    <a:pt x="21867" y="16069"/>
                    <a:pt x="22278" y="16343"/>
                    <a:pt x="22689" y="16617"/>
                  </a:cubicBezTo>
                  <a:cubicBezTo>
                    <a:pt x="22689" y="16640"/>
                    <a:pt x="22712" y="16640"/>
                    <a:pt x="22712" y="16663"/>
                  </a:cubicBezTo>
                  <a:cubicBezTo>
                    <a:pt x="22780" y="16708"/>
                    <a:pt x="22849" y="16777"/>
                    <a:pt x="22917" y="16823"/>
                  </a:cubicBezTo>
                  <a:cubicBezTo>
                    <a:pt x="23031" y="16937"/>
                    <a:pt x="23145" y="17028"/>
                    <a:pt x="23282" y="17119"/>
                  </a:cubicBezTo>
                  <a:cubicBezTo>
                    <a:pt x="23533" y="17348"/>
                    <a:pt x="23807" y="17553"/>
                    <a:pt x="24081" y="17758"/>
                  </a:cubicBezTo>
                  <a:lnTo>
                    <a:pt x="24994" y="18398"/>
                  </a:lnTo>
                  <a:cubicBezTo>
                    <a:pt x="25268" y="18580"/>
                    <a:pt x="25542" y="18786"/>
                    <a:pt x="25816" y="18991"/>
                  </a:cubicBezTo>
                  <a:cubicBezTo>
                    <a:pt x="26021" y="19128"/>
                    <a:pt x="26227" y="19288"/>
                    <a:pt x="26432" y="19425"/>
                  </a:cubicBezTo>
                  <a:cubicBezTo>
                    <a:pt x="26638" y="19539"/>
                    <a:pt x="26820" y="19676"/>
                    <a:pt x="27026" y="19790"/>
                  </a:cubicBezTo>
                  <a:cubicBezTo>
                    <a:pt x="27231" y="19927"/>
                    <a:pt x="27459" y="20041"/>
                    <a:pt x="27665" y="20178"/>
                  </a:cubicBezTo>
                  <a:cubicBezTo>
                    <a:pt x="27756" y="20224"/>
                    <a:pt x="27847" y="20269"/>
                    <a:pt x="27939" y="20315"/>
                  </a:cubicBezTo>
                  <a:cubicBezTo>
                    <a:pt x="28007" y="20338"/>
                    <a:pt x="28053" y="20361"/>
                    <a:pt x="28121" y="20383"/>
                  </a:cubicBezTo>
                  <a:cubicBezTo>
                    <a:pt x="28175" y="20410"/>
                    <a:pt x="28228" y="20421"/>
                    <a:pt x="28282" y="20421"/>
                  </a:cubicBezTo>
                  <a:cubicBezTo>
                    <a:pt x="28320" y="20421"/>
                    <a:pt x="28357" y="20416"/>
                    <a:pt x="28395" y="20406"/>
                  </a:cubicBezTo>
                  <a:cubicBezTo>
                    <a:pt x="28601" y="20383"/>
                    <a:pt x="28669" y="20224"/>
                    <a:pt x="28760" y="20064"/>
                  </a:cubicBezTo>
                  <a:lnTo>
                    <a:pt x="28760" y="20064"/>
                  </a:lnTo>
                  <a:cubicBezTo>
                    <a:pt x="28760" y="20064"/>
                    <a:pt x="28753" y="20064"/>
                    <a:pt x="28747" y="20068"/>
                  </a:cubicBezTo>
                  <a:lnTo>
                    <a:pt x="28747" y="20068"/>
                  </a:lnTo>
                  <a:cubicBezTo>
                    <a:pt x="28766" y="20028"/>
                    <a:pt x="28783" y="19989"/>
                    <a:pt x="28783" y="19950"/>
                  </a:cubicBezTo>
                  <a:cubicBezTo>
                    <a:pt x="28852" y="19813"/>
                    <a:pt x="28829" y="19630"/>
                    <a:pt x="28715" y="19516"/>
                  </a:cubicBezTo>
                  <a:cubicBezTo>
                    <a:pt x="28623" y="19448"/>
                    <a:pt x="28555" y="19379"/>
                    <a:pt x="28464" y="19311"/>
                  </a:cubicBezTo>
                  <a:cubicBezTo>
                    <a:pt x="28441" y="19288"/>
                    <a:pt x="28395" y="19265"/>
                    <a:pt x="28372" y="19219"/>
                  </a:cubicBezTo>
                  <a:cubicBezTo>
                    <a:pt x="28327" y="19196"/>
                    <a:pt x="28281" y="19174"/>
                    <a:pt x="28235" y="19128"/>
                  </a:cubicBezTo>
                  <a:cubicBezTo>
                    <a:pt x="28098" y="19059"/>
                    <a:pt x="27962" y="18968"/>
                    <a:pt x="27825" y="18877"/>
                  </a:cubicBezTo>
                  <a:cubicBezTo>
                    <a:pt x="27574" y="18717"/>
                    <a:pt x="27300" y="18557"/>
                    <a:pt x="27049" y="18398"/>
                  </a:cubicBezTo>
                  <a:cubicBezTo>
                    <a:pt x="26820" y="18238"/>
                    <a:pt x="26569" y="18078"/>
                    <a:pt x="26341" y="17918"/>
                  </a:cubicBezTo>
                  <a:cubicBezTo>
                    <a:pt x="26067" y="17736"/>
                    <a:pt x="25793" y="17576"/>
                    <a:pt x="25519" y="17393"/>
                  </a:cubicBezTo>
                  <a:cubicBezTo>
                    <a:pt x="25245" y="17188"/>
                    <a:pt x="24971" y="17005"/>
                    <a:pt x="24698" y="16823"/>
                  </a:cubicBezTo>
                  <a:cubicBezTo>
                    <a:pt x="24446" y="16663"/>
                    <a:pt x="24195" y="16480"/>
                    <a:pt x="23944" y="16320"/>
                  </a:cubicBezTo>
                  <a:cubicBezTo>
                    <a:pt x="23693" y="16138"/>
                    <a:pt x="23419" y="15955"/>
                    <a:pt x="23145" y="15773"/>
                  </a:cubicBezTo>
                  <a:cubicBezTo>
                    <a:pt x="22894" y="15590"/>
                    <a:pt x="22643" y="15407"/>
                    <a:pt x="22369" y="15248"/>
                  </a:cubicBezTo>
                  <a:cubicBezTo>
                    <a:pt x="22141" y="15065"/>
                    <a:pt x="21890" y="14905"/>
                    <a:pt x="21662" y="14746"/>
                  </a:cubicBezTo>
                  <a:cubicBezTo>
                    <a:pt x="21388" y="14540"/>
                    <a:pt x="21114" y="14357"/>
                    <a:pt x="20840" y="14175"/>
                  </a:cubicBezTo>
                  <a:cubicBezTo>
                    <a:pt x="20589" y="14015"/>
                    <a:pt x="20338" y="13832"/>
                    <a:pt x="20087" y="13650"/>
                  </a:cubicBezTo>
                  <a:cubicBezTo>
                    <a:pt x="19836" y="13467"/>
                    <a:pt x="19562" y="13262"/>
                    <a:pt x="19288" y="13079"/>
                  </a:cubicBezTo>
                  <a:cubicBezTo>
                    <a:pt x="19037" y="12919"/>
                    <a:pt x="18763" y="12737"/>
                    <a:pt x="18512" y="12554"/>
                  </a:cubicBezTo>
                  <a:cubicBezTo>
                    <a:pt x="17987" y="12166"/>
                    <a:pt x="17462" y="11824"/>
                    <a:pt x="16937" y="11459"/>
                  </a:cubicBezTo>
                  <a:cubicBezTo>
                    <a:pt x="16663" y="11276"/>
                    <a:pt x="16389" y="11071"/>
                    <a:pt x="16115" y="10888"/>
                  </a:cubicBezTo>
                  <a:cubicBezTo>
                    <a:pt x="15841" y="10705"/>
                    <a:pt x="15590" y="10546"/>
                    <a:pt x="15316" y="10363"/>
                  </a:cubicBezTo>
                  <a:cubicBezTo>
                    <a:pt x="15065" y="10180"/>
                    <a:pt x="14814" y="9998"/>
                    <a:pt x="14540" y="9815"/>
                  </a:cubicBezTo>
                  <a:cubicBezTo>
                    <a:pt x="14289" y="9610"/>
                    <a:pt x="14015" y="9450"/>
                    <a:pt x="13741" y="9245"/>
                  </a:cubicBezTo>
                  <a:cubicBezTo>
                    <a:pt x="13604" y="9153"/>
                    <a:pt x="13467" y="9062"/>
                    <a:pt x="13331" y="8971"/>
                  </a:cubicBezTo>
                  <a:cubicBezTo>
                    <a:pt x="13194" y="8879"/>
                    <a:pt x="13057" y="8788"/>
                    <a:pt x="12942" y="8720"/>
                  </a:cubicBezTo>
                  <a:cubicBezTo>
                    <a:pt x="12669" y="8537"/>
                    <a:pt x="12418" y="8354"/>
                    <a:pt x="12166" y="8172"/>
                  </a:cubicBezTo>
                  <a:cubicBezTo>
                    <a:pt x="11893" y="7989"/>
                    <a:pt x="11641" y="7784"/>
                    <a:pt x="11368" y="7624"/>
                  </a:cubicBezTo>
                  <a:cubicBezTo>
                    <a:pt x="11094" y="7441"/>
                    <a:pt x="10820" y="7236"/>
                    <a:pt x="10546" y="7053"/>
                  </a:cubicBezTo>
                  <a:cubicBezTo>
                    <a:pt x="10295" y="6871"/>
                    <a:pt x="10021" y="6665"/>
                    <a:pt x="9770" y="6483"/>
                  </a:cubicBezTo>
                  <a:cubicBezTo>
                    <a:pt x="9496" y="6300"/>
                    <a:pt x="9245" y="6118"/>
                    <a:pt x="8971" y="5958"/>
                  </a:cubicBezTo>
                  <a:cubicBezTo>
                    <a:pt x="8446" y="5593"/>
                    <a:pt x="7921" y="5250"/>
                    <a:pt x="7396" y="4931"/>
                  </a:cubicBezTo>
                  <a:cubicBezTo>
                    <a:pt x="7259" y="4839"/>
                    <a:pt x="7122" y="4748"/>
                    <a:pt x="6985" y="4657"/>
                  </a:cubicBezTo>
                  <a:cubicBezTo>
                    <a:pt x="6871" y="4588"/>
                    <a:pt x="6734" y="4497"/>
                    <a:pt x="6597" y="4428"/>
                  </a:cubicBezTo>
                  <a:cubicBezTo>
                    <a:pt x="6346" y="4246"/>
                    <a:pt x="6072" y="4086"/>
                    <a:pt x="5821" y="3904"/>
                  </a:cubicBezTo>
                  <a:cubicBezTo>
                    <a:pt x="5707" y="3812"/>
                    <a:pt x="5570" y="3721"/>
                    <a:pt x="5456" y="3630"/>
                  </a:cubicBezTo>
                  <a:cubicBezTo>
                    <a:pt x="5342" y="3538"/>
                    <a:pt x="5205" y="3424"/>
                    <a:pt x="5091" y="3333"/>
                  </a:cubicBezTo>
                  <a:cubicBezTo>
                    <a:pt x="4840" y="3127"/>
                    <a:pt x="4566" y="2968"/>
                    <a:pt x="4315" y="2785"/>
                  </a:cubicBezTo>
                  <a:cubicBezTo>
                    <a:pt x="4063" y="2602"/>
                    <a:pt x="3812" y="2420"/>
                    <a:pt x="3561" y="2237"/>
                  </a:cubicBezTo>
                  <a:cubicBezTo>
                    <a:pt x="3379" y="2123"/>
                    <a:pt x="3196" y="1986"/>
                    <a:pt x="3013" y="1872"/>
                  </a:cubicBezTo>
                  <a:cubicBezTo>
                    <a:pt x="2991" y="1826"/>
                    <a:pt x="2968" y="1781"/>
                    <a:pt x="2922" y="1735"/>
                  </a:cubicBezTo>
                  <a:cubicBezTo>
                    <a:pt x="2899" y="1712"/>
                    <a:pt x="2854" y="1667"/>
                    <a:pt x="2808" y="1644"/>
                  </a:cubicBezTo>
                  <a:cubicBezTo>
                    <a:pt x="2762" y="1598"/>
                    <a:pt x="2694" y="1553"/>
                    <a:pt x="2625" y="1530"/>
                  </a:cubicBezTo>
                  <a:cubicBezTo>
                    <a:pt x="2534" y="1438"/>
                    <a:pt x="2420" y="1370"/>
                    <a:pt x="2306" y="1301"/>
                  </a:cubicBezTo>
                  <a:cubicBezTo>
                    <a:pt x="2055" y="1142"/>
                    <a:pt x="1804" y="982"/>
                    <a:pt x="1575" y="822"/>
                  </a:cubicBezTo>
                  <a:cubicBezTo>
                    <a:pt x="1461" y="731"/>
                    <a:pt x="1347" y="662"/>
                    <a:pt x="1233" y="594"/>
                  </a:cubicBezTo>
                  <a:cubicBezTo>
                    <a:pt x="1187" y="571"/>
                    <a:pt x="1142" y="525"/>
                    <a:pt x="1096" y="503"/>
                  </a:cubicBezTo>
                  <a:cubicBezTo>
                    <a:pt x="982" y="434"/>
                    <a:pt x="868" y="366"/>
                    <a:pt x="777" y="274"/>
                  </a:cubicBezTo>
                  <a:cubicBezTo>
                    <a:pt x="662" y="206"/>
                    <a:pt x="571" y="115"/>
                    <a:pt x="457" y="46"/>
                  </a:cubicBezTo>
                  <a:cubicBezTo>
                    <a:pt x="434" y="0"/>
                    <a:pt x="389" y="0"/>
                    <a:pt x="343"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5" name="Google Shape;4266;p38">
              <a:extLst>
                <a:ext uri="{FF2B5EF4-FFF2-40B4-BE49-F238E27FC236}">
                  <a16:creationId xmlns:a16="http://schemas.microsoft.com/office/drawing/2014/main" id="{459AD5AD-A7BA-B8B4-9A04-0E1EC0F6F036}"/>
                </a:ext>
              </a:extLst>
            </p:cNvPr>
            <p:cNvSpPr/>
            <p:nvPr/>
          </p:nvSpPr>
          <p:spPr>
            <a:xfrm>
              <a:off x="6879312" y="3766616"/>
              <a:ext cx="95821" cy="63274"/>
            </a:xfrm>
            <a:custGeom>
              <a:avLst/>
              <a:gdLst/>
              <a:ahLst/>
              <a:cxnLst/>
              <a:rect l="l" t="t" r="r" b="b"/>
              <a:pathLst>
                <a:path w="3424" h="2261" extrusionOk="0">
                  <a:moveTo>
                    <a:pt x="548" y="1"/>
                  </a:moveTo>
                  <a:cubicBezTo>
                    <a:pt x="502" y="1"/>
                    <a:pt x="457" y="23"/>
                    <a:pt x="434" y="46"/>
                  </a:cubicBezTo>
                  <a:cubicBezTo>
                    <a:pt x="434" y="69"/>
                    <a:pt x="434" y="69"/>
                    <a:pt x="434" y="69"/>
                  </a:cubicBezTo>
                  <a:cubicBezTo>
                    <a:pt x="411" y="69"/>
                    <a:pt x="388" y="46"/>
                    <a:pt x="365" y="46"/>
                  </a:cubicBezTo>
                  <a:cubicBezTo>
                    <a:pt x="352" y="33"/>
                    <a:pt x="335" y="27"/>
                    <a:pt x="316" y="27"/>
                  </a:cubicBezTo>
                  <a:cubicBezTo>
                    <a:pt x="272" y="27"/>
                    <a:pt x="222" y="60"/>
                    <a:pt x="205" y="92"/>
                  </a:cubicBezTo>
                  <a:cubicBezTo>
                    <a:pt x="188" y="74"/>
                    <a:pt x="167" y="67"/>
                    <a:pt x="146" y="67"/>
                  </a:cubicBezTo>
                  <a:cubicBezTo>
                    <a:pt x="111" y="67"/>
                    <a:pt x="74" y="86"/>
                    <a:pt x="46" y="115"/>
                  </a:cubicBezTo>
                  <a:cubicBezTo>
                    <a:pt x="0" y="183"/>
                    <a:pt x="23" y="252"/>
                    <a:pt x="91" y="297"/>
                  </a:cubicBezTo>
                  <a:cubicBezTo>
                    <a:pt x="342" y="503"/>
                    <a:pt x="593" y="708"/>
                    <a:pt x="867" y="914"/>
                  </a:cubicBezTo>
                  <a:cubicBezTo>
                    <a:pt x="982" y="1005"/>
                    <a:pt x="1096" y="1073"/>
                    <a:pt x="1210" y="1165"/>
                  </a:cubicBezTo>
                  <a:cubicBezTo>
                    <a:pt x="1255" y="1210"/>
                    <a:pt x="1324" y="1256"/>
                    <a:pt x="1392" y="1302"/>
                  </a:cubicBezTo>
                  <a:cubicBezTo>
                    <a:pt x="1415" y="1324"/>
                    <a:pt x="1438" y="1347"/>
                    <a:pt x="1461" y="1370"/>
                  </a:cubicBezTo>
                  <a:cubicBezTo>
                    <a:pt x="1484" y="1393"/>
                    <a:pt x="1506" y="1393"/>
                    <a:pt x="1529" y="1416"/>
                  </a:cubicBezTo>
                  <a:cubicBezTo>
                    <a:pt x="1552" y="1439"/>
                    <a:pt x="1575" y="1461"/>
                    <a:pt x="1621" y="1461"/>
                  </a:cubicBezTo>
                  <a:cubicBezTo>
                    <a:pt x="1632" y="1473"/>
                    <a:pt x="1649" y="1478"/>
                    <a:pt x="1666" y="1478"/>
                  </a:cubicBezTo>
                  <a:cubicBezTo>
                    <a:pt x="1683" y="1478"/>
                    <a:pt x="1701" y="1473"/>
                    <a:pt x="1712" y="1461"/>
                  </a:cubicBezTo>
                  <a:cubicBezTo>
                    <a:pt x="1758" y="1439"/>
                    <a:pt x="1758" y="1416"/>
                    <a:pt x="1780" y="1393"/>
                  </a:cubicBezTo>
                  <a:cubicBezTo>
                    <a:pt x="1780" y="1370"/>
                    <a:pt x="1803" y="1370"/>
                    <a:pt x="1803" y="1347"/>
                  </a:cubicBezTo>
                  <a:cubicBezTo>
                    <a:pt x="1826" y="1370"/>
                    <a:pt x="1849" y="1393"/>
                    <a:pt x="1872" y="1393"/>
                  </a:cubicBezTo>
                  <a:cubicBezTo>
                    <a:pt x="1872" y="1416"/>
                    <a:pt x="1895" y="1416"/>
                    <a:pt x="1917" y="1439"/>
                  </a:cubicBezTo>
                  <a:cubicBezTo>
                    <a:pt x="1940" y="1439"/>
                    <a:pt x="1940" y="1461"/>
                    <a:pt x="1963" y="1484"/>
                  </a:cubicBezTo>
                  <a:cubicBezTo>
                    <a:pt x="1986" y="1484"/>
                    <a:pt x="2009" y="1507"/>
                    <a:pt x="2031" y="1507"/>
                  </a:cubicBezTo>
                  <a:cubicBezTo>
                    <a:pt x="2054" y="1518"/>
                    <a:pt x="2077" y="1524"/>
                    <a:pt x="2100" y="1524"/>
                  </a:cubicBezTo>
                  <a:cubicBezTo>
                    <a:pt x="2123" y="1524"/>
                    <a:pt x="2146" y="1518"/>
                    <a:pt x="2168" y="1507"/>
                  </a:cubicBezTo>
                  <a:cubicBezTo>
                    <a:pt x="2260" y="1575"/>
                    <a:pt x="2351" y="1644"/>
                    <a:pt x="2442" y="1712"/>
                  </a:cubicBezTo>
                  <a:cubicBezTo>
                    <a:pt x="2534" y="1781"/>
                    <a:pt x="2648" y="1872"/>
                    <a:pt x="2739" y="1963"/>
                  </a:cubicBezTo>
                  <a:cubicBezTo>
                    <a:pt x="2808" y="1986"/>
                    <a:pt x="2853" y="2032"/>
                    <a:pt x="2899" y="2078"/>
                  </a:cubicBezTo>
                  <a:cubicBezTo>
                    <a:pt x="2967" y="2123"/>
                    <a:pt x="3059" y="2169"/>
                    <a:pt x="3150" y="2215"/>
                  </a:cubicBezTo>
                  <a:cubicBezTo>
                    <a:pt x="3173" y="2260"/>
                    <a:pt x="3218" y="2260"/>
                    <a:pt x="3264" y="2260"/>
                  </a:cubicBezTo>
                  <a:cubicBezTo>
                    <a:pt x="3310" y="2260"/>
                    <a:pt x="3355" y="2215"/>
                    <a:pt x="3378" y="2192"/>
                  </a:cubicBezTo>
                  <a:cubicBezTo>
                    <a:pt x="3401" y="2146"/>
                    <a:pt x="3424" y="2100"/>
                    <a:pt x="3424" y="2055"/>
                  </a:cubicBezTo>
                  <a:cubicBezTo>
                    <a:pt x="3401" y="2009"/>
                    <a:pt x="3378" y="1963"/>
                    <a:pt x="3333" y="1941"/>
                  </a:cubicBezTo>
                  <a:cubicBezTo>
                    <a:pt x="3264" y="1895"/>
                    <a:pt x="3196" y="1849"/>
                    <a:pt x="3104" y="1804"/>
                  </a:cubicBezTo>
                  <a:cubicBezTo>
                    <a:pt x="3059" y="1758"/>
                    <a:pt x="3013" y="1712"/>
                    <a:pt x="2944" y="1690"/>
                  </a:cubicBezTo>
                  <a:cubicBezTo>
                    <a:pt x="2853" y="1621"/>
                    <a:pt x="2762" y="1530"/>
                    <a:pt x="2648" y="1461"/>
                  </a:cubicBezTo>
                  <a:cubicBezTo>
                    <a:pt x="2442" y="1302"/>
                    <a:pt x="2214" y="1142"/>
                    <a:pt x="2009" y="1005"/>
                  </a:cubicBezTo>
                  <a:cubicBezTo>
                    <a:pt x="1758" y="822"/>
                    <a:pt x="1529" y="662"/>
                    <a:pt x="1301" y="480"/>
                  </a:cubicBezTo>
                  <a:cubicBezTo>
                    <a:pt x="1187" y="389"/>
                    <a:pt x="1050" y="297"/>
                    <a:pt x="936" y="229"/>
                  </a:cubicBezTo>
                  <a:cubicBezTo>
                    <a:pt x="845" y="160"/>
                    <a:pt x="753" y="92"/>
                    <a:pt x="639" y="23"/>
                  </a:cubicBezTo>
                  <a:cubicBezTo>
                    <a:pt x="616" y="1"/>
                    <a:pt x="593" y="1"/>
                    <a:pt x="548"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6" name="Google Shape;4267;p38">
              <a:extLst>
                <a:ext uri="{FF2B5EF4-FFF2-40B4-BE49-F238E27FC236}">
                  <a16:creationId xmlns:a16="http://schemas.microsoft.com/office/drawing/2014/main" id="{77C852CC-D5A5-D336-997C-BAB6298CBD37}"/>
                </a:ext>
              </a:extLst>
            </p:cNvPr>
            <p:cNvSpPr/>
            <p:nvPr/>
          </p:nvSpPr>
          <p:spPr>
            <a:xfrm>
              <a:off x="6885693" y="3759592"/>
              <a:ext cx="121399" cy="90923"/>
            </a:xfrm>
            <a:custGeom>
              <a:avLst/>
              <a:gdLst/>
              <a:ahLst/>
              <a:cxnLst/>
              <a:rect l="l" t="t" r="r" b="b"/>
              <a:pathLst>
                <a:path w="4338" h="3249" extrusionOk="0">
                  <a:moveTo>
                    <a:pt x="183" y="0"/>
                  </a:moveTo>
                  <a:cubicBezTo>
                    <a:pt x="137" y="0"/>
                    <a:pt x="92" y="23"/>
                    <a:pt x="46" y="69"/>
                  </a:cubicBezTo>
                  <a:cubicBezTo>
                    <a:pt x="0" y="137"/>
                    <a:pt x="23" y="229"/>
                    <a:pt x="92" y="274"/>
                  </a:cubicBezTo>
                  <a:cubicBezTo>
                    <a:pt x="411" y="503"/>
                    <a:pt x="731" y="731"/>
                    <a:pt x="1050" y="936"/>
                  </a:cubicBezTo>
                  <a:cubicBezTo>
                    <a:pt x="1324" y="1142"/>
                    <a:pt x="1598" y="1324"/>
                    <a:pt x="1872" y="1530"/>
                  </a:cubicBezTo>
                  <a:cubicBezTo>
                    <a:pt x="2146" y="1758"/>
                    <a:pt x="2420" y="1963"/>
                    <a:pt x="2716" y="2192"/>
                  </a:cubicBezTo>
                  <a:cubicBezTo>
                    <a:pt x="2990" y="2420"/>
                    <a:pt x="3264" y="2648"/>
                    <a:pt x="3538" y="2854"/>
                  </a:cubicBezTo>
                  <a:cubicBezTo>
                    <a:pt x="3721" y="2991"/>
                    <a:pt x="3881" y="3105"/>
                    <a:pt x="4040" y="3219"/>
                  </a:cubicBezTo>
                  <a:cubicBezTo>
                    <a:pt x="4078" y="3238"/>
                    <a:pt x="4116" y="3249"/>
                    <a:pt x="4152" y="3249"/>
                  </a:cubicBezTo>
                  <a:cubicBezTo>
                    <a:pt x="4203" y="3249"/>
                    <a:pt x="4251" y="3227"/>
                    <a:pt x="4291" y="3173"/>
                  </a:cubicBezTo>
                  <a:cubicBezTo>
                    <a:pt x="4337" y="3105"/>
                    <a:pt x="4314" y="2991"/>
                    <a:pt x="4246" y="2945"/>
                  </a:cubicBezTo>
                  <a:cubicBezTo>
                    <a:pt x="4154" y="2876"/>
                    <a:pt x="4063" y="2808"/>
                    <a:pt x="3995" y="2762"/>
                  </a:cubicBezTo>
                  <a:cubicBezTo>
                    <a:pt x="3903" y="2694"/>
                    <a:pt x="3835" y="2648"/>
                    <a:pt x="3766" y="2580"/>
                  </a:cubicBezTo>
                  <a:cubicBezTo>
                    <a:pt x="3607" y="2466"/>
                    <a:pt x="3470" y="2374"/>
                    <a:pt x="3333" y="2260"/>
                  </a:cubicBezTo>
                  <a:cubicBezTo>
                    <a:pt x="3059" y="2032"/>
                    <a:pt x="2785" y="1826"/>
                    <a:pt x="2511" y="1598"/>
                  </a:cubicBezTo>
                  <a:cubicBezTo>
                    <a:pt x="2214" y="1393"/>
                    <a:pt x="1918" y="1187"/>
                    <a:pt x="1644" y="982"/>
                  </a:cubicBezTo>
                  <a:cubicBezTo>
                    <a:pt x="1370" y="776"/>
                    <a:pt x="1073" y="594"/>
                    <a:pt x="799" y="388"/>
                  </a:cubicBezTo>
                  <a:cubicBezTo>
                    <a:pt x="617" y="274"/>
                    <a:pt x="434" y="160"/>
                    <a:pt x="274" y="23"/>
                  </a:cubicBezTo>
                  <a:cubicBezTo>
                    <a:pt x="229" y="0"/>
                    <a:pt x="206" y="0"/>
                    <a:pt x="183"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7" name="Google Shape;4268;p38">
              <a:extLst>
                <a:ext uri="{FF2B5EF4-FFF2-40B4-BE49-F238E27FC236}">
                  <a16:creationId xmlns:a16="http://schemas.microsoft.com/office/drawing/2014/main" id="{A21E9B1A-A089-02B0-B770-D17F77DA5334}"/>
                </a:ext>
              </a:extLst>
            </p:cNvPr>
            <p:cNvSpPr/>
            <p:nvPr/>
          </p:nvSpPr>
          <p:spPr>
            <a:xfrm>
              <a:off x="6894620" y="3762139"/>
              <a:ext cx="183358" cy="141856"/>
            </a:xfrm>
            <a:custGeom>
              <a:avLst/>
              <a:gdLst/>
              <a:ahLst/>
              <a:cxnLst/>
              <a:rect l="l" t="t" r="r" b="b"/>
              <a:pathLst>
                <a:path w="6552" h="5069" extrusionOk="0">
                  <a:moveTo>
                    <a:pt x="183" y="1"/>
                  </a:moveTo>
                  <a:cubicBezTo>
                    <a:pt x="115" y="1"/>
                    <a:pt x="69" y="24"/>
                    <a:pt x="46" y="46"/>
                  </a:cubicBezTo>
                  <a:cubicBezTo>
                    <a:pt x="1" y="115"/>
                    <a:pt x="24" y="206"/>
                    <a:pt x="92" y="252"/>
                  </a:cubicBezTo>
                  <a:cubicBezTo>
                    <a:pt x="389" y="480"/>
                    <a:pt x="686" y="708"/>
                    <a:pt x="982" y="914"/>
                  </a:cubicBezTo>
                  <a:cubicBezTo>
                    <a:pt x="1256" y="1119"/>
                    <a:pt x="1530" y="1325"/>
                    <a:pt x="1804" y="1530"/>
                  </a:cubicBezTo>
                  <a:cubicBezTo>
                    <a:pt x="1941" y="1644"/>
                    <a:pt x="2078" y="1735"/>
                    <a:pt x="2238" y="1850"/>
                  </a:cubicBezTo>
                  <a:lnTo>
                    <a:pt x="2649" y="2192"/>
                  </a:lnTo>
                  <a:cubicBezTo>
                    <a:pt x="2922" y="2420"/>
                    <a:pt x="3196" y="2648"/>
                    <a:pt x="3470" y="2854"/>
                  </a:cubicBezTo>
                  <a:cubicBezTo>
                    <a:pt x="3927" y="3219"/>
                    <a:pt x="4360" y="3584"/>
                    <a:pt x="4817" y="3927"/>
                  </a:cubicBezTo>
                  <a:cubicBezTo>
                    <a:pt x="5296" y="4292"/>
                    <a:pt x="5776" y="4680"/>
                    <a:pt x="6255" y="5045"/>
                  </a:cubicBezTo>
                  <a:cubicBezTo>
                    <a:pt x="6287" y="5061"/>
                    <a:pt x="6320" y="5069"/>
                    <a:pt x="6350" y="5069"/>
                  </a:cubicBezTo>
                  <a:cubicBezTo>
                    <a:pt x="6405" y="5069"/>
                    <a:pt x="6454" y="5044"/>
                    <a:pt x="6483" y="4999"/>
                  </a:cubicBezTo>
                  <a:cubicBezTo>
                    <a:pt x="6552" y="4931"/>
                    <a:pt x="6529" y="4817"/>
                    <a:pt x="6460" y="4771"/>
                  </a:cubicBezTo>
                  <a:cubicBezTo>
                    <a:pt x="5890" y="4315"/>
                    <a:pt x="5296" y="3881"/>
                    <a:pt x="4726" y="3425"/>
                  </a:cubicBezTo>
                  <a:cubicBezTo>
                    <a:pt x="4178" y="2991"/>
                    <a:pt x="3607" y="2534"/>
                    <a:pt x="3037" y="2101"/>
                  </a:cubicBezTo>
                  <a:cubicBezTo>
                    <a:pt x="2808" y="1918"/>
                    <a:pt x="2580" y="1735"/>
                    <a:pt x="2352" y="1576"/>
                  </a:cubicBezTo>
                  <a:cubicBezTo>
                    <a:pt x="2238" y="1462"/>
                    <a:pt x="2101" y="1370"/>
                    <a:pt x="1964" y="1279"/>
                  </a:cubicBezTo>
                  <a:cubicBezTo>
                    <a:pt x="1850" y="1188"/>
                    <a:pt x="1736" y="1119"/>
                    <a:pt x="1621" y="1028"/>
                  </a:cubicBezTo>
                  <a:cubicBezTo>
                    <a:pt x="1416" y="868"/>
                    <a:pt x="1188" y="708"/>
                    <a:pt x="982" y="549"/>
                  </a:cubicBezTo>
                  <a:cubicBezTo>
                    <a:pt x="731" y="366"/>
                    <a:pt x="480" y="206"/>
                    <a:pt x="252" y="24"/>
                  </a:cubicBezTo>
                  <a:cubicBezTo>
                    <a:pt x="229" y="1"/>
                    <a:pt x="206" y="1"/>
                    <a:pt x="183"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8" name="Google Shape;4269;p38">
              <a:extLst>
                <a:ext uri="{FF2B5EF4-FFF2-40B4-BE49-F238E27FC236}">
                  <a16:creationId xmlns:a16="http://schemas.microsoft.com/office/drawing/2014/main" id="{6F81F940-37FA-19E2-48F0-6BEF8219B47F}"/>
                </a:ext>
              </a:extLst>
            </p:cNvPr>
            <p:cNvSpPr/>
            <p:nvPr/>
          </p:nvSpPr>
          <p:spPr>
            <a:xfrm>
              <a:off x="6895907" y="3765329"/>
              <a:ext cx="737153" cy="518926"/>
            </a:xfrm>
            <a:custGeom>
              <a:avLst/>
              <a:gdLst/>
              <a:ahLst/>
              <a:cxnLst/>
              <a:rect l="l" t="t" r="r" b="b"/>
              <a:pathLst>
                <a:path w="26341" h="18543" extrusionOk="0">
                  <a:moveTo>
                    <a:pt x="183" y="1"/>
                  </a:moveTo>
                  <a:cubicBezTo>
                    <a:pt x="137" y="1"/>
                    <a:pt x="92" y="24"/>
                    <a:pt x="69" y="69"/>
                  </a:cubicBezTo>
                  <a:cubicBezTo>
                    <a:pt x="0" y="138"/>
                    <a:pt x="23" y="252"/>
                    <a:pt x="92" y="298"/>
                  </a:cubicBezTo>
                  <a:cubicBezTo>
                    <a:pt x="389" y="503"/>
                    <a:pt x="685" y="686"/>
                    <a:pt x="959" y="891"/>
                  </a:cubicBezTo>
                  <a:cubicBezTo>
                    <a:pt x="1233" y="1096"/>
                    <a:pt x="1530" y="1302"/>
                    <a:pt x="1804" y="1507"/>
                  </a:cubicBezTo>
                  <a:cubicBezTo>
                    <a:pt x="2078" y="1713"/>
                    <a:pt x="2329" y="1941"/>
                    <a:pt x="2603" y="2146"/>
                  </a:cubicBezTo>
                  <a:cubicBezTo>
                    <a:pt x="2876" y="2352"/>
                    <a:pt x="3128" y="2557"/>
                    <a:pt x="3401" y="2786"/>
                  </a:cubicBezTo>
                  <a:cubicBezTo>
                    <a:pt x="3653" y="2991"/>
                    <a:pt x="3926" y="3196"/>
                    <a:pt x="4200" y="3379"/>
                  </a:cubicBezTo>
                  <a:cubicBezTo>
                    <a:pt x="4337" y="3493"/>
                    <a:pt x="4474" y="3584"/>
                    <a:pt x="4611" y="3676"/>
                  </a:cubicBezTo>
                  <a:cubicBezTo>
                    <a:pt x="4748" y="3790"/>
                    <a:pt x="4885" y="3881"/>
                    <a:pt x="5022" y="3972"/>
                  </a:cubicBezTo>
                  <a:cubicBezTo>
                    <a:pt x="5273" y="4155"/>
                    <a:pt x="5547" y="4360"/>
                    <a:pt x="5821" y="4520"/>
                  </a:cubicBezTo>
                  <a:cubicBezTo>
                    <a:pt x="6072" y="4703"/>
                    <a:pt x="6346" y="4908"/>
                    <a:pt x="6620" y="5091"/>
                  </a:cubicBezTo>
                  <a:cubicBezTo>
                    <a:pt x="6871" y="5274"/>
                    <a:pt x="7145" y="5456"/>
                    <a:pt x="7419" y="5639"/>
                  </a:cubicBezTo>
                  <a:cubicBezTo>
                    <a:pt x="7670" y="5821"/>
                    <a:pt x="7944" y="6004"/>
                    <a:pt x="8195" y="6187"/>
                  </a:cubicBezTo>
                  <a:cubicBezTo>
                    <a:pt x="8469" y="6392"/>
                    <a:pt x="8720" y="6575"/>
                    <a:pt x="8994" y="6780"/>
                  </a:cubicBezTo>
                  <a:cubicBezTo>
                    <a:pt x="9268" y="6985"/>
                    <a:pt x="9541" y="7168"/>
                    <a:pt x="9793" y="7351"/>
                  </a:cubicBezTo>
                  <a:cubicBezTo>
                    <a:pt x="10318" y="7739"/>
                    <a:pt x="10865" y="8104"/>
                    <a:pt x="11390" y="8469"/>
                  </a:cubicBezTo>
                  <a:cubicBezTo>
                    <a:pt x="11664" y="8674"/>
                    <a:pt x="11938" y="8857"/>
                    <a:pt x="12189" y="9062"/>
                  </a:cubicBezTo>
                  <a:cubicBezTo>
                    <a:pt x="12326" y="9154"/>
                    <a:pt x="12440" y="9245"/>
                    <a:pt x="12577" y="9336"/>
                  </a:cubicBezTo>
                  <a:cubicBezTo>
                    <a:pt x="12714" y="9428"/>
                    <a:pt x="12851" y="9519"/>
                    <a:pt x="12965" y="9610"/>
                  </a:cubicBezTo>
                  <a:cubicBezTo>
                    <a:pt x="13490" y="9998"/>
                    <a:pt x="13992" y="10386"/>
                    <a:pt x="14517" y="10752"/>
                  </a:cubicBezTo>
                  <a:cubicBezTo>
                    <a:pt x="14768" y="10934"/>
                    <a:pt x="15042" y="11117"/>
                    <a:pt x="15293" y="11299"/>
                  </a:cubicBezTo>
                  <a:cubicBezTo>
                    <a:pt x="15522" y="11459"/>
                    <a:pt x="15750" y="11619"/>
                    <a:pt x="16001" y="11779"/>
                  </a:cubicBezTo>
                  <a:cubicBezTo>
                    <a:pt x="16503" y="12121"/>
                    <a:pt x="17028" y="12463"/>
                    <a:pt x="17530" y="12829"/>
                  </a:cubicBezTo>
                  <a:cubicBezTo>
                    <a:pt x="18032" y="13194"/>
                    <a:pt x="18557" y="13559"/>
                    <a:pt x="19060" y="13924"/>
                  </a:cubicBezTo>
                  <a:cubicBezTo>
                    <a:pt x="19334" y="14107"/>
                    <a:pt x="19585" y="14289"/>
                    <a:pt x="19858" y="14472"/>
                  </a:cubicBezTo>
                  <a:cubicBezTo>
                    <a:pt x="20132" y="14655"/>
                    <a:pt x="20406" y="14860"/>
                    <a:pt x="20680" y="15043"/>
                  </a:cubicBezTo>
                  <a:cubicBezTo>
                    <a:pt x="21228" y="15408"/>
                    <a:pt x="21799" y="15773"/>
                    <a:pt x="22346" y="16138"/>
                  </a:cubicBezTo>
                  <a:cubicBezTo>
                    <a:pt x="22620" y="16321"/>
                    <a:pt x="22871" y="16481"/>
                    <a:pt x="23145" y="16663"/>
                  </a:cubicBezTo>
                  <a:cubicBezTo>
                    <a:pt x="23442" y="16869"/>
                    <a:pt x="23739" y="17074"/>
                    <a:pt x="24036" y="17257"/>
                  </a:cubicBezTo>
                  <a:cubicBezTo>
                    <a:pt x="24309" y="17462"/>
                    <a:pt x="24606" y="17622"/>
                    <a:pt x="24880" y="17805"/>
                  </a:cubicBezTo>
                  <a:cubicBezTo>
                    <a:pt x="25154" y="17987"/>
                    <a:pt x="25428" y="18147"/>
                    <a:pt x="25702" y="18330"/>
                  </a:cubicBezTo>
                  <a:cubicBezTo>
                    <a:pt x="25793" y="18375"/>
                    <a:pt x="25907" y="18444"/>
                    <a:pt x="25998" y="18512"/>
                  </a:cubicBezTo>
                  <a:cubicBezTo>
                    <a:pt x="26036" y="18531"/>
                    <a:pt x="26078" y="18542"/>
                    <a:pt x="26119" y="18542"/>
                  </a:cubicBezTo>
                  <a:cubicBezTo>
                    <a:pt x="26177" y="18542"/>
                    <a:pt x="26232" y="18520"/>
                    <a:pt x="26272" y="18467"/>
                  </a:cubicBezTo>
                  <a:cubicBezTo>
                    <a:pt x="26341" y="18375"/>
                    <a:pt x="26318" y="18261"/>
                    <a:pt x="26227" y="18193"/>
                  </a:cubicBezTo>
                  <a:cubicBezTo>
                    <a:pt x="25953" y="17987"/>
                    <a:pt x="25679" y="17759"/>
                    <a:pt x="25405" y="17553"/>
                  </a:cubicBezTo>
                  <a:cubicBezTo>
                    <a:pt x="25131" y="17371"/>
                    <a:pt x="24880" y="17165"/>
                    <a:pt x="24606" y="16983"/>
                  </a:cubicBezTo>
                  <a:cubicBezTo>
                    <a:pt x="24332" y="16777"/>
                    <a:pt x="24036" y="16595"/>
                    <a:pt x="23762" y="16389"/>
                  </a:cubicBezTo>
                  <a:cubicBezTo>
                    <a:pt x="23511" y="16184"/>
                    <a:pt x="23237" y="16001"/>
                    <a:pt x="22963" y="15796"/>
                  </a:cubicBezTo>
                  <a:cubicBezTo>
                    <a:pt x="22689" y="15591"/>
                    <a:pt x="22392" y="15408"/>
                    <a:pt x="22118" y="15225"/>
                  </a:cubicBezTo>
                  <a:cubicBezTo>
                    <a:pt x="21844" y="15043"/>
                    <a:pt x="21593" y="14860"/>
                    <a:pt x="21319" y="14678"/>
                  </a:cubicBezTo>
                  <a:cubicBezTo>
                    <a:pt x="21045" y="14495"/>
                    <a:pt x="20749" y="14289"/>
                    <a:pt x="20475" y="14107"/>
                  </a:cubicBezTo>
                  <a:cubicBezTo>
                    <a:pt x="20201" y="13924"/>
                    <a:pt x="19950" y="13742"/>
                    <a:pt x="19676" y="13559"/>
                  </a:cubicBezTo>
                  <a:cubicBezTo>
                    <a:pt x="19174" y="13194"/>
                    <a:pt x="18672" y="12829"/>
                    <a:pt x="18147" y="12463"/>
                  </a:cubicBezTo>
                  <a:cubicBezTo>
                    <a:pt x="17896" y="12304"/>
                    <a:pt x="17644" y="12121"/>
                    <a:pt x="17393" y="11938"/>
                  </a:cubicBezTo>
                  <a:cubicBezTo>
                    <a:pt x="17142" y="11756"/>
                    <a:pt x="16891" y="11573"/>
                    <a:pt x="16640" y="11413"/>
                  </a:cubicBezTo>
                  <a:cubicBezTo>
                    <a:pt x="16503" y="11322"/>
                    <a:pt x="16366" y="11231"/>
                    <a:pt x="16252" y="11140"/>
                  </a:cubicBezTo>
                  <a:cubicBezTo>
                    <a:pt x="16115" y="11071"/>
                    <a:pt x="16001" y="10980"/>
                    <a:pt x="15887" y="10911"/>
                  </a:cubicBezTo>
                  <a:cubicBezTo>
                    <a:pt x="15636" y="10729"/>
                    <a:pt x="15385" y="10546"/>
                    <a:pt x="15134" y="10386"/>
                  </a:cubicBezTo>
                  <a:cubicBezTo>
                    <a:pt x="14883" y="10204"/>
                    <a:pt x="14609" y="10021"/>
                    <a:pt x="14358" y="9816"/>
                  </a:cubicBezTo>
                  <a:cubicBezTo>
                    <a:pt x="14107" y="9633"/>
                    <a:pt x="13833" y="9451"/>
                    <a:pt x="13582" y="9245"/>
                  </a:cubicBezTo>
                  <a:cubicBezTo>
                    <a:pt x="13330" y="9062"/>
                    <a:pt x="13057" y="8880"/>
                    <a:pt x="12805" y="8697"/>
                  </a:cubicBezTo>
                  <a:cubicBezTo>
                    <a:pt x="12532" y="8492"/>
                    <a:pt x="12280" y="8286"/>
                    <a:pt x="12007" y="8104"/>
                  </a:cubicBezTo>
                  <a:cubicBezTo>
                    <a:pt x="11733" y="7921"/>
                    <a:pt x="11482" y="7739"/>
                    <a:pt x="11208" y="7556"/>
                  </a:cubicBezTo>
                  <a:cubicBezTo>
                    <a:pt x="10934" y="7373"/>
                    <a:pt x="10683" y="7191"/>
                    <a:pt x="10409" y="7008"/>
                  </a:cubicBezTo>
                  <a:cubicBezTo>
                    <a:pt x="10158" y="6803"/>
                    <a:pt x="9884" y="6620"/>
                    <a:pt x="9610" y="6438"/>
                  </a:cubicBezTo>
                  <a:cubicBezTo>
                    <a:pt x="9359" y="6232"/>
                    <a:pt x="9085" y="6050"/>
                    <a:pt x="8834" y="5844"/>
                  </a:cubicBezTo>
                  <a:cubicBezTo>
                    <a:pt x="8560" y="5662"/>
                    <a:pt x="8286" y="5479"/>
                    <a:pt x="8012" y="5296"/>
                  </a:cubicBezTo>
                  <a:cubicBezTo>
                    <a:pt x="7761" y="5114"/>
                    <a:pt x="7487" y="4931"/>
                    <a:pt x="7236" y="4749"/>
                  </a:cubicBezTo>
                  <a:cubicBezTo>
                    <a:pt x="6962" y="4566"/>
                    <a:pt x="6688" y="4383"/>
                    <a:pt x="6414" y="4201"/>
                  </a:cubicBezTo>
                  <a:cubicBezTo>
                    <a:pt x="6163" y="4018"/>
                    <a:pt x="5889" y="3858"/>
                    <a:pt x="5616" y="3676"/>
                  </a:cubicBezTo>
                  <a:cubicBezTo>
                    <a:pt x="5342" y="3470"/>
                    <a:pt x="5045" y="3288"/>
                    <a:pt x="4771" y="3105"/>
                  </a:cubicBezTo>
                  <a:cubicBezTo>
                    <a:pt x="4474" y="2922"/>
                    <a:pt x="4200" y="2740"/>
                    <a:pt x="3926" y="2534"/>
                  </a:cubicBezTo>
                  <a:cubicBezTo>
                    <a:pt x="3356" y="2146"/>
                    <a:pt x="2808" y="1758"/>
                    <a:pt x="2237" y="1370"/>
                  </a:cubicBezTo>
                  <a:cubicBezTo>
                    <a:pt x="1963" y="1165"/>
                    <a:pt x="1690" y="982"/>
                    <a:pt x="1393" y="777"/>
                  </a:cubicBezTo>
                  <a:cubicBezTo>
                    <a:pt x="1119" y="594"/>
                    <a:pt x="845" y="412"/>
                    <a:pt x="571" y="229"/>
                  </a:cubicBezTo>
                  <a:cubicBezTo>
                    <a:pt x="480" y="161"/>
                    <a:pt x="366" y="92"/>
                    <a:pt x="274" y="47"/>
                  </a:cubicBezTo>
                  <a:cubicBezTo>
                    <a:pt x="252" y="24"/>
                    <a:pt x="229" y="1"/>
                    <a:pt x="183"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9" name="Google Shape;4270;p38">
              <a:extLst>
                <a:ext uri="{FF2B5EF4-FFF2-40B4-BE49-F238E27FC236}">
                  <a16:creationId xmlns:a16="http://schemas.microsoft.com/office/drawing/2014/main" id="{28086FF2-C8F8-5CD9-660F-1EDFF00EDBB8}"/>
                </a:ext>
              </a:extLst>
            </p:cNvPr>
            <p:cNvSpPr/>
            <p:nvPr/>
          </p:nvSpPr>
          <p:spPr>
            <a:xfrm>
              <a:off x="6985347" y="3791523"/>
              <a:ext cx="290652" cy="207761"/>
            </a:xfrm>
            <a:custGeom>
              <a:avLst/>
              <a:gdLst/>
              <a:ahLst/>
              <a:cxnLst/>
              <a:rect l="l" t="t" r="r" b="b"/>
              <a:pathLst>
                <a:path w="10386" h="7424" extrusionOk="0">
                  <a:moveTo>
                    <a:pt x="160" y="1"/>
                  </a:moveTo>
                  <a:cubicBezTo>
                    <a:pt x="114" y="1"/>
                    <a:pt x="68" y="24"/>
                    <a:pt x="46" y="46"/>
                  </a:cubicBezTo>
                  <a:cubicBezTo>
                    <a:pt x="0" y="115"/>
                    <a:pt x="23" y="206"/>
                    <a:pt x="91" y="252"/>
                  </a:cubicBezTo>
                  <a:cubicBezTo>
                    <a:pt x="228" y="343"/>
                    <a:pt x="388" y="412"/>
                    <a:pt x="525" y="503"/>
                  </a:cubicBezTo>
                  <a:cubicBezTo>
                    <a:pt x="639" y="594"/>
                    <a:pt x="776" y="685"/>
                    <a:pt x="890" y="777"/>
                  </a:cubicBezTo>
                  <a:cubicBezTo>
                    <a:pt x="1004" y="868"/>
                    <a:pt x="1141" y="959"/>
                    <a:pt x="1255" y="1028"/>
                  </a:cubicBezTo>
                  <a:cubicBezTo>
                    <a:pt x="1392" y="1142"/>
                    <a:pt x="1506" y="1233"/>
                    <a:pt x="1643" y="1325"/>
                  </a:cubicBezTo>
                  <a:cubicBezTo>
                    <a:pt x="1917" y="1530"/>
                    <a:pt x="2168" y="1713"/>
                    <a:pt x="2442" y="1918"/>
                  </a:cubicBezTo>
                  <a:cubicBezTo>
                    <a:pt x="2693" y="2123"/>
                    <a:pt x="2922" y="2329"/>
                    <a:pt x="3173" y="2511"/>
                  </a:cubicBezTo>
                  <a:cubicBezTo>
                    <a:pt x="3675" y="2900"/>
                    <a:pt x="4200" y="3288"/>
                    <a:pt x="4702" y="3653"/>
                  </a:cubicBezTo>
                  <a:cubicBezTo>
                    <a:pt x="4953" y="3835"/>
                    <a:pt x="5204" y="4041"/>
                    <a:pt x="5455" y="4223"/>
                  </a:cubicBezTo>
                  <a:cubicBezTo>
                    <a:pt x="5706" y="4406"/>
                    <a:pt x="5957" y="4589"/>
                    <a:pt x="6209" y="4771"/>
                  </a:cubicBezTo>
                  <a:cubicBezTo>
                    <a:pt x="6482" y="4977"/>
                    <a:pt x="6733" y="5182"/>
                    <a:pt x="7007" y="5387"/>
                  </a:cubicBezTo>
                  <a:cubicBezTo>
                    <a:pt x="7281" y="5570"/>
                    <a:pt x="7532" y="5753"/>
                    <a:pt x="7806" y="5935"/>
                  </a:cubicBezTo>
                  <a:cubicBezTo>
                    <a:pt x="8057" y="6141"/>
                    <a:pt x="8308" y="6323"/>
                    <a:pt x="8582" y="6506"/>
                  </a:cubicBezTo>
                  <a:cubicBezTo>
                    <a:pt x="8833" y="6689"/>
                    <a:pt x="9084" y="6848"/>
                    <a:pt x="9336" y="7031"/>
                  </a:cubicBezTo>
                  <a:cubicBezTo>
                    <a:pt x="9427" y="7099"/>
                    <a:pt x="9495" y="7168"/>
                    <a:pt x="9587" y="7236"/>
                  </a:cubicBezTo>
                  <a:cubicBezTo>
                    <a:pt x="9701" y="7305"/>
                    <a:pt x="9815" y="7350"/>
                    <a:pt x="9952" y="7396"/>
                  </a:cubicBezTo>
                  <a:cubicBezTo>
                    <a:pt x="9984" y="7415"/>
                    <a:pt x="10018" y="7424"/>
                    <a:pt x="10053" y="7424"/>
                  </a:cubicBezTo>
                  <a:cubicBezTo>
                    <a:pt x="10140" y="7424"/>
                    <a:pt x="10229" y="7370"/>
                    <a:pt x="10294" y="7305"/>
                  </a:cubicBezTo>
                  <a:cubicBezTo>
                    <a:pt x="10386" y="7168"/>
                    <a:pt x="10363" y="6985"/>
                    <a:pt x="10226" y="6894"/>
                  </a:cubicBezTo>
                  <a:cubicBezTo>
                    <a:pt x="10089" y="6803"/>
                    <a:pt x="9952" y="6689"/>
                    <a:pt x="9838" y="6597"/>
                  </a:cubicBezTo>
                  <a:cubicBezTo>
                    <a:pt x="9701" y="6506"/>
                    <a:pt x="9587" y="6415"/>
                    <a:pt x="9450" y="6323"/>
                  </a:cubicBezTo>
                  <a:cubicBezTo>
                    <a:pt x="9336" y="6232"/>
                    <a:pt x="9199" y="6141"/>
                    <a:pt x="9062" y="6049"/>
                  </a:cubicBezTo>
                  <a:cubicBezTo>
                    <a:pt x="8925" y="5958"/>
                    <a:pt x="8811" y="5867"/>
                    <a:pt x="8674" y="5775"/>
                  </a:cubicBezTo>
                  <a:cubicBezTo>
                    <a:pt x="8423" y="5593"/>
                    <a:pt x="8149" y="5410"/>
                    <a:pt x="7898" y="5205"/>
                  </a:cubicBezTo>
                  <a:cubicBezTo>
                    <a:pt x="7624" y="5022"/>
                    <a:pt x="7350" y="4840"/>
                    <a:pt x="7099" y="4634"/>
                  </a:cubicBezTo>
                  <a:cubicBezTo>
                    <a:pt x="6574" y="4246"/>
                    <a:pt x="6049" y="3881"/>
                    <a:pt x="5547" y="3493"/>
                  </a:cubicBezTo>
                  <a:cubicBezTo>
                    <a:pt x="5410" y="3424"/>
                    <a:pt x="5295" y="3333"/>
                    <a:pt x="5181" y="3242"/>
                  </a:cubicBezTo>
                  <a:cubicBezTo>
                    <a:pt x="5044" y="3151"/>
                    <a:pt x="4907" y="3059"/>
                    <a:pt x="4771" y="2968"/>
                  </a:cubicBezTo>
                  <a:cubicBezTo>
                    <a:pt x="4519" y="2763"/>
                    <a:pt x="4246" y="2580"/>
                    <a:pt x="3972" y="2397"/>
                  </a:cubicBezTo>
                  <a:cubicBezTo>
                    <a:pt x="3721" y="2215"/>
                    <a:pt x="3469" y="2055"/>
                    <a:pt x="3218" y="1872"/>
                  </a:cubicBezTo>
                  <a:cubicBezTo>
                    <a:pt x="2967" y="1713"/>
                    <a:pt x="2716" y="1530"/>
                    <a:pt x="2442" y="1347"/>
                  </a:cubicBezTo>
                  <a:cubicBezTo>
                    <a:pt x="2146" y="1165"/>
                    <a:pt x="1872" y="1005"/>
                    <a:pt x="1575" y="822"/>
                  </a:cubicBezTo>
                  <a:cubicBezTo>
                    <a:pt x="1324" y="663"/>
                    <a:pt x="1050" y="503"/>
                    <a:pt x="799" y="343"/>
                  </a:cubicBezTo>
                  <a:cubicBezTo>
                    <a:pt x="616" y="229"/>
                    <a:pt x="434" y="138"/>
                    <a:pt x="251" y="24"/>
                  </a:cubicBezTo>
                  <a:cubicBezTo>
                    <a:pt x="205" y="1"/>
                    <a:pt x="183" y="1"/>
                    <a:pt x="160"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0" name="Google Shape;4271;p38">
              <a:extLst>
                <a:ext uri="{FF2B5EF4-FFF2-40B4-BE49-F238E27FC236}">
                  <a16:creationId xmlns:a16="http://schemas.microsoft.com/office/drawing/2014/main" id="{75A4AB18-EFF3-9CE5-037F-6241AF14FB92}"/>
                </a:ext>
              </a:extLst>
            </p:cNvPr>
            <p:cNvSpPr/>
            <p:nvPr/>
          </p:nvSpPr>
          <p:spPr>
            <a:xfrm>
              <a:off x="7295141" y="4011905"/>
              <a:ext cx="11530" cy="11530"/>
            </a:xfrm>
            <a:custGeom>
              <a:avLst/>
              <a:gdLst/>
              <a:ahLst/>
              <a:cxnLst/>
              <a:rect l="l" t="t" r="r" b="b"/>
              <a:pathLst>
                <a:path w="412" h="412" extrusionOk="0">
                  <a:moveTo>
                    <a:pt x="229" y="0"/>
                  </a:moveTo>
                  <a:cubicBezTo>
                    <a:pt x="160" y="0"/>
                    <a:pt x="114" y="23"/>
                    <a:pt x="69" y="46"/>
                  </a:cubicBezTo>
                  <a:cubicBezTo>
                    <a:pt x="46" y="92"/>
                    <a:pt x="0" y="137"/>
                    <a:pt x="0" y="183"/>
                  </a:cubicBezTo>
                  <a:cubicBezTo>
                    <a:pt x="0" y="251"/>
                    <a:pt x="23" y="297"/>
                    <a:pt x="46" y="343"/>
                  </a:cubicBezTo>
                  <a:cubicBezTo>
                    <a:pt x="69" y="366"/>
                    <a:pt x="137" y="411"/>
                    <a:pt x="183" y="411"/>
                  </a:cubicBezTo>
                  <a:cubicBezTo>
                    <a:pt x="229" y="411"/>
                    <a:pt x="274" y="411"/>
                    <a:pt x="320" y="366"/>
                  </a:cubicBezTo>
                  <a:cubicBezTo>
                    <a:pt x="365" y="320"/>
                    <a:pt x="388" y="274"/>
                    <a:pt x="411" y="229"/>
                  </a:cubicBezTo>
                  <a:cubicBezTo>
                    <a:pt x="411" y="183"/>
                    <a:pt x="388" y="115"/>
                    <a:pt x="365" y="92"/>
                  </a:cubicBezTo>
                  <a:cubicBezTo>
                    <a:pt x="320" y="46"/>
                    <a:pt x="274" y="0"/>
                    <a:pt x="229"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1" name="Google Shape;4272;p38">
              <a:extLst>
                <a:ext uri="{FF2B5EF4-FFF2-40B4-BE49-F238E27FC236}">
                  <a16:creationId xmlns:a16="http://schemas.microsoft.com/office/drawing/2014/main" id="{FC9B3883-3795-4898-F904-B18A24FEC761}"/>
                </a:ext>
              </a:extLst>
            </p:cNvPr>
            <p:cNvSpPr/>
            <p:nvPr/>
          </p:nvSpPr>
          <p:spPr>
            <a:xfrm>
              <a:off x="7329003" y="4034265"/>
              <a:ext cx="121371" cy="88796"/>
            </a:xfrm>
            <a:custGeom>
              <a:avLst/>
              <a:gdLst/>
              <a:ahLst/>
              <a:cxnLst/>
              <a:rect l="l" t="t" r="r" b="b"/>
              <a:pathLst>
                <a:path w="4337" h="3173" extrusionOk="0">
                  <a:moveTo>
                    <a:pt x="183" y="0"/>
                  </a:moveTo>
                  <a:cubicBezTo>
                    <a:pt x="137" y="0"/>
                    <a:pt x="69" y="23"/>
                    <a:pt x="23" y="69"/>
                  </a:cubicBezTo>
                  <a:cubicBezTo>
                    <a:pt x="0" y="114"/>
                    <a:pt x="0" y="160"/>
                    <a:pt x="0" y="206"/>
                  </a:cubicBezTo>
                  <a:cubicBezTo>
                    <a:pt x="0" y="274"/>
                    <a:pt x="46" y="297"/>
                    <a:pt x="69" y="343"/>
                  </a:cubicBezTo>
                  <a:cubicBezTo>
                    <a:pt x="320" y="548"/>
                    <a:pt x="571" y="754"/>
                    <a:pt x="822" y="959"/>
                  </a:cubicBezTo>
                  <a:cubicBezTo>
                    <a:pt x="1073" y="1164"/>
                    <a:pt x="1301" y="1347"/>
                    <a:pt x="1552" y="1530"/>
                  </a:cubicBezTo>
                  <a:cubicBezTo>
                    <a:pt x="1826" y="1735"/>
                    <a:pt x="2077" y="1918"/>
                    <a:pt x="2351" y="2100"/>
                  </a:cubicBezTo>
                  <a:cubicBezTo>
                    <a:pt x="2602" y="2306"/>
                    <a:pt x="2876" y="2465"/>
                    <a:pt x="3127" y="2648"/>
                  </a:cubicBezTo>
                  <a:cubicBezTo>
                    <a:pt x="3378" y="2808"/>
                    <a:pt x="3629" y="3013"/>
                    <a:pt x="3903" y="3150"/>
                  </a:cubicBezTo>
                  <a:cubicBezTo>
                    <a:pt x="3949" y="3173"/>
                    <a:pt x="3994" y="3173"/>
                    <a:pt x="4040" y="3173"/>
                  </a:cubicBezTo>
                  <a:cubicBezTo>
                    <a:pt x="4131" y="3150"/>
                    <a:pt x="4200" y="3105"/>
                    <a:pt x="4246" y="3059"/>
                  </a:cubicBezTo>
                  <a:cubicBezTo>
                    <a:pt x="4337" y="2922"/>
                    <a:pt x="4291" y="2739"/>
                    <a:pt x="4177" y="2648"/>
                  </a:cubicBezTo>
                  <a:cubicBezTo>
                    <a:pt x="3903" y="2443"/>
                    <a:pt x="3606" y="2260"/>
                    <a:pt x="3310" y="2077"/>
                  </a:cubicBezTo>
                  <a:cubicBezTo>
                    <a:pt x="3196" y="1986"/>
                    <a:pt x="3059" y="1918"/>
                    <a:pt x="2922" y="1826"/>
                  </a:cubicBezTo>
                  <a:cubicBezTo>
                    <a:pt x="2785" y="1758"/>
                    <a:pt x="2671" y="1667"/>
                    <a:pt x="2534" y="1575"/>
                  </a:cubicBezTo>
                  <a:cubicBezTo>
                    <a:pt x="2260" y="1415"/>
                    <a:pt x="1986" y="1233"/>
                    <a:pt x="1712" y="1073"/>
                  </a:cubicBezTo>
                  <a:cubicBezTo>
                    <a:pt x="1461" y="890"/>
                    <a:pt x="1210" y="731"/>
                    <a:pt x="959" y="548"/>
                  </a:cubicBezTo>
                  <a:cubicBezTo>
                    <a:pt x="730" y="388"/>
                    <a:pt x="502" y="229"/>
                    <a:pt x="297" y="23"/>
                  </a:cubicBezTo>
                  <a:cubicBezTo>
                    <a:pt x="274" y="0"/>
                    <a:pt x="228" y="0"/>
                    <a:pt x="183"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2" name="Google Shape;4273;p38">
              <a:extLst>
                <a:ext uri="{FF2B5EF4-FFF2-40B4-BE49-F238E27FC236}">
                  <a16:creationId xmlns:a16="http://schemas.microsoft.com/office/drawing/2014/main" id="{92708A43-C3E5-5939-A9F0-DE6CE6DC513E}"/>
                </a:ext>
              </a:extLst>
            </p:cNvPr>
            <p:cNvSpPr/>
            <p:nvPr/>
          </p:nvSpPr>
          <p:spPr>
            <a:xfrm>
              <a:off x="7379460" y="4039358"/>
              <a:ext cx="178880" cy="127584"/>
            </a:xfrm>
            <a:custGeom>
              <a:avLst/>
              <a:gdLst/>
              <a:ahLst/>
              <a:cxnLst/>
              <a:rect l="l" t="t" r="r" b="b"/>
              <a:pathLst>
                <a:path w="6392" h="4559" extrusionOk="0">
                  <a:moveTo>
                    <a:pt x="114" y="1"/>
                  </a:moveTo>
                  <a:cubicBezTo>
                    <a:pt x="92" y="1"/>
                    <a:pt x="69" y="1"/>
                    <a:pt x="46" y="24"/>
                  </a:cubicBezTo>
                  <a:cubicBezTo>
                    <a:pt x="0" y="69"/>
                    <a:pt x="23" y="138"/>
                    <a:pt x="69" y="161"/>
                  </a:cubicBezTo>
                  <a:cubicBezTo>
                    <a:pt x="343" y="366"/>
                    <a:pt x="617" y="572"/>
                    <a:pt x="868" y="800"/>
                  </a:cubicBezTo>
                  <a:cubicBezTo>
                    <a:pt x="1005" y="891"/>
                    <a:pt x="1119" y="1005"/>
                    <a:pt x="1256" y="1097"/>
                  </a:cubicBezTo>
                  <a:cubicBezTo>
                    <a:pt x="1370" y="1211"/>
                    <a:pt x="1507" y="1302"/>
                    <a:pt x="1644" y="1416"/>
                  </a:cubicBezTo>
                  <a:cubicBezTo>
                    <a:pt x="1758" y="1507"/>
                    <a:pt x="1872" y="1621"/>
                    <a:pt x="2009" y="1713"/>
                  </a:cubicBezTo>
                  <a:cubicBezTo>
                    <a:pt x="2123" y="1827"/>
                    <a:pt x="2260" y="1941"/>
                    <a:pt x="2397" y="2032"/>
                  </a:cubicBezTo>
                  <a:cubicBezTo>
                    <a:pt x="2648" y="2215"/>
                    <a:pt x="2899" y="2420"/>
                    <a:pt x="3150" y="2603"/>
                  </a:cubicBezTo>
                  <a:cubicBezTo>
                    <a:pt x="3264" y="2694"/>
                    <a:pt x="3378" y="2763"/>
                    <a:pt x="3515" y="2854"/>
                  </a:cubicBezTo>
                  <a:cubicBezTo>
                    <a:pt x="3629" y="2923"/>
                    <a:pt x="3744" y="3014"/>
                    <a:pt x="3881" y="3105"/>
                  </a:cubicBezTo>
                  <a:cubicBezTo>
                    <a:pt x="4109" y="3265"/>
                    <a:pt x="4337" y="3425"/>
                    <a:pt x="4588" y="3584"/>
                  </a:cubicBezTo>
                  <a:cubicBezTo>
                    <a:pt x="4816" y="3721"/>
                    <a:pt x="5067" y="3881"/>
                    <a:pt x="5296" y="4041"/>
                  </a:cubicBezTo>
                  <a:cubicBezTo>
                    <a:pt x="5524" y="4201"/>
                    <a:pt x="5752" y="4361"/>
                    <a:pt x="5980" y="4520"/>
                  </a:cubicBezTo>
                  <a:cubicBezTo>
                    <a:pt x="6023" y="4546"/>
                    <a:pt x="6072" y="4559"/>
                    <a:pt x="6121" y="4559"/>
                  </a:cubicBezTo>
                  <a:cubicBezTo>
                    <a:pt x="6202" y="4559"/>
                    <a:pt x="6280" y="4523"/>
                    <a:pt x="6323" y="4452"/>
                  </a:cubicBezTo>
                  <a:cubicBezTo>
                    <a:pt x="6368" y="4406"/>
                    <a:pt x="6391" y="4338"/>
                    <a:pt x="6368" y="4269"/>
                  </a:cubicBezTo>
                  <a:cubicBezTo>
                    <a:pt x="6368" y="4201"/>
                    <a:pt x="6323" y="4155"/>
                    <a:pt x="6277" y="4109"/>
                  </a:cubicBezTo>
                  <a:cubicBezTo>
                    <a:pt x="5775" y="3721"/>
                    <a:pt x="5227" y="3402"/>
                    <a:pt x="4702" y="3082"/>
                  </a:cubicBezTo>
                  <a:cubicBezTo>
                    <a:pt x="4406" y="2923"/>
                    <a:pt x="4132" y="2740"/>
                    <a:pt x="3835" y="2557"/>
                  </a:cubicBezTo>
                  <a:cubicBezTo>
                    <a:pt x="3561" y="2398"/>
                    <a:pt x="3287" y="2215"/>
                    <a:pt x="3013" y="2032"/>
                  </a:cubicBezTo>
                  <a:cubicBezTo>
                    <a:pt x="2785" y="1895"/>
                    <a:pt x="2534" y="1736"/>
                    <a:pt x="2306" y="1553"/>
                  </a:cubicBezTo>
                  <a:cubicBezTo>
                    <a:pt x="2191" y="1485"/>
                    <a:pt x="2077" y="1393"/>
                    <a:pt x="1940" y="1302"/>
                  </a:cubicBezTo>
                  <a:cubicBezTo>
                    <a:pt x="1849" y="1211"/>
                    <a:pt x="1735" y="1142"/>
                    <a:pt x="1621" y="1051"/>
                  </a:cubicBezTo>
                  <a:cubicBezTo>
                    <a:pt x="1507" y="982"/>
                    <a:pt x="1393" y="891"/>
                    <a:pt x="1278" y="823"/>
                  </a:cubicBezTo>
                  <a:cubicBezTo>
                    <a:pt x="1164" y="731"/>
                    <a:pt x="1027" y="640"/>
                    <a:pt x="913" y="549"/>
                  </a:cubicBezTo>
                  <a:cubicBezTo>
                    <a:pt x="799" y="457"/>
                    <a:pt x="685" y="389"/>
                    <a:pt x="571" y="298"/>
                  </a:cubicBezTo>
                  <a:cubicBezTo>
                    <a:pt x="434" y="206"/>
                    <a:pt x="297" y="115"/>
                    <a:pt x="183"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3" name="Google Shape;4274;p38">
              <a:extLst>
                <a:ext uri="{FF2B5EF4-FFF2-40B4-BE49-F238E27FC236}">
                  <a16:creationId xmlns:a16="http://schemas.microsoft.com/office/drawing/2014/main" id="{48C22BF3-DA3B-3E29-4875-1E9183C7D74D}"/>
                </a:ext>
              </a:extLst>
            </p:cNvPr>
            <p:cNvSpPr/>
            <p:nvPr/>
          </p:nvSpPr>
          <p:spPr>
            <a:xfrm>
              <a:off x="6603996" y="3513016"/>
              <a:ext cx="85606" cy="113199"/>
            </a:xfrm>
            <a:custGeom>
              <a:avLst/>
              <a:gdLst/>
              <a:ahLst/>
              <a:cxnLst/>
              <a:rect l="l" t="t" r="r" b="b"/>
              <a:pathLst>
                <a:path w="3059" h="4045" extrusionOk="0">
                  <a:moveTo>
                    <a:pt x="137" y="1"/>
                  </a:moveTo>
                  <a:cubicBezTo>
                    <a:pt x="114" y="1"/>
                    <a:pt x="92" y="24"/>
                    <a:pt x="69" y="47"/>
                  </a:cubicBezTo>
                  <a:cubicBezTo>
                    <a:pt x="23" y="69"/>
                    <a:pt x="0" y="92"/>
                    <a:pt x="0" y="138"/>
                  </a:cubicBezTo>
                  <a:cubicBezTo>
                    <a:pt x="0" y="161"/>
                    <a:pt x="0" y="206"/>
                    <a:pt x="0" y="229"/>
                  </a:cubicBezTo>
                  <a:cubicBezTo>
                    <a:pt x="0" y="252"/>
                    <a:pt x="0" y="298"/>
                    <a:pt x="23" y="343"/>
                  </a:cubicBezTo>
                  <a:cubicBezTo>
                    <a:pt x="46" y="366"/>
                    <a:pt x="46" y="412"/>
                    <a:pt x="69" y="435"/>
                  </a:cubicBezTo>
                  <a:cubicBezTo>
                    <a:pt x="114" y="526"/>
                    <a:pt x="137" y="594"/>
                    <a:pt x="183" y="686"/>
                  </a:cubicBezTo>
                  <a:cubicBezTo>
                    <a:pt x="137" y="708"/>
                    <a:pt x="92" y="754"/>
                    <a:pt x="69" y="800"/>
                  </a:cubicBezTo>
                  <a:cubicBezTo>
                    <a:pt x="23" y="868"/>
                    <a:pt x="69" y="982"/>
                    <a:pt x="114" y="1051"/>
                  </a:cubicBezTo>
                  <a:cubicBezTo>
                    <a:pt x="137" y="1119"/>
                    <a:pt x="160" y="1188"/>
                    <a:pt x="206" y="1256"/>
                  </a:cubicBezTo>
                  <a:cubicBezTo>
                    <a:pt x="274" y="1416"/>
                    <a:pt x="388" y="1553"/>
                    <a:pt x="480" y="1690"/>
                  </a:cubicBezTo>
                  <a:cubicBezTo>
                    <a:pt x="662" y="1987"/>
                    <a:pt x="845" y="2283"/>
                    <a:pt x="1050" y="2557"/>
                  </a:cubicBezTo>
                  <a:cubicBezTo>
                    <a:pt x="1233" y="2854"/>
                    <a:pt x="1438" y="3128"/>
                    <a:pt x="1667" y="3379"/>
                  </a:cubicBezTo>
                  <a:cubicBezTo>
                    <a:pt x="1781" y="3539"/>
                    <a:pt x="1918" y="3676"/>
                    <a:pt x="2055" y="3813"/>
                  </a:cubicBezTo>
                  <a:cubicBezTo>
                    <a:pt x="2182" y="3922"/>
                    <a:pt x="2338" y="4045"/>
                    <a:pt x="2511" y="4045"/>
                  </a:cubicBezTo>
                  <a:cubicBezTo>
                    <a:pt x="2556" y="4045"/>
                    <a:pt x="2601" y="4037"/>
                    <a:pt x="2648" y="4018"/>
                  </a:cubicBezTo>
                  <a:cubicBezTo>
                    <a:pt x="2739" y="3995"/>
                    <a:pt x="2808" y="3904"/>
                    <a:pt x="2876" y="3813"/>
                  </a:cubicBezTo>
                  <a:cubicBezTo>
                    <a:pt x="2945" y="3767"/>
                    <a:pt x="2968" y="3699"/>
                    <a:pt x="3013" y="3630"/>
                  </a:cubicBezTo>
                  <a:cubicBezTo>
                    <a:pt x="3036" y="3562"/>
                    <a:pt x="3059" y="3493"/>
                    <a:pt x="3036" y="3425"/>
                  </a:cubicBezTo>
                  <a:cubicBezTo>
                    <a:pt x="3013" y="3356"/>
                    <a:pt x="3013" y="3311"/>
                    <a:pt x="2968" y="3265"/>
                  </a:cubicBezTo>
                  <a:cubicBezTo>
                    <a:pt x="2968" y="3265"/>
                    <a:pt x="2945" y="3242"/>
                    <a:pt x="2945" y="3242"/>
                  </a:cubicBezTo>
                  <a:cubicBezTo>
                    <a:pt x="3013" y="3174"/>
                    <a:pt x="3013" y="3059"/>
                    <a:pt x="2968" y="2991"/>
                  </a:cubicBezTo>
                  <a:cubicBezTo>
                    <a:pt x="2808" y="2786"/>
                    <a:pt x="2625" y="2626"/>
                    <a:pt x="2443" y="2443"/>
                  </a:cubicBezTo>
                  <a:lnTo>
                    <a:pt x="2443" y="2443"/>
                  </a:lnTo>
                  <a:lnTo>
                    <a:pt x="2465" y="2466"/>
                  </a:lnTo>
                  <a:cubicBezTo>
                    <a:pt x="2336" y="2337"/>
                    <a:pt x="2186" y="2228"/>
                    <a:pt x="2055" y="2100"/>
                  </a:cubicBezTo>
                  <a:lnTo>
                    <a:pt x="2055" y="2100"/>
                  </a:lnTo>
                  <a:cubicBezTo>
                    <a:pt x="2055" y="2101"/>
                    <a:pt x="2055" y="2101"/>
                    <a:pt x="2055" y="2101"/>
                  </a:cubicBezTo>
                  <a:cubicBezTo>
                    <a:pt x="2050" y="2096"/>
                    <a:pt x="2045" y="2091"/>
                    <a:pt x="2040" y="2087"/>
                  </a:cubicBezTo>
                  <a:lnTo>
                    <a:pt x="2040" y="2087"/>
                  </a:lnTo>
                  <a:cubicBezTo>
                    <a:pt x="2045" y="2091"/>
                    <a:pt x="2050" y="2096"/>
                    <a:pt x="2055" y="2100"/>
                  </a:cubicBezTo>
                  <a:lnTo>
                    <a:pt x="2055" y="2100"/>
                  </a:lnTo>
                  <a:cubicBezTo>
                    <a:pt x="2054" y="2097"/>
                    <a:pt x="2053" y="2078"/>
                    <a:pt x="2032" y="2078"/>
                  </a:cubicBezTo>
                  <a:lnTo>
                    <a:pt x="2032" y="2078"/>
                  </a:lnTo>
                  <a:cubicBezTo>
                    <a:pt x="2035" y="2081"/>
                    <a:pt x="2038" y="2084"/>
                    <a:pt x="2040" y="2087"/>
                  </a:cubicBezTo>
                  <a:lnTo>
                    <a:pt x="2040" y="2087"/>
                  </a:lnTo>
                  <a:cubicBezTo>
                    <a:pt x="2038" y="2084"/>
                    <a:pt x="2035" y="2081"/>
                    <a:pt x="2032" y="2078"/>
                  </a:cubicBezTo>
                  <a:cubicBezTo>
                    <a:pt x="2032" y="2078"/>
                    <a:pt x="2032" y="2078"/>
                    <a:pt x="2032" y="2078"/>
                  </a:cubicBezTo>
                  <a:lnTo>
                    <a:pt x="2032" y="2078"/>
                  </a:lnTo>
                  <a:cubicBezTo>
                    <a:pt x="1882" y="1926"/>
                    <a:pt x="1751" y="1773"/>
                    <a:pt x="1621" y="1599"/>
                  </a:cubicBezTo>
                  <a:cubicBezTo>
                    <a:pt x="1461" y="1416"/>
                    <a:pt x="1301" y="1233"/>
                    <a:pt x="1142" y="1051"/>
                  </a:cubicBezTo>
                  <a:cubicBezTo>
                    <a:pt x="1005" y="891"/>
                    <a:pt x="845" y="708"/>
                    <a:pt x="708" y="526"/>
                  </a:cubicBezTo>
                  <a:cubicBezTo>
                    <a:pt x="639" y="480"/>
                    <a:pt x="571" y="412"/>
                    <a:pt x="525" y="343"/>
                  </a:cubicBezTo>
                  <a:cubicBezTo>
                    <a:pt x="502" y="275"/>
                    <a:pt x="457" y="206"/>
                    <a:pt x="434" y="161"/>
                  </a:cubicBezTo>
                  <a:cubicBezTo>
                    <a:pt x="394" y="81"/>
                    <a:pt x="320" y="19"/>
                    <a:pt x="242" y="19"/>
                  </a:cubicBezTo>
                  <a:cubicBezTo>
                    <a:pt x="230" y="19"/>
                    <a:pt x="218" y="21"/>
                    <a:pt x="206" y="24"/>
                  </a:cubicBezTo>
                  <a:cubicBezTo>
                    <a:pt x="183" y="24"/>
                    <a:pt x="160" y="1"/>
                    <a:pt x="137"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4" name="Google Shape;4275;p38">
              <a:extLst>
                <a:ext uri="{FF2B5EF4-FFF2-40B4-BE49-F238E27FC236}">
                  <a16:creationId xmlns:a16="http://schemas.microsoft.com/office/drawing/2014/main" id="{9B897F61-E051-EF63-7F3F-286C7835C183}"/>
                </a:ext>
              </a:extLst>
            </p:cNvPr>
            <p:cNvSpPr/>
            <p:nvPr/>
          </p:nvSpPr>
          <p:spPr>
            <a:xfrm>
              <a:off x="6637857" y="3530899"/>
              <a:ext cx="54963" cy="50513"/>
            </a:xfrm>
            <a:custGeom>
              <a:avLst/>
              <a:gdLst/>
              <a:ahLst/>
              <a:cxnLst/>
              <a:rect l="l" t="t" r="r" b="b"/>
              <a:pathLst>
                <a:path w="1964" h="1805" extrusionOk="0">
                  <a:moveTo>
                    <a:pt x="114" y="1"/>
                  </a:moveTo>
                  <a:cubicBezTo>
                    <a:pt x="91" y="1"/>
                    <a:pt x="69" y="24"/>
                    <a:pt x="46" y="24"/>
                  </a:cubicBezTo>
                  <a:cubicBezTo>
                    <a:pt x="0" y="69"/>
                    <a:pt x="0" y="138"/>
                    <a:pt x="23" y="184"/>
                  </a:cubicBezTo>
                  <a:cubicBezTo>
                    <a:pt x="91" y="252"/>
                    <a:pt x="160" y="321"/>
                    <a:pt x="228" y="412"/>
                  </a:cubicBezTo>
                  <a:cubicBezTo>
                    <a:pt x="297" y="480"/>
                    <a:pt x="342" y="549"/>
                    <a:pt x="411" y="594"/>
                  </a:cubicBezTo>
                  <a:cubicBezTo>
                    <a:pt x="571" y="754"/>
                    <a:pt x="708" y="891"/>
                    <a:pt x="845" y="1028"/>
                  </a:cubicBezTo>
                  <a:cubicBezTo>
                    <a:pt x="1004" y="1165"/>
                    <a:pt x="1141" y="1279"/>
                    <a:pt x="1301" y="1416"/>
                  </a:cubicBezTo>
                  <a:cubicBezTo>
                    <a:pt x="1370" y="1485"/>
                    <a:pt x="1438" y="1553"/>
                    <a:pt x="1507" y="1622"/>
                  </a:cubicBezTo>
                  <a:lnTo>
                    <a:pt x="1598" y="1690"/>
                  </a:lnTo>
                  <a:cubicBezTo>
                    <a:pt x="1643" y="1736"/>
                    <a:pt x="1689" y="1759"/>
                    <a:pt x="1758" y="1781"/>
                  </a:cubicBezTo>
                  <a:cubicBezTo>
                    <a:pt x="1780" y="1804"/>
                    <a:pt x="1803" y="1804"/>
                    <a:pt x="1826" y="1804"/>
                  </a:cubicBezTo>
                  <a:cubicBezTo>
                    <a:pt x="1872" y="1781"/>
                    <a:pt x="1895" y="1759"/>
                    <a:pt x="1917" y="1736"/>
                  </a:cubicBezTo>
                  <a:cubicBezTo>
                    <a:pt x="1963" y="1667"/>
                    <a:pt x="1963" y="1576"/>
                    <a:pt x="1895" y="1530"/>
                  </a:cubicBezTo>
                  <a:cubicBezTo>
                    <a:pt x="1826" y="1507"/>
                    <a:pt x="1780" y="1462"/>
                    <a:pt x="1735" y="1416"/>
                  </a:cubicBezTo>
                  <a:cubicBezTo>
                    <a:pt x="1666" y="1371"/>
                    <a:pt x="1621" y="1348"/>
                    <a:pt x="1575" y="1302"/>
                  </a:cubicBezTo>
                  <a:cubicBezTo>
                    <a:pt x="1461" y="1211"/>
                    <a:pt x="1370" y="1142"/>
                    <a:pt x="1255" y="1051"/>
                  </a:cubicBezTo>
                  <a:cubicBezTo>
                    <a:pt x="1073" y="891"/>
                    <a:pt x="867" y="731"/>
                    <a:pt x="685" y="549"/>
                  </a:cubicBezTo>
                  <a:lnTo>
                    <a:pt x="685" y="549"/>
                  </a:lnTo>
                  <a:cubicBezTo>
                    <a:pt x="685" y="551"/>
                    <a:pt x="685" y="554"/>
                    <a:pt x="685" y="556"/>
                  </a:cubicBezTo>
                  <a:lnTo>
                    <a:pt x="685" y="556"/>
                  </a:lnTo>
                  <a:cubicBezTo>
                    <a:pt x="629" y="516"/>
                    <a:pt x="589" y="476"/>
                    <a:pt x="549" y="436"/>
                  </a:cubicBezTo>
                  <a:lnTo>
                    <a:pt x="549" y="436"/>
                  </a:lnTo>
                  <a:cubicBezTo>
                    <a:pt x="492" y="379"/>
                    <a:pt x="449" y="336"/>
                    <a:pt x="388" y="275"/>
                  </a:cubicBezTo>
                  <a:cubicBezTo>
                    <a:pt x="320" y="206"/>
                    <a:pt x="251" y="115"/>
                    <a:pt x="183" y="47"/>
                  </a:cubicBezTo>
                  <a:cubicBezTo>
                    <a:pt x="160" y="24"/>
                    <a:pt x="137" y="1"/>
                    <a:pt x="114"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5" name="Google Shape;4276;p38">
              <a:extLst>
                <a:ext uri="{FF2B5EF4-FFF2-40B4-BE49-F238E27FC236}">
                  <a16:creationId xmlns:a16="http://schemas.microsoft.com/office/drawing/2014/main" id="{87EF965A-C980-644F-1532-0C7EE38C4086}"/>
                </a:ext>
              </a:extLst>
            </p:cNvPr>
            <p:cNvSpPr/>
            <p:nvPr/>
          </p:nvSpPr>
          <p:spPr>
            <a:xfrm>
              <a:off x="6667857" y="3628650"/>
              <a:ext cx="184001" cy="212882"/>
            </a:xfrm>
            <a:custGeom>
              <a:avLst/>
              <a:gdLst/>
              <a:ahLst/>
              <a:cxnLst/>
              <a:rect l="l" t="t" r="r" b="b"/>
              <a:pathLst>
                <a:path w="6575" h="7607" extrusionOk="0">
                  <a:moveTo>
                    <a:pt x="2678" y="2401"/>
                  </a:moveTo>
                  <a:cubicBezTo>
                    <a:pt x="2697" y="2417"/>
                    <a:pt x="2715" y="2430"/>
                    <a:pt x="2740" y="2443"/>
                  </a:cubicBezTo>
                  <a:lnTo>
                    <a:pt x="2678" y="2401"/>
                  </a:lnTo>
                  <a:close/>
                  <a:moveTo>
                    <a:pt x="5707" y="6072"/>
                  </a:moveTo>
                  <a:cubicBezTo>
                    <a:pt x="5753" y="6117"/>
                    <a:pt x="5798" y="6140"/>
                    <a:pt x="5844" y="6163"/>
                  </a:cubicBezTo>
                  <a:cubicBezTo>
                    <a:pt x="5821" y="6186"/>
                    <a:pt x="5798" y="6232"/>
                    <a:pt x="5776" y="6254"/>
                  </a:cubicBezTo>
                  <a:cubicBezTo>
                    <a:pt x="5730" y="6300"/>
                    <a:pt x="5662" y="6369"/>
                    <a:pt x="5616" y="6437"/>
                  </a:cubicBezTo>
                  <a:cubicBezTo>
                    <a:pt x="5593" y="6460"/>
                    <a:pt x="5593" y="6460"/>
                    <a:pt x="5570" y="6483"/>
                  </a:cubicBezTo>
                  <a:cubicBezTo>
                    <a:pt x="5547" y="6460"/>
                    <a:pt x="5525" y="6414"/>
                    <a:pt x="5502" y="6391"/>
                  </a:cubicBezTo>
                  <a:cubicBezTo>
                    <a:pt x="5547" y="6369"/>
                    <a:pt x="5570" y="6369"/>
                    <a:pt x="5616" y="6323"/>
                  </a:cubicBezTo>
                  <a:cubicBezTo>
                    <a:pt x="5684" y="6277"/>
                    <a:pt x="5730" y="6163"/>
                    <a:pt x="5707" y="6072"/>
                  </a:cubicBezTo>
                  <a:close/>
                  <a:moveTo>
                    <a:pt x="4096" y="5941"/>
                  </a:moveTo>
                  <a:cubicBezTo>
                    <a:pt x="4311" y="6137"/>
                    <a:pt x="4507" y="6333"/>
                    <a:pt x="4703" y="6528"/>
                  </a:cubicBezTo>
                  <a:lnTo>
                    <a:pt x="4703" y="6528"/>
                  </a:lnTo>
                  <a:lnTo>
                    <a:pt x="4703" y="6528"/>
                  </a:lnTo>
                  <a:cubicBezTo>
                    <a:pt x="4703" y="6528"/>
                    <a:pt x="4726" y="6528"/>
                    <a:pt x="4726" y="6551"/>
                  </a:cubicBezTo>
                  <a:lnTo>
                    <a:pt x="4749" y="6551"/>
                  </a:lnTo>
                  <a:cubicBezTo>
                    <a:pt x="4749" y="6574"/>
                    <a:pt x="4771" y="6597"/>
                    <a:pt x="4794" y="6597"/>
                  </a:cubicBezTo>
                  <a:cubicBezTo>
                    <a:pt x="4908" y="6711"/>
                    <a:pt x="5000" y="6802"/>
                    <a:pt x="5114" y="6893"/>
                  </a:cubicBezTo>
                  <a:cubicBezTo>
                    <a:pt x="5114" y="6916"/>
                    <a:pt x="5114" y="6916"/>
                    <a:pt x="5114" y="6916"/>
                  </a:cubicBezTo>
                  <a:cubicBezTo>
                    <a:pt x="5091" y="6916"/>
                    <a:pt x="5068" y="6939"/>
                    <a:pt x="5045" y="6939"/>
                  </a:cubicBezTo>
                  <a:cubicBezTo>
                    <a:pt x="4954" y="6893"/>
                    <a:pt x="4885" y="6825"/>
                    <a:pt x="4817" y="6757"/>
                  </a:cubicBezTo>
                  <a:cubicBezTo>
                    <a:pt x="4566" y="6505"/>
                    <a:pt x="4338" y="6232"/>
                    <a:pt x="4109" y="5958"/>
                  </a:cubicBezTo>
                  <a:cubicBezTo>
                    <a:pt x="4104" y="5952"/>
                    <a:pt x="4100" y="5946"/>
                    <a:pt x="4096" y="5941"/>
                  </a:cubicBezTo>
                  <a:close/>
                  <a:moveTo>
                    <a:pt x="389" y="0"/>
                  </a:moveTo>
                  <a:cubicBezTo>
                    <a:pt x="343" y="0"/>
                    <a:pt x="320" y="0"/>
                    <a:pt x="275" y="23"/>
                  </a:cubicBezTo>
                  <a:cubicBezTo>
                    <a:pt x="206" y="92"/>
                    <a:pt x="206" y="206"/>
                    <a:pt x="252" y="274"/>
                  </a:cubicBezTo>
                  <a:cubicBezTo>
                    <a:pt x="229" y="274"/>
                    <a:pt x="206" y="274"/>
                    <a:pt x="183" y="297"/>
                  </a:cubicBezTo>
                  <a:cubicBezTo>
                    <a:pt x="69" y="365"/>
                    <a:pt x="1" y="480"/>
                    <a:pt x="46" y="617"/>
                  </a:cubicBezTo>
                  <a:cubicBezTo>
                    <a:pt x="115" y="753"/>
                    <a:pt x="183" y="868"/>
                    <a:pt x="275" y="1005"/>
                  </a:cubicBezTo>
                  <a:cubicBezTo>
                    <a:pt x="320" y="1073"/>
                    <a:pt x="366" y="1142"/>
                    <a:pt x="412" y="1233"/>
                  </a:cubicBezTo>
                  <a:cubicBezTo>
                    <a:pt x="526" y="1393"/>
                    <a:pt x="663" y="1552"/>
                    <a:pt x="777" y="1689"/>
                  </a:cubicBezTo>
                  <a:cubicBezTo>
                    <a:pt x="891" y="1849"/>
                    <a:pt x="982" y="2009"/>
                    <a:pt x="1096" y="2146"/>
                  </a:cubicBezTo>
                  <a:cubicBezTo>
                    <a:pt x="1074" y="2169"/>
                    <a:pt x="1051" y="2191"/>
                    <a:pt x="1051" y="2214"/>
                  </a:cubicBezTo>
                  <a:cubicBezTo>
                    <a:pt x="1005" y="2260"/>
                    <a:pt x="982" y="2306"/>
                    <a:pt x="982" y="2374"/>
                  </a:cubicBezTo>
                  <a:cubicBezTo>
                    <a:pt x="982" y="2443"/>
                    <a:pt x="1005" y="2488"/>
                    <a:pt x="1028" y="2557"/>
                  </a:cubicBezTo>
                  <a:cubicBezTo>
                    <a:pt x="1028" y="2580"/>
                    <a:pt x="1051" y="2625"/>
                    <a:pt x="1074" y="2648"/>
                  </a:cubicBezTo>
                  <a:cubicBezTo>
                    <a:pt x="1096" y="2716"/>
                    <a:pt x="1142" y="2785"/>
                    <a:pt x="1188" y="2853"/>
                  </a:cubicBezTo>
                  <a:cubicBezTo>
                    <a:pt x="1279" y="3036"/>
                    <a:pt x="1370" y="3196"/>
                    <a:pt x="1484" y="3356"/>
                  </a:cubicBezTo>
                  <a:cubicBezTo>
                    <a:pt x="1667" y="3629"/>
                    <a:pt x="1850" y="3926"/>
                    <a:pt x="2032" y="4200"/>
                  </a:cubicBezTo>
                  <a:cubicBezTo>
                    <a:pt x="2238" y="4520"/>
                    <a:pt x="2443" y="4816"/>
                    <a:pt x="2649" y="5113"/>
                  </a:cubicBezTo>
                  <a:cubicBezTo>
                    <a:pt x="2854" y="5410"/>
                    <a:pt x="3082" y="5707"/>
                    <a:pt x="3311" y="5980"/>
                  </a:cubicBezTo>
                  <a:cubicBezTo>
                    <a:pt x="3516" y="6254"/>
                    <a:pt x="3721" y="6528"/>
                    <a:pt x="3950" y="6779"/>
                  </a:cubicBezTo>
                  <a:cubicBezTo>
                    <a:pt x="4064" y="6916"/>
                    <a:pt x="4178" y="7053"/>
                    <a:pt x="4315" y="7167"/>
                  </a:cubicBezTo>
                  <a:cubicBezTo>
                    <a:pt x="4383" y="7236"/>
                    <a:pt x="4452" y="7304"/>
                    <a:pt x="4520" y="7373"/>
                  </a:cubicBezTo>
                  <a:cubicBezTo>
                    <a:pt x="4612" y="7441"/>
                    <a:pt x="4703" y="7510"/>
                    <a:pt x="4817" y="7555"/>
                  </a:cubicBezTo>
                  <a:cubicBezTo>
                    <a:pt x="4881" y="7592"/>
                    <a:pt x="4948" y="7607"/>
                    <a:pt x="5017" y="7607"/>
                  </a:cubicBezTo>
                  <a:cubicBezTo>
                    <a:pt x="5119" y="7607"/>
                    <a:pt x="5223" y="7574"/>
                    <a:pt x="5319" y="7533"/>
                  </a:cubicBezTo>
                  <a:cubicBezTo>
                    <a:pt x="5410" y="7510"/>
                    <a:pt x="5502" y="7441"/>
                    <a:pt x="5570" y="7396"/>
                  </a:cubicBezTo>
                  <a:cubicBezTo>
                    <a:pt x="5616" y="7350"/>
                    <a:pt x="5684" y="7304"/>
                    <a:pt x="5730" y="7259"/>
                  </a:cubicBezTo>
                  <a:cubicBezTo>
                    <a:pt x="5844" y="7145"/>
                    <a:pt x="5958" y="7030"/>
                    <a:pt x="6050" y="6916"/>
                  </a:cubicBezTo>
                  <a:cubicBezTo>
                    <a:pt x="6164" y="6802"/>
                    <a:pt x="6278" y="6665"/>
                    <a:pt x="6392" y="6528"/>
                  </a:cubicBezTo>
                  <a:cubicBezTo>
                    <a:pt x="6438" y="6460"/>
                    <a:pt x="6506" y="6391"/>
                    <a:pt x="6529" y="6323"/>
                  </a:cubicBezTo>
                  <a:cubicBezTo>
                    <a:pt x="6552" y="6277"/>
                    <a:pt x="6552" y="6232"/>
                    <a:pt x="6575" y="6186"/>
                  </a:cubicBezTo>
                  <a:cubicBezTo>
                    <a:pt x="6575" y="6072"/>
                    <a:pt x="6529" y="5980"/>
                    <a:pt x="6483" y="5889"/>
                  </a:cubicBezTo>
                  <a:cubicBezTo>
                    <a:pt x="6438" y="5844"/>
                    <a:pt x="6369" y="5775"/>
                    <a:pt x="6323" y="5729"/>
                  </a:cubicBezTo>
                  <a:cubicBezTo>
                    <a:pt x="6255" y="5684"/>
                    <a:pt x="6187" y="5638"/>
                    <a:pt x="6141" y="5592"/>
                  </a:cubicBezTo>
                  <a:cubicBezTo>
                    <a:pt x="6004" y="5478"/>
                    <a:pt x="5867" y="5364"/>
                    <a:pt x="5730" y="5250"/>
                  </a:cubicBezTo>
                  <a:cubicBezTo>
                    <a:pt x="5410" y="4976"/>
                    <a:pt x="5114" y="4702"/>
                    <a:pt x="4794" y="4406"/>
                  </a:cubicBezTo>
                  <a:lnTo>
                    <a:pt x="4794" y="4406"/>
                  </a:lnTo>
                  <a:lnTo>
                    <a:pt x="4817" y="4428"/>
                  </a:lnTo>
                  <a:cubicBezTo>
                    <a:pt x="4429" y="4063"/>
                    <a:pt x="4041" y="3698"/>
                    <a:pt x="3653" y="3333"/>
                  </a:cubicBezTo>
                  <a:cubicBezTo>
                    <a:pt x="3539" y="3219"/>
                    <a:pt x="3425" y="3105"/>
                    <a:pt x="3311" y="2990"/>
                  </a:cubicBezTo>
                  <a:lnTo>
                    <a:pt x="3311" y="2990"/>
                  </a:lnTo>
                  <a:cubicBezTo>
                    <a:pt x="3311" y="2991"/>
                    <a:pt x="3312" y="2992"/>
                    <a:pt x="3313" y="2993"/>
                  </a:cubicBezTo>
                  <a:lnTo>
                    <a:pt x="3313" y="2993"/>
                  </a:lnTo>
                  <a:cubicBezTo>
                    <a:pt x="3236" y="2916"/>
                    <a:pt x="3156" y="2839"/>
                    <a:pt x="3059" y="2762"/>
                  </a:cubicBezTo>
                  <a:cubicBezTo>
                    <a:pt x="2991" y="2694"/>
                    <a:pt x="2922" y="2625"/>
                    <a:pt x="2854" y="2557"/>
                  </a:cubicBezTo>
                  <a:cubicBezTo>
                    <a:pt x="2854" y="2557"/>
                    <a:pt x="2854" y="2557"/>
                    <a:pt x="2854" y="2580"/>
                  </a:cubicBezTo>
                  <a:cubicBezTo>
                    <a:pt x="2786" y="2511"/>
                    <a:pt x="2740" y="2465"/>
                    <a:pt x="2671" y="2397"/>
                  </a:cubicBezTo>
                  <a:lnTo>
                    <a:pt x="2671" y="2397"/>
                  </a:lnTo>
                  <a:lnTo>
                    <a:pt x="2678" y="2401"/>
                  </a:lnTo>
                  <a:lnTo>
                    <a:pt x="2678" y="2401"/>
                  </a:lnTo>
                  <a:cubicBezTo>
                    <a:pt x="2662" y="2388"/>
                    <a:pt x="2647" y="2372"/>
                    <a:pt x="2627" y="2352"/>
                  </a:cubicBezTo>
                  <a:lnTo>
                    <a:pt x="2627" y="2352"/>
                  </a:lnTo>
                  <a:cubicBezTo>
                    <a:pt x="2611" y="2337"/>
                    <a:pt x="2596" y="2321"/>
                    <a:pt x="2580" y="2306"/>
                  </a:cubicBezTo>
                  <a:cubicBezTo>
                    <a:pt x="2215" y="1963"/>
                    <a:pt x="1850" y="1621"/>
                    <a:pt x="1530" y="1233"/>
                  </a:cubicBezTo>
                  <a:cubicBezTo>
                    <a:pt x="1188" y="845"/>
                    <a:pt x="845" y="457"/>
                    <a:pt x="526" y="46"/>
                  </a:cubicBezTo>
                  <a:cubicBezTo>
                    <a:pt x="480" y="23"/>
                    <a:pt x="435" y="0"/>
                    <a:pt x="389" y="0"/>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6" name="Google Shape;4277;p38">
              <a:extLst>
                <a:ext uri="{FF2B5EF4-FFF2-40B4-BE49-F238E27FC236}">
                  <a16:creationId xmlns:a16="http://schemas.microsoft.com/office/drawing/2014/main" id="{187C7FA1-BDA2-A3B5-1A63-4EBFB9BD941D}"/>
                </a:ext>
              </a:extLst>
            </p:cNvPr>
            <p:cNvSpPr/>
            <p:nvPr/>
          </p:nvSpPr>
          <p:spPr>
            <a:xfrm>
              <a:off x="6691505" y="3606290"/>
              <a:ext cx="197406" cy="162901"/>
            </a:xfrm>
            <a:custGeom>
              <a:avLst/>
              <a:gdLst/>
              <a:ahLst/>
              <a:cxnLst/>
              <a:rect l="l" t="t" r="r" b="b"/>
              <a:pathLst>
                <a:path w="7054" h="5821" extrusionOk="0">
                  <a:moveTo>
                    <a:pt x="2922" y="3173"/>
                  </a:moveTo>
                  <a:lnTo>
                    <a:pt x="2922" y="3173"/>
                  </a:lnTo>
                  <a:cubicBezTo>
                    <a:pt x="2928" y="3179"/>
                    <a:pt x="2934" y="3184"/>
                    <a:pt x="2940" y="3187"/>
                  </a:cubicBezTo>
                  <a:lnTo>
                    <a:pt x="2940" y="3187"/>
                  </a:lnTo>
                  <a:cubicBezTo>
                    <a:pt x="2934" y="3183"/>
                    <a:pt x="2928" y="3178"/>
                    <a:pt x="2922" y="3173"/>
                  </a:cubicBezTo>
                  <a:close/>
                  <a:moveTo>
                    <a:pt x="3129" y="3366"/>
                  </a:moveTo>
                  <a:cubicBezTo>
                    <a:pt x="3133" y="3374"/>
                    <a:pt x="3142" y="3379"/>
                    <a:pt x="3153" y="3386"/>
                  </a:cubicBezTo>
                  <a:lnTo>
                    <a:pt x="3153" y="3386"/>
                  </a:lnTo>
                  <a:cubicBezTo>
                    <a:pt x="3145" y="3379"/>
                    <a:pt x="3137" y="3372"/>
                    <a:pt x="3129" y="3366"/>
                  </a:cubicBezTo>
                  <a:close/>
                  <a:moveTo>
                    <a:pt x="3153" y="3386"/>
                  </a:moveTo>
                  <a:cubicBezTo>
                    <a:pt x="3160" y="3391"/>
                    <a:pt x="3166" y="3396"/>
                    <a:pt x="3173" y="3401"/>
                  </a:cubicBezTo>
                  <a:cubicBezTo>
                    <a:pt x="3166" y="3394"/>
                    <a:pt x="3159" y="3390"/>
                    <a:pt x="3153" y="3386"/>
                  </a:cubicBezTo>
                  <a:close/>
                  <a:moveTo>
                    <a:pt x="274" y="0"/>
                  </a:moveTo>
                  <a:cubicBezTo>
                    <a:pt x="229" y="23"/>
                    <a:pt x="183" y="23"/>
                    <a:pt x="137" y="69"/>
                  </a:cubicBezTo>
                  <a:cubicBezTo>
                    <a:pt x="69" y="115"/>
                    <a:pt x="46" y="183"/>
                    <a:pt x="23" y="251"/>
                  </a:cubicBezTo>
                  <a:cubicBezTo>
                    <a:pt x="0" y="388"/>
                    <a:pt x="115" y="503"/>
                    <a:pt x="183" y="594"/>
                  </a:cubicBezTo>
                  <a:cubicBezTo>
                    <a:pt x="229" y="662"/>
                    <a:pt x="297" y="708"/>
                    <a:pt x="343" y="776"/>
                  </a:cubicBezTo>
                  <a:cubicBezTo>
                    <a:pt x="480" y="891"/>
                    <a:pt x="594" y="1005"/>
                    <a:pt x="708" y="1119"/>
                  </a:cubicBezTo>
                  <a:cubicBezTo>
                    <a:pt x="959" y="1370"/>
                    <a:pt x="1187" y="1621"/>
                    <a:pt x="1461" y="1872"/>
                  </a:cubicBezTo>
                  <a:cubicBezTo>
                    <a:pt x="1689" y="2100"/>
                    <a:pt x="1963" y="2329"/>
                    <a:pt x="2214" y="2557"/>
                  </a:cubicBezTo>
                  <a:cubicBezTo>
                    <a:pt x="2283" y="2602"/>
                    <a:pt x="2351" y="2671"/>
                    <a:pt x="2443" y="2717"/>
                  </a:cubicBezTo>
                  <a:cubicBezTo>
                    <a:pt x="2622" y="2896"/>
                    <a:pt x="2802" y="3053"/>
                    <a:pt x="2981" y="3210"/>
                  </a:cubicBezTo>
                  <a:lnTo>
                    <a:pt x="2981" y="3210"/>
                  </a:lnTo>
                  <a:cubicBezTo>
                    <a:pt x="2968" y="3200"/>
                    <a:pt x="2954" y="3196"/>
                    <a:pt x="2940" y="3187"/>
                  </a:cubicBezTo>
                  <a:lnTo>
                    <a:pt x="2940" y="3187"/>
                  </a:lnTo>
                  <a:cubicBezTo>
                    <a:pt x="3008" y="3242"/>
                    <a:pt x="3064" y="3308"/>
                    <a:pt x="3129" y="3366"/>
                  </a:cubicBezTo>
                  <a:lnTo>
                    <a:pt x="3129" y="3366"/>
                  </a:lnTo>
                  <a:cubicBezTo>
                    <a:pt x="3128" y="3363"/>
                    <a:pt x="3127" y="3360"/>
                    <a:pt x="3127" y="3356"/>
                  </a:cubicBezTo>
                  <a:lnTo>
                    <a:pt x="3127" y="3356"/>
                  </a:lnTo>
                  <a:cubicBezTo>
                    <a:pt x="3242" y="3470"/>
                    <a:pt x="3379" y="3607"/>
                    <a:pt x="3515" y="3721"/>
                  </a:cubicBezTo>
                  <a:cubicBezTo>
                    <a:pt x="3652" y="3835"/>
                    <a:pt x="3767" y="3926"/>
                    <a:pt x="3881" y="4040"/>
                  </a:cubicBezTo>
                  <a:cubicBezTo>
                    <a:pt x="4132" y="4246"/>
                    <a:pt x="4360" y="4451"/>
                    <a:pt x="4611" y="4657"/>
                  </a:cubicBezTo>
                  <a:cubicBezTo>
                    <a:pt x="4839" y="4862"/>
                    <a:pt x="5090" y="5045"/>
                    <a:pt x="5319" y="5250"/>
                  </a:cubicBezTo>
                  <a:cubicBezTo>
                    <a:pt x="5433" y="5341"/>
                    <a:pt x="5547" y="5433"/>
                    <a:pt x="5661" y="5524"/>
                  </a:cubicBezTo>
                  <a:cubicBezTo>
                    <a:pt x="5707" y="5547"/>
                    <a:pt x="5775" y="5593"/>
                    <a:pt x="5821" y="5638"/>
                  </a:cubicBezTo>
                  <a:cubicBezTo>
                    <a:pt x="5912" y="5707"/>
                    <a:pt x="6003" y="5798"/>
                    <a:pt x="6118" y="5821"/>
                  </a:cubicBezTo>
                  <a:cubicBezTo>
                    <a:pt x="6232" y="5821"/>
                    <a:pt x="6346" y="5775"/>
                    <a:pt x="6414" y="5684"/>
                  </a:cubicBezTo>
                  <a:cubicBezTo>
                    <a:pt x="6483" y="5730"/>
                    <a:pt x="6551" y="5775"/>
                    <a:pt x="6620" y="5798"/>
                  </a:cubicBezTo>
                  <a:cubicBezTo>
                    <a:pt x="6655" y="5810"/>
                    <a:pt x="6692" y="5815"/>
                    <a:pt x="6728" y="5815"/>
                  </a:cubicBezTo>
                  <a:cubicBezTo>
                    <a:pt x="6833" y="5815"/>
                    <a:pt x="6934" y="5769"/>
                    <a:pt x="6985" y="5684"/>
                  </a:cubicBezTo>
                  <a:cubicBezTo>
                    <a:pt x="7031" y="5615"/>
                    <a:pt x="7053" y="5547"/>
                    <a:pt x="7053" y="5456"/>
                  </a:cubicBezTo>
                  <a:cubicBezTo>
                    <a:pt x="7031" y="5387"/>
                    <a:pt x="6985" y="5296"/>
                    <a:pt x="6916" y="5250"/>
                  </a:cubicBezTo>
                  <a:cubicBezTo>
                    <a:pt x="6848" y="5227"/>
                    <a:pt x="6802" y="5182"/>
                    <a:pt x="6734" y="5136"/>
                  </a:cubicBezTo>
                  <a:cubicBezTo>
                    <a:pt x="6665" y="5068"/>
                    <a:pt x="6597" y="5022"/>
                    <a:pt x="6528" y="4976"/>
                  </a:cubicBezTo>
                  <a:cubicBezTo>
                    <a:pt x="6391" y="4862"/>
                    <a:pt x="6277" y="4771"/>
                    <a:pt x="6140" y="4680"/>
                  </a:cubicBezTo>
                  <a:cubicBezTo>
                    <a:pt x="5866" y="4497"/>
                    <a:pt x="5615" y="4292"/>
                    <a:pt x="5342" y="4086"/>
                  </a:cubicBezTo>
                  <a:cubicBezTo>
                    <a:pt x="5090" y="3903"/>
                    <a:pt x="4839" y="3698"/>
                    <a:pt x="4588" y="3515"/>
                  </a:cubicBezTo>
                  <a:cubicBezTo>
                    <a:pt x="4337" y="3310"/>
                    <a:pt x="4086" y="3105"/>
                    <a:pt x="3812" y="2899"/>
                  </a:cubicBezTo>
                  <a:cubicBezTo>
                    <a:pt x="3698" y="2785"/>
                    <a:pt x="3561" y="2694"/>
                    <a:pt x="3447" y="2580"/>
                  </a:cubicBezTo>
                  <a:cubicBezTo>
                    <a:pt x="3310" y="2466"/>
                    <a:pt x="3173" y="2351"/>
                    <a:pt x="3036" y="2237"/>
                  </a:cubicBezTo>
                  <a:cubicBezTo>
                    <a:pt x="2785" y="2032"/>
                    <a:pt x="2511" y="1826"/>
                    <a:pt x="2260" y="1598"/>
                  </a:cubicBezTo>
                  <a:cubicBezTo>
                    <a:pt x="1735" y="1164"/>
                    <a:pt x="1210" y="731"/>
                    <a:pt x="708" y="251"/>
                  </a:cubicBezTo>
                  <a:cubicBezTo>
                    <a:pt x="639" y="206"/>
                    <a:pt x="594" y="160"/>
                    <a:pt x="525" y="92"/>
                  </a:cubicBezTo>
                  <a:cubicBezTo>
                    <a:pt x="525" y="92"/>
                    <a:pt x="503" y="69"/>
                    <a:pt x="480" y="69"/>
                  </a:cubicBezTo>
                  <a:cubicBezTo>
                    <a:pt x="480" y="46"/>
                    <a:pt x="480" y="46"/>
                    <a:pt x="480" y="46"/>
                  </a:cubicBezTo>
                  <a:cubicBezTo>
                    <a:pt x="457" y="46"/>
                    <a:pt x="434" y="23"/>
                    <a:pt x="411" y="23"/>
                  </a:cubicBezTo>
                  <a:cubicBezTo>
                    <a:pt x="388" y="0"/>
                    <a:pt x="343" y="0"/>
                    <a:pt x="320" y="0"/>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7" name="Google Shape;4278;p38">
              <a:extLst>
                <a:ext uri="{FF2B5EF4-FFF2-40B4-BE49-F238E27FC236}">
                  <a16:creationId xmlns:a16="http://schemas.microsoft.com/office/drawing/2014/main" id="{512A7551-BB97-245B-3A42-22DAE0C06973}"/>
                </a:ext>
              </a:extLst>
            </p:cNvPr>
            <p:cNvSpPr/>
            <p:nvPr/>
          </p:nvSpPr>
          <p:spPr>
            <a:xfrm>
              <a:off x="6763034" y="3622270"/>
              <a:ext cx="18554" cy="17910"/>
            </a:xfrm>
            <a:custGeom>
              <a:avLst/>
              <a:gdLst/>
              <a:ahLst/>
              <a:cxnLst/>
              <a:rect l="l" t="t" r="r" b="b"/>
              <a:pathLst>
                <a:path w="663" h="640" extrusionOk="0">
                  <a:moveTo>
                    <a:pt x="366" y="0"/>
                  </a:moveTo>
                  <a:cubicBezTo>
                    <a:pt x="275" y="0"/>
                    <a:pt x="206" y="0"/>
                    <a:pt x="115" y="68"/>
                  </a:cubicBezTo>
                  <a:cubicBezTo>
                    <a:pt x="46" y="114"/>
                    <a:pt x="24" y="205"/>
                    <a:pt x="1" y="274"/>
                  </a:cubicBezTo>
                  <a:cubicBezTo>
                    <a:pt x="1" y="365"/>
                    <a:pt x="24" y="457"/>
                    <a:pt x="69" y="525"/>
                  </a:cubicBezTo>
                  <a:cubicBezTo>
                    <a:pt x="138" y="593"/>
                    <a:pt x="206" y="639"/>
                    <a:pt x="298" y="639"/>
                  </a:cubicBezTo>
                  <a:cubicBezTo>
                    <a:pt x="389" y="639"/>
                    <a:pt x="457" y="639"/>
                    <a:pt x="549" y="571"/>
                  </a:cubicBezTo>
                  <a:cubicBezTo>
                    <a:pt x="617" y="525"/>
                    <a:pt x="640" y="434"/>
                    <a:pt x="663" y="342"/>
                  </a:cubicBezTo>
                  <a:cubicBezTo>
                    <a:pt x="663" y="274"/>
                    <a:pt x="640" y="183"/>
                    <a:pt x="594" y="114"/>
                  </a:cubicBezTo>
                  <a:cubicBezTo>
                    <a:pt x="526" y="46"/>
                    <a:pt x="457" y="0"/>
                    <a:pt x="366" y="0"/>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8" name="Google Shape;4279;p38">
              <a:extLst>
                <a:ext uri="{FF2B5EF4-FFF2-40B4-BE49-F238E27FC236}">
                  <a16:creationId xmlns:a16="http://schemas.microsoft.com/office/drawing/2014/main" id="{AB77211B-B87D-68B4-DCDF-F5A02229022B}"/>
                </a:ext>
              </a:extLst>
            </p:cNvPr>
            <p:cNvSpPr/>
            <p:nvPr/>
          </p:nvSpPr>
          <p:spPr>
            <a:xfrm>
              <a:off x="6734937" y="3597335"/>
              <a:ext cx="15364" cy="15364"/>
            </a:xfrm>
            <a:custGeom>
              <a:avLst/>
              <a:gdLst/>
              <a:ahLst/>
              <a:cxnLst/>
              <a:rect l="l" t="t" r="r" b="b"/>
              <a:pathLst>
                <a:path w="549" h="549" extrusionOk="0">
                  <a:moveTo>
                    <a:pt x="320" y="1"/>
                  </a:moveTo>
                  <a:cubicBezTo>
                    <a:pt x="229" y="1"/>
                    <a:pt x="160" y="1"/>
                    <a:pt x="115" y="46"/>
                  </a:cubicBezTo>
                  <a:cubicBezTo>
                    <a:pt x="46" y="115"/>
                    <a:pt x="23" y="161"/>
                    <a:pt x="0" y="252"/>
                  </a:cubicBezTo>
                  <a:cubicBezTo>
                    <a:pt x="0" y="320"/>
                    <a:pt x="23" y="389"/>
                    <a:pt x="69" y="435"/>
                  </a:cubicBezTo>
                  <a:cubicBezTo>
                    <a:pt x="115" y="503"/>
                    <a:pt x="183" y="549"/>
                    <a:pt x="252" y="549"/>
                  </a:cubicBezTo>
                  <a:cubicBezTo>
                    <a:pt x="320" y="549"/>
                    <a:pt x="389" y="526"/>
                    <a:pt x="457" y="480"/>
                  </a:cubicBezTo>
                  <a:cubicBezTo>
                    <a:pt x="503" y="435"/>
                    <a:pt x="548" y="366"/>
                    <a:pt x="548" y="298"/>
                  </a:cubicBezTo>
                  <a:cubicBezTo>
                    <a:pt x="548" y="229"/>
                    <a:pt x="548" y="161"/>
                    <a:pt x="503" y="92"/>
                  </a:cubicBezTo>
                  <a:cubicBezTo>
                    <a:pt x="457" y="46"/>
                    <a:pt x="389" y="1"/>
                    <a:pt x="320" y="1"/>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9" name="Google Shape;4280;p38">
              <a:extLst>
                <a:ext uri="{FF2B5EF4-FFF2-40B4-BE49-F238E27FC236}">
                  <a16:creationId xmlns:a16="http://schemas.microsoft.com/office/drawing/2014/main" id="{A678085F-73E3-4C58-ADB8-B0A4714DB8EB}"/>
                </a:ext>
              </a:extLst>
            </p:cNvPr>
            <p:cNvSpPr/>
            <p:nvPr/>
          </p:nvSpPr>
          <p:spPr>
            <a:xfrm>
              <a:off x="6766225" y="3583287"/>
              <a:ext cx="16007" cy="15364"/>
            </a:xfrm>
            <a:custGeom>
              <a:avLst/>
              <a:gdLst/>
              <a:ahLst/>
              <a:cxnLst/>
              <a:rect l="l" t="t" r="r" b="b"/>
              <a:pathLst>
                <a:path w="572" h="549" extrusionOk="0">
                  <a:moveTo>
                    <a:pt x="320" y="1"/>
                  </a:moveTo>
                  <a:cubicBezTo>
                    <a:pt x="252" y="1"/>
                    <a:pt x="184" y="1"/>
                    <a:pt x="115" y="46"/>
                  </a:cubicBezTo>
                  <a:cubicBezTo>
                    <a:pt x="69" y="92"/>
                    <a:pt x="24" y="160"/>
                    <a:pt x="24" y="229"/>
                  </a:cubicBezTo>
                  <a:cubicBezTo>
                    <a:pt x="1" y="320"/>
                    <a:pt x="24" y="389"/>
                    <a:pt x="69" y="434"/>
                  </a:cubicBezTo>
                  <a:cubicBezTo>
                    <a:pt x="115" y="503"/>
                    <a:pt x="184" y="548"/>
                    <a:pt x="252" y="548"/>
                  </a:cubicBezTo>
                  <a:cubicBezTo>
                    <a:pt x="343" y="548"/>
                    <a:pt x="412" y="526"/>
                    <a:pt x="457" y="480"/>
                  </a:cubicBezTo>
                  <a:cubicBezTo>
                    <a:pt x="526" y="434"/>
                    <a:pt x="549" y="366"/>
                    <a:pt x="572" y="297"/>
                  </a:cubicBezTo>
                  <a:cubicBezTo>
                    <a:pt x="572" y="229"/>
                    <a:pt x="549" y="160"/>
                    <a:pt x="503" y="92"/>
                  </a:cubicBezTo>
                  <a:cubicBezTo>
                    <a:pt x="457" y="46"/>
                    <a:pt x="389" y="1"/>
                    <a:pt x="320" y="1"/>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0" name="Google Shape;4281;p38">
              <a:extLst>
                <a:ext uri="{FF2B5EF4-FFF2-40B4-BE49-F238E27FC236}">
                  <a16:creationId xmlns:a16="http://schemas.microsoft.com/office/drawing/2014/main" id="{5A9AEE9D-6124-E02F-955A-305FBA5022B4}"/>
                </a:ext>
              </a:extLst>
            </p:cNvPr>
            <p:cNvSpPr/>
            <p:nvPr/>
          </p:nvSpPr>
          <p:spPr>
            <a:xfrm>
              <a:off x="6799443" y="3632484"/>
              <a:ext cx="14076" cy="12789"/>
            </a:xfrm>
            <a:custGeom>
              <a:avLst/>
              <a:gdLst/>
              <a:ahLst/>
              <a:cxnLst/>
              <a:rect l="l" t="t" r="r" b="b"/>
              <a:pathLst>
                <a:path w="503" h="457" extrusionOk="0">
                  <a:moveTo>
                    <a:pt x="275" y="0"/>
                  </a:moveTo>
                  <a:cubicBezTo>
                    <a:pt x="206" y="0"/>
                    <a:pt x="161" y="0"/>
                    <a:pt x="115" y="46"/>
                  </a:cubicBezTo>
                  <a:cubicBezTo>
                    <a:pt x="47" y="92"/>
                    <a:pt x="24" y="137"/>
                    <a:pt x="24" y="206"/>
                  </a:cubicBezTo>
                  <a:cubicBezTo>
                    <a:pt x="1" y="274"/>
                    <a:pt x="24" y="320"/>
                    <a:pt x="69" y="388"/>
                  </a:cubicBezTo>
                  <a:cubicBezTo>
                    <a:pt x="115" y="434"/>
                    <a:pt x="161" y="457"/>
                    <a:pt x="229" y="457"/>
                  </a:cubicBezTo>
                  <a:cubicBezTo>
                    <a:pt x="298" y="457"/>
                    <a:pt x="343" y="457"/>
                    <a:pt x="412" y="411"/>
                  </a:cubicBezTo>
                  <a:cubicBezTo>
                    <a:pt x="457" y="365"/>
                    <a:pt x="480" y="320"/>
                    <a:pt x="480" y="251"/>
                  </a:cubicBezTo>
                  <a:cubicBezTo>
                    <a:pt x="503" y="183"/>
                    <a:pt x="480" y="137"/>
                    <a:pt x="435" y="69"/>
                  </a:cubicBezTo>
                  <a:cubicBezTo>
                    <a:pt x="412" y="23"/>
                    <a:pt x="343" y="0"/>
                    <a:pt x="275" y="0"/>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1" name="Google Shape;4282;p38">
              <a:extLst>
                <a:ext uri="{FF2B5EF4-FFF2-40B4-BE49-F238E27FC236}">
                  <a16:creationId xmlns:a16="http://schemas.microsoft.com/office/drawing/2014/main" id="{732C4324-B0D6-CE12-4126-499B2D0446AD}"/>
                </a:ext>
              </a:extLst>
            </p:cNvPr>
            <p:cNvSpPr/>
            <p:nvPr/>
          </p:nvSpPr>
          <p:spPr>
            <a:xfrm>
              <a:off x="6821159" y="3664415"/>
              <a:ext cx="11530" cy="11530"/>
            </a:xfrm>
            <a:custGeom>
              <a:avLst/>
              <a:gdLst/>
              <a:ahLst/>
              <a:cxnLst/>
              <a:rect l="l" t="t" r="r" b="b"/>
              <a:pathLst>
                <a:path w="412" h="412" extrusionOk="0">
                  <a:moveTo>
                    <a:pt x="229" y="0"/>
                  </a:moveTo>
                  <a:cubicBezTo>
                    <a:pt x="161" y="0"/>
                    <a:pt x="115" y="0"/>
                    <a:pt x="69" y="46"/>
                  </a:cubicBezTo>
                  <a:cubicBezTo>
                    <a:pt x="24" y="69"/>
                    <a:pt x="1" y="137"/>
                    <a:pt x="1" y="183"/>
                  </a:cubicBezTo>
                  <a:cubicBezTo>
                    <a:pt x="1" y="252"/>
                    <a:pt x="1" y="297"/>
                    <a:pt x="47" y="343"/>
                  </a:cubicBezTo>
                  <a:cubicBezTo>
                    <a:pt x="69" y="389"/>
                    <a:pt x="138" y="411"/>
                    <a:pt x="184" y="411"/>
                  </a:cubicBezTo>
                  <a:cubicBezTo>
                    <a:pt x="252" y="411"/>
                    <a:pt x="298" y="411"/>
                    <a:pt x="343" y="366"/>
                  </a:cubicBezTo>
                  <a:cubicBezTo>
                    <a:pt x="389" y="343"/>
                    <a:pt x="412" y="274"/>
                    <a:pt x="412" y="229"/>
                  </a:cubicBezTo>
                  <a:cubicBezTo>
                    <a:pt x="412" y="183"/>
                    <a:pt x="412" y="115"/>
                    <a:pt x="366" y="69"/>
                  </a:cubicBezTo>
                  <a:cubicBezTo>
                    <a:pt x="343" y="46"/>
                    <a:pt x="275" y="0"/>
                    <a:pt x="229" y="0"/>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2" name="Google Shape;4283;p38">
              <a:extLst>
                <a:ext uri="{FF2B5EF4-FFF2-40B4-BE49-F238E27FC236}">
                  <a16:creationId xmlns:a16="http://schemas.microsoft.com/office/drawing/2014/main" id="{706D7B89-65D1-3634-F4F1-56F2F5800B37}"/>
                </a:ext>
              </a:extLst>
            </p:cNvPr>
            <p:cNvSpPr/>
            <p:nvPr/>
          </p:nvSpPr>
          <p:spPr>
            <a:xfrm>
              <a:off x="6863333" y="3694443"/>
              <a:ext cx="6409" cy="6409"/>
            </a:xfrm>
            <a:custGeom>
              <a:avLst/>
              <a:gdLst/>
              <a:ahLst/>
              <a:cxnLst/>
              <a:rect l="l" t="t" r="r" b="b"/>
              <a:pathLst>
                <a:path w="229" h="229" extrusionOk="0">
                  <a:moveTo>
                    <a:pt x="115" y="0"/>
                  </a:moveTo>
                  <a:cubicBezTo>
                    <a:pt x="92" y="0"/>
                    <a:pt x="69" y="0"/>
                    <a:pt x="46" y="23"/>
                  </a:cubicBezTo>
                  <a:cubicBezTo>
                    <a:pt x="23" y="46"/>
                    <a:pt x="0" y="69"/>
                    <a:pt x="0" y="114"/>
                  </a:cubicBezTo>
                  <a:cubicBezTo>
                    <a:pt x="0" y="137"/>
                    <a:pt x="0" y="160"/>
                    <a:pt x="23" y="183"/>
                  </a:cubicBezTo>
                  <a:cubicBezTo>
                    <a:pt x="46" y="206"/>
                    <a:pt x="69" y="229"/>
                    <a:pt x="92" y="229"/>
                  </a:cubicBezTo>
                  <a:cubicBezTo>
                    <a:pt x="115" y="229"/>
                    <a:pt x="160" y="229"/>
                    <a:pt x="183" y="206"/>
                  </a:cubicBezTo>
                  <a:cubicBezTo>
                    <a:pt x="206" y="183"/>
                    <a:pt x="206" y="160"/>
                    <a:pt x="229" y="137"/>
                  </a:cubicBezTo>
                  <a:cubicBezTo>
                    <a:pt x="229" y="92"/>
                    <a:pt x="206" y="69"/>
                    <a:pt x="183" y="46"/>
                  </a:cubicBezTo>
                  <a:cubicBezTo>
                    <a:pt x="183" y="23"/>
                    <a:pt x="137" y="0"/>
                    <a:pt x="115" y="0"/>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3" name="Google Shape;4284;p38">
              <a:extLst>
                <a:ext uri="{FF2B5EF4-FFF2-40B4-BE49-F238E27FC236}">
                  <a16:creationId xmlns:a16="http://schemas.microsoft.com/office/drawing/2014/main" id="{16BC8D8F-0ADD-F968-40BA-7F80C7DEA4CC}"/>
                </a:ext>
              </a:extLst>
            </p:cNvPr>
            <p:cNvSpPr/>
            <p:nvPr/>
          </p:nvSpPr>
          <p:spPr>
            <a:xfrm>
              <a:off x="6876737" y="3652913"/>
              <a:ext cx="13461" cy="12817"/>
            </a:xfrm>
            <a:custGeom>
              <a:avLst/>
              <a:gdLst/>
              <a:ahLst/>
              <a:cxnLst/>
              <a:rect l="l" t="t" r="r" b="b"/>
              <a:pathLst>
                <a:path w="481" h="458" extrusionOk="0">
                  <a:moveTo>
                    <a:pt x="275" y="1"/>
                  </a:moveTo>
                  <a:cubicBezTo>
                    <a:pt x="206" y="1"/>
                    <a:pt x="138" y="1"/>
                    <a:pt x="92" y="46"/>
                  </a:cubicBezTo>
                  <a:cubicBezTo>
                    <a:pt x="46" y="92"/>
                    <a:pt x="24" y="138"/>
                    <a:pt x="1" y="206"/>
                  </a:cubicBezTo>
                  <a:cubicBezTo>
                    <a:pt x="1" y="275"/>
                    <a:pt x="24" y="320"/>
                    <a:pt x="69" y="389"/>
                  </a:cubicBezTo>
                  <a:cubicBezTo>
                    <a:pt x="92" y="411"/>
                    <a:pt x="160" y="457"/>
                    <a:pt x="229" y="457"/>
                  </a:cubicBezTo>
                  <a:cubicBezTo>
                    <a:pt x="275" y="457"/>
                    <a:pt x="343" y="457"/>
                    <a:pt x="389" y="411"/>
                  </a:cubicBezTo>
                  <a:cubicBezTo>
                    <a:pt x="434" y="366"/>
                    <a:pt x="480" y="320"/>
                    <a:pt x="480" y="252"/>
                  </a:cubicBezTo>
                  <a:cubicBezTo>
                    <a:pt x="480" y="183"/>
                    <a:pt x="457" y="138"/>
                    <a:pt x="434" y="92"/>
                  </a:cubicBezTo>
                  <a:cubicBezTo>
                    <a:pt x="389" y="46"/>
                    <a:pt x="320" y="1"/>
                    <a:pt x="275" y="1"/>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4" name="Google Shape;4285;p38">
              <a:extLst>
                <a:ext uri="{FF2B5EF4-FFF2-40B4-BE49-F238E27FC236}">
                  <a16:creationId xmlns:a16="http://schemas.microsoft.com/office/drawing/2014/main" id="{4C79077B-888D-8CF2-E8C8-1DD4F50F291B}"/>
                </a:ext>
              </a:extLst>
            </p:cNvPr>
            <p:cNvSpPr/>
            <p:nvPr/>
          </p:nvSpPr>
          <p:spPr>
            <a:xfrm>
              <a:off x="6817969" y="3615861"/>
              <a:ext cx="14720" cy="14720"/>
            </a:xfrm>
            <a:custGeom>
              <a:avLst/>
              <a:gdLst/>
              <a:ahLst/>
              <a:cxnLst/>
              <a:rect l="l" t="t" r="r" b="b"/>
              <a:pathLst>
                <a:path w="526" h="526" extrusionOk="0">
                  <a:moveTo>
                    <a:pt x="275" y="1"/>
                  </a:moveTo>
                  <a:cubicBezTo>
                    <a:pt x="206" y="1"/>
                    <a:pt x="138" y="24"/>
                    <a:pt x="92" y="69"/>
                  </a:cubicBezTo>
                  <a:cubicBezTo>
                    <a:pt x="46" y="115"/>
                    <a:pt x="1" y="161"/>
                    <a:pt x="1" y="229"/>
                  </a:cubicBezTo>
                  <a:cubicBezTo>
                    <a:pt x="1" y="297"/>
                    <a:pt x="24" y="366"/>
                    <a:pt x="46" y="434"/>
                  </a:cubicBezTo>
                  <a:cubicBezTo>
                    <a:pt x="92" y="480"/>
                    <a:pt x="161" y="526"/>
                    <a:pt x="229" y="526"/>
                  </a:cubicBezTo>
                  <a:cubicBezTo>
                    <a:pt x="298" y="526"/>
                    <a:pt x="366" y="503"/>
                    <a:pt x="412" y="457"/>
                  </a:cubicBezTo>
                  <a:cubicBezTo>
                    <a:pt x="457" y="412"/>
                    <a:pt x="503" y="366"/>
                    <a:pt x="503" y="297"/>
                  </a:cubicBezTo>
                  <a:cubicBezTo>
                    <a:pt x="526" y="229"/>
                    <a:pt x="503" y="161"/>
                    <a:pt x="457" y="92"/>
                  </a:cubicBezTo>
                  <a:cubicBezTo>
                    <a:pt x="412" y="46"/>
                    <a:pt x="343" y="1"/>
                    <a:pt x="275" y="1"/>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5" name="Google Shape;4286;p38">
              <a:extLst>
                <a:ext uri="{FF2B5EF4-FFF2-40B4-BE49-F238E27FC236}">
                  <a16:creationId xmlns:a16="http://schemas.microsoft.com/office/drawing/2014/main" id="{56C1140F-F480-284B-6D24-7133E2A4CB56}"/>
                </a:ext>
              </a:extLst>
            </p:cNvPr>
            <p:cNvSpPr/>
            <p:nvPr/>
          </p:nvSpPr>
          <p:spPr>
            <a:xfrm>
              <a:off x="6879312" y="3618436"/>
              <a:ext cx="13433" cy="13433"/>
            </a:xfrm>
            <a:custGeom>
              <a:avLst/>
              <a:gdLst/>
              <a:ahLst/>
              <a:cxnLst/>
              <a:rect l="l" t="t" r="r" b="b"/>
              <a:pathLst>
                <a:path w="480" h="480" extrusionOk="0">
                  <a:moveTo>
                    <a:pt x="274" y="0"/>
                  </a:moveTo>
                  <a:cubicBezTo>
                    <a:pt x="205" y="0"/>
                    <a:pt x="137" y="0"/>
                    <a:pt x="91" y="46"/>
                  </a:cubicBezTo>
                  <a:cubicBezTo>
                    <a:pt x="46" y="91"/>
                    <a:pt x="0" y="160"/>
                    <a:pt x="0" y="205"/>
                  </a:cubicBezTo>
                  <a:cubicBezTo>
                    <a:pt x="0" y="274"/>
                    <a:pt x="23" y="342"/>
                    <a:pt x="46" y="388"/>
                  </a:cubicBezTo>
                  <a:cubicBezTo>
                    <a:pt x="91" y="434"/>
                    <a:pt x="160" y="479"/>
                    <a:pt x="205" y="479"/>
                  </a:cubicBezTo>
                  <a:cubicBezTo>
                    <a:pt x="274" y="479"/>
                    <a:pt x="342" y="457"/>
                    <a:pt x="388" y="411"/>
                  </a:cubicBezTo>
                  <a:cubicBezTo>
                    <a:pt x="434" y="388"/>
                    <a:pt x="479" y="320"/>
                    <a:pt x="479" y="251"/>
                  </a:cubicBezTo>
                  <a:cubicBezTo>
                    <a:pt x="479" y="205"/>
                    <a:pt x="457" y="137"/>
                    <a:pt x="434" y="91"/>
                  </a:cubicBezTo>
                  <a:cubicBezTo>
                    <a:pt x="388" y="46"/>
                    <a:pt x="320" y="0"/>
                    <a:pt x="274" y="0"/>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6" name="Google Shape;4287;p38">
              <a:extLst>
                <a:ext uri="{FF2B5EF4-FFF2-40B4-BE49-F238E27FC236}">
                  <a16:creationId xmlns:a16="http://schemas.microsoft.com/office/drawing/2014/main" id="{4DC76692-3E4D-6BCB-60A0-B703C781C6C5}"/>
                </a:ext>
              </a:extLst>
            </p:cNvPr>
            <p:cNvSpPr/>
            <p:nvPr/>
          </p:nvSpPr>
          <p:spPr>
            <a:xfrm>
              <a:off x="6901644" y="3609480"/>
              <a:ext cx="14720" cy="14076"/>
            </a:xfrm>
            <a:custGeom>
              <a:avLst/>
              <a:gdLst/>
              <a:ahLst/>
              <a:cxnLst/>
              <a:rect l="l" t="t" r="r" b="b"/>
              <a:pathLst>
                <a:path w="526" h="503" extrusionOk="0">
                  <a:moveTo>
                    <a:pt x="298" y="1"/>
                  </a:moveTo>
                  <a:cubicBezTo>
                    <a:pt x="229" y="1"/>
                    <a:pt x="161" y="23"/>
                    <a:pt x="115" y="69"/>
                  </a:cubicBezTo>
                  <a:cubicBezTo>
                    <a:pt x="47" y="115"/>
                    <a:pt x="24" y="160"/>
                    <a:pt x="24" y="229"/>
                  </a:cubicBezTo>
                  <a:cubicBezTo>
                    <a:pt x="1" y="297"/>
                    <a:pt x="24" y="366"/>
                    <a:pt x="69" y="411"/>
                  </a:cubicBezTo>
                  <a:cubicBezTo>
                    <a:pt x="115" y="457"/>
                    <a:pt x="184" y="503"/>
                    <a:pt x="229" y="503"/>
                  </a:cubicBezTo>
                  <a:cubicBezTo>
                    <a:pt x="298" y="503"/>
                    <a:pt x="366" y="503"/>
                    <a:pt x="412" y="457"/>
                  </a:cubicBezTo>
                  <a:cubicBezTo>
                    <a:pt x="480" y="411"/>
                    <a:pt x="503" y="343"/>
                    <a:pt x="503" y="274"/>
                  </a:cubicBezTo>
                  <a:cubicBezTo>
                    <a:pt x="526" y="206"/>
                    <a:pt x="503" y="160"/>
                    <a:pt x="457" y="92"/>
                  </a:cubicBezTo>
                  <a:cubicBezTo>
                    <a:pt x="412" y="46"/>
                    <a:pt x="343" y="1"/>
                    <a:pt x="298" y="1"/>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7" name="Google Shape;4288;p38">
              <a:extLst>
                <a:ext uri="{FF2B5EF4-FFF2-40B4-BE49-F238E27FC236}">
                  <a16:creationId xmlns:a16="http://schemas.microsoft.com/office/drawing/2014/main" id="{B89125EA-346B-0CF4-3C87-D3572FA2A70F}"/>
                </a:ext>
              </a:extLst>
            </p:cNvPr>
            <p:cNvSpPr/>
            <p:nvPr/>
          </p:nvSpPr>
          <p:spPr>
            <a:xfrm>
              <a:off x="6611663" y="3509826"/>
              <a:ext cx="113087" cy="46903"/>
            </a:xfrm>
            <a:custGeom>
              <a:avLst/>
              <a:gdLst/>
              <a:ahLst/>
              <a:cxnLst/>
              <a:rect l="l" t="t" r="r" b="b"/>
              <a:pathLst>
                <a:path w="4041" h="1676" extrusionOk="0">
                  <a:moveTo>
                    <a:pt x="183" y="1"/>
                  </a:moveTo>
                  <a:cubicBezTo>
                    <a:pt x="160" y="1"/>
                    <a:pt x="137" y="1"/>
                    <a:pt x="114" y="24"/>
                  </a:cubicBezTo>
                  <a:cubicBezTo>
                    <a:pt x="69" y="24"/>
                    <a:pt x="46" y="69"/>
                    <a:pt x="23" y="115"/>
                  </a:cubicBezTo>
                  <a:cubicBezTo>
                    <a:pt x="23" y="138"/>
                    <a:pt x="23" y="161"/>
                    <a:pt x="23" y="183"/>
                  </a:cubicBezTo>
                  <a:cubicBezTo>
                    <a:pt x="0" y="229"/>
                    <a:pt x="23" y="275"/>
                    <a:pt x="46" y="297"/>
                  </a:cubicBezTo>
                  <a:cubicBezTo>
                    <a:pt x="92" y="320"/>
                    <a:pt x="137" y="343"/>
                    <a:pt x="160" y="366"/>
                  </a:cubicBezTo>
                  <a:cubicBezTo>
                    <a:pt x="228" y="389"/>
                    <a:pt x="297" y="412"/>
                    <a:pt x="365" y="434"/>
                  </a:cubicBezTo>
                  <a:cubicBezTo>
                    <a:pt x="502" y="480"/>
                    <a:pt x="662" y="526"/>
                    <a:pt x="799" y="571"/>
                  </a:cubicBezTo>
                  <a:cubicBezTo>
                    <a:pt x="959" y="594"/>
                    <a:pt x="1096" y="640"/>
                    <a:pt x="1256" y="686"/>
                  </a:cubicBezTo>
                  <a:cubicBezTo>
                    <a:pt x="1393" y="731"/>
                    <a:pt x="1530" y="777"/>
                    <a:pt x="1666" y="845"/>
                  </a:cubicBezTo>
                  <a:cubicBezTo>
                    <a:pt x="1803" y="891"/>
                    <a:pt x="1963" y="937"/>
                    <a:pt x="2100" y="1005"/>
                  </a:cubicBezTo>
                  <a:cubicBezTo>
                    <a:pt x="2237" y="1051"/>
                    <a:pt x="2397" y="1119"/>
                    <a:pt x="2534" y="1165"/>
                  </a:cubicBezTo>
                  <a:cubicBezTo>
                    <a:pt x="2671" y="1233"/>
                    <a:pt x="2831" y="1279"/>
                    <a:pt x="2968" y="1347"/>
                  </a:cubicBezTo>
                  <a:cubicBezTo>
                    <a:pt x="3036" y="1370"/>
                    <a:pt x="3082" y="1393"/>
                    <a:pt x="3150" y="1439"/>
                  </a:cubicBezTo>
                  <a:cubicBezTo>
                    <a:pt x="3219" y="1462"/>
                    <a:pt x="3287" y="1484"/>
                    <a:pt x="3356" y="1530"/>
                  </a:cubicBezTo>
                  <a:cubicBezTo>
                    <a:pt x="3424" y="1553"/>
                    <a:pt x="3492" y="1599"/>
                    <a:pt x="3584" y="1621"/>
                  </a:cubicBezTo>
                  <a:cubicBezTo>
                    <a:pt x="3607" y="1644"/>
                    <a:pt x="3629" y="1644"/>
                    <a:pt x="3675" y="1667"/>
                  </a:cubicBezTo>
                  <a:cubicBezTo>
                    <a:pt x="3698" y="1673"/>
                    <a:pt x="3721" y="1676"/>
                    <a:pt x="3744" y="1676"/>
                  </a:cubicBezTo>
                  <a:cubicBezTo>
                    <a:pt x="3812" y="1676"/>
                    <a:pt x="3881" y="1650"/>
                    <a:pt x="3949" y="1599"/>
                  </a:cubicBezTo>
                  <a:cubicBezTo>
                    <a:pt x="4040" y="1507"/>
                    <a:pt x="4040" y="1347"/>
                    <a:pt x="3949" y="1256"/>
                  </a:cubicBezTo>
                  <a:cubicBezTo>
                    <a:pt x="3881" y="1188"/>
                    <a:pt x="3789" y="1142"/>
                    <a:pt x="3721" y="1119"/>
                  </a:cubicBezTo>
                  <a:cubicBezTo>
                    <a:pt x="3652" y="1074"/>
                    <a:pt x="3584" y="1051"/>
                    <a:pt x="3515" y="1005"/>
                  </a:cubicBezTo>
                  <a:cubicBezTo>
                    <a:pt x="3356" y="937"/>
                    <a:pt x="3173" y="868"/>
                    <a:pt x="3013" y="822"/>
                  </a:cubicBezTo>
                  <a:cubicBezTo>
                    <a:pt x="2694" y="708"/>
                    <a:pt x="2374" y="594"/>
                    <a:pt x="2077" y="480"/>
                  </a:cubicBezTo>
                  <a:cubicBezTo>
                    <a:pt x="1758" y="389"/>
                    <a:pt x="1461" y="297"/>
                    <a:pt x="1164" y="229"/>
                  </a:cubicBezTo>
                  <a:cubicBezTo>
                    <a:pt x="1005" y="183"/>
                    <a:pt x="845" y="138"/>
                    <a:pt x="708" y="92"/>
                  </a:cubicBezTo>
                  <a:cubicBezTo>
                    <a:pt x="525" y="46"/>
                    <a:pt x="365" y="24"/>
                    <a:pt x="183" y="1"/>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8" name="Google Shape;4289;p38">
              <a:extLst>
                <a:ext uri="{FF2B5EF4-FFF2-40B4-BE49-F238E27FC236}">
                  <a16:creationId xmlns:a16="http://schemas.microsoft.com/office/drawing/2014/main" id="{BE31A783-B7AB-41F5-F23B-6F0E50FBE3FC}"/>
                </a:ext>
              </a:extLst>
            </p:cNvPr>
            <p:cNvSpPr/>
            <p:nvPr/>
          </p:nvSpPr>
          <p:spPr>
            <a:xfrm>
              <a:off x="6596971" y="3501542"/>
              <a:ext cx="135447" cy="141828"/>
            </a:xfrm>
            <a:custGeom>
              <a:avLst/>
              <a:gdLst/>
              <a:ahLst/>
              <a:cxnLst/>
              <a:rect l="l" t="t" r="r" b="b"/>
              <a:pathLst>
                <a:path w="4840" h="5068" extrusionOk="0">
                  <a:moveTo>
                    <a:pt x="765" y="1701"/>
                  </a:moveTo>
                  <a:cubicBezTo>
                    <a:pt x="771" y="1712"/>
                    <a:pt x="776" y="1723"/>
                    <a:pt x="776" y="1735"/>
                  </a:cubicBezTo>
                  <a:lnTo>
                    <a:pt x="765" y="1701"/>
                  </a:lnTo>
                  <a:close/>
                  <a:moveTo>
                    <a:pt x="890" y="0"/>
                  </a:moveTo>
                  <a:cubicBezTo>
                    <a:pt x="776" y="0"/>
                    <a:pt x="662" y="0"/>
                    <a:pt x="525" y="46"/>
                  </a:cubicBezTo>
                  <a:cubicBezTo>
                    <a:pt x="457" y="69"/>
                    <a:pt x="388" y="91"/>
                    <a:pt x="320" y="137"/>
                  </a:cubicBezTo>
                  <a:cubicBezTo>
                    <a:pt x="228" y="205"/>
                    <a:pt x="160" y="274"/>
                    <a:pt x="114" y="342"/>
                  </a:cubicBezTo>
                  <a:cubicBezTo>
                    <a:pt x="23" y="479"/>
                    <a:pt x="0" y="662"/>
                    <a:pt x="0" y="822"/>
                  </a:cubicBezTo>
                  <a:cubicBezTo>
                    <a:pt x="0" y="982"/>
                    <a:pt x="46" y="1164"/>
                    <a:pt x="92" y="1347"/>
                  </a:cubicBezTo>
                  <a:cubicBezTo>
                    <a:pt x="160" y="1552"/>
                    <a:pt x="251" y="1758"/>
                    <a:pt x="343" y="1963"/>
                  </a:cubicBezTo>
                  <a:cubicBezTo>
                    <a:pt x="502" y="2305"/>
                    <a:pt x="708" y="2648"/>
                    <a:pt x="936" y="2990"/>
                  </a:cubicBezTo>
                  <a:cubicBezTo>
                    <a:pt x="1164" y="3355"/>
                    <a:pt x="1393" y="3698"/>
                    <a:pt x="1644" y="4040"/>
                  </a:cubicBezTo>
                  <a:cubicBezTo>
                    <a:pt x="1849" y="4337"/>
                    <a:pt x="2077" y="4611"/>
                    <a:pt x="2283" y="4907"/>
                  </a:cubicBezTo>
                  <a:cubicBezTo>
                    <a:pt x="2328" y="4953"/>
                    <a:pt x="2374" y="5022"/>
                    <a:pt x="2420" y="5067"/>
                  </a:cubicBezTo>
                  <a:cubicBezTo>
                    <a:pt x="2488" y="4999"/>
                    <a:pt x="2557" y="4930"/>
                    <a:pt x="2648" y="4862"/>
                  </a:cubicBezTo>
                  <a:cubicBezTo>
                    <a:pt x="2671" y="4839"/>
                    <a:pt x="2694" y="4816"/>
                    <a:pt x="2739" y="4793"/>
                  </a:cubicBezTo>
                  <a:lnTo>
                    <a:pt x="2785" y="4748"/>
                  </a:lnTo>
                  <a:cubicBezTo>
                    <a:pt x="2762" y="4702"/>
                    <a:pt x="2739" y="4679"/>
                    <a:pt x="2716" y="4656"/>
                  </a:cubicBezTo>
                  <a:cubicBezTo>
                    <a:pt x="2488" y="4360"/>
                    <a:pt x="2283" y="4063"/>
                    <a:pt x="2055" y="3789"/>
                  </a:cubicBezTo>
                  <a:cubicBezTo>
                    <a:pt x="1803" y="3447"/>
                    <a:pt x="1575" y="3081"/>
                    <a:pt x="1347" y="2739"/>
                  </a:cubicBezTo>
                  <a:cubicBezTo>
                    <a:pt x="1119" y="2397"/>
                    <a:pt x="913" y="2031"/>
                    <a:pt x="753" y="1666"/>
                  </a:cubicBezTo>
                  <a:cubicBezTo>
                    <a:pt x="639" y="1461"/>
                    <a:pt x="571" y="1233"/>
                    <a:pt x="502" y="982"/>
                  </a:cubicBezTo>
                  <a:cubicBezTo>
                    <a:pt x="502" y="913"/>
                    <a:pt x="502" y="822"/>
                    <a:pt x="502" y="753"/>
                  </a:cubicBezTo>
                  <a:cubicBezTo>
                    <a:pt x="502" y="730"/>
                    <a:pt x="502" y="685"/>
                    <a:pt x="525" y="662"/>
                  </a:cubicBezTo>
                  <a:cubicBezTo>
                    <a:pt x="525" y="639"/>
                    <a:pt x="525" y="616"/>
                    <a:pt x="548" y="593"/>
                  </a:cubicBezTo>
                  <a:cubicBezTo>
                    <a:pt x="548" y="593"/>
                    <a:pt x="571" y="571"/>
                    <a:pt x="571" y="571"/>
                  </a:cubicBezTo>
                  <a:cubicBezTo>
                    <a:pt x="594" y="548"/>
                    <a:pt x="617" y="548"/>
                    <a:pt x="639" y="525"/>
                  </a:cubicBezTo>
                  <a:cubicBezTo>
                    <a:pt x="662" y="525"/>
                    <a:pt x="708" y="502"/>
                    <a:pt x="731" y="502"/>
                  </a:cubicBezTo>
                  <a:cubicBezTo>
                    <a:pt x="822" y="479"/>
                    <a:pt x="913" y="479"/>
                    <a:pt x="1027" y="479"/>
                  </a:cubicBezTo>
                  <a:cubicBezTo>
                    <a:pt x="1141" y="502"/>
                    <a:pt x="1256" y="525"/>
                    <a:pt x="1393" y="548"/>
                  </a:cubicBezTo>
                  <a:cubicBezTo>
                    <a:pt x="1598" y="571"/>
                    <a:pt x="1826" y="639"/>
                    <a:pt x="2032" y="685"/>
                  </a:cubicBezTo>
                  <a:cubicBezTo>
                    <a:pt x="2420" y="776"/>
                    <a:pt x="2808" y="890"/>
                    <a:pt x="3173" y="1027"/>
                  </a:cubicBezTo>
                  <a:cubicBezTo>
                    <a:pt x="3721" y="1210"/>
                    <a:pt x="4246" y="1415"/>
                    <a:pt x="4771" y="1621"/>
                  </a:cubicBezTo>
                  <a:cubicBezTo>
                    <a:pt x="4794" y="1438"/>
                    <a:pt x="4816" y="1278"/>
                    <a:pt x="4839" y="1118"/>
                  </a:cubicBezTo>
                  <a:cubicBezTo>
                    <a:pt x="4086" y="822"/>
                    <a:pt x="3333" y="525"/>
                    <a:pt x="2534" y="297"/>
                  </a:cubicBezTo>
                  <a:cubicBezTo>
                    <a:pt x="2100" y="183"/>
                    <a:pt x="1621" y="69"/>
                    <a:pt x="1164"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9" name="Google Shape;4290;p38">
              <a:extLst>
                <a:ext uri="{FF2B5EF4-FFF2-40B4-BE49-F238E27FC236}">
                  <a16:creationId xmlns:a16="http://schemas.microsoft.com/office/drawing/2014/main" id="{7FF243D7-9AB9-7F8C-04F2-8EA8CC4B82E0}"/>
                </a:ext>
              </a:extLst>
            </p:cNvPr>
            <p:cNvSpPr/>
            <p:nvPr/>
          </p:nvSpPr>
          <p:spPr>
            <a:xfrm>
              <a:off x="6685740" y="3530283"/>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0" name="Google Shape;4291;p38">
              <a:extLst>
                <a:ext uri="{FF2B5EF4-FFF2-40B4-BE49-F238E27FC236}">
                  <a16:creationId xmlns:a16="http://schemas.microsoft.com/office/drawing/2014/main" id="{BDB26044-0E28-24C8-E6A8-426A036AEF20}"/>
                </a:ext>
              </a:extLst>
            </p:cNvPr>
            <p:cNvSpPr/>
            <p:nvPr/>
          </p:nvSpPr>
          <p:spPr>
            <a:xfrm>
              <a:off x="6652550" y="3629294"/>
              <a:ext cx="151399" cy="221333"/>
            </a:xfrm>
            <a:custGeom>
              <a:avLst/>
              <a:gdLst/>
              <a:ahLst/>
              <a:cxnLst/>
              <a:rect l="l" t="t" r="r" b="b"/>
              <a:pathLst>
                <a:path w="5410" h="7909" extrusionOk="0">
                  <a:moveTo>
                    <a:pt x="274" y="0"/>
                  </a:moveTo>
                  <a:cubicBezTo>
                    <a:pt x="228" y="0"/>
                    <a:pt x="183" y="0"/>
                    <a:pt x="137" y="46"/>
                  </a:cubicBezTo>
                  <a:cubicBezTo>
                    <a:pt x="23" y="114"/>
                    <a:pt x="0" y="274"/>
                    <a:pt x="69" y="388"/>
                  </a:cubicBezTo>
                  <a:cubicBezTo>
                    <a:pt x="1689" y="2853"/>
                    <a:pt x="3310" y="5318"/>
                    <a:pt x="4930" y="7806"/>
                  </a:cubicBezTo>
                  <a:cubicBezTo>
                    <a:pt x="4970" y="7873"/>
                    <a:pt x="5041" y="7908"/>
                    <a:pt x="5116" y="7908"/>
                  </a:cubicBezTo>
                  <a:cubicBezTo>
                    <a:pt x="5169" y="7908"/>
                    <a:pt x="5225" y="7890"/>
                    <a:pt x="5273" y="7852"/>
                  </a:cubicBezTo>
                  <a:cubicBezTo>
                    <a:pt x="5387" y="7783"/>
                    <a:pt x="5410" y="7624"/>
                    <a:pt x="5341" y="7510"/>
                  </a:cubicBezTo>
                  <a:cubicBezTo>
                    <a:pt x="3721" y="5044"/>
                    <a:pt x="2100" y="2579"/>
                    <a:pt x="479" y="91"/>
                  </a:cubicBezTo>
                  <a:cubicBezTo>
                    <a:pt x="434" y="23"/>
                    <a:pt x="365" y="0"/>
                    <a:pt x="274" y="0"/>
                  </a:cubicBezTo>
                  <a:close/>
                </a:path>
              </a:pathLst>
            </a:custGeom>
            <a:solidFill>
              <a:srgbClr val="F8C9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1" name="Google Shape;4292;p38">
              <a:extLst>
                <a:ext uri="{FF2B5EF4-FFF2-40B4-BE49-F238E27FC236}">
                  <a16:creationId xmlns:a16="http://schemas.microsoft.com/office/drawing/2014/main" id="{6BDDD76B-3C10-2116-7EA9-416C5859DB9C}"/>
                </a:ext>
              </a:extLst>
            </p:cNvPr>
            <p:cNvSpPr/>
            <p:nvPr/>
          </p:nvSpPr>
          <p:spPr>
            <a:xfrm>
              <a:off x="6721533" y="3525162"/>
              <a:ext cx="254244" cy="84347"/>
            </a:xfrm>
            <a:custGeom>
              <a:avLst/>
              <a:gdLst/>
              <a:ahLst/>
              <a:cxnLst/>
              <a:rect l="l" t="t" r="r" b="b"/>
              <a:pathLst>
                <a:path w="9085" h="3014" extrusionOk="0">
                  <a:moveTo>
                    <a:pt x="251" y="1"/>
                  </a:moveTo>
                  <a:cubicBezTo>
                    <a:pt x="183" y="1"/>
                    <a:pt x="137" y="23"/>
                    <a:pt x="91" y="46"/>
                  </a:cubicBezTo>
                  <a:cubicBezTo>
                    <a:pt x="46" y="92"/>
                    <a:pt x="0" y="138"/>
                    <a:pt x="0" y="206"/>
                  </a:cubicBezTo>
                  <a:cubicBezTo>
                    <a:pt x="0" y="274"/>
                    <a:pt x="0" y="343"/>
                    <a:pt x="46" y="389"/>
                  </a:cubicBezTo>
                  <a:cubicBezTo>
                    <a:pt x="91" y="457"/>
                    <a:pt x="137" y="480"/>
                    <a:pt x="206" y="480"/>
                  </a:cubicBezTo>
                  <a:cubicBezTo>
                    <a:pt x="2853" y="1256"/>
                    <a:pt x="5501" y="2032"/>
                    <a:pt x="8149" y="2808"/>
                  </a:cubicBezTo>
                  <a:cubicBezTo>
                    <a:pt x="8377" y="2877"/>
                    <a:pt x="8582" y="2945"/>
                    <a:pt x="8788" y="3014"/>
                  </a:cubicBezTo>
                  <a:cubicBezTo>
                    <a:pt x="8856" y="3014"/>
                    <a:pt x="8925" y="2991"/>
                    <a:pt x="8971" y="2968"/>
                  </a:cubicBezTo>
                  <a:cubicBezTo>
                    <a:pt x="9039" y="2922"/>
                    <a:pt x="9062" y="2854"/>
                    <a:pt x="9085" y="2808"/>
                  </a:cubicBezTo>
                  <a:cubicBezTo>
                    <a:pt x="9085" y="2740"/>
                    <a:pt x="9085" y="2671"/>
                    <a:pt x="9039" y="2625"/>
                  </a:cubicBezTo>
                  <a:cubicBezTo>
                    <a:pt x="8993" y="2557"/>
                    <a:pt x="8948" y="2534"/>
                    <a:pt x="8879" y="2511"/>
                  </a:cubicBezTo>
                  <a:cubicBezTo>
                    <a:pt x="6665" y="1872"/>
                    <a:pt x="4451" y="1233"/>
                    <a:pt x="2260" y="571"/>
                  </a:cubicBezTo>
                  <a:cubicBezTo>
                    <a:pt x="1598" y="389"/>
                    <a:pt x="936" y="183"/>
                    <a:pt x="274" y="1"/>
                  </a:cubicBezTo>
                  <a:close/>
                </a:path>
              </a:pathLst>
            </a:custGeom>
            <a:solidFill>
              <a:srgbClr val="F8C9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2" name="Google Shape;4293;p38">
              <a:extLst>
                <a:ext uri="{FF2B5EF4-FFF2-40B4-BE49-F238E27FC236}">
                  <a16:creationId xmlns:a16="http://schemas.microsoft.com/office/drawing/2014/main" id="{C76B0F83-0A91-8FB1-613D-DBCE27A63A50}"/>
                </a:ext>
              </a:extLst>
            </p:cNvPr>
            <p:cNvSpPr/>
            <p:nvPr/>
          </p:nvSpPr>
          <p:spPr>
            <a:xfrm>
              <a:off x="6655096" y="3526449"/>
              <a:ext cx="79869" cy="114487"/>
            </a:xfrm>
            <a:custGeom>
              <a:avLst/>
              <a:gdLst/>
              <a:ahLst/>
              <a:cxnLst/>
              <a:rect l="l" t="t" r="r" b="b"/>
              <a:pathLst>
                <a:path w="2854" h="4091" extrusionOk="0">
                  <a:moveTo>
                    <a:pt x="2580" y="0"/>
                  </a:moveTo>
                  <a:cubicBezTo>
                    <a:pt x="2511" y="0"/>
                    <a:pt x="2465" y="23"/>
                    <a:pt x="2420" y="69"/>
                  </a:cubicBezTo>
                  <a:cubicBezTo>
                    <a:pt x="2374" y="92"/>
                    <a:pt x="2329" y="160"/>
                    <a:pt x="2329" y="228"/>
                  </a:cubicBezTo>
                  <a:cubicBezTo>
                    <a:pt x="2351" y="411"/>
                    <a:pt x="2329" y="594"/>
                    <a:pt x="2306" y="753"/>
                  </a:cubicBezTo>
                  <a:cubicBezTo>
                    <a:pt x="2260" y="1096"/>
                    <a:pt x="2146" y="1438"/>
                    <a:pt x="2009" y="1735"/>
                  </a:cubicBezTo>
                  <a:cubicBezTo>
                    <a:pt x="2009" y="1758"/>
                    <a:pt x="2009" y="1758"/>
                    <a:pt x="2009" y="1758"/>
                  </a:cubicBezTo>
                  <a:cubicBezTo>
                    <a:pt x="1986" y="1758"/>
                    <a:pt x="1986" y="1781"/>
                    <a:pt x="1986" y="1781"/>
                  </a:cubicBezTo>
                  <a:lnTo>
                    <a:pt x="2009" y="1758"/>
                  </a:lnTo>
                  <a:lnTo>
                    <a:pt x="2009" y="1758"/>
                  </a:lnTo>
                  <a:cubicBezTo>
                    <a:pt x="1826" y="2123"/>
                    <a:pt x="1621" y="2465"/>
                    <a:pt x="1393" y="2785"/>
                  </a:cubicBezTo>
                  <a:cubicBezTo>
                    <a:pt x="1210" y="2990"/>
                    <a:pt x="1027" y="3173"/>
                    <a:pt x="799" y="3356"/>
                  </a:cubicBezTo>
                  <a:cubicBezTo>
                    <a:pt x="685" y="3424"/>
                    <a:pt x="548" y="3492"/>
                    <a:pt x="411" y="3561"/>
                  </a:cubicBezTo>
                  <a:cubicBezTo>
                    <a:pt x="343" y="3584"/>
                    <a:pt x="274" y="3607"/>
                    <a:pt x="206" y="3607"/>
                  </a:cubicBezTo>
                  <a:cubicBezTo>
                    <a:pt x="69" y="3629"/>
                    <a:pt x="0" y="3789"/>
                    <a:pt x="23" y="3903"/>
                  </a:cubicBezTo>
                  <a:cubicBezTo>
                    <a:pt x="43" y="4023"/>
                    <a:pt x="150" y="4090"/>
                    <a:pt x="268" y="4090"/>
                  </a:cubicBezTo>
                  <a:cubicBezTo>
                    <a:pt x="285" y="4090"/>
                    <a:pt x="302" y="4089"/>
                    <a:pt x="320" y="4086"/>
                  </a:cubicBezTo>
                  <a:cubicBezTo>
                    <a:pt x="685" y="4017"/>
                    <a:pt x="1027" y="3812"/>
                    <a:pt x="1301" y="3561"/>
                  </a:cubicBezTo>
                  <a:cubicBezTo>
                    <a:pt x="1644" y="3287"/>
                    <a:pt x="1895" y="2945"/>
                    <a:pt x="2123" y="2579"/>
                  </a:cubicBezTo>
                  <a:cubicBezTo>
                    <a:pt x="2351" y="2214"/>
                    <a:pt x="2534" y="1803"/>
                    <a:pt x="2648" y="1415"/>
                  </a:cubicBezTo>
                  <a:cubicBezTo>
                    <a:pt x="2717" y="1210"/>
                    <a:pt x="2762" y="1005"/>
                    <a:pt x="2808" y="799"/>
                  </a:cubicBezTo>
                  <a:cubicBezTo>
                    <a:pt x="2831" y="617"/>
                    <a:pt x="2853" y="434"/>
                    <a:pt x="2831" y="251"/>
                  </a:cubicBezTo>
                  <a:cubicBezTo>
                    <a:pt x="2831" y="183"/>
                    <a:pt x="2808" y="114"/>
                    <a:pt x="2762" y="69"/>
                  </a:cubicBezTo>
                  <a:cubicBezTo>
                    <a:pt x="2717" y="23"/>
                    <a:pt x="2648" y="0"/>
                    <a:pt x="2580" y="0"/>
                  </a:cubicBezTo>
                  <a:close/>
                </a:path>
              </a:pathLst>
            </a:custGeom>
            <a:solidFill>
              <a:srgbClr val="F8C9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3" name="Google Shape;4294;p38">
              <a:extLst>
                <a:ext uri="{FF2B5EF4-FFF2-40B4-BE49-F238E27FC236}">
                  <a16:creationId xmlns:a16="http://schemas.microsoft.com/office/drawing/2014/main" id="{CD8986D6-C9CC-E09F-7E24-A109A3C46CF5}"/>
                </a:ext>
              </a:extLst>
            </p:cNvPr>
            <p:cNvSpPr/>
            <p:nvPr/>
          </p:nvSpPr>
          <p:spPr>
            <a:xfrm>
              <a:off x="6787941" y="3839433"/>
              <a:ext cx="804877" cy="573441"/>
            </a:xfrm>
            <a:custGeom>
              <a:avLst/>
              <a:gdLst/>
              <a:ahLst/>
              <a:cxnLst/>
              <a:rect l="l" t="t" r="r" b="b"/>
              <a:pathLst>
                <a:path w="28761" h="20491" extrusionOk="0">
                  <a:moveTo>
                    <a:pt x="275" y="1"/>
                  </a:moveTo>
                  <a:cubicBezTo>
                    <a:pt x="206" y="1"/>
                    <a:pt x="138" y="46"/>
                    <a:pt x="92" y="115"/>
                  </a:cubicBezTo>
                  <a:cubicBezTo>
                    <a:pt x="1" y="206"/>
                    <a:pt x="24" y="366"/>
                    <a:pt x="138" y="457"/>
                  </a:cubicBezTo>
                  <a:cubicBezTo>
                    <a:pt x="3265" y="2671"/>
                    <a:pt x="6392" y="4885"/>
                    <a:pt x="9542" y="7099"/>
                  </a:cubicBezTo>
                  <a:cubicBezTo>
                    <a:pt x="12760" y="9382"/>
                    <a:pt x="15956" y="11664"/>
                    <a:pt x="19174" y="13947"/>
                  </a:cubicBezTo>
                  <a:cubicBezTo>
                    <a:pt x="22210" y="16092"/>
                    <a:pt x="25246" y="18261"/>
                    <a:pt x="28304" y="20406"/>
                  </a:cubicBezTo>
                  <a:cubicBezTo>
                    <a:pt x="28304" y="20429"/>
                    <a:pt x="28327" y="20429"/>
                    <a:pt x="28350" y="20452"/>
                  </a:cubicBezTo>
                  <a:cubicBezTo>
                    <a:pt x="28384" y="20478"/>
                    <a:pt x="28428" y="20491"/>
                    <a:pt x="28474" y="20491"/>
                  </a:cubicBezTo>
                  <a:cubicBezTo>
                    <a:pt x="28552" y="20491"/>
                    <a:pt x="28635" y="20455"/>
                    <a:pt x="28692" y="20384"/>
                  </a:cubicBezTo>
                  <a:cubicBezTo>
                    <a:pt x="28761" y="20292"/>
                    <a:pt x="28738" y="20132"/>
                    <a:pt x="28624" y="20041"/>
                  </a:cubicBezTo>
                  <a:cubicBezTo>
                    <a:pt x="25588" y="17873"/>
                    <a:pt x="22552" y="15727"/>
                    <a:pt x="19517" y="13582"/>
                  </a:cubicBezTo>
                  <a:cubicBezTo>
                    <a:pt x="16298" y="11299"/>
                    <a:pt x="13103" y="9039"/>
                    <a:pt x="9884" y="6757"/>
                  </a:cubicBezTo>
                  <a:cubicBezTo>
                    <a:pt x="6734" y="4520"/>
                    <a:pt x="3607" y="2306"/>
                    <a:pt x="480" y="92"/>
                  </a:cubicBezTo>
                  <a:cubicBezTo>
                    <a:pt x="458" y="69"/>
                    <a:pt x="435" y="69"/>
                    <a:pt x="435" y="46"/>
                  </a:cubicBezTo>
                  <a:cubicBezTo>
                    <a:pt x="389" y="23"/>
                    <a:pt x="343" y="1"/>
                    <a:pt x="275"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4" name="Google Shape;4295;p38">
              <a:extLst>
                <a:ext uri="{FF2B5EF4-FFF2-40B4-BE49-F238E27FC236}">
                  <a16:creationId xmlns:a16="http://schemas.microsoft.com/office/drawing/2014/main" id="{083BB2AF-9E6F-B189-BAA5-606E1AB13D2A}"/>
                </a:ext>
              </a:extLst>
            </p:cNvPr>
            <p:cNvSpPr/>
            <p:nvPr/>
          </p:nvSpPr>
          <p:spPr>
            <a:xfrm>
              <a:off x="6853762" y="3765973"/>
              <a:ext cx="801658" cy="570894"/>
            </a:xfrm>
            <a:custGeom>
              <a:avLst/>
              <a:gdLst/>
              <a:ahLst/>
              <a:cxnLst/>
              <a:rect l="l" t="t" r="r" b="b"/>
              <a:pathLst>
                <a:path w="28646" h="20400" extrusionOk="0">
                  <a:moveTo>
                    <a:pt x="274" y="1"/>
                  </a:moveTo>
                  <a:cubicBezTo>
                    <a:pt x="205" y="1"/>
                    <a:pt x="137" y="46"/>
                    <a:pt x="91" y="115"/>
                  </a:cubicBezTo>
                  <a:cubicBezTo>
                    <a:pt x="0" y="206"/>
                    <a:pt x="23" y="366"/>
                    <a:pt x="137" y="457"/>
                  </a:cubicBezTo>
                  <a:cubicBezTo>
                    <a:pt x="3378" y="2740"/>
                    <a:pt x="6619" y="5045"/>
                    <a:pt x="9861" y="7350"/>
                  </a:cubicBezTo>
                  <a:cubicBezTo>
                    <a:pt x="13284" y="9770"/>
                    <a:pt x="16731" y="12212"/>
                    <a:pt x="20155" y="14632"/>
                  </a:cubicBezTo>
                  <a:cubicBezTo>
                    <a:pt x="22825" y="16526"/>
                    <a:pt x="25519" y="18444"/>
                    <a:pt x="28189" y="20338"/>
                  </a:cubicBezTo>
                  <a:cubicBezTo>
                    <a:pt x="28189" y="20338"/>
                    <a:pt x="28212" y="20338"/>
                    <a:pt x="28212" y="20361"/>
                  </a:cubicBezTo>
                  <a:cubicBezTo>
                    <a:pt x="28255" y="20387"/>
                    <a:pt x="28304" y="20399"/>
                    <a:pt x="28353" y="20399"/>
                  </a:cubicBezTo>
                  <a:cubicBezTo>
                    <a:pt x="28433" y="20399"/>
                    <a:pt x="28512" y="20364"/>
                    <a:pt x="28554" y="20292"/>
                  </a:cubicBezTo>
                  <a:cubicBezTo>
                    <a:pt x="28646" y="20201"/>
                    <a:pt x="28623" y="20041"/>
                    <a:pt x="28509" y="19950"/>
                  </a:cubicBezTo>
                  <a:cubicBezTo>
                    <a:pt x="25382" y="17736"/>
                    <a:pt x="22278" y="15545"/>
                    <a:pt x="19150" y="13331"/>
                  </a:cubicBezTo>
                  <a:lnTo>
                    <a:pt x="8879" y="6049"/>
                  </a:lnTo>
                  <a:cubicBezTo>
                    <a:pt x="6072" y="4041"/>
                    <a:pt x="3241" y="2055"/>
                    <a:pt x="434" y="46"/>
                  </a:cubicBezTo>
                  <a:cubicBezTo>
                    <a:pt x="388" y="24"/>
                    <a:pt x="320" y="1"/>
                    <a:pt x="274"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5" name="Google Shape;4296;p38">
              <a:extLst>
                <a:ext uri="{FF2B5EF4-FFF2-40B4-BE49-F238E27FC236}">
                  <a16:creationId xmlns:a16="http://schemas.microsoft.com/office/drawing/2014/main" id="{50C1C2E7-EFE2-B476-ECF8-323665662611}"/>
                </a:ext>
              </a:extLst>
            </p:cNvPr>
            <p:cNvSpPr/>
            <p:nvPr/>
          </p:nvSpPr>
          <p:spPr>
            <a:xfrm>
              <a:off x="6789872" y="3767904"/>
              <a:ext cx="79226" cy="83703"/>
            </a:xfrm>
            <a:custGeom>
              <a:avLst/>
              <a:gdLst/>
              <a:ahLst/>
              <a:cxnLst/>
              <a:rect l="l" t="t" r="r" b="b"/>
              <a:pathLst>
                <a:path w="2831" h="2991" extrusionOk="0">
                  <a:moveTo>
                    <a:pt x="2511" y="0"/>
                  </a:moveTo>
                  <a:cubicBezTo>
                    <a:pt x="2443" y="0"/>
                    <a:pt x="2397" y="46"/>
                    <a:pt x="2351" y="91"/>
                  </a:cubicBezTo>
                  <a:cubicBezTo>
                    <a:pt x="2306" y="137"/>
                    <a:pt x="2260" y="206"/>
                    <a:pt x="2283" y="251"/>
                  </a:cubicBezTo>
                  <a:cubicBezTo>
                    <a:pt x="2306" y="411"/>
                    <a:pt x="2306" y="571"/>
                    <a:pt x="2306" y="731"/>
                  </a:cubicBezTo>
                  <a:cubicBezTo>
                    <a:pt x="2283" y="868"/>
                    <a:pt x="2237" y="1004"/>
                    <a:pt x="2192" y="1141"/>
                  </a:cubicBezTo>
                  <a:cubicBezTo>
                    <a:pt x="2146" y="1278"/>
                    <a:pt x="2078" y="1415"/>
                    <a:pt x="2009" y="1529"/>
                  </a:cubicBezTo>
                  <a:cubicBezTo>
                    <a:pt x="1895" y="1666"/>
                    <a:pt x="1781" y="1803"/>
                    <a:pt x="1644" y="1917"/>
                  </a:cubicBezTo>
                  <a:cubicBezTo>
                    <a:pt x="1484" y="2054"/>
                    <a:pt x="1279" y="2169"/>
                    <a:pt x="1096" y="2260"/>
                  </a:cubicBezTo>
                  <a:cubicBezTo>
                    <a:pt x="868" y="2351"/>
                    <a:pt x="662" y="2420"/>
                    <a:pt x="434" y="2465"/>
                  </a:cubicBezTo>
                  <a:cubicBezTo>
                    <a:pt x="366" y="2465"/>
                    <a:pt x="320" y="2488"/>
                    <a:pt x="252" y="2488"/>
                  </a:cubicBezTo>
                  <a:cubicBezTo>
                    <a:pt x="115" y="2511"/>
                    <a:pt x="0" y="2602"/>
                    <a:pt x="23" y="2739"/>
                  </a:cubicBezTo>
                  <a:cubicBezTo>
                    <a:pt x="23" y="2876"/>
                    <a:pt x="137" y="2990"/>
                    <a:pt x="274" y="2990"/>
                  </a:cubicBezTo>
                  <a:cubicBezTo>
                    <a:pt x="617" y="2945"/>
                    <a:pt x="959" y="2853"/>
                    <a:pt x="1279" y="2716"/>
                  </a:cubicBezTo>
                  <a:cubicBezTo>
                    <a:pt x="1598" y="2579"/>
                    <a:pt x="1895" y="2374"/>
                    <a:pt x="2123" y="2146"/>
                  </a:cubicBezTo>
                  <a:cubicBezTo>
                    <a:pt x="2374" y="1895"/>
                    <a:pt x="2557" y="1598"/>
                    <a:pt x="2671" y="1301"/>
                  </a:cubicBezTo>
                  <a:cubicBezTo>
                    <a:pt x="2785" y="959"/>
                    <a:pt x="2831" y="594"/>
                    <a:pt x="2762" y="251"/>
                  </a:cubicBezTo>
                  <a:cubicBezTo>
                    <a:pt x="2762" y="183"/>
                    <a:pt x="2740" y="114"/>
                    <a:pt x="2694" y="69"/>
                  </a:cubicBezTo>
                  <a:cubicBezTo>
                    <a:pt x="2648" y="23"/>
                    <a:pt x="2580" y="0"/>
                    <a:pt x="2534" y="0"/>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6" name="Google Shape;4297;p38">
              <a:extLst>
                <a:ext uri="{FF2B5EF4-FFF2-40B4-BE49-F238E27FC236}">
                  <a16:creationId xmlns:a16="http://schemas.microsoft.com/office/drawing/2014/main" id="{B376E5CD-6B10-683D-02D2-A98D839101F3}"/>
                </a:ext>
              </a:extLst>
            </p:cNvPr>
            <p:cNvSpPr/>
            <p:nvPr/>
          </p:nvSpPr>
          <p:spPr>
            <a:xfrm>
              <a:off x="6855665" y="3676561"/>
              <a:ext cx="84990" cy="100942"/>
            </a:xfrm>
            <a:custGeom>
              <a:avLst/>
              <a:gdLst/>
              <a:ahLst/>
              <a:cxnLst/>
              <a:rect l="l" t="t" r="r" b="b"/>
              <a:pathLst>
                <a:path w="3037" h="3607" extrusionOk="0">
                  <a:moveTo>
                    <a:pt x="2648" y="0"/>
                  </a:moveTo>
                  <a:cubicBezTo>
                    <a:pt x="2603" y="0"/>
                    <a:pt x="2557" y="23"/>
                    <a:pt x="2511" y="46"/>
                  </a:cubicBezTo>
                  <a:cubicBezTo>
                    <a:pt x="2466" y="91"/>
                    <a:pt x="2420" y="137"/>
                    <a:pt x="2420" y="206"/>
                  </a:cubicBezTo>
                  <a:cubicBezTo>
                    <a:pt x="2397" y="274"/>
                    <a:pt x="2420" y="320"/>
                    <a:pt x="2443" y="388"/>
                  </a:cubicBezTo>
                  <a:cubicBezTo>
                    <a:pt x="2443" y="388"/>
                    <a:pt x="2443" y="388"/>
                    <a:pt x="2443" y="411"/>
                  </a:cubicBezTo>
                  <a:cubicBezTo>
                    <a:pt x="2466" y="479"/>
                    <a:pt x="2488" y="548"/>
                    <a:pt x="2511" y="616"/>
                  </a:cubicBezTo>
                  <a:cubicBezTo>
                    <a:pt x="2534" y="776"/>
                    <a:pt x="2534" y="913"/>
                    <a:pt x="2534" y="1073"/>
                  </a:cubicBezTo>
                  <a:cubicBezTo>
                    <a:pt x="2511" y="1278"/>
                    <a:pt x="2466" y="1507"/>
                    <a:pt x="2374" y="1712"/>
                  </a:cubicBezTo>
                  <a:cubicBezTo>
                    <a:pt x="2329" y="1849"/>
                    <a:pt x="2260" y="1986"/>
                    <a:pt x="2169" y="2123"/>
                  </a:cubicBezTo>
                  <a:cubicBezTo>
                    <a:pt x="2078" y="2237"/>
                    <a:pt x="1963" y="2351"/>
                    <a:pt x="1849" y="2465"/>
                  </a:cubicBezTo>
                  <a:cubicBezTo>
                    <a:pt x="1712" y="2579"/>
                    <a:pt x="1530" y="2694"/>
                    <a:pt x="1347" y="2785"/>
                  </a:cubicBezTo>
                  <a:cubicBezTo>
                    <a:pt x="982" y="2945"/>
                    <a:pt x="594" y="3036"/>
                    <a:pt x="206" y="3127"/>
                  </a:cubicBezTo>
                  <a:cubicBezTo>
                    <a:pt x="69" y="3150"/>
                    <a:pt x="0" y="3310"/>
                    <a:pt x="46" y="3447"/>
                  </a:cubicBezTo>
                  <a:cubicBezTo>
                    <a:pt x="46" y="3492"/>
                    <a:pt x="92" y="3561"/>
                    <a:pt x="160" y="3584"/>
                  </a:cubicBezTo>
                  <a:cubicBezTo>
                    <a:pt x="229" y="3607"/>
                    <a:pt x="274" y="3607"/>
                    <a:pt x="343" y="3607"/>
                  </a:cubicBezTo>
                  <a:cubicBezTo>
                    <a:pt x="731" y="3515"/>
                    <a:pt x="1119" y="3401"/>
                    <a:pt x="1484" y="3264"/>
                  </a:cubicBezTo>
                  <a:cubicBezTo>
                    <a:pt x="1827" y="3104"/>
                    <a:pt x="2146" y="2899"/>
                    <a:pt x="2420" y="2602"/>
                  </a:cubicBezTo>
                  <a:cubicBezTo>
                    <a:pt x="2694" y="2283"/>
                    <a:pt x="2876" y="1895"/>
                    <a:pt x="2968" y="1484"/>
                  </a:cubicBezTo>
                  <a:cubicBezTo>
                    <a:pt x="3013" y="1256"/>
                    <a:pt x="3036" y="1027"/>
                    <a:pt x="3036" y="822"/>
                  </a:cubicBezTo>
                  <a:cubicBezTo>
                    <a:pt x="3013" y="685"/>
                    <a:pt x="3013" y="571"/>
                    <a:pt x="2991" y="457"/>
                  </a:cubicBezTo>
                  <a:cubicBezTo>
                    <a:pt x="2945" y="343"/>
                    <a:pt x="2899" y="228"/>
                    <a:pt x="2854" y="114"/>
                  </a:cubicBezTo>
                  <a:cubicBezTo>
                    <a:pt x="2831" y="69"/>
                    <a:pt x="2762" y="23"/>
                    <a:pt x="2694" y="23"/>
                  </a:cubicBezTo>
                  <a:cubicBezTo>
                    <a:pt x="2694" y="23"/>
                    <a:pt x="2671" y="0"/>
                    <a:pt x="2648" y="0"/>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7" name="Google Shape;4298;p38">
              <a:extLst>
                <a:ext uri="{FF2B5EF4-FFF2-40B4-BE49-F238E27FC236}">
                  <a16:creationId xmlns:a16="http://schemas.microsoft.com/office/drawing/2014/main" id="{66B86335-6704-6254-E5D4-E512F2C15DD3}"/>
                </a:ext>
              </a:extLst>
            </p:cNvPr>
            <p:cNvSpPr/>
            <p:nvPr/>
          </p:nvSpPr>
          <p:spPr>
            <a:xfrm>
              <a:off x="6923360" y="3593501"/>
              <a:ext cx="62015" cy="94561"/>
            </a:xfrm>
            <a:custGeom>
              <a:avLst/>
              <a:gdLst/>
              <a:ahLst/>
              <a:cxnLst/>
              <a:rect l="l" t="t" r="r" b="b"/>
              <a:pathLst>
                <a:path w="2216" h="3379" extrusionOk="0">
                  <a:moveTo>
                    <a:pt x="1736" y="1"/>
                  </a:moveTo>
                  <a:cubicBezTo>
                    <a:pt x="1690" y="1"/>
                    <a:pt x="1644" y="24"/>
                    <a:pt x="1599" y="47"/>
                  </a:cubicBezTo>
                  <a:cubicBezTo>
                    <a:pt x="1485" y="115"/>
                    <a:pt x="1462" y="275"/>
                    <a:pt x="1530" y="389"/>
                  </a:cubicBezTo>
                  <a:cubicBezTo>
                    <a:pt x="1553" y="412"/>
                    <a:pt x="1553" y="457"/>
                    <a:pt x="1576" y="480"/>
                  </a:cubicBezTo>
                  <a:cubicBezTo>
                    <a:pt x="1622" y="594"/>
                    <a:pt x="1644" y="686"/>
                    <a:pt x="1667" y="800"/>
                  </a:cubicBezTo>
                  <a:cubicBezTo>
                    <a:pt x="1690" y="914"/>
                    <a:pt x="1690" y="1051"/>
                    <a:pt x="1690" y="1188"/>
                  </a:cubicBezTo>
                  <a:cubicBezTo>
                    <a:pt x="1667" y="1348"/>
                    <a:pt x="1622" y="1485"/>
                    <a:pt x="1576" y="1644"/>
                  </a:cubicBezTo>
                  <a:cubicBezTo>
                    <a:pt x="1507" y="1827"/>
                    <a:pt x="1416" y="1987"/>
                    <a:pt x="1325" y="2146"/>
                  </a:cubicBezTo>
                  <a:cubicBezTo>
                    <a:pt x="1211" y="2283"/>
                    <a:pt x="1097" y="2420"/>
                    <a:pt x="960" y="2557"/>
                  </a:cubicBezTo>
                  <a:cubicBezTo>
                    <a:pt x="846" y="2649"/>
                    <a:pt x="709" y="2717"/>
                    <a:pt x="594" y="2786"/>
                  </a:cubicBezTo>
                  <a:cubicBezTo>
                    <a:pt x="480" y="2831"/>
                    <a:pt x="366" y="2877"/>
                    <a:pt x="252" y="2900"/>
                  </a:cubicBezTo>
                  <a:cubicBezTo>
                    <a:pt x="184" y="2900"/>
                    <a:pt x="138" y="2923"/>
                    <a:pt x="69" y="2968"/>
                  </a:cubicBezTo>
                  <a:cubicBezTo>
                    <a:pt x="47" y="3014"/>
                    <a:pt x="1" y="3082"/>
                    <a:pt x="24" y="3151"/>
                  </a:cubicBezTo>
                  <a:cubicBezTo>
                    <a:pt x="24" y="3219"/>
                    <a:pt x="47" y="3265"/>
                    <a:pt x="92" y="3311"/>
                  </a:cubicBezTo>
                  <a:cubicBezTo>
                    <a:pt x="138" y="3356"/>
                    <a:pt x="206" y="3379"/>
                    <a:pt x="275" y="3379"/>
                  </a:cubicBezTo>
                  <a:cubicBezTo>
                    <a:pt x="435" y="3356"/>
                    <a:pt x="572" y="3333"/>
                    <a:pt x="731" y="3265"/>
                  </a:cubicBezTo>
                  <a:cubicBezTo>
                    <a:pt x="891" y="3196"/>
                    <a:pt x="1051" y="3105"/>
                    <a:pt x="1188" y="2991"/>
                  </a:cubicBezTo>
                  <a:cubicBezTo>
                    <a:pt x="1485" y="2763"/>
                    <a:pt x="1713" y="2466"/>
                    <a:pt x="1895" y="2146"/>
                  </a:cubicBezTo>
                  <a:cubicBezTo>
                    <a:pt x="1964" y="1987"/>
                    <a:pt x="2032" y="1827"/>
                    <a:pt x="2078" y="1667"/>
                  </a:cubicBezTo>
                  <a:cubicBezTo>
                    <a:pt x="2147" y="1485"/>
                    <a:pt x="2169" y="1325"/>
                    <a:pt x="2192" y="1142"/>
                  </a:cubicBezTo>
                  <a:cubicBezTo>
                    <a:pt x="2215" y="777"/>
                    <a:pt x="2124" y="412"/>
                    <a:pt x="1941" y="115"/>
                  </a:cubicBezTo>
                  <a:cubicBezTo>
                    <a:pt x="1895" y="47"/>
                    <a:pt x="1804" y="1"/>
                    <a:pt x="1736"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8" name="Google Shape;4299;p38">
              <a:extLst>
                <a:ext uri="{FF2B5EF4-FFF2-40B4-BE49-F238E27FC236}">
                  <a16:creationId xmlns:a16="http://schemas.microsoft.com/office/drawing/2014/main" id="{75B01763-EA3D-CD89-571C-6A783D33847C}"/>
                </a:ext>
              </a:extLst>
            </p:cNvPr>
            <p:cNvSpPr/>
            <p:nvPr/>
          </p:nvSpPr>
          <p:spPr>
            <a:xfrm>
              <a:off x="5655416" y="850020"/>
              <a:ext cx="186548" cy="155876"/>
            </a:xfrm>
            <a:custGeom>
              <a:avLst/>
              <a:gdLst/>
              <a:ahLst/>
              <a:cxnLst/>
              <a:rect l="l" t="t" r="r" b="b"/>
              <a:pathLst>
                <a:path w="6666" h="5570" extrusionOk="0">
                  <a:moveTo>
                    <a:pt x="201" y="1518"/>
                  </a:moveTo>
                  <a:lnTo>
                    <a:pt x="201" y="1518"/>
                  </a:lnTo>
                  <a:cubicBezTo>
                    <a:pt x="172" y="1537"/>
                    <a:pt x="144" y="1556"/>
                    <a:pt x="115" y="1575"/>
                  </a:cubicBezTo>
                  <a:cubicBezTo>
                    <a:pt x="90" y="1588"/>
                    <a:pt x="71" y="1608"/>
                    <a:pt x="52" y="1626"/>
                  </a:cubicBezTo>
                  <a:lnTo>
                    <a:pt x="52" y="1626"/>
                  </a:lnTo>
                  <a:cubicBezTo>
                    <a:pt x="101" y="1589"/>
                    <a:pt x="152" y="1552"/>
                    <a:pt x="201" y="1518"/>
                  </a:cubicBezTo>
                  <a:close/>
                  <a:moveTo>
                    <a:pt x="52" y="1626"/>
                  </a:moveTo>
                  <a:cubicBezTo>
                    <a:pt x="35" y="1640"/>
                    <a:pt x="18" y="1653"/>
                    <a:pt x="1" y="1667"/>
                  </a:cubicBezTo>
                  <a:cubicBezTo>
                    <a:pt x="21" y="1656"/>
                    <a:pt x="37" y="1642"/>
                    <a:pt x="52" y="1626"/>
                  </a:cubicBezTo>
                  <a:close/>
                  <a:moveTo>
                    <a:pt x="2991" y="0"/>
                  </a:moveTo>
                  <a:lnTo>
                    <a:pt x="2945" y="23"/>
                  </a:lnTo>
                  <a:cubicBezTo>
                    <a:pt x="2900" y="23"/>
                    <a:pt x="2877" y="23"/>
                    <a:pt x="2831" y="46"/>
                  </a:cubicBezTo>
                  <a:lnTo>
                    <a:pt x="2785" y="46"/>
                  </a:lnTo>
                  <a:lnTo>
                    <a:pt x="2717" y="92"/>
                  </a:lnTo>
                  <a:lnTo>
                    <a:pt x="2626" y="114"/>
                  </a:lnTo>
                  <a:cubicBezTo>
                    <a:pt x="2466" y="160"/>
                    <a:pt x="2306" y="229"/>
                    <a:pt x="2146" y="297"/>
                  </a:cubicBezTo>
                  <a:cubicBezTo>
                    <a:pt x="2009" y="343"/>
                    <a:pt x="1872" y="411"/>
                    <a:pt x="1758" y="480"/>
                  </a:cubicBezTo>
                  <a:cubicBezTo>
                    <a:pt x="1667" y="525"/>
                    <a:pt x="1576" y="571"/>
                    <a:pt x="1507" y="639"/>
                  </a:cubicBezTo>
                  <a:lnTo>
                    <a:pt x="1393" y="685"/>
                  </a:lnTo>
                  <a:lnTo>
                    <a:pt x="1302" y="754"/>
                  </a:lnTo>
                  <a:cubicBezTo>
                    <a:pt x="1210" y="799"/>
                    <a:pt x="1119" y="868"/>
                    <a:pt x="1028" y="913"/>
                  </a:cubicBezTo>
                  <a:cubicBezTo>
                    <a:pt x="982" y="959"/>
                    <a:pt x="914" y="1005"/>
                    <a:pt x="845" y="1050"/>
                  </a:cubicBezTo>
                  <a:cubicBezTo>
                    <a:pt x="800" y="1096"/>
                    <a:pt x="731" y="1142"/>
                    <a:pt x="663" y="1187"/>
                  </a:cubicBezTo>
                  <a:cubicBezTo>
                    <a:pt x="617" y="1233"/>
                    <a:pt x="549" y="1279"/>
                    <a:pt x="480" y="1324"/>
                  </a:cubicBezTo>
                  <a:lnTo>
                    <a:pt x="343" y="1416"/>
                  </a:lnTo>
                  <a:cubicBezTo>
                    <a:pt x="303" y="1446"/>
                    <a:pt x="253" y="1481"/>
                    <a:pt x="201" y="1518"/>
                  </a:cubicBezTo>
                  <a:lnTo>
                    <a:pt x="201" y="1518"/>
                  </a:lnTo>
                  <a:cubicBezTo>
                    <a:pt x="446" y="1354"/>
                    <a:pt x="691" y="1191"/>
                    <a:pt x="937" y="1028"/>
                  </a:cubicBezTo>
                  <a:cubicBezTo>
                    <a:pt x="1233" y="845"/>
                    <a:pt x="1530" y="685"/>
                    <a:pt x="1850" y="525"/>
                  </a:cubicBezTo>
                  <a:cubicBezTo>
                    <a:pt x="1987" y="457"/>
                    <a:pt x="2123" y="388"/>
                    <a:pt x="2238" y="320"/>
                  </a:cubicBezTo>
                  <a:lnTo>
                    <a:pt x="2283" y="297"/>
                  </a:lnTo>
                  <a:cubicBezTo>
                    <a:pt x="2352" y="274"/>
                    <a:pt x="2420" y="251"/>
                    <a:pt x="2489" y="206"/>
                  </a:cubicBezTo>
                  <a:cubicBezTo>
                    <a:pt x="2534" y="183"/>
                    <a:pt x="2603" y="160"/>
                    <a:pt x="2648" y="114"/>
                  </a:cubicBezTo>
                  <a:cubicBezTo>
                    <a:pt x="2694" y="114"/>
                    <a:pt x="2740" y="92"/>
                    <a:pt x="2763" y="92"/>
                  </a:cubicBezTo>
                  <a:cubicBezTo>
                    <a:pt x="2831" y="92"/>
                    <a:pt x="2877" y="114"/>
                    <a:pt x="2945" y="137"/>
                  </a:cubicBezTo>
                  <a:cubicBezTo>
                    <a:pt x="2968" y="137"/>
                    <a:pt x="2991" y="160"/>
                    <a:pt x="3014" y="160"/>
                  </a:cubicBezTo>
                  <a:cubicBezTo>
                    <a:pt x="3105" y="206"/>
                    <a:pt x="3151" y="274"/>
                    <a:pt x="3196" y="388"/>
                  </a:cubicBezTo>
                  <a:lnTo>
                    <a:pt x="3219" y="457"/>
                  </a:lnTo>
                  <a:cubicBezTo>
                    <a:pt x="3242" y="480"/>
                    <a:pt x="3242" y="503"/>
                    <a:pt x="3242" y="525"/>
                  </a:cubicBezTo>
                  <a:cubicBezTo>
                    <a:pt x="3333" y="685"/>
                    <a:pt x="3447" y="845"/>
                    <a:pt x="3561" y="1028"/>
                  </a:cubicBezTo>
                  <a:lnTo>
                    <a:pt x="3767" y="1324"/>
                  </a:lnTo>
                  <a:lnTo>
                    <a:pt x="3972" y="1621"/>
                  </a:lnTo>
                  <a:lnTo>
                    <a:pt x="4201" y="1986"/>
                  </a:lnTo>
                  <a:cubicBezTo>
                    <a:pt x="4406" y="2283"/>
                    <a:pt x="4611" y="2580"/>
                    <a:pt x="4794" y="2899"/>
                  </a:cubicBezTo>
                  <a:lnTo>
                    <a:pt x="4885" y="3036"/>
                  </a:lnTo>
                  <a:cubicBezTo>
                    <a:pt x="4931" y="3105"/>
                    <a:pt x="4999" y="3196"/>
                    <a:pt x="5045" y="3287"/>
                  </a:cubicBezTo>
                  <a:cubicBezTo>
                    <a:pt x="5136" y="3401"/>
                    <a:pt x="5205" y="3538"/>
                    <a:pt x="5296" y="3675"/>
                  </a:cubicBezTo>
                  <a:cubicBezTo>
                    <a:pt x="5388" y="3812"/>
                    <a:pt x="5479" y="3949"/>
                    <a:pt x="5570" y="4063"/>
                  </a:cubicBezTo>
                  <a:cubicBezTo>
                    <a:pt x="5639" y="4155"/>
                    <a:pt x="5707" y="4223"/>
                    <a:pt x="5753" y="4314"/>
                  </a:cubicBezTo>
                  <a:lnTo>
                    <a:pt x="5890" y="4474"/>
                  </a:lnTo>
                  <a:cubicBezTo>
                    <a:pt x="6072" y="4702"/>
                    <a:pt x="6255" y="4976"/>
                    <a:pt x="6460" y="5250"/>
                  </a:cubicBezTo>
                  <a:cubicBezTo>
                    <a:pt x="6506" y="5319"/>
                    <a:pt x="6552" y="5387"/>
                    <a:pt x="6597" y="5456"/>
                  </a:cubicBezTo>
                  <a:cubicBezTo>
                    <a:pt x="6608" y="5466"/>
                    <a:pt x="6618" y="5481"/>
                    <a:pt x="6628" y="5498"/>
                  </a:cubicBezTo>
                  <a:lnTo>
                    <a:pt x="6628" y="5498"/>
                  </a:lnTo>
                  <a:cubicBezTo>
                    <a:pt x="6566" y="5386"/>
                    <a:pt x="6494" y="5276"/>
                    <a:pt x="6437" y="5182"/>
                  </a:cubicBezTo>
                  <a:cubicBezTo>
                    <a:pt x="6369" y="5068"/>
                    <a:pt x="6301" y="4931"/>
                    <a:pt x="6232" y="4817"/>
                  </a:cubicBezTo>
                  <a:cubicBezTo>
                    <a:pt x="6164" y="4680"/>
                    <a:pt x="6072" y="4520"/>
                    <a:pt x="5981" y="4383"/>
                  </a:cubicBezTo>
                  <a:cubicBezTo>
                    <a:pt x="5912" y="4246"/>
                    <a:pt x="5844" y="4132"/>
                    <a:pt x="5776" y="3995"/>
                  </a:cubicBezTo>
                  <a:cubicBezTo>
                    <a:pt x="5707" y="3858"/>
                    <a:pt x="5616" y="3721"/>
                    <a:pt x="5524" y="3584"/>
                  </a:cubicBezTo>
                  <a:cubicBezTo>
                    <a:pt x="5388" y="3356"/>
                    <a:pt x="5251" y="3127"/>
                    <a:pt x="5114" y="2899"/>
                  </a:cubicBezTo>
                  <a:lnTo>
                    <a:pt x="5022" y="2717"/>
                  </a:lnTo>
                  <a:cubicBezTo>
                    <a:pt x="4931" y="2580"/>
                    <a:pt x="4863" y="2420"/>
                    <a:pt x="4771" y="2260"/>
                  </a:cubicBezTo>
                  <a:cubicBezTo>
                    <a:pt x="4703" y="2146"/>
                    <a:pt x="4657" y="2055"/>
                    <a:pt x="4589" y="1941"/>
                  </a:cubicBezTo>
                  <a:cubicBezTo>
                    <a:pt x="4497" y="1758"/>
                    <a:pt x="4383" y="1598"/>
                    <a:pt x="4269" y="1416"/>
                  </a:cubicBezTo>
                  <a:lnTo>
                    <a:pt x="4155" y="1233"/>
                  </a:lnTo>
                  <a:cubicBezTo>
                    <a:pt x="4086" y="1142"/>
                    <a:pt x="4018" y="1050"/>
                    <a:pt x="3950" y="959"/>
                  </a:cubicBezTo>
                  <a:cubicBezTo>
                    <a:pt x="3904" y="868"/>
                    <a:pt x="3835" y="799"/>
                    <a:pt x="3790" y="708"/>
                  </a:cubicBezTo>
                  <a:cubicBezTo>
                    <a:pt x="3744" y="639"/>
                    <a:pt x="3698" y="571"/>
                    <a:pt x="3676" y="503"/>
                  </a:cubicBezTo>
                  <a:cubicBezTo>
                    <a:pt x="3630" y="411"/>
                    <a:pt x="3584" y="320"/>
                    <a:pt x="3516" y="229"/>
                  </a:cubicBezTo>
                  <a:cubicBezTo>
                    <a:pt x="3447" y="160"/>
                    <a:pt x="3402" y="92"/>
                    <a:pt x="3333" y="46"/>
                  </a:cubicBezTo>
                  <a:cubicBezTo>
                    <a:pt x="3242" y="23"/>
                    <a:pt x="3196" y="0"/>
                    <a:pt x="3105" y="0"/>
                  </a:cubicBezTo>
                  <a:close/>
                  <a:moveTo>
                    <a:pt x="6628" y="5498"/>
                  </a:moveTo>
                  <a:cubicBezTo>
                    <a:pt x="6641" y="5522"/>
                    <a:pt x="6654" y="5546"/>
                    <a:pt x="6666" y="5570"/>
                  </a:cubicBezTo>
                  <a:cubicBezTo>
                    <a:pt x="6653" y="5545"/>
                    <a:pt x="6641" y="5519"/>
                    <a:pt x="6628" y="5498"/>
                  </a:cubicBezTo>
                  <a:close/>
                </a:path>
              </a:pathLst>
            </a:custGeom>
            <a:solidFill>
              <a:srgbClr val="95BE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9" name="Google Shape;4300;p38">
              <a:extLst>
                <a:ext uri="{FF2B5EF4-FFF2-40B4-BE49-F238E27FC236}">
                  <a16:creationId xmlns:a16="http://schemas.microsoft.com/office/drawing/2014/main" id="{F44A469C-0A64-AFA6-499A-94B3D3F34543}"/>
                </a:ext>
              </a:extLst>
            </p:cNvPr>
            <p:cNvSpPr/>
            <p:nvPr/>
          </p:nvSpPr>
          <p:spPr>
            <a:xfrm>
              <a:off x="5903251" y="1095952"/>
              <a:ext cx="69039" cy="102845"/>
            </a:xfrm>
            <a:custGeom>
              <a:avLst/>
              <a:gdLst/>
              <a:ahLst/>
              <a:cxnLst/>
              <a:rect l="l" t="t" r="r" b="b"/>
              <a:pathLst>
                <a:path w="2467" h="3675" extrusionOk="0">
                  <a:moveTo>
                    <a:pt x="1" y="0"/>
                  </a:moveTo>
                  <a:cubicBezTo>
                    <a:pt x="12" y="22"/>
                    <a:pt x="23" y="45"/>
                    <a:pt x="34" y="64"/>
                  </a:cubicBezTo>
                  <a:lnTo>
                    <a:pt x="34" y="64"/>
                  </a:lnTo>
                  <a:cubicBezTo>
                    <a:pt x="23" y="36"/>
                    <a:pt x="19" y="18"/>
                    <a:pt x="1" y="0"/>
                  </a:cubicBezTo>
                  <a:close/>
                  <a:moveTo>
                    <a:pt x="34" y="64"/>
                  </a:moveTo>
                  <a:lnTo>
                    <a:pt x="34" y="64"/>
                  </a:lnTo>
                  <a:cubicBezTo>
                    <a:pt x="38" y="72"/>
                    <a:pt x="42" y="81"/>
                    <a:pt x="47" y="91"/>
                  </a:cubicBezTo>
                  <a:lnTo>
                    <a:pt x="75" y="126"/>
                  </a:lnTo>
                  <a:lnTo>
                    <a:pt x="75" y="126"/>
                  </a:lnTo>
                  <a:cubicBezTo>
                    <a:pt x="73" y="122"/>
                    <a:pt x="71" y="118"/>
                    <a:pt x="69" y="114"/>
                  </a:cubicBezTo>
                  <a:cubicBezTo>
                    <a:pt x="58" y="103"/>
                    <a:pt x="46" y="85"/>
                    <a:pt x="34" y="64"/>
                  </a:cubicBezTo>
                  <a:close/>
                  <a:moveTo>
                    <a:pt x="75" y="126"/>
                  </a:moveTo>
                  <a:lnTo>
                    <a:pt x="75" y="126"/>
                  </a:lnTo>
                  <a:cubicBezTo>
                    <a:pt x="142" y="258"/>
                    <a:pt x="208" y="369"/>
                    <a:pt x="275" y="479"/>
                  </a:cubicBezTo>
                  <a:cubicBezTo>
                    <a:pt x="321" y="571"/>
                    <a:pt x="366" y="639"/>
                    <a:pt x="435" y="731"/>
                  </a:cubicBezTo>
                  <a:lnTo>
                    <a:pt x="526" y="913"/>
                  </a:lnTo>
                  <a:cubicBezTo>
                    <a:pt x="594" y="1004"/>
                    <a:pt x="640" y="1096"/>
                    <a:pt x="686" y="1187"/>
                  </a:cubicBezTo>
                  <a:lnTo>
                    <a:pt x="777" y="1324"/>
                  </a:lnTo>
                  <a:cubicBezTo>
                    <a:pt x="891" y="1529"/>
                    <a:pt x="1005" y="1712"/>
                    <a:pt x="1142" y="1895"/>
                  </a:cubicBezTo>
                  <a:lnTo>
                    <a:pt x="1256" y="2100"/>
                  </a:lnTo>
                  <a:lnTo>
                    <a:pt x="1370" y="2260"/>
                  </a:lnTo>
                  <a:cubicBezTo>
                    <a:pt x="1507" y="2465"/>
                    <a:pt x="1644" y="2671"/>
                    <a:pt x="1804" y="2853"/>
                  </a:cubicBezTo>
                  <a:lnTo>
                    <a:pt x="1873" y="2967"/>
                  </a:lnTo>
                  <a:cubicBezTo>
                    <a:pt x="2032" y="3150"/>
                    <a:pt x="2169" y="3355"/>
                    <a:pt x="2329" y="3538"/>
                  </a:cubicBezTo>
                  <a:cubicBezTo>
                    <a:pt x="2352" y="3561"/>
                    <a:pt x="2398" y="3606"/>
                    <a:pt x="2420" y="3652"/>
                  </a:cubicBezTo>
                  <a:cubicBezTo>
                    <a:pt x="2443" y="3652"/>
                    <a:pt x="2443" y="3675"/>
                    <a:pt x="2466" y="3675"/>
                  </a:cubicBezTo>
                  <a:cubicBezTo>
                    <a:pt x="2420" y="3606"/>
                    <a:pt x="2375" y="3538"/>
                    <a:pt x="2306" y="3470"/>
                  </a:cubicBezTo>
                  <a:cubicBezTo>
                    <a:pt x="2192" y="3310"/>
                    <a:pt x="2101" y="3173"/>
                    <a:pt x="1987" y="3036"/>
                  </a:cubicBezTo>
                  <a:lnTo>
                    <a:pt x="1964" y="3013"/>
                  </a:lnTo>
                  <a:lnTo>
                    <a:pt x="1941" y="2967"/>
                  </a:lnTo>
                  <a:lnTo>
                    <a:pt x="1918" y="2945"/>
                  </a:lnTo>
                  <a:cubicBezTo>
                    <a:pt x="1918" y="2945"/>
                    <a:pt x="1873" y="2899"/>
                    <a:pt x="1873" y="2899"/>
                  </a:cubicBezTo>
                  <a:cubicBezTo>
                    <a:pt x="1804" y="2785"/>
                    <a:pt x="1713" y="2693"/>
                    <a:pt x="1644" y="2579"/>
                  </a:cubicBezTo>
                  <a:cubicBezTo>
                    <a:pt x="1553" y="2465"/>
                    <a:pt x="1485" y="2328"/>
                    <a:pt x="1393" y="2168"/>
                  </a:cubicBezTo>
                  <a:cubicBezTo>
                    <a:pt x="1302" y="2032"/>
                    <a:pt x="1234" y="1895"/>
                    <a:pt x="1142" y="1758"/>
                  </a:cubicBezTo>
                  <a:cubicBezTo>
                    <a:pt x="1051" y="1621"/>
                    <a:pt x="960" y="1507"/>
                    <a:pt x="868" y="1370"/>
                  </a:cubicBezTo>
                  <a:cubicBezTo>
                    <a:pt x="800" y="1233"/>
                    <a:pt x="709" y="1096"/>
                    <a:pt x="640" y="982"/>
                  </a:cubicBezTo>
                  <a:cubicBezTo>
                    <a:pt x="594" y="913"/>
                    <a:pt x="572" y="845"/>
                    <a:pt x="526" y="799"/>
                  </a:cubicBezTo>
                  <a:cubicBezTo>
                    <a:pt x="480" y="731"/>
                    <a:pt x="457" y="662"/>
                    <a:pt x="412" y="594"/>
                  </a:cubicBezTo>
                  <a:cubicBezTo>
                    <a:pt x="343" y="479"/>
                    <a:pt x="252" y="342"/>
                    <a:pt x="161" y="228"/>
                  </a:cubicBezTo>
                  <a:lnTo>
                    <a:pt x="75" y="126"/>
                  </a:lnTo>
                  <a:close/>
                </a:path>
              </a:pathLst>
            </a:custGeom>
            <a:solidFill>
              <a:srgbClr val="95BE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0" name="Google Shape;4301;p38">
              <a:extLst>
                <a:ext uri="{FF2B5EF4-FFF2-40B4-BE49-F238E27FC236}">
                  <a16:creationId xmlns:a16="http://schemas.microsoft.com/office/drawing/2014/main" id="{671E7465-5E9F-D859-6893-8CBCFBD7C5F7}"/>
                </a:ext>
              </a:extLst>
            </p:cNvPr>
            <p:cNvSpPr/>
            <p:nvPr/>
          </p:nvSpPr>
          <p:spPr>
            <a:xfrm>
              <a:off x="5072880" y="1117668"/>
              <a:ext cx="405643" cy="67080"/>
            </a:xfrm>
            <a:custGeom>
              <a:avLst/>
              <a:gdLst/>
              <a:ahLst/>
              <a:cxnLst/>
              <a:rect l="l" t="t" r="r" b="b"/>
              <a:pathLst>
                <a:path w="14495" h="2397" extrusionOk="0">
                  <a:moveTo>
                    <a:pt x="14494" y="0"/>
                  </a:moveTo>
                  <a:cubicBezTo>
                    <a:pt x="14480" y="14"/>
                    <a:pt x="14475" y="28"/>
                    <a:pt x="14473" y="42"/>
                  </a:cubicBezTo>
                  <a:lnTo>
                    <a:pt x="14473" y="42"/>
                  </a:lnTo>
                  <a:cubicBezTo>
                    <a:pt x="14480" y="27"/>
                    <a:pt x="14487" y="14"/>
                    <a:pt x="14494" y="0"/>
                  </a:cubicBezTo>
                  <a:close/>
                  <a:moveTo>
                    <a:pt x="139" y="2067"/>
                  </a:moveTo>
                  <a:lnTo>
                    <a:pt x="139" y="2067"/>
                  </a:lnTo>
                  <a:cubicBezTo>
                    <a:pt x="135" y="2072"/>
                    <a:pt x="131" y="2078"/>
                    <a:pt x="128" y="2084"/>
                  </a:cubicBezTo>
                  <a:lnTo>
                    <a:pt x="128" y="2084"/>
                  </a:lnTo>
                  <a:cubicBezTo>
                    <a:pt x="131" y="2082"/>
                    <a:pt x="134" y="2079"/>
                    <a:pt x="137" y="2077"/>
                  </a:cubicBezTo>
                  <a:cubicBezTo>
                    <a:pt x="138" y="2074"/>
                    <a:pt x="138" y="2070"/>
                    <a:pt x="139" y="2067"/>
                  </a:cubicBezTo>
                  <a:close/>
                  <a:moveTo>
                    <a:pt x="14473" y="42"/>
                  </a:moveTo>
                  <a:lnTo>
                    <a:pt x="14473" y="42"/>
                  </a:lnTo>
                  <a:cubicBezTo>
                    <a:pt x="14429" y="124"/>
                    <a:pt x="14373" y="219"/>
                    <a:pt x="14334" y="297"/>
                  </a:cubicBezTo>
                  <a:cubicBezTo>
                    <a:pt x="14312" y="365"/>
                    <a:pt x="14289" y="434"/>
                    <a:pt x="14243" y="502"/>
                  </a:cubicBezTo>
                  <a:lnTo>
                    <a:pt x="14220" y="594"/>
                  </a:lnTo>
                  <a:lnTo>
                    <a:pt x="14197" y="662"/>
                  </a:lnTo>
                  <a:lnTo>
                    <a:pt x="14175" y="708"/>
                  </a:lnTo>
                  <a:cubicBezTo>
                    <a:pt x="14129" y="799"/>
                    <a:pt x="14083" y="868"/>
                    <a:pt x="14060" y="959"/>
                  </a:cubicBezTo>
                  <a:lnTo>
                    <a:pt x="14060" y="936"/>
                  </a:lnTo>
                  <a:cubicBezTo>
                    <a:pt x="13992" y="1096"/>
                    <a:pt x="13923" y="1278"/>
                    <a:pt x="13878" y="1438"/>
                  </a:cubicBezTo>
                  <a:cubicBezTo>
                    <a:pt x="13832" y="1598"/>
                    <a:pt x="13809" y="1758"/>
                    <a:pt x="13787" y="1917"/>
                  </a:cubicBezTo>
                  <a:lnTo>
                    <a:pt x="13787" y="1963"/>
                  </a:lnTo>
                  <a:cubicBezTo>
                    <a:pt x="13650" y="1917"/>
                    <a:pt x="13535" y="1872"/>
                    <a:pt x="13399" y="1803"/>
                  </a:cubicBezTo>
                  <a:lnTo>
                    <a:pt x="13376" y="1803"/>
                  </a:lnTo>
                  <a:cubicBezTo>
                    <a:pt x="13239" y="1735"/>
                    <a:pt x="13125" y="1689"/>
                    <a:pt x="12988" y="1644"/>
                  </a:cubicBezTo>
                  <a:cubicBezTo>
                    <a:pt x="12874" y="1598"/>
                    <a:pt x="12759" y="1552"/>
                    <a:pt x="12645" y="1529"/>
                  </a:cubicBezTo>
                  <a:lnTo>
                    <a:pt x="12577" y="1507"/>
                  </a:lnTo>
                  <a:cubicBezTo>
                    <a:pt x="12303" y="1415"/>
                    <a:pt x="12006" y="1324"/>
                    <a:pt x="11732" y="1256"/>
                  </a:cubicBezTo>
                  <a:cubicBezTo>
                    <a:pt x="11595" y="1210"/>
                    <a:pt x="11458" y="1187"/>
                    <a:pt x="11344" y="1164"/>
                  </a:cubicBezTo>
                  <a:lnTo>
                    <a:pt x="11253" y="1141"/>
                  </a:lnTo>
                  <a:cubicBezTo>
                    <a:pt x="11116" y="1119"/>
                    <a:pt x="10956" y="1073"/>
                    <a:pt x="10796" y="1050"/>
                  </a:cubicBezTo>
                  <a:cubicBezTo>
                    <a:pt x="10477" y="982"/>
                    <a:pt x="10180" y="913"/>
                    <a:pt x="9883" y="845"/>
                  </a:cubicBezTo>
                  <a:cubicBezTo>
                    <a:pt x="9587" y="776"/>
                    <a:pt x="9290" y="731"/>
                    <a:pt x="8970" y="685"/>
                  </a:cubicBezTo>
                  <a:cubicBezTo>
                    <a:pt x="8902" y="662"/>
                    <a:pt x="8811" y="662"/>
                    <a:pt x="8742" y="639"/>
                  </a:cubicBezTo>
                  <a:cubicBezTo>
                    <a:pt x="8674" y="639"/>
                    <a:pt x="8582" y="616"/>
                    <a:pt x="8491" y="594"/>
                  </a:cubicBezTo>
                  <a:cubicBezTo>
                    <a:pt x="8377" y="594"/>
                    <a:pt x="8263" y="571"/>
                    <a:pt x="8149" y="548"/>
                  </a:cubicBezTo>
                  <a:lnTo>
                    <a:pt x="7966" y="525"/>
                  </a:lnTo>
                  <a:lnTo>
                    <a:pt x="7920" y="525"/>
                  </a:lnTo>
                  <a:lnTo>
                    <a:pt x="7852" y="502"/>
                  </a:lnTo>
                  <a:lnTo>
                    <a:pt x="7783" y="502"/>
                  </a:lnTo>
                  <a:cubicBezTo>
                    <a:pt x="7601" y="479"/>
                    <a:pt x="7373" y="457"/>
                    <a:pt x="7167" y="457"/>
                  </a:cubicBezTo>
                  <a:lnTo>
                    <a:pt x="6414" y="457"/>
                  </a:lnTo>
                  <a:cubicBezTo>
                    <a:pt x="6231" y="479"/>
                    <a:pt x="6049" y="479"/>
                    <a:pt x="5889" y="502"/>
                  </a:cubicBezTo>
                  <a:lnTo>
                    <a:pt x="5706" y="525"/>
                  </a:lnTo>
                  <a:cubicBezTo>
                    <a:pt x="5501" y="525"/>
                    <a:pt x="5296" y="548"/>
                    <a:pt x="5090" y="594"/>
                  </a:cubicBezTo>
                  <a:lnTo>
                    <a:pt x="4976" y="594"/>
                  </a:lnTo>
                  <a:cubicBezTo>
                    <a:pt x="4816" y="616"/>
                    <a:pt x="4679" y="639"/>
                    <a:pt x="4519" y="639"/>
                  </a:cubicBezTo>
                  <a:cubicBezTo>
                    <a:pt x="4405" y="639"/>
                    <a:pt x="4314" y="662"/>
                    <a:pt x="4223" y="662"/>
                  </a:cubicBezTo>
                  <a:cubicBezTo>
                    <a:pt x="3949" y="685"/>
                    <a:pt x="3675" y="708"/>
                    <a:pt x="3401" y="753"/>
                  </a:cubicBezTo>
                  <a:cubicBezTo>
                    <a:pt x="3059" y="776"/>
                    <a:pt x="2785" y="822"/>
                    <a:pt x="2534" y="890"/>
                  </a:cubicBezTo>
                  <a:lnTo>
                    <a:pt x="2465" y="913"/>
                  </a:lnTo>
                  <a:cubicBezTo>
                    <a:pt x="2351" y="936"/>
                    <a:pt x="2260" y="959"/>
                    <a:pt x="2146" y="982"/>
                  </a:cubicBezTo>
                  <a:cubicBezTo>
                    <a:pt x="1986" y="1027"/>
                    <a:pt x="1849" y="1096"/>
                    <a:pt x="1712" y="1164"/>
                  </a:cubicBezTo>
                  <a:lnTo>
                    <a:pt x="1552" y="1233"/>
                  </a:lnTo>
                  <a:cubicBezTo>
                    <a:pt x="1347" y="1301"/>
                    <a:pt x="1141" y="1370"/>
                    <a:pt x="959" y="1484"/>
                  </a:cubicBezTo>
                  <a:cubicBezTo>
                    <a:pt x="890" y="1507"/>
                    <a:pt x="799" y="1552"/>
                    <a:pt x="730" y="1598"/>
                  </a:cubicBezTo>
                  <a:lnTo>
                    <a:pt x="616" y="1666"/>
                  </a:lnTo>
                  <a:cubicBezTo>
                    <a:pt x="571" y="1689"/>
                    <a:pt x="525" y="1712"/>
                    <a:pt x="479" y="1735"/>
                  </a:cubicBezTo>
                  <a:cubicBezTo>
                    <a:pt x="411" y="1758"/>
                    <a:pt x="365" y="1781"/>
                    <a:pt x="297" y="1826"/>
                  </a:cubicBezTo>
                  <a:cubicBezTo>
                    <a:pt x="208" y="1870"/>
                    <a:pt x="163" y="1958"/>
                    <a:pt x="139" y="2067"/>
                  </a:cubicBezTo>
                  <a:lnTo>
                    <a:pt x="139" y="2067"/>
                  </a:lnTo>
                  <a:cubicBezTo>
                    <a:pt x="179" y="2009"/>
                    <a:pt x="225" y="1952"/>
                    <a:pt x="274" y="1895"/>
                  </a:cubicBezTo>
                  <a:cubicBezTo>
                    <a:pt x="297" y="1849"/>
                    <a:pt x="365" y="1826"/>
                    <a:pt x="434" y="1826"/>
                  </a:cubicBezTo>
                  <a:cubicBezTo>
                    <a:pt x="457" y="1826"/>
                    <a:pt x="502" y="1826"/>
                    <a:pt x="525" y="1849"/>
                  </a:cubicBezTo>
                  <a:cubicBezTo>
                    <a:pt x="594" y="1803"/>
                    <a:pt x="662" y="1758"/>
                    <a:pt x="730" y="1712"/>
                  </a:cubicBezTo>
                  <a:cubicBezTo>
                    <a:pt x="799" y="1689"/>
                    <a:pt x="890" y="1644"/>
                    <a:pt x="959" y="1598"/>
                  </a:cubicBezTo>
                  <a:cubicBezTo>
                    <a:pt x="1027" y="1575"/>
                    <a:pt x="1096" y="1529"/>
                    <a:pt x="1141" y="1507"/>
                  </a:cubicBezTo>
                  <a:lnTo>
                    <a:pt x="1210" y="1484"/>
                  </a:lnTo>
                  <a:lnTo>
                    <a:pt x="1324" y="1438"/>
                  </a:lnTo>
                  <a:cubicBezTo>
                    <a:pt x="1461" y="1370"/>
                    <a:pt x="1621" y="1301"/>
                    <a:pt x="1758" y="1256"/>
                  </a:cubicBezTo>
                  <a:cubicBezTo>
                    <a:pt x="1917" y="1210"/>
                    <a:pt x="2077" y="1164"/>
                    <a:pt x="2237" y="1141"/>
                  </a:cubicBezTo>
                  <a:cubicBezTo>
                    <a:pt x="2260" y="1119"/>
                    <a:pt x="2283" y="1096"/>
                    <a:pt x="2328" y="1073"/>
                  </a:cubicBezTo>
                  <a:cubicBezTo>
                    <a:pt x="2374" y="1027"/>
                    <a:pt x="2420" y="1004"/>
                    <a:pt x="2511" y="982"/>
                  </a:cubicBezTo>
                  <a:cubicBezTo>
                    <a:pt x="2579" y="959"/>
                    <a:pt x="2671" y="936"/>
                    <a:pt x="2762" y="913"/>
                  </a:cubicBezTo>
                  <a:cubicBezTo>
                    <a:pt x="2899" y="868"/>
                    <a:pt x="3036" y="845"/>
                    <a:pt x="3196" y="822"/>
                  </a:cubicBezTo>
                  <a:cubicBezTo>
                    <a:pt x="3469" y="753"/>
                    <a:pt x="3766" y="731"/>
                    <a:pt x="4109" y="685"/>
                  </a:cubicBezTo>
                  <a:cubicBezTo>
                    <a:pt x="4268" y="662"/>
                    <a:pt x="4451" y="662"/>
                    <a:pt x="4634" y="662"/>
                  </a:cubicBezTo>
                  <a:lnTo>
                    <a:pt x="5159" y="662"/>
                  </a:lnTo>
                  <a:lnTo>
                    <a:pt x="5273" y="639"/>
                  </a:lnTo>
                  <a:lnTo>
                    <a:pt x="5410" y="616"/>
                  </a:lnTo>
                  <a:cubicBezTo>
                    <a:pt x="5729" y="594"/>
                    <a:pt x="6049" y="571"/>
                    <a:pt x="6391" y="548"/>
                  </a:cubicBezTo>
                  <a:lnTo>
                    <a:pt x="6870" y="548"/>
                  </a:lnTo>
                  <a:cubicBezTo>
                    <a:pt x="7053" y="548"/>
                    <a:pt x="7213" y="548"/>
                    <a:pt x="7350" y="571"/>
                  </a:cubicBezTo>
                  <a:cubicBezTo>
                    <a:pt x="7532" y="594"/>
                    <a:pt x="7715" y="616"/>
                    <a:pt x="7920" y="639"/>
                  </a:cubicBezTo>
                  <a:cubicBezTo>
                    <a:pt x="8035" y="639"/>
                    <a:pt x="8172" y="662"/>
                    <a:pt x="8308" y="662"/>
                  </a:cubicBezTo>
                  <a:cubicBezTo>
                    <a:pt x="8560" y="708"/>
                    <a:pt x="8811" y="731"/>
                    <a:pt x="9062" y="776"/>
                  </a:cubicBezTo>
                  <a:lnTo>
                    <a:pt x="9221" y="799"/>
                  </a:lnTo>
                  <a:cubicBezTo>
                    <a:pt x="9564" y="845"/>
                    <a:pt x="9883" y="890"/>
                    <a:pt x="10226" y="959"/>
                  </a:cubicBezTo>
                  <a:cubicBezTo>
                    <a:pt x="10500" y="1004"/>
                    <a:pt x="10888" y="1096"/>
                    <a:pt x="11253" y="1187"/>
                  </a:cubicBezTo>
                  <a:cubicBezTo>
                    <a:pt x="11390" y="1210"/>
                    <a:pt x="11504" y="1256"/>
                    <a:pt x="11641" y="1301"/>
                  </a:cubicBezTo>
                  <a:lnTo>
                    <a:pt x="11732" y="1324"/>
                  </a:lnTo>
                  <a:cubicBezTo>
                    <a:pt x="11892" y="1392"/>
                    <a:pt x="12052" y="1438"/>
                    <a:pt x="12212" y="1507"/>
                  </a:cubicBezTo>
                  <a:cubicBezTo>
                    <a:pt x="12531" y="1598"/>
                    <a:pt x="12874" y="1712"/>
                    <a:pt x="13193" y="1872"/>
                  </a:cubicBezTo>
                  <a:cubicBezTo>
                    <a:pt x="13444" y="1986"/>
                    <a:pt x="13695" y="2100"/>
                    <a:pt x="13923" y="2237"/>
                  </a:cubicBezTo>
                  <a:cubicBezTo>
                    <a:pt x="13923" y="2191"/>
                    <a:pt x="13946" y="2146"/>
                    <a:pt x="13946" y="2100"/>
                  </a:cubicBezTo>
                  <a:cubicBezTo>
                    <a:pt x="13946" y="1917"/>
                    <a:pt x="13969" y="1712"/>
                    <a:pt x="14015" y="1484"/>
                  </a:cubicBezTo>
                  <a:cubicBezTo>
                    <a:pt x="14038" y="1392"/>
                    <a:pt x="14060" y="1278"/>
                    <a:pt x="14083" y="1164"/>
                  </a:cubicBezTo>
                  <a:cubicBezTo>
                    <a:pt x="14106" y="1073"/>
                    <a:pt x="14129" y="982"/>
                    <a:pt x="14175" y="890"/>
                  </a:cubicBezTo>
                  <a:lnTo>
                    <a:pt x="14175" y="822"/>
                  </a:lnTo>
                  <a:cubicBezTo>
                    <a:pt x="14243" y="616"/>
                    <a:pt x="14312" y="434"/>
                    <a:pt x="14380" y="251"/>
                  </a:cubicBezTo>
                  <a:cubicBezTo>
                    <a:pt x="14403" y="183"/>
                    <a:pt x="14426" y="114"/>
                    <a:pt x="14471" y="69"/>
                  </a:cubicBezTo>
                  <a:cubicBezTo>
                    <a:pt x="14471" y="60"/>
                    <a:pt x="14471" y="51"/>
                    <a:pt x="14473" y="42"/>
                  </a:cubicBezTo>
                  <a:close/>
                  <a:moveTo>
                    <a:pt x="128" y="2084"/>
                  </a:moveTo>
                  <a:lnTo>
                    <a:pt x="128" y="2084"/>
                  </a:lnTo>
                  <a:cubicBezTo>
                    <a:pt x="62" y="2131"/>
                    <a:pt x="0" y="2218"/>
                    <a:pt x="0" y="2306"/>
                  </a:cubicBezTo>
                  <a:cubicBezTo>
                    <a:pt x="0" y="2351"/>
                    <a:pt x="0" y="2374"/>
                    <a:pt x="0" y="2397"/>
                  </a:cubicBezTo>
                  <a:cubicBezTo>
                    <a:pt x="14" y="2286"/>
                    <a:pt x="62" y="2183"/>
                    <a:pt x="128" y="2084"/>
                  </a:cubicBezTo>
                  <a:close/>
                </a:path>
              </a:pathLst>
            </a:custGeom>
            <a:solidFill>
              <a:srgbClr val="95BE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1" name="Google Shape;4302;p38">
              <a:extLst>
                <a:ext uri="{FF2B5EF4-FFF2-40B4-BE49-F238E27FC236}">
                  <a16:creationId xmlns:a16="http://schemas.microsoft.com/office/drawing/2014/main" id="{B79B752A-8E13-9649-4681-EE2222BE8F79}"/>
                </a:ext>
              </a:extLst>
            </p:cNvPr>
            <p:cNvSpPr/>
            <p:nvPr/>
          </p:nvSpPr>
          <p:spPr>
            <a:xfrm>
              <a:off x="5065212" y="1189841"/>
              <a:ext cx="8955" cy="7696"/>
            </a:xfrm>
            <a:custGeom>
              <a:avLst/>
              <a:gdLst/>
              <a:ahLst/>
              <a:cxnLst/>
              <a:rect l="l" t="t" r="r" b="b"/>
              <a:pathLst>
                <a:path w="320" h="275" extrusionOk="0">
                  <a:moveTo>
                    <a:pt x="274" y="0"/>
                  </a:moveTo>
                  <a:cubicBezTo>
                    <a:pt x="274" y="23"/>
                    <a:pt x="251" y="23"/>
                    <a:pt x="228" y="46"/>
                  </a:cubicBezTo>
                  <a:cubicBezTo>
                    <a:pt x="137" y="137"/>
                    <a:pt x="69" y="206"/>
                    <a:pt x="0" y="274"/>
                  </a:cubicBezTo>
                  <a:cubicBezTo>
                    <a:pt x="23" y="251"/>
                    <a:pt x="69" y="229"/>
                    <a:pt x="114" y="229"/>
                  </a:cubicBezTo>
                  <a:cubicBezTo>
                    <a:pt x="183" y="206"/>
                    <a:pt x="228" y="206"/>
                    <a:pt x="274" y="183"/>
                  </a:cubicBezTo>
                  <a:lnTo>
                    <a:pt x="320" y="183"/>
                  </a:lnTo>
                  <a:cubicBezTo>
                    <a:pt x="320" y="183"/>
                    <a:pt x="320" y="160"/>
                    <a:pt x="320" y="160"/>
                  </a:cubicBezTo>
                  <a:cubicBezTo>
                    <a:pt x="297" y="92"/>
                    <a:pt x="297" y="46"/>
                    <a:pt x="274" y="0"/>
                  </a:cubicBezTo>
                  <a:close/>
                </a:path>
              </a:pathLst>
            </a:custGeom>
            <a:solidFill>
              <a:srgbClr val="95BE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2" name="Google Shape;4303;p38">
              <a:extLst>
                <a:ext uri="{FF2B5EF4-FFF2-40B4-BE49-F238E27FC236}">
                  <a16:creationId xmlns:a16="http://schemas.microsoft.com/office/drawing/2014/main" id="{3D03D76C-427E-D229-374C-67A5D6845613}"/>
                </a:ext>
              </a:extLst>
            </p:cNvPr>
            <p:cNvSpPr/>
            <p:nvPr/>
          </p:nvSpPr>
          <p:spPr>
            <a:xfrm>
              <a:off x="5056901" y="1203890"/>
              <a:ext cx="9599" cy="30056"/>
            </a:xfrm>
            <a:custGeom>
              <a:avLst/>
              <a:gdLst/>
              <a:ahLst/>
              <a:cxnLst/>
              <a:rect l="l" t="t" r="r" b="b"/>
              <a:pathLst>
                <a:path w="343" h="1074" extrusionOk="0">
                  <a:moveTo>
                    <a:pt x="92" y="1"/>
                  </a:moveTo>
                  <a:lnTo>
                    <a:pt x="92" y="1"/>
                  </a:lnTo>
                  <a:cubicBezTo>
                    <a:pt x="69" y="46"/>
                    <a:pt x="23" y="115"/>
                    <a:pt x="23" y="183"/>
                  </a:cubicBezTo>
                  <a:cubicBezTo>
                    <a:pt x="0" y="252"/>
                    <a:pt x="0" y="320"/>
                    <a:pt x="23" y="411"/>
                  </a:cubicBezTo>
                  <a:cubicBezTo>
                    <a:pt x="23" y="457"/>
                    <a:pt x="46" y="526"/>
                    <a:pt x="69" y="571"/>
                  </a:cubicBezTo>
                  <a:cubicBezTo>
                    <a:pt x="92" y="662"/>
                    <a:pt x="137" y="754"/>
                    <a:pt x="183" y="845"/>
                  </a:cubicBezTo>
                  <a:cubicBezTo>
                    <a:pt x="206" y="914"/>
                    <a:pt x="229" y="959"/>
                    <a:pt x="251" y="1028"/>
                  </a:cubicBezTo>
                  <a:cubicBezTo>
                    <a:pt x="251" y="1028"/>
                    <a:pt x="274" y="1051"/>
                    <a:pt x="274" y="1073"/>
                  </a:cubicBezTo>
                  <a:cubicBezTo>
                    <a:pt x="297" y="1028"/>
                    <a:pt x="320" y="1005"/>
                    <a:pt x="343" y="982"/>
                  </a:cubicBezTo>
                  <a:lnTo>
                    <a:pt x="343" y="914"/>
                  </a:lnTo>
                  <a:cubicBezTo>
                    <a:pt x="343" y="891"/>
                    <a:pt x="343" y="868"/>
                    <a:pt x="343" y="822"/>
                  </a:cubicBezTo>
                  <a:cubicBezTo>
                    <a:pt x="343" y="799"/>
                    <a:pt x="320" y="777"/>
                    <a:pt x="320" y="731"/>
                  </a:cubicBezTo>
                  <a:cubicBezTo>
                    <a:pt x="297" y="708"/>
                    <a:pt x="274" y="685"/>
                    <a:pt x="274" y="662"/>
                  </a:cubicBezTo>
                  <a:cubicBezTo>
                    <a:pt x="251" y="640"/>
                    <a:pt x="206" y="594"/>
                    <a:pt x="183" y="548"/>
                  </a:cubicBezTo>
                  <a:cubicBezTo>
                    <a:pt x="160" y="503"/>
                    <a:pt x="115" y="434"/>
                    <a:pt x="115" y="389"/>
                  </a:cubicBezTo>
                  <a:cubicBezTo>
                    <a:pt x="92" y="274"/>
                    <a:pt x="69" y="206"/>
                    <a:pt x="69" y="115"/>
                  </a:cubicBezTo>
                  <a:cubicBezTo>
                    <a:pt x="92" y="69"/>
                    <a:pt x="92" y="46"/>
                    <a:pt x="92" y="1"/>
                  </a:cubicBezTo>
                  <a:close/>
                </a:path>
              </a:pathLst>
            </a:custGeom>
            <a:solidFill>
              <a:srgbClr val="95BE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3" name="Google Shape;4304;p38">
              <a:extLst>
                <a:ext uri="{FF2B5EF4-FFF2-40B4-BE49-F238E27FC236}">
                  <a16:creationId xmlns:a16="http://schemas.microsoft.com/office/drawing/2014/main" id="{D632D17F-C628-CEA2-4DE1-1B946BA0CF1B}"/>
                </a:ext>
              </a:extLst>
            </p:cNvPr>
            <p:cNvSpPr/>
            <p:nvPr/>
          </p:nvSpPr>
          <p:spPr>
            <a:xfrm>
              <a:off x="5039662" y="1227537"/>
              <a:ext cx="975417" cy="446501"/>
            </a:xfrm>
            <a:custGeom>
              <a:avLst/>
              <a:gdLst/>
              <a:ahLst/>
              <a:cxnLst/>
              <a:rect l="l" t="t" r="r" b="b"/>
              <a:pathLst>
                <a:path w="34855" h="15955" extrusionOk="0">
                  <a:moveTo>
                    <a:pt x="32458" y="0"/>
                  </a:moveTo>
                  <a:cubicBezTo>
                    <a:pt x="32366" y="69"/>
                    <a:pt x="32298" y="114"/>
                    <a:pt x="32207" y="183"/>
                  </a:cubicBezTo>
                  <a:lnTo>
                    <a:pt x="32298" y="320"/>
                  </a:lnTo>
                  <a:lnTo>
                    <a:pt x="32344" y="342"/>
                  </a:lnTo>
                  <a:cubicBezTo>
                    <a:pt x="32435" y="502"/>
                    <a:pt x="32526" y="616"/>
                    <a:pt x="32617" y="753"/>
                  </a:cubicBezTo>
                  <a:cubicBezTo>
                    <a:pt x="32709" y="822"/>
                    <a:pt x="32777" y="913"/>
                    <a:pt x="32846" y="1004"/>
                  </a:cubicBezTo>
                  <a:cubicBezTo>
                    <a:pt x="32891" y="1073"/>
                    <a:pt x="32937" y="1164"/>
                    <a:pt x="32983" y="1233"/>
                  </a:cubicBezTo>
                  <a:cubicBezTo>
                    <a:pt x="33028" y="1347"/>
                    <a:pt x="33051" y="1529"/>
                    <a:pt x="32937" y="1644"/>
                  </a:cubicBezTo>
                  <a:cubicBezTo>
                    <a:pt x="32869" y="1712"/>
                    <a:pt x="32800" y="1735"/>
                    <a:pt x="32732" y="1758"/>
                  </a:cubicBezTo>
                  <a:lnTo>
                    <a:pt x="32686" y="1780"/>
                  </a:lnTo>
                  <a:lnTo>
                    <a:pt x="32640" y="1780"/>
                  </a:lnTo>
                  <a:cubicBezTo>
                    <a:pt x="32526" y="1826"/>
                    <a:pt x="32412" y="1849"/>
                    <a:pt x="32321" y="1895"/>
                  </a:cubicBezTo>
                  <a:cubicBezTo>
                    <a:pt x="32275" y="1917"/>
                    <a:pt x="32252" y="1917"/>
                    <a:pt x="32229" y="1940"/>
                  </a:cubicBezTo>
                  <a:cubicBezTo>
                    <a:pt x="32252" y="1963"/>
                    <a:pt x="32275" y="2009"/>
                    <a:pt x="32275" y="2032"/>
                  </a:cubicBezTo>
                  <a:cubicBezTo>
                    <a:pt x="32321" y="2123"/>
                    <a:pt x="32366" y="2191"/>
                    <a:pt x="32435" y="2283"/>
                  </a:cubicBezTo>
                  <a:lnTo>
                    <a:pt x="32481" y="2328"/>
                  </a:lnTo>
                  <a:cubicBezTo>
                    <a:pt x="32549" y="2397"/>
                    <a:pt x="32617" y="2442"/>
                    <a:pt x="32663" y="2534"/>
                  </a:cubicBezTo>
                  <a:cubicBezTo>
                    <a:pt x="32709" y="2602"/>
                    <a:pt x="32732" y="2693"/>
                    <a:pt x="32777" y="2762"/>
                  </a:cubicBezTo>
                  <a:lnTo>
                    <a:pt x="32800" y="2808"/>
                  </a:lnTo>
                  <a:cubicBezTo>
                    <a:pt x="32823" y="2853"/>
                    <a:pt x="32846" y="2899"/>
                    <a:pt x="32891" y="2945"/>
                  </a:cubicBezTo>
                  <a:cubicBezTo>
                    <a:pt x="32937" y="2990"/>
                    <a:pt x="32937" y="3059"/>
                    <a:pt x="32937" y="3127"/>
                  </a:cubicBezTo>
                  <a:cubicBezTo>
                    <a:pt x="32914" y="3196"/>
                    <a:pt x="32891" y="3264"/>
                    <a:pt x="32823" y="3310"/>
                  </a:cubicBezTo>
                  <a:cubicBezTo>
                    <a:pt x="32800" y="3310"/>
                    <a:pt x="32777" y="3333"/>
                    <a:pt x="32732" y="3333"/>
                  </a:cubicBezTo>
                  <a:cubicBezTo>
                    <a:pt x="32732" y="3355"/>
                    <a:pt x="32709" y="3355"/>
                    <a:pt x="32686" y="3355"/>
                  </a:cubicBezTo>
                  <a:cubicBezTo>
                    <a:pt x="32503" y="3424"/>
                    <a:pt x="32321" y="3515"/>
                    <a:pt x="32138" y="3584"/>
                  </a:cubicBezTo>
                  <a:cubicBezTo>
                    <a:pt x="31978" y="3675"/>
                    <a:pt x="31796" y="3766"/>
                    <a:pt x="31659" y="3858"/>
                  </a:cubicBezTo>
                  <a:cubicBezTo>
                    <a:pt x="31476" y="3949"/>
                    <a:pt x="31294" y="4063"/>
                    <a:pt x="31111" y="4154"/>
                  </a:cubicBezTo>
                  <a:lnTo>
                    <a:pt x="30746" y="4360"/>
                  </a:lnTo>
                  <a:cubicBezTo>
                    <a:pt x="30495" y="4497"/>
                    <a:pt x="30244" y="4656"/>
                    <a:pt x="29993" y="4816"/>
                  </a:cubicBezTo>
                  <a:lnTo>
                    <a:pt x="29856" y="4885"/>
                  </a:lnTo>
                  <a:cubicBezTo>
                    <a:pt x="29719" y="4976"/>
                    <a:pt x="29582" y="5067"/>
                    <a:pt x="29445" y="5181"/>
                  </a:cubicBezTo>
                  <a:lnTo>
                    <a:pt x="29422" y="5181"/>
                  </a:lnTo>
                  <a:lnTo>
                    <a:pt x="29376" y="5204"/>
                  </a:lnTo>
                  <a:cubicBezTo>
                    <a:pt x="29376" y="5227"/>
                    <a:pt x="29376" y="5227"/>
                    <a:pt x="29376" y="5250"/>
                  </a:cubicBezTo>
                  <a:cubicBezTo>
                    <a:pt x="29376" y="5318"/>
                    <a:pt x="29353" y="5364"/>
                    <a:pt x="29308" y="5433"/>
                  </a:cubicBezTo>
                  <a:cubicBezTo>
                    <a:pt x="29285" y="5478"/>
                    <a:pt x="29262" y="5501"/>
                    <a:pt x="29217" y="5524"/>
                  </a:cubicBezTo>
                  <a:lnTo>
                    <a:pt x="29148" y="5569"/>
                  </a:lnTo>
                  <a:lnTo>
                    <a:pt x="29057" y="5638"/>
                  </a:lnTo>
                  <a:cubicBezTo>
                    <a:pt x="28943" y="5706"/>
                    <a:pt x="28828" y="5821"/>
                    <a:pt x="28737" y="5912"/>
                  </a:cubicBezTo>
                  <a:lnTo>
                    <a:pt x="28646" y="5980"/>
                  </a:lnTo>
                  <a:lnTo>
                    <a:pt x="28509" y="6117"/>
                  </a:lnTo>
                  <a:cubicBezTo>
                    <a:pt x="28395" y="6209"/>
                    <a:pt x="28281" y="6300"/>
                    <a:pt x="28189" y="6414"/>
                  </a:cubicBezTo>
                  <a:lnTo>
                    <a:pt x="28007" y="6574"/>
                  </a:lnTo>
                  <a:cubicBezTo>
                    <a:pt x="27938" y="6665"/>
                    <a:pt x="27847" y="6756"/>
                    <a:pt x="27779" y="6825"/>
                  </a:cubicBezTo>
                  <a:lnTo>
                    <a:pt x="27664" y="6939"/>
                  </a:lnTo>
                  <a:cubicBezTo>
                    <a:pt x="27505" y="7122"/>
                    <a:pt x="27345" y="7281"/>
                    <a:pt x="27185" y="7464"/>
                  </a:cubicBezTo>
                  <a:lnTo>
                    <a:pt x="27254" y="7395"/>
                  </a:lnTo>
                  <a:lnTo>
                    <a:pt x="27254" y="7395"/>
                  </a:lnTo>
                  <a:cubicBezTo>
                    <a:pt x="27185" y="7487"/>
                    <a:pt x="27117" y="7555"/>
                    <a:pt x="27048" y="7647"/>
                  </a:cubicBezTo>
                  <a:lnTo>
                    <a:pt x="26980" y="7738"/>
                  </a:lnTo>
                  <a:cubicBezTo>
                    <a:pt x="26820" y="7943"/>
                    <a:pt x="26660" y="8172"/>
                    <a:pt x="26500" y="8377"/>
                  </a:cubicBezTo>
                  <a:lnTo>
                    <a:pt x="26363" y="8582"/>
                  </a:lnTo>
                  <a:lnTo>
                    <a:pt x="26135" y="8879"/>
                  </a:lnTo>
                  <a:cubicBezTo>
                    <a:pt x="26021" y="9039"/>
                    <a:pt x="25907" y="9199"/>
                    <a:pt x="25793" y="9358"/>
                  </a:cubicBezTo>
                  <a:lnTo>
                    <a:pt x="25701" y="9495"/>
                  </a:lnTo>
                  <a:cubicBezTo>
                    <a:pt x="25656" y="9541"/>
                    <a:pt x="25610" y="9610"/>
                    <a:pt x="25564" y="9678"/>
                  </a:cubicBezTo>
                  <a:lnTo>
                    <a:pt x="25496" y="9769"/>
                  </a:lnTo>
                  <a:cubicBezTo>
                    <a:pt x="25450" y="9838"/>
                    <a:pt x="25405" y="9906"/>
                    <a:pt x="25359" y="9952"/>
                  </a:cubicBezTo>
                  <a:cubicBezTo>
                    <a:pt x="25291" y="10043"/>
                    <a:pt x="25245" y="10135"/>
                    <a:pt x="25199" y="10203"/>
                  </a:cubicBezTo>
                  <a:cubicBezTo>
                    <a:pt x="25176" y="10249"/>
                    <a:pt x="25154" y="10294"/>
                    <a:pt x="25131" y="10340"/>
                  </a:cubicBezTo>
                  <a:cubicBezTo>
                    <a:pt x="25085" y="10386"/>
                    <a:pt x="25062" y="10431"/>
                    <a:pt x="25039" y="10477"/>
                  </a:cubicBezTo>
                  <a:cubicBezTo>
                    <a:pt x="24971" y="10614"/>
                    <a:pt x="24903" y="10751"/>
                    <a:pt x="24857" y="10888"/>
                  </a:cubicBezTo>
                  <a:cubicBezTo>
                    <a:pt x="24834" y="10979"/>
                    <a:pt x="24811" y="11093"/>
                    <a:pt x="24788" y="11184"/>
                  </a:cubicBezTo>
                  <a:cubicBezTo>
                    <a:pt x="24766" y="11276"/>
                    <a:pt x="24743" y="11344"/>
                    <a:pt x="24697" y="11436"/>
                  </a:cubicBezTo>
                  <a:cubicBezTo>
                    <a:pt x="24651" y="11595"/>
                    <a:pt x="24606" y="11732"/>
                    <a:pt x="24560" y="11869"/>
                  </a:cubicBezTo>
                  <a:cubicBezTo>
                    <a:pt x="24492" y="12006"/>
                    <a:pt x="24400" y="12189"/>
                    <a:pt x="24263" y="12303"/>
                  </a:cubicBezTo>
                  <a:cubicBezTo>
                    <a:pt x="24218" y="12349"/>
                    <a:pt x="24149" y="12394"/>
                    <a:pt x="24058" y="12417"/>
                  </a:cubicBezTo>
                  <a:lnTo>
                    <a:pt x="23693" y="12417"/>
                  </a:lnTo>
                  <a:cubicBezTo>
                    <a:pt x="23602" y="12394"/>
                    <a:pt x="23533" y="12394"/>
                    <a:pt x="23442" y="12394"/>
                  </a:cubicBezTo>
                  <a:cubicBezTo>
                    <a:pt x="23282" y="12394"/>
                    <a:pt x="23145" y="12394"/>
                    <a:pt x="22985" y="12371"/>
                  </a:cubicBezTo>
                  <a:cubicBezTo>
                    <a:pt x="22734" y="12349"/>
                    <a:pt x="22483" y="12349"/>
                    <a:pt x="22209" y="12349"/>
                  </a:cubicBezTo>
                  <a:cubicBezTo>
                    <a:pt x="22049" y="12326"/>
                    <a:pt x="21912" y="12326"/>
                    <a:pt x="21753" y="12303"/>
                  </a:cubicBezTo>
                  <a:lnTo>
                    <a:pt x="21296" y="12303"/>
                  </a:lnTo>
                  <a:cubicBezTo>
                    <a:pt x="21182" y="12280"/>
                    <a:pt x="21045" y="12280"/>
                    <a:pt x="20931" y="12257"/>
                  </a:cubicBezTo>
                  <a:cubicBezTo>
                    <a:pt x="20748" y="12257"/>
                    <a:pt x="20566" y="12234"/>
                    <a:pt x="20383" y="12234"/>
                  </a:cubicBezTo>
                  <a:lnTo>
                    <a:pt x="19470" y="12234"/>
                  </a:lnTo>
                  <a:cubicBezTo>
                    <a:pt x="19356" y="12234"/>
                    <a:pt x="19219" y="12257"/>
                    <a:pt x="19105" y="12257"/>
                  </a:cubicBezTo>
                  <a:lnTo>
                    <a:pt x="18557" y="12257"/>
                  </a:lnTo>
                  <a:cubicBezTo>
                    <a:pt x="18489" y="12257"/>
                    <a:pt x="18420" y="12257"/>
                    <a:pt x="18352" y="12280"/>
                  </a:cubicBezTo>
                  <a:lnTo>
                    <a:pt x="18078" y="12280"/>
                  </a:lnTo>
                  <a:cubicBezTo>
                    <a:pt x="17986" y="12303"/>
                    <a:pt x="17918" y="12303"/>
                    <a:pt x="17850" y="12303"/>
                  </a:cubicBezTo>
                  <a:lnTo>
                    <a:pt x="17370" y="12303"/>
                  </a:lnTo>
                  <a:cubicBezTo>
                    <a:pt x="17165" y="12326"/>
                    <a:pt x="16959" y="12349"/>
                    <a:pt x="16731" y="12371"/>
                  </a:cubicBezTo>
                  <a:cubicBezTo>
                    <a:pt x="16640" y="12394"/>
                    <a:pt x="16526" y="12394"/>
                    <a:pt x="16412" y="12394"/>
                  </a:cubicBezTo>
                  <a:cubicBezTo>
                    <a:pt x="16297" y="12417"/>
                    <a:pt x="16206" y="12417"/>
                    <a:pt x="16092" y="12440"/>
                  </a:cubicBezTo>
                  <a:cubicBezTo>
                    <a:pt x="15955" y="12463"/>
                    <a:pt x="15818" y="12463"/>
                    <a:pt x="15704" y="12486"/>
                  </a:cubicBezTo>
                  <a:lnTo>
                    <a:pt x="15453" y="12531"/>
                  </a:lnTo>
                  <a:cubicBezTo>
                    <a:pt x="15293" y="12554"/>
                    <a:pt x="15156" y="12554"/>
                    <a:pt x="14996" y="12577"/>
                  </a:cubicBezTo>
                  <a:lnTo>
                    <a:pt x="14814" y="12577"/>
                  </a:lnTo>
                  <a:cubicBezTo>
                    <a:pt x="14677" y="12600"/>
                    <a:pt x="14563" y="12622"/>
                    <a:pt x="14426" y="12645"/>
                  </a:cubicBezTo>
                  <a:lnTo>
                    <a:pt x="14380" y="12645"/>
                  </a:lnTo>
                  <a:cubicBezTo>
                    <a:pt x="14197" y="12668"/>
                    <a:pt x="14015" y="12714"/>
                    <a:pt x="13855" y="12737"/>
                  </a:cubicBezTo>
                  <a:cubicBezTo>
                    <a:pt x="13536" y="12782"/>
                    <a:pt x="13216" y="12851"/>
                    <a:pt x="12896" y="12919"/>
                  </a:cubicBezTo>
                  <a:lnTo>
                    <a:pt x="12668" y="12988"/>
                  </a:lnTo>
                  <a:lnTo>
                    <a:pt x="12440" y="13033"/>
                  </a:lnTo>
                  <a:cubicBezTo>
                    <a:pt x="12349" y="13056"/>
                    <a:pt x="12280" y="13056"/>
                    <a:pt x="12212" y="13079"/>
                  </a:cubicBezTo>
                  <a:cubicBezTo>
                    <a:pt x="12143" y="13102"/>
                    <a:pt x="12052" y="13125"/>
                    <a:pt x="11983" y="13147"/>
                  </a:cubicBezTo>
                  <a:lnTo>
                    <a:pt x="11869" y="13170"/>
                  </a:lnTo>
                  <a:cubicBezTo>
                    <a:pt x="11641" y="13216"/>
                    <a:pt x="11390" y="13262"/>
                    <a:pt x="11139" y="13353"/>
                  </a:cubicBezTo>
                  <a:cubicBezTo>
                    <a:pt x="11048" y="13376"/>
                    <a:pt x="10979" y="13399"/>
                    <a:pt x="10888" y="13421"/>
                  </a:cubicBezTo>
                  <a:lnTo>
                    <a:pt x="10819" y="13467"/>
                  </a:lnTo>
                  <a:lnTo>
                    <a:pt x="10705" y="13490"/>
                  </a:lnTo>
                  <a:cubicBezTo>
                    <a:pt x="10637" y="13513"/>
                    <a:pt x="10568" y="13535"/>
                    <a:pt x="10500" y="13581"/>
                  </a:cubicBezTo>
                  <a:cubicBezTo>
                    <a:pt x="10386" y="13627"/>
                    <a:pt x="10272" y="13672"/>
                    <a:pt x="10157" y="13741"/>
                  </a:cubicBezTo>
                  <a:lnTo>
                    <a:pt x="10043" y="13787"/>
                  </a:lnTo>
                  <a:cubicBezTo>
                    <a:pt x="9998" y="13832"/>
                    <a:pt x="9929" y="13878"/>
                    <a:pt x="9861" y="13901"/>
                  </a:cubicBezTo>
                  <a:cubicBezTo>
                    <a:pt x="9838" y="13924"/>
                    <a:pt x="9838" y="13924"/>
                    <a:pt x="9815" y="13924"/>
                  </a:cubicBezTo>
                  <a:cubicBezTo>
                    <a:pt x="9769" y="14015"/>
                    <a:pt x="9678" y="14106"/>
                    <a:pt x="9564" y="14106"/>
                  </a:cubicBezTo>
                  <a:lnTo>
                    <a:pt x="9518" y="14106"/>
                  </a:lnTo>
                  <a:cubicBezTo>
                    <a:pt x="9473" y="14106"/>
                    <a:pt x="9404" y="14106"/>
                    <a:pt x="9359" y="14060"/>
                  </a:cubicBezTo>
                  <a:cubicBezTo>
                    <a:pt x="9313" y="14038"/>
                    <a:pt x="9267" y="13992"/>
                    <a:pt x="9222" y="13946"/>
                  </a:cubicBezTo>
                  <a:lnTo>
                    <a:pt x="9176" y="13855"/>
                  </a:lnTo>
                  <a:lnTo>
                    <a:pt x="9062" y="13718"/>
                  </a:lnTo>
                  <a:lnTo>
                    <a:pt x="9016" y="13650"/>
                  </a:lnTo>
                  <a:cubicBezTo>
                    <a:pt x="8925" y="13490"/>
                    <a:pt x="8811" y="13330"/>
                    <a:pt x="8719" y="13170"/>
                  </a:cubicBezTo>
                  <a:cubicBezTo>
                    <a:pt x="8468" y="12782"/>
                    <a:pt x="8217" y="12394"/>
                    <a:pt x="7943" y="12006"/>
                  </a:cubicBezTo>
                  <a:cubicBezTo>
                    <a:pt x="7852" y="11892"/>
                    <a:pt x="7784" y="11755"/>
                    <a:pt x="7692" y="11618"/>
                  </a:cubicBezTo>
                  <a:cubicBezTo>
                    <a:pt x="7601" y="11481"/>
                    <a:pt x="7510" y="11367"/>
                    <a:pt x="7418" y="11230"/>
                  </a:cubicBezTo>
                  <a:cubicBezTo>
                    <a:pt x="7327" y="11070"/>
                    <a:pt x="7213" y="10911"/>
                    <a:pt x="7122" y="10751"/>
                  </a:cubicBezTo>
                  <a:cubicBezTo>
                    <a:pt x="7053" y="10660"/>
                    <a:pt x="6985" y="10545"/>
                    <a:pt x="6916" y="10431"/>
                  </a:cubicBezTo>
                  <a:cubicBezTo>
                    <a:pt x="6734" y="10135"/>
                    <a:pt x="6551" y="9838"/>
                    <a:pt x="6368" y="9541"/>
                  </a:cubicBezTo>
                  <a:cubicBezTo>
                    <a:pt x="6231" y="9336"/>
                    <a:pt x="6117" y="9153"/>
                    <a:pt x="6003" y="8948"/>
                  </a:cubicBezTo>
                  <a:lnTo>
                    <a:pt x="5866" y="8742"/>
                  </a:lnTo>
                  <a:cubicBezTo>
                    <a:pt x="5592" y="8308"/>
                    <a:pt x="5318" y="7898"/>
                    <a:pt x="5045" y="7487"/>
                  </a:cubicBezTo>
                  <a:lnTo>
                    <a:pt x="4748" y="7007"/>
                  </a:lnTo>
                  <a:cubicBezTo>
                    <a:pt x="4497" y="6665"/>
                    <a:pt x="4246" y="6300"/>
                    <a:pt x="4017" y="5912"/>
                  </a:cubicBezTo>
                  <a:cubicBezTo>
                    <a:pt x="3949" y="5798"/>
                    <a:pt x="3858" y="5661"/>
                    <a:pt x="3789" y="5547"/>
                  </a:cubicBezTo>
                  <a:cubicBezTo>
                    <a:pt x="3721" y="5410"/>
                    <a:pt x="3629" y="5273"/>
                    <a:pt x="3561" y="5136"/>
                  </a:cubicBezTo>
                  <a:cubicBezTo>
                    <a:pt x="3447" y="4976"/>
                    <a:pt x="3333" y="4793"/>
                    <a:pt x="3219" y="4634"/>
                  </a:cubicBezTo>
                  <a:lnTo>
                    <a:pt x="3059" y="4405"/>
                  </a:lnTo>
                  <a:cubicBezTo>
                    <a:pt x="2967" y="4246"/>
                    <a:pt x="2853" y="4086"/>
                    <a:pt x="2762" y="3949"/>
                  </a:cubicBezTo>
                  <a:cubicBezTo>
                    <a:pt x="2534" y="3606"/>
                    <a:pt x="2305" y="3241"/>
                    <a:pt x="2054" y="2899"/>
                  </a:cubicBezTo>
                  <a:cubicBezTo>
                    <a:pt x="1986" y="2785"/>
                    <a:pt x="1917" y="2671"/>
                    <a:pt x="1826" y="2557"/>
                  </a:cubicBezTo>
                  <a:lnTo>
                    <a:pt x="1826" y="2534"/>
                  </a:lnTo>
                  <a:cubicBezTo>
                    <a:pt x="1781" y="2465"/>
                    <a:pt x="1758" y="2420"/>
                    <a:pt x="1712" y="2351"/>
                  </a:cubicBezTo>
                  <a:cubicBezTo>
                    <a:pt x="1666" y="2283"/>
                    <a:pt x="1644" y="2214"/>
                    <a:pt x="1575" y="2146"/>
                  </a:cubicBezTo>
                  <a:cubicBezTo>
                    <a:pt x="1507" y="2032"/>
                    <a:pt x="1415" y="1917"/>
                    <a:pt x="1347" y="1803"/>
                  </a:cubicBezTo>
                  <a:cubicBezTo>
                    <a:pt x="1256" y="1689"/>
                    <a:pt x="1164" y="1575"/>
                    <a:pt x="1096" y="1461"/>
                  </a:cubicBezTo>
                  <a:lnTo>
                    <a:pt x="1027" y="1370"/>
                  </a:lnTo>
                  <a:cubicBezTo>
                    <a:pt x="959" y="1278"/>
                    <a:pt x="913" y="1187"/>
                    <a:pt x="845" y="1096"/>
                  </a:cubicBezTo>
                  <a:cubicBezTo>
                    <a:pt x="799" y="1027"/>
                    <a:pt x="753" y="936"/>
                    <a:pt x="731" y="845"/>
                  </a:cubicBezTo>
                  <a:cubicBezTo>
                    <a:pt x="708" y="776"/>
                    <a:pt x="685" y="708"/>
                    <a:pt x="685" y="616"/>
                  </a:cubicBezTo>
                  <a:cubicBezTo>
                    <a:pt x="639" y="708"/>
                    <a:pt x="616" y="776"/>
                    <a:pt x="639" y="867"/>
                  </a:cubicBezTo>
                  <a:cubicBezTo>
                    <a:pt x="662" y="936"/>
                    <a:pt x="685" y="982"/>
                    <a:pt x="731" y="1027"/>
                  </a:cubicBezTo>
                  <a:lnTo>
                    <a:pt x="753" y="1050"/>
                  </a:lnTo>
                  <a:cubicBezTo>
                    <a:pt x="913" y="1255"/>
                    <a:pt x="1004" y="1415"/>
                    <a:pt x="1073" y="1598"/>
                  </a:cubicBezTo>
                  <a:cubicBezTo>
                    <a:pt x="1096" y="1666"/>
                    <a:pt x="1141" y="1735"/>
                    <a:pt x="1141" y="1803"/>
                  </a:cubicBezTo>
                  <a:cubicBezTo>
                    <a:pt x="1119" y="1826"/>
                    <a:pt x="1096" y="1826"/>
                    <a:pt x="1050" y="1849"/>
                  </a:cubicBezTo>
                  <a:cubicBezTo>
                    <a:pt x="1004" y="1826"/>
                    <a:pt x="959" y="1803"/>
                    <a:pt x="913" y="1803"/>
                  </a:cubicBezTo>
                  <a:cubicBezTo>
                    <a:pt x="890" y="1803"/>
                    <a:pt x="845" y="1803"/>
                    <a:pt x="822" y="1826"/>
                  </a:cubicBezTo>
                  <a:cubicBezTo>
                    <a:pt x="776" y="1849"/>
                    <a:pt x="753" y="1872"/>
                    <a:pt x="731" y="1895"/>
                  </a:cubicBezTo>
                  <a:cubicBezTo>
                    <a:pt x="685" y="1940"/>
                    <a:pt x="662" y="1986"/>
                    <a:pt x="662" y="2054"/>
                  </a:cubicBezTo>
                  <a:lnTo>
                    <a:pt x="571" y="2054"/>
                  </a:lnTo>
                  <a:cubicBezTo>
                    <a:pt x="525" y="2077"/>
                    <a:pt x="502" y="2100"/>
                    <a:pt x="457" y="2123"/>
                  </a:cubicBezTo>
                  <a:cubicBezTo>
                    <a:pt x="434" y="2169"/>
                    <a:pt x="434" y="2191"/>
                    <a:pt x="411" y="2237"/>
                  </a:cubicBezTo>
                  <a:cubicBezTo>
                    <a:pt x="388" y="2214"/>
                    <a:pt x="365" y="2214"/>
                    <a:pt x="343" y="2214"/>
                  </a:cubicBezTo>
                  <a:cubicBezTo>
                    <a:pt x="320" y="2214"/>
                    <a:pt x="274" y="2237"/>
                    <a:pt x="251" y="2237"/>
                  </a:cubicBezTo>
                  <a:cubicBezTo>
                    <a:pt x="228" y="2237"/>
                    <a:pt x="228" y="2260"/>
                    <a:pt x="206" y="2260"/>
                  </a:cubicBezTo>
                  <a:lnTo>
                    <a:pt x="183" y="2260"/>
                  </a:lnTo>
                  <a:cubicBezTo>
                    <a:pt x="137" y="2260"/>
                    <a:pt x="91" y="2283"/>
                    <a:pt x="69" y="2328"/>
                  </a:cubicBezTo>
                  <a:cubicBezTo>
                    <a:pt x="23" y="2351"/>
                    <a:pt x="0" y="2420"/>
                    <a:pt x="23" y="2465"/>
                  </a:cubicBezTo>
                  <a:cubicBezTo>
                    <a:pt x="46" y="2511"/>
                    <a:pt x="69" y="2557"/>
                    <a:pt x="91" y="2602"/>
                  </a:cubicBezTo>
                  <a:cubicBezTo>
                    <a:pt x="114" y="2602"/>
                    <a:pt x="114" y="2625"/>
                    <a:pt x="114" y="2625"/>
                  </a:cubicBezTo>
                  <a:cubicBezTo>
                    <a:pt x="183" y="2739"/>
                    <a:pt x="251" y="2853"/>
                    <a:pt x="343" y="2967"/>
                  </a:cubicBezTo>
                  <a:lnTo>
                    <a:pt x="502" y="3218"/>
                  </a:lnTo>
                  <a:cubicBezTo>
                    <a:pt x="594" y="3355"/>
                    <a:pt x="662" y="3515"/>
                    <a:pt x="753" y="3675"/>
                  </a:cubicBezTo>
                  <a:cubicBezTo>
                    <a:pt x="708" y="3721"/>
                    <a:pt x="708" y="3789"/>
                    <a:pt x="731" y="3835"/>
                  </a:cubicBezTo>
                  <a:cubicBezTo>
                    <a:pt x="776" y="3949"/>
                    <a:pt x="822" y="4040"/>
                    <a:pt x="867" y="4154"/>
                  </a:cubicBezTo>
                  <a:lnTo>
                    <a:pt x="890" y="4200"/>
                  </a:lnTo>
                  <a:cubicBezTo>
                    <a:pt x="959" y="4291"/>
                    <a:pt x="1004" y="4383"/>
                    <a:pt x="1050" y="4474"/>
                  </a:cubicBezTo>
                  <a:cubicBezTo>
                    <a:pt x="1187" y="4702"/>
                    <a:pt x="1301" y="4908"/>
                    <a:pt x="1438" y="5113"/>
                  </a:cubicBezTo>
                  <a:cubicBezTo>
                    <a:pt x="1529" y="5250"/>
                    <a:pt x="1621" y="5387"/>
                    <a:pt x="1735" y="5524"/>
                  </a:cubicBezTo>
                  <a:lnTo>
                    <a:pt x="1826" y="5661"/>
                  </a:lnTo>
                  <a:lnTo>
                    <a:pt x="1940" y="5821"/>
                  </a:lnTo>
                  <a:cubicBezTo>
                    <a:pt x="2032" y="5980"/>
                    <a:pt x="2146" y="6117"/>
                    <a:pt x="2237" y="6277"/>
                  </a:cubicBezTo>
                  <a:cubicBezTo>
                    <a:pt x="2283" y="6346"/>
                    <a:pt x="2351" y="6368"/>
                    <a:pt x="2420" y="6368"/>
                  </a:cubicBezTo>
                  <a:cubicBezTo>
                    <a:pt x="2511" y="6460"/>
                    <a:pt x="2579" y="6574"/>
                    <a:pt x="2648" y="6665"/>
                  </a:cubicBezTo>
                  <a:cubicBezTo>
                    <a:pt x="2671" y="6711"/>
                    <a:pt x="2694" y="6756"/>
                    <a:pt x="2739" y="6802"/>
                  </a:cubicBezTo>
                  <a:cubicBezTo>
                    <a:pt x="2739" y="6825"/>
                    <a:pt x="2739" y="6848"/>
                    <a:pt x="2739" y="6871"/>
                  </a:cubicBezTo>
                  <a:cubicBezTo>
                    <a:pt x="2739" y="6916"/>
                    <a:pt x="2762" y="6962"/>
                    <a:pt x="2785" y="7007"/>
                  </a:cubicBezTo>
                  <a:cubicBezTo>
                    <a:pt x="2853" y="7122"/>
                    <a:pt x="2922" y="7190"/>
                    <a:pt x="2967" y="7281"/>
                  </a:cubicBezTo>
                  <a:lnTo>
                    <a:pt x="3036" y="7373"/>
                  </a:lnTo>
                  <a:lnTo>
                    <a:pt x="3127" y="7487"/>
                  </a:lnTo>
                  <a:lnTo>
                    <a:pt x="3173" y="7578"/>
                  </a:lnTo>
                  <a:lnTo>
                    <a:pt x="3378" y="7875"/>
                  </a:lnTo>
                  <a:cubicBezTo>
                    <a:pt x="3561" y="8149"/>
                    <a:pt x="3721" y="8445"/>
                    <a:pt x="3903" y="8719"/>
                  </a:cubicBezTo>
                  <a:cubicBezTo>
                    <a:pt x="4314" y="9381"/>
                    <a:pt x="4679" y="9998"/>
                    <a:pt x="5090" y="10591"/>
                  </a:cubicBezTo>
                  <a:cubicBezTo>
                    <a:pt x="5204" y="10774"/>
                    <a:pt x="5341" y="10956"/>
                    <a:pt x="5478" y="11162"/>
                  </a:cubicBezTo>
                  <a:lnTo>
                    <a:pt x="5524" y="11230"/>
                  </a:lnTo>
                  <a:lnTo>
                    <a:pt x="5638" y="11436"/>
                  </a:lnTo>
                  <a:lnTo>
                    <a:pt x="5706" y="11504"/>
                  </a:lnTo>
                  <a:lnTo>
                    <a:pt x="5752" y="11595"/>
                  </a:lnTo>
                  <a:lnTo>
                    <a:pt x="5775" y="11618"/>
                  </a:lnTo>
                  <a:lnTo>
                    <a:pt x="5798" y="11664"/>
                  </a:lnTo>
                  <a:lnTo>
                    <a:pt x="5821" y="11687"/>
                  </a:lnTo>
                  <a:cubicBezTo>
                    <a:pt x="5843" y="11732"/>
                    <a:pt x="5889" y="11755"/>
                    <a:pt x="5912" y="11801"/>
                  </a:cubicBezTo>
                  <a:cubicBezTo>
                    <a:pt x="5935" y="11824"/>
                    <a:pt x="5958" y="11846"/>
                    <a:pt x="6003" y="11846"/>
                  </a:cubicBezTo>
                  <a:cubicBezTo>
                    <a:pt x="6140" y="12097"/>
                    <a:pt x="6277" y="12326"/>
                    <a:pt x="6437" y="12554"/>
                  </a:cubicBezTo>
                  <a:cubicBezTo>
                    <a:pt x="6642" y="12874"/>
                    <a:pt x="6848" y="13170"/>
                    <a:pt x="7053" y="13490"/>
                  </a:cubicBezTo>
                  <a:cubicBezTo>
                    <a:pt x="7076" y="13535"/>
                    <a:pt x="7122" y="13581"/>
                    <a:pt x="7144" y="13627"/>
                  </a:cubicBezTo>
                  <a:lnTo>
                    <a:pt x="7190" y="13672"/>
                  </a:lnTo>
                  <a:lnTo>
                    <a:pt x="7259" y="13787"/>
                  </a:lnTo>
                  <a:cubicBezTo>
                    <a:pt x="7281" y="13787"/>
                    <a:pt x="7281" y="13787"/>
                    <a:pt x="7281" y="13809"/>
                  </a:cubicBezTo>
                  <a:cubicBezTo>
                    <a:pt x="7327" y="13855"/>
                    <a:pt x="7327" y="13878"/>
                    <a:pt x="7327" y="13901"/>
                  </a:cubicBezTo>
                  <a:cubicBezTo>
                    <a:pt x="7327" y="13969"/>
                    <a:pt x="7350" y="14038"/>
                    <a:pt x="7396" y="14083"/>
                  </a:cubicBezTo>
                  <a:cubicBezTo>
                    <a:pt x="7418" y="14129"/>
                    <a:pt x="7441" y="14152"/>
                    <a:pt x="7441" y="14175"/>
                  </a:cubicBezTo>
                  <a:lnTo>
                    <a:pt x="7487" y="14243"/>
                  </a:lnTo>
                  <a:cubicBezTo>
                    <a:pt x="7555" y="14334"/>
                    <a:pt x="7601" y="14403"/>
                    <a:pt x="7669" y="14494"/>
                  </a:cubicBezTo>
                  <a:cubicBezTo>
                    <a:pt x="7784" y="14654"/>
                    <a:pt x="7898" y="14814"/>
                    <a:pt x="8012" y="14973"/>
                  </a:cubicBezTo>
                  <a:cubicBezTo>
                    <a:pt x="8103" y="15110"/>
                    <a:pt x="8217" y="15270"/>
                    <a:pt x="8331" y="15407"/>
                  </a:cubicBezTo>
                  <a:lnTo>
                    <a:pt x="8400" y="15521"/>
                  </a:lnTo>
                  <a:lnTo>
                    <a:pt x="8468" y="15635"/>
                  </a:lnTo>
                  <a:cubicBezTo>
                    <a:pt x="8491" y="15658"/>
                    <a:pt x="8514" y="15681"/>
                    <a:pt x="8537" y="15727"/>
                  </a:cubicBezTo>
                  <a:lnTo>
                    <a:pt x="8560" y="15750"/>
                  </a:lnTo>
                  <a:cubicBezTo>
                    <a:pt x="8605" y="15795"/>
                    <a:pt x="8628" y="15818"/>
                    <a:pt x="8674" y="15841"/>
                  </a:cubicBezTo>
                  <a:lnTo>
                    <a:pt x="8719" y="15886"/>
                  </a:lnTo>
                  <a:cubicBezTo>
                    <a:pt x="8765" y="15932"/>
                    <a:pt x="8834" y="15955"/>
                    <a:pt x="8902" y="15955"/>
                  </a:cubicBezTo>
                  <a:cubicBezTo>
                    <a:pt x="8970" y="15955"/>
                    <a:pt x="9039" y="15909"/>
                    <a:pt x="9085" y="15864"/>
                  </a:cubicBezTo>
                  <a:cubicBezTo>
                    <a:pt x="9107" y="15841"/>
                    <a:pt x="9130" y="15818"/>
                    <a:pt x="9130" y="15795"/>
                  </a:cubicBezTo>
                  <a:cubicBezTo>
                    <a:pt x="9153" y="15818"/>
                    <a:pt x="9176" y="15841"/>
                    <a:pt x="9222" y="15841"/>
                  </a:cubicBezTo>
                  <a:cubicBezTo>
                    <a:pt x="9267" y="15909"/>
                    <a:pt x="9313" y="15932"/>
                    <a:pt x="9381" y="15955"/>
                  </a:cubicBezTo>
                  <a:lnTo>
                    <a:pt x="9450" y="15955"/>
                  </a:lnTo>
                  <a:cubicBezTo>
                    <a:pt x="9495" y="15955"/>
                    <a:pt x="9564" y="15932"/>
                    <a:pt x="9610" y="15909"/>
                  </a:cubicBezTo>
                  <a:cubicBezTo>
                    <a:pt x="9678" y="15864"/>
                    <a:pt x="9724" y="15795"/>
                    <a:pt x="9724" y="15704"/>
                  </a:cubicBezTo>
                  <a:cubicBezTo>
                    <a:pt x="9724" y="15704"/>
                    <a:pt x="9747" y="15681"/>
                    <a:pt x="9747" y="15681"/>
                  </a:cubicBezTo>
                  <a:lnTo>
                    <a:pt x="9861" y="15635"/>
                  </a:lnTo>
                  <a:cubicBezTo>
                    <a:pt x="9929" y="15590"/>
                    <a:pt x="9998" y="15567"/>
                    <a:pt x="10089" y="15544"/>
                  </a:cubicBezTo>
                  <a:cubicBezTo>
                    <a:pt x="10340" y="15430"/>
                    <a:pt x="10614" y="15339"/>
                    <a:pt x="10888" y="15270"/>
                  </a:cubicBezTo>
                  <a:cubicBezTo>
                    <a:pt x="11162" y="15225"/>
                    <a:pt x="11458" y="15156"/>
                    <a:pt x="11778" y="15133"/>
                  </a:cubicBezTo>
                  <a:cubicBezTo>
                    <a:pt x="12098" y="15088"/>
                    <a:pt x="12417" y="15042"/>
                    <a:pt x="12759" y="14996"/>
                  </a:cubicBezTo>
                  <a:lnTo>
                    <a:pt x="13148" y="14951"/>
                  </a:lnTo>
                  <a:cubicBezTo>
                    <a:pt x="13330" y="14928"/>
                    <a:pt x="13490" y="14905"/>
                    <a:pt x="13672" y="14882"/>
                  </a:cubicBezTo>
                  <a:cubicBezTo>
                    <a:pt x="13741" y="14882"/>
                    <a:pt x="13809" y="14859"/>
                    <a:pt x="13878" y="14859"/>
                  </a:cubicBezTo>
                  <a:cubicBezTo>
                    <a:pt x="13969" y="14837"/>
                    <a:pt x="14061" y="14837"/>
                    <a:pt x="14152" y="14814"/>
                  </a:cubicBezTo>
                  <a:cubicBezTo>
                    <a:pt x="14266" y="14814"/>
                    <a:pt x="14380" y="14814"/>
                    <a:pt x="14494" y="14791"/>
                  </a:cubicBezTo>
                  <a:lnTo>
                    <a:pt x="14654" y="14768"/>
                  </a:lnTo>
                  <a:cubicBezTo>
                    <a:pt x="14745" y="14768"/>
                    <a:pt x="14837" y="14768"/>
                    <a:pt x="14928" y="14745"/>
                  </a:cubicBezTo>
                  <a:cubicBezTo>
                    <a:pt x="14996" y="14745"/>
                    <a:pt x="15065" y="14722"/>
                    <a:pt x="15133" y="14722"/>
                  </a:cubicBezTo>
                  <a:cubicBezTo>
                    <a:pt x="15247" y="14700"/>
                    <a:pt x="15384" y="14700"/>
                    <a:pt x="15499" y="14677"/>
                  </a:cubicBezTo>
                  <a:lnTo>
                    <a:pt x="15635" y="14654"/>
                  </a:lnTo>
                  <a:lnTo>
                    <a:pt x="15727" y="14654"/>
                  </a:lnTo>
                  <a:cubicBezTo>
                    <a:pt x="15841" y="14631"/>
                    <a:pt x="15978" y="14608"/>
                    <a:pt x="16092" y="14585"/>
                  </a:cubicBezTo>
                  <a:cubicBezTo>
                    <a:pt x="16252" y="14563"/>
                    <a:pt x="16412" y="14540"/>
                    <a:pt x="16571" y="14517"/>
                  </a:cubicBezTo>
                  <a:lnTo>
                    <a:pt x="16708" y="14494"/>
                  </a:lnTo>
                  <a:cubicBezTo>
                    <a:pt x="16822" y="14471"/>
                    <a:pt x="16937" y="14471"/>
                    <a:pt x="17051" y="14448"/>
                  </a:cubicBezTo>
                  <a:cubicBezTo>
                    <a:pt x="17188" y="14426"/>
                    <a:pt x="17325" y="14426"/>
                    <a:pt x="17461" y="14403"/>
                  </a:cubicBezTo>
                  <a:lnTo>
                    <a:pt x="17553" y="14403"/>
                  </a:lnTo>
                  <a:lnTo>
                    <a:pt x="18032" y="14357"/>
                  </a:lnTo>
                  <a:lnTo>
                    <a:pt x="18511" y="14312"/>
                  </a:lnTo>
                  <a:lnTo>
                    <a:pt x="18991" y="14266"/>
                  </a:lnTo>
                  <a:lnTo>
                    <a:pt x="19470" y="14220"/>
                  </a:lnTo>
                  <a:lnTo>
                    <a:pt x="19630" y="14220"/>
                  </a:lnTo>
                  <a:cubicBezTo>
                    <a:pt x="19744" y="14197"/>
                    <a:pt x="19835" y="14197"/>
                    <a:pt x="19949" y="14175"/>
                  </a:cubicBezTo>
                  <a:lnTo>
                    <a:pt x="20201" y="14175"/>
                  </a:lnTo>
                  <a:cubicBezTo>
                    <a:pt x="20246" y="14175"/>
                    <a:pt x="20315" y="14175"/>
                    <a:pt x="20383" y="14152"/>
                  </a:cubicBezTo>
                  <a:cubicBezTo>
                    <a:pt x="20657" y="14129"/>
                    <a:pt x="20954" y="14129"/>
                    <a:pt x="21342" y="14129"/>
                  </a:cubicBezTo>
                  <a:lnTo>
                    <a:pt x="22186" y="14129"/>
                  </a:lnTo>
                  <a:cubicBezTo>
                    <a:pt x="22369" y="14129"/>
                    <a:pt x="22552" y="14129"/>
                    <a:pt x="22711" y="14152"/>
                  </a:cubicBezTo>
                  <a:lnTo>
                    <a:pt x="22711" y="14129"/>
                  </a:lnTo>
                  <a:cubicBezTo>
                    <a:pt x="22757" y="14152"/>
                    <a:pt x="22780" y="14152"/>
                    <a:pt x="22825" y="14152"/>
                  </a:cubicBezTo>
                  <a:lnTo>
                    <a:pt x="22803" y="14129"/>
                  </a:lnTo>
                  <a:lnTo>
                    <a:pt x="22803" y="14129"/>
                  </a:lnTo>
                  <a:cubicBezTo>
                    <a:pt x="22985" y="14152"/>
                    <a:pt x="23168" y="14175"/>
                    <a:pt x="23373" y="14197"/>
                  </a:cubicBezTo>
                  <a:cubicBezTo>
                    <a:pt x="23487" y="14197"/>
                    <a:pt x="23624" y="14220"/>
                    <a:pt x="23738" y="14266"/>
                  </a:cubicBezTo>
                  <a:cubicBezTo>
                    <a:pt x="23830" y="14289"/>
                    <a:pt x="23921" y="14334"/>
                    <a:pt x="23990" y="14380"/>
                  </a:cubicBezTo>
                  <a:lnTo>
                    <a:pt x="24035" y="14403"/>
                  </a:lnTo>
                  <a:cubicBezTo>
                    <a:pt x="24104" y="14448"/>
                    <a:pt x="24172" y="14494"/>
                    <a:pt x="24241" y="14540"/>
                  </a:cubicBezTo>
                  <a:cubicBezTo>
                    <a:pt x="24355" y="14608"/>
                    <a:pt x="24469" y="14654"/>
                    <a:pt x="24583" y="14677"/>
                  </a:cubicBezTo>
                  <a:cubicBezTo>
                    <a:pt x="24697" y="14700"/>
                    <a:pt x="24811" y="14700"/>
                    <a:pt x="24925" y="14700"/>
                  </a:cubicBezTo>
                  <a:cubicBezTo>
                    <a:pt x="25131" y="14700"/>
                    <a:pt x="25336" y="14654"/>
                    <a:pt x="25542" y="14585"/>
                  </a:cubicBezTo>
                  <a:cubicBezTo>
                    <a:pt x="25633" y="14563"/>
                    <a:pt x="25701" y="14494"/>
                    <a:pt x="25793" y="14448"/>
                  </a:cubicBezTo>
                  <a:cubicBezTo>
                    <a:pt x="25861" y="14426"/>
                    <a:pt x="25907" y="14380"/>
                    <a:pt x="25975" y="14312"/>
                  </a:cubicBezTo>
                  <a:cubicBezTo>
                    <a:pt x="26112" y="14197"/>
                    <a:pt x="26226" y="14106"/>
                    <a:pt x="26318" y="13969"/>
                  </a:cubicBezTo>
                  <a:cubicBezTo>
                    <a:pt x="26386" y="13878"/>
                    <a:pt x="26432" y="13764"/>
                    <a:pt x="26477" y="13650"/>
                  </a:cubicBezTo>
                  <a:cubicBezTo>
                    <a:pt x="26523" y="13581"/>
                    <a:pt x="26546" y="13535"/>
                    <a:pt x="26546" y="13467"/>
                  </a:cubicBezTo>
                  <a:cubicBezTo>
                    <a:pt x="26592" y="13353"/>
                    <a:pt x="26569" y="13262"/>
                    <a:pt x="26546" y="13147"/>
                  </a:cubicBezTo>
                  <a:cubicBezTo>
                    <a:pt x="26523" y="13056"/>
                    <a:pt x="26477" y="13011"/>
                    <a:pt x="26455" y="12942"/>
                  </a:cubicBezTo>
                  <a:lnTo>
                    <a:pt x="26432" y="12896"/>
                  </a:lnTo>
                  <a:cubicBezTo>
                    <a:pt x="26409" y="12874"/>
                    <a:pt x="26386" y="12828"/>
                    <a:pt x="26386" y="12782"/>
                  </a:cubicBezTo>
                  <a:cubicBezTo>
                    <a:pt x="26363" y="12737"/>
                    <a:pt x="26363" y="12668"/>
                    <a:pt x="26363" y="12600"/>
                  </a:cubicBezTo>
                  <a:cubicBezTo>
                    <a:pt x="26363" y="12600"/>
                    <a:pt x="26363" y="12577"/>
                    <a:pt x="26363" y="12554"/>
                  </a:cubicBezTo>
                  <a:cubicBezTo>
                    <a:pt x="26386" y="12486"/>
                    <a:pt x="26409" y="12463"/>
                    <a:pt x="26432" y="12417"/>
                  </a:cubicBezTo>
                  <a:cubicBezTo>
                    <a:pt x="26477" y="12326"/>
                    <a:pt x="26523" y="12257"/>
                    <a:pt x="26569" y="12189"/>
                  </a:cubicBezTo>
                  <a:cubicBezTo>
                    <a:pt x="26637" y="12097"/>
                    <a:pt x="26706" y="11983"/>
                    <a:pt x="26774" y="11869"/>
                  </a:cubicBezTo>
                  <a:lnTo>
                    <a:pt x="26888" y="11732"/>
                  </a:lnTo>
                  <a:cubicBezTo>
                    <a:pt x="26934" y="11641"/>
                    <a:pt x="27002" y="11573"/>
                    <a:pt x="27048" y="11504"/>
                  </a:cubicBezTo>
                  <a:cubicBezTo>
                    <a:pt x="27139" y="11367"/>
                    <a:pt x="27231" y="11253"/>
                    <a:pt x="27322" y="11139"/>
                  </a:cubicBezTo>
                  <a:cubicBezTo>
                    <a:pt x="27391" y="11048"/>
                    <a:pt x="27459" y="10979"/>
                    <a:pt x="27505" y="10888"/>
                  </a:cubicBezTo>
                  <a:lnTo>
                    <a:pt x="27596" y="10796"/>
                  </a:lnTo>
                  <a:cubicBezTo>
                    <a:pt x="27642" y="10728"/>
                    <a:pt x="27687" y="10660"/>
                    <a:pt x="27756" y="10591"/>
                  </a:cubicBezTo>
                  <a:cubicBezTo>
                    <a:pt x="27779" y="10545"/>
                    <a:pt x="27824" y="10477"/>
                    <a:pt x="27870" y="10431"/>
                  </a:cubicBezTo>
                  <a:cubicBezTo>
                    <a:pt x="27961" y="10317"/>
                    <a:pt x="28075" y="10203"/>
                    <a:pt x="28167" y="10089"/>
                  </a:cubicBezTo>
                  <a:cubicBezTo>
                    <a:pt x="28304" y="9929"/>
                    <a:pt x="28418" y="9792"/>
                    <a:pt x="28532" y="9632"/>
                  </a:cubicBezTo>
                  <a:lnTo>
                    <a:pt x="28714" y="9450"/>
                  </a:lnTo>
                  <a:cubicBezTo>
                    <a:pt x="28783" y="9336"/>
                    <a:pt x="28851" y="9244"/>
                    <a:pt x="28943" y="9153"/>
                  </a:cubicBezTo>
                  <a:cubicBezTo>
                    <a:pt x="28988" y="9107"/>
                    <a:pt x="29034" y="9039"/>
                    <a:pt x="29080" y="8993"/>
                  </a:cubicBezTo>
                  <a:lnTo>
                    <a:pt x="29171" y="8879"/>
                  </a:lnTo>
                  <a:cubicBezTo>
                    <a:pt x="29239" y="8811"/>
                    <a:pt x="29285" y="8719"/>
                    <a:pt x="29331" y="8651"/>
                  </a:cubicBezTo>
                  <a:lnTo>
                    <a:pt x="29376" y="8582"/>
                  </a:lnTo>
                  <a:cubicBezTo>
                    <a:pt x="29445" y="8491"/>
                    <a:pt x="29513" y="8400"/>
                    <a:pt x="29605" y="8308"/>
                  </a:cubicBezTo>
                  <a:cubicBezTo>
                    <a:pt x="29719" y="8149"/>
                    <a:pt x="29856" y="7989"/>
                    <a:pt x="29993" y="7852"/>
                  </a:cubicBezTo>
                  <a:lnTo>
                    <a:pt x="30061" y="7761"/>
                  </a:lnTo>
                  <a:cubicBezTo>
                    <a:pt x="30107" y="7715"/>
                    <a:pt x="30152" y="7669"/>
                    <a:pt x="30198" y="7601"/>
                  </a:cubicBezTo>
                  <a:cubicBezTo>
                    <a:pt x="30244" y="7555"/>
                    <a:pt x="30289" y="7510"/>
                    <a:pt x="30335" y="7441"/>
                  </a:cubicBezTo>
                  <a:cubicBezTo>
                    <a:pt x="30381" y="7373"/>
                    <a:pt x="30472" y="7304"/>
                    <a:pt x="30540" y="7236"/>
                  </a:cubicBezTo>
                  <a:lnTo>
                    <a:pt x="30677" y="7099"/>
                  </a:lnTo>
                  <a:cubicBezTo>
                    <a:pt x="30768" y="7031"/>
                    <a:pt x="30836" y="6963"/>
                    <a:pt x="30904" y="6895"/>
                  </a:cubicBezTo>
                  <a:lnTo>
                    <a:pt x="30904" y="6895"/>
                  </a:lnTo>
                  <a:lnTo>
                    <a:pt x="30883" y="6916"/>
                  </a:lnTo>
                  <a:cubicBezTo>
                    <a:pt x="30997" y="6802"/>
                    <a:pt x="31111" y="6688"/>
                    <a:pt x="31248" y="6574"/>
                  </a:cubicBezTo>
                  <a:lnTo>
                    <a:pt x="31453" y="6368"/>
                  </a:lnTo>
                  <a:cubicBezTo>
                    <a:pt x="31590" y="6254"/>
                    <a:pt x="31704" y="6163"/>
                    <a:pt x="31819" y="6049"/>
                  </a:cubicBezTo>
                  <a:cubicBezTo>
                    <a:pt x="31910" y="5980"/>
                    <a:pt x="32001" y="5889"/>
                    <a:pt x="32093" y="5798"/>
                  </a:cubicBezTo>
                  <a:lnTo>
                    <a:pt x="32207" y="5684"/>
                  </a:lnTo>
                  <a:cubicBezTo>
                    <a:pt x="32344" y="5547"/>
                    <a:pt x="32503" y="5433"/>
                    <a:pt x="32686" y="5296"/>
                  </a:cubicBezTo>
                  <a:cubicBezTo>
                    <a:pt x="32777" y="5227"/>
                    <a:pt x="32869" y="5181"/>
                    <a:pt x="32960" y="5113"/>
                  </a:cubicBezTo>
                  <a:lnTo>
                    <a:pt x="33006" y="5090"/>
                  </a:lnTo>
                  <a:lnTo>
                    <a:pt x="33097" y="5022"/>
                  </a:lnTo>
                  <a:cubicBezTo>
                    <a:pt x="33142" y="4999"/>
                    <a:pt x="33188" y="4953"/>
                    <a:pt x="33234" y="4908"/>
                  </a:cubicBezTo>
                  <a:cubicBezTo>
                    <a:pt x="33302" y="4862"/>
                    <a:pt x="33325" y="4748"/>
                    <a:pt x="33302" y="4679"/>
                  </a:cubicBezTo>
                  <a:cubicBezTo>
                    <a:pt x="33302" y="4634"/>
                    <a:pt x="33302" y="4588"/>
                    <a:pt x="33279" y="4542"/>
                  </a:cubicBezTo>
                  <a:cubicBezTo>
                    <a:pt x="33394" y="4451"/>
                    <a:pt x="33485" y="4360"/>
                    <a:pt x="33599" y="4268"/>
                  </a:cubicBezTo>
                  <a:cubicBezTo>
                    <a:pt x="33804" y="4131"/>
                    <a:pt x="33987" y="4017"/>
                    <a:pt x="34170" y="3903"/>
                  </a:cubicBezTo>
                  <a:cubicBezTo>
                    <a:pt x="34329" y="3835"/>
                    <a:pt x="34466" y="3743"/>
                    <a:pt x="34580" y="3652"/>
                  </a:cubicBezTo>
                  <a:cubicBezTo>
                    <a:pt x="34580" y="3652"/>
                    <a:pt x="34603" y="3629"/>
                    <a:pt x="34603" y="3629"/>
                  </a:cubicBezTo>
                  <a:lnTo>
                    <a:pt x="34626" y="3629"/>
                  </a:lnTo>
                  <a:cubicBezTo>
                    <a:pt x="34649" y="3606"/>
                    <a:pt x="34672" y="3584"/>
                    <a:pt x="34695" y="3561"/>
                  </a:cubicBezTo>
                  <a:cubicBezTo>
                    <a:pt x="34740" y="3515"/>
                    <a:pt x="34786" y="3447"/>
                    <a:pt x="34809" y="3355"/>
                  </a:cubicBezTo>
                  <a:cubicBezTo>
                    <a:pt x="34854" y="3264"/>
                    <a:pt x="34832" y="3173"/>
                    <a:pt x="34832" y="3082"/>
                  </a:cubicBezTo>
                  <a:cubicBezTo>
                    <a:pt x="34809" y="2990"/>
                    <a:pt x="34809" y="2899"/>
                    <a:pt x="34786" y="2808"/>
                  </a:cubicBezTo>
                  <a:cubicBezTo>
                    <a:pt x="34740" y="2671"/>
                    <a:pt x="34672" y="2511"/>
                    <a:pt x="34603" y="2374"/>
                  </a:cubicBezTo>
                  <a:cubicBezTo>
                    <a:pt x="34558" y="2283"/>
                    <a:pt x="34512" y="2214"/>
                    <a:pt x="34466" y="2123"/>
                  </a:cubicBezTo>
                  <a:lnTo>
                    <a:pt x="34375" y="2009"/>
                  </a:lnTo>
                  <a:cubicBezTo>
                    <a:pt x="34352" y="1940"/>
                    <a:pt x="34307" y="1895"/>
                    <a:pt x="34284" y="1826"/>
                  </a:cubicBezTo>
                  <a:lnTo>
                    <a:pt x="34215" y="1712"/>
                  </a:lnTo>
                  <a:lnTo>
                    <a:pt x="34170" y="1666"/>
                  </a:lnTo>
                  <a:cubicBezTo>
                    <a:pt x="34124" y="1575"/>
                    <a:pt x="34078" y="1507"/>
                    <a:pt x="34033" y="1438"/>
                  </a:cubicBezTo>
                  <a:cubicBezTo>
                    <a:pt x="33987" y="1347"/>
                    <a:pt x="33896" y="1278"/>
                    <a:pt x="33827" y="1210"/>
                  </a:cubicBezTo>
                  <a:cubicBezTo>
                    <a:pt x="33804" y="1164"/>
                    <a:pt x="33759" y="1119"/>
                    <a:pt x="33736" y="1073"/>
                  </a:cubicBezTo>
                  <a:cubicBezTo>
                    <a:pt x="33667" y="1004"/>
                    <a:pt x="33622" y="936"/>
                    <a:pt x="33553" y="867"/>
                  </a:cubicBezTo>
                  <a:lnTo>
                    <a:pt x="33531" y="822"/>
                  </a:lnTo>
                  <a:cubicBezTo>
                    <a:pt x="33462" y="753"/>
                    <a:pt x="33416" y="685"/>
                    <a:pt x="33371" y="594"/>
                  </a:cubicBezTo>
                  <a:cubicBezTo>
                    <a:pt x="33302" y="502"/>
                    <a:pt x="33257" y="411"/>
                    <a:pt x="33188" y="342"/>
                  </a:cubicBezTo>
                  <a:cubicBezTo>
                    <a:pt x="33142" y="297"/>
                    <a:pt x="33097" y="251"/>
                    <a:pt x="33051" y="228"/>
                  </a:cubicBezTo>
                  <a:cubicBezTo>
                    <a:pt x="32983" y="183"/>
                    <a:pt x="32914" y="160"/>
                    <a:pt x="32823" y="160"/>
                  </a:cubicBezTo>
                  <a:cubicBezTo>
                    <a:pt x="32754" y="160"/>
                    <a:pt x="32709" y="183"/>
                    <a:pt x="32640" y="206"/>
                  </a:cubicBezTo>
                  <a:lnTo>
                    <a:pt x="32572" y="114"/>
                  </a:lnTo>
                  <a:cubicBezTo>
                    <a:pt x="32526" y="91"/>
                    <a:pt x="32481" y="46"/>
                    <a:pt x="32458" y="0"/>
                  </a:cubicBezTo>
                  <a:close/>
                </a:path>
              </a:pathLst>
            </a:custGeom>
            <a:solidFill>
              <a:srgbClr val="95BE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4" name="Google Shape;4305;p38">
              <a:extLst>
                <a:ext uri="{FF2B5EF4-FFF2-40B4-BE49-F238E27FC236}">
                  <a16:creationId xmlns:a16="http://schemas.microsoft.com/office/drawing/2014/main" id="{54885CF4-5DB4-F533-8AB0-75A6D9380C48}"/>
                </a:ext>
              </a:extLst>
            </p:cNvPr>
            <p:cNvSpPr/>
            <p:nvPr/>
          </p:nvSpPr>
          <p:spPr>
            <a:xfrm>
              <a:off x="5058804" y="852566"/>
              <a:ext cx="915389" cy="769755"/>
            </a:xfrm>
            <a:custGeom>
              <a:avLst/>
              <a:gdLst/>
              <a:ahLst/>
              <a:cxnLst/>
              <a:rect l="l" t="t" r="r" b="b"/>
              <a:pathLst>
                <a:path w="32710" h="27506" extrusionOk="0">
                  <a:moveTo>
                    <a:pt x="24082" y="1"/>
                  </a:moveTo>
                  <a:cubicBezTo>
                    <a:pt x="24059" y="1"/>
                    <a:pt x="24013" y="23"/>
                    <a:pt x="23967" y="23"/>
                  </a:cubicBezTo>
                  <a:cubicBezTo>
                    <a:pt x="23922" y="69"/>
                    <a:pt x="23853" y="92"/>
                    <a:pt x="23808" y="115"/>
                  </a:cubicBezTo>
                  <a:cubicBezTo>
                    <a:pt x="23739" y="160"/>
                    <a:pt x="23671" y="183"/>
                    <a:pt x="23602" y="206"/>
                  </a:cubicBezTo>
                  <a:lnTo>
                    <a:pt x="23557" y="229"/>
                  </a:lnTo>
                  <a:cubicBezTo>
                    <a:pt x="23420" y="297"/>
                    <a:pt x="23306" y="366"/>
                    <a:pt x="23169" y="434"/>
                  </a:cubicBezTo>
                  <a:cubicBezTo>
                    <a:pt x="22849" y="594"/>
                    <a:pt x="22552" y="754"/>
                    <a:pt x="22256" y="937"/>
                  </a:cubicBezTo>
                  <a:cubicBezTo>
                    <a:pt x="21982" y="1119"/>
                    <a:pt x="21708" y="1302"/>
                    <a:pt x="21434" y="1484"/>
                  </a:cubicBezTo>
                  <a:cubicBezTo>
                    <a:pt x="21183" y="1667"/>
                    <a:pt x="20932" y="1850"/>
                    <a:pt x="20681" y="2078"/>
                  </a:cubicBezTo>
                  <a:cubicBezTo>
                    <a:pt x="20270" y="2443"/>
                    <a:pt x="19836" y="2854"/>
                    <a:pt x="19357" y="3310"/>
                  </a:cubicBezTo>
                  <a:lnTo>
                    <a:pt x="19174" y="3516"/>
                  </a:lnTo>
                  <a:cubicBezTo>
                    <a:pt x="19083" y="3584"/>
                    <a:pt x="19014" y="3676"/>
                    <a:pt x="18946" y="3744"/>
                  </a:cubicBezTo>
                  <a:cubicBezTo>
                    <a:pt x="18946" y="3744"/>
                    <a:pt x="18923" y="3767"/>
                    <a:pt x="18923" y="3767"/>
                  </a:cubicBezTo>
                  <a:lnTo>
                    <a:pt x="18877" y="3812"/>
                  </a:lnTo>
                  <a:lnTo>
                    <a:pt x="18832" y="3858"/>
                  </a:lnTo>
                  <a:lnTo>
                    <a:pt x="18763" y="3904"/>
                  </a:lnTo>
                  <a:lnTo>
                    <a:pt x="18672" y="4018"/>
                  </a:lnTo>
                  <a:lnTo>
                    <a:pt x="18626" y="4041"/>
                  </a:lnTo>
                  <a:cubicBezTo>
                    <a:pt x="18604" y="4086"/>
                    <a:pt x="18558" y="4109"/>
                    <a:pt x="18535" y="4155"/>
                  </a:cubicBezTo>
                  <a:cubicBezTo>
                    <a:pt x="18307" y="4383"/>
                    <a:pt x="18079" y="4634"/>
                    <a:pt x="17850" y="4862"/>
                  </a:cubicBezTo>
                  <a:cubicBezTo>
                    <a:pt x="17736" y="4977"/>
                    <a:pt x="17645" y="5091"/>
                    <a:pt x="17531" y="5228"/>
                  </a:cubicBezTo>
                  <a:lnTo>
                    <a:pt x="17508" y="5250"/>
                  </a:lnTo>
                  <a:cubicBezTo>
                    <a:pt x="17417" y="5365"/>
                    <a:pt x="17302" y="5479"/>
                    <a:pt x="17211" y="5593"/>
                  </a:cubicBezTo>
                  <a:lnTo>
                    <a:pt x="17166" y="5661"/>
                  </a:lnTo>
                  <a:cubicBezTo>
                    <a:pt x="16983" y="5890"/>
                    <a:pt x="16800" y="6141"/>
                    <a:pt x="16641" y="6369"/>
                  </a:cubicBezTo>
                  <a:cubicBezTo>
                    <a:pt x="16481" y="6643"/>
                    <a:pt x="16298" y="6917"/>
                    <a:pt x="16138" y="7168"/>
                  </a:cubicBezTo>
                  <a:cubicBezTo>
                    <a:pt x="15956" y="7465"/>
                    <a:pt x="15796" y="7761"/>
                    <a:pt x="15659" y="8035"/>
                  </a:cubicBezTo>
                  <a:lnTo>
                    <a:pt x="15636" y="8104"/>
                  </a:lnTo>
                  <a:cubicBezTo>
                    <a:pt x="15499" y="8355"/>
                    <a:pt x="15362" y="8606"/>
                    <a:pt x="15248" y="8857"/>
                  </a:cubicBezTo>
                  <a:cubicBezTo>
                    <a:pt x="15180" y="8971"/>
                    <a:pt x="15134" y="9085"/>
                    <a:pt x="15088" y="9222"/>
                  </a:cubicBezTo>
                  <a:lnTo>
                    <a:pt x="15066" y="9291"/>
                  </a:lnTo>
                  <a:cubicBezTo>
                    <a:pt x="15043" y="9382"/>
                    <a:pt x="14997" y="9450"/>
                    <a:pt x="14974" y="9542"/>
                  </a:cubicBezTo>
                  <a:cubicBezTo>
                    <a:pt x="14929" y="9587"/>
                    <a:pt x="14906" y="9656"/>
                    <a:pt x="14883" y="9724"/>
                  </a:cubicBezTo>
                  <a:cubicBezTo>
                    <a:pt x="14815" y="9907"/>
                    <a:pt x="14746" y="10089"/>
                    <a:pt x="14678" y="10318"/>
                  </a:cubicBezTo>
                  <a:lnTo>
                    <a:pt x="14678" y="10363"/>
                  </a:lnTo>
                  <a:cubicBezTo>
                    <a:pt x="14632" y="10455"/>
                    <a:pt x="14609" y="10546"/>
                    <a:pt x="14586" y="10637"/>
                  </a:cubicBezTo>
                  <a:cubicBezTo>
                    <a:pt x="14563" y="10751"/>
                    <a:pt x="14541" y="10865"/>
                    <a:pt x="14518" y="10957"/>
                  </a:cubicBezTo>
                  <a:cubicBezTo>
                    <a:pt x="14472" y="11185"/>
                    <a:pt x="14449" y="11390"/>
                    <a:pt x="14449" y="11573"/>
                  </a:cubicBezTo>
                  <a:cubicBezTo>
                    <a:pt x="14449" y="11619"/>
                    <a:pt x="14426" y="11664"/>
                    <a:pt x="14426" y="11710"/>
                  </a:cubicBezTo>
                  <a:cubicBezTo>
                    <a:pt x="14198" y="11573"/>
                    <a:pt x="13947" y="11459"/>
                    <a:pt x="13696" y="11345"/>
                  </a:cubicBezTo>
                  <a:cubicBezTo>
                    <a:pt x="13377" y="11185"/>
                    <a:pt x="13034" y="11071"/>
                    <a:pt x="12715" y="10980"/>
                  </a:cubicBezTo>
                  <a:cubicBezTo>
                    <a:pt x="12555" y="10911"/>
                    <a:pt x="12395" y="10865"/>
                    <a:pt x="12235" y="10797"/>
                  </a:cubicBezTo>
                  <a:lnTo>
                    <a:pt x="12144" y="10774"/>
                  </a:lnTo>
                  <a:cubicBezTo>
                    <a:pt x="12007" y="10729"/>
                    <a:pt x="11893" y="10683"/>
                    <a:pt x="11756" y="10660"/>
                  </a:cubicBezTo>
                  <a:cubicBezTo>
                    <a:pt x="11391" y="10569"/>
                    <a:pt x="11003" y="10477"/>
                    <a:pt x="10729" y="10432"/>
                  </a:cubicBezTo>
                  <a:cubicBezTo>
                    <a:pt x="10386" y="10363"/>
                    <a:pt x="10067" y="10318"/>
                    <a:pt x="9724" y="10272"/>
                  </a:cubicBezTo>
                  <a:lnTo>
                    <a:pt x="9565" y="10249"/>
                  </a:lnTo>
                  <a:cubicBezTo>
                    <a:pt x="9314" y="10204"/>
                    <a:pt x="9063" y="10181"/>
                    <a:pt x="8811" y="10135"/>
                  </a:cubicBezTo>
                  <a:cubicBezTo>
                    <a:pt x="8675" y="10135"/>
                    <a:pt x="8538" y="10112"/>
                    <a:pt x="8423" y="10112"/>
                  </a:cubicBezTo>
                  <a:cubicBezTo>
                    <a:pt x="8218" y="10089"/>
                    <a:pt x="8035" y="10067"/>
                    <a:pt x="7853" y="10044"/>
                  </a:cubicBezTo>
                  <a:cubicBezTo>
                    <a:pt x="7716" y="10021"/>
                    <a:pt x="7556" y="10021"/>
                    <a:pt x="7373" y="10021"/>
                  </a:cubicBezTo>
                  <a:lnTo>
                    <a:pt x="6894" y="10021"/>
                  </a:lnTo>
                  <a:cubicBezTo>
                    <a:pt x="6552" y="10044"/>
                    <a:pt x="6232" y="10067"/>
                    <a:pt x="5913" y="10112"/>
                  </a:cubicBezTo>
                  <a:lnTo>
                    <a:pt x="5776" y="10112"/>
                  </a:lnTo>
                  <a:lnTo>
                    <a:pt x="5662" y="10135"/>
                  </a:lnTo>
                  <a:lnTo>
                    <a:pt x="5137" y="10135"/>
                  </a:lnTo>
                  <a:cubicBezTo>
                    <a:pt x="4954" y="10135"/>
                    <a:pt x="4771" y="10135"/>
                    <a:pt x="4612" y="10158"/>
                  </a:cubicBezTo>
                  <a:cubicBezTo>
                    <a:pt x="4269" y="10204"/>
                    <a:pt x="3972" y="10226"/>
                    <a:pt x="3699" y="10295"/>
                  </a:cubicBezTo>
                  <a:cubicBezTo>
                    <a:pt x="3539" y="10318"/>
                    <a:pt x="3402" y="10341"/>
                    <a:pt x="3265" y="10386"/>
                  </a:cubicBezTo>
                  <a:cubicBezTo>
                    <a:pt x="3174" y="10409"/>
                    <a:pt x="3082" y="10432"/>
                    <a:pt x="3014" y="10455"/>
                  </a:cubicBezTo>
                  <a:cubicBezTo>
                    <a:pt x="2923" y="10477"/>
                    <a:pt x="2877" y="10500"/>
                    <a:pt x="2831" y="10546"/>
                  </a:cubicBezTo>
                  <a:cubicBezTo>
                    <a:pt x="2786" y="10569"/>
                    <a:pt x="2763" y="10592"/>
                    <a:pt x="2740" y="10614"/>
                  </a:cubicBezTo>
                  <a:cubicBezTo>
                    <a:pt x="2580" y="10637"/>
                    <a:pt x="2420" y="10683"/>
                    <a:pt x="2261" y="10729"/>
                  </a:cubicBezTo>
                  <a:cubicBezTo>
                    <a:pt x="2124" y="10774"/>
                    <a:pt x="1964" y="10843"/>
                    <a:pt x="1827" y="10911"/>
                  </a:cubicBezTo>
                  <a:lnTo>
                    <a:pt x="1713" y="10957"/>
                  </a:lnTo>
                  <a:lnTo>
                    <a:pt x="1644" y="10980"/>
                  </a:lnTo>
                  <a:cubicBezTo>
                    <a:pt x="1599" y="11002"/>
                    <a:pt x="1530" y="11048"/>
                    <a:pt x="1462" y="11071"/>
                  </a:cubicBezTo>
                  <a:cubicBezTo>
                    <a:pt x="1393" y="11117"/>
                    <a:pt x="1302" y="11162"/>
                    <a:pt x="1233" y="11185"/>
                  </a:cubicBezTo>
                  <a:cubicBezTo>
                    <a:pt x="1165" y="11231"/>
                    <a:pt x="1097" y="11276"/>
                    <a:pt x="1028" y="11322"/>
                  </a:cubicBezTo>
                  <a:cubicBezTo>
                    <a:pt x="1005" y="11299"/>
                    <a:pt x="960" y="11299"/>
                    <a:pt x="937" y="11299"/>
                  </a:cubicBezTo>
                  <a:cubicBezTo>
                    <a:pt x="868" y="11299"/>
                    <a:pt x="800" y="11322"/>
                    <a:pt x="777" y="11368"/>
                  </a:cubicBezTo>
                  <a:cubicBezTo>
                    <a:pt x="640" y="11550"/>
                    <a:pt x="503" y="11710"/>
                    <a:pt x="503" y="11938"/>
                  </a:cubicBezTo>
                  <a:cubicBezTo>
                    <a:pt x="503" y="12030"/>
                    <a:pt x="526" y="12121"/>
                    <a:pt x="549" y="12212"/>
                  </a:cubicBezTo>
                  <a:cubicBezTo>
                    <a:pt x="549" y="12212"/>
                    <a:pt x="549" y="12235"/>
                    <a:pt x="549" y="12235"/>
                  </a:cubicBezTo>
                  <a:lnTo>
                    <a:pt x="503" y="12235"/>
                  </a:lnTo>
                  <a:cubicBezTo>
                    <a:pt x="457" y="12258"/>
                    <a:pt x="412" y="12258"/>
                    <a:pt x="343" y="12281"/>
                  </a:cubicBezTo>
                  <a:cubicBezTo>
                    <a:pt x="161" y="12326"/>
                    <a:pt x="24" y="12486"/>
                    <a:pt x="1" y="12669"/>
                  </a:cubicBezTo>
                  <a:cubicBezTo>
                    <a:pt x="1" y="12760"/>
                    <a:pt x="24" y="12828"/>
                    <a:pt x="47" y="12943"/>
                  </a:cubicBezTo>
                  <a:cubicBezTo>
                    <a:pt x="47" y="12988"/>
                    <a:pt x="92" y="13057"/>
                    <a:pt x="115" y="13102"/>
                  </a:cubicBezTo>
                  <a:cubicBezTo>
                    <a:pt x="138" y="13148"/>
                    <a:pt x="183" y="13194"/>
                    <a:pt x="206" y="13216"/>
                  </a:cubicBezTo>
                  <a:cubicBezTo>
                    <a:pt x="206" y="13239"/>
                    <a:pt x="229" y="13262"/>
                    <a:pt x="252" y="13285"/>
                  </a:cubicBezTo>
                  <a:cubicBezTo>
                    <a:pt x="252" y="13331"/>
                    <a:pt x="275" y="13353"/>
                    <a:pt x="275" y="13376"/>
                  </a:cubicBezTo>
                  <a:cubicBezTo>
                    <a:pt x="275" y="13422"/>
                    <a:pt x="275" y="13445"/>
                    <a:pt x="275" y="13468"/>
                  </a:cubicBezTo>
                  <a:lnTo>
                    <a:pt x="275" y="13536"/>
                  </a:lnTo>
                  <a:cubicBezTo>
                    <a:pt x="252" y="13559"/>
                    <a:pt x="229" y="13582"/>
                    <a:pt x="206" y="13627"/>
                  </a:cubicBezTo>
                  <a:cubicBezTo>
                    <a:pt x="115" y="13719"/>
                    <a:pt x="24" y="13810"/>
                    <a:pt x="1" y="13947"/>
                  </a:cubicBezTo>
                  <a:cubicBezTo>
                    <a:pt x="1" y="14061"/>
                    <a:pt x="1" y="14152"/>
                    <a:pt x="47" y="14244"/>
                  </a:cubicBezTo>
                  <a:cubicBezTo>
                    <a:pt x="69" y="14335"/>
                    <a:pt x="115" y="14426"/>
                    <a:pt x="161" y="14495"/>
                  </a:cubicBezTo>
                  <a:cubicBezTo>
                    <a:pt x="229" y="14586"/>
                    <a:pt x="275" y="14677"/>
                    <a:pt x="343" y="14769"/>
                  </a:cubicBezTo>
                  <a:lnTo>
                    <a:pt x="412" y="14860"/>
                  </a:lnTo>
                  <a:cubicBezTo>
                    <a:pt x="480" y="14974"/>
                    <a:pt x="572" y="15088"/>
                    <a:pt x="663" y="15202"/>
                  </a:cubicBezTo>
                  <a:cubicBezTo>
                    <a:pt x="731" y="15316"/>
                    <a:pt x="823" y="15431"/>
                    <a:pt x="891" y="15545"/>
                  </a:cubicBezTo>
                  <a:cubicBezTo>
                    <a:pt x="937" y="15613"/>
                    <a:pt x="982" y="15682"/>
                    <a:pt x="1028" y="15750"/>
                  </a:cubicBezTo>
                  <a:cubicBezTo>
                    <a:pt x="1074" y="15819"/>
                    <a:pt x="1097" y="15864"/>
                    <a:pt x="1142" y="15933"/>
                  </a:cubicBezTo>
                  <a:lnTo>
                    <a:pt x="1142" y="15956"/>
                  </a:lnTo>
                  <a:cubicBezTo>
                    <a:pt x="1233" y="16070"/>
                    <a:pt x="1302" y="16184"/>
                    <a:pt x="1370" y="16298"/>
                  </a:cubicBezTo>
                  <a:cubicBezTo>
                    <a:pt x="1621" y="16640"/>
                    <a:pt x="1850" y="16983"/>
                    <a:pt x="2078" y="17348"/>
                  </a:cubicBezTo>
                  <a:cubicBezTo>
                    <a:pt x="2169" y="17485"/>
                    <a:pt x="2283" y="17645"/>
                    <a:pt x="2375" y="17804"/>
                  </a:cubicBezTo>
                  <a:lnTo>
                    <a:pt x="2535" y="18033"/>
                  </a:lnTo>
                  <a:cubicBezTo>
                    <a:pt x="2649" y="18192"/>
                    <a:pt x="2763" y="18375"/>
                    <a:pt x="2877" y="18535"/>
                  </a:cubicBezTo>
                  <a:cubicBezTo>
                    <a:pt x="2945" y="18672"/>
                    <a:pt x="3037" y="18809"/>
                    <a:pt x="3105" y="18946"/>
                  </a:cubicBezTo>
                  <a:cubicBezTo>
                    <a:pt x="3174" y="19060"/>
                    <a:pt x="3265" y="19197"/>
                    <a:pt x="3333" y="19334"/>
                  </a:cubicBezTo>
                  <a:cubicBezTo>
                    <a:pt x="3584" y="19699"/>
                    <a:pt x="3813" y="20064"/>
                    <a:pt x="4064" y="20406"/>
                  </a:cubicBezTo>
                  <a:lnTo>
                    <a:pt x="4361" y="20886"/>
                  </a:lnTo>
                  <a:cubicBezTo>
                    <a:pt x="4634" y="21297"/>
                    <a:pt x="4908" y="21707"/>
                    <a:pt x="5182" y="22141"/>
                  </a:cubicBezTo>
                  <a:lnTo>
                    <a:pt x="5319" y="22347"/>
                  </a:lnTo>
                  <a:cubicBezTo>
                    <a:pt x="5433" y="22552"/>
                    <a:pt x="5547" y="22735"/>
                    <a:pt x="5684" y="22940"/>
                  </a:cubicBezTo>
                  <a:cubicBezTo>
                    <a:pt x="5867" y="23237"/>
                    <a:pt x="6050" y="23534"/>
                    <a:pt x="6232" y="23830"/>
                  </a:cubicBezTo>
                  <a:cubicBezTo>
                    <a:pt x="6301" y="23944"/>
                    <a:pt x="6369" y="24059"/>
                    <a:pt x="6438" y="24150"/>
                  </a:cubicBezTo>
                  <a:cubicBezTo>
                    <a:pt x="6529" y="24310"/>
                    <a:pt x="6643" y="24469"/>
                    <a:pt x="6734" y="24629"/>
                  </a:cubicBezTo>
                  <a:cubicBezTo>
                    <a:pt x="6826" y="24766"/>
                    <a:pt x="6917" y="24880"/>
                    <a:pt x="7008" y="25017"/>
                  </a:cubicBezTo>
                  <a:cubicBezTo>
                    <a:pt x="7100" y="25154"/>
                    <a:pt x="7168" y="25291"/>
                    <a:pt x="7259" y="25405"/>
                  </a:cubicBezTo>
                  <a:cubicBezTo>
                    <a:pt x="7533" y="25793"/>
                    <a:pt x="7784" y="26181"/>
                    <a:pt x="8035" y="26569"/>
                  </a:cubicBezTo>
                  <a:cubicBezTo>
                    <a:pt x="8127" y="26729"/>
                    <a:pt x="8241" y="26889"/>
                    <a:pt x="8332" y="27049"/>
                  </a:cubicBezTo>
                  <a:lnTo>
                    <a:pt x="8378" y="27117"/>
                  </a:lnTo>
                  <a:lnTo>
                    <a:pt x="8492" y="27254"/>
                  </a:lnTo>
                  <a:lnTo>
                    <a:pt x="8538" y="27345"/>
                  </a:lnTo>
                  <a:cubicBezTo>
                    <a:pt x="8583" y="27391"/>
                    <a:pt x="8629" y="27437"/>
                    <a:pt x="8675" y="27459"/>
                  </a:cubicBezTo>
                  <a:cubicBezTo>
                    <a:pt x="8720" y="27505"/>
                    <a:pt x="8789" y="27505"/>
                    <a:pt x="8834" y="27505"/>
                  </a:cubicBezTo>
                  <a:lnTo>
                    <a:pt x="8880" y="27505"/>
                  </a:lnTo>
                  <a:cubicBezTo>
                    <a:pt x="8994" y="27505"/>
                    <a:pt x="9085" y="27414"/>
                    <a:pt x="9131" y="27323"/>
                  </a:cubicBezTo>
                  <a:cubicBezTo>
                    <a:pt x="9154" y="27323"/>
                    <a:pt x="9154" y="27323"/>
                    <a:pt x="9177" y="27300"/>
                  </a:cubicBezTo>
                  <a:cubicBezTo>
                    <a:pt x="9245" y="27277"/>
                    <a:pt x="9314" y="27231"/>
                    <a:pt x="9359" y="27186"/>
                  </a:cubicBezTo>
                  <a:lnTo>
                    <a:pt x="9473" y="27140"/>
                  </a:lnTo>
                  <a:cubicBezTo>
                    <a:pt x="9588" y="27071"/>
                    <a:pt x="9702" y="27026"/>
                    <a:pt x="9816" y="26980"/>
                  </a:cubicBezTo>
                  <a:cubicBezTo>
                    <a:pt x="9884" y="26934"/>
                    <a:pt x="9953" y="26912"/>
                    <a:pt x="10021" y="26889"/>
                  </a:cubicBezTo>
                  <a:lnTo>
                    <a:pt x="10135" y="26866"/>
                  </a:lnTo>
                  <a:lnTo>
                    <a:pt x="10204" y="26820"/>
                  </a:lnTo>
                  <a:cubicBezTo>
                    <a:pt x="10295" y="26798"/>
                    <a:pt x="10364" y="26775"/>
                    <a:pt x="10455" y="26752"/>
                  </a:cubicBezTo>
                  <a:cubicBezTo>
                    <a:pt x="10706" y="26661"/>
                    <a:pt x="10957" y="26615"/>
                    <a:pt x="11185" y="26569"/>
                  </a:cubicBezTo>
                  <a:lnTo>
                    <a:pt x="11299" y="26546"/>
                  </a:lnTo>
                  <a:cubicBezTo>
                    <a:pt x="11368" y="26524"/>
                    <a:pt x="11459" y="26501"/>
                    <a:pt x="11528" y="26478"/>
                  </a:cubicBezTo>
                  <a:cubicBezTo>
                    <a:pt x="11596" y="26455"/>
                    <a:pt x="11665" y="26455"/>
                    <a:pt x="11756" y="26432"/>
                  </a:cubicBezTo>
                  <a:lnTo>
                    <a:pt x="11984" y="26387"/>
                  </a:lnTo>
                  <a:lnTo>
                    <a:pt x="12212" y="26318"/>
                  </a:lnTo>
                  <a:cubicBezTo>
                    <a:pt x="12532" y="26250"/>
                    <a:pt x="12852" y="26181"/>
                    <a:pt x="13171" y="26136"/>
                  </a:cubicBezTo>
                  <a:cubicBezTo>
                    <a:pt x="13331" y="26113"/>
                    <a:pt x="13513" y="26067"/>
                    <a:pt x="13696" y="26044"/>
                  </a:cubicBezTo>
                  <a:lnTo>
                    <a:pt x="13742" y="26044"/>
                  </a:lnTo>
                  <a:cubicBezTo>
                    <a:pt x="13879" y="26021"/>
                    <a:pt x="13993" y="25999"/>
                    <a:pt x="14130" y="25976"/>
                  </a:cubicBezTo>
                  <a:lnTo>
                    <a:pt x="14312" y="25976"/>
                  </a:lnTo>
                  <a:cubicBezTo>
                    <a:pt x="14472" y="25953"/>
                    <a:pt x="14609" y="25953"/>
                    <a:pt x="14769" y="25930"/>
                  </a:cubicBezTo>
                  <a:lnTo>
                    <a:pt x="15020" y="25885"/>
                  </a:lnTo>
                  <a:cubicBezTo>
                    <a:pt x="15134" y="25862"/>
                    <a:pt x="15271" y="25862"/>
                    <a:pt x="15408" y="25839"/>
                  </a:cubicBezTo>
                  <a:cubicBezTo>
                    <a:pt x="15522" y="25816"/>
                    <a:pt x="15613" y="25816"/>
                    <a:pt x="15728" y="25793"/>
                  </a:cubicBezTo>
                  <a:cubicBezTo>
                    <a:pt x="15842" y="25793"/>
                    <a:pt x="15956" y="25793"/>
                    <a:pt x="16047" y="25770"/>
                  </a:cubicBezTo>
                  <a:cubicBezTo>
                    <a:pt x="16275" y="25748"/>
                    <a:pt x="16481" y="25725"/>
                    <a:pt x="16686" y="25702"/>
                  </a:cubicBezTo>
                  <a:lnTo>
                    <a:pt x="17166" y="25702"/>
                  </a:lnTo>
                  <a:cubicBezTo>
                    <a:pt x="17234" y="25702"/>
                    <a:pt x="17302" y="25702"/>
                    <a:pt x="17394" y="25679"/>
                  </a:cubicBezTo>
                  <a:lnTo>
                    <a:pt x="17668" y="25679"/>
                  </a:lnTo>
                  <a:cubicBezTo>
                    <a:pt x="17736" y="25656"/>
                    <a:pt x="17805" y="25656"/>
                    <a:pt x="17873" y="25656"/>
                  </a:cubicBezTo>
                  <a:lnTo>
                    <a:pt x="18421" y="25656"/>
                  </a:lnTo>
                  <a:cubicBezTo>
                    <a:pt x="18535" y="25656"/>
                    <a:pt x="18672" y="25633"/>
                    <a:pt x="18786" y="25633"/>
                  </a:cubicBezTo>
                  <a:lnTo>
                    <a:pt x="19699" y="25633"/>
                  </a:lnTo>
                  <a:cubicBezTo>
                    <a:pt x="19882" y="25633"/>
                    <a:pt x="20064" y="25656"/>
                    <a:pt x="20247" y="25656"/>
                  </a:cubicBezTo>
                  <a:cubicBezTo>
                    <a:pt x="20361" y="25679"/>
                    <a:pt x="20498" y="25679"/>
                    <a:pt x="20612" y="25702"/>
                  </a:cubicBezTo>
                  <a:lnTo>
                    <a:pt x="21069" y="25702"/>
                  </a:lnTo>
                  <a:cubicBezTo>
                    <a:pt x="21228" y="25725"/>
                    <a:pt x="21365" y="25725"/>
                    <a:pt x="21525" y="25748"/>
                  </a:cubicBezTo>
                  <a:cubicBezTo>
                    <a:pt x="21799" y="25748"/>
                    <a:pt x="22050" y="25748"/>
                    <a:pt x="22301" y="25770"/>
                  </a:cubicBezTo>
                  <a:cubicBezTo>
                    <a:pt x="22461" y="25793"/>
                    <a:pt x="22598" y="25793"/>
                    <a:pt x="22758" y="25793"/>
                  </a:cubicBezTo>
                  <a:cubicBezTo>
                    <a:pt x="22849" y="25793"/>
                    <a:pt x="22918" y="25793"/>
                    <a:pt x="23009" y="25816"/>
                  </a:cubicBezTo>
                  <a:lnTo>
                    <a:pt x="23374" y="25816"/>
                  </a:lnTo>
                  <a:cubicBezTo>
                    <a:pt x="23465" y="25793"/>
                    <a:pt x="23534" y="25748"/>
                    <a:pt x="23579" y="25702"/>
                  </a:cubicBezTo>
                  <a:cubicBezTo>
                    <a:pt x="23716" y="25588"/>
                    <a:pt x="23808" y="25405"/>
                    <a:pt x="23876" y="25268"/>
                  </a:cubicBezTo>
                  <a:cubicBezTo>
                    <a:pt x="23922" y="25131"/>
                    <a:pt x="23967" y="24994"/>
                    <a:pt x="24013" y="24835"/>
                  </a:cubicBezTo>
                  <a:cubicBezTo>
                    <a:pt x="24059" y="24743"/>
                    <a:pt x="24082" y="24675"/>
                    <a:pt x="24104" y="24583"/>
                  </a:cubicBezTo>
                  <a:cubicBezTo>
                    <a:pt x="24127" y="24492"/>
                    <a:pt x="24150" y="24378"/>
                    <a:pt x="24173" y="24287"/>
                  </a:cubicBezTo>
                  <a:cubicBezTo>
                    <a:pt x="24219" y="24150"/>
                    <a:pt x="24287" y="24013"/>
                    <a:pt x="24355" y="23876"/>
                  </a:cubicBezTo>
                  <a:cubicBezTo>
                    <a:pt x="24378" y="23830"/>
                    <a:pt x="24401" y="23785"/>
                    <a:pt x="24447" y="23739"/>
                  </a:cubicBezTo>
                  <a:cubicBezTo>
                    <a:pt x="24470" y="23693"/>
                    <a:pt x="24492" y="23648"/>
                    <a:pt x="24515" y="23625"/>
                  </a:cubicBezTo>
                  <a:cubicBezTo>
                    <a:pt x="24561" y="23534"/>
                    <a:pt x="24607" y="23442"/>
                    <a:pt x="24675" y="23351"/>
                  </a:cubicBezTo>
                  <a:cubicBezTo>
                    <a:pt x="24721" y="23305"/>
                    <a:pt x="24766" y="23237"/>
                    <a:pt x="24812" y="23168"/>
                  </a:cubicBezTo>
                  <a:lnTo>
                    <a:pt x="24880" y="23077"/>
                  </a:lnTo>
                  <a:cubicBezTo>
                    <a:pt x="24926" y="23009"/>
                    <a:pt x="24972" y="22940"/>
                    <a:pt x="25017" y="22894"/>
                  </a:cubicBezTo>
                  <a:lnTo>
                    <a:pt x="25109" y="22757"/>
                  </a:lnTo>
                  <a:cubicBezTo>
                    <a:pt x="25223" y="22598"/>
                    <a:pt x="25337" y="22438"/>
                    <a:pt x="25451" y="22278"/>
                  </a:cubicBezTo>
                  <a:lnTo>
                    <a:pt x="25679" y="21981"/>
                  </a:lnTo>
                  <a:lnTo>
                    <a:pt x="25816" y="21776"/>
                  </a:lnTo>
                  <a:cubicBezTo>
                    <a:pt x="25976" y="21571"/>
                    <a:pt x="26136" y="21342"/>
                    <a:pt x="26296" y="21137"/>
                  </a:cubicBezTo>
                  <a:lnTo>
                    <a:pt x="26364" y="21046"/>
                  </a:lnTo>
                  <a:cubicBezTo>
                    <a:pt x="26433" y="20954"/>
                    <a:pt x="26501" y="20886"/>
                    <a:pt x="26570" y="20794"/>
                  </a:cubicBezTo>
                  <a:lnTo>
                    <a:pt x="26570" y="20794"/>
                  </a:lnTo>
                  <a:lnTo>
                    <a:pt x="26501" y="20863"/>
                  </a:lnTo>
                  <a:cubicBezTo>
                    <a:pt x="26661" y="20680"/>
                    <a:pt x="26821" y="20521"/>
                    <a:pt x="26980" y="20338"/>
                  </a:cubicBezTo>
                  <a:lnTo>
                    <a:pt x="27095" y="20224"/>
                  </a:lnTo>
                  <a:cubicBezTo>
                    <a:pt x="27163" y="20155"/>
                    <a:pt x="27254" y="20064"/>
                    <a:pt x="27323" y="19973"/>
                  </a:cubicBezTo>
                  <a:lnTo>
                    <a:pt x="27505" y="19813"/>
                  </a:lnTo>
                  <a:cubicBezTo>
                    <a:pt x="27597" y="19699"/>
                    <a:pt x="27711" y="19608"/>
                    <a:pt x="27825" y="19516"/>
                  </a:cubicBezTo>
                  <a:lnTo>
                    <a:pt x="27962" y="19379"/>
                  </a:lnTo>
                  <a:lnTo>
                    <a:pt x="28053" y="19311"/>
                  </a:lnTo>
                  <a:cubicBezTo>
                    <a:pt x="28144" y="19220"/>
                    <a:pt x="28259" y="19105"/>
                    <a:pt x="28373" y="19037"/>
                  </a:cubicBezTo>
                  <a:lnTo>
                    <a:pt x="28464" y="18968"/>
                  </a:lnTo>
                  <a:lnTo>
                    <a:pt x="28533" y="18923"/>
                  </a:lnTo>
                  <a:cubicBezTo>
                    <a:pt x="28578" y="18900"/>
                    <a:pt x="28601" y="18877"/>
                    <a:pt x="28624" y="18832"/>
                  </a:cubicBezTo>
                  <a:cubicBezTo>
                    <a:pt x="28669" y="18763"/>
                    <a:pt x="28692" y="18717"/>
                    <a:pt x="28692" y="18649"/>
                  </a:cubicBezTo>
                  <a:cubicBezTo>
                    <a:pt x="28692" y="18626"/>
                    <a:pt x="28692" y="18626"/>
                    <a:pt x="28692" y="18603"/>
                  </a:cubicBezTo>
                  <a:lnTo>
                    <a:pt x="28738" y="18580"/>
                  </a:lnTo>
                  <a:lnTo>
                    <a:pt x="28761" y="18580"/>
                  </a:lnTo>
                  <a:cubicBezTo>
                    <a:pt x="28898" y="18466"/>
                    <a:pt x="29035" y="18375"/>
                    <a:pt x="29172" y="18284"/>
                  </a:cubicBezTo>
                  <a:lnTo>
                    <a:pt x="29309" y="18215"/>
                  </a:lnTo>
                  <a:cubicBezTo>
                    <a:pt x="29560" y="18055"/>
                    <a:pt x="29811" y="17896"/>
                    <a:pt x="30062" y="17759"/>
                  </a:cubicBezTo>
                  <a:lnTo>
                    <a:pt x="30427" y="17553"/>
                  </a:lnTo>
                  <a:cubicBezTo>
                    <a:pt x="30610" y="17462"/>
                    <a:pt x="30792" y="17348"/>
                    <a:pt x="30975" y="17257"/>
                  </a:cubicBezTo>
                  <a:cubicBezTo>
                    <a:pt x="31112" y="17165"/>
                    <a:pt x="31294" y="17074"/>
                    <a:pt x="31454" y="16983"/>
                  </a:cubicBezTo>
                  <a:cubicBezTo>
                    <a:pt x="31637" y="16914"/>
                    <a:pt x="31819" y="16823"/>
                    <a:pt x="32002" y="16777"/>
                  </a:cubicBezTo>
                  <a:cubicBezTo>
                    <a:pt x="32025" y="16754"/>
                    <a:pt x="32048" y="16754"/>
                    <a:pt x="32048" y="16732"/>
                  </a:cubicBezTo>
                  <a:cubicBezTo>
                    <a:pt x="32093" y="16732"/>
                    <a:pt x="32116" y="16709"/>
                    <a:pt x="32139" y="16709"/>
                  </a:cubicBezTo>
                  <a:cubicBezTo>
                    <a:pt x="32207" y="16663"/>
                    <a:pt x="32230" y="16595"/>
                    <a:pt x="32253" y="16526"/>
                  </a:cubicBezTo>
                  <a:cubicBezTo>
                    <a:pt x="32253" y="16458"/>
                    <a:pt x="32253" y="16389"/>
                    <a:pt x="32207" y="16344"/>
                  </a:cubicBezTo>
                  <a:cubicBezTo>
                    <a:pt x="32162" y="16298"/>
                    <a:pt x="32139" y="16252"/>
                    <a:pt x="32116" y="16207"/>
                  </a:cubicBezTo>
                  <a:lnTo>
                    <a:pt x="32093" y="16161"/>
                  </a:lnTo>
                  <a:cubicBezTo>
                    <a:pt x="32048" y="16092"/>
                    <a:pt x="32025" y="16001"/>
                    <a:pt x="31979" y="15933"/>
                  </a:cubicBezTo>
                  <a:cubicBezTo>
                    <a:pt x="31933" y="15841"/>
                    <a:pt x="31865" y="15796"/>
                    <a:pt x="31797" y="15727"/>
                  </a:cubicBezTo>
                  <a:lnTo>
                    <a:pt x="31751" y="15682"/>
                  </a:lnTo>
                  <a:cubicBezTo>
                    <a:pt x="31682" y="15590"/>
                    <a:pt x="31637" y="15522"/>
                    <a:pt x="31591" y="15431"/>
                  </a:cubicBezTo>
                  <a:cubicBezTo>
                    <a:pt x="31591" y="15408"/>
                    <a:pt x="31568" y="15362"/>
                    <a:pt x="31545" y="15339"/>
                  </a:cubicBezTo>
                  <a:cubicBezTo>
                    <a:pt x="31568" y="15316"/>
                    <a:pt x="31591" y="15316"/>
                    <a:pt x="31637" y="15294"/>
                  </a:cubicBezTo>
                  <a:cubicBezTo>
                    <a:pt x="31728" y="15248"/>
                    <a:pt x="31842" y="15225"/>
                    <a:pt x="31956" y="15179"/>
                  </a:cubicBezTo>
                  <a:lnTo>
                    <a:pt x="32002" y="15179"/>
                  </a:lnTo>
                  <a:lnTo>
                    <a:pt x="32048" y="15157"/>
                  </a:lnTo>
                  <a:cubicBezTo>
                    <a:pt x="32116" y="15134"/>
                    <a:pt x="32185" y="15111"/>
                    <a:pt x="32253" y="15043"/>
                  </a:cubicBezTo>
                  <a:cubicBezTo>
                    <a:pt x="32367" y="14928"/>
                    <a:pt x="32344" y="14746"/>
                    <a:pt x="32299" y="14632"/>
                  </a:cubicBezTo>
                  <a:cubicBezTo>
                    <a:pt x="32253" y="14563"/>
                    <a:pt x="32207" y="14472"/>
                    <a:pt x="32162" y="14403"/>
                  </a:cubicBezTo>
                  <a:cubicBezTo>
                    <a:pt x="32093" y="14312"/>
                    <a:pt x="32025" y="14221"/>
                    <a:pt x="31933" y="14152"/>
                  </a:cubicBezTo>
                  <a:cubicBezTo>
                    <a:pt x="31842" y="14015"/>
                    <a:pt x="31751" y="13901"/>
                    <a:pt x="31660" y="13741"/>
                  </a:cubicBezTo>
                  <a:lnTo>
                    <a:pt x="31614" y="13719"/>
                  </a:lnTo>
                  <a:lnTo>
                    <a:pt x="31523" y="13582"/>
                  </a:lnTo>
                  <a:cubicBezTo>
                    <a:pt x="31614" y="13513"/>
                    <a:pt x="31705" y="13445"/>
                    <a:pt x="31774" y="13376"/>
                  </a:cubicBezTo>
                  <a:cubicBezTo>
                    <a:pt x="31911" y="13285"/>
                    <a:pt x="32025" y="13194"/>
                    <a:pt x="32162" y="13125"/>
                  </a:cubicBezTo>
                  <a:cubicBezTo>
                    <a:pt x="32207" y="13080"/>
                    <a:pt x="32276" y="13057"/>
                    <a:pt x="32344" y="13011"/>
                  </a:cubicBezTo>
                  <a:lnTo>
                    <a:pt x="32481" y="12943"/>
                  </a:lnTo>
                  <a:cubicBezTo>
                    <a:pt x="32595" y="12874"/>
                    <a:pt x="32710" y="12714"/>
                    <a:pt x="32687" y="12555"/>
                  </a:cubicBezTo>
                  <a:cubicBezTo>
                    <a:pt x="32687" y="12509"/>
                    <a:pt x="32664" y="12418"/>
                    <a:pt x="32595" y="12349"/>
                  </a:cubicBezTo>
                  <a:cubicBezTo>
                    <a:pt x="32573" y="12303"/>
                    <a:pt x="32527" y="12258"/>
                    <a:pt x="32504" y="12235"/>
                  </a:cubicBezTo>
                  <a:cubicBezTo>
                    <a:pt x="32344" y="12052"/>
                    <a:pt x="32207" y="11847"/>
                    <a:pt x="32048" y="11664"/>
                  </a:cubicBezTo>
                  <a:lnTo>
                    <a:pt x="31979" y="11550"/>
                  </a:lnTo>
                  <a:cubicBezTo>
                    <a:pt x="31819" y="11368"/>
                    <a:pt x="31682" y="11162"/>
                    <a:pt x="31545" y="10957"/>
                  </a:cubicBezTo>
                  <a:lnTo>
                    <a:pt x="31431" y="10774"/>
                  </a:lnTo>
                  <a:lnTo>
                    <a:pt x="31317" y="10614"/>
                  </a:lnTo>
                  <a:cubicBezTo>
                    <a:pt x="31180" y="10409"/>
                    <a:pt x="31066" y="10226"/>
                    <a:pt x="30952" y="10021"/>
                  </a:cubicBezTo>
                  <a:lnTo>
                    <a:pt x="30861" y="9884"/>
                  </a:lnTo>
                  <a:cubicBezTo>
                    <a:pt x="30815" y="9793"/>
                    <a:pt x="30769" y="9701"/>
                    <a:pt x="30701" y="9610"/>
                  </a:cubicBezTo>
                  <a:lnTo>
                    <a:pt x="30610" y="9428"/>
                  </a:lnTo>
                  <a:cubicBezTo>
                    <a:pt x="30541" y="9336"/>
                    <a:pt x="30496" y="9268"/>
                    <a:pt x="30450" y="9176"/>
                  </a:cubicBezTo>
                  <a:cubicBezTo>
                    <a:pt x="30381" y="9062"/>
                    <a:pt x="30313" y="8948"/>
                    <a:pt x="30244" y="8811"/>
                  </a:cubicBezTo>
                  <a:cubicBezTo>
                    <a:pt x="30153" y="8674"/>
                    <a:pt x="30062" y="8514"/>
                    <a:pt x="29971" y="8378"/>
                  </a:cubicBezTo>
                  <a:lnTo>
                    <a:pt x="29856" y="8195"/>
                  </a:lnTo>
                  <a:cubicBezTo>
                    <a:pt x="29719" y="7967"/>
                    <a:pt x="29582" y="7761"/>
                    <a:pt x="29446" y="7533"/>
                  </a:cubicBezTo>
                  <a:cubicBezTo>
                    <a:pt x="29331" y="7373"/>
                    <a:pt x="29217" y="7191"/>
                    <a:pt x="29080" y="7008"/>
                  </a:cubicBezTo>
                  <a:lnTo>
                    <a:pt x="28921" y="6757"/>
                  </a:lnTo>
                  <a:cubicBezTo>
                    <a:pt x="28784" y="6574"/>
                    <a:pt x="28647" y="6369"/>
                    <a:pt x="28510" y="6186"/>
                  </a:cubicBezTo>
                  <a:lnTo>
                    <a:pt x="28350" y="6004"/>
                  </a:lnTo>
                  <a:cubicBezTo>
                    <a:pt x="28259" y="5867"/>
                    <a:pt x="28167" y="5730"/>
                    <a:pt x="28076" y="5593"/>
                  </a:cubicBezTo>
                  <a:cubicBezTo>
                    <a:pt x="28030" y="5502"/>
                    <a:pt x="27962" y="5433"/>
                    <a:pt x="27916" y="5365"/>
                  </a:cubicBezTo>
                  <a:cubicBezTo>
                    <a:pt x="27871" y="5296"/>
                    <a:pt x="27825" y="5228"/>
                    <a:pt x="27779" y="5159"/>
                  </a:cubicBezTo>
                  <a:cubicBezTo>
                    <a:pt x="27574" y="4885"/>
                    <a:pt x="27391" y="4611"/>
                    <a:pt x="27209" y="4383"/>
                  </a:cubicBezTo>
                  <a:lnTo>
                    <a:pt x="27072" y="4223"/>
                  </a:lnTo>
                  <a:cubicBezTo>
                    <a:pt x="27026" y="4132"/>
                    <a:pt x="26958" y="4064"/>
                    <a:pt x="26889" y="3972"/>
                  </a:cubicBezTo>
                  <a:cubicBezTo>
                    <a:pt x="26798" y="3858"/>
                    <a:pt x="26707" y="3698"/>
                    <a:pt x="26615" y="3561"/>
                  </a:cubicBezTo>
                  <a:cubicBezTo>
                    <a:pt x="26524" y="3447"/>
                    <a:pt x="26455" y="3310"/>
                    <a:pt x="26364" y="3196"/>
                  </a:cubicBezTo>
                  <a:cubicBezTo>
                    <a:pt x="26318" y="3105"/>
                    <a:pt x="26250" y="3014"/>
                    <a:pt x="26204" y="2945"/>
                  </a:cubicBezTo>
                  <a:lnTo>
                    <a:pt x="26113" y="2785"/>
                  </a:lnTo>
                  <a:cubicBezTo>
                    <a:pt x="25930" y="2489"/>
                    <a:pt x="25725" y="2192"/>
                    <a:pt x="25520" y="1895"/>
                  </a:cubicBezTo>
                  <a:lnTo>
                    <a:pt x="25291" y="1530"/>
                  </a:lnTo>
                  <a:lnTo>
                    <a:pt x="25086" y="1233"/>
                  </a:lnTo>
                  <a:lnTo>
                    <a:pt x="24880" y="937"/>
                  </a:lnTo>
                  <a:cubicBezTo>
                    <a:pt x="24766" y="754"/>
                    <a:pt x="24652" y="594"/>
                    <a:pt x="24561" y="434"/>
                  </a:cubicBezTo>
                  <a:cubicBezTo>
                    <a:pt x="24561" y="412"/>
                    <a:pt x="24561" y="389"/>
                    <a:pt x="24538" y="366"/>
                  </a:cubicBezTo>
                  <a:lnTo>
                    <a:pt x="24515" y="297"/>
                  </a:lnTo>
                  <a:cubicBezTo>
                    <a:pt x="24470" y="183"/>
                    <a:pt x="24424" y="115"/>
                    <a:pt x="24333" y="69"/>
                  </a:cubicBezTo>
                  <a:cubicBezTo>
                    <a:pt x="24310" y="69"/>
                    <a:pt x="24287" y="46"/>
                    <a:pt x="24264" y="46"/>
                  </a:cubicBezTo>
                  <a:cubicBezTo>
                    <a:pt x="24196" y="23"/>
                    <a:pt x="24150" y="1"/>
                    <a:pt x="24082"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5" name="Google Shape;4306;p38">
              <a:extLst>
                <a:ext uri="{FF2B5EF4-FFF2-40B4-BE49-F238E27FC236}">
                  <a16:creationId xmlns:a16="http://schemas.microsoft.com/office/drawing/2014/main" id="{394B0C90-475D-3B4E-63F4-08ED37640C98}"/>
                </a:ext>
              </a:extLst>
            </p:cNvPr>
            <p:cNvSpPr/>
            <p:nvPr/>
          </p:nvSpPr>
          <p:spPr>
            <a:xfrm>
              <a:off x="5290044" y="1642723"/>
              <a:ext cx="87537" cy="35653"/>
            </a:xfrm>
            <a:custGeom>
              <a:avLst/>
              <a:gdLst/>
              <a:ahLst/>
              <a:cxnLst/>
              <a:rect l="l" t="t" r="r" b="b"/>
              <a:pathLst>
                <a:path w="3128" h="1274" extrusionOk="0">
                  <a:moveTo>
                    <a:pt x="1620" y="908"/>
                  </a:moveTo>
                  <a:lnTo>
                    <a:pt x="1620" y="908"/>
                  </a:lnTo>
                  <a:cubicBezTo>
                    <a:pt x="1613" y="910"/>
                    <a:pt x="1606" y="912"/>
                    <a:pt x="1598" y="914"/>
                  </a:cubicBezTo>
                  <a:cubicBezTo>
                    <a:pt x="1606" y="914"/>
                    <a:pt x="1613" y="911"/>
                    <a:pt x="1620" y="908"/>
                  </a:cubicBezTo>
                  <a:close/>
                  <a:moveTo>
                    <a:pt x="2854" y="1"/>
                  </a:moveTo>
                  <a:cubicBezTo>
                    <a:pt x="2808" y="1"/>
                    <a:pt x="2785" y="23"/>
                    <a:pt x="2740" y="23"/>
                  </a:cubicBezTo>
                  <a:cubicBezTo>
                    <a:pt x="2740" y="23"/>
                    <a:pt x="2717" y="23"/>
                    <a:pt x="2694" y="46"/>
                  </a:cubicBezTo>
                  <a:cubicBezTo>
                    <a:pt x="2534" y="69"/>
                    <a:pt x="2374" y="137"/>
                    <a:pt x="2215" y="160"/>
                  </a:cubicBezTo>
                  <a:cubicBezTo>
                    <a:pt x="2078" y="206"/>
                    <a:pt x="1941" y="252"/>
                    <a:pt x="1804" y="297"/>
                  </a:cubicBezTo>
                  <a:cubicBezTo>
                    <a:pt x="1735" y="297"/>
                    <a:pt x="1667" y="320"/>
                    <a:pt x="1598" y="343"/>
                  </a:cubicBezTo>
                  <a:cubicBezTo>
                    <a:pt x="1507" y="366"/>
                    <a:pt x="1416" y="389"/>
                    <a:pt x="1325" y="411"/>
                  </a:cubicBezTo>
                  <a:cubicBezTo>
                    <a:pt x="1302" y="411"/>
                    <a:pt x="1279" y="411"/>
                    <a:pt x="1256" y="434"/>
                  </a:cubicBezTo>
                  <a:cubicBezTo>
                    <a:pt x="1119" y="457"/>
                    <a:pt x="982" y="480"/>
                    <a:pt x="868" y="526"/>
                  </a:cubicBezTo>
                  <a:cubicBezTo>
                    <a:pt x="800" y="548"/>
                    <a:pt x="754" y="594"/>
                    <a:pt x="754" y="662"/>
                  </a:cubicBezTo>
                  <a:cubicBezTo>
                    <a:pt x="708" y="685"/>
                    <a:pt x="663" y="685"/>
                    <a:pt x="640" y="708"/>
                  </a:cubicBezTo>
                  <a:cubicBezTo>
                    <a:pt x="571" y="731"/>
                    <a:pt x="480" y="754"/>
                    <a:pt x="412" y="777"/>
                  </a:cubicBezTo>
                  <a:cubicBezTo>
                    <a:pt x="389" y="777"/>
                    <a:pt x="366" y="754"/>
                    <a:pt x="343" y="754"/>
                  </a:cubicBezTo>
                  <a:cubicBezTo>
                    <a:pt x="320" y="731"/>
                    <a:pt x="275" y="708"/>
                    <a:pt x="252" y="685"/>
                  </a:cubicBezTo>
                  <a:cubicBezTo>
                    <a:pt x="233" y="676"/>
                    <a:pt x="214" y="670"/>
                    <a:pt x="197" y="670"/>
                  </a:cubicBezTo>
                  <a:cubicBezTo>
                    <a:pt x="172" y="670"/>
                    <a:pt x="151" y="681"/>
                    <a:pt x="138" y="708"/>
                  </a:cubicBezTo>
                  <a:cubicBezTo>
                    <a:pt x="115" y="731"/>
                    <a:pt x="115" y="799"/>
                    <a:pt x="138" y="822"/>
                  </a:cubicBezTo>
                  <a:cubicBezTo>
                    <a:pt x="160" y="822"/>
                    <a:pt x="183" y="845"/>
                    <a:pt x="183" y="845"/>
                  </a:cubicBezTo>
                  <a:lnTo>
                    <a:pt x="160" y="845"/>
                  </a:lnTo>
                  <a:cubicBezTo>
                    <a:pt x="46" y="891"/>
                    <a:pt x="1" y="1028"/>
                    <a:pt x="46" y="1142"/>
                  </a:cubicBezTo>
                  <a:cubicBezTo>
                    <a:pt x="69" y="1187"/>
                    <a:pt x="115" y="1233"/>
                    <a:pt x="160" y="1256"/>
                  </a:cubicBezTo>
                  <a:cubicBezTo>
                    <a:pt x="195" y="1267"/>
                    <a:pt x="223" y="1273"/>
                    <a:pt x="249" y="1273"/>
                  </a:cubicBezTo>
                  <a:cubicBezTo>
                    <a:pt x="275" y="1273"/>
                    <a:pt x="297" y="1267"/>
                    <a:pt x="320" y="1256"/>
                  </a:cubicBezTo>
                  <a:lnTo>
                    <a:pt x="389" y="1256"/>
                  </a:lnTo>
                  <a:cubicBezTo>
                    <a:pt x="412" y="1256"/>
                    <a:pt x="434" y="1233"/>
                    <a:pt x="480" y="1233"/>
                  </a:cubicBezTo>
                  <a:cubicBezTo>
                    <a:pt x="480" y="1233"/>
                    <a:pt x="480" y="1233"/>
                    <a:pt x="503" y="1210"/>
                  </a:cubicBezTo>
                  <a:lnTo>
                    <a:pt x="548" y="1210"/>
                  </a:lnTo>
                  <a:cubicBezTo>
                    <a:pt x="640" y="1165"/>
                    <a:pt x="754" y="1142"/>
                    <a:pt x="868" y="1119"/>
                  </a:cubicBezTo>
                  <a:cubicBezTo>
                    <a:pt x="1028" y="1073"/>
                    <a:pt x="1188" y="1028"/>
                    <a:pt x="1347" y="982"/>
                  </a:cubicBezTo>
                  <a:cubicBezTo>
                    <a:pt x="1434" y="960"/>
                    <a:pt x="1541" y="918"/>
                    <a:pt x="1650" y="894"/>
                  </a:cubicBezTo>
                  <a:lnTo>
                    <a:pt x="1650" y="894"/>
                  </a:lnTo>
                  <a:cubicBezTo>
                    <a:pt x="1640" y="898"/>
                    <a:pt x="1630" y="904"/>
                    <a:pt x="1620" y="908"/>
                  </a:cubicBezTo>
                  <a:lnTo>
                    <a:pt x="1620" y="908"/>
                  </a:lnTo>
                  <a:cubicBezTo>
                    <a:pt x="1704" y="887"/>
                    <a:pt x="1788" y="866"/>
                    <a:pt x="1872" y="845"/>
                  </a:cubicBezTo>
                  <a:cubicBezTo>
                    <a:pt x="1895" y="822"/>
                    <a:pt x="1941" y="822"/>
                    <a:pt x="1964" y="799"/>
                  </a:cubicBezTo>
                  <a:cubicBezTo>
                    <a:pt x="1986" y="777"/>
                    <a:pt x="2032" y="777"/>
                    <a:pt x="2055" y="754"/>
                  </a:cubicBezTo>
                  <a:cubicBezTo>
                    <a:pt x="2078" y="731"/>
                    <a:pt x="2101" y="685"/>
                    <a:pt x="2123" y="640"/>
                  </a:cubicBezTo>
                  <a:cubicBezTo>
                    <a:pt x="2192" y="640"/>
                    <a:pt x="2238" y="617"/>
                    <a:pt x="2306" y="617"/>
                  </a:cubicBezTo>
                  <a:cubicBezTo>
                    <a:pt x="2374" y="594"/>
                    <a:pt x="2443" y="594"/>
                    <a:pt x="2511" y="571"/>
                  </a:cubicBezTo>
                  <a:cubicBezTo>
                    <a:pt x="2648" y="548"/>
                    <a:pt x="2808" y="548"/>
                    <a:pt x="2945" y="503"/>
                  </a:cubicBezTo>
                  <a:cubicBezTo>
                    <a:pt x="3059" y="457"/>
                    <a:pt x="3128" y="297"/>
                    <a:pt x="3082" y="160"/>
                  </a:cubicBezTo>
                  <a:cubicBezTo>
                    <a:pt x="3059" y="92"/>
                    <a:pt x="2991" y="46"/>
                    <a:pt x="2945" y="23"/>
                  </a:cubicBezTo>
                  <a:cubicBezTo>
                    <a:pt x="2899" y="1"/>
                    <a:pt x="2877" y="1"/>
                    <a:pt x="2854" y="1"/>
                  </a:cubicBezTo>
                  <a:close/>
                </a:path>
              </a:pathLst>
            </a:custGeom>
            <a:solidFill>
              <a:srgbClr val="95BE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6" name="Google Shape;4307;p38">
              <a:extLst>
                <a:ext uri="{FF2B5EF4-FFF2-40B4-BE49-F238E27FC236}">
                  <a16:creationId xmlns:a16="http://schemas.microsoft.com/office/drawing/2014/main" id="{536A5AF9-AC68-CAB5-E6BD-16F4F982E3D7}"/>
                </a:ext>
              </a:extLst>
            </p:cNvPr>
            <p:cNvSpPr/>
            <p:nvPr/>
          </p:nvSpPr>
          <p:spPr>
            <a:xfrm>
              <a:off x="5294521" y="1330998"/>
              <a:ext cx="701388" cy="342984"/>
            </a:xfrm>
            <a:custGeom>
              <a:avLst/>
              <a:gdLst/>
              <a:ahLst/>
              <a:cxnLst/>
              <a:rect l="l" t="t" r="r" b="b"/>
              <a:pathLst>
                <a:path w="25063" h="12256" extrusionOk="0">
                  <a:moveTo>
                    <a:pt x="19470" y="4178"/>
                  </a:moveTo>
                  <a:cubicBezTo>
                    <a:pt x="19470" y="4201"/>
                    <a:pt x="19470" y="4201"/>
                    <a:pt x="19448" y="4201"/>
                  </a:cubicBezTo>
                  <a:cubicBezTo>
                    <a:pt x="19470" y="4201"/>
                    <a:pt x="19470" y="4178"/>
                    <a:pt x="19470" y="4178"/>
                  </a:cubicBezTo>
                  <a:close/>
                  <a:moveTo>
                    <a:pt x="24857" y="1"/>
                  </a:moveTo>
                  <a:cubicBezTo>
                    <a:pt x="24743" y="1"/>
                    <a:pt x="24629" y="46"/>
                    <a:pt x="24515" y="115"/>
                  </a:cubicBezTo>
                  <a:cubicBezTo>
                    <a:pt x="24401" y="161"/>
                    <a:pt x="24264" y="229"/>
                    <a:pt x="24127" y="298"/>
                  </a:cubicBezTo>
                  <a:cubicBezTo>
                    <a:pt x="24013" y="366"/>
                    <a:pt x="23921" y="434"/>
                    <a:pt x="23807" y="503"/>
                  </a:cubicBezTo>
                  <a:cubicBezTo>
                    <a:pt x="23739" y="549"/>
                    <a:pt x="23693" y="571"/>
                    <a:pt x="23625" y="617"/>
                  </a:cubicBezTo>
                  <a:cubicBezTo>
                    <a:pt x="23602" y="640"/>
                    <a:pt x="23556" y="663"/>
                    <a:pt x="23533" y="686"/>
                  </a:cubicBezTo>
                  <a:cubicBezTo>
                    <a:pt x="23510" y="686"/>
                    <a:pt x="23465" y="708"/>
                    <a:pt x="23442" y="731"/>
                  </a:cubicBezTo>
                  <a:cubicBezTo>
                    <a:pt x="23442" y="754"/>
                    <a:pt x="23419" y="754"/>
                    <a:pt x="23396" y="777"/>
                  </a:cubicBezTo>
                  <a:cubicBezTo>
                    <a:pt x="23282" y="845"/>
                    <a:pt x="23168" y="891"/>
                    <a:pt x="23054" y="959"/>
                  </a:cubicBezTo>
                  <a:cubicBezTo>
                    <a:pt x="22849" y="1074"/>
                    <a:pt x="22643" y="1211"/>
                    <a:pt x="22438" y="1347"/>
                  </a:cubicBezTo>
                  <a:cubicBezTo>
                    <a:pt x="22324" y="1416"/>
                    <a:pt x="22209" y="1484"/>
                    <a:pt x="22118" y="1553"/>
                  </a:cubicBezTo>
                  <a:cubicBezTo>
                    <a:pt x="22004" y="1621"/>
                    <a:pt x="21913" y="1690"/>
                    <a:pt x="21799" y="1758"/>
                  </a:cubicBezTo>
                  <a:cubicBezTo>
                    <a:pt x="21753" y="1804"/>
                    <a:pt x="21730" y="1895"/>
                    <a:pt x="21730" y="1941"/>
                  </a:cubicBezTo>
                  <a:cubicBezTo>
                    <a:pt x="21616" y="2055"/>
                    <a:pt x="21479" y="2146"/>
                    <a:pt x="21342" y="2238"/>
                  </a:cubicBezTo>
                  <a:cubicBezTo>
                    <a:pt x="21159" y="2397"/>
                    <a:pt x="20977" y="2534"/>
                    <a:pt x="20794" y="2671"/>
                  </a:cubicBezTo>
                  <a:cubicBezTo>
                    <a:pt x="20680" y="2763"/>
                    <a:pt x="20543" y="2854"/>
                    <a:pt x="20429" y="2968"/>
                  </a:cubicBezTo>
                  <a:cubicBezTo>
                    <a:pt x="20315" y="3082"/>
                    <a:pt x="20178" y="3196"/>
                    <a:pt x="20064" y="3333"/>
                  </a:cubicBezTo>
                  <a:cubicBezTo>
                    <a:pt x="20018" y="3379"/>
                    <a:pt x="19973" y="3447"/>
                    <a:pt x="19950" y="3493"/>
                  </a:cubicBezTo>
                  <a:cubicBezTo>
                    <a:pt x="19927" y="3516"/>
                    <a:pt x="19904" y="3539"/>
                    <a:pt x="19904" y="3584"/>
                  </a:cubicBezTo>
                  <a:cubicBezTo>
                    <a:pt x="19881" y="3630"/>
                    <a:pt x="19881" y="3653"/>
                    <a:pt x="19881" y="3698"/>
                  </a:cubicBezTo>
                  <a:cubicBezTo>
                    <a:pt x="19881" y="3721"/>
                    <a:pt x="19881" y="3744"/>
                    <a:pt x="19881" y="3744"/>
                  </a:cubicBezTo>
                  <a:cubicBezTo>
                    <a:pt x="19813" y="3813"/>
                    <a:pt x="19767" y="3858"/>
                    <a:pt x="19699" y="3927"/>
                  </a:cubicBezTo>
                  <a:cubicBezTo>
                    <a:pt x="19630" y="3995"/>
                    <a:pt x="19562" y="4041"/>
                    <a:pt x="19493" y="4109"/>
                  </a:cubicBezTo>
                  <a:cubicBezTo>
                    <a:pt x="19448" y="4155"/>
                    <a:pt x="19402" y="4201"/>
                    <a:pt x="19356" y="4246"/>
                  </a:cubicBezTo>
                  <a:cubicBezTo>
                    <a:pt x="19333" y="4269"/>
                    <a:pt x="19311" y="4292"/>
                    <a:pt x="19288" y="4315"/>
                  </a:cubicBezTo>
                  <a:cubicBezTo>
                    <a:pt x="19242" y="4338"/>
                    <a:pt x="19219" y="4360"/>
                    <a:pt x="19197" y="4383"/>
                  </a:cubicBezTo>
                  <a:cubicBezTo>
                    <a:pt x="19174" y="4429"/>
                    <a:pt x="19174" y="4452"/>
                    <a:pt x="19151" y="4475"/>
                  </a:cubicBezTo>
                  <a:cubicBezTo>
                    <a:pt x="19128" y="4497"/>
                    <a:pt x="19128" y="4566"/>
                    <a:pt x="19151" y="4611"/>
                  </a:cubicBezTo>
                  <a:cubicBezTo>
                    <a:pt x="19128" y="4657"/>
                    <a:pt x="19082" y="4703"/>
                    <a:pt x="19060" y="4748"/>
                  </a:cubicBezTo>
                  <a:cubicBezTo>
                    <a:pt x="18877" y="4885"/>
                    <a:pt x="18717" y="5045"/>
                    <a:pt x="18557" y="5205"/>
                  </a:cubicBezTo>
                  <a:cubicBezTo>
                    <a:pt x="18420" y="5342"/>
                    <a:pt x="18284" y="5525"/>
                    <a:pt x="18147" y="5684"/>
                  </a:cubicBezTo>
                  <a:cubicBezTo>
                    <a:pt x="18032" y="5844"/>
                    <a:pt x="17895" y="6027"/>
                    <a:pt x="17804" y="6209"/>
                  </a:cubicBezTo>
                  <a:cubicBezTo>
                    <a:pt x="17736" y="6278"/>
                    <a:pt x="17781" y="6415"/>
                    <a:pt x="17850" y="6460"/>
                  </a:cubicBezTo>
                  <a:cubicBezTo>
                    <a:pt x="17850" y="6483"/>
                    <a:pt x="17873" y="6483"/>
                    <a:pt x="17873" y="6483"/>
                  </a:cubicBezTo>
                  <a:cubicBezTo>
                    <a:pt x="17873" y="6506"/>
                    <a:pt x="17850" y="6506"/>
                    <a:pt x="17850" y="6529"/>
                  </a:cubicBezTo>
                  <a:cubicBezTo>
                    <a:pt x="17599" y="6711"/>
                    <a:pt x="17348" y="6871"/>
                    <a:pt x="17119" y="7099"/>
                  </a:cubicBezTo>
                  <a:cubicBezTo>
                    <a:pt x="17005" y="7214"/>
                    <a:pt x="16891" y="7328"/>
                    <a:pt x="16800" y="7465"/>
                  </a:cubicBezTo>
                  <a:cubicBezTo>
                    <a:pt x="16754" y="7556"/>
                    <a:pt x="16709" y="7624"/>
                    <a:pt x="16663" y="7693"/>
                  </a:cubicBezTo>
                  <a:cubicBezTo>
                    <a:pt x="16594" y="7807"/>
                    <a:pt x="16526" y="7944"/>
                    <a:pt x="16594" y="8081"/>
                  </a:cubicBezTo>
                  <a:cubicBezTo>
                    <a:pt x="16617" y="8104"/>
                    <a:pt x="16663" y="8127"/>
                    <a:pt x="16686" y="8149"/>
                  </a:cubicBezTo>
                  <a:cubicBezTo>
                    <a:pt x="16594" y="8172"/>
                    <a:pt x="16526" y="8264"/>
                    <a:pt x="16480" y="8355"/>
                  </a:cubicBezTo>
                  <a:cubicBezTo>
                    <a:pt x="16480" y="8355"/>
                    <a:pt x="16480" y="8378"/>
                    <a:pt x="16457" y="8400"/>
                  </a:cubicBezTo>
                  <a:cubicBezTo>
                    <a:pt x="16457" y="8423"/>
                    <a:pt x="16435" y="8446"/>
                    <a:pt x="16435" y="8492"/>
                  </a:cubicBezTo>
                  <a:cubicBezTo>
                    <a:pt x="16435" y="8515"/>
                    <a:pt x="16435" y="8537"/>
                    <a:pt x="16435" y="8583"/>
                  </a:cubicBezTo>
                  <a:cubicBezTo>
                    <a:pt x="16435" y="8652"/>
                    <a:pt x="16480" y="8720"/>
                    <a:pt x="16526" y="8766"/>
                  </a:cubicBezTo>
                  <a:cubicBezTo>
                    <a:pt x="16526" y="8766"/>
                    <a:pt x="16549" y="8789"/>
                    <a:pt x="16549" y="8789"/>
                  </a:cubicBezTo>
                  <a:cubicBezTo>
                    <a:pt x="16572" y="8811"/>
                    <a:pt x="16572" y="8857"/>
                    <a:pt x="16594" y="8880"/>
                  </a:cubicBezTo>
                  <a:cubicBezTo>
                    <a:pt x="16572" y="8903"/>
                    <a:pt x="16572" y="8925"/>
                    <a:pt x="16572" y="8948"/>
                  </a:cubicBezTo>
                  <a:cubicBezTo>
                    <a:pt x="16572" y="9017"/>
                    <a:pt x="16572" y="9062"/>
                    <a:pt x="16572" y="9108"/>
                  </a:cubicBezTo>
                  <a:cubicBezTo>
                    <a:pt x="16594" y="9222"/>
                    <a:pt x="16640" y="9314"/>
                    <a:pt x="16663" y="9405"/>
                  </a:cubicBezTo>
                  <a:cubicBezTo>
                    <a:pt x="16663" y="9428"/>
                    <a:pt x="16686" y="9450"/>
                    <a:pt x="16686" y="9473"/>
                  </a:cubicBezTo>
                  <a:cubicBezTo>
                    <a:pt x="16640" y="9610"/>
                    <a:pt x="16594" y="9747"/>
                    <a:pt x="16503" y="9884"/>
                  </a:cubicBezTo>
                  <a:cubicBezTo>
                    <a:pt x="16480" y="9907"/>
                    <a:pt x="16480" y="9930"/>
                    <a:pt x="16457" y="9953"/>
                  </a:cubicBezTo>
                  <a:cubicBezTo>
                    <a:pt x="16412" y="9975"/>
                    <a:pt x="16343" y="9998"/>
                    <a:pt x="16298" y="10044"/>
                  </a:cubicBezTo>
                  <a:cubicBezTo>
                    <a:pt x="16138" y="10112"/>
                    <a:pt x="16001" y="10181"/>
                    <a:pt x="15841" y="10227"/>
                  </a:cubicBezTo>
                  <a:cubicBezTo>
                    <a:pt x="15750" y="10249"/>
                    <a:pt x="15681" y="10249"/>
                    <a:pt x="15613" y="10272"/>
                  </a:cubicBezTo>
                  <a:cubicBezTo>
                    <a:pt x="15430" y="10204"/>
                    <a:pt x="15248" y="10067"/>
                    <a:pt x="15042" y="9975"/>
                  </a:cubicBezTo>
                  <a:cubicBezTo>
                    <a:pt x="14928" y="9907"/>
                    <a:pt x="14814" y="9861"/>
                    <a:pt x="14700" y="9838"/>
                  </a:cubicBezTo>
                  <a:cubicBezTo>
                    <a:pt x="14631" y="9816"/>
                    <a:pt x="14540" y="9816"/>
                    <a:pt x="14472" y="9816"/>
                  </a:cubicBezTo>
                  <a:lnTo>
                    <a:pt x="14358" y="9816"/>
                  </a:lnTo>
                  <a:cubicBezTo>
                    <a:pt x="14312" y="9816"/>
                    <a:pt x="14289" y="9793"/>
                    <a:pt x="14266" y="9793"/>
                  </a:cubicBezTo>
                  <a:lnTo>
                    <a:pt x="13718" y="9793"/>
                  </a:lnTo>
                  <a:cubicBezTo>
                    <a:pt x="13673" y="9770"/>
                    <a:pt x="13650" y="9747"/>
                    <a:pt x="13604" y="9747"/>
                  </a:cubicBezTo>
                  <a:cubicBezTo>
                    <a:pt x="13574" y="9740"/>
                    <a:pt x="13543" y="9737"/>
                    <a:pt x="13513" y="9737"/>
                  </a:cubicBezTo>
                  <a:cubicBezTo>
                    <a:pt x="13452" y="9737"/>
                    <a:pt x="13391" y="9747"/>
                    <a:pt x="13330" y="9747"/>
                  </a:cubicBezTo>
                  <a:lnTo>
                    <a:pt x="12783" y="9747"/>
                  </a:lnTo>
                  <a:cubicBezTo>
                    <a:pt x="12600" y="9747"/>
                    <a:pt x="12395" y="9770"/>
                    <a:pt x="12189" y="9770"/>
                  </a:cubicBezTo>
                  <a:cubicBezTo>
                    <a:pt x="12052" y="9770"/>
                    <a:pt x="11892" y="9770"/>
                    <a:pt x="11755" y="9747"/>
                  </a:cubicBezTo>
                  <a:lnTo>
                    <a:pt x="11299" y="9747"/>
                  </a:lnTo>
                  <a:cubicBezTo>
                    <a:pt x="11185" y="9770"/>
                    <a:pt x="11094" y="9770"/>
                    <a:pt x="11002" y="9770"/>
                  </a:cubicBezTo>
                  <a:lnTo>
                    <a:pt x="10842" y="9770"/>
                  </a:lnTo>
                  <a:cubicBezTo>
                    <a:pt x="10386" y="9770"/>
                    <a:pt x="9907" y="9793"/>
                    <a:pt x="9427" y="9793"/>
                  </a:cubicBezTo>
                  <a:lnTo>
                    <a:pt x="9199" y="9793"/>
                  </a:lnTo>
                  <a:cubicBezTo>
                    <a:pt x="9131" y="9793"/>
                    <a:pt x="9062" y="9838"/>
                    <a:pt x="9016" y="9907"/>
                  </a:cubicBezTo>
                  <a:cubicBezTo>
                    <a:pt x="8879" y="9930"/>
                    <a:pt x="8743" y="9953"/>
                    <a:pt x="8606" y="9953"/>
                  </a:cubicBezTo>
                  <a:cubicBezTo>
                    <a:pt x="8423" y="9975"/>
                    <a:pt x="8240" y="9998"/>
                    <a:pt x="8058" y="9998"/>
                  </a:cubicBezTo>
                  <a:cubicBezTo>
                    <a:pt x="7693" y="10044"/>
                    <a:pt x="7327" y="10044"/>
                    <a:pt x="6962" y="10067"/>
                  </a:cubicBezTo>
                  <a:cubicBezTo>
                    <a:pt x="6620" y="10112"/>
                    <a:pt x="6277" y="10112"/>
                    <a:pt x="5912" y="10135"/>
                  </a:cubicBezTo>
                  <a:cubicBezTo>
                    <a:pt x="5752" y="10158"/>
                    <a:pt x="5593" y="10158"/>
                    <a:pt x="5410" y="10181"/>
                  </a:cubicBezTo>
                  <a:cubicBezTo>
                    <a:pt x="5159" y="10204"/>
                    <a:pt x="4885" y="10227"/>
                    <a:pt x="4634" y="10272"/>
                  </a:cubicBezTo>
                  <a:cubicBezTo>
                    <a:pt x="4588" y="10295"/>
                    <a:pt x="4543" y="10318"/>
                    <a:pt x="4520" y="10363"/>
                  </a:cubicBezTo>
                  <a:cubicBezTo>
                    <a:pt x="4429" y="10386"/>
                    <a:pt x="4314" y="10386"/>
                    <a:pt x="4200" y="10409"/>
                  </a:cubicBezTo>
                  <a:cubicBezTo>
                    <a:pt x="3835" y="10478"/>
                    <a:pt x="3470" y="10569"/>
                    <a:pt x="3105" y="10637"/>
                  </a:cubicBezTo>
                  <a:cubicBezTo>
                    <a:pt x="2762" y="10729"/>
                    <a:pt x="2420" y="10820"/>
                    <a:pt x="2100" y="10911"/>
                  </a:cubicBezTo>
                  <a:cubicBezTo>
                    <a:pt x="2009" y="10957"/>
                    <a:pt x="1941" y="10980"/>
                    <a:pt x="1872" y="11003"/>
                  </a:cubicBezTo>
                  <a:cubicBezTo>
                    <a:pt x="1826" y="10957"/>
                    <a:pt x="1781" y="10934"/>
                    <a:pt x="1735" y="10934"/>
                  </a:cubicBezTo>
                  <a:cubicBezTo>
                    <a:pt x="1712" y="10923"/>
                    <a:pt x="1690" y="10917"/>
                    <a:pt x="1667" y="10917"/>
                  </a:cubicBezTo>
                  <a:cubicBezTo>
                    <a:pt x="1644" y="10917"/>
                    <a:pt x="1621" y="10923"/>
                    <a:pt x="1598" y="10934"/>
                  </a:cubicBezTo>
                  <a:cubicBezTo>
                    <a:pt x="1553" y="10957"/>
                    <a:pt x="1507" y="10980"/>
                    <a:pt x="1484" y="11003"/>
                  </a:cubicBezTo>
                  <a:cubicBezTo>
                    <a:pt x="1416" y="11025"/>
                    <a:pt x="1370" y="11048"/>
                    <a:pt x="1324" y="11094"/>
                  </a:cubicBezTo>
                  <a:cubicBezTo>
                    <a:pt x="1210" y="11162"/>
                    <a:pt x="1096" y="11231"/>
                    <a:pt x="982" y="11299"/>
                  </a:cubicBezTo>
                  <a:cubicBezTo>
                    <a:pt x="868" y="11368"/>
                    <a:pt x="754" y="11436"/>
                    <a:pt x="640" y="11505"/>
                  </a:cubicBezTo>
                  <a:cubicBezTo>
                    <a:pt x="617" y="11528"/>
                    <a:pt x="571" y="11573"/>
                    <a:pt x="525" y="11596"/>
                  </a:cubicBezTo>
                  <a:cubicBezTo>
                    <a:pt x="457" y="11642"/>
                    <a:pt x="366" y="11687"/>
                    <a:pt x="297" y="11733"/>
                  </a:cubicBezTo>
                  <a:cubicBezTo>
                    <a:pt x="252" y="11756"/>
                    <a:pt x="229" y="11779"/>
                    <a:pt x="183" y="11801"/>
                  </a:cubicBezTo>
                  <a:cubicBezTo>
                    <a:pt x="160" y="11824"/>
                    <a:pt x="137" y="11824"/>
                    <a:pt x="115" y="11847"/>
                  </a:cubicBezTo>
                  <a:cubicBezTo>
                    <a:pt x="46" y="11893"/>
                    <a:pt x="23" y="11938"/>
                    <a:pt x="0" y="12007"/>
                  </a:cubicBezTo>
                  <a:cubicBezTo>
                    <a:pt x="0" y="12075"/>
                    <a:pt x="23" y="12167"/>
                    <a:pt x="92" y="12212"/>
                  </a:cubicBezTo>
                  <a:cubicBezTo>
                    <a:pt x="129" y="12237"/>
                    <a:pt x="181" y="12256"/>
                    <a:pt x="231" y="12256"/>
                  </a:cubicBezTo>
                  <a:cubicBezTo>
                    <a:pt x="272" y="12256"/>
                    <a:pt x="312" y="12243"/>
                    <a:pt x="343" y="12212"/>
                  </a:cubicBezTo>
                  <a:lnTo>
                    <a:pt x="366" y="12212"/>
                  </a:lnTo>
                  <a:lnTo>
                    <a:pt x="388" y="12189"/>
                  </a:lnTo>
                  <a:cubicBezTo>
                    <a:pt x="434" y="12189"/>
                    <a:pt x="457" y="12167"/>
                    <a:pt x="480" y="12167"/>
                  </a:cubicBezTo>
                  <a:cubicBezTo>
                    <a:pt x="503" y="12167"/>
                    <a:pt x="525" y="12144"/>
                    <a:pt x="548" y="12144"/>
                  </a:cubicBezTo>
                  <a:cubicBezTo>
                    <a:pt x="617" y="12121"/>
                    <a:pt x="685" y="12098"/>
                    <a:pt x="731" y="12075"/>
                  </a:cubicBezTo>
                  <a:cubicBezTo>
                    <a:pt x="868" y="12007"/>
                    <a:pt x="1005" y="11961"/>
                    <a:pt x="1119" y="11893"/>
                  </a:cubicBezTo>
                  <a:cubicBezTo>
                    <a:pt x="1256" y="11847"/>
                    <a:pt x="1370" y="11779"/>
                    <a:pt x="1484" y="11733"/>
                  </a:cubicBezTo>
                  <a:cubicBezTo>
                    <a:pt x="1530" y="11710"/>
                    <a:pt x="1553" y="11710"/>
                    <a:pt x="1598" y="11687"/>
                  </a:cubicBezTo>
                  <a:cubicBezTo>
                    <a:pt x="1646" y="11707"/>
                    <a:pt x="1703" y="11714"/>
                    <a:pt x="1762" y="11714"/>
                  </a:cubicBezTo>
                  <a:cubicBezTo>
                    <a:pt x="1843" y="11714"/>
                    <a:pt x="1930" y="11701"/>
                    <a:pt x="2009" y="11687"/>
                  </a:cubicBezTo>
                  <a:cubicBezTo>
                    <a:pt x="2169" y="11665"/>
                    <a:pt x="2329" y="11619"/>
                    <a:pt x="2488" y="11596"/>
                  </a:cubicBezTo>
                  <a:cubicBezTo>
                    <a:pt x="2671" y="11573"/>
                    <a:pt x="2831" y="11528"/>
                    <a:pt x="2991" y="11482"/>
                  </a:cubicBezTo>
                  <a:cubicBezTo>
                    <a:pt x="3150" y="11436"/>
                    <a:pt x="3310" y="11413"/>
                    <a:pt x="3447" y="11368"/>
                  </a:cubicBezTo>
                  <a:cubicBezTo>
                    <a:pt x="3630" y="11322"/>
                    <a:pt x="3812" y="11276"/>
                    <a:pt x="3995" y="11231"/>
                  </a:cubicBezTo>
                  <a:cubicBezTo>
                    <a:pt x="4223" y="11185"/>
                    <a:pt x="4451" y="11140"/>
                    <a:pt x="4680" y="11094"/>
                  </a:cubicBezTo>
                  <a:cubicBezTo>
                    <a:pt x="4976" y="11048"/>
                    <a:pt x="5273" y="11003"/>
                    <a:pt x="5593" y="10957"/>
                  </a:cubicBezTo>
                  <a:cubicBezTo>
                    <a:pt x="5707" y="10934"/>
                    <a:pt x="5844" y="10911"/>
                    <a:pt x="5981" y="10888"/>
                  </a:cubicBezTo>
                  <a:lnTo>
                    <a:pt x="6209" y="10888"/>
                  </a:lnTo>
                  <a:cubicBezTo>
                    <a:pt x="6277" y="10888"/>
                    <a:pt x="6369" y="10866"/>
                    <a:pt x="6460" y="10866"/>
                  </a:cubicBezTo>
                  <a:lnTo>
                    <a:pt x="6597" y="10866"/>
                  </a:lnTo>
                  <a:cubicBezTo>
                    <a:pt x="6643" y="10866"/>
                    <a:pt x="6688" y="10843"/>
                    <a:pt x="6734" y="10843"/>
                  </a:cubicBezTo>
                  <a:cubicBezTo>
                    <a:pt x="6780" y="10820"/>
                    <a:pt x="6825" y="10797"/>
                    <a:pt x="6848" y="10774"/>
                  </a:cubicBezTo>
                  <a:cubicBezTo>
                    <a:pt x="6871" y="10729"/>
                    <a:pt x="6894" y="10706"/>
                    <a:pt x="6894" y="10660"/>
                  </a:cubicBezTo>
                  <a:cubicBezTo>
                    <a:pt x="7236" y="10660"/>
                    <a:pt x="7601" y="10637"/>
                    <a:pt x="7944" y="10615"/>
                  </a:cubicBezTo>
                  <a:cubicBezTo>
                    <a:pt x="8035" y="10637"/>
                    <a:pt x="8126" y="10637"/>
                    <a:pt x="8218" y="10637"/>
                  </a:cubicBezTo>
                  <a:cubicBezTo>
                    <a:pt x="8491" y="10637"/>
                    <a:pt x="8788" y="10615"/>
                    <a:pt x="9062" y="10615"/>
                  </a:cubicBezTo>
                  <a:cubicBezTo>
                    <a:pt x="9359" y="10592"/>
                    <a:pt x="9656" y="10569"/>
                    <a:pt x="9952" y="10569"/>
                  </a:cubicBezTo>
                  <a:cubicBezTo>
                    <a:pt x="10089" y="10546"/>
                    <a:pt x="10226" y="10546"/>
                    <a:pt x="10386" y="10546"/>
                  </a:cubicBezTo>
                  <a:lnTo>
                    <a:pt x="10774" y="10546"/>
                  </a:lnTo>
                  <a:cubicBezTo>
                    <a:pt x="10888" y="10546"/>
                    <a:pt x="10957" y="10478"/>
                    <a:pt x="11002" y="10386"/>
                  </a:cubicBezTo>
                  <a:cubicBezTo>
                    <a:pt x="11367" y="10363"/>
                    <a:pt x="11733" y="10363"/>
                    <a:pt x="12098" y="10363"/>
                  </a:cubicBezTo>
                  <a:lnTo>
                    <a:pt x="12235" y="10363"/>
                  </a:lnTo>
                  <a:cubicBezTo>
                    <a:pt x="12326" y="10363"/>
                    <a:pt x="12440" y="10363"/>
                    <a:pt x="12532" y="10341"/>
                  </a:cubicBezTo>
                  <a:cubicBezTo>
                    <a:pt x="12577" y="10341"/>
                    <a:pt x="12623" y="10318"/>
                    <a:pt x="12668" y="10295"/>
                  </a:cubicBezTo>
                  <a:lnTo>
                    <a:pt x="12805" y="10295"/>
                  </a:lnTo>
                  <a:cubicBezTo>
                    <a:pt x="12828" y="10318"/>
                    <a:pt x="12874" y="10318"/>
                    <a:pt x="12897" y="10318"/>
                  </a:cubicBezTo>
                  <a:lnTo>
                    <a:pt x="13102" y="10318"/>
                  </a:lnTo>
                  <a:cubicBezTo>
                    <a:pt x="13262" y="10341"/>
                    <a:pt x="13422" y="10341"/>
                    <a:pt x="13581" y="10341"/>
                  </a:cubicBezTo>
                  <a:lnTo>
                    <a:pt x="14038" y="10341"/>
                  </a:lnTo>
                  <a:cubicBezTo>
                    <a:pt x="14129" y="10341"/>
                    <a:pt x="14231" y="10351"/>
                    <a:pt x="14329" y="10351"/>
                  </a:cubicBezTo>
                  <a:cubicBezTo>
                    <a:pt x="14378" y="10351"/>
                    <a:pt x="14426" y="10348"/>
                    <a:pt x="14472" y="10341"/>
                  </a:cubicBezTo>
                  <a:lnTo>
                    <a:pt x="14495" y="10341"/>
                  </a:lnTo>
                  <a:cubicBezTo>
                    <a:pt x="14517" y="10363"/>
                    <a:pt x="14563" y="10386"/>
                    <a:pt x="14609" y="10409"/>
                  </a:cubicBezTo>
                  <a:cubicBezTo>
                    <a:pt x="14677" y="10432"/>
                    <a:pt x="14746" y="10478"/>
                    <a:pt x="14814" y="10523"/>
                  </a:cubicBezTo>
                  <a:cubicBezTo>
                    <a:pt x="14860" y="10569"/>
                    <a:pt x="14928" y="10592"/>
                    <a:pt x="14974" y="10615"/>
                  </a:cubicBezTo>
                  <a:cubicBezTo>
                    <a:pt x="15042" y="10660"/>
                    <a:pt x="15088" y="10706"/>
                    <a:pt x="15156" y="10751"/>
                  </a:cubicBezTo>
                  <a:cubicBezTo>
                    <a:pt x="15225" y="10797"/>
                    <a:pt x="15316" y="10843"/>
                    <a:pt x="15385" y="10866"/>
                  </a:cubicBezTo>
                  <a:cubicBezTo>
                    <a:pt x="15499" y="10911"/>
                    <a:pt x="15590" y="10934"/>
                    <a:pt x="15704" y="10957"/>
                  </a:cubicBezTo>
                  <a:cubicBezTo>
                    <a:pt x="15773" y="10980"/>
                    <a:pt x="15864" y="10980"/>
                    <a:pt x="15932" y="10980"/>
                  </a:cubicBezTo>
                  <a:cubicBezTo>
                    <a:pt x="16001" y="10980"/>
                    <a:pt x="16092" y="10957"/>
                    <a:pt x="16161" y="10934"/>
                  </a:cubicBezTo>
                  <a:cubicBezTo>
                    <a:pt x="16275" y="10911"/>
                    <a:pt x="16389" y="10888"/>
                    <a:pt x="16503" y="10843"/>
                  </a:cubicBezTo>
                  <a:cubicBezTo>
                    <a:pt x="16549" y="10820"/>
                    <a:pt x="16594" y="10797"/>
                    <a:pt x="16663" y="10751"/>
                  </a:cubicBezTo>
                  <a:cubicBezTo>
                    <a:pt x="16731" y="10729"/>
                    <a:pt x="16800" y="10660"/>
                    <a:pt x="16846" y="10615"/>
                  </a:cubicBezTo>
                  <a:cubicBezTo>
                    <a:pt x="16914" y="10546"/>
                    <a:pt x="16960" y="10478"/>
                    <a:pt x="17028" y="10409"/>
                  </a:cubicBezTo>
                  <a:cubicBezTo>
                    <a:pt x="17074" y="10341"/>
                    <a:pt x="17119" y="10272"/>
                    <a:pt x="17165" y="10204"/>
                  </a:cubicBezTo>
                  <a:cubicBezTo>
                    <a:pt x="17188" y="10135"/>
                    <a:pt x="17211" y="10090"/>
                    <a:pt x="17188" y="10021"/>
                  </a:cubicBezTo>
                  <a:cubicBezTo>
                    <a:pt x="17188" y="9953"/>
                    <a:pt x="17165" y="9907"/>
                    <a:pt x="17119" y="9838"/>
                  </a:cubicBezTo>
                  <a:lnTo>
                    <a:pt x="17142" y="9838"/>
                  </a:lnTo>
                  <a:cubicBezTo>
                    <a:pt x="17234" y="9702"/>
                    <a:pt x="17302" y="9519"/>
                    <a:pt x="17325" y="9359"/>
                  </a:cubicBezTo>
                  <a:cubicBezTo>
                    <a:pt x="17348" y="9268"/>
                    <a:pt x="17325" y="9154"/>
                    <a:pt x="17302" y="9062"/>
                  </a:cubicBezTo>
                  <a:cubicBezTo>
                    <a:pt x="17279" y="8971"/>
                    <a:pt x="17256" y="8925"/>
                    <a:pt x="17211" y="8857"/>
                  </a:cubicBezTo>
                  <a:cubicBezTo>
                    <a:pt x="17165" y="8789"/>
                    <a:pt x="17119" y="8720"/>
                    <a:pt x="17051" y="8674"/>
                  </a:cubicBezTo>
                  <a:cubicBezTo>
                    <a:pt x="17051" y="8674"/>
                    <a:pt x="17051" y="8652"/>
                    <a:pt x="17051" y="8652"/>
                  </a:cubicBezTo>
                  <a:cubicBezTo>
                    <a:pt x="17074" y="8606"/>
                    <a:pt x="17097" y="8583"/>
                    <a:pt x="17142" y="8537"/>
                  </a:cubicBezTo>
                  <a:cubicBezTo>
                    <a:pt x="17211" y="8469"/>
                    <a:pt x="17279" y="8378"/>
                    <a:pt x="17348" y="8286"/>
                  </a:cubicBezTo>
                  <a:cubicBezTo>
                    <a:pt x="17462" y="8127"/>
                    <a:pt x="17599" y="7967"/>
                    <a:pt x="17713" y="7807"/>
                  </a:cubicBezTo>
                  <a:cubicBezTo>
                    <a:pt x="17850" y="7624"/>
                    <a:pt x="17964" y="7419"/>
                    <a:pt x="18078" y="7236"/>
                  </a:cubicBezTo>
                  <a:cubicBezTo>
                    <a:pt x="18078" y="7236"/>
                    <a:pt x="18101" y="7214"/>
                    <a:pt x="18101" y="7214"/>
                  </a:cubicBezTo>
                  <a:cubicBezTo>
                    <a:pt x="18124" y="7168"/>
                    <a:pt x="18169" y="7122"/>
                    <a:pt x="18192" y="7077"/>
                  </a:cubicBezTo>
                  <a:cubicBezTo>
                    <a:pt x="18215" y="7054"/>
                    <a:pt x="18215" y="7031"/>
                    <a:pt x="18238" y="6985"/>
                  </a:cubicBezTo>
                  <a:cubicBezTo>
                    <a:pt x="18261" y="7008"/>
                    <a:pt x="18306" y="7008"/>
                    <a:pt x="18352" y="7008"/>
                  </a:cubicBezTo>
                  <a:cubicBezTo>
                    <a:pt x="18398" y="7008"/>
                    <a:pt x="18443" y="6985"/>
                    <a:pt x="18489" y="6940"/>
                  </a:cubicBezTo>
                  <a:cubicBezTo>
                    <a:pt x="18535" y="6894"/>
                    <a:pt x="18580" y="6848"/>
                    <a:pt x="18626" y="6780"/>
                  </a:cubicBezTo>
                  <a:lnTo>
                    <a:pt x="18763" y="6643"/>
                  </a:lnTo>
                  <a:cubicBezTo>
                    <a:pt x="18808" y="6574"/>
                    <a:pt x="18877" y="6529"/>
                    <a:pt x="18945" y="6460"/>
                  </a:cubicBezTo>
                  <a:cubicBezTo>
                    <a:pt x="19060" y="6323"/>
                    <a:pt x="19174" y="6209"/>
                    <a:pt x="19288" y="6072"/>
                  </a:cubicBezTo>
                  <a:cubicBezTo>
                    <a:pt x="19402" y="5913"/>
                    <a:pt x="19516" y="5776"/>
                    <a:pt x="19630" y="5616"/>
                  </a:cubicBezTo>
                  <a:cubicBezTo>
                    <a:pt x="19676" y="5547"/>
                    <a:pt x="19721" y="5479"/>
                    <a:pt x="19767" y="5410"/>
                  </a:cubicBezTo>
                  <a:cubicBezTo>
                    <a:pt x="19790" y="5388"/>
                    <a:pt x="19813" y="5342"/>
                    <a:pt x="19836" y="5319"/>
                  </a:cubicBezTo>
                  <a:cubicBezTo>
                    <a:pt x="19881" y="5251"/>
                    <a:pt x="19950" y="5182"/>
                    <a:pt x="19950" y="5091"/>
                  </a:cubicBezTo>
                  <a:cubicBezTo>
                    <a:pt x="19973" y="5068"/>
                    <a:pt x="19973" y="5022"/>
                    <a:pt x="19950" y="5000"/>
                  </a:cubicBezTo>
                  <a:cubicBezTo>
                    <a:pt x="20224" y="4726"/>
                    <a:pt x="20475" y="4452"/>
                    <a:pt x="20749" y="4201"/>
                  </a:cubicBezTo>
                  <a:cubicBezTo>
                    <a:pt x="21000" y="3950"/>
                    <a:pt x="21251" y="3698"/>
                    <a:pt x="21479" y="3447"/>
                  </a:cubicBezTo>
                  <a:cubicBezTo>
                    <a:pt x="21570" y="3379"/>
                    <a:pt x="21639" y="3288"/>
                    <a:pt x="21730" y="3196"/>
                  </a:cubicBezTo>
                  <a:cubicBezTo>
                    <a:pt x="21753" y="3196"/>
                    <a:pt x="21753" y="3174"/>
                    <a:pt x="21776" y="3151"/>
                  </a:cubicBezTo>
                  <a:cubicBezTo>
                    <a:pt x="21799" y="3128"/>
                    <a:pt x="21821" y="3105"/>
                    <a:pt x="21844" y="3082"/>
                  </a:cubicBezTo>
                  <a:cubicBezTo>
                    <a:pt x="21890" y="3059"/>
                    <a:pt x="21936" y="3014"/>
                    <a:pt x="21958" y="2968"/>
                  </a:cubicBezTo>
                  <a:cubicBezTo>
                    <a:pt x="22004" y="2945"/>
                    <a:pt x="22050" y="2922"/>
                    <a:pt x="22073" y="2877"/>
                  </a:cubicBezTo>
                  <a:cubicBezTo>
                    <a:pt x="22141" y="2831"/>
                    <a:pt x="22209" y="2785"/>
                    <a:pt x="22278" y="2717"/>
                  </a:cubicBezTo>
                  <a:lnTo>
                    <a:pt x="22620" y="2443"/>
                  </a:lnTo>
                  <a:cubicBezTo>
                    <a:pt x="22826" y="2283"/>
                    <a:pt x="23031" y="2078"/>
                    <a:pt x="23237" y="1895"/>
                  </a:cubicBezTo>
                  <a:cubicBezTo>
                    <a:pt x="23305" y="1850"/>
                    <a:pt x="23374" y="1781"/>
                    <a:pt x="23419" y="1713"/>
                  </a:cubicBezTo>
                  <a:cubicBezTo>
                    <a:pt x="23510" y="1667"/>
                    <a:pt x="23579" y="1621"/>
                    <a:pt x="23647" y="1553"/>
                  </a:cubicBezTo>
                  <a:cubicBezTo>
                    <a:pt x="23739" y="1507"/>
                    <a:pt x="23807" y="1439"/>
                    <a:pt x="23876" y="1370"/>
                  </a:cubicBezTo>
                  <a:lnTo>
                    <a:pt x="23899" y="1370"/>
                  </a:lnTo>
                  <a:cubicBezTo>
                    <a:pt x="23899" y="1370"/>
                    <a:pt x="23921" y="1347"/>
                    <a:pt x="23921" y="1347"/>
                  </a:cubicBezTo>
                  <a:cubicBezTo>
                    <a:pt x="23967" y="1302"/>
                    <a:pt x="23967" y="1256"/>
                    <a:pt x="23967" y="1188"/>
                  </a:cubicBezTo>
                  <a:cubicBezTo>
                    <a:pt x="23990" y="1165"/>
                    <a:pt x="24013" y="1142"/>
                    <a:pt x="24035" y="1119"/>
                  </a:cubicBezTo>
                  <a:lnTo>
                    <a:pt x="24104" y="1074"/>
                  </a:lnTo>
                  <a:cubicBezTo>
                    <a:pt x="24195" y="1028"/>
                    <a:pt x="24287" y="959"/>
                    <a:pt x="24355" y="914"/>
                  </a:cubicBezTo>
                  <a:lnTo>
                    <a:pt x="24583" y="777"/>
                  </a:lnTo>
                  <a:cubicBezTo>
                    <a:pt x="24675" y="731"/>
                    <a:pt x="24766" y="663"/>
                    <a:pt x="24789" y="571"/>
                  </a:cubicBezTo>
                  <a:cubicBezTo>
                    <a:pt x="24834" y="549"/>
                    <a:pt x="24880" y="503"/>
                    <a:pt x="24926" y="480"/>
                  </a:cubicBezTo>
                  <a:cubicBezTo>
                    <a:pt x="24948" y="457"/>
                    <a:pt x="24971" y="457"/>
                    <a:pt x="24971" y="434"/>
                  </a:cubicBezTo>
                  <a:cubicBezTo>
                    <a:pt x="25017" y="412"/>
                    <a:pt x="25040" y="389"/>
                    <a:pt x="25063" y="343"/>
                  </a:cubicBezTo>
                  <a:cubicBezTo>
                    <a:pt x="25063" y="320"/>
                    <a:pt x="25063" y="275"/>
                    <a:pt x="25063" y="229"/>
                  </a:cubicBezTo>
                  <a:cubicBezTo>
                    <a:pt x="25063" y="229"/>
                    <a:pt x="25063" y="206"/>
                    <a:pt x="25063" y="183"/>
                  </a:cubicBezTo>
                  <a:cubicBezTo>
                    <a:pt x="25040" y="92"/>
                    <a:pt x="24971" y="1"/>
                    <a:pt x="24880" y="1"/>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7" name="Google Shape;4308;p38">
              <a:extLst>
                <a:ext uri="{FF2B5EF4-FFF2-40B4-BE49-F238E27FC236}">
                  <a16:creationId xmlns:a16="http://schemas.microsoft.com/office/drawing/2014/main" id="{17997F09-94A6-8AE4-AAF5-9779B506410B}"/>
                </a:ext>
              </a:extLst>
            </p:cNvPr>
            <p:cNvSpPr/>
            <p:nvPr/>
          </p:nvSpPr>
          <p:spPr>
            <a:xfrm>
              <a:off x="5301546" y="1571809"/>
              <a:ext cx="451006" cy="73265"/>
            </a:xfrm>
            <a:custGeom>
              <a:avLst/>
              <a:gdLst/>
              <a:ahLst/>
              <a:cxnLst/>
              <a:rect l="l" t="t" r="r" b="b"/>
              <a:pathLst>
                <a:path w="16116" h="2618" extrusionOk="0">
                  <a:moveTo>
                    <a:pt x="15202" y="1"/>
                  </a:moveTo>
                  <a:cubicBezTo>
                    <a:pt x="15111" y="24"/>
                    <a:pt x="15042" y="69"/>
                    <a:pt x="14974" y="115"/>
                  </a:cubicBezTo>
                  <a:cubicBezTo>
                    <a:pt x="14928" y="161"/>
                    <a:pt x="14883" y="206"/>
                    <a:pt x="14837" y="275"/>
                  </a:cubicBezTo>
                  <a:cubicBezTo>
                    <a:pt x="14814" y="275"/>
                    <a:pt x="14791" y="298"/>
                    <a:pt x="14791" y="298"/>
                  </a:cubicBezTo>
                  <a:lnTo>
                    <a:pt x="14723" y="298"/>
                  </a:lnTo>
                  <a:cubicBezTo>
                    <a:pt x="14700" y="275"/>
                    <a:pt x="14654" y="275"/>
                    <a:pt x="14609" y="252"/>
                  </a:cubicBezTo>
                  <a:cubicBezTo>
                    <a:pt x="14403" y="229"/>
                    <a:pt x="14175" y="229"/>
                    <a:pt x="13970" y="229"/>
                  </a:cubicBezTo>
                  <a:lnTo>
                    <a:pt x="13467" y="229"/>
                  </a:lnTo>
                  <a:cubicBezTo>
                    <a:pt x="13422" y="184"/>
                    <a:pt x="13376" y="161"/>
                    <a:pt x="13330" y="138"/>
                  </a:cubicBezTo>
                  <a:cubicBezTo>
                    <a:pt x="13262" y="115"/>
                    <a:pt x="13171" y="115"/>
                    <a:pt x="13079" y="115"/>
                  </a:cubicBezTo>
                  <a:lnTo>
                    <a:pt x="12532" y="115"/>
                  </a:lnTo>
                  <a:cubicBezTo>
                    <a:pt x="12303" y="115"/>
                    <a:pt x="12052" y="138"/>
                    <a:pt x="11824" y="138"/>
                  </a:cubicBezTo>
                  <a:lnTo>
                    <a:pt x="11139" y="138"/>
                  </a:lnTo>
                  <a:cubicBezTo>
                    <a:pt x="11025" y="138"/>
                    <a:pt x="10888" y="138"/>
                    <a:pt x="10774" y="161"/>
                  </a:cubicBezTo>
                  <a:lnTo>
                    <a:pt x="10637" y="161"/>
                  </a:lnTo>
                  <a:cubicBezTo>
                    <a:pt x="10546" y="161"/>
                    <a:pt x="10477" y="161"/>
                    <a:pt x="10409" y="184"/>
                  </a:cubicBezTo>
                  <a:cubicBezTo>
                    <a:pt x="10386" y="184"/>
                    <a:pt x="10363" y="184"/>
                    <a:pt x="10340" y="206"/>
                  </a:cubicBezTo>
                  <a:lnTo>
                    <a:pt x="9952" y="206"/>
                  </a:lnTo>
                  <a:cubicBezTo>
                    <a:pt x="9907" y="138"/>
                    <a:pt x="9838" y="92"/>
                    <a:pt x="9747" y="92"/>
                  </a:cubicBezTo>
                  <a:cubicBezTo>
                    <a:pt x="9656" y="92"/>
                    <a:pt x="9587" y="92"/>
                    <a:pt x="9519" y="115"/>
                  </a:cubicBezTo>
                  <a:cubicBezTo>
                    <a:pt x="9405" y="115"/>
                    <a:pt x="9313" y="138"/>
                    <a:pt x="9222" y="138"/>
                  </a:cubicBezTo>
                  <a:cubicBezTo>
                    <a:pt x="9039" y="161"/>
                    <a:pt x="8857" y="161"/>
                    <a:pt x="8697" y="161"/>
                  </a:cubicBezTo>
                  <a:cubicBezTo>
                    <a:pt x="8583" y="184"/>
                    <a:pt x="8492" y="184"/>
                    <a:pt x="8400" y="184"/>
                  </a:cubicBezTo>
                  <a:cubicBezTo>
                    <a:pt x="8347" y="157"/>
                    <a:pt x="8285" y="146"/>
                    <a:pt x="8221" y="146"/>
                  </a:cubicBezTo>
                  <a:cubicBezTo>
                    <a:pt x="8175" y="146"/>
                    <a:pt x="8128" y="151"/>
                    <a:pt x="8081" y="161"/>
                  </a:cubicBezTo>
                  <a:cubicBezTo>
                    <a:pt x="8035" y="161"/>
                    <a:pt x="7967" y="184"/>
                    <a:pt x="7898" y="184"/>
                  </a:cubicBezTo>
                  <a:cubicBezTo>
                    <a:pt x="7852" y="184"/>
                    <a:pt x="7807" y="184"/>
                    <a:pt x="7738" y="206"/>
                  </a:cubicBezTo>
                  <a:cubicBezTo>
                    <a:pt x="7556" y="229"/>
                    <a:pt x="7373" y="229"/>
                    <a:pt x="7190" y="252"/>
                  </a:cubicBezTo>
                  <a:lnTo>
                    <a:pt x="7122" y="252"/>
                  </a:lnTo>
                  <a:cubicBezTo>
                    <a:pt x="7099" y="252"/>
                    <a:pt x="7076" y="252"/>
                    <a:pt x="7054" y="275"/>
                  </a:cubicBezTo>
                  <a:cubicBezTo>
                    <a:pt x="6894" y="275"/>
                    <a:pt x="6734" y="298"/>
                    <a:pt x="6551" y="298"/>
                  </a:cubicBezTo>
                  <a:cubicBezTo>
                    <a:pt x="6483" y="298"/>
                    <a:pt x="6392" y="320"/>
                    <a:pt x="6323" y="320"/>
                  </a:cubicBezTo>
                  <a:cubicBezTo>
                    <a:pt x="6209" y="343"/>
                    <a:pt x="6095" y="343"/>
                    <a:pt x="6004" y="343"/>
                  </a:cubicBezTo>
                  <a:cubicBezTo>
                    <a:pt x="5821" y="366"/>
                    <a:pt x="5661" y="389"/>
                    <a:pt x="5501" y="412"/>
                  </a:cubicBezTo>
                  <a:cubicBezTo>
                    <a:pt x="5228" y="435"/>
                    <a:pt x="4954" y="457"/>
                    <a:pt x="4703" y="526"/>
                  </a:cubicBezTo>
                  <a:cubicBezTo>
                    <a:pt x="4680" y="549"/>
                    <a:pt x="4680" y="549"/>
                    <a:pt x="4657" y="549"/>
                  </a:cubicBezTo>
                  <a:cubicBezTo>
                    <a:pt x="4611" y="549"/>
                    <a:pt x="4566" y="572"/>
                    <a:pt x="4520" y="572"/>
                  </a:cubicBezTo>
                  <a:cubicBezTo>
                    <a:pt x="4429" y="594"/>
                    <a:pt x="4360" y="617"/>
                    <a:pt x="4269" y="617"/>
                  </a:cubicBezTo>
                  <a:cubicBezTo>
                    <a:pt x="4132" y="640"/>
                    <a:pt x="3972" y="686"/>
                    <a:pt x="3835" y="709"/>
                  </a:cubicBezTo>
                  <a:cubicBezTo>
                    <a:pt x="3538" y="777"/>
                    <a:pt x="3219" y="845"/>
                    <a:pt x="2922" y="914"/>
                  </a:cubicBezTo>
                  <a:cubicBezTo>
                    <a:pt x="2625" y="982"/>
                    <a:pt x="2329" y="1051"/>
                    <a:pt x="2055" y="1142"/>
                  </a:cubicBezTo>
                  <a:cubicBezTo>
                    <a:pt x="1986" y="1165"/>
                    <a:pt x="1895" y="1188"/>
                    <a:pt x="1827" y="1211"/>
                  </a:cubicBezTo>
                  <a:cubicBezTo>
                    <a:pt x="1735" y="1233"/>
                    <a:pt x="1667" y="1279"/>
                    <a:pt x="1575" y="1302"/>
                  </a:cubicBezTo>
                  <a:cubicBezTo>
                    <a:pt x="1439" y="1348"/>
                    <a:pt x="1302" y="1393"/>
                    <a:pt x="1187" y="1462"/>
                  </a:cubicBezTo>
                  <a:cubicBezTo>
                    <a:pt x="1119" y="1485"/>
                    <a:pt x="1050" y="1530"/>
                    <a:pt x="982" y="1553"/>
                  </a:cubicBezTo>
                  <a:cubicBezTo>
                    <a:pt x="914" y="1599"/>
                    <a:pt x="845" y="1644"/>
                    <a:pt x="822" y="1713"/>
                  </a:cubicBezTo>
                  <a:cubicBezTo>
                    <a:pt x="822" y="1713"/>
                    <a:pt x="799" y="1713"/>
                    <a:pt x="799" y="1736"/>
                  </a:cubicBezTo>
                  <a:cubicBezTo>
                    <a:pt x="731" y="1758"/>
                    <a:pt x="662" y="1781"/>
                    <a:pt x="617" y="1804"/>
                  </a:cubicBezTo>
                  <a:cubicBezTo>
                    <a:pt x="571" y="1827"/>
                    <a:pt x="548" y="1850"/>
                    <a:pt x="525" y="1873"/>
                  </a:cubicBezTo>
                  <a:cubicBezTo>
                    <a:pt x="503" y="1873"/>
                    <a:pt x="480" y="1895"/>
                    <a:pt x="480" y="1895"/>
                  </a:cubicBezTo>
                  <a:cubicBezTo>
                    <a:pt x="457" y="1918"/>
                    <a:pt x="434" y="1964"/>
                    <a:pt x="411" y="1987"/>
                  </a:cubicBezTo>
                  <a:cubicBezTo>
                    <a:pt x="389" y="2010"/>
                    <a:pt x="366" y="2055"/>
                    <a:pt x="366" y="2101"/>
                  </a:cubicBezTo>
                  <a:lnTo>
                    <a:pt x="343" y="2101"/>
                  </a:lnTo>
                  <a:lnTo>
                    <a:pt x="297" y="2124"/>
                  </a:lnTo>
                  <a:cubicBezTo>
                    <a:pt x="229" y="2169"/>
                    <a:pt x="160" y="2192"/>
                    <a:pt x="69" y="2215"/>
                  </a:cubicBezTo>
                  <a:cubicBezTo>
                    <a:pt x="23" y="2215"/>
                    <a:pt x="1" y="2261"/>
                    <a:pt x="1" y="2329"/>
                  </a:cubicBezTo>
                  <a:cubicBezTo>
                    <a:pt x="1" y="2329"/>
                    <a:pt x="23" y="2352"/>
                    <a:pt x="23" y="2375"/>
                  </a:cubicBezTo>
                  <a:cubicBezTo>
                    <a:pt x="23" y="2375"/>
                    <a:pt x="23" y="2398"/>
                    <a:pt x="23" y="2420"/>
                  </a:cubicBezTo>
                  <a:cubicBezTo>
                    <a:pt x="23" y="2443"/>
                    <a:pt x="23" y="2489"/>
                    <a:pt x="46" y="2512"/>
                  </a:cubicBezTo>
                  <a:cubicBezTo>
                    <a:pt x="82" y="2565"/>
                    <a:pt x="144" y="2618"/>
                    <a:pt x="213" y="2618"/>
                  </a:cubicBezTo>
                  <a:cubicBezTo>
                    <a:pt x="233" y="2618"/>
                    <a:pt x="254" y="2613"/>
                    <a:pt x="274" y="2603"/>
                  </a:cubicBezTo>
                  <a:cubicBezTo>
                    <a:pt x="480" y="2535"/>
                    <a:pt x="685" y="2443"/>
                    <a:pt x="914" y="2352"/>
                  </a:cubicBezTo>
                  <a:cubicBezTo>
                    <a:pt x="1096" y="2261"/>
                    <a:pt x="1279" y="2192"/>
                    <a:pt x="1484" y="2101"/>
                  </a:cubicBezTo>
                  <a:cubicBezTo>
                    <a:pt x="1553" y="2078"/>
                    <a:pt x="1621" y="2055"/>
                    <a:pt x="1712" y="2032"/>
                  </a:cubicBezTo>
                  <a:cubicBezTo>
                    <a:pt x="1758" y="2010"/>
                    <a:pt x="1804" y="1987"/>
                    <a:pt x="1849" y="1987"/>
                  </a:cubicBezTo>
                  <a:cubicBezTo>
                    <a:pt x="1872" y="1987"/>
                    <a:pt x="1895" y="1964"/>
                    <a:pt x="1918" y="1964"/>
                  </a:cubicBezTo>
                  <a:cubicBezTo>
                    <a:pt x="1941" y="1941"/>
                    <a:pt x="1986" y="1941"/>
                    <a:pt x="2032" y="1918"/>
                  </a:cubicBezTo>
                  <a:cubicBezTo>
                    <a:pt x="2055" y="1895"/>
                    <a:pt x="2100" y="1873"/>
                    <a:pt x="2123" y="1850"/>
                  </a:cubicBezTo>
                  <a:cubicBezTo>
                    <a:pt x="2146" y="1827"/>
                    <a:pt x="2169" y="1827"/>
                    <a:pt x="2215" y="1804"/>
                  </a:cubicBezTo>
                  <a:cubicBezTo>
                    <a:pt x="2420" y="1758"/>
                    <a:pt x="2625" y="1690"/>
                    <a:pt x="2831" y="1644"/>
                  </a:cubicBezTo>
                  <a:cubicBezTo>
                    <a:pt x="3036" y="1599"/>
                    <a:pt x="3219" y="1553"/>
                    <a:pt x="3401" y="1507"/>
                  </a:cubicBezTo>
                  <a:cubicBezTo>
                    <a:pt x="3653" y="1485"/>
                    <a:pt x="3881" y="1439"/>
                    <a:pt x="4132" y="1393"/>
                  </a:cubicBezTo>
                  <a:cubicBezTo>
                    <a:pt x="4314" y="1370"/>
                    <a:pt x="4497" y="1325"/>
                    <a:pt x="4680" y="1302"/>
                  </a:cubicBezTo>
                  <a:cubicBezTo>
                    <a:pt x="4725" y="1325"/>
                    <a:pt x="4794" y="1325"/>
                    <a:pt x="4862" y="1325"/>
                  </a:cubicBezTo>
                  <a:lnTo>
                    <a:pt x="5319" y="1325"/>
                  </a:lnTo>
                  <a:cubicBezTo>
                    <a:pt x="5501" y="1302"/>
                    <a:pt x="5684" y="1279"/>
                    <a:pt x="5867" y="1279"/>
                  </a:cubicBezTo>
                  <a:cubicBezTo>
                    <a:pt x="6095" y="1256"/>
                    <a:pt x="6323" y="1233"/>
                    <a:pt x="6551" y="1188"/>
                  </a:cubicBezTo>
                  <a:cubicBezTo>
                    <a:pt x="6757" y="1165"/>
                    <a:pt x="6962" y="1165"/>
                    <a:pt x="7145" y="1119"/>
                  </a:cubicBezTo>
                  <a:cubicBezTo>
                    <a:pt x="7236" y="1097"/>
                    <a:pt x="7305" y="1028"/>
                    <a:pt x="7327" y="960"/>
                  </a:cubicBezTo>
                  <a:lnTo>
                    <a:pt x="8628" y="960"/>
                  </a:lnTo>
                  <a:cubicBezTo>
                    <a:pt x="8697" y="960"/>
                    <a:pt x="8788" y="960"/>
                    <a:pt x="8857" y="937"/>
                  </a:cubicBezTo>
                  <a:lnTo>
                    <a:pt x="9815" y="937"/>
                  </a:lnTo>
                  <a:cubicBezTo>
                    <a:pt x="10158" y="914"/>
                    <a:pt x="10477" y="914"/>
                    <a:pt x="10820" y="914"/>
                  </a:cubicBezTo>
                  <a:lnTo>
                    <a:pt x="10843" y="914"/>
                  </a:lnTo>
                  <a:cubicBezTo>
                    <a:pt x="10888" y="914"/>
                    <a:pt x="10934" y="891"/>
                    <a:pt x="10979" y="868"/>
                  </a:cubicBezTo>
                  <a:cubicBezTo>
                    <a:pt x="11002" y="868"/>
                    <a:pt x="11002" y="868"/>
                    <a:pt x="11025" y="845"/>
                  </a:cubicBezTo>
                  <a:cubicBezTo>
                    <a:pt x="11436" y="845"/>
                    <a:pt x="11824" y="823"/>
                    <a:pt x="12235" y="800"/>
                  </a:cubicBezTo>
                  <a:cubicBezTo>
                    <a:pt x="12303" y="823"/>
                    <a:pt x="12395" y="823"/>
                    <a:pt x="12486" y="823"/>
                  </a:cubicBezTo>
                  <a:cubicBezTo>
                    <a:pt x="12532" y="845"/>
                    <a:pt x="12600" y="845"/>
                    <a:pt x="12646" y="845"/>
                  </a:cubicBezTo>
                  <a:cubicBezTo>
                    <a:pt x="12783" y="845"/>
                    <a:pt x="12942" y="868"/>
                    <a:pt x="13079" y="868"/>
                  </a:cubicBezTo>
                  <a:cubicBezTo>
                    <a:pt x="13330" y="868"/>
                    <a:pt x="13582" y="891"/>
                    <a:pt x="13833" y="891"/>
                  </a:cubicBezTo>
                  <a:cubicBezTo>
                    <a:pt x="14015" y="891"/>
                    <a:pt x="14175" y="914"/>
                    <a:pt x="14358" y="914"/>
                  </a:cubicBezTo>
                  <a:cubicBezTo>
                    <a:pt x="14403" y="937"/>
                    <a:pt x="14449" y="960"/>
                    <a:pt x="14495" y="960"/>
                  </a:cubicBezTo>
                  <a:cubicBezTo>
                    <a:pt x="14654" y="1028"/>
                    <a:pt x="14814" y="1074"/>
                    <a:pt x="14974" y="1119"/>
                  </a:cubicBezTo>
                  <a:cubicBezTo>
                    <a:pt x="15020" y="1142"/>
                    <a:pt x="15065" y="1142"/>
                    <a:pt x="15111" y="1165"/>
                  </a:cubicBezTo>
                  <a:lnTo>
                    <a:pt x="15157" y="1165"/>
                  </a:lnTo>
                  <a:cubicBezTo>
                    <a:pt x="15271" y="1211"/>
                    <a:pt x="15385" y="1233"/>
                    <a:pt x="15499" y="1233"/>
                  </a:cubicBezTo>
                  <a:cubicBezTo>
                    <a:pt x="15522" y="1211"/>
                    <a:pt x="15545" y="1211"/>
                    <a:pt x="15590" y="1211"/>
                  </a:cubicBezTo>
                  <a:cubicBezTo>
                    <a:pt x="15704" y="1211"/>
                    <a:pt x="15818" y="1211"/>
                    <a:pt x="15933" y="1142"/>
                  </a:cubicBezTo>
                  <a:cubicBezTo>
                    <a:pt x="15978" y="1119"/>
                    <a:pt x="16001" y="1097"/>
                    <a:pt x="16047" y="1051"/>
                  </a:cubicBezTo>
                  <a:cubicBezTo>
                    <a:pt x="16070" y="1005"/>
                    <a:pt x="16070" y="982"/>
                    <a:pt x="16092" y="937"/>
                  </a:cubicBezTo>
                  <a:cubicBezTo>
                    <a:pt x="16092" y="914"/>
                    <a:pt x="16115" y="868"/>
                    <a:pt x="16092" y="845"/>
                  </a:cubicBezTo>
                  <a:cubicBezTo>
                    <a:pt x="16092" y="777"/>
                    <a:pt x="16092" y="709"/>
                    <a:pt x="16047" y="663"/>
                  </a:cubicBezTo>
                  <a:cubicBezTo>
                    <a:pt x="16001" y="572"/>
                    <a:pt x="15933" y="526"/>
                    <a:pt x="15864" y="480"/>
                  </a:cubicBezTo>
                  <a:cubicBezTo>
                    <a:pt x="15841" y="457"/>
                    <a:pt x="15841" y="435"/>
                    <a:pt x="15818" y="435"/>
                  </a:cubicBezTo>
                  <a:cubicBezTo>
                    <a:pt x="15796" y="412"/>
                    <a:pt x="15796" y="389"/>
                    <a:pt x="15773" y="389"/>
                  </a:cubicBezTo>
                  <a:cubicBezTo>
                    <a:pt x="15750" y="366"/>
                    <a:pt x="15750" y="366"/>
                    <a:pt x="15727" y="366"/>
                  </a:cubicBezTo>
                  <a:cubicBezTo>
                    <a:pt x="15727" y="343"/>
                    <a:pt x="15727" y="320"/>
                    <a:pt x="15727" y="320"/>
                  </a:cubicBezTo>
                  <a:cubicBezTo>
                    <a:pt x="15704" y="275"/>
                    <a:pt x="15681" y="229"/>
                    <a:pt x="15659" y="184"/>
                  </a:cubicBezTo>
                  <a:cubicBezTo>
                    <a:pt x="15590" y="115"/>
                    <a:pt x="15522" y="47"/>
                    <a:pt x="15430" y="24"/>
                  </a:cubicBezTo>
                  <a:cubicBezTo>
                    <a:pt x="15385" y="1"/>
                    <a:pt x="15339" y="1"/>
                    <a:pt x="15293" y="1"/>
                  </a:cubicBezTo>
                  <a:close/>
                </a:path>
              </a:pathLst>
            </a:custGeom>
            <a:solidFill>
              <a:srgbClr val="88AE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8" name="Google Shape;4309;p38">
              <a:extLst>
                <a:ext uri="{FF2B5EF4-FFF2-40B4-BE49-F238E27FC236}">
                  <a16:creationId xmlns:a16="http://schemas.microsoft.com/office/drawing/2014/main" id="{4572CFEB-E158-EB77-D1F2-82B68D5FFA44}"/>
                </a:ext>
              </a:extLst>
            </p:cNvPr>
            <p:cNvSpPr/>
            <p:nvPr/>
          </p:nvSpPr>
          <p:spPr>
            <a:xfrm>
              <a:off x="5723140" y="1279254"/>
              <a:ext cx="258721" cy="315699"/>
            </a:xfrm>
            <a:custGeom>
              <a:avLst/>
              <a:gdLst/>
              <a:ahLst/>
              <a:cxnLst/>
              <a:rect l="l" t="t" r="r" b="b"/>
              <a:pathLst>
                <a:path w="9245" h="11281" extrusionOk="0">
                  <a:moveTo>
                    <a:pt x="8834" y="2010"/>
                  </a:moveTo>
                  <a:lnTo>
                    <a:pt x="8834" y="2010"/>
                  </a:lnTo>
                  <a:cubicBezTo>
                    <a:pt x="8819" y="2010"/>
                    <a:pt x="8795" y="2019"/>
                    <a:pt x="8774" y="2031"/>
                  </a:cubicBezTo>
                  <a:lnTo>
                    <a:pt x="8774" y="2031"/>
                  </a:lnTo>
                  <a:cubicBezTo>
                    <a:pt x="8794" y="2027"/>
                    <a:pt x="8814" y="2010"/>
                    <a:pt x="8834" y="2010"/>
                  </a:cubicBezTo>
                  <a:close/>
                  <a:moveTo>
                    <a:pt x="5775" y="4185"/>
                  </a:moveTo>
                  <a:cubicBezTo>
                    <a:pt x="5767" y="4190"/>
                    <a:pt x="5760" y="4196"/>
                    <a:pt x="5752" y="4201"/>
                  </a:cubicBezTo>
                  <a:cubicBezTo>
                    <a:pt x="5772" y="4201"/>
                    <a:pt x="5775" y="4201"/>
                    <a:pt x="5775" y="4185"/>
                  </a:cubicBezTo>
                  <a:close/>
                  <a:moveTo>
                    <a:pt x="8331" y="1"/>
                  </a:moveTo>
                  <a:cubicBezTo>
                    <a:pt x="8240" y="1"/>
                    <a:pt x="8149" y="24"/>
                    <a:pt x="8080" y="115"/>
                  </a:cubicBezTo>
                  <a:cubicBezTo>
                    <a:pt x="8035" y="184"/>
                    <a:pt x="8012" y="252"/>
                    <a:pt x="8012" y="343"/>
                  </a:cubicBezTo>
                  <a:cubicBezTo>
                    <a:pt x="8035" y="412"/>
                    <a:pt x="8058" y="457"/>
                    <a:pt x="8080" y="503"/>
                  </a:cubicBezTo>
                  <a:cubicBezTo>
                    <a:pt x="8217" y="686"/>
                    <a:pt x="8354" y="868"/>
                    <a:pt x="8446" y="1051"/>
                  </a:cubicBezTo>
                  <a:cubicBezTo>
                    <a:pt x="8491" y="1142"/>
                    <a:pt x="8537" y="1234"/>
                    <a:pt x="8560" y="1348"/>
                  </a:cubicBezTo>
                  <a:cubicBezTo>
                    <a:pt x="8583" y="1370"/>
                    <a:pt x="8583" y="1370"/>
                    <a:pt x="8583" y="1393"/>
                  </a:cubicBezTo>
                  <a:cubicBezTo>
                    <a:pt x="8491" y="1439"/>
                    <a:pt x="8400" y="1485"/>
                    <a:pt x="8331" y="1530"/>
                  </a:cubicBezTo>
                  <a:cubicBezTo>
                    <a:pt x="8286" y="1553"/>
                    <a:pt x="8240" y="1576"/>
                    <a:pt x="8217" y="1599"/>
                  </a:cubicBezTo>
                  <a:cubicBezTo>
                    <a:pt x="8080" y="1667"/>
                    <a:pt x="7966" y="1713"/>
                    <a:pt x="7852" y="1781"/>
                  </a:cubicBezTo>
                  <a:cubicBezTo>
                    <a:pt x="7715" y="1850"/>
                    <a:pt x="7578" y="1918"/>
                    <a:pt x="7464" y="1987"/>
                  </a:cubicBezTo>
                  <a:cubicBezTo>
                    <a:pt x="7350" y="2055"/>
                    <a:pt x="7236" y="2124"/>
                    <a:pt x="7122" y="2192"/>
                  </a:cubicBezTo>
                  <a:cubicBezTo>
                    <a:pt x="7008" y="2261"/>
                    <a:pt x="6893" y="2329"/>
                    <a:pt x="6779" y="2420"/>
                  </a:cubicBezTo>
                  <a:cubicBezTo>
                    <a:pt x="6665" y="2489"/>
                    <a:pt x="6551" y="2580"/>
                    <a:pt x="6460" y="2649"/>
                  </a:cubicBezTo>
                  <a:cubicBezTo>
                    <a:pt x="6437" y="2649"/>
                    <a:pt x="6414" y="2672"/>
                    <a:pt x="6391" y="2672"/>
                  </a:cubicBezTo>
                  <a:cubicBezTo>
                    <a:pt x="6368" y="2694"/>
                    <a:pt x="6346" y="2717"/>
                    <a:pt x="6323" y="2717"/>
                  </a:cubicBezTo>
                  <a:cubicBezTo>
                    <a:pt x="6300" y="2740"/>
                    <a:pt x="6254" y="2786"/>
                    <a:pt x="6209" y="2808"/>
                  </a:cubicBezTo>
                  <a:lnTo>
                    <a:pt x="5935" y="3014"/>
                  </a:lnTo>
                  <a:cubicBezTo>
                    <a:pt x="5752" y="3128"/>
                    <a:pt x="5592" y="3265"/>
                    <a:pt x="5410" y="3402"/>
                  </a:cubicBezTo>
                  <a:cubicBezTo>
                    <a:pt x="5067" y="3676"/>
                    <a:pt x="4748" y="3973"/>
                    <a:pt x="4428" y="4269"/>
                  </a:cubicBezTo>
                  <a:cubicBezTo>
                    <a:pt x="4383" y="4292"/>
                    <a:pt x="4360" y="4338"/>
                    <a:pt x="4314" y="4361"/>
                  </a:cubicBezTo>
                  <a:cubicBezTo>
                    <a:pt x="4291" y="4383"/>
                    <a:pt x="4269" y="4429"/>
                    <a:pt x="4246" y="4452"/>
                  </a:cubicBezTo>
                  <a:cubicBezTo>
                    <a:pt x="4154" y="4543"/>
                    <a:pt x="4063" y="4634"/>
                    <a:pt x="3972" y="4703"/>
                  </a:cubicBezTo>
                  <a:cubicBezTo>
                    <a:pt x="3926" y="4771"/>
                    <a:pt x="3858" y="4840"/>
                    <a:pt x="3789" y="4886"/>
                  </a:cubicBezTo>
                  <a:lnTo>
                    <a:pt x="3721" y="4886"/>
                  </a:lnTo>
                  <a:cubicBezTo>
                    <a:pt x="3652" y="4886"/>
                    <a:pt x="3584" y="4931"/>
                    <a:pt x="3515" y="5000"/>
                  </a:cubicBezTo>
                  <a:cubicBezTo>
                    <a:pt x="3424" y="5114"/>
                    <a:pt x="3333" y="5228"/>
                    <a:pt x="3241" y="5342"/>
                  </a:cubicBezTo>
                  <a:cubicBezTo>
                    <a:pt x="3173" y="5433"/>
                    <a:pt x="3082" y="5502"/>
                    <a:pt x="3036" y="5570"/>
                  </a:cubicBezTo>
                  <a:cubicBezTo>
                    <a:pt x="2853" y="5776"/>
                    <a:pt x="2671" y="5981"/>
                    <a:pt x="2511" y="6209"/>
                  </a:cubicBezTo>
                  <a:cubicBezTo>
                    <a:pt x="2465" y="6255"/>
                    <a:pt x="2420" y="6301"/>
                    <a:pt x="2397" y="6369"/>
                  </a:cubicBezTo>
                  <a:cubicBezTo>
                    <a:pt x="2351" y="6415"/>
                    <a:pt x="2306" y="6483"/>
                    <a:pt x="2260" y="6529"/>
                  </a:cubicBezTo>
                  <a:cubicBezTo>
                    <a:pt x="2237" y="6552"/>
                    <a:pt x="2237" y="6575"/>
                    <a:pt x="2237" y="6575"/>
                  </a:cubicBezTo>
                  <a:cubicBezTo>
                    <a:pt x="2146" y="6712"/>
                    <a:pt x="2077" y="6826"/>
                    <a:pt x="1986" y="6940"/>
                  </a:cubicBezTo>
                  <a:cubicBezTo>
                    <a:pt x="1918" y="7031"/>
                    <a:pt x="1849" y="7145"/>
                    <a:pt x="1781" y="7237"/>
                  </a:cubicBezTo>
                  <a:cubicBezTo>
                    <a:pt x="1735" y="7328"/>
                    <a:pt x="1689" y="7419"/>
                    <a:pt x="1644" y="7488"/>
                  </a:cubicBezTo>
                  <a:cubicBezTo>
                    <a:pt x="1598" y="7556"/>
                    <a:pt x="1552" y="7625"/>
                    <a:pt x="1530" y="7716"/>
                  </a:cubicBezTo>
                  <a:cubicBezTo>
                    <a:pt x="1507" y="7739"/>
                    <a:pt x="1507" y="7762"/>
                    <a:pt x="1484" y="7807"/>
                  </a:cubicBezTo>
                  <a:cubicBezTo>
                    <a:pt x="1438" y="7876"/>
                    <a:pt x="1393" y="7967"/>
                    <a:pt x="1324" y="8035"/>
                  </a:cubicBezTo>
                  <a:cubicBezTo>
                    <a:pt x="1187" y="8264"/>
                    <a:pt x="1027" y="8515"/>
                    <a:pt x="890" y="8743"/>
                  </a:cubicBezTo>
                  <a:cubicBezTo>
                    <a:pt x="731" y="8994"/>
                    <a:pt x="594" y="9245"/>
                    <a:pt x="457" y="9496"/>
                  </a:cubicBezTo>
                  <a:cubicBezTo>
                    <a:pt x="388" y="9610"/>
                    <a:pt x="320" y="9725"/>
                    <a:pt x="251" y="9861"/>
                  </a:cubicBezTo>
                  <a:cubicBezTo>
                    <a:pt x="206" y="9930"/>
                    <a:pt x="183" y="9998"/>
                    <a:pt x="160" y="10067"/>
                  </a:cubicBezTo>
                  <a:cubicBezTo>
                    <a:pt x="114" y="10113"/>
                    <a:pt x="92" y="10158"/>
                    <a:pt x="69" y="10227"/>
                  </a:cubicBezTo>
                  <a:cubicBezTo>
                    <a:pt x="46" y="10295"/>
                    <a:pt x="0" y="10386"/>
                    <a:pt x="0" y="10478"/>
                  </a:cubicBezTo>
                  <a:cubicBezTo>
                    <a:pt x="0" y="10523"/>
                    <a:pt x="0" y="10569"/>
                    <a:pt x="23" y="10615"/>
                  </a:cubicBezTo>
                  <a:cubicBezTo>
                    <a:pt x="46" y="10660"/>
                    <a:pt x="69" y="10706"/>
                    <a:pt x="114" y="10729"/>
                  </a:cubicBezTo>
                  <a:cubicBezTo>
                    <a:pt x="114" y="10752"/>
                    <a:pt x="114" y="10774"/>
                    <a:pt x="137" y="10820"/>
                  </a:cubicBezTo>
                  <a:cubicBezTo>
                    <a:pt x="160" y="10889"/>
                    <a:pt x="228" y="10957"/>
                    <a:pt x="320" y="10957"/>
                  </a:cubicBezTo>
                  <a:lnTo>
                    <a:pt x="388" y="10957"/>
                  </a:lnTo>
                  <a:cubicBezTo>
                    <a:pt x="411" y="10957"/>
                    <a:pt x="411" y="10980"/>
                    <a:pt x="411" y="10980"/>
                  </a:cubicBezTo>
                  <a:cubicBezTo>
                    <a:pt x="411" y="11026"/>
                    <a:pt x="434" y="11071"/>
                    <a:pt x="457" y="11117"/>
                  </a:cubicBezTo>
                  <a:cubicBezTo>
                    <a:pt x="457" y="11117"/>
                    <a:pt x="480" y="11140"/>
                    <a:pt x="502" y="11163"/>
                  </a:cubicBezTo>
                  <a:cubicBezTo>
                    <a:pt x="525" y="11231"/>
                    <a:pt x="594" y="11277"/>
                    <a:pt x="662" y="11277"/>
                  </a:cubicBezTo>
                  <a:cubicBezTo>
                    <a:pt x="677" y="11280"/>
                    <a:pt x="691" y="11281"/>
                    <a:pt x="704" y="11281"/>
                  </a:cubicBezTo>
                  <a:cubicBezTo>
                    <a:pt x="793" y="11281"/>
                    <a:pt x="848" y="11216"/>
                    <a:pt x="868" y="11117"/>
                  </a:cubicBezTo>
                  <a:cubicBezTo>
                    <a:pt x="890" y="11026"/>
                    <a:pt x="913" y="10934"/>
                    <a:pt x="936" y="10866"/>
                  </a:cubicBezTo>
                  <a:cubicBezTo>
                    <a:pt x="936" y="10843"/>
                    <a:pt x="936" y="10820"/>
                    <a:pt x="959" y="10797"/>
                  </a:cubicBezTo>
                  <a:cubicBezTo>
                    <a:pt x="959" y="10729"/>
                    <a:pt x="982" y="10660"/>
                    <a:pt x="1005" y="10592"/>
                  </a:cubicBezTo>
                  <a:cubicBezTo>
                    <a:pt x="1050" y="10478"/>
                    <a:pt x="1073" y="10386"/>
                    <a:pt x="1096" y="10272"/>
                  </a:cubicBezTo>
                  <a:cubicBezTo>
                    <a:pt x="1119" y="10158"/>
                    <a:pt x="1141" y="10044"/>
                    <a:pt x="1164" y="9953"/>
                  </a:cubicBezTo>
                  <a:cubicBezTo>
                    <a:pt x="1164" y="9930"/>
                    <a:pt x="1164" y="9907"/>
                    <a:pt x="1164" y="9907"/>
                  </a:cubicBezTo>
                  <a:cubicBezTo>
                    <a:pt x="1233" y="9793"/>
                    <a:pt x="1324" y="9679"/>
                    <a:pt x="1393" y="9565"/>
                  </a:cubicBezTo>
                  <a:cubicBezTo>
                    <a:pt x="1438" y="9496"/>
                    <a:pt x="1484" y="9405"/>
                    <a:pt x="1530" y="9336"/>
                  </a:cubicBezTo>
                  <a:cubicBezTo>
                    <a:pt x="1552" y="9314"/>
                    <a:pt x="1575" y="9291"/>
                    <a:pt x="1598" y="9291"/>
                  </a:cubicBezTo>
                  <a:cubicBezTo>
                    <a:pt x="1689" y="9200"/>
                    <a:pt x="1735" y="9108"/>
                    <a:pt x="1781" y="9017"/>
                  </a:cubicBezTo>
                  <a:cubicBezTo>
                    <a:pt x="1849" y="8948"/>
                    <a:pt x="1895" y="8857"/>
                    <a:pt x="1963" y="8766"/>
                  </a:cubicBezTo>
                  <a:cubicBezTo>
                    <a:pt x="2054" y="8606"/>
                    <a:pt x="2169" y="8423"/>
                    <a:pt x="2283" y="8264"/>
                  </a:cubicBezTo>
                  <a:cubicBezTo>
                    <a:pt x="2328" y="8195"/>
                    <a:pt x="2351" y="8127"/>
                    <a:pt x="2397" y="8081"/>
                  </a:cubicBezTo>
                  <a:cubicBezTo>
                    <a:pt x="2443" y="7990"/>
                    <a:pt x="2511" y="7921"/>
                    <a:pt x="2557" y="7830"/>
                  </a:cubicBezTo>
                  <a:cubicBezTo>
                    <a:pt x="2739" y="7602"/>
                    <a:pt x="2899" y="7374"/>
                    <a:pt x="3059" y="7168"/>
                  </a:cubicBezTo>
                  <a:cubicBezTo>
                    <a:pt x="3104" y="7122"/>
                    <a:pt x="3104" y="7100"/>
                    <a:pt x="3127" y="7054"/>
                  </a:cubicBezTo>
                  <a:cubicBezTo>
                    <a:pt x="3219" y="6940"/>
                    <a:pt x="3287" y="6826"/>
                    <a:pt x="3378" y="6712"/>
                  </a:cubicBezTo>
                  <a:cubicBezTo>
                    <a:pt x="3470" y="6597"/>
                    <a:pt x="3561" y="6460"/>
                    <a:pt x="3652" y="6346"/>
                  </a:cubicBezTo>
                  <a:cubicBezTo>
                    <a:pt x="3744" y="6232"/>
                    <a:pt x="3835" y="6118"/>
                    <a:pt x="3926" y="6004"/>
                  </a:cubicBezTo>
                  <a:cubicBezTo>
                    <a:pt x="3949" y="5981"/>
                    <a:pt x="3949" y="5958"/>
                    <a:pt x="3949" y="5958"/>
                  </a:cubicBezTo>
                  <a:cubicBezTo>
                    <a:pt x="3972" y="5936"/>
                    <a:pt x="3995" y="5936"/>
                    <a:pt x="3995" y="5913"/>
                  </a:cubicBezTo>
                  <a:cubicBezTo>
                    <a:pt x="4109" y="5821"/>
                    <a:pt x="4200" y="5730"/>
                    <a:pt x="4291" y="5639"/>
                  </a:cubicBezTo>
                  <a:cubicBezTo>
                    <a:pt x="4451" y="5479"/>
                    <a:pt x="4611" y="5319"/>
                    <a:pt x="4771" y="5159"/>
                  </a:cubicBezTo>
                  <a:cubicBezTo>
                    <a:pt x="4839" y="5091"/>
                    <a:pt x="4885" y="5045"/>
                    <a:pt x="4930" y="5000"/>
                  </a:cubicBezTo>
                  <a:lnTo>
                    <a:pt x="5067" y="4886"/>
                  </a:lnTo>
                  <a:cubicBezTo>
                    <a:pt x="5204" y="4749"/>
                    <a:pt x="5341" y="4589"/>
                    <a:pt x="5501" y="4452"/>
                  </a:cubicBezTo>
                  <a:cubicBezTo>
                    <a:pt x="5570" y="4383"/>
                    <a:pt x="5661" y="4315"/>
                    <a:pt x="5729" y="4224"/>
                  </a:cubicBezTo>
                  <a:lnTo>
                    <a:pt x="5775" y="4178"/>
                  </a:lnTo>
                  <a:lnTo>
                    <a:pt x="5775" y="4178"/>
                  </a:lnTo>
                  <a:cubicBezTo>
                    <a:pt x="5775" y="4178"/>
                    <a:pt x="5775" y="4178"/>
                    <a:pt x="5775" y="4178"/>
                  </a:cubicBezTo>
                  <a:lnTo>
                    <a:pt x="5775" y="4178"/>
                  </a:lnTo>
                  <a:cubicBezTo>
                    <a:pt x="5775" y="4181"/>
                    <a:pt x="5775" y="4183"/>
                    <a:pt x="5775" y="4185"/>
                  </a:cubicBezTo>
                  <a:lnTo>
                    <a:pt x="5775" y="4185"/>
                  </a:lnTo>
                  <a:cubicBezTo>
                    <a:pt x="5836" y="4140"/>
                    <a:pt x="5897" y="4082"/>
                    <a:pt x="5958" y="4041"/>
                  </a:cubicBezTo>
                  <a:cubicBezTo>
                    <a:pt x="5980" y="3995"/>
                    <a:pt x="6026" y="3973"/>
                    <a:pt x="6049" y="3927"/>
                  </a:cubicBezTo>
                  <a:cubicBezTo>
                    <a:pt x="6049" y="3881"/>
                    <a:pt x="6072" y="3858"/>
                    <a:pt x="6072" y="3836"/>
                  </a:cubicBezTo>
                  <a:cubicBezTo>
                    <a:pt x="6072" y="3813"/>
                    <a:pt x="6095" y="3813"/>
                    <a:pt x="6117" y="3790"/>
                  </a:cubicBezTo>
                  <a:cubicBezTo>
                    <a:pt x="6254" y="3676"/>
                    <a:pt x="6391" y="3562"/>
                    <a:pt x="6528" y="3448"/>
                  </a:cubicBezTo>
                  <a:cubicBezTo>
                    <a:pt x="6597" y="3402"/>
                    <a:pt x="6642" y="3333"/>
                    <a:pt x="6642" y="3265"/>
                  </a:cubicBezTo>
                  <a:cubicBezTo>
                    <a:pt x="6665" y="3242"/>
                    <a:pt x="6665" y="3242"/>
                    <a:pt x="6665" y="3242"/>
                  </a:cubicBezTo>
                  <a:cubicBezTo>
                    <a:pt x="6688" y="3219"/>
                    <a:pt x="6734" y="3174"/>
                    <a:pt x="6779" y="3151"/>
                  </a:cubicBezTo>
                  <a:cubicBezTo>
                    <a:pt x="6893" y="3082"/>
                    <a:pt x="6985" y="3014"/>
                    <a:pt x="7099" y="2945"/>
                  </a:cubicBezTo>
                  <a:cubicBezTo>
                    <a:pt x="7190" y="2900"/>
                    <a:pt x="7281" y="2831"/>
                    <a:pt x="7373" y="2786"/>
                  </a:cubicBezTo>
                  <a:cubicBezTo>
                    <a:pt x="7555" y="2672"/>
                    <a:pt x="7738" y="2557"/>
                    <a:pt x="7943" y="2466"/>
                  </a:cubicBezTo>
                  <a:cubicBezTo>
                    <a:pt x="7921" y="2466"/>
                    <a:pt x="7898" y="2489"/>
                    <a:pt x="7875" y="2489"/>
                  </a:cubicBezTo>
                  <a:cubicBezTo>
                    <a:pt x="7905" y="2474"/>
                    <a:pt x="7936" y="2458"/>
                    <a:pt x="7966" y="2443"/>
                  </a:cubicBezTo>
                  <a:cubicBezTo>
                    <a:pt x="7989" y="2443"/>
                    <a:pt x="8012" y="2420"/>
                    <a:pt x="8012" y="2420"/>
                  </a:cubicBezTo>
                  <a:lnTo>
                    <a:pt x="8012" y="2420"/>
                  </a:lnTo>
                  <a:cubicBezTo>
                    <a:pt x="8012" y="2420"/>
                    <a:pt x="8012" y="2420"/>
                    <a:pt x="8012" y="2420"/>
                  </a:cubicBezTo>
                  <a:cubicBezTo>
                    <a:pt x="8172" y="2329"/>
                    <a:pt x="8354" y="2261"/>
                    <a:pt x="8514" y="2169"/>
                  </a:cubicBezTo>
                  <a:cubicBezTo>
                    <a:pt x="8537" y="2147"/>
                    <a:pt x="8560" y="2147"/>
                    <a:pt x="8583" y="2124"/>
                  </a:cubicBezTo>
                  <a:cubicBezTo>
                    <a:pt x="8628" y="2101"/>
                    <a:pt x="8697" y="2078"/>
                    <a:pt x="8742" y="2032"/>
                  </a:cubicBezTo>
                  <a:cubicBezTo>
                    <a:pt x="8742" y="2032"/>
                    <a:pt x="8742" y="2032"/>
                    <a:pt x="8742" y="2055"/>
                  </a:cubicBezTo>
                  <a:cubicBezTo>
                    <a:pt x="8751" y="2047"/>
                    <a:pt x="8762" y="2039"/>
                    <a:pt x="8774" y="2031"/>
                  </a:cubicBezTo>
                  <a:lnTo>
                    <a:pt x="8774" y="2031"/>
                  </a:lnTo>
                  <a:cubicBezTo>
                    <a:pt x="8771" y="2032"/>
                    <a:pt x="8768" y="2032"/>
                    <a:pt x="8765" y="2032"/>
                  </a:cubicBezTo>
                  <a:cubicBezTo>
                    <a:pt x="8788" y="2010"/>
                    <a:pt x="8811" y="2010"/>
                    <a:pt x="8834" y="2010"/>
                  </a:cubicBezTo>
                  <a:cubicBezTo>
                    <a:pt x="8879" y="1964"/>
                    <a:pt x="8948" y="1941"/>
                    <a:pt x="8993" y="1918"/>
                  </a:cubicBezTo>
                  <a:cubicBezTo>
                    <a:pt x="9016" y="1895"/>
                    <a:pt x="9039" y="1895"/>
                    <a:pt x="9062" y="1873"/>
                  </a:cubicBezTo>
                  <a:cubicBezTo>
                    <a:pt x="9085" y="1850"/>
                    <a:pt x="9130" y="1827"/>
                    <a:pt x="9153" y="1781"/>
                  </a:cubicBezTo>
                  <a:cubicBezTo>
                    <a:pt x="9199" y="1713"/>
                    <a:pt x="9222" y="1667"/>
                    <a:pt x="9244" y="1599"/>
                  </a:cubicBezTo>
                  <a:cubicBezTo>
                    <a:pt x="9244" y="1507"/>
                    <a:pt x="9244" y="1416"/>
                    <a:pt x="9222" y="1325"/>
                  </a:cubicBezTo>
                  <a:cubicBezTo>
                    <a:pt x="9222" y="1211"/>
                    <a:pt x="9199" y="1119"/>
                    <a:pt x="9153" y="1028"/>
                  </a:cubicBezTo>
                  <a:cubicBezTo>
                    <a:pt x="9085" y="823"/>
                    <a:pt x="8971" y="640"/>
                    <a:pt x="8856" y="457"/>
                  </a:cubicBezTo>
                  <a:cubicBezTo>
                    <a:pt x="8811" y="389"/>
                    <a:pt x="8742" y="298"/>
                    <a:pt x="8697" y="229"/>
                  </a:cubicBezTo>
                  <a:lnTo>
                    <a:pt x="8651" y="161"/>
                  </a:lnTo>
                  <a:cubicBezTo>
                    <a:pt x="8605" y="92"/>
                    <a:pt x="8537" y="47"/>
                    <a:pt x="8468" y="24"/>
                  </a:cubicBezTo>
                  <a:cubicBezTo>
                    <a:pt x="8423" y="1"/>
                    <a:pt x="8377" y="1"/>
                    <a:pt x="8331" y="1"/>
                  </a:cubicBezTo>
                  <a:close/>
                </a:path>
              </a:pathLst>
            </a:custGeom>
            <a:solidFill>
              <a:srgbClr val="88AE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9" name="Google Shape;4310;p38">
              <a:extLst>
                <a:ext uri="{FF2B5EF4-FFF2-40B4-BE49-F238E27FC236}">
                  <a16:creationId xmlns:a16="http://schemas.microsoft.com/office/drawing/2014/main" id="{536F9C2B-1139-051C-F1FD-DC67951F552C}"/>
                </a:ext>
              </a:extLst>
            </p:cNvPr>
            <p:cNvSpPr/>
            <p:nvPr/>
          </p:nvSpPr>
          <p:spPr>
            <a:xfrm>
              <a:off x="5063281" y="1278638"/>
              <a:ext cx="244673" cy="363889"/>
            </a:xfrm>
            <a:custGeom>
              <a:avLst/>
              <a:gdLst/>
              <a:ahLst/>
              <a:cxnLst/>
              <a:rect l="l" t="t" r="r" b="b"/>
              <a:pathLst>
                <a:path w="8743" h="13003" extrusionOk="0">
                  <a:moveTo>
                    <a:pt x="320" y="0"/>
                  </a:moveTo>
                  <a:cubicBezTo>
                    <a:pt x="252" y="0"/>
                    <a:pt x="206" y="23"/>
                    <a:pt x="160" y="46"/>
                  </a:cubicBezTo>
                  <a:cubicBezTo>
                    <a:pt x="115" y="91"/>
                    <a:pt x="69" y="137"/>
                    <a:pt x="46" y="183"/>
                  </a:cubicBezTo>
                  <a:cubicBezTo>
                    <a:pt x="23" y="228"/>
                    <a:pt x="1" y="343"/>
                    <a:pt x="23" y="411"/>
                  </a:cubicBezTo>
                  <a:cubicBezTo>
                    <a:pt x="69" y="457"/>
                    <a:pt x="69" y="525"/>
                    <a:pt x="115" y="571"/>
                  </a:cubicBezTo>
                  <a:cubicBezTo>
                    <a:pt x="138" y="594"/>
                    <a:pt x="160" y="616"/>
                    <a:pt x="183" y="662"/>
                  </a:cubicBezTo>
                  <a:cubicBezTo>
                    <a:pt x="252" y="731"/>
                    <a:pt x="320" y="799"/>
                    <a:pt x="389" y="867"/>
                  </a:cubicBezTo>
                  <a:cubicBezTo>
                    <a:pt x="571" y="1096"/>
                    <a:pt x="731" y="1347"/>
                    <a:pt x="891" y="1598"/>
                  </a:cubicBezTo>
                  <a:cubicBezTo>
                    <a:pt x="959" y="1712"/>
                    <a:pt x="1051" y="1826"/>
                    <a:pt x="1119" y="1963"/>
                  </a:cubicBezTo>
                  <a:cubicBezTo>
                    <a:pt x="1210" y="2100"/>
                    <a:pt x="1279" y="2237"/>
                    <a:pt x="1370" y="2397"/>
                  </a:cubicBezTo>
                  <a:cubicBezTo>
                    <a:pt x="1439" y="2534"/>
                    <a:pt x="1530" y="2671"/>
                    <a:pt x="1621" y="2808"/>
                  </a:cubicBezTo>
                  <a:cubicBezTo>
                    <a:pt x="1690" y="2922"/>
                    <a:pt x="1781" y="3059"/>
                    <a:pt x="1872" y="3196"/>
                  </a:cubicBezTo>
                  <a:cubicBezTo>
                    <a:pt x="2055" y="3470"/>
                    <a:pt x="2215" y="3721"/>
                    <a:pt x="2397" y="3995"/>
                  </a:cubicBezTo>
                  <a:cubicBezTo>
                    <a:pt x="2580" y="4246"/>
                    <a:pt x="2740" y="4497"/>
                    <a:pt x="2899" y="4748"/>
                  </a:cubicBezTo>
                  <a:cubicBezTo>
                    <a:pt x="2991" y="4885"/>
                    <a:pt x="3082" y="4999"/>
                    <a:pt x="3151" y="5136"/>
                  </a:cubicBezTo>
                  <a:cubicBezTo>
                    <a:pt x="3219" y="5273"/>
                    <a:pt x="3310" y="5410"/>
                    <a:pt x="3379" y="5547"/>
                  </a:cubicBezTo>
                  <a:cubicBezTo>
                    <a:pt x="3516" y="5821"/>
                    <a:pt x="3653" y="6094"/>
                    <a:pt x="3835" y="6368"/>
                  </a:cubicBezTo>
                  <a:cubicBezTo>
                    <a:pt x="3904" y="6482"/>
                    <a:pt x="3995" y="6619"/>
                    <a:pt x="4109" y="6734"/>
                  </a:cubicBezTo>
                  <a:cubicBezTo>
                    <a:pt x="4201" y="6848"/>
                    <a:pt x="4292" y="6939"/>
                    <a:pt x="4383" y="7053"/>
                  </a:cubicBezTo>
                  <a:cubicBezTo>
                    <a:pt x="4474" y="7167"/>
                    <a:pt x="4566" y="7304"/>
                    <a:pt x="4657" y="7418"/>
                  </a:cubicBezTo>
                  <a:cubicBezTo>
                    <a:pt x="4748" y="7555"/>
                    <a:pt x="4840" y="7692"/>
                    <a:pt x="4931" y="7829"/>
                  </a:cubicBezTo>
                  <a:cubicBezTo>
                    <a:pt x="5022" y="7943"/>
                    <a:pt x="5114" y="8080"/>
                    <a:pt x="5182" y="8194"/>
                  </a:cubicBezTo>
                  <a:cubicBezTo>
                    <a:pt x="5273" y="8331"/>
                    <a:pt x="5365" y="8468"/>
                    <a:pt x="5456" y="8582"/>
                  </a:cubicBezTo>
                  <a:cubicBezTo>
                    <a:pt x="5524" y="8719"/>
                    <a:pt x="5616" y="8834"/>
                    <a:pt x="5707" y="8970"/>
                  </a:cubicBezTo>
                  <a:cubicBezTo>
                    <a:pt x="5798" y="9085"/>
                    <a:pt x="5890" y="9199"/>
                    <a:pt x="5958" y="9313"/>
                  </a:cubicBezTo>
                  <a:cubicBezTo>
                    <a:pt x="6049" y="9450"/>
                    <a:pt x="6141" y="9587"/>
                    <a:pt x="6209" y="9724"/>
                  </a:cubicBezTo>
                  <a:cubicBezTo>
                    <a:pt x="6300" y="9838"/>
                    <a:pt x="6369" y="9975"/>
                    <a:pt x="6460" y="10112"/>
                  </a:cubicBezTo>
                  <a:cubicBezTo>
                    <a:pt x="6620" y="10340"/>
                    <a:pt x="6757" y="10545"/>
                    <a:pt x="6894" y="10774"/>
                  </a:cubicBezTo>
                  <a:cubicBezTo>
                    <a:pt x="7031" y="11025"/>
                    <a:pt x="7191" y="11253"/>
                    <a:pt x="7350" y="11481"/>
                  </a:cubicBezTo>
                  <a:cubicBezTo>
                    <a:pt x="7510" y="11732"/>
                    <a:pt x="7670" y="11961"/>
                    <a:pt x="7830" y="12189"/>
                  </a:cubicBezTo>
                  <a:cubicBezTo>
                    <a:pt x="7898" y="12326"/>
                    <a:pt x="7990" y="12463"/>
                    <a:pt x="8058" y="12577"/>
                  </a:cubicBezTo>
                  <a:cubicBezTo>
                    <a:pt x="8104" y="12645"/>
                    <a:pt x="8149" y="12691"/>
                    <a:pt x="8172" y="12737"/>
                  </a:cubicBezTo>
                  <a:cubicBezTo>
                    <a:pt x="8195" y="12782"/>
                    <a:pt x="8218" y="12805"/>
                    <a:pt x="8241" y="12828"/>
                  </a:cubicBezTo>
                  <a:cubicBezTo>
                    <a:pt x="8286" y="12874"/>
                    <a:pt x="8332" y="12942"/>
                    <a:pt x="8400" y="12942"/>
                  </a:cubicBezTo>
                  <a:cubicBezTo>
                    <a:pt x="8414" y="12949"/>
                    <a:pt x="8427" y="12952"/>
                    <a:pt x="8440" y="12952"/>
                  </a:cubicBezTo>
                  <a:cubicBezTo>
                    <a:pt x="8471" y="12952"/>
                    <a:pt x="8498" y="12935"/>
                    <a:pt x="8515" y="12919"/>
                  </a:cubicBezTo>
                  <a:cubicBezTo>
                    <a:pt x="8537" y="12942"/>
                    <a:pt x="8537" y="12942"/>
                    <a:pt x="8537" y="12965"/>
                  </a:cubicBezTo>
                  <a:cubicBezTo>
                    <a:pt x="8564" y="12992"/>
                    <a:pt x="8591" y="13003"/>
                    <a:pt x="8622" y="13003"/>
                  </a:cubicBezTo>
                  <a:cubicBezTo>
                    <a:pt x="8644" y="13003"/>
                    <a:pt x="8669" y="12997"/>
                    <a:pt x="8697" y="12988"/>
                  </a:cubicBezTo>
                  <a:cubicBezTo>
                    <a:pt x="8743" y="12965"/>
                    <a:pt x="8743" y="12896"/>
                    <a:pt x="8720" y="12851"/>
                  </a:cubicBezTo>
                  <a:cubicBezTo>
                    <a:pt x="8583" y="12668"/>
                    <a:pt x="8446" y="12486"/>
                    <a:pt x="8332" y="12303"/>
                  </a:cubicBezTo>
                  <a:cubicBezTo>
                    <a:pt x="8332" y="12280"/>
                    <a:pt x="8309" y="12280"/>
                    <a:pt x="8309" y="12257"/>
                  </a:cubicBezTo>
                  <a:cubicBezTo>
                    <a:pt x="8309" y="12257"/>
                    <a:pt x="8286" y="12234"/>
                    <a:pt x="8286" y="12234"/>
                  </a:cubicBezTo>
                  <a:cubicBezTo>
                    <a:pt x="8218" y="12075"/>
                    <a:pt x="8126" y="11938"/>
                    <a:pt x="8035" y="11801"/>
                  </a:cubicBezTo>
                  <a:cubicBezTo>
                    <a:pt x="7875" y="11481"/>
                    <a:pt x="7693" y="11185"/>
                    <a:pt x="7510" y="10888"/>
                  </a:cubicBezTo>
                  <a:cubicBezTo>
                    <a:pt x="7350" y="10591"/>
                    <a:pt x="7191" y="10317"/>
                    <a:pt x="7031" y="10043"/>
                  </a:cubicBezTo>
                  <a:cubicBezTo>
                    <a:pt x="6940" y="9906"/>
                    <a:pt x="6848" y="9769"/>
                    <a:pt x="6757" y="9632"/>
                  </a:cubicBezTo>
                  <a:cubicBezTo>
                    <a:pt x="6688" y="9495"/>
                    <a:pt x="6597" y="9381"/>
                    <a:pt x="6529" y="9244"/>
                  </a:cubicBezTo>
                  <a:cubicBezTo>
                    <a:pt x="6346" y="8993"/>
                    <a:pt x="6186" y="8742"/>
                    <a:pt x="6027" y="8491"/>
                  </a:cubicBezTo>
                  <a:cubicBezTo>
                    <a:pt x="5867" y="8240"/>
                    <a:pt x="5707" y="7966"/>
                    <a:pt x="5547" y="7715"/>
                  </a:cubicBezTo>
                  <a:cubicBezTo>
                    <a:pt x="5387" y="7441"/>
                    <a:pt x="5228" y="7144"/>
                    <a:pt x="5045" y="6893"/>
                  </a:cubicBezTo>
                  <a:cubicBezTo>
                    <a:pt x="4885" y="6665"/>
                    <a:pt x="4680" y="6437"/>
                    <a:pt x="4497" y="6209"/>
                  </a:cubicBezTo>
                  <a:cubicBezTo>
                    <a:pt x="4406" y="6072"/>
                    <a:pt x="4337" y="5935"/>
                    <a:pt x="4246" y="5798"/>
                  </a:cubicBezTo>
                  <a:cubicBezTo>
                    <a:pt x="4178" y="5661"/>
                    <a:pt x="4086" y="5524"/>
                    <a:pt x="4018" y="5387"/>
                  </a:cubicBezTo>
                  <a:cubicBezTo>
                    <a:pt x="3881" y="5113"/>
                    <a:pt x="3744" y="4839"/>
                    <a:pt x="3584" y="4588"/>
                  </a:cubicBezTo>
                  <a:cubicBezTo>
                    <a:pt x="3424" y="4337"/>
                    <a:pt x="3265" y="4086"/>
                    <a:pt x="3082" y="3835"/>
                  </a:cubicBezTo>
                  <a:cubicBezTo>
                    <a:pt x="2899" y="3561"/>
                    <a:pt x="2717" y="3287"/>
                    <a:pt x="2534" y="3036"/>
                  </a:cubicBezTo>
                  <a:cubicBezTo>
                    <a:pt x="2466" y="2922"/>
                    <a:pt x="2397" y="2808"/>
                    <a:pt x="2306" y="2694"/>
                  </a:cubicBezTo>
                  <a:cubicBezTo>
                    <a:pt x="2238" y="2579"/>
                    <a:pt x="2169" y="2465"/>
                    <a:pt x="2101" y="2351"/>
                  </a:cubicBezTo>
                  <a:cubicBezTo>
                    <a:pt x="2032" y="2237"/>
                    <a:pt x="1964" y="2123"/>
                    <a:pt x="1895" y="2009"/>
                  </a:cubicBezTo>
                  <a:cubicBezTo>
                    <a:pt x="1827" y="1872"/>
                    <a:pt x="1758" y="1735"/>
                    <a:pt x="1667" y="1598"/>
                  </a:cubicBezTo>
                  <a:cubicBezTo>
                    <a:pt x="1553" y="1392"/>
                    <a:pt x="1416" y="1187"/>
                    <a:pt x="1256" y="982"/>
                  </a:cubicBezTo>
                  <a:cubicBezTo>
                    <a:pt x="1188" y="867"/>
                    <a:pt x="1119" y="753"/>
                    <a:pt x="1028" y="639"/>
                  </a:cubicBezTo>
                  <a:cubicBezTo>
                    <a:pt x="959" y="548"/>
                    <a:pt x="868" y="434"/>
                    <a:pt x="777" y="343"/>
                  </a:cubicBezTo>
                  <a:cubicBezTo>
                    <a:pt x="754" y="320"/>
                    <a:pt x="731" y="274"/>
                    <a:pt x="708" y="251"/>
                  </a:cubicBezTo>
                  <a:cubicBezTo>
                    <a:pt x="640" y="183"/>
                    <a:pt x="594" y="137"/>
                    <a:pt x="526" y="91"/>
                  </a:cubicBezTo>
                  <a:cubicBezTo>
                    <a:pt x="526" y="91"/>
                    <a:pt x="526" y="69"/>
                    <a:pt x="503" y="69"/>
                  </a:cubicBezTo>
                  <a:cubicBezTo>
                    <a:pt x="457" y="23"/>
                    <a:pt x="389" y="0"/>
                    <a:pt x="320" y="0"/>
                  </a:cubicBezTo>
                  <a:close/>
                </a:path>
              </a:pathLst>
            </a:custGeom>
            <a:solidFill>
              <a:srgbClr val="88AE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0" name="Google Shape;4311;p38">
              <a:extLst>
                <a:ext uri="{FF2B5EF4-FFF2-40B4-BE49-F238E27FC236}">
                  <a16:creationId xmlns:a16="http://schemas.microsoft.com/office/drawing/2014/main" id="{D9ACAE96-5F0F-AF1A-44E5-FA2F02D398D5}"/>
                </a:ext>
              </a:extLst>
            </p:cNvPr>
            <p:cNvSpPr/>
            <p:nvPr/>
          </p:nvSpPr>
          <p:spPr>
            <a:xfrm>
              <a:off x="5301546" y="1519449"/>
              <a:ext cx="364113" cy="67948"/>
            </a:xfrm>
            <a:custGeom>
              <a:avLst/>
              <a:gdLst/>
              <a:ahLst/>
              <a:cxnLst/>
              <a:rect l="l" t="t" r="r" b="b"/>
              <a:pathLst>
                <a:path w="13011" h="2428" extrusionOk="0">
                  <a:moveTo>
                    <a:pt x="7327" y="0"/>
                  </a:moveTo>
                  <a:cubicBezTo>
                    <a:pt x="7259" y="0"/>
                    <a:pt x="7190" y="0"/>
                    <a:pt x="7099" y="23"/>
                  </a:cubicBezTo>
                  <a:lnTo>
                    <a:pt x="6643" y="23"/>
                  </a:lnTo>
                  <a:cubicBezTo>
                    <a:pt x="6323" y="46"/>
                    <a:pt x="6004" y="46"/>
                    <a:pt x="5684" y="69"/>
                  </a:cubicBezTo>
                  <a:cubicBezTo>
                    <a:pt x="5410" y="92"/>
                    <a:pt x="5113" y="114"/>
                    <a:pt x="4817" y="137"/>
                  </a:cubicBezTo>
                  <a:cubicBezTo>
                    <a:pt x="4657" y="160"/>
                    <a:pt x="4497" y="183"/>
                    <a:pt x="4337" y="206"/>
                  </a:cubicBezTo>
                  <a:cubicBezTo>
                    <a:pt x="4178" y="229"/>
                    <a:pt x="4018" y="251"/>
                    <a:pt x="3858" y="274"/>
                  </a:cubicBezTo>
                  <a:cubicBezTo>
                    <a:pt x="3744" y="297"/>
                    <a:pt x="3653" y="320"/>
                    <a:pt x="3561" y="343"/>
                  </a:cubicBezTo>
                  <a:cubicBezTo>
                    <a:pt x="3493" y="343"/>
                    <a:pt x="3447" y="365"/>
                    <a:pt x="3379" y="388"/>
                  </a:cubicBezTo>
                  <a:cubicBezTo>
                    <a:pt x="3333" y="411"/>
                    <a:pt x="3265" y="434"/>
                    <a:pt x="3219" y="457"/>
                  </a:cubicBezTo>
                  <a:cubicBezTo>
                    <a:pt x="3173" y="480"/>
                    <a:pt x="3150" y="502"/>
                    <a:pt x="3105" y="548"/>
                  </a:cubicBezTo>
                  <a:cubicBezTo>
                    <a:pt x="3105" y="571"/>
                    <a:pt x="3105" y="571"/>
                    <a:pt x="3105" y="594"/>
                  </a:cubicBezTo>
                  <a:cubicBezTo>
                    <a:pt x="3059" y="594"/>
                    <a:pt x="3013" y="617"/>
                    <a:pt x="2968" y="617"/>
                  </a:cubicBezTo>
                  <a:cubicBezTo>
                    <a:pt x="2945" y="639"/>
                    <a:pt x="2922" y="662"/>
                    <a:pt x="2899" y="662"/>
                  </a:cubicBezTo>
                  <a:cubicBezTo>
                    <a:pt x="2876" y="662"/>
                    <a:pt x="2854" y="685"/>
                    <a:pt x="2831" y="685"/>
                  </a:cubicBezTo>
                  <a:cubicBezTo>
                    <a:pt x="2831" y="685"/>
                    <a:pt x="2831" y="662"/>
                    <a:pt x="2831" y="662"/>
                  </a:cubicBezTo>
                  <a:cubicBezTo>
                    <a:pt x="2762" y="617"/>
                    <a:pt x="2717" y="571"/>
                    <a:pt x="2648" y="571"/>
                  </a:cubicBezTo>
                  <a:cubicBezTo>
                    <a:pt x="2628" y="564"/>
                    <a:pt x="2608" y="561"/>
                    <a:pt x="2589" y="561"/>
                  </a:cubicBezTo>
                  <a:cubicBezTo>
                    <a:pt x="2542" y="561"/>
                    <a:pt x="2498" y="578"/>
                    <a:pt x="2466" y="594"/>
                  </a:cubicBezTo>
                  <a:cubicBezTo>
                    <a:pt x="2420" y="594"/>
                    <a:pt x="2374" y="617"/>
                    <a:pt x="2306" y="617"/>
                  </a:cubicBezTo>
                  <a:cubicBezTo>
                    <a:pt x="2215" y="639"/>
                    <a:pt x="2100" y="662"/>
                    <a:pt x="2009" y="685"/>
                  </a:cubicBezTo>
                  <a:cubicBezTo>
                    <a:pt x="1804" y="731"/>
                    <a:pt x="1598" y="799"/>
                    <a:pt x="1393" y="845"/>
                  </a:cubicBezTo>
                  <a:cubicBezTo>
                    <a:pt x="1165" y="913"/>
                    <a:pt x="959" y="1005"/>
                    <a:pt x="754" y="1073"/>
                  </a:cubicBezTo>
                  <a:cubicBezTo>
                    <a:pt x="640" y="1119"/>
                    <a:pt x="548" y="1187"/>
                    <a:pt x="434" y="1233"/>
                  </a:cubicBezTo>
                  <a:cubicBezTo>
                    <a:pt x="320" y="1301"/>
                    <a:pt x="206" y="1393"/>
                    <a:pt x="115" y="1484"/>
                  </a:cubicBezTo>
                  <a:cubicBezTo>
                    <a:pt x="92" y="1507"/>
                    <a:pt x="92" y="1507"/>
                    <a:pt x="69" y="1530"/>
                  </a:cubicBezTo>
                  <a:cubicBezTo>
                    <a:pt x="69" y="1552"/>
                    <a:pt x="46" y="1575"/>
                    <a:pt x="46" y="1598"/>
                  </a:cubicBezTo>
                  <a:cubicBezTo>
                    <a:pt x="1" y="1666"/>
                    <a:pt x="23" y="1735"/>
                    <a:pt x="46" y="1803"/>
                  </a:cubicBezTo>
                  <a:cubicBezTo>
                    <a:pt x="69" y="1849"/>
                    <a:pt x="115" y="1872"/>
                    <a:pt x="160" y="1895"/>
                  </a:cubicBezTo>
                  <a:cubicBezTo>
                    <a:pt x="137" y="1918"/>
                    <a:pt x="115" y="1940"/>
                    <a:pt x="115" y="1963"/>
                  </a:cubicBezTo>
                  <a:cubicBezTo>
                    <a:pt x="92" y="2055"/>
                    <a:pt x="115" y="2123"/>
                    <a:pt x="160" y="2191"/>
                  </a:cubicBezTo>
                  <a:cubicBezTo>
                    <a:pt x="183" y="2237"/>
                    <a:pt x="252" y="2260"/>
                    <a:pt x="297" y="2260"/>
                  </a:cubicBezTo>
                  <a:cubicBezTo>
                    <a:pt x="297" y="2283"/>
                    <a:pt x="297" y="2306"/>
                    <a:pt x="297" y="2328"/>
                  </a:cubicBezTo>
                  <a:cubicBezTo>
                    <a:pt x="332" y="2398"/>
                    <a:pt x="394" y="2428"/>
                    <a:pt x="451" y="2428"/>
                  </a:cubicBezTo>
                  <a:cubicBezTo>
                    <a:pt x="469" y="2428"/>
                    <a:pt x="487" y="2425"/>
                    <a:pt x="503" y="2420"/>
                  </a:cubicBezTo>
                  <a:cubicBezTo>
                    <a:pt x="548" y="2397"/>
                    <a:pt x="571" y="2374"/>
                    <a:pt x="594" y="2351"/>
                  </a:cubicBezTo>
                  <a:cubicBezTo>
                    <a:pt x="640" y="2328"/>
                    <a:pt x="685" y="2306"/>
                    <a:pt x="708" y="2283"/>
                  </a:cubicBezTo>
                  <a:cubicBezTo>
                    <a:pt x="799" y="2237"/>
                    <a:pt x="891" y="2169"/>
                    <a:pt x="959" y="2123"/>
                  </a:cubicBezTo>
                  <a:cubicBezTo>
                    <a:pt x="982" y="2100"/>
                    <a:pt x="1005" y="2100"/>
                    <a:pt x="1028" y="2077"/>
                  </a:cubicBezTo>
                  <a:cubicBezTo>
                    <a:pt x="1119" y="2055"/>
                    <a:pt x="1210" y="2009"/>
                    <a:pt x="1302" y="1963"/>
                  </a:cubicBezTo>
                  <a:cubicBezTo>
                    <a:pt x="1393" y="1940"/>
                    <a:pt x="1461" y="1895"/>
                    <a:pt x="1553" y="1849"/>
                  </a:cubicBezTo>
                  <a:cubicBezTo>
                    <a:pt x="1598" y="1849"/>
                    <a:pt x="1621" y="1826"/>
                    <a:pt x="1644" y="1826"/>
                  </a:cubicBezTo>
                  <a:cubicBezTo>
                    <a:pt x="1712" y="1826"/>
                    <a:pt x="1758" y="1803"/>
                    <a:pt x="1827" y="1803"/>
                  </a:cubicBezTo>
                  <a:cubicBezTo>
                    <a:pt x="1872" y="1803"/>
                    <a:pt x="1941" y="1781"/>
                    <a:pt x="1986" y="1781"/>
                  </a:cubicBezTo>
                  <a:cubicBezTo>
                    <a:pt x="2100" y="1758"/>
                    <a:pt x="2215" y="1735"/>
                    <a:pt x="2329" y="1712"/>
                  </a:cubicBezTo>
                  <a:cubicBezTo>
                    <a:pt x="2557" y="1666"/>
                    <a:pt x="2808" y="1598"/>
                    <a:pt x="3036" y="1552"/>
                  </a:cubicBezTo>
                  <a:cubicBezTo>
                    <a:pt x="3265" y="1507"/>
                    <a:pt x="3493" y="1438"/>
                    <a:pt x="3721" y="1393"/>
                  </a:cubicBezTo>
                  <a:cubicBezTo>
                    <a:pt x="3972" y="1347"/>
                    <a:pt x="4223" y="1278"/>
                    <a:pt x="4474" y="1210"/>
                  </a:cubicBezTo>
                  <a:cubicBezTo>
                    <a:pt x="4497" y="1210"/>
                    <a:pt x="4543" y="1187"/>
                    <a:pt x="4566" y="1187"/>
                  </a:cubicBezTo>
                  <a:cubicBezTo>
                    <a:pt x="4588" y="1187"/>
                    <a:pt x="4611" y="1164"/>
                    <a:pt x="4634" y="1164"/>
                  </a:cubicBezTo>
                  <a:cubicBezTo>
                    <a:pt x="4862" y="1142"/>
                    <a:pt x="5091" y="1119"/>
                    <a:pt x="5319" y="1096"/>
                  </a:cubicBezTo>
                  <a:cubicBezTo>
                    <a:pt x="5364" y="1119"/>
                    <a:pt x="5387" y="1142"/>
                    <a:pt x="5433" y="1164"/>
                  </a:cubicBezTo>
                  <a:cubicBezTo>
                    <a:pt x="5456" y="1187"/>
                    <a:pt x="5501" y="1187"/>
                    <a:pt x="5547" y="1187"/>
                  </a:cubicBezTo>
                  <a:lnTo>
                    <a:pt x="5752" y="1187"/>
                  </a:lnTo>
                  <a:cubicBezTo>
                    <a:pt x="5798" y="1164"/>
                    <a:pt x="5844" y="1164"/>
                    <a:pt x="5889" y="1164"/>
                  </a:cubicBezTo>
                  <a:lnTo>
                    <a:pt x="6163" y="1164"/>
                  </a:lnTo>
                  <a:lnTo>
                    <a:pt x="6190" y="1151"/>
                  </a:lnTo>
                  <a:lnTo>
                    <a:pt x="6190" y="1151"/>
                  </a:lnTo>
                  <a:cubicBezTo>
                    <a:pt x="6186" y="1157"/>
                    <a:pt x="6186" y="1164"/>
                    <a:pt x="6186" y="1164"/>
                  </a:cubicBezTo>
                  <a:cubicBezTo>
                    <a:pt x="6186" y="1164"/>
                    <a:pt x="6209" y="1142"/>
                    <a:pt x="6209" y="1142"/>
                  </a:cubicBezTo>
                  <a:cubicBezTo>
                    <a:pt x="6506" y="1142"/>
                    <a:pt x="6780" y="1142"/>
                    <a:pt x="7076" y="1119"/>
                  </a:cubicBezTo>
                  <a:lnTo>
                    <a:pt x="7944" y="1119"/>
                  </a:lnTo>
                  <a:cubicBezTo>
                    <a:pt x="8195" y="1142"/>
                    <a:pt x="8469" y="1142"/>
                    <a:pt x="8743" y="1142"/>
                  </a:cubicBezTo>
                  <a:lnTo>
                    <a:pt x="9564" y="1142"/>
                  </a:lnTo>
                  <a:cubicBezTo>
                    <a:pt x="9610" y="1142"/>
                    <a:pt x="9656" y="1142"/>
                    <a:pt x="9701" y="1119"/>
                  </a:cubicBezTo>
                  <a:cubicBezTo>
                    <a:pt x="9747" y="1096"/>
                    <a:pt x="9815" y="1050"/>
                    <a:pt x="9838" y="982"/>
                  </a:cubicBezTo>
                  <a:cubicBezTo>
                    <a:pt x="9838" y="936"/>
                    <a:pt x="9838" y="913"/>
                    <a:pt x="9838" y="868"/>
                  </a:cubicBezTo>
                  <a:cubicBezTo>
                    <a:pt x="9907" y="868"/>
                    <a:pt x="9975" y="868"/>
                    <a:pt x="10021" y="890"/>
                  </a:cubicBezTo>
                  <a:lnTo>
                    <a:pt x="10272" y="890"/>
                  </a:lnTo>
                  <a:cubicBezTo>
                    <a:pt x="10295" y="890"/>
                    <a:pt x="10340" y="890"/>
                    <a:pt x="10363" y="868"/>
                  </a:cubicBezTo>
                  <a:lnTo>
                    <a:pt x="10432" y="890"/>
                  </a:lnTo>
                  <a:cubicBezTo>
                    <a:pt x="10660" y="913"/>
                    <a:pt x="10911" y="936"/>
                    <a:pt x="11139" y="1005"/>
                  </a:cubicBezTo>
                  <a:lnTo>
                    <a:pt x="11162" y="1005"/>
                  </a:lnTo>
                  <a:cubicBezTo>
                    <a:pt x="11253" y="1005"/>
                    <a:pt x="11345" y="1027"/>
                    <a:pt x="11436" y="1050"/>
                  </a:cubicBezTo>
                  <a:cubicBezTo>
                    <a:pt x="11596" y="1096"/>
                    <a:pt x="11756" y="1119"/>
                    <a:pt x="11892" y="1142"/>
                  </a:cubicBezTo>
                  <a:cubicBezTo>
                    <a:pt x="11984" y="1164"/>
                    <a:pt x="12075" y="1187"/>
                    <a:pt x="12144" y="1187"/>
                  </a:cubicBezTo>
                  <a:cubicBezTo>
                    <a:pt x="12235" y="1210"/>
                    <a:pt x="12326" y="1233"/>
                    <a:pt x="12417" y="1233"/>
                  </a:cubicBezTo>
                  <a:cubicBezTo>
                    <a:pt x="12463" y="1210"/>
                    <a:pt x="12509" y="1187"/>
                    <a:pt x="12532" y="1164"/>
                  </a:cubicBezTo>
                  <a:cubicBezTo>
                    <a:pt x="12600" y="1187"/>
                    <a:pt x="12691" y="1187"/>
                    <a:pt x="12760" y="1187"/>
                  </a:cubicBezTo>
                  <a:cubicBezTo>
                    <a:pt x="12772" y="1190"/>
                    <a:pt x="12783" y="1191"/>
                    <a:pt x="12795" y="1191"/>
                  </a:cubicBezTo>
                  <a:cubicBezTo>
                    <a:pt x="12896" y="1191"/>
                    <a:pt x="12988" y="1105"/>
                    <a:pt x="12988" y="982"/>
                  </a:cubicBezTo>
                  <a:cubicBezTo>
                    <a:pt x="13011" y="868"/>
                    <a:pt x="12920" y="753"/>
                    <a:pt x="12783" y="753"/>
                  </a:cubicBezTo>
                  <a:cubicBezTo>
                    <a:pt x="12737" y="731"/>
                    <a:pt x="12691" y="731"/>
                    <a:pt x="12646" y="731"/>
                  </a:cubicBezTo>
                  <a:cubicBezTo>
                    <a:pt x="12486" y="708"/>
                    <a:pt x="12326" y="685"/>
                    <a:pt x="12166" y="639"/>
                  </a:cubicBezTo>
                  <a:cubicBezTo>
                    <a:pt x="11938" y="617"/>
                    <a:pt x="11710" y="571"/>
                    <a:pt x="11504" y="525"/>
                  </a:cubicBezTo>
                  <a:cubicBezTo>
                    <a:pt x="11048" y="434"/>
                    <a:pt x="10591" y="365"/>
                    <a:pt x="10135" y="297"/>
                  </a:cubicBezTo>
                  <a:lnTo>
                    <a:pt x="10044" y="297"/>
                  </a:lnTo>
                  <a:cubicBezTo>
                    <a:pt x="9952" y="297"/>
                    <a:pt x="9884" y="274"/>
                    <a:pt x="9793" y="274"/>
                  </a:cubicBezTo>
                  <a:cubicBezTo>
                    <a:pt x="9564" y="251"/>
                    <a:pt x="9336" y="206"/>
                    <a:pt x="9108" y="160"/>
                  </a:cubicBezTo>
                  <a:cubicBezTo>
                    <a:pt x="8994" y="137"/>
                    <a:pt x="8902" y="137"/>
                    <a:pt x="8788" y="114"/>
                  </a:cubicBezTo>
                  <a:cubicBezTo>
                    <a:pt x="8674" y="92"/>
                    <a:pt x="8560" y="69"/>
                    <a:pt x="8446" y="69"/>
                  </a:cubicBezTo>
                  <a:cubicBezTo>
                    <a:pt x="8430" y="65"/>
                    <a:pt x="8414" y="63"/>
                    <a:pt x="8399" y="63"/>
                  </a:cubicBezTo>
                  <a:cubicBezTo>
                    <a:pt x="8330" y="63"/>
                    <a:pt x="8274" y="104"/>
                    <a:pt x="8218" y="160"/>
                  </a:cubicBezTo>
                  <a:cubicBezTo>
                    <a:pt x="8172" y="160"/>
                    <a:pt x="8103" y="137"/>
                    <a:pt x="8058" y="137"/>
                  </a:cubicBezTo>
                  <a:lnTo>
                    <a:pt x="7784" y="137"/>
                  </a:lnTo>
                  <a:cubicBezTo>
                    <a:pt x="7761" y="137"/>
                    <a:pt x="7761" y="137"/>
                    <a:pt x="7761" y="114"/>
                  </a:cubicBezTo>
                  <a:cubicBezTo>
                    <a:pt x="7715" y="69"/>
                    <a:pt x="7693" y="46"/>
                    <a:pt x="7624" y="23"/>
                  </a:cubicBezTo>
                  <a:cubicBezTo>
                    <a:pt x="7601" y="23"/>
                    <a:pt x="7556" y="23"/>
                    <a:pt x="7533"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1" name="Google Shape;4312;p38">
              <a:extLst>
                <a:ext uri="{FF2B5EF4-FFF2-40B4-BE49-F238E27FC236}">
                  <a16:creationId xmlns:a16="http://schemas.microsoft.com/office/drawing/2014/main" id="{703CB9E2-EADB-E8A8-1376-09F726B1BE78}"/>
                </a:ext>
              </a:extLst>
            </p:cNvPr>
            <p:cNvSpPr/>
            <p:nvPr/>
          </p:nvSpPr>
          <p:spPr>
            <a:xfrm>
              <a:off x="5062022" y="1203246"/>
              <a:ext cx="251697" cy="374271"/>
            </a:xfrm>
            <a:custGeom>
              <a:avLst/>
              <a:gdLst/>
              <a:ahLst/>
              <a:cxnLst/>
              <a:rect l="l" t="t" r="r" b="b"/>
              <a:pathLst>
                <a:path w="8994" h="13374" extrusionOk="0">
                  <a:moveTo>
                    <a:pt x="160" y="1"/>
                  </a:moveTo>
                  <a:cubicBezTo>
                    <a:pt x="114" y="46"/>
                    <a:pt x="91" y="69"/>
                    <a:pt x="68" y="138"/>
                  </a:cubicBezTo>
                  <a:cubicBezTo>
                    <a:pt x="0" y="252"/>
                    <a:pt x="91" y="366"/>
                    <a:pt x="160" y="457"/>
                  </a:cubicBezTo>
                  <a:cubicBezTo>
                    <a:pt x="205" y="526"/>
                    <a:pt x="251" y="594"/>
                    <a:pt x="297" y="663"/>
                  </a:cubicBezTo>
                  <a:cubicBezTo>
                    <a:pt x="411" y="822"/>
                    <a:pt x="502" y="982"/>
                    <a:pt x="616" y="1142"/>
                  </a:cubicBezTo>
                  <a:cubicBezTo>
                    <a:pt x="662" y="1210"/>
                    <a:pt x="730" y="1302"/>
                    <a:pt x="776" y="1370"/>
                  </a:cubicBezTo>
                  <a:cubicBezTo>
                    <a:pt x="753" y="1439"/>
                    <a:pt x="776" y="1507"/>
                    <a:pt x="822" y="1553"/>
                  </a:cubicBezTo>
                  <a:cubicBezTo>
                    <a:pt x="959" y="1735"/>
                    <a:pt x="1096" y="1941"/>
                    <a:pt x="1233" y="2146"/>
                  </a:cubicBezTo>
                  <a:cubicBezTo>
                    <a:pt x="1233" y="2146"/>
                    <a:pt x="1233" y="2169"/>
                    <a:pt x="1255" y="2169"/>
                  </a:cubicBezTo>
                  <a:cubicBezTo>
                    <a:pt x="1278" y="2215"/>
                    <a:pt x="1301" y="2238"/>
                    <a:pt x="1324" y="2283"/>
                  </a:cubicBezTo>
                  <a:cubicBezTo>
                    <a:pt x="1392" y="2397"/>
                    <a:pt x="1461" y="2512"/>
                    <a:pt x="1529" y="2626"/>
                  </a:cubicBezTo>
                  <a:lnTo>
                    <a:pt x="1621" y="2763"/>
                  </a:lnTo>
                  <a:cubicBezTo>
                    <a:pt x="1643" y="2785"/>
                    <a:pt x="1666" y="2831"/>
                    <a:pt x="1689" y="2854"/>
                  </a:cubicBezTo>
                  <a:cubicBezTo>
                    <a:pt x="1712" y="2877"/>
                    <a:pt x="1735" y="2945"/>
                    <a:pt x="1758" y="2968"/>
                  </a:cubicBezTo>
                  <a:cubicBezTo>
                    <a:pt x="1780" y="2991"/>
                    <a:pt x="1803" y="3014"/>
                    <a:pt x="1826" y="3014"/>
                  </a:cubicBezTo>
                  <a:cubicBezTo>
                    <a:pt x="1917" y="3196"/>
                    <a:pt x="1986" y="3379"/>
                    <a:pt x="2077" y="3561"/>
                  </a:cubicBezTo>
                  <a:cubicBezTo>
                    <a:pt x="2237" y="3858"/>
                    <a:pt x="2397" y="4155"/>
                    <a:pt x="2579" y="4474"/>
                  </a:cubicBezTo>
                  <a:cubicBezTo>
                    <a:pt x="2648" y="4589"/>
                    <a:pt x="2716" y="4703"/>
                    <a:pt x="2785" y="4817"/>
                  </a:cubicBezTo>
                  <a:cubicBezTo>
                    <a:pt x="2808" y="4863"/>
                    <a:pt x="2830" y="4885"/>
                    <a:pt x="2899" y="4908"/>
                  </a:cubicBezTo>
                  <a:cubicBezTo>
                    <a:pt x="2922" y="4920"/>
                    <a:pt x="2944" y="4925"/>
                    <a:pt x="2967" y="4925"/>
                  </a:cubicBezTo>
                  <a:cubicBezTo>
                    <a:pt x="2990" y="4925"/>
                    <a:pt x="3013" y="4920"/>
                    <a:pt x="3036" y="4908"/>
                  </a:cubicBezTo>
                  <a:cubicBezTo>
                    <a:pt x="3104" y="5022"/>
                    <a:pt x="3173" y="5136"/>
                    <a:pt x="3241" y="5228"/>
                  </a:cubicBezTo>
                  <a:cubicBezTo>
                    <a:pt x="3447" y="5570"/>
                    <a:pt x="3629" y="5890"/>
                    <a:pt x="3835" y="6209"/>
                  </a:cubicBezTo>
                  <a:cubicBezTo>
                    <a:pt x="4017" y="6483"/>
                    <a:pt x="4177" y="6734"/>
                    <a:pt x="4360" y="7008"/>
                  </a:cubicBezTo>
                  <a:cubicBezTo>
                    <a:pt x="4451" y="7122"/>
                    <a:pt x="4519" y="7236"/>
                    <a:pt x="4611" y="7350"/>
                  </a:cubicBezTo>
                  <a:cubicBezTo>
                    <a:pt x="4702" y="7487"/>
                    <a:pt x="4816" y="7624"/>
                    <a:pt x="4907" y="7784"/>
                  </a:cubicBezTo>
                  <a:cubicBezTo>
                    <a:pt x="4930" y="7784"/>
                    <a:pt x="4930" y="7807"/>
                    <a:pt x="4953" y="7807"/>
                  </a:cubicBezTo>
                  <a:cubicBezTo>
                    <a:pt x="4976" y="7853"/>
                    <a:pt x="4999" y="7898"/>
                    <a:pt x="5022" y="7944"/>
                  </a:cubicBezTo>
                  <a:cubicBezTo>
                    <a:pt x="5204" y="8218"/>
                    <a:pt x="5410" y="8515"/>
                    <a:pt x="5592" y="8788"/>
                  </a:cubicBezTo>
                  <a:cubicBezTo>
                    <a:pt x="5638" y="8857"/>
                    <a:pt x="5684" y="8925"/>
                    <a:pt x="5729" y="8971"/>
                  </a:cubicBezTo>
                  <a:cubicBezTo>
                    <a:pt x="5775" y="9062"/>
                    <a:pt x="5820" y="9131"/>
                    <a:pt x="5866" y="9199"/>
                  </a:cubicBezTo>
                  <a:cubicBezTo>
                    <a:pt x="6049" y="9519"/>
                    <a:pt x="6231" y="9816"/>
                    <a:pt x="6437" y="10112"/>
                  </a:cubicBezTo>
                  <a:cubicBezTo>
                    <a:pt x="6551" y="10272"/>
                    <a:pt x="6665" y="10432"/>
                    <a:pt x="6779" y="10569"/>
                  </a:cubicBezTo>
                  <a:cubicBezTo>
                    <a:pt x="6870" y="10751"/>
                    <a:pt x="6985" y="10911"/>
                    <a:pt x="7099" y="11071"/>
                  </a:cubicBezTo>
                  <a:cubicBezTo>
                    <a:pt x="7167" y="11208"/>
                    <a:pt x="7258" y="11322"/>
                    <a:pt x="7327" y="11436"/>
                  </a:cubicBezTo>
                  <a:cubicBezTo>
                    <a:pt x="7418" y="11573"/>
                    <a:pt x="7510" y="11687"/>
                    <a:pt x="7601" y="11824"/>
                  </a:cubicBezTo>
                  <a:cubicBezTo>
                    <a:pt x="7646" y="11870"/>
                    <a:pt x="7669" y="11916"/>
                    <a:pt x="7715" y="11984"/>
                  </a:cubicBezTo>
                  <a:lnTo>
                    <a:pt x="7783" y="12098"/>
                  </a:lnTo>
                  <a:cubicBezTo>
                    <a:pt x="7966" y="12395"/>
                    <a:pt x="8126" y="12692"/>
                    <a:pt x="8308" y="12988"/>
                  </a:cubicBezTo>
                  <a:cubicBezTo>
                    <a:pt x="8354" y="13057"/>
                    <a:pt x="8400" y="13125"/>
                    <a:pt x="8445" y="13194"/>
                  </a:cubicBezTo>
                  <a:cubicBezTo>
                    <a:pt x="8468" y="13239"/>
                    <a:pt x="8514" y="13308"/>
                    <a:pt x="8560" y="13331"/>
                  </a:cubicBezTo>
                  <a:cubicBezTo>
                    <a:pt x="8597" y="13356"/>
                    <a:pt x="8648" y="13374"/>
                    <a:pt x="8698" y="13374"/>
                  </a:cubicBezTo>
                  <a:cubicBezTo>
                    <a:pt x="8739" y="13374"/>
                    <a:pt x="8780" y="13362"/>
                    <a:pt x="8811" y="13331"/>
                  </a:cubicBezTo>
                  <a:cubicBezTo>
                    <a:pt x="8833" y="13308"/>
                    <a:pt x="8856" y="13285"/>
                    <a:pt x="8879" y="13239"/>
                  </a:cubicBezTo>
                  <a:cubicBezTo>
                    <a:pt x="8879" y="13217"/>
                    <a:pt x="8879" y="13217"/>
                    <a:pt x="8879" y="13194"/>
                  </a:cubicBezTo>
                  <a:cubicBezTo>
                    <a:pt x="8925" y="13171"/>
                    <a:pt x="8948" y="13148"/>
                    <a:pt x="8970" y="13125"/>
                  </a:cubicBezTo>
                  <a:cubicBezTo>
                    <a:pt x="8993" y="13102"/>
                    <a:pt x="8993" y="13057"/>
                    <a:pt x="8993" y="13011"/>
                  </a:cubicBezTo>
                  <a:cubicBezTo>
                    <a:pt x="8993" y="12965"/>
                    <a:pt x="8970" y="12943"/>
                    <a:pt x="8925" y="12920"/>
                  </a:cubicBezTo>
                  <a:cubicBezTo>
                    <a:pt x="8925" y="12920"/>
                    <a:pt x="8925" y="12897"/>
                    <a:pt x="8902" y="12897"/>
                  </a:cubicBezTo>
                  <a:cubicBezTo>
                    <a:pt x="8925" y="12851"/>
                    <a:pt x="8925" y="12806"/>
                    <a:pt x="8902" y="12760"/>
                  </a:cubicBezTo>
                  <a:cubicBezTo>
                    <a:pt x="8879" y="12714"/>
                    <a:pt x="8856" y="12669"/>
                    <a:pt x="8833" y="12623"/>
                  </a:cubicBezTo>
                  <a:cubicBezTo>
                    <a:pt x="8788" y="12577"/>
                    <a:pt x="8765" y="12532"/>
                    <a:pt x="8719" y="12463"/>
                  </a:cubicBezTo>
                  <a:cubicBezTo>
                    <a:pt x="8696" y="12441"/>
                    <a:pt x="8674" y="12395"/>
                    <a:pt x="8651" y="12372"/>
                  </a:cubicBezTo>
                  <a:cubicBezTo>
                    <a:pt x="8560" y="12258"/>
                    <a:pt x="8491" y="12144"/>
                    <a:pt x="8423" y="12030"/>
                  </a:cubicBezTo>
                  <a:cubicBezTo>
                    <a:pt x="8263" y="11779"/>
                    <a:pt x="8103" y="11505"/>
                    <a:pt x="7943" y="11254"/>
                  </a:cubicBezTo>
                  <a:cubicBezTo>
                    <a:pt x="7806" y="11048"/>
                    <a:pt x="7646" y="10843"/>
                    <a:pt x="7510" y="10637"/>
                  </a:cubicBezTo>
                  <a:cubicBezTo>
                    <a:pt x="7487" y="10592"/>
                    <a:pt x="7464" y="10546"/>
                    <a:pt x="7441" y="10523"/>
                  </a:cubicBezTo>
                  <a:cubicBezTo>
                    <a:pt x="7281" y="10249"/>
                    <a:pt x="7144" y="9975"/>
                    <a:pt x="6985" y="9701"/>
                  </a:cubicBezTo>
                  <a:cubicBezTo>
                    <a:pt x="6825" y="9405"/>
                    <a:pt x="6665" y="9108"/>
                    <a:pt x="6482" y="8811"/>
                  </a:cubicBezTo>
                  <a:cubicBezTo>
                    <a:pt x="6414" y="8674"/>
                    <a:pt x="6323" y="8537"/>
                    <a:pt x="6231" y="8400"/>
                  </a:cubicBezTo>
                  <a:cubicBezTo>
                    <a:pt x="6186" y="8332"/>
                    <a:pt x="6140" y="8263"/>
                    <a:pt x="6094" y="8218"/>
                  </a:cubicBezTo>
                  <a:cubicBezTo>
                    <a:pt x="6049" y="8127"/>
                    <a:pt x="5980" y="8035"/>
                    <a:pt x="5912" y="7990"/>
                  </a:cubicBezTo>
                  <a:cubicBezTo>
                    <a:pt x="5869" y="7961"/>
                    <a:pt x="5818" y="7942"/>
                    <a:pt x="5769" y="7942"/>
                  </a:cubicBezTo>
                  <a:cubicBezTo>
                    <a:pt x="5739" y="7942"/>
                    <a:pt x="5710" y="7949"/>
                    <a:pt x="5684" y="7967"/>
                  </a:cubicBezTo>
                  <a:cubicBezTo>
                    <a:pt x="5592" y="7830"/>
                    <a:pt x="5501" y="7670"/>
                    <a:pt x="5432" y="7533"/>
                  </a:cubicBezTo>
                  <a:cubicBezTo>
                    <a:pt x="5295" y="7328"/>
                    <a:pt x="5159" y="7099"/>
                    <a:pt x="4999" y="6871"/>
                  </a:cubicBezTo>
                  <a:lnTo>
                    <a:pt x="4999" y="6871"/>
                  </a:lnTo>
                  <a:cubicBezTo>
                    <a:pt x="5022" y="6894"/>
                    <a:pt x="5022" y="6894"/>
                    <a:pt x="5044" y="6917"/>
                  </a:cubicBezTo>
                  <a:cubicBezTo>
                    <a:pt x="4907" y="6711"/>
                    <a:pt x="4771" y="6483"/>
                    <a:pt x="4634" y="6278"/>
                  </a:cubicBezTo>
                  <a:cubicBezTo>
                    <a:pt x="4634" y="6255"/>
                    <a:pt x="4611" y="6232"/>
                    <a:pt x="4588" y="6186"/>
                  </a:cubicBezTo>
                  <a:cubicBezTo>
                    <a:pt x="4497" y="6049"/>
                    <a:pt x="4428" y="5890"/>
                    <a:pt x="4314" y="5730"/>
                  </a:cubicBezTo>
                  <a:cubicBezTo>
                    <a:pt x="4291" y="5707"/>
                    <a:pt x="4268" y="5684"/>
                    <a:pt x="4223" y="5661"/>
                  </a:cubicBezTo>
                  <a:cubicBezTo>
                    <a:pt x="4086" y="5433"/>
                    <a:pt x="3972" y="5205"/>
                    <a:pt x="3835" y="4977"/>
                  </a:cubicBezTo>
                  <a:cubicBezTo>
                    <a:pt x="3652" y="4703"/>
                    <a:pt x="3492" y="4429"/>
                    <a:pt x="3333" y="4178"/>
                  </a:cubicBezTo>
                  <a:cubicBezTo>
                    <a:pt x="3287" y="4086"/>
                    <a:pt x="3241" y="3995"/>
                    <a:pt x="3173" y="3904"/>
                  </a:cubicBezTo>
                  <a:cubicBezTo>
                    <a:pt x="3150" y="3881"/>
                    <a:pt x="3127" y="3858"/>
                    <a:pt x="3081" y="3835"/>
                  </a:cubicBezTo>
                  <a:cubicBezTo>
                    <a:pt x="3066" y="3835"/>
                    <a:pt x="3041" y="3825"/>
                    <a:pt x="3012" y="3825"/>
                  </a:cubicBezTo>
                  <a:cubicBezTo>
                    <a:pt x="2998" y="3825"/>
                    <a:pt x="2983" y="3828"/>
                    <a:pt x="2967" y="3835"/>
                  </a:cubicBezTo>
                  <a:cubicBezTo>
                    <a:pt x="2853" y="3607"/>
                    <a:pt x="2739" y="3402"/>
                    <a:pt x="2602" y="3196"/>
                  </a:cubicBezTo>
                  <a:cubicBezTo>
                    <a:pt x="2442" y="2922"/>
                    <a:pt x="2283" y="2648"/>
                    <a:pt x="2123" y="2397"/>
                  </a:cubicBezTo>
                  <a:cubicBezTo>
                    <a:pt x="2100" y="2352"/>
                    <a:pt x="2077" y="2329"/>
                    <a:pt x="2054" y="2283"/>
                  </a:cubicBezTo>
                  <a:cubicBezTo>
                    <a:pt x="2031" y="2260"/>
                    <a:pt x="1986" y="2238"/>
                    <a:pt x="1940" y="2215"/>
                  </a:cubicBezTo>
                  <a:cubicBezTo>
                    <a:pt x="1895" y="2146"/>
                    <a:pt x="1849" y="2055"/>
                    <a:pt x="1803" y="1987"/>
                  </a:cubicBezTo>
                  <a:cubicBezTo>
                    <a:pt x="1780" y="1964"/>
                    <a:pt x="1758" y="1941"/>
                    <a:pt x="1758" y="1895"/>
                  </a:cubicBezTo>
                  <a:cubicBezTo>
                    <a:pt x="1666" y="1781"/>
                    <a:pt x="1598" y="1644"/>
                    <a:pt x="1506" y="1507"/>
                  </a:cubicBezTo>
                  <a:cubicBezTo>
                    <a:pt x="1415" y="1325"/>
                    <a:pt x="1301" y="1142"/>
                    <a:pt x="1210" y="959"/>
                  </a:cubicBezTo>
                  <a:cubicBezTo>
                    <a:pt x="1096" y="777"/>
                    <a:pt x="1004" y="594"/>
                    <a:pt x="890" y="412"/>
                  </a:cubicBezTo>
                  <a:cubicBezTo>
                    <a:pt x="845" y="366"/>
                    <a:pt x="822" y="320"/>
                    <a:pt x="799" y="275"/>
                  </a:cubicBezTo>
                  <a:cubicBezTo>
                    <a:pt x="776" y="229"/>
                    <a:pt x="730" y="183"/>
                    <a:pt x="708" y="161"/>
                  </a:cubicBezTo>
                  <a:cubicBezTo>
                    <a:pt x="685" y="115"/>
                    <a:pt x="639" y="92"/>
                    <a:pt x="616" y="92"/>
                  </a:cubicBezTo>
                  <a:cubicBezTo>
                    <a:pt x="582" y="81"/>
                    <a:pt x="559" y="75"/>
                    <a:pt x="539" y="75"/>
                  </a:cubicBezTo>
                  <a:cubicBezTo>
                    <a:pt x="519" y="75"/>
                    <a:pt x="502" y="81"/>
                    <a:pt x="479" y="92"/>
                  </a:cubicBezTo>
                  <a:cubicBezTo>
                    <a:pt x="434" y="46"/>
                    <a:pt x="388" y="24"/>
                    <a:pt x="320" y="1"/>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2" name="Google Shape;4313;p38">
              <a:extLst>
                <a:ext uri="{FF2B5EF4-FFF2-40B4-BE49-F238E27FC236}">
                  <a16:creationId xmlns:a16="http://schemas.microsoft.com/office/drawing/2014/main" id="{87AFC9C9-B6E7-9676-DEB7-7F4E1F283E57}"/>
                </a:ext>
              </a:extLst>
            </p:cNvPr>
            <p:cNvSpPr/>
            <p:nvPr/>
          </p:nvSpPr>
          <p:spPr>
            <a:xfrm>
              <a:off x="5804884" y="1289496"/>
              <a:ext cx="151427" cy="129934"/>
            </a:xfrm>
            <a:custGeom>
              <a:avLst/>
              <a:gdLst/>
              <a:ahLst/>
              <a:cxnLst/>
              <a:rect l="l" t="t" r="r" b="b"/>
              <a:pathLst>
                <a:path w="5411" h="4643" extrusionOk="0">
                  <a:moveTo>
                    <a:pt x="4566" y="0"/>
                  </a:moveTo>
                  <a:cubicBezTo>
                    <a:pt x="4520" y="0"/>
                    <a:pt x="4475" y="23"/>
                    <a:pt x="4429" y="46"/>
                  </a:cubicBezTo>
                  <a:cubicBezTo>
                    <a:pt x="4406" y="69"/>
                    <a:pt x="4383" y="91"/>
                    <a:pt x="4360" y="91"/>
                  </a:cubicBezTo>
                  <a:cubicBezTo>
                    <a:pt x="4155" y="251"/>
                    <a:pt x="3950" y="388"/>
                    <a:pt x="3767" y="548"/>
                  </a:cubicBezTo>
                  <a:cubicBezTo>
                    <a:pt x="3653" y="616"/>
                    <a:pt x="3539" y="708"/>
                    <a:pt x="3425" y="799"/>
                  </a:cubicBezTo>
                  <a:cubicBezTo>
                    <a:pt x="3311" y="890"/>
                    <a:pt x="3174" y="982"/>
                    <a:pt x="3082" y="1096"/>
                  </a:cubicBezTo>
                  <a:cubicBezTo>
                    <a:pt x="2854" y="1301"/>
                    <a:pt x="2649" y="1507"/>
                    <a:pt x="2466" y="1712"/>
                  </a:cubicBezTo>
                  <a:cubicBezTo>
                    <a:pt x="2375" y="1803"/>
                    <a:pt x="2283" y="1895"/>
                    <a:pt x="2215" y="1986"/>
                  </a:cubicBezTo>
                  <a:cubicBezTo>
                    <a:pt x="2169" y="2032"/>
                    <a:pt x="2124" y="2077"/>
                    <a:pt x="2078" y="2146"/>
                  </a:cubicBezTo>
                  <a:cubicBezTo>
                    <a:pt x="2032" y="2191"/>
                    <a:pt x="1987" y="2237"/>
                    <a:pt x="1964" y="2283"/>
                  </a:cubicBezTo>
                  <a:cubicBezTo>
                    <a:pt x="1918" y="2328"/>
                    <a:pt x="1895" y="2351"/>
                    <a:pt x="1873" y="2397"/>
                  </a:cubicBezTo>
                  <a:cubicBezTo>
                    <a:pt x="1850" y="2397"/>
                    <a:pt x="1850" y="2420"/>
                    <a:pt x="1850" y="2420"/>
                  </a:cubicBezTo>
                  <a:cubicBezTo>
                    <a:pt x="1781" y="2488"/>
                    <a:pt x="1713" y="2534"/>
                    <a:pt x="1667" y="2602"/>
                  </a:cubicBezTo>
                  <a:cubicBezTo>
                    <a:pt x="1462" y="2808"/>
                    <a:pt x="1256" y="3036"/>
                    <a:pt x="1051" y="3241"/>
                  </a:cubicBezTo>
                  <a:cubicBezTo>
                    <a:pt x="868" y="3447"/>
                    <a:pt x="686" y="3629"/>
                    <a:pt x="503" y="3812"/>
                  </a:cubicBezTo>
                  <a:cubicBezTo>
                    <a:pt x="412" y="3903"/>
                    <a:pt x="320" y="3995"/>
                    <a:pt x="252" y="4086"/>
                  </a:cubicBezTo>
                  <a:lnTo>
                    <a:pt x="115" y="4223"/>
                  </a:lnTo>
                  <a:cubicBezTo>
                    <a:pt x="115" y="4246"/>
                    <a:pt x="92" y="4268"/>
                    <a:pt x="69" y="4291"/>
                  </a:cubicBezTo>
                  <a:cubicBezTo>
                    <a:pt x="47" y="4314"/>
                    <a:pt x="24" y="4337"/>
                    <a:pt x="24" y="4360"/>
                  </a:cubicBezTo>
                  <a:cubicBezTo>
                    <a:pt x="1" y="4405"/>
                    <a:pt x="1" y="4428"/>
                    <a:pt x="1" y="4474"/>
                  </a:cubicBezTo>
                  <a:cubicBezTo>
                    <a:pt x="1" y="4520"/>
                    <a:pt x="47" y="4588"/>
                    <a:pt x="115" y="4634"/>
                  </a:cubicBezTo>
                  <a:cubicBezTo>
                    <a:pt x="133" y="4640"/>
                    <a:pt x="153" y="4643"/>
                    <a:pt x="174" y="4643"/>
                  </a:cubicBezTo>
                  <a:cubicBezTo>
                    <a:pt x="231" y="4643"/>
                    <a:pt x="293" y="4621"/>
                    <a:pt x="343" y="4588"/>
                  </a:cubicBezTo>
                  <a:cubicBezTo>
                    <a:pt x="412" y="4497"/>
                    <a:pt x="503" y="4405"/>
                    <a:pt x="571" y="4314"/>
                  </a:cubicBezTo>
                  <a:cubicBezTo>
                    <a:pt x="686" y="4200"/>
                    <a:pt x="777" y="4086"/>
                    <a:pt x="891" y="3995"/>
                  </a:cubicBezTo>
                  <a:cubicBezTo>
                    <a:pt x="960" y="3903"/>
                    <a:pt x="1028" y="3835"/>
                    <a:pt x="1119" y="3743"/>
                  </a:cubicBezTo>
                  <a:cubicBezTo>
                    <a:pt x="1165" y="3698"/>
                    <a:pt x="1233" y="3652"/>
                    <a:pt x="1279" y="3584"/>
                  </a:cubicBezTo>
                  <a:cubicBezTo>
                    <a:pt x="1348" y="3538"/>
                    <a:pt x="1416" y="3470"/>
                    <a:pt x="1462" y="3424"/>
                  </a:cubicBezTo>
                  <a:cubicBezTo>
                    <a:pt x="1484" y="3401"/>
                    <a:pt x="1484" y="3401"/>
                    <a:pt x="1507" y="3378"/>
                  </a:cubicBezTo>
                  <a:cubicBezTo>
                    <a:pt x="1599" y="3287"/>
                    <a:pt x="1690" y="3219"/>
                    <a:pt x="1804" y="3127"/>
                  </a:cubicBezTo>
                  <a:cubicBezTo>
                    <a:pt x="1849" y="3172"/>
                    <a:pt x="1913" y="3207"/>
                    <a:pt x="1977" y="3207"/>
                  </a:cubicBezTo>
                  <a:cubicBezTo>
                    <a:pt x="2012" y="3207"/>
                    <a:pt x="2046" y="3197"/>
                    <a:pt x="2078" y="3173"/>
                  </a:cubicBezTo>
                  <a:cubicBezTo>
                    <a:pt x="2146" y="3127"/>
                    <a:pt x="2192" y="3082"/>
                    <a:pt x="2261" y="3036"/>
                  </a:cubicBezTo>
                  <a:cubicBezTo>
                    <a:pt x="2306" y="2990"/>
                    <a:pt x="2375" y="2945"/>
                    <a:pt x="2420" y="2899"/>
                  </a:cubicBezTo>
                  <a:cubicBezTo>
                    <a:pt x="2557" y="2785"/>
                    <a:pt x="2671" y="2694"/>
                    <a:pt x="2808" y="2579"/>
                  </a:cubicBezTo>
                  <a:cubicBezTo>
                    <a:pt x="3037" y="2374"/>
                    <a:pt x="3311" y="2214"/>
                    <a:pt x="3607" y="2054"/>
                  </a:cubicBezTo>
                  <a:cubicBezTo>
                    <a:pt x="3744" y="1963"/>
                    <a:pt x="3904" y="1895"/>
                    <a:pt x="4041" y="1803"/>
                  </a:cubicBezTo>
                  <a:cubicBezTo>
                    <a:pt x="4178" y="1735"/>
                    <a:pt x="4315" y="1644"/>
                    <a:pt x="4475" y="1575"/>
                  </a:cubicBezTo>
                  <a:cubicBezTo>
                    <a:pt x="4612" y="1484"/>
                    <a:pt x="4749" y="1415"/>
                    <a:pt x="4908" y="1347"/>
                  </a:cubicBezTo>
                  <a:cubicBezTo>
                    <a:pt x="4977" y="1301"/>
                    <a:pt x="5045" y="1278"/>
                    <a:pt x="5091" y="1233"/>
                  </a:cubicBezTo>
                  <a:cubicBezTo>
                    <a:pt x="5182" y="1187"/>
                    <a:pt x="5319" y="1119"/>
                    <a:pt x="5365" y="1027"/>
                  </a:cubicBezTo>
                  <a:cubicBezTo>
                    <a:pt x="5410" y="936"/>
                    <a:pt x="5388" y="845"/>
                    <a:pt x="5319" y="776"/>
                  </a:cubicBezTo>
                  <a:cubicBezTo>
                    <a:pt x="5251" y="708"/>
                    <a:pt x="5182" y="708"/>
                    <a:pt x="5114" y="708"/>
                  </a:cubicBezTo>
                  <a:cubicBezTo>
                    <a:pt x="5091" y="685"/>
                    <a:pt x="5068" y="639"/>
                    <a:pt x="5045" y="616"/>
                  </a:cubicBezTo>
                  <a:cubicBezTo>
                    <a:pt x="5022" y="616"/>
                    <a:pt x="5000" y="594"/>
                    <a:pt x="5000" y="594"/>
                  </a:cubicBezTo>
                  <a:cubicBezTo>
                    <a:pt x="5022" y="502"/>
                    <a:pt x="5000" y="411"/>
                    <a:pt x="4954" y="365"/>
                  </a:cubicBezTo>
                  <a:cubicBezTo>
                    <a:pt x="4954" y="343"/>
                    <a:pt x="4954" y="343"/>
                    <a:pt x="4931" y="320"/>
                  </a:cubicBezTo>
                  <a:cubicBezTo>
                    <a:pt x="4931" y="297"/>
                    <a:pt x="4931" y="274"/>
                    <a:pt x="4931" y="274"/>
                  </a:cubicBezTo>
                  <a:cubicBezTo>
                    <a:pt x="4908" y="206"/>
                    <a:pt x="4840" y="160"/>
                    <a:pt x="4771" y="160"/>
                  </a:cubicBezTo>
                  <a:cubicBezTo>
                    <a:pt x="4749" y="69"/>
                    <a:pt x="4657" y="0"/>
                    <a:pt x="4566"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3" name="Google Shape;4314;p38">
              <a:extLst>
                <a:ext uri="{FF2B5EF4-FFF2-40B4-BE49-F238E27FC236}">
                  <a16:creationId xmlns:a16="http://schemas.microsoft.com/office/drawing/2014/main" id="{3FEF7939-B713-1E87-5F12-E23F863A2227}"/>
                </a:ext>
              </a:extLst>
            </p:cNvPr>
            <p:cNvSpPr/>
            <p:nvPr/>
          </p:nvSpPr>
          <p:spPr>
            <a:xfrm>
              <a:off x="5857915" y="1290755"/>
              <a:ext cx="88181" cy="74244"/>
            </a:xfrm>
            <a:custGeom>
              <a:avLst/>
              <a:gdLst/>
              <a:ahLst/>
              <a:cxnLst/>
              <a:rect l="l" t="t" r="r" b="b"/>
              <a:pathLst>
                <a:path w="3151" h="2653" extrusionOk="0">
                  <a:moveTo>
                    <a:pt x="959" y="1831"/>
                  </a:moveTo>
                  <a:lnTo>
                    <a:pt x="959" y="1831"/>
                  </a:lnTo>
                  <a:cubicBezTo>
                    <a:pt x="951" y="1837"/>
                    <a:pt x="944" y="1843"/>
                    <a:pt x="936" y="1850"/>
                  </a:cubicBezTo>
                  <a:cubicBezTo>
                    <a:pt x="936" y="1850"/>
                    <a:pt x="956" y="1850"/>
                    <a:pt x="959" y="1831"/>
                  </a:cubicBezTo>
                  <a:close/>
                  <a:moveTo>
                    <a:pt x="2694" y="1"/>
                  </a:moveTo>
                  <a:cubicBezTo>
                    <a:pt x="2671" y="1"/>
                    <a:pt x="2648" y="1"/>
                    <a:pt x="2625" y="24"/>
                  </a:cubicBezTo>
                  <a:cubicBezTo>
                    <a:pt x="2580" y="46"/>
                    <a:pt x="2511" y="92"/>
                    <a:pt x="2465" y="138"/>
                  </a:cubicBezTo>
                  <a:cubicBezTo>
                    <a:pt x="2420" y="161"/>
                    <a:pt x="2374" y="206"/>
                    <a:pt x="2306" y="252"/>
                  </a:cubicBezTo>
                  <a:cubicBezTo>
                    <a:pt x="2192" y="366"/>
                    <a:pt x="2077" y="457"/>
                    <a:pt x="1941" y="571"/>
                  </a:cubicBezTo>
                  <a:cubicBezTo>
                    <a:pt x="1826" y="663"/>
                    <a:pt x="1712" y="754"/>
                    <a:pt x="1598" y="845"/>
                  </a:cubicBezTo>
                  <a:cubicBezTo>
                    <a:pt x="1552" y="891"/>
                    <a:pt x="1507" y="937"/>
                    <a:pt x="1461" y="982"/>
                  </a:cubicBezTo>
                  <a:cubicBezTo>
                    <a:pt x="1438" y="1005"/>
                    <a:pt x="1393" y="1051"/>
                    <a:pt x="1347" y="1074"/>
                  </a:cubicBezTo>
                  <a:cubicBezTo>
                    <a:pt x="1324" y="1096"/>
                    <a:pt x="1324" y="1119"/>
                    <a:pt x="1301" y="1142"/>
                  </a:cubicBezTo>
                  <a:cubicBezTo>
                    <a:pt x="1187" y="1233"/>
                    <a:pt x="1073" y="1347"/>
                    <a:pt x="982" y="1462"/>
                  </a:cubicBezTo>
                  <a:cubicBezTo>
                    <a:pt x="868" y="1576"/>
                    <a:pt x="754" y="1690"/>
                    <a:pt x="662" y="1827"/>
                  </a:cubicBezTo>
                  <a:cubicBezTo>
                    <a:pt x="594" y="1872"/>
                    <a:pt x="548" y="1941"/>
                    <a:pt x="480" y="2009"/>
                  </a:cubicBezTo>
                  <a:cubicBezTo>
                    <a:pt x="434" y="2055"/>
                    <a:pt x="388" y="2101"/>
                    <a:pt x="343" y="2169"/>
                  </a:cubicBezTo>
                  <a:cubicBezTo>
                    <a:pt x="274" y="2238"/>
                    <a:pt x="206" y="2329"/>
                    <a:pt x="137" y="2397"/>
                  </a:cubicBezTo>
                  <a:cubicBezTo>
                    <a:pt x="137" y="2397"/>
                    <a:pt x="114" y="2420"/>
                    <a:pt x="114" y="2420"/>
                  </a:cubicBezTo>
                  <a:cubicBezTo>
                    <a:pt x="92" y="2443"/>
                    <a:pt x="46" y="2489"/>
                    <a:pt x="23" y="2512"/>
                  </a:cubicBezTo>
                  <a:cubicBezTo>
                    <a:pt x="23" y="2534"/>
                    <a:pt x="0" y="2557"/>
                    <a:pt x="0" y="2580"/>
                  </a:cubicBezTo>
                  <a:cubicBezTo>
                    <a:pt x="0" y="2603"/>
                    <a:pt x="23" y="2626"/>
                    <a:pt x="46" y="2626"/>
                  </a:cubicBezTo>
                  <a:cubicBezTo>
                    <a:pt x="56" y="2645"/>
                    <a:pt x="69" y="2652"/>
                    <a:pt x="85" y="2652"/>
                  </a:cubicBezTo>
                  <a:cubicBezTo>
                    <a:pt x="107" y="2652"/>
                    <a:pt x="134" y="2639"/>
                    <a:pt x="160" y="2626"/>
                  </a:cubicBezTo>
                  <a:cubicBezTo>
                    <a:pt x="183" y="2580"/>
                    <a:pt x="229" y="2534"/>
                    <a:pt x="274" y="2512"/>
                  </a:cubicBezTo>
                  <a:cubicBezTo>
                    <a:pt x="297" y="2466"/>
                    <a:pt x="320" y="2443"/>
                    <a:pt x="343" y="2420"/>
                  </a:cubicBezTo>
                  <a:cubicBezTo>
                    <a:pt x="411" y="2352"/>
                    <a:pt x="480" y="2283"/>
                    <a:pt x="548" y="2215"/>
                  </a:cubicBezTo>
                  <a:cubicBezTo>
                    <a:pt x="685" y="2078"/>
                    <a:pt x="822" y="1964"/>
                    <a:pt x="959" y="1827"/>
                  </a:cubicBezTo>
                  <a:lnTo>
                    <a:pt x="959" y="1827"/>
                  </a:lnTo>
                  <a:cubicBezTo>
                    <a:pt x="959" y="1828"/>
                    <a:pt x="959" y="1830"/>
                    <a:pt x="959" y="1831"/>
                  </a:cubicBezTo>
                  <a:lnTo>
                    <a:pt x="959" y="1831"/>
                  </a:lnTo>
                  <a:cubicBezTo>
                    <a:pt x="1088" y="1723"/>
                    <a:pt x="1218" y="1615"/>
                    <a:pt x="1347" y="1507"/>
                  </a:cubicBezTo>
                  <a:cubicBezTo>
                    <a:pt x="1461" y="1393"/>
                    <a:pt x="1575" y="1302"/>
                    <a:pt x="1689" y="1211"/>
                  </a:cubicBezTo>
                  <a:cubicBezTo>
                    <a:pt x="1758" y="1142"/>
                    <a:pt x="1849" y="1096"/>
                    <a:pt x="1918" y="1051"/>
                  </a:cubicBezTo>
                  <a:cubicBezTo>
                    <a:pt x="1941" y="1028"/>
                    <a:pt x="1963" y="1005"/>
                    <a:pt x="2009" y="982"/>
                  </a:cubicBezTo>
                  <a:cubicBezTo>
                    <a:pt x="2055" y="937"/>
                    <a:pt x="2100" y="914"/>
                    <a:pt x="2123" y="891"/>
                  </a:cubicBezTo>
                  <a:cubicBezTo>
                    <a:pt x="2146" y="868"/>
                    <a:pt x="2192" y="868"/>
                    <a:pt x="2214" y="845"/>
                  </a:cubicBezTo>
                  <a:cubicBezTo>
                    <a:pt x="2260" y="823"/>
                    <a:pt x="2306" y="777"/>
                    <a:pt x="2351" y="754"/>
                  </a:cubicBezTo>
                  <a:cubicBezTo>
                    <a:pt x="2420" y="708"/>
                    <a:pt x="2488" y="686"/>
                    <a:pt x="2534" y="640"/>
                  </a:cubicBezTo>
                  <a:cubicBezTo>
                    <a:pt x="2602" y="617"/>
                    <a:pt x="2671" y="594"/>
                    <a:pt x="2739" y="571"/>
                  </a:cubicBezTo>
                  <a:cubicBezTo>
                    <a:pt x="2854" y="526"/>
                    <a:pt x="2968" y="480"/>
                    <a:pt x="3082" y="457"/>
                  </a:cubicBezTo>
                  <a:cubicBezTo>
                    <a:pt x="3127" y="457"/>
                    <a:pt x="3150" y="389"/>
                    <a:pt x="3127" y="366"/>
                  </a:cubicBezTo>
                  <a:cubicBezTo>
                    <a:pt x="3105" y="320"/>
                    <a:pt x="3059" y="298"/>
                    <a:pt x="3036" y="298"/>
                  </a:cubicBezTo>
                  <a:cubicBezTo>
                    <a:pt x="2990" y="320"/>
                    <a:pt x="2945" y="320"/>
                    <a:pt x="2899" y="343"/>
                  </a:cubicBezTo>
                  <a:cubicBezTo>
                    <a:pt x="2831" y="343"/>
                    <a:pt x="2762" y="389"/>
                    <a:pt x="2694" y="412"/>
                  </a:cubicBezTo>
                  <a:cubicBezTo>
                    <a:pt x="2648" y="412"/>
                    <a:pt x="2602" y="434"/>
                    <a:pt x="2557" y="457"/>
                  </a:cubicBezTo>
                  <a:cubicBezTo>
                    <a:pt x="2534" y="480"/>
                    <a:pt x="2488" y="480"/>
                    <a:pt x="2465" y="503"/>
                  </a:cubicBezTo>
                  <a:cubicBezTo>
                    <a:pt x="2397" y="549"/>
                    <a:pt x="2329" y="571"/>
                    <a:pt x="2260" y="617"/>
                  </a:cubicBezTo>
                  <a:cubicBezTo>
                    <a:pt x="2233" y="631"/>
                    <a:pt x="2206" y="644"/>
                    <a:pt x="2179" y="662"/>
                  </a:cubicBezTo>
                  <a:lnTo>
                    <a:pt x="2179" y="662"/>
                  </a:lnTo>
                  <a:cubicBezTo>
                    <a:pt x="2193" y="650"/>
                    <a:pt x="2205" y="635"/>
                    <a:pt x="2214" y="617"/>
                  </a:cubicBezTo>
                  <a:cubicBezTo>
                    <a:pt x="2306" y="549"/>
                    <a:pt x="2397" y="480"/>
                    <a:pt x="2488" y="434"/>
                  </a:cubicBezTo>
                  <a:cubicBezTo>
                    <a:pt x="2552" y="371"/>
                    <a:pt x="2635" y="307"/>
                    <a:pt x="2720" y="262"/>
                  </a:cubicBezTo>
                  <a:lnTo>
                    <a:pt x="2720" y="262"/>
                  </a:lnTo>
                  <a:cubicBezTo>
                    <a:pt x="2717" y="268"/>
                    <a:pt x="2717" y="275"/>
                    <a:pt x="2717" y="275"/>
                  </a:cubicBezTo>
                  <a:lnTo>
                    <a:pt x="2739" y="252"/>
                  </a:lnTo>
                  <a:lnTo>
                    <a:pt x="2739" y="252"/>
                  </a:lnTo>
                  <a:cubicBezTo>
                    <a:pt x="2733" y="255"/>
                    <a:pt x="2727" y="258"/>
                    <a:pt x="2720" y="262"/>
                  </a:cubicBezTo>
                  <a:lnTo>
                    <a:pt x="2720" y="262"/>
                  </a:lnTo>
                  <a:cubicBezTo>
                    <a:pt x="2723" y="257"/>
                    <a:pt x="2729" y="252"/>
                    <a:pt x="2739" y="252"/>
                  </a:cubicBezTo>
                  <a:cubicBezTo>
                    <a:pt x="2785" y="252"/>
                    <a:pt x="2808" y="229"/>
                    <a:pt x="2808" y="183"/>
                  </a:cubicBezTo>
                  <a:cubicBezTo>
                    <a:pt x="2831" y="161"/>
                    <a:pt x="2831" y="115"/>
                    <a:pt x="2831" y="92"/>
                  </a:cubicBezTo>
                  <a:cubicBezTo>
                    <a:pt x="2808" y="46"/>
                    <a:pt x="2785" y="24"/>
                    <a:pt x="2762" y="1"/>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4" name="Google Shape;4315;p38">
              <a:extLst>
                <a:ext uri="{FF2B5EF4-FFF2-40B4-BE49-F238E27FC236}">
                  <a16:creationId xmlns:a16="http://schemas.microsoft.com/office/drawing/2014/main" id="{9B6A1B52-120F-59A6-460D-879D21F9A78E}"/>
                </a:ext>
              </a:extLst>
            </p:cNvPr>
            <p:cNvSpPr/>
            <p:nvPr/>
          </p:nvSpPr>
          <p:spPr>
            <a:xfrm>
              <a:off x="5417795" y="1158526"/>
              <a:ext cx="283012" cy="395036"/>
            </a:xfrm>
            <a:custGeom>
              <a:avLst/>
              <a:gdLst/>
              <a:ahLst/>
              <a:cxnLst/>
              <a:rect l="l" t="t" r="r" b="b"/>
              <a:pathLst>
                <a:path w="10113" h="14116" extrusionOk="0">
                  <a:moveTo>
                    <a:pt x="5228" y="7351"/>
                  </a:moveTo>
                  <a:lnTo>
                    <a:pt x="5228" y="7351"/>
                  </a:lnTo>
                  <a:cubicBezTo>
                    <a:pt x="5228" y="7351"/>
                    <a:pt x="5228" y="7374"/>
                    <a:pt x="5251" y="7396"/>
                  </a:cubicBezTo>
                  <a:cubicBezTo>
                    <a:pt x="5228" y="7374"/>
                    <a:pt x="5228" y="7374"/>
                    <a:pt x="5228" y="7351"/>
                  </a:cubicBezTo>
                  <a:close/>
                  <a:moveTo>
                    <a:pt x="6004" y="8629"/>
                  </a:moveTo>
                  <a:lnTo>
                    <a:pt x="6004" y="8629"/>
                  </a:lnTo>
                  <a:cubicBezTo>
                    <a:pt x="6038" y="8675"/>
                    <a:pt x="6067" y="8720"/>
                    <a:pt x="6095" y="8766"/>
                  </a:cubicBezTo>
                  <a:lnTo>
                    <a:pt x="6095" y="8766"/>
                  </a:lnTo>
                  <a:lnTo>
                    <a:pt x="6004" y="8629"/>
                  </a:lnTo>
                  <a:close/>
                  <a:moveTo>
                    <a:pt x="6186" y="8903"/>
                  </a:moveTo>
                  <a:cubicBezTo>
                    <a:pt x="6392" y="9177"/>
                    <a:pt x="6574" y="9473"/>
                    <a:pt x="6757" y="9747"/>
                  </a:cubicBezTo>
                  <a:cubicBezTo>
                    <a:pt x="6825" y="9861"/>
                    <a:pt x="6917" y="9976"/>
                    <a:pt x="6985" y="10113"/>
                  </a:cubicBezTo>
                  <a:cubicBezTo>
                    <a:pt x="6871" y="9953"/>
                    <a:pt x="6780" y="9816"/>
                    <a:pt x="6689" y="9679"/>
                  </a:cubicBezTo>
                  <a:cubicBezTo>
                    <a:pt x="6529" y="9428"/>
                    <a:pt x="6369" y="9200"/>
                    <a:pt x="6232" y="8971"/>
                  </a:cubicBezTo>
                  <a:lnTo>
                    <a:pt x="6186" y="8903"/>
                  </a:lnTo>
                  <a:close/>
                  <a:moveTo>
                    <a:pt x="252" y="1"/>
                  </a:moveTo>
                  <a:cubicBezTo>
                    <a:pt x="183" y="1"/>
                    <a:pt x="138" y="24"/>
                    <a:pt x="92" y="47"/>
                  </a:cubicBezTo>
                  <a:cubicBezTo>
                    <a:pt x="1" y="138"/>
                    <a:pt x="1" y="275"/>
                    <a:pt x="69" y="366"/>
                  </a:cubicBezTo>
                  <a:cubicBezTo>
                    <a:pt x="252" y="617"/>
                    <a:pt x="434" y="891"/>
                    <a:pt x="617" y="1165"/>
                  </a:cubicBezTo>
                  <a:cubicBezTo>
                    <a:pt x="777" y="1416"/>
                    <a:pt x="982" y="1690"/>
                    <a:pt x="1188" y="1941"/>
                  </a:cubicBezTo>
                  <a:cubicBezTo>
                    <a:pt x="1370" y="2192"/>
                    <a:pt x="1576" y="2466"/>
                    <a:pt x="1781" y="2717"/>
                  </a:cubicBezTo>
                  <a:cubicBezTo>
                    <a:pt x="1964" y="2968"/>
                    <a:pt x="2146" y="3242"/>
                    <a:pt x="2306" y="3516"/>
                  </a:cubicBezTo>
                  <a:cubicBezTo>
                    <a:pt x="2420" y="3676"/>
                    <a:pt x="2534" y="3858"/>
                    <a:pt x="2626" y="4018"/>
                  </a:cubicBezTo>
                  <a:lnTo>
                    <a:pt x="2580" y="3950"/>
                  </a:lnTo>
                  <a:lnTo>
                    <a:pt x="2580" y="3950"/>
                  </a:lnTo>
                  <a:cubicBezTo>
                    <a:pt x="2626" y="4041"/>
                    <a:pt x="2694" y="4132"/>
                    <a:pt x="2740" y="4224"/>
                  </a:cubicBezTo>
                  <a:cubicBezTo>
                    <a:pt x="3059" y="4771"/>
                    <a:pt x="3379" y="5342"/>
                    <a:pt x="3698" y="5913"/>
                  </a:cubicBezTo>
                  <a:cubicBezTo>
                    <a:pt x="3835" y="6209"/>
                    <a:pt x="4018" y="6506"/>
                    <a:pt x="4178" y="6803"/>
                  </a:cubicBezTo>
                  <a:cubicBezTo>
                    <a:pt x="4338" y="7100"/>
                    <a:pt x="4520" y="7419"/>
                    <a:pt x="4703" y="7739"/>
                  </a:cubicBezTo>
                  <a:cubicBezTo>
                    <a:pt x="4726" y="7762"/>
                    <a:pt x="4748" y="7807"/>
                    <a:pt x="4771" y="7853"/>
                  </a:cubicBezTo>
                  <a:cubicBezTo>
                    <a:pt x="5091" y="8401"/>
                    <a:pt x="5433" y="8948"/>
                    <a:pt x="5776" y="9473"/>
                  </a:cubicBezTo>
                  <a:cubicBezTo>
                    <a:pt x="5958" y="9747"/>
                    <a:pt x="6141" y="10021"/>
                    <a:pt x="6323" y="10295"/>
                  </a:cubicBezTo>
                  <a:cubicBezTo>
                    <a:pt x="6506" y="10546"/>
                    <a:pt x="6689" y="10797"/>
                    <a:pt x="6848" y="11071"/>
                  </a:cubicBezTo>
                  <a:cubicBezTo>
                    <a:pt x="7168" y="11528"/>
                    <a:pt x="7487" y="11984"/>
                    <a:pt x="7830" y="12418"/>
                  </a:cubicBezTo>
                  <a:cubicBezTo>
                    <a:pt x="8012" y="12646"/>
                    <a:pt x="8195" y="12852"/>
                    <a:pt x="8355" y="13057"/>
                  </a:cubicBezTo>
                  <a:cubicBezTo>
                    <a:pt x="8446" y="13171"/>
                    <a:pt x="8537" y="13285"/>
                    <a:pt x="8629" y="13399"/>
                  </a:cubicBezTo>
                  <a:cubicBezTo>
                    <a:pt x="8652" y="13445"/>
                    <a:pt x="8697" y="13514"/>
                    <a:pt x="8743" y="13559"/>
                  </a:cubicBezTo>
                  <a:cubicBezTo>
                    <a:pt x="8811" y="13628"/>
                    <a:pt x="8857" y="13742"/>
                    <a:pt x="8948" y="13787"/>
                  </a:cubicBezTo>
                  <a:cubicBezTo>
                    <a:pt x="8994" y="13833"/>
                    <a:pt x="9040" y="13856"/>
                    <a:pt x="9108" y="13856"/>
                  </a:cubicBezTo>
                  <a:cubicBezTo>
                    <a:pt x="9176" y="13856"/>
                    <a:pt x="9222" y="13856"/>
                    <a:pt x="9268" y="13833"/>
                  </a:cubicBezTo>
                  <a:cubicBezTo>
                    <a:pt x="9313" y="13810"/>
                    <a:pt x="9336" y="13787"/>
                    <a:pt x="9359" y="13765"/>
                  </a:cubicBezTo>
                  <a:cubicBezTo>
                    <a:pt x="9450" y="13879"/>
                    <a:pt x="9542" y="13970"/>
                    <a:pt x="9633" y="14061"/>
                  </a:cubicBezTo>
                  <a:cubicBezTo>
                    <a:pt x="9666" y="14095"/>
                    <a:pt x="9724" y="14116"/>
                    <a:pt x="9780" y="14116"/>
                  </a:cubicBezTo>
                  <a:cubicBezTo>
                    <a:pt x="9800" y="14116"/>
                    <a:pt x="9820" y="14113"/>
                    <a:pt x="9838" y="14107"/>
                  </a:cubicBezTo>
                  <a:cubicBezTo>
                    <a:pt x="9930" y="14107"/>
                    <a:pt x="9998" y="14061"/>
                    <a:pt x="10044" y="13993"/>
                  </a:cubicBezTo>
                  <a:cubicBezTo>
                    <a:pt x="10090" y="13947"/>
                    <a:pt x="10112" y="13902"/>
                    <a:pt x="10112" y="13833"/>
                  </a:cubicBezTo>
                  <a:cubicBezTo>
                    <a:pt x="10112" y="13787"/>
                    <a:pt x="10112" y="13696"/>
                    <a:pt x="10090" y="13650"/>
                  </a:cubicBezTo>
                  <a:cubicBezTo>
                    <a:pt x="10044" y="13559"/>
                    <a:pt x="9998" y="13468"/>
                    <a:pt x="9953" y="13377"/>
                  </a:cubicBezTo>
                  <a:cubicBezTo>
                    <a:pt x="9907" y="13308"/>
                    <a:pt x="9861" y="13217"/>
                    <a:pt x="9816" y="13148"/>
                  </a:cubicBezTo>
                  <a:cubicBezTo>
                    <a:pt x="9724" y="13011"/>
                    <a:pt x="9610" y="12852"/>
                    <a:pt x="9519" y="12715"/>
                  </a:cubicBezTo>
                  <a:cubicBezTo>
                    <a:pt x="9313" y="12418"/>
                    <a:pt x="9108" y="12121"/>
                    <a:pt x="8903" y="11824"/>
                  </a:cubicBezTo>
                  <a:cubicBezTo>
                    <a:pt x="8697" y="11528"/>
                    <a:pt x="8492" y="11231"/>
                    <a:pt x="8286" y="10934"/>
                  </a:cubicBezTo>
                  <a:cubicBezTo>
                    <a:pt x="8104" y="10660"/>
                    <a:pt x="7921" y="10386"/>
                    <a:pt x="7738" y="10090"/>
                  </a:cubicBezTo>
                  <a:cubicBezTo>
                    <a:pt x="7350" y="9519"/>
                    <a:pt x="6985" y="8926"/>
                    <a:pt x="6597" y="8332"/>
                  </a:cubicBezTo>
                  <a:cubicBezTo>
                    <a:pt x="6232" y="7807"/>
                    <a:pt x="5890" y="7237"/>
                    <a:pt x="5524" y="6689"/>
                  </a:cubicBezTo>
                  <a:cubicBezTo>
                    <a:pt x="5159" y="6141"/>
                    <a:pt x="4794" y="5593"/>
                    <a:pt x="4429" y="5045"/>
                  </a:cubicBezTo>
                  <a:cubicBezTo>
                    <a:pt x="4269" y="4771"/>
                    <a:pt x="4086" y="4498"/>
                    <a:pt x="3904" y="4246"/>
                  </a:cubicBezTo>
                  <a:cubicBezTo>
                    <a:pt x="3744" y="3973"/>
                    <a:pt x="3561" y="3676"/>
                    <a:pt x="3379" y="3402"/>
                  </a:cubicBezTo>
                  <a:cubicBezTo>
                    <a:pt x="3059" y="2877"/>
                    <a:pt x="2717" y="2375"/>
                    <a:pt x="2375" y="1873"/>
                  </a:cubicBezTo>
                  <a:cubicBezTo>
                    <a:pt x="2215" y="1599"/>
                    <a:pt x="2032" y="1325"/>
                    <a:pt x="1872" y="1051"/>
                  </a:cubicBezTo>
                  <a:cubicBezTo>
                    <a:pt x="1781" y="914"/>
                    <a:pt x="1690" y="800"/>
                    <a:pt x="1621" y="663"/>
                  </a:cubicBezTo>
                  <a:cubicBezTo>
                    <a:pt x="1530" y="526"/>
                    <a:pt x="1439" y="389"/>
                    <a:pt x="1325" y="252"/>
                  </a:cubicBezTo>
                  <a:cubicBezTo>
                    <a:pt x="1256" y="206"/>
                    <a:pt x="1210" y="161"/>
                    <a:pt x="1119" y="138"/>
                  </a:cubicBezTo>
                  <a:cubicBezTo>
                    <a:pt x="1028" y="138"/>
                    <a:pt x="959" y="161"/>
                    <a:pt x="891" y="206"/>
                  </a:cubicBezTo>
                  <a:cubicBezTo>
                    <a:pt x="754" y="321"/>
                    <a:pt x="731" y="503"/>
                    <a:pt x="845" y="640"/>
                  </a:cubicBezTo>
                  <a:cubicBezTo>
                    <a:pt x="845" y="663"/>
                    <a:pt x="868" y="686"/>
                    <a:pt x="868" y="709"/>
                  </a:cubicBezTo>
                  <a:cubicBezTo>
                    <a:pt x="822" y="640"/>
                    <a:pt x="777" y="572"/>
                    <a:pt x="731" y="503"/>
                  </a:cubicBezTo>
                  <a:cubicBezTo>
                    <a:pt x="617" y="366"/>
                    <a:pt x="526" y="229"/>
                    <a:pt x="412" y="92"/>
                  </a:cubicBezTo>
                  <a:cubicBezTo>
                    <a:pt x="366" y="24"/>
                    <a:pt x="320" y="1"/>
                    <a:pt x="252" y="1"/>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5" name="Google Shape;4316;p38">
              <a:extLst>
                <a:ext uri="{FF2B5EF4-FFF2-40B4-BE49-F238E27FC236}">
                  <a16:creationId xmlns:a16="http://schemas.microsoft.com/office/drawing/2014/main" id="{ECBE7C79-F3EF-8099-EB07-2BE9F187AD2F}"/>
                </a:ext>
              </a:extLst>
            </p:cNvPr>
            <p:cNvSpPr/>
            <p:nvPr/>
          </p:nvSpPr>
          <p:spPr>
            <a:xfrm>
              <a:off x="5413318" y="1154077"/>
              <a:ext cx="96492" cy="141884"/>
            </a:xfrm>
            <a:custGeom>
              <a:avLst/>
              <a:gdLst/>
              <a:ahLst/>
              <a:cxnLst/>
              <a:rect l="l" t="t" r="r" b="b"/>
              <a:pathLst>
                <a:path w="3448" h="5070" extrusionOk="0">
                  <a:moveTo>
                    <a:pt x="115" y="0"/>
                  </a:moveTo>
                  <a:cubicBezTo>
                    <a:pt x="92" y="0"/>
                    <a:pt x="92" y="0"/>
                    <a:pt x="69" y="23"/>
                  </a:cubicBezTo>
                  <a:cubicBezTo>
                    <a:pt x="47" y="23"/>
                    <a:pt x="24" y="46"/>
                    <a:pt x="24" y="69"/>
                  </a:cubicBezTo>
                  <a:cubicBezTo>
                    <a:pt x="1" y="91"/>
                    <a:pt x="1" y="114"/>
                    <a:pt x="24" y="137"/>
                  </a:cubicBezTo>
                  <a:cubicBezTo>
                    <a:pt x="206" y="457"/>
                    <a:pt x="389" y="776"/>
                    <a:pt x="594" y="1096"/>
                  </a:cubicBezTo>
                  <a:cubicBezTo>
                    <a:pt x="800" y="1393"/>
                    <a:pt x="982" y="1689"/>
                    <a:pt x="1188" y="2009"/>
                  </a:cubicBezTo>
                  <a:cubicBezTo>
                    <a:pt x="1393" y="2328"/>
                    <a:pt x="1599" y="2625"/>
                    <a:pt x="1804" y="2945"/>
                  </a:cubicBezTo>
                  <a:cubicBezTo>
                    <a:pt x="1987" y="3219"/>
                    <a:pt x="2147" y="3515"/>
                    <a:pt x="2329" y="3789"/>
                  </a:cubicBezTo>
                  <a:cubicBezTo>
                    <a:pt x="2466" y="3995"/>
                    <a:pt x="2580" y="4200"/>
                    <a:pt x="2717" y="4405"/>
                  </a:cubicBezTo>
                  <a:cubicBezTo>
                    <a:pt x="2786" y="4497"/>
                    <a:pt x="2877" y="4611"/>
                    <a:pt x="2945" y="4702"/>
                  </a:cubicBezTo>
                  <a:cubicBezTo>
                    <a:pt x="2991" y="4748"/>
                    <a:pt x="3014" y="4794"/>
                    <a:pt x="3060" y="4839"/>
                  </a:cubicBezTo>
                  <a:cubicBezTo>
                    <a:pt x="3105" y="4908"/>
                    <a:pt x="3151" y="4953"/>
                    <a:pt x="3196" y="5022"/>
                  </a:cubicBezTo>
                  <a:cubicBezTo>
                    <a:pt x="3225" y="5050"/>
                    <a:pt x="3270" y="5069"/>
                    <a:pt x="3312" y="5069"/>
                  </a:cubicBezTo>
                  <a:cubicBezTo>
                    <a:pt x="3338" y="5069"/>
                    <a:pt x="3362" y="5062"/>
                    <a:pt x="3379" y="5045"/>
                  </a:cubicBezTo>
                  <a:cubicBezTo>
                    <a:pt x="3448" y="4999"/>
                    <a:pt x="3448" y="4908"/>
                    <a:pt x="3402" y="4862"/>
                  </a:cubicBezTo>
                  <a:cubicBezTo>
                    <a:pt x="3333" y="4794"/>
                    <a:pt x="3265" y="4702"/>
                    <a:pt x="3196" y="4611"/>
                  </a:cubicBezTo>
                  <a:cubicBezTo>
                    <a:pt x="3151" y="4542"/>
                    <a:pt x="3082" y="4474"/>
                    <a:pt x="3037" y="4405"/>
                  </a:cubicBezTo>
                  <a:cubicBezTo>
                    <a:pt x="2991" y="4337"/>
                    <a:pt x="2945" y="4269"/>
                    <a:pt x="2900" y="4200"/>
                  </a:cubicBezTo>
                  <a:cubicBezTo>
                    <a:pt x="2831" y="4109"/>
                    <a:pt x="2763" y="4040"/>
                    <a:pt x="2717" y="3949"/>
                  </a:cubicBezTo>
                  <a:cubicBezTo>
                    <a:pt x="2626" y="3812"/>
                    <a:pt x="2535" y="3675"/>
                    <a:pt x="2443" y="3538"/>
                  </a:cubicBezTo>
                  <a:cubicBezTo>
                    <a:pt x="2352" y="3401"/>
                    <a:pt x="2238" y="3241"/>
                    <a:pt x="2147" y="3082"/>
                  </a:cubicBezTo>
                  <a:cubicBezTo>
                    <a:pt x="1758" y="2511"/>
                    <a:pt x="1348" y="1918"/>
                    <a:pt x="982" y="1324"/>
                  </a:cubicBezTo>
                  <a:cubicBezTo>
                    <a:pt x="868" y="1187"/>
                    <a:pt x="777" y="1027"/>
                    <a:pt x="686" y="890"/>
                  </a:cubicBezTo>
                  <a:cubicBezTo>
                    <a:pt x="594" y="753"/>
                    <a:pt x="526" y="616"/>
                    <a:pt x="435" y="480"/>
                  </a:cubicBezTo>
                  <a:cubicBezTo>
                    <a:pt x="366" y="343"/>
                    <a:pt x="275" y="206"/>
                    <a:pt x="184" y="69"/>
                  </a:cubicBezTo>
                  <a:cubicBezTo>
                    <a:pt x="184" y="46"/>
                    <a:pt x="161" y="23"/>
                    <a:pt x="138" y="23"/>
                  </a:cubicBezTo>
                  <a:cubicBezTo>
                    <a:pt x="138" y="0"/>
                    <a:pt x="115" y="0"/>
                    <a:pt x="115"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6" name="Google Shape;4317;p38">
              <a:extLst>
                <a:ext uri="{FF2B5EF4-FFF2-40B4-BE49-F238E27FC236}">
                  <a16:creationId xmlns:a16="http://schemas.microsoft.com/office/drawing/2014/main" id="{C305A331-A0A4-7125-C4D4-A345AA9F200A}"/>
                </a:ext>
              </a:extLst>
            </p:cNvPr>
            <p:cNvSpPr/>
            <p:nvPr/>
          </p:nvSpPr>
          <p:spPr>
            <a:xfrm>
              <a:off x="5412058" y="1155336"/>
              <a:ext cx="111156" cy="158871"/>
            </a:xfrm>
            <a:custGeom>
              <a:avLst/>
              <a:gdLst/>
              <a:ahLst/>
              <a:cxnLst/>
              <a:rect l="l" t="t" r="r" b="b"/>
              <a:pathLst>
                <a:path w="3972" h="5677" extrusionOk="0">
                  <a:moveTo>
                    <a:pt x="183" y="1"/>
                  </a:moveTo>
                  <a:cubicBezTo>
                    <a:pt x="160" y="1"/>
                    <a:pt x="137" y="24"/>
                    <a:pt x="114" y="24"/>
                  </a:cubicBezTo>
                  <a:cubicBezTo>
                    <a:pt x="46" y="46"/>
                    <a:pt x="0" y="138"/>
                    <a:pt x="46" y="229"/>
                  </a:cubicBezTo>
                  <a:cubicBezTo>
                    <a:pt x="229" y="549"/>
                    <a:pt x="411" y="868"/>
                    <a:pt x="617" y="1188"/>
                  </a:cubicBezTo>
                  <a:cubicBezTo>
                    <a:pt x="708" y="1348"/>
                    <a:pt x="822" y="1484"/>
                    <a:pt x="913" y="1644"/>
                  </a:cubicBezTo>
                  <a:cubicBezTo>
                    <a:pt x="1027" y="1804"/>
                    <a:pt x="1142" y="1964"/>
                    <a:pt x="1256" y="2146"/>
                  </a:cubicBezTo>
                  <a:cubicBezTo>
                    <a:pt x="1461" y="2443"/>
                    <a:pt x="1667" y="2763"/>
                    <a:pt x="1872" y="3059"/>
                  </a:cubicBezTo>
                  <a:cubicBezTo>
                    <a:pt x="1986" y="3219"/>
                    <a:pt x="2077" y="3356"/>
                    <a:pt x="2169" y="3516"/>
                  </a:cubicBezTo>
                  <a:cubicBezTo>
                    <a:pt x="2260" y="3653"/>
                    <a:pt x="2351" y="3790"/>
                    <a:pt x="2443" y="3950"/>
                  </a:cubicBezTo>
                  <a:cubicBezTo>
                    <a:pt x="2534" y="4064"/>
                    <a:pt x="2602" y="4201"/>
                    <a:pt x="2694" y="4338"/>
                  </a:cubicBezTo>
                  <a:cubicBezTo>
                    <a:pt x="2808" y="4475"/>
                    <a:pt x="2899" y="4634"/>
                    <a:pt x="3013" y="4794"/>
                  </a:cubicBezTo>
                  <a:cubicBezTo>
                    <a:pt x="3105" y="4931"/>
                    <a:pt x="3219" y="5068"/>
                    <a:pt x="3310" y="5205"/>
                  </a:cubicBezTo>
                  <a:cubicBezTo>
                    <a:pt x="3378" y="5273"/>
                    <a:pt x="3424" y="5342"/>
                    <a:pt x="3470" y="5410"/>
                  </a:cubicBezTo>
                  <a:cubicBezTo>
                    <a:pt x="3561" y="5502"/>
                    <a:pt x="3630" y="5593"/>
                    <a:pt x="3721" y="5662"/>
                  </a:cubicBezTo>
                  <a:cubicBezTo>
                    <a:pt x="3740" y="5671"/>
                    <a:pt x="3766" y="5677"/>
                    <a:pt x="3795" y="5677"/>
                  </a:cubicBezTo>
                  <a:cubicBezTo>
                    <a:pt x="3834" y="5677"/>
                    <a:pt x="3877" y="5665"/>
                    <a:pt x="3903" y="5639"/>
                  </a:cubicBezTo>
                  <a:cubicBezTo>
                    <a:pt x="3949" y="5593"/>
                    <a:pt x="3972" y="5502"/>
                    <a:pt x="3926" y="5433"/>
                  </a:cubicBezTo>
                  <a:cubicBezTo>
                    <a:pt x="3858" y="5365"/>
                    <a:pt x="3789" y="5296"/>
                    <a:pt x="3744" y="5205"/>
                  </a:cubicBezTo>
                  <a:cubicBezTo>
                    <a:pt x="3675" y="5137"/>
                    <a:pt x="3630" y="5045"/>
                    <a:pt x="3561" y="4977"/>
                  </a:cubicBezTo>
                  <a:cubicBezTo>
                    <a:pt x="3470" y="4840"/>
                    <a:pt x="3356" y="4703"/>
                    <a:pt x="3264" y="4543"/>
                  </a:cubicBezTo>
                  <a:cubicBezTo>
                    <a:pt x="3173" y="4406"/>
                    <a:pt x="3059" y="4246"/>
                    <a:pt x="2968" y="4109"/>
                  </a:cubicBezTo>
                  <a:cubicBezTo>
                    <a:pt x="2876" y="3972"/>
                    <a:pt x="2785" y="3835"/>
                    <a:pt x="2694" y="3721"/>
                  </a:cubicBezTo>
                  <a:cubicBezTo>
                    <a:pt x="2488" y="3425"/>
                    <a:pt x="2306" y="3128"/>
                    <a:pt x="2100" y="2831"/>
                  </a:cubicBezTo>
                  <a:cubicBezTo>
                    <a:pt x="1895" y="2534"/>
                    <a:pt x="1689" y="2238"/>
                    <a:pt x="1484" y="1941"/>
                  </a:cubicBezTo>
                  <a:cubicBezTo>
                    <a:pt x="1324" y="1713"/>
                    <a:pt x="1164" y="1484"/>
                    <a:pt x="1027" y="1256"/>
                  </a:cubicBezTo>
                  <a:cubicBezTo>
                    <a:pt x="959" y="1142"/>
                    <a:pt x="868" y="1051"/>
                    <a:pt x="799" y="937"/>
                  </a:cubicBezTo>
                  <a:cubicBezTo>
                    <a:pt x="731" y="823"/>
                    <a:pt x="662" y="686"/>
                    <a:pt x="571" y="571"/>
                  </a:cubicBezTo>
                  <a:cubicBezTo>
                    <a:pt x="480" y="412"/>
                    <a:pt x="388" y="252"/>
                    <a:pt x="320" y="92"/>
                  </a:cubicBezTo>
                  <a:cubicBezTo>
                    <a:pt x="297" y="69"/>
                    <a:pt x="274" y="46"/>
                    <a:pt x="229" y="24"/>
                  </a:cubicBezTo>
                  <a:cubicBezTo>
                    <a:pt x="206" y="24"/>
                    <a:pt x="183" y="1"/>
                    <a:pt x="183" y="1"/>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7" name="Google Shape;4318;p38">
              <a:extLst>
                <a:ext uri="{FF2B5EF4-FFF2-40B4-BE49-F238E27FC236}">
                  <a16:creationId xmlns:a16="http://schemas.microsoft.com/office/drawing/2014/main" id="{9300F45F-A2B8-B8C4-ED9A-3485460A0CDE}"/>
                </a:ext>
              </a:extLst>
            </p:cNvPr>
            <p:cNvSpPr/>
            <p:nvPr/>
          </p:nvSpPr>
          <p:spPr>
            <a:xfrm>
              <a:off x="5407581" y="1150243"/>
              <a:ext cx="164832" cy="243665"/>
            </a:xfrm>
            <a:custGeom>
              <a:avLst/>
              <a:gdLst/>
              <a:ahLst/>
              <a:cxnLst/>
              <a:rect l="l" t="t" r="r" b="b"/>
              <a:pathLst>
                <a:path w="5890" h="8707" extrusionOk="0">
                  <a:moveTo>
                    <a:pt x="46" y="0"/>
                  </a:moveTo>
                  <a:cubicBezTo>
                    <a:pt x="23" y="23"/>
                    <a:pt x="1" y="46"/>
                    <a:pt x="1" y="92"/>
                  </a:cubicBezTo>
                  <a:cubicBezTo>
                    <a:pt x="1" y="114"/>
                    <a:pt x="1" y="114"/>
                    <a:pt x="23" y="137"/>
                  </a:cubicBezTo>
                  <a:cubicBezTo>
                    <a:pt x="23" y="160"/>
                    <a:pt x="46" y="183"/>
                    <a:pt x="69" y="206"/>
                  </a:cubicBezTo>
                  <a:cubicBezTo>
                    <a:pt x="92" y="228"/>
                    <a:pt x="115" y="274"/>
                    <a:pt x="115" y="297"/>
                  </a:cubicBezTo>
                  <a:cubicBezTo>
                    <a:pt x="137" y="320"/>
                    <a:pt x="160" y="343"/>
                    <a:pt x="160" y="365"/>
                  </a:cubicBezTo>
                  <a:cubicBezTo>
                    <a:pt x="183" y="388"/>
                    <a:pt x="183" y="411"/>
                    <a:pt x="206" y="411"/>
                  </a:cubicBezTo>
                  <a:lnTo>
                    <a:pt x="229" y="411"/>
                  </a:lnTo>
                  <a:cubicBezTo>
                    <a:pt x="274" y="480"/>
                    <a:pt x="320" y="525"/>
                    <a:pt x="343" y="594"/>
                  </a:cubicBezTo>
                  <a:cubicBezTo>
                    <a:pt x="457" y="731"/>
                    <a:pt x="548" y="868"/>
                    <a:pt x="662" y="1027"/>
                  </a:cubicBezTo>
                  <a:cubicBezTo>
                    <a:pt x="891" y="1324"/>
                    <a:pt x="1096" y="1644"/>
                    <a:pt x="1324" y="1963"/>
                  </a:cubicBezTo>
                  <a:cubicBezTo>
                    <a:pt x="1507" y="2237"/>
                    <a:pt x="1712" y="2488"/>
                    <a:pt x="1895" y="2762"/>
                  </a:cubicBezTo>
                  <a:cubicBezTo>
                    <a:pt x="2009" y="2945"/>
                    <a:pt x="2123" y="3104"/>
                    <a:pt x="2237" y="3287"/>
                  </a:cubicBezTo>
                  <a:cubicBezTo>
                    <a:pt x="2283" y="3333"/>
                    <a:pt x="2306" y="3378"/>
                    <a:pt x="2352" y="3447"/>
                  </a:cubicBezTo>
                  <a:cubicBezTo>
                    <a:pt x="2420" y="3538"/>
                    <a:pt x="2488" y="3652"/>
                    <a:pt x="2557" y="3766"/>
                  </a:cubicBezTo>
                  <a:cubicBezTo>
                    <a:pt x="2740" y="4040"/>
                    <a:pt x="2899" y="4314"/>
                    <a:pt x="3082" y="4588"/>
                  </a:cubicBezTo>
                  <a:cubicBezTo>
                    <a:pt x="3287" y="4908"/>
                    <a:pt x="3493" y="5250"/>
                    <a:pt x="3698" y="5592"/>
                  </a:cubicBezTo>
                  <a:cubicBezTo>
                    <a:pt x="3881" y="5889"/>
                    <a:pt x="4041" y="6163"/>
                    <a:pt x="4223" y="6460"/>
                  </a:cubicBezTo>
                  <a:cubicBezTo>
                    <a:pt x="4314" y="6597"/>
                    <a:pt x="4406" y="6757"/>
                    <a:pt x="4497" y="6916"/>
                  </a:cubicBezTo>
                  <a:cubicBezTo>
                    <a:pt x="4611" y="7076"/>
                    <a:pt x="4703" y="7236"/>
                    <a:pt x="4817" y="7396"/>
                  </a:cubicBezTo>
                  <a:cubicBezTo>
                    <a:pt x="5091" y="7806"/>
                    <a:pt x="5364" y="8240"/>
                    <a:pt x="5638" y="8651"/>
                  </a:cubicBezTo>
                  <a:cubicBezTo>
                    <a:pt x="5661" y="8674"/>
                    <a:pt x="5684" y="8697"/>
                    <a:pt x="5730" y="8697"/>
                  </a:cubicBezTo>
                  <a:cubicBezTo>
                    <a:pt x="5736" y="8703"/>
                    <a:pt x="5745" y="8706"/>
                    <a:pt x="5754" y="8706"/>
                  </a:cubicBezTo>
                  <a:cubicBezTo>
                    <a:pt x="5777" y="8706"/>
                    <a:pt x="5805" y="8690"/>
                    <a:pt x="5821" y="8674"/>
                  </a:cubicBezTo>
                  <a:cubicBezTo>
                    <a:pt x="5867" y="8651"/>
                    <a:pt x="5867" y="8628"/>
                    <a:pt x="5889" y="8583"/>
                  </a:cubicBezTo>
                  <a:cubicBezTo>
                    <a:pt x="5889" y="8537"/>
                    <a:pt x="5867" y="8514"/>
                    <a:pt x="5844" y="8491"/>
                  </a:cubicBezTo>
                  <a:cubicBezTo>
                    <a:pt x="5661" y="8172"/>
                    <a:pt x="5456" y="7852"/>
                    <a:pt x="5273" y="7555"/>
                  </a:cubicBezTo>
                  <a:cubicBezTo>
                    <a:pt x="5159" y="7373"/>
                    <a:pt x="5045" y="7213"/>
                    <a:pt x="4931" y="7053"/>
                  </a:cubicBezTo>
                  <a:cubicBezTo>
                    <a:pt x="4839" y="6893"/>
                    <a:pt x="4725" y="6734"/>
                    <a:pt x="4634" y="6574"/>
                  </a:cubicBezTo>
                  <a:cubicBezTo>
                    <a:pt x="4429" y="6300"/>
                    <a:pt x="4246" y="6003"/>
                    <a:pt x="4063" y="5707"/>
                  </a:cubicBezTo>
                  <a:cubicBezTo>
                    <a:pt x="3881" y="5433"/>
                    <a:pt x="3698" y="5159"/>
                    <a:pt x="3538" y="4908"/>
                  </a:cubicBezTo>
                  <a:cubicBezTo>
                    <a:pt x="3310" y="4565"/>
                    <a:pt x="3082" y="4223"/>
                    <a:pt x="2854" y="3903"/>
                  </a:cubicBezTo>
                  <a:cubicBezTo>
                    <a:pt x="2694" y="3629"/>
                    <a:pt x="2511" y="3378"/>
                    <a:pt x="2329" y="3127"/>
                  </a:cubicBezTo>
                  <a:cubicBezTo>
                    <a:pt x="2100" y="2785"/>
                    <a:pt x="1895" y="2465"/>
                    <a:pt x="1667" y="2146"/>
                  </a:cubicBezTo>
                  <a:cubicBezTo>
                    <a:pt x="1439" y="1849"/>
                    <a:pt x="1233" y="1552"/>
                    <a:pt x="1028" y="1256"/>
                  </a:cubicBezTo>
                  <a:lnTo>
                    <a:pt x="640" y="708"/>
                  </a:lnTo>
                  <a:cubicBezTo>
                    <a:pt x="548" y="594"/>
                    <a:pt x="480" y="480"/>
                    <a:pt x="389" y="343"/>
                  </a:cubicBezTo>
                  <a:cubicBezTo>
                    <a:pt x="320" y="228"/>
                    <a:pt x="229" y="137"/>
                    <a:pt x="137" y="23"/>
                  </a:cubicBezTo>
                  <a:cubicBezTo>
                    <a:pt x="137" y="0"/>
                    <a:pt x="115" y="0"/>
                    <a:pt x="92"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8" name="Google Shape;4319;p38">
              <a:extLst>
                <a:ext uri="{FF2B5EF4-FFF2-40B4-BE49-F238E27FC236}">
                  <a16:creationId xmlns:a16="http://schemas.microsoft.com/office/drawing/2014/main" id="{237F00BC-062B-C70A-DF5C-5B3FCD25C30C}"/>
                </a:ext>
              </a:extLst>
            </p:cNvPr>
            <p:cNvSpPr/>
            <p:nvPr/>
          </p:nvSpPr>
          <p:spPr>
            <a:xfrm>
              <a:off x="5449726" y="1210270"/>
              <a:ext cx="153973" cy="232164"/>
            </a:xfrm>
            <a:custGeom>
              <a:avLst/>
              <a:gdLst/>
              <a:ahLst/>
              <a:cxnLst/>
              <a:rect l="l" t="t" r="r" b="b"/>
              <a:pathLst>
                <a:path w="5502" h="8296" extrusionOk="0">
                  <a:moveTo>
                    <a:pt x="92" y="1"/>
                  </a:moveTo>
                  <a:cubicBezTo>
                    <a:pt x="92" y="1"/>
                    <a:pt x="69" y="1"/>
                    <a:pt x="69" y="24"/>
                  </a:cubicBezTo>
                  <a:cubicBezTo>
                    <a:pt x="47" y="24"/>
                    <a:pt x="1" y="69"/>
                    <a:pt x="24" y="92"/>
                  </a:cubicBezTo>
                  <a:cubicBezTo>
                    <a:pt x="24" y="115"/>
                    <a:pt x="24" y="115"/>
                    <a:pt x="24" y="138"/>
                  </a:cubicBezTo>
                  <a:cubicBezTo>
                    <a:pt x="24" y="161"/>
                    <a:pt x="47" y="183"/>
                    <a:pt x="47" y="206"/>
                  </a:cubicBezTo>
                  <a:cubicBezTo>
                    <a:pt x="69" y="229"/>
                    <a:pt x="92" y="275"/>
                    <a:pt x="115" y="320"/>
                  </a:cubicBezTo>
                  <a:cubicBezTo>
                    <a:pt x="138" y="343"/>
                    <a:pt x="161" y="366"/>
                    <a:pt x="161" y="412"/>
                  </a:cubicBezTo>
                  <a:cubicBezTo>
                    <a:pt x="229" y="480"/>
                    <a:pt x="275" y="571"/>
                    <a:pt x="321" y="663"/>
                  </a:cubicBezTo>
                  <a:cubicBezTo>
                    <a:pt x="412" y="823"/>
                    <a:pt x="503" y="959"/>
                    <a:pt x="594" y="1119"/>
                  </a:cubicBezTo>
                  <a:cubicBezTo>
                    <a:pt x="640" y="1188"/>
                    <a:pt x="686" y="1233"/>
                    <a:pt x="731" y="1302"/>
                  </a:cubicBezTo>
                  <a:cubicBezTo>
                    <a:pt x="777" y="1416"/>
                    <a:pt x="846" y="1507"/>
                    <a:pt x="914" y="1621"/>
                  </a:cubicBezTo>
                  <a:cubicBezTo>
                    <a:pt x="1028" y="1758"/>
                    <a:pt x="1119" y="1918"/>
                    <a:pt x="1211" y="2055"/>
                  </a:cubicBezTo>
                  <a:cubicBezTo>
                    <a:pt x="1622" y="2649"/>
                    <a:pt x="1987" y="3265"/>
                    <a:pt x="2375" y="3858"/>
                  </a:cubicBezTo>
                  <a:cubicBezTo>
                    <a:pt x="2763" y="4475"/>
                    <a:pt x="3151" y="5091"/>
                    <a:pt x="3516" y="5707"/>
                  </a:cubicBezTo>
                  <a:cubicBezTo>
                    <a:pt x="3607" y="5867"/>
                    <a:pt x="3699" y="6027"/>
                    <a:pt x="3790" y="6164"/>
                  </a:cubicBezTo>
                  <a:cubicBezTo>
                    <a:pt x="3881" y="6323"/>
                    <a:pt x="3995" y="6460"/>
                    <a:pt x="4087" y="6620"/>
                  </a:cubicBezTo>
                  <a:cubicBezTo>
                    <a:pt x="4269" y="6894"/>
                    <a:pt x="4475" y="7191"/>
                    <a:pt x="4657" y="7465"/>
                  </a:cubicBezTo>
                  <a:cubicBezTo>
                    <a:pt x="4840" y="7716"/>
                    <a:pt x="5045" y="7990"/>
                    <a:pt x="5228" y="8241"/>
                  </a:cubicBezTo>
                  <a:cubicBezTo>
                    <a:pt x="5253" y="8278"/>
                    <a:pt x="5292" y="8295"/>
                    <a:pt x="5333" y="8295"/>
                  </a:cubicBezTo>
                  <a:cubicBezTo>
                    <a:pt x="5367" y="8295"/>
                    <a:pt x="5403" y="8284"/>
                    <a:pt x="5433" y="8264"/>
                  </a:cubicBezTo>
                  <a:cubicBezTo>
                    <a:pt x="5456" y="8241"/>
                    <a:pt x="5479" y="8218"/>
                    <a:pt x="5479" y="8172"/>
                  </a:cubicBezTo>
                  <a:cubicBezTo>
                    <a:pt x="5502" y="8127"/>
                    <a:pt x="5479" y="8104"/>
                    <a:pt x="5456" y="8058"/>
                  </a:cubicBezTo>
                  <a:cubicBezTo>
                    <a:pt x="5251" y="7761"/>
                    <a:pt x="5023" y="7465"/>
                    <a:pt x="4817" y="7191"/>
                  </a:cubicBezTo>
                  <a:cubicBezTo>
                    <a:pt x="4589" y="6894"/>
                    <a:pt x="4383" y="6574"/>
                    <a:pt x="4155" y="6278"/>
                  </a:cubicBezTo>
                  <a:cubicBezTo>
                    <a:pt x="3973" y="5981"/>
                    <a:pt x="3767" y="5707"/>
                    <a:pt x="3585" y="5410"/>
                  </a:cubicBezTo>
                  <a:cubicBezTo>
                    <a:pt x="3402" y="5114"/>
                    <a:pt x="3219" y="4840"/>
                    <a:pt x="3037" y="4543"/>
                  </a:cubicBezTo>
                  <a:cubicBezTo>
                    <a:pt x="2808" y="4223"/>
                    <a:pt x="2603" y="3904"/>
                    <a:pt x="2398" y="3562"/>
                  </a:cubicBezTo>
                  <a:cubicBezTo>
                    <a:pt x="2192" y="3288"/>
                    <a:pt x="2010" y="2991"/>
                    <a:pt x="1827" y="2717"/>
                  </a:cubicBezTo>
                  <a:cubicBezTo>
                    <a:pt x="1622" y="2397"/>
                    <a:pt x="1416" y="2078"/>
                    <a:pt x="1234" y="1781"/>
                  </a:cubicBezTo>
                  <a:cubicBezTo>
                    <a:pt x="1142" y="1644"/>
                    <a:pt x="1051" y="1507"/>
                    <a:pt x="960" y="1370"/>
                  </a:cubicBezTo>
                  <a:cubicBezTo>
                    <a:pt x="868" y="1233"/>
                    <a:pt x="754" y="1074"/>
                    <a:pt x="663" y="914"/>
                  </a:cubicBezTo>
                  <a:cubicBezTo>
                    <a:pt x="594" y="800"/>
                    <a:pt x="526" y="686"/>
                    <a:pt x="457" y="571"/>
                  </a:cubicBezTo>
                  <a:cubicBezTo>
                    <a:pt x="435" y="549"/>
                    <a:pt x="412" y="503"/>
                    <a:pt x="389" y="480"/>
                  </a:cubicBezTo>
                  <a:cubicBezTo>
                    <a:pt x="412" y="457"/>
                    <a:pt x="412" y="412"/>
                    <a:pt x="389" y="389"/>
                  </a:cubicBezTo>
                  <a:cubicBezTo>
                    <a:pt x="343" y="320"/>
                    <a:pt x="321" y="275"/>
                    <a:pt x="275" y="206"/>
                  </a:cubicBezTo>
                  <a:cubicBezTo>
                    <a:pt x="252" y="161"/>
                    <a:pt x="206" y="92"/>
                    <a:pt x="161" y="46"/>
                  </a:cubicBezTo>
                  <a:cubicBezTo>
                    <a:pt x="138" y="24"/>
                    <a:pt x="115" y="1"/>
                    <a:pt x="92" y="1"/>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9" name="Google Shape;4320;p38">
              <a:extLst>
                <a:ext uri="{FF2B5EF4-FFF2-40B4-BE49-F238E27FC236}">
                  <a16:creationId xmlns:a16="http://schemas.microsoft.com/office/drawing/2014/main" id="{C1113182-FDD1-89C2-2C87-B6C8AB54A084}"/>
                </a:ext>
              </a:extLst>
            </p:cNvPr>
            <p:cNvSpPr/>
            <p:nvPr/>
          </p:nvSpPr>
          <p:spPr>
            <a:xfrm>
              <a:off x="5499568" y="1283087"/>
              <a:ext cx="139281" cy="209860"/>
            </a:xfrm>
            <a:custGeom>
              <a:avLst/>
              <a:gdLst/>
              <a:ahLst/>
              <a:cxnLst/>
              <a:rect l="l" t="t" r="r" b="b"/>
              <a:pathLst>
                <a:path w="4977" h="7499" extrusionOk="0">
                  <a:moveTo>
                    <a:pt x="69" y="1"/>
                  </a:moveTo>
                  <a:cubicBezTo>
                    <a:pt x="23" y="24"/>
                    <a:pt x="0" y="69"/>
                    <a:pt x="23" y="115"/>
                  </a:cubicBezTo>
                  <a:cubicBezTo>
                    <a:pt x="92" y="252"/>
                    <a:pt x="160" y="366"/>
                    <a:pt x="229" y="503"/>
                  </a:cubicBezTo>
                  <a:cubicBezTo>
                    <a:pt x="274" y="594"/>
                    <a:pt x="320" y="686"/>
                    <a:pt x="388" y="777"/>
                  </a:cubicBezTo>
                  <a:cubicBezTo>
                    <a:pt x="503" y="960"/>
                    <a:pt x="617" y="1165"/>
                    <a:pt x="731" y="1370"/>
                  </a:cubicBezTo>
                  <a:lnTo>
                    <a:pt x="731" y="1348"/>
                  </a:lnTo>
                  <a:cubicBezTo>
                    <a:pt x="913" y="1667"/>
                    <a:pt x="1096" y="1964"/>
                    <a:pt x="1279" y="2283"/>
                  </a:cubicBezTo>
                  <a:cubicBezTo>
                    <a:pt x="1484" y="2626"/>
                    <a:pt x="1689" y="2945"/>
                    <a:pt x="1895" y="3288"/>
                  </a:cubicBezTo>
                  <a:cubicBezTo>
                    <a:pt x="1963" y="3425"/>
                    <a:pt x="2055" y="3562"/>
                    <a:pt x="2146" y="3699"/>
                  </a:cubicBezTo>
                  <a:cubicBezTo>
                    <a:pt x="2214" y="3836"/>
                    <a:pt x="2306" y="3950"/>
                    <a:pt x="2397" y="4087"/>
                  </a:cubicBezTo>
                  <a:cubicBezTo>
                    <a:pt x="2602" y="4406"/>
                    <a:pt x="2808" y="4726"/>
                    <a:pt x="3013" y="5045"/>
                  </a:cubicBezTo>
                  <a:cubicBezTo>
                    <a:pt x="3082" y="5159"/>
                    <a:pt x="3150" y="5251"/>
                    <a:pt x="3219" y="5365"/>
                  </a:cubicBezTo>
                  <a:cubicBezTo>
                    <a:pt x="3264" y="5433"/>
                    <a:pt x="3333" y="5525"/>
                    <a:pt x="3378" y="5593"/>
                  </a:cubicBezTo>
                  <a:cubicBezTo>
                    <a:pt x="3470" y="5730"/>
                    <a:pt x="3561" y="5844"/>
                    <a:pt x="3652" y="5981"/>
                  </a:cubicBezTo>
                  <a:cubicBezTo>
                    <a:pt x="3721" y="6050"/>
                    <a:pt x="3767" y="6141"/>
                    <a:pt x="3835" y="6209"/>
                  </a:cubicBezTo>
                  <a:cubicBezTo>
                    <a:pt x="4155" y="6620"/>
                    <a:pt x="4451" y="7031"/>
                    <a:pt x="4771" y="7465"/>
                  </a:cubicBezTo>
                  <a:cubicBezTo>
                    <a:pt x="4782" y="7488"/>
                    <a:pt x="4811" y="7499"/>
                    <a:pt x="4842" y="7499"/>
                  </a:cubicBezTo>
                  <a:cubicBezTo>
                    <a:pt x="4874" y="7499"/>
                    <a:pt x="4908" y="7488"/>
                    <a:pt x="4931" y="7465"/>
                  </a:cubicBezTo>
                  <a:cubicBezTo>
                    <a:pt x="4976" y="7442"/>
                    <a:pt x="4976" y="7373"/>
                    <a:pt x="4931" y="7305"/>
                  </a:cubicBezTo>
                  <a:cubicBezTo>
                    <a:pt x="4702" y="7008"/>
                    <a:pt x="4451" y="6689"/>
                    <a:pt x="4223" y="6369"/>
                  </a:cubicBezTo>
                  <a:cubicBezTo>
                    <a:pt x="4109" y="6232"/>
                    <a:pt x="3995" y="6072"/>
                    <a:pt x="3881" y="5935"/>
                  </a:cubicBezTo>
                  <a:cubicBezTo>
                    <a:pt x="3767" y="5799"/>
                    <a:pt x="3675" y="5662"/>
                    <a:pt x="3561" y="5502"/>
                  </a:cubicBezTo>
                  <a:cubicBezTo>
                    <a:pt x="3470" y="5365"/>
                    <a:pt x="3356" y="5228"/>
                    <a:pt x="3264" y="5091"/>
                  </a:cubicBezTo>
                  <a:cubicBezTo>
                    <a:pt x="3173" y="4954"/>
                    <a:pt x="3082" y="4817"/>
                    <a:pt x="2990" y="4680"/>
                  </a:cubicBezTo>
                  <a:cubicBezTo>
                    <a:pt x="2899" y="4543"/>
                    <a:pt x="2808" y="4406"/>
                    <a:pt x="2717" y="4269"/>
                  </a:cubicBezTo>
                  <a:cubicBezTo>
                    <a:pt x="2625" y="4132"/>
                    <a:pt x="2511" y="3972"/>
                    <a:pt x="2420" y="3836"/>
                  </a:cubicBezTo>
                  <a:cubicBezTo>
                    <a:pt x="2306" y="3653"/>
                    <a:pt x="2192" y="3470"/>
                    <a:pt x="2077" y="3265"/>
                  </a:cubicBezTo>
                  <a:cubicBezTo>
                    <a:pt x="1986" y="3128"/>
                    <a:pt x="1895" y="2991"/>
                    <a:pt x="1804" y="2831"/>
                  </a:cubicBezTo>
                  <a:cubicBezTo>
                    <a:pt x="1621" y="2535"/>
                    <a:pt x="1438" y="2238"/>
                    <a:pt x="1256" y="1941"/>
                  </a:cubicBezTo>
                  <a:cubicBezTo>
                    <a:pt x="1142" y="1713"/>
                    <a:pt x="1005" y="1507"/>
                    <a:pt x="868" y="1279"/>
                  </a:cubicBezTo>
                  <a:cubicBezTo>
                    <a:pt x="754" y="1097"/>
                    <a:pt x="639" y="891"/>
                    <a:pt x="525" y="708"/>
                  </a:cubicBezTo>
                  <a:cubicBezTo>
                    <a:pt x="480" y="617"/>
                    <a:pt x="434" y="549"/>
                    <a:pt x="388" y="457"/>
                  </a:cubicBezTo>
                  <a:cubicBezTo>
                    <a:pt x="320" y="320"/>
                    <a:pt x="251" y="184"/>
                    <a:pt x="183" y="47"/>
                  </a:cubicBezTo>
                  <a:cubicBezTo>
                    <a:pt x="160" y="24"/>
                    <a:pt x="137" y="1"/>
                    <a:pt x="114" y="1"/>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0" name="Google Shape;4321;p38">
              <a:extLst>
                <a:ext uri="{FF2B5EF4-FFF2-40B4-BE49-F238E27FC236}">
                  <a16:creationId xmlns:a16="http://schemas.microsoft.com/office/drawing/2014/main" id="{068B1989-7537-EB7A-55AC-08B03C450F31}"/>
                </a:ext>
              </a:extLst>
            </p:cNvPr>
            <p:cNvSpPr/>
            <p:nvPr/>
          </p:nvSpPr>
          <p:spPr>
            <a:xfrm>
              <a:off x="5406294" y="1205821"/>
              <a:ext cx="167406" cy="246072"/>
            </a:xfrm>
            <a:custGeom>
              <a:avLst/>
              <a:gdLst/>
              <a:ahLst/>
              <a:cxnLst/>
              <a:rect l="l" t="t" r="r" b="b"/>
              <a:pathLst>
                <a:path w="5982" h="8793" extrusionOk="0">
                  <a:moveTo>
                    <a:pt x="2101" y="3469"/>
                  </a:moveTo>
                  <a:lnTo>
                    <a:pt x="2101" y="3469"/>
                  </a:lnTo>
                  <a:cubicBezTo>
                    <a:pt x="2111" y="3484"/>
                    <a:pt x="2120" y="3500"/>
                    <a:pt x="2130" y="3516"/>
                  </a:cubicBezTo>
                  <a:lnTo>
                    <a:pt x="2130" y="3516"/>
                  </a:lnTo>
                  <a:cubicBezTo>
                    <a:pt x="2121" y="3500"/>
                    <a:pt x="2116" y="3485"/>
                    <a:pt x="2101" y="3469"/>
                  </a:cubicBezTo>
                  <a:close/>
                  <a:moveTo>
                    <a:pt x="2130" y="3516"/>
                  </a:moveTo>
                  <a:lnTo>
                    <a:pt x="2130" y="3516"/>
                  </a:lnTo>
                  <a:cubicBezTo>
                    <a:pt x="2131" y="3518"/>
                    <a:pt x="2132" y="3520"/>
                    <a:pt x="2133" y="3521"/>
                  </a:cubicBezTo>
                  <a:lnTo>
                    <a:pt x="2133" y="3521"/>
                  </a:lnTo>
                  <a:cubicBezTo>
                    <a:pt x="2132" y="3520"/>
                    <a:pt x="2131" y="3518"/>
                    <a:pt x="2130" y="3516"/>
                  </a:cubicBezTo>
                  <a:close/>
                  <a:moveTo>
                    <a:pt x="161" y="0"/>
                  </a:moveTo>
                  <a:cubicBezTo>
                    <a:pt x="115" y="0"/>
                    <a:pt x="92" y="23"/>
                    <a:pt x="69" y="46"/>
                  </a:cubicBezTo>
                  <a:cubicBezTo>
                    <a:pt x="1" y="91"/>
                    <a:pt x="1" y="160"/>
                    <a:pt x="47" y="205"/>
                  </a:cubicBezTo>
                  <a:cubicBezTo>
                    <a:pt x="138" y="342"/>
                    <a:pt x="206" y="479"/>
                    <a:pt x="298" y="616"/>
                  </a:cubicBezTo>
                  <a:cubicBezTo>
                    <a:pt x="389" y="753"/>
                    <a:pt x="480" y="890"/>
                    <a:pt x="549" y="1027"/>
                  </a:cubicBezTo>
                  <a:cubicBezTo>
                    <a:pt x="731" y="1301"/>
                    <a:pt x="914" y="1575"/>
                    <a:pt x="1074" y="1849"/>
                  </a:cubicBezTo>
                  <a:cubicBezTo>
                    <a:pt x="1256" y="2123"/>
                    <a:pt x="1439" y="2420"/>
                    <a:pt x="1621" y="2693"/>
                  </a:cubicBezTo>
                  <a:cubicBezTo>
                    <a:pt x="1804" y="2967"/>
                    <a:pt x="1964" y="3241"/>
                    <a:pt x="2146" y="3538"/>
                  </a:cubicBezTo>
                  <a:cubicBezTo>
                    <a:pt x="2141" y="3532"/>
                    <a:pt x="2137" y="3527"/>
                    <a:pt x="2133" y="3521"/>
                  </a:cubicBezTo>
                  <a:lnTo>
                    <a:pt x="2133" y="3521"/>
                  </a:lnTo>
                  <a:cubicBezTo>
                    <a:pt x="2163" y="3572"/>
                    <a:pt x="2194" y="3628"/>
                    <a:pt x="2224" y="3676"/>
                  </a:cubicBezTo>
                  <a:lnTo>
                    <a:pt x="2224" y="3676"/>
                  </a:lnTo>
                  <a:cubicBezTo>
                    <a:pt x="2221" y="3675"/>
                    <a:pt x="2218" y="3675"/>
                    <a:pt x="2215" y="3675"/>
                  </a:cubicBezTo>
                  <a:cubicBezTo>
                    <a:pt x="2352" y="3880"/>
                    <a:pt x="2466" y="4086"/>
                    <a:pt x="2603" y="4314"/>
                  </a:cubicBezTo>
                  <a:cubicBezTo>
                    <a:pt x="2763" y="4611"/>
                    <a:pt x="2945" y="4907"/>
                    <a:pt x="3128" y="5204"/>
                  </a:cubicBezTo>
                  <a:cubicBezTo>
                    <a:pt x="3288" y="5478"/>
                    <a:pt x="3470" y="5775"/>
                    <a:pt x="3653" y="6049"/>
                  </a:cubicBezTo>
                  <a:cubicBezTo>
                    <a:pt x="3836" y="6323"/>
                    <a:pt x="3995" y="6619"/>
                    <a:pt x="4178" y="6893"/>
                  </a:cubicBezTo>
                  <a:cubicBezTo>
                    <a:pt x="4360" y="7167"/>
                    <a:pt x="4520" y="7441"/>
                    <a:pt x="4703" y="7715"/>
                  </a:cubicBezTo>
                  <a:cubicBezTo>
                    <a:pt x="4817" y="7852"/>
                    <a:pt x="4931" y="8012"/>
                    <a:pt x="5022" y="8171"/>
                  </a:cubicBezTo>
                  <a:cubicBezTo>
                    <a:pt x="5091" y="8240"/>
                    <a:pt x="5137" y="8331"/>
                    <a:pt x="5182" y="8400"/>
                  </a:cubicBezTo>
                  <a:cubicBezTo>
                    <a:pt x="5251" y="8491"/>
                    <a:pt x="5342" y="8582"/>
                    <a:pt x="5410" y="8674"/>
                  </a:cubicBezTo>
                  <a:cubicBezTo>
                    <a:pt x="5462" y="8751"/>
                    <a:pt x="5551" y="8792"/>
                    <a:pt x="5643" y="8792"/>
                  </a:cubicBezTo>
                  <a:cubicBezTo>
                    <a:pt x="5713" y="8792"/>
                    <a:pt x="5785" y="8769"/>
                    <a:pt x="5844" y="8719"/>
                  </a:cubicBezTo>
                  <a:cubicBezTo>
                    <a:pt x="5913" y="8674"/>
                    <a:pt x="5958" y="8605"/>
                    <a:pt x="5958" y="8514"/>
                  </a:cubicBezTo>
                  <a:cubicBezTo>
                    <a:pt x="5981" y="8445"/>
                    <a:pt x="5935" y="8354"/>
                    <a:pt x="5890" y="8286"/>
                  </a:cubicBezTo>
                  <a:cubicBezTo>
                    <a:pt x="5707" y="8012"/>
                    <a:pt x="5525" y="7738"/>
                    <a:pt x="5319" y="7487"/>
                  </a:cubicBezTo>
                  <a:cubicBezTo>
                    <a:pt x="5137" y="7213"/>
                    <a:pt x="4954" y="6962"/>
                    <a:pt x="4794" y="6688"/>
                  </a:cubicBezTo>
                  <a:cubicBezTo>
                    <a:pt x="4429" y="6117"/>
                    <a:pt x="4064" y="5569"/>
                    <a:pt x="3699" y="4999"/>
                  </a:cubicBezTo>
                  <a:cubicBezTo>
                    <a:pt x="3516" y="4725"/>
                    <a:pt x="3356" y="4451"/>
                    <a:pt x="3174" y="4177"/>
                  </a:cubicBezTo>
                  <a:cubicBezTo>
                    <a:pt x="2991" y="3903"/>
                    <a:pt x="2808" y="3606"/>
                    <a:pt x="2626" y="3333"/>
                  </a:cubicBezTo>
                  <a:cubicBezTo>
                    <a:pt x="2443" y="3059"/>
                    <a:pt x="2238" y="2785"/>
                    <a:pt x="2055" y="2511"/>
                  </a:cubicBezTo>
                  <a:cubicBezTo>
                    <a:pt x="1964" y="2374"/>
                    <a:pt x="1850" y="2237"/>
                    <a:pt x="1758" y="2123"/>
                  </a:cubicBezTo>
                  <a:cubicBezTo>
                    <a:pt x="1644" y="1963"/>
                    <a:pt x="1530" y="1826"/>
                    <a:pt x="1439" y="1689"/>
                  </a:cubicBezTo>
                  <a:cubicBezTo>
                    <a:pt x="1233" y="1438"/>
                    <a:pt x="1028" y="1187"/>
                    <a:pt x="845" y="913"/>
                  </a:cubicBezTo>
                  <a:cubicBezTo>
                    <a:pt x="731" y="776"/>
                    <a:pt x="617" y="639"/>
                    <a:pt x="526" y="502"/>
                  </a:cubicBezTo>
                  <a:cubicBezTo>
                    <a:pt x="435" y="342"/>
                    <a:pt x="343" y="205"/>
                    <a:pt x="252" y="46"/>
                  </a:cubicBezTo>
                  <a:cubicBezTo>
                    <a:pt x="229" y="23"/>
                    <a:pt x="183" y="0"/>
                    <a:pt x="161"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1" name="Google Shape;4322;p38">
              <a:extLst>
                <a:ext uri="{FF2B5EF4-FFF2-40B4-BE49-F238E27FC236}">
                  <a16:creationId xmlns:a16="http://schemas.microsoft.com/office/drawing/2014/main" id="{3942259E-0FB6-896B-25E5-D0E8EE99FA01}"/>
                </a:ext>
              </a:extLst>
            </p:cNvPr>
            <p:cNvSpPr/>
            <p:nvPr/>
          </p:nvSpPr>
          <p:spPr>
            <a:xfrm>
              <a:off x="5582599" y="1472182"/>
              <a:ext cx="12817" cy="11530"/>
            </a:xfrm>
            <a:custGeom>
              <a:avLst/>
              <a:gdLst/>
              <a:ahLst/>
              <a:cxnLst/>
              <a:rect l="l" t="t" r="r" b="b"/>
              <a:pathLst>
                <a:path w="458" h="412" extrusionOk="0">
                  <a:moveTo>
                    <a:pt x="252" y="0"/>
                  </a:moveTo>
                  <a:cubicBezTo>
                    <a:pt x="183" y="0"/>
                    <a:pt x="138" y="0"/>
                    <a:pt x="92" y="46"/>
                  </a:cubicBezTo>
                  <a:cubicBezTo>
                    <a:pt x="46" y="69"/>
                    <a:pt x="23" y="114"/>
                    <a:pt x="23" y="183"/>
                  </a:cubicBezTo>
                  <a:cubicBezTo>
                    <a:pt x="1" y="228"/>
                    <a:pt x="23" y="297"/>
                    <a:pt x="69" y="343"/>
                  </a:cubicBezTo>
                  <a:cubicBezTo>
                    <a:pt x="92" y="365"/>
                    <a:pt x="160" y="411"/>
                    <a:pt x="206" y="411"/>
                  </a:cubicBezTo>
                  <a:cubicBezTo>
                    <a:pt x="252" y="411"/>
                    <a:pt x="320" y="411"/>
                    <a:pt x="366" y="365"/>
                  </a:cubicBezTo>
                  <a:cubicBezTo>
                    <a:pt x="411" y="343"/>
                    <a:pt x="434" y="274"/>
                    <a:pt x="434" y="228"/>
                  </a:cubicBezTo>
                  <a:cubicBezTo>
                    <a:pt x="457" y="183"/>
                    <a:pt x="434" y="114"/>
                    <a:pt x="389" y="69"/>
                  </a:cubicBezTo>
                  <a:cubicBezTo>
                    <a:pt x="366" y="23"/>
                    <a:pt x="297" y="0"/>
                    <a:pt x="252"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2" name="Google Shape;4323;p38">
              <a:extLst>
                <a:ext uri="{FF2B5EF4-FFF2-40B4-BE49-F238E27FC236}">
                  <a16:creationId xmlns:a16="http://schemas.microsoft.com/office/drawing/2014/main" id="{74A77F42-9E3C-3D74-E094-E829EEFDF56D}"/>
                </a:ext>
              </a:extLst>
            </p:cNvPr>
            <p:cNvSpPr/>
            <p:nvPr/>
          </p:nvSpPr>
          <p:spPr>
            <a:xfrm>
              <a:off x="5411415" y="1277994"/>
              <a:ext cx="134160" cy="202639"/>
            </a:xfrm>
            <a:custGeom>
              <a:avLst/>
              <a:gdLst/>
              <a:ahLst/>
              <a:cxnLst/>
              <a:rect l="l" t="t" r="r" b="b"/>
              <a:pathLst>
                <a:path w="4794" h="7241" extrusionOk="0">
                  <a:moveTo>
                    <a:pt x="2010" y="3548"/>
                  </a:moveTo>
                  <a:cubicBezTo>
                    <a:pt x="2015" y="3567"/>
                    <a:pt x="2032" y="3584"/>
                    <a:pt x="2032" y="3584"/>
                  </a:cubicBezTo>
                  <a:cubicBezTo>
                    <a:pt x="2025" y="3572"/>
                    <a:pt x="2018" y="3560"/>
                    <a:pt x="2010" y="3548"/>
                  </a:cubicBezTo>
                  <a:close/>
                  <a:moveTo>
                    <a:pt x="137" y="0"/>
                  </a:moveTo>
                  <a:cubicBezTo>
                    <a:pt x="115" y="0"/>
                    <a:pt x="69" y="23"/>
                    <a:pt x="46" y="46"/>
                  </a:cubicBezTo>
                  <a:cubicBezTo>
                    <a:pt x="0" y="92"/>
                    <a:pt x="0" y="160"/>
                    <a:pt x="23" y="206"/>
                  </a:cubicBezTo>
                  <a:cubicBezTo>
                    <a:pt x="46" y="229"/>
                    <a:pt x="46" y="229"/>
                    <a:pt x="46" y="229"/>
                  </a:cubicBezTo>
                  <a:cubicBezTo>
                    <a:pt x="366" y="776"/>
                    <a:pt x="662" y="1324"/>
                    <a:pt x="982" y="1872"/>
                  </a:cubicBezTo>
                  <a:cubicBezTo>
                    <a:pt x="1317" y="2431"/>
                    <a:pt x="1674" y="2989"/>
                    <a:pt x="2010" y="3548"/>
                  </a:cubicBezTo>
                  <a:lnTo>
                    <a:pt x="2010" y="3548"/>
                  </a:lnTo>
                  <a:cubicBezTo>
                    <a:pt x="2010" y="3545"/>
                    <a:pt x="2009" y="3542"/>
                    <a:pt x="2009" y="3538"/>
                  </a:cubicBezTo>
                  <a:lnTo>
                    <a:pt x="2009" y="3538"/>
                  </a:lnTo>
                  <a:cubicBezTo>
                    <a:pt x="2374" y="4154"/>
                    <a:pt x="2739" y="4771"/>
                    <a:pt x="3105" y="5364"/>
                  </a:cubicBezTo>
                  <a:cubicBezTo>
                    <a:pt x="3264" y="5661"/>
                    <a:pt x="3447" y="5935"/>
                    <a:pt x="3630" y="6209"/>
                  </a:cubicBezTo>
                  <a:cubicBezTo>
                    <a:pt x="3812" y="6505"/>
                    <a:pt x="3995" y="6779"/>
                    <a:pt x="4177" y="7076"/>
                  </a:cubicBezTo>
                  <a:cubicBezTo>
                    <a:pt x="4200" y="7099"/>
                    <a:pt x="4200" y="7099"/>
                    <a:pt x="4223" y="7122"/>
                  </a:cubicBezTo>
                  <a:cubicBezTo>
                    <a:pt x="4288" y="7200"/>
                    <a:pt x="4375" y="7241"/>
                    <a:pt x="4463" y="7241"/>
                  </a:cubicBezTo>
                  <a:cubicBezTo>
                    <a:pt x="4530" y="7241"/>
                    <a:pt x="4598" y="7217"/>
                    <a:pt x="4657" y="7167"/>
                  </a:cubicBezTo>
                  <a:cubicBezTo>
                    <a:pt x="4771" y="7076"/>
                    <a:pt x="4794" y="6894"/>
                    <a:pt x="4702" y="6757"/>
                  </a:cubicBezTo>
                  <a:cubicBezTo>
                    <a:pt x="4588" y="6620"/>
                    <a:pt x="4497" y="6483"/>
                    <a:pt x="4406" y="6346"/>
                  </a:cubicBezTo>
                  <a:cubicBezTo>
                    <a:pt x="4314" y="6209"/>
                    <a:pt x="4223" y="6072"/>
                    <a:pt x="4132" y="5935"/>
                  </a:cubicBezTo>
                  <a:cubicBezTo>
                    <a:pt x="3926" y="5661"/>
                    <a:pt x="3721" y="5387"/>
                    <a:pt x="3538" y="5090"/>
                  </a:cubicBezTo>
                  <a:cubicBezTo>
                    <a:pt x="3150" y="4497"/>
                    <a:pt x="2762" y="3926"/>
                    <a:pt x="2374" y="3333"/>
                  </a:cubicBezTo>
                  <a:cubicBezTo>
                    <a:pt x="2123" y="2968"/>
                    <a:pt x="1849" y="2602"/>
                    <a:pt x="1598" y="2237"/>
                  </a:cubicBezTo>
                  <a:cubicBezTo>
                    <a:pt x="1461" y="2032"/>
                    <a:pt x="1302" y="1849"/>
                    <a:pt x="1187" y="1644"/>
                  </a:cubicBezTo>
                  <a:cubicBezTo>
                    <a:pt x="1050" y="1438"/>
                    <a:pt x="936" y="1256"/>
                    <a:pt x="822" y="1050"/>
                  </a:cubicBezTo>
                  <a:cubicBezTo>
                    <a:pt x="822" y="1050"/>
                    <a:pt x="822" y="1050"/>
                    <a:pt x="822" y="1073"/>
                  </a:cubicBezTo>
                  <a:cubicBezTo>
                    <a:pt x="712" y="897"/>
                    <a:pt x="624" y="722"/>
                    <a:pt x="515" y="546"/>
                  </a:cubicBezTo>
                  <a:lnTo>
                    <a:pt x="515" y="546"/>
                  </a:lnTo>
                  <a:cubicBezTo>
                    <a:pt x="521" y="548"/>
                    <a:pt x="525" y="548"/>
                    <a:pt x="525" y="548"/>
                  </a:cubicBezTo>
                  <a:cubicBezTo>
                    <a:pt x="434" y="388"/>
                    <a:pt x="320" y="229"/>
                    <a:pt x="229" y="46"/>
                  </a:cubicBezTo>
                  <a:cubicBezTo>
                    <a:pt x="206" y="23"/>
                    <a:pt x="183" y="0"/>
                    <a:pt x="137"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3" name="Google Shape;4324;p38">
              <a:extLst>
                <a:ext uri="{FF2B5EF4-FFF2-40B4-BE49-F238E27FC236}">
                  <a16:creationId xmlns:a16="http://schemas.microsoft.com/office/drawing/2014/main" id="{845768ED-99F7-7DC4-C99F-C7A99865DD64}"/>
                </a:ext>
              </a:extLst>
            </p:cNvPr>
            <p:cNvSpPr/>
            <p:nvPr/>
          </p:nvSpPr>
          <p:spPr>
            <a:xfrm>
              <a:off x="5693112" y="1193675"/>
              <a:ext cx="279794" cy="364113"/>
            </a:xfrm>
            <a:custGeom>
              <a:avLst/>
              <a:gdLst/>
              <a:ahLst/>
              <a:cxnLst/>
              <a:rect l="l" t="t" r="r" b="b"/>
              <a:pathLst>
                <a:path w="9998" h="13011" extrusionOk="0">
                  <a:moveTo>
                    <a:pt x="3284" y="7435"/>
                  </a:moveTo>
                  <a:lnTo>
                    <a:pt x="3284" y="7435"/>
                  </a:lnTo>
                  <a:cubicBezTo>
                    <a:pt x="3277" y="7445"/>
                    <a:pt x="3271" y="7455"/>
                    <a:pt x="3264" y="7464"/>
                  </a:cubicBezTo>
                  <a:cubicBezTo>
                    <a:pt x="3264" y="7464"/>
                    <a:pt x="3277" y="7451"/>
                    <a:pt x="3284" y="7435"/>
                  </a:cubicBezTo>
                  <a:close/>
                  <a:moveTo>
                    <a:pt x="9724" y="0"/>
                  </a:moveTo>
                  <a:cubicBezTo>
                    <a:pt x="9656" y="0"/>
                    <a:pt x="9610" y="23"/>
                    <a:pt x="9564" y="46"/>
                  </a:cubicBezTo>
                  <a:cubicBezTo>
                    <a:pt x="9404" y="137"/>
                    <a:pt x="9245" y="206"/>
                    <a:pt x="9085" y="297"/>
                  </a:cubicBezTo>
                  <a:cubicBezTo>
                    <a:pt x="9108" y="274"/>
                    <a:pt x="9131" y="274"/>
                    <a:pt x="9153" y="251"/>
                  </a:cubicBezTo>
                  <a:lnTo>
                    <a:pt x="9153" y="251"/>
                  </a:lnTo>
                  <a:cubicBezTo>
                    <a:pt x="8560" y="548"/>
                    <a:pt x="8012" y="868"/>
                    <a:pt x="7510" y="1279"/>
                  </a:cubicBezTo>
                  <a:cubicBezTo>
                    <a:pt x="7236" y="1484"/>
                    <a:pt x="6985" y="1689"/>
                    <a:pt x="6757" y="1895"/>
                  </a:cubicBezTo>
                  <a:cubicBezTo>
                    <a:pt x="6528" y="2100"/>
                    <a:pt x="6323" y="2329"/>
                    <a:pt x="6095" y="2511"/>
                  </a:cubicBezTo>
                  <a:cubicBezTo>
                    <a:pt x="5981" y="2625"/>
                    <a:pt x="5867" y="2717"/>
                    <a:pt x="5752" y="2808"/>
                  </a:cubicBezTo>
                  <a:cubicBezTo>
                    <a:pt x="5593" y="2945"/>
                    <a:pt x="5456" y="3082"/>
                    <a:pt x="5296" y="3219"/>
                  </a:cubicBezTo>
                  <a:cubicBezTo>
                    <a:pt x="5068" y="3447"/>
                    <a:pt x="4817" y="3675"/>
                    <a:pt x="4611" y="3926"/>
                  </a:cubicBezTo>
                  <a:cubicBezTo>
                    <a:pt x="4406" y="4177"/>
                    <a:pt x="4200" y="4406"/>
                    <a:pt x="3995" y="4657"/>
                  </a:cubicBezTo>
                  <a:cubicBezTo>
                    <a:pt x="3789" y="4908"/>
                    <a:pt x="3584" y="5182"/>
                    <a:pt x="3379" y="5433"/>
                  </a:cubicBezTo>
                  <a:cubicBezTo>
                    <a:pt x="2968" y="5981"/>
                    <a:pt x="2557" y="6551"/>
                    <a:pt x="2192" y="7122"/>
                  </a:cubicBezTo>
                  <a:cubicBezTo>
                    <a:pt x="1986" y="7441"/>
                    <a:pt x="1804" y="7738"/>
                    <a:pt x="1621" y="8035"/>
                  </a:cubicBezTo>
                  <a:cubicBezTo>
                    <a:pt x="1530" y="8172"/>
                    <a:pt x="1461" y="8309"/>
                    <a:pt x="1370" y="8446"/>
                  </a:cubicBezTo>
                  <a:cubicBezTo>
                    <a:pt x="1301" y="8605"/>
                    <a:pt x="1210" y="8742"/>
                    <a:pt x="1142" y="8902"/>
                  </a:cubicBezTo>
                  <a:cubicBezTo>
                    <a:pt x="982" y="9199"/>
                    <a:pt x="868" y="9496"/>
                    <a:pt x="731" y="9815"/>
                  </a:cubicBezTo>
                  <a:cubicBezTo>
                    <a:pt x="617" y="10135"/>
                    <a:pt x="503" y="10454"/>
                    <a:pt x="411" y="10797"/>
                  </a:cubicBezTo>
                  <a:cubicBezTo>
                    <a:pt x="366" y="10956"/>
                    <a:pt x="320" y="11116"/>
                    <a:pt x="274" y="11276"/>
                  </a:cubicBezTo>
                  <a:cubicBezTo>
                    <a:pt x="252" y="11413"/>
                    <a:pt x="206" y="11573"/>
                    <a:pt x="183" y="11733"/>
                  </a:cubicBezTo>
                  <a:cubicBezTo>
                    <a:pt x="160" y="11892"/>
                    <a:pt x="137" y="12029"/>
                    <a:pt x="92" y="12189"/>
                  </a:cubicBezTo>
                  <a:cubicBezTo>
                    <a:pt x="92" y="12258"/>
                    <a:pt x="69" y="12349"/>
                    <a:pt x="46" y="12417"/>
                  </a:cubicBezTo>
                  <a:cubicBezTo>
                    <a:pt x="46" y="12440"/>
                    <a:pt x="46" y="12486"/>
                    <a:pt x="23" y="12509"/>
                  </a:cubicBezTo>
                  <a:cubicBezTo>
                    <a:pt x="23" y="12577"/>
                    <a:pt x="0" y="12646"/>
                    <a:pt x="23" y="12714"/>
                  </a:cubicBezTo>
                  <a:cubicBezTo>
                    <a:pt x="46" y="12805"/>
                    <a:pt x="69" y="12874"/>
                    <a:pt x="137" y="12919"/>
                  </a:cubicBezTo>
                  <a:cubicBezTo>
                    <a:pt x="183" y="12988"/>
                    <a:pt x="274" y="13011"/>
                    <a:pt x="366" y="13011"/>
                  </a:cubicBezTo>
                  <a:cubicBezTo>
                    <a:pt x="480" y="12988"/>
                    <a:pt x="594" y="12942"/>
                    <a:pt x="640" y="12828"/>
                  </a:cubicBezTo>
                  <a:cubicBezTo>
                    <a:pt x="662" y="12783"/>
                    <a:pt x="662" y="12737"/>
                    <a:pt x="685" y="12691"/>
                  </a:cubicBezTo>
                  <a:cubicBezTo>
                    <a:pt x="754" y="12691"/>
                    <a:pt x="845" y="12668"/>
                    <a:pt x="891" y="12600"/>
                  </a:cubicBezTo>
                  <a:cubicBezTo>
                    <a:pt x="1028" y="12417"/>
                    <a:pt x="1096" y="12166"/>
                    <a:pt x="1187" y="11938"/>
                  </a:cubicBezTo>
                  <a:cubicBezTo>
                    <a:pt x="1233" y="11778"/>
                    <a:pt x="1279" y="11618"/>
                    <a:pt x="1347" y="11459"/>
                  </a:cubicBezTo>
                  <a:cubicBezTo>
                    <a:pt x="1461" y="11139"/>
                    <a:pt x="1575" y="10820"/>
                    <a:pt x="1689" y="10523"/>
                  </a:cubicBezTo>
                  <a:cubicBezTo>
                    <a:pt x="1963" y="9838"/>
                    <a:pt x="2260" y="9176"/>
                    <a:pt x="2603" y="8560"/>
                  </a:cubicBezTo>
                  <a:cubicBezTo>
                    <a:pt x="2808" y="8172"/>
                    <a:pt x="3059" y="7784"/>
                    <a:pt x="3287" y="7419"/>
                  </a:cubicBezTo>
                  <a:lnTo>
                    <a:pt x="3287" y="7419"/>
                  </a:lnTo>
                  <a:cubicBezTo>
                    <a:pt x="3287" y="7424"/>
                    <a:pt x="3286" y="7430"/>
                    <a:pt x="3284" y="7435"/>
                  </a:cubicBezTo>
                  <a:lnTo>
                    <a:pt x="3284" y="7435"/>
                  </a:lnTo>
                  <a:cubicBezTo>
                    <a:pt x="3643" y="6896"/>
                    <a:pt x="4002" y="6337"/>
                    <a:pt x="4406" y="5821"/>
                  </a:cubicBezTo>
                  <a:cubicBezTo>
                    <a:pt x="4588" y="5570"/>
                    <a:pt x="4794" y="5319"/>
                    <a:pt x="4999" y="5090"/>
                  </a:cubicBezTo>
                  <a:cubicBezTo>
                    <a:pt x="5227" y="4839"/>
                    <a:pt x="5410" y="4565"/>
                    <a:pt x="5615" y="4314"/>
                  </a:cubicBezTo>
                  <a:cubicBezTo>
                    <a:pt x="5775" y="4132"/>
                    <a:pt x="5935" y="3972"/>
                    <a:pt x="6095" y="3812"/>
                  </a:cubicBezTo>
                  <a:cubicBezTo>
                    <a:pt x="6255" y="3630"/>
                    <a:pt x="6437" y="3447"/>
                    <a:pt x="6597" y="3264"/>
                  </a:cubicBezTo>
                  <a:cubicBezTo>
                    <a:pt x="6757" y="3082"/>
                    <a:pt x="6939" y="2922"/>
                    <a:pt x="7099" y="2762"/>
                  </a:cubicBezTo>
                  <a:cubicBezTo>
                    <a:pt x="7259" y="2602"/>
                    <a:pt x="7419" y="2443"/>
                    <a:pt x="7601" y="2306"/>
                  </a:cubicBezTo>
                  <a:cubicBezTo>
                    <a:pt x="7784" y="2123"/>
                    <a:pt x="8012" y="1986"/>
                    <a:pt x="8195" y="1826"/>
                  </a:cubicBezTo>
                  <a:cubicBezTo>
                    <a:pt x="8400" y="1667"/>
                    <a:pt x="8583" y="1507"/>
                    <a:pt x="8788" y="1324"/>
                  </a:cubicBezTo>
                  <a:cubicBezTo>
                    <a:pt x="8811" y="1301"/>
                    <a:pt x="8834" y="1279"/>
                    <a:pt x="8857" y="1256"/>
                  </a:cubicBezTo>
                  <a:cubicBezTo>
                    <a:pt x="8925" y="1210"/>
                    <a:pt x="8971" y="1164"/>
                    <a:pt x="8971" y="1096"/>
                  </a:cubicBezTo>
                  <a:cubicBezTo>
                    <a:pt x="8971" y="1050"/>
                    <a:pt x="8971" y="1027"/>
                    <a:pt x="8971" y="1005"/>
                  </a:cubicBezTo>
                  <a:cubicBezTo>
                    <a:pt x="9039" y="959"/>
                    <a:pt x="9131" y="913"/>
                    <a:pt x="9199" y="868"/>
                  </a:cubicBezTo>
                  <a:cubicBezTo>
                    <a:pt x="9427" y="754"/>
                    <a:pt x="9656" y="639"/>
                    <a:pt x="9884" y="525"/>
                  </a:cubicBezTo>
                  <a:cubicBezTo>
                    <a:pt x="9929" y="480"/>
                    <a:pt x="9975" y="388"/>
                    <a:pt x="9998" y="320"/>
                  </a:cubicBezTo>
                  <a:cubicBezTo>
                    <a:pt x="9998" y="251"/>
                    <a:pt x="9998" y="183"/>
                    <a:pt x="9952" y="114"/>
                  </a:cubicBezTo>
                  <a:cubicBezTo>
                    <a:pt x="9907" y="46"/>
                    <a:pt x="9838" y="23"/>
                    <a:pt x="9770"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4" name="Google Shape;4325;p38">
              <a:extLst>
                <a:ext uri="{FF2B5EF4-FFF2-40B4-BE49-F238E27FC236}">
                  <a16:creationId xmlns:a16="http://schemas.microsoft.com/office/drawing/2014/main" id="{20013B35-3C1E-8C04-B0F6-826CCE5D29C0}"/>
                </a:ext>
              </a:extLst>
            </p:cNvPr>
            <p:cNvSpPr/>
            <p:nvPr/>
          </p:nvSpPr>
          <p:spPr>
            <a:xfrm>
              <a:off x="5026229" y="1288852"/>
              <a:ext cx="266389" cy="402368"/>
            </a:xfrm>
            <a:custGeom>
              <a:avLst/>
              <a:gdLst/>
              <a:ahLst/>
              <a:cxnLst/>
              <a:rect l="l" t="t" r="r" b="b"/>
              <a:pathLst>
                <a:path w="9519" h="14378" extrusionOk="0">
                  <a:moveTo>
                    <a:pt x="252" y="0"/>
                  </a:moveTo>
                  <a:cubicBezTo>
                    <a:pt x="206" y="0"/>
                    <a:pt x="138" y="23"/>
                    <a:pt x="92" y="46"/>
                  </a:cubicBezTo>
                  <a:cubicBezTo>
                    <a:pt x="46" y="92"/>
                    <a:pt x="24" y="160"/>
                    <a:pt x="1" y="206"/>
                  </a:cubicBezTo>
                  <a:cubicBezTo>
                    <a:pt x="1" y="297"/>
                    <a:pt x="24" y="343"/>
                    <a:pt x="46" y="411"/>
                  </a:cubicBezTo>
                  <a:cubicBezTo>
                    <a:pt x="1964" y="3356"/>
                    <a:pt x="3904" y="6300"/>
                    <a:pt x="5821" y="9267"/>
                  </a:cubicBezTo>
                  <a:cubicBezTo>
                    <a:pt x="6894" y="10934"/>
                    <a:pt x="7990" y="12600"/>
                    <a:pt x="9085" y="14289"/>
                  </a:cubicBezTo>
                  <a:cubicBezTo>
                    <a:pt x="9121" y="14349"/>
                    <a:pt x="9183" y="14378"/>
                    <a:pt x="9250" y="14378"/>
                  </a:cubicBezTo>
                  <a:cubicBezTo>
                    <a:pt x="9310" y="14378"/>
                    <a:pt x="9374" y="14355"/>
                    <a:pt x="9428" y="14312"/>
                  </a:cubicBezTo>
                  <a:cubicBezTo>
                    <a:pt x="9473" y="14289"/>
                    <a:pt x="9496" y="14220"/>
                    <a:pt x="9519" y="14152"/>
                  </a:cubicBezTo>
                  <a:cubicBezTo>
                    <a:pt x="9519" y="14084"/>
                    <a:pt x="9496" y="14038"/>
                    <a:pt x="9473" y="13969"/>
                  </a:cubicBezTo>
                  <a:cubicBezTo>
                    <a:pt x="9450" y="13969"/>
                    <a:pt x="9450" y="13947"/>
                    <a:pt x="9450" y="13947"/>
                  </a:cubicBezTo>
                  <a:lnTo>
                    <a:pt x="9428" y="13947"/>
                  </a:lnTo>
                  <a:cubicBezTo>
                    <a:pt x="8012" y="11755"/>
                    <a:pt x="6597" y="9541"/>
                    <a:pt x="5159" y="7373"/>
                  </a:cubicBezTo>
                  <a:cubicBezTo>
                    <a:pt x="3584" y="4931"/>
                    <a:pt x="2009" y="2511"/>
                    <a:pt x="434" y="92"/>
                  </a:cubicBezTo>
                  <a:cubicBezTo>
                    <a:pt x="412" y="23"/>
                    <a:pt x="320" y="0"/>
                    <a:pt x="252"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5" name="Google Shape;4326;p38">
              <a:extLst>
                <a:ext uri="{FF2B5EF4-FFF2-40B4-BE49-F238E27FC236}">
                  <a16:creationId xmlns:a16="http://schemas.microsoft.com/office/drawing/2014/main" id="{D5C26304-0FDA-9196-D5CF-8965E8425556}"/>
                </a:ext>
              </a:extLst>
            </p:cNvPr>
            <p:cNvSpPr/>
            <p:nvPr/>
          </p:nvSpPr>
          <p:spPr>
            <a:xfrm>
              <a:off x="5281732" y="1617816"/>
              <a:ext cx="433768" cy="74216"/>
            </a:xfrm>
            <a:custGeom>
              <a:avLst/>
              <a:gdLst/>
              <a:ahLst/>
              <a:cxnLst/>
              <a:rect l="l" t="t" r="r" b="b"/>
              <a:pathLst>
                <a:path w="15500" h="2652" extrusionOk="0">
                  <a:moveTo>
                    <a:pt x="15225" y="0"/>
                  </a:moveTo>
                  <a:cubicBezTo>
                    <a:pt x="13057" y="23"/>
                    <a:pt x="10911" y="69"/>
                    <a:pt x="8766" y="251"/>
                  </a:cubicBezTo>
                  <a:cubicBezTo>
                    <a:pt x="7739" y="343"/>
                    <a:pt x="6734" y="480"/>
                    <a:pt x="5730" y="617"/>
                  </a:cubicBezTo>
                  <a:cubicBezTo>
                    <a:pt x="4794" y="776"/>
                    <a:pt x="3836" y="936"/>
                    <a:pt x="2900" y="1187"/>
                  </a:cubicBezTo>
                  <a:cubicBezTo>
                    <a:pt x="1964" y="1416"/>
                    <a:pt x="1051" y="1735"/>
                    <a:pt x="184" y="2169"/>
                  </a:cubicBezTo>
                  <a:cubicBezTo>
                    <a:pt x="115" y="2214"/>
                    <a:pt x="69" y="2237"/>
                    <a:pt x="47" y="2306"/>
                  </a:cubicBezTo>
                  <a:cubicBezTo>
                    <a:pt x="1" y="2374"/>
                    <a:pt x="1" y="2443"/>
                    <a:pt x="24" y="2488"/>
                  </a:cubicBezTo>
                  <a:cubicBezTo>
                    <a:pt x="47" y="2557"/>
                    <a:pt x="92" y="2602"/>
                    <a:pt x="161" y="2625"/>
                  </a:cubicBezTo>
                  <a:cubicBezTo>
                    <a:pt x="187" y="2638"/>
                    <a:pt x="229" y="2652"/>
                    <a:pt x="268" y="2652"/>
                  </a:cubicBezTo>
                  <a:cubicBezTo>
                    <a:pt x="297" y="2652"/>
                    <a:pt x="324" y="2645"/>
                    <a:pt x="343" y="2625"/>
                  </a:cubicBezTo>
                  <a:cubicBezTo>
                    <a:pt x="1302" y="2169"/>
                    <a:pt x="2329" y="1826"/>
                    <a:pt x="3356" y="1575"/>
                  </a:cubicBezTo>
                  <a:lnTo>
                    <a:pt x="3333" y="1575"/>
                  </a:lnTo>
                  <a:cubicBezTo>
                    <a:pt x="4224" y="1370"/>
                    <a:pt x="5114" y="1210"/>
                    <a:pt x="6027" y="1073"/>
                  </a:cubicBezTo>
                  <a:cubicBezTo>
                    <a:pt x="7008" y="936"/>
                    <a:pt x="8013" y="822"/>
                    <a:pt x="9017" y="731"/>
                  </a:cubicBezTo>
                  <a:cubicBezTo>
                    <a:pt x="10044" y="639"/>
                    <a:pt x="11071" y="594"/>
                    <a:pt x="12098" y="548"/>
                  </a:cubicBezTo>
                  <a:cubicBezTo>
                    <a:pt x="13171" y="525"/>
                    <a:pt x="14221" y="502"/>
                    <a:pt x="15271" y="502"/>
                  </a:cubicBezTo>
                  <a:cubicBezTo>
                    <a:pt x="15340" y="502"/>
                    <a:pt x="15385" y="457"/>
                    <a:pt x="15431" y="411"/>
                  </a:cubicBezTo>
                  <a:cubicBezTo>
                    <a:pt x="15476" y="366"/>
                    <a:pt x="15499" y="297"/>
                    <a:pt x="15499" y="229"/>
                  </a:cubicBezTo>
                  <a:cubicBezTo>
                    <a:pt x="15476" y="160"/>
                    <a:pt x="15454" y="92"/>
                    <a:pt x="15408" y="69"/>
                  </a:cubicBezTo>
                  <a:cubicBezTo>
                    <a:pt x="15340" y="23"/>
                    <a:pt x="15294" y="0"/>
                    <a:pt x="15225"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6" name="Google Shape;4327;p38">
              <a:extLst>
                <a:ext uri="{FF2B5EF4-FFF2-40B4-BE49-F238E27FC236}">
                  <a16:creationId xmlns:a16="http://schemas.microsoft.com/office/drawing/2014/main" id="{A4AED868-2A63-75D9-4BDC-AECEDD84F829}"/>
                </a:ext>
              </a:extLst>
            </p:cNvPr>
            <p:cNvSpPr/>
            <p:nvPr/>
          </p:nvSpPr>
          <p:spPr>
            <a:xfrm>
              <a:off x="5770406" y="1315046"/>
              <a:ext cx="258078" cy="268096"/>
            </a:xfrm>
            <a:custGeom>
              <a:avLst/>
              <a:gdLst/>
              <a:ahLst/>
              <a:cxnLst/>
              <a:rect l="l" t="t" r="r" b="b"/>
              <a:pathLst>
                <a:path w="9222" h="9580" extrusionOk="0">
                  <a:moveTo>
                    <a:pt x="8971" y="0"/>
                  </a:moveTo>
                  <a:cubicBezTo>
                    <a:pt x="8902" y="0"/>
                    <a:pt x="8857" y="23"/>
                    <a:pt x="8788" y="46"/>
                  </a:cubicBezTo>
                  <a:cubicBezTo>
                    <a:pt x="7966" y="708"/>
                    <a:pt x="7145" y="1370"/>
                    <a:pt x="6346" y="2054"/>
                  </a:cubicBezTo>
                  <a:cubicBezTo>
                    <a:pt x="5638" y="2716"/>
                    <a:pt x="4931" y="3378"/>
                    <a:pt x="4246" y="4063"/>
                  </a:cubicBezTo>
                  <a:cubicBezTo>
                    <a:pt x="2899" y="5455"/>
                    <a:pt x="1644" y="6939"/>
                    <a:pt x="525" y="8514"/>
                  </a:cubicBezTo>
                  <a:cubicBezTo>
                    <a:pt x="388" y="8742"/>
                    <a:pt x="229" y="8970"/>
                    <a:pt x="92" y="9199"/>
                  </a:cubicBezTo>
                  <a:cubicBezTo>
                    <a:pt x="0" y="9313"/>
                    <a:pt x="46" y="9473"/>
                    <a:pt x="160" y="9541"/>
                  </a:cubicBezTo>
                  <a:cubicBezTo>
                    <a:pt x="194" y="9567"/>
                    <a:pt x="238" y="9580"/>
                    <a:pt x="283" y="9580"/>
                  </a:cubicBezTo>
                  <a:cubicBezTo>
                    <a:pt x="358" y="9580"/>
                    <a:pt x="437" y="9544"/>
                    <a:pt x="480" y="9473"/>
                  </a:cubicBezTo>
                  <a:cubicBezTo>
                    <a:pt x="1301" y="8217"/>
                    <a:pt x="2237" y="7008"/>
                    <a:pt x="3219" y="5866"/>
                  </a:cubicBezTo>
                  <a:lnTo>
                    <a:pt x="3219" y="5866"/>
                  </a:lnTo>
                  <a:cubicBezTo>
                    <a:pt x="3219" y="5889"/>
                    <a:pt x="3196" y="5912"/>
                    <a:pt x="3196" y="5935"/>
                  </a:cubicBezTo>
                  <a:cubicBezTo>
                    <a:pt x="4040" y="4953"/>
                    <a:pt x="4953" y="4017"/>
                    <a:pt x="5912" y="3150"/>
                  </a:cubicBezTo>
                  <a:cubicBezTo>
                    <a:pt x="6414" y="2671"/>
                    <a:pt x="6916" y="2214"/>
                    <a:pt x="7441" y="1781"/>
                  </a:cubicBezTo>
                  <a:cubicBezTo>
                    <a:pt x="7989" y="1324"/>
                    <a:pt x="8560" y="868"/>
                    <a:pt x="9130" y="434"/>
                  </a:cubicBezTo>
                  <a:cubicBezTo>
                    <a:pt x="9222" y="343"/>
                    <a:pt x="9222" y="183"/>
                    <a:pt x="9153" y="69"/>
                  </a:cubicBezTo>
                  <a:cubicBezTo>
                    <a:pt x="9108" y="23"/>
                    <a:pt x="9039" y="0"/>
                    <a:pt x="8971"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7" name="Google Shape;4328;p38">
              <a:extLst>
                <a:ext uri="{FF2B5EF4-FFF2-40B4-BE49-F238E27FC236}">
                  <a16:creationId xmlns:a16="http://schemas.microsoft.com/office/drawing/2014/main" id="{BB33A063-3BA2-AE30-B322-9023DB5D76AB}"/>
                </a:ext>
              </a:extLst>
            </p:cNvPr>
            <p:cNvSpPr/>
            <p:nvPr/>
          </p:nvSpPr>
          <p:spPr>
            <a:xfrm>
              <a:off x="5702683" y="1573096"/>
              <a:ext cx="87537" cy="75028"/>
            </a:xfrm>
            <a:custGeom>
              <a:avLst/>
              <a:gdLst/>
              <a:ahLst/>
              <a:cxnLst/>
              <a:rect l="l" t="t" r="r" b="b"/>
              <a:pathLst>
                <a:path w="3128" h="2681" extrusionOk="0">
                  <a:moveTo>
                    <a:pt x="2649" y="1"/>
                  </a:moveTo>
                  <a:cubicBezTo>
                    <a:pt x="2626" y="1"/>
                    <a:pt x="2580" y="23"/>
                    <a:pt x="2557" y="23"/>
                  </a:cubicBezTo>
                  <a:cubicBezTo>
                    <a:pt x="2489" y="46"/>
                    <a:pt x="2443" y="115"/>
                    <a:pt x="2420" y="160"/>
                  </a:cubicBezTo>
                  <a:cubicBezTo>
                    <a:pt x="2397" y="229"/>
                    <a:pt x="2397" y="297"/>
                    <a:pt x="2443" y="366"/>
                  </a:cubicBezTo>
                  <a:cubicBezTo>
                    <a:pt x="2489" y="457"/>
                    <a:pt x="2557" y="548"/>
                    <a:pt x="2580" y="663"/>
                  </a:cubicBezTo>
                  <a:cubicBezTo>
                    <a:pt x="2603" y="754"/>
                    <a:pt x="2626" y="822"/>
                    <a:pt x="2626" y="914"/>
                  </a:cubicBezTo>
                  <a:cubicBezTo>
                    <a:pt x="2626" y="1005"/>
                    <a:pt x="2626" y="1073"/>
                    <a:pt x="2603" y="1165"/>
                  </a:cubicBezTo>
                  <a:cubicBezTo>
                    <a:pt x="2580" y="1256"/>
                    <a:pt x="2557" y="1324"/>
                    <a:pt x="2512" y="1416"/>
                  </a:cubicBezTo>
                  <a:cubicBezTo>
                    <a:pt x="2443" y="1507"/>
                    <a:pt x="2375" y="1598"/>
                    <a:pt x="2306" y="1690"/>
                  </a:cubicBezTo>
                  <a:cubicBezTo>
                    <a:pt x="2215" y="1804"/>
                    <a:pt x="2101" y="1872"/>
                    <a:pt x="1987" y="1964"/>
                  </a:cubicBezTo>
                  <a:cubicBezTo>
                    <a:pt x="1872" y="2032"/>
                    <a:pt x="1758" y="2078"/>
                    <a:pt x="1621" y="2123"/>
                  </a:cubicBezTo>
                  <a:cubicBezTo>
                    <a:pt x="1507" y="2169"/>
                    <a:pt x="1393" y="2192"/>
                    <a:pt x="1256" y="2192"/>
                  </a:cubicBezTo>
                  <a:cubicBezTo>
                    <a:pt x="1188" y="2192"/>
                    <a:pt x="1096" y="2192"/>
                    <a:pt x="1028" y="2169"/>
                  </a:cubicBezTo>
                  <a:cubicBezTo>
                    <a:pt x="959" y="2146"/>
                    <a:pt x="891" y="2123"/>
                    <a:pt x="823" y="2100"/>
                  </a:cubicBezTo>
                  <a:cubicBezTo>
                    <a:pt x="777" y="2078"/>
                    <a:pt x="731" y="2032"/>
                    <a:pt x="686" y="1986"/>
                  </a:cubicBezTo>
                  <a:cubicBezTo>
                    <a:pt x="617" y="1941"/>
                    <a:pt x="571" y="1872"/>
                    <a:pt x="526" y="1827"/>
                  </a:cubicBezTo>
                  <a:cubicBezTo>
                    <a:pt x="526" y="1804"/>
                    <a:pt x="526" y="1804"/>
                    <a:pt x="526" y="1781"/>
                  </a:cubicBezTo>
                  <a:cubicBezTo>
                    <a:pt x="480" y="1735"/>
                    <a:pt x="434" y="1690"/>
                    <a:pt x="389" y="1667"/>
                  </a:cubicBezTo>
                  <a:cubicBezTo>
                    <a:pt x="355" y="1655"/>
                    <a:pt x="320" y="1650"/>
                    <a:pt x="286" y="1650"/>
                  </a:cubicBezTo>
                  <a:cubicBezTo>
                    <a:pt x="252" y="1650"/>
                    <a:pt x="218" y="1655"/>
                    <a:pt x="183" y="1667"/>
                  </a:cubicBezTo>
                  <a:cubicBezTo>
                    <a:pt x="69" y="1712"/>
                    <a:pt x="1" y="1872"/>
                    <a:pt x="69" y="1986"/>
                  </a:cubicBezTo>
                  <a:cubicBezTo>
                    <a:pt x="183" y="2192"/>
                    <a:pt x="320" y="2352"/>
                    <a:pt x="480" y="2466"/>
                  </a:cubicBezTo>
                  <a:cubicBezTo>
                    <a:pt x="663" y="2580"/>
                    <a:pt x="868" y="2648"/>
                    <a:pt x="1074" y="2671"/>
                  </a:cubicBezTo>
                  <a:cubicBezTo>
                    <a:pt x="1127" y="2678"/>
                    <a:pt x="1183" y="2681"/>
                    <a:pt x="1239" y="2681"/>
                  </a:cubicBezTo>
                  <a:cubicBezTo>
                    <a:pt x="1375" y="2681"/>
                    <a:pt x="1515" y="2664"/>
                    <a:pt x="1644" y="2648"/>
                  </a:cubicBezTo>
                  <a:cubicBezTo>
                    <a:pt x="1850" y="2580"/>
                    <a:pt x="2032" y="2511"/>
                    <a:pt x="2215" y="2397"/>
                  </a:cubicBezTo>
                  <a:cubicBezTo>
                    <a:pt x="2580" y="2169"/>
                    <a:pt x="2877" y="1849"/>
                    <a:pt x="3037" y="1439"/>
                  </a:cubicBezTo>
                  <a:cubicBezTo>
                    <a:pt x="3105" y="1233"/>
                    <a:pt x="3128" y="1028"/>
                    <a:pt x="3105" y="799"/>
                  </a:cubicBezTo>
                  <a:cubicBezTo>
                    <a:pt x="3082" y="571"/>
                    <a:pt x="2991" y="343"/>
                    <a:pt x="2877" y="138"/>
                  </a:cubicBezTo>
                  <a:cubicBezTo>
                    <a:pt x="2854" y="92"/>
                    <a:pt x="2808" y="46"/>
                    <a:pt x="2740" y="23"/>
                  </a:cubicBezTo>
                  <a:cubicBezTo>
                    <a:pt x="2717" y="1"/>
                    <a:pt x="2694" y="1"/>
                    <a:pt x="2649"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8" name="Google Shape;4329;p38">
              <a:extLst>
                <a:ext uri="{FF2B5EF4-FFF2-40B4-BE49-F238E27FC236}">
                  <a16:creationId xmlns:a16="http://schemas.microsoft.com/office/drawing/2014/main" id="{DDCC417D-17CF-3F50-3BD8-0F0B25FEE49C}"/>
                </a:ext>
              </a:extLst>
            </p:cNvPr>
            <p:cNvSpPr/>
            <p:nvPr/>
          </p:nvSpPr>
          <p:spPr>
            <a:xfrm>
              <a:off x="5947328" y="1224963"/>
              <a:ext cx="81157" cy="103377"/>
            </a:xfrm>
            <a:custGeom>
              <a:avLst/>
              <a:gdLst/>
              <a:ahLst/>
              <a:cxnLst/>
              <a:rect l="l" t="t" r="r" b="b"/>
              <a:pathLst>
                <a:path w="2900" h="3694" extrusionOk="0">
                  <a:moveTo>
                    <a:pt x="275" y="1"/>
                  </a:moveTo>
                  <a:cubicBezTo>
                    <a:pt x="229" y="1"/>
                    <a:pt x="183" y="24"/>
                    <a:pt x="138" y="69"/>
                  </a:cubicBezTo>
                  <a:cubicBezTo>
                    <a:pt x="24" y="138"/>
                    <a:pt x="1" y="320"/>
                    <a:pt x="92" y="412"/>
                  </a:cubicBezTo>
                  <a:cubicBezTo>
                    <a:pt x="777" y="1165"/>
                    <a:pt x="1393" y="1941"/>
                    <a:pt x="1941" y="2785"/>
                  </a:cubicBezTo>
                  <a:cubicBezTo>
                    <a:pt x="2101" y="3037"/>
                    <a:pt x="2261" y="3288"/>
                    <a:pt x="2398" y="3562"/>
                  </a:cubicBezTo>
                  <a:cubicBezTo>
                    <a:pt x="2448" y="3646"/>
                    <a:pt x="2537" y="3693"/>
                    <a:pt x="2626" y="3693"/>
                  </a:cubicBezTo>
                  <a:cubicBezTo>
                    <a:pt x="2657" y="3693"/>
                    <a:pt x="2688" y="3687"/>
                    <a:pt x="2717" y="3676"/>
                  </a:cubicBezTo>
                  <a:cubicBezTo>
                    <a:pt x="2831" y="3607"/>
                    <a:pt x="2900" y="3470"/>
                    <a:pt x="2831" y="3356"/>
                  </a:cubicBezTo>
                  <a:cubicBezTo>
                    <a:pt x="2192" y="2169"/>
                    <a:pt x="1370" y="1096"/>
                    <a:pt x="480" y="92"/>
                  </a:cubicBezTo>
                  <a:cubicBezTo>
                    <a:pt x="435" y="46"/>
                    <a:pt x="343" y="1"/>
                    <a:pt x="275"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9" name="Google Shape;4330;p38">
              <a:extLst>
                <a:ext uri="{FF2B5EF4-FFF2-40B4-BE49-F238E27FC236}">
                  <a16:creationId xmlns:a16="http://schemas.microsoft.com/office/drawing/2014/main" id="{0B387BF8-568A-6325-2BF6-111FB63CCCBA}"/>
                </a:ext>
              </a:extLst>
            </p:cNvPr>
            <p:cNvSpPr/>
            <p:nvPr/>
          </p:nvSpPr>
          <p:spPr>
            <a:xfrm>
              <a:off x="5026873" y="1268395"/>
              <a:ext cx="55606" cy="33498"/>
            </a:xfrm>
            <a:custGeom>
              <a:avLst/>
              <a:gdLst/>
              <a:ahLst/>
              <a:cxnLst/>
              <a:rect l="l" t="t" r="r" b="b"/>
              <a:pathLst>
                <a:path w="1987" h="1197" extrusionOk="0">
                  <a:moveTo>
                    <a:pt x="1690" y="1"/>
                  </a:moveTo>
                  <a:cubicBezTo>
                    <a:pt x="1621" y="24"/>
                    <a:pt x="1553" y="47"/>
                    <a:pt x="1484" y="69"/>
                  </a:cubicBezTo>
                  <a:cubicBezTo>
                    <a:pt x="1005" y="252"/>
                    <a:pt x="526" y="480"/>
                    <a:pt x="92" y="754"/>
                  </a:cubicBezTo>
                  <a:cubicBezTo>
                    <a:pt x="46" y="800"/>
                    <a:pt x="1" y="868"/>
                    <a:pt x="1" y="937"/>
                  </a:cubicBezTo>
                  <a:cubicBezTo>
                    <a:pt x="1" y="982"/>
                    <a:pt x="23" y="1051"/>
                    <a:pt x="46" y="1097"/>
                  </a:cubicBezTo>
                  <a:cubicBezTo>
                    <a:pt x="92" y="1165"/>
                    <a:pt x="160" y="1188"/>
                    <a:pt x="229" y="1188"/>
                  </a:cubicBezTo>
                  <a:cubicBezTo>
                    <a:pt x="247" y="1194"/>
                    <a:pt x="264" y="1197"/>
                    <a:pt x="280" y="1197"/>
                  </a:cubicBezTo>
                  <a:cubicBezTo>
                    <a:pt x="323" y="1197"/>
                    <a:pt x="361" y="1176"/>
                    <a:pt x="411" y="1142"/>
                  </a:cubicBezTo>
                  <a:cubicBezTo>
                    <a:pt x="434" y="1119"/>
                    <a:pt x="480" y="1097"/>
                    <a:pt x="503" y="1074"/>
                  </a:cubicBezTo>
                  <a:cubicBezTo>
                    <a:pt x="959" y="800"/>
                    <a:pt x="1461" y="594"/>
                    <a:pt x="1986" y="412"/>
                  </a:cubicBezTo>
                  <a:cubicBezTo>
                    <a:pt x="1872" y="275"/>
                    <a:pt x="1781" y="138"/>
                    <a:pt x="1690"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0" name="Google Shape;4331;p38">
              <a:extLst>
                <a:ext uri="{FF2B5EF4-FFF2-40B4-BE49-F238E27FC236}">
                  <a16:creationId xmlns:a16="http://schemas.microsoft.com/office/drawing/2014/main" id="{C17CA799-4D99-F9CD-D07C-6414CB944712}"/>
                </a:ext>
              </a:extLst>
            </p:cNvPr>
            <p:cNvSpPr/>
            <p:nvPr/>
          </p:nvSpPr>
          <p:spPr>
            <a:xfrm>
              <a:off x="5279829" y="1592266"/>
              <a:ext cx="436314" cy="93274"/>
            </a:xfrm>
            <a:custGeom>
              <a:avLst/>
              <a:gdLst/>
              <a:ahLst/>
              <a:cxnLst/>
              <a:rect l="l" t="t" r="r" b="b"/>
              <a:pathLst>
                <a:path w="15591" h="3333" extrusionOk="0">
                  <a:moveTo>
                    <a:pt x="503" y="3105"/>
                  </a:moveTo>
                  <a:cubicBezTo>
                    <a:pt x="503" y="3115"/>
                    <a:pt x="503" y="3126"/>
                    <a:pt x="500" y="3135"/>
                  </a:cubicBezTo>
                  <a:lnTo>
                    <a:pt x="500" y="3135"/>
                  </a:lnTo>
                  <a:cubicBezTo>
                    <a:pt x="501" y="3132"/>
                    <a:pt x="502" y="3130"/>
                    <a:pt x="503" y="3127"/>
                  </a:cubicBezTo>
                  <a:cubicBezTo>
                    <a:pt x="503" y="3127"/>
                    <a:pt x="503" y="3105"/>
                    <a:pt x="503" y="3105"/>
                  </a:cubicBezTo>
                  <a:close/>
                  <a:moveTo>
                    <a:pt x="500" y="3135"/>
                  </a:moveTo>
                  <a:lnTo>
                    <a:pt x="500" y="3135"/>
                  </a:lnTo>
                  <a:cubicBezTo>
                    <a:pt x="500" y="3136"/>
                    <a:pt x="499" y="3137"/>
                    <a:pt x="499" y="3138"/>
                  </a:cubicBezTo>
                  <a:lnTo>
                    <a:pt x="499" y="3138"/>
                  </a:lnTo>
                  <a:cubicBezTo>
                    <a:pt x="499" y="3137"/>
                    <a:pt x="500" y="3136"/>
                    <a:pt x="500" y="3135"/>
                  </a:cubicBezTo>
                  <a:close/>
                  <a:moveTo>
                    <a:pt x="13741" y="0"/>
                  </a:moveTo>
                  <a:cubicBezTo>
                    <a:pt x="13216" y="23"/>
                    <a:pt x="12668" y="23"/>
                    <a:pt x="12144" y="23"/>
                  </a:cubicBezTo>
                  <a:cubicBezTo>
                    <a:pt x="11071" y="46"/>
                    <a:pt x="9975" y="92"/>
                    <a:pt x="8902" y="160"/>
                  </a:cubicBezTo>
                  <a:cubicBezTo>
                    <a:pt x="7830" y="229"/>
                    <a:pt x="6757" y="343"/>
                    <a:pt x="5684" y="502"/>
                  </a:cubicBezTo>
                  <a:cubicBezTo>
                    <a:pt x="5090" y="571"/>
                    <a:pt x="4520" y="639"/>
                    <a:pt x="3949" y="754"/>
                  </a:cubicBezTo>
                  <a:cubicBezTo>
                    <a:pt x="3128" y="891"/>
                    <a:pt x="2306" y="1073"/>
                    <a:pt x="1575" y="1438"/>
                  </a:cubicBezTo>
                  <a:cubicBezTo>
                    <a:pt x="1393" y="1507"/>
                    <a:pt x="1210" y="1621"/>
                    <a:pt x="1028" y="1735"/>
                  </a:cubicBezTo>
                  <a:cubicBezTo>
                    <a:pt x="868" y="1826"/>
                    <a:pt x="731" y="1963"/>
                    <a:pt x="594" y="2100"/>
                  </a:cubicBezTo>
                  <a:cubicBezTo>
                    <a:pt x="457" y="2214"/>
                    <a:pt x="343" y="2374"/>
                    <a:pt x="229" y="2534"/>
                  </a:cubicBezTo>
                  <a:cubicBezTo>
                    <a:pt x="137" y="2694"/>
                    <a:pt x="69" y="2853"/>
                    <a:pt x="23" y="3036"/>
                  </a:cubicBezTo>
                  <a:cubicBezTo>
                    <a:pt x="0" y="3105"/>
                    <a:pt x="23" y="3173"/>
                    <a:pt x="46" y="3219"/>
                  </a:cubicBezTo>
                  <a:cubicBezTo>
                    <a:pt x="92" y="3264"/>
                    <a:pt x="137" y="3310"/>
                    <a:pt x="206" y="3333"/>
                  </a:cubicBezTo>
                  <a:cubicBezTo>
                    <a:pt x="274" y="3333"/>
                    <a:pt x="343" y="3310"/>
                    <a:pt x="388" y="3287"/>
                  </a:cubicBezTo>
                  <a:cubicBezTo>
                    <a:pt x="453" y="3244"/>
                    <a:pt x="477" y="3201"/>
                    <a:pt x="499" y="3138"/>
                  </a:cubicBezTo>
                  <a:lnTo>
                    <a:pt x="499" y="3138"/>
                  </a:lnTo>
                  <a:cubicBezTo>
                    <a:pt x="496" y="3145"/>
                    <a:pt x="490" y="3150"/>
                    <a:pt x="480" y="3150"/>
                  </a:cubicBezTo>
                  <a:cubicBezTo>
                    <a:pt x="525" y="3013"/>
                    <a:pt x="594" y="2876"/>
                    <a:pt x="662" y="2762"/>
                  </a:cubicBezTo>
                  <a:cubicBezTo>
                    <a:pt x="754" y="2625"/>
                    <a:pt x="868" y="2488"/>
                    <a:pt x="982" y="2374"/>
                  </a:cubicBezTo>
                  <a:cubicBezTo>
                    <a:pt x="1187" y="2214"/>
                    <a:pt x="1393" y="2077"/>
                    <a:pt x="1598" y="1963"/>
                  </a:cubicBezTo>
                  <a:cubicBezTo>
                    <a:pt x="1610" y="1952"/>
                    <a:pt x="1621" y="1946"/>
                    <a:pt x="1633" y="1940"/>
                  </a:cubicBezTo>
                  <a:lnTo>
                    <a:pt x="1633" y="1940"/>
                  </a:lnTo>
                  <a:cubicBezTo>
                    <a:pt x="1630" y="1940"/>
                    <a:pt x="1626" y="1940"/>
                    <a:pt x="1621" y="1940"/>
                  </a:cubicBezTo>
                  <a:cubicBezTo>
                    <a:pt x="1636" y="1933"/>
                    <a:pt x="1651" y="1926"/>
                    <a:pt x="1666" y="1918"/>
                  </a:cubicBezTo>
                  <a:lnTo>
                    <a:pt x="1666" y="1918"/>
                  </a:lnTo>
                  <a:cubicBezTo>
                    <a:pt x="1655" y="1929"/>
                    <a:pt x="1644" y="1935"/>
                    <a:pt x="1633" y="1940"/>
                  </a:cubicBezTo>
                  <a:lnTo>
                    <a:pt x="1633" y="1940"/>
                  </a:lnTo>
                  <a:cubicBezTo>
                    <a:pt x="1645" y="1939"/>
                    <a:pt x="1649" y="1936"/>
                    <a:pt x="1666" y="1918"/>
                  </a:cubicBezTo>
                  <a:lnTo>
                    <a:pt x="1666" y="1918"/>
                  </a:lnTo>
                  <a:cubicBezTo>
                    <a:pt x="1666" y="1918"/>
                    <a:pt x="1666" y="1918"/>
                    <a:pt x="1666" y="1918"/>
                  </a:cubicBezTo>
                  <a:lnTo>
                    <a:pt x="1666" y="1918"/>
                  </a:lnTo>
                  <a:cubicBezTo>
                    <a:pt x="1666" y="1918"/>
                    <a:pt x="1667" y="1918"/>
                    <a:pt x="1667" y="1918"/>
                  </a:cubicBezTo>
                  <a:lnTo>
                    <a:pt x="1667" y="1918"/>
                  </a:lnTo>
                  <a:cubicBezTo>
                    <a:pt x="1667" y="1918"/>
                    <a:pt x="1666" y="1918"/>
                    <a:pt x="1666" y="1918"/>
                  </a:cubicBezTo>
                  <a:lnTo>
                    <a:pt x="1666" y="1918"/>
                  </a:lnTo>
                  <a:cubicBezTo>
                    <a:pt x="2156" y="1679"/>
                    <a:pt x="2688" y="1503"/>
                    <a:pt x="3242" y="1393"/>
                  </a:cubicBezTo>
                  <a:lnTo>
                    <a:pt x="3219" y="1393"/>
                  </a:lnTo>
                  <a:lnTo>
                    <a:pt x="3264" y="1370"/>
                  </a:lnTo>
                  <a:lnTo>
                    <a:pt x="3264" y="1370"/>
                  </a:lnTo>
                  <a:cubicBezTo>
                    <a:pt x="3264" y="1393"/>
                    <a:pt x="3242" y="1393"/>
                    <a:pt x="3242" y="1393"/>
                  </a:cubicBezTo>
                  <a:cubicBezTo>
                    <a:pt x="3242" y="1393"/>
                    <a:pt x="3264" y="1393"/>
                    <a:pt x="3287" y="1370"/>
                  </a:cubicBezTo>
                  <a:cubicBezTo>
                    <a:pt x="3858" y="1256"/>
                    <a:pt x="4474" y="1164"/>
                    <a:pt x="5068" y="1073"/>
                  </a:cubicBezTo>
                  <a:cubicBezTo>
                    <a:pt x="5387" y="1027"/>
                    <a:pt x="5730" y="982"/>
                    <a:pt x="6049" y="936"/>
                  </a:cubicBezTo>
                  <a:cubicBezTo>
                    <a:pt x="6574" y="868"/>
                    <a:pt x="7122" y="799"/>
                    <a:pt x="7670" y="754"/>
                  </a:cubicBezTo>
                  <a:cubicBezTo>
                    <a:pt x="8743" y="662"/>
                    <a:pt x="9815" y="594"/>
                    <a:pt x="10888" y="548"/>
                  </a:cubicBezTo>
                  <a:cubicBezTo>
                    <a:pt x="11436" y="548"/>
                    <a:pt x="11984" y="525"/>
                    <a:pt x="12509" y="525"/>
                  </a:cubicBezTo>
                  <a:cubicBezTo>
                    <a:pt x="13057" y="502"/>
                    <a:pt x="13582" y="502"/>
                    <a:pt x="14106" y="480"/>
                  </a:cubicBezTo>
                  <a:lnTo>
                    <a:pt x="15362" y="480"/>
                  </a:lnTo>
                  <a:cubicBezTo>
                    <a:pt x="15374" y="484"/>
                    <a:pt x="15387" y="486"/>
                    <a:pt x="15399" y="486"/>
                  </a:cubicBezTo>
                  <a:cubicBezTo>
                    <a:pt x="15455" y="486"/>
                    <a:pt x="15507" y="448"/>
                    <a:pt x="15544" y="411"/>
                  </a:cubicBezTo>
                  <a:cubicBezTo>
                    <a:pt x="15567" y="366"/>
                    <a:pt x="15590" y="297"/>
                    <a:pt x="15590" y="229"/>
                  </a:cubicBezTo>
                  <a:cubicBezTo>
                    <a:pt x="15590" y="160"/>
                    <a:pt x="15544" y="92"/>
                    <a:pt x="15499" y="46"/>
                  </a:cubicBezTo>
                  <a:cubicBezTo>
                    <a:pt x="15453" y="0"/>
                    <a:pt x="15385" y="0"/>
                    <a:pt x="15316"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1" name="Google Shape;4332;p38">
              <a:extLst>
                <a:ext uri="{FF2B5EF4-FFF2-40B4-BE49-F238E27FC236}">
                  <a16:creationId xmlns:a16="http://schemas.microsoft.com/office/drawing/2014/main" id="{BB42F786-668D-7556-D314-92F484F34C0C}"/>
                </a:ext>
              </a:extLst>
            </p:cNvPr>
            <p:cNvSpPr/>
            <p:nvPr/>
          </p:nvSpPr>
          <p:spPr>
            <a:xfrm>
              <a:off x="5704614" y="1568618"/>
              <a:ext cx="60056" cy="51604"/>
            </a:xfrm>
            <a:custGeom>
              <a:avLst/>
              <a:gdLst/>
              <a:ahLst/>
              <a:cxnLst/>
              <a:rect l="l" t="t" r="r" b="b"/>
              <a:pathLst>
                <a:path w="2146" h="1844" extrusionOk="0">
                  <a:moveTo>
                    <a:pt x="1575" y="1"/>
                  </a:moveTo>
                  <a:cubicBezTo>
                    <a:pt x="1530" y="1"/>
                    <a:pt x="1484" y="1"/>
                    <a:pt x="1438" y="46"/>
                  </a:cubicBezTo>
                  <a:cubicBezTo>
                    <a:pt x="1324" y="115"/>
                    <a:pt x="1301" y="298"/>
                    <a:pt x="1393" y="389"/>
                  </a:cubicBezTo>
                  <a:cubicBezTo>
                    <a:pt x="1438" y="457"/>
                    <a:pt x="1484" y="503"/>
                    <a:pt x="1530" y="571"/>
                  </a:cubicBezTo>
                  <a:cubicBezTo>
                    <a:pt x="1552" y="640"/>
                    <a:pt x="1598" y="686"/>
                    <a:pt x="1598" y="754"/>
                  </a:cubicBezTo>
                  <a:cubicBezTo>
                    <a:pt x="1621" y="800"/>
                    <a:pt x="1621" y="823"/>
                    <a:pt x="1621" y="868"/>
                  </a:cubicBezTo>
                  <a:cubicBezTo>
                    <a:pt x="1621" y="914"/>
                    <a:pt x="1621" y="937"/>
                    <a:pt x="1598" y="982"/>
                  </a:cubicBezTo>
                  <a:cubicBezTo>
                    <a:pt x="1598" y="1028"/>
                    <a:pt x="1575" y="1051"/>
                    <a:pt x="1552" y="1096"/>
                  </a:cubicBezTo>
                  <a:cubicBezTo>
                    <a:pt x="1530" y="1119"/>
                    <a:pt x="1507" y="1165"/>
                    <a:pt x="1484" y="1188"/>
                  </a:cubicBezTo>
                  <a:cubicBezTo>
                    <a:pt x="1438" y="1211"/>
                    <a:pt x="1415" y="1233"/>
                    <a:pt x="1370" y="1279"/>
                  </a:cubicBezTo>
                  <a:cubicBezTo>
                    <a:pt x="1324" y="1302"/>
                    <a:pt x="1278" y="1325"/>
                    <a:pt x="1210" y="1325"/>
                  </a:cubicBezTo>
                  <a:cubicBezTo>
                    <a:pt x="1164" y="1347"/>
                    <a:pt x="1119" y="1347"/>
                    <a:pt x="1073" y="1347"/>
                  </a:cubicBezTo>
                  <a:cubicBezTo>
                    <a:pt x="1005" y="1347"/>
                    <a:pt x="936" y="1347"/>
                    <a:pt x="890" y="1325"/>
                  </a:cubicBezTo>
                  <a:cubicBezTo>
                    <a:pt x="845" y="1302"/>
                    <a:pt x="776" y="1279"/>
                    <a:pt x="731" y="1256"/>
                  </a:cubicBezTo>
                  <a:cubicBezTo>
                    <a:pt x="662" y="1211"/>
                    <a:pt x="617" y="1165"/>
                    <a:pt x="548" y="1119"/>
                  </a:cubicBezTo>
                  <a:cubicBezTo>
                    <a:pt x="525" y="1096"/>
                    <a:pt x="502" y="1051"/>
                    <a:pt x="480" y="1028"/>
                  </a:cubicBezTo>
                  <a:cubicBezTo>
                    <a:pt x="423" y="957"/>
                    <a:pt x="339" y="921"/>
                    <a:pt x="256" y="921"/>
                  </a:cubicBezTo>
                  <a:cubicBezTo>
                    <a:pt x="206" y="921"/>
                    <a:pt x="157" y="934"/>
                    <a:pt x="114" y="959"/>
                  </a:cubicBezTo>
                  <a:cubicBezTo>
                    <a:pt x="23" y="1051"/>
                    <a:pt x="0" y="1211"/>
                    <a:pt x="69" y="1325"/>
                  </a:cubicBezTo>
                  <a:cubicBezTo>
                    <a:pt x="183" y="1439"/>
                    <a:pt x="297" y="1553"/>
                    <a:pt x="434" y="1644"/>
                  </a:cubicBezTo>
                  <a:cubicBezTo>
                    <a:pt x="571" y="1736"/>
                    <a:pt x="708" y="1804"/>
                    <a:pt x="890" y="1827"/>
                  </a:cubicBezTo>
                  <a:cubicBezTo>
                    <a:pt x="948" y="1838"/>
                    <a:pt x="1010" y="1844"/>
                    <a:pt x="1076" y="1844"/>
                  </a:cubicBezTo>
                  <a:cubicBezTo>
                    <a:pt x="1142" y="1844"/>
                    <a:pt x="1210" y="1838"/>
                    <a:pt x="1278" y="1827"/>
                  </a:cubicBezTo>
                  <a:cubicBezTo>
                    <a:pt x="1415" y="1781"/>
                    <a:pt x="1552" y="1736"/>
                    <a:pt x="1689" y="1644"/>
                  </a:cubicBezTo>
                  <a:cubicBezTo>
                    <a:pt x="1781" y="1576"/>
                    <a:pt x="1872" y="1484"/>
                    <a:pt x="1940" y="1393"/>
                  </a:cubicBezTo>
                  <a:cubicBezTo>
                    <a:pt x="2032" y="1279"/>
                    <a:pt x="2077" y="1142"/>
                    <a:pt x="2100" y="1005"/>
                  </a:cubicBezTo>
                  <a:cubicBezTo>
                    <a:pt x="2146" y="663"/>
                    <a:pt x="1986" y="343"/>
                    <a:pt x="1781" y="92"/>
                  </a:cubicBezTo>
                  <a:cubicBezTo>
                    <a:pt x="1735" y="46"/>
                    <a:pt x="1689" y="1"/>
                    <a:pt x="1621"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2" name="Google Shape;4333;p38">
              <a:extLst>
                <a:ext uri="{FF2B5EF4-FFF2-40B4-BE49-F238E27FC236}">
                  <a16:creationId xmlns:a16="http://schemas.microsoft.com/office/drawing/2014/main" id="{B6F80519-8032-901F-719A-9AB1267AE0F3}"/>
                </a:ext>
              </a:extLst>
            </p:cNvPr>
            <p:cNvSpPr/>
            <p:nvPr/>
          </p:nvSpPr>
          <p:spPr>
            <a:xfrm>
              <a:off x="5742925" y="1312472"/>
              <a:ext cx="277247" cy="265606"/>
            </a:xfrm>
            <a:custGeom>
              <a:avLst/>
              <a:gdLst/>
              <a:ahLst/>
              <a:cxnLst/>
              <a:rect l="l" t="t" r="r" b="b"/>
              <a:pathLst>
                <a:path w="9907" h="9491" extrusionOk="0">
                  <a:moveTo>
                    <a:pt x="9656" y="1"/>
                  </a:moveTo>
                  <a:cubicBezTo>
                    <a:pt x="9633" y="1"/>
                    <a:pt x="9633" y="24"/>
                    <a:pt x="9610" y="24"/>
                  </a:cubicBezTo>
                  <a:cubicBezTo>
                    <a:pt x="9245" y="115"/>
                    <a:pt x="8880" y="229"/>
                    <a:pt x="8515" y="366"/>
                  </a:cubicBezTo>
                  <a:cubicBezTo>
                    <a:pt x="8149" y="526"/>
                    <a:pt x="7784" y="708"/>
                    <a:pt x="7442" y="891"/>
                  </a:cubicBezTo>
                  <a:cubicBezTo>
                    <a:pt x="6734" y="1302"/>
                    <a:pt x="6072" y="1781"/>
                    <a:pt x="5456" y="2306"/>
                  </a:cubicBezTo>
                  <a:cubicBezTo>
                    <a:pt x="4155" y="3379"/>
                    <a:pt x="3037" y="4680"/>
                    <a:pt x="2055" y="6027"/>
                  </a:cubicBezTo>
                  <a:cubicBezTo>
                    <a:pt x="1690" y="6529"/>
                    <a:pt x="1347" y="7031"/>
                    <a:pt x="1005" y="7533"/>
                  </a:cubicBezTo>
                  <a:cubicBezTo>
                    <a:pt x="845" y="7784"/>
                    <a:pt x="708" y="8035"/>
                    <a:pt x="549" y="8286"/>
                  </a:cubicBezTo>
                  <a:cubicBezTo>
                    <a:pt x="389" y="8560"/>
                    <a:pt x="206" y="8834"/>
                    <a:pt x="69" y="9131"/>
                  </a:cubicBezTo>
                  <a:cubicBezTo>
                    <a:pt x="1" y="9268"/>
                    <a:pt x="69" y="9405"/>
                    <a:pt x="206" y="9473"/>
                  </a:cubicBezTo>
                  <a:cubicBezTo>
                    <a:pt x="229" y="9485"/>
                    <a:pt x="258" y="9490"/>
                    <a:pt x="289" y="9490"/>
                  </a:cubicBezTo>
                  <a:cubicBezTo>
                    <a:pt x="320" y="9490"/>
                    <a:pt x="355" y="9485"/>
                    <a:pt x="389" y="9473"/>
                  </a:cubicBezTo>
                  <a:cubicBezTo>
                    <a:pt x="434" y="9428"/>
                    <a:pt x="480" y="9382"/>
                    <a:pt x="526" y="9336"/>
                  </a:cubicBezTo>
                  <a:cubicBezTo>
                    <a:pt x="594" y="9177"/>
                    <a:pt x="686" y="9017"/>
                    <a:pt x="777" y="8880"/>
                  </a:cubicBezTo>
                  <a:lnTo>
                    <a:pt x="754" y="8880"/>
                  </a:lnTo>
                  <a:cubicBezTo>
                    <a:pt x="1302" y="7944"/>
                    <a:pt x="1895" y="7054"/>
                    <a:pt x="2557" y="6164"/>
                  </a:cubicBezTo>
                  <a:cubicBezTo>
                    <a:pt x="3265" y="5228"/>
                    <a:pt x="4018" y="4315"/>
                    <a:pt x="4863" y="3493"/>
                  </a:cubicBezTo>
                  <a:cubicBezTo>
                    <a:pt x="5730" y="2649"/>
                    <a:pt x="6689" y="1895"/>
                    <a:pt x="7739" y="1302"/>
                  </a:cubicBezTo>
                  <a:cubicBezTo>
                    <a:pt x="7737" y="1302"/>
                    <a:pt x="7736" y="1302"/>
                    <a:pt x="7734" y="1302"/>
                  </a:cubicBezTo>
                  <a:lnTo>
                    <a:pt x="7734" y="1302"/>
                  </a:lnTo>
                  <a:cubicBezTo>
                    <a:pt x="8339" y="969"/>
                    <a:pt x="8987" y="682"/>
                    <a:pt x="9679" y="503"/>
                  </a:cubicBezTo>
                  <a:cubicBezTo>
                    <a:pt x="9747" y="480"/>
                    <a:pt x="9793" y="457"/>
                    <a:pt x="9839" y="412"/>
                  </a:cubicBezTo>
                  <a:cubicBezTo>
                    <a:pt x="9884" y="366"/>
                    <a:pt x="9907" y="298"/>
                    <a:pt x="9884" y="229"/>
                  </a:cubicBezTo>
                  <a:cubicBezTo>
                    <a:pt x="9884" y="161"/>
                    <a:pt x="9839" y="115"/>
                    <a:pt x="9793" y="69"/>
                  </a:cubicBezTo>
                  <a:cubicBezTo>
                    <a:pt x="9770" y="47"/>
                    <a:pt x="9702" y="1"/>
                    <a:pt x="9656"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3" name="Google Shape;4334;p38">
              <a:extLst>
                <a:ext uri="{FF2B5EF4-FFF2-40B4-BE49-F238E27FC236}">
                  <a16:creationId xmlns:a16="http://schemas.microsoft.com/office/drawing/2014/main" id="{19E0B5D8-0930-B101-8C1C-E0B8C1BD049B}"/>
                </a:ext>
              </a:extLst>
            </p:cNvPr>
            <p:cNvSpPr/>
            <p:nvPr/>
          </p:nvSpPr>
          <p:spPr>
            <a:xfrm>
              <a:off x="5053067" y="1279254"/>
              <a:ext cx="255531" cy="380988"/>
            </a:xfrm>
            <a:custGeom>
              <a:avLst/>
              <a:gdLst/>
              <a:ahLst/>
              <a:cxnLst/>
              <a:rect l="l" t="t" r="r" b="b"/>
              <a:pathLst>
                <a:path w="9131" h="13614" extrusionOk="0">
                  <a:moveTo>
                    <a:pt x="252" y="1"/>
                  </a:moveTo>
                  <a:cubicBezTo>
                    <a:pt x="206" y="1"/>
                    <a:pt x="137" y="24"/>
                    <a:pt x="92" y="47"/>
                  </a:cubicBezTo>
                  <a:cubicBezTo>
                    <a:pt x="46" y="92"/>
                    <a:pt x="23" y="161"/>
                    <a:pt x="23" y="206"/>
                  </a:cubicBezTo>
                  <a:cubicBezTo>
                    <a:pt x="0" y="298"/>
                    <a:pt x="23" y="343"/>
                    <a:pt x="69" y="389"/>
                  </a:cubicBezTo>
                  <a:cubicBezTo>
                    <a:pt x="1256" y="2169"/>
                    <a:pt x="2420" y="3950"/>
                    <a:pt x="3584" y="5730"/>
                  </a:cubicBezTo>
                  <a:cubicBezTo>
                    <a:pt x="4177" y="6620"/>
                    <a:pt x="4748" y="7488"/>
                    <a:pt x="5319" y="8378"/>
                  </a:cubicBezTo>
                  <a:cubicBezTo>
                    <a:pt x="5615" y="8812"/>
                    <a:pt x="5912" y="9268"/>
                    <a:pt x="6209" y="9725"/>
                  </a:cubicBezTo>
                  <a:cubicBezTo>
                    <a:pt x="6506" y="10158"/>
                    <a:pt x="6825" y="10592"/>
                    <a:pt x="7099" y="11048"/>
                  </a:cubicBezTo>
                  <a:lnTo>
                    <a:pt x="7076" y="11003"/>
                  </a:lnTo>
                  <a:lnTo>
                    <a:pt x="7076" y="11003"/>
                  </a:lnTo>
                  <a:cubicBezTo>
                    <a:pt x="7624" y="11824"/>
                    <a:pt x="8126" y="12692"/>
                    <a:pt x="8697" y="13536"/>
                  </a:cubicBezTo>
                  <a:cubicBezTo>
                    <a:pt x="8720" y="13582"/>
                    <a:pt x="8811" y="13605"/>
                    <a:pt x="8857" y="13605"/>
                  </a:cubicBezTo>
                  <a:cubicBezTo>
                    <a:pt x="8875" y="13611"/>
                    <a:pt x="8893" y="13614"/>
                    <a:pt x="8911" y="13614"/>
                  </a:cubicBezTo>
                  <a:cubicBezTo>
                    <a:pt x="8960" y="13614"/>
                    <a:pt x="9006" y="13593"/>
                    <a:pt x="9039" y="13559"/>
                  </a:cubicBezTo>
                  <a:cubicBezTo>
                    <a:pt x="9085" y="13514"/>
                    <a:pt x="9108" y="13445"/>
                    <a:pt x="9131" y="13399"/>
                  </a:cubicBezTo>
                  <a:cubicBezTo>
                    <a:pt x="9131" y="13308"/>
                    <a:pt x="9108" y="13262"/>
                    <a:pt x="9062" y="13217"/>
                  </a:cubicBezTo>
                  <a:cubicBezTo>
                    <a:pt x="8994" y="13103"/>
                    <a:pt x="8925" y="12989"/>
                    <a:pt x="8857" y="12897"/>
                  </a:cubicBezTo>
                  <a:lnTo>
                    <a:pt x="8857" y="12897"/>
                  </a:lnTo>
                  <a:lnTo>
                    <a:pt x="8902" y="12943"/>
                  </a:lnTo>
                  <a:cubicBezTo>
                    <a:pt x="8332" y="12076"/>
                    <a:pt x="7784" y="11185"/>
                    <a:pt x="7213" y="10318"/>
                  </a:cubicBezTo>
                  <a:cubicBezTo>
                    <a:pt x="6597" y="9405"/>
                    <a:pt x="6004" y="8515"/>
                    <a:pt x="5410" y="7625"/>
                  </a:cubicBezTo>
                  <a:cubicBezTo>
                    <a:pt x="4223" y="5821"/>
                    <a:pt x="3059" y="4018"/>
                    <a:pt x="1872" y="2215"/>
                  </a:cubicBezTo>
                  <a:cubicBezTo>
                    <a:pt x="1416" y="1507"/>
                    <a:pt x="936" y="800"/>
                    <a:pt x="434" y="69"/>
                  </a:cubicBezTo>
                  <a:cubicBezTo>
                    <a:pt x="411" y="24"/>
                    <a:pt x="343" y="1"/>
                    <a:pt x="274"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4" name="Google Shape;4335;p38">
              <a:extLst>
                <a:ext uri="{FF2B5EF4-FFF2-40B4-BE49-F238E27FC236}">
                  <a16:creationId xmlns:a16="http://schemas.microsoft.com/office/drawing/2014/main" id="{4F02E29F-6CD7-97AE-A3B4-7D19DD30CB17}"/>
                </a:ext>
              </a:extLst>
            </p:cNvPr>
            <p:cNvSpPr/>
            <p:nvPr/>
          </p:nvSpPr>
          <p:spPr>
            <a:xfrm>
              <a:off x="5062022" y="1175149"/>
              <a:ext cx="257434" cy="381016"/>
            </a:xfrm>
            <a:custGeom>
              <a:avLst/>
              <a:gdLst/>
              <a:ahLst/>
              <a:cxnLst/>
              <a:rect l="l" t="t" r="r" b="b"/>
              <a:pathLst>
                <a:path w="9199" h="13615" extrusionOk="0">
                  <a:moveTo>
                    <a:pt x="297" y="0"/>
                  </a:moveTo>
                  <a:cubicBezTo>
                    <a:pt x="251" y="0"/>
                    <a:pt x="205" y="23"/>
                    <a:pt x="160" y="46"/>
                  </a:cubicBezTo>
                  <a:cubicBezTo>
                    <a:pt x="46" y="115"/>
                    <a:pt x="0" y="274"/>
                    <a:pt x="68" y="388"/>
                  </a:cubicBezTo>
                  <a:cubicBezTo>
                    <a:pt x="2077" y="3424"/>
                    <a:pt x="4063" y="6460"/>
                    <a:pt x="6072" y="9473"/>
                  </a:cubicBezTo>
                  <a:cubicBezTo>
                    <a:pt x="6939" y="10820"/>
                    <a:pt x="7829" y="12166"/>
                    <a:pt x="8719" y="13513"/>
                  </a:cubicBezTo>
                  <a:cubicBezTo>
                    <a:pt x="8765" y="13574"/>
                    <a:pt x="8841" y="13614"/>
                    <a:pt x="8920" y="13614"/>
                  </a:cubicBezTo>
                  <a:cubicBezTo>
                    <a:pt x="8960" y="13614"/>
                    <a:pt x="9001" y="13604"/>
                    <a:pt x="9039" y="13581"/>
                  </a:cubicBezTo>
                  <a:cubicBezTo>
                    <a:pt x="9153" y="13513"/>
                    <a:pt x="9199" y="13353"/>
                    <a:pt x="9130" y="13239"/>
                  </a:cubicBezTo>
                  <a:cubicBezTo>
                    <a:pt x="7418" y="10660"/>
                    <a:pt x="5729" y="8081"/>
                    <a:pt x="4017" y="5501"/>
                  </a:cubicBezTo>
                  <a:cubicBezTo>
                    <a:pt x="2853" y="3698"/>
                    <a:pt x="1666" y="1918"/>
                    <a:pt x="502" y="115"/>
                  </a:cubicBezTo>
                  <a:cubicBezTo>
                    <a:pt x="457" y="46"/>
                    <a:pt x="365" y="0"/>
                    <a:pt x="297"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5" name="Google Shape;4336;p38">
              <a:extLst>
                <a:ext uri="{FF2B5EF4-FFF2-40B4-BE49-F238E27FC236}">
                  <a16:creationId xmlns:a16="http://schemas.microsoft.com/office/drawing/2014/main" id="{0913D2FE-30E7-9815-316B-0A4F126DA6E1}"/>
                </a:ext>
              </a:extLst>
            </p:cNvPr>
            <p:cNvSpPr/>
            <p:nvPr/>
          </p:nvSpPr>
          <p:spPr>
            <a:xfrm>
              <a:off x="5047946" y="1203246"/>
              <a:ext cx="269607" cy="399066"/>
            </a:xfrm>
            <a:custGeom>
              <a:avLst/>
              <a:gdLst/>
              <a:ahLst/>
              <a:cxnLst/>
              <a:rect l="l" t="t" r="r" b="b"/>
              <a:pathLst>
                <a:path w="9634" h="14260" extrusionOk="0">
                  <a:moveTo>
                    <a:pt x="298" y="1"/>
                  </a:moveTo>
                  <a:cubicBezTo>
                    <a:pt x="252" y="1"/>
                    <a:pt x="206" y="24"/>
                    <a:pt x="161" y="46"/>
                  </a:cubicBezTo>
                  <a:cubicBezTo>
                    <a:pt x="47" y="115"/>
                    <a:pt x="1" y="275"/>
                    <a:pt x="92" y="389"/>
                  </a:cubicBezTo>
                  <a:cubicBezTo>
                    <a:pt x="2101" y="3425"/>
                    <a:pt x="4109" y="6483"/>
                    <a:pt x="6095" y="9542"/>
                  </a:cubicBezTo>
                  <a:lnTo>
                    <a:pt x="9131" y="14152"/>
                  </a:lnTo>
                  <a:cubicBezTo>
                    <a:pt x="9188" y="14224"/>
                    <a:pt x="9263" y="14259"/>
                    <a:pt x="9339" y="14259"/>
                  </a:cubicBezTo>
                  <a:cubicBezTo>
                    <a:pt x="9385" y="14259"/>
                    <a:pt x="9431" y="14247"/>
                    <a:pt x="9473" y="14221"/>
                  </a:cubicBezTo>
                  <a:cubicBezTo>
                    <a:pt x="9587" y="14152"/>
                    <a:pt x="9633" y="13993"/>
                    <a:pt x="9565" y="13879"/>
                  </a:cubicBezTo>
                  <a:cubicBezTo>
                    <a:pt x="7739" y="11139"/>
                    <a:pt x="5935" y="8378"/>
                    <a:pt x="4132" y="5639"/>
                  </a:cubicBezTo>
                  <a:cubicBezTo>
                    <a:pt x="2923" y="3790"/>
                    <a:pt x="1713" y="1964"/>
                    <a:pt x="503" y="115"/>
                  </a:cubicBezTo>
                  <a:cubicBezTo>
                    <a:pt x="457" y="46"/>
                    <a:pt x="366" y="1"/>
                    <a:pt x="298"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6" name="Google Shape;4337;p38">
              <a:extLst>
                <a:ext uri="{FF2B5EF4-FFF2-40B4-BE49-F238E27FC236}">
                  <a16:creationId xmlns:a16="http://schemas.microsoft.com/office/drawing/2014/main" id="{210EEEB8-BC67-AEEC-78BB-F2B531DD6978}"/>
                </a:ext>
              </a:extLst>
            </p:cNvPr>
            <p:cNvSpPr/>
            <p:nvPr/>
          </p:nvSpPr>
          <p:spPr>
            <a:xfrm>
              <a:off x="5047330" y="1239655"/>
              <a:ext cx="265102" cy="391874"/>
            </a:xfrm>
            <a:custGeom>
              <a:avLst/>
              <a:gdLst/>
              <a:ahLst/>
              <a:cxnLst/>
              <a:rect l="l" t="t" r="r" b="b"/>
              <a:pathLst>
                <a:path w="9473" h="14003" extrusionOk="0">
                  <a:moveTo>
                    <a:pt x="297" y="1"/>
                  </a:moveTo>
                  <a:cubicBezTo>
                    <a:pt x="251" y="1"/>
                    <a:pt x="205" y="1"/>
                    <a:pt x="160" y="24"/>
                  </a:cubicBezTo>
                  <a:cubicBezTo>
                    <a:pt x="46" y="115"/>
                    <a:pt x="0" y="252"/>
                    <a:pt x="91" y="366"/>
                  </a:cubicBezTo>
                  <a:lnTo>
                    <a:pt x="5524" y="8652"/>
                  </a:lnTo>
                  <a:cubicBezTo>
                    <a:pt x="6688" y="10386"/>
                    <a:pt x="7829" y="12144"/>
                    <a:pt x="8970" y="13879"/>
                  </a:cubicBezTo>
                  <a:cubicBezTo>
                    <a:pt x="9017" y="13956"/>
                    <a:pt x="9106" y="14002"/>
                    <a:pt x="9193" y="14002"/>
                  </a:cubicBezTo>
                  <a:cubicBezTo>
                    <a:pt x="9235" y="14002"/>
                    <a:pt x="9276" y="13992"/>
                    <a:pt x="9313" y="13970"/>
                  </a:cubicBezTo>
                  <a:cubicBezTo>
                    <a:pt x="9427" y="13879"/>
                    <a:pt x="9473" y="13742"/>
                    <a:pt x="9381" y="13627"/>
                  </a:cubicBezTo>
                  <a:cubicBezTo>
                    <a:pt x="7852" y="11299"/>
                    <a:pt x="6323" y="8971"/>
                    <a:pt x="4793" y="6643"/>
                  </a:cubicBezTo>
                  <a:cubicBezTo>
                    <a:pt x="3378" y="4475"/>
                    <a:pt x="1940" y="2283"/>
                    <a:pt x="502" y="115"/>
                  </a:cubicBezTo>
                  <a:cubicBezTo>
                    <a:pt x="457" y="46"/>
                    <a:pt x="365" y="1"/>
                    <a:pt x="297"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7" name="Google Shape;4338;p38">
              <a:extLst>
                <a:ext uri="{FF2B5EF4-FFF2-40B4-BE49-F238E27FC236}">
                  <a16:creationId xmlns:a16="http://schemas.microsoft.com/office/drawing/2014/main" id="{393C17FF-F804-ED69-1476-C19245183185}"/>
                </a:ext>
              </a:extLst>
            </p:cNvPr>
            <p:cNvSpPr/>
            <p:nvPr/>
          </p:nvSpPr>
          <p:spPr>
            <a:xfrm>
              <a:off x="5452945" y="1166194"/>
              <a:ext cx="275960" cy="409756"/>
            </a:xfrm>
            <a:custGeom>
              <a:avLst/>
              <a:gdLst/>
              <a:ahLst/>
              <a:cxnLst/>
              <a:rect l="l" t="t" r="r" b="b"/>
              <a:pathLst>
                <a:path w="9861" h="14642" extrusionOk="0">
                  <a:moveTo>
                    <a:pt x="274" y="1"/>
                  </a:moveTo>
                  <a:cubicBezTo>
                    <a:pt x="228" y="1"/>
                    <a:pt x="183" y="24"/>
                    <a:pt x="137" y="47"/>
                  </a:cubicBezTo>
                  <a:cubicBezTo>
                    <a:pt x="23" y="115"/>
                    <a:pt x="0" y="275"/>
                    <a:pt x="69" y="389"/>
                  </a:cubicBezTo>
                  <a:cubicBezTo>
                    <a:pt x="2032" y="3356"/>
                    <a:pt x="3972" y="6323"/>
                    <a:pt x="5935" y="9314"/>
                  </a:cubicBezTo>
                  <a:cubicBezTo>
                    <a:pt x="7076" y="11048"/>
                    <a:pt x="8217" y="12783"/>
                    <a:pt x="9381" y="14518"/>
                  </a:cubicBezTo>
                  <a:cubicBezTo>
                    <a:pt x="9428" y="14595"/>
                    <a:pt x="9506" y="14641"/>
                    <a:pt x="9587" y="14641"/>
                  </a:cubicBezTo>
                  <a:cubicBezTo>
                    <a:pt x="9625" y="14641"/>
                    <a:pt x="9664" y="14631"/>
                    <a:pt x="9701" y="14609"/>
                  </a:cubicBezTo>
                  <a:cubicBezTo>
                    <a:pt x="9815" y="14518"/>
                    <a:pt x="9861" y="14381"/>
                    <a:pt x="9792" y="14267"/>
                  </a:cubicBezTo>
                  <a:cubicBezTo>
                    <a:pt x="8309" y="12030"/>
                    <a:pt x="6848" y="9793"/>
                    <a:pt x="5387" y="7556"/>
                  </a:cubicBezTo>
                  <a:cubicBezTo>
                    <a:pt x="3743" y="5091"/>
                    <a:pt x="2123" y="2603"/>
                    <a:pt x="479" y="115"/>
                  </a:cubicBezTo>
                  <a:cubicBezTo>
                    <a:pt x="434" y="47"/>
                    <a:pt x="365" y="1"/>
                    <a:pt x="274"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8" name="Google Shape;4339;p38">
              <a:extLst>
                <a:ext uri="{FF2B5EF4-FFF2-40B4-BE49-F238E27FC236}">
                  <a16:creationId xmlns:a16="http://schemas.microsoft.com/office/drawing/2014/main" id="{278E0DF5-A0E5-8CBA-8BE8-5AF482B24CF8}"/>
                </a:ext>
              </a:extLst>
            </p:cNvPr>
            <p:cNvSpPr/>
            <p:nvPr/>
          </p:nvSpPr>
          <p:spPr>
            <a:xfrm>
              <a:off x="5733354" y="842995"/>
              <a:ext cx="250410" cy="370298"/>
            </a:xfrm>
            <a:custGeom>
              <a:avLst/>
              <a:gdLst/>
              <a:ahLst/>
              <a:cxnLst/>
              <a:rect l="l" t="t" r="r" b="b"/>
              <a:pathLst>
                <a:path w="8948" h="13232" extrusionOk="0">
                  <a:moveTo>
                    <a:pt x="274" y="0"/>
                  </a:moveTo>
                  <a:cubicBezTo>
                    <a:pt x="229" y="0"/>
                    <a:pt x="183" y="0"/>
                    <a:pt x="160" y="23"/>
                  </a:cubicBezTo>
                  <a:cubicBezTo>
                    <a:pt x="46" y="92"/>
                    <a:pt x="0" y="251"/>
                    <a:pt x="69" y="365"/>
                  </a:cubicBezTo>
                  <a:cubicBezTo>
                    <a:pt x="2146" y="3493"/>
                    <a:pt x="4200" y="6620"/>
                    <a:pt x="6255" y="9747"/>
                  </a:cubicBezTo>
                  <a:cubicBezTo>
                    <a:pt x="6985" y="10888"/>
                    <a:pt x="7738" y="12006"/>
                    <a:pt x="8469" y="13125"/>
                  </a:cubicBezTo>
                  <a:cubicBezTo>
                    <a:pt x="8511" y="13196"/>
                    <a:pt x="8590" y="13232"/>
                    <a:pt x="8671" y="13232"/>
                  </a:cubicBezTo>
                  <a:cubicBezTo>
                    <a:pt x="8719" y="13232"/>
                    <a:pt x="8768" y="13219"/>
                    <a:pt x="8811" y="13193"/>
                  </a:cubicBezTo>
                  <a:cubicBezTo>
                    <a:pt x="8925" y="13125"/>
                    <a:pt x="8948" y="12965"/>
                    <a:pt x="8879" y="12851"/>
                  </a:cubicBezTo>
                  <a:cubicBezTo>
                    <a:pt x="7076" y="10089"/>
                    <a:pt x="5250" y="7327"/>
                    <a:pt x="3424" y="4565"/>
                  </a:cubicBezTo>
                  <a:cubicBezTo>
                    <a:pt x="2443" y="3082"/>
                    <a:pt x="1461" y="1598"/>
                    <a:pt x="503" y="114"/>
                  </a:cubicBezTo>
                  <a:cubicBezTo>
                    <a:pt x="434" y="23"/>
                    <a:pt x="366" y="0"/>
                    <a:pt x="274"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9" name="Google Shape;4340;p38">
              <a:extLst>
                <a:ext uri="{FF2B5EF4-FFF2-40B4-BE49-F238E27FC236}">
                  <a16:creationId xmlns:a16="http://schemas.microsoft.com/office/drawing/2014/main" id="{8B0E2F4B-E9BD-FC6E-85C3-6E13D883010C}"/>
                </a:ext>
              </a:extLst>
            </p:cNvPr>
            <p:cNvSpPr/>
            <p:nvPr/>
          </p:nvSpPr>
          <p:spPr>
            <a:xfrm>
              <a:off x="5935854" y="1228797"/>
              <a:ext cx="39627" cy="50149"/>
            </a:xfrm>
            <a:custGeom>
              <a:avLst/>
              <a:gdLst/>
              <a:ahLst/>
              <a:cxnLst/>
              <a:rect l="l" t="t" r="r" b="b"/>
              <a:pathLst>
                <a:path w="1416" h="1792" extrusionOk="0">
                  <a:moveTo>
                    <a:pt x="274" y="1"/>
                  </a:moveTo>
                  <a:cubicBezTo>
                    <a:pt x="228" y="1"/>
                    <a:pt x="183" y="1"/>
                    <a:pt x="160" y="24"/>
                  </a:cubicBezTo>
                  <a:cubicBezTo>
                    <a:pt x="46" y="92"/>
                    <a:pt x="0" y="252"/>
                    <a:pt x="69" y="366"/>
                  </a:cubicBezTo>
                  <a:lnTo>
                    <a:pt x="936" y="1690"/>
                  </a:lnTo>
                  <a:cubicBezTo>
                    <a:pt x="982" y="1751"/>
                    <a:pt x="1068" y="1791"/>
                    <a:pt x="1154" y="1791"/>
                  </a:cubicBezTo>
                  <a:cubicBezTo>
                    <a:pt x="1197" y="1791"/>
                    <a:pt x="1240" y="1781"/>
                    <a:pt x="1278" y="1758"/>
                  </a:cubicBezTo>
                  <a:cubicBezTo>
                    <a:pt x="1392" y="1690"/>
                    <a:pt x="1415" y="1530"/>
                    <a:pt x="1347" y="1416"/>
                  </a:cubicBezTo>
                  <a:lnTo>
                    <a:pt x="479" y="115"/>
                  </a:lnTo>
                  <a:cubicBezTo>
                    <a:pt x="434" y="24"/>
                    <a:pt x="365" y="1"/>
                    <a:pt x="274"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0" name="Google Shape;4341;p38">
              <a:extLst>
                <a:ext uri="{FF2B5EF4-FFF2-40B4-BE49-F238E27FC236}">
                  <a16:creationId xmlns:a16="http://schemas.microsoft.com/office/drawing/2014/main" id="{4056D87E-45AD-D01D-E324-14C9E8071359}"/>
                </a:ext>
              </a:extLst>
            </p:cNvPr>
            <p:cNvSpPr/>
            <p:nvPr/>
          </p:nvSpPr>
          <p:spPr>
            <a:xfrm>
              <a:off x="5933279" y="1277351"/>
              <a:ext cx="37724" cy="47379"/>
            </a:xfrm>
            <a:custGeom>
              <a:avLst/>
              <a:gdLst/>
              <a:ahLst/>
              <a:cxnLst/>
              <a:rect l="l" t="t" r="r" b="b"/>
              <a:pathLst>
                <a:path w="1348" h="1693" extrusionOk="0">
                  <a:moveTo>
                    <a:pt x="275" y="0"/>
                  </a:moveTo>
                  <a:cubicBezTo>
                    <a:pt x="229" y="0"/>
                    <a:pt x="183" y="0"/>
                    <a:pt x="138" y="23"/>
                  </a:cubicBezTo>
                  <a:cubicBezTo>
                    <a:pt x="24" y="92"/>
                    <a:pt x="1" y="252"/>
                    <a:pt x="69" y="366"/>
                  </a:cubicBezTo>
                  <a:cubicBezTo>
                    <a:pt x="343" y="777"/>
                    <a:pt x="594" y="1165"/>
                    <a:pt x="868" y="1575"/>
                  </a:cubicBezTo>
                  <a:cubicBezTo>
                    <a:pt x="911" y="1648"/>
                    <a:pt x="991" y="1692"/>
                    <a:pt x="1073" y="1692"/>
                  </a:cubicBezTo>
                  <a:cubicBezTo>
                    <a:pt x="1121" y="1692"/>
                    <a:pt x="1169" y="1677"/>
                    <a:pt x="1210" y="1644"/>
                  </a:cubicBezTo>
                  <a:cubicBezTo>
                    <a:pt x="1325" y="1575"/>
                    <a:pt x="1347" y="1416"/>
                    <a:pt x="1279" y="1302"/>
                  </a:cubicBezTo>
                  <a:cubicBezTo>
                    <a:pt x="1005" y="913"/>
                    <a:pt x="754" y="503"/>
                    <a:pt x="480" y="115"/>
                  </a:cubicBezTo>
                  <a:cubicBezTo>
                    <a:pt x="434" y="23"/>
                    <a:pt x="366" y="0"/>
                    <a:pt x="275"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1" name="Google Shape;4342;p38">
              <a:extLst>
                <a:ext uri="{FF2B5EF4-FFF2-40B4-BE49-F238E27FC236}">
                  <a16:creationId xmlns:a16="http://schemas.microsoft.com/office/drawing/2014/main" id="{672F2E10-5C95-25AB-A3BE-28774CCC1929}"/>
                </a:ext>
              </a:extLst>
            </p:cNvPr>
            <p:cNvSpPr/>
            <p:nvPr/>
          </p:nvSpPr>
          <p:spPr>
            <a:xfrm>
              <a:off x="5452945" y="842352"/>
              <a:ext cx="291296" cy="336744"/>
            </a:xfrm>
            <a:custGeom>
              <a:avLst/>
              <a:gdLst/>
              <a:ahLst/>
              <a:cxnLst/>
              <a:rect l="l" t="t" r="r" b="b"/>
              <a:pathLst>
                <a:path w="10409" h="12033" extrusionOk="0">
                  <a:moveTo>
                    <a:pt x="10112" y="0"/>
                  </a:moveTo>
                  <a:cubicBezTo>
                    <a:pt x="9678" y="115"/>
                    <a:pt x="9267" y="297"/>
                    <a:pt x="8879" y="503"/>
                  </a:cubicBezTo>
                  <a:cubicBezTo>
                    <a:pt x="8491" y="708"/>
                    <a:pt x="8103" y="982"/>
                    <a:pt x="7738" y="1256"/>
                  </a:cubicBezTo>
                  <a:cubicBezTo>
                    <a:pt x="7007" y="1781"/>
                    <a:pt x="6346" y="2374"/>
                    <a:pt x="5684" y="2991"/>
                  </a:cubicBezTo>
                  <a:cubicBezTo>
                    <a:pt x="4953" y="3653"/>
                    <a:pt x="4291" y="4337"/>
                    <a:pt x="3652" y="5091"/>
                  </a:cubicBezTo>
                  <a:cubicBezTo>
                    <a:pt x="3036" y="5821"/>
                    <a:pt x="2442" y="6620"/>
                    <a:pt x="1917" y="7442"/>
                  </a:cubicBezTo>
                  <a:cubicBezTo>
                    <a:pt x="1484" y="8103"/>
                    <a:pt x="1073" y="8788"/>
                    <a:pt x="731" y="9496"/>
                  </a:cubicBezTo>
                  <a:cubicBezTo>
                    <a:pt x="388" y="10226"/>
                    <a:pt x="114" y="10979"/>
                    <a:pt x="23" y="11778"/>
                  </a:cubicBezTo>
                  <a:cubicBezTo>
                    <a:pt x="0" y="11915"/>
                    <a:pt x="114" y="12029"/>
                    <a:pt x="251" y="12029"/>
                  </a:cubicBezTo>
                  <a:cubicBezTo>
                    <a:pt x="263" y="12031"/>
                    <a:pt x="275" y="12032"/>
                    <a:pt x="286" y="12032"/>
                  </a:cubicBezTo>
                  <a:cubicBezTo>
                    <a:pt x="407" y="12032"/>
                    <a:pt x="504" y="11926"/>
                    <a:pt x="525" y="11801"/>
                  </a:cubicBezTo>
                  <a:cubicBezTo>
                    <a:pt x="525" y="11641"/>
                    <a:pt x="571" y="11482"/>
                    <a:pt x="594" y="11299"/>
                  </a:cubicBezTo>
                  <a:cubicBezTo>
                    <a:pt x="594" y="11322"/>
                    <a:pt x="594" y="11345"/>
                    <a:pt x="594" y="11367"/>
                  </a:cubicBezTo>
                  <a:cubicBezTo>
                    <a:pt x="729" y="10736"/>
                    <a:pt x="975" y="10127"/>
                    <a:pt x="1267" y="9540"/>
                  </a:cubicBezTo>
                  <a:lnTo>
                    <a:pt x="1267" y="9540"/>
                  </a:lnTo>
                  <a:cubicBezTo>
                    <a:pt x="1470" y="9137"/>
                    <a:pt x="1694" y="8735"/>
                    <a:pt x="1940" y="8332"/>
                  </a:cubicBezTo>
                  <a:cubicBezTo>
                    <a:pt x="2191" y="7921"/>
                    <a:pt x="2442" y="7533"/>
                    <a:pt x="2716" y="7122"/>
                  </a:cubicBezTo>
                  <a:cubicBezTo>
                    <a:pt x="3241" y="6346"/>
                    <a:pt x="3835" y="5615"/>
                    <a:pt x="4451" y="4908"/>
                  </a:cubicBezTo>
                  <a:cubicBezTo>
                    <a:pt x="4451" y="4908"/>
                    <a:pt x="4461" y="4898"/>
                    <a:pt x="4474" y="4885"/>
                  </a:cubicBezTo>
                  <a:cubicBezTo>
                    <a:pt x="4793" y="4543"/>
                    <a:pt x="5113" y="4200"/>
                    <a:pt x="5455" y="3858"/>
                  </a:cubicBezTo>
                  <a:cubicBezTo>
                    <a:pt x="5775" y="3561"/>
                    <a:pt x="6117" y="3242"/>
                    <a:pt x="6437" y="2945"/>
                  </a:cubicBezTo>
                  <a:cubicBezTo>
                    <a:pt x="7122" y="2351"/>
                    <a:pt x="7806" y="1758"/>
                    <a:pt x="8560" y="1256"/>
                  </a:cubicBezTo>
                  <a:lnTo>
                    <a:pt x="8560" y="1256"/>
                  </a:lnTo>
                  <a:cubicBezTo>
                    <a:pt x="8560" y="1256"/>
                    <a:pt x="8537" y="1279"/>
                    <a:pt x="8537" y="1279"/>
                  </a:cubicBezTo>
                  <a:cubicBezTo>
                    <a:pt x="8560" y="1256"/>
                    <a:pt x="8560" y="1256"/>
                    <a:pt x="8582" y="1256"/>
                  </a:cubicBezTo>
                  <a:cubicBezTo>
                    <a:pt x="9062" y="959"/>
                    <a:pt x="9541" y="708"/>
                    <a:pt x="10066" y="525"/>
                  </a:cubicBezTo>
                  <a:cubicBezTo>
                    <a:pt x="10112" y="525"/>
                    <a:pt x="10157" y="503"/>
                    <a:pt x="10180" y="480"/>
                  </a:cubicBezTo>
                  <a:cubicBezTo>
                    <a:pt x="10249" y="480"/>
                    <a:pt x="10317" y="457"/>
                    <a:pt x="10340" y="388"/>
                  </a:cubicBezTo>
                  <a:cubicBezTo>
                    <a:pt x="10386" y="343"/>
                    <a:pt x="10408" y="274"/>
                    <a:pt x="10386" y="206"/>
                  </a:cubicBezTo>
                  <a:cubicBezTo>
                    <a:pt x="10386" y="137"/>
                    <a:pt x="10340" y="92"/>
                    <a:pt x="10294" y="46"/>
                  </a:cubicBezTo>
                  <a:cubicBezTo>
                    <a:pt x="10249" y="23"/>
                    <a:pt x="10203" y="0"/>
                    <a:pt x="10135"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2" name="Google Shape;4343;p38">
              <a:extLst>
                <a:ext uri="{FF2B5EF4-FFF2-40B4-BE49-F238E27FC236}">
                  <a16:creationId xmlns:a16="http://schemas.microsoft.com/office/drawing/2014/main" id="{282C02CC-4697-855D-EEA9-408903EE1243}"/>
                </a:ext>
              </a:extLst>
            </p:cNvPr>
            <p:cNvSpPr/>
            <p:nvPr/>
          </p:nvSpPr>
          <p:spPr>
            <a:xfrm>
              <a:off x="5714185" y="1202603"/>
              <a:ext cx="267677" cy="368618"/>
            </a:xfrm>
            <a:custGeom>
              <a:avLst/>
              <a:gdLst/>
              <a:ahLst/>
              <a:cxnLst/>
              <a:rect l="l" t="t" r="r" b="b"/>
              <a:pathLst>
                <a:path w="9565" h="13172" extrusionOk="0">
                  <a:moveTo>
                    <a:pt x="8696" y="875"/>
                  </a:moveTo>
                  <a:cubicBezTo>
                    <a:pt x="8684" y="882"/>
                    <a:pt x="8674" y="891"/>
                    <a:pt x="8674" y="891"/>
                  </a:cubicBezTo>
                  <a:cubicBezTo>
                    <a:pt x="8674" y="891"/>
                    <a:pt x="8692" y="891"/>
                    <a:pt x="8696" y="875"/>
                  </a:cubicBezTo>
                  <a:close/>
                  <a:moveTo>
                    <a:pt x="9291" y="1"/>
                  </a:moveTo>
                  <a:cubicBezTo>
                    <a:pt x="9245" y="1"/>
                    <a:pt x="9222" y="1"/>
                    <a:pt x="9176" y="24"/>
                  </a:cubicBezTo>
                  <a:cubicBezTo>
                    <a:pt x="7647" y="845"/>
                    <a:pt x="6369" y="2032"/>
                    <a:pt x="5205" y="3311"/>
                  </a:cubicBezTo>
                  <a:cubicBezTo>
                    <a:pt x="4064" y="4634"/>
                    <a:pt x="3059" y="6095"/>
                    <a:pt x="2169" y="7602"/>
                  </a:cubicBezTo>
                  <a:cubicBezTo>
                    <a:pt x="1941" y="7967"/>
                    <a:pt x="1735" y="8355"/>
                    <a:pt x="1507" y="8743"/>
                  </a:cubicBezTo>
                  <a:cubicBezTo>
                    <a:pt x="1279" y="9154"/>
                    <a:pt x="1051" y="9588"/>
                    <a:pt x="845" y="10044"/>
                  </a:cubicBezTo>
                  <a:cubicBezTo>
                    <a:pt x="412" y="10934"/>
                    <a:pt x="92" y="11893"/>
                    <a:pt x="23" y="12897"/>
                  </a:cubicBezTo>
                  <a:cubicBezTo>
                    <a:pt x="1" y="13034"/>
                    <a:pt x="115" y="13148"/>
                    <a:pt x="252" y="13171"/>
                  </a:cubicBezTo>
                  <a:cubicBezTo>
                    <a:pt x="366" y="13171"/>
                    <a:pt x="503" y="13080"/>
                    <a:pt x="503" y="12943"/>
                  </a:cubicBezTo>
                  <a:cubicBezTo>
                    <a:pt x="526" y="12669"/>
                    <a:pt x="571" y="12418"/>
                    <a:pt x="617" y="12167"/>
                  </a:cubicBezTo>
                  <a:cubicBezTo>
                    <a:pt x="800" y="11345"/>
                    <a:pt x="1119" y="10546"/>
                    <a:pt x="1507" y="9770"/>
                  </a:cubicBezTo>
                  <a:cubicBezTo>
                    <a:pt x="1507" y="9793"/>
                    <a:pt x="1507" y="9793"/>
                    <a:pt x="1507" y="9793"/>
                  </a:cubicBezTo>
                  <a:cubicBezTo>
                    <a:pt x="1804" y="9199"/>
                    <a:pt x="2123" y="8652"/>
                    <a:pt x="2443" y="8081"/>
                  </a:cubicBezTo>
                  <a:cubicBezTo>
                    <a:pt x="2763" y="7533"/>
                    <a:pt x="3105" y="7008"/>
                    <a:pt x="3447" y="6483"/>
                  </a:cubicBezTo>
                  <a:cubicBezTo>
                    <a:pt x="4155" y="5388"/>
                    <a:pt x="4931" y="4361"/>
                    <a:pt x="5798" y="3402"/>
                  </a:cubicBezTo>
                  <a:lnTo>
                    <a:pt x="5798" y="3402"/>
                  </a:lnTo>
                  <a:cubicBezTo>
                    <a:pt x="5775" y="3425"/>
                    <a:pt x="5775" y="3425"/>
                    <a:pt x="5753" y="3448"/>
                  </a:cubicBezTo>
                  <a:cubicBezTo>
                    <a:pt x="6620" y="2489"/>
                    <a:pt x="7601" y="1599"/>
                    <a:pt x="8697" y="868"/>
                  </a:cubicBezTo>
                  <a:lnTo>
                    <a:pt x="8697" y="868"/>
                  </a:lnTo>
                  <a:cubicBezTo>
                    <a:pt x="8697" y="871"/>
                    <a:pt x="8697" y="873"/>
                    <a:pt x="8696" y="875"/>
                  </a:cubicBezTo>
                  <a:lnTo>
                    <a:pt x="8696" y="875"/>
                  </a:lnTo>
                  <a:cubicBezTo>
                    <a:pt x="8703" y="871"/>
                    <a:pt x="8712" y="868"/>
                    <a:pt x="8720" y="868"/>
                  </a:cubicBezTo>
                  <a:cubicBezTo>
                    <a:pt x="8925" y="731"/>
                    <a:pt x="9154" y="594"/>
                    <a:pt x="9382" y="457"/>
                  </a:cubicBezTo>
                  <a:cubicBezTo>
                    <a:pt x="9519" y="412"/>
                    <a:pt x="9564" y="275"/>
                    <a:pt x="9519" y="138"/>
                  </a:cubicBezTo>
                  <a:cubicBezTo>
                    <a:pt x="9473" y="47"/>
                    <a:pt x="9382" y="1"/>
                    <a:pt x="9291"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3" name="Google Shape;4344;p38">
              <a:extLst>
                <a:ext uri="{FF2B5EF4-FFF2-40B4-BE49-F238E27FC236}">
                  <a16:creationId xmlns:a16="http://schemas.microsoft.com/office/drawing/2014/main" id="{73E3A564-78F7-7202-B85E-D354EA07E49F}"/>
                </a:ext>
              </a:extLst>
            </p:cNvPr>
            <p:cNvSpPr/>
            <p:nvPr/>
          </p:nvSpPr>
          <p:spPr>
            <a:xfrm>
              <a:off x="5716115" y="1267136"/>
              <a:ext cx="255531" cy="306240"/>
            </a:xfrm>
            <a:custGeom>
              <a:avLst/>
              <a:gdLst/>
              <a:ahLst/>
              <a:cxnLst/>
              <a:rect l="l" t="t" r="r" b="b"/>
              <a:pathLst>
                <a:path w="9131" h="10943" extrusionOk="0">
                  <a:moveTo>
                    <a:pt x="8902" y="0"/>
                  </a:moveTo>
                  <a:cubicBezTo>
                    <a:pt x="8719" y="0"/>
                    <a:pt x="8560" y="23"/>
                    <a:pt x="8377" y="69"/>
                  </a:cubicBezTo>
                  <a:cubicBezTo>
                    <a:pt x="8194" y="92"/>
                    <a:pt x="8012" y="160"/>
                    <a:pt x="7829" y="251"/>
                  </a:cubicBezTo>
                  <a:cubicBezTo>
                    <a:pt x="7464" y="411"/>
                    <a:pt x="7122" y="639"/>
                    <a:pt x="6802" y="868"/>
                  </a:cubicBezTo>
                  <a:cubicBezTo>
                    <a:pt x="6186" y="1324"/>
                    <a:pt x="5661" y="1895"/>
                    <a:pt x="5113" y="2465"/>
                  </a:cubicBezTo>
                  <a:cubicBezTo>
                    <a:pt x="4816" y="2785"/>
                    <a:pt x="4497" y="3127"/>
                    <a:pt x="4200" y="3470"/>
                  </a:cubicBezTo>
                  <a:cubicBezTo>
                    <a:pt x="3880" y="3835"/>
                    <a:pt x="3584" y="4223"/>
                    <a:pt x="3287" y="4611"/>
                  </a:cubicBezTo>
                  <a:cubicBezTo>
                    <a:pt x="2694" y="5387"/>
                    <a:pt x="2146" y="6209"/>
                    <a:pt x="1621" y="7030"/>
                  </a:cubicBezTo>
                  <a:cubicBezTo>
                    <a:pt x="1278" y="7601"/>
                    <a:pt x="936" y="8195"/>
                    <a:pt x="662" y="8788"/>
                  </a:cubicBezTo>
                  <a:cubicBezTo>
                    <a:pt x="502" y="9085"/>
                    <a:pt x="388" y="9404"/>
                    <a:pt x="274" y="9724"/>
                  </a:cubicBezTo>
                  <a:cubicBezTo>
                    <a:pt x="160" y="10021"/>
                    <a:pt x="69" y="10340"/>
                    <a:pt x="0" y="10682"/>
                  </a:cubicBezTo>
                  <a:cubicBezTo>
                    <a:pt x="0" y="10728"/>
                    <a:pt x="23" y="10819"/>
                    <a:pt x="69" y="10865"/>
                  </a:cubicBezTo>
                  <a:cubicBezTo>
                    <a:pt x="114" y="10911"/>
                    <a:pt x="160" y="10934"/>
                    <a:pt x="228" y="10934"/>
                  </a:cubicBezTo>
                  <a:cubicBezTo>
                    <a:pt x="247" y="10940"/>
                    <a:pt x="265" y="10943"/>
                    <a:pt x="283" y="10943"/>
                  </a:cubicBezTo>
                  <a:cubicBezTo>
                    <a:pt x="332" y="10943"/>
                    <a:pt x="378" y="10921"/>
                    <a:pt x="411" y="10888"/>
                  </a:cubicBezTo>
                  <a:cubicBezTo>
                    <a:pt x="457" y="10842"/>
                    <a:pt x="479" y="10774"/>
                    <a:pt x="502" y="10705"/>
                  </a:cubicBezTo>
                  <a:cubicBezTo>
                    <a:pt x="502" y="10700"/>
                    <a:pt x="502" y="10694"/>
                    <a:pt x="502" y="10682"/>
                  </a:cubicBezTo>
                  <a:cubicBezTo>
                    <a:pt x="662" y="9975"/>
                    <a:pt x="936" y="9313"/>
                    <a:pt x="1256" y="8674"/>
                  </a:cubicBezTo>
                  <a:lnTo>
                    <a:pt x="1256" y="8674"/>
                  </a:lnTo>
                  <a:cubicBezTo>
                    <a:pt x="1233" y="8697"/>
                    <a:pt x="1233" y="8720"/>
                    <a:pt x="1210" y="8742"/>
                  </a:cubicBezTo>
                  <a:cubicBezTo>
                    <a:pt x="1461" y="8263"/>
                    <a:pt x="1712" y="7807"/>
                    <a:pt x="2009" y="7373"/>
                  </a:cubicBezTo>
                  <a:cubicBezTo>
                    <a:pt x="2283" y="6893"/>
                    <a:pt x="2579" y="6437"/>
                    <a:pt x="2899" y="5980"/>
                  </a:cubicBezTo>
                  <a:cubicBezTo>
                    <a:pt x="3515" y="5067"/>
                    <a:pt x="4177" y="4200"/>
                    <a:pt x="4930" y="3378"/>
                  </a:cubicBezTo>
                  <a:lnTo>
                    <a:pt x="4930" y="3378"/>
                  </a:lnTo>
                  <a:cubicBezTo>
                    <a:pt x="4908" y="3401"/>
                    <a:pt x="4885" y="3424"/>
                    <a:pt x="4885" y="3424"/>
                  </a:cubicBezTo>
                  <a:cubicBezTo>
                    <a:pt x="5090" y="3196"/>
                    <a:pt x="5296" y="2968"/>
                    <a:pt x="5524" y="2739"/>
                  </a:cubicBezTo>
                  <a:cubicBezTo>
                    <a:pt x="5706" y="2534"/>
                    <a:pt x="5912" y="2328"/>
                    <a:pt x="6117" y="2146"/>
                  </a:cubicBezTo>
                  <a:cubicBezTo>
                    <a:pt x="6528" y="1712"/>
                    <a:pt x="6985" y="1324"/>
                    <a:pt x="7487" y="1005"/>
                  </a:cubicBezTo>
                  <a:cubicBezTo>
                    <a:pt x="7738" y="822"/>
                    <a:pt x="8012" y="685"/>
                    <a:pt x="8286" y="594"/>
                  </a:cubicBezTo>
                  <a:cubicBezTo>
                    <a:pt x="8468" y="548"/>
                    <a:pt x="8628" y="502"/>
                    <a:pt x="8811" y="502"/>
                  </a:cubicBezTo>
                  <a:lnTo>
                    <a:pt x="8856" y="502"/>
                  </a:lnTo>
                  <a:cubicBezTo>
                    <a:pt x="8925" y="502"/>
                    <a:pt x="8993" y="480"/>
                    <a:pt x="9039" y="434"/>
                  </a:cubicBezTo>
                  <a:cubicBezTo>
                    <a:pt x="9085" y="411"/>
                    <a:pt x="9107" y="343"/>
                    <a:pt x="9130" y="274"/>
                  </a:cubicBezTo>
                  <a:cubicBezTo>
                    <a:pt x="9130" y="160"/>
                    <a:pt x="9039" y="0"/>
                    <a:pt x="8902"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4" name="Google Shape;4345;p38">
              <a:extLst>
                <a:ext uri="{FF2B5EF4-FFF2-40B4-BE49-F238E27FC236}">
                  <a16:creationId xmlns:a16="http://schemas.microsoft.com/office/drawing/2014/main" id="{0BC35AB2-9914-61DB-782B-5E9F9CD25CE8}"/>
                </a:ext>
              </a:extLst>
            </p:cNvPr>
            <p:cNvSpPr/>
            <p:nvPr/>
          </p:nvSpPr>
          <p:spPr>
            <a:xfrm>
              <a:off x="5716115" y="1313759"/>
              <a:ext cx="252341" cy="255923"/>
            </a:xfrm>
            <a:custGeom>
              <a:avLst/>
              <a:gdLst/>
              <a:ahLst/>
              <a:cxnLst/>
              <a:rect l="l" t="t" r="r" b="b"/>
              <a:pathLst>
                <a:path w="9017" h="9145" extrusionOk="0">
                  <a:moveTo>
                    <a:pt x="8719" y="1"/>
                  </a:moveTo>
                  <a:cubicBezTo>
                    <a:pt x="8697" y="1"/>
                    <a:pt x="8651" y="1"/>
                    <a:pt x="8628" y="23"/>
                  </a:cubicBezTo>
                  <a:cubicBezTo>
                    <a:pt x="7076" y="708"/>
                    <a:pt x="5615" y="1621"/>
                    <a:pt x="4337" y="2717"/>
                  </a:cubicBezTo>
                  <a:cubicBezTo>
                    <a:pt x="3036" y="3835"/>
                    <a:pt x="1917" y="5136"/>
                    <a:pt x="1050" y="6597"/>
                  </a:cubicBezTo>
                  <a:cubicBezTo>
                    <a:pt x="845" y="6939"/>
                    <a:pt x="662" y="7282"/>
                    <a:pt x="502" y="7624"/>
                  </a:cubicBezTo>
                  <a:cubicBezTo>
                    <a:pt x="297" y="8012"/>
                    <a:pt x="137" y="8400"/>
                    <a:pt x="23" y="8811"/>
                  </a:cubicBezTo>
                  <a:cubicBezTo>
                    <a:pt x="0" y="8880"/>
                    <a:pt x="0" y="8948"/>
                    <a:pt x="46" y="8994"/>
                  </a:cubicBezTo>
                  <a:cubicBezTo>
                    <a:pt x="69" y="9062"/>
                    <a:pt x="114" y="9108"/>
                    <a:pt x="183" y="9131"/>
                  </a:cubicBezTo>
                  <a:cubicBezTo>
                    <a:pt x="207" y="9140"/>
                    <a:pt x="232" y="9145"/>
                    <a:pt x="259" y="9145"/>
                  </a:cubicBezTo>
                  <a:cubicBezTo>
                    <a:pt x="359" y="9145"/>
                    <a:pt x="466" y="9079"/>
                    <a:pt x="502" y="8971"/>
                  </a:cubicBezTo>
                  <a:cubicBezTo>
                    <a:pt x="594" y="8583"/>
                    <a:pt x="753" y="8195"/>
                    <a:pt x="936" y="7830"/>
                  </a:cubicBezTo>
                  <a:cubicBezTo>
                    <a:pt x="936" y="7807"/>
                    <a:pt x="959" y="7807"/>
                    <a:pt x="959" y="7807"/>
                  </a:cubicBezTo>
                  <a:lnTo>
                    <a:pt x="936" y="7807"/>
                  </a:lnTo>
                  <a:cubicBezTo>
                    <a:pt x="959" y="7807"/>
                    <a:pt x="959" y="7784"/>
                    <a:pt x="959" y="7784"/>
                  </a:cubicBezTo>
                  <a:cubicBezTo>
                    <a:pt x="959" y="7784"/>
                    <a:pt x="959" y="7784"/>
                    <a:pt x="959" y="7807"/>
                  </a:cubicBezTo>
                  <a:cubicBezTo>
                    <a:pt x="1575" y="6597"/>
                    <a:pt x="2351" y="5479"/>
                    <a:pt x="3241" y="4474"/>
                  </a:cubicBezTo>
                  <a:cubicBezTo>
                    <a:pt x="4200" y="3401"/>
                    <a:pt x="5318" y="2488"/>
                    <a:pt x="6505" y="1712"/>
                  </a:cubicBezTo>
                  <a:lnTo>
                    <a:pt x="6505" y="1712"/>
                  </a:lnTo>
                  <a:cubicBezTo>
                    <a:pt x="6483" y="1735"/>
                    <a:pt x="6483" y="1735"/>
                    <a:pt x="6460" y="1758"/>
                  </a:cubicBezTo>
                  <a:cubicBezTo>
                    <a:pt x="7213" y="1256"/>
                    <a:pt x="8012" y="845"/>
                    <a:pt x="8834" y="457"/>
                  </a:cubicBezTo>
                  <a:cubicBezTo>
                    <a:pt x="8948" y="411"/>
                    <a:pt x="9016" y="252"/>
                    <a:pt x="8948" y="137"/>
                  </a:cubicBezTo>
                  <a:cubicBezTo>
                    <a:pt x="8902" y="46"/>
                    <a:pt x="8811" y="1"/>
                    <a:pt x="8719"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5" name="Google Shape;4346;p38">
              <a:extLst>
                <a:ext uri="{FF2B5EF4-FFF2-40B4-BE49-F238E27FC236}">
                  <a16:creationId xmlns:a16="http://schemas.microsoft.com/office/drawing/2014/main" id="{EDEEA3C6-6825-2E68-72D0-2BA3F89D7522}"/>
                </a:ext>
              </a:extLst>
            </p:cNvPr>
            <p:cNvSpPr/>
            <p:nvPr/>
          </p:nvSpPr>
          <p:spPr>
            <a:xfrm>
              <a:off x="5306667" y="1509234"/>
              <a:ext cx="420950" cy="67388"/>
            </a:xfrm>
            <a:custGeom>
              <a:avLst/>
              <a:gdLst/>
              <a:ahLst/>
              <a:cxnLst/>
              <a:rect l="l" t="t" r="r" b="b"/>
              <a:pathLst>
                <a:path w="15042" h="2408" extrusionOk="0">
                  <a:moveTo>
                    <a:pt x="7167" y="0"/>
                  </a:moveTo>
                  <a:cubicBezTo>
                    <a:pt x="6117" y="0"/>
                    <a:pt x="5045" y="69"/>
                    <a:pt x="4017" y="251"/>
                  </a:cubicBezTo>
                  <a:cubicBezTo>
                    <a:pt x="2693" y="457"/>
                    <a:pt x="1415" y="799"/>
                    <a:pt x="183" y="1278"/>
                  </a:cubicBezTo>
                  <a:cubicBezTo>
                    <a:pt x="46" y="1324"/>
                    <a:pt x="0" y="1484"/>
                    <a:pt x="46" y="1598"/>
                  </a:cubicBezTo>
                  <a:cubicBezTo>
                    <a:pt x="80" y="1701"/>
                    <a:pt x="178" y="1752"/>
                    <a:pt x="274" y="1752"/>
                  </a:cubicBezTo>
                  <a:cubicBezTo>
                    <a:pt x="305" y="1752"/>
                    <a:pt x="337" y="1746"/>
                    <a:pt x="365" y="1735"/>
                  </a:cubicBezTo>
                  <a:cubicBezTo>
                    <a:pt x="890" y="1529"/>
                    <a:pt x="1438" y="1347"/>
                    <a:pt x="1986" y="1187"/>
                  </a:cubicBezTo>
                  <a:cubicBezTo>
                    <a:pt x="3561" y="753"/>
                    <a:pt x="5159" y="525"/>
                    <a:pt x="6779" y="502"/>
                  </a:cubicBezTo>
                  <a:cubicBezTo>
                    <a:pt x="6947" y="498"/>
                    <a:pt x="7114" y="495"/>
                    <a:pt x="7282" y="495"/>
                  </a:cubicBezTo>
                  <a:cubicBezTo>
                    <a:pt x="8780" y="495"/>
                    <a:pt x="10272" y="678"/>
                    <a:pt x="11709" y="1027"/>
                  </a:cubicBezTo>
                  <a:lnTo>
                    <a:pt x="11664" y="1027"/>
                  </a:lnTo>
                  <a:cubicBezTo>
                    <a:pt x="12417" y="1210"/>
                    <a:pt x="13147" y="1461"/>
                    <a:pt x="13832" y="1849"/>
                  </a:cubicBezTo>
                  <a:cubicBezTo>
                    <a:pt x="14106" y="1986"/>
                    <a:pt x="14357" y="2168"/>
                    <a:pt x="14608" y="2351"/>
                  </a:cubicBezTo>
                  <a:cubicBezTo>
                    <a:pt x="14646" y="2389"/>
                    <a:pt x="14696" y="2407"/>
                    <a:pt x="14748" y="2407"/>
                  </a:cubicBezTo>
                  <a:cubicBezTo>
                    <a:pt x="14821" y="2407"/>
                    <a:pt x="14897" y="2372"/>
                    <a:pt x="14951" y="2305"/>
                  </a:cubicBezTo>
                  <a:cubicBezTo>
                    <a:pt x="15042" y="2214"/>
                    <a:pt x="14996" y="2054"/>
                    <a:pt x="14905" y="1963"/>
                  </a:cubicBezTo>
                  <a:cubicBezTo>
                    <a:pt x="14197" y="1392"/>
                    <a:pt x="13376" y="1027"/>
                    <a:pt x="12508" y="753"/>
                  </a:cubicBezTo>
                  <a:cubicBezTo>
                    <a:pt x="11641" y="479"/>
                    <a:pt x="10728" y="297"/>
                    <a:pt x="9815" y="183"/>
                  </a:cubicBezTo>
                  <a:cubicBezTo>
                    <a:pt x="8948" y="46"/>
                    <a:pt x="8057" y="0"/>
                    <a:pt x="7167"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6" name="Google Shape;4347;p38">
              <a:extLst>
                <a:ext uri="{FF2B5EF4-FFF2-40B4-BE49-F238E27FC236}">
                  <a16:creationId xmlns:a16="http://schemas.microsoft.com/office/drawing/2014/main" id="{30CD67F5-002E-9A04-5F0B-9A29A1C7F29D}"/>
                </a:ext>
              </a:extLst>
            </p:cNvPr>
            <p:cNvSpPr/>
            <p:nvPr/>
          </p:nvSpPr>
          <p:spPr>
            <a:xfrm>
              <a:off x="5303449" y="1543068"/>
              <a:ext cx="422266" cy="60392"/>
            </a:xfrm>
            <a:custGeom>
              <a:avLst/>
              <a:gdLst/>
              <a:ahLst/>
              <a:cxnLst/>
              <a:rect l="l" t="t" r="r" b="b"/>
              <a:pathLst>
                <a:path w="15089" h="2158" extrusionOk="0">
                  <a:moveTo>
                    <a:pt x="8994" y="1"/>
                  </a:moveTo>
                  <a:cubicBezTo>
                    <a:pt x="7944" y="1"/>
                    <a:pt x="6871" y="46"/>
                    <a:pt x="5821" y="138"/>
                  </a:cubicBezTo>
                  <a:cubicBezTo>
                    <a:pt x="5045" y="229"/>
                    <a:pt x="4269" y="298"/>
                    <a:pt x="3516" y="412"/>
                  </a:cubicBezTo>
                  <a:cubicBezTo>
                    <a:pt x="2900" y="526"/>
                    <a:pt x="2284" y="663"/>
                    <a:pt x="1690" y="868"/>
                  </a:cubicBezTo>
                  <a:cubicBezTo>
                    <a:pt x="1119" y="1051"/>
                    <a:pt x="572" y="1325"/>
                    <a:pt x="138" y="1713"/>
                  </a:cubicBezTo>
                  <a:cubicBezTo>
                    <a:pt x="47" y="1804"/>
                    <a:pt x="1" y="1941"/>
                    <a:pt x="92" y="2055"/>
                  </a:cubicBezTo>
                  <a:cubicBezTo>
                    <a:pt x="145" y="2122"/>
                    <a:pt x="222" y="2157"/>
                    <a:pt x="294" y="2157"/>
                  </a:cubicBezTo>
                  <a:cubicBezTo>
                    <a:pt x="347" y="2157"/>
                    <a:pt x="397" y="2139"/>
                    <a:pt x="435" y="2101"/>
                  </a:cubicBezTo>
                  <a:cubicBezTo>
                    <a:pt x="594" y="1964"/>
                    <a:pt x="754" y="1850"/>
                    <a:pt x="937" y="1736"/>
                  </a:cubicBezTo>
                  <a:cubicBezTo>
                    <a:pt x="1371" y="1484"/>
                    <a:pt x="1850" y="1325"/>
                    <a:pt x="2329" y="1188"/>
                  </a:cubicBezTo>
                  <a:lnTo>
                    <a:pt x="2261" y="1188"/>
                  </a:lnTo>
                  <a:cubicBezTo>
                    <a:pt x="3151" y="937"/>
                    <a:pt x="4087" y="822"/>
                    <a:pt x="5000" y="731"/>
                  </a:cubicBezTo>
                  <a:cubicBezTo>
                    <a:pt x="6118" y="594"/>
                    <a:pt x="7259" y="526"/>
                    <a:pt x="8378" y="503"/>
                  </a:cubicBezTo>
                  <a:lnTo>
                    <a:pt x="8424" y="503"/>
                  </a:lnTo>
                  <a:cubicBezTo>
                    <a:pt x="8652" y="492"/>
                    <a:pt x="8880" y="486"/>
                    <a:pt x="9108" y="486"/>
                  </a:cubicBezTo>
                  <a:cubicBezTo>
                    <a:pt x="9337" y="486"/>
                    <a:pt x="9565" y="492"/>
                    <a:pt x="9793" y="503"/>
                  </a:cubicBezTo>
                  <a:cubicBezTo>
                    <a:pt x="10250" y="503"/>
                    <a:pt x="10706" y="503"/>
                    <a:pt x="11163" y="526"/>
                  </a:cubicBezTo>
                  <a:cubicBezTo>
                    <a:pt x="12053" y="571"/>
                    <a:pt x="12966" y="686"/>
                    <a:pt x="13833" y="891"/>
                  </a:cubicBezTo>
                  <a:lnTo>
                    <a:pt x="13810" y="891"/>
                  </a:lnTo>
                  <a:cubicBezTo>
                    <a:pt x="14130" y="959"/>
                    <a:pt x="14427" y="1051"/>
                    <a:pt x="14723" y="1165"/>
                  </a:cubicBezTo>
                  <a:cubicBezTo>
                    <a:pt x="14748" y="1175"/>
                    <a:pt x="14774" y="1179"/>
                    <a:pt x="14801" y="1179"/>
                  </a:cubicBezTo>
                  <a:cubicBezTo>
                    <a:pt x="14901" y="1179"/>
                    <a:pt x="15007" y="1118"/>
                    <a:pt x="15043" y="1028"/>
                  </a:cubicBezTo>
                  <a:cubicBezTo>
                    <a:pt x="15089" y="914"/>
                    <a:pt x="15020" y="754"/>
                    <a:pt x="14906" y="708"/>
                  </a:cubicBezTo>
                  <a:cubicBezTo>
                    <a:pt x="13057" y="46"/>
                    <a:pt x="11071" y="1"/>
                    <a:pt x="9131"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7" name="Google Shape;4348;p38">
              <a:extLst>
                <a:ext uri="{FF2B5EF4-FFF2-40B4-BE49-F238E27FC236}">
                  <a16:creationId xmlns:a16="http://schemas.microsoft.com/office/drawing/2014/main" id="{B58080A9-45D4-A0F9-2B6A-0FEB9913ECEE}"/>
                </a:ext>
              </a:extLst>
            </p:cNvPr>
            <p:cNvSpPr/>
            <p:nvPr/>
          </p:nvSpPr>
          <p:spPr>
            <a:xfrm>
              <a:off x="5299643" y="1562881"/>
              <a:ext cx="428618" cy="69319"/>
            </a:xfrm>
            <a:custGeom>
              <a:avLst/>
              <a:gdLst/>
              <a:ahLst/>
              <a:cxnLst/>
              <a:rect l="l" t="t" r="r" b="b"/>
              <a:pathLst>
                <a:path w="15316" h="2477" extrusionOk="0">
                  <a:moveTo>
                    <a:pt x="11276" y="0"/>
                  </a:moveTo>
                  <a:cubicBezTo>
                    <a:pt x="10408" y="0"/>
                    <a:pt x="9518" y="23"/>
                    <a:pt x="8651" y="46"/>
                  </a:cubicBezTo>
                  <a:cubicBezTo>
                    <a:pt x="8103" y="69"/>
                    <a:pt x="7578" y="92"/>
                    <a:pt x="7053" y="137"/>
                  </a:cubicBezTo>
                  <a:cubicBezTo>
                    <a:pt x="6528" y="183"/>
                    <a:pt x="6026" y="229"/>
                    <a:pt x="5524" y="297"/>
                  </a:cubicBezTo>
                  <a:cubicBezTo>
                    <a:pt x="4702" y="411"/>
                    <a:pt x="3880" y="548"/>
                    <a:pt x="3081" y="754"/>
                  </a:cubicBezTo>
                  <a:cubicBezTo>
                    <a:pt x="2031" y="1028"/>
                    <a:pt x="982" y="1393"/>
                    <a:pt x="137" y="2032"/>
                  </a:cubicBezTo>
                  <a:cubicBezTo>
                    <a:pt x="23" y="2123"/>
                    <a:pt x="0" y="2283"/>
                    <a:pt x="91" y="2374"/>
                  </a:cubicBezTo>
                  <a:cubicBezTo>
                    <a:pt x="131" y="2441"/>
                    <a:pt x="202" y="2476"/>
                    <a:pt x="277" y="2476"/>
                  </a:cubicBezTo>
                  <a:cubicBezTo>
                    <a:pt x="330" y="2476"/>
                    <a:pt x="386" y="2458"/>
                    <a:pt x="434" y="2420"/>
                  </a:cubicBezTo>
                  <a:cubicBezTo>
                    <a:pt x="571" y="2306"/>
                    <a:pt x="730" y="2214"/>
                    <a:pt x="890" y="2123"/>
                  </a:cubicBezTo>
                  <a:cubicBezTo>
                    <a:pt x="1507" y="1758"/>
                    <a:pt x="2146" y="1530"/>
                    <a:pt x="2808" y="1324"/>
                  </a:cubicBezTo>
                  <a:cubicBezTo>
                    <a:pt x="3858" y="1050"/>
                    <a:pt x="4953" y="868"/>
                    <a:pt x="6026" y="731"/>
                  </a:cubicBezTo>
                  <a:cubicBezTo>
                    <a:pt x="7441" y="548"/>
                    <a:pt x="8879" y="525"/>
                    <a:pt x="10294" y="503"/>
                  </a:cubicBezTo>
                  <a:cubicBezTo>
                    <a:pt x="10682" y="491"/>
                    <a:pt x="11076" y="485"/>
                    <a:pt x="11473" y="485"/>
                  </a:cubicBezTo>
                  <a:cubicBezTo>
                    <a:pt x="11869" y="485"/>
                    <a:pt x="12269" y="491"/>
                    <a:pt x="12668" y="503"/>
                  </a:cubicBezTo>
                  <a:cubicBezTo>
                    <a:pt x="13056" y="525"/>
                    <a:pt x="13444" y="525"/>
                    <a:pt x="13832" y="548"/>
                  </a:cubicBezTo>
                  <a:cubicBezTo>
                    <a:pt x="14243" y="571"/>
                    <a:pt x="14631" y="571"/>
                    <a:pt x="15042" y="594"/>
                  </a:cubicBezTo>
                  <a:cubicBezTo>
                    <a:pt x="15056" y="596"/>
                    <a:pt x="15070" y="597"/>
                    <a:pt x="15084" y="597"/>
                  </a:cubicBezTo>
                  <a:cubicBezTo>
                    <a:pt x="15201" y="597"/>
                    <a:pt x="15295" y="511"/>
                    <a:pt x="15316" y="388"/>
                  </a:cubicBezTo>
                  <a:cubicBezTo>
                    <a:pt x="15316" y="251"/>
                    <a:pt x="15225" y="114"/>
                    <a:pt x="15088" y="114"/>
                  </a:cubicBezTo>
                  <a:cubicBezTo>
                    <a:pt x="14836" y="92"/>
                    <a:pt x="14585" y="92"/>
                    <a:pt x="14334" y="69"/>
                  </a:cubicBezTo>
                  <a:cubicBezTo>
                    <a:pt x="14060" y="69"/>
                    <a:pt x="13787" y="46"/>
                    <a:pt x="13490" y="46"/>
                  </a:cubicBezTo>
                  <a:cubicBezTo>
                    <a:pt x="12965" y="23"/>
                    <a:pt x="12417" y="0"/>
                    <a:pt x="11869"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8" name="Google Shape;4349;p38">
              <a:extLst>
                <a:ext uri="{FF2B5EF4-FFF2-40B4-BE49-F238E27FC236}">
                  <a16:creationId xmlns:a16="http://schemas.microsoft.com/office/drawing/2014/main" id="{7E7F2A54-7908-127F-3370-DD1865EF2C8C}"/>
                </a:ext>
              </a:extLst>
            </p:cNvPr>
            <p:cNvSpPr/>
            <p:nvPr/>
          </p:nvSpPr>
          <p:spPr>
            <a:xfrm>
              <a:off x="5063281" y="1123405"/>
              <a:ext cx="403740" cy="63190"/>
            </a:xfrm>
            <a:custGeom>
              <a:avLst/>
              <a:gdLst/>
              <a:ahLst/>
              <a:cxnLst/>
              <a:rect l="l" t="t" r="r" b="b"/>
              <a:pathLst>
                <a:path w="14427" h="2258" extrusionOk="0">
                  <a:moveTo>
                    <a:pt x="7145" y="1"/>
                  </a:moveTo>
                  <a:cubicBezTo>
                    <a:pt x="6552" y="1"/>
                    <a:pt x="5935" y="23"/>
                    <a:pt x="5342" y="92"/>
                  </a:cubicBezTo>
                  <a:cubicBezTo>
                    <a:pt x="4589" y="160"/>
                    <a:pt x="3835" y="274"/>
                    <a:pt x="3105" y="411"/>
                  </a:cubicBezTo>
                  <a:cubicBezTo>
                    <a:pt x="2534" y="548"/>
                    <a:pt x="1964" y="708"/>
                    <a:pt x="1439" y="936"/>
                  </a:cubicBezTo>
                  <a:cubicBezTo>
                    <a:pt x="937" y="1165"/>
                    <a:pt x="457" y="1439"/>
                    <a:pt x="92" y="1849"/>
                  </a:cubicBezTo>
                  <a:cubicBezTo>
                    <a:pt x="1" y="1941"/>
                    <a:pt x="1" y="2101"/>
                    <a:pt x="115" y="2192"/>
                  </a:cubicBezTo>
                  <a:cubicBezTo>
                    <a:pt x="158" y="2235"/>
                    <a:pt x="216" y="2258"/>
                    <a:pt x="275" y="2258"/>
                  </a:cubicBezTo>
                  <a:cubicBezTo>
                    <a:pt x="342" y="2258"/>
                    <a:pt x="409" y="2229"/>
                    <a:pt x="457" y="2169"/>
                  </a:cubicBezTo>
                  <a:cubicBezTo>
                    <a:pt x="526" y="2101"/>
                    <a:pt x="594" y="2032"/>
                    <a:pt x="663" y="1964"/>
                  </a:cubicBezTo>
                  <a:cubicBezTo>
                    <a:pt x="891" y="1781"/>
                    <a:pt x="1142" y="1621"/>
                    <a:pt x="1393" y="1507"/>
                  </a:cubicBezTo>
                  <a:lnTo>
                    <a:pt x="1416" y="1484"/>
                  </a:lnTo>
                  <a:lnTo>
                    <a:pt x="1393" y="1484"/>
                  </a:lnTo>
                  <a:cubicBezTo>
                    <a:pt x="2009" y="1210"/>
                    <a:pt x="2648" y="1005"/>
                    <a:pt x="3310" y="868"/>
                  </a:cubicBezTo>
                  <a:cubicBezTo>
                    <a:pt x="3927" y="754"/>
                    <a:pt x="4543" y="663"/>
                    <a:pt x="5182" y="594"/>
                  </a:cubicBezTo>
                  <a:cubicBezTo>
                    <a:pt x="5884" y="527"/>
                    <a:pt x="6586" y="485"/>
                    <a:pt x="7287" y="485"/>
                  </a:cubicBezTo>
                  <a:cubicBezTo>
                    <a:pt x="7544" y="485"/>
                    <a:pt x="7801" y="491"/>
                    <a:pt x="8058" y="503"/>
                  </a:cubicBezTo>
                  <a:cubicBezTo>
                    <a:pt x="8811" y="571"/>
                    <a:pt x="9564" y="663"/>
                    <a:pt x="10295" y="799"/>
                  </a:cubicBezTo>
                  <a:cubicBezTo>
                    <a:pt x="11025" y="936"/>
                    <a:pt x="11756" y="1119"/>
                    <a:pt x="12463" y="1347"/>
                  </a:cubicBezTo>
                  <a:cubicBezTo>
                    <a:pt x="12988" y="1553"/>
                    <a:pt x="13536" y="1758"/>
                    <a:pt x="14038" y="2032"/>
                  </a:cubicBezTo>
                  <a:cubicBezTo>
                    <a:pt x="14070" y="2051"/>
                    <a:pt x="14105" y="2059"/>
                    <a:pt x="14140" y="2059"/>
                  </a:cubicBezTo>
                  <a:cubicBezTo>
                    <a:pt x="14232" y="2059"/>
                    <a:pt x="14325" y="2001"/>
                    <a:pt x="14358" y="1918"/>
                  </a:cubicBezTo>
                  <a:cubicBezTo>
                    <a:pt x="14426" y="1804"/>
                    <a:pt x="14381" y="1644"/>
                    <a:pt x="14244" y="1598"/>
                  </a:cubicBezTo>
                  <a:cubicBezTo>
                    <a:pt x="13376" y="1142"/>
                    <a:pt x="12440" y="799"/>
                    <a:pt x="11482" y="571"/>
                  </a:cubicBezTo>
                  <a:cubicBezTo>
                    <a:pt x="11002" y="434"/>
                    <a:pt x="10523" y="343"/>
                    <a:pt x="10044" y="252"/>
                  </a:cubicBezTo>
                  <a:cubicBezTo>
                    <a:pt x="9542" y="183"/>
                    <a:pt x="9017" y="92"/>
                    <a:pt x="8515" y="46"/>
                  </a:cubicBezTo>
                  <a:cubicBezTo>
                    <a:pt x="8058" y="23"/>
                    <a:pt x="7601" y="1"/>
                    <a:pt x="7145"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9" name="Google Shape;4350;p38">
              <a:extLst>
                <a:ext uri="{FF2B5EF4-FFF2-40B4-BE49-F238E27FC236}">
                  <a16:creationId xmlns:a16="http://schemas.microsoft.com/office/drawing/2014/main" id="{0EB812BE-6BFC-56EF-BAF8-B48F9FAE0462}"/>
                </a:ext>
              </a:extLst>
            </p:cNvPr>
            <p:cNvSpPr/>
            <p:nvPr/>
          </p:nvSpPr>
          <p:spPr>
            <a:xfrm>
              <a:off x="5049877" y="1186651"/>
              <a:ext cx="31315" cy="28265"/>
            </a:xfrm>
            <a:custGeom>
              <a:avLst/>
              <a:gdLst/>
              <a:ahLst/>
              <a:cxnLst/>
              <a:rect l="l" t="t" r="r" b="b"/>
              <a:pathLst>
                <a:path w="1119" h="1010" extrusionOk="0">
                  <a:moveTo>
                    <a:pt x="776" y="0"/>
                  </a:moveTo>
                  <a:cubicBezTo>
                    <a:pt x="639" y="69"/>
                    <a:pt x="525" y="137"/>
                    <a:pt x="411" y="251"/>
                  </a:cubicBezTo>
                  <a:cubicBezTo>
                    <a:pt x="274" y="365"/>
                    <a:pt x="160" y="502"/>
                    <a:pt x="69" y="662"/>
                  </a:cubicBezTo>
                  <a:cubicBezTo>
                    <a:pt x="0" y="776"/>
                    <a:pt x="69" y="936"/>
                    <a:pt x="183" y="982"/>
                  </a:cubicBezTo>
                  <a:cubicBezTo>
                    <a:pt x="221" y="1001"/>
                    <a:pt x="258" y="1009"/>
                    <a:pt x="295" y="1009"/>
                  </a:cubicBezTo>
                  <a:cubicBezTo>
                    <a:pt x="390" y="1009"/>
                    <a:pt x="476" y="950"/>
                    <a:pt x="525" y="868"/>
                  </a:cubicBezTo>
                  <a:cubicBezTo>
                    <a:pt x="525" y="845"/>
                    <a:pt x="548" y="822"/>
                    <a:pt x="548" y="799"/>
                  </a:cubicBezTo>
                  <a:cubicBezTo>
                    <a:pt x="594" y="754"/>
                    <a:pt x="662" y="685"/>
                    <a:pt x="708" y="639"/>
                  </a:cubicBezTo>
                  <a:cubicBezTo>
                    <a:pt x="776" y="571"/>
                    <a:pt x="868" y="502"/>
                    <a:pt x="959" y="457"/>
                  </a:cubicBezTo>
                  <a:cubicBezTo>
                    <a:pt x="1005" y="434"/>
                    <a:pt x="1050" y="411"/>
                    <a:pt x="1096" y="343"/>
                  </a:cubicBezTo>
                  <a:cubicBezTo>
                    <a:pt x="1119" y="297"/>
                    <a:pt x="1119" y="229"/>
                    <a:pt x="1096" y="160"/>
                  </a:cubicBezTo>
                  <a:cubicBezTo>
                    <a:pt x="1073" y="92"/>
                    <a:pt x="1027" y="46"/>
                    <a:pt x="982" y="23"/>
                  </a:cubicBezTo>
                  <a:cubicBezTo>
                    <a:pt x="936" y="0"/>
                    <a:pt x="913" y="0"/>
                    <a:pt x="868"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0" name="Google Shape;4351;p38">
              <a:extLst>
                <a:ext uri="{FF2B5EF4-FFF2-40B4-BE49-F238E27FC236}">
                  <a16:creationId xmlns:a16="http://schemas.microsoft.com/office/drawing/2014/main" id="{881DCE74-2112-044F-6AF6-21AE8617139D}"/>
                </a:ext>
              </a:extLst>
            </p:cNvPr>
            <p:cNvSpPr/>
            <p:nvPr/>
          </p:nvSpPr>
          <p:spPr>
            <a:xfrm>
              <a:off x="5049877" y="1226894"/>
              <a:ext cx="25578" cy="23507"/>
            </a:xfrm>
            <a:custGeom>
              <a:avLst/>
              <a:gdLst/>
              <a:ahLst/>
              <a:cxnLst/>
              <a:rect l="l" t="t" r="r" b="b"/>
              <a:pathLst>
                <a:path w="914" h="840" extrusionOk="0">
                  <a:moveTo>
                    <a:pt x="594" y="0"/>
                  </a:moveTo>
                  <a:cubicBezTo>
                    <a:pt x="480" y="69"/>
                    <a:pt x="366" y="114"/>
                    <a:pt x="274" y="206"/>
                  </a:cubicBezTo>
                  <a:cubicBezTo>
                    <a:pt x="183" y="297"/>
                    <a:pt x="114" y="388"/>
                    <a:pt x="69" y="480"/>
                  </a:cubicBezTo>
                  <a:cubicBezTo>
                    <a:pt x="0" y="594"/>
                    <a:pt x="69" y="754"/>
                    <a:pt x="183" y="822"/>
                  </a:cubicBezTo>
                  <a:cubicBezTo>
                    <a:pt x="206" y="833"/>
                    <a:pt x="234" y="839"/>
                    <a:pt x="266" y="839"/>
                  </a:cubicBezTo>
                  <a:cubicBezTo>
                    <a:pt x="297" y="839"/>
                    <a:pt x="331" y="833"/>
                    <a:pt x="366" y="822"/>
                  </a:cubicBezTo>
                  <a:cubicBezTo>
                    <a:pt x="434" y="799"/>
                    <a:pt x="480" y="754"/>
                    <a:pt x="502" y="708"/>
                  </a:cubicBezTo>
                  <a:cubicBezTo>
                    <a:pt x="502" y="685"/>
                    <a:pt x="502" y="685"/>
                    <a:pt x="525" y="685"/>
                  </a:cubicBezTo>
                  <a:cubicBezTo>
                    <a:pt x="548" y="639"/>
                    <a:pt x="594" y="594"/>
                    <a:pt x="639" y="548"/>
                  </a:cubicBezTo>
                  <a:cubicBezTo>
                    <a:pt x="662" y="525"/>
                    <a:pt x="708" y="502"/>
                    <a:pt x="754" y="480"/>
                  </a:cubicBezTo>
                  <a:cubicBezTo>
                    <a:pt x="799" y="434"/>
                    <a:pt x="868" y="411"/>
                    <a:pt x="891" y="343"/>
                  </a:cubicBezTo>
                  <a:cubicBezTo>
                    <a:pt x="913" y="297"/>
                    <a:pt x="913" y="229"/>
                    <a:pt x="891" y="160"/>
                  </a:cubicBezTo>
                  <a:cubicBezTo>
                    <a:pt x="891" y="92"/>
                    <a:pt x="845" y="46"/>
                    <a:pt x="776" y="23"/>
                  </a:cubicBezTo>
                  <a:cubicBezTo>
                    <a:pt x="754" y="0"/>
                    <a:pt x="708" y="0"/>
                    <a:pt x="662"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1" name="Google Shape;4352;p38">
              <a:extLst>
                <a:ext uri="{FF2B5EF4-FFF2-40B4-BE49-F238E27FC236}">
                  <a16:creationId xmlns:a16="http://schemas.microsoft.com/office/drawing/2014/main" id="{AD73179A-0489-65ED-C5F2-D14287B1D384}"/>
                </a:ext>
              </a:extLst>
            </p:cNvPr>
            <p:cNvSpPr/>
            <p:nvPr/>
          </p:nvSpPr>
          <p:spPr>
            <a:xfrm>
              <a:off x="8560539" y="1521995"/>
              <a:ext cx="70270" cy="74776"/>
            </a:xfrm>
            <a:custGeom>
              <a:avLst/>
              <a:gdLst/>
              <a:ahLst/>
              <a:cxnLst/>
              <a:rect l="l" t="t" r="r" b="b"/>
              <a:pathLst>
                <a:path w="2511" h="2672" extrusionOk="0">
                  <a:moveTo>
                    <a:pt x="1256" y="1"/>
                  </a:moveTo>
                  <a:cubicBezTo>
                    <a:pt x="1005" y="1"/>
                    <a:pt x="753" y="69"/>
                    <a:pt x="548" y="160"/>
                  </a:cubicBezTo>
                  <a:cubicBezTo>
                    <a:pt x="457" y="206"/>
                    <a:pt x="388" y="274"/>
                    <a:pt x="343" y="320"/>
                  </a:cubicBezTo>
                  <a:cubicBezTo>
                    <a:pt x="297" y="366"/>
                    <a:pt x="251" y="411"/>
                    <a:pt x="228" y="457"/>
                  </a:cubicBezTo>
                  <a:cubicBezTo>
                    <a:pt x="183" y="526"/>
                    <a:pt x="160" y="571"/>
                    <a:pt x="137" y="640"/>
                  </a:cubicBezTo>
                  <a:cubicBezTo>
                    <a:pt x="114" y="662"/>
                    <a:pt x="114" y="708"/>
                    <a:pt x="92" y="754"/>
                  </a:cubicBezTo>
                  <a:cubicBezTo>
                    <a:pt x="92" y="777"/>
                    <a:pt x="92" y="799"/>
                    <a:pt x="69" y="822"/>
                  </a:cubicBezTo>
                  <a:cubicBezTo>
                    <a:pt x="46" y="914"/>
                    <a:pt x="23" y="1005"/>
                    <a:pt x="0" y="1096"/>
                  </a:cubicBezTo>
                  <a:cubicBezTo>
                    <a:pt x="0" y="1187"/>
                    <a:pt x="0" y="1256"/>
                    <a:pt x="0" y="1347"/>
                  </a:cubicBezTo>
                  <a:cubicBezTo>
                    <a:pt x="0" y="1416"/>
                    <a:pt x="23" y="1484"/>
                    <a:pt x="46" y="1553"/>
                  </a:cubicBezTo>
                  <a:cubicBezTo>
                    <a:pt x="69" y="1644"/>
                    <a:pt x="92" y="1758"/>
                    <a:pt x="137" y="1827"/>
                  </a:cubicBezTo>
                  <a:cubicBezTo>
                    <a:pt x="183" y="1964"/>
                    <a:pt x="297" y="2123"/>
                    <a:pt x="434" y="2260"/>
                  </a:cubicBezTo>
                  <a:cubicBezTo>
                    <a:pt x="571" y="2397"/>
                    <a:pt x="708" y="2534"/>
                    <a:pt x="936" y="2625"/>
                  </a:cubicBezTo>
                  <a:cubicBezTo>
                    <a:pt x="1005" y="2648"/>
                    <a:pt x="1119" y="2671"/>
                    <a:pt x="1210" y="2671"/>
                  </a:cubicBezTo>
                  <a:cubicBezTo>
                    <a:pt x="1278" y="2671"/>
                    <a:pt x="1347" y="2648"/>
                    <a:pt x="1438" y="2648"/>
                  </a:cubicBezTo>
                  <a:cubicBezTo>
                    <a:pt x="1507" y="2625"/>
                    <a:pt x="1575" y="2603"/>
                    <a:pt x="1621" y="2580"/>
                  </a:cubicBezTo>
                  <a:cubicBezTo>
                    <a:pt x="1712" y="2557"/>
                    <a:pt x="1803" y="2489"/>
                    <a:pt x="1895" y="2443"/>
                  </a:cubicBezTo>
                  <a:cubicBezTo>
                    <a:pt x="1986" y="2374"/>
                    <a:pt x="2055" y="2283"/>
                    <a:pt x="2123" y="2215"/>
                  </a:cubicBezTo>
                  <a:cubicBezTo>
                    <a:pt x="2169" y="2169"/>
                    <a:pt x="2214" y="2100"/>
                    <a:pt x="2260" y="2055"/>
                  </a:cubicBezTo>
                  <a:cubicBezTo>
                    <a:pt x="2328" y="1964"/>
                    <a:pt x="2397" y="1872"/>
                    <a:pt x="2443" y="1758"/>
                  </a:cubicBezTo>
                  <a:cubicBezTo>
                    <a:pt x="2465" y="1712"/>
                    <a:pt x="2488" y="1667"/>
                    <a:pt x="2488" y="1598"/>
                  </a:cubicBezTo>
                  <a:cubicBezTo>
                    <a:pt x="2511" y="1553"/>
                    <a:pt x="2511" y="1507"/>
                    <a:pt x="2511" y="1439"/>
                  </a:cubicBezTo>
                  <a:cubicBezTo>
                    <a:pt x="2511" y="1370"/>
                    <a:pt x="2511" y="1302"/>
                    <a:pt x="2511" y="1187"/>
                  </a:cubicBezTo>
                  <a:cubicBezTo>
                    <a:pt x="2511" y="1096"/>
                    <a:pt x="2465" y="982"/>
                    <a:pt x="2420" y="868"/>
                  </a:cubicBezTo>
                  <a:cubicBezTo>
                    <a:pt x="2420" y="845"/>
                    <a:pt x="2397" y="822"/>
                    <a:pt x="2397" y="777"/>
                  </a:cubicBezTo>
                  <a:cubicBezTo>
                    <a:pt x="2328" y="640"/>
                    <a:pt x="2237" y="503"/>
                    <a:pt x="2100" y="389"/>
                  </a:cubicBezTo>
                  <a:cubicBezTo>
                    <a:pt x="2009" y="297"/>
                    <a:pt x="1918" y="206"/>
                    <a:pt x="1803" y="160"/>
                  </a:cubicBezTo>
                  <a:cubicBezTo>
                    <a:pt x="1712" y="115"/>
                    <a:pt x="1644" y="69"/>
                    <a:pt x="1552" y="46"/>
                  </a:cubicBezTo>
                  <a:cubicBezTo>
                    <a:pt x="1461" y="23"/>
                    <a:pt x="1347" y="1"/>
                    <a:pt x="1256" y="1"/>
                  </a:cubicBezTo>
                  <a:close/>
                </a:path>
              </a:pathLst>
            </a:custGeom>
            <a:solidFill>
              <a:srgbClr val="FFE0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2" name="Google Shape;4353;p38">
              <a:extLst>
                <a:ext uri="{FF2B5EF4-FFF2-40B4-BE49-F238E27FC236}">
                  <a16:creationId xmlns:a16="http://schemas.microsoft.com/office/drawing/2014/main" id="{FB119B74-566C-BAD3-8139-55FA12DDC709}"/>
                </a:ext>
              </a:extLst>
            </p:cNvPr>
            <p:cNvSpPr/>
            <p:nvPr/>
          </p:nvSpPr>
          <p:spPr>
            <a:xfrm>
              <a:off x="8280101" y="1081260"/>
              <a:ext cx="293870" cy="145018"/>
            </a:xfrm>
            <a:custGeom>
              <a:avLst/>
              <a:gdLst/>
              <a:ahLst/>
              <a:cxnLst/>
              <a:rect l="l" t="t" r="r" b="b"/>
              <a:pathLst>
                <a:path w="10501" h="5182" extrusionOk="0">
                  <a:moveTo>
                    <a:pt x="3037" y="0"/>
                  </a:moveTo>
                  <a:cubicBezTo>
                    <a:pt x="2877" y="23"/>
                    <a:pt x="2740" y="23"/>
                    <a:pt x="2580" y="46"/>
                  </a:cubicBezTo>
                  <a:cubicBezTo>
                    <a:pt x="2398" y="69"/>
                    <a:pt x="2215" y="114"/>
                    <a:pt x="2055" y="160"/>
                  </a:cubicBezTo>
                  <a:cubicBezTo>
                    <a:pt x="1781" y="228"/>
                    <a:pt x="1485" y="320"/>
                    <a:pt x="1211" y="434"/>
                  </a:cubicBezTo>
                  <a:cubicBezTo>
                    <a:pt x="1051" y="502"/>
                    <a:pt x="845" y="594"/>
                    <a:pt x="663" y="731"/>
                  </a:cubicBezTo>
                  <a:cubicBezTo>
                    <a:pt x="594" y="753"/>
                    <a:pt x="526" y="799"/>
                    <a:pt x="480" y="845"/>
                  </a:cubicBezTo>
                  <a:lnTo>
                    <a:pt x="435" y="890"/>
                  </a:lnTo>
                  <a:cubicBezTo>
                    <a:pt x="389" y="936"/>
                    <a:pt x="298" y="1004"/>
                    <a:pt x="229" y="1073"/>
                  </a:cubicBezTo>
                  <a:cubicBezTo>
                    <a:pt x="184" y="1141"/>
                    <a:pt x="92" y="1256"/>
                    <a:pt x="47" y="1370"/>
                  </a:cubicBezTo>
                  <a:cubicBezTo>
                    <a:pt x="24" y="1438"/>
                    <a:pt x="24" y="1484"/>
                    <a:pt x="24" y="1552"/>
                  </a:cubicBezTo>
                  <a:cubicBezTo>
                    <a:pt x="1" y="1689"/>
                    <a:pt x="115" y="1780"/>
                    <a:pt x="161" y="1803"/>
                  </a:cubicBezTo>
                  <a:cubicBezTo>
                    <a:pt x="229" y="1849"/>
                    <a:pt x="298" y="1917"/>
                    <a:pt x="366" y="1963"/>
                  </a:cubicBezTo>
                  <a:lnTo>
                    <a:pt x="435" y="1986"/>
                  </a:lnTo>
                  <a:cubicBezTo>
                    <a:pt x="617" y="2123"/>
                    <a:pt x="823" y="2260"/>
                    <a:pt x="1028" y="2397"/>
                  </a:cubicBezTo>
                  <a:lnTo>
                    <a:pt x="1211" y="2534"/>
                  </a:lnTo>
                  <a:lnTo>
                    <a:pt x="1348" y="2625"/>
                  </a:lnTo>
                  <a:cubicBezTo>
                    <a:pt x="1507" y="2739"/>
                    <a:pt x="1667" y="2876"/>
                    <a:pt x="1827" y="2990"/>
                  </a:cubicBezTo>
                  <a:lnTo>
                    <a:pt x="1918" y="3036"/>
                  </a:lnTo>
                  <a:cubicBezTo>
                    <a:pt x="1964" y="3082"/>
                    <a:pt x="2010" y="3127"/>
                    <a:pt x="2078" y="3173"/>
                  </a:cubicBezTo>
                  <a:cubicBezTo>
                    <a:pt x="2124" y="3196"/>
                    <a:pt x="2169" y="3241"/>
                    <a:pt x="2238" y="3287"/>
                  </a:cubicBezTo>
                  <a:cubicBezTo>
                    <a:pt x="2329" y="3355"/>
                    <a:pt x="2420" y="3424"/>
                    <a:pt x="2512" y="3492"/>
                  </a:cubicBezTo>
                  <a:lnTo>
                    <a:pt x="2580" y="3561"/>
                  </a:lnTo>
                  <a:cubicBezTo>
                    <a:pt x="2626" y="3607"/>
                    <a:pt x="2694" y="3675"/>
                    <a:pt x="2763" y="3721"/>
                  </a:cubicBezTo>
                  <a:lnTo>
                    <a:pt x="2900" y="3835"/>
                  </a:lnTo>
                  <a:lnTo>
                    <a:pt x="3060" y="3949"/>
                  </a:lnTo>
                  <a:cubicBezTo>
                    <a:pt x="3105" y="3995"/>
                    <a:pt x="3151" y="4017"/>
                    <a:pt x="3196" y="4063"/>
                  </a:cubicBezTo>
                  <a:cubicBezTo>
                    <a:pt x="3242" y="4109"/>
                    <a:pt x="3288" y="4131"/>
                    <a:pt x="3333" y="4177"/>
                  </a:cubicBezTo>
                  <a:cubicBezTo>
                    <a:pt x="3402" y="4223"/>
                    <a:pt x="3470" y="4291"/>
                    <a:pt x="3562" y="4337"/>
                  </a:cubicBezTo>
                  <a:lnTo>
                    <a:pt x="3653" y="4383"/>
                  </a:lnTo>
                  <a:cubicBezTo>
                    <a:pt x="3744" y="4451"/>
                    <a:pt x="3813" y="4520"/>
                    <a:pt x="3881" y="4588"/>
                  </a:cubicBezTo>
                  <a:cubicBezTo>
                    <a:pt x="3995" y="4702"/>
                    <a:pt x="4132" y="4771"/>
                    <a:pt x="4224" y="4839"/>
                  </a:cubicBezTo>
                  <a:cubicBezTo>
                    <a:pt x="4292" y="4885"/>
                    <a:pt x="4383" y="4930"/>
                    <a:pt x="4452" y="4953"/>
                  </a:cubicBezTo>
                  <a:cubicBezTo>
                    <a:pt x="4497" y="4976"/>
                    <a:pt x="4543" y="4999"/>
                    <a:pt x="4566" y="5022"/>
                  </a:cubicBezTo>
                  <a:lnTo>
                    <a:pt x="4634" y="5044"/>
                  </a:lnTo>
                  <a:cubicBezTo>
                    <a:pt x="4680" y="5067"/>
                    <a:pt x="4726" y="5090"/>
                    <a:pt x="4771" y="5090"/>
                  </a:cubicBezTo>
                  <a:cubicBezTo>
                    <a:pt x="4794" y="5136"/>
                    <a:pt x="4840" y="5181"/>
                    <a:pt x="4886" y="5181"/>
                  </a:cubicBezTo>
                  <a:cubicBezTo>
                    <a:pt x="4954" y="5159"/>
                    <a:pt x="5022" y="5159"/>
                    <a:pt x="5068" y="5159"/>
                  </a:cubicBezTo>
                  <a:cubicBezTo>
                    <a:pt x="5114" y="5136"/>
                    <a:pt x="5159" y="5113"/>
                    <a:pt x="5205" y="5090"/>
                  </a:cubicBezTo>
                  <a:cubicBezTo>
                    <a:pt x="5274" y="5044"/>
                    <a:pt x="5342" y="5022"/>
                    <a:pt x="5411" y="4976"/>
                  </a:cubicBezTo>
                  <a:cubicBezTo>
                    <a:pt x="5433" y="4953"/>
                    <a:pt x="5479" y="4930"/>
                    <a:pt x="5525" y="4908"/>
                  </a:cubicBezTo>
                  <a:cubicBezTo>
                    <a:pt x="5639" y="4839"/>
                    <a:pt x="5730" y="4793"/>
                    <a:pt x="5844" y="4748"/>
                  </a:cubicBezTo>
                  <a:cubicBezTo>
                    <a:pt x="5935" y="4679"/>
                    <a:pt x="6027" y="4634"/>
                    <a:pt x="6118" y="4588"/>
                  </a:cubicBezTo>
                  <a:cubicBezTo>
                    <a:pt x="6232" y="4542"/>
                    <a:pt x="6324" y="4497"/>
                    <a:pt x="6438" y="4474"/>
                  </a:cubicBezTo>
                  <a:lnTo>
                    <a:pt x="6643" y="4405"/>
                  </a:lnTo>
                  <a:lnTo>
                    <a:pt x="6849" y="4337"/>
                  </a:lnTo>
                  <a:lnTo>
                    <a:pt x="6963" y="4291"/>
                  </a:lnTo>
                  <a:cubicBezTo>
                    <a:pt x="7168" y="4223"/>
                    <a:pt x="7373" y="4154"/>
                    <a:pt x="7602" y="4109"/>
                  </a:cubicBezTo>
                  <a:lnTo>
                    <a:pt x="7602" y="4109"/>
                  </a:lnTo>
                  <a:lnTo>
                    <a:pt x="7533" y="4131"/>
                  </a:lnTo>
                  <a:cubicBezTo>
                    <a:pt x="7716" y="4086"/>
                    <a:pt x="7898" y="4063"/>
                    <a:pt x="8081" y="4040"/>
                  </a:cubicBezTo>
                  <a:cubicBezTo>
                    <a:pt x="8172" y="4040"/>
                    <a:pt x="8286" y="4017"/>
                    <a:pt x="8401" y="4017"/>
                  </a:cubicBezTo>
                  <a:lnTo>
                    <a:pt x="8515" y="4017"/>
                  </a:lnTo>
                  <a:cubicBezTo>
                    <a:pt x="8606" y="4040"/>
                    <a:pt x="8697" y="4040"/>
                    <a:pt x="8789" y="4040"/>
                  </a:cubicBezTo>
                  <a:cubicBezTo>
                    <a:pt x="8880" y="4040"/>
                    <a:pt x="8971" y="4040"/>
                    <a:pt x="9063" y="4063"/>
                  </a:cubicBezTo>
                  <a:cubicBezTo>
                    <a:pt x="9177" y="4063"/>
                    <a:pt x="9268" y="4063"/>
                    <a:pt x="9382" y="4086"/>
                  </a:cubicBezTo>
                  <a:cubicBezTo>
                    <a:pt x="9473" y="4109"/>
                    <a:pt x="9565" y="4131"/>
                    <a:pt x="9656" y="4154"/>
                  </a:cubicBezTo>
                  <a:lnTo>
                    <a:pt x="9702" y="4177"/>
                  </a:lnTo>
                  <a:cubicBezTo>
                    <a:pt x="9861" y="4223"/>
                    <a:pt x="9998" y="4268"/>
                    <a:pt x="10158" y="4268"/>
                  </a:cubicBezTo>
                  <a:cubicBezTo>
                    <a:pt x="10204" y="4268"/>
                    <a:pt x="10249" y="4268"/>
                    <a:pt x="10295" y="4246"/>
                  </a:cubicBezTo>
                  <a:cubicBezTo>
                    <a:pt x="10409" y="4223"/>
                    <a:pt x="10501" y="4109"/>
                    <a:pt x="10478" y="3995"/>
                  </a:cubicBezTo>
                  <a:cubicBezTo>
                    <a:pt x="10478" y="3903"/>
                    <a:pt x="10432" y="3812"/>
                    <a:pt x="10386" y="3766"/>
                  </a:cubicBezTo>
                  <a:cubicBezTo>
                    <a:pt x="10318" y="3629"/>
                    <a:pt x="10227" y="3515"/>
                    <a:pt x="10090" y="3401"/>
                  </a:cubicBezTo>
                  <a:cubicBezTo>
                    <a:pt x="9861" y="3218"/>
                    <a:pt x="9633" y="3059"/>
                    <a:pt x="9382" y="2876"/>
                  </a:cubicBezTo>
                  <a:lnTo>
                    <a:pt x="9291" y="2830"/>
                  </a:lnTo>
                  <a:cubicBezTo>
                    <a:pt x="9222" y="2785"/>
                    <a:pt x="9154" y="2716"/>
                    <a:pt x="9108" y="2648"/>
                  </a:cubicBezTo>
                  <a:cubicBezTo>
                    <a:pt x="9017" y="2579"/>
                    <a:pt x="8926" y="2488"/>
                    <a:pt x="8834" y="2420"/>
                  </a:cubicBezTo>
                  <a:cubicBezTo>
                    <a:pt x="8743" y="2351"/>
                    <a:pt x="8652" y="2283"/>
                    <a:pt x="8583" y="2214"/>
                  </a:cubicBezTo>
                  <a:cubicBezTo>
                    <a:pt x="8515" y="2169"/>
                    <a:pt x="8469" y="2100"/>
                    <a:pt x="8401" y="2032"/>
                  </a:cubicBezTo>
                  <a:cubicBezTo>
                    <a:pt x="8286" y="1895"/>
                    <a:pt x="8172" y="1712"/>
                    <a:pt x="8081" y="1529"/>
                  </a:cubicBezTo>
                  <a:cubicBezTo>
                    <a:pt x="8035" y="1484"/>
                    <a:pt x="8013" y="1415"/>
                    <a:pt x="8013" y="1370"/>
                  </a:cubicBezTo>
                  <a:lnTo>
                    <a:pt x="7990" y="1278"/>
                  </a:lnTo>
                  <a:cubicBezTo>
                    <a:pt x="7990" y="1256"/>
                    <a:pt x="7990" y="1210"/>
                    <a:pt x="7990" y="1164"/>
                  </a:cubicBezTo>
                  <a:cubicBezTo>
                    <a:pt x="7967" y="1096"/>
                    <a:pt x="7967" y="1004"/>
                    <a:pt x="7967" y="936"/>
                  </a:cubicBezTo>
                  <a:cubicBezTo>
                    <a:pt x="7944" y="845"/>
                    <a:pt x="7944" y="776"/>
                    <a:pt x="7921" y="708"/>
                  </a:cubicBezTo>
                  <a:cubicBezTo>
                    <a:pt x="7898" y="616"/>
                    <a:pt x="7830" y="548"/>
                    <a:pt x="7739" y="502"/>
                  </a:cubicBezTo>
                  <a:cubicBezTo>
                    <a:pt x="7693" y="479"/>
                    <a:pt x="7647" y="457"/>
                    <a:pt x="7602" y="457"/>
                  </a:cubicBezTo>
                  <a:cubicBezTo>
                    <a:pt x="7488" y="411"/>
                    <a:pt x="7396" y="411"/>
                    <a:pt x="7282" y="388"/>
                  </a:cubicBezTo>
                  <a:lnTo>
                    <a:pt x="7191" y="365"/>
                  </a:lnTo>
                  <a:cubicBezTo>
                    <a:pt x="7100" y="342"/>
                    <a:pt x="7008" y="320"/>
                    <a:pt x="6940" y="320"/>
                  </a:cubicBezTo>
                  <a:cubicBezTo>
                    <a:pt x="6871" y="297"/>
                    <a:pt x="6803" y="297"/>
                    <a:pt x="6734" y="274"/>
                  </a:cubicBezTo>
                  <a:cubicBezTo>
                    <a:pt x="6438" y="206"/>
                    <a:pt x="6141" y="183"/>
                    <a:pt x="5844" y="160"/>
                  </a:cubicBezTo>
                  <a:lnTo>
                    <a:pt x="5799" y="160"/>
                  </a:lnTo>
                  <a:lnTo>
                    <a:pt x="5570" y="137"/>
                  </a:lnTo>
                  <a:cubicBezTo>
                    <a:pt x="5319" y="91"/>
                    <a:pt x="5045" y="69"/>
                    <a:pt x="4771" y="46"/>
                  </a:cubicBezTo>
                  <a:lnTo>
                    <a:pt x="4749" y="46"/>
                  </a:lnTo>
                  <a:cubicBezTo>
                    <a:pt x="4589" y="23"/>
                    <a:pt x="4406" y="23"/>
                    <a:pt x="4246" y="23"/>
                  </a:cubicBezTo>
                  <a:lnTo>
                    <a:pt x="3881" y="23"/>
                  </a:lnTo>
                  <a:cubicBezTo>
                    <a:pt x="3813" y="23"/>
                    <a:pt x="3767" y="0"/>
                    <a:pt x="3699" y="0"/>
                  </a:cubicBezTo>
                  <a:close/>
                </a:path>
              </a:pathLst>
            </a:custGeom>
            <a:solidFill>
              <a:srgbClr val="95BE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3" name="Google Shape;4354;p38">
              <a:extLst>
                <a:ext uri="{FF2B5EF4-FFF2-40B4-BE49-F238E27FC236}">
                  <a16:creationId xmlns:a16="http://schemas.microsoft.com/office/drawing/2014/main" id="{3FBAC0C4-8D5F-4F04-3ED7-2FFC340BDC4B}"/>
                </a:ext>
              </a:extLst>
            </p:cNvPr>
            <p:cNvSpPr/>
            <p:nvPr/>
          </p:nvSpPr>
          <p:spPr>
            <a:xfrm>
              <a:off x="8299271" y="1082519"/>
              <a:ext cx="250438" cy="91707"/>
            </a:xfrm>
            <a:custGeom>
              <a:avLst/>
              <a:gdLst/>
              <a:ahLst/>
              <a:cxnLst/>
              <a:rect l="l" t="t" r="r" b="b"/>
              <a:pathLst>
                <a:path w="8949" h="3277" extrusionOk="0">
                  <a:moveTo>
                    <a:pt x="3288" y="1"/>
                  </a:moveTo>
                  <a:cubicBezTo>
                    <a:pt x="3219" y="1"/>
                    <a:pt x="3173" y="1"/>
                    <a:pt x="3105" y="24"/>
                  </a:cubicBezTo>
                  <a:cubicBezTo>
                    <a:pt x="2945" y="24"/>
                    <a:pt x="2785" y="24"/>
                    <a:pt x="2648" y="46"/>
                  </a:cubicBezTo>
                  <a:cubicBezTo>
                    <a:pt x="2489" y="46"/>
                    <a:pt x="2352" y="46"/>
                    <a:pt x="2192" y="69"/>
                  </a:cubicBezTo>
                  <a:cubicBezTo>
                    <a:pt x="2078" y="69"/>
                    <a:pt x="1964" y="69"/>
                    <a:pt x="1850" y="92"/>
                  </a:cubicBezTo>
                  <a:cubicBezTo>
                    <a:pt x="1690" y="138"/>
                    <a:pt x="1553" y="206"/>
                    <a:pt x="1416" y="275"/>
                  </a:cubicBezTo>
                  <a:cubicBezTo>
                    <a:pt x="1302" y="320"/>
                    <a:pt x="1188" y="389"/>
                    <a:pt x="1073" y="434"/>
                  </a:cubicBezTo>
                  <a:cubicBezTo>
                    <a:pt x="1028" y="457"/>
                    <a:pt x="959" y="480"/>
                    <a:pt x="891" y="526"/>
                  </a:cubicBezTo>
                  <a:cubicBezTo>
                    <a:pt x="845" y="549"/>
                    <a:pt x="777" y="571"/>
                    <a:pt x="731" y="617"/>
                  </a:cubicBezTo>
                  <a:cubicBezTo>
                    <a:pt x="663" y="640"/>
                    <a:pt x="617" y="731"/>
                    <a:pt x="617" y="800"/>
                  </a:cubicBezTo>
                  <a:cubicBezTo>
                    <a:pt x="480" y="822"/>
                    <a:pt x="320" y="845"/>
                    <a:pt x="160" y="868"/>
                  </a:cubicBezTo>
                  <a:cubicBezTo>
                    <a:pt x="69" y="868"/>
                    <a:pt x="1" y="959"/>
                    <a:pt x="23" y="1051"/>
                  </a:cubicBezTo>
                  <a:cubicBezTo>
                    <a:pt x="23" y="1130"/>
                    <a:pt x="92" y="1192"/>
                    <a:pt x="170" y="1192"/>
                  </a:cubicBezTo>
                  <a:cubicBezTo>
                    <a:pt x="182" y="1192"/>
                    <a:pt x="194" y="1191"/>
                    <a:pt x="206" y="1188"/>
                  </a:cubicBezTo>
                  <a:cubicBezTo>
                    <a:pt x="412" y="1165"/>
                    <a:pt x="617" y="1142"/>
                    <a:pt x="822" y="1119"/>
                  </a:cubicBezTo>
                  <a:lnTo>
                    <a:pt x="1370" y="1119"/>
                  </a:lnTo>
                  <a:cubicBezTo>
                    <a:pt x="1507" y="1119"/>
                    <a:pt x="1667" y="1119"/>
                    <a:pt x="1804" y="1142"/>
                  </a:cubicBezTo>
                  <a:cubicBezTo>
                    <a:pt x="1941" y="1165"/>
                    <a:pt x="2101" y="1188"/>
                    <a:pt x="2260" y="1211"/>
                  </a:cubicBezTo>
                  <a:cubicBezTo>
                    <a:pt x="2534" y="1256"/>
                    <a:pt x="2808" y="1279"/>
                    <a:pt x="3105" y="1347"/>
                  </a:cubicBezTo>
                  <a:cubicBezTo>
                    <a:pt x="3219" y="1370"/>
                    <a:pt x="3356" y="1393"/>
                    <a:pt x="3493" y="1416"/>
                  </a:cubicBezTo>
                  <a:cubicBezTo>
                    <a:pt x="3630" y="1462"/>
                    <a:pt x="3790" y="1484"/>
                    <a:pt x="3927" y="1507"/>
                  </a:cubicBezTo>
                  <a:cubicBezTo>
                    <a:pt x="4201" y="1576"/>
                    <a:pt x="4452" y="1644"/>
                    <a:pt x="4703" y="1735"/>
                  </a:cubicBezTo>
                  <a:lnTo>
                    <a:pt x="4703" y="1713"/>
                  </a:lnTo>
                  <a:cubicBezTo>
                    <a:pt x="4977" y="1804"/>
                    <a:pt x="5250" y="1895"/>
                    <a:pt x="5524" y="2009"/>
                  </a:cubicBezTo>
                  <a:cubicBezTo>
                    <a:pt x="5798" y="2101"/>
                    <a:pt x="6072" y="2192"/>
                    <a:pt x="6346" y="2306"/>
                  </a:cubicBezTo>
                  <a:cubicBezTo>
                    <a:pt x="6483" y="2352"/>
                    <a:pt x="6620" y="2420"/>
                    <a:pt x="6757" y="2466"/>
                  </a:cubicBezTo>
                  <a:cubicBezTo>
                    <a:pt x="6894" y="2512"/>
                    <a:pt x="7054" y="2557"/>
                    <a:pt x="7191" y="2603"/>
                  </a:cubicBezTo>
                  <a:cubicBezTo>
                    <a:pt x="7328" y="2671"/>
                    <a:pt x="7465" y="2717"/>
                    <a:pt x="7601" y="2785"/>
                  </a:cubicBezTo>
                  <a:cubicBezTo>
                    <a:pt x="7738" y="2854"/>
                    <a:pt x="7853" y="2922"/>
                    <a:pt x="7990" y="2991"/>
                  </a:cubicBezTo>
                  <a:cubicBezTo>
                    <a:pt x="8172" y="3082"/>
                    <a:pt x="8355" y="3196"/>
                    <a:pt x="8560" y="3242"/>
                  </a:cubicBezTo>
                  <a:lnTo>
                    <a:pt x="8651" y="3242"/>
                  </a:lnTo>
                  <a:cubicBezTo>
                    <a:pt x="8686" y="3265"/>
                    <a:pt x="8720" y="3276"/>
                    <a:pt x="8754" y="3276"/>
                  </a:cubicBezTo>
                  <a:cubicBezTo>
                    <a:pt x="8788" y="3276"/>
                    <a:pt x="8823" y="3265"/>
                    <a:pt x="8857" y="3242"/>
                  </a:cubicBezTo>
                  <a:cubicBezTo>
                    <a:pt x="8925" y="3196"/>
                    <a:pt x="8948" y="3082"/>
                    <a:pt x="8903" y="2991"/>
                  </a:cubicBezTo>
                  <a:cubicBezTo>
                    <a:pt x="8788" y="2854"/>
                    <a:pt x="8629" y="2763"/>
                    <a:pt x="8515" y="2648"/>
                  </a:cubicBezTo>
                  <a:cubicBezTo>
                    <a:pt x="8378" y="2534"/>
                    <a:pt x="8263" y="2420"/>
                    <a:pt x="8172" y="2306"/>
                  </a:cubicBezTo>
                  <a:lnTo>
                    <a:pt x="8172" y="2306"/>
                  </a:lnTo>
                  <a:cubicBezTo>
                    <a:pt x="8172" y="2306"/>
                    <a:pt x="8195" y="2329"/>
                    <a:pt x="8195" y="2329"/>
                  </a:cubicBezTo>
                  <a:cubicBezTo>
                    <a:pt x="8149" y="2283"/>
                    <a:pt x="8104" y="2215"/>
                    <a:pt x="8058" y="2146"/>
                  </a:cubicBezTo>
                  <a:cubicBezTo>
                    <a:pt x="7990" y="2078"/>
                    <a:pt x="7944" y="2009"/>
                    <a:pt x="7875" y="1941"/>
                  </a:cubicBezTo>
                  <a:cubicBezTo>
                    <a:pt x="7807" y="1872"/>
                    <a:pt x="7761" y="1804"/>
                    <a:pt x="7693" y="1735"/>
                  </a:cubicBezTo>
                  <a:cubicBezTo>
                    <a:pt x="7624" y="1644"/>
                    <a:pt x="7556" y="1553"/>
                    <a:pt x="7510" y="1439"/>
                  </a:cubicBezTo>
                  <a:cubicBezTo>
                    <a:pt x="7465" y="1370"/>
                    <a:pt x="7419" y="1279"/>
                    <a:pt x="7396" y="1188"/>
                  </a:cubicBezTo>
                  <a:cubicBezTo>
                    <a:pt x="7396" y="1142"/>
                    <a:pt x="7373" y="1096"/>
                    <a:pt x="7373" y="1051"/>
                  </a:cubicBezTo>
                  <a:cubicBezTo>
                    <a:pt x="7373" y="1028"/>
                    <a:pt x="7373" y="1005"/>
                    <a:pt x="7373" y="959"/>
                  </a:cubicBezTo>
                  <a:cubicBezTo>
                    <a:pt x="7350" y="891"/>
                    <a:pt x="7328" y="845"/>
                    <a:pt x="7305" y="777"/>
                  </a:cubicBezTo>
                  <a:cubicBezTo>
                    <a:pt x="7259" y="731"/>
                    <a:pt x="7213" y="686"/>
                    <a:pt x="7145" y="663"/>
                  </a:cubicBezTo>
                  <a:cubicBezTo>
                    <a:pt x="7122" y="640"/>
                    <a:pt x="7099" y="640"/>
                    <a:pt x="7054" y="617"/>
                  </a:cubicBezTo>
                  <a:cubicBezTo>
                    <a:pt x="7008" y="617"/>
                    <a:pt x="6962" y="594"/>
                    <a:pt x="6917" y="571"/>
                  </a:cubicBezTo>
                  <a:cubicBezTo>
                    <a:pt x="6848" y="526"/>
                    <a:pt x="6780" y="503"/>
                    <a:pt x="6688" y="480"/>
                  </a:cubicBezTo>
                  <a:cubicBezTo>
                    <a:pt x="6643" y="457"/>
                    <a:pt x="6574" y="434"/>
                    <a:pt x="6529" y="412"/>
                  </a:cubicBezTo>
                  <a:cubicBezTo>
                    <a:pt x="6437" y="366"/>
                    <a:pt x="6346" y="343"/>
                    <a:pt x="6278" y="297"/>
                  </a:cubicBezTo>
                  <a:cubicBezTo>
                    <a:pt x="6199" y="271"/>
                    <a:pt x="6119" y="245"/>
                    <a:pt x="6045" y="245"/>
                  </a:cubicBezTo>
                  <a:cubicBezTo>
                    <a:pt x="5990" y="245"/>
                    <a:pt x="5938" y="259"/>
                    <a:pt x="5890" y="297"/>
                  </a:cubicBezTo>
                  <a:cubicBezTo>
                    <a:pt x="5844" y="343"/>
                    <a:pt x="5798" y="366"/>
                    <a:pt x="5775" y="412"/>
                  </a:cubicBezTo>
                  <a:cubicBezTo>
                    <a:pt x="5707" y="389"/>
                    <a:pt x="5616" y="366"/>
                    <a:pt x="5547" y="343"/>
                  </a:cubicBezTo>
                  <a:cubicBezTo>
                    <a:pt x="5365" y="275"/>
                    <a:pt x="5182" y="206"/>
                    <a:pt x="5022" y="161"/>
                  </a:cubicBezTo>
                  <a:cubicBezTo>
                    <a:pt x="4840" y="115"/>
                    <a:pt x="4680" y="92"/>
                    <a:pt x="4497" y="69"/>
                  </a:cubicBezTo>
                  <a:cubicBezTo>
                    <a:pt x="4360" y="46"/>
                    <a:pt x="4201" y="24"/>
                    <a:pt x="4041" y="24"/>
                  </a:cubicBezTo>
                  <a:cubicBezTo>
                    <a:pt x="3881" y="24"/>
                    <a:pt x="3698" y="24"/>
                    <a:pt x="3539" y="1"/>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4" name="Google Shape;4355;p38">
              <a:extLst>
                <a:ext uri="{FF2B5EF4-FFF2-40B4-BE49-F238E27FC236}">
                  <a16:creationId xmlns:a16="http://schemas.microsoft.com/office/drawing/2014/main" id="{A322B25B-479D-1A71-58DC-FE1DE789D89C}"/>
                </a:ext>
              </a:extLst>
            </p:cNvPr>
            <p:cNvSpPr/>
            <p:nvPr/>
          </p:nvSpPr>
          <p:spPr>
            <a:xfrm>
              <a:off x="8346538" y="1125336"/>
              <a:ext cx="82444" cy="59580"/>
            </a:xfrm>
            <a:custGeom>
              <a:avLst/>
              <a:gdLst/>
              <a:ahLst/>
              <a:cxnLst/>
              <a:rect l="l" t="t" r="r" b="b"/>
              <a:pathLst>
                <a:path w="2946" h="2129" extrusionOk="0">
                  <a:moveTo>
                    <a:pt x="502" y="1666"/>
                  </a:moveTo>
                  <a:lnTo>
                    <a:pt x="502" y="1666"/>
                  </a:lnTo>
                  <a:cubicBezTo>
                    <a:pt x="480" y="1667"/>
                    <a:pt x="457" y="1689"/>
                    <a:pt x="457" y="1689"/>
                  </a:cubicBezTo>
                  <a:cubicBezTo>
                    <a:pt x="472" y="1682"/>
                    <a:pt x="487" y="1674"/>
                    <a:pt x="502" y="1666"/>
                  </a:cubicBezTo>
                  <a:close/>
                  <a:moveTo>
                    <a:pt x="2671" y="0"/>
                  </a:moveTo>
                  <a:cubicBezTo>
                    <a:pt x="2648" y="0"/>
                    <a:pt x="2626" y="0"/>
                    <a:pt x="2580" y="23"/>
                  </a:cubicBezTo>
                  <a:cubicBezTo>
                    <a:pt x="2534" y="46"/>
                    <a:pt x="2489" y="91"/>
                    <a:pt x="2443" y="137"/>
                  </a:cubicBezTo>
                  <a:cubicBezTo>
                    <a:pt x="2420" y="183"/>
                    <a:pt x="2397" y="205"/>
                    <a:pt x="2397" y="251"/>
                  </a:cubicBezTo>
                  <a:cubicBezTo>
                    <a:pt x="2329" y="342"/>
                    <a:pt x="2238" y="411"/>
                    <a:pt x="2146" y="502"/>
                  </a:cubicBezTo>
                  <a:cubicBezTo>
                    <a:pt x="1895" y="708"/>
                    <a:pt x="1621" y="913"/>
                    <a:pt x="1370" y="1118"/>
                  </a:cubicBezTo>
                  <a:cubicBezTo>
                    <a:pt x="1087" y="1314"/>
                    <a:pt x="805" y="1510"/>
                    <a:pt x="502" y="1666"/>
                  </a:cubicBezTo>
                  <a:lnTo>
                    <a:pt x="502" y="1666"/>
                  </a:lnTo>
                  <a:cubicBezTo>
                    <a:pt x="502" y="1666"/>
                    <a:pt x="503" y="1666"/>
                    <a:pt x="503" y="1666"/>
                  </a:cubicBezTo>
                  <a:cubicBezTo>
                    <a:pt x="457" y="1689"/>
                    <a:pt x="412" y="1712"/>
                    <a:pt x="366" y="1735"/>
                  </a:cubicBezTo>
                  <a:cubicBezTo>
                    <a:pt x="297" y="1758"/>
                    <a:pt x="206" y="1803"/>
                    <a:pt x="115" y="1826"/>
                  </a:cubicBezTo>
                  <a:cubicBezTo>
                    <a:pt x="46" y="1849"/>
                    <a:pt x="1" y="1940"/>
                    <a:pt x="24" y="2032"/>
                  </a:cubicBezTo>
                  <a:cubicBezTo>
                    <a:pt x="42" y="2088"/>
                    <a:pt x="108" y="2129"/>
                    <a:pt x="181" y="2129"/>
                  </a:cubicBezTo>
                  <a:cubicBezTo>
                    <a:pt x="197" y="2129"/>
                    <a:pt x="213" y="2127"/>
                    <a:pt x="229" y="2123"/>
                  </a:cubicBezTo>
                  <a:cubicBezTo>
                    <a:pt x="343" y="2077"/>
                    <a:pt x="434" y="2054"/>
                    <a:pt x="549" y="2032"/>
                  </a:cubicBezTo>
                  <a:cubicBezTo>
                    <a:pt x="686" y="1986"/>
                    <a:pt x="800" y="1940"/>
                    <a:pt x="914" y="1895"/>
                  </a:cubicBezTo>
                  <a:cubicBezTo>
                    <a:pt x="1165" y="1826"/>
                    <a:pt x="1416" y="1712"/>
                    <a:pt x="1644" y="1575"/>
                  </a:cubicBezTo>
                  <a:cubicBezTo>
                    <a:pt x="1850" y="1461"/>
                    <a:pt x="2078" y="1324"/>
                    <a:pt x="2260" y="1164"/>
                  </a:cubicBezTo>
                  <a:cubicBezTo>
                    <a:pt x="2352" y="1096"/>
                    <a:pt x="2443" y="1004"/>
                    <a:pt x="2512" y="936"/>
                  </a:cubicBezTo>
                  <a:cubicBezTo>
                    <a:pt x="2603" y="845"/>
                    <a:pt x="2694" y="753"/>
                    <a:pt x="2763" y="662"/>
                  </a:cubicBezTo>
                  <a:cubicBezTo>
                    <a:pt x="2785" y="616"/>
                    <a:pt x="2808" y="594"/>
                    <a:pt x="2831" y="548"/>
                  </a:cubicBezTo>
                  <a:cubicBezTo>
                    <a:pt x="2854" y="479"/>
                    <a:pt x="2877" y="411"/>
                    <a:pt x="2900" y="365"/>
                  </a:cubicBezTo>
                  <a:cubicBezTo>
                    <a:pt x="2922" y="297"/>
                    <a:pt x="2945" y="228"/>
                    <a:pt x="2922" y="160"/>
                  </a:cubicBezTo>
                  <a:cubicBezTo>
                    <a:pt x="2900" y="114"/>
                    <a:pt x="2854" y="46"/>
                    <a:pt x="2785" y="23"/>
                  </a:cubicBezTo>
                  <a:cubicBezTo>
                    <a:pt x="2740" y="0"/>
                    <a:pt x="2717" y="0"/>
                    <a:pt x="2671" y="0"/>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5" name="Google Shape;4356;p38">
              <a:extLst>
                <a:ext uri="{FF2B5EF4-FFF2-40B4-BE49-F238E27FC236}">
                  <a16:creationId xmlns:a16="http://schemas.microsoft.com/office/drawing/2014/main" id="{B8BBA595-B425-9362-DD3D-E48D2EF29481}"/>
                </a:ext>
              </a:extLst>
            </p:cNvPr>
            <p:cNvSpPr/>
            <p:nvPr/>
          </p:nvSpPr>
          <p:spPr>
            <a:xfrm>
              <a:off x="8308870" y="1118284"/>
              <a:ext cx="52388" cy="32155"/>
            </a:xfrm>
            <a:custGeom>
              <a:avLst/>
              <a:gdLst/>
              <a:ahLst/>
              <a:cxnLst/>
              <a:rect l="l" t="t" r="r" b="b"/>
              <a:pathLst>
                <a:path w="1872" h="1149" extrusionOk="0">
                  <a:moveTo>
                    <a:pt x="1666" y="1"/>
                  </a:moveTo>
                  <a:cubicBezTo>
                    <a:pt x="1643" y="1"/>
                    <a:pt x="1598" y="1"/>
                    <a:pt x="1575" y="24"/>
                  </a:cubicBezTo>
                  <a:cubicBezTo>
                    <a:pt x="1507" y="69"/>
                    <a:pt x="1461" y="115"/>
                    <a:pt x="1392" y="161"/>
                  </a:cubicBezTo>
                  <a:cubicBezTo>
                    <a:pt x="1324" y="206"/>
                    <a:pt x="1233" y="275"/>
                    <a:pt x="1164" y="343"/>
                  </a:cubicBezTo>
                  <a:cubicBezTo>
                    <a:pt x="1096" y="389"/>
                    <a:pt x="1004" y="435"/>
                    <a:pt x="936" y="503"/>
                  </a:cubicBezTo>
                  <a:cubicBezTo>
                    <a:pt x="845" y="549"/>
                    <a:pt x="753" y="594"/>
                    <a:pt x="685" y="640"/>
                  </a:cubicBezTo>
                  <a:cubicBezTo>
                    <a:pt x="594" y="686"/>
                    <a:pt x="502" y="731"/>
                    <a:pt x="411" y="777"/>
                  </a:cubicBezTo>
                  <a:cubicBezTo>
                    <a:pt x="297" y="823"/>
                    <a:pt x="205" y="846"/>
                    <a:pt x="114" y="891"/>
                  </a:cubicBezTo>
                  <a:cubicBezTo>
                    <a:pt x="46" y="914"/>
                    <a:pt x="0" y="982"/>
                    <a:pt x="23" y="1051"/>
                  </a:cubicBezTo>
                  <a:cubicBezTo>
                    <a:pt x="42" y="1107"/>
                    <a:pt x="107" y="1148"/>
                    <a:pt x="155" y="1148"/>
                  </a:cubicBezTo>
                  <a:cubicBezTo>
                    <a:pt x="165" y="1148"/>
                    <a:pt x="175" y="1146"/>
                    <a:pt x="183" y="1142"/>
                  </a:cubicBezTo>
                  <a:cubicBezTo>
                    <a:pt x="251" y="1119"/>
                    <a:pt x="320" y="1097"/>
                    <a:pt x="388" y="1074"/>
                  </a:cubicBezTo>
                  <a:cubicBezTo>
                    <a:pt x="479" y="1028"/>
                    <a:pt x="548" y="1005"/>
                    <a:pt x="639" y="982"/>
                  </a:cubicBezTo>
                  <a:cubicBezTo>
                    <a:pt x="799" y="937"/>
                    <a:pt x="936" y="868"/>
                    <a:pt x="1073" y="800"/>
                  </a:cubicBezTo>
                  <a:cubicBezTo>
                    <a:pt x="1233" y="731"/>
                    <a:pt x="1370" y="663"/>
                    <a:pt x="1507" y="572"/>
                  </a:cubicBezTo>
                  <a:cubicBezTo>
                    <a:pt x="1552" y="526"/>
                    <a:pt x="1621" y="480"/>
                    <a:pt x="1666" y="457"/>
                  </a:cubicBezTo>
                  <a:cubicBezTo>
                    <a:pt x="1712" y="412"/>
                    <a:pt x="1758" y="343"/>
                    <a:pt x="1803" y="298"/>
                  </a:cubicBezTo>
                  <a:cubicBezTo>
                    <a:pt x="1849" y="229"/>
                    <a:pt x="1872" y="138"/>
                    <a:pt x="1826" y="69"/>
                  </a:cubicBezTo>
                  <a:cubicBezTo>
                    <a:pt x="1803" y="47"/>
                    <a:pt x="1758" y="1"/>
                    <a:pt x="1712" y="1"/>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6" name="Google Shape;4357;p38">
              <a:extLst>
                <a:ext uri="{FF2B5EF4-FFF2-40B4-BE49-F238E27FC236}">
                  <a16:creationId xmlns:a16="http://schemas.microsoft.com/office/drawing/2014/main" id="{51BC07E2-F125-E32C-A889-AA6AF32FF037}"/>
                </a:ext>
              </a:extLst>
            </p:cNvPr>
            <p:cNvSpPr/>
            <p:nvPr/>
          </p:nvSpPr>
          <p:spPr>
            <a:xfrm>
              <a:off x="8391901" y="1143834"/>
              <a:ext cx="100298" cy="71110"/>
            </a:xfrm>
            <a:custGeom>
              <a:avLst/>
              <a:gdLst/>
              <a:ahLst/>
              <a:cxnLst/>
              <a:rect l="l" t="t" r="r" b="b"/>
              <a:pathLst>
                <a:path w="3584" h="2541" extrusionOk="0">
                  <a:moveTo>
                    <a:pt x="3333" y="1"/>
                  </a:moveTo>
                  <a:cubicBezTo>
                    <a:pt x="3264" y="1"/>
                    <a:pt x="3219" y="24"/>
                    <a:pt x="3173" y="92"/>
                  </a:cubicBezTo>
                  <a:cubicBezTo>
                    <a:pt x="3127" y="138"/>
                    <a:pt x="3105" y="184"/>
                    <a:pt x="3059" y="252"/>
                  </a:cubicBezTo>
                  <a:cubicBezTo>
                    <a:pt x="3036" y="275"/>
                    <a:pt x="3013" y="321"/>
                    <a:pt x="2990" y="343"/>
                  </a:cubicBezTo>
                  <a:cubicBezTo>
                    <a:pt x="2899" y="480"/>
                    <a:pt x="2785" y="617"/>
                    <a:pt x="2671" y="731"/>
                  </a:cubicBezTo>
                  <a:cubicBezTo>
                    <a:pt x="2534" y="846"/>
                    <a:pt x="2397" y="937"/>
                    <a:pt x="2260" y="1028"/>
                  </a:cubicBezTo>
                  <a:cubicBezTo>
                    <a:pt x="2100" y="1142"/>
                    <a:pt x="1940" y="1256"/>
                    <a:pt x="1781" y="1348"/>
                  </a:cubicBezTo>
                  <a:cubicBezTo>
                    <a:pt x="1621" y="1462"/>
                    <a:pt x="1438" y="1576"/>
                    <a:pt x="1279" y="1667"/>
                  </a:cubicBezTo>
                  <a:cubicBezTo>
                    <a:pt x="1096" y="1781"/>
                    <a:pt x="936" y="1873"/>
                    <a:pt x="754" y="1964"/>
                  </a:cubicBezTo>
                  <a:cubicBezTo>
                    <a:pt x="548" y="2055"/>
                    <a:pt x="343" y="2147"/>
                    <a:pt x="114" y="2238"/>
                  </a:cubicBezTo>
                  <a:cubicBezTo>
                    <a:pt x="46" y="2261"/>
                    <a:pt x="0" y="2352"/>
                    <a:pt x="23" y="2443"/>
                  </a:cubicBezTo>
                  <a:cubicBezTo>
                    <a:pt x="42" y="2500"/>
                    <a:pt x="107" y="2541"/>
                    <a:pt x="180" y="2541"/>
                  </a:cubicBezTo>
                  <a:cubicBezTo>
                    <a:pt x="196" y="2541"/>
                    <a:pt x="212" y="2539"/>
                    <a:pt x="229" y="2535"/>
                  </a:cubicBezTo>
                  <a:cubicBezTo>
                    <a:pt x="366" y="2489"/>
                    <a:pt x="502" y="2443"/>
                    <a:pt x="639" y="2398"/>
                  </a:cubicBezTo>
                  <a:cubicBezTo>
                    <a:pt x="754" y="2352"/>
                    <a:pt x="891" y="2306"/>
                    <a:pt x="1005" y="2261"/>
                  </a:cubicBezTo>
                  <a:cubicBezTo>
                    <a:pt x="1233" y="2169"/>
                    <a:pt x="1484" y="2078"/>
                    <a:pt x="1689" y="1964"/>
                  </a:cubicBezTo>
                  <a:cubicBezTo>
                    <a:pt x="1712" y="1941"/>
                    <a:pt x="1735" y="1941"/>
                    <a:pt x="1758" y="1918"/>
                  </a:cubicBezTo>
                  <a:cubicBezTo>
                    <a:pt x="1940" y="1827"/>
                    <a:pt x="2123" y="1736"/>
                    <a:pt x="2283" y="1622"/>
                  </a:cubicBezTo>
                  <a:cubicBezTo>
                    <a:pt x="2374" y="1576"/>
                    <a:pt x="2443" y="1530"/>
                    <a:pt x="2511" y="1485"/>
                  </a:cubicBezTo>
                  <a:cubicBezTo>
                    <a:pt x="2580" y="1416"/>
                    <a:pt x="2671" y="1371"/>
                    <a:pt x="2739" y="1325"/>
                  </a:cubicBezTo>
                  <a:cubicBezTo>
                    <a:pt x="2785" y="1279"/>
                    <a:pt x="2854" y="1234"/>
                    <a:pt x="2922" y="1165"/>
                  </a:cubicBezTo>
                  <a:cubicBezTo>
                    <a:pt x="3013" y="1097"/>
                    <a:pt x="3105" y="982"/>
                    <a:pt x="3196" y="891"/>
                  </a:cubicBezTo>
                  <a:cubicBezTo>
                    <a:pt x="3287" y="800"/>
                    <a:pt x="3356" y="686"/>
                    <a:pt x="3424" y="572"/>
                  </a:cubicBezTo>
                  <a:cubicBezTo>
                    <a:pt x="3447" y="549"/>
                    <a:pt x="3470" y="503"/>
                    <a:pt x="3470" y="457"/>
                  </a:cubicBezTo>
                  <a:cubicBezTo>
                    <a:pt x="3493" y="412"/>
                    <a:pt x="3515" y="366"/>
                    <a:pt x="3538" y="321"/>
                  </a:cubicBezTo>
                  <a:cubicBezTo>
                    <a:pt x="3584" y="229"/>
                    <a:pt x="3561" y="115"/>
                    <a:pt x="3470" y="69"/>
                  </a:cubicBezTo>
                  <a:cubicBezTo>
                    <a:pt x="3447" y="24"/>
                    <a:pt x="3378" y="1"/>
                    <a:pt x="3333" y="1"/>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7" name="Google Shape;4358;p38">
              <a:extLst>
                <a:ext uri="{FF2B5EF4-FFF2-40B4-BE49-F238E27FC236}">
                  <a16:creationId xmlns:a16="http://schemas.microsoft.com/office/drawing/2014/main" id="{76838BE7-8188-114D-F322-FA6112E32CF8}"/>
                </a:ext>
              </a:extLst>
            </p:cNvPr>
            <p:cNvSpPr/>
            <p:nvPr/>
          </p:nvSpPr>
          <p:spPr>
            <a:xfrm>
              <a:off x="8524130" y="1174506"/>
              <a:ext cx="17267" cy="20793"/>
            </a:xfrm>
            <a:custGeom>
              <a:avLst/>
              <a:gdLst/>
              <a:ahLst/>
              <a:cxnLst/>
              <a:rect l="l" t="t" r="r" b="b"/>
              <a:pathLst>
                <a:path w="617" h="743" extrusionOk="0">
                  <a:moveTo>
                    <a:pt x="457" y="1"/>
                  </a:moveTo>
                  <a:cubicBezTo>
                    <a:pt x="411" y="1"/>
                    <a:pt x="343" y="46"/>
                    <a:pt x="343" y="115"/>
                  </a:cubicBezTo>
                  <a:lnTo>
                    <a:pt x="320" y="115"/>
                  </a:lnTo>
                  <a:cubicBezTo>
                    <a:pt x="320" y="160"/>
                    <a:pt x="274" y="206"/>
                    <a:pt x="251" y="252"/>
                  </a:cubicBezTo>
                  <a:cubicBezTo>
                    <a:pt x="183" y="343"/>
                    <a:pt x="114" y="434"/>
                    <a:pt x="46" y="526"/>
                  </a:cubicBezTo>
                  <a:cubicBezTo>
                    <a:pt x="0" y="594"/>
                    <a:pt x="0" y="663"/>
                    <a:pt x="69" y="708"/>
                  </a:cubicBezTo>
                  <a:cubicBezTo>
                    <a:pt x="91" y="731"/>
                    <a:pt x="126" y="742"/>
                    <a:pt x="160" y="742"/>
                  </a:cubicBezTo>
                  <a:cubicBezTo>
                    <a:pt x="194" y="742"/>
                    <a:pt x="228" y="731"/>
                    <a:pt x="251" y="708"/>
                  </a:cubicBezTo>
                  <a:cubicBezTo>
                    <a:pt x="320" y="617"/>
                    <a:pt x="388" y="526"/>
                    <a:pt x="457" y="457"/>
                  </a:cubicBezTo>
                  <a:cubicBezTo>
                    <a:pt x="480" y="411"/>
                    <a:pt x="502" y="366"/>
                    <a:pt x="525" y="320"/>
                  </a:cubicBezTo>
                  <a:cubicBezTo>
                    <a:pt x="548" y="320"/>
                    <a:pt x="571" y="297"/>
                    <a:pt x="571" y="275"/>
                  </a:cubicBezTo>
                  <a:cubicBezTo>
                    <a:pt x="594" y="229"/>
                    <a:pt x="594" y="206"/>
                    <a:pt x="594" y="160"/>
                  </a:cubicBezTo>
                  <a:cubicBezTo>
                    <a:pt x="616" y="92"/>
                    <a:pt x="571" y="1"/>
                    <a:pt x="502" y="1"/>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8" name="Google Shape;4359;p38">
              <a:extLst>
                <a:ext uri="{FF2B5EF4-FFF2-40B4-BE49-F238E27FC236}">
                  <a16:creationId xmlns:a16="http://schemas.microsoft.com/office/drawing/2014/main" id="{A61D3372-FFCB-FA63-F161-4A58370DC655}"/>
                </a:ext>
              </a:extLst>
            </p:cNvPr>
            <p:cNvSpPr/>
            <p:nvPr/>
          </p:nvSpPr>
          <p:spPr>
            <a:xfrm>
              <a:off x="8523487" y="1175149"/>
              <a:ext cx="13433" cy="18974"/>
            </a:xfrm>
            <a:custGeom>
              <a:avLst/>
              <a:gdLst/>
              <a:ahLst/>
              <a:cxnLst/>
              <a:rect l="l" t="t" r="r" b="b"/>
              <a:pathLst>
                <a:path w="480" h="678" extrusionOk="0">
                  <a:moveTo>
                    <a:pt x="388" y="0"/>
                  </a:moveTo>
                  <a:cubicBezTo>
                    <a:pt x="366" y="0"/>
                    <a:pt x="343" y="23"/>
                    <a:pt x="320" y="46"/>
                  </a:cubicBezTo>
                  <a:cubicBezTo>
                    <a:pt x="297" y="92"/>
                    <a:pt x="274" y="115"/>
                    <a:pt x="251" y="160"/>
                  </a:cubicBezTo>
                  <a:cubicBezTo>
                    <a:pt x="251" y="206"/>
                    <a:pt x="229" y="229"/>
                    <a:pt x="206" y="252"/>
                  </a:cubicBezTo>
                  <a:cubicBezTo>
                    <a:pt x="183" y="320"/>
                    <a:pt x="137" y="388"/>
                    <a:pt x="92" y="434"/>
                  </a:cubicBezTo>
                  <a:lnTo>
                    <a:pt x="114" y="434"/>
                  </a:lnTo>
                  <a:lnTo>
                    <a:pt x="92" y="457"/>
                  </a:lnTo>
                  <a:cubicBezTo>
                    <a:pt x="69" y="480"/>
                    <a:pt x="46" y="503"/>
                    <a:pt x="23" y="548"/>
                  </a:cubicBezTo>
                  <a:cubicBezTo>
                    <a:pt x="0" y="571"/>
                    <a:pt x="0" y="617"/>
                    <a:pt x="46" y="662"/>
                  </a:cubicBezTo>
                  <a:cubicBezTo>
                    <a:pt x="55" y="672"/>
                    <a:pt x="73" y="677"/>
                    <a:pt x="91" y="677"/>
                  </a:cubicBezTo>
                  <a:cubicBezTo>
                    <a:pt x="118" y="677"/>
                    <a:pt x="147" y="666"/>
                    <a:pt x="160" y="640"/>
                  </a:cubicBezTo>
                  <a:cubicBezTo>
                    <a:pt x="206" y="571"/>
                    <a:pt x="274" y="480"/>
                    <a:pt x="320" y="411"/>
                  </a:cubicBezTo>
                  <a:cubicBezTo>
                    <a:pt x="343" y="366"/>
                    <a:pt x="366" y="320"/>
                    <a:pt x="388" y="274"/>
                  </a:cubicBezTo>
                  <a:cubicBezTo>
                    <a:pt x="411" y="229"/>
                    <a:pt x="434" y="160"/>
                    <a:pt x="457" y="115"/>
                  </a:cubicBezTo>
                  <a:cubicBezTo>
                    <a:pt x="480" y="69"/>
                    <a:pt x="480" y="23"/>
                    <a:pt x="434" y="0"/>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9" name="Google Shape;4360;p38">
              <a:extLst>
                <a:ext uri="{FF2B5EF4-FFF2-40B4-BE49-F238E27FC236}">
                  <a16:creationId xmlns:a16="http://schemas.microsoft.com/office/drawing/2014/main" id="{BB533C2A-E5BB-355E-0B11-1AE1A6249CF8}"/>
                </a:ext>
              </a:extLst>
            </p:cNvPr>
            <p:cNvSpPr/>
            <p:nvPr/>
          </p:nvSpPr>
          <p:spPr>
            <a:xfrm>
              <a:off x="8522199" y="1175149"/>
              <a:ext cx="12817" cy="17910"/>
            </a:xfrm>
            <a:custGeom>
              <a:avLst/>
              <a:gdLst/>
              <a:ahLst/>
              <a:cxnLst/>
              <a:rect l="l" t="t" r="r" b="b"/>
              <a:pathLst>
                <a:path w="458" h="640" extrusionOk="0">
                  <a:moveTo>
                    <a:pt x="366" y="0"/>
                  </a:moveTo>
                  <a:cubicBezTo>
                    <a:pt x="320" y="0"/>
                    <a:pt x="297" y="23"/>
                    <a:pt x="275" y="69"/>
                  </a:cubicBezTo>
                  <a:cubicBezTo>
                    <a:pt x="275" y="69"/>
                    <a:pt x="275" y="92"/>
                    <a:pt x="275" y="115"/>
                  </a:cubicBezTo>
                  <a:cubicBezTo>
                    <a:pt x="229" y="206"/>
                    <a:pt x="183" y="274"/>
                    <a:pt x="115" y="366"/>
                  </a:cubicBezTo>
                  <a:cubicBezTo>
                    <a:pt x="92" y="411"/>
                    <a:pt x="69" y="457"/>
                    <a:pt x="24" y="503"/>
                  </a:cubicBezTo>
                  <a:cubicBezTo>
                    <a:pt x="24" y="525"/>
                    <a:pt x="1" y="548"/>
                    <a:pt x="1" y="571"/>
                  </a:cubicBezTo>
                  <a:cubicBezTo>
                    <a:pt x="24" y="594"/>
                    <a:pt x="24" y="617"/>
                    <a:pt x="46" y="617"/>
                  </a:cubicBezTo>
                  <a:cubicBezTo>
                    <a:pt x="46" y="640"/>
                    <a:pt x="69" y="640"/>
                    <a:pt x="92" y="640"/>
                  </a:cubicBezTo>
                  <a:cubicBezTo>
                    <a:pt x="115" y="640"/>
                    <a:pt x="138" y="640"/>
                    <a:pt x="160" y="617"/>
                  </a:cubicBezTo>
                  <a:cubicBezTo>
                    <a:pt x="206" y="548"/>
                    <a:pt x="252" y="457"/>
                    <a:pt x="320" y="366"/>
                  </a:cubicBezTo>
                  <a:cubicBezTo>
                    <a:pt x="366" y="297"/>
                    <a:pt x="412" y="206"/>
                    <a:pt x="434" y="92"/>
                  </a:cubicBezTo>
                  <a:cubicBezTo>
                    <a:pt x="457" y="46"/>
                    <a:pt x="412" y="0"/>
                    <a:pt x="366" y="0"/>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0" name="Google Shape;4361;p38">
              <a:extLst>
                <a:ext uri="{FF2B5EF4-FFF2-40B4-BE49-F238E27FC236}">
                  <a16:creationId xmlns:a16="http://schemas.microsoft.com/office/drawing/2014/main" id="{028165A8-C320-E1BE-7B39-FE2A0FB43B66}"/>
                </a:ext>
              </a:extLst>
            </p:cNvPr>
            <p:cNvSpPr/>
            <p:nvPr/>
          </p:nvSpPr>
          <p:spPr>
            <a:xfrm>
              <a:off x="8520940" y="1173218"/>
              <a:ext cx="13433" cy="19617"/>
            </a:xfrm>
            <a:custGeom>
              <a:avLst/>
              <a:gdLst/>
              <a:ahLst/>
              <a:cxnLst/>
              <a:rect l="l" t="t" r="r" b="b"/>
              <a:pathLst>
                <a:path w="480" h="701" extrusionOk="0">
                  <a:moveTo>
                    <a:pt x="388" y="1"/>
                  </a:moveTo>
                  <a:cubicBezTo>
                    <a:pt x="342" y="1"/>
                    <a:pt x="297" y="24"/>
                    <a:pt x="297" y="69"/>
                  </a:cubicBezTo>
                  <a:cubicBezTo>
                    <a:pt x="297" y="92"/>
                    <a:pt x="297" y="115"/>
                    <a:pt x="274" y="138"/>
                  </a:cubicBezTo>
                  <a:cubicBezTo>
                    <a:pt x="251" y="229"/>
                    <a:pt x="205" y="321"/>
                    <a:pt x="160" y="389"/>
                  </a:cubicBezTo>
                  <a:cubicBezTo>
                    <a:pt x="137" y="412"/>
                    <a:pt x="137" y="435"/>
                    <a:pt x="114" y="457"/>
                  </a:cubicBezTo>
                  <a:cubicBezTo>
                    <a:pt x="91" y="503"/>
                    <a:pt x="69" y="526"/>
                    <a:pt x="23" y="572"/>
                  </a:cubicBezTo>
                  <a:cubicBezTo>
                    <a:pt x="0" y="594"/>
                    <a:pt x="0" y="663"/>
                    <a:pt x="46" y="686"/>
                  </a:cubicBezTo>
                  <a:cubicBezTo>
                    <a:pt x="55" y="695"/>
                    <a:pt x="72" y="701"/>
                    <a:pt x="91" y="701"/>
                  </a:cubicBezTo>
                  <a:cubicBezTo>
                    <a:pt x="117" y="701"/>
                    <a:pt x="146" y="690"/>
                    <a:pt x="160" y="663"/>
                  </a:cubicBezTo>
                  <a:cubicBezTo>
                    <a:pt x="228" y="594"/>
                    <a:pt x="297" y="503"/>
                    <a:pt x="342" y="389"/>
                  </a:cubicBezTo>
                  <a:cubicBezTo>
                    <a:pt x="411" y="298"/>
                    <a:pt x="434" y="206"/>
                    <a:pt x="457" y="92"/>
                  </a:cubicBezTo>
                  <a:cubicBezTo>
                    <a:pt x="479" y="47"/>
                    <a:pt x="434" y="1"/>
                    <a:pt x="388" y="1"/>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1" name="Google Shape;4362;p38">
              <a:extLst>
                <a:ext uri="{FF2B5EF4-FFF2-40B4-BE49-F238E27FC236}">
                  <a16:creationId xmlns:a16="http://schemas.microsoft.com/office/drawing/2014/main" id="{E7775E92-BB22-8590-77E6-582A087115DC}"/>
                </a:ext>
              </a:extLst>
            </p:cNvPr>
            <p:cNvSpPr/>
            <p:nvPr/>
          </p:nvSpPr>
          <p:spPr>
            <a:xfrm>
              <a:off x="8358683" y="1117024"/>
              <a:ext cx="604924" cy="567256"/>
            </a:xfrm>
            <a:custGeom>
              <a:avLst/>
              <a:gdLst/>
              <a:ahLst/>
              <a:cxnLst/>
              <a:rect l="l" t="t" r="r" b="b"/>
              <a:pathLst>
                <a:path w="21616" h="20270" extrusionOk="0">
                  <a:moveTo>
                    <a:pt x="18626" y="1644"/>
                  </a:moveTo>
                  <a:lnTo>
                    <a:pt x="18647" y="1658"/>
                  </a:lnTo>
                  <a:lnTo>
                    <a:pt x="18647" y="1658"/>
                  </a:lnTo>
                  <a:cubicBezTo>
                    <a:pt x="18643" y="1644"/>
                    <a:pt x="18626" y="1644"/>
                    <a:pt x="18626" y="1644"/>
                  </a:cubicBezTo>
                  <a:close/>
                  <a:moveTo>
                    <a:pt x="8469" y="14472"/>
                  </a:moveTo>
                  <a:cubicBezTo>
                    <a:pt x="8560" y="14472"/>
                    <a:pt x="8674" y="14494"/>
                    <a:pt x="8765" y="14517"/>
                  </a:cubicBezTo>
                  <a:cubicBezTo>
                    <a:pt x="8857" y="14540"/>
                    <a:pt x="8925" y="14586"/>
                    <a:pt x="9016" y="14631"/>
                  </a:cubicBezTo>
                  <a:cubicBezTo>
                    <a:pt x="9131" y="14677"/>
                    <a:pt x="9222" y="14768"/>
                    <a:pt x="9313" y="14860"/>
                  </a:cubicBezTo>
                  <a:cubicBezTo>
                    <a:pt x="9450" y="14974"/>
                    <a:pt x="9541" y="15111"/>
                    <a:pt x="9610" y="15248"/>
                  </a:cubicBezTo>
                  <a:cubicBezTo>
                    <a:pt x="9610" y="15293"/>
                    <a:pt x="9633" y="15316"/>
                    <a:pt x="9633" y="15339"/>
                  </a:cubicBezTo>
                  <a:cubicBezTo>
                    <a:pt x="9678" y="15453"/>
                    <a:pt x="9724" y="15567"/>
                    <a:pt x="9724" y="15658"/>
                  </a:cubicBezTo>
                  <a:cubicBezTo>
                    <a:pt x="9724" y="15773"/>
                    <a:pt x="9724" y="15841"/>
                    <a:pt x="9724" y="15910"/>
                  </a:cubicBezTo>
                  <a:cubicBezTo>
                    <a:pt x="9724" y="15978"/>
                    <a:pt x="9724" y="16024"/>
                    <a:pt x="9701" y="16069"/>
                  </a:cubicBezTo>
                  <a:cubicBezTo>
                    <a:pt x="9701" y="16138"/>
                    <a:pt x="9678" y="16183"/>
                    <a:pt x="9656" y="16229"/>
                  </a:cubicBezTo>
                  <a:cubicBezTo>
                    <a:pt x="9610" y="16343"/>
                    <a:pt x="9541" y="16435"/>
                    <a:pt x="9473" y="16526"/>
                  </a:cubicBezTo>
                  <a:cubicBezTo>
                    <a:pt x="9427" y="16571"/>
                    <a:pt x="9382" y="16640"/>
                    <a:pt x="9336" y="16686"/>
                  </a:cubicBezTo>
                  <a:cubicBezTo>
                    <a:pt x="9268" y="16754"/>
                    <a:pt x="9199" y="16845"/>
                    <a:pt x="9108" y="16914"/>
                  </a:cubicBezTo>
                  <a:cubicBezTo>
                    <a:pt x="9016" y="16960"/>
                    <a:pt x="8925" y="17028"/>
                    <a:pt x="8834" y="17051"/>
                  </a:cubicBezTo>
                  <a:cubicBezTo>
                    <a:pt x="8788" y="17074"/>
                    <a:pt x="8720" y="17096"/>
                    <a:pt x="8651" y="17119"/>
                  </a:cubicBezTo>
                  <a:cubicBezTo>
                    <a:pt x="8560" y="17119"/>
                    <a:pt x="8491" y="17142"/>
                    <a:pt x="8423" y="17142"/>
                  </a:cubicBezTo>
                  <a:cubicBezTo>
                    <a:pt x="8332" y="17142"/>
                    <a:pt x="8218" y="17119"/>
                    <a:pt x="8149" y="17096"/>
                  </a:cubicBezTo>
                  <a:cubicBezTo>
                    <a:pt x="7921" y="17005"/>
                    <a:pt x="7784" y="16868"/>
                    <a:pt x="7647" y="16731"/>
                  </a:cubicBezTo>
                  <a:cubicBezTo>
                    <a:pt x="7510" y="16594"/>
                    <a:pt x="7396" y="16435"/>
                    <a:pt x="7350" y="16298"/>
                  </a:cubicBezTo>
                  <a:cubicBezTo>
                    <a:pt x="7305" y="16229"/>
                    <a:pt x="7282" y="16115"/>
                    <a:pt x="7259" y="16024"/>
                  </a:cubicBezTo>
                  <a:cubicBezTo>
                    <a:pt x="7236" y="15955"/>
                    <a:pt x="7213" y="15887"/>
                    <a:pt x="7213" y="15818"/>
                  </a:cubicBezTo>
                  <a:cubicBezTo>
                    <a:pt x="7213" y="15727"/>
                    <a:pt x="7213" y="15658"/>
                    <a:pt x="7213" y="15567"/>
                  </a:cubicBezTo>
                  <a:cubicBezTo>
                    <a:pt x="7236" y="15476"/>
                    <a:pt x="7259" y="15385"/>
                    <a:pt x="7282" y="15293"/>
                  </a:cubicBezTo>
                  <a:cubicBezTo>
                    <a:pt x="7305" y="15270"/>
                    <a:pt x="7305" y="15248"/>
                    <a:pt x="7305" y="15225"/>
                  </a:cubicBezTo>
                  <a:cubicBezTo>
                    <a:pt x="7327" y="15179"/>
                    <a:pt x="7327" y="15133"/>
                    <a:pt x="7350" y="15111"/>
                  </a:cubicBezTo>
                  <a:cubicBezTo>
                    <a:pt x="7373" y="15042"/>
                    <a:pt x="7396" y="14997"/>
                    <a:pt x="7441" y="14928"/>
                  </a:cubicBezTo>
                  <a:cubicBezTo>
                    <a:pt x="7464" y="14882"/>
                    <a:pt x="7510" y="14837"/>
                    <a:pt x="7556" y="14791"/>
                  </a:cubicBezTo>
                  <a:cubicBezTo>
                    <a:pt x="7601" y="14745"/>
                    <a:pt x="7670" y="14677"/>
                    <a:pt x="7761" y="14631"/>
                  </a:cubicBezTo>
                  <a:cubicBezTo>
                    <a:pt x="7966" y="14540"/>
                    <a:pt x="8218" y="14472"/>
                    <a:pt x="8469" y="14472"/>
                  </a:cubicBezTo>
                  <a:close/>
                  <a:moveTo>
                    <a:pt x="14791" y="0"/>
                  </a:moveTo>
                  <a:cubicBezTo>
                    <a:pt x="14586" y="0"/>
                    <a:pt x="14358" y="23"/>
                    <a:pt x="14129" y="69"/>
                  </a:cubicBezTo>
                  <a:cubicBezTo>
                    <a:pt x="13924" y="114"/>
                    <a:pt x="13741" y="160"/>
                    <a:pt x="13559" y="206"/>
                  </a:cubicBezTo>
                  <a:cubicBezTo>
                    <a:pt x="13376" y="274"/>
                    <a:pt x="13193" y="343"/>
                    <a:pt x="13011" y="411"/>
                  </a:cubicBezTo>
                  <a:lnTo>
                    <a:pt x="12965" y="411"/>
                  </a:lnTo>
                  <a:lnTo>
                    <a:pt x="12931" y="434"/>
                  </a:lnTo>
                  <a:lnTo>
                    <a:pt x="12931" y="434"/>
                  </a:lnTo>
                  <a:cubicBezTo>
                    <a:pt x="12912" y="435"/>
                    <a:pt x="12897" y="438"/>
                    <a:pt x="12897" y="457"/>
                  </a:cubicBezTo>
                  <a:lnTo>
                    <a:pt x="12874" y="457"/>
                  </a:lnTo>
                  <a:cubicBezTo>
                    <a:pt x="12646" y="548"/>
                    <a:pt x="12395" y="662"/>
                    <a:pt x="12143" y="776"/>
                  </a:cubicBezTo>
                  <a:lnTo>
                    <a:pt x="12052" y="822"/>
                  </a:lnTo>
                  <a:cubicBezTo>
                    <a:pt x="11824" y="913"/>
                    <a:pt x="11596" y="1027"/>
                    <a:pt x="11299" y="1187"/>
                  </a:cubicBezTo>
                  <a:cubicBezTo>
                    <a:pt x="11208" y="1233"/>
                    <a:pt x="11116" y="1279"/>
                    <a:pt x="11025" y="1324"/>
                  </a:cubicBezTo>
                  <a:cubicBezTo>
                    <a:pt x="10683" y="1484"/>
                    <a:pt x="10340" y="1667"/>
                    <a:pt x="10066" y="1918"/>
                  </a:cubicBezTo>
                  <a:cubicBezTo>
                    <a:pt x="9975" y="1986"/>
                    <a:pt x="9929" y="2077"/>
                    <a:pt x="9907" y="2169"/>
                  </a:cubicBezTo>
                  <a:cubicBezTo>
                    <a:pt x="9884" y="2192"/>
                    <a:pt x="9884" y="2214"/>
                    <a:pt x="9861" y="2237"/>
                  </a:cubicBezTo>
                  <a:cubicBezTo>
                    <a:pt x="9884" y="2351"/>
                    <a:pt x="9884" y="2443"/>
                    <a:pt x="9861" y="2534"/>
                  </a:cubicBezTo>
                  <a:cubicBezTo>
                    <a:pt x="9861" y="2602"/>
                    <a:pt x="9861" y="2648"/>
                    <a:pt x="9861" y="2717"/>
                  </a:cubicBezTo>
                  <a:lnTo>
                    <a:pt x="9861" y="2762"/>
                  </a:lnTo>
                  <a:cubicBezTo>
                    <a:pt x="9861" y="2876"/>
                    <a:pt x="9838" y="2990"/>
                    <a:pt x="9792" y="3105"/>
                  </a:cubicBezTo>
                  <a:cubicBezTo>
                    <a:pt x="9792" y="3173"/>
                    <a:pt x="9747" y="3219"/>
                    <a:pt x="9701" y="3264"/>
                  </a:cubicBezTo>
                  <a:cubicBezTo>
                    <a:pt x="9701" y="3287"/>
                    <a:pt x="9678" y="3333"/>
                    <a:pt x="9678" y="3356"/>
                  </a:cubicBezTo>
                  <a:lnTo>
                    <a:pt x="9519" y="3356"/>
                  </a:lnTo>
                  <a:cubicBezTo>
                    <a:pt x="9473" y="3378"/>
                    <a:pt x="9427" y="3378"/>
                    <a:pt x="9382" y="3378"/>
                  </a:cubicBezTo>
                  <a:lnTo>
                    <a:pt x="9290" y="3378"/>
                  </a:lnTo>
                  <a:cubicBezTo>
                    <a:pt x="9245" y="3356"/>
                    <a:pt x="9176" y="3333"/>
                    <a:pt x="9085" y="3310"/>
                  </a:cubicBezTo>
                  <a:lnTo>
                    <a:pt x="8765" y="3264"/>
                  </a:lnTo>
                  <a:cubicBezTo>
                    <a:pt x="8606" y="3242"/>
                    <a:pt x="8469" y="3219"/>
                    <a:pt x="8309" y="3196"/>
                  </a:cubicBezTo>
                  <a:lnTo>
                    <a:pt x="8149" y="3196"/>
                  </a:lnTo>
                  <a:cubicBezTo>
                    <a:pt x="8058" y="3173"/>
                    <a:pt x="7966" y="3173"/>
                    <a:pt x="7898" y="3173"/>
                  </a:cubicBezTo>
                  <a:cubicBezTo>
                    <a:pt x="7624" y="3150"/>
                    <a:pt x="7350" y="3105"/>
                    <a:pt x="7031" y="3059"/>
                  </a:cubicBezTo>
                  <a:lnTo>
                    <a:pt x="6848" y="3036"/>
                  </a:lnTo>
                  <a:cubicBezTo>
                    <a:pt x="6620" y="3013"/>
                    <a:pt x="6392" y="2968"/>
                    <a:pt x="6140" y="2945"/>
                  </a:cubicBezTo>
                  <a:lnTo>
                    <a:pt x="5958" y="2945"/>
                  </a:lnTo>
                  <a:cubicBezTo>
                    <a:pt x="5867" y="2922"/>
                    <a:pt x="5775" y="2922"/>
                    <a:pt x="5684" y="2922"/>
                  </a:cubicBezTo>
                  <a:cubicBezTo>
                    <a:pt x="5638" y="2899"/>
                    <a:pt x="5570" y="2899"/>
                    <a:pt x="5501" y="2899"/>
                  </a:cubicBezTo>
                  <a:cubicBezTo>
                    <a:pt x="5410" y="2899"/>
                    <a:pt x="5342" y="2899"/>
                    <a:pt x="5250" y="2922"/>
                  </a:cubicBezTo>
                  <a:cubicBezTo>
                    <a:pt x="5022" y="2945"/>
                    <a:pt x="4725" y="2968"/>
                    <a:pt x="4451" y="3059"/>
                  </a:cubicBezTo>
                  <a:cubicBezTo>
                    <a:pt x="4200" y="3150"/>
                    <a:pt x="3972" y="3264"/>
                    <a:pt x="3767" y="3356"/>
                  </a:cubicBezTo>
                  <a:lnTo>
                    <a:pt x="3630" y="3424"/>
                  </a:lnTo>
                  <a:cubicBezTo>
                    <a:pt x="3424" y="3538"/>
                    <a:pt x="3219" y="3630"/>
                    <a:pt x="3036" y="3744"/>
                  </a:cubicBezTo>
                  <a:cubicBezTo>
                    <a:pt x="2922" y="3789"/>
                    <a:pt x="2808" y="3858"/>
                    <a:pt x="2717" y="3926"/>
                  </a:cubicBezTo>
                  <a:lnTo>
                    <a:pt x="2648" y="3972"/>
                  </a:lnTo>
                  <a:cubicBezTo>
                    <a:pt x="2488" y="4086"/>
                    <a:pt x="2351" y="4177"/>
                    <a:pt x="2214" y="4291"/>
                  </a:cubicBezTo>
                  <a:lnTo>
                    <a:pt x="2192" y="4337"/>
                  </a:lnTo>
                  <a:cubicBezTo>
                    <a:pt x="2100" y="4406"/>
                    <a:pt x="1986" y="4497"/>
                    <a:pt x="1895" y="4588"/>
                  </a:cubicBezTo>
                  <a:cubicBezTo>
                    <a:pt x="1804" y="4702"/>
                    <a:pt x="1689" y="4816"/>
                    <a:pt x="1598" y="4953"/>
                  </a:cubicBezTo>
                  <a:lnTo>
                    <a:pt x="1507" y="5113"/>
                  </a:lnTo>
                  <a:cubicBezTo>
                    <a:pt x="1393" y="5273"/>
                    <a:pt x="1279" y="5433"/>
                    <a:pt x="1187" y="5593"/>
                  </a:cubicBezTo>
                  <a:cubicBezTo>
                    <a:pt x="1142" y="5661"/>
                    <a:pt x="1119" y="5707"/>
                    <a:pt x="1073" y="5752"/>
                  </a:cubicBezTo>
                  <a:cubicBezTo>
                    <a:pt x="1028" y="5821"/>
                    <a:pt x="1005" y="5866"/>
                    <a:pt x="959" y="5935"/>
                  </a:cubicBezTo>
                  <a:cubicBezTo>
                    <a:pt x="868" y="6072"/>
                    <a:pt x="799" y="6232"/>
                    <a:pt x="731" y="6369"/>
                  </a:cubicBezTo>
                  <a:cubicBezTo>
                    <a:pt x="640" y="6597"/>
                    <a:pt x="525" y="6825"/>
                    <a:pt x="457" y="7076"/>
                  </a:cubicBezTo>
                  <a:cubicBezTo>
                    <a:pt x="388" y="7282"/>
                    <a:pt x="366" y="7487"/>
                    <a:pt x="320" y="7692"/>
                  </a:cubicBezTo>
                  <a:lnTo>
                    <a:pt x="274" y="7921"/>
                  </a:lnTo>
                  <a:lnTo>
                    <a:pt x="252" y="8080"/>
                  </a:lnTo>
                  <a:cubicBezTo>
                    <a:pt x="206" y="8195"/>
                    <a:pt x="183" y="8309"/>
                    <a:pt x="160" y="8446"/>
                  </a:cubicBezTo>
                  <a:cubicBezTo>
                    <a:pt x="160" y="8537"/>
                    <a:pt x="137" y="8651"/>
                    <a:pt x="115" y="8742"/>
                  </a:cubicBezTo>
                  <a:lnTo>
                    <a:pt x="115" y="8857"/>
                  </a:lnTo>
                  <a:cubicBezTo>
                    <a:pt x="69" y="9222"/>
                    <a:pt x="23" y="9518"/>
                    <a:pt x="23" y="9770"/>
                  </a:cubicBezTo>
                  <a:cubicBezTo>
                    <a:pt x="0" y="9929"/>
                    <a:pt x="0" y="10089"/>
                    <a:pt x="23" y="10226"/>
                  </a:cubicBezTo>
                  <a:cubicBezTo>
                    <a:pt x="23" y="10409"/>
                    <a:pt x="46" y="10568"/>
                    <a:pt x="69" y="10751"/>
                  </a:cubicBezTo>
                  <a:cubicBezTo>
                    <a:pt x="92" y="10865"/>
                    <a:pt x="115" y="11002"/>
                    <a:pt x="137" y="11139"/>
                  </a:cubicBezTo>
                  <a:lnTo>
                    <a:pt x="137" y="11162"/>
                  </a:lnTo>
                  <a:cubicBezTo>
                    <a:pt x="160" y="11322"/>
                    <a:pt x="183" y="11459"/>
                    <a:pt x="229" y="11618"/>
                  </a:cubicBezTo>
                  <a:cubicBezTo>
                    <a:pt x="252" y="11755"/>
                    <a:pt x="297" y="11869"/>
                    <a:pt x="343" y="12006"/>
                  </a:cubicBezTo>
                  <a:cubicBezTo>
                    <a:pt x="366" y="12075"/>
                    <a:pt x="366" y="12121"/>
                    <a:pt x="388" y="12189"/>
                  </a:cubicBezTo>
                  <a:cubicBezTo>
                    <a:pt x="411" y="12257"/>
                    <a:pt x="434" y="12326"/>
                    <a:pt x="457" y="12394"/>
                  </a:cubicBezTo>
                  <a:cubicBezTo>
                    <a:pt x="503" y="12554"/>
                    <a:pt x="571" y="12691"/>
                    <a:pt x="617" y="12851"/>
                  </a:cubicBezTo>
                  <a:lnTo>
                    <a:pt x="640" y="12874"/>
                  </a:lnTo>
                  <a:lnTo>
                    <a:pt x="685" y="13011"/>
                  </a:lnTo>
                  <a:cubicBezTo>
                    <a:pt x="731" y="13102"/>
                    <a:pt x="754" y="13193"/>
                    <a:pt x="799" y="13285"/>
                  </a:cubicBezTo>
                  <a:cubicBezTo>
                    <a:pt x="936" y="13559"/>
                    <a:pt x="1073" y="13855"/>
                    <a:pt x="1233" y="14129"/>
                  </a:cubicBezTo>
                  <a:cubicBezTo>
                    <a:pt x="1324" y="14289"/>
                    <a:pt x="1416" y="14449"/>
                    <a:pt x="1507" y="14586"/>
                  </a:cubicBezTo>
                  <a:cubicBezTo>
                    <a:pt x="1598" y="14745"/>
                    <a:pt x="1712" y="14882"/>
                    <a:pt x="1804" y="15042"/>
                  </a:cubicBezTo>
                  <a:lnTo>
                    <a:pt x="1895" y="15156"/>
                  </a:lnTo>
                  <a:cubicBezTo>
                    <a:pt x="1963" y="15248"/>
                    <a:pt x="2009" y="15339"/>
                    <a:pt x="2100" y="15430"/>
                  </a:cubicBezTo>
                  <a:cubicBezTo>
                    <a:pt x="2192" y="15567"/>
                    <a:pt x="2283" y="15681"/>
                    <a:pt x="2397" y="15795"/>
                  </a:cubicBezTo>
                  <a:cubicBezTo>
                    <a:pt x="2625" y="16046"/>
                    <a:pt x="2876" y="16252"/>
                    <a:pt x="3150" y="16435"/>
                  </a:cubicBezTo>
                  <a:lnTo>
                    <a:pt x="3379" y="16594"/>
                  </a:lnTo>
                  <a:lnTo>
                    <a:pt x="3516" y="16686"/>
                  </a:lnTo>
                  <a:cubicBezTo>
                    <a:pt x="3584" y="16731"/>
                    <a:pt x="3652" y="16777"/>
                    <a:pt x="3721" y="16845"/>
                  </a:cubicBezTo>
                  <a:cubicBezTo>
                    <a:pt x="3767" y="16868"/>
                    <a:pt x="3835" y="16914"/>
                    <a:pt x="3881" y="16960"/>
                  </a:cubicBezTo>
                  <a:lnTo>
                    <a:pt x="3949" y="17005"/>
                  </a:lnTo>
                  <a:cubicBezTo>
                    <a:pt x="4063" y="17119"/>
                    <a:pt x="4155" y="17211"/>
                    <a:pt x="4246" y="17302"/>
                  </a:cubicBezTo>
                  <a:cubicBezTo>
                    <a:pt x="4314" y="17348"/>
                    <a:pt x="4383" y="17416"/>
                    <a:pt x="4429" y="17484"/>
                  </a:cubicBezTo>
                  <a:cubicBezTo>
                    <a:pt x="4543" y="17599"/>
                    <a:pt x="4680" y="17690"/>
                    <a:pt x="4817" y="17804"/>
                  </a:cubicBezTo>
                  <a:lnTo>
                    <a:pt x="4931" y="17895"/>
                  </a:lnTo>
                  <a:lnTo>
                    <a:pt x="4954" y="17895"/>
                  </a:lnTo>
                  <a:cubicBezTo>
                    <a:pt x="4954" y="17895"/>
                    <a:pt x="4954" y="17918"/>
                    <a:pt x="4954" y="17918"/>
                  </a:cubicBezTo>
                  <a:lnTo>
                    <a:pt x="4976" y="17918"/>
                  </a:lnTo>
                  <a:lnTo>
                    <a:pt x="4999" y="17964"/>
                  </a:lnTo>
                  <a:lnTo>
                    <a:pt x="5045" y="17987"/>
                  </a:lnTo>
                  <a:lnTo>
                    <a:pt x="5159" y="18101"/>
                  </a:lnTo>
                  <a:cubicBezTo>
                    <a:pt x="5319" y="18215"/>
                    <a:pt x="5478" y="18352"/>
                    <a:pt x="5638" y="18466"/>
                  </a:cubicBezTo>
                  <a:cubicBezTo>
                    <a:pt x="5821" y="18603"/>
                    <a:pt x="6003" y="18717"/>
                    <a:pt x="6186" y="18831"/>
                  </a:cubicBezTo>
                  <a:lnTo>
                    <a:pt x="6277" y="18877"/>
                  </a:lnTo>
                  <a:cubicBezTo>
                    <a:pt x="6460" y="18991"/>
                    <a:pt x="6643" y="19105"/>
                    <a:pt x="6825" y="19196"/>
                  </a:cubicBezTo>
                  <a:cubicBezTo>
                    <a:pt x="7076" y="19356"/>
                    <a:pt x="7350" y="19470"/>
                    <a:pt x="7578" y="19584"/>
                  </a:cubicBezTo>
                  <a:lnTo>
                    <a:pt x="7556" y="19584"/>
                  </a:lnTo>
                  <a:cubicBezTo>
                    <a:pt x="7601" y="19607"/>
                    <a:pt x="7647" y="19630"/>
                    <a:pt x="7715" y="19653"/>
                  </a:cubicBezTo>
                  <a:cubicBezTo>
                    <a:pt x="7852" y="19721"/>
                    <a:pt x="7989" y="19790"/>
                    <a:pt x="8149" y="19858"/>
                  </a:cubicBezTo>
                  <a:cubicBezTo>
                    <a:pt x="8263" y="19904"/>
                    <a:pt x="8400" y="19972"/>
                    <a:pt x="8537" y="19995"/>
                  </a:cubicBezTo>
                  <a:cubicBezTo>
                    <a:pt x="8834" y="20109"/>
                    <a:pt x="9131" y="20178"/>
                    <a:pt x="9427" y="20224"/>
                  </a:cubicBezTo>
                  <a:cubicBezTo>
                    <a:pt x="9587" y="20246"/>
                    <a:pt x="9747" y="20246"/>
                    <a:pt x="9884" y="20246"/>
                  </a:cubicBezTo>
                  <a:lnTo>
                    <a:pt x="9929" y="20246"/>
                  </a:lnTo>
                  <a:cubicBezTo>
                    <a:pt x="9975" y="20246"/>
                    <a:pt x="9998" y="20269"/>
                    <a:pt x="10044" y="20269"/>
                  </a:cubicBezTo>
                  <a:cubicBezTo>
                    <a:pt x="10158" y="20269"/>
                    <a:pt x="10272" y="20246"/>
                    <a:pt x="10409" y="20246"/>
                  </a:cubicBezTo>
                  <a:cubicBezTo>
                    <a:pt x="10728" y="20201"/>
                    <a:pt x="10979" y="20132"/>
                    <a:pt x="11230" y="20041"/>
                  </a:cubicBezTo>
                  <a:cubicBezTo>
                    <a:pt x="11322" y="19995"/>
                    <a:pt x="11413" y="19927"/>
                    <a:pt x="11504" y="19881"/>
                  </a:cubicBezTo>
                  <a:lnTo>
                    <a:pt x="11550" y="19858"/>
                  </a:lnTo>
                  <a:cubicBezTo>
                    <a:pt x="11687" y="19767"/>
                    <a:pt x="11824" y="19676"/>
                    <a:pt x="11961" y="19562"/>
                  </a:cubicBezTo>
                  <a:cubicBezTo>
                    <a:pt x="12166" y="19425"/>
                    <a:pt x="12326" y="19219"/>
                    <a:pt x="12486" y="19037"/>
                  </a:cubicBezTo>
                  <a:lnTo>
                    <a:pt x="12577" y="18900"/>
                  </a:lnTo>
                  <a:lnTo>
                    <a:pt x="12714" y="18763"/>
                  </a:lnTo>
                  <a:lnTo>
                    <a:pt x="12828" y="18626"/>
                  </a:lnTo>
                  <a:cubicBezTo>
                    <a:pt x="12897" y="18534"/>
                    <a:pt x="13011" y="18466"/>
                    <a:pt x="13102" y="18375"/>
                  </a:cubicBezTo>
                  <a:cubicBezTo>
                    <a:pt x="13262" y="18261"/>
                    <a:pt x="13399" y="18192"/>
                    <a:pt x="13559" y="18146"/>
                  </a:cubicBezTo>
                  <a:cubicBezTo>
                    <a:pt x="13878" y="18032"/>
                    <a:pt x="14175" y="17964"/>
                    <a:pt x="14449" y="17918"/>
                  </a:cubicBezTo>
                  <a:lnTo>
                    <a:pt x="14814" y="17918"/>
                  </a:lnTo>
                  <a:cubicBezTo>
                    <a:pt x="14951" y="17918"/>
                    <a:pt x="15088" y="17918"/>
                    <a:pt x="15248" y="17941"/>
                  </a:cubicBezTo>
                  <a:lnTo>
                    <a:pt x="15453" y="17964"/>
                  </a:lnTo>
                  <a:lnTo>
                    <a:pt x="15681" y="18009"/>
                  </a:lnTo>
                  <a:lnTo>
                    <a:pt x="15796" y="18009"/>
                  </a:lnTo>
                  <a:cubicBezTo>
                    <a:pt x="15910" y="18032"/>
                    <a:pt x="16001" y="18032"/>
                    <a:pt x="16115" y="18055"/>
                  </a:cubicBezTo>
                  <a:lnTo>
                    <a:pt x="16229" y="18055"/>
                  </a:lnTo>
                  <a:cubicBezTo>
                    <a:pt x="16343" y="18078"/>
                    <a:pt x="16457" y="18101"/>
                    <a:pt x="16572" y="18101"/>
                  </a:cubicBezTo>
                  <a:cubicBezTo>
                    <a:pt x="16686" y="18101"/>
                    <a:pt x="16800" y="18124"/>
                    <a:pt x="16891" y="18124"/>
                  </a:cubicBezTo>
                  <a:lnTo>
                    <a:pt x="17005" y="18124"/>
                  </a:lnTo>
                  <a:cubicBezTo>
                    <a:pt x="17142" y="18101"/>
                    <a:pt x="17325" y="18078"/>
                    <a:pt x="17485" y="18032"/>
                  </a:cubicBezTo>
                  <a:cubicBezTo>
                    <a:pt x="17644" y="17987"/>
                    <a:pt x="17827" y="17941"/>
                    <a:pt x="17964" y="17873"/>
                  </a:cubicBezTo>
                  <a:cubicBezTo>
                    <a:pt x="18124" y="17804"/>
                    <a:pt x="18283" y="17690"/>
                    <a:pt x="18398" y="17621"/>
                  </a:cubicBezTo>
                  <a:cubicBezTo>
                    <a:pt x="18489" y="17530"/>
                    <a:pt x="18580" y="17416"/>
                    <a:pt x="18672" y="17325"/>
                  </a:cubicBezTo>
                  <a:cubicBezTo>
                    <a:pt x="18808" y="17165"/>
                    <a:pt x="18923" y="17028"/>
                    <a:pt x="19037" y="16891"/>
                  </a:cubicBezTo>
                  <a:cubicBezTo>
                    <a:pt x="19128" y="16777"/>
                    <a:pt x="19219" y="16663"/>
                    <a:pt x="19311" y="16549"/>
                  </a:cubicBezTo>
                  <a:cubicBezTo>
                    <a:pt x="19402" y="16412"/>
                    <a:pt x="19493" y="16298"/>
                    <a:pt x="19562" y="16161"/>
                  </a:cubicBezTo>
                  <a:lnTo>
                    <a:pt x="19585" y="16115"/>
                  </a:lnTo>
                  <a:cubicBezTo>
                    <a:pt x="19630" y="16069"/>
                    <a:pt x="19676" y="16001"/>
                    <a:pt x="19721" y="15932"/>
                  </a:cubicBezTo>
                  <a:cubicBezTo>
                    <a:pt x="19744" y="15864"/>
                    <a:pt x="19790" y="15818"/>
                    <a:pt x="19836" y="15750"/>
                  </a:cubicBezTo>
                  <a:lnTo>
                    <a:pt x="19904" y="15636"/>
                  </a:lnTo>
                  <a:cubicBezTo>
                    <a:pt x="19973" y="15544"/>
                    <a:pt x="20018" y="15476"/>
                    <a:pt x="20064" y="15385"/>
                  </a:cubicBezTo>
                  <a:cubicBezTo>
                    <a:pt x="20155" y="15248"/>
                    <a:pt x="20224" y="15133"/>
                    <a:pt x="20292" y="14997"/>
                  </a:cubicBezTo>
                  <a:cubicBezTo>
                    <a:pt x="20383" y="14814"/>
                    <a:pt x="20452" y="14631"/>
                    <a:pt x="20543" y="14403"/>
                  </a:cubicBezTo>
                  <a:cubicBezTo>
                    <a:pt x="20612" y="14220"/>
                    <a:pt x="20680" y="14038"/>
                    <a:pt x="20726" y="13855"/>
                  </a:cubicBezTo>
                  <a:cubicBezTo>
                    <a:pt x="20771" y="13741"/>
                    <a:pt x="20794" y="13627"/>
                    <a:pt x="20840" y="13490"/>
                  </a:cubicBezTo>
                  <a:lnTo>
                    <a:pt x="20908" y="13262"/>
                  </a:lnTo>
                  <a:cubicBezTo>
                    <a:pt x="20977" y="13079"/>
                    <a:pt x="21023" y="12851"/>
                    <a:pt x="21045" y="12646"/>
                  </a:cubicBezTo>
                  <a:lnTo>
                    <a:pt x="21068" y="12554"/>
                  </a:lnTo>
                  <a:lnTo>
                    <a:pt x="21068" y="12509"/>
                  </a:lnTo>
                  <a:cubicBezTo>
                    <a:pt x="21114" y="12372"/>
                    <a:pt x="21137" y="12257"/>
                    <a:pt x="21159" y="12121"/>
                  </a:cubicBezTo>
                  <a:cubicBezTo>
                    <a:pt x="21182" y="12006"/>
                    <a:pt x="21182" y="11869"/>
                    <a:pt x="21205" y="11733"/>
                  </a:cubicBezTo>
                  <a:cubicBezTo>
                    <a:pt x="21228" y="11481"/>
                    <a:pt x="21274" y="11208"/>
                    <a:pt x="21319" y="11002"/>
                  </a:cubicBezTo>
                  <a:lnTo>
                    <a:pt x="21319" y="10956"/>
                  </a:lnTo>
                  <a:lnTo>
                    <a:pt x="21342" y="10911"/>
                  </a:lnTo>
                  <a:lnTo>
                    <a:pt x="21342" y="10842"/>
                  </a:lnTo>
                  <a:lnTo>
                    <a:pt x="21388" y="10614"/>
                  </a:lnTo>
                  <a:cubicBezTo>
                    <a:pt x="21433" y="10409"/>
                    <a:pt x="21479" y="10180"/>
                    <a:pt x="21502" y="9952"/>
                  </a:cubicBezTo>
                  <a:cubicBezTo>
                    <a:pt x="21525" y="9792"/>
                    <a:pt x="21548" y="9655"/>
                    <a:pt x="21548" y="9518"/>
                  </a:cubicBezTo>
                  <a:lnTo>
                    <a:pt x="21570" y="9336"/>
                  </a:lnTo>
                  <a:cubicBezTo>
                    <a:pt x="21570" y="9245"/>
                    <a:pt x="21593" y="9153"/>
                    <a:pt x="21593" y="9085"/>
                  </a:cubicBezTo>
                  <a:cubicBezTo>
                    <a:pt x="21616" y="8948"/>
                    <a:pt x="21593" y="8811"/>
                    <a:pt x="21593" y="8674"/>
                  </a:cubicBezTo>
                  <a:cubicBezTo>
                    <a:pt x="21570" y="8514"/>
                    <a:pt x="21548" y="8377"/>
                    <a:pt x="21525" y="8217"/>
                  </a:cubicBezTo>
                  <a:lnTo>
                    <a:pt x="21525" y="8172"/>
                  </a:lnTo>
                  <a:cubicBezTo>
                    <a:pt x="21502" y="8035"/>
                    <a:pt x="21456" y="7898"/>
                    <a:pt x="21433" y="7738"/>
                  </a:cubicBezTo>
                  <a:lnTo>
                    <a:pt x="21388" y="7578"/>
                  </a:lnTo>
                  <a:cubicBezTo>
                    <a:pt x="21388" y="7487"/>
                    <a:pt x="21365" y="7396"/>
                    <a:pt x="21342" y="7304"/>
                  </a:cubicBezTo>
                  <a:cubicBezTo>
                    <a:pt x="21319" y="7167"/>
                    <a:pt x="21296" y="7031"/>
                    <a:pt x="21251" y="6894"/>
                  </a:cubicBezTo>
                  <a:lnTo>
                    <a:pt x="21251" y="6848"/>
                  </a:lnTo>
                  <a:cubicBezTo>
                    <a:pt x="21228" y="6757"/>
                    <a:pt x="21205" y="6665"/>
                    <a:pt x="21182" y="6551"/>
                  </a:cubicBezTo>
                  <a:lnTo>
                    <a:pt x="21159" y="6414"/>
                  </a:lnTo>
                  <a:lnTo>
                    <a:pt x="21137" y="6346"/>
                  </a:lnTo>
                  <a:cubicBezTo>
                    <a:pt x="21091" y="6072"/>
                    <a:pt x="21023" y="5798"/>
                    <a:pt x="20954" y="5547"/>
                  </a:cubicBezTo>
                  <a:lnTo>
                    <a:pt x="20931" y="5501"/>
                  </a:lnTo>
                  <a:cubicBezTo>
                    <a:pt x="20886" y="5364"/>
                    <a:pt x="20863" y="5227"/>
                    <a:pt x="20817" y="5113"/>
                  </a:cubicBezTo>
                  <a:cubicBezTo>
                    <a:pt x="20771" y="4999"/>
                    <a:pt x="20726" y="4885"/>
                    <a:pt x="20680" y="4794"/>
                  </a:cubicBezTo>
                  <a:lnTo>
                    <a:pt x="20612" y="4611"/>
                  </a:lnTo>
                  <a:cubicBezTo>
                    <a:pt x="20543" y="4451"/>
                    <a:pt x="20452" y="4269"/>
                    <a:pt x="20383" y="4109"/>
                  </a:cubicBezTo>
                  <a:cubicBezTo>
                    <a:pt x="20338" y="4018"/>
                    <a:pt x="20292" y="3926"/>
                    <a:pt x="20246" y="3835"/>
                  </a:cubicBezTo>
                  <a:cubicBezTo>
                    <a:pt x="20155" y="3630"/>
                    <a:pt x="20064" y="3447"/>
                    <a:pt x="19927" y="3219"/>
                  </a:cubicBezTo>
                  <a:cubicBezTo>
                    <a:pt x="19813" y="3036"/>
                    <a:pt x="19721" y="2853"/>
                    <a:pt x="19607" y="2694"/>
                  </a:cubicBezTo>
                  <a:cubicBezTo>
                    <a:pt x="19448" y="2465"/>
                    <a:pt x="19311" y="2283"/>
                    <a:pt x="19174" y="2123"/>
                  </a:cubicBezTo>
                  <a:cubicBezTo>
                    <a:pt x="19105" y="2055"/>
                    <a:pt x="19037" y="1986"/>
                    <a:pt x="18968" y="1918"/>
                  </a:cubicBezTo>
                  <a:lnTo>
                    <a:pt x="18923" y="1895"/>
                  </a:lnTo>
                  <a:cubicBezTo>
                    <a:pt x="18854" y="1826"/>
                    <a:pt x="18763" y="1758"/>
                    <a:pt x="18694" y="1689"/>
                  </a:cubicBezTo>
                  <a:lnTo>
                    <a:pt x="18647" y="1658"/>
                  </a:lnTo>
                  <a:lnTo>
                    <a:pt x="18647" y="1658"/>
                  </a:lnTo>
                  <a:cubicBezTo>
                    <a:pt x="18648" y="1661"/>
                    <a:pt x="18649" y="1663"/>
                    <a:pt x="18649" y="1667"/>
                  </a:cubicBezTo>
                  <a:lnTo>
                    <a:pt x="18626" y="1644"/>
                  </a:lnTo>
                  <a:lnTo>
                    <a:pt x="18626" y="1644"/>
                  </a:lnTo>
                  <a:lnTo>
                    <a:pt x="18626" y="1644"/>
                  </a:lnTo>
                  <a:lnTo>
                    <a:pt x="18603" y="1621"/>
                  </a:lnTo>
                  <a:lnTo>
                    <a:pt x="18512" y="1552"/>
                  </a:lnTo>
                  <a:lnTo>
                    <a:pt x="18489" y="1507"/>
                  </a:lnTo>
                  <a:lnTo>
                    <a:pt x="18466" y="1507"/>
                  </a:lnTo>
                  <a:cubicBezTo>
                    <a:pt x="18466" y="1507"/>
                    <a:pt x="18443" y="1484"/>
                    <a:pt x="18443" y="1484"/>
                  </a:cubicBezTo>
                  <a:cubicBezTo>
                    <a:pt x="18352" y="1393"/>
                    <a:pt x="18215" y="1301"/>
                    <a:pt x="18078" y="1210"/>
                  </a:cubicBezTo>
                  <a:cubicBezTo>
                    <a:pt x="17987" y="1142"/>
                    <a:pt x="17895" y="1073"/>
                    <a:pt x="17804" y="1005"/>
                  </a:cubicBezTo>
                  <a:lnTo>
                    <a:pt x="17759" y="936"/>
                  </a:lnTo>
                  <a:lnTo>
                    <a:pt x="17713" y="913"/>
                  </a:lnTo>
                  <a:cubicBezTo>
                    <a:pt x="17599" y="845"/>
                    <a:pt x="17485" y="754"/>
                    <a:pt x="17370" y="685"/>
                  </a:cubicBezTo>
                  <a:cubicBezTo>
                    <a:pt x="17279" y="617"/>
                    <a:pt x="17165" y="548"/>
                    <a:pt x="17051" y="502"/>
                  </a:cubicBezTo>
                  <a:cubicBezTo>
                    <a:pt x="16800" y="366"/>
                    <a:pt x="16549" y="251"/>
                    <a:pt x="16298" y="206"/>
                  </a:cubicBezTo>
                  <a:cubicBezTo>
                    <a:pt x="16138" y="160"/>
                    <a:pt x="15978" y="114"/>
                    <a:pt x="15796" y="92"/>
                  </a:cubicBezTo>
                  <a:cubicBezTo>
                    <a:pt x="15659" y="69"/>
                    <a:pt x="15522" y="46"/>
                    <a:pt x="15362" y="23"/>
                  </a:cubicBezTo>
                  <a:cubicBezTo>
                    <a:pt x="15179" y="0"/>
                    <a:pt x="14997" y="0"/>
                    <a:pt x="14814"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2" name="Google Shape;4363;p38">
              <a:extLst>
                <a:ext uri="{FF2B5EF4-FFF2-40B4-BE49-F238E27FC236}">
                  <a16:creationId xmlns:a16="http://schemas.microsoft.com/office/drawing/2014/main" id="{CB3728EE-BB5D-4445-CFC8-BAFDFC3B1087}"/>
                </a:ext>
              </a:extLst>
            </p:cNvPr>
            <p:cNvSpPr/>
            <p:nvPr/>
          </p:nvSpPr>
          <p:spPr>
            <a:xfrm>
              <a:off x="8524774" y="1060159"/>
              <a:ext cx="26838" cy="12173"/>
            </a:xfrm>
            <a:custGeom>
              <a:avLst/>
              <a:gdLst/>
              <a:ahLst/>
              <a:cxnLst/>
              <a:rect l="l" t="t" r="r" b="b"/>
              <a:pathLst>
                <a:path w="959" h="435" extrusionOk="0">
                  <a:moveTo>
                    <a:pt x="959" y="1"/>
                  </a:moveTo>
                  <a:cubicBezTo>
                    <a:pt x="822" y="1"/>
                    <a:pt x="685" y="24"/>
                    <a:pt x="548" y="47"/>
                  </a:cubicBezTo>
                  <a:cubicBezTo>
                    <a:pt x="502" y="69"/>
                    <a:pt x="479" y="69"/>
                    <a:pt x="457" y="92"/>
                  </a:cubicBezTo>
                  <a:cubicBezTo>
                    <a:pt x="365" y="115"/>
                    <a:pt x="274" y="161"/>
                    <a:pt x="205" y="229"/>
                  </a:cubicBezTo>
                  <a:cubicBezTo>
                    <a:pt x="160" y="252"/>
                    <a:pt x="91" y="320"/>
                    <a:pt x="68" y="366"/>
                  </a:cubicBezTo>
                  <a:lnTo>
                    <a:pt x="23" y="389"/>
                  </a:lnTo>
                  <a:cubicBezTo>
                    <a:pt x="23" y="412"/>
                    <a:pt x="0" y="435"/>
                    <a:pt x="0" y="435"/>
                  </a:cubicBezTo>
                  <a:cubicBezTo>
                    <a:pt x="23" y="412"/>
                    <a:pt x="68" y="389"/>
                    <a:pt x="91" y="366"/>
                  </a:cubicBezTo>
                  <a:cubicBezTo>
                    <a:pt x="160" y="320"/>
                    <a:pt x="274" y="275"/>
                    <a:pt x="388" y="229"/>
                  </a:cubicBezTo>
                  <a:cubicBezTo>
                    <a:pt x="479" y="206"/>
                    <a:pt x="571" y="183"/>
                    <a:pt x="662" y="183"/>
                  </a:cubicBezTo>
                  <a:cubicBezTo>
                    <a:pt x="685" y="183"/>
                    <a:pt x="730" y="183"/>
                    <a:pt x="753" y="206"/>
                  </a:cubicBezTo>
                  <a:cubicBezTo>
                    <a:pt x="753" y="183"/>
                    <a:pt x="776" y="161"/>
                    <a:pt x="799" y="138"/>
                  </a:cubicBezTo>
                  <a:cubicBezTo>
                    <a:pt x="845" y="69"/>
                    <a:pt x="890" y="24"/>
                    <a:pt x="959" y="1"/>
                  </a:cubicBezTo>
                  <a:close/>
                </a:path>
              </a:pathLst>
            </a:custGeom>
            <a:solidFill>
              <a:srgbClr val="907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3" name="Google Shape;4364;p38">
              <a:extLst>
                <a:ext uri="{FF2B5EF4-FFF2-40B4-BE49-F238E27FC236}">
                  <a16:creationId xmlns:a16="http://schemas.microsoft.com/office/drawing/2014/main" id="{4F5B6B3E-7987-24AA-B8B5-CDBDA62AE7DE}"/>
                </a:ext>
              </a:extLst>
            </p:cNvPr>
            <p:cNvSpPr/>
            <p:nvPr/>
          </p:nvSpPr>
          <p:spPr>
            <a:xfrm>
              <a:off x="8511341" y="1060159"/>
              <a:ext cx="123946" cy="151427"/>
            </a:xfrm>
            <a:custGeom>
              <a:avLst/>
              <a:gdLst/>
              <a:ahLst/>
              <a:cxnLst/>
              <a:rect l="l" t="t" r="r" b="b"/>
              <a:pathLst>
                <a:path w="4429" h="5411" extrusionOk="0">
                  <a:moveTo>
                    <a:pt x="1735" y="1"/>
                  </a:moveTo>
                  <a:cubicBezTo>
                    <a:pt x="1735" y="1"/>
                    <a:pt x="1758" y="1"/>
                    <a:pt x="1758" y="24"/>
                  </a:cubicBezTo>
                  <a:lnTo>
                    <a:pt x="1804" y="47"/>
                  </a:lnTo>
                  <a:lnTo>
                    <a:pt x="1941" y="47"/>
                  </a:lnTo>
                  <a:cubicBezTo>
                    <a:pt x="2078" y="69"/>
                    <a:pt x="2169" y="161"/>
                    <a:pt x="2169" y="298"/>
                  </a:cubicBezTo>
                  <a:cubicBezTo>
                    <a:pt x="2169" y="366"/>
                    <a:pt x="2146" y="435"/>
                    <a:pt x="2101" y="503"/>
                  </a:cubicBezTo>
                  <a:cubicBezTo>
                    <a:pt x="2123" y="526"/>
                    <a:pt x="2123" y="572"/>
                    <a:pt x="2123" y="640"/>
                  </a:cubicBezTo>
                  <a:cubicBezTo>
                    <a:pt x="2123" y="663"/>
                    <a:pt x="2123" y="686"/>
                    <a:pt x="2123" y="708"/>
                  </a:cubicBezTo>
                  <a:cubicBezTo>
                    <a:pt x="2123" y="754"/>
                    <a:pt x="2101" y="777"/>
                    <a:pt x="2101" y="800"/>
                  </a:cubicBezTo>
                  <a:cubicBezTo>
                    <a:pt x="2078" y="823"/>
                    <a:pt x="2078" y="823"/>
                    <a:pt x="2078" y="845"/>
                  </a:cubicBezTo>
                  <a:cubicBezTo>
                    <a:pt x="2055" y="891"/>
                    <a:pt x="2009" y="937"/>
                    <a:pt x="1986" y="982"/>
                  </a:cubicBezTo>
                  <a:cubicBezTo>
                    <a:pt x="1918" y="1074"/>
                    <a:pt x="1827" y="1165"/>
                    <a:pt x="1758" y="1233"/>
                  </a:cubicBezTo>
                  <a:cubicBezTo>
                    <a:pt x="1667" y="1302"/>
                    <a:pt x="1576" y="1348"/>
                    <a:pt x="1507" y="1416"/>
                  </a:cubicBezTo>
                  <a:cubicBezTo>
                    <a:pt x="1370" y="1507"/>
                    <a:pt x="1256" y="1599"/>
                    <a:pt x="1142" y="1713"/>
                  </a:cubicBezTo>
                  <a:cubicBezTo>
                    <a:pt x="1073" y="1781"/>
                    <a:pt x="1005" y="1827"/>
                    <a:pt x="914" y="1895"/>
                  </a:cubicBezTo>
                  <a:cubicBezTo>
                    <a:pt x="845" y="1964"/>
                    <a:pt x="754" y="2032"/>
                    <a:pt x="640" y="2078"/>
                  </a:cubicBezTo>
                  <a:lnTo>
                    <a:pt x="617" y="2101"/>
                  </a:lnTo>
                  <a:cubicBezTo>
                    <a:pt x="548" y="2124"/>
                    <a:pt x="503" y="2146"/>
                    <a:pt x="412" y="2169"/>
                  </a:cubicBezTo>
                  <a:cubicBezTo>
                    <a:pt x="389" y="2192"/>
                    <a:pt x="343" y="2192"/>
                    <a:pt x="275" y="2192"/>
                  </a:cubicBezTo>
                  <a:cubicBezTo>
                    <a:pt x="229" y="2192"/>
                    <a:pt x="206" y="2192"/>
                    <a:pt x="183" y="2169"/>
                  </a:cubicBezTo>
                  <a:cubicBezTo>
                    <a:pt x="138" y="2169"/>
                    <a:pt x="115" y="2169"/>
                    <a:pt x="46" y="2124"/>
                  </a:cubicBezTo>
                  <a:lnTo>
                    <a:pt x="1" y="2078"/>
                  </a:lnTo>
                  <a:lnTo>
                    <a:pt x="1" y="2078"/>
                  </a:lnTo>
                  <a:cubicBezTo>
                    <a:pt x="1" y="2101"/>
                    <a:pt x="1" y="2124"/>
                    <a:pt x="23" y="2124"/>
                  </a:cubicBezTo>
                  <a:cubicBezTo>
                    <a:pt x="92" y="2420"/>
                    <a:pt x="297" y="2649"/>
                    <a:pt x="503" y="2831"/>
                  </a:cubicBezTo>
                  <a:cubicBezTo>
                    <a:pt x="663" y="2991"/>
                    <a:pt x="845" y="3105"/>
                    <a:pt x="1028" y="3219"/>
                  </a:cubicBezTo>
                  <a:lnTo>
                    <a:pt x="1142" y="3288"/>
                  </a:lnTo>
                  <a:cubicBezTo>
                    <a:pt x="1370" y="3447"/>
                    <a:pt x="1621" y="3630"/>
                    <a:pt x="1827" y="3813"/>
                  </a:cubicBezTo>
                  <a:lnTo>
                    <a:pt x="1941" y="3927"/>
                  </a:lnTo>
                  <a:cubicBezTo>
                    <a:pt x="2009" y="3995"/>
                    <a:pt x="2078" y="4041"/>
                    <a:pt x="2146" y="4109"/>
                  </a:cubicBezTo>
                  <a:cubicBezTo>
                    <a:pt x="2238" y="4201"/>
                    <a:pt x="2352" y="4315"/>
                    <a:pt x="2443" y="4406"/>
                  </a:cubicBezTo>
                  <a:cubicBezTo>
                    <a:pt x="2534" y="4520"/>
                    <a:pt x="2648" y="4634"/>
                    <a:pt x="2740" y="4771"/>
                  </a:cubicBezTo>
                  <a:cubicBezTo>
                    <a:pt x="2808" y="4863"/>
                    <a:pt x="2854" y="4954"/>
                    <a:pt x="2899" y="5045"/>
                  </a:cubicBezTo>
                  <a:cubicBezTo>
                    <a:pt x="2945" y="5137"/>
                    <a:pt x="3014" y="5182"/>
                    <a:pt x="3082" y="5228"/>
                  </a:cubicBezTo>
                  <a:cubicBezTo>
                    <a:pt x="3151" y="5251"/>
                    <a:pt x="3219" y="5274"/>
                    <a:pt x="3288" y="5274"/>
                  </a:cubicBezTo>
                  <a:cubicBezTo>
                    <a:pt x="3402" y="5296"/>
                    <a:pt x="3516" y="5319"/>
                    <a:pt x="3630" y="5342"/>
                  </a:cubicBezTo>
                  <a:cubicBezTo>
                    <a:pt x="3721" y="5365"/>
                    <a:pt x="3790" y="5388"/>
                    <a:pt x="3835" y="5410"/>
                  </a:cubicBezTo>
                  <a:lnTo>
                    <a:pt x="3904" y="5410"/>
                  </a:lnTo>
                  <a:cubicBezTo>
                    <a:pt x="3972" y="5410"/>
                    <a:pt x="4018" y="5410"/>
                    <a:pt x="4086" y="5388"/>
                  </a:cubicBezTo>
                  <a:cubicBezTo>
                    <a:pt x="4201" y="5365"/>
                    <a:pt x="4292" y="5274"/>
                    <a:pt x="4360" y="5137"/>
                  </a:cubicBezTo>
                  <a:cubicBezTo>
                    <a:pt x="4383" y="5022"/>
                    <a:pt x="4406" y="4908"/>
                    <a:pt x="4406" y="4794"/>
                  </a:cubicBezTo>
                  <a:lnTo>
                    <a:pt x="4406" y="4749"/>
                  </a:lnTo>
                  <a:cubicBezTo>
                    <a:pt x="4406" y="4680"/>
                    <a:pt x="4406" y="4634"/>
                    <a:pt x="4406" y="4566"/>
                  </a:cubicBezTo>
                  <a:cubicBezTo>
                    <a:pt x="4429" y="4429"/>
                    <a:pt x="4406" y="4292"/>
                    <a:pt x="4406" y="4155"/>
                  </a:cubicBezTo>
                  <a:cubicBezTo>
                    <a:pt x="4406" y="3995"/>
                    <a:pt x="4406" y="3836"/>
                    <a:pt x="4383" y="3676"/>
                  </a:cubicBezTo>
                  <a:lnTo>
                    <a:pt x="4360" y="3562"/>
                  </a:lnTo>
                  <a:cubicBezTo>
                    <a:pt x="4360" y="3447"/>
                    <a:pt x="4360" y="3311"/>
                    <a:pt x="4315" y="3174"/>
                  </a:cubicBezTo>
                  <a:cubicBezTo>
                    <a:pt x="4246" y="2808"/>
                    <a:pt x="4155" y="2534"/>
                    <a:pt x="4041" y="2283"/>
                  </a:cubicBezTo>
                  <a:cubicBezTo>
                    <a:pt x="3995" y="2146"/>
                    <a:pt x="3927" y="2010"/>
                    <a:pt x="3881" y="1895"/>
                  </a:cubicBezTo>
                  <a:cubicBezTo>
                    <a:pt x="3790" y="1713"/>
                    <a:pt x="3698" y="1553"/>
                    <a:pt x="3607" y="1416"/>
                  </a:cubicBezTo>
                  <a:cubicBezTo>
                    <a:pt x="3539" y="1279"/>
                    <a:pt x="3447" y="1142"/>
                    <a:pt x="3333" y="1005"/>
                  </a:cubicBezTo>
                  <a:cubicBezTo>
                    <a:pt x="3242" y="868"/>
                    <a:pt x="3105" y="754"/>
                    <a:pt x="2991" y="617"/>
                  </a:cubicBezTo>
                  <a:cubicBezTo>
                    <a:pt x="2922" y="572"/>
                    <a:pt x="2877" y="526"/>
                    <a:pt x="2831" y="480"/>
                  </a:cubicBezTo>
                  <a:cubicBezTo>
                    <a:pt x="2763" y="412"/>
                    <a:pt x="2694" y="366"/>
                    <a:pt x="2626" y="320"/>
                  </a:cubicBezTo>
                  <a:cubicBezTo>
                    <a:pt x="2489" y="229"/>
                    <a:pt x="2352" y="161"/>
                    <a:pt x="2169" y="92"/>
                  </a:cubicBezTo>
                  <a:cubicBezTo>
                    <a:pt x="2032" y="47"/>
                    <a:pt x="1872" y="1"/>
                    <a:pt x="1735" y="1"/>
                  </a:cubicBezTo>
                  <a:close/>
                </a:path>
              </a:pathLst>
            </a:custGeom>
            <a:solidFill>
              <a:srgbClr val="907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4" name="Google Shape;4365;p38">
              <a:extLst>
                <a:ext uri="{FF2B5EF4-FFF2-40B4-BE49-F238E27FC236}">
                  <a16:creationId xmlns:a16="http://schemas.microsoft.com/office/drawing/2014/main" id="{E8668413-40DF-B768-2D6D-E4670CB27F96}"/>
                </a:ext>
              </a:extLst>
            </p:cNvPr>
            <p:cNvSpPr/>
            <p:nvPr/>
          </p:nvSpPr>
          <p:spPr>
            <a:xfrm>
              <a:off x="8506864" y="1059543"/>
              <a:ext cx="65205" cy="61987"/>
            </a:xfrm>
            <a:custGeom>
              <a:avLst/>
              <a:gdLst/>
              <a:ahLst/>
              <a:cxnLst/>
              <a:rect l="l" t="t" r="r" b="b"/>
              <a:pathLst>
                <a:path w="2330" h="2215" extrusionOk="0">
                  <a:moveTo>
                    <a:pt x="1736" y="0"/>
                  </a:moveTo>
                  <a:cubicBezTo>
                    <a:pt x="1621" y="0"/>
                    <a:pt x="1507" y="69"/>
                    <a:pt x="1439" y="160"/>
                  </a:cubicBezTo>
                  <a:cubicBezTo>
                    <a:pt x="1416" y="183"/>
                    <a:pt x="1393" y="205"/>
                    <a:pt x="1393" y="228"/>
                  </a:cubicBezTo>
                  <a:cubicBezTo>
                    <a:pt x="1370" y="205"/>
                    <a:pt x="1325" y="205"/>
                    <a:pt x="1302" y="205"/>
                  </a:cubicBezTo>
                  <a:cubicBezTo>
                    <a:pt x="1211" y="205"/>
                    <a:pt x="1119" y="228"/>
                    <a:pt x="1028" y="251"/>
                  </a:cubicBezTo>
                  <a:cubicBezTo>
                    <a:pt x="914" y="297"/>
                    <a:pt x="800" y="342"/>
                    <a:pt x="731" y="388"/>
                  </a:cubicBezTo>
                  <a:cubicBezTo>
                    <a:pt x="640" y="457"/>
                    <a:pt x="549" y="525"/>
                    <a:pt x="480" y="616"/>
                  </a:cubicBezTo>
                  <a:cubicBezTo>
                    <a:pt x="457" y="639"/>
                    <a:pt x="412" y="685"/>
                    <a:pt x="389" y="730"/>
                  </a:cubicBezTo>
                  <a:cubicBezTo>
                    <a:pt x="343" y="776"/>
                    <a:pt x="320" y="822"/>
                    <a:pt x="298" y="867"/>
                  </a:cubicBezTo>
                  <a:lnTo>
                    <a:pt x="275" y="890"/>
                  </a:lnTo>
                  <a:cubicBezTo>
                    <a:pt x="206" y="1027"/>
                    <a:pt x="138" y="1141"/>
                    <a:pt x="92" y="1324"/>
                  </a:cubicBezTo>
                  <a:cubicBezTo>
                    <a:pt x="47" y="1415"/>
                    <a:pt x="24" y="1484"/>
                    <a:pt x="24" y="1575"/>
                  </a:cubicBezTo>
                  <a:cubicBezTo>
                    <a:pt x="1" y="1666"/>
                    <a:pt x="24" y="1780"/>
                    <a:pt x="47" y="1872"/>
                  </a:cubicBezTo>
                  <a:cubicBezTo>
                    <a:pt x="47" y="1895"/>
                    <a:pt x="69" y="1917"/>
                    <a:pt x="69" y="1940"/>
                  </a:cubicBezTo>
                  <a:cubicBezTo>
                    <a:pt x="92" y="1986"/>
                    <a:pt x="92" y="2009"/>
                    <a:pt x="115" y="2032"/>
                  </a:cubicBezTo>
                  <a:cubicBezTo>
                    <a:pt x="115" y="2054"/>
                    <a:pt x="138" y="2077"/>
                    <a:pt x="161" y="2100"/>
                  </a:cubicBezTo>
                  <a:lnTo>
                    <a:pt x="206" y="2146"/>
                  </a:lnTo>
                  <a:cubicBezTo>
                    <a:pt x="275" y="2191"/>
                    <a:pt x="298" y="2191"/>
                    <a:pt x="343" y="2191"/>
                  </a:cubicBezTo>
                  <a:cubicBezTo>
                    <a:pt x="366" y="2214"/>
                    <a:pt x="389" y="2214"/>
                    <a:pt x="435" y="2214"/>
                  </a:cubicBezTo>
                  <a:cubicBezTo>
                    <a:pt x="503" y="2214"/>
                    <a:pt x="549" y="2214"/>
                    <a:pt x="572" y="2191"/>
                  </a:cubicBezTo>
                  <a:cubicBezTo>
                    <a:pt x="663" y="2168"/>
                    <a:pt x="708" y="2146"/>
                    <a:pt x="777" y="2123"/>
                  </a:cubicBezTo>
                  <a:lnTo>
                    <a:pt x="800" y="2100"/>
                  </a:lnTo>
                  <a:cubicBezTo>
                    <a:pt x="914" y="2054"/>
                    <a:pt x="1005" y="1986"/>
                    <a:pt x="1074" y="1917"/>
                  </a:cubicBezTo>
                  <a:cubicBezTo>
                    <a:pt x="1165" y="1849"/>
                    <a:pt x="1233" y="1803"/>
                    <a:pt x="1302" y="1735"/>
                  </a:cubicBezTo>
                  <a:cubicBezTo>
                    <a:pt x="1416" y="1621"/>
                    <a:pt x="1530" y="1529"/>
                    <a:pt x="1667" y="1438"/>
                  </a:cubicBezTo>
                  <a:cubicBezTo>
                    <a:pt x="1736" y="1370"/>
                    <a:pt x="1827" y="1324"/>
                    <a:pt x="1895" y="1255"/>
                  </a:cubicBezTo>
                  <a:cubicBezTo>
                    <a:pt x="1987" y="1187"/>
                    <a:pt x="2078" y="1096"/>
                    <a:pt x="2146" y="1004"/>
                  </a:cubicBezTo>
                  <a:cubicBezTo>
                    <a:pt x="2192" y="959"/>
                    <a:pt x="2215" y="913"/>
                    <a:pt x="2238" y="867"/>
                  </a:cubicBezTo>
                  <a:cubicBezTo>
                    <a:pt x="2238" y="845"/>
                    <a:pt x="2238" y="845"/>
                    <a:pt x="2261" y="822"/>
                  </a:cubicBezTo>
                  <a:cubicBezTo>
                    <a:pt x="2261" y="799"/>
                    <a:pt x="2283" y="776"/>
                    <a:pt x="2283" y="730"/>
                  </a:cubicBezTo>
                  <a:cubicBezTo>
                    <a:pt x="2283" y="708"/>
                    <a:pt x="2283" y="685"/>
                    <a:pt x="2283" y="662"/>
                  </a:cubicBezTo>
                  <a:cubicBezTo>
                    <a:pt x="2283" y="594"/>
                    <a:pt x="2283" y="548"/>
                    <a:pt x="2261" y="525"/>
                  </a:cubicBezTo>
                  <a:cubicBezTo>
                    <a:pt x="2306" y="457"/>
                    <a:pt x="2329" y="388"/>
                    <a:pt x="2329" y="320"/>
                  </a:cubicBezTo>
                  <a:cubicBezTo>
                    <a:pt x="2329" y="183"/>
                    <a:pt x="2238" y="91"/>
                    <a:pt x="2101" y="69"/>
                  </a:cubicBezTo>
                  <a:lnTo>
                    <a:pt x="1964" y="69"/>
                  </a:lnTo>
                  <a:lnTo>
                    <a:pt x="1918" y="46"/>
                  </a:lnTo>
                  <a:cubicBezTo>
                    <a:pt x="1873" y="0"/>
                    <a:pt x="1804" y="0"/>
                    <a:pt x="1736" y="0"/>
                  </a:cubicBezTo>
                  <a:close/>
                </a:path>
              </a:pathLst>
            </a:custGeom>
            <a:solidFill>
              <a:srgbClr val="A6866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5" name="Google Shape;4366;p38">
              <a:extLst>
                <a:ext uri="{FF2B5EF4-FFF2-40B4-BE49-F238E27FC236}">
                  <a16:creationId xmlns:a16="http://schemas.microsoft.com/office/drawing/2014/main" id="{4C4C6214-589C-3E30-3C83-5990AAD15461}"/>
                </a:ext>
              </a:extLst>
            </p:cNvPr>
            <p:cNvSpPr/>
            <p:nvPr/>
          </p:nvSpPr>
          <p:spPr>
            <a:xfrm>
              <a:off x="9047282" y="1348265"/>
              <a:ext cx="97752" cy="99739"/>
            </a:xfrm>
            <a:custGeom>
              <a:avLst/>
              <a:gdLst/>
              <a:ahLst/>
              <a:cxnLst/>
              <a:rect l="l" t="t" r="r" b="b"/>
              <a:pathLst>
                <a:path w="3493" h="3564" extrusionOk="0">
                  <a:moveTo>
                    <a:pt x="1689" y="0"/>
                  </a:moveTo>
                  <a:cubicBezTo>
                    <a:pt x="1621" y="23"/>
                    <a:pt x="1552" y="23"/>
                    <a:pt x="1461" y="46"/>
                  </a:cubicBezTo>
                  <a:cubicBezTo>
                    <a:pt x="1347" y="46"/>
                    <a:pt x="1233" y="91"/>
                    <a:pt x="1119" y="160"/>
                  </a:cubicBezTo>
                  <a:cubicBezTo>
                    <a:pt x="1050" y="206"/>
                    <a:pt x="982" y="251"/>
                    <a:pt x="913" y="320"/>
                  </a:cubicBezTo>
                  <a:cubicBezTo>
                    <a:pt x="890" y="320"/>
                    <a:pt x="867" y="342"/>
                    <a:pt x="845" y="342"/>
                  </a:cubicBezTo>
                  <a:cubicBezTo>
                    <a:pt x="753" y="388"/>
                    <a:pt x="685" y="457"/>
                    <a:pt x="616" y="525"/>
                  </a:cubicBezTo>
                  <a:cubicBezTo>
                    <a:pt x="548" y="571"/>
                    <a:pt x="502" y="616"/>
                    <a:pt x="434" y="685"/>
                  </a:cubicBezTo>
                  <a:cubicBezTo>
                    <a:pt x="388" y="753"/>
                    <a:pt x="320" y="822"/>
                    <a:pt x="274" y="913"/>
                  </a:cubicBezTo>
                  <a:cubicBezTo>
                    <a:pt x="183" y="1050"/>
                    <a:pt x="114" y="1210"/>
                    <a:pt x="91" y="1370"/>
                  </a:cubicBezTo>
                  <a:cubicBezTo>
                    <a:pt x="46" y="1552"/>
                    <a:pt x="46" y="1735"/>
                    <a:pt x="46" y="1917"/>
                  </a:cubicBezTo>
                  <a:cubicBezTo>
                    <a:pt x="46" y="1986"/>
                    <a:pt x="46" y="2054"/>
                    <a:pt x="69" y="2146"/>
                  </a:cubicBezTo>
                  <a:cubicBezTo>
                    <a:pt x="23" y="2191"/>
                    <a:pt x="0" y="2283"/>
                    <a:pt x="23" y="2374"/>
                  </a:cubicBezTo>
                  <a:cubicBezTo>
                    <a:pt x="46" y="2442"/>
                    <a:pt x="46" y="2488"/>
                    <a:pt x="69" y="2557"/>
                  </a:cubicBezTo>
                  <a:cubicBezTo>
                    <a:pt x="114" y="2671"/>
                    <a:pt x="183" y="2762"/>
                    <a:pt x="251" y="2830"/>
                  </a:cubicBezTo>
                  <a:cubicBezTo>
                    <a:pt x="365" y="2945"/>
                    <a:pt x="479" y="3059"/>
                    <a:pt x="616" y="3150"/>
                  </a:cubicBezTo>
                  <a:cubicBezTo>
                    <a:pt x="708" y="3218"/>
                    <a:pt x="845" y="3287"/>
                    <a:pt x="959" y="3333"/>
                  </a:cubicBezTo>
                  <a:cubicBezTo>
                    <a:pt x="1119" y="3401"/>
                    <a:pt x="1301" y="3470"/>
                    <a:pt x="1461" y="3515"/>
                  </a:cubicBezTo>
                  <a:cubicBezTo>
                    <a:pt x="1609" y="3547"/>
                    <a:pt x="1762" y="3564"/>
                    <a:pt x="1916" y="3564"/>
                  </a:cubicBezTo>
                  <a:cubicBezTo>
                    <a:pt x="2093" y="3564"/>
                    <a:pt x="2271" y="3541"/>
                    <a:pt x="2442" y="3492"/>
                  </a:cubicBezTo>
                  <a:cubicBezTo>
                    <a:pt x="2579" y="3447"/>
                    <a:pt x="2716" y="3378"/>
                    <a:pt x="2853" y="3287"/>
                  </a:cubicBezTo>
                  <a:cubicBezTo>
                    <a:pt x="2922" y="3218"/>
                    <a:pt x="2990" y="3173"/>
                    <a:pt x="3059" y="3104"/>
                  </a:cubicBezTo>
                  <a:cubicBezTo>
                    <a:pt x="3150" y="3036"/>
                    <a:pt x="3196" y="2945"/>
                    <a:pt x="3241" y="2876"/>
                  </a:cubicBezTo>
                  <a:cubicBezTo>
                    <a:pt x="3333" y="2762"/>
                    <a:pt x="3378" y="2602"/>
                    <a:pt x="3424" y="2465"/>
                  </a:cubicBezTo>
                  <a:cubicBezTo>
                    <a:pt x="3470" y="2305"/>
                    <a:pt x="3492" y="2146"/>
                    <a:pt x="3492" y="1963"/>
                  </a:cubicBezTo>
                  <a:cubicBezTo>
                    <a:pt x="3492" y="1895"/>
                    <a:pt x="3492" y="1826"/>
                    <a:pt x="3470" y="1735"/>
                  </a:cubicBezTo>
                  <a:cubicBezTo>
                    <a:pt x="3470" y="1643"/>
                    <a:pt x="3447" y="1529"/>
                    <a:pt x="3424" y="1438"/>
                  </a:cubicBezTo>
                  <a:cubicBezTo>
                    <a:pt x="3401" y="1278"/>
                    <a:pt x="3333" y="1119"/>
                    <a:pt x="3241" y="959"/>
                  </a:cubicBezTo>
                  <a:cubicBezTo>
                    <a:pt x="3218" y="890"/>
                    <a:pt x="3173" y="845"/>
                    <a:pt x="3150" y="776"/>
                  </a:cubicBezTo>
                  <a:cubicBezTo>
                    <a:pt x="3082" y="662"/>
                    <a:pt x="2990" y="525"/>
                    <a:pt x="2899" y="411"/>
                  </a:cubicBezTo>
                  <a:cubicBezTo>
                    <a:pt x="2785" y="274"/>
                    <a:pt x="2625" y="137"/>
                    <a:pt x="2420" y="69"/>
                  </a:cubicBezTo>
                  <a:cubicBezTo>
                    <a:pt x="2305" y="46"/>
                    <a:pt x="2191" y="23"/>
                    <a:pt x="2054" y="0"/>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6" name="Google Shape;4367;p38">
              <a:extLst>
                <a:ext uri="{FF2B5EF4-FFF2-40B4-BE49-F238E27FC236}">
                  <a16:creationId xmlns:a16="http://schemas.microsoft.com/office/drawing/2014/main" id="{C6B75FD8-5EEF-7516-1EB5-6CCB8BBF8903}"/>
                </a:ext>
              </a:extLst>
            </p:cNvPr>
            <p:cNvSpPr/>
            <p:nvPr/>
          </p:nvSpPr>
          <p:spPr>
            <a:xfrm>
              <a:off x="8340157" y="1583311"/>
              <a:ext cx="45392" cy="41810"/>
            </a:xfrm>
            <a:custGeom>
              <a:avLst/>
              <a:gdLst/>
              <a:ahLst/>
              <a:cxnLst/>
              <a:rect l="l" t="t" r="r" b="b"/>
              <a:pathLst>
                <a:path w="1622" h="1494" extrusionOk="0">
                  <a:moveTo>
                    <a:pt x="845" y="1"/>
                  </a:moveTo>
                  <a:cubicBezTo>
                    <a:pt x="777" y="1"/>
                    <a:pt x="731" y="1"/>
                    <a:pt x="685" y="24"/>
                  </a:cubicBezTo>
                  <a:cubicBezTo>
                    <a:pt x="662" y="24"/>
                    <a:pt x="640" y="46"/>
                    <a:pt x="617" y="46"/>
                  </a:cubicBezTo>
                  <a:cubicBezTo>
                    <a:pt x="594" y="46"/>
                    <a:pt x="571" y="69"/>
                    <a:pt x="548" y="69"/>
                  </a:cubicBezTo>
                  <a:cubicBezTo>
                    <a:pt x="480" y="92"/>
                    <a:pt x="411" y="115"/>
                    <a:pt x="366" y="161"/>
                  </a:cubicBezTo>
                  <a:cubicBezTo>
                    <a:pt x="343" y="161"/>
                    <a:pt x="343" y="183"/>
                    <a:pt x="343" y="183"/>
                  </a:cubicBezTo>
                  <a:cubicBezTo>
                    <a:pt x="274" y="206"/>
                    <a:pt x="229" y="252"/>
                    <a:pt x="183" y="320"/>
                  </a:cubicBezTo>
                  <a:cubicBezTo>
                    <a:pt x="137" y="389"/>
                    <a:pt x="115" y="412"/>
                    <a:pt x="92" y="480"/>
                  </a:cubicBezTo>
                  <a:cubicBezTo>
                    <a:pt x="69" y="480"/>
                    <a:pt x="69" y="503"/>
                    <a:pt x="69" y="503"/>
                  </a:cubicBezTo>
                  <a:cubicBezTo>
                    <a:pt x="69" y="526"/>
                    <a:pt x="46" y="549"/>
                    <a:pt x="46" y="571"/>
                  </a:cubicBezTo>
                  <a:cubicBezTo>
                    <a:pt x="23" y="663"/>
                    <a:pt x="0" y="731"/>
                    <a:pt x="0" y="822"/>
                  </a:cubicBezTo>
                  <a:cubicBezTo>
                    <a:pt x="0" y="868"/>
                    <a:pt x="23" y="914"/>
                    <a:pt x="23" y="959"/>
                  </a:cubicBezTo>
                  <a:cubicBezTo>
                    <a:pt x="23" y="982"/>
                    <a:pt x="46" y="1005"/>
                    <a:pt x="46" y="1028"/>
                  </a:cubicBezTo>
                  <a:cubicBezTo>
                    <a:pt x="69" y="1074"/>
                    <a:pt x="92" y="1096"/>
                    <a:pt x="92" y="1142"/>
                  </a:cubicBezTo>
                  <a:cubicBezTo>
                    <a:pt x="137" y="1211"/>
                    <a:pt x="183" y="1256"/>
                    <a:pt x="252" y="1302"/>
                  </a:cubicBezTo>
                  <a:cubicBezTo>
                    <a:pt x="343" y="1370"/>
                    <a:pt x="411" y="1416"/>
                    <a:pt x="525" y="1462"/>
                  </a:cubicBezTo>
                  <a:cubicBezTo>
                    <a:pt x="571" y="1484"/>
                    <a:pt x="640" y="1484"/>
                    <a:pt x="708" y="1484"/>
                  </a:cubicBezTo>
                  <a:cubicBezTo>
                    <a:pt x="735" y="1491"/>
                    <a:pt x="762" y="1494"/>
                    <a:pt x="788" y="1494"/>
                  </a:cubicBezTo>
                  <a:cubicBezTo>
                    <a:pt x="853" y="1494"/>
                    <a:pt x="917" y="1478"/>
                    <a:pt x="982" y="1462"/>
                  </a:cubicBezTo>
                  <a:cubicBezTo>
                    <a:pt x="1119" y="1393"/>
                    <a:pt x="1210" y="1325"/>
                    <a:pt x="1324" y="1256"/>
                  </a:cubicBezTo>
                  <a:cubicBezTo>
                    <a:pt x="1416" y="1165"/>
                    <a:pt x="1484" y="1096"/>
                    <a:pt x="1530" y="1005"/>
                  </a:cubicBezTo>
                  <a:cubicBezTo>
                    <a:pt x="1598" y="914"/>
                    <a:pt x="1621" y="777"/>
                    <a:pt x="1621" y="663"/>
                  </a:cubicBezTo>
                  <a:cubicBezTo>
                    <a:pt x="1621" y="549"/>
                    <a:pt x="1553" y="412"/>
                    <a:pt x="1484" y="320"/>
                  </a:cubicBezTo>
                  <a:cubicBezTo>
                    <a:pt x="1393" y="229"/>
                    <a:pt x="1302" y="161"/>
                    <a:pt x="1210" y="92"/>
                  </a:cubicBezTo>
                  <a:cubicBezTo>
                    <a:pt x="1096" y="24"/>
                    <a:pt x="982" y="1"/>
                    <a:pt x="845"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7" name="Google Shape;4368;p38">
              <a:extLst>
                <a:ext uri="{FF2B5EF4-FFF2-40B4-BE49-F238E27FC236}">
                  <a16:creationId xmlns:a16="http://schemas.microsoft.com/office/drawing/2014/main" id="{109D22F6-FDE9-9018-80B6-E78DB23DC41E}"/>
                </a:ext>
              </a:extLst>
            </p:cNvPr>
            <p:cNvSpPr/>
            <p:nvPr/>
          </p:nvSpPr>
          <p:spPr>
            <a:xfrm>
              <a:off x="8363804" y="1228797"/>
              <a:ext cx="320680" cy="452909"/>
            </a:xfrm>
            <a:custGeom>
              <a:avLst/>
              <a:gdLst/>
              <a:ahLst/>
              <a:cxnLst/>
              <a:rect l="l" t="t" r="r" b="b"/>
              <a:pathLst>
                <a:path w="11459" h="16184" extrusionOk="0">
                  <a:moveTo>
                    <a:pt x="2237" y="1"/>
                  </a:moveTo>
                  <a:cubicBezTo>
                    <a:pt x="2146" y="1"/>
                    <a:pt x="2077" y="46"/>
                    <a:pt x="2031" y="115"/>
                  </a:cubicBezTo>
                  <a:cubicBezTo>
                    <a:pt x="1986" y="252"/>
                    <a:pt x="1917" y="389"/>
                    <a:pt x="1849" y="503"/>
                  </a:cubicBezTo>
                  <a:cubicBezTo>
                    <a:pt x="1826" y="571"/>
                    <a:pt x="1803" y="617"/>
                    <a:pt x="1780" y="686"/>
                  </a:cubicBezTo>
                  <a:cubicBezTo>
                    <a:pt x="1735" y="754"/>
                    <a:pt x="1689" y="845"/>
                    <a:pt x="1666" y="914"/>
                  </a:cubicBezTo>
                  <a:cubicBezTo>
                    <a:pt x="1598" y="1074"/>
                    <a:pt x="1529" y="1210"/>
                    <a:pt x="1484" y="1370"/>
                  </a:cubicBezTo>
                  <a:cubicBezTo>
                    <a:pt x="1438" y="1439"/>
                    <a:pt x="1415" y="1484"/>
                    <a:pt x="1392" y="1553"/>
                  </a:cubicBezTo>
                  <a:cubicBezTo>
                    <a:pt x="1370" y="1462"/>
                    <a:pt x="1278" y="1393"/>
                    <a:pt x="1210" y="1370"/>
                  </a:cubicBezTo>
                  <a:lnTo>
                    <a:pt x="1118" y="1370"/>
                  </a:lnTo>
                  <a:cubicBezTo>
                    <a:pt x="1073" y="1370"/>
                    <a:pt x="1004" y="1393"/>
                    <a:pt x="959" y="1416"/>
                  </a:cubicBezTo>
                  <a:cubicBezTo>
                    <a:pt x="890" y="1462"/>
                    <a:pt x="845" y="1530"/>
                    <a:pt x="822" y="1599"/>
                  </a:cubicBezTo>
                  <a:cubicBezTo>
                    <a:pt x="776" y="1713"/>
                    <a:pt x="730" y="1827"/>
                    <a:pt x="708" y="1941"/>
                  </a:cubicBezTo>
                  <a:lnTo>
                    <a:pt x="685" y="1987"/>
                  </a:lnTo>
                  <a:lnTo>
                    <a:pt x="616" y="2169"/>
                  </a:lnTo>
                  <a:cubicBezTo>
                    <a:pt x="593" y="2238"/>
                    <a:pt x="548" y="2329"/>
                    <a:pt x="525" y="2420"/>
                  </a:cubicBezTo>
                  <a:cubicBezTo>
                    <a:pt x="479" y="2557"/>
                    <a:pt x="457" y="2671"/>
                    <a:pt x="411" y="2808"/>
                  </a:cubicBezTo>
                  <a:lnTo>
                    <a:pt x="388" y="2877"/>
                  </a:lnTo>
                  <a:cubicBezTo>
                    <a:pt x="342" y="3037"/>
                    <a:pt x="297" y="3196"/>
                    <a:pt x="251" y="3356"/>
                  </a:cubicBezTo>
                  <a:cubicBezTo>
                    <a:pt x="183" y="3676"/>
                    <a:pt x="137" y="4018"/>
                    <a:pt x="91" y="4338"/>
                  </a:cubicBezTo>
                  <a:cubicBezTo>
                    <a:pt x="69" y="4566"/>
                    <a:pt x="69" y="4817"/>
                    <a:pt x="46" y="5045"/>
                  </a:cubicBezTo>
                  <a:lnTo>
                    <a:pt x="23" y="5251"/>
                  </a:lnTo>
                  <a:cubicBezTo>
                    <a:pt x="0" y="5547"/>
                    <a:pt x="0" y="5844"/>
                    <a:pt x="0" y="6118"/>
                  </a:cubicBezTo>
                  <a:cubicBezTo>
                    <a:pt x="0" y="6232"/>
                    <a:pt x="0" y="6323"/>
                    <a:pt x="0" y="6437"/>
                  </a:cubicBezTo>
                  <a:cubicBezTo>
                    <a:pt x="0" y="6620"/>
                    <a:pt x="0" y="6826"/>
                    <a:pt x="0" y="7008"/>
                  </a:cubicBezTo>
                  <a:cubicBezTo>
                    <a:pt x="0" y="7168"/>
                    <a:pt x="23" y="7328"/>
                    <a:pt x="46" y="7465"/>
                  </a:cubicBezTo>
                  <a:cubicBezTo>
                    <a:pt x="69" y="7647"/>
                    <a:pt x="91" y="7807"/>
                    <a:pt x="114" y="7990"/>
                  </a:cubicBezTo>
                  <a:cubicBezTo>
                    <a:pt x="160" y="8172"/>
                    <a:pt x="183" y="8332"/>
                    <a:pt x="228" y="8492"/>
                  </a:cubicBezTo>
                  <a:lnTo>
                    <a:pt x="251" y="8537"/>
                  </a:lnTo>
                  <a:cubicBezTo>
                    <a:pt x="297" y="8674"/>
                    <a:pt x="342" y="8834"/>
                    <a:pt x="388" y="8971"/>
                  </a:cubicBezTo>
                  <a:cubicBezTo>
                    <a:pt x="457" y="9154"/>
                    <a:pt x="525" y="9313"/>
                    <a:pt x="616" y="9473"/>
                  </a:cubicBezTo>
                  <a:cubicBezTo>
                    <a:pt x="685" y="9587"/>
                    <a:pt x="753" y="9701"/>
                    <a:pt x="822" y="9793"/>
                  </a:cubicBezTo>
                  <a:lnTo>
                    <a:pt x="845" y="9861"/>
                  </a:lnTo>
                  <a:cubicBezTo>
                    <a:pt x="936" y="9975"/>
                    <a:pt x="1027" y="10112"/>
                    <a:pt x="1118" y="10249"/>
                  </a:cubicBezTo>
                  <a:lnTo>
                    <a:pt x="1164" y="10295"/>
                  </a:lnTo>
                  <a:cubicBezTo>
                    <a:pt x="1255" y="10432"/>
                    <a:pt x="1347" y="10546"/>
                    <a:pt x="1461" y="10683"/>
                  </a:cubicBezTo>
                  <a:cubicBezTo>
                    <a:pt x="1552" y="10797"/>
                    <a:pt x="1643" y="10911"/>
                    <a:pt x="1735" y="11003"/>
                  </a:cubicBezTo>
                  <a:cubicBezTo>
                    <a:pt x="1849" y="11139"/>
                    <a:pt x="1986" y="11276"/>
                    <a:pt x="2077" y="11413"/>
                  </a:cubicBezTo>
                  <a:cubicBezTo>
                    <a:pt x="2191" y="11528"/>
                    <a:pt x="2283" y="11642"/>
                    <a:pt x="2397" y="11756"/>
                  </a:cubicBezTo>
                  <a:cubicBezTo>
                    <a:pt x="2488" y="11847"/>
                    <a:pt x="2579" y="11938"/>
                    <a:pt x="2671" y="12030"/>
                  </a:cubicBezTo>
                  <a:lnTo>
                    <a:pt x="2739" y="12098"/>
                  </a:lnTo>
                  <a:lnTo>
                    <a:pt x="2830" y="12167"/>
                  </a:lnTo>
                  <a:cubicBezTo>
                    <a:pt x="3036" y="12372"/>
                    <a:pt x="3264" y="12577"/>
                    <a:pt x="3492" y="12783"/>
                  </a:cubicBezTo>
                  <a:cubicBezTo>
                    <a:pt x="3606" y="12897"/>
                    <a:pt x="3743" y="12988"/>
                    <a:pt x="3880" y="13102"/>
                  </a:cubicBezTo>
                  <a:cubicBezTo>
                    <a:pt x="3949" y="13148"/>
                    <a:pt x="4040" y="13217"/>
                    <a:pt x="4109" y="13285"/>
                  </a:cubicBezTo>
                  <a:lnTo>
                    <a:pt x="4177" y="13308"/>
                  </a:lnTo>
                  <a:cubicBezTo>
                    <a:pt x="4200" y="13354"/>
                    <a:pt x="4246" y="13376"/>
                    <a:pt x="4291" y="13399"/>
                  </a:cubicBezTo>
                  <a:lnTo>
                    <a:pt x="4337" y="13445"/>
                  </a:lnTo>
                  <a:lnTo>
                    <a:pt x="4405" y="13513"/>
                  </a:lnTo>
                  <a:cubicBezTo>
                    <a:pt x="4497" y="13582"/>
                    <a:pt x="4588" y="13673"/>
                    <a:pt x="4679" y="13742"/>
                  </a:cubicBezTo>
                  <a:lnTo>
                    <a:pt x="4771" y="13810"/>
                  </a:lnTo>
                  <a:cubicBezTo>
                    <a:pt x="4999" y="14015"/>
                    <a:pt x="5250" y="14198"/>
                    <a:pt x="5501" y="14381"/>
                  </a:cubicBezTo>
                  <a:cubicBezTo>
                    <a:pt x="5820" y="14632"/>
                    <a:pt x="6094" y="14837"/>
                    <a:pt x="6368" y="14997"/>
                  </a:cubicBezTo>
                  <a:cubicBezTo>
                    <a:pt x="6505" y="15088"/>
                    <a:pt x="6642" y="15157"/>
                    <a:pt x="6779" y="15248"/>
                  </a:cubicBezTo>
                  <a:lnTo>
                    <a:pt x="6939" y="15317"/>
                  </a:lnTo>
                  <a:cubicBezTo>
                    <a:pt x="7030" y="15362"/>
                    <a:pt x="7122" y="15431"/>
                    <a:pt x="7236" y="15476"/>
                  </a:cubicBezTo>
                  <a:cubicBezTo>
                    <a:pt x="7555" y="15636"/>
                    <a:pt x="7829" y="15750"/>
                    <a:pt x="8103" y="15841"/>
                  </a:cubicBezTo>
                  <a:lnTo>
                    <a:pt x="8263" y="15887"/>
                  </a:lnTo>
                  <a:cubicBezTo>
                    <a:pt x="8354" y="15910"/>
                    <a:pt x="8423" y="15956"/>
                    <a:pt x="8514" y="15978"/>
                  </a:cubicBezTo>
                  <a:cubicBezTo>
                    <a:pt x="8674" y="16024"/>
                    <a:pt x="8811" y="16070"/>
                    <a:pt x="8948" y="16115"/>
                  </a:cubicBezTo>
                  <a:cubicBezTo>
                    <a:pt x="9107" y="16138"/>
                    <a:pt x="9290" y="16161"/>
                    <a:pt x="9450" y="16184"/>
                  </a:cubicBezTo>
                  <a:lnTo>
                    <a:pt x="10408" y="16184"/>
                  </a:lnTo>
                  <a:cubicBezTo>
                    <a:pt x="10728" y="16184"/>
                    <a:pt x="11070" y="16161"/>
                    <a:pt x="11299" y="15910"/>
                  </a:cubicBezTo>
                  <a:cubicBezTo>
                    <a:pt x="11321" y="15887"/>
                    <a:pt x="11367" y="15841"/>
                    <a:pt x="11390" y="15796"/>
                  </a:cubicBezTo>
                  <a:cubicBezTo>
                    <a:pt x="11436" y="15705"/>
                    <a:pt x="11458" y="15568"/>
                    <a:pt x="11436" y="15476"/>
                  </a:cubicBezTo>
                  <a:cubicBezTo>
                    <a:pt x="11390" y="15408"/>
                    <a:pt x="11367" y="15339"/>
                    <a:pt x="11299" y="15294"/>
                  </a:cubicBezTo>
                  <a:cubicBezTo>
                    <a:pt x="11276" y="15248"/>
                    <a:pt x="11230" y="15225"/>
                    <a:pt x="11184" y="15202"/>
                  </a:cubicBezTo>
                  <a:cubicBezTo>
                    <a:pt x="11070" y="15134"/>
                    <a:pt x="10956" y="15088"/>
                    <a:pt x="10842" y="15065"/>
                  </a:cubicBezTo>
                  <a:lnTo>
                    <a:pt x="10728" y="15020"/>
                  </a:lnTo>
                  <a:cubicBezTo>
                    <a:pt x="10659" y="14974"/>
                    <a:pt x="10568" y="14951"/>
                    <a:pt x="10500" y="14906"/>
                  </a:cubicBezTo>
                  <a:lnTo>
                    <a:pt x="10431" y="14883"/>
                  </a:lnTo>
                  <a:lnTo>
                    <a:pt x="10431" y="14883"/>
                  </a:lnTo>
                  <a:lnTo>
                    <a:pt x="10500" y="14928"/>
                  </a:lnTo>
                  <a:cubicBezTo>
                    <a:pt x="10340" y="14860"/>
                    <a:pt x="10180" y="14769"/>
                    <a:pt x="10020" y="14700"/>
                  </a:cubicBezTo>
                  <a:lnTo>
                    <a:pt x="9952" y="14655"/>
                  </a:lnTo>
                  <a:cubicBezTo>
                    <a:pt x="9792" y="14563"/>
                    <a:pt x="9632" y="14472"/>
                    <a:pt x="9473" y="14381"/>
                  </a:cubicBezTo>
                  <a:lnTo>
                    <a:pt x="9358" y="14312"/>
                  </a:lnTo>
                  <a:lnTo>
                    <a:pt x="9130" y="14198"/>
                  </a:lnTo>
                  <a:cubicBezTo>
                    <a:pt x="9016" y="14130"/>
                    <a:pt x="8902" y="14061"/>
                    <a:pt x="8811" y="14015"/>
                  </a:cubicBezTo>
                  <a:cubicBezTo>
                    <a:pt x="8651" y="13924"/>
                    <a:pt x="8491" y="13810"/>
                    <a:pt x="8331" y="13696"/>
                  </a:cubicBezTo>
                  <a:lnTo>
                    <a:pt x="8103" y="13536"/>
                  </a:lnTo>
                  <a:cubicBezTo>
                    <a:pt x="8012" y="13468"/>
                    <a:pt x="7920" y="13399"/>
                    <a:pt x="7829" y="13331"/>
                  </a:cubicBezTo>
                  <a:cubicBezTo>
                    <a:pt x="7715" y="13217"/>
                    <a:pt x="7601" y="13125"/>
                    <a:pt x="7487" y="13034"/>
                  </a:cubicBezTo>
                  <a:cubicBezTo>
                    <a:pt x="7373" y="12943"/>
                    <a:pt x="7281" y="12851"/>
                    <a:pt x="7190" y="12760"/>
                  </a:cubicBezTo>
                  <a:lnTo>
                    <a:pt x="7167" y="12737"/>
                  </a:lnTo>
                  <a:cubicBezTo>
                    <a:pt x="7076" y="12646"/>
                    <a:pt x="6985" y="12555"/>
                    <a:pt x="6893" y="12463"/>
                  </a:cubicBezTo>
                  <a:lnTo>
                    <a:pt x="6848" y="12395"/>
                  </a:lnTo>
                  <a:cubicBezTo>
                    <a:pt x="6733" y="12304"/>
                    <a:pt x="6642" y="12189"/>
                    <a:pt x="6528" y="12075"/>
                  </a:cubicBezTo>
                  <a:lnTo>
                    <a:pt x="6437" y="11961"/>
                  </a:lnTo>
                  <a:cubicBezTo>
                    <a:pt x="6368" y="11893"/>
                    <a:pt x="6323" y="11824"/>
                    <a:pt x="6254" y="11756"/>
                  </a:cubicBezTo>
                  <a:lnTo>
                    <a:pt x="6140" y="11619"/>
                  </a:lnTo>
                  <a:cubicBezTo>
                    <a:pt x="6072" y="11550"/>
                    <a:pt x="6003" y="11482"/>
                    <a:pt x="5957" y="11413"/>
                  </a:cubicBezTo>
                  <a:cubicBezTo>
                    <a:pt x="5866" y="11322"/>
                    <a:pt x="5775" y="11208"/>
                    <a:pt x="5661" y="11117"/>
                  </a:cubicBezTo>
                  <a:cubicBezTo>
                    <a:pt x="5547" y="11003"/>
                    <a:pt x="5432" y="10866"/>
                    <a:pt x="5318" y="10729"/>
                  </a:cubicBezTo>
                  <a:cubicBezTo>
                    <a:pt x="5295" y="10706"/>
                    <a:pt x="5273" y="10683"/>
                    <a:pt x="5227" y="10637"/>
                  </a:cubicBezTo>
                  <a:cubicBezTo>
                    <a:pt x="5181" y="10592"/>
                    <a:pt x="5136" y="10523"/>
                    <a:pt x="5090" y="10478"/>
                  </a:cubicBezTo>
                  <a:cubicBezTo>
                    <a:pt x="4999" y="10363"/>
                    <a:pt x="4885" y="10295"/>
                    <a:pt x="4793" y="10226"/>
                  </a:cubicBezTo>
                  <a:cubicBezTo>
                    <a:pt x="4702" y="10158"/>
                    <a:pt x="4565" y="10112"/>
                    <a:pt x="4428" y="10090"/>
                  </a:cubicBezTo>
                  <a:cubicBezTo>
                    <a:pt x="4382" y="10067"/>
                    <a:pt x="4337" y="10067"/>
                    <a:pt x="4291" y="10067"/>
                  </a:cubicBezTo>
                  <a:lnTo>
                    <a:pt x="4154" y="10067"/>
                  </a:lnTo>
                  <a:cubicBezTo>
                    <a:pt x="4086" y="10090"/>
                    <a:pt x="4017" y="10112"/>
                    <a:pt x="3972" y="10158"/>
                  </a:cubicBezTo>
                  <a:cubicBezTo>
                    <a:pt x="3949" y="10158"/>
                    <a:pt x="3926" y="10181"/>
                    <a:pt x="3903" y="10181"/>
                  </a:cubicBezTo>
                  <a:cubicBezTo>
                    <a:pt x="3858" y="10226"/>
                    <a:pt x="3835" y="10249"/>
                    <a:pt x="3812" y="10272"/>
                  </a:cubicBezTo>
                  <a:cubicBezTo>
                    <a:pt x="3766" y="10318"/>
                    <a:pt x="3743" y="10363"/>
                    <a:pt x="3721" y="10409"/>
                  </a:cubicBezTo>
                  <a:cubicBezTo>
                    <a:pt x="3515" y="10112"/>
                    <a:pt x="3333" y="9838"/>
                    <a:pt x="3196" y="9565"/>
                  </a:cubicBezTo>
                  <a:cubicBezTo>
                    <a:pt x="2967" y="9131"/>
                    <a:pt x="2762" y="8743"/>
                    <a:pt x="2602" y="8378"/>
                  </a:cubicBezTo>
                  <a:cubicBezTo>
                    <a:pt x="2511" y="8172"/>
                    <a:pt x="2442" y="7967"/>
                    <a:pt x="2351" y="7761"/>
                  </a:cubicBezTo>
                  <a:cubicBezTo>
                    <a:pt x="2283" y="7556"/>
                    <a:pt x="2237" y="7328"/>
                    <a:pt x="2168" y="7099"/>
                  </a:cubicBezTo>
                  <a:lnTo>
                    <a:pt x="2168" y="7054"/>
                  </a:lnTo>
                  <a:cubicBezTo>
                    <a:pt x="2100" y="6848"/>
                    <a:pt x="2031" y="6620"/>
                    <a:pt x="1986" y="6369"/>
                  </a:cubicBezTo>
                  <a:cubicBezTo>
                    <a:pt x="1963" y="6141"/>
                    <a:pt x="1917" y="5935"/>
                    <a:pt x="1895" y="5707"/>
                  </a:cubicBezTo>
                  <a:cubicBezTo>
                    <a:pt x="1849" y="5433"/>
                    <a:pt x="1826" y="5159"/>
                    <a:pt x="1826" y="4794"/>
                  </a:cubicBezTo>
                  <a:cubicBezTo>
                    <a:pt x="1803" y="4475"/>
                    <a:pt x="1803" y="4178"/>
                    <a:pt x="1803" y="3881"/>
                  </a:cubicBezTo>
                  <a:cubicBezTo>
                    <a:pt x="1803" y="3698"/>
                    <a:pt x="1803" y="3539"/>
                    <a:pt x="1803" y="3356"/>
                  </a:cubicBezTo>
                  <a:cubicBezTo>
                    <a:pt x="1803" y="2991"/>
                    <a:pt x="1803" y="2603"/>
                    <a:pt x="1849" y="2238"/>
                  </a:cubicBezTo>
                  <a:cubicBezTo>
                    <a:pt x="1849" y="2146"/>
                    <a:pt x="1872" y="2032"/>
                    <a:pt x="1895" y="1918"/>
                  </a:cubicBezTo>
                  <a:cubicBezTo>
                    <a:pt x="1917" y="1804"/>
                    <a:pt x="1940" y="1667"/>
                    <a:pt x="1986" y="1553"/>
                  </a:cubicBezTo>
                  <a:cubicBezTo>
                    <a:pt x="2054" y="1256"/>
                    <a:pt x="2146" y="1028"/>
                    <a:pt x="2214" y="822"/>
                  </a:cubicBezTo>
                  <a:lnTo>
                    <a:pt x="2237" y="754"/>
                  </a:lnTo>
                  <a:lnTo>
                    <a:pt x="2260" y="731"/>
                  </a:lnTo>
                  <a:cubicBezTo>
                    <a:pt x="2283" y="686"/>
                    <a:pt x="2283" y="640"/>
                    <a:pt x="2305" y="617"/>
                  </a:cubicBezTo>
                  <a:cubicBezTo>
                    <a:pt x="2351" y="526"/>
                    <a:pt x="2374" y="434"/>
                    <a:pt x="2420" y="343"/>
                  </a:cubicBezTo>
                  <a:cubicBezTo>
                    <a:pt x="2488" y="229"/>
                    <a:pt x="2442" y="92"/>
                    <a:pt x="2351" y="46"/>
                  </a:cubicBezTo>
                  <a:cubicBezTo>
                    <a:pt x="2305" y="24"/>
                    <a:pt x="2283" y="1"/>
                    <a:pt x="2237"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8" name="Google Shape;4369;p38">
              <a:extLst>
                <a:ext uri="{FF2B5EF4-FFF2-40B4-BE49-F238E27FC236}">
                  <a16:creationId xmlns:a16="http://schemas.microsoft.com/office/drawing/2014/main" id="{76B10FCB-79B5-AA6D-98D2-1B95BE00A99A}"/>
                </a:ext>
              </a:extLst>
            </p:cNvPr>
            <p:cNvSpPr/>
            <p:nvPr/>
          </p:nvSpPr>
          <p:spPr>
            <a:xfrm>
              <a:off x="8388067" y="1250513"/>
              <a:ext cx="26866" cy="45560"/>
            </a:xfrm>
            <a:custGeom>
              <a:avLst/>
              <a:gdLst/>
              <a:ahLst/>
              <a:cxnLst/>
              <a:rect l="l" t="t" r="r" b="b"/>
              <a:pathLst>
                <a:path w="960" h="1628" extrusionOk="0">
                  <a:moveTo>
                    <a:pt x="822" y="1"/>
                  </a:moveTo>
                  <a:cubicBezTo>
                    <a:pt x="799" y="1"/>
                    <a:pt x="776" y="24"/>
                    <a:pt x="754" y="24"/>
                  </a:cubicBezTo>
                  <a:cubicBezTo>
                    <a:pt x="737" y="20"/>
                    <a:pt x="721" y="18"/>
                    <a:pt x="705" y="18"/>
                  </a:cubicBezTo>
                  <a:cubicBezTo>
                    <a:pt x="631" y="18"/>
                    <a:pt x="563" y="59"/>
                    <a:pt x="525" y="115"/>
                  </a:cubicBezTo>
                  <a:cubicBezTo>
                    <a:pt x="457" y="229"/>
                    <a:pt x="388" y="343"/>
                    <a:pt x="343" y="457"/>
                  </a:cubicBezTo>
                  <a:cubicBezTo>
                    <a:pt x="274" y="571"/>
                    <a:pt x="229" y="686"/>
                    <a:pt x="183" y="800"/>
                  </a:cubicBezTo>
                  <a:cubicBezTo>
                    <a:pt x="160" y="914"/>
                    <a:pt x="115" y="1005"/>
                    <a:pt x="92" y="1119"/>
                  </a:cubicBezTo>
                  <a:cubicBezTo>
                    <a:pt x="46" y="1233"/>
                    <a:pt x="0" y="1370"/>
                    <a:pt x="0" y="1484"/>
                  </a:cubicBezTo>
                  <a:cubicBezTo>
                    <a:pt x="0" y="1553"/>
                    <a:pt x="46" y="1599"/>
                    <a:pt x="115" y="1621"/>
                  </a:cubicBezTo>
                  <a:cubicBezTo>
                    <a:pt x="127" y="1625"/>
                    <a:pt x="139" y="1627"/>
                    <a:pt x="151" y="1627"/>
                  </a:cubicBezTo>
                  <a:cubicBezTo>
                    <a:pt x="206" y="1627"/>
                    <a:pt x="256" y="1586"/>
                    <a:pt x="274" y="1530"/>
                  </a:cubicBezTo>
                  <a:cubicBezTo>
                    <a:pt x="320" y="1393"/>
                    <a:pt x="366" y="1256"/>
                    <a:pt x="411" y="1119"/>
                  </a:cubicBezTo>
                  <a:cubicBezTo>
                    <a:pt x="457" y="1005"/>
                    <a:pt x="525" y="891"/>
                    <a:pt x="571" y="800"/>
                  </a:cubicBezTo>
                  <a:cubicBezTo>
                    <a:pt x="571" y="777"/>
                    <a:pt x="594" y="754"/>
                    <a:pt x="594" y="754"/>
                  </a:cubicBezTo>
                  <a:cubicBezTo>
                    <a:pt x="639" y="663"/>
                    <a:pt x="685" y="594"/>
                    <a:pt x="708" y="526"/>
                  </a:cubicBezTo>
                  <a:cubicBezTo>
                    <a:pt x="776" y="412"/>
                    <a:pt x="868" y="298"/>
                    <a:pt x="936" y="183"/>
                  </a:cubicBezTo>
                  <a:cubicBezTo>
                    <a:pt x="959" y="138"/>
                    <a:pt x="936" y="46"/>
                    <a:pt x="891" y="24"/>
                  </a:cubicBezTo>
                  <a:cubicBezTo>
                    <a:pt x="868" y="1"/>
                    <a:pt x="845" y="1"/>
                    <a:pt x="822"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9" name="Google Shape;4370;p38">
              <a:extLst>
                <a:ext uri="{FF2B5EF4-FFF2-40B4-BE49-F238E27FC236}">
                  <a16:creationId xmlns:a16="http://schemas.microsoft.com/office/drawing/2014/main" id="{21147E16-050C-1FD4-D331-156E0902A825}"/>
                </a:ext>
              </a:extLst>
            </p:cNvPr>
            <p:cNvSpPr/>
            <p:nvPr/>
          </p:nvSpPr>
          <p:spPr>
            <a:xfrm>
              <a:off x="8458338" y="1507947"/>
              <a:ext cx="99655" cy="63890"/>
            </a:xfrm>
            <a:custGeom>
              <a:avLst/>
              <a:gdLst/>
              <a:ahLst/>
              <a:cxnLst/>
              <a:rect l="l" t="t" r="r" b="b"/>
              <a:pathLst>
                <a:path w="3561" h="2283" extrusionOk="0">
                  <a:moveTo>
                    <a:pt x="845" y="0"/>
                  </a:moveTo>
                  <a:cubicBezTo>
                    <a:pt x="776" y="0"/>
                    <a:pt x="708" y="0"/>
                    <a:pt x="639" y="23"/>
                  </a:cubicBezTo>
                  <a:cubicBezTo>
                    <a:pt x="480" y="46"/>
                    <a:pt x="320" y="137"/>
                    <a:pt x="206" y="251"/>
                  </a:cubicBezTo>
                  <a:cubicBezTo>
                    <a:pt x="114" y="320"/>
                    <a:pt x="69" y="434"/>
                    <a:pt x="46" y="525"/>
                  </a:cubicBezTo>
                  <a:cubicBezTo>
                    <a:pt x="23" y="594"/>
                    <a:pt x="23" y="685"/>
                    <a:pt x="0" y="754"/>
                  </a:cubicBezTo>
                  <a:cubicBezTo>
                    <a:pt x="0" y="891"/>
                    <a:pt x="23" y="1028"/>
                    <a:pt x="46" y="1187"/>
                  </a:cubicBezTo>
                  <a:cubicBezTo>
                    <a:pt x="66" y="1287"/>
                    <a:pt x="189" y="1351"/>
                    <a:pt x="296" y="1351"/>
                  </a:cubicBezTo>
                  <a:cubicBezTo>
                    <a:pt x="312" y="1351"/>
                    <a:pt x="328" y="1350"/>
                    <a:pt x="343" y="1347"/>
                  </a:cubicBezTo>
                  <a:cubicBezTo>
                    <a:pt x="480" y="1301"/>
                    <a:pt x="548" y="1187"/>
                    <a:pt x="502" y="1050"/>
                  </a:cubicBezTo>
                  <a:cubicBezTo>
                    <a:pt x="502" y="1028"/>
                    <a:pt x="502" y="982"/>
                    <a:pt x="502" y="959"/>
                  </a:cubicBezTo>
                  <a:cubicBezTo>
                    <a:pt x="480" y="913"/>
                    <a:pt x="480" y="868"/>
                    <a:pt x="502" y="822"/>
                  </a:cubicBezTo>
                  <a:cubicBezTo>
                    <a:pt x="502" y="799"/>
                    <a:pt x="502" y="754"/>
                    <a:pt x="502" y="731"/>
                  </a:cubicBezTo>
                  <a:lnTo>
                    <a:pt x="525" y="731"/>
                  </a:lnTo>
                  <a:cubicBezTo>
                    <a:pt x="525" y="708"/>
                    <a:pt x="525" y="708"/>
                    <a:pt x="548" y="708"/>
                  </a:cubicBezTo>
                  <a:cubicBezTo>
                    <a:pt x="571" y="685"/>
                    <a:pt x="616" y="662"/>
                    <a:pt x="639" y="640"/>
                  </a:cubicBezTo>
                  <a:cubicBezTo>
                    <a:pt x="685" y="617"/>
                    <a:pt x="731" y="617"/>
                    <a:pt x="776" y="617"/>
                  </a:cubicBezTo>
                  <a:cubicBezTo>
                    <a:pt x="788" y="605"/>
                    <a:pt x="799" y="600"/>
                    <a:pt x="810" y="600"/>
                  </a:cubicBezTo>
                  <a:cubicBezTo>
                    <a:pt x="822" y="600"/>
                    <a:pt x="833" y="605"/>
                    <a:pt x="845" y="617"/>
                  </a:cubicBezTo>
                  <a:cubicBezTo>
                    <a:pt x="913" y="617"/>
                    <a:pt x="982" y="640"/>
                    <a:pt x="1050" y="662"/>
                  </a:cubicBezTo>
                  <a:cubicBezTo>
                    <a:pt x="1210" y="731"/>
                    <a:pt x="1347" y="822"/>
                    <a:pt x="1484" y="913"/>
                  </a:cubicBezTo>
                  <a:cubicBezTo>
                    <a:pt x="1552" y="959"/>
                    <a:pt x="1621" y="1005"/>
                    <a:pt x="1689" y="1050"/>
                  </a:cubicBezTo>
                  <a:cubicBezTo>
                    <a:pt x="1781" y="1096"/>
                    <a:pt x="1849" y="1164"/>
                    <a:pt x="1917" y="1210"/>
                  </a:cubicBezTo>
                  <a:cubicBezTo>
                    <a:pt x="1940" y="1233"/>
                    <a:pt x="1963" y="1256"/>
                    <a:pt x="2009" y="1279"/>
                  </a:cubicBezTo>
                  <a:cubicBezTo>
                    <a:pt x="2191" y="1416"/>
                    <a:pt x="2351" y="1575"/>
                    <a:pt x="2534" y="1735"/>
                  </a:cubicBezTo>
                  <a:cubicBezTo>
                    <a:pt x="2625" y="1804"/>
                    <a:pt x="2694" y="1895"/>
                    <a:pt x="2785" y="1963"/>
                  </a:cubicBezTo>
                  <a:cubicBezTo>
                    <a:pt x="2876" y="2055"/>
                    <a:pt x="2945" y="2169"/>
                    <a:pt x="3059" y="2237"/>
                  </a:cubicBezTo>
                  <a:cubicBezTo>
                    <a:pt x="3104" y="2260"/>
                    <a:pt x="3173" y="2283"/>
                    <a:pt x="3219" y="2283"/>
                  </a:cubicBezTo>
                  <a:cubicBezTo>
                    <a:pt x="3310" y="2283"/>
                    <a:pt x="3378" y="2237"/>
                    <a:pt x="3447" y="2192"/>
                  </a:cubicBezTo>
                  <a:cubicBezTo>
                    <a:pt x="3538" y="2123"/>
                    <a:pt x="3561" y="2032"/>
                    <a:pt x="3561" y="1941"/>
                  </a:cubicBezTo>
                  <a:cubicBezTo>
                    <a:pt x="3561" y="1826"/>
                    <a:pt x="3492" y="1735"/>
                    <a:pt x="3401" y="1667"/>
                  </a:cubicBezTo>
                  <a:cubicBezTo>
                    <a:pt x="3355" y="1598"/>
                    <a:pt x="3287" y="1553"/>
                    <a:pt x="3219" y="1484"/>
                  </a:cubicBezTo>
                  <a:cubicBezTo>
                    <a:pt x="3150" y="1393"/>
                    <a:pt x="3059" y="1324"/>
                    <a:pt x="2967" y="1233"/>
                  </a:cubicBezTo>
                  <a:cubicBezTo>
                    <a:pt x="2739" y="1050"/>
                    <a:pt x="2534" y="868"/>
                    <a:pt x="2306" y="685"/>
                  </a:cubicBezTo>
                  <a:lnTo>
                    <a:pt x="2306" y="685"/>
                  </a:lnTo>
                  <a:cubicBezTo>
                    <a:pt x="2328" y="708"/>
                    <a:pt x="2351" y="731"/>
                    <a:pt x="2351" y="731"/>
                  </a:cubicBezTo>
                  <a:cubicBezTo>
                    <a:pt x="2260" y="662"/>
                    <a:pt x="2146" y="571"/>
                    <a:pt x="2032" y="503"/>
                  </a:cubicBezTo>
                  <a:cubicBezTo>
                    <a:pt x="1940" y="457"/>
                    <a:pt x="1872" y="388"/>
                    <a:pt x="1781" y="343"/>
                  </a:cubicBezTo>
                  <a:cubicBezTo>
                    <a:pt x="1575" y="206"/>
                    <a:pt x="1347" y="92"/>
                    <a:pt x="1119" y="23"/>
                  </a:cubicBezTo>
                  <a:cubicBezTo>
                    <a:pt x="1027" y="0"/>
                    <a:pt x="936" y="0"/>
                    <a:pt x="845"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0" name="Google Shape;4371;p38">
              <a:extLst>
                <a:ext uri="{FF2B5EF4-FFF2-40B4-BE49-F238E27FC236}">
                  <a16:creationId xmlns:a16="http://schemas.microsoft.com/office/drawing/2014/main" id="{5F3C712E-7C05-704E-B722-DED606F44C53}"/>
                </a:ext>
              </a:extLst>
            </p:cNvPr>
            <p:cNvSpPr/>
            <p:nvPr/>
          </p:nvSpPr>
          <p:spPr>
            <a:xfrm>
              <a:off x="8453216" y="1497089"/>
              <a:ext cx="100326" cy="61343"/>
            </a:xfrm>
            <a:custGeom>
              <a:avLst/>
              <a:gdLst/>
              <a:ahLst/>
              <a:cxnLst/>
              <a:rect l="l" t="t" r="r" b="b"/>
              <a:pathLst>
                <a:path w="3585" h="2192" extrusionOk="0">
                  <a:moveTo>
                    <a:pt x="1073" y="0"/>
                  </a:moveTo>
                  <a:cubicBezTo>
                    <a:pt x="891" y="0"/>
                    <a:pt x="731" y="46"/>
                    <a:pt x="571" y="137"/>
                  </a:cubicBezTo>
                  <a:cubicBezTo>
                    <a:pt x="366" y="206"/>
                    <a:pt x="183" y="320"/>
                    <a:pt x="92" y="525"/>
                  </a:cubicBezTo>
                  <a:cubicBezTo>
                    <a:pt x="1" y="685"/>
                    <a:pt x="1" y="891"/>
                    <a:pt x="23" y="1073"/>
                  </a:cubicBezTo>
                  <a:cubicBezTo>
                    <a:pt x="23" y="1187"/>
                    <a:pt x="115" y="1301"/>
                    <a:pt x="252" y="1301"/>
                  </a:cubicBezTo>
                  <a:cubicBezTo>
                    <a:pt x="366" y="1301"/>
                    <a:pt x="480" y="1187"/>
                    <a:pt x="457" y="1073"/>
                  </a:cubicBezTo>
                  <a:cubicBezTo>
                    <a:pt x="457" y="1005"/>
                    <a:pt x="457" y="913"/>
                    <a:pt x="457" y="845"/>
                  </a:cubicBezTo>
                  <a:cubicBezTo>
                    <a:pt x="457" y="822"/>
                    <a:pt x="457" y="822"/>
                    <a:pt x="457" y="799"/>
                  </a:cubicBezTo>
                  <a:cubicBezTo>
                    <a:pt x="480" y="799"/>
                    <a:pt x="480" y="776"/>
                    <a:pt x="480" y="776"/>
                  </a:cubicBezTo>
                  <a:cubicBezTo>
                    <a:pt x="480" y="776"/>
                    <a:pt x="503" y="754"/>
                    <a:pt x="503" y="754"/>
                  </a:cubicBezTo>
                  <a:cubicBezTo>
                    <a:pt x="526" y="731"/>
                    <a:pt x="548" y="708"/>
                    <a:pt x="594" y="708"/>
                  </a:cubicBezTo>
                  <a:cubicBezTo>
                    <a:pt x="685" y="662"/>
                    <a:pt x="799" y="639"/>
                    <a:pt x="891" y="617"/>
                  </a:cubicBezTo>
                  <a:lnTo>
                    <a:pt x="1119" y="617"/>
                  </a:lnTo>
                  <a:cubicBezTo>
                    <a:pt x="1187" y="617"/>
                    <a:pt x="1256" y="639"/>
                    <a:pt x="1324" y="662"/>
                  </a:cubicBezTo>
                  <a:cubicBezTo>
                    <a:pt x="1484" y="754"/>
                    <a:pt x="1644" y="822"/>
                    <a:pt x="1804" y="936"/>
                  </a:cubicBezTo>
                  <a:cubicBezTo>
                    <a:pt x="2009" y="1096"/>
                    <a:pt x="2215" y="1301"/>
                    <a:pt x="2397" y="1507"/>
                  </a:cubicBezTo>
                  <a:cubicBezTo>
                    <a:pt x="2511" y="1621"/>
                    <a:pt x="2625" y="1735"/>
                    <a:pt x="2740" y="1849"/>
                  </a:cubicBezTo>
                  <a:cubicBezTo>
                    <a:pt x="2785" y="1895"/>
                    <a:pt x="2831" y="1963"/>
                    <a:pt x="2877" y="2009"/>
                  </a:cubicBezTo>
                  <a:cubicBezTo>
                    <a:pt x="2945" y="2077"/>
                    <a:pt x="3014" y="2123"/>
                    <a:pt x="3082" y="2146"/>
                  </a:cubicBezTo>
                  <a:cubicBezTo>
                    <a:pt x="3128" y="2192"/>
                    <a:pt x="3173" y="2192"/>
                    <a:pt x="3242" y="2192"/>
                  </a:cubicBezTo>
                  <a:cubicBezTo>
                    <a:pt x="3310" y="2192"/>
                    <a:pt x="3402" y="2169"/>
                    <a:pt x="3447" y="2100"/>
                  </a:cubicBezTo>
                  <a:cubicBezTo>
                    <a:pt x="3584" y="1986"/>
                    <a:pt x="3561" y="1781"/>
                    <a:pt x="3447" y="1667"/>
                  </a:cubicBezTo>
                  <a:cubicBezTo>
                    <a:pt x="3287" y="1461"/>
                    <a:pt x="3082" y="1279"/>
                    <a:pt x="2922" y="1096"/>
                  </a:cubicBezTo>
                  <a:cubicBezTo>
                    <a:pt x="2808" y="1005"/>
                    <a:pt x="2717" y="913"/>
                    <a:pt x="2625" y="799"/>
                  </a:cubicBezTo>
                  <a:cubicBezTo>
                    <a:pt x="2511" y="708"/>
                    <a:pt x="2420" y="617"/>
                    <a:pt x="2306" y="525"/>
                  </a:cubicBezTo>
                  <a:cubicBezTo>
                    <a:pt x="2192" y="434"/>
                    <a:pt x="2078" y="343"/>
                    <a:pt x="1941" y="274"/>
                  </a:cubicBezTo>
                  <a:cubicBezTo>
                    <a:pt x="1827" y="206"/>
                    <a:pt x="1690" y="137"/>
                    <a:pt x="1553" y="92"/>
                  </a:cubicBezTo>
                  <a:cubicBezTo>
                    <a:pt x="1416" y="46"/>
                    <a:pt x="1279" y="23"/>
                    <a:pt x="1142"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1" name="Google Shape;4372;p38">
              <a:extLst>
                <a:ext uri="{FF2B5EF4-FFF2-40B4-BE49-F238E27FC236}">
                  <a16:creationId xmlns:a16="http://schemas.microsoft.com/office/drawing/2014/main" id="{70D4055D-C2A5-CBC0-8817-FD484455BA1F}"/>
                </a:ext>
              </a:extLst>
            </p:cNvPr>
            <p:cNvSpPr/>
            <p:nvPr/>
          </p:nvSpPr>
          <p:spPr>
            <a:xfrm>
              <a:off x="8587992" y="1596100"/>
              <a:ext cx="106063" cy="73349"/>
            </a:xfrm>
            <a:custGeom>
              <a:avLst/>
              <a:gdLst/>
              <a:ahLst/>
              <a:cxnLst/>
              <a:rect l="l" t="t" r="r" b="b"/>
              <a:pathLst>
                <a:path w="3790" h="2621" extrusionOk="0">
                  <a:moveTo>
                    <a:pt x="252" y="0"/>
                  </a:moveTo>
                  <a:cubicBezTo>
                    <a:pt x="206" y="0"/>
                    <a:pt x="138" y="46"/>
                    <a:pt x="92" y="92"/>
                  </a:cubicBezTo>
                  <a:cubicBezTo>
                    <a:pt x="1" y="183"/>
                    <a:pt x="24" y="320"/>
                    <a:pt x="92" y="411"/>
                  </a:cubicBezTo>
                  <a:cubicBezTo>
                    <a:pt x="183" y="525"/>
                    <a:pt x="297" y="617"/>
                    <a:pt x="412" y="731"/>
                  </a:cubicBezTo>
                  <a:cubicBezTo>
                    <a:pt x="503" y="822"/>
                    <a:pt x="617" y="913"/>
                    <a:pt x="731" y="1005"/>
                  </a:cubicBezTo>
                  <a:cubicBezTo>
                    <a:pt x="959" y="1187"/>
                    <a:pt x="1165" y="1370"/>
                    <a:pt x="1393" y="1530"/>
                  </a:cubicBezTo>
                  <a:lnTo>
                    <a:pt x="1370" y="1530"/>
                  </a:lnTo>
                  <a:cubicBezTo>
                    <a:pt x="1393" y="1530"/>
                    <a:pt x="1393" y="1530"/>
                    <a:pt x="1416" y="1552"/>
                  </a:cubicBezTo>
                  <a:cubicBezTo>
                    <a:pt x="1423" y="1557"/>
                    <a:pt x="1430" y="1562"/>
                    <a:pt x="1438" y="1567"/>
                  </a:cubicBezTo>
                  <a:lnTo>
                    <a:pt x="1438" y="1567"/>
                  </a:lnTo>
                  <a:cubicBezTo>
                    <a:pt x="1438" y="1569"/>
                    <a:pt x="1439" y="1572"/>
                    <a:pt x="1439" y="1575"/>
                  </a:cubicBezTo>
                  <a:cubicBezTo>
                    <a:pt x="1439" y="1572"/>
                    <a:pt x="1439" y="1570"/>
                    <a:pt x="1439" y="1568"/>
                  </a:cubicBezTo>
                  <a:lnTo>
                    <a:pt x="1439" y="1568"/>
                  </a:lnTo>
                  <a:cubicBezTo>
                    <a:pt x="1546" y="1641"/>
                    <a:pt x="1653" y="1727"/>
                    <a:pt x="1761" y="1804"/>
                  </a:cubicBezTo>
                  <a:lnTo>
                    <a:pt x="1761" y="1804"/>
                  </a:lnTo>
                  <a:cubicBezTo>
                    <a:pt x="1760" y="1804"/>
                    <a:pt x="1759" y="1803"/>
                    <a:pt x="1758" y="1803"/>
                  </a:cubicBezTo>
                  <a:cubicBezTo>
                    <a:pt x="2032" y="2009"/>
                    <a:pt x="2306" y="2169"/>
                    <a:pt x="2603" y="2328"/>
                  </a:cubicBezTo>
                  <a:cubicBezTo>
                    <a:pt x="2740" y="2420"/>
                    <a:pt x="2900" y="2488"/>
                    <a:pt x="3036" y="2534"/>
                  </a:cubicBezTo>
                  <a:cubicBezTo>
                    <a:pt x="3152" y="2583"/>
                    <a:pt x="3279" y="2621"/>
                    <a:pt x="3400" y="2621"/>
                  </a:cubicBezTo>
                  <a:cubicBezTo>
                    <a:pt x="3448" y="2621"/>
                    <a:pt x="3494" y="2615"/>
                    <a:pt x="3539" y="2602"/>
                  </a:cubicBezTo>
                  <a:cubicBezTo>
                    <a:pt x="3630" y="2580"/>
                    <a:pt x="3721" y="2488"/>
                    <a:pt x="3744" y="2397"/>
                  </a:cubicBezTo>
                  <a:cubicBezTo>
                    <a:pt x="3790" y="2260"/>
                    <a:pt x="3721" y="2100"/>
                    <a:pt x="3607" y="2055"/>
                  </a:cubicBezTo>
                  <a:cubicBezTo>
                    <a:pt x="3516" y="2009"/>
                    <a:pt x="3447" y="1986"/>
                    <a:pt x="3356" y="1963"/>
                  </a:cubicBezTo>
                  <a:cubicBezTo>
                    <a:pt x="3265" y="1940"/>
                    <a:pt x="3196" y="1918"/>
                    <a:pt x="3128" y="1895"/>
                  </a:cubicBezTo>
                  <a:cubicBezTo>
                    <a:pt x="2740" y="1735"/>
                    <a:pt x="2375" y="1507"/>
                    <a:pt x="2032" y="1278"/>
                  </a:cubicBezTo>
                  <a:cubicBezTo>
                    <a:pt x="1850" y="1164"/>
                    <a:pt x="1667" y="1050"/>
                    <a:pt x="1484" y="936"/>
                  </a:cubicBezTo>
                  <a:cubicBezTo>
                    <a:pt x="1279" y="799"/>
                    <a:pt x="1074" y="662"/>
                    <a:pt x="868" y="502"/>
                  </a:cubicBezTo>
                  <a:cubicBezTo>
                    <a:pt x="685" y="365"/>
                    <a:pt x="549" y="229"/>
                    <a:pt x="412" y="69"/>
                  </a:cubicBezTo>
                  <a:cubicBezTo>
                    <a:pt x="366" y="23"/>
                    <a:pt x="320" y="0"/>
                    <a:pt x="252"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2" name="Google Shape;4373;p38">
              <a:extLst>
                <a:ext uri="{FF2B5EF4-FFF2-40B4-BE49-F238E27FC236}">
                  <a16:creationId xmlns:a16="http://schemas.microsoft.com/office/drawing/2014/main" id="{3210F85B-14B0-A27A-020D-90B3D70CA2A0}"/>
                </a:ext>
              </a:extLst>
            </p:cNvPr>
            <p:cNvSpPr/>
            <p:nvPr/>
          </p:nvSpPr>
          <p:spPr>
            <a:xfrm>
              <a:off x="8399569" y="1193675"/>
              <a:ext cx="130970" cy="324990"/>
            </a:xfrm>
            <a:custGeom>
              <a:avLst/>
              <a:gdLst/>
              <a:ahLst/>
              <a:cxnLst/>
              <a:rect l="l" t="t" r="r" b="b"/>
              <a:pathLst>
                <a:path w="4680" h="11613" extrusionOk="0">
                  <a:moveTo>
                    <a:pt x="1975" y="10640"/>
                  </a:moveTo>
                  <a:cubicBezTo>
                    <a:pt x="1978" y="10646"/>
                    <a:pt x="1982" y="10653"/>
                    <a:pt x="1986" y="10660"/>
                  </a:cubicBezTo>
                  <a:cubicBezTo>
                    <a:pt x="1986" y="10648"/>
                    <a:pt x="1980" y="10643"/>
                    <a:pt x="1975" y="10640"/>
                  </a:cubicBezTo>
                  <a:close/>
                  <a:moveTo>
                    <a:pt x="4428" y="0"/>
                  </a:moveTo>
                  <a:cubicBezTo>
                    <a:pt x="4406" y="0"/>
                    <a:pt x="4383" y="0"/>
                    <a:pt x="4337" y="23"/>
                  </a:cubicBezTo>
                  <a:cubicBezTo>
                    <a:pt x="4063" y="114"/>
                    <a:pt x="3766" y="206"/>
                    <a:pt x="3493" y="343"/>
                  </a:cubicBezTo>
                  <a:cubicBezTo>
                    <a:pt x="3424" y="366"/>
                    <a:pt x="3378" y="411"/>
                    <a:pt x="3310" y="434"/>
                  </a:cubicBezTo>
                  <a:cubicBezTo>
                    <a:pt x="3310" y="434"/>
                    <a:pt x="3287" y="411"/>
                    <a:pt x="3287" y="411"/>
                  </a:cubicBezTo>
                  <a:cubicBezTo>
                    <a:pt x="3241" y="388"/>
                    <a:pt x="3196" y="366"/>
                    <a:pt x="3127" y="343"/>
                  </a:cubicBezTo>
                  <a:lnTo>
                    <a:pt x="2968" y="343"/>
                  </a:lnTo>
                  <a:cubicBezTo>
                    <a:pt x="2876" y="366"/>
                    <a:pt x="2762" y="388"/>
                    <a:pt x="2671" y="434"/>
                  </a:cubicBezTo>
                  <a:cubicBezTo>
                    <a:pt x="2580" y="457"/>
                    <a:pt x="2511" y="480"/>
                    <a:pt x="2420" y="525"/>
                  </a:cubicBezTo>
                  <a:cubicBezTo>
                    <a:pt x="2260" y="617"/>
                    <a:pt x="2100" y="708"/>
                    <a:pt x="1940" y="799"/>
                  </a:cubicBezTo>
                  <a:cubicBezTo>
                    <a:pt x="1803" y="891"/>
                    <a:pt x="1666" y="982"/>
                    <a:pt x="1552" y="1073"/>
                  </a:cubicBezTo>
                  <a:cubicBezTo>
                    <a:pt x="1484" y="1119"/>
                    <a:pt x="1415" y="1187"/>
                    <a:pt x="1347" y="1233"/>
                  </a:cubicBezTo>
                  <a:cubicBezTo>
                    <a:pt x="1324" y="1256"/>
                    <a:pt x="1301" y="1279"/>
                    <a:pt x="1278" y="1301"/>
                  </a:cubicBezTo>
                  <a:cubicBezTo>
                    <a:pt x="1256" y="1324"/>
                    <a:pt x="1233" y="1347"/>
                    <a:pt x="1210" y="1393"/>
                  </a:cubicBezTo>
                  <a:cubicBezTo>
                    <a:pt x="1187" y="1416"/>
                    <a:pt x="1164" y="1461"/>
                    <a:pt x="1164" y="1484"/>
                  </a:cubicBezTo>
                  <a:cubicBezTo>
                    <a:pt x="1073" y="1575"/>
                    <a:pt x="982" y="1644"/>
                    <a:pt x="913" y="1712"/>
                  </a:cubicBezTo>
                  <a:cubicBezTo>
                    <a:pt x="799" y="1804"/>
                    <a:pt x="708" y="1918"/>
                    <a:pt x="617" y="2032"/>
                  </a:cubicBezTo>
                  <a:cubicBezTo>
                    <a:pt x="571" y="2100"/>
                    <a:pt x="525" y="2169"/>
                    <a:pt x="480" y="2260"/>
                  </a:cubicBezTo>
                  <a:cubicBezTo>
                    <a:pt x="480" y="2283"/>
                    <a:pt x="457" y="2306"/>
                    <a:pt x="457" y="2329"/>
                  </a:cubicBezTo>
                  <a:cubicBezTo>
                    <a:pt x="457" y="2374"/>
                    <a:pt x="457" y="2397"/>
                    <a:pt x="457" y="2465"/>
                  </a:cubicBezTo>
                  <a:cubicBezTo>
                    <a:pt x="457" y="2534"/>
                    <a:pt x="525" y="2580"/>
                    <a:pt x="571" y="2625"/>
                  </a:cubicBezTo>
                  <a:cubicBezTo>
                    <a:pt x="606" y="2643"/>
                    <a:pt x="637" y="2650"/>
                    <a:pt x="667" y="2650"/>
                  </a:cubicBezTo>
                  <a:cubicBezTo>
                    <a:pt x="714" y="2650"/>
                    <a:pt x="757" y="2631"/>
                    <a:pt x="799" y="2602"/>
                  </a:cubicBezTo>
                  <a:lnTo>
                    <a:pt x="799" y="2602"/>
                  </a:lnTo>
                  <a:cubicBezTo>
                    <a:pt x="753" y="2694"/>
                    <a:pt x="731" y="2762"/>
                    <a:pt x="685" y="2831"/>
                  </a:cubicBezTo>
                  <a:cubicBezTo>
                    <a:pt x="594" y="2990"/>
                    <a:pt x="548" y="3150"/>
                    <a:pt x="480" y="3310"/>
                  </a:cubicBezTo>
                  <a:cubicBezTo>
                    <a:pt x="365" y="3652"/>
                    <a:pt x="251" y="3972"/>
                    <a:pt x="183" y="4314"/>
                  </a:cubicBezTo>
                  <a:cubicBezTo>
                    <a:pt x="137" y="4497"/>
                    <a:pt x="92" y="4680"/>
                    <a:pt x="69" y="4862"/>
                  </a:cubicBezTo>
                  <a:cubicBezTo>
                    <a:pt x="46" y="5022"/>
                    <a:pt x="46" y="5182"/>
                    <a:pt x="23" y="5319"/>
                  </a:cubicBezTo>
                  <a:cubicBezTo>
                    <a:pt x="0" y="5684"/>
                    <a:pt x="0" y="6049"/>
                    <a:pt x="0" y="6414"/>
                  </a:cubicBezTo>
                  <a:cubicBezTo>
                    <a:pt x="23" y="6734"/>
                    <a:pt x="46" y="7076"/>
                    <a:pt x="92" y="7396"/>
                  </a:cubicBezTo>
                  <a:cubicBezTo>
                    <a:pt x="160" y="7761"/>
                    <a:pt x="228" y="8103"/>
                    <a:pt x="343" y="8469"/>
                  </a:cubicBezTo>
                  <a:cubicBezTo>
                    <a:pt x="457" y="8788"/>
                    <a:pt x="548" y="9130"/>
                    <a:pt x="662" y="9450"/>
                  </a:cubicBezTo>
                  <a:cubicBezTo>
                    <a:pt x="776" y="9770"/>
                    <a:pt x="913" y="10089"/>
                    <a:pt x="1050" y="10409"/>
                  </a:cubicBezTo>
                  <a:cubicBezTo>
                    <a:pt x="1119" y="10546"/>
                    <a:pt x="1187" y="10705"/>
                    <a:pt x="1256" y="10842"/>
                  </a:cubicBezTo>
                  <a:cubicBezTo>
                    <a:pt x="1347" y="11048"/>
                    <a:pt x="1461" y="11230"/>
                    <a:pt x="1598" y="11390"/>
                  </a:cubicBezTo>
                  <a:cubicBezTo>
                    <a:pt x="1644" y="11436"/>
                    <a:pt x="1666" y="11459"/>
                    <a:pt x="1712" y="11504"/>
                  </a:cubicBezTo>
                  <a:cubicBezTo>
                    <a:pt x="1735" y="11527"/>
                    <a:pt x="1803" y="11573"/>
                    <a:pt x="1849" y="11596"/>
                  </a:cubicBezTo>
                  <a:cubicBezTo>
                    <a:pt x="1883" y="11607"/>
                    <a:pt x="1923" y="11613"/>
                    <a:pt x="1966" y="11613"/>
                  </a:cubicBezTo>
                  <a:cubicBezTo>
                    <a:pt x="2009" y="11613"/>
                    <a:pt x="2055" y="11607"/>
                    <a:pt x="2100" y="11596"/>
                  </a:cubicBezTo>
                  <a:cubicBezTo>
                    <a:pt x="2169" y="11573"/>
                    <a:pt x="2237" y="11504"/>
                    <a:pt x="2260" y="11413"/>
                  </a:cubicBezTo>
                  <a:cubicBezTo>
                    <a:pt x="2306" y="11345"/>
                    <a:pt x="2283" y="11253"/>
                    <a:pt x="2260" y="11162"/>
                  </a:cubicBezTo>
                  <a:cubicBezTo>
                    <a:pt x="2237" y="11048"/>
                    <a:pt x="2146" y="10934"/>
                    <a:pt x="2077" y="10842"/>
                  </a:cubicBezTo>
                  <a:cubicBezTo>
                    <a:pt x="2077" y="10820"/>
                    <a:pt x="2077" y="10820"/>
                    <a:pt x="2077" y="10797"/>
                  </a:cubicBezTo>
                  <a:cubicBezTo>
                    <a:pt x="2061" y="10780"/>
                    <a:pt x="2044" y="10751"/>
                    <a:pt x="2027" y="10728"/>
                  </a:cubicBezTo>
                  <a:lnTo>
                    <a:pt x="2027" y="10728"/>
                  </a:lnTo>
                  <a:cubicBezTo>
                    <a:pt x="2029" y="10728"/>
                    <a:pt x="2030" y="10728"/>
                    <a:pt x="2032" y="10728"/>
                  </a:cubicBezTo>
                  <a:cubicBezTo>
                    <a:pt x="2009" y="10705"/>
                    <a:pt x="2009" y="10705"/>
                    <a:pt x="2009" y="10683"/>
                  </a:cubicBezTo>
                  <a:cubicBezTo>
                    <a:pt x="2009" y="10683"/>
                    <a:pt x="2009" y="10705"/>
                    <a:pt x="2009" y="10705"/>
                  </a:cubicBezTo>
                  <a:cubicBezTo>
                    <a:pt x="2009" y="10694"/>
                    <a:pt x="2003" y="10688"/>
                    <a:pt x="1997" y="10682"/>
                  </a:cubicBezTo>
                  <a:lnTo>
                    <a:pt x="1997" y="10682"/>
                  </a:lnTo>
                  <a:cubicBezTo>
                    <a:pt x="2000" y="10683"/>
                    <a:pt x="2004" y="10683"/>
                    <a:pt x="2009" y="10683"/>
                  </a:cubicBezTo>
                  <a:cubicBezTo>
                    <a:pt x="1986" y="10683"/>
                    <a:pt x="1986" y="10660"/>
                    <a:pt x="1986" y="10660"/>
                  </a:cubicBezTo>
                  <a:lnTo>
                    <a:pt x="1986" y="10660"/>
                  </a:lnTo>
                  <a:cubicBezTo>
                    <a:pt x="1986" y="10660"/>
                    <a:pt x="1986" y="10660"/>
                    <a:pt x="1986" y="10660"/>
                  </a:cubicBezTo>
                  <a:cubicBezTo>
                    <a:pt x="1986" y="10660"/>
                    <a:pt x="1963" y="10637"/>
                    <a:pt x="1963" y="10637"/>
                  </a:cubicBezTo>
                  <a:lnTo>
                    <a:pt x="1963" y="10637"/>
                  </a:lnTo>
                  <a:cubicBezTo>
                    <a:pt x="1963" y="10637"/>
                    <a:pt x="1969" y="10637"/>
                    <a:pt x="1975" y="10640"/>
                  </a:cubicBezTo>
                  <a:lnTo>
                    <a:pt x="1975" y="10640"/>
                  </a:lnTo>
                  <a:cubicBezTo>
                    <a:pt x="1887" y="10488"/>
                    <a:pt x="1800" y="10357"/>
                    <a:pt x="1712" y="10226"/>
                  </a:cubicBezTo>
                  <a:cubicBezTo>
                    <a:pt x="1598" y="10021"/>
                    <a:pt x="1507" y="9792"/>
                    <a:pt x="1438" y="9587"/>
                  </a:cubicBezTo>
                  <a:cubicBezTo>
                    <a:pt x="1370" y="9336"/>
                    <a:pt x="1278" y="9108"/>
                    <a:pt x="1210" y="8857"/>
                  </a:cubicBezTo>
                  <a:cubicBezTo>
                    <a:pt x="1164" y="8674"/>
                    <a:pt x="1119" y="8514"/>
                    <a:pt x="1096" y="8332"/>
                  </a:cubicBezTo>
                  <a:cubicBezTo>
                    <a:pt x="1050" y="8126"/>
                    <a:pt x="1005" y="7921"/>
                    <a:pt x="982" y="7715"/>
                  </a:cubicBezTo>
                  <a:cubicBezTo>
                    <a:pt x="913" y="7304"/>
                    <a:pt x="868" y="6894"/>
                    <a:pt x="868" y="6506"/>
                  </a:cubicBezTo>
                  <a:cubicBezTo>
                    <a:pt x="868" y="6346"/>
                    <a:pt x="868" y="6209"/>
                    <a:pt x="868" y="6049"/>
                  </a:cubicBezTo>
                  <a:cubicBezTo>
                    <a:pt x="890" y="5866"/>
                    <a:pt x="913" y="5684"/>
                    <a:pt x="936" y="5501"/>
                  </a:cubicBezTo>
                  <a:cubicBezTo>
                    <a:pt x="982" y="5182"/>
                    <a:pt x="1005" y="4862"/>
                    <a:pt x="1096" y="4543"/>
                  </a:cubicBezTo>
                  <a:cubicBezTo>
                    <a:pt x="1119" y="4406"/>
                    <a:pt x="1164" y="4269"/>
                    <a:pt x="1210" y="4109"/>
                  </a:cubicBezTo>
                  <a:cubicBezTo>
                    <a:pt x="1278" y="3949"/>
                    <a:pt x="1347" y="3789"/>
                    <a:pt x="1415" y="3630"/>
                  </a:cubicBezTo>
                  <a:cubicBezTo>
                    <a:pt x="1461" y="3470"/>
                    <a:pt x="1530" y="3310"/>
                    <a:pt x="1621" y="3150"/>
                  </a:cubicBezTo>
                  <a:cubicBezTo>
                    <a:pt x="1689" y="3013"/>
                    <a:pt x="1758" y="2876"/>
                    <a:pt x="1826" y="2739"/>
                  </a:cubicBezTo>
                  <a:cubicBezTo>
                    <a:pt x="2055" y="2351"/>
                    <a:pt x="2351" y="1963"/>
                    <a:pt x="2671" y="1621"/>
                  </a:cubicBezTo>
                  <a:cubicBezTo>
                    <a:pt x="2990" y="1301"/>
                    <a:pt x="3356" y="1005"/>
                    <a:pt x="3766" y="754"/>
                  </a:cubicBezTo>
                  <a:cubicBezTo>
                    <a:pt x="3881" y="685"/>
                    <a:pt x="3995" y="639"/>
                    <a:pt x="4109" y="594"/>
                  </a:cubicBezTo>
                  <a:cubicBezTo>
                    <a:pt x="4177" y="548"/>
                    <a:pt x="4223" y="525"/>
                    <a:pt x="4291" y="503"/>
                  </a:cubicBezTo>
                  <a:cubicBezTo>
                    <a:pt x="4360" y="480"/>
                    <a:pt x="4451" y="457"/>
                    <a:pt x="4520" y="434"/>
                  </a:cubicBezTo>
                  <a:cubicBezTo>
                    <a:pt x="4634" y="388"/>
                    <a:pt x="4679" y="251"/>
                    <a:pt x="4634" y="137"/>
                  </a:cubicBezTo>
                  <a:cubicBezTo>
                    <a:pt x="4611" y="92"/>
                    <a:pt x="4565" y="46"/>
                    <a:pt x="4520" y="23"/>
                  </a:cubicBezTo>
                  <a:cubicBezTo>
                    <a:pt x="4497" y="0"/>
                    <a:pt x="4451" y="0"/>
                    <a:pt x="4428"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3" name="Google Shape;4374;p38">
              <a:extLst>
                <a:ext uri="{FF2B5EF4-FFF2-40B4-BE49-F238E27FC236}">
                  <a16:creationId xmlns:a16="http://schemas.microsoft.com/office/drawing/2014/main" id="{9B4D1D40-D28C-0E45-5503-9514ADE1F292}"/>
                </a:ext>
              </a:extLst>
            </p:cNvPr>
            <p:cNvSpPr/>
            <p:nvPr/>
          </p:nvSpPr>
          <p:spPr>
            <a:xfrm>
              <a:off x="8666574" y="1651678"/>
              <a:ext cx="34506" cy="8312"/>
            </a:xfrm>
            <a:custGeom>
              <a:avLst/>
              <a:gdLst/>
              <a:ahLst/>
              <a:cxnLst/>
              <a:rect l="l" t="t" r="r" b="b"/>
              <a:pathLst>
                <a:path w="1233" h="297" extrusionOk="0">
                  <a:moveTo>
                    <a:pt x="69" y="0"/>
                  </a:moveTo>
                  <a:cubicBezTo>
                    <a:pt x="46" y="0"/>
                    <a:pt x="23" y="23"/>
                    <a:pt x="23" y="46"/>
                  </a:cubicBezTo>
                  <a:cubicBezTo>
                    <a:pt x="0" y="91"/>
                    <a:pt x="23" y="137"/>
                    <a:pt x="69" y="160"/>
                  </a:cubicBezTo>
                  <a:cubicBezTo>
                    <a:pt x="183" y="183"/>
                    <a:pt x="274" y="206"/>
                    <a:pt x="365" y="228"/>
                  </a:cubicBezTo>
                  <a:cubicBezTo>
                    <a:pt x="480" y="251"/>
                    <a:pt x="571" y="251"/>
                    <a:pt x="662" y="274"/>
                  </a:cubicBezTo>
                  <a:lnTo>
                    <a:pt x="936" y="274"/>
                  </a:lnTo>
                  <a:cubicBezTo>
                    <a:pt x="959" y="274"/>
                    <a:pt x="1005" y="297"/>
                    <a:pt x="1027" y="297"/>
                  </a:cubicBezTo>
                  <a:cubicBezTo>
                    <a:pt x="1073" y="297"/>
                    <a:pt x="1096" y="297"/>
                    <a:pt x="1141" y="274"/>
                  </a:cubicBezTo>
                  <a:cubicBezTo>
                    <a:pt x="1164" y="274"/>
                    <a:pt x="1164" y="251"/>
                    <a:pt x="1187" y="228"/>
                  </a:cubicBezTo>
                  <a:cubicBezTo>
                    <a:pt x="1210" y="206"/>
                    <a:pt x="1233" y="160"/>
                    <a:pt x="1233" y="137"/>
                  </a:cubicBezTo>
                  <a:cubicBezTo>
                    <a:pt x="1233" y="91"/>
                    <a:pt x="1164" y="46"/>
                    <a:pt x="1119" y="46"/>
                  </a:cubicBezTo>
                  <a:cubicBezTo>
                    <a:pt x="1073" y="69"/>
                    <a:pt x="1027" y="69"/>
                    <a:pt x="982" y="69"/>
                  </a:cubicBezTo>
                  <a:lnTo>
                    <a:pt x="822" y="69"/>
                  </a:lnTo>
                  <a:cubicBezTo>
                    <a:pt x="731" y="69"/>
                    <a:pt x="662" y="46"/>
                    <a:pt x="571" y="46"/>
                  </a:cubicBezTo>
                  <a:cubicBezTo>
                    <a:pt x="525" y="46"/>
                    <a:pt x="502" y="46"/>
                    <a:pt x="457" y="23"/>
                  </a:cubicBezTo>
                  <a:lnTo>
                    <a:pt x="365" y="23"/>
                  </a:lnTo>
                  <a:cubicBezTo>
                    <a:pt x="343" y="23"/>
                    <a:pt x="343" y="23"/>
                    <a:pt x="320" y="46"/>
                  </a:cubicBezTo>
                  <a:lnTo>
                    <a:pt x="297" y="46"/>
                  </a:lnTo>
                  <a:cubicBezTo>
                    <a:pt x="251" y="23"/>
                    <a:pt x="183" y="23"/>
                    <a:pt x="137"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4" name="Google Shape;4375;p38">
              <a:extLst>
                <a:ext uri="{FF2B5EF4-FFF2-40B4-BE49-F238E27FC236}">
                  <a16:creationId xmlns:a16="http://schemas.microsoft.com/office/drawing/2014/main" id="{37EA7BF7-26AC-59D7-B58F-18BFC5C66319}"/>
                </a:ext>
              </a:extLst>
            </p:cNvPr>
            <p:cNvSpPr/>
            <p:nvPr/>
          </p:nvSpPr>
          <p:spPr>
            <a:xfrm>
              <a:off x="8741294" y="1584598"/>
              <a:ext cx="157164" cy="36436"/>
            </a:xfrm>
            <a:custGeom>
              <a:avLst/>
              <a:gdLst/>
              <a:ahLst/>
              <a:cxnLst/>
              <a:rect l="l" t="t" r="r" b="b"/>
              <a:pathLst>
                <a:path w="5616" h="1302" extrusionOk="0">
                  <a:moveTo>
                    <a:pt x="5410" y="0"/>
                  </a:moveTo>
                  <a:cubicBezTo>
                    <a:pt x="5365" y="0"/>
                    <a:pt x="5342" y="0"/>
                    <a:pt x="5296" y="23"/>
                  </a:cubicBezTo>
                  <a:cubicBezTo>
                    <a:pt x="5273" y="46"/>
                    <a:pt x="5251" y="46"/>
                    <a:pt x="5228" y="69"/>
                  </a:cubicBezTo>
                  <a:cubicBezTo>
                    <a:pt x="5159" y="92"/>
                    <a:pt x="5114" y="137"/>
                    <a:pt x="5045" y="183"/>
                  </a:cubicBezTo>
                  <a:cubicBezTo>
                    <a:pt x="4954" y="229"/>
                    <a:pt x="4863" y="274"/>
                    <a:pt x="4748" y="320"/>
                  </a:cubicBezTo>
                  <a:cubicBezTo>
                    <a:pt x="4680" y="343"/>
                    <a:pt x="4611" y="388"/>
                    <a:pt x="4520" y="411"/>
                  </a:cubicBezTo>
                  <a:cubicBezTo>
                    <a:pt x="4475" y="434"/>
                    <a:pt x="4406" y="457"/>
                    <a:pt x="4338" y="480"/>
                  </a:cubicBezTo>
                  <a:cubicBezTo>
                    <a:pt x="4087" y="548"/>
                    <a:pt x="3835" y="594"/>
                    <a:pt x="3584" y="594"/>
                  </a:cubicBezTo>
                  <a:lnTo>
                    <a:pt x="3562" y="594"/>
                  </a:lnTo>
                  <a:cubicBezTo>
                    <a:pt x="3488" y="600"/>
                    <a:pt x="3415" y="603"/>
                    <a:pt x="3341" y="603"/>
                  </a:cubicBezTo>
                  <a:cubicBezTo>
                    <a:pt x="3141" y="603"/>
                    <a:pt x="2940" y="582"/>
                    <a:pt x="2740" y="548"/>
                  </a:cubicBezTo>
                  <a:cubicBezTo>
                    <a:pt x="2466" y="525"/>
                    <a:pt x="2215" y="503"/>
                    <a:pt x="1941" y="503"/>
                  </a:cubicBezTo>
                  <a:cubicBezTo>
                    <a:pt x="1667" y="503"/>
                    <a:pt x="1393" y="525"/>
                    <a:pt x="1119" y="571"/>
                  </a:cubicBezTo>
                  <a:cubicBezTo>
                    <a:pt x="1005" y="594"/>
                    <a:pt x="868" y="617"/>
                    <a:pt x="731" y="662"/>
                  </a:cubicBezTo>
                  <a:cubicBezTo>
                    <a:pt x="617" y="685"/>
                    <a:pt x="480" y="731"/>
                    <a:pt x="343" y="799"/>
                  </a:cubicBezTo>
                  <a:cubicBezTo>
                    <a:pt x="275" y="845"/>
                    <a:pt x="206" y="868"/>
                    <a:pt x="138" y="913"/>
                  </a:cubicBezTo>
                  <a:cubicBezTo>
                    <a:pt x="46" y="959"/>
                    <a:pt x="1" y="1050"/>
                    <a:pt x="46" y="1142"/>
                  </a:cubicBezTo>
                  <a:cubicBezTo>
                    <a:pt x="80" y="1209"/>
                    <a:pt x="150" y="1251"/>
                    <a:pt x="212" y="1251"/>
                  </a:cubicBezTo>
                  <a:cubicBezTo>
                    <a:pt x="235" y="1251"/>
                    <a:pt x="256" y="1245"/>
                    <a:pt x="275" y="1233"/>
                  </a:cubicBezTo>
                  <a:cubicBezTo>
                    <a:pt x="366" y="1187"/>
                    <a:pt x="457" y="1142"/>
                    <a:pt x="571" y="1096"/>
                  </a:cubicBezTo>
                  <a:cubicBezTo>
                    <a:pt x="686" y="1073"/>
                    <a:pt x="777" y="1050"/>
                    <a:pt x="914" y="1050"/>
                  </a:cubicBezTo>
                  <a:lnTo>
                    <a:pt x="1370" y="1050"/>
                  </a:lnTo>
                  <a:cubicBezTo>
                    <a:pt x="1484" y="1050"/>
                    <a:pt x="1621" y="1073"/>
                    <a:pt x="1736" y="1073"/>
                  </a:cubicBezTo>
                  <a:cubicBezTo>
                    <a:pt x="1872" y="1073"/>
                    <a:pt x="1987" y="1096"/>
                    <a:pt x="2124" y="1096"/>
                  </a:cubicBezTo>
                  <a:cubicBezTo>
                    <a:pt x="2146" y="1142"/>
                    <a:pt x="2169" y="1165"/>
                    <a:pt x="2192" y="1187"/>
                  </a:cubicBezTo>
                  <a:cubicBezTo>
                    <a:pt x="2352" y="1233"/>
                    <a:pt x="2512" y="1279"/>
                    <a:pt x="2671" y="1301"/>
                  </a:cubicBezTo>
                  <a:lnTo>
                    <a:pt x="3082" y="1301"/>
                  </a:lnTo>
                  <a:cubicBezTo>
                    <a:pt x="3219" y="1301"/>
                    <a:pt x="3333" y="1279"/>
                    <a:pt x="3470" y="1256"/>
                  </a:cubicBezTo>
                  <a:lnTo>
                    <a:pt x="3539" y="1256"/>
                  </a:lnTo>
                  <a:cubicBezTo>
                    <a:pt x="3813" y="1256"/>
                    <a:pt x="4064" y="1210"/>
                    <a:pt x="4315" y="1165"/>
                  </a:cubicBezTo>
                  <a:cubicBezTo>
                    <a:pt x="4452" y="1119"/>
                    <a:pt x="4566" y="1096"/>
                    <a:pt x="4657" y="1050"/>
                  </a:cubicBezTo>
                  <a:lnTo>
                    <a:pt x="4680" y="1050"/>
                  </a:lnTo>
                  <a:cubicBezTo>
                    <a:pt x="4703" y="1028"/>
                    <a:pt x="4726" y="982"/>
                    <a:pt x="4748" y="959"/>
                  </a:cubicBezTo>
                  <a:cubicBezTo>
                    <a:pt x="4794" y="936"/>
                    <a:pt x="4840" y="891"/>
                    <a:pt x="4885" y="845"/>
                  </a:cubicBezTo>
                  <a:cubicBezTo>
                    <a:pt x="4977" y="776"/>
                    <a:pt x="5068" y="685"/>
                    <a:pt x="5159" y="594"/>
                  </a:cubicBezTo>
                  <a:cubicBezTo>
                    <a:pt x="5273" y="525"/>
                    <a:pt x="5365" y="434"/>
                    <a:pt x="5456" y="343"/>
                  </a:cubicBezTo>
                  <a:cubicBezTo>
                    <a:pt x="5502" y="297"/>
                    <a:pt x="5547" y="229"/>
                    <a:pt x="5616" y="183"/>
                  </a:cubicBezTo>
                  <a:cubicBezTo>
                    <a:pt x="5593" y="115"/>
                    <a:pt x="5570" y="69"/>
                    <a:pt x="5525" y="46"/>
                  </a:cubicBezTo>
                  <a:cubicBezTo>
                    <a:pt x="5502" y="23"/>
                    <a:pt x="5456" y="0"/>
                    <a:pt x="5410"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5" name="Google Shape;4376;p38">
              <a:extLst>
                <a:ext uri="{FF2B5EF4-FFF2-40B4-BE49-F238E27FC236}">
                  <a16:creationId xmlns:a16="http://schemas.microsoft.com/office/drawing/2014/main" id="{744DEEA8-E690-F7E6-B347-8B46BFBD04AD}"/>
                </a:ext>
              </a:extLst>
            </p:cNvPr>
            <p:cNvSpPr/>
            <p:nvPr/>
          </p:nvSpPr>
          <p:spPr>
            <a:xfrm>
              <a:off x="8841592" y="1601193"/>
              <a:ext cx="28" cy="28"/>
            </a:xfrm>
            <a:custGeom>
              <a:avLst/>
              <a:gdLst/>
              <a:ahLst/>
              <a:cxnLst/>
              <a:rect l="l" t="t" r="r" b="b"/>
              <a:pathLst>
                <a:path w="1" h="1" extrusionOk="0">
                  <a:moveTo>
                    <a:pt x="0" y="1"/>
                  </a:moveTo>
                  <a:lnTo>
                    <a:pt x="0" y="1"/>
                  </a:lnTo>
                  <a:lnTo>
                    <a:pt x="0" y="1"/>
                  </a:ln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6" name="Google Shape;4377;p38">
              <a:extLst>
                <a:ext uri="{FF2B5EF4-FFF2-40B4-BE49-F238E27FC236}">
                  <a16:creationId xmlns:a16="http://schemas.microsoft.com/office/drawing/2014/main" id="{A2BB38E9-063D-7E34-BF2A-E687FEBBF052}"/>
                </a:ext>
              </a:extLst>
            </p:cNvPr>
            <p:cNvSpPr/>
            <p:nvPr/>
          </p:nvSpPr>
          <p:spPr>
            <a:xfrm>
              <a:off x="8635902" y="1118927"/>
              <a:ext cx="178880" cy="89804"/>
            </a:xfrm>
            <a:custGeom>
              <a:avLst/>
              <a:gdLst/>
              <a:ahLst/>
              <a:cxnLst/>
              <a:rect l="l" t="t" r="r" b="b"/>
              <a:pathLst>
                <a:path w="6392" h="3209" extrusionOk="0">
                  <a:moveTo>
                    <a:pt x="640" y="2420"/>
                  </a:moveTo>
                  <a:cubicBezTo>
                    <a:pt x="640" y="2443"/>
                    <a:pt x="640" y="2443"/>
                    <a:pt x="640" y="2466"/>
                  </a:cubicBezTo>
                  <a:cubicBezTo>
                    <a:pt x="617" y="2512"/>
                    <a:pt x="617" y="2557"/>
                    <a:pt x="640" y="2580"/>
                  </a:cubicBezTo>
                  <a:lnTo>
                    <a:pt x="617" y="2580"/>
                  </a:lnTo>
                  <a:cubicBezTo>
                    <a:pt x="617" y="2534"/>
                    <a:pt x="617" y="2489"/>
                    <a:pt x="617" y="2443"/>
                  </a:cubicBezTo>
                  <a:cubicBezTo>
                    <a:pt x="617" y="2443"/>
                    <a:pt x="640" y="2420"/>
                    <a:pt x="640" y="2420"/>
                  </a:cubicBezTo>
                  <a:close/>
                  <a:moveTo>
                    <a:pt x="4977" y="1"/>
                  </a:moveTo>
                  <a:cubicBezTo>
                    <a:pt x="4840" y="1"/>
                    <a:pt x="4680" y="46"/>
                    <a:pt x="4543" y="92"/>
                  </a:cubicBezTo>
                  <a:cubicBezTo>
                    <a:pt x="4383" y="115"/>
                    <a:pt x="4223" y="161"/>
                    <a:pt x="4086" y="206"/>
                  </a:cubicBezTo>
                  <a:cubicBezTo>
                    <a:pt x="3972" y="229"/>
                    <a:pt x="3881" y="275"/>
                    <a:pt x="3790" y="320"/>
                  </a:cubicBezTo>
                  <a:cubicBezTo>
                    <a:pt x="3790" y="298"/>
                    <a:pt x="3790" y="298"/>
                    <a:pt x="3790" y="298"/>
                  </a:cubicBezTo>
                  <a:cubicBezTo>
                    <a:pt x="3744" y="252"/>
                    <a:pt x="3721" y="206"/>
                    <a:pt x="3675" y="183"/>
                  </a:cubicBezTo>
                  <a:cubicBezTo>
                    <a:pt x="3630" y="183"/>
                    <a:pt x="3594" y="173"/>
                    <a:pt x="3562" y="173"/>
                  </a:cubicBezTo>
                  <a:cubicBezTo>
                    <a:pt x="3546" y="173"/>
                    <a:pt x="3531" y="176"/>
                    <a:pt x="3516" y="183"/>
                  </a:cubicBezTo>
                  <a:cubicBezTo>
                    <a:pt x="3470" y="183"/>
                    <a:pt x="3424" y="206"/>
                    <a:pt x="3379" y="206"/>
                  </a:cubicBezTo>
                  <a:cubicBezTo>
                    <a:pt x="3310" y="229"/>
                    <a:pt x="3242" y="275"/>
                    <a:pt x="3173" y="298"/>
                  </a:cubicBezTo>
                  <a:cubicBezTo>
                    <a:pt x="3014" y="366"/>
                    <a:pt x="2877" y="412"/>
                    <a:pt x="2717" y="480"/>
                  </a:cubicBezTo>
                  <a:cubicBezTo>
                    <a:pt x="2397" y="617"/>
                    <a:pt x="2055" y="754"/>
                    <a:pt x="1758" y="937"/>
                  </a:cubicBezTo>
                  <a:cubicBezTo>
                    <a:pt x="1461" y="1119"/>
                    <a:pt x="1188" y="1302"/>
                    <a:pt x="891" y="1484"/>
                  </a:cubicBezTo>
                  <a:cubicBezTo>
                    <a:pt x="754" y="1576"/>
                    <a:pt x="617" y="1667"/>
                    <a:pt x="480" y="1781"/>
                  </a:cubicBezTo>
                  <a:cubicBezTo>
                    <a:pt x="297" y="1941"/>
                    <a:pt x="92" y="2146"/>
                    <a:pt x="69" y="2397"/>
                  </a:cubicBezTo>
                  <a:cubicBezTo>
                    <a:pt x="23" y="2671"/>
                    <a:pt x="1" y="3082"/>
                    <a:pt x="320" y="3174"/>
                  </a:cubicBezTo>
                  <a:cubicBezTo>
                    <a:pt x="396" y="3199"/>
                    <a:pt x="471" y="3208"/>
                    <a:pt x="547" y="3208"/>
                  </a:cubicBezTo>
                  <a:cubicBezTo>
                    <a:pt x="677" y="3208"/>
                    <a:pt x="807" y="3180"/>
                    <a:pt x="936" y="3151"/>
                  </a:cubicBezTo>
                  <a:cubicBezTo>
                    <a:pt x="1051" y="3151"/>
                    <a:pt x="1165" y="3128"/>
                    <a:pt x="1279" y="3082"/>
                  </a:cubicBezTo>
                  <a:cubicBezTo>
                    <a:pt x="1370" y="3059"/>
                    <a:pt x="1484" y="3014"/>
                    <a:pt x="1576" y="2968"/>
                  </a:cubicBezTo>
                  <a:cubicBezTo>
                    <a:pt x="1713" y="2900"/>
                    <a:pt x="1849" y="2831"/>
                    <a:pt x="1964" y="2740"/>
                  </a:cubicBezTo>
                  <a:cubicBezTo>
                    <a:pt x="2101" y="2649"/>
                    <a:pt x="2215" y="2557"/>
                    <a:pt x="2329" y="2466"/>
                  </a:cubicBezTo>
                  <a:cubicBezTo>
                    <a:pt x="2420" y="2375"/>
                    <a:pt x="2511" y="2283"/>
                    <a:pt x="2603" y="2192"/>
                  </a:cubicBezTo>
                  <a:cubicBezTo>
                    <a:pt x="2671" y="2124"/>
                    <a:pt x="2740" y="2055"/>
                    <a:pt x="2808" y="1987"/>
                  </a:cubicBezTo>
                  <a:cubicBezTo>
                    <a:pt x="2846" y="1949"/>
                    <a:pt x="2884" y="1911"/>
                    <a:pt x="2922" y="1872"/>
                  </a:cubicBezTo>
                  <a:lnTo>
                    <a:pt x="2922" y="1872"/>
                  </a:lnTo>
                  <a:cubicBezTo>
                    <a:pt x="3105" y="1690"/>
                    <a:pt x="3310" y="1530"/>
                    <a:pt x="3516" y="1370"/>
                  </a:cubicBezTo>
                  <a:cubicBezTo>
                    <a:pt x="3744" y="1211"/>
                    <a:pt x="3972" y="1074"/>
                    <a:pt x="4200" y="959"/>
                  </a:cubicBezTo>
                  <a:cubicBezTo>
                    <a:pt x="4611" y="731"/>
                    <a:pt x="5022" y="526"/>
                    <a:pt x="5456" y="412"/>
                  </a:cubicBezTo>
                  <a:cubicBezTo>
                    <a:pt x="5547" y="389"/>
                    <a:pt x="5638" y="366"/>
                    <a:pt x="5730" y="366"/>
                  </a:cubicBezTo>
                  <a:cubicBezTo>
                    <a:pt x="5844" y="343"/>
                    <a:pt x="5935" y="343"/>
                    <a:pt x="6026" y="343"/>
                  </a:cubicBezTo>
                  <a:lnTo>
                    <a:pt x="6209" y="343"/>
                  </a:lnTo>
                  <a:cubicBezTo>
                    <a:pt x="6255" y="343"/>
                    <a:pt x="6278" y="343"/>
                    <a:pt x="6323" y="320"/>
                  </a:cubicBezTo>
                  <a:cubicBezTo>
                    <a:pt x="6346" y="298"/>
                    <a:pt x="6392" y="252"/>
                    <a:pt x="6392" y="206"/>
                  </a:cubicBezTo>
                  <a:cubicBezTo>
                    <a:pt x="6392" y="138"/>
                    <a:pt x="6346" y="24"/>
                    <a:pt x="6255" y="24"/>
                  </a:cubicBezTo>
                  <a:lnTo>
                    <a:pt x="5775" y="24"/>
                  </a:lnTo>
                  <a:cubicBezTo>
                    <a:pt x="5616" y="24"/>
                    <a:pt x="5479" y="46"/>
                    <a:pt x="5319" y="69"/>
                  </a:cubicBezTo>
                  <a:cubicBezTo>
                    <a:pt x="5273" y="69"/>
                    <a:pt x="5228" y="69"/>
                    <a:pt x="5182" y="92"/>
                  </a:cubicBezTo>
                  <a:cubicBezTo>
                    <a:pt x="5159" y="69"/>
                    <a:pt x="5159" y="46"/>
                    <a:pt x="5136" y="46"/>
                  </a:cubicBezTo>
                  <a:cubicBezTo>
                    <a:pt x="5091" y="1"/>
                    <a:pt x="5045" y="1"/>
                    <a:pt x="4977"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7" name="Google Shape;4378;p38">
              <a:extLst>
                <a:ext uri="{FF2B5EF4-FFF2-40B4-BE49-F238E27FC236}">
                  <a16:creationId xmlns:a16="http://schemas.microsoft.com/office/drawing/2014/main" id="{56422FDC-179E-4C33-87AA-5F648070516A}"/>
                </a:ext>
              </a:extLst>
            </p:cNvPr>
            <p:cNvSpPr/>
            <p:nvPr/>
          </p:nvSpPr>
          <p:spPr>
            <a:xfrm>
              <a:off x="8425119" y="1201343"/>
              <a:ext cx="243386" cy="80513"/>
            </a:xfrm>
            <a:custGeom>
              <a:avLst/>
              <a:gdLst/>
              <a:ahLst/>
              <a:cxnLst/>
              <a:rect l="l" t="t" r="r" b="b"/>
              <a:pathLst>
                <a:path w="8697" h="2877" extrusionOk="0">
                  <a:moveTo>
                    <a:pt x="4588" y="0"/>
                  </a:moveTo>
                  <a:cubicBezTo>
                    <a:pt x="4474" y="0"/>
                    <a:pt x="4337" y="23"/>
                    <a:pt x="4223" y="23"/>
                  </a:cubicBezTo>
                  <a:cubicBezTo>
                    <a:pt x="4063" y="23"/>
                    <a:pt x="3881" y="46"/>
                    <a:pt x="3721" y="69"/>
                  </a:cubicBezTo>
                  <a:cubicBezTo>
                    <a:pt x="3629" y="69"/>
                    <a:pt x="3515" y="92"/>
                    <a:pt x="3424" y="114"/>
                  </a:cubicBezTo>
                  <a:cubicBezTo>
                    <a:pt x="3082" y="160"/>
                    <a:pt x="2739" y="251"/>
                    <a:pt x="2397" y="365"/>
                  </a:cubicBezTo>
                  <a:cubicBezTo>
                    <a:pt x="2260" y="434"/>
                    <a:pt x="2100" y="502"/>
                    <a:pt x="1963" y="571"/>
                  </a:cubicBezTo>
                  <a:cubicBezTo>
                    <a:pt x="1803" y="639"/>
                    <a:pt x="1644" y="731"/>
                    <a:pt x="1484" y="822"/>
                  </a:cubicBezTo>
                  <a:cubicBezTo>
                    <a:pt x="1210" y="1005"/>
                    <a:pt x="936" y="1210"/>
                    <a:pt x="708" y="1461"/>
                  </a:cubicBezTo>
                  <a:cubicBezTo>
                    <a:pt x="571" y="1621"/>
                    <a:pt x="434" y="1803"/>
                    <a:pt x="343" y="1963"/>
                  </a:cubicBezTo>
                  <a:cubicBezTo>
                    <a:pt x="274" y="2077"/>
                    <a:pt x="206" y="2191"/>
                    <a:pt x="137" y="2283"/>
                  </a:cubicBezTo>
                  <a:cubicBezTo>
                    <a:pt x="92" y="2397"/>
                    <a:pt x="46" y="2488"/>
                    <a:pt x="23" y="2580"/>
                  </a:cubicBezTo>
                  <a:cubicBezTo>
                    <a:pt x="0" y="2716"/>
                    <a:pt x="114" y="2853"/>
                    <a:pt x="251" y="2876"/>
                  </a:cubicBezTo>
                  <a:cubicBezTo>
                    <a:pt x="320" y="2876"/>
                    <a:pt x="388" y="2853"/>
                    <a:pt x="434" y="2831"/>
                  </a:cubicBezTo>
                  <a:cubicBezTo>
                    <a:pt x="434" y="2808"/>
                    <a:pt x="457" y="2808"/>
                    <a:pt x="457" y="2808"/>
                  </a:cubicBezTo>
                  <a:cubicBezTo>
                    <a:pt x="457" y="2808"/>
                    <a:pt x="480" y="2785"/>
                    <a:pt x="480" y="2785"/>
                  </a:cubicBezTo>
                  <a:cubicBezTo>
                    <a:pt x="525" y="2716"/>
                    <a:pt x="594" y="2648"/>
                    <a:pt x="639" y="2580"/>
                  </a:cubicBezTo>
                  <a:cubicBezTo>
                    <a:pt x="708" y="2488"/>
                    <a:pt x="753" y="2397"/>
                    <a:pt x="822" y="2306"/>
                  </a:cubicBezTo>
                  <a:cubicBezTo>
                    <a:pt x="959" y="2169"/>
                    <a:pt x="1073" y="2009"/>
                    <a:pt x="1210" y="1849"/>
                  </a:cubicBezTo>
                  <a:cubicBezTo>
                    <a:pt x="1438" y="1644"/>
                    <a:pt x="1667" y="1484"/>
                    <a:pt x="1940" y="1324"/>
                  </a:cubicBezTo>
                  <a:cubicBezTo>
                    <a:pt x="2100" y="1210"/>
                    <a:pt x="2260" y="1119"/>
                    <a:pt x="2443" y="1050"/>
                  </a:cubicBezTo>
                  <a:cubicBezTo>
                    <a:pt x="2648" y="982"/>
                    <a:pt x="2831" y="890"/>
                    <a:pt x="3036" y="845"/>
                  </a:cubicBezTo>
                  <a:cubicBezTo>
                    <a:pt x="3241" y="799"/>
                    <a:pt x="3424" y="753"/>
                    <a:pt x="3629" y="708"/>
                  </a:cubicBezTo>
                  <a:cubicBezTo>
                    <a:pt x="3812" y="685"/>
                    <a:pt x="3972" y="685"/>
                    <a:pt x="4154" y="662"/>
                  </a:cubicBezTo>
                  <a:cubicBezTo>
                    <a:pt x="4383" y="639"/>
                    <a:pt x="4588" y="639"/>
                    <a:pt x="4794" y="617"/>
                  </a:cubicBezTo>
                  <a:cubicBezTo>
                    <a:pt x="4999" y="617"/>
                    <a:pt x="5182" y="594"/>
                    <a:pt x="5364" y="594"/>
                  </a:cubicBezTo>
                  <a:cubicBezTo>
                    <a:pt x="5615" y="594"/>
                    <a:pt x="5844" y="617"/>
                    <a:pt x="6072" y="617"/>
                  </a:cubicBezTo>
                  <a:lnTo>
                    <a:pt x="7236" y="617"/>
                  </a:lnTo>
                  <a:cubicBezTo>
                    <a:pt x="7396" y="617"/>
                    <a:pt x="7533" y="617"/>
                    <a:pt x="7692" y="594"/>
                  </a:cubicBezTo>
                  <a:cubicBezTo>
                    <a:pt x="7829" y="571"/>
                    <a:pt x="7989" y="548"/>
                    <a:pt x="8126" y="525"/>
                  </a:cubicBezTo>
                  <a:cubicBezTo>
                    <a:pt x="8217" y="525"/>
                    <a:pt x="8286" y="502"/>
                    <a:pt x="8377" y="480"/>
                  </a:cubicBezTo>
                  <a:cubicBezTo>
                    <a:pt x="8446" y="457"/>
                    <a:pt x="8514" y="411"/>
                    <a:pt x="8605" y="388"/>
                  </a:cubicBezTo>
                  <a:cubicBezTo>
                    <a:pt x="8651" y="365"/>
                    <a:pt x="8697" y="297"/>
                    <a:pt x="8674" y="229"/>
                  </a:cubicBezTo>
                  <a:cubicBezTo>
                    <a:pt x="8640" y="177"/>
                    <a:pt x="8593" y="151"/>
                    <a:pt x="8542" y="151"/>
                  </a:cubicBezTo>
                  <a:cubicBezTo>
                    <a:pt x="8526" y="151"/>
                    <a:pt x="8508" y="154"/>
                    <a:pt x="8491" y="160"/>
                  </a:cubicBezTo>
                  <a:cubicBezTo>
                    <a:pt x="8423" y="183"/>
                    <a:pt x="8377" y="229"/>
                    <a:pt x="8286" y="251"/>
                  </a:cubicBezTo>
                  <a:cubicBezTo>
                    <a:pt x="8126" y="274"/>
                    <a:pt x="7966" y="297"/>
                    <a:pt x="7807" y="297"/>
                  </a:cubicBezTo>
                  <a:cubicBezTo>
                    <a:pt x="7670" y="297"/>
                    <a:pt x="7555" y="274"/>
                    <a:pt x="7418" y="274"/>
                  </a:cubicBezTo>
                  <a:cubicBezTo>
                    <a:pt x="7259" y="251"/>
                    <a:pt x="7099" y="229"/>
                    <a:pt x="6939" y="206"/>
                  </a:cubicBezTo>
                  <a:cubicBezTo>
                    <a:pt x="6802" y="183"/>
                    <a:pt x="6665" y="160"/>
                    <a:pt x="6528" y="137"/>
                  </a:cubicBezTo>
                  <a:cubicBezTo>
                    <a:pt x="6369" y="137"/>
                    <a:pt x="6232" y="92"/>
                    <a:pt x="6072" y="92"/>
                  </a:cubicBezTo>
                  <a:cubicBezTo>
                    <a:pt x="5798" y="46"/>
                    <a:pt x="5501" y="23"/>
                    <a:pt x="5204"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8" name="Google Shape;4379;p38">
              <a:extLst>
                <a:ext uri="{FF2B5EF4-FFF2-40B4-BE49-F238E27FC236}">
                  <a16:creationId xmlns:a16="http://schemas.microsoft.com/office/drawing/2014/main" id="{9854D9AC-90BB-BAFD-188B-5DE55A95ECE4}"/>
                </a:ext>
              </a:extLst>
            </p:cNvPr>
            <p:cNvSpPr/>
            <p:nvPr/>
          </p:nvSpPr>
          <p:spPr>
            <a:xfrm>
              <a:off x="8423188" y="1209627"/>
              <a:ext cx="235746" cy="97612"/>
            </a:xfrm>
            <a:custGeom>
              <a:avLst/>
              <a:gdLst/>
              <a:ahLst/>
              <a:cxnLst/>
              <a:rect l="l" t="t" r="r" b="b"/>
              <a:pathLst>
                <a:path w="8424" h="3488" extrusionOk="0">
                  <a:moveTo>
                    <a:pt x="8286" y="1"/>
                  </a:moveTo>
                  <a:cubicBezTo>
                    <a:pt x="8241" y="24"/>
                    <a:pt x="8195" y="24"/>
                    <a:pt x="8127" y="47"/>
                  </a:cubicBezTo>
                  <a:lnTo>
                    <a:pt x="8149" y="47"/>
                  </a:lnTo>
                  <a:cubicBezTo>
                    <a:pt x="7876" y="115"/>
                    <a:pt x="7556" y="138"/>
                    <a:pt x="7282" y="161"/>
                  </a:cubicBezTo>
                  <a:cubicBezTo>
                    <a:pt x="7122" y="161"/>
                    <a:pt x="6985" y="138"/>
                    <a:pt x="6848" y="138"/>
                  </a:cubicBezTo>
                  <a:cubicBezTo>
                    <a:pt x="6711" y="138"/>
                    <a:pt x="6552" y="115"/>
                    <a:pt x="6415" y="115"/>
                  </a:cubicBezTo>
                  <a:cubicBezTo>
                    <a:pt x="6278" y="92"/>
                    <a:pt x="6118" y="92"/>
                    <a:pt x="5981" y="69"/>
                  </a:cubicBezTo>
                  <a:lnTo>
                    <a:pt x="5570" y="69"/>
                  </a:lnTo>
                  <a:cubicBezTo>
                    <a:pt x="5410" y="69"/>
                    <a:pt x="5273" y="47"/>
                    <a:pt x="5114" y="47"/>
                  </a:cubicBezTo>
                  <a:cubicBezTo>
                    <a:pt x="4954" y="47"/>
                    <a:pt x="4794" y="69"/>
                    <a:pt x="4634" y="69"/>
                  </a:cubicBezTo>
                  <a:cubicBezTo>
                    <a:pt x="4338" y="115"/>
                    <a:pt x="4018" y="138"/>
                    <a:pt x="3698" y="184"/>
                  </a:cubicBezTo>
                  <a:cubicBezTo>
                    <a:pt x="3539" y="229"/>
                    <a:pt x="3379" y="252"/>
                    <a:pt x="3219" y="321"/>
                  </a:cubicBezTo>
                  <a:cubicBezTo>
                    <a:pt x="3082" y="343"/>
                    <a:pt x="2922" y="412"/>
                    <a:pt x="2785" y="457"/>
                  </a:cubicBezTo>
                  <a:cubicBezTo>
                    <a:pt x="2489" y="549"/>
                    <a:pt x="2192" y="663"/>
                    <a:pt x="1918" y="800"/>
                  </a:cubicBezTo>
                  <a:cubicBezTo>
                    <a:pt x="1781" y="891"/>
                    <a:pt x="1644" y="960"/>
                    <a:pt x="1507" y="1028"/>
                  </a:cubicBezTo>
                  <a:cubicBezTo>
                    <a:pt x="1439" y="1074"/>
                    <a:pt x="1370" y="1119"/>
                    <a:pt x="1302" y="1165"/>
                  </a:cubicBezTo>
                  <a:cubicBezTo>
                    <a:pt x="1233" y="1211"/>
                    <a:pt x="1165" y="1279"/>
                    <a:pt x="1119" y="1325"/>
                  </a:cubicBezTo>
                  <a:cubicBezTo>
                    <a:pt x="1051" y="1371"/>
                    <a:pt x="1005" y="1416"/>
                    <a:pt x="937" y="1485"/>
                  </a:cubicBezTo>
                  <a:cubicBezTo>
                    <a:pt x="868" y="1553"/>
                    <a:pt x="800" y="1622"/>
                    <a:pt x="754" y="1690"/>
                  </a:cubicBezTo>
                  <a:cubicBezTo>
                    <a:pt x="640" y="1827"/>
                    <a:pt x="571" y="1941"/>
                    <a:pt x="480" y="2078"/>
                  </a:cubicBezTo>
                  <a:cubicBezTo>
                    <a:pt x="366" y="2261"/>
                    <a:pt x="275" y="2443"/>
                    <a:pt x="206" y="2649"/>
                  </a:cubicBezTo>
                  <a:cubicBezTo>
                    <a:pt x="161" y="2717"/>
                    <a:pt x="138" y="2809"/>
                    <a:pt x="92" y="2900"/>
                  </a:cubicBezTo>
                  <a:cubicBezTo>
                    <a:pt x="69" y="3014"/>
                    <a:pt x="46" y="3128"/>
                    <a:pt x="24" y="3242"/>
                  </a:cubicBezTo>
                  <a:cubicBezTo>
                    <a:pt x="1" y="3356"/>
                    <a:pt x="69" y="3448"/>
                    <a:pt x="161" y="3470"/>
                  </a:cubicBezTo>
                  <a:cubicBezTo>
                    <a:pt x="183" y="3482"/>
                    <a:pt x="212" y="3488"/>
                    <a:pt x="240" y="3488"/>
                  </a:cubicBezTo>
                  <a:cubicBezTo>
                    <a:pt x="269" y="3488"/>
                    <a:pt x="298" y="3482"/>
                    <a:pt x="320" y="3470"/>
                  </a:cubicBezTo>
                  <a:cubicBezTo>
                    <a:pt x="366" y="3448"/>
                    <a:pt x="434" y="3402"/>
                    <a:pt x="434" y="3356"/>
                  </a:cubicBezTo>
                  <a:cubicBezTo>
                    <a:pt x="457" y="3288"/>
                    <a:pt x="503" y="3197"/>
                    <a:pt x="526" y="3128"/>
                  </a:cubicBezTo>
                  <a:cubicBezTo>
                    <a:pt x="571" y="3037"/>
                    <a:pt x="594" y="2945"/>
                    <a:pt x="640" y="2877"/>
                  </a:cubicBezTo>
                  <a:cubicBezTo>
                    <a:pt x="708" y="2717"/>
                    <a:pt x="777" y="2580"/>
                    <a:pt x="845" y="2443"/>
                  </a:cubicBezTo>
                  <a:cubicBezTo>
                    <a:pt x="914" y="2329"/>
                    <a:pt x="959" y="2215"/>
                    <a:pt x="1051" y="2124"/>
                  </a:cubicBezTo>
                  <a:cubicBezTo>
                    <a:pt x="1074" y="2078"/>
                    <a:pt x="1119" y="2010"/>
                    <a:pt x="1165" y="1964"/>
                  </a:cubicBezTo>
                  <a:cubicBezTo>
                    <a:pt x="1188" y="1918"/>
                    <a:pt x="1233" y="1873"/>
                    <a:pt x="1256" y="1850"/>
                  </a:cubicBezTo>
                  <a:cubicBezTo>
                    <a:pt x="1347" y="1759"/>
                    <a:pt x="1439" y="1690"/>
                    <a:pt x="1530" y="1599"/>
                  </a:cubicBezTo>
                  <a:cubicBezTo>
                    <a:pt x="1621" y="1530"/>
                    <a:pt x="1713" y="1462"/>
                    <a:pt x="1804" y="1416"/>
                  </a:cubicBezTo>
                  <a:cubicBezTo>
                    <a:pt x="2078" y="1256"/>
                    <a:pt x="2352" y="1119"/>
                    <a:pt x="2626" y="1005"/>
                  </a:cubicBezTo>
                  <a:cubicBezTo>
                    <a:pt x="2763" y="937"/>
                    <a:pt x="2877" y="891"/>
                    <a:pt x="3014" y="846"/>
                  </a:cubicBezTo>
                  <a:cubicBezTo>
                    <a:pt x="3173" y="800"/>
                    <a:pt x="3310" y="731"/>
                    <a:pt x="3470" y="709"/>
                  </a:cubicBezTo>
                  <a:lnTo>
                    <a:pt x="3402" y="709"/>
                  </a:lnTo>
                  <a:cubicBezTo>
                    <a:pt x="3630" y="663"/>
                    <a:pt x="3858" y="594"/>
                    <a:pt x="4087" y="572"/>
                  </a:cubicBezTo>
                  <a:cubicBezTo>
                    <a:pt x="4315" y="526"/>
                    <a:pt x="4543" y="480"/>
                    <a:pt x="4771" y="457"/>
                  </a:cubicBezTo>
                  <a:cubicBezTo>
                    <a:pt x="5000" y="435"/>
                    <a:pt x="5228" y="435"/>
                    <a:pt x="5433" y="412"/>
                  </a:cubicBezTo>
                  <a:cubicBezTo>
                    <a:pt x="5658" y="412"/>
                    <a:pt x="5861" y="390"/>
                    <a:pt x="6064" y="389"/>
                  </a:cubicBezTo>
                  <a:lnTo>
                    <a:pt x="6064" y="389"/>
                  </a:lnTo>
                  <a:cubicBezTo>
                    <a:pt x="6242" y="389"/>
                    <a:pt x="6425" y="395"/>
                    <a:pt x="6609" y="395"/>
                  </a:cubicBezTo>
                  <a:cubicBezTo>
                    <a:pt x="6797" y="395"/>
                    <a:pt x="6985" y="389"/>
                    <a:pt x="7168" y="366"/>
                  </a:cubicBezTo>
                  <a:cubicBezTo>
                    <a:pt x="7373" y="366"/>
                    <a:pt x="7579" y="343"/>
                    <a:pt x="7784" y="298"/>
                  </a:cubicBezTo>
                  <a:cubicBezTo>
                    <a:pt x="7967" y="252"/>
                    <a:pt x="8172" y="206"/>
                    <a:pt x="8355" y="138"/>
                  </a:cubicBezTo>
                  <a:cubicBezTo>
                    <a:pt x="8400" y="138"/>
                    <a:pt x="8423" y="69"/>
                    <a:pt x="8400" y="47"/>
                  </a:cubicBezTo>
                  <a:cubicBezTo>
                    <a:pt x="8400" y="1"/>
                    <a:pt x="8355" y="1"/>
                    <a:pt x="8332"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9" name="Google Shape;4380;p38">
              <a:extLst>
                <a:ext uri="{FF2B5EF4-FFF2-40B4-BE49-F238E27FC236}">
                  <a16:creationId xmlns:a16="http://schemas.microsoft.com/office/drawing/2014/main" id="{F35C864B-62E7-3004-3C52-87F2A170F798}"/>
                </a:ext>
              </a:extLst>
            </p:cNvPr>
            <p:cNvSpPr/>
            <p:nvPr/>
          </p:nvSpPr>
          <p:spPr>
            <a:xfrm>
              <a:off x="8831378" y="1125336"/>
              <a:ext cx="124589" cy="494411"/>
            </a:xfrm>
            <a:custGeom>
              <a:avLst/>
              <a:gdLst/>
              <a:ahLst/>
              <a:cxnLst/>
              <a:rect l="l" t="t" r="r" b="b"/>
              <a:pathLst>
                <a:path w="4452" h="17667" extrusionOk="0">
                  <a:moveTo>
                    <a:pt x="297" y="0"/>
                  </a:moveTo>
                  <a:cubicBezTo>
                    <a:pt x="183" y="0"/>
                    <a:pt x="114" y="46"/>
                    <a:pt x="69" y="137"/>
                  </a:cubicBezTo>
                  <a:cubicBezTo>
                    <a:pt x="0" y="251"/>
                    <a:pt x="46" y="411"/>
                    <a:pt x="183" y="479"/>
                  </a:cubicBezTo>
                  <a:cubicBezTo>
                    <a:pt x="228" y="502"/>
                    <a:pt x="297" y="525"/>
                    <a:pt x="365" y="571"/>
                  </a:cubicBezTo>
                  <a:cubicBezTo>
                    <a:pt x="411" y="616"/>
                    <a:pt x="457" y="662"/>
                    <a:pt x="502" y="708"/>
                  </a:cubicBezTo>
                  <a:cubicBezTo>
                    <a:pt x="685" y="913"/>
                    <a:pt x="845" y="1164"/>
                    <a:pt x="1004" y="1392"/>
                  </a:cubicBezTo>
                  <a:cubicBezTo>
                    <a:pt x="1164" y="1643"/>
                    <a:pt x="1324" y="1895"/>
                    <a:pt x="1461" y="2168"/>
                  </a:cubicBezTo>
                  <a:cubicBezTo>
                    <a:pt x="1575" y="2420"/>
                    <a:pt x="1712" y="2693"/>
                    <a:pt x="1826" y="2967"/>
                  </a:cubicBezTo>
                  <a:cubicBezTo>
                    <a:pt x="1940" y="3241"/>
                    <a:pt x="2032" y="3538"/>
                    <a:pt x="2100" y="3835"/>
                  </a:cubicBezTo>
                  <a:cubicBezTo>
                    <a:pt x="2260" y="4405"/>
                    <a:pt x="2488" y="4976"/>
                    <a:pt x="2625" y="5569"/>
                  </a:cubicBezTo>
                  <a:cubicBezTo>
                    <a:pt x="2671" y="5706"/>
                    <a:pt x="2694" y="5866"/>
                    <a:pt x="2739" y="6003"/>
                  </a:cubicBezTo>
                  <a:cubicBezTo>
                    <a:pt x="2785" y="6300"/>
                    <a:pt x="2853" y="6597"/>
                    <a:pt x="2876" y="6893"/>
                  </a:cubicBezTo>
                  <a:cubicBezTo>
                    <a:pt x="2922" y="7213"/>
                    <a:pt x="2967" y="7532"/>
                    <a:pt x="2990" y="7852"/>
                  </a:cubicBezTo>
                  <a:cubicBezTo>
                    <a:pt x="3013" y="8194"/>
                    <a:pt x="3036" y="8514"/>
                    <a:pt x="3059" y="8856"/>
                  </a:cubicBezTo>
                  <a:cubicBezTo>
                    <a:pt x="3082" y="9199"/>
                    <a:pt x="3104" y="9518"/>
                    <a:pt x="3104" y="9861"/>
                  </a:cubicBezTo>
                  <a:cubicBezTo>
                    <a:pt x="3104" y="10089"/>
                    <a:pt x="3104" y="10317"/>
                    <a:pt x="3104" y="10545"/>
                  </a:cubicBezTo>
                  <a:cubicBezTo>
                    <a:pt x="3104" y="10751"/>
                    <a:pt x="3104" y="10979"/>
                    <a:pt x="3082" y="11184"/>
                  </a:cubicBezTo>
                  <a:cubicBezTo>
                    <a:pt x="3059" y="11458"/>
                    <a:pt x="3036" y="11732"/>
                    <a:pt x="3013" y="12006"/>
                  </a:cubicBezTo>
                  <a:cubicBezTo>
                    <a:pt x="2967" y="12303"/>
                    <a:pt x="2922" y="12600"/>
                    <a:pt x="2876" y="12896"/>
                  </a:cubicBezTo>
                  <a:cubicBezTo>
                    <a:pt x="2830" y="13193"/>
                    <a:pt x="2762" y="13467"/>
                    <a:pt x="2694" y="13741"/>
                  </a:cubicBezTo>
                  <a:cubicBezTo>
                    <a:pt x="2648" y="13878"/>
                    <a:pt x="2625" y="14038"/>
                    <a:pt x="2579" y="14175"/>
                  </a:cubicBezTo>
                  <a:cubicBezTo>
                    <a:pt x="2534" y="14312"/>
                    <a:pt x="2511" y="14448"/>
                    <a:pt x="2465" y="14608"/>
                  </a:cubicBezTo>
                  <a:cubicBezTo>
                    <a:pt x="2442" y="14631"/>
                    <a:pt x="2420" y="14677"/>
                    <a:pt x="2420" y="14722"/>
                  </a:cubicBezTo>
                  <a:cubicBezTo>
                    <a:pt x="2351" y="14928"/>
                    <a:pt x="2260" y="15133"/>
                    <a:pt x="2169" y="15339"/>
                  </a:cubicBezTo>
                  <a:cubicBezTo>
                    <a:pt x="2077" y="15544"/>
                    <a:pt x="1963" y="15749"/>
                    <a:pt x="1872" y="15955"/>
                  </a:cubicBezTo>
                  <a:cubicBezTo>
                    <a:pt x="1758" y="16138"/>
                    <a:pt x="1666" y="16320"/>
                    <a:pt x="1575" y="16503"/>
                  </a:cubicBezTo>
                  <a:cubicBezTo>
                    <a:pt x="1529" y="16617"/>
                    <a:pt x="1461" y="16708"/>
                    <a:pt x="1392" y="16799"/>
                  </a:cubicBezTo>
                  <a:cubicBezTo>
                    <a:pt x="1347" y="16891"/>
                    <a:pt x="1278" y="16959"/>
                    <a:pt x="1233" y="17051"/>
                  </a:cubicBezTo>
                  <a:cubicBezTo>
                    <a:pt x="1210" y="17096"/>
                    <a:pt x="1187" y="17119"/>
                    <a:pt x="1141" y="17142"/>
                  </a:cubicBezTo>
                  <a:cubicBezTo>
                    <a:pt x="1141" y="17165"/>
                    <a:pt x="1119" y="17187"/>
                    <a:pt x="1119" y="17187"/>
                  </a:cubicBezTo>
                  <a:cubicBezTo>
                    <a:pt x="1073" y="17233"/>
                    <a:pt x="1050" y="17302"/>
                    <a:pt x="1027" y="17347"/>
                  </a:cubicBezTo>
                  <a:cubicBezTo>
                    <a:pt x="1004" y="17416"/>
                    <a:pt x="1027" y="17461"/>
                    <a:pt x="1027" y="17530"/>
                  </a:cubicBezTo>
                  <a:cubicBezTo>
                    <a:pt x="1050" y="17576"/>
                    <a:pt x="1096" y="17644"/>
                    <a:pt x="1164" y="17667"/>
                  </a:cubicBezTo>
                  <a:cubicBezTo>
                    <a:pt x="1187" y="17644"/>
                    <a:pt x="1210" y="17644"/>
                    <a:pt x="1233" y="17621"/>
                  </a:cubicBezTo>
                  <a:cubicBezTo>
                    <a:pt x="1278" y="17576"/>
                    <a:pt x="1324" y="17553"/>
                    <a:pt x="1370" y="17507"/>
                  </a:cubicBezTo>
                  <a:cubicBezTo>
                    <a:pt x="1392" y="17484"/>
                    <a:pt x="1415" y="17484"/>
                    <a:pt x="1461" y="17461"/>
                  </a:cubicBezTo>
                  <a:cubicBezTo>
                    <a:pt x="1484" y="17439"/>
                    <a:pt x="1507" y="17393"/>
                    <a:pt x="1529" y="17370"/>
                  </a:cubicBezTo>
                  <a:cubicBezTo>
                    <a:pt x="1575" y="17347"/>
                    <a:pt x="1621" y="17302"/>
                    <a:pt x="1666" y="17256"/>
                  </a:cubicBezTo>
                  <a:cubicBezTo>
                    <a:pt x="1758" y="17187"/>
                    <a:pt x="1849" y="17096"/>
                    <a:pt x="1940" y="17005"/>
                  </a:cubicBezTo>
                  <a:cubicBezTo>
                    <a:pt x="2054" y="16936"/>
                    <a:pt x="2146" y="16845"/>
                    <a:pt x="2237" y="16754"/>
                  </a:cubicBezTo>
                  <a:cubicBezTo>
                    <a:pt x="2260" y="16731"/>
                    <a:pt x="2283" y="16708"/>
                    <a:pt x="2306" y="16685"/>
                  </a:cubicBezTo>
                  <a:cubicBezTo>
                    <a:pt x="2420" y="16503"/>
                    <a:pt x="2557" y="16320"/>
                    <a:pt x="2648" y="16115"/>
                  </a:cubicBezTo>
                  <a:cubicBezTo>
                    <a:pt x="2808" y="15841"/>
                    <a:pt x="2945" y="15567"/>
                    <a:pt x="3059" y="15270"/>
                  </a:cubicBezTo>
                  <a:cubicBezTo>
                    <a:pt x="3127" y="15088"/>
                    <a:pt x="3196" y="14928"/>
                    <a:pt x="3264" y="14745"/>
                  </a:cubicBezTo>
                  <a:cubicBezTo>
                    <a:pt x="3310" y="14631"/>
                    <a:pt x="3333" y="14517"/>
                    <a:pt x="3378" y="14403"/>
                  </a:cubicBezTo>
                  <a:cubicBezTo>
                    <a:pt x="3492" y="14380"/>
                    <a:pt x="3561" y="14312"/>
                    <a:pt x="3629" y="14220"/>
                  </a:cubicBezTo>
                  <a:cubicBezTo>
                    <a:pt x="3652" y="14152"/>
                    <a:pt x="3675" y="14060"/>
                    <a:pt x="3698" y="13969"/>
                  </a:cubicBezTo>
                  <a:cubicBezTo>
                    <a:pt x="3721" y="13901"/>
                    <a:pt x="3744" y="13832"/>
                    <a:pt x="3766" y="13764"/>
                  </a:cubicBezTo>
                  <a:cubicBezTo>
                    <a:pt x="3812" y="13604"/>
                    <a:pt x="3880" y="13467"/>
                    <a:pt x="3926" y="13307"/>
                  </a:cubicBezTo>
                  <a:cubicBezTo>
                    <a:pt x="4017" y="12988"/>
                    <a:pt x="4086" y="12668"/>
                    <a:pt x="4154" y="12349"/>
                  </a:cubicBezTo>
                  <a:cubicBezTo>
                    <a:pt x="4200" y="12029"/>
                    <a:pt x="4246" y="11687"/>
                    <a:pt x="4268" y="11367"/>
                  </a:cubicBezTo>
                  <a:cubicBezTo>
                    <a:pt x="4314" y="11002"/>
                    <a:pt x="4337" y="10637"/>
                    <a:pt x="4360" y="10294"/>
                  </a:cubicBezTo>
                  <a:cubicBezTo>
                    <a:pt x="4360" y="10317"/>
                    <a:pt x="4360" y="10340"/>
                    <a:pt x="4360" y="10363"/>
                  </a:cubicBezTo>
                  <a:cubicBezTo>
                    <a:pt x="4405" y="9655"/>
                    <a:pt x="4451" y="8948"/>
                    <a:pt x="4405" y="8240"/>
                  </a:cubicBezTo>
                  <a:cubicBezTo>
                    <a:pt x="4360" y="7920"/>
                    <a:pt x="4337" y="7578"/>
                    <a:pt x="4291" y="7236"/>
                  </a:cubicBezTo>
                  <a:cubicBezTo>
                    <a:pt x="4246" y="6893"/>
                    <a:pt x="4177" y="6551"/>
                    <a:pt x="4109" y="6209"/>
                  </a:cubicBezTo>
                  <a:cubicBezTo>
                    <a:pt x="4086" y="6049"/>
                    <a:pt x="4040" y="5889"/>
                    <a:pt x="4017" y="5752"/>
                  </a:cubicBezTo>
                  <a:cubicBezTo>
                    <a:pt x="3995" y="5684"/>
                    <a:pt x="3995" y="5615"/>
                    <a:pt x="3972" y="5547"/>
                  </a:cubicBezTo>
                  <a:cubicBezTo>
                    <a:pt x="3949" y="5432"/>
                    <a:pt x="3926" y="5318"/>
                    <a:pt x="3880" y="5227"/>
                  </a:cubicBezTo>
                  <a:cubicBezTo>
                    <a:pt x="3858" y="5204"/>
                    <a:pt x="3835" y="5181"/>
                    <a:pt x="3812" y="5159"/>
                  </a:cubicBezTo>
                  <a:cubicBezTo>
                    <a:pt x="3766" y="4930"/>
                    <a:pt x="3698" y="4725"/>
                    <a:pt x="3629" y="4497"/>
                  </a:cubicBezTo>
                  <a:cubicBezTo>
                    <a:pt x="3538" y="4177"/>
                    <a:pt x="3424" y="3835"/>
                    <a:pt x="3264" y="3515"/>
                  </a:cubicBezTo>
                  <a:cubicBezTo>
                    <a:pt x="3196" y="3355"/>
                    <a:pt x="3104" y="3196"/>
                    <a:pt x="3013" y="3036"/>
                  </a:cubicBezTo>
                  <a:cubicBezTo>
                    <a:pt x="2922" y="2876"/>
                    <a:pt x="2830" y="2716"/>
                    <a:pt x="2716" y="2556"/>
                  </a:cubicBezTo>
                  <a:cubicBezTo>
                    <a:pt x="2694" y="2488"/>
                    <a:pt x="2648" y="2442"/>
                    <a:pt x="2625" y="2397"/>
                  </a:cubicBezTo>
                  <a:lnTo>
                    <a:pt x="2625" y="2374"/>
                  </a:lnTo>
                  <a:cubicBezTo>
                    <a:pt x="2602" y="2351"/>
                    <a:pt x="2579" y="2328"/>
                    <a:pt x="2557" y="2283"/>
                  </a:cubicBezTo>
                  <a:cubicBezTo>
                    <a:pt x="2523" y="2216"/>
                    <a:pt x="2429" y="2173"/>
                    <a:pt x="2336" y="2173"/>
                  </a:cubicBezTo>
                  <a:cubicBezTo>
                    <a:pt x="2301" y="2173"/>
                    <a:pt x="2268" y="2179"/>
                    <a:pt x="2237" y="2191"/>
                  </a:cubicBezTo>
                  <a:cubicBezTo>
                    <a:pt x="2214" y="2191"/>
                    <a:pt x="2191" y="2191"/>
                    <a:pt x="2169" y="2214"/>
                  </a:cubicBezTo>
                  <a:cubicBezTo>
                    <a:pt x="2100" y="2054"/>
                    <a:pt x="2032" y="1917"/>
                    <a:pt x="1963" y="1780"/>
                  </a:cubicBezTo>
                  <a:cubicBezTo>
                    <a:pt x="1849" y="1529"/>
                    <a:pt x="1689" y="1324"/>
                    <a:pt x="1529" y="1118"/>
                  </a:cubicBezTo>
                  <a:cubicBezTo>
                    <a:pt x="1370" y="890"/>
                    <a:pt x="1210" y="662"/>
                    <a:pt x="1027" y="457"/>
                  </a:cubicBezTo>
                  <a:cubicBezTo>
                    <a:pt x="936" y="388"/>
                    <a:pt x="868" y="297"/>
                    <a:pt x="776" y="228"/>
                  </a:cubicBezTo>
                  <a:cubicBezTo>
                    <a:pt x="662" y="160"/>
                    <a:pt x="525" y="91"/>
                    <a:pt x="388" y="23"/>
                  </a:cubicBezTo>
                  <a:cubicBezTo>
                    <a:pt x="365" y="23"/>
                    <a:pt x="320" y="0"/>
                    <a:pt x="297"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0" name="Google Shape;4381;p38">
              <a:extLst>
                <a:ext uri="{FF2B5EF4-FFF2-40B4-BE49-F238E27FC236}">
                  <a16:creationId xmlns:a16="http://schemas.microsoft.com/office/drawing/2014/main" id="{E1A62F3E-0439-8A12-B017-5DFD7328183A}"/>
                </a:ext>
              </a:extLst>
            </p:cNvPr>
            <p:cNvSpPr/>
            <p:nvPr/>
          </p:nvSpPr>
          <p:spPr>
            <a:xfrm>
              <a:off x="8800062" y="1164291"/>
              <a:ext cx="81800" cy="243386"/>
            </a:xfrm>
            <a:custGeom>
              <a:avLst/>
              <a:gdLst/>
              <a:ahLst/>
              <a:cxnLst/>
              <a:rect l="l" t="t" r="r" b="b"/>
              <a:pathLst>
                <a:path w="2923" h="8697" extrusionOk="0">
                  <a:moveTo>
                    <a:pt x="412" y="0"/>
                  </a:moveTo>
                  <a:cubicBezTo>
                    <a:pt x="366" y="0"/>
                    <a:pt x="320" y="23"/>
                    <a:pt x="275" y="23"/>
                  </a:cubicBezTo>
                  <a:cubicBezTo>
                    <a:pt x="138" y="69"/>
                    <a:pt x="46" y="183"/>
                    <a:pt x="1" y="320"/>
                  </a:cubicBezTo>
                  <a:cubicBezTo>
                    <a:pt x="1" y="388"/>
                    <a:pt x="1" y="480"/>
                    <a:pt x="1" y="548"/>
                  </a:cubicBezTo>
                  <a:cubicBezTo>
                    <a:pt x="1" y="662"/>
                    <a:pt x="24" y="776"/>
                    <a:pt x="69" y="868"/>
                  </a:cubicBezTo>
                  <a:cubicBezTo>
                    <a:pt x="92" y="982"/>
                    <a:pt x="115" y="1096"/>
                    <a:pt x="138" y="1210"/>
                  </a:cubicBezTo>
                  <a:cubicBezTo>
                    <a:pt x="206" y="1416"/>
                    <a:pt x="252" y="1644"/>
                    <a:pt x="297" y="1849"/>
                  </a:cubicBezTo>
                  <a:cubicBezTo>
                    <a:pt x="366" y="2100"/>
                    <a:pt x="389" y="2351"/>
                    <a:pt x="434" y="2625"/>
                  </a:cubicBezTo>
                  <a:cubicBezTo>
                    <a:pt x="457" y="2762"/>
                    <a:pt x="457" y="2876"/>
                    <a:pt x="480" y="3013"/>
                  </a:cubicBezTo>
                  <a:cubicBezTo>
                    <a:pt x="480" y="3150"/>
                    <a:pt x="503" y="3310"/>
                    <a:pt x="526" y="3470"/>
                  </a:cubicBezTo>
                  <a:cubicBezTo>
                    <a:pt x="549" y="3789"/>
                    <a:pt x="571" y="4109"/>
                    <a:pt x="594" y="4451"/>
                  </a:cubicBezTo>
                  <a:cubicBezTo>
                    <a:pt x="617" y="4748"/>
                    <a:pt x="640" y="5045"/>
                    <a:pt x="663" y="5342"/>
                  </a:cubicBezTo>
                  <a:lnTo>
                    <a:pt x="663" y="5433"/>
                  </a:lnTo>
                  <a:cubicBezTo>
                    <a:pt x="663" y="5752"/>
                    <a:pt x="640" y="6072"/>
                    <a:pt x="663" y="6391"/>
                  </a:cubicBezTo>
                  <a:cubicBezTo>
                    <a:pt x="663" y="6551"/>
                    <a:pt x="663" y="6734"/>
                    <a:pt x="685" y="6894"/>
                  </a:cubicBezTo>
                  <a:cubicBezTo>
                    <a:pt x="685" y="7053"/>
                    <a:pt x="685" y="7213"/>
                    <a:pt x="708" y="7373"/>
                  </a:cubicBezTo>
                  <a:cubicBezTo>
                    <a:pt x="754" y="7556"/>
                    <a:pt x="777" y="7738"/>
                    <a:pt x="845" y="7898"/>
                  </a:cubicBezTo>
                  <a:cubicBezTo>
                    <a:pt x="914" y="8058"/>
                    <a:pt x="982" y="8217"/>
                    <a:pt x="1096" y="8332"/>
                  </a:cubicBezTo>
                  <a:cubicBezTo>
                    <a:pt x="1165" y="8400"/>
                    <a:pt x="1210" y="8469"/>
                    <a:pt x="1302" y="8537"/>
                  </a:cubicBezTo>
                  <a:cubicBezTo>
                    <a:pt x="1393" y="8606"/>
                    <a:pt x="1484" y="8651"/>
                    <a:pt x="1621" y="8674"/>
                  </a:cubicBezTo>
                  <a:cubicBezTo>
                    <a:pt x="1644" y="8697"/>
                    <a:pt x="1690" y="8697"/>
                    <a:pt x="1735" y="8697"/>
                  </a:cubicBezTo>
                  <a:lnTo>
                    <a:pt x="1872" y="8697"/>
                  </a:lnTo>
                  <a:cubicBezTo>
                    <a:pt x="1918" y="8697"/>
                    <a:pt x="1987" y="8697"/>
                    <a:pt x="2032" y="8674"/>
                  </a:cubicBezTo>
                  <a:cubicBezTo>
                    <a:pt x="2192" y="8651"/>
                    <a:pt x="2329" y="8560"/>
                    <a:pt x="2420" y="8446"/>
                  </a:cubicBezTo>
                  <a:cubicBezTo>
                    <a:pt x="2489" y="8377"/>
                    <a:pt x="2557" y="8309"/>
                    <a:pt x="2603" y="8217"/>
                  </a:cubicBezTo>
                  <a:cubicBezTo>
                    <a:pt x="2648" y="8149"/>
                    <a:pt x="2671" y="8081"/>
                    <a:pt x="2694" y="8012"/>
                  </a:cubicBezTo>
                  <a:cubicBezTo>
                    <a:pt x="2763" y="7829"/>
                    <a:pt x="2808" y="7670"/>
                    <a:pt x="2831" y="7487"/>
                  </a:cubicBezTo>
                  <a:cubicBezTo>
                    <a:pt x="2854" y="7327"/>
                    <a:pt x="2877" y="7168"/>
                    <a:pt x="2900" y="7008"/>
                  </a:cubicBezTo>
                  <a:cubicBezTo>
                    <a:pt x="2900" y="6825"/>
                    <a:pt x="2922" y="6643"/>
                    <a:pt x="2922" y="6460"/>
                  </a:cubicBezTo>
                  <a:cubicBezTo>
                    <a:pt x="2922" y="6140"/>
                    <a:pt x="2900" y="5821"/>
                    <a:pt x="2877" y="5501"/>
                  </a:cubicBezTo>
                  <a:cubicBezTo>
                    <a:pt x="2854" y="5182"/>
                    <a:pt x="2808" y="4862"/>
                    <a:pt x="2763" y="4543"/>
                  </a:cubicBezTo>
                  <a:cubicBezTo>
                    <a:pt x="2721" y="4355"/>
                    <a:pt x="2698" y="4168"/>
                    <a:pt x="2660" y="3981"/>
                  </a:cubicBezTo>
                  <a:lnTo>
                    <a:pt x="2660" y="3981"/>
                  </a:lnTo>
                  <a:cubicBezTo>
                    <a:pt x="2663" y="3986"/>
                    <a:pt x="2667" y="3990"/>
                    <a:pt x="2671" y="3995"/>
                  </a:cubicBezTo>
                  <a:cubicBezTo>
                    <a:pt x="2557" y="3424"/>
                    <a:pt x="2397" y="2831"/>
                    <a:pt x="2215" y="2260"/>
                  </a:cubicBezTo>
                  <a:cubicBezTo>
                    <a:pt x="2146" y="2100"/>
                    <a:pt x="2101" y="1963"/>
                    <a:pt x="2055" y="1826"/>
                  </a:cubicBezTo>
                  <a:cubicBezTo>
                    <a:pt x="1987" y="1667"/>
                    <a:pt x="1918" y="1530"/>
                    <a:pt x="1872" y="1370"/>
                  </a:cubicBezTo>
                  <a:cubicBezTo>
                    <a:pt x="1735" y="1096"/>
                    <a:pt x="1576" y="845"/>
                    <a:pt x="1370" y="640"/>
                  </a:cubicBezTo>
                  <a:cubicBezTo>
                    <a:pt x="1347" y="617"/>
                    <a:pt x="1347" y="617"/>
                    <a:pt x="1347" y="617"/>
                  </a:cubicBezTo>
                  <a:cubicBezTo>
                    <a:pt x="1279" y="548"/>
                    <a:pt x="1233" y="480"/>
                    <a:pt x="1165" y="411"/>
                  </a:cubicBezTo>
                  <a:cubicBezTo>
                    <a:pt x="1119" y="343"/>
                    <a:pt x="1051" y="274"/>
                    <a:pt x="959" y="206"/>
                  </a:cubicBezTo>
                  <a:cubicBezTo>
                    <a:pt x="868" y="137"/>
                    <a:pt x="754" y="69"/>
                    <a:pt x="640" y="23"/>
                  </a:cubicBezTo>
                  <a:lnTo>
                    <a:pt x="549" y="23"/>
                  </a:lnTo>
                  <a:cubicBezTo>
                    <a:pt x="503" y="23"/>
                    <a:pt x="457" y="0"/>
                    <a:pt x="41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1" name="Google Shape;4382;p38">
              <a:extLst>
                <a:ext uri="{FF2B5EF4-FFF2-40B4-BE49-F238E27FC236}">
                  <a16:creationId xmlns:a16="http://schemas.microsoft.com/office/drawing/2014/main" id="{B4A8DC1D-C789-E564-32EA-C540B33FBBC5}"/>
                </a:ext>
              </a:extLst>
            </p:cNvPr>
            <p:cNvSpPr/>
            <p:nvPr/>
          </p:nvSpPr>
          <p:spPr>
            <a:xfrm>
              <a:off x="8824969" y="1416604"/>
              <a:ext cx="45392" cy="47938"/>
            </a:xfrm>
            <a:custGeom>
              <a:avLst/>
              <a:gdLst/>
              <a:ahLst/>
              <a:cxnLst/>
              <a:rect l="l" t="t" r="r" b="b"/>
              <a:pathLst>
                <a:path w="1622" h="1713" extrusionOk="0">
                  <a:moveTo>
                    <a:pt x="731" y="0"/>
                  </a:moveTo>
                  <a:cubicBezTo>
                    <a:pt x="640" y="0"/>
                    <a:pt x="549" y="0"/>
                    <a:pt x="457" y="23"/>
                  </a:cubicBezTo>
                  <a:cubicBezTo>
                    <a:pt x="298" y="92"/>
                    <a:pt x="206" y="183"/>
                    <a:pt x="115" y="320"/>
                  </a:cubicBezTo>
                  <a:cubicBezTo>
                    <a:pt x="47" y="434"/>
                    <a:pt x="1" y="594"/>
                    <a:pt x="1" y="731"/>
                  </a:cubicBezTo>
                  <a:cubicBezTo>
                    <a:pt x="1" y="891"/>
                    <a:pt x="24" y="1050"/>
                    <a:pt x="115" y="1187"/>
                  </a:cubicBezTo>
                  <a:cubicBezTo>
                    <a:pt x="138" y="1279"/>
                    <a:pt x="206" y="1393"/>
                    <a:pt x="275" y="1461"/>
                  </a:cubicBezTo>
                  <a:cubicBezTo>
                    <a:pt x="343" y="1507"/>
                    <a:pt x="412" y="1552"/>
                    <a:pt x="457" y="1598"/>
                  </a:cubicBezTo>
                  <a:cubicBezTo>
                    <a:pt x="572" y="1667"/>
                    <a:pt x="686" y="1712"/>
                    <a:pt x="800" y="1712"/>
                  </a:cubicBezTo>
                  <a:cubicBezTo>
                    <a:pt x="1028" y="1712"/>
                    <a:pt x="1256" y="1575"/>
                    <a:pt x="1393" y="1393"/>
                  </a:cubicBezTo>
                  <a:cubicBezTo>
                    <a:pt x="1507" y="1256"/>
                    <a:pt x="1576" y="1096"/>
                    <a:pt x="1599" y="936"/>
                  </a:cubicBezTo>
                  <a:cubicBezTo>
                    <a:pt x="1621" y="845"/>
                    <a:pt x="1621" y="731"/>
                    <a:pt x="1599" y="639"/>
                  </a:cubicBezTo>
                  <a:cubicBezTo>
                    <a:pt x="1599" y="594"/>
                    <a:pt x="1576" y="548"/>
                    <a:pt x="1553" y="503"/>
                  </a:cubicBezTo>
                  <a:cubicBezTo>
                    <a:pt x="1553" y="457"/>
                    <a:pt x="1530" y="411"/>
                    <a:pt x="1507" y="366"/>
                  </a:cubicBezTo>
                  <a:cubicBezTo>
                    <a:pt x="1485" y="320"/>
                    <a:pt x="1416" y="274"/>
                    <a:pt x="1393" y="229"/>
                  </a:cubicBezTo>
                  <a:cubicBezTo>
                    <a:pt x="1256" y="115"/>
                    <a:pt x="1097" y="46"/>
                    <a:pt x="93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2" name="Google Shape;4383;p38">
              <a:extLst>
                <a:ext uri="{FF2B5EF4-FFF2-40B4-BE49-F238E27FC236}">
                  <a16:creationId xmlns:a16="http://schemas.microsoft.com/office/drawing/2014/main" id="{04C8435A-F9E5-CD1F-E81C-49E4102FCBEF}"/>
                </a:ext>
              </a:extLst>
            </p:cNvPr>
            <p:cNvSpPr/>
            <p:nvPr/>
          </p:nvSpPr>
          <p:spPr>
            <a:xfrm>
              <a:off x="8520940" y="1106810"/>
              <a:ext cx="95205" cy="100074"/>
            </a:xfrm>
            <a:custGeom>
              <a:avLst/>
              <a:gdLst/>
              <a:ahLst/>
              <a:cxnLst/>
              <a:rect l="l" t="t" r="r" b="b"/>
              <a:pathLst>
                <a:path w="3402" h="3576" extrusionOk="0">
                  <a:moveTo>
                    <a:pt x="845" y="0"/>
                  </a:moveTo>
                  <a:cubicBezTo>
                    <a:pt x="753" y="0"/>
                    <a:pt x="685" y="46"/>
                    <a:pt x="639" y="114"/>
                  </a:cubicBezTo>
                  <a:cubicBezTo>
                    <a:pt x="594" y="206"/>
                    <a:pt x="639" y="343"/>
                    <a:pt x="730" y="388"/>
                  </a:cubicBezTo>
                  <a:cubicBezTo>
                    <a:pt x="753" y="411"/>
                    <a:pt x="799" y="434"/>
                    <a:pt x="822" y="457"/>
                  </a:cubicBezTo>
                  <a:cubicBezTo>
                    <a:pt x="799" y="457"/>
                    <a:pt x="776" y="457"/>
                    <a:pt x="776" y="479"/>
                  </a:cubicBezTo>
                  <a:cubicBezTo>
                    <a:pt x="730" y="457"/>
                    <a:pt x="662" y="457"/>
                    <a:pt x="616" y="434"/>
                  </a:cubicBezTo>
                  <a:cubicBezTo>
                    <a:pt x="548" y="434"/>
                    <a:pt x="502" y="457"/>
                    <a:pt x="457" y="479"/>
                  </a:cubicBezTo>
                  <a:lnTo>
                    <a:pt x="388" y="479"/>
                  </a:lnTo>
                  <a:cubicBezTo>
                    <a:pt x="365" y="479"/>
                    <a:pt x="297" y="479"/>
                    <a:pt x="251" y="502"/>
                  </a:cubicBezTo>
                  <a:cubicBezTo>
                    <a:pt x="205" y="548"/>
                    <a:pt x="160" y="616"/>
                    <a:pt x="160" y="708"/>
                  </a:cubicBezTo>
                  <a:cubicBezTo>
                    <a:pt x="137" y="731"/>
                    <a:pt x="114" y="753"/>
                    <a:pt x="91" y="776"/>
                  </a:cubicBezTo>
                  <a:cubicBezTo>
                    <a:pt x="23" y="822"/>
                    <a:pt x="0" y="936"/>
                    <a:pt x="23" y="1004"/>
                  </a:cubicBezTo>
                  <a:cubicBezTo>
                    <a:pt x="69" y="1141"/>
                    <a:pt x="183" y="1233"/>
                    <a:pt x="297" y="1301"/>
                  </a:cubicBezTo>
                  <a:cubicBezTo>
                    <a:pt x="365" y="1370"/>
                    <a:pt x="457" y="1438"/>
                    <a:pt x="525" y="1507"/>
                  </a:cubicBezTo>
                  <a:cubicBezTo>
                    <a:pt x="730" y="1644"/>
                    <a:pt x="913" y="1780"/>
                    <a:pt x="1096" y="1917"/>
                  </a:cubicBezTo>
                  <a:cubicBezTo>
                    <a:pt x="1347" y="2100"/>
                    <a:pt x="1598" y="2283"/>
                    <a:pt x="1826" y="2465"/>
                  </a:cubicBezTo>
                  <a:cubicBezTo>
                    <a:pt x="1986" y="2602"/>
                    <a:pt x="2146" y="2762"/>
                    <a:pt x="2305" y="2899"/>
                  </a:cubicBezTo>
                  <a:cubicBezTo>
                    <a:pt x="2351" y="2990"/>
                    <a:pt x="2420" y="3059"/>
                    <a:pt x="2488" y="3104"/>
                  </a:cubicBezTo>
                  <a:cubicBezTo>
                    <a:pt x="2511" y="3127"/>
                    <a:pt x="2534" y="3127"/>
                    <a:pt x="2556" y="3150"/>
                  </a:cubicBezTo>
                  <a:cubicBezTo>
                    <a:pt x="2602" y="3218"/>
                    <a:pt x="2671" y="3287"/>
                    <a:pt x="2739" y="3355"/>
                  </a:cubicBezTo>
                  <a:cubicBezTo>
                    <a:pt x="2785" y="3424"/>
                    <a:pt x="2853" y="3492"/>
                    <a:pt x="2922" y="3538"/>
                  </a:cubicBezTo>
                  <a:cubicBezTo>
                    <a:pt x="2962" y="3565"/>
                    <a:pt x="3010" y="3576"/>
                    <a:pt x="3056" y="3576"/>
                  </a:cubicBezTo>
                  <a:cubicBezTo>
                    <a:pt x="3089" y="3576"/>
                    <a:pt x="3122" y="3570"/>
                    <a:pt x="3150" y="3561"/>
                  </a:cubicBezTo>
                  <a:cubicBezTo>
                    <a:pt x="3241" y="3538"/>
                    <a:pt x="3287" y="3492"/>
                    <a:pt x="3333" y="3424"/>
                  </a:cubicBezTo>
                  <a:cubicBezTo>
                    <a:pt x="3401" y="3310"/>
                    <a:pt x="3378" y="3173"/>
                    <a:pt x="3333" y="3036"/>
                  </a:cubicBezTo>
                  <a:cubicBezTo>
                    <a:pt x="3310" y="2967"/>
                    <a:pt x="3264" y="2899"/>
                    <a:pt x="3241" y="2830"/>
                  </a:cubicBezTo>
                  <a:cubicBezTo>
                    <a:pt x="3218" y="2739"/>
                    <a:pt x="3173" y="2671"/>
                    <a:pt x="3150" y="2602"/>
                  </a:cubicBezTo>
                  <a:cubicBezTo>
                    <a:pt x="3036" y="2351"/>
                    <a:pt x="2899" y="2146"/>
                    <a:pt x="2739" y="1917"/>
                  </a:cubicBezTo>
                  <a:cubicBezTo>
                    <a:pt x="2579" y="1666"/>
                    <a:pt x="2420" y="1415"/>
                    <a:pt x="2237" y="1187"/>
                  </a:cubicBezTo>
                  <a:cubicBezTo>
                    <a:pt x="2054" y="982"/>
                    <a:pt x="1849" y="776"/>
                    <a:pt x="1643" y="571"/>
                  </a:cubicBezTo>
                  <a:cubicBezTo>
                    <a:pt x="1552" y="479"/>
                    <a:pt x="1438" y="388"/>
                    <a:pt x="1324" y="297"/>
                  </a:cubicBezTo>
                  <a:cubicBezTo>
                    <a:pt x="1210" y="183"/>
                    <a:pt x="1073" y="114"/>
                    <a:pt x="936" y="23"/>
                  </a:cubicBezTo>
                  <a:cubicBezTo>
                    <a:pt x="913" y="0"/>
                    <a:pt x="867" y="0"/>
                    <a:pt x="845" y="0"/>
                  </a:cubicBezTo>
                  <a:close/>
                </a:path>
              </a:pathLst>
            </a:custGeom>
            <a:solidFill>
              <a:srgbClr val="7F67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3" name="Google Shape;4384;p38">
              <a:extLst>
                <a:ext uri="{FF2B5EF4-FFF2-40B4-BE49-F238E27FC236}">
                  <a16:creationId xmlns:a16="http://schemas.microsoft.com/office/drawing/2014/main" id="{550F9BDC-71B8-0464-BE9D-0B205FA18740}"/>
                </a:ext>
              </a:extLst>
            </p:cNvPr>
            <p:cNvSpPr/>
            <p:nvPr/>
          </p:nvSpPr>
          <p:spPr>
            <a:xfrm>
              <a:off x="8544559" y="1105523"/>
              <a:ext cx="72845" cy="101809"/>
            </a:xfrm>
            <a:custGeom>
              <a:avLst/>
              <a:gdLst/>
              <a:ahLst/>
              <a:cxnLst/>
              <a:rect l="l" t="t" r="r" b="b"/>
              <a:pathLst>
                <a:path w="2603" h="3638" extrusionOk="0">
                  <a:moveTo>
                    <a:pt x="160" y="0"/>
                  </a:moveTo>
                  <a:cubicBezTo>
                    <a:pt x="138" y="0"/>
                    <a:pt x="92" y="23"/>
                    <a:pt x="69" y="46"/>
                  </a:cubicBezTo>
                  <a:cubicBezTo>
                    <a:pt x="1" y="115"/>
                    <a:pt x="1" y="206"/>
                    <a:pt x="69" y="274"/>
                  </a:cubicBezTo>
                  <a:cubicBezTo>
                    <a:pt x="183" y="366"/>
                    <a:pt x="274" y="457"/>
                    <a:pt x="366" y="571"/>
                  </a:cubicBezTo>
                  <a:cubicBezTo>
                    <a:pt x="457" y="685"/>
                    <a:pt x="548" y="799"/>
                    <a:pt x="640" y="913"/>
                  </a:cubicBezTo>
                  <a:cubicBezTo>
                    <a:pt x="799" y="1096"/>
                    <a:pt x="936" y="1279"/>
                    <a:pt x="1051" y="1484"/>
                  </a:cubicBezTo>
                  <a:cubicBezTo>
                    <a:pt x="1188" y="1690"/>
                    <a:pt x="1302" y="1872"/>
                    <a:pt x="1416" y="2078"/>
                  </a:cubicBezTo>
                  <a:cubicBezTo>
                    <a:pt x="1484" y="2169"/>
                    <a:pt x="1553" y="2283"/>
                    <a:pt x="1598" y="2397"/>
                  </a:cubicBezTo>
                  <a:cubicBezTo>
                    <a:pt x="1667" y="2488"/>
                    <a:pt x="1712" y="2580"/>
                    <a:pt x="1781" y="2671"/>
                  </a:cubicBezTo>
                  <a:cubicBezTo>
                    <a:pt x="1849" y="2831"/>
                    <a:pt x="1941" y="3013"/>
                    <a:pt x="2009" y="3173"/>
                  </a:cubicBezTo>
                  <a:cubicBezTo>
                    <a:pt x="2009" y="3173"/>
                    <a:pt x="2009" y="3150"/>
                    <a:pt x="2009" y="3150"/>
                  </a:cubicBezTo>
                  <a:cubicBezTo>
                    <a:pt x="2009" y="3150"/>
                    <a:pt x="2009" y="3173"/>
                    <a:pt x="2032" y="3173"/>
                  </a:cubicBezTo>
                  <a:lnTo>
                    <a:pt x="2009" y="3173"/>
                  </a:lnTo>
                  <a:cubicBezTo>
                    <a:pt x="2032" y="3173"/>
                    <a:pt x="2032" y="3173"/>
                    <a:pt x="2032" y="3196"/>
                  </a:cubicBezTo>
                  <a:cubicBezTo>
                    <a:pt x="2055" y="3242"/>
                    <a:pt x="2055" y="3287"/>
                    <a:pt x="2078" y="3333"/>
                  </a:cubicBezTo>
                  <a:cubicBezTo>
                    <a:pt x="2101" y="3401"/>
                    <a:pt x="2123" y="3470"/>
                    <a:pt x="2169" y="3538"/>
                  </a:cubicBezTo>
                  <a:cubicBezTo>
                    <a:pt x="2204" y="3608"/>
                    <a:pt x="2279" y="3638"/>
                    <a:pt x="2353" y="3638"/>
                  </a:cubicBezTo>
                  <a:cubicBezTo>
                    <a:pt x="2376" y="3638"/>
                    <a:pt x="2399" y="3635"/>
                    <a:pt x="2420" y="3630"/>
                  </a:cubicBezTo>
                  <a:cubicBezTo>
                    <a:pt x="2489" y="3630"/>
                    <a:pt x="2534" y="3584"/>
                    <a:pt x="2557" y="3538"/>
                  </a:cubicBezTo>
                  <a:cubicBezTo>
                    <a:pt x="2603" y="3470"/>
                    <a:pt x="2603" y="3424"/>
                    <a:pt x="2580" y="3356"/>
                  </a:cubicBezTo>
                  <a:cubicBezTo>
                    <a:pt x="2580" y="3287"/>
                    <a:pt x="2534" y="3219"/>
                    <a:pt x="2511" y="3150"/>
                  </a:cubicBezTo>
                  <a:cubicBezTo>
                    <a:pt x="2489" y="3059"/>
                    <a:pt x="2443" y="2968"/>
                    <a:pt x="2397" y="2899"/>
                  </a:cubicBezTo>
                  <a:cubicBezTo>
                    <a:pt x="2352" y="2785"/>
                    <a:pt x="2283" y="2671"/>
                    <a:pt x="2237" y="2557"/>
                  </a:cubicBezTo>
                  <a:cubicBezTo>
                    <a:pt x="2169" y="2420"/>
                    <a:pt x="2101" y="2306"/>
                    <a:pt x="2032" y="2192"/>
                  </a:cubicBezTo>
                  <a:cubicBezTo>
                    <a:pt x="1941" y="2055"/>
                    <a:pt x="1849" y="1918"/>
                    <a:pt x="1758" y="1781"/>
                  </a:cubicBezTo>
                  <a:cubicBezTo>
                    <a:pt x="1667" y="1644"/>
                    <a:pt x="1576" y="1530"/>
                    <a:pt x="1484" y="1393"/>
                  </a:cubicBezTo>
                  <a:cubicBezTo>
                    <a:pt x="1370" y="1256"/>
                    <a:pt x="1279" y="1096"/>
                    <a:pt x="1165" y="959"/>
                  </a:cubicBezTo>
                  <a:cubicBezTo>
                    <a:pt x="1051" y="845"/>
                    <a:pt x="959" y="731"/>
                    <a:pt x="845" y="617"/>
                  </a:cubicBezTo>
                  <a:cubicBezTo>
                    <a:pt x="799" y="571"/>
                    <a:pt x="731" y="503"/>
                    <a:pt x="685" y="434"/>
                  </a:cubicBezTo>
                  <a:cubicBezTo>
                    <a:pt x="617" y="389"/>
                    <a:pt x="571" y="320"/>
                    <a:pt x="503" y="274"/>
                  </a:cubicBezTo>
                  <a:cubicBezTo>
                    <a:pt x="434" y="206"/>
                    <a:pt x="366" y="115"/>
                    <a:pt x="274" y="46"/>
                  </a:cubicBezTo>
                  <a:cubicBezTo>
                    <a:pt x="252" y="23"/>
                    <a:pt x="206" y="0"/>
                    <a:pt x="160" y="0"/>
                  </a:cubicBezTo>
                  <a:close/>
                </a:path>
              </a:pathLst>
            </a:custGeom>
            <a:solidFill>
              <a:srgbClr val="7F67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4" name="Google Shape;4385;p38">
              <a:extLst>
                <a:ext uri="{FF2B5EF4-FFF2-40B4-BE49-F238E27FC236}">
                  <a16:creationId xmlns:a16="http://schemas.microsoft.com/office/drawing/2014/main" id="{AE7180BB-2DE1-6177-ADB4-F7BE9D18B6A5}"/>
                </a:ext>
              </a:extLst>
            </p:cNvPr>
            <p:cNvSpPr/>
            <p:nvPr/>
          </p:nvSpPr>
          <p:spPr>
            <a:xfrm>
              <a:off x="8589279" y="1191129"/>
              <a:ext cx="45364" cy="16371"/>
            </a:xfrm>
            <a:custGeom>
              <a:avLst/>
              <a:gdLst/>
              <a:ahLst/>
              <a:cxnLst/>
              <a:rect l="l" t="t" r="r" b="b"/>
              <a:pathLst>
                <a:path w="1621" h="585" extrusionOk="0">
                  <a:moveTo>
                    <a:pt x="206" y="0"/>
                  </a:moveTo>
                  <a:cubicBezTo>
                    <a:pt x="114" y="0"/>
                    <a:pt x="46" y="46"/>
                    <a:pt x="23" y="114"/>
                  </a:cubicBezTo>
                  <a:cubicBezTo>
                    <a:pt x="0" y="205"/>
                    <a:pt x="69" y="320"/>
                    <a:pt x="160" y="342"/>
                  </a:cubicBezTo>
                  <a:cubicBezTo>
                    <a:pt x="297" y="388"/>
                    <a:pt x="457" y="434"/>
                    <a:pt x="617" y="457"/>
                  </a:cubicBezTo>
                  <a:cubicBezTo>
                    <a:pt x="708" y="479"/>
                    <a:pt x="776" y="479"/>
                    <a:pt x="868" y="502"/>
                  </a:cubicBezTo>
                  <a:cubicBezTo>
                    <a:pt x="891" y="502"/>
                    <a:pt x="913" y="525"/>
                    <a:pt x="936" y="525"/>
                  </a:cubicBezTo>
                  <a:lnTo>
                    <a:pt x="1050" y="525"/>
                  </a:lnTo>
                  <a:cubicBezTo>
                    <a:pt x="1096" y="525"/>
                    <a:pt x="1119" y="525"/>
                    <a:pt x="1142" y="548"/>
                  </a:cubicBezTo>
                  <a:cubicBezTo>
                    <a:pt x="1210" y="548"/>
                    <a:pt x="1256" y="571"/>
                    <a:pt x="1301" y="571"/>
                  </a:cubicBezTo>
                  <a:cubicBezTo>
                    <a:pt x="1330" y="580"/>
                    <a:pt x="1359" y="585"/>
                    <a:pt x="1386" y="585"/>
                  </a:cubicBezTo>
                  <a:cubicBezTo>
                    <a:pt x="1491" y="585"/>
                    <a:pt x="1580" y="519"/>
                    <a:pt x="1598" y="411"/>
                  </a:cubicBezTo>
                  <a:cubicBezTo>
                    <a:pt x="1621" y="342"/>
                    <a:pt x="1598" y="297"/>
                    <a:pt x="1575" y="228"/>
                  </a:cubicBezTo>
                  <a:cubicBezTo>
                    <a:pt x="1530" y="160"/>
                    <a:pt x="1461" y="114"/>
                    <a:pt x="1370" y="114"/>
                  </a:cubicBezTo>
                  <a:lnTo>
                    <a:pt x="1142" y="114"/>
                  </a:lnTo>
                  <a:cubicBezTo>
                    <a:pt x="1050" y="114"/>
                    <a:pt x="959" y="114"/>
                    <a:pt x="868" y="91"/>
                  </a:cubicBezTo>
                  <a:cubicBezTo>
                    <a:pt x="822" y="91"/>
                    <a:pt x="766" y="71"/>
                    <a:pt x="714" y="71"/>
                  </a:cubicBezTo>
                  <a:cubicBezTo>
                    <a:pt x="688" y="71"/>
                    <a:pt x="662" y="76"/>
                    <a:pt x="639" y="91"/>
                  </a:cubicBezTo>
                  <a:lnTo>
                    <a:pt x="617" y="91"/>
                  </a:lnTo>
                  <a:cubicBezTo>
                    <a:pt x="503" y="69"/>
                    <a:pt x="366" y="23"/>
                    <a:pt x="251" y="0"/>
                  </a:cubicBezTo>
                  <a:close/>
                </a:path>
              </a:pathLst>
            </a:custGeom>
            <a:solidFill>
              <a:srgbClr val="7F67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5" name="Google Shape;4386;p38">
              <a:extLst>
                <a:ext uri="{FF2B5EF4-FFF2-40B4-BE49-F238E27FC236}">
                  <a16:creationId xmlns:a16="http://schemas.microsoft.com/office/drawing/2014/main" id="{0EC0DEE1-6145-96A7-D490-9AAFDBC7A1D4}"/>
                </a:ext>
              </a:extLst>
            </p:cNvPr>
            <p:cNvSpPr/>
            <p:nvPr/>
          </p:nvSpPr>
          <p:spPr>
            <a:xfrm>
              <a:off x="8570110" y="1069758"/>
              <a:ext cx="63918" cy="134160"/>
            </a:xfrm>
            <a:custGeom>
              <a:avLst/>
              <a:gdLst/>
              <a:ahLst/>
              <a:cxnLst/>
              <a:rect l="l" t="t" r="r" b="b"/>
              <a:pathLst>
                <a:path w="2284" h="4794" extrusionOk="0">
                  <a:moveTo>
                    <a:pt x="548" y="0"/>
                  </a:moveTo>
                  <a:cubicBezTo>
                    <a:pt x="503" y="0"/>
                    <a:pt x="480" y="0"/>
                    <a:pt x="434" y="23"/>
                  </a:cubicBezTo>
                  <a:cubicBezTo>
                    <a:pt x="389" y="46"/>
                    <a:pt x="343" y="114"/>
                    <a:pt x="343" y="160"/>
                  </a:cubicBezTo>
                  <a:cubicBezTo>
                    <a:pt x="314" y="131"/>
                    <a:pt x="274" y="119"/>
                    <a:pt x="231" y="119"/>
                  </a:cubicBezTo>
                  <a:cubicBezTo>
                    <a:pt x="172" y="119"/>
                    <a:pt x="109" y="143"/>
                    <a:pt x="69" y="183"/>
                  </a:cubicBezTo>
                  <a:cubicBezTo>
                    <a:pt x="1" y="251"/>
                    <a:pt x="1" y="388"/>
                    <a:pt x="69" y="457"/>
                  </a:cubicBezTo>
                  <a:cubicBezTo>
                    <a:pt x="229" y="617"/>
                    <a:pt x="366" y="776"/>
                    <a:pt x="503" y="959"/>
                  </a:cubicBezTo>
                  <a:cubicBezTo>
                    <a:pt x="685" y="1187"/>
                    <a:pt x="822" y="1415"/>
                    <a:pt x="959" y="1667"/>
                  </a:cubicBezTo>
                  <a:cubicBezTo>
                    <a:pt x="1028" y="1781"/>
                    <a:pt x="1096" y="1918"/>
                    <a:pt x="1142" y="2032"/>
                  </a:cubicBezTo>
                  <a:cubicBezTo>
                    <a:pt x="1210" y="2146"/>
                    <a:pt x="1256" y="2260"/>
                    <a:pt x="1324" y="2374"/>
                  </a:cubicBezTo>
                  <a:cubicBezTo>
                    <a:pt x="1393" y="2557"/>
                    <a:pt x="1461" y="2762"/>
                    <a:pt x="1530" y="2968"/>
                  </a:cubicBezTo>
                  <a:cubicBezTo>
                    <a:pt x="1598" y="3196"/>
                    <a:pt x="1667" y="3401"/>
                    <a:pt x="1713" y="3607"/>
                  </a:cubicBezTo>
                  <a:cubicBezTo>
                    <a:pt x="1758" y="3721"/>
                    <a:pt x="1781" y="3812"/>
                    <a:pt x="1804" y="3926"/>
                  </a:cubicBezTo>
                  <a:cubicBezTo>
                    <a:pt x="1827" y="4018"/>
                    <a:pt x="1827" y="4132"/>
                    <a:pt x="1849" y="4223"/>
                  </a:cubicBezTo>
                  <a:cubicBezTo>
                    <a:pt x="1872" y="4314"/>
                    <a:pt x="1872" y="4406"/>
                    <a:pt x="1895" y="4497"/>
                  </a:cubicBezTo>
                  <a:cubicBezTo>
                    <a:pt x="1895" y="4542"/>
                    <a:pt x="1918" y="4588"/>
                    <a:pt x="1918" y="4634"/>
                  </a:cubicBezTo>
                  <a:cubicBezTo>
                    <a:pt x="1918" y="4657"/>
                    <a:pt x="1941" y="4679"/>
                    <a:pt x="1941" y="4702"/>
                  </a:cubicBezTo>
                  <a:cubicBezTo>
                    <a:pt x="1986" y="4771"/>
                    <a:pt x="2032" y="4794"/>
                    <a:pt x="2101" y="4794"/>
                  </a:cubicBezTo>
                  <a:cubicBezTo>
                    <a:pt x="2146" y="4794"/>
                    <a:pt x="2192" y="4748"/>
                    <a:pt x="2215" y="4702"/>
                  </a:cubicBezTo>
                  <a:cubicBezTo>
                    <a:pt x="2260" y="4657"/>
                    <a:pt x="2260" y="4588"/>
                    <a:pt x="2283" y="4520"/>
                  </a:cubicBezTo>
                  <a:cubicBezTo>
                    <a:pt x="2283" y="4451"/>
                    <a:pt x="2283" y="4406"/>
                    <a:pt x="2283" y="4337"/>
                  </a:cubicBezTo>
                  <a:cubicBezTo>
                    <a:pt x="2283" y="4269"/>
                    <a:pt x="2283" y="4177"/>
                    <a:pt x="2283" y="4109"/>
                  </a:cubicBezTo>
                  <a:cubicBezTo>
                    <a:pt x="2260" y="3926"/>
                    <a:pt x="2237" y="3766"/>
                    <a:pt x="2215" y="3607"/>
                  </a:cubicBezTo>
                  <a:cubicBezTo>
                    <a:pt x="2146" y="3287"/>
                    <a:pt x="2055" y="2968"/>
                    <a:pt x="1964" y="2648"/>
                  </a:cubicBezTo>
                  <a:cubicBezTo>
                    <a:pt x="1895" y="2351"/>
                    <a:pt x="1804" y="2055"/>
                    <a:pt x="1690" y="1758"/>
                  </a:cubicBezTo>
                  <a:cubicBezTo>
                    <a:pt x="1644" y="1621"/>
                    <a:pt x="1576" y="1484"/>
                    <a:pt x="1507" y="1347"/>
                  </a:cubicBezTo>
                  <a:cubicBezTo>
                    <a:pt x="1461" y="1187"/>
                    <a:pt x="1393" y="1050"/>
                    <a:pt x="1302" y="890"/>
                  </a:cubicBezTo>
                  <a:cubicBezTo>
                    <a:pt x="1233" y="753"/>
                    <a:pt x="1165" y="594"/>
                    <a:pt x="1073" y="457"/>
                  </a:cubicBezTo>
                  <a:cubicBezTo>
                    <a:pt x="1005" y="388"/>
                    <a:pt x="959" y="320"/>
                    <a:pt x="891" y="251"/>
                  </a:cubicBezTo>
                  <a:cubicBezTo>
                    <a:pt x="845" y="183"/>
                    <a:pt x="777" y="114"/>
                    <a:pt x="708" y="69"/>
                  </a:cubicBezTo>
                  <a:cubicBezTo>
                    <a:pt x="663" y="23"/>
                    <a:pt x="594" y="0"/>
                    <a:pt x="548" y="0"/>
                  </a:cubicBezTo>
                  <a:close/>
                </a:path>
              </a:pathLst>
            </a:custGeom>
            <a:solidFill>
              <a:srgbClr val="A6866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6" name="Google Shape;4387;p38">
              <a:extLst>
                <a:ext uri="{FF2B5EF4-FFF2-40B4-BE49-F238E27FC236}">
                  <a16:creationId xmlns:a16="http://schemas.microsoft.com/office/drawing/2014/main" id="{B1707DEF-98DD-0C0F-603D-939BC5C20355}"/>
                </a:ext>
              </a:extLst>
            </p:cNvPr>
            <p:cNvSpPr/>
            <p:nvPr/>
          </p:nvSpPr>
          <p:spPr>
            <a:xfrm>
              <a:off x="9074092" y="1346977"/>
              <a:ext cx="71586" cy="91875"/>
            </a:xfrm>
            <a:custGeom>
              <a:avLst/>
              <a:gdLst/>
              <a:ahLst/>
              <a:cxnLst/>
              <a:rect l="l" t="t" r="r" b="b"/>
              <a:pathLst>
                <a:path w="2558" h="3283" extrusionOk="0">
                  <a:moveTo>
                    <a:pt x="183" y="0"/>
                  </a:moveTo>
                  <a:cubicBezTo>
                    <a:pt x="115" y="0"/>
                    <a:pt x="24" y="69"/>
                    <a:pt x="24" y="137"/>
                  </a:cubicBezTo>
                  <a:cubicBezTo>
                    <a:pt x="1" y="229"/>
                    <a:pt x="69" y="320"/>
                    <a:pt x="161" y="343"/>
                  </a:cubicBezTo>
                  <a:cubicBezTo>
                    <a:pt x="161" y="343"/>
                    <a:pt x="183" y="366"/>
                    <a:pt x="206" y="366"/>
                  </a:cubicBezTo>
                  <a:cubicBezTo>
                    <a:pt x="366" y="411"/>
                    <a:pt x="503" y="480"/>
                    <a:pt x="663" y="571"/>
                  </a:cubicBezTo>
                  <a:cubicBezTo>
                    <a:pt x="731" y="640"/>
                    <a:pt x="822" y="708"/>
                    <a:pt x="891" y="799"/>
                  </a:cubicBezTo>
                  <a:cubicBezTo>
                    <a:pt x="914" y="822"/>
                    <a:pt x="937" y="845"/>
                    <a:pt x="982" y="868"/>
                  </a:cubicBezTo>
                  <a:cubicBezTo>
                    <a:pt x="1028" y="959"/>
                    <a:pt x="1096" y="1028"/>
                    <a:pt x="1142" y="1119"/>
                  </a:cubicBezTo>
                  <a:cubicBezTo>
                    <a:pt x="1211" y="1210"/>
                    <a:pt x="1256" y="1301"/>
                    <a:pt x="1325" y="1416"/>
                  </a:cubicBezTo>
                  <a:cubicBezTo>
                    <a:pt x="1416" y="1644"/>
                    <a:pt x="1507" y="1872"/>
                    <a:pt x="1553" y="2123"/>
                  </a:cubicBezTo>
                  <a:cubicBezTo>
                    <a:pt x="1576" y="2214"/>
                    <a:pt x="1576" y="2306"/>
                    <a:pt x="1576" y="2397"/>
                  </a:cubicBezTo>
                  <a:cubicBezTo>
                    <a:pt x="1576" y="2488"/>
                    <a:pt x="1576" y="2580"/>
                    <a:pt x="1576" y="2648"/>
                  </a:cubicBezTo>
                  <a:cubicBezTo>
                    <a:pt x="1576" y="2717"/>
                    <a:pt x="1553" y="2762"/>
                    <a:pt x="1553" y="2808"/>
                  </a:cubicBezTo>
                  <a:cubicBezTo>
                    <a:pt x="1553" y="2831"/>
                    <a:pt x="1553" y="2854"/>
                    <a:pt x="1530" y="2899"/>
                  </a:cubicBezTo>
                  <a:cubicBezTo>
                    <a:pt x="1530" y="2899"/>
                    <a:pt x="1530" y="2922"/>
                    <a:pt x="1530" y="2922"/>
                  </a:cubicBezTo>
                  <a:cubicBezTo>
                    <a:pt x="1507" y="2968"/>
                    <a:pt x="1507" y="2968"/>
                    <a:pt x="1507" y="3013"/>
                  </a:cubicBezTo>
                  <a:cubicBezTo>
                    <a:pt x="1507" y="3152"/>
                    <a:pt x="1627" y="3273"/>
                    <a:pt x="1764" y="3273"/>
                  </a:cubicBezTo>
                  <a:cubicBezTo>
                    <a:pt x="1784" y="3273"/>
                    <a:pt x="1806" y="3270"/>
                    <a:pt x="1827" y="3264"/>
                  </a:cubicBezTo>
                  <a:cubicBezTo>
                    <a:pt x="1857" y="3277"/>
                    <a:pt x="1890" y="3282"/>
                    <a:pt x="1922" y="3282"/>
                  </a:cubicBezTo>
                  <a:cubicBezTo>
                    <a:pt x="2011" y="3282"/>
                    <a:pt x="2102" y="3240"/>
                    <a:pt x="2169" y="3173"/>
                  </a:cubicBezTo>
                  <a:cubicBezTo>
                    <a:pt x="2420" y="2922"/>
                    <a:pt x="2512" y="2557"/>
                    <a:pt x="2534" y="2214"/>
                  </a:cubicBezTo>
                  <a:cubicBezTo>
                    <a:pt x="2557" y="2123"/>
                    <a:pt x="2557" y="2032"/>
                    <a:pt x="2557" y="1918"/>
                  </a:cubicBezTo>
                  <a:cubicBezTo>
                    <a:pt x="2557" y="1895"/>
                    <a:pt x="2557" y="1849"/>
                    <a:pt x="2557" y="1804"/>
                  </a:cubicBezTo>
                  <a:cubicBezTo>
                    <a:pt x="2557" y="1667"/>
                    <a:pt x="2534" y="1530"/>
                    <a:pt x="2512" y="1416"/>
                  </a:cubicBezTo>
                  <a:cubicBezTo>
                    <a:pt x="2489" y="1279"/>
                    <a:pt x="2420" y="1165"/>
                    <a:pt x="2352" y="1050"/>
                  </a:cubicBezTo>
                  <a:cubicBezTo>
                    <a:pt x="2306" y="959"/>
                    <a:pt x="2238" y="891"/>
                    <a:pt x="2169" y="822"/>
                  </a:cubicBezTo>
                  <a:cubicBezTo>
                    <a:pt x="2078" y="708"/>
                    <a:pt x="1941" y="617"/>
                    <a:pt x="1827" y="525"/>
                  </a:cubicBezTo>
                  <a:cubicBezTo>
                    <a:pt x="1690" y="411"/>
                    <a:pt x="1553" y="320"/>
                    <a:pt x="1393" y="206"/>
                  </a:cubicBezTo>
                  <a:cubicBezTo>
                    <a:pt x="1325" y="183"/>
                    <a:pt x="1256" y="137"/>
                    <a:pt x="1188" y="92"/>
                  </a:cubicBezTo>
                  <a:cubicBezTo>
                    <a:pt x="1138" y="58"/>
                    <a:pt x="1075" y="37"/>
                    <a:pt x="1019" y="37"/>
                  </a:cubicBezTo>
                  <a:cubicBezTo>
                    <a:pt x="998" y="37"/>
                    <a:pt x="978" y="40"/>
                    <a:pt x="959" y="46"/>
                  </a:cubicBezTo>
                  <a:cubicBezTo>
                    <a:pt x="891" y="92"/>
                    <a:pt x="822" y="137"/>
                    <a:pt x="800" y="229"/>
                  </a:cubicBezTo>
                  <a:cubicBezTo>
                    <a:pt x="800" y="206"/>
                    <a:pt x="777" y="206"/>
                    <a:pt x="777" y="206"/>
                  </a:cubicBezTo>
                  <a:cubicBezTo>
                    <a:pt x="594" y="137"/>
                    <a:pt x="412" y="69"/>
                    <a:pt x="229" y="0"/>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7" name="Google Shape;4388;p38">
              <a:extLst>
                <a:ext uri="{FF2B5EF4-FFF2-40B4-BE49-F238E27FC236}">
                  <a16:creationId xmlns:a16="http://schemas.microsoft.com/office/drawing/2014/main" id="{B4C33104-27D6-2680-D6A7-E6E2EC00C8A2}"/>
                </a:ext>
              </a:extLst>
            </p:cNvPr>
            <p:cNvSpPr/>
            <p:nvPr/>
          </p:nvSpPr>
          <p:spPr>
            <a:xfrm>
              <a:off x="9081116" y="1348880"/>
              <a:ext cx="51129" cy="98255"/>
            </a:xfrm>
            <a:custGeom>
              <a:avLst/>
              <a:gdLst/>
              <a:ahLst/>
              <a:cxnLst/>
              <a:rect l="l" t="t" r="r" b="b"/>
              <a:pathLst>
                <a:path w="1827" h="3511" extrusionOk="0">
                  <a:moveTo>
                    <a:pt x="161" y="1"/>
                  </a:moveTo>
                  <a:cubicBezTo>
                    <a:pt x="115" y="1"/>
                    <a:pt x="69" y="24"/>
                    <a:pt x="24" y="92"/>
                  </a:cubicBezTo>
                  <a:cubicBezTo>
                    <a:pt x="1" y="161"/>
                    <a:pt x="24" y="252"/>
                    <a:pt x="92" y="275"/>
                  </a:cubicBezTo>
                  <a:cubicBezTo>
                    <a:pt x="252" y="343"/>
                    <a:pt x="389" y="412"/>
                    <a:pt x="503" y="503"/>
                  </a:cubicBezTo>
                  <a:cubicBezTo>
                    <a:pt x="503" y="503"/>
                    <a:pt x="480" y="480"/>
                    <a:pt x="480" y="480"/>
                  </a:cubicBezTo>
                  <a:lnTo>
                    <a:pt x="480" y="480"/>
                  </a:lnTo>
                  <a:cubicBezTo>
                    <a:pt x="617" y="572"/>
                    <a:pt x="754" y="686"/>
                    <a:pt x="868" y="823"/>
                  </a:cubicBezTo>
                  <a:cubicBezTo>
                    <a:pt x="850" y="804"/>
                    <a:pt x="846" y="801"/>
                    <a:pt x="846" y="800"/>
                  </a:cubicBezTo>
                  <a:lnTo>
                    <a:pt x="846" y="800"/>
                  </a:lnTo>
                  <a:cubicBezTo>
                    <a:pt x="960" y="914"/>
                    <a:pt x="1051" y="1051"/>
                    <a:pt x="1119" y="1211"/>
                  </a:cubicBezTo>
                  <a:cubicBezTo>
                    <a:pt x="1188" y="1325"/>
                    <a:pt x="1233" y="1462"/>
                    <a:pt x="1279" y="1599"/>
                  </a:cubicBezTo>
                  <a:cubicBezTo>
                    <a:pt x="1325" y="1713"/>
                    <a:pt x="1370" y="1827"/>
                    <a:pt x="1393" y="1941"/>
                  </a:cubicBezTo>
                  <a:cubicBezTo>
                    <a:pt x="1416" y="2032"/>
                    <a:pt x="1416" y="2124"/>
                    <a:pt x="1416" y="2192"/>
                  </a:cubicBezTo>
                  <a:cubicBezTo>
                    <a:pt x="1393" y="2261"/>
                    <a:pt x="1393" y="2352"/>
                    <a:pt x="1370" y="2420"/>
                  </a:cubicBezTo>
                  <a:cubicBezTo>
                    <a:pt x="1348" y="2489"/>
                    <a:pt x="1325" y="2580"/>
                    <a:pt x="1302" y="2671"/>
                  </a:cubicBezTo>
                  <a:cubicBezTo>
                    <a:pt x="1302" y="2649"/>
                    <a:pt x="1302" y="2626"/>
                    <a:pt x="1302" y="2603"/>
                  </a:cubicBezTo>
                  <a:cubicBezTo>
                    <a:pt x="1279" y="2717"/>
                    <a:pt x="1233" y="2831"/>
                    <a:pt x="1188" y="2923"/>
                  </a:cubicBezTo>
                  <a:cubicBezTo>
                    <a:pt x="1165" y="3014"/>
                    <a:pt x="1119" y="3128"/>
                    <a:pt x="1074" y="3219"/>
                  </a:cubicBezTo>
                  <a:cubicBezTo>
                    <a:pt x="1051" y="3265"/>
                    <a:pt x="1051" y="3311"/>
                    <a:pt x="1074" y="3379"/>
                  </a:cubicBezTo>
                  <a:cubicBezTo>
                    <a:pt x="1074" y="3425"/>
                    <a:pt x="1119" y="3470"/>
                    <a:pt x="1165" y="3493"/>
                  </a:cubicBezTo>
                  <a:cubicBezTo>
                    <a:pt x="1188" y="3505"/>
                    <a:pt x="1211" y="3510"/>
                    <a:pt x="1236" y="3510"/>
                  </a:cubicBezTo>
                  <a:cubicBezTo>
                    <a:pt x="1262" y="3510"/>
                    <a:pt x="1290" y="3505"/>
                    <a:pt x="1325" y="3493"/>
                  </a:cubicBezTo>
                  <a:cubicBezTo>
                    <a:pt x="1370" y="3470"/>
                    <a:pt x="1393" y="3448"/>
                    <a:pt x="1439" y="3402"/>
                  </a:cubicBezTo>
                  <a:cubicBezTo>
                    <a:pt x="1507" y="3265"/>
                    <a:pt x="1553" y="3105"/>
                    <a:pt x="1621" y="2968"/>
                  </a:cubicBezTo>
                  <a:cubicBezTo>
                    <a:pt x="1644" y="2900"/>
                    <a:pt x="1667" y="2831"/>
                    <a:pt x="1690" y="2763"/>
                  </a:cubicBezTo>
                  <a:cubicBezTo>
                    <a:pt x="1736" y="2671"/>
                    <a:pt x="1758" y="2580"/>
                    <a:pt x="1781" y="2489"/>
                  </a:cubicBezTo>
                  <a:cubicBezTo>
                    <a:pt x="1827" y="2329"/>
                    <a:pt x="1827" y="2169"/>
                    <a:pt x="1827" y="2010"/>
                  </a:cubicBezTo>
                  <a:cubicBezTo>
                    <a:pt x="1804" y="1850"/>
                    <a:pt x="1758" y="1713"/>
                    <a:pt x="1690" y="1553"/>
                  </a:cubicBezTo>
                  <a:cubicBezTo>
                    <a:pt x="1621" y="1393"/>
                    <a:pt x="1553" y="1211"/>
                    <a:pt x="1484" y="1051"/>
                  </a:cubicBezTo>
                  <a:cubicBezTo>
                    <a:pt x="1393" y="891"/>
                    <a:pt x="1302" y="777"/>
                    <a:pt x="1188" y="640"/>
                  </a:cubicBezTo>
                  <a:cubicBezTo>
                    <a:pt x="1142" y="594"/>
                    <a:pt x="1096" y="549"/>
                    <a:pt x="1028" y="503"/>
                  </a:cubicBezTo>
                  <a:cubicBezTo>
                    <a:pt x="982" y="435"/>
                    <a:pt x="914" y="389"/>
                    <a:pt x="845" y="343"/>
                  </a:cubicBezTo>
                  <a:cubicBezTo>
                    <a:pt x="708" y="252"/>
                    <a:pt x="571" y="184"/>
                    <a:pt x="435" y="115"/>
                  </a:cubicBezTo>
                  <a:cubicBezTo>
                    <a:pt x="366" y="92"/>
                    <a:pt x="298" y="47"/>
                    <a:pt x="229" y="24"/>
                  </a:cubicBezTo>
                  <a:cubicBezTo>
                    <a:pt x="206" y="1"/>
                    <a:pt x="183" y="1"/>
                    <a:pt x="161" y="1"/>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8" name="Google Shape;4389;p38">
              <a:extLst>
                <a:ext uri="{FF2B5EF4-FFF2-40B4-BE49-F238E27FC236}">
                  <a16:creationId xmlns:a16="http://schemas.microsoft.com/office/drawing/2014/main" id="{9C3AC7CC-C1A9-7C6B-3249-5B6637C1DD4C}"/>
                </a:ext>
              </a:extLst>
            </p:cNvPr>
            <p:cNvSpPr/>
            <p:nvPr/>
          </p:nvSpPr>
          <p:spPr>
            <a:xfrm>
              <a:off x="9077926" y="1370597"/>
              <a:ext cx="26866" cy="54963"/>
            </a:xfrm>
            <a:custGeom>
              <a:avLst/>
              <a:gdLst/>
              <a:ahLst/>
              <a:cxnLst/>
              <a:rect l="l" t="t" r="r" b="b"/>
              <a:pathLst>
                <a:path w="960" h="1964" extrusionOk="0">
                  <a:moveTo>
                    <a:pt x="115" y="1"/>
                  </a:moveTo>
                  <a:cubicBezTo>
                    <a:pt x="69" y="1"/>
                    <a:pt x="46" y="1"/>
                    <a:pt x="24" y="24"/>
                  </a:cubicBezTo>
                  <a:cubicBezTo>
                    <a:pt x="1" y="69"/>
                    <a:pt x="1" y="138"/>
                    <a:pt x="46" y="161"/>
                  </a:cubicBezTo>
                  <a:cubicBezTo>
                    <a:pt x="115" y="229"/>
                    <a:pt x="183" y="298"/>
                    <a:pt x="252" y="366"/>
                  </a:cubicBezTo>
                  <a:cubicBezTo>
                    <a:pt x="366" y="480"/>
                    <a:pt x="434" y="594"/>
                    <a:pt x="503" y="731"/>
                  </a:cubicBezTo>
                  <a:cubicBezTo>
                    <a:pt x="571" y="845"/>
                    <a:pt x="594" y="982"/>
                    <a:pt x="640" y="1097"/>
                  </a:cubicBezTo>
                  <a:cubicBezTo>
                    <a:pt x="640" y="1165"/>
                    <a:pt x="640" y="1211"/>
                    <a:pt x="663" y="1256"/>
                  </a:cubicBezTo>
                  <a:cubicBezTo>
                    <a:pt x="663" y="1302"/>
                    <a:pt x="663" y="1348"/>
                    <a:pt x="663" y="1416"/>
                  </a:cubicBezTo>
                  <a:cubicBezTo>
                    <a:pt x="640" y="1530"/>
                    <a:pt x="617" y="1667"/>
                    <a:pt x="594" y="1781"/>
                  </a:cubicBezTo>
                  <a:cubicBezTo>
                    <a:pt x="571" y="1850"/>
                    <a:pt x="640" y="1941"/>
                    <a:pt x="708" y="1964"/>
                  </a:cubicBezTo>
                  <a:cubicBezTo>
                    <a:pt x="754" y="1964"/>
                    <a:pt x="800" y="1964"/>
                    <a:pt x="822" y="1941"/>
                  </a:cubicBezTo>
                  <a:cubicBezTo>
                    <a:pt x="868" y="1918"/>
                    <a:pt x="868" y="1873"/>
                    <a:pt x="891" y="1850"/>
                  </a:cubicBezTo>
                  <a:cubicBezTo>
                    <a:pt x="914" y="1759"/>
                    <a:pt x="937" y="1690"/>
                    <a:pt x="937" y="1599"/>
                  </a:cubicBezTo>
                  <a:cubicBezTo>
                    <a:pt x="959" y="1507"/>
                    <a:pt x="959" y="1416"/>
                    <a:pt x="959" y="1325"/>
                  </a:cubicBezTo>
                  <a:cubicBezTo>
                    <a:pt x="959" y="1234"/>
                    <a:pt x="937" y="1165"/>
                    <a:pt x="914" y="1074"/>
                  </a:cubicBezTo>
                  <a:cubicBezTo>
                    <a:pt x="891" y="1028"/>
                    <a:pt x="891" y="1005"/>
                    <a:pt x="868" y="960"/>
                  </a:cubicBezTo>
                  <a:cubicBezTo>
                    <a:pt x="868" y="914"/>
                    <a:pt x="845" y="868"/>
                    <a:pt x="822" y="823"/>
                  </a:cubicBezTo>
                  <a:cubicBezTo>
                    <a:pt x="777" y="754"/>
                    <a:pt x="754" y="663"/>
                    <a:pt x="708" y="594"/>
                  </a:cubicBezTo>
                  <a:cubicBezTo>
                    <a:pt x="663" y="526"/>
                    <a:pt x="594" y="457"/>
                    <a:pt x="549" y="389"/>
                  </a:cubicBezTo>
                  <a:cubicBezTo>
                    <a:pt x="503" y="321"/>
                    <a:pt x="434" y="275"/>
                    <a:pt x="389" y="206"/>
                  </a:cubicBezTo>
                  <a:cubicBezTo>
                    <a:pt x="320" y="138"/>
                    <a:pt x="252" y="92"/>
                    <a:pt x="183" y="24"/>
                  </a:cubicBezTo>
                  <a:cubicBezTo>
                    <a:pt x="160" y="1"/>
                    <a:pt x="138" y="1"/>
                    <a:pt x="115" y="1"/>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9" name="Google Shape;4390;p38">
              <a:extLst>
                <a:ext uri="{FF2B5EF4-FFF2-40B4-BE49-F238E27FC236}">
                  <a16:creationId xmlns:a16="http://schemas.microsoft.com/office/drawing/2014/main" id="{DDDAAA93-3AE3-3F9C-A285-18DBCA467A8E}"/>
                </a:ext>
              </a:extLst>
            </p:cNvPr>
            <p:cNvSpPr/>
            <p:nvPr/>
          </p:nvSpPr>
          <p:spPr>
            <a:xfrm>
              <a:off x="8345894" y="1576286"/>
              <a:ext cx="35177" cy="54207"/>
            </a:xfrm>
            <a:custGeom>
              <a:avLst/>
              <a:gdLst/>
              <a:ahLst/>
              <a:cxnLst/>
              <a:rect l="l" t="t" r="r" b="b"/>
              <a:pathLst>
                <a:path w="1257" h="1937" extrusionOk="0">
                  <a:moveTo>
                    <a:pt x="229" y="1"/>
                  </a:moveTo>
                  <a:cubicBezTo>
                    <a:pt x="229" y="1"/>
                    <a:pt x="206" y="1"/>
                    <a:pt x="184" y="24"/>
                  </a:cubicBezTo>
                  <a:cubicBezTo>
                    <a:pt x="115" y="24"/>
                    <a:pt x="69" y="69"/>
                    <a:pt x="47" y="115"/>
                  </a:cubicBezTo>
                  <a:cubicBezTo>
                    <a:pt x="24" y="160"/>
                    <a:pt x="1" y="229"/>
                    <a:pt x="24" y="297"/>
                  </a:cubicBezTo>
                  <a:cubicBezTo>
                    <a:pt x="24" y="343"/>
                    <a:pt x="69" y="412"/>
                    <a:pt x="115" y="434"/>
                  </a:cubicBezTo>
                  <a:cubicBezTo>
                    <a:pt x="206" y="480"/>
                    <a:pt x="298" y="503"/>
                    <a:pt x="366" y="549"/>
                  </a:cubicBezTo>
                  <a:cubicBezTo>
                    <a:pt x="389" y="594"/>
                    <a:pt x="412" y="617"/>
                    <a:pt x="457" y="640"/>
                  </a:cubicBezTo>
                  <a:cubicBezTo>
                    <a:pt x="480" y="708"/>
                    <a:pt x="526" y="754"/>
                    <a:pt x="572" y="822"/>
                  </a:cubicBezTo>
                  <a:cubicBezTo>
                    <a:pt x="594" y="891"/>
                    <a:pt x="617" y="959"/>
                    <a:pt x="617" y="1028"/>
                  </a:cubicBezTo>
                  <a:cubicBezTo>
                    <a:pt x="640" y="1165"/>
                    <a:pt x="640" y="1325"/>
                    <a:pt x="617" y="1462"/>
                  </a:cubicBezTo>
                  <a:cubicBezTo>
                    <a:pt x="617" y="1507"/>
                    <a:pt x="617" y="1553"/>
                    <a:pt x="594" y="1621"/>
                  </a:cubicBezTo>
                  <a:cubicBezTo>
                    <a:pt x="594" y="1644"/>
                    <a:pt x="594" y="1713"/>
                    <a:pt x="617" y="1735"/>
                  </a:cubicBezTo>
                  <a:cubicBezTo>
                    <a:pt x="640" y="1781"/>
                    <a:pt x="640" y="1804"/>
                    <a:pt x="686" y="1850"/>
                  </a:cubicBezTo>
                  <a:cubicBezTo>
                    <a:pt x="731" y="1895"/>
                    <a:pt x="754" y="1895"/>
                    <a:pt x="800" y="1918"/>
                  </a:cubicBezTo>
                  <a:cubicBezTo>
                    <a:pt x="825" y="1931"/>
                    <a:pt x="853" y="1936"/>
                    <a:pt x="880" y="1936"/>
                  </a:cubicBezTo>
                  <a:cubicBezTo>
                    <a:pt x="950" y="1936"/>
                    <a:pt x="1018" y="1899"/>
                    <a:pt x="1051" y="1850"/>
                  </a:cubicBezTo>
                  <a:cubicBezTo>
                    <a:pt x="1142" y="1758"/>
                    <a:pt x="1188" y="1621"/>
                    <a:pt x="1211" y="1484"/>
                  </a:cubicBezTo>
                  <a:cubicBezTo>
                    <a:pt x="1233" y="1347"/>
                    <a:pt x="1256" y="1210"/>
                    <a:pt x="1256" y="1051"/>
                  </a:cubicBezTo>
                  <a:cubicBezTo>
                    <a:pt x="1256" y="891"/>
                    <a:pt x="1233" y="685"/>
                    <a:pt x="1142" y="526"/>
                  </a:cubicBezTo>
                  <a:cubicBezTo>
                    <a:pt x="1097" y="434"/>
                    <a:pt x="1028" y="343"/>
                    <a:pt x="937" y="275"/>
                  </a:cubicBezTo>
                  <a:cubicBezTo>
                    <a:pt x="868" y="206"/>
                    <a:pt x="800" y="160"/>
                    <a:pt x="731" y="92"/>
                  </a:cubicBezTo>
                  <a:cubicBezTo>
                    <a:pt x="705" y="75"/>
                    <a:pt x="676" y="67"/>
                    <a:pt x="645" y="67"/>
                  </a:cubicBezTo>
                  <a:cubicBezTo>
                    <a:pt x="596" y="67"/>
                    <a:pt x="545" y="87"/>
                    <a:pt x="503" y="115"/>
                  </a:cubicBezTo>
                  <a:cubicBezTo>
                    <a:pt x="457" y="69"/>
                    <a:pt x="412" y="69"/>
                    <a:pt x="366" y="46"/>
                  </a:cubicBezTo>
                  <a:cubicBezTo>
                    <a:pt x="320" y="24"/>
                    <a:pt x="275" y="1"/>
                    <a:pt x="22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0" name="Google Shape;4391;p38">
              <a:extLst>
                <a:ext uri="{FF2B5EF4-FFF2-40B4-BE49-F238E27FC236}">
                  <a16:creationId xmlns:a16="http://schemas.microsoft.com/office/drawing/2014/main" id="{8690FCA3-1AA2-E170-12E8-ABABE1A15227}"/>
                </a:ext>
              </a:extLst>
            </p:cNvPr>
            <p:cNvSpPr/>
            <p:nvPr/>
          </p:nvSpPr>
          <p:spPr>
            <a:xfrm>
              <a:off x="8269887" y="1070401"/>
              <a:ext cx="240839" cy="165447"/>
            </a:xfrm>
            <a:custGeom>
              <a:avLst/>
              <a:gdLst/>
              <a:ahLst/>
              <a:cxnLst/>
              <a:rect l="l" t="t" r="r" b="b"/>
              <a:pathLst>
                <a:path w="8606" h="5912" extrusionOk="0">
                  <a:moveTo>
                    <a:pt x="8402" y="1360"/>
                  </a:moveTo>
                  <a:cubicBezTo>
                    <a:pt x="8408" y="1365"/>
                    <a:pt x="8413" y="1370"/>
                    <a:pt x="8423" y="1370"/>
                  </a:cubicBezTo>
                  <a:cubicBezTo>
                    <a:pt x="8416" y="1366"/>
                    <a:pt x="8409" y="1363"/>
                    <a:pt x="8402" y="1360"/>
                  </a:cubicBezTo>
                  <a:close/>
                  <a:moveTo>
                    <a:pt x="4726" y="0"/>
                  </a:moveTo>
                  <a:cubicBezTo>
                    <a:pt x="3927" y="0"/>
                    <a:pt x="3128" y="114"/>
                    <a:pt x="2375" y="388"/>
                  </a:cubicBezTo>
                  <a:cubicBezTo>
                    <a:pt x="1530" y="662"/>
                    <a:pt x="777" y="1119"/>
                    <a:pt x="92" y="1689"/>
                  </a:cubicBezTo>
                  <a:cubicBezTo>
                    <a:pt x="46" y="1735"/>
                    <a:pt x="24" y="1803"/>
                    <a:pt x="24" y="1872"/>
                  </a:cubicBezTo>
                  <a:cubicBezTo>
                    <a:pt x="1" y="1963"/>
                    <a:pt x="46" y="2032"/>
                    <a:pt x="138" y="2077"/>
                  </a:cubicBezTo>
                  <a:cubicBezTo>
                    <a:pt x="275" y="2214"/>
                    <a:pt x="434" y="2328"/>
                    <a:pt x="571" y="2442"/>
                  </a:cubicBezTo>
                  <a:cubicBezTo>
                    <a:pt x="1279" y="3036"/>
                    <a:pt x="1941" y="3675"/>
                    <a:pt x="2648" y="4268"/>
                  </a:cubicBezTo>
                  <a:cubicBezTo>
                    <a:pt x="3014" y="4542"/>
                    <a:pt x="3379" y="4839"/>
                    <a:pt x="3767" y="5090"/>
                  </a:cubicBezTo>
                  <a:cubicBezTo>
                    <a:pt x="4132" y="5318"/>
                    <a:pt x="4520" y="5524"/>
                    <a:pt x="4931" y="5706"/>
                  </a:cubicBezTo>
                  <a:cubicBezTo>
                    <a:pt x="5091" y="5775"/>
                    <a:pt x="5273" y="5843"/>
                    <a:pt x="5456" y="5912"/>
                  </a:cubicBezTo>
                  <a:cubicBezTo>
                    <a:pt x="5502" y="5866"/>
                    <a:pt x="5547" y="5843"/>
                    <a:pt x="5570" y="5798"/>
                  </a:cubicBezTo>
                  <a:cubicBezTo>
                    <a:pt x="5639" y="5752"/>
                    <a:pt x="5707" y="5684"/>
                    <a:pt x="5776" y="5638"/>
                  </a:cubicBezTo>
                  <a:cubicBezTo>
                    <a:pt x="5844" y="5615"/>
                    <a:pt x="5890" y="5569"/>
                    <a:pt x="5958" y="5547"/>
                  </a:cubicBezTo>
                  <a:cubicBezTo>
                    <a:pt x="5593" y="5455"/>
                    <a:pt x="5251" y="5318"/>
                    <a:pt x="4908" y="5159"/>
                  </a:cubicBezTo>
                  <a:cubicBezTo>
                    <a:pt x="4132" y="4793"/>
                    <a:pt x="3425" y="4268"/>
                    <a:pt x="2740" y="3698"/>
                  </a:cubicBezTo>
                  <a:lnTo>
                    <a:pt x="2763" y="3698"/>
                  </a:lnTo>
                  <a:cubicBezTo>
                    <a:pt x="2055" y="3104"/>
                    <a:pt x="1370" y="2465"/>
                    <a:pt x="640" y="1872"/>
                  </a:cubicBezTo>
                  <a:cubicBezTo>
                    <a:pt x="754" y="1780"/>
                    <a:pt x="868" y="1712"/>
                    <a:pt x="982" y="1621"/>
                  </a:cubicBezTo>
                  <a:cubicBezTo>
                    <a:pt x="1422" y="1335"/>
                    <a:pt x="1883" y="1091"/>
                    <a:pt x="2386" y="890"/>
                  </a:cubicBezTo>
                  <a:lnTo>
                    <a:pt x="2386" y="890"/>
                  </a:lnTo>
                  <a:cubicBezTo>
                    <a:pt x="2382" y="890"/>
                    <a:pt x="2378" y="890"/>
                    <a:pt x="2375" y="890"/>
                  </a:cubicBezTo>
                  <a:cubicBezTo>
                    <a:pt x="2393" y="885"/>
                    <a:pt x="2411" y="879"/>
                    <a:pt x="2429" y="873"/>
                  </a:cubicBezTo>
                  <a:lnTo>
                    <a:pt x="2429" y="873"/>
                  </a:lnTo>
                  <a:cubicBezTo>
                    <a:pt x="2414" y="879"/>
                    <a:pt x="2400" y="884"/>
                    <a:pt x="2386" y="890"/>
                  </a:cubicBezTo>
                  <a:lnTo>
                    <a:pt x="2386" y="890"/>
                  </a:lnTo>
                  <a:cubicBezTo>
                    <a:pt x="2404" y="890"/>
                    <a:pt x="2423" y="887"/>
                    <a:pt x="2441" y="869"/>
                  </a:cubicBezTo>
                  <a:lnTo>
                    <a:pt x="2441" y="869"/>
                  </a:lnTo>
                  <a:cubicBezTo>
                    <a:pt x="2437" y="870"/>
                    <a:pt x="2433" y="872"/>
                    <a:pt x="2429" y="873"/>
                  </a:cubicBezTo>
                  <a:lnTo>
                    <a:pt x="2429" y="873"/>
                  </a:lnTo>
                  <a:cubicBezTo>
                    <a:pt x="2433" y="871"/>
                    <a:pt x="2438" y="869"/>
                    <a:pt x="2443" y="867"/>
                  </a:cubicBezTo>
                  <a:lnTo>
                    <a:pt x="2443" y="867"/>
                  </a:lnTo>
                  <a:cubicBezTo>
                    <a:pt x="2442" y="868"/>
                    <a:pt x="2442" y="869"/>
                    <a:pt x="2441" y="869"/>
                  </a:cubicBezTo>
                  <a:lnTo>
                    <a:pt x="2441" y="869"/>
                  </a:lnTo>
                  <a:cubicBezTo>
                    <a:pt x="2990" y="697"/>
                    <a:pt x="3539" y="569"/>
                    <a:pt x="4109" y="525"/>
                  </a:cubicBezTo>
                  <a:cubicBezTo>
                    <a:pt x="4312" y="511"/>
                    <a:pt x="4516" y="503"/>
                    <a:pt x="4722" y="503"/>
                  </a:cubicBezTo>
                  <a:cubicBezTo>
                    <a:pt x="5165" y="503"/>
                    <a:pt x="5613" y="538"/>
                    <a:pt x="6049" y="616"/>
                  </a:cubicBezTo>
                  <a:cubicBezTo>
                    <a:pt x="6864" y="752"/>
                    <a:pt x="7655" y="1022"/>
                    <a:pt x="8402" y="1360"/>
                  </a:cubicBezTo>
                  <a:lnTo>
                    <a:pt x="8402" y="1360"/>
                  </a:lnTo>
                  <a:cubicBezTo>
                    <a:pt x="8400" y="1358"/>
                    <a:pt x="8398" y="1355"/>
                    <a:pt x="8395" y="1353"/>
                  </a:cubicBezTo>
                  <a:lnTo>
                    <a:pt x="8395" y="1353"/>
                  </a:lnTo>
                  <a:cubicBezTo>
                    <a:pt x="8458" y="1377"/>
                    <a:pt x="8522" y="1419"/>
                    <a:pt x="8606" y="1461"/>
                  </a:cubicBezTo>
                  <a:cubicBezTo>
                    <a:pt x="8560" y="1370"/>
                    <a:pt x="8537" y="1278"/>
                    <a:pt x="8515" y="1187"/>
                  </a:cubicBezTo>
                  <a:cubicBezTo>
                    <a:pt x="8492" y="1164"/>
                    <a:pt x="8515" y="1141"/>
                    <a:pt x="8537" y="1119"/>
                  </a:cubicBezTo>
                  <a:cubicBezTo>
                    <a:pt x="8537" y="1073"/>
                    <a:pt x="8537" y="1050"/>
                    <a:pt x="8537" y="1004"/>
                  </a:cubicBezTo>
                  <a:cubicBezTo>
                    <a:pt x="8537" y="982"/>
                    <a:pt x="8537" y="936"/>
                    <a:pt x="8583" y="936"/>
                  </a:cubicBezTo>
                  <a:cubicBezTo>
                    <a:pt x="8583" y="936"/>
                    <a:pt x="8583" y="936"/>
                    <a:pt x="8583" y="913"/>
                  </a:cubicBezTo>
                  <a:cubicBezTo>
                    <a:pt x="8583" y="913"/>
                    <a:pt x="8560" y="913"/>
                    <a:pt x="8560" y="890"/>
                  </a:cubicBezTo>
                  <a:cubicBezTo>
                    <a:pt x="8081" y="662"/>
                    <a:pt x="7556" y="479"/>
                    <a:pt x="7031" y="320"/>
                  </a:cubicBezTo>
                  <a:cubicBezTo>
                    <a:pt x="6278" y="114"/>
                    <a:pt x="5502" y="0"/>
                    <a:pt x="4726" y="0"/>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1" name="Google Shape;4392;p38">
              <a:extLst>
                <a:ext uri="{FF2B5EF4-FFF2-40B4-BE49-F238E27FC236}">
                  <a16:creationId xmlns:a16="http://schemas.microsoft.com/office/drawing/2014/main" id="{26091DD8-45BF-A4B6-80CC-3E669B66D034}"/>
                </a:ext>
              </a:extLst>
            </p:cNvPr>
            <p:cNvSpPr/>
            <p:nvPr/>
          </p:nvSpPr>
          <p:spPr>
            <a:xfrm>
              <a:off x="8281388" y="1113191"/>
              <a:ext cx="318133" cy="96912"/>
            </a:xfrm>
            <a:custGeom>
              <a:avLst/>
              <a:gdLst/>
              <a:ahLst/>
              <a:cxnLst/>
              <a:rect l="l" t="t" r="r" b="b"/>
              <a:pathLst>
                <a:path w="11368" h="3463" extrusionOk="0">
                  <a:moveTo>
                    <a:pt x="3788" y="677"/>
                  </a:moveTo>
                  <a:lnTo>
                    <a:pt x="3788" y="677"/>
                  </a:lnTo>
                  <a:cubicBezTo>
                    <a:pt x="3803" y="685"/>
                    <a:pt x="3819" y="685"/>
                    <a:pt x="3835" y="685"/>
                  </a:cubicBezTo>
                  <a:cubicBezTo>
                    <a:pt x="3819" y="683"/>
                    <a:pt x="3803" y="680"/>
                    <a:pt x="3788" y="677"/>
                  </a:cubicBezTo>
                  <a:close/>
                  <a:moveTo>
                    <a:pt x="1256" y="0"/>
                  </a:moveTo>
                  <a:cubicBezTo>
                    <a:pt x="914" y="23"/>
                    <a:pt x="548" y="46"/>
                    <a:pt x="206" y="115"/>
                  </a:cubicBezTo>
                  <a:cubicBezTo>
                    <a:pt x="69" y="137"/>
                    <a:pt x="1" y="274"/>
                    <a:pt x="23" y="411"/>
                  </a:cubicBezTo>
                  <a:cubicBezTo>
                    <a:pt x="43" y="531"/>
                    <a:pt x="150" y="598"/>
                    <a:pt x="268" y="598"/>
                  </a:cubicBezTo>
                  <a:cubicBezTo>
                    <a:pt x="285" y="598"/>
                    <a:pt x="303" y="597"/>
                    <a:pt x="320" y="594"/>
                  </a:cubicBezTo>
                  <a:cubicBezTo>
                    <a:pt x="503" y="571"/>
                    <a:pt x="685" y="548"/>
                    <a:pt x="891" y="525"/>
                  </a:cubicBezTo>
                  <a:cubicBezTo>
                    <a:pt x="1159" y="500"/>
                    <a:pt x="1427" y="489"/>
                    <a:pt x="1696" y="489"/>
                  </a:cubicBezTo>
                  <a:cubicBezTo>
                    <a:pt x="2393" y="489"/>
                    <a:pt x="3090" y="566"/>
                    <a:pt x="3788" y="677"/>
                  </a:cubicBezTo>
                  <a:lnTo>
                    <a:pt x="3788" y="677"/>
                  </a:lnTo>
                  <a:cubicBezTo>
                    <a:pt x="3781" y="674"/>
                    <a:pt x="3774" y="669"/>
                    <a:pt x="3767" y="662"/>
                  </a:cubicBezTo>
                  <a:lnTo>
                    <a:pt x="3767" y="662"/>
                  </a:lnTo>
                  <a:cubicBezTo>
                    <a:pt x="5593" y="982"/>
                    <a:pt x="7373" y="1598"/>
                    <a:pt x="9039" y="2374"/>
                  </a:cubicBezTo>
                  <a:cubicBezTo>
                    <a:pt x="9724" y="2694"/>
                    <a:pt x="10386" y="3036"/>
                    <a:pt x="11048" y="3424"/>
                  </a:cubicBezTo>
                  <a:cubicBezTo>
                    <a:pt x="11091" y="3450"/>
                    <a:pt x="11137" y="3463"/>
                    <a:pt x="11181" y="3463"/>
                  </a:cubicBezTo>
                  <a:cubicBezTo>
                    <a:pt x="11255" y="3463"/>
                    <a:pt x="11325" y="3427"/>
                    <a:pt x="11368" y="3356"/>
                  </a:cubicBezTo>
                  <a:lnTo>
                    <a:pt x="11345" y="3356"/>
                  </a:lnTo>
                  <a:cubicBezTo>
                    <a:pt x="11208" y="3173"/>
                    <a:pt x="11071" y="2990"/>
                    <a:pt x="10911" y="2831"/>
                  </a:cubicBezTo>
                  <a:cubicBezTo>
                    <a:pt x="10888" y="2808"/>
                    <a:pt x="10865" y="2785"/>
                    <a:pt x="10843" y="2739"/>
                  </a:cubicBezTo>
                  <a:cubicBezTo>
                    <a:pt x="9473" y="1986"/>
                    <a:pt x="8012" y="1347"/>
                    <a:pt x="6506" y="845"/>
                  </a:cubicBezTo>
                  <a:cubicBezTo>
                    <a:pt x="5638" y="571"/>
                    <a:pt x="4748" y="343"/>
                    <a:pt x="3858" y="183"/>
                  </a:cubicBezTo>
                  <a:cubicBezTo>
                    <a:pt x="3150" y="69"/>
                    <a:pt x="2420" y="0"/>
                    <a:pt x="1712"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2" name="Google Shape;4393;p38">
              <a:extLst>
                <a:ext uri="{FF2B5EF4-FFF2-40B4-BE49-F238E27FC236}">
                  <a16:creationId xmlns:a16="http://schemas.microsoft.com/office/drawing/2014/main" id="{E0C14359-EEF4-73B1-6E3A-70D512FB52FC}"/>
                </a:ext>
              </a:extLst>
            </p:cNvPr>
            <p:cNvSpPr/>
            <p:nvPr/>
          </p:nvSpPr>
          <p:spPr>
            <a:xfrm>
              <a:off x="8310773" y="1086353"/>
              <a:ext cx="59440" cy="75532"/>
            </a:xfrm>
            <a:custGeom>
              <a:avLst/>
              <a:gdLst/>
              <a:ahLst/>
              <a:cxnLst/>
              <a:rect l="l" t="t" r="r" b="b"/>
              <a:pathLst>
                <a:path w="2124" h="2699" extrusionOk="0">
                  <a:moveTo>
                    <a:pt x="914" y="1"/>
                  </a:moveTo>
                  <a:cubicBezTo>
                    <a:pt x="822" y="1"/>
                    <a:pt x="731" y="46"/>
                    <a:pt x="685" y="115"/>
                  </a:cubicBezTo>
                  <a:cubicBezTo>
                    <a:pt x="617" y="229"/>
                    <a:pt x="662" y="389"/>
                    <a:pt x="777" y="457"/>
                  </a:cubicBezTo>
                  <a:cubicBezTo>
                    <a:pt x="914" y="571"/>
                    <a:pt x="1073" y="685"/>
                    <a:pt x="1233" y="800"/>
                  </a:cubicBezTo>
                  <a:cubicBezTo>
                    <a:pt x="1347" y="891"/>
                    <a:pt x="1461" y="1005"/>
                    <a:pt x="1553" y="1119"/>
                  </a:cubicBezTo>
                  <a:cubicBezTo>
                    <a:pt x="1575" y="1165"/>
                    <a:pt x="1598" y="1210"/>
                    <a:pt x="1598" y="1233"/>
                  </a:cubicBezTo>
                  <a:cubicBezTo>
                    <a:pt x="1621" y="1256"/>
                    <a:pt x="1621" y="1279"/>
                    <a:pt x="1621" y="1302"/>
                  </a:cubicBezTo>
                  <a:cubicBezTo>
                    <a:pt x="1621" y="1302"/>
                    <a:pt x="1621" y="1325"/>
                    <a:pt x="1621" y="1325"/>
                  </a:cubicBezTo>
                  <a:cubicBezTo>
                    <a:pt x="1621" y="1347"/>
                    <a:pt x="1598" y="1370"/>
                    <a:pt x="1598" y="1393"/>
                  </a:cubicBezTo>
                  <a:cubicBezTo>
                    <a:pt x="1575" y="1439"/>
                    <a:pt x="1575" y="1462"/>
                    <a:pt x="1553" y="1484"/>
                  </a:cubicBezTo>
                  <a:cubicBezTo>
                    <a:pt x="1484" y="1553"/>
                    <a:pt x="1416" y="1598"/>
                    <a:pt x="1347" y="1667"/>
                  </a:cubicBezTo>
                  <a:cubicBezTo>
                    <a:pt x="1142" y="1781"/>
                    <a:pt x="936" y="1872"/>
                    <a:pt x="731" y="1987"/>
                  </a:cubicBezTo>
                  <a:cubicBezTo>
                    <a:pt x="548" y="2055"/>
                    <a:pt x="343" y="2123"/>
                    <a:pt x="183" y="2238"/>
                  </a:cubicBezTo>
                  <a:cubicBezTo>
                    <a:pt x="69" y="2283"/>
                    <a:pt x="1" y="2443"/>
                    <a:pt x="69" y="2557"/>
                  </a:cubicBezTo>
                  <a:cubicBezTo>
                    <a:pt x="119" y="2640"/>
                    <a:pt x="204" y="2699"/>
                    <a:pt x="300" y="2699"/>
                  </a:cubicBezTo>
                  <a:cubicBezTo>
                    <a:pt x="336" y="2699"/>
                    <a:pt x="374" y="2690"/>
                    <a:pt x="411" y="2671"/>
                  </a:cubicBezTo>
                  <a:cubicBezTo>
                    <a:pt x="503" y="2603"/>
                    <a:pt x="640" y="2557"/>
                    <a:pt x="754" y="2511"/>
                  </a:cubicBezTo>
                  <a:cubicBezTo>
                    <a:pt x="891" y="2443"/>
                    <a:pt x="1050" y="2375"/>
                    <a:pt x="1210" y="2306"/>
                  </a:cubicBezTo>
                  <a:cubicBezTo>
                    <a:pt x="1507" y="2169"/>
                    <a:pt x="1804" y="1987"/>
                    <a:pt x="2009" y="1690"/>
                  </a:cubicBezTo>
                  <a:cubicBezTo>
                    <a:pt x="2078" y="1553"/>
                    <a:pt x="2123" y="1393"/>
                    <a:pt x="2100" y="1233"/>
                  </a:cubicBezTo>
                  <a:cubicBezTo>
                    <a:pt x="2078" y="1051"/>
                    <a:pt x="1986" y="891"/>
                    <a:pt x="1895" y="754"/>
                  </a:cubicBezTo>
                  <a:cubicBezTo>
                    <a:pt x="1758" y="594"/>
                    <a:pt x="1621" y="480"/>
                    <a:pt x="1461" y="366"/>
                  </a:cubicBezTo>
                  <a:cubicBezTo>
                    <a:pt x="1324" y="252"/>
                    <a:pt x="1187" y="138"/>
                    <a:pt x="1028" y="46"/>
                  </a:cubicBezTo>
                  <a:cubicBezTo>
                    <a:pt x="1005" y="24"/>
                    <a:pt x="959" y="1"/>
                    <a:pt x="914"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3" name="Google Shape;4394;p38">
              <a:extLst>
                <a:ext uri="{FF2B5EF4-FFF2-40B4-BE49-F238E27FC236}">
                  <a16:creationId xmlns:a16="http://schemas.microsoft.com/office/drawing/2014/main" id="{D34F7722-8156-0B2A-8363-EB5E86F4C31E}"/>
                </a:ext>
              </a:extLst>
            </p:cNvPr>
            <p:cNvSpPr/>
            <p:nvPr/>
          </p:nvSpPr>
          <p:spPr>
            <a:xfrm>
              <a:off x="8352302" y="1076138"/>
              <a:ext cx="84347" cy="118433"/>
            </a:xfrm>
            <a:custGeom>
              <a:avLst/>
              <a:gdLst/>
              <a:ahLst/>
              <a:cxnLst/>
              <a:rect l="l" t="t" r="r" b="b"/>
              <a:pathLst>
                <a:path w="3014" h="4232" extrusionOk="0">
                  <a:moveTo>
                    <a:pt x="1712" y="1"/>
                  </a:moveTo>
                  <a:cubicBezTo>
                    <a:pt x="1644" y="1"/>
                    <a:pt x="1598" y="23"/>
                    <a:pt x="1552" y="69"/>
                  </a:cubicBezTo>
                  <a:cubicBezTo>
                    <a:pt x="1461" y="137"/>
                    <a:pt x="1438" y="320"/>
                    <a:pt x="1529" y="411"/>
                  </a:cubicBezTo>
                  <a:cubicBezTo>
                    <a:pt x="1758" y="640"/>
                    <a:pt x="1963" y="891"/>
                    <a:pt x="2146" y="1142"/>
                  </a:cubicBezTo>
                  <a:cubicBezTo>
                    <a:pt x="2146" y="1119"/>
                    <a:pt x="2123" y="1119"/>
                    <a:pt x="2123" y="1096"/>
                  </a:cubicBezTo>
                  <a:lnTo>
                    <a:pt x="2123" y="1096"/>
                  </a:lnTo>
                  <a:cubicBezTo>
                    <a:pt x="2237" y="1279"/>
                    <a:pt x="2351" y="1461"/>
                    <a:pt x="2420" y="1667"/>
                  </a:cubicBezTo>
                  <a:cubicBezTo>
                    <a:pt x="2442" y="1735"/>
                    <a:pt x="2465" y="1827"/>
                    <a:pt x="2465" y="1895"/>
                  </a:cubicBezTo>
                  <a:cubicBezTo>
                    <a:pt x="2488" y="1941"/>
                    <a:pt x="2465" y="2009"/>
                    <a:pt x="2465" y="2055"/>
                  </a:cubicBezTo>
                  <a:cubicBezTo>
                    <a:pt x="2465" y="2100"/>
                    <a:pt x="2442" y="2169"/>
                    <a:pt x="2420" y="2215"/>
                  </a:cubicBezTo>
                  <a:cubicBezTo>
                    <a:pt x="2374" y="2283"/>
                    <a:pt x="2328" y="2374"/>
                    <a:pt x="2283" y="2443"/>
                  </a:cubicBezTo>
                  <a:cubicBezTo>
                    <a:pt x="2129" y="2619"/>
                    <a:pt x="1954" y="2752"/>
                    <a:pt x="1758" y="2884"/>
                  </a:cubicBezTo>
                  <a:lnTo>
                    <a:pt x="1758" y="2884"/>
                  </a:lnTo>
                  <a:cubicBezTo>
                    <a:pt x="1758" y="2882"/>
                    <a:pt x="1758" y="2879"/>
                    <a:pt x="1758" y="2877"/>
                  </a:cubicBezTo>
                  <a:lnTo>
                    <a:pt x="1758" y="2877"/>
                  </a:lnTo>
                  <a:cubicBezTo>
                    <a:pt x="1758" y="2880"/>
                    <a:pt x="1757" y="2882"/>
                    <a:pt x="1756" y="2885"/>
                  </a:cubicBezTo>
                  <a:lnTo>
                    <a:pt x="1756" y="2885"/>
                  </a:lnTo>
                  <a:cubicBezTo>
                    <a:pt x="1749" y="2890"/>
                    <a:pt x="1742" y="2895"/>
                    <a:pt x="1735" y="2899"/>
                  </a:cubicBezTo>
                  <a:cubicBezTo>
                    <a:pt x="1738" y="2899"/>
                    <a:pt x="1741" y="2899"/>
                    <a:pt x="1744" y="2899"/>
                  </a:cubicBezTo>
                  <a:lnTo>
                    <a:pt x="1744" y="2899"/>
                  </a:lnTo>
                  <a:cubicBezTo>
                    <a:pt x="1735" y="2905"/>
                    <a:pt x="1724" y="2911"/>
                    <a:pt x="1712" y="2922"/>
                  </a:cubicBezTo>
                  <a:cubicBezTo>
                    <a:pt x="1461" y="3105"/>
                    <a:pt x="1187" y="3242"/>
                    <a:pt x="913" y="3379"/>
                  </a:cubicBezTo>
                  <a:cubicBezTo>
                    <a:pt x="662" y="3516"/>
                    <a:pt x="411" y="3630"/>
                    <a:pt x="183" y="3767"/>
                  </a:cubicBezTo>
                  <a:cubicBezTo>
                    <a:pt x="46" y="3812"/>
                    <a:pt x="0" y="3972"/>
                    <a:pt x="69" y="4086"/>
                  </a:cubicBezTo>
                  <a:cubicBezTo>
                    <a:pt x="116" y="4181"/>
                    <a:pt x="196" y="4232"/>
                    <a:pt x="278" y="4232"/>
                  </a:cubicBezTo>
                  <a:cubicBezTo>
                    <a:pt x="315" y="4232"/>
                    <a:pt x="353" y="4222"/>
                    <a:pt x="388" y="4200"/>
                  </a:cubicBezTo>
                  <a:cubicBezTo>
                    <a:pt x="753" y="4018"/>
                    <a:pt x="1141" y="3835"/>
                    <a:pt x="1484" y="3630"/>
                  </a:cubicBezTo>
                  <a:cubicBezTo>
                    <a:pt x="1712" y="3516"/>
                    <a:pt x="1940" y="3379"/>
                    <a:pt x="2146" y="3219"/>
                  </a:cubicBezTo>
                  <a:cubicBezTo>
                    <a:pt x="2328" y="3082"/>
                    <a:pt x="2511" y="2922"/>
                    <a:pt x="2671" y="2740"/>
                  </a:cubicBezTo>
                  <a:cubicBezTo>
                    <a:pt x="2785" y="2580"/>
                    <a:pt x="2876" y="2420"/>
                    <a:pt x="2945" y="2215"/>
                  </a:cubicBezTo>
                  <a:cubicBezTo>
                    <a:pt x="3013" y="1963"/>
                    <a:pt x="2967" y="1712"/>
                    <a:pt x="2876" y="1461"/>
                  </a:cubicBezTo>
                  <a:cubicBezTo>
                    <a:pt x="2762" y="1187"/>
                    <a:pt x="2602" y="936"/>
                    <a:pt x="2420" y="685"/>
                  </a:cubicBezTo>
                  <a:cubicBezTo>
                    <a:pt x="2260" y="480"/>
                    <a:pt x="2077" y="274"/>
                    <a:pt x="1895" y="69"/>
                  </a:cubicBezTo>
                  <a:cubicBezTo>
                    <a:pt x="1849" y="23"/>
                    <a:pt x="1781" y="1"/>
                    <a:pt x="1712"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4" name="Google Shape;4395;p38">
              <a:extLst>
                <a:ext uri="{FF2B5EF4-FFF2-40B4-BE49-F238E27FC236}">
                  <a16:creationId xmlns:a16="http://schemas.microsoft.com/office/drawing/2014/main" id="{6B2CA5E0-962E-ADAA-AA52-421CCEBDF162}"/>
                </a:ext>
              </a:extLst>
            </p:cNvPr>
            <p:cNvSpPr/>
            <p:nvPr/>
          </p:nvSpPr>
          <p:spPr>
            <a:xfrm>
              <a:off x="8397638" y="1084450"/>
              <a:ext cx="102229" cy="140177"/>
            </a:xfrm>
            <a:custGeom>
              <a:avLst/>
              <a:gdLst/>
              <a:ahLst/>
              <a:cxnLst/>
              <a:rect l="l" t="t" r="r" b="b"/>
              <a:pathLst>
                <a:path w="3653" h="5009" extrusionOk="0">
                  <a:moveTo>
                    <a:pt x="2420" y="0"/>
                  </a:moveTo>
                  <a:cubicBezTo>
                    <a:pt x="2375" y="0"/>
                    <a:pt x="2352" y="0"/>
                    <a:pt x="2306" y="23"/>
                  </a:cubicBezTo>
                  <a:cubicBezTo>
                    <a:pt x="2192" y="69"/>
                    <a:pt x="2124" y="228"/>
                    <a:pt x="2192" y="343"/>
                  </a:cubicBezTo>
                  <a:cubicBezTo>
                    <a:pt x="2489" y="868"/>
                    <a:pt x="2854" y="1324"/>
                    <a:pt x="3082" y="1872"/>
                  </a:cubicBezTo>
                  <a:cubicBezTo>
                    <a:pt x="3105" y="1986"/>
                    <a:pt x="3151" y="2077"/>
                    <a:pt x="3151" y="2191"/>
                  </a:cubicBezTo>
                  <a:cubicBezTo>
                    <a:pt x="3151" y="2260"/>
                    <a:pt x="3151" y="2328"/>
                    <a:pt x="3151" y="2397"/>
                  </a:cubicBezTo>
                  <a:cubicBezTo>
                    <a:pt x="3128" y="2465"/>
                    <a:pt x="3105" y="2534"/>
                    <a:pt x="3082" y="2625"/>
                  </a:cubicBezTo>
                  <a:cubicBezTo>
                    <a:pt x="3014" y="2716"/>
                    <a:pt x="2945" y="2831"/>
                    <a:pt x="2877" y="2922"/>
                  </a:cubicBezTo>
                  <a:cubicBezTo>
                    <a:pt x="2694" y="3127"/>
                    <a:pt x="2489" y="3310"/>
                    <a:pt x="2260" y="3470"/>
                  </a:cubicBezTo>
                  <a:cubicBezTo>
                    <a:pt x="1918" y="3698"/>
                    <a:pt x="1530" y="3903"/>
                    <a:pt x="1165" y="4086"/>
                  </a:cubicBezTo>
                  <a:cubicBezTo>
                    <a:pt x="822" y="4246"/>
                    <a:pt x="503" y="4383"/>
                    <a:pt x="183" y="4542"/>
                  </a:cubicBezTo>
                  <a:cubicBezTo>
                    <a:pt x="46" y="4611"/>
                    <a:pt x="1" y="4748"/>
                    <a:pt x="69" y="4885"/>
                  </a:cubicBezTo>
                  <a:cubicBezTo>
                    <a:pt x="116" y="4962"/>
                    <a:pt x="194" y="5008"/>
                    <a:pt x="275" y="5008"/>
                  </a:cubicBezTo>
                  <a:cubicBezTo>
                    <a:pt x="313" y="5008"/>
                    <a:pt x="352" y="4998"/>
                    <a:pt x="389" y="4976"/>
                  </a:cubicBezTo>
                  <a:cubicBezTo>
                    <a:pt x="800" y="4771"/>
                    <a:pt x="1233" y="4588"/>
                    <a:pt x="1644" y="4383"/>
                  </a:cubicBezTo>
                  <a:cubicBezTo>
                    <a:pt x="2146" y="4132"/>
                    <a:pt x="2649" y="3835"/>
                    <a:pt x="3037" y="3470"/>
                  </a:cubicBezTo>
                  <a:cubicBezTo>
                    <a:pt x="3219" y="3287"/>
                    <a:pt x="3379" y="3082"/>
                    <a:pt x="3493" y="2876"/>
                  </a:cubicBezTo>
                  <a:cubicBezTo>
                    <a:pt x="3562" y="2762"/>
                    <a:pt x="3584" y="2648"/>
                    <a:pt x="3630" y="2511"/>
                  </a:cubicBezTo>
                  <a:cubicBezTo>
                    <a:pt x="3653" y="2397"/>
                    <a:pt x="3653" y="2260"/>
                    <a:pt x="3630" y="2123"/>
                  </a:cubicBezTo>
                  <a:cubicBezTo>
                    <a:pt x="3630" y="1963"/>
                    <a:pt x="3584" y="1826"/>
                    <a:pt x="3516" y="1666"/>
                  </a:cubicBezTo>
                  <a:cubicBezTo>
                    <a:pt x="3447" y="1484"/>
                    <a:pt x="3356" y="1324"/>
                    <a:pt x="3265" y="1142"/>
                  </a:cubicBezTo>
                  <a:cubicBezTo>
                    <a:pt x="3059" y="799"/>
                    <a:pt x="2831" y="480"/>
                    <a:pt x="2626" y="114"/>
                  </a:cubicBezTo>
                  <a:cubicBezTo>
                    <a:pt x="2580" y="46"/>
                    <a:pt x="2512" y="0"/>
                    <a:pt x="2420"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5" name="Google Shape;4396;p38">
              <a:extLst>
                <a:ext uri="{FF2B5EF4-FFF2-40B4-BE49-F238E27FC236}">
                  <a16:creationId xmlns:a16="http://schemas.microsoft.com/office/drawing/2014/main" id="{A08CE888-0D8A-6A99-0571-F2FAB66BFB00}"/>
                </a:ext>
              </a:extLst>
            </p:cNvPr>
            <p:cNvSpPr/>
            <p:nvPr/>
          </p:nvSpPr>
          <p:spPr>
            <a:xfrm>
              <a:off x="8523487" y="1146409"/>
              <a:ext cx="27481" cy="56222"/>
            </a:xfrm>
            <a:custGeom>
              <a:avLst/>
              <a:gdLst/>
              <a:ahLst/>
              <a:cxnLst/>
              <a:rect l="l" t="t" r="r" b="b"/>
              <a:pathLst>
                <a:path w="982" h="2009" extrusionOk="0">
                  <a:moveTo>
                    <a:pt x="411" y="0"/>
                  </a:moveTo>
                  <a:lnTo>
                    <a:pt x="411" y="0"/>
                  </a:lnTo>
                  <a:cubicBezTo>
                    <a:pt x="434" y="206"/>
                    <a:pt x="457" y="388"/>
                    <a:pt x="480" y="594"/>
                  </a:cubicBezTo>
                  <a:cubicBezTo>
                    <a:pt x="503" y="776"/>
                    <a:pt x="503" y="982"/>
                    <a:pt x="480" y="1164"/>
                  </a:cubicBezTo>
                  <a:cubicBezTo>
                    <a:pt x="457" y="1279"/>
                    <a:pt x="434" y="1370"/>
                    <a:pt x="388" y="1461"/>
                  </a:cubicBezTo>
                  <a:cubicBezTo>
                    <a:pt x="343" y="1575"/>
                    <a:pt x="274" y="1667"/>
                    <a:pt x="206" y="1758"/>
                  </a:cubicBezTo>
                  <a:cubicBezTo>
                    <a:pt x="137" y="1826"/>
                    <a:pt x="69" y="1895"/>
                    <a:pt x="0" y="1940"/>
                  </a:cubicBezTo>
                  <a:cubicBezTo>
                    <a:pt x="92" y="1963"/>
                    <a:pt x="183" y="1963"/>
                    <a:pt x="274" y="1963"/>
                  </a:cubicBezTo>
                  <a:cubicBezTo>
                    <a:pt x="297" y="1986"/>
                    <a:pt x="297" y="1986"/>
                    <a:pt x="320" y="1986"/>
                  </a:cubicBezTo>
                  <a:lnTo>
                    <a:pt x="388" y="1986"/>
                  </a:lnTo>
                  <a:cubicBezTo>
                    <a:pt x="457" y="1986"/>
                    <a:pt x="503" y="1986"/>
                    <a:pt x="571" y="2009"/>
                  </a:cubicBezTo>
                  <a:lnTo>
                    <a:pt x="617" y="2009"/>
                  </a:lnTo>
                  <a:cubicBezTo>
                    <a:pt x="662" y="1963"/>
                    <a:pt x="708" y="1895"/>
                    <a:pt x="754" y="1826"/>
                  </a:cubicBezTo>
                  <a:cubicBezTo>
                    <a:pt x="913" y="1552"/>
                    <a:pt x="982" y="1256"/>
                    <a:pt x="982" y="936"/>
                  </a:cubicBezTo>
                  <a:cubicBezTo>
                    <a:pt x="982" y="754"/>
                    <a:pt x="982" y="594"/>
                    <a:pt x="959" y="411"/>
                  </a:cubicBezTo>
                  <a:cubicBezTo>
                    <a:pt x="913" y="388"/>
                    <a:pt x="868" y="343"/>
                    <a:pt x="845" y="320"/>
                  </a:cubicBezTo>
                  <a:cubicBezTo>
                    <a:pt x="685" y="206"/>
                    <a:pt x="548" y="92"/>
                    <a:pt x="411"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6" name="Google Shape;4397;p38">
              <a:extLst>
                <a:ext uri="{FF2B5EF4-FFF2-40B4-BE49-F238E27FC236}">
                  <a16:creationId xmlns:a16="http://schemas.microsoft.com/office/drawing/2014/main" id="{D38F3D86-45AC-43FC-FEAD-D4C5B08D84B9}"/>
                </a:ext>
              </a:extLst>
            </p:cNvPr>
            <p:cNvSpPr/>
            <p:nvPr/>
          </p:nvSpPr>
          <p:spPr>
            <a:xfrm>
              <a:off x="8538179" y="1147668"/>
              <a:ext cx="28" cy="28"/>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7" name="Google Shape;4398;p38">
              <a:extLst>
                <a:ext uri="{FF2B5EF4-FFF2-40B4-BE49-F238E27FC236}">
                  <a16:creationId xmlns:a16="http://schemas.microsoft.com/office/drawing/2014/main" id="{F0C48623-AEEE-CFF9-3F6B-70DF5FB2819B}"/>
                </a:ext>
              </a:extLst>
            </p:cNvPr>
            <p:cNvSpPr/>
            <p:nvPr/>
          </p:nvSpPr>
          <p:spPr>
            <a:xfrm>
              <a:off x="8498580" y="1052491"/>
              <a:ext cx="143731" cy="164216"/>
            </a:xfrm>
            <a:custGeom>
              <a:avLst/>
              <a:gdLst/>
              <a:ahLst/>
              <a:cxnLst/>
              <a:rect l="l" t="t" r="r" b="b"/>
              <a:pathLst>
                <a:path w="5136" h="5868" extrusionOk="0">
                  <a:moveTo>
                    <a:pt x="1986" y="1"/>
                  </a:moveTo>
                  <a:cubicBezTo>
                    <a:pt x="1712" y="1"/>
                    <a:pt x="1438" y="69"/>
                    <a:pt x="1187" y="184"/>
                  </a:cubicBezTo>
                  <a:cubicBezTo>
                    <a:pt x="890" y="321"/>
                    <a:pt x="639" y="526"/>
                    <a:pt x="434" y="800"/>
                  </a:cubicBezTo>
                  <a:cubicBezTo>
                    <a:pt x="251" y="1051"/>
                    <a:pt x="114" y="1348"/>
                    <a:pt x="46" y="1644"/>
                  </a:cubicBezTo>
                  <a:cubicBezTo>
                    <a:pt x="0" y="1873"/>
                    <a:pt x="23" y="2124"/>
                    <a:pt x="69" y="2352"/>
                  </a:cubicBezTo>
                  <a:cubicBezTo>
                    <a:pt x="137" y="2580"/>
                    <a:pt x="251" y="2763"/>
                    <a:pt x="388" y="2945"/>
                  </a:cubicBezTo>
                  <a:cubicBezTo>
                    <a:pt x="685" y="3356"/>
                    <a:pt x="1096" y="3699"/>
                    <a:pt x="1484" y="3995"/>
                  </a:cubicBezTo>
                  <a:cubicBezTo>
                    <a:pt x="1895" y="4338"/>
                    <a:pt x="2328" y="4657"/>
                    <a:pt x="2671" y="5045"/>
                  </a:cubicBezTo>
                  <a:cubicBezTo>
                    <a:pt x="2716" y="5091"/>
                    <a:pt x="2739" y="5114"/>
                    <a:pt x="2762" y="5159"/>
                  </a:cubicBezTo>
                  <a:cubicBezTo>
                    <a:pt x="2899" y="5319"/>
                    <a:pt x="3013" y="5479"/>
                    <a:pt x="3104" y="5662"/>
                  </a:cubicBezTo>
                  <a:cubicBezTo>
                    <a:pt x="3104" y="5684"/>
                    <a:pt x="3127" y="5684"/>
                    <a:pt x="3127" y="5707"/>
                  </a:cubicBezTo>
                  <a:lnTo>
                    <a:pt x="3264" y="5707"/>
                  </a:lnTo>
                  <a:cubicBezTo>
                    <a:pt x="3333" y="5730"/>
                    <a:pt x="3424" y="5730"/>
                    <a:pt x="3492" y="5730"/>
                  </a:cubicBezTo>
                  <a:lnTo>
                    <a:pt x="3652" y="5730"/>
                  </a:lnTo>
                  <a:cubicBezTo>
                    <a:pt x="3607" y="5593"/>
                    <a:pt x="3538" y="5456"/>
                    <a:pt x="3470" y="5296"/>
                  </a:cubicBezTo>
                  <a:cubicBezTo>
                    <a:pt x="3378" y="5137"/>
                    <a:pt x="3241" y="4954"/>
                    <a:pt x="3127" y="4817"/>
                  </a:cubicBezTo>
                  <a:cubicBezTo>
                    <a:pt x="2990" y="4657"/>
                    <a:pt x="2831" y="4498"/>
                    <a:pt x="2694" y="4361"/>
                  </a:cubicBezTo>
                  <a:cubicBezTo>
                    <a:pt x="2374" y="4087"/>
                    <a:pt x="2054" y="3836"/>
                    <a:pt x="1712" y="3562"/>
                  </a:cubicBezTo>
                  <a:cubicBezTo>
                    <a:pt x="1415" y="3311"/>
                    <a:pt x="1119" y="3060"/>
                    <a:pt x="868" y="2763"/>
                  </a:cubicBezTo>
                  <a:cubicBezTo>
                    <a:pt x="753" y="2649"/>
                    <a:pt x="685" y="2512"/>
                    <a:pt x="616" y="2375"/>
                  </a:cubicBezTo>
                  <a:cubicBezTo>
                    <a:pt x="571" y="2284"/>
                    <a:pt x="548" y="2192"/>
                    <a:pt x="525" y="2078"/>
                  </a:cubicBezTo>
                  <a:cubicBezTo>
                    <a:pt x="502" y="2010"/>
                    <a:pt x="502" y="1918"/>
                    <a:pt x="525" y="1827"/>
                  </a:cubicBezTo>
                  <a:cubicBezTo>
                    <a:pt x="525" y="1713"/>
                    <a:pt x="548" y="1622"/>
                    <a:pt x="594" y="1507"/>
                  </a:cubicBezTo>
                  <a:cubicBezTo>
                    <a:pt x="662" y="1370"/>
                    <a:pt x="731" y="1234"/>
                    <a:pt x="799" y="1119"/>
                  </a:cubicBezTo>
                  <a:cubicBezTo>
                    <a:pt x="890" y="1005"/>
                    <a:pt x="982" y="914"/>
                    <a:pt x="1073" y="823"/>
                  </a:cubicBezTo>
                  <a:cubicBezTo>
                    <a:pt x="1164" y="754"/>
                    <a:pt x="1256" y="686"/>
                    <a:pt x="1370" y="640"/>
                  </a:cubicBezTo>
                  <a:cubicBezTo>
                    <a:pt x="1484" y="572"/>
                    <a:pt x="1598" y="549"/>
                    <a:pt x="1735" y="526"/>
                  </a:cubicBezTo>
                  <a:cubicBezTo>
                    <a:pt x="1872" y="503"/>
                    <a:pt x="2009" y="503"/>
                    <a:pt x="2146" y="503"/>
                  </a:cubicBezTo>
                  <a:cubicBezTo>
                    <a:pt x="2306" y="526"/>
                    <a:pt x="2488" y="572"/>
                    <a:pt x="2648" y="617"/>
                  </a:cubicBezTo>
                  <a:cubicBezTo>
                    <a:pt x="2785" y="686"/>
                    <a:pt x="2922" y="754"/>
                    <a:pt x="3059" y="846"/>
                  </a:cubicBezTo>
                  <a:cubicBezTo>
                    <a:pt x="3219" y="960"/>
                    <a:pt x="3355" y="1074"/>
                    <a:pt x="3470" y="1211"/>
                  </a:cubicBezTo>
                  <a:cubicBezTo>
                    <a:pt x="3675" y="1485"/>
                    <a:pt x="3835" y="1759"/>
                    <a:pt x="3972" y="2078"/>
                  </a:cubicBezTo>
                  <a:cubicBezTo>
                    <a:pt x="4246" y="2672"/>
                    <a:pt x="4428" y="3311"/>
                    <a:pt x="4542" y="3973"/>
                  </a:cubicBezTo>
                  <a:lnTo>
                    <a:pt x="4542" y="3904"/>
                  </a:lnTo>
                  <a:cubicBezTo>
                    <a:pt x="4634" y="4429"/>
                    <a:pt x="4657" y="4954"/>
                    <a:pt x="4611" y="5479"/>
                  </a:cubicBezTo>
                  <a:cubicBezTo>
                    <a:pt x="4611" y="5570"/>
                    <a:pt x="4588" y="5684"/>
                    <a:pt x="4565" y="5799"/>
                  </a:cubicBezTo>
                  <a:cubicBezTo>
                    <a:pt x="4725" y="5821"/>
                    <a:pt x="4862" y="5844"/>
                    <a:pt x="4999" y="5867"/>
                  </a:cubicBezTo>
                  <a:lnTo>
                    <a:pt x="5067" y="5867"/>
                  </a:lnTo>
                  <a:cubicBezTo>
                    <a:pt x="5113" y="5616"/>
                    <a:pt x="5113" y="5365"/>
                    <a:pt x="5136" y="5114"/>
                  </a:cubicBezTo>
                  <a:cubicBezTo>
                    <a:pt x="5136" y="4726"/>
                    <a:pt x="5113" y="4361"/>
                    <a:pt x="5045" y="3995"/>
                  </a:cubicBezTo>
                  <a:cubicBezTo>
                    <a:pt x="4930" y="3197"/>
                    <a:pt x="4702" y="2443"/>
                    <a:pt x="4360" y="1713"/>
                  </a:cubicBezTo>
                  <a:cubicBezTo>
                    <a:pt x="4200" y="1393"/>
                    <a:pt x="4017" y="1097"/>
                    <a:pt x="3789" y="846"/>
                  </a:cubicBezTo>
                  <a:cubicBezTo>
                    <a:pt x="3561" y="594"/>
                    <a:pt x="3287" y="389"/>
                    <a:pt x="3013" y="252"/>
                  </a:cubicBezTo>
                  <a:cubicBezTo>
                    <a:pt x="2694" y="92"/>
                    <a:pt x="2351" y="1"/>
                    <a:pt x="1986" y="1"/>
                  </a:cubicBezTo>
                  <a:close/>
                </a:path>
              </a:pathLst>
            </a:custGeom>
            <a:solidFill>
              <a:srgbClr val="907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8" name="Google Shape;4399;p38">
              <a:extLst>
                <a:ext uri="{FF2B5EF4-FFF2-40B4-BE49-F238E27FC236}">
                  <a16:creationId xmlns:a16="http://schemas.microsoft.com/office/drawing/2014/main" id="{C983AB37-AB0F-91FE-84D8-53044F7B3EAC}"/>
                </a:ext>
              </a:extLst>
            </p:cNvPr>
            <p:cNvSpPr/>
            <p:nvPr/>
          </p:nvSpPr>
          <p:spPr>
            <a:xfrm>
              <a:off x="8506864" y="1060159"/>
              <a:ext cx="76679" cy="70382"/>
            </a:xfrm>
            <a:custGeom>
              <a:avLst/>
              <a:gdLst/>
              <a:ahLst/>
              <a:cxnLst/>
              <a:rect l="l" t="t" r="r" b="b"/>
              <a:pathLst>
                <a:path w="2740" h="2515" extrusionOk="0">
                  <a:moveTo>
                    <a:pt x="2489" y="1"/>
                  </a:moveTo>
                  <a:cubicBezTo>
                    <a:pt x="2443" y="1"/>
                    <a:pt x="2420" y="24"/>
                    <a:pt x="2375" y="24"/>
                  </a:cubicBezTo>
                  <a:cubicBezTo>
                    <a:pt x="2306" y="47"/>
                    <a:pt x="2283" y="115"/>
                    <a:pt x="2261" y="161"/>
                  </a:cubicBezTo>
                  <a:cubicBezTo>
                    <a:pt x="2238" y="161"/>
                    <a:pt x="2238" y="161"/>
                    <a:pt x="2238" y="183"/>
                  </a:cubicBezTo>
                  <a:cubicBezTo>
                    <a:pt x="2032" y="572"/>
                    <a:pt x="1758" y="937"/>
                    <a:pt x="1462" y="1279"/>
                  </a:cubicBezTo>
                  <a:cubicBezTo>
                    <a:pt x="1256" y="1462"/>
                    <a:pt x="1074" y="1621"/>
                    <a:pt x="845" y="1758"/>
                  </a:cubicBezTo>
                  <a:cubicBezTo>
                    <a:pt x="686" y="1850"/>
                    <a:pt x="503" y="1941"/>
                    <a:pt x="298" y="1987"/>
                  </a:cubicBezTo>
                  <a:cubicBezTo>
                    <a:pt x="275" y="2010"/>
                    <a:pt x="252" y="2010"/>
                    <a:pt x="206" y="2010"/>
                  </a:cubicBezTo>
                  <a:cubicBezTo>
                    <a:pt x="138" y="2032"/>
                    <a:pt x="92" y="2055"/>
                    <a:pt x="47" y="2124"/>
                  </a:cubicBezTo>
                  <a:cubicBezTo>
                    <a:pt x="1" y="2169"/>
                    <a:pt x="1" y="2238"/>
                    <a:pt x="1" y="2306"/>
                  </a:cubicBezTo>
                  <a:cubicBezTo>
                    <a:pt x="22" y="2410"/>
                    <a:pt x="119" y="2515"/>
                    <a:pt x="240" y="2515"/>
                  </a:cubicBezTo>
                  <a:cubicBezTo>
                    <a:pt x="251" y="2515"/>
                    <a:pt x="263" y="2514"/>
                    <a:pt x="275" y="2512"/>
                  </a:cubicBezTo>
                  <a:cubicBezTo>
                    <a:pt x="549" y="2443"/>
                    <a:pt x="777" y="2352"/>
                    <a:pt x="1005" y="2238"/>
                  </a:cubicBezTo>
                  <a:cubicBezTo>
                    <a:pt x="1256" y="2078"/>
                    <a:pt x="1485" y="1918"/>
                    <a:pt x="1690" y="1713"/>
                  </a:cubicBezTo>
                  <a:cubicBezTo>
                    <a:pt x="2124" y="1325"/>
                    <a:pt x="2443" y="845"/>
                    <a:pt x="2717" y="343"/>
                  </a:cubicBezTo>
                  <a:cubicBezTo>
                    <a:pt x="2740" y="298"/>
                    <a:pt x="2717" y="206"/>
                    <a:pt x="2717" y="161"/>
                  </a:cubicBezTo>
                  <a:cubicBezTo>
                    <a:pt x="2671" y="92"/>
                    <a:pt x="2626" y="47"/>
                    <a:pt x="2580" y="24"/>
                  </a:cubicBezTo>
                  <a:cubicBezTo>
                    <a:pt x="2535" y="24"/>
                    <a:pt x="2512" y="1"/>
                    <a:pt x="2489" y="1"/>
                  </a:cubicBezTo>
                  <a:close/>
                </a:path>
              </a:pathLst>
            </a:custGeom>
            <a:solidFill>
              <a:srgbClr val="907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9" name="Google Shape;4400;p38">
              <a:extLst>
                <a:ext uri="{FF2B5EF4-FFF2-40B4-BE49-F238E27FC236}">
                  <a16:creationId xmlns:a16="http://schemas.microsoft.com/office/drawing/2014/main" id="{406156E8-FACF-D214-5EA2-44EB1AAFB1C8}"/>
                </a:ext>
              </a:extLst>
            </p:cNvPr>
            <p:cNvSpPr/>
            <p:nvPr/>
          </p:nvSpPr>
          <p:spPr>
            <a:xfrm>
              <a:off x="8352302" y="1110000"/>
              <a:ext cx="615138" cy="580493"/>
            </a:xfrm>
            <a:custGeom>
              <a:avLst/>
              <a:gdLst/>
              <a:ahLst/>
              <a:cxnLst/>
              <a:rect l="l" t="t" r="r" b="b"/>
              <a:pathLst>
                <a:path w="21981" h="20743" extrusionOk="0">
                  <a:moveTo>
                    <a:pt x="15293" y="0"/>
                  </a:moveTo>
                  <a:cubicBezTo>
                    <a:pt x="15065" y="0"/>
                    <a:pt x="14814" y="23"/>
                    <a:pt x="14586" y="46"/>
                  </a:cubicBezTo>
                  <a:cubicBezTo>
                    <a:pt x="14175" y="92"/>
                    <a:pt x="13764" y="160"/>
                    <a:pt x="13376" y="274"/>
                  </a:cubicBezTo>
                  <a:cubicBezTo>
                    <a:pt x="12942" y="411"/>
                    <a:pt x="12531" y="571"/>
                    <a:pt x="12143" y="776"/>
                  </a:cubicBezTo>
                  <a:cubicBezTo>
                    <a:pt x="11481" y="1096"/>
                    <a:pt x="10865" y="1507"/>
                    <a:pt x="10249" y="1918"/>
                  </a:cubicBezTo>
                  <a:cubicBezTo>
                    <a:pt x="10272" y="2055"/>
                    <a:pt x="10294" y="2169"/>
                    <a:pt x="10294" y="2283"/>
                  </a:cubicBezTo>
                  <a:cubicBezTo>
                    <a:pt x="10294" y="2306"/>
                    <a:pt x="10294" y="2328"/>
                    <a:pt x="10294" y="2351"/>
                  </a:cubicBezTo>
                  <a:cubicBezTo>
                    <a:pt x="10317" y="2397"/>
                    <a:pt x="10317" y="2443"/>
                    <a:pt x="10317" y="2488"/>
                  </a:cubicBezTo>
                  <a:cubicBezTo>
                    <a:pt x="11002" y="1986"/>
                    <a:pt x="11710" y="1530"/>
                    <a:pt x="12463" y="1164"/>
                  </a:cubicBezTo>
                  <a:lnTo>
                    <a:pt x="12463" y="1164"/>
                  </a:lnTo>
                  <a:lnTo>
                    <a:pt x="12394" y="1187"/>
                  </a:lnTo>
                  <a:cubicBezTo>
                    <a:pt x="12988" y="913"/>
                    <a:pt x="13581" y="708"/>
                    <a:pt x="14198" y="594"/>
                  </a:cubicBezTo>
                  <a:cubicBezTo>
                    <a:pt x="14581" y="524"/>
                    <a:pt x="14978" y="494"/>
                    <a:pt x="15368" y="494"/>
                  </a:cubicBezTo>
                  <a:cubicBezTo>
                    <a:pt x="15488" y="494"/>
                    <a:pt x="15608" y="497"/>
                    <a:pt x="15727" y="502"/>
                  </a:cubicBezTo>
                  <a:cubicBezTo>
                    <a:pt x="16160" y="548"/>
                    <a:pt x="16571" y="639"/>
                    <a:pt x="16982" y="776"/>
                  </a:cubicBezTo>
                  <a:cubicBezTo>
                    <a:pt x="16982" y="776"/>
                    <a:pt x="17005" y="776"/>
                    <a:pt x="17005" y="799"/>
                  </a:cubicBezTo>
                  <a:cubicBezTo>
                    <a:pt x="17370" y="936"/>
                    <a:pt x="17735" y="1119"/>
                    <a:pt x="18078" y="1347"/>
                  </a:cubicBezTo>
                  <a:cubicBezTo>
                    <a:pt x="18078" y="1347"/>
                    <a:pt x="18078" y="1370"/>
                    <a:pt x="18078" y="1370"/>
                  </a:cubicBezTo>
                  <a:cubicBezTo>
                    <a:pt x="18466" y="1644"/>
                    <a:pt x="18831" y="1986"/>
                    <a:pt x="19128" y="2351"/>
                  </a:cubicBezTo>
                  <a:cubicBezTo>
                    <a:pt x="19584" y="2876"/>
                    <a:pt x="19927" y="3470"/>
                    <a:pt x="20223" y="4086"/>
                  </a:cubicBezTo>
                  <a:lnTo>
                    <a:pt x="20201" y="4017"/>
                  </a:lnTo>
                  <a:lnTo>
                    <a:pt x="20201" y="4017"/>
                  </a:lnTo>
                  <a:cubicBezTo>
                    <a:pt x="20680" y="5045"/>
                    <a:pt x="20999" y="6117"/>
                    <a:pt x="21205" y="7213"/>
                  </a:cubicBezTo>
                  <a:cubicBezTo>
                    <a:pt x="21433" y="8514"/>
                    <a:pt x="21502" y="9838"/>
                    <a:pt x="21387" y="11162"/>
                  </a:cubicBezTo>
                  <a:cubicBezTo>
                    <a:pt x="21387" y="11139"/>
                    <a:pt x="21387" y="11116"/>
                    <a:pt x="21387" y="11093"/>
                  </a:cubicBezTo>
                  <a:cubicBezTo>
                    <a:pt x="21342" y="11618"/>
                    <a:pt x="21251" y="12143"/>
                    <a:pt x="21136" y="12668"/>
                  </a:cubicBezTo>
                  <a:cubicBezTo>
                    <a:pt x="20999" y="13285"/>
                    <a:pt x="20817" y="13924"/>
                    <a:pt x="20589" y="14540"/>
                  </a:cubicBezTo>
                  <a:cubicBezTo>
                    <a:pt x="20589" y="14540"/>
                    <a:pt x="20589" y="14540"/>
                    <a:pt x="20589" y="14563"/>
                  </a:cubicBezTo>
                  <a:cubicBezTo>
                    <a:pt x="20315" y="15248"/>
                    <a:pt x="19995" y="15932"/>
                    <a:pt x="19584" y="16549"/>
                  </a:cubicBezTo>
                  <a:cubicBezTo>
                    <a:pt x="19356" y="16891"/>
                    <a:pt x="19082" y="17188"/>
                    <a:pt x="18785" y="17439"/>
                  </a:cubicBezTo>
                  <a:cubicBezTo>
                    <a:pt x="18580" y="17621"/>
                    <a:pt x="18329" y="17781"/>
                    <a:pt x="18078" y="17918"/>
                  </a:cubicBezTo>
                  <a:cubicBezTo>
                    <a:pt x="17850" y="18009"/>
                    <a:pt x="17598" y="18101"/>
                    <a:pt x="17347" y="18146"/>
                  </a:cubicBezTo>
                  <a:cubicBezTo>
                    <a:pt x="17096" y="18192"/>
                    <a:pt x="16822" y="18192"/>
                    <a:pt x="16571" y="18192"/>
                  </a:cubicBezTo>
                  <a:cubicBezTo>
                    <a:pt x="16343" y="18169"/>
                    <a:pt x="16138" y="18124"/>
                    <a:pt x="15909" y="18055"/>
                  </a:cubicBezTo>
                  <a:cubicBezTo>
                    <a:pt x="15727" y="18009"/>
                    <a:pt x="15521" y="17941"/>
                    <a:pt x="15339" y="17895"/>
                  </a:cubicBezTo>
                  <a:cubicBezTo>
                    <a:pt x="15188" y="17862"/>
                    <a:pt x="15038" y="17841"/>
                    <a:pt x="14888" y="17841"/>
                  </a:cubicBezTo>
                  <a:cubicBezTo>
                    <a:pt x="14833" y="17841"/>
                    <a:pt x="14778" y="17843"/>
                    <a:pt x="14722" y="17850"/>
                  </a:cubicBezTo>
                  <a:cubicBezTo>
                    <a:pt x="14471" y="17850"/>
                    <a:pt x="14243" y="17895"/>
                    <a:pt x="14015" y="17987"/>
                  </a:cubicBezTo>
                  <a:cubicBezTo>
                    <a:pt x="13787" y="18055"/>
                    <a:pt x="13581" y="18169"/>
                    <a:pt x="13399" y="18306"/>
                  </a:cubicBezTo>
                  <a:cubicBezTo>
                    <a:pt x="13216" y="18443"/>
                    <a:pt x="13079" y="18603"/>
                    <a:pt x="12919" y="18763"/>
                  </a:cubicBezTo>
                  <a:cubicBezTo>
                    <a:pt x="12645" y="19059"/>
                    <a:pt x="12371" y="19402"/>
                    <a:pt x="12052" y="19698"/>
                  </a:cubicBezTo>
                  <a:cubicBezTo>
                    <a:pt x="11938" y="19790"/>
                    <a:pt x="11801" y="19881"/>
                    <a:pt x="11641" y="19950"/>
                  </a:cubicBezTo>
                  <a:cubicBezTo>
                    <a:pt x="11390" y="20064"/>
                    <a:pt x="11139" y="20155"/>
                    <a:pt x="10888" y="20201"/>
                  </a:cubicBezTo>
                  <a:cubicBezTo>
                    <a:pt x="10654" y="20234"/>
                    <a:pt x="10408" y="20255"/>
                    <a:pt x="10167" y="20255"/>
                  </a:cubicBezTo>
                  <a:cubicBezTo>
                    <a:pt x="10079" y="20255"/>
                    <a:pt x="9992" y="20252"/>
                    <a:pt x="9906" y="20246"/>
                  </a:cubicBezTo>
                  <a:cubicBezTo>
                    <a:pt x="9450" y="20201"/>
                    <a:pt x="9016" y="20064"/>
                    <a:pt x="8582" y="19927"/>
                  </a:cubicBezTo>
                  <a:cubicBezTo>
                    <a:pt x="8582" y="19927"/>
                    <a:pt x="8560" y="19904"/>
                    <a:pt x="8560" y="19904"/>
                  </a:cubicBezTo>
                  <a:cubicBezTo>
                    <a:pt x="7692" y="19584"/>
                    <a:pt x="6871" y="19082"/>
                    <a:pt x="6095" y="18534"/>
                  </a:cubicBezTo>
                  <a:cubicBezTo>
                    <a:pt x="5524" y="18146"/>
                    <a:pt x="4999" y="17735"/>
                    <a:pt x="4451" y="17302"/>
                  </a:cubicBezTo>
                  <a:cubicBezTo>
                    <a:pt x="4154" y="17074"/>
                    <a:pt x="3858" y="16822"/>
                    <a:pt x="3584" y="16549"/>
                  </a:cubicBezTo>
                  <a:cubicBezTo>
                    <a:pt x="3287" y="16275"/>
                    <a:pt x="3013" y="15978"/>
                    <a:pt x="2762" y="15681"/>
                  </a:cubicBezTo>
                  <a:lnTo>
                    <a:pt x="2762" y="15681"/>
                  </a:lnTo>
                  <a:cubicBezTo>
                    <a:pt x="2762" y="15681"/>
                    <a:pt x="2762" y="15682"/>
                    <a:pt x="2785" y="15704"/>
                  </a:cubicBezTo>
                  <a:cubicBezTo>
                    <a:pt x="2214" y="15042"/>
                    <a:pt x="1735" y="14312"/>
                    <a:pt x="1370" y="13536"/>
                  </a:cubicBezTo>
                  <a:lnTo>
                    <a:pt x="1370" y="13536"/>
                  </a:lnTo>
                  <a:lnTo>
                    <a:pt x="1393" y="13581"/>
                  </a:lnTo>
                  <a:cubicBezTo>
                    <a:pt x="1050" y="12874"/>
                    <a:pt x="799" y="12098"/>
                    <a:pt x="662" y="11322"/>
                  </a:cubicBezTo>
                  <a:cubicBezTo>
                    <a:pt x="525" y="10591"/>
                    <a:pt x="502" y="9838"/>
                    <a:pt x="548" y="9108"/>
                  </a:cubicBezTo>
                  <a:cubicBezTo>
                    <a:pt x="571" y="9085"/>
                    <a:pt x="571" y="9085"/>
                    <a:pt x="571" y="9062"/>
                  </a:cubicBezTo>
                  <a:cubicBezTo>
                    <a:pt x="639" y="8377"/>
                    <a:pt x="776" y="7692"/>
                    <a:pt x="1004" y="7030"/>
                  </a:cubicBezTo>
                  <a:cubicBezTo>
                    <a:pt x="1187" y="6551"/>
                    <a:pt x="1415" y="6095"/>
                    <a:pt x="1712" y="5684"/>
                  </a:cubicBezTo>
                  <a:cubicBezTo>
                    <a:pt x="2009" y="5273"/>
                    <a:pt x="2351" y="4885"/>
                    <a:pt x="2716" y="4565"/>
                  </a:cubicBezTo>
                  <a:cubicBezTo>
                    <a:pt x="3059" y="4291"/>
                    <a:pt x="3447" y="4040"/>
                    <a:pt x="3858" y="3835"/>
                  </a:cubicBezTo>
                  <a:cubicBezTo>
                    <a:pt x="4246" y="3652"/>
                    <a:pt x="4657" y="3515"/>
                    <a:pt x="5090" y="3447"/>
                  </a:cubicBezTo>
                  <a:cubicBezTo>
                    <a:pt x="5371" y="3393"/>
                    <a:pt x="5660" y="3371"/>
                    <a:pt x="5947" y="3371"/>
                  </a:cubicBezTo>
                  <a:cubicBezTo>
                    <a:pt x="6150" y="3371"/>
                    <a:pt x="6352" y="3382"/>
                    <a:pt x="6551" y="3401"/>
                  </a:cubicBezTo>
                  <a:lnTo>
                    <a:pt x="6620" y="3401"/>
                  </a:lnTo>
                  <a:cubicBezTo>
                    <a:pt x="7099" y="3447"/>
                    <a:pt x="7601" y="3538"/>
                    <a:pt x="8080" y="3629"/>
                  </a:cubicBezTo>
                  <a:cubicBezTo>
                    <a:pt x="8194" y="3629"/>
                    <a:pt x="8286" y="3652"/>
                    <a:pt x="8377" y="3652"/>
                  </a:cubicBezTo>
                  <a:cubicBezTo>
                    <a:pt x="8514" y="3675"/>
                    <a:pt x="8651" y="3698"/>
                    <a:pt x="8788" y="3744"/>
                  </a:cubicBezTo>
                  <a:cubicBezTo>
                    <a:pt x="9039" y="3766"/>
                    <a:pt x="9267" y="3789"/>
                    <a:pt x="9518" y="3812"/>
                  </a:cubicBezTo>
                  <a:cubicBezTo>
                    <a:pt x="9734" y="3833"/>
                    <a:pt x="9949" y="3844"/>
                    <a:pt x="10167" y="3844"/>
                  </a:cubicBezTo>
                  <a:cubicBezTo>
                    <a:pt x="10433" y="3844"/>
                    <a:pt x="10703" y="3827"/>
                    <a:pt x="10979" y="3789"/>
                  </a:cubicBezTo>
                  <a:cubicBezTo>
                    <a:pt x="11207" y="3744"/>
                    <a:pt x="11458" y="3675"/>
                    <a:pt x="11710" y="3607"/>
                  </a:cubicBezTo>
                  <a:cubicBezTo>
                    <a:pt x="11938" y="3515"/>
                    <a:pt x="12189" y="3401"/>
                    <a:pt x="12417" y="3264"/>
                  </a:cubicBezTo>
                  <a:cubicBezTo>
                    <a:pt x="12531" y="3196"/>
                    <a:pt x="12554" y="3036"/>
                    <a:pt x="12486" y="2922"/>
                  </a:cubicBezTo>
                  <a:cubicBezTo>
                    <a:pt x="12443" y="2851"/>
                    <a:pt x="12364" y="2815"/>
                    <a:pt x="12284" y="2815"/>
                  </a:cubicBezTo>
                  <a:cubicBezTo>
                    <a:pt x="12235" y="2815"/>
                    <a:pt x="12186" y="2828"/>
                    <a:pt x="12143" y="2853"/>
                  </a:cubicBezTo>
                  <a:cubicBezTo>
                    <a:pt x="12075" y="2899"/>
                    <a:pt x="11983" y="2945"/>
                    <a:pt x="11915" y="2990"/>
                  </a:cubicBezTo>
                  <a:cubicBezTo>
                    <a:pt x="11595" y="3127"/>
                    <a:pt x="11276" y="3219"/>
                    <a:pt x="10956" y="3287"/>
                  </a:cubicBezTo>
                  <a:cubicBezTo>
                    <a:pt x="10676" y="3331"/>
                    <a:pt x="10396" y="3356"/>
                    <a:pt x="10110" y="3356"/>
                  </a:cubicBezTo>
                  <a:cubicBezTo>
                    <a:pt x="9953" y="3356"/>
                    <a:pt x="9794" y="3349"/>
                    <a:pt x="9632" y="3333"/>
                  </a:cubicBezTo>
                  <a:lnTo>
                    <a:pt x="9427" y="3333"/>
                  </a:lnTo>
                  <a:cubicBezTo>
                    <a:pt x="9359" y="3310"/>
                    <a:pt x="9313" y="3310"/>
                    <a:pt x="9244" y="3310"/>
                  </a:cubicBezTo>
                  <a:cubicBezTo>
                    <a:pt x="9244" y="3287"/>
                    <a:pt x="9244" y="3287"/>
                    <a:pt x="9244" y="3287"/>
                  </a:cubicBezTo>
                  <a:cubicBezTo>
                    <a:pt x="9176" y="3287"/>
                    <a:pt x="9107" y="3264"/>
                    <a:pt x="9039" y="3264"/>
                  </a:cubicBezTo>
                  <a:cubicBezTo>
                    <a:pt x="8993" y="3264"/>
                    <a:pt x="8948" y="3241"/>
                    <a:pt x="8902" y="3241"/>
                  </a:cubicBezTo>
                  <a:cubicBezTo>
                    <a:pt x="8788" y="3219"/>
                    <a:pt x="8674" y="3219"/>
                    <a:pt x="8560" y="3196"/>
                  </a:cubicBezTo>
                  <a:cubicBezTo>
                    <a:pt x="7943" y="3104"/>
                    <a:pt x="7327" y="2990"/>
                    <a:pt x="6711" y="2922"/>
                  </a:cubicBezTo>
                  <a:cubicBezTo>
                    <a:pt x="6443" y="2894"/>
                    <a:pt x="6166" y="2874"/>
                    <a:pt x="5886" y="2874"/>
                  </a:cubicBezTo>
                  <a:cubicBezTo>
                    <a:pt x="5713" y="2874"/>
                    <a:pt x="5538" y="2882"/>
                    <a:pt x="5364" y="2899"/>
                  </a:cubicBezTo>
                  <a:cubicBezTo>
                    <a:pt x="4976" y="2945"/>
                    <a:pt x="4588" y="3036"/>
                    <a:pt x="4223" y="3150"/>
                  </a:cubicBezTo>
                  <a:cubicBezTo>
                    <a:pt x="2739" y="3652"/>
                    <a:pt x="1552" y="4794"/>
                    <a:pt x="845" y="6163"/>
                  </a:cubicBezTo>
                  <a:cubicBezTo>
                    <a:pt x="480" y="6916"/>
                    <a:pt x="251" y="7738"/>
                    <a:pt x="137" y="8560"/>
                  </a:cubicBezTo>
                  <a:cubicBezTo>
                    <a:pt x="0" y="9404"/>
                    <a:pt x="0" y="10249"/>
                    <a:pt x="114" y="11071"/>
                  </a:cubicBezTo>
                  <a:cubicBezTo>
                    <a:pt x="343" y="12714"/>
                    <a:pt x="1050" y="14243"/>
                    <a:pt x="2032" y="15567"/>
                  </a:cubicBezTo>
                  <a:cubicBezTo>
                    <a:pt x="2557" y="16229"/>
                    <a:pt x="3150" y="16845"/>
                    <a:pt x="3789" y="17393"/>
                  </a:cubicBezTo>
                  <a:cubicBezTo>
                    <a:pt x="4063" y="17644"/>
                    <a:pt x="4360" y="17850"/>
                    <a:pt x="4657" y="18078"/>
                  </a:cubicBezTo>
                  <a:cubicBezTo>
                    <a:pt x="4953" y="18329"/>
                    <a:pt x="5250" y="18557"/>
                    <a:pt x="5570" y="18785"/>
                  </a:cubicBezTo>
                  <a:cubicBezTo>
                    <a:pt x="6231" y="19242"/>
                    <a:pt x="6916" y="19698"/>
                    <a:pt x="7669" y="20064"/>
                  </a:cubicBezTo>
                  <a:cubicBezTo>
                    <a:pt x="8377" y="20406"/>
                    <a:pt x="9130" y="20657"/>
                    <a:pt x="9929" y="20726"/>
                  </a:cubicBezTo>
                  <a:cubicBezTo>
                    <a:pt x="10050" y="20737"/>
                    <a:pt x="10171" y="20743"/>
                    <a:pt x="10292" y="20743"/>
                  </a:cubicBezTo>
                  <a:cubicBezTo>
                    <a:pt x="10905" y="20743"/>
                    <a:pt x="11518" y="20597"/>
                    <a:pt x="12052" y="20292"/>
                  </a:cubicBezTo>
                  <a:cubicBezTo>
                    <a:pt x="12212" y="20201"/>
                    <a:pt x="12349" y="20086"/>
                    <a:pt x="12486" y="19950"/>
                  </a:cubicBezTo>
                  <a:cubicBezTo>
                    <a:pt x="12623" y="19835"/>
                    <a:pt x="12737" y="19698"/>
                    <a:pt x="12874" y="19562"/>
                  </a:cubicBezTo>
                  <a:cubicBezTo>
                    <a:pt x="13102" y="19310"/>
                    <a:pt x="13307" y="19037"/>
                    <a:pt x="13581" y="18808"/>
                  </a:cubicBezTo>
                  <a:cubicBezTo>
                    <a:pt x="13581" y="18785"/>
                    <a:pt x="13581" y="18785"/>
                    <a:pt x="13604" y="18785"/>
                  </a:cubicBezTo>
                  <a:cubicBezTo>
                    <a:pt x="13718" y="18694"/>
                    <a:pt x="13832" y="18603"/>
                    <a:pt x="13969" y="18534"/>
                  </a:cubicBezTo>
                  <a:cubicBezTo>
                    <a:pt x="14152" y="18466"/>
                    <a:pt x="14312" y="18397"/>
                    <a:pt x="14494" y="18352"/>
                  </a:cubicBezTo>
                  <a:cubicBezTo>
                    <a:pt x="14654" y="18329"/>
                    <a:pt x="14791" y="18329"/>
                    <a:pt x="14951" y="18329"/>
                  </a:cubicBezTo>
                  <a:cubicBezTo>
                    <a:pt x="15293" y="18375"/>
                    <a:pt x="15613" y="18489"/>
                    <a:pt x="15932" y="18580"/>
                  </a:cubicBezTo>
                  <a:cubicBezTo>
                    <a:pt x="16229" y="18650"/>
                    <a:pt x="16538" y="18680"/>
                    <a:pt x="16841" y="18680"/>
                  </a:cubicBezTo>
                  <a:cubicBezTo>
                    <a:pt x="16935" y="18680"/>
                    <a:pt x="17028" y="18677"/>
                    <a:pt x="17119" y="18671"/>
                  </a:cubicBezTo>
                  <a:cubicBezTo>
                    <a:pt x="17758" y="18626"/>
                    <a:pt x="18375" y="18375"/>
                    <a:pt x="18900" y="17987"/>
                  </a:cubicBezTo>
                  <a:cubicBezTo>
                    <a:pt x="19425" y="17599"/>
                    <a:pt x="19835" y="17074"/>
                    <a:pt x="20178" y="16526"/>
                  </a:cubicBezTo>
                  <a:cubicBezTo>
                    <a:pt x="20543" y="15955"/>
                    <a:pt x="20817" y="15339"/>
                    <a:pt x="21045" y="14700"/>
                  </a:cubicBezTo>
                  <a:cubicBezTo>
                    <a:pt x="21273" y="14106"/>
                    <a:pt x="21456" y="13490"/>
                    <a:pt x="21593" y="12874"/>
                  </a:cubicBezTo>
                  <a:cubicBezTo>
                    <a:pt x="21707" y="12372"/>
                    <a:pt x="21798" y="11869"/>
                    <a:pt x="21844" y="11344"/>
                  </a:cubicBezTo>
                  <a:cubicBezTo>
                    <a:pt x="21981" y="10226"/>
                    <a:pt x="21935" y="9062"/>
                    <a:pt x="21798" y="7943"/>
                  </a:cubicBezTo>
                  <a:cubicBezTo>
                    <a:pt x="21661" y="6757"/>
                    <a:pt x="21387" y="5570"/>
                    <a:pt x="20931" y="4474"/>
                  </a:cubicBezTo>
                  <a:cubicBezTo>
                    <a:pt x="20520" y="3424"/>
                    <a:pt x="19949" y="2443"/>
                    <a:pt x="19151" y="1621"/>
                  </a:cubicBezTo>
                  <a:cubicBezTo>
                    <a:pt x="18785" y="1256"/>
                    <a:pt x="18352" y="913"/>
                    <a:pt x="17895" y="662"/>
                  </a:cubicBezTo>
                  <a:cubicBezTo>
                    <a:pt x="17416" y="388"/>
                    <a:pt x="16891" y="206"/>
                    <a:pt x="16366" y="92"/>
                  </a:cubicBezTo>
                  <a:cubicBezTo>
                    <a:pt x="16024" y="23"/>
                    <a:pt x="15658" y="0"/>
                    <a:pt x="15293"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0" name="Google Shape;4401;p38">
              <a:extLst>
                <a:ext uri="{FF2B5EF4-FFF2-40B4-BE49-F238E27FC236}">
                  <a16:creationId xmlns:a16="http://schemas.microsoft.com/office/drawing/2014/main" id="{944685A6-6A91-49E6-6D05-6AA6AE556FFB}"/>
                </a:ext>
              </a:extLst>
            </p:cNvPr>
            <p:cNvSpPr/>
            <p:nvPr/>
          </p:nvSpPr>
          <p:spPr>
            <a:xfrm>
              <a:off x="8827544" y="1131717"/>
              <a:ext cx="672" cy="672"/>
            </a:xfrm>
            <a:custGeom>
              <a:avLst/>
              <a:gdLst/>
              <a:ahLst/>
              <a:cxnLst/>
              <a:rect l="l" t="t" r="r" b="b"/>
              <a:pathLst>
                <a:path w="24" h="24" extrusionOk="0">
                  <a:moveTo>
                    <a:pt x="23" y="23"/>
                  </a:moveTo>
                  <a:lnTo>
                    <a:pt x="0" y="0"/>
                  </a:ln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1" name="Google Shape;4402;p38">
              <a:extLst>
                <a:ext uri="{FF2B5EF4-FFF2-40B4-BE49-F238E27FC236}">
                  <a16:creationId xmlns:a16="http://schemas.microsoft.com/office/drawing/2014/main" id="{19366E26-6F36-E3CD-11B1-CCE79342E957}"/>
                </a:ext>
              </a:extLst>
            </p:cNvPr>
            <p:cNvSpPr/>
            <p:nvPr/>
          </p:nvSpPr>
          <p:spPr>
            <a:xfrm>
              <a:off x="8858187" y="1148312"/>
              <a:ext cx="672" cy="28"/>
            </a:xfrm>
            <a:custGeom>
              <a:avLst/>
              <a:gdLst/>
              <a:ahLst/>
              <a:cxnLst/>
              <a:rect l="l" t="t" r="r" b="b"/>
              <a:pathLst>
                <a:path w="24" h="1" extrusionOk="0">
                  <a:moveTo>
                    <a:pt x="24" y="1"/>
                  </a:moveTo>
                  <a:cubicBezTo>
                    <a:pt x="1" y="1"/>
                    <a:pt x="1" y="1"/>
                    <a:pt x="1" y="1"/>
                  </a:cubicBezTo>
                  <a:cubicBezTo>
                    <a:pt x="1" y="1"/>
                    <a:pt x="1" y="1"/>
                    <a:pt x="24" y="1"/>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2" name="Google Shape;4403;p38">
              <a:extLst>
                <a:ext uri="{FF2B5EF4-FFF2-40B4-BE49-F238E27FC236}">
                  <a16:creationId xmlns:a16="http://schemas.microsoft.com/office/drawing/2014/main" id="{ADA32D7B-8B5C-C1B8-948C-17FC2246D703}"/>
                </a:ext>
              </a:extLst>
            </p:cNvPr>
            <p:cNvSpPr/>
            <p:nvPr/>
          </p:nvSpPr>
          <p:spPr>
            <a:xfrm>
              <a:off x="8732367" y="1636342"/>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3" name="Google Shape;4404;p38">
              <a:extLst>
                <a:ext uri="{FF2B5EF4-FFF2-40B4-BE49-F238E27FC236}">
                  <a16:creationId xmlns:a16="http://schemas.microsoft.com/office/drawing/2014/main" id="{302F23E4-5B43-01B0-E719-8214F2558993}"/>
                </a:ext>
              </a:extLst>
            </p:cNvPr>
            <p:cNvSpPr/>
            <p:nvPr/>
          </p:nvSpPr>
          <p:spPr>
            <a:xfrm>
              <a:off x="8536248" y="1205177"/>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4" name="Google Shape;4405;p38">
              <a:extLst>
                <a:ext uri="{FF2B5EF4-FFF2-40B4-BE49-F238E27FC236}">
                  <a16:creationId xmlns:a16="http://schemas.microsoft.com/office/drawing/2014/main" id="{BCBC2B6E-9528-0392-131D-E79114779798}"/>
                </a:ext>
              </a:extLst>
            </p:cNvPr>
            <p:cNvSpPr/>
            <p:nvPr/>
          </p:nvSpPr>
          <p:spPr>
            <a:xfrm>
              <a:off x="8536248" y="1205177"/>
              <a:ext cx="672" cy="28"/>
            </a:xfrm>
            <a:custGeom>
              <a:avLst/>
              <a:gdLst/>
              <a:ahLst/>
              <a:cxnLst/>
              <a:rect l="l" t="t" r="r" b="b"/>
              <a:pathLst>
                <a:path w="24" h="1" extrusionOk="0">
                  <a:moveTo>
                    <a:pt x="24" y="0"/>
                  </a:moveTo>
                  <a:cubicBezTo>
                    <a:pt x="1" y="0"/>
                    <a:pt x="1" y="0"/>
                    <a:pt x="1" y="0"/>
                  </a:cubicBezTo>
                  <a:cubicBezTo>
                    <a:pt x="1" y="0"/>
                    <a:pt x="1" y="0"/>
                    <a:pt x="24" y="0"/>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5" name="Google Shape;4406;p38">
              <a:extLst>
                <a:ext uri="{FF2B5EF4-FFF2-40B4-BE49-F238E27FC236}">
                  <a16:creationId xmlns:a16="http://schemas.microsoft.com/office/drawing/2014/main" id="{A8924424-8978-F3A0-28B5-883BC4230656}"/>
                </a:ext>
              </a:extLst>
            </p:cNvPr>
            <p:cNvSpPr/>
            <p:nvPr/>
          </p:nvSpPr>
          <p:spPr>
            <a:xfrm>
              <a:off x="8536892" y="1205177"/>
              <a:ext cx="28" cy="28"/>
            </a:xfrm>
            <a:custGeom>
              <a:avLst/>
              <a:gdLst/>
              <a:ahLst/>
              <a:cxnLst/>
              <a:rect l="l" t="t" r="r" b="b"/>
              <a:pathLst>
                <a:path w="1" h="1" extrusionOk="0">
                  <a:moveTo>
                    <a:pt x="1" y="0"/>
                  </a:moveTo>
                  <a:lnTo>
                    <a:pt x="1" y="0"/>
                  </a:lnTo>
                  <a:lnTo>
                    <a:pt x="1" y="0"/>
                  </a:lnTo>
                  <a:lnTo>
                    <a:pt x="1" y="0"/>
                  </a:ln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6" name="Google Shape;4407;p38">
              <a:extLst>
                <a:ext uri="{FF2B5EF4-FFF2-40B4-BE49-F238E27FC236}">
                  <a16:creationId xmlns:a16="http://schemas.microsoft.com/office/drawing/2014/main" id="{57203500-89F4-ECFD-15D1-26E62056B039}"/>
                </a:ext>
              </a:extLst>
            </p:cNvPr>
            <p:cNvSpPr/>
            <p:nvPr/>
          </p:nvSpPr>
          <p:spPr>
            <a:xfrm>
              <a:off x="8368254" y="1364860"/>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7" name="Google Shape;4408;p38">
              <a:extLst>
                <a:ext uri="{FF2B5EF4-FFF2-40B4-BE49-F238E27FC236}">
                  <a16:creationId xmlns:a16="http://schemas.microsoft.com/office/drawing/2014/main" id="{CF330EAF-EF6E-91E4-6CFE-26797A434CEF}"/>
                </a:ext>
              </a:extLst>
            </p:cNvPr>
            <p:cNvSpPr/>
            <p:nvPr/>
          </p:nvSpPr>
          <p:spPr>
            <a:xfrm>
              <a:off x="8928458" y="1517518"/>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8" name="Google Shape;4409;p38">
              <a:extLst>
                <a:ext uri="{FF2B5EF4-FFF2-40B4-BE49-F238E27FC236}">
                  <a16:creationId xmlns:a16="http://schemas.microsoft.com/office/drawing/2014/main" id="{5502C18C-0DAB-D22D-1A01-30A348AFAF7B}"/>
                </a:ext>
              </a:extLst>
            </p:cNvPr>
            <p:cNvSpPr/>
            <p:nvPr/>
          </p:nvSpPr>
          <p:spPr>
            <a:xfrm>
              <a:off x="8430213" y="1549477"/>
              <a:ext cx="672" cy="28"/>
            </a:xfrm>
            <a:custGeom>
              <a:avLst/>
              <a:gdLst/>
              <a:ahLst/>
              <a:cxnLst/>
              <a:rect l="l" t="t" r="r" b="b"/>
              <a:pathLst>
                <a:path w="24" h="1" extrusionOk="0">
                  <a:moveTo>
                    <a:pt x="24" y="0"/>
                  </a:moveTo>
                  <a:cubicBezTo>
                    <a:pt x="1" y="0"/>
                    <a:pt x="1" y="0"/>
                    <a:pt x="1" y="0"/>
                  </a:cubicBezTo>
                  <a:cubicBezTo>
                    <a:pt x="1" y="0"/>
                    <a:pt x="1" y="0"/>
                    <a:pt x="24" y="0"/>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9" name="Google Shape;4410;p38">
              <a:extLst>
                <a:ext uri="{FF2B5EF4-FFF2-40B4-BE49-F238E27FC236}">
                  <a16:creationId xmlns:a16="http://schemas.microsoft.com/office/drawing/2014/main" id="{A353390D-CDC0-7EEF-A274-9563BA95901B}"/>
                </a:ext>
              </a:extLst>
            </p:cNvPr>
            <p:cNvSpPr/>
            <p:nvPr/>
          </p:nvSpPr>
          <p:spPr>
            <a:xfrm>
              <a:off x="8430856" y="1549477"/>
              <a:ext cx="28" cy="644"/>
            </a:xfrm>
            <a:custGeom>
              <a:avLst/>
              <a:gdLst/>
              <a:ahLst/>
              <a:cxnLst/>
              <a:rect l="l" t="t" r="r" b="b"/>
              <a:pathLst>
                <a:path w="1" h="23" extrusionOk="0">
                  <a:moveTo>
                    <a:pt x="1" y="23"/>
                  </a:moveTo>
                  <a:cubicBezTo>
                    <a:pt x="1" y="23"/>
                    <a:pt x="1" y="0"/>
                    <a:pt x="1" y="0"/>
                  </a:cubicBezTo>
                  <a:cubicBezTo>
                    <a:pt x="1" y="0"/>
                    <a:pt x="1" y="23"/>
                    <a:pt x="1" y="23"/>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0" name="Google Shape;4411;p38">
              <a:extLst>
                <a:ext uri="{FF2B5EF4-FFF2-40B4-BE49-F238E27FC236}">
                  <a16:creationId xmlns:a16="http://schemas.microsoft.com/office/drawing/2014/main" id="{55901596-F7C0-851E-2C50-7C933EC92D99}"/>
                </a:ext>
              </a:extLst>
            </p:cNvPr>
            <p:cNvSpPr/>
            <p:nvPr/>
          </p:nvSpPr>
          <p:spPr>
            <a:xfrm>
              <a:off x="8732367" y="1635698"/>
              <a:ext cx="672" cy="672"/>
            </a:xfrm>
            <a:custGeom>
              <a:avLst/>
              <a:gdLst/>
              <a:ahLst/>
              <a:cxnLst/>
              <a:rect l="l" t="t" r="r" b="b"/>
              <a:pathLst>
                <a:path w="24" h="24" extrusionOk="0">
                  <a:moveTo>
                    <a:pt x="23" y="0"/>
                  </a:moveTo>
                  <a:cubicBezTo>
                    <a:pt x="23" y="0"/>
                    <a:pt x="0" y="23"/>
                    <a:pt x="0" y="23"/>
                  </a:cubicBezTo>
                  <a:lnTo>
                    <a:pt x="23" y="23"/>
                  </a:lnTo>
                  <a:cubicBezTo>
                    <a:pt x="23" y="0"/>
                    <a:pt x="23" y="0"/>
                    <a:pt x="23" y="0"/>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1" name="Google Shape;4412;p38">
              <a:extLst>
                <a:ext uri="{FF2B5EF4-FFF2-40B4-BE49-F238E27FC236}">
                  <a16:creationId xmlns:a16="http://schemas.microsoft.com/office/drawing/2014/main" id="{2EBDBA8A-0A86-61EB-DBB1-F2ED89CCADB1}"/>
                </a:ext>
              </a:extLst>
            </p:cNvPr>
            <p:cNvSpPr/>
            <p:nvPr/>
          </p:nvSpPr>
          <p:spPr>
            <a:xfrm>
              <a:off x="8592470" y="1666986"/>
              <a:ext cx="672" cy="672"/>
            </a:xfrm>
            <a:custGeom>
              <a:avLst/>
              <a:gdLst/>
              <a:ahLst/>
              <a:cxnLst/>
              <a:rect l="l" t="t" r="r" b="b"/>
              <a:pathLst>
                <a:path w="24" h="24" extrusionOk="0">
                  <a:moveTo>
                    <a:pt x="0" y="1"/>
                  </a:moveTo>
                  <a:cubicBezTo>
                    <a:pt x="0" y="24"/>
                    <a:pt x="0" y="24"/>
                    <a:pt x="0" y="24"/>
                  </a:cubicBezTo>
                  <a:lnTo>
                    <a:pt x="23" y="24"/>
                  </a:lnTo>
                  <a:cubicBezTo>
                    <a:pt x="0" y="24"/>
                    <a:pt x="0" y="24"/>
                    <a:pt x="0" y="1"/>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2" name="Google Shape;4413;p38">
              <a:extLst>
                <a:ext uri="{FF2B5EF4-FFF2-40B4-BE49-F238E27FC236}">
                  <a16:creationId xmlns:a16="http://schemas.microsoft.com/office/drawing/2014/main" id="{F04C4BBE-F53A-D101-1F27-CB3578ED98DD}"/>
                </a:ext>
              </a:extLst>
            </p:cNvPr>
            <p:cNvSpPr/>
            <p:nvPr/>
          </p:nvSpPr>
          <p:spPr>
            <a:xfrm>
              <a:off x="8934223" y="1211558"/>
              <a:ext cx="291940" cy="168666"/>
            </a:xfrm>
            <a:custGeom>
              <a:avLst/>
              <a:gdLst/>
              <a:ahLst/>
              <a:cxnLst/>
              <a:rect l="l" t="t" r="r" b="b"/>
              <a:pathLst>
                <a:path w="10432" h="6027" extrusionOk="0">
                  <a:moveTo>
                    <a:pt x="5455" y="0"/>
                  </a:moveTo>
                  <a:cubicBezTo>
                    <a:pt x="4565" y="0"/>
                    <a:pt x="3675" y="69"/>
                    <a:pt x="2808" y="137"/>
                  </a:cubicBezTo>
                  <a:cubicBezTo>
                    <a:pt x="1872" y="229"/>
                    <a:pt x="936" y="366"/>
                    <a:pt x="0" y="525"/>
                  </a:cubicBezTo>
                  <a:cubicBezTo>
                    <a:pt x="69" y="685"/>
                    <a:pt x="137" y="822"/>
                    <a:pt x="205" y="982"/>
                  </a:cubicBezTo>
                  <a:cubicBezTo>
                    <a:pt x="730" y="891"/>
                    <a:pt x="1278" y="822"/>
                    <a:pt x="1803" y="754"/>
                  </a:cubicBezTo>
                  <a:cubicBezTo>
                    <a:pt x="2997" y="611"/>
                    <a:pt x="4191" y="496"/>
                    <a:pt x="5385" y="496"/>
                  </a:cubicBezTo>
                  <a:cubicBezTo>
                    <a:pt x="5721" y="496"/>
                    <a:pt x="6056" y="505"/>
                    <a:pt x="6391" y="525"/>
                  </a:cubicBezTo>
                  <a:cubicBezTo>
                    <a:pt x="7122" y="548"/>
                    <a:pt x="7875" y="640"/>
                    <a:pt x="8560" y="868"/>
                  </a:cubicBezTo>
                  <a:cubicBezTo>
                    <a:pt x="8811" y="959"/>
                    <a:pt x="9062" y="1050"/>
                    <a:pt x="9290" y="1187"/>
                  </a:cubicBezTo>
                  <a:cubicBezTo>
                    <a:pt x="9404" y="1279"/>
                    <a:pt x="9518" y="1370"/>
                    <a:pt x="9632" y="1484"/>
                  </a:cubicBezTo>
                  <a:cubicBezTo>
                    <a:pt x="9678" y="1553"/>
                    <a:pt x="9746" y="1621"/>
                    <a:pt x="9769" y="1690"/>
                  </a:cubicBezTo>
                  <a:cubicBezTo>
                    <a:pt x="9815" y="1781"/>
                    <a:pt x="9861" y="1872"/>
                    <a:pt x="9883" y="1963"/>
                  </a:cubicBezTo>
                  <a:cubicBezTo>
                    <a:pt x="9883" y="2055"/>
                    <a:pt x="9906" y="2146"/>
                    <a:pt x="9883" y="2237"/>
                  </a:cubicBezTo>
                  <a:cubicBezTo>
                    <a:pt x="9883" y="2374"/>
                    <a:pt x="9861" y="2511"/>
                    <a:pt x="9815" y="2625"/>
                  </a:cubicBezTo>
                  <a:cubicBezTo>
                    <a:pt x="9724" y="2876"/>
                    <a:pt x="9609" y="3105"/>
                    <a:pt x="9473" y="3310"/>
                  </a:cubicBezTo>
                  <a:cubicBezTo>
                    <a:pt x="9130" y="3835"/>
                    <a:pt x="8674" y="4269"/>
                    <a:pt x="8217" y="4702"/>
                  </a:cubicBezTo>
                  <a:lnTo>
                    <a:pt x="8194" y="4702"/>
                  </a:lnTo>
                  <a:cubicBezTo>
                    <a:pt x="8194" y="4702"/>
                    <a:pt x="8194" y="4725"/>
                    <a:pt x="8194" y="4725"/>
                  </a:cubicBezTo>
                  <a:cubicBezTo>
                    <a:pt x="7852" y="5022"/>
                    <a:pt x="7510" y="5296"/>
                    <a:pt x="7144" y="5570"/>
                  </a:cubicBezTo>
                  <a:cubicBezTo>
                    <a:pt x="7190" y="5661"/>
                    <a:pt x="7236" y="5775"/>
                    <a:pt x="7281" y="5867"/>
                  </a:cubicBezTo>
                  <a:cubicBezTo>
                    <a:pt x="7304" y="5912"/>
                    <a:pt x="7327" y="5981"/>
                    <a:pt x="7350" y="6026"/>
                  </a:cubicBezTo>
                  <a:cubicBezTo>
                    <a:pt x="7395" y="6004"/>
                    <a:pt x="7464" y="5958"/>
                    <a:pt x="7510" y="5912"/>
                  </a:cubicBezTo>
                  <a:cubicBezTo>
                    <a:pt x="7989" y="5547"/>
                    <a:pt x="8445" y="5159"/>
                    <a:pt x="8879" y="4748"/>
                  </a:cubicBezTo>
                  <a:cubicBezTo>
                    <a:pt x="9290" y="4360"/>
                    <a:pt x="9678" y="3926"/>
                    <a:pt x="9975" y="3424"/>
                  </a:cubicBezTo>
                  <a:cubicBezTo>
                    <a:pt x="10249" y="2991"/>
                    <a:pt x="10431" y="2466"/>
                    <a:pt x="10363" y="1963"/>
                  </a:cubicBezTo>
                  <a:cubicBezTo>
                    <a:pt x="10340" y="1735"/>
                    <a:pt x="10271" y="1530"/>
                    <a:pt x="10157" y="1347"/>
                  </a:cubicBezTo>
                  <a:cubicBezTo>
                    <a:pt x="10020" y="1142"/>
                    <a:pt x="9838" y="982"/>
                    <a:pt x="9632" y="845"/>
                  </a:cubicBezTo>
                  <a:cubicBezTo>
                    <a:pt x="9199" y="525"/>
                    <a:pt x="8651" y="366"/>
                    <a:pt x="8126" y="252"/>
                  </a:cubicBezTo>
                  <a:cubicBezTo>
                    <a:pt x="7555" y="115"/>
                    <a:pt x="6962" y="46"/>
                    <a:pt x="6368" y="23"/>
                  </a:cubicBezTo>
                  <a:cubicBezTo>
                    <a:pt x="6049" y="0"/>
                    <a:pt x="5752" y="0"/>
                    <a:pt x="5455"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3" name="Google Shape;4414;p38">
              <a:extLst>
                <a:ext uri="{FF2B5EF4-FFF2-40B4-BE49-F238E27FC236}">
                  <a16:creationId xmlns:a16="http://schemas.microsoft.com/office/drawing/2014/main" id="{D85A3843-BC6D-6ADF-DB48-3C30999D7419}"/>
                </a:ext>
              </a:extLst>
            </p:cNvPr>
            <p:cNvSpPr/>
            <p:nvPr/>
          </p:nvSpPr>
          <p:spPr>
            <a:xfrm>
              <a:off x="8129374" y="1417248"/>
              <a:ext cx="933244" cy="253208"/>
            </a:xfrm>
            <a:custGeom>
              <a:avLst/>
              <a:gdLst/>
              <a:ahLst/>
              <a:cxnLst/>
              <a:rect l="l" t="t" r="r" b="b"/>
              <a:pathLst>
                <a:path w="33348" h="9048" extrusionOk="0">
                  <a:moveTo>
                    <a:pt x="8080" y="0"/>
                  </a:moveTo>
                  <a:cubicBezTo>
                    <a:pt x="7852" y="114"/>
                    <a:pt x="7624" y="228"/>
                    <a:pt x="7396" y="365"/>
                  </a:cubicBezTo>
                  <a:lnTo>
                    <a:pt x="7373" y="365"/>
                  </a:lnTo>
                  <a:cubicBezTo>
                    <a:pt x="7304" y="411"/>
                    <a:pt x="7259" y="434"/>
                    <a:pt x="7213" y="457"/>
                  </a:cubicBezTo>
                  <a:cubicBezTo>
                    <a:pt x="7190" y="480"/>
                    <a:pt x="7167" y="480"/>
                    <a:pt x="7122" y="502"/>
                  </a:cubicBezTo>
                  <a:cubicBezTo>
                    <a:pt x="7099" y="525"/>
                    <a:pt x="7053" y="525"/>
                    <a:pt x="7030" y="548"/>
                  </a:cubicBezTo>
                  <a:cubicBezTo>
                    <a:pt x="7008" y="571"/>
                    <a:pt x="6985" y="571"/>
                    <a:pt x="6985" y="571"/>
                  </a:cubicBezTo>
                  <a:cubicBezTo>
                    <a:pt x="6962" y="594"/>
                    <a:pt x="6939" y="594"/>
                    <a:pt x="6916" y="616"/>
                  </a:cubicBezTo>
                  <a:cubicBezTo>
                    <a:pt x="6825" y="662"/>
                    <a:pt x="6734" y="708"/>
                    <a:pt x="6642" y="753"/>
                  </a:cubicBezTo>
                  <a:cubicBezTo>
                    <a:pt x="5570" y="1347"/>
                    <a:pt x="4497" y="2009"/>
                    <a:pt x="3470" y="2716"/>
                  </a:cubicBezTo>
                  <a:cubicBezTo>
                    <a:pt x="3013" y="3036"/>
                    <a:pt x="2557" y="3401"/>
                    <a:pt x="2123" y="3766"/>
                  </a:cubicBezTo>
                  <a:cubicBezTo>
                    <a:pt x="1758" y="4063"/>
                    <a:pt x="1392" y="4405"/>
                    <a:pt x="1073" y="4748"/>
                  </a:cubicBezTo>
                  <a:cubicBezTo>
                    <a:pt x="822" y="5045"/>
                    <a:pt x="571" y="5364"/>
                    <a:pt x="365" y="5707"/>
                  </a:cubicBezTo>
                  <a:cubicBezTo>
                    <a:pt x="206" y="5980"/>
                    <a:pt x="91" y="6277"/>
                    <a:pt x="46" y="6574"/>
                  </a:cubicBezTo>
                  <a:cubicBezTo>
                    <a:pt x="0" y="6779"/>
                    <a:pt x="0" y="6985"/>
                    <a:pt x="46" y="7190"/>
                  </a:cubicBezTo>
                  <a:cubicBezTo>
                    <a:pt x="91" y="7396"/>
                    <a:pt x="183" y="7601"/>
                    <a:pt x="297" y="7784"/>
                  </a:cubicBezTo>
                  <a:cubicBezTo>
                    <a:pt x="571" y="8149"/>
                    <a:pt x="1004" y="8400"/>
                    <a:pt x="1438" y="8560"/>
                  </a:cubicBezTo>
                  <a:cubicBezTo>
                    <a:pt x="2032" y="8811"/>
                    <a:pt x="2671" y="8902"/>
                    <a:pt x="3310" y="8971"/>
                  </a:cubicBezTo>
                  <a:cubicBezTo>
                    <a:pt x="3823" y="9022"/>
                    <a:pt x="4363" y="9048"/>
                    <a:pt x="4899" y="9048"/>
                  </a:cubicBezTo>
                  <a:cubicBezTo>
                    <a:pt x="5077" y="9048"/>
                    <a:pt x="5256" y="9045"/>
                    <a:pt x="5433" y="9039"/>
                  </a:cubicBezTo>
                  <a:cubicBezTo>
                    <a:pt x="6574" y="9016"/>
                    <a:pt x="7692" y="8902"/>
                    <a:pt x="8811" y="8765"/>
                  </a:cubicBezTo>
                  <a:cubicBezTo>
                    <a:pt x="10043" y="8605"/>
                    <a:pt x="11253" y="8400"/>
                    <a:pt x="12463" y="8149"/>
                  </a:cubicBezTo>
                  <a:cubicBezTo>
                    <a:pt x="14859" y="7669"/>
                    <a:pt x="17210" y="7030"/>
                    <a:pt x="19539" y="6300"/>
                  </a:cubicBezTo>
                  <a:cubicBezTo>
                    <a:pt x="21935" y="5570"/>
                    <a:pt x="24286" y="4725"/>
                    <a:pt x="26614" y="3766"/>
                  </a:cubicBezTo>
                  <a:cubicBezTo>
                    <a:pt x="28874" y="2808"/>
                    <a:pt x="31088" y="1758"/>
                    <a:pt x="33234" y="548"/>
                  </a:cubicBezTo>
                  <a:cubicBezTo>
                    <a:pt x="33257" y="525"/>
                    <a:pt x="33302" y="502"/>
                    <a:pt x="33348" y="480"/>
                  </a:cubicBezTo>
                  <a:cubicBezTo>
                    <a:pt x="33325" y="434"/>
                    <a:pt x="33279" y="411"/>
                    <a:pt x="33257" y="365"/>
                  </a:cubicBezTo>
                  <a:cubicBezTo>
                    <a:pt x="33211" y="297"/>
                    <a:pt x="33142" y="228"/>
                    <a:pt x="33120" y="137"/>
                  </a:cubicBezTo>
                  <a:cubicBezTo>
                    <a:pt x="33097" y="114"/>
                    <a:pt x="33097" y="92"/>
                    <a:pt x="33074" y="69"/>
                  </a:cubicBezTo>
                  <a:cubicBezTo>
                    <a:pt x="32366" y="480"/>
                    <a:pt x="31636" y="868"/>
                    <a:pt x="30906" y="1256"/>
                  </a:cubicBezTo>
                  <a:cubicBezTo>
                    <a:pt x="30928" y="1233"/>
                    <a:pt x="30951" y="1233"/>
                    <a:pt x="30951" y="1210"/>
                  </a:cubicBezTo>
                  <a:lnTo>
                    <a:pt x="30951" y="1210"/>
                  </a:lnTo>
                  <a:cubicBezTo>
                    <a:pt x="28737" y="2351"/>
                    <a:pt x="26455" y="3333"/>
                    <a:pt x="24126" y="4200"/>
                  </a:cubicBezTo>
                  <a:cubicBezTo>
                    <a:pt x="21821" y="5090"/>
                    <a:pt x="19447" y="5866"/>
                    <a:pt x="17051" y="6528"/>
                  </a:cubicBezTo>
                  <a:cubicBezTo>
                    <a:pt x="15750" y="6893"/>
                    <a:pt x="14426" y="7213"/>
                    <a:pt x="13079" y="7510"/>
                  </a:cubicBezTo>
                  <a:lnTo>
                    <a:pt x="13148" y="7510"/>
                  </a:lnTo>
                  <a:cubicBezTo>
                    <a:pt x="11824" y="7784"/>
                    <a:pt x="10477" y="8035"/>
                    <a:pt x="9130" y="8217"/>
                  </a:cubicBezTo>
                  <a:cubicBezTo>
                    <a:pt x="7966" y="8400"/>
                    <a:pt x="6802" y="8514"/>
                    <a:pt x="5638" y="8560"/>
                  </a:cubicBezTo>
                  <a:lnTo>
                    <a:pt x="5387" y="8560"/>
                  </a:lnTo>
                  <a:cubicBezTo>
                    <a:pt x="4908" y="8560"/>
                    <a:pt x="4451" y="8560"/>
                    <a:pt x="3972" y="8537"/>
                  </a:cubicBezTo>
                  <a:lnTo>
                    <a:pt x="3995" y="8537"/>
                  </a:lnTo>
                  <a:cubicBezTo>
                    <a:pt x="3264" y="8491"/>
                    <a:pt x="2511" y="8400"/>
                    <a:pt x="1803" y="8172"/>
                  </a:cubicBezTo>
                  <a:cubicBezTo>
                    <a:pt x="1552" y="8103"/>
                    <a:pt x="1301" y="7989"/>
                    <a:pt x="1073" y="7829"/>
                  </a:cubicBezTo>
                  <a:cubicBezTo>
                    <a:pt x="959" y="7761"/>
                    <a:pt x="868" y="7669"/>
                    <a:pt x="776" y="7578"/>
                  </a:cubicBezTo>
                  <a:cubicBezTo>
                    <a:pt x="708" y="7510"/>
                    <a:pt x="662" y="7418"/>
                    <a:pt x="616" y="7350"/>
                  </a:cubicBezTo>
                  <a:cubicBezTo>
                    <a:pt x="571" y="7259"/>
                    <a:pt x="548" y="7190"/>
                    <a:pt x="525" y="7122"/>
                  </a:cubicBezTo>
                  <a:cubicBezTo>
                    <a:pt x="502" y="7008"/>
                    <a:pt x="502" y="6916"/>
                    <a:pt x="502" y="6825"/>
                  </a:cubicBezTo>
                  <a:cubicBezTo>
                    <a:pt x="525" y="6688"/>
                    <a:pt x="548" y="6551"/>
                    <a:pt x="594" y="6414"/>
                  </a:cubicBezTo>
                  <a:cubicBezTo>
                    <a:pt x="662" y="6186"/>
                    <a:pt x="799" y="5958"/>
                    <a:pt x="936" y="5729"/>
                  </a:cubicBezTo>
                  <a:cubicBezTo>
                    <a:pt x="1278" y="5227"/>
                    <a:pt x="1712" y="4771"/>
                    <a:pt x="2169" y="4360"/>
                  </a:cubicBezTo>
                  <a:lnTo>
                    <a:pt x="2191" y="4360"/>
                  </a:lnTo>
                  <a:cubicBezTo>
                    <a:pt x="2191" y="4360"/>
                    <a:pt x="2191" y="4360"/>
                    <a:pt x="2191" y="4337"/>
                  </a:cubicBezTo>
                  <a:cubicBezTo>
                    <a:pt x="3059" y="3584"/>
                    <a:pt x="4017" y="2922"/>
                    <a:pt x="4999" y="2306"/>
                  </a:cubicBezTo>
                  <a:cubicBezTo>
                    <a:pt x="5570" y="1940"/>
                    <a:pt x="6163" y="1598"/>
                    <a:pt x="6756" y="1256"/>
                  </a:cubicBezTo>
                  <a:lnTo>
                    <a:pt x="6779" y="1256"/>
                  </a:lnTo>
                  <a:cubicBezTo>
                    <a:pt x="7236" y="982"/>
                    <a:pt x="7692" y="753"/>
                    <a:pt x="8172" y="502"/>
                  </a:cubicBezTo>
                  <a:cubicBezTo>
                    <a:pt x="8149" y="434"/>
                    <a:pt x="8126" y="343"/>
                    <a:pt x="8126" y="274"/>
                  </a:cubicBezTo>
                  <a:cubicBezTo>
                    <a:pt x="8103" y="183"/>
                    <a:pt x="8080" y="92"/>
                    <a:pt x="8080"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4" name="Google Shape;4415;p38">
              <a:extLst>
                <a:ext uri="{FF2B5EF4-FFF2-40B4-BE49-F238E27FC236}">
                  <a16:creationId xmlns:a16="http://schemas.microsoft.com/office/drawing/2014/main" id="{7402ADFA-DA3F-8FC1-7DC8-816038405836}"/>
                </a:ext>
              </a:extLst>
            </p:cNvPr>
            <p:cNvSpPr/>
            <p:nvPr/>
          </p:nvSpPr>
          <p:spPr>
            <a:xfrm>
              <a:off x="8241146" y="1656127"/>
              <a:ext cx="672" cy="28"/>
            </a:xfrm>
            <a:custGeom>
              <a:avLst/>
              <a:gdLst/>
              <a:ahLst/>
              <a:cxnLst/>
              <a:rect l="l" t="t" r="r" b="b"/>
              <a:pathLst>
                <a:path w="24" h="1" extrusionOk="0">
                  <a:moveTo>
                    <a:pt x="23" y="1"/>
                  </a:moveTo>
                  <a:cubicBezTo>
                    <a:pt x="23" y="1"/>
                    <a:pt x="23" y="1"/>
                    <a:pt x="1" y="1"/>
                  </a:cubicBezTo>
                  <a:cubicBezTo>
                    <a:pt x="23" y="1"/>
                    <a:pt x="23" y="1"/>
                    <a:pt x="23" y="1"/>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5" name="Google Shape;4416;p38">
              <a:extLst>
                <a:ext uri="{FF2B5EF4-FFF2-40B4-BE49-F238E27FC236}">
                  <a16:creationId xmlns:a16="http://schemas.microsoft.com/office/drawing/2014/main" id="{752C6686-9E17-BAD8-864D-8D680597A219}"/>
                </a:ext>
              </a:extLst>
            </p:cNvPr>
            <p:cNvSpPr/>
            <p:nvPr/>
          </p:nvSpPr>
          <p:spPr>
            <a:xfrm>
              <a:off x="9163532" y="1343143"/>
              <a:ext cx="672" cy="28"/>
            </a:xfrm>
            <a:custGeom>
              <a:avLst/>
              <a:gdLst/>
              <a:ahLst/>
              <a:cxnLst/>
              <a:rect l="l" t="t" r="r" b="b"/>
              <a:pathLst>
                <a:path w="24" h="1" extrusionOk="0">
                  <a:moveTo>
                    <a:pt x="0" y="0"/>
                  </a:moveTo>
                  <a:cubicBezTo>
                    <a:pt x="0" y="0"/>
                    <a:pt x="23" y="0"/>
                    <a:pt x="23" y="0"/>
                  </a:cubicBezTo>
                  <a:cubicBezTo>
                    <a:pt x="23" y="0"/>
                    <a:pt x="23" y="0"/>
                    <a:pt x="23" y="0"/>
                  </a:cubicBezTo>
                  <a:cubicBezTo>
                    <a:pt x="23" y="0"/>
                    <a:pt x="23" y="0"/>
                    <a:pt x="0" y="0"/>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6" name="Google Shape;4417;p38">
              <a:extLst>
                <a:ext uri="{FF2B5EF4-FFF2-40B4-BE49-F238E27FC236}">
                  <a16:creationId xmlns:a16="http://schemas.microsoft.com/office/drawing/2014/main" id="{AD433F9B-A48B-75C5-3B19-52D3CB896C42}"/>
                </a:ext>
              </a:extLst>
            </p:cNvPr>
            <p:cNvSpPr/>
            <p:nvPr/>
          </p:nvSpPr>
          <p:spPr>
            <a:xfrm>
              <a:off x="9163532" y="1343143"/>
              <a:ext cx="28" cy="28"/>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7" name="Google Shape;4418;p38">
              <a:extLst>
                <a:ext uri="{FF2B5EF4-FFF2-40B4-BE49-F238E27FC236}">
                  <a16:creationId xmlns:a16="http://schemas.microsoft.com/office/drawing/2014/main" id="{947460F2-935C-97F2-D719-FCB97AD67787}"/>
                </a:ext>
              </a:extLst>
            </p:cNvPr>
            <p:cNvSpPr/>
            <p:nvPr/>
          </p:nvSpPr>
          <p:spPr>
            <a:xfrm>
              <a:off x="9163532" y="1343787"/>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8" name="Google Shape;4419;p38">
              <a:extLst>
                <a:ext uri="{FF2B5EF4-FFF2-40B4-BE49-F238E27FC236}">
                  <a16:creationId xmlns:a16="http://schemas.microsoft.com/office/drawing/2014/main" id="{2FE88D7A-B324-33AF-D1D5-A64443B7847A}"/>
                </a:ext>
              </a:extLst>
            </p:cNvPr>
            <p:cNvSpPr/>
            <p:nvPr/>
          </p:nvSpPr>
          <p:spPr>
            <a:xfrm>
              <a:off x="8190045" y="1538618"/>
              <a:ext cx="672" cy="644"/>
            </a:xfrm>
            <a:custGeom>
              <a:avLst/>
              <a:gdLst/>
              <a:ahLst/>
              <a:cxnLst/>
              <a:rect l="l" t="t" r="r" b="b"/>
              <a:pathLst>
                <a:path w="24" h="23" extrusionOk="0">
                  <a:moveTo>
                    <a:pt x="23" y="0"/>
                  </a:moveTo>
                  <a:cubicBezTo>
                    <a:pt x="23" y="23"/>
                    <a:pt x="23" y="23"/>
                    <a:pt x="1" y="23"/>
                  </a:cubicBezTo>
                  <a:lnTo>
                    <a:pt x="23" y="23"/>
                  </a:lnTo>
                  <a:cubicBezTo>
                    <a:pt x="23" y="0"/>
                    <a:pt x="23" y="0"/>
                    <a:pt x="23" y="0"/>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9" name="Google Shape;4420;p38">
              <a:extLst>
                <a:ext uri="{FF2B5EF4-FFF2-40B4-BE49-F238E27FC236}">
                  <a16:creationId xmlns:a16="http://schemas.microsoft.com/office/drawing/2014/main" id="{4E18F0DA-80BC-E43F-05DC-9C3B49836F90}"/>
                </a:ext>
              </a:extLst>
            </p:cNvPr>
            <p:cNvSpPr/>
            <p:nvPr/>
          </p:nvSpPr>
          <p:spPr>
            <a:xfrm>
              <a:off x="8190045" y="1539234"/>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0" name="Google Shape;4421;p38">
              <a:extLst>
                <a:ext uri="{FF2B5EF4-FFF2-40B4-BE49-F238E27FC236}">
                  <a16:creationId xmlns:a16="http://schemas.microsoft.com/office/drawing/2014/main" id="{DE0176B0-9B41-B0A2-F5CE-AEE50A02EECC}"/>
                </a:ext>
              </a:extLst>
            </p:cNvPr>
            <p:cNvSpPr/>
            <p:nvPr/>
          </p:nvSpPr>
          <p:spPr>
            <a:xfrm>
              <a:off x="8241790" y="1656127"/>
              <a:ext cx="672" cy="28"/>
            </a:xfrm>
            <a:custGeom>
              <a:avLst/>
              <a:gdLst/>
              <a:ahLst/>
              <a:cxnLst/>
              <a:rect l="l" t="t" r="r" b="b"/>
              <a:pathLst>
                <a:path w="24" h="1" extrusionOk="0">
                  <a:moveTo>
                    <a:pt x="23" y="1"/>
                  </a:moveTo>
                  <a:lnTo>
                    <a:pt x="0" y="1"/>
                  </a:ln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1" name="Google Shape;4422;p38">
              <a:extLst>
                <a:ext uri="{FF2B5EF4-FFF2-40B4-BE49-F238E27FC236}">
                  <a16:creationId xmlns:a16="http://schemas.microsoft.com/office/drawing/2014/main" id="{31F445A7-AF74-D026-72A0-6D6C9DA9EDAF}"/>
                </a:ext>
              </a:extLst>
            </p:cNvPr>
            <p:cNvSpPr/>
            <p:nvPr/>
          </p:nvSpPr>
          <p:spPr>
            <a:xfrm>
              <a:off x="8945081" y="1240298"/>
              <a:ext cx="218479" cy="107994"/>
            </a:xfrm>
            <a:custGeom>
              <a:avLst/>
              <a:gdLst/>
              <a:ahLst/>
              <a:cxnLst/>
              <a:rect l="l" t="t" r="r" b="b"/>
              <a:pathLst>
                <a:path w="7807" h="3859" extrusionOk="0">
                  <a:moveTo>
                    <a:pt x="4519" y="1"/>
                  </a:moveTo>
                  <a:cubicBezTo>
                    <a:pt x="4223" y="1"/>
                    <a:pt x="3926" y="1"/>
                    <a:pt x="3629" y="23"/>
                  </a:cubicBezTo>
                  <a:lnTo>
                    <a:pt x="3401" y="23"/>
                  </a:lnTo>
                  <a:cubicBezTo>
                    <a:pt x="3401" y="23"/>
                    <a:pt x="3401" y="46"/>
                    <a:pt x="3401" y="46"/>
                  </a:cubicBezTo>
                  <a:cubicBezTo>
                    <a:pt x="2442" y="92"/>
                    <a:pt x="1507" y="206"/>
                    <a:pt x="594" y="366"/>
                  </a:cubicBezTo>
                  <a:cubicBezTo>
                    <a:pt x="388" y="389"/>
                    <a:pt x="183" y="434"/>
                    <a:pt x="0" y="457"/>
                  </a:cubicBezTo>
                  <a:cubicBezTo>
                    <a:pt x="0" y="526"/>
                    <a:pt x="23" y="594"/>
                    <a:pt x="46" y="640"/>
                  </a:cubicBezTo>
                  <a:cubicBezTo>
                    <a:pt x="91" y="731"/>
                    <a:pt x="114" y="845"/>
                    <a:pt x="160" y="936"/>
                  </a:cubicBezTo>
                  <a:cubicBezTo>
                    <a:pt x="342" y="891"/>
                    <a:pt x="548" y="868"/>
                    <a:pt x="753" y="822"/>
                  </a:cubicBezTo>
                  <a:cubicBezTo>
                    <a:pt x="1575" y="708"/>
                    <a:pt x="2397" y="594"/>
                    <a:pt x="3218" y="548"/>
                  </a:cubicBezTo>
                  <a:lnTo>
                    <a:pt x="3241" y="548"/>
                  </a:lnTo>
                  <a:cubicBezTo>
                    <a:pt x="3709" y="515"/>
                    <a:pt x="4189" y="494"/>
                    <a:pt x="4664" y="494"/>
                  </a:cubicBezTo>
                  <a:cubicBezTo>
                    <a:pt x="4837" y="494"/>
                    <a:pt x="5010" y="497"/>
                    <a:pt x="5181" y="503"/>
                  </a:cubicBezTo>
                  <a:lnTo>
                    <a:pt x="5113" y="503"/>
                  </a:lnTo>
                  <a:cubicBezTo>
                    <a:pt x="5615" y="526"/>
                    <a:pt x="6117" y="571"/>
                    <a:pt x="6574" y="731"/>
                  </a:cubicBezTo>
                  <a:cubicBezTo>
                    <a:pt x="6711" y="777"/>
                    <a:pt x="6870" y="845"/>
                    <a:pt x="6985" y="914"/>
                  </a:cubicBezTo>
                  <a:cubicBezTo>
                    <a:pt x="7053" y="959"/>
                    <a:pt x="7122" y="1005"/>
                    <a:pt x="7167" y="1073"/>
                  </a:cubicBezTo>
                  <a:cubicBezTo>
                    <a:pt x="7213" y="1119"/>
                    <a:pt x="7236" y="1142"/>
                    <a:pt x="7259" y="1188"/>
                  </a:cubicBezTo>
                  <a:cubicBezTo>
                    <a:pt x="7281" y="1233"/>
                    <a:pt x="7281" y="1256"/>
                    <a:pt x="7304" y="1302"/>
                  </a:cubicBezTo>
                  <a:cubicBezTo>
                    <a:pt x="7304" y="1347"/>
                    <a:pt x="7304" y="1416"/>
                    <a:pt x="7304" y="1461"/>
                  </a:cubicBezTo>
                  <a:cubicBezTo>
                    <a:pt x="7304" y="1530"/>
                    <a:pt x="7281" y="1598"/>
                    <a:pt x="7281" y="1667"/>
                  </a:cubicBezTo>
                  <a:cubicBezTo>
                    <a:pt x="7213" y="1804"/>
                    <a:pt x="7167" y="1941"/>
                    <a:pt x="7076" y="2055"/>
                  </a:cubicBezTo>
                  <a:cubicBezTo>
                    <a:pt x="6848" y="2397"/>
                    <a:pt x="6551" y="2694"/>
                    <a:pt x="6254" y="2968"/>
                  </a:cubicBezTo>
                  <a:cubicBezTo>
                    <a:pt x="6254" y="2968"/>
                    <a:pt x="6277" y="2945"/>
                    <a:pt x="6277" y="2945"/>
                  </a:cubicBezTo>
                  <a:lnTo>
                    <a:pt x="6277" y="2945"/>
                  </a:lnTo>
                  <a:cubicBezTo>
                    <a:pt x="5935" y="3242"/>
                    <a:pt x="5592" y="3516"/>
                    <a:pt x="5227" y="3767"/>
                  </a:cubicBezTo>
                  <a:cubicBezTo>
                    <a:pt x="5318" y="3744"/>
                    <a:pt x="5387" y="3744"/>
                    <a:pt x="5478" y="3744"/>
                  </a:cubicBezTo>
                  <a:cubicBezTo>
                    <a:pt x="5615" y="3744"/>
                    <a:pt x="5775" y="3767"/>
                    <a:pt x="5889" y="3835"/>
                  </a:cubicBezTo>
                  <a:cubicBezTo>
                    <a:pt x="5912" y="3835"/>
                    <a:pt x="5935" y="3858"/>
                    <a:pt x="5935" y="3858"/>
                  </a:cubicBezTo>
                  <a:cubicBezTo>
                    <a:pt x="6026" y="3790"/>
                    <a:pt x="6117" y="3721"/>
                    <a:pt x="6209" y="3653"/>
                  </a:cubicBezTo>
                  <a:cubicBezTo>
                    <a:pt x="6505" y="3402"/>
                    <a:pt x="6825" y="3128"/>
                    <a:pt x="7076" y="2831"/>
                  </a:cubicBezTo>
                  <a:cubicBezTo>
                    <a:pt x="7304" y="2603"/>
                    <a:pt x="7487" y="2374"/>
                    <a:pt x="7624" y="2101"/>
                  </a:cubicBezTo>
                  <a:cubicBezTo>
                    <a:pt x="7738" y="1872"/>
                    <a:pt x="7806" y="1644"/>
                    <a:pt x="7806" y="1393"/>
                  </a:cubicBezTo>
                  <a:cubicBezTo>
                    <a:pt x="7806" y="1096"/>
                    <a:pt x="7647" y="845"/>
                    <a:pt x="7441" y="640"/>
                  </a:cubicBezTo>
                  <a:cubicBezTo>
                    <a:pt x="7327" y="548"/>
                    <a:pt x="7190" y="457"/>
                    <a:pt x="7053" y="389"/>
                  </a:cubicBezTo>
                  <a:cubicBezTo>
                    <a:pt x="6870" y="297"/>
                    <a:pt x="6688" y="252"/>
                    <a:pt x="6482" y="183"/>
                  </a:cubicBezTo>
                  <a:cubicBezTo>
                    <a:pt x="6026" y="69"/>
                    <a:pt x="5569" y="23"/>
                    <a:pt x="5090"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2" name="Google Shape;4423;p38">
              <a:extLst>
                <a:ext uri="{FF2B5EF4-FFF2-40B4-BE49-F238E27FC236}">
                  <a16:creationId xmlns:a16="http://schemas.microsoft.com/office/drawing/2014/main" id="{BD2CCA49-6F5D-4424-AF92-2DBE75DAFE13}"/>
                </a:ext>
              </a:extLst>
            </p:cNvPr>
            <p:cNvSpPr/>
            <p:nvPr/>
          </p:nvSpPr>
          <p:spPr>
            <a:xfrm>
              <a:off x="9089427" y="1350811"/>
              <a:ext cx="28" cy="28"/>
            </a:xfrm>
            <a:custGeom>
              <a:avLst/>
              <a:gdLst/>
              <a:ahLst/>
              <a:cxnLst/>
              <a:rect l="l" t="t" r="r" b="b"/>
              <a:pathLst>
                <a:path w="1" h="1" extrusionOk="0">
                  <a:moveTo>
                    <a:pt x="1" y="0"/>
                  </a:moveTo>
                  <a:lnTo>
                    <a:pt x="1" y="0"/>
                  </a:ln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3" name="Google Shape;4424;p38">
              <a:extLst>
                <a:ext uri="{FF2B5EF4-FFF2-40B4-BE49-F238E27FC236}">
                  <a16:creationId xmlns:a16="http://schemas.microsoft.com/office/drawing/2014/main" id="{7FCC7BC4-BF23-B025-D7F9-B9434E04AE47}"/>
                </a:ext>
              </a:extLst>
            </p:cNvPr>
            <p:cNvSpPr/>
            <p:nvPr/>
          </p:nvSpPr>
          <p:spPr>
            <a:xfrm>
              <a:off x="8626332" y="1369337"/>
              <a:ext cx="429262" cy="190382"/>
            </a:xfrm>
            <a:custGeom>
              <a:avLst/>
              <a:gdLst/>
              <a:ahLst/>
              <a:cxnLst/>
              <a:rect l="l" t="t" r="r" b="b"/>
              <a:pathLst>
                <a:path w="15339" h="6803" extrusionOk="0">
                  <a:moveTo>
                    <a:pt x="12988" y="1301"/>
                  </a:moveTo>
                  <a:cubicBezTo>
                    <a:pt x="12976" y="1301"/>
                    <a:pt x="12971" y="1307"/>
                    <a:pt x="12965" y="1313"/>
                  </a:cubicBezTo>
                  <a:lnTo>
                    <a:pt x="12965" y="1313"/>
                  </a:lnTo>
                  <a:cubicBezTo>
                    <a:pt x="12973" y="1309"/>
                    <a:pt x="12980" y="1305"/>
                    <a:pt x="12988" y="1301"/>
                  </a:cubicBezTo>
                  <a:close/>
                  <a:moveTo>
                    <a:pt x="15339" y="0"/>
                  </a:moveTo>
                  <a:cubicBezTo>
                    <a:pt x="14577" y="471"/>
                    <a:pt x="13793" y="897"/>
                    <a:pt x="12988" y="1301"/>
                  </a:cubicBezTo>
                  <a:lnTo>
                    <a:pt x="12988" y="1301"/>
                  </a:lnTo>
                  <a:cubicBezTo>
                    <a:pt x="12988" y="1301"/>
                    <a:pt x="12988" y="1301"/>
                    <a:pt x="12988" y="1301"/>
                  </a:cubicBezTo>
                  <a:cubicBezTo>
                    <a:pt x="12980" y="1305"/>
                    <a:pt x="12972" y="1309"/>
                    <a:pt x="12964" y="1313"/>
                  </a:cubicBezTo>
                  <a:lnTo>
                    <a:pt x="12964" y="1313"/>
                  </a:lnTo>
                  <a:cubicBezTo>
                    <a:pt x="12965" y="1313"/>
                    <a:pt x="12965" y="1313"/>
                    <a:pt x="12965" y="1313"/>
                  </a:cubicBezTo>
                  <a:lnTo>
                    <a:pt x="12965" y="1313"/>
                  </a:lnTo>
                  <a:cubicBezTo>
                    <a:pt x="12957" y="1317"/>
                    <a:pt x="12950" y="1320"/>
                    <a:pt x="12942" y="1324"/>
                  </a:cubicBezTo>
                  <a:cubicBezTo>
                    <a:pt x="12943" y="1324"/>
                    <a:pt x="12943" y="1324"/>
                    <a:pt x="12943" y="1324"/>
                  </a:cubicBezTo>
                  <a:lnTo>
                    <a:pt x="12943" y="1324"/>
                  </a:lnTo>
                  <a:cubicBezTo>
                    <a:pt x="11177" y="2228"/>
                    <a:pt x="9366" y="3019"/>
                    <a:pt x="7510" y="3744"/>
                  </a:cubicBezTo>
                  <a:cubicBezTo>
                    <a:pt x="5615" y="4497"/>
                    <a:pt x="3698" y="5182"/>
                    <a:pt x="1735" y="5798"/>
                  </a:cubicBezTo>
                  <a:cubicBezTo>
                    <a:pt x="1164" y="5958"/>
                    <a:pt x="594" y="6140"/>
                    <a:pt x="0" y="6323"/>
                  </a:cubicBezTo>
                  <a:cubicBezTo>
                    <a:pt x="46" y="6414"/>
                    <a:pt x="69" y="6528"/>
                    <a:pt x="69" y="6642"/>
                  </a:cubicBezTo>
                  <a:cubicBezTo>
                    <a:pt x="69" y="6688"/>
                    <a:pt x="69" y="6757"/>
                    <a:pt x="92" y="6802"/>
                  </a:cubicBezTo>
                  <a:cubicBezTo>
                    <a:pt x="1895" y="6277"/>
                    <a:pt x="3698" y="5684"/>
                    <a:pt x="5478" y="5045"/>
                  </a:cubicBezTo>
                  <a:cubicBezTo>
                    <a:pt x="7373" y="4360"/>
                    <a:pt x="9267" y="3607"/>
                    <a:pt x="11116" y="2762"/>
                  </a:cubicBezTo>
                  <a:cubicBezTo>
                    <a:pt x="12006" y="2351"/>
                    <a:pt x="12897" y="1895"/>
                    <a:pt x="13787" y="1438"/>
                  </a:cubicBezTo>
                  <a:cubicBezTo>
                    <a:pt x="14243" y="1187"/>
                    <a:pt x="14723" y="936"/>
                    <a:pt x="15179" y="662"/>
                  </a:cubicBezTo>
                  <a:cubicBezTo>
                    <a:pt x="15179" y="594"/>
                    <a:pt x="15202" y="548"/>
                    <a:pt x="15202" y="480"/>
                  </a:cubicBezTo>
                  <a:cubicBezTo>
                    <a:pt x="15225" y="457"/>
                    <a:pt x="15225" y="411"/>
                    <a:pt x="15248" y="388"/>
                  </a:cubicBezTo>
                  <a:cubicBezTo>
                    <a:pt x="15248" y="366"/>
                    <a:pt x="15248" y="343"/>
                    <a:pt x="15248" y="320"/>
                  </a:cubicBezTo>
                  <a:cubicBezTo>
                    <a:pt x="15270" y="229"/>
                    <a:pt x="15293" y="137"/>
                    <a:pt x="15316" y="69"/>
                  </a:cubicBezTo>
                  <a:cubicBezTo>
                    <a:pt x="15339" y="46"/>
                    <a:pt x="15339" y="23"/>
                    <a:pt x="15339"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4" name="Google Shape;4425;p38">
              <a:extLst>
                <a:ext uri="{FF2B5EF4-FFF2-40B4-BE49-F238E27FC236}">
                  <a16:creationId xmlns:a16="http://schemas.microsoft.com/office/drawing/2014/main" id="{B70F1B98-6614-72C7-08A3-AF701E4C1F6C}"/>
                </a:ext>
              </a:extLst>
            </p:cNvPr>
            <p:cNvSpPr/>
            <p:nvPr/>
          </p:nvSpPr>
          <p:spPr>
            <a:xfrm>
              <a:off x="9058140" y="1377005"/>
              <a:ext cx="28" cy="672"/>
            </a:xfrm>
            <a:custGeom>
              <a:avLst/>
              <a:gdLst/>
              <a:ahLst/>
              <a:cxnLst/>
              <a:rect l="l" t="t" r="r" b="b"/>
              <a:pathLst>
                <a:path w="1" h="24" extrusionOk="0">
                  <a:moveTo>
                    <a:pt x="0" y="23"/>
                  </a:moveTo>
                  <a:cubicBezTo>
                    <a:pt x="0" y="23"/>
                    <a:pt x="0" y="0"/>
                    <a:pt x="0" y="0"/>
                  </a:cubicBezTo>
                  <a:cubicBezTo>
                    <a:pt x="0" y="0"/>
                    <a:pt x="0" y="23"/>
                    <a:pt x="0" y="23"/>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5" name="Google Shape;4426;p38">
              <a:extLst>
                <a:ext uri="{FF2B5EF4-FFF2-40B4-BE49-F238E27FC236}">
                  <a16:creationId xmlns:a16="http://schemas.microsoft.com/office/drawing/2014/main" id="{EEEAD1D4-1F61-7535-56E6-613227C2B5FE}"/>
                </a:ext>
              </a:extLst>
            </p:cNvPr>
            <p:cNvSpPr/>
            <p:nvPr/>
          </p:nvSpPr>
          <p:spPr>
            <a:xfrm>
              <a:off x="9058140" y="1377649"/>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6" name="Google Shape;4427;p38">
              <a:extLst>
                <a:ext uri="{FF2B5EF4-FFF2-40B4-BE49-F238E27FC236}">
                  <a16:creationId xmlns:a16="http://schemas.microsoft.com/office/drawing/2014/main" id="{EAE91390-EE37-C236-D83D-0203D1EF36F7}"/>
                </a:ext>
              </a:extLst>
            </p:cNvPr>
            <p:cNvSpPr/>
            <p:nvPr/>
          </p:nvSpPr>
          <p:spPr>
            <a:xfrm>
              <a:off x="8211118" y="1449822"/>
              <a:ext cx="154617" cy="169701"/>
            </a:xfrm>
            <a:custGeom>
              <a:avLst/>
              <a:gdLst/>
              <a:ahLst/>
              <a:cxnLst/>
              <a:rect l="l" t="t" r="r" b="b"/>
              <a:pathLst>
                <a:path w="5525" h="6064" extrusionOk="0">
                  <a:moveTo>
                    <a:pt x="5410" y="0"/>
                  </a:moveTo>
                  <a:cubicBezTo>
                    <a:pt x="5319" y="46"/>
                    <a:pt x="5251" y="92"/>
                    <a:pt x="5159" y="137"/>
                  </a:cubicBezTo>
                  <a:cubicBezTo>
                    <a:pt x="4246" y="639"/>
                    <a:pt x="3333" y="1164"/>
                    <a:pt x="2489" y="1758"/>
                  </a:cubicBezTo>
                  <a:cubicBezTo>
                    <a:pt x="2078" y="2032"/>
                    <a:pt x="1690" y="2328"/>
                    <a:pt x="1325" y="2648"/>
                  </a:cubicBezTo>
                  <a:cubicBezTo>
                    <a:pt x="982" y="2945"/>
                    <a:pt x="640" y="3287"/>
                    <a:pt x="389" y="3652"/>
                  </a:cubicBezTo>
                  <a:cubicBezTo>
                    <a:pt x="206" y="3903"/>
                    <a:pt x="69" y="4177"/>
                    <a:pt x="24" y="4497"/>
                  </a:cubicBezTo>
                  <a:cubicBezTo>
                    <a:pt x="1" y="4771"/>
                    <a:pt x="69" y="5022"/>
                    <a:pt x="229" y="5250"/>
                  </a:cubicBezTo>
                  <a:cubicBezTo>
                    <a:pt x="412" y="5478"/>
                    <a:pt x="686" y="5638"/>
                    <a:pt x="959" y="5729"/>
                  </a:cubicBezTo>
                  <a:cubicBezTo>
                    <a:pt x="1302" y="5889"/>
                    <a:pt x="1690" y="5958"/>
                    <a:pt x="2078" y="6003"/>
                  </a:cubicBezTo>
                  <a:lnTo>
                    <a:pt x="2124" y="6003"/>
                  </a:lnTo>
                  <a:cubicBezTo>
                    <a:pt x="2527" y="6046"/>
                    <a:pt x="2935" y="6064"/>
                    <a:pt x="3343" y="6064"/>
                  </a:cubicBezTo>
                  <a:cubicBezTo>
                    <a:pt x="3814" y="6064"/>
                    <a:pt x="4284" y="6040"/>
                    <a:pt x="4748" y="6003"/>
                  </a:cubicBezTo>
                  <a:cubicBezTo>
                    <a:pt x="4726" y="5958"/>
                    <a:pt x="4703" y="5912"/>
                    <a:pt x="4703" y="5866"/>
                  </a:cubicBezTo>
                  <a:cubicBezTo>
                    <a:pt x="4680" y="5798"/>
                    <a:pt x="4657" y="5752"/>
                    <a:pt x="4634" y="5684"/>
                  </a:cubicBezTo>
                  <a:cubicBezTo>
                    <a:pt x="4634" y="5638"/>
                    <a:pt x="4634" y="5615"/>
                    <a:pt x="4611" y="5570"/>
                  </a:cubicBezTo>
                  <a:cubicBezTo>
                    <a:pt x="4611" y="5547"/>
                    <a:pt x="4611" y="5524"/>
                    <a:pt x="4611" y="5501"/>
                  </a:cubicBezTo>
                  <a:cubicBezTo>
                    <a:pt x="4566" y="5524"/>
                    <a:pt x="4520" y="5524"/>
                    <a:pt x="4475" y="5524"/>
                  </a:cubicBezTo>
                  <a:cubicBezTo>
                    <a:pt x="4127" y="5551"/>
                    <a:pt x="3771" y="5562"/>
                    <a:pt x="3413" y="5562"/>
                  </a:cubicBezTo>
                  <a:cubicBezTo>
                    <a:pt x="3159" y="5562"/>
                    <a:pt x="2904" y="5556"/>
                    <a:pt x="2649" y="5547"/>
                  </a:cubicBezTo>
                  <a:cubicBezTo>
                    <a:pt x="2534" y="5547"/>
                    <a:pt x="2420" y="5524"/>
                    <a:pt x="2283" y="5524"/>
                  </a:cubicBezTo>
                  <a:cubicBezTo>
                    <a:pt x="1941" y="5478"/>
                    <a:pt x="1599" y="5433"/>
                    <a:pt x="1256" y="5319"/>
                  </a:cubicBezTo>
                  <a:cubicBezTo>
                    <a:pt x="1096" y="5273"/>
                    <a:pt x="959" y="5204"/>
                    <a:pt x="800" y="5113"/>
                  </a:cubicBezTo>
                  <a:cubicBezTo>
                    <a:pt x="754" y="5068"/>
                    <a:pt x="686" y="5022"/>
                    <a:pt x="640" y="4976"/>
                  </a:cubicBezTo>
                  <a:cubicBezTo>
                    <a:pt x="617" y="4953"/>
                    <a:pt x="594" y="4908"/>
                    <a:pt x="571" y="4862"/>
                  </a:cubicBezTo>
                  <a:cubicBezTo>
                    <a:pt x="549" y="4816"/>
                    <a:pt x="526" y="4771"/>
                    <a:pt x="526" y="4725"/>
                  </a:cubicBezTo>
                  <a:cubicBezTo>
                    <a:pt x="503" y="4679"/>
                    <a:pt x="503" y="4634"/>
                    <a:pt x="503" y="4588"/>
                  </a:cubicBezTo>
                  <a:cubicBezTo>
                    <a:pt x="526" y="4520"/>
                    <a:pt x="526" y="4451"/>
                    <a:pt x="549" y="4383"/>
                  </a:cubicBezTo>
                  <a:cubicBezTo>
                    <a:pt x="594" y="4246"/>
                    <a:pt x="663" y="4132"/>
                    <a:pt x="731" y="3995"/>
                  </a:cubicBezTo>
                  <a:lnTo>
                    <a:pt x="754" y="3995"/>
                  </a:lnTo>
                  <a:cubicBezTo>
                    <a:pt x="982" y="3630"/>
                    <a:pt x="1279" y="3333"/>
                    <a:pt x="1599" y="3059"/>
                  </a:cubicBezTo>
                  <a:lnTo>
                    <a:pt x="1599" y="3059"/>
                  </a:lnTo>
                  <a:lnTo>
                    <a:pt x="1553" y="3105"/>
                  </a:lnTo>
                  <a:cubicBezTo>
                    <a:pt x="2238" y="2511"/>
                    <a:pt x="2991" y="1986"/>
                    <a:pt x="3744" y="1530"/>
                  </a:cubicBezTo>
                  <a:cubicBezTo>
                    <a:pt x="4338" y="1164"/>
                    <a:pt x="4931" y="822"/>
                    <a:pt x="5525" y="502"/>
                  </a:cubicBezTo>
                  <a:cubicBezTo>
                    <a:pt x="5502" y="411"/>
                    <a:pt x="5479" y="297"/>
                    <a:pt x="5456" y="206"/>
                  </a:cubicBezTo>
                  <a:cubicBezTo>
                    <a:pt x="5433" y="160"/>
                    <a:pt x="5433" y="92"/>
                    <a:pt x="5410" y="23"/>
                  </a:cubicBezTo>
                  <a:cubicBezTo>
                    <a:pt x="5410" y="23"/>
                    <a:pt x="5410" y="23"/>
                    <a:pt x="5410"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7" name="Google Shape;4428;p38">
              <a:extLst>
                <a:ext uri="{FF2B5EF4-FFF2-40B4-BE49-F238E27FC236}">
                  <a16:creationId xmlns:a16="http://schemas.microsoft.com/office/drawing/2014/main" id="{0271A8D1-720D-EBF1-508F-9F99737A7BE3}"/>
                </a:ext>
              </a:extLst>
            </p:cNvPr>
            <p:cNvSpPr/>
            <p:nvPr/>
          </p:nvSpPr>
          <p:spPr>
            <a:xfrm>
              <a:off x="8381043" y="1562881"/>
              <a:ext cx="190382" cy="51129"/>
            </a:xfrm>
            <a:custGeom>
              <a:avLst/>
              <a:gdLst/>
              <a:ahLst/>
              <a:cxnLst/>
              <a:rect l="l" t="t" r="r" b="b"/>
              <a:pathLst>
                <a:path w="6803" h="1827" extrusionOk="0">
                  <a:moveTo>
                    <a:pt x="6597" y="0"/>
                  </a:moveTo>
                  <a:cubicBezTo>
                    <a:pt x="5729" y="229"/>
                    <a:pt x="4839" y="434"/>
                    <a:pt x="3949" y="639"/>
                  </a:cubicBezTo>
                  <a:cubicBezTo>
                    <a:pt x="3972" y="617"/>
                    <a:pt x="3972" y="617"/>
                    <a:pt x="3972" y="617"/>
                  </a:cubicBezTo>
                  <a:lnTo>
                    <a:pt x="3972" y="617"/>
                  </a:lnTo>
                  <a:cubicBezTo>
                    <a:pt x="2762" y="891"/>
                    <a:pt x="1530" y="1119"/>
                    <a:pt x="274" y="1279"/>
                  </a:cubicBezTo>
                  <a:cubicBezTo>
                    <a:pt x="206" y="1301"/>
                    <a:pt x="114" y="1301"/>
                    <a:pt x="46" y="1324"/>
                  </a:cubicBezTo>
                  <a:cubicBezTo>
                    <a:pt x="46" y="1438"/>
                    <a:pt x="69" y="1575"/>
                    <a:pt x="46" y="1689"/>
                  </a:cubicBezTo>
                  <a:cubicBezTo>
                    <a:pt x="46" y="1712"/>
                    <a:pt x="46" y="1735"/>
                    <a:pt x="23" y="1758"/>
                  </a:cubicBezTo>
                  <a:lnTo>
                    <a:pt x="0" y="1758"/>
                  </a:lnTo>
                  <a:cubicBezTo>
                    <a:pt x="23" y="1781"/>
                    <a:pt x="0" y="1804"/>
                    <a:pt x="0" y="1826"/>
                  </a:cubicBezTo>
                  <a:cubicBezTo>
                    <a:pt x="708" y="1735"/>
                    <a:pt x="1438" y="1621"/>
                    <a:pt x="2146" y="1484"/>
                  </a:cubicBezTo>
                  <a:cubicBezTo>
                    <a:pt x="3698" y="1210"/>
                    <a:pt x="5250" y="845"/>
                    <a:pt x="6802" y="457"/>
                  </a:cubicBezTo>
                  <a:cubicBezTo>
                    <a:pt x="6757" y="388"/>
                    <a:pt x="6734" y="320"/>
                    <a:pt x="6711" y="251"/>
                  </a:cubicBezTo>
                  <a:cubicBezTo>
                    <a:pt x="6665" y="160"/>
                    <a:pt x="6642" y="92"/>
                    <a:pt x="6620" y="0"/>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8" name="Google Shape;4429;p38">
              <a:extLst>
                <a:ext uri="{FF2B5EF4-FFF2-40B4-BE49-F238E27FC236}">
                  <a16:creationId xmlns:a16="http://schemas.microsoft.com/office/drawing/2014/main" id="{BCB107D4-1DAC-A7C4-3EB7-D00D9500AF7D}"/>
                </a:ext>
              </a:extLst>
            </p:cNvPr>
            <p:cNvSpPr/>
            <p:nvPr/>
          </p:nvSpPr>
          <p:spPr>
            <a:xfrm>
              <a:off x="9119455" y="1323330"/>
              <a:ext cx="672" cy="672"/>
            </a:xfrm>
            <a:custGeom>
              <a:avLst/>
              <a:gdLst/>
              <a:ahLst/>
              <a:cxnLst/>
              <a:rect l="l" t="t" r="r" b="b"/>
              <a:pathLst>
                <a:path w="24" h="24" extrusionOk="0">
                  <a:moveTo>
                    <a:pt x="23" y="1"/>
                  </a:moveTo>
                  <a:cubicBezTo>
                    <a:pt x="0" y="1"/>
                    <a:pt x="0" y="1"/>
                    <a:pt x="0" y="24"/>
                  </a:cubicBezTo>
                  <a:cubicBezTo>
                    <a:pt x="0" y="24"/>
                    <a:pt x="0" y="1"/>
                    <a:pt x="23" y="1"/>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9" name="Google Shape;4430;p38">
              <a:extLst>
                <a:ext uri="{FF2B5EF4-FFF2-40B4-BE49-F238E27FC236}">
                  <a16:creationId xmlns:a16="http://schemas.microsoft.com/office/drawing/2014/main" id="{B4B7C909-F95B-53B1-F4AA-284390B3FF3D}"/>
                </a:ext>
              </a:extLst>
            </p:cNvPr>
            <p:cNvSpPr/>
            <p:nvPr/>
          </p:nvSpPr>
          <p:spPr>
            <a:xfrm>
              <a:off x="8231575" y="1561594"/>
              <a:ext cx="28" cy="28"/>
            </a:xfrm>
            <a:custGeom>
              <a:avLst/>
              <a:gdLst/>
              <a:ahLst/>
              <a:cxnLst/>
              <a:rect l="l" t="t" r="r" b="b"/>
              <a:pathLst>
                <a:path w="1" h="1" extrusionOk="0">
                  <a:moveTo>
                    <a:pt x="0" y="1"/>
                  </a:moveTo>
                  <a:lnTo>
                    <a:pt x="0" y="1"/>
                  </a:ln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0" name="Google Shape;4431;p38">
              <a:extLst>
                <a:ext uri="{FF2B5EF4-FFF2-40B4-BE49-F238E27FC236}">
                  <a16:creationId xmlns:a16="http://schemas.microsoft.com/office/drawing/2014/main" id="{358E1EBA-0266-0F7F-1151-642E62A371D7}"/>
                </a:ext>
              </a:extLst>
            </p:cNvPr>
            <p:cNvSpPr/>
            <p:nvPr/>
          </p:nvSpPr>
          <p:spPr>
            <a:xfrm>
              <a:off x="8492172" y="1580120"/>
              <a:ext cx="1315" cy="28"/>
            </a:xfrm>
            <a:custGeom>
              <a:avLst/>
              <a:gdLst/>
              <a:ahLst/>
              <a:cxnLst/>
              <a:rect l="l" t="t" r="r" b="b"/>
              <a:pathLst>
                <a:path w="47" h="1" extrusionOk="0">
                  <a:moveTo>
                    <a:pt x="1" y="1"/>
                  </a:moveTo>
                  <a:cubicBezTo>
                    <a:pt x="24" y="1"/>
                    <a:pt x="24" y="1"/>
                    <a:pt x="47" y="1"/>
                  </a:cubicBezTo>
                  <a:cubicBezTo>
                    <a:pt x="24" y="1"/>
                    <a:pt x="24" y="1"/>
                    <a:pt x="1" y="1"/>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1" name="Google Shape;4432;p38">
              <a:extLst>
                <a:ext uri="{FF2B5EF4-FFF2-40B4-BE49-F238E27FC236}">
                  <a16:creationId xmlns:a16="http://schemas.microsoft.com/office/drawing/2014/main" id="{F1FFFC31-5409-8C5C-677B-814F22182909}"/>
                </a:ext>
              </a:extLst>
            </p:cNvPr>
            <p:cNvSpPr/>
            <p:nvPr/>
          </p:nvSpPr>
          <p:spPr>
            <a:xfrm>
              <a:off x="9038327" y="1339309"/>
              <a:ext cx="119468" cy="118377"/>
            </a:xfrm>
            <a:custGeom>
              <a:avLst/>
              <a:gdLst/>
              <a:ahLst/>
              <a:cxnLst/>
              <a:rect l="l" t="t" r="r" b="b"/>
              <a:pathLst>
                <a:path w="4269" h="4230" extrusionOk="0">
                  <a:moveTo>
                    <a:pt x="2123" y="493"/>
                  </a:moveTo>
                  <a:cubicBezTo>
                    <a:pt x="2169" y="493"/>
                    <a:pt x="2215" y="495"/>
                    <a:pt x="2260" y="503"/>
                  </a:cubicBezTo>
                  <a:cubicBezTo>
                    <a:pt x="2397" y="503"/>
                    <a:pt x="2534" y="548"/>
                    <a:pt x="2671" y="571"/>
                  </a:cubicBezTo>
                  <a:cubicBezTo>
                    <a:pt x="2785" y="640"/>
                    <a:pt x="2922" y="685"/>
                    <a:pt x="3036" y="777"/>
                  </a:cubicBezTo>
                  <a:cubicBezTo>
                    <a:pt x="3150" y="845"/>
                    <a:pt x="3265" y="959"/>
                    <a:pt x="3356" y="1050"/>
                  </a:cubicBezTo>
                  <a:cubicBezTo>
                    <a:pt x="3447" y="1165"/>
                    <a:pt x="3516" y="1279"/>
                    <a:pt x="3584" y="1416"/>
                  </a:cubicBezTo>
                  <a:cubicBezTo>
                    <a:pt x="3653" y="1553"/>
                    <a:pt x="3698" y="1690"/>
                    <a:pt x="3721" y="1827"/>
                  </a:cubicBezTo>
                  <a:cubicBezTo>
                    <a:pt x="3744" y="1963"/>
                    <a:pt x="3744" y="2100"/>
                    <a:pt x="3744" y="2237"/>
                  </a:cubicBezTo>
                  <a:cubicBezTo>
                    <a:pt x="3721" y="2397"/>
                    <a:pt x="3698" y="2534"/>
                    <a:pt x="3653" y="2671"/>
                  </a:cubicBezTo>
                  <a:cubicBezTo>
                    <a:pt x="3607" y="2808"/>
                    <a:pt x="3538" y="2922"/>
                    <a:pt x="3447" y="3036"/>
                  </a:cubicBezTo>
                  <a:cubicBezTo>
                    <a:pt x="3379" y="3150"/>
                    <a:pt x="3287" y="3265"/>
                    <a:pt x="3173" y="3356"/>
                  </a:cubicBezTo>
                  <a:cubicBezTo>
                    <a:pt x="3059" y="3447"/>
                    <a:pt x="2945" y="3516"/>
                    <a:pt x="2808" y="3584"/>
                  </a:cubicBezTo>
                  <a:cubicBezTo>
                    <a:pt x="2694" y="3630"/>
                    <a:pt x="2557" y="3675"/>
                    <a:pt x="2420" y="3721"/>
                  </a:cubicBezTo>
                  <a:cubicBezTo>
                    <a:pt x="2340" y="3732"/>
                    <a:pt x="2266" y="3738"/>
                    <a:pt x="2192" y="3738"/>
                  </a:cubicBezTo>
                  <a:cubicBezTo>
                    <a:pt x="2118" y="3738"/>
                    <a:pt x="2043" y="3732"/>
                    <a:pt x="1964" y="3721"/>
                  </a:cubicBezTo>
                  <a:cubicBezTo>
                    <a:pt x="1827" y="3721"/>
                    <a:pt x="1712" y="3675"/>
                    <a:pt x="1575" y="3653"/>
                  </a:cubicBezTo>
                  <a:cubicBezTo>
                    <a:pt x="1423" y="3587"/>
                    <a:pt x="1292" y="3522"/>
                    <a:pt x="1181" y="3437"/>
                  </a:cubicBezTo>
                  <a:lnTo>
                    <a:pt x="1181" y="3437"/>
                  </a:lnTo>
                  <a:cubicBezTo>
                    <a:pt x="1189" y="3442"/>
                    <a:pt x="1200" y="3447"/>
                    <a:pt x="1210" y="3447"/>
                  </a:cubicBezTo>
                  <a:cubicBezTo>
                    <a:pt x="1096" y="3379"/>
                    <a:pt x="982" y="3287"/>
                    <a:pt x="891" y="3173"/>
                  </a:cubicBezTo>
                  <a:cubicBezTo>
                    <a:pt x="799" y="3059"/>
                    <a:pt x="731" y="2945"/>
                    <a:pt x="662" y="2808"/>
                  </a:cubicBezTo>
                  <a:cubicBezTo>
                    <a:pt x="594" y="2671"/>
                    <a:pt x="548" y="2534"/>
                    <a:pt x="526" y="2397"/>
                  </a:cubicBezTo>
                  <a:cubicBezTo>
                    <a:pt x="526" y="2352"/>
                    <a:pt x="503" y="2306"/>
                    <a:pt x="503" y="2260"/>
                  </a:cubicBezTo>
                  <a:cubicBezTo>
                    <a:pt x="503" y="2260"/>
                    <a:pt x="503" y="2237"/>
                    <a:pt x="503" y="2237"/>
                  </a:cubicBezTo>
                  <a:cubicBezTo>
                    <a:pt x="503" y="2237"/>
                    <a:pt x="503" y="2215"/>
                    <a:pt x="503" y="2215"/>
                  </a:cubicBezTo>
                  <a:cubicBezTo>
                    <a:pt x="503" y="2146"/>
                    <a:pt x="503" y="2100"/>
                    <a:pt x="503" y="2055"/>
                  </a:cubicBezTo>
                  <a:cubicBezTo>
                    <a:pt x="503" y="2032"/>
                    <a:pt x="503" y="2009"/>
                    <a:pt x="503" y="1986"/>
                  </a:cubicBezTo>
                  <a:cubicBezTo>
                    <a:pt x="503" y="1941"/>
                    <a:pt x="526" y="1895"/>
                    <a:pt x="526" y="1827"/>
                  </a:cubicBezTo>
                  <a:cubicBezTo>
                    <a:pt x="526" y="1827"/>
                    <a:pt x="526" y="1804"/>
                    <a:pt x="526" y="1804"/>
                  </a:cubicBezTo>
                  <a:cubicBezTo>
                    <a:pt x="526" y="1781"/>
                    <a:pt x="526" y="1781"/>
                    <a:pt x="526" y="1781"/>
                  </a:cubicBezTo>
                  <a:lnTo>
                    <a:pt x="548" y="1758"/>
                  </a:lnTo>
                  <a:lnTo>
                    <a:pt x="548" y="1735"/>
                  </a:lnTo>
                  <a:lnTo>
                    <a:pt x="548" y="1712"/>
                  </a:lnTo>
                  <a:cubicBezTo>
                    <a:pt x="571" y="1667"/>
                    <a:pt x="571" y="1598"/>
                    <a:pt x="594" y="1553"/>
                  </a:cubicBezTo>
                  <a:cubicBezTo>
                    <a:pt x="640" y="1439"/>
                    <a:pt x="708" y="1302"/>
                    <a:pt x="777" y="1187"/>
                  </a:cubicBezTo>
                  <a:cubicBezTo>
                    <a:pt x="868" y="1073"/>
                    <a:pt x="959" y="982"/>
                    <a:pt x="1051" y="891"/>
                  </a:cubicBezTo>
                  <a:cubicBezTo>
                    <a:pt x="1119" y="845"/>
                    <a:pt x="1165" y="799"/>
                    <a:pt x="1210" y="777"/>
                  </a:cubicBezTo>
                  <a:lnTo>
                    <a:pt x="1233" y="754"/>
                  </a:lnTo>
                  <a:cubicBezTo>
                    <a:pt x="1279" y="731"/>
                    <a:pt x="1347" y="685"/>
                    <a:pt x="1416" y="640"/>
                  </a:cubicBezTo>
                  <a:cubicBezTo>
                    <a:pt x="1530" y="594"/>
                    <a:pt x="1667" y="548"/>
                    <a:pt x="1781" y="526"/>
                  </a:cubicBezTo>
                  <a:lnTo>
                    <a:pt x="1827" y="526"/>
                  </a:lnTo>
                  <a:cubicBezTo>
                    <a:pt x="1827" y="526"/>
                    <a:pt x="1827" y="526"/>
                    <a:pt x="1849" y="503"/>
                  </a:cubicBezTo>
                  <a:cubicBezTo>
                    <a:pt x="1941" y="503"/>
                    <a:pt x="2032" y="493"/>
                    <a:pt x="2123" y="493"/>
                  </a:cubicBezTo>
                  <a:close/>
                  <a:moveTo>
                    <a:pt x="2100" y="1"/>
                  </a:moveTo>
                  <a:cubicBezTo>
                    <a:pt x="1849" y="1"/>
                    <a:pt x="1598" y="46"/>
                    <a:pt x="1370" y="137"/>
                  </a:cubicBezTo>
                  <a:cubicBezTo>
                    <a:pt x="1279" y="160"/>
                    <a:pt x="1187" y="206"/>
                    <a:pt x="1096" y="252"/>
                  </a:cubicBezTo>
                  <a:cubicBezTo>
                    <a:pt x="936" y="343"/>
                    <a:pt x="777" y="480"/>
                    <a:pt x="617" y="617"/>
                  </a:cubicBezTo>
                  <a:lnTo>
                    <a:pt x="617" y="640"/>
                  </a:lnTo>
                  <a:cubicBezTo>
                    <a:pt x="571" y="685"/>
                    <a:pt x="526" y="731"/>
                    <a:pt x="480" y="777"/>
                  </a:cubicBezTo>
                  <a:cubicBezTo>
                    <a:pt x="480" y="777"/>
                    <a:pt x="457" y="799"/>
                    <a:pt x="457" y="799"/>
                  </a:cubicBezTo>
                  <a:cubicBezTo>
                    <a:pt x="457" y="799"/>
                    <a:pt x="457" y="799"/>
                    <a:pt x="457" y="822"/>
                  </a:cubicBezTo>
                  <a:lnTo>
                    <a:pt x="434" y="822"/>
                  </a:lnTo>
                  <a:cubicBezTo>
                    <a:pt x="389" y="914"/>
                    <a:pt x="320" y="982"/>
                    <a:pt x="274" y="1073"/>
                  </a:cubicBezTo>
                  <a:cubicBezTo>
                    <a:pt x="252" y="1096"/>
                    <a:pt x="252" y="1142"/>
                    <a:pt x="229" y="1165"/>
                  </a:cubicBezTo>
                  <a:cubicBezTo>
                    <a:pt x="115" y="1393"/>
                    <a:pt x="46" y="1644"/>
                    <a:pt x="23" y="1918"/>
                  </a:cubicBezTo>
                  <a:cubicBezTo>
                    <a:pt x="1" y="1986"/>
                    <a:pt x="1" y="2078"/>
                    <a:pt x="1" y="2146"/>
                  </a:cubicBezTo>
                  <a:cubicBezTo>
                    <a:pt x="1" y="2306"/>
                    <a:pt x="23" y="2466"/>
                    <a:pt x="69" y="2625"/>
                  </a:cubicBezTo>
                  <a:cubicBezTo>
                    <a:pt x="92" y="2740"/>
                    <a:pt x="138" y="2877"/>
                    <a:pt x="206" y="2991"/>
                  </a:cubicBezTo>
                  <a:cubicBezTo>
                    <a:pt x="229" y="3059"/>
                    <a:pt x="252" y="3105"/>
                    <a:pt x="297" y="3173"/>
                  </a:cubicBezTo>
                  <a:cubicBezTo>
                    <a:pt x="297" y="3196"/>
                    <a:pt x="320" y="3219"/>
                    <a:pt x="343" y="3265"/>
                  </a:cubicBezTo>
                  <a:cubicBezTo>
                    <a:pt x="457" y="3424"/>
                    <a:pt x="594" y="3584"/>
                    <a:pt x="754" y="3721"/>
                  </a:cubicBezTo>
                  <a:cubicBezTo>
                    <a:pt x="936" y="3881"/>
                    <a:pt x="1142" y="3995"/>
                    <a:pt x="1347" y="4086"/>
                  </a:cubicBezTo>
                  <a:cubicBezTo>
                    <a:pt x="1575" y="4178"/>
                    <a:pt x="1827" y="4223"/>
                    <a:pt x="2055" y="4223"/>
                  </a:cubicBezTo>
                  <a:cubicBezTo>
                    <a:pt x="2095" y="4227"/>
                    <a:pt x="2136" y="4229"/>
                    <a:pt x="2178" y="4229"/>
                  </a:cubicBezTo>
                  <a:cubicBezTo>
                    <a:pt x="2371" y="4229"/>
                    <a:pt x="2575" y="4188"/>
                    <a:pt x="2762" y="4132"/>
                  </a:cubicBezTo>
                  <a:cubicBezTo>
                    <a:pt x="2968" y="4063"/>
                    <a:pt x="3173" y="3972"/>
                    <a:pt x="3333" y="3835"/>
                  </a:cubicBezTo>
                  <a:cubicBezTo>
                    <a:pt x="3538" y="3698"/>
                    <a:pt x="3698" y="3538"/>
                    <a:pt x="3835" y="3356"/>
                  </a:cubicBezTo>
                  <a:cubicBezTo>
                    <a:pt x="4132" y="2945"/>
                    <a:pt x="4269" y="2443"/>
                    <a:pt x="4223" y="1941"/>
                  </a:cubicBezTo>
                  <a:cubicBezTo>
                    <a:pt x="4223" y="1712"/>
                    <a:pt x="4155" y="1484"/>
                    <a:pt x="4063" y="1279"/>
                  </a:cubicBezTo>
                  <a:cubicBezTo>
                    <a:pt x="3972" y="1050"/>
                    <a:pt x="3812" y="822"/>
                    <a:pt x="3630" y="640"/>
                  </a:cubicBezTo>
                  <a:cubicBezTo>
                    <a:pt x="3470" y="457"/>
                    <a:pt x="3242" y="320"/>
                    <a:pt x="3013" y="206"/>
                  </a:cubicBezTo>
                  <a:cubicBezTo>
                    <a:pt x="2762" y="69"/>
                    <a:pt x="2466" y="1"/>
                    <a:pt x="2169" y="1"/>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2" name="Google Shape;4433;p38">
              <a:extLst>
                <a:ext uri="{FF2B5EF4-FFF2-40B4-BE49-F238E27FC236}">
                  <a16:creationId xmlns:a16="http://schemas.microsoft.com/office/drawing/2014/main" id="{F173BB0C-9854-6948-1616-B20C59151219}"/>
                </a:ext>
              </a:extLst>
            </p:cNvPr>
            <p:cNvSpPr/>
            <p:nvPr/>
          </p:nvSpPr>
          <p:spPr>
            <a:xfrm>
              <a:off x="8329299" y="1573096"/>
              <a:ext cx="64533" cy="63918"/>
            </a:xfrm>
            <a:custGeom>
              <a:avLst/>
              <a:gdLst/>
              <a:ahLst/>
              <a:cxnLst/>
              <a:rect l="l" t="t" r="r" b="b"/>
              <a:pathLst>
                <a:path w="2306" h="2284" extrusionOk="0">
                  <a:moveTo>
                    <a:pt x="1187" y="480"/>
                  </a:moveTo>
                  <a:cubicBezTo>
                    <a:pt x="1256" y="480"/>
                    <a:pt x="1324" y="503"/>
                    <a:pt x="1370" y="526"/>
                  </a:cubicBezTo>
                  <a:cubicBezTo>
                    <a:pt x="1416" y="548"/>
                    <a:pt x="1461" y="571"/>
                    <a:pt x="1530" y="594"/>
                  </a:cubicBezTo>
                  <a:cubicBezTo>
                    <a:pt x="1575" y="640"/>
                    <a:pt x="1598" y="663"/>
                    <a:pt x="1644" y="708"/>
                  </a:cubicBezTo>
                  <a:cubicBezTo>
                    <a:pt x="1690" y="754"/>
                    <a:pt x="1712" y="799"/>
                    <a:pt x="1735" y="868"/>
                  </a:cubicBezTo>
                  <a:cubicBezTo>
                    <a:pt x="1758" y="914"/>
                    <a:pt x="1781" y="959"/>
                    <a:pt x="1804" y="1028"/>
                  </a:cubicBezTo>
                  <a:cubicBezTo>
                    <a:pt x="1804" y="1073"/>
                    <a:pt x="1804" y="1142"/>
                    <a:pt x="1804" y="1187"/>
                  </a:cubicBezTo>
                  <a:cubicBezTo>
                    <a:pt x="1781" y="1256"/>
                    <a:pt x="1781" y="1302"/>
                    <a:pt x="1758" y="1347"/>
                  </a:cubicBezTo>
                  <a:cubicBezTo>
                    <a:pt x="1735" y="1416"/>
                    <a:pt x="1712" y="1461"/>
                    <a:pt x="1690" y="1507"/>
                  </a:cubicBezTo>
                  <a:cubicBezTo>
                    <a:pt x="1644" y="1553"/>
                    <a:pt x="1621" y="1598"/>
                    <a:pt x="1575" y="1621"/>
                  </a:cubicBezTo>
                  <a:cubicBezTo>
                    <a:pt x="1530" y="1667"/>
                    <a:pt x="1484" y="1690"/>
                    <a:pt x="1438" y="1712"/>
                  </a:cubicBezTo>
                  <a:cubicBezTo>
                    <a:pt x="1370" y="1735"/>
                    <a:pt x="1324" y="1758"/>
                    <a:pt x="1256" y="1781"/>
                  </a:cubicBezTo>
                  <a:lnTo>
                    <a:pt x="1073" y="1781"/>
                  </a:lnTo>
                  <a:cubicBezTo>
                    <a:pt x="1028" y="1781"/>
                    <a:pt x="982" y="1758"/>
                    <a:pt x="913" y="1735"/>
                  </a:cubicBezTo>
                  <a:cubicBezTo>
                    <a:pt x="868" y="1712"/>
                    <a:pt x="822" y="1690"/>
                    <a:pt x="777" y="1667"/>
                  </a:cubicBezTo>
                  <a:cubicBezTo>
                    <a:pt x="731" y="1644"/>
                    <a:pt x="685" y="1598"/>
                    <a:pt x="662" y="1553"/>
                  </a:cubicBezTo>
                  <a:cubicBezTo>
                    <a:pt x="617" y="1507"/>
                    <a:pt x="594" y="1461"/>
                    <a:pt x="571" y="1416"/>
                  </a:cubicBezTo>
                  <a:cubicBezTo>
                    <a:pt x="548" y="1370"/>
                    <a:pt x="525" y="1324"/>
                    <a:pt x="503" y="1256"/>
                  </a:cubicBezTo>
                  <a:cubicBezTo>
                    <a:pt x="503" y="1187"/>
                    <a:pt x="503" y="1142"/>
                    <a:pt x="503" y="1073"/>
                  </a:cubicBezTo>
                  <a:cubicBezTo>
                    <a:pt x="503" y="1028"/>
                    <a:pt x="525" y="982"/>
                    <a:pt x="525" y="914"/>
                  </a:cubicBezTo>
                  <a:cubicBezTo>
                    <a:pt x="548" y="891"/>
                    <a:pt x="548" y="868"/>
                    <a:pt x="571" y="822"/>
                  </a:cubicBezTo>
                  <a:cubicBezTo>
                    <a:pt x="594" y="799"/>
                    <a:pt x="594" y="777"/>
                    <a:pt x="617" y="754"/>
                  </a:cubicBezTo>
                  <a:cubicBezTo>
                    <a:pt x="640" y="731"/>
                    <a:pt x="640" y="731"/>
                    <a:pt x="662" y="708"/>
                  </a:cubicBezTo>
                  <a:cubicBezTo>
                    <a:pt x="662" y="685"/>
                    <a:pt x="662" y="685"/>
                    <a:pt x="685" y="685"/>
                  </a:cubicBezTo>
                  <a:cubicBezTo>
                    <a:pt x="685" y="663"/>
                    <a:pt x="708" y="663"/>
                    <a:pt x="731" y="640"/>
                  </a:cubicBezTo>
                  <a:cubicBezTo>
                    <a:pt x="754" y="617"/>
                    <a:pt x="799" y="594"/>
                    <a:pt x="845" y="571"/>
                  </a:cubicBezTo>
                  <a:cubicBezTo>
                    <a:pt x="845" y="548"/>
                    <a:pt x="868" y="548"/>
                    <a:pt x="868" y="548"/>
                  </a:cubicBezTo>
                  <a:cubicBezTo>
                    <a:pt x="913" y="526"/>
                    <a:pt x="982" y="503"/>
                    <a:pt x="1028" y="503"/>
                  </a:cubicBezTo>
                  <a:cubicBezTo>
                    <a:pt x="1096" y="480"/>
                    <a:pt x="1142" y="480"/>
                    <a:pt x="1187" y="480"/>
                  </a:cubicBezTo>
                  <a:close/>
                  <a:moveTo>
                    <a:pt x="1165" y="1"/>
                  </a:moveTo>
                  <a:cubicBezTo>
                    <a:pt x="1005" y="1"/>
                    <a:pt x="822" y="23"/>
                    <a:pt x="685" y="92"/>
                  </a:cubicBezTo>
                  <a:cubicBezTo>
                    <a:pt x="662" y="92"/>
                    <a:pt x="640" y="115"/>
                    <a:pt x="640" y="115"/>
                  </a:cubicBezTo>
                  <a:cubicBezTo>
                    <a:pt x="548" y="160"/>
                    <a:pt x="457" y="206"/>
                    <a:pt x="388" y="274"/>
                  </a:cubicBezTo>
                  <a:cubicBezTo>
                    <a:pt x="366" y="297"/>
                    <a:pt x="343" y="320"/>
                    <a:pt x="320" y="343"/>
                  </a:cubicBezTo>
                  <a:lnTo>
                    <a:pt x="297" y="389"/>
                  </a:lnTo>
                  <a:cubicBezTo>
                    <a:pt x="252" y="434"/>
                    <a:pt x="206" y="480"/>
                    <a:pt x="183" y="526"/>
                  </a:cubicBezTo>
                  <a:cubicBezTo>
                    <a:pt x="115" y="617"/>
                    <a:pt x="69" y="731"/>
                    <a:pt x="46" y="845"/>
                  </a:cubicBezTo>
                  <a:cubicBezTo>
                    <a:pt x="46" y="845"/>
                    <a:pt x="46" y="845"/>
                    <a:pt x="46" y="868"/>
                  </a:cubicBezTo>
                  <a:cubicBezTo>
                    <a:pt x="23" y="936"/>
                    <a:pt x="0" y="1005"/>
                    <a:pt x="0" y="1073"/>
                  </a:cubicBezTo>
                  <a:cubicBezTo>
                    <a:pt x="0" y="1187"/>
                    <a:pt x="0" y="1279"/>
                    <a:pt x="23" y="1370"/>
                  </a:cubicBezTo>
                  <a:cubicBezTo>
                    <a:pt x="23" y="1393"/>
                    <a:pt x="46" y="1393"/>
                    <a:pt x="46" y="1416"/>
                  </a:cubicBezTo>
                  <a:cubicBezTo>
                    <a:pt x="69" y="1507"/>
                    <a:pt x="92" y="1598"/>
                    <a:pt x="137" y="1690"/>
                  </a:cubicBezTo>
                  <a:cubicBezTo>
                    <a:pt x="206" y="1781"/>
                    <a:pt x="252" y="1849"/>
                    <a:pt x="343" y="1941"/>
                  </a:cubicBezTo>
                  <a:cubicBezTo>
                    <a:pt x="457" y="2078"/>
                    <a:pt x="640" y="2169"/>
                    <a:pt x="822" y="2237"/>
                  </a:cubicBezTo>
                  <a:cubicBezTo>
                    <a:pt x="913" y="2260"/>
                    <a:pt x="1005" y="2260"/>
                    <a:pt x="1096" y="2283"/>
                  </a:cubicBezTo>
                  <a:cubicBezTo>
                    <a:pt x="1210" y="2283"/>
                    <a:pt x="1324" y="2260"/>
                    <a:pt x="1416" y="2237"/>
                  </a:cubicBezTo>
                  <a:cubicBezTo>
                    <a:pt x="1507" y="2237"/>
                    <a:pt x="1598" y="2192"/>
                    <a:pt x="1690" y="2146"/>
                  </a:cubicBezTo>
                  <a:cubicBezTo>
                    <a:pt x="1758" y="2100"/>
                    <a:pt x="1804" y="2078"/>
                    <a:pt x="1849" y="2032"/>
                  </a:cubicBezTo>
                  <a:cubicBezTo>
                    <a:pt x="2009" y="1895"/>
                    <a:pt x="2146" y="1735"/>
                    <a:pt x="2215" y="1553"/>
                  </a:cubicBezTo>
                  <a:cubicBezTo>
                    <a:pt x="2283" y="1393"/>
                    <a:pt x="2306" y="1210"/>
                    <a:pt x="2283" y="1028"/>
                  </a:cubicBezTo>
                  <a:cubicBezTo>
                    <a:pt x="2283" y="868"/>
                    <a:pt x="2215" y="708"/>
                    <a:pt x="2146" y="548"/>
                  </a:cubicBezTo>
                  <a:cubicBezTo>
                    <a:pt x="2100" y="480"/>
                    <a:pt x="2032" y="411"/>
                    <a:pt x="1963" y="343"/>
                  </a:cubicBezTo>
                  <a:cubicBezTo>
                    <a:pt x="1918" y="274"/>
                    <a:pt x="1849" y="206"/>
                    <a:pt x="1758" y="160"/>
                  </a:cubicBezTo>
                  <a:cubicBezTo>
                    <a:pt x="1598" y="69"/>
                    <a:pt x="1393" y="1"/>
                    <a:pt x="1187"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3" name="Google Shape;4434;p38">
              <a:extLst>
                <a:ext uri="{FF2B5EF4-FFF2-40B4-BE49-F238E27FC236}">
                  <a16:creationId xmlns:a16="http://schemas.microsoft.com/office/drawing/2014/main" id="{947DA2F5-78A4-5866-A7C4-434CE8A0F6C5}"/>
                </a:ext>
              </a:extLst>
            </p:cNvPr>
            <p:cNvSpPr/>
            <p:nvPr/>
          </p:nvSpPr>
          <p:spPr>
            <a:xfrm>
              <a:off x="8553515" y="1514971"/>
              <a:ext cx="85606" cy="85774"/>
            </a:xfrm>
            <a:custGeom>
              <a:avLst/>
              <a:gdLst/>
              <a:ahLst/>
              <a:cxnLst/>
              <a:rect l="l" t="t" r="r" b="b"/>
              <a:pathLst>
                <a:path w="3059" h="3065" extrusionOk="0">
                  <a:moveTo>
                    <a:pt x="1529" y="0"/>
                  </a:moveTo>
                  <a:cubicBezTo>
                    <a:pt x="1392" y="0"/>
                    <a:pt x="1256" y="23"/>
                    <a:pt x="1141" y="46"/>
                  </a:cubicBezTo>
                  <a:cubicBezTo>
                    <a:pt x="1119" y="46"/>
                    <a:pt x="1096" y="46"/>
                    <a:pt x="1096" y="69"/>
                  </a:cubicBezTo>
                  <a:cubicBezTo>
                    <a:pt x="1050" y="69"/>
                    <a:pt x="1004" y="92"/>
                    <a:pt x="982" y="92"/>
                  </a:cubicBezTo>
                  <a:cubicBezTo>
                    <a:pt x="776" y="183"/>
                    <a:pt x="594" y="297"/>
                    <a:pt x="457" y="434"/>
                  </a:cubicBezTo>
                  <a:cubicBezTo>
                    <a:pt x="457" y="434"/>
                    <a:pt x="434" y="457"/>
                    <a:pt x="434" y="457"/>
                  </a:cubicBezTo>
                  <a:cubicBezTo>
                    <a:pt x="434" y="457"/>
                    <a:pt x="434" y="457"/>
                    <a:pt x="411" y="480"/>
                  </a:cubicBezTo>
                  <a:cubicBezTo>
                    <a:pt x="297" y="594"/>
                    <a:pt x="206" y="754"/>
                    <a:pt x="137" y="913"/>
                  </a:cubicBezTo>
                  <a:cubicBezTo>
                    <a:pt x="69" y="1028"/>
                    <a:pt x="46" y="1142"/>
                    <a:pt x="23" y="1256"/>
                  </a:cubicBezTo>
                  <a:cubicBezTo>
                    <a:pt x="0" y="1347"/>
                    <a:pt x="0" y="1461"/>
                    <a:pt x="0" y="1553"/>
                  </a:cubicBezTo>
                  <a:cubicBezTo>
                    <a:pt x="0" y="1575"/>
                    <a:pt x="0" y="1598"/>
                    <a:pt x="0" y="1621"/>
                  </a:cubicBezTo>
                  <a:cubicBezTo>
                    <a:pt x="0" y="1644"/>
                    <a:pt x="0" y="1690"/>
                    <a:pt x="0" y="1712"/>
                  </a:cubicBezTo>
                  <a:cubicBezTo>
                    <a:pt x="23" y="1781"/>
                    <a:pt x="23" y="1849"/>
                    <a:pt x="46" y="1918"/>
                  </a:cubicBezTo>
                  <a:cubicBezTo>
                    <a:pt x="46" y="1941"/>
                    <a:pt x="46" y="1941"/>
                    <a:pt x="46" y="1963"/>
                  </a:cubicBezTo>
                  <a:cubicBezTo>
                    <a:pt x="91" y="2078"/>
                    <a:pt x="137" y="2192"/>
                    <a:pt x="206" y="2306"/>
                  </a:cubicBezTo>
                  <a:cubicBezTo>
                    <a:pt x="297" y="2443"/>
                    <a:pt x="411" y="2580"/>
                    <a:pt x="548" y="2694"/>
                  </a:cubicBezTo>
                  <a:cubicBezTo>
                    <a:pt x="548" y="2694"/>
                    <a:pt x="548" y="2717"/>
                    <a:pt x="548" y="2717"/>
                  </a:cubicBezTo>
                  <a:cubicBezTo>
                    <a:pt x="571" y="2717"/>
                    <a:pt x="594" y="2740"/>
                    <a:pt x="594" y="2740"/>
                  </a:cubicBezTo>
                  <a:cubicBezTo>
                    <a:pt x="776" y="2876"/>
                    <a:pt x="982" y="2968"/>
                    <a:pt x="1210" y="3036"/>
                  </a:cubicBezTo>
                  <a:lnTo>
                    <a:pt x="1256" y="3036"/>
                  </a:lnTo>
                  <a:cubicBezTo>
                    <a:pt x="1301" y="3036"/>
                    <a:pt x="1347" y="3059"/>
                    <a:pt x="1392" y="3059"/>
                  </a:cubicBezTo>
                  <a:cubicBezTo>
                    <a:pt x="1436" y="3063"/>
                    <a:pt x="1478" y="3065"/>
                    <a:pt x="1520" y="3065"/>
                  </a:cubicBezTo>
                  <a:cubicBezTo>
                    <a:pt x="1722" y="3065"/>
                    <a:pt x="1911" y="3021"/>
                    <a:pt x="2100" y="2945"/>
                  </a:cubicBezTo>
                  <a:cubicBezTo>
                    <a:pt x="2306" y="2876"/>
                    <a:pt x="2488" y="2740"/>
                    <a:pt x="2648" y="2580"/>
                  </a:cubicBezTo>
                  <a:cubicBezTo>
                    <a:pt x="2716" y="2488"/>
                    <a:pt x="2785" y="2397"/>
                    <a:pt x="2853" y="2306"/>
                  </a:cubicBezTo>
                  <a:cubicBezTo>
                    <a:pt x="2922" y="2215"/>
                    <a:pt x="2945" y="2100"/>
                    <a:pt x="2990" y="1986"/>
                  </a:cubicBezTo>
                  <a:cubicBezTo>
                    <a:pt x="3036" y="1872"/>
                    <a:pt x="3059" y="1758"/>
                    <a:pt x="3059" y="1621"/>
                  </a:cubicBezTo>
                  <a:cubicBezTo>
                    <a:pt x="3059" y="1507"/>
                    <a:pt x="3059" y="1393"/>
                    <a:pt x="3036" y="1279"/>
                  </a:cubicBezTo>
                  <a:cubicBezTo>
                    <a:pt x="2990" y="1050"/>
                    <a:pt x="2922" y="845"/>
                    <a:pt x="2785" y="640"/>
                  </a:cubicBezTo>
                  <a:cubicBezTo>
                    <a:pt x="2671" y="457"/>
                    <a:pt x="2488" y="320"/>
                    <a:pt x="2306" y="206"/>
                  </a:cubicBezTo>
                  <a:cubicBezTo>
                    <a:pt x="2100" y="92"/>
                    <a:pt x="1872" y="23"/>
                    <a:pt x="1666"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4" name="Google Shape;4435;p38">
              <a:extLst>
                <a:ext uri="{FF2B5EF4-FFF2-40B4-BE49-F238E27FC236}">
                  <a16:creationId xmlns:a16="http://schemas.microsoft.com/office/drawing/2014/main" id="{DA6418DD-7116-4FE2-3E8D-AD0CE00E1AAD}"/>
                </a:ext>
              </a:extLst>
            </p:cNvPr>
            <p:cNvSpPr/>
            <p:nvPr/>
          </p:nvSpPr>
          <p:spPr>
            <a:xfrm>
              <a:off x="8566919" y="1528544"/>
              <a:ext cx="58796" cy="58293"/>
            </a:xfrm>
            <a:custGeom>
              <a:avLst/>
              <a:gdLst/>
              <a:ahLst/>
              <a:cxnLst/>
              <a:rect l="l" t="t" r="r" b="b"/>
              <a:pathLst>
                <a:path w="2101" h="2083" extrusionOk="0">
                  <a:moveTo>
                    <a:pt x="1008" y="1"/>
                  </a:moveTo>
                  <a:cubicBezTo>
                    <a:pt x="959" y="1"/>
                    <a:pt x="913" y="6"/>
                    <a:pt x="868" y="18"/>
                  </a:cubicBezTo>
                  <a:cubicBezTo>
                    <a:pt x="799" y="40"/>
                    <a:pt x="754" y="40"/>
                    <a:pt x="708" y="63"/>
                  </a:cubicBezTo>
                  <a:cubicBezTo>
                    <a:pt x="662" y="86"/>
                    <a:pt x="640" y="86"/>
                    <a:pt x="594" y="109"/>
                  </a:cubicBezTo>
                  <a:cubicBezTo>
                    <a:pt x="548" y="132"/>
                    <a:pt x="503" y="155"/>
                    <a:pt x="457" y="200"/>
                  </a:cubicBezTo>
                  <a:lnTo>
                    <a:pt x="434" y="200"/>
                  </a:lnTo>
                  <a:cubicBezTo>
                    <a:pt x="411" y="223"/>
                    <a:pt x="389" y="246"/>
                    <a:pt x="366" y="246"/>
                  </a:cubicBezTo>
                  <a:cubicBezTo>
                    <a:pt x="320" y="292"/>
                    <a:pt x="297" y="314"/>
                    <a:pt x="274" y="360"/>
                  </a:cubicBezTo>
                  <a:lnTo>
                    <a:pt x="252" y="360"/>
                  </a:lnTo>
                  <a:cubicBezTo>
                    <a:pt x="252" y="383"/>
                    <a:pt x="252" y="383"/>
                    <a:pt x="252" y="383"/>
                  </a:cubicBezTo>
                  <a:cubicBezTo>
                    <a:pt x="252" y="383"/>
                    <a:pt x="229" y="406"/>
                    <a:pt x="229" y="406"/>
                  </a:cubicBezTo>
                  <a:cubicBezTo>
                    <a:pt x="229" y="406"/>
                    <a:pt x="229" y="406"/>
                    <a:pt x="229" y="428"/>
                  </a:cubicBezTo>
                  <a:lnTo>
                    <a:pt x="206" y="428"/>
                  </a:lnTo>
                  <a:cubicBezTo>
                    <a:pt x="206" y="428"/>
                    <a:pt x="206" y="428"/>
                    <a:pt x="206" y="451"/>
                  </a:cubicBezTo>
                  <a:cubicBezTo>
                    <a:pt x="183" y="451"/>
                    <a:pt x="183" y="451"/>
                    <a:pt x="183" y="474"/>
                  </a:cubicBezTo>
                  <a:cubicBezTo>
                    <a:pt x="183" y="474"/>
                    <a:pt x="160" y="474"/>
                    <a:pt x="160" y="497"/>
                  </a:cubicBezTo>
                  <a:cubicBezTo>
                    <a:pt x="160" y="520"/>
                    <a:pt x="137" y="565"/>
                    <a:pt x="115" y="588"/>
                  </a:cubicBezTo>
                  <a:cubicBezTo>
                    <a:pt x="115" y="611"/>
                    <a:pt x="92" y="611"/>
                    <a:pt x="92" y="634"/>
                  </a:cubicBezTo>
                  <a:cubicBezTo>
                    <a:pt x="92" y="634"/>
                    <a:pt x="92" y="657"/>
                    <a:pt x="92" y="657"/>
                  </a:cubicBezTo>
                  <a:cubicBezTo>
                    <a:pt x="92" y="657"/>
                    <a:pt x="69" y="657"/>
                    <a:pt x="69" y="680"/>
                  </a:cubicBezTo>
                  <a:cubicBezTo>
                    <a:pt x="46" y="748"/>
                    <a:pt x="23" y="839"/>
                    <a:pt x="23" y="908"/>
                  </a:cubicBezTo>
                  <a:lnTo>
                    <a:pt x="23" y="931"/>
                  </a:lnTo>
                  <a:cubicBezTo>
                    <a:pt x="23" y="953"/>
                    <a:pt x="23" y="953"/>
                    <a:pt x="23" y="953"/>
                  </a:cubicBezTo>
                  <a:cubicBezTo>
                    <a:pt x="0" y="1045"/>
                    <a:pt x="23" y="1136"/>
                    <a:pt x="23" y="1227"/>
                  </a:cubicBezTo>
                  <a:lnTo>
                    <a:pt x="23" y="1250"/>
                  </a:lnTo>
                  <a:cubicBezTo>
                    <a:pt x="46" y="1341"/>
                    <a:pt x="69" y="1410"/>
                    <a:pt x="115" y="1478"/>
                  </a:cubicBezTo>
                  <a:cubicBezTo>
                    <a:pt x="115" y="1524"/>
                    <a:pt x="137" y="1547"/>
                    <a:pt x="160" y="1593"/>
                  </a:cubicBezTo>
                  <a:cubicBezTo>
                    <a:pt x="160" y="1593"/>
                    <a:pt x="183" y="1615"/>
                    <a:pt x="183" y="1638"/>
                  </a:cubicBezTo>
                  <a:cubicBezTo>
                    <a:pt x="206" y="1661"/>
                    <a:pt x="229" y="1684"/>
                    <a:pt x="252" y="1707"/>
                  </a:cubicBezTo>
                  <a:cubicBezTo>
                    <a:pt x="297" y="1775"/>
                    <a:pt x="343" y="1821"/>
                    <a:pt x="411" y="1866"/>
                  </a:cubicBezTo>
                  <a:cubicBezTo>
                    <a:pt x="434" y="1866"/>
                    <a:pt x="434" y="1889"/>
                    <a:pt x="457" y="1912"/>
                  </a:cubicBezTo>
                  <a:cubicBezTo>
                    <a:pt x="503" y="1935"/>
                    <a:pt x="548" y="1958"/>
                    <a:pt x="594" y="1981"/>
                  </a:cubicBezTo>
                  <a:lnTo>
                    <a:pt x="617" y="2003"/>
                  </a:lnTo>
                  <a:lnTo>
                    <a:pt x="640" y="2003"/>
                  </a:lnTo>
                  <a:cubicBezTo>
                    <a:pt x="662" y="2003"/>
                    <a:pt x="662" y="2003"/>
                    <a:pt x="685" y="2026"/>
                  </a:cubicBezTo>
                  <a:cubicBezTo>
                    <a:pt x="777" y="2049"/>
                    <a:pt x="845" y="2072"/>
                    <a:pt x="936" y="2072"/>
                  </a:cubicBezTo>
                  <a:cubicBezTo>
                    <a:pt x="967" y="2080"/>
                    <a:pt x="1000" y="2082"/>
                    <a:pt x="1034" y="2082"/>
                  </a:cubicBezTo>
                  <a:cubicBezTo>
                    <a:pt x="1101" y="2082"/>
                    <a:pt x="1172" y="2072"/>
                    <a:pt x="1233" y="2072"/>
                  </a:cubicBezTo>
                  <a:cubicBezTo>
                    <a:pt x="1324" y="2049"/>
                    <a:pt x="1416" y="2026"/>
                    <a:pt x="1484" y="1981"/>
                  </a:cubicBezTo>
                  <a:cubicBezTo>
                    <a:pt x="1575" y="1935"/>
                    <a:pt x="1644" y="1889"/>
                    <a:pt x="1712" y="1844"/>
                  </a:cubicBezTo>
                  <a:cubicBezTo>
                    <a:pt x="1804" y="1775"/>
                    <a:pt x="1849" y="1707"/>
                    <a:pt x="1918" y="1638"/>
                  </a:cubicBezTo>
                  <a:cubicBezTo>
                    <a:pt x="1963" y="1570"/>
                    <a:pt x="1986" y="1478"/>
                    <a:pt x="2032" y="1410"/>
                  </a:cubicBezTo>
                  <a:cubicBezTo>
                    <a:pt x="2055" y="1319"/>
                    <a:pt x="2078" y="1227"/>
                    <a:pt x="2100" y="1136"/>
                  </a:cubicBezTo>
                  <a:cubicBezTo>
                    <a:pt x="2100" y="1045"/>
                    <a:pt x="2078" y="953"/>
                    <a:pt x="2078" y="862"/>
                  </a:cubicBezTo>
                  <a:cubicBezTo>
                    <a:pt x="2055" y="771"/>
                    <a:pt x="2032" y="680"/>
                    <a:pt x="1986" y="588"/>
                  </a:cubicBezTo>
                  <a:cubicBezTo>
                    <a:pt x="1941" y="497"/>
                    <a:pt x="1895" y="428"/>
                    <a:pt x="1849" y="360"/>
                  </a:cubicBezTo>
                  <a:cubicBezTo>
                    <a:pt x="1781" y="292"/>
                    <a:pt x="1712" y="246"/>
                    <a:pt x="1644" y="200"/>
                  </a:cubicBezTo>
                  <a:cubicBezTo>
                    <a:pt x="1575" y="155"/>
                    <a:pt x="1507" y="109"/>
                    <a:pt x="1416" y="63"/>
                  </a:cubicBezTo>
                  <a:cubicBezTo>
                    <a:pt x="1324" y="40"/>
                    <a:pt x="1256" y="18"/>
                    <a:pt x="1165" y="18"/>
                  </a:cubicBezTo>
                  <a:cubicBezTo>
                    <a:pt x="1108" y="6"/>
                    <a:pt x="1056" y="1"/>
                    <a:pt x="1008"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5" name="Google Shape;4436;p38">
              <a:extLst>
                <a:ext uri="{FF2B5EF4-FFF2-40B4-BE49-F238E27FC236}">
                  <a16:creationId xmlns:a16="http://schemas.microsoft.com/office/drawing/2014/main" id="{2B448298-766A-8A87-9B38-7F227D91B671}"/>
                </a:ext>
              </a:extLst>
            </p:cNvPr>
            <p:cNvSpPr/>
            <p:nvPr/>
          </p:nvSpPr>
          <p:spPr>
            <a:xfrm>
              <a:off x="8620567" y="1573096"/>
              <a:ext cx="672" cy="672"/>
            </a:xfrm>
            <a:custGeom>
              <a:avLst/>
              <a:gdLst/>
              <a:ahLst/>
              <a:cxnLst/>
              <a:rect l="l" t="t" r="r" b="b"/>
              <a:pathLst>
                <a:path w="24" h="24" extrusionOk="0">
                  <a:moveTo>
                    <a:pt x="24" y="1"/>
                  </a:moveTo>
                  <a:lnTo>
                    <a:pt x="1" y="23"/>
                  </a:lnTo>
                  <a:cubicBezTo>
                    <a:pt x="24" y="23"/>
                    <a:pt x="24" y="1"/>
                    <a:pt x="24"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6" name="Google Shape;4437;p38">
              <a:extLst>
                <a:ext uri="{FF2B5EF4-FFF2-40B4-BE49-F238E27FC236}">
                  <a16:creationId xmlns:a16="http://schemas.microsoft.com/office/drawing/2014/main" id="{61642341-87CE-7B12-6925-0FB1C9A8398F}"/>
                </a:ext>
              </a:extLst>
            </p:cNvPr>
            <p:cNvSpPr/>
            <p:nvPr/>
          </p:nvSpPr>
          <p:spPr>
            <a:xfrm>
              <a:off x="8917599" y="1935278"/>
              <a:ext cx="342396" cy="256175"/>
            </a:xfrm>
            <a:custGeom>
              <a:avLst/>
              <a:gdLst/>
              <a:ahLst/>
              <a:cxnLst/>
              <a:rect l="l" t="t" r="r" b="b"/>
              <a:pathLst>
                <a:path w="12235" h="9154" extrusionOk="0">
                  <a:moveTo>
                    <a:pt x="8172" y="0"/>
                  </a:moveTo>
                  <a:cubicBezTo>
                    <a:pt x="8081" y="23"/>
                    <a:pt x="8012" y="46"/>
                    <a:pt x="7921" y="92"/>
                  </a:cubicBezTo>
                  <a:cubicBezTo>
                    <a:pt x="7875" y="115"/>
                    <a:pt x="7807" y="137"/>
                    <a:pt x="7761" y="160"/>
                  </a:cubicBezTo>
                  <a:cubicBezTo>
                    <a:pt x="7693" y="206"/>
                    <a:pt x="7647" y="252"/>
                    <a:pt x="7601" y="297"/>
                  </a:cubicBezTo>
                  <a:cubicBezTo>
                    <a:pt x="7579" y="320"/>
                    <a:pt x="7556" y="343"/>
                    <a:pt x="7510" y="389"/>
                  </a:cubicBezTo>
                  <a:cubicBezTo>
                    <a:pt x="7464" y="457"/>
                    <a:pt x="7419" y="525"/>
                    <a:pt x="7373" y="594"/>
                  </a:cubicBezTo>
                  <a:cubicBezTo>
                    <a:pt x="7350" y="708"/>
                    <a:pt x="7327" y="822"/>
                    <a:pt x="7305" y="936"/>
                  </a:cubicBezTo>
                  <a:cubicBezTo>
                    <a:pt x="7305" y="982"/>
                    <a:pt x="7305" y="1028"/>
                    <a:pt x="7327" y="1073"/>
                  </a:cubicBezTo>
                  <a:cubicBezTo>
                    <a:pt x="7327" y="1165"/>
                    <a:pt x="7373" y="1256"/>
                    <a:pt x="7419" y="1370"/>
                  </a:cubicBezTo>
                  <a:cubicBezTo>
                    <a:pt x="7442" y="1416"/>
                    <a:pt x="7464" y="1484"/>
                    <a:pt x="7510" y="1530"/>
                  </a:cubicBezTo>
                  <a:lnTo>
                    <a:pt x="7533" y="1575"/>
                  </a:lnTo>
                  <a:cubicBezTo>
                    <a:pt x="7601" y="1644"/>
                    <a:pt x="7647" y="1712"/>
                    <a:pt x="7647" y="1827"/>
                  </a:cubicBezTo>
                  <a:cubicBezTo>
                    <a:pt x="7647" y="1872"/>
                    <a:pt x="7624" y="1941"/>
                    <a:pt x="7601" y="1986"/>
                  </a:cubicBezTo>
                  <a:cubicBezTo>
                    <a:pt x="7624" y="2009"/>
                    <a:pt x="7647" y="2055"/>
                    <a:pt x="7670" y="2078"/>
                  </a:cubicBezTo>
                  <a:cubicBezTo>
                    <a:pt x="7738" y="2192"/>
                    <a:pt x="7807" y="2283"/>
                    <a:pt x="7875" y="2397"/>
                  </a:cubicBezTo>
                  <a:cubicBezTo>
                    <a:pt x="7807" y="2374"/>
                    <a:pt x="7738" y="2374"/>
                    <a:pt x="7670" y="2351"/>
                  </a:cubicBezTo>
                  <a:lnTo>
                    <a:pt x="7533" y="2306"/>
                  </a:lnTo>
                  <a:lnTo>
                    <a:pt x="7419" y="2260"/>
                  </a:lnTo>
                  <a:cubicBezTo>
                    <a:pt x="7373" y="2237"/>
                    <a:pt x="7305" y="2215"/>
                    <a:pt x="7236" y="2192"/>
                  </a:cubicBezTo>
                  <a:lnTo>
                    <a:pt x="7145" y="2169"/>
                  </a:lnTo>
                  <a:cubicBezTo>
                    <a:pt x="7031" y="2123"/>
                    <a:pt x="6917" y="2078"/>
                    <a:pt x="6780" y="2032"/>
                  </a:cubicBezTo>
                  <a:lnTo>
                    <a:pt x="6620" y="1941"/>
                  </a:lnTo>
                  <a:cubicBezTo>
                    <a:pt x="6529" y="1918"/>
                    <a:pt x="6437" y="1872"/>
                    <a:pt x="6346" y="1849"/>
                  </a:cubicBezTo>
                  <a:lnTo>
                    <a:pt x="6186" y="1758"/>
                  </a:lnTo>
                  <a:cubicBezTo>
                    <a:pt x="6095" y="1735"/>
                    <a:pt x="6004" y="1690"/>
                    <a:pt x="5912" y="1644"/>
                  </a:cubicBezTo>
                  <a:cubicBezTo>
                    <a:pt x="5821" y="1598"/>
                    <a:pt x="5707" y="1575"/>
                    <a:pt x="5593" y="1530"/>
                  </a:cubicBezTo>
                  <a:cubicBezTo>
                    <a:pt x="5501" y="1507"/>
                    <a:pt x="5387" y="1461"/>
                    <a:pt x="5273" y="1438"/>
                  </a:cubicBezTo>
                  <a:lnTo>
                    <a:pt x="5228" y="1416"/>
                  </a:lnTo>
                  <a:cubicBezTo>
                    <a:pt x="5182" y="1416"/>
                    <a:pt x="5159" y="1393"/>
                    <a:pt x="5113" y="1393"/>
                  </a:cubicBezTo>
                  <a:lnTo>
                    <a:pt x="4999" y="1347"/>
                  </a:lnTo>
                  <a:cubicBezTo>
                    <a:pt x="4862" y="1324"/>
                    <a:pt x="4725" y="1279"/>
                    <a:pt x="4588" y="1256"/>
                  </a:cubicBezTo>
                  <a:cubicBezTo>
                    <a:pt x="4429" y="1233"/>
                    <a:pt x="4292" y="1210"/>
                    <a:pt x="4132" y="1187"/>
                  </a:cubicBezTo>
                  <a:lnTo>
                    <a:pt x="3995" y="1142"/>
                  </a:lnTo>
                  <a:cubicBezTo>
                    <a:pt x="3881" y="1119"/>
                    <a:pt x="3790" y="1096"/>
                    <a:pt x="3675" y="1073"/>
                  </a:cubicBezTo>
                  <a:cubicBezTo>
                    <a:pt x="3516" y="1050"/>
                    <a:pt x="3356" y="1028"/>
                    <a:pt x="3196" y="982"/>
                  </a:cubicBezTo>
                  <a:cubicBezTo>
                    <a:pt x="3059" y="959"/>
                    <a:pt x="2899" y="914"/>
                    <a:pt x="2762" y="891"/>
                  </a:cubicBezTo>
                  <a:cubicBezTo>
                    <a:pt x="2671" y="868"/>
                    <a:pt x="2557" y="845"/>
                    <a:pt x="2466" y="822"/>
                  </a:cubicBezTo>
                  <a:cubicBezTo>
                    <a:pt x="2260" y="777"/>
                    <a:pt x="2078" y="731"/>
                    <a:pt x="1872" y="708"/>
                  </a:cubicBezTo>
                  <a:cubicBezTo>
                    <a:pt x="1712" y="685"/>
                    <a:pt x="1576" y="685"/>
                    <a:pt x="1461" y="685"/>
                  </a:cubicBezTo>
                  <a:lnTo>
                    <a:pt x="1393" y="685"/>
                  </a:lnTo>
                  <a:cubicBezTo>
                    <a:pt x="1256" y="685"/>
                    <a:pt x="1119" y="708"/>
                    <a:pt x="1005" y="731"/>
                  </a:cubicBezTo>
                  <a:cubicBezTo>
                    <a:pt x="891" y="754"/>
                    <a:pt x="799" y="777"/>
                    <a:pt x="708" y="799"/>
                  </a:cubicBezTo>
                  <a:cubicBezTo>
                    <a:pt x="640" y="822"/>
                    <a:pt x="571" y="868"/>
                    <a:pt x="503" y="891"/>
                  </a:cubicBezTo>
                  <a:cubicBezTo>
                    <a:pt x="411" y="936"/>
                    <a:pt x="366" y="982"/>
                    <a:pt x="274" y="1050"/>
                  </a:cubicBezTo>
                  <a:cubicBezTo>
                    <a:pt x="229" y="1096"/>
                    <a:pt x="183" y="1142"/>
                    <a:pt x="115" y="1187"/>
                  </a:cubicBezTo>
                  <a:lnTo>
                    <a:pt x="92" y="1210"/>
                  </a:lnTo>
                  <a:cubicBezTo>
                    <a:pt x="69" y="1256"/>
                    <a:pt x="46" y="1279"/>
                    <a:pt x="23" y="1302"/>
                  </a:cubicBezTo>
                  <a:cubicBezTo>
                    <a:pt x="1" y="1393"/>
                    <a:pt x="1" y="1461"/>
                    <a:pt x="23" y="1553"/>
                  </a:cubicBezTo>
                  <a:cubicBezTo>
                    <a:pt x="23" y="1575"/>
                    <a:pt x="23" y="1598"/>
                    <a:pt x="46" y="1621"/>
                  </a:cubicBezTo>
                  <a:cubicBezTo>
                    <a:pt x="46" y="1644"/>
                    <a:pt x="46" y="1667"/>
                    <a:pt x="46" y="1690"/>
                  </a:cubicBezTo>
                  <a:cubicBezTo>
                    <a:pt x="46" y="1781"/>
                    <a:pt x="69" y="1872"/>
                    <a:pt x="92" y="1918"/>
                  </a:cubicBezTo>
                  <a:cubicBezTo>
                    <a:pt x="160" y="2055"/>
                    <a:pt x="252" y="2192"/>
                    <a:pt x="320" y="2329"/>
                  </a:cubicBezTo>
                  <a:lnTo>
                    <a:pt x="389" y="2420"/>
                  </a:lnTo>
                  <a:cubicBezTo>
                    <a:pt x="434" y="2466"/>
                    <a:pt x="457" y="2534"/>
                    <a:pt x="503" y="2580"/>
                  </a:cubicBezTo>
                  <a:cubicBezTo>
                    <a:pt x="526" y="2603"/>
                    <a:pt x="548" y="2625"/>
                    <a:pt x="594" y="2648"/>
                  </a:cubicBezTo>
                  <a:lnTo>
                    <a:pt x="640" y="2717"/>
                  </a:lnTo>
                  <a:cubicBezTo>
                    <a:pt x="754" y="2808"/>
                    <a:pt x="891" y="2922"/>
                    <a:pt x="1005" y="3013"/>
                  </a:cubicBezTo>
                  <a:cubicBezTo>
                    <a:pt x="1165" y="3105"/>
                    <a:pt x="1302" y="3196"/>
                    <a:pt x="1439" y="3287"/>
                  </a:cubicBezTo>
                  <a:cubicBezTo>
                    <a:pt x="1598" y="3356"/>
                    <a:pt x="1758" y="3447"/>
                    <a:pt x="1918" y="3516"/>
                  </a:cubicBezTo>
                  <a:cubicBezTo>
                    <a:pt x="1986" y="3561"/>
                    <a:pt x="2078" y="3584"/>
                    <a:pt x="2146" y="3630"/>
                  </a:cubicBezTo>
                  <a:cubicBezTo>
                    <a:pt x="2237" y="3653"/>
                    <a:pt x="2329" y="3698"/>
                    <a:pt x="2397" y="3744"/>
                  </a:cubicBezTo>
                  <a:lnTo>
                    <a:pt x="2489" y="3789"/>
                  </a:lnTo>
                  <a:cubicBezTo>
                    <a:pt x="2580" y="3835"/>
                    <a:pt x="2671" y="3858"/>
                    <a:pt x="2762" y="3904"/>
                  </a:cubicBezTo>
                  <a:cubicBezTo>
                    <a:pt x="2831" y="3926"/>
                    <a:pt x="2899" y="3949"/>
                    <a:pt x="2945" y="3972"/>
                  </a:cubicBezTo>
                  <a:lnTo>
                    <a:pt x="3173" y="4041"/>
                  </a:lnTo>
                  <a:lnTo>
                    <a:pt x="3402" y="4132"/>
                  </a:lnTo>
                  <a:lnTo>
                    <a:pt x="3470" y="4155"/>
                  </a:lnTo>
                  <a:cubicBezTo>
                    <a:pt x="3675" y="4223"/>
                    <a:pt x="3904" y="4292"/>
                    <a:pt x="4109" y="4383"/>
                  </a:cubicBezTo>
                  <a:lnTo>
                    <a:pt x="4155" y="4406"/>
                  </a:lnTo>
                  <a:lnTo>
                    <a:pt x="4200" y="4406"/>
                  </a:lnTo>
                  <a:cubicBezTo>
                    <a:pt x="4269" y="4429"/>
                    <a:pt x="4337" y="4451"/>
                    <a:pt x="4383" y="4497"/>
                  </a:cubicBezTo>
                  <a:lnTo>
                    <a:pt x="4429" y="4497"/>
                  </a:lnTo>
                  <a:cubicBezTo>
                    <a:pt x="4497" y="4520"/>
                    <a:pt x="4588" y="4543"/>
                    <a:pt x="4657" y="4566"/>
                  </a:cubicBezTo>
                  <a:lnTo>
                    <a:pt x="4931" y="4657"/>
                  </a:lnTo>
                  <a:cubicBezTo>
                    <a:pt x="5045" y="4680"/>
                    <a:pt x="5159" y="4725"/>
                    <a:pt x="5273" y="4748"/>
                  </a:cubicBezTo>
                  <a:cubicBezTo>
                    <a:pt x="5365" y="4794"/>
                    <a:pt x="5479" y="4817"/>
                    <a:pt x="5570" y="4862"/>
                  </a:cubicBezTo>
                  <a:lnTo>
                    <a:pt x="5616" y="4885"/>
                  </a:lnTo>
                  <a:cubicBezTo>
                    <a:pt x="5684" y="4908"/>
                    <a:pt x="5730" y="4931"/>
                    <a:pt x="5775" y="4954"/>
                  </a:cubicBezTo>
                  <a:lnTo>
                    <a:pt x="5593" y="4999"/>
                  </a:lnTo>
                  <a:cubicBezTo>
                    <a:pt x="5524" y="5022"/>
                    <a:pt x="5456" y="5045"/>
                    <a:pt x="5387" y="5045"/>
                  </a:cubicBezTo>
                  <a:cubicBezTo>
                    <a:pt x="5296" y="5068"/>
                    <a:pt x="5205" y="5068"/>
                    <a:pt x="5113" y="5091"/>
                  </a:cubicBezTo>
                  <a:lnTo>
                    <a:pt x="4908" y="5136"/>
                  </a:lnTo>
                  <a:lnTo>
                    <a:pt x="4680" y="5182"/>
                  </a:lnTo>
                  <a:cubicBezTo>
                    <a:pt x="4520" y="5227"/>
                    <a:pt x="4360" y="5273"/>
                    <a:pt x="4200" y="5319"/>
                  </a:cubicBezTo>
                  <a:lnTo>
                    <a:pt x="3904" y="5387"/>
                  </a:lnTo>
                  <a:cubicBezTo>
                    <a:pt x="3767" y="5410"/>
                    <a:pt x="3653" y="5456"/>
                    <a:pt x="3493" y="5547"/>
                  </a:cubicBezTo>
                  <a:cubicBezTo>
                    <a:pt x="3379" y="5616"/>
                    <a:pt x="3265" y="5707"/>
                    <a:pt x="3196" y="5821"/>
                  </a:cubicBezTo>
                  <a:cubicBezTo>
                    <a:pt x="3059" y="5981"/>
                    <a:pt x="2922" y="6209"/>
                    <a:pt x="2945" y="6460"/>
                  </a:cubicBezTo>
                  <a:cubicBezTo>
                    <a:pt x="2968" y="6620"/>
                    <a:pt x="3059" y="6734"/>
                    <a:pt x="3128" y="6848"/>
                  </a:cubicBezTo>
                  <a:cubicBezTo>
                    <a:pt x="3219" y="6962"/>
                    <a:pt x="3310" y="7099"/>
                    <a:pt x="3402" y="7213"/>
                  </a:cubicBezTo>
                  <a:cubicBezTo>
                    <a:pt x="3493" y="7350"/>
                    <a:pt x="3607" y="7464"/>
                    <a:pt x="3744" y="7601"/>
                  </a:cubicBezTo>
                  <a:lnTo>
                    <a:pt x="3835" y="7670"/>
                  </a:lnTo>
                  <a:cubicBezTo>
                    <a:pt x="3881" y="7738"/>
                    <a:pt x="3949" y="7784"/>
                    <a:pt x="3995" y="7852"/>
                  </a:cubicBezTo>
                  <a:cubicBezTo>
                    <a:pt x="4109" y="7944"/>
                    <a:pt x="4246" y="8012"/>
                    <a:pt x="4406" y="8103"/>
                  </a:cubicBezTo>
                  <a:cubicBezTo>
                    <a:pt x="4520" y="8172"/>
                    <a:pt x="4657" y="8240"/>
                    <a:pt x="4794" y="8286"/>
                  </a:cubicBezTo>
                  <a:cubicBezTo>
                    <a:pt x="4908" y="8332"/>
                    <a:pt x="5022" y="8377"/>
                    <a:pt x="5136" y="8423"/>
                  </a:cubicBezTo>
                  <a:lnTo>
                    <a:pt x="5228" y="8469"/>
                  </a:lnTo>
                  <a:cubicBezTo>
                    <a:pt x="5365" y="8514"/>
                    <a:pt x="5501" y="8560"/>
                    <a:pt x="5638" y="8606"/>
                  </a:cubicBezTo>
                  <a:cubicBezTo>
                    <a:pt x="5889" y="8697"/>
                    <a:pt x="6163" y="8788"/>
                    <a:pt x="6437" y="8880"/>
                  </a:cubicBezTo>
                  <a:cubicBezTo>
                    <a:pt x="6574" y="8925"/>
                    <a:pt x="6711" y="8971"/>
                    <a:pt x="6848" y="8994"/>
                  </a:cubicBezTo>
                  <a:cubicBezTo>
                    <a:pt x="6962" y="9016"/>
                    <a:pt x="7054" y="9039"/>
                    <a:pt x="7145" y="9062"/>
                  </a:cubicBezTo>
                  <a:cubicBezTo>
                    <a:pt x="7305" y="9085"/>
                    <a:pt x="7442" y="9108"/>
                    <a:pt x="7601" y="9131"/>
                  </a:cubicBezTo>
                  <a:lnTo>
                    <a:pt x="7738" y="9131"/>
                  </a:lnTo>
                  <a:lnTo>
                    <a:pt x="7830" y="9153"/>
                  </a:lnTo>
                  <a:lnTo>
                    <a:pt x="7944" y="9153"/>
                  </a:lnTo>
                  <a:cubicBezTo>
                    <a:pt x="8012" y="9153"/>
                    <a:pt x="8058" y="9153"/>
                    <a:pt x="8104" y="9131"/>
                  </a:cubicBezTo>
                  <a:cubicBezTo>
                    <a:pt x="8126" y="9108"/>
                    <a:pt x="8149" y="9108"/>
                    <a:pt x="8172" y="9085"/>
                  </a:cubicBezTo>
                  <a:cubicBezTo>
                    <a:pt x="8241" y="9039"/>
                    <a:pt x="8241" y="9039"/>
                    <a:pt x="8286" y="8971"/>
                  </a:cubicBezTo>
                  <a:cubicBezTo>
                    <a:pt x="8309" y="8925"/>
                    <a:pt x="8332" y="8880"/>
                    <a:pt x="8355" y="8834"/>
                  </a:cubicBezTo>
                  <a:lnTo>
                    <a:pt x="8355" y="8788"/>
                  </a:lnTo>
                  <a:cubicBezTo>
                    <a:pt x="8377" y="8743"/>
                    <a:pt x="8377" y="8720"/>
                    <a:pt x="8377" y="8674"/>
                  </a:cubicBezTo>
                  <a:cubicBezTo>
                    <a:pt x="8400" y="8583"/>
                    <a:pt x="8423" y="8469"/>
                    <a:pt x="8469" y="8377"/>
                  </a:cubicBezTo>
                  <a:cubicBezTo>
                    <a:pt x="8469" y="8355"/>
                    <a:pt x="8469" y="8355"/>
                    <a:pt x="8492" y="8332"/>
                  </a:cubicBezTo>
                  <a:lnTo>
                    <a:pt x="8492" y="8309"/>
                  </a:lnTo>
                  <a:cubicBezTo>
                    <a:pt x="8514" y="8195"/>
                    <a:pt x="8560" y="8081"/>
                    <a:pt x="8583" y="7944"/>
                  </a:cubicBezTo>
                  <a:cubicBezTo>
                    <a:pt x="8651" y="7738"/>
                    <a:pt x="8743" y="7533"/>
                    <a:pt x="8834" y="7327"/>
                  </a:cubicBezTo>
                  <a:lnTo>
                    <a:pt x="8902" y="7168"/>
                  </a:lnTo>
                  <a:cubicBezTo>
                    <a:pt x="9039" y="6871"/>
                    <a:pt x="9176" y="6597"/>
                    <a:pt x="9313" y="6346"/>
                  </a:cubicBezTo>
                  <a:cubicBezTo>
                    <a:pt x="9473" y="6004"/>
                    <a:pt x="9633" y="5730"/>
                    <a:pt x="9793" y="5479"/>
                  </a:cubicBezTo>
                  <a:cubicBezTo>
                    <a:pt x="9975" y="5205"/>
                    <a:pt x="10135" y="4931"/>
                    <a:pt x="10318" y="4680"/>
                  </a:cubicBezTo>
                  <a:cubicBezTo>
                    <a:pt x="10409" y="4543"/>
                    <a:pt x="10477" y="4429"/>
                    <a:pt x="10592" y="4292"/>
                  </a:cubicBezTo>
                  <a:cubicBezTo>
                    <a:pt x="10660" y="4155"/>
                    <a:pt x="10774" y="4041"/>
                    <a:pt x="10865" y="3926"/>
                  </a:cubicBezTo>
                  <a:lnTo>
                    <a:pt x="10911" y="3858"/>
                  </a:lnTo>
                  <a:cubicBezTo>
                    <a:pt x="11002" y="3744"/>
                    <a:pt x="11094" y="3653"/>
                    <a:pt x="11162" y="3561"/>
                  </a:cubicBezTo>
                  <a:cubicBezTo>
                    <a:pt x="11276" y="3447"/>
                    <a:pt x="11368" y="3333"/>
                    <a:pt x="11482" y="3219"/>
                  </a:cubicBezTo>
                  <a:lnTo>
                    <a:pt x="11596" y="3105"/>
                  </a:lnTo>
                  <a:lnTo>
                    <a:pt x="11641" y="3013"/>
                  </a:lnTo>
                  <a:cubicBezTo>
                    <a:pt x="11641" y="2991"/>
                    <a:pt x="11664" y="2945"/>
                    <a:pt x="11687" y="2922"/>
                  </a:cubicBezTo>
                  <a:cubicBezTo>
                    <a:pt x="11756" y="2831"/>
                    <a:pt x="11824" y="2740"/>
                    <a:pt x="11893" y="2694"/>
                  </a:cubicBezTo>
                  <a:lnTo>
                    <a:pt x="11961" y="2625"/>
                  </a:lnTo>
                  <a:lnTo>
                    <a:pt x="12007" y="2580"/>
                  </a:lnTo>
                  <a:lnTo>
                    <a:pt x="12052" y="2534"/>
                  </a:lnTo>
                  <a:cubicBezTo>
                    <a:pt x="12121" y="2488"/>
                    <a:pt x="12166" y="2443"/>
                    <a:pt x="12212" y="2351"/>
                  </a:cubicBezTo>
                  <a:cubicBezTo>
                    <a:pt x="12235" y="2260"/>
                    <a:pt x="12189" y="2192"/>
                    <a:pt x="12144" y="2123"/>
                  </a:cubicBezTo>
                  <a:lnTo>
                    <a:pt x="12098" y="2100"/>
                  </a:lnTo>
                  <a:cubicBezTo>
                    <a:pt x="12075" y="2055"/>
                    <a:pt x="12052" y="2032"/>
                    <a:pt x="12030" y="2009"/>
                  </a:cubicBezTo>
                  <a:cubicBezTo>
                    <a:pt x="12007" y="1986"/>
                    <a:pt x="11984" y="1963"/>
                    <a:pt x="11961" y="1941"/>
                  </a:cubicBezTo>
                  <a:lnTo>
                    <a:pt x="11938" y="1918"/>
                  </a:lnTo>
                  <a:cubicBezTo>
                    <a:pt x="11801" y="1827"/>
                    <a:pt x="11710" y="1712"/>
                    <a:pt x="11596" y="1598"/>
                  </a:cubicBezTo>
                  <a:cubicBezTo>
                    <a:pt x="11505" y="1484"/>
                    <a:pt x="11390" y="1393"/>
                    <a:pt x="11276" y="1302"/>
                  </a:cubicBezTo>
                  <a:lnTo>
                    <a:pt x="11253" y="1279"/>
                  </a:lnTo>
                  <a:lnTo>
                    <a:pt x="11185" y="1210"/>
                  </a:lnTo>
                  <a:cubicBezTo>
                    <a:pt x="11094" y="1142"/>
                    <a:pt x="11025" y="1073"/>
                    <a:pt x="10934" y="1005"/>
                  </a:cubicBezTo>
                  <a:cubicBezTo>
                    <a:pt x="10797" y="914"/>
                    <a:pt x="10660" y="799"/>
                    <a:pt x="10523" y="731"/>
                  </a:cubicBezTo>
                  <a:cubicBezTo>
                    <a:pt x="10386" y="640"/>
                    <a:pt x="10272" y="594"/>
                    <a:pt x="10135" y="525"/>
                  </a:cubicBezTo>
                  <a:lnTo>
                    <a:pt x="10112" y="503"/>
                  </a:lnTo>
                  <a:cubicBezTo>
                    <a:pt x="9952" y="411"/>
                    <a:pt x="9793" y="366"/>
                    <a:pt x="9633" y="297"/>
                  </a:cubicBezTo>
                  <a:cubicBezTo>
                    <a:pt x="9564" y="274"/>
                    <a:pt x="9496" y="252"/>
                    <a:pt x="9427" y="229"/>
                  </a:cubicBezTo>
                  <a:lnTo>
                    <a:pt x="9405" y="229"/>
                  </a:lnTo>
                  <a:cubicBezTo>
                    <a:pt x="9131" y="137"/>
                    <a:pt x="8902" y="46"/>
                    <a:pt x="8629" y="23"/>
                  </a:cubicBezTo>
                  <a:cubicBezTo>
                    <a:pt x="8606" y="23"/>
                    <a:pt x="8560" y="0"/>
                    <a:pt x="8537"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7" name="Google Shape;4438;p38">
              <a:extLst>
                <a:ext uri="{FF2B5EF4-FFF2-40B4-BE49-F238E27FC236}">
                  <a16:creationId xmlns:a16="http://schemas.microsoft.com/office/drawing/2014/main" id="{3B5F9A08-2BD0-DCE2-23E0-19A19F4516E2}"/>
                </a:ext>
              </a:extLst>
            </p:cNvPr>
            <p:cNvSpPr/>
            <p:nvPr/>
          </p:nvSpPr>
          <p:spPr>
            <a:xfrm>
              <a:off x="8696602" y="1837554"/>
              <a:ext cx="592778" cy="385829"/>
            </a:xfrm>
            <a:custGeom>
              <a:avLst/>
              <a:gdLst/>
              <a:ahLst/>
              <a:cxnLst/>
              <a:rect l="l" t="t" r="r" b="b"/>
              <a:pathLst>
                <a:path w="21182" h="13787" extrusionOk="0">
                  <a:moveTo>
                    <a:pt x="13946" y="0"/>
                  </a:moveTo>
                  <a:cubicBezTo>
                    <a:pt x="13878" y="0"/>
                    <a:pt x="13809" y="23"/>
                    <a:pt x="13764" y="23"/>
                  </a:cubicBezTo>
                  <a:cubicBezTo>
                    <a:pt x="13695" y="46"/>
                    <a:pt x="13672" y="46"/>
                    <a:pt x="13627" y="69"/>
                  </a:cubicBezTo>
                  <a:cubicBezTo>
                    <a:pt x="13535" y="92"/>
                    <a:pt x="13467" y="137"/>
                    <a:pt x="13398" y="206"/>
                  </a:cubicBezTo>
                  <a:cubicBezTo>
                    <a:pt x="13353" y="251"/>
                    <a:pt x="13307" y="297"/>
                    <a:pt x="13284" y="365"/>
                  </a:cubicBezTo>
                  <a:cubicBezTo>
                    <a:pt x="13239" y="411"/>
                    <a:pt x="13216" y="480"/>
                    <a:pt x="13193" y="525"/>
                  </a:cubicBezTo>
                  <a:cubicBezTo>
                    <a:pt x="13170" y="639"/>
                    <a:pt x="13147" y="731"/>
                    <a:pt x="13147" y="822"/>
                  </a:cubicBezTo>
                  <a:cubicBezTo>
                    <a:pt x="13125" y="1005"/>
                    <a:pt x="13170" y="1164"/>
                    <a:pt x="13239" y="1324"/>
                  </a:cubicBezTo>
                  <a:cubicBezTo>
                    <a:pt x="13284" y="1461"/>
                    <a:pt x="13353" y="1621"/>
                    <a:pt x="13444" y="1781"/>
                  </a:cubicBezTo>
                  <a:cubicBezTo>
                    <a:pt x="13513" y="1895"/>
                    <a:pt x="13581" y="1986"/>
                    <a:pt x="13650" y="2077"/>
                  </a:cubicBezTo>
                  <a:lnTo>
                    <a:pt x="13672" y="2123"/>
                  </a:lnTo>
                  <a:cubicBezTo>
                    <a:pt x="13764" y="2237"/>
                    <a:pt x="13832" y="2351"/>
                    <a:pt x="13923" y="2465"/>
                  </a:cubicBezTo>
                  <a:cubicBezTo>
                    <a:pt x="13901" y="2443"/>
                    <a:pt x="13878" y="2443"/>
                    <a:pt x="13855" y="2443"/>
                  </a:cubicBezTo>
                  <a:lnTo>
                    <a:pt x="13809" y="2420"/>
                  </a:lnTo>
                  <a:cubicBezTo>
                    <a:pt x="13672" y="2351"/>
                    <a:pt x="13513" y="2283"/>
                    <a:pt x="13353" y="2214"/>
                  </a:cubicBezTo>
                  <a:lnTo>
                    <a:pt x="13330" y="2191"/>
                  </a:lnTo>
                  <a:cubicBezTo>
                    <a:pt x="13239" y="2146"/>
                    <a:pt x="13147" y="2100"/>
                    <a:pt x="13056" y="2055"/>
                  </a:cubicBezTo>
                  <a:lnTo>
                    <a:pt x="12965" y="2032"/>
                  </a:lnTo>
                  <a:cubicBezTo>
                    <a:pt x="12851" y="1963"/>
                    <a:pt x="12759" y="1918"/>
                    <a:pt x="12645" y="1872"/>
                  </a:cubicBezTo>
                  <a:lnTo>
                    <a:pt x="12508" y="1803"/>
                  </a:lnTo>
                  <a:lnTo>
                    <a:pt x="12440" y="1758"/>
                  </a:lnTo>
                  <a:cubicBezTo>
                    <a:pt x="12371" y="1735"/>
                    <a:pt x="12303" y="1689"/>
                    <a:pt x="12212" y="1644"/>
                  </a:cubicBezTo>
                  <a:cubicBezTo>
                    <a:pt x="12052" y="1575"/>
                    <a:pt x="11869" y="1507"/>
                    <a:pt x="11687" y="1438"/>
                  </a:cubicBezTo>
                  <a:lnTo>
                    <a:pt x="11641" y="1415"/>
                  </a:lnTo>
                  <a:cubicBezTo>
                    <a:pt x="11527" y="1370"/>
                    <a:pt x="11435" y="1324"/>
                    <a:pt x="11344" y="1278"/>
                  </a:cubicBezTo>
                  <a:cubicBezTo>
                    <a:pt x="10979" y="1141"/>
                    <a:pt x="10614" y="1005"/>
                    <a:pt x="10386" y="936"/>
                  </a:cubicBezTo>
                  <a:cubicBezTo>
                    <a:pt x="10340" y="913"/>
                    <a:pt x="10294" y="913"/>
                    <a:pt x="10271" y="890"/>
                  </a:cubicBezTo>
                  <a:lnTo>
                    <a:pt x="10180" y="845"/>
                  </a:lnTo>
                  <a:cubicBezTo>
                    <a:pt x="10043" y="799"/>
                    <a:pt x="9906" y="753"/>
                    <a:pt x="9792" y="708"/>
                  </a:cubicBezTo>
                  <a:lnTo>
                    <a:pt x="9587" y="617"/>
                  </a:lnTo>
                  <a:cubicBezTo>
                    <a:pt x="9495" y="571"/>
                    <a:pt x="9381" y="548"/>
                    <a:pt x="9267" y="502"/>
                  </a:cubicBezTo>
                  <a:cubicBezTo>
                    <a:pt x="8993" y="388"/>
                    <a:pt x="8696" y="297"/>
                    <a:pt x="8308" y="206"/>
                  </a:cubicBezTo>
                  <a:cubicBezTo>
                    <a:pt x="8103" y="160"/>
                    <a:pt x="7920" y="137"/>
                    <a:pt x="7715" y="137"/>
                  </a:cubicBezTo>
                  <a:cubicBezTo>
                    <a:pt x="7624" y="137"/>
                    <a:pt x="7532" y="137"/>
                    <a:pt x="7441" y="160"/>
                  </a:cubicBezTo>
                  <a:cubicBezTo>
                    <a:pt x="7304" y="160"/>
                    <a:pt x="7190" y="206"/>
                    <a:pt x="7076" y="228"/>
                  </a:cubicBezTo>
                  <a:lnTo>
                    <a:pt x="7007" y="251"/>
                  </a:lnTo>
                  <a:cubicBezTo>
                    <a:pt x="6939" y="274"/>
                    <a:pt x="6870" y="297"/>
                    <a:pt x="6825" y="320"/>
                  </a:cubicBezTo>
                  <a:cubicBezTo>
                    <a:pt x="6802" y="343"/>
                    <a:pt x="6756" y="365"/>
                    <a:pt x="6711" y="388"/>
                  </a:cubicBezTo>
                  <a:cubicBezTo>
                    <a:pt x="6688" y="388"/>
                    <a:pt x="6665" y="411"/>
                    <a:pt x="6619" y="457"/>
                  </a:cubicBezTo>
                  <a:cubicBezTo>
                    <a:pt x="6528" y="525"/>
                    <a:pt x="6482" y="617"/>
                    <a:pt x="6437" y="753"/>
                  </a:cubicBezTo>
                  <a:cubicBezTo>
                    <a:pt x="6368" y="959"/>
                    <a:pt x="6437" y="1187"/>
                    <a:pt x="6505" y="1370"/>
                  </a:cubicBezTo>
                  <a:cubicBezTo>
                    <a:pt x="6597" y="1575"/>
                    <a:pt x="6688" y="1758"/>
                    <a:pt x="6802" y="1918"/>
                  </a:cubicBezTo>
                  <a:cubicBezTo>
                    <a:pt x="6916" y="2077"/>
                    <a:pt x="7053" y="2237"/>
                    <a:pt x="7213" y="2397"/>
                  </a:cubicBezTo>
                  <a:lnTo>
                    <a:pt x="7327" y="2488"/>
                  </a:lnTo>
                  <a:cubicBezTo>
                    <a:pt x="7441" y="2602"/>
                    <a:pt x="7532" y="2716"/>
                    <a:pt x="7624" y="2808"/>
                  </a:cubicBezTo>
                  <a:cubicBezTo>
                    <a:pt x="7692" y="2899"/>
                    <a:pt x="7761" y="2968"/>
                    <a:pt x="7829" y="3059"/>
                  </a:cubicBezTo>
                  <a:lnTo>
                    <a:pt x="7966" y="3219"/>
                  </a:lnTo>
                  <a:lnTo>
                    <a:pt x="7989" y="3241"/>
                  </a:lnTo>
                  <a:cubicBezTo>
                    <a:pt x="7783" y="3196"/>
                    <a:pt x="7578" y="3150"/>
                    <a:pt x="7395" y="3082"/>
                  </a:cubicBezTo>
                  <a:lnTo>
                    <a:pt x="7190" y="2990"/>
                  </a:lnTo>
                  <a:cubicBezTo>
                    <a:pt x="7007" y="2922"/>
                    <a:pt x="6779" y="2831"/>
                    <a:pt x="6574" y="2762"/>
                  </a:cubicBezTo>
                  <a:lnTo>
                    <a:pt x="6277" y="2694"/>
                  </a:lnTo>
                  <a:cubicBezTo>
                    <a:pt x="6072" y="2625"/>
                    <a:pt x="5889" y="2579"/>
                    <a:pt x="5684" y="2511"/>
                  </a:cubicBezTo>
                  <a:cubicBezTo>
                    <a:pt x="5524" y="2488"/>
                    <a:pt x="5387" y="2443"/>
                    <a:pt x="5250" y="2397"/>
                  </a:cubicBezTo>
                  <a:lnTo>
                    <a:pt x="5067" y="2328"/>
                  </a:lnTo>
                  <a:cubicBezTo>
                    <a:pt x="4976" y="2306"/>
                    <a:pt x="4862" y="2260"/>
                    <a:pt x="4771" y="2237"/>
                  </a:cubicBezTo>
                  <a:lnTo>
                    <a:pt x="4611" y="2191"/>
                  </a:lnTo>
                  <a:cubicBezTo>
                    <a:pt x="4519" y="2169"/>
                    <a:pt x="4428" y="2146"/>
                    <a:pt x="4337" y="2100"/>
                  </a:cubicBezTo>
                  <a:cubicBezTo>
                    <a:pt x="4200" y="2055"/>
                    <a:pt x="4063" y="2009"/>
                    <a:pt x="3903" y="1986"/>
                  </a:cubicBezTo>
                  <a:lnTo>
                    <a:pt x="3880" y="1963"/>
                  </a:lnTo>
                  <a:cubicBezTo>
                    <a:pt x="3766" y="1940"/>
                    <a:pt x="3652" y="1918"/>
                    <a:pt x="3538" y="1895"/>
                  </a:cubicBezTo>
                  <a:cubicBezTo>
                    <a:pt x="3424" y="1872"/>
                    <a:pt x="3287" y="1872"/>
                    <a:pt x="3104" y="1849"/>
                  </a:cubicBezTo>
                  <a:lnTo>
                    <a:pt x="2374" y="1849"/>
                  </a:lnTo>
                  <a:cubicBezTo>
                    <a:pt x="2283" y="1826"/>
                    <a:pt x="2146" y="1826"/>
                    <a:pt x="2031" y="1803"/>
                  </a:cubicBezTo>
                  <a:lnTo>
                    <a:pt x="1986" y="1803"/>
                  </a:lnTo>
                  <a:cubicBezTo>
                    <a:pt x="1826" y="1781"/>
                    <a:pt x="1689" y="1758"/>
                    <a:pt x="1529" y="1735"/>
                  </a:cubicBezTo>
                  <a:lnTo>
                    <a:pt x="1370" y="1735"/>
                  </a:lnTo>
                  <a:cubicBezTo>
                    <a:pt x="1141" y="1735"/>
                    <a:pt x="936" y="1781"/>
                    <a:pt x="776" y="1849"/>
                  </a:cubicBezTo>
                  <a:cubicBezTo>
                    <a:pt x="685" y="1895"/>
                    <a:pt x="593" y="1940"/>
                    <a:pt x="502" y="1986"/>
                  </a:cubicBezTo>
                  <a:cubicBezTo>
                    <a:pt x="434" y="2055"/>
                    <a:pt x="365" y="2123"/>
                    <a:pt x="320" y="2191"/>
                  </a:cubicBezTo>
                  <a:cubicBezTo>
                    <a:pt x="183" y="2374"/>
                    <a:pt x="91" y="2557"/>
                    <a:pt x="23" y="2785"/>
                  </a:cubicBezTo>
                  <a:cubicBezTo>
                    <a:pt x="23" y="2853"/>
                    <a:pt x="0" y="2922"/>
                    <a:pt x="0" y="2990"/>
                  </a:cubicBezTo>
                  <a:cubicBezTo>
                    <a:pt x="0" y="3059"/>
                    <a:pt x="23" y="3127"/>
                    <a:pt x="23" y="3196"/>
                  </a:cubicBezTo>
                  <a:cubicBezTo>
                    <a:pt x="46" y="3287"/>
                    <a:pt x="68" y="3333"/>
                    <a:pt x="91" y="3401"/>
                  </a:cubicBezTo>
                  <a:cubicBezTo>
                    <a:pt x="137" y="3492"/>
                    <a:pt x="183" y="3584"/>
                    <a:pt x="228" y="3675"/>
                  </a:cubicBezTo>
                  <a:cubicBezTo>
                    <a:pt x="365" y="3926"/>
                    <a:pt x="571" y="4177"/>
                    <a:pt x="822" y="4428"/>
                  </a:cubicBezTo>
                  <a:cubicBezTo>
                    <a:pt x="936" y="4520"/>
                    <a:pt x="1050" y="4634"/>
                    <a:pt x="1187" y="4725"/>
                  </a:cubicBezTo>
                  <a:cubicBezTo>
                    <a:pt x="1324" y="4839"/>
                    <a:pt x="1461" y="4930"/>
                    <a:pt x="1598" y="5022"/>
                  </a:cubicBezTo>
                  <a:cubicBezTo>
                    <a:pt x="1689" y="5090"/>
                    <a:pt x="1803" y="5159"/>
                    <a:pt x="1895" y="5227"/>
                  </a:cubicBezTo>
                  <a:lnTo>
                    <a:pt x="1940" y="5250"/>
                  </a:lnTo>
                  <a:cubicBezTo>
                    <a:pt x="2077" y="5341"/>
                    <a:pt x="2237" y="5433"/>
                    <a:pt x="2374" y="5524"/>
                  </a:cubicBezTo>
                  <a:cubicBezTo>
                    <a:pt x="2579" y="5638"/>
                    <a:pt x="2762" y="5775"/>
                    <a:pt x="2967" y="5912"/>
                  </a:cubicBezTo>
                  <a:lnTo>
                    <a:pt x="3150" y="6026"/>
                  </a:lnTo>
                  <a:cubicBezTo>
                    <a:pt x="3333" y="6163"/>
                    <a:pt x="3538" y="6277"/>
                    <a:pt x="3743" y="6391"/>
                  </a:cubicBezTo>
                  <a:lnTo>
                    <a:pt x="3766" y="6414"/>
                  </a:lnTo>
                  <a:lnTo>
                    <a:pt x="3880" y="6483"/>
                  </a:lnTo>
                  <a:cubicBezTo>
                    <a:pt x="4428" y="6802"/>
                    <a:pt x="4999" y="7076"/>
                    <a:pt x="5524" y="7350"/>
                  </a:cubicBezTo>
                  <a:cubicBezTo>
                    <a:pt x="5775" y="7464"/>
                    <a:pt x="6049" y="7578"/>
                    <a:pt x="6300" y="7692"/>
                  </a:cubicBezTo>
                  <a:lnTo>
                    <a:pt x="6437" y="7761"/>
                  </a:lnTo>
                  <a:cubicBezTo>
                    <a:pt x="6688" y="7875"/>
                    <a:pt x="6916" y="7966"/>
                    <a:pt x="7144" y="8058"/>
                  </a:cubicBezTo>
                  <a:lnTo>
                    <a:pt x="7304" y="8126"/>
                  </a:lnTo>
                  <a:cubicBezTo>
                    <a:pt x="7532" y="8217"/>
                    <a:pt x="7738" y="8286"/>
                    <a:pt x="7943" y="8377"/>
                  </a:cubicBezTo>
                  <a:cubicBezTo>
                    <a:pt x="8194" y="8491"/>
                    <a:pt x="8400" y="8583"/>
                    <a:pt x="8582" y="8697"/>
                  </a:cubicBezTo>
                  <a:cubicBezTo>
                    <a:pt x="8491" y="8674"/>
                    <a:pt x="8377" y="8651"/>
                    <a:pt x="8286" y="8651"/>
                  </a:cubicBezTo>
                  <a:lnTo>
                    <a:pt x="8217" y="8651"/>
                  </a:lnTo>
                  <a:cubicBezTo>
                    <a:pt x="8126" y="8628"/>
                    <a:pt x="8057" y="8628"/>
                    <a:pt x="7989" y="8628"/>
                  </a:cubicBezTo>
                  <a:lnTo>
                    <a:pt x="7943" y="8628"/>
                  </a:lnTo>
                  <a:cubicBezTo>
                    <a:pt x="7852" y="8628"/>
                    <a:pt x="7761" y="8651"/>
                    <a:pt x="7669" y="8674"/>
                  </a:cubicBezTo>
                  <a:cubicBezTo>
                    <a:pt x="7510" y="8697"/>
                    <a:pt x="7373" y="8788"/>
                    <a:pt x="7236" y="8879"/>
                  </a:cubicBezTo>
                  <a:cubicBezTo>
                    <a:pt x="7167" y="8925"/>
                    <a:pt x="7099" y="8993"/>
                    <a:pt x="7030" y="9062"/>
                  </a:cubicBezTo>
                  <a:cubicBezTo>
                    <a:pt x="6939" y="9153"/>
                    <a:pt x="6893" y="9267"/>
                    <a:pt x="6848" y="9404"/>
                  </a:cubicBezTo>
                  <a:cubicBezTo>
                    <a:pt x="6825" y="9496"/>
                    <a:pt x="6802" y="9610"/>
                    <a:pt x="6825" y="9701"/>
                  </a:cubicBezTo>
                  <a:cubicBezTo>
                    <a:pt x="6825" y="9792"/>
                    <a:pt x="6848" y="9884"/>
                    <a:pt x="6893" y="9998"/>
                  </a:cubicBezTo>
                  <a:cubicBezTo>
                    <a:pt x="6893" y="9998"/>
                    <a:pt x="6916" y="10021"/>
                    <a:pt x="6916" y="10021"/>
                  </a:cubicBezTo>
                  <a:cubicBezTo>
                    <a:pt x="6985" y="10157"/>
                    <a:pt x="7030" y="10249"/>
                    <a:pt x="7099" y="10340"/>
                  </a:cubicBezTo>
                  <a:cubicBezTo>
                    <a:pt x="7190" y="10454"/>
                    <a:pt x="7281" y="10568"/>
                    <a:pt x="7395" y="10660"/>
                  </a:cubicBezTo>
                  <a:cubicBezTo>
                    <a:pt x="7624" y="10888"/>
                    <a:pt x="7920" y="11093"/>
                    <a:pt x="8149" y="11253"/>
                  </a:cubicBezTo>
                  <a:lnTo>
                    <a:pt x="8308" y="11344"/>
                  </a:lnTo>
                  <a:cubicBezTo>
                    <a:pt x="8377" y="11390"/>
                    <a:pt x="8445" y="11436"/>
                    <a:pt x="8514" y="11481"/>
                  </a:cubicBezTo>
                  <a:cubicBezTo>
                    <a:pt x="8628" y="11550"/>
                    <a:pt x="8742" y="11618"/>
                    <a:pt x="8856" y="11687"/>
                  </a:cubicBezTo>
                  <a:lnTo>
                    <a:pt x="8925" y="11732"/>
                  </a:lnTo>
                  <a:cubicBezTo>
                    <a:pt x="9176" y="11869"/>
                    <a:pt x="9473" y="12029"/>
                    <a:pt x="9746" y="12166"/>
                  </a:cubicBezTo>
                  <a:cubicBezTo>
                    <a:pt x="10020" y="12303"/>
                    <a:pt x="10294" y="12417"/>
                    <a:pt x="10522" y="12508"/>
                  </a:cubicBezTo>
                  <a:cubicBezTo>
                    <a:pt x="10888" y="12668"/>
                    <a:pt x="11184" y="12782"/>
                    <a:pt x="11458" y="12874"/>
                  </a:cubicBezTo>
                  <a:cubicBezTo>
                    <a:pt x="11618" y="12919"/>
                    <a:pt x="11755" y="12965"/>
                    <a:pt x="11892" y="13011"/>
                  </a:cubicBezTo>
                  <a:lnTo>
                    <a:pt x="12257" y="13148"/>
                  </a:lnTo>
                  <a:cubicBezTo>
                    <a:pt x="12394" y="13193"/>
                    <a:pt x="12531" y="13239"/>
                    <a:pt x="12668" y="13285"/>
                  </a:cubicBezTo>
                  <a:lnTo>
                    <a:pt x="12714" y="13307"/>
                  </a:lnTo>
                  <a:cubicBezTo>
                    <a:pt x="12828" y="13330"/>
                    <a:pt x="12965" y="13376"/>
                    <a:pt x="13079" y="13421"/>
                  </a:cubicBezTo>
                  <a:cubicBezTo>
                    <a:pt x="13330" y="13490"/>
                    <a:pt x="13604" y="13536"/>
                    <a:pt x="13855" y="13604"/>
                  </a:cubicBezTo>
                  <a:lnTo>
                    <a:pt x="13946" y="13627"/>
                  </a:lnTo>
                  <a:cubicBezTo>
                    <a:pt x="14106" y="13650"/>
                    <a:pt x="14266" y="13695"/>
                    <a:pt x="14426" y="13718"/>
                  </a:cubicBezTo>
                  <a:cubicBezTo>
                    <a:pt x="14608" y="13741"/>
                    <a:pt x="14768" y="13741"/>
                    <a:pt x="14928" y="13764"/>
                  </a:cubicBezTo>
                  <a:lnTo>
                    <a:pt x="14996" y="13764"/>
                  </a:lnTo>
                  <a:cubicBezTo>
                    <a:pt x="15110" y="13764"/>
                    <a:pt x="15224" y="13787"/>
                    <a:pt x="15339" y="13787"/>
                  </a:cubicBezTo>
                  <a:cubicBezTo>
                    <a:pt x="15498" y="13787"/>
                    <a:pt x="15658" y="13718"/>
                    <a:pt x="15772" y="13627"/>
                  </a:cubicBezTo>
                  <a:cubicBezTo>
                    <a:pt x="15841" y="13536"/>
                    <a:pt x="15886" y="13467"/>
                    <a:pt x="15932" y="13353"/>
                  </a:cubicBezTo>
                  <a:lnTo>
                    <a:pt x="15955" y="13307"/>
                  </a:lnTo>
                  <a:lnTo>
                    <a:pt x="15978" y="13285"/>
                  </a:lnTo>
                  <a:cubicBezTo>
                    <a:pt x="16023" y="13170"/>
                    <a:pt x="16046" y="13033"/>
                    <a:pt x="15978" y="12942"/>
                  </a:cubicBezTo>
                  <a:lnTo>
                    <a:pt x="15932" y="12896"/>
                  </a:lnTo>
                  <a:cubicBezTo>
                    <a:pt x="15909" y="12874"/>
                    <a:pt x="15886" y="12851"/>
                    <a:pt x="15841" y="12851"/>
                  </a:cubicBezTo>
                  <a:cubicBezTo>
                    <a:pt x="15818" y="12828"/>
                    <a:pt x="15772" y="12805"/>
                    <a:pt x="15727" y="12782"/>
                  </a:cubicBezTo>
                  <a:lnTo>
                    <a:pt x="15681" y="12782"/>
                  </a:lnTo>
                  <a:lnTo>
                    <a:pt x="15658" y="12760"/>
                  </a:lnTo>
                  <a:lnTo>
                    <a:pt x="15567" y="12737"/>
                  </a:lnTo>
                  <a:cubicBezTo>
                    <a:pt x="15476" y="12714"/>
                    <a:pt x="15407" y="12691"/>
                    <a:pt x="15316" y="12691"/>
                  </a:cubicBezTo>
                  <a:lnTo>
                    <a:pt x="14996" y="12623"/>
                  </a:lnTo>
                  <a:lnTo>
                    <a:pt x="14700" y="12577"/>
                  </a:lnTo>
                  <a:cubicBezTo>
                    <a:pt x="14357" y="12531"/>
                    <a:pt x="14015" y="12440"/>
                    <a:pt x="13650" y="12303"/>
                  </a:cubicBezTo>
                  <a:lnTo>
                    <a:pt x="13604" y="12303"/>
                  </a:lnTo>
                  <a:lnTo>
                    <a:pt x="13376" y="12212"/>
                  </a:lnTo>
                  <a:lnTo>
                    <a:pt x="13307" y="12189"/>
                  </a:lnTo>
                  <a:lnTo>
                    <a:pt x="13216" y="12143"/>
                  </a:lnTo>
                  <a:cubicBezTo>
                    <a:pt x="13033" y="12052"/>
                    <a:pt x="12828" y="11938"/>
                    <a:pt x="12645" y="11824"/>
                  </a:cubicBezTo>
                  <a:cubicBezTo>
                    <a:pt x="12554" y="11801"/>
                    <a:pt x="12485" y="11755"/>
                    <a:pt x="12417" y="11710"/>
                  </a:cubicBezTo>
                  <a:lnTo>
                    <a:pt x="12371" y="11664"/>
                  </a:lnTo>
                  <a:lnTo>
                    <a:pt x="12303" y="11641"/>
                  </a:lnTo>
                  <a:cubicBezTo>
                    <a:pt x="12212" y="11573"/>
                    <a:pt x="12120" y="11504"/>
                    <a:pt x="12029" y="11459"/>
                  </a:cubicBezTo>
                  <a:lnTo>
                    <a:pt x="12006" y="11436"/>
                  </a:lnTo>
                  <a:cubicBezTo>
                    <a:pt x="11801" y="11299"/>
                    <a:pt x="11641" y="11162"/>
                    <a:pt x="11504" y="11025"/>
                  </a:cubicBezTo>
                  <a:cubicBezTo>
                    <a:pt x="11367" y="10888"/>
                    <a:pt x="11207" y="10751"/>
                    <a:pt x="11070" y="10614"/>
                  </a:cubicBezTo>
                  <a:cubicBezTo>
                    <a:pt x="11002" y="10523"/>
                    <a:pt x="10956" y="10431"/>
                    <a:pt x="10911" y="10340"/>
                  </a:cubicBezTo>
                  <a:cubicBezTo>
                    <a:pt x="10842" y="10203"/>
                    <a:pt x="10819" y="10089"/>
                    <a:pt x="10774" y="9975"/>
                  </a:cubicBezTo>
                  <a:cubicBezTo>
                    <a:pt x="10774" y="9906"/>
                    <a:pt x="10774" y="9861"/>
                    <a:pt x="10774" y="9815"/>
                  </a:cubicBezTo>
                  <a:cubicBezTo>
                    <a:pt x="10796" y="9724"/>
                    <a:pt x="10796" y="9655"/>
                    <a:pt x="10842" y="9564"/>
                  </a:cubicBezTo>
                  <a:cubicBezTo>
                    <a:pt x="10865" y="9473"/>
                    <a:pt x="10911" y="9404"/>
                    <a:pt x="10956" y="9336"/>
                  </a:cubicBezTo>
                  <a:cubicBezTo>
                    <a:pt x="11047" y="9199"/>
                    <a:pt x="11162" y="9108"/>
                    <a:pt x="11276" y="8993"/>
                  </a:cubicBezTo>
                  <a:cubicBezTo>
                    <a:pt x="11321" y="8948"/>
                    <a:pt x="11390" y="8925"/>
                    <a:pt x="11458" y="8879"/>
                  </a:cubicBezTo>
                  <a:cubicBezTo>
                    <a:pt x="11550" y="8834"/>
                    <a:pt x="11641" y="8788"/>
                    <a:pt x="11755" y="8765"/>
                  </a:cubicBezTo>
                  <a:cubicBezTo>
                    <a:pt x="11846" y="8742"/>
                    <a:pt x="11960" y="8719"/>
                    <a:pt x="12075" y="8697"/>
                  </a:cubicBezTo>
                  <a:lnTo>
                    <a:pt x="12143" y="8674"/>
                  </a:lnTo>
                  <a:cubicBezTo>
                    <a:pt x="12189" y="8651"/>
                    <a:pt x="12257" y="8651"/>
                    <a:pt x="12326" y="8628"/>
                  </a:cubicBezTo>
                  <a:cubicBezTo>
                    <a:pt x="12349" y="8628"/>
                    <a:pt x="12371" y="8605"/>
                    <a:pt x="12394" y="8605"/>
                  </a:cubicBezTo>
                  <a:cubicBezTo>
                    <a:pt x="12531" y="8560"/>
                    <a:pt x="12622" y="8446"/>
                    <a:pt x="12622" y="8309"/>
                  </a:cubicBezTo>
                  <a:cubicBezTo>
                    <a:pt x="12622" y="8194"/>
                    <a:pt x="12554" y="8103"/>
                    <a:pt x="12440" y="8035"/>
                  </a:cubicBezTo>
                  <a:cubicBezTo>
                    <a:pt x="12417" y="8035"/>
                    <a:pt x="12371" y="8012"/>
                    <a:pt x="12349" y="8012"/>
                  </a:cubicBezTo>
                  <a:cubicBezTo>
                    <a:pt x="12257" y="7966"/>
                    <a:pt x="12189" y="7943"/>
                    <a:pt x="12097" y="7898"/>
                  </a:cubicBezTo>
                  <a:lnTo>
                    <a:pt x="12052" y="7898"/>
                  </a:lnTo>
                  <a:lnTo>
                    <a:pt x="12006" y="7875"/>
                  </a:lnTo>
                  <a:cubicBezTo>
                    <a:pt x="11801" y="7784"/>
                    <a:pt x="11572" y="7715"/>
                    <a:pt x="11367" y="7647"/>
                  </a:cubicBezTo>
                  <a:lnTo>
                    <a:pt x="11299" y="7624"/>
                  </a:lnTo>
                  <a:lnTo>
                    <a:pt x="11070" y="7533"/>
                  </a:lnTo>
                  <a:cubicBezTo>
                    <a:pt x="10956" y="7510"/>
                    <a:pt x="10842" y="7464"/>
                    <a:pt x="10751" y="7441"/>
                  </a:cubicBezTo>
                  <a:cubicBezTo>
                    <a:pt x="10614" y="7373"/>
                    <a:pt x="10500" y="7327"/>
                    <a:pt x="10386" y="7281"/>
                  </a:cubicBezTo>
                  <a:lnTo>
                    <a:pt x="10294" y="7236"/>
                  </a:lnTo>
                  <a:cubicBezTo>
                    <a:pt x="10226" y="7190"/>
                    <a:pt x="10134" y="7145"/>
                    <a:pt x="10043" y="7122"/>
                  </a:cubicBezTo>
                  <a:cubicBezTo>
                    <a:pt x="9975" y="7076"/>
                    <a:pt x="9883" y="7053"/>
                    <a:pt x="9815" y="7008"/>
                  </a:cubicBezTo>
                  <a:cubicBezTo>
                    <a:pt x="9655" y="6939"/>
                    <a:pt x="9495" y="6848"/>
                    <a:pt x="9336" y="6779"/>
                  </a:cubicBezTo>
                  <a:cubicBezTo>
                    <a:pt x="9199" y="6688"/>
                    <a:pt x="9062" y="6597"/>
                    <a:pt x="8902" y="6505"/>
                  </a:cubicBezTo>
                  <a:cubicBezTo>
                    <a:pt x="8788" y="6414"/>
                    <a:pt x="8651" y="6300"/>
                    <a:pt x="8537" y="6209"/>
                  </a:cubicBezTo>
                  <a:lnTo>
                    <a:pt x="8491" y="6140"/>
                  </a:lnTo>
                  <a:cubicBezTo>
                    <a:pt x="8354" y="6049"/>
                    <a:pt x="8240" y="5935"/>
                    <a:pt x="8126" y="5798"/>
                  </a:cubicBezTo>
                  <a:cubicBezTo>
                    <a:pt x="8103" y="5752"/>
                    <a:pt x="8057" y="5707"/>
                    <a:pt x="8035" y="5661"/>
                  </a:cubicBezTo>
                  <a:cubicBezTo>
                    <a:pt x="7966" y="5501"/>
                    <a:pt x="7920" y="5341"/>
                    <a:pt x="7875" y="5159"/>
                  </a:cubicBezTo>
                  <a:cubicBezTo>
                    <a:pt x="7875" y="5067"/>
                    <a:pt x="7875" y="4999"/>
                    <a:pt x="7875" y="4930"/>
                  </a:cubicBezTo>
                  <a:cubicBezTo>
                    <a:pt x="7898" y="4816"/>
                    <a:pt x="7920" y="4702"/>
                    <a:pt x="7943" y="4588"/>
                  </a:cubicBezTo>
                  <a:cubicBezTo>
                    <a:pt x="7966" y="4542"/>
                    <a:pt x="7989" y="4497"/>
                    <a:pt x="8012" y="4451"/>
                  </a:cubicBezTo>
                  <a:cubicBezTo>
                    <a:pt x="8057" y="4406"/>
                    <a:pt x="8080" y="4360"/>
                    <a:pt x="8126" y="4337"/>
                  </a:cubicBezTo>
                  <a:cubicBezTo>
                    <a:pt x="8194" y="4269"/>
                    <a:pt x="8286" y="4223"/>
                    <a:pt x="8377" y="4177"/>
                  </a:cubicBezTo>
                  <a:cubicBezTo>
                    <a:pt x="8468" y="4154"/>
                    <a:pt x="8537" y="4109"/>
                    <a:pt x="8628" y="4086"/>
                  </a:cubicBezTo>
                  <a:cubicBezTo>
                    <a:pt x="8719" y="4063"/>
                    <a:pt x="8811" y="4040"/>
                    <a:pt x="8879" y="4040"/>
                  </a:cubicBezTo>
                  <a:cubicBezTo>
                    <a:pt x="9039" y="4017"/>
                    <a:pt x="9176" y="3995"/>
                    <a:pt x="9336" y="3995"/>
                  </a:cubicBezTo>
                  <a:lnTo>
                    <a:pt x="9518" y="3995"/>
                  </a:lnTo>
                  <a:cubicBezTo>
                    <a:pt x="9746" y="4017"/>
                    <a:pt x="10020" y="4086"/>
                    <a:pt x="10340" y="4177"/>
                  </a:cubicBezTo>
                  <a:cubicBezTo>
                    <a:pt x="10591" y="4246"/>
                    <a:pt x="10842" y="4291"/>
                    <a:pt x="11070" y="4337"/>
                  </a:cubicBezTo>
                  <a:lnTo>
                    <a:pt x="11207" y="4383"/>
                  </a:lnTo>
                  <a:cubicBezTo>
                    <a:pt x="11572" y="4451"/>
                    <a:pt x="11846" y="4520"/>
                    <a:pt x="12120" y="4611"/>
                  </a:cubicBezTo>
                  <a:cubicBezTo>
                    <a:pt x="12212" y="4634"/>
                    <a:pt x="12280" y="4657"/>
                    <a:pt x="12371" y="4679"/>
                  </a:cubicBezTo>
                  <a:lnTo>
                    <a:pt x="12394" y="4679"/>
                  </a:lnTo>
                  <a:lnTo>
                    <a:pt x="12577" y="4748"/>
                  </a:lnTo>
                  <a:cubicBezTo>
                    <a:pt x="12737" y="4794"/>
                    <a:pt x="12873" y="4839"/>
                    <a:pt x="13033" y="4885"/>
                  </a:cubicBezTo>
                  <a:lnTo>
                    <a:pt x="13170" y="4930"/>
                  </a:lnTo>
                  <a:cubicBezTo>
                    <a:pt x="13353" y="4976"/>
                    <a:pt x="13535" y="5045"/>
                    <a:pt x="13718" y="5090"/>
                  </a:cubicBezTo>
                  <a:lnTo>
                    <a:pt x="13969" y="5182"/>
                  </a:lnTo>
                  <a:cubicBezTo>
                    <a:pt x="14106" y="5227"/>
                    <a:pt x="14243" y="5273"/>
                    <a:pt x="14380" y="5319"/>
                  </a:cubicBezTo>
                  <a:cubicBezTo>
                    <a:pt x="14517" y="5364"/>
                    <a:pt x="14631" y="5433"/>
                    <a:pt x="14768" y="5478"/>
                  </a:cubicBezTo>
                  <a:cubicBezTo>
                    <a:pt x="14836" y="5524"/>
                    <a:pt x="14882" y="5547"/>
                    <a:pt x="14951" y="5570"/>
                  </a:cubicBezTo>
                  <a:cubicBezTo>
                    <a:pt x="14973" y="5592"/>
                    <a:pt x="14996" y="5592"/>
                    <a:pt x="15019" y="5615"/>
                  </a:cubicBezTo>
                  <a:cubicBezTo>
                    <a:pt x="15088" y="5638"/>
                    <a:pt x="15156" y="5661"/>
                    <a:pt x="15202" y="5661"/>
                  </a:cubicBezTo>
                  <a:cubicBezTo>
                    <a:pt x="15247" y="5661"/>
                    <a:pt x="15270" y="5638"/>
                    <a:pt x="15316" y="5638"/>
                  </a:cubicBezTo>
                  <a:cubicBezTo>
                    <a:pt x="15476" y="5592"/>
                    <a:pt x="15544" y="5433"/>
                    <a:pt x="15544" y="5319"/>
                  </a:cubicBezTo>
                  <a:cubicBezTo>
                    <a:pt x="15544" y="5204"/>
                    <a:pt x="15498" y="5136"/>
                    <a:pt x="15430" y="5067"/>
                  </a:cubicBezTo>
                  <a:lnTo>
                    <a:pt x="15407" y="5022"/>
                  </a:lnTo>
                  <a:cubicBezTo>
                    <a:pt x="15361" y="4976"/>
                    <a:pt x="15339" y="4908"/>
                    <a:pt x="15316" y="4862"/>
                  </a:cubicBezTo>
                  <a:cubicBezTo>
                    <a:pt x="15270" y="4748"/>
                    <a:pt x="15224" y="4657"/>
                    <a:pt x="15224" y="4565"/>
                  </a:cubicBezTo>
                  <a:cubicBezTo>
                    <a:pt x="15202" y="4520"/>
                    <a:pt x="15202" y="4474"/>
                    <a:pt x="15202" y="4428"/>
                  </a:cubicBezTo>
                  <a:cubicBezTo>
                    <a:pt x="15224" y="4314"/>
                    <a:pt x="15247" y="4200"/>
                    <a:pt x="15270" y="4086"/>
                  </a:cubicBezTo>
                  <a:cubicBezTo>
                    <a:pt x="15316" y="4017"/>
                    <a:pt x="15339" y="3949"/>
                    <a:pt x="15384" y="3858"/>
                  </a:cubicBezTo>
                  <a:cubicBezTo>
                    <a:pt x="15453" y="3789"/>
                    <a:pt x="15521" y="3721"/>
                    <a:pt x="15590" y="3675"/>
                  </a:cubicBezTo>
                  <a:cubicBezTo>
                    <a:pt x="15635" y="3652"/>
                    <a:pt x="15658" y="3607"/>
                    <a:pt x="15704" y="3584"/>
                  </a:cubicBezTo>
                  <a:cubicBezTo>
                    <a:pt x="15749" y="3584"/>
                    <a:pt x="15818" y="3561"/>
                    <a:pt x="15864" y="3538"/>
                  </a:cubicBezTo>
                  <a:lnTo>
                    <a:pt x="15955" y="3538"/>
                  </a:lnTo>
                  <a:lnTo>
                    <a:pt x="16023" y="3515"/>
                  </a:lnTo>
                  <a:cubicBezTo>
                    <a:pt x="16092" y="3492"/>
                    <a:pt x="16183" y="3492"/>
                    <a:pt x="16252" y="3492"/>
                  </a:cubicBezTo>
                  <a:lnTo>
                    <a:pt x="16434" y="3492"/>
                  </a:lnTo>
                  <a:cubicBezTo>
                    <a:pt x="16480" y="3492"/>
                    <a:pt x="16548" y="3515"/>
                    <a:pt x="16594" y="3515"/>
                  </a:cubicBezTo>
                  <a:lnTo>
                    <a:pt x="16777" y="3515"/>
                  </a:lnTo>
                  <a:cubicBezTo>
                    <a:pt x="16936" y="3538"/>
                    <a:pt x="17073" y="3561"/>
                    <a:pt x="17210" y="3584"/>
                  </a:cubicBezTo>
                  <a:cubicBezTo>
                    <a:pt x="17347" y="3629"/>
                    <a:pt x="17484" y="3652"/>
                    <a:pt x="17621" y="3698"/>
                  </a:cubicBezTo>
                  <a:cubicBezTo>
                    <a:pt x="17804" y="3766"/>
                    <a:pt x="17986" y="3858"/>
                    <a:pt x="18146" y="3972"/>
                  </a:cubicBezTo>
                  <a:cubicBezTo>
                    <a:pt x="18306" y="4040"/>
                    <a:pt x="18466" y="4154"/>
                    <a:pt x="18648" y="4269"/>
                  </a:cubicBezTo>
                  <a:cubicBezTo>
                    <a:pt x="18740" y="4337"/>
                    <a:pt x="18831" y="4428"/>
                    <a:pt x="18922" y="4497"/>
                  </a:cubicBezTo>
                  <a:lnTo>
                    <a:pt x="19013" y="4565"/>
                  </a:lnTo>
                  <a:lnTo>
                    <a:pt x="19059" y="4611"/>
                  </a:lnTo>
                  <a:lnTo>
                    <a:pt x="19105" y="4657"/>
                  </a:lnTo>
                  <a:cubicBezTo>
                    <a:pt x="19150" y="4679"/>
                    <a:pt x="19173" y="4725"/>
                    <a:pt x="19219" y="4771"/>
                  </a:cubicBezTo>
                  <a:cubicBezTo>
                    <a:pt x="19310" y="4839"/>
                    <a:pt x="19379" y="4908"/>
                    <a:pt x="19470" y="4976"/>
                  </a:cubicBezTo>
                  <a:lnTo>
                    <a:pt x="19516" y="5045"/>
                  </a:lnTo>
                  <a:cubicBezTo>
                    <a:pt x="19561" y="5067"/>
                    <a:pt x="19607" y="5113"/>
                    <a:pt x="19653" y="5159"/>
                  </a:cubicBezTo>
                  <a:lnTo>
                    <a:pt x="19698" y="5227"/>
                  </a:lnTo>
                  <a:lnTo>
                    <a:pt x="19744" y="5273"/>
                  </a:lnTo>
                  <a:cubicBezTo>
                    <a:pt x="19767" y="5319"/>
                    <a:pt x="19812" y="5364"/>
                    <a:pt x="19835" y="5410"/>
                  </a:cubicBezTo>
                  <a:lnTo>
                    <a:pt x="19881" y="5433"/>
                  </a:lnTo>
                  <a:lnTo>
                    <a:pt x="19904" y="5478"/>
                  </a:lnTo>
                  <a:cubicBezTo>
                    <a:pt x="19927" y="5524"/>
                    <a:pt x="19972" y="5547"/>
                    <a:pt x="19995" y="5592"/>
                  </a:cubicBezTo>
                  <a:lnTo>
                    <a:pt x="20063" y="5615"/>
                  </a:lnTo>
                  <a:cubicBezTo>
                    <a:pt x="20086" y="5638"/>
                    <a:pt x="20109" y="5684"/>
                    <a:pt x="20132" y="5684"/>
                  </a:cubicBezTo>
                  <a:cubicBezTo>
                    <a:pt x="20200" y="5729"/>
                    <a:pt x="20246" y="5729"/>
                    <a:pt x="20315" y="5729"/>
                  </a:cubicBezTo>
                  <a:cubicBezTo>
                    <a:pt x="20429" y="5729"/>
                    <a:pt x="20497" y="5661"/>
                    <a:pt x="20566" y="5615"/>
                  </a:cubicBezTo>
                  <a:cubicBezTo>
                    <a:pt x="20588" y="5592"/>
                    <a:pt x="20611" y="5570"/>
                    <a:pt x="20634" y="5547"/>
                  </a:cubicBezTo>
                  <a:cubicBezTo>
                    <a:pt x="20680" y="5478"/>
                    <a:pt x="20725" y="5410"/>
                    <a:pt x="20771" y="5364"/>
                  </a:cubicBezTo>
                  <a:cubicBezTo>
                    <a:pt x="20840" y="5273"/>
                    <a:pt x="20908" y="5182"/>
                    <a:pt x="20976" y="5136"/>
                  </a:cubicBezTo>
                  <a:lnTo>
                    <a:pt x="20999" y="5113"/>
                  </a:lnTo>
                  <a:cubicBezTo>
                    <a:pt x="21045" y="5090"/>
                    <a:pt x="21068" y="5067"/>
                    <a:pt x="21091" y="5045"/>
                  </a:cubicBezTo>
                  <a:cubicBezTo>
                    <a:pt x="21182" y="4930"/>
                    <a:pt x="21182" y="4771"/>
                    <a:pt x="21091" y="4634"/>
                  </a:cubicBezTo>
                  <a:cubicBezTo>
                    <a:pt x="21022" y="4520"/>
                    <a:pt x="20931" y="4451"/>
                    <a:pt x="20840" y="4360"/>
                  </a:cubicBezTo>
                  <a:lnTo>
                    <a:pt x="20748" y="4291"/>
                  </a:lnTo>
                  <a:cubicBezTo>
                    <a:pt x="20657" y="4200"/>
                    <a:pt x="20543" y="4109"/>
                    <a:pt x="20451" y="4017"/>
                  </a:cubicBezTo>
                  <a:lnTo>
                    <a:pt x="20429" y="3995"/>
                  </a:lnTo>
                  <a:cubicBezTo>
                    <a:pt x="20337" y="3903"/>
                    <a:pt x="20223" y="3812"/>
                    <a:pt x="20132" y="3721"/>
                  </a:cubicBezTo>
                  <a:lnTo>
                    <a:pt x="20063" y="3652"/>
                  </a:lnTo>
                  <a:cubicBezTo>
                    <a:pt x="19972" y="3584"/>
                    <a:pt x="19858" y="3492"/>
                    <a:pt x="19767" y="3401"/>
                  </a:cubicBezTo>
                  <a:cubicBezTo>
                    <a:pt x="19721" y="3356"/>
                    <a:pt x="19653" y="3310"/>
                    <a:pt x="19607" y="3264"/>
                  </a:cubicBezTo>
                  <a:lnTo>
                    <a:pt x="19424" y="3104"/>
                  </a:lnTo>
                  <a:cubicBezTo>
                    <a:pt x="19333" y="3036"/>
                    <a:pt x="19242" y="2945"/>
                    <a:pt x="19173" y="2853"/>
                  </a:cubicBezTo>
                  <a:cubicBezTo>
                    <a:pt x="19082" y="2739"/>
                    <a:pt x="19013" y="2625"/>
                    <a:pt x="18945" y="2534"/>
                  </a:cubicBezTo>
                  <a:cubicBezTo>
                    <a:pt x="18831" y="2397"/>
                    <a:pt x="18740" y="2283"/>
                    <a:pt x="18625" y="2169"/>
                  </a:cubicBezTo>
                  <a:cubicBezTo>
                    <a:pt x="18534" y="2077"/>
                    <a:pt x="18443" y="1986"/>
                    <a:pt x="18352" y="1895"/>
                  </a:cubicBezTo>
                  <a:cubicBezTo>
                    <a:pt x="18237" y="1803"/>
                    <a:pt x="18146" y="1712"/>
                    <a:pt x="18032" y="1621"/>
                  </a:cubicBezTo>
                  <a:lnTo>
                    <a:pt x="17986" y="1598"/>
                  </a:lnTo>
                  <a:lnTo>
                    <a:pt x="17849" y="1484"/>
                  </a:lnTo>
                  <a:lnTo>
                    <a:pt x="17827" y="1461"/>
                  </a:lnTo>
                  <a:lnTo>
                    <a:pt x="17781" y="1438"/>
                  </a:lnTo>
                  <a:lnTo>
                    <a:pt x="17644" y="1347"/>
                  </a:lnTo>
                  <a:cubicBezTo>
                    <a:pt x="17507" y="1233"/>
                    <a:pt x="17370" y="1119"/>
                    <a:pt x="17233" y="1027"/>
                  </a:cubicBezTo>
                  <a:cubicBezTo>
                    <a:pt x="17119" y="959"/>
                    <a:pt x="16982" y="890"/>
                    <a:pt x="16868" y="822"/>
                  </a:cubicBezTo>
                  <a:lnTo>
                    <a:pt x="16754" y="753"/>
                  </a:lnTo>
                  <a:cubicBezTo>
                    <a:pt x="16662" y="708"/>
                    <a:pt x="16571" y="662"/>
                    <a:pt x="16480" y="617"/>
                  </a:cubicBezTo>
                  <a:cubicBezTo>
                    <a:pt x="16229" y="502"/>
                    <a:pt x="15955" y="411"/>
                    <a:pt x="15681" y="320"/>
                  </a:cubicBezTo>
                  <a:lnTo>
                    <a:pt x="15567" y="274"/>
                  </a:lnTo>
                  <a:cubicBezTo>
                    <a:pt x="15293" y="206"/>
                    <a:pt x="15019" y="137"/>
                    <a:pt x="14745" y="69"/>
                  </a:cubicBezTo>
                  <a:cubicBezTo>
                    <a:pt x="14494" y="23"/>
                    <a:pt x="14289" y="0"/>
                    <a:pt x="14106"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8" name="Google Shape;4439;p38">
              <a:extLst>
                <a:ext uri="{FF2B5EF4-FFF2-40B4-BE49-F238E27FC236}">
                  <a16:creationId xmlns:a16="http://schemas.microsoft.com/office/drawing/2014/main" id="{880BD200-1A5E-0E6A-DABE-3993862EEB0B}"/>
                </a:ext>
              </a:extLst>
            </p:cNvPr>
            <p:cNvSpPr/>
            <p:nvPr/>
          </p:nvSpPr>
          <p:spPr>
            <a:xfrm>
              <a:off x="9141815" y="2194615"/>
              <a:ext cx="170569" cy="136203"/>
            </a:xfrm>
            <a:custGeom>
              <a:avLst/>
              <a:gdLst/>
              <a:ahLst/>
              <a:cxnLst/>
              <a:rect l="l" t="t" r="r" b="b"/>
              <a:pathLst>
                <a:path w="6095" h="4867" extrusionOk="0">
                  <a:moveTo>
                    <a:pt x="502" y="1"/>
                  </a:moveTo>
                  <a:cubicBezTo>
                    <a:pt x="457" y="1"/>
                    <a:pt x="411" y="23"/>
                    <a:pt x="388" y="23"/>
                  </a:cubicBezTo>
                  <a:cubicBezTo>
                    <a:pt x="343" y="46"/>
                    <a:pt x="320" y="69"/>
                    <a:pt x="274" y="92"/>
                  </a:cubicBezTo>
                  <a:cubicBezTo>
                    <a:pt x="251" y="115"/>
                    <a:pt x="229" y="137"/>
                    <a:pt x="206" y="160"/>
                  </a:cubicBezTo>
                  <a:cubicBezTo>
                    <a:pt x="160" y="206"/>
                    <a:pt x="137" y="274"/>
                    <a:pt x="114" y="297"/>
                  </a:cubicBezTo>
                  <a:cubicBezTo>
                    <a:pt x="69" y="366"/>
                    <a:pt x="46" y="434"/>
                    <a:pt x="23" y="503"/>
                  </a:cubicBezTo>
                  <a:cubicBezTo>
                    <a:pt x="23" y="548"/>
                    <a:pt x="23" y="594"/>
                    <a:pt x="0" y="640"/>
                  </a:cubicBezTo>
                  <a:cubicBezTo>
                    <a:pt x="0" y="662"/>
                    <a:pt x="0" y="708"/>
                    <a:pt x="0" y="754"/>
                  </a:cubicBezTo>
                  <a:cubicBezTo>
                    <a:pt x="0" y="777"/>
                    <a:pt x="23" y="845"/>
                    <a:pt x="23" y="868"/>
                  </a:cubicBezTo>
                  <a:cubicBezTo>
                    <a:pt x="69" y="936"/>
                    <a:pt x="92" y="982"/>
                    <a:pt x="137" y="1028"/>
                  </a:cubicBezTo>
                  <a:cubicBezTo>
                    <a:pt x="137" y="1051"/>
                    <a:pt x="137" y="1051"/>
                    <a:pt x="160" y="1073"/>
                  </a:cubicBezTo>
                  <a:cubicBezTo>
                    <a:pt x="137" y="1073"/>
                    <a:pt x="114" y="1073"/>
                    <a:pt x="92" y="1096"/>
                  </a:cubicBezTo>
                  <a:cubicBezTo>
                    <a:pt x="46" y="1165"/>
                    <a:pt x="69" y="1256"/>
                    <a:pt x="114" y="1302"/>
                  </a:cubicBezTo>
                  <a:cubicBezTo>
                    <a:pt x="229" y="1370"/>
                    <a:pt x="343" y="1439"/>
                    <a:pt x="457" y="1507"/>
                  </a:cubicBezTo>
                  <a:lnTo>
                    <a:pt x="480" y="1507"/>
                  </a:lnTo>
                  <a:cubicBezTo>
                    <a:pt x="594" y="1598"/>
                    <a:pt x="731" y="1667"/>
                    <a:pt x="845" y="1758"/>
                  </a:cubicBezTo>
                  <a:cubicBezTo>
                    <a:pt x="982" y="1849"/>
                    <a:pt x="1096" y="1941"/>
                    <a:pt x="1233" y="2055"/>
                  </a:cubicBezTo>
                  <a:cubicBezTo>
                    <a:pt x="1347" y="2146"/>
                    <a:pt x="1484" y="2237"/>
                    <a:pt x="1598" y="2329"/>
                  </a:cubicBezTo>
                  <a:cubicBezTo>
                    <a:pt x="1735" y="2420"/>
                    <a:pt x="1872" y="2511"/>
                    <a:pt x="2009" y="2603"/>
                  </a:cubicBezTo>
                  <a:cubicBezTo>
                    <a:pt x="2260" y="2785"/>
                    <a:pt x="2511" y="2991"/>
                    <a:pt x="2762" y="3173"/>
                  </a:cubicBezTo>
                  <a:cubicBezTo>
                    <a:pt x="3036" y="3356"/>
                    <a:pt x="3287" y="3538"/>
                    <a:pt x="3538" y="3744"/>
                  </a:cubicBezTo>
                  <a:cubicBezTo>
                    <a:pt x="3675" y="3835"/>
                    <a:pt x="3789" y="3904"/>
                    <a:pt x="3903" y="3995"/>
                  </a:cubicBezTo>
                  <a:cubicBezTo>
                    <a:pt x="4040" y="4086"/>
                    <a:pt x="4177" y="4200"/>
                    <a:pt x="4314" y="4292"/>
                  </a:cubicBezTo>
                  <a:cubicBezTo>
                    <a:pt x="4542" y="4451"/>
                    <a:pt x="4771" y="4657"/>
                    <a:pt x="5022" y="4794"/>
                  </a:cubicBezTo>
                  <a:cubicBezTo>
                    <a:pt x="5067" y="4817"/>
                    <a:pt x="5136" y="4862"/>
                    <a:pt x="5204" y="4862"/>
                  </a:cubicBezTo>
                  <a:cubicBezTo>
                    <a:pt x="5223" y="4865"/>
                    <a:pt x="5241" y="4867"/>
                    <a:pt x="5259" y="4867"/>
                  </a:cubicBezTo>
                  <a:cubicBezTo>
                    <a:pt x="5377" y="4867"/>
                    <a:pt x="5491" y="4808"/>
                    <a:pt x="5570" y="4748"/>
                  </a:cubicBezTo>
                  <a:cubicBezTo>
                    <a:pt x="5638" y="4703"/>
                    <a:pt x="5707" y="4634"/>
                    <a:pt x="5752" y="4566"/>
                  </a:cubicBezTo>
                  <a:cubicBezTo>
                    <a:pt x="5798" y="4520"/>
                    <a:pt x="5844" y="4451"/>
                    <a:pt x="5866" y="4406"/>
                  </a:cubicBezTo>
                  <a:cubicBezTo>
                    <a:pt x="5935" y="4315"/>
                    <a:pt x="6003" y="4200"/>
                    <a:pt x="6026" y="4109"/>
                  </a:cubicBezTo>
                  <a:cubicBezTo>
                    <a:pt x="6095" y="3995"/>
                    <a:pt x="6095" y="3835"/>
                    <a:pt x="6003" y="3744"/>
                  </a:cubicBezTo>
                  <a:cubicBezTo>
                    <a:pt x="5935" y="3630"/>
                    <a:pt x="5844" y="3538"/>
                    <a:pt x="5729" y="3470"/>
                  </a:cubicBezTo>
                  <a:cubicBezTo>
                    <a:pt x="5615" y="3356"/>
                    <a:pt x="5478" y="3265"/>
                    <a:pt x="5341" y="3173"/>
                  </a:cubicBezTo>
                  <a:cubicBezTo>
                    <a:pt x="5204" y="3082"/>
                    <a:pt x="5067" y="2991"/>
                    <a:pt x="4931" y="2877"/>
                  </a:cubicBezTo>
                  <a:cubicBezTo>
                    <a:pt x="4794" y="2785"/>
                    <a:pt x="4657" y="2694"/>
                    <a:pt x="4520" y="2603"/>
                  </a:cubicBezTo>
                  <a:cubicBezTo>
                    <a:pt x="4406" y="2489"/>
                    <a:pt x="4269" y="2397"/>
                    <a:pt x="4132" y="2306"/>
                  </a:cubicBezTo>
                  <a:cubicBezTo>
                    <a:pt x="3995" y="2215"/>
                    <a:pt x="3858" y="2123"/>
                    <a:pt x="3744" y="2032"/>
                  </a:cubicBezTo>
                  <a:cubicBezTo>
                    <a:pt x="3607" y="1918"/>
                    <a:pt x="3470" y="1827"/>
                    <a:pt x="3333" y="1735"/>
                  </a:cubicBezTo>
                  <a:cubicBezTo>
                    <a:pt x="3059" y="1553"/>
                    <a:pt x="2808" y="1370"/>
                    <a:pt x="2534" y="1187"/>
                  </a:cubicBezTo>
                  <a:cubicBezTo>
                    <a:pt x="2397" y="1096"/>
                    <a:pt x="2260" y="982"/>
                    <a:pt x="2100" y="891"/>
                  </a:cubicBezTo>
                  <a:cubicBezTo>
                    <a:pt x="1940" y="777"/>
                    <a:pt x="1781" y="685"/>
                    <a:pt x="1621" y="594"/>
                  </a:cubicBezTo>
                  <a:cubicBezTo>
                    <a:pt x="1484" y="503"/>
                    <a:pt x="1347" y="411"/>
                    <a:pt x="1187" y="320"/>
                  </a:cubicBezTo>
                  <a:cubicBezTo>
                    <a:pt x="1073" y="252"/>
                    <a:pt x="959" y="183"/>
                    <a:pt x="822" y="115"/>
                  </a:cubicBezTo>
                  <a:cubicBezTo>
                    <a:pt x="799" y="92"/>
                    <a:pt x="753" y="92"/>
                    <a:pt x="708" y="69"/>
                  </a:cubicBezTo>
                  <a:cubicBezTo>
                    <a:pt x="708" y="46"/>
                    <a:pt x="685" y="46"/>
                    <a:pt x="662" y="46"/>
                  </a:cubicBezTo>
                  <a:cubicBezTo>
                    <a:pt x="617" y="23"/>
                    <a:pt x="548" y="1"/>
                    <a:pt x="502" y="1"/>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9" name="Google Shape;4440;p38">
              <a:extLst>
                <a:ext uri="{FF2B5EF4-FFF2-40B4-BE49-F238E27FC236}">
                  <a16:creationId xmlns:a16="http://schemas.microsoft.com/office/drawing/2014/main" id="{6FA6E253-4DA4-1A80-FF14-4064D93CF38E}"/>
                </a:ext>
              </a:extLst>
            </p:cNvPr>
            <p:cNvSpPr/>
            <p:nvPr/>
          </p:nvSpPr>
          <p:spPr>
            <a:xfrm>
              <a:off x="9305975" y="2284055"/>
              <a:ext cx="113731" cy="103013"/>
            </a:xfrm>
            <a:custGeom>
              <a:avLst/>
              <a:gdLst/>
              <a:ahLst/>
              <a:cxnLst/>
              <a:rect l="l" t="t" r="r" b="b"/>
              <a:pathLst>
                <a:path w="4064" h="3681" extrusionOk="0">
                  <a:moveTo>
                    <a:pt x="3150" y="2853"/>
                  </a:moveTo>
                  <a:cubicBezTo>
                    <a:pt x="3165" y="2868"/>
                    <a:pt x="3170" y="2873"/>
                    <a:pt x="3172" y="2881"/>
                  </a:cubicBezTo>
                  <a:lnTo>
                    <a:pt x="3172" y="2881"/>
                  </a:lnTo>
                  <a:cubicBezTo>
                    <a:pt x="3165" y="2870"/>
                    <a:pt x="3158" y="2861"/>
                    <a:pt x="3150" y="2853"/>
                  </a:cubicBezTo>
                  <a:close/>
                  <a:moveTo>
                    <a:pt x="1233" y="0"/>
                  </a:moveTo>
                  <a:cubicBezTo>
                    <a:pt x="1164" y="0"/>
                    <a:pt x="1096" y="23"/>
                    <a:pt x="1027" y="23"/>
                  </a:cubicBezTo>
                  <a:cubicBezTo>
                    <a:pt x="891" y="46"/>
                    <a:pt x="754" y="91"/>
                    <a:pt x="617" y="183"/>
                  </a:cubicBezTo>
                  <a:cubicBezTo>
                    <a:pt x="503" y="251"/>
                    <a:pt x="388" y="342"/>
                    <a:pt x="297" y="457"/>
                  </a:cubicBezTo>
                  <a:cubicBezTo>
                    <a:pt x="206" y="548"/>
                    <a:pt x="137" y="639"/>
                    <a:pt x="69" y="753"/>
                  </a:cubicBezTo>
                  <a:cubicBezTo>
                    <a:pt x="23" y="822"/>
                    <a:pt x="0" y="936"/>
                    <a:pt x="46" y="1027"/>
                  </a:cubicBezTo>
                  <a:cubicBezTo>
                    <a:pt x="69" y="1119"/>
                    <a:pt x="160" y="1187"/>
                    <a:pt x="251" y="1210"/>
                  </a:cubicBezTo>
                  <a:cubicBezTo>
                    <a:pt x="229" y="1233"/>
                    <a:pt x="229" y="1233"/>
                    <a:pt x="206" y="1233"/>
                  </a:cubicBezTo>
                  <a:cubicBezTo>
                    <a:pt x="114" y="1233"/>
                    <a:pt x="23" y="1324"/>
                    <a:pt x="46" y="1438"/>
                  </a:cubicBezTo>
                  <a:cubicBezTo>
                    <a:pt x="46" y="1540"/>
                    <a:pt x="138" y="1624"/>
                    <a:pt x="222" y="1624"/>
                  </a:cubicBezTo>
                  <a:cubicBezTo>
                    <a:pt x="232" y="1624"/>
                    <a:pt x="242" y="1623"/>
                    <a:pt x="251" y="1621"/>
                  </a:cubicBezTo>
                  <a:cubicBezTo>
                    <a:pt x="457" y="1575"/>
                    <a:pt x="639" y="1552"/>
                    <a:pt x="845" y="1552"/>
                  </a:cubicBezTo>
                  <a:cubicBezTo>
                    <a:pt x="1096" y="1575"/>
                    <a:pt x="1370" y="1621"/>
                    <a:pt x="1621" y="1666"/>
                  </a:cubicBezTo>
                  <a:cubicBezTo>
                    <a:pt x="1804" y="1735"/>
                    <a:pt x="1986" y="1826"/>
                    <a:pt x="2146" y="1917"/>
                  </a:cubicBezTo>
                  <a:cubicBezTo>
                    <a:pt x="2397" y="2077"/>
                    <a:pt x="2648" y="2237"/>
                    <a:pt x="2876" y="2465"/>
                  </a:cubicBezTo>
                  <a:cubicBezTo>
                    <a:pt x="2968" y="2579"/>
                    <a:pt x="3059" y="2716"/>
                    <a:pt x="3150" y="2853"/>
                  </a:cubicBezTo>
                  <a:cubicBezTo>
                    <a:pt x="3150" y="2853"/>
                    <a:pt x="3150" y="2853"/>
                    <a:pt x="3150" y="2853"/>
                  </a:cubicBezTo>
                  <a:lnTo>
                    <a:pt x="3150" y="2853"/>
                  </a:lnTo>
                  <a:lnTo>
                    <a:pt x="3173" y="2899"/>
                  </a:lnTo>
                  <a:cubicBezTo>
                    <a:pt x="3173" y="2891"/>
                    <a:pt x="3173" y="2886"/>
                    <a:pt x="3172" y="2881"/>
                  </a:cubicBezTo>
                  <a:lnTo>
                    <a:pt x="3172" y="2881"/>
                  </a:lnTo>
                  <a:cubicBezTo>
                    <a:pt x="3180" y="2893"/>
                    <a:pt x="3188" y="2908"/>
                    <a:pt x="3196" y="2923"/>
                  </a:cubicBezTo>
                  <a:lnTo>
                    <a:pt x="3196" y="2923"/>
                  </a:lnTo>
                  <a:cubicBezTo>
                    <a:pt x="3196" y="2922"/>
                    <a:pt x="3196" y="2922"/>
                    <a:pt x="3196" y="2922"/>
                  </a:cubicBezTo>
                  <a:lnTo>
                    <a:pt x="3196" y="2922"/>
                  </a:lnTo>
                  <a:cubicBezTo>
                    <a:pt x="3198" y="2925"/>
                    <a:pt x="3199" y="2929"/>
                    <a:pt x="3201" y="2932"/>
                  </a:cubicBezTo>
                  <a:lnTo>
                    <a:pt x="3201" y="2932"/>
                  </a:lnTo>
                  <a:cubicBezTo>
                    <a:pt x="3199" y="2929"/>
                    <a:pt x="3198" y="2926"/>
                    <a:pt x="3196" y="2923"/>
                  </a:cubicBezTo>
                  <a:lnTo>
                    <a:pt x="3196" y="2923"/>
                  </a:lnTo>
                  <a:cubicBezTo>
                    <a:pt x="3196" y="2937"/>
                    <a:pt x="3206" y="2951"/>
                    <a:pt x="3212" y="2960"/>
                  </a:cubicBezTo>
                  <a:lnTo>
                    <a:pt x="3212" y="2960"/>
                  </a:lnTo>
                  <a:cubicBezTo>
                    <a:pt x="3209" y="2951"/>
                    <a:pt x="3206" y="2942"/>
                    <a:pt x="3201" y="2932"/>
                  </a:cubicBezTo>
                  <a:lnTo>
                    <a:pt x="3201" y="2932"/>
                  </a:lnTo>
                  <a:cubicBezTo>
                    <a:pt x="3207" y="2944"/>
                    <a:pt x="3213" y="2955"/>
                    <a:pt x="3219" y="2967"/>
                  </a:cubicBezTo>
                  <a:cubicBezTo>
                    <a:pt x="3219" y="2967"/>
                    <a:pt x="3216" y="2965"/>
                    <a:pt x="3212" y="2960"/>
                  </a:cubicBezTo>
                  <a:lnTo>
                    <a:pt x="3212" y="2960"/>
                  </a:lnTo>
                  <a:cubicBezTo>
                    <a:pt x="3221" y="2984"/>
                    <a:pt x="3226" y="3005"/>
                    <a:pt x="3242" y="3036"/>
                  </a:cubicBezTo>
                  <a:cubicBezTo>
                    <a:pt x="3242" y="3104"/>
                    <a:pt x="3242" y="3196"/>
                    <a:pt x="3310" y="3264"/>
                  </a:cubicBezTo>
                  <a:cubicBezTo>
                    <a:pt x="3333" y="3287"/>
                    <a:pt x="3356" y="3310"/>
                    <a:pt x="3401" y="3333"/>
                  </a:cubicBezTo>
                  <a:cubicBezTo>
                    <a:pt x="3356" y="3401"/>
                    <a:pt x="3378" y="3492"/>
                    <a:pt x="3424" y="3561"/>
                  </a:cubicBezTo>
                  <a:cubicBezTo>
                    <a:pt x="3447" y="3584"/>
                    <a:pt x="3447" y="3606"/>
                    <a:pt x="3470" y="3629"/>
                  </a:cubicBezTo>
                  <a:cubicBezTo>
                    <a:pt x="3515" y="3664"/>
                    <a:pt x="3573" y="3681"/>
                    <a:pt x="3630" y="3681"/>
                  </a:cubicBezTo>
                  <a:cubicBezTo>
                    <a:pt x="3687" y="3681"/>
                    <a:pt x="3744" y="3664"/>
                    <a:pt x="3789" y="3629"/>
                  </a:cubicBezTo>
                  <a:cubicBezTo>
                    <a:pt x="3881" y="3561"/>
                    <a:pt x="3903" y="3424"/>
                    <a:pt x="3926" y="3287"/>
                  </a:cubicBezTo>
                  <a:cubicBezTo>
                    <a:pt x="3926" y="3173"/>
                    <a:pt x="3926" y="3036"/>
                    <a:pt x="3903" y="2899"/>
                  </a:cubicBezTo>
                  <a:cubicBezTo>
                    <a:pt x="3903" y="2876"/>
                    <a:pt x="3903" y="2876"/>
                    <a:pt x="3903" y="2876"/>
                  </a:cubicBezTo>
                  <a:cubicBezTo>
                    <a:pt x="3949" y="2739"/>
                    <a:pt x="3995" y="2579"/>
                    <a:pt x="4018" y="2420"/>
                  </a:cubicBezTo>
                  <a:cubicBezTo>
                    <a:pt x="4063" y="2191"/>
                    <a:pt x="3995" y="1940"/>
                    <a:pt x="3903" y="1758"/>
                  </a:cubicBezTo>
                  <a:cubicBezTo>
                    <a:pt x="3835" y="1598"/>
                    <a:pt x="3744" y="1461"/>
                    <a:pt x="3652" y="1324"/>
                  </a:cubicBezTo>
                  <a:cubicBezTo>
                    <a:pt x="3561" y="1164"/>
                    <a:pt x="3424" y="1050"/>
                    <a:pt x="3287" y="913"/>
                  </a:cubicBezTo>
                  <a:cubicBezTo>
                    <a:pt x="3150" y="799"/>
                    <a:pt x="3036" y="685"/>
                    <a:pt x="2899" y="594"/>
                  </a:cubicBezTo>
                  <a:cubicBezTo>
                    <a:pt x="2739" y="479"/>
                    <a:pt x="2580" y="388"/>
                    <a:pt x="2420" y="320"/>
                  </a:cubicBezTo>
                  <a:cubicBezTo>
                    <a:pt x="2283" y="251"/>
                    <a:pt x="2123" y="206"/>
                    <a:pt x="1963" y="160"/>
                  </a:cubicBezTo>
                  <a:cubicBezTo>
                    <a:pt x="1735" y="69"/>
                    <a:pt x="1484" y="0"/>
                    <a:pt x="1233"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0" name="Google Shape;4441;p38">
              <a:extLst>
                <a:ext uri="{FF2B5EF4-FFF2-40B4-BE49-F238E27FC236}">
                  <a16:creationId xmlns:a16="http://schemas.microsoft.com/office/drawing/2014/main" id="{C54BE169-8A33-38CC-66A5-D1573AADDE7E}"/>
                </a:ext>
              </a:extLst>
            </p:cNvPr>
            <p:cNvSpPr/>
            <p:nvPr/>
          </p:nvSpPr>
          <p:spPr>
            <a:xfrm>
              <a:off x="9401152" y="2370277"/>
              <a:ext cx="132257" cy="102229"/>
            </a:xfrm>
            <a:custGeom>
              <a:avLst/>
              <a:gdLst/>
              <a:ahLst/>
              <a:cxnLst/>
              <a:rect l="l" t="t" r="r" b="b"/>
              <a:pathLst>
                <a:path w="4726" h="3653" extrusionOk="0">
                  <a:moveTo>
                    <a:pt x="639" y="0"/>
                  </a:moveTo>
                  <a:cubicBezTo>
                    <a:pt x="594" y="0"/>
                    <a:pt x="548" y="0"/>
                    <a:pt x="525" y="23"/>
                  </a:cubicBezTo>
                  <a:cubicBezTo>
                    <a:pt x="434" y="46"/>
                    <a:pt x="366" y="92"/>
                    <a:pt x="297" y="160"/>
                  </a:cubicBezTo>
                  <a:cubicBezTo>
                    <a:pt x="274" y="229"/>
                    <a:pt x="229" y="274"/>
                    <a:pt x="206" y="343"/>
                  </a:cubicBezTo>
                  <a:cubicBezTo>
                    <a:pt x="183" y="411"/>
                    <a:pt x="183" y="480"/>
                    <a:pt x="137" y="525"/>
                  </a:cubicBezTo>
                  <a:cubicBezTo>
                    <a:pt x="114" y="594"/>
                    <a:pt x="92" y="662"/>
                    <a:pt x="69" y="731"/>
                  </a:cubicBezTo>
                  <a:cubicBezTo>
                    <a:pt x="46" y="777"/>
                    <a:pt x="23" y="845"/>
                    <a:pt x="0" y="914"/>
                  </a:cubicBezTo>
                  <a:cubicBezTo>
                    <a:pt x="0" y="959"/>
                    <a:pt x="0" y="982"/>
                    <a:pt x="0" y="1028"/>
                  </a:cubicBezTo>
                  <a:cubicBezTo>
                    <a:pt x="0" y="1073"/>
                    <a:pt x="0" y="1096"/>
                    <a:pt x="23" y="1142"/>
                  </a:cubicBezTo>
                  <a:cubicBezTo>
                    <a:pt x="23" y="1165"/>
                    <a:pt x="23" y="1210"/>
                    <a:pt x="46" y="1233"/>
                  </a:cubicBezTo>
                  <a:cubicBezTo>
                    <a:pt x="114" y="1302"/>
                    <a:pt x="183" y="1370"/>
                    <a:pt x="251" y="1416"/>
                  </a:cubicBezTo>
                  <a:cubicBezTo>
                    <a:pt x="320" y="1484"/>
                    <a:pt x="388" y="1530"/>
                    <a:pt x="457" y="1598"/>
                  </a:cubicBezTo>
                  <a:cubicBezTo>
                    <a:pt x="594" y="1690"/>
                    <a:pt x="731" y="1781"/>
                    <a:pt x="868" y="1872"/>
                  </a:cubicBezTo>
                  <a:cubicBezTo>
                    <a:pt x="1164" y="2055"/>
                    <a:pt x="1415" y="2260"/>
                    <a:pt x="1689" y="2443"/>
                  </a:cubicBezTo>
                  <a:cubicBezTo>
                    <a:pt x="1963" y="2648"/>
                    <a:pt x="2214" y="2854"/>
                    <a:pt x="2488" y="3036"/>
                  </a:cubicBezTo>
                  <a:cubicBezTo>
                    <a:pt x="2602" y="3105"/>
                    <a:pt x="2739" y="3196"/>
                    <a:pt x="2853" y="3265"/>
                  </a:cubicBezTo>
                  <a:cubicBezTo>
                    <a:pt x="2990" y="3356"/>
                    <a:pt x="3127" y="3447"/>
                    <a:pt x="3287" y="3538"/>
                  </a:cubicBezTo>
                  <a:cubicBezTo>
                    <a:pt x="3378" y="3584"/>
                    <a:pt x="3493" y="3653"/>
                    <a:pt x="3607" y="3653"/>
                  </a:cubicBezTo>
                  <a:cubicBezTo>
                    <a:pt x="3675" y="3653"/>
                    <a:pt x="3721" y="3653"/>
                    <a:pt x="3789" y="3630"/>
                  </a:cubicBezTo>
                  <a:cubicBezTo>
                    <a:pt x="3858" y="3607"/>
                    <a:pt x="3903" y="3561"/>
                    <a:pt x="3972" y="3516"/>
                  </a:cubicBezTo>
                  <a:cubicBezTo>
                    <a:pt x="3995" y="3470"/>
                    <a:pt x="4040" y="3424"/>
                    <a:pt x="4086" y="3401"/>
                  </a:cubicBezTo>
                  <a:cubicBezTo>
                    <a:pt x="4155" y="3333"/>
                    <a:pt x="4200" y="3310"/>
                    <a:pt x="4269" y="3265"/>
                  </a:cubicBezTo>
                  <a:cubicBezTo>
                    <a:pt x="4360" y="3219"/>
                    <a:pt x="4428" y="3173"/>
                    <a:pt x="4520" y="3128"/>
                  </a:cubicBezTo>
                  <a:cubicBezTo>
                    <a:pt x="4543" y="3128"/>
                    <a:pt x="4565" y="3105"/>
                    <a:pt x="4565" y="3105"/>
                  </a:cubicBezTo>
                  <a:cubicBezTo>
                    <a:pt x="4680" y="3013"/>
                    <a:pt x="4725" y="2899"/>
                    <a:pt x="4680" y="2762"/>
                  </a:cubicBezTo>
                  <a:cubicBezTo>
                    <a:pt x="4634" y="2671"/>
                    <a:pt x="4565" y="2603"/>
                    <a:pt x="4497" y="2534"/>
                  </a:cubicBezTo>
                  <a:cubicBezTo>
                    <a:pt x="4428" y="2488"/>
                    <a:pt x="4383" y="2443"/>
                    <a:pt x="4314" y="2397"/>
                  </a:cubicBezTo>
                  <a:cubicBezTo>
                    <a:pt x="4040" y="2192"/>
                    <a:pt x="3767" y="1986"/>
                    <a:pt x="3470" y="1804"/>
                  </a:cubicBezTo>
                  <a:cubicBezTo>
                    <a:pt x="3196" y="1621"/>
                    <a:pt x="2922" y="1416"/>
                    <a:pt x="2648" y="1210"/>
                  </a:cubicBezTo>
                  <a:cubicBezTo>
                    <a:pt x="2580" y="1142"/>
                    <a:pt x="2488" y="1096"/>
                    <a:pt x="2397" y="1028"/>
                  </a:cubicBezTo>
                  <a:cubicBezTo>
                    <a:pt x="2397" y="1028"/>
                    <a:pt x="2397" y="1005"/>
                    <a:pt x="2374" y="1005"/>
                  </a:cubicBezTo>
                  <a:lnTo>
                    <a:pt x="2260" y="936"/>
                  </a:lnTo>
                  <a:cubicBezTo>
                    <a:pt x="2169" y="891"/>
                    <a:pt x="2077" y="822"/>
                    <a:pt x="2009" y="777"/>
                  </a:cubicBezTo>
                  <a:lnTo>
                    <a:pt x="1826" y="640"/>
                  </a:lnTo>
                  <a:cubicBezTo>
                    <a:pt x="1804" y="617"/>
                    <a:pt x="1781" y="617"/>
                    <a:pt x="1758" y="594"/>
                  </a:cubicBezTo>
                  <a:cubicBezTo>
                    <a:pt x="1712" y="571"/>
                    <a:pt x="1689" y="548"/>
                    <a:pt x="1644" y="525"/>
                  </a:cubicBezTo>
                  <a:cubicBezTo>
                    <a:pt x="1507" y="457"/>
                    <a:pt x="1393" y="366"/>
                    <a:pt x="1279" y="297"/>
                  </a:cubicBezTo>
                  <a:cubicBezTo>
                    <a:pt x="1142" y="206"/>
                    <a:pt x="1005" y="115"/>
                    <a:pt x="868" y="46"/>
                  </a:cubicBezTo>
                  <a:cubicBezTo>
                    <a:pt x="799" y="23"/>
                    <a:pt x="708" y="0"/>
                    <a:pt x="639"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1" name="Google Shape;4442;p38">
              <a:extLst>
                <a:ext uri="{FF2B5EF4-FFF2-40B4-BE49-F238E27FC236}">
                  <a16:creationId xmlns:a16="http://schemas.microsoft.com/office/drawing/2014/main" id="{BD077033-53D1-E315-F56D-8FA705052057}"/>
                </a:ext>
              </a:extLst>
            </p:cNvPr>
            <p:cNvSpPr/>
            <p:nvPr/>
          </p:nvSpPr>
          <p:spPr>
            <a:xfrm>
              <a:off x="9152673" y="1983832"/>
              <a:ext cx="516155" cy="457387"/>
            </a:xfrm>
            <a:custGeom>
              <a:avLst/>
              <a:gdLst/>
              <a:ahLst/>
              <a:cxnLst/>
              <a:rect l="l" t="t" r="r" b="b"/>
              <a:pathLst>
                <a:path w="18444" h="16344" extrusionOk="0">
                  <a:moveTo>
                    <a:pt x="3652" y="4246"/>
                  </a:moveTo>
                  <a:cubicBezTo>
                    <a:pt x="3721" y="4246"/>
                    <a:pt x="3789" y="4269"/>
                    <a:pt x="3835" y="4337"/>
                  </a:cubicBezTo>
                  <a:cubicBezTo>
                    <a:pt x="3858" y="4360"/>
                    <a:pt x="3858" y="4383"/>
                    <a:pt x="3881" y="4405"/>
                  </a:cubicBezTo>
                  <a:lnTo>
                    <a:pt x="3972" y="4474"/>
                  </a:lnTo>
                  <a:lnTo>
                    <a:pt x="4109" y="4542"/>
                  </a:lnTo>
                  <a:cubicBezTo>
                    <a:pt x="4246" y="4634"/>
                    <a:pt x="4383" y="4725"/>
                    <a:pt x="4520" y="4816"/>
                  </a:cubicBezTo>
                  <a:lnTo>
                    <a:pt x="4611" y="4885"/>
                  </a:lnTo>
                  <a:lnTo>
                    <a:pt x="4565" y="4839"/>
                  </a:lnTo>
                  <a:lnTo>
                    <a:pt x="4565" y="4839"/>
                  </a:lnTo>
                  <a:cubicBezTo>
                    <a:pt x="4702" y="4930"/>
                    <a:pt x="4816" y="4999"/>
                    <a:pt x="4953" y="5090"/>
                  </a:cubicBezTo>
                  <a:cubicBezTo>
                    <a:pt x="5113" y="5182"/>
                    <a:pt x="5250" y="5273"/>
                    <a:pt x="5410" y="5364"/>
                  </a:cubicBezTo>
                  <a:cubicBezTo>
                    <a:pt x="5615" y="5478"/>
                    <a:pt x="5844" y="5592"/>
                    <a:pt x="6049" y="5729"/>
                  </a:cubicBezTo>
                  <a:cubicBezTo>
                    <a:pt x="6186" y="5821"/>
                    <a:pt x="6323" y="5889"/>
                    <a:pt x="6460" y="6003"/>
                  </a:cubicBezTo>
                  <a:cubicBezTo>
                    <a:pt x="6528" y="6049"/>
                    <a:pt x="6597" y="6095"/>
                    <a:pt x="6665" y="6140"/>
                  </a:cubicBezTo>
                  <a:cubicBezTo>
                    <a:pt x="6734" y="6163"/>
                    <a:pt x="6779" y="6209"/>
                    <a:pt x="6848" y="6254"/>
                  </a:cubicBezTo>
                  <a:cubicBezTo>
                    <a:pt x="7167" y="6460"/>
                    <a:pt x="7396" y="6620"/>
                    <a:pt x="7601" y="6802"/>
                  </a:cubicBezTo>
                  <a:lnTo>
                    <a:pt x="7761" y="6939"/>
                  </a:lnTo>
                  <a:cubicBezTo>
                    <a:pt x="7966" y="7099"/>
                    <a:pt x="8172" y="7281"/>
                    <a:pt x="8400" y="7441"/>
                  </a:cubicBezTo>
                  <a:cubicBezTo>
                    <a:pt x="8605" y="7578"/>
                    <a:pt x="8834" y="7738"/>
                    <a:pt x="9153" y="7943"/>
                  </a:cubicBezTo>
                  <a:cubicBezTo>
                    <a:pt x="9290" y="8035"/>
                    <a:pt x="9450" y="8126"/>
                    <a:pt x="9610" y="8217"/>
                  </a:cubicBezTo>
                  <a:cubicBezTo>
                    <a:pt x="9770" y="8309"/>
                    <a:pt x="9952" y="8423"/>
                    <a:pt x="10135" y="8514"/>
                  </a:cubicBezTo>
                  <a:cubicBezTo>
                    <a:pt x="10226" y="8583"/>
                    <a:pt x="10317" y="8628"/>
                    <a:pt x="10409" y="8697"/>
                  </a:cubicBezTo>
                  <a:lnTo>
                    <a:pt x="10660" y="8834"/>
                  </a:lnTo>
                  <a:cubicBezTo>
                    <a:pt x="10751" y="8902"/>
                    <a:pt x="10865" y="8971"/>
                    <a:pt x="10979" y="9039"/>
                  </a:cubicBezTo>
                  <a:cubicBezTo>
                    <a:pt x="11025" y="9085"/>
                    <a:pt x="11093" y="9107"/>
                    <a:pt x="11162" y="9153"/>
                  </a:cubicBezTo>
                  <a:cubicBezTo>
                    <a:pt x="11550" y="9404"/>
                    <a:pt x="11847" y="9610"/>
                    <a:pt x="12143" y="9792"/>
                  </a:cubicBezTo>
                  <a:cubicBezTo>
                    <a:pt x="12257" y="9884"/>
                    <a:pt x="12394" y="9975"/>
                    <a:pt x="12509" y="10066"/>
                  </a:cubicBezTo>
                  <a:cubicBezTo>
                    <a:pt x="12668" y="10180"/>
                    <a:pt x="12851" y="10317"/>
                    <a:pt x="13011" y="10431"/>
                  </a:cubicBezTo>
                  <a:cubicBezTo>
                    <a:pt x="13262" y="10591"/>
                    <a:pt x="13513" y="10774"/>
                    <a:pt x="13764" y="10956"/>
                  </a:cubicBezTo>
                  <a:lnTo>
                    <a:pt x="13901" y="11048"/>
                  </a:lnTo>
                  <a:cubicBezTo>
                    <a:pt x="14106" y="11207"/>
                    <a:pt x="14312" y="11344"/>
                    <a:pt x="14494" y="11527"/>
                  </a:cubicBezTo>
                  <a:cubicBezTo>
                    <a:pt x="14517" y="11550"/>
                    <a:pt x="14540" y="11573"/>
                    <a:pt x="14586" y="11595"/>
                  </a:cubicBezTo>
                  <a:cubicBezTo>
                    <a:pt x="14631" y="11664"/>
                    <a:pt x="14700" y="11732"/>
                    <a:pt x="14723" y="11801"/>
                  </a:cubicBezTo>
                  <a:cubicBezTo>
                    <a:pt x="14745" y="11869"/>
                    <a:pt x="14745" y="11938"/>
                    <a:pt x="14745" y="12029"/>
                  </a:cubicBezTo>
                  <a:cubicBezTo>
                    <a:pt x="14745" y="12098"/>
                    <a:pt x="14723" y="12166"/>
                    <a:pt x="14677" y="12235"/>
                  </a:cubicBezTo>
                  <a:cubicBezTo>
                    <a:pt x="14654" y="12303"/>
                    <a:pt x="14631" y="12372"/>
                    <a:pt x="14586" y="12440"/>
                  </a:cubicBezTo>
                  <a:cubicBezTo>
                    <a:pt x="14563" y="12486"/>
                    <a:pt x="14540" y="12531"/>
                    <a:pt x="14517" y="12577"/>
                  </a:cubicBezTo>
                  <a:cubicBezTo>
                    <a:pt x="14472" y="12623"/>
                    <a:pt x="14449" y="12691"/>
                    <a:pt x="14403" y="12760"/>
                  </a:cubicBezTo>
                  <a:cubicBezTo>
                    <a:pt x="14380" y="12851"/>
                    <a:pt x="14335" y="12942"/>
                    <a:pt x="14312" y="13011"/>
                  </a:cubicBezTo>
                  <a:cubicBezTo>
                    <a:pt x="14289" y="13079"/>
                    <a:pt x="14266" y="13125"/>
                    <a:pt x="14243" y="13193"/>
                  </a:cubicBezTo>
                  <a:cubicBezTo>
                    <a:pt x="14175" y="13353"/>
                    <a:pt x="14083" y="13444"/>
                    <a:pt x="13947" y="13513"/>
                  </a:cubicBezTo>
                  <a:cubicBezTo>
                    <a:pt x="13901" y="13536"/>
                    <a:pt x="13855" y="13536"/>
                    <a:pt x="13810" y="13536"/>
                  </a:cubicBezTo>
                  <a:cubicBezTo>
                    <a:pt x="13741" y="13536"/>
                    <a:pt x="13673" y="13513"/>
                    <a:pt x="13604" y="13490"/>
                  </a:cubicBezTo>
                  <a:cubicBezTo>
                    <a:pt x="13513" y="13444"/>
                    <a:pt x="13422" y="13399"/>
                    <a:pt x="13353" y="13353"/>
                  </a:cubicBezTo>
                  <a:lnTo>
                    <a:pt x="13262" y="13307"/>
                  </a:lnTo>
                  <a:lnTo>
                    <a:pt x="13170" y="13262"/>
                  </a:lnTo>
                  <a:cubicBezTo>
                    <a:pt x="13079" y="13216"/>
                    <a:pt x="12988" y="13170"/>
                    <a:pt x="12897" y="13125"/>
                  </a:cubicBezTo>
                  <a:cubicBezTo>
                    <a:pt x="12646" y="12965"/>
                    <a:pt x="12372" y="12805"/>
                    <a:pt x="12098" y="12623"/>
                  </a:cubicBezTo>
                  <a:cubicBezTo>
                    <a:pt x="11984" y="12554"/>
                    <a:pt x="11847" y="12463"/>
                    <a:pt x="11732" y="12372"/>
                  </a:cubicBezTo>
                  <a:cubicBezTo>
                    <a:pt x="11596" y="12280"/>
                    <a:pt x="11459" y="12189"/>
                    <a:pt x="11322" y="12098"/>
                  </a:cubicBezTo>
                  <a:cubicBezTo>
                    <a:pt x="11208" y="12029"/>
                    <a:pt x="11116" y="11961"/>
                    <a:pt x="11002" y="11892"/>
                  </a:cubicBezTo>
                  <a:lnTo>
                    <a:pt x="10911" y="11801"/>
                  </a:lnTo>
                  <a:cubicBezTo>
                    <a:pt x="10819" y="11755"/>
                    <a:pt x="10728" y="11687"/>
                    <a:pt x="10637" y="11641"/>
                  </a:cubicBezTo>
                  <a:lnTo>
                    <a:pt x="10500" y="11550"/>
                  </a:lnTo>
                  <a:cubicBezTo>
                    <a:pt x="10203" y="11344"/>
                    <a:pt x="9952" y="11162"/>
                    <a:pt x="9701" y="10979"/>
                  </a:cubicBezTo>
                  <a:cubicBezTo>
                    <a:pt x="9587" y="10888"/>
                    <a:pt x="9473" y="10774"/>
                    <a:pt x="9359" y="10682"/>
                  </a:cubicBezTo>
                  <a:cubicBezTo>
                    <a:pt x="9222" y="10568"/>
                    <a:pt x="9085" y="10477"/>
                    <a:pt x="8948" y="10363"/>
                  </a:cubicBezTo>
                  <a:lnTo>
                    <a:pt x="8811" y="10272"/>
                  </a:lnTo>
                  <a:cubicBezTo>
                    <a:pt x="8605" y="10112"/>
                    <a:pt x="8400" y="9952"/>
                    <a:pt x="8195" y="9815"/>
                  </a:cubicBezTo>
                  <a:cubicBezTo>
                    <a:pt x="8035" y="9724"/>
                    <a:pt x="7852" y="9610"/>
                    <a:pt x="7692" y="9518"/>
                  </a:cubicBezTo>
                  <a:cubicBezTo>
                    <a:pt x="7670" y="9496"/>
                    <a:pt x="7647" y="9496"/>
                    <a:pt x="7647" y="9473"/>
                  </a:cubicBezTo>
                  <a:cubicBezTo>
                    <a:pt x="7578" y="9450"/>
                    <a:pt x="7510" y="9404"/>
                    <a:pt x="7464" y="9359"/>
                  </a:cubicBezTo>
                  <a:cubicBezTo>
                    <a:pt x="7396" y="9336"/>
                    <a:pt x="7350" y="9313"/>
                    <a:pt x="7304" y="9290"/>
                  </a:cubicBezTo>
                  <a:cubicBezTo>
                    <a:pt x="7145" y="9199"/>
                    <a:pt x="7008" y="9107"/>
                    <a:pt x="6871" y="9016"/>
                  </a:cubicBezTo>
                  <a:cubicBezTo>
                    <a:pt x="6665" y="8879"/>
                    <a:pt x="6483" y="8742"/>
                    <a:pt x="6300" y="8628"/>
                  </a:cubicBezTo>
                  <a:lnTo>
                    <a:pt x="6072" y="8468"/>
                  </a:lnTo>
                  <a:cubicBezTo>
                    <a:pt x="5821" y="8286"/>
                    <a:pt x="5547" y="8103"/>
                    <a:pt x="5296" y="7898"/>
                  </a:cubicBezTo>
                  <a:cubicBezTo>
                    <a:pt x="5182" y="7806"/>
                    <a:pt x="5067" y="7715"/>
                    <a:pt x="4931" y="7624"/>
                  </a:cubicBezTo>
                  <a:cubicBezTo>
                    <a:pt x="4885" y="7578"/>
                    <a:pt x="4816" y="7510"/>
                    <a:pt x="4748" y="7464"/>
                  </a:cubicBezTo>
                  <a:cubicBezTo>
                    <a:pt x="4702" y="7418"/>
                    <a:pt x="4657" y="7396"/>
                    <a:pt x="4611" y="7350"/>
                  </a:cubicBezTo>
                  <a:cubicBezTo>
                    <a:pt x="4520" y="7281"/>
                    <a:pt x="4428" y="7236"/>
                    <a:pt x="4337" y="7167"/>
                  </a:cubicBezTo>
                  <a:lnTo>
                    <a:pt x="4223" y="7099"/>
                  </a:lnTo>
                  <a:lnTo>
                    <a:pt x="4177" y="7053"/>
                  </a:lnTo>
                  <a:cubicBezTo>
                    <a:pt x="4086" y="6985"/>
                    <a:pt x="3995" y="6916"/>
                    <a:pt x="3903" y="6871"/>
                  </a:cubicBezTo>
                  <a:cubicBezTo>
                    <a:pt x="3789" y="6802"/>
                    <a:pt x="3652" y="6734"/>
                    <a:pt x="3538" y="6642"/>
                  </a:cubicBezTo>
                  <a:cubicBezTo>
                    <a:pt x="3424" y="6574"/>
                    <a:pt x="3310" y="6505"/>
                    <a:pt x="3219" y="6414"/>
                  </a:cubicBezTo>
                  <a:cubicBezTo>
                    <a:pt x="3082" y="6346"/>
                    <a:pt x="2968" y="6254"/>
                    <a:pt x="2853" y="6140"/>
                  </a:cubicBezTo>
                  <a:cubicBezTo>
                    <a:pt x="2762" y="6072"/>
                    <a:pt x="2671" y="5980"/>
                    <a:pt x="2625" y="5866"/>
                  </a:cubicBezTo>
                  <a:cubicBezTo>
                    <a:pt x="2625" y="5798"/>
                    <a:pt x="2602" y="5752"/>
                    <a:pt x="2602" y="5707"/>
                  </a:cubicBezTo>
                  <a:cubicBezTo>
                    <a:pt x="2602" y="5592"/>
                    <a:pt x="2602" y="5501"/>
                    <a:pt x="2648" y="5387"/>
                  </a:cubicBezTo>
                  <a:cubicBezTo>
                    <a:pt x="2671" y="5318"/>
                    <a:pt x="2694" y="5273"/>
                    <a:pt x="2739" y="5204"/>
                  </a:cubicBezTo>
                  <a:lnTo>
                    <a:pt x="2762" y="5159"/>
                  </a:lnTo>
                  <a:lnTo>
                    <a:pt x="2785" y="5113"/>
                  </a:lnTo>
                  <a:cubicBezTo>
                    <a:pt x="2831" y="5022"/>
                    <a:pt x="2899" y="4908"/>
                    <a:pt x="2968" y="4816"/>
                  </a:cubicBezTo>
                  <a:cubicBezTo>
                    <a:pt x="3036" y="4725"/>
                    <a:pt x="3127" y="4611"/>
                    <a:pt x="3241" y="4497"/>
                  </a:cubicBezTo>
                  <a:cubicBezTo>
                    <a:pt x="3241" y="4474"/>
                    <a:pt x="3264" y="4428"/>
                    <a:pt x="3310" y="4383"/>
                  </a:cubicBezTo>
                  <a:cubicBezTo>
                    <a:pt x="3356" y="4314"/>
                    <a:pt x="3447" y="4291"/>
                    <a:pt x="3538" y="4269"/>
                  </a:cubicBezTo>
                  <a:cubicBezTo>
                    <a:pt x="3561" y="4246"/>
                    <a:pt x="3607" y="4246"/>
                    <a:pt x="3652" y="4246"/>
                  </a:cubicBezTo>
                  <a:close/>
                  <a:moveTo>
                    <a:pt x="4953" y="0"/>
                  </a:moveTo>
                  <a:cubicBezTo>
                    <a:pt x="4908" y="0"/>
                    <a:pt x="4885" y="0"/>
                    <a:pt x="4839" y="23"/>
                  </a:cubicBezTo>
                  <a:cubicBezTo>
                    <a:pt x="4794" y="23"/>
                    <a:pt x="4748" y="46"/>
                    <a:pt x="4702" y="46"/>
                  </a:cubicBezTo>
                  <a:cubicBezTo>
                    <a:pt x="4657" y="69"/>
                    <a:pt x="4611" y="92"/>
                    <a:pt x="4565" y="137"/>
                  </a:cubicBezTo>
                  <a:cubicBezTo>
                    <a:pt x="4520" y="160"/>
                    <a:pt x="4474" y="206"/>
                    <a:pt x="4406" y="251"/>
                  </a:cubicBezTo>
                  <a:lnTo>
                    <a:pt x="4360" y="297"/>
                  </a:lnTo>
                  <a:cubicBezTo>
                    <a:pt x="4314" y="365"/>
                    <a:pt x="4246" y="411"/>
                    <a:pt x="4177" y="457"/>
                  </a:cubicBezTo>
                  <a:lnTo>
                    <a:pt x="4086" y="525"/>
                  </a:lnTo>
                  <a:cubicBezTo>
                    <a:pt x="3972" y="616"/>
                    <a:pt x="3858" y="708"/>
                    <a:pt x="3766" y="799"/>
                  </a:cubicBezTo>
                  <a:cubicBezTo>
                    <a:pt x="3607" y="936"/>
                    <a:pt x="3493" y="1050"/>
                    <a:pt x="3378" y="1164"/>
                  </a:cubicBezTo>
                  <a:lnTo>
                    <a:pt x="3196" y="1347"/>
                  </a:lnTo>
                  <a:lnTo>
                    <a:pt x="3082" y="1484"/>
                  </a:lnTo>
                  <a:cubicBezTo>
                    <a:pt x="2968" y="1598"/>
                    <a:pt x="2876" y="1712"/>
                    <a:pt x="2762" y="1826"/>
                  </a:cubicBezTo>
                  <a:cubicBezTo>
                    <a:pt x="2694" y="1918"/>
                    <a:pt x="2602" y="2009"/>
                    <a:pt x="2511" y="2123"/>
                  </a:cubicBezTo>
                  <a:lnTo>
                    <a:pt x="2465" y="2191"/>
                  </a:lnTo>
                  <a:cubicBezTo>
                    <a:pt x="2374" y="2306"/>
                    <a:pt x="2260" y="2420"/>
                    <a:pt x="2192" y="2557"/>
                  </a:cubicBezTo>
                  <a:cubicBezTo>
                    <a:pt x="2077" y="2694"/>
                    <a:pt x="2009" y="2808"/>
                    <a:pt x="1918" y="2945"/>
                  </a:cubicBezTo>
                  <a:cubicBezTo>
                    <a:pt x="1735" y="3196"/>
                    <a:pt x="1552" y="3470"/>
                    <a:pt x="1393" y="3744"/>
                  </a:cubicBezTo>
                  <a:cubicBezTo>
                    <a:pt x="1233" y="3995"/>
                    <a:pt x="1073" y="4269"/>
                    <a:pt x="913" y="4611"/>
                  </a:cubicBezTo>
                  <a:cubicBezTo>
                    <a:pt x="776" y="4862"/>
                    <a:pt x="639" y="5136"/>
                    <a:pt x="502" y="5433"/>
                  </a:cubicBezTo>
                  <a:lnTo>
                    <a:pt x="434" y="5592"/>
                  </a:lnTo>
                  <a:cubicBezTo>
                    <a:pt x="343" y="5798"/>
                    <a:pt x="251" y="6003"/>
                    <a:pt x="183" y="6209"/>
                  </a:cubicBezTo>
                  <a:cubicBezTo>
                    <a:pt x="160" y="6323"/>
                    <a:pt x="114" y="6460"/>
                    <a:pt x="92" y="6574"/>
                  </a:cubicBezTo>
                  <a:cubicBezTo>
                    <a:pt x="69" y="6642"/>
                    <a:pt x="69" y="6688"/>
                    <a:pt x="46" y="6756"/>
                  </a:cubicBezTo>
                  <a:lnTo>
                    <a:pt x="46" y="6802"/>
                  </a:lnTo>
                  <a:lnTo>
                    <a:pt x="46" y="6825"/>
                  </a:lnTo>
                  <a:cubicBezTo>
                    <a:pt x="46" y="6871"/>
                    <a:pt x="46" y="6893"/>
                    <a:pt x="46" y="6893"/>
                  </a:cubicBezTo>
                  <a:cubicBezTo>
                    <a:pt x="0" y="6985"/>
                    <a:pt x="23" y="7076"/>
                    <a:pt x="92" y="7122"/>
                  </a:cubicBezTo>
                  <a:lnTo>
                    <a:pt x="114" y="7145"/>
                  </a:lnTo>
                  <a:cubicBezTo>
                    <a:pt x="137" y="7190"/>
                    <a:pt x="183" y="7213"/>
                    <a:pt x="229" y="7236"/>
                  </a:cubicBezTo>
                  <a:lnTo>
                    <a:pt x="274" y="7259"/>
                  </a:lnTo>
                  <a:lnTo>
                    <a:pt x="365" y="7327"/>
                  </a:lnTo>
                  <a:cubicBezTo>
                    <a:pt x="411" y="7350"/>
                    <a:pt x="434" y="7373"/>
                    <a:pt x="480" y="7396"/>
                  </a:cubicBezTo>
                  <a:cubicBezTo>
                    <a:pt x="548" y="7441"/>
                    <a:pt x="639" y="7510"/>
                    <a:pt x="708" y="7578"/>
                  </a:cubicBezTo>
                  <a:lnTo>
                    <a:pt x="845" y="7669"/>
                  </a:lnTo>
                  <a:cubicBezTo>
                    <a:pt x="913" y="7715"/>
                    <a:pt x="959" y="7738"/>
                    <a:pt x="1005" y="7784"/>
                  </a:cubicBezTo>
                  <a:cubicBezTo>
                    <a:pt x="1073" y="7852"/>
                    <a:pt x="1142" y="7898"/>
                    <a:pt x="1233" y="7943"/>
                  </a:cubicBezTo>
                  <a:cubicBezTo>
                    <a:pt x="1370" y="8035"/>
                    <a:pt x="1484" y="8149"/>
                    <a:pt x="1621" y="8240"/>
                  </a:cubicBezTo>
                  <a:lnTo>
                    <a:pt x="1895" y="8423"/>
                  </a:lnTo>
                  <a:lnTo>
                    <a:pt x="1963" y="8491"/>
                  </a:lnTo>
                  <a:cubicBezTo>
                    <a:pt x="2100" y="8583"/>
                    <a:pt x="2237" y="8674"/>
                    <a:pt x="2374" y="8788"/>
                  </a:cubicBezTo>
                  <a:cubicBezTo>
                    <a:pt x="2625" y="8971"/>
                    <a:pt x="2853" y="9153"/>
                    <a:pt x="3105" y="9313"/>
                  </a:cubicBezTo>
                  <a:cubicBezTo>
                    <a:pt x="3287" y="9427"/>
                    <a:pt x="3447" y="9541"/>
                    <a:pt x="3630" y="9655"/>
                  </a:cubicBezTo>
                  <a:lnTo>
                    <a:pt x="3675" y="9701"/>
                  </a:lnTo>
                  <a:lnTo>
                    <a:pt x="3721" y="9724"/>
                  </a:lnTo>
                  <a:lnTo>
                    <a:pt x="3789" y="9769"/>
                  </a:lnTo>
                  <a:cubicBezTo>
                    <a:pt x="3949" y="9884"/>
                    <a:pt x="4132" y="9975"/>
                    <a:pt x="4314" y="10089"/>
                  </a:cubicBezTo>
                  <a:lnTo>
                    <a:pt x="4451" y="10157"/>
                  </a:lnTo>
                  <a:cubicBezTo>
                    <a:pt x="4725" y="10340"/>
                    <a:pt x="4999" y="10523"/>
                    <a:pt x="5296" y="10728"/>
                  </a:cubicBezTo>
                  <a:lnTo>
                    <a:pt x="5364" y="10774"/>
                  </a:lnTo>
                  <a:cubicBezTo>
                    <a:pt x="5456" y="10842"/>
                    <a:pt x="5524" y="10888"/>
                    <a:pt x="5570" y="10911"/>
                  </a:cubicBezTo>
                  <a:cubicBezTo>
                    <a:pt x="5638" y="10956"/>
                    <a:pt x="5684" y="10979"/>
                    <a:pt x="5752" y="11002"/>
                  </a:cubicBezTo>
                  <a:lnTo>
                    <a:pt x="5821" y="11002"/>
                  </a:lnTo>
                  <a:cubicBezTo>
                    <a:pt x="5866" y="11002"/>
                    <a:pt x="5889" y="11002"/>
                    <a:pt x="5935" y="10979"/>
                  </a:cubicBezTo>
                  <a:cubicBezTo>
                    <a:pt x="6026" y="10934"/>
                    <a:pt x="6095" y="10865"/>
                    <a:pt x="6140" y="10774"/>
                  </a:cubicBezTo>
                  <a:cubicBezTo>
                    <a:pt x="6163" y="10728"/>
                    <a:pt x="6163" y="10705"/>
                    <a:pt x="6163" y="10682"/>
                  </a:cubicBezTo>
                  <a:lnTo>
                    <a:pt x="6209" y="10682"/>
                  </a:lnTo>
                  <a:cubicBezTo>
                    <a:pt x="6232" y="10660"/>
                    <a:pt x="6277" y="10637"/>
                    <a:pt x="6300" y="10637"/>
                  </a:cubicBezTo>
                  <a:cubicBezTo>
                    <a:pt x="6414" y="10614"/>
                    <a:pt x="6528" y="10614"/>
                    <a:pt x="6642" y="10591"/>
                  </a:cubicBezTo>
                  <a:cubicBezTo>
                    <a:pt x="6825" y="10614"/>
                    <a:pt x="6985" y="10637"/>
                    <a:pt x="7145" y="10682"/>
                  </a:cubicBezTo>
                  <a:lnTo>
                    <a:pt x="7236" y="10705"/>
                  </a:lnTo>
                  <a:lnTo>
                    <a:pt x="7304" y="10728"/>
                  </a:lnTo>
                  <a:cubicBezTo>
                    <a:pt x="7419" y="10751"/>
                    <a:pt x="7510" y="10774"/>
                    <a:pt x="7624" y="10797"/>
                  </a:cubicBezTo>
                  <a:cubicBezTo>
                    <a:pt x="7738" y="10819"/>
                    <a:pt x="7875" y="10865"/>
                    <a:pt x="7989" y="10934"/>
                  </a:cubicBezTo>
                  <a:cubicBezTo>
                    <a:pt x="8126" y="10979"/>
                    <a:pt x="8263" y="11048"/>
                    <a:pt x="8468" y="11162"/>
                  </a:cubicBezTo>
                  <a:cubicBezTo>
                    <a:pt x="8560" y="11207"/>
                    <a:pt x="8651" y="11276"/>
                    <a:pt x="8742" y="11344"/>
                  </a:cubicBezTo>
                  <a:cubicBezTo>
                    <a:pt x="8834" y="11413"/>
                    <a:pt x="8925" y="11504"/>
                    <a:pt x="8993" y="11573"/>
                  </a:cubicBezTo>
                  <a:cubicBezTo>
                    <a:pt x="9039" y="11618"/>
                    <a:pt x="9085" y="11664"/>
                    <a:pt x="9108" y="11732"/>
                  </a:cubicBezTo>
                  <a:cubicBezTo>
                    <a:pt x="9153" y="11778"/>
                    <a:pt x="9199" y="11824"/>
                    <a:pt x="9222" y="11892"/>
                  </a:cubicBezTo>
                  <a:cubicBezTo>
                    <a:pt x="9381" y="12189"/>
                    <a:pt x="9496" y="12463"/>
                    <a:pt x="9564" y="12737"/>
                  </a:cubicBezTo>
                  <a:cubicBezTo>
                    <a:pt x="9564" y="12782"/>
                    <a:pt x="9587" y="12828"/>
                    <a:pt x="9587" y="12874"/>
                  </a:cubicBezTo>
                  <a:cubicBezTo>
                    <a:pt x="9587" y="12942"/>
                    <a:pt x="9564" y="12988"/>
                    <a:pt x="9564" y="13056"/>
                  </a:cubicBezTo>
                  <a:cubicBezTo>
                    <a:pt x="9541" y="13148"/>
                    <a:pt x="9541" y="13239"/>
                    <a:pt x="9541" y="13330"/>
                  </a:cubicBezTo>
                  <a:cubicBezTo>
                    <a:pt x="9541" y="13513"/>
                    <a:pt x="9678" y="13673"/>
                    <a:pt x="9815" y="13764"/>
                  </a:cubicBezTo>
                  <a:cubicBezTo>
                    <a:pt x="9929" y="13878"/>
                    <a:pt x="10043" y="13969"/>
                    <a:pt x="10180" y="14083"/>
                  </a:cubicBezTo>
                  <a:cubicBezTo>
                    <a:pt x="10226" y="14129"/>
                    <a:pt x="10294" y="14175"/>
                    <a:pt x="10363" y="14220"/>
                  </a:cubicBezTo>
                  <a:lnTo>
                    <a:pt x="10523" y="14312"/>
                  </a:lnTo>
                  <a:lnTo>
                    <a:pt x="10637" y="14403"/>
                  </a:lnTo>
                  <a:lnTo>
                    <a:pt x="10888" y="14586"/>
                  </a:lnTo>
                  <a:cubicBezTo>
                    <a:pt x="10956" y="14631"/>
                    <a:pt x="11048" y="14700"/>
                    <a:pt x="11139" y="14745"/>
                  </a:cubicBezTo>
                  <a:lnTo>
                    <a:pt x="11253" y="14814"/>
                  </a:lnTo>
                  <a:cubicBezTo>
                    <a:pt x="11390" y="14905"/>
                    <a:pt x="11504" y="14974"/>
                    <a:pt x="11618" y="15065"/>
                  </a:cubicBezTo>
                  <a:cubicBezTo>
                    <a:pt x="11687" y="15111"/>
                    <a:pt x="11755" y="15133"/>
                    <a:pt x="11824" y="15179"/>
                  </a:cubicBezTo>
                  <a:lnTo>
                    <a:pt x="11892" y="15225"/>
                  </a:lnTo>
                  <a:lnTo>
                    <a:pt x="11869" y="15179"/>
                  </a:lnTo>
                  <a:lnTo>
                    <a:pt x="11869" y="15179"/>
                  </a:lnTo>
                  <a:lnTo>
                    <a:pt x="12052" y="15316"/>
                  </a:lnTo>
                  <a:lnTo>
                    <a:pt x="12075" y="15339"/>
                  </a:lnTo>
                  <a:lnTo>
                    <a:pt x="12121" y="15339"/>
                  </a:lnTo>
                  <a:lnTo>
                    <a:pt x="12143" y="15362"/>
                  </a:lnTo>
                  <a:lnTo>
                    <a:pt x="12212" y="15407"/>
                  </a:lnTo>
                  <a:cubicBezTo>
                    <a:pt x="12280" y="15453"/>
                    <a:pt x="12326" y="15476"/>
                    <a:pt x="12372" y="15499"/>
                  </a:cubicBezTo>
                  <a:lnTo>
                    <a:pt x="12440" y="15544"/>
                  </a:lnTo>
                  <a:cubicBezTo>
                    <a:pt x="12668" y="15704"/>
                    <a:pt x="12897" y="15841"/>
                    <a:pt x="13125" y="15978"/>
                  </a:cubicBezTo>
                  <a:lnTo>
                    <a:pt x="13193" y="16046"/>
                  </a:lnTo>
                  <a:lnTo>
                    <a:pt x="13262" y="16069"/>
                  </a:lnTo>
                  <a:lnTo>
                    <a:pt x="13307" y="16115"/>
                  </a:lnTo>
                  <a:cubicBezTo>
                    <a:pt x="13330" y="16138"/>
                    <a:pt x="13376" y="16160"/>
                    <a:pt x="13422" y="16183"/>
                  </a:cubicBezTo>
                  <a:lnTo>
                    <a:pt x="13467" y="16229"/>
                  </a:lnTo>
                  <a:cubicBezTo>
                    <a:pt x="13536" y="16252"/>
                    <a:pt x="13559" y="16275"/>
                    <a:pt x="13604" y="16297"/>
                  </a:cubicBezTo>
                  <a:cubicBezTo>
                    <a:pt x="13650" y="16320"/>
                    <a:pt x="13718" y="16343"/>
                    <a:pt x="13787" y="16343"/>
                  </a:cubicBezTo>
                  <a:cubicBezTo>
                    <a:pt x="13832" y="16343"/>
                    <a:pt x="13878" y="16320"/>
                    <a:pt x="13924" y="16297"/>
                  </a:cubicBezTo>
                  <a:cubicBezTo>
                    <a:pt x="14038" y="16252"/>
                    <a:pt x="14129" y="16160"/>
                    <a:pt x="14220" y="16092"/>
                  </a:cubicBezTo>
                  <a:lnTo>
                    <a:pt x="14335" y="15978"/>
                  </a:lnTo>
                  <a:lnTo>
                    <a:pt x="14403" y="15932"/>
                  </a:lnTo>
                  <a:cubicBezTo>
                    <a:pt x="14472" y="15864"/>
                    <a:pt x="14517" y="15818"/>
                    <a:pt x="14586" y="15750"/>
                  </a:cubicBezTo>
                  <a:cubicBezTo>
                    <a:pt x="14677" y="15658"/>
                    <a:pt x="14768" y="15567"/>
                    <a:pt x="14860" y="15453"/>
                  </a:cubicBezTo>
                  <a:lnTo>
                    <a:pt x="14882" y="15430"/>
                  </a:lnTo>
                  <a:lnTo>
                    <a:pt x="14928" y="15362"/>
                  </a:lnTo>
                  <a:lnTo>
                    <a:pt x="14951" y="15339"/>
                  </a:lnTo>
                  <a:cubicBezTo>
                    <a:pt x="15019" y="15247"/>
                    <a:pt x="15088" y="15179"/>
                    <a:pt x="15156" y="15088"/>
                  </a:cubicBezTo>
                  <a:cubicBezTo>
                    <a:pt x="15270" y="14928"/>
                    <a:pt x="15362" y="14745"/>
                    <a:pt x="15453" y="14563"/>
                  </a:cubicBezTo>
                  <a:lnTo>
                    <a:pt x="15499" y="14494"/>
                  </a:lnTo>
                  <a:cubicBezTo>
                    <a:pt x="15613" y="14289"/>
                    <a:pt x="15727" y="14106"/>
                    <a:pt x="15818" y="13901"/>
                  </a:cubicBezTo>
                  <a:lnTo>
                    <a:pt x="15955" y="13673"/>
                  </a:lnTo>
                  <a:lnTo>
                    <a:pt x="15978" y="13627"/>
                  </a:lnTo>
                  <a:cubicBezTo>
                    <a:pt x="16046" y="13513"/>
                    <a:pt x="16092" y="13399"/>
                    <a:pt x="16161" y="13285"/>
                  </a:cubicBezTo>
                  <a:lnTo>
                    <a:pt x="16252" y="13148"/>
                  </a:lnTo>
                  <a:lnTo>
                    <a:pt x="16526" y="12691"/>
                  </a:lnTo>
                  <a:lnTo>
                    <a:pt x="16594" y="12577"/>
                  </a:lnTo>
                  <a:lnTo>
                    <a:pt x="16754" y="12326"/>
                  </a:lnTo>
                  <a:cubicBezTo>
                    <a:pt x="16777" y="12280"/>
                    <a:pt x="16823" y="12212"/>
                    <a:pt x="16845" y="12166"/>
                  </a:cubicBezTo>
                  <a:cubicBezTo>
                    <a:pt x="16868" y="12098"/>
                    <a:pt x="16891" y="12052"/>
                    <a:pt x="16937" y="12006"/>
                  </a:cubicBezTo>
                  <a:lnTo>
                    <a:pt x="17051" y="11801"/>
                  </a:lnTo>
                  <a:lnTo>
                    <a:pt x="17188" y="11595"/>
                  </a:lnTo>
                  <a:lnTo>
                    <a:pt x="17211" y="11573"/>
                  </a:lnTo>
                  <a:lnTo>
                    <a:pt x="17233" y="11527"/>
                  </a:lnTo>
                  <a:lnTo>
                    <a:pt x="17348" y="11344"/>
                  </a:lnTo>
                  <a:lnTo>
                    <a:pt x="17393" y="11253"/>
                  </a:lnTo>
                  <a:lnTo>
                    <a:pt x="17507" y="11048"/>
                  </a:lnTo>
                  <a:lnTo>
                    <a:pt x="17553" y="10956"/>
                  </a:lnTo>
                  <a:cubicBezTo>
                    <a:pt x="17621" y="10865"/>
                    <a:pt x="17667" y="10774"/>
                    <a:pt x="17736" y="10682"/>
                  </a:cubicBezTo>
                  <a:cubicBezTo>
                    <a:pt x="17781" y="10568"/>
                    <a:pt x="17850" y="10454"/>
                    <a:pt x="17918" y="10317"/>
                  </a:cubicBezTo>
                  <a:cubicBezTo>
                    <a:pt x="17964" y="10226"/>
                    <a:pt x="18032" y="10135"/>
                    <a:pt x="18078" y="10021"/>
                  </a:cubicBezTo>
                  <a:lnTo>
                    <a:pt x="18078" y="9998"/>
                  </a:lnTo>
                  <a:cubicBezTo>
                    <a:pt x="18146" y="9884"/>
                    <a:pt x="18215" y="9747"/>
                    <a:pt x="18283" y="9632"/>
                  </a:cubicBezTo>
                  <a:cubicBezTo>
                    <a:pt x="18375" y="9427"/>
                    <a:pt x="18420" y="9267"/>
                    <a:pt x="18443" y="9130"/>
                  </a:cubicBezTo>
                  <a:cubicBezTo>
                    <a:pt x="18443" y="9016"/>
                    <a:pt x="18420" y="8925"/>
                    <a:pt x="18375" y="8834"/>
                  </a:cubicBezTo>
                  <a:cubicBezTo>
                    <a:pt x="18352" y="8788"/>
                    <a:pt x="18306" y="8765"/>
                    <a:pt x="18261" y="8719"/>
                  </a:cubicBezTo>
                  <a:cubicBezTo>
                    <a:pt x="18192" y="8651"/>
                    <a:pt x="18169" y="8628"/>
                    <a:pt x="18146" y="8605"/>
                  </a:cubicBezTo>
                  <a:cubicBezTo>
                    <a:pt x="18009" y="8514"/>
                    <a:pt x="17872" y="8400"/>
                    <a:pt x="17758" y="8331"/>
                  </a:cubicBezTo>
                  <a:cubicBezTo>
                    <a:pt x="17484" y="8149"/>
                    <a:pt x="17211" y="7966"/>
                    <a:pt x="16959" y="7761"/>
                  </a:cubicBezTo>
                  <a:cubicBezTo>
                    <a:pt x="16754" y="7601"/>
                    <a:pt x="16526" y="7441"/>
                    <a:pt x="16320" y="7304"/>
                  </a:cubicBezTo>
                  <a:lnTo>
                    <a:pt x="16252" y="7259"/>
                  </a:lnTo>
                  <a:lnTo>
                    <a:pt x="16206" y="7236"/>
                  </a:lnTo>
                  <a:lnTo>
                    <a:pt x="16183" y="7213"/>
                  </a:lnTo>
                  <a:lnTo>
                    <a:pt x="16046" y="7122"/>
                  </a:lnTo>
                  <a:cubicBezTo>
                    <a:pt x="15978" y="7076"/>
                    <a:pt x="15910" y="7030"/>
                    <a:pt x="15841" y="6985"/>
                  </a:cubicBezTo>
                  <a:cubicBezTo>
                    <a:pt x="15704" y="6893"/>
                    <a:pt x="15590" y="6802"/>
                    <a:pt x="15453" y="6734"/>
                  </a:cubicBezTo>
                  <a:cubicBezTo>
                    <a:pt x="15316" y="6642"/>
                    <a:pt x="15156" y="6551"/>
                    <a:pt x="15019" y="6460"/>
                  </a:cubicBezTo>
                  <a:lnTo>
                    <a:pt x="14951" y="6437"/>
                  </a:lnTo>
                  <a:cubicBezTo>
                    <a:pt x="14860" y="6391"/>
                    <a:pt x="14791" y="6346"/>
                    <a:pt x="14700" y="6300"/>
                  </a:cubicBezTo>
                  <a:cubicBezTo>
                    <a:pt x="14608" y="6254"/>
                    <a:pt x="14517" y="6232"/>
                    <a:pt x="14403" y="6232"/>
                  </a:cubicBezTo>
                  <a:cubicBezTo>
                    <a:pt x="14289" y="6232"/>
                    <a:pt x="14198" y="6254"/>
                    <a:pt x="14106" y="6277"/>
                  </a:cubicBezTo>
                  <a:lnTo>
                    <a:pt x="14015" y="6277"/>
                  </a:lnTo>
                  <a:cubicBezTo>
                    <a:pt x="13718" y="6323"/>
                    <a:pt x="13467" y="6346"/>
                    <a:pt x="13239" y="6346"/>
                  </a:cubicBezTo>
                  <a:cubicBezTo>
                    <a:pt x="13102" y="6323"/>
                    <a:pt x="12988" y="6300"/>
                    <a:pt x="12851" y="6277"/>
                  </a:cubicBezTo>
                  <a:lnTo>
                    <a:pt x="12782" y="6277"/>
                  </a:lnTo>
                  <a:cubicBezTo>
                    <a:pt x="12691" y="6254"/>
                    <a:pt x="12600" y="6232"/>
                    <a:pt x="12509" y="6209"/>
                  </a:cubicBezTo>
                  <a:cubicBezTo>
                    <a:pt x="12394" y="6163"/>
                    <a:pt x="12280" y="6117"/>
                    <a:pt x="12166" y="6049"/>
                  </a:cubicBezTo>
                  <a:cubicBezTo>
                    <a:pt x="11961" y="5935"/>
                    <a:pt x="11801" y="5798"/>
                    <a:pt x="11687" y="5661"/>
                  </a:cubicBezTo>
                  <a:cubicBezTo>
                    <a:pt x="11618" y="5615"/>
                    <a:pt x="11573" y="5547"/>
                    <a:pt x="11527" y="5478"/>
                  </a:cubicBezTo>
                  <a:cubicBezTo>
                    <a:pt x="11436" y="5364"/>
                    <a:pt x="11390" y="5296"/>
                    <a:pt x="11344" y="5204"/>
                  </a:cubicBezTo>
                  <a:cubicBezTo>
                    <a:pt x="11253" y="5045"/>
                    <a:pt x="11185" y="4862"/>
                    <a:pt x="11139" y="4725"/>
                  </a:cubicBezTo>
                  <a:cubicBezTo>
                    <a:pt x="11116" y="4679"/>
                    <a:pt x="11093" y="4634"/>
                    <a:pt x="11093" y="4588"/>
                  </a:cubicBezTo>
                  <a:lnTo>
                    <a:pt x="11071" y="4542"/>
                  </a:lnTo>
                  <a:cubicBezTo>
                    <a:pt x="11048" y="4474"/>
                    <a:pt x="11002" y="4405"/>
                    <a:pt x="11002" y="4337"/>
                  </a:cubicBezTo>
                  <a:lnTo>
                    <a:pt x="10979" y="4223"/>
                  </a:lnTo>
                  <a:lnTo>
                    <a:pt x="10956" y="4177"/>
                  </a:lnTo>
                  <a:cubicBezTo>
                    <a:pt x="10956" y="4040"/>
                    <a:pt x="10934" y="3903"/>
                    <a:pt x="10865" y="3789"/>
                  </a:cubicBezTo>
                  <a:cubicBezTo>
                    <a:pt x="10774" y="3561"/>
                    <a:pt x="10568" y="3333"/>
                    <a:pt x="10294" y="3150"/>
                  </a:cubicBezTo>
                  <a:cubicBezTo>
                    <a:pt x="9998" y="2967"/>
                    <a:pt x="9724" y="2808"/>
                    <a:pt x="9450" y="2648"/>
                  </a:cubicBezTo>
                  <a:cubicBezTo>
                    <a:pt x="9359" y="2602"/>
                    <a:pt x="9267" y="2557"/>
                    <a:pt x="9176" y="2511"/>
                  </a:cubicBezTo>
                  <a:lnTo>
                    <a:pt x="9039" y="2443"/>
                  </a:lnTo>
                  <a:cubicBezTo>
                    <a:pt x="8948" y="2374"/>
                    <a:pt x="8834" y="2328"/>
                    <a:pt x="8720" y="2283"/>
                  </a:cubicBezTo>
                  <a:lnTo>
                    <a:pt x="8651" y="2237"/>
                  </a:lnTo>
                  <a:cubicBezTo>
                    <a:pt x="8400" y="2123"/>
                    <a:pt x="8195" y="2009"/>
                    <a:pt x="7989" y="1918"/>
                  </a:cubicBezTo>
                  <a:cubicBezTo>
                    <a:pt x="7715" y="1735"/>
                    <a:pt x="7487" y="1575"/>
                    <a:pt x="7282" y="1415"/>
                  </a:cubicBezTo>
                  <a:lnTo>
                    <a:pt x="7190" y="1347"/>
                  </a:lnTo>
                  <a:lnTo>
                    <a:pt x="7122" y="1301"/>
                  </a:lnTo>
                  <a:cubicBezTo>
                    <a:pt x="6916" y="1141"/>
                    <a:pt x="6711" y="982"/>
                    <a:pt x="6505" y="845"/>
                  </a:cubicBezTo>
                  <a:cubicBezTo>
                    <a:pt x="6437" y="776"/>
                    <a:pt x="6346" y="731"/>
                    <a:pt x="6277" y="685"/>
                  </a:cubicBezTo>
                  <a:lnTo>
                    <a:pt x="6140" y="594"/>
                  </a:lnTo>
                  <a:cubicBezTo>
                    <a:pt x="6095" y="548"/>
                    <a:pt x="6049" y="525"/>
                    <a:pt x="6003" y="502"/>
                  </a:cubicBezTo>
                  <a:lnTo>
                    <a:pt x="5981" y="480"/>
                  </a:lnTo>
                  <a:cubicBezTo>
                    <a:pt x="5912" y="434"/>
                    <a:pt x="5844" y="388"/>
                    <a:pt x="5798" y="343"/>
                  </a:cubicBezTo>
                  <a:lnTo>
                    <a:pt x="5707" y="297"/>
                  </a:lnTo>
                  <a:cubicBezTo>
                    <a:pt x="5615" y="228"/>
                    <a:pt x="5547" y="183"/>
                    <a:pt x="5456" y="137"/>
                  </a:cubicBezTo>
                  <a:cubicBezTo>
                    <a:pt x="5387" y="114"/>
                    <a:pt x="5319" y="92"/>
                    <a:pt x="5250" y="69"/>
                  </a:cubicBezTo>
                  <a:cubicBezTo>
                    <a:pt x="5136" y="23"/>
                    <a:pt x="5045" y="0"/>
                    <a:pt x="495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2" name="Google Shape;4443;p38">
              <a:extLst>
                <a:ext uri="{FF2B5EF4-FFF2-40B4-BE49-F238E27FC236}">
                  <a16:creationId xmlns:a16="http://schemas.microsoft.com/office/drawing/2014/main" id="{4A884A91-3FB5-E8EB-FDC2-E099D76FFD42}"/>
                </a:ext>
              </a:extLst>
            </p:cNvPr>
            <p:cNvSpPr/>
            <p:nvPr/>
          </p:nvSpPr>
          <p:spPr>
            <a:xfrm>
              <a:off x="9268280" y="2082199"/>
              <a:ext cx="299607" cy="216576"/>
            </a:xfrm>
            <a:custGeom>
              <a:avLst/>
              <a:gdLst/>
              <a:ahLst/>
              <a:cxnLst/>
              <a:rect l="l" t="t" r="r" b="b"/>
              <a:pathLst>
                <a:path w="10706" h="7739" extrusionOk="0">
                  <a:moveTo>
                    <a:pt x="366" y="0"/>
                  </a:moveTo>
                  <a:cubicBezTo>
                    <a:pt x="275" y="0"/>
                    <a:pt x="206" y="46"/>
                    <a:pt x="138" y="114"/>
                  </a:cubicBezTo>
                  <a:cubicBezTo>
                    <a:pt x="115" y="137"/>
                    <a:pt x="92" y="183"/>
                    <a:pt x="69" y="229"/>
                  </a:cubicBezTo>
                  <a:cubicBezTo>
                    <a:pt x="46" y="297"/>
                    <a:pt x="46" y="366"/>
                    <a:pt x="69" y="434"/>
                  </a:cubicBezTo>
                  <a:cubicBezTo>
                    <a:pt x="69" y="457"/>
                    <a:pt x="69" y="480"/>
                    <a:pt x="69" y="502"/>
                  </a:cubicBezTo>
                  <a:cubicBezTo>
                    <a:pt x="23" y="525"/>
                    <a:pt x="1" y="617"/>
                    <a:pt x="23" y="662"/>
                  </a:cubicBezTo>
                  <a:cubicBezTo>
                    <a:pt x="69" y="731"/>
                    <a:pt x="115" y="776"/>
                    <a:pt x="183" y="845"/>
                  </a:cubicBezTo>
                  <a:cubicBezTo>
                    <a:pt x="229" y="890"/>
                    <a:pt x="275" y="913"/>
                    <a:pt x="343" y="959"/>
                  </a:cubicBezTo>
                  <a:cubicBezTo>
                    <a:pt x="434" y="1027"/>
                    <a:pt x="526" y="1096"/>
                    <a:pt x="617" y="1164"/>
                  </a:cubicBezTo>
                  <a:cubicBezTo>
                    <a:pt x="685" y="1210"/>
                    <a:pt x="754" y="1279"/>
                    <a:pt x="822" y="1324"/>
                  </a:cubicBezTo>
                  <a:cubicBezTo>
                    <a:pt x="845" y="1347"/>
                    <a:pt x="868" y="1393"/>
                    <a:pt x="891" y="1415"/>
                  </a:cubicBezTo>
                  <a:cubicBezTo>
                    <a:pt x="1005" y="1484"/>
                    <a:pt x="1119" y="1552"/>
                    <a:pt x="1210" y="1621"/>
                  </a:cubicBezTo>
                  <a:cubicBezTo>
                    <a:pt x="1256" y="1644"/>
                    <a:pt x="1279" y="1667"/>
                    <a:pt x="1302" y="1689"/>
                  </a:cubicBezTo>
                  <a:cubicBezTo>
                    <a:pt x="1416" y="1781"/>
                    <a:pt x="1553" y="1849"/>
                    <a:pt x="1667" y="1940"/>
                  </a:cubicBezTo>
                  <a:cubicBezTo>
                    <a:pt x="1895" y="2100"/>
                    <a:pt x="2101" y="2260"/>
                    <a:pt x="2329" y="2420"/>
                  </a:cubicBezTo>
                  <a:cubicBezTo>
                    <a:pt x="2557" y="2580"/>
                    <a:pt x="2785" y="2739"/>
                    <a:pt x="3014" y="2922"/>
                  </a:cubicBezTo>
                  <a:cubicBezTo>
                    <a:pt x="3128" y="2990"/>
                    <a:pt x="3242" y="3082"/>
                    <a:pt x="3356" y="3150"/>
                  </a:cubicBezTo>
                  <a:cubicBezTo>
                    <a:pt x="3402" y="3173"/>
                    <a:pt x="3470" y="3219"/>
                    <a:pt x="3516" y="3264"/>
                  </a:cubicBezTo>
                  <a:cubicBezTo>
                    <a:pt x="3539" y="3287"/>
                    <a:pt x="3561" y="3287"/>
                    <a:pt x="3584" y="3310"/>
                  </a:cubicBezTo>
                  <a:cubicBezTo>
                    <a:pt x="3630" y="3333"/>
                    <a:pt x="3653" y="3356"/>
                    <a:pt x="3698" y="3378"/>
                  </a:cubicBezTo>
                  <a:lnTo>
                    <a:pt x="3835" y="3378"/>
                  </a:lnTo>
                  <a:cubicBezTo>
                    <a:pt x="3858" y="3378"/>
                    <a:pt x="3881" y="3378"/>
                    <a:pt x="3904" y="3356"/>
                  </a:cubicBezTo>
                  <a:cubicBezTo>
                    <a:pt x="3995" y="3424"/>
                    <a:pt x="4086" y="3470"/>
                    <a:pt x="4178" y="3538"/>
                  </a:cubicBezTo>
                  <a:cubicBezTo>
                    <a:pt x="4292" y="3630"/>
                    <a:pt x="4429" y="3698"/>
                    <a:pt x="4543" y="3789"/>
                  </a:cubicBezTo>
                  <a:cubicBezTo>
                    <a:pt x="4611" y="3812"/>
                    <a:pt x="4680" y="3858"/>
                    <a:pt x="4748" y="3903"/>
                  </a:cubicBezTo>
                  <a:cubicBezTo>
                    <a:pt x="4748" y="3903"/>
                    <a:pt x="4771" y="3926"/>
                    <a:pt x="4771" y="3926"/>
                  </a:cubicBezTo>
                  <a:cubicBezTo>
                    <a:pt x="4794" y="3972"/>
                    <a:pt x="4840" y="4018"/>
                    <a:pt x="4862" y="4040"/>
                  </a:cubicBezTo>
                  <a:cubicBezTo>
                    <a:pt x="5068" y="4200"/>
                    <a:pt x="5273" y="4360"/>
                    <a:pt x="5479" y="4520"/>
                  </a:cubicBezTo>
                  <a:cubicBezTo>
                    <a:pt x="5661" y="4657"/>
                    <a:pt x="5867" y="4794"/>
                    <a:pt x="6072" y="4931"/>
                  </a:cubicBezTo>
                  <a:cubicBezTo>
                    <a:pt x="6300" y="5068"/>
                    <a:pt x="6529" y="5227"/>
                    <a:pt x="6757" y="5364"/>
                  </a:cubicBezTo>
                  <a:cubicBezTo>
                    <a:pt x="6757" y="5364"/>
                    <a:pt x="6780" y="5387"/>
                    <a:pt x="6780" y="5387"/>
                  </a:cubicBezTo>
                  <a:cubicBezTo>
                    <a:pt x="6825" y="5410"/>
                    <a:pt x="6871" y="5433"/>
                    <a:pt x="6894" y="5478"/>
                  </a:cubicBezTo>
                  <a:cubicBezTo>
                    <a:pt x="7099" y="5615"/>
                    <a:pt x="7305" y="5752"/>
                    <a:pt x="7510" y="5889"/>
                  </a:cubicBezTo>
                  <a:cubicBezTo>
                    <a:pt x="7784" y="6072"/>
                    <a:pt x="8035" y="6254"/>
                    <a:pt x="8309" y="6437"/>
                  </a:cubicBezTo>
                  <a:cubicBezTo>
                    <a:pt x="8400" y="6506"/>
                    <a:pt x="8492" y="6574"/>
                    <a:pt x="8583" y="6642"/>
                  </a:cubicBezTo>
                  <a:cubicBezTo>
                    <a:pt x="8697" y="6711"/>
                    <a:pt x="8811" y="6802"/>
                    <a:pt x="8925" y="6894"/>
                  </a:cubicBezTo>
                  <a:cubicBezTo>
                    <a:pt x="9039" y="6985"/>
                    <a:pt x="9176" y="7099"/>
                    <a:pt x="9313" y="7167"/>
                  </a:cubicBezTo>
                  <a:cubicBezTo>
                    <a:pt x="9336" y="7190"/>
                    <a:pt x="9382" y="7190"/>
                    <a:pt x="9405" y="7190"/>
                  </a:cubicBezTo>
                  <a:cubicBezTo>
                    <a:pt x="9428" y="7213"/>
                    <a:pt x="9473" y="7259"/>
                    <a:pt x="9496" y="7282"/>
                  </a:cubicBezTo>
                  <a:cubicBezTo>
                    <a:pt x="9542" y="7304"/>
                    <a:pt x="9587" y="7350"/>
                    <a:pt x="9610" y="7373"/>
                  </a:cubicBezTo>
                  <a:cubicBezTo>
                    <a:pt x="9679" y="7419"/>
                    <a:pt x="9724" y="7464"/>
                    <a:pt x="9770" y="7487"/>
                  </a:cubicBezTo>
                  <a:cubicBezTo>
                    <a:pt x="9884" y="7578"/>
                    <a:pt x="10021" y="7647"/>
                    <a:pt x="10158" y="7692"/>
                  </a:cubicBezTo>
                  <a:cubicBezTo>
                    <a:pt x="10181" y="7715"/>
                    <a:pt x="10226" y="7715"/>
                    <a:pt x="10272" y="7738"/>
                  </a:cubicBezTo>
                  <a:cubicBezTo>
                    <a:pt x="10341" y="7738"/>
                    <a:pt x="10455" y="7715"/>
                    <a:pt x="10500" y="7670"/>
                  </a:cubicBezTo>
                  <a:cubicBezTo>
                    <a:pt x="10523" y="7647"/>
                    <a:pt x="10546" y="7624"/>
                    <a:pt x="10546" y="7601"/>
                  </a:cubicBezTo>
                  <a:cubicBezTo>
                    <a:pt x="10569" y="7578"/>
                    <a:pt x="10592" y="7533"/>
                    <a:pt x="10592" y="7487"/>
                  </a:cubicBezTo>
                  <a:cubicBezTo>
                    <a:pt x="10614" y="7487"/>
                    <a:pt x="10637" y="7464"/>
                    <a:pt x="10637" y="7441"/>
                  </a:cubicBezTo>
                  <a:cubicBezTo>
                    <a:pt x="10683" y="7373"/>
                    <a:pt x="10706" y="7282"/>
                    <a:pt x="10706" y="7213"/>
                  </a:cubicBezTo>
                  <a:cubicBezTo>
                    <a:pt x="10706" y="7167"/>
                    <a:pt x="10683" y="7122"/>
                    <a:pt x="10660" y="7076"/>
                  </a:cubicBezTo>
                  <a:cubicBezTo>
                    <a:pt x="10614" y="7008"/>
                    <a:pt x="10569" y="6939"/>
                    <a:pt x="10523" y="6894"/>
                  </a:cubicBezTo>
                  <a:cubicBezTo>
                    <a:pt x="10455" y="6825"/>
                    <a:pt x="10386" y="6757"/>
                    <a:pt x="10318" y="6711"/>
                  </a:cubicBezTo>
                  <a:cubicBezTo>
                    <a:pt x="10249" y="6665"/>
                    <a:pt x="10204" y="6620"/>
                    <a:pt x="10158" y="6597"/>
                  </a:cubicBezTo>
                  <a:cubicBezTo>
                    <a:pt x="10067" y="6551"/>
                    <a:pt x="9998" y="6506"/>
                    <a:pt x="9930" y="6460"/>
                  </a:cubicBezTo>
                  <a:cubicBezTo>
                    <a:pt x="9724" y="6323"/>
                    <a:pt x="9496" y="6186"/>
                    <a:pt x="9268" y="6049"/>
                  </a:cubicBezTo>
                  <a:cubicBezTo>
                    <a:pt x="9245" y="6049"/>
                    <a:pt x="9222" y="6026"/>
                    <a:pt x="9199" y="6003"/>
                  </a:cubicBezTo>
                  <a:cubicBezTo>
                    <a:pt x="9039" y="5912"/>
                    <a:pt x="8880" y="5798"/>
                    <a:pt x="8720" y="5684"/>
                  </a:cubicBezTo>
                  <a:cubicBezTo>
                    <a:pt x="8674" y="5661"/>
                    <a:pt x="8606" y="5615"/>
                    <a:pt x="8560" y="5592"/>
                  </a:cubicBezTo>
                  <a:cubicBezTo>
                    <a:pt x="8446" y="5501"/>
                    <a:pt x="8355" y="5433"/>
                    <a:pt x="8241" y="5341"/>
                  </a:cubicBezTo>
                  <a:cubicBezTo>
                    <a:pt x="7990" y="5159"/>
                    <a:pt x="7761" y="4999"/>
                    <a:pt x="7533" y="4816"/>
                  </a:cubicBezTo>
                  <a:cubicBezTo>
                    <a:pt x="7305" y="4634"/>
                    <a:pt x="7054" y="4428"/>
                    <a:pt x="6825" y="4269"/>
                  </a:cubicBezTo>
                  <a:cubicBezTo>
                    <a:pt x="6775" y="4235"/>
                    <a:pt x="6713" y="4214"/>
                    <a:pt x="6656" y="4214"/>
                  </a:cubicBezTo>
                  <a:cubicBezTo>
                    <a:pt x="6636" y="4214"/>
                    <a:pt x="6616" y="4217"/>
                    <a:pt x="6597" y="4223"/>
                  </a:cubicBezTo>
                  <a:cubicBezTo>
                    <a:pt x="6255" y="4018"/>
                    <a:pt x="5912" y="3789"/>
                    <a:pt x="5570" y="3561"/>
                  </a:cubicBezTo>
                  <a:cubicBezTo>
                    <a:pt x="5547" y="3515"/>
                    <a:pt x="5524" y="3470"/>
                    <a:pt x="5479" y="3447"/>
                  </a:cubicBezTo>
                  <a:cubicBezTo>
                    <a:pt x="5387" y="3378"/>
                    <a:pt x="5296" y="3310"/>
                    <a:pt x="5205" y="3241"/>
                  </a:cubicBezTo>
                  <a:cubicBezTo>
                    <a:pt x="5091" y="3173"/>
                    <a:pt x="4977" y="3105"/>
                    <a:pt x="4885" y="3036"/>
                  </a:cubicBezTo>
                  <a:cubicBezTo>
                    <a:pt x="4703" y="2922"/>
                    <a:pt x="4543" y="2808"/>
                    <a:pt x="4383" y="2694"/>
                  </a:cubicBezTo>
                  <a:cubicBezTo>
                    <a:pt x="4064" y="2465"/>
                    <a:pt x="3767" y="2260"/>
                    <a:pt x="3447" y="2032"/>
                  </a:cubicBezTo>
                  <a:cubicBezTo>
                    <a:pt x="3333" y="1963"/>
                    <a:pt x="3219" y="1872"/>
                    <a:pt x="3105" y="1803"/>
                  </a:cubicBezTo>
                  <a:cubicBezTo>
                    <a:pt x="3082" y="1781"/>
                    <a:pt x="3082" y="1781"/>
                    <a:pt x="3059" y="1781"/>
                  </a:cubicBezTo>
                  <a:cubicBezTo>
                    <a:pt x="3014" y="1758"/>
                    <a:pt x="2991" y="1712"/>
                    <a:pt x="2945" y="1689"/>
                  </a:cubicBezTo>
                  <a:cubicBezTo>
                    <a:pt x="2854" y="1621"/>
                    <a:pt x="2785" y="1552"/>
                    <a:pt x="2694" y="1484"/>
                  </a:cubicBezTo>
                  <a:cubicBezTo>
                    <a:pt x="2648" y="1461"/>
                    <a:pt x="2603" y="1438"/>
                    <a:pt x="2557" y="1438"/>
                  </a:cubicBezTo>
                  <a:cubicBezTo>
                    <a:pt x="2489" y="1438"/>
                    <a:pt x="2420" y="1461"/>
                    <a:pt x="2374" y="1484"/>
                  </a:cubicBezTo>
                  <a:cubicBezTo>
                    <a:pt x="2329" y="1438"/>
                    <a:pt x="2283" y="1415"/>
                    <a:pt x="2238" y="1370"/>
                  </a:cubicBezTo>
                  <a:cubicBezTo>
                    <a:pt x="2238" y="1347"/>
                    <a:pt x="2238" y="1347"/>
                    <a:pt x="2215" y="1324"/>
                  </a:cubicBezTo>
                  <a:cubicBezTo>
                    <a:pt x="2192" y="1233"/>
                    <a:pt x="2101" y="1164"/>
                    <a:pt x="2009" y="1096"/>
                  </a:cubicBezTo>
                  <a:cubicBezTo>
                    <a:pt x="1986" y="1073"/>
                    <a:pt x="1964" y="1050"/>
                    <a:pt x="1918" y="1027"/>
                  </a:cubicBezTo>
                  <a:cubicBezTo>
                    <a:pt x="1850" y="959"/>
                    <a:pt x="1781" y="913"/>
                    <a:pt x="1713" y="868"/>
                  </a:cubicBezTo>
                  <a:cubicBezTo>
                    <a:pt x="1576" y="776"/>
                    <a:pt x="1416" y="685"/>
                    <a:pt x="1279" y="571"/>
                  </a:cubicBezTo>
                  <a:cubicBezTo>
                    <a:pt x="1142" y="480"/>
                    <a:pt x="1005" y="388"/>
                    <a:pt x="868" y="297"/>
                  </a:cubicBezTo>
                  <a:cubicBezTo>
                    <a:pt x="800" y="251"/>
                    <a:pt x="731" y="206"/>
                    <a:pt x="663" y="160"/>
                  </a:cubicBezTo>
                  <a:cubicBezTo>
                    <a:pt x="640" y="137"/>
                    <a:pt x="594" y="114"/>
                    <a:pt x="571" y="92"/>
                  </a:cubicBezTo>
                  <a:cubicBezTo>
                    <a:pt x="526" y="69"/>
                    <a:pt x="503" y="46"/>
                    <a:pt x="457" y="23"/>
                  </a:cubicBezTo>
                  <a:cubicBezTo>
                    <a:pt x="434" y="23"/>
                    <a:pt x="389" y="0"/>
                    <a:pt x="366"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3" name="Google Shape;4444;p38">
              <a:extLst>
                <a:ext uri="{FF2B5EF4-FFF2-40B4-BE49-F238E27FC236}">
                  <a16:creationId xmlns:a16="http://schemas.microsoft.com/office/drawing/2014/main" id="{8BE515D9-7C04-E0A4-C7F5-5F8EC09997EF}"/>
                </a:ext>
              </a:extLst>
            </p:cNvPr>
            <p:cNvSpPr/>
            <p:nvPr/>
          </p:nvSpPr>
          <p:spPr>
            <a:xfrm>
              <a:off x="9225490" y="2102628"/>
              <a:ext cx="339850" cy="260009"/>
            </a:xfrm>
            <a:custGeom>
              <a:avLst/>
              <a:gdLst/>
              <a:ahLst/>
              <a:cxnLst/>
              <a:rect l="l" t="t" r="r" b="b"/>
              <a:pathLst>
                <a:path w="12144" h="9291" extrusionOk="0">
                  <a:moveTo>
                    <a:pt x="1050" y="1"/>
                  </a:moveTo>
                  <a:cubicBezTo>
                    <a:pt x="1005" y="1"/>
                    <a:pt x="959" y="1"/>
                    <a:pt x="936" y="24"/>
                  </a:cubicBezTo>
                  <a:cubicBezTo>
                    <a:pt x="845" y="24"/>
                    <a:pt x="754" y="69"/>
                    <a:pt x="708" y="138"/>
                  </a:cubicBezTo>
                  <a:cubicBezTo>
                    <a:pt x="662" y="183"/>
                    <a:pt x="639" y="229"/>
                    <a:pt x="639" y="252"/>
                  </a:cubicBezTo>
                  <a:cubicBezTo>
                    <a:pt x="525" y="366"/>
                    <a:pt x="434" y="480"/>
                    <a:pt x="366" y="571"/>
                  </a:cubicBezTo>
                  <a:cubicBezTo>
                    <a:pt x="297" y="663"/>
                    <a:pt x="229" y="777"/>
                    <a:pt x="183" y="868"/>
                  </a:cubicBezTo>
                  <a:lnTo>
                    <a:pt x="160" y="914"/>
                  </a:lnTo>
                  <a:lnTo>
                    <a:pt x="137" y="959"/>
                  </a:lnTo>
                  <a:cubicBezTo>
                    <a:pt x="92" y="1028"/>
                    <a:pt x="69" y="1073"/>
                    <a:pt x="46" y="1142"/>
                  </a:cubicBezTo>
                  <a:cubicBezTo>
                    <a:pt x="0" y="1256"/>
                    <a:pt x="0" y="1347"/>
                    <a:pt x="0" y="1462"/>
                  </a:cubicBezTo>
                  <a:cubicBezTo>
                    <a:pt x="0" y="1507"/>
                    <a:pt x="23" y="1553"/>
                    <a:pt x="23" y="1621"/>
                  </a:cubicBezTo>
                  <a:cubicBezTo>
                    <a:pt x="69" y="1735"/>
                    <a:pt x="160" y="1827"/>
                    <a:pt x="251" y="1895"/>
                  </a:cubicBezTo>
                  <a:cubicBezTo>
                    <a:pt x="366" y="2009"/>
                    <a:pt x="480" y="2101"/>
                    <a:pt x="617" y="2169"/>
                  </a:cubicBezTo>
                  <a:cubicBezTo>
                    <a:pt x="708" y="2260"/>
                    <a:pt x="822" y="2329"/>
                    <a:pt x="936" y="2397"/>
                  </a:cubicBezTo>
                  <a:cubicBezTo>
                    <a:pt x="1050" y="2489"/>
                    <a:pt x="1187" y="2557"/>
                    <a:pt x="1301" y="2626"/>
                  </a:cubicBezTo>
                  <a:cubicBezTo>
                    <a:pt x="1393" y="2671"/>
                    <a:pt x="1484" y="2740"/>
                    <a:pt x="1575" y="2808"/>
                  </a:cubicBezTo>
                  <a:lnTo>
                    <a:pt x="1621" y="2854"/>
                  </a:lnTo>
                  <a:lnTo>
                    <a:pt x="1735" y="2922"/>
                  </a:lnTo>
                  <a:cubicBezTo>
                    <a:pt x="1826" y="2991"/>
                    <a:pt x="1918" y="3036"/>
                    <a:pt x="2009" y="3105"/>
                  </a:cubicBezTo>
                  <a:cubicBezTo>
                    <a:pt x="2055" y="3151"/>
                    <a:pt x="2100" y="3173"/>
                    <a:pt x="2146" y="3219"/>
                  </a:cubicBezTo>
                  <a:cubicBezTo>
                    <a:pt x="2214" y="3265"/>
                    <a:pt x="2260" y="3333"/>
                    <a:pt x="2329" y="3379"/>
                  </a:cubicBezTo>
                  <a:cubicBezTo>
                    <a:pt x="2465" y="3470"/>
                    <a:pt x="2580" y="3561"/>
                    <a:pt x="2694" y="3653"/>
                  </a:cubicBezTo>
                  <a:cubicBezTo>
                    <a:pt x="2945" y="3858"/>
                    <a:pt x="3219" y="4041"/>
                    <a:pt x="3470" y="4223"/>
                  </a:cubicBezTo>
                  <a:lnTo>
                    <a:pt x="3698" y="4383"/>
                  </a:lnTo>
                  <a:cubicBezTo>
                    <a:pt x="3881" y="4497"/>
                    <a:pt x="4063" y="4634"/>
                    <a:pt x="4269" y="4771"/>
                  </a:cubicBezTo>
                  <a:cubicBezTo>
                    <a:pt x="4406" y="4862"/>
                    <a:pt x="4543" y="4954"/>
                    <a:pt x="4702" y="5045"/>
                  </a:cubicBezTo>
                  <a:cubicBezTo>
                    <a:pt x="4748" y="5068"/>
                    <a:pt x="4794" y="5091"/>
                    <a:pt x="4862" y="5136"/>
                  </a:cubicBezTo>
                  <a:cubicBezTo>
                    <a:pt x="4908" y="5159"/>
                    <a:pt x="4976" y="5205"/>
                    <a:pt x="5045" y="5228"/>
                  </a:cubicBezTo>
                  <a:cubicBezTo>
                    <a:pt x="5045" y="5251"/>
                    <a:pt x="5068" y="5251"/>
                    <a:pt x="5090" y="5273"/>
                  </a:cubicBezTo>
                  <a:cubicBezTo>
                    <a:pt x="5250" y="5365"/>
                    <a:pt x="5433" y="5479"/>
                    <a:pt x="5593" y="5570"/>
                  </a:cubicBezTo>
                  <a:cubicBezTo>
                    <a:pt x="5798" y="5707"/>
                    <a:pt x="6003" y="5867"/>
                    <a:pt x="6209" y="6027"/>
                  </a:cubicBezTo>
                  <a:lnTo>
                    <a:pt x="6346" y="6118"/>
                  </a:lnTo>
                  <a:cubicBezTo>
                    <a:pt x="6483" y="6232"/>
                    <a:pt x="6620" y="6323"/>
                    <a:pt x="6757" y="6437"/>
                  </a:cubicBezTo>
                  <a:cubicBezTo>
                    <a:pt x="6871" y="6529"/>
                    <a:pt x="6985" y="6643"/>
                    <a:pt x="7099" y="6734"/>
                  </a:cubicBezTo>
                  <a:cubicBezTo>
                    <a:pt x="7350" y="6917"/>
                    <a:pt x="7601" y="7099"/>
                    <a:pt x="7898" y="7305"/>
                  </a:cubicBezTo>
                  <a:lnTo>
                    <a:pt x="8035" y="7396"/>
                  </a:lnTo>
                  <a:cubicBezTo>
                    <a:pt x="8126" y="7442"/>
                    <a:pt x="8217" y="7510"/>
                    <a:pt x="8309" y="7556"/>
                  </a:cubicBezTo>
                  <a:lnTo>
                    <a:pt x="8400" y="7647"/>
                  </a:lnTo>
                  <a:cubicBezTo>
                    <a:pt x="8514" y="7716"/>
                    <a:pt x="8606" y="7784"/>
                    <a:pt x="8720" y="7853"/>
                  </a:cubicBezTo>
                  <a:cubicBezTo>
                    <a:pt x="8857" y="7944"/>
                    <a:pt x="8994" y="8035"/>
                    <a:pt x="9130" y="8127"/>
                  </a:cubicBezTo>
                  <a:cubicBezTo>
                    <a:pt x="9245" y="8218"/>
                    <a:pt x="9382" y="8309"/>
                    <a:pt x="9496" y="8378"/>
                  </a:cubicBezTo>
                  <a:cubicBezTo>
                    <a:pt x="9770" y="8560"/>
                    <a:pt x="10044" y="8720"/>
                    <a:pt x="10295" y="8880"/>
                  </a:cubicBezTo>
                  <a:cubicBezTo>
                    <a:pt x="10386" y="8925"/>
                    <a:pt x="10477" y="8971"/>
                    <a:pt x="10568" y="9017"/>
                  </a:cubicBezTo>
                  <a:lnTo>
                    <a:pt x="10660" y="9062"/>
                  </a:lnTo>
                  <a:lnTo>
                    <a:pt x="10751" y="9108"/>
                  </a:lnTo>
                  <a:cubicBezTo>
                    <a:pt x="10820" y="9154"/>
                    <a:pt x="10911" y="9199"/>
                    <a:pt x="11002" y="9245"/>
                  </a:cubicBezTo>
                  <a:cubicBezTo>
                    <a:pt x="11071" y="9268"/>
                    <a:pt x="11139" y="9291"/>
                    <a:pt x="11208" y="9291"/>
                  </a:cubicBezTo>
                  <a:cubicBezTo>
                    <a:pt x="11253" y="9291"/>
                    <a:pt x="11299" y="9291"/>
                    <a:pt x="11345" y="9268"/>
                  </a:cubicBezTo>
                  <a:cubicBezTo>
                    <a:pt x="11481" y="9199"/>
                    <a:pt x="11573" y="9108"/>
                    <a:pt x="11641" y="8948"/>
                  </a:cubicBezTo>
                  <a:cubicBezTo>
                    <a:pt x="11664" y="8903"/>
                    <a:pt x="11687" y="8834"/>
                    <a:pt x="11710" y="8766"/>
                  </a:cubicBezTo>
                  <a:cubicBezTo>
                    <a:pt x="11733" y="8697"/>
                    <a:pt x="11755" y="8606"/>
                    <a:pt x="11801" y="8515"/>
                  </a:cubicBezTo>
                  <a:cubicBezTo>
                    <a:pt x="11847" y="8446"/>
                    <a:pt x="11870" y="8378"/>
                    <a:pt x="11915" y="8332"/>
                  </a:cubicBezTo>
                  <a:cubicBezTo>
                    <a:pt x="11938" y="8286"/>
                    <a:pt x="11961" y="8241"/>
                    <a:pt x="11984" y="8195"/>
                  </a:cubicBezTo>
                  <a:cubicBezTo>
                    <a:pt x="12029" y="8127"/>
                    <a:pt x="12052" y="8058"/>
                    <a:pt x="12075" y="7990"/>
                  </a:cubicBezTo>
                  <a:cubicBezTo>
                    <a:pt x="12121" y="7921"/>
                    <a:pt x="12143" y="7853"/>
                    <a:pt x="12143" y="7784"/>
                  </a:cubicBezTo>
                  <a:cubicBezTo>
                    <a:pt x="12143" y="7693"/>
                    <a:pt x="12143" y="7624"/>
                    <a:pt x="12121" y="7556"/>
                  </a:cubicBezTo>
                  <a:cubicBezTo>
                    <a:pt x="12098" y="7487"/>
                    <a:pt x="12029" y="7419"/>
                    <a:pt x="11984" y="7350"/>
                  </a:cubicBezTo>
                  <a:cubicBezTo>
                    <a:pt x="11938" y="7328"/>
                    <a:pt x="11915" y="7305"/>
                    <a:pt x="11892" y="7282"/>
                  </a:cubicBezTo>
                  <a:cubicBezTo>
                    <a:pt x="11710" y="7099"/>
                    <a:pt x="11504" y="6962"/>
                    <a:pt x="11299" y="6803"/>
                  </a:cubicBezTo>
                  <a:lnTo>
                    <a:pt x="11162" y="6711"/>
                  </a:lnTo>
                  <a:cubicBezTo>
                    <a:pt x="10911" y="6529"/>
                    <a:pt x="10660" y="6346"/>
                    <a:pt x="10409" y="6186"/>
                  </a:cubicBezTo>
                  <a:cubicBezTo>
                    <a:pt x="10226" y="6049"/>
                    <a:pt x="10066" y="5935"/>
                    <a:pt x="9907" y="5821"/>
                  </a:cubicBezTo>
                  <a:cubicBezTo>
                    <a:pt x="9792" y="5730"/>
                    <a:pt x="9655" y="5639"/>
                    <a:pt x="9541" y="5547"/>
                  </a:cubicBezTo>
                  <a:cubicBezTo>
                    <a:pt x="9245" y="5365"/>
                    <a:pt x="8948" y="5159"/>
                    <a:pt x="8560" y="4908"/>
                  </a:cubicBezTo>
                  <a:cubicBezTo>
                    <a:pt x="8491" y="4862"/>
                    <a:pt x="8423" y="4840"/>
                    <a:pt x="8377" y="4794"/>
                  </a:cubicBezTo>
                  <a:cubicBezTo>
                    <a:pt x="8263" y="4726"/>
                    <a:pt x="8149" y="4657"/>
                    <a:pt x="8058" y="4589"/>
                  </a:cubicBezTo>
                  <a:lnTo>
                    <a:pt x="7807" y="4452"/>
                  </a:lnTo>
                  <a:cubicBezTo>
                    <a:pt x="7715" y="4383"/>
                    <a:pt x="7624" y="4338"/>
                    <a:pt x="7533" y="4269"/>
                  </a:cubicBezTo>
                  <a:cubicBezTo>
                    <a:pt x="7350" y="4178"/>
                    <a:pt x="7168" y="4064"/>
                    <a:pt x="7008" y="3972"/>
                  </a:cubicBezTo>
                  <a:cubicBezTo>
                    <a:pt x="6848" y="3881"/>
                    <a:pt x="6688" y="3790"/>
                    <a:pt x="6551" y="3698"/>
                  </a:cubicBezTo>
                  <a:cubicBezTo>
                    <a:pt x="6232" y="3493"/>
                    <a:pt x="6003" y="3333"/>
                    <a:pt x="5798" y="3196"/>
                  </a:cubicBezTo>
                  <a:cubicBezTo>
                    <a:pt x="5570" y="3036"/>
                    <a:pt x="5364" y="2854"/>
                    <a:pt x="5159" y="2694"/>
                  </a:cubicBezTo>
                  <a:lnTo>
                    <a:pt x="4999" y="2557"/>
                  </a:lnTo>
                  <a:cubicBezTo>
                    <a:pt x="4794" y="2375"/>
                    <a:pt x="4565" y="2215"/>
                    <a:pt x="4246" y="2009"/>
                  </a:cubicBezTo>
                  <a:cubicBezTo>
                    <a:pt x="4177" y="1964"/>
                    <a:pt x="4132" y="1918"/>
                    <a:pt x="4063" y="1895"/>
                  </a:cubicBezTo>
                  <a:cubicBezTo>
                    <a:pt x="3995" y="1850"/>
                    <a:pt x="3926" y="1804"/>
                    <a:pt x="3858" y="1758"/>
                  </a:cubicBezTo>
                  <a:cubicBezTo>
                    <a:pt x="3721" y="1667"/>
                    <a:pt x="3584" y="1576"/>
                    <a:pt x="3447" y="1484"/>
                  </a:cubicBezTo>
                  <a:cubicBezTo>
                    <a:pt x="3242" y="1347"/>
                    <a:pt x="3013" y="1233"/>
                    <a:pt x="2808" y="1119"/>
                  </a:cubicBezTo>
                  <a:cubicBezTo>
                    <a:pt x="2648" y="1028"/>
                    <a:pt x="2511" y="937"/>
                    <a:pt x="2351" y="845"/>
                  </a:cubicBezTo>
                  <a:cubicBezTo>
                    <a:pt x="2214" y="754"/>
                    <a:pt x="2100" y="685"/>
                    <a:pt x="1963" y="594"/>
                  </a:cubicBezTo>
                  <a:lnTo>
                    <a:pt x="1963" y="594"/>
                  </a:lnTo>
                  <a:lnTo>
                    <a:pt x="2009" y="640"/>
                  </a:lnTo>
                  <a:lnTo>
                    <a:pt x="1918" y="571"/>
                  </a:lnTo>
                  <a:cubicBezTo>
                    <a:pt x="1781" y="480"/>
                    <a:pt x="1644" y="389"/>
                    <a:pt x="1507" y="297"/>
                  </a:cubicBezTo>
                  <a:lnTo>
                    <a:pt x="1370" y="229"/>
                  </a:lnTo>
                  <a:lnTo>
                    <a:pt x="1279" y="160"/>
                  </a:lnTo>
                  <a:cubicBezTo>
                    <a:pt x="1256" y="138"/>
                    <a:pt x="1256" y="115"/>
                    <a:pt x="1233" y="92"/>
                  </a:cubicBezTo>
                  <a:cubicBezTo>
                    <a:pt x="1187" y="24"/>
                    <a:pt x="1119" y="1"/>
                    <a:pt x="1050" y="1"/>
                  </a:cubicBezTo>
                  <a:close/>
                </a:path>
              </a:pathLst>
            </a:custGeom>
            <a:solidFill>
              <a:srgbClr val="9494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4" name="Google Shape;4445;p38">
              <a:extLst>
                <a:ext uri="{FF2B5EF4-FFF2-40B4-BE49-F238E27FC236}">
                  <a16:creationId xmlns:a16="http://schemas.microsoft.com/office/drawing/2014/main" id="{8B1021F2-0C50-179D-F3B2-A6C2A5F796DF}"/>
                </a:ext>
              </a:extLst>
            </p:cNvPr>
            <p:cNvSpPr/>
            <p:nvPr/>
          </p:nvSpPr>
          <p:spPr>
            <a:xfrm>
              <a:off x="9258709" y="2132656"/>
              <a:ext cx="28125" cy="27901"/>
            </a:xfrm>
            <a:custGeom>
              <a:avLst/>
              <a:gdLst/>
              <a:ahLst/>
              <a:cxnLst/>
              <a:rect l="l" t="t" r="r" b="b"/>
              <a:pathLst>
                <a:path w="1005" h="997" extrusionOk="0">
                  <a:moveTo>
                    <a:pt x="434" y="0"/>
                  </a:moveTo>
                  <a:cubicBezTo>
                    <a:pt x="365" y="0"/>
                    <a:pt x="297" y="23"/>
                    <a:pt x="251" y="69"/>
                  </a:cubicBezTo>
                  <a:cubicBezTo>
                    <a:pt x="206" y="92"/>
                    <a:pt x="183" y="115"/>
                    <a:pt x="160" y="160"/>
                  </a:cubicBezTo>
                  <a:cubicBezTo>
                    <a:pt x="137" y="183"/>
                    <a:pt x="114" y="206"/>
                    <a:pt x="114" y="229"/>
                  </a:cubicBezTo>
                  <a:cubicBezTo>
                    <a:pt x="69" y="229"/>
                    <a:pt x="46" y="252"/>
                    <a:pt x="23" y="274"/>
                  </a:cubicBezTo>
                  <a:cubicBezTo>
                    <a:pt x="23" y="320"/>
                    <a:pt x="0" y="366"/>
                    <a:pt x="0" y="389"/>
                  </a:cubicBezTo>
                  <a:cubicBezTo>
                    <a:pt x="0" y="457"/>
                    <a:pt x="0" y="503"/>
                    <a:pt x="0" y="548"/>
                  </a:cubicBezTo>
                  <a:cubicBezTo>
                    <a:pt x="23" y="571"/>
                    <a:pt x="23" y="617"/>
                    <a:pt x="46" y="640"/>
                  </a:cubicBezTo>
                  <a:cubicBezTo>
                    <a:pt x="46" y="662"/>
                    <a:pt x="69" y="685"/>
                    <a:pt x="69" y="708"/>
                  </a:cubicBezTo>
                  <a:cubicBezTo>
                    <a:pt x="92" y="731"/>
                    <a:pt x="114" y="754"/>
                    <a:pt x="114" y="777"/>
                  </a:cubicBezTo>
                  <a:cubicBezTo>
                    <a:pt x="183" y="845"/>
                    <a:pt x="229" y="914"/>
                    <a:pt x="320" y="959"/>
                  </a:cubicBezTo>
                  <a:cubicBezTo>
                    <a:pt x="360" y="986"/>
                    <a:pt x="408" y="997"/>
                    <a:pt x="454" y="997"/>
                  </a:cubicBezTo>
                  <a:cubicBezTo>
                    <a:pt x="487" y="997"/>
                    <a:pt x="520" y="991"/>
                    <a:pt x="548" y="982"/>
                  </a:cubicBezTo>
                  <a:cubicBezTo>
                    <a:pt x="594" y="982"/>
                    <a:pt x="639" y="959"/>
                    <a:pt x="685" y="936"/>
                  </a:cubicBezTo>
                  <a:cubicBezTo>
                    <a:pt x="731" y="914"/>
                    <a:pt x="776" y="868"/>
                    <a:pt x="799" y="822"/>
                  </a:cubicBezTo>
                  <a:cubicBezTo>
                    <a:pt x="845" y="777"/>
                    <a:pt x="890" y="731"/>
                    <a:pt x="913" y="685"/>
                  </a:cubicBezTo>
                  <a:cubicBezTo>
                    <a:pt x="959" y="640"/>
                    <a:pt x="982" y="571"/>
                    <a:pt x="982" y="525"/>
                  </a:cubicBezTo>
                  <a:cubicBezTo>
                    <a:pt x="1005" y="480"/>
                    <a:pt x="1005" y="434"/>
                    <a:pt x="1005" y="389"/>
                  </a:cubicBezTo>
                  <a:cubicBezTo>
                    <a:pt x="1005" y="343"/>
                    <a:pt x="982" y="320"/>
                    <a:pt x="982" y="297"/>
                  </a:cubicBezTo>
                  <a:cubicBezTo>
                    <a:pt x="959" y="252"/>
                    <a:pt x="959" y="229"/>
                    <a:pt x="936" y="206"/>
                  </a:cubicBezTo>
                  <a:cubicBezTo>
                    <a:pt x="913" y="160"/>
                    <a:pt x="890" y="137"/>
                    <a:pt x="868" y="92"/>
                  </a:cubicBezTo>
                  <a:cubicBezTo>
                    <a:pt x="833" y="40"/>
                    <a:pt x="773" y="15"/>
                    <a:pt x="717" y="15"/>
                  </a:cubicBezTo>
                  <a:cubicBezTo>
                    <a:pt x="698" y="15"/>
                    <a:pt x="679" y="18"/>
                    <a:pt x="662" y="23"/>
                  </a:cubicBezTo>
                  <a:cubicBezTo>
                    <a:pt x="617" y="0"/>
                    <a:pt x="548" y="0"/>
                    <a:pt x="502" y="0"/>
                  </a:cubicBezTo>
                  <a:close/>
                </a:path>
              </a:pathLst>
            </a:custGeom>
            <a:solidFill>
              <a:srgbClr val="BCBCB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5" name="Google Shape;4446;p38">
              <a:extLst>
                <a:ext uri="{FF2B5EF4-FFF2-40B4-BE49-F238E27FC236}">
                  <a16:creationId xmlns:a16="http://schemas.microsoft.com/office/drawing/2014/main" id="{B38DF525-E2B5-9297-373B-AA02DA84327E}"/>
                </a:ext>
              </a:extLst>
            </p:cNvPr>
            <p:cNvSpPr/>
            <p:nvPr/>
          </p:nvSpPr>
          <p:spPr>
            <a:xfrm>
              <a:off x="8839046" y="1995334"/>
              <a:ext cx="18526" cy="18526"/>
            </a:xfrm>
            <a:custGeom>
              <a:avLst/>
              <a:gdLst/>
              <a:ahLst/>
              <a:cxnLst/>
              <a:rect l="l" t="t" r="r" b="b"/>
              <a:pathLst>
                <a:path w="662" h="662" extrusionOk="0">
                  <a:moveTo>
                    <a:pt x="320" y="0"/>
                  </a:moveTo>
                  <a:cubicBezTo>
                    <a:pt x="160" y="0"/>
                    <a:pt x="0" y="160"/>
                    <a:pt x="0" y="320"/>
                  </a:cubicBezTo>
                  <a:cubicBezTo>
                    <a:pt x="0" y="502"/>
                    <a:pt x="160" y="662"/>
                    <a:pt x="342" y="662"/>
                  </a:cubicBezTo>
                  <a:cubicBezTo>
                    <a:pt x="502" y="662"/>
                    <a:pt x="662" y="502"/>
                    <a:pt x="662" y="320"/>
                  </a:cubicBezTo>
                  <a:cubicBezTo>
                    <a:pt x="662" y="160"/>
                    <a:pt x="502" y="0"/>
                    <a:pt x="32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6" name="Google Shape;4447;p38">
              <a:extLst>
                <a:ext uri="{FF2B5EF4-FFF2-40B4-BE49-F238E27FC236}">
                  <a16:creationId xmlns:a16="http://schemas.microsoft.com/office/drawing/2014/main" id="{FC7785D2-D2DC-ED50-5C0B-57D5178F8177}"/>
                </a:ext>
              </a:extLst>
            </p:cNvPr>
            <p:cNvSpPr/>
            <p:nvPr/>
          </p:nvSpPr>
          <p:spPr>
            <a:xfrm>
              <a:off x="8803253" y="1985735"/>
              <a:ext cx="10270" cy="10886"/>
            </a:xfrm>
            <a:custGeom>
              <a:avLst/>
              <a:gdLst/>
              <a:ahLst/>
              <a:cxnLst/>
              <a:rect l="l" t="t" r="r" b="b"/>
              <a:pathLst>
                <a:path w="367" h="389" extrusionOk="0">
                  <a:moveTo>
                    <a:pt x="183" y="1"/>
                  </a:moveTo>
                  <a:cubicBezTo>
                    <a:pt x="92" y="1"/>
                    <a:pt x="1" y="92"/>
                    <a:pt x="1" y="183"/>
                  </a:cubicBezTo>
                  <a:cubicBezTo>
                    <a:pt x="1" y="297"/>
                    <a:pt x="92" y="389"/>
                    <a:pt x="183" y="389"/>
                  </a:cubicBezTo>
                  <a:cubicBezTo>
                    <a:pt x="298" y="389"/>
                    <a:pt x="366" y="297"/>
                    <a:pt x="366" y="183"/>
                  </a:cubicBezTo>
                  <a:cubicBezTo>
                    <a:pt x="366" y="92"/>
                    <a:pt x="298" y="1"/>
                    <a:pt x="18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7" name="Google Shape;4448;p38">
              <a:extLst>
                <a:ext uri="{FF2B5EF4-FFF2-40B4-BE49-F238E27FC236}">
                  <a16:creationId xmlns:a16="http://schemas.microsoft.com/office/drawing/2014/main" id="{6DC33D0F-E2C9-8AB2-C896-6BE7BB7BEA28}"/>
                </a:ext>
              </a:extLst>
            </p:cNvPr>
            <p:cNvSpPr/>
            <p:nvPr/>
          </p:nvSpPr>
          <p:spPr>
            <a:xfrm>
              <a:off x="8817301" y="1965306"/>
              <a:ext cx="8340" cy="8312"/>
            </a:xfrm>
            <a:custGeom>
              <a:avLst/>
              <a:gdLst/>
              <a:ahLst/>
              <a:cxnLst/>
              <a:rect l="l" t="t" r="r" b="b"/>
              <a:pathLst>
                <a:path w="298" h="297" extrusionOk="0">
                  <a:moveTo>
                    <a:pt x="138" y="0"/>
                  </a:moveTo>
                  <a:cubicBezTo>
                    <a:pt x="69" y="0"/>
                    <a:pt x="1" y="69"/>
                    <a:pt x="1" y="160"/>
                  </a:cubicBezTo>
                  <a:cubicBezTo>
                    <a:pt x="1" y="229"/>
                    <a:pt x="69" y="297"/>
                    <a:pt x="138" y="297"/>
                  </a:cubicBezTo>
                  <a:cubicBezTo>
                    <a:pt x="229" y="297"/>
                    <a:pt x="298" y="229"/>
                    <a:pt x="298" y="160"/>
                  </a:cubicBezTo>
                  <a:cubicBezTo>
                    <a:pt x="298" y="69"/>
                    <a:pt x="229" y="0"/>
                    <a:pt x="1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8" name="Google Shape;4449;p38">
              <a:extLst>
                <a:ext uri="{FF2B5EF4-FFF2-40B4-BE49-F238E27FC236}">
                  <a16:creationId xmlns:a16="http://schemas.microsoft.com/office/drawing/2014/main" id="{1ACFBCD5-9949-8B36-8E06-2EE7E5E3D864}"/>
                </a:ext>
              </a:extLst>
            </p:cNvPr>
            <p:cNvSpPr/>
            <p:nvPr/>
          </p:nvSpPr>
          <p:spPr>
            <a:xfrm>
              <a:off x="8780893" y="1956994"/>
              <a:ext cx="8983" cy="8983"/>
            </a:xfrm>
            <a:custGeom>
              <a:avLst/>
              <a:gdLst/>
              <a:ahLst/>
              <a:cxnLst/>
              <a:rect l="l" t="t" r="r" b="b"/>
              <a:pathLst>
                <a:path w="321" h="321" extrusionOk="0">
                  <a:moveTo>
                    <a:pt x="161" y="1"/>
                  </a:moveTo>
                  <a:cubicBezTo>
                    <a:pt x="69" y="1"/>
                    <a:pt x="1" y="69"/>
                    <a:pt x="1" y="160"/>
                  </a:cubicBezTo>
                  <a:cubicBezTo>
                    <a:pt x="1" y="252"/>
                    <a:pt x="69" y="320"/>
                    <a:pt x="161" y="320"/>
                  </a:cubicBezTo>
                  <a:cubicBezTo>
                    <a:pt x="252" y="320"/>
                    <a:pt x="321" y="252"/>
                    <a:pt x="321" y="160"/>
                  </a:cubicBezTo>
                  <a:cubicBezTo>
                    <a:pt x="321" y="69"/>
                    <a:pt x="252" y="1"/>
                    <a:pt x="16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9" name="Google Shape;4450;p38">
              <a:extLst>
                <a:ext uri="{FF2B5EF4-FFF2-40B4-BE49-F238E27FC236}">
                  <a16:creationId xmlns:a16="http://schemas.microsoft.com/office/drawing/2014/main" id="{1D676048-731D-34AE-014A-4B59D003CA68}"/>
                </a:ext>
              </a:extLst>
            </p:cNvPr>
            <p:cNvSpPr/>
            <p:nvPr/>
          </p:nvSpPr>
          <p:spPr>
            <a:xfrm>
              <a:off x="8743225" y="1933991"/>
              <a:ext cx="13433" cy="13461"/>
            </a:xfrm>
            <a:custGeom>
              <a:avLst/>
              <a:gdLst/>
              <a:ahLst/>
              <a:cxnLst/>
              <a:rect l="l" t="t" r="r" b="b"/>
              <a:pathLst>
                <a:path w="480" h="481" extrusionOk="0">
                  <a:moveTo>
                    <a:pt x="251" y="1"/>
                  </a:moveTo>
                  <a:cubicBezTo>
                    <a:pt x="114" y="1"/>
                    <a:pt x="0" y="115"/>
                    <a:pt x="0" y="229"/>
                  </a:cubicBezTo>
                  <a:cubicBezTo>
                    <a:pt x="0" y="366"/>
                    <a:pt x="114" y="480"/>
                    <a:pt x="251" y="480"/>
                  </a:cubicBezTo>
                  <a:cubicBezTo>
                    <a:pt x="388" y="480"/>
                    <a:pt x="480" y="366"/>
                    <a:pt x="480" y="229"/>
                  </a:cubicBezTo>
                  <a:cubicBezTo>
                    <a:pt x="480" y="115"/>
                    <a:pt x="388" y="1"/>
                    <a:pt x="25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0" name="Google Shape;4451;p38">
              <a:extLst>
                <a:ext uri="{FF2B5EF4-FFF2-40B4-BE49-F238E27FC236}">
                  <a16:creationId xmlns:a16="http://schemas.microsoft.com/office/drawing/2014/main" id="{C740E1A1-6AA5-EC42-9364-EAB4F8F545F3}"/>
                </a:ext>
              </a:extLst>
            </p:cNvPr>
            <p:cNvSpPr/>
            <p:nvPr/>
          </p:nvSpPr>
          <p:spPr>
            <a:xfrm>
              <a:off x="8760464" y="1916108"/>
              <a:ext cx="10886" cy="10886"/>
            </a:xfrm>
            <a:custGeom>
              <a:avLst/>
              <a:gdLst/>
              <a:ahLst/>
              <a:cxnLst/>
              <a:rect l="l" t="t" r="r" b="b"/>
              <a:pathLst>
                <a:path w="389" h="389" extrusionOk="0">
                  <a:moveTo>
                    <a:pt x="183" y="1"/>
                  </a:moveTo>
                  <a:cubicBezTo>
                    <a:pt x="92" y="1"/>
                    <a:pt x="1" y="92"/>
                    <a:pt x="1" y="206"/>
                  </a:cubicBezTo>
                  <a:cubicBezTo>
                    <a:pt x="1" y="297"/>
                    <a:pt x="92" y="389"/>
                    <a:pt x="183" y="389"/>
                  </a:cubicBezTo>
                  <a:cubicBezTo>
                    <a:pt x="297" y="389"/>
                    <a:pt x="389" y="297"/>
                    <a:pt x="389" y="206"/>
                  </a:cubicBezTo>
                  <a:cubicBezTo>
                    <a:pt x="389" y="92"/>
                    <a:pt x="297" y="1"/>
                    <a:pt x="18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1" name="Google Shape;4452;p38">
              <a:extLst>
                <a:ext uri="{FF2B5EF4-FFF2-40B4-BE49-F238E27FC236}">
                  <a16:creationId xmlns:a16="http://schemas.microsoft.com/office/drawing/2014/main" id="{A4443354-D286-F67F-73E2-E8FF326F49F1}"/>
                </a:ext>
              </a:extLst>
            </p:cNvPr>
            <p:cNvSpPr/>
            <p:nvPr/>
          </p:nvSpPr>
          <p:spPr>
            <a:xfrm>
              <a:off x="8809018" y="1932731"/>
              <a:ext cx="7696" cy="7052"/>
            </a:xfrm>
            <a:custGeom>
              <a:avLst/>
              <a:gdLst/>
              <a:ahLst/>
              <a:cxnLst/>
              <a:rect l="l" t="t" r="r" b="b"/>
              <a:pathLst>
                <a:path w="275" h="252" extrusionOk="0">
                  <a:moveTo>
                    <a:pt x="137" y="0"/>
                  </a:moveTo>
                  <a:cubicBezTo>
                    <a:pt x="69" y="0"/>
                    <a:pt x="0" y="46"/>
                    <a:pt x="0" y="114"/>
                  </a:cubicBezTo>
                  <a:cubicBezTo>
                    <a:pt x="23" y="183"/>
                    <a:pt x="69" y="251"/>
                    <a:pt x="137" y="251"/>
                  </a:cubicBezTo>
                  <a:cubicBezTo>
                    <a:pt x="206" y="251"/>
                    <a:pt x="274" y="183"/>
                    <a:pt x="274" y="114"/>
                  </a:cubicBezTo>
                  <a:cubicBezTo>
                    <a:pt x="274" y="46"/>
                    <a:pt x="206" y="0"/>
                    <a:pt x="13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2" name="Google Shape;4453;p38">
              <a:extLst>
                <a:ext uri="{FF2B5EF4-FFF2-40B4-BE49-F238E27FC236}">
                  <a16:creationId xmlns:a16="http://schemas.microsoft.com/office/drawing/2014/main" id="{BB4D8969-A4FA-D136-805C-16E33AF29526}"/>
                </a:ext>
              </a:extLst>
            </p:cNvPr>
            <p:cNvSpPr/>
            <p:nvPr/>
          </p:nvSpPr>
          <p:spPr>
            <a:xfrm>
              <a:off x="8852450" y="1936565"/>
              <a:ext cx="7052" cy="7696"/>
            </a:xfrm>
            <a:custGeom>
              <a:avLst/>
              <a:gdLst/>
              <a:ahLst/>
              <a:cxnLst/>
              <a:rect l="l" t="t" r="r" b="b"/>
              <a:pathLst>
                <a:path w="252" h="275" extrusionOk="0">
                  <a:moveTo>
                    <a:pt x="137" y="0"/>
                  </a:moveTo>
                  <a:cubicBezTo>
                    <a:pt x="69" y="0"/>
                    <a:pt x="0" y="69"/>
                    <a:pt x="0" y="137"/>
                  </a:cubicBezTo>
                  <a:cubicBezTo>
                    <a:pt x="0" y="206"/>
                    <a:pt x="69" y="274"/>
                    <a:pt x="137" y="274"/>
                  </a:cubicBezTo>
                  <a:cubicBezTo>
                    <a:pt x="206" y="274"/>
                    <a:pt x="251" y="206"/>
                    <a:pt x="251" y="137"/>
                  </a:cubicBezTo>
                  <a:cubicBezTo>
                    <a:pt x="251" y="69"/>
                    <a:pt x="206" y="0"/>
                    <a:pt x="13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3" name="Google Shape;4454;p38">
              <a:extLst>
                <a:ext uri="{FF2B5EF4-FFF2-40B4-BE49-F238E27FC236}">
                  <a16:creationId xmlns:a16="http://schemas.microsoft.com/office/drawing/2014/main" id="{552F0159-C908-0CA4-616B-AEA69CCCD14B}"/>
                </a:ext>
              </a:extLst>
            </p:cNvPr>
            <p:cNvSpPr/>
            <p:nvPr/>
          </p:nvSpPr>
          <p:spPr>
            <a:xfrm>
              <a:off x="8862021" y="1968496"/>
              <a:ext cx="5149" cy="5121"/>
            </a:xfrm>
            <a:custGeom>
              <a:avLst/>
              <a:gdLst/>
              <a:ahLst/>
              <a:cxnLst/>
              <a:rect l="l" t="t" r="r" b="b"/>
              <a:pathLst>
                <a:path w="184" h="183" extrusionOk="0">
                  <a:moveTo>
                    <a:pt x="92" y="0"/>
                  </a:moveTo>
                  <a:cubicBezTo>
                    <a:pt x="46" y="0"/>
                    <a:pt x="1" y="46"/>
                    <a:pt x="1" y="92"/>
                  </a:cubicBezTo>
                  <a:cubicBezTo>
                    <a:pt x="1" y="137"/>
                    <a:pt x="46" y="183"/>
                    <a:pt x="92" y="183"/>
                  </a:cubicBezTo>
                  <a:cubicBezTo>
                    <a:pt x="138" y="183"/>
                    <a:pt x="183" y="137"/>
                    <a:pt x="183" y="92"/>
                  </a:cubicBezTo>
                  <a:cubicBezTo>
                    <a:pt x="183" y="46"/>
                    <a:pt x="138"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4" name="Google Shape;4455;p38">
              <a:extLst>
                <a:ext uri="{FF2B5EF4-FFF2-40B4-BE49-F238E27FC236}">
                  <a16:creationId xmlns:a16="http://schemas.microsoft.com/office/drawing/2014/main" id="{B610A581-E8EC-BC80-D724-CE34CE34383A}"/>
                </a:ext>
              </a:extLst>
            </p:cNvPr>
            <p:cNvSpPr/>
            <p:nvPr/>
          </p:nvSpPr>
          <p:spPr>
            <a:xfrm>
              <a:off x="8890762" y="2025334"/>
              <a:ext cx="9627" cy="8983"/>
            </a:xfrm>
            <a:custGeom>
              <a:avLst/>
              <a:gdLst/>
              <a:ahLst/>
              <a:cxnLst/>
              <a:rect l="l" t="t" r="r" b="b"/>
              <a:pathLst>
                <a:path w="344" h="321" extrusionOk="0">
                  <a:moveTo>
                    <a:pt x="161" y="1"/>
                  </a:moveTo>
                  <a:cubicBezTo>
                    <a:pt x="69" y="1"/>
                    <a:pt x="1" y="69"/>
                    <a:pt x="1" y="161"/>
                  </a:cubicBezTo>
                  <a:cubicBezTo>
                    <a:pt x="1" y="252"/>
                    <a:pt x="69" y="320"/>
                    <a:pt x="161" y="320"/>
                  </a:cubicBezTo>
                  <a:cubicBezTo>
                    <a:pt x="252" y="320"/>
                    <a:pt x="343" y="252"/>
                    <a:pt x="320" y="161"/>
                  </a:cubicBezTo>
                  <a:cubicBezTo>
                    <a:pt x="320" y="69"/>
                    <a:pt x="252" y="1"/>
                    <a:pt x="16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5" name="Google Shape;4456;p38">
              <a:extLst>
                <a:ext uri="{FF2B5EF4-FFF2-40B4-BE49-F238E27FC236}">
                  <a16:creationId xmlns:a16="http://schemas.microsoft.com/office/drawing/2014/main" id="{6D4AFCBF-393F-5275-D4FF-2A9931390E4F}"/>
                </a:ext>
              </a:extLst>
            </p:cNvPr>
            <p:cNvSpPr/>
            <p:nvPr/>
          </p:nvSpPr>
          <p:spPr>
            <a:xfrm>
              <a:off x="8973178" y="2132656"/>
              <a:ext cx="13433" cy="14076"/>
            </a:xfrm>
            <a:custGeom>
              <a:avLst/>
              <a:gdLst/>
              <a:ahLst/>
              <a:cxnLst/>
              <a:rect l="l" t="t" r="r" b="b"/>
              <a:pathLst>
                <a:path w="480" h="503" extrusionOk="0">
                  <a:moveTo>
                    <a:pt x="251" y="0"/>
                  </a:moveTo>
                  <a:cubicBezTo>
                    <a:pt x="114" y="0"/>
                    <a:pt x="0" y="115"/>
                    <a:pt x="0" y="252"/>
                  </a:cubicBezTo>
                  <a:cubicBezTo>
                    <a:pt x="0" y="389"/>
                    <a:pt x="114" y="503"/>
                    <a:pt x="251" y="503"/>
                  </a:cubicBezTo>
                  <a:cubicBezTo>
                    <a:pt x="366" y="503"/>
                    <a:pt x="480" y="389"/>
                    <a:pt x="480" y="252"/>
                  </a:cubicBezTo>
                  <a:cubicBezTo>
                    <a:pt x="480" y="115"/>
                    <a:pt x="366" y="0"/>
                    <a:pt x="25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6" name="Google Shape;4457;p38">
              <a:extLst>
                <a:ext uri="{FF2B5EF4-FFF2-40B4-BE49-F238E27FC236}">
                  <a16:creationId xmlns:a16="http://schemas.microsoft.com/office/drawing/2014/main" id="{A20B88A7-6800-1F57-B1A2-CD79B6D124BE}"/>
                </a:ext>
              </a:extLst>
            </p:cNvPr>
            <p:cNvSpPr/>
            <p:nvPr/>
          </p:nvSpPr>
          <p:spPr>
            <a:xfrm>
              <a:off x="8918887" y="2119251"/>
              <a:ext cx="10886" cy="10886"/>
            </a:xfrm>
            <a:custGeom>
              <a:avLst/>
              <a:gdLst/>
              <a:ahLst/>
              <a:cxnLst/>
              <a:rect l="l" t="t" r="r" b="b"/>
              <a:pathLst>
                <a:path w="389" h="389" extrusionOk="0">
                  <a:moveTo>
                    <a:pt x="183" y="0"/>
                  </a:moveTo>
                  <a:cubicBezTo>
                    <a:pt x="92" y="0"/>
                    <a:pt x="0" y="91"/>
                    <a:pt x="0" y="206"/>
                  </a:cubicBezTo>
                  <a:cubicBezTo>
                    <a:pt x="0" y="297"/>
                    <a:pt x="92" y="388"/>
                    <a:pt x="183" y="388"/>
                  </a:cubicBezTo>
                  <a:cubicBezTo>
                    <a:pt x="297" y="388"/>
                    <a:pt x="388" y="297"/>
                    <a:pt x="388" y="206"/>
                  </a:cubicBezTo>
                  <a:cubicBezTo>
                    <a:pt x="388" y="91"/>
                    <a:pt x="297" y="0"/>
                    <a:pt x="18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7" name="Google Shape;4458;p38">
              <a:extLst>
                <a:ext uri="{FF2B5EF4-FFF2-40B4-BE49-F238E27FC236}">
                  <a16:creationId xmlns:a16="http://schemas.microsoft.com/office/drawing/2014/main" id="{74454B0D-C2B6-0D47-C85C-F6FE57BDDA6E}"/>
                </a:ext>
              </a:extLst>
            </p:cNvPr>
            <p:cNvSpPr/>
            <p:nvPr/>
          </p:nvSpPr>
          <p:spPr>
            <a:xfrm>
              <a:off x="8953364" y="2111583"/>
              <a:ext cx="5149" cy="5765"/>
            </a:xfrm>
            <a:custGeom>
              <a:avLst/>
              <a:gdLst/>
              <a:ahLst/>
              <a:cxnLst/>
              <a:rect l="l" t="t" r="r" b="b"/>
              <a:pathLst>
                <a:path w="184" h="206" extrusionOk="0">
                  <a:moveTo>
                    <a:pt x="92" y="0"/>
                  </a:moveTo>
                  <a:cubicBezTo>
                    <a:pt x="46" y="0"/>
                    <a:pt x="1" y="46"/>
                    <a:pt x="1" y="92"/>
                  </a:cubicBezTo>
                  <a:cubicBezTo>
                    <a:pt x="1" y="160"/>
                    <a:pt x="46" y="206"/>
                    <a:pt x="92" y="206"/>
                  </a:cubicBezTo>
                  <a:cubicBezTo>
                    <a:pt x="138" y="206"/>
                    <a:pt x="183" y="160"/>
                    <a:pt x="183" y="92"/>
                  </a:cubicBezTo>
                  <a:cubicBezTo>
                    <a:pt x="183" y="46"/>
                    <a:pt x="138"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8" name="Google Shape;4459;p38">
              <a:extLst>
                <a:ext uri="{FF2B5EF4-FFF2-40B4-BE49-F238E27FC236}">
                  <a16:creationId xmlns:a16="http://schemas.microsoft.com/office/drawing/2014/main" id="{5DD55A3E-54C5-51A8-7A5E-6D2F002D14D5}"/>
                </a:ext>
              </a:extLst>
            </p:cNvPr>
            <p:cNvSpPr/>
            <p:nvPr/>
          </p:nvSpPr>
          <p:spPr>
            <a:xfrm>
              <a:off x="8974465" y="2073244"/>
              <a:ext cx="4478" cy="4506"/>
            </a:xfrm>
            <a:custGeom>
              <a:avLst/>
              <a:gdLst/>
              <a:ahLst/>
              <a:cxnLst/>
              <a:rect l="l" t="t" r="r" b="b"/>
              <a:pathLst>
                <a:path w="160" h="161" extrusionOk="0">
                  <a:moveTo>
                    <a:pt x="91" y="1"/>
                  </a:moveTo>
                  <a:cubicBezTo>
                    <a:pt x="46" y="1"/>
                    <a:pt x="0" y="24"/>
                    <a:pt x="0" y="69"/>
                  </a:cubicBezTo>
                  <a:cubicBezTo>
                    <a:pt x="0" y="115"/>
                    <a:pt x="46" y="161"/>
                    <a:pt x="91" y="161"/>
                  </a:cubicBezTo>
                  <a:cubicBezTo>
                    <a:pt x="137" y="161"/>
                    <a:pt x="160" y="115"/>
                    <a:pt x="160" y="69"/>
                  </a:cubicBezTo>
                  <a:cubicBezTo>
                    <a:pt x="160" y="24"/>
                    <a:pt x="137" y="1"/>
                    <a:pt x="9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9" name="Google Shape;4460;p38">
              <a:extLst>
                <a:ext uri="{FF2B5EF4-FFF2-40B4-BE49-F238E27FC236}">
                  <a16:creationId xmlns:a16="http://schemas.microsoft.com/office/drawing/2014/main" id="{32F5112F-2B50-AB03-452E-C421495B959E}"/>
                </a:ext>
              </a:extLst>
            </p:cNvPr>
            <p:cNvSpPr/>
            <p:nvPr/>
          </p:nvSpPr>
          <p:spPr>
            <a:xfrm>
              <a:off x="8999372" y="2164587"/>
              <a:ext cx="5765" cy="5793"/>
            </a:xfrm>
            <a:custGeom>
              <a:avLst/>
              <a:gdLst/>
              <a:ahLst/>
              <a:cxnLst/>
              <a:rect l="l" t="t" r="r" b="b"/>
              <a:pathLst>
                <a:path w="206" h="207" extrusionOk="0">
                  <a:moveTo>
                    <a:pt x="114" y="1"/>
                  </a:moveTo>
                  <a:cubicBezTo>
                    <a:pt x="46" y="1"/>
                    <a:pt x="0" y="46"/>
                    <a:pt x="0" y="115"/>
                  </a:cubicBezTo>
                  <a:cubicBezTo>
                    <a:pt x="0" y="161"/>
                    <a:pt x="46" y="206"/>
                    <a:pt x="114" y="206"/>
                  </a:cubicBezTo>
                  <a:cubicBezTo>
                    <a:pt x="160" y="206"/>
                    <a:pt x="206" y="161"/>
                    <a:pt x="206" y="115"/>
                  </a:cubicBezTo>
                  <a:cubicBezTo>
                    <a:pt x="206" y="46"/>
                    <a:pt x="160" y="1"/>
                    <a:pt x="11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0" name="Google Shape;4461;p38">
              <a:extLst>
                <a:ext uri="{FF2B5EF4-FFF2-40B4-BE49-F238E27FC236}">
                  <a16:creationId xmlns:a16="http://schemas.microsoft.com/office/drawing/2014/main" id="{59C978C1-9853-769B-8F51-24CA4634B730}"/>
                </a:ext>
              </a:extLst>
            </p:cNvPr>
            <p:cNvSpPr/>
            <p:nvPr/>
          </p:nvSpPr>
          <p:spPr>
            <a:xfrm>
              <a:off x="8997441" y="1907181"/>
              <a:ext cx="15364" cy="15336"/>
            </a:xfrm>
            <a:custGeom>
              <a:avLst/>
              <a:gdLst/>
              <a:ahLst/>
              <a:cxnLst/>
              <a:rect l="l" t="t" r="r" b="b"/>
              <a:pathLst>
                <a:path w="549" h="548" extrusionOk="0">
                  <a:moveTo>
                    <a:pt x="275" y="0"/>
                  </a:moveTo>
                  <a:cubicBezTo>
                    <a:pt x="138" y="0"/>
                    <a:pt x="1" y="114"/>
                    <a:pt x="1" y="274"/>
                  </a:cubicBezTo>
                  <a:cubicBezTo>
                    <a:pt x="1" y="411"/>
                    <a:pt x="138" y="548"/>
                    <a:pt x="275" y="548"/>
                  </a:cubicBezTo>
                  <a:cubicBezTo>
                    <a:pt x="412" y="548"/>
                    <a:pt x="549" y="411"/>
                    <a:pt x="549" y="274"/>
                  </a:cubicBezTo>
                  <a:cubicBezTo>
                    <a:pt x="549" y="114"/>
                    <a:pt x="412" y="0"/>
                    <a:pt x="27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1" name="Google Shape;4462;p38">
              <a:extLst>
                <a:ext uri="{FF2B5EF4-FFF2-40B4-BE49-F238E27FC236}">
                  <a16:creationId xmlns:a16="http://schemas.microsoft.com/office/drawing/2014/main" id="{9AA81AE8-9022-4807-DC25-7CE62E270CE9}"/>
                </a:ext>
              </a:extLst>
            </p:cNvPr>
            <p:cNvSpPr/>
            <p:nvPr/>
          </p:nvSpPr>
          <p:spPr>
            <a:xfrm>
              <a:off x="8950818" y="1904606"/>
              <a:ext cx="12173" cy="12173"/>
            </a:xfrm>
            <a:custGeom>
              <a:avLst/>
              <a:gdLst/>
              <a:ahLst/>
              <a:cxnLst/>
              <a:rect l="l" t="t" r="r" b="b"/>
              <a:pathLst>
                <a:path w="435" h="435" extrusionOk="0">
                  <a:moveTo>
                    <a:pt x="206" y="1"/>
                  </a:moveTo>
                  <a:cubicBezTo>
                    <a:pt x="92" y="1"/>
                    <a:pt x="0" y="115"/>
                    <a:pt x="0" y="229"/>
                  </a:cubicBezTo>
                  <a:cubicBezTo>
                    <a:pt x="0" y="343"/>
                    <a:pt x="92" y="435"/>
                    <a:pt x="206" y="435"/>
                  </a:cubicBezTo>
                  <a:cubicBezTo>
                    <a:pt x="343" y="435"/>
                    <a:pt x="434" y="343"/>
                    <a:pt x="434" y="229"/>
                  </a:cubicBezTo>
                  <a:cubicBezTo>
                    <a:pt x="434" y="92"/>
                    <a:pt x="320" y="1"/>
                    <a:pt x="20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2" name="Google Shape;4463;p38">
              <a:extLst>
                <a:ext uri="{FF2B5EF4-FFF2-40B4-BE49-F238E27FC236}">
                  <a16:creationId xmlns:a16="http://schemas.microsoft.com/office/drawing/2014/main" id="{3B37A565-0A59-ADD4-61BA-8898289CAA8D}"/>
                </a:ext>
              </a:extLst>
            </p:cNvPr>
            <p:cNvSpPr/>
            <p:nvPr/>
          </p:nvSpPr>
          <p:spPr>
            <a:xfrm>
              <a:off x="8979558" y="1884821"/>
              <a:ext cx="5793" cy="5121"/>
            </a:xfrm>
            <a:custGeom>
              <a:avLst/>
              <a:gdLst/>
              <a:ahLst/>
              <a:cxnLst/>
              <a:rect l="l" t="t" r="r" b="b"/>
              <a:pathLst>
                <a:path w="207" h="183" extrusionOk="0">
                  <a:moveTo>
                    <a:pt x="92" y="0"/>
                  </a:moveTo>
                  <a:cubicBezTo>
                    <a:pt x="46" y="0"/>
                    <a:pt x="1" y="46"/>
                    <a:pt x="1" y="92"/>
                  </a:cubicBezTo>
                  <a:cubicBezTo>
                    <a:pt x="1" y="137"/>
                    <a:pt x="46" y="183"/>
                    <a:pt x="92" y="183"/>
                  </a:cubicBezTo>
                  <a:cubicBezTo>
                    <a:pt x="160" y="183"/>
                    <a:pt x="206" y="137"/>
                    <a:pt x="206" y="92"/>
                  </a:cubicBezTo>
                  <a:cubicBezTo>
                    <a:pt x="206" y="46"/>
                    <a:pt x="160"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3" name="Google Shape;4464;p38">
              <a:extLst>
                <a:ext uri="{FF2B5EF4-FFF2-40B4-BE49-F238E27FC236}">
                  <a16:creationId xmlns:a16="http://schemas.microsoft.com/office/drawing/2014/main" id="{02A34822-BA9A-579E-3B54-1E359A9A211D}"/>
                </a:ext>
              </a:extLst>
            </p:cNvPr>
            <p:cNvSpPr/>
            <p:nvPr/>
          </p:nvSpPr>
          <p:spPr>
            <a:xfrm>
              <a:off x="8931648" y="1873319"/>
              <a:ext cx="5149" cy="5149"/>
            </a:xfrm>
            <a:custGeom>
              <a:avLst/>
              <a:gdLst/>
              <a:ahLst/>
              <a:cxnLst/>
              <a:rect l="l" t="t" r="r" b="b"/>
              <a:pathLst>
                <a:path w="184" h="184" extrusionOk="0">
                  <a:moveTo>
                    <a:pt x="92" y="0"/>
                  </a:moveTo>
                  <a:cubicBezTo>
                    <a:pt x="46" y="0"/>
                    <a:pt x="1" y="46"/>
                    <a:pt x="1" y="92"/>
                  </a:cubicBezTo>
                  <a:cubicBezTo>
                    <a:pt x="1" y="137"/>
                    <a:pt x="46" y="183"/>
                    <a:pt x="92" y="183"/>
                  </a:cubicBezTo>
                  <a:cubicBezTo>
                    <a:pt x="138" y="183"/>
                    <a:pt x="183" y="137"/>
                    <a:pt x="183" y="92"/>
                  </a:cubicBezTo>
                  <a:cubicBezTo>
                    <a:pt x="183" y="46"/>
                    <a:pt x="138"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4" name="Google Shape;4465;p38">
              <a:extLst>
                <a:ext uri="{FF2B5EF4-FFF2-40B4-BE49-F238E27FC236}">
                  <a16:creationId xmlns:a16="http://schemas.microsoft.com/office/drawing/2014/main" id="{28BB137D-47FB-EA2F-4A52-EF7DD9EBFBE8}"/>
                </a:ext>
              </a:extLst>
            </p:cNvPr>
            <p:cNvSpPr/>
            <p:nvPr/>
          </p:nvSpPr>
          <p:spPr>
            <a:xfrm>
              <a:off x="8909932" y="1865651"/>
              <a:ext cx="5149" cy="5149"/>
            </a:xfrm>
            <a:custGeom>
              <a:avLst/>
              <a:gdLst/>
              <a:ahLst/>
              <a:cxnLst/>
              <a:rect l="l" t="t" r="r" b="b"/>
              <a:pathLst>
                <a:path w="184" h="184" extrusionOk="0">
                  <a:moveTo>
                    <a:pt x="92" y="1"/>
                  </a:moveTo>
                  <a:cubicBezTo>
                    <a:pt x="46" y="1"/>
                    <a:pt x="1" y="46"/>
                    <a:pt x="1" y="92"/>
                  </a:cubicBezTo>
                  <a:cubicBezTo>
                    <a:pt x="1" y="160"/>
                    <a:pt x="46" y="183"/>
                    <a:pt x="92" y="183"/>
                  </a:cubicBezTo>
                  <a:cubicBezTo>
                    <a:pt x="138" y="183"/>
                    <a:pt x="183" y="160"/>
                    <a:pt x="183" y="92"/>
                  </a:cubicBezTo>
                  <a:cubicBezTo>
                    <a:pt x="183" y="46"/>
                    <a:pt x="138"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5" name="Google Shape;4466;p38">
              <a:extLst>
                <a:ext uri="{FF2B5EF4-FFF2-40B4-BE49-F238E27FC236}">
                  <a16:creationId xmlns:a16="http://schemas.microsoft.com/office/drawing/2014/main" id="{50B301EF-F291-210B-31FB-B19E5C9BDA7B}"/>
                </a:ext>
              </a:extLst>
            </p:cNvPr>
            <p:cNvSpPr/>
            <p:nvPr/>
          </p:nvSpPr>
          <p:spPr>
            <a:xfrm>
              <a:off x="9058756" y="1933991"/>
              <a:ext cx="7080" cy="7052"/>
            </a:xfrm>
            <a:custGeom>
              <a:avLst/>
              <a:gdLst/>
              <a:ahLst/>
              <a:cxnLst/>
              <a:rect l="l" t="t" r="r" b="b"/>
              <a:pathLst>
                <a:path w="253" h="252" extrusionOk="0">
                  <a:moveTo>
                    <a:pt x="138" y="1"/>
                  </a:moveTo>
                  <a:cubicBezTo>
                    <a:pt x="69" y="1"/>
                    <a:pt x="1" y="69"/>
                    <a:pt x="1" y="138"/>
                  </a:cubicBezTo>
                  <a:cubicBezTo>
                    <a:pt x="1" y="206"/>
                    <a:pt x="69" y="252"/>
                    <a:pt x="138" y="252"/>
                  </a:cubicBezTo>
                  <a:cubicBezTo>
                    <a:pt x="206" y="252"/>
                    <a:pt x="252" y="206"/>
                    <a:pt x="252" y="138"/>
                  </a:cubicBezTo>
                  <a:cubicBezTo>
                    <a:pt x="252" y="69"/>
                    <a:pt x="206" y="1"/>
                    <a:pt x="1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6" name="Google Shape;4467;p38">
              <a:extLst>
                <a:ext uri="{FF2B5EF4-FFF2-40B4-BE49-F238E27FC236}">
                  <a16:creationId xmlns:a16="http://schemas.microsoft.com/office/drawing/2014/main" id="{2C25847F-9C69-A077-EE73-9EA75E0DDF09}"/>
                </a:ext>
              </a:extLst>
            </p:cNvPr>
            <p:cNvSpPr/>
            <p:nvPr/>
          </p:nvSpPr>
          <p:spPr>
            <a:xfrm>
              <a:off x="9133504" y="1894392"/>
              <a:ext cx="14720" cy="15364"/>
            </a:xfrm>
            <a:custGeom>
              <a:avLst/>
              <a:gdLst/>
              <a:ahLst/>
              <a:cxnLst/>
              <a:rect l="l" t="t" r="r" b="b"/>
              <a:pathLst>
                <a:path w="526" h="549" extrusionOk="0">
                  <a:moveTo>
                    <a:pt x="274" y="1"/>
                  </a:moveTo>
                  <a:cubicBezTo>
                    <a:pt x="115" y="1"/>
                    <a:pt x="1" y="138"/>
                    <a:pt x="1" y="275"/>
                  </a:cubicBezTo>
                  <a:cubicBezTo>
                    <a:pt x="1" y="412"/>
                    <a:pt x="115" y="548"/>
                    <a:pt x="274" y="548"/>
                  </a:cubicBezTo>
                  <a:cubicBezTo>
                    <a:pt x="411" y="548"/>
                    <a:pt x="526" y="412"/>
                    <a:pt x="526" y="275"/>
                  </a:cubicBezTo>
                  <a:cubicBezTo>
                    <a:pt x="526" y="138"/>
                    <a:pt x="411" y="1"/>
                    <a:pt x="27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7" name="Google Shape;4468;p38">
              <a:extLst>
                <a:ext uri="{FF2B5EF4-FFF2-40B4-BE49-F238E27FC236}">
                  <a16:creationId xmlns:a16="http://schemas.microsoft.com/office/drawing/2014/main" id="{4DDC2D58-E96A-EB04-E976-03A5A5E56AE9}"/>
                </a:ext>
              </a:extLst>
            </p:cNvPr>
            <p:cNvSpPr/>
            <p:nvPr/>
          </p:nvSpPr>
          <p:spPr>
            <a:xfrm>
              <a:off x="9094549" y="1866295"/>
              <a:ext cx="14720" cy="14720"/>
            </a:xfrm>
            <a:custGeom>
              <a:avLst/>
              <a:gdLst/>
              <a:ahLst/>
              <a:cxnLst/>
              <a:rect l="l" t="t" r="r" b="b"/>
              <a:pathLst>
                <a:path w="526" h="526" extrusionOk="0">
                  <a:moveTo>
                    <a:pt x="251" y="0"/>
                  </a:moveTo>
                  <a:cubicBezTo>
                    <a:pt x="114" y="0"/>
                    <a:pt x="0" y="114"/>
                    <a:pt x="0" y="274"/>
                  </a:cubicBezTo>
                  <a:cubicBezTo>
                    <a:pt x="0" y="411"/>
                    <a:pt x="114" y="525"/>
                    <a:pt x="251" y="525"/>
                  </a:cubicBezTo>
                  <a:cubicBezTo>
                    <a:pt x="411" y="525"/>
                    <a:pt x="525" y="411"/>
                    <a:pt x="525" y="274"/>
                  </a:cubicBezTo>
                  <a:cubicBezTo>
                    <a:pt x="525" y="114"/>
                    <a:pt x="411" y="0"/>
                    <a:pt x="25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8" name="Google Shape;4469;p38">
              <a:extLst>
                <a:ext uri="{FF2B5EF4-FFF2-40B4-BE49-F238E27FC236}">
                  <a16:creationId xmlns:a16="http://schemas.microsoft.com/office/drawing/2014/main" id="{04FFCDFF-6D83-59B6-1B12-03A869CFF943}"/>
                </a:ext>
              </a:extLst>
            </p:cNvPr>
            <p:cNvSpPr/>
            <p:nvPr/>
          </p:nvSpPr>
          <p:spPr>
            <a:xfrm>
              <a:off x="9119455" y="1863105"/>
              <a:ext cx="5765" cy="5121"/>
            </a:xfrm>
            <a:custGeom>
              <a:avLst/>
              <a:gdLst/>
              <a:ahLst/>
              <a:cxnLst/>
              <a:rect l="l" t="t" r="r" b="b"/>
              <a:pathLst>
                <a:path w="206" h="183" extrusionOk="0">
                  <a:moveTo>
                    <a:pt x="92" y="0"/>
                  </a:moveTo>
                  <a:cubicBezTo>
                    <a:pt x="46" y="0"/>
                    <a:pt x="0" y="46"/>
                    <a:pt x="0" y="92"/>
                  </a:cubicBezTo>
                  <a:cubicBezTo>
                    <a:pt x="0" y="160"/>
                    <a:pt x="46" y="183"/>
                    <a:pt x="92" y="183"/>
                  </a:cubicBezTo>
                  <a:cubicBezTo>
                    <a:pt x="160" y="183"/>
                    <a:pt x="206" y="137"/>
                    <a:pt x="206" y="92"/>
                  </a:cubicBezTo>
                  <a:cubicBezTo>
                    <a:pt x="206" y="46"/>
                    <a:pt x="160"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9" name="Google Shape;4470;p38">
              <a:extLst>
                <a:ext uri="{FF2B5EF4-FFF2-40B4-BE49-F238E27FC236}">
                  <a16:creationId xmlns:a16="http://schemas.microsoft.com/office/drawing/2014/main" id="{40CC233B-8D15-C438-3AB3-5EAB7A3DD6E3}"/>
                </a:ext>
              </a:extLst>
            </p:cNvPr>
            <p:cNvSpPr/>
            <p:nvPr/>
          </p:nvSpPr>
          <p:spPr>
            <a:xfrm>
              <a:off x="9130957" y="1874606"/>
              <a:ext cx="5765" cy="6409"/>
            </a:xfrm>
            <a:custGeom>
              <a:avLst/>
              <a:gdLst/>
              <a:ahLst/>
              <a:cxnLst/>
              <a:rect l="l" t="t" r="r" b="b"/>
              <a:pathLst>
                <a:path w="206" h="229" extrusionOk="0">
                  <a:moveTo>
                    <a:pt x="92" y="0"/>
                  </a:moveTo>
                  <a:cubicBezTo>
                    <a:pt x="46" y="0"/>
                    <a:pt x="0" y="46"/>
                    <a:pt x="0" y="114"/>
                  </a:cubicBezTo>
                  <a:cubicBezTo>
                    <a:pt x="0" y="160"/>
                    <a:pt x="46" y="228"/>
                    <a:pt x="92" y="228"/>
                  </a:cubicBezTo>
                  <a:cubicBezTo>
                    <a:pt x="160" y="228"/>
                    <a:pt x="206" y="160"/>
                    <a:pt x="206" y="114"/>
                  </a:cubicBezTo>
                  <a:cubicBezTo>
                    <a:pt x="206" y="46"/>
                    <a:pt x="160"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0" name="Google Shape;4471;p38">
              <a:extLst>
                <a:ext uri="{FF2B5EF4-FFF2-40B4-BE49-F238E27FC236}">
                  <a16:creationId xmlns:a16="http://schemas.microsoft.com/office/drawing/2014/main" id="{D870D138-CAB9-BDD1-FEAD-B0305CA6D458}"/>
                </a:ext>
              </a:extLst>
            </p:cNvPr>
            <p:cNvSpPr/>
            <p:nvPr/>
          </p:nvSpPr>
          <p:spPr>
            <a:xfrm>
              <a:off x="9173103" y="1889914"/>
              <a:ext cx="6409" cy="6437"/>
            </a:xfrm>
            <a:custGeom>
              <a:avLst/>
              <a:gdLst/>
              <a:ahLst/>
              <a:cxnLst/>
              <a:rect l="l" t="t" r="r" b="b"/>
              <a:pathLst>
                <a:path w="229" h="230" extrusionOk="0">
                  <a:moveTo>
                    <a:pt x="115" y="1"/>
                  </a:moveTo>
                  <a:cubicBezTo>
                    <a:pt x="46" y="1"/>
                    <a:pt x="1" y="47"/>
                    <a:pt x="1" y="115"/>
                  </a:cubicBezTo>
                  <a:cubicBezTo>
                    <a:pt x="1" y="184"/>
                    <a:pt x="46" y="229"/>
                    <a:pt x="115" y="229"/>
                  </a:cubicBezTo>
                  <a:cubicBezTo>
                    <a:pt x="183" y="229"/>
                    <a:pt x="229" y="184"/>
                    <a:pt x="229" y="115"/>
                  </a:cubicBezTo>
                  <a:cubicBezTo>
                    <a:pt x="229" y="47"/>
                    <a:pt x="183" y="1"/>
                    <a:pt x="11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1" name="Google Shape;4472;p38">
              <a:extLst>
                <a:ext uri="{FF2B5EF4-FFF2-40B4-BE49-F238E27FC236}">
                  <a16:creationId xmlns:a16="http://schemas.microsoft.com/office/drawing/2014/main" id="{4DF2F9CF-F7C3-87A8-0757-0FAAD44F952C}"/>
                </a:ext>
              </a:extLst>
            </p:cNvPr>
            <p:cNvSpPr/>
            <p:nvPr/>
          </p:nvSpPr>
          <p:spPr>
            <a:xfrm>
              <a:off x="9202487" y="1921229"/>
              <a:ext cx="10243" cy="10886"/>
            </a:xfrm>
            <a:custGeom>
              <a:avLst/>
              <a:gdLst/>
              <a:ahLst/>
              <a:cxnLst/>
              <a:rect l="l" t="t" r="r" b="b"/>
              <a:pathLst>
                <a:path w="366" h="389" extrusionOk="0">
                  <a:moveTo>
                    <a:pt x="183" y="0"/>
                  </a:moveTo>
                  <a:cubicBezTo>
                    <a:pt x="69" y="0"/>
                    <a:pt x="1" y="92"/>
                    <a:pt x="1" y="206"/>
                  </a:cubicBezTo>
                  <a:cubicBezTo>
                    <a:pt x="1" y="320"/>
                    <a:pt x="69" y="388"/>
                    <a:pt x="183" y="388"/>
                  </a:cubicBezTo>
                  <a:cubicBezTo>
                    <a:pt x="297" y="388"/>
                    <a:pt x="366" y="297"/>
                    <a:pt x="366" y="206"/>
                  </a:cubicBezTo>
                  <a:cubicBezTo>
                    <a:pt x="366" y="92"/>
                    <a:pt x="275" y="0"/>
                    <a:pt x="18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2" name="Google Shape;4473;p38">
              <a:extLst>
                <a:ext uri="{FF2B5EF4-FFF2-40B4-BE49-F238E27FC236}">
                  <a16:creationId xmlns:a16="http://schemas.microsoft.com/office/drawing/2014/main" id="{45CA861B-4608-6AF2-6043-F5FB67B43136}"/>
                </a:ext>
              </a:extLst>
            </p:cNvPr>
            <p:cNvSpPr/>
            <p:nvPr/>
          </p:nvSpPr>
          <p:spPr>
            <a:xfrm>
              <a:off x="8872236" y="1944233"/>
              <a:ext cx="4506" cy="4478"/>
            </a:xfrm>
            <a:custGeom>
              <a:avLst/>
              <a:gdLst/>
              <a:ahLst/>
              <a:cxnLst/>
              <a:rect l="l" t="t" r="r" b="b"/>
              <a:pathLst>
                <a:path w="161" h="160" extrusionOk="0">
                  <a:moveTo>
                    <a:pt x="69" y="0"/>
                  </a:moveTo>
                  <a:cubicBezTo>
                    <a:pt x="24" y="0"/>
                    <a:pt x="1" y="23"/>
                    <a:pt x="1" y="69"/>
                  </a:cubicBezTo>
                  <a:cubicBezTo>
                    <a:pt x="1" y="114"/>
                    <a:pt x="24" y="160"/>
                    <a:pt x="69" y="160"/>
                  </a:cubicBezTo>
                  <a:cubicBezTo>
                    <a:pt x="115" y="160"/>
                    <a:pt x="161" y="114"/>
                    <a:pt x="161" y="69"/>
                  </a:cubicBezTo>
                  <a:cubicBezTo>
                    <a:pt x="161" y="23"/>
                    <a:pt x="115" y="0"/>
                    <a:pt x="6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3" name="Google Shape;4474;p38">
              <a:extLst>
                <a:ext uri="{FF2B5EF4-FFF2-40B4-BE49-F238E27FC236}">
                  <a16:creationId xmlns:a16="http://schemas.microsoft.com/office/drawing/2014/main" id="{24ECA593-FC2B-2631-8ED0-927996F5E6BE}"/>
                </a:ext>
              </a:extLst>
            </p:cNvPr>
            <p:cNvSpPr/>
            <p:nvPr/>
          </p:nvSpPr>
          <p:spPr>
            <a:xfrm>
              <a:off x="8977655" y="1997237"/>
              <a:ext cx="11502" cy="11530"/>
            </a:xfrm>
            <a:custGeom>
              <a:avLst/>
              <a:gdLst/>
              <a:ahLst/>
              <a:cxnLst/>
              <a:rect l="l" t="t" r="r" b="b"/>
              <a:pathLst>
                <a:path w="411" h="412" extrusionOk="0">
                  <a:moveTo>
                    <a:pt x="206" y="1"/>
                  </a:moveTo>
                  <a:cubicBezTo>
                    <a:pt x="91" y="1"/>
                    <a:pt x="0" y="92"/>
                    <a:pt x="0" y="206"/>
                  </a:cubicBezTo>
                  <a:cubicBezTo>
                    <a:pt x="0" y="297"/>
                    <a:pt x="91" y="411"/>
                    <a:pt x="206" y="411"/>
                  </a:cubicBezTo>
                  <a:cubicBezTo>
                    <a:pt x="320" y="411"/>
                    <a:pt x="411" y="297"/>
                    <a:pt x="411" y="206"/>
                  </a:cubicBezTo>
                  <a:cubicBezTo>
                    <a:pt x="411" y="92"/>
                    <a:pt x="320" y="1"/>
                    <a:pt x="20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4" name="Google Shape;4475;p38">
              <a:extLst>
                <a:ext uri="{FF2B5EF4-FFF2-40B4-BE49-F238E27FC236}">
                  <a16:creationId xmlns:a16="http://schemas.microsoft.com/office/drawing/2014/main" id="{2E17BE81-7DB6-BB66-9EE3-3F84B24CA949}"/>
                </a:ext>
              </a:extLst>
            </p:cNvPr>
            <p:cNvSpPr/>
            <p:nvPr/>
          </p:nvSpPr>
          <p:spPr>
            <a:xfrm>
              <a:off x="8955295" y="1977423"/>
              <a:ext cx="6409" cy="6437"/>
            </a:xfrm>
            <a:custGeom>
              <a:avLst/>
              <a:gdLst/>
              <a:ahLst/>
              <a:cxnLst/>
              <a:rect l="l" t="t" r="r" b="b"/>
              <a:pathLst>
                <a:path w="229" h="230" extrusionOk="0">
                  <a:moveTo>
                    <a:pt x="114" y="1"/>
                  </a:moveTo>
                  <a:cubicBezTo>
                    <a:pt x="46" y="1"/>
                    <a:pt x="0" y="47"/>
                    <a:pt x="0" y="115"/>
                  </a:cubicBezTo>
                  <a:cubicBezTo>
                    <a:pt x="0" y="184"/>
                    <a:pt x="46" y="229"/>
                    <a:pt x="114" y="229"/>
                  </a:cubicBezTo>
                  <a:cubicBezTo>
                    <a:pt x="183" y="229"/>
                    <a:pt x="229" y="184"/>
                    <a:pt x="229" y="115"/>
                  </a:cubicBezTo>
                  <a:cubicBezTo>
                    <a:pt x="229" y="47"/>
                    <a:pt x="183" y="1"/>
                    <a:pt x="11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5" name="Google Shape;4476;p38">
              <a:extLst>
                <a:ext uri="{FF2B5EF4-FFF2-40B4-BE49-F238E27FC236}">
                  <a16:creationId xmlns:a16="http://schemas.microsoft.com/office/drawing/2014/main" id="{2F9A66BE-F941-A53B-7EFA-742A0353BE97}"/>
                </a:ext>
              </a:extLst>
            </p:cNvPr>
            <p:cNvSpPr/>
            <p:nvPr/>
          </p:nvSpPr>
          <p:spPr>
            <a:xfrm>
              <a:off x="9019801" y="1994690"/>
              <a:ext cx="5793" cy="6409"/>
            </a:xfrm>
            <a:custGeom>
              <a:avLst/>
              <a:gdLst/>
              <a:ahLst/>
              <a:cxnLst/>
              <a:rect l="l" t="t" r="r" b="b"/>
              <a:pathLst>
                <a:path w="207" h="229" extrusionOk="0">
                  <a:moveTo>
                    <a:pt x="115" y="0"/>
                  </a:moveTo>
                  <a:cubicBezTo>
                    <a:pt x="46" y="0"/>
                    <a:pt x="1" y="46"/>
                    <a:pt x="1" y="114"/>
                  </a:cubicBezTo>
                  <a:cubicBezTo>
                    <a:pt x="1" y="160"/>
                    <a:pt x="46" y="228"/>
                    <a:pt x="115" y="228"/>
                  </a:cubicBezTo>
                  <a:cubicBezTo>
                    <a:pt x="160" y="228"/>
                    <a:pt x="206" y="160"/>
                    <a:pt x="206" y="114"/>
                  </a:cubicBezTo>
                  <a:cubicBezTo>
                    <a:pt x="206" y="46"/>
                    <a:pt x="160" y="0"/>
                    <a:pt x="115" y="0"/>
                  </a:cubicBezTo>
                  <a:close/>
                </a:path>
              </a:pathLst>
            </a:custGeom>
            <a:solidFill>
              <a:srgbClr val="FFF3D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6" name="Google Shape;4477;p38">
              <a:extLst>
                <a:ext uri="{FF2B5EF4-FFF2-40B4-BE49-F238E27FC236}">
                  <a16:creationId xmlns:a16="http://schemas.microsoft.com/office/drawing/2014/main" id="{9236BDB1-E0E2-2DCC-4319-6F07109BB8F2}"/>
                </a:ext>
              </a:extLst>
            </p:cNvPr>
            <p:cNvSpPr/>
            <p:nvPr/>
          </p:nvSpPr>
          <p:spPr>
            <a:xfrm>
              <a:off x="9016610" y="2018309"/>
              <a:ext cx="8340" cy="8340"/>
            </a:xfrm>
            <a:custGeom>
              <a:avLst/>
              <a:gdLst/>
              <a:ahLst/>
              <a:cxnLst/>
              <a:rect l="l" t="t" r="r" b="b"/>
              <a:pathLst>
                <a:path w="298" h="298" extrusionOk="0">
                  <a:moveTo>
                    <a:pt x="160" y="1"/>
                  </a:moveTo>
                  <a:cubicBezTo>
                    <a:pt x="69" y="1"/>
                    <a:pt x="0" y="69"/>
                    <a:pt x="0" y="161"/>
                  </a:cubicBezTo>
                  <a:cubicBezTo>
                    <a:pt x="0" y="229"/>
                    <a:pt x="69" y="298"/>
                    <a:pt x="160" y="298"/>
                  </a:cubicBezTo>
                  <a:cubicBezTo>
                    <a:pt x="229" y="298"/>
                    <a:pt x="297" y="229"/>
                    <a:pt x="297" y="161"/>
                  </a:cubicBezTo>
                  <a:cubicBezTo>
                    <a:pt x="297" y="69"/>
                    <a:pt x="229" y="1"/>
                    <a:pt x="16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7" name="Google Shape;4478;p38">
              <a:extLst>
                <a:ext uri="{FF2B5EF4-FFF2-40B4-BE49-F238E27FC236}">
                  <a16:creationId xmlns:a16="http://schemas.microsoft.com/office/drawing/2014/main" id="{1324B0C4-F10E-A568-15AA-D5F5065C3F6C}"/>
                </a:ext>
              </a:extLst>
            </p:cNvPr>
            <p:cNvSpPr/>
            <p:nvPr/>
          </p:nvSpPr>
          <p:spPr>
            <a:xfrm>
              <a:off x="9047282" y="2004261"/>
              <a:ext cx="10886" cy="10886"/>
            </a:xfrm>
            <a:custGeom>
              <a:avLst/>
              <a:gdLst/>
              <a:ahLst/>
              <a:cxnLst/>
              <a:rect l="l" t="t" r="r" b="b"/>
              <a:pathLst>
                <a:path w="389" h="389" extrusionOk="0">
                  <a:moveTo>
                    <a:pt x="183" y="1"/>
                  </a:moveTo>
                  <a:cubicBezTo>
                    <a:pt x="69" y="1"/>
                    <a:pt x="0" y="92"/>
                    <a:pt x="0" y="206"/>
                  </a:cubicBezTo>
                  <a:cubicBezTo>
                    <a:pt x="0" y="297"/>
                    <a:pt x="69" y="389"/>
                    <a:pt x="183" y="389"/>
                  </a:cubicBezTo>
                  <a:cubicBezTo>
                    <a:pt x="297" y="389"/>
                    <a:pt x="388" y="297"/>
                    <a:pt x="388" y="206"/>
                  </a:cubicBezTo>
                  <a:cubicBezTo>
                    <a:pt x="388" y="92"/>
                    <a:pt x="297" y="1"/>
                    <a:pt x="18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8" name="Google Shape;4479;p38">
              <a:extLst>
                <a:ext uri="{FF2B5EF4-FFF2-40B4-BE49-F238E27FC236}">
                  <a16:creationId xmlns:a16="http://schemas.microsoft.com/office/drawing/2014/main" id="{04FB2F7A-2657-0169-E6C7-6D36E25E613A}"/>
                </a:ext>
              </a:extLst>
            </p:cNvPr>
            <p:cNvSpPr/>
            <p:nvPr/>
          </p:nvSpPr>
          <p:spPr>
            <a:xfrm>
              <a:off x="9093261" y="2030455"/>
              <a:ext cx="15364" cy="15364"/>
            </a:xfrm>
            <a:custGeom>
              <a:avLst/>
              <a:gdLst/>
              <a:ahLst/>
              <a:cxnLst/>
              <a:rect l="l" t="t" r="r" b="b"/>
              <a:pathLst>
                <a:path w="549" h="549" extrusionOk="0">
                  <a:moveTo>
                    <a:pt x="274" y="0"/>
                  </a:moveTo>
                  <a:cubicBezTo>
                    <a:pt x="115" y="0"/>
                    <a:pt x="1" y="137"/>
                    <a:pt x="1" y="274"/>
                  </a:cubicBezTo>
                  <a:cubicBezTo>
                    <a:pt x="1" y="434"/>
                    <a:pt x="115" y="548"/>
                    <a:pt x="274" y="548"/>
                  </a:cubicBezTo>
                  <a:cubicBezTo>
                    <a:pt x="434" y="548"/>
                    <a:pt x="548" y="434"/>
                    <a:pt x="548" y="274"/>
                  </a:cubicBezTo>
                  <a:cubicBezTo>
                    <a:pt x="548" y="137"/>
                    <a:pt x="434" y="0"/>
                    <a:pt x="27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9" name="Google Shape;4480;p38">
              <a:extLst>
                <a:ext uri="{FF2B5EF4-FFF2-40B4-BE49-F238E27FC236}">
                  <a16:creationId xmlns:a16="http://schemas.microsoft.com/office/drawing/2014/main" id="{C0DD8EB2-0360-F364-B7CE-0C22D44F363D}"/>
                </a:ext>
              </a:extLst>
            </p:cNvPr>
            <p:cNvSpPr/>
            <p:nvPr/>
          </p:nvSpPr>
          <p:spPr>
            <a:xfrm>
              <a:off x="9120743" y="2080912"/>
              <a:ext cx="13433" cy="13433"/>
            </a:xfrm>
            <a:custGeom>
              <a:avLst/>
              <a:gdLst/>
              <a:ahLst/>
              <a:cxnLst/>
              <a:rect l="l" t="t" r="r" b="b"/>
              <a:pathLst>
                <a:path w="480" h="480" extrusionOk="0">
                  <a:moveTo>
                    <a:pt x="228" y="1"/>
                  </a:moveTo>
                  <a:cubicBezTo>
                    <a:pt x="114" y="1"/>
                    <a:pt x="0" y="115"/>
                    <a:pt x="0" y="252"/>
                  </a:cubicBezTo>
                  <a:cubicBezTo>
                    <a:pt x="0" y="366"/>
                    <a:pt x="114" y="480"/>
                    <a:pt x="228" y="480"/>
                  </a:cubicBezTo>
                  <a:cubicBezTo>
                    <a:pt x="365" y="480"/>
                    <a:pt x="479" y="366"/>
                    <a:pt x="479" y="252"/>
                  </a:cubicBezTo>
                  <a:cubicBezTo>
                    <a:pt x="479" y="115"/>
                    <a:pt x="365" y="1"/>
                    <a:pt x="22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0" name="Google Shape;4481;p38">
              <a:extLst>
                <a:ext uri="{FF2B5EF4-FFF2-40B4-BE49-F238E27FC236}">
                  <a16:creationId xmlns:a16="http://schemas.microsoft.com/office/drawing/2014/main" id="{A8CB09FE-F512-7892-71CA-1727A548D989}"/>
                </a:ext>
              </a:extLst>
            </p:cNvPr>
            <p:cNvSpPr/>
            <p:nvPr/>
          </p:nvSpPr>
          <p:spPr>
            <a:xfrm>
              <a:off x="9060687" y="2033001"/>
              <a:ext cx="5765" cy="5149"/>
            </a:xfrm>
            <a:custGeom>
              <a:avLst/>
              <a:gdLst/>
              <a:ahLst/>
              <a:cxnLst/>
              <a:rect l="l" t="t" r="r" b="b"/>
              <a:pathLst>
                <a:path w="206" h="184" extrusionOk="0">
                  <a:moveTo>
                    <a:pt x="92" y="1"/>
                  </a:moveTo>
                  <a:cubicBezTo>
                    <a:pt x="46" y="1"/>
                    <a:pt x="0" y="46"/>
                    <a:pt x="0" y="92"/>
                  </a:cubicBezTo>
                  <a:cubicBezTo>
                    <a:pt x="0" y="138"/>
                    <a:pt x="46" y="183"/>
                    <a:pt x="92" y="183"/>
                  </a:cubicBezTo>
                  <a:cubicBezTo>
                    <a:pt x="160" y="183"/>
                    <a:pt x="206" y="138"/>
                    <a:pt x="206" y="92"/>
                  </a:cubicBezTo>
                  <a:cubicBezTo>
                    <a:pt x="206" y="46"/>
                    <a:pt x="160"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1" name="Google Shape;4482;p38">
              <a:extLst>
                <a:ext uri="{FF2B5EF4-FFF2-40B4-BE49-F238E27FC236}">
                  <a16:creationId xmlns:a16="http://schemas.microsoft.com/office/drawing/2014/main" id="{FB4D961D-C505-9DC8-A324-050EA32E8039}"/>
                </a:ext>
              </a:extLst>
            </p:cNvPr>
            <p:cNvSpPr/>
            <p:nvPr/>
          </p:nvSpPr>
          <p:spPr>
            <a:xfrm>
              <a:off x="9153317" y="2007451"/>
              <a:ext cx="17910" cy="18554"/>
            </a:xfrm>
            <a:custGeom>
              <a:avLst/>
              <a:gdLst/>
              <a:ahLst/>
              <a:cxnLst/>
              <a:rect l="l" t="t" r="r" b="b"/>
              <a:pathLst>
                <a:path w="640" h="663" extrusionOk="0">
                  <a:moveTo>
                    <a:pt x="320" y="1"/>
                  </a:moveTo>
                  <a:cubicBezTo>
                    <a:pt x="137" y="1"/>
                    <a:pt x="0" y="161"/>
                    <a:pt x="0" y="343"/>
                  </a:cubicBezTo>
                  <a:cubicBezTo>
                    <a:pt x="0" y="503"/>
                    <a:pt x="137" y="663"/>
                    <a:pt x="320" y="663"/>
                  </a:cubicBezTo>
                  <a:cubicBezTo>
                    <a:pt x="502" y="663"/>
                    <a:pt x="639" y="503"/>
                    <a:pt x="639" y="343"/>
                  </a:cubicBezTo>
                  <a:cubicBezTo>
                    <a:pt x="639" y="161"/>
                    <a:pt x="502" y="1"/>
                    <a:pt x="32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2" name="Google Shape;4483;p38">
              <a:extLst>
                <a:ext uri="{FF2B5EF4-FFF2-40B4-BE49-F238E27FC236}">
                  <a16:creationId xmlns:a16="http://schemas.microsoft.com/office/drawing/2014/main" id="{7993458D-FCA5-BE33-016F-AAAE4D118587}"/>
                </a:ext>
              </a:extLst>
            </p:cNvPr>
            <p:cNvSpPr/>
            <p:nvPr/>
          </p:nvSpPr>
          <p:spPr>
            <a:xfrm>
              <a:off x="9156507" y="1957638"/>
              <a:ext cx="14076" cy="14076"/>
            </a:xfrm>
            <a:custGeom>
              <a:avLst/>
              <a:gdLst/>
              <a:ahLst/>
              <a:cxnLst/>
              <a:rect l="l" t="t" r="r" b="b"/>
              <a:pathLst>
                <a:path w="503" h="503" extrusionOk="0">
                  <a:moveTo>
                    <a:pt x="251" y="0"/>
                  </a:moveTo>
                  <a:cubicBezTo>
                    <a:pt x="114" y="0"/>
                    <a:pt x="0" y="115"/>
                    <a:pt x="0" y="251"/>
                  </a:cubicBezTo>
                  <a:cubicBezTo>
                    <a:pt x="0" y="388"/>
                    <a:pt x="114" y="503"/>
                    <a:pt x="251" y="503"/>
                  </a:cubicBezTo>
                  <a:cubicBezTo>
                    <a:pt x="388" y="503"/>
                    <a:pt x="502" y="388"/>
                    <a:pt x="502" y="251"/>
                  </a:cubicBezTo>
                  <a:cubicBezTo>
                    <a:pt x="502" y="115"/>
                    <a:pt x="388" y="0"/>
                    <a:pt x="25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3" name="Google Shape;4484;p38">
              <a:extLst>
                <a:ext uri="{FF2B5EF4-FFF2-40B4-BE49-F238E27FC236}">
                  <a16:creationId xmlns:a16="http://schemas.microsoft.com/office/drawing/2014/main" id="{31929F31-2FB9-40C5-6637-DE7F8E51F8A8}"/>
                </a:ext>
              </a:extLst>
            </p:cNvPr>
            <p:cNvSpPr/>
            <p:nvPr/>
          </p:nvSpPr>
          <p:spPr>
            <a:xfrm>
              <a:off x="9193560" y="1978067"/>
              <a:ext cx="8955" cy="8983"/>
            </a:xfrm>
            <a:custGeom>
              <a:avLst/>
              <a:gdLst/>
              <a:ahLst/>
              <a:cxnLst/>
              <a:rect l="l" t="t" r="r" b="b"/>
              <a:pathLst>
                <a:path w="320" h="321" extrusionOk="0">
                  <a:moveTo>
                    <a:pt x="160" y="1"/>
                  </a:moveTo>
                  <a:cubicBezTo>
                    <a:pt x="69" y="1"/>
                    <a:pt x="0" y="69"/>
                    <a:pt x="0" y="161"/>
                  </a:cubicBezTo>
                  <a:cubicBezTo>
                    <a:pt x="0" y="252"/>
                    <a:pt x="69" y="320"/>
                    <a:pt x="160" y="320"/>
                  </a:cubicBezTo>
                  <a:cubicBezTo>
                    <a:pt x="251" y="320"/>
                    <a:pt x="320" y="252"/>
                    <a:pt x="320" y="161"/>
                  </a:cubicBezTo>
                  <a:cubicBezTo>
                    <a:pt x="320" y="69"/>
                    <a:pt x="251" y="1"/>
                    <a:pt x="16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4" name="Google Shape;4485;p38">
              <a:extLst>
                <a:ext uri="{FF2B5EF4-FFF2-40B4-BE49-F238E27FC236}">
                  <a16:creationId xmlns:a16="http://schemas.microsoft.com/office/drawing/2014/main" id="{C65EBCA3-EDD8-1133-275E-0A729945A5D0}"/>
                </a:ext>
              </a:extLst>
            </p:cNvPr>
            <p:cNvSpPr/>
            <p:nvPr/>
          </p:nvSpPr>
          <p:spPr>
            <a:xfrm>
              <a:off x="9195463" y="2006192"/>
              <a:ext cx="7052" cy="7668"/>
            </a:xfrm>
            <a:custGeom>
              <a:avLst/>
              <a:gdLst/>
              <a:ahLst/>
              <a:cxnLst/>
              <a:rect l="l" t="t" r="r" b="b"/>
              <a:pathLst>
                <a:path w="252" h="274" extrusionOk="0">
                  <a:moveTo>
                    <a:pt x="115" y="0"/>
                  </a:moveTo>
                  <a:cubicBezTo>
                    <a:pt x="46" y="0"/>
                    <a:pt x="1" y="69"/>
                    <a:pt x="1" y="137"/>
                  </a:cubicBezTo>
                  <a:cubicBezTo>
                    <a:pt x="1" y="206"/>
                    <a:pt x="46" y="274"/>
                    <a:pt x="115" y="274"/>
                  </a:cubicBezTo>
                  <a:cubicBezTo>
                    <a:pt x="206" y="274"/>
                    <a:pt x="252" y="206"/>
                    <a:pt x="252" y="137"/>
                  </a:cubicBezTo>
                  <a:cubicBezTo>
                    <a:pt x="252" y="69"/>
                    <a:pt x="206" y="0"/>
                    <a:pt x="115" y="0"/>
                  </a:cubicBezTo>
                  <a:close/>
                </a:path>
              </a:pathLst>
            </a:custGeom>
            <a:solidFill>
              <a:srgbClr val="FFF3D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5" name="Google Shape;4486;p38">
              <a:extLst>
                <a:ext uri="{FF2B5EF4-FFF2-40B4-BE49-F238E27FC236}">
                  <a16:creationId xmlns:a16="http://schemas.microsoft.com/office/drawing/2014/main" id="{6D99F897-7EB5-AE01-92A9-AD70253F5437}"/>
                </a:ext>
              </a:extLst>
            </p:cNvPr>
            <p:cNvSpPr/>
            <p:nvPr/>
          </p:nvSpPr>
          <p:spPr>
            <a:xfrm>
              <a:off x="9049829" y="2118608"/>
              <a:ext cx="10886" cy="10886"/>
            </a:xfrm>
            <a:custGeom>
              <a:avLst/>
              <a:gdLst/>
              <a:ahLst/>
              <a:cxnLst/>
              <a:rect l="l" t="t" r="r" b="b"/>
              <a:pathLst>
                <a:path w="389" h="389" extrusionOk="0">
                  <a:moveTo>
                    <a:pt x="183" y="0"/>
                  </a:moveTo>
                  <a:cubicBezTo>
                    <a:pt x="69" y="0"/>
                    <a:pt x="0" y="92"/>
                    <a:pt x="0" y="183"/>
                  </a:cubicBezTo>
                  <a:cubicBezTo>
                    <a:pt x="0" y="297"/>
                    <a:pt x="69" y="388"/>
                    <a:pt x="183" y="388"/>
                  </a:cubicBezTo>
                  <a:cubicBezTo>
                    <a:pt x="297" y="388"/>
                    <a:pt x="388" y="297"/>
                    <a:pt x="388" y="183"/>
                  </a:cubicBezTo>
                  <a:cubicBezTo>
                    <a:pt x="388" y="92"/>
                    <a:pt x="297" y="0"/>
                    <a:pt x="18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6" name="Google Shape;4487;p38">
              <a:extLst>
                <a:ext uri="{FF2B5EF4-FFF2-40B4-BE49-F238E27FC236}">
                  <a16:creationId xmlns:a16="http://schemas.microsoft.com/office/drawing/2014/main" id="{09EF3D8B-4B48-D226-69C3-AC6CD11AA4C2}"/>
                </a:ext>
              </a:extLst>
            </p:cNvPr>
            <p:cNvSpPr/>
            <p:nvPr/>
          </p:nvSpPr>
          <p:spPr>
            <a:xfrm>
              <a:off x="9089427" y="2145445"/>
              <a:ext cx="14720" cy="14076"/>
            </a:xfrm>
            <a:custGeom>
              <a:avLst/>
              <a:gdLst/>
              <a:ahLst/>
              <a:cxnLst/>
              <a:rect l="l" t="t" r="r" b="b"/>
              <a:pathLst>
                <a:path w="526" h="503" extrusionOk="0">
                  <a:moveTo>
                    <a:pt x="274" y="0"/>
                  </a:moveTo>
                  <a:cubicBezTo>
                    <a:pt x="138" y="0"/>
                    <a:pt x="1" y="114"/>
                    <a:pt x="1" y="251"/>
                  </a:cubicBezTo>
                  <a:cubicBezTo>
                    <a:pt x="1" y="388"/>
                    <a:pt x="138" y="502"/>
                    <a:pt x="274" y="502"/>
                  </a:cubicBezTo>
                  <a:cubicBezTo>
                    <a:pt x="411" y="502"/>
                    <a:pt x="526" y="388"/>
                    <a:pt x="526" y="251"/>
                  </a:cubicBezTo>
                  <a:cubicBezTo>
                    <a:pt x="526" y="114"/>
                    <a:pt x="411" y="0"/>
                    <a:pt x="27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7" name="Google Shape;4488;p38">
              <a:extLst>
                <a:ext uri="{FF2B5EF4-FFF2-40B4-BE49-F238E27FC236}">
                  <a16:creationId xmlns:a16="http://schemas.microsoft.com/office/drawing/2014/main" id="{6405CE58-C39C-13D4-339A-195F3A5B29F5}"/>
                </a:ext>
              </a:extLst>
            </p:cNvPr>
            <p:cNvSpPr/>
            <p:nvPr/>
          </p:nvSpPr>
          <p:spPr>
            <a:xfrm>
              <a:off x="9074092" y="2094960"/>
              <a:ext cx="8983" cy="9627"/>
            </a:xfrm>
            <a:custGeom>
              <a:avLst/>
              <a:gdLst/>
              <a:ahLst/>
              <a:cxnLst/>
              <a:rect l="l" t="t" r="r" b="b"/>
              <a:pathLst>
                <a:path w="321" h="344" extrusionOk="0">
                  <a:moveTo>
                    <a:pt x="161" y="1"/>
                  </a:moveTo>
                  <a:cubicBezTo>
                    <a:pt x="69" y="1"/>
                    <a:pt x="1" y="69"/>
                    <a:pt x="1" y="161"/>
                  </a:cubicBezTo>
                  <a:cubicBezTo>
                    <a:pt x="1" y="252"/>
                    <a:pt x="69" y="343"/>
                    <a:pt x="161" y="343"/>
                  </a:cubicBezTo>
                  <a:cubicBezTo>
                    <a:pt x="252" y="343"/>
                    <a:pt x="320" y="252"/>
                    <a:pt x="320" y="161"/>
                  </a:cubicBezTo>
                  <a:cubicBezTo>
                    <a:pt x="320" y="69"/>
                    <a:pt x="252" y="1"/>
                    <a:pt x="16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8" name="Google Shape;4489;p38">
              <a:extLst>
                <a:ext uri="{FF2B5EF4-FFF2-40B4-BE49-F238E27FC236}">
                  <a16:creationId xmlns:a16="http://schemas.microsoft.com/office/drawing/2014/main" id="{C0952095-03D7-F81C-0647-65590D5D80DE}"/>
                </a:ext>
              </a:extLst>
            </p:cNvPr>
            <p:cNvSpPr/>
            <p:nvPr/>
          </p:nvSpPr>
          <p:spPr>
            <a:xfrm>
              <a:off x="9104120" y="2123701"/>
              <a:ext cx="9599" cy="8983"/>
            </a:xfrm>
            <a:custGeom>
              <a:avLst/>
              <a:gdLst/>
              <a:ahLst/>
              <a:cxnLst/>
              <a:rect l="l" t="t" r="r" b="b"/>
              <a:pathLst>
                <a:path w="343" h="321" extrusionOk="0">
                  <a:moveTo>
                    <a:pt x="160" y="1"/>
                  </a:moveTo>
                  <a:cubicBezTo>
                    <a:pt x="69" y="1"/>
                    <a:pt x="1" y="69"/>
                    <a:pt x="1" y="161"/>
                  </a:cubicBezTo>
                  <a:cubicBezTo>
                    <a:pt x="1" y="252"/>
                    <a:pt x="69" y="320"/>
                    <a:pt x="160" y="320"/>
                  </a:cubicBezTo>
                  <a:cubicBezTo>
                    <a:pt x="274" y="320"/>
                    <a:pt x="343" y="252"/>
                    <a:pt x="343" y="161"/>
                  </a:cubicBezTo>
                  <a:cubicBezTo>
                    <a:pt x="343" y="69"/>
                    <a:pt x="274" y="1"/>
                    <a:pt x="16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9" name="Google Shape;4490;p38">
              <a:extLst>
                <a:ext uri="{FF2B5EF4-FFF2-40B4-BE49-F238E27FC236}">
                  <a16:creationId xmlns:a16="http://schemas.microsoft.com/office/drawing/2014/main" id="{F2B36D6E-D37E-EBAF-9937-B1A1BD372FEA}"/>
                </a:ext>
              </a:extLst>
            </p:cNvPr>
            <p:cNvSpPr/>
            <p:nvPr/>
          </p:nvSpPr>
          <p:spPr>
            <a:xfrm>
              <a:off x="9127767" y="2135203"/>
              <a:ext cx="5121" cy="5149"/>
            </a:xfrm>
            <a:custGeom>
              <a:avLst/>
              <a:gdLst/>
              <a:ahLst/>
              <a:cxnLst/>
              <a:rect l="l" t="t" r="r" b="b"/>
              <a:pathLst>
                <a:path w="183" h="184" extrusionOk="0">
                  <a:moveTo>
                    <a:pt x="91" y="1"/>
                  </a:moveTo>
                  <a:cubicBezTo>
                    <a:pt x="46" y="1"/>
                    <a:pt x="0" y="46"/>
                    <a:pt x="0" y="92"/>
                  </a:cubicBezTo>
                  <a:cubicBezTo>
                    <a:pt x="0" y="138"/>
                    <a:pt x="46" y="183"/>
                    <a:pt x="91" y="183"/>
                  </a:cubicBezTo>
                  <a:cubicBezTo>
                    <a:pt x="137" y="183"/>
                    <a:pt x="183" y="138"/>
                    <a:pt x="183" y="92"/>
                  </a:cubicBezTo>
                  <a:cubicBezTo>
                    <a:pt x="183" y="46"/>
                    <a:pt x="137" y="1"/>
                    <a:pt x="91" y="1"/>
                  </a:cubicBezTo>
                  <a:close/>
                </a:path>
              </a:pathLst>
            </a:custGeom>
            <a:solidFill>
              <a:srgbClr val="FFF3D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0" name="Google Shape;4491;p38">
              <a:extLst>
                <a:ext uri="{FF2B5EF4-FFF2-40B4-BE49-F238E27FC236}">
                  <a16:creationId xmlns:a16="http://schemas.microsoft.com/office/drawing/2014/main" id="{86B6CDBF-8C51-EFE4-D672-B2E321D79B42}"/>
                </a:ext>
              </a:extLst>
            </p:cNvPr>
            <p:cNvSpPr/>
            <p:nvPr/>
          </p:nvSpPr>
          <p:spPr>
            <a:xfrm>
              <a:off x="9275304" y="1987666"/>
              <a:ext cx="175046" cy="116921"/>
            </a:xfrm>
            <a:custGeom>
              <a:avLst/>
              <a:gdLst/>
              <a:ahLst/>
              <a:cxnLst/>
              <a:rect l="l" t="t" r="r" b="b"/>
              <a:pathLst>
                <a:path w="6255" h="4178" extrusionOk="0">
                  <a:moveTo>
                    <a:pt x="2626" y="2054"/>
                  </a:moveTo>
                  <a:lnTo>
                    <a:pt x="2626" y="2054"/>
                  </a:lnTo>
                  <a:cubicBezTo>
                    <a:pt x="2634" y="2063"/>
                    <a:pt x="2643" y="2069"/>
                    <a:pt x="2652" y="2073"/>
                  </a:cubicBezTo>
                  <a:lnTo>
                    <a:pt x="2652" y="2073"/>
                  </a:lnTo>
                  <a:cubicBezTo>
                    <a:pt x="2643" y="2067"/>
                    <a:pt x="2634" y="2061"/>
                    <a:pt x="2626" y="2054"/>
                  </a:cubicBezTo>
                  <a:close/>
                  <a:moveTo>
                    <a:pt x="3077" y="2358"/>
                  </a:moveTo>
                  <a:lnTo>
                    <a:pt x="3077" y="2358"/>
                  </a:lnTo>
                  <a:cubicBezTo>
                    <a:pt x="3086" y="2363"/>
                    <a:pt x="3096" y="2369"/>
                    <a:pt x="3105" y="2374"/>
                  </a:cubicBezTo>
                  <a:cubicBezTo>
                    <a:pt x="3090" y="2374"/>
                    <a:pt x="3085" y="2365"/>
                    <a:pt x="3077" y="2358"/>
                  </a:cubicBezTo>
                  <a:close/>
                  <a:moveTo>
                    <a:pt x="183" y="0"/>
                  </a:moveTo>
                  <a:cubicBezTo>
                    <a:pt x="138" y="0"/>
                    <a:pt x="69" y="23"/>
                    <a:pt x="46" y="91"/>
                  </a:cubicBezTo>
                  <a:cubicBezTo>
                    <a:pt x="1" y="160"/>
                    <a:pt x="46" y="251"/>
                    <a:pt x="115" y="274"/>
                  </a:cubicBezTo>
                  <a:cubicBezTo>
                    <a:pt x="138" y="297"/>
                    <a:pt x="161" y="320"/>
                    <a:pt x="183" y="343"/>
                  </a:cubicBezTo>
                  <a:cubicBezTo>
                    <a:pt x="183" y="343"/>
                    <a:pt x="183" y="320"/>
                    <a:pt x="183" y="320"/>
                  </a:cubicBezTo>
                  <a:cubicBezTo>
                    <a:pt x="594" y="594"/>
                    <a:pt x="982" y="890"/>
                    <a:pt x="1393" y="1187"/>
                  </a:cubicBezTo>
                  <a:cubicBezTo>
                    <a:pt x="1599" y="1347"/>
                    <a:pt x="1804" y="1484"/>
                    <a:pt x="2032" y="1621"/>
                  </a:cubicBezTo>
                  <a:cubicBezTo>
                    <a:pt x="2229" y="1774"/>
                    <a:pt x="2447" y="1927"/>
                    <a:pt x="2666" y="2080"/>
                  </a:cubicBezTo>
                  <a:lnTo>
                    <a:pt x="2666" y="2080"/>
                  </a:lnTo>
                  <a:cubicBezTo>
                    <a:pt x="2661" y="2078"/>
                    <a:pt x="2657" y="2076"/>
                    <a:pt x="2652" y="2073"/>
                  </a:cubicBezTo>
                  <a:lnTo>
                    <a:pt x="2652" y="2073"/>
                  </a:lnTo>
                  <a:cubicBezTo>
                    <a:pt x="2791" y="2172"/>
                    <a:pt x="2929" y="2270"/>
                    <a:pt x="3068" y="2353"/>
                  </a:cubicBezTo>
                  <a:lnTo>
                    <a:pt x="3068" y="2353"/>
                  </a:lnTo>
                  <a:cubicBezTo>
                    <a:pt x="3066" y="2352"/>
                    <a:pt x="3063" y="2351"/>
                    <a:pt x="3059" y="2351"/>
                  </a:cubicBezTo>
                  <a:cubicBezTo>
                    <a:pt x="3196" y="2442"/>
                    <a:pt x="3356" y="2557"/>
                    <a:pt x="3493" y="2648"/>
                  </a:cubicBezTo>
                  <a:cubicBezTo>
                    <a:pt x="3642" y="2733"/>
                    <a:pt x="3771" y="2818"/>
                    <a:pt x="3918" y="2922"/>
                  </a:cubicBezTo>
                  <a:lnTo>
                    <a:pt x="3918" y="2922"/>
                  </a:lnTo>
                  <a:cubicBezTo>
                    <a:pt x="3914" y="2922"/>
                    <a:pt x="3910" y="2922"/>
                    <a:pt x="3904" y="2922"/>
                  </a:cubicBezTo>
                  <a:cubicBezTo>
                    <a:pt x="4201" y="3104"/>
                    <a:pt x="4497" y="3287"/>
                    <a:pt x="4794" y="3492"/>
                  </a:cubicBezTo>
                  <a:cubicBezTo>
                    <a:pt x="4863" y="3538"/>
                    <a:pt x="4931" y="3584"/>
                    <a:pt x="4999" y="3607"/>
                  </a:cubicBezTo>
                  <a:cubicBezTo>
                    <a:pt x="4977" y="3607"/>
                    <a:pt x="4954" y="3584"/>
                    <a:pt x="4931" y="3584"/>
                  </a:cubicBezTo>
                  <a:cubicBezTo>
                    <a:pt x="4977" y="3607"/>
                    <a:pt x="5045" y="3652"/>
                    <a:pt x="5114" y="3698"/>
                  </a:cubicBezTo>
                  <a:cubicBezTo>
                    <a:pt x="5228" y="3766"/>
                    <a:pt x="5319" y="3858"/>
                    <a:pt x="5433" y="3926"/>
                  </a:cubicBezTo>
                  <a:cubicBezTo>
                    <a:pt x="5502" y="3972"/>
                    <a:pt x="5570" y="3995"/>
                    <a:pt x="5616" y="4040"/>
                  </a:cubicBezTo>
                  <a:cubicBezTo>
                    <a:pt x="5684" y="4086"/>
                    <a:pt x="5753" y="4132"/>
                    <a:pt x="5821" y="4154"/>
                  </a:cubicBezTo>
                  <a:cubicBezTo>
                    <a:pt x="5867" y="4177"/>
                    <a:pt x="5912" y="4177"/>
                    <a:pt x="5958" y="4177"/>
                  </a:cubicBezTo>
                  <a:cubicBezTo>
                    <a:pt x="6049" y="4177"/>
                    <a:pt x="6118" y="4132"/>
                    <a:pt x="6164" y="4086"/>
                  </a:cubicBezTo>
                  <a:cubicBezTo>
                    <a:pt x="6209" y="4017"/>
                    <a:pt x="6255" y="3949"/>
                    <a:pt x="6232" y="3880"/>
                  </a:cubicBezTo>
                  <a:cubicBezTo>
                    <a:pt x="6232" y="3812"/>
                    <a:pt x="6209" y="3721"/>
                    <a:pt x="6141" y="3675"/>
                  </a:cubicBezTo>
                  <a:cubicBezTo>
                    <a:pt x="6072" y="3629"/>
                    <a:pt x="6027" y="3584"/>
                    <a:pt x="5958" y="3538"/>
                  </a:cubicBezTo>
                  <a:lnTo>
                    <a:pt x="5958" y="3538"/>
                  </a:lnTo>
                  <a:cubicBezTo>
                    <a:pt x="5958" y="3538"/>
                    <a:pt x="5958" y="3541"/>
                    <a:pt x="5959" y="3545"/>
                  </a:cubicBezTo>
                  <a:lnTo>
                    <a:pt x="5959" y="3545"/>
                  </a:lnTo>
                  <a:cubicBezTo>
                    <a:pt x="5872" y="3482"/>
                    <a:pt x="5768" y="3420"/>
                    <a:pt x="5684" y="3378"/>
                  </a:cubicBezTo>
                  <a:cubicBezTo>
                    <a:pt x="5456" y="3219"/>
                    <a:pt x="5228" y="3059"/>
                    <a:pt x="4977" y="2899"/>
                  </a:cubicBezTo>
                  <a:cubicBezTo>
                    <a:pt x="4726" y="2739"/>
                    <a:pt x="4452" y="2579"/>
                    <a:pt x="4201" y="2420"/>
                  </a:cubicBezTo>
                  <a:cubicBezTo>
                    <a:pt x="3927" y="2283"/>
                    <a:pt x="3676" y="2123"/>
                    <a:pt x="3402" y="1963"/>
                  </a:cubicBezTo>
                  <a:cubicBezTo>
                    <a:pt x="3128" y="1826"/>
                    <a:pt x="2877" y="1666"/>
                    <a:pt x="2603" y="1507"/>
                  </a:cubicBezTo>
                  <a:cubicBezTo>
                    <a:pt x="1804" y="1027"/>
                    <a:pt x="1028" y="525"/>
                    <a:pt x="252" y="23"/>
                  </a:cubicBezTo>
                  <a:cubicBezTo>
                    <a:pt x="229" y="0"/>
                    <a:pt x="206" y="0"/>
                    <a:pt x="18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1" name="Google Shape;4492;p38">
              <a:extLst>
                <a:ext uri="{FF2B5EF4-FFF2-40B4-BE49-F238E27FC236}">
                  <a16:creationId xmlns:a16="http://schemas.microsoft.com/office/drawing/2014/main" id="{005A28B8-EB32-A57B-0147-A91E28294856}"/>
                </a:ext>
              </a:extLst>
            </p:cNvPr>
            <p:cNvSpPr/>
            <p:nvPr/>
          </p:nvSpPr>
          <p:spPr>
            <a:xfrm>
              <a:off x="9433727" y="2089223"/>
              <a:ext cx="134160" cy="99039"/>
            </a:xfrm>
            <a:custGeom>
              <a:avLst/>
              <a:gdLst/>
              <a:ahLst/>
              <a:cxnLst/>
              <a:rect l="l" t="t" r="r" b="b"/>
              <a:pathLst>
                <a:path w="4794" h="3539" extrusionOk="0">
                  <a:moveTo>
                    <a:pt x="320" y="0"/>
                  </a:moveTo>
                  <a:cubicBezTo>
                    <a:pt x="137" y="0"/>
                    <a:pt x="0" y="160"/>
                    <a:pt x="23" y="343"/>
                  </a:cubicBezTo>
                  <a:cubicBezTo>
                    <a:pt x="46" y="662"/>
                    <a:pt x="92" y="982"/>
                    <a:pt x="206" y="1279"/>
                  </a:cubicBezTo>
                  <a:cubicBezTo>
                    <a:pt x="297" y="1598"/>
                    <a:pt x="434" y="1895"/>
                    <a:pt x="594" y="2192"/>
                  </a:cubicBezTo>
                  <a:cubicBezTo>
                    <a:pt x="662" y="2329"/>
                    <a:pt x="754" y="2443"/>
                    <a:pt x="845" y="2557"/>
                  </a:cubicBezTo>
                  <a:cubicBezTo>
                    <a:pt x="959" y="2694"/>
                    <a:pt x="1073" y="2831"/>
                    <a:pt x="1210" y="2945"/>
                  </a:cubicBezTo>
                  <a:cubicBezTo>
                    <a:pt x="1484" y="3173"/>
                    <a:pt x="1781" y="3333"/>
                    <a:pt x="2123" y="3401"/>
                  </a:cubicBezTo>
                  <a:cubicBezTo>
                    <a:pt x="2443" y="3493"/>
                    <a:pt x="2762" y="3515"/>
                    <a:pt x="3082" y="3538"/>
                  </a:cubicBezTo>
                  <a:cubicBezTo>
                    <a:pt x="3219" y="3538"/>
                    <a:pt x="3379" y="3538"/>
                    <a:pt x="3516" y="3515"/>
                  </a:cubicBezTo>
                  <a:cubicBezTo>
                    <a:pt x="3698" y="3515"/>
                    <a:pt x="3858" y="3447"/>
                    <a:pt x="4018" y="3356"/>
                  </a:cubicBezTo>
                  <a:cubicBezTo>
                    <a:pt x="4155" y="3287"/>
                    <a:pt x="4269" y="3219"/>
                    <a:pt x="4383" y="3127"/>
                  </a:cubicBezTo>
                  <a:cubicBezTo>
                    <a:pt x="4451" y="3059"/>
                    <a:pt x="4520" y="3013"/>
                    <a:pt x="4565" y="2945"/>
                  </a:cubicBezTo>
                  <a:cubicBezTo>
                    <a:pt x="4611" y="2922"/>
                    <a:pt x="4634" y="2899"/>
                    <a:pt x="4680" y="2854"/>
                  </a:cubicBezTo>
                  <a:cubicBezTo>
                    <a:pt x="4771" y="2739"/>
                    <a:pt x="4794" y="2580"/>
                    <a:pt x="4702" y="2466"/>
                  </a:cubicBezTo>
                  <a:cubicBezTo>
                    <a:pt x="4657" y="2374"/>
                    <a:pt x="4565" y="2329"/>
                    <a:pt x="4474" y="2306"/>
                  </a:cubicBezTo>
                  <a:cubicBezTo>
                    <a:pt x="4360" y="2306"/>
                    <a:pt x="4269" y="2329"/>
                    <a:pt x="4155" y="2351"/>
                  </a:cubicBezTo>
                  <a:cubicBezTo>
                    <a:pt x="4018" y="2420"/>
                    <a:pt x="3881" y="2466"/>
                    <a:pt x="3721" y="2511"/>
                  </a:cubicBezTo>
                  <a:cubicBezTo>
                    <a:pt x="3652" y="2557"/>
                    <a:pt x="3561" y="2557"/>
                    <a:pt x="3493" y="2580"/>
                  </a:cubicBezTo>
                  <a:cubicBezTo>
                    <a:pt x="3196" y="2625"/>
                    <a:pt x="2922" y="2671"/>
                    <a:pt x="2648" y="2671"/>
                  </a:cubicBezTo>
                  <a:cubicBezTo>
                    <a:pt x="2557" y="2671"/>
                    <a:pt x="2466" y="2648"/>
                    <a:pt x="2374" y="2625"/>
                  </a:cubicBezTo>
                  <a:cubicBezTo>
                    <a:pt x="2283" y="2580"/>
                    <a:pt x="2169" y="2534"/>
                    <a:pt x="2078" y="2488"/>
                  </a:cubicBezTo>
                  <a:cubicBezTo>
                    <a:pt x="1941" y="2397"/>
                    <a:pt x="1826" y="2306"/>
                    <a:pt x="1712" y="2192"/>
                  </a:cubicBezTo>
                  <a:cubicBezTo>
                    <a:pt x="1667" y="2157"/>
                    <a:pt x="1610" y="2140"/>
                    <a:pt x="1553" y="2140"/>
                  </a:cubicBezTo>
                  <a:cubicBezTo>
                    <a:pt x="1495" y="2140"/>
                    <a:pt x="1438" y="2157"/>
                    <a:pt x="1393" y="2192"/>
                  </a:cubicBezTo>
                  <a:cubicBezTo>
                    <a:pt x="1256" y="2032"/>
                    <a:pt x="1142" y="1849"/>
                    <a:pt x="1050" y="1667"/>
                  </a:cubicBezTo>
                  <a:cubicBezTo>
                    <a:pt x="982" y="1552"/>
                    <a:pt x="936" y="1416"/>
                    <a:pt x="891" y="1279"/>
                  </a:cubicBezTo>
                  <a:cubicBezTo>
                    <a:pt x="822" y="1119"/>
                    <a:pt x="776" y="959"/>
                    <a:pt x="731" y="799"/>
                  </a:cubicBezTo>
                  <a:cubicBezTo>
                    <a:pt x="708" y="639"/>
                    <a:pt x="685" y="480"/>
                    <a:pt x="662" y="297"/>
                  </a:cubicBezTo>
                  <a:cubicBezTo>
                    <a:pt x="662" y="137"/>
                    <a:pt x="525" y="0"/>
                    <a:pt x="34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2" name="Google Shape;4493;p38">
              <a:extLst>
                <a:ext uri="{FF2B5EF4-FFF2-40B4-BE49-F238E27FC236}">
                  <a16:creationId xmlns:a16="http://schemas.microsoft.com/office/drawing/2014/main" id="{BA7711FB-F62D-45E8-E2A0-E1E410A7FC41}"/>
                </a:ext>
              </a:extLst>
            </p:cNvPr>
            <p:cNvSpPr/>
            <p:nvPr/>
          </p:nvSpPr>
          <p:spPr>
            <a:xfrm>
              <a:off x="9539118" y="2167162"/>
              <a:ext cx="125233" cy="86502"/>
            </a:xfrm>
            <a:custGeom>
              <a:avLst/>
              <a:gdLst/>
              <a:ahLst/>
              <a:cxnLst/>
              <a:rect l="l" t="t" r="r" b="b"/>
              <a:pathLst>
                <a:path w="4475" h="3091" extrusionOk="0">
                  <a:moveTo>
                    <a:pt x="252" y="0"/>
                  </a:moveTo>
                  <a:cubicBezTo>
                    <a:pt x="183" y="0"/>
                    <a:pt x="115" y="23"/>
                    <a:pt x="69" y="69"/>
                  </a:cubicBezTo>
                  <a:cubicBezTo>
                    <a:pt x="23" y="114"/>
                    <a:pt x="1" y="183"/>
                    <a:pt x="1" y="251"/>
                  </a:cubicBezTo>
                  <a:cubicBezTo>
                    <a:pt x="1" y="320"/>
                    <a:pt x="23" y="388"/>
                    <a:pt x="92" y="434"/>
                  </a:cubicBezTo>
                  <a:cubicBezTo>
                    <a:pt x="160" y="502"/>
                    <a:pt x="229" y="571"/>
                    <a:pt x="297" y="662"/>
                  </a:cubicBezTo>
                  <a:cubicBezTo>
                    <a:pt x="366" y="708"/>
                    <a:pt x="457" y="776"/>
                    <a:pt x="526" y="822"/>
                  </a:cubicBezTo>
                  <a:cubicBezTo>
                    <a:pt x="685" y="936"/>
                    <a:pt x="822" y="1050"/>
                    <a:pt x="982" y="1141"/>
                  </a:cubicBezTo>
                  <a:cubicBezTo>
                    <a:pt x="1279" y="1370"/>
                    <a:pt x="1576" y="1575"/>
                    <a:pt x="1895" y="1780"/>
                  </a:cubicBezTo>
                  <a:cubicBezTo>
                    <a:pt x="2108" y="1930"/>
                    <a:pt x="2341" y="2079"/>
                    <a:pt x="2557" y="2228"/>
                  </a:cubicBezTo>
                  <a:lnTo>
                    <a:pt x="2557" y="2228"/>
                  </a:lnTo>
                  <a:cubicBezTo>
                    <a:pt x="2549" y="2223"/>
                    <a:pt x="2542" y="2219"/>
                    <a:pt x="2534" y="2214"/>
                  </a:cubicBezTo>
                  <a:lnTo>
                    <a:pt x="2534" y="2214"/>
                  </a:lnTo>
                  <a:lnTo>
                    <a:pt x="2603" y="2260"/>
                  </a:lnTo>
                  <a:cubicBezTo>
                    <a:pt x="2587" y="2249"/>
                    <a:pt x="2572" y="2238"/>
                    <a:pt x="2557" y="2228"/>
                  </a:cubicBezTo>
                  <a:lnTo>
                    <a:pt x="2557" y="2228"/>
                  </a:lnTo>
                  <a:cubicBezTo>
                    <a:pt x="2661" y="2292"/>
                    <a:pt x="2747" y="2356"/>
                    <a:pt x="2854" y="2420"/>
                  </a:cubicBezTo>
                  <a:cubicBezTo>
                    <a:pt x="2945" y="2488"/>
                    <a:pt x="3059" y="2556"/>
                    <a:pt x="3150" y="2625"/>
                  </a:cubicBezTo>
                  <a:cubicBezTo>
                    <a:pt x="3150" y="2625"/>
                    <a:pt x="3128" y="2602"/>
                    <a:pt x="3128" y="2602"/>
                  </a:cubicBezTo>
                  <a:cubicBezTo>
                    <a:pt x="3143" y="2602"/>
                    <a:pt x="3158" y="2612"/>
                    <a:pt x="3167" y="2626"/>
                  </a:cubicBezTo>
                  <a:lnTo>
                    <a:pt x="3167" y="2626"/>
                  </a:lnTo>
                  <a:cubicBezTo>
                    <a:pt x="3163" y="2625"/>
                    <a:pt x="3158" y="2625"/>
                    <a:pt x="3150" y="2625"/>
                  </a:cubicBezTo>
                  <a:cubicBezTo>
                    <a:pt x="3160" y="2625"/>
                    <a:pt x="3166" y="2629"/>
                    <a:pt x="3170" y="2634"/>
                  </a:cubicBezTo>
                  <a:lnTo>
                    <a:pt x="3170" y="2634"/>
                  </a:lnTo>
                  <a:cubicBezTo>
                    <a:pt x="3172" y="2638"/>
                    <a:pt x="3173" y="2643"/>
                    <a:pt x="3173" y="2648"/>
                  </a:cubicBezTo>
                  <a:cubicBezTo>
                    <a:pt x="3173" y="2643"/>
                    <a:pt x="3173" y="2639"/>
                    <a:pt x="3173" y="2636"/>
                  </a:cubicBezTo>
                  <a:lnTo>
                    <a:pt x="3173" y="2636"/>
                  </a:lnTo>
                  <a:cubicBezTo>
                    <a:pt x="3179" y="2642"/>
                    <a:pt x="3185" y="2648"/>
                    <a:pt x="3196" y="2648"/>
                  </a:cubicBezTo>
                  <a:cubicBezTo>
                    <a:pt x="3265" y="2693"/>
                    <a:pt x="3333" y="2739"/>
                    <a:pt x="3402" y="2785"/>
                  </a:cubicBezTo>
                  <a:cubicBezTo>
                    <a:pt x="3356" y="2762"/>
                    <a:pt x="3333" y="2739"/>
                    <a:pt x="3310" y="2739"/>
                  </a:cubicBezTo>
                  <a:cubicBezTo>
                    <a:pt x="3424" y="2808"/>
                    <a:pt x="3516" y="2853"/>
                    <a:pt x="3630" y="2922"/>
                  </a:cubicBezTo>
                  <a:cubicBezTo>
                    <a:pt x="3675" y="2967"/>
                    <a:pt x="3721" y="2990"/>
                    <a:pt x="3767" y="3013"/>
                  </a:cubicBezTo>
                  <a:cubicBezTo>
                    <a:pt x="3812" y="3036"/>
                    <a:pt x="3858" y="3059"/>
                    <a:pt x="3904" y="3081"/>
                  </a:cubicBezTo>
                  <a:cubicBezTo>
                    <a:pt x="3928" y="3088"/>
                    <a:pt x="3953" y="3090"/>
                    <a:pt x="3977" y="3090"/>
                  </a:cubicBezTo>
                  <a:cubicBezTo>
                    <a:pt x="4044" y="3090"/>
                    <a:pt x="4111" y="3069"/>
                    <a:pt x="4178" y="3036"/>
                  </a:cubicBezTo>
                  <a:cubicBezTo>
                    <a:pt x="4292" y="2945"/>
                    <a:pt x="4337" y="2808"/>
                    <a:pt x="4292" y="2671"/>
                  </a:cubicBezTo>
                  <a:cubicBezTo>
                    <a:pt x="4315" y="2671"/>
                    <a:pt x="4337" y="2648"/>
                    <a:pt x="4360" y="2625"/>
                  </a:cubicBezTo>
                  <a:cubicBezTo>
                    <a:pt x="4474" y="2511"/>
                    <a:pt x="4452" y="2328"/>
                    <a:pt x="4337" y="2214"/>
                  </a:cubicBezTo>
                  <a:cubicBezTo>
                    <a:pt x="4269" y="2168"/>
                    <a:pt x="4223" y="2123"/>
                    <a:pt x="4178" y="2077"/>
                  </a:cubicBezTo>
                  <a:cubicBezTo>
                    <a:pt x="4086" y="2032"/>
                    <a:pt x="4018" y="1963"/>
                    <a:pt x="3927" y="1917"/>
                  </a:cubicBezTo>
                  <a:cubicBezTo>
                    <a:pt x="3790" y="1826"/>
                    <a:pt x="3653" y="1735"/>
                    <a:pt x="3516" y="1643"/>
                  </a:cubicBezTo>
                  <a:cubicBezTo>
                    <a:pt x="3379" y="1552"/>
                    <a:pt x="3219" y="1484"/>
                    <a:pt x="3082" y="1392"/>
                  </a:cubicBezTo>
                  <a:cubicBezTo>
                    <a:pt x="2945" y="1301"/>
                    <a:pt x="2785" y="1210"/>
                    <a:pt x="2648" y="1118"/>
                  </a:cubicBezTo>
                  <a:cubicBezTo>
                    <a:pt x="2352" y="936"/>
                    <a:pt x="2055" y="776"/>
                    <a:pt x="1758" y="594"/>
                  </a:cubicBezTo>
                  <a:cubicBezTo>
                    <a:pt x="1507" y="434"/>
                    <a:pt x="1256" y="274"/>
                    <a:pt x="1005" y="137"/>
                  </a:cubicBezTo>
                  <a:lnTo>
                    <a:pt x="982" y="137"/>
                  </a:lnTo>
                  <a:cubicBezTo>
                    <a:pt x="936" y="91"/>
                    <a:pt x="891" y="69"/>
                    <a:pt x="845" y="46"/>
                  </a:cubicBezTo>
                  <a:cubicBezTo>
                    <a:pt x="804" y="25"/>
                    <a:pt x="758" y="14"/>
                    <a:pt x="714" y="14"/>
                  </a:cubicBezTo>
                  <a:cubicBezTo>
                    <a:pt x="660" y="14"/>
                    <a:pt x="609" y="31"/>
                    <a:pt x="571" y="69"/>
                  </a:cubicBezTo>
                  <a:cubicBezTo>
                    <a:pt x="526" y="69"/>
                    <a:pt x="503" y="91"/>
                    <a:pt x="480" y="137"/>
                  </a:cubicBezTo>
                  <a:cubicBezTo>
                    <a:pt x="457" y="114"/>
                    <a:pt x="434" y="91"/>
                    <a:pt x="411" y="46"/>
                  </a:cubicBezTo>
                  <a:cubicBezTo>
                    <a:pt x="366" y="23"/>
                    <a:pt x="320" y="0"/>
                    <a:pt x="252"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3" name="Google Shape;4494;p38">
              <a:extLst>
                <a:ext uri="{FF2B5EF4-FFF2-40B4-BE49-F238E27FC236}">
                  <a16:creationId xmlns:a16="http://schemas.microsoft.com/office/drawing/2014/main" id="{461DBD3A-3E89-42A5-B096-E7520279209E}"/>
                </a:ext>
              </a:extLst>
            </p:cNvPr>
            <p:cNvSpPr/>
            <p:nvPr/>
          </p:nvSpPr>
          <p:spPr>
            <a:xfrm>
              <a:off x="9279138" y="2020884"/>
              <a:ext cx="114375" cy="83535"/>
            </a:xfrm>
            <a:custGeom>
              <a:avLst/>
              <a:gdLst/>
              <a:ahLst/>
              <a:cxnLst/>
              <a:rect l="l" t="t" r="r" b="b"/>
              <a:pathLst>
                <a:path w="4087" h="2985" extrusionOk="0">
                  <a:moveTo>
                    <a:pt x="138" y="0"/>
                  </a:moveTo>
                  <a:cubicBezTo>
                    <a:pt x="115" y="0"/>
                    <a:pt x="69" y="23"/>
                    <a:pt x="46" y="46"/>
                  </a:cubicBezTo>
                  <a:cubicBezTo>
                    <a:pt x="1" y="91"/>
                    <a:pt x="1" y="206"/>
                    <a:pt x="46" y="251"/>
                  </a:cubicBezTo>
                  <a:cubicBezTo>
                    <a:pt x="297" y="434"/>
                    <a:pt x="548" y="639"/>
                    <a:pt x="800" y="845"/>
                  </a:cubicBezTo>
                  <a:cubicBezTo>
                    <a:pt x="1028" y="1027"/>
                    <a:pt x="1279" y="1210"/>
                    <a:pt x="1530" y="1415"/>
                  </a:cubicBezTo>
                  <a:cubicBezTo>
                    <a:pt x="2009" y="1826"/>
                    <a:pt x="2511" y="2191"/>
                    <a:pt x="3014" y="2557"/>
                  </a:cubicBezTo>
                  <a:cubicBezTo>
                    <a:pt x="3128" y="2648"/>
                    <a:pt x="3242" y="2716"/>
                    <a:pt x="3356" y="2785"/>
                  </a:cubicBezTo>
                  <a:cubicBezTo>
                    <a:pt x="3470" y="2853"/>
                    <a:pt x="3584" y="2922"/>
                    <a:pt x="3698" y="2967"/>
                  </a:cubicBezTo>
                  <a:cubicBezTo>
                    <a:pt x="3734" y="2979"/>
                    <a:pt x="3771" y="2985"/>
                    <a:pt x="3807" y="2985"/>
                  </a:cubicBezTo>
                  <a:cubicBezTo>
                    <a:pt x="3912" y="2985"/>
                    <a:pt x="4013" y="2938"/>
                    <a:pt x="4064" y="2853"/>
                  </a:cubicBezTo>
                  <a:cubicBezTo>
                    <a:pt x="4086" y="2785"/>
                    <a:pt x="4086" y="2693"/>
                    <a:pt x="4064" y="2648"/>
                  </a:cubicBezTo>
                  <a:cubicBezTo>
                    <a:pt x="4041" y="2557"/>
                    <a:pt x="3995" y="2511"/>
                    <a:pt x="3927" y="2488"/>
                  </a:cubicBezTo>
                  <a:cubicBezTo>
                    <a:pt x="3927" y="2488"/>
                    <a:pt x="3927" y="2465"/>
                    <a:pt x="3927" y="2465"/>
                  </a:cubicBezTo>
                  <a:cubicBezTo>
                    <a:pt x="3881" y="2442"/>
                    <a:pt x="3835" y="2397"/>
                    <a:pt x="3790" y="2374"/>
                  </a:cubicBezTo>
                  <a:cubicBezTo>
                    <a:pt x="3721" y="2328"/>
                    <a:pt x="3653" y="2283"/>
                    <a:pt x="3607" y="2237"/>
                  </a:cubicBezTo>
                  <a:cubicBezTo>
                    <a:pt x="3447" y="2123"/>
                    <a:pt x="3310" y="2032"/>
                    <a:pt x="3151" y="1917"/>
                  </a:cubicBezTo>
                  <a:cubicBezTo>
                    <a:pt x="2900" y="1758"/>
                    <a:pt x="2626" y="1598"/>
                    <a:pt x="2375" y="1415"/>
                  </a:cubicBezTo>
                  <a:cubicBezTo>
                    <a:pt x="2123" y="1255"/>
                    <a:pt x="1872" y="1096"/>
                    <a:pt x="1621" y="959"/>
                  </a:cubicBezTo>
                  <a:cubicBezTo>
                    <a:pt x="1347" y="799"/>
                    <a:pt x="1073" y="616"/>
                    <a:pt x="822" y="457"/>
                  </a:cubicBezTo>
                  <a:cubicBezTo>
                    <a:pt x="731" y="388"/>
                    <a:pt x="640" y="320"/>
                    <a:pt x="548" y="251"/>
                  </a:cubicBezTo>
                  <a:cubicBezTo>
                    <a:pt x="434" y="183"/>
                    <a:pt x="343" y="114"/>
                    <a:pt x="252" y="23"/>
                  </a:cubicBezTo>
                  <a:cubicBezTo>
                    <a:pt x="206" y="23"/>
                    <a:pt x="183" y="0"/>
                    <a:pt x="1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4" name="Google Shape;4495;p38">
              <a:extLst>
                <a:ext uri="{FF2B5EF4-FFF2-40B4-BE49-F238E27FC236}">
                  <a16:creationId xmlns:a16="http://schemas.microsoft.com/office/drawing/2014/main" id="{5CDCD80E-047F-7502-A9C6-F97C6ECF8D83}"/>
                </a:ext>
              </a:extLst>
            </p:cNvPr>
            <p:cNvSpPr/>
            <p:nvPr/>
          </p:nvSpPr>
          <p:spPr>
            <a:xfrm>
              <a:off x="9401152" y="2103915"/>
              <a:ext cx="12145" cy="11530"/>
            </a:xfrm>
            <a:custGeom>
              <a:avLst/>
              <a:gdLst/>
              <a:ahLst/>
              <a:cxnLst/>
              <a:rect l="l" t="t" r="r" b="b"/>
              <a:pathLst>
                <a:path w="434" h="412" extrusionOk="0">
                  <a:moveTo>
                    <a:pt x="206" y="0"/>
                  </a:moveTo>
                  <a:cubicBezTo>
                    <a:pt x="92" y="0"/>
                    <a:pt x="0" y="114"/>
                    <a:pt x="0" y="229"/>
                  </a:cubicBezTo>
                  <a:cubicBezTo>
                    <a:pt x="23" y="343"/>
                    <a:pt x="114" y="411"/>
                    <a:pt x="229" y="411"/>
                  </a:cubicBezTo>
                  <a:cubicBezTo>
                    <a:pt x="343" y="411"/>
                    <a:pt x="434" y="297"/>
                    <a:pt x="411" y="206"/>
                  </a:cubicBezTo>
                  <a:cubicBezTo>
                    <a:pt x="411" y="69"/>
                    <a:pt x="320" y="0"/>
                    <a:pt x="20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5" name="Google Shape;4496;p38">
              <a:extLst>
                <a:ext uri="{FF2B5EF4-FFF2-40B4-BE49-F238E27FC236}">
                  <a16:creationId xmlns:a16="http://schemas.microsoft.com/office/drawing/2014/main" id="{DB68678E-4C70-10CF-0809-A0C23D531032}"/>
                </a:ext>
              </a:extLst>
            </p:cNvPr>
            <p:cNvSpPr/>
            <p:nvPr/>
          </p:nvSpPr>
          <p:spPr>
            <a:xfrm>
              <a:off x="9530191" y="2199736"/>
              <a:ext cx="78582" cy="57341"/>
            </a:xfrm>
            <a:custGeom>
              <a:avLst/>
              <a:gdLst/>
              <a:ahLst/>
              <a:cxnLst/>
              <a:rect l="l" t="t" r="r" b="b"/>
              <a:pathLst>
                <a:path w="2808" h="2049" extrusionOk="0">
                  <a:moveTo>
                    <a:pt x="160" y="0"/>
                  </a:moveTo>
                  <a:cubicBezTo>
                    <a:pt x="137" y="0"/>
                    <a:pt x="91" y="23"/>
                    <a:pt x="46" y="69"/>
                  </a:cubicBezTo>
                  <a:cubicBezTo>
                    <a:pt x="0" y="114"/>
                    <a:pt x="0" y="228"/>
                    <a:pt x="69" y="274"/>
                  </a:cubicBezTo>
                  <a:cubicBezTo>
                    <a:pt x="251" y="434"/>
                    <a:pt x="434" y="571"/>
                    <a:pt x="616" y="708"/>
                  </a:cubicBezTo>
                  <a:cubicBezTo>
                    <a:pt x="822" y="845"/>
                    <a:pt x="1027" y="1004"/>
                    <a:pt x="1233" y="1141"/>
                  </a:cubicBezTo>
                  <a:cubicBezTo>
                    <a:pt x="1415" y="1278"/>
                    <a:pt x="1598" y="1415"/>
                    <a:pt x="1803" y="1552"/>
                  </a:cubicBezTo>
                  <a:cubicBezTo>
                    <a:pt x="1895" y="1644"/>
                    <a:pt x="2009" y="1712"/>
                    <a:pt x="2100" y="1803"/>
                  </a:cubicBezTo>
                  <a:cubicBezTo>
                    <a:pt x="2146" y="1826"/>
                    <a:pt x="2191" y="1872"/>
                    <a:pt x="2214" y="1895"/>
                  </a:cubicBezTo>
                  <a:cubicBezTo>
                    <a:pt x="2283" y="1940"/>
                    <a:pt x="2351" y="1986"/>
                    <a:pt x="2420" y="2032"/>
                  </a:cubicBezTo>
                  <a:cubicBezTo>
                    <a:pt x="2454" y="2043"/>
                    <a:pt x="2488" y="2049"/>
                    <a:pt x="2522" y="2049"/>
                  </a:cubicBezTo>
                  <a:cubicBezTo>
                    <a:pt x="2556" y="2049"/>
                    <a:pt x="2591" y="2043"/>
                    <a:pt x="2625" y="2032"/>
                  </a:cubicBezTo>
                  <a:cubicBezTo>
                    <a:pt x="2693" y="2009"/>
                    <a:pt x="2739" y="1963"/>
                    <a:pt x="2785" y="1895"/>
                  </a:cubicBezTo>
                  <a:cubicBezTo>
                    <a:pt x="2808" y="1849"/>
                    <a:pt x="2808" y="1758"/>
                    <a:pt x="2785" y="1712"/>
                  </a:cubicBezTo>
                  <a:cubicBezTo>
                    <a:pt x="2762" y="1644"/>
                    <a:pt x="2716" y="1598"/>
                    <a:pt x="2671" y="1552"/>
                  </a:cubicBezTo>
                  <a:cubicBezTo>
                    <a:pt x="2579" y="1507"/>
                    <a:pt x="2488" y="1438"/>
                    <a:pt x="2397" y="1392"/>
                  </a:cubicBezTo>
                  <a:cubicBezTo>
                    <a:pt x="2305" y="1324"/>
                    <a:pt x="2237" y="1278"/>
                    <a:pt x="2146" y="1210"/>
                  </a:cubicBezTo>
                  <a:cubicBezTo>
                    <a:pt x="1963" y="1096"/>
                    <a:pt x="1780" y="1004"/>
                    <a:pt x="1598" y="890"/>
                  </a:cubicBezTo>
                  <a:cubicBezTo>
                    <a:pt x="1415" y="776"/>
                    <a:pt x="1233" y="685"/>
                    <a:pt x="1073" y="571"/>
                  </a:cubicBezTo>
                  <a:cubicBezTo>
                    <a:pt x="890" y="479"/>
                    <a:pt x="708" y="365"/>
                    <a:pt x="525" y="251"/>
                  </a:cubicBezTo>
                  <a:cubicBezTo>
                    <a:pt x="548" y="251"/>
                    <a:pt x="548" y="274"/>
                    <a:pt x="571" y="274"/>
                  </a:cubicBezTo>
                  <a:cubicBezTo>
                    <a:pt x="457" y="206"/>
                    <a:pt x="365" y="114"/>
                    <a:pt x="274" y="46"/>
                  </a:cubicBezTo>
                  <a:cubicBezTo>
                    <a:pt x="251" y="23"/>
                    <a:pt x="205" y="0"/>
                    <a:pt x="16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6" name="Google Shape;4497;p38">
              <a:extLst>
                <a:ext uri="{FF2B5EF4-FFF2-40B4-BE49-F238E27FC236}">
                  <a16:creationId xmlns:a16="http://schemas.microsoft.com/office/drawing/2014/main" id="{A82E7793-EE21-48E6-5569-384709A24134}"/>
                </a:ext>
              </a:extLst>
            </p:cNvPr>
            <p:cNvSpPr/>
            <p:nvPr/>
          </p:nvSpPr>
          <p:spPr>
            <a:xfrm>
              <a:off x="9422225" y="2354297"/>
              <a:ext cx="123302" cy="84990"/>
            </a:xfrm>
            <a:custGeom>
              <a:avLst/>
              <a:gdLst/>
              <a:ahLst/>
              <a:cxnLst/>
              <a:rect l="l" t="t" r="r" b="b"/>
              <a:pathLst>
                <a:path w="4406" h="3037" extrusionOk="0">
                  <a:moveTo>
                    <a:pt x="714" y="844"/>
                  </a:moveTo>
                  <a:lnTo>
                    <a:pt x="714" y="844"/>
                  </a:lnTo>
                  <a:cubicBezTo>
                    <a:pt x="723" y="858"/>
                    <a:pt x="738" y="868"/>
                    <a:pt x="754" y="868"/>
                  </a:cubicBezTo>
                  <a:cubicBezTo>
                    <a:pt x="741" y="860"/>
                    <a:pt x="728" y="852"/>
                    <a:pt x="714" y="844"/>
                  </a:cubicBezTo>
                  <a:close/>
                  <a:moveTo>
                    <a:pt x="206" y="1"/>
                  </a:moveTo>
                  <a:cubicBezTo>
                    <a:pt x="160" y="1"/>
                    <a:pt x="92" y="24"/>
                    <a:pt x="69" y="69"/>
                  </a:cubicBezTo>
                  <a:cubicBezTo>
                    <a:pt x="1" y="138"/>
                    <a:pt x="1" y="275"/>
                    <a:pt x="69" y="343"/>
                  </a:cubicBezTo>
                  <a:cubicBezTo>
                    <a:pt x="92" y="343"/>
                    <a:pt x="115" y="366"/>
                    <a:pt x="138" y="366"/>
                  </a:cubicBezTo>
                  <a:cubicBezTo>
                    <a:pt x="138" y="389"/>
                    <a:pt x="138" y="412"/>
                    <a:pt x="160" y="412"/>
                  </a:cubicBezTo>
                  <a:cubicBezTo>
                    <a:pt x="229" y="503"/>
                    <a:pt x="320" y="571"/>
                    <a:pt x="411" y="640"/>
                  </a:cubicBezTo>
                  <a:cubicBezTo>
                    <a:pt x="512" y="701"/>
                    <a:pt x="613" y="779"/>
                    <a:pt x="714" y="844"/>
                  </a:cubicBezTo>
                  <a:lnTo>
                    <a:pt x="714" y="844"/>
                  </a:lnTo>
                  <a:cubicBezTo>
                    <a:pt x="710" y="837"/>
                    <a:pt x="708" y="830"/>
                    <a:pt x="708" y="823"/>
                  </a:cubicBezTo>
                  <a:lnTo>
                    <a:pt x="708" y="823"/>
                  </a:lnTo>
                  <a:cubicBezTo>
                    <a:pt x="822" y="914"/>
                    <a:pt x="959" y="1005"/>
                    <a:pt x="1096" y="1096"/>
                  </a:cubicBezTo>
                  <a:cubicBezTo>
                    <a:pt x="1119" y="1119"/>
                    <a:pt x="1165" y="1142"/>
                    <a:pt x="1187" y="1165"/>
                  </a:cubicBezTo>
                  <a:cubicBezTo>
                    <a:pt x="1393" y="1302"/>
                    <a:pt x="1576" y="1439"/>
                    <a:pt x="1781" y="1576"/>
                  </a:cubicBezTo>
                  <a:cubicBezTo>
                    <a:pt x="1986" y="1736"/>
                    <a:pt x="2192" y="1873"/>
                    <a:pt x="2397" y="2009"/>
                  </a:cubicBezTo>
                  <a:lnTo>
                    <a:pt x="2374" y="2009"/>
                  </a:lnTo>
                  <a:cubicBezTo>
                    <a:pt x="2394" y="2029"/>
                    <a:pt x="2431" y="2049"/>
                    <a:pt x="2469" y="2068"/>
                  </a:cubicBezTo>
                  <a:lnTo>
                    <a:pt x="2469" y="2068"/>
                  </a:lnTo>
                  <a:cubicBezTo>
                    <a:pt x="2477" y="2079"/>
                    <a:pt x="2494" y="2083"/>
                    <a:pt x="2511" y="2101"/>
                  </a:cubicBezTo>
                  <a:cubicBezTo>
                    <a:pt x="2625" y="2169"/>
                    <a:pt x="2717" y="2238"/>
                    <a:pt x="2808" y="2306"/>
                  </a:cubicBezTo>
                  <a:cubicBezTo>
                    <a:pt x="2808" y="2284"/>
                    <a:pt x="2808" y="2283"/>
                    <a:pt x="2786" y="2283"/>
                  </a:cubicBezTo>
                  <a:lnTo>
                    <a:pt x="2786" y="2283"/>
                  </a:lnTo>
                  <a:cubicBezTo>
                    <a:pt x="2808" y="2283"/>
                    <a:pt x="2808" y="2284"/>
                    <a:pt x="2831" y="2306"/>
                  </a:cubicBezTo>
                  <a:cubicBezTo>
                    <a:pt x="2981" y="2413"/>
                    <a:pt x="3150" y="2520"/>
                    <a:pt x="3303" y="2627"/>
                  </a:cubicBezTo>
                  <a:lnTo>
                    <a:pt x="3303" y="2627"/>
                  </a:lnTo>
                  <a:cubicBezTo>
                    <a:pt x="3290" y="2619"/>
                    <a:pt x="3277" y="2611"/>
                    <a:pt x="3265" y="2603"/>
                  </a:cubicBezTo>
                  <a:lnTo>
                    <a:pt x="3265" y="2603"/>
                  </a:lnTo>
                  <a:lnTo>
                    <a:pt x="3333" y="2649"/>
                  </a:lnTo>
                  <a:cubicBezTo>
                    <a:pt x="3323" y="2641"/>
                    <a:pt x="3313" y="2634"/>
                    <a:pt x="3303" y="2627"/>
                  </a:cubicBezTo>
                  <a:lnTo>
                    <a:pt x="3303" y="2627"/>
                  </a:lnTo>
                  <a:cubicBezTo>
                    <a:pt x="3344" y="2652"/>
                    <a:pt x="3390" y="2677"/>
                    <a:pt x="3433" y="2703"/>
                  </a:cubicBezTo>
                  <a:lnTo>
                    <a:pt x="3433" y="2703"/>
                  </a:lnTo>
                  <a:cubicBezTo>
                    <a:pt x="3430" y="2700"/>
                    <a:pt x="3427" y="2697"/>
                    <a:pt x="3424" y="2694"/>
                  </a:cubicBezTo>
                  <a:lnTo>
                    <a:pt x="3424" y="2694"/>
                  </a:lnTo>
                  <a:cubicBezTo>
                    <a:pt x="3432" y="2700"/>
                    <a:pt x="3439" y="2705"/>
                    <a:pt x="3446" y="2711"/>
                  </a:cubicBezTo>
                  <a:lnTo>
                    <a:pt x="3446" y="2711"/>
                  </a:lnTo>
                  <a:cubicBezTo>
                    <a:pt x="3442" y="2708"/>
                    <a:pt x="3437" y="2705"/>
                    <a:pt x="3433" y="2703"/>
                  </a:cubicBezTo>
                  <a:lnTo>
                    <a:pt x="3433" y="2703"/>
                  </a:lnTo>
                  <a:cubicBezTo>
                    <a:pt x="3450" y="2719"/>
                    <a:pt x="3467" y="2735"/>
                    <a:pt x="3484" y="2739"/>
                  </a:cubicBezTo>
                  <a:lnTo>
                    <a:pt x="3484" y="2739"/>
                  </a:lnTo>
                  <a:cubicBezTo>
                    <a:pt x="3471" y="2729"/>
                    <a:pt x="3459" y="2720"/>
                    <a:pt x="3446" y="2711"/>
                  </a:cubicBezTo>
                  <a:lnTo>
                    <a:pt x="3446" y="2711"/>
                  </a:lnTo>
                  <a:cubicBezTo>
                    <a:pt x="3462" y="2720"/>
                    <a:pt x="3478" y="2730"/>
                    <a:pt x="3493" y="2740"/>
                  </a:cubicBezTo>
                  <a:cubicBezTo>
                    <a:pt x="3490" y="2740"/>
                    <a:pt x="3487" y="2740"/>
                    <a:pt x="3484" y="2739"/>
                  </a:cubicBezTo>
                  <a:lnTo>
                    <a:pt x="3484" y="2739"/>
                  </a:lnTo>
                  <a:cubicBezTo>
                    <a:pt x="3556" y="2792"/>
                    <a:pt x="3632" y="2846"/>
                    <a:pt x="3721" y="2900"/>
                  </a:cubicBezTo>
                  <a:cubicBezTo>
                    <a:pt x="3767" y="2945"/>
                    <a:pt x="3835" y="2991"/>
                    <a:pt x="3881" y="3014"/>
                  </a:cubicBezTo>
                  <a:cubicBezTo>
                    <a:pt x="3927" y="3029"/>
                    <a:pt x="3972" y="3037"/>
                    <a:pt x="4016" y="3037"/>
                  </a:cubicBezTo>
                  <a:cubicBezTo>
                    <a:pt x="4104" y="3037"/>
                    <a:pt x="4185" y="3006"/>
                    <a:pt x="4246" y="2945"/>
                  </a:cubicBezTo>
                  <a:cubicBezTo>
                    <a:pt x="4269" y="2900"/>
                    <a:pt x="4292" y="2877"/>
                    <a:pt x="4315" y="2831"/>
                  </a:cubicBezTo>
                  <a:cubicBezTo>
                    <a:pt x="4315" y="2808"/>
                    <a:pt x="4337" y="2808"/>
                    <a:pt x="4337" y="2786"/>
                  </a:cubicBezTo>
                  <a:cubicBezTo>
                    <a:pt x="4406" y="2649"/>
                    <a:pt x="4360" y="2443"/>
                    <a:pt x="4200" y="2398"/>
                  </a:cubicBezTo>
                  <a:cubicBezTo>
                    <a:pt x="4132" y="2352"/>
                    <a:pt x="4086" y="2329"/>
                    <a:pt x="4018" y="2283"/>
                  </a:cubicBezTo>
                  <a:cubicBezTo>
                    <a:pt x="3949" y="2238"/>
                    <a:pt x="3881" y="2192"/>
                    <a:pt x="3790" y="2146"/>
                  </a:cubicBezTo>
                  <a:cubicBezTo>
                    <a:pt x="3653" y="2078"/>
                    <a:pt x="3538" y="1987"/>
                    <a:pt x="3402" y="1918"/>
                  </a:cubicBezTo>
                  <a:cubicBezTo>
                    <a:pt x="3128" y="1736"/>
                    <a:pt x="2831" y="1576"/>
                    <a:pt x="2557" y="1393"/>
                  </a:cubicBezTo>
                  <a:cubicBezTo>
                    <a:pt x="2260" y="1211"/>
                    <a:pt x="1964" y="1028"/>
                    <a:pt x="1667" y="845"/>
                  </a:cubicBezTo>
                  <a:cubicBezTo>
                    <a:pt x="1393" y="663"/>
                    <a:pt x="1119" y="503"/>
                    <a:pt x="845" y="343"/>
                  </a:cubicBezTo>
                  <a:cubicBezTo>
                    <a:pt x="845" y="343"/>
                    <a:pt x="845" y="343"/>
                    <a:pt x="822" y="320"/>
                  </a:cubicBezTo>
                  <a:cubicBezTo>
                    <a:pt x="731" y="275"/>
                    <a:pt x="662" y="206"/>
                    <a:pt x="571" y="161"/>
                  </a:cubicBezTo>
                  <a:cubicBezTo>
                    <a:pt x="526" y="138"/>
                    <a:pt x="480" y="92"/>
                    <a:pt x="434" y="92"/>
                  </a:cubicBezTo>
                  <a:cubicBezTo>
                    <a:pt x="434" y="69"/>
                    <a:pt x="434" y="69"/>
                    <a:pt x="411" y="69"/>
                  </a:cubicBezTo>
                  <a:lnTo>
                    <a:pt x="366" y="69"/>
                  </a:lnTo>
                  <a:cubicBezTo>
                    <a:pt x="366" y="47"/>
                    <a:pt x="343" y="47"/>
                    <a:pt x="343" y="47"/>
                  </a:cubicBezTo>
                  <a:cubicBezTo>
                    <a:pt x="297" y="1"/>
                    <a:pt x="252" y="1"/>
                    <a:pt x="20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7" name="Google Shape;4498;p38">
              <a:extLst>
                <a:ext uri="{FF2B5EF4-FFF2-40B4-BE49-F238E27FC236}">
                  <a16:creationId xmlns:a16="http://schemas.microsoft.com/office/drawing/2014/main" id="{45088E3B-6A10-083C-B5BF-53EA8609B2F6}"/>
                </a:ext>
              </a:extLst>
            </p:cNvPr>
            <p:cNvSpPr/>
            <p:nvPr/>
          </p:nvSpPr>
          <p:spPr>
            <a:xfrm>
              <a:off x="9303541" y="2261695"/>
              <a:ext cx="143619" cy="110009"/>
            </a:xfrm>
            <a:custGeom>
              <a:avLst/>
              <a:gdLst/>
              <a:ahLst/>
              <a:cxnLst/>
              <a:rect l="l" t="t" r="r" b="b"/>
              <a:pathLst>
                <a:path w="5132" h="3931" extrusionOk="0">
                  <a:moveTo>
                    <a:pt x="1525" y="0"/>
                  </a:moveTo>
                  <a:cubicBezTo>
                    <a:pt x="1320" y="0"/>
                    <a:pt x="1114" y="23"/>
                    <a:pt x="886" y="69"/>
                  </a:cubicBezTo>
                  <a:cubicBezTo>
                    <a:pt x="772" y="92"/>
                    <a:pt x="658" y="114"/>
                    <a:pt x="544" y="160"/>
                  </a:cubicBezTo>
                  <a:cubicBezTo>
                    <a:pt x="475" y="183"/>
                    <a:pt x="407" y="228"/>
                    <a:pt x="338" y="251"/>
                  </a:cubicBezTo>
                  <a:cubicBezTo>
                    <a:pt x="247" y="297"/>
                    <a:pt x="156" y="365"/>
                    <a:pt x="110" y="457"/>
                  </a:cubicBezTo>
                  <a:cubicBezTo>
                    <a:pt x="1" y="676"/>
                    <a:pt x="165" y="937"/>
                    <a:pt x="380" y="937"/>
                  </a:cubicBezTo>
                  <a:cubicBezTo>
                    <a:pt x="389" y="937"/>
                    <a:pt x="398" y="937"/>
                    <a:pt x="407" y="936"/>
                  </a:cubicBezTo>
                  <a:cubicBezTo>
                    <a:pt x="475" y="936"/>
                    <a:pt x="521" y="913"/>
                    <a:pt x="567" y="890"/>
                  </a:cubicBezTo>
                  <a:cubicBezTo>
                    <a:pt x="704" y="822"/>
                    <a:pt x="841" y="776"/>
                    <a:pt x="978" y="753"/>
                  </a:cubicBezTo>
                  <a:cubicBezTo>
                    <a:pt x="1206" y="708"/>
                    <a:pt x="1434" y="708"/>
                    <a:pt x="1662" y="708"/>
                  </a:cubicBezTo>
                  <a:cubicBezTo>
                    <a:pt x="1845" y="731"/>
                    <a:pt x="1982" y="753"/>
                    <a:pt x="2142" y="799"/>
                  </a:cubicBezTo>
                  <a:cubicBezTo>
                    <a:pt x="2301" y="868"/>
                    <a:pt x="2438" y="936"/>
                    <a:pt x="2575" y="1005"/>
                  </a:cubicBezTo>
                  <a:cubicBezTo>
                    <a:pt x="2758" y="1141"/>
                    <a:pt x="2941" y="1278"/>
                    <a:pt x="3100" y="1438"/>
                  </a:cubicBezTo>
                  <a:cubicBezTo>
                    <a:pt x="3260" y="1575"/>
                    <a:pt x="3443" y="1735"/>
                    <a:pt x="3580" y="1895"/>
                  </a:cubicBezTo>
                  <a:cubicBezTo>
                    <a:pt x="3717" y="2077"/>
                    <a:pt x="3876" y="2260"/>
                    <a:pt x="4013" y="2443"/>
                  </a:cubicBezTo>
                  <a:cubicBezTo>
                    <a:pt x="4105" y="2602"/>
                    <a:pt x="4173" y="2762"/>
                    <a:pt x="4264" y="2922"/>
                  </a:cubicBezTo>
                  <a:cubicBezTo>
                    <a:pt x="4310" y="3013"/>
                    <a:pt x="4333" y="3104"/>
                    <a:pt x="4356" y="3196"/>
                  </a:cubicBezTo>
                  <a:cubicBezTo>
                    <a:pt x="4379" y="3241"/>
                    <a:pt x="4379" y="3287"/>
                    <a:pt x="4379" y="3333"/>
                  </a:cubicBezTo>
                  <a:cubicBezTo>
                    <a:pt x="4379" y="3378"/>
                    <a:pt x="4356" y="3424"/>
                    <a:pt x="4356" y="3470"/>
                  </a:cubicBezTo>
                  <a:cubicBezTo>
                    <a:pt x="4333" y="3492"/>
                    <a:pt x="4333" y="3515"/>
                    <a:pt x="4310" y="3538"/>
                  </a:cubicBezTo>
                  <a:cubicBezTo>
                    <a:pt x="4264" y="3675"/>
                    <a:pt x="4310" y="3835"/>
                    <a:pt x="4447" y="3903"/>
                  </a:cubicBezTo>
                  <a:cubicBezTo>
                    <a:pt x="4478" y="3922"/>
                    <a:pt x="4513" y="3930"/>
                    <a:pt x="4550" y="3930"/>
                  </a:cubicBezTo>
                  <a:cubicBezTo>
                    <a:pt x="4651" y="3930"/>
                    <a:pt x="4762" y="3867"/>
                    <a:pt x="4812" y="3766"/>
                  </a:cubicBezTo>
                  <a:cubicBezTo>
                    <a:pt x="4812" y="3766"/>
                    <a:pt x="4812" y="3744"/>
                    <a:pt x="4835" y="3721"/>
                  </a:cubicBezTo>
                  <a:cubicBezTo>
                    <a:pt x="4995" y="3698"/>
                    <a:pt x="5132" y="3561"/>
                    <a:pt x="5132" y="3378"/>
                  </a:cubicBezTo>
                  <a:cubicBezTo>
                    <a:pt x="5109" y="3196"/>
                    <a:pt x="5063" y="3013"/>
                    <a:pt x="5040" y="2831"/>
                  </a:cubicBezTo>
                  <a:cubicBezTo>
                    <a:pt x="4995" y="2671"/>
                    <a:pt x="4926" y="2511"/>
                    <a:pt x="4881" y="2374"/>
                  </a:cubicBezTo>
                  <a:cubicBezTo>
                    <a:pt x="4812" y="2214"/>
                    <a:pt x="4698" y="2054"/>
                    <a:pt x="4584" y="1918"/>
                  </a:cubicBezTo>
                  <a:cubicBezTo>
                    <a:pt x="4561" y="1849"/>
                    <a:pt x="4515" y="1803"/>
                    <a:pt x="4470" y="1758"/>
                  </a:cubicBezTo>
                  <a:cubicBezTo>
                    <a:pt x="4424" y="1712"/>
                    <a:pt x="4401" y="1666"/>
                    <a:pt x="4379" y="1644"/>
                  </a:cubicBezTo>
                  <a:cubicBezTo>
                    <a:pt x="4356" y="1621"/>
                    <a:pt x="4356" y="1621"/>
                    <a:pt x="4333" y="1598"/>
                  </a:cubicBezTo>
                  <a:cubicBezTo>
                    <a:pt x="4310" y="1575"/>
                    <a:pt x="4264" y="1529"/>
                    <a:pt x="4219" y="1484"/>
                  </a:cubicBezTo>
                  <a:cubicBezTo>
                    <a:pt x="4127" y="1370"/>
                    <a:pt x="4013" y="1256"/>
                    <a:pt x="3899" y="1164"/>
                  </a:cubicBezTo>
                  <a:cubicBezTo>
                    <a:pt x="3648" y="936"/>
                    <a:pt x="3420" y="731"/>
                    <a:pt x="3146" y="525"/>
                  </a:cubicBezTo>
                  <a:cubicBezTo>
                    <a:pt x="2941" y="388"/>
                    <a:pt x="2735" y="251"/>
                    <a:pt x="2484" y="160"/>
                  </a:cubicBezTo>
                  <a:cubicBezTo>
                    <a:pt x="2370" y="114"/>
                    <a:pt x="2256" y="92"/>
                    <a:pt x="2119" y="69"/>
                  </a:cubicBezTo>
                  <a:cubicBezTo>
                    <a:pt x="1982" y="23"/>
                    <a:pt x="1845" y="23"/>
                    <a:pt x="170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8" name="Google Shape;4499;p38">
              <a:extLst>
                <a:ext uri="{FF2B5EF4-FFF2-40B4-BE49-F238E27FC236}">
                  <a16:creationId xmlns:a16="http://schemas.microsoft.com/office/drawing/2014/main" id="{17E3B49C-0F8C-393A-D1DC-62738B123930}"/>
                </a:ext>
              </a:extLst>
            </p:cNvPr>
            <p:cNvSpPr/>
            <p:nvPr/>
          </p:nvSpPr>
          <p:spPr>
            <a:xfrm>
              <a:off x="9153933" y="2167162"/>
              <a:ext cx="164832" cy="115746"/>
            </a:xfrm>
            <a:custGeom>
              <a:avLst/>
              <a:gdLst/>
              <a:ahLst/>
              <a:cxnLst/>
              <a:rect l="l" t="t" r="r" b="b"/>
              <a:pathLst>
                <a:path w="5890" h="4136" extrusionOk="0">
                  <a:moveTo>
                    <a:pt x="3060" y="2603"/>
                  </a:moveTo>
                  <a:lnTo>
                    <a:pt x="3060" y="2603"/>
                  </a:lnTo>
                  <a:cubicBezTo>
                    <a:pt x="3071" y="2614"/>
                    <a:pt x="3082" y="2619"/>
                    <a:pt x="3093" y="2625"/>
                  </a:cubicBezTo>
                  <a:lnTo>
                    <a:pt x="3093" y="2625"/>
                  </a:lnTo>
                  <a:cubicBezTo>
                    <a:pt x="3082" y="2617"/>
                    <a:pt x="3071" y="2610"/>
                    <a:pt x="3060" y="2603"/>
                  </a:cubicBezTo>
                  <a:close/>
                  <a:moveTo>
                    <a:pt x="3093" y="2625"/>
                  </a:moveTo>
                  <a:lnTo>
                    <a:pt x="3093" y="2625"/>
                  </a:lnTo>
                  <a:cubicBezTo>
                    <a:pt x="3105" y="2632"/>
                    <a:pt x="3116" y="2640"/>
                    <a:pt x="3128" y="2648"/>
                  </a:cubicBezTo>
                  <a:cubicBezTo>
                    <a:pt x="3116" y="2636"/>
                    <a:pt x="3105" y="2631"/>
                    <a:pt x="3093" y="2625"/>
                  </a:cubicBezTo>
                  <a:close/>
                  <a:moveTo>
                    <a:pt x="298" y="0"/>
                  </a:moveTo>
                  <a:cubicBezTo>
                    <a:pt x="206" y="0"/>
                    <a:pt x="138" y="46"/>
                    <a:pt x="92" y="114"/>
                  </a:cubicBezTo>
                  <a:cubicBezTo>
                    <a:pt x="24" y="160"/>
                    <a:pt x="1" y="251"/>
                    <a:pt x="1" y="342"/>
                  </a:cubicBezTo>
                  <a:cubicBezTo>
                    <a:pt x="1" y="434"/>
                    <a:pt x="47" y="502"/>
                    <a:pt x="115" y="571"/>
                  </a:cubicBezTo>
                  <a:lnTo>
                    <a:pt x="138" y="571"/>
                  </a:lnTo>
                  <a:cubicBezTo>
                    <a:pt x="184" y="616"/>
                    <a:pt x="252" y="662"/>
                    <a:pt x="320" y="685"/>
                  </a:cubicBezTo>
                  <a:cubicBezTo>
                    <a:pt x="412" y="730"/>
                    <a:pt x="480" y="776"/>
                    <a:pt x="549" y="822"/>
                  </a:cubicBezTo>
                  <a:cubicBezTo>
                    <a:pt x="594" y="845"/>
                    <a:pt x="617" y="867"/>
                    <a:pt x="640" y="890"/>
                  </a:cubicBezTo>
                  <a:cubicBezTo>
                    <a:pt x="800" y="1004"/>
                    <a:pt x="960" y="1118"/>
                    <a:pt x="1097" y="1233"/>
                  </a:cubicBezTo>
                  <a:cubicBezTo>
                    <a:pt x="1279" y="1347"/>
                    <a:pt x="1439" y="1461"/>
                    <a:pt x="1599" y="1575"/>
                  </a:cubicBezTo>
                  <a:cubicBezTo>
                    <a:pt x="1941" y="1826"/>
                    <a:pt x="2283" y="2077"/>
                    <a:pt x="2626" y="2305"/>
                  </a:cubicBezTo>
                  <a:lnTo>
                    <a:pt x="2557" y="2260"/>
                  </a:lnTo>
                  <a:lnTo>
                    <a:pt x="2557" y="2260"/>
                  </a:lnTo>
                  <a:cubicBezTo>
                    <a:pt x="2720" y="2381"/>
                    <a:pt x="2882" y="2485"/>
                    <a:pt x="3060" y="2603"/>
                  </a:cubicBezTo>
                  <a:lnTo>
                    <a:pt x="3060" y="2603"/>
                  </a:lnTo>
                  <a:cubicBezTo>
                    <a:pt x="3060" y="2603"/>
                    <a:pt x="3060" y="2602"/>
                    <a:pt x="3060" y="2602"/>
                  </a:cubicBezTo>
                  <a:lnTo>
                    <a:pt x="3060" y="2602"/>
                  </a:lnTo>
                  <a:cubicBezTo>
                    <a:pt x="3242" y="2716"/>
                    <a:pt x="3425" y="2830"/>
                    <a:pt x="3607" y="2945"/>
                  </a:cubicBezTo>
                  <a:cubicBezTo>
                    <a:pt x="3858" y="3127"/>
                    <a:pt x="4109" y="3310"/>
                    <a:pt x="4361" y="3492"/>
                  </a:cubicBezTo>
                  <a:cubicBezTo>
                    <a:pt x="4520" y="3606"/>
                    <a:pt x="4703" y="3721"/>
                    <a:pt x="4886" y="3858"/>
                  </a:cubicBezTo>
                  <a:cubicBezTo>
                    <a:pt x="5045" y="3949"/>
                    <a:pt x="5205" y="4017"/>
                    <a:pt x="5365" y="4109"/>
                  </a:cubicBezTo>
                  <a:cubicBezTo>
                    <a:pt x="5413" y="4127"/>
                    <a:pt x="5460" y="4135"/>
                    <a:pt x="5506" y="4135"/>
                  </a:cubicBezTo>
                  <a:cubicBezTo>
                    <a:pt x="5637" y="4135"/>
                    <a:pt x="5754" y="4067"/>
                    <a:pt x="5821" y="3949"/>
                  </a:cubicBezTo>
                  <a:cubicBezTo>
                    <a:pt x="5890" y="3789"/>
                    <a:pt x="5821" y="3584"/>
                    <a:pt x="5662" y="3515"/>
                  </a:cubicBezTo>
                  <a:cubicBezTo>
                    <a:pt x="5525" y="3447"/>
                    <a:pt x="5411" y="3401"/>
                    <a:pt x="5274" y="3333"/>
                  </a:cubicBezTo>
                  <a:cubicBezTo>
                    <a:pt x="5205" y="3264"/>
                    <a:pt x="5137" y="3196"/>
                    <a:pt x="5068" y="3150"/>
                  </a:cubicBezTo>
                  <a:cubicBezTo>
                    <a:pt x="4954" y="3059"/>
                    <a:pt x="4863" y="2990"/>
                    <a:pt x="4749" y="2922"/>
                  </a:cubicBezTo>
                  <a:cubicBezTo>
                    <a:pt x="4566" y="2785"/>
                    <a:pt x="4361" y="2671"/>
                    <a:pt x="4178" y="2556"/>
                  </a:cubicBezTo>
                  <a:cubicBezTo>
                    <a:pt x="3995" y="2420"/>
                    <a:pt x="3813" y="2305"/>
                    <a:pt x="3630" y="2168"/>
                  </a:cubicBezTo>
                  <a:cubicBezTo>
                    <a:pt x="3128" y="1803"/>
                    <a:pt x="2626" y="1415"/>
                    <a:pt x="2101" y="1073"/>
                  </a:cubicBezTo>
                  <a:cubicBezTo>
                    <a:pt x="1918" y="959"/>
                    <a:pt x="1736" y="822"/>
                    <a:pt x="1576" y="708"/>
                  </a:cubicBezTo>
                  <a:lnTo>
                    <a:pt x="1576" y="708"/>
                  </a:lnTo>
                  <a:cubicBezTo>
                    <a:pt x="1530" y="677"/>
                    <a:pt x="1485" y="647"/>
                    <a:pt x="1439" y="616"/>
                  </a:cubicBezTo>
                  <a:lnTo>
                    <a:pt x="1439" y="616"/>
                  </a:lnTo>
                  <a:cubicBezTo>
                    <a:pt x="1439" y="616"/>
                    <a:pt x="1439" y="617"/>
                    <a:pt x="1462" y="639"/>
                  </a:cubicBezTo>
                  <a:cubicBezTo>
                    <a:pt x="1439" y="616"/>
                    <a:pt x="1439" y="616"/>
                    <a:pt x="1416" y="616"/>
                  </a:cubicBezTo>
                  <a:cubicBezTo>
                    <a:pt x="1393" y="594"/>
                    <a:pt x="1370" y="571"/>
                    <a:pt x="1348" y="571"/>
                  </a:cubicBezTo>
                  <a:lnTo>
                    <a:pt x="1370" y="571"/>
                  </a:lnTo>
                  <a:cubicBezTo>
                    <a:pt x="1211" y="457"/>
                    <a:pt x="1051" y="365"/>
                    <a:pt x="868" y="251"/>
                  </a:cubicBezTo>
                  <a:cubicBezTo>
                    <a:pt x="800" y="205"/>
                    <a:pt x="709" y="160"/>
                    <a:pt x="640" y="114"/>
                  </a:cubicBezTo>
                  <a:cubicBezTo>
                    <a:pt x="594" y="91"/>
                    <a:pt x="572" y="69"/>
                    <a:pt x="526" y="69"/>
                  </a:cubicBezTo>
                  <a:cubicBezTo>
                    <a:pt x="526" y="46"/>
                    <a:pt x="503" y="46"/>
                    <a:pt x="503" y="46"/>
                  </a:cubicBezTo>
                  <a:cubicBezTo>
                    <a:pt x="435" y="0"/>
                    <a:pt x="366" y="0"/>
                    <a:pt x="29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9" name="Google Shape;4500;p38">
              <a:extLst>
                <a:ext uri="{FF2B5EF4-FFF2-40B4-BE49-F238E27FC236}">
                  <a16:creationId xmlns:a16="http://schemas.microsoft.com/office/drawing/2014/main" id="{DECD175E-D828-7235-2B28-4C04CF4370A4}"/>
                </a:ext>
              </a:extLst>
            </p:cNvPr>
            <p:cNvSpPr/>
            <p:nvPr/>
          </p:nvSpPr>
          <p:spPr>
            <a:xfrm>
              <a:off x="9244660" y="2103272"/>
              <a:ext cx="325801" cy="225363"/>
            </a:xfrm>
            <a:custGeom>
              <a:avLst/>
              <a:gdLst/>
              <a:ahLst/>
              <a:cxnLst/>
              <a:rect l="l" t="t" r="r" b="b"/>
              <a:pathLst>
                <a:path w="11642" h="8053" extrusionOk="0">
                  <a:moveTo>
                    <a:pt x="8008" y="5163"/>
                  </a:moveTo>
                  <a:cubicBezTo>
                    <a:pt x="8017" y="5170"/>
                    <a:pt x="8026" y="5176"/>
                    <a:pt x="8035" y="5182"/>
                  </a:cubicBezTo>
                  <a:cubicBezTo>
                    <a:pt x="8035" y="5182"/>
                    <a:pt x="8023" y="5170"/>
                    <a:pt x="8008" y="5163"/>
                  </a:cubicBezTo>
                  <a:close/>
                  <a:moveTo>
                    <a:pt x="7692" y="5730"/>
                  </a:moveTo>
                  <a:cubicBezTo>
                    <a:pt x="7709" y="5747"/>
                    <a:pt x="7714" y="5751"/>
                    <a:pt x="7724" y="5752"/>
                  </a:cubicBezTo>
                  <a:lnTo>
                    <a:pt x="7724" y="5752"/>
                  </a:lnTo>
                  <a:cubicBezTo>
                    <a:pt x="7714" y="5745"/>
                    <a:pt x="7704" y="5737"/>
                    <a:pt x="7692" y="5730"/>
                  </a:cubicBezTo>
                  <a:close/>
                  <a:moveTo>
                    <a:pt x="206" y="1"/>
                  </a:moveTo>
                  <a:cubicBezTo>
                    <a:pt x="137" y="1"/>
                    <a:pt x="69" y="46"/>
                    <a:pt x="46" y="115"/>
                  </a:cubicBezTo>
                  <a:cubicBezTo>
                    <a:pt x="0" y="206"/>
                    <a:pt x="46" y="297"/>
                    <a:pt x="114" y="343"/>
                  </a:cubicBezTo>
                  <a:cubicBezTo>
                    <a:pt x="251" y="411"/>
                    <a:pt x="388" y="503"/>
                    <a:pt x="525" y="571"/>
                  </a:cubicBezTo>
                  <a:cubicBezTo>
                    <a:pt x="685" y="685"/>
                    <a:pt x="845" y="799"/>
                    <a:pt x="1004" y="914"/>
                  </a:cubicBezTo>
                  <a:cubicBezTo>
                    <a:pt x="1210" y="1050"/>
                    <a:pt x="1415" y="1210"/>
                    <a:pt x="1621" y="1347"/>
                  </a:cubicBezTo>
                  <a:cubicBezTo>
                    <a:pt x="1849" y="1484"/>
                    <a:pt x="2054" y="1667"/>
                    <a:pt x="2283" y="1827"/>
                  </a:cubicBezTo>
                  <a:cubicBezTo>
                    <a:pt x="2534" y="2009"/>
                    <a:pt x="2762" y="2192"/>
                    <a:pt x="3013" y="2374"/>
                  </a:cubicBezTo>
                  <a:cubicBezTo>
                    <a:pt x="3241" y="2557"/>
                    <a:pt x="3470" y="2717"/>
                    <a:pt x="3698" y="2877"/>
                  </a:cubicBezTo>
                  <a:cubicBezTo>
                    <a:pt x="3949" y="3059"/>
                    <a:pt x="4177" y="3242"/>
                    <a:pt x="4428" y="3424"/>
                  </a:cubicBezTo>
                  <a:cubicBezTo>
                    <a:pt x="4725" y="3653"/>
                    <a:pt x="5045" y="3881"/>
                    <a:pt x="5364" y="4109"/>
                  </a:cubicBezTo>
                  <a:cubicBezTo>
                    <a:pt x="5706" y="4360"/>
                    <a:pt x="6049" y="4611"/>
                    <a:pt x="6391" y="4839"/>
                  </a:cubicBezTo>
                  <a:cubicBezTo>
                    <a:pt x="6391" y="4817"/>
                    <a:pt x="6368" y="4817"/>
                    <a:pt x="6346" y="4794"/>
                  </a:cubicBezTo>
                  <a:lnTo>
                    <a:pt x="6346" y="4794"/>
                  </a:lnTo>
                  <a:cubicBezTo>
                    <a:pt x="6825" y="5113"/>
                    <a:pt x="7259" y="5456"/>
                    <a:pt x="7738" y="5753"/>
                  </a:cubicBezTo>
                  <a:cubicBezTo>
                    <a:pt x="7732" y="5753"/>
                    <a:pt x="7728" y="5753"/>
                    <a:pt x="7724" y="5752"/>
                  </a:cubicBezTo>
                  <a:lnTo>
                    <a:pt x="7724" y="5752"/>
                  </a:lnTo>
                  <a:cubicBezTo>
                    <a:pt x="7776" y="5790"/>
                    <a:pt x="7814" y="5825"/>
                    <a:pt x="7852" y="5844"/>
                  </a:cubicBezTo>
                  <a:cubicBezTo>
                    <a:pt x="7966" y="5912"/>
                    <a:pt x="8057" y="5981"/>
                    <a:pt x="8149" y="6049"/>
                  </a:cubicBezTo>
                  <a:cubicBezTo>
                    <a:pt x="8491" y="6277"/>
                    <a:pt x="8811" y="6506"/>
                    <a:pt x="9153" y="6734"/>
                  </a:cubicBezTo>
                  <a:cubicBezTo>
                    <a:pt x="9541" y="7008"/>
                    <a:pt x="9952" y="7236"/>
                    <a:pt x="10340" y="7510"/>
                  </a:cubicBezTo>
                  <a:cubicBezTo>
                    <a:pt x="10386" y="7533"/>
                    <a:pt x="10454" y="7579"/>
                    <a:pt x="10500" y="7624"/>
                  </a:cubicBezTo>
                  <a:cubicBezTo>
                    <a:pt x="10500" y="7624"/>
                    <a:pt x="10500" y="7624"/>
                    <a:pt x="10500" y="7601"/>
                  </a:cubicBezTo>
                  <a:cubicBezTo>
                    <a:pt x="10637" y="7693"/>
                    <a:pt x="10774" y="7784"/>
                    <a:pt x="10911" y="7875"/>
                  </a:cubicBezTo>
                  <a:cubicBezTo>
                    <a:pt x="10979" y="7921"/>
                    <a:pt x="11048" y="7967"/>
                    <a:pt x="11116" y="7989"/>
                  </a:cubicBezTo>
                  <a:cubicBezTo>
                    <a:pt x="11178" y="8030"/>
                    <a:pt x="11248" y="8053"/>
                    <a:pt x="11318" y="8053"/>
                  </a:cubicBezTo>
                  <a:cubicBezTo>
                    <a:pt x="11403" y="8053"/>
                    <a:pt x="11487" y="8019"/>
                    <a:pt x="11550" y="7944"/>
                  </a:cubicBezTo>
                  <a:cubicBezTo>
                    <a:pt x="11618" y="7875"/>
                    <a:pt x="11641" y="7761"/>
                    <a:pt x="11618" y="7670"/>
                  </a:cubicBezTo>
                  <a:cubicBezTo>
                    <a:pt x="11573" y="7556"/>
                    <a:pt x="11504" y="7510"/>
                    <a:pt x="11436" y="7442"/>
                  </a:cubicBezTo>
                  <a:cubicBezTo>
                    <a:pt x="11367" y="7396"/>
                    <a:pt x="11299" y="7350"/>
                    <a:pt x="11230" y="7305"/>
                  </a:cubicBezTo>
                  <a:cubicBezTo>
                    <a:pt x="11116" y="7236"/>
                    <a:pt x="10979" y="7145"/>
                    <a:pt x="10842" y="7054"/>
                  </a:cubicBezTo>
                  <a:lnTo>
                    <a:pt x="10842" y="7054"/>
                  </a:lnTo>
                  <a:cubicBezTo>
                    <a:pt x="10865" y="7076"/>
                    <a:pt x="10888" y="7076"/>
                    <a:pt x="10888" y="7099"/>
                  </a:cubicBezTo>
                  <a:cubicBezTo>
                    <a:pt x="10842" y="7054"/>
                    <a:pt x="10774" y="7008"/>
                    <a:pt x="10728" y="6985"/>
                  </a:cubicBezTo>
                  <a:cubicBezTo>
                    <a:pt x="10363" y="6734"/>
                    <a:pt x="9998" y="6529"/>
                    <a:pt x="9632" y="6300"/>
                  </a:cubicBezTo>
                  <a:cubicBezTo>
                    <a:pt x="9221" y="5997"/>
                    <a:pt x="8830" y="5714"/>
                    <a:pt x="8421" y="5433"/>
                  </a:cubicBezTo>
                  <a:lnTo>
                    <a:pt x="8421" y="5433"/>
                  </a:lnTo>
                  <a:cubicBezTo>
                    <a:pt x="8421" y="5433"/>
                    <a:pt x="8422" y="5433"/>
                    <a:pt x="8423" y="5433"/>
                  </a:cubicBezTo>
                  <a:cubicBezTo>
                    <a:pt x="8415" y="5428"/>
                    <a:pt x="8407" y="5423"/>
                    <a:pt x="8399" y="5418"/>
                  </a:cubicBezTo>
                  <a:lnTo>
                    <a:pt x="8399" y="5418"/>
                  </a:lnTo>
                  <a:cubicBezTo>
                    <a:pt x="8384" y="5408"/>
                    <a:pt x="8369" y="5397"/>
                    <a:pt x="8354" y="5387"/>
                  </a:cubicBezTo>
                  <a:lnTo>
                    <a:pt x="8354" y="5387"/>
                  </a:lnTo>
                  <a:cubicBezTo>
                    <a:pt x="8358" y="5391"/>
                    <a:pt x="8362" y="5395"/>
                    <a:pt x="8366" y="5399"/>
                  </a:cubicBezTo>
                  <a:lnTo>
                    <a:pt x="8366" y="5399"/>
                  </a:lnTo>
                  <a:cubicBezTo>
                    <a:pt x="8318" y="5373"/>
                    <a:pt x="8273" y="5352"/>
                    <a:pt x="8240" y="5319"/>
                  </a:cubicBezTo>
                  <a:lnTo>
                    <a:pt x="8217" y="5319"/>
                  </a:lnTo>
                  <a:cubicBezTo>
                    <a:pt x="8149" y="5250"/>
                    <a:pt x="8080" y="5205"/>
                    <a:pt x="7989" y="5159"/>
                  </a:cubicBezTo>
                  <a:cubicBezTo>
                    <a:pt x="7995" y="5159"/>
                    <a:pt x="8002" y="5161"/>
                    <a:pt x="8008" y="5163"/>
                  </a:cubicBezTo>
                  <a:lnTo>
                    <a:pt x="8008" y="5163"/>
                  </a:lnTo>
                  <a:cubicBezTo>
                    <a:pt x="7584" y="4873"/>
                    <a:pt x="7181" y="4582"/>
                    <a:pt x="6756" y="4292"/>
                  </a:cubicBezTo>
                  <a:cubicBezTo>
                    <a:pt x="6483" y="4109"/>
                    <a:pt x="6231" y="3926"/>
                    <a:pt x="5980" y="3744"/>
                  </a:cubicBezTo>
                  <a:cubicBezTo>
                    <a:pt x="5729" y="3561"/>
                    <a:pt x="5501" y="3401"/>
                    <a:pt x="5273" y="3219"/>
                  </a:cubicBezTo>
                  <a:cubicBezTo>
                    <a:pt x="4793" y="2877"/>
                    <a:pt x="4314" y="2534"/>
                    <a:pt x="3835" y="2192"/>
                  </a:cubicBezTo>
                  <a:cubicBezTo>
                    <a:pt x="3424" y="1895"/>
                    <a:pt x="3036" y="1598"/>
                    <a:pt x="2625" y="1324"/>
                  </a:cubicBezTo>
                  <a:lnTo>
                    <a:pt x="2625" y="1324"/>
                  </a:lnTo>
                  <a:cubicBezTo>
                    <a:pt x="2648" y="1347"/>
                    <a:pt x="2648" y="1347"/>
                    <a:pt x="2671" y="1370"/>
                  </a:cubicBezTo>
                  <a:cubicBezTo>
                    <a:pt x="2488" y="1233"/>
                    <a:pt x="2305" y="1119"/>
                    <a:pt x="2100" y="982"/>
                  </a:cubicBezTo>
                  <a:cubicBezTo>
                    <a:pt x="1895" y="868"/>
                    <a:pt x="1666" y="777"/>
                    <a:pt x="1461" y="662"/>
                  </a:cubicBezTo>
                  <a:cubicBezTo>
                    <a:pt x="1278" y="571"/>
                    <a:pt x="1073" y="480"/>
                    <a:pt x="890" y="366"/>
                  </a:cubicBezTo>
                  <a:cubicBezTo>
                    <a:pt x="685" y="252"/>
                    <a:pt x="479" y="137"/>
                    <a:pt x="274" y="23"/>
                  </a:cubicBezTo>
                  <a:cubicBezTo>
                    <a:pt x="251" y="1"/>
                    <a:pt x="228" y="1"/>
                    <a:pt x="206" y="1"/>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0" name="Google Shape;4501;p38">
              <a:extLst>
                <a:ext uri="{FF2B5EF4-FFF2-40B4-BE49-F238E27FC236}">
                  <a16:creationId xmlns:a16="http://schemas.microsoft.com/office/drawing/2014/main" id="{C6F6B154-1805-6788-A34A-A62D3AC1694B}"/>
                </a:ext>
              </a:extLst>
            </p:cNvPr>
            <p:cNvSpPr/>
            <p:nvPr/>
          </p:nvSpPr>
          <p:spPr>
            <a:xfrm>
              <a:off x="9248494" y="2110940"/>
              <a:ext cx="69655" cy="46259"/>
            </a:xfrm>
            <a:custGeom>
              <a:avLst/>
              <a:gdLst/>
              <a:ahLst/>
              <a:cxnLst/>
              <a:rect l="l" t="t" r="r" b="b"/>
              <a:pathLst>
                <a:path w="2489" h="1653" extrusionOk="0">
                  <a:moveTo>
                    <a:pt x="1347" y="822"/>
                  </a:moveTo>
                  <a:cubicBezTo>
                    <a:pt x="1354" y="826"/>
                    <a:pt x="1362" y="830"/>
                    <a:pt x="1369" y="834"/>
                  </a:cubicBezTo>
                  <a:lnTo>
                    <a:pt x="1369" y="834"/>
                  </a:lnTo>
                  <a:cubicBezTo>
                    <a:pt x="1369" y="822"/>
                    <a:pt x="1365" y="822"/>
                    <a:pt x="1347" y="822"/>
                  </a:cubicBezTo>
                  <a:close/>
                  <a:moveTo>
                    <a:pt x="46" y="0"/>
                  </a:moveTo>
                  <a:cubicBezTo>
                    <a:pt x="23" y="0"/>
                    <a:pt x="23" y="23"/>
                    <a:pt x="0" y="46"/>
                  </a:cubicBezTo>
                  <a:cubicBezTo>
                    <a:pt x="0" y="69"/>
                    <a:pt x="0" y="92"/>
                    <a:pt x="0" y="115"/>
                  </a:cubicBezTo>
                  <a:cubicBezTo>
                    <a:pt x="0" y="137"/>
                    <a:pt x="23" y="137"/>
                    <a:pt x="46" y="160"/>
                  </a:cubicBezTo>
                  <a:cubicBezTo>
                    <a:pt x="114" y="206"/>
                    <a:pt x="206" y="252"/>
                    <a:pt x="274" y="297"/>
                  </a:cubicBezTo>
                  <a:cubicBezTo>
                    <a:pt x="365" y="366"/>
                    <a:pt x="457" y="411"/>
                    <a:pt x="548" y="480"/>
                  </a:cubicBezTo>
                  <a:cubicBezTo>
                    <a:pt x="708" y="571"/>
                    <a:pt x="845" y="685"/>
                    <a:pt x="1004" y="776"/>
                  </a:cubicBezTo>
                  <a:cubicBezTo>
                    <a:pt x="1141" y="891"/>
                    <a:pt x="1301" y="982"/>
                    <a:pt x="1461" y="1096"/>
                  </a:cubicBezTo>
                  <a:cubicBezTo>
                    <a:pt x="1598" y="1165"/>
                    <a:pt x="1735" y="1256"/>
                    <a:pt x="1872" y="1347"/>
                  </a:cubicBezTo>
                  <a:lnTo>
                    <a:pt x="2100" y="1507"/>
                  </a:lnTo>
                  <a:cubicBezTo>
                    <a:pt x="2146" y="1530"/>
                    <a:pt x="2168" y="1530"/>
                    <a:pt x="2191" y="1553"/>
                  </a:cubicBezTo>
                  <a:cubicBezTo>
                    <a:pt x="2260" y="1598"/>
                    <a:pt x="2305" y="1621"/>
                    <a:pt x="2351" y="1644"/>
                  </a:cubicBezTo>
                  <a:cubicBezTo>
                    <a:pt x="2363" y="1650"/>
                    <a:pt x="2376" y="1653"/>
                    <a:pt x="2387" y="1653"/>
                  </a:cubicBezTo>
                  <a:cubicBezTo>
                    <a:pt x="2420" y="1653"/>
                    <a:pt x="2449" y="1632"/>
                    <a:pt x="2465" y="1598"/>
                  </a:cubicBezTo>
                  <a:cubicBezTo>
                    <a:pt x="2488" y="1575"/>
                    <a:pt x="2465" y="1530"/>
                    <a:pt x="2442" y="1507"/>
                  </a:cubicBezTo>
                  <a:cubicBezTo>
                    <a:pt x="2374" y="1461"/>
                    <a:pt x="2328" y="1438"/>
                    <a:pt x="2260" y="1416"/>
                  </a:cubicBezTo>
                  <a:cubicBezTo>
                    <a:pt x="2237" y="1393"/>
                    <a:pt x="2191" y="1347"/>
                    <a:pt x="2146" y="1324"/>
                  </a:cubicBezTo>
                  <a:cubicBezTo>
                    <a:pt x="2054" y="1279"/>
                    <a:pt x="1963" y="1233"/>
                    <a:pt x="1895" y="1165"/>
                  </a:cubicBezTo>
                  <a:cubicBezTo>
                    <a:pt x="1780" y="1119"/>
                    <a:pt x="1689" y="1050"/>
                    <a:pt x="1598" y="982"/>
                  </a:cubicBezTo>
                  <a:cubicBezTo>
                    <a:pt x="1514" y="940"/>
                    <a:pt x="1450" y="879"/>
                    <a:pt x="1369" y="834"/>
                  </a:cubicBezTo>
                  <a:lnTo>
                    <a:pt x="1369" y="834"/>
                  </a:lnTo>
                  <a:cubicBezTo>
                    <a:pt x="1370" y="837"/>
                    <a:pt x="1370" y="841"/>
                    <a:pt x="1370" y="845"/>
                  </a:cubicBezTo>
                  <a:cubicBezTo>
                    <a:pt x="1164" y="685"/>
                    <a:pt x="936" y="548"/>
                    <a:pt x="730" y="388"/>
                  </a:cubicBezTo>
                  <a:cubicBezTo>
                    <a:pt x="639" y="320"/>
                    <a:pt x="525" y="274"/>
                    <a:pt x="434" y="206"/>
                  </a:cubicBezTo>
                  <a:cubicBezTo>
                    <a:pt x="388" y="183"/>
                    <a:pt x="342" y="137"/>
                    <a:pt x="297" y="115"/>
                  </a:cubicBezTo>
                  <a:cubicBezTo>
                    <a:pt x="228" y="69"/>
                    <a:pt x="183" y="46"/>
                    <a:pt x="114" y="0"/>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1" name="Google Shape;4502;p38">
              <a:extLst>
                <a:ext uri="{FF2B5EF4-FFF2-40B4-BE49-F238E27FC236}">
                  <a16:creationId xmlns:a16="http://schemas.microsoft.com/office/drawing/2014/main" id="{3DFDC299-80BB-432F-5CE9-029354798FDF}"/>
                </a:ext>
              </a:extLst>
            </p:cNvPr>
            <p:cNvSpPr/>
            <p:nvPr/>
          </p:nvSpPr>
          <p:spPr>
            <a:xfrm>
              <a:off x="9247207" y="2111583"/>
              <a:ext cx="26866" cy="19198"/>
            </a:xfrm>
            <a:custGeom>
              <a:avLst/>
              <a:gdLst/>
              <a:ahLst/>
              <a:cxnLst/>
              <a:rect l="l" t="t" r="r" b="b"/>
              <a:pathLst>
                <a:path w="960" h="686" extrusionOk="0">
                  <a:moveTo>
                    <a:pt x="92" y="0"/>
                  </a:moveTo>
                  <a:cubicBezTo>
                    <a:pt x="69" y="0"/>
                    <a:pt x="46" y="0"/>
                    <a:pt x="23" y="23"/>
                  </a:cubicBezTo>
                  <a:cubicBezTo>
                    <a:pt x="23" y="46"/>
                    <a:pt x="0" y="69"/>
                    <a:pt x="0" y="92"/>
                  </a:cubicBezTo>
                  <a:cubicBezTo>
                    <a:pt x="23" y="92"/>
                    <a:pt x="23" y="137"/>
                    <a:pt x="46" y="137"/>
                  </a:cubicBezTo>
                  <a:cubicBezTo>
                    <a:pt x="160" y="229"/>
                    <a:pt x="297" y="320"/>
                    <a:pt x="434" y="411"/>
                  </a:cubicBezTo>
                  <a:cubicBezTo>
                    <a:pt x="412" y="389"/>
                    <a:pt x="411" y="388"/>
                    <a:pt x="411" y="388"/>
                  </a:cubicBezTo>
                  <a:lnTo>
                    <a:pt x="411" y="388"/>
                  </a:lnTo>
                  <a:cubicBezTo>
                    <a:pt x="480" y="434"/>
                    <a:pt x="548" y="480"/>
                    <a:pt x="617" y="525"/>
                  </a:cubicBezTo>
                  <a:cubicBezTo>
                    <a:pt x="685" y="594"/>
                    <a:pt x="776" y="639"/>
                    <a:pt x="845" y="685"/>
                  </a:cubicBezTo>
                  <a:lnTo>
                    <a:pt x="891" y="685"/>
                  </a:lnTo>
                  <a:cubicBezTo>
                    <a:pt x="913" y="685"/>
                    <a:pt x="936" y="662"/>
                    <a:pt x="959" y="639"/>
                  </a:cubicBezTo>
                  <a:cubicBezTo>
                    <a:pt x="959" y="617"/>
                    <a:pt x="959" y="594"/>
                    <a:pt x="959" y="571"/>
                  </a:cubicBezTo>
                  <a:cubicBezTo>
                    <a:pt x="936" y="548"/>
                    <a:pt x="936" y="548"/>
                    <a:pt x="913" y="525"/>
                  </a:cubicBezTo>
                  <a:cubicBezTo>
                    <a:pt x="891" y="502"/>
                    <a:pt x="845" y="502"/>
                    <a:pt x="822" y="480"/>
                  </a:cubicBezTo>
                  <a:cubicBezTo>
                    <a:pt x="754" y="434"/>
                    <a:pt x="662" y="365"/>
                    <a:pt x="594" y="320"/>
                  </a:cubicBezTo>
                  <a:cubicBezTo>
                    <a:pt x="480" y="251"/>
                    <a:pt x="388" y="183"/>
                    <a:pt x="297" y="114"/>
                  </a:cubicBezTo>
                  <a:cubicBezTo>
                    <a:pt x="252" y="92"/>
                    <a:pt x="206" y="46"/>
                    <a:pt x="137" y="23"/>
                  </a:cubicBezTo>
                  <a:cubicBezTo>
                    <a:pt x="137" y="0"/>
                    <a:pt x="115" y="0"/>
                    <a:pt x="92" y="0"/>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2" name="Google Shape;4503;p38">
              <a:extLst>
                <a:ext uri="{FF2B5EF4-FFF2-40B4-BE49-F238E27FC236}">
                  <a16:creationId xmlns:a16="http://schemas.microsoft.com/office/drawing/2014/main" id="{5D4916ED-345F-FCC9-8E14-F671D014F19B}"/>
                </a:ext>
              </a:extLst>
            </p:cNvPr>
            <p:cNvSpPr/>
            <p:nvPr/>
          </p:nvSpPr>
          <p:spPr>
            <a:xfrm>
              <a:off x="9244660" y="2111583"/>
              <a:ext cx="28769" cy="20457"/>
            </a:xfrm>
            <a:custGeom>
              <a:avLst/>
              <a:gdLst/>
              <a:ahLst/>
              <a:cxnLst/>
              <a:rect l="l" t="t" r="r" b="b"/>
              <a:pathLst>
                <a:path w="1028" h="731" extrusionOk="0">
                  <a:moveTo>
                    <a:pt x="46" y="0"/>
                  </a:moveTo>
                  <a:cubicBezTo>
                    <a:pt x="23" y="0"/>
                    <a:pt x="0" y="23"/>
                    <a:pt x="0" y="46"/>
                  </a:cubicBezTo>
                  <a:cubicBezTo>
                    <a:pt x="0" y="69"/>
                    <a:pt x="0" y="92"/>
                    <a:pt x="0" y="92"/>
                  </a:cubicBezTo>
                  <a:cubicBezTo>
                    <a:pt x="0" y="114"/>
                    <a:pt x="23" y="137"/>
                    <a:pt x="46" y="160"/>
                  </a:cubicBezTo>
                  <a:cubicBezTo>
                    <a:pt x="183" y="251"/>
                    <a:pt x="343" y="343"/>
                    <a:pt x="479" y="434"/>
                  </a:cubicBezTo>
                  <a:cubicBezTo>
                    <a:pt x="616" y="525"/>
                    <a:pt x="753" y="639"/>
                    <a:pt x="913" y="708"/>
                  </a:cubicBezTo>
                  <a:cubicBezTo>
                    <a:pt x="913" y="731"/>
                    <a:pt x="936" y="731"/>
                    <a:pt x="959" y="731"/>
                  </a:cubicBezTo>
                  <a:cubicBezTo>
                    <a:pt x="982" y="708"/>
                    <a:pt x="1004" y="708"/>
                    <a:pt x="1004" y="685"/>
                  </a:cubicBezTo>
                  <a:cubicBezTo>
                    <a:pt x="1027" y="662"/>
                    <a:pt x="1027" y="639"/>
                    <a:pt x="1027" y="617"/>
                  </a:cubicBezTo>
                  <a:cubicBezTo>
                    <a:pt x="1004" y="594"/>
                    <a:pt x="1004" y="594"/>
                    <a:pt x="982" y="571"/>
                  </a:cubicBezTo>
                  <a:cubicBezTo>
                    <a:pt x="913" y="548"/>
                    <a:pt x="867" y="502"/>
                    <a:pt x="822" y="480"/>
                  </a:cubicBezTo>
                  <a:cubicBezTo>
                    <a:pt x="594" y="320"/>
                    <a:pt x="343" y="160"/>
                    <a:pt x="114" y="0"/>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3" name="Google Shape;4504;p38">
              <a:extLst>
                <a:ext uri="{FF2B5EF4-FFF2-40B4-BE49-F238E27FC236}">
                  <a16:creationId xmlns:a16="http://schemas.microsoft.com/office/drawing/2014/main" id="{E19BB468-75B2-0D4A-48A2-A0ECD493E968}"/>
                </a:ext>
              </a:extLst>
            </p:cNvPr>
            <p:cNvSpPr/>
            <p:nvPr/>
          </p:nvSpPr>
          <p:spPr>
            <a:xfrm>
              <a:off x="9245919" y="2112227"/>
              <a:ext cx="38367" cy="25830"/>
            </a:xfrm>
            <a:custGeom>
              <a:avLst/>
              <a:gdLst/>
              <a:ahLst/>
              <a:cxnLst/>
              <a:rect l="l" t="t" r="r" b="b"/>
              <a:pathLst>
                <a:path w="1371" h="923" extrusionOk="0">
                  <a:moveTo>
                    <a:pt x="69" y="0"/>
                  </a:moveTo>
                  <a:cubicBezTo>
                    <a:pt x="46" y="0"/>
                    <a:pt x="24" y="0"/>
                    <a:pt x="24" y="23"/>
                  </a:cubicBezTo>
                  <a:cubicBezTo>
                    <a:pt x="1" y="46"/>
                    <a:pt x="1" y="69"/>
                    <a:pt x="1" y="91"/>
                  </a:cubicBezTo>
                  <a:cubicBezTo>
                    <a:pt x="1" y="114"/>
                    <a:pt x="1" y="137"/>
                    <a:pt x="24" y="137"/>
                  </a:cubicBezTo>
                  <a:cubicBezTo>
                    <a:pt x="92" y="183"/>
                    <a:pt x="138" y="228"/>
                    <a:pt x="206" y="274"/>
                  </a:cubicBezTo>
                  <a:cubicBezTo>
                    <a:pt x="252" y="297"/>
                    <a:pt x="298" y="320"/>
                    <a:pt x="343" y="365"/>
                  </a:cubicBezTo>
                  <a:cubicBezTo>
                    <a:pt x="434" y="411"/>
                    <a:pt x="526" y="457"/>
                    <a:pt x="617" y="525"/>
                  </a:cubicBezTo>
                  <a:cubicBezTo>
                    <a:pt x="822" y="662"/>
                    <a:pt x="1028" y="799"/>
                    <a:pt x="1256" y="913"/>
                  </a:cubicBezTo>
                  <a:cubicBezTo>
                    <a:pt x="1270" y="920"/>
                    <a:pt x="1283" y="923"/>
                    <a:pt x="1296" y="923"/>
                  </a:cubicBezTo>
                  <a:cubicBezTo>
                    <a:pt x="1327" y="923"/>
                    <a:pt x="1354" y="906"/>
                    <a:pt x="1370" y="890"/>
                  </a:cubicBezTo>
                  <a:cubicBezTo>
                    <a:pt x="1370" y="867"/>
                    <a:pt x="1370" y="845"/>
                    <a:pt x="1370" y="822"/>
                  </a:cubicBezTo>
                  <a:cubicBezTo>
                    <a:pt x="1370" y="799"/>
                    <a:pt x="1347" y="776"/>
                    <a:pt x="1325" y="776"/>
                  </a:cubicBezTo>
                  <a:cubicBezTo>
                    <a:pt x="1119" y="639"/>
                    <a:pt x="914" y="525"/>
                    <a:pt x="708" y="388"/>
                  </a:cubicBezTo>
                  <a:cubicBezTo>
                    <a:pt x="617" y="342"/>
                    <a:pt x="526" y="274"/>
                    <a:pt x="434" y="228"/>
                  </a:cubicBezTo>
                  <a:cubicBezTo>
                    <a:pt x="389" y="183"/>
                    <a:pt x="343" y="160"/>
                    <a:pt x="298" y="137"/>
                  </a:cubicBezTo>
                  <a:cubicBezTo>
                    <a:pt x="252" y="114"/>
                    <a:pt x="229" y="69"/>
                    <a:pt x="183" y="46"/>
                  </a:cubicBezTo>
                  <a:cubicBezTo>
                    <a:pt x="161" y="46"/>
                    <a:pt x="161" y="23"/>
                    <a:pt x="138" y="23"/>
                  </a:cubicBezTo>
                  <a:cubicBezTo>
                    <a:pt x="115" y="0"/>
                    <a:pt x="92" y="0"/>
                    <a:pt x="69" y="0"/>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4" name="Google Shape;4505;p38">
              <a:extLst>
                <a:ext uri="{FF2B5EF4-FFF2-40B4-BE49-F238E27FC236}">
                  <a16:creationId xmlns:a16="http://schemas.microsoft.com/office/drawing/2014/main" id="{2819D24F-746A-BC77-9EA3-1578CE6ADBF3}"/>
                </a:ext>
              </a:extLst>
            </p:cNvPr>
            <p:cNvSpPr/>
            <p:nvPr/>
          </p:nvSpPr>
          <p:spPr>
            <a:xfrm>
              <a:off x="9285518" y="2137134"/>
              <a:ext cx="53060" cy="36045"/>
            </a:xfrm>
            <a:custGeom>
              <a:avLst/>
              <a:gdLst/>
              <a:ahLst/>
              <a:cxnLst/>
              <a:rect l="l" t="t" r="r" b="b"/>
              <a:pathLst>
                <a:path w="1896" h="1288" extrusionOk="0">
                  <a:moveTo>
                    <a:pt x="961" y="762"/>
                  </a:moveTo>
                  <a:lnTo>
                    <a:pt x="961" y="762"/>
                  </a:lnTo>
                  <a:cubicBezTo>
                    <a:pt x="966" y="776"/>
                    <a:pt x="982" y="776"/>
                    <a:pt x="982" y="776"/>
                  </a:cubicBezTo>
                  <a:cubicBezTo>
                    <a:pt x="975" y="772"/>
                    <a:pt x="968" y="767"/>
                    <a:pt x="961" y="762"/>
                  </a:cubicBezTo>
                  <a:close/>
                  <a:moveTo>
                    <a:pt x="92" y="0"/>
                  </a:moveTo>
                  <a:cubicBezTo>
                    <a:pt x="92" y="0"/>
                    <a:pt x="69" y="23"/>
                    <a:pt x="69" y="23"/>
                  </a:cubicBezTo>
                  <a:cubicBezTo>
                    <a:pt x="47" y="23"/>
                    <a:pt x="24" y="46"/>
                    <a:pt x="24" y="69"/>
                  </a:cubicBezTo>
                  <a:cubicBezTo>
                    <a:pt x="1" y="69"/>
                    <a:pt x="1" y="92"/>
                    <a:pt x="1" y="114"/>
                  </a:cubicBezTo>
                  <a:cubicBezTo>
                    <a:pt x="24" y="137"/>
                    <a:pt x="24" y="160"/>
                    <a:pt x="47" y="160"/>
                  </a:cubicBezTo>
                  <a:cubicBezTo>
                    <a:pt x="92" y="206"/>
                    <a:pt x="161" y="229"/>
                    <a:pt x="206" y="274"/>
                  </a:cubicBezTo>
                  <a:cubicBezTo>
                    <a:pt x="184" y="252"/>
                    <a:pt x="184" y="251"/>
                    <a:pt x="184" y="251"/>
                  </a:cubicBezTo>
                  <a:lnTo>
                    <a:pt x="184" y="251"/>
                  </a:lnTo>
                  <a:cubicBezTo>
                    <a:pt x="428" y="429"/>
                    <a:pt x="694" y="585"/>
                    <a:pt x="961" y="762"/>
                  </a:cubicBezTo>
                  <a:lnTo>
                    <a:pt x="961" y="762"/>
                  </a:lnTo>
                  <a:cubicBezTo>
                    <a:pt x="960" y="760"/>
                    <a:pt x="960" y="757"/>
                    <a:pt x="960" y="754"/>
                  </a:cubicBezTo>
                  <a:lnTo>
                    <a:pt x="960" y="754"/>
                  </a:lnTo>
                  <a:cubicBezTo>
                    <a:pt x="1028" y="799"/>
                    <a:pt x="1074" y="845"/>
                    <a:pt x="1142" y="890"/>
                  </a:cubicBezTo>
                  <a:cubicBezTo>
                    <a:pt x="1188" y="913"/>
                    <a:pt x="1256" y="959"/>
                    <a:pt x="1325" y="1005"/>
                  </a:cubicBezTo>
                  <a:cubicBezTo>
                    <a:pt x="1485" y="1096"/>
                    <a:pt x="1622" y="1187"/>
                    <a:pt x="1781" y="1278"/>
                  </a:cubicBezTo>
                  <a:cubicBezTo>
                    <a:pt x="1794" y="1285"/>
                    <a:pt x="1806" y="1287"/>
                    <a:pt x="1818" y="1287"/>
                  </a:cubicBezTo>
                  <a:cubicBezTo>
                    <a:pt x="1850" y="1287"/>
                    <a:pt x="1879" y="1266"/>
                    <a:pt x="1895" y="1233"/>
                  </a:cubicBezTo>
                  <a:cubicBezTo>
                    <a:pt x="1895" y="1233"/>
                    <a:pt x="1895" y="1210"/>
                    <a:pt x="1895" y="1187"/>
                  </a:cubicBezTo>
                  <a:cubicBezTo>
                    <a:pt x="1895" y="1164"/>
                    <a:pt x="1873" y="1142"/>
                    <a:pt x="1850" y="1142"/>
                  </a:cubicBezTo>
                  <a:cubicBezTo>
                    <a:pt x="1644" y="1005"/>
                    <a:pt x="1439" y="868"/>
                    <a:pt x="1234" y="754"/>
                  </a:cubicBezTo>
                  <a:lnTo>
                    <a:pt x="1256" y="754"/>
                  </a:lnTo>
                  <a:cubicBezTo>
                    <a:pt x="1097" y="662"/>
                    <a:pt x="960" y="571"/>
                    <a:pt x="823" y="480"/>
                  </a:cubicBezTo>
                  <a:cubicBezTo>
                    <a:pt x="686" y="388"/>
                    <a:pt x="526" y="297"/>
                    <a:pt x="389" y="206"/>
                  </a:cubicBezTo>
                  <a:lnTo>
                    <a:pt x="412" y="206"/>
                  </a:lnTo>
                  <a:cubicBezTo>
                    <a:pt x="298" y="137"/>
                    <a:pt x="206" y="92"/>
                    <a:pt x="115" y="23"/>
                  </a:cubicBezTo>
                  <a:cubicBezTo>
                    <a:pt x="115" y="23"/>
                    <a:pt x="92" y="0"/>
                    <a:pt x="92" y="0"/>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5" name="Google Shape;4506;p38">
              <a:extLst>
                <a:ext uri="{FF2B5EF4-FFF2-40B4-BE49-F238E27FC236}">
                  <a16:creationId xmlns:a16="http://schemas.microsoft.com/office/drawing/2014/main" id="{FB62587B-794B-F448-A56A-23A861D27764}"/>
                </a:ext>
              </a:extLst>
            </p:cNvPr>
            <p:cNvSpPr/>
            <p:nvPr/>
          </p:nvSpPr>
          <p:spPr>
            <a:xfrm>
              <a:off x="9284903" y="2137777"/>
              <a:ext cx="97108" cy="67080"/>
            </a:xfrm>
            <a:custGeom>
              <a:avLst/>
              <a:gdLst/>
              <a:ahLst/>
              <a:cxnLst/>
              <a:rect l="l" t="t" r="r" b="b"/>
              <a:pathLst>
                <a:path w="3470" h="2397" extrusionOk="0">
                  <a:moveTo>
                    <a:pt x="114" y="0"/>
                  </a:moveTo>
                  <a:cubicBezTo>
                    <a:pt x="69" y="0"/>
                    <a:pt x="23" y="23"/>
                    <a:pt x="23" y="69"/>
                  </a:cubicBezTo>
                  <a:cubicBezTo>
                    <a:pt x="0" y="91"/>
                    <a:pt x="0" y="114"/>
                    <a:pt x="23" y="137"/>
                  </a:cubicBezTo>
                  <a:cubicBezTo>
                    <a:pt x="23" y="160"/>
                    <a:pt x="46" y="183"/>
                    <a:pt x="69" y="206"/>
                  </a:cubicBezTo>
                  <a:cubicBezTo>
                    <a:pt x="365" y="388"/>
                    <a:pt x="662" y="594"/>
                    <a:pt x="959" y="776"/>
                  </a:cubicBezTo>
                  <a:cubicBezTo>
                    <a:pt x="1164" y="913"/>
                    <a:pt x="1347" y="1050"/>
                    <a:pt x="1529" y="1164"/>
                  </a:cubicBezTo>
                  <a:cubicBezTo>
                    <a:pt x="1712" y="1301"/>
                    <a:pt x="1895" y="1415"/>
                    <a:pt x="2077" y="1552"/>
                  </a:cubicBezTo>
                  <a:cubicBezTo>
                    <a:pt x="2169" y="1621"/>
                    <a:pt x="2260" y="1689"/>
                    <a:pt x="2351" y="1758"/>
                  </a:cubicBezTo>
                  <a:cubicBezTo>
                    <a:pt x="2465" y="1826"/>
                    <a:pt x="2557" y="1895"/>
                    <a:pt x="2671" y="1963"/>
                  </a:cubicBezTo>
                  <a:cubicBezTo>
                    <a:pt x="2876" y="2100"/>
                    <a:pt x="3082" y="2237"/>
                    <a:pt x="3310" y="2374"/>
                  </a:cubicBezTo>
                  <a:cubicBezTo>
                    <a:pt x="3333" y="2397"/>
                    <a:pt x="3378" y="2397"/>
                    <a:pt x="3401" y="2397"/>
                  </a:cubicBezTo>
                  <a:cubicBezTo>
                    <a:pt x="3424" y="2374"/>
                    <a:pt x="3447" y="2351"/>
                    <a:pt x="3447" y="2328"/>
                  </a:cubicBezTo>
                  <a:cubicBezTo>
                    <a:pt x="3470" y="2305"/>
                    <a:pt x="3470" y="2283"/>
                    <a:pt x="3470" y="2260"/>
                  </a:cubicBezTo>
                  <a:cubicBezTo>
                    <a:pt x="3447" y="2214"/>
                    <a:pt x="3424" y="2214"/>
                    <a:pt x="3401" y="2191"/>
                  </a:cubicBezTo>
                  <a:cubicBezTo>
                    <a:pt x="3241" y="2077"/>
                    <a:pt x="3082" y="1963"/>
                    <a:pt x="2922" y="1872"/>
                  </a:cubicBezTo>
                  <a:cubicBezTo>
                    <a:pt x="2694" y="1712"/>
                    <a:pt x="2465" y="1552"/>
                    <a:pt x="2237" y="1392"/>
                  </a:cubicBezTo>
                  <a:cubicBezTo>
                    <a:pt x="2009" y="1233"/>
                    <a:pt x="1780" y="1073"/>
                    <a:pt x="1552" y="936"/>
                  </a:cubicBezTo>
                  <a:cubicBezTo>
                    <a:pt x="1324" y="776"/>
                    <a:pt x="1096" y="616"/>
                    <a:pt x="867" y="479"/>
                  </a:cubicBezTo>
                  <a:cubicBezTo>
                    <a:pt x="616" y="320"/>
                    <a:pt x="388" y="160"/>
                    <a:pt x="160" y="23"/>
                  </a:cubicBezTo>
                  <a:cubicBezTo>
                    <a:pt x="137" y="0"/>
                    <a:pt x="137" y="0"/>
                    <a:pt x="114" y="0"/>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6" name="Google Shape;4507;p38">
              <a:extLst>
                <a:ext uri="{FF2B5EF4-FFF2-40B4-BE49-F238E27FC236}">
                  <a16:creationId xmlns:a16="http://schemas.microsoft.com/office/drawing/2014/main" id="{1D4BEB10-AF4A-2B79-F513-F593175EAE96}"/>
                </a:ext>
              </a:extLst>
            </p:cNvPr>
            <p:cNvSpPr/>
            <p:nvPr/>
          </p:nvSpPr>
          <p:spPr>
            <a:xfrm>
              <a:off x="9293186" y="2142227"/>
              <a:ext cx="115662" cy="77966"/>
            </a:xfrm>
            <a:custGeom>
              <a:avLst/>
              <a:gdLst/>
              <a:ahLst/>
              <a:cxnLst/>
              <a:rect l="l" t="t" r="r" b="b"/>
              <a:pathLst>
                <a:path w="4133" h="2786" extrusionOk="0">
                  <a:moveTo>
                    <a:pt x="69" y="1"/>
                  </a:moveTo>
                  <a:cubicBezTo>
                    <a:pt x="46" y="1"/>
                    <a:pt x="24" y="1"/>
                    <a:pt x="24" y="24"/>
                  </a:cubicBezTo>
                  <a:cubicBezTo>
                    <a:pt x="1" y="47"/>
                    <a:pt x="1" y="69"/>
                    <a:pt x="1" y="92"/>
                  </a:cubicBezTo>
                  <a:cubicBezTo>
                    <a:pt x="1" y="92"/>
                    <a:pt x="1" y="138"/>
                    <a:pt x="24" y="138"/>
                  </a:cubicBezTo>
                  <a:cubicBezTo>
                    <a:pt x="275" y="320"/>
                    <a:pt x="526" y="480"/>
                    <a:pt x="777" y="663"/>
                  </a:cubicBezTo>
                  <a:cubicBezTo>
                    <a:pt x="1051" y="823"/>
                    <a:pt x="1325" y="982"/>
                    <a:pt x="1576" y="1165"/>
                  </a:cubicBezTo>
                  <a:cubicBezTo>
                    <a:pt x="2101" y="1507"/>
                    <a:pt x="2626" y="1827"/>
                    <a:pt x="3128" y="2169"/>
                  </a:cubicBezTo>
                  <a:cubicBezTo>
                    <a:pt x="3402" y="2375"/>
                    <a:pt x="3699" y="2557"/>
                    <a:pt x="3995" y="2763"/>
                  </a:cubicBezTo>
                  <a:cubicBezTo>
                    <a:pt x="3995" y="2763"/>
                    <a:pt x="4018" y="2786"/>
                    <a:pt x="4041" y="2786"/>
                  </a:cubicBezTo>
                  <a:cubicBezTo>
                    <a:pt x="4064" y="2786"/>
                    <a:pt x="4087" y="2763"/>
                    <a:pt x="4109" y="2763"/>
                  </a:cubicBezTo>
                  <a:cubicBezTo>
                    <a:pt x="4109" y="2740"/>
                    <a:pt x="4132" y="2717"/>
                    <a:pt x="4132" y="2694"/>
                  </a:cubicBezTo>
                  <a:cubicBezTo>
                    <a:pt x="4132" y="2671"/>
                    <a:pt x="4109" y="2649"/>
                    <a:pt x="4087" y="2649"/>
                  </a:cubicBezTo>
                  <a:cubicBezTo>
                    <a:pt x="3790" y="2443"/>
                    <a:pt x="3516" y="2238"/>
                    <a:pt x="3219" y="2032"/>
                  </a:cubicBezTo>
                  <a:cubicBezTo>
                    <a:pt x="2922" y="1850"/>
                    <a:pt x="2649" y="1667"/>
                    <a:pt x="2352" y="1462"/>
                  </a:cubicBezTo>
                  <a:cubicBezTo>
                    <a:pt x="2055" y="1279"/>
                    <a:pt x="1758" y="1096"/>
                    <a:pt x="1462" y="891"/>
                  </a:cubicBezTo>
                  <a:cubicBezTo>
                    <a:pt x="1325" y="800"/>
                    <a:pt x="1211" y="731"/>
                    <a:pt x="1074" y="640"/>
                  </a:cubicBezTo>
                  <a:cubicBezTo>
                    <a:pt x="914" y="549"/>
                    <a:pt x="777" y="435"/>
                    <a:pt x="617" y="343"/>
                  </a:cubicBezTo>
                  <a:cubicBezTo>
                    <a:pt x="457" y="252"/>
                    <a:pt x="298" y="138"/>
                    <a:pt x="138" y="24"/>
                  </a:cubicBezTo>
                  <a:cubicBezTo>
                    <a:pt x="115" y="1"/>
                    <a:pt x="92" y="1"/>
                    <a:pt x="92" y="1"/>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7" name="Google Shape;4508;p38">
              <a:extLst>
                <a:ext uri="{FF2B5EF4-FFF2-40B4-BE49-F238E27FC236}">
                  <a16:creationId xmlns:a16="http://schemas.microsoft.com/office/drawing/2014/main" id="{F1D37684-2B24-E337-5C60-C4F0F90255ED}"/>
                </a:ext>
              </a:extLst>
            </p:cNvPr>
            <p:cNvSpPr/>
            <p:nvPr/>
          </p:nvSpPr>
          <p:spPr>
            <a:xfrm>
              <a:off x="9342384" y="2195902"/>
              <a:ext cx="176333" cy="121399"/>
            </a:xfrm>
            <a:custGeom>
              <a:avLst/>
              <a:gdLst/>
              <a:ahLst/>
              <a:cxnLst/>
              <a:rect l="l" t="t" r="r" b="b"/>
              <a:pathLst>
                <a:path w="6301" h="4338" extrusionOk="0">
                  <a:moveTo>
                    <a:pt x="5570" y="3561"/>
                  </a:moveTo>
                  <a:cubicBezTo>
                    <a:pt x="5577" y="3566"/>
                    <a:pt x="5585" y="3570"/>
                    <a:pt x="5593" y="3575"/>
                  </a:cubicBezTo>
                  <a:lnTo>
                    <a:pt x="5593" y="3575"/>
                  </a:lnTo>
                  <a:cubicBezTo>
                    <a:pt x="5592" y="3561"/>
                    <a:pt x="5589" y="3561"/>
                    <a:pt x="5570" y="3561"/>
                  </a:cubicBezTo>
                  <a:close/>
                  <a:moveTo>
                    <a:pt x="5319" y="3911"/>
                  </a:moveTo>
                  <a:cubicBezTo>
                    <a:pt x="5319" y="3926"/>
                    <a:pt x="5322" y="3926"/>
                    <a:pt x="5342" y="3926"/>
                  </a:cubicBezTo>
                  <a:cubicBezTo>
                    <a:pt x="5334" y="3921"/>
                    <a:pt x="5326" y="3916"/>
                    <a:pt x="5319" y="3911"/>
                  </a:cubicBezTo>
                  <a:close/>
                  <a:moveTo>
                    <a:pt x="92" y="0"/>
                  </a:moveTo>
                  <a:cubicBezTo>
                    <a:pt x="69" y="0"/>
                    <a:pt x="46" y="23"/>
                    <a:pt x="23" y="46"/>
                  </a:cubicBezTo>
                  <a:cubicBezTo>
                    <a:pt x="0" y="69"/>
                    <a:pt x="0" y="137"/>
                    <a:pt x="23" y="160"/>
                  </a:cubicBezTo>
                  <a:cubicBezTo>
                    <a:pt x="229" y="274"/>
                    <a:pt x="388" y="411"/>
                    <a:pt x="571" y="525"/>
                  </a:cubicBezTo>
                  <a:cubicBezTo>
                    <a:pt x="662" y="594"/>
                    <a:pt x="754" y="662"/>
                    <a:pt x="845" y="708"/>
                  </a:cubicBezTo>
                  <a:cubicBezTo>
                    <a:pt x="1096" y="890"/>
                    <a:pt x="1370" y="1073"/>
                    <a:pt x="1621" y="1256"/>
                  </a:cubicBezTo>
                  <a:cubicBezTo>
                    <a:pt x="1872" y="1415"/>
                    <a:pt x="2146" y="1621"/>
                    <a:pt x="2397" y="1781"/>
                  </a:cubicBezTo>
                  <a:cubicBezTo>
                    <a:pt x="2534" y="1895"/>
                    <a:pt x="2648" y="1986"/>
                    <a:pt x="2785" y="2077"/>
                  </a:cubicBezTo>
                  <a:cubicBezTo>
                    <a:pt x="2922" y="2169"/>
                    <a:pt x="3036" y="2260"/>
                    <a:pt x="3173" y="2351"/>
                  </a:cubicBezTo>
                  <a:cubicBezTo>
                    <a:pt x="3287" y="2443"/>
                    <a:pt x="3401" y="2534"/>
                    <a:pt x="3538" y="2625"/>
                  </a:cubicBezTo>
                  <a:cubicBezTo>
                    <a:pt x="3675" y="2716"/>
                    <a:pt x="3789" y="2808"/>
                    <a:pt x="3926" y="2922"/>
                  </a:cubicBezTo>
                  <a:cubicBezTo>
                    <a:pt x="4132" y="3082"/>
                    <a:pt x="4337" y="3219"/>
                    <a:pt x="4543" y="3378"/>
                  </a:cubicBezTo>
                  <a:cubicBezTo>
                    <a:pt x="4634" y="3447"/>
                    <a:pt x="4725" y="3515"/>
                    <a:pt x="4817" y="3584"/>
                  </a:cubicBezTo>
                  <a:cubicBezTo>
                    <a:pt x="4931" y="3652"/>
                    <a:pt x="5045" y="3721"/>
                    <a:pt x="5159" y="3789"/>
                  </a:cubicBezTo>
                  <a:lnTo>
                    <a:pt x="5136" y="3789"/>
                  </a:lnTo>
                  <a:cubicBezTo>
                    <a:pt x="5197" y="3830"/>
                    <a:pt x="5258" y="3870"/>
                    <a:pt x="5319" y="3911"/>
                  </a:cubicBezTo>
                  <a:lnTo>
                    <a:pt x="5319" y="3911"/>
                  </a:lnTo>
                  <a:cubicBezTo>
                    <a:pt x="5319" y="3909"/>
                    <a:pt x="5319" y="3906"/>
                    <a:pt x="5319" y="3903"/>
                  </a:cubicBezTo>
                  <a:lnTo>
                    <a:pt x="5319" y="3903"/>
                  </a:lnTo>
                  <a:cubicBezTo>
                    <a:pt x="5387" y="3949"/>
                    <a:pt x="5456" y="3995"/>
                    <a:pt x="5524" y="4040"/>
                  </a:cubicBezTo>
                  <a:cubicBezTo>
                    <a:pt x="5661" y="4132"/>
                    <a:pt x="5821" y="4246"/>
                    <a:pt x="5981" y="4314"/>
                  </a:cubicBezTo>
                  <a:cubicBezTo>
                    <a:pt x="6013" y="4330"/>
                    <a:pt x="6045" y="4338"/>
                    <a:pt x="6077" y="4338"/>
                  </a:cubicBezTo>
                  <a:cubicBezTo>
                    <a:pt x="6134" y="4338"/>
                    <a:pt x="6187" y="4313"/>
                    <a:pt x="6232" y="4269"/>
                  </a:cubicBezTo>
                  <a:cubicBezTo>
                    <a:pt x="6300" y="4200"/>
                    <a:pt x="6300" y="4063"/>
                    <a:pt x="6209" y="3995"/>
                  </a:cubicBezTo>
                  <a:cubicBezTo>
                    <a:pt x="6010" y="3840"/>
                    <a:pt x="5812" y="3707"/>
                    <a:pt x="5593" y="3575"/>
                  </a:cubicBezTo>
                  <a:lnTo>
                    <a:pt x="5593" y="3575"/>
                  </a:lnTo>
                  <a:cubicBezTo>
                    <a:pt x="5593" y="3577"/>
                    <a:pt x="5593" y="3580"/>
                    <a:pt x="5593" y="3584"/>
                  </a:cubicBezTo>
                  <a:cubicBezTo>
                    <a:pt x="5524" y="3538"/>
                    <a:pt x="5456" y="3470"/>
                    <a:pt x="5387" y="3424"/>
                  </a:cubicBezTo>
                  <a:lnTo>
                    <a:pt x="5387" y="3424"/>
                  </a:lnTo>
                  <a:lnTo>
                    <a:pt x="5410" y="3447"/>
                  </a:lnTo>
                  <a:cubicBezTo>
                    <a:pt x="5387" y="3424"/>
                    <a:pt x="5342" y="3401"/>
                    <a:pt x="5319" y="3401"/>
                  </a:cubicBezTo>
                  <a:lnTo>
                    <a:pt x="5342" y="3401"/>
                  </a:lnTo>
                  <a:cubicBezTo>
                    <a:pt x="5273" y="3356"/>
                    <a:pt x="5182" y="3287"/>
                    <a:pt x="5090" y="3241"/>
                  </a:cubicBezTo>
                  <a:cubicBezTo>
                    <a:pt x="4839" y="3059"/>
                    <a:pt x="4588" y="2876"/>
                    <a:pt x="4314" y="2716"/>
                  </a:cubicBezTo>
                  <a:lnTo>
                    <a:pt x="4314" y="2716"/>
                  </a:lnTo>
                  <a:lnTo>
                    <a:pt x="4360" y="2739"/>
                  </a:lnTo>
                  <a:cubicBezTo>
                    <a:pt x="4292" y="2694"/>
                    <a:pt x="4223" y="2648"/>
                    <a:pt x="4155" y="2579"/>
                  </a:cubicBezTo>
                  <a:lnTo>
                    <a:pt x="4155" y="2579"/>
                  </a:lnTo>
                  <a:cubicBezTo>
                    <a:pt x="4155" y="2602"/>
                    <a:pt x="4177" y="2602"/>
                    <a:pt x="4177" y="2625"/>
                  </a:cubicBezTo>
                  <a:cubicBezTo>
                    <a:pt x="4086" y="2557"/>
                    <a:pt x="3972" y="2488"/>
                    <a:pt x="3881" y="2397"/>
                  </a:cubicBezTo>
                  <a:cubicBezTo>
                    <a:pt x="3881" y="2420"/>
                    <a:pt x="3881" y="2420"/>
                    <a:pt x="3881" y="2420"/>
                  </a:cubicBezTo>
                  <a:cubicBezTo>
                    <a:pt x="3881" y="2420"/>
                    <a:pt x="3858" y="2397"/>
                    <a:pt x="3858" y="2397"/>
                  </a:cubicBezTo>
                  <a:lnTo>
                    <a:pt x="3835" y="2374"/>
                  </a:lnTo>
                  <a:lnTo>
                    <a:pt x="3835" y="2374"/>
                  </a:lnTo>
                  <a:cubicBezTo>
                    <a:pt x="3835" y="2377"/>
                    <a:pt x="3835" y="2380"/>
                    <a:pt x="3835" y="2382"/>
                  </a:cubicBezTo>
                  <a:lnTo>
                    <a:pt x="3835" y="2382"/>
                  </a:lnTo>
                  <a:cubicBezTo>
                    <a:pt x="3593" y="2227"/>
                    <a:pt x="3371" y="2072"/>
                    <a:pt x="3127" y="1918"/>
                  </a:cubicBezTo>
                  <a:cubicBezTo>
                    <a:pt x="2876" y="1758"/>
                    <a:pt x="2625" y="1598"/>
                    <a:pt x="2374" y="1461"/>
                  </a:cubicBezTo>
                  <a:cubicBezTo>
                    <a:pt x="2123" y="1301"/>
                    <a:pt x="1872" y="1141"/>
                    <a:pt x="1621" y="1005"/>
                  </a:cubicBezTo>
                  <a:cubicBezTo>
                    <a:pt x="1370" y="845"/>
                    <a:pt x="1096" y="685"/>
                    <a:pt x="845" y="525"/>
                  </a:cubicBezTo>
                  <a:cubicBezTo>
                    <a:pt x="776" y="480"/>
                    <a:pt x="685" y="411"/>
                    <a:pt x="617" y="365"/>
                  </a:cubicBezTo>
                  <a:cubicBezTo>
                    <a:pt x="457" y="251"/>
                    <a:pt x="297" y="137"/>
                    <a:pt x="137" y="23"/>
                  </a:cubicBezTo>
                  <a:cubicBezTo>
                    <a:pt x="137" y="23"/>
                    <a:pt x="115" y="0"/>
                    <a:pt x="92" y="0"/>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8" name="Google Shape;4509;p38">
              <a:extLst>
                <a:ext uri="{FF2B5EF4-FFF2-40B4-BE49-F238E27FC236}">
                  <a16:creationId xmlns:a16="http://schemas.microsoft.com/office/drawing/2014/main" id="{94C18C1B-2475-0E2C-66AA-F2067C9ED9BF}"/>
                </a:ext>
              </a:extLst>
            </p:cNvPr>
            <p:cNvSpPr/>
            <p:nvPr/>
          </p:nvSpPr>
          <p:spPr>
            <a:xfrm>
              <a:off x="9528260" y="2322366"/>
              <a:ext cx="5765" cy="5149"/>
            </a:xfrm>
            <a:custGeom>
              <a:avLst/>
              <a:gdLst/>
              <a:ahLst/>
              <a:cxnLst/>
              <a:rect l="l" t="t" r="r" b="b"/>
              <a:pathLst>
                <a:path w="206" h="184" extrusionOk="0">
                  <a:moveTo>
                    <a:pt x="92" y="1"/>
                  </a:moveTo>
                  <a:cubicBezTo>
                    <a:pt x="46" y="1"/>
                    <a:pt x="1" y="46"/>
                    <a:pt x="23" y="115"/>
                  </a:cubicBezTo>
                  <a:cubicBezTo>
                    <a:pt x="23" y="160"/>
                    <a:pt x="69" y="183"/>
                    <a:pt x="115" y="183"/>
                  </a:cubicBezTo>
                  <a:cubicBezTo>
                    <a:pt x="160" y="183"/>
                    <a:pt x="206" y="138"/>
                    <a:pt x="206" y="92"/>
                  </a:cubicBezTo>
                  <a:cubicBezTo>
                    <a:pt x="206" y="46"/>
                    <a:pt x="160" y="1"/>
                    <a:pt x="92" y="1"/>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9" name="Google Shape;4510;p38">
              <a:extLst>
                <a:ext uri="{FF2B5EF4-FFF2-40B4-BE49-F238E27FC236}">
                  <a16:creationId xmlns:a16="http://schemas.microsoft.com/office/drawing/2014/main" id="{64E66C48-A8A7-428D-8E89-FCC537AB9072}"/>
                </a:ext>
              </a:extLst>
            </p:cNvPr>
            <p:cNvSpPr/>
            <p:nvPr/>
          </p:nvSpPr>
          <p:spPr>
            <a:xfrm>
              <a:off x="8993607" y="2069410"/>
              <a:ext cx="159738" cy="130354"/>
            </a:xfrm>
            <a:custGeom>
              <a:avLst/>
              <a:gdLst/>
              <a:ahLst/>
              <a:cxnLst/>
              <a:rect l="l" t="t" r="r" b="b"/>
              <a:pathLst>
                <a:path w="5708" h="4658" extrusionOk="0">
                  <a:moveTo>
                    <a:pt x="2466" y="1"/>
                  </a:moveTo>
                  <a:cubicBezTo>
                    <a:pt x="2169" y="1"/>
                    <a:pt x="1872" y="24"/>
                    <a:pt x="1599" y="92"/>
                  </a:cubicBezTo>
                  <a:cubicBezTo>
                    <a:pt x="1416" y="115"/>
                    <a:pt x="1233" y="183"/>
                    <a:pt x="1051" y="252"/>
                  </a:cubicBezTo>
                  <a:cubicBezTo>
                    <a:pt x="891" y="343"/>
                    <a:pt x="731" y="434"/>
                    <a:pt x="594" y="549"/>
                  </a:cubicBezTo>
                  <a:cubicBezTo>
                    <a:pt x="343" y="731"/>
                    <a:pt x="161" y="1028"/>
                    <a:pt x="92" y="1325"/>
                  </a:cubicBezTo>
                  <a:cubicBezTo>
                    <a:pt x="1" y="1667"/>
                    <a:pt x="92" y="2009"/>
                    <a:pt x="275" y="2306"/>
                  </a:cubicBezTo>
                  <a:cubicBezTo>
                    <a:pt x="366" y="2489"/>
                    <a:pt x="503" y="2649"/>
                    <a:pt x="640" y="2808"/>
                  </a:cubicBezTo>
                  <a:cubicBezTo>
                    <a:pt x="800" y="2968"/>
                    <a:pt x="959" y="3128"/>
                    <a:pt x="1142" y="3265"/>
                  </a:cubicBezTo>
                  <a:cubicBezTo>
                    <a:pt x="1484" y="3493"/>
                    <a:pt x="1827" y="3698"/>
                    <a:pt x="2192" y="3881"/>
                  </a:cubicBezTo>
                  <a:cubicBezTo>
                    <a:pt x="2968" y="4223"/>
                    <a:pt x="3790" y="4406"/>
                    <a:pt x="4611" y="4543"/>
                  </a:cubicBezTo>
                  <a:cubicBezTo>
                    <a:pt x="4931" y="4589"/>
                    <a:pt x="5228" y="4634"/>
                    <a:pt x="5525" y="4657"/>
                  </a:cubicBezTo>
                  <a:cubicBezTo>
                    <a:pt x="5547" y="4589"/>
                    <a:pt x="5570" y="4520"/>
                    <a:pt x="5616" y="4475"/>
                  </a:cubicBezTo>
                  <a:cubicBezTo>
                    <a:pt x="5639" y="4360"/>
                    <a:pt x="5684" y="4269"/>
                    <a:pt x="5707" y="4178"/>
                  </a:cubicBezTo>
                  <a:cubicBezTo>
                    <a:pt x="5547" y="4155"/>
                    <a:pt x="5365" y="4155"/>
                    <a:pt x="5182" y="4132"/>
                  </a:cubicBezTo>
                  <a:cubicBezTo>
                    <a:pt x="4315" y="4018"/>
                    <a:pt x="3447" y="3858"/>
                    <a:pt x="2626" y="3539"/>
                  </a:cubicBezTo>
                  <a:cubicBezTo>
                    <a:pt x="2215" y="3356"/>
                    <a:pt x="1804" y="3128"/>
                    <a:pt x="1439" y="2854"/>
                  </a:cubicBezTo>
                  <a:cubicBezTo>
                    <a:pt x="1416" y="2854"/>
                    <a:pt x="1416" y="2831"/>
                    <a:pt x="1393" y="2831"/>
                  </a:cubicBezTo>
                  <a:cubicBezTo>
                    <a:pt x="1393" y="2831"/>
                    <a:pt x="1416" y="2831"/>
                    <a:pt x="1416" y="2854"/>
                  </a:cubicBezTo>
                  <a:cubicBezTo>
                    <a:pt x="1211" y="2671"/>
                    <a:pt x="1005" y="2489"/>
                    <a:pt x="822" y="2283"/>
                  </a:cubicBezTo>
                  <a:cubicBezTo>
                    <a:pt x="754" y="2169"/>
                    <a:pt x="686" y="2055"/>
                    <a:pt x="617" y="1941"/>
                  </a:cubicBezTo>
                  <a:cubicBezTo>
                    <a:pt x="594" y="1872"/>
                    <a:pt x="571" y="1781"/>
                    <a:pt x="549" y="1713"/>
                  </a:cubicBezTo>
                  <a:cubicBezTo>
                    <a:pt x="549" y="1621"/>
                    <a:pt x="549" y="1553"/>
                    <a:pt x="549" y="1484"/>
                  </a:cubicBezTo>
                  <a:cubicBezTo>
                    <a:pt x="571" y="1439"/>
                    <a:pt x="571" y="1370"/>
                    <a:pt x="594" y="1325"/>
                  </a:cubicBezTo>
                  <a:cubicBezTo>
                    <a:pt x="640" y="1233"/>
                    <a:pt x="663" y="1188"/>
                    <a:pt x="708" y="1119"/>
                  </a:cubicBezTo>
                  <a:cubicBezTo>
                    <a:pt x="777" y="1028"/>
                    <a:pt x="845" y="959"/>
                    <a:pt x="937" y="891"/>
                  </a:cubicBezTo>
                  <a:cubicBezTo>
                    <a:pt x="1051" y="823"/>
                    <a:pt x="1188" y="731"/>
                    <a:pt x="1325" y="686"/>
                  </a:cubicBezTo>
                  <a:cubicBezTo>
                    <a:pt x="1530" y="594"/>
                    <a:pt x="1736" y="549"/>
                    <a:pt x="1941" y="526"/>
                  </a:cubicBezTo>
                  <a:cubicBezTo>
                    <a:pt x="2141" y="499"/>
                    <a:pt x="2350" y="488"/>
                    <a:pt x="2557" y="488"/>
                  </a:cubicBezTo>
                  <a:cubicBezTo>
                    <a:pt x="2703" y="488"/>
                    <a:pt x="2849" y="493"/>
                    <a:pt x="2991" y="503"/>
                  </a:cubicBezTo>
                  <a:cubicBezTo>
                    <a:pt x="2999" y="507"/>
                    <a:pt x="3008" y="509"/>
                    <a:pt x="3018" y="509"/>
                  </a:cubicBezTo>
                  <a:cubicBezTo>
                    <a:pt x="3061" y="509"/>
                    <a:pt x="3113" y="472"/>
                    <a:pt x="3151" y="434"/>
                  </a:cubicBezTo>
                  <a:cubicBezTo>
                    <a:pt x="3196" y="389"/>
                    <a:pt x="3219" y="320"/>
                    <a:pt x="3219" y="252"/>
                  </a:cubicBezTo>
                  <a:cubicBezTo>
                    <a:pt x="3219" y="206"/>
                    <a:pt x="3196" y="138"/>
                    <a:pt x="3151" y="92"/>
                  </a:cubicBezTo>
                  <a:cubicBezTo>
                    <a:pt x="3105" y="46"/>
                    <a:pt x="3059" y="24"/>
                    <a:pt x="2991" y="24"/>
                  </a:cubicBezTo>
                  <a:cubicBezTo>
                    <a:pt x="2808" y="1"/>
                    <a:pt x="2626" y="1"/>
                    <a:pt x="2466"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0" name="Google Shape;4511;p38">
              <a:extLst>
                <a:ext uri="{FF2B5EF4-FFF2-40B4-BE49-F238E27FC236}">
                  <a16:creationId xmlns:a16="http://schemas.microsoft.com/office/drawing/2014/main" id="{C11D0801-5DD4-1D2B-2EA7-E198AA65BBBC}"/>
                </a:ext>
              </a:extLst>
            </p:cNvPr>
            <p:cNvSpPr/>
            <p:nvPr/>
          </p:nvSpPr>
          <p:spPr>
            <a:xfrm>
              <a:off x="9033206" y="2149251"/>
              <a:ext cx="672" cy="28"/>
            </a:xfrm>
            <a:custGeom>
              <a:avLst/>
              <a:gdLst/>
              <a:ahLst/>
              <a:cxnLst/>
              <a:rect l="l" t="t" r="r" b="b"/>
              <a:pathLst>
                <a:path w="24" h="1" extrusionOk="0">
                  <a:moveTo>
                    <a:pt x="24" y="1"/>
                  </a:moveTo>
                  <a:cubicBezTo>
                    <a:pt x="1" y="1"/>
                    <a:pt x="1" y="1"/>
                    <a:pt x="1" y="1"/>
                  </a:cubicBezTo>
                  <a:cubicBezTo>
                    <a:pt x="1" y="1"/>
                    <a:pt x="1" y="1"/>
                    <a:pt x="24"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1" name="Google Shape;4512;p38">
              <a:extLst>
                <a:ext uri="{FF2B5EF4-FFF2-40B4-BE49-F238E27FC236}">
                  <a16:creationId xmlns:a16="http://schemas.microsoft.com/office/drawing/2014/main" id="{FBF086A2-EF5C-CFBC-19FD-ECF26337BC5C}"/>
                </a:ext>
              </a:extLst>
            </p:cNvPr>
            <p:cNvSpPr/>
            <p:nvPr/>
          </p:nvSpPr>
          <p:spPr>
            <a:xfrm>
              <a:off x="9033849" y="214925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2" name="Google Shape;4513;p38">
              <a:extLst>
                <a:ext uri="{FF2B5EF4-FFF2-40B4-BE49-F238E27FC236}">
                  <a16:creationId xmlns:a16="http://schemas.microsoft.com/office/drawing/2014/main" id="{7C444DB8-420E-DDD1-7603-3FD25819420D}"/>
                </a:ext>
              </a:extLst>
            </p:cNvPr>
            <p:cNvSpPr/>
            <p:nvPr/>
          </p:nvSpPr>
          <p:spPr>
            <a:xfrm>
              <a:off x="8908029" y="1927610"/>
              <a:ext cx="364113" cy="151427"/>
            </a:xfrm>
            <a:custGeom>
              <a:avLst/>
              <a:gdLst/>
              <a:ahLst/>
              <a:cxnLst/>
              <a:rect l="l" t="t" r="r" b="b"/>
              <a:pathLst>
                <a:path w="13011" h="5411" extrusionOk="0">
                  <a:moveTo>
                    <a:pt x="8811" y="1"/>
                  </a:moveTo>
                  <a:cubicBezTo>
                    <a:pt x="8583" y="1"/>
                    <a:pt x="8331" y="46"/>
                    <a:pt x="8126" y="138"/>
                  </a:cubicBezTo>
                  <a:cubicBezTo>
                    <a:pt x="7875" y="252"/>
                    <a:pt x="7669" y="434"/>
                    <a:pt x="7555" y="685"/>
                  </a:cubicBezTo>
                  <a:cubicBezTo>
                    <a:pt x="7418" y="1028"/>
                    <a:pt x="7418" y="1393"/>
                    <a:pt x="7510" y="1735"/>
                  </a:cubicBezTo>
                  <a:cubicBezTo>
                    <a:pt x="7533" y="1895"/>
                    <a:pt x="7601" y="2032"/>
                    <a:pt x="7647" y="2192"/>
                  </a:cubicBezTo>
                  <a:cubicBezTo>
                    <a:pt x="7350" y="2078"/>
                    <a:pt x="7053" y="1964"/>
                    <a:pt x="6734" y="1849"/>
                  </a:cubicBezTo>
                  <a:cubicBezTo>
                    <a:pt x="6483" y="1781"/>
                    <a:pt x="6231" y="1690"/>
                    <a:pt x="5980" y="1598"/>
                  </a:cubicBezTo>
                  <a:cubicBezTo>
                    <a:pt x="5547" y="1461"/>
                    <a:pt x="5113" y="1324"/>
                    <a:pt x="4657" y="1188"/>
                  </a:cubicBezTo>
                  <a:cubicBezTo>
                    <a:pt x="4109" y="1005"/>
                    <a:pt x="3538" y="868"/>
                    <a:pt x="2967" y="754"/>
                  </a:cubicBezTo>
                  <a:cubicBezTo>
                    <a:pt x="2694" y="708"/>
                    <a:pt x="2397" y="685"/>
                    <a:pt x="2100" y="663"/>
                  </a:cubicBezTo>
                  <a:cubicBezTo>
                    <a:pt x="1975" y="651"/>
                    <a:pt x="1849" y="645"/>
                    <a:pt x="1723" y="645"/>
                  </a:cubicBezTo>
                  <a:cubicBezTo>
                    <a:pt x="1598" y="645"/>
                    <a:pt x="1472" y="651"/>
                    <a:pt x="1347" y="663"/>
                  </a:cubicBezTo>
                  <a:cubicBezTo>
                    <a:pt x="1119" y="685"/>
                    <a:pt x="890" y="754"/>
                    <a:pt x="662" y="845"/>
                  </a:cubicBezTo>
                  <a:cubicBezTo>
                    <a:pt x="480" y="936"/>
                    <a:pt x="320" y="1073"/>
                    <a:pt x="206" y="1256"/>
                  </a:cubicBezTo>
                  <a:cubicBezTo>
                    <a:pt x="137" y="1347"/>
                    <a:pt x="91" y="1439"/>
                    <a:pt x="69" y="1530"/>
                  </a:cubicBezTo>
                  <a:cubicBezTo>
                    <a:pt x="23" y="1644"/>
                    <a:pt x="0" y="1758"/>
                    <a:pt x="0" y="1872"/>
                  </a:cubicBezTo>
                  <a:cubicBezTo>
                    <a:pt x="0" y="2078"/>
                    <a:pt x="69" y="2306"/>
                    <a:pt x="160" y="2489"/>
                  </a:cubicBezTo>
                  <a:cubicBezTo>
                    <a:pt x="251" y="2671"/>
                    <a:pt x="411" y="2854"/>
                    <a:pt x="571" y="3014"/>
                  </a:cubicBezTo>
                  <a:cubicBezTo>
                    <a:pt x="753" y="3196"/>
                    <a:pt x="959" y="3356"/>
                    <a:pt x="1187" y="3493"/>
                  </a:cubicBezTo>
                  <a:cubicBezTo>
                    <a:pt x="1689" y="3812"/>
                    <a:pt x="2214" y="4063"/>
                    <a:pt x="2762" y="4292"/>
                  </a:cubicBezTo>
                  <a:cubicBezTo>
                    <a:pt x="3356" y="4543"/>
                    <a:pt x="3972" y="4748"/>
                    <a:pt x="4565" y="4954"/>
                  </a:cubicBezTo>
                  <a:cubicBezTo>
                    <a:pt x="4999" y="5113"/>
                    <a:pt x="5433" y="5250"/>
                    <a:pt x="5866" y="5410"/>
                  </a:cubicBezTo>
                  <a:cubicBezTo>
                    <a:pt x="5935" y="5410"/>
                    <a:pt x="6003" y="5410"/>
                    <a:pt x="6049" y="5365"/>
                  </a:cubicBezTo>
                  <a:cubicBezTo>
                    <a:pt x="6117" y="5342"/>
                    <a:pt x="6140" y="5273"/>
                    <a:pt x="6163" y="5228"/>
                  </a:cubicBezTo>
                  <a:cubicBezTo>
                    <a:pt x="6186" y="5159"/>
                    <a:pt x="6163" y="5091"/>
                    <a:pt x="6140" y="5045"/>
                  </a:cubicBezTo>
                  <a:cubicBezTo>
                    <a:pt x="6095" y="4976"/>
                    <a:pt x="6049" y="4954"/>
                    <a:pt x="5980" y="4931"/>
                  </a:cubicBezTo>
                  <a:cubicBezTo>
                    <a:pt x="5592" y="4771"/>
                    <a:pt x="5204" y="4657"/>
                    <a:pt x="4816" y="4520"/>
                  </a:cubicBezTo>
                  <a:cubicBezTo>
                    <a:pt x="4246" y="4337"/>
                    <a:pt x="3698" y="4155"/>
                    <a:pt x="3150" y="3927"/>
                  </a:cubicBezTo>
                  <a:cubicBezTo>
                    <a:pt x="3173" y="3927"/>
                    <a:pt x="3196" y="3949"/>
                    <a:pt x="3219" y="3949"/>
                  </a:cubicBezTo>
                  <a:cubicBezTo>
                    <a:pt x="2831" y="3790"/>
                    <a:pt x="2465" y="3630"/>
                    <a:pt x="2123" y="3447"/>
                  </a:cubicBezTo>
                  <a:cubicBezTo>
                    <a:pt x="1781" y="3287"/>
                    <a:pt x="1461" y="3105"/>
                    <a:pt x="1164" y="2877"/>
                  </a:cubicBezTo>
                  <a:cubicBezTo>
                    <a:pt x="1005" y="2762"/>
                    <a:pt x="845" y="2603"/>
                    <a:pt x="708" y="2443"/>
                  </a:cubicBezTo>
                  <a:cubicBezTo>
                    <a:pt x="639" y="2352"/>
                    <a:pt x="594" y="2260"/>
                    <a:pt x="548" y="2169"/>
                  </a:cubicBezTo>
                  <a:cubicBezTo>
                    <a:pt x="525" y="2123"/>
                    <a:pt x="502" y="2055"/>
                    <a:pt x="502" y="1986"/>
                  </a:cubicBezTo>
                  <a:cubicBezTo>
                    <a:pt x="502" y="1941"/>
                    <a:pt x="502" y="1895"/>
                    <a:pt x="502" y="1827"/>
                  </a:cubicBezTo>
                  <a:cubicBezTo>
                    <a:pt x="502" y="1758"/>
                    <a:pt x="525" y="1712"/>
                    <a:pt x="548" y="1644"/>
                  </a:cubicBezTo>
                  <a:cubicBezTo>
                    <a:pt x="571" y="1598"/>
                    <a:pt x="594" y="1530"/>
                    <a:pt x="639" y="1484"/>
                  </a:cubicBezTo>
                  <a:cubicBezTo>
                    <a:pt x="662" y="1461"/>
                    <a:pt x="708" y="1416"/>
                    <a:pt x="753" y="1370"/>
                  </a:cubicBezTo>
                  <a:cubicBezTo>
                    <a:pt x="822" y="1324"/>
                    <a:pt x="890" y="1302"/>
                    <a:pt x="959" y="1256"/>
                  </a:cubicBezTo>
                  <a:cubicBezTo>
                    <a:pt x="1073" y="1210"/>
                    <a:pt x="1187" y="1188"/>
                    <a:pt x="1324" y="1165"/>
                  </a:cubicBezTo>
                  <a:lnTo>
                    <a:pt x="1347" y="1165"/>
                  </a:lnTo>
                  <a:cubicBezTo>
                    <a:pt x="1501" y="1145"/>
                    <a:pt x="1652" y="1138"/>
                    <a:pt x="1799" y="1138"/>
                  </a:cubicBezTo>
                  <a:cubicBezTo>
                    <a:pt x="2002" y="1138"/>
                    <a:pt x="2199" y="1151"/>
                    <a:pt x="2397" y="1165"/>
                  </a:cubicBezTo>
                  <a:cubicBezTo>
                    <a:pt x="3310" y="1279"/>
                    <a:pt x="4200" y="1530"/>
                    <a:pt x="5067" y="1827"/>
                  </a:cubicBezTo>
                  <a:cubicBezTo>
                    <a:pt x="5387" y="1918"/>
                    <a:pt x="5684" y="2032"/>
                    <a:pt x="6003" y="2123"/>
                  </a:cubicBezTo>
                  <a:cubicBezTo>
                    <a:pt x="6300" y="2237"/>
                    <a:pt x="6574" y="2329"/>
                    <a:pt x="6871" y="2420"/>
                  </a:cubicBezTo>
                  <a:cubicBezTo>
                    <a:pt x="7281" y="2580"/>
                    <a:pt x="7692" y="2717"/>
                    <a:pt x="8126" y="2854"/>
                  </a:cubicBezTo>
                  <a:cubicBezTo>
                    <a:pt x="8146" y="2867"/>
                    <a:pt x="8170" y="2873"/>
                    <a:pt x="8195" y="2873"/>
                  </a:cubicBezTo>
                  <a:cubicBezTo>
                    <a:pt x="8255" y="2873"/>
                    <a:pt x="8322" y="2840"/>
                    <a:pt x="8354" y="2808"/>
                  </a:cubicBezTo>
                  <a:cubicBezTo>
                    <a:pt x="8423" y="2717"/>
                    <a:pt x="8468" y="2580"/>
                    <a:pt x="8400" y="2511"/>
                  </a:cubicBezTo>
                  <a:cubicBezTo>
                    <a:pt x="8286" y="2329"/>
                    <a:pt x="8172" y="2169"/>
                    <a:pt x="8103" y="1964"/>
                  </a:cubicBezTo>
                  <a:cubicBezTo>
                    <a:pt x="8035" y="1804"/>
                    <a:pt x="7989" y="1644"/>
                    <a:pt x="7943" y="1484"/>
                  </a:cubicBezTo>
                  <a:cubicBezTo>
                    <a:pt x="7943" y="1347"/>
                    <a:pt x="7943" y="1233"/>
                    <a:pt x="7943" y="1119"/>
                  </a:cubicBezTo>
                  <a:cubicBezTo>
                    <a:pt x="7966" y="1051"/>
                    <a:pt x="7966" y="982"/>
                    <a:pt x="7989" y="914"/>
                  </a:cubicBezTo>
                  <a:cubicBezTo>
                    <a:pt x="8012" y="868"/>
                    <a:pt x="8058" y="822"/>
                    <a:pt x="8080" y="777"/>
                  </a:cubicBezTo>
                  <a:cubicBezTo>
                    <a:pt x="8103" y="731"/>
                    <a:pt x="8149" y="685"/>
                    <a:pt x="8194" y="663"/>
                  </a:cubicBezTo>
                  <a:cubicBezTo>
                    <a:pt x="8240" y="640"/>
                    <a:pt x="8286" y="594"/>
                    <a:pt x="8331" y="571"/>
                  </a:cubicBezTo>
                  <a:cubicBezTo>
                    <a:pt x="8423" y="548"/>
                    <a:pt x="8514" y="526"/>
                    <a:pt x="8583" y="503"/>
                  </a:cubicBezTo>
                  <a:cubicBezTo>
                    <a:pt x="8643" y="495"/>
                    <a:pt x="8702" y="493"/>
                    <a:pt x="8758" y="493"/>
                  </a:cubicBezTo>
                  <a:cubicBezTo>
                    <a:pt x="8872" y="493"/>
                    <a:pt x="8978" y="503"/>
                    <a:pt x="9085" y="503"/>
                  </a:cubicBezTo>
                  <a:cubicBezTo>
                    <a:pt x="9359" y="548"/>
                    <a:pt x="9610" y="617"/>
                    <a:pt x="9884" y="708"/>
                  </a:cubicBezTo>
                  <a:cubicBezTo>
                    <a:pt x="10363" y="914"/>
                    <a:pt x="10797" y="1188"/>
                    <a:pt x="11207" y="1484"/>
                  </a:cubicBezTo>
                  <a:cubicBezTo>
                    <a:pt x="11185" y="1484"/>
                    <a:pt x="11162" y="1461"/>
                    <a:pt x="11139" y="1461"/>
                  </a:cubicBezTo>
                  <a:cubicBezTo>
                    <a:pt x="11710" y="1872"/>
                    <a:pt x="12212" y="2374"/>
                    <a:pt x="12645" y="2899"/>
                  </a:cubicBezTo>
                  <a:cubicBezTo>
                    <a:pt x="12760" y="2785"/>
                    <a:pt x="12874" y="2671"/>
                    <a:pt x="13011" y="2557"/>
                  </a:cubicBezTo>
                  <a:cubicBezTo>
                    <a:pt x="12988" y="2534"/>
                    <a:pt x="12965" y="2511"/>
                    <a:pt x="12942" y="2489"/>
                  </a:cubicBezTo>
                  <a:cubicBezTo>
                    <a:pt x="12417" y="1872"/>
                    <a:pt x="11824" y="1324"/>
                    <a:pt x="11162" y="868"/>
                  </a:cubicBezTo>
                  <a:cubicBezTo>
                    <a:pt x="10865" y="663"/>
                    <a:pt x="10523" y="457"/>
                    <a:pt x="10180" y="320"/>
                  </a:cubicBezTo>
                  <a:cubicBezTo>
                    <a:pt x="9861" y="183"/>
                    <a:pt x="9518" y="69"/>
                    <a:pt x="9153" y="23"/>
                  </a:cubicBezTo>
                  <a:cubicBezTo>
                    <a:pt x="9039" y="23"/>
                    <a:pt x="8925" y="1"/>
                    <a:pt x="8811"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3" name="Google Shape;4514;p38">
              <a:extLst>
                <a:ext uri="{FF2B5EF4-FFF2-40B4-BE49-F238E27FC236}">
                  <a16:creationId xmlns:a16="http://schemas.microsoft.com/office/drawing/2014/main" id="{A24272BB-E62F-C98A-60C5-7EF00CB2A1F0}"/>
                </a:ext>
              </a:extLst>
            </p:cNvPr>
            <p:cNvSpPr/>
            <p:nvPr/>
          </p:nvSpPr>
          <p:spPr>
            <a:xfrm>
              <a:off x="8945696" y="1960185"/>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4" name="Google Shape;4515;p38">
              <a:extLst>
                <a:ext uri="{FF2B5EF4-FFF2-40B4-BE49-F238E27FC236}">
                  <a16:creationId xmlns:a16="http://schemas.microsoft.com/office/drawing/2014/main" id="{CC4C714C-9D49-DED6-A65F-55996E2A2533}"/>
                </a:ext>
              </a:extLst>
            </p:cNvPr>
            <p:cNvSpPr/>
            <p:nvPr/>
          </p:nvSpPr>
          <p:spPr>
            <a:xfrm>
              <a:off x="8945081" y="1960185"/>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5" name="Google Shape;4516;p38">
              <a:extLst>
                <a:ext uri="{FF2B5EF4-FFF2-40B4-BE49-F238E27FC236}">
                  <a16:creationId xmlns:a16="http://schemas.microsoft.com/office/drawing/2014/main" id="{9A6BBED3-310D-7120-D641-82F31D4B87AF}"/>
                </a:ext>
              </a:extLst>
            </p:cNvPr>
            <p:cNvSpPr/>
            <p:nvPr/>
          </p:nvSpPr>
          <p:spPr>
            <a:xfrm>
              <a:off x="9134791" y="1982545"/>
              <a:ext cx="28" cy="28"/>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6" name="Google Shape;4517;p38">
              <a:extLst>
                <a:ext uri="{FF2B5EF4-FFF2-40B4-BE49-F238E27FC236}">
                  <a16:creationId xmlns:a16="http://schemas.microsoft.com/office/drawing/2014/main" id="{57C69621-CFEE-AEA1-9394-4D17EB1C73BE}"/>
                </a:ext>
              </a:extLst>
            </p:cNvPr>
            <p:cNvSpPr/>
            <p:nvPr/>
          </p:nvSpPr>
          <p:spPr>
            <a:xfrm>
              <a:off x="8879904" y="2071985"/>
              <a:ext cx="267677" cy="161613"/>
            </a:xfrm>
            <a:custGeom>
              <a:avLst/>
              <a:gdLst/>
              <a:ahLst/>
              <a:cxnLst/>
              <a:rect l="l" t="t" r="r" b="b"/>
              <a:pathLst>
                <a:path w="9565" h="5775" extrusionOk="0">
                  <a:moveTo>
                    <a:pt x="1576" y="0"/>
                  </a:moveTo>
                  <a:cubicBezTo>
                    <a:pt x="1302" y="0"/>
                    <a:pt x="1028" y="23"/>
                    <a:pt x="754" y="114"/>
                  </a:cubicBezTo>
                  <a:cubicBezTo>
                    <a:pt x="503" y="228"/>
                    <a:pt x="275" y="388"/>
                    <a:pt x="138" y="616"/>
                  </a:cubicBezTo>
                  <a:cubicBezTo>
                    <a:pt x="1" y="890"/>
                    <a:pt x="24" y="1210"/>
                    <a:pt x="92" y="1507"/>
                  </a:cubicBezTo>
                  <a:cubicBezTo>
                    <a:pt x="183" y="1803"/>
                    <a:pt x="343" y="2054"/>
                    <a:pt x="526" y="2305"/>
                  </a:cubicBezTo>
                  <a:cubicBezTo>
                    <a:pt x="708" y="2557"/>
                    <a:pt x="937" y="2785"/>
                    <a:pt x="1165" y="2990"/>
                  </a:cubicBezTo>
                  <a:cubicBezTo>
                    <a:pt x="1713" y="3447"/>
                    <a:pt x="2329" y="3812"/>
                    <a:pt x="2968" y="4109"/>
                  </a:cubicBezTo>
                  <a:cubicBezTo>
                    <a:pt x="3470" y="4360"/>
                    <a:pt x="3995" y="4588"/>
                    <a:pt x="4543" y="4793"/>
                  </a:cubicBezTo>
                  <a:cubicBezTo>
                    <a:pt x="5000" y="4976"/>
                    <a:pt x="5502" y="5136"/>
                    <a:pt x="5981" y="5273"/>
                  </a:cubicBezTo>
                  <a:cubicBezTo>
                    <a:pt x="6187" y="5318"/>
                    <a:pt x="6392" y="5387"/>
                    <a:pt x="6597" y="5433"/>
                  </a:cubicBezTo>
                  <a:cubicBezTo>
                    <a:pt x="6985" y="5547"/>
                    <a:pt x="7396" y="5615"/>
                    <a:pt x="7784" y="5661"/>
                  </a:cubicBezTo>
                  <a:cubicBezTo>
                    <a:pt x="8378" y="5752"/>
                    <a:pt x="8971" y="5775"/>
                    <a:pt x="9565" y="5775"/>
                  </a:cubicBezTo>
                  <a:cubicBezTo>
                    <a:pt x="9519" y="5729"/>
                    <a:pt x="9496" y="5684"/>
                    <a:pt x="9473" y="5615"/>
                  </a:cubicBezTo>
                  <a:cubicBezTo>
                    <a:pt x="9428" y="5501"/>
                    <a:pt x="9428" y="5387"/>
                    <a:pt x="9428" y="5273"/>
                  </a:cubicBezTo>
                  <a:cubicBezTo>
                    <a:pt x="8948" y="5273"/>
                    <a:pt x="8469" y="5250"/>
                    <a:pt x="7990" y="5204"/>
                  </a:cubicBezTo>
                  <a:cubicBezTo>
                    <a:pt x="7556" y="5159"/>
                    <a:pt x="7145" y="5067"/>
                    <a:pt x="6712" y="4953"/>
                  </a:cubicBezTo>
                  <a:cubicBezTo>
                    <a:pt x="6460" y="4908"/>
                    <a:pt x="6209" y="4816"/>
                    <a:pt x="5958" y="4748"/>
                  </a:cubicBezTo>
                  <a:cubicBezTo>
                    <a:pt x="5388" y="4565"/>
                    <a:pt x="4794" y="4383"/>
                    <a:pt x="4246" y="4154"/>
                  </a:cubicBezTo>
                  <a:cubicBezTo>
                    <a:pt x="3356" y="3789"/>
                    <a:pt x="2512" y="3378"/>
                    <a:pt x="1736" y="2808"/>
                  </a:cubicBezTo>
                  <a:cubicBezTo>
                    <a:pt x="1439" y="2579"/>
                    <a:pt x="1165" y="2328"/>
                    <a:pt x="914" y="2032"/>
                  </a:cubicBezTo>
                  <a:cubicBezTo>
                    <a:pt x="800" y="1872"/>
                    <a:pt x="708" y="1689"/>
                    <a:pt x="617" y="1507"/>
                  </a:cubicBezTo>
                  <a:cubicBezTo>
                    <a:pt x="594" y="1415"/>
                    <a:pt x="549" y="1301"/>
                    <a:pt x="526" y="1210"/>
                  </a:cubicBezTo>
                  <a:cubicBezTo>
                    <a:pt x="526" y="1141"/>
                    <a:pt x="526" y="1073"/>
                    <a:pt x="526" y="1027"/>
                  </a:cubicBezTo>
                  <a:cubicBezTo>
                    <a:pt x="526" y="982"/>
                    <a:pt x="549" y="936"/>
                    <a:pt x="549" y="913"/>
                  </a:cubicBezTo>
                  <a:cubicBezTo>
                    <a:pt x="572" y="867"/>
                    <a:pt x="594" y="845"/>
                    <a:pt x="617" y="799"/>
                  </a:cubicBezTo>
                  <a:cubicBezTo>
                    <a:pt x="640" y="776"/>
                    <a:pt x="663" y="731"/>
                    <a:pt x="708" y="708"/>
                  </a:cubicBezTo>
                  <a:cubicBezTo>
                    <a:pt x="777" y="662"/>
                    <a:pt x="845" y="616"/>
                    <a:pt x="914" y="594"/>
                  </a:cubicBezTo>
                  <a:cubicBezTo>
                    <a:pt x="1028" y="548"/>
                    <a:pt x="1142" y="525"/>
                    <a:pt x="1256" y="502"/>
                  </a:cubicBezTo>
                  <a:cubicBezTo>
                    <a:pt x="1370" y="491"/>
                    <a:pt x="1490" y="485"/>
                    <a:pt x="1610" y="485"/>
                  </a:cubicBezTo>
                  <a:cubicBezTo>
                    <a:pt x="1730" y="485"/>
                    <a:pt x="1850" y="491"/>
                    <a:pt x="1964" y="502"/>
                  </a:cubicBezTo>
                  <a:cubicBezTo>
                    <a:pt x="2101" y="525"/>
                    <a:pt x="2238" y="548"/>
                    <a:pt x="2375" y="571"/>
                  </a:cubicBezTo>
                  <a:cubicBezTo>
                    <a:pt x="2395" y="579"/>
                    <a:pt x="2417" y="583"/>
                    <a:pt x="2438" y="583"/>
                  </a:cubicBezTo>
                  <a:cubicBezTo>
                    <a:pt x="2535" y="583"/>
                    <a:pt x="2634" y="505"/>
                    <a:pt x="2671" y="411"/>
                  </a:cubicBezTo>
                  <a:cubicBezTo>
                    <a:pt x="2694" y="274"/>
                    <a:pt x="2626" y="137"/>
                    <a:pt x="2489" y="91"/>
                  </a:cubicBezTo>
                  <a:cubicBezTo>
                    <a:pt x="2192" y="23"/>
                    <a:pt x="1895" y="0"/>
                    <a:pt x="1599"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7" name="Google Shape;4518;p38">
              <a:extLst>
                <a:ext uri="{FF2B5EF4-FFF2-40B4-BE49-F238E27FC236}">
                  <a16:creationId xmlns:a16="http://schemas.microsoft.com/office/drawing/2014/main" id="{91A9ABBE-DE84-3B43-93D4-E7BDD7573036}"/>
                </a:ext>
              </a:extLst>
            </p:cNvPr>
            <p:cNvSpPr/>
            <p:nvPr/>
          </p:nvSpPr>
          <p:spPr>
            <a:xfrm>
              <a:off x="8998728" y="2188234"/>
              <a:ext cx="672" cy="672"/>
            </a:xfrm>
            <a:custGeom>
              <a:avLst/>
              <a:gdLst/>
              <a:ahLst/>
              <a:cxnLst/>
              <a:rect l="l" t="t" r="r" b="b"/>
              <a:pathLst>
                <a:path w="24" h="24" extrusionOk="0">
                  <a:moveTo>
                    <a:pt x="23" y="23"/>
                  </a:moveTo>
                  <a:lnTo>
                    <a:pt x="0" y="0"/>
                  </a:lnTo>
                  <a:close/>
                </a:path>
              </a:pathLst>
            </a:custGeom>
            <a:solidFill>
              <a:srgbClr val="CC773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8" name="Google Shape;4519;p38">
              <a:extLst>
                <a:ext uri="{FF2B5EF4-FFF2-40B4-BE49-F238E27FC236}">
                  <a16:creationId xmlns:a16="http://schemas.microsoft.com/office/drawing/2014/main" id="{53241FAB-CD67-5DBD-5BAE-0F85659F384C}"/>
                </a:ext>
              </a:extLst>
            </p:cNvPr>
            <p:cNvSpPr/>
            <p:nvPr/>
          </p:nvSpPr>
          <p:spPr>
            <a:xfrm>
              <a:off x="8688290" y="1877153"/>
              <a:ext cx="266389" cy="208600"/>
            </a:xfrm>
            <a:custGeom>
              <a:avLst/>
              <a:gdLst/>
              <a:ahLst/>
              <a:cxnLst/>
              <a:rect l="l" t="t" r="r" b="b"/>
              <a:pathLst>
                <a:path w="9519" h="7454" extrusionOk="0">
                  <a:moveTo>
                    <a:pt x="2100" y="0"/>
                  </a:moveTo>
                  <a:cubicBezTo>
                    <a:pt x="1918" y="0"/>
                    <a:pt x="1735" y="0"/>
                    <a:pt x="1552" y="23"/>
                  </a:cubicBezTo>
                  <a:cubicBezTo>
                    <a:pt x="1256" y="69"/>
                    <a:pt x="959" y="137"/>
                    <a:pt x="685" y="274"/>
                  </a:cubicBezTo>
                  <a:cubicBezTo>
                    <a:pt x="480" y="388"/>
                    <a:pt x="274" y="571"/>
                    <a:pt x="160" y="776"/>
                  </a:cubicBezTo>
                  <a:cubicBezTo>
                    <a:pt x="23" y="982"/>
                    <a:pt x="0" y="1233"/>
                    <a:pt x="0" y="1461"/>
                  </a:cubicBezTo>
                  <a:cubicBezTo>
                    <a:pt x="23" y="1758"/>
                    <a:pt x="137" y="2032"/>
                    <a:pt x="297" y="2283"/>
                  </a:cubicBezTo>
                  <a:cubicBezTo>
                    <a:pt x="480" y="2625"/>
                    <a:pt x="731" y="2922"/>
                    <a:pt x="982" y="3173"/>
                  </a:cubicBezTo>
                  <a:cubicBezTo>
                    <a:pt x="1301" y="3515"/>
                    <a:pt x="1667" y="3812"/>
                    <a:pt x="2032" y="4086"/>
                  </a:cubicBezTo>
                  <a:cubicBezTo>
                    <a:pt x="2397" y="4360"/>
                    <a:pt x="2785" y="4634"/>
                    <a:pt x="3173" y="4885"/>
                  </a:cubicBezTo>
                  <a:cubicBezTo>
                    <a:pt x="4748" y="5866"/>
                    <a:pt x="6483" y="6551"/>
                    <a:pt x="8240" y="7145"/>
                  </a:cubicBezTo>
                  <a:cubicBezTo>
                    <a:pt x="8560" y="7236"/>
                    <a:pt x="8857" y="7350"/>
                    <a:pt x="9176" y="7441"/>
                  </a:cubicBezTo>
                  <a:cubicBezTo>
                    <a:pt x="9200" y="7450"/>
                    <a:pt x="9225" y="7453"/>
                    <a:pt x="9248" y="7453"/>
                  </a:cubicBezTo>
                  <a:cubicBezTo>
                    <a:pt x="9358" y="7453"/>
                    <a:pt x="9454" y="7372"/>
                    <a:pt x="9473" y="7259"/>
                  </a:cubicBezTo>
                  <a:cubicBezTo>
                    <a:pt x="9518" y="7122"/>
                    <a:pt x="9427" y="7008"/>
                    <a:pt x="9290" y="6962"/>
                  </a:cubicBezTo>
                  <a:cubicBezTo>
                    <a:pt x="8332" y="6665"/>
                    <a:pt x="7373" y="6346"/>
                    <a:pt x="6437" y="5958"/>
                  </a:cubicBezTo>
                  <a:cubicBezTo>
                    <a:pt x="6460" y="5958"/>
                    <a:pt x="6483" y="5981"/>
                    <a:pt x="6505" y="5981"/>
                  </a:cubicBezTo>
                  <a:cubicBezTo>
                    <a:pt x="5045" y="5387"/>
                    <a:pt x="3652" y="4680"/>
                    <a:pt x="2397" y="3744"/>
                  </a:cubicBezTo>
                  <a:cubicBezTo>
                    <a:pt x="1872" y="3356"/>
                    <a:pt x="1347" y="2899"/>
                    <a:pt x="936" y="2374"/>
                  </a:cubicBezTo>
                  <a:cubicBezTo>
                    <a:pt x="799" y="2192"/>
                    <a:pt x="685" y="2009"/>
                    <a:pt x="594" y="1826"/>
                  </a:cubicBezTo>
                  <a:cubicBezTo>
                    <a:pt x="548" y="1712"/>
                    <a:pt x="525" y="1598"/>
                    <a:pt x="502" y="1484"/>
                  </a:cubicBezTo>
                  <a:cubicBezTo>
                    <a:pt x="502" y="1416"/>
                    <a:pt x="502" y="1324"/>
                    <a:pt x="502" y="1256"/>
                  </a:cubicBezTo>
                  <a:cubicBezTo>
                    <a:pt x="502" y="1210"/>
                    <a:pt x="525" y="1142"/>
                    <a:pt x="548" y="1096"/>
                  </a:cubicBezTo>
                  <a:cubicBezTo>
                    <a:pt x="571" y="1050"/>
                    <a:pt x="594" y="1005"/>
                    <a:pt x="617" y="959"/>
                  </a:cubicBezTo>
                  <a:cubicBezTo>
                    <a:pt x="662" y="891"/>
                    <a:pt x="731" y="845"/>
                    <a:pt x="776" y="799"/>
                  </a:cubicBezTo>
                  <a:cubicBezTo>
                    <a:pt x="868" y="754"/>
                    <a:pt x="936" y="685"/>
                    <a:pt x="1027" y="662"/>
                  </a:cubicBezTo>
                  <a:cubicBezTo>
                    <a:pt x="1210" y="594"/>
                    <a:pt x="1370" y="548"/>
                    <a:pt x="1552" y="525"/>
                  </a:cubicBezTo>
                  <a:cubicBezTo>
                    <a:pt x="1738" y="494"/>
                    <a:pt x="1919" y="482"/>
                    <a:pt x="2097" y="482"/>
                  </a:cubicBezTo>
                  <a:cubicBezTo>
                    <a:pt x="2314" y="482"/>
                    <a:pt x="2526" y="500"/>
                    <a:pt x="2739" y="525"/>
                  </a:cubicBezTo>
                  <a:cubicBezTo>
                    <a:pt x="3607" y="640"/>
                    <a:pt x="4474" y="799"/>
                    <a:pt x="5319" y="1028"/>
                  </a:cubicBezTo>
                  <a:cubicBezTo>
                    <a:pt x="6209" y="1279"/>
                    <a:pt x="7076" y="1575"/>
                    <a:pt x="7943" y="1918"/>
                  </a:cubicBezTo>
                  <a:cubicBezTo>
                    <a:pt x="7921" y="1918"/>
                    <a:pt x="7898" y="1895"/>
                    <a:pt x="7875" y="1895"/>
                  </a:cubicBezTo>
                  <a:cubicBezTo>
                    <a:pt x="8035" y="1963"/>
                    <a:pt x="8172" y="2009"/>
                    <a:pt x="8332" y="2077"/>
                  </a:cubicBezTo>
                  <a:cubicBezTo>
                    <a:pt x="8364" y="2094"/>
                    <a:pt x="8407" y="2110"/>
                    <a:pt x="8455" y="2110"/>
                  </a:cubicBezTo>
                  <a:cubicBezTo>
                    <a:pt x="8474" y="2110"/>
                    <a:pt x="8494" y="2107"/>
                    <a:pt x="8514" y="2100"/>
                  </a:cubicBezTo>
                  <a:cubicBezTo>
                    <a:pt x="8583" y="2077"/>
                    <a:pt x="8628" y="2055"/>
                    <a:pt x="8651" y="1986"/>
                  </a:cubicBezTo>
                  <a:cubicBezTo>
                    <a:pt x="8697" y="1941"/>
                    <a:pt x="8697" y="1872"/>
                    <a:pt x="8674" y="1804"/>
                  </a:cubicBezTo>
                  <a:cubicBezTo>
                    <a:pt x="8674" y="1735"/>
                    <a:pt x="8628" y="1667"/>
                    <a:pt x="8560" y="1644"/>
                  </a:cubicBezTo>
                  <a:cubicBezTo>
                    <a:pt x="7624" y="1256"/>
                    <a:pt x="6665" y="913"/>
                    <a:pt x="5684" y="617"/>
                  </a:cubicBezTo>
                  <a:cubicBezTo>
                    <a:pt x="4702" y="343"/>
                    <a:pt x="3698" y="137"/>
                    <a:pt x="2694" y="23"/>
                  </a:cubicBezTo>
                  <a:cubicBezTo>
                    <a:pt x="2488" y="0"/>
                    <a:pt x="2283" y="0"/>
                    <a:pt x="2100"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9" name="Google Shape;4520;p38">
              <a:extLst>
                <a:ext uri="{FF2B5EF4-FFF2-40B4-BE49-F238E27FC236}">
                  <a16:creationId xmlns:a16="http://schemas.microsoft.com/office/drawing/2014/main" id="{1B9738A0-31F1-AA96-5C18-6F450F3CDF5E}"/>
                </a:ext>
              </a:extLst>
            </p:cNvPr>
            <p:cNvSpPr/>
            <p:nvPr/>
          </p:nvSpPr>
          <p:spPr>
            <a:xfrm>
              <a:off x="8871620" y="1829243"/>
              <a:ext cx="433740" cy="155261"/>
            </a:xfrm>
            <a:custGeom>
              <a:avLst/>
              <a:gdLst/>
              <a:ahLst/>
              <a:cxnLst/>
              <a:rect l="l" t="t" r="r" b="b"/>
              <a:pathLst>
                <a:path w="15499" h="5548" extrusionOk="0">
                  <a:moveTo>
                    <a:pt x="9614" y="883"/>
                  </a:moveTo>
                  <a:cubicBezTo>
                    <a:pt x="9618" y="887"/>
                    <a:pt x="9624" y="891"/>
                    <a:pt x="9632" y="891"/>
                  </a:cubicBezTo>
                  <a:cubicBezTo>
                    <a:pt x="9626" y="888"/>
                    <a:pt x="9620" y="886"/>
                    <a:pt x="9614" y="883"/>
                  </a:cubicBezTo>
                  <a:close/>
                  <a:moveTo>
                    <a:pt x="7921" y="0"/>
                  </a:moveTo>
                  <a:cubicBezTo>
                    <a:pt x="7738" y="0"/>
                    <a:pt x="7555" y="23"/>
                    <a:pt x="7396" y="69"/>
                  </a:cubicBezTo>
                  <a:cubicBezTo>
                    <a:pt x="7122" y="160"/>
                    <a:pt x="6871" y="343"/>
                    <a:pt x="6756" y="617"/>
                  </a:cubicBezTo>
                  <a:cubicBezTo>
                    <a:pt x="6619" y="891"/>
                    <a:pt x="6619" y="1210"/>
                    <a:pt x="6688" y="1507"/>
                  </a:cubicBezTo>
                  <a:cubicBezTo>
                    <a:pt x="6734" y="1690"/>
                    <a:pt x="6779" y="1827"/>
                    <a:pt x="6848" y="1986"/>
                  </a:cubicBezTo>
                  <a:cubicBezTo>
                    <a:pt x="6871" y="2032"/>
                    <a:pt x="6893" y="2055"/>
                    <a:pt x="6916" y="2100"/>
                  </a:cubicBezTo>
                  <a:cubicBezTo>
                    <a:pt x="5615" y="1393"/>
                    <a:pt x="4291" y="754"/>
                    <a:pt x="2853" y="434"/>
                  </a:cubicBezTo>
                  <a:cubicBezTo>
                    <a:pt x="2397" y="320"/>
                    <a:pt x="1940" y="252"/>
                    <a:pt x="1484" y="229"/>
                  </a:cubicBezTo>
                  <a:cubicBezTo>
                    <a:pt x="1210" y="229"/>
                    <a:pt x="890" y="252"/>
                    <a:pt x="639" y="343"/>
                  </a:cubicBezTo>
                  <a:cubicBezTo>
                    <a:pt x="411" y="434"/>
                    <a:pt x="228" y="571"/>
                    <a:pt x="114" y="777"/>
                  </a:cubicBezTo>
                  <a:cubicBezTo>
                    <a:pt x="23" y="936"/>
                    <a:pt x="0" y="1165"/>
                    <a:pt x="23" y="1347"/>
                  </a:cubicBezTo>
                  <a:cubicBezTo>
                    <a:pt x="91" y="1849"/>
                    <a:pt x="365" y="2260"/>
                    <a:pt x="662" y="2648"/>
                  </a:cubicBezTo>
                  <a:cubicBezTo>
                    <a:pt x="1004" y="3059"/>
                    <a:pt x="1392" y="3424"/>
                    <a:pt x="1826" y="3744"/>
                  </a:cubicBezTo>
                  <a:cubicBezTo>
                    <a:pt x="1859" y="3763"/>
                    <a:pt x="1895" y="3772"/>
                    <a:pt x="1931" y="3772"/>
                  </a:cubicBezTo>
                  <a:cubicBezTo>
                    <a:pt x="2024" y="3772"/>
                    <a:pt x="2119" y="3718"/>
                    <a:pt x="2169" y="3653"/>
                  </a:cubicBezTo>
                  <a:cubicBezTo>
                    <a:pt x="2191" y="3584"/>
                    <a:pt x="2191" y="3516"/>
                    <a:pt x="2191" y="3447"/>
                  </a:cubicBezTo>
                  <a:cubicBezTo>
                    <a:pt x="2169" y="3379"/>
                    <a:pt x="2123" y="3333"/>
                    <a:pt x="2077" y="3310"/>
                  </a:cubicBezTo>
                  <a:cubicBezTo>
                    <a:pt x="2009" y="3265"/>
                    <a:pt x="1963" y="3219"/>
                    <a:pt x="1895" y="3173"/>
                  </a:cubicBezTo>
                  <a:cubicBezTo>
                    <a:pt x="1552" y="2922"/>
                    <a:pt x="1256" y="2603"/>
                    <a:pt x="982" y="2260"/>
                  </a:cubicBezTo>
                  <a:cubicBezTo>
                    <a:pt x="845" y="2055"/>
                    <a:pt x="708" y="1849"/>
                    <a:pt x="594" y="1598"/>
                  </a:cubicBezTo>
                  <a:cubicBezTo>
                    <a:pt x="571" y="1507"/>
                    <a:pt x="525" y="1416"/>
                    <a:pt x="502" y="1302"/>
                  </a:cubicBezTo>
                  <a:cubicBezTo>
                    <a:pt x="502" y="1256"/>
                    <a:pt x="502" y="1187"/>
                    <a:pt x="502" y="1142"/>
                  </a:cubicBezTo>
                  <a:cubicBezTo>
                    <a:pt x="525" y="1096"/>
                    <a:pt x="525" y="1073"/>
                    <a:pt x="525" y="1028"/>
                  </a:cubicBezTo>
                  <a:cubicBezTo>
                    <a:pt x="548" y="1005"/>
                    <a:pt x="571" y="982"/>
                    <a:pt x="571" y="959"/>
                  </a:cubicBezTo>
                  <a:cubicBezTo>
                    <a:pt x="594" y="936"/>
                    <a:pt x="616" y="914"/>
                    <a:pt x="639" y="891"/>
                  </a:cubicBezTo>
                  <a:cubicBezTo>
                    <a:pt x="685" y="868"/>
                    <a:pt x="731" y="845"/>
                    <a:pt x="776" y="822"/>
                  </a:cubicBezTo>
                  <a:cubicBezTo>
                    <a:pt x="868" y="799"/>
                    <a:pt x="959" y="777"/>
                    <a:pt x="1050" y="754"/>
                  </a:cubicBezTo>
                  <a:cubicBezTo>
                    <a:pt x="1176" y="734"/>
                    <a:pt x="1297" y="727"/>
                    <a:pt x="1418" y="727"/>
                  </a:cubicBezTo>
                  <a:cubicBezTo>
                    <a:pt x="1582" y="727"/>
                    <a:pt x="1746" y="741"/>
                    <a:pt x="1917" y="754"/>
                  </a:cubicBezTo>
                  <a:cubicBezTo>
                    <a:pt x="2808" y="868"/>
                    <a:pt x="3652" y="1119"/>
                    <a:pt x="4497" y="1461"/>
                  </a:cubicBezTo>
                  <a:cubicBezTo>
                    <a:pt x="4474" y="1461"/>
                    <a:pt x="4451" y="1438"/>
                    <a:pt x="4428" y="1438"/>
                  </a:cubicBezTo>
                  <a:cubicBezTo>
                    <a:pt x="5638" y="1918"/>
                    <a:pt x="6756" y="2580"/>
                    <a:pt x="7875" y="3219"/>
                  </a:cubicBezTo>
                  <a:cubicBezTo>
                    <a:pt x="7911" y="3241"/>
                    <a:pt x="7953" y="3251"/>
                    <a:pt x="7994" y="3251"/>
                  </a:cubicBezTo>
                  <a:cubicBezTo>
                    <a:pt x="8082" y="3251"/>
                    <a:pt x="8171" y="3205"/>
                    <a:pt x="8217" y="3128"/>
                  </a:cubicBezTo>
                  <a:cubicBezTo>
                    <a:pt x="8263" y="3082"/>
                    <a:pt x="8263" y="3013"/>
                    <a:pt x="8240" y="2945"/>
                  </a:cubicBezTo>
                  <a:cubicBezTo>
                    <a:pt x="8217" y="2876"/>
                    <a:pt x="8172" y="2831"/>
                    <a:pt x="8126" y="2785"/>
                  </a:cubicBezTo>
                  <a:lnTo>
                    <a:pt x="8103" y="2785"/>
                  </a:lnTo>
                  <a:cubicBezTo>
                    <a:pt x="7921" y="2625"/>
                    <a:pt x="7738" y="2443"/>
                    <a:pt x="7578" y="2260"/>
                  </a:cubicBezTo>
                  <a:cubicBezTo>
                    <a:pt x="7464" y="2078"/>
                    <a:pt x="7350" y="1895"/>
                    <a:pt x="7259" y="1712"/>
                  </a:cubicBezTo>
                  <a:cubicBezTo>
                    <a:pt x="7213" y="1575"/>
                    <a:pt x="7167" y="1438"/>
                    <a:pt x="7144" y="1279"/>
                  </a:cubicBezTo>
                  <a:cubicBezTo>
                    <a:pt x="7144" y="1187"/>
                    <a:pt x="7122" y="1096"/>
                    <a:pt x="7144" y="1028"/>
                  </a:cubicBezTo>
                  <a:cubicBezTo>
                    <a:pt x="7144" y="959"/>
                    <a:pt x="7167" y="914"/>
                    <a:pt x="7190" y="845"/>
                  </a:cubicBezTo>
                  <a:cubicBezTo>
                    <a:pt x="7190" y="799"/>
                    <a:pt x="7213" y="777"/>
                    <a:pt x="7259" y="731"/>
                  </a:cubicBezTo>
                  <a:cubicBezTo>
                    <a:pt x="7281" y="685"/>
                    <a:pt x="7304" y="662"/>
                    <a:pt x="7350" y="640"/>
                  </a:cubicBezTo>
                  <a:cubicBezTo>
                    <a:pt x="7396" y="594"/>
                    <a:pt x="7418" y="571"/>
                    <a:pt x="7464" y="571"/>
                  </a:cubicBezTo>
                  <a:cubicBezTo>
                    <a:pt x="7555" y="525"/>
                    <a:pt x="7624" y="503"/>
                    <a:pt x="7715" y="503"/>
                  </a:cubicBezTo>
                  <a:cubicBezTo>
                    <a:pt x="7795" y="491"/>
                    <a:pt x="7875" y="486"/>
                    <a:pt x="7955" y="486"/>
                  </a:cubicBezTo>
                  <a:cubicBezTo>
                    <a:pt x="8035" y="486"/>
                    <a:pt x="8115" y="491"/>
                    <a:pt x="8194" y="503"/>
                  </a:cubicBezTo>
                  <a:cubicBezTo>
                    <a:pt x="8690" y="570"/>
                    <a:pt x="9163" y="704"/>
                    <a:pt x="9614" y="883"/>
                  </a:cubicBezTo>
                  <a:lnTo>
                    <a:pt x="9614" y="883"/>
                  </a:lnTo>
                  <a:cubicBezTo>
                    <a:pt x="9611" y="881"/>
                    <a:pt x="9608" y="878"/>
                    <a:pt x="9606" y="875"/>
                  </a:cubicBezTo>
                  <a:lnTo>
                    <a:pt x="9606" y="875"/>
                  </a:lnTo>
                  <a:cubicBezTo>
                    <a:pt x="10284" y="1149"/>
                    <a:pt x="10939" y="1534"/>
                    <a:pt x="11527" y="1986"/>
                  </a:cubicBezTo>
                  <a:lnTo>
                    <a:pt x="11550" y="1986"/>
                  </a:lnTo>
                  <a:cubicBezTo>
                    <a:pt x="11550" y="2009"/>
                    <a:pt x="11550" y="2009"/>
                    <a:pt x="11550" y="2009"/>
                  </a:cubicBezTo>
                  <a:cubicBezTo>
                    <a:pt x="11846" y="2215"/>
                    <a:pt x="12120" y="2466"/>
                    <a:pt x="12371" y="2694"/>
                  </a:cubicBezTo>
                  <a:cubicBezTo>
                    <a:pt x="12645" y="2968"/>
                    <a:pt x="12942" y="3219"/>
                    <a:pt x="13193" y="3470"/>
                  </a:cubicBezTo>
                  <a:cubicBezTo>
                    <a:pt x="13741" y="3995"/>
                    <a:pt x="14243" y="4543"/>
                    <a:pt x="14722" y="5136"/>
                  </a:cubicBezTo>
                  <a:cubicBezTo>
                    <a:pt x="14814" y="5273"/>
                    <a:pt x="14905" y="5410"/>
                    <a:pt x="14996" y="5547"/>
                  </a:cubicBezTo>
                  <a:cubicBezTo>
                    <a:pt x="15065" y="5501"/>
                    <a:pt x="15156" y="5456"/>
                    <a:pt x="15247" y="5433"/>
                  </a:cubicBezTo>
                  <a:cubicBezTo>
                    <a:pt x="15293" y="5410"/>
                    <a:pt x="15339" y="5410"/>
                    <a:pt x="15384" y="5410"/>
                  </a:cubicBezTo>
                  <a:cubicBezTo>
                    <a:pt x="15407" y="5410"/>
                    <a:pt x="15430" y="5387"/>
                    <a:pt x="15453" y="5387"/>
                  </a:cubicBezTo>
                  <a:lnTo>
                    <a:pt x="15499" y="5387"/>
                  </a:lnTo>
                  <a:cubicBezTo>
                    <a:pt x="15110" y="4817"/>
                    <a:pt x="14654" y="4292"/>
                    <a:pt x="14197" y="3789"/>
                  </a:cubicBezTo>
                  <a:cubicBezTo>
                    <a:pt x="13878" y="3447"/>
                    <a:pt x="13536" y="3105"/>
                    <a:pt x="13170" y="2785"/>
                  </a:cubicBezTo>
                  <a:cubicBezTo>
                    <a:pt x="12851" y="2466"/>
                    <a:pt x="12508" y="2146"/>
                    <a:pt x="12143" y="1849"/>
                  </a:cubicBezTo>
                  <a:cubicBezTo>
                    <a:pt x="11778" y="1553"/>
                    <a:pt x="11390" y="1279"/>
                    <a:pt x="10979" y="1028"/>
                  </a:cubicBezTo>
                  <a:cubicBezTo>
                    <a:pt x="10591" y="777"/>
                    <a:pt x="10157" y="571"/>
                    <a:pt x="9701" y="389"/>
                  </a:cubicBezTo>
                  <a:cubicBezTo>
                    <a:pt x="9267" y="229"/>
                    <a:pt x="8834" y="92"/>
                    <a:pt x="8354" y="23"/>
                  </a:cubicBezTo>
                  <a:cubicBezTo>
                    <a:pt x="8217" y="0"/>
                    <a:pt x="8080" y="0"/>
                    <a:pt x="7921"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0" name="Google Shape;4521;p38">
              <a:extLst>
                <a:ext uri="{FF2B5EF4-FFF2-40B4-BE49-F238E27FC236}">
                  <a16:creationId xmlns:a16="http://schemas.microsoft.com/office/drawing/2014/main" id="{7931FC99-063C-A5B3-660A-8C3613C39AAA}"/>
                </a:ext>
              </a:extLst>
            </p:cNvPr>
            <p:cNvSpPr/>
            <p:nvPr/>
          </p:nvSpPr>
          <p:spPr>
            <a:xfrm>
              <a:off x="8899073" y="1892489"/>
              <a:ext cx="28" cy="28"/>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CC773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1" name="Google Shape;4522;p38">
              <a:extLst>
                <a:ext uri="{FF2B5EF4-FFF2-40B4-BE49-F238E27FC236}">
                  <a16:creationId xmlns:a16="http://schemas.microsoft.com/office/drawing/2014/main" id="{1B9EB9C1-D305-DD0D-6231-A3F7302A9DEF}"/>
                </a:ext>
              </a:extLst>
            </p:cNvPr>
            <p:cNvSpPr/>
            <p:nvPr/>
          </p:nvSpPr>
          <p:spPr>
            <a:xfrm>
              <a:off x="9098383" y="1907181"/>
              <a:ext cx="28" cy="28"/>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rgbClr val="CC773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2" name="Google Shape;4523;p38">
              <a:extLst>
                <a:ext uri="{FF2B5EF4-FFF2-40B4-BE49-F238E27FC236}">
                  <a16:creationId xmlns:a16="http://schemas.microsoft.com/office/drawing/2014/main" id="{B5B4C4E6-DC58-7D9D-5911-F58721B58559}"/>
                </a:ext>
              </a:extLst>
            </p:cNvPr>
            <p:cNvSpPr/>
            <p:nvPr/>
          </p:nvSpPr>
          <p:spPr>
            <a:xfrm>
              <a:off x="9274044" y="2071985"/>
              <a:ext cx="302798" cy="212574"/>
            </a:xfrm>
            <a:custGeom>
              <a:avLst/>
              <a:gdLst/>
              <a:ahLst/>
              <a:cxnLst/>
              <a:rect l="l" t="t" r="r" b="b"/>
              <a:pathLst>
                <a:path w="10820" h="7596" extrusionOk="0">
                  <a:moveTo>
                    <a:pt x="251" y="0"/>
                  </a:moveTo>
                  <a:cubicBezTo>
                    <a:pt x="228" y="0"/>
                    <a:pt x="206" y="23"/>
                    <a:pt x="183" y="23"/>
                  </a:cubicBezTo>
                  <a:cubicBezTo>
                    <a:pt x="114" y="46"/>
                    <a:pt x="69" y="91"/>
                    <a:pt x="46" y="137"/>
                  </a:cubicBezTo>
                  <a:cubicBezTo>
                    <a:pt x="0" y="206"/>
                    <a:pt x="0" y="274"/>
                    <a:pt x="23" y="320"/>
                  </a:cubicBezTo>
                  <a:cubicBezTo>
                    <a:pt x="46" y="411"/>
                    <a:pt x="91" y="434"/>
                    <a:pt x="137" y="479"/>
                  </a:cubicBezTo>
                  <a:cubicBezTo>
                    <a:pt x="2945" y="2420"/>
                    <a:pt x="5752" y="4337"/>
                    <a:pt x="8560" y="6277"/>
                  </a:cubicBezTo>
                  <a:cubicBezTo>
                    <a:pt x="9199" y="6711"/>
                    <a:pt x="9815" y="7144"/>
                    <a:pt x="10454" y="7578"/>
                  </a:cubicBezTo>
                  <a:cubicBezTo>
                    <a:pt x="10477" y="7589"/>
                    <a:pt x="10505" y="7595"/>
                    <a:pt x="10537" y="7595"/>
                  </a:cubicBezTo>
                  <a:cubicBezTo>
                    <a:pt x="10568" y="7595"/>
                    <a:pt x="10602" y="7589"/>
                    <a:pt x="10637" y="7578"/>
                  </a:cubicBezTo>
                  <a:cubicBezTo>
                    <a:pt x="10705" y="7578"/>
                    <a:pt x="10751" y="7532"/>
                    <a:pt x="10774" y="7464"/>
                  </a:cubicBezTo>
                  <a:cubicBezTo>
                    <a:pt x="10819" y="7395"/>
                    <a:pt x="10819" y="7350"/>
                    <a:pt x="10796" y="7281"/>
                  </a:cubicBezTo>
                  <a:cubicBezTo>
                    <a:pt x="10774" y="7213"/>
                    <a:pt x="10728" y="7167"/>
                    <a:pt x="10682" y="7122"/>
                  </a:cubicBezTo>
                  <a:cubicBezTo>
                    <a:pt x="8377" y="5569"/>
                    <a:pt x="6094" y="3995"/>
                    <a:pt x="3812" y="2420"/>
                  </a:cubicBezTo>
                  <a:cubicBezTo>
                    <a:pt x="2671" y="1621"/>
                    <a:pt x="1507" y="822"/>
                    <a:pt x="365" y="46"/>
                  </a:cubicBezTo>
                  <a:cubicBezTo>
                    <a:pt x="342" y="23"/>
                    <a:pt x="297" y="0"/>
                    <a:pt x="25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3" name="Google Shape;4524;p38">
              <a:extLst>
                <a:ext uri="{FF2B5EF4-FFF2-40B4-BE49-F238E27FC236}">
                  <a16:creationId xmlns:a16="http://schemas.microsoft.com/office/drawing/2014/main" id="{65C8B347-D7C4-2E42-7A1F-F15A22CBFCD3}"/>
                </a:ext>
              </a:extLst>
            </p:cNvPr>
            <p:cNvSpPr/>
            <p:nvPr/>
          </p:nvSpPr>
          <p:spPr>
            <a:xfrm>
              <a:off x="9256134" y="2070697"/>
              <a:ext cx="29412" cy="35653"/>
            </a:xfrm>
            <a:custGeom>
              <a:avLst/>
              <a:gdLst/>
              <a:ahLst/>
              <a:cxnLst/>
              <a:rect l="l" t="t" r="r" b="b"/>
              <a:pathLst>
                <a:path w="1051" h="1274" extrusionOk="0">
                  <a:moveTo>
                    <a:pt x="800" y="0"/>
                  </a:moveTo>
                  <a:cubicBezTo>
                    <a:pt x="754" y="0"/>
                    <a:pt x="686" y="23"/>
                    <a:pt x="663" y="69"/>
                  </a:cubicBezTo>
                  <a:cubicBezTo>
                    <a:pt x="526" y="183"/>
                    <a:pt x="389" y="297"/>
                    <a:pt x="298" y="457"/>
                  </a:cubicBezTo>
                  <a:cubicBezTo>
                    <a:pt x="184" y="594"/>
                    <a:pt x="115" y="754"/>
                    <a:pt x="47" y="936"/>
                  </a:cubicBezTo>
                  <a:cubicBezTo>
                    <a:pt x="1" y="1050"/>
                    <a:pt x="47" y="1210"/>
                    <a:pt x="161" y="1256"/>
                  </a:cubicBezTo>
                  <a:cubicBezTo>
                    <a:pt x="196" y="1268"/>
                    <a:pt x="233" y="1273"/>
                    <a:pt x="269" y="1273"/>
                  </a:cubicBezTo>
                  <a:cubicBezTo>
                    <a:pt x="373" y="1273"/>
                    <a:pt x="469" y="1226"/>
                    <a:pt x="503" y="1142"/>
                  </a:cubicBezTo>
                  <a:cubicBezTo>
                    <a:pt x="549" y="1005"/>
                    <a:pt x="594" y="891"/>
                    <a:pt x="663" y="799"/>
                  </a:cubicBezTo>
                  <a:cubicBezTo>
                    <a:pt x="731" y="685"/>
                    <a:pt x="800" y="594"/>
                    <a:pt x="891" y="503"/>
                  </a:cubicBezTo>
                  <a:cubicBezTo>
                    <a:pt x="914" y="480"/>
                    <a:pt x="937" y="480"/>
                    <a:pt x="937" y="457"/>
                  </a:cubicBezTo>
                  <a:cubicBezTo>
                    <a:pt x="982" y="411"/>
                    <a:pt x="1028" y="366"/>
                    <a:pt x="1051" y="297"/>
                  </a:cubicBezTo>
                  <a:cubicBezTo>
                    <a:pt x="1051" y="229"/>
                    <a:pt x="1028" y="160"/>
                    <a:pt x="1005" y="115"/>
                  </a:cubicBezTo>
                  <a:cubicBezTo>
                    <a:pt x="960" y="46"/>
                    <a:pt x="868" y="0"/>
                    <a:pt x="80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4" name="Google Shape;4525;p38">
              <a:extLst>
                <a:ext uri="{FF2B5EF4-FFF2-40B4-BE49-F238E27FC236}">
                  <a16:creationId xmlns:a16="http://schemas.microsoft.com/office/drawing/2014/main" id="{C9EE2136-FCE2-F7E2-0719-EDC51961C24B}"/>
                </a:ext>
              </a:extLst>
            </p:cNvPr>
            <p:cNvSpPr/>
            <p:nvPr/>
          </p:nvSpPr>
          <p:spPr>
            <a:xfrm>
              <a:off x="9549977" y="2271266"/>
              <a:ext cx="27509" cy="35513"/>
            </a:xfrm>
            <a:custGeom>
              <a:avLst/>
              <a:gdLst/>
              <a:ahLst/>
              <a:cxnLst/>
              <a:rect l="l" t="t" r="r" b="b"/>
              <a:pathLst>
                <a:path w="983" h="1269" extrusionOk="0">
                  <a:moveTo>
                    <a:pt x="708" y="1"/>
                  </a:moveTo>
                  <a:cubicBezTo>
                    <a:pt x="594" y="1"/>
                    <a:pt x="503" y="92"/>
                    <a:pt x="480" y="229"/>
                  </a:cubicBezTo>
                  <a:cubicBezTo>
                    <a:pt x="480" y="229"/>
                    <a:pt x="457" y="252"/>
                    <a:pt x="457" y="274"/>
                  </a:cubicBezTo>
                  <a:cubicBezTo>
                    <a:pt x="434" y="389"/>
                    <a:pt x="389" y="480"/>
                    <a:pt x="320" y="571"/>
                  </a:cubicBezTo>
                  <a:cubicBezTo>
                    <a:pt x="252" y="663"/>
                    <a:pt x="183" y="777"/>
                    <a:pt x="92" y="868"/>
                  </a:cubicBezTo>
                  <a:cubicBezTo>
                    <a:pt x="1" y="959"/>
                    <a:pt x="23" y="1119"/>
                    <a:pt x="138" y="1210"/>
                  </a:cubicBezTo>
                  <a:cubicBezTo>
                    <a:pt x="178" y="1250"/>
                    <a:pt x="231" y="1268"/>
                    <a:pt x="286" y="1268"/>
                  </a:cubicBezTo>
                  <a:cubicBezTo>
                    <a:pt x="356" y="1268"/>
                    <a:pt x="429" y="1239"/>
                    <a:pt x="480" y="1187"/>
                  </a:cubicBezTo>
                  <a:cubicBezTo>
                    <a:pt x="594" y="1051"/>
                    <a:pt x="685" y="914"/>
                    <a:pt x="777" y="777"/>
                  </a:cubicBezTo>
                  <a:cubicBezTo>
                    <a:pt x="868" y="617"/>
                    <a:pt x="914" y="457"/>
                    <a:pt x="959" y="297"/>
                  </a:cubicBezTo>
                  <a:cubicBezTo>
                    <a:pt x="982" y="160"/>
                    <a:pt x="891" y="46"/>
                    <a:pt x="754" y="23"/>
                  </a:cubicBezTo>
                  <a:cubicBezTo>
                    <a:pt x="754" y="23"/>
                    <a:pt x="731" y="1"/>
                    <a:pt x="70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5" name="Google Shape;4526;p38">
              <a:extLst>
                <a:ext uri="{FF2B5EF4-FFF2-40B4-BE49-F238E27FC236}">
                  <a16:creationId xmlns:a16="http://schemas.microsoft.com/office/drawing/2014/main" id="{1BFAA359-40A6-DB1C-C72F-C0FAA17CDC4D}"/>
                </a:ext>
              </a:extLst>
            </p:cNvPr>
            <p:cNvSpPr/>
            <p:nvPr/>
          </p:nvSpPr>
          <p:spPr>
            <a:xfrm>
              <a:off x="9148196" y="2181210"/>
              <a:ext cx="172500" cy="120363"/>
            </a:xfrm>
            <a:custGeom>
              <a:avLst/>
              <a:gdLst/>
              <a:ahLst/>
              <a:cxnLst/>
              <a:rect l="l" t="t" r="r" b="b"/>
              <a:pathLst>
                <a:path w="6164" h="4301" extrusionOk="0">
                  <a:moveTo>
                    <a:pt x="274" y="0"/>
                  </a:moveTo>
                  <a:cubicBezTo>
                    <a:pt x="183" y="0"/>
                    <a:pt x="92" y="46"/>
                    <a:pt x="46" y="137"/>
                  </a:cubicBezTo>
                  <a:cubicBezTo>
                    <a:pt x="23" y="183"/>
                    <a:pt x="1" y="251"/>
                    <a:pt x="23" y="320"/>
                  </a:cubicBezTo>
                  <a:cubicBezTo>
                    <a:pt x="46" y="388"/>
                    <a:pt x="92" y="434"/>
                    <a:pt x="137" y="457"/>
                  </a:cubicBezTo>
                  <a:cubicBezTo>
                    <a:pt x="2032" y="1735"/>
                    <a:pt x="3904" y="3013"/>
                    <a:pt x="5775" y="4269"/>
                  </a:cubicBezTo>
                  <a:cubicBezTo>
                    <a:pt x="5812" y="4290"/>
                    <a:pt x="5853" y="4301"/>
                    <a:pt x="5895" y="4301"/>
                  </a:cubicBezTo>
                  <a:cubicBezTo>
                    <a:pt x="5982" y="4301"/>
                    <a:pt x="6071" y="4255"/>
                    <a:pt x="6118" y="4177"/>
                  </a:cubicBezTo>
                  <a:cubicBezTo>
                    <a:pt x="6141" y="4109"/>
                    <a:pt x="6163" y="4063"/>
                    <a:pt x="6141" y="3995"/>
                  </a:cubicBezTo>
                  <a:cubicBezTo>
                    <a:pt x="6118" y="3926"/>
                    <a:pt x="6072" y="3881"/>
                    <a:pt x="6026" y="3835"/>
                  </a:cubicBezTo>
                  <a:cubicBezTo>
                    <a:pt x="4132" y="2579"/>
                    <a:pt x="2260" y="1301"/>
                    <a:pt x="389" y="46"/>
                  </a:cubicBezTo>
                  <a:cubicBezTo>
                    <a:pt x="343" y="23"/>
                    <a:pt x="320" y="0"/>
                    <a:pt x="274"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6" name="Google Shape;4527;p38">
              <a:extLst>
                <a:ext uri="{FF2B5EF4-FFF2-40B4-BE49-F238E27FC236}">
                  <a16:creationId xmlns:a16="http://schemas.microsoft.com/office/drawing/2014/main" id="{FCC59DB3-30EE-88AD-3488-95F3C2BFCEE9}"/>
                </a:ext>
              </a:extLst>
            </p:cNvPr>
            <p:cNvSpPr/>
            <p:nvPr/>
          </p:nvSpPr>
          <p:spPr>
            <a:xfrm>
              <a:off x="9415201" y="2361322"/>
              <a:ext cx="125233" cy="88740"/>
            </a:xfrm>
            <a:custGeom>
              <a:avLst/>
              <a:gdLst/>
              <a:ahLst/>
              <a:cxnLst/>
              <a:rect l="l" t="t" r="r" b="b"/>
              <a:pathLst>
                <a:path w="4475" h="3171" extrusionOk="0">
                  <a:moveTo>
                    <a:pt x="274" y="1"/>
                  </a:moveTo>
                  <a:cubicBezTo>
                    <a:pt x="183" y="1"/>
                    <a:pt x="92" y="47"/>
                    <a:pt x="46" y="138"/>
                  </a:cubicBezTo>
                  <a:cubicBezTo>
                    <a:pt x="0" y="184"/>
                    <a:pt x="0" y="252"/>
                    <a:pt x="23" y="320"/>
                  </a:cubicBezTo>
                  <a:cubicBezTo>
                    <a:pt x="46" y="389"/>
                    <a:pt x="69" y="435"/>
                    <a:pt x="137" y="457"/>
                  </a:cubicBezTo>
                  <a:cubicBezTo>
                    <a:pt x="1461" y="1348"/>
                    <a:pt x="2785" y="2238"/>
                    <a:pt x="4109" y="3128"/>
                  </a:cubicBezTo>
                  <a:cubicBezTo>
                    <a:pt x="4139" y="3157"/>
                    <a:pt x="4178" y="3170"/>
                    <a:pt x="4218" y="3170"/>
                  </a:cubicBezTo>
                  <a:cubicBezTo>
                    <a:pt x="4304" y="3170"/>
                    <a:pt x="4398" y="3114"/>
                    <a:pt x="4429" y="3037"/>
                  </a:cubicBezTo>
                  <a:cubicBezTo>
                    <a:pt x="4474" y="2991"/>
                    <a:pt x="4474" y="2923"/>
                    <a:pt x="4451" y="2854"/>
                  </a:cubicBezTo>
                  <a:cubicBezTo>
                    <a:pt x="4429" y="2786"/>
                    <a:pt x="4406" y="2740"/>
                    <a:pt x="4337" y="2717"/>
                  </a:cubicBezTo>
                  <a:cubicBezTo>
                    <a:pt x="3013" y="1827"/>
                    <a:pt x="1690" y="937"/>
                    <a:pt x="366" y="24"/>
                  </a:cubicBezTo>
                  <a:cubicBezTo>
                    <a:pt x="343" y="1"/>
                    <a:pt x="297" y="1"/>
                    <a:pt x="274" y="1"/>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7" name="Google Shape;4528;p38">
              <a:extLst>
                <a:ext uri="{FF2B5EF4-FFF2-40B4-BE49-F238E27FC236}">
                  <a16:creationId xmlns:a16="http://schemas.microsoft.com/office/drawing/2014/main" id="{A7D22574-6678-5882-0C87-C0E42893D9AC}"/>
                </a:ext>
              </a:extLst>
            </p:cNvPr>
            <p:cNvSpPr/>
            <p:nvPr/>
          </p:nvSpPr>
          <p:spPr>
            <a:xfrm>
              <a:off x="9550620" y="2147348"/>
              <a:ext cx="125233" cy="88433"/>
            </a:xfrm>
            <a:custGeom>
              <a:avLst/>
              <a:gdLst/>
              <a:ahLst/>
              <a:cxnLst/>
              <a:rect l="l" t="t" r="r" b="b"/>
              <a:pathLst>
                <a:path w="4475" h="3160" extrusionOk="0">
                  <a:moveTo>
                    <a:pt x="274" y="0"/>
                  </a:moveTo>
                  <a:cubicBezTo>
                    <a:pt x="183" y="0"/>
                    <a:pt x="92" y="46"/>
                    <a:pt x="46" y="115"/>
                  </a:cubicBezTo>
                  <a:cubicBezTo>
                    <a:pt x="23" y="183"/>
                    <a:pt x="0" y="252"/>
                    <a:pt x="23" y="297"/>
                  </a:cubicBezTo>
                  <a:cubicBezTo>
                    <a:pt x="46" y="366"/>
                    <a:pt x="92" y="411"/>
                    <a:pt x="137" y="457"/>
                  </a:cubicBezTo>
                  <a:cubicBezTo>
                    <a:pt x="1461" y="1347"/>
                    <a:pt x="2785" y="2237"/>
                    <a:pt x="4109" y="3128"/>
                  </a:cubicBezTo>
                  <a:cubicBezTo>
                    <a:pt x="4138" y="3149"/>
                    <a:pt x="4177" y="3160"/>
                    <a:pt x="4217" y="3160"/>
                  </a:cubicBezTo>
                  <a:cubicBezTo>
                    <a:pt x="4303" y="3160"/>
                    <a:pt x="4398" y="3114"/>
                    <a:pt x="4429" y="3036"/>
                  </a:cubicBezTo>
                  <a:cubicBezTo>
                    <a:pt x="4474" y="2968"/>
                    <a:pt x="4474" y="2922"/>
                    <a:pt x="4451" y="2854"/>
                  </a:cubicBezTo>
                  <a:cubicBezTo>
                    <a:pt x="4429" y="2785"/>
                    <a:pt x="4406" y="2740"/>
                    <a:pt x="4337" y="2694"/>
                  </a:cubicBezTo>
                  <a:cubicBezTo>
                    <a:pt x="3013" y="1804"/>
                    <a:pt x="1712" y="913"/>
                    <a:pt x="388" y="23"/>
                  </a:cubicBezTo>
                  <a:cubicBezTo>
                    <a:pt x="343" y="0"/>
                    <a:pt x="297" y="0"/>
                    <a:pt x="274"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8" name="Google Shape;4529;p38">
              <a:extLst>
                <a:ext uri="{FF2B5EF4-FFF2-40B4-BE49-F238E27FC236}">
                  <a16:creationId xmlns:a16="http://schemas.microsoft.com/office/drawing/2014/main" id="{AF589871-84EA-FAA2-854B-86D9B415386F}"/>
                </a:ext>
              </a:extLst>
            </p:cNvPr>
            <p:cNvSpPr/>
            <p:nvPr/>
          </p:nvSpPr>
          <p:spPr>
            <a:xfrm>
              <a:off x="9134147" y="2226546"/>
              <a:ext cx="166091" cy="116418"/>
            </a:xfrm>
            <a:custGeom>
              <a:avLst/>
              <a:gdLst/>
              <a:ahLst/>
              <a:cxnLst/>
              <a:rect l="l" t="t" r="r" b="b"/>
              <a:pathLst>
                <a:path w="5935" h="4160" extrusionOk="0">
                  <a:moveTo>
                    <a:pt x="274" y="1"/>
                  </a:moveTo>
                  <a:cubicBezTo>
                    <a:pt x="183" y="1"/>
                    <a:pt x="92" y="69"/>
                    <a:pt x="46" y="138"/>
                  </a:cubicBezTo>
                  <a:cubicBezTo>
                    <a:pt x="23" y="183"/>
                    <a:pt x="0" y="252"/>
                    <a:pt x="23" y="320"/>
                  </a:cubicBezTo>
                  <a:cubicBezTo>
                    <a:pt x="46" y="389"/>
                    <a:pt x="92" y="434"/>
                    <a:pt x="137" y="480"/>
                  </a:cubicBezTo>
                  <a:cubicBezTo>
                    <a:pt x="1940" y="1690"/>
                    <a:pt x="3744" y="2900"/>
                    <a:pt x="5547" y="4132"/>
                  </a:cubicBezTo>
                  <a:cubicBezTo>
                    <a:pt x="5578" y="4151"/>
                    <a:pt x="5613" y="4160"/>
                    <a:pt x="5649" y="4160"/>
                  </a:cubicBezTo>
                  <a:cubicBezTo>
                    <a:pt x="5742" y="4160"/>
                    <a:pt x="5840" y="4101"/>
                    <a:pt x="5889" y="4018"/>
                  </a:cubicBezTo>
                  <a:cubicBezTo>
                    <a:pt x="5912" y="3972"/>
                    <a:pt x="5935" y="3904"/>
                    <a:pt x="5912" y="3835"/>
                  </a:cubicBezTo>
                  <a:cubicBezTo>
                    <a:pt x="5889" y="3767"/>
                    <a:pt x="5844" y="3721"/>
                    <a:pt x="5798" y="3699"/>
                  </a:cubicBezTo>
                  <a:cubicBezTo>
                    <a:pt x="3995" y="2466"/>
                    <a:pt x="2192" y="1256"/>
                    <a:pt x="388" y="46"/>
                  </a:cubicBezTo>
                  <a:cubicBezTo>
                    <a:pt x="343" y="24"/>
                    <a:pt x="320" y="1"/>
                    <a:pt x="274" y="1"/>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9" name="Google Shape;4530;p38">
              <a:extLst>
                <a:ext uri="{FF2B5EF4-FFF2-40B4-BE49-F238E27FC236}">
                  <a16:creationId xmlns:a16="http://schemas.microsoft.com/office/drawing/2014/main" id="{7934E4F4-CCD2-6383-B804-C99376EEAE44}"/>
                </a:ext>
              </a:extLst>
            </p:cNvPr>
            <p:cNvSpPr/>
            <p:nvPr/>
          </p:nvSpPr>
          <p:spPr>
            <a:xfrm>
              <a:off x="9390294" y="2399661"/>
              <a:ext cx="118181" cy="83955"/>
            </a:xfrm>
            <a:custGeom>
              <a:avLst/>
              <a:gdLst/>
              <a:ahLst/>
              <a:cxnLst/>
              <a:rect l="l" t="t" r="r" b="b"/>
              <a:pathLst>
                <a:path w="4223" h="3000" extrusionOk="0">
                  <a:moveTo>
                    <a:pt x="274" y="0"/>
                  </a:moveTo>
                  <a:cubicBezTo>
                    <a:pt x="183" y="0"/>
                    <a:pt x="92" y="46"/>
                    <a:pt x="46" y="137"/>
                  </a:cubicBezTo>
                  <a:cubicBezTo>
                    <a:pt x="23" y="183"/>
                    <a:pt x="0" y="252"/>
                    <a:pt x="23" y="320"/>
                  </a:cubicBezTo>
                  <a:cubicBezTo>
                    <a:pt x="46" y="388"/>
                    <a:pt x="92" y="434"/>
                    <a:pt x="137" y="457"/>
                  </a:cubicBezTo>
                  <a:cubicBezTo>
                    <a:pt x="1370" y="1301"/>
                    <a:pt x="2602" y="2123"/>
                    <a:pt x="3858" y="2968"/>
                  </a:cubicBezTo>
                  <a:cubicBezTo>
                    <a:pt x="3894" y="2990"/>
                    <a:pt x="3936" y="3000"/>
                    <a:pt x="3976" y="3000"/>
                  </a:cubicBezTo>
                  <a:cubicBezTo>
                    <a:pt x="4063" y="3000"/>
                    <a:pt x="4146" y="2954"/>
                    <a:pt x="4177" y="2876"/>
                  </a:cubicBezTo>
                  <a:cubicBezTo>
                    <a:pt x="4223" y="2808"/>
                    <a:pt x="4223" y="2739"/>
                    <a:pt x="4200" y="2694"/>
                  </a:cubicBezTo>
                  <a:cubicBezTo>
                    <a:pt x="4200" y="2625"/>
                    <a:pt x="4155" y="2580"/>
                    <a:pt x="4086" y="2534"/>
                  </a:cubicBezTo>
                  <a:cubicBezTo>
                    <a:pt x="2853" y="1712"/>
                    <a:pt x="1621" y="868"/>
                    <a:pt x="388" y="23"/>
                  </a:cubicBezTo>
                  <a:cubicBezTo>
                    <a:pt x="343" y="0"/>
                    <a:pt x="320" y="0"/>
                    <a:pt x="274"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0" name="Google Shape;4531;p38">
              <a:extLst>
                <a:ext uri="{FF2B5EF4-FFF2-40B4-BE49-F238E27FC236}">
                  <a16:creationId xmlns:a16="http://schemas.microsoft.com/office/drawing/2014/main" id="{A3D07EFA-E68A-590F-1CDD-E2D3B21E2AE9}"/>
                </a:ext>
              </a:extLst>
            </p:cNvPr>
            <p:cNvSpPr/>
            <p:nvPr/>
          </p:nvSpPr>
          <p:spPr>
            <a:xfrm>
              <a:off x="9494398" y="2225286"/>
              <a:ext cx="182714" cy="258330"/>
            </a:xfrm>
            <a:custGeom>
              <a:avLst/>
              <a:gdLst/>
              <a:ahLst/>
              <a:cxnLst/>
              <a:rect l="l" t="t" r="r" b="b"/>
              <a:pathLst>
                <a:path w="6529" h="9231" extrusionOk="0">
                  <a:moveTo>
                    <a:pt x="6278" y="0"/>
                  </a:moveTo>
                  <a:cubicBezTo>
                    <a:pt x="6232" y="0"/>
                    <a:pt x="6186" y="0"/>
                    <a:pt x="6164" y="23"/>
                  </a:cubicBezTo>
                  <a:cubicBezTo>
                    <a:pt x="6095" y="69"/>
                    <a:pt x="6050" y="114"/>
                    <a:pt x="6027" y="183"/>
                  </a:cubicBezTo>
                  <a:cubicBezTo>
                    <a:pt x="5981" y="297"/>
                    <a:pt x="5935" y="434"/>
                    <a:pt x="5867" y="571"/>
                  </a:cubicBezTo>
                  <a:cubicBezTo>
                    <a:pt x="5867" y="548"/>
                    <a:pt x="5890" y="525"/>
                    <a:pt x="5890" y="502"/>
                  </a:cubicBezTo>
                  <a:lnTo>
                    <a:pt x="5890" y="502"/>
                  </a:lnTo>
                  <a:cubicBezTo>
                    <a:pt x="5388" y="1689"/>
                    <a:pt x="4771" y="2808"/>
                    <a:pt x="4109" y="3903"/>
                  </a:cubicBezTo>
                  <a:cubicBezTo>
                    <a:pt x="3790" y="4428"/>
                    <a:pt x="3470" y="4930"/>
                    <a:pt x="3151" y="5455"/>
                  </a:cubicBezTo>
                  <a:cubicBezTo>
                    <a:pt x="2808" y="5958"/>
                    <a:pt x="2443" y="6460"/>
                    <a:pt x="2078" y="6939"/>
                  </a:cubicBezTo>
                  <a:cubicBezTo>
                    <a:pt x="1850" y="7236"/>
                    <a:pt x="1621" y="7510"/>
                    <a:pt x="1370" y="7761"/>
                  </a:cubicBezTo>
                  <a:cubicBezTo>
                    <a:pt x="1096" y="8035"/>
                    <a:pt x="845" y="8286"/>
                    <a:pt x="549" y="8514"/>
                  </a:cubicBezTo>
                  <a:cubicBezTo>
                    <a:pt x="412" y="8605"/>
                    <a:pt x="298" y="8697"/>
                    <a:pt x="161" y="8765"/>
                  </a:cubicBezTo>
                  <a:cubicBezTo>
                    <a:pt x="24" y="8834"/>
                    <a:pt x="1" y="8970"/>
                    <a:pt x="46" y="9085"/>
                  </a:cubicBezTo>
                  <a:cubicBezTo>
                    <a:pt x="94" y="9179"/>
                    <a:pt x="185" y="9230"/>
                    <a:pt x="274" y="9230"/>
                  </a:cubicBezTo>
                  <a:cubicBezTo>
                    <a:pt x="314" y="9230"/>
                    <a:pt x="354" y="9220"/>
                    <a:pt x="389" y="9199"/>
                  </a:cubicBezTo>
                  <a:cubicBezTo>
                    <a:pt x="777" y="8993"/>
                    <a:pt x="1119" y="8697"/>
                    <a:pt x="1416" y="8400"/>
                  </a:cubicBezTo>
                  <a:cubicBezTo>
                    <a:pt x="1736" y="8103"/>
                    <a:pt x="2032" y="7761"/>
                    <a:pt x="2306" y="7418"/>
                  </a:cubicBezTo>
                  <a:cubicBezTo>
                    <a:pt x="2877" y="6756"/>
                    <a:pt x="3356" y="6003"/>
                    <a:pt x="3835" y="5273"/>
                  </a:cubicBezTo>
                  <a:cubicBezTo>
                    <a:pt x="4863" y="3698"/>
                    <a:pt x="5798" y="2054"/>
                    <a:pt x="6506" y="297"/>
                  </a:cubicBezTo>
                  <a:cubicBezTo>
                    <a:pt x="6529" y="251"/>
                    <a:pt x="6506" y="183"/>
                    <a:pt x="6483" y="114"/>
                  </a:cubicBezTo>
                  <a:cubicBezTo>
                    <a:pt x="6460" y="69"/>
                    <a:pt x="6392" y="23"/>
                    <a:pt x="6346"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1" name="Google Shape;4532;p38">
              <a:extLst>
                <a:ext uri="{FF2B5EF4-FFF2-40B4-BE49-F238E27FC236}">
                  <a16:creationId xmlns:a16="http://schemas.microsoft.com/office/drawing/2014/main" id="{1BDFCEC2-4CEE-CC75-43F7-39C30A0A997A}"/>
                </a:ext>
              </a:extLst>
            </p:cNvPr>
            <p:cNvSpPr/>
            <p:nvPr/>
          </p:nvSpPr>
          <p:spPr>
            <a:xfrm>
              <a:off x="9132860" y="1971686"/>
              <a:ext cx="169309" cy="268320"/>
            </a:xfrm>
            <a:custGeom>
              <a:avLst/>
              <a:gdLst/>
              <a:ahLst/>
              <a:cxnLst/>
              <a:rect l="l" t="t" r="r" b="b"/>
              <a:pathLst>
                <a:path w="6050" h="9588" extrusionOk="0">
                  <a:moveTo>
                    <a:pt x="5798" y="1"/>
                  </a:moveTo>
                  <a:cubicBezTo>
                    <a:pt x="5753" y="1"/>
                    <a:pt x="5730" y="23"/>
                    <a:pt x="5684" y="23"/>
                  </a:cubicBezTo>
                  <a:cubicBezTo>
                    <a:pt x="4885" y="366"/>
                    <a:pt x="4269" y="982"/>
                    <a:pt x="3744" y="1644"/>
                  </a:cubicBezTo>
                  <a:cubicBezTo>
                    <a:pt x="3470" y="1964"/>
                    <a:pt x="3219" y="2283"/>
                    <a:pt x="2945" y="2625"/>
                  </a:cubicBezTo>
                  <a:cubicBezTo>
                    <a:pt x="2648" y="3013"/>
                    <a:pt x="2375" y="3401"/>
                    <a:pt x="2123" y="3812"/>
                  </a:cubicBezTo>
                  <a:cubicBezTo>
                    <a:pt x="1621" y="4611"/>
                    <a:pt x="1188" y="5479"/>
                    <a:pt x="845" y="6369"/>
                  </a:cubicBezTo>
                  <a:cubicBezTo>
                    <a:pt x="640" y="6825"/>
                    <a:pt x="480" y="7305"/>
                    <a:pt x="320" y="7784"/>
                  </a:cubicBezTo>
                  <a:cubicBezTo>
                    <a:pt x="183" y="8263"/>
                    <a:pt x="69" y="8765"/>
                    <a:pt x="24" y="9268"/>
                  </a:cubicBezTo>
                  <a:cubicBezTo>
                    <a:pt x="24" y="9290"/>
                    <a:pt x="24" y="9313"/>
                    <a:pt x="24" y="9336"/>
                  </a:cubicBezTo>
                  <a:cubicBezTo>
                    <a:pt x="1" y="9473"/>
                    <a:pt x="138" y="9587"/>
                    <a:pt x="252" y="9587"/>
                  </a:cubicBezTo>
                  <a:cubicBezTo>
                    <a:pt x="320" y="9587"/>
                    <a:pt x="389" y="9564"/>
                    <a:pt x="434" y="9519"/>
                  </a:cubicBezTo>
                  <a:cubicBezTo>
                    <a:pt x="480" y="9473"/>
                    <a:pt x="503" y="9427"/>
                    <a:pt x="503" y="9359"/>
                  </a:cubicBezTo>
                  <a:cubicBezTo>
                    <a:pt x="526" y="9268"/>
                    <a:pt x="526" y="9176"/>
                    <a:pt x="549" y="9085"/>
                  </a:cubicBezTo>
                  <a:cubicBezTo>
                    <a:pt x="685" y="8103"/>
                    <a:pt x="1028" y="7145"/>
                    <a:pt x="1416" y="6232"/>
                  </a:cubicBezTo>
                  <a:lnTo>
                    <a:pt x="1416" y="6232"/>
                  </a:lnTo>
                  <a:cubicBezTo>
                    <a:pt x="1416" y="6255"/>
                    <a:pt x="1393" y="6277"/>
                    <a:pt x="1393" y="6300"/>
                  </a:cubicBezTo>
                  <a:cubicBezTo>
                    <a:pt x="1713" y="5547"/>
                    <a:pt x="2078" y="4839"/>
                    <a:pt x="2489" y="4155"/>
                  </a:cubicBezTo>
                  <a:cubicBezTo>
                    <a:pt x="2877" y="3516"/>
                    <a:pt x="3333" y="2922"/>
                    <a:pt x="3790" y="2329"/>
                  </a:cubicBezTo>
                  <a:cubicBezTo>
                    <a:pt x="3790" y="2329"/>
                    <a:pt x="3790" y="2329"/>
                    <a:pt x="3790" y="2352"/>
                  </a:cubicBezTo>
                  <a:cubicBezTo>
                    <a:pt x="4223" y="1804"/>
                    <a:pt x="4680" y="1279"/>
                    <a:pt x="5228" y="868"/>
                  </a:cubicBezTo>
                  <a:cubicBezTo>
                    <a:pt x="5433" y="708"/>
                    <a:pt x="5661" y="571"/>
                    <a:pt x="5912" y="457"/>
                  </a:cubicBezTo>
                  <a:cubicBezTo>
                    <a:pt x="5981" y="434"/>
                    <a:pt x="6027" y="366"/>
                    <a:pt x="6027" y="320"/>
                  </a:cubicBezTo>
                  <a:cubicBezTo>
                    <a:pt x="6049" y="252"/>
                    <a:pt x="6049" y="183"/>
                    <a:pt x="6004" y="137"/>
                  </a:cubicBezTo>
                  <a:cubicBezTo>
                    <a:pt x="5981" y="69"/>
                    <a:pt x="5935" y="23"/>
                    <a:pt x="5867" y="23"/>
                  </a:cubicBezTo>
                  <a:cubicBezTo>
                    <a:pt x="5844" y="1"/>
                    <a:pt x="5821" y="1"/>
                    <a:pt x="5798" y="1"/>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2" name="Google Shape;4533;p38">
              <a:extLst>
                <a:ext uri="{FF2B5EF4-FFF2-40B4-BE49-F238E27FC236}">
                  <a16:creationId xmlns:a16="http://schemas.microsoft.com/office/drawing/2014/main" id="{7BBECA13-79E9-FDE9-C139-DF9E670D78AA}"/>
                </a:ext>
              </a:extLst>
            </p:cNvPr>
            <p:cNvSpPr/>
            <p:nvPr/>
          </p:nvSpPr>
          <p:spPr>
            <a:xfrm>
              <a:off x="9309166" y="2275743"/>
              <a:ext cx="120112" cy="98395"/>
            </a:xfrm>
            <a:custGeom>
              <a:avLst/>
              <a:gdLst/>
              <a:ahLst/>
              <a:cxnLst/>
              <a:rect l="l" t="t" r="r" b="b"/>
              <a:pathLst>
                <a:path w="4292" h="3516" extrusionOk="0">
                  <a:moveTo>
                    <a:pt x="1279" y="0"/>
                  </a:moveTo>
                  <a:cubicBezTo>
                    <a:pt x="822" y="0"/>
                    <a:pt x="389" y="137"/>
                    <a:pt x="69" y="525"/>
                  </a:cubicBezTo>
                  <a:cubicBezTo>
                    <a:pt x="23" y="571"/>
                    <a:pt x="0" y="617"/>
                    <a:pt x="0" y="685"/>
                  </a:cubicBezTo>
                  <a:cubicBezTo>
                    <a:pt x="0" y="754"/>
                    <a:pt x="23" y="822"/>
                    <a:pt x="69" y="868"/>
                  </a:cubicBezTo>
                  <a:cubicBezTo>
                    <a:pt x="115" y="913"/>
                    <a:pt x="160" y="936"/>
                    <a:pt x="229" y="936"/>
                  </a:cubicBezTo>
                  <a:cubicBezTo>
                    <a:pt x="297" y="936"/>
                    <a:pt x="366" y="936"/>
                    <a:pt x="411" y="868"/>
                  </a:cubicBezTo>
                  <a:cubicBezTo>
                    <a:pt x="480" y="799"/>
                    <a:pt x="548" y="731"/>
                    <a:pt x="617" y="685"/>
                  </a:cubicBezTo>
                  <a:cubicBezTo>
                    <a:pt x="685" y="639"/>
                    <a:pt x="754" y="594"/>
                    <a:pt x="845" y="548"/>
                  </a:cubicBezTo>
                  <a:cubicBezTo>
                    <a:pt x="936" y="525"/>
                    <a:pt x="1050" y="503"/>
                    <a:pt x="1165" y="503"/>
                  </a:cubicBezTo>
                  <a:cubicBezTo>
                    <a:pt x="1205" y="496"/>
                    <a:pt x="1247" y="493"/>
                    <a:pt x="1290" y="493"/>
                  </a:cubicBezTo>
                  <a:cubicBezTo>
                    <a:pt x="1393" y="493"/>
                    <a:pt x="1501" y="509"/>
                    <a:pt x="1598" y="525"/>
                  </a:cubicBezTo>
                  <a:cubicBezTo>
                    <a:pt x="1849" y="571"/>
                    <a:pt x="2078" y="639"/>
                    <a:pt x="2306" y="731"/>
                  </a:cubicBezTo>
                  <a:cubicBezTo>
                    <a:pt x="2557" y="845"/>
                    <a:pt x="2785" y="1005"/>
                    <a:pt x="3013" y="1164"/>
                  </a:cubicBezTo>
                  <a:cubicBezTo>
                    <a:pt x="3173" y="1301"/>
                    <a:pt x="3310" y="1461"/>
                    <a:pt x="3447" y="1644"/>
                  </a:cubicBezTo>
                  <a:cubicBezTo>
                    <a:pt x="3538" y="1781"/>
                    <a:pt x="3630" y="1963"/>
                    <a:pt x="3698" y="2123"/>
                  </a:cubicBezTo>
                  <a:cubicBezTo>
                    <a:pt x="3744" y="2283"/>
                    <a:pt x="3767" y="2420"/>
                    <a:pt x="3789" y="2580"/>
                  </a:cubicBezTo>
                  <a:cubicBezTo>
                    <a:pt x="3789" y="2717"/>
                    <a:pt x="3789" y="2876"/>
                    <a:pt x="3767" y="3013"/>
                  </a:cubicBezTo>
                  <a:lnTo>
                    <a:pt x="3789" y="2945"/>
                  </a:lnTo>
                  <a:lnTo>
                    <a:pt x="3789" y="2945"/>
                  </a:lnTo>
                  <a:cubicBezTo>
                    <a:pt x="3767" y="3036"/>
                    <a:pt x="3767" y="3105"/>
                    <a:pt x="3721" y="3196"/>
                  </a:cubicBezTo>
                  <a:cubicBezTo>
                    <a:pt x="3675" y="3333"/>
                    <a:pt x="3767" y="3470"/>
                    <a:pt x="3881" y="3515"/>
                  </a:cubicBezTo>
                  <a:cubicBezTo>
                    <a:pt x="3949" y="3515"/>
                    <a:pt x="4018" y="3515"/>
                    <a:pt x="4063" y="3493"/>
                  </a:cubicBezTo>
                  <a:cubicBezTo>
                    <a:pt x="4132" y="3447"/>
                    <a:pt x="4178" y="3401"/>
                    <a:pt x="4200" y="3356"/>
                  </a:cubicBezTo>
                  <a:cubicBezTo>
                    <a:pt x="4200" y="3333"/>
                    <a:pt x="4200" y="3333"/>
                    <a:pt x="4200" y="3333"/>
                  </a:cubicBezTo>
                  <a:cubicBezTo>
                    <a:pt x="4200" y="3333"/>
                    <a:pt x="4200" y="3310"/>
                    <a:pt x="4200" y="3310"/>
                  </a:cubicBezTo>
                  <a:cubicBezTo>
                    <a:pt x="4246" y="3219"/>
                    <a:pt x="4269" y="3105"/>
                    <a:pt x="4269" y="2990"/>
                  </a:cubicBezTo>
                  <a:cubicBezTo>
                    <a:pt x="4292" y="2831"/>
                    <a:pt x="4292" y="2671"/>
                    <a:pt x="4269" y="2511"/>
                  </a:cubicBezTo>
                  <a:cubicBezTo>
                    <a:pt x="4246" y="2214"/>
                    <a:pt x="4155" y="1918"/>
                    <a:pt x="4018" y="1644"/>
                  </a:cubicBezTo>
                  <a:cubicBezTo>
                    <a:pt x="3767" y="1164"/>
                    <a:pt x="3356" y="776"/>
                    <a:pt x="2876" y="480"/>
                  </a:cubicBezTo>
                  <a:cubicBezTo>
                    <a:pt x="2443" y="229"/>
                    <a:pt x="1849" y="0"/>
                    <a:pt x="1279"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3" name="Google Shape;4534;p38">
              <a:extLst>
                <a:ext uri="{FF2B5EF4-FFF2-40B4-BE49-F238E27FC236}">
                  <a16:creationId xmlns:a16="http://schemas.microsoft.com/office/drawing/2014/main" id="{CBF34937-0726-6F8F-0F6D-63569DC9E864}"/>
                </a:ext>
              </a:extLst>
            </p:cNvPr>
            <p:cNvSpPr/>
            <p:nvPr/>
          </p:nvSpPr>
          <p:spPr>
            <a:xfrm>
              <a:off x="9286162" y="2323010"/>
              <a:ext cx="118852" cy="90727"/>
            </a:xfrm>
            <a:custGeom>
              <a:avLst/>
              <a:gdLst/>
              <a:ahLst/>
              <a:cxnLst/>
              <a:rect l="l" t="t" r="r" b="b"/>
              <a:pathLst>
                <a:path w="4247" h="3242" extrusionOk="0">
                  <a:moveTo>
                    <a:pt x="1644" y="0"/>
                  </a:moveTo>
                  <a:cubicBezTo>
                    <a:pt x="1439" y="0"/>
                    <a:pt x="1233" y="23"/>
                    <a:pt x="1028" y="69"/>
                  </a:cubicBezTo>
                  <a:cubicBezTo>
                    <a:pt x="754" y="115"/>
                    <a:pt x="480" y="160"/>
                    <a:pt x="229" y="229"/>
                  </a:cubicBezTo>
                  <a:cubicBezTo>
                    <a:pt x="92" y="252"/>
                    <a:pt x="1" y="388"/>
                    <a:pt x="46" y="525"/>
                  </a:cubicBezTo>
                  <a:cubicBezTo>
                    <a:pt x="66" y="645"/>
                    <a:pt x="173" y="712"/>
                    <a:pt x="291" y="712"/>
                  </a:cubicBezTo>
                  <a:cubicBezTo>
                    <a:pt x="308" y="712"/>
                    <a:pt x="326" y="711"/>
                    <a:pt x="343" y="708"/>
                  </a:cubicBezTo>
                  <a:cubicBezTo>
                    <a:pt x="686" y="640"/>
                    <a:pt x="1005" y="548"/>
                    <a:pt x="1347" y="503"/>
                  </a:cubicBezTo>
                  <a:cubicBezTo>
                    <a:pt x="1450" y="503"/>
                    <a:pt x="1553" y="497"/>
                    <a:pt x="1656" y="497"/>
                  </a:cubicBezTo>
                  <a:cubicBezTo>
                    <a:pt x="1758" y="497"/>
                    <a:pt x="1861" y="503"/>
                    <a:pt x="1964" y="525"/>
                  </a:cubicBezTo>
                  <a:cubicBezTo>
                    <a:pt x="2169" y="548"/>
                    <a:pt x="2352" y="594"/>
                    <a:pt x="2512" y="685"/>
                  </a:cubicBezTo>
                  <a:cubicBezTo>
                    <a:pt x="2717" y="776"/>
                    <a:pt x="2900" y="891"/>
                    <a:pt x="3082" y="1028"/>
                  </a:cubicBezTo>
                  <a:cubicBezTo>
                    <a:pt x="3219" y="1142"/>
                    <a:pt x="3356" y="1256"/>
                    <a:pt x="3447" y="1416"/>
                  </a:cubicBezTo>
                  <a:cubicBezTo>
                    <a:pt x="3539" y="1530"/>
                    <a:pt x="3607" y="1644"/>
                    <a:pt x="3653" y="1781"/>
                  </a:cubicBezTo>
                  <a:cubicBezTo>
                    <a:pt x="3698" y="1895"/>
                    <a:pt x="3721" y="1986"/>
                    <a:pt x="3744" y="2100"/>
                  </a:cubicBezTo>
                  <a:cubicBezTo>
                    <a:pt x="3744" y="2397"/>
                    <a:pt x="3698" y="2694"/>
                    <a:pt x="3721" y="2991"/>
                  </a:cubicBezTo>
                  <a:cubicBezTo>
                    <a:pt x="3721" y="3105"/>
                    <a:pt x="3813" y="3219"/>
                    <a:pt x="3950" y="3242"/>
                  </a:cubicBezTo>
                  <a:cubicBezTo>
                    <a:pt x="4086" y="3242"/>
                    <a:pt x="4223" y="3127"/>
                    <a:pt x="4201" y="2991"/>
                  </a:cubicBezTo>
                  <a:cubicBezTo>
                    <a:pt x="4201" y="2717"/>
                    <a:pt x="4246" y="2443"/>
                    <a:pt x="4223" y="2169"/>
                  </a:cubicBezTo>
                  <a:cubicBezTo>
                    <a:pt x="4223" y="1941"/>
                    <a:pt x="4155" y="1712"/>
                    <a:pt x="4064" y="1484"/>
                  </a:cubicBezTo>
                  <a:cubicBezTo>
                    <a:pt x="3972" y="1279"/>
                    <a:pt x="3835" y="1096"/>
                    <a:pt x="3676" y="913"/>
                  </a:cubicBezTo>
                  <a:cubicBezTo>
                    <a:pt x="3539" y="731"/>
                    <a:pt x="3356" y="594"/>
                    <a:pt x="3151" y="457"/>
                  </a:cubicBezTo>
                  <a:cubicBezTo>
                    <a:pt x="2763" y="183"/>
                    <a:pt x="2283" y="46"/>
                    <a:pt x="1804"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4" name="Google Shape;4535;p38">
              <a:extLst>
                <a:ext uri="{FF2B5EF4-FFF2-40B4-BE49-F238E27FC236}">
                  <a16:creationId xmlns:a16="http://schemas.microsoft.com/office/drawing/2014/main" id="{48152A38-2F66-3875-1136-C755BE0DBB51}"/>
                </a:ext>
              </a:extLst>
            </p:cNvPr>
            <p:cNvSpPr/>
            <p:nvPr/>
          </p:nvSpPr>
          <p:spPr>
            <a:xfrm>
              <a:off x="9449063" y="2082199"/>
              <a:ext cx="113731" cy="88405"/>
            </a:xfrm>
            <a:custGeom>
              <a:avLst/>
              <a:gdLst/>
              <a:ahLst/>
              <a:cxnLst/>
              <a:rect l="l" t="t" r="r" b="b"/>
              <a:pathLst>
                <a:path w="4064" h="3159" extrusionOk="0">
                  <a:moveTo>
                    <a:pt x="274" y="0"/>
                  </a:moveTo>
                  <a:cubicBezTo>
                    <a:pt x="206" y="0"/>
                    <a:pt x="137" y="23"/>
                    <a:pt x="92" y="69"/>
                  </a:cubicBezTo>
                  <a:cubicBezTo>
                    <a:pt x="46" y="114"/>
                    <a:pt x="23" y="183"/>
                    <a:pt x="23" y="251"/>
                  </a:cubicBezTo>
                  <a:cubicBezTo>
                    <a:pt x="0" y="480"/>
                    <a:pt x="0" y="708"/>
                    <a:pt x="46" y="936"/>
                  </a:cubicBezTo>
                  <a:cubicBezTo>
                    <a:pt x="92" y="1187"/>
                    <a:pt x="160" y="1415"/>
                    <a:pt x="251" y="1644"/>
                  </a:cubicBezTo>
                  <a:cubicBezTo>
                    <a:pt x="365" y="1849"/>
                    <a:pt x="502" y="2055"/>
                    <a:pt x="639" y="2237"/>
                  </a:cubicBezTo>
                  <a:cubicBezTo>
                    <a:pt x="799" y="2420"/>
                    <a:pt x="959" y="2557"/>
                    <a:pt x="1164" y="2717"/>
                  </a:cubicBezTo>
                  <a:cubicBezTo>
                    <a:pt x="1530" y="2968"/>
                    <a:pt x="1986" y="3127"/>
                    <a:pt x="2443" y="3150"/>
                  </a:cubicBezTo>
                  <a:cubicBezTo>
                    <a:pt x="2505" y="3156"/>
                    <a:pt x="2568" y="3159"/>
                    <a:pt x="2631" y="3159"/>
                  </a:cubicBezTo>
                  <a:cubicBezTo>
                    <a:pt x="2819" y="3159"/>
                    <a:pt x="3007" y="3133"/>
                    <a:pt x="3196" y="3082"/>
                  </a:cubicBezTo>
                  <a:cubicBezTo>
                    <a:pt x="3333" y="3036"/>
                    <a:pt x="3470" y="2990"/>
                    <a:pt x="3607" y="2945"/>
                  </a:cubicBezTo>
                  <a:cubicBezTo>
                    <a:pt x="3744" y="2876"/>
                    <a:pt x="3858" y="2785"/>
                    <a:pt x="3972" y="2694"/>
                  </a:cubicBezTo>
                  <a:cubicBezTo>
                    <a:pt x="4063" y="2602"/>
                    <a:pt x="4063" y="2443"/>
                    <a:pt x="3972" y="2351"/>
                  </a:cubicBezTo>
                  <a:cubicBezTo>
                    <a:pt x="3926" y="2306"/>
                    <a:pt x="3858" y="2283"/>
                    <a:pt x="3789" y="2283"/>
                  </a:cubicBezTo>
                  <a:cubicBezTo>
                    <a:pt x="3721" y="2283"/>
                    <a:pt x="3675" y="2306"/>
                    <a:pt x="3607" y="2351"/>
                  </a:cubicBezTo>
                  <a:lnTo>
                    <a:pt x="3584" y="2374"/>
                  </a:lnTo>
                  <a:cubicBezTo>
                    <a:pt x="3515" y="2420"/>
                    <a:pt x="3447" y="2465"/>
                    <a:pt x="3378" y="2511"/>
                  </a:cubicBezTo>
                  <a:cubicBezTo>
                    <a:pt x="3196" y="2580"/>
                    <a:pt x="3036" y="2625"/>
                    <a:pt x="2853" y="2648"/>
                  </a:cubicBezTo>
                  <a:cubicBezTo>
                    <a:pt x="2773" y="2659"/>
                    <a:pt x="2694" y="2665"/>
                    <a:pt x="2614" y="2665"/>
                  </a:cubicBezTo>
                  <a:cubicBezTo>
                    <a:pt x="2534" y="2665"/>
                    <a:pt x="2454" y="2659"/>
                    <a:pt x="2374" y="2648"/>
                  </a:cubicBezTo>
                  <a:cubicBezTo>
                    <a:pt x="2214" y="2625"/>
                    <a:pt x="2032" y="2602"/>
                    <a:pt x="1872" y="2534"/>
                  </a:cubicBezTo>
                  <a:cubicBezTo>
                    <a:pt x="1689" y="2465"/>
                    <a:pt x="1552" y="2374"/>
                    <a:pt x="1393" y="2283"/>
                  </a:cubicBezTo>
                  <a:cubicBezTo>
                    <a:pt x="1233" y="2146"/>
                    <a:pt x="1096" y="2032"/>
                    <a:pt x="982" y="1872"/>
                  </a:cubicBezTo>
                  <a:cubicBezTo>
                    <a:pt x="868" y="1712"/>
                    <a:pt x="753" y="1552"/>
                    <a:pt x="685" y="1370"/>
                  </a:cubicBezTo>
                  <a:cubicBezTo>
                    <a:pt x="594" y="1187"/>
                    <a:pt x="548" y="1005"/>
                    <a:pt x="525" y="822"/>
                  </a:cubicBezTo>
                  <a:cubicBezTo>
                    <a:pt x="502" y="639"/>
                    <a:pt x="502" y="434"/>
                    <a:pt x="525" y="251"/>
                  </a:cubicBezTo>
                  <a:cubicBezTo>
                    <a:pt x="525" y="183"/>
                    <a:pt x="480" y="114"/>
                    <a:pt x="434" y="69"/>
                  </a:cubicBezTo>
                  <a:cubicBezTo>
                    <a:pt x="388" y="23"/>
                    <a:pt x="343" y="0"/>
                    <a:pt x="274"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5" name="Google Shape;4536;p38">
              <a:extLst>
                <a:ext uri="{FF2B5EF4-FFF2-40B4-BE49-F238E27FC236}">
                  <a16:creationId xmlns:a16="http://schemas.microsoft.com/office/drawing/2014/main" id="{5C9FD25E-8745-56C5-B01A-26C4F03185BE}"/>
                </a:ext>
              </a:extLst>
            </p:cNvPr>
            <p:cNvSpPr/>
            <p:nvPr/>
          </p:nvSpPr>
          <p:spPr>
            <a:xfrm>
              <a:off x="9217179" y="2145445"/>
              <a:ext cx="326445" cy="225503"/>
            </a:xfrm>
            <a:custGeom>
              <a:avLst/>
              <a:gdLst/>
              <a:ahLst/>
              <a:cxnLst/>
              <a:rect l="l" t="t" r="r" b="b"/>
              <a:pathLst>
                <a:path w="11665" h="8058" extrusionOk="0">
                  <a:moveTo>
                    <a:pt x="229" y="0"/>
                  </a:moveTo>
                  <a:cubicBezTo>
                    <a:pt x="160" y="0"/>
                    <a:pt x="115" y="23"/>
                    <a:pt x="69" y="91"/>
                  </a:cubicBezTo>
                  <a:cubicBezTo>
                    <a:pt x="23" y="137"/>
                    <a:pt x="1" y="205"/>
                    <a:pt x="1" y="251"/>
                  </a:cubicBezTo>
                  <a:cubicBezTo>
                    <a:pt x="1" y="320"/>
                    <a:pt x="46" y="388"/>
                    <a:pt x="92" y="434"/>
                  </a:cubicBezTo>
                  <a:cubicBezTo>
                    <a:pt x="2945" y="2351"/>
                    <a:pt x="5775" y="4291"/>
                    <a:pt x="8629" y="6208"/>
                  </a:cubicBezTo>
                  <a:cubicBezTo>
                    <a:pt x="9496" y="6802"/>
                    <a:pt x="10386" y="7395"/>
                    <a:pt x="11254" y="7989"/>
                  </a:cubicBezTo>
                  <a:cubicBezTo>
                    <a:pt x="11299" y="8034"/>
                    <a:pt x="11368" y="8057"/>
                    <a:pt x="11436" y="8057"/>
                  </a:cubicBezTo>
                  <a:cubicBezTo>
                    <a:pt x="11482" y="8057"/>
                    <a:pt x="11550" y="8012"/>
                    <a:pt x="11596" y="7966"/>
                  </a:cubicBezTo>
                  <a:cubicBezTo>
                    <a:pt x="11642" y="7920"/>
                    <a:pt x="11664" y="7852"/>
                    <a:pt x="11664" y="7783"/>
                  </a:cubicBezTo>
                  <a:cubicBezTo>
                    <a:pt x="11642" y="7738"/>
                    <a:pt x="11619" y="7669"/>
                    <a:pt x="11573" y="7624"/>
                  </a:cubicBezTo>
                  <a:cubicBezTo>
                    <a:pt x="11550" y="7624"/>
                    <a:pt x="11550" y="7601"/>
                    <a:pt x="11527" y="7601"/>
                  </a:cubicBezTo>
                  <a:cubicBezTo>
                    <a:pt x="9131" y="5980"/>
                    <a:pt x="6757" y="4360"/>
                    <a:pt x="4360" y="2739"/>
                  </a:cubicBezTo>
                  <a:cubicBezTo>
                    <a:pt x="3036" y="1849"/>
                    <a:pt x="1735" y="959"/>
                    <a:pt x="411" y="68"/>
                  </a:cubicBezTo>
                  <a:cubicBezTo>
                    <a:pt x="366" y="23"/>
                    <a:pt x="320" y="0"/>
                    <a:pt x="252" y="0"/>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6" name="Google Shape;4537;p38">
              <a:extLst>
                <a:ext uri="{FF2B5EF4-FFF2-40B4-BE49-F238E27FC236}">
                  <a16:creationId xmlns:a16="http://schemas.microsoft.com/office/drawing/2014/main" id="{9E5D199D-0491-E035-2BC3-1A0080C29DD4}"/>
                </a:ext>
              </a:extLst>
            </p:cNvPr>
            <p:cNvSpPr/>
            <p:nvPr/>
          </p:nvSpPr>
          <p:spPr>
            <a:xfrm>
              <a:off x="9248494" y="2091770"/>
              <a:ext cx="327704" cy="226343"/>
            </a:xfrm>
            <a:custGeom>
              <a:avLst/>
              <a:gdLst/>
              <a:ahLst/>
              <a:cxnLst/>
              <a:rect l="l" t="t" r="r" b="b"/>
              <a:pathLst>
                <a:path w="11710" h="8088" extrusionOk="0">
                  <a:moveTo>
                    <a:pt x="251" y="1"/>
                  </a:moveTo>
                  <a:cubicBezTo>
                    <a:pt x="183" y="1"/>
                    <a:pt x="114" y="46"/>
                    <a:pt x="69" y="92"/>
                  </a:cubicBezTo>
                  <a:cubicBezTo>
                    <a:pt x="23" y="138"/>
                    <a:pt x="0" y="206"/>
                    <a:pt x="0" y="275"/>
                  </a:cubicBezTo>
                  <a:cubicBezTo>
                    <a:pt x="23" y="320"/>
                    <a:pt x="46" y="412"/>
                    <a:pt x="91" y="434"/>
                  </a:cubicBezTo>
                  <a:cubicBezTo>
                    <a:pt x="2899" y="2329"/>
                    <a:pt x="5706" y="4246"/>
                    <a:pt x="8514" y="6141"/>
                  </a:cubicBezTo>
                  <a:cubicBezTo>
                    <a:pt x="9450" y="6780"/>
                    <a:pt x="10363" y="7396"/>
                    <a:pt x="11299" y="8035"/>
                  </a:cubicBezTo>
                  <a:cubicBezTo>
                    <a:pt x="11336" y="8054"/>
                    <a:pt x="11372" y="8087"/>
                    <a:pt x="11434" y="8087"/>
                  </a:cubicBezTo>
                  <a:cubicBezTo>
                    <a:pt x="11448" y="8087"/>
                    <a:pt x="11464" y="8085"/>
                    <a:pt x="11481" y="8081"/>
                  </a:cubicBezTo>
                  <a:cubicBezTo>
                    <a:pt x="11527" y="8081"/>
                    <a:pt x="11595" y="8058"/>
                    <a:pt x="11641" y="8012"/>
                  </a:cubicBezTo>
                  <a:cubicBezTo>
                    <a:pt x="11687" y="7967"/>
                    <a:pt x="11709" y="7898"/>
                    <a:pt x="11709" y="7830"/>
                  </a:cubicBezTo>
                  <a:cubicBezTo>
                    <a:pt x="11687" y="7761"/>
                    <a:pt x="11664" y="7693"/>
                    <a:pt x="11618" y="7647"/>
                  </a:cubicBezTo>
                  <a:cubicBezTo>
                    <a:pt x="9381" y="6141"/>
                    <a:pt x="7167" y="4634"/>
                    <a:pt x="4930" y="3128"/>
                  </a:cubicBezTo>
                  <a:cubicBezTo>
                    <a:pt x="3424" y="2101"/>
                    <a:pt x="1917" y="1096"/>
                    <a:pt x="411" y="69"/>
                  </a:cubicBezTo>
                  <a:cubicBezTo>
                    <a:pt x="365" y="24"/>
                    <a:pt x="320" y="1"/>
                    <a:pt x="251" y="1"/>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7" name="Google Shape;4538;p38">
              <a:extLst>
                <a:ext uri="{FF2B5EF4-FFF2-40B4-BE49-F238E27FC236}">
                  <a16:creationId xmlns:a16="http://schemas.microsoft.com/office/drawing/2014/main" id="{CB5DD2C2-7D40-7046-88EE-71AAF59FAAEB}"/>
                </a:ext>
              </a:extLst>
            </p:cNvPr>
            <p:cNvSpPr/>
            <p:nvPr/>
          </p:nvSpPr>
          <p:spPr>
            <a:xfrm>
              <a:off x="9216535" y="2091770"/>
              <a:ext cx="43461" cy="65821"/>
            </a:xfrm>
            <a:custGeom>
              <a:avLst/>
              <a:gdLst/>
              <a:ahLst/>
              <a:cxnLst/>
              <a:rect l="l" t="t" r="r" b="b"/>
              <a:pathLst>
                <a:path w="1553" h="2352" extrusionOk="0">
                  <a:moveTo>
                    <a:pt x="1279" y="1"/>
                  </a:moveTo>
                  <a:cubicBezTo>
                    <a:pt x="1256" y="1"/>
                    <a:pt x="1211" y="1"/>
                    <a:pt x="1188" y="24"/>
                  </a:cubicBezTo>
                  <a:cubicBezTo>
                    <a:pt x="1096" y="92"/>
                    <a:pt x="1028" y="138"/>
                    <a:pt x="959" y="206"/>
                  </a:cubicBezTo>
                  <a:cubicBezTo>
                    <a:pt x="868" y="275"/>
                    <a:pt x="823" y="343"/>
                    <a:pt x="754" y="412"/>
                  </a:cubicBezTo>
                  <a:cubicBezTo>
                    <a:pt x="617" y="548"/>
                    <a:pt x="503" y="731"/>
                    <a:pt x="412" y="891"/>
                  </a:cubicBezTo>
                  <a:cubicBezTo>
                    <a:pt x="206" y="1256"/>
                    <a:pt x="69" y="1644"/>
                    <a:pt x="1" y="2032"/>
                  </a:cubicBezTo>
                  <a:cubicBezTo>
                    <a:pt x="1" y="2101"/>
                    <a:pt x="1" y="2146"/>
                    <a:pt x="24" y="2215"/>
                  </a:cubicBezTo>
                  <a:cubicBezTo>
                    <a:pt x="46" y="2283"/>
                    <a:pt x="115" y="2329"/>
                    <a:pt x="161" y="2352"/>
                  </a:cubicBezTo>
                  <a:cubicBezTo>
                    <a:pt x="229" y="2352"/>
                    <a:pt x="298" y="2352"/>
                    <a:pt x="343" y="2329"/>
                  </a:cubicBezTo>
                  <a:cubicBezTo>
                    <a:pt x="412" y="2306"/>
                    <a:pt x="457" y="2238"/>
                    <a:pt x="480" y="2169"/>
                  </a:cubicBezTo>
                  <a:cubicBezTo>
                    <a:pt x="526" y="1895"/>
                    <a:pt x="617" y="1644"/>
                    <a:pt x="731" y="1370"/>
                  </a:cubicBezTo>
                  <a:cubicBezTo>
                    <a:pt x="823" y="1165"/>
                    <a:pt x="937" y="959"/>
                    <a:pt x="1096" y="777"/>
                  </a:cubicBezTo>
                  <a:cubicBezTo>
                    <a:pt x="1188" y="663"/>
                    <a:pt x="1279" y="548"/>
                    <a:pt x="1393" y="480"/>
                  </a:cubicBezTo>
                  <a:lnTo>
                    <a:pt x="1416" y="457"/>
                  </a:lnTo>
                  <a:cubicBezTo>
                    <a:pt x="1462" y="434"/>
                    <a:pt x="1507" y="389"/>
                    <a:pt x="1530" y="320"/>
                  </a:cubicBezTo>
                  <a:cubicBezTo>
                    <a:pt x="1553" y="252"/>
                    <a:pt x="1530" y="183"/>
                    <a:pt x="1507" y="138"/>
                  </a:cubicBezTo>
                  <a:cubicBezTo>
                    <a:pt x="1484" y="69"/>
                    <a:pt x="1439" y="24"/>
                    <a:pt x="1370" y="24"/>
                  </a:cubicBezTo>
                  <a:cubicBezTo>
                    <a:pt x="1348" y="1"/>
                    <a:pt x="1325" y="1"/>
                    <a:pt x="1279" y="1"/>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8" name="Google Shape;4539;p38">
              <a:extLst>
                <a:ext uri="{FF2B5EF4-FFF2-40B4-BE49-F238E27FC236}">
                  <a16:creationId xmlns:a16="http://schemas.microsoft.com/office/drawing/2014/main" id="{0D4448BD-EB51-195A-862A-AF72826D28E8}"/>
                </a:ext>
              </a:extLst>
            </p:cNvPr>
            <p:cNvSpPr/>
            <p:nvPr/>
          </p:nvSpPr>
          <p:spPr>
            <a:xfrm>
              <a:off x="9530807" y="2305128"/>
              <a:ext cx="46035" cy="64477"/>
            </a:xfrm>
            <a:custGeom>
              <a:avLst/>
              <a:gdLst/>
              <a:ahLst/>
              <a:cxnLst/>
              <a:rect l="l" t="t" r="r" b="b"/>
              <a:pathLst>
                <a:path w="1645" h="2304" extrusionOk="0">
                  <a:moveTo>
                    <a:pt x="1393" y="0"/>
                  </a:moveTo>
                  <a:cubicBezTo>
                    <a:pt x="1325" y="0"/>
                    <a:pt x="1279" y="23"/>
                    <a:pt x="1233" y="69"/>
                  </a:cubicBezTo>
                  <a:cubicBezTo>
                    <a:pt x="1165" y="114"/>
                    <a:pt x="1165" y="160"/>
                    <a:pt x="1142" y="229"/>
                  </a:cubicBezTo>
                  <a:cubicBezTo>
                    <a:pt x="1142" y="251"/>
                    <a:pt x="1142" y="251"/>
                    <a:pt x="1142" y="274"/>
                  </a:cubicBezTo>
                  <a:cubicBezTo>
                    <a:pt x="1119" y="434"/>
                    <a:pt x="1051" y="594"/>
                    <a:pt x="1005" y="731"/>
                  </a:cubicBezTo>
                  <a:cubicBezTo>
                    <a:pt x="868" y="982"/>
                    <a:pt x="731" y="1233"/>
                    <a:pt x="549" y="1438"/>
                  </a:cubicBezTo>
                  <a:cubicBezTo>
                    <a:pt x="412" y="1598"/>
                    <a:pt x="275" y="1735"/>
                    <a:pt x="115" y="1872"/>
                  </a:cubicBezTo>
                  <a:cubicBezTo>
                    <a:pt x="1" y="1963"/>
                    <a:pt x="1" y="2123"/>
                    <a:pt x="92" y="2214"/>
                  </a:cubicBezTo>
                  <a:cubicBezTo>
                    <a:pt x="140" y="2275"/>
                    <a:pt x="208" y="2303"/>
                    <a:pt x="277" y="2303"/>
                  </a:cubicBezTo>
                  <a:cubicBezTo>
                    <a:pt x="339" y="2303"/>
                    <a:pt x="403" y="2280"/>
                    <a:pt x="457" y="2237"/>
                  </a:cubicBezTo>
                  <a:cubicBezTo>
                    <a:pt x="754" y="1986"/>
                    <a:pt x="1005" y="1689"/>
                    <a:pt x="1233" y="1347"/>
                  </a:cubicBezTo>
                  <a:cubicBezTo>
                    <a:pt x="1325" y="1187"/>
                    <a:pt x="1416" y="1005"/>
                    <a:pt x="1507" y="822"/>
                  </a:cubicBezTo>
                  <a:cubicBezTo>
                    <a:pt x="1576" y="639"/>
                    <a:pt x="1621" y="457"/>
                    <a:pt x="1644" y="251"/>
                  </a:cubicBezTo>
                  <a:cubicBezTo>
                    <a:pt x="1644" y="183"/>
                    <a:pt x="1621" y="114"/>
                    <a:pt x="1576" y="69"/>
                  </a:cubicBezTo>
                  <a:cubicBezTo>
                    <a:pt x="1530" y="23"/>
                    <a:pt x="1462" y="0"/>
                    <a:pt x="1393" y="0"/>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9" name="Google Shape;4540;p38">
              <a:extLst>
                <a:ext uri="{FF2B5EF4-FFF2-40B4-BE49-F238E27FC236}">
                  <a16:creationId xmlns:a16="http://schemas.microsoft.com/office/drawing/2014/main" id="{56C475FB-3ECB-AA19-59F2-4708F639F883}"/>
                </a:ext>
              </a:extLst>
            </p:cNvPr>
            <p:cNvSpPr/>
            <p:nvPr/>
          </p:nvSpPr>
          <p:spPr>
            <a:xfrm>
              <a:off x="9257421" y="2130753"/>
              <a:ext cx="32603" cy="32603"/>
            </a:xfrm>
            <a:custGeom>
              <a:avLst/>
              <a:gdLst/>
              <a:ahLst/>
              <a:cxnLst/>
              <a:rect l="l" t="t" r="r" b="b"/>
              <a:pathLst>
                <a:path w="1165" h="1165" extrusionOk="0">
                  <a:moveTo>
                    <a:pt x="687" y="169"/>
                  </a:moveTo>
                  <a:cubicBezTo>
                    <a:pt x="692" y="183"/>
                    <a:pt x="708" y="183"/>
                    <a:pt x="708" y="183"/>
                  </a:cubicBezTo>
                  <a:cubicBezTo>
                    <a:pt x="702" y="177"/>
                    <a:pt x="695" y="172"/>
                    <a:pt x="687" y="169"/>
                  </a:cubicBezTo>
                  <a:close/>
                  <a:moveTo>
                    <a:pt x="617" y="160"/>
                  </a:moveTo>
                  <a:cubicBezTo>
                    <a:pt x="634" y="160"/>
                    <a:pt x="664" y="160"/>
                    <a:pt x="687" y="169"/>
                  </a:cubicBezTo>
                  <a:lnTo>
                    <a:pt x="687" y="169"/>
                  </a:lnTo>
                  <a:cubicBezTo>
                    <a:pt x="686" y="167"/>
                    <a:pt x="685" y="164"/>
                    <a:pt x="685" y="160"/>
                  </a:cubicBezTo>
                  <a:lnTo>
                    <a:pt x="685" y="160"/>
                  </a:lnTo>
                  <a:cubicBezTo>
                    <a:pt x="708" y="183"/>
                    <a:pt x="731" y="183"/>
                    <a:pt x="731" y="183"/>
                  </a:cubicBezTo>
                  <a:cubicBezTo>
                    <a:pt x="754" y="205"/>
                    <a:pt x="777" y="205"/>
                    <a:pt x="800" y="228"/>
                  </a:cubicBezTo>
                  <a:lnTo>
                    <a:pt x="822" y="251"/>
                  </a:lnTo>
                  <a:cubicBezTo>
                    <a:pt x="845" y="251"/>
                    <a:pt x="868" y="297"/>
                    <a:pt x="891" y="320"/>
                  </a:cubicBezTo>
                  <a:cubicBezTo>
                    <a:pt x="891" y="297"/>
                    <a:pt x="891" y="297"/>
                    <a:pt x="891" y="297"/>
                  </a:cubicBezTo>
                  <a:cubicBezTo>
                    <a:pt x="914" y="320"/>
                    <a:pt x="936" y="365"/>
                    <a:pt x="959" y="388"/>
                  </a:cubicBezTo>
                  <a:lnTo>
                    <a:pt x="936" y="388"/>
                  </a:lnTo>
                  <a:cubicBezTo>
                    <a:pt x="959" y="411"/>
                    <a:pt x="959" y="411"/>
                    <a:pt x="959" y="434"/>
                  </a:cubicBezTo>
                  <a:cubicBezTo>
                    <a:pt x="982" y="457"/>
                    <a:pt x="982" y="479"/>
                    <a:pt x="982" y="525"/>
                  </a:cubicBezTo>
                  <a:cubicBezTo>
                    <a:pt x="982" y="548"/>
                    <a:pt x="982" y="571"/>
                    <a:pt x="982" y="616"/>
                  </a:cubicBezTo>
                  <a:cubicBezTo>
                    <a:pt x="982" y="616"/>
                    <a:pt x="982" y="639"/>
                    <a:pt x="982" y="639"/>
                  </a:cubicBezTo>
                  <a:cubicBezTo>
                    <a:pt x="982" y="662"/>
                    <a:pt x="982" y="685"/>
                    <a:pt x="959" y="730"/>
                  </a:cubicBezTo>
                  <a:cubicBezTo>
                    <a:pt x="959" y="730"/>
                    <a:pt x="959" y="753"/>
                    <a:pt x="936" y="776"/>
                  </a:cubicBezTo>
                  <a:cubicBezTo>
                    <a:pt x="936" y="799"/>
                    <a:pt x="914" y="822"/>
                    <a:pt x="914" y="822"/>
                  </a:cubicBezTo>
                  <a:cubicBezTo>
                    <a:pt x="914" y="822"/>
                    <a:pt x="891" y="845"/>
                    <a:pt x="891" y="845"/>
                  </a:cubicBezTo>
                  <a:cubicBezTo>
                    <a:pt x="868" y="867"/>
                    <a:pt x="845" y="890"/>
                    <a:pt x="822" y="913"/>
                  </a:cubicBezTo>
                  <a:cubicBezTo>
                    <a:pt x="800" y="936"/>
                    <a:pt x="777" y="936"/>
                    <a:pt x="754" y="959"/>
                  </a:cubicBezTo>
                  <a:lnTo>
                    <a:pt x="708" y="959"/>
                  </a:lnTo>
                  <a:cubicBezTo>
                    <a:pt x="685" y="982"/>
                    <a:pt x="663" y="982"/>
                    <a:pt x="640" y="982"/>
                  </a:cubicBezTo>
                  <a:lnTo>
                    <a:pt x="617" y="982"/>
                  </a:lnTo>
                  <a:cubicBezTo>
                    <a:pt x="594" y="1004"/>
                    <a:pt x="571" y="1004"/>
                    <a:pt x="548" y="1004"/>
                  </a:cubicBezTo>
                  <a:cubicBezTo>
                    <a:pt x="526" y="982"/>
                    <a:pt x="503" y="982"/>
                    <a:pt x="480" y="982"/>
                  </a:cubicBezTo>
                  <a:cubicBezTo>
                    <a:pt x="457" y="982"/>
                    <a:pt x="434" y="982"/>
                    <a:pt x="434" y="959"/>
                  </a:cubicBezTo>
                  <a:cubicBezTo>
                    <a:pt x="389" y="959"/>
                    <a:pt x="366" y="936"/>
                    <a:pt x="343" y="913"/>
                  </a:cubicBezTo>
                  <a:cubicBezTo>
                    <a:pt x="343" y="913"/>
                    <a:pt x="343" y="913"/>
                    <a:pt x="343" y="936"/>
                  </a:cubicBezTo>
                  <a:cubicBezTo>
                    <a:pt x="320" y="913"/>
                    <a:pt x="320" y="913"/>
                    <a:pt x="297" y="890"/>
                  </a:cubicBezTo>
                  <a:cubicBezTo>
                    <a:pt x="275" y="867"/>
                    <a:pt x="275" y="867"/>
                    <a:pt x="252" y="845"/>
                  </a:cubicBezTo>
                  <a:cubicBezTo>
                    <a:pt x="229" y="822"/>
                    <a:pt x="206" y="799"/>
                    <a:pt x="206" y="753"/>
                  </a:cubicBezTo>
                  <a:lnTo>
                    <a:pt x="183" y="753"/>
                  </a:lnTo>
                  <a:cubicBezTo>
                    <a:pt x="183" y="730"/>
                    <a:pt x="183" y="708"/>
                    <a:pt x="183" y="708"/>
                  </a:cubicBezTo>
                  <a:cubicBezTo>
                    <a:pt x="160" y="685"/>
                    <a:pt x="160" y="685"/>
                    <a:pt x="160" y="662"/>
                  </a:cubicBezTo>
                  <a:cubicBezTo>
                    <a:pt x="160" y="616"/>
                    <a:pt x="160" y="593"/>
                    <a:pt x="160" y="571"/>
                  </a:cubicBezTo>
                  <a:cubicBezTo>
                    <a:pt x="160" y="571"/>
                    <a:pt x="160" y="548"/>
                    <a:pt x="160" y="548"/>
                  </a:cubicBezTo>
                  <a:cubicBezTo>
                    <a:pt x="160" y="548"/>
                    <a:pt x="160" y="525"/>
                    <a:pt x="160" y="525"/>
                  </a:cubicBezTo>
                  <a:cubicBezTo>
                    <a:pt x="160" y="479"/>
                    <a:pt x="160" y="479"/>
                    <a:pt x="183" y="434"/>
                  </a:cubicBezTo>
                  <a:cubicBezTo>
                    <a:pt x="183" y="411"/>
                    <a:pt x="183" y="411"/>
                    <a:pt x="183" y="411"/>
                  </a:cubicBezTo>
                  <a:cubicBezTo>
                    <a:pt x="206" y="388"/>
                    <a:pt x="229" y="365"/>
                    <a:pt x="229" y="320"/>
                  </a:cubicBezTo>
                  <a:cubicBezTo>
                    <a:pt x="229" y="320"/>
                    <a:pt x="229" y="342"/>
                    <a:pt x="229" y="342"/>
                  </a:cubicBezTo>
                  <a:cubicBezTo>
                    <a:pt x="252" y="320"/>
                    <a:pt x="252" y="297"/>
                    <a:pt x="275" y="297"/>
                  </a:cubicBezTo>
                  <a:cubicBezTo>
                    <a:pt x="275" y="282"/>
                    <a:pt x="285" y="266"/>
                    <a:pt x="298" y="251"/>
                  </a:cubicBezTo>
                  <a:lnTo>
                    <a:pt x="298" y="251"/>
                  </a:lnTo>
                  <a:cubicBezTo>
                    <a:pt x="298" y="251"/>
                    <a:pt x="298" y="251"/>
                    <a:pt x="297" y="251"/>
                  </a:cubicBezTo>
                  <a:cubicBezTo>
                    <a:pt x="298" y="251"/>
                    <a:pt x="298" y="251"/>
                    <a:pt x="298" y="251"/>
                  </a:cubicBezTo>
                  <a:lnTo>
                    <a:pt x="298" y="251"/>
                  </a:lnTo>
                  <a:cubicBezTo>
                    <a:pt x="298" y="251"/>
                    <a:pt x="298" y="251"/>
                    <a:pt x="298" y="251"/>
                  </a:cubicBezTo>
                  <a:lnTo>
                    <a:pt x="298" y="251"/>
                  </a:lnTo>
                  <a:cubicBezTo>
                    <a:pt x="312" y="251"/>
                    <a:pt x="317" y="251"/>
                    <a:pt x="319" y="246"/>
                  </a:cubicBezTo>
                  <a:lnTo>
                    <a:pt x="319" y="246"/>
                  </a:lnTo>
                  <a:cubicBezTo>
                    <a:pt x="312" y="249"/>
                    <a:pt x="305" y="251"/>
                    <a:pt x="298" y="251"/>
                  </a:cubicBezTo>
                  <a:lnTo>
                    <a:pt x="298" y="251"/>
                  </a:lnTo>
                  <a:cubicBezTo>
                    <a:pt x="305" y="243"/>
                    <a:pt x="313" y="236"/>
                    <a:pt x="320" y="228"/>
                  </a:cubicBezTo>
                  <a:lnTo>
                    <a:pt x="320" y="228"/>
                  </a:lnTo>
                  <a:cubicBezTo>
                    <a:pt x="320" y="237"/>
                    <a:pt x="320" y="242"/>
                    <a:pt x="319" y="246"/>
                  </a:cubicBezTo>
                  <a:lnTo>
                    <a:pt x="319" y="246"/>
                  </a:lnTo>
                  <a:cubicBezTo>
                    <a:pt x="335" y="239"/>
                    <a:pt x="350" y="228"/>
                    <a:pt x="366" y="228"/>
                  </a:cubicBezTo>
                  <a:cubicBezTo>
                    <a:pt x="366" y="205"/>
                    <a:pt x="389" y="205"/>
                    <a:pt x="389" y="205"/>
                  </a:cubicBezTo>
                  <a:cubicBezTo>
                    <a:pt x="411" y="183"/>
                    <a:pt x="411" y="183"/>
                    <a:pt x="434" y="183"/>
                  </a:cubicBezTo>
                  <a:cubicBezTo>
                    <a:pt x="457" y="160"/>
                    <a:pt x="503" y="160"/>
                    <a:pt x="526" y="160"/>
                  </a:cubicBezTo>
                  <a:close/>
                  <a:moveTo>
                    <a:pt x="503" y="0"/>
                  </a:moveTo>
                  <a:cubicBezTo>
                    <a:pt x="480" y="0"/>
                    <a:pt x="457" y="0"/>
                    <a:pt x="434" y="23"/>
                  </a:cubicBezTo>
                  <a:cubicBezTo>
                    <a:pt x="389" y="23"/>
                    <a:pt x="366" y="23"/>
                    <a:pt x="320" y="46"/>
                  </a:cubicBezTo>
                  <a:cubicBezTo>
                    <a:pt x="275" y="68"/>
                    <a:pt x="252" y="91"/>
                    <a:pt x="206" y="137"/>
                  </a:cubicBezTo>
                  <a:cubicBezTo>
                    <a:pt x="183" y="137"/>
                    <a:pt x="183" y="160"/>
                    <a:pt x="160" y="160"/>
                  </a:cubicBezTo>
                  <a:cubicBezTo>
                    <a:pt x="138" y="183"/>
                    <a:pt x="138" y="205"/>
                    <a:pt x="115" y="228"/>
                  </a:cubicBezTo>
                  <a:cubicBezTo>
                    <a:pt x="92" y="251"/>
                    <a:pt x="69" y="274"/>
                    <a:pt x="46" y="320"/>
                  </a:cubicBezTo>
                  <a:cubicBezTo>
                    <a:pt x="46" y="342"/>
                    <a:pt x="23" y="365"/>
                    <a:pt x="23" y="388"/>
                  </a:cubicBezTo>
                  <a:cubicBezTo>
                    <a:pt x="23" y="411"/>
                    <a:pt x="23" y="411"/>
                    <a:pt x="1" y="434"/>
                  </a:cubicBezTo>
                  <a:cubicBezTo>
                    <a:pt x="1" y="479"/>
                    <a:pt x="1" y="525"/>
                    <a:pt x="1" y="571"/>
                  </a:cubicBezTo>
                  <a:cubicBezTo>
                    <a:pt x="1" y="593"/>
                    <a:pt x="1" y="616"/>
                    <a:pt x="1" y="639"/>
                  </a:cubicBezTo>
                  <a:cubicBezTo>
                    <a:pt x="1" y="639"/>
                    <a:pt x="1" y="639"/>
                    <a:pt x="1" y="662"/>
                  </a:cubicBezTo>
                  <a:cubicBezTo>
                    <a:pt x="1" y="708"/>
                    <a:pt x="23" y="753"/>
                    <a:pt x="23" y="799"/>
                  </a:cubicBezTo>
                  <a:cubicBezTo>
                    <a:pt x="69" y="867"/>
                    <a:pt x="115" y="936"/>
                    <a:pt x="160" y="982"/>
                  </a:cubicBezTo>
                  <a:cubicBezTo>
                    <a:pt x="183" y="1004"/>
                    <a:pt x="206" y="1027"/>
                    <a:pt x="252" y="1050"/>
                  </a:cubicBezTo>
                  <a:cubicBezTo>
                    <a:pt x="275" y="1073"/>
                    <a:pt x="320" y="1096"/>
                    <a:pt x="343" y="1118"/>
                  </a:cubicBezTo>
                  <a:cubicBezTo>
                    <a:pt x="434" y="1141"/>
                    <a:pt x="503" y="1164"/>
                    <a:pt x="571" y="1164"/>
                  </a:cubicBezTo>
                  <a:cubicBezTo>
                    <a:pt x="617" y="1164"/>
                    <a:pt x="640" y="1164"/>
                    <a:pt x="685" y="1141"/>
                  </a:cubicBezTo>
                  <a:cubicBezTo>
                    <a:pt x="731" y="1141"/>
                    <a:pt x="777" y="1118"/>
                    <a:pt x="822" y="1096"/>
                  </a:cubicBezTo>
                  <a:cubicBezTo>
                    <a:pt x="868" y="1073"/>
                    <a:pt x="891" y="1050"/>
                    <a:pt x="936" y="1027"/>
                  </a:cubicBezTo>
                  <a:cubicBezTo>
                    <a:pt x="959" y="1004"/>
                    <a:pt x="982" y="982"/>
                    <a:pt x="1005" y="959"/>
                  </a:cubicBezTo>
                  <a:cubicBezTo>
                    <a:pt x="1028" y="959"/>
                    <a:pt x="1028" y="936"/>
                    <a:pt x="1051" y="913"/>
                  </a:cubicBezTo>
                  <a:cubicBezTo>
                    <a:pt x="1073" y="890"/>
                    <a:pt x="1073" y="867"/>
                    <a:pt x="1096" y="845"/>
                  </a:cubicBezTo>
                  <a:cubicBezTo>
                    <a:pt x="1096" y="822"/>
                    <a:pt x="1119" y="799"/>
                    <a:pt x="1119" y="776"/>
                  </a:cubicBezTo>
                  <a:cubicBezTo>
                    <a:pt x="1142" y="730"/>
                    <a:pt x="1142" y="685"/>
                    <a:pt x="1165" y="616"/>
                  </a:cubicBezTo>
                  <a:cubicBezTo>
                    <a:pt x="1165" y="593"/>
                    <a:pt x="1165" y="548"/>
                    <a:pt x="1142" y="502"/>
                  </a:cubicBezTo>
                  <a:cubicBezTo>
                    <a:pt x="1142" y="479"/>
                    <a:pt x="1142" y="457"/>
                    <a:pt x="1142" y="434"/>
                  </a:cubicBezTo>
                  <a:cubicBezTo>
                    <a:pt x="1119" y="388"/>
                    <a:pt x="1119" y="365"/>
                    <a:pt x="1096" y="320"/>
                  </a:cubicBezTo>
                  <a:cubicBezTo>
                    <a:pt x="1073" y="274"/>
                    <a:pt x="1051" y="251"/>
                    <a:pt x="1028" y="205"/>
                  </a:cubicBezTo>
                  <a:cubicBezTo>
                    <a:pt x="982" y="160"/>
                    <a:pt x="936" y="137"/>
                    <a:pt x="891" y="91"/>
                  </a:cubicBezTo>
                  <a:cubicBezTo>
                    <a:pt x="845" y="46"/>
                    <a:pt x="777" y="23"/>
                    <a:pt x="708" y="0"/>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0" name="Google Shape;4541;p38">
              <a:extLst>
                <a:ext uri="{FF2B5EF4-FFF2-40B4-BE49-F238E27FC236}">
                  <a16:creationId xmlns:a16="http://schemas.microsoft.com/office/drawing/2014/main" id="{64FD6278-83FA-533C-0B17-28066BAD253B}"/>
                </a:ext>
              </a:extLst>
            </p:cNvPr>
            <p:cNvSpPr/>
            <p:nvPr/>
          </p:nvSpPr>
          <p:spPr>
            <a:xfrm>
              <a:off x="9265089" y="2142227"/>
              <a:ext cx="16623" cy="7696"/>
            </a:xfrm>
            <a:custGeom>
              <a:avLst/>
              <a:gdLst/>
              <a:ahLst/>
              <a:cxnLst/>
              <a:rect l="l" t="t" r="r" b="b"/>
              <a:pathLst>
                <a:path w="594" h="275" extrusionOk="0">
                  <a:moveTo>
                    <a:pt x="503" y="1"/>
                  </a:moveTo>
                  <a:cubicBezTo>
                    <a:pt x="457" y="24"/>
                    <a:pt x="389" y="24"/>
                    <a:pt x="320" y="47"/>
                  </a:cubicBezTo>
                  <a:cubicBezTo>
                    <a:pt x="252" y="47"/>
                    <a:pt x="160" y="69"/>
                    <a:pt x="69" y="115"/>
                  </a:cubicBezTo>
                  <a:cubicBezTo>
                    <a:pt x="23" y="138"/>
                    <a:pt x="1" y="161"/>
                    <a:pt x="23" y="206"/>
                  </a:cubicBezTo>
                  <a:cubicBezTo>
                    <a:pt x="23" y="252"/>
                    <a:pt x="92" y="275"/>
                    <a:pt x="115" y="275"/>
                  </a:cubicBezTo>
                  <a:cubicBezTo>
                    <a:pt x="183" y="252"/>
                    <a:pt x="229" y="229"/>
                    <a:pt x="274" y="229"/>
                  </a:cubicBezTo>
                  <a:cubicBezTo>
                    <a:pt x="320" y="206"/>
                    <a:pt x="366" y="206"/>
                    <a:pt x="411" y="183"/>
                  </a:cubicBezTo>
                  <a:lnTo>
                    <a:pt x="526" y="183"/>
                  </a:lnTo>
                  <a:cubicBezTo>
                    <a:pt x="548" y="161"/>
                    <a:pt x="548" y="161"/>
                    <a:pt x="571" y="138"/>
                  </a:cubicBezTo>
                  <a:cubicBezTo>
                    <a:pt x="594" y="138"/>
                    <a:pt x="594" y="115"/>
                    <a:pt x="594" y="92"/>
                  </a:cubicBezTo>
                  <a:cubicBezTo>
                    <a:pt x="594" y="69"/>
                    <a:pt x="594" y="47"/>
                    <a:pt x="571" y="24"/>
                  </a:cubicBezTo>
                  <a:cubicBezTo>
                    <a:pt x="548" y="24"/>
                    <a:pt x="526" y="1"/>
                    <a:pt x="526" y="1"/>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1" name="Google Shape;4542;p38">
              <a:extLst>
                <a:ext uri="{FF2B5EF4-FFF2-40B4-BE49-F238E27FC236}">
                  <a16:creationId xmlns:a16="http://schemas.microsoft.com/office/drawing/2014/main" id="{FD657815-3100-18E1-9FF2-A2101F7F8EC8}"/>
                </a:ext>
              </a:extLst>
            </p:cNvPr>
            <p:cNvSpPr/>
            <p:nvPr/>
          </p:nvSpPr>
          <p:spPr>
            <a:xfrm>
              <a:off x="9268280" y="2139680"/>
              <a:ext cx="10243" cy="14888"/>
            </a:xfrm>
            <a:custGeom>
              <a:avLst/>
              <a:gdLst/>
              <a:ahLst/>
              <a:cxnLst/>
              <a:rect l="l" t="t" r="r" b="b"/>
              <a:pathLst>
                <a:path w="366" h="532" extrusionOk="0">
                  <a:moveTo>
                    <a:pt x="92" y="1"/>
                  </a:moveTo>
                  <a:cubicBezTo>
                    <a:pt x="92" y="1"/>
                    <a:pt x="69" y="23"/>
                    <a:pt x="46" y="23"/>
                  </a:cubicBezTo>
                  <a:cubicBezTo>
                    <a:pt x="23" y="46"/>
                    <a:pt x="1" y="92"/>
                    <a:pt x="23" y="138"/>
                  </a:cubicBezTo>
                  <a:cubicBezTo>
                    <a:pt x="46" y="160"/>
                    <a:pt x="69" y="183"/>
                    <a:pt x="92" y="206"/>
                  </a:cubicBezTo>
                  <a:cubicBezTo>
                    <a:pt x="115" y="252"/>
                    <a:pt x="138" y="297"/>
                    <a:pt x="160" y="343"/>
                  </a:cubicBezTo>
                  <a:cubicBezTo>
                    <a:pt x="183" y="389"/>
                    <a:pt x="183" y="434"/>
                    <a:pt x="206" y="480"/>
                  </a:cubicBezTo>
                  <a:cubicBezTo>
                    <a:pt x="225" y="498"/>
                    <a:pt x="258" y="532"/>
                    <a:pt x="282" y="532"/>
                  </a:cubicBezTo>
                  <a:cubicBezTo>
                    <a:pt x="288" y="532"/>
                    <a:pt x="293" y="530"/>
                    <a:pt x="297" y="526"/>
                  </a:cubicBezTo>
                  <a:cubicBezTo>
                    <a:pt x="343" y="503"/>
                    <a:pt x="366" y="457"/>
                    <a:pt x="366" y="434"/>
                  </a:cubicBezTo>
                  <a:cubicBezTo>
                    <a:pt x="343" y="366"/>
                    <a:pt x="320" y="320"/>
                    <a:pt x="297" y="252"/>
                  </a:cubicBezTo>
                  <a:cubicBezTo>
                    <a:pt x="275" y="229"/>
                    <a:pt x="275" y="206"/>
                    <a:pt x="252" y="160"/>
                  </a:cubicBezTo>
                  <a:cubicBezTo>
                    <a:pt x="229" y="138"/>
                    <a:pt x="206" y="92"/>
                    <a:pt x="160" y="46"/>
                  </a:cubicBezTo>
                  <a:cubicBezTo>
                    <a:pt x="160" y="23"/>
                    <a:pt x="138" y="23"/>
                    <a:pt x="115" y="1"/>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2" name="Google Shape;4543;p38">
              <a:extLst>
                <a:ext uri="{FF2B5EF4-FFF2-40B4-BE49-F238E27FC236}">
                  <a16:creationId xmlns:a16="http://schemas.microsoft.com/office/drawing/2014/main" id="{FB9CA3F7-B3D2-A435-A32A-969D94D3A6E9}"/>
                </a:ext>
              </a:extLst>
            </p:cNvPr>
            <p:cNvSpPr/>
            <p:nvPr/>
          </p:nvSpPr>
          <p:spPr>
            <a:xfrm>
              <a:off x="7394152" y="3063969"/>
              <a:ext cx="534038" cy="614523"/>
            </a:xfrm>
            <a:custGeom>
              <a:avLst/>
              <a:gdLst/>
              <a:ahLst/>
              <a:cxnLst/>
              <a:rect l="l" t="t" r="r" b="b"/>
              <a:pathLst>
                <a:path w="19083" h="21959" extrusionOk="0">
                  <a:moveTo>
                    <a:pt x="4725" y="1"/>
                  </a:moveTo>
                  <a:cubicBezTo>
                    <a:pt x="4634" y="1"/>
                    <a:pt x="4565" y="1"/>
                    <a:pt x="4474" y="24"/>
                  </a:cubicBezTo>
                  <a:cubicBezTo>
                    <a:pt x="4291" y="46"/>
                    <a:pt x="4154" y="161"/>
                    <a:pt x="4086" y="320"/>
                  </a:cubicBezTo>
                  <a:cubicBezTo>
                    <a:pt x="4063" y="412"/>
                    <a:pt x="4040" y="503"/>
                    <a:pt x="4017" y="594"/>
                  </a:cubicBezTo>
                  <a:cubicBezTo>
                    <a:pt x="3995" y="663"/>
                    <a:pt x="3995" y="708"/>
                    <a:pt x="3972" y="777"/>
                  </a:cubicBezTo>
                  <a:cubicBezTo>
                    <a:pt x="3926" y="914"/>
                    <a:pt x="3903" y="1051"/>
                    <a:pt x="3858" y="1188"/>
                  </a:cubicBezTo>
                  <a:cubicBezTo>
                    <a:pt x="3835" y="1302"/>
                    <a:pt x="3812" y="1439"/>
                    <a:pt x="3789" y="1553"/>
                  </a:cubicBezTo>
                  <a:lnTo>
                    <a:pt x="3789" y="1667"/>
                  </a:lnTo>
                  <a:cubicBezTo>
                    <a:pt x="3766" y="1781"/>
                    <a:pt x="3744" y="1895"/>
                    <a:pt x="3721" y="1987"/>
                  </a:cubicBezTo>
                  <a:lnTo>
                    <a:pt x="3675" y="2123"/>
                  </a:lnTo>
                  <a:cubicBezTo>
                    <a:pt x="3607" y="2420"/>
                    <a:pt x="3515" y="2740"/>
                    <a:pt x="3447" y="3014"/>
                  </a:cubicBezTo>
                  <a:cubicBezTo>
                    <a:pt x="3401" y="3196"/>
                    <a:pt x="3356" y="3356"/>
                    <a:pt x="3310" y="3539"/>
                  </a:cubicBezTo>
                  <a:lnTo>
                    <a:pt x="3196" y="3927"/>
                  </a:lnTo>
                  <a:cubicBezTo>
                    <a:pt x="3104" y="4223"/>
                    <a:pt x="3036" y="4520"/>
                    <a:pt x="2968" y="4817"/>
                  </a:cubicBezTo>
                  <a:cubicBezTo>
                    <a:pt x="2876" y="5114"/>
                    <a:pt x="2808" y="5433"/>
                    <a:pt x="2694" y="5753"/>
                  </a:cubicBezTo>
                  <a:cubicBezTo>
                    <a:pt x="2648" y="5912"/>
                    <a:pt x="2602" y="6072"/>
                    <a:pt x="2557" y="6232"/>
                  </a:cubicBezTo>
                  <a:cubicBezTo>
                    <a:pt x="2534" y="6323"/>
                    <a:pt x="2511" y="6415"/>
                    <a:pt x="2511" y="6529"/>
                  </a:cubicBezTo>
                  <a:cubicBezTo>
                    <a:pt x="2488" y="6574"/>
                    <a:pt x="2465" y="6643"/>
                    <a:pt x="2465" y="6711"/>
                  </a:cubicBezTo>
                  <a:cubicBezTo>
                    <a:pt x="2443" y="6803"/>
                    <a:pt x="2420" y="6894"/>
                    <a:pt x="2374" y="7008"/>
                  </a:cubicBezTo>
                  <a:cubicBezTo>
                    <a:pt x="2351" y="7077"/>
                    <a:pt x="2328" y="7145"/>
                    <a:pt x="2328" y="7214"/>
                  </a:cubicBezTo>
                  <a:lnTo>
                    <a:pt x="2283" y="7396"/>
                  </a:lnTo>
                  <a:cubicBezTo>
                    <a:pt x="2237" y="7510"/>
                    <a:pt x="2214" y="7624"/>
                    <a:pt x="2191" y="7716"/>
                  </a:cubicBezTo>
                  <a:cubicBezTo>
                    <a:pt x="2100" y="8058"/>
                    <a:pt x="2032" y="8378"/>
                    <a:pt x="1940" y="8674"/>
                  </a:cubicBezTo>
                  <a:cubicBezTo>
                    <a:pt x="1918" y="8720"/>
                    <a:pt x="1918" y="8743"/>
                    <a:pt x="1918" y="8766"/>
                  </a:cubicBezTo>
                  <a:cubicBezTo>
                    <a:pt x="1918" y="8788"/>
                    <a:pt x="1918" y="8811"/>
                    <a:pt x="1918" y="8834"/>
                  </a:cubicBezTo>
                  <a:cubicBezTo>
                    <a:pt x="1940" y="8903"/>
                    <a:pt x="1940" y="8948"/>
                    <a:pt x="1918" y="8994"/>
                  </a:cubicBezTo>
                  <a:cubicBezTo>
                    <a:pt x="1918" y="9040"/>
                    <a:pt x="1872" y="9085"/>
                    <a:pt x="1849" y="9131"/>
                  </a:cubicBezTo>
                  <a:cubicBezTo>
                    <a:pt x="1826" y="9131"/>
                    <a:pt x="1803" y="9154"/>
                    <a:pt x="1803" y="9154"/>
                  </a:cubicBezTo>
                  <a:cubicBezTo>
                    <a:pt x="1758" y="9313"/>
                    <a:pt x="1712" y="9450"/>
                    <a:pt x="1666" y="9610"/>
                  </a:cubicBezTo>
                  <a:cubicBezTo>
                    <a:pt x="1598" y="9907"/>
                    <a:pt x="1530" y="10204"/>
                    <a:pt x="1461" y="10523"/>
                  </a:cubicBezTo>
                  <a:cubicBezTo>
                    <a:pt x="1438" y="10614"/>
                    <a:pt x="1415" y="10706"/>
                    <a:pt x="1393" y="10797"/>
                  </a:cubicBezTo>
                  <a:lnTo>
                    <a:pt x="1347" y="10980"/>
                  </a:lnTo>
                  <a:cubicBezTo>
                    <a:pt x="1324" y="11094"/>
                    <a:pt x="1301" y="11185"/>
                    <a:pt x="1278" y="11299"/>
                  </a:cubicBezTo>
                  <a:lnTo>
                    <a:pt x="1256" y="11436"/>
                  </a:lnTo>
                  <a:lnTo>
                    <a:pt x="1210" y="11619"/>
                  </a:lnTo>
                  <a:cubicBezTo>
                    <a:pt x="1187" y="11710"/>
                    <a:pt x="1187" y="11801"/>
                    <a:pt x="1141" y="11916"/>
                  </a:cubicBezTo>
                  <a:lnTo>
                    <a:pt x="1119" y="12030"/>
                  </a:lnTo>
                  <a:cubicBezTo>
                    <a:pt x="1096" y="12144"/>
                    <a:pt x="1073" y="12235"/>
                    <a:pt x="1050" y="12326"/>
                  </a:cubicBezTo>
                  <a:cubicBezTo>
                    <a:pt x="982" y="12646"/>
                    <a:pt x="913" y="12943"/>
                    <a:pt x="845" y="13262"/>
                  </a:cubicBezTo>
                  <a:cubicBezTo>
                    <a:pt x="776" y="13559"/>
                    <a:pt x="731" y="13878"/>
                    <a:pt x="662" y="14175"/>
                  </a:cubicBezTo>
                  <a:cubicBezTo>
                    <a:pt x="639" y="14312"/>
                    <a:pt x="616" y="14449"/>
                    <a:pt x="594" y="14586"/>
                  </a:cubicBezTo>
                  <a:cubicBezTo>
                    <a:pt x="571" y="14791"/>
                    <a:pt x="548" y="14974"/>
                    <a:pt x="502" y="15157"/>
                  </a:cubicBezTo>
                  <a:lnTo>
                    <a:pt x="480" y="15248"/>
                  </a:lnTo>
                  <a:cubicBezTo>
                    <a:pt x="434" y="15522"/>
                    <a:pt x="388" y="15796"/>
                    <a:pt x="320" y="16070"/>
                  </a:cubicBezTo>
                  <a:lnTo>
                    <a:pt x="297" y="16229"/>
                  </a:lnTo>
                  <a:cubicBezTo>
                    <a:pt x="274" y="16344"/>
                    <a:pt x="251" y="16435"/>
                    <a:pt x="206" y="16549"/>
                  </a:cubicBezTo>
                  <a:lnTo>
                    <a:pt x="160" y="16754"/>
                  </a:lnTo>
                  <a:lnTo>
                    <a:pt x="114" y="16960"/>
                  </a:lnTo>
                  <a:cubicBezTo>
                    <a:pt x="92" y="17051"/>
                    <a:pt x="69" y="17120"/>
                    <a:pt x="69" y="17188"/>
                  </a:cubicBezTo>
                  <a:cubicBezTo>
                    <a:pt x="46" y="17325"/>
                    <a:pt x="0" y="17462"/>
                    <a:pt x="92" y="17599"/>
                  </a:cubicBezTo>
                  <a:cubicBezTo>
                    <a:pt x="160" y="17667"/>
                    <a:pt x="251" y="17736"/>
                    <a:pt x="365" y="17736"/>
                  </a:cubicBezTo>
                  <a:lnTo>
                    <a:pt x="388" y="17736"/>
                  </a:lnTo>
                  <a:cubicBezTo>
                    <a:pt x="525" y="17804"/>
                    <a:pt x="639" y="17873"/>
                    <a:pt x="753" y="17919"/>
                  </a:cubicBezTo>
                  <a:cubicBezTo>
                    <a:pt x="868" y="17987"/>
                    <a:pt x="959" y="18033"/>
                    <a:pt x="1073" y="18101"/>
                  </a:cubicBezTo>
                  <a:cubicBezTo>
                    <a:pt x="1187" y="18170"/>
                    <a:pt x="1324" y="18238"/>
                    <a:pt x="1461" y="18329"/>
                  </a:cubicBezTo>
                  <a:cubicBezTo>
                    <a:pt x="1598" y="18421"/>
                    <a:pt x="1758" y="18489"/>
                    <a:pt x="1918" y="18580"/>
                  </a:cubicBezTo>
                  <a:cubicBezTo>
                    <a:pt x="2054" y="18649"/>
                    <a:pt x="2169" y="18717"/>
                    <a:pt x="2306" y="18786"/>
                  </a:cubicBezTo>
                  <a:cubicBezTo>
                    <a:pt x="2443" y="18854"/>
                    <a:pt x="2579" y="18900"/>
                    <a:pt x="2739" y="18969"/>
                  </a:cubicBezTo>
                  <a:lnTo>
                    <a:pt x="3333" y="19197"/>
                  </a:lnTo>
                  <a:lnTo>
                    <a:pt x="3629" y="19311"/>
                  </a:lnTo>
                  <a:cubicBezTo>
                    <a:pt x="3926" y="19425"/>
                    <a:pt x="4200" y="19539"/>
                    <a:pt x="4497" y="19653"/>
                  </a:cubicBezTo>
                  <a:lnTo>
                    <a:pt x="4816" y="19767"/>
                  </a:lnTo>
                  <a:cubicBezTo>
                    <a:pt x="5022" y="19836"/>
                    <a:pt x="5204" y="19904"/>
                    <a:pt x="5410" y="19973"/>
                  </a:cubicBezTo>
                  <a:lnTo>
                    <a:pt x="5570" y="20041"/>
                  </a:lnTo>
                  <a:cubicBezTo>
                    <a:pt x="5661" y="20064"/>
                    <a:pt x="5775" y="20110"/>
                    <a:pt x="5866" y="20133"/>
                  </a:cubicBezTo>
                  <a:cubicBezTo>
                    <a:pt x="6026" y="20201"/>
                    <a:pt x="6186" y="20247"/>
                    <a:pt x="6368" y="20315"/>
                  </a:cubicBezTo>
                  <a:cubicBezTo>
                    <a:pt x="6528" y="20361"/>
                    <a:pt x="6711" y="20407"/>
                    <a:pt x="6871" y="20452"/>
                  </a:cubicBezTo>
                  <a:lnTo>
                    <a:pt x="7190" y="20566"/>
                  </a:lnTo>
                  <a:cubicBezTo>
                    <a:pt x="7259" y="20566"/>
                    <a:pt x="7304" y="20589"/>
                    <a:pt x="7373" y="20612"/>
                  </a:cubicBezTo>
                  <a:lnTo>
                    <a:pt x="7396" y="20612"/>
                  </a:lnTo>
                  <a:lnTo>
                    <a:pt x="7441" y="20635"/>
                  </a:lnTo>
                  <a:cubicBezTo>
                    <a:pt x="7510" y="20635"/>
                    <a:pt x="7555" y="20658"/>
                    <a:pt x="7601" y="20680"/>
                  </a:cubicBezTo>
                  <a:cubicBezTo>
                    <a:pt x="7692" y="20703"/>
                    <a:pt x="7761" y="20726"/>
                    <a:pt x="7829" y="20749"/>
                  </a:cubicBezTo>
                  <a:lnTo>
                    <a:pt x="8126" y="20840"/>
                  </a:lnTo>
                  <a:cubicBezTo>
                    <a:pt x="8446" y="20931"/>
                    <a:pt x="8719" y="21000"/>
                    <a:pt x="9016" y="21068"/>
                  </a:cubicBezTo>
                  <a:lnTo>
                    <a:pt x="9176" y="21114"/>
                  </a:lnTo>
                  <a:cubicBezTo>
                    <a:pt x="9244" y="21114"/>
                    <a:pt x="9313" y="21137"/>
                    <a:pt x="9404" y="21160"/>
                  </a:cubicBezTo>
                  <a:cubicBezTo>
                    <a:pt x="9427" y="21160"/>
                    <a:pt x="9450" y="21137"/>
                    <a:pt x="9496" y="21137"/>
                  </a:cubicBezTo>
                  <a:cubicBezTo>
                    <a:pt x="9518" y="21137"/>
                    <a:pt x="9541" y="21160"/>
                    <a:pt x="9564" y="21160"/>
                  </a:cubicBezTo>
                  <a:cubicBezTo>
                    <a:pt x="9655" y="21183"/>
                    <a:pt x="9747" y="21205"/>
                    <a:pt x="9838" y="21228"/>
                  </a:cubicBezTo>
                  <a:lnTo>
                    <a:pt x="9952" y="21274"/>
                  </a:lnTo>
                  <a:lnTo>
                    <a:pt x="9975" y="21274"/>
                  </a:lnTo>
                  <a:lnTo>
                    <a:pt x="10135" y="21320"/>
                  </a:lnTo>
                  <a:lnTo>
                    <a:pt x="10363" y="21365"/>
                  </a:lnTo>
                  <a:lnTo>
                    <a:pt x="10591" y="21434"/>
                  </a:lnTo>
                  <a:cubicBezTo>
                    <a:pt x="10660" y="21434"/>
                    <a:pt x="10728" y="21456"/>
                    <a:pt x="10797" y="21456"/>
                  </a:cubicBezTo>
                  <a:cubicBezTo>
                    <a:pt x="10934" y="21479"/>
                    <a:pt x="11070" y="21502"/>
                    <a:pt x="11207" y="21525"/>
                  </a:cubicBezTo>
                  <a:cubicBezTo>
                    <a:pt x="11367" y="21548"/>
                    <a:pt x="11527" y="21571"/>
                    <a:pt x="11687" y="21616"/>
                  </a:cubicBezTo>
                  <a:cubicBezTo>
                    <a:pt x="12006" y="21662"/>
                    <a:pt x="12303" y="21708"/>
                    <a:pt x="12600" y="21776"/>
                  </a:cubicBezTo>
                  <a:lnTo>
                    <a:pt x="12828" y="21822"/>
                  </a:lnTo>
                  <a:cubicBezTo>
                    <a:pt x="12942" y="21845"/>
                    <a:pt x="13079" y="21867"/>
                    <a:pt x="13193" y="21890"/>
                  </a:cubicBezTo>
                  <a:cubicBezTo>
                    <a:pt x="13193" y="21890"/>
                    <a:pt x="13216" y="21913"/>
                    <a:pt x="13216" y="21913"/>
                  </a:cubicBezTo>
                  <a:lnTo>
                    <a:pt x="13764" y="21913"/>
                  </a:lnTo>
                  <a:cubicBezTo>
                    <a:pt x="13878" y="21936"/>
                    <a:pt x="13992" y="21936"/>
                    <a:pt x="14106" y="21936"/>
                  </a:cubicBezTo>
                  <a:cubicBezTo>
                    <a:pt x="14220" y="21936"/>
                    <a:pt x="14357" y="21936"/>
                    <a:pt x="14471" y="21959"/>
                  </a:cubicBezTo>
                  <a:lnTo>
                    <a:pt x="14494" y="21936"/>
                  </a:lnTo>
                  <a:cubicBezTo>
                    <a:pt x="14517" y="21936"/>
                    <a:pt x="14540" y="21913"/>
                    <a:pt x="14540" y="21890"/>
                  </a:cubicBezTo>
                  <a:cubicBezTo>
                    <a:pt x="14586" y="21867"/>
                    <a:pt x="14631" y="21822"/>
                    <a:pt x="14677" y="21776"/>
                  </a:cubicBezTo>
                  <a:cubicBezTo>
                    <a:pt x="14768" y="21685"/>
                    <a:pt x="14814" y="21571"/>
                    <a:pt x="14859" y="21479"/>
                  </a:cubicBezTo>
                  <a:cubicBezTo>
                    <a:pt x="14905" y="21365"/>
                    <a:pt x="14951" y="21228"/>
                    <a:pt x="14951" y="21091"/>
                  </a:cubicBezTo>
                  <a:lnTo>
                    <a:pt x="14996" y="20886"/>
                  </a:lnTo>
                  <a:cubicBezTo>
                    <a:pt x="15019" y="20658"/>
                    <a:pt x="15065" y="20452"/>
                    <a:pt x="15088" y="20224"/>
                  </a:cubicBezTo>
                  <a:cubicBezTo>
                    <a:pt x="15111" y="20087"/>
                    <a:pt x="15133" y="19950"/>
                    <a:pt x="15156" y="19813"/>
                  </a:cubicBezTo>
                  <a:cubicBezTo>
                    <a:pt x="15179" y="19699"/>
                    <a:pt x="15225" y="19562"/>
                    <a:pt x="15248" y="19448"/>
                  </a:cubicBezTo>
                  <a:lnTo>
                    <a:pt x="15270" y="19425"/>
                  </a:lnTo>
                  <a:cubicBezTo>
                    <a:pt x="15293" y="19334"/>
                    <a:pt x="15316" y="19242"/>
                    <a:pt x="15339" y="19174"/>
                  </a:cubicBezTo>
                  <a:cubicBezTo>
                    <a:pt x="15339" y="19105"/>
                    <a:pt x="15362" y="19037"/>
                    <a:pt x="15384" y="18969"/>
                  </a:cubicBezTo>
                  <a:lnTo>
                    <a:pt x="15430" y="18832"/>
                  </a:lnTo>
                  <a:cubicBezTo>
                    <a:pt x="15453" y="18740"/>
                    <a:pt x="15476" y="18649"/>
                    <a:pt x="15499" y="18558"/>
                  </a:cubicBezTo>
                  <a:cubicBezTo>
                    <a:pt x="15521" y="18466"/>
                    <a:pt x="15544" y="18375"/>
                    <a:pt x="15567" y="18284"/>
                  </a:cubicBezTo>
                  <a:lnTo>
                    <a:pt x="15590" y="18147"/>
                  </a:lnTo>
                  <a:cubicBezTo>
                    <a:pt x="15613" y="18033"/>
                    <a:pt x="15636" y="17941"/>
                    <a:pt x="15658" y="17827"/>
                  </a:cubicBezTo>
                  <a:lnTo>
                    <a:pt x="15704" y="17690"/>
                  </a:lnTo>
                  <a:cubicBezTo>
                    <a:pt x="15727" y="17553"/>
                    <a:pt x="15773" y="17416"/>
                    <a:pt x="15795" y="17257"/>
                  </a:cubicBezTo>
                  <a:cubicBezTo>
                    <a:pt x="15818" y="17143"/>
                    <a:pt x="15864" y="17028"/>
                    <a:pt x="15887" y="16914"/>
                  </a:cubicBezTo>
                  <a:lnTo>
                    <a:pt x="15909" y="16846"/>
                  </a:lnTo>
                  <a:cubicBezTo>
                    <a:pt x="15955" y="16686"/>
                    <a:pt x="15978" y="16549"/>
                    <a:pt x="16024" y="16412"/>
                  </a:cubicBezTo>
                  <a:cubicBezTo>
                    <a:pt x="16046" y="16321"/>
                    <a:pt x="16069" y="16252"/>
                    <a:pt x="16092" y="16161"/>
                  </a:cubicBezTo>
                  <a:cubicBezTo>
                    <a:pt x="16115" y="16093"/>
                    <a:pt x="16138" y="16047"/>
                    <a:pt x="16161" y="16001"/>
                  </a:cubicBezTo>
                  <a:cubicBezTo>
                    <a:pt x="16206" y="15819"/>
                    <a:pt x="16252" y="15636"/>
                    <a:pt x="16297" y="15453"/>
                  </a:cubicBezTo>
                  <a:cubicBezTo>
                    <a:pt x="16343" y="15316"/>
                    <a:pt x="16366" y="15202"/>
                    <a:pt x="16389" y="15065"/>
                  </a:cubicBezTo>
                  <a:cubicBezTo>
                    <a:pt x="16480" y="14791"/>
                    <a:pt x="16571" y="14495"/>
                    <a:pt x="16640" y="14198"/>
                  </a:cubicBezTo>
                  <a:cubicBezTo>
                    <a:pt x="16663" y="14130"/>
                    <a:pt x="16663" y="14061"/>
                    <a:pt x="16686" y="13993"/>
                  </a:cubicBezTo>
                  <a:cubicBezTo>
                    <a:pt x="16708" y="13924"/>
                    <a:pt x="16731" y="13856"/>
                    <a:pt x="16754" y="13764"/>
                  </a:cubicBezTo>
                  <a:cubicBezTo>
                    <a:pt x="16777" y="13673"/>
                    <a:pt x="16800" y="13559"/>
                    <a:pt x="16822" y="13468"/>
                  </a:cubicBezTo>
                  <a:lnTo>
                    <a:pt x="16868" y="13308"/>
                  </a:lnTo>
                  <a:cubicBezTo>
                    <a:pt x="16891" y="13171"/>
                    <a:pt x="16937" y="13011"/>
                    <a:pt x="16982" y="12874"/>
                  </a:cubicBezTo>
                  <a:cubicBezTo>
                    <a:pt x="17028" y="12714"/>
                    <a:pt x="17074" y="12577"/>
                    <a:pt x="17096" y="12418"/>
                  </a:cubicBezTo>
                  <a:cubicBezTo>
                    <a:pt x="17142" y="12189"/>
                    <a:pt x="17210" y="11961"/>
                    <a:pt x="17256" y="11756"/>
                  </a:cubicBezTo>
                  <a:lnTo>
                    <a:pt x="17325" y="11505"/>
                  </a:lnTo>
                  <a:cubicBezTo>
                    <a:pt x="17347" y="11413"/>
                    <a:pt x="17370" y="11299"/>
                    <a:pt x="17393" y="11208"/>
                  </a:cubicBezTo>
                  <a:cubicBezTo>
                    <a:pt x="17439" y="11003"/>
                    <a:pt x="17484" y="10797"/>
                    <a:pt x="17530" y="10592"/>
                  </a:cubicBezTo>
                  <a:cubicBezTo>
                    <a:pt x="17599" y="10318"/>
                    <a:pt x="17667" y="10021"/>
                    <a:pt x="17758" y="9679"/>
                  </a:cubicBezTo>
                  <a:cubicBezTo>
                    <a:pt x="17804" y="9542"/>
                    <a:pt x="17827" y="9405"/>
                    <a:pt x="17872" y="9245"/>
                  </a:cubicBezTo>
                  <a:cubicBezTo>
                    <a:pt x="17918" y="9085"/>
                    <a:pt x="17964" y="8948"/>
                    <a:pt x="18009" y="8788"/>
                  </a:cubicBezTo>
                  <a:cubicBezTo>
                    <a:pt x="18032" y="8697"/>
                    <a:pt x="18032" y="8629"/>
                    <a:pt x="18055" y="8560"/>
                  </a:cubicBezTo>
                  <a:cubicBezTo>
                    <a:pt x="18078" y="8560"/>
                    <a:pt x="18078" y="8537"/>
                    <a:pt x="18078" y="8537"/>
                  </a:cubicBezTo>
                  <a:cubicBezTo>
                    <a:pt x="18055" y="8469"/>
                    <a:pt x="18078" y="8400"/>
                    <a:pt x="18101" y="8309"/>
                  </a:cubicBezTo>
                  <a:lnTo>
                    <a:pt x="18124" y="8218"/>
                  </a:lnTo>
                  <a:lnTo>
                    <a:pt x="18192" y="8012"/>
                  </a:lnTo>
                  <a:lnTo>
                    <a:pt x="18260" y="7761"/>
                  </a:lnTo>
                  <a:lnTo>
                    <a:pt x="18329" y="7533"/>
                  </a:lnTo>
                  <a:cubicBezTo>
                    <a:pt x="18375" y="7419"/>
                    <a:pt x="18397" y="7305"/>
                    <a:pt x="18443" y="7214"/>
                  </a:cubicBezTo>
                  <a:lnTo>
                    <a:pt x="18489" y="6962"/>
                  </a:lnTo>
                  <a:lnTo>
                    <a:pt x="18557" y="6711"/>
                  </a:lnTo>
                  <a:lnTo>
                    <a:pt x="18603" y="6506"/>
                  </a:lnTo>
                  <a:lnTo>
                    <a:pt x="18648" y="6301"/>
                  </a:lnTo>
                  <a:cubicBezTo>
                    <a:pt x="18648" y="6232"/>
                    <a:pt x="18671" y="6164"/>
                    <a:pt x="18694" y="6095"/>
                  </a:cubicBezTo>
                  <a:lnTo>
                    <a:pt x="18694" y="6049"/>
                  </a:lnTo>
                  <a:cubicBezTo>
                    <a:pt x="18717" y="6004"/>
                    <a:pt x="18717" y="5958"/>
                    <a:pt x="18740" y="5935"/>
                  </a:cubicBezTo>
                  <a:cubicBezTo>
                    <a:pt x="18740" y="5867"/>
                    <a:pt x="18740" y="5798"/>
                    <a:pt x="18763" y="5730"/>
                  </a:cubicBezTo>
                  <a:cubicBezTo>
                    <a:pt x="18763" y="5593"/>
                    <a:pt x="18785" y="5456"/>
                    <a:pt x="18785" y="5342"/>
                  </a:cubicBezTo>
                  <a:lnTo>
                    <a:pt x="18808" y="5273"/>
                  </a:lnTo>
                  <a:cubicBezTo>
                    <a:pt x="18831" y="5136"/>
                    <a:pt x="18854" y="4999"/>
                    <a:pt x="18877" y="4863"/>
                  </a:cubicBezTo>
                  <a:cubicBezTo>
                    <a:pt x="18900" y="4794"/>
                    <a:pt x="18922" y="4748"/>
                    <a:pt x="18945" y="4680"/>
                  </a:cubicBezTo>
                  <a:cubicBezTo>
                    <a:pt x="18968" y="4589"/>
                    <a:pt x="18991" y="4497"/>
                    <a:pt x="19014" y="4406"/>
                  </a:cubicBezTo>
                  <a:cubicBezTo>
                    <a:pt x="19037" y="4315"/>
                    <a:pt x="19037" y="4178"/>
                    <a:pt x="19037" y="4064"/>
                  </a:cubicBezTo>
                  <a:cubicBezTo>
                    <a:pt x="19014" y="3995"/>
                    <a:pt x="18991" y="3927"/>
                    <a:pt x="18991" y="3835"/>
                  </a:cubicBezTo>
                  <a:cubicBezTo>
                    <a:pt x="18991" y="3835"/>
                    <a:pt x="19014" y="3835"/>
                    <a:pt x="19014" y="3813"/>
                  </a:cubicBezTo>
                  <a:cubicBezTo>
                    <a:pt x="19059" y="3767"/>
                    <a:pt x="19082" y="3698"/>
                    <a:pt x="19082" y="3630"/>
                  </a:cubicBezTo>
                  <a:cubicBezTo>
                    <a:pt x="19059" y="3561"/>
                    <a:pt x="19037" y="3493"/>
                    <a:pt x="18991" y="3470"/>
                  </a:cubicBezTo>
                  <a:cubicBezTo>
                    <a:pt x="18945" y="3425"/>
                    <a:pt x="18900" y="3402"/>
                    <a:pt x="18831" y="3379"/>
                  </a:cubicBezTo>
                  <a:cubicBezTo>
                    <a:pt x="18808" y="3356"/>
                    <a:pt x="18785" y="3356"/>
                    <a:pt x="18763" y="3333"/>
                  </a:cubicBezTo>
                  <a:cubicBezTo>
                    <a:pt x="18740" y="3310"/>
                    <a:pt x="18694" y="3288"/>
                    <a:pt x="18648" y="3265"/>
                  </a:cubicBezTo>
                  <a:cubicBezTo>
                    <a:pt x="18580" y="3219"/>
                    <a:pt x="18512" y="3196"/>
                    <a:pt x="18466" y="3151"/>
                  </a:cubicBezTo>
                  <a:lnTo>
                    <a:pt x="18420" y="3128"/>
                  </a:lnTo>
                  <a:cubicBezTo>
                    <a:pt x="18306" y="3082"/>
                    <a:pt x="18215" y="3014"/>
                    <a:pt x="18101" y="2991"/>
                  </a:cubicBezTo>
                  <a:lnTo>
                    <a:pt x="18055" y="2991"/>
                  </a:lnTo>
                  <a:cubicBezTo>
                    <a:pt x="18009" y="2991"/>
                    <a:pt x="17964" y="2991"/>
                    <a:pt x="17918" y="3014"/>
                  </a:cubicBezTo>
                  <a:lnTo>
                    <a:pt x="17758" y="2945"/>
                  </a:lnTo>
                  <a:cubicBezTo>
                    <a:pt x="17599" y="2877"/>
                    <a:pt x="17462" y="2808"/>
                    <a:pt x="17302" y="2763"/>
                  </a:cubicBezTo>
                  <a:cubicBezTo>
                    <a:pt x="17142" y="2717"/>
                    <a:pt x="16982" y="2648"/>
                    <a:pt x="16822" y="2603"/>
                  </a:cubicBezTo>
                  <a:lnTo>
                    <a:pt x="16663" y="2557"/>
                  </a:lnTo>
                  <a:cubicBezTo>
                    <a:pt x="16526" y="2512"/>
                    <a:pt x="16389" y="2466"/>
                    <a:pt x="16252" y="2420"/>
                  </a:cubicBezTo>
                  <a:cubicBezTo>
                    <a:pt x="16092" y="2375"/>
                    <a:pt x="15955" y="2306"/>
                    <a:pt x="15818" y="2260"/>
                  </a:cubicBezTo>
                  <a:lnTo>
                    <a:pt x="15727" y="2238"/>
                  </a:lnTo>
                  <a:lnTo>
                    <a:pt x="15681" y="2215"/>
                  </a:lnTo>
                  <a:cubicBezTo>
                    <a:pt x="15544" y="2169"/>
                    <a:pt x="15407" y="2123"/>
                    <a:pt x="15270" y="2078"/>
                  </a:cubicBezTo>
                  <a:cubicBezTo>
                    <a:pt x="15088" y="2009"/>
                    <a:pt x="14928" y="1964"/>
                    <a:pt x="14768" y="1918"/>
                  </a:cubicBezTo>
                  <a:cubicBezTo>
                    <a:pt x="14471" y="1827"/>
                    <a:pt x="14175" y="1758"/>
                    <a:pt x="13878" y="1713"/>
                  </a:cubicBezTo>
                  <a:cubicBezTo>
                    <a:pt x="13581" y="1644"/>
                    <a:pt x="13262" y="1598"/>
                    <a:pt x="12965" y="1530"/>
                  </a:cubicBezTo>
                  <a:cubicBezTo>
                    <a:pt x="12691" y="1507"/>
                    <a:pt x="12349" y="1439"/>
                    <a:pt x="11984" y="1347"/>
                  </a:cubicBezTo>
                  <a:cubicBezTo>
                    <a:pt x="11687" y="1279"/>
                    <a:pt x="11367" y="1210"/>
                    <a:pt x="11070" y="1142"/>
                  </a:cubicBezTo>
                  <a:cubicBezTo>
                    <a:pt x="10751" y="1096"/>
                    <a:pt x="10431" y="1028"/>
                    <a:pt x="10112" y="982"/>
                  </a:cubicBezTo>
                  <a:cubicBezTo>
                    <a:pt x="10043" y="982"/>
                    <a:pt x="9975" y="959"/>
                    <a:pt x="9884" y="959"/>
                  </a:cubicBezTo>
                  <a:cubicBezTo>
                    <a:pt x="9815" y="937"/>
                    <a:pt x="9724" y="937"/>
                    <a:pt x="9632" y="914"/>
                  </a:cubicBezTo>
                  <a:cubicBezTo>
                    <a:pt x="9473" y="891"/>
                    <a:pt x="9313" y="891"/>
                    <a:pt x="9153" y="868"/>
                  </a:cubicBezTo>
                  <a:lnTo>
                    <a:pt x="9039" y="822"/>
                  </a:lnTo>
                  <a:lnTo>
                    <a:pt x="8971" y="800"/>
                  </a:lnTo>
                  <a:cubicBezTo>
                    <a:pt x="8811" y="754"/>
                    <a:pt x="8628" y="685"/>
                    <a:pt x="8446" y="640"/>
                  </a:cubicBezTo>
                  <a:cubicBezTo>
                    <a:pt x="8126" y="549"/>
                    <a:pt x="7806" y="457"/>
                    <a:pt x="7464" y="366"/>
                  </a:cubicBezTo>
                  <a:cubicBezTo>
                    <a:pt x="7304" y="320"/>
                    <a:pt x="7145" y="275"/>
                    <a:pt x="6985" y="229"/>
                  </a:cubicBezTo>
                  <a:cubicBezTo>
                    <a:pt x="6825" y="206"/>
                    <a:pt x="6665" y="183"/>
                    <a:pt x="6505" y="161"/>
                  </a:cubicBezTo>
                  <a:cubicBezTo>
                    <a:pt x="6186" y="92"/>
                    <a:pt x="5889" y="69"/>
                    <a:pt x="5592" y="46"/>
                  </a:cubicBezTo>
                  <a:cubicBezTo>
                    <a:pt x="5387" y="24"/>
                    <a:pt x="5136" y="1"/>
                    <a:pt x="4862" y="1"/>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3" name="Google Shape;4544;p38">
              <a:extLst>
                <a:ext uri="{FF2B5EF4-FFF2-40B4-BE49-F238E27FC236}">
                  <a16:creationId xmlns:a16="http://schemas.microsoft.com/office/drawing/2014/main" id="{A6C6B117-E06D-C3BE-4C28-95657B1E15D8}"/>
                </a:ext>
              </a:extLst>
            </p:cNvPr>
            <p:cNvSpPr/>
            <p:nvPr/>
          </p:nvSpPr>
          <p:spPr>
            <a:xfrm>
              <a:off x="7394796" y="3564117"/>
              <a:ext cx="48778" cy="78554"/>
            </a:xfrm>
            <a:custGeom>
              <a:avLst/>
              <a:gdLst/>
              <a:ahLst/>
              <a:cxnLst/>
              <a:rect l="l" t="t" r="r" b="b"/>
              <a:pathLst>
                <a:path w="1743" h="2807" extrusionOk="0">
                  <a:moveTo>
                    <a:pt x="297" y="1"/>
                  </a:moveTo>
                  <a:cubicBezTo>
                    <a:pt x="274" y="1"/>
                    <a:pt x="228" y="1"/>
                    <a:pt x="205" y="24"/>
                  </a:cubicBezTo>
                  <a:cubicBezTo>
                    <a:pt x="137" y="47"/>
                    <a:pt x="69" y="92"/>
                    <a:pt x="46" y="161"/>
                  </a:cubicBezTo>
                  <a:cubicBezTo>
                    <a:pt x="23" y="229"/>
                    <a:pt x="0" y="252"/>
                    <a:pt x="23" y="320"/>
                  </a:cubicBezTo>
                  <a:cubicBezTo>
                    <a:pt x="23" y="412"/>
                    <a:pt x="69" y="457"/>
                    <a:pt x="114" y="526"/>
                  </a:cubicBezTo>
                  <a:cubicBezTo>
                    <a:pt x="137" y="526"/>
                    <a:pt x="137" y="526"/>
                    <a:pt x="137" y="549"/>
                  </a:cubicBezTo>
                  <a:cubicBezTo>
                    <a:pt x="114" y="617"/>
                    <a:pt x="137" y="708"/>
                    <a:pt x="183" y="777"/>
                  </a:cubicBezTo>
                  <a:cubicBezTo>
                    <a:pt x="137" y="823"/>
                    <a:pt x="114" y="891"/>
                    <a:pt x="137" y="960"/>
                  </a:cubicBezTo>
                  <a:cubicBezTo>
                    <a:pt x="137" y="1028"/>
                    <a:pt x="160" y="1074"/>
                    <a:pt x="205" y="1119"/>
                  </a:cubicBezTo>
                  <a:cubicBezTo>
                    <a:pt x="297" y="1211"/>
                    <a:pt x="365" y="1302"/>
                    <a:pt x="457" y="1370"/>
                  </a:cubicBezTo>
                  <a:cubicBezTo>
                    <a:pt x="434" y="1416"/>
                    <a:pt x="434" y="1462"/>
                    <a:pt x="434" y="1530"/>
                  </a:cubicBezTo>
                  <a:cubicBezTo>
                    <a:pt x="411" y="1530"/>
                    <a:pt x="411" y="1553"/>
                    <a:pt x="388" y="1576"/>
                  </a:cubicBezTo>
                  <a:cubicBezTo>
                    <a:pt x="365" y="1644"/>
                    <a:pt x="365" y="1736"/>
                    <a:pt x="411" y="1781"/>
                  </a:cubicBezTo>
                  <a:cubicBezTo>
                    <a:pt x="457" y="1850"/>
                    <a:pt x="525" y="1918"/>
                    <a:pt x="593" y="1964"/>
                  </a:cubicBezTo>
                  <a:cubicBezTo>
                    <a:pt x="616" y="1987"/>
                    <a:pt x="639" y="1987"/>
                    <a:pt x="639" y="2010"/>
                  </a:cubicBezTo>
                  <a:cubicBezTo>
                    <a:pt x="639" y="2032"/>
                    <a:pt x="639" y="2055"/>
                    <a:pt x="662" y="2078"/>
                  </a:cubicBezTo>
                  <a:cubicBezTo>
                    <a:pt x="662" y="2101"/>
                    <a:pt x="662" y="2124"/>
                    <a:pt x="685" y="2146"/>
                  </a:cubicBezTo>
                  <a:cubicBezTo>
                    <a:pt x="685" y="2146"/>
                    <a:pt x="708" y="2169"/>
                    <a:pt x="730" y="2192"/>
                  </a:cubicBezTo>
                  <a:cubicBezTo>
                    <a:pt x="730" y="2192"/>
                    <a:pt x="730" y="2192"/>
                    <a:pt x="753" y="2215"/>
                  </a:cubicBezTo>
                  <a:cubicBezTo>
                    <a:pt x="799" y="2261"/>
                    <a:pt x="867" y="2329"/>
                    <a:pt x="913" y="2375"/>
                  </a:cubicBezTo>
                  <a:cubicBezTo>
                    <a:pt x="959" y="2398"/>
                    <a:pt x="1027" y="2443"/>
                    <a:pt x="1073" y="2466"/>
                  </a:cubicBezTo>
                  <a:cubicBezTo>
                    <a:pt x="1096" y="2489"/>
                    <a:pt x="1118" y="2512"/>
                    <a:pt x="1141" y="2535"/>
                  </a:cubicBezTo>
                  <a:cubicBezTo>
                    <a:pt x="1187" y="2557"/>
                    <a:pt x="1210" y="2603"/>
                    <a:pt x="1255" y="2626"/>
                  </a:cubicBezTo>
                  <a:cubicBezTo>
                    <a:pt x="1278" y="2649"/>
                    <a:pt x="1301" y="2649"/>
                    <a:pt x="1347" y="2649"/>
                  </a:cubicBezTo>
                  <a:cubicBezTo>
                    <a:pt x="1392" y="2694"/>
                    <a:pt x="1461" y="2740"/>
                    <a:pt x="1529" y="2786"/>
                  </a:cubicBezTo>
                  <a:cubicBezTo>
                    <a:pt x="1549" y="2800"/>
                    <a:pt x="1570" y="2806"/>
                    <a:pt x="1591" y="2806"/>
                  </a:cubicBezTo>
                  <a:cubicBezTo>
                    <a:pt x="1670" y="2806"/>
                    <a:pt x="1743" y="2720"/>
                    <a:pt x="1689" y="2649"/>
                  </a:cubicBezTo>
                  <a:cubicBezTo>
                    <a:pt x="1643" y="2626"/>
                    <a:pt x="1621" y="2580"/>
                    <a:pt x="1575" y="2557"/>
                  </a:cubicBezTo>
                  <a:cubicBezTo>
                    <a:pt x="1666" y="2535"/>
                    <a:pt x="1712" y="2443"/>
                    <a:pt x="1712" y="2352"/>
                  </a:cubicBezTo>
                  <a:cubicBezTo>
                    <a:pt x="1712" y="2261"/>
                    <a:pt x="1666" y="2215"/>
                    <a:pt x="1598" y="2146"/>
                  </a:cubicBezTo>
                  <a:cubicBezTo>
                    <a:pt x="1575" y="2101"/>
                    <a:pt x="1529" y="2055"/>
                    <a:pt x="1484" y="2010"/>
                  </a:cubicBezTo>
                  <a:cubicBezTo>
                    <a:pt x="1507" y="1987"/>
                    <a:pt x="1529" y="1964"/>
                    <a:pt x="1529" y="1941"/>
                  </a:cubicBezTo>
                  <a:cubicBezTo>
                    <a:pt x="1529" y="1873"/>
                    <a:pt x="1529" y="1804"/>
                    <a:pt x="1484" y="1758"/>
                  </a:cubicBezTo>
                  <a:cubicBezTo>
                    <a:pt x="1461" y="1713"/>
                    <a:pt x="1438" y="1690"/>
                    <a:pt x="1415" y="1644"/>
                  </a:cubicBezTo>
                  <a:cubicBezTo>
                    <a:pt x="1438" y="1644"/>
                    <a:pt x="1438" y="1622"/>
                    <a:pt x="1461" y="1599"/>
                  </a:cubicBezTo>
                  <a:cubicBezTo>
                    <a:pt x="1484" y="1553"/>
                    <a:pt x="1484" y="1507"/>
                    <a:pt x="1484" y="1462"/>
                  </a:cubicBezTo>
                  <a:cubicBezTo>
                    <a:pt x="1461" y="1393"/>
                    <a:pt x="1461" y="1370"/>
                    <a:pt x="1438" y="1302"/>
                  </a:cubicBezTo>
                  <a:cubicBezTo>
                    <a:pt x="1415" y="1256"/>
                    <a:pt x="1370" y="1233"/>
                    <a:pt x="1347" y="1188"/>
                  </a:cubicBezTo>
                  <a:lnTo>
                    <a:pt x="1301" y="1119"/>
                  </a:lnTo>
                  <a:cubicBezTo>
                    <a:pt x="1301" y="1097"/>
                    <a:pt x="1324" y="1097"/>
                    <a:pt x="1324" y="1074"/>
                  </a:cubicBezTo>
                  <a:lnTo>
                    <a:pt x="1301" y="1074"/>
                  </a:lnTo>
                  <a:cubicBezTo>
                    <a:pt x="1255" y="1028"/>
                    <a:pt x="1233" y="960"/>
                    <a:pt x="1233" y="914"/>
                  </a:cubicBezTo>
                  <a:cubicBezTo>
                    <a:pt x="1233" y="868"/>
                    <a:pt x="1255" y="823"/>
                    <a:pt x="1301" y="777"/>
                  </a:cubicBezTo>
                  <a:cubicBezTo>
                    <a:pt x="1255" y="708"/>
                    <a:pt x="1210" y="663"/>
                    <a:pt x="1141" y="594"/>
                  </a:cubicBezTo>
                  <a:cubicBezTo>
                    <a:pt x="1118" y="572"/>
                    <a:pt x="1096" y="526"/>
                    <a:pt x="1050" y="503"/>
                  </a:cubicBezTo>
                  <a:cubicBezTo>
                    <a:pt x="982" y="435"/>
                    <a:pt x="890" y="366"/>
                    <a:pt x="822" y="298"/>
                  </a:cubicBezTo>
                  <a:cubicBezTo>
                    <a:pt x="753" y="252"/>
                    <a:pt x="685" y="206"/>
                    <a:pt x="616" y="138"/>
                  </a:cubicBezTo>
                  <a:cubicBezTo>
                    <a:pt x="571" y="115"/>
                    <a:pt x="525" y="69"/>
                    <a:pt x="479" y="47"/>
                  </a:cubicBezTo>
                  <a:cubicBezTo>
                    <a:pt x="434" y="24"/>
                    <a:pt x="365" y="1"/>
                    <a:pt x="297" y="1"/>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4" name="Google Shape;4545;p38">
              <a:extLst>
                <a:ext uri="{FF2B5EF4-FFF2-40B4-BE49-F238E27FC236}">
                  <a16:creationId xmlns:a16="http://schemas.microsoft.com/office/drawing/2014/main" id="{D2521BB8-AE26-FA2E-BEAF-34194287DEA1}"/>
                </a:ext>
              </a:extLst>
            </p:cNvPr>
            <p:cNvSpPr/>
            <p:nvPr/>
          </p:nvSpPr>
          <p:spPr>
            <a:xfrm>
              <a:off x="7450346" y="3640768"/>
              <a:ext cx="396715" cy="116921"/>
            </a:xfrm>
            <a:custGeom>
              <a:avLst/>
              <a:gdLst/>
              <a:ahLst/>
              <a:cxnLst/>
              <a:rect l="l" t="t" r="r" b="b"/>
              <a:pathLst>
                <a:path w="14176" h="4178" extrusionOk="0">
                  <a:moveTo>
                    <a:pt x="138" y="1"/>
                  </a:moveTo>
                  <a:cubicBezTo>
                    <a:pt x="92" y="1"/>
                    <a:pt x="69" y="24"/>
                    <a:pt x="46" y="47"/>
                  </a:cubicBezTo>
                  <a:cubicBezTo>
                    <a:pt x="1" y="92"/>
                    <a:pt x="1" y="206"/>
                    <a:pt x="46" y="229"/>
                  </a:cubicBezTo>
                  <a:cubicBezTo>
                    <a:pt x="46" y="229"/>
                    <a:pt x="69" y="252"/>
                    <a:pt x="69" y="252"/>
                  </a:cubicBezTo>
                  <a:cubicBezTo>
                    <a:pt x="69" y="275"/>
                    <a:pt x="92" y="298"/>
                    <a:pt x="115" y="320"/>
                  </a:cubicBezTo>
                  <a:cubicBezTo>
                    <a:pt x="138" y="366"/>
                    <a:pt x="183" y="389"/>
                    <a:pt x="229" y="435"/>
                  </a:cubicBezTo>
                  <a:cubicBezTo>
                    <a:pt x="275" y="457"/>
                    <a:pt x="298" y="480"/>
                    <a:pt x="343" y="503"/>
                  </a:cubicBezTo>
                  <a:cubicBezTo>
                    <a:pt x="412" y="549"/>
                    <a:pt x="480" y="594"/>
                    <a:pt x="571" y="617"/>
                  </a:cubicBezTo>
                  <a:cubicBezTo>
                    <a:pt x="708" y="709"/>
                    <a:pt x="868" y="800"/>
                    <a:pt x="1028" y="891"/>
                  </a:cubicBezTo>
                  <a:cubicBezTo>
                    <a:pt x="1188" y="982"/>
                    <a:pt x="1325" y="1051"/>
                    <a:pt x="1484" y="1142"/>
                  </a:cubicBezTo>
                  <a:cubicBezTo>
                    <a:pt x="1644" y="1211"/>
                    <a:pt x="1804" y="1279"/>
                    <a:pt x="1964" y="1348"/>
                  </a:cubicBezTo>
                  <a:cubicBezTo>
                    <a:pt x="2124" y="1416"/>
                    <a:pt x="2283" y="1485"/>
                    <a:pt x="2420" y="1553"/>
                  </a:cubicBezTo>
                  <a:cubicBezTo>
                    <a:pt x="2580" y="1622"/>
                    <a:pt x="2740" y="1690"/>
                    <a:pt x="2900" y="1758"/>
                  </a:cubicBezTo>
                  <a:cubicBezTo>
                    <a:pt x="3196" y="1873"/>
                    <a:pt x="3470" y="1987"/>
                    <a:pt x="3767" y="2101"/>
                  </a:cubicBezTo>
                  <a:cubicBezTo>
                    <a:pt x="3972" y="2192"/>
                    <a:pt x="4178" y="2238"/>
                    <a:pt x="4383" y="2306"/>
                  </a:cubicBezTo>
                  <a:cubicBezTo>
                    <a:pt x="4566" y="2375"/>
                    <a:pt x="4771" y="2420"/>
                    <a:pt x="4954" y="2489"/>
                  </a:cubicBezTo>
                  <a:cubicBezTo>
                    <a:pt x="5342" y="2603"/>
                    <a:pt x="5707" y="2694"/>
                    <a:pt x="6072" y="2808"/>
                  </a:cubicBezTo>
                  <a:lnTo>
                    <a:pt x="6027" y="2808"/>
                  </a:lnTo>
                  <a:cubicBezTo>
                    <a:pt x="6620" y="2991"/>
                    <a:pt x="7214" y="3151"/>
                    <a:pt x="7807" y="3311"/>
                  </a:cubicBezTo>
                  <a:cubicBezTo>
                    <a:pt x="7944" y="3356"/>
                    <a:pt x="8104" y="3402"/>
                    <a:pt x="8241" y="3425"/>
                  </a:cubicBezTo>
                  <a:cubicBezTo>
                    <a:pt x="8378" y="3470"/>
                    <a:pt x="8515" y="3516"/>
                    <a:pt x="8674" y="3539"/>
                  </a:cubicBezTo>
                  <a:cubicBezTo>
                    <a:pt x="8971" y="3607"/>
                    <a:pt x="9268" y="3653"/>
                    <a:pt x="9565" y="3721"/>
                  </a:cubicBezTo>
                  <a:cubicBezTo>
                    <a:pt x="9702" y="3744"/>
                    <a:pt x="9861" y="3790"/>
                    <a:pt x="9998" y="3813"/>
                  </a:cubicBezTo>
                  <a:cubicBezTo>
                    <a:pt x="10135" y="3836"/>
                    <a:pt x="10272" y="3858"/>
                    <a:pt x="10409" y="3881"/>
                  </a:cubicBezTo>
                  <a:cubicBezTo>
                    <a:pt x="10683" y="3927"/>
                    <a:pt x="10957" y="3973"/>
                    <a:pt x="11208" y="4018"/>
                  </a:cubicBezTo>
                  <a:cubicBezTo>
                    <a:pt x="11482" y="4041"/>
                    <a:pt x="11756" y="4087"/>
                    <a:pt x="12030" y="4109"/>
                  </a:cubicBezTo>
                  <a:cubicBezTo>
                    <a:pt x="12304" y="4109"/>
                    <a:pt x="12578" y="4132"/>
                    <a:pt x="12874" y="4155"/>
                  </a:cubicBezTo>
                  <a:lnTo>
                    <a:pt x="12988" y="4155"/>
                  </a:lnTo>
                  <a:cubicBezTo>
                    <a:pt x="13194" y="4178"/>
                    <a:pt x="13376" y="4178"/>
                    <a:pt x="13559" y="4178"/>
                  </a:cubicBezTo>
                  <a:lnTo>
                    <a:pt x="13765" y="4178"/>
                  </a:lnTo>
                  <a:cubicBezTo>
                    <a:pt x="13810" y="4155"/>
                    <a:pt x="13879" y="4155"/>
                    <a:pt x="13924" y="4132"/>
                  </a:cubicBezTo>
                  <a:cubicBezTo>
                    <a:pt x="13970" y="4132"/>
                    <a:pt x="13993" y="4109"/>
                    <a:pt x="14016" y="4087"/>
                  </a:cubicBezTo>
                  <a:cubicBezTo>
                    <a:pt x="14084" y="4041"/>
                    <a:pt x="14107" y="4018"/>
                    <a:pt x="14153" y="3950"/>
                  </a:cubicBezTo>
                  <a:cubicBezTo>
                    <a:pt x="14175" y="3904"/>
                    <a:pt x="14175" y="3858"/>
                    <a:pt x="14175" y="3813"/>
                  </a:cubicBezTo>
                  <a:cubicBezTo>
                    <a:pt x="14175" y="3721"/>
                    <a:pt x="14130" y="3653"/>
                    <a:pt x="14061" y="3607"/>
                  </a:cubicBezTo>
                  <a:cubicBezTo>
                    <a:pt x="14038" y="3585"/>
                    <a:pt x="14038" y="3562"/>
                    <a:pt x="14016" y="3562"/>
                  </a:cubicBezTo>
                  <a:cubicBezTo>
                    <a:pt x="13947" y="3516"/>
                    <a:pt x="13856" y="3516"/>
                    <a:pt x="13787" y="3516"/>
                  </a:cubicBezTo>
                  <a:lnTo>
                    <a:pt x="13673" y="3516"/>
                  </a:lnTo>
                  <a:cubicBezTo>
                    <a:pt x="13605" y="3539"/>
                    <a:pt x="13513" y="3539"/>
                    <a:pt x="13445" y="3539"/>
                  </a:cubicBezTo>
                  <a:cubicBezTo>
                    <a:pt x="13376" y="3516"/>
                    <a:pt x="13308" y="3516"/>
                    <a:pt x="13240" y="3516"/>
                  </a:cubicBezTo>
                  <a:lnTo>
                    <a:pt x="13103" y="3516"/>
                  </a:lnTo>
                  <a:cubicBezTo>
                    <a:pt x="13057" y="3516"/>
                    <a:pt x="13034" y="3493"/>
                    <a:pt x="12988" y="3493"/>
                  </a:cubicBezTo>
                  <a:lnTo>
                    <a:pt x="12737" y="3493"/>
                  </a:lnTo>
                  <a:cubicBezTo>
                    <a:pt x="12600" y="3493"/>
                    <a:pt x="12463" y="3470"/>
                    <a:pt x="12304" y="3470"/>
                  </a:cubicBezTo>
                  <a:cubicBezTo>
                    <a:pt x="12167" y="3448"/>
                    <a:pt x="12030" y="3448"/>
                    <a:pt x="11870" y="3425"/>
                  </a:cubicBezTo>
                  <a:cubicBezTo>
                    <a:pt x="11573" y="3402"/>
                    <a:pt x="11299" y="3356"/>
                    <a:pt x="11003" y="3311"/>
                  </a:cubicBezTo>
                  <a:cubicBezTo>
                    <a:pt x="10843" y="3288"/>
                    <a:pt x="10706" y="3265"/>
                    <a:pt x="10569" y="3242"/>
                  </a:cubicBezTo>
                  <a:cubicBezTo>
                    <a:pt x="10409" y="3219"/>
                    <a:pt x="10272" y="3196"/>
                    <a:pt x="10112" y="3174"/>
                  </a:cubicBezTo>
                  <a:cubicBezTo>
                    <a:pt x="9816" y="3105"/>
                    <a:pt x="9496" y="3037"/>
                    <a:pt x="9199" y="2968"/>
                  </a:cubicBezTo>
                  <a:cubicBezTo>
                    <a:pt x="8903" y="2923"/>
                    <a:pt x="8606" y="2854"/>
                    <a:pt x="8332" y="2786"/>
                  </a:cubicBezTo>
                  <a:cubicBezTo>
                    <a:pt x="8172" y="2740"/>
                    <a:pt x="8035" y="2694"/>
                    <a:pt x="7876" y="2671"/>
                  </a:cubicBezTo>
                  <a:cubicBezTo>
                    <a:pt x="7716" y="2626"/>
                    <a:pt x="7579" y="2580"/>
                    <a:pt x="7419" y="2535"/>
                  </a:cubicBezTo>
                  <a:cubicBezTo>
                    <a:pt x="7122" y="2466"/>
                    <a:pt x="6848" y="2375"/>
                    <a:pt x="6552" y="2283"/>
                  </a:cubicBezTo>
                  <a:cubicBezTo>
                    <a:pt x="6278" y="2215"/>
                    <a:pt x="5981" y="2124"/>
                    <a:pt x="5707" y="2032"/>
                  </a:cubicBezTo>
                  <a:cubicBezTo>
                    <a:pt x="5479" y="1987"/>
                    <a:pt x="5228" y="1918"/>
                    <a:pt x="5000" y="1850"/>
                  </a:cubicBezTo>
                  <a:cubicBezTo>
                    <a:pt x="4885" y="1827"/>
                    <a:pt x="4771" y="1781"/>
                    <a:pt x="4634" y="1758"/>
                  </a:cubicBezTo>
                  <a:cubicBezTo>
                    <a:pt x="4520" y="1713"/>
                    <a:pt x="4383" y="1690"/>
                    <a:pt x="4269" y="1667"/>
                  </a:cubicBezTo>
                  <a:cubicBezTo>
                    <a:pt x="4018" y="1599"/>
                    <a:pt x="3790" y="1530"/>
                    <a:pt x="3539" y="1462"/>
                  </a:cubicBezTo>
                  <a:cubicBezTo>
                    <a:pt x="3288" y="1370"/>
                    <a:pt x="3037" y="1302"/>
                    <a:pt x="2786" y="1234"/>
                  </a:cubicBezTo>
                  <a:lnTo>
                    <a:pt x="2854" y="1234"/>
                  </a:lnTo>
                  <a:cubicBezTo>
                    <a:pt x="2694" y="1188"/>
                    <a:pt x="2557" y="1142"/>
                    <a:pt x="2420" y="1097"/>
                  </a:cubicBezTo>
                  <a:cubicBezTo>
                    <a:pt x="2397" y="1074"/>
                    <a:pt x="2375" y="1074"/>
                    <a:pt x="2352" y="1051"/>
                  </a:cubicBezTo>
                  <a:cubicBezTo>
                    <a:pt x="2306" y="1028"/>
                    <a:pt x="2283" y="1005"/>
                    <a:pt x="2238" y="982"/>
                  </a:cubicBezTo>
                  <a:cubicBezTo>
                    <a:pt x="2146" y="937"/>
                    <a:pt x="2032" y="891"/>
                    <a:pt x="1941" y="845"/>
                  </a:cubicBezTo>
                  <a:cubicBezTo>
                    <a:pt x="1736" y="731"/>
                    <a:pt x="1530" y="640"/>
                    <a:pt x="1325" y="549"/>
                  </a:cubicBezTo>
                  <a:cubicBezTo>
                    <a:pt x="1142" y="457"/>
                    <a:pt x="960" y="366"/>
                    <a:pt x="754" y="275"/>
                  </a:cubicBezTo>
                  <a:cubicBezTo>
                    <a:pt x="663" y="229"/>
                    <a:pt x="571" y="184"/>
                    <a:pt x="480" y="138"/>
                  </a:cubicBezTo>
                  <a:cubicBezTo>
                    <a:pt x="435" y="115"/>
                    <a:pt x="412" y="92"/>
                    <a:pt x="366" y="69"/>
                  </a:cubicBezTo>
                  <a:cubicBezTo>
                    <a:pt x="330" y="69"/>
                    <a:pt x="293" y="40"/>
                    <a:pt x="245" y="40"/>
                  </a:cubicBezTo>
                  <a:cubicBezTo>
                    <a:pt x="233" y="40"/>
                    <a:pt x="220" y="42"/>
                    <a:pt x="206" y="47"/>
                  </a:cubicBezTo>
                  <a:cubicBezTo>
                    <a:pt x="183" y="24"/>
                    <a:pt x="161" y="1"/>
                    <a:pt x="138" y="1"/>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5" name="Google Shape;4546;p38">
              <a:extLst>
                <a:ext uri="{FF2B5EF4-FFF2-40B4-BE49-F238E27FC236}">
                  <a16:creationId xmlns:a16="http://schemas.microsoft.com/office/drawing/2014/main" id="{FF4B95E0-CAFB-FABB-5E16-E2C356602DAC}"/>
                </a:ext>
              </a:extLst>
            </p:cNvPr>
            <p:cNvSpPr/>
            <p:nvPr/>
          </p:nvSpPr>
          <p:spPr>
            <a:xfrm>
              <a:off x="7921138" y="3184053"/>
              <a:ext cx="43461" cy="46035"/>
            </a:xfrm>
            <a:custGeom>
              <a:avLst/>
              <a:gdLst/>
              <a:ahLst/>
              <a:cxnLst/>
              <a:rect l="l" t="t" r="r" b="b"/>
              <a:pathLst>
                <a:path w="1553" h="1645" extrusionOk="0">
                  <a:moveTo>
                    <a:pt x="411" y="1"/>
                  </a:moveTo>
                  <a:cubicBezTo>
                    <a:pt x="388" y="1"/>
                    <a:pt x="342" y="1"/>
                    <a:pt x="320" y="24"/>
                  </a:cubicBezTo>
                  <a:cubicBezTo>
                    <a:pt x="274" y="24"/>
                    <a:pt x="251" y="47"/>
                    <a:pt x="228" y="69"/>
                  </a:cubicBezTo>
                  <a:cubicBezTo>
                    <a:pt x="91" y="138"/>
                    <a:pt x="69" y="298"/>
                    <a:pt x="114" y="435"/>
                  </a:cubicBezTo>
                  <a:cubicBezTo>
                    <a:pt x="91" y="457"/>
                    <a:pt x="91" y="480"/>
                    <a:pt x="91" y="503"/>
                  </a:cubicBezTo>
                  <a:cubicBezTo>
                    <a:pt x="91" y="526"/>
                    <a:pt x="91" y="572"/>
                    <a:pt x="91" y="617"/>
                  </a:cubicBezTo>
                  <a:cubicBezTo>
                    <a:pt x="69" y="663"/>
                    <a:pt x="46" y="731"/>
                    <a:pt x="46" y="800"/>
                  </a:cubicBezTo>
                  <a:cubicBezTo>
                    <a:pt x="23" y="823"/>
                    <a:pt x="0" y="868"/>
                    <a:pt x="0" y="891"/>
                  </a:cubicBezTo>
                  <a:cubicBezTo>
                    <a:pt x="0" y="960"/>
                    <a:pt x="0" y="1051"/>
                    <a:pt x="46" y="1096"/>
                  </a:cubicBezTo>
                  <a:cubicBezTo>
                    <a:pt x="46" y="1096"/>
                    <a:pt x="46" y="1096"/>
                    <a:pt x="69" y="1119"/>
                  </a:cubicBezTo>
                  <a:cubicBezTo>
                    <a:pt x="69" y="1165"/>
                    <a:pt x="91" y="1211"/>
                    <a:pt x="137" y="1256"/>
                  </a:cubicBezTo>
                  <a:cubicBezTo>
                    <a:pt x="160" y="1325"/>
                    <a:pt x="251" y="1370"/>
                    <a:pt x="320" y="1393"/>
                  </a:cubicBezTo>
                  <a:cubicBezTo>
                    <a:pt x="388" y="1439"/>
                    <a:pt x="457" y="1462"/>
                    <a:pt x="525" y="1485"/>
                  </a:cubicBezTo>
                  <a:lnTo>
                    <a:pt x="731" y="1553"/>
                  </a:lnTo>
                  <a:cubicBezTo>
                    <a:pt x="822" y="1576"/>
                    <a:pt x="913" y="1621"/>
                    <a:pt x="1004" y="1644"/>
                  </a:cubicBezTo>
                  <a:lnTo>
                    <a:pt x="1073" y="1644"/>
                  </a:lnTo>
                  <a:cubicBezTo>
                    <a:pt x="1119" y="1644"/>
                    <a:pt x="1164" y="1621"/>
                    <a:pt x="1187" y="1599"/>
                  </a:cubicBezTo>
                  <a:cubicBezTo>
                    <a:pt x="1187" y="1599"/>
                    <a:pt x="1210" y="1576"/>
                    <a:pt x="1210" y="1576"/>
                  </a:cubicBezTo>
                  <a:cubicBezTo>
                    <a:pt x="1278" y="1553"/>
                    <a:pt x="1347" y="1485"/>
                    <a:pt x="1347" y="1416"/>
                  </a:cubicBezTo>
                  <a:cubicBezTo>
                    <a:pt x="1370" y="1393"/>
                    <a:pt x="1347" y="1348"/>
                    <a:pt x="1347" y="1325"/>
                  </a:cubicBezTo>
                  <a:cubicBezTo>
                    <a:pt x="1370" y="1279"/>
                    <a:pt x="1392" y="1256"/>
                    <a:pt x="1392" y="1211"/>
                  </a:cubicBezTo>
                  <a:lnTo>
                    <a:pt x="1415" y="1188"/>
                  </a:lnTo>
                  <a:cubicBezTo>
                    <a:pt x="1461" y="1142"/>
                    <a:pt x="1484" y="1074"/>
                    <a:pt x="1507" y="1005"/>
                  </a:cubicBezTo>
                  <a:cubicBezTo>
                    <a:pt x="1507" y="982"/>
                    <a:pt x="1507" y="937"/>
                    <a:pt x="1507" y="891"/>
                  </a:cubicBezTo>
                  <a:cubicBezTo>
                    <a:pt x="1529" y="823"/>
                    <a:pt x="1552" y="754"/>
                    <a:pt x="1552" y="686"/>
                  </a:cubicBezTo>
                  <a:cubicBezTo>
                    <a:pt x="1552" y="594"/>
                    <a:pt x="1484" y="480"/>
                    <a:pt x="1392" y="435"/>
                  </a:cubicBezTo>
                  <a:cubicBezTo>
                    <a:pt x="1347" y="412"/>
                    <a:pt x="1301" y="412"/>
                    <a:pt x="1255" y="389"/>
                  </a:cubicBezTo>
                  <a:lnTo>
                    <a:pt x="1233" y="366"/>
                  </a:lnTo>
                  <a:cubicBezTo>
                    <a:pt x="1187" y="320"/>
                    <a:pt x="1141" y="275"/>
                    <a:pt x="1073" y="229"/>
                  </a:cubicBezTo>
                  <a:cubicBezTo>
                    <a:pt x="1004" y="183"/>
                    <a:pt x="913" y="138"/>
                    <a:pt x="799" y="115"/>
                  </a:cubicBezTo>
                  <a:cubicBezTo>
                    <a:pt x="753" y="92"/>
                    <a:pt x="708" y="69"/>
                    <a:pt x="662" y="47"/>
                  </a:cubicBezTo>
                  <a:cubicBezTo>
                    <a:pt x="594" y="24"/>
                    <a:pt x="548" y="24"/>
                    <a:pt x="457"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6" name="Google Shape;4547;p38">
              <a:extLst>
                <a:ext uri="{FF2B5EF4-FFF2-40B4-BE49-F238E27FC236}">
                  <a16:creationId xmlns:a16="http://schemas.microsoft.com/office/drawing/2014/main" id="{0210728B-F045-455E-2160-2658C6490000}"/>
                </a:ext>
              </a:extLst>
            </p:cNvPr>
            <p:cNvSpPr/>
            <p:nvPr/>
          </p:nvSpPr>
          <p:spPr>
            <a:xfrm>
              <a:off x="7438228" y="3607578"/>
              <a:ext cx="391594" cy="125205"/>
            </a:xfrm>
            <a:custGeom>
              <a:avLst/>
              <a:gdLst/>
              <a:ahLst/>
              <a:cxnLst/>
              <a:rect l="l" t="t" r="r" b="b"/>
              <a:pathLst>
                <a:path w="13993" h="4474" extrusionOk="0">
                  <a:moveTo>
                    <a:pt x="228" y="0"/>
                  </a:moveTo>
                  <a:cubicBezTo>
                    <a:pt x="160" y="23"/>
                    <a:pt x="114" y="46"/>
                    <a:pt x="91" y="91"/>
                  </a:cubicBezTo>
                  <a:cubicBezTo>
                    <a:pt x="0" y="183"/>
                    <a:pt x="23" y="297"/>
                    <a:pt x="91" y="365"/>
                  </a:cubicBezTo>
                  <a:cubicBezTo>
                    <a:pt x="114" y="388"/>
                    <a:pt x="137" y="411"/>
                    <a:pt x="137" y="411"/>
                  </a:cubicBezTo>
                  <a:cubicBezTo>
                    <a:pt x="137" y="434"/>
                    <a:pt x="137" y="434"/>
                    <a:pt x="114" y="457"/>
                  </a:cubicBezTo>
                  <a:cubicBezTo>
                    <a:pt x="91" y="502"/>
                    <a:pt x="91" y="548"/>
                    <a:pt x="114" y="593"/>
                  </a:cubicBezTo>
                  <a:cubicBezTo>
                    <a:pt x="137" y="662"/>
                    <a:pt x="160" y="685"/>
                    <a:pt x="228" y="708"/>
                  </a:cubicBezTo>
                  <a:cubicBezTo>
                    <a:pt x="320" y="776"/>
                    <a:pt x="411" y="822"/>
                    <a:pt x="502" y="867"/>
                  </a:cubicBezTo>
                  <a:cubicBezTo>
                    <a:pt x="594" y="913"/>
                    <a:pt x="662" y="959"/>
                    <a:pt x="753" y="1004"/>
                  </a:cubicBezTo>
                  <a:cubicBezTo>
                    <a:pt x="890" y="1073"/>
                    <a:pt x="1027" y="1141"/>
                    <a:pt x="1164" y="1187"/>
                  </a:cubicBezTo>
                  <a:cubicBezTo>
                    <a:pt x="1301" y="1278"/>
                    <a:pt x="1461" y="1347"/>
                    <a:pt x="1598" y="1415"/>
                  </a:cubicBezTo>
                  <a:cubicBezTo>
                    <a:pt x="1666" y="1438"/>
                    <a:pt x="1735" y="1461"/>
                    <a:pt x="1781" y="1484"/>
                  </a:cubicBezTo>
                  <a:cubicBezTo>
                    <a:pt x="1803" y="1506"/>
                    <a:pt x="1803" y="1506"/>
                    <a:pt x="1803" y="1506"/>
                  </a:cubicBezTo>
                  <a:cubicBezTo>
                    <a:pt x="1849" y="1529"/>
                    <a:pt x="1872" y="1529"/>
                    <a:pt x="1895" y="1552"/>
                  </a:cubicBezTo>
                  <a:lnTo>
                    <a:pt x="1917" y="1552"/>
                  </a:lnTo>
                  <a:cubicBezTo>
                    <a:pt x="1986" y="1575"/>
                    <a:pt x="2054" y="1598"/>
                    <a:pt x="2123" y="1598"/>
                  </a:cubicBezTo>
                  <a:cubicBezTo>
                    <a:pt x="2146" y="1598"/>
                    <a:pt x="2146" y="1598"/>
                    <a:pt x="2169" y="1621"/>
                  </a:cubicBezTo>
                  <a:cubicBezTo>
                    <a:pt x="2283" y="1666"/>
                    <a:pt x="2374" y="1712"/>
                    <a:pt x="2488" y="1758"/>
                  </a:cubicBezTo>
                  <a:cubicBezTo>
                    <a:pt x="2716" y="1872"/>
                    <a:pt x="2967" y="1986"/>
                    <a:pt x="3196" y="2077"/>
                  </a:cubicBezTo>
                  <a:cubicBezTo>
                    <a:pt x="3424" y="2191"/>
                    <a:pt x="3629" y="2283"/>
                    <a:pt x="3858" y="2374"/>
                  </a:cubicBezTo>
                  <a:cubicBezTo>
                    <a:pt x="4017" y="2442"/>
                    <a:pt x="4177" y="2511"/>
                    <a:pt x="4360" y="2579"/>
                  </a:cubicBezTo>
                  <a:cubicBezTo>
                    <a:pt x="4428" y="2625"/>
                    <a:pt x="4474" y="2648"/>
                    <a:pt x="4542" y="2671"/>
                  </a:cubicBezTo>
                  <a:cubicBezTo>
                    <a:pt x="4588" y="2693"/>
                    <a:pt x="4611" y="2693"/>
                    <a:pt x="4657" y="2716"/>
                  </a:cubicBezTo>
                  <a:cubicBezTo>
                    <a:pt x="4702" y="2739"/>
                    <a:pt x="4771" y="2762"/>
                    <a:pt x="4816" y="2762"/>
                  </a:cubicBezTo>
                  <a:cubicBezTo>
                    <a:pt x="4832" y="2769"/>
                    <a:pt x="4844" y="2772"/>
                    <a:pt x="4856" y="2772"/>
                  </a:cubicBezTo>
                  <a:cubicBezTo>
                    <a:pt x="4880" y="2772"/>
                    <a:pt x="4900" y="2762"/>
                    <a:pt x="4930" y="2762"/>
                  </a:cubicBezTo>
                  <a:cubicBezTo>
                    <a:pt x="5227" y="2876"/>
                    <a:pt x="5524" y="2990"/>
                    <a:pt x="5843" y="3104"/>
                  </a:cubicBezTo>
                  <a:cubicBezTo>
                    <a:pt x="6003" y="3150"/>
                    <a:pt x="6163" y="3196"/>
                    <a:pt x="6346" y="3241"/>
                  </a:cubicBezTo>
                  <a:cubicBezTo>
                    <a:pt x="6414" y="3264"/>
                    <a:pt x="6483" y="3287"/>
                    <a:pt x="6551" y="3310"/>
                  </a:cubicBezTo>
                  <a:cubicBezTo>
                    <a:pt x="6619" y="3333"/>
                    <a:pt x="6711" y="3355"/>
                    <a:pt x="6802" y="3355"/>
                  </a:cubicBezTo>
                  <a:cubicBezTo>
                    <a:pt x="7076" y="3447"/>
                    <a:pt x="7350" y="3538"/>
                    <a:pt x="7647" y="3606"/>
                  </a:cubicBezTo>
                  <a:cubicBezTo>
                    <a:pt x="7966" y="3698"/>
                    <a:pt x="8286" y="3789"/>
                    <a:pt x="8605" y="3880"/>
                  </a:cubicBezTo>
                  <a:cubicBezTo>
                    <a:pt x="8948" y="3972"/>
                    <a:pt x="9290" y="4063"/>
                    <a:pt x="9632" y="4131"/>
                  </a:cubicBezTo>
                  <a:cubicBezTo>
                    <a:pt x="9724" y="4154"/>
                    <a:pt x="9838" y="4154"/>
                    <a:pt x="9929" y="4177"/>
                  </a:cubicBezTo>
                  <a:cubicBezTo>
                    <a:pt x="9975" y="4200"/>
                    <a:pt x="10020" y="4200"/>
                    <a:pt x="10066" y="4223"/>
                  </a:cubicBezTo>
                  <a:lnTo>
                    <a:pt x="10157" y="4223"/>
                  </a:lnTo>
                  <a:cubicBezTo>
                    <a:pt x="10226" y="4246"/>
                    <a:pt x="10294" y="4246"/>
                    <a:pt x="10340" y="4246"/>
                  </a:cubicBezTo>
                  <a:cubicBezTo>
                    <a:pt x="10386" y="4246"/>
                    <a:pt x="10431" y="4223"/>
                    <a:pt x="10477" y="4200"/>
                  </a:cubicBezTo>
                  <a:cubicBezTo>
                    <a:pt x="10500" y="4177"/>
                    <a:pt x="10523" y="4154"/>
                    <a:pt x="10545" y="4131"/>
                  </a:cubicBezTo>
                  <a:cubicBezTo>
                    <a:pt x="10705" y="4154"/>
                    <a:pt x="10865" y="4177"/>
                    <a:pt x="11002" y="4223"/>
                  </a:cubicBezTo>
                  <a:cubicBezTo>
                    <a:pt x="11322" y="4291"/>
                    <a:pt x="11641" y="4337"/>
                    <a:pt x="11961" y="4382"/>
                  </a:cubicBezTo>
                  <a:cubicBezTo>
                    <a:pt x="11983" y="4405"/>
                    <a:pt x="12029" y="4405"/>
                    <a:pt x="12052" y="4405"/>
                  </a:cubicBezTo>
                  <a:cubicBezTo>
                    <a:pt x="12143" y="4428"/>
                    <a:pt x="12212" y="4428"/>
                    <a:pt x="12303" y="4428"/>
                  </a:cubicBezTo>
                  <a:cubicBezTo>
                    <a:pt x="12371" y="4451"/>
                    <a:pt x="12440" y="4451"/>
                    <a:pt x="12508" y="4451"/>
                  </a:cubicBezTo>
                  <a:cubicBezTo>
                    <a:pt x="12668" y="4451"/>
                    <a:pt x="12805" y="4474"/>
                    <a:pt x="12942" y="4474"/>
                  </a:cubicBezTo>
                  <a:lnTo>
                    <a:pt x="13330" y="4474"/>
                  </a:lnTo>
                  <a:cubicBezTo>
                    <a:pt x="13444" y="4474"/>
                    <a:pt x="13581" y="4474"/>
                    <a:pt x="13718" y="4428"/>
                  </a:cubicBezTo>
                  <a:lnTo>
                    <a:pt x="13741" y="4428"/>
                  </a:lnTo>
                  <a:cubicBezTo>
                    <a:pt x="13855" y="4428"/>
                    <a:pt x="13969" y="4337"/>
                    <a:pt x="13992" y="4223"/>
                  </a:cubicBezTo>
                  <a:cubicBezTo>
                    <a:pt x="13992" y="4154"/>
                    <a:pt x="13969" y="4086"/>
                    <a:pt x="13946" y="4040"/>
                  </a:cubicBezTo>
                  <a:cubicBezTo>
                    <a:pt x="13924" y="3994"/>
                    <a:pt x="13901" y="3972"/>
                    <a:pt x="13855" y="3949"/>
                  </a:cubicBezTo>
                  <a:cubicBezTo>
                    <a:pt x="13855" y="3903"/>
                    <a:pt x="13855" y="3857"/>
                    <a:pt x="13809" y="3812"/>
                  </a:cubicBezTo>
                  <a:cubicBezTo>
                    <a:pt x="13787" y="3766"/>
                    <a:pt x="13764" y="3743"/>
                    <a:pt x="13718" y="3721"/>
                  </a:cubicBezTo>
                  <a:cubicBezTo>
                    <a:pt x="13673" y="3698"/>
                    <a:pt x="13627" y="3698"/>
                    <a:pt x="13581" y="3698"/>
                  </a:cubicBezTo>
                  <a:lnTo>
                    <a:pt x="13467" y="3698"/>
                  </a:lnTo>
                  <a:cubicBezTo>
                    <a:pt x="13353" y="3675"/>
                    <a:pt x="13216" y="3675"/>
                    <a:pt x="13079" y="3675"/>
                  </a:cubicBezTo>
                  <a:cubicBezTo>
                    <a:pt x="13056" y="3652"/>
                    <a:pt x="13033" y="3652"/>
                    <a:pt x="12988" y="3652"/>
                  </a:cubicBezTo>
                  <a:cubicBezTo>
                    <a:pt x="12965" y="3629"/>
                    <a:pt x="12919" y="3629"/>
                    <a:pt x="12874" y="3629"/>
                  </a:cubicBezTo>
                  <a:cubicBezTo>
                    <a:pt x="12737" y="3629"/>
                    <a:pt x="12600" y="3629"/>
                    <a:pt x="12440" y="3606"/>
                  </a:cubicBezTo>
                  <a:cubicBezTo>
                    <a:pt x="12326" y="3606"/>
                    <a:pt x="12189" y="3584"/>
                    <a:pt x="12075" y="3584"/>
                  </a:cubicBezTo>
                  <a:lnTo>
                    <a:pt x="12029" y="3561"/>
                  </a:lnTo>
                  <a:cubicBezTo>
                    <a:pt x="11938" y="3561"/>
                    <a:pt x="11846" y="3538"/>
                    <a:pt x="11778" y="3538"/>
                  </a:cubicBezTo>
                  <a:cubicBezTo>
                    <a:pt x="11710" y="3538"/>
                    <a:pt x="11664" y="3515"/>
                    <a:pt x="11618" y="3515"/>
                  </a:cubicBezTo>
                  <a:cubicBezTo>
                    <a:pt x="11573" y="3492"/>
                    <a:pt x="11527" y="3492"/>
                    <a:pt x="11481" y="3492"/>
                  </a:cubicBezTo>
                  <a:cubicBezTo>
                    <a:pt x="11436" y="3469"/>
                    <a:pt x="11390" y="3447"/>
                    <a:pt x="11367" y="3424"/>
                  </a:cubicBezTo>
                  <a:cubicBezTo>
                    <a:pt x="11344" y="3424"/>
                    <a:pt x="11344" y="3424"/>
                    <a:pt x="11322" y="3401"/>
                  </a:cubicBezTo>
                  <a:lnTo>
                    <a:pt x="11253" y="3401"/>
                  </a:lnTo>
                  <a:cubicBezTo>
                    <a:pt x="11185" y="3401"/>
                    <a:pt x="11139" y="3401"/>
                    <a:pt x="11070" y="3378"/>
                  </a:cubicBezTo>
                  <a:cubicBezTo>
                    <a:pt x="10979" y="3378"/>
                    <a:pt x="10888" y="3355"/>
                    <a:pt x="10774" y="3355"/>
                  </a:cubicBezTo>
                  <a:cubicBezTo>
                    <a:pt x="10682" y="3333"/>
                    <a:pt x="10568" y="3310"/>
                    <a:pt x="10477" y="3310"/>
                  </a:cubicBezTo>
                  <a:cubicBezTo>
                    <a:pt x="10454" y="3310"/>
                    <a:pt x="10431" y="3287"/>
                    <a:pt x="10431" y="3287"/>
                  </a:cubicBezTo>
                  <a:cubicBezTo>
                    <a:pt x="10363" y="3287"/>
                    <a:pt x="10294" y="3287"/>
                    <a:pt x="10226" y="3264"/>
                  </a:cubicBezTo>
                  <a:cubicBezTo>
                    <a:pt x="10112" y="3264"/>
                    <a:pt x="10020" y="3241"/>
                    <a:pt x="9906" y="3218"/>
                  </a:cubicBezTo>
                  <a:lnTo>
                    <a:pt x="9884" y="3218"/>
                  </a:lnTo>
                  <a:cubicBezTo>
                    <a:pt x="9838" y="3241"/>
                    <a:pt x="9815" y="3241"/>
                    <a:pt x="9747" y="3241"/>
                  </a:cubicBezTo>
                  <a:cubicBezTo>
                    <a:pt x="9701" y="3241"/>
                    <a:pt x="9632" y="3241"/>
                    <a:pt x="9587" y="3218"/>
                  </a:cubicBezTo>
                  <a:lnTo>
                    <a:pt x="9518" y="3218"/>
                  </a:lnTo>
                  <a:cubicBezTo>
                    <a:pt x="9473" y="3196"/>
                    <a:pt x="9404" y="3173"/>
                    <a:pt x="9359" y="3173"/>
                  </a:cubicBezTo>
                  <a:cubicBezTo>
                    <a:pt x="9062" y="3104"/>
                    <a:pt x="8788" y="3036"/>
                    <a:pt x="8491" y="2944"/>
                  </a:cubicBezTo>
                  <a:lnTo>
                    <a:pt x="8309" y="2899"/>
                  </a:lnTo>
                  <a:cubicBezTo>
                    <a:pt x="8286" y="2922"/>
                    <a:pt x="8263" y="2922"/>
                    <a:pt x="8240" y="2944"/>
                  </a:cubicBezTo>
                  <a:cubicBezTo>
                    <a:pt x="8217" y="2990"/>
                    <a:pt x="8194" y="3013"/>
                    <a:pt x="8194" y="3059"/>
                  </a:cubicBezTo>
                  <a:cubicBezTo>
                    <a:pt x="8194" y="3081"/>
                    <a:pt x="8194" y="3081"/>
                    <a:pt x="8194" y="3104"/>
                  </a:cubicBezTo>
                  <a:cubicBezTo>
                    <a:pt x="8126" y="3081"/>
                    <a:pt x="8057" y="3059"/>
                    <a:pt x="7989" y="3036"/>
                  </a:cubicBezTo>
                  <a:cubicBezTo>
                    <a:pt x="7921" y="3036"/>
                    <a:pt x="7875" y="3013"/>
                    <a:pt x="7806" y="2990"/>
                  </a:cubicBezTo>
                  <a:lnTo>
                    <a:pt x="7715" y="2990"/>
                  </a:lnTo>
                  <a:cubicBezTo>
                    <a:pt x="7692" y="2990"/>
                    <a:pt x="7669" y="3013"/>
                    <a:pt x="7624" y="3013"/>
                  </a:cubicBezTo>
                  <a:cubicBezTo>
                    <a:pt x="7601" y="2967"/>
                    <a:pt x="7578" y="2944"/>
                    <a:pt x="7555" y="2922"/>
                  </a:cubicBezTo>
                  <a:cubicBezTo>
                    <a:pt x="7533" y="2899"/>
                    <a:pt x="7510" y="2876"/>
                    <a:pt x="7487" y="2853"/>
                  </a:cubicBezTo>
                  <a:cubicBezTo>
                    <a:pt x="7441" y="2830"/>
                    <a:pt x="7418" y="2830"/>
                    <a:pt x="7373" y="2808"/>
                  </a:cubicBezTo>
                  <a:cubicBezTo>
                    <a:pt x="7281" y="2762"/>
                    <a:pt x="7213" y="2739"/>
                    <a:pt x="7122" y="2716"/>
                  </a:cubicBezTo>
                  <a:cubicBezTo>
                    <a:pt x="7053" y="2671"/>
                    <a:pt x="6962" y="2648"/>
                    <a:pt x="6893" y="2625"/>
                  </a:cubicBezTo>
                  <a:cubicBezTo>
                    <a:pt x="6734" y="2579"/>
                    <a:pt x="6597" y="2534"/>
                    <a:pt x="6460" y="2465"/>
                  </a:cubicBezTo>
                  <a:cubicBezTo>
                    <a:pt x="6186" y="2374"/>
                    <a:pt x="5912" y="2283"/>
                    <a:pt x="5638" y="2191"/>
                  </a:cubicBezTo>
                  <a:cubicBezTo>
                    <a:pt x="5341" y="2077"/>
                    <a:pt x="5045" y="1963"/>
                    <a:pt x="4725" y="1872"/>
                  </a:cubicBezTo>
                  <a:cubicBezTo>
                    <a:pt x="4497" y="1780"/>
                    <a:pt x="4246" y="1689"/>
                    <a:pt x="4017" y="1621"/>
                  </a:cubicBezTo>
                  <a:cubicBezTo>
                    <a:pt x="3972" y="1621"/>
                    <a:pt x="3926" y="1598"/>
                    <a:pt x="3858" y="1575"/>
                  </a:cubicBezTo>
                  <a:lnTo>
                    <a:pt x="3766" y="1575"/>
                  </a:lnTo>
                  <a:cubicBezTo>
                    <a:pt x="3629" y="1529"/>
                    <a:pt x="3492" y="1461"/>
                    <a:pt x="3355" y="1415"/>
                  </a:cubicBezTo>
                  <a:cubicBezTo>
                    <a:pt x="3333" y="1415"/>
                    <a:pt x="3287" y="1415"/>
                    <a:pt x="3264" y="1438"/>
                  </a:cubicBezTo>
                  <a:lnTo>
                    <a:pt x="3196" y="1438"/>
                  </a:lnTo>
                  <a:cubicBezTo>
                    <a:pt x="3104" y="1392"/>
                    <a:pt x="2990" y="1324"/>
                    <a:pt x="2899" y="1278"/>
                  </a:cubicBezTo>
                  <a:cubicBezTo>
                    <a:pt x="2808" y="1233"/>
                    <a:pt x="2694" y="1187"/>
                    <a:pt x="2602" y="1141"/>
                  </a:cubicBezTo>
                  <a:cubicBezTo>
                    <a:pt x="2420" y="1050"/>
                    <a:pt x="2237" y="982"/>
                    <a:pt x="2077" y="890"/>
                  </a:cubicBezTo>
                  <a:cubicBezTo>
                    <a:pt x="1986" y="845"/>
                    <a:pt x="1917" y="822"/>
                    <a:pt x="1849" y="776"/>
                  </a:cubicBezTo>
                  <a:cubicBezTo>
                    <a:pt x="1621" y="662"/>
                    <a:pt x="1393" y="548"/>
                    <a:pt x="1164" y="434"/>
                  </a:cubicBezTo>
                  <a:cubicBezTo>
                    <a:pt x="1027" y="365"/>
                    <a:pt x="913" y="297"/>
                    <a:pt x="776" y="228"/>
                  </a:cubicBezTo>
                  <a:cubicBezTo>
                    <a:pt x="639" y="160"/>
                    <a:pt x="479" y="91"/>
                    <a:pt x="320" y="23"/>
                  </a:cubicBezTo>
                  <a:cubicBezTo>
                    <a:pt x="297" y="23"/>
                    <a:pt x="274" y="0"/>
                    <a:pt x="228" y="0"/>
                  </a:cubicBezTo>
                  <a:close/>
                </a:path>
              </a:pathLst>
            </a:custGeom>
            <a:solidFill>
              <a:srgbClr val="E18A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7" name="Google Shape;4548;p38">
              <a:extLst>
                <a:ext uri="{FF2B5EF4-FFF2-40B4-BE49-F238E27FC236}">
                  <a16:creationId xmlns:a16="http://schemas.microsoft.com/office/drawing/2014/main" id="{9239AAF2-C60C-4A8F-F9F9-CEF9FB51863B}"/>
                </a:ext>
              </a:extLst>
            </p:cNvPr>
            <p:cNvSpPr/>
            <p:nvPr/>
          </p:nvSpPr>
          <p:spPr>
            <a:xfrm>
              <a:off x="7815102" y="3223036"/>
              <a:ext cx="139897" cy="513721"/>
            </a:xfrm>
            <a:custGeom>
              <a:avLst/>
              <a:gdLst/>
              <a:ahLst/>
              <a:cxnLst/>
              <a:rect l="l" t="t" r="r" b="b"/>
              <a:pathLst>
                <a:path w="4999" h="18357" extrusionOk="0">
                  <a:moveTo>
                    <a:pt x="2945" y="7167"/>
                  </a:moveTo>
                  <a:cubicBezTo>
                    <a:pt x="2945" y="7175"/>
                    <a:pt x="2942" y="7180"/>
                    <a:pt x="2938" y="7184"/>
                  </a:cubicBezTo>
                  <a:lnTo>
                    <a:pt x="2938" y="7184"/>
                  </a:lnTo>
                  <a:cubicBezTo>
                    <a:pt x="2944" y="7177"/>
                    <a:pt x="2945" y="7168"/>
                    <a:pt x="2945" y="7167"/>
                  </a:cubicBezTo>
                  <a:close/>
                  <a:moveTo>
                    <a:pt x="2351" y="8925"/>
                  </a:moveTo>
                  <a:cubicBezTo>
                    <a:pt x="2344" y="8945"/>
                    <a:pt x="2337" y="8964"/>
                    <a:pt x="2330" y="8984"/>
                  </a:cubicBezTo>
                  <a:lnTo>
                    <a:pt x="2330" y="8984"/>
                  </a:lnTo>
                  <a:cubicBezTo>
                    <a:pt x="2333" y="8969"/>
                    <a:pt x="2338" y="8950"/>
                    <a:pt x="2351" y="8925"/>
                  </a:cubicBezTo>
                  <a:close/>
                  <a:moveTo>
                    <a:pt x="2330" y="8989"/>
                  </a:moveTo>
                  <a:lnTo>
                    <a:pt x="2330" y="8989"/>
                  </a:lnTo>
                  <a:cubicBezTo>
                    <a:pt x="2329" y="8998"/>
                    <a:pt x="2328" y="9007"/>
                    <a:pt x="2328" y="9016"/>
                  </a:cubicBezTo>
                  <a:cubicBezTo>
                    <a:pt x="2328" y="9008"/>
                    <a:pt x="2328" y="8999"/>
                    <a:pt x="2330" y="8989"/>
                  </a:cubicBezTo>
                  <a:close/>
                  <a:moveTo>
                    <a:pt x="4908" y="0"/>
                  </a:moveTo>
                  <a:cubicBezTo>
                    <a:pt x="4885" y="0"/>
                    <a:pt x="4839" y="23"/>
                    <a:pt x="4839" y="69"/>
                  </a:cubicBezTo>
                  <a:cubicBezTo>
                    <a:pt x="4816" y="92"/>
                    <a:pt x="4793" y="160"/>
                    <a:pt x="4793" y="206"/>
                  </a:cubicBezTo>
                  <a:cubicBezTo>
                    <a:pt x="4771" y="274"/>
                    <a:pt x="4771" y="343"/>
                    <a:pt x="4748" y="388"/>
                  </a:cubicBezTo>
                  <a:cubicBezTo>
                    <a:pt x="4725" y="525"/>
                    <a:pt x="4679" y="662"/>
                    <a:pt x="4656" y="776"/>
                  </a:cubicBezTo>
                  <a:cubicBezTo>
                    <a:pt x="4656" y="776"/>
                    <a:pt x="4656" y="776"/>
                    <a:pt x="4656" y="753"/>
                  </a:cubicBezTo>
                  <a:cubicBezTo>
                    <a:pt x="4634" y="822"/>
                    <a:pt x="4611" y="890"/>
                    <a:pt x="4588" y="959"/>
                  </a:cubicBezTo>
                  <a:cubicBezTo>
                    <a:pt x="4588" y="959"/>
                    <a:pt x="4588" y="959"/>
                    <a:pt x="4588" y="982"/>
                  </a:cubicBezTo>
                  <a:cubicBezTo>
                    <a:pt x="4565" y="1073"/>
                    <a:pt x="4520" y="1187"/>
                    <a:pt x="4497" y="1301"/>
                  </a:cubicBezTo>
                  <a:cubicBezTo>
                    <a:pt x="4497" y="1301"/>
                    <a:pt x="4497" y="1324"/>
                    <a:pt x="4474" y="1324"/>
                  </a:cubicBezTo>
                  <a:cubicBezTo>
                    <a:pt x="4474" y="1324"/>
                    <a:pt x="4474" y="1347"/>
                    <a:pt x="4474" y="1347"/>
                  </a:cubicBezTo>
                  <a:cubicBezTo>
                    <a:pt x="4474" y="1347"/>
                    <a:pt x="4474" y="1347"/>
                    <a:pt x="4474" y="1370"/>
                  </a:cubicBezTo>
                  <a:cubicBezTo>
                    <a:pt x="4428" y="1507"/>
                    <a:pt x="4383" y="1666"/>
                    <a:pt x="4337" y="1803"/>
                  </a:cubicBezTo>
                  <a:cubicBezTo>
                    <a:pt x="4337" y="1826"/>
                    <a:pt x="4337" y="1826"/>
                    <a:pt x="4337" y="1826"/>
                  </a:cubicBezTo>
                  <a:cubicBezTo>
                    <a:pt x="4268" y="1986"/>
                    <a:pt x="4246" y="2123"/>
                    <a:pt x="4177" y="2283"/>
                  </a:cubicBezTo>
                  <a:cubicBezTo>
                    <a:pt x="4131" y="2443"/>
                    <a:pt x="4109" y="2579"/>
                    <a:pt x="4063" y="2739"/>
                  </a:cubicBezTo>
                  <a:cubicBezTo>
                    <a:pt x="4063" y="2762"/>
                    <a:pt x="4063" y="2762"/>
                    <a:pt x="4063" y="2762"/>
                  </a:cubicBezTo>
                  <a:cubicBezTo>
                    <a:pt x="4017" y="2899"/>
                    <a:pt x="3949" y="3059"/>
                    <a:pt x="3926" y="3196"/>
                  </a:cubicBezTo>
                  <a:cubicBezTo>
                    <a:pt x="3880" y="3356"/>
                    <a:pt x="3858" y="3492"/>
                    <a:pt x="3812" y="3652"/>
                  </a:cubicBezTo>
                  <a:cubicBezTo>
                    <a:pt x="3789" y="3789"/>
                    <a:pt x="3743" y="3926"/>
                    <a:pt x="3721" y="4086"/>
                  </a:cubicBezTo>
                  <a:cubicBezTo>
                    <a:pt x="3698" y="4246"/>
                    <a:pt x="3675" y="4383"/>
                    <a:pt x="3629" y="4542"/>
                  </a:cubicBezTo>
                  <a:cubicBezTo>
                    <a:pt x="3538" y="4816"/>
                    <a:pt x="3470" y="5113"/>
                    <a:pt x="3378" y="5410"/>
                  </a:cubicBezTo>
                  <a:cubicBezTo>
                    <a:pt x="3287" y="5707"/>
                    <a:pt x="3241" y="6026"/>
                    <a:pt x="3173" y="6346"/>
                  </a:cubicBezTo>
                  <a:cubicBezTo>
                    <a:pt x="3127" y="6528"/>
                    <a:pt x="3082" y="6711"/>
                    <a:pt x="3036" y="6871"/>
                  </a:cubicBezTo>
                  <a:cubicBezTo>
                    <a:pt x="3013" y="6916"/>
                    <a:pt x="2990" y="6962"/>
                    <a:pt x="2990" y="7008"/>
                  </a:cubicBezTo>
                  <a:cubicBezTo>
                    <a:pt x="2990" y="6985"/>
                    <a:pt x="2990" y="6985"/>
                    <a:pt x="2990" y="6962"/>
                  </a:cubicBezTo>
                  <a:cubicBezTo>
                    <a:pt x="2990" y="7030"/>
                    <a:pt x="2967" y="7076"/>
                    <a:pt x="2945" y="7122"/>
                  </a:cubicBezTo>
                  <a:cubicBezTo>
                    <a:pt x="2945" y="7145"/>
                    <a:pt x="2945" y="7145"/>
                    <a:pt x="2945" y="7145"/>
                  </a:cubicBezTo>
                  <a:lnTo>
                    <a:pt x="2945" y="7167"/>
                  </a:lnTo>
                  <a:cubicBezTo>
                    <a:pt x="2945" y="7167"/>
                    <a:pt x="2945" y="7167"/>
                    <a:pt x="2922" y="7190"/>
                  </a:cubicBezTo>
                  <a:cubicBezTo>
                    <a:pt x="2899" y="7327"/>
                    <a:pt x="2853" y="7464"/>
                    <a:pt x="2808" y="7578"/>
                  </a:cubicBezTo>
                  <a:cubicBezTo>
                    <a:pt x="2762" y="7715"/>
                    <a:pt x="2716" y="7852"/>
                    <a:pt x="2648" y="7989"/>
                  </a:cubicBezTo>
                  <a:cubicBezTo>
                    <a:pt x="2625" y="8103"/>
                    <a:pt x="2557" y="8240"/>
                    <a:pt x="2534" y="8354"/>
                  </a:cubicBezTo>
                  <a:cubicBezTo>
                    <a:pt x="2488" y="8514"/>
                    <a:pt x="2442" y="8651"/>
                    <a:pt x="2397" y="8788"/>
                  </a:cubicBezTo>
                  <a:cubicBezTo>
                    <a:pt x="2397" y="8788"/>
                    <a:pt x="2397" y="8811"/>
                    <a:pt x="2374" y="8811"/>
                  </a:cubicBezTo>
                  <a:cubicBezTo>
                    <a:pt x="2374" y="8811"/>
                    <a:pt x="2374" y="8834"/>
                    <a:pt x="2374" y="8834"/>
                  </a:cubicBezTo>
                  <a:cubicBezTo>
                    <a:pt x="2355" y="8891"/>
                    <a:pt x="2336" y="8933"/>
                    <a:pt x="2330" y="8985"/>
                  </a:cubicBezTo>
                  <a:lnTo>
                    <a:pt x="2330" y="8985"/>
                  </a:lnTo>
                  <a:cubicBezTo>
                    <a:pt x="2226" y="9285"/>
                    <a:pt x="2141" y="9585"/>
                    <a:pt x="2077" y="9906"/>
                  </a:cubicBezTo>
                  <a:cubicBezTo>
                    <a:pt x="1986" y="10203"/>
                    <a:pt x="1917" y="10523"/>
                    <a:pt x="1872" y="10819"/>
                  </a:cubicBezTo>
                  <a:cubicBezTo>
                    <a:pt x="1826" y="10979"/>
                    <a:pt x="1803" y="11139"/>
                    <a:pt x="1780" y="11299"/>
                  </a:cubicBezTo>
                  <a:cubicBezTo>
                    <a:pt x="1758" y="11459"/>
                    <a:pt x="1735" y="11618"/>
                    <a:pt x="1689" y="11755"/>
                  </a:cubicBezTo>
                  <a:cubicBezTo>
                    <a:pt x="1621" y="12052"/>
                    <a:pt x="1575" y="12349"/>
                    <a:pt x="1507" y="12645"/>
                  </a:cubicBezTo>
                  <a:cubicBezTo>
                    <a:pt x="1461" y="12828"/>
                    <a:pt x="1415" y="13011"/>
                    <a:pt x="1370" y="13193"/>
                  </a:cubicBezTo>
                  <a:cubicBezTo>
                    <a:pt x="1301" y="13376"/>
                    <a:pt x="1255" y="13558"/>
                    <a:pt x="1210" y="13718"/>
                  </a:cubicBezTo>
                  <a:cubicBezTo>
                    <a:pt x="1187" y="13764"/>
                    <a:pt x="1187" y="13810"/>
                    <a:pt x="1164" y="13855"/>
                  </a:cubicBezTo>
                  <a:cubicBezTo>
                    <a:pt x="1119" y="14015"/>
                    <a:pt x="1050" y="14175"/>
                    <a:pt x="1004" y="14334"/>
                  </a:cubicBezTo>
                  <a:cubicBezTo>
                    <a:pt x="959" y="14494"/>
                    <a:pt x="913" y="14677"/>
                    <a:pt x="845" y="14837"/>
                  </a:cubicBezTo>
                  <a:cubicBezTo>
                    <a:pt x="776" y="15111"/>
                    <a:pt x="708" y="15362"/>
                    <a:pt x="639" y="15636"/>
                  </a:cubicBezTo>
                  <a:cubicBezTo>
                    <a:pt x="708" y="15658"/>
                    <a:pt x="776" y="15727"/>
                    <a:pt x="822" y="15795"/>
                  </a:cubicBezTo>
                  <a:cubicBezTo>
                    <a:pt x="867" y="15909"/>
                    <a:pt x="845" y="16024"/>
                    <a:pt x="822" y="16115"/>
                  </a:cubicBezTo>
                  <a:cubicBezTo>
                    <a:pt x="822" y="16138"/>
                    <a:pt x="822" y="16183"/>
                    <a:pt x="799" y="16229"/>
                  </a:cubicBezTo>
                  <a:cubicBezTo>
                    <a:pt x="776" y="16275"/>
                    <a:pt x="776" y="16297"/>
                    <a:pt x="776" y="16320"/>
                  </a:cubicBezTo>
                  <a:lnTo>
                    <a:pt x="731" y="16457"/>
                  </a:lnTo>
                  <a:cubicBezTo>
                    <a:pt x="731" y="16549"/>
                    <a:pt x="708" y="16640"/>
                    <a:pt x="685" y="16731"/>
                  </a:cubicBezTo>
                  <a:cubicBezTo>
                    <a:pt x="662" y="16822"/>
                    <a:pt x="616" y="16937"/>
                    <a:pt x="594" y="17051"/>
                  </a:cubicBezTo>
                  <a:lnTo>
                    <a:pt x="571" y="17074"/>
                  </a:lnTo>
                  <a:cubicBezTo>
                    <a:pt x="571" y="17096"/>
                    <a:pt x="548" y="17119"/>
                    <a:pt x="548" y="17142"/>
                  </a:cubicBezTo>
                  <a:cubicBezTo>
                    <a:pt x="525" y="17210"/>
                    <a:pt x="479" y="17256"/>
                    <a:pt x="434" y="17302"/>
                  </a:cubicBezTo>
                  <a:cubicBezTo>
                    <a:pt x="388" y="17325"/>
                    <a:pt x="342" y="17347"/>
                    <a:pt x="274" y="17370"/>
                  </a:cubicBezTo>
                  <a:cubicBezTo>
                    <a:pt x="228" y="17370"/>
                    <a:pt x="206" y="17393"/>
                    <a:pt x="160" y="17393"/>
                  </a:cubicBezTo>
                  <a:cubicBezTo>
                    <a:pt x="91" y="17484"/>
                    <a:pt x="69" y="17598"/>
                    <a:pt x="46" y="17713"/>
                  </a:cubicBezTo>
                  <a:cubicBezTo>
                    <a:pt x="23" y="17758"/>
                    <a:pt x="23" y="17781"/>
                    <a:pt x="0" y="17827"/>
                  </a:cubicBezTo>
                  <a:cubicBezTo>
                    <a:pt x="0" y="17850"/>
                    <a:pt x="0" y="17850"/>
                    <a:pt x="0" y="17872"/>
                  </a:cubicBezTo>
                  <a:cubicBezTo>
                    <a:pt x="0" y="17918"/>
                    <a:pt x="0" y="17941"/>
                    <a:pt x="0" y="17964"/>
                  </a:cubicBezTo>
                  <a:cubicBezTo>
                    <a:pt x="0" y="18032"/>
                    <a:pt x="23" y="18078"/>
                    <a:pt x="69" y="18123"/>
                  </a:cubicBezTo>
                  <a:cubicBezTo>
                    <a:pt x="69" y="18123"/>
                    <a:pt x="69" y="18146"/>
                    <a:pt x="69" y="18146"/>
                  </a:cubicBezTo>
                  <a:cubicBezTo>
                    <a:pt x="114" y="18260"/>
                    <a:pt x="228" y="18329"/>
                    <a:pt x="320" y="18352"/>
                  </a:cubicBezTo>
                  <a:cubicBezTo>
                    <a:pt x="340" y="18355"/>
                    <a:pt x="360" y="18356"/>
                    <a:pt x="379" y="18356"/>
                  </a:cubicBezTo>
                  <a:cubicBezTo>
                    <a:pt x="513" y="18356"/>
                    <a:pt x="625" y="18289"/>
                    <a:pt x="685" y="18169"/>
                  </a:cubicBezTo>
                  <a:cubicBezTo>
                    <a:pt x="708" y="18101"/>
                    <a:pt x="731" y="18009"/>
                    <a:pt x="753" y="17941"/>
                  </a:cubicBezTo>
                  <a:cubicBezTo>
                    <a:pt x="776" y="17872"/>
                    <a:pt x="776" y="17804"/>
                    <a:pt x="799" y="17735"/>
                  </a:cubicBezTo>
                  <a:cubicBezTo>
                    <a:pt x="822" y="17576"/>
                    <a:pt x="867" y="17439"/>
                    <a:pt x="890" y="17279"/>
                  </a:cubicBezTo>
                  <a:cubicBezTo>
                    <a:pt x="959" y="16959"/>
                    <a:pt x="1027" y="16663"/>
                    <a:pt x="1119" y="16343"/>
                  </a:cubicBezTo>
                  <a:cubicBezTo>
                    <a:pt x="1187" y="16046"/>
                    <a:pt x="1278" y="15750"/>
                    <a:pt x="1347" y="15453"/>
                  </a:cubicBezTo>
                  <a:cubicBezTo>
                    <a:pt x="1438" y="15156"/>
                    <a:pt x="1529" y="14859"/>
                    <a:pt x="1621" y="14563"/>
                  </a:cubicBezTo>
                  <a:lnTo>
                    <a:pt x="1621" y="14563"/>
                  </a:lnTo>
                  <a:lnTo>
                    <a:pt x="1598" y="14631"/>
                  </a:lnTo>
                  <a:cubicBezTo>
                    <a:pt x="1660" y="14425"/>
                    <a:pt x="1722" y="14237"/>
                    <a:pt x="1784" y="14035"/>
                  </a:cubicBezTo>
                  <a:lnTo>
                    <a:pt x="1784" y="14035"/>
                  </a:lnTo>
                  <a:cubicBezTo>
                    <a:pt x="1783" y="14036"/>
                    <a:pt x="1782" y="14037"/>
                    <a:pt x="1780" y="14038"/>
                  </a:cubicBezTo>
                  <a:cubicBezTo>
                    <a:pt x="1786" y="14024"/>
                    <a:pt x="1791" y="14009"/>
                    <a:pt x="1795" y="13995"/>
                  </a:cubicBezTo>
                  <a:lnTo>
                    <a:pt x="1795" y="13995"/>
                  </a:lnTo>
                  <a:cubicBezTo>
                    <a:pt x="1792" y="14008"/>
                    <a:pt x="1788" y="14021"/>
                    <a:pt x="1784" y="14035"/>
                  </a:cubicBezTo>
                  <a:lnTo>
                    <a:pt x="1784" y="14035"/>
                  </a:lnTo>
                  <a:cubicBezTo>
                    <a:pt x="1802" y="14014"/>
                    <a:pt x="1803" y="13993"/>
                    <a:pt x="1803" y="13973"/>
                  </a:cubicBezTo>
                  <a:lnTo>
                    <a:pt x="1803" y="13973"/>
                  </a:lnTo>
                  <a:cubicBezTo>
                    <a:pt x="1801" y="13980"/>
                    <a:pt x="1798" y="13988"/>
                    <a:pt x="1795" y="13995"/>
                  </a:cubicBezTo>
                  <a:lnTo>
                    <a:pt x="1795" y="13995"/>
                  </a:lnTo>
                  <a:cubicBezTo>
                    <a:pt x="1798" y="13987"/>
                    <a:pt x="1801" y="13978"/>
                    <a:pt x="1803" y="13969"/>
                  </a:cubicBezTo>
                  <a:lnTo>
                    <a:pt x="1803" y="13969"/>
                  </a:lnTo>
                  <a:cubicBezTo>
                    <a:pt x="1803" y="13970"/>
                    <a:pt x="1803" y="13972"/>
                    <a:pt x="1803" y="13973"/>
                  </a:cubicBezTo>
                  <a:lnTo>
                    <a:pt x="1803" y="13973"/>
                  </a:lnTo>
                  <a:cubicBezTo>
                    <a:pt x="1907" y="13672"/>
                    <a:pt x="1992" y="13353"/>
                    <a:pt x="2077" y="13033"/>
                  </a:cubicBezTo>
                  <a:cubicBezTo>
                    <a:pt x="2123" y="12874"/>
                    <a:pt x="2168" y="12737"/>
                    <a:pt x="2191" y="12600"/>
                  </a:cubicBezTo>
                  <a:cubicBezTo>
                    <a:pt x="2237" y="12440"/>
                    <a:pt x="2260" y="12303"/>
                    <a:pt x="2283" y="12143"/>
                  </a:cubicBezTo>
                  <a:cubicBezTo>
                    <a:pt x="2305" y="12006"/>
                    <a:pt x="2351" y="11869"/>
                    <a:pt x="2374" y="11710"/>
                  </a:cubicBezTo>
                  <a:cubicBezTo>
                    <a:pt x="2397" y="11550"/>
                    <a:pt x="2420" y="11390"/>
                    <a:pt x="2442" y="11230"/>
                  </a:cubicBezTo>
                  <a:cubicBezTo>
                    <a:pt x="2511" y="10911"/>
                    <a:pt x="2579" y="10614"/>
                    <a:pt x="2648" y="10294"/>
                  </a:cubicBezTo>
                  <a:cubicBezTo>
                    <a:pt x="2693" y="9975"/>
                    <a:pt x="2785" y="9678"/>
                    <a:pt x="2853" y="9381"/>
                  </a:cubicBezTo>
                  <a:cubicBezTo>
                    <a:pt x="2945" y="9085"/>
                    <a:pt x="3036" y="8765"/>
                    <a:pt x="3127" y="8468"/>
                  </a:cubicBezTo>
                  <a:cubicBezTo>
                    <a:pt x="3127" y="8446"/>
                    <a:pt x="3150" y="8423"/>
                    <a:pt x="3150" y="8400"/>
                  </a:cubicBezTo>
                  <a:cubicBezTo>
                    <a:pt x="3150" y="8400"/>
                    <a:pt x="3150" y="8400"/>
                    <a:pt x="3150" y="8423"/>
                  </a:cubicBezTo>
                  <a:cubicBezTo>
                    <a:pt x="3150" y="8400"/>
                    <a:pt x="3173" y="8377"/>
                    <a:pt x="3173" y="8354"/>
                  </a:cubicBezTo>
                  <a:cubicBezTo>
                    <a:pt x="3264" y="8058"/>
                    <a:pt x="3355" y="7761"/>
                    <a:pt x="3424" y="7464"/>
                  </a:cubicBezTo>
                  <a:cubicBezTo>
                    <a:pt x="3470" y="7327"/>
                    <a:pt x="3492" y="7167"/>
                    <a:pt x="3538" y="7030"/>
                  </a:cubicBezTo>
                  <a:cubicBezTo>
                    <a:pt x="3584" y="6871"/>
                    <a:pt x="3629" y="6711"/>
                    <a:pt x="3652" y="6551"/>
                  </a:cubicBezTo>
                  <a:cubicBezTo>
                    <a:pt x="3698" y="6391"/>
                    <a:pt x="3721" y="6254"/>
                    <a:pt x="3743" y="6095"/>
                  </a:cubicBezTo>
                  <a:cubicBezTo>
                    <a:pt x="3766" y="5935"/>
                    <a:pt x="3789" y="5775"/>
                    <a:pt x="3835" y="5592"/>
                  </a:cubicBezTo>
                  <a:cubicBezTo>
                    <a:pt x="3903" y="5296"/>
                    <a:pt x="3972" y="5022"/>
                    <a:pt x="4040" y="4725"/>
                  </a:cubicBezTo>
                  <a:cubicBezTo>
                    <a:pt x="4086" y="4565"/>
                    <a:pt x="4109" y="4428"/>
                    <a:pt x="4131" y="4291"/>
                  </a:cubicBezTo>
                  <a:cubicBezTo>
                    <a:pt x="4154" y="4132"/>
                    <a:pt x="4177" y="3972"/>
                    <a:pt x="4200" y="3835"/>
                  </a:cubicBezTo>
                  <a:cubicBezTo>
                    <a:pt x="4223" y="3675"/>
                    <a:pt x="4246" y="3538"/>
                    <a:pt x="4291" y="3401"/>
                  </a:cubicBezTo>
                  <a:cubicBezTo>
                    <a:pt x="4314" y="3241"/>
                    <a:pt x="4337" y="3104"/>
                    <a:pt x="4383" y="2945"/>
                  </a:cubicBezTo>
                  <a:cubicBezTo>
                    <a:pt x="4451" y="2648"/>
                    <a:pt x="4497" y="2351"/>
                    <a:pt x="4565" y="2032"/>
                  </a:cubicBezTo>
                  <a:cubicBezTo>
                    <a:pt x="4611" y="1735"/>
                    <a:pt x="4679" y="1438"/>
                    <a:pt x="4748" y="1141"/>
                  </a:cubicBezTo>
                  <a:cubicBezTo>
                    <a:pt x="4771" y="982"/>
                    <a:pt x="4816" y="822"/>
                    <a:pt x="4839" y="662"/>
                  </a:cubicBezTo>
                  <a:cubicBezTo>
                    <a:pt x="4862" y="571"/>
                    <a:pt x="4885" y="480"/>
                    <a:pt x="4908" y="388"/>
                  </a:cubicBezTo>
                  <a:cubicBezTo>
                    <a:pt x="4930" y="343"/>
                    <a:pt x="4953" y="274"/>
                    <a:pt x="4953" y="206"/>
                  </a:cubicBezTo>
                  <a:cubicBezTo>
                    <a:pt x="4976" y="183"/>
                    <a:pt x="4976" y="137"/>
                    <a:pt x="4999" y="114"/>
                  </a:cubicBezTo>
                  <a:cubicBezTo>
                    <a:pt x="4999" y="69"/>
                    <a:pt x="4976" y="46"/>
                    <a:pt x="4953" y="23"/>
                  </a:cubicBezTo>
                  <a:cubicBezTo>
                    <a:pt x="4930" y="23"/>
                    <a:pt x="4930" y="0"/>
                    <a:pt x="4908" y="0"/>
                  </a:cubicBezTo>
                  <a:close/>
                </a:path>
              </a:pathLst>
            </a:custGeom>
            <a:solidFill>
              <a:srgbClr val="E18A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8" name="Google Shape;4549;p38">
              <a:extLst>
                <a:ext uri="{FF2B5EF4-FFF2-40B4-BE49-F238E27FC236}">
                  <a16:creationId xmlns:a16="http://schemas.microsoft.com/office/drawing/2014/main" id="{F6D0AB37-0A2F-1762-CAAE-19A7832E4765}"/>
                </a:ext>
              </a:extLst>
            </p:cNvPr>
            <p:cNvSpPr/>
            <p:nvPr/>
          </p:nvSpPr>
          <p:spPr>
            <a:xfrm>
              <a:off x="7835531" y="3199388"/>
              <a:ext cx="152686" cy="544028"/>
            </a:xfrm>
            <a:custGeom>
              <a:avLst/>
              <a:gdLst/>
              <a:ahLst/>
              <a:cxnLst/>
              <a:rect l="l" t="t" r="r" b="b"/>
              <a:pathLst>
                <a:path w="5456" h="19440" extrusionOk="0">
                  <a:moveTo>
                    <a:pt x="5045" y="1"/>
                  </a:moveTo>
                  <a:cubicBezTo>
                    <a:pt x="4976" y="1"/>
                    <a:pt x="4931" y="1"/>
                    <a:pt x="4862" y="24"/>
                  </a:cubicBezTo>
                  <a:cubicBezTo>
                    <a:pt x="4817" y="24"/>
                    <a:pt x="4771" y="69"/>
                    <a:pt x="4725" y="92"/>
                  </a:cubicBezTo>
                  <a:cubicBezTo>
                    <a:pt x="4680" y="138"/>
                    <a:pt x="4634" y="183"/>
                    <a:pt x="4588" y="206"/>
                  </a:cubicBezTo>
                  <a:cubicBezTo>
                    <a:pt x="4497" y="297"/>
                    <a:pt x="4429" y="412"/>
                    <a:pt x="4383" y="526"/>
                  </a:cubicBezTo>
                  <a:cubicBezTo>
                    <a:pt x="4251" y="790"/>
                    <a:pt x="4182" y="1076"/>
                    <a:pt x="4096" y="1362"/>
                  </a:cubicBezTo>
                  <a:lnTo>
                    <a:pt x="4096" y="1362"/>
                  </a:lnTo>
                  <a:cubicBezTo>
                    <a:pt x="3986" y="1671"/>
                    <a:pt x="3877" y="2000"/>
                    <a:pt x="3790" y="2329"/>
                  </a:cubicBezTo>
                  <a:cubicBezTo>
                    <a:pt x="3698" y="2648"/>
                    <a:pt x="3630" y="2968"/>
                    <a:pt x="3584" y="3310"/>
                  </a:cubicBezTo>
                  <a:cubicBezTo>
                    <a:pt x="3516" y="3630"/>
                    <a:pt x="3493" y="3972"/>
                    <a:pt x="3470" y="4292"/>
                  </a:cubicBezTo>
                  <a:cubicBezTo>
                    <a:pt x="3424" y="4634"/>
                    <a:pt x="3401" y="4954"/>
                    <a:pt x="3356" y="5296"/>
                  </a:cubicBezTo>
                  <a:cubicBezTo>
                    <a:pt x="3265" y="5912"/>
                    <a:pt x="3173" y="6552"/>
                    <a:pt x="3059" y="7168"/>
                  </a:cubicBezTo>
                  <a:cubicBezTo>
                    <a:pt x="3036" y="7191"/>
                    <a:pt x="3036" y="7236"/>
                    <a:pt x="3036" y="7282"/>
                  </a:cubicBezTo>
                  <a:cubicBezTo>
                    <a:pt x="3036" y="7282"/>
                    <a:pt x="3013" y="7305"/>
                    <a:pt x="3013" y="7305"/>
                  </a:cubicBezTo>
                  <a:cubicBezTo>
                    <a:pt x="2945" y="7624"/>
                    <a:pt x="2876" y="7944"/>
                    <a:pt x="2785" y="8263"/>
                  </a:cubicBezTo>
                  <a:cubicBezTo>
                    <a:pt x="2717" y="8583"/>
                    <a:pt x="2625" y="8903"/>
                    <a:pt x="2557" y="9222"/>
                  </a:cubicBezTo>
                  <a:cubicBezTo>
                    <a:pt x="2511" y="9382"/>
                    <a:pt x="2466" y="9519"/>
                    <a:pt x="2420" y="9656"/>
                  </a:cubicBezTo>
                  <a:cubicBezTo>
                    <a:pt x="2329" y="9975"/>
                    <a:pt x="2215" y="10295"/>
                    <a:pt x="2123" y="10614"/>
                  </a:cubicBezTo>
                  <a:cubicBezTo>
                    <a:pt x="2032" y="10934"/>
                    <a:pt x="1963" y="11254"/>
                    <a:pt x="1872" y="11573"/>
                  </a:cubicBezTo>
                  <a:cubicBezTo>
                    <a:pt x="1781" y="11893"/>
                    <a:pt x="1712" y="12212"/>
                    <a:pt x="1621" y="12532"/>
                  </a:cubicBezTo>
                  <a:cubicBezTo>
                    <a:pt x="1553" y="12851"/>
                    <a:pt x="1461" y="13171"/>
                    <a:pt x="1370" y="13490"/>
                  </a:cubicBezTo>
                  <a:cubicBezTo>
                    <a:pt x="1302" y="13833"/>
                    <a:pt x="1210" y="14175"/>
                    <a:pt x="1096" y="14518"/>
                  </a:cubicBezTo>
                  <a:cubicBezTo>
                    <a:pt x="1005" y="14814"/>
                    <a:pt x="891" y="15134"/>
                    <a:pt x="822" y="15453"/>
                  </a:cubicBezTo>
                  <a:cubicBezTo>
                    <a:pt x="731" y="15773"/>
                    <a:pt x="685" y="16092"/>
                    <a:pt x="617" y="16412"/>
                  </a:cubicBezTo>
                  <a:cubicBezTo>
                    <a:pt x="548" y="16754"/>
                    <a:pt x="457" y="17074"/>
                    <a:pt x="389" y="17394"/>
                  </a:cubicBezTo>
                  <a:cubicBezTo>
                    <a:pt x="343" y="17553"/>
                    <a:pt x="320" y="17713"/>
                    <a:pt x="297" y="17896"/>
                  </a:cubicBezTo>
                  <a:cubicBezTo>
                    <a:pt x="274" y="18055"/>
                    <a:pt x="252" y="18215"/>
                    <a:pt x="206" y="18375"/>
                  </a:cubicBezTo>
                  <a:cubicBezTo>
                    <a:pt x="160" y="18626"/>
                    <a:pt x="92" y="18854"/>
                    <a:pt x="23" y="19105"/>
                  </a:cubicBezTo>
                  <a:cubicBezTo>
                    <a:pt x="1" y="19220"/>
                    <a:pt x="115" y="19357"/>
                    <a:pt x="229" y="19379"/>
                  </a:cubicBezTo>
                  <a:cubicBezTo>
                    <a:pt x="252" y="19379"/>
                    <a:pt x="297" y="19379"/>
                    <a:pt x="320" y="19357"/>
                  </a:cubicBezTo>
                  <a:cubicBezTo>
                    <a:pt x="385" y="19411"/>
                    <a:pt x="466" y="19439"/>
                    <a:pt x="546" y="19439"/>
                  </a:cubicBezTo>
                  <a:cubicBezTo>
                    <a:pt x="632" y="19439"/>
                    <a:pt x="717" y="19405"/>
                    <a:pt x="777" y="19334"/>
                  </a:cubicBezTo>
                  <a:cubicBezTo>
                    <a:pt x="799" y="19288"/>
                    <a:pt x="822" y="19265"/>
                    <a:pt x="845" y="19220"/>
                  </a:cubicBezTo>
                  <a:cubicBezTo>
                    <a:pt x="845" y="19174"/>
                    <a:pt x="868" y="19128"/>
                    <a:pt x="868" y="19083"/>
                  </a:cubicBezTo>
                  <a:lnTo>
                    <a:pt x="914" y="18923"/>
                  </a:lnTo>
                  <a:cubicBezTo>
                    <a:pt x="959" y="18786"/>
                    <a:pt x="982" y="18672"/>
                    <a:pt x="1005" y="18535"/>
                  </a:cubicBezTo>
                  <a:cubicBezTo>
                    <a:pt x="1073" y="18307"/>
                    <a:pt x="1142" y="18055"/>
                    <a:pt x="1210" y="17827"/>
                  </a:cubicBezTo>
                  <a:cubicBezTo>
                    <a:pt x="1233" y="17736"/>
                    <a:pt x="1279" y="17645"/>
                    <a:pt x="1302" y="17553"/>
                  </a:cubicBezTo>
                  <a:cubicBezTo>
                    <a:pt x="1302" y="17553"/>
                    <a:pt x="1302" y="17530"/>
                    <a:pt x="1302" y="17530"/>
                  </a:cubicBezTo>
                  <a:cubicBezTo>
                    <a:pt x="1347" y="17371"/>
                    <a:pt x="1393" y="17234"/>
                    <a:pt x="1438" y="17097"/>
                  </a:cubicBezTo>
                  <a:lnTo>
                    <a:pt x="1461" y="17051"/>
                  </a:lnTo>
                  <a:lnTo>
                    <a:pt x="1461" y="17051"/>
                  </a:lnTo>
                  <a:cubicBezTo>
                    <a:pt x="1461" y="17051"/>
                    <a:pt x="1438" y="17074"/>
                    <a:pt x="1438" y="17074"/>
                  </a:cubicBezTo>
                  <a:cubicBezTo>
                    <a:pt x="1484" y="16960"/>
                    <a:pt x="1507" y="16869"/>
                    <a:pt x="1553" y="16754"/>
                  </a:cubicBezTo>
                  <a:lnTo>
                    <a:pt x="1553" y="16754"/>
                  </a:lnTo>
                  <a:cubicBezTo>
                    <a:pt x="1548" y="16759"/>
                    <a:pt x="1544" y="16763"/>
                    <a:pt x="1541" y="16766"/>
                  </a:cubicBezTo>
                  <a:lnTo>
                    <a:pt x="1541" y="16766"/>
                  </a:lnTo>
                  <a:cubicBezTo>
                    <a:pt x="1650" y="16434"/>
                    <a:pt x="1739" y="16081"/>
                    <a:pt x="1849" y="15750"/>
                  </a:cubicBezTo>
                  <a:cubicBezTo>
                    <a:pt x="1895" y="15568"/>
                    <a:pt x="1941" y="15408"/>
                    <a:pt x="1986" y="15225"/>
                  </a:cubicBezTo>
                  <a:cubicBezTo>
                    <a:pt x="2032" y="15065"/>
                    <a:pt x="2055" y="14906"/>
                    <a:pt x="2100" y="14746"/>
                  </a:cubicBezTo>
                  <a:cubicBezTo>
                    <a:pt x="2329" y="14084"/>
                    <a:pt x="2580" y="13468"/>
                    <a:pt x="2740" y="12783"/>
                  </a:cubicBezTo>
                  <a:cubicBezTo>
                    <a:pt x="2808" y="12486"/>
                    <a:pt x="2854" y="12144"/>
                    <a:pt x="2922" y="11824"/>
                  </a:cubicBezTo>
                  <a:cubicBezTo>
                    <a:pt x="2968" y="11505"/>
                    <a:pt x="3059" y="11162"/>
                    <a:pt x="3105" y="10820"/>
                  </a:cubicBezTo>
                  <a:cubicBezTo>
                    <a:pt x="3150" y="10523"/>
                    <a:pt x="3196" y="10204"/>
                    <a:pt x="3265" y="9884"/>
                  </a:cubicBezTo>
                  <a:cubicBezTo>
                    <a:pt x="3333" y="9542"/>
                    <a:pt x="3424" y="9199"/>
                    <a:pt x="3516" y="8857"/>
                  </a:cubicBezTo>
                  <a:cubicBezTo>
                    <a:pt x="3675" y="8172"/>
                    <a:pt x="3812" y="7510"/>
                    <a:pt x="3995" y="6848"/>
                  </a:cubicBezTo>
                  <a:cubicBezTo>
                    <a:pt x="4086" y="6460"/>
                    <a:pt x="4178" y="6095"/>
                    <a:pt x="4246" y="5730"/>
                  </a:cubicBezTo>
                  <a:cubicBezTo>
                    <a:pt x="4292" y="5547"/>
                    <a:pt x="4314" y="5387"/>
                    <a:pt x="4337" y="5228"/>
                  </a:cubicBezTo>
                  <a:cubicBezTo>
                    <a:pt x="4337" y="5136"/>
                    <a:pt x="4360" y="5022"/>
                    <a:pt x="4360" y="4931"/>
                  </a:cubicBezTo>
                  <a:cubicBezTo>
                    <a:pt x="4383" y="4862"/>
                    <a:pt x="4383" y="4794"/>
                    <a:pt x="4383" y="4726"/>
                  </a:cubicBezTo>
                  <a:cubicBezTo>
                    <a:pt x="4383" y="4680"/>
                    <a:pt x="4383" y="4634"/>
                    <a:pt x="4383" y="4589"/>
                  </a:cubicBezTo>
                  <a:cubicBezTo>
                    <a:pt x="4497" y="4201"/>
                    <a:pt x="4588" y="3813"/>
                    <a:pt x="4680" y="3424"/>
                  </a:cubicBezTo>
                  <a:cubicBezTo>
                    <a:pt x="4771" y="3036"/>
                    <a:pt x="4862" y="2648"/>
                    <a:pt x="4954" y="2260"/>
                  </a:cubicBezTo>
                  <a:cubicBezTo>
                    <a:pt x="5045" y="1986"/>
                    <a:pt x="5136" y="1690"/>
                    <a:pt x="5227" y="1393"/>
                  </a:cubicBezTo>
                  <a:cubicBezTo>
                    <a:pt x="5319" y="1165"/>
                    <a:pt x="5387" y="914"/>
                    <a:pt x="5433" y="663"/>
                  </a:cubicBezTo>
                  <a:cubicBezTo>
                    <a:pt x="5456" y="434"/>
                    <a:pt x="5433" y="138"/>
                    <a:pt x="5205" y="24"/>
                  </a:cubicBezTo>
                  <a:cubicBezTo>
                    <a:pt x="5159" y="1"/>
                    <a:pt x="5091" y="1"/>
                    <a:pt x="5045" y="1"/>
                  </a:cubicBezTo>
                  <a:close/>
                </a:path>
              </a:pathLst>
            </a:custGeom>
            <a:solidFill>
              <a:srgbClr val="E18A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9" name="Google Shape;4550;p38">
              <a:extLst>
                <a:ext uri="{FF2B5EF4-FFF2-40B4-BE49-F238E27FC236}">
                  <a16:creationId xmlns:a16="http://schemas.microsoft.com/office/drawing/2014/main" id="{5BACAF7C-801C-B510-7DD6-A0FF812DCA5F}"/>
                </a:ext>
              </a:extLst>
            </p:cNvPr>
            <p:cNvSpPr/>
            <p:nvPr/>
          </p:nvSpPr>
          <p:spPr>
            <a:xfrm>
              <a:off x="7788908" y="2982840"/>
              <a:ext cx="202499" cy="140569"/>
            </a:xfrm>
            <a:custGeom>
              <a:avLst/>
              <a:gdLst/>
              <a:ahLst/>
              <a:cxnLst/>
              <a:rect l="l" t="t" r="r" b="b"/>
              <a:pathLst>
                <a:path w="7236" h="5023" extrusionOk="0">
                  <a:moveTo>
                    <a:pt x="5456" y="1"/>
                  </a:moveTo>
                  <a:cubicBezTo>
                    <a:pt x="5433" y="1"/>
                    <a:pt x="5410" y="1"/>
                    <a:pt x="5387" y="24"/>
                  </a:cubicBezTo>
                  <a:cubicBezTo>
                    <a:pt x="5319" y="47"/>
                    <a:pt x="5250" y="92"/>
                    <a:pt x="5204" y="138"/>
                  </a:cubicBezTo>
                  <a:cubicBezTo>
                    <a:pt x="5136" y="184"/>
                    <a:pt x="5090" y="252"/>
                    <a:pt x="5067" y="298"/>
                  </a:cubicBezTo>
                  <a:cubicBezTo>
                    <a:pt x="4999" y="389"/>
                    <a:pt x="4931" y="480"/>
                    <a:pt x="4862" y="572"/>
                  </a:cubicBezTo>
                  <a:cubicBezTo>
                    <a:pt x="4730" y="748"/>
                    <a:pt x="4598" y="945"/>
                    <a:pt x="4446" y="1102"/>
                  </a:cubicBezTo>
                  <a:lnTo>
                    <a:pt x="4446" y="1102"/>
                  </a:lnTo>
                  <a:cubicBezTo>
                    <a:pt x="4111" y="1430"/>
                    <a:pt x="3755" y="1674"/>
                    <a:pt x="3356" y="1918"/>
                  </a:cubicBezTo>
                  <a:cubicBezTo>
                    <a:pt x="3241" y="2010"/>
                    <a:pt x="3104" y="2078"/>
                    <a:pt x="2990" y="2146"/>
                  </a:cubicBezTo>
                  <a:cubicBezTo>
                    <a:pt x="2853" y="2215"/>
                    <a:pt x="2716" y="2283"/>
                    <a:pt x="2580" y="2352"/>
                  </a:cubicBezTo>
                  <a:cubicBezTo>
                    <a:pt x="2443" y="2398"/>
                    <a:pt x="2306" y="2489"/>
                    <a:pt x="2169" y="2557"/>
                  </a:cubicBezTo>
                  <a:cubicBezTo>
                    <a:pt x="2055" y="2626"/>
                    <a:pt x="1940" y="2694"/>
                    <a:pt x="1826" y="2740"/>
                  </a:cubicBezTo>
                  <a:cubicBezTo>
                    <a:pt x="1575" y="2877"/>
                    <a:pt x="1324" y="3014"/>
                    <a:pt x="1096" y="3174"/>
                  </a:cubicBezTo>
                  <a:cubicBezTo>
                    <a:pt x="982" y="3265"/>
                    <a:pt x="868" y="3356"/>
                    <a:pt x="753" y="3448"/>
                  </a:cubicBezTo>
                  <a:cubicBezTo>
                    <a:pt x="639" y="3539"/>
                    <a:pt x="548" y="3630"/>
                    <a:pt x="434" y="3744"/>
                  </a:cubicBezTo>
                  <a:cubicBezTo>
                    <a:pt x="343" y="3813"/>
                    <a:pt x="251" y="3904"/>
                    <a:pt x="183" y="3995"/>
                  </a:cubicBezTo>
                  <a:cubicBezTo>
                    <a:pt x="92" y="4087"/>
                    <a:pt x="23" y="4201"/>
                    <a:pt x="23" y="4315"/>
                  </a:cubicBezTo>
                  <a:cubicBezTo>
                    <a:pt x="0" y="4497"/>
                    <a:pt x="137" y="4612"/>
                    <a:pt x="297" y="4703"/>
                  </a:cubicBezTo>
                  <a:cubicBezTo>
                    <a:pt x="388" y="4726"/>
                    <a:pt x="480" y="4771"/>
                    <a:pt x="571" y="4771"/>
                  </a:cubicBezTo>
                  <a:cubicBezTo>
                    <a:pt x="662" y="4794"/>
                    <a:pt x="776" y="4817"/>
                    <a:pt x="890" y="4840"/>
                  </a:cubicBezTo>
                  <a:cubicBezTo>
                    <a:pt x="982" y="4863"/>
                    <a:pt x="1096" y="4908"/>
                    <a:pt x="1187" y="4954"/>
                  </a:cubicBezTo>
                  <a:cubicBezTo>
                    <a:pt x="1233" y="4954"/>
                    <a:pt x="1278" y="4977"/>
                    <a:pt x="1301" y="5000"/>
                  </a:cubicBezTo>
                  <a:cubicBezTo>
                    <a:pt x="1370" y="5022"/>
                    <a:pt x="1438" y="5022"/>
                    <a:pt x="1507" y="5022"/>
                  </a:cubicBezTo>
                  <a:cubicBezTo>
                    <a:pt x="1575" y="5000"/>
                    <a:pt x="1621" y="4977"/>
                    <a:pt x="1689" y="4931"/>
                  </a:cubicBezTo>
                  <a:cubicBezTo>
                    <a:pt x="1803" y="4863"/>
                    <a:pt x="1895" y="4771"/>
                    <a:pt x="2009" y="4680"/>
                  </a:cubicBezTo>
                  <a:cubicBezTo>
                    <a:pt x="2123" y="4589"/>
                    <a:pt x="2237" y="4520"/>
                    <a:pt x="2351" y="4452"/>
                  </a:cubicBezTo>
                  <a:cubicBezTo>
                    <a:pt x="2465" y="4361"/>
                    <a:pt x="2580" y="4315"/>
                    <a:pt x="2716" y="4246"/>
                  </a:cubicBezTo>
                  <a:cubicBezTo>
                    <a:pt x="2853" y="4201"/>
                    <a:pt x="3013" y="4155"/>
                    <a:pt x="3150" y="4109"/>
                  </a:cubicBezTo>
                  <a:cubicBezTo>
                    <a:pt x="3244" y="4072"/>
                    <a:pt x="3337" y="4050"/>
                    <a:pt x="3431" y="4018"/>
                  </a:cubicBezTo>
                  <a:lnTo>
                    <a:pt x="3431" y="4018"/>
                  </a:lnTo>
                  <a:cubicBezTo>
                    <a:pt x="3428" y="4018"/>
                    <a:pt x="3426" y="4018"/>
                    <a:pt x="3424" y="4018"/>
                  </a:cubicBezTo>
                  <a:cubicBezTo>
                    <a:pt x="3437" y="4015"/>
                    <a:pt x="3449" y="4011"/>
                    <a:pt x="3462" y="4007"/>
                  </a:cubicBezTo>
                  <a:lnTo>
                    <a:pt x="3462" y="4007"/>
                  </a:lnTo>
                  <a:cubicBezTo>
                    <a:pt x="3452" y="4011"/>
                    <a:pt x="3441" y="4015"/>
                    <a:pt x="3431" y="4018"/>
                  </a:cubicBezTo>
                  <a:lnTo>
                    <a:pt x="3431" y="4018"/>
                  </a:lnTo>
                  <a:cubicBezTo>
                    <a:pt x="3450" y="4018"/>
                    <a:pt x="3469" y="4016"/>
                    <a:pt x="3489" y="3999"/>
                  </a:cubicBezTo>
                  <a:lnTo>
                    <a:pt x="3489" y="3999"/>
                  </a:lnTo>
                  <a:cubicBezTo>
                    <a:pt x="3480" y="4002"/>
                    <a:pt x="3471" y="4004"/>
                    <a:pt x="3462" y="4007"/>
                  </a:cubicBezTo>
                  <a:lnTo>
                    <a:pt x="3462" y="4007"/>
                  </a:lnTo>
                  <a:cubicBezTo>
                    <a:pt x="3472" y="4003"/>
                    <a:pt x="3482" y="3999"/>
                    <a:pt x="3493" y="3995"/>
                  </a:cubicBezTo>
                  <a:lnTo>
                    <a:pt x="3493" y="3995"/>
                  </a:lnTo>
                  <a:cubicBezTo>
                    <a:pt x="3491" y="3997"/>
                    <a:pt x="3490" y="3998"/>
                    <a:pt x="3489" y="3999"/>
                  </a:cubicBezTo>
                  <a:lnTo>
                    <a:pt x="3489" y="3999"/>
                  </a:lnTo>
                  <a:cubicBezTo>
                    <a:pt x="3632" y="3955"/>
                    <a:pt x="3788" y="3898"/>
                    <a:pt x="3926" y="3858"/>
                  </a:cubicBezTo>
                  <a:cubicBezTo>
                    <a:pt x="4086" y="3790"/>
                    <a:pt x="4246" y="3744"/>
                    <a:pt x="4383" y="3699"/>
                  </a:cubicBezTo>
                  <a:cubicBezTo>
                    <a:pt x="4679" y="3607"/>
                    <a:pt x="4953" y="3493"/>
                    <a:pt x="5227" y="3356"/>
                  </a:cubicBezTo>
                  <a:cubicBezTo>
                    <a:pt x="5456" y="3242"/>
                    <a:pt x="5684" y="3082"/>
                    <a:pt x="5866" y="2923"/>
                  </a:cubicBezTo>
                  <a:cubicBezTo>
                    <a:pt x="6003" y="2808"/>
                    <a:pt x="6117" y="2694"/>
                    <a:pt x="6232" y="2557"/>
                  </a:cubicBezTo>
                  <a:cubicBezTo>
                    <a:pt x="6346" y="2443"/>
                    <a:pt x="6460" y="2306"/>
                    <a:pt x="6551" y="2169"/>
                  </a:cubicBezTo>
                  <a:cubicBezTo>
                    <a:pt x="6711" y="1941"/>
                    <a:pt x="6848" y="1713"/>
                    <a:pt x="6962" y="1485"/>
                  </a:cubicBezTo>
                  <a:cubicBezTo>
                    <a:pt x="7008" y="1370"/>
                    <a:pt x="7053" y="1256"/>
                    <a:pt x="7122" y="1165"/>
                  </a:cubicBezTo>
                  <a:cubicBezTo>
                    <a:pt x="7167" y="1074"/>
                    <a:pt x="7213" y="960"/>
                    <a:pt x="7236" y="845"/>
                  </a:cubicBezTo>
                  <a:cubicBezTo>
                    <a:pt x="7236" y="777"/>
                    <a:pt x="7213" y="709"/>
                    <a:pt x="7167" y="663"/>
                  </a:cubicBezTo>
                  <a:cubicBezTo>
                    <a:pt x="7130" y="607"/>
                    <a:pt x="7046" y="566"/>
                    <a:pt x="6966" y="566"/>
                  </a:cubicBezTo>
                  <a:cubicBezTo>
                    <a:pt x="6949" y="566"/>
                    <a:pt x="6932" y="568"/>
                    <a:pt x="6916" y="572"/>
                  </a:cubicBezTo>
                  <a:cubicBezTo>
                    <a:pt x="6848" y="572"/>
                    <a:pt x="6779" y="640"/>
                    <a:pt x="6734" y="686"/>
                  </a:cubicBezTo>
                  <a:cubicBezTo>
                    <a:pt x="6642" y="800"/>
                    <a:pt x="6528" y="914"/>
                    <a:pt x="6437" y="1028"/>
                  </a:cubicBezTo>
                  <a:cubicBezTo>
                    <a:pt x="6346" y="1119"/>
                    <a:pt x="6254" y="1233"/>
                    <a:pt x="6163" y="1348"/>
                  </a:cubicBezTo>
                  <a:cubicBezTo>
                    <a:pt x="5889" y="1622"/>
                    <a:pt x="5615" y="1873"/>
                    <a:pt x="5273" y="2101"/>
                  </a:cubicBezTo>
                  <a:cubicBezTo>
                    <a:pt x="5204" y="2124"/>
                    <a:pt x="5136" y="2169"/>
                    <a:pt x="5045" y="2215"/>
                  </a:cubicBezTo>
                  <a:cubicBezTo>
                    <a:pt x="4976" y="2238"/>
                    <a:pt x="4885" y="2283"/>
                    <a:pt x="4794" y="2306"/>
                  </a:cubicBezTo>
                  <a:cubicBezTo>
                    <a:pt x="4702" y="2329"/>
                    <a:pt x="4611" y="2352"/>
                    <a:pt x="4542" y="2352"/>
                  </a:cubicBezTo>
                  <a:lnTo>
                    <a:pt x="4497" y="2352"/>
                  </a:lnTo>
                  <a:cubicBezTo>
                    <a:pt x="4497" y="2329"/>
                    <a:pt x="4497" y="2329"/>
                    <a:pt x="4497" y="2329"/>
                  </a:cubicBezTo>
                  <a:cubicBezTo>
                    <a:pt x="4588" y="2215"/>
                    <a:pt x="4702" y="2078"/>
                    <a:pt x="4794" y="1941"/>
                  </a:cubicBezTo>
                  <a:cubicBezTo>
                    <a:pt x="4839" y="1895"/>
                    <a:pt x="4885" y="1827"/>
                    <a:pt x="4931" y="1758"/>
                  </a:cubicBezTo>
                  <a:cubicBezTo>
                    <a:pt x="4976" y="1644"/>
                    <a:pt x="5045" y="1507"/>
                    <a:pt x="4976" y="1393"/>
                  </a:cubicBezTo>
                  <a:cubicBezTo>
                    <a:pt x="4999" y="1370"/>
                    <a:pt x="5022" y="1348"/>
                    <a:pt x="5022" y="1302"/>
                  </a:cubicBezTo>
                  <a:cubicBezTo>
                    <a:pt x="5067" y="1256"/>
                    <a:pt x="5113" y="1188"/>
                    <a:pt x="5136" y="1119"/>
                  </a:cubicBezTo>
                  <a:cubicBezTo>
                    <a:pt x="5159" y="1074"/>
                    <a:pt x="5159" y="1028"/>
                    <a:pt x="5182" y="1005"/>
                  </a:cubicBezTo>
                  <a:cubicBezTo>
                    <a:pt x="5204" y="937"/>
                    <a:pt x="5204" y="868"/>
                    <a:pt x="5182" y="800"/>
                  </a:cubicBezTo>
                  <a:cubicBezTo>
                    <a:pt x="5182" y="800"/>
                    <a:pt x="5182" y="800"/>
                    <a:pt x="5182" y="777"/>
                  </a:cubicBezTo>
                  <a:cubicBezTo>
                    <a:pt x="5204" y="731"/>
                    <a:pt x="5227" y="709"/>
                    <a:pt x="5250" y="663"/>
                  </a:cubicBezTo>
                  <a:cubicBezTo>
                    <a:pt x="5296" y="549"/>
                    <a:pt x="5341" y="457"/>
                    <a:pt x="5410" y="366"/>
                  </a:cubicBezTo>
                  <a:cubicBezTo>
                    <a:pt x="5433" y="366"/>
                    <a:pt x="5456" y="343"/>
                    <a:pt x="5478" y="320"/>
                  </a:cubicBezTo>
                  <a:cubicBezTo>
                    <a:pt x="5501" y="320"/>
                    <a:pt x="5501" y="320"/>
                    <a:pt x="5524" y="298"/>
                  </a:cubicBezTo>
                  <a:cubicBezTo>
                    <a:pt x="5592" y="275"/>
                    <a:pt x="5638" y="184"/>
                    <a:pt x="5592" y="92"/>
                  </a:cubicBezTo>
                  <a:cubicBezTo>
                    <a:pt x="5570" y="47"/>
                    <a:pt x="5524" y="1"/>
                    <a:pt x="5456" y="1"/>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0" name="Google Shape;4551;p38">
              <a:extLst>
                <a:ext uri="{FF2B5EF4-FFF2-40B4-BE49-F238E27FC236}">
                  <a16:creationId xmlns:a16="http://schemas.microsoft.com/office/drawing/2014/main" id="{E8D659D5-5C06-B859-33F3-A6F5CDF7A3BB}"/>
                </a:ext>
              </a:extLst>
            </p:cNvPr>
            <p:cNvSpPr/>
            <p:nvPr/>
          </p:nvSpPr>
          <p:spPr>
            <a:xfrm>
              <a:off x="7429273" y="3224295"/>
              <a:ext cx="511034" cy="485512"/>
            </a:xfrm>
            <a:custGeom>
              <a:avLst/>
              <a:gdLst/>
              <a:ahLst/>
              <a:cxnLst/>
              <a:rect l="l" t="t" r="r" b="b"/>
              <a:pathLst>
                <a:path w="18261" h="17349" extrusionOk="0">
                  <a:moveTo>
                    <a:pt x="17690" y="1"/>
                  </a:moveTo>
                  <a:cubicBezTo>
                    <a:pt x="17599" y="1"/>
                    <a:pt x="17530" y="47"/>
                    <a:pt x="17508" y="115"/>
                  </a:cubicBezTo>
                  <a:cubicBezTo>
                    <a:pt x="17485" y="183"/>
                    <a:pt x="17462" y="252"/>
                    <a:pt x="17439" y="320"/>
                  </a:cubicBezTo>
                  <a:lnTo>
                    <a:pt x="17439" y="366"/>
                  </a:lnTo>
                  <a:cubicBezTo>
                    <a:pt x="17416" y="435"/>
                    <a:pt x="17393" y="503"/>
                    <a:pt x="17393" y="572"/>
                  </a:cubicBezTo>
                  <a:lnTo>
                    <a:pt x="17348" y="777"/>
                  </a:lnTo>
                  <a:lnTo>
                    <a:pt x="17302" y="982"/>
                  </a:lnTo>
                  <a:lnTo>
                    <a:pt x="17234" y="1233"/>
                  </a:lnTo>
                  <a:lnTo>
                    <a:pt x="17188" y="1485"/>
                  </a:lnTo>
                  <a:cubicBezTo>
                    <a:pt x="17142" y="1599"/>
                    <a:pt x="17120" y="1690"/>
                    <a:pt x="17074" y="1804"/>
                  </a:cubicBezTo>
                  <a:lnTo>
                    <a:pt x="17005" y="2055"/>
                  </a:lnTo>
                  <a:lnTo>
                    <a:pt x="16937" y="2283"/>
                  </a:lnTo>
                  <a:lnTo>
                    <a:pt x="16869" y="2489"/>
                  </a:lnTo>
                  <a:lnTo>
                    <a:pt x="16846" y="2580"/>
                  </a:lnTo>
                  <a:cubicBezTo>
                    <a:pt x="16823" y="2671"/>
                    <a:pt x="16800" y="2763"/>
                    <a:pt x="16823" y="2854"/>
                  </a:cubicBezTo>
                  <a:cubicBezTo>
                    <a:pt x="16846" y="2854"/>
                    <a:pt x="16846" y="2877"/>
                    <a:pt x="16846" y="2877"/>
                  </a:cubicBezTo>
                  <a:lnTo>
                    <a:pt x="16823" y="2968"/>
                  </a:lnTo>
                  <a:lnTo>
                    <a:pt x="16754" y="3242"/>
                  </a:lnTo>
                  <a:cubicBezTo>
                    <a:pt x="16686" y="3493"/>
                    <a:pt x="16617" y="3767"/>
                    <a:pt x="16549" y="4018"/>
                  </a:cubicBezTo>
                  <a:lnTo>
                    <a:pt x="16503" y="4201"/>
                  </a:lnTo>
                  <a:cubicBezTo>
                    <a:pt x="16435" y="4452"/>
                    <a:pt x="16366" y="4726"/>
                    <a:pt x="16298" y="5000"/>
                  </a:cubicBezTo>
                  <a:lnTo>
                    <a:pt x="16229" y="5228"/>
                  </a:lnTo>
                  <a:lnTo>
                    <a:pt x="16184" y="5479"/>
                  </a:lnTo>
                  <a:lnTo>
                    <a:pt x="16161" y="5593"/>
                  </a:lnTo>
                  <a:lnTo>
                    <a:pt x="16138" y="5684"/>
                  </a:lnTo>
                  <a:lnTo>
                    <a:pt x="16138" y="5730"/>
                  </a:lnTo>
                  <a:lnTo>
                    <a:pt x="16115" y="5776"/>
                  </a:lnTo>
                  <a:lnTo>
                    <a:pt x="16115" y="5844"/>
                  </a:lnTo>
                  <a:lnTo>
                    <a:pt x="16115" y="5867"/>
                  </a:lnTo>
                  <a:cubicBezTo>
                    <a:pt x="16092" y="5935"/>
                    <a:pt x="16092" y="5981"/>
                    <a:pt x="16092" y="6004"/>
                  </a:cubicBezTo>
                  <a:cubicBezTo>
                    <a:pt x="16092" y="6027"/>
                    <a:pt x="16115" y="6050"/>
                    <a:pt x="16115" y="6072"/>
                  </a:cubicBezTo>
                  <a:cubicBezTo>
                    <a:pt x="16024" y="6415"/>
                    <a:pt x="15955" y="6757"/>
                    <a:pt x="15864" y="7100"/>
                  </a:cubicBezTo>
                  <a:lnTo>
                    <a:pt x="15819" y="7282"/>
                  </a:lnTo>
                  <a:lnTo>
                    <a:pt x="15773" y="7442"/>
                  </a:lnTo>
                  <a:cubicBezTo>
                    <a:pt x="15727" y="7625"/>
                    <a:pt x="15682" y="7807"/>
                    <a:pt x="15636" y="7990"/>
                  </a:cubicBezTo>
                  <a:cubicBezTo>
                    <a:pt x="15590" y="8127"/>
                    <a:pt x="15567" y="8286"/>
                    <a:pt x="15522" y="8423"/>
                  </a:cubicBezTo>
                  <a:lnTo>
                    <a:pt x="15499" y="8560"/>
                  </a:lnTo>
                  <a:lnTo>
                    <a:pt x="15453" y="8743"/>
                  </a:lnTo>
                  <a:cubicBezTo>
                    <a:pt x="15431" y="8789"/>
                    <a:pt x="15431" y="8834"/>
                    <a:pt x="15408" y="8903"/>
                  </a:cubicBezTo>
                  <a:lnTo>
                    <a:pt x="15385" y="9017"/>
                  </a:lnTo>
                  <a:lnTo>
                    <a:pt x="15362" y="9154"/>
                  </a:lnTo>
                  <a:lnTo>
                    <a:pt x="15339" y="9245"/>
                  </a:lnTo>
                  <a:lnTo>
                    <a:pt x="15316" y="9405"/>
                  </a:lnTo>
                  <a:lnTo>
                    <a:pt x="15294" y="9451"/>
                  </a:lnTo>
                  <a:cubicBezTo>
                    <a:pt x="15294" y="9519"/>
                    <a:pt x="15294" y="9565"/>
                    <a:pt x="15271" y="9610"/>
                  </a:cubicBezTo>
                  <a:cubicBezTo>
                    <a:pt x="15248" y="9702"/>
                    <a:pt x="15248" y="9770"/>
                    <a:pt x="15225" y="9839"/>
                  </a:cubicBezTo>
                  <a:cubicBezTo>
                    <a:pt x="15202" y="9930"/>
                    <a:pt x="15179" y="10021"/>
                    <a:pt x="15157" y="10090"/>
                  </a:cubicBezTo>
                  <a:cubicBezTo>
                    <a:pt x="15111" y="10181"/>
                    <a:pt x="15088" y="10249"/>
                    <a:pt x="15065" y="10318"/>
                  </a:cubicBezTo>
                  <a:lnTo>
                    <a:pt x="15042" y="10386"/>
                  </a:lnTo>
                  <a:cubicBezTo>
                    <a:pt x="14997" y="10478"/>
                    <a:pt x="14974" y="10569"/>
                    <a:pt x="14951" y="10660"/>
                  </a:cubicBezTo>
                  <a:lnTo>
                    <a:pt x="14928" y="10706"/>
                  </a:lnTo>
                  <a:cubicBezTo>
                    <a:pt x="14860" y="10934"/>
                    <a:pt x="14814" y="11140"/>
                    <a:pt x="14746" y="11368"/>
                  </a:cubicBezTo>
                  <a:lnTo>
                    <a:pt x="14746" y="11436"/>
                  </a:lnTo>
                  <a:cubicBezTo>
                    <a:pt x="14723" y="11505"/>
                    <a:pt x="14700" y="11573"/>
                    <a:pt x="14700" y="11642"/>
                  </a:cubicBezTo>
                  <a:lnTo>
                    <a:pt x="14677" y="11687"/>
                  </a:lnTo>
                  <a:lnTo>
                    <a:pt x="14677" y="11779"/>
                  </a:lnTo>
                  <a:cubicBezTo>
                    <a:pt x="14654" y="11847"/>
                    <a:pt x="14632" y="11916"/>
                    <a:pt x="14632" y="11984"/>
                  </a:cubicBezTo>
                  <a:cubicBezTo>
                    <a:pt x="14609" y="12030"/>
                    <a:pt x="14609" y="12075"/>
                    <a:pt x="14586" y="12098"/>
                  </a:cubicBezTo>
                  <a:lnTo>
                    <a:pt x="14563" y="12190"/>
                  </a:lnTo>
                  <a:cubicBezTo>
                    <a:pt x="14518" y="12304"/>
                    <a:pt x="14495" y="12418"/>
                    <a:pt x="14449" y="12532"/>
                  </a:cubicBezTo>
                  <a:cubicBezTo>
                    <a:pt x="14381" y="12760"/>
                    <a:pt x="14312" y="12988"/>
                    <a:pt x="14266" y="13217"/>
                  </a:cubicBezTo>
                  <a:cubicBezTo>
                    <a:pt x="14198" y="13445"/>
                    <a:pt x="14152" y="13673"/>
                    <a:pt x="14107" y="13924"/>
                  </a:cubicBezTo>
                  <a:lnTo>
                    <a:pt x="14061" y="14107"/>
                  </a:lnTo>
                  <a:lnTo>
                    <a:pt x="14038" y="14312"/>
                  </a:lnTo>
                  <a:cubicBezTo>
                    <a:pt x="14015" y="14404"/>
                    <a:pt x="13993" y="14495"/>
                    <a:pt x="13970" y="14563"/>
                  </a:cubicBezTo>
                  <a:lnTo>
                    <a:pt x="13947" y="14609"/>
                  </a:lnTo>
                  <a:lnTo>
                    <a:pt x="13947" y="14655"/>
                  </a:lnTo>
                  <a:lnTo>
                    <a:pt x="13924" y="14678"/>
                  </a:lnTo>
                  <a:cubicBezTo>
                    <a:pt x="13856" y="14929"/>
                    <a:pt x="13810" y="15134"/>
                    <a:pt x="13764" y="15339"/>
                  </a:cubicBezTo>
                  <a:lnTo>
                    <a:pt x="13719" y="15545"/>
                  </a:lnTo>
                  <a:cubicBezTo>
                    <a:pt x="13673" y="15705"/>
                    <a:pt x="13650" y="15842"/>
                    <a:pt x="13604" y="15979"/>
                  </a:cubicBezTo>
                  <a:cubicBezTo>
                    <a:pt x="13604" y="16024"/>
                    <a:pt x="13582" y="16047"/>
                    <a:pt x="13582" y="16070"/>
                  </a:cubicBezTo>
                  <a:lnTo>
                    <a:pt x="13559" y="16138"/>
                  </a:lnTo>
                  <a:cubicBezTo>
                    <a:pt x="13559" y="16184"/>
                    <a:pt x="13559" y="16207"/>
                    <a:pt x="13559" y="16230"/>
                  </a:cubicBezTo>
                  <a:lnTo>
                    <a:pt x="13399" y="16230"/>
                  </a:lnTo>
                  <a:cubicBezTo>
                    <a:pt x="13216" y="16230"/>
                    <a:pt x="13034" y="16207"/>
                    <a:pt x="12851" y="16207"/>
                  </a:cubicBezTo>
                  <a:cubicBezTo>
                    <a:pt x="12737" y="16207"/>
                    <a:pt x="12623" y="16207"/>
                    <a:pt x="12509" y="16184"/>
                  </a:cubicBezTo>
                  <a:lnTo>
                    <a:pt x="11961" y="16184"/>
                  </a:lnTo>
                  <a:cubicBezTo>
                    <a:pt x="11915" y="16161"/>
                    <a:pt x="11870" y="16161"/>
                    <a:pt x="11801" y="16161"/>
                  </a:cubicBezTo>
                  <a:lnTo>
                    <a:pt x="11756" y="16138"/>
                  </a:lnTo>
                  <a:lnTo>
                    <a:pt x="11459" y="16093"/>
                  </a:lnTo>
                  <a:lnTo>
                    <a:pt x="11162" y="16047"/>
                  </a:lnTo>
                  <a:cubicBezTo>
                    <a:pt x="11117" y="16047"/>
                    <a:pt x="11048" y="16024"/>
                    <a:pt x="11002" y="16024"/>
                  </a:cubicBezTo>
                  <a:cubicBezTo>
                    <a:pt x="10865" y="16001"/>
                    <a:pt x="10751" y="15979"/>
                    <a:pt x="10637" y="15979"/>
                  </a:cubicBezTo>
                  <a:lnTo>
                    <a:pt x="10523" y="15979"/>
                  </a:lnTo>
                  <a:cubicBezTo>
                    <a:pt x="10204" y="15910"/>
                    <a:pt x="9884" y="15842"/>
                    <a:pt x="9542" y="15750"/>
                  </a:cubicBezTo>
                  <a:lnTo>
                    <a:pt x="9108" y="15636"/>
                  </a:lnTo>
                  <a:lnTo>
                    <a:pt x="8880" y="15591"/>
                  </a:lnTo>
                  <a:lnTo>
                    <a:pt x="8720" y="15545"/>
                  </a:lnTo>
                  <a:lnTo>
                    <a:pt x="8697" y="15545"/>
                  </a:lnTo>
                  <a:lnTo>
                    <a:pt x="8583" y="15499"/>
                  </a:lnTo>
                  <a:cubicBezTo>
                    <a:pt x="8492" y="15476"/>
                    <a:pt x="8400" y="15454"/>
                    <a:pt x="8309" y="15431"/>
                  </a:cubicBezTo>
                  <a:cubicBezTo>
                    <a:pt x="8286" y="15431"/>
                    <a:pt x="8263" y="15408"/>
                    <a:pt x="8241" y="15408"/>
                  </a:cubicBezTo>
                  <a:cubicBezTo>
                    <a:pt x="8195" y="15408"/>
                    <a:pt x="8149" y="15431"/>
                    <a:pt x="8104" y="15454"/>
                  </a:cubicBezTo>
                  <a:cubicBezTo>
                    <a:pt x="8104" y="15454"/>
                    <a:pt x="8081" y="15454"/>
                    <a:pt x="8058" y="15476"/>
                  </a:cubicBezTo>
                  <a:lnTo>
                    <a:pt x="7875" y="15431"/>
                  </a:lnTo>
                  <a:lnTo>
                    <a:pt x="7670" y="15385"/>
                  </a:lnTo>
                  <a:cubicBezTo>
                    <a:pt x="7487" y="15362"/>
                    <a:pt x="7305" y="15317"/>
                    <a:pt x="7145" y="15271"/>
                  </a:cubicBezTo>
                  <a:cubicBezTo>
                    <a:pt x="7031" y="15248"/>
                    <a:pt x="6917" y="15202"/>
                    <a:pt x="6803" y="15180"/>
                  </a:cubicBezTo>
                  <a:lnTo>
                    <a:pt x="6551" y="15111"/>
                  </a:lnTo>
                  <a:lnTo>
                    <a:pt x="6506" y="15088"/>
                  </a:lnTo>
                  <a:cubicBezTo>
                    <a:pt x="6483" y="15020"/>
                    <a:pt x="6415" y="14974"/>
                    <a:pt x="6369" y="14951"/>
                  </a:cubicBezTo>
                  <a:cubicBezTo>
                    <a:pt x="6300" y="14929"/>
                    <a:pt x="6255" y="14906"/>
                    <a:pt x="6186" y="14906"/>
                  </a:cubicBezTo>
                  <a:lnTo>
                    <a:pt x="6141" y="14883"/>
                  </a:lnTo>
                  <a:lnTo>
                    <a:pt x="6026" y="14860"/>
                  </a:lnTo>
                  <a:lnTo>
                    <a:pt x="5912" y="14814"/>
                  </a:lnTo>
                  <a:cubicBezTo>
                    <a:pt x="5753" y="14769"/>
                    <a:pt x="5593" y="14746"/>
                    <a:pt x="5433" y="14678"/>
                  </a:cubicBezTo>
                  <a:lnTo>
                    <a:pt x="5091" y="14586"/>
                  </a:lnTo>
                  <a:lnTo>
                    <a:pt x="4908" y="14541"/>
                  </a:lnTo>
                  <a:cubicBezTo>
                    <a:pt x="4771" y="14495"/>
                    <a:pt x="4634" y="14449"/>
                    <a:pt x="4497" y="14426"/>
                  </a:cubicBezTo>
                  <a:cubicBezTo>
                    <a:pt x="4018" y="14267"/>
                    <a:pt x="3493" y="14107"/>
                    <a:pt x="2991" y="13924"/>
                  </a:cubicBezTo>
                  <a:lnTo>
                    <a:pt x="2922" y="13901"/>
                  </a:lnTo>
                  <a:cubicBezTo>
                    <a:pt x="2899" y="13879"/>
                    <a:pt x="2854" y="13856"/>
                    <a:pt x="2808" y="13856"/>
                  </a:cubicBezTo>
                  <a:lnTo>
                    <a:pt x="2740" y="13810"/>
                  </a:lnTo>
                  <a:cubicBezTo>
                    <a:pt x="2671" y="13787"/>
                    <a:pt x="2626" y="13787"/>
                    <a:pt x="2580" y="13765"/>
                  </a:cubicBezTo>
                  <a:cubicBezTo>
                    <a:pt x="2557" y="13765"/>
                    <a:pt x="2534" y="13742"/>
                    <a:pt x="2511" y="13742"/>
                  </a:cubicBezTo>
                  <a:cubicBezTo>
                    <a:pt x="2466" y="13742"/>
                    <a:pt x="2443" y="13765"/>
                    <a:pt x="2397" y="13765"/>
                  </a:cubicBezTo>
                  <a:lnTo>
                    <a:pt x="2329" y="13765"/>
                  </a:lnTo>
                  <a:cubicBezTo>
                    <a:pt x="2306" y="13765"/>
                    <a:pt x="2260" y="13765"/>
                    <a:pt x="2237" y="13787"/>
                  </a:cubicBezTo>
                  <a:cubicBezTo>
                    <a:pt x="2032" y="13673"/>
                    <a:pt x="1827" y="13582"/>
                    <a:pt x="1644" y="13491"/>
                  </a:cubicBezTo>
                  <a:lnTo>
                    <a:pt x="1644" y="13491"/>
                  </a:lnTo>
                  <a:lnTo>
                    <a:pt x="1667" y="13513"/>
                  </a:lnTo>
                  <a:lnTo>
                    <a:pt x="1553" y="13445"/>
                  </a:lnTo>
                  <a:lnTo>
                    <a:pt x="1416" y="13376"/>
                  </a:lnTo>
                  <a:lnTo>
                    <a:pt x="1347" y="13354"/>
                  </a:lnTo>
                  <a:lnTo>
                    <a:pt x="1279" y="13308"/>
                  </a:lnTo>
                  <a:cubicBezTo>
                    <a:pt x="1165" y="13240"/>
                    <a:pt x="1051" y="13171"/>
                    <a:pt x="914" y="13125"/>
                  </a:cubicBezTo>
                  <a:lnTo>
                    <a:pt x="845" y="13080"/>
                  </a:lnTo>
                  <a:cubicBezTo>
                    <a:pt x="777" y="13057"/>
                    <a:pt x="708" y="13011"/>
                    <a:pt x="640" y="12988"/>
                  </a:cubicBezTo>
                  <a:lnTo>
                    <a:pt x="571" y="12943"/>
                  </a:lnTo>
                  <a:lnTo>
                    <a:pt x="526" y="12920"/>
                  </a:lnTo>
                  <a:lnTo>
                    <a:pt x="480" y="12897"/>
                  </a:lnTo>
                  <a:lnTo>
                    <a:pt x="434" y="12897"/>
                  </a:lnTo>
                  <a:cubicBezTo>
                    <a:pt x="389" y="12874"/>
                    <a:pt x="366" y="12851"/>
                    <a:pt x="320" y="12851"/>
                  </a:cubicBezTo>
                  <a:cubicBezTo>
                    <a:pt x="275" y="12851"/>
                    <a:pt x="229" y="12874"/>
                    <a:pt x="183" y="12897"/>
                  </a:cubicBezTo>
                  <a:lnTo>
                    <a:pt x="115" y="12897"/>
                  </a:lnTo>
                  <a:cubicBezTo>
                    <a:pt x="46" y="12920"/>
                    <a:pt x="1" y="12988"/>
                    <a:pt x="1" y="13057"/>
                  </a:cubicBezTo>
                  <a:cubicBezTo>
                    <a:pt x="1" y="13103"/>
                    <a:pt x="23" y="13171"/>
                    <a:pt x="69" y="13217"/>
                  </a:cubicBezTo>
                  <a:lnTo>
                    <a:pt x="115" y="13240"/>
                  </a:lnTo>
                  <a:lnTo>
                    <a:pt x="160" y="13262"/>
                  </a:lnTo>
                  <a:cubicBezTo>
                    <a:pt x="160" y="13285"/>
                    <a:pt x="160" y="13308"/>
                    <a:pt x="160" y="13331"/>
                  </a:cubicBezTo>
                  <a:cubicBezTo>
                    <a:pt x="183" y="13331"/>
                    <a:pt x="183" y="13354"/>
                    <a:pt x="206" y="13376"/>
                  </a:cubicBezTo>
                  <a:cubicBezTo>
                    <a:pt x="229" y="13399"/>
                    <a:pt x="275" y="13422"/>
                    <a:pt x="297" y="13445"/>
                  </a:cubicBezTo>
                  <a:cubicBezTo>
                    <a:pt x="343" y="13491"/>
                    <a:pt x="389" y="13513"/>
                    <a:pt x="434" y="13536"/>
                  </a:cubicBezTo>
                  <a:cubicBezTo>
                    <a:pt x="503" y="13582"/>
                    <a:pt x="571" y="13605"/>
                    <a:pt x="617" y="13628"/>
                  </a:cubicBezTo>
                  <a:lnTo>
                    <a:pt x="663" y="13650"/>
                  </a:lnTo>
                  <a:cubicBezTo>
                    <a:pt x="731" y="13673"/>
                    <a:pt x="777" y="13696"/>
                    <a:pt x="799" y="13719"/>
                  </a:cubicBezTo>
                  <a:cubicBezTo>
                    <a:pt x="845" y="13742"/>
                    <a:pt x="891" y="13742"/>
                    <a:pt x="936" y="13742"/>
                  </a:cubicBezTo>
                  <a:lnTo>
                    <a:pt x="982" y="13742"/>
                  </a:lnTo>
                  <a:cubicBezTo>
                    <a:pt x="1028" y="13765"/>
                    <a:pt x="1051" y="13787"/>
                    <a:pt x="1096" y="13787"/>
                  </a:cubicBezTo>
                  <a:lnTo>
                    <a:pt x="1439" y="13970"/>
                  </a:lnTo>
                  <a:lnTo>
                    <a:pt x="1553" y="14016"/>
                  </a:lnTo>
                  <a:cubicBezTo>
                    <a:pt x="1758" y="14107"/>
                    <a:pt x="1986" y="14221"/>
                    <a:pt x="2192" y="14312"/>
                  </a:cubicBezTo>
                  <a:cubicBezTo>
                    <a:pt x="2215" y="14358"/>
                    <a:pt x="2237" y="14381"/>
                    <a:pt x="2306" y="14404"/>
                  </a:cubicBezTo>
                  <a:cubicBezTo>
                    <a:pt x="2489" y="14495"/>
                    <a:pt x="2671" y="14586"/>
                    <a:pt x="2854" y="14655"/>
                  </a:cubicBezTo>
                  <a:cubicBezTo>
                    <a:pt x="2991" y="14723"/>
                    <a:pt x="3150" y="14814"/>
                    <a:pt x="3287" y="14883"/>
                  </a:cubicBezTo>
                  <a:cubicBezTo>
                    <a:pt x="3470" y="14974"/>
                    <a:pt x="3630" y="15043"/>
                    <a:pt x="3812" y="15134"/>
                  </a:cubicBezTo>
                  <a:cubicBezTo>
                    <a:pt x="3881" y="15157"/>
                    <a:pt x="3972" y="15202"/>
                    <a:pt x="4041" y="15225"/>
                  </a:cubicBezTo>
                  <a:cubicBezTo>
                    <a:pt x="4086" y="15248"/>
                    <a:pt x="4132" y="15248"/>
                    <a:pt x="4178" y="15271"/>
                  </a:cubicBezTo>
                  <a:cubicBezTo>
                    <a:pt x="4246" y="15294"/>
                    <a:pt x="4292" y="15317"/>
                    <a:pt x="4337" y="15317"/>
                  </a:cubicBezTo>
                  <a:cubicBezTo>
                    <a:pt x="4383" y="15317"/>
                    <a:pt x="4406" y="15317"/>
                    <a:pt x="4429" y="15294"/>
                  </a:cubicBezTo>
                  <a:cubicBezTo>
                    <a:pt x="4588" y="15362"/>
                    <a:pt x="4748" y="15431"/>
                    <a:pt x="4931" y="15476"/>
                  </a:cubicBezTo>
                  <a:cubicBezTo>
                    <a:pt x="5068" y="15522"/>
                    <a:pt x="5205" y="15568"/>
                    <a:pt x="5342" y="15613"/>
                  </a:cubicBezTo>
                  <a:cubicBezTo>
                    <a:pt x="5410" y="15636"/>
                    <a:pt x="5479" y="15659"/>
                    <a:pt x="5547" y="15682"/>
                  </a:cubicBezTo>
                  <a:cubicBezTo>
                    <a:pt x="5661" y="15705"/>
                    <a:pt x="5753" y="15750"/>
                    <a:pt x="5844" y="15750"/>
                  </a:cubicBezTo>
                  <a:lnTo>
                    <a:pt x="5890" y="15750"/>
                  </a:lnTo>
                  <a:cubicBezTo>
                    <a:pt x="5958" y="15773"/>
                    <a:pt x="6026" y="15796"/>
                    <a:pt x="6118" y="15819"/>
                  </a:cubicBezTo>
                  <a:cubicBezTo>
                    <a:pt x="6300" y="15887"/>
                    <a:pt x="6483" y="15933"/>
                    <a:pt x="6666" y="15979"/>
                  </a:cubicBezTo>
                  <a:cubicBezTo>
                    <a:pt x="6962" y="16093"/>
                    <a:pt x="7282" y="16184"/>
                    <a:pt x="7601" y="16298"/>
                  </a:cubicBezTo>
                  <a:lnTo>
                    <a:pt x="7647" y="16298"/>
                  </a:lnTo>
                  <a:lnTo>
                    <a:pt x="7693" y="16321"/>
                  </a:lnTo>
                  <a:cubicBezTo>
                    <a:pt x="8035" y="16435"/>
                    <a:pt x="8332" y="16526"/>
                    <a:pt x="8629" y="16595"/>
                  </a:cubicBezTo>
                  <a:lnTo>
                    <a:pt x="8811" y="16640"/>
                  </a:lnTo>
                  <a:cubicBezTo>
                    <a:pt x="9108" y="16732"/>
                    <a:pt x="9382" y="16800"/>
                    <a:pt x="9679" y="16869"/>
                  </a:cubicBezTo>
                  <a:cubicBezTo>
                    <a:pt x="9724" y="16869"/>
                    <a:pt x="9793" y="16892"/>
                    <a:pt x="9838" y="16892"/>
                  </a:cubicBezTo>
                  <a:lnTo>
                    <a:pt x="9907" y="16914"/>
                  </a:lnTo>
                  <a:cubicBezTo>
                    <a:pt x="9952" y="16937"/>
                    <a:pt x="10021" y="16937"/>
                    <a:pt x="10067" y="16937"/>
                  </a:cubicBezTo>
                  <a:cubicBezTo>
                    <a:pt x="10135" y="16937"/>
                    <a:pt x="10158" y="16937"/>
                    <a:pt x="10204" y="16914"/>
                  </a:cubicBezTo>
                  <a:cubicBezTo>
                    <a:pt x="10226" y="16914"/>
                    <a:pt x="10226" y="16892"/>
                    <a:pt x="10249" y="16892"/>
                  </a:cubicBezTo>
                  <a:lnTo>
                    <a:pt x="10455" y="16937"/>
                  </a:lnTo>
                  <a:cubicBezTo>
                    <a:pt x="10660" y="16983"/>
                    <a:pt x="10888" y="17006"/>
                    <a:pt x="11094" y="17051"/>
                  </a:cubicBezTo>
                  <a:cubicBezTo>
                    <a:pt x="11208" y="17051"/>
                    <a:pt x="11299" y="17074"/>
                    <a:pt x="11390" y="17074"/>
                  </a:cubicBezTo>
                  <a:cubicBezTo>
                    <a:pt x="11459" y="17097"/>
                    <a:pt x="11505" y="17097"/>
                    <a:pt x="11573" y="17097"/>
                  </a:cubicBezTo>
                  <a:lnTo>
                    <a:pt x="11642" y="17097"/>
                  </a:lnTo>
                  <a:cubicBezTo>
                    <a:pt x="11664" y="17120"/>
                    <a:pt x="11664" y="17120"/>
                    <a:pt x="11687" y="17120"/>
                  </a:cubicBezTo>
                  <a:cubicBezTo>
                    <a:pt x="11733" y="17143"/>
                    <a:pt x="11756" y="17165"/>
                    <a:pt x="11801" y="17188"/>
                  </a:cubicBezTo>
                  <a:cubicBezTo>
                    <a:pt x="11847" y="17188"/>
                    <a:pt x="11893" y="17188"/>
                    <a:pt x="11938" y="17211"/>
                  </a:cubicBezTo>
                  <a:cubicBezTo>
                    <a:pt x="11984" y="17211"/>
                    <a:pt x="12030" y="17234"/>
                    <a:pt x="12098" y="17234"/>
                  </a:cubicBezTo>
                  <a:cubicBezTo>
                    <a:pt x="12166" y="17234"/>
                    <a:pt x="12258" y="17257"/>
                    <a:pt x="12349" y="17257"/>
                  </a:cubicBezTo>
                  <a:lnTo>
                    <a:pt x="12395" y="17280"/>
                  </a:lnTo>
                  <a:cubicBezTo>
                    <a:pt x="12509" y="17280"/>
                    <a:pt x="12646" y="17302"/>
                    <a:pt x="12760" y="17302"/>
                  </a:cubicBezTo>
                  <a:cubicBezTo>
                    <a:pt x="12920" y="17325"/>
                    <a:pt x="13057" y="17325"/>
                    <a:pt x="13194" y="17325"/>
                  </a:cubicBezTo>
                  <a:cubicBezTo>
                    <a:pt x="13331" y="17348"/>
                    <a:pt x="13445" y="17348"/>
                    <a:pt x="13582" y="17348"/>
                  </a:cubicBezTo>
                  <a:lnTo>
                    <a:pt x="13833" y="17348"/>
                  </a:lnTo>
                  <a:cubicBezTo>
                    <a:pt x="13901" y="17348"/>
                    <a:pt x="13993" y="17348"/>
                    <a:pt x="14061" y="17325"/>
                  </a:cubicBezTo>
                  <a:cubicBezTo>
                    <a:pt x="14129" y="17302"/>
                    <a:pt x="14175" y="17280"/>
                    <a:pt x="14221" y="17257"/>
                  </a:cubicBezTo>
                  <a:cubicBezTo>
                    <a:pt x="14266" y="17211"/>
                    <a:pt x="14312" y="17165"/>
                    <a:pt x="14335" y="17097"/>
                  </a:cubicBezTo>
                  <a:cubicBezTo>
                    <a:pt x="14335" y="17074"/>
                    <a:pt x="14358" y="17051"/>
                    <a:pt x="14358" y="17029"/>
                  </a:cubicBezTo>
                  <a:lnTo>
                    <a:pt x="14381" y="17006"/>
                  </a:lnTo>
                  <a:cubicBezTo>
                    <a:pt x="14403" y="16892"/>
                    <a:pt x="14449" y="16777"/>
                    <a:pt x="14472" y="16686"/>
                  </a:cubicBezTo>
                  <a:cubicBezTo>
                    <a:pt x="14495" y="16595"/>
                    <a:pt x="14518" y="16504"/>
                    <a:pt x="14518" y="16412"/>
                  </a:cubicBezTo>
                  <a:lnTo>
                    <a:pt x="14563" y="16275"/>
                  </a:lnTo>
                  <a:cubicBezTo>
                    <a:pt x="14563" y="16252"/>
                    <a:pt x="14563" y="16230"/>
                    <a:pt x="14586" y="16184"/>
                  </a:cubicBezTo>
                  <a:cubicBezTo>
                    <a:pt x="14609" y="16138"/>
                    <a:pt x="14609" y="16093"/>
                    <a:pt x="14609" y="16070"/>
                  </a:cubicBezTo>
                  <a:cubicBezTo>
                    <a:pt x="14632" y="15979"/>
                    <a:pt x="14654" y="15864"/>
                    <a:pt x="14609" y="15750"/>
                  </a:cubicBezTo>
                  <a:cubicBezTo>
                    <a:pt x="14563" y="15636"/>
                    <a:pt x="14449" y="15568"/>
                    <a:pt x="14312" y="15568"/>
                  </a:cubicBezTo>
                  <a:lnTo>
                    <a:pt x="14312" y="15522"/>
                  </a:lnTo>
                  <a:lnTo>
                    <a:pt x="14335" y="15339"/>
                  </a:lnTo>
                  <a:cubicBezTo>
                    <a:pt x="14358" y="15271"/>
                    <a:pt x="14381" y="15225"/>
                    <a:pt x="14381" y="15157"/>
                  </a:cubicBezTo>
                  <a:lnTo>
                    <a:pt x="14426" y="14974"/>
                  </a:lnTo>
                  <a:lnTo>
                    <a:pt x="14449" y="14929"/>
                  </a:lnTo>
                  <a:cubicBezTo>
                    <a:pt x="14495" y="14883"/>
                    <a:pt x="14540" y="14814"/>
                    <a:pt x="14540" y="14746"/>
                  </a:cubicBezTo>
                  <a:cubicBezTo>
                    <a:pt x="14563" y="14609"/>
                    <a:pt x="14586" y="14495"/>
                    <a:pt x="14609" y="14358"/>
                  </a:cubicBezTo>
                  <a:cubicBezTo>
                    <a:pt x="14677" y="14016"/>
                    <a:pt x="14769" y="13673"/>
                    <a:pt x="14860" y="13308"/>
                  </a:cubicBezTo>
                  <a:lnTo>
                    <a:pt x="14883" y="13217"/>
                  </a:lnTo>
                  <a:cubicBezTo>
                    <a:pt x="14906" y="13194"/>
                    <a:pt x="14906" y="13171"/>
                    <a:pt x="14906" y="13148"/>
                  </a:cubicBezTo>
                  <a:cubicBezTo>
                    <a:pt x="14997" y="13103"/>
                    <a:pt x="15042" y="13034"/>
                    <a:pt x="15042" y="12943"/>
                  </a:cubicBezTo>
                  <a:cubicBezTo>
                    <a:pt x="15088" y="12715"/>
                    <a:pt x="15134" y="12509"/>
                    <a:pt x="15157" y="12281"/>
                  </a:cubicBezTo>
                  <a:lnTo>
                    <a:pt x="15202" y="12167"/>
                  </a:lnTo>
                  <a:lnTo>
                    <a:pt x="15294" y="11802"/>
                  </a:lnTo>
                  <a:lnTo>
                    <a:pt x="15385" y="11459"/>
                  </a:lnTo>
                  <a:cubicBezTo>
                    <a:pt x="15408" y="11436"/>
                    <a:pt x="15453" y="11414"/>
                    <a:pt x="15453" y="11368"/>
                  </a:cubicBezTo>
                  <a:cubicBezTo>
                    <a:pt x="15499" y="11231"/>
                    <a:pt x="15545" y="11117"/>
                    <a:pt x="15567" y="11003"/>
                  </a:cubicBezTo>
                  <a:lnTo>
                    <a:pt x="15590" y="10866"/>
                  </a:lnTo>
                  <a:lnTo>
                    <a:pt x="15613" y="10752"/>
                  </a:lnTo>
                  <a:lnTo>
                    <a:pt x="15636" y="10592"/>
                  </a:lnTo>
                  <a:cubicBezTo>
                    <a:pt x="15682" y="10409"/>
                    <a:pt x="15727" y="10204"/>
                    <a:pt x="15773" y="10021"/>
                  </a:cubicBezTo>
                  <a:cubicBezTo>
                    <a:pt x="15841" y="9702"/>
                    <a:pt x="15933" y="9405"/>
                    <a:pt x="16024" y="9085"/>
                  </a:cubicBezTo>
                  <a:cubicBezTo>
                    <a:pt x="16070" y="8926"/>
                    <a:pt x="16115" y="8743"/>
                    <a:pt x="16184" y="8583"/>
                  </a:cubicBezTo>
                  <a:lnTo>
                    <a:pt x="16184" y="8538"/>
                  </a:lnTo>
                  <a:cubicBezTo>
                    <a:pt x="16207" y="8492"/>
                    <a:pt x="16229" y="8423"/>
                    <a:pt x="16229" y="8378"/>
                  </a:cubicBezTo>
                  <a:lnTo>
                    <a:pt x="16275" y="8218"/>
                  </a:lnTo>
                  <a:cubicBezTo>
                    <a:pt x="16298" y="8172"/>
                    <a:pt x="16298" y="8127"/>
                    <a:pt x="16298" y="8058"/>
                  </a:cubicBezTo>
                  <a:cubicBezTo>
                    <a:pt x="16298" y="8035"/>
                    <a:pt x="16298" y="8035"/>
                    <a:pt x="16275" y="8013"/>
                  </a:cubicBezTo>
                  <a:lnTo>
                    <a:pt x="16298" y="7921"/>
                  </a:lnTo>
                  <a:lnTo>
                    <a:pt x="16321" y="7830"/>
                  </a:lnTo>
                  <a:lnTo>
                    <a:pt x="16389" y="7602"/>
                  </a:lnTo>
                  <a:lnTo>
                    <a:pt x="16480" y="7328"/>
                  </a:lnTo>
                  <a:cubicBezTo>
                    <a:pt x="16503" y="7191"/>
                    <a:pt x="16549" y="7054"/>
                    <a:pt x="16595" y="6894"/>
                  </a:cubicBezTo>
                  <a:cubicBezTo>
                    <a:pt x="16663" y="6666"/>
                    <a:pt x="16732" y="6438"/>
                    <a:pt x="16800" y="6187"/>
                  </a:cubicBezTo>
                  <a:lnTo>
                    <a:pt x="16823" y="6050"/>
                  </a:lnTo>
                  <a:cubicBezTo>
                    <a:pt x="16846" y="5958"/>
                    <a:pt x="16869" y="5913"/>
                    <a:pt x="16869" y="5867"/>
                  </a:cubicBezTo>
                  <a:cubicBezTo>
                    <a:pt x="16891" y="5821"/>
                    <a:pt x="16891" y="5776"/>
                    <a:pt x="16869" y="5730"/>
                  </a:cubicBezTo>
                  <a:cubicBezTo>
                    <a:pt x="16869" y="5707"/>
                    <a:pt x="16869" y="5684"/>
                    <a:pt x="16846" y="5662"/>
                  </a:cubicBezTo>
                  <a:lnTo>
                    <a:pt x="16846" y="5616"/>
                  </a:lnTo>
                  <a:lnTo>
                    <a:pt x="16891" y="5525"/>
                  </a:lnTo>
                  <a:cubicBezTo>
                    <a:pt x="16914" y="5456"/>
                    <a:pt x="16937" y="5410"/>
                    <a:pt x="16937" y="5365"/>
                  </a:cubicBezTo>
                  <a:lnTo>
                    <a:pt x="16983" y="5251"/>
                  </a:lnTo>
                  <a:cubicBezTo>
                    <a:pt x="17005" y="5137"/>
                    <a:pt x="17051" y="5022"/>
                    <a:pt x="17074" y="4908"/>
                  </a:cubicBezTo>
                  <a:cubicBezTo>
                    <a:pt x="17097" y="4863"/>
                    <a:pt x="17097" y="4817"/>
                    <a:pt x="17097" y="4771"/>
                  </a:cubicBezTo>
                  <a:lnTo>
                    <a:pt x="17097" y="4726"/>
                  </a:lnTo>
                  <a:lnTo>
                    <a:pt x="17120" y="4589"/>
                  </a:lnTo>
                  <a:lnTo>
                    <a:pt x="17142" y="4566"/>
                  </a:lnTo>
                  <a:lnTo>
                    <a:pt x="17165" y="4429"/>
                  </a:lnTo>
                  <a:lnTo>
                    <a:pt x="17188" y="4338"/>
                  </a:lnTo>
                  <a:cubicBezTo>
                    <a:pt x="17279" y="4064"/>
                    <a:pt x="17371" y="3744"/>
                    <a:pt x="17462" y="3425"/>
                  </a:cubicBezTo>
                  <a:lnTo>
                    <a:pt x="17576" y="3105"/>
                  </a:lnTo>
                  <a:lnTo>
                    <a:pt x="17782" y="2466"/>
                  </a:lnTo>
                  <a:lnTo>
                    <a:pt x="17850" y="2238"/>
                  </a:lnTo>
                  <a:lnTo>
                    <a:pt x="17918" y="2032"/>
                  </a:lnTo>
                  <a:cubicBezTo>
                    <a:pt x="17941" y="1964"/>
                    <a:pt x="17941" y="1895"/>
                    <a:pt x="17964" y="1827"/>
                  </a:cubicBezTo>
                  <a:lnTo>
                    <a:pt x="17987" y="1736"/>
                  </a:lnTo>
                  <a:lnTo>
                    <a:pt x="17987" y="1713"/>
                  </a:lnTo>
                  <a:cubicBezTo>
                    <a:pt x="18010" y="1644"/>
                    <a:pt x="18033" y="1553"/>
                    <a:pt x="18055" y="1485"/>
                  </a:cubicBezTo>
                  <a:cubicBezTo>
                    <a:pt x="18101" y="1302"/>
                    <a:pt x="18147" y="1142"/>
                    <a:pt x="18170" y="960"/>
                  </a:cubicBezTo>
                  <a:lnTo>
                    <a:pt x="18192" y="891"/>
                  </a:lnTo>
                  <a:lnTo>
                    <a:pt x="18192" y="823"/>
                  </a:lnTo>
                  <a:lnTo>
                    <a:pt x="18215" y="731"/>
                  </a:lnTo>
                  <a:lnTo>
                    <a:pt x="18215" y="686"/>
                  </a:lnTo>
                  <a:cubicBezTo>
                    <a:pt x="18238" y="617"/>
                    <a:pt x="18238" y="572"/>
                    <a:pt x="18238" y="503"/>
                  </a:cubicBezTo>
                  <a:cubicBezTo>
                    <a:pt x="18261" y="389"/>
                    <a:pt x="18192" y="275"/>
                    <a:pt x="18101" y="229"/>
                  </a:cubicBezTo>
                  <a:cubicBezTo>
                    <a:pt x="18055" y="229"/>
                    <a:pt x="18033" y="206"/>
                    <a:pt x="18010" y="206"/>
                  </a:cubicBezTo>
                  <a:cubicBezTo>
                    <a:pt x="17987" y="206"/>
                    <a:pt x="17987" y="183"/>
                    <a:pt x="17964" y="183"/>
                  </a:cubicBezTo>
                  <a:cubicBezTo>
                    <a:pt x="17941" y="183"/>
                    <a:pt x="17918" y="161"/>
                    <a:pt x="17873" y="161"/>
                  </a:cubicBezTo>
                  <a:cubicBezTo>
                    <a:pt x="17896" y="161"/>
                    <a:pt x="17873" y="138"/>
                    <a:pt x="17873" y="115"/>
                  </a:cubicBezTo>
                  <a:cubicBezTo>
                    <a:pt x="17850" y="69"/>
                    <a:pt x="17827" y="47"/>
                    <a:pt x="17759" y="24"/>
                  </a:cubicBezTo>
                  <a:cubicBezTo>
                    <a:pt x="17736" y="1"/>
                    <a:pt x="17713" y="1"/>
                    <a:pt x="17690"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1" name="Google Shape;4552;p38">
              <a:extLst>
                <a:ext uri="{FF2B5EF4-FFF2-40B4-BE49-F238E27FC236}">
                  <a16:creationId xmlns:a16="http://schemas.microsoft.com/office/drawing/2014/main" id="{5B4D09D8-290F-A290-705D-B4CFA904399A}"/>
                </a:ext>
              </a:extLst>
            </p:cNvPr>
            <p:cNvSpPr/>
            <p:nvPr/>
          </p:nvSpPr>
          <p:spPr>
            <a:xfrm>
              <a:off x="7988833" y="3348213"/>
              <a:ext cx="327704" cy="268320"/>
            </a:xfrm>
            <a:custGeom>
              <a:avLst/>
              <a:gdLst/>
              <a:ahLst/>
              <a:cxnLst/>
              <a:rect l="l" t="t" r="r" b="b"/>
              <a:pathLst>
                <a:path w="11710" h="9588" extrusionOk="0">
                  <a:moveTo>
                    <a:pt x="2101" y="1"/>
                  </a:moveTo>
                  <a:cubicBezTo>
                    <a:pt x="2009" y="1"/>
                    <a:pt x="1941" y="24"/>
                    <a:pt x="1849" y="47"/>
                  </a:cubicBezTo>
                  <a:cubicBezTo>
                    <a:pt x="1735" y="115"/>
                    <a:pt x="1690" y="229"/>
                    <a:pt x="1644" y="321"/>
                  </a:cubicBezTo>
                  <a:cubicBezTo>
                    <a:pt x="1598" y="412"/>
                    <a:pt x="1553" y="526"/>
                    <a:pt x="1530" y="640"/>
                  </a:cubicBezTo>
                  <a:cubicBezTo>
                    <a:pt x="1484" y="731"/>
                    <a:pt x="1461" y="823"/>
                    <a:pt x="1439" y="914"/>
                  </a:cubicBezTo>
                  <a:lnTo>
                    <a:pt x="1416" y="1074"/>
                  </a:lnTo>
                  <a:lnTo>
                    <a:pt x="1370" y="1302"/>
                  </a:lnTo>
                  <a:lnTo>
                    <a:pt x="1347" y="1393"/>
                  </a:lnTo>
                  <a:lnTo>
                    <a:pt x="1302" y="1507"/>
                  </a:lnTo>
                  <a:cubicBezTo>
                    <a:pt x="1279" y="1667"/>
                    <a:pt x="1233" y="1827"/>
                    <a:pt x="1210" y="1987"/>
                  </a:cubicBezTo>
                  <a:cubicBezTo>
                    <a:pt x="1142" y="2283"/>
                    <a:pt x="1073" y="2580"/>
                    <a:pt x="1005" y="2877"/>
                  </a:cubicBezTo>
                  <a:lnTo>
                    <a:pt x="936" y="3082"/>
                  </a:lnTo>
                  <a:cubicBezTo>
                    <a:pt x="914" y="3197"/>
                    <a:pt x="891" y="3311"/>
                    <a:pt x="868" y="3425"/>
                  </a:cubicBezTo>
                  <a:cubicBezTo>
                    <a:pt x="799" y="3607"/>
                    <a:pt x="754" y="3790"/>
                    <a:pt x="708" y="3973"/>
                  </a:cubicBezTo>
                  <a:cubicBezTo>
                    <a:pt x="685" y="4110"/>
                    <a:pt x="640" y="4246"/>
                    <a:pt x="617" y="4406"/>
                  </a:cubicBezTo>
                  <a:lnTo>
                    <a:pt x="594" y="4520"/>
                  </a:lnTo>
                  <a:cubicBezTo>
                    <a:pt x="548" y="4703"/>
                    <a:pt x="526" y="4886"/>
                    <a:pt x="480" y="5091"/>
                  </a:cubicBezTo>
                  <a:lnTo>
                    <a:pt x="480" y="5159"/>
                  </a:lnTo>
                  <a:lnTo>
                    <a:pt x="457" y="5251"/>
                  </a:lnTo>
                  <a:cubicBezTo>
                    <a:pt x="457" y="5274"/>
                    <a:pt x="457" y="5319"/>
                    <a:pt x="434" y="5365"/>
                  </a:cubicBezTo>
                  <a:lnTo>
                    <a:pt x="434" y="5411"/>
                  </a:lnTo>
                  <a:cubicBezTo>
                    <a:pt x="411" y="5456"/>
                    <a:pt x="389" y="5502"/>
                    <a:pt x="366" y="5548"/>
                  </a:cubicBezTo>
                  <a:lnTo>
                    <a:pt x="320" y="5639"/>
                  </a:lnTo>
                  <a:lnTo>
                    <a:pt x="274" y="5753"/>
                  </a:lnTo>
                  <a:lnTo>
                    <a:pt x="252" y="5844"/>
                  </a:lnTo>
                  <a:cubicBezTo>
                    <a:pt x="160" y="6050"/>
                    <a:pt x="115" y="6255"/>
                    <a:pt x="92" y="6461"/>
                  </a:cubicBezTo>
                  <a:lnTo>
                    <a:pt x="46" y="6689"/>
                  </a:lnTo>
                  <a:cubicBezTo>
                    <a:pt x="46" y="6757"/>
                    <a:pt x="23" y="6780"/>
                    <a:pt x="23" y="6826"/>
                  </a:cubicBezTo>
                  <a:cubicBezTo>
                    <a:pt x="23" y="6894"/>
                    <a:pt x="1" y="6963"/>
                    <a:pt x="23" y="7031"/>
                  </a:cubicBezTo>
                  <a:cubicBezTo>
                    <a:pt x="69" y="7100"/>
                    <a:pt x="69" y="7145"/>
                    <a:pt x="115" y="7191"/>
                  </a:cubicBezTo>
                  <a:cubicBezTo>
                    <a:pt x="160" y="7237"/>
                    <a:pt x="206" y="7259"/>
                    <a:pt x="252" y="7282"/>
                  </a:cubicBezTo>
                  <a:cubicBezTo>
                    <a:pt x="297" y="7305"/>
                    <a:pt x="343" y="7328"/>
                    <a:pt x="366" y="7328"/>
                  </a:cubicBezTo>
                  <a:cubicBezTo>
                    <a:pt x="480" y="7374"/>
                    <a:pt x="548" y="7396"/>
                    <a:pt x="617" y="7419"/>
                  </a:cubicBezTo>
                  <a:cubicBezTo>
                    <a:pt x="822" y="7465"/>
                    <a:pt x="1028" y="7510"/>
                    <a:pt x="1233" y="7556"/>
                  </a:cubicBezTo>
                  <a:lnTo>
                    <a:pt x="1530" y="7625"/>
                  </a:lnTo>
                  <a:cubicBezTo>
                    <a:pt x="1690" y="7670"/>
                    <a:pt x="1827" y="7716"/>
                    <a:pt x="1986" y="7739"/>
                  </a:cubicBezTo>
                  <a:cubicBezTo>
                    <a:pt x="2146" y="7762"/>
                    <a:pt x="2283" y="7807"/>
                    <a:pt x="2420" y="7853"/>
                  </a:cubicBezTo>
                  <a:cubicBezTo>
                    <a:pt x="2740" y="7944"/>
                    <a:pt x="3036" y="8035"/>
                    <a:pt x="3356" y="8104"/>
                  </a:cubicBezTo>
                  <a:cubicBezTo>
                    <a:pt x="3447" y="8127"/>
                    <a:pt x="3516" y="8150"/>
                    <a:pt x="3607" y="8172"/>
                  </a:cubicBezTo>
                  <a:cubicBezTo>
                    <a:pt x="3698" y="8195"/>
                    <a:pt x="3767" y="8218"/>
                    <a:pt x="3835" y="8218"/>
                  </a:cubicBezTo>
                  <a:cubicBezTo>
                    <a:pt x="3995" y="8264"/>
                    <a:pt x="4178" y="8309"/>
                    <a:pt x="4337" y="8355"/>
                  </a:cubicBezTo>
                  <a:lnTo>
                    <a:pt x="4474" y="8401"/>
                  </a:lnTo>
                  <a:cubicBezTo>
                    <a:pt x="4611" y="8446"/>
                    <a:pt x="4703" y="8469"/>
                    <a:pt x="4817" y="8492"/>
                  </a:cubicBezTo>
                  <a:cubicBezTo>
                    <a:pt x="4908" y="8515"/>
                    <a:pt x="4976" y="8538"/>
                    <a:pt x="5045" y="8560"/>
                  </a:cubicBezTo>
                  <a:cubicBezTo>
                    <a:pt x="5159" y="8583"/>
                    <a:pt x="5228" y="8606"/>
                    <a:pt x="5296" y="8629"/>
                  </a:cubicBezTo>
                  <a:cubicBezTo>
                    <a:pt x="5844" y="8766"/>
                    <a:pt x="6437" y="8903"/>
                    <a:pt x="7122" y="9040"/>
                  </a:cubicBezTo>
                  <a:cubicBezTo>
                    <a:pt x="7259" y="9063"/>
                    <a:pt x="7373" y="9085"/>
                    <a:pt x="7487" y="9108"/>
                  </a:cubicBezTo>
                  <a:lnTo>
                    <a:pt x="7624" y="9131"/>
                  </a:lnTo>
                  <a:lnTo>
                    <a:pt x="7647" y="9154"/>
                  </a:lnTo>
                  <a:lnTo>
                    <a:pt x="8058" y="9245"/>
                  </a:lnTo>
                  <a:lnTo>
                    <a:pt x="8218" y="9268"/>
                  </a:lnTo>
                  <a:cubicBezTo>
                    <a:pt x="8492" y="9337"/>
                    <a:pt x="8765" y="9382"/>
                    <a:pt x="9017" y="9451"/>
                  </a:cubicBezTo>
                  <a:cubicBezTo>
                    <a:pt x="9108" y="9473"/>
                    <a:pt x="9222" y="9519"/>
                    <a:pt x="9313" y="9542"/>
                  </a:cubicBezTo>
                  <a:cubicBezTo>
                    <a:pt x="9382" y="9565"/>
                    <a:pt x="9450" y="9588"/>
                    <a:pt x="9496" y="9588"/>
                  </a:cubicBezTo>
                  <a:cubicBezTo>
                    <a:pt x="9542" y="9588"/>
                    <a:pt x="9587" y="9565"/>
                    <a:pt x="9633" y="9565"/>
                  </a:cubicBezTo>
                  <a:cubicBezTo>
                    <a:pt x="9747" y="9519"/>
                    <a:pt x="9838" y="9428"/>
                    <a:pt x="9907" y="9337"/>
                  </a:cubicBezTo>
                  <a:cubicBezTo>
                    <a:pt x="9998" y="9222"/>
                    <a:pt x="10067" y="9085"/>
                    <a:pt x="10112" y="8948"/>
                  </a:cubicBezTo>
                  <a:lnTo>
                    <a:pt x="10158" y="8789"/>
                  </a:lnTo>
                  <a:lnTo>
                    <a:pt x="10181" y="8743"/>
                  </a:lnTo>
                  <a:lnTo>
                    <a:pt x="10203" y="8675"/>
                  </a:lnTo>
                  <a:cubicBezTo>
                    <a:pt x="10226" y="8606"/>
                    <a:pt x="10249" y="8538"/>
                    <a:pt x="10272" y="8469"/>
                  </a:cubicBezTo>
                  <a:cubicBezTo>
                    <a:pt x="10340" y="8287"/>
                    <a:pt x="10386" y="8081"/>
                    <a:pt x="10432" y="7899"/>
                  </a:cubicBezTo>
                  <a:lnTo>
                    <a:pt x="10455" y="7853"/>
                  </a:lnTo>
                  <a:lnTo>
                    <a:pt x="10477" y="7784"/>
                  </a:lnTo>
                  <a:cubicBezTo>
                    <a:pt x="10500" y="7670"/>
                    <a:pt x="10546" y="7533"/>
                    <a:pt x="10569" y="7396"/>
                  </a:cubicBezTo>
                  <a:lnTo>
                    <a:pt x="10592" y="7305"/>
                  </a:lnTo>
                  <a:lnTo>
                    <a:pt x="10592" y="7259"/>
                  </a:lnTo>
                  <a:cubicBezTo>
                    <a:pt x="10614" y="7214"/>
                    <a:pt x="10614" y="7168"/>
                    <a:pt x="10614" y="7145"/>
                  </a:cubicBezTo>
                  <a:lnTo>
                    <a:pt x="10637" y="7031"/>
                  </a:lnTo>
                  <a:lnTo>
                    <a:pt x="10660" y="6963"/>
                  </a:lnTo>
                  <a:lnTo>
                    <a:pt x="10683" y="6849"/>
                  </a:lnTo>
                  <a:cubicBezTo>
                    <a:pt x="10728" y="6712"/>
                    <a:pt x="10751" y="6575"/>
                    <a:pt x="10774" y="6415"/>
                  </a:cubicBezTo>
                  <a:lnTo>
                    <a:pt x="10774" y="6369"/>
                  </a:lnTo>
                  <a:lnTo>
                    <a:pt x="10797" y="6255"/>
                  </a:lnTo>
                  <a:cubicBezTo>
                    <a:pt x="10820" y="6118"/>
                    <a:pt x="10843" y="5981"/>
                    <a:pt x="10865" y="5844"/>
                  </a:cubicBezTo>
                  <a:lnTo>
                    <a:pt x="10980" y="5388"/>
                  </a:lnTo>
                  <a:cubicBezTo>
                    <a:pt x="11025" y="5228"/>
                    <a:pt x="11071" y="5091"/>
                    <a:pt x="11116" y="4931"/>
                  </a:cubicBezTo>
                  <a:cubicBezTo>
                    <a:pt x="11139" y="4863"/>
                    <a:pt x="11162" y="4794"/>
                    <a:pt x="11185" y="4726"/>
                  </a:cubicBezTo>
                  <a:lnTo>
                    <a:pt x="11185" y="4680"/>
                  </a:lnTo>
                  <a:lnTo>
                    <a:pt x="11208" y="4612"/>
                  </a:lnTo>
                  <a:cubicBezTo>
                    <a:pt x="11208" y="4566"/>
                    <a:pt x="11231" y="4520"/>
                    <a:pt x="11231" y="4475"/>
                  </a:cubicBezTo>
                  <a:cubicBezTo>
                    <a:pt x="11276" y="4361"/>
                    <a:pt x="11299" y="4246"/>
                    <a:pt x="11322" y="4132"/>
                  </a:cubicBezTo>
                  <a:lnTo>
                    <a:pt x="11345" y="4064"/>
                  </a:lnTo>
                  <a:lnTo>
                    <a:pt x="11368" y="3973"/>
                  </a:lnTo>
                  <a:cubicBezTo>
                    <a:pt x="11390" y="3836"/>
                    <a:pt x="11436" y="3699"/>
                    <a:pt x="11459" y="3562"/>
                  </a:cubicBezTo>
                  <a:cubicBezTo>
                    <a:pt x="11505" y="3448"/>
                    <a:pt x="11527" y="3333"/>
                    <a:pt x="11550" y="3242"/>
                  </a:cubicBezTo>
                  <a:lnTo>
                    <a:pt x="11596" y="3105"/>
                  </a:lnTo>
                  <a:cubicBezTo>
                    <a:pt x="11619" y="3037"/>
                    <a:pt x="11641" y="2945"/>
                    <a:pt x="11664" y="2854"/>
                  </a:cubicBezTo>
                  <a:cubicBezTo>
                    <a:pt x="11710" y="2717"/>
                    <a:pt x="11687" y="2626"/>
                    <a:pt x="11619" y="2535"/>
                  </a:cubicBezTo>
                  <a:cubicBezTo>
                    <a:pt x="11550" y="2420"/>
                    <a:pt x="11459" y="2352"/>
                    <a:pt x="11345" y="2306"/>
                  </a:cubicBezTo>
                  <a:lnTo>
                    <a:pt x="11253" y="2261"/>
                  </a:lnTo>
                  <a:lnTo>
                    <a:pt x="11208" y="2261"/>
                  </a:lnTo>
                  <a:cubicBezTo>
                    <a:pt x="11094" y="2215"/>
                    <a:pt x="10934" y="2169"/>
                    <a:pt x="10774" y="2124"/>
                  </a:cubicBezTo>
                  <a:cubicBezTo>
                    <a:pt x="10592" y="2101"/>
                    <a:pt x="10432" y="2055"/>
                    <a:pt x="10249" y="2032"/>
                  </a:cubicBezTo>
                  <a:lnTo>
                    <a:pt x="10158" y="2010"/>
                  </a:lnTo>
                  <a:lnTo>
                    <a:pt x="10067" y="1987"/>
                  </a:lnTo>
                  <a:cubicBezTo>
                    <a:pt x="9952" y="1964"/>
                    <a:pt x="9838" y="1941"/>
                    <a:pt x="9724" y="1918"/>
                  </a:cubicBezTo>
                  <a:lnTo>
                    <a:pt x="9473" y="1850"/>
                  </a:lnTo>
                  <a:lnTo>
                    <a:pt x="9245" y="1804"/>
                  </a:lnTo>
                  <a:lnTo>
                    <a:pt x="8994" y="1736"/>
                  </a:lnTo>
                  <a:lnTo>
                    <a:pt x="8902" y="1713"/>
                  </a:lnTo>
                  <a:lnTo>
                    <a:pt x="8720" y="1667"/>
                  </a:lnTo>
                  <a:cubicBezTo>
                    <a:pt x="8583" y="1644"/>
                    <a:pt x="8469" y="1599"/>
                    <a:pt x="8332" y="1576"/>
                  </a:cubicBezTo>
                  <a:cubicBezTo>
                    <a:pt x="8149" y="1530"/>
                    <a:pt x="7967" y="1485"/>
                    <a:pt x="7784" y="1439"/>
                  </a:cubicBezTo>
                  <a:cubicBezTo>
                    <a:pt x="7624" y="1393"/>
                    <a:pt x="7442" y="1348"/>
                    <a:pt x="7259" y="1325"/>
                  </a:cubicBezTo>
                  <a:cubicBezTo>
                    <a:pt x="7122" y="1302"/>
                    <a:pt x="6985" y="1256"/>
                    <a:pt x="6848" y="1234"/>
                  </a:cubicBezTo>
                  <a:cubicBezTo>
                    <a:pt x="6506" y="1165"/>
                    <a:pt x="6163" y="1074"/>
                    <a:pt x="5890" y="1005"/>
                  </a:cubicBezTo>
                  <a:lnTo>
                    <a:pt x="5616" y="914"/>
                  </a:lnTo>
                  <a:lnTo>
                    <a:pt x="5456" y="891"/>
                  </a:lnTo>
                  <a:cubicBezTo>
                    <a:pt x="5296" y="846"/>
                    <a:pt x="5136" y="800"/>
                    <a:pt x="4976" y="754"/>
                  </a:cubicBezTo>
                  <a:cubicBezTo>
                    <a:pt x="4817" y="709"/>
                    <a:pt x="4680" y="663"/>
                    <a:pt x="4520" y="617"/>
                  </a:cubicBezTo>
                  <a:cubicBezTo>
                    <a:pt x="4360" y="572"/>
                    <a:pt x="4200" y="549"/>
                    <a:pt x="4063" y="503"/>
                  </a:cubicBezTo>
                  <a:lnTo>
                    <a:pt x="3402" y="298"/>
                  </a:lnTo>
                  <a:lnTo>
                    <a:pt x="3196" y="229"/>
                  </a:lnTo>
                  <a:cubicBezTo>
                    <a:pt x="3059" y="184"/>
                    <a:pt x="2945" y="161"/>
                    <a:pt x="2808" y="115"/>
                  </a:cubicBezTo>
                  <a:cubicBezTo>
                    <a:pt x="2694" y="92"/>
                    <a:pt x="2557" y="69"/>
                    <a:pt x="2420" y="47"/>
                  </a:cubicBezTo>
                  <a:lnTo>
                    <a:pt x="2374" y="24"/>
                  </a:lnTo>
                  <a:cubicBezTo>
                    <a:pt x="2260" y="24"/>
                    <a:pt x="2192" y="1"/>
                    <a:pt x="2101" y="1"/>
                  </a:cubicBezTo>
                  <a:close/>
                </a:path>
              </a:pathLst>
            </a:custGeom>
            <a:solidFill>
              <a:srgbClr val="A6C3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2" name="Google Shape;4553;p38">
              <a:extLst>
                <a:ext uri="{FF2B5EF4-FFF2-40B4-BE49-F238E27FC236}">
                  <a16:creationId xmlns:a16="http://schemas.microsoft.com/office/drawing/2014/main" id="{730F594D-D588-8F5B-9612-D4581C2BF58D}"/>
                </a:ext>
              </a:extLst>
            </p:cNvPr>
            <p:cNvSpPr/>
            <p:nvPr/>
          </p:nvSpPr>
          <p:spPr>
            <a:xfrm>
              <a:off x="7070925" y="3138073"/>
              <a:ext cx="318777" cy="261912"/>
            </a:xfrm>
            <a:custGeom>
              <a:avLst/>
              <a:gdLst/>
              <a:ahLst/>
              <a:cxnLst/>
              <a:rect l="l" t="t" r="r" b="b"/>
              <a:pathLst>
                <a:path w="11391" h="9359" extrusionOk="0">
                  <a:moveTo>
                    <a:pt x="1827" y="0"/>
                  </a:moveTo>
                  <a:cubicBezTo>
                    <a:pt x="1735" y="0"/>
                    <a:pt x="1644" y="23"/>
                    <a:pt x="1553" y="92"/>
                  </a:cubicBezTo>
                  <a:cubicBezTo>
                    <a:pt x="1530" y="115"/>
                    <a:pt x="1484" y="160"/>
                    <a:pt x="1461" y="206"/>
                  </a:cubicBezTo>
                  <a:lnTo>
                    <a:pt x="1439" y="229"/>
                  </a:lnTo>
                  <a:cubicBezTo>
                    <a:pt x="1302" y="388"/>
                    <a:pt x="1279" y="617"/>
                    <a:pt x="1233" y="799"/>
                  </a:cubicBezTo>
                  <a:lnTo>
                    <a:pt x="1188" y="959"/>
                  </a:lnTo>
                  <a:lnTo>
                    <a:pt x="1142" y="1210"/>
                  </a:lnTo>
                  <a:cubicBezTo>
                    <a:pt x="1119" y="1279"/>
                    <a:pt x="1096" y="1347"/>
                    <a:pt x="1096" y="1416"/>
                  </a:cubicBezTo>
                  <a:cubicBezTo>
                    <a:pt x="1051" y="1553"/>
                    <a:pt x="1028" y="1690"/>
                    <a:pt x="982" y="1826"/>
                  </a:cubicBezTo>
                  <a:lnTo>
                    <a:pt x="959" y="1941"/>
                  </a:lnTo>
                  <a:cubicBezTo>
                    <a:pt x="868" y="2215"/>
                    <a:pt x="799" y="2443"/>
                    <a:pt x="754" y="2694"/>
                  </a:cubicBezTo>
                  <a:lnTo>
                    <a:pt x="708" y="2945"/>
                  </a:lnTo>
                  <a:lnTo>
                    <a:pt x="663" y="3105"/>
                  </a:lnTo>
                  <a:lnTo>
                    <a:pt x="640" y="3310"/>
                  </a:lnTo>
                  <a:cubicBezTo>
                    <a:pt x="617" y="3424"/>
                    <a:pt x="594" y="3538"/>
                    <a:pt x="571" y="3653"/>
                  </a:cubicBezTo>
                  <a:cubicBezTo>
                    <a:pt x="571" y="3698"/>
                    <a:pt x="548" y="3721"/>
                    <a:pt x="548" y="3767"/>
                  </a:cubicBezTo>
                  <a:lnTo>
                    <a:pt x="548" y="3812"/>
                  </a:lnTo>
                  <a:lnTo>
                    <a:pt x="548" y="3858"/>
                  </a:lnTo>
                  <a:lnTo>
                    <a:pt x="526" y="3972"/>
                  </a:lnTo>
                  <a:cubicBezTo>
                    <a:pt x="480" y="4337"/>
                    <a:pt x="434" y="4702"/>
                    <a:pt x="366" y="5068"/>
                  </a:cubicBezTo>
                  <a:lnTo>
                    <a:pt x="343" y="5136"/>
                  </a:lnTo>
                  <a:cubicBezTo>
                    <a:pt x="343" y="5205"/>
                    <a:pt x="320" y="5273"/>
                    <a:pt x="320" y="5342"/>
                  </a:cubicBezTo>
                  <a:lnTo>
                    <a:pt x="297" y="5410"/>
                  </a:lnTo>
                  <a:lnTo>
                    <a:pt x="297" y="5433"/>
                  </a:lnTo>
                  <a:cubicBezTo>
                    <a:pt x="275" y="5524"/>
                    <a:pt x="252" y="5570"/>
                    <a:pt x="252" y="5615"/>
                  </a:cubicBezTo>
                  <a:cubicBezTo>
                    <a:pt x="252" y="5638"/>
                    <a:pt x="252" y="5661"/>
                    <a:pt x="229" y="5661"/>
                  </a:cubicBezTo>
                  <a:cubicBezTo>
                    <a:pt x="206" y="5775"/>
                    <a:pt x="183" y="5867"/>
                    <a:pt x="160" y="5958"/>
                  </a:cubicBezTo>
                  <a:cubicBezTo>
                    <a:pt x="115" y="6049"/>
                    <a:pt x="115" y="6140"/>
                    <a:pt x="92" y="6232"/>
                  </a:cubicBezTo>
                  <a:lnTo>
                    <a:pt x="92" y="6323"/>
                  </a:lnTo>
                  <a:lnTo>
                    <a:pt x="69" y="6437"/>
                  </a:lnTo>
                  <a:lnTo>
                    <a:pt x="23" y="6597"/>
                  </a:lnTo>
                  <a:cubicBezTo>
                    <a:pt x="23" y="6688"/>
                    <a:pt x="23" y="6780"/>
                    <a:pt x="1" y="6848"/>
                  </a:cubicBezTo>
                  <a:cubicBezTo>
                    <a:pt x="1" y="6917"/>
                    <a:pt x="1" y="6985"/>
                    <a:pt x="23" y="7031"/>
                  </a:cubicBezTo>
                  <a:cubicBezTo>
                    <a:pt x="69" y="7122"/>
                    <a:pt x="138" y="7168"/>
                    <a:pt x="229" y="7213"/>
                  </a:cubicBezTo>
                  <a:cubicBezTo>
                    <a:pt x="343" y="7236"/>
                    <a:pt x="434" y="7236"/>
                    <a:pt x="526" y="7259"/>
                  </a:cubicBezTo>
                  <a:lnTo>
                    <a:pt x="594" y="7259"/>
                  </a:lnTo>
                  <a:cubicBezTo>
                    <a:pt x="685" y="7282"/>
                    <a:pt x="799" y="7282"/>
                    <a:pt x="891" y="7305"/>
                  </a:cubicBezTo>
                  <a:cubicBezTo>
                    <a:pt x="1051" y="7327"/>
                    <a:pt x="1188" y="7373"/>
                    <a:pt x="1324" y="7396"/>
                  </a:cubicBezTo>
                  <a:lnTo>
                    <a:pt x="1553" y="7464"/>
                  </a:lnTo>
                  <a:lnTo>
                    <a:pt x="1758" y="7533"/>
                  </a:lnTo>
                  <a:cubicBezTo>
                    <a:pt x="1872" y="7578"/>
                    <a:pt x="1986" y="7601"/>
                    <a:pt x="2101" y="7624"/>
                  </a:cubicBezTo>
                  <a:lnTo>
                    <a:pt x="2192" y="7647"/>
                  </a:lnTo>
                  <a:cubicBezTo>
                    <a:pt x="2260" y="7670"/>
                    <a:pt x="2329" y="7693"/>
                    <a:pt x="2397" y="7693"/>
                  </a:cubicBezTo>
                  <a:lnTo>
                    <a:pt x="2443" y="7715"/>
                  </a:lnTo>
                  <a:lnTo>
                    <a:pt x="2511" y="7738"/>
                  </a:lnTo>
                  <a:lnTo>
                    <a:pt x="2626" y="7761"/>
                  </a:lnTo>
                  <a:cubicBezTo>
                    <a:pt x="2922" y="7830"/>
                    <a:pt x="3196" y="7875"/>
                    <a:pt x="3470" y="7966"/>
                  </a:cubicBezTo>
                  <a:cubicBezTo>
                    <a:pt x="3516" y="7966"/>
                    <a:pt x="3584" y="7989"/>
                    <a:pt x="3630" y="7989"/>
                  </a:cubicBezTo>
                  <a:lnTo>
                    <a:pt x="3675" y="8012"/>
                  </a:lnTo>
                  <a:cubicBezTo>
                    <a:pt x="3767" y="8035"/>
                    <a:pt x="3835" y="8035"/>
                    <a:pt x="3927" y="8058"/>
                  </a:cubicBezTo>
                  <a:lnTo>
                    <a:pt x="4041" y="8103"/>
                  </a:lnTo>
                  <a:cubicBezTo>
                    <a:pt x="4178" y="8126"/>
                    <a:pt x="4292" y="8172"/>
                    <a:pt x="4406" y="8195"/>
                  </a:cubicBezTo>
                  <a:lnTo>
                    <a:pt x="4588" y="8240"/>
                  </a:lnTo>
                  <a:lnTo>
                    <a:pt x="4634" y="8240"/>
                  </a:lnTo>
                  <a:lnTo>
                    <a:pt x="4748" y="8263"/>
                  </a:lnTo>
                  <a:cubicBezTo>
                    <a:pt x="4840" y="8286"/>
                    <a:pt x="4931" y="8286"/>
                    <a:pt x="5022" y="8309"/>
                  </a:cubicBezTo>
                  <a:lnTo>
                    <a:pt x="5091" y="8332"/>
                  </a:lnTo>
                  <a:lnTo>
                    <a:pt x="5136" y="8355"/>
                  </a:lnTo>
                  <a:lnTo>
                    <a:pt x="5205" y="8355"/>
                  </a:lnTo>
                  <a:cubicBezTo>
                    <a:pt x="5319" y="8377"/>
                    <a:pt x="5456" y="8423"/>
                    <a:pt x="5570" y="8446"/>
                  </a:cubicBezTo>
                  <a:cubicBezTo>
                    <a:pt x="5775" y="8469"/>
                    <a:pt x="5981" y="8537"/>
                    <a:pt x="6232" y="8606"/>
                  </a:cubicBezTo>
                  <a:lnTo>
                    <a:pt x="6392" y="8651"/>
                  </a:lnTo>
                  <a:cubicBezTo>
                    <a:pt x="6529" y="8697"/>
                    <a:pt x="6688" y="8743"/>
                    <a:pt x="6848" y="8765"/>
                  </a:cubicBezTo>
                  <a:lnTo>
                    <a:pt x="6985" y="8811"/>
                  </a:lnTo>
                  <a:lnTo>
                    <a:pt x="7054" y="8834"/>
                  </a:lnTo>
                  <a:cubicBezTo>
                    <a:pt x="7122" y="8834"/>
                    <a:pt x="7191" y="8857"/>
                    <a:pt x="7236" y="8879"/>
                  </a:cubicBezTo>
                  <a:cubicBezTo>
                    <a:pt x="7396" y="8902"/>
                    <a:pt x="7533" y="8948"/>
                    <a:pt x="7693" y="8994"/>
                  </a:cubicBezTo>
                  <a:lnTo>
                    <a:pt x="7784" y="9016"/>
                  </a:lnTo>
                  <a:cubicBezTo>
                    <a:pt x="7898" y="9039"/>
                    <a:pt x="7989" y="9062"/>
                    <a:pt x="8081" y="9085"/>
                  </a:cubicBezTo>
                  <a:cubicBezTo>
                    <a:pt x="8309" y="9153"/>
                    <a:pt x="8560" y="9222"/>
                    <a:pt x="8880" y="9290"/>
                  </a:cubicBezTo>
                  <a:lnTo>
                    <a:pt x="8925" y="9290"/>
                  </a:lnTo>
                  <a:lnTo>
                    <a:pt x="9017" y="9313"/>
                  </a:lnTo>
                  <a:cubicBezTo>
                    <a:pt x="9108" y="9313"/>
                    <a:pt x="9176" y="9336"/>
                    <a:pt x="9268" y="9359"/>
                  </a:cubicBezTo>
                  <a:lnTo>
                    <a:pt x="9336" y="9359"/>
                  </a:lnTo>
                  <a:cubicBezTo>
                    <a:pt x="9382" y="9359"/>
                    <a:pt x="9405" y="9359"/>
                    <a:pt x="9450" y="9336"/>
                  </a:cubicBezTo>
                  <a:cubicBezTo>
                    <a:pt x="9633" y="9313"/>
                    <a:pt x="9747" y="9176"/>
                    <a:pt x="9838" y="9062"/>
                  </a:cubicBezTo>
                  <a:cubicBezTo>
                    <a:pt x="9907" y="8948"/>
                    <a:pt x="9975" y="8857"/>
                    <a:pt x="10044" y="8720"/>
                  </a:cubicBezTo>
                  <a:cubicBezTo>
                    <a:pt x="10067" y="8651"/>
                    <a:pt x="10067" y="8583"/>
                    <a:pt x="10089" y="8514"/>
                  </a:cubicBezTo>
                  <a:lnTo>
                    <a:pt x="10089" y="8469"/>
                  </a:lnTo>
                  <a:cubicBezTo>
                    <a:pt x="10089" y="8377"/>
                    <a:pt x="10112" y="8309"/>
                    <a:pt x="10112" y="8240"/>
                  </a:cubicBezTo>
                  <a:lnTo>
                    <a:pt x="10158" y="8081"/>
                  </a:lnTo>
                  <a:lnTo>
                    <a:pt x="10181" y="7852"/>
                  </a:lnTo>
                  <a:lnTo>
                    <a:pt x="10204" y="7784"/>
                  </a:lnTo>
                  <a:lnTo>
                    <a:pt x="10204" y="7738"/>
                  </a:lnTo>
                  <a:lnTo>
                    <a:pt x="10226" y="7670"/>
                  </a:lnTo>
                  <a:cubicBezTo>
                    <a:pt x="10249" y="7601"/>
                    <a:pt x="10249" y="7533"/>
                    <a:pt x="10272" y="7441"/>
                  </a:cubicBezTo>
                  <a:cubicBezTo>
                    <a:pt x="10318" y="7282"/>
                    <a:pt x="10363" y="7122"/>
                    <a:pt x="10386" y="6962"/>
                  </a:cubicBezTo>
                  <a:cubicBezTo>
                    <a:pt x="10409" y="6688"/>
                    <a:pt x="10455" y="6414"/>
                    <a:pt x="10500" y="6140"/>
                  </a:cubicBezTo>
                  <a:cubicBezTo>
                    <a:pt x="10546" y="5981"/>
                    <a:pt x="10592" y="5821"/>
                    <a:pt x="10637" y="5638"/>
                  </a:cubicBezTo>
                  <a:lnTo>
                    <a:pt x="10637" y="5593"/>
                  </a:lnTo>
                  <a:cubicBezTo>
                    <a:pt x="10660" y="5501"/>
                    <a:pt x="10683" y="5410"/>
                    <a:pt x="10706" y="5319"/>
                  </a:cubicBezTo>
                  <a:lnTo>
                    <a:pt x="10729" y="5227"/>
                  </a:lnTo>
                  <a:cubicBezTo>
                    <a:pt x="10751" y="5159"/>
                    <a:pt x="10774" y="5090"/>
                    <a:pt x="10797" y="4999"/>
                  </a:cubicBezTo>
                  <a:cubicBezTo>
                    <a:pt x="10843" y="4794"/>
                    <a:pt x="10911" y="4588"/>
                    <a:pt x="10957" y="4383"/>
                  </a:cubicBezTo>
                  <a:cubicBezTo>
                    <a:pt x="11002" y="4223"/>
                    <a:pt x="11025" y="4063"/>
                    <a:pt x="11048" y="3926"/>
                  </a:cubicBezTo>
                  <a:lnTo>
                    <a:pt x="11048" y="3858"/>
                  </a:lnTo>
                  <a:cubicBezTo>
                    <a:pt x="11071" y="3789"/>
                    <a:pt x="11071" y="3721"/>
                    <a:pt x="11094" y="3630"/>
                  </a:cubicBezTo>
                  <a:lnTo>
                    <a:pt x="11162" y="3470"/>
                  </a:lnTo>
                  <a:lnTo>
                    <a:pt x="11162" y="3447"/>
                  </a:lnTo>
                  <a:cubicBezTo>
                    <a:pt x="11185" y="3379"/>
                    <a:pt x="11208" y="3333"/>
                    <a:pt x="11208" y="3287"/>
                  </a:cubicBezTo>
                  <a:cubicBezTo>
                    <a:pt x="11231" y="3219"/>
                    <a:pt x="11231" y="3173"/>
                    <a:pt x="11253" y="3128"/>
                  </a:cubicBezTo>
                  <a:lnTo>
                    <a:pt x="11253" y="3082"/>
                  </a:lnTo>
                  <a:cubicBezTo>
                    <a:pt x="11276" y="3036"/>
                    <a:pt x="11276" y="2991"/>
                    <a:pt x="11299" y="2945"/>
                  </a:cubicBezTo>
                  <a:cubicBezTo>
                    <a:pt x="11322" y="2831"/>
                    <a:pt x="11345" y="2739"/>
                    <a:pt x="11368" y="2625"/>
                  </a:cubicBezTo>
                  <a:cubicBezTo>
                    <a:pt x="11390" y="2511"/>
                    <a:pt x="11345" y="2397"/>
                    <a:pt x="11253" y="2283"/>
                  </a:cubicBezTo>
                  <a:cubicBezTo>
                    <a:pt x="11162" y="2215"/>
                    <a:pt x="11048" y="2146"/>
                    <a:pt x="10934" y="2100"/>
                  </a:cubicBezTo>
                  <a:cubicBezTo>
                    <a:pt x="10820" y="2055"/>
                    <a:pt x="10706" y="2009"/>
                    <a:pt x="10614" y="1986"/>
                  </a:cubicBezTo>
                  <a:lnTo>
                    <a:pt x="10500" y="1941"/>
                  </a:lnTo>
                  <a:cubicBezTo>
                    <a:pt x="10181" y="1826"/>
                    <a:pt x="9861" y="1781"/>
                    <a:pt x="9564" y="1712"/>
                  </a:cubicBezTo>
                  <a:lnTo>
                    <a:pt x="9405" y="1690"/>
                  </a:lnTo>
                  <a:cubicBezTo>
                    <a:pt x="9313" y="1667"/>
                    <a:pt x="9245" y="1667"/>
                    <a:pt x="9176" y="1644"/>
                  </a:cubicBezTo>
                  <a:lnTo>
                    <a:pt x="8720" y="1575"/>
                  </a:lnTo>
                  <a:cubicBezTo>
                    <a:pt x="8674" y="1553"/>
                    <a:pt x="8629" y="1553"/>
                    <a:pt x="8583" y="1530"/>
                  </a:cubicBezTo>
                  <a:lnTo>
                    <a:pt x="8423" y="1507"/>
                  </a:lnTo>
                  <a:lnTo>
                    <a:pt x="8377" y="1507"/>
                  </a:lnTo>
                  <a:lnTo>
                    <a:pt x="8332" y="1484"/>
                  </a:lnTo>
                  <a:lnTo>
                    <a:pt x="8263" y="1484"/>
                  </a:lnTo>
                  <a:cubicBezTo>
                    <a:pt x="7967" y="1416"/>
                    <a:pt x="7670" y="1347"/>
                    <a:pt x="7419" y="1279"/>
                  </a:cubicBezTo>
                  <a:lnTo>
                    <a:pt x="7373" y="1279"/>
                  </a:lnTo>
                  <a:cubicBezTo>
                    <a:pt x="7076" y="1187"/>
                    <a:pt x="6780" y="1119"/>
                    <a:pt x="6483" y="1050"/>
                  </a:cubicBezTo>
                  <a:lnTo>
                    <a:pt x="6186" y="982"/>
                  </a:lnTo>
                  <a:cubicBezTo>
                    <a:pt x="5958" y="936"/>
                    <a:pt x="5753" y="891"/>
                    <a:pt x="5547" y="845"/>
                  </a:cubicBezTo>
                  <a:cubicBezTo>
                    <a:pt x="5479" y="822"/>
                    <a:pt x="5410" y="822"/>
                    <a:pt x="5342" y="799"/>
                  </a:cubicBezTo>
                  <a:lnTo>
                    <a:pt x="5250" y="777"/>
                  </a:lnTo>
                  <a:lnTo>
                    <a:pt x="5113" y="754"/>
                  </a:lnTo>
                  <a:cubicBezTo>
                    <a:pt x="4999" y="731"/>
                    <a:pt x="4885" y="685"/>
                    <a:pt x="4771" y="662"/>
                  </a:cubicBezTo>
                  <a:lnTo>
                    <a:pt x="4657" y="640"/>
                  </a:lnTo>
                  <a:cubicBezTo>
                    <a:pt x="4429" y="594"/>
                    <a:pt x="4200" y="525"/>
                    <a:pt x="3972" y="457"/>
                  </a:cubicBezTo>
                  <a:lnTo>
                    <a:pt x="3904" y="457"/>
                  </a:lnTo>
                  <a:cubicBezTo>
                    <a:pt x="3767" y="411"/>
                    <a:pt x="3630" y="366"/>
                    <a:pt x="3493" y="343"/>
                  </a:cubicBezTo>
                  <a:lnTo>
                    <a:pt x="3310" y="297"/>
                  </a:lnTo>
                  <a:cubicBezTo>
                    <a:pt x="2968" y="206"/>
                    <a:pt x="2648" y="137"/>
                    <a:pt x="2352" y="69"/>
                  </a:cubicBezTo>
                  <a:lnTo>
                    <a:pt x="2260" y="69"/>
                  </a:lnTo>
                  <a:lnTo>
                    <a:pt x="2215" y="46"/>
                  </a:lnTo>
                  <a:lnTo>
                    <a:pt x="2146" y="46"/>
                  </a:lnTo>
                  <a:lnTo>
                    <a:pt x="2078" y="23"/>
                  </a:lnTo>
                  <a:lnTo>
                    <a:pt x="2032" y="23"/>
                  </a:lnTo>
                  <a:cubicBezTo>
                    <a:pt x="1986" y="0"/>
                    <a:pt x="1918" y="0"/>
                    <a:pt x="1849" y="0"/>
                  </a:cubicBezTo>
                  <a:close/>
                </a:path>
              </a:pathLst>
            </a:custGeom>
            <a:solidFill>
              <a:srgbClr val="A6C3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3" name="Google Shape;4554;p38">
              <a:extLst>
                <a:ext uri="{FF2B5EF4-FFF2-40B4-BE49-F238E27FC236}">
                  <a16:creationId xmlns:a16="http://schemas.microsoft.com/office/drawing/2014/main" id="{6B412EF0-DF19-3A4C-BBC0-BE45C277AF17}"/>
                </a:ext>
              </a:extLst>
            </p:cNvPr>
            <p:cNvSpPr/>
            <p:nvPr/>
          </p:nvSpPr>
          <p:spPr>
            <a:xfrm>
              <a:off x="7939020" y="3414005"/>
              <a:ext cx="75392" cy="39655"/>
            </a:xfrm>
            <a:custGeom>
              <a:avLst/>
              <a:gdLst/>
              <a:ahLst/>
              <a:cxnLst/>
              <a:rect l="l" t="t" r="r" b="b"/>
              <a:pathLst>
                <a:path w="2694" h="1417" extrusionOk="0">
                  <a:moveTo>
                    <a:pt x="936" y="1"/>
                  </a:moveTo>
                  <a:cubicBezTo>
                    <a:pt x="868" y="1"/>
                    <a:pt x="799" y="24"/>
                    <a:pt x="753" y="69"/>
                  </a:cubicBezTo>
                  <a:cubicBezTo>
                    <a:pt x="731" y="69"/>
                    <a:pt x="685" y="47"/>
                    <a:pt x="662" y="47"/>
                  </a:cubicBezTo>
                  <a:cubicBezTo>
                    <a:pt x="639" y="47"/>
                    <a:pt x="594" y="69"/>
                    <a:pt x="571" y="69"/>
                  </a:cubicBezTo>
                  <a:cubicBezTo>
                    <a:pt x="548" y="92"/>
                    <a:pt x="548" y="92"/>
                    <a:pt x="525" y="115"/>
                  </a:cubicBezTo>
                  <a:cubicBezTo>
                    <a:pt x="525" y="92"/>
                    <a:pt x="502" y="69"/>
                    <a:pt x="480" y="69"/>
                  </a:cubicBezTo>
                  <a:cubicBezTo>
                    <a:pt x="411" y="69"/>
                    <a:pt x="388" y="92"/>
                    <a:pt x="365" y="115"/>
                  </a:cubicBezTo>
                  <a:cubicBezTo>
                    <a:pt x="365" y="92"/>
                    <a:pt x="320" y="92"/>
                    <a:pt x="274" y="92"/>
                  </a:cubicBezTo>
                  <a:cubicBezTo>
                    <a:pt x="206" y="92"/>
                    <a:pt x="160" y="115"/>
                    <a:pt x="137" y="161"/>
                  </a:cubicBezTo>
                  <a:cubicBezTo>
                    <a:pt x="69" y="229"/>
                    <a:pt x="69" y="321"/>
                    <a:pt x="46" y="389"/>
                  </a:cubicBezTo>
                  <a:lnTo>
                    <a:pt x="46" y="435"/>
                  </a:lnTo>
                  <a:cubicBezTo>
                    <a:pt x="23" y="526"/>
                    <a:pt x="0" y="640"/>
                    <a:pt x="46" y="709"/>
                  </a:cubicBezTo>
                  <a:cubicBezTo>
                    <a:pt x="92" y="754"/>
                    <a:pt x="137" y="800"/>
                    <a:pt x="183" y="800"/>
                  </a:cubicBezTo>
                  <a:cubicBezTo>
                    <a:pt x="183" y="823"/>
                    <a:pt x="206" y="891"/>
                    <a:pt x="228" y="914"/>
                  </a:cubicBezTo>
                  <a:cubicBezTo>
                    <a:pt x="274" y="960"/>
                    <a:pt x="320" y="982"/>
                    <a:pt x="388" y="982"/>
                  </a:cubicBezTo>
                  <a:cubicBezTo>
                    <a:pt x="434" y="982"/>
                    <a:pt x="480" y="982"/>
                    <a:pt x="525" y="960"/>
                  </a:cubicBezTo>
                  <a:cubicBezTo>
                    <a:pt x="548" y="1005"/>
                    <a:pt x="616" y="1028"/>
                    <a:pt x="685" y="1028"/>
                  </a:cubicBezTo>
                  <a:cubicBezTo>
                    <a:pt x="731" y="1028"/>
                    <a:pt x="776" y="1028"/>
                    <a:pt x="799" y="1005"/>
                  </a:cubicBezTo>
                  <a:lnTo>
                    <a:pt x="845" y="982"/>
                  </a:lnTo>
                  <a:cubicBezTo>
                    <a:pt x="868" y="1005"/>
                    <a:pt x="913" y="1028"/>
                    <a:pt x="982" y="1028"/>
                  </a:cubicBezTo>
                  <a:cubicBezTo>
                    <a:pt x="1005" y="1074"/>
                    <a:pt x="1027" y="1119"/>
                    <a:pt x="1073" y="1142"/>
                  </a:cubicBezTo>
                  <a:cubicBezTo>
                    <a:pt x="1141" y="1165"/>
                    <a:pt x="1187" y="1188"/>
                    <a:pt x="1256" y="1188"/>
                  </a:cubicBezTo>
                  <a:lnTo>
                    <a:pt x="1301" y="1188"/>
                  </a:lnTo>
                  <a:cubicBezTo>
                    <a:pt x="1324" y="1188"/>
                    <a:pt x="1324" y="1188"/>
                    <a:pt x="1347" y="1165"/>
                  </a:cubicBezTo>
                  <a:cubicBezTo>
                    <a:pt x="1393" y="1188"/>
                    <a:pt x="1415" y="1211"/>
                    <a:pt x="1461" y="1211"/>
                  </a:cubicBezTo>
                  <a:cubicBezTo>
                    <a:pt x="1484" y="1211"/>
                    <a:pt x="1507" y="1188"/>
                    <a:pt x="1552" y="1188"/>
                  </a:cubicBezTo>
                  <a:cubicBezTo>
                    <a:pt x="1598" y="1234"/>
                    <a:pt x="1666" y="1256"/>
                    <a:pt x="1758" y="1256"/>
                  </a:cubicBezTo>
                  <a:lnTo>
                    <a:pt x="1781" y="1256"/>
                  </a:lnTo>
                  <a:lnTo>
                    <a:pt x="1803" y="1279"/>
                  </a:lnTo>
                  <a:cubicBezTo>
                    <a:pt x="1849" y="1348"/>
                    <a:pt x="1940" y="1393"/>
                    <a:pt x="2009" y="1393"/>
                  </a:cubicBezTo>
                  <a:cubicBezTo>
                    <a:pt x="2077" y="1393"/>
                    <a:pt x="2100" y="1393"/>
                    <a:pt x="2146" y="1370"/>
                  </a:cubicBezTo>
                  <a:cubicBezTo>
                    <a:pt x="2169" y="1393"/>
                    <a:pt x="2214" y="1416"/>
                    <a:pt x="2237" y="1416"/>
                  </a:cubicBezTo>
                  <a:cubicBezTo>
                    <a:pt x="2374" y="1416"/>
                    <a:pt x="2465" y="1370"/>
                    <a:pt x="2534" y="1279"/>
                  </a:cubicBezTo>
                  <a:cubicBezTo>
                    <a:pt x="2557" y="1234"/>
                    <a:pt x="2579" y="1188"/>
                    <a:pt x="2579" y="1165"/>
                  </a:cubicBezTo>
                  <a:cubicBezTo>
                    <a:pt x="2602" y="1119"/>
                    <a:pt x="2625" y="1097"/>
                    <a:pt x="2648" y="1051"/>
                  </a:cubicBezTo>
                  <a:cubicBezTo>
                    <a:pt x="2648" y="1028"/>
                    <a:pt x="2671" y="982"/>
                    <a:pt x="2671" y="937"/>
                  </a:cubicBezTo>
                  <a:cubicBezTo>
                    <a:pt x="2694" y="846"/>
                    <a:pt x="2694" y="754"/>
                    <a:pt x="2648" y="709"/>
                  </a:cubicBezTo>
                  <a:cubicBezTo>
                    <a:pt x="2625" y="663"/>
                    <a:pt x="2602" y="617"/>
                    <a:pt x="2557" y="594"/>
                  </a:cubicBezTo>
                  <a:cubicBezTo>
                    <a:pt x="2511" y="572"/>
                    <a:pt x="2488" y="549"/>
                    <a:pt x="2443" y="549"/>
                  </a:cubicBezTo>
                  <a:cubicBezTo>
                    <a:pt x="2420" y="526"/>
                    <a:pt x="2397" y="503"/>
                    <a:pt x="2374" y="480"/>
                  </a:cubicBezTo>
                  <a:cubicBezTo>
                    <a:pt x="2328" y="457"/>
                    <a:pt x="2283" y="457"/>
                    <a:pt x="2237" y="435"/>
                  </a:cubicBezTo>
                  <a:cubicBezTo>
                    <a:pt x="2191" y="389"/>
                    <a:pt x="2146" y="366"/>
                    <a:pt x="2100" y="343"/>
                  </a:cubicBezTo>
                  <a:cubicBezTo>
                    <a:pt x="2054" y="321"/>
                    <a:pt x="2009" y="321"/>
                    <a:pt x="1986" y="321"/>
                  </a:cubicBezTo>
                  <a:lnTo>
                    <a:pt x="1918" y="321"/>
                  </a:lnTo>
                  <a:cubicBezTo>
                    <a:pt x="1895" y="321"/>
                    <a:pt x="1872" y="321"/>
                    <a:pt x="1849" y="343"/>
                  </a:cubicBezTo>
                  <a:cubicBezTo>
                    <a:pt x="1849" y="321"/>
                    <a:pt x="1849" y="321"/>
                    <a:pt x="1826" y="321"/>
                  </a:cubicBezTo>
                  <a:lnTo>
                    <a:pt x="1758" y="275"/>
                  </a:lnTo>
                  <a:lnTo>
                    <a:pt x="1621" y="275"/>
                  </a:lnTo>
                  <a:cubicBezTo>
                    <a:pt x="1598" y="252"/>
                    <a:pt x="1552" y="229"/>
                    <a:pt x="1529" y="206"/>
                  </a:cubicBezTo>
                  <a:cubicBezTo>
                    <a:pt x="1484" y="206"/>
                    <a:pt x="1461" y="184"/>
                    <a:pt x="1415" y="184"/>
                  </a:cubicBezTo>
                  <a:cubicBezTo>
                    <a:pt x="1347" y="138"/>
                    <a:pt x="1256" y="92"/>
                    <a:pt x="1187" y="92"/>
                  </a:cubicBezTo>
                  <a:cubicBezTo>
                    <a:pt x="1164" y="92"/>
                    <a:pt x="1164" y="115"/>
                    <a:pt x="1141" y="115"/>
                  </a:cubicBezTo>
                  <a:cubicBezTo>
                    <a:pt x="1141" y="92"/>
                    <a:pt x="1119" y="69"/>
                    <a:pt x="1096" y="47"/>
                  </a:cubicBezTo>
                  <a:cubicBezTo>
                    <a:pt x="1050" y="24"/>
                    <a:pt x="982" y="1"/>
                    <a:pt x="936" y="1"/>
                  </a:cubicBezTo>
                  <a:close/>
                </a:path>
              </a:pathLst>
            </a:custGeom>
            <a:solidFill>
              <a:srgbClr val="A6C3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4" name="Google Shape;4555;p38">
              <a:extLst>
                <a:ext uri="{FF2B5EF4-FFF2-40B4-BE49-F238E27FC236}">
                  <a16:creationId xmlns:a16="http://schemas.microsoft.com/office/drawing/2014/main" id="{091A75CA-C168-E445-BD47-8218C8C6F010}"/>
                </a:ext>
              </a:extLst>
            </p:cNvPr>
            <p:cNvSpPr/>
            <p:nvPr/>
          </p:nvSpPr>
          <p:spPr>
            <a:xfrm>
              <a:off x="7374339" y="3288828"/>
              <a:ext cx="74132" cy="34506"/>
            </a:xfrm>
            <a:custGeom>
              <a:avLst/>
              <a:gdLst/>
              <a:ahLst/>
              <a:cxnLst/>
              <a:rect l="l" t="t" r="r" b="b"/>
              <a:pathLst>
                <a:path w="2649" h="1233" extrusionOk="0">
                  <a:moveTo>
                    <a:pt x="252" y="0"/>
                  </a:moveTo>
                  <a:cubicBezTo>
                    <a:pt x="206" y="0"/>
                    <a:pt x="160" y="23"/>
                    <a:pt x="138" y="69"/>
                  </a:cubicBezTo>
                  <a:cubicBezTo>
                    <a:pt x="92" y="114"/>
                    <a:pt x="69" y="206"/>
                    <a:pt x="69" y="274"/>
                  </a:cubicBezTo>
                  <a:lnTo>
                    <a:pt x="69" y="320"/>
                  </a:lnTo>
                  <a:lnTo>
                    <a:pt x="46" y="388"/>
                  </a:lnTo>
                  <a:cubicBezTo>
                    <a:pt x="23" y="457"/>
                    <a:pt x="23" y="525"/>
                    <a:pt x="1" y="617"/>
                  </a:cubicBezTo>
                  <a:cubicBezTo>
                    <a:pt x="1" y="662"/>
                    <a:pt x="46" y="731"/>
                    <a:pt x="92" y="731"/>
                  </a:cubicBezTo>
                  <a:cubicBezTo>
                    <a:pt x="115" y="753"/>
                    <a:pt x="115" y="753"/>
                    <a:pt x="138" y="753"/>
                  </a:cubicBezTo>
                  <a:cubicBezTo>
                    <a:pt x="160" y="753"/>
                    <a:pt x="183" y="731"/>
                    <a:pt x="206" y="731"/>
                  </a:cubicBezTo>
                  <a:cubicBezTo>
                    <a:pt x="206" y="731"/>
                    <a:pt x="229" y="753"/>
                    <a:pt x="252" y="753"/>
                  </a:cubicBezTo>
                  <a:cubicBezTo>
                    <a:pt x="275" y="822"/>
                    <a:pt x="343" y="890"/>
                    <a:pt x="411" y="913"/>
                  </a:cubicBezTo>
                  <a:lnTo>
                    <a:pt x="526" y="913"/>
                  </a:lnTo>
                  <a:cubicBezTo>
                    <a:pt x="571" y="959"/>
                    <a:pt x="617" y="982"/>
                    <a:pt x="685" y="982"/>
                  </a:cubicBezTo>
                  <a:cubicBezTo>
                    <a:pt x="708" y="982"/>
                    <a:pt x="708" y="982"/>
                    <a:pt x="731" y="959"/>
                  </a:cubicBezTo>
                  <a:lnTo>
                    <a:pt x="777" y="959"/>
                  </a:lnTo>
                  <a:cubicBezTo>
                    <a:pt x="822" y="982"/>
                    <a:pt x="868" y="1005"/>
                    <a:pt x="914" y="1005"/>
                  </a:cubicBezTo>
                  <a:lnTo>
                    <a:pt x="982" y="1005"/>
                  </a:lnTo>
                  <a:cubicBezTo>
                    <a:pt x="1005" y="1027"/>
                    <a:pt x="1073" y="1073"/>
                    <a:pt x="1119" y="1073"/>
                  </a:cubicBezTo>
                  <a:cubicBezTo>
                    <a:pt x="1142" y="1096"/>
                    <a:pt x="1165" y="1096"/>
                    <a:pt x="1188" y="1096"/>
                  </a:cubicBezTo>
                  <a:cubicBezTo>
                    <a:pt x="1233" y="1096"/>
                    <a:pt x="1279" y="1073"/>
                    <a:pt x="1347" y="1050"/>
                  </a:cubicBezTo>
                  <a:lnTo>
                    <a:pt x="1370" y="1050"/>
                  </a:lnTo>
                  <a:cubicBezTo>
                    <a:pt x="1416" y="1073"/>
                    <a:pt x="1461" y="1096"/>
                    <a:pt x="1530" y="1096"/>
                  </a:cubicBezTo>
                  <a:lnTo>
                    <a:pt x="1576" y="1096"/>
                  </a:lnTo>
                  <a:cubicBezTo>
                    <a:pt x="1598" y="1141"/>
                    <a:pt x="1667" y="1210"/>
                    <a:pt x="1735" y="1233"/>
                  </a:cubicBezTo>
                  <a:lnTo>
                    <a:pt x="1895" y="1233"/>
                  </a:lnTo>
                  <a:cubicBezTo>
                    <a:pt x="1941" y="1233"/>
                    <a:pt x="1986" y="1210"/>
                    <a:pt x="2009" y="1187"/>
                  </a:cubicBezTo>
                  <a:cubicBezTo>
                    <a:pt x="2009" y="1187"/>
                    <a:pt x="2032" y="1187"/>
                    <a:pt x="2055" y="1210"/>
                  </a:cubicBezTo>
                  <a:lnTo>
                    <a:pt x="2146" y="1210"/>
                  </a:lnTo>
                  <a:cubicBezTo>
                    <a:pt x="2192" y="1210"/>
                    <a:pt x="2238" y="1210"/>
                    <a:pt x="2283" y="1187"/>
                  </a:cubicBezTo>
                  <a:cubicBezTo>
                    <a:pt x="2306" y="1187"/>
                    <a:pt x="2329" y="1164"/>
                    <a:pt x="2329" y="1164"/>
                  </a:cubicBezTo>
                  <a:cubicBezTo>
                    <a:pt x="2420" y="1164"/>
                    <a:pt x="2489" y="1141"/>
                    <a:pt x="2557" y="1096"/>
                  </a:cubicBezTo>
                  <a:cubicBezTo>
                    <a:pt x="2580" y="1050"/>
                    <a:pt x="2603" y="1027"/>
                    <a:pt x="2626" y="959"/>
                  </a:cubicBezTo>
                  <a:cubicBezTo>
                    <a:pt x="2648" y="913"/>
                    <a:pt x="2648" y="868"/>
                    <a:pt x="2626" y="799"/>
                  </a:cubicBezTo>
                  <a:cubicBezTo>
                    <a:pt x="2626" y="753"/>
                    <a:pt x="2603" y="685"/>
                    <a:pt x="2603" y="639"/>
                  </a:cubicBezTo>
                  <a:lnTo>
                    <a:pt x="2580" y="594"/>
                  </a:lnTo>
                  <a:cubicBezTo>
                    <a:pt x="2557" y="548"/>
                    <a:pt x="2534" y="502"/>
                    <a:pt x="2489" y="457"/>
                  </a:cubicBezTo>
                  <a:cubicBezTo>
                    <a:pt x="2443" y="388"/>
                    <a:pt x="2352" y="365"/>
                    <a:pt x="2260" y="365"/>
                  </a:cubicBezTo>
                  <a:cubicBezTo>
                    <a:pt x="2215" y="365"/>
                    <a:pt x="2169" y="365"/>
                    <a:pt x="2123" y="388"/>
                  </a:cubicBezTo>
                  <a:cubicBezTo>
                    <a:pt x="2101" y="365"/>
                    <a:pt x="2032" y="343"/>
                    <a:pt x="1986" y="343"/>
                  </a:cubicBezTo>
                  <a:cubicBezTo>
                    <a:pt x="1941" y="343"/>
                    <a:pt x="1895" y="365"/>
                    <a:pt x="1849" y="365"/>
                  </a:cubicBezTo>
                  <a:cubicBezTo>
                    <a:pt x="1804" y="320"/>
                    <a:pt x="1713" y="274"/>
                    <a:pt x="1621" y="274"/>
                  </a:cubicBezTo>
                  <a:lnTo>
                    <a:pt x="1576" y="274"/>
                  </a:lnTo>
                  <a:cubicBezTo>
                    <a:pt x="1507" y="206"/>
                    <a:pt x="1439" y="183"/>
                    <a:pt x="1370" y="183"/>
                  </a:cubicBezTo>
                  <a:cubicBezTo>
                    <a:pt x="1279" y="183"/>
                    <a:pt x="1233" y="206"/>
                    <a:pt x="1165" y="228"/>
                  </a:cubicBezTo>
                  <a:cubicBezTo>
                    <a:pt x="1142" y="206"/>
                    <a:pt x="1096" y="183"/>
                    <a:pt x="1051" y="183"/>
                  </a:cubicBezTo>
                  <a:cubicBezTo>
                    <a:pt x="1005" y="183"/>
                    <a:pt x="982" y="183"/>
                    <a:pt x="959" y="206"/>
                  </a:cubicBezTo>
                  <a:cubicBezTo>
                    <a:pt x="914" y="160"/>
                    <a:pt x="868" y="160"/>
                    <a:pt x="800" y="137"/>
                  </a:cubicBezTo>
                  <a:cubicBezTo>
                    <a:pt x="708" y="137"/>
                    <a:pt x="663" y="160"/>
                    <a:pt x="640" y="183"/>
                  </a:cubicBezTo>
                  <a:lnTo>
                    <a:pt x="617" y="183"/>
                  </a:lnTo>
                  <a:cubicBezTo>
                    <a:pt x="571" y="183"/>
                    <a:pt x="548" y="183"/>
                    <a:pt x="503" y="206"/>
                  </a:cubicBezTo>
                  <a:cubicBezTo>
                    <a:pt x="503" y="183"/>
                    <a:pt x="480" y="160"/>
                    <a:pt x="480" y="160"/>
                  </a:cubicBezTo>
                  <a:cubicBezTo>
                    <a:pt x="434" y="137"/>
                    <a:pt x="411" y="114"/>
                    <a:pt x="366" y="114"/>
                  </a:cubicBezTo>
                  <a:cubicBezTo>
                    <a:pt x="389" y="69"/>
                    <a:pt x="343" y="23"/>
                    <a:pt x="297" y="0"/>
                  </a:cubicBezTo>
                  <a:close/>
                </a:path>
              </a:pathLst>
            </a:custGeom>
            <a:solidFill>
              <a:srgbClr val="A6C3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5" name="Google Shape;4556;p38">
              <a:extLst>
                <a:ext uri="{FF2B5EF4-FFF2-40B4-BE49-F238E27FC236}">
                  <a16:creationId xmlns:a16="http://schemas.microsoft.com/office/drawing/2014/main" id="{6B8B0657-B4A6-5F26-2D47-743976B5056C}"/>
                </a:ext>
              </a:extLst>
            </p:cNvPr>
            <p:cNvSpPr/>
            <p:nvPr/>
          </p:nvSpPr>
          <p:spPr>
            <a:xfrm>
              <a:off x="7818936" y="3619051"/>
              <a:ext cx="20457" cy="61147"/>
            </a:xfrm>
            <a:custGeom>
              <a:avLst/>
              <a:gdLst/>
              <a:ahLst/>
              <a:cxnLst/>
              <a:rect l="l" t="t" r="r" b="b"/>
              <a:pathLst>
                <a:path w="731" h="2185" extrusionOk="0">
                  <a:moveTo>
                    <a:pt x="662" y="1"/>
                  </a:moveTo>
                  <a:cubicBezTo>
                    <a:pt x="616" y="1"/>
                    <a:pt x="571" y="1"/>
                    <a:pt x="571" y="47"/>
                  </a:cubicBezTo>
                  <a:cubicBezTo>
                    <a:pt x="548" y="138"/>
                    <a:pt x="525" y="229"/>
                    <a:pt x="502" y="320"/>
                  </a:cubicBezTo>
                  <a:cubicBezTo>
                    <a:pt x="502" y="343"/>
                    <a:pt x="502" y="389"/>
                    <a:pt x="479" y="435"/>
                  </a:cubicBezTo>
                  <a:cubicBezTo>
                    <a:pt x="411" y="708"/>
                    <a:pt x="320" y="960"/>
                    <a:pt x="251" y="1233"/>
                  </a:cubicBezTo>
                  <a:cubicBezTo>
                    <a:pt x="205" y="1370"/>
                    <a:pt x="160" y="1507"/>
                    <a:pt x="114" y="1644"/>
                  </a:cubicBezTo>
                  <a:cubicBezTo>
                    <a:pt x="114" y="1644"/>
                    <a:pt x="114" y="1667"/>
                    <a:pt x="91" y="1667"/>
                  </a:cubicBezTo>
                  <a:cubicBezTo>
                    <a:pt x="91" y="1713"/>
                    <a:pt x="69" y="1781"/>
                    <a:pt x="46" y="1827"/>
                  </a:cubicBezTo>
                  <a:cubicBezTo>
                    <a:pt x="23" y="1873"/>
                    <a:pt x="23" y="1918"/>
                    <a:pt x="23" y="1964"/>
                  </a:cubicBezTo>
                  <a:cubicBezTo>
                    <a:pt x="0" y="2010"/>
                    <a:pt x="0" y="2055"/>
                    <a:pt x="23" y="2101"/>
                  </a:cubicBezTo>
                  <a:cubicBezTo>
                    <a:pt x="46" y="2124"/>
                    <a:pt x="91" y="2169"/>
                    <a:pt x="114" y="2169"/>
                  </a:cubicBezTo>
                  <a:cubicBezTo>
                    <a:pt x="143" y="2179"/>
                    <a:pt x="171" y="2184"/>
                    <a:pt x="198" y="2184"/>
                  </a:cubicBezTo>
                  <a:cubicBezTo>
                    <a:pt x="235" y="2184"/>
                    <a:pt x="270" y="2173"/>
                    <a:pt x="297" y="2146"/>
                  </a:cubicBezTo>
                  <a:cubicBezTo>
                    <a:pt x="320" y="2124"/>
                    <a:pt x="342" y="2101"/>
                    <a:pt x="342" y="2078"/>
                  </a:cubicBezTo>
                  <a:cubicBezTo>
                    <a:pt x="342" y="2055"/>
                    <a:pt x="342" y="2032"/>
                    <a:pt x="342" y="2010"/>
                  </a:cubicBezTo>
                  <a:cubicBezTo>
                    <a:pt x="365" y="1941"/>
                    <a:pt x="388" y="1873"/>
                    <a:pt x="388" y="1781"/>
                  </a:cubicBezTo>
                  <a:lnTo>
                    <a:pt x="388" y="1827"/>
                  </a:lnTo>
                  <a:cubicBezTo>
                    <a:pt x="388" y="1804"/>
                    <a:pt x="388" y="1781"/>
                    <a:pt x="411" y="1781"/>
                  </a:cubicBezTo>
                  <a:cubicBezTo>
                    <a:pt x="411" y="1758"/>
                    <a:pt x="411" y="1758"/>
                    <a:pt x="411" y="1758"/>
                  </a:cubicBezTo>
                  <a:cubicBezTo>
                    <a:pt x="411" y="1736"/>
                    <a:pt x="411" y="1736"/>
                    <a:pt x="411" y="1736"/>
                  </a:cubicBezTo>
                  <a:cubicBezTo>
                    <a:pt x="411" y="1690"/>
                    <a:pt x="434" y="1667"/>
                    <a:pt x="434" y="1644"/>
                  </a:cubicBezTo>
                  <a:cubicBezTo>
                    <a:pt x="457" y="1553"/>
                    <a:pt x="457" y="1485"/>
                    <a:pt x="479" y="1416"/>
                  </a:cubicBezTo>
                  <a:cubicBezTo>
                    <a:pt x="571" y="1096"/>
                    <a:pt x="639" y="800"/>
                    <a:pt x="708" y="503"/>
                  </a:cubicBezTo>
                  <a:cubicBezTo>
                    <a:pt x="708" y="480"/>
                    <a:pt x="708" y="480"/>
                    <a:pt x="708" y="457"/>
                  </a:cubicBezTo>
                  <a:cubicBezTo>
                    <a:pt x="730" y="435"/>
                    <a:pt x="730" y="412"/>
                    <a:pt x="730" y="389"/>
                  </a:cubicBezTo>
                  <a:lnTo>
                    <a:pt x="730" y="343"/>
                  </a:lnTo>
                  <a:cubicBezTo>
                    <a:pt x="730" y="320"/>
                    <a:pt x="730" y="320"/>
                    <a:pt x="730" y="298"/>
                  </a:cubicBezTo>
                  <a:cubicBezTo>
                    <a:pt x="730" y="275"/>
                    <a:pt x="708" y="252"/>
                    <a:pt x="685" y="229"/>
                  </a:cubicBezTo>
                  <a:cubicBezTo>
                    <a:pt x="708" y="183"/>
                    <a:pt x="708" y="138"/>
                    <a:pt x="730" y="92"/>
                  </a:cubicBezTo>
                  <a:cubicBezTo>
                    <a:pt x="730" y="47"/>
                    <a:pt x="730" y="1"/>
                    <a:pt x="685"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6" name="Google Shape;4557;p38">
              <a:extLst>
                <a:ext uri="{FF2B5EF4-FFF2-40B4-BE49-F238E27FC236}">
                  <a16:creationId xmlns:a16="http://schemas.microsoft.com/office/drawing/2014/main" id="{8760AE1D-174E-A324-19E2-96637DC8C62F}"/>
                </a:ext>
              </a:extLst>
            </p:cNvPr>
            <p:cNvSpPr/>
            <p:nvPr/>
          </p:nvSpPr>
          <p:spPr>
            <a:xfrm>
              <a:off x="7394152" y="3067803"/>
              <a:ext cx="174403" cy="509775"/>
            </a:xfrm>
            <a:custGeom>
              <a:avLst/>
              <a:gdLst/>
              <a:ahLst/>
              <a:cxnLst/>
              <a:rect l="l" t="t" r="r" b="b"/>
              <a:pathLst>
                <a:path w="6232" h="18216" extrusionOk="0">
                  <a:moveTo>
                    <a:pt x="685" y="17279"/>
                  </a:moveTo>
                  <a:cubicBezTo>
                    <a:pt x="685" y="17279"/>
                    <a:pt x="685" y="17280"/>
                    <a:pt x="708" y="17302"/>
                  </a:cubicBezTo>
                  <a:cubicBezTo>
                    <a:pt x="685" y="17302"/>
                    <a:pt x="685" y="17279"/>
                    <a:pt x="685" y="17279"/>
                  </a:cubicBezTo>
                  <a:close/>
                  <a:moveTo>
                    <a:pt x="5958" y="1"/>
                  </a:moveTo>
                  <a:cubicBezTo>
                    <a:pt x="5866" y="1"/>
                    <a:pt x="5775" y="69"/>
                    <a:pt x="5752" y="183"/>
                  </a:cubicBezTo>
                  <a:cubicBezTo>
                    <a:pt x="5661" y="480"/>
                    <a:pt x="5592" y="777"/>
                    <a:pt x="5501" y="1073"/>
                  </a:cubicBezTo>
                  <a:cubicBezTo>
                    <a:pt x="5410" y="1370"/>
                    <a:pt x="5341" y="1690"/>
                    <a:pt x="5250" y="2009"/>
                  </a:cubicBezTo>
                  <a:cubicBezTo>
                    <a:pt x="5090" y="2603"/>
                    <a:pt x="4930" y="3196"/>
                    <a:pt x="4725" y="3812"/>
                  </a:cubicBezTo>
                  <a:cubicBezTo>
                    <a:pt x="4725" y="3858"/>
                    <a:pt x="4702" y="3904"/>
                    <a:pt x="4679" y="3972"/>
                  </a:cubicBezTo>
                  <a:lnTo>
                    <a:pt x="4702" y="3881"/>
                  </a:lnTo>
                  <a:lnTo>
                    <a:pt x="4702" y="3881"/>
                  </a:lnTo>
                  <a:cubicBezTo>
                    <a:pt x="4634" y="4109"/>
                    <a:pt x="4565" y="4360"/>
                    <a:pt x="4474" y="4589"/>
                  </a:cubicBezTo>
                  <a:cubicBezTo>
                    <a:pt x="4479" y="4589"/>
                    <a:pt x="4483" y="4589"/>
                    <a:pt x="4486" y="4588"/>
                  </a:cubicBezTo>
                  <a:lnTo>
                    <a:pt x="4486" y="4588"/>
                  </a:lnTo>
                  <a:cubicBezTo>
                    <a:pt x="4473" y="4620"/>
                    <a:pt x="4470" y="4638"/>
                    <a:pt x="4451" y="4657"/>
                  </a:cubicBezTo>
                  <a:cubicBezTo>
                    <a:pt x="4246" y="5296"/>
                    <a:pt x="4063" y="5935"/>
                    <a:pt x="3881" y="6597"/>
                  </a:cubicBezTo>
                  <a:cubicBezTo>
                    <a:pt x="3698" y="7213"/>
                    <a:pt x="3515" y="7830"/>
                    <a:pt x="3356" y="8446"/>
                  </a:cubicBezTo>
                  <a:cubicBezTo>
                    <a:pt x="3264" y="8743"/>
                    <a:pt x="3196" y="9062"/>
                    <a:pt x="3104" y="9382"/>
                  </a:cubicBezTo>
                  <a:cubicBezTo>
                    <a:pt x="3059" y="9633"/>
                    <a:pt x="2990" y="9884"/>
                    <a:pt x="2922" y="10112"/>
                  </a:cubicBezTo>
                  <a:cubicBezTo>
                    <a:pt x="2945" y="9975"/>
                    <a:pt x="2968" y="9816"/>
                    <a:pt x="2990" y="9656"/>
                  </a:cubicBezTo>
                  <a:cubicBezTo>
                    <a:pt x="2990" y="9564"/>
                    <a:pt x="2968" y="9473"/>
                    <a:pt x="2899" y="9405"/>
                  </a:cubicBezTo>
                  <a:cubicBezTo>
                    <a:pt x="2846" y="9365"/>
                    <a:pt x="2770" y="9341"/>
                    <a:pt x="2697" y="9341"/>
                  </a:cubicBezTo>
                  <a:cubicBezTo>
                    <a:pt x="2645" y="9341"/>
                    <a:pt x="2595" y="9353"/>
                    <a:pt x="2557" y="9382"/>
                  </a:cubicBezTo>
                  <a:cubicBezTo>
                    <a:pt x="2511" y="9428"/>
                    <a:pt x="2488" y="9450"/>
                    <a:pt x="2465" y="9496"/>
                  </a:cubicBezTo>
                  <a:cubicBezTo>
                    <a:pt x="2420" y="9469"/>
                    <a:pt x="2372" y="9456"/>
                    <a:pt x="2324" y="9456"/>
                  </a:cubicBezTo>
                  <a:cubicBezTo>
                    <a:pt x="2250" y="9456"/>
                    <a:pt x="2178" y="9486"/>
                    <a:pt x="2123" y="9542"/>
                  </a:cubicBezTo>
                  <a:cubicBezTo>
                    <a:pt x="2100" y="9587"/>
                    <a:pt x="2054" y="9633"/>
                    <a:pt x="2054" y="9679"/>
                  </a:cubicBezTo>
                  <a:cubicBezTo>
                    <a:pt x="2032" y="9724"/>
                    <a:pt x="2009" y="9747"/>
                    <a:pt x="2009" y="9793"/>
                  </a:cubicBezTo>
                  <a:cubicBezTo>
                    <a:pt x="1986" y="9838"/>
                    <a:pt x="1986" y="9884"/>
                    <a:pt x="1963" y="9930"/>
                  </a:cubicBezTo>
                  <a:cubicBezTo>
                    <a:pt x="1940" y="9998"/>
                    <a:pt x="1940" y="10089"/>
                    <a:pt x="1918" y="10158"/>
                  </a:cubicBezTo>
                  <a:cubicBezTo>
                    <a:pt x="1849" y="10341"/>
                    <a:pt x="1803" y="10546"/>
                    <a:pt x="1758" y="10729"/>
                  </a:cubicBezTo>
                  <a:cubicBezTo>
                    <a:pt x="1666" y="11071"/>
                    <a:pt x="1598" y="11436"/>
                    <a:pt x="1507" y="11801"/>
                  </a:cubicBezTo>
                  <a:cubicBezTo>
                    <a:pt x="1461" y="12030"/>
                    <a:pt x="1415" y="12258"/>
                    <a:pt x="1370" y="12486"/>
                  </a:cubicBezTo>
                  <a:cubicBezTo>
                    <a:pt x="1324" y="12509"/>
                    <a:pt x="1278" y="12532"/>
                    <a:pt x="1256" y="12577"/>
                  </a:cubicBezTo>
                  <a:cubicBezTo>
                    <a:pt x="1164" y="12737"/>
                    <a:pt x="1096" y="12920"/>
                    <a:pt x="1027" y="13102"/>
                  </a:cubicBezTo>
                  <a:cubicBezTo>
                    <a:pt x="1005" y="13148"/>
                    <a:pt x="982" y="13217"/>
                    <a:pt x="959" y="13285"/>
                  </a:cubicBezTo>
                  <a:cubicBezTo>
                    <a:pt x="890" y="13445"/>
                    <a:pt x="845" y="13605"/>
                    <a:pt x="799" y="13764"/>
                  </a:cubicBezTo>
                  <a:cubicBezTo>
                    <a:pt x="731" y="13947"/>
                    <a:pt x="685" y="14107"/>
                    <a:pt x="639" y="14289"/>
                  </a:cubicBezTo>
                  <a:cubicBezTo>
                    <a:pt x="594" y="14426"/>
                    <a:pt x="571" y="14563"/>
                    <a:pt x="525" y="14700"/>
                  </a:cubicBezTo>
                  <a:cubicBezTo>
                    <a:pt x="457" y="14974"/>
                    <a:pt x="388" y="15248"/>
                    <a:pt x="343" y="15522"/>
                  </a:cubicBezTo>
                  <a:cubicBezTo>
                    <a:pt x="320" y="15659"/>
                    <a:pt x="274" y="15819"/>
                    <a:pt x="251" y="15956"/>
                  </a:cubicBezTo>
                  <a:cubicBezTo>
                    <a:pt x="228" y="16115"/>
                    <a:pt x="183" y="16298"/>
                    <a:pt x="183" y="16458"/>
                  </a:cubicBezTo>
                  <a:cubicBezTo>
                    <a:pt x="183" y="16458"/>
                    <a:pt x="183" y="16481"/>
                    <a:pt x="183" y="16481"/>
                  </a:cubicBezTo>
                  <a:cubicBezTo>
                    <a:pt x="160" y="16595"/>
                    <a:pt x="137" y="16709"/>
                    <a:pt x="114" y="16823"/>
                  </a:cubicBezTo>
                  <a:cubicBezTo>
                    <a:pt x="92" y="16914"/>
                    <a:pt x="69" y="17006"/>
                    <a:pt x="46" y="17097"/>
                  </a:cubicBezTo>
                  <a:cubicBezTo>
                    <a:pt x="23" y="17211"/>
                    <a:pt x="23" y="17302"/>
                    <a:pt x="0" y="17416"/>
                  </a:cubicBezTo>
                  <a:cubicBezTo>
                    <a:pt x="0" y="17462"/>
                    <a:pt x="23" y="17553"/>
                    <a:pt x="46" y="17576"/>
                  </a:cubicBezTo>
                  <a:cubicBezTo>
                    <a:pt x="69" y="17645"/>
                    <a:pt x="92" y="17713"/>
                    <a:pt x="160" y="17759"/>
                  </a:cubicBezTo>
                  <a:cubicBezTo>
                    <a:pt x="206" y="17804"/>
                    <a:pt x="251" y="17827"/>
                    <a:pt x="297" y="17850"/>
                  </a:cubicBezTo>
                  <a:cubicBezTo>
                    <a:pt x="343" y="17850"/>
                    <a:pt x="365" y="17873"/>
                    <a:pt x="388" y="17873"/>
                  </a:cubicBezTo>
                  <a:cubicBezTo>
                    <a:pt x="457" y="17896"/>
                    <a:pt x="548" y="17919"/>
                    <a:pt x="616" y="17941"/>
                  </a:cubicBezTo>
                  <a:cubicBezTo>
                    <a:pt x="753" y="17987"/>
                    <a:pt x="868" y="18055"/>
                    <a:pt x="1005" y="18101"/>
                  </a:cubicBezTo>
                  <a:cubicBezTo>
                    <a:pt x="1096" y="18124"/>
                    <a:pt x="1187" y="18170"/>
                    <a:pt x="1278" y="18192"/>
                  </a:cubicBezTo>
                  <a:cubicBezTo>
                    <a:pt x="1324" y="18215"/>
                    <a:pt x="1393" y="18215"/>
                    <a:pt x="1461" y="18215"/>
                  </a:cubicBezTo>
                  <a:cubicBezTo>
                    <a:pt x="1530" y="18215"/>
                    <a:pt x="1621" y="18170"/>
                    <a:pt x="1666" y="18147"/>
                  </a:cubicBezTo>
                  <a:cubicBezTo>
                    <a:pt x="1712" y="18101"/>
                    <a:pt x="1758" y="18055"/>
                    <a:pt x="1781" y="17987"/>
                  </a:cubicBezTo>
                  <a:cubicBezTo>
                    <a:pt x="1803" y="17964"/>
                    <a:pt x="1826" y="17941"/>
                    <a:pt x="1826" y="17896"/>
                  </a:cubicBezTo>
                  <a:cubicBezTo>
                    <a:pt x="1872" y="17827"/>
                    <a:pt x="1895" y="17736"/>
                    <a:pt x="1918" y="17645"/>
                  </a:cubicBezTo>
                  <a:cubicBezTo>
                    <a:pt x="1940" y="17508"/>
                    <a:pt x="1963" y="17371"/>
                    <a:pt x="1986" y="17234"/>
                  </a:cubicBezTo>
                  <a:cubicBezTo>
                    <a:pt x="2009" y="17074"/>
                    <a:pt x="2032" y="16914"/>
                    <a:pt x="2077" y="16754"/>
                  </a:cubicBezTo>
                  <a:cubicBezTo>
                    <a:pt x="2123" y="16435"/>
                    <a:pt x="2191" y="16115"/>
                    <a:pt x="2237" y="15819"/>
                  </a:cubicBezTo>
                  <a:cubicBezTo>
                    <a:pt x="2306" y="15499"/>
                    <a:pt x="2374" y="15202"/>
                    <a:pt x="2420" y="14906"/>
                  </a:cubicBezTo>
                  <a:cubicBezTo>
                    <a:pt x="2511" y="14586"/>
                    <a:pt x="2579" y="14266"/>
                    <a:pt x="2648" y="13970"/>
                  </a:cubicBezTo>
                  <a:cubicBezTo>
                    <a:pt x="2808" y="13353"/>
                    <a:pt x="2968" y="12737"/>
                    <a:pt x="3104" y="12121"/>
                  </a:cubicBezTo>
                  <a:cubicBezTo>
                    <a:pt x="3173" y="11801"/>
                    <a:pt x="3264" y="11482"/>
                    <a:pt x="3333" y="11185"/>
                  </a:cubicBezTo>
                  <a:cubicBezTo>
                    <a:pt x="3401" y="10866"/>
                    <a:pt x="3492" y="10569"/>
                    <a:pt x="3561" y="10249"/>
                  </a:cubicBezTo>
                  <a:cubicBezTo>
                    <a:pt x="3607" y="10089"/>
                    <a:pt x="3652" y="9930"/>
                    <a:pt x="3698" y="9770"/>
                  </a:cubicBezTo>
                  <a:cubicBezTo>
                    <a:pt x="3721" y="9610"/>
                    <a:pt x="3766" y="9450"/>
                    <a:pt x="3812" y="9291"/>
                  </a:cubicBezTo>
                  <a:cubicBezTo>
                    <a:pt x="3881" y="8994"/>
                    <a:pt x="3972" y="8674"/>
                    <a:pt x="4040" y="8378"/>
                  </a:cubicBezTo>
                  <a:cubicBezTo>
                    <a:pt x="4132" y="8058"/>
                    <a:pt x="4223" y="7738"/>
                    <a:pt x="4314" y="7442"/>
                  </a:cubicBezTo>
                  <a:cubicBezTo>
                    <a:pt x="4383" y="7145"/>
                    <a:pt x="4474" y="6848"/>
                    <a:pt x="4565" y="6529"/>
                  </a:cubicBezTo>
                  <a:cubicBezTo>
                    <a:pt x="4657" y="6232"/>
                    <a:pt x="4748" y="5912"/>
                    <a:pt x="4839" y="5593"/>
                  </a:cubicBezTo>
                  <a:cubicBezTo>
                    <a:pt x="4930" y="5273"/>
                    <a:pt x="5045" y="4954"/>
                    <a:pt x="5136" y="4634"/>
                  </a:cubicBezTo>
                  <a:cubicBezTo>
                    <a:pt x="5227" y="4337"/>
                    <a:pt x="5319" y="4041"/>
                    <a:pt x="5410" y="3744"/>
                  </a:cubicBezTo>
                  <a:cubicBezTo>
                    <a:pt x="5501" y="3424"/>
                    <a:pt x="5592" y="3128"/>
                    <a:pt x="5661" y="2808"/>
                  </a:cubicBezTo>
                  <a:cubicBezTo>
                    <a:pt x="5752" y="2511"/>
                    <a:pt x="5821" y="2215"/>
                    <a:pt x="5866" y="1895"/>
                  </a:cubicBezTo>
                  <a:cubicBezTo>
                    <a:pt x="5935" y="1598"/>
                    <a:pt x="5980" y="1279"/>
                    <a:pt x="6049" y="982"/>
                  </a:cubicBezTo>
                  <a:cubicBezTo>
                    <a:pt x="6072" y="731"/>
                    <a:pt x="6140" y="503"/>
                    <a:pt x="6186" y="275"/>
                  </a:cubicBezTo>
                  <a:cubicBezTo>
                    <a:pt x="6232" y="138"/>
                    <a:pt x="6117" y="24"/>
                    <a:pt x="6003" y="1"/>
                  </a:cubicBezTo>
                  <a:close/>
                </a:path>
              </a:pathLst>
            </a:custGeom>
            <a:solidFill>
              <a:srgbClr val="E089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7" name="Google Shape;4558;p38">
              <a:extLst>
                <a:ext uri="{FF2B5EF4-FFF2-40B4-BE49-F238E27FC236}">
                  <a16:creationId xmlns:a16="http://schemas.microsoft.com/office/drawing/2014/main" id="{60AF49D4-58EB-D48A-082C-63FA8962F277}"/>
                </a:ext>
              </a:extLst>
            </p:cNvPr>
            <p:cNvSpPr/>
            <p:nvPr/>
          </p:nvSpPr>
          <p:spPr>
            <a:xfrm>
              <a:off x="7442062" y="3060135"/>
              <a:ext cx="119468" cy="338674"/>
            </a:xfrm>
            <a:custGeom>
              <a:avLst/>
              <a:gdLst/>
              <a:ahLst/>
              <a:cxnLst/>
              <a:rect l="l" t="t" r="r" b="b"/>
              <a:pathLst>
                <a:path w="4269" h="12102" extrusionOk="0">
                  <a:moveTo>
                    <a:pt x="3013" y="1"/>
                  </a:moveTo>
                  <a:cubicBezTo>
                    <a:pt x="2967" y="1"/>
                    <a:pt x="2922" y="1"/>
                    <a:pt x="2899" y="24"/>
                  </a:cubicBezTo>
                  <a:cubicBezTo>
                    <a:pt x="2830" y="24"/>
                    <a:pt x="2762" y="46"/>
                    <a:pt x="2716" y="69"/>
                  </a:cubicBezTo>
                  <a:cubicBezTo>
                    <a:pt x="2671" y="115"/>
                    <a:pt x="2625" y="138"/>
                    <a:pt x="2602" y="183"/>
                  </a:cubicBezTo>
                  <a:cubicBezTo>
                    <a:pt x="2511" y="252"/>
                    <a:pt x="2465" y="343"/>
                    <a:pt x="2420" y="412"/>
                  </a:cubicBezTo>
                  <a:cubicBezTo>
                    <a:pt x="2374" y="526"/>
                    <a:pt x="2328" y="617"/>
                    <a:pt x="2283" y="731"/>
                  </a:cubicBezTo>
                  <a:cubicBezTo>
                    <a:pt x="2214" y="868"/>
                    <a:pt x="2169" y="1005"/>
                    <a:pt x="2123" y="1142"/>
                  </a:cubicBezTo>
                  <a:cubicBezTo>
                    <a:pt x="2032" y="1462"/>
                    <a:pt x="1940" y="1758"/>
                    <a:pt x="1872" y="2078"/>
                  </a:cubicBezTo>
                  <a:cubicBezTo>
                    <a:pt x="1849" y="2238"/>
                    <a:pt x="1803" y="2375"/>
                    <a:pt x="1758" y="2534"/>
                  </a:cubicBezTo>
                  <a:cubicBezTo>
                    <a:pt x="1758" y="2603"/>
                    <a:pt x="1735" y="2671"/>
                    <a:pt x="1712" y="2740"/>
                  </a:cubicBezTo>
                  <a:cubicBezTo>
                    <a:pt x="1712" y="2785"/>
                    <a:pt x="1712" y="2808"/>
                    <a:pt x="1689" y="2854"/>
                  </a:cubicBezTo>
                  <a:cubicBezTo>
                    <a:pt x="1689" y="2877"/>
                    <a:pt x="1689" y="2900"/>
                    <a:pt x="1689" y="2922"/>
                  </a:cubicBezTo>
                  <a:cubicBezTo>
                    <a:pt x="1666" y="2991"/>
                    <a:pt x="1689" y="3037"/>
                    <a:pt x="1689" y="3082"/>
                  </a:cubicBezTo>
                  <a:cubicBezTo>
                    <a:pt x="1712" y="3128"/>
                    <a:pt x="1712" y="3151"/>
                    <a:pt x="1735" y="3173"/>
                  </a:cubicBezTo>
                  <a:cubicBezTo>
                    <a:pt x="1735" y="3196"/>
                    <a:pt x="1735" y="3196"/>
                    <a:pt x="1735" y="3219"/>
                  </a:cubicBezTo>
                  <a:cubicBezTo>
                    <a:pt x="1712" y="3265"/>
                    <a:pt x="1712" y="3333"/>
                    <a:pt x="1689" y="3402"/>
                  </a:cubicBezTo>
                  <a:cubicBezTo>
                    <a:pt x="1644" y="3630"/>
                    <a:pt x="1575" y="3835"/>
                    <a:pt x="1529" y="4064"/>
                  </a:cubicBezTo>
                  <a:cubicBezTo>
                    <a:pt x="1438" y="4406"/>
                    <a:pt x="1347" y="4748"/>
                    <a:pt x="1278" y="5068"/>
                  </a:cubicBezTo>
                  <a:cubicBezTo>
                    <a:pt x="1096" y="5730"/>
                    <a:pt x="936" y="6392"/>
                    <a:pt x="776" y="7054"/>
                  </a:cubicBezTo>
                  <a:cubicBezTo>
                    <a:pt x="616" y="7647"/>
                    <a:pt x="457" y="8218"/>
                    <a:pt x="320" y="8811"/>
                  </a:cubicBezTo>
                  <a:cubicBezTo>
                    <a:pt x="274" y="9108"/>
                    <a:pt x="206" y="9382"/>
                    <a:pt x="137" y="9679"/>
                  </a:cubicBezTo>
                  <a:cubicBezTo>
                    <a:pt x="114" y="9838"/>
                    <a:pt x="91" y="9998"/>
                    <a:pt x="69" y="10158"/>
                  </a:cubicBezTo>
                  <a:cubicBezTo>
                    <a:pt x="46" y="10226"/>
                    <a:pt x="46" y="10295"/>
                    <a:pt x="23" y="10363"/>
                  </a:cubicBezTo>
                  <a:cubicBezTo>
                    <a:pt x="23" y="10409"/>
                    <a:pt x="0" y="10478"/>
                    <a:pt x="0" y="10523"/>
                  </a:cubicBezTo>
                  <a:cubicBezTo>
                    <a:pt x="23" y="10569"/>
                    <a:pt x="23" y="10637"/>
                    <a:pt x="69" y="10683"/>
                  </a:cubicBezTo>
                  <a:cubicBezTo>
                    <a:pt x="91" y="10706"/>
                    <a:pt x="114" y="10751"/>
                    <a:pt x="137" y="10774"/>
                  </a:cubicBezTo>
                  <a:cubicBezTo>
                    <a:pt x="160" y="10774"/>
                    <a:pt x="160" y="10797"/>
                    <a:pt x="183" y="10797"/>
                  </a:cubicBezTo>
                  <a:cubicBezTo>
                    <a:pt x="183" y="10843"/>
                    <a:pt x="183" y="10888"/>
                    <a:pt x="160" y="10957"/>
                  </a:cubicBezTo>
                  <a:cubicBezTo>
                    <a:pt x="160" y="11048"/>
                    <a:pt x="114" y="11185"/>
                    <a:pt x="137" y="11299"/>
                  </a:cubicBezTo>
                  <a:cubicBezTo>
                    <a:pt x="137" y="11345"/>
                    <a:pt x="160" y="11391"/>
                    <a:pt x="183" y="11413"/>
                  </a:cubicBezTo>
                  <a:cubicBezTo>
                    <a:pt x="228" y="11482"/>
                    <a:pt x="297" y="11528"/>
                    <a:pt x="365" y="11550"/>
                  </a:cubicBezTo>
                  <a:cubicBezTo>
                    <a:pt x="479" y="11550"/>
                    <a:pt x="594" y="11505"/>
                    <a:pt x="639" y="11413"/>
                  </a:cubicBezTo>
                  <a:cubicBezTo>
                    <a:pt x="662" y="11436"/>
                    <a:pt x="685" y="11436"/>
                    <a:pt x="685" y="11459"/>
                  </a:cubicBezTo>
                  <a:cubicBezTo>
                    <a:pt x="685" y="11550"/>
                    <a:pt x="662" y="11642"/>
                    <a:pt x="639" y="11756"/>
                  </a:cubicBezTo>
                  <a:cubicBezTo>
                    <a:pt x="639" y="11824"/>
                    <a:pt x="639" y="11893"/>
                    <a:pt x="685" y="11961"/>
                  </a:cubicBezTo>
                  <a:cubicBezTo>
                    <a:pt x="731" y="12030"/>
                    <a:pt x="799" y="12075"/>
                    <a:pt x="890" y="12098"/>
                  </a:cubicBezTo>
                  <a:cubicBezTo>
                    <a:pt x="902" y="12100"/>
                    <a:pt x="914" y="12101"/>
                    <a:pt x="926" y="12101"/>
                  </a:cubicBezTo>
                  <a:cubicBezTo>
                    <a:pt x="1054" y="12101"/>
                    <a:pt x="1189" y="11993"/>
                    <a:pt x="1210" y="11847"/>
                  </a:cubicBezTo>
                  <a:cubicBezTo>
                    <a:pt x="1233" y="11687"/>
                    <a:pt x="1278" y="11505"/>
                    <a:pt x="1301" y="11322"/>
                  </a:cubicBezTo>
                  <a:cubicBezTo>
                    <a:pt x="1324" y="11140"/>
                    <a:pt x="1370" y="10957"/>
                    <a:pt x="1392" y="10774"/>
                  </a:cubicBezTo>
                  <a:cubicBezTo>
                    <a:pt x="1461" y="10455"/>
                    <a:pt x="1552" y="10135"/>
                    <a:pt x="1621" y="9816"/>
                  </a:cubicBezTo>
                  <a:cubicBezTo>
                    <a:pt x="1803" y="9131"/>
                    <a:pt x="2009" y="8446"/>
                    <a:pt x="2191" y="7761"/>
                  </a:cubicBezTo>
                  <a:cubicBezTo>
                    <a:pt x="2260" y="7510"/>
                    <a:pt x="2328" y="7282"/>
                    <a:pt x="2374" y="7031"/>
                  </a:cubicBezTo>
                  <a:cubicBezTo>
                    <a:pt x="2420" y="6871"/>
                    <a:pt x="2465" y="6711"/>
                    <a:pt x="2488" y="6529"/>
                  </a:cubicBezTo>
                  <a:cubicBezTo>
                    <a:pt x="2534" y="6369"/>
                    <a:pt x="2579" y="6209"/>
                    <a:pt x="2602" y="6049"/>
                  </a:cubicBezTo>
                  <a:cubicBezTo>
                    <a:pt x="2625" y="5981"/>
                    <a:pt x="2648" y="5913"/>
                    <a:pt x="2671" y="5821"/>
                  </a:cubicBezTo>
                  <a:cubicBezTo>
                    <a:pt x="2716" y="5661"/>
                    <a:pt x="2785" y="5479"/>
                    <a:pt x="2830" y="5319"/>
                  </a:cubicBezTo>
                  <a:cubicBezTo>
                    <a:pt x="2967" y="4977"/>
                    <a:pt x="3082" y="4611"/>
                    <a:pt x="3196" y="4269"/>
                  </a:cubicBezTo>
                  <a:cubicBezTo>
                    <a:pt x="3310" y="3904"/>
                    <a:pt x="3424" y="3562"/>
                    <a:pt x="3538" y="3219"/>
                  </a:cubicBezTo>
                  <a:cubicBezTo>
                    <a:pt x="3652" y="2854"/>
                    <a:pt x="3766" y="2512"/>
                    <a:pt x="3858" y="2146"/>
                  </a:cubicBezTo>
                  <a:cubicBezTo>
                    <a:pt x="3880" y="2078"/>
                    <a:pt x="3903" y="2009"/>
                    <a:pt x="3926" y="1941"/>
                  </a:cubicBezTo>
                  <a:cubicBezTo>
                    <a:pt x="3949" y="1850"/>
                    <a:pt x="3972" y="1735"/>
                    <a:pt x="3995" y="1644"/>
                  </a:cubicBezTo>
                  <a:lnTo>
                    <a:pt x="4063" y="1302"/>
                  </a:lnTo>
                  <a:cubicBezTo>
                    <a:pt x="4109" y="1142"/>
                    <a:pt x="4131" y="959"/>
                    <a:pt x="4131" y="800"/>
                  </a:cubicBezTo>
                  <a:cubicBezTo>
                    <a:pt x="4131" y="754"/>
                    <a:pt x="4131" y="731"/>
                    <a:pt x="4109" y="708"/>
                  </a:cubicBezTo>
                  <a:cubicBezTo>
                    <a:pt x="4177" y="663"/>
                    <a:pt x="4223" y="594"/>
                    <a:pt x="4223" y="526"/>
                  </a:cubicBezTo>
                  <a:cubicBezTo>
                    <a:pt x="4268" y="366"/>
                    <a:pt x="4154" y="229"/>
                    <a:pt x="4017" y="206"/>
                  </a:cubicBezTo>
                  <a:cubicBezTo>
                    <a:pt x="3766" y="138"/>
                    <a:pt x="3515" y="46"/>
                    <a:pt x="3264" y="24"/>
                  </a:cubicBezTo>
                  <a:cubicBezTo>
                    <a:pt x="3196" y="1"/>
                    <a:pt x="3127" y="1"/>
                    <a:pt x="3082" y="1"/>
                  </a:cubicBezTo>
                  <a:close/>
                </a:path>
              </a:pathLst>
            </a:custGeom>
            <a:solidFill>
              <a:srgbClr val="E089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8" name="Google Shape;4559;p38">
              <a:extLst>
                <a:ext uri="{FF2B5EF4-FFF2-40B4-BE49-F238E27FC236}">
                  <a16:creationId xmlns:a16="http://schemas.microsoft.com/office/drawing/2014/main" id="{820DEC4E-CBF9-A64A-3EBC-9A4B7CF37327}"/>
                </a:ext>
              </a:extLst>
            </p:cNvPr>
            <p:cNvSpPr/>
            <p:nvPr/>
          </p:nvSpPr>
          <p:spPr>
            <a:xfrm>
              <a:off x="7433107" y="3070993"/>
              <a:ext cx="141828" cy="511062"/>
            </a:xfrm>
            <a:custGeom>
              <a:avLst/>
              <a:gdLst/>
              <a:ahLst/>
              <a:cxnLst/>
              <a:rect l="l" t="t" r="r" b="b"/>
              <a:pathLst>
                <a:path w="5068" h="18262" extrusionOk="0">
                  <a:moveTo>
                    <a:pt x="4817" y="1"/>
                  </a:moveTo>
                  <a:cubicBezTo>
                    <a:pt x="4703" y="1"/>
                    <a:pt x="4588" y="92"/>
                    <a:pt x="4566" y="206"/>
                  </a:cubicBezTo>
                  <a:cubicBezTo>
                    <a:pt x="4520" y="503"/>
                    <a:pt x="4429" y="800"/>
                    <a:pt x="4360" y="1096"/>
                  </a:cubicBezTo>
                  <a:cubicBezTo>
                    <a:pt x="4292" y="1393"/>
                    <a:pt x="4223" y="1690"/>
                    <a:pt x="4132" y="1987"/>
                  </a:cubicBezTo>
                  <a:cubicBezTo>
                    <a:pt x="3972" y="2580"/>
                    <a:pt x="3812" y="3174"/>
                    <a:pt x="3630" y="3767"/>
                  </a:cubicBezTo>
                  <a:cubicBezTo>
                    <a:pt x="3538" y="4087"/>
                    <a:pt x="3447" y="4383"/>
                    <a:pt x="3356" y="4703"/>
                  </a:cubicBezTo>
                  <a:cubicBezTo>
                    <a:pt x="3287" y="5022"/>
                    <a:pt x="3173" y="5319"/>
                    <a:pt x="3105" y="5639"/>
                  </a:cubicBezTo>
                  <a:cubicBezTo>
                    <a:pt x="2922" y="6232"/>
                    <a:pt x="2785" y="6826"/>
                    <a:pt x="2625" y="7442"/>
                  </a:cubicBezTo>
                  <a:cubicBezTo>
                    <a:pt x="2466" y="8035"/>
                    <a:pt x="2306" y="8629"/>
                    <a:pt x="2146" y="9245"/>
                  </a:cubicBezTo>
                  <a:cubicBezTo>
                    <a:pt x="1986" y="9838"/>
                    <a:pt x="1827" y="10432"/>
                    <a:pt x="1690" y="11025"/>
                  </a:cubicBezTo>
                  <a:cubicBezTo>
                    <a:pt x="1598" y="11322"/>
                    <a:pt x="1530" y="11619"/>
                    <a:pt x="1439" y="11916"/>
                  </a:cubicBezTo>
                  <a:cubicBezTo>
                    <a:pt x="1416" y="12075"/>
                    <a:pt x="1370" y="12212"/>
                    <a:pt x="1324" y="12372"/>
                  </a:cubicBezTo>
                  <a:cubicBezTo>
                    <a:pt x="1302" y="12509"/>
                    <a:pt x="1256" y="12669"/>
                    <a:pt x="1210" y="12829"/>
                  </a:cubicBezTo>
                  <a:cubicBezTo>
                    <a:pt x="1165" y="13125"/>
                    <a:pt x="1073" y="13422"/>
                    <a:pt x="1005" y="13696"/>
                  </a:cubicBezTo>
                  <a:cubicBezTo>
                    <a:pt x="936" y="14016"/>
                    <a:pt x="845" y="14335"/>
                    <a:pt x="777" y="14655"/>
                  </a:cubicBezTo>
                  <a:cubicBezTo>
                    <a:pt x="708" y="14929"/>
                    <a:pt x="662" y="15202"/>
                    <a:pt x="594" y="15476"/>
                  </a:cubicBezTo>
                  <a:cubicBezTo>
                    <a:pt x="526" y="15727"/>
                    <a:pt x="457" y="16001"/>
                    <a:pt x="389" y="16252"/>
                  </a:cubicBezTo>
                  <a:cubicBezTo>
                    <a:pt x="320" y="16549"/>
                    <a:pt x="274" y="16846"/>
                    <a:pt x="206" y="17120"/>
                  </a:cubicBezTo>
                  <a:cubicBezTo>
                    <a:pt x="160" y="17257"/>
                    <a:pt x="115" y="17416"/>
                    <a:pt x="92" y="17553"/>
                  </a:cubicBezTo>
                  <a:cubicBezTo>
                    <a:pt x="69" y="17622"/>
                    <a:pt x="46" y="17690"/>
                    <a:pt x="23" y="17759"/>
                  </a:cubicBezTo>
                  <a:cubicBezTo>
                    <a:pt x="1" y="17850"/>
                    <a:pt x="1" y="17964"/>
                    <a:pt x="46" y="18056"/>
                  </a:cubicBezTo>
                  <a:cubicBezTo>
                    <a:pt x="46" y="18101"/>
                    <a:pt x="92" y="18147"/>
                    <a:pt x="115" y="18170"/>
                  </a:cubicBezTo>
                  <a:cubicBezTo>
                    <a:pt x="183" y="18238"/>
                    <a:pt x="274" y="18261"/>
                    <a:pt x="343" y="18261"/>
                  </a:cubicBezTo>
                  <a:cubicBezTo>
                    <a:pt x="389" y="18261"/>
                    <a:pt x="457" y="18238"/>
                    <a:pt x="480" y="18193"/>
                  </a:cubicBezTo>
                  <a:cubicBezTo>
                    <a:pt x="548" y="18170"/>
                    <a:pt x="594" y="18101"/>
                    <a:pt x="594" y="18056"/>
                  </a:cubicBezTo>
                  <a:cubicBezTo>
                    <a:pt x="594" y="18056"/>
                    <a:pt x="594" y="18056"/>
                    <a:pt x="594" y="18078"/>
                  </a:cubicBezTo>
                  <a:cubicBezTo>
                    <a:pt x="685" y="17941"/>
                    <a:pt x="708" y="17759"/>
                    <a:pt x="754" y="17622"/>
                  </a:cubicBezTo>
                  <a:cubicBezTo>
                    <a:pt x="777" y="17462"/>
                    <a:pt x="822" y="17302"/>
                    <a:pt x="868" y="17143"/>
                  </a:cubicBezTo>
                  <a:cubicBezTo>
                    <a:pt x="936" y="16846"/>
                    <a:pt x="1005" y="16549"/>
                    <a:pt x="1073" y="16252"/>
                  </a:cubicBezTo>
                  <a:cubicBezTo>
                    <a:pt x="1142" y="15956"/>
                    <a:pt x="1233" y="15659"/>
                    <a:pt x="1302" y="15339"/>
                  </a:cubicBezTo>
                  <a:cubicBezTo>
                    <a:pt x="1370" y="15043"/>
                    <a:pt x="1416" y="14746"/>
                    <a:pt x="1507" y="14449"/>
                  </a:cubicBezTo>
                  <a:cubicBezTo>
                    <a:pt x="1667" y="13856"/>
                    <a:pt x="1804" y="13239"/>
                    <a:pt x="1941" y="12623"/>
                  </a:cubicBezTo>
                  <a:cubicBezTo>
                    <a:pt x="2009" y="12349"/>
                    <a:pt x="2100" y="12053"/>
                    <a:pt x="2169" y="11756"/>
                  </a:cubicBezTo>
                  <a:cubicBezTo>
                    <a:pt x="2237" y="11459"/>
                    <a:pt x="2329" y="11140"/>
                    <a:pt x="2397" y="10820"/>
                  </a:cubicBezTo>
                  <a:cubicBezTo>
                    <a:pt x="2557" y="10249"/>
                    <a:pt x="2717" y="9656"/>
                    <a:pt x="2877" y="9062"/>
                  </a:cubicBezTo>
                  <a:cubicBezTo>
                    <a:pt x="3036" y="8469"/>
                    <a:pt x="3196" y="7853"/>
                    <a:pt x="3356" y="7236"/>
                  </a:cubicBezTo>
                  <a:cubicBezTo>
                    <a:pt x="3516" y="6620"/>
                    <a:pt x="3653" y="6027"/>
                    <a:pt x="3835" y="5410"/>
                  </a:cubicBezTo>
                  <a:cubicBezTo>
                    <a:pt x="3927" y="5114"/>
                    <a:pt x="3995" y="4817"/>
                    <a:pt x="4086" y="4520"/>
                  </a:cubicBezTo>
                  <a:cubicBezTo>
                    <a:pt x="4178" y="4201"/>
                    <a:pt x="4269" y="3881"/>
                    <a:pt x="4360" y="3539"/>
                  </a:cubicBezTo>
                  <a:cubicBezTo>
                    <a:pt x="4497" y="3014"/>
                    <a:pt x="4611" y="2489"/>
                    <a:pt x="4725" y="1964"/>
                  </a:cubicBezTo>
                  <a:cubicBezTo>
                    <a:pt x="4794" y="1667"/>
                    <a:pt x="4840" y="1393"/>
                    <a:pt x="4885" y="1119"/>
                  </a:cubicBezTo>
                  <a:cubicBezTo>
                    <a:pt x="4931" y="845"/>
                    <a:pt x="4999" y="571"/>
                    <a:pt x="5045" y="298"/>
                  </a:cubicBezTo>
                  <a:cubicBezTo>
                    <a:pt x="5068" y="161"/>
                    <a:pt x="4976" y="24"/>
                    <a:pt x="4840" y="1"/>
                  </a:cubicBezTo>
                  <a:close/>
                </a:path>
              </a:pathLst>
            </a:custGeom>
            <a:solidFill>
              <a:srgbClr val="E089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9" name="Google Shape;4560;p38">
              <a:extLst>
                <a:ext uri="{FF2B5EF4-FFF2-40B4-BE49-F238E27FC236}">
                  <a16:creationId xmlns:a16="http://schemas.microsoft.com/office/drawing/2014/main" id="{F94679EA-19B1-735A-4559-D84AC32FF7E2}"/>
                </a:ext>
              </a:extLst>
            </p:cNvPr>
            <p:cNvSpPr/>
            <p:nvPr/>
          </p:nvSpPr>
          <p:spPr>
            <a:xfrm>
              <a:off x="7556381" y="3070993"/>
              <a:ext cx="18554" cy="60895"/>
            </a:xfrm>
            <a:custGeom>
              <a:avLst/>
              <a:gdLst/>
              <a:ahLst/>
              <a:cxnLst/>
              <a:rect l="l" t="t" r="r" b="b"/>
              <a:pathLst>
                <a:path w="663" h="2176" extrusionOk="0">
                  <a:moveTo>
                    <a:pt x="571" y="1"/>
                  </a:moveTo>
                  <a:cubicBezTo>
                    <a:pt x="526" y="1"/>
                    <a:pt x="503" y="46"/>
                    <a:pt x="480" y="69"/>
                  </a:cubicBezTo>
                  <a:cubicBezTo>
                    <a:pt x="457" y="229"/>
                    <a:pt x="435" y="389"/>
                    <a:pt x="389" y="549"/>
                  </a:cubicBezTo>
                  <a:cubicBezTo>
                    <a:pt x="343" y="731"/>
                    <a:pt x="298" y="891"/>
                    <a:pt x="252" y="1051"/>
                  </a:cubicBezTo>
                  <a:cubicBezTo>
                    <a:pt x="206" y="1211"/>
                    <a:pt x="183" y="1370"/>
                    <a:pt x="138" y="1530"/>
                  </a:cubicBezTo>
                  <a:cubicBezTo>
                    <a:pt x="115" y="1553"/>
                    <a:pt x="115" y="1599"/>
                    <a:pt x="115" y="1644"/>
                  </a:cubicBezTo>
                  <a:cubicBezTo>
                    <a:pt x="92" y="1690"/>
                    <a:pt x="92" y="1713"/>
                    <a:pt x="92" y="1736"/>
                  </a:cubicBezTo>
                  <a:cubicBezTo>
                    <a:pt x="69" y="1850"/>
                    <a:pt x="46" y="1964"/>
                    <a:pt x="24" y="2078"/>
                  </a:cubicBezTo>
                  <a:cubicBezTo>
                    <a:pt x="1" y="2124"/>
                    <a:pt x="46" y="2169"/>
                    <a:pt x="92" y="2169"/>
                  </a:cubicBezTo>
                  <a:cubicBezTo>
                    <a:pt x="101" y="2173"/>
                    <a:pt x="109" y="2175"/>
                    <a:pt x="117" y="2175"/>
                  </a:cubicBezTo>
                  <a:cubicBezTo>
                    <a:pt x="153" y="2175"/>
                    <a:pt x="183" y="2138"/>
                    <a:pt x="183" y="2101"/>
                  </a:cubicBezTo>
                  <a:cubicBezTo>
                    <a:pt x="206" y="2009"/>
                    <a:pt x="229" y="1895"/>
                    <a:pt x="252" y="1804"/>
                  </a:cubicBezTo>
                  <a:cubicBezTo>
                    <a:pt x="275" y="1713"/>
                    <a:pt x="298" y="1644"/>
                    <a:pt x="320" y="1553"/>
                  </a:cubicBezTo>
                  <a:cubicBezTo>
                    <a:pt x="320" y="1484"/>
                    <a:pt x="343" y="1416"/>
                    <a:pt x="366" y="1347"/>
                  </a:cubicBezTo>
                  <a:cubicBezTo>
                    <a:pt x="389" y="1256"/>
                    <a:pt x="412" y="1165"/>
                    <a:pt x="435" y="1096"/>
                  </a:cubicBezTo>
                  <a:cubicBezTo>
                    <a:pt x="480" y="937"/>
                    <a:pt x="526" y="777"/>
                    <a:pt x="549" y="617"/>
                  </a:cubicBezTo>
                  <a:cubicBezTo>
                    <a:pt x="594" y="457"/>
                    <a:pt x="640" y="275"/>
                    <a:pt x="663" y="115"/>
                  </a:cubicBezTo>
                  <a:cubicBezTo>
                    <a:pt x="663" y="69"/>
                    <a:pt x="640" y="24"/>
                    <a:pt x="594" y="1"/>
                  </a:cubicBezTo>
                  <a:close/>
                </a:path>
              </a:pathLst>
            </a:custGeom>
            <a:solidFill>
              <a:srgbClr val="E089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0" name="Google Shape;4561;p38">
              <a:extLst>
                <a:ext uri="{FF2B5EF4-FFF2-40B4-BE49-F238E27FC236}">
                  <a16:creationId xmlns:a16="http://schemas.microsoft.com/office/drawing/2014/main" id="{B1740389-5812-8227-8CFA-B97B3DEE139D}"/>
                </a:ext>
              </a:extLst>
            </p:cNvPr>
            <p:cNvSpPr/>
            <p:nvPr/>
          </p:nvSpPr>
          <p:spPr>
            <a:xfrm>
              <a:off x="7506568" y="3109976"/>
              <a:ext cx="92658" cy="312201"/>
            </a:xfrm>
            <a:custGeom>
              <a:avLst/>
              <a:gdLst/>
              <a:ahLst/>
              <a:cxnLst/>
              <a:rect l="l" t="t" r="r" b="b"/>
              <a:pathLst>
                <a:path w="3311" h="11156" extrusionOk="0">
                  <a:moveTo>
                    <a:pt x="3150" y="0"/>
                  </a:moveTo>
                  <a:cubicBezTo>
                    <a:pt x="3082" y="0"/>
                    <a:pt x="3036" y="46"/>
                    <a:pt x="3013" y="114"/>
                  </a:cubicBezTo>
                  <a:cubicBezTo>
                    <a:pt x="2945" y="343"/>
                    <a:pt x="2876" y="571"/>
                    <a:pt x="2808" y="799"/>
                  </a:cubicBezTo>
                  <a:cubicBezTo>
                    <a:pt x="2717" y="1073"/>
                    <a:pt x="2603" y="1347"/>
                    <a:pt x="2534" y="1621"/>
                  </a:cubicBezTo>
                  <a:cubicBezTo>
                    <a:pt x="2488" y="1758"/>
                    <a:pt x="2443" y="1917"/>
                    <a:pt x="2397" y="2054"/>
                  </a:cubicBezTo>
                  <a:cubicBezTo>
                    <a:pt x="2351" y="2214"/>
                    <a:pt x="2329" y="2374"/>
                    <a:pt x="2283" y="2511"/>
                  </a:cubicBezTo>
                  <a:cubicBezTo>
                    <a:pt x="2192" y="2808"/>
                    <a:pt x="2100" y="3104"/>
                    <a:pt x="2032" y="3401"/>
                  </a:cubicBezTo>
                  <a:cubicBezTo>
                    <a:pt x="1941" y="3675"/>
                    <a:pt x="1872" y="3949"/>
                    <a:pt x="1781" y="4223"/>
                  </a:cubicBezTo>
                  <a:cubicBezTo>
                    <a:pt x="1690" y="4542"/>
                    <a:pt x="1598" y="4862"/>
                    <a:pt x="1507" y="5159"/>
                  </a:cubicBezTo>
                  <a:cubicBezTo>
                    <a:pt x="1461" y="5318"/>
                    <a:pt x="1416" y="5478"/>
                    <a:pt x="1370" y="5615"/>
                  </a:cubicBezTo>
                  <a:cubicBezTo>
                    <a:pt x="1324" y="5775"/>
                    <a:pt x="1279" y="5935"/>
                    <a:pt x="1233" y="6094"/>
                  </a:cubicBezTo>
                  <a:cubicBezTo>
                    <a:pt x="1165" y="6391"/>
                    <a:pt x="1073" y="6711"/>
                    <a:pt x="1005" y="7008"/>
                  </a:cubicBezTo>
                  <a:cubicBezTo>
                    <a:pt x="982" y="7167"/>
                    <a:pt x="936" y="7327"/>
                    <a:pt x="891" y="7487"/>
                  </a:cubicBezTo>
                  <a:cubicBezTo>
                    <a:pt x="845" y="7647"/>
                    <a:pt x="799" y="7806"/>
                    <a:pt x="754" y="7966"/>
                  </a:cubicBezTo>
                  <a:cubicBezTo>
                    <a:pt x="640" y="8377"/>
                    <a:pt x="548" y="8811"/>
                    <a:pt x="434" y="9244"/>
                  </a:cubicBezTo>
                  <a:cubicBezTo>
                    <a:pt x="343" y="9655"/>
                    <a:pt x="229" y="10066"/>
                    <a:pt x="115" y="10477"/>
                  </a:cubicBezTo>
                  <a:cubicBezTo>
                    <a:pt x="69" y="10568"/>
                    <a:pt x="46" y="10682"/>
                    <a:pt x="23" y="10774"/>
                  </a:cubicBezTo>
                  <a:cubicBezTo>
                    <a:pt x="0" y="10933"/>
                    <a:pt x="69" y="11070"/>
                    <a:pt x="183" y="11139"/>
                  </a:cubicBezTo>
                  <a:cubicBezTo>
                    <a:pt x="229" y="11150"/>
                    <a:pt x="274" y="11156"/>
                    <a:pt x="317" y="11156"/>
                  </a:cubicBezTo>
                  <a:cubicBezTo>
                    <a:pt x="360" y="11156"/>
                    <a:pt x="400" y="11150"/>
                    <a:pt x="434" y="11139"/>
                  </a:cubicBezTo>
                  <a:cubicBezTo>
                    <a:pt x="503" y="11116"/>
                    <a:pt x="594" y="11048"/>
                    <a:pt x="617" y="10979"/>
                  </a:cubicBezTo>
                  <a:cubicBezTo>
                    <a:pt x="685" y="10819"/>
                    <a:pt x="731" y="10660"/>
                    <a:pt x="777" y="10477"/>
                  </a:cubicBezTo>
                  <a:cubicBezTo>
                    <a:pt x="822" y="10340"/>
                    <a:pt x="868" y="10180"/>
                    <a:pt x="913" y="10043"/>
                  </a:cubicBezTo>
                  <a:cubicBezTo>
                    <a:pt x="982" y="9747"/>
                    <a:pt x="1050" y="9427"/>
                    <a:pt x="1142" y="9130"/>
                  </a:cubicBezTo>
                  <a:cubicBezTo>
                    <a:pt x="1210" y="8834"/>
                    <a:pt x="1279" y="8537"/>
                    <a:pt x="1370" y="8240"/>
                  </a:cubicBezTo>
                  <a:cubicBezTo>
                    <a:pt x="1393" y="8057"/>
                    <a:pt x="1461" y="7898"/>
                    <a:pt x="1484" y="7738"/>
                  </a:cubicBezTo>
                  <a:cubicBezTo>
                    <a:pt x="1530" y="7578"/>
                    <a:pt x="1575" y="7418"/>
                    <a:pt x="1598" y="7259"/>
                  </a:cubicBezTo>
                  <a:cubicBezTo>
                    <a:pt x="1758" y="6642"/>
                    <a:pt x="1918" y="6026"/>
                    <a:pt x="2078" y="5433"/>
                  </a:cubicBezTo>
                  <a:cubicBezTo>
                    <a:pt x="2169" y="5113"/>
                    <a:pt x="2260" y="4793"/>
                    <a:pt x="2351" y="4474"/>
                  </a:cubicBezTo>
                  <a:cubicBezTo>
                    <a:pt x="2443" y="4177"/>
                    <a:pt x="2511" y="3880"/>
                    <a:pt x="2580" y="3561"/>
                  </a:cubicBezTo>
                  <a:cubicBezTo>
                    <a:pt x="2603" y="3424"/>
                    <a:pt x="2648" y="3287"/>
                    <a:pt x="2671" y="3150"/>
                  </a:cubicBezTo>
                  <a:cubicBezTo>
                    <a:pt x="2717" y="3013"/>
                    <a:pt x="2740" y="2853"/>
                    <a:pt x="2785" y="2716"/>
                  </a:cubicBezTo>
                  <a:cubicBezTo>
                    <a:pt x="2808" y="2557"/>
                    <a:pt x="2831" y="2420"/>
                    <a:pt x="2854" y="2283"/>
                  </a:cubicBezTo>
                  <a:cubicBezTo>
                    <a:pt x="2899" y="2123"/>
                    <a:pt x="2922" y="1986"/>
                    <a:pt x="2945" y="1826"/>
                  </a:cubicBezTo>
                  <a:cubicBezTo>
                    <a:pt x="3013" y="1552"/>
                    <a:pt x="3059" y="1278"/>
                    <a:pt x="3105" y="982"/>
                  </a:cubicBezTo>
                  <a:cubicBezTo>
                    <a:pt x="3128" y="845"/>
                    <a:pt x="3150" y="731"/>
                    <a:pt x="3173" y="594"/>
                  </a:cubicBezTo>
                  <a:cubicBezTo>
                    <a:pt x="3196" y="457"/>
                    <a:pt x="3242" y="297"/>
                    <a:pt x="3287" y="160"/>
                  </a:cubicBezTo>
                  <a:cubicBezTo>
                    <a:pt x="3310" y="91"/>
                    <a:pt x="3242" y="0"/>
                    <a:pt x="3173" y="0"/>
                  </a:cubicBezTo>
                  <a:close/>
                </a:path>
              </a:pathLst>
            </a:custGeom>
            <a:solidFill>
              <a:srgbClr val="E089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1" name="Google Shape;4562;p38">
              <a:extLst>
                <a:ext uri="{FF2B5EF4-FFF2-40B4-BE49-F238E27FC236}">
                  <a16:creationId xmlns:a16="http://schemas.microsoft.com/office/drawing/2014/main" id="{675D8D8A-054A-9A48-6D31-EEC3A2EAAACA}"/>
                </a:ext>
              </a:extLst>
            </p:cNvPr>
            <p:cNvSpPr/>
            <p:nvPr/>
          </p:nvSpPr>
          <p:spPr>
            <a:xfrm>
              <a:off x="7505280" y="3330330"/>
              <a:ext cx="69655" cy="219234"/>
            </a:xfrm>
            <a:custGeom>
              <a:avLst/>
              <a:gdLst/>
              <a:ahLst/>
              <a:cxnLst/>
              <a:rect l="l" t="t" r="r" b="b"/>
              <a:pathLst>
                <a:path w="2489" h="7834" extrusionOk="0">
                  <a:moveTo>
                    <a:pt x="2306" y="1"/>
                  </a:moveTo>
                  <a:cubicBezTo>
                    <a:pt x="2261" y="1"/>
                    <a:pt x="2238" y="1"/>
                    <a:pt x="2192" y="24"/>
                  </a:cubicBezTo>
                  <a:cubicBezTo>
                    <a:pt x="2146" y="47"/>
                    <a:pt x="2146" y="92"/>
                    <a:pt x="2124" y="138"/>
                  </a:cubicBezTo>
                  <a:cubicBezTo>
                    <a:pt x="2101" y="183"/>
                    <a:pt x="2101" y="206"/>
                    <a:pt x="2078" y="252"/>
                  </a:cubicBezTo>
                  <a:cubicBezTo>
                    <a:pt x="2032" y="389"/>
                    <a:pt x="1987" y="526"/>
                    <a:pt x="1941" y="663"/>
                  </a:cubicBezTo>
                  <a:cubicBezTo>
                    <a:pt x="1895" y="800"/>
                    <a:pt x="1872" y="960"/>
                    <a:pt x="1804" y="1096"/>
                  </a:cubicBezTo>
                  <a:cubicBezTo>
                    <a:pt x="1812" y="1096"/>
                    <a:pt x="1817" y="1094"/>
                    <a:pt x="1820" y="1090"/>
                  </a:cubicBezTo>
                  <a:lnTo>
                    <a:pt x="1820" y="1090"/>
                  </a:lnTo>
                  <a:cubicBezTo>
                    <a:pt x="1779" y="1197"/>
                    <a:pt x="1757" y="1284"/>
                    <a:pt x="1736" y="1370"/>
                  </a:cubicBezTo>
                  <a:cubicBezTo>
                    <a:pt x="1717" y="1408"/>
                    <a:pt x="1698" y="1462"/>
                    <a:pt x="1679" y="1518"/>
                  </a:cubicBezTo>
                  <a:lnTo>
                    <a:pt x="1679" y="1518"/>
                  </a:lnTo>
                  <a:cubicBezTo>
                    <a:pt x="1682" y="1507"/>
                    <a:pt x="1686" y="1496"/>
                    <a:pt x="1690" y="1485"/>
                  </a:cubicBezTo>
                  <a:lnTo>
                    <a:pt x="1690" y="1485"/>
                  </a:lnTo>
                  <a:lnTo>
                    <a:pt x="1667" y="1553"/>
                  </a:lnTo>
                  <a:lnTo>
                    <a:pt x="1667" y="1553"/>
                  </a:lnTo>
                  <a:cubicBezTo>
                    <a:pt x="1671" y="1541"/>
                    <a:pt x="1675" y="1530"/>
                    <a:pt x="1679" y="1518"/>
                  </a:cubicBezTo>
                  <a:lnTo>
                    <a:pt x="1679" y="1518"/>
                  </a:lnTo>
                  <a:cubicBezTo>
                    <a:pt x="1479" y="2122"/>
                    <a:pt x="1321" y="2705"/>
                    <a:pt x="1142" y="3311"/>
                  </a:cubicBezTo>
                  <a:cubicBezTo>
                    <a:pt x="982" y="3927"/>
                    <a:pt x="777" y="4520"/>
                    <a:pt x="617" y="5137"/>
                  </a:cubicBezTo>
                  <a:cubicBezTo>
                    <a:pt x="503" y="5525"/>
                    <a:pt x="389" y="5913"/>
                    <a:pt x="298" y="6301"/>
                  </a:cubicBezTo>
                  <a:cubicBezTo>
                    <a:pt x="229" y="6506"/>
                    <a:pt x="183" y="6689"/>
                    <a:pt x="138" y="6894"/>
                  </a:cubicBezTo>
                  <a:cubicBezTo>
                    <a:pt x="69" y="7100"/>
                    <a:pt x="1" y="7328"/>
                    <a:pt x="24" y="7556"/>
                  </a:cubicBezTo>
                  <a:cubicBezTo>
                    <a:pt x="46" y="7693"/>
                    <a:pt x="138" y="7807"/>
                    <a:pt x="275" y="7830"/>
                  </a:cubicBezTo>
                  <a:cubicBezTo>
                    <a:pt x="291" y="7832"/>
                    <a:pt x="307" y="7833"/>
                    <a:pt x="323" y="7833"/>
                  </a:cubicBezTo>
                  <a:cubicBezTo>
                    <a:pt x="465" y="7833"/>
                    <a:pt x="597" y="7743"/>
                    <a:pt x="617" y="7579"/>
                  </a:cubicBezTo>
                  <a:cubicBezTo>
                    <a:pt x="640" y="7510"/>
                    <a:pt x="663" y="7442"/>
                    <a:pt x="686" y="7373"/>
                  </a:cubicBezTo>
                  <a:cubicBezTo>
                    <a:pt x="708" y="7282"/>
                    <a:pt x="708" y="7214"/>
                    <a:pt x="731" y="7145"/>
                  </a:cubicBezTo>
                  <a:cubicBezTo>
                    <a:pt x="777" y="6985"/>
                    <a:pt x="823" y="6848"/>
                    <a:pt x="868" y="6689"/>
                  </a:cubicBezTo>
                  <a:cubicBezTo>
                    <a:pt x="937" y="6392"/>
                    <a:pt x="1028" y="6072"/>
                    <a:pt x="1096" y="5776"/>
                  </a:cubicBezTo>
                  <a:cubicBezTo>
                    <a:pt x="1188" y="5479"/>
                    <a:pt x="1256" y="5159"/>
                    <a:pt x="1348" y="4863"/>
                  </a:cubicBezTo>
                  <a:cubicBezTo>
                    <a:pt x="1439" y="4566"/>
                    <a:pt x="1507" y="4269"/>
                    <a:pt x="1599" y="3950"/>
                  </a:cubicBezTo>
                  <a:cubicBezTo>
                    <a:pt x="1667" y="3653"/>
                    <a:pt x="1736" y="3333"/>
                    <a:pt x="1804" y="3037"/>
                  </a:cubicBezTo>
                  <a:cubicBezTo>
                    <a:pt x="1872" y="2740"/>
                    <a:pt x="1941" y="2443"/>
                    <a:pt x="2009" y="2146"/>
                  </a:cubicBezTo>
                  <a:cubicBezTo>
                    <a:pt x="2078" y="1827"/>
                    <a:pt x="2146" y="1530"/>
                    <a:pt x="2215" y="1211"/>
                  </a:cubicBezTo>
                  <a:cubicBezTo>
                    <a:pt x="2238" y="1051"/>
                    <a:pt x="2283" y="891"/>
                    <a:pt x="2306" y="731"/>
                  </a:cubicBezTo>
                  <a:cubicBezTo>
                    <a:pt x="2352" y="594"/>
                    <a:pt x="2397" y="457"/>
                    <a:pt x="2443" y="298"/>
                  </a:cubicBezTo>
                  <a:cubicBezTo>
                    <a:pt x="2443" y="275"/>
                    <a:pt x="2466" y="229"/>
                    <a:pt x="2466" y="206"/>
                  </a:cubicBezTo>
                  <a:cubicBezTo>
                    <a:pt x="2489" y="115"/>
                    <a:pt x="2420" y="24"/>
                    <a:pt x="2329" y="1"/>
                  </a:cubicBezTo>
                  <a:close/>
                </a:path>
              </a:pathLst>
            </a:custGeom>
            <a:solidFill>
              <a:srgbClr val="E089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2" name="Google Shape;4563;p38">
              <a:extLst>
                <a:ext uri="{FF2B5EF4-FFF2-40B4-BE49-F238E27FC236}">
                  <a16:creationId xmlns:a16="http://schemas.microsoft.com/office/drawing/2014/main" id="{BD6D0F88-C0C5-0679-D3E1-A5F123B132E2}"/>
                </a:ext>
              </a:extLst>
            </p:cNvPr>
            <p:cNvSpPr/>
            <p:nvPr/>
          </p:nvSpPr>
          <p:spPr>
            <a:xfrm>
              <a:off x="7500831" y="3561570"/>
              <a:ext cx="17910" cy="17267"/>
            </a:xfrm>
            <a:custGeom>
              <a:avLst/>
              <a:gdLst/>
              <a:ahLst/>
              <a:cxnLst/>
              <a:rect l="l" t="t" r="r" b="b"/>
              <a:pathLst>
                <a:path w="640" h="617" extrusionOk="0">
                  <a:moveTo>
                    <a:pt x="297" y="1"/>
                  </a:moveTo>
                  <a:cubicBezTo>
                    <a:pt x="114" y="1"/>
                    <a:pt x="0" y="183"/>
                    <a:pt x="23" y="320"/>
                  </a:cubicBezTo>
                  <a:cubicBezTo>
                    <a:pt x="23" y="411"/>
                    <a:pt x="46" y="480"/>
                    <a:pt x="114" y="526"/>
                  </a:cubicBezTo>
                  <a:cubicBezTo>
                    <a:pt x="183" y="594"/>
                    <a:pt x="251" y="617"/>
                    <a:pt x="342" y="617"/>
                  </a:cubicBezTo>
                  <a:cubicBezTo>
                    <a:pt x="502" y="617"/>
                    <a:pt x="639" y="434"/>
                    <a:pt x="616" y="275"/>
                  </a:cubicBezTo>
                  <a:cubicBezTo>
                    <a:pt x="616" y="206"/>
                    <a:pt x="571" y="138"/>
                    <a:pt x="525" y="69"/>
                  </a:cubicBezTo>
                  <a:cubicBezTo>
                    <a:pt x="457" y="23"/>
                    <a:pt x="365" y="1"/>
                    <a:pt x="297" y="1"/>
                  </a:cubicBezTo>
                  <a:close/>
                </a:path>
              </a:pathLst>
            </a:custGeom>
            <a:solidFill>
              <a:srgbClr val="E089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3" name="Google Shape;4564;p38">
              <a:extLst>
                <a:ext uri="{FF2B5EF4-FFF2-40B4-BE49-F238E27FC236}">
                  <a16:creationId xmlns:a16="http://schemas.microsoft.com/office/drawing/2014/main" id="{C079FB1B-89BA-6599-B1B7-DFFC9307EAED}"/>
                </a:ext>
              </a:extLst>
            </p:cNvPr>
            <p:cNvSpPr/>
            <p:nvPr/>
          </p:nvSpPr>
          <p:spPr>
            <a:xfrm>
              <a:off x="7771026" y="3147644"/>
              <a:ext cx="154589" cy="531743"/>
            </a:xfrm>
            <a:custGeom>
              <a:avLst/>
              <a:gdLst/>
              <a:ahLst/>
              <a:cxnLst/>
              <a:rect l="l" t="t" r="r" b="b"/>
              <a:pathLst>
                <a:path w="5524" h="19001" extrusionOk="0">
                  <a:moveTo>
                    <a:pt x="3977" y="6917"/>
                  </a:moveTo>
                  <a:cubicBezTo>
                    <a:pt x="3974" y="6925"/>
                    <a:pt x="3972" y="6932"/>
                    <a:pt x="3972" y="6940"/>
                  </a:cubicBezTo>
                  <a:cubicBezTo>
                    <a:pt x="3974" y="6932"/>
                    <a:pt x="3976" y="6925"/>
                    <a:pt x="3977" y="6917"/>
                  </a:cubicBezTo>
                  <a:close/>
                  <a:moveTo>
                    <a:pt x="4657" y="1"/>
                  </a:moveTo>
                  <a:cubicBezTo>
                    <a:pt x="4542" y="1"/>
                    <a:pt x="4428" y="92"/>
                    <a:pt x="4405" y="206"/>
                  </a:cubicBezTo>
                  <a:cubicBezTo>
                    <a:pt x="4337" y="526"/>
                    <a:pt x="4268" y="845"/>
                    <a:pt x="4200" y="1165"/>
                  </a:cubicBezTo>
                  <a:cubicBezTo>
                    <a:pt x="4132" y="1484"/>
                    <a:pt x="4063" y="1781"/>
                    <a:pt x="3972" y="2101"/>
                  </a:cubicBezTo>
                  <a:cubicBezTo>
                    <a:pt x="3812" y="2717"/>
                    <a:pt x="3652" y="3356"/>
                    <a:pt x="3470" y="3972"/>
                  </a:cubicBezTo>
                  <a:cubicBezTo>
                    <a:pt x="3447" y="4041"/>
                    <a:pt x="3424" y="4109"/>
                    <a:pt x="3401" y="4201"/>
                  </a:cubicBezTo>
                  <a:cubicBezTo>
                    <a:pt x="3287" y="4520"/>
                    <a:pt x="3219" y="4817"/>
                    <a:pt x="3127" y="5137"/>
                  </a:cubicBezTo>
                  <a:cubicBezTo>
                    <a:pt x="3013" y="5456"/>
                    <a:pt x="2945" y="5776"/>
                    <a:pt x="2853" y="6072"/>
                  </a:cubicBezTo>
                  <a:cubicBezTo>
                    <a:pt x="2762" y="6392"/>
                    <a:pt x="2671" y="6734"/>
                    <a:pt x="2579" y="7054"/>
                  </a:cubicBezTo>
                  <a:cubicBezTo>
                    <a:pt x="2534" y="7214"/>
                    <a:pt x="2511" y="7373"/>
                    <a:pt x="2465" y="7510"/>
                  </a:cubicBezTo>
                  <a:lnTo>
                    <a:pt x="2351" y="8013"/>
                  </a:lnTo>
                  <a:cubicBezTo>
                    <a:pt x="2169" y="8652"/>
                    <a:pt x="2077" y="9291"/>
                    <a:pt x="1917" y="9930"/>
                  </a:cubicBezTo>
                  <a:cubicBezTo>
                    <a:pt x="1826" y="10272"/>
                    <a:pt x="1758" y="10592"/>
                    <a:pt x="1666" y="10934"/>
                  </a:cubicBezTo>
                  <a:cubicBezTo>
                    <a:pt x="1621" y="11094"/>
                    <a:pt x="1575" y="11254"/>
                    <a:pt x="1529" y="11436"/>
                  </a:cubicBezTo>
                  <a:cubicBezTo>
                    <a:pt x="1507" y="11596"/>
                    <a:pt x="1461" y="11756"/>
                    <a:pt x="1415" y="11916"/>
                  </a:cubicBezTo>
                  <a:cubicBezTo>
                    <a:pt x="1347" y="12258"/>
                    <a:pt x="1278" y="12600"/>
                    <a:pt x="1187" y="12920"/>
                  </a:cubicBezTo>
                  <a:cubicBezTo>
                    <a:pt x="1119" y="13262"/>
                    <a:pt x="1050" y="13582"/>
                    <a:pt x="959" y="13901"/>
                  </a:cubicBezTo>
                  <a:cubicBezTo>
                    <a:pt x="799" y="14541"/>
                    <a:pt x="662" y="15180"/>
                    <a:pt x="502" y="15796"/>
                  </a:cubicBezTo>
                  <a:cubicBezTo>
                    <a:pt x="479" y="15956"/>
                    <a:pt x="434" y="16093"/>
                    <a:pt x="411" y="16252"/>
                  </a:cubicBezTo>
                  <a:cubicBezTo>
                    <a:pt x="365" y="16389"/>
                    <a:pt x="343" y="16549"/>
                    <a:pt x="320" y="16686"/>
                  </a:cubicBezTo>
                  <a:cubicBezTo>
                    <a:pt x="251" y="16983"/>
                    <a:pt x="206" y="17280"/>
                    <a:pt x="137" y="17576"/>
                  </a:cubicBezTo>
                  <a:cubicBezTo>
                    <a:pt x="114" y="17713"/>
                    <a:pt x="91" y="17850"/>
                    <a:pt x="69" y="17987"/>
                  </a:cubicBezTo>
                  <a:cubicBezTo>
                    <a:pt x="23" y="18101"/>
                    <a:pt x="0" y="18238"/>
                    <a:pt x="0" y="18352"/>
                  </a:cubicBezTo>
                  <a:cubicBezTo>
                    <a:pt x="0" y="18421"/>
                    <a:pt x="0" y="18489"/>
                    <a:pt x="0" y="18558"/>
                  </a:cubicBezTo>
                  <a:cubicBezTo>
                    <a:pt x="0" y="18649"/>
                    <a:pt x="23" y="18695"/>
                    <a:pt x="69" y="18763"/>
                  </a:cubicBezTo>
                  <a:cubicBezTo>
                    <a:pt x="114" y="18855"/>
                    <a:pt x="206" y="18900"/>
                    <a:pt x="274" y="18946"/>
                  </a:cubicBezTo>
                  <a:cubicBezTo>
                    <a:pt x="358" y="18979"/>
                    <a:pt x="466" y="19000"/>
                    <a:pt x="571" y="19000"/>
                  </a:cubicBezTo>
                  <a:cubicBezTo>
                    <a:pt x="610" y="19000"/>
                    <a:pt x="648" y="18998"/>
                    <a:pt x="685" y="18991"/>
                  </a:cubicBezTo>
                  <a:cubicBezTo>
                    <a:pt x="731" y="18991"/>
                    <a:pt x="799" y="18969"/>
                    <a:pt x="868" y="18946"/>
                  </a:cubicBezTo>
                  <a:cubicBezTo>
                    <a:pt x="936" y="18900"/>
                    <a:pt x="1004" y="18855"/>
                    <a:pt x="1050" y="18786"/>
                  </a:cubicBezTo>
                  <a:cubicBezTo>
                    <a:pt x="1119" y="18786"/>
                    <a:pt x="1187" y="18786"/>
                    <a:pt x="1233" y="18740"/>
                  </a:cubicBezTo>
                  <a:cubicBezTo>
                    <a:pt x="1256" y="18718"/>
                    <a:pt x="1278" y="18718"/>
                    <a:pt x="1278" y="18695"/>
                  </a:cubicBezTo>
                  <a:cubicBezTo>
                    <a:pt x="1301" y="18672"/>
                    <a:pt x="1324" y="18649"/>
                    <a:pt x="1324" y="18626"/>
                  </a:cubicBezTo>
                  <a:cubicBezTo>
                    <a:pt x="1347" y="18603"/>
                    <a:pt x="1347" y="18558"/>
                    <a:pt x="1370" y="18535"/>
                  </a:cubicBezTo>
                  <a:cubicBezTo>
                    <a:pt x="1370" y="18512"/>
                    <a:pt x="1370" y="18466"/>
                    <a:pt x="1370" y="18444"/>
                  </a:cubicBezTo>
                  <a:cubicBezTo>
                    <a:pt x="1392" y="18375"/>
                    <a:pt x="1392" y="18284"/>
                    <a:pt x="1415" y="18215"/>
                  </a:cubicBezTo>
                  <a:cubicBezTo>
                    <a:pt x="1461" y="18033"/>
                    <a:pt x="1484" y="17873"/>
                    <a:pt x="1529" y="17713"/>
                  </a:cubicBezTo>
                  <a:cubicBezTo>
                    <a:pt x="1552" y="17531"/>
                    <a:pt x="1575" y="17371"/>
                    <a:pt x="1621" y="17211"/>
                  </a:cubicBezTo>
                  <a:cubicBezTo>
                    <a:pt x="1644" y="17028"/>
                    <a:pt x="1689" y="16846"/>
                    <a:pt x="1735" y="16663"/>
                  </a:cubicBezTo>
                  <a:cubicBezTo>
                    <a:pt x="1803" y="16344"/>
                    <a:pt x="1872" y="16001"/>
                    <a:pt x="1940" y="15682"/>
                  </a:cubicBezTo>
                  <a:cubicBezTo>
                    <a:pt x="2009" y="15317"/>
                    <a:pt x="2100" y="14951"/>
                    <a:pt x="2169" y="14609"/>
                  </a:cubicBezTo>
                  <a:cubicBezTo>
                    <a:pt x="2191" y="14472"/>
                    <a:pt x="2214" y="14335"/>
                    <a:pt x="2237" y="14198"/>
                  </a:cubicBezTo>
                  <a:cubicBezTo>
                    <a:pt x="2260" y="14130"/>
                    <a:pt x="2283" y="14061"/>
                    <a:pt x="2283" y="13970"/>
                  </a:cubicBezTo>
                  <a:cubicBezTo>
                    <a:pt x="2442" y="13308"/>
                    <a:pt x="2625" y="12623"/>
                    <a:pt x="2808" y="11938"/>
                  </a:cubicBezTo>
                  <a:cubicBezTo>
                    <a:pt x="2830" y="11824"/>
                    <a:pt x="2853" y="11710"/>
                    <a:pt x="2876" y="11573"/>
                  </a:cubicBezTo>
                  <a:cubicBezTo>
                    <a:pt x="2967" y="11322"/>
                    <a:pt x="3036" y="11071"/>
                    <a:pt x="3104" y="10797"/>
                  </a:cubicBezTo>
                  <a:cubicBezTo>
                    <a:pt x="3287" y="10112"/>
                    <a:pt x="3492" y="9405"/>
                    <a:pt x="3652" y="8697"/>
                  </a:cubicBezTo>
                  <a:cubicBezTo>
                    <a:pt x="3698" y="8401"/>
                    <a:pt x="3766" y="8081"/>
                    <a:pt x="3812" y="7784"/>
                  </a:cubicBezTo>
                  <a:cubicBezTo>
                    <a:pt x="3835" y="7624"/>
                    <a:pt x="3858" y="7488"/>
                    <a:pt x="3903" y="7351"/>
                  </a:cubicBezTo>
                  <a:cubicBezTo>
                    <a:pt x="3903" y="7282"/>
                    <a:pt x="3926" y="7214"/>
                    <a:pt x="3926" y="7145"/>
                  </a:cubicBezTo>
                  <a:cubicBezTo>
                    <a:pt x="3949" y="7077"/>
                    <a:pt x="3949" y="7031"/>
                    <a:pt x="3949" y="6963"/>
                  </a:cubicBezTo>
                  <a:lnTo>
                    <a:pt x="3984" y="6892"/>
                  </a:lnTo>
                  <a:lnTo>
                    <a:pt x="3984" y="6892"/>
                  </a:lnTo>
                  <a:cubicBezTo>
                    <a:pt x="3982" y="6901"/>
                    <a:pt x="3980" y="6909"/>
                    <a:pt x="3977" y="6917"/>
                  </a:cubicBezTo>
                  <a:lnTo>
                    <a:pt x="3977" y="6917"/>
                  </a:lnTo>
                  <a:cubicBezTo>
                    <a:pt x="3984" y="6902"/>
                    <a:pt x="3995" y="6887"/>
                    <a:pt x="3995" y="6871"/>
                  </a:cubicBezTo>
                  <a:lnTo>
                    <a:pt x="3995" y="6871"/>
                  </a:lnTo>
                  <a:lnTo>
                    <a:pt x="3984" y="6892"/>
                  </a:lnTo>
                  <a:lnTo>
                    <a:pt x="3984" y="6892"/>
                  </a:lnTo>
                  <a:cubicBezTo>
                    <a:pt x="4029" y="6725"/>
                    <a:pt x="4090" y="6557"/>
                    <a:pt x="4132" y="6369"/>
                  </a:cubicBezTo>
                  <a:cubicBezTo>
                    <a:pt x="4177" y="6209"/>
                    <a:pt x="4223" y="6050"/>
                    <a:pt x="4268" y="5890"/>
                  </a:cubicBezTo>
                  <a:cubicBezTo>
                    <a:pt x="4337" y="5547"/>
                    <a:pt x="4428" y="5205"/>
                    <a:pt x="4520" y="4863"/>
                  </a:cubicBezTo>
                  <a:cubicBezTo>
                    <a:pt x="4611" y="4452"/>
                    <a:pt x="4702" y="4018"/>
                    <a:pt x="4816" y="3584"/>
                  </a:cubicBezTo>
                  <a:cubicBezTo>
                    <a:pt x="4862" y="3402"/>
                    <a:pt x="4930" y="3219"/>
                    <a:pt x="4976" y="3014"/>
                  </a:cubicBezTo>
                  <a:cubicBezTo>
                    <a:pt x="5090" y="2671"/>
                    <a:pt x="5181" y="2329"/>
                    <a:pt x="5273" y="1987"/>
                  </a:cubicBezTo>
                  <a:cubicBezTo>
                    <a:pt x="5318" y="1827"/>
                    <a:pt x="5364" y="1667"/>
                    <a:pt x="5410" y="1507"/>
                  </a:cubicBezTo>
                  <a:cubicBezTo>
                    <a:pt x="5455" y="1256"/>
                    <a:pt x="5524" y="1005"/>
                    <a:pt x="5501" y="754"/>
                  </a:cubicBezTo>
                  <a:cubicBezTo>
                    <a:pt x="5501" y="640"/>
                    <a:pt x="5455" y="526"/>
                    <a:pt x="5387" y="435"/>
                  </a:cubicBezTo>
                  <a:cubicBezTo>
                    <a:pt x="5364" y="389"/>
                    <a:pt x="5318" y="343"/>
                    <a:pt x="5296" y="320"/>
                  </a:cubicBezTo>
                  <a:cubicBezTo>
                    <a:pt x="5250" y="298"/>
                    <a:pt x="5204" y="275"/>
                    <a:pt x="5181" y="252"/>
                  </a:cubicBezTo>
                  <a:cubicBezTo>
                    <a:pt x="5113" y="206"/>
                    <a:pt x="5067" y="206"/>
                    <a:pt x="4999" y="183"/>
                  </a:cubicBezTo>
                  <a:lnTo>
                    <a:pt x="4930" y="183"/>
                  </a:lnTo>
                  <a:cubicBezTo>
                    <a:pt x="4885" y="92"/>
                    <a:pt x="4816" y="1"/>
                    <a:pt x="4702"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4" name="Google Shape;4565;p38">
              <a:extLst>
                <a:ext uri="{FF2B5EF4-FFF2-40B4-BE49-F238E27FC236}">
                  <a16:creationId xmlns:a16="http://schemas.microsoft.com/office/drawing/2014/main" id="{E0ECE481-F3F5-7745-0FB0-0184C9E16580}"/>
                </a:ext>
              </a:extLst>
            </p:cNvPr>
            <p:cNvSpPr/>
            <p:nvPr/>
          </p:nvSpPr>
          <p:spPr>
            <a:xfrm>
              <a:off x="7876418" y="3148288"/>
              <a:ext cx="24291" cy="85802"/>
            </a:xfrm>
            <a:custGeom>
              <a:avLst/>
              <a:gdLst/>
              <a:ahLst/>
              <a:cxnLst/>
              <a:rect l="l" t="t" r="r" b="b"/>
              <a:pathLst>
                <a:path w="868" h="3066" extrusionOk="0">
                  <a:moveTo>
                    <a:pt x="776" y="1"/>
                  </a:moveTo>
                  <a:cubicBezTo>
                    <a:pt x="754" y="1"/>
                    <a:pt x="708" y="23"/>
                    <a:pt x="708" y="46"/>
                  </a:cubicBezTo>
                  <a:cubicBezTo>
                    <a:pt x="708" y="46"/>
                    <a:pt x="685" y="69"/>
                    <a:pt x="685" y="92"/>
                  </a:cubicBezTo>
                  <a:cubicBezTo>
                    <a:pt x="685" y="92"/>
                    <a:pt x="685" y="115"/>
                    <a:pt x="685" y="115"/>
                  </a:cubicBezTo>
                  <a:cubicBezTo>
                    <a:pt x="685" y="138"/>
                    <a:pt x="685" y="160"/>
                    <a:pt x="662" y="183"/>
                  </a:cubicBezTo>
                  <a:cubicBezTo>
                    <a:pt x="662" y="206"/>
                    <a:pt x="662" y="206"/>
                    <a:pt x="662" y="206"/>
                  </a:cubicBezTo>
                  <a:cubicBezTo>
                    <a:pt x="662" y="229"/>
                    <a:pt x="662" y="229"/>
                    <a:pt x="662" y="252"/>
                  </a:cubicBezTo>
                  <a:cubicBezTo>
                    <a:pt x="639" y="297"/>
                    <a:pt x="617" y="366"/>
                    <a:pt x="617" y="412"/>
                  </a:cubicBezTo>
                  <a:cubicBezTo>
                    <a:pt x="571" y="526"/>
                    <a:pt x="548" y="640"/>
                    <a:pt x="525" y="777"/>
                  </a:cubicBezTo>
                  <a:cubicBezTo>
                    <a:pt x="457" y="1005"/>
                    <a:pt x="388" y="1233"/>
                    <a:pt x="343" y="1461"/>
                  </a:cubicBezTo>
                  <a:cubicBezTo>
                    <a:pt x="320" y="1576"/>
                    <a:pt x="274" y="1713"/>
                    <a:pt x="251" y="1850"/>
                  </a:cubicBezTo>
                  <a:cubicBezTo>
                    <a:pt x="229" y="1964"/>
                    <a:pt x="206" y="2078"/>
                    <a:pt x="160" y="2192"/>
                  </a:cubicBezTo>
                  <a:cubicBezTo>
                    <a:pt x="160" y="2238"/>
                    <a:pt x="160" y="2283"/>
                    <a:pt x="137" y="2352"/>
                  </a:cubicBezTo>
                  <a:lnTo>
                    <a:pt x="92" y="2534"/>
                  </a:lnTo>
                  <a:cubicBezTo>
                    <a:pt x="69" y="2603"/>
                    <a:pt x="69" y="2648"/>
                    <a:pt x="46" y="2717"/>
                  </a:cubicBezTo>
                  <a:cubicBezTo>
                    <a:pt x="46" y="2740"/>
                    <a:pt x="46" y="2763"/>
                    <a:pt x="46" y="2808"/>
                  </a:cubicBezTo>
                  <a:cubicBezTo>
                    <a:pt x="23" y="2854"/>
                    <a:pt x="23" y="2899"/>
                    <a:pt x="23" y="2968"/>
                  </a:cubicBezTo>
                  <a:cubicBezTo>
                    <a:pt x="0" y="3014"/>
                    <a:pt x="46" y="3059"/>
                    <a:pt x="92" y="3059"/>
                  </a:cubicBezTo>
                  <a:cubicBezTo>
                    <a:pt x="100" y="3063"/>
                    <a:pt x="108" y="3065"/>
                    <a:pt x="116" y="3065"/>
                  </a:cubicBezTo>
                  <a:cubicBezTo>
                    <a:pt x="152" y="3065"/>
                    <a:pt x="183" y="3028"/>
                    <a:pt x="183" y="2991"/>
                  </a:cubicBezTo>
                  <a:cubicBezTo>
                    <a:pt x="206" y="2922"/>
                    <a:pt x="206" y="2831"/>
                    <a:pt x="229" y="2740"/>
                  </a:cubicBezTo>
                  <a:cubicBezTo>
                    <a:pt x="229" y="2694"/>
                    <a:pt x="251" y="2648"/>
                    <a:pt x="251" y="2603"/>
                  </a:cubicBezTo>
                  <a:cubicBezTo>
                    <a:pt x="274" y="2466"/>
                    <a:pt x="297" y="2352"/>
                    <a:pt x="320" y="2215"/>
                  </a:cubicBezTo>
                  <a:cubicBezTo>
                    <a:pt x="388" y="1986"/>
                    <a:pt x="434" y="1735"/>
                    <a:pt x="502" y="1507"/>
                  </a:cubicBezTo>
                  <a:cubicBezTo>
                    <a:pt x="548" y="1279"/>
                    <a:pt x="617" y="1051"/>
                    <a:pt x="685" y="800"/>
                  </a:cubicBezTo>
                  <a:cubicBezTo>
                    <a:pt x="708" y="708"/>
                    <a:pt x="731" y="617"/>
                    <a:pt x="754" y="503"/>
                  </a:cubicBezTo>
                  <a:cubicBezTo>
                    <a:pt x="776" y="434"/>
                    <a:pt x="799" y="366"/>
                    <a:pt x="822" y="297"/>
                  </a:cubicBezTo>
                  <a:cubicBezTo>
                    <a:pt x="822" y="275"/>
                    <a:pt x="822" y="229"/>
                    <a:pt x="822" y="206"/>
                  </a:cubicBezTo>
                  <a:cubicBezTo>
                    <a:pt x="845" y="160"/>
                    <a:pt x="868" y="138"/>
                    <a:pt x="868" y="92"/>
                  </a:cubicBezTo>
                  <a:cubicBezTo>
                    <a:pt x="868" y="23"/>
                    <a:pt x="822" y="1"/>
                    <a:pt x="776"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5" name="Google Shape;4566;p38">
              <a:extLst>
                <a:ext uri="{FF2B5EF4-FFF2-40B4-BE49-F238E27FC236}">
                  <a16:creationId xmlns:a16="http://schemas.microsoft.com/office/drawing/2014/main" id="{D72465DB-C503-28DD-AF32-F12ACBB77289}"/>
                </a:ext>
              </a:extLst>
            </p:cNvPr>
            <p:cNvSpPr/>
            <p:nvPr/>
          </p:nvSpPr>
          <p:spPr>
            <a:xfrm>
              <a:off x="7868106" y="3145097"/>
              <a:ext cx="32603" cy="113087"/>
            </a:xfrm>
            <a:custGeom>
              <a:avLst/>
              <a:gdLst/>
              <a:ahLst/>
              <a:cxnLst/>
              <a:rect l="l" t="t" r="r" b="b"/>
              <a:pathLst>
                <a:path w="1165" h="4041" extrusionOk="0">
                  <a:moveTo>
                    <a:pt x="1051" y="1"/>
                  </a:moveTo>
                  <a:cubicBezTo>
                    <a:pt x="1028" y="1"/>
                    <a:pt x="982" y="23"/>
                    <a:pt x="959" y="69"/>
                  </a:cubicBezTo>
                  <a:cubicBezTo>
                    <a:pt x="936" y="160"/>
                    <a:pt x="891" y="274"/>
                    <a:pt x="868" y="366"/>
                  </a:cubicBezTo>
                  <a:cubicBezTo>
                    <a:pt x="822" y="434"/>
                    <a:pt x="822" y="526"/>
                    <a:pt x="799" y="594"/>
                  </a:cubicBezTo>
                  <a:cubicBezTo>
                    <a:pt x="754" y="754"/>
                    <a:pt x="731" y="891"/>
                    <a:pt x="685" y="1028"/>
                  </a:cubicBezTo>
                  <a:cubicBezTo>
                    <a:pt x="617" y="1347"/>
                    <a:pt x="548" y="1644"/>
                    <a:pt x="480" y="1964"/>
                  </a:cubicBezTo>
                  <a:cubicBezTo>
                    <a:pt x="411" y="2283"/>
                    <a:pt x="320" y="2580"/>
                    <a:pt x="229" y="2899"/>
                  </a:cubicBezTo>
                  <a:cubicBezTo>
                    <a:pt x="183" y="3036"/>
                    <a:pt x="160" y="3196"/>
                    <a:pt x="115" y="3356"/>
                  </a:cubicBezTo>
                  <a:cubicBezTo>
                    <a:pt x="115" y="3424"/>
                    <a:pt x="92" y="3470"/>
                    <a:pt x="69" y="3538"/>
                  </a:cubicBezTo>
                  <a:cubicBezTo>
                    <a:pt x="46" y="3653"/>
                    <a:pt x="23" y="3767"/>
                    <a:pt x="1" y="3881"/>
                  </a:cubicBezTo>
                  <a:cubicBezTo>
                    <a:pt x="1" y="3949"/>
                    <a:pt x="46" y="4018"/>
                    <a:pt x="115" y="4041"/>
                  </a:cubicBezTo>
                  <a:cubicBezTo>
                    <a:pt x="206" y="4041"/>
                    <a:pt x="252" y="3995"/>
                    <a:pt x="274" y="3926"/>
                  </a:cubicBezTo>
                  <a:cubicBezTo>
                    <a:pt x="343" y="3630"/>
                    <a:pt x="411" y="3310"/>
                    <a:pt x="480" y="3013"/>
                  </a:cubicBezTo>
                  <a:cubicBezTo>
                    <a:pt x="526" y="2740"/>
                    <a:pt x="594" y="2466"/>
                    <a:pt x="663" y="2169"/>
                  </a:cubicBezTo>
                  <a:cubicBezTo>
                    <a:pt x="731" y="1895"/>
                    <a:pt x="777" y="1598"/>
                    <a:pt x="845" y="1324"/>
                  </a:cubicBezTo>
                  <a:lnTo>
                    <a:pt x="936" y="868"/>
                  </a:lnTo>
                  <a:cubicBezTo>
                    <a:pt x="959" y="799"/>
                    <a:pt x="959" y="731"/>
                    <a:pt x="982" y="662"/>
                  </a:cubicBezTo>
                  <a:cubicBezTo>
                    <a:pt x="1005" y="594"/>
                    <a:pt x="1028" y="526"/>
                    <a:pt x="1051" y="457"/>
                  </a:cubicBezTo>
                  <a:cubicBezTo>
                    <a:pt x="1073" y="343"/>
                    <a:pt x="1119" y="252"/>
                    <a:pt x="1165" y="160"/>
                  </a:cubicBezTo>
                  <a:cubicBezTo>
                    <a:pt x="1165" y="115"/>
                    <a:pt x="1165" y="46"/>
                    <a:pt x="1096" y="23"/>
                  </a:cubicBezTo>
                  <a:cubicBezTo>
                    <a:pt x="1096" y="23"/>
                    <a:pt x="1073" y="1"/>
                    <a:pt x="1051"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6" name="Google Shape;4567;p38">
              <a:extLst>
                <a:ext uri="{FF2B5EF4-FFF2-40B4-BE49-F238E27FC236}">
                  <a16:creationId xmlns:a16="http://schemas.microsoft.com/office/drawing/2014/main" id="{B2CF5CD2-F2DA-B7A9-BE0D-F212E32BEC07}"/>
                </a:ext>
              </a:extLst>
            </p:cNvPr>
            <p:cNvSpPr/>
            <p:nvPr/>
          </p:nvSpPr>
          <p:spPr>
            <a:xfrm>
              <a:off x="7767836" y="3146385"/>
              <a:ext cx="134804" cy="531323"/>
            </a:xfrm>
            <a:custGeom>
              <a:avLst/>
              <a:gdLst/>
              <a:ahLst/>
              <a:cxnLst/>
              <a:rect l="l" t="t" r="r" b="b"/>
              <a:pathLst>
                <a:path w="4817" h="18986" extrusionOk="0">
                  <a:moveTo>
                    <a:pt x="3826" y="2649"/>
                  </a:moveTo>
                  <a:cubicBezTo>
                    <a:pt x="3812" y="2654"/>
                    <a:pt x="3812" y="2674"/>
                    <a:pt x="3812" y="2694"/>
                  </a:cubicBezTo>
                  <a:cubicBezTo>
                    <a:pt x="3817" y="2679"/>
                    <a:pt x="3822" y="2664"/>
                    <a:pt x="3826" y="2649"/>
                  </a:cubicBezTo>
                  <a:close/>
                  <a:moveTo>
                    <a:pt x="4656" y="0"/>
                  </a:moveTo>
                  <a:cubicBezTo>
                    <a:pt x="4565" y="0"/>
                    <a:pt x="4519" y="46"/>
                    <a:pt x="4497" y="137"/>
                  </a:cubicBezTo>
                  <a:cubicBezTo>
                    <a:pt x="4428" y="365"/>
                    <a:pt x="4382" y="594"/>
                    <a:pt x="4314" y="822"/>
                  </a:cubicBezTo>
                  <a:cubicBezTo>
                    <a:pt x="4268" y="1027"/>
                    <a:pt x="4223" y="1233"/>
                    <a:pt x="4154" y="1438"/>
                  </a:cubicBezTo>
                  <a:cubicBezTo>
                    <a:pt x="4044" y="1856"/>
                    <a:pt x="3955" y="2253"/>
                    <a:pt x="3826" y="2649"/>
                  </a:cubicBezTo>
                  <a:lnTo>
                    <a:pt x="3826" y="2649"/>
                  </a:lnTo>
                  <a:cubicBezTo>
                    <a:pt x="3829" y="2648"/>
                    <a:pt x="3832" y="2648"/>
                    <a:pt x="3835" y="2648"/>
                  </a:cubicBezTo>
                  <a:cubicBezTo>
                    <a:pt x="3789" y="2739"/>
                    <a:pt x="3766" y="2853"/>
                    <a:pt x="3721" y="2967"/>
                  </a:cubicBezTo>
                  <a:cubicBezTo>
                    <a:pt x="3698" y="3059"/>
                    <a:pt x="3652" y="3173"/>
                    <a:pt x="3629" y="3264"/>
                  </a:cubicBezTo>
                  <a:lnTo>
                    <a:pt x="3629" y="3287"/>
                  </a:lnTo>
                  <a:cubicBezTo>
                    <a:pt x="3606" y="3333"/>
                    <a:pt x="3584" y="3378"/>
                    <a:pt x="3584" y="3424"/>
                  </a:cubicBezTo>
                  <a:cubicBezTo>
                    <a:pt x="3584" y="3424"/>
                    <a:pt x="3584" y="3447"/>
                    <a:pt x="3561" y="3447"/>
                  </a:cubicBezTo>
                  <a:cubicBezTo>
                    <a:pt x="3492" y="3721"/>
                    <a:pt x="3401" y="4017"/>
                    <a:pt x="3333" y="4291"/>
                  </a:cubicBezTo>
                  <a:cubicBezTo>
                    <a:pt x="3241" y="4588"/>
                    <a:pt x="3173" y="4885"/>
                    <a:pt x="3104" y="5182"/>
                  </a:cubicBezTo>
                  <a:cubicBezTo>
                    <a:pt x="3013" y="5478"/>
                    <a:pt x="2944" y="5775"/>
                    <a:pt x="2876" y="6049"/>
                  </a:cubicBezTo>
                  <a:cubicBezTo>
                    <a:pt x="2785" y="6346"/>
                    <a:pt x="2693" y="6642"/>
                    <a:pt x="2625" y="6939"/>
                  </a:cubicBezTo>
                  <a:cubicBezTo>
                    <a:pt x="2534" y="7213"/>
                    <a:pt x="2465" y="7510"/>
                    <a:pt x="2397" y="7806"/>
                  </a:cubicBezTo>
                  <a:cubicBezTo>
                    <a:pt x="2374" y="7966"/>
                    <a:pt x="2328" y="8126"/>
                    <a:pt x="2283" y="8286"/>
                  </a:cubicBezTo>
                  <a:cubicBezTo>
                    <a:pt x="2260" y="8446"/>
                    <a:pt x="2237" y="8582"/>
                    <a:pt x="2191" y="8719"/>
                  </a:cubicBezTo>
                  <a:cubicBezTo>
                    <a:pt x="2054" y="9313"/>
                    <a:pt x="1917" y="9906"/>
                    <a:pt x="1758" y="10500"/>
                  </a:cubicBezTo>
                  <a:cubicBezTo>
                    <a:pt x="1735" y="10637"/>
                    <a:pt x="1689" y="10774"/>
                    <a:pt x="1666" y="10933"/>
                  </a:cubicBezTo>
                  <a:cubicBezTo>
                    <a:pt x="1621" y="11048"/>
                    <a:pt x="1598" y="11185"/>
                    <a:pt x="1575" y="11322"/>
                  </a:cubicBezTo>
                  <a:cubicBezTo>
                    <a:pt x="1506" y="11595"/>
                    <a:pt x="1438" y="11892"/>
                    <a:pt x="1370" y="12166"/>
                  </a:cubicBezTo>
                  <a:cubicBezTo>
                    <a:pt x="1301" y="12463"/>
                    <a:pt x="1233" y="12737"/>
                    <a:pt x="1187" y="13011"/>
                  </a:cubicBezTo>
                  <a:cubicBezTo>
                    <a:pt x="1118" y="13307"/>
                    <a:pt x="1050" y="13604"/>
                    <a:pt x="982" y="13878"/>
                  </a:cubicBezTo>
                  <a:cubicBezTo>
                    <a:pt x="959" y="14038"/>
                    <a:pt x="936" y="14198"/>
                    <a:pt x="913" y="14357"/>
                  </a:cubicBezTo>
                  <a:cubicBezTo>
                    <a:pt x="867" y="14517"/>
                    <a:pt x="845" y="14677"/>
                    <a:pt x="799" y="14859"/>
                  </a:cubicBezTo>
                  <a:cubicBezTo>
                    <a:pt x="730" y="15156"/>
                    <a:pt x="662" y="15453"/>
                    <a:pt x="571" y="15750"/>
                  </a:cubicBezTo>
                  <a:cubicBezTo>
                    <a:pt x="502" y="16046"/>
                    <a:pt x="434" y="16343"/>
                    <a:pt x="365" y="16617"/>
                  </a:cubicBezTo>
                  <a:cubicBezTo>
                    <a:pt x="297" y="16914"/>
                    <a:pt x="251" y="17188"/>
                    <a:pt x="183" y="17484"/>
                  </a:cubicBezTo>
                  <a:cubicBezTo>
                    <a:pt x="160" y="17690"/>
                    <a:pt x="114" y="17895"/>
                    <a:pt x="68" y="18123"/>
                  </a:cubicBezTo>
                  <a:cubicBezTo>
                    <a:pt x="46" y="18306"/>
                    <a:pt x="0" y="18511"/>
                    <a:pt x="0" y="18717"/>
                  </a:cubicBezTo>
                  <a:cubicBezTo>
                    <a:pt x="0" y="18763"/>
                    <a:pt x="0" y="18808"/>
                    <a:pt x="23" y="18831"/>
                  </a:cubicBezTo>
                  <a:cubicBezTo>
                    <a:pt x="46" y="18900"/>
                    <a:pt x="68" y="18945"/>
                    <a:pt x="137" y="18968"/>
                  </a:cubicBezTo>
                  <a:cubicBezTo>
                    <a:pt x="160" y="18979"/>
                    <a:pt x="188" y="18985"/>
                    <a:pt x="217" y="18985"/>
                  </a:cubicBezTo>
                  <a:cubicBezTo>
                    <a:pt x="245" y="18985"/>
                    <a:pt x="274" y="18979"/>
                    <a:pt x="297" y="18968"/>
                  </a:cubicBezTo>
                  <a:cubicBezTo>
                    <a:pt x="342" y="18945"/>
                    <a:pt x="411" y="18900"/>
                    <a:pt x="434" y="18854"/>
                  </a:cubicBezTo>
                  <a:cubicBezTo>
                    <a:pt x="457" y="18740"/>
                    <a:pt x="479" y="18603"/>
                    <a:pt x="502" y="18489"/>
                  </a:cubicBezTo>
                  <a:cubicBezTo>
                    <a:pt x="525" y="18375"/>
                    <a:pt x="548" y="18238"/>
                    <a:pt x="571" y="18123"/>
                  </a:cubicBezTo>
                  <a:cubicBezTo>
                    <a:pt x="593" y="18009"/>
                    <a:pt x="616" y="17895"/>
                    <a:pt x="639" y="17781"/>
                  </a:cubicBezTo>
                  <a:cubicBezTo>
                    <a:pt x="685" y="17644"/>
                    <a:pt x="708" y="17507"/>
                    <a:pt x="730" y="17370"/>
                  </a:cubicBezTo>
                  <a:cubicBezTo>
                    <a:pt x="799" y="17096"/>
                    <a:pt x="867" y="16800"/>
                    <a:pt x="936" y="16526"/>
                  </a:cubicBezTo>
                  <a:cubicBezTo>
                    <a:pt x="1004" y="16229"/>
                    <a:pt x="1073" y="15932"/>
                    <a:pt x="1141" y="15635"/>
                  </a:cubicBezTo>
                  <a:cubicBezTo>
                    <a:pt x="1210" y="15339"/>
                    <a:pt x="1301" y="15042"/>
                    <a:pt x="1370" y="14745"/>
                  </a:cubicBezTo>
                  <a:cubicBezTo>
                    <a:pt x="1438" y="14426"/>
                    <a:pt x="1484" y="14083"/>
                    <a:pt x="1575" y="13787"/>
                  </a:cubicBezTo>
                  <a:cubicBezTo>
                    <a:pt x="1643" y="13490"/>
                    <a:pt x="1689" y="13216"/>
                    <a:pt x="1758" y="12919"/>
                  </a:cubicBezTo>
                  <a:cubicBezTo>
                    <a:pt x="1849" y="12645"/>
                    <a:pt x="1917" y="12349"/>
                    <a:pt x="1986" y="12052"/>
                  </a:cubicBezTo>
                  <a:cubicBezTo>
                    <a:pt x="2054" y="11778"/>
                    <a:pt x="2123" y="11504"/>
                    <a:pt x="2191" y="11253"/>
                  </a:cubicBezTo>
                  <a:cubicBezTo>
                    <a:pt x="2260" y="10956"/>
                    <a:pt x="2328" y="10682"/>
                    <a:pt x="2397" y="10409"/>
                  </a:cubicBezTo>
                  <a:cubicBezTo>
                    <a:pt x="2556" y="9815"/>
                    <a:pt x="2716" y="9222"/>
                    <a:pt x="2830" y="8628"/>
                  </a:cubicBezTo>
                  <a:cubicBezTo>
                    <a:pt x="2899" y="8331"/>
                    <a:pt x="2990" y="8012"/>
                    <a:pt x="3059" y="7715"/>
                  </a:cubicBezTo>
                  <a:cubicBezTo>
                    <a:pt x="3127" y="7418"/>
                    <a:pt x="3196" y="7122"/>
                    <a:pt x="3264" y="6825"/>
                  </a:cubicBezTo>
                  <a:cubicBezTo>
                    <a:pt x="3355" y="6528"/>
                    <a:pt x="3424" y="6231"/>
                    <a:pt x="3515" y="5958"/>
                  </a:cubicBezTo>
                  <a:cubicBezTo>
                    <a:pt x="3584" y="5661"/>
                    <a:pt x="3652" y="5364"/>
                    <a:pt x="3743" y="5067"/>
                  </a:cubicBezTo>
                  <a:cubicBezTo>
                    <a:pt x="3880" y="4520"/>
                    <a:pt x="4017" y="3949"/>
                    <a:pt x="4154" y="3378"/>
                  </a:cubicBezTo>
                  <a:cubicBezTo>
                    <a:pt x="4223" y="3104"/>
                    <a:pt x="4291" y="2808"/>
                    <a:pt x="4360" y="2534"/>
                  </a:cubicBezTo>
                  <a:cubicBezTo>
                    <a:pt x="4428" y="2214"/>
                    <a:pt x="4497" y="1918"/>
                    <a:pt x="4542" y="1621"/>
                  </a:cubicBezTo>
                  <a:cubicBezTo>
                    <a:pt x="4588" y="1393"/>
                    <a:pt x="4611" y="1187"/>
                    <a:pt x="4656" y="959"/>
                  </a:cubicBezTo>
                  <a:cubicBezTo>
                    <a:pt x="4702" y="708"/>
                    <a:pt x="4725" y="434"/>
                    <a:pt x="4793" y="183"/>
                  </a:cubicBezTo>
                  <a:cubicBezTo>
                    <a:pt x="4816" y="91"/>
                    <a:pt x="4748" y="0"/>
                    <a:pt x="4679" y="0"/>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7" name="Google Shape;4568;p38">
              <a:extLst>
                <a:ext uri="{FF2B5EF4-FFF2-40B4-BE49-F238E27FC236}">
                  <a16:creationId xmlns:a16="http://schemas.microsoft.com/office/drawing/2014/main" id="{61891028-1AB0-F8C0-59CA-6B596AEF5BE4}"/>
                </a:ext>
              </a:extLst>
            </p:cNvPr>
            <p:cNvSpPr/>
            <p:nvPr/>
          </p:nvSpPr>
          <p:spPr>
            <a:xfrm>
              <a:off x="7875130" y="3150834"/>
              <a:ext cx="23675" cy="74412"/>
            </a:xfrm>
            <a:custGeom>
              <a:avLst/>
              <a:gdLst/>
              <a:ahLst/>
              <a:cxnLst/>
              <a:rect l="l" t="t" r="r" b="b"/>
              <a:pathLst>
                <a:path w="846" h="2659" extrusionOk="0">
                  <a:moveTo>
                    <a:pt x="708" y="1"/>
                  </a:moveTo>
                  <a:cubicBezTo>
                    <a:pt x="685" y="1"/>
                    <a:pt x="663" y="24"/>
                    <a:pt x="663" y="47"/>
                  </a:cubicBezTo>
                  <a:cubicBezTo>
                    <a:pt x="617" y="161"/>
                    <a:pt x="594" y="252"/>
                    <a:pt x="571" y="366"/>
                  </a:cubicBezTo>
                  <a:cubicBezTo>
                    <a:pt x="526" y="457"/>
                    <a:pt x="503" y="572"/>
                    <a:pt x="480" y="686"/>
                  </a:cubicBezTo>
                  <a:cubicBezTo>
                    <a:pt x="434" y="891"/>
                    <a:pt x="366" y="1097"/>
                    <a:pt x="320" y="1302"/>
                  </a:cubicBezTo>
                  <a:cubicBezTo>
                    <a:pt x="275" y="1485"/>
                    <a:pt x="229" y="1690"/>
                    <a:pt x="160" y="1873"/>
                  </a:cubicBezTo>
                  <a:cubicBezTo>
                    <a:pt x="138" y="1964"/>
                    <a:pt x="115" y="2055"/>
                    <a:pt x="92" y="2169"/>
                  </a:cubicBezTo>
                  <a:cubicBezTo>
                    <a:pt x="69" y="2283"/>
                    <a:pt x="46" y="2420"/>
                    <a:pt x="1" y="2557"/>
                  </a:cubicBezTo>
                  <a:cubicBezTo>
                    <a:pt x="1" y="2603"/>
                    <a:pt x="46" y="2649"/>
                    <a:pt x="92" y="2649"/>
                  </a:cubicBezTo>
                  <a:cubicBezTo>
                    <a:pt x="100" y="2656"/>
                    <a:pt x="107" y="2659"/>
                    <a:pt x="115" y="2659"/>
                  </a:cubicBezTo>
                  <a:cubicBezTo>
                    <a:pt x="130" y="2659"/>
                    <a:pt x="145" y="2649"/>
                    <a:pt x="160" y="2649"/>
                  </a:cubicBezTo>
                  <a:cubicBezTo>
                    <a:pt x="183" y="2626"/>
                    <a:pt x="183" y="2603"/>
                    <a:pt x="206" y="2580"/>
                  </a:cubicBezTo>
                  <a:cubicBezTo>
                    <a:pt x="252" y="2398"/>
                    <a:pt x="297" y="2192"/>
                    <a:pt x="343" y="1987"/>
                  </a:cubicBezTo>
                  <a:cubicBezTo>
                    <a:pt x="389" y="1804"/>
                    <a:pt x="434" y="1622"/>
                    <a:pt x="480" y="1439"/>
                  </a:cubicBezTo>
                  <a:cubicBezTo>
                    <a:pt x="526" y="1256"/>
                    <a:pt x="571" y="1074"/>
                    <a:pt x="617" y="891"/>
                  </a:cubicBezTo>
                  <a:cubicBezTo>
                    <a:pt x="640" y="800"/>
                    <a:pt x="663" y="709"/>
                    <a:pt x="685" y="617"/>
                  </a:cubicBezTo>
                  <a:cubicBezTo>
                    <a:pt x="708" y="526"/>
                    <a:pt x="731" y="435"/>
                    <a:pt x="754" y="343"/>
                  </a:cubicBezTo>
                  <a:cubicBezTo>
                    <a:pt x="754" y="343"/>
                    <a:pt x="754" y="343"/>
                    <a:pt x="754" y="366"/>
                  </a:cubicBezTo>
                  <a:cubicBezTo>
                    <a:pt x="777" y="275"/>
                    <a:pt x="800" y="206"/>
                    <a:pt x="822" y="138"/>
                  </a:cubicBezTo>
                  <a:cubicBezTo>
                    <a:pt x="845" y="115"/>
                    <a:pt x="845" y="92"/>
                    <a:pt x="845" y="69"/>
                  </a:cubicBezTo>
                  <a:cubicBezTo>
                    <a:pt x="822" y="47"/>
                    <a:pt x="800" y="24"/>
                    <a:pt x="777"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8" name="Google Shape;4569;p38">
              <a:extLst>
                <a:ext uri="{FF2B5EF4-FFF2-40B4-BE49-F238E27FC236}">
                  <a16:creationId xmlns:a16="http://schemas.microsoft.com/office/drawing/2014/main" id="{8633CC05-A77F-2CEA-B524-848A7AB62C1F}"/>
                </a:ext>
              </a:extLst>
            </p:cNvPr>
            <p:cNvSpPr/>
            <p:nvPr/>
          </p:nvSpPr>
          <p:spPr>
            <a:xfrm>
              <a:off x="7867462" y="3141263"/>
              <a:ext cx="33890" cy="111800"/>
            </a:xfrm>
            <a:custGeom>
              <a:avLst/>
              <a:gdLst/>
              <a:ahLst/>
              <a:cxnLst/>
              <a:rect l="l" t="t" r="r" b="b"/>
              <a:pathLst>
                <a:path w="1211" h="3995" extrusionOk="0">
                  <a:moveTo>
                    <a:pt x="1119" y="1"/>
                  </a:moveTo>
                  <a:cubicBezTo>
                    <a:pt x="1074" y="1"/>
                    <a:pt x="1051" y="1"/>
                    <a:pt x="1028" y="46"/>
                  </a:cubicBezTo>
                  <a:cubicBezTo>
                    <a:pt x="1005" y="115"/>
                    <a:pt x="982" y="183"/>
                    <a:pt x="959" y="252"/>
                  </a:cubicBezTo>
                  <a:cubicBezTo>
                    <a:pt x="937" y="297"/>
                    <a:pt x="914" y="343"/>
                    <a:pt x="914" y="366"/>
                  </a:cubicBezTo>
                  <a:cubicBezTo>
                    <a:pt x="891" y="411"/>
                    <a:pt x="891" y="434"/>
                    <a:pt x="891" y="457"/>
                  </a:cubicBezTo>
                  <a:cubicBezTo>
                    <a:pt x="845" y="640"/>
                    <a:pt x="800" y="799"/>
                    <a:pt x="754" y="982"/>
                  </a:cubicBezTo>
                  <a:cubicBezTo>
                    <a:pt x="663" y="1302"/>
                    <a:pt x="571" y="1644"/>
                    <a:pt x="480" y="1964"/>
                  </a:cubicBezTo>
                  <a:cubicBezTo>
                    <a:pt x="457" y="2101"/>
                    <a:pt x="412" y="2260"/>
                    <a:pt x="366" y="2397"/>
                  </a:cubicBezTo>
                  <a:cubicBezTo>
                    <a:pt x="320" y="2557"/>
                    <a:pt x="275" y="2717"/>
                    <a:pt x="229" y="2877"/>
                  </a:cubicBezTo>
                  <a:cubicBezTo>
                    <a:pt x="183" y="3059"/>
                    <a:pt x="138" y="3219"/>
                    <a:pt x="115" y="3379"/>
                  </a:cubicBezTo>
                  <a:cubicBezTo>
                    <a:pt x="69" y="3539"/>
                    <a:pt x="46" y="3698"/>
                    <a:pt x="24" y="3881"/>
                  </a:cubicBezTo>
                  <a:cubicBezTo>
                    <a:pt x="1" y="3927"/>
                    <a:pt x="46" y="3972"/>
                    <a:pt x="115" y="3995"/>
                  </a:cubicBezTo>
                  <a:cubicBezTo>
                    <a:pt x="161" y="3995"/>
                    <a:pt x="206" y="3949"/>
                    <a:pt x="229" y="3904"/>
                  </a:cubicBezTo>
                  <a:cubicBezTo>
                    <a:pt x="252" y="3744"/>
                    <a:pt x="297" y="3607"/>
                    <a:pt x="320" y="3447"/>
                  </a:cubicBezTo>
                  <a:cubicBezTo>
                    <a:pt x="343" y="3310"/>
                    <a:pt x="389" y="3150"/>
                    <a:pt x="412" y="3014"/>
                  </a:cubicBezTo>
                  <a:cubicBezTo>
                    <a:pt x="434" y="2877"/>
                    <a:pt x="480" y="2740"/>
                    <a:pt x="503" y="2580"/>
                  </a:cubicBezTo>
                  <a:cubicBezTo>
                    <a:pt x="526" y="2466"/>
                    <a:pt x="571" y="2329"/>
                    <a:pt x="594" y="2192"/>
                  </a:cubicBezTo>
                  <a:cubicBezTo>
                    <a:pt x="754" y="1621"/>
                    <a:pt x="891" y="1051"/>
                    <a:pt x="1051" y="480"/>
                  </a:cubicBezTo>
                  <a:cubicBezTo>
                    <a:pt x="1074" y="434"/>
                    <a:pt x="1074" y="366"/>
                    <a:pt x="1096" y="320"/>
                  </a:cubicBezTo>
                  <a:cubicBezTo>
                    <a:pt x="1119" y="252"/>
                    <a:pt x="1165" y="183"/>
                    <a:pt x="1188" y="115"/>
                  </a:cubicBezTo>
                  <a:cubicBezTo>
                    <a:pt x="1211" y="69"/>
                    <a:pt x="1188" y="23"/>
                    <a:pt x="1142"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9" name="Google Shape;4570;p38">
              <a:extLst>
                <a:ext uri="{FF2B5EF4-FFF2-40B4-BE49-F238E27FC236}">
                  <a16:creationId xmlns:a16="http://schemas.microsoft.com/office/drawing/2014/main" id="{61C1C862-8C08-EF77-AF29-93350EB6DDC4}"/>
                </a:ext>
              </a:extLst>
            </p:cNvPr>
            <p:cNvSpPr/>
            <p:nvPr/>
          </p:nvSpPr>
          <p:spPr>
            <a:xfrm>
              <a:off x="7861082" y="3144454"/>
              <a:ext cx="37080" cy="141996"/>
            </a:xfrm>
            <a:custGeom>
              <a:avLst/>
              <a:gdLst/>
              <a:ahLst/>
              <a:cxnLst/>
              <a:rect l="l" t="t" r="r" b="b"/>
              <a:pathLst>
                <a:path w="1325" h="5074" extrusionOk="0">
                  <a:moveTo>
                    <a:pt x="1233" y="412"/>
                  </a:moveTo>
                  <a:cubicBezTo>
                    <a:pt x="1233" y="434"/>
                    <a:pt x="1210" y="434"/>
                    <a:pt x="1210" y="434"/>
                  </a:cubicBezTo>
                  <a:cubicBezTo>
                    <a:pt x="1233" y="434"/>
                    <a:pt x="1233" y="434"/>
                    <a:pt x="1233" y="412"/>
                  </a:cubicBezTo>
                  <a:close/>
                  <a:moveTo>
                    <a:pt x="1256" y="1"/>
                  </a:moveTo>
                  <a:cubicBezTo>
                    <a:pt x="1210" y="1"/>
                    <a:pt x="1187" y="24"/>
                    <a:pt x="1165" y="46"/>
                  </a:cubicBezTo>
                  <a:cubicBezTo>
                    <a:pt x="1142" y="160"/>
                    <a:pt x="1119" y="252"/>
                    <a:pt x="1073" y="366"/>
                  </a:cubicBezTo>
                  <a:cubicBezTo>
                    <a:pt x="1050" y="434"/>
                    <a:pt x="1028" y="526"/>
                    <a:pt x="1005" y="617"/>
                  </a:cubicBezTo>
                  <a:cubicBezTo>
                    <a:pt x="959" y="777"/>
                    <a:pt x="914" y="937"/>
                    <a:pt x="868" y="1119"/>
                  </a:cubicBezTo>
                  <a:cubicBezTo>
                    <a:pt x="822" y="1256"/>
                    <a:pt x="777" y="1416"/>
                    <a:pt x="731" y="1576"/>
                  </a:cubicBezTo>
                  <a:cubicBezTo>
                    <a:pt x="685" y="1781"/>
                    <a:pt x="640" y="1964"/>
                    <a:pt x="594" y="2146"/>
                  </a:cubicBezTo>
                  <a:cubicBezTo>
                    <a:pt x="525" y="2489"/>
                    <a:pt x="434" y="2831"/>
                    <a:pt x="343" y="3196"/>
                  </a:cubicBezTo>
                  <a:cubicBezTo>
                    <a:pt x="297" y="3356"/>
                    <a:pt x="274" y="3493"/>
                    <a:pt x="229" y="3653"/>
                  </a:cubicBezTo>
                  <a:cubicBezTo>
                    <a:pt x="229" y="3744"/>
                    <a:pt x="206" y="3813"/>
                    <a:pt x="183" y="3904"/>
                  </a:cubicBezTo>
                  <a:cubicBezTo>
                    <a:pt x="160" y="3995"/>
                    <a:pt x="137" y="4086"/>
                    <a:pt x="137" y="4178"/>
                  </a:cubicBezTo>
                  <a:cubicBezTo>
                    <a:pt x="92" y="4429"/>
                    <a:pt x="46" y="4680"/>
                    <a:pt x="1" y="4931"/>
                  </a:cubicBezTo>
                  <a:cubicBezTo>
                    <a:pt x="1" y="4999"/>
                    <a:pt x="46" y="5068"/>
                    <a:pt x="92" y="5068"/>
                  </a:cubicBezTo>
                  <a:cubicBezTo>
                    <a:pt x="104" y="5072"/>
                    <a:pt x="116" y="5074"/>
                    <a:pt x="128" y="5074"/>
                  </a:cubicBezTo>
                  <a:cubicBezTo>
                    <a:pt x="182" y="5074"/>
                    <a:pt x="229" y="5033"/>
                    <a:pt x="229" y="4977"/>
                  </a:cubicBezTo>
                  <a:cubicBezTo>
                    <a:pt x="297" y="4611"/>
                    <a:pt x="366" y="4223"/>
                    <a:pt x="411" y="3858"/>
                  </a:cubicBezTo>
                  <a:cubicBezTo>
                    <a:pt x="457" y="3676"/>
                    <a:pt x="480" y="3493"/>
                    <a:pt x="525" y="3310"/>
                  </a:cubicBezTo>
                  <a:cubicBezTo>
                    <a:pt x="548" y="3151"/>
                    <a:pt x="571" y="2991"/>
                    <a:pt x="617" y="2854"/>
                  </a:cubicBezTo>
                  <a:cubicBezTo>
                    <a:pt x="640" y="2763"/>
                    <a:pt x="662" y="2671"/>
                    <a:pt x="662" y="2557"/>
                  </a:cubicBezTo>
                  <a:cubicBezTo>
                    <a:pt x="685" y="2466"/>
                    <a:pt x="731" y="2352"/>
                    <a:pt x="754" y="2260"/>
                  </a:cubicBezTo>
                  <a:cubicBezTo>
                    <a:pt x="777" y="2101"/>
                    <a:pt x="822" y="1964"/>
                    <a:pt x="845" y="1804"/>
                  </a:cubicBezTo>
                  <a:cubicBezTo>
                    <a:pt x="936" y="1439"/>
                    <a:pt x="1050" y="1096"/>
                    <a:pt x="1142" y="731"/>
                  </a:cubicBezTo>
                  <a:cubicBezTo>
                    <a:pt x="1165" y="640"/>
                    <a:pt x="1187" y="549"/>
                    <a:pt x="1210" y="434"/>
                  </a:cubicBezTo>
                  <a:cubicBezTo>
                    <a:pt x="1256" y="320"/>
                    <a:pt x="1279" y="229"/>
                    <a:pt x="1324" y="115"/>
                  </a:cubicBezTo>
                  <a:cubicBezTo>
                    <a:pt x="1324" y="92"/>
                    <a:pt x="1324" y="69"/>
                    <a:pt x="1324" y="46"/>
                  </a:cubicBezTo>
                  <a:cubicBezTo>
                    <a:pt x="1324" y="46"/>
                    <a:pt x="1302" y="24"/>
                    <a:pt x="1279"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0" name="Google Shape;4571;p38">
              <a:extLst>
                <a:ext uri="{FF2B5EF4-FFF2-40B4-BE49-F238E27FC236}">
                  <a16:creationId xmlns:a16="http://schemas.microsoft.com/office/drawing/2014/main" id="{14C9B00F-8B4A-4594-5F39-2D3FFFD735FD}"/>
                </a:ext>
              </a:extLst>
            </p:cNvPr>
            <p:cNvSpPr/>
            <p:nvPr/>
          </p:nvSpPr>
          <p:spPr>
            <a:xfrm>
              <a:off x="7756950" y="3231319"/>
              <a:ext cx="72229" cy="240307"/>
            </a:xfrm>
            <a:custGeom>
              <a:avLst/>
              <a:gdLst/>
              <a:ahLst/>
              <a:cxnLst/>
              <a:rect l="l" t="t" r="r" b="b"/>
              <a:pathLst>
                <a:path w="2581" h="8587" extrusionOk="0">
                  <a:moveTo>
                    <a:pt x="1545" y="2559"/>
                  </a:moveTo>
                  <a:lnTo>
                    <a:pt x="1545" y="2559"/>
                  </a:lnTo>
                  <a:cubicBezTo>
                    <a:pt x="1530" y="2563"/>
                    <a:pt x="1530" y="2583"/>
                    <a:pt x="1530" y="2603"/>
                  </a:cubicBezTo>
                  <a:cubicBezTo>
                    <a:pt x="1535" y="2588"/>
                    <a:pt x="1540" y="2573"/>
                    <a:pt x="1545" y="2559"/>
                  </a:cubicBezTo>
                  <a:close/>
                  <a:moveTo>
                    <a:pt x="2489" y="1"/>
                  </a:moveTo>
                  <a:cubicBezTo>
                    <a:pt x="2466" y="1"/>
                    <a:pt x="2420" y="1"/>
                    <a:pt x="2420" y="47"/>
                  </a:cubicBezTo>
                  <a:cubicBezTo>
                    <a:pt x="2375" y="161"/>
                    <a:pt x="2352" y="275"/>
                    <a:pt x="2329" y="389"/>
                  </a:cubicBezTo>
                  <a:cubicBezTo>
                    <a:pt x="2261" y="572"/>
                    <a:pt x="2192" y="754"/>
                    <a:pt x="2124" y="914"/>
                  </a:cubicBezTo>
                  <a:cubicBezTo>
                    <a:pt x="2055" y="1097"/>
                    <a:pt x="2010" y="1279"/>
                    <a:pt x="1941" y="1462"/>
                  </a:cubicBezTo>
                  <a:cubicBezTo>
                    <a:pt x="1850" y="1644"/>
                    <a:pt x="1804" y="1827"/>
                    <a:pt x="1736" y="2010"/>
                  </a:cubicBezTo>
                  <a:cubicBezTo>
                    <a:pt x="1672" y="2179"/>
                    <a:pt x="1609" y="2368"/>
                    <a:pt x="1545" y="2559"/>
                  </a:cubicBezTo>
                  <a:lnTo>
                    <a:pt x="1545" y="2559"/>
                  </a:lnTo>
                  <a:cubicBezTo>
                    <a:pt x="1547" y="2558"/>
                    <a:pt x="1550" y="2557"/>
                    <a:pt x="1553" y="2557"/>
                  </a:cubicBezTo>
                  <a:cubicBezTo>
                    <a:pt x="1393" y="3037"/>
                    <a:pt x="1234" y="3539"/>
                    <a:pt x="1097" y="4018"/>
                  </a:cubicBezTo>
                  <a:cubicBezTo>
                    <a:pt x="962" y="4490"/>
                    <a:pt x="849" y="4939"/>
                    <a:pt x="715" y="5389"/>
                  </a:cubicBezTo>
                  <a:lnTo>
                    <a:pt x="715" y="5389"/>
                  </a:lnTo>
                  <a:cubicBezTo>
                    <a:pt x="719" y="5388"/>
                    <a:pt x="724" y="5388"/>
                    <a:pt x="731" y="5388"/>
                  </a:cubicBezTo>
                  <a:cubicBezTo>
                    <a:pt x="721" y="5388"/>
                    <a:pt x="716" y="5392"/>
                    <a:pt x="713" y="5397"/>
                  </a:cubicBezTo>
                  <a:lnTo>
                    <a:pt x="713" y="5397"/>
                  </a:lnTo>
                  <a:cubicBezTo>
                    <a:pt x="713" y="5394"/>
                    <a:pt x="714" y="5391"/>
                    <a:pt x="715" y="5389"/>
                  </a:cubicBezTo>
                  <a:lnTo>
                    <a:pt x="715" y="5389"/>
                  </a:lnTo>
                  <a:cubicBezTo>
                    <a:pt x="709" y="5390"/>
                    <a:pt x="709" y="5395"/>
                    <a:pt x="709" y="5411"/>
                  </a:cubicBezTo>
                  <a:cubicBezTo>
                    <a:pt x="709" y="5411"/>
                    <a:pt x="709" y="5403"/>
                    <a:pt x="713" y="5397"/>
                  </a:cubicBezTo>
                  <a:lnTo>
                    <a:pt x="713" y="5397"/>
                  </a:lnTo>
                  <a:cubicBezTo>
                    <a:pt x="711" y="5402"/>
                    <a:pt x="710" y="5406"/>
                    <a:pt x="709" y="5411"/>
                  </a:cubicBezTo>
                  <a:cubicBezTo>
                    <a:pt x="709" y="5420"/>
                    <a:pt x="709" y="5429"/>
                    <a:pt x="707" y="5436"/>
                  </a:cubicBezTo>
                  <a:lnTo>
                    <a:pt x="707" y="5436"/>
                  </a:lnTo>
                  <a:cubicBezTo>
                    <a:pt x="705" y="5441"/>
                    <a:pt x="702" y="5446"/>
                    <a:pt x="700" y="5451"/>
                  </a:cubicBezTo>
                  <a:lnTo>
                    <a:pt x="700" y="5451"/>
                  </a:lnTo>
                  <a:cubicBezTo>
                    <a:pt x="697" y="5454"/>
                    <a:pt x="692" y="5456"/>
                    <a:pt x="686" y="5456"/>
                  </a:cubicBezTo>
                  <a:lnTo>
                    <a:pt x="686" y="5456"/>
                  </a:lnTo>
                  <a:cubicBezTo>
                    <a:pt x="692" y="5456"/>
                    <a:pt x="697" y="5454"/>
                    <a:pt x="700" y="5452"/>
                  </a:cubicBezTo>
                  <a:lnTo>
                    <a:pt x="700" y="5452"/>
                  </a:lnTo>
                  <a:cubicBezTo>
                    <a:pt x="680" y="5496"/>
                    <a:pt x="663" y="5553"/>
                    <a:pt x="663" y="5593"/>
                  </a:cubicBezTo>
                  <a:cubicBezTo>
                    <a:pt x="594" y="5821"/>
                    <a:pt x="526" y="6027"/>
                    <a:pt x="457" y="6255"/>
                  </a:cubicBezTo>
                  <a:cubicBezTo>
                    <a:pt x="412" y="6483"/>
                    <a:pt x="366" y="6712"/>
                    <a:pt x="321" y="6917"/>
                  </a:cubicBezTo>
                  <a:cubicBezTo>
                    <a:pt x="252" y="7145"/>
                    <a:pt x="206" y="7351"/>
                    <a:pt x="138" y="7579"/>
                  </a:cubicBezTo>
                  <a:cubicBezTo>
                    <a:pt x="115" y="7693"/>
                    <a:pt x="92" y="7807"/>
                    <a:pt x="69" y="7898"/>
                  </a:cubicBezTo>
                  <a:cubicBezTo>
                    <a:pt x="47" y="7967"/>
                    <a:pt x="47" y="8013"/>
                    <a:pt x="24" y="8081"/>
                  </a:cubicBezTo>
                  <a:cubicBezTo>
                    <a:pt x="1" y="8150"/>
                    <a:pt x="1" y="8241"/>
                    <a:pt x="1" y="8309"/>
                  </a:cubicBezTo>
                  <a:cubicBezTo>
                    <a:pt x="24" y="8355"/>
                    <a:pt x="24" y="8401"/>
                    <a:pt x="69" y="8446"/>
                  </a:cubicBezTo>
                  <a:cubicBezTo>
                    <a:pt x="115" y="8515"/>
                    <a:pt x="184" y="8560"/>
                    <a:pt x="275" y="8583"/>
                  </a:cubicBezTo>
                  <a:cubicBezTo>
                    <a:pt x="289" y="8585"/>
                    <a:pt x="302" y="8586"/>
                    <a:pt x="316" y="8586"/>
                  </a:cubicBezTo>
                  <a:cubicBezTo>
                    <a:pt x="461" y="8586"/>
                    <a:pt x="596" y="8478"/>
                    <a:pt x="617" y="8332"/>
                  </a:cubicBezTo>
                  <a:cubicBezTo>
                    <a:pt x="617" y="8309"/>
                    <a:pt x="617" y="8309"/>
                    <a:pt x="640" y="8287"/>
                  </a:cubicBezTo>
                  <a:cubicBezTo>
                    <a:pt x="731" y="8013"/>
                    <a:pt x="777" y="7716"/>
                    <a:pt x="846" y="7442"/>
                  </a:cubicBezTo>
                  <a:cubicBezTo>
                    <a:pt x="914" y="7145"/>
                    <a:pt x="982" y="6871"/>
                    <a:pt x="1051" y="6575"/>
                  </a:cubicBezTo>
                  <a:cubicBezTo>
                    <a:pt x="1119" y="6301"/>
                    <a:pt x="1211" y="6004"/>
                    <a:pt x="1279" y="5730"/>
                  </a:cubicBezTo>
                  <a:cubicBezTo>
                    <a:pt x="1371" y="5456"/>
                    <a:pt x="1462" y="5159"/>
                    <a:pt x="1530" y="4886"/>
                  </a:cubicBezTo>
                  <a:cubicBezTo>
                    <a:pt x="1667" y="4315"/>
                    <a:pt x="1827" y="3767"/>
                    <a:pt x="1941" y="3219"/>
                  </a:cubicBezTo>
                  <a:cubicBezTo>
                    <a:pt x="2010" y="2945"/>
                    <a:pt x="2078" y="2672"/>
                    <a:pt x="2124" y="2398"/>
                  </a:cubicBezTo>
                  <a:cubicBezTo>
                    <a:pt x="2169" y="2101"/>
                    <a:pt x="2238" y="1804"/>
                    <a:pt x="2284" y="1507"/>
                  </a:cubicBezTo>
                  <a:cubicBezTo>
                    <a:pt x="2329" y="1279"/>
                    <a:pt x="2352" y="1074"/>
                    <a:pt x="2398" y="868"/>
                  </a:cubicBezTo>
                  <a:cubicBezTo>
                    <a:pt x="2420" y="731"/>
                    <a:pt x="2443" y="617"/>
                    <a:pt x="2466" y="503"/>
                  </a:cubicBezTo>
                  <a:cubicBezTo>
                    <a:pt x="2489" y="412"/>
                    <a:pt x="2512" y="321"/>
                    <a:pt x="2535" y="229"/>
                  </a:cubicBezTo>
                  <a:cubicBezTo>
                    <a:pt x="2557" y="184"/>
                    <a:pt x="2557" y="138"/>
                    <a:pt x="2580" y="115"/>
                  </a:cubicBezTo>
                  <a:cubicBezTo>
                    <a:pt x="2580" y="69"/>
                    <a:pt x="2580" y="24"/>
                    <a:pt x="2535"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1" name="Google Shape;4572;p38">
              <a:extLst>
                <a:ext uri="{FF2B5EF4-FFF2-40B4-BE49-F238E27FC236}">
                  <a16:creationId xmlns:a16="http://schemas.microsoft.com/office/drawing/2014/main" id="{013DDE31-F3EB-7A95-2460-5067B3E81B10}"/>
                </a:ext>
              </a:extLst>
            </p:cNvPr>
            <p:cNvSpPr/>
            <p:nvPr/>
          </p:nvSpPr>
          <p:spPr>
            <a:xfrm>
              <a:off x="7753759" y="3493231"/>
              <a:ext cx="8983" cy="8340"/>
            </a:xfrm>
            <a:custGeom>
              <a:avLst/>
              <a:gdLst/>
              <a:ahLst/>
              <a:cxnLst/>
              <a:rect l="l" t="t" r="r" b="b"/>
              <a:pathLst>
                <a:path w="321" h="298" extrusionOk="0">
                  <a:moveTo>
                    <a:pt x="138" y="0"/>
                  </a:moveTo>
                  <a:cubicBezTo>
                    <a:pt x="69" y="0"/>
                    <a:pt x="1" y="92"/>
                    <a:pt x="1" y="160"/>
                  </a:cubicBezTo>
                  <a:cubicBezTo>
                    <a:pt x="1" y="206"/>
                    <a:pt x="24" y="251"/>
                    <a:pt x="47" y="274"/>
                  </a:cubicBezTo>
                  <a:cubicBezTo>
                    <a:pt x="92" y="297"/>
                    <a:pt x="138" y="297"/>
                    <a:pt x="161" y="297"/>
                  </a:cubicBezTo>
                  <a:cubicBezTo>
                    <a:pt x="252" y="297"/>
                    <a:pt x="320" y="206"/>
                    <a:pt x="298" y="137"/>
                  </a:cubicBezTo>
                  <a:cubicBezTo>
                    <a:pt x="298" y="92"/>
                    <a:pt x="275" y="69"/>
                    <a:pt x="252" y="46"/>
                  </a:cubicBezTo>
                  <a:cubicBezTo>
                    <a:pt x="229" y="0"/>
                    <a:pt x="183" y="0"/>
                    <a:pt x="138" y="0"/>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2" name="Google Shape;4573;p38">
              <a:extLst>
                <a:ext uri="{FF2B5EF4-FFF2-40B4-BE49-F238E27FC236}">
                  <a16:creationId xmlns:a16="http://schemas.microsoft.com/office/drawing/2014/main" id="{0AFFE969-D9DC-A3DF-F5B7-C3D178B89040}"/>
                </a:ext>
              </a:extLst>
            </p:cNvPr>
            <p:cNvSpPr/>
            <p:nvPr/>
          </p:nvSpPr>
          <p:spPr>
            <a:xfrm>
              <a:off x="7693088" y="3424891"/>
              <a:ext cx="60699" cy="192061"/>
            </a:xfrm>
            <a:custGeom>
              <a:avLst/>
              <a:gdLst/>
              <a:ahLst/>
              <a:cxnLst/>
              <a:rect l="l" t="t" r="r" b="b"/>
              <a:pathLst>
                <a:path w="2169" h="6863" extrusionOk="0">
                  <a:moveTo>
                    <a:pt x="1473" y="1497"/>
                  </a:moveTo>
                  <a:cubicBezTo>
                    <a:pt x="1467" y="1506"/>
                    <a:pt x="1461" y="1518"/>
                    <a:pt x="1461" y="1529"/>
                  </a:cubicBezTo>
                  <a:cubicBezTo>
                    <a:pt x="1465" y="1519"/>
                    <a:pt x="1469" y="1508"/>
                    <a:pt x="1473" y="1497"/>
                  </a:cubicBezTo>
                  <a:close/>
                  <a:moveTo>
                    <a:pt x="810" y="3687"/>
                  </a:moveTo>
                  <a:lnTo>
                    <a:pt x="810" y="3687"/>
                  </a:lnTo>
                  <a:cubicBezTo>
                    <a:pt x="807" y="3698"/>
                    <a:pt x="803" y="3710"/>
                    <a:pt x="799" y="3721"/>
                  </a:cubicBezTo>
                  <a:cubicBezTo>
                    <a:pt x="799" y="3709"/>
                    <a:pt x="805" y="3698"/>
                    <a:pt x="810" y="3687"/>
                  </a:cubicBezTo>
                  <a:close/>
                  <a:moveTo>
                    <a:pt x="2009" y="0"/>
                  </a:moveTo>
                  <a:cubicBezTo>
                    <a:pt x="1941" y="0"/>
                    <a:pt x="1895" y="46"/>
                    <a:pt x="1872" y="114"/>
                  </a:cubicBezTo>
                  <a:cubicBezTo>
                    <a:pt x="1826" y="274"/>
                    <a:pt x="1781" y="411"/>
                    <a:pt x="1735" y="571"/>
                  </a:cubicBezTo>
                  <a:cubicBezTo>
                    <a:pt x="1712" y="730"/>
                    <a:pt x="1644" y="890"/>
                    <a:pt x="1598" y="1050"/>
                  </a:cubicBezTo>
                  <a:cubicBezTo>
                    <a:pt x="1603" y="1050"/>
                    <a:pt x="1607" y="1049"/>
                    <a:pt x="1610" y="1047"/>
                  </a:cubicBezTo>
                  <a:lnTo>
                    <a:pt x="1610" y="1047"/>
                  </a:lnTo>
                  <a:cubicBezTo>
                    <a:pt x="1571" y="1202"/>
                    <a:pt x="1530" y="1342"/>
                    <a:pt x="1473" y="1497"/>
                  </a:cubicBezTo>
                  <a:lnTo>
                    <a:pt x="1473" y="1497"/>
                  </a:lnTo>
                  <a:cubicBezTo>
                    <a:pt x="1479" y="1489"/>
                    <a:pt x="1484" y="1484"/>
                    <a:pt x="1484" y="1484"/>
                  </a:cubicBezTo>
                  <a:lnTo>
                    <a:pt x="1484" y="1484"/>
                  </a:lnTo>
                  <a:cubicBezTo>
                    <a:pt x="1370" y="1780"/>
                    <a:pt x="1279" y="2100"/>
                    <a:pt x="1187" y="2419"/>
                  </a:cubicBezTo>
                  <a:cubicBezTo>
                    <a:pt x="1096" y="2693"/>
                    <a:pt x="1028" y="2990"/>
                    <a:pt x="936" y="3287"/>
                  </a:cubicBezTo>
                  <a:cubicBezTo>
                    <a:pt x="898" y="3402"/>
                    <a:pt x="859" y="3534"/>
                    <a:pt x="821" y="3655"/>
                  </a:cubicBezTo>
                  <a:lnTo>
                    <a:pt x="821" y="3655"/>
                  </a:lnTo>
                  <a:cubicBezTo>
                    <a:pt x="798" y="3701"/>
                    <a:pt x="777" y="3767"/>
                    <a:pt x="777" y="3812"/>
                  </a:cubicBezTo>
                  <a:cubicBezTo>
                    <a:pt x="754" y="3880"/>
                    <a:pt x="731" y="3926"/>
                    <a:pt x="708" y="3972"/>
                  </a:cubicBezTo>
                  <a:cubicBezTo>
                    <a:pt x="571" y="4405"/>
                    <a:pt x="457" y="4862"/>
                    <a:pt x="320" y="5295"/>
                  </a:cubicBezTo>
                  <a:cubicBezTo>
                    <a:pt x="206" y="5683"/>
                    <a:pt x="137" y="6094"/>
                    <a:pt x="23" y="6482"/>
                  </a:cubicBezTo>
                  <a:cubicBezTo>
                    <a:pt x="0" y="6528"/>
                    <a:pt x="0" y="6597"/>
                    <a:pt x="23" y="6642"/>
                  </a:cubicBezTo>
                  <a:cubicBezTo>
                    <a:pt x="69" y="6733"/>
                    <a:pt x="115" y="6802"/>
                    <a:pt x="206" y="6825"/>
                  </a:cubicBezTo>
                  <a:cubicBezTo>
                    <a:pt x="246" y="6851"/>
                    <a:pt x="294" y="6863"/>
                    <a:pt x="341" y="6863"/>
                  </a:cubicBezTo>
                  <a:cubicBezTo>
                    <a:pt x="373" y="6863"/>
                    <a:pt x="406" y="6857"/>
                    <a:pt x="434" y="6848"/>
                  </a:cubicBezTo>
                  <a:cubicBezTo>
                    <a:pt x="525" y="6802"/>
                    <a:pt x="594" y="6756"/>
                    <a:pt x="617" y="6665"/>
                  </a:cubicBezTo>
                  <a:cubicBezTo>
                    <a:pt x="731" y="6391"/>
                    <a:pt x="777" y="6072"/>
                    <a:pt x="845" y="5798"/>
                  </a:cubicBezTo>
                  <a:cubicBezTo>
                    <a:pt x="936" y="5501"/>
                    <a:pt x="1005" y="5204"/>
                    <a:pt x="1096" y="4907"/>
                  </a:cubicBezTo>
                  <a:cubicBezTo>
                    <a:pt x="1256" y="4337"/>
                    <a:pt x="1416" y="3766"/>
                    <a:pt x="1553" y="3173"/>
                  </a:cubicBezTo>
                  <a:cubicBezTo>
                    <a:pt x="1598" y="2944"/>
                    <a:pt x="1667" y="2693"/>
                    <a:pt x="1712" y="2465"/>
                  </a:cubicBezTo>
                  <a:cubicBezTo>
                    <a:pt x="1735" y="2351"/>
                    <a:pt x="1758" y="2237"/>
                    <a:pt x="1781" y="2100"/>
                  </a:cubicBezTo>
                  <a:cubicBezTo>
                    <a:pt x="1781" y="1986"/>
                    <a:pt x="1804" y="1849"/>
                    <a:pt x="1849" y="1712"/>
                  </a:cubicBezTo>
                  <a:cubicBezTo>
                    <a:pt x="1895" y="1461"/>
                    <a:pt x="1941" y="1187"/>
                    <a:pt x="1986" y="936"/>
                  </a:cubicBezTo>
                  <a:cubicBezTo>
                    <a:pt x="2009" y="799"/>
                    <a:pt x="2032" y="685"/>
                    <a:pt x="2055" y="548"/>
                  </a:cubicBezTo>
                  <a:cubicBezTo>
                    <a:pt x="2078" y="434"/>
                    <a:pt x="2123" y="297"/>
                    <a:pt x="2146" y="160"/>
                  </a:cubicBezTo>
                  <a:cubicBezTo>
                    <a:pt x="2169" y="91"/>
                    <a:pt x="2100" y="23"/>
                    <a:pt x="2032" y="0"/>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3" name="Google Shape;4574;p38">
              <a:extLst>
                <a:ext uri="{FF2B5EF4-FFF2-40B4-BE49-F238E27FC236}">
                  <a16:creationId xmlns:a16="http://schemas.microsoft.com/office/drawing/2014/main" id="{C908B864-E200-E1F1-04B6-CB98AEA06F4E}"/>
                </a:ext>
              </a:extLst>
            </p:cNvPr>
            <p:cNvSpPr/>
            <p:nvPr/>
          </p:nvSpPr>
          <p:spPr>
            <a:xfrm>
              <a:off x="7839365" y="3205153"/>
              <a:ext cx="145662" cy="537844"/>
            </a:xfrm>
            <a:custGeom>
              <a:avLst/>
              <a:gdLst/>
              <a:ahLst/>
              <a:cxnLst/>
              <a:rect l="l" t="t" r="r" b="b"/>
              <a:pathLst>
                <a:path w="5205" h="19219" extrusionOk="0">
                  <a:moveTo>
                    <a:pt x="4794" y="0"/>
                  </a:moveTo>
                  <a:cubicBezTo>
                    <a:pt x="4771" y="0"/>
                    <a:pt x="4725" y="0"/>
                    <a:pt x="4702" y="23"/>
                  </a:cubicBezTo>
                  <a:cubicBezTo>
                    <a:pt x="4657" y="23"/>
                    <a:pt x="4611" y="69"/>
                    <a:pt x="4588" y="114"/>
                  </a:cubicBezTo>
                  <a:cubicBezTo>
                    <a:pt x="4588" y="137"/>
                    <a:pt x="4588" y="137"/>
                    <a:pt x="4566" y="137"/>
                  </a:cubicBezTo>
                  <a:cubicBezTo>
                    <a:pt x="4566" y="206"/>
                    <a:pt x="4543" y="251"/>
                    <a:pt x="4520" y="297"/>
                  </a:cubicBezTo>
                  <a:cubicBezTo>
                    <a:pt x="4497" y="457"/>
                    <a:pt x="4451" y="616"/>
                    <a:pt x="4429" y="776"/>
                  </a:cubicBezTo>
                  <a:cubicBezTo>
                    <a:pt x="4406" y="776"/>
                    <a:pt x="4383" y="776"/>
                    <a:pt x="4383" y="799"/>
                  </a:cubicBezTo>
                  <a:cubicBezTo>
                    <a:pt x="4337" y="799"/>
                    <a:pt x="4269" y="845"/>
                    <a:pt x="4269" y="890"/>
                  </a:cubicBezTo>
                  <a:cubicBezTo>
                    <a:pt x="4200" y="1073"/>
                    <a:pt x="4155" y="1256"/>
                    <a:pt x="4132" y="1438"/>
                  </a:cubicBezTo>
                  <a:cubicBezTo>
                    <a:pt x="4109" y="1575"/>
                    <a:pt x="4063" y="1712"/>
                    <a:pt x="4041" y="1849"/>
                  </a:cubicBezTo>
                  <a:cubicBezTo>
                    <a:pt x="4041" y="1895"/>
                    <a:pt x="4018" y="1963"/>
                    <a:pt x="3995" y="2009"/>
                  </a:cubicBezTo>
                  <a:cubicBezTo>
                    <a:pt x="3904" y="2374"/>
                    <a:pt x="3812" y="2739"/>
                    <a:pt x="3698" y="3104"/>
                  </a:cubicBezTo>
                  <a:cubicBezTo>
                    <a:pt x="3630" y="3378"/>
                    <a:pt x="3538" y="3652"/>
                    <a:pt x="3470" y="3949"/>
                  </a:cubicBezTo>
                  <a:cubicBezTo>
                    <a:pt x="3424" y="4109"/>
                    <a:pt x="3356" y="4268"/>
                    <a:pt x="3310" y="4428"/>
                  </a:cubicBezTo>
                  <a:cubicBezTo>
                    <a:pt x="3264" y="4656"/>
                    <a:pt x="3196" y="4908"/>
                    <a:pt x="3128" y="5136"/>
                  </a:cubicBezTo>
                  <a:cubicBezTo>
                    <a:pt x="3105" y="5227"/>
                    <a:pt x="3082" y="5296"/>
                    <a:pt x="3082" y="5364"/>
                  </a:cubicBezTo>
                  <a:cubicBezTo>
                    <a:pt x="3036" y="5501"/>
                    <a:pt x="2991" y="5638"/>
                    <a:pt x="2968" y="5775"/>
                  </a:cubicBezTo>
                  <a:cubicBezTo>
                    <a:pt x="2968" y="5821"/>
                    <a:pt x="2945" y="5843"/>
                    <a:pt x="2945" y="5866"/>
                  </a:cubicBezTo>
                  <a:cubicBezTo>
                    <a:pt x="2899" y="6026"/>
                    <a:pt x="2854" y="6186"/>
                    <a:pt x="2808" y="6368"/>
                  </a:cubicBezTo>
                  <a:cubicBezTo>
                    <a:pt x="2808" y="6391"/>
                    <a:pt x="2808" y="6437"/>
                    <a:pt x="2831" y="6482"/>
                  </a:cubicBezTo>
                  <a:cubicBezTo>
                    <a:pt x="2785" y="6619"/>
                    <a:pt x="2739" y="6756"/>
                    <a:pt x="2717" y="6893"/>
                  </a:cubicBezTo>
                  <a:cubicBezTo>
                    <a:pt x="2648" y="7167"/>
                    <a:pt x="2580" y="7441"/>
                    <a:pt x="2511" y="7715"/>
                  </a:cubicBezTo>
                  <a:cubicBezTo>
                    <a:pt x="2488" y="7829"/>
                    <a:pt x="2466" y="7966"/>
                    <a:pt x="2443" y="8080"/>
                  </a:cubicBezTo>
                  <a:cubicBezTo>
                    <a:pt x="2420" y="8149"/>
                    <a:pt x="2397" y="8194"/>
                    <a:pt x="2397" y="8263"/>
                  </a:cubicBezTo>
                  <a:cubicBezTo>
                    <a:pt x="2374" y="8331"/>
                    <a:pt x="2351" y="8400"/>
                    <a:pt x="2351" y="8468"/>
                  </a:cubicBezTo>
                  <a:cubicBezTo>
                    <a:pt x="2329" y="8537"/>
                    <a:pt x="2351" y="8605"/>
                    <a:pt x="2397" y="8674"/>
                  </a:cubicBezTo>
                  <a:cubicBezTo>
                    <a:pt x="2374" y="8697"/>
                    <a:pt x="2374" y="8719"/>
                    <a:pt x="2374" y="8742"/>
                  </a:cubicBezTo>
                  <a:cubicBezTo>
                    <a:pt x="2351" y="8811"/>
                    <a:pt x="2329" y="8879"/>
                    <a:pt x="2306" y="8970"/>
                  </a:cubicBezTo>
                  <a:cubicBezTo>
                    <a:pt x="2283" y="9062"/>
                    <a:pt x="2260" y="9153"/>
                    <a:pt x="2237" y="9244"/>
                  </a:cubicBezTo>
                  <a:cubicBezTo>
                    <a:pt x="2237" y="9336"/>
                    <a:pt x="2260" y="9404"/>
                    <a:pt x="2306" y="9473"/>
                  </a:cubicBezTo>
                  <a:cubicBezTo>
                    <a:pt x="2283" y="9541"/>
                    <a:pt x="2260" y="9610"/>
                    <a:pt x="2260" y="9678"/>
                  </a:cubicBezTo>
                  <a:cubicBezTo>
                    <a:pt x="2237" y="9746"/>
                    <a:pt x="2215" y="9815"/>
                    <a:pt x="2192" y="9883"/>
                  </a:cubicBezTo>
                  <a:cubicBezTo>
                    <a:pt x="2192" y="9906"/>
                    <a:pt x="2192" y="9929"/>
                    <a:pt x="2169" y="9952"/>
                  </a:cubicBezTo>
                  <a:cubicBezTo>
                    <a:pt x="2169" y="9998"/>
                    <a:pt x="2146" y="10043"/>
                    <a:pt x="2146" y="10089"/>
                  </a:cubicBezTo>
                  <a:cubicBezTo>
                    <a:pt x="2123" y="10135"/>
                    <a:pt x="2100" y="10203"/>
                    <a:pt x="2100" y="10249"/>
                  </a:cubicBezTo>
                  <a:cubicBezTo>
                    <a:pt x="2100" y="10294"/>
                    <a:pt x="2100" y="10363"/>
                    <a:pt x="2123" y="10408"/>
                  </a:cubicBezTo>
                  <a:cubicBezTo>
                    <a:pt x="2078" y="10591"/>
                    <a:pt x="2032" y="10796"/>
                    <a:pt x="1986" y="10979"/>
                  </a:cubicBezTo>
                  <a:cubicBezTo>
                    <a:pt x="1963" y="11070"/>
                    <a:pt x="1941" y="11162"/>
                    <a:pt x="1918" y="11253"/>
                  </a:cubicBezTo>
                  <a:cubicBezTo>
                    <a:pt x="1918" y="11276"/>
                    <a:pt x="1918" y="11299"/>
                    <a:pt x="1918" y="11299"/>
                  </a:cubicBezTo>
                  <a:cubicBezTo>
                    <a:pt x="1872" y="11504"/>
                    <a:pt x="1804" y="11687"/>
                    <a:pt x="1758" y="11869"/>
                  </a:cubicBezTo>
                  <a:cubicBezTo>
                    <a:pt x="1690" y="12189"/>
                    <a:pt x="1598" y="12508"/>
                    <a:pt x="1507" y="12828"/>
                  </a:cubicBezTo>
                  <a:cubicBezTo>
                    <a:pt x="1301" y="13535"/>
                    <a:pt x="1073" y="14266"/>
                    <a:pt x="891" y="14973"/>
                  </a:cubicBezTo>
                  <a:cubicBezTo>
                    <a:pt x="799" y="15270"/>
                    <a:pt x="731" y="15567"/>
                    <a:pt x="662" y="15841"/>
                  </a:cubicBezTo>
                  <a:cubicBezTo>
                    <a:pt x="640" y="15978"/>
                    <a:pt x="594" y="16115"/>
                    <a:pt x="571" y="16252"/>
                  </a:cubicBezTo>
                  <a:cubicBezTo>
                    <a:pt x="548" y="16343"/>
                    <a:pt x="525" y="16411"/>
                    <a:pt x="503" y="16503"/>
                  </a:cubicBezTo>
                  <a:cubicBezTo>
                    <a:pt x="480" y="16571"/>
                    <a:pt x="457" y="16663"/>
                    <a:pt x="457" y="16731"/>
                  </a:cubicBezTo>
                  <a:cubicBezTo>
                    <a:pt x="457" y="16777"/>
                    <a:pt x="457" y="16800"/>
                    <a:pt x="457" y="16845"/>
                  </a:cubicBezTo>
                  <a:cubicBezTo>
                    <a:pt x="434" y="16891"/>
                    <a:pt x="411" y="16936"/>
                    <a:pt x="388" y="16959"/>
                  </a:cubicBezTo>
                  <a:cubicBezTo>
                    <a:pt x="343" y="17096"/>
                    <a:pt x="297" y="17210"/>
                    <a:pt x="252" y="17324"/>
                  </a:cubicBezTo>
                  <a:cubicBezTo>
                    <a:pt x="206" y="17484"/>
                    <a:pt x="160" y="17644"/>
                    <a:pt x="137" y="17827"/>
                  </a:cubicBezTo>
                  <a:cubicBezTo>
                    <a:pt x="92" y="17941"/>
                    <a:pt x="69" y="18078"/>
                    <a:pt x="46" y="18215"/>
                  </a:cubicBezTo>
                  <a:cubicBezTo>
                    <a:pt x="23" y="18283"/>
                    <a:pt x="23" y="18352"/>
                    <a:pt x="0" y="18420"/>
                  </a:cubicBezTo>
                  <a:cubicBezTo>
                    <a:pt x="0" y="18443"/>
                    <a:pt x="0" y="18466"/>
                    <a:pt x="0" y="18511"/>
                  </a:cubicBezTo>
                  <a:cubicBezTo>
                    <a:pt x="0" y="18534"/>
                    <a:pt x="0" y="18580"/>
                    <a:pt x="0" y="18626"/>
                  </a:cubicBezTo>
                  <a:cubicBezTo>
                    <a:pt x="0" y="18648"/>
                    <a:pt x="0" y="18694"/>
                    <a:pt x="23" y="18740"/>
                  </a:cubicBezTo>
                  <a:cubicBezTo>
                    <a:pt x="23" y="18740"/>
                    <a:pt x="23" y="18762"/>
                    <a:pt x="46" y="18785"/>
                  </a:cubicBezTo>
                  <a:cubicBezTo>
                    <a:pt x="23" y="18854"/>
                    <a:pt x="23" y="18922"/>
                    <a:pt x="46" y="19014"/>
                  </a:cubicBezTo>
                  <a:cubicBezTo>
                    <a:pt x="46" y="19014"/>
                    <a:pt x="46" y="19014"/>
                    <a:pt x="46" y="19036"/>
                  </a:cubicBezTo>
                  <a:cubicBezTo>
                    <a:pt x="69" y="19082"/>
                    <a:pt x="92" y="19105"/>
                    <a:pt x="137" y="19151"/>
                  </a:cubicBezTo>
                  <a:cubicBezTo>
                    <a:pt x="183" y="19196"/>
                    <a:pt x="252" y="19219"/>
                    <a:pt x="343" y="19219"/>
                  </a:cubicBezTo>
                  <a:cubicBezTo>
                    <a:pt x="388" y="19219"/>
                    <a:pt x="434" y="19196"/>
                    <a:pt x="480" y="19173"/>
                  </a:cubicBezTo>
                  <a:cubicBezTo>
                    <a:pt x="503" y="19151"/>
                    <a:pt x="525" y="19151"/>
                    <a:pt x="548" y="19128"/>
                  </a:cubicBezTo>
                  <a:cubicBezTo>
                    <a:pt x="617" y="19128"/>
                    <a:pt x="708" y="19059"/>
                    <a:pt x="731" y="18991"/>
                  </a:cubicBezTo>
                  <a:cubicBezTo>
                    <a:pt x="731" y="18922"/>
                    <a:pt x="754" y="18877"/>
                    <a:pt x="777" y="18808"/>
                  </a:cubicBezTo>
                  <a:cubicBezTo>
                    <a:pt x="777" y="18785"/>
                    <a:pt x="799" y="18762"/>
                    <a:pt x="799" y="18762"/>
                  </a:cubicBezTo>
                  <a:cubicBezTo>
                    <a:pt x="868" y="18626"/>
                    <a:pt x="891" y="18511"/>
                    <a:pt x="936" y="18397"/>
                  </a:cubicBezTo>
                  <a:cubicBezTo>
                    <a:pt x="959" y="18306"/>
                    <a:pt x="982" y="18215"/>
                    <a:pt x="982" y="18123"/>
                  </a:cubicBezTo>
                  <a:cubicBezTo>
                    <a:pt x="1005" y="18078"/>
                    <a:pt x="1005" y="18032"/>
                    <a:pt x="1005" y="17986"/>
                  </a:cubicBezTo>
                  <a:cubicBezTo>
                    <a:pt x="1005" y="17941"/>
                    <a:pt x="1005" y="17895"/>
                    <a:pt x="982" y="17827"/>
                  </a:cubicBezTo>
                  <a:cubicBezTo>
                    <a:pt x="982" y="17827"/>
                    <a:pt x="982" y="17804"/>
                    <a:pt x="982" y="17804"/>
                  </a:cubicBezTo>
                  <a:cubicBezTo>
                    <a:pt x="1028" y="17530"/>
                    <a:pt x="1096" y="17256"/>
                    <a:pt x="1142" y="17005"/>
                  </a:cubicBezTo>
                  <a:cubicBezTo>
                    <a:pt x="1187" y="16982"/>
                    <a:pt x="1210" y="16936"/>
                    <a:pt x="1233" y="16891"/>
                  </a:cubicBezTo>
                  <a:cubicBezTo>
                    <a:pt x="1279" y="16731"/>
                    <a:pt x="1301" y="16571"/>
                    <a:pt x="1347" y="16389"/>
                  </a:cubicBezTo>
                  <a:cubicBezTo>
                    <a:pt x="1393" y="16229"/>
                    <a:pt x="1416" y="16069"/>
                    <a:pt x="1461" y="15886"/>
                  </a:cubicBezTo>
                  <a:cubicBezTo>
                    <a:pt x="1507" y="15658"/>
                    <a:pt x="1553" y="15430"/>
                    <a:pt x="1621" y="15202"/>
                  </a:cubicBezTo>
                  <a:cubicBezTo>
                    <a:pt x="1644" y="15088"/>
                    <a:pt x="1690" y="14951"/>
                    <a:pt x="1712" y="14837"/>
                  </a:cubicBezTo>
                  <a:cubicBezTo>
                    <a:pt x="1781" y="14563"/>
                    <a:pt x="1849" y="14289"/>
                    <a:pt x="1918" y="14015"/>
                  </a:cubicBezTo>
                  <a:cubicBezTo>
                    <a:pt x="1963" y="13878"/>
                    <a:pt x="1986" y="13718"/>
                    <a:pt x="2009" y="13581"/>
                  </a:cubicBezTo>
                  <a:cubicBezTo>
                    <a:pt x="2032" y="13535"/>
                    <a:pt x="2032" y="13490"/>
                    <a:pt x="2055" y="13444"/>
                  </a:cubicBezTo>
                  <a:cubicBezTo>
                    <a:pt x="2100" y="13239"/>
                    <a:pt x="2169" y="13011"/>
                    <a:pt x="2215" y="12782"/>
                  </a:cubicBezTo>
                  <a:cubicBezTo>
                    <a:pt x="2260" y="12668"/>
                    <a:pt x="2260" y="12554"/>
                    <a:pt x="2306" y="12440"/>
                  </a:cubicBezTo>
                  <a:cubicBezTo>
                    <a:pt x="2329" y="12326"/>
                    <a:pt x="2351" y="12234"/>
                    <a:pt x="2374" y="12120"/>
                  </a:cubicBezTo>
                  <a:cubicBezTo>
                    <a:pt x="2374" y="12120"/>
                    <a:pt x="2374" y="12120"/>
                    <a:pt x="2374" y="12098"/>
                  </a:cubicBezTo>
                  <a:cubicBezTo>
                    <a:pt x="2420" y="12006"/>
                    <a:pt x="2443" y="11869"/>
                    <a:pt x="2466" y="11778"/>
                  </a:cubicBezTo>
                  <a:cubicBezTo>
                    <a:pt x="2466" y="11687"/>
                    <a:pt x="2488" y="11618"/>
                    <a:pt x="2511" y="11550"/>
                  </a:cubicBezTo>
                  <a:cubicBezTo>
                    <a:pt x="2534" y="11413"/>
                    <a:pt x="2557" y="11276"/>
                    <a:pt x="2580" y="11162"/>
                  </a:cubicBezTo>
                  <a:cubicBezTo>
                    <a:pt x="2648" y="10888"/>
                    <a:pt x="2717" y="10637"/>
                    <a:pt x="2808" y="10363"/>
                  </a:cubicBezTo>
                  <a:cubicBezTo>
                    <a:pt x="2968" y="9746"/>
                    <a:pt x="3150" y="9130"/>
                    <a:pt x="3287" y="8514"/>
                  </a:cubicBezTo>
                  <a:cubicBezTo>
                    <a:pt x="3287" y="8491"/>
                    <a:pt x="3287" y="8468"/>
                    <a:pt x="3287" y="8445"/>
                  </a:cubicBezTo>
                  <a:cubicBezTo>
                    <a:pt x="3333" y="8309"/>
                    <a:pt x="3356" y="8149"/>
                    <a:pt x="3401" y="7989"/>
                  </a:cubicBezTo>
                  <a:cubicBezTo>
                    <a:pt x="3470" y="7738"/>
                    <a:pt x="3538" y="7487"/>
                    <a:pt x="3584" y="7236"/>
                  </a:cubicBezTo>
                  <a:cubicBezTo>
                    <a:pt x="3653" y="6939"/>
                    <a:pt x="3721" y="6665"/>
                    <a:pt x="3767" y="6391"/>
                  </a:cubicBezTo>
                  <a:cubicBezTo>
                    <a:pt x="3767" y="6346"/>
                    <a:pt x="3767" y="6300"/>
                    <a:pt x="3744" y="6254"/>
                  </a:cubicBezTo>
                  <a:cubicBezTo>
                    <a:pt x="3744" y="6231"/>
                    <a:pt x="3744" y="6209"/>
                    <a:pt x="3767" y="6209"/>
                  </a:cubicBezTo>
                  <a:cubicBezTo>
                    <a:pt x="3812" y="6026"/>
                    <a:pt x="3835" y="5843"/>
                    <a:pt x="3881" y="5661"/>
                  </a:cubicBezTo>
                  <a:cubicBezTo>
                    <a:pt x="3926" y="5524"/>
                    <a:pt x="3949" y="5410"/>
                    <a:pt x="3972" y="5296"/>
                  </a:cubicBezTo>
                  <a:cubicBezTo>
                    <a:pt x="3995" y="5204"/>
                    <a:pt x="4018" y="5113"/>
                    <a:pt x="4041" y="4999"/>
                  </a:cubicBezTo>
                  <a:cubicBezTo>
                    <a:pt x="4041" y="4999"/>
                    <a:pt x="4041" y="4976"/>
                    <a:pt x="4041" y="4953"/>
                  </a:cubicBezTo>
                  <a:cubicBezTo>
                    <a:pt x="4041" y="4908"/>
                    <a:pt x="4041" y="4885"/>
                    <a:pt x="4041" y="4839"/>
                  </a:cubicBezTo>
                  <a:cubicBezTo>
                    <a:pt x="4063" y="4771"/>
                    <a:pt x="4063" y="4725"/>
                    <a:pt x="4086" y="4679"/>
                  </a:cubicBezTo>
                  <a:cubicBezTo>
                    <a:pt x="4109" y="4520"/>
                    <a:pt x="4155" y="4360"/>
                    <a:pt x="4200" y="4177"/>
                  </a:cubicBezTo>
                  <a:cubicBezTo>
                    <a:pt x="4292" y="3835"/>
                    <a:pt x="4383" y="3470"/>
                    <a:pt x="4474" y="3104"/>
                  </a:cubicBezTo>
                  <a:cubicBezTo>
                    <a:pt x="4543" y="2785"/>
                    <a:pt x="4634" y="2442"/>
                    <a:pt x="4702" y="2100"/>
                  </a:cubicBezTo>
                  <a:cubicBezTo>
                    <a:pt x="4748" y="1940"/>
                    <a:pt x="4794" y="1803"/>
                    <a:pt x="4839" y="1644"/>
                  </a:cubicBezTo>
                  <a:cubicBezTo>
                    <a:pt x="4885" y="1598"/>
                    <a:pt x="4931" y="1552"/>
                    <a:pt x="4954" y="1484"/>
                  </a:cubicBezTo>
                  <a:cubicBezTo>
                    <a:pt x="4999" y="1392"/>
                    <a:pt x="5022" y="1301"/>
                    <a:pt x="5045" y="1210"/>
                  </a:cubicBezTo>
                  <a:cubicBezTo>
                    <a:pt x="5068" y="1096"/>
                    <a:pt x="5090" y="1004"/>
                    <a:pt x="5113" y="913"/>
                  </a:cubicBezTo>
                  <a:cubicBezTo>
                    <a:pt x="5136" y="845"/>
                    <a:pt x="5136" y="753"/>
                    <a:pt x="5159" y="685"/>
                  </a:cubicBezTo>
                  <a:cubicBezTo>
                    <a:pt x="5159" y="639"/>
                    <a:pt x="5159" y="594"/>
                    <a:pt x="5182" y="548"/>
                  </a:cubicBezTo>
                  <a:cubicBezTo>
                    <a:pt x="5182" y="525"/>
                    <a:pt x="5182" y="502"/>
                    <a:pt x="5182" y="479"/>
                  </a:cubicBezTo>
                  <a:cubicBezTo>
                    <a:pt x="5205" y="411"/>
                    <a:pt x="5182" y="365"/>
                    <a:pt x="5182" y="297"/>
                  </a:cubicBezTo>
                  <a:cubicBezTo>
                    <a:pt x="5159" y="228"/>
                    <a:pt x="5090" y="183"/>
                    <a:pt x="5022" y="160"/>
                  </a:cubicBezTo>
                  <a:cubicBezTo>
                    <a:pt x="4999" y="91"/>
                    <a:pt x="4954" y="46"/>
                    <a:pt x="4885" y="23"/>
                  </a:cubicBezTo>
                  <a:cubicBezTo>
                    <a:pt x="4862" y="0"/>
                    <a:pt x="4839" y="0"/>
                    <a:pt x="4794" y="0"/>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4" name="Google Shape;4575;p38">
              <a:extLst>
                <a:ext uri="{FF2B5EF4-FFF2-40B4-BE49-F238E27FC236}">
                  <a16:creationId xmlns:a16="http://schemas.microsoft.com/office/drawing/2014/main" id="{90D5DC8C-6FAE-36FA-3193-4E781BB021EE}"/>
                </a:ext>
              </a:extLst>
            </p:cNvPr>
            <p:cNvSpPr/>
            <p:nvPr/>
          </p:nvSpPr>
          <p:spPr>
            <a:xfrm>
              <a:off x="7786334" y="2980294"/>
              <a:ext cx="158451" cy="138302"/>
            </a:xfrm>
            <a:custGeom>
              <a:avLst/>
              <a:gdLst/>
              <a:ahLst/>
              <a:cxnLst/>
              <a:rect l="l" t="t" r="r" b="b"/>
              <a:pathLst>
                <a:path w="5662" h="4942" extrusionOk="0">
                  <a:moveTo>
                    <a:pt x="5220" y="847"/>
                  </a:moveTo>
                  <a:cubicBezTo>
                    <a:pt x="5215" y="854"/>
                    <a:pt x="5210" y="861"/>
                    <a:pt x="5205" y="868"/>
                  </a:cubicBezTo>
                  <a:cubicBezTo>
                    <a:pt x="5212" y="861"/>
                    <a:pt x="5217" y="854"/>
                    <a:pt x="5220" y="847"/>
                  </a:cubicBezTo>
                  <a:close/>
                  <a:moveTo>
                    <a:pt x="2939" y="2894"/>
                  </a:moveTo>
                  <a:lnTo>
                    <a:pt x="2939" y="2894"/>
                  </a:lnTo>
                  <a:cubicBezTo>
                    <a:pt x="2937" y="2895"/>
                    <a:pt x="2935" y="2896"/>
                    <a:pt x="2933" y="2898"/>
                  </a:cubicBezTo>
                  <a:lnTo>
                    <a:pt x="2933" y="2898"/>
                  </a:lnTo>
                  <a:cubicBezTo>
                    <a:pt x="2935" y="2897"/>
                    <a:pt x="2937" y="2895"/>
                    <a:pt x="2939" y="2894"/>
                  </a:cubicBezTo>
                  <a:close/>
                  <a:moveTo>
                    <a:pt x="5433" y="1"/>
                  </a:moveTo>
                  <a:cubicBezTo>
                    <a:pt x="5388" y="1"/>
                    <a:pt x="5342" y="23"/>
                    <a:pt x="5296" y="69"/>
                  </a:cubicBezTo>
                  <a:cubicBezTo>
                    <a:pt x="5114" y="297"/>
                    <a:pt x="4908" y="548"/>
                    <a:pt x="4726" y="777"/>
                  </a:cubicBezTo>
                  <a:cubicBezTo>
                    <a:pt x="4543" y="959"/>
                    <a:pt x="4338" y="1165"/>
                    <a:pt x="4155" y="1324"/>
                  </a:cubicBezTo>
                  <a:cubicBezTo>
                    <a:pt x="3904" y="1530"/>
                    <a:pt x="3676" y="1735"/>
                    <a:pt x="3402" y="1895"/>
                  </a:cubicBezTo>
                  <a:cubicBezTo>
                    <a:pt x="3174" y="2032"/>
                    <a:pt x="2945" y="2169"/>
                    <a:pt x="2717" y="2283"/>
                  </a:cubicBezTo>
                  <a:cubicBezTo>
                    <a:pt x="2672" y="2306"/>
                    <a:pt x="2649" y="2329"/>
                    <a:pt x="2626" y="2329"/>
                  </a:cubicBezTo>
                  <a:cubicBezTo>
                    <a:pt x="2557" y="2374"/>
                    <a:pt x="2489" y="2397"/>
                    <a:pt x="2443" y="2420"/>
                  </a:cubicBezTo>
                  <a:lnTo>
                    <a:pt x="2466" y="2420"/>
                  </a:lnTo>
                  <a:cubicBezTo>
                    <a:pt x="2215" y="2534"/>
                    <a:pt x="1987" y="2648"/>
                    <a:pt x="1759" y="2785"/>
                  </a:cubicBezTo>
                  <a:cubicBezTo>
                    <a:pt x="1530" y="2899"/>
                    <a:pt x="1302" y="3059"/>
                    <a:pt x="1097" y="3219"/>
                  </a:cubicBezTo>
                  <a:cubicBezTo>
                    <a:pt x="868" y="3424"/>
                    <a:pt x="663" y="3607"/>
                    <a:pt x="457" y="3835"/>
                  </a:cubicBezTo>
                  <a:cubicBezTo>
                    <a:pt x="343" y="3949"/>
                    <a:pt x="252" y="4064"/>
                    <a:pt x="184" y="4200"/>
                  </a:cubicBezTo>
                  <a:cubicBezTo>
                    <a:pt x="161" y="4246"/>
                    <a:pt x="138" y="4292"/>
                    <a:pt x="92" y="4337"/>
                  </a:cubicBezTo>
                  <a:cubicBezTo>
                    <a:pt x="69" y="4406"/>
                    <a:pt x="24" y="4474"/>
                    <a:pt x="1" y="4566"/>
                  </a:cubicBezTo>
                  <a:cubicBezTo>
                    <a:pt x="1" y="4657"/>
                    <a:pt x="1" y="4725"/>
                    <a:pt x="69" y="4794"/>
                  </a:cubicBezTo>
                  <a:cubicBezTo>
                    <a:pt x="115" y="4885"/>
                    <a:pt x="184" y="4931"/>
                    <a:pt x="275" y="4931"/>
                  </a:cubicBezTo>
                  <a:cubicBezTo>
                    <a:pt x="299" y="4938"/>
                    <a:pt x="323" y="4941"/>
                    <a:pt x="347" y="4941"/>
                  </a:cubicBezTo>
                  <a:cubicBezTo>
                    <a:pt x="480" y="4941"/>
                    <a:pt x="601" y="4838"/>
                    <a:pt x="640" y="4703"/>
                  </a:cubicBezTo>
                  <a:cubicBezTo>
                    <a:pt x="663" y="4657"/>
                    <a:pt x="686" y="4634"/>
                    <a:pt x="709" y="4588"/>
                  </a:cubicBezTo>
                  <a:cubicBezTo>
                    <a:pt x="731" y="4543"/>
                    <a:pt x="754" y="4520"/>
                    <a:pt x="777" y="4474"/>
                  </a:cubicBezTo>
                  <a:cubicBezTo>
                    <a:pt x="937" y="4246"/>
                    <a:pt x="1119" y="4086"/>
                    <a:pt x="1302" y="3904"/>
                  </a:cubicBezTo>
                  <a:cubicBezTo>
                    <a:pt x="1507" y="3721"/>
                    <a:pt x="1713" y="3561"/>
                    <a:pt x="1941" y="3424"/>
                  </a:cubicBezTo>
                  <a:cubicBezTo>
                    <a:pt x="2055" y="3356"/>
                    <a:pt x="2169" y="3310"/>
                    <a:pt x="2283" y="3242"/>
                  </a:cubicBezTo>
                  <a:cubicBezTo>
                    <a:pt x="2398" y="3173"/>
                    <a:pt x="2535" y="3105"/>
                    <a:pt x="2649" y="3036"/>
                  </a:cubicBezTo>
                  <a:cubicBezTo>
                    <a:pt x="2751" y="2996"/>
                    <a:pt x="2835" y="2955"/>
                    <a:pt x="2933" y="2898"/>
                  </a:cubicBezTo>
                  <a:lnTo>
                    <a:pt x="2933" y="2898"/>
                  </a:lnTo>
                  <a:cubicBezTo>
                    <a:pt x="2930" y="2899"/>
                    <a:pt x="2927" y="2899"/>
                    <a:pt x="2923" y="2899"/>
                  </a:cubicBezTo>
                  <a:cubicBezTo>
                    <a:pt x="2930" y="2896"/>
                    <a:pt x="2938" y="2892"/>
                    <a:pt x="2945" y="2888"/>
                  </a:cubicBezTo>
                  <a:lnTo>
                    <a:pt x="2945" y="2888"/>
                  </a:lnTo>
                  <a:cubicBezTo>
                    <a:pt x="2943" y="2890"/>
                    <a:pt x="2941" y="2892"/>
                    <a:pt x="2939" y="2894"/>
                  </a:cubicBezTo>
                  <a:lnTo>
                    <a:pt x="2939" y="2894"/>
                  </a:lnTo>
                  <a:cubicBezTo>
                    <a:pt x="2948" y="2888"/>
                    <a:pt x="2958" y="2883"/>
                    <a:pt x="2968" y="2877"/>
                  </a:cubicBezTo>
                  <a:cubicBezTo>
                    <a:pt x="2968" y="2877"/>
                    <a:pt x="2968" y="2877"/>
                    <a:pt x="2968" y="2877"/>
                  </a:cubicBezTo>
                  <a:lnTo>
                    <a:pt x="2968" y="2877"/>
                  </a:lnTo>
                  <a:cubicBezTo>
                    <a:pt x="3178" y="2770"/>
                    <a:pt x="3370" y="2664"/>
                    <a:pt x="3562" y="2557"/>
                  </a:cubicBezTo>
                  <a:cubicBezTo>
                    <a:pt x="3767" y="2420"/>
                    <a:pt x="3973" y="2260"/>
                    <a:pt x="4178" y="2101"/>
                  </a:cubicBezTo>
                  <a:cubicBezTo>
                    <a:pt x="4383" y="1918"/>
                    <a:pt x="4589" y="1735"/>
                    <a:pt x="4749" y="1507"/>
                  </a:cubicBezTo>
                  <a:cubicBezTo>
                    <a:pt x="4931" y="1302"/>
                    <a:pt x="5068" y="1096"/>
                    <a:pt x="5205" y="868"/>
                  </a:cubicBezTo>
                  <a:lnTo>
                    <a:pt x="5228" y="822"/>
                  </a:lnTo>
                  <a:lnTo>
                    <a:pt x="5228" y="822"/>
                  </a:lnTo>
                  <a:cubicBezTo>
                    <a:pt x="5228" y="822"/>
                    <a:pt x="5228" y="833"/>
                    <a:pt x="5220" y="847"/>
                  </a:cubicBezTo>
                  <a:lnTo>
                    <a:pt x="5220" y="847"/>
                  </a:lnTo>
                  <a:cubicBezTo>
                    <a:pt x="5351" y="672"/>
                    <a:pt x="5461" y="496"/>
                    <a:pt x="5593" y="320"/>
                  </a:cubicBezTo>
                  <a:cubicBezTo>
                    <a:pt x="5662" y="229"/>
                    <a:pt x="5662" y="115"/>
                    <a:pt x="5570" y="46"/>
                  </a:cubicBezTo>
                  <a:cubicBezTo>
                    <a:pt x="5548" y="23"/>
                    <a:pt x="5502" y="1"/>
                    <a:pt x="5433" y="1"/>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5" name="Google Shape;4576;p38">
              <a:extLst>
                <a:ext uri="{FF2B5EF4-FFF2-40B4-BE49-F238E27FC236}">
                  <a16:creationId xmlns:a16="http://schemas.microsoft.com/office/drawing/2014/main" id="{C8CCE4D1-7E8E-1FD4-0B43-879DF1FA3B82}"/>
                </a:ext>
              </a:extLst>
            </p:cNvPr>
            <p:cNvSpPr/>
            <p:nvPr/>
          </p:nvSpPr>
          <p:spPr>
            <a:xfrm>
              <a:off x="7900681" y="2994342"/>
              <a:ext cx="92015" cy="63974"/>
            </a:xfrm>
            <a:custGeom>
              <a:avLst/>
              <a:gdLst/>
              <a:ahLst/>
              <a:cxnLst/>
              <a:rect l="l" t="t" r="r" b="b"/>
              <a:pathLst>
                <a:path w="3288" h="2286" extrusionOk="0">
                  <a:moveTo>
                    <a:pt x="1119" y="1"/>
                  </a:moveTo>
                  <a:cubicBezTo>
                    <a:pt x="1005" y="1"/>
                    <a:pt x="914" y="46"/>
                    <a:pt x="868" y="138"/>
                  </a:cubicBezTo>
                  <a:cubicBezTo>
                    <a:pt x="663" y="663"/>
                    <a:pt x="412" y="1142"/>
                    <a:pt x="138" y="1621"/>
                  </a:cubicBezTo>
                  <a:cubicBezTo>
                    <a:pt x="92" y="1667"/>
                    <a:pt x="69" y="1713"/>
                    <a:pt x="46" y="1758"/>
                  </a:cubicBezTo>
                  <a:cubicBezTo>
                    <a:pt x="1" y="1872"/>
                    <a:pt x="1" y="1987"/>
                    <a:pt x="69" y="2101"/>
                  </a:cubicBezTo>
                  <a:cubicBezTo>
                    <a:pt x="115" y="2192"/>
                    <a:pt x="229" y="2238"/>
                    <a:pt x="343" y="2260"/>
                  </a:cubicBezTo>
                  <a:cubicBezTo>
                    <a:pt x="413" y="2278"/>
                    <a:pt x="486" y="2285"/>
                    <a:pt x="561" y="2285"/>
                  </a:cubicBezTo>
                  <a:cubicBezTo>
                    <a:pt x="683" y="2285"/>
                    <a:pt x="810" y="2266"/>
                    <a:pt x="937" y="2238"/>
                  </a:cubicBezTo>
                  <a:cubicBezTo>
                    <a:pt x="1073" y="2192"/>
                    <a:pt x="1210" y="2146"/>
                    <a:pt x="1347" y="2101"/>
                  </a:cubicBezTo>
                  <a:cubicBezTo>
                    <a:pt x="1507" y="2009"/>
                    <a:pt x="1667" y="1941"/>
                    <a:pt x="1804" y="1850"/>
                  </a:cubicBezTo>
                  <a:cubicBezTo>
                    <a:pt x="2078" y="1690"/>
                    <a:pt x="2329" y="1507"/>
                    <a:pt x="2557" y="1279"/>
                  </a:cubicBezTo>
                  <a:cubicBezTo>
                    <a:pt x="2671" y="1165"/>
                    <a:pt x="2763" y="1051"/>
                    <a:pt x="2877" y="937"/>
                  </a:cubicBezTo>
                  <a:cubicBezTo>
                    <a:pt x="2991" y="822"/>
                    <a:pt x="3105" y="686"/>
                    <a:pt x="3196" y="526"/>
                  </a:cubicBezTo>
                  <a:cubicBezTo>
                    <a:pt x="3196" y="503"/>
                    <a:pt x="3219" y="480"/>
                    <a:pt x="3219" y="457"/>
                  </a:cubicBezTo>
                  <a:cubicBezTo>
                    <a:pt x="3288" y="343"/>
                    <a:pt x="3242" y="183"/>
                    <a:pt x="3151" y="92"/>
                  </a:cubicBezTo>
                  <a:cubicBezTo>
                    <a:pt x="3085" y="38"/>
                    <a:pt x="3004" y="9"/>
                    <a:pt x="2925" y="9"/>
                  </a:cubicBezTo>
                  <a:cubicBezTo>
                    <a:pt x="2838" y="9"/>
                    <a:pt x="2754" y="43"/>
                    <a:pt x="2694" y="115"/>
                  </a:cubicBezTo>
                  <a:cubicBezTo>
                    <a:pt x="2648" y="183"/>
                    <a:pt x="2603" y="252"/>
                    <a:pt x="2534" y="320"/>
                  </a:cubicBezTo>
                  <a:cubicBezTo>
                    <a:pt x="2489" y="389"/>
                    <a:pt x="2420" y="480"/>
                    <a:pt x="2352" y="549"/>
                  </a:cubicBezTo>
                  <a:cubicBezTo>
                    <a:pt x="2238" y="663"/>
                    <a:pt x="2123" y="800"/>
                    <a:pt x="2009" y="914"/>
                  </a:cubicBezTo>
                  <a:cubicBezTo>
                    <a:pt x="1758" y="1119"/>
                    <a:pt x="1484" y="1302"/>
                    <a:pt x="1188" y="1462"/>
                  </a:cubicBezTo>
                  <a:cubicBezTo>
                    <a:pt x="1073" y="1507"/>
                    <a:pt x="959" y="1553"/>
                    <a:pt x="822" y="1599"/>
                  </a:cubicBezTo>
                  <a:cubicBezTo>
                    <a:pt x="868" y="1484"/>
                    <a:pt x="937" y="1393"/>
                    <a:pt x="982" y="1279"/>
                  </a:cubicBezTo>
                  <a:cubicBezTo>
                    <a:pt x="1051" y="1142"/>
                    <a:pt x="1096" y="982"/>
                    <a:pt x="1142" y="822"/>
                  </a:cubicBezTo>
                  <a:cubicBezTo>
                    <a:pt x="1210" y="663"/>
                    <a:pt x="1279" y="526"/>
                    <a:pt x="1347" y="366"/>
                  </a:cubicBezTo>
                  <a:cubicBezTo>
                    <a:pt x="1393" y="229"/>
                    <a:pt x="1347" y="92"/>
                    <a:pt x="1210" y="24"/>
                  </a:cubicBezTo>
                  <a:cubicBezTo>
                    <a:pt x="1188" y="1"/>
                    <a:pt x="1142" y="1"/>
                    <a:pt x="1119" y="1"/>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6" name="Google Shape;4577;p38">
              <a:extLst>
                <a:ext uri="{FF2B5EF4-FFF2-40B4-BE49-F238E27FC236}">
                  <a16:creationId xmlns:a16="http://schemas.microsoft.com/office/drawing/2014/main" id="{94FC1902-556D-E2E6-3622-8DAF5656302F}"/>
                </a:ext>
              </a:extLst>
            </p:cNvPr>
            <p:cNvSpPr/>
            <p:nvPr/>
          </p:nvSpPr>
          <p:spPr>
            <a:xfrm>
              <a:off x="7067735" y="3138073"/>
              <a:ext cx="65821" cy="204598"/>
            </a:xfrm>
            <a:custGeom>
              <a:avLst/>
              <a:gdLst/>
              <a:ahLst/>
              <a:cxnLst/>
              <a:rect l="l" t="t" r="r" b="b"/>
              <a:pathLst>
                <a:path w="2352" h="7311" extrusionOk="0">
                  <a:moveTo>
                    <a:pt x="480" y="5296"/>
                  </a:moveTo>
                  <a:cubicBezTo>
                    <a:pt x="480" y="5319"/>
                    <a:pt x="480" y="5319"/>
                    <a:pt x="457" y="5319"/>
                  </a:cubicBezTo>
                  <a:cubicBezTo>
                    <a:pt x="480" y="5319"/>
                    <a:pt x="480" y="5296"/>
                    <a:pt x="480" y="5296"/>
                  </a:cubicBezTo>
                  <a:close/>
                  <a:moveTo>
                    <a:pt x="1963" y="0"/>
                  </a:moveTo>
                  <a:cubicBezTo>
                    <a:pt x="1895" y="0"/>
                    <a:pt x="1849" y="23"/>
                    <a:pt x="1804" y="69"/>
                  </a:cubicBezTo>
                  <a:cubicBezTo>
                    <a:pt x="1735" y="115"/>
                    <a:pt x="1735" y="160"/>
                    <a:pt x="1712" y="229"/>
                  </a:cubicBezTo>
                  <a:cubicBezTo>
                    <a:pt x="1712" y="229"/>
                    <a:pt x="1712" y="252"/>
                    <a:pt x="1712" y="274"/>
                  </a:cubicBezTo>
                  <a:cubicBezTo>
                    <a:pt x="1644" y="503"/>
                    <a:pt x="1553" y="708"/>
                    <a:pt x="1507" y="936"/>
                  </a:cubicBezTo>
                  <a:cubicBezTo>
                    <a:pt x="1461" y="1142"/>
                    <a:pt x="1416" y="1370"/>
                    <a:pt x="1347" y="1598"/>
                  </a:cubicBezTo>
                  <a:cubicBezTo>
                    <a:pt x="1324" y="1712"/>
                    <a:pt x="1302" y="1826"/>
                    <a:pt x="1256" y="1941"/>
                  </a:cubicBezTo>
                  <a:cubicBezTo>
                    <a:pt x="1187" y="2237"/>
                    <a:pt x="1119" y="2557"/>
                    <a:pt x="1050" y="2854"/>
                  </a:cubicBezTo>
                  <a:cubicBezTo>
                    <a:pt x="1005" y="3013"/>
                    <a:pt x="959" y="3150"/>
                    <a:pt x="913" y="3310"/>
                  </a:cubicBezTo>
                  <a:cubicBezTo>
                    <a:pt x="868" y="3470"/>
                    <a:pt x="845" y="3630"/>
                    <a:pt x="799" y="3812"/>
                  </a:cubicBezTo>
                  <a:cubicBezTo>
                    <a:pt x="754" y="3995"/>
                    <a:pt x="708" y="4177"/>
                    <a:pt x="685" y="4360"/>
                  </a:cubicBezTo>
                  <a:cubicBezTo>
                    <a:pt x="640" y="4497"/>
                    <a:pt x="594" y="4657"/>
                    <a:pt x="571" y="4794"/>
                  </a:cubicBezTo>
                  <a:cubicBezTo>
                    <a:pt x="480" y="5090"/>
                    <a:pt x="411" y="5364"/>
                    <a:pt x="343" y="5638"/>
                  </a:cubicBezTo>
                  <a:cubicBezTo>
                    <a:pt x="252" y="5935"/>
                    <a:pt x="183" y="6209"/>
                    <a:pt x="115" y="6483"/>
                  </a:cubicBezTo>
                  <a:cubicBezTo>
                    <a:pt x="92" y="6597"/>
                    <a:pt x="69" y="6711"/>
                    <a:pt x="46" y="6825"/>
                  </a:cubicBezTo>
                  <a:cubicBezTo>
                    <a:pt x="23" y="6939"/>
                    <a:pt x="0" y="7099"/>
                    <a:pt x="115" y="7213"/>
                  </a:cubicBezTo>
                  <a:cubicBezTo>
                    <a:pt x="160" y="7259"/>
                    <a:pt x="229" y="7305"/>
                    <a:pt x="320" y="7305"/>
                  </a:cubicBezTo>
                  <a:cubicBezTo>
                    <a:pt x="340" y="7308"/>
                    <a:pt x="359" y="7310"/>
                    <a:pt x="378" y="7310"/>
                  </a:cubicBezTo>
                  <a:cubicBezTo>
                    <a:pt x="471" y="7310"/>
                    <a:pt x="556" y="7266"/>
                    <a:pt x="594" y="7190"/>
                  </a:cubicBezTo>
                  <a:cubicBezTo>
                    <a:pt x="662" y="7099"/>
                    <a:pt x="685" y="6985"/>
                    <a:pt x="731" y="6871"/>
                  </a:cubicBezTo>
                  <a:cubicBezTo>
                    <a:pt x="754" y="6780"/>
                    <a:pt x="777" y="6711"/>
                    <a:pt x="799" y="6620"/>
                  </a:cubicBezTo>
                  <a:cubicBezTo>
                    <a:pt x="845" y="6460"/>
                    <a:pt x="868" y="6277"/>
                    <a:pt x="913" y="6118"/>
                  </a:cubicBezTo>
                  <a:cubicBezTo>
                    <a:pt x="936" y="5935"/>
                    <a:pt x="982" y="5775"/>
                    <a:pt x="1028" y="5593"/>
                  </a:cubicBezTo>
                  <a:cubicBezTo>
                    <a:pt x="1050" y="5501"/>
                    <a:pt x="1073" y="5410"/>
                    <a:pt x="1096" y="5319"/>
                  </a:cubicBezTo>
                  <a:cubicBezTo>
                    <a:pt x="1233" y="4794"/>
                    <a:pt x="1370" y="4246"/>
                    <a:pt x="1507" y="3698"/>
                  </a:cubicBezTo>
                  <a:cubicBezTo>
                    <a:pt x="1530" y="3607"/>
                    <a:pt x="1575" y="3493"/>
                    <a:pt x="1598" y="3379"/>
                  </a:cubicBezTo>
                  <a:lnTo>
                    <a:pt x="1598" y="3379"/>
                  </a:lnTo>
                  <a:cubicBezTo>
                    <a:pt x="1575" y="3401"/>
                    <a:pt x="1575" y="3401"/>
                    <a:pt x="1575" y="3401"/>
                  </a:cubicBezTo>
                  <a:cubicBezTo>
                    <a:pt x="1598" y="3287"/>
                    <a:pt x="1644" y="3150"/>
                    <a:pt x="1667" y="3036"/>
                  </a:cubicBezTo>
                  <a:cubicBezTo>
                    <a:pt x="1781" y="2625"/>
                    <a:pt x="1849" y="2192"/>
                    <a:pt x="1986" y="1781"/>
                  </a:cubicBezTo>
                  <a:cubicBezTo>
                    <a:pt x="2032" y="1553"/>
                    <a:pt x="2100" y="1324"/>
                    <a:pt x="2169" y="1096"/>
                  </a:cubicBezTo>
                  <a:cubicBezTo>
                    <a:pt x="2215" y="822"/>
                    <a:pt x="2306" y="571"/>
                    <a:pt x="2329" y="320"/>
                  </a:cubicBezTo>
                  <a:cubicBezTo>
                    <a:pt x="2351" y="183"/>
                    <a:pt x="2260" y="69"/>
                    <a:pt x="2146" y="23"/>
                  </a:cubicBezTo>
                  <a:cubicBezTo>
                    <a:pt x="2100" y="0"/>
                    <a:pt x="2078" y="0"/>
                    <a:pt x="2032"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7" name="Google Shape;4578;p38">
              <a:extLst>
                <a:ext uri="{FF2B5EF4-FFF2-40B4-BE49-F238E27FC236}">
                  <a16:creationId xmlns:a16="http://schemas.microsoft.com/office/drawing/2014/main" id="{BFB12A58-C74D-D875-CB3C-BED459E37D8D}"/>
                </a:ext>
              </a:extLst>
            </p:cNvPr>
            <p:cNvSpPr/>
            <p:nvPr/>
          </p:nvSpPr>
          <p:spPr>
            <a:xfrm>
              <a:off x="7074116" y="3141907"/>
              <a:ext cx="58796" cy="197154"/>
            </a:xfrm>
            <a:custGeom>
              <a:avLst/>
              <a:gdLst/>
              <a:ahLst/>
              <a:cxnLst/>
              <a:rect l="l" t="t" r="r" b="b"/>
              <a:pathLst>
                <a:path w="2101" h="7045" extrusionOk="0">
                  <a:moveTo>
                    <a:pt x="1964" y="0"/>
                  </a:moveTo>
                  <a:cubicBezTo>
                    <a:pt x="1918" y="0"/>
                    <a:pt x="1872" y="46"/>
                    <a:pt x="1850" y="92"/>
                  </a:cubicBezTo>
                  <a:cubicBezTo>
                    <a:pt x="1804" y="251"/>
                    <a:pt x="1758" y="388"/>
                    <a:pt x="1713" y="548"/>
                  </a:cubicBezTo>
                  <a:cubicBezTo>
                    <a:pt x="1667" y="708"/>
                    <a:pt x="1621" y="868"/>
                    <a:pt x="1576" y="1028"/>
                  </a:cubicBezTo>
                  <a:cubicBezTo>
                    <a:pt x="1530" y="1187"/>
                    <a:pt x="1484" y="1347"/>
                    <a:pt x="1439" y="1507"/>
                  </a:cubicBezTo>
                  <a:cubicBezTo>
                    <a:pt x="1393" y="1667"/>
                    <a:pt x="1347" y="1804"/>
                    <a:pt x="1302" y="1963"/>
                  </a:cubicBezTo>
                  <a:cubicBezTo>
                    <a:pt x="1119" y="2557"/>
                    <a:pt x="914" y="3150"/>
                    <a:pt x="754" y="3744"/>
                  </a:cubicBezTo>
                  <a:cubicBezTo>
                    <a:pt x="685" y="3972"/>
                    <a:pt x="617" y="4223"/>
                    <a:pt x="571" y="4474"/>
                  </a:cubicBezTo>
                  <a:cubicBezTo>
                    <a:pt x="503" y="4725"/>
                    <a:pt x="434" y="4976"/>
                    <a:pt x="389" y="5227"/>
                  </a:cubicBezTo>
                  <a:cubicBezTo>
                    <a:pt x="320" y="5478"/>
                    <a:pt x="252" y="5752"/>
                    <a:pt x="183" y="6003"/>
                  </a:cubicBezTo>
                  <a:cubicBezTo>
                    <a:pt x="138" y="6118"/>
                    <a:pt x="115" y="6232"/>
                    <a:pt x="92" y="6346"/>
                  </a:cubicBezTo>
                  <a:cubicBezTo>
                    <a:pt x="69" y="6506"/>
                    <a:pt x="24" y="6643"/>
                    <a:pt x="24" y="6780"/>
                  </a:cubicBezTo>
                  <a:cubicBezTo>
                    <a:pt x="1" y="6894"/>
                    <a:pt x="69" y="7008"/>
                    <a:pt x="183" y="7031"/>
                  </a:cubicBezTo>
                  <a:cubicBezTo>
                    <a:pt x="208" y="7040"/>
                    <a:pt x="234" y="7045"/>
                    <a:pt x="261" y="7045"/>
                  </a:cubicBezTo>
                  <a:cubicBezTo>
                    <a:pt x="360" y="7045"/>
                    <a:pt x="462" y="6983"/>
                    <a:pt x="480" y="6894"/>
                  </a:cubicBezTo>
                  <a:cubicBezTo>
                    <a:pt x="571" y="6620"/>
                    <a:pt x="640" y="6323"/>
                    <a:pt x="708" y="6049"/>
                  </a:cubicBezTo>
                  <a:cubicBezTo>
                    <a:pt x="800" y="5752"/>
                    <a:pt x="868" y="5433"/>
                    <a:pt x="959" y="5136"/>
                  </a:cubicBezTo>
                  <a:cubicBezTo>
                    <a:pt x="1005" y="4999"/>
                    <a:pt x="1028" y="4839"/>
                    <a:pt x="1074" y="4702"/>
                  </a:cubicBezTo>
                  <a:cubicBezTo>
                    <a:pt x="1096" y="4565"/>
                    <a:pt x="1119" y="4429"/>
                    <a:pt x="1165" y="4269"/>
                  </a:cubicBezTo>
                  <a:cubicBezTo>
                    <a:pt x="1233" y="3972"/>
                    <a:pt x="1302" y="3675"/>
                    <a:pt x="1370" y="3379"/>
                  </a:cubicBezTo>
                  <a:cubicBezTo>
                    <a:pt x="1416" y="3196"/>
                    <a:pt x="1462" y="3013"/>
                    <a:pt x="1507" y="2854"/>
                  </a:cubicBezTo>
                  <a:cubicBezTo>
                    <a:pt x="1553" y="2671"/>
                    <a:pt x="1599" y="2488"/>
                    <a:pt x="1621" y="2329"/>
                  </a:cubicBezTo>
                  <a:cubicBezTo>
                    <a:pt x="1667" y="2123"/>
                    <a:pt x="1690" y="1941"/>
                    <a:pt x="1735" y="1758"/>
                  </a:cubicBezTo>
                  <a:cubicBezTo>
                    <a:pt x="1758" y="1553"/>
                    <a:pt x="1804" y="1370"/>
                    <a:pt x="1850" y="1187"/>
                  </a:cubicBezTo>
                  <a:cubicBezTo>
                    <a:pt x="1850" y="1119"/>
                    <a:pt x="1872" y="1028"/>
                    <a:pt x="1895" y="959"/>
                  </a:cubicBezTo>
                  <a:cubicBezTo>
                    <a:pt x="1895" y="868"/>
                    <a:pt x="1918" y="776"/>
                    <a:pt x="1941" y="685"/>
                  </a:cubicBezTo>
                  <a:lnTo>
                    <a:pt x="1941" y="708"/>
                  </a:lnTo>
                  <a:cubicBezTo>
                    <a:pt x="1987" y="525"/>
                    <a:pt x="2009" y="343"/>
                    <a:pt x="2078" y="160"/>
                  </a:cubicBezTo>
                  <a:cubicBezTo>
                    <a:pt x="2101" y="115"/>
                    <a:pt x="2055" y="46"/>
                    <a:pt x="2009" y="23"/>
                  </a:cubicBezTo>
                  <a:cubicBezTo>
                    <a:pt x="1987" y="0"/>
                    <a:pt x="1987" y="0"/>
                    <a:pt x="1964"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8" name="Google Shape;4579;p38">
              <a:extLst>
                <a:ext uri="{FF2B5EF4-FFF2-40B4-BE49-F238E27FC236}">
                  <a16:creationId xmlns:a16="http://schemas.microsoft.com/office/drawing/2014/main" id="{6B8DFC81-7445-8424-ADCF-2D1AFBD6C756}"/>
                </a:ext>
              </a:extLst>
            </p:cNvPr>
            <p:cNvSpPr/>
            <p:nvPr/>
          </p:nvSpPr>
          <p:spPr>
            <a:xfrm>
              <a:off x="7134815" y="3154053"/>
              <a:ext cx="65177" cy="203423"/>
            </a:xfrm>
            <a:custGeom>
              <a:avLst/>
              <a:gdLst/>
              <a:ahLst/>
              <a:cxnLst/>
              <a:rect l="l" t="t" r="r" b="b"/>
              <a:pathLst>
                <a:path w="2329" h="7269" extrusionOk="0">
                  <a:moveTo>
                    <a:pt x="164" y="6214"/>
                  </a:moveTo>
                  <a:cubicBezTo>
                    <a:pt x="160" y="6224"/>
                    <a:pt x="160" y="6231"/>
                    <a:pt x="160" y="6231"/>
                  </a:cubicBezTo>
                  <a:cubicBezTo>
                    <a:pt x="161" y="6225"/>
                    <a:pt x="163" y="6220"/>
                    <a:pt x="164" y="6214"/>
                  </a:cubicBezTo>
                  <a:close/>
                  <a:moveTo>
                    <a:pt x="2032" y="0"/>
                  </a:moveTo>
                  <a:cubicBezTo>
                    <a:pt x="1895" y="0"/>
                    <a:pt x="1803" y="69"/>
                    <a:pt x="1735" y="183"/>
                  </a:cubicBezTo>
                  <a:cubicBezTo>
                    <a:pt x="1712" y="251"/>
                    <a:pt x="1689" y="320"/>
                    <a:pt x="1666" y="388"/>
                  </a:cubicBezTo>
                  <a:cubicBezTo>
                    <a:pt x="1644" y="479"/>
                    <a:pt x="1644" y="548"/>
                    <a:pt x="1621" y="616"/>
                  </a:cubicBezTo>
                  <a:cubicBezTo>
                    <a:pt x="1621" y="639"/>
                    <a:pt x="1598" y="662"/>
                    <a:pt x="1598" y="708"/>
                  </a:cubicBezTo>
                  <a:cubicBezTo>
                    <a:pt x="1461" y="1141"/>
                    <a:pt x="1324" y="1598"/>
                    <a:pt x="1187" y="2054"/>
                  </a:cubicBezTo>
                  <a:cubicBezTo>
                    <a:pt x="1096" y="2351"/>
                    <a:pt x="1027" y="2648"/>
                    <a:pt x="936" y="2945"/>
                  </a:cubicBezTo>
                  <a:cubicBezTo>
                    <a:pt x="868" y="3241"/>
                    <a:pt x="776" y="3515"/>
                    <a:pt x="708" y="3812"/>
                  </a:cubicBezTo>
                  <a:cubicBezTo>
                    <a:pt x="639" y="4017"/>
                    <a:pt x="594" y="4223"/>
                    <a:pt x="548" y="4405"/>
                  </a:cubicBezTo>
                  <a:cubicBezTo>
                    <a:pt x="479" y="4611"/>
                    <a:pt x="434" y="4816"/>
                    <a:pt x="388" y="5022"/>
                  </a:cubicBezTo>
                  <a:cubicBezTo>
                    <a:pt x="276" y="5404"/>
                    <a:pt x="252" y="5830"/>
                    <a:pt x="164" y="6214"/>
                  </a:cubicBezTo>
                  <a:lnTo>
                    <a:pt x="164" y="6214"/>
                  </a:lnTo>
                  <a:cubicBezTo>
                    <a:pt x="167" y="6206"/>
                    <a:pt x="173" y="6196"/>
                    <a:pt x="182" y="6186"/>
                  </a:cubicBezTo>
                  <a:lnTo>
                    <a:pt x="182" y="6186"/>
                  </a:lnTo>
                  <a:cubicBezTo>
                    <a:pt x="160" y="6209"/>
                    <a:pt x="160" y="6232"/>
                    <a:pt x="160" y="6254"/>
                  </a:cubicBezTo>
                  <a:cubicBezTo>
                    <a:pt x="160" y="6300"/>
                    <a:pt x="137" y="6323"/>
                    <a:pt x="137" y="6346"/>
                  </a:cubicBezTo>
                  <a:cubicBezTo>
                    <a:pt x="114" y="6437"/>
                    <a:pt x="91" y="6528"/>
                    <a:pt x="69" y="6619"/>
                  </a:cubicBezTo>
                  <a:cubicBezTo>
                    <a:pt x="46" y="6756"/>
                    <a:pt x="0" y="6893"/>
                    <a:pt x="23" y="7030"/>
                  </a:cubicBezTo>
                  <a:cubicBezTo>
                    <a:pt x="42" y="7166"/>
                    <a:pt x="160" y="7269"/>
                    <a:pt x="293" y="7269"/>
                  </a:cubicBezTo>
                  <a:cubicBezTo>
                    <a:pt x="317" y="7269"/>
                    <a:pt x="341" y="7265"/>
                    <a:pt x="365" y="7259"/>
                  </a:cubicBezTo>
                  <a:cubicBezTo>
                    <a:pt x="434" y="7259"/>
                    <a:pt x="479" y="7236"/>
                    <a:pt x="502" y="7190"/>
                  </a:cubicBezTo>
                  <a:cubicBezTo>
                    <a:pt x="525" y="7190"/>
                    <a:pt x="548" y="7167"/>
                    <a:pt x="571" y="7144"/>
                  </a:cubicBezTo>
                  <a:cubicBezTo>
                    <a:pt x="571" y="7144"/>
                    <a:pt x="571" y="7144"/>
                    <a:pt x="571" y="7122"/>
                  </a:cubicBezTo>
                  <a:cubicBezTo>
                    <a:pt x="594" y="7099"/>
                    <a:pt x="616" y="7076"/>
                    <a:pt x="616" y="7030"/>
                  </a:cubicBezTo>
                  <a:cubicBezTo>
                    <a:pt x="639" y="7007"/>
                    <a:pt x="639" y="6985"/>
                    <a:pt x="639" y="6985"/>
                  </a:cubicBezTo>
                  <a:cubicBezTo>
                    <a:pt x="662" y="6916"/>
                    <a:pt x="685" y="6870"/>
                    <a:pt x="708" y="6802"/>
                  </a:cubicBezTo>
                  <a:cubicBezTo>
                    <a:pt x="731" y="6688"/>
                    <a:pt x="753" y="6574"/>
                    <a:pt x="776" y="6437"/>
                  </a:cubicBezTo>
                  <a:cubicBezTo>
                    <a:pt x="776" y="6460"/>
                    <a:pt x="776" y="6460"/>
                    <a:pt x="776" y="6460"/>
                  </a:cubicBezTo>
                  <a:cubicBezTo>
                    <a:pt x="776" y="6437"/>
                    <a:pt x="776" y="6437"/>
                    <a:pt x="799" y="6437"/>
                  </a:cubicBezTo>
                  <a:cubicBezTo>
                    <a:pt x="799" y="6422"/>
                    <a:pt x="799" y="6406"/>
                    <a:pt x="799" y="6391"/>
                  </a:cubicBezTo>
                  <a:cubicBezTo>
                    <a:pt x="845" y="6209"/>
                    <a:pt x="868" y="6026"/>
                    <a:pt x="890" y="5843"/>
                  </a:cubicBezTo>
                  <a:cubicBezTo>
                    <a:pt x="936" y="5615"/>
                    <a:pt x="1004" y="5410"/>
                    <a:pt x="1050" y="5181"/>
                  </a:cubicBezTo>
                  <a:cubicBezTo>
                    <a:pt x="1141" y="4862"/>
                    <a:pt x="1233" y="4542"/>
                    <a:pt x="1301" y="4223"/>
                  </a:cubicBezTo>
                  <a:cubicBezTo>
                    <a:pt x="1392" y="3903"/>
                    <a:pt x="1484" y="3584"/>
                    <a:pt x="1575" y="3287"/>
                  </a:cubicBezTo>
                  <a:cubicBezTo>
                    <a:pt x="1666" y="2967"/>
                    <a:pt x="1758" y="2648"/>
                    <a:pt x="1849" y="2328"/>
                  </a:cubicBezTo>
                  <a:cubicBezTo>
                    <a:pt x="1895" y="2168"/>
                    <a:pt x="1917" y="2032"/>
                    <a:pt x="1963" y="1872"/>
                  </a:cubicBezTo>
                  <a:cubicBezTo>
                    <a:pt x="2009" y="1689"/>
                    <a:pt x="2054" y="1507"/>
                    <a:pt x="2100" y="1324"/>
                  </a:cubicBezTo>
                  <a:cubicBezTo>
                    <a:pt x="2169" y="982"/>
                    <a:pt x="2260" y="662"/>
                    <a:pt x="2328" y="320"/>
                  </a:cubicBezTo>
                  <a:cubicBezTo>
                    <a:pt x="2328" y="251"/>
                    <a:pt x="2305" y="206"/>
                    <a:pt x="2283" y="160"/>
                  </a:cubicBezTo>
                  <a:cubicBezTo>
                    <a:pt x="2260" y="91"/>
                    <a:pt x="2191" y="46"/>
                    <a:pt x="2123"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9" name="Google Shape;4580;p38">
              <a:extLst>
                <a:ext uri="{FF2B5EF4-FFF2-40B4-BE49-F238E27FC236}">
                  <a16:creationId xmlns:a16="http://schemas.microsoft.com/office/drawing/2014/main" id="{8BD2A94F-07EE-E521-DC8B-E1839BE48EAB}"/>
                </a:ext>
              </a:extLst>
            </p:cNvPr>
            <p:cNvSpPr/>
            <p:nvPr/>
          </p:nvSpPr>
          <p:spPr>
            <a:xfrm>
              <a:off x="7138649" y="3160433"/>
              <a:ext cx="61343" cy="195251"/>
            </a:xfrm>
            <a:custGeom>
              <a:avLst/>
              <a:gdLst/>
              <a:ahLst/>
              <a:cxnLst/>
              <a:rect l="l" t="t" r="r" b="b"/>
              <a:pathLst>
                <a:path w="2192" h="6977" extrusionOk="0">
                  <a:moveTo>
                    <a:pt x="2054" y="0"/>
                  </a:moveTo>
                  <a:cubicBezTo>
                    <a:pt x="2009" y="0"/>
                    <a:pt x="1963" y="46"/>
                    <a:pt x="1940" y="92"/>
                  </a:cubicBezTo>
                  <a:cubicBezTo>
                    <a:pt x="1895" y="251"/>
                    <a:pt x="1849" y="411"/>
                    <a:pt x="1803" y="571"/>
                  </a:cubicBezTo>
                  <a:cubicBezTo>
                    <a:pt x="1758" y="731"/>
                    <a:pt x="1712" y="891"/>
                    <a:pt x="1666" y="1050"/>
                  </a:cubicBezTo>
                  <a:cubicBezTo>
                    <a:pt x="1575" y="1370"/>
                    <a:pt x="1484" y="1667"/>
                    <a:pt x="1392" y="1986"/>
                  </a:cubicBezTo>
                  <a:cubicBezTo>
                    <a:pt x="1301" y="2306"/>
                    <a:pt x="1210" y="2625"/>
                    <a:pt x="1096" y="2945"/>
                  </a:cubicBezTo>
                  <a:cubicBezTo>
                    <a:pt x="1050" y="3105"/>
                    <a:pt x="1004" y="3264"/>
                    <a:pt x="936" y="3424"/>
                  </a:cubicBezTo>
                  <a:cubicBezTo>
                    <a:pt x="890" y="3584"/>
                    <a:pt x="845" y="3744"/>
                    <a:pt x="776" y="3903"/>
                  </a:cubicBezTo>
                  <a:cubicBezTo>
                    <a:pt x="731" y="4018"/>
                    <a:pt x="708" y="4155"/>
                    <a:pt x="662" y="4269"/>
                  </a:cubicBezTo>
                  <a:cubicBezTo>
                    <a:pt x="616" y="4383"/>
                    <a:pt x="594" y="4497"/>
                    <a:pt x="571" y="4611"/>
                  </a:cubicBezTo>
                  <a:cubicBezTo>
                    <a:pt x="502" y="4839"/>
                    <a:pt x="434" y="5068"/>
                    <a:pt x="365" y="5319"/>
                  </a:cubicBezTo>
                  <a:cubicBezTo>
                    <a:pt x="297" y="5547"/>
                    <a:pt x="228" y="5775"/>
                    <a:pt x="160" y="6003"/>
                  </a:cubicBezTo>
                  <a:cubicBezTo>
                    <a:pt x="137" y="6118"/>
                    <a:pt x="114" y="6232"/>
                    <a:pt x="69" y="6346"/>
                  </a:cubicBezTo>
                  <a:cubicBezTo>
                    <a:pt x="46" y="6460"/>
                    <a:pt x="0" y="6597"/>
                    <a:pt x="0" y="6711"/>
                  </a:cubicBezTo>
                  <a:cubicBezTo>
                    <a:pt x="0" y="6757"/>
                    <a:pt x="0" y="6802"/>
                    <a:pt x="23" y="6848"/>
                  </a:cubicBezTo>
                  <a:cubicBezTo>
                    <a:pt x="46" y="6894"/>
                    <a:pt x="114" y="6939"/>
                    <a:pt x="160" y="6962"/>
                  </a:cubicBezTo>
                  <a:cubicBezTo>
                    <a:pt x="184" y="6972"/>
                    <a:pt x="211" y="6976"/>
                    <a:pt x="238" y="6976"/>
                  </a:cubicBezTo>
                  <a:cubicBezTo>
                    <a:pt x="336" y="6976"/>
                    <a:pt x="439" y="6915"/>
                    <a:pt x="457" y="6825"/>
                  </a:cubicBezTo>
                  <a:cubicBezTo>
                    <a:pt x="479" y="6779"/>
                    <a:pt x="479" y="6757"/>
                    <a:pt x="502" y="6734"/>
                  </a:cubicBezTo>
                  <a:cubicBezTo>
                    <a:pt x="502" y="6711"/>
                    <a:pt x="502" y="6688"/>
                    <a:pt x="525" y="6642"/>
                  </a:cubicBezTo>
                  <a:cubicBezTo>
                    <a:pt x="525" y="6574"/>
                    <a:pt x="548" y="6506"/>
                    <a:pt x="571" y="6437"/>
                  </a:cubicBezTo>
                  <a:cubicBezTo>
                    <a:pt x="616" y="6277"/>
                    <a:pt x="662" y="6140"/>
                    <a:pt x="685" y="6003"/>
                  </a:cubicBezTo>
                  <a:cubicBezTo>
                    <a:pt x="776" y="5729"/>
                    <a:pt x="845" y="5433"/>
                    <a:pt x="936" y="5136"/>
                  </a:cubicBezTo>
                  <a:cubicBezTo>
                    <a:pt x="1004" y="4839"/>
                    <a:pt x="1096" y="4543"/>
                    <a:pt x="1187" y="4246"/>
                  </a:cubicBezTo>
                  <a:cubicBezTo>
                    <a:pt x="1255" y="3926"/>
                    <a:pt x="1347" y="3584"/>
                    <a:pt x="1438" y="3264"/>
                  </a:cubicBezTo>
                  <a:cubicBezTo>
                    <a:pt x="1484" y="3059"/>
                    <a:pt x="1529" y="2854"/>
                    <a:pt x="1575" y="2648"/>
                  </a:cubicBezTo>
                  <a:cubicBezTo>
                    <a:pt x="1621" y="2443"/>
                    <a:pt x="1666" y="2237"/>
                    <a:pt x="1712" y="2032"/>
                  </a:cubicBezTo>
                  <a:cubicBezTo>
                    <a:pt x="1712" y="2032"/>
                    <a:pt x="1712" y="2032"/>
                    <a:pt x="1712" y="2009"/>
                  </a:cubicBezTo>
                  <a:cubicBezTo>
                    <a:pt x="1758" y="1872"/>
                    <a:pt x="1780" y="1712"/>
                    <a:pt x="1826" y="1575"/>
                  </a:cubicBezTo>
                  <a:cubicBezTo>
                    <a:pt x="1849" y="1416"/>
                    <a:pt x="1872" y="1256"/>
                    <a:pt x="1917" y="1119"/>
                  </a:cubicBezTo>
                  <a:cubicBezTo>
                    <a:pt x="1963" y="959"/>
                    <a:pt x="2009" y="799"/>
                    <a:pt x="2032" y="662"/>
                  </a:cubicBezTo>
                  <a:cubicBezTo>
                    <a:pt x="2077" y="480"/>
                    <a:pt x="2123" y="320"/>
                    <a:pt x="2168" y="160"/>
                  </a:cubicBezTo>
                  <a:cubicBezTo>
                    <a:pt x="2191" y="114"/>
                    <a:pt x="2168" y="46"/>
                    <a:pt x="2100" y="23"/>
                  </a:cubicBezTo>
                  <a:cubicBezTo>
                    <a:pt x="2077" y="0"/>
                    <a:pt x="2077" y="0"/>
                    <a:pt x="2054"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0" name="Google Shape;4581;p38">
              <a:extLst>
                <a:ext uri="{FF2B5EF4-FFF2-40B4-BE49-F238E27FC236}">
                  <a16:creationId xmlns:a16="http://schemas.microsoft.com/office/drawing/2014/main" id="{A59A1E7F-45D1-9C6B-2880-44E3AA1F7FC9}"/>
                </a:ext>
              </a:extLst>
            </p:cNvPr>
            <p:cNvSpPr/>
            <p:nvPr/>
          </p:nvSpPr>
          <p:spPr>
            <a:xfrm>
              <a:off x="7210822" y="3171291"/>
              <a:ext cx="61987" cy="203255"/>
            </a:xfrm>
            <a:custGeom>
              <a:avLst/>
              <a:gdLst/>
              <a:ahLst/>
              <a:cxnLst/>
              <a:rect l="l" t="t" r="r" b="b"/>
              <a:pathLst>
                <a:path w="2215" h="7263" extrusionOk="0">
                  <a:moveTo>
                    <a:pt x="1963" y="0"/>
                  </a:moveTo>
                  <a:cubicBezTo>
                    <a:pt x="1872" y="0"/>
                    <a:pt x="1758" y="69"/>
                    <a:pt x="1735" y="160"/>
                  </a:cubicBezTo>
                  <a:cubicBezTo>
                    <a:pt x="1689" y="320"/>
                    <a:pt x="1644" y="457"/>
                    <a:pt x="1598" y="617"/>
                  </a:cubicBezTo>
                  <a:cubicBezTo>
                    <a:pt x="1552" y="754"/>
                    <a:pt x="1530" y="913"/>
                    <a:pt x="1484" y="1050"/>
                  </a:cubicBezTo>
                  <a:cubicBezTo>
                    <a:pt x="1416" y="1347"/>
                    <a:pt x="1347" y="1644"/>
                    <a:pt x="1256" y="1941"/>
                  </a:cubicBezTo>
                  <a:cubicBezTo>
                    <a:pt x="1164" y="2237"/>
                    <a:pt x="1073" y="2557"/>
                    <a:pt x="982" y="2854"/>
                  </a:cubicBezTo>
                  <a:cubicBezTo>
                    <a:pt x="891" y="3150"/>
                    <a:pt x="822" y="3447"/>
                    <a:pt x="754" y="3744"/>
                  </a:cubicBezTo>
                  <a:cubicBezTo>
                    <a:pt x="594" y="4292"/>
                    <a:pt x="457" y="4839"/>
                    <a:pt x="343" y="5387"/>
                  </a:cubicBezTo>
                  <a:cubicBezTo>
                    <a:pt x="320" y="5456"/>
                    <a:pt x="320" y="5501"/>
                    <a:pt x="297" y="5547"/>
                  </a:cubicBezTo>
                  <a:cubicBezTo>
                    <a:pt x="297" y="5615"/>
                    <a:pt x="274" y="5661"/>
                    <a:pt x="274" y="5707"/>
                  </a:cubicBezTo>
                  <a:cubicBezTo>
                    <a:pt x="251" y="5821"/>
                    <a:pt x="229" y="5912"/>
                    <a:pt x="206" y="6026"/>
                  </a:cubicBezTo>
                  <a:cubicBezTo>
                    <a:pt x="206" y="6003"/>
                    <a:pt x="206" y="5981"/>
                    <a:pt x="206" y="5958"/>
                  </a:cubicBezTo>
                  <a:cubicBezTo>
                    <a:pt x="183" y="6140"/>
                    <a:pt x="137" y="6300"/>
                    <a:pt x="114" y="6460"/>
                  </a:cubicBezTo>
                  <a:cubicBezTo>
                    <a:pt x="92" y="6574"/>
                    <a:pt x="69" y="6665"/>
                    <a:pt x="46" y="6779"/>
                  </a:cubicBezTo>
                  <a:cubicBezTo>
                    <a:pt x="23" y="6871"/>
                    <a:pt x="0" y="6985"/>
                    <a:pt x="46" y="7099"/>
                  </a:cubicBezTo>
                  <a:cubicBezTo>
                    <a:pt x="113" y="7199"/>
                    <a:pt x="216" y="7263"/>
                    <a:pt x="330" y="7263"/>
                  </a:cubicBezTo>
                  <a:cubicBezTo>
                    <a:pt x="371" y="7263"/>
                    <a:pt x="414" y="7254"/>
                    <a:pt x="457" y="7236"/>
                  </a:cubicBezTo>
                  <a:cubicBezTo>
                    <a:pt x="480" y="7213"/>
                    <a:pt x="480" y="7213"/>
                    <a:pt x="503" y="7190"/>
                  </a:cubicBezTo>
                  <a:cubicBezTo>
                    <a:pt x="594" y="7122"/>
                    <a:pt x="639" y="7008"/>
                    <a:pt x="662" y="6916"/>
                  </a:cubicBezTo>
                  <a:cubicBezTo>
                    <a:pt x="685" y="6825"/>
                    <a:pt x="708" y="6734"/>
                    <a:pt x="731" y="6665"/>
                  </a:cubicBezTo>
                  <a:cubicBezTo>
                    <a:pt x="776" y="6483"/>
                    <a:pt x="799" y="6300"/>
                    <a:pt x="845" y="6140"/>
                  </a:cubicBezTo>
                  <a:lnTo>
                    <a:pt x="845" y="6118"/>
                  </a:lnTo>
                  <a:cubicBezTo>
                    <a:pt x="845" y="6109"/>
                    <a:pt x="845" y="6099"/>
                    <a:pt x="846" y="6090"/>
                  </a:cubicBezTo>
                  <a:lnTo>
                    <a:pt x="846" y="6090"/>
                  </a:lnTo>
                  <a:cubicBezTo>
                    <a:pt x="848" y="6086"/>
                    <a:pt x="849" y="6083"/>
                    <a:pt x="850" y="6079"/>
                  </a:cubicBezTo>
                  <a:lnTo>
                    <a:pt x="850" y="6079"/>
                  </a:lnTo>
                  <a:cubicBezTo>
                    <a:pt x="849" y="6080"/>
                    <a:pt x="849" y="6081"/>
                    <a:pt x="848" y="6082"/>
                  </a:cubicBezTo>
                  <a:lnTo>
                    <a:pt x="848" y="6082"/>
                  </a:lnTo>
                  <a:cubicBezTo>
                    <a:pt x="849" y="6077"/>
                    <a:pt x="851" y="6072"/>
                    <a:pt x="854" y="6068"/>
                  </a:cubicBezTo>
                  <a:lnTo>
                    <a:pt x="854" y="6068"/>
                  </a:lnTo>
                  <a:cubicBezTo>
                    <a:pt x="853" y="6071"/>
                    <a:pt x="851" y="6075"/>
                    <a:pt x="850" y="6079"/>
                  </a:cubicBezTo>
                  <a:lnTo>
                    <a:pt x="850" y="6079"/>
                  </a:lnTo>
                  <a:cubicBezTo>
                    <a:pt x="857" y="6070"/>
                    <a:pt x="868" y="6065"/>
                    <a:pt x="868" y="6049"/>
                  </a:cubicBezTo>
                  <a:lnTo>
                    <a:pt x="868" y="6049"/>
                  </a:lnTo>
                  <a:cubicBezTo>
                    <a:pt x="862" y="6055"/>
                    <a:pt x="857" y="6061"/>
                    <a:pt x="854" y="6068"/>
                  </a:cubicBezTo>
                  <a:lnTo>
                    <a:pt x="854" y="6068"/>
                  </a:lnTo>
                  <a:cubicBezTo>
                    <a:pt x="894" y="5943"/>
                    <a:pt x="915" y="5836"/>
                    <a:pt x="936" y="5730"/>
                  </a:cubicBezTo>
                  <a:lnTo>
                    <a:pt x="936" y="5638"/>
                  </a:lnTo>
                  <a:cubicBezTo>
                    <a:pt x="959" y="5570"/>
                    <a:pt x="982" y="5478"/>
                    <a:pt x="1005" y="5387"/>
                  </a:cubicBezTo>
                  <a:cubicBezTo>
                    <a:pt x="1005" y="5379"/>
                    <a:pt x="1005" y="5371"/>
                    <a:pt x="1005" y="5364"/>
                  </a:cubicBezTo>
                  <a:cubicBezTo>
                    <a:pt x="1142" y="4771"/>
                    <a:pt x="1301" y="4200"/>
                    <a:pt x="1438" y="3630"/>
                  </a:cubicBezTo>
                  <a:cubicBezTo>
                    <a:pt x="1507" y="3310"/>
                    <a:pt x="1598" y="3013"/>
                    <a:pt x="1667" y="2694"/>
                  </a:cubicBezTo>
                  <a:cubicBezTo>
                    <a:pt x="1758" y="2397"/>
                    <a:pt x="1826" y="2100"/>
                    <a:pt x="1895" y="1781"/>
                  </a:cubicBezTo>
                  <a:cubicBezTo>
                    <a:pt x="1918" y="1667"/>
                    <a:pt x="1941" y="1575"/>
                    <a:pt x="1963" y="1461"/>
                  </a:cubicBezTo>
                  <a:cubicBezTo>
                    <a:pt x="2055" y="1119"/>
                    <a:pt x="2146" y="754"/>
                    <a:pt x="2192" y="411"/>
                  </a:cubicBezTo>
                  <a:cubicBezTo>
                    <a:pt x="2192" y="388"/>
                    <a:pt x="2192" y="388"/>
                    <a:pt x="2192" y="366"/>
                  </a:cubicBezTo>
                  <a:cubicBezTo>
                    <a:pt x="2214" y="320"/>
                    <a:pt x="2214" y="274"/>
                    <a:pt x="2192" y="229"/>
                  </a:cubicBezTo>
                  <a:cubicBezTo>
                    <a:pt x="2192" y="137"/>
                    <a:pt x="2123" y="46"/>
                    <a:pt x="2032" y="23"/>
                  </a:cubicBezTo>
                  <a:cubicBezTo>
                    <a:pt x="2009" y="23"/>
                    <a:pt x="1986" y="0"/>
                    <a:pt x="1963"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1" name="Google Shape;4582;p38">
              <a:extLst>
                <a:ext uri="{FF2B5EF4-FFF2-40B4-BE49-F238E27FC236}">
                  <a16:creationId xmlns:a16="http://schemas.microsoft.com/office/drawing/2014/main" id="{B6803614-679C-9EC1-63AF-36C79B0CDFFC}"/>
                </a:ext>
              </a:extLst>
            </p:cNvPr>
            <p:cNvSpPr/>
            <p:nvPr/>
          </p:nvSpPr>
          <p:spPr>
            <a:xfrm>
              <a:off x="7276615" y="3188530"/>
              <a:ext cx="62630" cy="202639"/>
            </a:xfrm>
            <a:custGeom>
              <a:avLst/>
              <a:gdLst/>
              <a:ahLst/>
              <a:cxnLst/>
              <a:rect l="l" t="t" r="r" b="b"/>
              <a:pathLst>
                <a:path w="2238" h="7241" extrusionOk="0">
                  <a:moveTo>
                    <a:pt x="208" y="5879"/>
                  </a:moveTo>
                  <a:cubicBezTo>
                    <a:pt x="207" y="5882"/>
                    <a:pt x="206" y="5885"/>
                    <a:pt x="206" y="5890"/>
                  </a:cubicBezTo>
                  <a:cubicBezTo>
                    <a:pt x="207" y="5886"/>
                    <a:pt x="207" y="5882"/>
                    <a:pt x="208" y="5879"/>
                  </a:cubicBezTo>
                  <a:close/>
                  <a:moveTo>
                    <a:pt x="1986" y="1"/>
                  </a:moveTo>
                  <a:cubicBezTo>
                    <a:pt x="1918" y="1"/>
                    <a:pt x="1872" y="23"/>
                    <a:pt x="1826" y="46"/>
                  </a:cubicBezTo>
                  <a:cubicBezTo>
                    <a:pt x="1781" y="92"/>
                    <a:pt x="1735" y="138"/>
                    <a:pt x="1712" y="183"/>
                  </a:cubicBezTo>
                  <a:cubicBezTo>
                    <a:pt x="1621" y="480"/>
                    <a:pt x="1530" y="800"/>
                    <a:pt x="1438" y="1096"/>
                  </a:cubicBezTo>
                  <a:cubicBezTo>
                    <a:pt x="1370" y="1256"/>
                    <a:pt x="1324" y="1416"/>
                    <a:pt x="1279" y="1553"/>
                  </a:cubicBezTo>
                  <a:cubicBezTo>
                    <a:pt x="1233" y="1690"/>
                    <a:pt x="1210" y="1850"/>
                    <a:pt x="1164" y="1986"/>
                  </a:cubicBezTo>
                  <a:cubicBezTo>
                    <a:pt x="1073" y="2306"/>
                    <a:pt x="982" y="2603"/>
                    <a:pt x="913" y="2922"/>
                  </a:cubicBezTo>
                  <a:cubicBezTo>
                    <a:pt x="845" y="3242"/>
                    <a:pt x="776" y="3539"/>
                    <a:pt x="708" y="3835"/>
                  </a:cubicBezTo>
                  <a:cubicBezTo>
                    <a:pt x="617" y="4132"/>
                    <a:pt x="571" y="4406"/>
                    <a:pt x="480" y="4680"/>
                  </a:cubicBezTo>
                  <a:cubicBezTo>
                    <a:pt x="457" y="4817"/>
                    <a:pt x="411" y="4977"/>
                    <a:pt x="388" y="5114"/>
                  </a:cubicBezTo>
                  <a:cubicBezTo>
                    <a:pt x="343" y="5273"/>
                    <a:pt x="297" y="5456"/>
                    <a:pt x="274" y="5616"/>
                  </a:cubicBezTo>
                  <a:lnTo>
                    <a:pt x="274" y="5593"/>
                  </a:lnTo>
                  <a:cubicBezTo>
                    <a:pt x="252" y="5681"/>
                    <a:pt x="230" y="5770"/>
                    <a:pt x="208" y="5879"/>
                  </a:cubicBezTo>
                  <a:lnTo>
                    <a:pt x="208" y="5879"/>
                  </a:lnTo>
                  <a:cubicBezTo>
                    <a:pt x="214" y="5867"/>
                    <a:pt x="229" y="5867"/>
                    <a:pt x="229" y="5867"/>
                  </a:cubicBezTo>
                  <a:lnTo>
                    <a:pt x="229" y="5867"/>
                  </a:lnTo>
                  <a:cubicBezTo>
                    <a:pt x="206" y="5890"/>
                    <a:pt x="206" y="5912"/>
                    <a:pt x="206" y="5935"/>
                  </a:cubicBezTo>
                  <a:cubicBezTo>
                    <a:pt x="167" y="6092"/>
                    <a:pt x="144" y="6249"/>
                    <a:pt x="110" y="6406"/>
                  </a:cubicBezTo>
                  <a:lnTo>
                    <a:pt x="110" y="6406"/>
                  </a:lnTo>
                  <a:lnTo>
                    <a:pt x="92" y="6460"/>
                  </a:lnTo>
                  <a:cubicBezTo>
                    <a:pt x="95" y="6457"/>
                    <a:pt x="97" y="6454"/>
                    <a:pt x="99" y="6451"/>
                  </a:cubicBezTo>
                  <a:lnTo>
                    <a:pt x="99" y="6451"/>
                  </a:lnTo>
                  <a:cubicBezTo>
                    <a:pt x="97" y="6462"/>
                    <a:pt x="94" y="6473"/>
                    <a:pt x="92" y="6483"/>
                  </a:cubicBezTo>
                  <a:lnTo>
                    <a:pt x="92" y="6460"/>
                  </a:lnTo>
                  <a:cubicBezTo>
                    <a:pt x="69" y="6552"/>
                    <a:pt x="69" y="6643"/>
                    <a:pt x="46" y="6734"/>
                  </a:cubicBezTo>
                  <a:cubicBezTo>
                    <a:pt x="23" y="6848"/>
                    <a:pt x="0" y="6962"/>
                    <a:pt x="46" y="7076"/>
                  </a:cubicBezTo>
                  <a:cubicBezTo>
                    <a:pt x="106" y="7176"/>
                    <a:pt x="200" y="7241"/>
                    <a:pt x="314" y="7241"/>
                  </a:cubicBezTo>
                  <a:cubicBezTo>
                    <a:pt x="331" y="7241"/>
                    <a:pt x="348" y="7239"/>
                    <a:pt x="366" y="7236"/>
                  </a:cubicBezTo>
                  <a:cubicBezTo>
                    <a:pt x="434" y="7213"/>
                    <a:pt x="480" y="7168"/>
                    <a:pt x="525" y="7122"/>
                  </a:cubicBezTo>
                  <a:cubicBezTo>
                    <a:pt x="571" y="7054"/>
                    <a:pt x="594" y="6962"/>
                    <a:pt x="639" y="6894"/>
                  </a:cubicBezTo>
                  <a:cubicBezTo>
                    <a:pt x="662" y="6803"/>
                    <a:pt x="685" y="6734"/>
                    <a:pt x="708" y="6643"/>
                  </a:cubicBezTo>
                  <a:cubicBezTo>
                    <a:pt x="754" y="6460"/>
                    <a:pt x="799" y="6300"/>
                    <a:pt x="822" y="6118"/>
                  </a:cubicBezTo>
                  <a:cubicBezTo>
                    <a:pt x="845" y="6049"/>
                    <a:pt x="845" y="6004"/>
                    <a:pt x="868" y="5935"/>
                  </a:cubicBezTo>
                  <a:cubicBezTo>
                    <a:pt x="868" y="5890"/>
                    <a:pt x="891" y="5867"/>
                    <a:pt x="891" y="5821"/>
                  </a:cubicBezTo>
                  <a:cubicBezTo>
                    <a:pt x="891" y="5808"/>
                    <a:pt x="891" y="5798"/>
                    <a:pt x="891" y="5798"/>
                  </a:cubicBezTo>
                  <a:cubicBezTo>
                    <a:pt x="891" y="5776"/>
                    <a:pt x="891" y="5775"/>
                    <a:pt x="913" y="5753"/>
                  </a:cubicBezTo>
                  <a:lnTo>
                    <a:pt x="913" y="5753"/>
                  </a:lnTo>
                  <a:cubicBezTo>
                    <a:pt x="911" y="5755"/>
                    <a:pt x="906" y="5759"/>
                    <a:pt x="891" y="5775"/>
                  </a:cubicBezTo>
                  <a:lnTo>
                    <a:pt x="913" y="5684"/>
                  </a:lnTo>
                  <a:cubicBezTo>
                    <a:pt x="982" y="5365"/>
                    <a:pt x="1050" y="5068"/>
                    <a:pt x="1142" y="4748"/>
                  </a:cubicBezTo>
                  <a:cubicBezTo>
                    <a:pt x="1142" y="4725"/>
                    <a:pt x="1142" y="4703"/>
                    <a:pt x="1164" y="4680"/>
                  </a:cubicBezTo>
                  <a:cubicBezTo>
                    <a:pt x="1324" y="4064"/>
                    <a:pt x="1507" y="3447"/>
                    <a:pt x="1667" y="2808"/>
                  </a:cubicBezTo>
                  <a:cubicBezTo>
                    <a:pt x="1804" y="2283"/>
                    <a:pt x="1941" y="1735"/>
                    <a:pt x="2055" y="1188"/>
                  </a:cubicBezTo>
                  <a:cubicBezTo>
                    <a:pt x="2055" y="1210"/>
                    <a:pt x="2055" y="1233"/>
                    <a:pt x="2055" y="1256"/>
                  </a:cubicBezTo>
                  <a:cubicBezTo>
                    <a:pt x="2077" y="1096"/>
                    <a:pt x="2123" y="936"/>
                    <a:pt x="2146" y="777"/>
                  </a:cubicBezTo>
                  <a:cubicBezTo>
                    <a:pt x="2192" y="594"/>
                    <a:pt x="2237" y="434"/>
                    <a:pt x="2237" y="252"/>
                  </a:cubicBezTo>
                  <a:cubicBezTo>
                    <a:pt x="2237" y="138"/>
                    <a:pt x="2169" y="46"/>
                    <a:pt x="2077"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2" name="Google Shape;4583;p38">
              <a:extLst>
                <a:ext uri="{FF2B5EF4-FFF2-40B4-BE49-F238E27FC236}">
                  <a16:creationId xmlns:a16="http://schemas.microsoft.com/office/drawing/2014/main" id="{17F18264-4EF2-972D-2892-2897D4163439}"/>
                </a:ext>
              </a:extLst>
            </p:cNvPr>
            <p:cNvSpPr/>
            <p:nvPr/>
          </p:nvSpPr>
          <p:spPr>
            <a:xfrm>
              <a:off x="7110524" y="3180862"/>
              <a:ext cx="270223" cy="80513"/>
            </a:xfrm>
            <a:custGeom>
              <a:avLst/>
              <a:gdLst/>
              <a:ahLst/>
              <a:cxnLst/>
              <a:rect l="l" t="t" r="r" b="b"/>
              <a:pathLst>
                <a:path w="9656" h="2877" extrusionOk="0">
                  <a:moveTo>
                    <a:pt x="183" y="1"/>
                  </a:moveTo>
                  <a:cubicBezTo>
                    <a:pt x="92" y="1"/>
                    <a:pt x="24" y="92"/>
                    <a:pt x="24" y="161"/>
                  </a:cubicBezTo>
                  <a:cubicBezTo>
                    <a:pt x="1" y="275"/>
                    <a:pt x="92" y="343"/>
                    <a:pt x="183" y="343"/>
                  </a:cubicBezTo>
                  <a:cubicBezTo>
                    <a:pt x="252" y="366"/>
                    <a:pt x="320" y="366"/>
                    <a:pt x="389" y="389"/>
                  </a:cubicBezTo>
                  <a:cubicBezTo>
                    <a:pt x="686" y="434"/>
                    <a:pt x="982" y="549"/>
                    <a:pt x="1279" y="663"/>
                  </a:cubicBezTo>
                  <a:cubicBezTo>
                    <a:pt x="1530" y="731"/>
                    <a:pt x="1804" y="822"/>
                    <a:pt x="2055" y="937"/>
                  </a:cubicBezTo>
                  <a:cubicBezTo>
                    <a:pt x="2192" y="982"/>
                    <a:pt x="2329" y="1028"/>
                    <a:pt x="2489" y="1074"/>
                  </a:cubicBezTo>
                  <a:cubicBezTo>
                    <a:pt x="2626" y="1119"/>
                    <a:pt x="2763" y="1165"/>
                    <a:pt x="2900" y="1210"/>
                  </a:cubicBezTo>
                  <a:cubicBezTo>
                    <a:pt x="3037" y="1256"/>
                    <a:pt x="3173" y="1302"/>
                    <a:pt x="3310" y="1325"/>
                  </a:cubicBezTo>
                  <a:cubicBezTo>
                    <a:pt x="3470" y="1370"/>
                    <a:pt x="3607" y="1416"/>
                    <a:pt x="3744" y="1462"/>
                  </a:cubicBezTo>
                  <a:cubicBezTo>
                    <a:pt x="3904" y="1507"/>
                    <a:pt x="4041" y="1553"/>
                    <a:pt x="4201" y="1599"/>
                  </a:cubicBezTo>
                  <a:cubicBezTo>
                    <a:pt x="4360" y="1644"/>
                    <a:pt x="4497" y="1667"/>
                    <a:pt x="4657" y="1735"/>
                  </a:cubicBezTo>
                  <a:cubicBezTo>
                    <a:pt x="4931" y="1804"/>
                    <a:pt x="5205" y="1895"/>
                    <a:pt x="5456" y="1964"/>
                  </a:cubicBezTo>
                  <a:cubicBezTo>
                    <a:pt x="5593" y="2009"/>
                    <a:pt x="5753" y="2055"/>
                    <a:pt x="5890" y="2101"/>
                  </a:cubicBezTo>
                  <a:cubicBezTo>
                    <a:pt x="6027" y="2146"/>
                    <a:pt x="6186" y="2192"/>
                    <a:pt x="6323" y="2215"/>
                  </a:cubicBezTo>
                  <a:cubicBezTo>
                    <a:pt x="6460" y="2260"/>
                    <a:pt x="6620" y="2283"/>
                    <a:pt x="6757" y="2329"/>
                  </a:cubicBezTo>
                  <a:cubicBezTo>
                    <a:pt x="6917" y="2352"/>
                    <a:pt x="7077" y="2397"/>
                    <a:pt x="7214" y="2443"/>
                  </a:cubicBezTo>
                  <a:cubicBezTo>
                    <a:pt x="7396" y="2466"/>
                    <a:pt x="7556" y="2512"/>
                    <a:pt x="7716" y="2534"/>
                  </a:cubicBezTo>
                  <a:cubicBezTo>
                    <a:pt x="7898" y="2580"/>
                    <a:pt x="8058" y="2626"/>
                    <a:pt x="8218" y="2648"/>
                  </a:cubicBezTo>
                  <a:cubicBezTo>
                    <a:pt x="8400" y="2694"/>
                    <a:pt x="8583" y="2740"/>
                    <a:pt x="8766" y="2763"/>
                  </a:cubicBezTo>
                  <a:cubicBezTo>
                    <a:pt x="8857" y="2785"/>
                    <a:pt x="8948" y="2808"/>
                    <a:pt x="9040" y="2831"/>
                  </a:cubicBezTo>
                  <a:cubicBezTo>
                    <a:pt x="9119" y="2854"/>
                    <a:pt x="9211" y="2877"/>
                    <a:pt x="9299" y="2877"/>
                  </a:cubicBezTo>
                  <a:cubicBezTo>
                    <a:pt x="9388" y="2877"/>
                    <a:pt x="9473" y="2854"/>
                    <a:pt x="9542" y="2785"/>
                  </a:cubicBezTo>
                  <a:cubicBezTo>
                    <a:pt x="9587" y="2740"/>
                    <a:pt x="9610" y="2694"/>
                    <a:pt x="9633" y="2648"/>
                  </a:cubicBezTo>
                  <a:cubicBezTo>
                    <a:pt x="9656" y="2580"/>
                    <a:pt x="9656" y="2489"/>
                    <a:pt x="9610" y="2420"/>
                  </a:cubicBezTo>
                  <a:cubicBezTo>
                    <a:pt x="9565" y="2306"/>
                    <a:pt x="9450" y="2238"/>
                    <a:pt x="9336" y="2238"/>
                  </a:cubicBezTo>
                  <a:cubicBezTo>
                    <a:pt x="9291" y="2238"/>
                    <a:pt x="9245" y="2215"/>
                    <a:pt x="9199" y="2215"/>
                  </a:cubicBezTo>
                  <a:cubicBezTo>
                    <a:pt x="9131" y="2192"/>
                    <a:pt x="9062" y="2169"/>
                    <a:pt x="8971" y="2146"/>
                  </a:cubicBezTo>
                  <a:cubicBezTo>
                    <a:pt x="8834" y="2124"/>
                    <a:pt x="8674" y="2078"/>
                    <a:pt x="8537" y="2055"/>
                  </a:cubicBezTo>
                  <a:cubicBezTo>
                    <a:pt x="8264" y="1987"/>
                    <a:pt x="7990" y="1941"/>
                    <a:pt x="7739" y="1872"/>
                  </a:cubicBezTo>
                  <a:cubicBezTo>
                    <a:pt x="7579" y="1850"/>
                    <a:pt x="7442" y="1804"/>
                    <a:pt x="7305" y="1781"/>
                  </a:cubicBezTo>
                  <a:cubicBezTo>
                    <a:pt x="7145" y="1735"/>
                    <a:pt x="7008" y="1713"/>
                    <a:pt x="6848" y="1667"/>
                  </a:cubicBezTo>
                  <a:cubicBezTo>
                    <a:pt x="6574" y="1621"/>
                    <a:pt x="6278" y="1530"/>
                    <a:pt x="6004" y="1462"/>
                  </a:cubicBezTo>
                  <a:cubicBezTo>
                    <a:pt x="5707" y="1370"/>
                    <a:pt x="5433" y="1279"/>
                    <a:pt x="5136" y="1188"/>
                  </a:cubicBezTo>
                  <a:cubicBezTo>
                    <a:pt x="4863" y="1096"/>
                    <a:pt x="4566" y="1028"/>
                    <a:pt x="4292" y="937"/>
                  </a:cubicBezTo>
                  <a:cubicBezTo>
                    <a:pt x="4155" y="914"/>
                    <a:pt x="3995" y="868"/>
                    <a:pt x="3858" y="822"/>
                  </a:cubicBezTo>
                  <a:cubicBezTo>
                    <a:pt x="3698" y="777"/>
                    <a:pt x="3562" y="754"/>
                    <a:pt x="3402" y="708"/>
                  </a:cubicBezTo>
                  <a:cubicBezTo>
                    <a:pt x="3265" y="663"/>
                    <a:pt x="3128" y="640"/>
                    <a:pt x="2991" y="594"/>
                  </a:cubicBezTo>
                  <a:cubicBezTo>
                    <a:pt x="2831" y="549"/>
                    <a:pt x="2694" y="503"/>
                    <a:pt x="2534" y="480"/>
                  </a:cubicBezTo>
                  <a:cubicBezTo>
                    <a:pt x="2352" y="434"/>
                    <a:pt x="2192" y="366"/>
                    <a:pt x="2009" y="320"/>
                  </a:cubicBezTo>
                  <a:cubicBezTo>
                    <a:pt x="1804" y="275"/>
                    <a:pt x="1621" y="229"/>
                    <a:pt x="1416" y="206"/>
                  </a:cubicBezTo>
                  <a:lnTo>
                    <a:pt x="1484" y="206"/>
                  </a:lnTo>
                  <a:cubicBezTo>
                    <a:pt x="1445" y="206"/>
                    <a:pt x="1423" y="206"/>
                    <a:pt x="1389" y="192"/>
                  </a:cubicBezTo>
                  <a:lnTo>
                    <a:pt x="1389" y="192"/>
                  </a:lnTo>
                  <a:cubicBezTo>
                    <a:pt x="1391" y="195"/>
                    <a:pt x="1393" y="200"/>
                    <a:pt x="1393" y="206"/>
                  </a:cubicBezTo>
                  <a:lnTo>
                    <a:pt x="1370" y="183"/>
                  </a:lnTo>
                  <a:lnTo>
                    <a:pt x="1370" y="183"/>
                  </a:lnTo>
                  <a:cubicBezTo>
                    <a:pt x="1377" y="187"/>
                    <a:pt x="1383" y="189"/>
                    <a:pt x="1389" y="192"/>
                  </a:cubicBezTo>
                  <a:lnTo>
                    <a:pt x="1389" y="192"/>
                  </a:lnTo>
                  <a:cubicBezTo>
                    <a:pt x="1382" y="183"/>
                    <a:pt x="1370" y="183"/>
                    <a:pt x="1370" y="183"/>
                  </a:cubicBezTo>
                  <a:lnTo>
                    <a:pt x="1370" y="183"/>
                  </a:lnTo>
                  <a:cubicBezTo>
                    <a:pt x="1370" y="183"/>
                    <a:pt x="1370" y="183"/>
                    <a:pt x="1370" y="183"/>
                  </a:cubicBezTo>
                  <a:lnTo>
                    <a:pt x="1347" y="183"/>
                  </a:lnTo>
                  <a:cubicBezTo>
                    <a:pt x="1211" y="161"/>
                    <a:pt x="1096" y="138"/>
                    <a:pt x="959" y="115"/>
                  </a:cubicBezTo>
                  <a:cubicBezTo>
                    <a:pt x="845" y="115"/>
                    <a:pt x="708" y="92"/>
                    <a:pt x="594" y="69"/>
                  </a:cubicBezTo>
                  <a:cubicBezTo>
                    <a:pt x="457" y="46"/>
                    <a:pt x="320" y="24"/>
                    <a:pt x="183"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3" name="Google Shape;4584;p38">
              <a:extLst>
                <a:ext uri="{FF2B5EF4-FFF2-40B4-BE49-F238E27FC236}">
                  <a16:creationId xmlns:a16="http://schemas.microsoft.com/office/drawing/2014/main" id="{A42D624E-BEC5-6B3A-7085-3390E92EC1CB}"/>
                </a:ext>
              </a:extLst>
            </p:cNvPr>
            <p:cNvSpPr/>
            <p:nvPr/>
          </p:nvSpPr>
          <p:spPr>
            <a:xfrm>
              <a:off x="7109880" y="3176385"/>
              <a:ext cx="273441" cy="80513"/>
            </a:xfrm>
            <a:custGeom>
              <a:avLst/>
              <a:gdLst/>
              <a:ahLst/>
              <a:cxnLst/>
              <a:rect l="l" t="t" r="r" b="b"/>
              <a:pathLst>
                <a:path w="9771" h="2877" extrusionOk="0">
                  <a:moveTo>
                    <a:pt x="161" y="1"/>
                  </a:moveTo>
                  <a:cubicBezTo>
                    <a:pt x="92" y="1"/>
                    <a:pt x="47" y="24"/>
                    <a:pt x="24" y="92"/>
                  </a:cubicBezTo>
                  <a:cubicBezTo>
                    <a:pt x="1" y="161"/>
                    <a:pt x="47" y="252"/>
                    <a:pt x="115" y="275"/>
                  </a:cubicBezTo>
                  <a:cubicBezTo>
                    <a:pt x="275" y="298"/>
                    <a:pt x="435" y="343"/>
                    <a:pt x="594" y="366"/>
                  </a:cubicBezTo>
                  <a:cubicBezTo>
                    <a:pt x="754" y="412"/>
                    <a:pt x="914" y="457"/>
                    <a:pt x="1074" y="503"/>
                  </a:cubicBezTo>
                  <a:cubicBezTo>
                    <a:pt x="1393" y="594"/>
                    <a:pt x="1690" y="709"/>
                    <a:pt x="2010" y="800"/>
                  </a:cubicBezTo>
                  <a:cubicBezTo>
                    <a:pt x="2329" y="891"/>
                    <a:pt x="2649" y="982"/>
                    <a:pt x="2945" y="1097"/>
                  </a:cubicBezTo>
                  <a:cubicBezTo>
                    <a:pt x="3082" y="1119"/>
                    <a:pt x="3242" y="1188"/>
                    <a:pt x="3379" y="1211"/>
                  </a:cubicBezTo>
                  <a:cubicBezTo>
                    <a:pt x="3516" y="1256"/>
                    <a:pt x="3653" y="1302"/>
                    <a:pt x="3767" y="1348"/>
                  </a:cubicBezTo>
                  <a:cubicBezTo>
                    <a:pt x="3904" y="1370"/>
                    <a:pt x="4041" y="1416"/>
                    <a:pt x="4155" y="1462"/>
                  </a:cubicBezTo>
                  <a:cubicBezTo>
                    <a:pt x="4292" y="1485"/>
                    <a:pt x="4406" y="1530"/>
                    <a:pt x="4543" y="1576"/>
                  </a:cubicBezTo>
                  <a:cubicBezTo>
                    <a:pt x="4817" y="1667"/>
                    <a:pt x="5114" y="1759"/>
                    <a:pt x="5411" y="1850"/>
                  </a:cubicBezTo>
                  <a:cubicBezTo>
                    <a:pt x="5958" y="2010"/>
                    <a:pt x="6506" y="2169"/>
                    <a:pt x="7077" y="2306"/>
                  </a:cubicBezTo>
                  <a:cubicBezTo>
                    <a:pt x="7442" y="2420"/>
                    <a:pt x="7807" y="2512"/>
                    <a:pt x="8195" y="2603"/>
                  </a:cubicBezTo>
                  <a:cubicBezTo>
                    <a:pt x="8378" y="2649"/>
                    <a:pt x="8560" y="2694"/>
                    <a:pt x="8743" y="2717"/>
                  </a:cubicBezTo>
                  <a:lnTo>
                    <a:pt x="9017" y="2786"/>
                  </a:lnTo>
                  <a:cubicBezTo>
                    <a:pt x="9154" y="2831"/>
                    <a:pt x="9268" y="2854"/>
                    <a:pt x="9405" y="2877"/>
                  </a:cubicBezTo>
                  <a:cubicBezTo>
                    <a:pt x="9542" y="2877"/>
                    <a:pt x="9679" y="2786"/>
                    <a:pt x="9725" y="2649"/>
                  </a:cubicBezTo>
                  <a:cubicBezTo>
                    <a:pt x="9770" y="2489"/>
                    <a:pt x="9679" y="2284"/>
                    <a:pt x="9519" y="2238"/>
                  </a:cubicBezTo>
                  <a:cubicBezTo>
                    <a:pt x="9359" y="2192"/>
                    <a:pt x="9222" y="2169"/>
                    <a:pt x="9063" y="2124"/>
                  </a:cubicBezTo>
                  <a:cubicBezTo>
                    <a:pt x="8926" y="2101"/>
                    <a:pt x="8789" y="2055"/>
                    <a:pt x="8629" y="2032"/>
                  </a:cubicBezTo>
                  <a:cubicBezTo>
                    <a:pt x="8355" y="1964"/>
                    <a:pt x="8058" y="1895"/>
                    <a:pt x="7762" y="1827"/>
                  </a:cubicBezTo>
                  <a:cubicBezTo>
                    <a:pt x="7214" y="1690"/>
                    <a:pt x="6643" y="1530"/>
                    <a:pt x="6095" y="1393"/>
                  </a:cubicBezTo>
                  <a:cubicBezTo>
                    <a:pt x="5525" y="1234"/>
                    <a:pt x="4977" y="1051"/>
                    <a:pt x="4406" y="891"/>
                  </a:cubicBezTo>
                  <a:cubicBezTo>
                    <a:pt x="4155" y="823"/>
                    <a:pt x="3904" y="754"/>
                    <a:pt x="3653" y="709"/>
                  </a:cubicBezTo>
                  <a:cubicBezTo>
                    <a:pt x="3333" y="617"/>
                    <a:pt x="3037" y="549"/>
                    <a:pt x="2740" y="480"/>
                  </a:cubicBezTo>
                  <a:cubicBezTo>
                    <a:pt x="2580" y="457"/>
                    <a:pt x="2443" y="435"/>
                    <a:pt x="2283" y="412"/>
                  </a:cubicBezTo>
                  <a:cubicBezTo>
                    <a:pt x="1895" y="321"/>
                    <a:pt x="1507" y="252"/>
                    <a:pt x="1119" y="184"/>
                  </a:cubicBezTo>
                  <a:cubicBezTo>
                    <a:pt x="895" y="139"/>
                    <a:pt x="670" y="94"/>
                    <a:pt x="468" y="49"/>
                  </a:cubicBezTo>
                  <a:lnTo>
                    <a:pt x="468" y="49"/>
                  </a:lnTo>
                  <a:cubicBezTo>
                    <a:pt x="462" y="47"/>
                    <a:pt x="457" y="47"/>
                    <a:pt x="457" y="47"/>
                  </a:cubicBezTo>
                  <a:lnTo>
                    <a:pt x="457" y="47"/>
                  </a:lnTo>
                  <a:cubicBezTo>
                    <a:pt x="457" y="47"/>
                    <a:pt x="457" y="47"/>
                    <a:pt x="457" y="47"/>
                  </a:cubicBezTo>
                  <a:cubicBezTo>
                    <a:pt x="366" y="47"/>
                    <a:pt x="298" y="24"/>
                    <a:pt x="206"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4" name="Google Shape;4585;p38">
              <a:extLst>
                <a:ext uri="{FF2B5EF4-FFF2-40B4-BE49-F238E27FC236}">
                  <a16:creationId xmlns:a16="http://schemas.microsoft.com/office/drawing/2014/main" id="{8B7C92FA-A640-CCB7-144D-E18EB4D343C1}"/>
                </a:ext>
              </a:extLst>
            </p:cNvPr>
            <p:cNvSpPr/>
            <p:nvPr/>
          </p:nvSpPr>
          <p:spPr>
            <a:xfrm>
              <a:off x="7115645" y="3178959"/>
              <a:ext cx="44104" cy="16875"/>
            </a:xfrm>
            <a:custGeom>
              <a:avLst/>
              <a:gdLst/>
              <a:ahLst/>
              <a:cxnLst/>
              <a:rect l="l" t="t" r="r" b="b"/>
              <a:pathLst>
                <a:path w="1576" h="603" extrusionOk="0">
                  <a:moveTo>
                    <a:pt x="115" y="0"/>
                  </a:moveTo>
                  <a:cubicBezTo>
                    <a:pt x="69" y="0"/>
                    <a:pt x="46" y="23"/>
                    <a:pt x="23" y="46"/>
                  </a:cubicBezTo>
                  <a:cubicBezTo>
                    <a:pt x="0" y="92"/>
                    <a:pt x="46" y="137"/>
                    <a:pt x="69" y="160"/>
                  </a:cubicBezTo>
                  <a:cubicBezTo>
                    <a:pt x="297" y="229"/>
                    <a:pt x="525" y="320"/>
                    <a:pt x="754" y="388"/>
                  </a:cubicBezTo>
                  <a:cubicBezTo>
                    <a:pt x="982" y="457"/>
                    <a:pt x="1210" y="525"/>
                    <a:pt x="1461" y="594"/>
                  </a:cubicBezTo>
                  <a:cubicBezTo>
                    <a:pt x="1473" y="600"/>
                    <a:pt x="1486" y="603"/>
                    <a:pt x="1497" y="603"/>
                  </a:cubicBezTo>
                  <a:cubicBezTo>
                    <a:pt x="1528" y="603"/>
                    <a:pt x="1553" y="581"/>
                    <a:pt x="1553" y="548"/>
                  </a:cubicBezTo>
                  <a:cubicBezTo>
                    <a:pt x="1575" y="502"/>
                    <a:pt x="1553" y="457"/>
                    <a:pt x="1507" y="434"/>
                  </a:cubicBezTo>
                  <a:cubicBezTo>
                    <a:pt x="1279" y="365"/>
                    <a:pt x="1028" y="297"/>
                    <a:pt x="799" y="229"/>
                  </a:cubicBezTo>
                  <a:cubicBezTo>
                    <a:pt x="571" y="160"/>
                    <a:pt x="343" y="69"/>
                    <a:pt x="137"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5" name="Google Shape;4586;p38">
              <a:extLst>
                <a:ext uri="{FF2B5EF4-FFF2-40B4-BE49-F238E27FC236}">
                  <a16:creationId xmlns:a16="http://schemas.microsoft.com/office/drawing/2014/main" id="{562AD91B-DEE6-B477-F091-FB11F1C5AD4A}"/>
                </a:ext>
              </a:extLst>
            </p:cNvPr>
            <p:cNvSpPr/>
            <p:nvPr/>
          </p:nvSpPr>
          <p:spPr>
            <a:xfrm>
              <a:off x="7092642" y="3265825"/>
              <a:ext cx="268964" cy="79953"/>
            </a:xfrm>
            <a:custGeom>
              <a:avLst/>
              <a:gdLst/>
              <a:ahLst/>
              <a:cxnLst/>
              <a:rect l="l" t="t" r="r" b="b"/>
              <a:pathLst>
                <a:path w="9611" h="2857" extrusionOk="0">
                  <a:moveTo>
                    <a:pt x="206" y="1"/>
                  </a:moveTo>
                  <a:cubicBezTo>
                    <a:pt x="115" y="1"/>
                    <a:pt x="23" y="92"/>
                    <a:pt x="1" y="206"/>
                  </a:cubicBezTo>
                  <a:cubicBezTo>
                    <a:pt x="1" y="252"/>
                    <a:pt x="23" y="320"/>
                    <a:pt x="69" y="366"/>
                  </a:cubicBezTo>
                  <a:cubicBezTo>
                    <a:pt x="115" y="411"/>
                    <a:pt x="160" y="434"/>
                    <a:pt x="229" y="434"/>
                  </a:cubicBezTo>
                  <a:cubicBezTo>
                    <a:pt x="252" y="434"/>
                    <a:pt x="297" y="457"/>
                    <a:pt x="343" y="457"/>
                  </a:cubicBezTo>
                  <a:cubicBezTo>
                    <a:pt x="480" y="480"/>
                    <a:pt x="640" y="525"/>
                    <a:pt x="777" y="571"/>
                  </a:cubicBezTo>
                  <a:cubicBezTo>
                    <a:pt x="937" y="594"/>
                    <a:pt x="1073" y="662"/>
                    <a:pt x="1233" y="708"/>
                  </a:cubicBezTo>
                  <a:cubicBezTo>
                    <a:pt x="1507" y="777"/>
                    <a:pt x="1804" y="868"/>
                    <a:pt x="2078" y="936"/>
                  </a:cubicBezTo>
                  <a:cubicBezTo>
                    <a:pt x="2397" y="1005"/>
                    <a:pt x="2717" y="1096"/>
                    <a:pt x="3014" y="1187"/>
                  </a:cubicBezTo>
                  <a:cubicBezTo>
                    <a:pt x="3288" y="1256"/>
                    <a:pt x="3584" y="1347"/>
                    <a:pt x="3858" y="1439"/>
                  </a:cubicBezTo>
                  <a:cubicBezTo>
                    <a:pt x="4429" y="1644"/>
                    <a:pt x="4999" y="1827"/>
                    <a:pt x="5570" y="1963"/>
                  </a:cubicBezTo>
                  <a:cubicBezTo>
                    <a:pt x="6164" y="2123"/>
                    <a:pt x="6757" y="2260"/>
                    <a:pt x="7350" y="2443"/>
                  </a:cubicBezTo>
                  <a:cubicBezTo>
                    <a:pt x="7624" y="2511"/>
                    <a:pt x="7898" y="2580"/>
                    <a:pt x="8172" y="2648"/>
                  </a:cubicBezTo>
                  <a:cubicBezTo>
                    <a:pt x="8423" y="2717"/>
                    <a:pt x="8674" y="2762"/>
                    <a:pt x="8948" y="2808"/>
                  </a:cubicBezTo>
                  <a:cubicBezTo>
                    <a:pt x="9039" y="2831"/>
                    <a:pt x="9131" y="2854"/>
                    <a:pt x="9245" y="2854"/>
                  </a:cubicBezTo>
                  <a:cubicBezTo>
                    <a:pt x="9257" y="2856"/>
                    <a:pt x="9269" y="2857"/>
                    <a:pt x="9280" y="2857"/>
                  </a:cubicBezTo>
                  <a:cubicBezTo>
                    <a:pt x="9405" y="2857"/>
                    <a:pt x="9523" y="2751"/>
                    <a:pt x="9564" y="2625"/>
                  </a:cubicBezTo>
                  <a:cubicBezTo>
                    <a:pt x="9610" y="2466"/>
                    <a:pt x="9519" y="2283"/>
                    <a:pt x="9359" y="2237"/>
                  </a:cubicBezTo>
                  <a:cubicBezTo>
                    <a:pt x="9154" y="2169"/>
                    <a:pt x="8948" y="2146"/>
                    <a:pt x="8743" y="2100"/>
                  </a:cubicBezTo>
                  <a:cubicBezTo>
                    <a:pt x="8469" y="2055"/>
                    <a:pt x="8195" y="1986"/>
                    <a:pt x="7921" y="1918"/>
                  </a:cubicBezTo>
                  <a:cubicBezTo>
                    <a:pt x="7624" y="1827"/>
                    <a:pt x="7328" y="1735"/>
                    <a:pt x="7031" y="1667"/>
                  </a:cubicBezTo>
                  <a:cubicBezTo>
                    <a:pt x="6757" y="1598"/>
                    <a:pt x="6460" y="1530"/>
                    <a:pt x="6186" y="1461"/>
                  </a:cubicBezTo>
                  <a:cubicBezTo>
                    <a:pt x="5867" y="1370"/>
                    <a:pt x="5570" y="1302"/>
                    <a:pt x="5273" y="1210"/>
                  </a:cubicBezTo>
                  <a:cubicBezTo>
                    <a:pt x="4703" y="1050"/>
                    <a:pt x="4155" y="868"/>
                    <a:pt x="3584" y="708"/>
                  </a:cubicBezTo>
                  <a:cubicBezTo>
                    <a:pt x="2991" y="525"/>
                    <a:pt x="2397" y="411"/>
                    <a:pt x="1804" y="297"/>
                  </a:cubicBezTo>
                  <a:cubicBezTo>
                    <a:pt x="1621" y="252"/>
                    <a:pt x="1461" y="229"/>
                    <a:pt x="1302" y="183"/>
                  </a:cubicBezTo>
                  <a:cubicBezTo>
                    <a:pt x="1142" y="160"/>
                    <a:pt x="982" y="115"/>
                    <a:pt x="822" y="92"/>
                  </a:cubicBezTo>
                  <a:cubicBezTo>
                    <a:pt x="617" y="69"/>
                    <a:pt x="434" y="23"/>
                    <a:pt x="252"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6" name="Google Shape;4587;p38">
              <a:extLst>
                <a:ext uri="{FF2B5EF4-FFF2-40B4-BE49-F238E27FC236}">
                  <a16:creationId xmlns:a16="http://schemas.microsoft.com/office/drawing/2014/main" id="{DD551251-6E19-B9E5-71A9-D7A84BA5388B}"/>
                </a:ext>
              </a:extLst>
            </p:cNvPr>
            <p:cNvSpPr/>
            <p:nvPr/>
          </p:nvSpPr>
          <p:spPr>
            <a:xfrm>
              <a:off x="7098407" y="3260088"/>
              <a:ext cx="256790" cy="83703"/>
            </a:xfrm>
            <a:custGeom>
              <a:avLst/>
              <a:gdLst/>
              <a:ahLst/>
              <a:cxnLst/>
              <a:rect l="l" t="t" r="r" b="b"/>
              <a:pathLst>
                <a:path w="9176" h="2991" extrusionOk="0">
                  <a:moveTo>
                    <a:pt x="137" y="0"/>
                  </a:moveTo>
                  <a:cubicBezTo>
                    <a:pt x="91" y="0"/>
                    <a:pt x="23" y="46"/>
                    <a:pt x="23" y="91"/>
                  </a:cubicBezTo>
                  <a:cubicBezTo>
                    <a:pt x="0" y="160"/>
                    <a:pt x="23" y="206"/>
                    <a:pt x="91" y="251"/>
                  </a:cubicBezTo>
                  <a:cubicBezTo>
                    <a:pt x="388" y="365"/>
                    <a:pt x="708" y="479"/>
                    <a:pt x="1027" y="594"/>
                  </a:cubicBezTo>
                  <a:cubicBezTo>
                    <a:pt x="1324" y="685"/>
                    <a:pt x="1644" y="799"/>
                    <a:pt x="1940" y="913"/>
                  </a:cubicBezTo>
                  <a:cubicBezTo>
                    <a:pt x="2077" y="959"/>
                    <a:pt x="2214" y="1027"/>
                    <a:pt x="2351" y="1073"/>
                  </a:cubicBezTo>
                  <a:cubicBezTo>
                    <a:pt x="2534" y="1119"/>
                    <a:pt x="2693" y="1164"/>
                    <a:pt x="2876" y="1233"/>
                  </a:cubicBezTo>
                  <a:cubicBezTo>
                    <a:pt x="3173" y="1324"/>
                    <a:pt x="3447" y="1438"/>
                    <a:pt x="3721" y="1552"/>
                  </a:cubicBezTo>
                  <a:cubicBezTo>
                    <a:pt x="3995" y="1666"/>
                    <a:pt x="4268" y="1758"/>
                    <a:pt x="4542" y="1849"/>
                  </a:cubicBezTo>
                  <a:cubicBezTo>
                    <a:pt x="4816" y="1940"/>
                    <a:pt x="5090" y="2032"/>
                    <a:pt x="5387" y="2123"/>
                  </a:cubicBezTo>
                  <a:cubicBezTo>
                    <a:pt x="5661" y="2214"/>
                    <a:pt x="5935" y="2283"/>
                    <a:pt x="6209" y="2328"/>
                  </a:cubicBezTo>
                  <a:cubicBezTo>
                    <a:pt x="6505" y="2397"/>
                    <a:pt x="6802" y="2465"/>
                    <a:pt x="7076" y="2534"/>
                  </a:cubicBezTo>
                  <a:cubicBezTo>
                    <a:pt x="7373" y="2602"/>
                    <a:pt x="7669" y="2693"/>
                    <a:pt x="7966" y="2762"/>
                  </a:cubicBezTo>
                  <a:cubicBezTo>
                    <a:pt x="8103" y="2808"/>
                    <a:pt x="8263" y="2853"/>
                    <a:pt x="8400" y="2876"/>
                  </a:cubicBezTo>
                  <a:cubicBezTo>
                    <a:pt x="8560" y="2922"/>
                    <a:pt x="8719" y="2967"/>
                    <a:pt x="8902" y="2990"/>
                  </a:cubicBezTo>
                  <a:cubicBezTo>
                    <a:pt x="8993" y="2990"/>
                    <a:pt x="9107" y="2922"/>
                    <a:pt x="9130" y="2808"/>
                  </a:cubicBezTo>
                  <a:cubicBezTo>
                    <a:pt x="9176" y="2693"/>
                    <a:pt x="9107" y="2557"/>
                    <a:pt x="8970" y="2511"/>
                  </a:cubicBezTo>
                  <a:cubicBezTo>
                    <a:pt x="8377" y="2328"/>
                    <a:pt x="7784" y="2146"/>
                    <a:pt x="7167" y="2009"/>
                  </a:cubicBezTo>
                  <a:cubicBezTo>
                    <a:pt x="6893" y="1940"/>
                    <a:pt x="6597" y="1872"/>
                    <a:pt x="6300" y="1803"/>
                  </a:cubicBezTo>
                  <a:cubicBezTo>
                    <a:pt x="6026" y="1758"/>
                    <a:pt x="5752" y="1689"/>
                    <a:pt x="5478" y="1598"/>
                  </a:cubicBezTo>
                  <a:cubicBezTo>
                    <a:pt x="4908" y="1438"/>
                    <a:pt x="4360" y="1278"/>
                    <a:pt x="3812" y="1096"/>
                  </a:cubicBezTo>
                  <a:cubicBezTo>
                    <a:pt x="3675" y="1050"/>
                    <a:pt x="3538" y="1004"/>
                    <a:pt x="3401" y="959"/>
                  </a:cubicBezTo>
                  <a:cubicBezTo>
                    <a:pt x="3241" y="913"/>
                    <a:pt x="3082" y="867"/>
                    <a:pt x="2922" y="845"/>
                  </a:cubicBezTo>
                  <a:cubicBezTo>
                    <a:pt x="2602" y="753"/>
                    <a:pt x="2283" y="662"/>
                    <a:pt x="1963" y="571"/>
                  </a:cubicBezTo>
                  <a:cubicBezTo>
                    <a:pt x="1666" y="479"/>
                    <a:pt x="1370" y="411"/>
                    <a:pt x="1073" y="320"/>
                  </a:cubicBezTo>
                  <a:cubicBezTo>
                    <a:pt x="776" y="228"/>
                    <a:pt x="457" y="137"/>
                    <a:pt x="160"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7" name="Google Shape;4588;p38">
              <a:extLst>
                <a:ext uri="{FF2B5EF4-FFF2-40B4-BE49-F238E27FC236}">
                  <a16:creationId xmlns:a16="http://schemas.microsoft.com/office/drawing/2014/main" id="{1AE3114E-C3C4-D994-2D64-A4BC17A87D87}"/>
                </a:ext>
              </a:extLst>
            </p:cNvPr>
            <p:cNvSpPr/>
            <p:nvPr/>
          </p:nvSpPr>
          <p:spPr>
            <a:xfrm>
              <a:off x="7267660" y="3309901"/>
              <a:ext cx="88181" cy="24291"/>
            </a:xfrm>
            <a:custGeom>
              <a:avLst/>
              <a:gdLst/>
              <a:ahLst/>
              <a:cxnLst/>
              <a:rect l="l" t="t" r="r" b="b"/>
              <a:pathLst>
                <a:path w="3151" h="868" extrusionOk="0">
                  <a:moveTo>
                    <a:pt x="92" y="0"/>
                  </a:moveTo>
                  <a:cubicBezTo>
                    <a:pt x="46" y="0"/>
                    <a:pt x="24" y="23"/>
                    <a:pt x="1" y="69"/>
                  </a:cubicBezTo>
                  <a:cubicBezTo>
                    <a:pt x="1" y="92"/>
                    <a:pt x="24" y="160"/>
                    <a:pt x="46" y="160"/>
                  </a:cubicBezTo>
                  <a:cubicBezTo>
                    <a:pt x="298" y="229"/>
                    <a:pt x="549" y="274"/>
                    <a:pt x="800" y="343"/>
                  </a:cubicBezTo>
                  <a:cubicBezTo>
                    <a:pt x="914" y="366"/>
                    <a:pt x="1028" y="388"/>
                    <a:pt x="1142" y="434"/>
                  </a:cubicBezTo>
                  <a:cubicBezTo>
                    <a:pt x="1279" y="457"/>
                    <a:pt x="1416" y="503"/>
                    <a:pt x="1553" y="525"/>
                  </a:cubicBezTo>
                  <a:cubicBezTo>
                    <a:pt x="1804" y="594"/>
                    <a:pt x="2055" y="662"/>
                    <a:pt x="2306" y="731"/>
                  </a:cubicBezTo>
                  <a:cubicBezTo>
                    <a:pt x="2420" y="754"/>
                    <a:pt x="2534" y="777"/>
                    <a:pt x="2649" y="799"/>
                  </a:cubicBezTo>
                  <a:cubicBezTo>
                    <a:pt x="2785" y="822"/>
                    <a:pt x="2922" y="845"/>
                    <a:pt x="3037" y="868"/>
                  </a:cubicBezTo>
                  <a:lnTo>
                    <a:pt x="3082" y="868"/>
                  </a:lnTo>
                  <a:cubicBezTo>
                    <a:pt x="3128" y="845"/>
                    <a:pt x="3128" y="822"/>
                    <a:pt x="3151" y="799"/>
                  </a:cubicBezTo>
                  <a:cubicBezTo>
                    <a:pt x="3151" y="777"/>
                    <a:pt x="3151" y="754"/>
                    <a:pt x="3151" y="731"/>
                  </a:cubicBezTo>
                  <a:cubicBezTo>
                    <a:pt x="3128" y="708"/>
                    <a:pt x="3105" y="685"/>
                    <a:pt x="3082" y="662"/>
                  </a:cubicBezTo>
                  <a:cubicBezTo>
                    <a:pt x="2831" y="617"/>
                    <a:pt x="2603" y="571"/>
                    <a:pt x="2352" y="525"/>
                  </a:cubicBezTo>
                  <a:cubicBezTo>
                    <a:pt x="2101" y="480"/>
                    <a:pt x="1872" y="411"/>
                    <a:pt x="1621" y="366"/>
                  </a:cubicBezTo>
                  <a:cubicBezTo>
                    <a:pt x="1370" y="320"/>
                    <a:pt x="1119" y="252"/>
                    <a:pt x="868" y="183"/>
                  </a:cubicBezTo>
                  <a:cubicBezTo>
                    <a:pt x="617" y="137"/>
                    <a:pt x="366" y="69"/>
                    <a:pt x="115"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8" name="Google Shape;4589;p38">
              <a:extLst>
                <a:ext uri="{FF2B5EF4-FFF2-40B4-BE49-F238E27FC236}">
                  <a16:creationId xmlns:a16="http://schemas.microsoft.com/office/drawing/2014/main" id="{3ED37697-1AB5-DB69-C321-F3ADB6BD75FC}"/>
                </a:ext>
              </a:extLst>
            </p:cNvPr>
            <p:cNvSpPr/>
            <p:nvPr/>
          </p:nvSpPr>
          <p:spPr>
            <a:xfrm>
              <a:off x="7277902" y="3310545"/>
              <a:ext cx="71558" cy="21744"/>
            </a:xfrm>
            <a:custGeom>
              <a:avLst/>
              <a:gdLst/>
              <a:ahLst/>
              <a:cxnLst/>
              <a:rect l="l" t="t" r="r" b="b"/>
              <a:pathLst>
                <a:path w="2557" h="777" extrusionOk="0">
                  <a:moveTo>
                    <a:pt x="91" y="0"/>
                  </a:moveTo>
                  <a:cubicBezTo>
                    <a:pt x="68" y="0"/>
                    <a:pt x="23" y="23"/>
                    <a:pt x="23" y="69"/>
                  </a:cubicBezTo>
                  <a:cubicBezTo>
                    <a:pt x="0" y="92"/>
                    <a:pt x="23" y="160"/>
                    <a:pt x="68" y="160"/>
                  </a:cubicBezTo>
                  <a:cubicBezTo>
                    <a:pt x="274" y="206"/>
                    <a:pt x="457" y="274"/>
                    <a:pt x="662" y="320"/>
                  </a:cubicBezTo>
                  <a:cubicBezTo>
                    <a:pt x="845" y="365"/>
                    <a:pt x="1050" y="411"/>
                    <a:pt x="1255" y="457"/>
                  </a:cubicBezTo>
                  <a:cubicBezTo>
                    <a:pt x="1438" y="525"/>
                    <a:pt x="1621" y="571"/>
                    <a:pt x="1803" y="617"/>
                  </a:cubicBezTo>
                  <a:cubicBezTo>
                    <a:pt x="2009" y="662"/>
                    <a:pt x="2237" y="708"/>
                    <a:pt x="2442" y="776"/>
                  </a:cubicBezTo>
                  <a:cubicBezTo>
                    <a:pt x="2488" y="776"/>
                    <a:pt x="2534" y="754"/>
                    <a:pt x="2556" y="708"/>
                  </a:cubicBezTo>
                  <a:cubicBezTo>
                    <a:pt x="2556" y="662"/>
                    <a:pt x="2534" y="617"/>
                    <a:pt x="2488" y="617"/>
                  </a:cubicBezTo>
                  <a:cubicBezTo>
                    <a:pt x="2283" y="548"/>
                    <a:pt x="2054" y="502"/>
                    <a:pt x="1849" y="457"/>
                  </a:cubicBezTo>
                  <a:cubicBezTo>
                    <a:pt x="1666" y="411"/>
                    <a:pt x="1484" y="365"/>
                    <a:pt x="1301" y="320"/>
                  </a:cubicBezTo>
                  <a:cubicBezTo>
                    <a:pt x="1096" y="251"/>
                    <a:pt x="913" y="206"/>
                    <a:pt x="708" y="160"/>
                  </a:cubicBezTo>
                  <a:cubicBezTo>
                    <a:pt x="525" y="114"/>
                    <a:pt x="320" y="69"/>
                    <a:pt x="137"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9" name="Google Shape;4590;p38">
              <a:extLst>
                <a:ext uri="{FF2B5EF4-FFF2-40B4-BE49-F238E27FC236}">
                  <a16:creationId xmlns:a16="http://schemas.microsoft.com/office/drawing/2014/main" id="{0CE6F60C-B425-E629-8393-C25EB558813E}"/>
                </a:ext>
              </a:extLst>
            </p:cNvPr>
            <p:cNvSpPr/>
            <p:nvPr/>
          </p:nvSpPr>
          <p:spPr>
            <a:xfrm>
              <a:off x="7073472" y="3324593"/>
              <a:ext cx="274057" cy="79226"/>
            </a:xfrm>
            <a:custGeom>
              <a:avLst/>
              <a:gdLst/>
              <a:ahLst/>
              <a:cxnLst/>
              <a:rect l="l" t="t" r="r" b="b"/>
              <a:pathLst>
                <a:path w="9793" h="2831" extrusionOk="0">
                  <a:moveTo>
                    <a:pt x="161" y="0"/>
                  </a:moveTo>
                  <a:cubicBezTo>
                    <a:pt x="92" y="0"/>
                    <a:pt x="47" y="23"/>
                    <a:pt x="24" y="92"/>
                  </a:cubicBezTo>
                  <a:cubicBezTo>
                    <a:pt x="1" y="160"/>
                    <a:pt x="47" y="252"/>
                    <a:pt x="115" y="274"/>
                  </a:cubicBezTo>
                  <a:cubicBezTo>
                    <a:pt x="206" y="297"/>
                    <a:pt x="275" y="320"/>
                    <a:pt x="366" y="343"/>
                  </a:cubicBezTo>
                  <a:cubicBezTo>
                    <a:pt x="366" y="366"/>
                    <a:pt x="389" y="388"/>
                    <a:pt x="412" y="411"/>
                  </a:cubicBezTo>
                  <a:cubicBezTo>
                    <a:pt x="435" y="434"/>
                    <a:pt x="480" y="434"/>
                    <a:pt x="526" y="457"/>
                  </a:cubicBezTo>
                  <a:cubicBezTo>
                    <a:pt x="594" y="480"/>
                    <a:pt x="640" y="503"/>
                    <a:pt x="708" y="525"/>
                  </a:cubicBezTo>
                  <a:cubicBezTo>
                    <a:pt x="868" y="571"/>
                    <a:pt x="1005" y="640"/>
                    <a:pt x="1142" y="685"/>
                  </a:cubicBezTo>
                  <a:cubicBezTo>
                    <a:pt x="1439" y="776"/>
                    <a:pt x="1713" y="868"/>
                    <a:pt x="2010" y="959"/>
                  </a:cubicBezTo>
                  <a:cubicBezTo>
                    <a:pt x="2306" y="1050"/>
                    <a:pt x="2603" y="1119"/>
                    <a:pt x="2900" y="1187"/>
                  </a:cubicBezTo>
                  <a:cubicBezTo>
                    <a:pt x="3196" y="1256"/>
                    <a:pt x="3493" y="1347"/>
                    <a:pt x="3813" y="1438"/>
                  </a:cubicBezTo>
                  <a:cubicBezTo>
                    <a:pt x="3950" y="1484"/>
                    <a:pt x="4109" y="1507"/>
                    <a:pt x="4269" y="1553"/>
                  </a:cubicBezTo>
                  <a:cubicBezTo>
                    <a:pt x="4429" y="1598"/>
                    <a:pt x="4612" y="1644"/>
                    <a:pt x="4771" y="1667"/>
                  </a:cubicBezTo>
                  <a:cubicBezTo>
                    <a:pt x="5000" y="1735"/>
                    <a:pt x="5228" y="1804"/>
                    <a:pt x="5456" y="1872"/>
                  </a:cubicBezTo>
                  <a:cubicBezTo>
                    <a:pt x="5753" y="1941"/>
                    <a:pt x="6050" y="2009"/>
                    <a:pt x="6346" y="2100"/>
                  </a:cubicBezTo>
                  <a:cubicBezTo>
                    <a:pt x="6620" y="2192"/>
                    <a:pt x="6917" y="2260"/>
                    <a:pt x="7191" y="2329"/>
                  </a:cubicBezTo>
                  <a:cubicBezTo>
                    <a:pt x="7396" y="2374"/>
                    <a:pt x="7602" y="2420"/>
                    <a:pt x="7784" y="2488"/>
                  </a:cubicBezTo>
                  <a:cubicBezTo>
                    <a:pt x="8013" y="2534"/>
                    <a:pt x="8218" y="2603"/>
                    <a:pt x="8423" y="2648"/>
                  </a:cubicBezTo>
                  <a:cubicBezTo>
                    <a:pt x="8652" y="2694"/>
                    <a:pt x="8857" y="2739"/>
                    <a:pt x="9085" y="2762"/>
                  </a:cubicBezTo>
                  <a:cubicBezTo>
                    <a:pt x="9154" y="2785"/>
                    <a:pt x="9245" y="2785"/>
                    <a:pt x="9314" y="2808"/>
                  </a:cubicBezTo>
                  <a:lnTo>
                    <a:pt x="9451" y="2808"/>
                  </a:lnTo>
                  <a:cubicBezTo>
                    <a:pt x="9451" y="2808"/>
                    <a:pt x="9473" y="2808"/>
                    <a:pt x="9473" y="2831"/>
                  </a:cubicBezTo>
                  <a:cubicBezTo>
                    <a:pt x="9565" y="2831"/>
                    <a:pt x="9633" y="2785"/>
                    <a:pt x="9679" y="2762"/>
                  </a:cubicBezTo>
                  <a:cubicBezTo>
                    <a:pt x="9747" y="2694"/>
                    <a:pt x="9770" y="2603"/>
                    <a:pt x="9770" y="2534"/>
                  </a:cubicBezTo>
                  <a:cubicBezTo>
                    <a:pt x="9747" y="2511"/>
                    <a:pt x="9747" y="2488"/>
                    <a:pt x="9747" y="2466"/>
                  </a:cubicBezTo>
                  <a:cubicBezTo>
                    <a:pt x="9747" y="2443"/>
                    <a:pt x="9747" y="2443"/>
                    <a:pt x="9747" y="2420"/>
                  </a:cubicBezTo>
                  <a:cubicBezTo>
                    <a:pt x="9793" y="2306"/>
                    <a:pt x="9747" y="2192"/>
                    <a:pt x="9633" y="2123"/>
                  </a:cubicBezTo>
                  <a:cubicBezTo>
                    <a:pt x="9519" y="2032"/>
                    <a:pt x="9359" y="2009"/>
                    <a:pt x="9222" y="1963"/>
                  </a:cubicBezTo>
                  <a:cubicBezTo>
                    <a:pt x="9085" y="1941"/>
                    <a:pt x="8926" y="1895"/>
                    <a:pt x="8789" y="1872"/>
                  </a:cubicBezTo>
                  <a:cubicBezTo>
                    <a:pt x="8515" y="1804"/>
                    <a:pt x="8241" y="1758"/>
                    <a:pt x="7967" y="1712"/>
                  </a:cubicBezTo>
                  <a:cubicBezTo>
                    <a:pt x="7830" y="1690"/>
                    <a:pt x="7693" y="1644"/>
                    <a:pt x="7556" y="1621"/>
                  </a:cubicBezTo>
                  <a:cubicBezTo>
                    <a:pt x="7396" y="1575"/>
                    <a:pt x="7214" y="1530"/>
                    <a:pt x="7054" y="1507"/>
                  </a:cubicBezTo>
                  <a:cubicBezTo>
                    <a:pt x="6757" y="1416"/>
                    <a:pt x="6438" y="1370"/>
                    <a:pt x="6141" y="1301"/>
                  </a:cubicBezTo>
                  <a:cubicBezTo>
                    <a:pt x="5799" y="1233"/>
                    <a:pt x="5479" y="1142"/>
                    <a:pt x="5137" y="1073"/>
                  </a:cubicBezTo>
                  <a:cubicBezTo>
                    <a:pt x="4931" y="1028"/>
                    <a:pt x="4703" y="1005"/>
                    <a:pt x="4497" y="959"/>
                  </a:cubicBezTo>
                  <a:cubicBezTo>
                    <a:pt x="4224" y="868"/>
                    <a:pt x="3927" y="799"/>
                    <a:pt x="3653" y="731"/>
                  </a:cubicBezTo>
                  <a:cubicBezTo>
                    <a:pt x="3379" y="662"/>
                    <a:pt x="3082" y="594"/>
                    <a:pt x="2786" y="525"/>
                  </a:cubicBezTo>
                  <a:cubicBezTo>
                    <a:pt x="2694" y="503"/>
                    <a:pt x="2580" y="480"/>
                    <a:pt x="2466" y="457"/>
                  </a:cubicBezTo>
                  <a:cubicBezTo>
                    <a:pt x="2375" y="434"/>
                    <a:pt x="2261" y="434"/>
                    <a:pt x="2146" y="411"/>
                  </a:cubicBezTo>
                  <a:cubicBezTo>
                    <a:pt x="1941" y="366"/>
                    <a:pt x="1758" y="343"/>
                    <a:pt x="1553" y="320"/>
                  </a:cubicBezTo>
                  <a:cubicBezTo>
                    <a:pt x="1530" y="297"/>
                    <a:pt x="1485" y="297"/>
                    <a:pt x="1462" y="297"/>
                  </a:cubicBezTo>
                  <a:cubicBezTo>
                    <a:pt x="1370" y="252"/>
                    <a:pt x="1256" y="229"/>
                    <a:pt x="1165" y="206"/>
                  </a:cubicBezTo>
                  <a:cubicBezTo>
                    <a:pt x="1028" y="160"/>
                    <a:pt x="914" y="137"/>
                    <a:pt x="800" y="92"/>
                  </a:cubicBezTo>
                  <a:cubicBezTo>
                    <a:pt x="754" y="69"/>
                    <a:pt x="708" y="46"/>
                    <a:pt x="640" y="46"/>
                  </a:cubicBezTo>
                  <a:cubicBezTo>
                    <a:pt x="606" y="35"/>
                    <a:pt x="566" y="23"/>
                    <a:pt x="526" y="23"/>
                  </a:cubicBezTo>
                  <a:cubicBezTo>
                    <a:pt x="486" y="23"/>
                    <a:pt x="446" y="35"/>
                    <a:pt x="412" y="69"/>
                  </a:cubicBezTo>
                  <a:cubicBezTo>
                    <a:pt x="343" y="46"/>
                    <a:pt x="275" y="23"/>
                    <a:pt x="206"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0" name="Google Shape;4591;p38">
              <a:extLst>
                <a:ext uri="{FF2B5EF4-FFF2-40B4-BE49-F238E27FC236}">
                  <a16:creationId xmlns:a16="http://schemas.microsoft.com/office/drawing/2014/main" id="{74E26462-0458-B7E1-9787-BA945BBB55A6}"/>
                </a:ext>
              </a:extLst>
            </p:cNvPr>
            <p:cNvSpPr/>
            <p:nvPr/>
          </p:nvSpPr>
          <p:spPr>
            <a:xfrm>
              <a:off x="7371148" y="3290088"/>
              <a:ext cx="76035" cy="24963"/>
            </a:xfrm>
            <a:custGeom>
              <a:avLst/>
              <a:gdLst/>
              <a:ahLst/>
              <a:cxnLst/>
              <a:rect l="l" t="t" r="r" b="b"/>
              <a:pathLst>
                <a:path w="2717" h="892" extrusionOk="0">
                  <a:moveTo>
                    <a:pt x="137" y="1"/>
                  </a:moveTo>
                  <a:cubicBezTo>
                    <a:pt x="92" y="1"/>
                    <a:pt x="23" y="47"/>
                    <a:pt x="1" y="92"/>
                  </a:cubicBezTo>
                  <a:cubicBezTo>
                    <a:pt x="1" y="138"/>
                    <a:pt x="1" y="161"/>
                    <a:pt x="23" y="206"/>
                  </a:cubicBezTo>
                  <a:cubicBezTo>
                    <a:pt x="46" y="229"/>
                    <a:pt x="69" y="252"/>
                    <a:pt x="92" y="275"/>
                  </a:cubicBezTo>
                  <a:lnTo>
                    <a:pt x="115" y="275"/>
                  </a:lnTo>
                  <a:cubicBezTo>
                    <a:pt x="137" y="320"/>
                    <a:pt x="160" y="366"/>
                    <a:pt x="206" y="366"/>
                  </a:cubicBezTo>
                  <a:cubicBezTo>
                    <a:pt x="274" y="389"/>
                    <a:pt x="320" y="389"/>
                    <a:pt x="389" y="412"/>
                  </a:cubicBezTo>
                  <a:cubicBezTo>
                    <a:pt x="480" y="435"/>
                    <a:pt x="548" y="457"/>
                    <a:pt x="640" y="457"/>
                  </a:cubicBezTo>
                  <a:cubicBezTo>
                    <a:pt x="662" y="480"/>
                    <a:pt x="662" y="480"/>
                    <a:pt x="685" y="480"/>
                  </a:cubicBezTo>
                  <a:lnTo>
                    <a:pt x="708" y="480"/>
                  </a:lnTo>
                  <a:cubicBezTo>
                    <a:pt x="936" y="549"/>
                    <a:pt x="1165" y="594"/>
                    <a:pt x="1393" y="663"/>
                  </a:cubicBezTo>
                  <a:cubicBezTo>
                    <a:pt x="1598" y="708"/>
                    <a:pt x="1804" y="754"/>
                    <a:pt x="2009" y="800"/>
                  </a:cubicBezTo>
                  <a:cubicBezTo>
                    <a:pt x="2100" y="823"/>
                    <a:pt x="2215" y="845"/>
                    <a:pt x="2329" y="868"/>
                  </a:cubicBezTo>
                  <a:cubicBezTo>
                    <a:pt x="2374" y="868"/>
                    <a:pt x="2420" y="868"/>
                    <a:pt x="2466" y="891"/>
                  </a:cubicBezTo>
                  <a:lnTo>
                    <a:pt x="2580" y="891"/>
                  </a:lnTo>
                  <a:cubicBezTo>
                    <a:pt x="2671" y="845"/>
                    <a:pt x="2717" y="777"/>
                    <a:pt x="2694" y="686"/>
                  </a:cubicBezTo>
                  <a:cubicBezTo>
                    <a:pt x="2694" y="640"/>
                    <a:pt x="2671" y="594"/>
                    <a:pt x="2625" y="572"/>
                  </a:cubicBezTo>
                  <a:cubicBezTo>
                    <a:pt x="2625" y="572"/>
                    <a:pt x="2603" y="549"/>
                    <a:pt x="2580" y="549"/>
                  </a:cubicBezTo>
                  <a:cubicBezTo>
                    <a:pt x="2534" y="526"/>
                    <a:pt x="2488" y="526"/>
                    <a:pt x="2443" y="526"/>
                  </a:cubicBezTo>
                  <a:cubicBezTo>
                    <a:pt x="2374" y="503"/>
                    <a:pt x="2283" y="480"/>
                    <a:pt x="2215" y="457"/>
                  </a:cubicBezTo>
                  <a:cubicBezTo>
                    <a:pt x="2146" y="457"/>
                    <a:pt x="2078" y="435"/>
                    <a:pt x="2009" y="435"/>
                  </a:cubicBezTo>
                  <a:cubicBezTo>
                    <a:pt x="1918" y="412"/>
                    <a:pt x="1827" y="389"/>
                    <a:pt x="1735" y="366"/>
                  </a:cubicBezTo>
                  <a:cubicBezTo>
                    <a:pt x="1621" y="366"/>
                    <a:pt x="1530" y="343"/>
                    <a:pt x="1416" y="320"/>
                  </a:cubicBezTo>
                  <a:lnTo>
                    <a:pt x="1393" y="320"/>
                  </a:lnTo>
                  <a:cubicBezTo>
                    <a:pt x="1187" y="275"/>
                    <a:pt x="982" y="252"/>
                    <a:pt x="799" y="206"/>
                  </a:cubicBezTo>
                  <a:cubicBezTo>
                    <a:pt x="685" y="183"/>
                    <a:pt x="594" y="161"/>
                    <a:pt x="503" y="138"/>
                  </a:cubicBezTo>
                  <a:cubicBezTo>
                    <a:pt x="389" y="92"/>
                    <a:pt x="297" y="47"/>
                    <a:pt x="183"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1" name="Google Shape;4592;p38">
              <a:extLst>
                <a:ext uri="{FF2B5EF4-FFF2-40B4-BE49-F238E27FC236}">
                  <a16:creationId xmlns:a16="http://schemas.microsoft.com/office/drawing/2014/main" id="{811051FA-5446-1E4A-5367-FE8D4877ADB6}"/>
                </a:ext>
              </a:extLst>
            </p:cNvPr>
            <p:cNvSpPr/>
            <p:nvPr/>
          </p:nvSpPr>
          <p:spPr>
            <a:xfrm>
              <a:off x="7989477" y="3349500"/>
              <a:ext cx="63890" cy="204207"/>
            </a:xfrm>
            <a:custGeom>
              <a:avLst/>
              <a:gdLst/>
              <a:ahLst/>
              <a:cxnLst/>
              <a:rect l="l" t="t" r="r" b="b"/>
              <a:pathLst>
                <a:path w="2283" h="7297" extrusionOk="0">
                  <a:moveTo>
                    <a:pt x="2055" y="1"/>
                  </a:moveTo>
                  <a:cubicBezTo>
                    <a:pt x="1963" y="1"/>
                    <a:pt x="1872" y="69"/>
                    <a:pt x="1849" y="160"/>
                  </a:cubicBezTo>
                  <a:cubicBezTo>
                    <a:pt x="1849" y="160"/>
                    <a:pt x="1849" y="183"/>
                    <a:pt x="1826" y="183"/>
                  </a:cubicBezTo>
                  <a:cubicBezTo>
                    <a:pt x="1781" y="229"/>
                    <a:pt x="1758" y="275"/>
                    <a:pt x="1735" y="320"/>
                  </a:cubicBezTo>
                  <a:cubicBezTo>
                    <a:pt x="1712" y="389"/>
                    <a:pt x="1689" y="434"/>
                    <a:pt x="1667" y="480"/>
                  </a:cubicBezTo>
                  <a:cubicBezTo>
                    <a:pt x="1667" y="548"/>
                    <a:pt x="1644" y="594"/>
                    <a:pt x="1644" y="663"/>
                  </a:cubicBezTo>
                  <a:cubicBezTo>
                    <a:pt x="1598" y="800"/>
                    <a:pt x="1553" y="936"/>
                    <a:pt x="1530" y="1073"/>
                  </a:cubicBezTo>
                  <a:cubicBezTo>
                    <a:pt x="1507" y="1073"/>
                    <a:pt x="1507" y="1073"/>
                    <a:pt x="1507" y="1096"/>
                  </a:cubicBezTo>
                  <a:cubicBezTo>
                    <a:pt x="1461" y="1233"/>
                    <a:pt x="1416" y="1370"/>
                    <a:pt x="1393" y="1507"/>
                  </a:cubicBezTo>
                  <a:cubicBezTo>
                    <a:pt x="1347" y="1644"/>
                    <a:pt x="1301" y="1781"/>
                    <a:pt x="1256" y="1918"/>
                  </a:cubicBezTo>
                  <a:cubicBezTo>
                    <a:pt x="1164" y="2237"/>
                    <a:pt x="1096" y="2534"/>
                    <a:pt x="1005" y="2831"/>
                  </a:cubicBezTo>
                  <a:cubicBezTo>
                    <a:pt x="936" y="3128"/>
                    <a:pt x="891" y="3424"/>
                    <a:pt x="799" y="3721"/>
                  </a:cubicBezTo>
                  <a:cubicBezTo>
                    <a:pt x="731" y="3995"/>
                    <a:pt x="662" y="4269"/>
                    <a:pt x="594" y="4543"/>
                  </a:cubicBezTo>
                  <a:cubicBezTo>
                    <a:pt x="525" y="4817"/>
                    <a:pt x="457" y="5068"/>
                    <a:pt x="388" y="5342"/>
                  </a:cubicBezTo>
                  <a:cubicBezTo>
                    <a:pt x="320" y="5616"/>
                    <a:pt x="229" y="5912"/>
                    <a:pt x="160" y="6209"/>
                  </a:cubicBezTo>
                  <a:cubicBezTo>
                    <a:pt x="137" y="6346"/>
                    <a:pt x="92" y="6483"/>
                    <a:pt x="69" y="6620"/>
                  </a:cubicBezTo>
                  <a:cubicBezTo>
                    <a:pt x="46" y="6688"/>
                    <a:pt x="46" y="6757"/>
                    <a:pt x="23" y="6848"/>
                  </a:cubicBezTo>
                  <a:cubicBezTo>
                    <a:pt x="23" y="6871"/>
                    <a:pt x="23" y="6894"/>
                    <a:pt x="0" y="6917"/>
                  </a:cubicBezTo>
                  <a:cubicBezTo>
                    <a:pt x="0" y="6985"/>
                    <a:pt x="0" y="7008"/>
                    <a:pt x="23" y="7076"/>
                  </a:cubicBezTo>
                  <a:cubicBezTo>
                    <a:pt x="23" y="7168"/>
                    <a:pt x="115" y="7259"/>
                    <a:pt x="206" y="7282"/>
                  </a:cubicBezTo>
                  <a:cubicBezTo>
                    <a:pt x="244" y="7291"/>
                    <a:pt x="278" y="7297"/>
                    <a:pt x="309" y="7297"/>
                  </a:cubicBezTo>
                  <a:cubicBezTo>
                    <a:pt x="354" y="7297"/>
                    <a:pt x="394" y="7286"/>
                    <a:pt x="434" y="7259"/>
                  </a:cubicBezTo>
                  <a:cubicBezTo>
                    <a:pt x="457" y="7259"/>
                    <a:pt x="480" y="7236"/>
                    <a:pt x="503" y="7236"/>
                  </a:cubicBezTo>
                  <a:cubicBezTo>
                    <a:pt x="503" y="7236"/>
                    <a:pt x="503" y="7213"/>
                    <a:pt x="503" y="7213"/>
                  </a:cubicBezTo>
                  <a:cubicBezTo>
                    <a:pt x="525" y="7191"/>
                    <a:pt x="571" y="7145"/>
                    <a:pt x="571" y="7122"/>
                  </a:cubicBezTo>
                  <a:cubicBezTo>
                    <a:pt x="594" y="7099"/>
                    <a:pt x="594" y="7076"/>
                    <a:pt x="594" y="7054"/>
                  </a:cubicBezTo>
                  <a:cubicBezTo>
                    <a:pt x="617" y="7031"/>
                    <a:pt x="617" y="7008"/>
                    <a:pt x="640" y="6985"/>
                  </a:cubicBezTo>
                  <a:cubicBezTo>
                    <a:pt x="662" y="6917"/>
                    <a:pt x="662" y="6848"/>
                    <a:pt x="685" y="6780"/>
                  </a:cubicBezTo>
                  <a:cubicBezTo>
                    <a:pt x="731" y="6643"/>
                    <a:pt x="754" y="6506"/>
                    <a:pt x="799" y="6346"/>
                  </a:cubicBezTo>
                  <a:cubicBezTo>
                    <a:pt x="845" y="6186"/>
                    <a:pt x="891" y="6026"/>
                    <a:pt x="936" y="5867"/>
                  </a:cubicBezTo>
                  <a:cubicBezTo>
                    <a:pt x="959" y="5707"/>
                    <a:pt x="1005" y="5547"/>
                    <a:pt x="1050" y="5410"/>
                  </a:cubicBezTo>
                  <a:cubicBezTo>
                    <a:pt x="1187" y="4794"/>
                    <a:pt x="1347" y="4178"/>
                    <a:pt x="1484" y="3561"/>
                  </a:cubicBezTo>
                  <a:cubicBezTo>
                    <a:pt x="1575" y="3151"/>
                    <a:pt x="1667" y="2740"/>
                    <a:pt x="1758" y="2329"/>
                  </a:cubicBezTo>
                  <a:cubicBezTo>
                    <a:pt x="1804" y="2146"/>
                    <a:pt x="1872" y="1964"/>
                    <a:pt x="1918" y="1758"/>
                  </a:cubicBezTo>
                  <a:cubicBezTo>
                    <a:pt x="1986" y="1530"/>
                    <a:pt x="2032" y="1279"/>
                    <a:pt x="2100" y="1051"/>
                  </a:cubicBezTo>
                  <a:cubicBezTo>
                    <a:pt x="2123" y="959"/>
                    <a:pt x="2146" y="845"/>
                    <a:pt x="2169" y="754"/>
                  </a:cubicBezTo>
                  <a:cubicBezTo>
                    <a:pt x="2192" y="640"/>
                    <a:pt x="2214" y="526"/>
                    <a:pt x="2237" y="411"/>
                  </a:cubicBezTo>
                  <a:cubicBezTo>
                    <a:pt x="2237" y="389"/>
                    <a:pt x="2237" y="366"/>
                    <a:pt x="2237" y="343"/>
                  </a:cubicBezTo>
                  <a:cubicBezTo>
                    <a:pt x="2237" y="320"/>
                    <a:pt x="2237" y="297"/>
                    <a:pt x="2260" y="275"/>
                  </a:cubicBezTo>
                  <a:cubicBezTo>
                    <a:pt x="2283" y="160"/>
                    <a:pt x="2214" y="46"/>
                    <a:pt x="2123" y="23"/>
                  </a:cubicBezTo>
                  <a:cubicBezTo>
                    <a:pt x="2100" y="1"/>
                    <a:pt x="2078" y="1"/>
                    <a:pt x="2055"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2" name="Google Shape;4593;p38">
              <a:extLst>
                <a:ext uri="{FF2B5EF4-FFF2-40B4-BE49-F238E27FC236}">
                  <a16:creationId xmlns:a16="http://schemas.microsoft.com/office/drawing/2014/main" id="{3067930A-0D6B-972F-10AF-C215CEB1C396}"/>
                </a:ext>
              </a:extLst>
            </p:cNvPr>
            <p:cNvSpPr/>
            <p:nvPr/>
          </p:nvSpPr>
          <p:spPr>
            <a:xfrm>
              <a:off x="8064841" y="3368026"/>
              <a:ext cx="60727" cy="202835"/>
            </a:xfrm>
            <a:custGeom>
              <a:avLst/>
              <a:gdLst/>
              <a:ahLst/>
              <a:cxnLst/>
              <a:rect l="l" t="t" r="r" b="b"/>
              <a:pathLst>
                <a:path w="2170" h="7248" extrusionOk="0">
                  <a:moveTo>
                    <a:pt x="1941" y="1"/>
                  </a:moveTo>
                  <a:cubicBezTo>
                    <a:pt x="1850" y="1"/>
                    <a:pt x="1758" y="46"/>
                    <a:pt x="1736" y="138"/>
                  </a:cubicBezTo>
                  <a:cubicBezTo>
                    <a:pt x="1713" y="160"/>
                    <a:pt x="1713" y="160"/>
                    <a:pt x="1713" y="183"/>
                  </a:cubicBezTo>
                  <a:cubicBezTo>
                    <a:pt x="1690" y="229"/>
                    <a:pt x="1667" y="297"/>
                    <a:pt x="1644" y="366"/>
                  </a:cubicBezTo>
                  <a:cubicBezTo>
                    <a:pt x="1644" y="411"/>
                    <a:pt x="1621" y="480"/>
                    <a:pt x="1599" y="548"/>
                  </a:cubicBezTo>
                  <a:cubicBezTo>
                    <a:pt x="1599" y="571"/>
                    <a:pt x="1576" y="594"/>
                    <a:pt x="1576" y="640"/>
                  </a:cubicBezTo>
                  <a:cubicBezTo>
                    <a:pt x="1530" y="777"/>
                    <a:pt x="1484" y="936"/>
                    <a:pt x="1439" y="1096"/>
                  </a:cubicBezTo>
                  <a:cubicBezTo>
                    <a:pt x="1393" y="1233"/>
                    <a:pt x="1347" y="1370"/>
                    <a:pt x="1302" y="1530"/>
                  </a:cubicBezTo>
                  <a:cubicBezTo>
                    <a:pt x="1233" y="1690"/>
                    <a:pt x="1211" y="1849"/>
                    <a:pt x="1165" y="2009"/>
                  </a:cubicBezTo>
                  <a:cubicBezTo>
                    <a:pt x="982" y="2648"/>
                    <a:pt x="822" y="3265"/>
                    <a:pt x="663" y="3904"/>
                  </a:cubicBezTo>
                  <a:cubicBezTo>
                    <a:pt x="617" y="4155"/>
                    <a:pt x="549" y="4429"/>
                    <a:pt x="480" y="4680"/>
                  </a:cubicBezTo>
                  <a:cubicBezTo>
                    <a:pt x="434" y="4931"/>
                    <a:pt x="389" y="5182"/>
                    <a:pt x="320" y="5433"/>
                  </a:cubicBezTo>
                  <a:cubicBezTo>
                    <a:pt x="275" y="5707"/>
                    <a:pt x="206" y="5958"/>
                    <a:pt x="138" y="6232"/>
                  </a:cubicBezTo>
                  <a:cubicBezTo>
                    <a:pt x="115" y="6369"/>
                    <a:pt x="69" y="6483"/>
                    <a:pt x="46" y="6620"/>
                  </a:cubicBezTo>
                  <a:cubicBezTo>
                    <a:pt x="24" y="6757"/>
                    <a:pt x="1" y="6894"/>
                    <a:pt x="24" y="7031"/>
                  </a:cubicBezTo>
                  <a:cubicBezTo>
                    <a:pt x="42" y="7163"/>
                    <a:pt x="155" y="7248"/>
                    <a:pt x="270" y="7248"/>
                  </a:cubicBezTo>
                  <a:cubicBezTo>
                    <a:pt x="295" y="7248"/>
                    <a:pt x="319" y="7244"/>
                    <a:pt x="343" y="7236"/>
                  </a:cubicBezTo>
                  <a:cubicBezTo>
                    <a:pt x="434" y="7236"/>
                    <a:pt x="480" y="7191"/>
                    <a:pt x="526" y="7122"/>
                  </a:cubicBezTo>
                  <a:cubicBezTo>
                    <a:pt x="594" y="7008"/>
                    <a:pt x="617" y="6871"/>
                    <a:pt x="663" y="6734"/>
                  </a:cubicBezTo>
                  <a:cubicBezTo>
                    <a:pt x="708" y="6597"/>
                    <a:pt x="754" y="6460"/>
                    <a:pt x="777" y="6300"/>
                  </a:cubicBezTo>
                  <a:cubicBezTo>
                    <a:pt x="822" y="6141"/>
                    <a:pt x="868" y="5981"/>
                    <a:pt x="891" y="5821"/>
                  </a:cubicBezTo>
                  <a:cubicBezTo>
                    <a:pt x="914" y="5730"/>
                    <a:pt x="937" y="5638"/>
                    <a:pt x="959" y="5547"/>
                  </a:cubicBezTo>
                  <a:cubicBezTo>
                    <a:pt x="1005" y="5387"/>
                    <a:pt x="1051" y="5228"/>
                    <a:pt x="1096" y="5068"/>
                  </a:cubicBezTo>
                  <a:cubicBezTo>
                    <a:pt x="1165" y="4748"/>
                    <a:pt x="1233" y="4451"/>
                    <a:pt x="1325" y="4132"/>
                  </a:cubicBezTo>
                  <a:cubicBezTo>
                    <a:pt x="1393" y="3835"/>
                    <a:pt x="1462" y="3516"/>
                    <a:pt x="1530" y="3219"/>
                  </a:cubicBezTo>
                  <a:cubicBezTo>
                    <a:pt x="1644" y="2740"/>
                    <a:pt x="1758" y="2260"/>
                    <a:pt x="1850" y="1758"/>
                  </a:cubicBezTo>
                  <a:cubicBezTo>
                    <a:pt x="1918" y="1507"/>
                    <a:pt x="1964" y="1256"/>
                    <a:pt x="2032" y="1028"/>
                  </a:cubicBezTo>
                  <a:cubicBezTo>
                    <a:pt x="2078" y="799"/>
                    <a:pt x="2124" y="571"/>
                    <a:pt x="2169" y="343"/>
                  </a:cubicBezTo>
                  <a:cubicBezTo>
                    <a:pt x="2169" y="297"/>
                    <a:pt x="2169" y="229"/>
                    <a:pt x="2146" y="183"/>
                  </a:cubicBezTo>
                  <a:cubicBezTo>
                    <a:pt x="2124" y="92"/>
                    <a:pt x="2078" y="23"/>
                    <a:pt x="1987"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3" name="Google Shape;4594;p38">
              <a:extLst>
                <a:ext uri="{FF2B5EF4-FFF2-40B4-BE49-F238E27FC236}">
                  <a16:creationId xmlns:a16="http://schemas.microsoft.com/office/drawing/2014/main" id="{1EF0001A-BB25-473E-EA42-AB52558AA37A}"/>
                </a:ext>
              </a:extLst>
            </p:cNvPr>
            <p:cNvSpPr/>
            <p:nvPr/>
          </p:nvSpPr>
          <p:spPr>
            <a:xfrm>
              <a:off x="8130633" y="3384649"/>
              <a:ext cx="62630" cy="200177"/>
            </a:xfrm>
            <a:custGeom>
              <a:avLst/>
              <a:gdLst/>
              <a:ahLst/>
              <a:cxnLst/>
              <a:rect l="l" t="t" r="r" b="b"/>
              <a:pathLst>
                <a:path w="2238" h="7153" extrusionOk="0">
                  <a:moveTo>
                    <a:pt x="1964" y="0"/>
                  </a:moveTo>
                  <a:cubicBezTo>
                    <a:pt x="1895" y="0"/>
                    <a:pt x="1827" y="46"/>
                    <a:pt x="1804" y="137"/>
                  </a:cubicBezTo>
                  <a:cubicBezTo>
                    <a:pt x="1781" y="160"/>
                    <a:pt x="1781" y="183"/>
                    <a:pt x="1781" y="205"/>
                  </a:cubicBezTo>
                  <a:cubicBezTo>
                    <a:pt x="1736" y="274"/>
                    <a:pt x="1713" y="365"/>
                    <a:pt x="1690" y="457"/>
                  </a:cubicBezTo>
                  <a:cubicBezTo>
                    <a:pt x="1690" y="502"/>
                    <a:pt x="1667" y="548"/>
                    <a:pt x="1644" y="593"/>
                  </a:cubicBezTo>
                  <a:cubicBezTo>
                    <a:pt x="1599" y="753"/>
                    <a:pt x="1553" y="913"/>
                    <a:pt x="1484" y="1073"/>
                  </a:cubicBezTo>
                  <a:cubicBezTo>
                    <a:pt x="1393" y="1370"/>
                    <a:pt x="1279" y="1689"/>
                    <a:pt x="1188" y="2009"/>
                  </a:cubicBezTo>
                  <a:cubicBezTo>
                    <a:pt x="1096" y="2328"/>
                    <a:pt x="1005" y="2648"/>
                    <a:pt x="914" y="2967"/>
                  </a:cubicBezTo>
                  <a:cubicBezTo>
                    <a:pt x="823" y="3264"/>
                    <a:pt x="754" y="3584"/>
                    <a:pt x="686" y="3880"/>
                  </a:cubicBezTo>
                  <a:cubicBezTo>
                    <a:pt x="640" y="4131"/>
                    <a:pt x="571" y="4405"/>
                    <a:pt x="526" y="4656"/>
                  </a:cubicBezTo>
                  <a:cubicBezTo>
                    <a:pt x="457" y="4930"/>
                    <a:pt x="389" y="5181"/>
                    <a:pt x="320" y="5455"/>
                  </a:cubicBezTo>
                  <a:cubicBezTo>
                    <a:pt x="298" y="5569"/>
                    <a:pt x="275" y="5684"/>
                    <a:pt x="252" y="5820"/>
                  </a:cubicBezTo>
                  <a:cubicBezTo>
                    <a:pt x="229" y="5935"/>
                    <a:pt x="206" y="6049"/>
                    <a:pt x="183" y="6163"/>
                  </a:cubicBezTo>
                  <a:cubicBezTo>
                    <a:pt x="138" y="6300"/>
                    <a:pt x="115" y="6414"/>
                    <a:pt x="92" y="6551"/>
                  </a:cubicBezTo>
                  <a:cubicBezTo>
                    <a:pt x="69" y="6619"/>
                    <a:pt x="69" y="6665"/>
                    <a:pt x="46" y="6733"/>
                  </a:cubicBezTo>
                  <a:cubicBezTo>
                    <a:pt x="24" y="6848"/>
                    <a:pt x="1" y="6985"/>
                    <a:pt x="115" y="7076"/>
                  </a:cubicBezTo>
                  <a:cubicBezTo>
                    <a:pt x="149" y="7127"/>
                    <a:pt x="209" y="7153"/>
                    <a:pt x="275" y="7153"/>
                  </a:cubicBezTo>
                  <a:cubicBezTo>
                    <a:pt x="298" y="7153"/>
                    <a:pt x="320" y="7150"/>
                    <a:pt x="343" y="7144"/>
                  </a:cubicBezTo>
                  <a:cubicBezTo>
                    <a:pt x="412" y="7144"/>
                    <a:pt x="480" y="7076"/>
                    <a:pt x="503" y="7007"/>
                  </a:cubicBezTo>
                  <a:cubicBezTo>
                    <a:pt x="526" y="6985"/>
                    <a:pt x="549" y="6939"/>
                    <a:pt x="571" y="6893"/>
                  </a:cubicBezTo>
                  <a:cubicBezTo>
                    <a:pt x="594" y="6848"/>
                    <a:pt x="617" y="6802"/>
                    <a:pt x="617" y="6733"/>
                  </a:cubicBezTo>
                  <a:cubicBezTo>
                    <a:pt x="663" y="6619"/>
                    <a:pt x="708" y="6505"/>
                    <a:pt x="731" y="6391"/>
                  </a:cubicBezTo>
                  <a:cubicBezTo>
                    <a:pt x="777" y="6277"/>
                    <a:pt x="800" y="6163"/>
                    <a:pt x="823" y="6072"/>
                  </a:cubicBezTo>
                  <a:cubicBezTo>
                    <a:pt x="868" y="5935"/>
                    <a:pt x="891" y="5820"/>
                    <a:pt x="914" y="5706"/>
                  </a:cubicBezTo>
                  <a:cubicBezTo>
                    <a:pt x="1028" y="5227"/>
                    <a:pt x="1165" y="4725"/>
                    <a:pt x="1256" y="4246"/>
                  </a:cubicBezTo>
                  <a:cubicBezTo>
                    <a:pt x="1256" y="4246"/>
                    <a:pt x="1256" y="4268"/>
                    <a:pt x="1256" y="4268"/>
                  </a:cubicBezTo>
                  <a:cubicBezTo>
                    <a:pt x="1256" y="4154"/>
                    <a:pt x="1279" y="4040"/>
                    <a:pt x="1302" y="3926"/>
                  </a:cubicBezTo>
                  <a:cubicBezTo>
                    <a:pt x="1393" y="3652"/>
                    <a:pt x="1462" y="3401"/>
                    <a:pt x="1530" y="3127"/>
                  </a:cubicBezTo>
                  <a:cubicBezTo>
                    <a:pt x="1644" y="2648"/>
                    <a:pt x="1781" y="2146"/>
                    <a:pt x="1895" y="1643"/>
                  </a:cubicBezTo>
                  <a:cubicBezTo>
                    <a:pt x="1964" y="1415"/>
                    <a:pt x="2009" y="1187"/>
                    <a:pt x="2055" y="936"/>
                  </a:cubicBezTo>
                  <a:cubicBezTo>
                    <a:pt x="2078" y="822"/>
                    <a:pt x="2101" y="730"/>
                    <a:pt x="2146" y="616"/>
                  </a:cubicBezTo>
                  <a:cubicBezTo>
                    <a:pt x="2169" y="479"/>
                    <a:pt x="2192" y="365"/>
                    <a:pt x="2215" y="251"/>
                  </a:cubicBezTo>
                  <a:cubicBezTo>
                    <a:pt x="2215" y="263"/>
                    <a:pt x="2215" y="268"/>
                    <a:pt x="2215" y="274"/>
                  </a:cubicBezTo>
                  <a:cubicBezTo>
                    <a:pt x="2238" y="183"/>
                    <a:pt x="2215" y="91"/>
                    <a:pt x="2124" y="46"/>
                  </a:cubicBezTo>
                  <a:cubicBezTo>
                    <a:pt x="2078" y="0"/>
                    <a:pt x="2032" y="0"/>
                    <a:pt x="1987"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4" name="Google Shape;4595;p38">
              <a:extLst>
                <a:ext uri="{FF2B5EF4-FFF2-40B4-BE49-F238E27FC236}">
                  <a16:creationId xmlns:a16="http://schemas.microsoft.com/office/drawing/2014/main" id="{3FC52099-1909-F2B2-8372-311E362ED38D}"/>
                </a:ext>
              </a:extLst>
            </p:cNvPr>
            <p:cNvSpPr/>
            <p:nvPr/>
          </p:nvSpPr>
          <p:spPr>
            <a:xfrm>
              <a:off x="8206025" y="3403791"/>
              <a:ext cx="59412" cy="203479"/>
            </a:xfrm>
            <a:custGeom>
              <a:avLst/>
              <a:gdLst/>
              <a:ahLst/>
              <a:cxnLst/>
              <a:rect l="l" t="t" r="r" b="b"/>
              <a:pathLst>
                <a:path w="2123" h="7271" extrusionOk="0">
                  <a:moveTo>
                    <a:pt x="1803" y="1"/>
                  </a:moveTo>
                  <a:cubicBezTo>
                    <a:pt x="1781" y="24"/>
                    <a:pt x="1758" y="24"/>
                    <a:pt x="1758" y="46"/>
                  </a:cubicBezTo>
                  <a:cubicBezTo>
                    <a:pt x="1712" y="69"/>
                    <a:pt x="1689" y="115"/>
                    <a:pt x="1666" y="183"/>
                  </a:cubicBezTo>
                  <a:cubicBezTo>
                    <a:pt x="1666" y="229"/>
                    <a:pt x="1644" y="275"/>
                    <a:pt x="1644" y="297"/>
                  </a:cubicBezTo>
                  <a:cubicBezTo>
                    <a:pt x="1621" y="412"/>
                    <a:pt x="1598" y="526"/>
                    <a:pt x="1552" y="640"/>
                  </a:cubicBezTo>
                  <a:cubicBezTo>
                    <a:pt x="1507" y="937"/>
                    <a:pt x="1415" y="1233"/>
                    <a:pt x="1347" y="1530"/>
                  </a:cubicBezTo>
                  <a:cubicBezTo>
                    <a:pt x="1301" y="1735"/>
                    <a:pt x="1256" y="1964"/>
                    <a:pt x="1210" y="2169"/>
                  </a:cubicBezTo>
                  <a:lnTo>
                    <a:pt x="1141" y="2420"/>
                  </a:lnTo>
                  <a:cubicBezTo>
                    <a:pt x="1096" y="2580"/>
                    <a:pt x="1050" y="2740"/>
                    <a:pt x="1004" y="2900"/>
                  </a:cubicBezTo>
                  <a:cubicBezTo>
                    <a:pt x="959" y="3037"/>
                    <a:pt x="890" y="3196"/>
                    <a:pt x="845" y="3356"/>
                  </a:cubicBezTo>
                  <a:cubicBezTo>
                    <a:pt x="799" y="3493"/>
                    <a:pt x="753" y="3653"/>
                    <a:pt x="708" y="3813"/>
                  </a:cubicBezTo>
                  <a:cubicBezTo>
                    <a:pt x="662" y="3972"/>
                    <a:pt x="594" y="4132"/>
                    <a:pt x="571" y="4292"/>
                  </a:cubicBezTo>
                  <a:cubicBezTo>
                    <a:pt x="525" y="4452"/>
                    <a:pt x="457" y="4611"/>
                    <a:pt x="411" y="4794"/>
                  </a:cubicBezTo>
                  <a:cubicBezTo>
                    <a:pt x="365" y="4954"/>
                    <a:pt x="343" y="5114"/>
                    <a:pt x="297" y="5273"/>
                  </a:cubicBezTo>
                  <a:cubicBezTo>
                    <a:pt x="274" y="5456"/>
                    <a:pt x="251" y="5639"/>
                    <a:pt x="206" y="5821"/>
                  </a:cubicBezTo>
                  <a:lnTo>
                    <a:pt x="228" y="5730"/>
                  </a:lnTo>
                  <a:lnTo>
                    <a:pt x="228" y="5730"/>
                  </a:lnTo>
                  <a:cubicBezTo>
                    <a:pt x="183" y="6004"/>
                    <a:pt x="137" y="6255"/>
                    <a:pt x="114" y="6529"/>
                  </a:cubicBezTo>
                  <a:cubicBezTo>
                    <a:pt x="91" y="6620"/>
                    <a:pt x="69" y="6734"/>
                    <a:pt x="69" y="6848"/>
                  </a:cubicBezTo>
                  <a:cubicBezTo>
                    <a:pt x="46" y="6985"/>
                    <a:pt x="0" y="7122"/>
                    <a:pt x="137" y="7236"/>
                  </a:cubicBezTo>
                  <a:cubicBezTo>
                    <a:pt x="171" y="7259"/>
                    <a:pt x="206" y="7271"/>
                    <a:pt x="240" y="7271"/>
                  </a:cubicBezTo>
                  <a:cubicBezTo>
                    <a:pt x="274" y="7271"/>
                    <a:pt x="308" y="7259"/>
                    <a:pt x="343" y="7236"/>
                  </a:cubicBezTo>
                  <a:cubicBezTo>
                    <a:pt x="365" y="7214"/>
                    <a:pt x="411" y="7191"/>
                    <a:pt x="411" y="7168"/>
                  </a:cubicBezTo>
                  <a:cubicBezTo>
                    <a:pt x="457" y="7122"/>
                    <a:pt x="457" y="7077"/>
                    <a:pt x="480" y="7031"/>
                  </a:cubicBezTo>
                  <a:cubicBezTo>
                    <a:pt x="502" y="6962"/>
                    <a:pt x="525" y="6894"/>
                    <a:pt x="548" y="6826"/>
                  </a:cubicBezTo>
                  <a:cubicBezTo>
                    <a:pt x="571" y="6689"/>
                    <a:pt x="616" y="6552"/>
                    <a:pt x="639" y="6415"/>
                  </a:cubicBezTo>
                  <a:cubicBezTo>
                    <a:pt x="708" y="6118"/>
                    <a:pt x="776" y="5821"/>
                    <a:pt x="845" y="5547"/>
                  </a:cubicBezTo>
                  <a:cubicBezTo>
                    <a:pt x="868" y="5388"/>
                    <a:pt x="890" y="5228"/>
                    <a:pt x="936" y="5091"/>
                  </a:cubicBezTo>
                  <a:cubicBezTo>
                    <a:pt x="982" y="4931"/>
                    <a:pt x="1027" y="4794"/>
                    <a:pt x="1073" y="4634"/>
                  </a:cubicBezTo>
                  <a:cubicBezTo>
                    <a:pt x="1096" y="4566"/>
                    <a:pt x="1096" y="4475"/>
                    <a:pt x="1119" y="4406"/>
                  </a:cubicBezTo>
                  <a:cubicBezTo>
                    <a:pt x="1141" y="4338"/>
                    <a:pt x="1164" y="4246"/>
                    <a:pt x="1187" y="4178"/>
                  </a:cubicBezTo>
                  <a:cubicBezTo>
                    <a:pt x="1233" y="4018"/>
                    <a:pt x="1278" y="3858"/>
                    <a:pt x="1324" y="3721"/>
                  </a:cubicBezTo>
                  <a:cubicBezTo>
                    <a:pt x="1370" y="3584"/>
                    <a:pt x="1393" y="3425"/>
                    <a:pt x="1415" y="3288"/>
                  </a:cubicBezTo>
                  <a:cubicBezTo>
                    <a:pt x="1461" y="3151"/>
                    <a:pt x="1507" y="3014"/>
                    <a:pt x="1529" y="2854"/>
                  </a:cubicBezTo>
                  <a:cubicBezTo>
                    <a:pt x="1575" y="2648"/>
                    <a:pt x="1598" y="2466"/>
                    <a:pt x="1644" y="2260"/>
                  </a:cubicBezTo>
                  <a:cubicBezTo>
                    <a:pt x="1712" y="2009"/>
                    <a:pt x="1758" y="1781"/>
                    <a:pt x="1803" y="1553"/>
                  </a:cubicBezTo>
                  <a:cubicBezTo>
                    <a:pt x="1872" y="1279"/>
                    <a:pt x="1940" y="1005"/>
                    <a:pt x="1986" y="731"/>
                  </a:cubicBezTo>
                  <a:cubicBezTo>
                    <a:pt x="2009" y="617"/>
                    <a:pt x="2032" y="503"/>
                    <a:pt x="2054" y="389"/>
                  </a:cubicBezTo>
                  <a:cubicBezTo>
                    <a:pt x="2054" y="320"/>
                    <a:pt x="2077" y="275"/>
                    <a:pt x="2100" y="229"/>
                  </a:cubicBezTo>
                  <a:cubicBezTo>
                    <a:pt x="2123" y="161"/>
                    <a:pt x="2077" y="69"/>
                    <a:pt x="2009" y="46"/>
                  </a:cubicBezTo>
                  <a:cubicBezTo>
                    <a:pt x="1986" y="24"/>
                    <a:pt x="1918" y="1"/>
                    <a:pt x="1872"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5" name="Google Shape;4596;p38">
              <a:extLst>
                <a:ext uri="{FF2B5EF4-FFF2-40B4-BE49-F238E27FC236}">
                  <a16:creationId xmlns:a16="http://schemas.microsoft.com/office/drawing/2014/main" id="{5C99BFA3-611F-869D-AE8A-E2BEEF90AFD0}"/>
                </a:ext>
              </a:extLst>
            </p:cNvPr>
            <p:cNvSpPr/>
            <p:nvPr/>
          </p:nvSpPr>
          <p:spPr>
            <a:xfrm>
              <a:off x="8030363" y="3394864"/>
              <a:ext cx="275960" cy="78218"/>
            </a:xfrm>
            <a:custGeom>
              <a:avLst/>
              <a:gdLst/>
              <a:ahLst/>
              <a:cxnLst/>
              <a:rect l="l" t="t" r="r" b="b"/>
              <a:pathLst>
                <a:path w="9861" h="2795" extrusionOk="0">
                  <a:moveTo>
                    <a:pt x="8058" y="1736"/>
                  </a:moveTo>
                  <a:cubicBezTo>
                    <a:pt x="8062" y="1739"/>
                    <a:pt x="8080" y="1758"/>
                    <a:pt x="8080" y="1758"/>
                  </a:cubicBezTo>
                  <a:lnTo>
                    <a:pt x="8103" y="1758"/>
                  </a:lnTo>
                  <a:cubicBezTo>
                    <a:pt x="8081" y="1758"/>
                    <a:pt x="8080" y="1758"/>
                    <a:pt x="8058" y="1736"/>
                  </a:cubicBezTo>
                  <a:close/>
                  <a:moveTo>
                    <a:pt x="6562" y="2143"/>
                  </a:moveTo>
                  <a:lnTo>
                    <a:pt x="6562" y="2143"/>
                  </a:lnTo>
                  <a:cubicBezTo>
                    <a:pt x="6565" y="2145"/>
                    <a:pt x="6569" y="2146"/>
                    <a:pt x="6574" y="2146"/>
                  </a:cubicBezTo>
                  <a:cubicBezTo>
                    <a:pt x="6570" y="2145"/>
                    <a:pt x="6566" y="2144"/>
                    <a:pt x="6562" y="2143"/>
                  </a:cubicBezTo>
                  <a:close/>
                  <a:moveTo>
                    <a:pt x="6738" y="2178"/>
                  </a:moveTo>
                  <a:lnTo>
                    <a:pt x="6738" y="2178"/>
                  </a:lnTo>
                  <a:cubicBezTo>
                    <a:pt x="6754" y="2185"/>
                    <a:pt x="6767" y="2191"/>
                    <a:pt x="6779" y="2191"/>
                  </a:cubicBezTo>
                  <a:cubicBezTo>
                    <a:pt x="6766" y="2187"/>
                    <a:pt x="6753" y="2183"/>
                    <a:pt x="6738" y="2178"/>
                  </a:cubicBezTo>
                  <a:close/>
                  <a:moveTo>
                    <a:pt x="137" y="0"/>
                  </a:moveTo>
                  <a:cubicBezTo>
                    <a:pt x="69" y="23"/>
                    <a:pt x="23" y="69"/>
                    <a:pt x="0" y="114"/>
                  </a:cubicBezTo>
                  <a:cubicBezTo>
                    <a:pt x="0" y="137"/>
                    <a:pt x="0" y="160"/>
                    <a:pt x="0" y="183"/>
                  </a:cubicBezTo>
                  <a:cubicBezTo>
                    <a:pt x="0" y="183"/>
                    <a:pt x="0" y="206"/>
                    <a:pt x="0" y="228"/>
                  </a:cubicBezTo>
                  <a:cubicBezTo>
                    <a:pt x="0" y="274"/>
                    <a:pt x="23" y="297"/>
                    <a:pt x="46" y="343"/>
                  </a:cubicBezTo>
                  <a:cubicBezTo>
                    <a:pt x="69" y="388"/>
                    <a:pt x="137" y="434"/>
                    <a:pt x="183" y="457"/>
                  </a:cubicBezTo>
                  <a:cubicBezTo>
                    <a:pt x="228" y="480"/>
                    <a:pt x="274" y="502"/>
                    <a:pt x="320" y="525"/>
                  </a:cubicBezTo>
                  <a:cubicBezTo>
                    <a:pt x="594" y="639"/>
                    <a:pt x="890" y="731"/>
                    <a:pt x="1164" y="845"/>
                  </a:cubicBezTo>
                  <a:cubicBezTo>
                    <a:pt x="1484" y="959"/>
                    <a:pt x="1803" y="1027"/>
                    <a:pt x="2123" y="1096"/>
                  </a:cubicBezTo>
                  <a:cubicBezTo>
                    <a:pt x="2283" y="1141"/>
                    <a:pt x="2465" y="1164"/>
                    <a:pt x="2625" y="1210"/>
                  </a:cubicBezTo>
                  <a:cubicBezTo>
                    <a:pt x="2785" y="1233"/>
                    <a:pt x="2968" y="1278"/>
                    <a:pt x="3127" y="1324"/>
                  </a:cubicBezTo>
                  <a:cubicBezTo>
                    <a:pt x="3447" y="1393"/>
                    <a:pt x="3744" y="1461"/>
                    <a:pt x="4063" y="1530"/>
                  </a:cubicBezTo>
                  <a:cubicBezTo>
                    <a:pt x="4109" y="1530"/>
                    <a:pt x="4154" y="1552"/>
                    <a:pt x="4200" y="1552"/>
                  </a:cubicBezTo>
                  <a:cubicBezTo>
                    <a:pt x="4269" y="1575"/>
                    <a:pt x="4337" y="1575"/>
                    <a:pt x="4383" y="1598"/>
                  </a:cubicBezTo>
                  <a:cubicBezTo>
                    <a:pt x="4634" y="1666"/>
                    <a:pt x="4908" y="1712"/>
                    <a:pt x="5159" y="1781"/>
                  </a:cubicBezTo>
                  <a:cubicBezTo>
                    <a:pt x="5634" y="1894"/>
                    <a:pt x="6087" y="2029"/>
                    <a:pt x="6562" y="2143"/>
                  </a:cubicBezTo>
                  <a:lnTo>
                    <a:pt x="6562" y="2143"/>
                  </a:lnTo>
                  <a:cubicBezTo>
                    <a:pt x="6551" y="2137"/>
                    <a:pt x="6551" y="2123"/>
                    <a:pt x="6551" y="2123"/>
                  </a:cubicBezTo>
                  <a:lnTo>
                    <a:pt x="6551" y="2123"/>
                  </a:lnTo>
                  <a:cubicBezTo>
                    <a:pt x="6599" y="2139"/>
                    <a:pt x="6659" y="2155"/>
                    <a:pt x="6714" y="2171"/>
                  </a:cubicBezTo>
                  <a:lnTo>
                    <a:pt x="6714" y="2171"/>
                  </a:lnTo>
                  <a:cubicBezTo>
                    <a:pt x="6706" y="2170"/>
                    <a:pt x="6697" y="2169"/>
                    <a:pt x="6688" y="2169"/>
                  </a:cubicBezTo>
                  <a:cubicBezTo>
                    <a:pt x="6703" y="2171"/>
                    <a:pt x="6718" y="2174"/>
                    <a:pt x="6733" y="2177"/>
                  </a:cubicBezTo>
                  <a:lnTo>
                    <a:pt x="6733" y="2177"/>
                  </a:lnTo>
                  <a:cubicBezTo>
                    <a:pt x="6735" y="2177"/>
                    <a:pt x="6736" y="2178"/>
                    <a:pt x="6738" y="2178"/>
                  </a:cubicBezTo>
                  <a:lnTo>
                    <a:pt x="6738" y="2178"/>
                  </a:lnTo>
                  <a:cubicBezTo>
                    <a:pt x="6737" y="2178"/>
                    <a:pt x="6736" y="2178"/>
                    <a:pt x="6735" y="2177"/>
                  </a:cubicBezTo>
                  <a:lnTo>
                    <a:pt x="6735" y="2177"/>
                  </a:lnTo>
                  <a:cubicBezTo>
                    <a:pt x="6856" y="2202"/>
                    <a:pt x="6978" y="2240"/>
                    <a:pt x="7099" y="2260"/>
                  </a:cubicBezTo>
                  <a:cubicBezTo>
                    <a:pt x="7145" y="2283"/>
                    <a:pt x="7213" y="2283"/>
                    <a:pt x="7259" y="2306"/>
                  </a:cubicBezTo>
                  <a:cubicBezTo>
                    <a:pt x="7418" y="2351"/>
                    <a:pt x="7601" y="2397"/>
                    <a:pt x="7784" y="2443"/>
                  </a:cubicBezTo>
                  <a:cubicBezTo>
                    <a:pt x="7989" y="2488"/>
                    <a:pt x="8195" y="2557"/>
                    <a:pt x="8423" y="2602"/>
                  </a:cubicBezTo>
                  <a:cubicBezTo>
                    <a:pt x="8605" y="2648"/>
                    <a:pt x="8788" y="2671"/>
                    <a:pt x="8971" y="2716"/>
                  </a:cubicBezTo>
                  <a:cubicBezTo>
                    <a:pt x="9062" y="2716"/>
                    <a:pt x="9153" y="2739"/>
                    <a:pt x="9267" y="2762"/>
                  </a:cubicBezTo>
                  <a:cubicBezTo>
                    <a:pt x="9313" y="2762"/>
                    <a:pt x="9359" y="2785"/>
                    <a:pt x="9404" y="2785"/>
                  </a:cubicBezTo>
                  <a:lnTo>
                    <a:pt x="9450" y="2785"/>
                  </a:lnTo>
                  <a:cubicBezTo>
                    <a:pt x="9470" y="2792"/>
                    <a:pt x="9488" y="2794"/>
                    <a:pt x="9505" y="2794"/>
                  </a:cubicBezTo>
                  <a:cubicBezTo>
                    <a:pt x="9547" y="2794"/>
                    <a:pt x="9584" y="2778"/>
                    <a:pt x="9632" y="2762"/>
                  </a:cubicBezTo>
                  <a:cubicBezTo>
                    <a:pt x="9724" y="2739"/>
                    <a:pt x="9792" y="2602"/>
                    <a:pt x="9769" y="2488"/>
                  </a:cubicBezTo>
                  <a:cubicBezTo>
                    <a:pt x="9769" y="2465"/>
                    <a:pt x="9769" y="2443"/>
                    <a:pt x="9769" y="2443"/>
                  </a:cubicBezTo>
                  <a:cubicBezTo>
                    <a:pt x="9815" y="2397"/>
                    <a:pt x="9861" y="2351"/>
                    <a:pt x="9861" y="2283"/>
                  </a:cubicBezTo>
                  <a:cubicBezTo>
                    <a:pt x="9861" y="2191"/>
                    <a:pt x="9792" y="2077"/>
                    <a:pt x="9701" y="2077"/>
                  </a:cubicBezTo>
                  <a:cubicBezTo>
                    <a:pt x="9632" y="2077"/>
                    <a:pt x="9587" y="2077"/>
                    <a:pt x="9518" y="2054"/>
                  </a:cubicBezTo>
                  <a:cubicBezTo>
                    <a:pt x="9473" y="2054"/>
                    <a:pt x="9427" y="2032"/>
                    <a:pt x="9381" y="2032"/>
                  </a:cubicBezTo>
                  <a:cubicBezTo>
                    <a:pt x="9267" y="2009"/>
                    <a:pt x="9153" y="1986"/>
                    <a:pt x="9039" y="1963"/>
                  </a:cubicBezTo>
                  <a:cubicBezTo>
                    <a:pt x="8811" y="1918"/>
                    <a:pt x="8583" y="1872"/>
                    <a:pt x="8354" y="1826"/>
                  </a:cubicBezTo>
                  <a:lnTo>
                    <a:pt x="8377" y="1826"/>
                  </a:lnTo>
                  <a:cubicBezTo>
                    <a:pt x="8286" y="1803"/>
                    <a:pt x="8172" y="1781"/>
                    <a:pt x="8080" y="1758"/>
                  </a:cubicBezTo>
                  <a:cubicBezTo>
                    <a:pt x="8058" y="1735"/>
                    <a:pt x="8035" y="1735"/>
                    <a:pt x="8012" y="1735"/>
                  </a:cubicBezTo>
                  <a:cubicBezTo>
                    <a:pt x="7761" y="1666"/>
                    <a:pt x="7510" y="1598"/>
                    <a:pt x="7259" y="1552"/>
                  </a:cubicBezTo>
                  <a:cubicBezTo>
                    <a:pt x="7053" y="1507"/>
                    <a:pt x="6848" y="1461"/>
                    <a:pt x="6642" y="1415"/>
                  </a:cubicBezTo>
                  <a:cubicBezTo>
                    <a:pt x="6551" y="1393"/>
                    <a:pt x="6460" y="1370"/>
                    <a:pt x="6368" y="1347"/>
                  </a:cubicBezTo>
                  <a:cubicBezTo>
                    <a:pt x="6209" y="1301"/>
                    <a:pt x="6072" y="1278"/>
                    <a:pt x="5912" y="1233"/>
                  </a:cubicBezTo>
                  <a:cubicBezTo>
                    <a:pt x="5615" y="1164"/>
                    <a:pt x="5319" y="1073"/>
                    <a:pt x="5022" y="982"/>
                  </a:cubicBezTo>
                  <a:cubicBezTo>
                    <a:pt x="4725" y="890"/>
                    <a:pt x="4428" y="822"/>
                    <a:pt x="4132" y="731"/>
                  </a:cubicBezTo>
                  <a:cubicBezTo>
                    <a:pt x="3812" y="639"/>
                    <a:pt x="3492" y="548"/>
                    <a:pt x="3173" y="480"/>
                  </a:cubicBezTo>
                  <a:cubicBezTo>
                    <a:pt x="2853" y="411"/>
                    <a:pt x="2557" y="343"/>
                    <a:pt x="2260" y="297"/>
                  </a:cubicBezTo>
                  <a:cubicBezTo>
                    <a:pt x="1963" y="251"/>
                    <a:pt x="1689" y="206"/>
                    <a:pt x="1393" y="160"/>
                  </a:cubicBezTo>
                  <a:cubicBezTo>
                    <a:pt x="1164" y="114"/>
                    <a:pt x="936" y="69"/>
                    <a:pt x="708" y="46"/>
                  </a:cubicBezTo>
                  <a:cubicBezTo>
                    <a:pt x="594" y="23"/>
                    <a:pt x="480" y="0"/>
                    <a:pt x="343"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6" name="Google Shape;4597;p38">
              <a:extLst>
                <a:ext uri="{FF2B5EF4-FFF2-40B4-BE49-F238E27FC236}">
                  <a16:creationId xmlns:a16="http://schemas.microsoft.com/office/drawing/2014/main" id="{C96B6598-498E-AB9F-4C46-3EAC5957116F}"/>
                </a:ext>
              </a:extLst>
            </p:cNvPr>
            <p:cNvSpPr/>
            <p:nvPr/>
          </p:nvSpPr>
          <p:spPr>
            <a:xfrm>
              <a:off x="8170876" y="3428082"/>
              <a:ext cx="127780" cy="32127"/>
            </a:xfrm>
            <a:custGeom>
              <a:avLst/>
              <a:gdLst/>
              <a:ahLst/>
              <a:cxnLst/>
              <a:rect l="l" t="t" r="r" b="b"/>
              <a:pathLst>
                <a:path w="4566" h="1148" extrusionOk="0">
                  <a:moveTo>
                    <a:pt x="92" y="0"/>
                  </a:moveTo>
                  <a:cubicBezTo>
                    <a:pt x="46" y="0"/>
                    <a:pt x="1" y="46"/>
                    <a:pt x="1" y="69"/>
                  </a:cubicBezTo>
                  <a:cubicBezTo>
                    <a:pt x="1" y="91"/>
                    <a:pt x="1" y="114"/>
                    <a:pt x="24" y="137"/>
                  </a:cubicBezTo>
                  <a:cubicBezTo>
                    <a:pt x="46" y="160"/>
                    <a:pt x="46" y="160"/>
                    <a:pt x="69" y="160"/>
                  </a:cubicBezTo>
                  <a:cubicBezTo>
                    <a:pt x="275" y="206"/>
                    <a:pt x="480" y="251"/>
                    <a:pt x="686" y="297"/>
                  </a:cubicBezTo>
                  <a:cubicBezTo>
                    <a:pt x="868" y="320"/>
                    <a:pt x="1051" y="365"/>
                    <a:pt x="1256" y="411"/>
                  </a:cubicBezTo>
                  <a:cubicBezTo>
                    <a:pt x="1462" y="457"/>
                    <a:pt x="1667" y="502"/>
                    <a:pt x="1872" y="548"/>
                  </a:cubicBezTo>
                  <a:cubicBezTo>
                    <a:pt x="2078" y="571"/>
                    <a:pt x="2260" y="616"/>
                    <a:pt x="2466" y="662"/>
                  </a:cubicBezTo>
                  <a:lnTo>
                    <a:pt x="2443" y="662"/>
                  </a:lnTo>
                  <a:cubicBezTo>
                    <a:pt x="2763" y="753"/>
                    <a:pt x="3059" y="822"/>
                    <a:pt x="3379" y="913"/>
                  </a:cubicBezTo>
                  <a:cubicBezTo>
                    <a:pt x="3562" y="959"/>
                    <a:pt x="3744" y="1004"/>
                    <a:pt x="3904" y="1050"/>
                  </a:cubicBezTo>
                  <a:cubicBezTo>
                    <a:pt x="4087" y="1096"/>
                    <a:pt x="4246" y="1119"/>
                    <a:pt x="4429" y="1141"/>
                  </a:cubicBezTo>
                  <a:cubicBezTo>
                    <a:pt x="4441" y="1145"/>
                    <a:pt x="4452" y="1147"/>
                    <a:pt x="4463" y="1147"/>
                  </a:cubicBezTo>
                  <a:cubicBezTo>
                    <a:pt x="4512" y="1147"/>
                    <a:pt x="4543" y="1106"/>
                    <a:pt x="4543" y="1050"/>
                  </a:cubicBezTo>
                  <a:cubicBezTo>
                    <a:pt x="4566" y="982"/>
                    <a:pt x="4520" y="936"/>
                    <a:pt x="4452" y="913"/>
                  </a:cubicBezTo>
                  <a:cubicBezTo>
                    <a:pt x="4269" y="890"/>
                    <a:pt x="4109" y="867"/>
                    <a:pt x="3950" y="822"/>
                  </a:cubicBezTo>
                  <a:cubicBezTo>
                    <a:pt x="3767" y="799"/>
                    <a:pt x="3584" y="753"/>
                    <a:pt x="3402" y="708"/>
                  </a:cubicBezTo>
                  <a:cubicBezTo>
                    <a:pt x="3242" y="685"/>
                    <a:pt x="3082" y="639"/>
                    <a:pt x="2900" y="594"/>
                  </a:cubicBezTo>
                  <a:cubicBezTo>
                    <a:pt x="2740" y="548"/>
                    <a:pt x="2580" y="525"/>
                    <a:pt x="2420" y="479"/>
                  </a:cubicBezTo>
                  <a:cubicBezTo>
                    <a:pt x="2238" y="457"/>
                    <a:pt x="2055" y="411"/>
                    <a:pt x="1895" y="365"/>
                  </a:cubicBezTo>
                  <a:cubicBezTo>
                    <a:pt x="1713" y="343"/>
                    <a:pt x="1553" y="297"/>
                    <a:pt x="1393" y="274"/>
                  </a:cubicBezTo>
                  <a:cubicBezTo>
                    <a:pt x="1028" y="206"/>
                    <a:pt x="686" y="114"/>
                    <a:pt x="320" y="46"/>
                  </a:cubicBezTo>
                  <a:cubicBezTo>
                    <a:pt x="252" y="46"/>
                    <a:pt x="183" y="23"/>
                    <a:pt x="92"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7" name="Google Shape;4598;p38">
              <a:extLst>
                <a:ext uri="{FF2B5EF4-FFF2-40B4-BE49-F238E27FC236}">
                  <a16:creationId xmlns:a16="http://schemas.microsoft.com/office/drawing/2014/main" id="{5EF5E27E-4C32-83B7-3E1E-C8E409B6D055}"/>
                </a:ext>
              </a:extLst>
            </p:cNvPr>
            <p:cNvSpPr/>
            <p:nvPr/>
          </p:nvSpPr>
          <p:spPr>
            <a:xfrm>
              <a:off x="8169616" y="3426151"/>
              <a:ext cx="136063" cy="36436"/>
            </a:xfrm>
            <a:custGeom>
              <a:avLst/>
              <a:gdLst/>
              <a:ahLst/>
              <a:cxnLst/>
              <a:rect l="l" t="t" r="r" b="b"/>
              <a:pathLst>
                <a:path w="4862" h="1302" extrusionOk="0">
                  <a:moveTo>
                    <a:pt x="91" y="1"/>
                  </a:moveTo>
                  <a:cubicBezTo>
                    <a:pt x="46" y="1"/>
                    <a:pt x="23" y="46"/>
                    <a:pt x="0" y="92"/>
                  </a:cubicBezTo>
                  <a:cubicBezTo>
                    <a:pt x="0" y="138"/>
                    <a:pt x="46" y="160"/>
                    <a:pt x="91" y="183"/>
                  </a:cubicBezTo>
                  <a:cubicBezTo>
                    <a:pt x="251" y="206"/>
                    <a:pt x="411" y="229"/>
                    <a:pt x="571" y="275"/>
                  </a:cubicBezTo>
                  <a:cubicBezTo>
                    <a:pt x="753" y="297"/>
                    <a:pt x="913" y="343"/>
                    <a:pt x="1073" y="366"/>
                  </a:cubicBezTo>
                  <a:cubicBezTo>
                    <a:pt x="1210" y="412"/>
                    <a:pt x="1347" y="434"/>
                    <a:pt x="1484" y="480"/>
                  </a:cubicBezTo>
                  <a:cubicBezTo>
                    <a:pt x="1666" y="503"/>
                    <a:pt x="1826" y="548"/>
                    <a:pt x="2009" y="594"/>
                  </a:cubicBezTo>
                  <a:cubicBezTo>
                    <a:pt x="2214" y="640"/>
                    <a:pt x="2420" y="708"/>
                    <a:pt x="2625" y="754"/>
                  </a:cubicBezTo>
                  <a:cubicBezTo>
                    <a:pt x="2853" y="822"/>
                    <a:pt x="3082" y="868"/>
                    <a:pt x="3310" y="936"/>
                  </a:cubicBezTo>
                  <a:cubicBezTo>
                    <a:pt x="3538" y="1005"/>
                    <a:pt x="3766" y="1073"/>
                    <a:pt x="3995" y="1142"/>
                  </a:cubicBezTo>
                  <a:cubicBezTo>
                    <a:pt x="4132" y="1165"/>
                    <a:pt x="4246" y="1210"/>
                    <a:pt x="4360" y="1233"/>
                  </a:cubicBezTo>
                  <a:cubicBezTo>
                    <a:pt x="4474" y="1256"/>
                    <a:pt x="4588" y="1279"/>
                    <a:pt x="4702" y="1302"/>
                  </a:cubicBezTo>
                  <a:cubicBezTo>
                    <a:pt x="4793" y="1302"/>
                    <a:pt x="4862" y="1233"/>
                    <a:pt x="4862" y="1165"/>
                  </a:cubicBezTo>
                  <a:cubicBezTo>
                    <a:pt x="4862" y="1142"/>
                    <a:pt x="4862" y="1096"/>
                    <a:pt x="4839" y="1073"/>
                  </a:cubicBezTo>
                  <a:cubicBezTo>
                    <a:pt x="4816" y="1028"/>
                    <a:pt x="4771" y="1028"/>
                    <a:pt x="4748" y="1005"/>
                  </a:cubicBezTo>
                  <a:cubicBezTo>
                    <a:pt x="4588" y="982"/>
                    <a:pt x="4451" y="959"/>
                    <a:pt x="4314" y="914"/>
                  </a:cubicBezTo>
                  <a:lnTo>
                    <a:pt x="4337" y="914"/>
                  </a:lnTo>
                  <a:cubicBezTo>
                    <a:pt x="4154" y="868"/>
                    <a:pt x="3972" y="822"/>
                    <a:pt x="3812" y="800"/>
                  </a:cubicBezTo>
                  <a:cubicBezTo>
                    <a:pt x="3652" y="754"/>
                    <a:pt x="3492" y="708"/>
                    <a:pt x="3333" y="685"/>
                  </a:cubicBezTo>
                  <a:cubicBezTo>
                    <a:pt x="2990" y="594"/>
                    <a:pt x="2625" y="526"/>
                    <a:pt x="2283" y="434"/>
                  </a:cubicBezTo>
                  <a:cubicBezTo>
                    <a:pt x="1940" y="366"/>
                    <a:pt x="1621" y="297"/>
                    <a:pt x="1278" y="252"/>
                  </a:cubicBezTo>
                  <a:cubicBezTo>
                    <a:pt x="936" y="183"/>
                    <a:pt x="594" y="115"/>
                    <a:pt x="251" y="46"/>
                  </a:cubicBezTo>
                  <a:cubicBezTo>
                    <a:pt x="206" y="23"/>
                    <a:pt x="160" y="23"/>
                    <a:pt x="91"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8" name="Google Shape;4599;p38">
              <a:extLst>
                <a:ext uri="{FF2B5EF4-FFF2-40B4-BE49-F238E27FC236}">
                  <a16:creationId xmlns:a16="http://schemas.microsoft.com/office/drawing/2014/main" id="{43768EB2-B392-2A5D-70C4-C93D07861CD0}"/>
                </a:ext>
              </a:extLst>
            </p:cNvPr>
            <p:cNvSpPr/>
            <p:nvPr/>
          </p:nvSpPr>
          <p:spPr>
            <a:xfrm>
              <a:off x="8156184" y="3422960"/>
              <a:ext cx="136091" cy="36436"/>
            </a:xfrm>
            <a:custGeom>
              <a:avLst/>
              <a:gdLst/>
              <a:ahLst/>
              <a:cxnLst/>
              <a:rect l="l" t="t" r="r" b="b"/>
              <a:pathLst>
                <a:path w="4863" h="1302" extrusionOk="0">
                  <a:moveTo>
                    <a:pt x="69" y="1"/>
                  </a:moveTo>
                  <a:cubicBezTo>
                    <a:pt x="46" y="23"/>
                    <a:pt x="24" y="46"/>
                    <a:pt x="24" y="69"/>
                  </a:cubicBezTo>
                  <a:cubicBezTo>
                    <a:pt x="1" y="115"/>
                    <a:pt x="24" y="183"/>
                    <a:pt x="69" y="183"/>
                  </a:cubicBezTo>
                  <a:cubicBezTo>
                    <a:pt x="275" y="252"/>
                    <a:pt x="503" y="297"/>
                    <a:pt x="708" y="343"/>
                  </a:cubicBezTo>
                  <a:cubicBezTo>
                    <a:pt x="914" y="389"/>
                    <a:pt x="1096" y="434"/>
                    <a:pt x="1302" y="480"/>
                  </a:cubicBezTo>
                  <a:cubicBezTo>
                    <a:pt x="1690" y="548"/>
                    <a:pt x="2078" y="640"/>
                    <a:pt x="2443" y="731"/>
                  </a:cubicBezTo>
                  <a:lnTo>
                    <a:pt x="2420" y="731"/>
                  </a:lnTo>
                  <a:cubicBezTo>
                    <a:pt x="2808" y="822"/>
                    <a:pt x="3174" y="914"/>
                    <a:pt x="3562" y="1028"/>
                  </a:cubicBezTo>
                  <a:cubicBezTo>
                    <a:pt x="3721" y="1073"/>
                    <a:pt x="3904" y="1119"/>
                    <a:pt x="4064" y="1142"/>
                  </a:cubicBezTo>
                  <a:cubicBezTo>
                    <a:pt x="4292" y="1210"/>
                    <a:pt x="4497" y="1256"/>
                    <a:pt x="4703" y="1302"/>
                  </a:cubicBezTo>
                  <a:cubicBezTo>
                    <a:pt x="4771" y="1302"/>
                    <a:pt x="4840" y="1233"/>
                    <a:pt x="4863" y="1165"/>
                  </a:cubicBezTo>
                  <a:cubicBezTo>
                    <a:pt x="4863" y="1119"/>
                    <a:pt x="4840" y="1096"/>
                    <a:pt x="4817" y="1073"/>
                  </a:cubicBezTo>
                  <a:cubicBezTo>
                    <a:pt x="4794" y="1028"/>
                    <a:pt x="4771" y="1028"/>
                    <a:pt x="4726" y="1005"/>
                  </a:cubicBezTo>
                  <a:cubicBezTo>
                    <a:pt x="4383" y="936"/>
                    <a:pt x="4018" y="845"/>
                    <a:pt x="3676" y="777"/>
                  </a:cubicBezTo>
                  <a:cubicBezTo>
                    <a:pt x="3493" y="731"/>
                    <a:pt x="3333" y="685"/>
                    <a:pt x="3151" y="640"/>
                  </a:cubicBezTo>
                  <a:cubicBezTo>
                    <a:pt x="2991" y="617"/>
                    <a:pt x="2831" y="571"/>
                    <a:pt x="2694" y="548"/>
                  </a:cubicBezTo>
                  <a:cubicBezTo>
                    <a:pt x="2329" y="457"/>
                    <a:pt x="1964" y="389"/>
                    <a:pt x="1599" y="320"/>
                  </a:cubicBezTo>
                  <a:cubicBezTo>
                    <a:pt x="1256" y="252"/>
                    <a:pt x="914" y="183"/>
                    <a:pt x="571" y="115"/>
                  </a:cubicBezTo>
                  <a:cubicBezTo>
                    <a:pt x="526" y="92"/>
                    <a:pt x="503" y="92"/>
                    <a:pt x="457" y="69"/>
                  </a:cubicBezTo>
                  <a:cubicBezTo>
                    <a:pt x="343" y="46"/>
                    <a:pt x="252" y="23"/>
                    <a:pt x="161"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9" name="Google Shape;4600;p38">
              <a:extLst>
                <a:ext uri="{FF2B5EF4-FFF2-40B4-BE49-F238E27FC236}">
                  <a16:creationId xmlns:a16="http://schemas.microsoft.com/office/drawing/2014/main" id="{9085450E-96E2-031C-69A7-BC8795C17A6B}"/>
                </a:ext>
              </a:extLst>
            </p:cNvPr>
            <p:cNvSpPr/>
            <p:nvPr/>
          </p:nvSpPr>
          <p:spPr>
            <a:xfrm>
              <a:off x="8032910" y="3391030"/>
              <a:ext cx="77966" cy="24935"/>
            </a:xfrm>
            <a:custGeom>
              <a:avLst/>
              <a:gdLst/>
              <a:ahLst/>
              <a:cxnLst/>
              <a:rect l="l" t="t" r="r" b="b"/>
              <a:pathLst>
                <a:path w="2786" h="891" extrusionOk="0">
                  <a:moveTo>
                    <a:pt x="92" y="0"/>
                  </a:moveTo>
                  <a:cubicBezTo>
                    <a:pt x="69" y="0"/>
                    <a:pt x="23" y="23"/>
                    <a:pt x="23" y="46"/>
                  </a:cubicBezTo>
                  <a:cubicBezTo>
                    <a:pt x="1" y="92"/>
                    <a:pt x="23" y="137"/>
                    <a:pt x="69" y="160"/>
                  </a:cubicBezTo>
                  <a:cubicBezTo>
                    <a:pt x="274" y="251"/>
                    <a:pt x="503" y="320"/>
                    <a:pt x="708" y="388"/>
                  </a:cubicBezTo>
                  <a:cubicBezTo>
                    <a:pt x="936" y="434"/>
                    <a:pt x="1142" y="502"/>
                    <a:pt x="1370" y="548"/>
                  </a:cubicBezTo>
                  <a:cubicBezTo>
                    <a:pt x="1575" y="617"/>
                    <a:pt x="1781" y="685"/>
                    <a:pt x="2009" y="731"/>
                  </a:cubicBezTo>
                  <a:cubicBezTo>
                    <a:pt x="2100" y="753"/>
                    <a:pt x="2215" y="799"/>
                    <a:pt x="2329" y="822"/>
                  </a:cubicBezTo>
                  <a:cubicBezTo>
                    <a:pt x="2374" y="822"/>
                    <a:pt x="2443" y="845"/>
                    <a:pt x="2488" y="868"/>
                  </a:cubicBezTo>
                  <a:cubicBezTo>
                    <a:pt x="2557" y="868"/>
                    <a:pt x="2625" y="890"/>
                    <a:pt x="2694" y="890"/>
                  </a:cubicBezTo>
                  <a:cubicBezTo>
                    <a:pt x="2740" y="890"/>
                    <a:pt x="2762" y="868"/>
                    <a:pt x="2785" y="822"/>
                  </a:cubicBezTo>
                  <a:cubicBezTo>
                    <a:pt x="2785" y="776"/>
                    <a:pt x="2740" y="731"/>
                    <a:pt x="2694" y="731"/>
                  </a:cubicBezTo>
                  <a:cubicBezTo>
                    <a:pt x="2603" y="708"/>
                    <a:pt x="2534" y="708"/>
                    <a:pt x="2443" y="685"/>
                  </a:cubicBezTo>
                  <a:cubicBezTo>
                    <a:pt x="2237" y="639"/>
                    <a:pt x="2055" y="571"/>
                    <a:pt x="1849" y="525"/>
                  </a:cubicBezTo>
                  <a:cubicBezTo>
                    <a:pt x="1690" y="480"/>
                    <a:pt x="1507" y="434"/>
                    <a:pt x="1324" y="365"/>
                  </a:cubicBezTo>
                  <a:cubicBezTo>
                    <a:pt x="1142" y="320"/>
                    <a:pt x="936" y="274"/>
                    <a:pt x="731" y="206"/>
                  </a:cubicBezTo>
                  <a:cubicBezTo>
                    <a:pt x="640" y="183"/>
                    <a:pt x="548" y="160"/>
                    <a:pt x="457" y="137"/>
                  </a:cubicBezTo>
                  <a:cubicBezTo>
                    <a:pt x="343" y="92"/>
                    <a:pt x="229" y="46"/>
                    <a:pt x="115"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0" name="Google Shape;4601;p38">
              <a:extLst>
                <a:ext uri="{FF2B5EF4-FFF2-40B4-BE49-F238E27FC236}">
                  <a16:creationId xmlns:a16="http://schemas.microsoft.com/office/drawing/2014/main" id="{4E3CB3BC-9F7D-2115-6C1A-6745CED9596E}"/>
                </a:ext>
              </a:extLst>
            </p:cNvPr>
            <p:cNvSpPr/>
            <p:nvPr/>
          </p:nvSpPr>
          <p:spPr>
            <a:xfrm>
              <a:off x="8030363" y="3389099"/>
              <a:ext cx="97752" cy="30056"/>
            </a:xfrm>
            <a:custGeom>
              <a:avLst/>
              <a:gdLst/>
              <a:ahLst/>
              <a:cxnLst/>
              <a:rect l="l" t="t" r="r" b="b"/>
              <a:pathLst>
                <a:path w="3493" h="1074" extrusionOk="0">
                  <a:moveTo>
                    <a:pt x="114" y="1"/>
                  </a:moveTo>
                  <a:cubicBezTo>
                    <a:pt x="114" y="1"/>
                    <a:pt x="92" y="1"/>
                    <a:pt x="92" y="24"/>
                  </a:cubicBezTo>
                  <a:cubicBezTo>
                    <a:pt x="46" y="24"/>
                    <a:pt x="46" y="46"/>
                    <a:pt x="23" y="69"/>
                  </a:cubicBezTo>
                  <a:cubicBezTo>
                    <a:pt x="0" y="115"/>
                    <a:pt x="23" y="183"/>
                    <a:pt x="92" y="206"/>
                  </a:cubicBezTo>
                  <a:cubicBezTo>
                    <a:pt x="343" y="275"/>
                    <a:pt x="594" y="343"/>
                    <a:pt x="868" y="412"/>
                  </a:cubicBezTo>
                  <a:cubicBezTo>
                    <a:pt x="1141" y="480"/>
                    <a:pt x="1415" y="571"/>
                    <a:pt x="1689" y="640"/>
                  </a:cubicBezTo>
                  <a:cubicBezTo>
                    <a:pt x="1963" y="708"/>
                    <a:pt x="2237" y="777"/>
                    <a:pt x="2488" y="845"/>
                  </a:cubicBezTo>
                  <a:cubicBezTo>
                    <a:pt x="2762" y="914"/>
                    <a:pt x="3059" y="1005"/>
                    <a:pt x="3333" y="1074"/>
                  </a:cubicBezTo>
                  <a:cubicBezTo>
                    <a:pt x="3378" y="1074"/>
                    <a:pt x="3401" y="1051"/>
                    <a:pt x="3424" y="1028"/>
                  </a:cubicBezTo>
                  <a:cubicBezTo>
                    <a:pt x="3470" y="1005"/>
                    <a:pt x="3470" y="982"/>
                    <a:pt x="3492" y="959"/>
                  </a:cubicBezTo>
                  <a:cubicBezTo>
                    <a:pt x="3492" y="914"/>
                    <a:pt x="3470" y="891"/>
                    <a:pt x="3447" y="845"/>
                  </a:cubicBezTo>
                  <a:cubicBezTo>
                    <a:pt x="3424" y="822"/>
                    <a:pt x="3401" y="822"/>
                    <a:pt x="3378" y="800"/>
                  </a:cubicBezTo>
                  <a:cubicBezTo>
                    <a:pt x="3013" y="731"/>
                    <a:pt x="2648" y="640"/>
                    <a:pt x="2283" y="549"/>
                  </a:cubicBezTo>
                  <a:cubicBezTo>
                    <a:pt x="1940" y="457"/>
                    <a:pt x="1575" y="389"/>
                    <a:pt x="1233" y="298"/>
                  </a:cubicBezTo>
                  <a:cubicBezTo>
                    <a:pt x="1050" y="252"/>
                    <a:pt x="868" y="206"/>
                    <a:pt x="685" y="161"/>
                  </a:cubicBezTo>
                  <a:lnTo>
                    <a:pt x="434" y="92"/>
                  </a:lnTo>
                  <a:cubicBezTo>
                    <a:pt x="343" y="69"/>
                    <a:pt x="251" y="46"/>
                    <a:pt x="160" y="24"/>
                  </a:cubicBezTo>
                  <a:cubicBezTo>
                    <a:pt x="137" y="1"/>
                    <a:pt x="137" y="1"/>
                    <a:pt x="114"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1" name="Google Shape;4602;p38">
              <a:extLst>
                <a:ext uri="{FF2B5EF4-FFF2-40B4-BE49-F238E27FC236}">
                  <a16:creationId xmlns:a16="http://schemas.microsoft.com/office/drawing/2014/main" id="{E04F5085-23DC-7706-05DD-2DD08FAAC67A}"/>
                </a:ext>
              </a:extLst>
            </p:cNvPr>
            <p:cNvSpPr/>
            <p:nvPr/>
          </p:nvSpPr>
          <p:spPr>
            <a:xfrm>
              <a:off x="8037387" y="3388455"/>
              <a:ext cx="267677" cy="74776"/>
            </a:xfrm>
            <a:custGeom>
              <a:avLst/>
              <a:gdLst/>
              <a:ahLst/>
              <a:cxnLst/>
              <a:rect l="l" t="t" r="r" b="b"/>
              <a:pathLst>
                <a:path w="9565" h="2672" extrusionOk="0">
                  <a:moveTo>
                    <a:pt x="6300" y="1439"/>
                  </a:moveTo>
                  <a:cubicBezTo>
                    <a:pt x="6310" y="1442"/>
                    <a:pt x="6320" y="1444"/>
                    <a:pt x="6331" y="1447"/>
                  </a:cubicBezTo>
                  <a:lnTo>
                    <a:pt x="6331" y="1447"/>
                  </a:lnTo>
                  <a:cubicBezTo>
                    <a:pt x="6321" y="1439"/>
                    <a:pt x="6316" y="1439"/>
                    <a:pt x="6300" y="1439"/>
                  </a:cubicBezTo>
                  <a:close/>
                  <a:moveTo>
                    <a:pt x="114" y="1"/>
                  </a:moveTo>
                  <a:cubicBezTo>
                    <a:pt x="69" y="1"/>
                    <a:pt x="23" y="24"/>
                    <a:pt x="23" y="47"/>
                  </a:cubicBezTo>
                  <a:cubicBezTo>
                    <a:pt x="0" y="115"/>
                    <a:pt x="23" y="161"/>
                    <a:pt x="69" y="184"/>
                  </a:cubicBezTo>
                  <a:cubicBezTo>
                    <a:pt x="137" y="206"/>
                    <a:pt x="206" y="229"/>
                    <a:pt x="274" y="252"/>
                  </a:cubicBezTo>
                  <a:cubicBezTo>
                    <a:pt x="366" y="298"/>
                    <a:pt x="434" y="321"/>
                    <a:pt x="525" y="343"/>
                  </a:cubicBezTo>
                  <a:cubicBezTo>
                    <a:pt x="685" y="389"/>
                    <a:pt x="845" y="435"/>
                    <a:pt x="1005" y="480"/>
                  </a:cubicBezTo>
                  <a:cubicBezTo>
                    <a:pt x="1187" y="526"/>
                    <a:pt x="1347" y="594"/>
                    <a:pt x="1530" y="640"/>
                  </a:cubicBezTo>
                  <a:cubicBezTo>
                    <a:pt x="1667" y="686"/>
                    <a:pt x="1826" y="731"/>
                    <a:pt x="1986" y="777"/>
                  </a:cubicBezTo>
                  <a:cubicBezTo>
                    <a:pt x="2306" y="868"/>
                    <a:pt x="2625" y="960"/>
                    <a:pt x="2968" y="1074"/>
                  </a:cubicBezTo>
                  <a:cubicBezTo>
                    <a:pt x="3264" y="1165"/>
                    <a:pt x="3584" y="1256"/>
                    <a:pt x="3903" y="1348"/>
                  </a:cubicBezTo>
                  <a:cubicBezTo>
                    <a:pt x="4063" y="1393"/>
                    <a:pt x="4200" y="1439"/>
                    <a:pt x="4360" y="1507"/>
                  </a:cubicBezTo>
                  <a:cubicBezTo>
                    <a:pt x="4497" y="1553"/>
                    <a:pt x="4657" y="1599"/>
                    <a:pt x="4794" y="1644"/>
                  </a:cubicBezTo>
                  <a:cubicBezTo>
                    <a:pt x="5090" y="1736"/>
                    <a:pt x="5387" y="1827"/>
                    <a:pt x="5684" y="1918"/>
                  </a:cubicBezTo>
                  <a:cubicBezTo>
                    <a:pt x="6003" y="2010"/>
                    <a:pt x="6323" y="2101"/>
                    <a:pt x="6665" y="2169"/>
                  </a:cubicBezTo>
                  <a:cubicBezTo>
                    <a:pt x="6939" y="2238"/>
                    <a:pt x="7236" y="2283"/>
                    <a:pt x="7510" y="2352"/>
                  </a:cubicBezTo>
                  <a:cubicBezTo>
                    <a:pt x="7829" y="2420"/>
                    <a:pt x="8149" y="2512"/>
                    <a:pt x="8468" y="2557"/>
                  </a:cubicBezTo>
                  <a:cubicBezTo>
                    <a:pt x="8628" y="2580"/>
                    <a:pt x="8788" y="2603"/>
                    <a:pt x="8948" y="2649"/>
                  </a:cubicBezTo>
                  <a:cubicBezTo>
                    <a:pt x="8993" y="2649"/>
                    <a:pt x="9085" y="2672"/>
                    <a:pt x="9153" y="2672"/>
                  </a:cubicBezTo>
                  <a:cubicBezTo>
                    <a:pt x="9245" y="2672"/>
                    <a:pt x="9313" y="2672"/>
                    <a:pt x="9404" y="2626"/>
                  </a:cubicBezTo>
                  <a:cubicBezTo>
                    <a:pt x="9496" y="2603"/>
                    <a:pt x="9564" y="2512"/>
                    <a:pt x="9564" y="2420"/>
                  </a:cubicBezTo>
                  <a:cubicBezTo>
                    <a:pt x="9564" y="2329"/>
                    <a:pt x="9541" y="2238"/>
                    <a:pt x="9473" y="2192"/>
                  </a:cubicBezTo>
                  <a:cubicBezTo>
                    <a:pt x="9427" y="2147"/>
                    <a:pt x="9381" y="2124"/>
                    <a:pt x="9313" y="2101"/>
                  </a:cubicBezTo>
                  <a:cubicBezTo>
                    <a:pt x="9313" y="2101"/>
                    <a:pt x="9290" y="2078"/>
                    <a:pt x="9267" y="2078"/>
                  </a:cubicBezTo>
                  <a:lnTo>
                    <a:pt x="9085" y="2055"/>
                  </a:lnTo>
                  <a:lnTo>
                    <a:pt x="9176" y="2055"/>
                  </a:lnTo>
                  <a:cubicBezTo>
                    <a:pt x="8674" y="1941"/>
                    <a:pt x="8195" y="1850"/>
                    <a:pt x="7692" y="1736"/>
                  </a:cubicBezTo>
                  <a:cubicBezTo>
                    <a:pt x="7464" y="1690"/>
                    <a:pt x="7236" y="1644"/>
                    <a:pt x="7030" y="1599"/>
                  </a:cubicBezTo>
                  <a:cubicBezTo>
                    <a:pt x="6790" y="1555"/>
                    <a:pt x="6570" y="1511"/>
                    <a:pt x="6331" y="1447"/>
                  </a:cubicBezTo>
                  <a:lnTo>
                    <a:pt x="6331" y="1447"/>
                  </a:lnTo>
                  <a:cubicBezTo>
                    <a:pt x="6334" y="1451"/>
                    <a:pt x="6339" y="1455"/>
                    <a:pt x="6346" y="1462"/>
                  </a:cubicBezTo>
                  <a:cubicBezTo>
                    <a:pt x="6300" y="1439"/>
                    <a:pt x="6254" y="1439"/>
                    <a:pt x="6209" y="1416"/>
                  </a:cubicBezTo>
                  <a:cubicBezTo>
                    <a:pt x="6200" y="1416"/>
                    <a:pt x="6191" y="1416"/>
                    <a:pt x="6182" y="1415"/>
                  </a:cubicBezTo>
                  <a:lnTo>
                    <a:pt x="6182" y="1415"/>
                  </a:lnTo>
                  <a:cubicBezTo>
                    <a:pt x="6174" y="1412"/>
                    <a:pt x="6167" y="1410"/>
                    <a:pt x="6160" y="1408"/>
                  </a:cubicBezTo>
                  <a:lnTo>
                    <a:pt x="6160" y="1408"/>
                  </a:lnTo>
                  <a:cubicBezTo>
                    <a:pt x="6153" y="1405"/>
                    <a:pt x="6147" y="1400"/>
                    <a:pt x="6141" y="1394"/>
                  </a:cubicBezTo>
                  <a:lnTo>
                    <a:pt x="6141" y="1394"/>
                  </a:lnTo>
                  <a:cubicBezTo>
                    <a:pt x="6147" y="1400"/>
                    <a:pt x="6153" y="1404"/>
                    <a:pt x="6159" y="1407"/>
                  </a:cubicBezTo>
                  <a:lnTo>
                    <a:pt x="6159" y="1407"/>
                  </a:lnTo>
                  <a:cubicBezTo>
                    <a:pt x="6028" y="1367"/>
                    <a:pt x="5880" y="1345"/>
                    <a:pt x="5752" y="1302"/>
                  </a:cubicBezTo>
                  <a:cubicBezTo>
                    <a:pt x="5661" y="1279"/>
                    <a:pt x="5570" y="1279"/>
                    <a:pt x="5501" y="1256"/>
                  </a:cubicBezTo>
                  <a:cubicBezTo>
                    <a:pt x="5456" y="1234"/>
                    <a:pt x="5410" y="1234"/>
                    <a:pt x="5364" y="1211"/>
                  </a:cubicBezTo>
                  <a:cubicBezTo>
                    <a:pt x="5090" y="1142"/>
                    <a:pt x="4816" y="1074"/>
                    <a:pt x="4543" y="1005"/>
                  </a:cubicBezTo>
                  <a:cubicBezTo>
                    <a:pt x="4200" y="914"/>
                    <a:pt x="3881" y="845"/>
                    <a:pt x="3538" y="777"/>
                  </a:cubicBezTo>
                  <a:cubicBezTo>
                    <a:pt x="3378" y="731"/>
                    <a:pt x="3219" y="709"/>
                    <a:pt x="3059" y="686"/>
                  </a:cubicBezTo>
                  <a:cubicBezTo>
                    <a:pt x="2899" y="663"/>
                    <a:pt x="2739" y="640"/>
                    <a:pt x="2580" y="594"/>
                  </a:cubicBezTo>
                  <a:cubicBezTo>
                    <a:pt x="2397" y="572"/>
                    <a:pt x="2214" y="526"/>
                    <a:pt x="2055" y="480"/>
                  </a:cubicBezTo>
                  <a:cubicBezTo>
                    <a:pt x="1895" y="457"/>
                    <a:pt x="1735" y="435"/>
                    <a:pt x="1598" y="389"/>
                  </a:cubicBezTo>
                  <a:cubicBezTo>
                    <a:pt x="1301" y="321"/>
                    <a:pt x="1027" y="252"/>
                    <a:pt x="731" y="184"/>
                  </a:cubicBezTo>
                  <a:cubicBezTo>
                    <a:pt x="617" y="161"/>
                    <a:pt x="525" y="138"/>
                    <a:pt x="411" y="115"/>
                  </a:cubicBezTo>
                  <a:cubicBezTo>
                    <a:pt x="320" y="69"/>
                    <a:pt x="229" y="47"/>
                    <a:pt x="137"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2" name="Google Shape;4603;p38">
              <a:extLst>
                <a:ext uri="{FF2B5EF4-FFF2-40B4-BE49-F238E27FC236}">
                  <a16:creationId xmlns:a16="http://schemas.microsoft.com/office/drawing/2014/main" id="{91A97BDD-7583-A73C-C677-F57E977CB621}"/>
                </a:ext>
              </a:extLst>
            </p:cNvPr>
            <p:cNvSpPr/>
            <p:nvPr/>
          </p:nvSpPr>
          <p:spPr>
            <a:xfrm>
              <a:off x="8009262" y="3480442"/>
              <a:ext cx="274701" cy="76679"/>
            </a:xfrm>
            <a:custGeom>
              <a:avLst/>
              <a:gdLst/>
              <a:ahLst/>
              <a:cxnLst/>
              <a:rect l="l" t="t" r="r" b="b"/>
              <a:pathLst>
                <a:path w="9816" h="2740" extrusionOk="0">
                  <a:moveTo>
                    <a:pt x="6164" y="1416"/>
                  </a:moveTo>
                  <a:cubicBezTo>
                    <a:pt x="6171" y="1418"/>
                    <a:pt x="6178" y="1420"/>
                    <a:pt x="6185" y="1421"/>
                  </a:cubicBezTo>
                  <a:lnTo>
                    <a:pt x="6185" y="1421"/>
                  </a:lnTo>
                  <a:cubicBezTo>
                    <a:pt x="6178" y="1418"/>
                    <a:pt x="6171" y="1416"/>
                    <a:pt x="6164" y="1416"/>
                  </a:cubicBezTo>
                  <a:close/>
                  <a:moveTo>
                    <a:pt x="206" y="1"/>
                  </a:moveTo>
                  <a:cubicBezTo>
                    <a:pt x="115" y="1"/>
                    <a:pt x="24" y="92"/>
                    <a:pt x="24" y="183"/>
                  </a:cubicBezTo>
                  <a:cubicBezTo>
                    <a:pt x="1" y="298"/>
                    <a:pt x="92" y="389"/>
                    <a:pt x="206" y="412"/>
                  </a:cubicBezTo>
                  <a:cubicBezTo>
                    <a:pt x="275" y="412"/>
                    <a:pt x="321" y="434"/>
                    <a:pt x="389" y="434"/>
                  </a:cubicBezTo>
                  <a:cubicBezTo>
                    <a:pt x="640" y="503"/>
                    <a:pt x="868" y="571"/>
                    <a:pt x="1097" y="640"/>
                  </a:cubicBezTo>
                  <a:cubicBezTo>
                    <a:pt x="1348" y="708"/>
                    <a:pt x="1599" y="777"/>
                    <a:pt x="1873" y="845"/>
                  </a:cubicBezTo>
                  <a:cubicBezTo>
                    <a:pt x="2147" y="914"/>
                    <a:pt x="2420" y="1005"/>
                    <a:pt x="2694" y="1074"/>
                  </a:cubicBezTo>
                  <a:cubicBezTo>
                    <a:pt x="2991" y="1165"/>
                    <a:pt x="3311" y="1256"/>
                    <a:pt x="3607" y="1347"/>
                  </a:cubicBezTo>
                  <a:cubicBezTo>
                    <a:pt x="4201" y="1530"/>
                    <a:pt x="4794" y="1713"/>
                    <a:pt x="5365" y="1872"/>
                  </a:cubicBezTo>
                  <a:cubicBezTo>
                    <a:pt x="5684" y="1964"/>
                    <a:pt x="5981" y="2055"/>
                    <a:pt x="6301" y="2124"/>
                  </a:cubicBezTo>
                  <a:cubicBezTo>
                    <a:pt x="6461" y="2146"/>
                    <a:pt x="6620" y="2192"/>
                    <a:pt x="6757" y="2215"/>
                  </a:cubicBezTo>
                  <a:cubicBezTo>
                    <a:pt x="6917" y="2238"/>
                    <a:pt x="7054" y="2283"/>
                    <a:pt x="7214" y="2306"/>
                  </a:cubicBezTo>
                  <a:cubicBezTo>
                    <a:pt x="7488" y="2352"/>
                    <a:pt x="7784" y="2420"/>
                    <a:pt x="8058" y="2466"/>
                  </a:cubicBezTo>
                  <a:cubicBezTo>
                    <a:pt x="8355" y="2534"/>
                    <a:pt x="8675" y="2580"/>
                    <a:pt x="8971" y="2649"/>
                  </a:cubicBezTo>
                  <a:cubicBezTo>
                    <a:pt x="9131" y="2671"/>
                    <a:pt x="9314" y="2717"/>
                    <a:pt x="9473" y="2740"/>
                  </a:cubicBezTo>
                  <a:cubicBezTo>
                    <a:pt x="9610" y="2740"/>
                    <a:pt x="9725" y="2671"/>
                    <a:pt x="9770" y="2557"/>
                  </a:cubicBezTo>
                  <a:cubicBezTo>
                    <a:pt x="9816" y="2420"/>
                    <a:pt x="9747" y="2261"/>
                    <a:pt x="9610" y="2215"/>
                  </a:cubicBezTo>
                  <a:cubicBezTo>
                    <a:pt x="9542" y="2192"/>
                    <a:pt x="9496" y="2169"/>
                    <a:pt x="9428" y="2146"/>
                  </a:cubicBezTo>
                  <a:cubicBezTo>
                    <a:pt x="9359" y="2146"/>
                    <a:pt x="9291" y="2124"/>
                    <a:pt x="9222" y="2101"/>
                  </a:cubicBezTo>
                  <a:cubicBezTo>
                    <a:pt x="9040" y="2055"/>
                    <a:pt x="8857" y="2009"/>
                    <a:pt x="8675" y="1964"/>
                  </a:cubicBezTo>
                  <a:lnTo>
                    <a:pt x="8675" y="1964"/>
                  </a:lnTo>
                  <a:lnTo>
                    <a:pt x="8681" y="1966"/>
                  </a:lnTo>
                  <a:lnTo>
                    <a:pt x="8681" y="1966"/>
                  </a:lnTo>
                  <a:cubicBezTo>
                    <a:pt x="8669" y="1963"/>
                    <a:pt x="8658" y="1961"/>
                    <a:pt x="8645" y="1958"/>
                  </a:cubicBezTo>
                  <a:lnTo>
                    <a:pt x="8645" y="1958"/>
                  </a:lnTo>
                  <a:cubicBezTo>
                    <a:pt x="8647" y="1960"/>
                    <a:pt x="8650" y="1962"/>
                    <a:pt x="8652" y="1964"/>
                  </a:cubicBezTo>
                  <a:lnTo>
                    <a:pt x="8583" y="1941"/>
                  </a:lnTo>
                  <a:lnTo>
                    <a:pt x="8583" y="1941"/>
                  </a:lnTo>
                  <a:cubicBezTo>
                    <a:pt x="8606" y="1949"/>
                    <a:pt x="8627" y="1954"/>
                    <a:pt x="8645" y="1958"/>
                  </a:cubicBezTo>
                  <a:lnTo>
                    <a:pt x="8645" y="1958"/>
                  </a:lnTo>
                  <a:cubicBezTo>
                    <a:pt x="8625" y="1941"/>
                    <a:pt x="8604" y="1941"/>
                    <a:pt x="8583" y="1941"/>
                  </a:cubicBezTo>
                  <a:cubicBezTo>
                    <a:pt x="8538" y="1918"/>
                    <a:pt x="8492" y="1918"/>
                    <a:pt x="8446" y="1918"/>
                  </a:cubicBezTo>
                  <a:cubicBezTo>
                    <a:pt x="8401" y="1895"/>
                    <a:pt x="8355" y="1872"/>
                    <a:pt x="8287" y="1872"/>
                  </a:cubicBezTo>
                  <a:cubicBezTo>
                    <a:pt x="8317" y="1872"/>
                    <a:pt x="8337" y="1883"/>
                    <a:pt x="8354" y="1889"/>
                  </a:cubicBezTo>
                  <a:lnTo>
                    <a:pt x="8354" y="1889"/>
                  </a:lnTo>
                  <a:cubicBezTo>
                    <a:pt x="7639" y="1712"/>
                    <a:pt x="6901" y="1599"/>
                    <a:pt x="6185" y="1421"/>
                  </a:cubicBezTo>
                  <a:lnTo>
                    <a:pt x="6185" y="1421"/>
                  </a:lnTo>
                  <a:cubicBezTo>
                    <a:pt x="6194" y="1425"/>
                    <a:pt x="6203" y="1430"/>
                    <a:pt x="6212" y="1434"/>
                  </a:cubicBezTo>
                  <a:lnTo>
                    <a:pt x="6212" y="1434"/>
                  </a:lnTo>
                  <a:cubicBezTo>
                    <a:pt x="5739" y="1320"/>
                    <a:pt x="5244" y="1163"/>
                    <a:pt x="4771" y="1028"/>
                  </a:cubicBezTo>
                  <a:cubicBezTo>
                    <a:pt x="4520" y="959"/>
                    <a:pt x="4269" y="891"/>
                    <a:pt x="4018" y="823"/>
                  </a:cubicBezTo>
                  <a:cubicBezTo>
                    <a:pt x="3744" y="731"/>
                    <a:pt x="3448" y="640"/>
                    <a:pt x="3151" y="571"/>
                  </a:cubicBezTo>
                  <a:lnTo>
                    <a:pt x="3151" y="571"/>
                  </a:lnTo>
                  <a:cubicBezTo>
                    <a:pt x="3157" y="577"/>
                    <a:pt x="3162" y="582"/>
                    <a:pt x="3168" y="585"/>
                  </a:cubicBezTo>
                  <a:lnTo>
                    <a:pt x="3168" y="585"/>
                  </a:lnTo>
                  <a:cubicBezTo>
                    <a:pt x="3109" y="566"/>
                    <a:pt x="3050" y="549"/>
                    <a:pt x="2991" y="549"/>
                  </a:cubicBezTo>
                  <a:lnTo>
                    <a:pt x="3014" y="549"/>
                  </a:lnTo>
                  <a:cubicBezTo>
                    <a:pt x="2945" y="526"/>
                    <a:pt x="2854" y="503"/>
                    <a:pt x="2786" y="480"/>
                  </a:cubicBezTo>
                  <a:cubicBezTo>
                    <a:pt x="2580" y="434"/>
                    <a:pt x="2375" y="389"/>
                    <a:pt x="2169" y="343"/>
                  </a:cubicBezTo>
                  <a:cubicBezTo>
                    <a:pt x="1941" y="298"/>
                    <a:pt x="1736" y="275"/>
                    <a:pt x="1507" y="229"/>
                  </a:cubicBezTo>
                  <a:cubicBezTo>
                    <a:pt x="1302" y="206"/>
                    <a:pt x="1097" y="161"/>
                    <a:pt x="868" y="115"/>
                  </a:cubicBezTo>
                  <a:cubicBezTo>
                    <a:pt x="663" y="92"/>
                    <a:pt x="457" y="46"/>
                    <a:pt x="229"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3" name="Google Shape;4604;p38">
              <a:extLst>
                <a:ext uri="{FF2B5EF4-FFF2-40B4-BE49-F238E27FC236}">
                  <a16:creationId xmlns:a16="http://schemas.microsoft.com/office/drawing/2014/main" id="{1C3ECA8F-1108-A058-7FB6-AA86D2FED03D}"/>
                </a:ext>
              </a:extLst>
            </p:cNvPr>
            <p:cNvSpPr/>
            <p:nvPr/>
          </p:nvSpPr>
          <p:spPr>
            <a:xfrm>
              <a:off x="8013096" y="3476608"/>
              <a:ext cx="272798" cy="76231"/>
            </a:xfrm>
            <a:custGeom>
              <a:avLst/>
              <a:gdLst/>
              <a:ahLst/>
              <a:cxnLst/>
              <a:rect l="l" t="t" r="r" b="b"/>
              <a:pathLst>
                <a:path w="9748" h="2724" extrusionOk="0">
                  <a:moveTo>
                    <a:pt x="6849" y="1576"/>
                  </a:moveTo>
                  <a:cubicBezTo>
                    <a:pt x="6862" y="1578"/>
                    <a:pt x="6875" y="1581"/>
                    <a:pt x="6889" y="1584"/>
                  </a:cubicBezTo>
                  <a:lnTo>
                    <a:pt x="6889" y="1584"/>
                  </a:lnTo>
                  <a:cubicBezTo>
                    <a:pt x="6881" y="1576"/>
                    <a:pt x="6865" y="1576"/>
                    <a:pt x="6849" y="1576"/>
                  </a:cubicBezTo>
                  <a:close/>
                  <a:moveTo>
                    <a:pt x="206" y="1"/>
                  </a:moveTo>
                  <a:cubicBezTo>
                    <a:pt x="115" y="1"/>
                    <a:pt x="24" y="69"/>
                    <a:pt x="24" y="161"/>
                  </a:cubicBezTo>
                  <a:cubicBezTo>
                    <a:pt x="1" y="252"/>
                    <a:pt x="92" y="343"/>
                    <a:pt x="184" y="343"/>
                  </a:cubicBezTo>
                  <a:cubicBezTo>
                    <a:pt x="343" y="366"/>
                    <a:pt x="526" y="412"/>
                    <a:pt x="686" y="457"/>
                  </a:cubicBezTo>
                  <a:cubicBezTo>
                    <a:pt x="982" y="526"/>
                    <a:pt x="1279" y="617"/>
                    <a:pt x="1576" y="686"/>
                  </a:cubicBezTo>
                  <a:cubicBezTo>
                    <a:pt x="1873" y="777"/>
                    <a:pt x="2192" y="891"/>
                    <a:pt x="2489" y="982"/>
                  </a:cubicBezTo>
                  <a:cubicBezTo>
                    <a:pt x="3082" y="1188"/>
                    <a:pt x="3699" y="1348"/>
                    <a:pt x="4292" y="1530"/>
                  </a:cubicBezTo>
                  <a:cubicBezTo>
                    <a:pt x="4680" y="1667"/>
                    <a:pt x="5091" y="1758"/>
                    <a:pt x="5502" y="1873"/>
                  </a:cubicBezTo>
                  <a:cubicBezTo>
                    <a:pt x="5707" y="1941"/>
                    <a:pt x="5936" y="1987"/>
                    <a:pt x="6164" y="2055"/>
                  </a:cubicBezTo>
                  <a:cubicBezTo>
                    <a:pt x="6392" y="2101"/>
                    <a:pt x="6620" y="2169"/>
                    <a:pt x="6871" y="2215"/>
                  </a:cubicBezTo>
                  <a:lnTo>
                    <a:pt x="6780" y="2215"/>
                  </a:lnTo>
                  <a:cubicBezTo>
                    <a:pt x="6917" y="2238"/>
                    <a:pt x="7031" y="2261"/>
                    <a:pt x="7168" y="2306"/>
                  </a:cubicBezTo>
                  <a:cubicBezTo>
                    <a:pt x="7164" y="2302"/>
                    <a:pt x="7160" y="2299"/>
                    <a:pt x="7156" y="2296"/>
                  </a:cubicBezTo>
                  <a:lnTo>
                    <a:pt x="7156" y="2296"/>
                  </a:lnTo>
                  <a:cubicBezTo>
                    <a:pt x="7548" y="2383"/>
                    <a:pt x="7940" y="2469"/>
                    <a:pt x="8332" y="2534"/>
                  </a:cubicBezTo>
                  <a:cubicBezTo>
                    <a:pt x="8538" y="2580"/>
                    <a:pt x="8720" y="2626"/>
                    <a:pt x="8926" y="2649"/>
                  </a:cubicBezTo>
                  <a:cubicBezTo>
                    <a:pt x="9093" y="2686"/>
                    <a:pt x="9246" y="2723"/>
                    <a:pt x="9408" y="2723"/>
                  </a:cubicBezTo>
                  <a:cubicBezTo>
                    <a:pt x="9444" y="2723"/>
                    <a:pt x="9481" y="2721"/>
                    <a:pt x="9519" y="2717"/>
                  </a:cubicBezTo>
                  <a:cubicBezTo>
                    <a:pt x="9633" y="2717"/>
                    <a:pt x="9725" y="2603"/>
                    <a:pt x="9747" y="2489"/>
                  </a:cubicBezTo>
                  <a:cubicBezTo>
                    <a:pt x="9747" y="2375"/>
                    <a:pt x="9679" y="2261"/>
                    <a:pt x="9565" y="2215"/>
                  </a:cubicBezTo>
                  <a:cubicBezTo>
                    <a:pt x="9405" y="2146"/>
                    <a:pt x="9222" y="2101"/>
                    <a:pt x="9040" y="2055"/>
                  </a:cubicBezTo>
                  <a:cubicBezTo>
                    <a:pt x="8857" y="2009"/>
                    <a:pt x="8675" y="1987"/>
                    <a:pt x="8469" y="1941"/>
                  </a:cubicBezTo>
                  <a:cubicBezTo>
                    <a:pt x="8127" y="1873"/>
                    <a:pt x="7762" y="1804"/>
                    <a:pt x="7419" y="1713"/>
                  </a:cubicBezTo>
                  <a:lnTo>
                    <a:pt x="7396" y="1713"/>
                  </a:lnTo>
                  <a:cubicBezTo>
                    <a:pt x="7374" y="1713"/>
                    <a:pt x="7374" y="1713"/>
                    <a:pt x="7351" y="1691"/>
                  </a:cubicBezTo>
                  <a:lnTo>
                    <a:pt x="7351" y="1691"/>
                  </a:lnTo>
                  <a:cubicBezTo>
                    <a:pt x="7374" y="1713"/>
                    <a:pt x="7374" y="1713"/>
                    <a:pt x="7374" y="1713"/>
                  </a:cubicBezTo>
                  <a:cubicBezTo>
                    <a:pt x="7328" y="1690"/>
                    <a:pt x="7259" y="1667"/>
                    <a:pt x="7191" y="1667"/>
                  </a:cubicBezTo>
                  <a:cubicBezTo>
                    <a:pt x="7090" y="1627"/>
                    <a:pt x="6990" y="1604"/>
                    <a:pt x="6889" y="1584"/>
                  </a:cubicBezTo>
                  <a:lnTo>
                    <a:pt x="6889" y="1584"/>
                  </a:lnTo>
                  <a:cubicBezTo>
                    <a:pt x="6892" y="1587"/>
                    <a:pt x="6894" y="1592"/>
                    <a:pt x="6894" y="1599"/>
                  </a:cubicBezTo>
                  <a:cubicBezTo>
                    <a:pt x="6871" y="1576"/>
                    <a:pt x="6849" y="1576"/>
                    <a:pt x="6826" y="1576"/>
                  </a:cubicBezTo>
                  <a:cubicBezTo>
                    <a:pt x="6324" y="1439"/>
                    <a:pt x="5844" y="1302"/>
                    <a:pt x="5342" y="1165"/>
                  </a:cubicBezTo>
                  <a:cubicBezTo>
                    <a:pt x="4771" y="1028"/>
                    <a:pt x="4224" y="868"/>
                    <a:pt x="3676" y="731"/>
                  </a:cubicBezTo>
                  <a:cubicBezTo>
                    <a:pt x="3493" y="686"/>
                    <a:pt x="3311" y="663"/>
                    <a:pt x="3128" y="617"/>
                  </a:cubicBezTo>
                  <a:lnTo>
                    <a:pt x="3196" y="617"/>
                  </a:lnTo>
                  <a:cubicBezTo>
                    <a:pt x="2945" y="571"/>
                    <a:pt x="2671" y="503"/>
                    <a:pt x="2420" y="457"/>
                  </a:cubicBezTo>
                  <a:cubicBezTo>
                    <a:pt x="2192" y="389"/>
                    <a:pt x="1941" y="343"/>
                    <a:pt x="1713" y="298"/>
                  </a:cubicBezTo>
                  <a:cubicBezTo>
                    <a:pt x="1211" y="206"/>
                    <a:pt x="709" y="69"/>
                    <a:pt x="206"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4" name="Google Shape;4605;p38">
              <a:extLst>
                <a:ext uri="{FF2B5EF4-FFF2-40B4-BE49-F238E27FC236}">
                  <a16:creationId xmlns:a16="http://schemas.microsoft.com/office/drawing/2014/main" id="{F607C56A-5B50-528D-1611-47630B1905F1}"/>
                </a:ext>
              </a:extLst>
            </p:cNvPr>
            <p:cNvSpPr/>
            <p:nvPr/>
          </p:nvSpPr>
          <p:spPr>
            <a:xfrm>
              <a:off x="7994598" y="3535376"/>
              <a:ext cx="272126" cy="77323"/>
            </a:xfrm>
            <a:custGeom>
              <a:avLst/>
              <a:gdLst/>
              <a:ahLst/>
              <a:cxnLst/>
              <a:rect l="l" t="t" r="r" b="b"/>
              <a:pathLst>
                <a:path w="9724" h="2763" extrusionOk="0">
                  <a:moveTo>
                    <a:pt x="7395" y="1713"/>
                  </a:moveTo>
                  <a:cubicBezTo>
                    <a:pt x="7407" y="1716"/>
                    <a:pt x="7418" y="1720"/>
                    <a:pt x="7429" y="1724"/>
                  </a:cubicBezTo>
                  <a:lnTo>
                    <a:pt x="7429" y="1724"/>
                  </a:lnTo>
                  <a:cubicBezTo>
                    <a:pt x="7417" y="1713"/>
                    <a:pt x="7413" y="1713"/>
                    <a:pt x="7395" y="1713"/>
                  </a:cubicBezTo>
                  <a:close/>
                  <a:moveTo>
                    <a:pt x="183" y="1"/>
                  </a:moveTo>
                  <a:cubicBezTo>
                    <a:pt x="137" y="1"/>
                    <a:pt x="68" y="46"/>
                    <a:pt x="46" y="115"/>
                  </a:cubicBezTo>
                  <a:cubicBezTo>
                    <a:pt x="0" y="183"/>
                    <a:pt x="46" y="298"/>
                    <a:pt x="137" y="320"/>
                  </a:cubicBezTo>
                  <a:cubicBezTo>
                    <a:pt x="320" y="366"/>
                    <a:pt x="479" y="412"/>
                    <a:pt x="662" y="457"/>
                  </a:cubicBezTo>
                  <a:cubicBezTo>
                    <a:pt x="959" y="549"/>
                    <a:pt x="1278" y="617"/>
                    <a:pt x="1575" y="708"/>
                  </a:cubicBezTo>
                  <a:cubicBezTo>
                    <a:pt x="1895" y="800"/>
                    <a:pt x="2214" y="891"/>
                    <a:pt x="2534" y="959"/>
                  </a:cubicBezTo>
                  <a:cubicBezTo>
                    <a:pt x="2808" y="1051"/>
                    <a:pt x="3104" y="1142"/>
                    <a:pt x="3401" y="1233"/>
                  </a:cubicBezTo>
                  <a:cubicBezTo>
                    <a:pt x="3698" y="1347"/>
                    <a:pt x="3994" y="1439"/>
                    <a:pt x="4291" y="1530"/>
                  </a:cubicBezTo>
                  <a:cubicBezTo>
                    <a:pt x="4565" y="1599"/>
                    <a:pt x="4862" y="1690"/>
                    <a:pt x="5159" y="1781"/>
                  </a:cubicBezTo>
                  <a:cubicBezTo>
                    <a:pt x="5455" y="1872"/>
                    <a:pt x="5752" y="1941"/>
                    <a:pt x="6049" y="2032"/>
                  </a:cubicBezTo>
                  <a:cubicBezTo>
                    <a:pt x="6186" y="2078"/>
                    <a:pt x="6345" y="2124"/>
                    <a:pt x="6482" y="2146"/>
                  </a:cubicBezTo>
                  <a:cubicBezTo>
                    <a:pt x="6665" y="2192"/>
                    <a:pt x="6848" y="2238"/>
                    <a:pt x="7007" y="2283"/>
                  </a:cubicBezTo>
                  <a:cubicBezTo>
                    <a:pt x="7327" y="2352"/>
                    <a:pt x="7624" y="2420"/>
                    <a:pt x="7920" y="2466"/>
                  </a:cubicBezTo>
                  <a:cubicBezTo>
                    <a:pt x="8057" y="2512"/>
                    <a:pt x="8194" y="2534"/>
                    <a:pt x="8331" y="2557"/>
                  </a:cubicBezTo>
                  <a:cubicBezTo>
                    <a:pt x="8468" y="2580"/>
                    <a:pt x="8582" y="2603"/>
                    <a:pt x="8696" y="2626"/>
                  </a:cubicBezTo>
                  <a:cubicBezTo>
                    <a:pt x="8833" y="2649"/>
                    <a:pt x="8970" y="2671"/>
                    <a:pt x="9107" y="2717"/>
                  </a:cubicBezTo>
                  <a:cubicBezTo>
                    <a:pt x="9176" y="2717"/>
                    <a:pt x="9244" y="2740"/>
                    <a:pt x="9290" y="2763"/>
                  </a:cubicBezTo>
                  <a:lnTo>
                    <a:pt x="9450" y="2763"/>
                  </a:lnTo>
                  <a:cubicBezTo>
                    <a:pt x="9564" y="2763"/>
                    <a:pt x="9678" y="2717"/>
                    <a:pt x="9701" y="2603"/>
                  </a:cubicBezTo>
                  <a:cubicBezTo>
                    <a:pt x="9724" y="2557"/>
                    <a:pt x="9724" y="2489"/>
                    <a:pt x="9701" y="2420"/>
                  </a:cubicBezTo>
                  <a:cubicBezTo>
                    <a:pt x="9678" y="2352"/>
                    <a:pt x="9632" y="2329"/>
                    <a:pt x="9564" y="2283"/>
                  </a:cubicBezTo>
                  <a:cubicBezTo>
                    <a:pt x="9427" y="2215"/>
                    <a:pt x="9244" y="2169"/>
                    <a:pt x="9084" y="2124"/>
                  </a:cubicBezTo>
                  <a:lnTo>
                    <a:pt x="9062" y="2124"/>
                  </a:lnTo>
                  <a:cubicBezTo>
                    <a:pt x="8696" y="2032"/>
                    <a:pt x="8331" y="1941"/>
                    <a:pt x="7943" y="1850"/>
                  </a:cubicBezTo>
                  <a:cubicBezTo>
                    <a:pt x="7898" y="1850"/>
                    <a:pt x="7852" y="1827"/>
                    <a:pt x="7806" y="1827"/>
                  </a:cubicBezTo>
                  <a:lnTo>
                    <a:pt x="7898" y="1827"/>
                  </a:lnTo>
                  <a:cubicBezTo>
                    <a:pt x="7806" y="1804"/>
                    <a:pt x="7715" y="1781"/>
                    <a:pt x="7624" y="1758"/>
                  </a:cubicBezTo>
                  <a:cubicBezTo>
                    <a:pt x="7547" y="1758"/>
                    <a:pt x="7487" y="1742"/>
                    <a:pt x="7429" y="1724"/>
                  </a:cubicBezTo>
                  <a:lnTo>
                    <a:pt x="7429" y="1724"/>
                  </a:lnTo>
                  <a:cubicBezTo>
                    <a:pt x="7432" y="1727"/>
                    <a:pt x="7436" y="1731"/>
                    <a:pt x="7441" y="1735"/>
                  </a:cubicBezTo>
                  <a:cubicBezTo>
                    <a:pt x="7373" y="1713"/>
                    <a:pt x="7304" y="1690"/>
                    <a:pt x="7258" y="1690"/>
                  </a:cubicBezTo>
                  <a:lnTo>
                    <a:pt x="7281" y="1690"/>
                  </a:lnTo>
                  <a:cubicBezTo>
                    <a:pt x="7273" y="1690"/>
                    <a:pt x="7265" y="1690"/>
                    <a:pt x="7257" y="1689"/>
                  </a:cubicBezTo>
                  <a:lnTo>
                    <a:pt x="7257" y="1689"/>
                  </a:lnTo>
                  <a:cubicBezTo>
                    <a:pt x="7236" y="1667"/>
                    <a:pt x="7235" y="1667"/>
                    <a:pt x="7213" y="1667"/>
                  </a:cubicBezTo>
                  <a:cubicBezTo>
                    <a:pt x="7230" y="1667"/>
                    <a:pt x="7234" y="1680"/>
                    <a:pt x="7245" y="1687"/>
                  </a:cubicBezTo>
                  <a:lnTo>
                    <a:pt x="7245" y="1687"/>
                  </a:lnTo>
                  <a:cubicBezTo>
                    <a:pt x="7235" y="1684"/>
                    <a:pt x="7224" y="1678"/>
                    <a:pt x="7213" y="1667"/>
                  </a:cubicBezTo>
                  <a:cubicBezTo>
                    <a:pt x="7076" y="1644"/>
                    <a:pt x="6939" y="1599"/>
                    <a:pt x="6802" y="1576"/>
                  </a:cubicBezTo>
                  <a:cubicBezTo>
                    <a:pt x="6505" y="1484"/>
                    <a:pt x="6208" y="1416"/>
                    <a:pt x="5935" y="1325"/>
                  </a:cubicBezTo>
                  <a:cubicBezTo>
                    <a:pt x="5775" y="1279"/>
                    <a:pt x="5638" y="1256"/>
                    <a:pt x="5501" y="1211"/>
                  </a:cubicBezTo>
                  <a:cubicBezTo>
                    <a:pt x="5341" y="1165"/>
                    <a:pt x="5181" y="1119"/>
                    <a:pt x="5044" y="1074"/>
                  </a:cubicBezTo>
                  <a:cubicBezTo>
                    <a:pt x="4748" y="1005"/>
                    <a:pt x="4451" y="914"/>
                    <a:pt x="4154" y="845"/>
                  </a:cubicBezTo>
                  <a:cubicBezTo>
                    <a:pt x="3994" y="800"/>
                    <a:pt x="3835" y="754"/>
                    <a:pt x="3698" y="708"/>
                  </a:cubicBezTo>
                  <a:cubicBezTo>
                    <a:pt x="3538" y="663"/>
                    <a:pt x="3401" y="617"/>
                    <a:pt x="3264" y="594"/>
                  </a:cubicBezTo>
                  <a:cubicBezTo>
                    <a:pt x="3013" y="526"/>
                    <a:pt x="2762" y="457"/>
                    <a:pt x="2511" y="412"/>
                  </a:cubicBezTo>
                  <a:cubicBezTo>
                    <a:pt x="2237" y="366"/>
                    <a:pt x="1986" y="320"/>
                    <a:pt x="1735" y="275"/>
                  </a:cubicBezTo>
                  <a:cubicBezTo>
                    <a:pt x="1484" y="229"/>
                    <a:pt x="1233" y="206"/>
                    <a:pt x="1004" y="161"/>
                  </a:cubicBezTo>
                  <a:cubicBezTo>
                    <a:pt x="753" y="115"/>
                    <a:pt x="525" y="92"/>
                    <a:pt x="297" y="24"/>
                  </a:cubicBezTo>
                  <a:lnTo>
                    <a:pt x="251" y="24"/>
                  </a:lnTo>
                  <a:cubicBezTo>
                    <a:pt x="228" y="24"/>
                    <a:pt x="205" y="1"/>
                    <a:pt x="183"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5" name="Google Shape;4606;p38">
              <a:extLst>
                <a:ext uri="{FF2B5EF4-FFF2-40B4-BE49-F238E27FC236}">
                  <a16:creationId xmlns:a16="http://schemas.microsoft.com/office/drawing/2014/main" id="{C39A9746-25B2-3855-B393-77127D4B702F}"/>
                </a:ext>
              </a:extLst>
            </p:cNvPr>
            <p:cNvSpPr/>
            <p:nvPr/>
          </p:nvSpPr>
          <p:spPr>
            <a:xfrm>
              <a:off x="7943470" y="3415936"/>
              <a:ext cx="70942" cy="28405"/>
            </a:xfrm>
            <a:custGeom>
              <a:avLst/>
              <a:gdLst/>
              <a:ahLst/>
              <a:cxnLst/>
              <a:rect l="l" t="t" r="r" b="b"/>
              <a:pathLst>
                <a:path w="2535" h="1015" extrusionOk="0">
                  <a:moveTo>
                    <a:pt x="184" y="0"/>
                  </a:moveTo>
                  <a:cubicBezTo>
                    <a:pt x="115" y="0"/>
                    <a:pt x="47" y="46"/>
                    <a:pt x="24" y="115"/>
                  </a:cubicBezTo>
                  <a:cubicBezTo>
                    <a:pt x="1" y="206"/>
                    <a:pt x="47" y="274"/>
                    <a:pt x="138" y="320"/>
                  </a:cubicBezTo>
                  <a:lnTo>
                    <a:pt x="184" y="320"/>
                  </a:lnTo>
                  <a:cubicBezTo>
                    <a:pt x="184" y="366"/>
                    <a:pt x="229" y="411"/>
                    <a:pt x="275" y="411"/>
                  </a:cubicBezTo>
                  <a:cubicBezTo>
                    <a:pt x="412" y="480"/>
                    <a:pt x="572" y="525"/>
                    <a:pt x="731" y="548"/>
                  </a:cubicBezTo>
                  <a:cubicBezTo>
                    <a:pt x="891" y="594"/>
                    <a:pt x="1074" y="662"/>
                    <a:pt x="1234" y="708"/>
                  </a:cubicBezTo>
                  <a:cubicBezTo>
                    <a:pt x="1393" y="754"/>
                    <a:pt x="1576" y="777"/>
                    <a:pt x="1759" y="822"/>
                  </a:cubicBezTo>
                  <a:cubicBezTo>
                    <a:pt x="1827" y="845"/>
                    <a:pt x="1918" y="868"/>
                    <a:pt x="1987" y="891"/>
                  </a:cubicBezTo>
                  <a:cubicBezTo>
                    <a:pt x="2010" y="913"/>
                    <a:pt x="2032" y="913"/>
                    <a:pt x="2055" y="936"/>
                  </a:cubicBezTo>
                  <a:cubicBezTo>
                    <a:pt x="2101" y="936"/>
                    <a:pt x="2147" y="959"/>
                    <a:pt x="2192" y="982"/>
                  </a:cubicBezTo>
                  <a:cubicBezTo>
                    <a:pt x="2224" y="998"/>
                    <a:pt x="2268" y="1014"/>
                    <a:pt x="2315" y="1014"/>
                  </a:cubicBezTo>
                  <a:cubicBezTo>
                    <a:pt x="2335" y="1014"/>
                    <a:pt x="2355" y="1011"/>
                    <a:pt x="2375" y="1005"/>
                  </a:cubicBezTo>
                  <a:cubicBezTo>
                    <a:pt x="2420" y="1005"/>
                    <a:pt x="2443" y="982"/>
                    <a:pt x="2466" y="959"/>
                  </a:cubicBezTo>
                  <a:cubicBezTo>
                    <a:pt x="2512" y="913"/>
                    <a:pt x="2535" y="868"/>
                    <a:pt x="2535" y="799"/>
                  </a:cubicBezTo>
                  <a:cubicBezTo>
                    <a:pt x="2535" y="777"/>
                    <a:pt x="2535" y="731"/>
                    <a:pt x="2512" y="708"/>
                  </a:cubicBezTo>
                  <a:cubicBezTo>
                    <a:pt x="2489" y="640"/>
                    <a:pt x="2443" y="617"/>
                    <a:pt x="2398" y="594"/>
                  </a:cubicBezTo>
                  <a:cubicBezTo>
                    <a:pt x="2329" y="571"/>
                    <a:pt x="2261" y="548"/>
                    <a:pt x="2192" y="525"/>
                  </a:cubicBezTo>
                  <a:cubicBezTo>
                    <a:pt x="2078" y="503"/>
                    <a:pt x="1987" y="480"/>
                    <a:pt x="1873" y="457"/>
                  </a:cubicBezTo>
                  <a:cubicBezTo>
                    <a:pt x="1713" y="411"/>
                    <a:pt x="1530" y="388"/>
                    <a:pt x="1348" y="343"/>
                  </a:cubicBezTo>
                  <a:cubicBezTo>
                    <a:pt x="1279" y="320"/>
                    <a:pt x="1234" y="320"/>
                    <a:pt x="1165" y="297"/>
                  </a:cubicBezTo>
                  <a:cubicBezTo>
                    <a:pt x="846" y="206"/>
                    <a:pt x="526" y="115"/>
                    <a:pt x="229"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6" name="Google Shape;4607;p38">
              <a:extLst>
                <a:ext uri="{FF2B5EF4-FFF2-40B4-BE49-F238E27FC236}">
                  <a16:creationId xmlns:a16="http://schemas.microsoft.com/office/drawing/2014/main" id="{5243CE4C-7A1E-C796-616D-165C0738B94C}"/>
                </a:ext>
              </a:extLst>
            </p:cNvPr>
            <p:cNvSpPr/>
            <p:nvPr/>
          </p:nvSpPr>
          <p:spPr>
            <a:xfrm>
              <a:off x="7438228" y="3318856"/>
              <a:ext cx="10243" cy="14188"/>
            </a:xfrm>
            <a:custGeom>
              <a:avLst/>
              <a:gdLst/>
              <a:ahLst/>
              <a:cxnLst/>
              <a:rect l="l" t="t" r="r" b="b"/>
              <a:pathLst>
                <a:path w="366" h="507" extrusionOk="0">
                  <a:moveTo>
                    <a:pt x="23" y="0"/>
                  </a:moveTo>
                  <a:lnTo>
                    <a:pt x="23" y="0"/>
                  </a:lnTo>
                  <a:cubicBezTo>
                    <a:pt x="42" y="19"/>
                    <a:pt x="77" y="22"/>
                    <a:pt x="114" y="23"/>
                  </a:cubicBezTo>
                  <a:lnTo>
                    <a:pt x="114" y="23"/>
                  </a:lnTo>
                  <a:lnTo>
                    <a:pt x="23" y="0"/>
                  </a:lnTo>
                  <a:close/>
                  <a:moveTo>
                    <a:pt x="114" y="23"/>
                  </a:moveTo>
                  <a:lnTo>
                    <a:pt x="114" y="23"/>
                  </a:lnTo>
                  <a:lnTo>
                    <a:pt x="0" y="502"/>
                  </a:lnTo>
                  <a:lnTo>
                    <a:pt x="46" y="502"/>
                  </a:lnTo>
                  <a:cubicBezTo>
                    <a:pt x="63" y="505"/>
                    <a:pt x="80" y="506"/>
                    <a:pt x="97" y="506"/>
                  </a:cubicBezTo>
                  <a:cubicBezTo>
                    <a:pt x="211" y="506"/>
                    <a:pt x="303" y="439"/>
                    <a:pt x="343" y="320"/>
                  </a:cubicBezTo>
                  <a:cubicBezTo>
                    <a:pt x="365" y="183"/>
                    <a:pt x="274" y="46"/>
                    <a:pt x="137" y="23"/>
                  </a:cubicBezTo>
                  <a:cubicBezTo>
                    <a:pt x="129" y="23"/>
                    <a:pt x="122" y="23"/>
                    <a:pt x="114" y="23"/>
                  </a:cubicBezTo>
                  <a:close/>
                </a:path>
              </a:pathLst>
            </a:custGeom>
            <a:solidFill>
              <a:srgbClr val="5854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7" name="Google Shape;4608;p38">
              <a:extLst>
                <a:ext uri="{FF2B5EF4-FFF2-40B4-BE49-F238E27FC236}">
                  <a16:creationId xmlns:a16="http://schemas.microsoft.com/office/drawing/2014/main" id="{C67FEE52-FA97-572E-48DD-68E140AEC7E2}"/>
                </a:ext>
              </a:extLst>
            </p:cNvPr>
            <p:cNvSpPr/>
            <p:nvPr/>
          </p:nvSpPr>
          <p:spPr>
            <a:xfrm>
              <a:off x="7444609" y="3294565"/>
              <a:ext cx="7696" cy="12817"/>
            </a:xfrm>
            <a:custGeom>
              <a:avLst/>
              <a:gdLst/>
              <a:ahLst/>
              <a:cxnLst/>
              <a:rect l="l" t="t" r="r" b="b"/>
              <a:pathLst>
                <a:path w="275" h="458" extrusionOk="0">
                  <a:moveTo>
                    <a:pt x="115" y="1"/>
                  </a:moveTo>
                  <a:lnTo>
                    <a:pt x="46" y="252"/>
                  </a:lnTo>
                  <a:lnTo>
                    <a:pt x="0" y="457"/>
                  </a:lnTo>
                  <a:cubicBezTo>
                    <a:pt x="115" y="457"/>
                    <a:pt x="229" y="389"/>
                    <a:pt x="251" y="252"/>
                  </a:cubicBezTo>
                  <a:cubicBezTo>
                    <a:pt x="274" y="160"/>
                    <a:pt x="206" y="46"/>
                    <a:pt x="115" y="1"/>
                  </a:cubicBezTo>
                  <a:close/>
                </a:path>
              </a:pathLst>
            </a:custGeom>
            <a:solidFill>
              <a:srgbClr val="5854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8" name="Google Shape;4609;p38">
              <a:extLst>
                <a:ext uri="{FF2B5EF4-FFF2-40B4-BE49-F238E27FC236}">
                  <a16:creationId xmlns:a16="http://schemas.microsoft.com/office/drawing/2014/main" id="{093BDCCF-E33B-FBF1-FDEB-919DF3436888}"/>
                </a:ext>
              </a:extLst>
            </p:cNvPr>
            <p:cNvSpPr/>
            <p:nvPr/>
          </p:nvSpPr>
          <p:spPr>
            <a:xfrm>
              <a:off x="7930708" y="3429341"/>
              <a:ext cx="16623" cy="16651"/>
            </a:xfrm>
            <a:custGeom>
              <a:avLst/>
              <a:gdLst/>
              <a:ahLst/>
              <a:cxnLst/>
              <a:rect l="l" t="t" r="r" b="b"/>
              <a:pathLst>
                <a:path w="594" h="595" extrusionOk="0">
                  <a:moveTo>
                    <a:pt x="274" y="1"/>
                  </a:moveTo>
                  <a:cubicBezTo>
                    <a:pt x="160" y="1"/>
                    <a:pt x="69" y="69"/>
                    <a:pt x="23" y="183"/>
                  </a:cubicBezTo>
                  <a:cubicBezTo>
                    <a:pt x="0" y="298"/>
                    <a:pt x="69" y="434"/>
                    <a:pt x="206" y="480"/>
                  </a:cubicBezTo>
                  <a:cubicBezTo>
                    <a:pt x="320" y="526"/>
                    <a:pt x="457" y="571"/>
                    <a:pt x="594" y="594"/>
                  </a:cubicBezTo>
                  <a:lnTo>
                    <a:pt x="366" y="503"/>
                  </a:lnTo>
                  <a:lnTo>
                    <a:pt x="389" y="457"/>
                  </a:lnTo>
                  <a:lnTo>
                    <a:pt x="434" y="206"/>
                  </a:lnTo>
                  <a:lnTo>
                    <a:pt x="480" y="46"/>
                  </a:lnTo>
                  <a:cubicBezTo>
                    <a:pt x="434" y="46"/>
                    <a:pt x="389" y="24"/>
                    <a:pt x="343" y="1"/>
                  </a:cubicBezTo>
                  <a:close/>
                </a:path>
              </a:pathLst>
            </a:custGeom>
            <a:solidFill>
              <a:srgbClr val="5854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9" name="Google Shape;4610;p38">
              <a:extLst>
                <a:ext uri="{FF2B5EF4-FFF2-40B4-BE49-F238E27FC236}">
                  <a16:creationId xmlns:a16="http://schemas.microsoft.com/office/drawing/2014/main" id="{B368DE95-379D-C585-DBF8-9689BE97E90F}"/>
                </a:ext>
              </a:extLst>
            </p:cNvPr>
            <p:cNvSpPr/>
            <p:nvPr/>
          </p:nvSpPr>
          <p:spPr>
            <a:xfrm>
              <a:off x="7939020" y="3404434"/>
              <a:ext cx="11530" cy="14076"/>
            </a:xfrm>
            <a:custGeom>
              <a:avLst/>
              <a:gdLst/>
              <a:ahLst/>
              <a:cxnLst/>
              <a:rect l="l" t="t" r="r" b="b"/>
              <a:pathLst>
                <a:path w="412" h="503" extrusionOk="0">
                  <a:moveTo>
                    <a:pt x="274" y="1"/>
                  </a:moveTo>
                  <a:cubicBezTo>
                    <a:pt x="160" y="1"/>
                    <a:pt x="69" y="69"/>
                    <a:pt x="23" y="183"/>
                  </a:cubicBezTo>
                  <a:cubicBezTo>
                    <a:pt x="0" y="297"/>
                    <a:pt x="69" y="434"/>
                    <a:pt x="206" y="480"/>
                  </a:cubicBezTo>
                  <a:cubicBezTo>
                    <a:pt x="228" y="503"/>
                    <a:pt x="274" y="503"/>
                    <a:pt x="297" y="503"/>
                  </a:cubicBezTo>
                  <a:lnTo>
                    <a:pt x="343" y="297"/>
                  </a:lnTo>
                  <a:lnTo>
                    <a:pt x="411" y="23"/>
                  </a:lnTo>
                  <a:cubicBezTo>
                    <a:pt x="388" y="23"/>
                    <a:pt x="365" y="23"/>
                    <a:pt x="343" y="1"/>
                  </a:cubicBezTo>
                  <a:close/>
                </a:path>
              </a:pathLst>
            </a:custGeom>
            <a:solidFill>
              <a:srgbClr val="5854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0" name="Google Shape;4611;p38">
              <a:extLst>
                <a:ext uri="{FF2B5EF4-FFF2-40B4-BE49-F238E27FC236}">
                  <a16:creationId xmlns:a16="http://schemas.microsoft.com/office/drawing/2014/main" id="{46FFDC61-21F7-ED45-DBA1-4DDCF78E8848}"/>
                </a:ext>
              </a:extLst>
            </p:cNvPr>
            <p:cNvSpPr/>
            <p:nvPr/>
          </p:nvSpPr>
          <p:spPr>
            <a:xfrm>
              <a:off x="7774860" y="2936217"/>
              <a:ext cx="179496" cy="179524"/>
            </a:xfrm>
            <a:custGeom>
              <a:avLst/>
              <a:gdLst/>
              <a:ahLst/>
              <a:cxnLst/>
              <a:rect l="l" t="t" r="r" b="b"/>
              <a:pathLst>
                <a:path w="6414" h="6415" extrusionOk="0">
                  <a:moveTo>
                    <a:pt x="4999" y="2146"/>
                  </a:moveTo>
                  <a:cubicBezTo>
                    <a:pt x="4999" y="2146"/>
                    <a:pt x="4976" y="2146"/>
                    <a:pt x="4976" y="2169"/>
                  </a:cubicBezTo>
                  <a:cubicBezTo>
                    <a:pt x="4999" y="2146"/>
                    <a:pt x="4999" y="2146"/>
                    <a:pt x="4999" y="2146"/>
                  </a:cubicBezTo>
                  <a:close/>
                  <a:moveTo>
                    <a:pt x="6026" y="1"/>
                  </a:moveTo>
                  <a:cubicBezTo>
                    <a:pt x="5958" y="1"/>
                    <a:pt x="5912" y="23"/>
                    <a:pt x="5866" y="69"/>
                  </a:cubicBezTo>
                  <a:cubicBezTo>
                    <a:pt x="5798" y="115"/>
                    <a:pt x="5798" y="183"/>
                    <a:pt x="5775" y="252"/>
                  </a:cubicBezTo>
                  <a:cubicBezTo>
                    <a:pt x="5775" y="244"/>
                    <a:pt x="5775" y="237"/>
                    <a:pt x="5775" y="229"/>
                  </a:cubicBezTo>
                  <a:cubicBezTo>
                    <a:pt x="5729" y="594"/>
                    <a:pt x="5638" y="937"/>
                    <a:pt x="5524" y="1256"/>
                  </a:cubicBezTo>
                  <a:cubicBezTo>
                    <a:pt x="5387" y="1576"/>
                    <a:pt x="5204" y="1850"/>
                    <a:pt x="5022" y="2123"/>
                  </a:cubicBezTo>
                  <a:cubicBezTo>
                    <a:pt x="4748" y="2466"/>
                    <a:pt x="4428" y="2763"/>
                    <a:pt x="4086" y="3036"/>
                  </a:cubicBezTo>
                  <a:cubicBezTo>
                    <a:pt x="3652" y="3356"/>
                    <a:pt x="3173" y="3607"/>
                    <a:pt x="2671" y="3812"/>
                  </a:cubicBezTo>
                  <a:cubicBezTo>
                    <a:pt x="2420" y="3927"/>
                    <a:pt x="2169" y="4018"/>
                    <a:pt x="1940" y="4155"/>
                  </a:cubicBezTo>
                  <a:cubicBezTo>
                    <a:pt x="1689" y="4292"/>
                    <a:pt x="1461" y="4429"/>
                    <a:pt x="1233" y="4611"/>
                  </a:cubicBezTo>
                  <a:cubicBezTo>
                    <a:pt x="822" y="4908"/>
                    <a:pt x="479" y="5296"/>
                    <a:pt x="228" y="5753"/>
                  </a:cubicBezTo>
                  <a:cubicBezTo>
                    <a:pt x="137" y="5912"/>
                    <a:pt x="46" y="6095"/>
                    <a:pt x="0" y="6278"/>
                  </a:cubicBezTo>
                  <a:cubicBezTo>
                    <a:pt x="69" y="6300"/>
                    <a:pt x="160" y="6323"/>
                    <a:pt x="251" y="6346"/>
                  </a:cubicBezTo>
                  <a:cubicBezTo>
                    <a:pt x="320" y="6369"/>
                    <a:pt x="388" y="6392"/>
                    <a:pt x="457" y="6415"/>
                  </a:cubicBezTo>
                  <a:cubicBezTo>
                    <a:pt x="479" y="6346"/>
                    <a:pt x="502" y="6300"/>
                    <a:pt x="525" y="6232"/>
                  </a:cubicBezTo>
                  <a:cubicBezTo>
                    <a:pt x="525" y="6232"/>
                    <a:pt x="525" y="6232"/>
                    <a:pt x="548" y="6209"/>
                  </a:cubicBezTo>
                  <a:cubicBezTo>
                    <a:pt x="639" y="6004"/>
                    <a:pt x="753" y="5821"/>
                    <a:pt x="890" y="5639"/>
                  </a:cubicBezTo>
                  <a:cubicBezTo>
                    <a:pt x="1073" y="5387"/>
                    <a:pt x="1301" y="5159"/>
                    <a:pt x="1552" y="4977"/>
                  </a:cubicBezTo>
                  <a:cubicBezTo>
                    <a:pt x="1780" y="4817"/>
                    <a:pt x="2009" y="4680"/>
                    <a:pt x="2260" y="4543"/>
                  </a:cubicBezTo>
                  <a:cubicBezTo>
                    <a:pt x="2511" y="4406"/>
                    <a:pt x="2785" y="4292"/>
                    <a:pt x="3036" y="4178"/>
                  </a:cubicBezTo>
                  <a:cubicBezTo>
                    <a:pt x="3584" y="3949"/>
                    <a:pt x="4109" y="3630"/>
                    <a:pt x="4565" y="3265"/>
                  </a:cubicBezTo>
                  <a:cubicBezTo>
                    <a:pt x="5022" y="2899"/>
                    <a:pt x="5410" y="2466"/>
                    <a:pt x="5706" y="1964"/>
                  </a:cubicBezTo>
                  <a:cubicBezTo>
                    <a:pt x="5744" y="1888"/>
                    <a:pt x="5797" y="1813"/>
                    <a:pt x="5840" y="1738"/>
                  </a:cubicBezTo>
                  <a:lnTo>
                    <a:pt x="5840" y="1738"/>
                  </a:lnTo>
                  <a:cubicBezTo>
                    <a:pt x="5793" y="2095"/>
                    <a:pt x="5703" y="2451"/>
                    <a:pt x="5569" y="2785"/>
                  </a:cubicBezTo>
                  <a:cubicBezTo>
                    <a:pt x="5569" y="2785"/>
                    <a:pt x="5569" y="2785"/>
                    <a:pt x="5569" y="2808"/>
                  </a:cubicBezTo>
                  <a:cubicBezTo>
                    <a:pt x="5433" y="3105"/>
                    <a:pt x="5273" y="3379"/>
                    <a:pt x="5090" y="3630"/>
                  </a:cubicBezTo>
                  <a:cubicBezTo>
                    <a:pt x="5044" y="3653"/>
                    <a:pt x="5022" y="3698"/>
                    <a:pt x="4999" y="3721"/>
                  </a:cubicBezTo>
                  <a:cubicBezTo>
                    <a:pt x="4908" y="3835"/>
                    <a:pt x="4885" y="3972"/>
                    <a:pt x="4976" y="4086"/>
                  </a:cubicBezTo>
                  <a:cubicBezTo>
                    <a:pt x="5022" y="4132"/>
                    <a:pt x="5090" y="4155"/>
                    <a:pt x="5159" y="4155"/>
                  </a:cubicBezTo>
                  <a:cubicBezTo>
                    <a:pt x="5227" y="4155"/>
                    <a:pt x="5296" y="4132"/>
                    <a:pt x="5341" y="4086"/>
                  </a:cubicBezTo>
                  <a:cubicBezTo>
                    <a:pt x="5547" y="3835"/>
                    <a:pt x="5729" y="3561"/>
                    <a:pt x="5889" y="3265"/>
                  </a:cubicBezTo>
                  <a:cubicBezTo>
                    <a:pt x="6049" y="2945"/>
                    <a:pt x="6163" y="2603"/>
                    <a:pt x="6254" y="2260"/>
                  </a:cubicBezTo>
                  <a:cubicBezTo>
                    <a:pt x="6414" y="1576"/>
                    <a:pt x="6414" y="868"/>
                    <a:pt x="6254" y="183"/>
                  </a:cubicBezTo>
                  <a:cubicBezTo>
                    <a:pt x="6231" y="69"/>
                    <a:pt x="6140" y="1"/>
                    <a:pt x="6026"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1" name="Google Shape;4612;p38">
              <a:extLst>
                <a:ext uri="{FF2B5EF4-FFF2-40B4-BE49-F238E27FC236}">
                  <a16:creationId xmlns:a16="http://schemas.microsoft.com/office/drawing/2014/main" id="{A68FBA75-DCEF-92EC-D91F-C051A1AD2D0C}"/>
                </a:ext>
              </a:extLst>
            </p:cNvPr>
            <p:cNvSpPr/>
            <p:nvPr/>
          </p:nvSpPr>
          <p:spPr>
            <a:xfrm>
              <a:off x="7930708" y="3014156"/>
              <a:ext cx="28" cy="28"/>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2" name="Google Shape;4613;p38">
              <a:extLst>
                <a:ext uri="{FF2B5EF4-FFF2-40B4-BE49-F238E27FC236}">
                  <a16:creationId xmlns:a16="http://schemas.microsoft.com/office/drawing/2014/main" id="{C08EF5CD-CE84-B1B1-0641-49B0DB1E577F}"/>
                </a:ext>
              </a:extLst>
            </p:cNvPr>
            <p:cNvSpPr/>
            <p:nvPr/>
          </p:nvSpPr>
          <p:spPr>
            <a:xfrm>
              <a:off x="7930708" y="3014799"/>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3" name="Google Shape;4614;p38">
              <a:extLst>
                <a:ext uri="{FF2B5EF4-FFF2-40B4-BE49-F238E27FC236}">
                  <a16:creationId xmlns:a16="http://schemas.microsoft.com/office/drawing/2014/main" id="{551BA101-2DFD-F33B-0363-91A446A1EC52}"/>
                </a:ext>
              </a:extLst>
            </p:cNvPr>
            <p:cNvSpPr/>
            <p:nvPr/>
          </p:nvSpPr>
          <p:spPr>
            <a:xfrm>
              <a:off x="7789552" y="3109976"/>
              <a:ext cx="644" cy="644"/>
            </a:xfrm>
            <a:custGeom>
              <a:avLst/>
              <a:gdLst/>
              <a:ahLst/>
              <a:cxnLst/>
              <a:rect l="l" t="t" r="r" b="b"/>
              <a:pathLst>
                <a:path w="23" h="23" extrusionOk="0">
                  <a:moveTo>
                    <a:pt x="23" y="0"/>
                  </a:moveTo>
                  <a:cubicBezTo>
                    <a:pt x="23" y="23"/>
                    <a:pt x="0" y="23"/>
                    <a:pt x="0" y="23"/>
                  </a:cubicBezTo>
                  <a:cubicBezTo>
                    <a:pt x="0" y="23"/>
                    <a:pt x="23" y="23"/>
                    <a:pt x="23" y="0"/>
                  </a:cubicBezTo>
                  <a:lnTo>
                    <a:pt x="23" y="0"/>
                  </a:ln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4" name="Google Shape;4615;p38">
              <a:extLst>
                <a:ext uri="{FF2B5EF4-FFF2-40B4-BE49-F238E27FC236}">
                  <a16:creationId xmlns:a16="http://schemas.microsoft.com/office/drawing/2014/main" id="{5D2DEB66-EE39-60F6-8F9E-1CA6D943507E}"/>
                </a:ext>
              </a:extLst>
            </p:cNvPr>
            <p:cNvSpPr/>
            <p:nvPr/>
          </p:nvSpPr>
          <p:spPr>
            <a:xfrm>
              <a:off x="7824030" y="2936861"/>
              <a:ext cx="185904" cy="194860"/>
            </a:xfrm>
            <a:custGeom>
              <a:avLst/>
              <a:gdLst/>
              <a:ahLst/>
              <a:cxnLst/>
              <a:rect l="l" t="t" r="r" b="b"/>
              <a:pathLst>
                <a:path w="6643" h="6963" extrusionOk="0">
                  <a:moveTo>
                    <a:pt x="5532" y="2882"/>
                  </a:moveTo>
                  <a:cubicBezTo>
                    <a:pt x="5528" y="2885"/>
                    <a:pt x="5524" y="2890"/>
                    <a:pt x="5524" y="2899"/>
                  </a:cubicBezTo>
                  <a:cubicBezTo>
                    <a:pt x="5527" y="2893"/>
                    <a:pt x="5530" y="2888"/>
                    <a:pt x="5532" y="2882"/>
                  </a:cubicBezTo>
                  <a:close/>
                  <a:moveTo>
                    <a:pt x="6415" y="0"/>
                  </a:moveTo>
                  <a:cubicBezTo>
                    <a:pt x="6300" y="0"/>
                    <a:pt x="6186" y="69"/>
                    <a:pt x="6163" y="183"/>
                  </a:cubicBezTo>
                  <a:cubicBezTo>
                    <a:pt x="6100" y="439"/>
                    <a:pt x="6016" y="695"/>
                    <a:pt x="5912" y="932"/>
                  </a:cubicBezTo>
                  <a:lnTo>
                    <a:pt x="5912" y="932"/>
                  </a:lnTo>
                  <a:cubicBezTo>
                    <a:pt x="5912" y="926"/>
                    <a:pt x="5912" y="920"/>
                    <a:pt x="5912" y="914"/>
                  </a:cubicBezTo>
                  <a:lnTo>
                    <a:pt x="5912" y="914"/>
                  </a:lnTo>
                  <a:cubicBezTo>
                    <a:pt x="5707" y="1416"/>
                    <a:pt x="5456" y="1872"/>
                    <a:pt x="5114" y="2283"/>
                  </a:cubicBezTo>
                  <a:cubicBezTo>
                    <a:pt x="4841" y="2624"/>
                    <a:pt x="4523" y="2942"/>
                    <a:pt x="4160" y="3215"/>
                  </a:cubicBezTo>
                  <a:lnTo>
                    <a:pt x="4160" y="3215"/>
                  </a:lnTo>
                  <a:cubicBezTo>
                    <a:pt x="3907" y="3380"/>
                    <a:pt x="3654" y="3526"/>
                    <a:pt x="3402" y="3653"/>
                  </a:cubicBezTo>
                  <a:cubicBezTo>
                    <a:pt x="3333" y="3675"/>
                    <a:pt x="3287" y="3744"/>
                    <a:pt x="3265" y="3789"/>
                  </a:cubicBezTo>
                  <a:cubicBezTo>
                    <a:pt x="3265" y="3858"/>
                    <a:pt x="3265" y="3926"/>
                    <a:pt x="3287" y="3972"/>
                  </a:cubicBezTo>
                  <a:cubicBezTo>
                    <a:pt x="3333" y="4041"/>
                    <a:pt x="3379" y="4086"/>
                    <a:pt x="3447" y="4109"/>
                  </a:cubicBezTo>
                  <a:cubicBezTo>
                    <a:pt x="3516" y="4109"/>
                    <a:pt x="3561" y="4109"/>
                    <a:pt x="3630" y="4086"/>
                  </a:cubicBezTo>
                  <a:cubicBezTo>
                    <a:pt x="4406" y="3767"/>
                    <a:pt x="5022" y="3196"/>
                    <a:pt x="5547" y="2534"/>
                  </a:cubicBezTo>
                  <a:cubicBezTo>
                    <a:pt x="5616" y="2443"/>
                    <a:pt x="5684" y="2352"/>
                    <a:pt x="5753" y="2260"/>
                  </a:cubicBezTo>
                  <a:lnTo>
                    <a:pt x="5753" y="2260"/>
                  </a:lnTo>
                  <a:cubicBezTo>
                    <a:pt x="5686" y="2460"/>
                    <a:pt x="5620" y="2681"/>
                    <a:pt x="5532" y="2882"/>
                  </a:cubicBezTo>
                  <a:lnTo>
                    <a:pt x="5532" y="2882"/>
                  </a:lnTo>
                  <a:cubicBezTo>
                    <a:pt x="5539" y="2876"/>
                    <a:pt x="5547" y="2876"/>
                    <a:pt x="5547" y="2876"/>
                  </a:cubicBezTo>
                  <a:lnTo>
                    <a:pt x="5547" y="2876"/>
                  </a:lnTo>
                  <a:lnTo>
                    <a:pt x="5524" y="2899"/>
                  </a:lnTo>
                  <a:cubicBezTo>
                    <a:pt x="5524" y="2899"/>
                    <a:pt x="5524" y="2922"/>
                    <a:pt x="5524" y="2922"/>
                  </a:cubicBezTo>
                  <a:cubicBezTo>
                    <a:pt x="5365" y="3265"/>
                    <a:pt x="5182" y="3584"/>
                    <a:pt x="4954" y="3881"/>
                  </a:cubicBezTo>
                  <a:cubicBezTo>
                    <a:pt x="4794" y="4086"/>
                    <a:pt x="4611" y="4269"/>
                    <a:pt x="4406" y="4429"/>
                  </a:cubicBezTo>
                  <a:cubicBezTo>
                    <a:pt x="4178" y="4588"/>
                    <a:pt x="3949" y="4725"/>
                    <a:pt x="3676" y="4817"/>
                  </a:cubicBezTo>
                  <a:lnTo>
                    <a:pt x="3721" y="4817"/>
                  </a:lnTo>
                  <a:cubicBezTo>
                    <a:pt x="2899" y="5136"/>
                    <a:pt x="2032" y="5227"/>
                    <a:pt x="1233" y="5616"/>
                  </a:cubicBezTo>
                  <a:cubicBezTo>
                    <a:pt x="1028" y="5707"/>
                    <a:pt x="845" y="5821"/>
                    <a:pt x="685" y="5958"/>
                  </a:cubicBezTo>
                  <a:cubicBezTo>
                    <a:pt x="503" y="6095"/>
                    <a:pt x="343" y="6277"/>
                    <a:pt x="206" y="6460"/>
                  </a:cubicBezTo>
                  <a:cubicBezTo>
                    <a:pt x="115" y="6551"/>
                    <a:pt x="69" y="6665"/>
                    <a:pt x="1" y="6780"/>
                  </a:cubicBezTo>
                  <a:cubicBezTo>
                    <a:pt x="160" y="6825"/>
                    <a:pt x="297" y="6894"/>
                    <a:pt x="457" y="6962"/>
                  </a:cubicBezTo>
                  <a:cubicBezTo>
                    <a:pt x="503" y="6871"/>
                    <a:pt x="571" y="6780"/>
                    <a:pt x="640" y="6711"/>
                  </a:cubicBezTo>
                  <a:cubicBezTo>
                    <a:pt x="754" y="6551"/>
                    <a:pt x="914" y="6414"/>
                    <a:pt x="1073" y="6277"/>
                  </a:cubicBezTo>
                  <a:cubicBezTo>
                    <a:pt x="1256" y="6140"/>
                    <a:pt x="1484" y="6026"/>
                    <a:pt x="1713" y="5935"/>
                  </a:cubicBezTo>
                  <a:cubicBezTo>
                    <a:pt x="2260" y="5730"/>
                    <a:pt x="2854" y="5616"/>
                    <a:pt x="3402" y="5433"/>
                  </a:cubicBezTo>
                  <a:cubicBezTo>
                    <a:pt x="3721" y="5342"/>
                    <a:pt x="4018" y="5227"/>
                    <a:pt x="4292" y="5091"/>
                  </a:cubicBezTo>
                  <a:cubicBezTo>
                    <a:pt x="4611" y="4908"/>
                    <a:pt x="4908" y="4680"/>
                    <a:pt x="5136" y="4429"/>
                  </a:cubicBezTo>
                  <a:cubicBezTo>
                    <a:pt x="5661" y="3881"/>
                    <a:pt x="5981" y="3196"/>
                    <a:pt x="6186" y="2488"/>
                  </a:cubicBezTo>
                  <a:cubicBezTo>
                    <a:pt x="6415" y="1781"/>
                    <a:pt x="6529" y="1050"/>
                    <a:pt x="6643" y="297"/>
                  </a:cubicBezTo>
                  <a:cubicBezTo>
                    <a:pt x="6643" y="229"/>
                    <a:pt x="6643" y="183"/>
                    <a:pt x="6620" y="115"/>
                  </a:cubicBezTo>
                  <a:cubicBezTo>
                    <a:pt x="6574" y="69"/>
                    <a:pt x="6529" y="23"/>
                    <a:pt x="6460"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5" name="Google Shape;4616;p38">
              <a:extLst>
                <a:ext uri="{FF2B5EF4-FFF2-40B4-BE49-F238E27FC236}">
                  <a16:creationId xmlns:a16="http://schemas.microsoft.com/office/drawing/2014/main" id="{DFBBE484-4E23-C1BB-E0E9-627757906DCB}"/>
                </a:ext>
              </a:extLst>
            </p:cNvPr>
            <p:cNvSpPr/>
            <p:nvPr/>
          </p:nvSpPr>
          <p:spPr>
            <a:xfrm>
              <a:off x="7978619" y="3017990"/>
              <a:ext cx="28" cy="28"/>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6" name="Google Shape;4617;p38">
              <a:extLst>
                <a:ext uri="{FF2B5EF4-FFF2-40B4-BE49-F238E27FC236}">
                  <a16:creationId xmlns:a16="http://schemas.microsoft.com/office/drawing/2014/main" id="{D0781169-1285-170E-DDF1-71DFA4672AD3}"/>
                </a:ext>
              </a:extLst>
            </p:cNvPr>
            <p:cNvSpPr/>
            <p:nvPr/>
          </p:nvSpPr>
          <p:spPr>
            <a:xfrm>
              <a:off x="7978619" y="3017990"/>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7" name="Google Shape;4618;p38">
              <a:extLst>
                <a:ext uri="{FF2B5EF4-FFF2-40B4-BE49-F238E27FC236}">
                  <a16:creationId xmlns:a16="http://schemas.microsoft.com/office/drawing/2014/main" id="{E532C653-8690-70FD-5B50-1E131F917298}"/>
                </a:ext>
              </a:extLst>
            </p:cNvPr>
            <p:cNvSpPr/>
            <p:nvPr/>
          </p:nvSpPr>
          <p:spPr>
            <a:xfrm>
              <a:off x="7413937" y="3628650"/>
              <a:ext cx="448460" cy="137994"/>
            </a:xfrm>
            <a:custGeom>
              <a:avLst/>
              <a:gdLst/>
              <a:ahLst/>
              <a:cxnLst/>
              <a:rect l="l" t="t" r="r" b="b"/>
              <a:pathLst>
                <a:path w="16025" h="4931" extrusionOk="0">
                  <a:moveTo>
                    <a:pt x="275" y="0"/>
                  </a:moveTo>
                  <a:cubicBezTo>
                    <a:pt x="252" y="0"/>
                    <a:pt x="252" y="23"/>
                    <a:pt x="252" y="23"/>
                  </a:cubicBezTo>
                  <a:cubicBezTo>
                    <a:pt x="183" y="23"/>
                    <a:pt x="115" y="46"/>
                    <a:pt x="69" y="92"/>
                  </a:cubicBezTo>
                  <a:cubicBezTo>
                    <a:pt x="1" y="206"/>
                    <a:pt x="1" y="365"/>
                    <a:pt x="115" y="457"/>
                  </a:cubicBezTo>
                  <a:cubicBezTo>
                    <a:pt x="3265" y="2557"/>
                    <a:pt x="6917" y="3789"/>
                    <a:pt x="10637" y="4451"/>
                  </a:cubicBezTo>
                  <a:cubicBezTo>
                    <a:pt x="11459" y="4611"/>
                    <a:pt x="12281" y="4725"/>
                    <a:pt x="13125" y="4816"/>
                  </a:cubicBezTo>
                  <a:cubicBezTo>
                    <a:pt x="13582" y="4885"/>
                    <a:pt x="14016" y="4931"/>
                    <a:pt x="14472" y="4931"/>
                  </a:cubicBezTo>
                  <a:cubicBezTo>
                    <a:pt x="14929" y="4931"/>
                    <a:pt x="15362" y="4908"/>
                    <a:pt x="15796" y="4794"/>
                  </a:cubicBezTo>
                  <a:cubicBezTo>
                    <a:pt x="15864" y="4794"/>
                    <a:pt x="15910" y="4771"/>
                    <a:pt x="15956" y="4702"/>
                  </a:cubicBezTo>
                  <a:cubicBezTo>
                    <a:pt x="16001" y="4657"/>
                    <a:pt x="16024" y="4588"/>
                    <a:pt x="16001" y="4520"/>
                  </a:cubicBezTo>
                  <a:cubicBezTo>
                    <a:pt x="16001" y="4474"/>
                    <a:pt x="15979" y="4406"/>
                    <a:pt x="15910" y="4360"/>
                  </a:cubicBezTo>
                  <a:cubicBezTo>
                    <a:pt x="15873" y="4341"/>
                    <a:pt x="15821" y="4308"/>
                    <a:pt x="15767" y="4308"/>
                  </a:cubicBezTo>
                  <a:cubicBezTo>
                    <a:pt x="15754" y="4308"/>
                    <a:pt x="15741" y="4310"/>
                    <a:pt x="15727" y="4314"/>
                  </a:cubicBezTo>
                  <a:cubicBezTo>
                    <a:pt x="15387" y="4390"/>
                    <a:pt x="15031" y="4434"/>
                    <a:pt x="14659" y="4434"/>
                  </a:cubicBezTo>
                  <a:cubicBezTo>
                    <a:pt x="14582" y="4434"/>
                    <a:pt x="14505" y="4432"/>
                    <a:pt x="14426" y="4428"/>
                  </a:cubicBezTo>
                  <a:cubicBezTo>
                    <a:pt x="13833" y="4428"/>
                    <a:pt x="13239" y="4337"/>
                    <a:pt x="12623" y="4269"/>
                  </a:cubicBezTo>
                  <a:cubicBezTo>
                    <a:pt x="12053" y="4200"/>
                    <a:pt x="11459" y="4109"/>
                    <a:pt x="10866" y="3995"/>
                  </a:cubicBezTo>
                  <a:cubicBezTo>
                    <a:pt x="9679" y="3789"/>
                    <a:pt x="8492" y="3515"/>
                    <a:pt x="7328" y="3196"/>
                  </a:cubicBezTo>
                  <a:lnTo>
                    <a:pt x="7351" y="3196"/>
                  </a:lnTo>
                  <a:cubicBezTo>
                    <a:pt x="5159" y="2557"/>
                    <a:pt x="3037" y="1689"/>
                    <a:pt x="1096" y="502"/>
                  </a:cubicBezTo>
                  <a:cubicBezTo>
                    <a:pt x="868" y="365"/>
                    <a:pt x="640" y="206"/>
                    <a:pt x="434" y="69"/>
                  </a:cubicBezTo>
                  <a:cubicBezTo>
                    <a:pt x="366" y="23"/>
                    <a:pt x="320" y="0"/>
                    <a:pt x="275"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8" name="Google Shape;4619;p38">
              <a:extLst>
                <a:ext uri="{FF2B5EF4-FFF2-40B4-BE49-F238E27FC236}">
                  <a16:creationId xmlns:a16="http://schemas.microsoft.com/office/drawing/2014/main" id="{367031FC-A202-484B-B1E0-1615702CEA82}"/>
                </a:ext>
              </a:extLst>
            </p:cNvPr>
            <p:cNvSpPr/>
            <p:nvPr/>
          </p:nvSpPr>
          <p:spPr>
            <a:xfrm>
              <a:off x="7923684" y="3177028"/>
              <a:ext cx="74132" cy="36576"/>
            </a:xfrm>
            <a:custGeom>
              <a:avLst/>
              <a:gdLst/>
              <a:ahLst/>
              <a:cxnLst/>
              <a:rect l="l" t="t" r="r" b="b"/>
              <a:pathLst>
                <a:path w="2649" h="1307" extrusionOk="0">
                  <a:moveTo>
                    <a:pt x="206" y="1"/>
                  </a:moveTo>
                  <a:cubicBezTo>
                    <a:pt x="137" y="24"/>
                    <a:pt x="92" y="69"/>
                    <a:pt x="69" y="138"/>
                  </a:cubicBezTo>
                  <a:cubicBezTo>
                    <a:pt x="0" y="252"/>
                    <a:pt x="69" y="412"/>
                    <a:pt x="183" y="457"/>
                  </a:cubicBezTo>
                  <a:cubicBezTo>
                    <a:pt x="891" y="708"/>
                    <a:pt x="1575" y="1005"/>
                    <a:pt x="2260" y="1279"/>
                  </a:cubicBezTo>
                  <a:cubicBezTo>
                    <a:pt x="2298" y="1298"/>
                    <a:pt x="2335" y="1306"/>
                    <a:pt x="2371" y="1306"/>
                  </a:cubicBezTo>
                  <a:cubicBezTo>
                    <a:pt x="2466" y="1306"/>
                    <a:pt x="2547" y="1248"/>
                    <a:pt x="2580" y="1165"/>
                  </a:cubicBezTo>
                  <a:cubicBezTo>
                    <a:pt x="2648" y="1051"/>
                    <a:pt x="2580" y="891"/>
                    <a:pt x="2466" y="845"/>
                  </a:cubicBezTo>
                  <a:cubicBezTo>
                    <a:pt x="1781" y="549"/>
                    <a:pt x="1096" y="252"/>
                    <a:pt x="388"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9" name="Google Shape;4620;p38">
              <a:extLst>
                <a:ext uri="{FF2B5EF4-FFF2-40B4-BE49-F238E27FC236}">
                  <a16:creationId xmlns:a16="http://schemas.microsoft.com/office/drawing/2014/main" id="{FC19CDB8-D2F1-5BCA-002C-A8A3BD980536}"/>
                </a:ext>
              </a:extLst>
            </p:cNvPr>
            <p:cNvSpPr/>
            <p:nvPr/>
          </p:nvSpPr>
          <p:spPr>
            <a:xfrm>
              <a:off x="7416512" y="3570525"/>
              <a:ext cx="44720" cy="89916"/>
            </a:xfrm>
            <a:custGeom>
              <a:avLst/>
              <a:gdLst/>
              <a:ahLst/>
              <a:cxnLst/>
              <a:rect l="l" t="t" r="r" b="b"/>
              <a:pathLst>
                <a:path w="1598" h="3213" extrusionOk="0">
                  <a:moveTo>
                    <a:pt x="228" y="0"/>
                  </a:moveTo>
                  <a:cubicBezTo>
                    <a:pt x="160" y="23"/>
                    <a:pt x="114" y="46"/>
                    <a:pt x="69" y="114"/>
                  </a:cubicBezTo>
                  <a:cubicBezTo>
                    <a:pt x="46" y="160"/>
                    <a:pt x="0" y="228"/>
                    <a:pt x="23" y="297"/>
                  </a:cubicBezTo>
                  <a:cubicBezTo>
                    <a:pt x="297" y="1256"/>
                    <a:pt x="639" y="2191"/>
                    <a:pt x="1119" y="3082"/>
                  </a:cubicBezTo>
                  <a:cubicBezTo>
                    <a:pt x="1164" y="3127"/>
                    <a:pt x="1187" y="3173"/>
                    <a:pt x="1255" y="3196"/>
                  </a:cubicBezTo>
                  <a:cubicBezTo>
                    <a:pt x="1290" y="3207"/>
                    <a:pt x="1324" y="3213"/>
                    <a:pt x="1355" y="3213"/>
                  </a:cubicBezTo>
                  <a:cubicBezTo>
                    <a:pt x="1387" y="3213"/>
                    <a:pt x="1415" y="3207"/>
                    <a:pt x="1438" y="3196"/>
                  </a:cubicBezTo>
                  <a:cubicBezTo>
                    <a:pt x="1507" y="3173"/>
                    <a:pt x="1552" y="3127"/>
                    <a:pt x="1575" y="3059"/>
                  </a:cubicBezTo>
                  <a:cubicBezTo>
                    <a:pt x="1598" y="3013"/>
                    <a:pt x="1598" y="2922"/>
                    <a:pt x="1575" y="2876"/>
                  </a:cubicBezTo>
                  <a:cubicBezTo>
                    <a:pt x="1119" y="2100"/>
                    <a:pt x="822" y="1256"/>
                    <a:pt x="548" y="388"/>
                  </a:cubicBezTo>
                  <a:lnTo>
                    <a:pt x="571" y="388"/>
                  </a:lnTo>
                  <a:cubicBezTo>
                    <a:pt x="548" y="343"/>
                    <a:pt x="525" y="274"/>
                    <a:pt x="502" y="206"/>
                  </a:cubicBezTo>
                  <a:cubicBezTo>
                    <a:pt x="502" y="160"/>
                    <a:pt x="479" y="91"/>
                    <a:pt x="411" y="46"/>
                  </a:cubicBezTo>
                  <a:cubicBezTo>
                    <a:pt x="365" y="23"/>
                    <a:pt x="320" y="0"/>
                    <a:pt x="274"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0" name="Google Shape;4621;p38">
              <a:extLst>
                <a:ext uri="{FF2B5EF4-FFF2-40B4-BE49-F238E27FC236}">
                  <a16:creationId xmlns:a16="http://schemas.microsoft.com/office/drawing/2014/main" id="{92BFF49D-535E-2A09-9978-922D979D9DA9}"/>
                </a:ext>
              </a:extLst>
            </p:cNvPr>
            <p:cNvSpPr/>
            <p:nvPr/>
          </p:nvSpPr>
          <p:spPr>
            <a:xfrm>
              <a:off x="7438228" y="3624173"/>
              <a:ext cx="400521" cy="119104"/>
            </a:xfrm>
            <a:custGeom>
              <a:avLst/>
              <a:gdLst/>
              <a:ahLst/>
              <a:cxnLst/>
              <a:rect l="l" t="t" r="r" b="b"/>
              <a:pathLst>
                <a:path w="14312" h="4256" extrusionOk="0">
                  <a:moveTo>
                    <a:pt x="2283" y="1005"/>
                  </a:moveTo>
                  <a:cubicBezTo>
                    <a:pt x="2296" y="1011"/>
                    <a:pt x="2310" y="1017"/>
                    <a:pt x="2324" y="1024"/>
                  </a:cubicBezTo>
                  <a:lnTo>
                    <a:pt x="2324" y="1024"/>
                  </a:lnTo>
                  <a:cubicBezTo>
                    <a:pt x="2316" y="1017"/>
                    <a:pt x="2299" y="1005"/>
                    <a:pt x="2283" y="1005"/>
                  </a:cubicBezTo>
                  <a:close/>
                  <a:moveTo>
                    <a:pt x="297" y="0"/>
                  </a:moveTo>
                  <a:cubicBezTo>
                    <a:pt x="206" y="0"/>
                    <a:pt x="137" y="46"/>
                    <a:pt x="69" y="115"/>
                  </a:cubicBezTo>
                  <a:cubicBezTo>
                    <a:pt x="0" y="229"/>
                    <a:pt x="46" y="389"/>
                    <a:pt x="160" y="457"/>
                  </a:cubicBezTo>
                  <a:cubicBezTo>
                    <a:pt x="1872" y="1438"/>
                    <a:pt x="3698" y="2192"/>
                    <a:pt x="5570" y="2762"/>
                  </a:cubicBezTo>
                  <a:cubicBezTo>
                    <a:pt x="6505" y="3059"/>
                    <a:pt x="7441" y="3310"/>
                    <a:pt x="8400" y="3538"/>
                  </a:cubicBezTo>
                  <a:cubicBezTo>
                    <a:pt x="9404" y="3789"/>
                    <a:pt x="10431" y="3995"/>
                    <a:pt x="11458" y="4132"/>
                  </a:cubicBezTo>
                  <a:cubicBezTo>
                    <a:pt x="12048" y="4209"/>
                    <a:pt x="12637" y="4255"/>
                    <a:pt x="13226" y="4255"/>
                  </a:cubicBezTo>
                  <a:cubicBezTo>
                    <a:pt x="13504" y="4255"/>
                    <a:pt x="13783" y="4245"/>
                    <a:pt x="14061" y="4223"/>
                  </a:cubicBezTo>
                  <a:cubicBezTo>
                    <a:pt x="14129" y="4223"/>
                    <a:pt x="14175" y="4200"/>
                    <a:pt x="14243" y="4155"/>
                  </a:cubicBezTo>
                  <a:cubicBezTo>
                    <a:pt x="14289" y="4109"/>
                    <a:pt x="14312" y="4041"/>
                    <a:pt x="14312" y="3995"/>
                  </a:cubicBezTo>
                  <a:cubicBezTo>
                    <a:pt x="14312" y="3926"/>
                    <a:pt x="14289" y="3858"/>
                    <a:pt x="14243" y="3812"/>
                  </a:cubicBezTo>
                  <a:cubicBezTo>
                    <a:pt x="14198" y="3767"/>
                    <a:pt x="14129" y="3721"/>
                    <a:pt x="14083" y="3721"/>
                  </a:cubicBezTo>
                  <a:cubicBezTo>
                    <a:pt x="13790" y="3745"/>
                    <a:pt x="13496" y="3757"/>
                    <a:pt x="13203" y="3757"/>
                  </a:cubicBezTo>
                  <a:cubicBezTo>
                    <a:pt x="12402" y="3757"/>
                    <a:pt x="11605" y="3672"/>
                    <a:pt x="10819" y="3538"/>
                  </a:cubicBezTo>
                  <a:cubicBezTo>
                    <a:pt x="10089" y="3424"/>
                    <a:pt x="9336" y="3264"/>
                    <a:pt x="8605" y="3082"/>
                  </a:cubicBezTo>
                  <a:cubicBezTo>
                    <a:pt x="7875" y="2922"/>
                    <a:pt x="7167" y="2740"/>
                    <a:pt x="6460" y="2511"/>
                  </a:cubicBezTo>
                  <a:cubicBezTo>
                    <a:pt x="5036" y="2105"/>
                    <a:pt x="3658" y="1631"/>
                    <a:pt x="2324" y="1024"/>
                  </a:cubicBezTo>
                  <a:lnTo>
                    <a:pt x="2324" y="1024"/>
                  </a:lnTo>
                  <a:cubicBezTo>
                    <a:pt x="2327" y="1026"/>
                    <a:pt x="2328" y="1028"/>
                    <a:pt x="2328" y="1028"/>
                  </a:cubicBezTo>
                  <a:cubicBezTo>
                    <a:pt x="1689" y="731"/>
                    <a:pt x="1050" y="411"/>
                    <a:pt x="411" y="46"/>
                  </a:cubicBezTo>
                  <a:cubicBezTo>
                    <a:pt x="388" y="23"/>
                    <a:pt x="320" y="0"/>
                    <a:pt x="297"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1" name="Google Shape;4622;p38">
              <a:extLst>
                <a:ext uri="{FF2B5EF4-FFF2-40B4-BE49-F238E27FC236}">
                  <a16:creationId xmlns:a16="http://schemas.microsoft.com/office/drawing/2014/main" id="{BA710BC7-78B8-F6BB-6F95-5C08FCD6F5BD}"/>
                </a:ext>
              </a:extLst>
            </p:cNvPr>
            <p:cNvSpPr/>
            <p:nvPr/>
          </p:nvSpPr>
          <p:spPr>
            <a:xfrm>
              <a:off x="7826576" y="3730208"/>
              <a:ext cx="34533" cy="26222"/>
            </a:xfrm>
            <a:custGeom>
              <a:avLst/>
              <a:gdLst/>
              <a:ahLst/>
              <a:cxnLst/>
              <a:rect l="l" t="t" r="r" b="b"/>
              <a:pathLst>
                <a:path w="1234" h="937" extrusionOk="0">
                  <a:moveTo>
                    <a:pt x="206" y="0"/>
                  </a:moveTo>
                  <a:cubicBezTo>
                    <a:pt x="138" y="23"/>
                    <a:pt x="92" y="46"/>
                    <a:pt x="47" y="115"/>
                  </a:cubicBezTo>
                  <a:cubicBezTo>
                    <a:pt x="24" y="160"/>
                    <a:pt x="1" y="229"/>
                    <a:pt x="24" y="297"/>
                  </a:cubicBezTo>
                  <a:cubicBezTo>
                    <a:pt x="47" y="343"/>
                    <a:pt x="69" y="411"/>
                    <a:pt x="138" y="457"/>
                  </a:cubicBezTo>
                  <a:cubicBezTo>
                    <a:pt x="343" y="548"/>
                    <a:pt x="549" y="662"/>
                    <a:pt x="731" y="799"/>
                  </a:cubicBezTo>
                  <a:cubicBezTo>
                    <a:pt x="731" y="822"/>
                    <a:pt x="754" y="845"/>
                    <a:pt x="777" y="868"/>
                  </a:cubicBezTo>
                  <a:cubicBezTo>
                    <a:pt x="823" y="913"/>
                    <a:pt x="891" y="936"/>
                    <a:pt x="960" y="936"/>
                  </a:cubicBezTo>
                  <a:cubicBezTo>
                    <a:pt x="1028" y="936"/>
                    <a:pt x="1074" y="913"/>
                    <a:pt x="1119" y="868"/>
                  </a:cubicBezTo>
                  <a:cubicBezTo>
                    <a:pt x="1211" y="799"/>
                    <a:pt x="1234" y="617"/>
                    <a:pt x="1142" y="525"/>
                  </a:cubicBezTo>
                  <a:cubicBezTo>
                    <a:pt x="1028" y="411"/>
                    <a:pt x="914" y="320"/>
                    <a:pt x="777" y="252"/>
                  </a:cubicBezTo>
                  <a:cubicBezTo>
                    <a:pt x="663" y="160"/>
                    <a:pt x="526" y="92"/>
                    <a:pt x="389" y="23"/>
                  </a:cubicBezTo>
                  <a:cubicBezTo>
                    <a:pt x="343" y="0"/>
                    <a:pt x="321" y="0"/>
                    <a:pt x="275" y="0"/>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2" name="Google Shape;4623;p38">
              <a:extLst>
                <a:ext uri="{FF2B5EF4-FFF2-40B4-BE49-F238E27FC236}">
                  <a16:creationId xmlns:a16="http://schemas.microsoft.com/office/drawing/2014/main" id="{397C652B-6DAD-9F6D-98CF-BAE79F7C1DE5}"/>
                </a:ext>
              </a:extLst>
            </p:cNvPr>
            <p:cNvSpPr/>
            <p:nvPr/>
          </p:nvSpPr>
          <p:spPr>
            <a:xfrm>
              <a:off x="7827864" y="3194911"/>
              <a:ext cx="143759" cy="544392"/>
            </a:xfrm>
            <a:custGeom>
              <a:avLst/>
              <a:gdLst/>
              <a:ahLst/>
              <a:cxnLst/>
              <a:rect l="l" t="t" r="r" b="b"/>
              <a:pathLst>
                <a:path w="5137" h="19453" extrusionOk="0">
                  <a:moveTo>
                    <a:pt x="4885" y="1"/>
                  </a:moveTo>
                  <a:cubicBezTo>
                    <a:pt x="4771" y="1"/>
                    <a:pt x="4657" y="69"/>
                    <a:pt x="4634" y="161"/>
                  </a:cubicBezTo>
                  <a:cubicBezTo>
                    <a:pt x="3767" y="3767"/>
                    <a:pt x="2899" y="7373"/>
                    <a:pt x="2009" y="10980"/>
                  </a:cubicBezTo>
                  <a:cubicBezTo>
                    <a:pt x="1370" y="13696"/>
                    <a:pt x="708" y="16412"/>
                    <a:pt x="46" y="19128"/>
                  </a:cubicBezTo>
                  <a:cubicBezTo>
                    <a:pt x="46" y="19128"/>
                    <a:pt x="46" y="19128"/>
                    <a:pt x="46" y="19151"/>
                  </a:cubicBezTo>
                  <a:cubicBezTo>
                    <a:pt x="1" y="19265"/>
                    <a:pt x="69" y="19402"/>
                    <a:pt x="206" y="19448"/>
                  </a:cubicBezTo>
                  <a:cubicBezTo>
                    <a:pt x="223" y="19451"/>
                    <a:pt x="241" y="19452"/>
                    <a:pt x="258" y="19452"/>
                  </a:cubicBezTo>
                  <a:cubicBezTo>
                    <a:pt x="376" y="19452"/>
                    <a:pt x="483" y="19385"/>
                    <a:pt x="503" y="19265"/>
                  </a:cubicBezTo>
                  <a:cubicBezTo>
                    <a:pt x="1256" y="16184"/>
                    <a:pt x="2009" y="13103"/>
                    <a:pt x="2762" y="10021"/>
                  </a:cubicBezTo>
                  <a:cubicBezTo>
                    <a:pt x="3539" y="6780"/>
                    <a:pt x="4337" y="3539"/>
                    <a:pt x="5113" y="298"/>
                  </a:cubicBezTo>
                  <a:cubicBezTo>
                    <a:pt x="5136" y="161"/>
                    <a:pt x="5068" y="24"/>
                    <a:pt x="4931"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3" name="Google Shape;4624;p38">
              <a:extLst>
                <a:ext uri="{FF2B5EF4-FFF2-40B4-BE49-F238E27FC236}">
                  <a16:creationId xmlns:a16="http://schemas.microsoft.com/office/drawing/2014/main" id="{92CE4094-E626-2BB4-6E32-DE13FE784531}"/>
                </a:ext>
              </a:extLst>
            </p:cNvPr>
            <p:cNvSpPr/>
            <p:nvPr/>
          </p:nvSpPr>
          <p:spPr>
            <a:xfrm>
              <a:off x="7817649" y="3224939"/>
              <a:ext cx="133516" cy="486883"/>
            </a:xfrm>
            <a:custGeom>
              <a:avLst/>
              <a:gdLst/>
              <a:ahLst/>
              <a:cxnLst/>
              <a:rect l="l" t="t" r="r" b="b"/>
              <a:pathLst>
                <a:path w="4771" h="17398" extrusionOk="0">
                  <a:moveTo>
                    <a:pt x="4497" y="1"/>
                  </a:moveTo>
                  <a:cubicBezTo>
                    <a:pt x="4383" y="1"/>
                    <a:pt x="4292" y="92"/>
                    <a:pt x="4246" y="206"/>
                  </a:cubicBezTo>
                  <a:cubicBezTo>
                    <a:pt x="3401" y="3630"/>
                    <a:pt x="2534" y="7054"/>
                    <a:pt x="1689" y="10477"/>
                  </a:cubicBezTo>
                  <a:cubicBezTo>
                    <a:pt x="1142" y="12669"/>
                    <a:pt x="594" y="14860"/>
                    <a:pt x="23" y="17051"/>
                  </a:cubicBezTo>
                  <a:cubicBezTo>
                    <a:pt x="23" y="17051"/>
                    <a:pt x="23" y="17074"/>
                    <a:pt x="23" y="17097"/>
                  </a:cubicBezTo>
                  <a:cubicBezTo>
                    <a:pt x="0" y="17211"/>
                    <a:pt x="69" y="17348"/>
                    <a:pt x="206" y="17394"/>
                  </a:cubicBezTo>
                  <a:cubicBezTo>
                    <a:pt x="220" y="17396"/>
                    <a:pt x="234" y="17397"/>
                    <a:pt x="248" y="17397"/>
                  </a:cubicBezTo>
                  <a:cubicBezTo>
                    <a:pt x="370" y="17397"/>
                    <a:pt x="482" y="17311"/>
                    <a:pt x="503" y="17188"/>
                  </a:cubicBezTo>
                  <a:cubicBezTo>
                    <a:pt x="1050" y="15088"/>
                    <a:pt x="1575" y="12965"/>
                    <a:pt x="2100" y="10843"/>
                  </a:cubicBezTo>
                  <a:cubicBezTo>
                    <a:pt x="2945" y="7442"/>
                    <a:pt x="3789" y="4041"/>
                    <a:pt x="4657" y="663"/>
                  </a:cubicBezTo>
                  <a:cubicBezTo>
                    <a:pt x="4680" y="549"/>
                    <a:pt x="4702" y="434"/>
                    <a:pt x="4725" y="320"/>
                  </a:cubicBezTo>
                  <a:cubicBezTo>
                    <a:pt x="4771" y="183"/>
                    <a:pt x="4680" y="46"/>
                    <a:pt x="4543" y="24"/>
                  </a:cubicBezTo>
                  <a:cubicBezTo>
                    <a:pt x="4543" y="1"/>
                    <a:pt x="4520" y="1"/>
                    <a:pt x="4497"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4" name="Google Shape;4625;p38">
              <a:extLst>
                <a:ext uri="{FF2B5EF4-FFF2-40B4-BE49-F238E27FC236}">
                  <a16:creationId xmlns:a16="http://schemas.microsoft.com/office/drawing/2014/main" id="{BD13FBF0-5AE8-5BEC-A892-3A68EEE96128}"/>
                </a:ext>
              </a:extLst>
            </p:cNvPr>
            <p:cNvSpPr/>
            <p:nvPr/>
          </p:nvSpPr>
          <p:spPr>
            <a:xfrm>
              <a:off x="7916016" y="3217271"/>
              <a:ext cx="33246" cy="21185"/>
            </a:xfrm>
            <a:custGeom>
              <a:avLst/>
              <a:gdLst/>
              <a:ahLst/>
              <a:cxnLst/>
              <a:rect l="l" t="t" r="r" b="b"/>
              <a:pathLst>
                <a:path w="1188" h="757" extrusionOk="0">
                  <a:moveTo>
                    <a:pt x="274" y="1"/>
                  </a:moveTo>
                  <a:cubicBezTo>
                    <a:pt x="206" y="1"/>
                    <a:pt x="115" y="46"/>
                    <a:pt x="69" y="92"/>
                  </a:cubicBezTo>
                  <a:cubicBezTo>
                    <a:pt x="0" y="206"/>
                    <a:pt x="23" y="366"/>
                    <a:pt x="137" y="457"/>
                  </a:cubicBezTo>
                  <a:cubicBezTo>
                    <a:pt x="229" y="526"/>
                    <a:pt x="343" y="594"/>
                    <a:pt x="480" y="640"/>
                  </a:cubicBezTo>
                  <a:cubicBezTo>
                    <a:pt x="617" y="708"/>
                    <a:pt x="754" y="731"/>
                    <a:pt x="914" y="754"/>
                  </a:cubicBezTo>
                  <a:cubicBezTo>
                    <a:pt x="923" y="756"/>
                    <a:pt x="933" y="757"/>
                    <a:pt x="944" y="757"/>
                  </a:cubicBezTo>
                  <a:cubicBezTo>
                    <a:pt x="1050" y="757"/>
                    <a:pt x="1165" y="651"/>
                    <a:pt x="1165" y="526"/>
                  </a:cubicBezTo>
                  <a:cubicBezTo>
                    <a:pt x="1187" y="389"/>
                    <a:pt x="1073" y="275"/>
                    <a:pt x="959" y="252"/>
                  </a:cubicBezTo>
                  <a:cubicBezTo>
                    <a:pt x="914" y="252"/>
                    <a:pt x="868" y="252"/>
                    <a:pt x="822" y="229"/>
                  </a:cubicBezTo>
                  <a:cubicBezTo>
                    <a:pt x="731" y="206"/>
                    <a:pt x="662" y="183"/>
                    <a:pt x="571" y="138"/>
                  </a:cubicBezTo>
                  <a:cubicBezTo>
                    <a:pt x="525" y="115"/>
                    <a:pt x="457" y="92"/>
                    <a:pt x="411" y="46"/>
                  </a:cubicBezTo>
                  <a:cubicBezTo>
                    <a:pt x="366" y="24"/>
                    <a:pt x="320" y="1"/>
                    <a:pt x="274"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5" name="Google Shape;4626;p38">
              <a:extLst>
                <a:ext uri="{FF2B5EF4-FFF2-40B4-BE49-F238E27FC236}">
                  <a16:creationId xmlns:a16="http://schemas.microsoft.com/office/drawing/2014/main" id="{5C3B8E75-1F77-75AE-8592-F80DD671FD18}"/>
                </a:ext>
              </a:extLst>
            </p:cNvPr>
            <p:cNvSpPr/>
            <p:nvPr/>
          </p:nvSpPr>
          <p:spPr>
            <a:xfrm>
              <a:off x="7436941" y="3596691"/>
              <a:ext cx="390950" cy="119552"/>
            </a:xfrm>
            <a:custGeom>
              <a:avLst/>
              <a:gdLst/>
              <a:ahLst/>
              <a:cxnLst/>
              <a:rect l="l" t="t" r="r" b="b"/>
              <a:pathLst>
                <a:path w="13970" h="4272" extrusionOk="0">
                  <a:moveTo>
                    <a:pt x="92" y="1"/>
                  </a:moveTo>
                  <a:cubicBezTo>
                    <a:pt x="92" y="1"/>
                    <a:pt x="69" y="1"/>
                    <a:pt x="46" y="24"/>
                  </a:cubicBezTo>
                  <a:lnTo>
                    <a:pt x="1" y="24"/>
                  </a:lnTo>
                  <a:cubicBezTo>
                    <a:pt x="69" y="206"/>
                    <a:pt x="137" y="389"/>
                    <a:pt x="183" y="572"/>
                  </a:cubicBezTo>
                  <a:cubicBezTo>
                    <a:pt x="1895" y="1371"/>
                    <a:pt x="3630" y="2147"/>
                    <a:pt x="5433" y="2740"/>
                  </a:cubicBezTo>
                  <a:cubicBezTo>
                    <a:pt x="6369" y="3060"/>
                    <a:pt x="7305" y="3333"/>
                    <a:pt x="8263" y="3562"/>
                  </a:cubicBezTo>
                  <a:cubicBezTo>
                    <a:pt x="8743" y="3676"/>
                    <a:pt x="9222" y="3767"/>
                    <a:pt x="9724" y="3858"/>
                  </a:cubicBezTo>
                  <a:cubicBezTo>
                    <a:pt x="10203" y="3950"/>
                    <a:pt x="10683" y="3995"/>
                    <a:pt x="11162" y="4087"/>
                  </a:cubicBezTo>
                  <a:cubicBezTo>
                    <a:pt x="11596" y="4155"/>
                    <a:pt x="12029" y="4201"/>
                    <a:pt x="12463" y="4246"/>
                  </a:cubicBezTo>
                  <a:cubicBezTo>
                    <a:pt x="12629" y="4264"/>
                    <a:pt x="12794" y="4271"/>
                    <a:pt x="12960" y="4271"/>
                  </a:cubicBezTo>
                  <a:cubicBezTo>
                    <a:pt x="13228" y="4271"/>
                    <a:pt x="13496" y="4252"/>
                    <a:pt x="13764" y="4224"/>
                  </a:cubicBezTo>
                  <a:cubicBezTo>
                    <a:pt x="13833" y="4224"/>
                    <a:pt x="13878" y="4155"/>
                    <a:pt x="13924" y="4110"/>
                  </a:cubicBezTo>
                  <a:cubicBezTo>
                    <a:pt x="13947" y="4064"/>
                    <a:pt x="13970" y="3995"/>
                    <a:pt x="13947" y="3927"/>
                  </a:cubicBezTo>
                  <a:cubicBezTo>
                    <a:pt x="13924" y="3858"/>
                    <a:pt x="13878" y="3813"/>
                    <a:pt x="13833" y="3767"/>
                  </a:cubicBezTo>
                  <a:cubicBezTo>
                    <a:pt x="13764" y="3744"/>
                    <a:pt x="13719" y="3744"/>
                    <a:pt x="13650" y="3744"/>
                  </a:cubicBezTo>
                  <a:cubicBezTo>
                    <a:pt x="13437" y="3767"/>
                    <a:pt x="13224" y="3777"/>
                    <a:pt x="13012" y="3777"/>
                  </a:cubicBezTo>
                  <a:cubicBezTo>
                    <a:pt x="12587" y="3777"/>
                    <a:pt x="12166" y="3737"/>
                    <a:pt x="11756" y="3676"/>
                  </a:cubicBezTo>
                  <a:cubicBezTo>
                    <a:pt x="11368" y="3630"/>
                    <a:pt x="11002" y="3562"/>
                    <a:pt x="10614" y="3516"/>
                  </a:cubicBezTo>
                  <a:cubicBezTo>
                    <a:pt x="10226" y="3448"/>
                    <a:pt x="9838" y="3379"/>
                    <a:pt x="9427" y="3311"/>
                  </a:cubicBezTo>
                  <a:cubicBezTo>
                    <a:pt x="8651" y="3151"/>
                    <a:pt x="7898" y="2968"/>
                    <a:pt x="7122" y="2763"/>
                  </a:cubicBezTo>
                  <a:cubicBezTo>
                    <a:pt x="5616" y="2329"/>
                    <a:pt x="4155" y="1781"/>
                    <a:pt x="2717" y="1165"/>
                  </a:cubicBezTo>
                  <a:lnTo>
                    <a:pt x="2717" y="1165"/>
                  </a:lnTo>
                  <a:cubicBezTo>
                    <a:pt x="2740" y="1188"/>
                    <a:pt x="2762" y="1188"/>
                    <a:pt x="2762" y="1211"/>
                  </a:cubicBezTo>
                  <a:cubicBezTo>
                    <a:pt x="1918" y="846"/>
                    <a:pt x="1073" y="435"/>
                    <a:pt x="229" y="47"/>
                  </a:cubicBezTo>
                  <a:cubicBezTo>
                    <a:pt x="183" y="24"/>
                    <a:pt x="137" y="1"/>
                    <a:pt x="92"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6" name="Google Shape;4627;p38">
              <a:extLst>
                <a:ext uri="{FF2B5EF4-FFF2-40B4-BE49-F238E27FC236}">
                  <a16:creationId xmlns:a16="http://schemas.microsoft.com/office/drawing/2014/main" id="{2E5A2ADF-49F0-CF9E-6D16-5F9DC46789F0}"/>
                </a:ext>
              </a:extLst>
            </p:cNvPr>
            <p:cNvSpPr/>
            <p:nvPr/>
          </p:nvSpPr>
          <p:spPr>
            <a:xfrm>
              <a:off x="7818936" y="3701467"/>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7" name="Google Shape;4628;p38">
              <a:extLst>
                <a:ext uri="{FF2B5EF4-FFF2-40B4-BE49-F238E27FC236}">
                  <a16:creationId xmlns:a16="http://schemas.microsoft.com/office/drawing/2014/main" id="{94118649-435A-29C8-6CE6-5B725EFA20EE}"/>
                </a:ext>
              </a:extLst>
            </p:cNvPr>
            <p:cNvSpPr/>
            <p:nvPr/>
          </p:nvSpPr>
          <p:spPr>
            <a:xfrm>
              <a:off x="7383938" y="3061422"/>
              <a:ext cx="132873" cy="500428"/>
            </a:xfrm>
            <a:custGeom>
              <a:avLst/>
              <a:gdLst/>
              <a:ahLst/>
              <a:cxnLst/>
              <a:rect l="l" t="t" r="r" b="b"/>
              <a:pathLst>
                <a:path w="4748" h="17882" extrusionOk="0">
                  <a:moveTo>
                    <a:pt x="4474" y="0"/>
                  </a:moveTo>
                  <a:cubicBezTo>
                    <a:pt x="4428" y="0"/>
                    <a:pt x="4360" y="0"/>
                    <a:pt x="4314" y="46"/>
                  </a:cubicBezTo>
                  <a:cubicBezTo>
                    <a:pt x="4268" y="92"/>
                    <a:pt x="4246" y="137"/>
                    <a:pt x="4223" y="206"/>
                  </a:cubicBezTo>
                  <a:cubicBezTo>
                    <a:pt x="3584" y="2899"/>
                    <a:pt x="2922" y="5615"/>
                    <a:pt x="2283" y="8309"/>
                  </a:cubicBezTo>
                  <a:cubicBezTo>
                    <a:pt x="2283" y="8309"/>
                    <a:pt x="2283" y="8332"/>
                    <a:pt x="2283" y="8332"/>
                  </a:cubicBezTo>
                  <a:lnTo>
                    <a:pt x="2214" y="8583"/>
                  </a:lnTo>
                  <a:lnTo>
                    <a:pt x="2168" y="8788"/>
                  </a:lnTo>
                  <a:cubicBezTo>
                    <a:pt x="2123" y="8948"/>
                    <a:pt x="2100" y="9085"/>
                    <a:pt x="2054" y="9222"/>
                  </a:cubicBezTo>
                  <a:lnTo>
                    <a:pt x="1940" y="9701"/>
                  </a:lnTo>
                  <a:cubicBezTo>
                    <a:pt x="1872" y="10021"/>
                    <a:pt x="1780" y="10340"/>
                    <a:pt x="1712" y="10660"/>
                  </a:cubicBezTo>
                  <a:cubicBezTo>
                    <a:pt x="1164" y="12965"/>
                    <a:pt x="593" y="15293"/>
                    <a:pt x="46" y="17599"/>
                  </a:cubicBezTo>
                  <a:cubicBezTo>
                    <a:pt x="0" y="17736"/>
                    <a:pt x="114" y="17873"/>
                    <a:pt x="251" y="17873"/>
                  </a:cubicBezTo>
                  <a:cubicBezTo>
                    <a:pt x="269" y="17879"/>
                    <a:pt x="288" y="17882"/>
                    <a:pt x="306" y="17882"/>
                  </a:cubicBezTo>
                  <a:cubicBezTo>
                    <a:pt x="355" y="17882"/>
                    <a:pt x="400" y="17860"/>
                    <a:pt x="434" y="17827"/>
                  </a:cubicBezTo>
                  <a:cubicBezTo>
                    <a:pt x="479" y="17781"/>
                    <a:pt x="502" y="17736"/>
                    <a:pt x="525" y="17667"/>
                  </a:cubicBezTo>
                  <a:cubicBezTo>
                    <a:pt x="1118" y="15179"/>
                    <a:pt x="1735" y="12668"/>
                    <a:pt x="2328" y="10180"/>
                  </a:cubicBezTo>
                  <a:lnTo>
                    <a:pt x="4702" y="274"/>
                  </a:lnTo>
                  <a:cubicBezTo>
                    <a:pt x="4748" y="137"/>
                    <a:pt x="4634" y="0"/>
                    <a:pt x="4497" y="0"/>
                  </a:cubicBezTo>
                  <a:close/>
                </a:path>
              </a:pathLst>
            </a:custGeom>
            <a:solidFill>
              <a:srgbClr val="E089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8" name="Google Shape;4629;p38">
              <a:extLst>
                <a:ext uri="{FF2B5EF4-FFF2-40B4-BE49-F238E27FC236}">
                  <a16:creationId xmlns:a16="http://schemas.microsoft.com/office/drawing/2014/main" id="{9AE58356-3801-6614-B96E-2779051D00D8}"/>
                </a:ext>
              </a:extLst>
            </p:cNvPr>
            <p:cNvSpPr/>
            <p:nvPr/>
          </p:nvSpPr>
          <p:spPr>
            <a:xfrm>
              <a:off x="7799123" y="3154053"/>
              <a:ext cx="139925" cy="530819"/>
            </a:xfrm>
            <a:custGeom>
              <a:avLst/>
              <a:gdLst/>
              <a:ahLst/>
              <a:cxnLst/>
              <a:rect l="l" t="t" r="r" b="b"/>
              <a:pathLst>
                <a:path w="5000" h="18968" extrusionOk="0">
                  <a:moveTo>
                    <a:pt x="4725" y="0"/>
                  </a:moveTo>
                  <a:cubicBezTo>
                    <a:pt x="4680" y="0"/>
                    <a:pt x="4611" y="23"/>
                    <a:pt x="4566" y="46"/>
                  </a:cubicBezTo>
                  <a:cubicBezTo>
                    <a:pt x="4520" y="91"/>
                    <a:pt x="4497" y="137"/>
                    <a:pt x="4474" y="206"/>
                  </a:cubicBezTo>
                  <a:lnTo>
                    <a:pt x="1781" y="11458"/>
                  </a:lnTo>
                  <a:cubicBezTo>
                    <a:pt x="1187" y="13855"/>
                    <a:pt x="617" y="16275"/>
                    <a:pt x="46" y="18671"/>
                  </a:cubicBezTo>
                  <a:cubicBezTo>
                    <a:pt x="0" y="18808"/>
                    <a:pt x="115" y="18945"/>
                    <a:pt x="252" y="18968"/>
                  </a:cubicBezTo>
                  <a:cubicBezTo>
                    <a:pt x="297" y="18968"/>
                    <a:pt x="366" y="18945"/>
                    <a:pt x="434" y="18922"/>
                  </a:cubicBezTo>
                  <a:cubicBezTo>
                    <a:pt x="480" y="18877"/>
                    <a:pt x="503" y="18808"/>
                    <a:pt x="525" y="18740"/>
                  </a:cubicBezTo>
                  <a:cubicBezTo>
                    <a:pt x="1142" y="16183"/>
                    <a:pt x="1758" y="13650"/>
                    <a:pt x="2374" y="11093"/>
                  </a:cubicBezTo>
                  <a:cubicBezTo>
                    <a:pt x="3242" y="7487"/>
                    <a:pt x="4109" y="3880"/>
                    <a:pt x="4954" y="274"/>
                  </a:cubicBezTo>
                  <a:cubicBezTo>
                    <a:pt x="4999" y="160"/>
                    <a:pt x="4885" y="23"/>
                    <a:pt x="4748"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9" name="Google Shape;4630;p38">
              <a:extLst>
                <a:ext uri="{FF2B5EF4-FFF2-40B4-BE49-F238E27FC236}">
                  <a16:creationId xmlns:a16="http://schemas.microsoft.com/office/drawing/2014/main" id="{C1D1AB90-7F9C-CBBE-C941-4F560A17059A}"/>
                </a:ext>
              </a:extLst>
            </p:cNvPr>
            <p:cNvSpPr/>
            <p:nvPr/>
          </p:nvSpPr>
          <p:spPr>
            <a:xfrm>
              <a:off x="7385197" y="3551999"/>
              <a:ext cx="427359" cy="134748"/>
            </a:xfrm>
            <a:custGeom>
              <a:avLst/>
              <a:gdLst/>
              <a:ahLst/>
              <a:cxnLst/>
              <a:rect l="l" t="t" r="r" b="b"/>
              <a:pathLst>
                <a:path w="15271" h="4815" extrusionOk="0">
                  <a:moveTo>
                    <a:pt x="297" y="0"/>
                  </a:moveTo>
                  <a:cubicBezTo>
                    <a:pt x="206" y="0"/>
                    <a:pt x="115" y="46"/>
                    <a:pt x="69" y="137"/>
                  </a:cubicBezTo>
                  <a:cubicBezTo>
                    <a:pt x="1" y="251"/>
                    <a:pt x="69" y="411"/>
                    <a:pt x="183" y="457"/>
                  </a:cubicBezTo>
                  <a:cubicBezTo>
                    <a:pt x="3767" y="2237"/>
                    <a:pt x="7601" y="3584"/>
                    <a:pt x="11527" y="4337"/>
                  </a:cubicBezTo>
                  <a:cubicBezTo>
                    <a:pt x="12121" y="4451"/>
                    <a:pt x="12737" y="4542"/>
                    <a:pt x="13331" y="4657"/>
                  </a:cubicBezTo>
                  <a:cubicBezTo>
                    <a:pt x="13762" y="4728"/>
                    <a:pt x="14221" y="4814"/>
                    <a:pt x="14675" y="4814"/>
                  </a:cubicBezTo>
                  <a:cubicBezTo>
                    <a:pt x="14798" y="4814"/>
                    <a:pt x="14921" y="4808"/>
                    <a:pt x="15043" y="4794"/>
                  </a:cubicBezTo>
                  <a:cubicBezTo>
                    <a:pt x="15179" y="4771"/>
                    <a:pt x="15271" y="4657"/>
                    <a:pt x="15271" y="4520"/>
                  </a:cubicBezTo>
                  <a:cubicBezTo>
                    <a:pt x="15250" y="4395"/>
                    <a:pt x="15153" y="4288"/>
                    <a:pt x="15032" y="4288"/>
                  </a:cubicBezTo>
                  <a:cubicBezTo>
                    <a:pt x="15020" y="4288"/>
                    <a:pt x="15009" y="4289"/>
                    <a:pt x="14997" y="4291"/>
                  </a:cubicBezTo>
                  <a:cubicBezTo>
                    <a:pt x="14837" y="4314"/>
                    <a:pt x="14677" y="4314"/>
                    <a:pt x="14518" y="4314"/>
                  </a:cubicBezTo>
                  <a:cubicBezTo>
                    <a:pt x="14221" y="4291"/>
                    <a:pt x="13924" y="4269"/>
                    <a:pt x="13627" y="4200"/>
                  </a:cubicBezTo>
                  <a:cubicBezTo>
                    <a:pt x="13308" y="4154"/>
                    <a:pt x="13011" y="4109"/>
                    <a:pt x="12692" y="4040"/>
                  </a:cubicBezTo>
                  <a:cubicBezTo>
                    <a:pt x="12007" y="3926"/>
                    <a:pt x="11345" y="3812"/>
                    <a:pt x="10683" y="3652"/>
                  </a:cubicBezTo>
                  <a:cubicBezTo>
                    <a:pt x="9336" y="3378"/>
                    <a:pt x="8035" y="3013"/>
                    <a:pt x="6734" y="2602"/>
                  </a:cubicBezTo>
                  <a:cubicBezTo>
                    <a:pt x="4566" y="1895"/>
                    <a:pt x="2443" y="1027"/>
                    <a:pt x="389" y="23"/>
                  </a:cubicBezTo>
                  <a:cubicBezTo>
                    <a:pt x="366" y="0"/>
                    <a:pt x="320" y="0"/>
                    <a:pt x="297"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0" name="Google Shape;4631;p38">
              <a:extLst>
                <a:ext uri="{FF2B5EF4-FFF2-40B4-BE49-F238E27FC236}">
                  <a16:creationId xmlns:a16="http://schemas.microsoft.com/office/drawing/2014/main" id="{0F8A11DD-96C4-CA65-C6A8-8678105417D9}"/>
                </a:ext>
              </a:extLst>
            </p:cNvPr>
            <p:cNvSpPr/>
            <p:nvPr/>
          </p:nvSpPr>
          <p:spPr>
            <a:xfrm>
              <a:off x="7504637" y="3058876"/>
              <a:ext cx="430577" cy="106651"/>
            </a:xfrm>
            <a:custGeom>
              <a:avLst/>
              <a:gdLst/>
              <a:ahLst/>
              <a:cxnLst/>
              <a:rect l="l" t="t" r="r" b="b"/>
              <a:pathLst>
                <a:path w="15386" h="3811" extrusionOk="0">
                  <a:moveTo>
                    <a:pt x="937" y="0"/>
                  </a:moveTo>
                  <a:cubicBezTo>
                    <a:pt x="686" y="0"/>
                    <a:pt x="457" y="23"/>
                    <a:pt x="229" y="46"/>
                  </a:cubicBezTo>
                  <a:cubicBezTo>
                    <a:pt x="92" y="46"/>
                    <a:pt x="1" y="160"/>
                    <a:pt x="1" y="297"/>
                  </a:cubicBezTo>
                  <a:cubicBezTo>
                    <a:pt x="22" y="422"/>
                    <a:pt x="119" y="528"/>
                    <a:pt x="240" y="528"/>
                  </a:cubicBezTo>
                  <a:cubicBezTo>
                    <a:pt x="251" y="528"/>
                    <a:pt x="263" y="527"/>
                    <a:pt x="275" y="525"/>
                  </a:cubicBezTo>
                  <a:cubicBezTo>
                    <a:pt x="501" y="509"/>
                    <a:pt x="738" y="493"/>
                    <a:pt x="971" y="493"/>
                  </a:cubicBezTo>
                  <a:cubicBezTo>
                    <a:pt x="1067" y="493"/>
                    <a:pt x="1163" y="496"/>
                    <a:pt x="1256" y="502"/>
                  </a:cubicBezTo>
                  <a:cubicBezTo>
                    <a:pt x="2124" y="548"/>
                    <a:pt x="2991" y="708"/>
                    <a:pt x="3836" y="867"/>
                  </a:cubicBezTo>
                  <a:cubicBezTo>
                    <a:pt x="4269" y="959"/>
                    <a:pt x="4703" y="1027"/>
                    <a:pt x="5160" y="1096"/>
                  </a:cubicBezTo>
                  <a:cubicBezTo>
                    <a:pt x="5616" y="1164"/>
                    <a:pt x="6073" y="1256"/>
                    <a:pt x="6529" y="1347"/>
                  </a:cubicBezTo>
                  <a:cubicBezTo>
                    <a:pt x="8309" y="1689"/>
                    <a:pt x="10090" y="2100"/>
                    <a:pt x="11802" y="2648"/>
                  </a:cubicBezTo>
                  <a:cubicBezTo>
                    <a:pt x="11802" y="2648"/>
                    <a:pt x="11794" y="2640"/>
                    <a:pt x="11782" y="2633"/>
                  </a:cubicBezTo>
                  <a:lnTo>
                    <a:pt x="11782" y="2633"/>
                  </a:lnTo>
                  <a:cubicBezTo>
                    <a:pt x="12869" y="2974"/>
                    <a:pt x="13933" y="3382"/>
                    <a:pt x="14997" y="3789"/>
                  </a:cubicBezTo>
                  <a:cubicBezTo>
                    <a:pt x="15039" y="3803"/>
                    <a:pt x="15080" y="3810"/>
                    <a:pt x="15120" y="3810"/>
                  </a:cubicBezTo>
                  <a:cubicBezTo>
                    <a:pt x="15211" y="3810"/>
                    <a:pt x="15292" y="3770"/>
                    <a:pt x="15340" y="3675"/>
                  </a:cubicBezTo>
                  <a:cubicBezTo>
                    <a:pt x="15385" y="3561"/>
                    <a:pt x="15340" y="3401"/>
                    <a:pt x="15203" y="3355"/>
                  </a:cubicBezTo>
                  <a:cubicBezTo>
                    <a:pt x="14244" y="2967"/>
                    <a:pt x="13262" y="2602"/>
                    <a:pt x="12281" y="2283"/>
                  </a:cubicBezTo>
                  <a:cubicBezTo>
                    <a:pt x="11277" y="1940"/>
                    <a:pt x="10250" y="1666"/>
                    <a:pt x="9245" y="1415"/>
                  </a:cubicBezTo>
                  <a:cubicBezTo>
                    <a:pt x="8195" y="1164"/>
                    <a:pt x="7168" y="959"/>
                    <a:pt x="6118" y="776"/>
                  </a:cubicBezTo>
                  <a:cubicBezTo>
                    <a:pt x="5593" y="662"/>
                    <a:pt x="5068" y="571"/>
                    <a:pt x="4543" y="479"/>
                  </a:cubicBezTo>
                  <a:cubicBezTo>
                    <a:pt x="4018" y="411"/>
                    <a:pt x="3516" y="320"/>
                    <a:pt x="3014" y="228"/>
                  </a:cubicBezTo>
                  <a:cubicBezTo>
                    <a:pt x="2329" y="91"/>
                    <a:pt x="1622" y="0"/>
                    <a:pt x="937"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1" name="Google Shape;4632;p38">
              <a:extLst>
                <a:ext uri="{FF2B5EF4-FFF2-40B4-BE49-F238E27FC236}">
                  <a16:creationId xmlns:a16="http://schemas.microsoft.com/office/drawing/2014/main" id="{6BB5CD5E-501B-C24F-2BB7-F52B5F60CE0C}"/>
                </a:ext>
              </a:extLst>
            </p:cNvPr>
            <p:cNvSpPr/>
            <p:nvPr/>
          </p:nvSpPr>
          <p:spPr>
            <a:xfrm>
              <a:off x="7383938" y="3552643"/>
              <a:ext cx="42817" cy="88013"/>
            </a:xfrm>
            <a:custGeom>
              <a:avLst/>
              <a:gdLst/>
              <a:ahLst/>
              <a:cxnLst/>
              <a:rect l="l" t="t" r="r" b="b"/>
              <a:pathLst>
                <a:path w="1530" h="3145" extrusionOk="0">
                  <a:moveTo>
                    <a:pt x="228" y="0"/>
                  </a:moveTo>
                  <a:cubicBezTo>
                    <a:pt x="160" y="23"/>
                    <a:pt x="114" y="46"/>
                    <a:pt x="68" y="91"/>
                  </a:cubicBezTo>
                  <a:cubicBezTo>
                    <a:pt x="23" y="137"/>
                    <a:pt x="0" y="228"/>
                    <a:pt x="23" y="274"/>
                  </a:cubicBezTo>
                  <a:cubicBezTo>
                    <a:pt x="114" y="753"/>
                    <a:pt x="228" y="1233"/>
                    <a:pt x="388" y="1689"/>
                  </a:cubicBezTo>
                  <a:cubicBezTo>
                    <a:pt x="571" y="2168"/>
                    <a:pt x="776" y="2625"/>
                    <a:pt x="1073" y="3059"/>
                  </a:cubicBezTo>
                  <a:cubicBezTo>
                    <a:pt x="1114" y="3114"/>
                    <a:pt x="1189" y="3144"/>
                    <a:pt x="1267" y="3144"/>
                  </a:cubicBezTo>
                  <a:cubicBezTo>
                    <a:pt x="1318" y="3144"/>
                    <a:pt x="1370" y="3131"/>
                    <a:pt x="1415" y="3104"/>
                  </a:cubicBezTo>
                  <a:cubicBezTo>
                    <a:pt x="1529" y="3013"/>
                    <a:pt x="1529" y="2876"/>
                    <a:pt x="1461" y="2762"/>
                  </a:cubicBezTo>
                  <a:cubicBezTo>
                    <a:pt x="1392" y="2648"/>
                    <a:pt x="1301" y="2511"/>
                    <a:pt x="1233" y="2397"/>
                  </a:cubicBezTo>
                  <a:cubicBezTo>
                    <a:pt x="945" y="1844"/>
                    <a:pt x="765" y="1270"/>
                    <a:pt x="608" y="653"/>
                  </a:cubicBezTo>
                  <a:lnTo>
                    <a:pt x="608" y="653"/>
                  </a:lnTo>
                  <a:cubicBezTo>
                    <a:pt x="611" y="656"/>
                    <a:pt x="613" y="659"/>
                    <a:pt x="616" y="662"/>
                  </a:cubicBezTo>
                  <a:cubicBezTo>
                    <a:pt x="571" y="525"/>
                    <a:pt x="548" y="365"/>
                    <a:pt x="502" y="228"/>
                  </a:cubicBezTo>
                  <a:cubicBezTo>
                    <a:pt x="479" y="160"/>
                    <a:pt x="457" y="114"/>
                    <a:pt x="411" y="69"/>
                  </a:cubicBezTo>
                  <a:cubicBezTo>
                    <a:pt x="365" y="23"/>
                    <a:pt x="320" y="0"/>
                    <a:pt x="251"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2" name="Google Shape;4633;p38">
              <a:extLst>
                <a:ext uri="{FF2B5EF4-FFF2-40B4-BE49-F238E27FC236}">
                  <a16:creationId xmlns:a16="http://schemas.microsoft.com/office/drawing/2014/main" id="{0D897D71-3705-243D-9239-C6E9AF0AB0C4}"/>
                </a:ext>
              </a:extLst>
            </p:cNvPr>
            <p:cNvSpPr/>
            <p:nvPr/>
          </p:nvSpPr>
          <p:spPr>
            <a:xfrm>
              <a:off x="7059423" y="3129762"/>
              <a:ext cx="388404" cy="281725"/>
            </a:xfrm>
            <a:custGeom>
              <a:avLst/>
              <a:gdLst/>
              <a:ahLst/>
              <a:cxnLst/>
              <a:rect l="l" t="t" r="r" b="b"/>
              <a:pathLst>
                <a:path w="13879" h="10067" extrusionOk="0">
                  <a:moveTo>
                    <a:pt x="2146" y="549"/>
                  </a:moveTo>
                  <a:lnTo>
                    <a:pt x="2283" y="594"/>
                  </a:lnTo>
                  <a:lnTo>
                    <a:pt x="2420" y="617"/>
                  </a:lnTo>
                  <a:lnTo>
                    <a:pt x="3744" y="937"/>
                  </a:lnTo>
                  <a:lnTo>
                    <a:pt x="4018" y="982"/>
                  </a:lnTo>
                  <a:lnTo>
                    <a:pt x="3630" y="2512"/>
                  </a:lnTo>
                  <a:lnTo>
                    <a:pt x="3288" y="2443"/>
                  </a:lnTo>
                  <a:lnTo>
                    <a:pt x="2283" y="2192"/>
                  </a:lnTo>
                  <a:lnTo>
                    <a:pt x="1987" y="2101"/>
                  </a:lnTo>
                  <a:lnTo>
                    <a:pt x="1781" y="2055"/>
                  </a:lnTo>
                  <a:lnTo>
                    <a:pt x="2146" y="549"/>
                  </a:lnTo>
                  <a:close/>
                  <a:moveTo>
                    <a:pt x="4497" y="1096"/>
                  </a:moveTo>
                  <a:lnTo>
                    <a:pt x="6711" y="1621"/>
                  </a:lnTo>
                  <a:lnTo>
                    <a:pt x="6506" y="2397"/>
                  </a:lnTo>
                  <a:lnTo>
                    <a:pt x="6301" y="3196"/>
                  </a:lnTo>
                  <a:lnTo>
                    <a:pt x="4109" y="2648"/>
                  </a:lnTo>
                  <a:lnTo>
                    <a:pt x="4497" y="1096"/>
                  </a:lnTo>
                  <a:close/>
                  <a:moveTo>
                    <a:pt x="7191" y="1713"/>
                  </a:moveTo>
                  <a:lnTo>
                    <a:pt x="9085" y="2169"/>
                  </a:lnTo>
                  <a:lnTo>
                    <a:pt x="8697" y="3790"/>
                  </a:lnTo>
                  <a:lnTo>
                    <a:pt x="6780" y="3310"/>
                  </a:lnTo>
                  <a:lnTo>
                    <a:pt x="7191" y="1713"/>
                  </a:lnTo>
                  <a:close/>
                  <a:moveTo>
                    <a:pt x="9587" y="2283"/>
                  </a:moveTo>
                  <a:lnTo>
                    <a:pt x="11596" y="2763"/>
                  </a:lnTo>
                  <a:lnTo>
                    <a:pt x="11208" y="4429"/>
                  </a:lnTo>
                  <a:cubicBezTo>
                    <a:pt x="11185" y="4406"/>
                    <a:pt x="11162" y="4406"/>
                    <a:pt x="11140" y="4406"/>
                  </a:cubicBezTo>
                  <a:lnTo>
                    <a:pt x="9177" y="3904"/>
                  </a:lnTo>
                  <a:lnTo>
                    <a:pt x="9587" y="2283"/>
                  </a:lnTo>
                  <a:close/>
                  <a:moveTo>
                    <a:pt x="1690" y="2534"/>
                  </a:moveTo>
                  <a:lnTo>
                    <a:pt x="3516" y="3014"/>
                  </a:lnTo>
                  <a:lnTo>
                    <a:pt x="3037" y="4908"/>
                  </a:lnTo>
                  <a:lnTo>
                    <a:pt x="2854" y="5661"/>
                  </a:lnTo>
                  <a:lnTo>
                    <a:pt x="1462" y="5296"/>
                  </a:lnTo>
                  <a:lnTo>
                    <a:pt x="1051" y="5205"/>
                  </a:lnTo>
                  <a:lnTo>
                    <a:pt x="1690" y="2534"/>
                  </a:lnTo>
                  <a:close/>
                  <a:moveTo>
                    <a:pt x="3995" y="3128"/>
                  </a:moveTo>
                  <a:lnTo>
                    <a:pt x="6186" y="3676"/>
                  </a:lnTo>
                  <a:lnTo>
                    <a:pt x="5981" y="4543"/>
                  </a:lnTo>
                  <a:lnTo>
                    <a:pt x="5524" y="6323"/>
                  </a:lnTo>
                  <a:lnTo>
                    <a:pt x="5342" y="6278"/>
                  </a:lnTo>
                  <a:lnTo>
                    <a:pt x="3333" y="5776"/>
                  </a:lnTo>
                  <a:lnTo>
                    <a:pt x="3881" y="3630"/>
                  </a:lnTo>
                  <a:lnTo>
                    <a:pt x="3995" y="3128"/>
                  </a:lnTo>
                  <a:close/>
                  <a:moveTo>
                    <a:pt x="6666" y="3790"/>
                  </a:moveTo>
                  <a:lnTo>
                    <a:pt x="6917" y="3858"/>
                  </a:lnTo>
                  <a:lnTo>
                    <a:pt x="8560" y="4269"/>
                  </a:lnTo>
                  <a:lnTo>
                    <a:pt x="8286" y="5410"/>
                  </a:lnTo>
                  <a:lnTo>
                    <a:pt x="7898" y="6917"/>
                  </a:lnTo>
                  <a:lnTo>
                    <a:pt x="6004" y="6437"/>
                  </a:lnTo>
                  <a:lnTo>
                    <a:pt x="6666" y="3790"/>
                  </a:lnTo>
                  <a:close/>
                  <a:moveTo>
                    <a:pt x="9062" y="4383"/>
                  </a:moveTo>
                  <a:lnTo>
                    <a:pt x="10888" y="4863"/>
                  </a:lnTo>
                  <a:lnTo>
                    <a:pt x="10980" y="4885"/>
                  </a:lnTo>
                  <a:lnTo>
                    <a:pt x="11117" y="4885"/>
                  </a:lnTo>
                  <a:lnTo>
                    <a:pt x="10820" y="6049"/>
                  </a:lnTo>
                  <a:lnTo>
                    <a:pt x="10478" y="7556"/>
                  </a:lnTo>
                  <a:lnTo>
                    <a:pt x="8400" y="7031"/>
                  </a:lnTo>
                  <a:lnTo>
                    <a:pt x="8766" y="5547"/>
                  </a:lnTo>
                  <a:lnTo>
                    <a:pt x="9062" y="4383"/>
                  </a:lnTo>
                  <a:close/>
                  <a:moveTo>
                    <a:pt x="937" y="5684"/>
                  </a:moveTo>
                  <a:lnTo>
                    <a:pt x="1553" y="5844"/>
                  </a:lnTo>
                  <a:lnTo>
                    <a:pt x="2740" y="6141"/>
                  </a:lnTo>
                  <a:lnTo>
                    <a:pt x="2352" y="7716"/>
                  </a:lnTo>
                  <a:lnTo>
                    <a:pt x="2260" y="7716"/>
                  </a:lnTo>
                  <a:lnTo>
                    <a:pt x="571" y="7305"/>
                  </a:lnTo>
                  <a:lnTo>
                    <a:pt x="937" y="5684"/>
                  </a:lnTo>
                  <a:close/>
                  <a:moveTo>
                    <a:pt x="3219" y="6255"/>
                  </a:moveTo>
                  <a:lnTo>
                    <a:pt x="4086" y="6483"/>
                  </a:lnTo>
                  <a:lnTo>
                    <a:pt x="5410" y="6803"/>
                  </a:lnTo>
                  <a:lnTo>
                    <a:pt x="5182" y="7716"/>
                  </a:lnTo>
                  <a:lnTo>
                    <a:pt x="5022" y="8332"/>
                  </a:lnTo>
                  <a:lnTo>
                    <a:pt x="5022" y="8355"/>
                  </a:lnTo>
                  <a:lnTo>
                    <a:pt x="2831" y="7830"/>
                  </a:lnTo>
                  <a:lnTo>
                    <a:pt x="3219" y="6255"/>
                  </a:lnTo>
                  <a:close/>
                  <a:moveTo>
                    <a:pt x="5890" y="6917"/>
                  </a:moveTo>
                  <a:lnTo>
                    <a:pt x="5958" y="6940"/>
                  </a:lnTo>
                  <a:lnTo>
                    <a:pt x="7784" y="7419"/>
                  </a:lnTo>
                  <a:lnTo>
                    <a:pt x="7419" y="8903"/>
                  </a:lnTo>
                  <a:lnTo>
                    <a:pt x="5502" y="8469"/>
                  </a:lnTo>
                  <a:lnTo>
                    <a:pt x="5890" y="6917"/>
                  </a:lnTo>
                  <a:close/>
                  <a:moveTo>
                    <a:pt x="8286" y="7533"/>
                  </a:moveTo>
                  <a:lnTo>
                    <a:pt x="9816" y="7921"/>
                  </a:lnTo>
                  <a:lnTo>
                    <a:pt x="10249" y="8035"/>
                  </a:lnTo>
                  <a:lnTo>
                    <a:pt x="10318" y="8035"/>
                  </a:lnTo>
                  <a:lnTo>
                    <a:pt x="10363" y="8058"/>
                  </a:lnTo>
                  <a:lnTo>
                    <a:pt x="10021" y="9519"/>
                  </a:lnTo>
                  <a:lnTo>
                    <a:pt x="9861" y="9473"/>
                  </a:lnTo>
                  <a:lnTo>
                    <a:pt x="7898" y="9017"/>
                  </a:lnTo>
                  <a:lnTo>
                    <a:pt x="8286" y="7533"/>
                  </a:lnTo>
                  <a:close/>
                  <a:moveTo>
                    <a:pt x="1964" y="1"/>
                  </a:moveTo>
                  <a:cubicBezTo>
                    <a:pt x="1850" y="1"/>
                    <a:pt x="1735" y="69"/>
                    <a:pt x="1713" y="183"/>
                  </a:cubicBezTo>
                  <a:lnTo>
                    <a:pt x="24" y="7442"/>
                  </a:lnTo>
                  <a:cubicBezTo>
                    <a:pt x="1" y="7556"/>
                    <a:pt x="46" y="7716"/>
                    <a:pt x="206" y="7738"/>
                  </a:cubicBezTo>
                  <a:lnTo>
                    <a:pt x="10135" y="10067"/>
                  </a:lnTo>
                  <a:lnTo>
                    <a:pt x="10204" y="10067"/>
                  </a:lnTo>
                  <a:cubicBezTo>
                    <a:pt x="10318" y="10067"/>
                    <a:pt x="10432" y="9998"/>
                    <a:pt x="10455" y="9884"/>
                  </a:cubicBezTo>
                  <a:lnTo>
                    <a:pt x="11162" y="6803"/>
                  </a:lnTo>
                  <a:cubicBezTo>
                    <a:pt x="11824" y="6962"/>
                    <a:pt x="12532" y="7099"/>
                    <a:pt x="13102" y="7191"/>
                  </a:cubicBezTo>
                  <a:lnTo>
                    <a:pt x="13536" y="7259"/>
                  </a:lnTo>
                  <a:lnTo>
                    <a:pt x="13650" y="6780"/>
                  </a:lnTo>
                  <a:lnTo>
                    <a:pt x="13194" y="6689"/>
                  </a:lnTo>
                  <a:cubicBezTo>
                    <a:pt x="12555" y="6597"/>
                    <a:pt x="11916" y="6483"/>
                    <a:pt x="11276" y="6323"/>
                  </a:cubicBezTo>
                  <a:lnTo>
                    <a:pt x="11345" y="6049"/>
                  </a:lnTo>
                  <a:lnTo>
                    <a:pt x="11391" y="5844"/>
                  </a:lnTo>
                  <a:cubicBezTo>
                    <a:pt x="11870" y="5935"/>
                    <a:pt x="12372" y="6049"/>
                    <a:pt x="12783" y="6141"/>
                  </a:cubicBezTo>
                  <a:lnTo>
                    <a:pt x="12897" y="6164"/>
                  </a:lnTo>
                  <a:cubicBezTo>
                    <a:pt x="13171" y="6232"/>
                    <a:pt x="13445" y="6301"/>
                    <a:pt x="13719" y="6346"/>
                  </a:cubicBezTo>
                  <a:lnTo>
                    <a:pt x="13764" y="6346"/>
                  </a:lnTo>
                  <a:lnTo>
                    <a:pt x="13810" y="6141"/>
                  </a:lnTo>
                  <a:lnTo>
                    <a:pt x="13879" y="5890"/>
                  </a:lnTo>
                  <a:cubicBezTo>
                    <a:pt x="13856" y="5867"/>
                    <a:pt x="13833" y="5867"/>
                    <a:pt x="13810" y="5844"/>
                  </a:cubicBezTo>
                  <a:cubicBezTo>
                    <a:pt x="13513" y="5798"/>
                    <a:pt x="13217" y="5730"/>
                    <a:pt x="12920" y="5661"/>
                  </a:cubicBezTo>
                  <a:lnTo>
                    <a:pt x="12874" y="5639"/>
                  </a:lnTo>
                  <a:cubicBezTo>
                    <a:pt x="12418" y="5547"/>
                    <a:pt x="11961" y="5433"/>
                    <a:pt x="11505" y="5365"/>
                  </a:cubicBezTo>
                  <a:lnTo>
                    <a:pt x="12144" y="2648"/>
                  </a:lnTo>
                  <a:cubicBezTo>
                    <a:pt x="12167" y="2512"/>
                    <a:pt x="12121" y="2352"/>
                    <a:pt x="11961" y="2329"/>
                  </a:cubicBezTo>
                  <a:lnTo>
                    <a:pt x="7373" y="1256"/>
                  </a:lnTo>
                  <a:lnTo>
                    <a:pt x="2785" y="183"/>
                  </a:lnTo>
                  <a:lnTo>
                    <a:pt x="2648" y="161"/>
                  </a:lnTo>
                  <a:lnTo>
                    <a:pt x="2032" y="1"/>
                  </a:lnTo>
                  <a:close/>
                </a:path>
              </a:pathLst>
            </a:custGeom>
            <a:solidFill>
              <a:srgbClr val="8197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3" name="Google Shape;4634;p38">
              <a:extLst>
                <a:ext uri="{FF2B5EF4-FFF2-40B4-BE49-F238E27FC236}">
                  <a16:creationId xmlns:a16="http://schemas.microsoft.com/office/drawing/2014/main" id="{0619AA55-5188-1C45-7EC8-9FA87EC82DE5}"/>
                </a:ext>
              </a:extLst>
            </p:cNvPr>
            <p:cNvSpPr/>
            <p:nvPr/>
          </p:nvSpPr>
          <p:spPr>
            <a:xfrm>
              <a:off x="7940923" y="3339929"/>
              <a:ext cx="382023" cy="286175"/>
            </a:xfrm>
            <a:custGeom>
              <a:avLst/>
              <a:gdLst/>
              <a:ahLst/>
              <a:cxnLst/>
              <a:rect l="l" t="t" r="r" b="b"/>
              <a:pathLst>
                <a:path w="13651" h="10226" extrusionOk="0">
                  <a:moveTo>
                    <a:pt x="3653" y="571"/>
                  </a:moveTo>
                  <a:lnTo>
                    <a:pt x="5661" y="1073"/>
                  </a:lnTo>
                  <a:lnTo>
                    <a:pt x="5273" y="2694"/>
                  </a:lnTo>
                  <a:lnTo>
                    <a:pt x="3310" y="2237"/>
                  </a:lnTo>
                  <a:lnTo>
                    <a:pt x="3242" y="2237"/>
                  </a:lnTo>
                  <a:lnTo>
                    <a:pt x="3653" y="571"/>
                  </a:lnTo>
                  <a:close/>
                  <a:moveTo>
                    <a:pt x="6164" y="1187"/>
                  </a:moveTo>
                  <a:lnTo>
                    <a:pt x="8058" y="1666"/>
                  </a:lnTo>
                  <a:lnTo>
                    <a:pt x="7670" y="3241"/>
                  </a:lnTo>
                  <a:lnTo>
                    <a:pt x="5775" y="2808"/>
                  </a:lnTo>
                  <a:lnTo>
                    <a:pt x="6164" y="1187"/>
                  </a:lnTo>
                  <a:close/>
                  <a:moveTo>
                    <a:pt x="8537" y="1781"/>
                  </a:moveTo>
                  <a:lnTo>
                    <a:pt x="10729" y="2328"/>
                  </a:lnTo>
                  <a:lnTo>
                    <a:pt x="10546" y="3082"/>
                  </a:lnTo>
                  <a:lnTo>
                    <a:pt x="10363" y="3881"/>
                  </a:lnTo>
                  <a:lnTo>
                    <a:pt x="8149" y="3356"/>
                  </a:lnTo>
                  <a:lnTo>
                    <a:pt x="8537" y="1781"/>
                  </a:lnTo>
                  <a:close/>
                  <a:moveTo>
                    <a:pt x="11208" y="2443"/>
                  </a:moveTo>
                  <a:lnTo>
                    <a:pt x="11436" y="2511"/>
                  </a:lnTo>
                  <a:lnTo>
                    <a:pt x="12806" y="2853"/>
                  </a:lnTo>
                  <a:lnTo>
                    <a:pt x="12943" y="2899"/>
                  </a:lnTo>
                  <a:lnTo>
                    <a:pt x="13080" y="2922"/>
                  </a:lnTo>
                  <a:lnTo>
                    <a:pt x="12692" y="4428"/>
                  </a:lnTo>
                  <a:lnTo>
                    <a:pt x="12189" y="4314"/>
                  </a:lnTo>
                  <a:lnTo>
                    <a:pt x="11185" y="4063"/>
                  </a:lnTo>
                  <a:lnTo>
                    <a:pt x="10843" y="3995"/>
                  </a:lnTo>
                  <a:lnTo>
                    <a:pt x="11208" y="2443"/>
                  </a:lnTo>
                  <a:close/>
                  <a:moveTo>
                    <a:pt x="3128" y="2671"/>
                  </a:moveTo>
                  <a:cubicBezTo>
                    <a:pt x="3151" y="2716"/>
                    <a:pt x="3173" y="2716"/>
                    <a:pt x="3219" y="2739"/>
                  </a:cubicBezTo>
                  <a:cubicBezTo>
                    <a:pt x="3265" y="2739"/>
                    <a:pt x="3288" y="2739"/>
                    <a:pt x="3310" y="2762"/>
                  </a:cubicBezTo>
                  <a:lnTo>
                    <a:pt x="5182" y="3196"/>
                  </a:lnTo>
                  <a:lnTo>
                    <a:pt x="4748" y="4999"/>
                  </a:lnTo>
                  <a:lnTo>
                    <a:pt x="4543" y="5844"/>
                  </a:lnTo>
                  <a:lnTo>
                    <a:pt x="2466" y="5341"/>
                  </a:lnTo>
                  <a:lnTo>
                    <a:pt x="3128" y="2671"/>
                  </a:lnTo>
                  <a:close/>
                  <a:moveTo>
                    <a:pt x="5661" y="3287"/>
                  </a:moveTo>
                  <a:lnTo>
                    <a:pt x="7556" y="3744"/>
                  </a:lnTo>
                  <a:lnTo>
                    <a:pt x="6940" y="6391"/>
                  </a:lnTo>
                  <a:lnTo>
                    <a:pt x="5022" y="5958"/>
                  </a:lnTo>
                  <a:lnTo>
                    <a:pt x="5387" y="4497"/>
                  </a:lnTo>
                  <a:lnTo>
                    <a:pt x="5661" y="3287"/>
                  </a:lnTo>
                  <a:close/>
                  <a:moveTo>
                    <a:pt x="8058" y="3858"/>
                  </a:moveTo>
                  <a:lnTo>
                    <a:pt x="10249" y="4360"/>
                  </a:lnTo>
                  <a:lnTo>
                    <a:pt x="9633" y="7030"/>
                  </a:lnTo>
                  <a:lnTo>
                    <a:pt x="7465" y="6528"/>
                  </a:lnTo>
                  <a:lnTo>
                    <a:pt x="7419" y="6505"/>
                  </a:lnTo>
                  <a:lnTo>
                    <a:pt x="7761" y="5067"/>
                  </a:lnTo>
                  <a:lnTo>
                    <a:pt x="8058" y="3858"/>
                  </a:lnTo>
                  <a:close/>
                  <a:moveTo>
                    <a:pt x="10729" y="4474"/>
                  </a:moveTo>
                  <a:lnTo>
                    <a:pt x="12577" y="4908"/>
                  </a:lnTo>
                  <a:lnTo>
                    <a:pt x="11915" y="7555"/>
                  </a:lnTo>
                  <a:lnTo>
                    <a:pt x="11801" y="7533"/>
                  </a:lnTo>
                  <a:lnTo>
                    <a:pt x="11505" y="7464"/>
                  </a:lnTo>
                  <a:lnTo>
                    <a:pt x="10112" y="7145"/>
                  </a:lnTo>
                  <a:lnTo>
                    <a:pt x="10729" y="4474"/>
                  </a:lnTo>
                  <a:close/>
                  <a:moveTo>
                    <a:pt x="2375" y="5844"/>
                  </a:moveTo>
                  <a:cubicBezTo>
                    <a:pt x="2397" y="5866"/>
                    <a:pt x="2420" y="5866"/>
                    <a:pt x="2443" y="5866"/>
                  </a:cubicBezTo>
                  <a:lnTo>
                    <a:pt x="4429" y="6323"/>
                  </a:lnTo>
                  <a:lnTo>
                    <a:pt x="4086" y="7829"/>
                  </a:lnTo>
                  <a:lnTo>
                    <a:pt x="2877" y="7533"/>
                  </a:lnTo>
                  <a:lnTo>
                    <a:pt x="1964" y="7304"/>
                  </a:lnTo>
                  <a:lnTo>
                    <a:pt x="2352" y="5844"/>
                  </a:lnTo>
                  <a:close/>
                  <a:moveTo>
                    <a:pt x="4931" y="6437"/>
                  </a:moveTo>
                  <a:lnTo>
                    <a:pt x="6825" y="6893"/>
                  </a:lnTo>
                  <a:lnTo>
                    <a:pt x="6460" y="8423"/>
                  </a:lnTo>
                  <a:lnTo>
                    <a:pt x="5045" y="8058"/>
                  </a:lnTo>
                  <a:lnTo>
                    <a:pt x="4566" y="7943"/>
                  </a:lnTo>
                  <a:lnTo>
                    <a:pt x="4931" y="6437"/>
                  </a:lnTo>
                  <a:close/>
                  <a:moveTo>
                    <a:pt x="7305" y="6985"/>
                  </a:moveTo>
                  <a:lnTo>
                    <a:pt x="9519" y="7510"/>
                  </a:lnTo>
                  <a:lnTo>
                    <a:pt x="9131" y="9085"/>
                  </a:lnTo>
                  <a:lnTo>
                    <a:pt x="7967" y="8788"/>
                  </a:lnTo>
                  <a:lnTo>
                    <a:pt x="6940" y="8537"/>
                  </a:lnTo>
                  <a:lnTo>
                    <a:pt x="7305" y="6985"/>
                  </a:lnTo>
                  <a:close/>
                  <a:moveTo>
                    <a:pt x="9998" y="7624"/>
                  </a:moveTo>
                  <a:lnTo>
                    <a:pt x="11801" y="8035"/>
                  </a:lnTo>
                  <a:lnTo>
                    <a:pt x="11391" y="9655"/>
                  </a:lnTo>
                  <a:lnTo>
                    <a:pt x="9656" y="9222"/>
                  </a:lnTo>
                  <a:lnTo>
                    <a:pt x="9953" y="7829"/>
                  </a:lnTo>
                  <a:lnTo>
                    <a:pt x="9998" y="7624"/>
                  </a:lnTo>
                  <a:close/>
                  <a:moveTo>
                    <a:pt x="3470" y="0"/>
                  </a:moveTo>
                  <a:cubicBezTo>
                    <a:pt x="3356" y="0"/>
                    <a:pt x="3265" y="92"/>
                    <a:pt x="3219" y="206"/>
                  </a:cubicBezTo>
                  <a:lnTo>
                    <a:pt x="3196" y="343"/>
                  </a:lnTo>
                  <a:lnTo>
                    <a:pt x="2534" y="2945"/>
                  </a:lnTo>
                  <a:cubicBezTo>
                    <a:pt x="2101" y="2785"/>
                    <a:pt x="1621" y="2671"/>
                    <a:pt x="1188" y="2557"/>
                  </a:cubicBezTo>
                  <a:cubicBezTo>
                    <a:pt x="891" y="2488"/>
                    <a:pt x="617" y="2397"/>
                    <a:pt x="343" y="2328"/>
                  </a:cubicBezTo>
                  <a:lnTo>
                    <a:pt x="275" y="2602"/>
                  </a:lnTo>
                  <a:lnTo>
                    <a:pt x="229" y="2808"/>
                  </a:lnTo>
                  <a:cubicBezTo>
                    <a:pt x="503" y="2899"/>
                    <a:pt x="800" y="2968"/>
                    <a:pt x="1073" y="3036"/>
                  </a:cubicBezTo>
                  <a:lnTo>
                    <a:pt x="1119" y="3059"/>
                  </a:lnTo>
                  <a:cubicBezTo>
                    <a:pt x="1553" y="3173"/>
                    <a:pt x="2009" y="3287"/>
                    <a:pt x="2420" y="3424"/>
                  </a:cubicBezTo>
                  <a:lnTo>
                    <a:pt x="2352" y="3675"/>
                  </a:lnTo>
                  <a:lnTo>
                    <a:pt x="2306" y="3881"/>
                  </a:lnTo>
                  <a:cubicBezTo>
                    <a:pt x="1667" y="3721"/>
                    <a:pt x="1005" y="3515"/>
                    <a:pt x="434" y="3333"/>
                  </a:cubicBezTo>
                  <a:lnTo>
                    <a:pt x="115" y="3241"/>
                  </a:lnTo>
                  <a:lnTo>
                    <a:pt x="69" y="3401"/>
                  </a:lnTo>
                  <a:lnTo>
                    <a:pt x="24" y="3652"/>
                  </a:lnTo>
                  <a:lnTo>
                    <a:pt x="1" y="3698"/>
                  </a:lnTo>
                  <a:lnTo>
                    <a:pt x="275" y="3812"/>
                  </a:lnTo>
                  <a:lnTo>
                    <a:pt x="320" y="3835"/>
                  </a:lnTo>
                  <a:cubicBezTo>
                    <a:pt x="937" y="4017"/>
                    <a:pt x="1553" y="4223"/>
                    <a:pt x="2192" y="4383"/>
                  </a:cubicBezTo>
                  <a:lnTo>
                    <a:pt x="1416" y="7441"/>
                  </a:lnTo>
                  <a:cubicBezTo>
                    <a:pt x="1393" y="7578"/>
                    <a:pt x="1484" y="7692"/>
                    <a:pt x="1621" y="7738"/>
                  </a:cubicBezTo>
                  <a:cubicBezTo>
                    <a:pt x="4908" y="8560"/>
                    <a:pt x="8195" y="9381"/>
                    <a:pt x="11482" y="10203"/>
                  </a:cubicBezTo>
                  <a:cubicBezTo>
                    <a:pt x="11527" y="10203"/>
                    <a:pt x="11550" y="10226"/>
                    <a:pt x="11573" y="10226"/>
                  </a:cubicBezTo>
                  <a:cubicBezTo>
                    <a:pt x="11687" y="10226"/>
                    <a:pt x="11779" y="10135"/>
                    <a:pt x="11824" y="10021"/>
                  </a:cubicBezTo>
                  <a:lnTo>
                    <a:pt x="12828" y="6003"/>
                  </a:lnTo>
                  <a:lnTo>
                    <a:pt x="13627" y="2785"/>
                  </a:lnTo>
                  <a:cubicBezTo>
                    <a:pt x="13650" y="2671"/>
                    <a:pt x="13605" y="2579"/>
                    <a:pt x="13490" y="2511"/>
                  </a:cubicBezTo>
                  <a:cubicBezTo>
                    <a:pt x="13468" y="2511"/>
                    <a:pt x="13445" y="2488"/>
                    <a:pt x="13422" y="2488"/>
                  </a:cubicBezTo>
                  <a:lnTo>
                    <a:pt x="12897" y="2351"/>
                  </a:lnTo>
                  <a:lnTo>
                    <a:pt x="12669" y="2306"/>
                  </a:lnTo>
                  <a:cubicBezTo>
                    <a:pt x="9610" y="1530"/>
                    <a:pt x="6574" y="776"/>
                    <a:pt x="3516" y="23"/>
                  </a:cubicBezTo>
                  <a:cubicBezTo>
                    <a:pt x="3516" y="0"/>
                    <a:pt x="3493" y="0"/>
                    <a:pt x="3470" y="0"/>
                  </a:cubicBezTo>
                  <a:close/>
                </a:path>
              </a:pathLst>
            </a:custGeom>
            <a:solidFill>
              <a:srgbClr val="8197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4" name="Google Shape;4635;p38">
              <a:extLst>
                <a:ext uri="{FF2B5EF4-FFF2-40B4-BE49-F238E27FC236}">
                  <a16:creationId xmlns:a16="http://schemas.microsoft.com/office/drawing/2014/main" id="{C35BF867-6874-9679-825F-2BEC4B33098E}"/>
                </a:ext>
              </a:extLst>
            </p:cNvPr>
            <p:cNvSpPr/>
            <p:nvPr/>
          </p:nvSpPr>
          <p:spPr>
            <a:xfrm>
              <a:off x="7951781" y="3655460"/>
              <a:ext cx="477844" cy="274701"/>
            </a:xfrm>
            <a:custGeom>
              <a:avLst/>
              <a:gdLst/>
              <a:ahLst/>
              <a:cxnLst/>
              <a:rect l="l" t="t" r="r" b="b"/>
              <a:pathLst>
                <a:path w="17075" h="9816" extrusionOk="0">
                  <a:moveTo>
                    <a:pt x="15362" y="1211"/>
                  </a:moveTo>
                  <a:cubicBezTo>
                    <a:pt x="15362" y="1233"/>
                    <a:pt x="15362" y="1233"/>
                    <a:pt x="15362" y="1233"/>
                  </a:cubicBezTo>
                  <a:cubicBezTo>
                    <a:pt x="15362" y="1233"/>
                    <a:pt x="15362" y="1211"/>
                    <a:pt x="15385" y="1211"/>
                  </a:cubicBezTo>
                  <a:close/>
                  <a:moveTo>
                    <a:pt x="16207" y="1"/>
                  </a:moveTo>
                  <a:cubicBezTo>
                    <a:pt x="16093" y="24"/>
                    <a:pt x="16001" y="69"/>
                    <a:pt x="15887" y="115"/>
                  </a:cubicBezTo>
                  <a:cubicBezTo>
                    <a:pt x="15819" y="161"/>
                    <a:pt x="15727" y="206"/>
                    <a:pt x="15659" y="252"/>
                  </a:cubicBezTo>
                  <a:cubicBezTo>
                    <a:pt x="15499" y="320"/>
                    <a:pt x="15339" y="412"/>
                    <a:pt x="15180" y="480"/>
                  </a:cubicBezTo>
                  <a:cubicBezTo>
                    <a:pt x="15180" y="503"/>
                    <a:pt x="15180" y="503"/>
                    <a:pt x="15157" y="503"/>
                  </a:cubicBezTo>
                  <a:lnTo>
                    <a:pt x="15180" y="503"/>
                  </a:lnTo>
                  <a:cubicBezTo>
                    <a:pt x="15088" y="526"/>
                    <a:pt x="15020" y="572"/>
                    <a:pt x="14928" y="617"/>
                  </a:cubicBezTo>
                  <a:cubicBezTo>
                    <a:pt x="14906" y="617"/>
                    <a:pt x="14906" y="617"/>
                    <a:pt x="14883" y="640"/>
                  </a:cubicBezTo>
                  <a:lnTo>
                    <a:pt x="14860" y="640"/>
                  </a:lnTo>
                  <a:cubicBezTo>
                    <a:pt x="14267" y="914"/>
                    <a:pt x="13696" y="1211"/>
                    <a:pt x="13125" y="1530"/>
                  </a:cubicBezTo>
                  <a:cubicBezTo>
                    <a:pt x="12806" y="1690"/>
                    <a:pt x="12486" y="1873"/>
                    <a:pt x="12189" y="2032"/>
                  </a:cubicBezTo>
                  <a:cubicBezTo>
                    <a:pt x="11893" y="2169"/>
                    <a:pt x="11596" y="2352"/>
                    <a:pt x="11299" y="2512"/>
                  </a:cubicBezTo>
                  <a:cubicBezTo>
                    <a:pt x="11003" y="2671"/>
                    <a:pt x="10706" y="2831"/>
                    <a:pt x="10409" y="2991"/>
                  </a:cubicBezTo>
                  <a:cubicBezTo>
                    <a:pt x="10112" y="3151"/>
                    <a:pt x="9816" y="3333"/>
                    <a:pt x="9519" y="3493"/>
                  </a:cubicBezTo>
                  <a:cubicBezTo>
                    <a:pt x="9473" y="3516"/>
                    <a:pt x="9450" y="3516"/>
                    <a:pt x="9428" y="3539"/>
                  </a:cubicBezTo>
                  <a:cubicBezTo>
                    <a:pt x="9245" y="3630"/>
                    <a:pt x="9062" y="3744"/>
                    <a:pt x="8857" y="3836"/>
                  </a:cubicBezTo>
                  <a:cubicBezTo>
                    <a:pt x="8560" y="4018"/>
                    <a:pt x="8241" y="4178"/>
                    <a:pt x="7921" y="4361"/>
                  </a:cubicBezTo>
                  <a:cubicBezTo>
                    <a:pt x="7624" y="4520"/>
                    <a:pt x="7305" y="4680"/>
                    <a:pt x="7008" y="4863"/>
                  </a:cubicBezTo>
                  <a:cubicBezTo>
                    <a:pt x="6711" y="5022"/>
                    <a:pt x="6415" y="5182"/>
                    <a:pt x="6118" y="5365"/>
                  </a:cubicBezTo>
                  <a:cubicBezTo>
                    <a:pt x="5981" y="5456"/>
                    <a:pt x="5844" y="5525"/>
                    <a:pt x="5707" y="5616"/>
                  </a:cubicBezTo>
                  <a:cubicBezTo>
                    <a:pt x="5456" y="5776"/>
                    <a:pt x="5205" y="5913"/>
                    <a:pt x="4977" y="6050"/>
                  </a:cubicBezTo>
                  <a:cubicBezTo>
                    <a:pt x="4657" y="6232"/>
                    <a:pt x="4360" y="6438"/>
                    <a:pt x="4064" y="6643"/>
                  </a:cubicBezTo>
                  <a:cubicBezTo>
                    <a:pt x="3493" y="7008"/>
                    <a:pt x="2922" y="7351"/>
                    <a:pt x="2375" y="7739"/>
                  </a:cubicBezTo>
                  <a:cubicBezTo>
                    <a:pt x="2260" y="7807"/>
                    <a:pt x="2146" y="7876"/>
                    <a:pt x="2032" y="7967"/>
                  </a:cubicBezTo>
                  <a:cubicBezTo>
                    <a:pt x="1964" y="8013"/>
                    <a:pt x="1895" y="8058"/>
                    <a:pt x="1827" y="8104"/>
                  </a:cubicBezTo>
                  <a:cubicBezTo>
                    <a:pt x="1530" y="8286"/>
                    <a:pt x="1233" y="8469"/>
                    <a:pt x="937" y="8652"/>
                  </a:cubicBezTo>
                  <a:cubicBezTo>
                    <a:pt x="822" y="8743"/>
                    <a:pt x="685" y="8834"/>
                    <a:pt x="571" y="8926"/>
                  </a:cubicBezTo>
                  <a:cubicBezTo>
                    <a:pt x="457" y="9017"/>
                    <a:pt x="320" y="9085"/>
                    <a:pt x="206" y="9177"/>
                  </a:cubicBezTo>
                  <a:cubicBezTo>
                    <a:pt x="183" y="9222"/>
                    <a:pt x="115" y="9245"/>
                    <a:pt x="92" y="9291"/>
                  </a:cubicBezTo>
                  <a:cubicBezTo>
                    <a:pt x="24" y="9359"/>
                    <a:pt x="1" y="9428"/>
                    <a:pt x="1" y="9519"/>
                  </a:cubicBezTo>
                  <a:cubicBezTo>
                    <a:pt x="1" y="9588"/>
                    <a:pt x="46" y="9679"/>
                    <a:pt x="115" y="9724"/>
                  </a:cubicBezTo>
                  <a:cubicBezTo>
                    <a:pt x="160" y="9793"/>
                    <a:pt x="252" y="9816"/>
                    <a:pt x="320" y="9816"/>
                  </a:cubicBezTo>
                  <a:lnTo>
                    <a:pt x="343" y="9816"/>
                  </a:lnTo>
                  <a:cubicBezTo>
                    <a:pt x="366" y="9793"/>
                    <a:pt x="389" y="9793"/>
                    <a:pt x="412" y="9793"/>
                  </a:cubicBezTo>
                  <a:cubicBezTo>
                    <a:pt x="480" y="9770"/>
                    <a:pt x="549" y="9724"/>
                    <a:pt x="617" y="9679"/>
                  </a:cubicBezTo>
                  <a:cubicBezTo>
                    <a:pt x="685" y="9633"/>
                    <a:pt x="754" y="9588"/>
                    <a:pt x="822" y="9542"/>
                  </a:cubicBezTo>
                  <a:cubicBezTo>
                    <a:pt x="959" y="9451"/>
                    <a:pt x="1073" y="9359"/>
                    <a:pt x="1210" y="9268"/>
                  </a:cubicBezTo>
                  <a:cubicBezTo>
                    <a:pt x="1325" y="9177"/>
                    <a:pt x="1462" y="9085"/>
                    <a:pt x="1598" y="9017"/>
                  </a:cubicBezTo>
                  <a:cubicBezTo>
                    <a:pt x="1758" y="8903"/>
                    <a:pt x="1895" y="8811"/>
                    <a:pt x="2055" y="8720"/>
                  </a:cubicBezTo>
                  <a:cubicBezTo>
                    <a:pt x="2329" y="8538"/>
                    <a:pt x="2626" y="8378"/>
                    <a:pt x="2922" y="8195"/>
                  </a:cubicBezTo>
                  <a:cubicBezTo>
                    <a:pt x="3219" y="8013"/>
                    <a:pt x="3516" y="7830"/>
                    <a:pt x="3813" y="7625"/>
                  </a:cubicBezTo>
                  <a:cubicBezTo>
                    <a:pt x="4360" y="7282"/>
                    <a:pt x="4908" y="6917"/>
                    <a:pt x="5456" y="6552"/>
                  </a:cubicBezTo>
                  <a:cubicBezTo>
                    <a:pt x="5753" y="6369"/>
                    <a:pt x="6072" y="6164"/>
                    <a:pt x="6369" y="5981"/>
                  </a:cubicBezTo>
                  <a:cubicBezTo>
                    <a:pt x="6666" y="5799"/>
                    <a:pt x="6962" y="5616"/>
                    <a:pt x="7259" y="5456"/>
                  </a:cubicBezTo>
                  <a:cubicBezTo>
                    <a:pt x="7853" y="5137"/>
                    <a:pt x="8469" y="4794"/>
                    <a:pt x="9085" y="4452"/>
                  </a:cubicBezTo>
                  <a:cubicBezTo>
                    <a:pt x="9382" y="4292"/>
                    <a:pt x="9679" y="4132"/>
                    <a:pt x="9975" y="3973"/>
                  </a:cubicBezTo>
                  <a:cubicBezTo>
                    <a:pt x="10272" y="3813"/>
                    <a:pt x="10569" y="3653"/>
                    <a:pt x="10888" y="3516"/>
                  </a:cubicBezTo>
                  <a:cubicBezTo>
                    <a:pt x="11459" y="3219"/>
                    <a:pt x="12030" y="2923"/>
                    <a:pt x="12600" y="2626"/>
                  </a:cubicBezTo>
                  <a:cubicBezTo>
                    <a:pt x="13194" y="2306"/>
                    <a:pt x="13787" y="2010"/>
                    <a:pt x="14381" y="1713"/>
                  </a:cubicBezTo>
                  <a:cubicBezTo>
                    <a:pt x="14449" y="1667"/>
                    <a:pt x="14518" y="1644"/>
                    <a:pt x="14586" y="1599"/>
                  </a:cubicBezTo>
                  <a:lnTo>
                    <a:pt x="14586" y="1599"/>
                  </a:lnTo>
                  <a:cubicBezTo>
                    <a:pt x="14563" y="1622"/>
                    <a:pt x="14540" y="1622"/>
                    <a:pt x="14518" y="1644"/>
                  </a:cubicBezTo>
                  <a:cubicBezTo>
                    <a:pt x="14785" y="1511"/>
                    <a:pt x="15053" y="1377"/>
                    <a:pt x="15320" y="1243"/>
                  </a:cubicBezTo>
                  <a:lnTo>
                    <a:pt x="15320" y="1243"/>
                  </a:lnTo>
                  <a:cubicBezTo>
                    <a:pt x="15318" y="1246"/>
                    <a:pt x="15316" y="1251"/>
                    <a:pt x="15316" y="1256"/>
                  </a:cubicBezTo>
                  <a:cubicBezTo>
                    <a:pt x="15339" y="1233"/>
                    <a:pt x="15339" y="1233"/>
                    <a:pt x="15362" y="1233"/>
                  </a:cubicBezTo>
                  <a:lnTo>
                    <a:pt x="15339" y="1233"/>
                  </a:lnTo>
                  <a:lnTo>
                    <a:pt x="15362" y="1211"/>
                  </a:lnTo>
                  <a:cubicBezTo>
                    <a:pt x="15887" y="982"/>
                    <a:pt x="16435" y="777"/>
                    <a:pt x="16960" y="503"/>
                  </a:cubicBezTo>
                  <a:cubicBezTo>
                    <a:pt x="17074" y="457"/>
                    <a:pt x="17074" y="298"/>
                    <a:pt x="17028" y="206"/>
                  </a:cubicBezTo>
                  <a:cubicBezTo>
                    <a:pt x="16983" y="161"/>
                    <a:pt x="16937" y="115"/>
                    <a:pt x="16891" y="115"/>
                  </a:cubicBezTo>
                  <a:cubicBezTo>
                    <a:pt x="16871" y="108"/>
                    <a:pt x="16853" y="106"/>
                    <a:pt x="16836" y="106"/>
                  </a:cubicBezTo>
                  <a:cubicBezTo>
                    <a:pt x="16794" y="106"/>
                    <a:pt x="16757" y="122"/>
                    <a:pt x="16709" y="138"/>
                  </a:cubicBezTo>
                  <a:cubicBezTo>
                    <a:pt x="16663" y="184"/>
                    <a:pt x="16595" y="206"/>
                    <a:pt x="16526" y="229"/>
                  </a:cubicBezTo>
                  <a:cubicBezTo>
                    <a:pt x="16526" y="206"/>
                    <a:pt x="16526" y="184"/>
                    <a:pt x="16526" y="161"/>
                  </a:cubicBezTo>
                  <a:cubicBezTo>
                    <a:pt x="16481" y="47"/>
                    <a:pt x="16389" y="1"/>
                    <a:pt x="16275" y="1"/>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5" name="Google Shape;4636;p38">
              <a:extLst>
                <a:ext uri="{FF2B5EF4-FFF2-40B4-BE49-F238E27FC236}">
                  <a16:creationId xmlns:a16="http://schemas.microsoft.com/office/drawing/2014/main" id="{32A32669-8B38-2F1B-8438-4A6011C8A936}"/>
                </a:ext>
              </a:extLst>
            </p:cNvPr>
            <p:cNvSpPr/>
            <p:nvPr/>
          </p:nvSpPr>
          <p:spPr>
            <a:xfrm>
              <a:off x="7969664" y="3665702"/>
              <a:ext cx="468889" cy="262471"/>
            </a:xfrm>
            <a:custGeom>
              <a:avLst/>
              <a:gdLst/>
              <a:ahLst/>
              <a:cxnLst/>
              <a:rect l="l" t="t" r="r" b="b"/>
              <a:pathLst>
                <a:path w="16755" h="9379" extrusionOk="0">
                  <a:moveTo>
                    <a:pt x="16549" y="0"/>
                  </a:moveTo>
                  <a:cubicBezTo>
                    <a:pt x="16526" y="0"/>
                    <a:pt x="16504" y="0"/>
                    <a:pt x="16458" y="23"/>
                  </a:cubicBezTo>
                  <a:cubicBezTo>
                    <a:pt x="16367" y="69"/>
                    <a:pt x="16275" y="137"/>
                    <a:pt x="16161" y="183"/>
                  </a:cubicBezTo>
                  <a:cubicBezTo>
                    <a:pt x="16024" y="251"/>
                    <a:pt x="15910" y="297"/>
                    <a:pt x="15773" y="343"/>
                  </a:cubicBezTo>
                  <a:cubicBezTo>
                    <a:pt x="15590" y="411"/>
                    <a:pt x="15454" y="457"/>
                    <a:pt x="15294" y="525"/>
                  </a:cubicBezTo>
                  <a:cubicBezTo>
                    <a:pt x="15134" y="594"/>
                    <a:pt x="14974" y="639"/>
                    <a:pt x="14837" y="708"/>
                  </a:cubicBezTo>
                  <a:cubicBezTo>
                    <a:pt x="14655" y="776"/>
                    <a:pt x="14495" y="845"/>
                    <a:pt x="14335" y="913"/>
                  </a:cubicBezTo>
                  <a:cubicBezTo>
                    <a:pt x="14016" y="1050"/>
                    <a:pt x="13719" y="1164"/>
                    <a:pt x="13399" y="1301"/>
                  </a:cubicBezTo>
                  <a:cubicBezTo>
                    <a:pt x="13103" y="1438"/>
                    <a:pt x="12783" y="1598"/>
                    <a:pt x="12486" y="1758"/>
                  </a:cubicBezTo>
                  <a:cubicBezTo>
                    <a:pt x="12007" y="1963"/>
                    <a:pt x="11550" y="2191"/>
                    <a:pt x="11094" y="2420"/>
                  </a:cubicBezTo>
                  <a:cubicBezTo>
                    <a:pt x="10774" y="2579"/>
                    <a:pt x="10455" y="2716"/>
                    <a:pt x="10158" y="2876"/>
                  </a:cubicBezTo>
                  <a:cubicBezTo>
                    <a:pt x="9861" y="3013"/>
                    <a:pt x="9565" y="3173"/>
                    <a:pt x="9268" y="3333"/>
                  </a:cubicBezTo>
                  <a:cubicBezTo>
                    <a:pt x="9108" y="3424"/>
                    <a:pt x="8971" y="3492"/>
                    <a:pt x="8811" y="3584"/>
                  </a:cubicBezTo>
                  <a:cubicBezTo>
                    <a:pt x="8674" y="3652"/>
                    <a:pt x="8537" y="3721"/>
                    <a:pt x="8401" y="3812"/>
                  </a:cubicBezTo>
                  <a:cubicBezTo>
                    <a:pt x="8127" y="3972"/>
                    <a:pt x="7830" y="4131"/>
                    <a:pt x="7556" y="4268"/>
                  </a:cubicBezTo>
                  <a:cubicBezTo>
                    <a:pt x="7396" y="4360"/>
                    <a:pt x="7259" y="4428"/>
                    <a:pt x="7122" y="4520"/>
                  </a:cubicBezTo>
                  <a:cubicBezTo>
                    <a:pt x="6985" y="4588"/>
                    <a:pt x="6826" y="4679"/>
                    <a:pt x="6689" y="4748"/>
                  </a:cubicBezTo>
                  <a:cubicBezTo>
                    <a:pt x="6552" y="4839"/>
                    <a:pt x="6392" y="4930"/>
                    <a:pt x="6255" y="4999"/>
                  </a:cubicBezTo>
                  <a:cubicBezTo>
                    <a:pt x="6095" y="5090"/>
                    <a:pt x="5958" y="5181"/>
                    <a:pt x="5798" y="5250"/>
                  </a:cubicBezTo>
                  <a:cubicBezTo>
                    <a:pt x="5502" y="5410"/>
                    <a:pt x="5228" y="5592"/>
                    <a:pt x="4954" y="5775"/>
                  </a:cubicBezTo>
                  <a:cubicBezTo>
                    <a:pt x="4794" y="5866"/>
                    <a:pt x="4657" y="5958"/>
                    <a:pt x="4497" y="6049"/>
                  </a:cubicBezTo>
                  <a:cubicBezTo>
                    <a:pt x="4360" y="6140"/>
                    <a:pt x="4201" y="6231"/>
                    <a:pt x="4064" y="6300"/>
                  </a:cubicBezTo>
                  <a:cubicBezTo>
                    <a:pt x="3516" y="6642"/>
                    <a:pt x="2991" y="6985"/>
                    <a:pt x="2443" y="7350"/>
                  </a:cubicBezTo>
                  <a:cubicBezTo>
                    <a:pt x="1872" y="7692"/>
                    <a:pt x="1325" y="8057"/>
                    <a:pt x="754" y="8423"/>
                  </a:cubicBezTo>
                  <a:cubicBezTo>
                    <a:pt x="663" y="8491"/>
                    <a:pt x="571" y="8560"/>
                    <a:pt x="480" y="8605"/>
                  </a:cubicBezTo>
                  <a:cubicBezTo>
                    <a:pt x="366" y="8674"/>
                    <a:pt x="275" y="8742"/>
                    <a:pt x="161" y="8811"/>
                  </a:cubicBezTo>
                  <a:cubicBezTo>
                    <a:pt x="46" y="8879"/>
                    <a:pt x="1" y="9016"/>
                    <a:pt x="46" y="9153"/>
                  </a:cubicBezTo>
                  <a:cubicBezTo>
                    <a:pt x="83" y="9280"/>
                    <a:pt x="206" y="9379"/>
                    <a:pt x="336" y="9379"/>
                  </a:cubicBezTo>
                  <a:cubicBezTo>
                    <a:pt x="369" y="9379"/>
                    <a:pt x="402" y="9372"/>
                    <a:pt x="434" y="9358"/>
                  </a:cubicBezTo>
                  <a:cubicBezTo>
                    <a:pt x="594" y="9313"/>
                    <a:pt x="777" y="9199"/>
                    <a:pt x="914" y="9107"/>
                  </a:cubicBezTo>
                  <a:cubicBezTo>
                    <a:pt x="1051" y="9016"/>
                    <a:pt x="1188" y="8925"/>
                    <a:pt x="1325" y="8834"/>
                  </a:cubicBezTo>
                  <a:cubicBezTo>
                    <a:pt x="1599" y="8674"/>
                    <a:pt x="1872" y="8491"/>
                    <a:pt x="2146" y="8309"/>
                  </a:cubicBezTo>
                  <a:cubicBezTo>
                    <a:pt x="2694" y="7966"/>
                    <a:pt x="3242" y="7601"/>
                    <a:pt x="3790" y="7259"/>
                  </a:cubicBezTo>
                  <a:cubicBezTo>
                    <a:pt x="4064" y="7076"/>
                    <a:pt x="4360" y="6893"/>
                    <a:pt x="4634" y="6734"/>
                  </a:cubicBezTo>
                  <a:cubicBezTo>
                    <a:pt x="4931" y="6551"/>
                    <a:pt x="5228" y="6368"/>
                    <a:pt x="5525" y="6186"/>
                  </a:cubicBezTo>
                  <a:cubicBezTo>
                    <a:pt x="5798" y="6003"/>
                    <a:pt x="6072" y="5843"/>
                    <a:pt x="6369" y="5684"/>
                  </a:cubicBezTo>
                  <a:cubicBezTo>
                    <a:pt x="6529" y="5592"/>
                    <a:pt x="6666" y="5501"/>
                    <a:pt x="6826" y="5433"/>
                  </a:cubicBezTo>
                  <a:cubicBezTo>
                    <a:pt x="6963" y="5341"/>
                    <a:pt x="7099" y="5273"/>
                    <a:pt x="7236" y="5204"/>
                  </a:cubicBezTo>
                  <a:cubicBezTo>
                    <a:pt x="7533" y="5022"/>
                    <a:pt x="7830" y="4862"/>
                    <a:pt x="8127" y="4702"/>
                  </a:cubicBezTo>
                  <a:cubicBezTo>
                    <a:pt x="8401" y="4542"/>
                    <a:pt x="8674" y="4383"/>
                    <a:pt x="8948" y="4223"/>
                  </a:cubicBezTo>
                  <a:cubicBezTo>
                    <a:pt x="9519" y="3903"/>
                    <a:pt x="10112" y="3584"/>
                    <a:pt x="10706" y="3287"/>
                  </a:cubicBezTo>
                  <a:cubicBezTo>
                    <a:pt x="11003" y="3127"/>
                    <a:pt x="11299" y="2990"/>
                    <a:pt x="11596" y="2830"/>
                  </a:cubicBezTo>
                  <a:cubicBezTo>
                    <a:pt x="11893" y="2694"/>
                    <a:pt x="12190" y="2534"/>
                    <a:pt x="12463" y="2374"/>
                  </a:cubicBezTo>
                  <a:cubicBezTo>
                    <a:pt x="12760" y="2237"/>
                    <a:pt x="13057" y="2077"/>
                    <a:pt x="13331" y="1917"/>
                  </a:cubicBezTo>
                  <a:cubicBezTo>
                    <a:pt x="13628" y="1758"/>
                    <a:pt x="13924" y="1598"/>
                    <a:pt x="14221" y="1461"/>
                  </a:cubicBezTo>
                  <a:cubicBezTo>
                    <a:pt x="14472" y="1324"/>
                    <a:pt x="14723" y="1210"/>
                    <a:pt x="14997" y="1096"/>
                  </a:cubicBezTo>
                  <a:cubicBezTo>
                    <a:pt x="15248" y="959"/>
                    <a:pt x="15522" y="845"/>
                    <a:pt x="15796" y="731"/>
                  </a:cubicBezTo>
                  <a:cubicBezTo>
                    <a:pt x="15933" y="662"/>
                    <a:pt x="16070" y="616"/>
                    <a:pt x="16207" y="548"/>
                  </a:cubicBezTo>
                  <a:cubicBezTo>
                    <a:pt x="16367" y="479"/>
                    <a:pt x="16504" y="388"/>
                    <a:pt x="16640" y="297"/>
                  </a:cubicBezTo>
                  <a:cubicBezTo>
                    <a:pt x="16732" y="251"/>
                    <a:pt x="16755" y="137"/>
                    <a:pt x="16709" y="69"/>
                  </a:cubicBezTo>
                  <a:cubicBezTo>
                    <a:pt x="16663" y="23"/>
                    <a:pt x="16618" y="0"/>
                    <a:pt x="16549"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6" name="Google Shape;4637;p38">
              <a:extLst>
                <a:ext uri="{FF2B5EF4-FFF2-40B4-BE49-F238E27FC236}">
                  <a16:creationId xmlns:a16="http://schemas.microsoft.com/office/drawing/2014/main" id="{15E50113-D2C2-C74A-D418-1C241722FB8E}"/>
                </a:ext>
              </a:extLst>
            </p:cNvPr>
            <p:cNvSpPr/>
            <p:nvPr/>
          </p:nvSpPr>
          <p:spPr>
            <a:xfrm>
              <a:off x="8095512" y="3709779"/>
              <a:ext cx="328348" cy="196371"/>
            </a:xfrm>
            <a:custGeom>
              <a:avLst/>
              <a:gdLst/>
              <a:ahLst/>
              <a:cxnLst/>
              <a:rect l="l" t="t" r="r" b="b"/>
              <a:pathLst>
                <a:path w="11733" h="7017" extrusionOk="0">
                  <a:moveTo>
                    <a:pt x="11596" y="0"/>
                  </a:moveTo>
                  <a:cubicBezTo>
                    <a:pt x="11573" y="0"/>
                    <a:pt x="11550" y="0"/>
                    <a:pt x="11550" y="23"/>
                  </a:cubicBezTo>
                  <a:cubicBezTo>
                    <a:pt x="11276" y="205"/>
                    <a:pt x="10979" y="365"/>
                    <a:pt x="10683" y="502"/>
                  </a:cubicBezTo>
                  <a:cubicBezTo>
                    <a:pt x="10386" y="662"/>
                    <a:pt x="10066" y="799"/>
                    <a:pt x="9770" y="936"/>
                  </a:cubicBezTo>
                  <a:cubicBezTo>
                    <a:pt x="9473" y="1096"/>
                    <a:pt x="9153" y="1255"/>
                    <a:pt x="8857" y="1392"/>
                  </a:cubicBezTo>
                  <a:cubicBezTo>
                    <a:pt x="8560" y="1552"/>
                    <a:pt x="8263" y="1689"/>
                    <a:pt x="7966" y="1849"/>
                  </a:cubicBezTo>
                  <a:cubicBezTo>
                    <a:pt x="7670" y="2009"/>
                    <a:pt x="7350" y="2168"/>
                    <a:pt x="7053" y="2328"/>
                  </a:cubicBezTo>
                  <a:cubicBezTo>
                    <a:pt x="6916" y="2397"/>
                    <a:pt x="6757" y="2465"/>
                    <a:pt x="6620" y="2556"/>
                  </a:cubicBezTo>
                  <a:cubicBezTo>
                    <a:pt x="6460" y="2625"/>
                    <a:pt x="6323" y="2716"/>
                    <a:pt x="6163" y="2785"/>
                  </a:cubicBezTo>
                  <a:cubicBezTo>
                    <a:pt x="5867" y="2945"/>
                    <a:pt x="5593" y="3127"/>
                    <a:pt x="5296" y="3287"/>
                  </a:cubicBezTo>
                  <a:cubicBezTo>
                    <a:pt x="4999" y="3447"/>
                    <a:pt x="4702" y="3629"/>
                    <a:pt x="4406" y="3789"/>
                  </a:cubicBezTo>
                  <a:cubicBezTo>
                    <a:pt x="4269" y="3858"/>
                    <a:pt x="4109" y="3949"/>
                    <a:pt x="3972" y="4040"/>
                  </a:cubicBezTo>
                  <a:cubicBezTo>
                    <a:pt x="3812" y="4131"/>
                    <a:pt x="3675" y="4200"/>
                    <a:pt x="3515" y="4291"/>
                  </a:cubicBezTo>
                  <a:cubicBezTo>
                    <a:pt x="3242" y="4451"/>
                    <a:pt x="2945" y="4634"/>
                    <a:pt x="2671" y="4816"/>
                  </a:cubicBezTo>
                  <a:cubicBezTo>
                    <a:pt x="2123" y="5159"/>
                    <a:pt x="1575" y="5501"/>
                    <a:pt x="1050" y="5866"/>
                  </a:cubicBezTo>
                  <a:lnTo>
                    <a:pt x="594" y="6140"/>
                  </a:lnTo>
                  <a:cubicBezTo>
                    <a:pt x="525" y="6186"/>
                    <a:pt x="457" y="6231"/>
                    <a:pt x="388" y="6277"/>
                  </a:cubicBezTo>
                  <a:cubicBezTo>
                    <a:pt x="320" y="6323"/>
                    <a:pt x="229" y="6368"/>
                    <a:pt x="160" y="6437"/>
                  </a:cubicBezTo>
                  <a:cubicBezTo>
                    <a:pt x="92" y="6482"/>
                    <a:pt x="46" y="6551"/>
                    <a:pt x="23" y="6642"/>
                  </a:cubicBezTo>
                  <a:cubicBezTo>
                    <a:pt x="0" y="6711"/>
                    <a:pt x="23" y="6802"/>
                    <a:pt x="69" y="6870"/>
                  </a:cubicBezTo>
                  <a:cubicBezTo>
                    <a:pt x="115" y="6939"/>
                    <a:pt x="183" y="6985"/>
                    <a:pt x="274" y="7007"/>
                  </a:cubicBezTo>
                  <a:cubicBezTo>
                    <a:pt x="299" y="7014"/>
                    <a:pt x="322" y="7016"/>
                    <a:pt x="343" y="7016"/>
                  </a:cubicBezTo>
                  <a:cubicBezTo>
                    <a:pt x="402" y="7016"/>
                    <a:pt x="452" y="6995"/>
                    <a:pt x="503" y="6962"/>
                  </a:cubicBezTo>
                  <a:cubicBezTo>
                    <a:pt x="662" y="6893"/>
                    <a:pt x="776" y="6802"/>
                    <a:pt x="913" y="6711"/>
                  </a:cubicBezTo>
                  <a:cubicBezTo>
                    <a:pt x="1050" y="6619"/>
                    <a:pt x="1187" y="6528"/>
                    <a:pt x="1324" y="6437"/>
                  </a:cubicBezTo>
                  <a:cubicBezTo>
                    <a:pt x="1598" y="6254"/>
                    <a:pt x="1872" y="6094"/>
                    <a:pt x="2146" y="5912"/>
                  </a:cubicBezTo>
                  <a:cubicBezTo>
                    <a:pt x="2694" y="5547"/>
                    <a:pt x="3242" y="5181"/>
                    <a:pt x="3812" y="4839"/>
                  </a:cubicBezTo>
                  <a:cubicBezTo>
                    <a:pt x="3949" y="4771"/>
                    <a:pt x="4086" y="4679"/>
                    <a:pt x="4223" y="4588"/>
                  </a:cubicBezTo>
                  <a:cubicBezTo>
                    <a:pt x="4383" y="4519"/>
                    <a:pt x="4543" y="4405"/>
                    <a:pt x="4702" y="4314"/>
                  </a:cubicBezTo>
                  <a:cubicBezTo>
                    <a:pt x="4976" y="4154"/>
                    <a:pt x="5273" y="3972"/>
                    <a:pt x="5570" y="3812"/>
                  </a:cubicBezTo>
                  <a:cubicBezTo>
                    <a:pt x="5844" y="3652"/>
                    <a:pt x="6118" y="3470"/>
                    <a:pt x="6414" y="3287"/>
                  </a:cubicBezTo>
                  <a:cubicBezTo>
                    <a:pt x="6551" y="3218"/>
                    <a:pt x="6711" y="3127"/>
                    <a:pt x="6871" y="3036"/>
                  </a:cubicBezTo>
                  <a:cubicBezTo>
                    <a:pt x="7008" y="2945"/>
                    <a:pt x="7145" y="2876"/>
                    <a:pt x="7282" y="2785"/>
                  </a:cubicBezTo>
                  <a:cubicBezTo>
                    <a:pt x="7441" y="2693"/>
                    <a:pt x="7578" y="2602"/>
                    <a:pt x="7738" y="2511"/>
                  </a:cubicBezTo>
                  <a:cubicBezTo>
                    <a:pt x="7875" y="2420"/>
                    <a:pt x="8035" y="2328"/>
                    <a:pt x="8172" y="2260"/>
                  </a:cubicBezTo>
                  <a:cubicBezTo>
                    <a:pt x="8446" y="2077"/>
                    <a:pt x="8720" y="1917"/>
                    <a:pt x="9016" y="1758"/>
                  </a:cubicBezTo>
                  <a:cubicBezTo>
                    <a:pt x="9153" y="1666"/>
                    <a:pt x="9313" y="1575"/>
                    <a:pt x="9450" y="1484"/>
                  </a:cubicBezTo>
                  <a:cubicBezTo>
                    <a:pt x="9587" y="1415"/>
                    <a:pt x="9724" y="1324"/>
                    <a:pt x="9861" y="1255"/>
                  </a:cubicBezTo>
                  <a:cubicBezTo>
                    <a:pt x="10158" y="1073"/>
                    <a:pt x="10454" y="913"/>
                    <a:pt x="10751" y="753"/>
                  </a:cubicBezTo>
                  <a:cubicBezTo>
                    <a:pt x="11048" y="571"/>
                    <a:pt x="11367" y="411"/>
                    <a:pt x="11664" y="205"/>
                  </a:cubicBezTo>
                  <a:cubicBezTo>
                    <a:pt x="11710" y="160"/>
                    <a:pt x="11733" y="114"/>
                    <a:pt x="11687" y="46"/>
                  </a:cubicBezTo>
                  <a:cubicBezTo>
                    <a:pt x="11664" y="23"/>
                    <a:pt x="11641" y="0"/>
                    <a:pt x="11596"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7" name="Google Shape;4638;p38">
              <a:extLst>
                <a:ext uri="{FF2B5EF4-FFF2-40B4-BE49-F238E27FC236}">
                  <a16:creationId xmlns:a16="http://schemas.microsoft.com/office/drawing/2014/main" id="{AF5E6FA0-BAAF-E94F-9E39-933D07B6460B}"/>
                </a:ext>
              </a:extLst>
            </p:cNvPr>
            <p:cNvSpPr/>
            <p:nvPr/>
          </p:nvSpPr>
          <p:spPr>
            <a:xfrm>
              <a:off x="9888539" y="3384005"/>
              <a:ext cx="453525" cy="85466"/>
            </a:xfrm>
            <a:custGeom>
              <a:avLst/>
              <a:gdLst/>
              <a:ahLst/>
              <a:cxnLst/>
              <a:rect l="l" t="t" r="r" b="b"/>
              <a:pathLst>
                <a:path w="16206" h="3054" extrusionOk="0">
                  <a:moveTo>
                    <a:pt x="845" y="0"/>
                  </a:moveTo>
                  <a:cubicBezTo>
                    <a:pt x="708" y="23"/>
                    <a:pt x="571" y="23"/>
                    <a:pt x="434" y="46"/>
                  </a:cubicBezTo>
                  <a:lnTo>
                    <a:pt x="457" y="46"/>
                  </a:lnTo>
                  <a:cubicBezTo>
                    <a:pt x="388" y="46"/>
                    <a:pt x="320" y="69"/>
                    <a:pt x="274" y="114"/>
                  </a:cubicBezTo>
                  <a:cubicBezTo>
                    <a:pt x="205" y="183"/>
                    <a:pt x="160" y="251"/>
                    <a:pt x="160" y="343"/>
                  </a:cubicBezTo>
                  <a:cubicBezTo>
                    <a:pt x="160" y="434"/>
                    <a:pt x="183" y="525"/>
                    <a:pt x="251" y="571"/>
                  </a:cubicBezTo>
                  <a:cubicBezTo>
                    <a:pt x="251" y="571"/>
                    <a:pt x="251" y="571"/>
                    <a:pt x="251" y="594"/>
                  </a:cubicBezTo>
                  <a:cubicBezTo>
                    <a:pt x="241" y="592"/>
                    <a:pt x="231" y="591"/>
                    <a:pt x="221" y="591"/>
                  </a:cubicBezTo>
                  <a:cubicBezTo>
                    <a:pt x="118" y="591"/>
                    <a:pt x="23" y="695"/>
                    <a:pt x="23" y="799"/>
                  </a:cubicBezTo>
                  <a:cubicBezTo>
                    <a:pt x="0" y="913"/>
                    <a:pt x="91" y="1004"/>
                    <a:pt x="228" y="1027"/>
                  </a:cubicBezTo>
                  <a:cubicBezTo>
                    <a:pt x="388" y="1050"/>
                    <a:pt x="571" y="1073"/>
                    <a:pt x="753" y="1073"/>
                  </a:cubicBezTo>
                  <a:cubicBezTo>
                    <a:pt x="913" y="1073"/>
                    <a:pt x="1073" y="1096"/>
                    <a:pt x="1233" y="1096"/>
                  </a:cubicBezTo>
                  <a:cubicBezTo>
                    <a:pt x="1552" y="1119"/>
                    <a:pt x="1872" y="1141"/>
                    <a:pt x="2191" y="1187"/>
                  </a:cubicBezTo>
                  <a:cubicBezTo>
                    <a:pt x="2853" y="1256"/>
                    <a:pt x="3492" y="1347"/>
                    <a:pt x="4131" y="1438"/>
                  </a:cubicBezTo>
                  <a:cubicBezTo>
                    <a:pt x="4793" y="1529"/>
                    <a:pt x="5455" y="1621"/>
                    <a:pt x="6117" y="1689"/>
                  </a:cubicBezTo>
                  <a:cubicBezTo>
                    <a:pt x="6437" y="1735"/>
                    <a:pt x="6779" y="1781"/>
                    <a:pt x="7099" y="1803"/>
                  </a:cubicBezTo>
                  <a:cubicBezTo>
                    <a:pt x="7418" y="1849"/>
                    <a:pt x="7761" y="1895"/>
                    <a:pt x="8080" y="1940"/>
                  </a:cubicBezTo>
                  <a:cubicBezTo>
                    <a:pt x="8400" y="1963"/>
                    <a:pt x="8719" y="2009"/>
                    <a:pt x="9039" y="2032"/>
                  </a:cubicBezTo>
                  <a:cubicBezTo>
                    <a:pt x="9381" y="2077"/>
                    <a:pt x="9701" y="2123"/>
                    <a:pt x="10020" y="2169"/>
                  </a:cubicBezTo>
                  <a:cubicBezTo>
                    <a:pt x="10340" y="2214"/>
                    <a:pt x="10682" y="2260"/>
                    <a:pt x="11002" y="2306"/>
                  </a:cubicBezTo>
                  <a:cubicBezTo>
                    <a:pt x="11321" y="2351"/>
                    <a:pt x="11664" y="2397"/>
                    <a:pt x="12006" y="2465"/>
                  </a:cubicBezTo>
                  <a:cubicBezTo>
                    <a:pt x="12075" y="2488"/>
                    <a:pt x="12166" y="2488"/>
                    <a:pt x="12257" y="2511"/>
                  </a:cubicBezTo>
                  <a:cubicBezTo>
                    <a:pt x="12554" y="2579"/>
                    <a:pt x="12851" y="2625"/>
                    <a:pt x="13170" y="2694"/>
                  </a:cubicBezTo>
                  <a:lnTo>
                    <a:pt x="13147" y="2694"/>
                  </a:lnTo>
                  <a:cubicBezTo>
                    <a:pt x="13467" y="2762"/>
                    <a:pt x="13787" y="2808"/>
                    <a:pt x="14083" y="2853"/>
                  </a:cubicBezTo>
                  <a:cubicBezTo>
                    <a:pt x="14403" y="2899"/>
                    <a:pt x="14700" y="2945"/>
                    <a:pt x="15019" y="2990"/>
                  </a:cubicBezTo>
                  <a:cubicBezTo>
                    <a:pt x="15179" y="3013"/>
                    <a:pt x="15339" y="3036"/>
                    <a:pt x="15498" y="3036"/>
                  </a:cubicBezTo>
                  <a:cubicBezTo>
                    <a:pt x="15544" y="3047"/>
                    <a:pt x="15590" y="3053"/>
                    <a:pt x="15635" y="3053"/>
                  </a:cubicBezTo>
                  <a:cubicBezTo>
                    <a:pt x="15681" y="3053"/>
                    <a:pt x="15727" y="3047"/>
                    <a:pt x="15772" y="3036"/>
                  </a:cubicBezTo>
                  <a:cubicBezTo>
                    <a:pt x="15818" y="3036"/>
                    <a:pt x="15886" y="3013"/>
                    <a:pt x="15932" y="3013"/>
                  </a:cubicBezTo>
                  <a:cubicBezTo>
                    <a:pt x="16001" y="2967"/>
                    <a:pt x="16069" y="2922"/>
                    <a:pt x="16115" y="2853"/>
                  </a:cubicBezTo>
                  <a:cubicBezTo>
                    <a:pt x="16183" y="2762"/>
                    <a:pt x="16206" y="2648"/>
                    <a:pt x="16183" y="2557"/>
                  </a:cubicBezTo>
                  <a:cubicBezTo>
                    <a:pt x="16160" y="2397"/>
                    <a:pt x="16023" y="2306"/>
                    <a:pt x="15932" y="2237"/>
                  </a:cubicBezTo>
                  <a:cubicBezTo>
                    <a:pt x="15772" y="2146"/>
                    <a:pt x="15590" y="2077"/>
                    <a:pt x="15430" y="2009"/>
                  </a:cubicBezTo>
                  <a:cubicBezTo>
                    <a:pt x="15270" y="1963"/>
                    <a:pt x="15110" y="1940"/>
                    <a:pt x="14951" y="1895"/>
                  </a:cubicBezTo>
                  <a:cubicBezTo>
                    <a:pt x="14791" y="1849"/>
                    <a:pt x="14608" y="1826"/>
                    <a:pt x="14426" y="1781"/>
                  </a:cubicBezTo>
                  <a:cubicBezTo>
                    <a:pt x="14083" y="1735"/>
                    <a:pt x="13741" y="1689"/>
                    <a:pt x="13421" y="1644"/>
                  </a:cubicBezTo>
                  <a:cubicBezTo>
                    <a:pt x="12737" y="1552"/>
                    <a:pt x="12075" y="1438"/>
                    <a:pt x="11413" y="1324"/>
                  </a:cubicBezTo>
                  <a:cubicBezTo>
                    <a:pt x="10751" y="1233"/>
                    <a:pt x="10089" y="1141"/>
                    <a:pt x="9427" y="1027"/>
                  </a:cubicBezTo>
                  <a:cubicBezTo>
                    <a:pt x="8788" y="936"/>
                    <a:pt x="8126" y="845"/>
                    <a:pt x="7487" y="753"/>
                  </a:cubicBezTo>
                  <a:cubicBezTo>
                    <a:pt x="7144" y="708"/>
                    <a:pt x="6825" y="662"/>
                    <a:pt x="6482" y="616"/>
                  </a:cubicBezTo>
                  <a:cubicBezTo>
                    <a:pt x="6163" y="571"/>
                    <a:pt x="5820" y="525"/>
                    <a:pt x="5478" y="480"/>
                  </a:cubicBezTo>
                  <a:cubicBezTo>
                    <a:pt x="5159" y="457"/>
                    <a:pt x="4839" y="411"/>
                    <a:pt x="4519" y="365"/>
                  </a:cubicBezTo>
                  <a:cubicBezTo>
                    <a:pt x="4177" y="320"/>
                    <a:pt x="3858" y="274"/>
                    <a:pt x="3538" y="228"/>
                  </a:cubicBezTo>
                  <a:cubicBezTo>
                    <a:pt x="3287" y="206"/>
                    <a:pt x="3036" y="160"/>
                    <a:pt x="2785" y="137"/>
                  </a:cubicBezTo>
                  <a:cubicBezTo>
                    <a:pt x="2511" y="91"/>
                    <a:pt x="2237" y="69"/>
                    <a:pt x="1986" y="46"/>
                  </a:cubicBezTo>
                  <a:cubicBezTo>
                    <a:pt x="1735" y="23"/>
                    <a:pt x="1461" y="23"/>
                    <a:pt x="1210"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8" name="Google Shape;4639;p38">
              <a:extLst>
                <a:ext uri="{FF2B5EF4-FFF2-40B4-BE49-F238E27FC236}">
                  <a16:creationId xmlns:a16="http://schemas.microsoft.com/office/drawing/2014/main" id="{00A7D482-F7E4-A6A9-326F-69FFC82A71EB}"/>
                </a:ext>
              </a:extLst>
            </p:cNvPr>
            <p:cNvSpPr/>
            <p:nvPr/>
          </p:nvSpPr>
          <p:spPr>
            <a:xfrm>
              <a:off x="9882774" y="3390386"/>
              <a:ext cx="39627" cy="21912"/>
            </a:xfrm>
            <a:custGeom>
              <a:avLst/>
              <a:gdLst/>
              <a:ahLst/>
              <a:cxnLst/>
              <a:rect l="l" t="t" r="r" b="b"/>
              <a:pathLst>
                <a:path w="1416" h="783" extrusionOk="0">
                  <a:moveTo>
                    <a:pt x="434" y="0"/>
                  </a:moveTo>
                  <a:cubicBezTo>
                    <a:pt x="366" y="0"/>
                    <a:pt x="320" y="23"/>
                    <a:pt x="275" y="69"/>
                  </a:cubicBezTo>
                  <a:cubicBezTo>
                    <a:pt x="252" y="137"/>
                    <a:pt x="206" y="206"/>
                    <a:pt x="160" y="297"/>
                  </a:cubicBezTo>
                  <a:cubicBezTo>
                    <a:pt x="160" y="320"/>
                    <a:pt x="138" y="343"/>
                    <a:pt x="138" y="388"/>
                  </a:cubicBezTo>
                  <a:cubicBezTo>
                    <a:pt x="138" y="388"/>
                    <a:pt x="138" y="411"/>
                    <a:pt x="138" y="411"/>
                  </a:cubicBezTo>
                  <a:cubicBezTo>
                    <a:pt x="69" y="434"/>
                    <a:pt x="23" y="480"/>
                    <a:pt x="1" y="548"/>
                  </a:cubicBezTo>
                  <a:cubicBezTo>
                    <a:pt x="1" y="617"/>
                    <a:pt x="69" y="685"/>
                    <a:pt x="138" y="685"/>
                  </a:cubicBezTo>
                  <a:lnTo>
                    <a:pt x="160" y="685"/>
                  </a:lnTo>
                  <a:cubicBezTo>
                    <a:pt x="206" y="731"/>
                    <a:pt x="229" y="731"/>
                    <a:pt x="275" y="754"/>
                  </a:cubicBezTo>
                  <a:cubicBezTo>
                    <a:pt x="320" y="754"/>
                    <a:pt x="389" y="776"/>
                    <a:pt x="434" y="776"/>
                  </a:cubicBezTo>
                  <a:lnTo>
                    <a:pt x="571" y="776"/>
                  </a:lnTo>
                  <a:cubicBezTo>
                    <a:pt x="594" y="776"/>
                    <a:pt x="623" y="782"/>
                    <a:pt x="654" y="782"/>
                  </a:cubicBezTo>
                  <a:cubicBezTo>
                    <a:pt x="685" y="782"/>
                    <a:pt x="720" y="776"/>
                    <a:pt x="754" y="754"/>
                  </a:cubicBezTo>
                  <a:lnTo>
                    <a:pt x="777" y="754"/>
                  </a:lnTo>
                  <a:cubicBezTo>
                    <a:pt x="868" y="754"/>
                    <a:pt x="936" y="776"/>
                    <a:pt x="1028" y="776"/>
                  </a:cubicBezTo>
                  <a:lnTo>
                    <a:pt x="1256" y="776"/>
                  </a:lnTo>
                  <a:cubicBezTo>
                    <a:pt x="1302" y="776"/>
                    <a:pt x="1324" y="754"/>
                    <a:pt x="1347" y="731"/>
                  </a:cubicBezTo>
                  <a:cubicBezTo>
                    <a:pt x="1393" y="685"/>
                    <a:pt x="1416" y="617"/>
                    <a:pt x="1393" y="571"/>
                  </a:cubicBezTo>
                  <a:cubicBezTo>
                    <a:pt x="1370" y="525"/>
                    <a:pt x="1302" y="503"/>
                    <a:pt x="1256" y="480"/>
                  </a:cubicBezTo>
                  <a:cubicBezTo>
                    <a:pt x="1210" y="480"/>
                    <a:pt x="1165" y="457"/>
                    <a:pt x="1096" y="457"/>
                  </a:cubicBezTo>
                  <a:lnTo>
                    <a:pt x="663" y="457"/>
                  </a:lnTo>
                  <a:cubicBezTo>
                    <a:pt x="594" y="434"/>
                    <a:pt x="548" y="434"/>
                    <a:pt x="480" y="434"/>
                  </a:cubicBezTo>
                  <a:cubicBezTo>
                    <a:pt x="503" y="411"/>
                    <a:pt x="503" y="388"/>
                    <a:pt x="526" y="366"/>
                  </a:cubicBezTo>
                  <a:cubicBezTo>
                    <a:pt x="548" y="320"/>
                    <a:pt x="571" y="274"/>
                    <a:pt x="594" y="229"/>
                  </a:cubicBezTo>
                  <a:cubicBezTo>
                    <a:pt x="617" y="160"/>
                    <a:pt x="594" y="69"/>
                    <a:pt x="526" y="23"/>
                  </a:cubicBezTo>
                  <a:cubicBezTo>
                    <a:pt x="503" y="0"/>
                    <a:pt x="457" y="0"/>
                    <a:pt x="434"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9" name="Google Shape;4640;p38">
              <a:extLst>
                <a:ext uri="{FF2B5EF4-FFF2-40B4-BE49-F238E27FC236}">
                  <a16:creationId xmlns:a16="http://schemas.microsoft.com/office/drawing/2014/main" id="{FF7A498B-5B65-BB04-A5BB-02E56572A584}"/>
                </a:ext>
              </a:extLst>
            </p:cNvPr>
            <p:cNvSpPr/>
            <p:nvPr/>
          </p:nvSpPr>
          <p:spPr>
            <a:xfrm>
              <a:off x="9880871" y="3403791"/>
              <a:ext cx="91987" cy="14076"/>
            </a:xfrm>
            <a:custGeom>
              <a:avLst/>
              <a:gdLst/>
              <a:ahLst/>
              <a:cxnLst/>
              <a:rect l="l" t="t" r="r" b="b"/>
              <a:pathLst>
                <a:path w="3287" h="503" extrusionOk="0">
                  <a:moveTo>
                    <a:pt x="183" y="1"/>
                  </a:moveTo>
                  <a:cubicBezTo>
                    <a:pt x="91" y="1"/>
                    <a:pt x="23" y="46"/>
                    <a:pt x="23" y="138"/>
                  </a:cubicBezTo>
                  <a:cubicBezTo>
                    <a:pt x="0" y="229"/>
                    <a:pt x="69" y="297"/>
                    <a:pt x="160" y="297"/>
                  </a:cubicBezTo>
                  <a:cubicBezTo>
                    <a:pt x="411" y="320"/>
                    <a:pt x="685" y="343"/>
                    <a:pt x="936" y="343"/>
                  </a:cubicBezTo>
                  <a:cubicBezTo>
                    <a:pt x="1164" y="366"/>
                    <a:pt x="1415" y="366"/>
                    <a:pt x="1644" y="389"/>
                  </a:cubicBezTo>
                  <a:cubicBezTo>
                    <a:pt x="1872" y="412"/>
                    <a:pt x="2100" y="412"/>
                    <a:pt x="2305" y="434"/>
                  </a:cubicBezTo>
                  <a:cubicBezTo>
                    <a:pt x="2579" y="457"/>
                    <a:pt x="2853" y="480"/>
                    <a:pt x="3127" y="503"/>
                  </a:cubicBezTo>
                  <a:cubicBezTo>
                    <a:pt x="3196" y="503"/>
                    <a:pt x="3287" y="434"/>
                    <a:pt x="3287" y="343"/>
                  </a:cubicBezTo>
                  <a:cubicBezTo>
                    <a:pt x="3287" y="252"/>
                    <a:pt x="3219" y="183"/>
                    <a:pt x="3127" y="183"/>
                  </a:cubicBezTo>
                  <a:cubicBezTo>
                    <a:pt x="2876" y="161"/>
                    <a:pt x="2602" y="115"/>
                    <a:pt x="2328" y="115"/>
                  </a:cubicBezTo>
                  <a:cubicBezTo>
                    <a:pt x="2100" y="92"/>
                    <a:pt x="1895" y="92"/>
                    <a:pt x="1666" y="69"/>
                  </a:cubicBezTo>
                  <a:cubicBezTo>
                    <a:pt x="1438" y="46"/>
                    <a:pt x="1187" y="46"/>
                    <a:pt x="959" y="24"/>
                  </a:cubicBezTo>
                  <a:cubicBezTo>
                    <a:pt x="708" y="24"/>
                    <a:pt x="434" y="1"/>
                    <a:pt x="183"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0" name="Google Shape;4641;p38">
              <a:extLst>
                <a:ext uri="{FF2B5EF4-FFF2-40B4-BE49-F238E27FC236}">
                  <a16:creationId xmlns:a16="http://schemas.microsoft.com/office/drawing/2014/main" id="{61D3117F-85CE-2DB6-36CD-F1F59CE03ED0}"/>
                </a:ext>
              </a:extLst>
            </p:cNvPr>
            <p:cNvSpPr/>
            <p:nvPr/>
          </p:nvSpPr>
          <p:spPr>
            <a:xfrm>
              <a:off x="9877681" y="3405722"/>
              <a:ext cx="113703" cy="15364"/>
            </a:xfrm>
            <a:custGeom>
              <a:avLst/>
              <a:gdLst/>
              <a:ahLst/>
              <a:cxnLst/>
              <a:rect l="l" t="t" r="r" b="b"/>
              <a:pathLst>
                <a:path w="4063" h="549" extrusionOk="0">
                  <a:moveTo>
                    <a:pt x="183" y="0"/>
                  </a:moveTo>
                  <a:cubicBezTo>
                    <a:pt x="91" y="0"/>
                    <a:pt x="23" y="69"/>
                    <a:pt x="0" y="160"/>
                  </a:cubicBezTo>
                  <a:cubicBezTo>
                    <a:pt x="0" y="251"/>
                    <a:pt x="68" y="343"/>
                    <a:pt x="160" y="343"/>
                  </a:cubicBezTo>
                  <a:cubicBezTo>
                    <a:pt x="502" y="343"/>
                    <a:pt x="822" y="365"/>
                    <a:pt x="1141" y="365"/>
                  </a:cubicBezTo>
                  <a:cubicBezTo>
                    <a:pt x="1278" y="388"/>
                    <a:pt x="1415" y="388"/>
                    <a:pt x="1552" y="388"/>
                  </a:cubicBezTo>
                  <a:cubicBezTo>
                    <a:pt x="1689" y="411"/>
                    <a:pt x="1849" y="411"/>
                    <a:pt x="1986" y="411"/>
                  </a:cubicBezTo>
                  <a:cubicBezTo>
                    <a:pt x="2283" y="434"/>
                    <a:pt x="2602" y="457"/>
                    <a:pt x="2922" y="480"/>
                  </a:cubicBezTo>
                  <a:cubicBezTo>
                    <a:pt x="3241" y="502"/>
                    <a:pt x="3561" y="525"/>
                    <a:pt x="3903" y="548"/>
                  </a:cubicBezTo>
                  <a:cubicBezTo>
                    <a:pt x="3972" y="548"/>
                    <a:pt x="4063" y="480"/>
                    <a:pt x="4063" y="411"/>
                  </a:cubicBezTo>
                  <a:cubicBezTo>
                    <a:pt x="4063" y="320"/>
                    <a:pt x="3994" y="251"/>
                    <a:pt x="3903" y="251"/>
                  </a:cubicBezTo>
                  <a:cubicBezTo>
                    <a:pt x="3606" y="206"/>
                    <a:pt x="3287" y="183"/>
                    <a:pt x="2967" y="160"/>
                  </a:cubicBezTo>
                  <a:cubicBezTo>
                    <a:pt x="2648" y="114"/>
                    <a:pt x="2328" y="92"/>
                    <a:pt x="2031" y="92"/>
                  </a:cubicBezTo>
                  <a:cubicBezTo>
                    <a:pt x="1735" y="69"/>
                    <a:pt x="1461" y="69"/>
                    <a:pt x="1164" y="46"/>
                  </a:cubicBezTo>
                  <a:cubicBezTo>
                    <a:pt x="845" y="23"/>
                    <a:pt x="502" y="23"/>
                    <a:pt x="183"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1" name="Google Shape;4642;p38">
              <a:extLst>
                <a:ext uri="{FF2B5EF4-FFF2-40B4-BE49-F238E27FC236}">
                  <a16:creationId xmlns:a16="http://schemas.microsoft.com/office/drawing/2014/main" id="{A70A13F6-D696-32F5-418F-21CA494422CC}"/>
                </a:ext>
              </a:extLst>
            </p:cNvPr>
            <p:cNvSpPr/>
            <p:nvPr/>
          </p:nvSpPr>
          <p:spPr>
            <a:xfrm>
              <a:off x="9873203" y="3410815"/>
              <a:ext cx="475913" cy="69011"/>
            </a:xfrm>
            <a:custGeom>
              <a:avLst/>
              <a:gdLst/>
              <a:ahLst/>
              <a:cxnLst/>
              <a:rect l="l" t="t" r="r" b="b"/>
              <a:pathLst>
                <a:path w="17006" h="2466" extrusionOk="0">
                  <a:moveTo>
                    <a:pt x="183" y="1"/>
                  </a:moveTo>
                  <a:cubicBezTo>
                    <a:pt x="92" y="1"/>
                    <a:pt x="0" y="69"/>
                    <a:pt x="0" y="161"/>
                  </a:cubicBezTo>
                  <a:cubicBezTo>
                    <a:pt x="0" y="252"/>
                    <a:pt x="69" y="343"/>
                    <a:pt x="160" y="343"/>
                  </a:cubicBezTo>
                  <a:cubicBezTo>
                    <a:pt x="502" y="343"/>
                    <a:pt x="845" y="366"/>
                    <a:pt x="1187" y="389"/>
                  </a:cubicBezTo>
                  <a:cubicBezTo>
                    <a:pt x="1507" y="412"/>
                    <a:pt x="1849" y="457"/>
                    <a:pt x="2169" y="503"/>
                  </a:cubicBezTo>
                  <a:cubicBezTo>
                    <a:pt x="2511" y="526"/>
                    <a:pt x="2831" y="549"/>
                    <a:pt x="3173" y="594"/>
                  </a:cubicBezTo>
                  <a:cubicBezTo>
                    <a:pt x="3493" y="640"/>
                    <a:pt x="3835" y="686"/>
                    <a:pt x="4177" y="731"/>
                  </a:cubicBezTo>
                  <a:cubicBezTo>
                    <a:pt x="4337" y="754"/>
                    <a:pt x="4497" y="777"/>
                    <a:pt x="4657" y="777"/>
                  </a:cubicBezTo>
                  <a:cubicBezTo>
                    <a:pt x="4816" y="800"/>
                    <a:pt x="4976" y="823"/>
                    <a:pt x="5136" y="845"/>
                  </a:cubicBezTo>
                  <a:cubicBezTo>
                    <a:pt x="5478" y="868"/>
                    <a:pt x="5821" y="937"/>
                    <a:pt x="6140" y="982"/>
                  </a:cubicBezTo>
                  <a:cubicBezTo>
                    <a:pt x="6802" y="1051"/>
                    <a:pt x="7464" y="1165"/>
                    <a:pt x="8103" y="1279"/>
                  </a:cubicBezTo>
                  <a:cubicBezTo>
                    <a:pt x="8788" y="1370"/>
                    <a:pt x="9450" y="1462"/>
                    <a:pt x="10112" y="1553"/>
                  </a:cubicBezTo>
                  <a:cubicBezTo>
                    <a:pt x="10751" y="1644"/>
                    <a:pt x="11413" y="1758"/>
                    <a:pt x="12052" y="1850"/>
                  </a:cubicBezTo>
                  <a:cubicBezTo>
                    <a:pt x="12372" y="1895"/>
                    <a:pt x="12691" y="1918"/>
                    <a:pt x="13011" y="1964"/>
                  </a:cubicBezTo>
                  <a:cubicBezTo>
                    <a:pt x="13307" y="2009"/>
                    <a:pt x="13604" y="2055"/>
                    <a:pt x="13924" y="2124"/>
                  </a:cubicBezTo>
                  <a:cubicBezTo>
                    <a:pt x="14494" y="2215"/>
                    <a:pt x="15088" y="2283"/>
                    <a:pt x="15681" y="2375"/>
                  </a:cubicBezTo>
                  <a:cubicBezTo>
                    <a:pt x="15818" y="2397"/>
                    <a:pt x="15932" y="2397"/>
                    <a:pt x="16069" y="2420"/>
                  </a:cubicBezTo>
                  <a:cubicBezTo>
                    <a:pt x="16183" y="2443"/>
                    <a:pt x="16298" y="2443"/>
                    <a:pt x="16434" y="2466"/>
                  </a:cubicBezTo>
                  <a:lnTo>
                    <a:pt x="16503" y="2466"/>
                  </a:lnTo>
                  <a:cubicBezTo>
                    <a:pt x="16526" y="2466"/>
                    <a:pt x="16571" y="2466"/>
                    <a:pt x="16594" y="2443"/>
                  </a:cubicBezTo>
                  <a:cubicBezTo>
                    <a:pt x="16640" y="2443"/>
                    <a:pt x="16663" y="2420"/>
                    <a:pt x="16708" y="2420"/>
                  </a:cubicBezTo>
                  <a:cubicBezTo>
                    <a:pt x="16777" y="2397"/>
                    <a:pt x="16822" y="2329"/>
                    <a:pt x="16868" y="2283"/>
                  </a:cubicBezTo>
                  <a:cubicBezTo>
                    <a:pt x="16914" y="2238"/>
                    <a:pt x="16937" y="2192"/>
                    <a:pt x="16959" y="2146"/>
                  </a:cubicBezTo>
                  <a:cubicBezTo>
                    <a:pt x="17005" y="1941"/>
                    <a:pt x="16937" y="1758"/>
                    <a:pt x="16822" y="1599"/>
                  </a:cubicBezTo>
                  <a:cubicBezTo>
                    <a:pt x="16762" y="1538"/>
                    <a:pt x="16680" y="1507"/>
                    <a:pt x="16599" y="1507"/>
                  </a:cubicBezTo>
                  <a:cubicBezTo>
                    <a:pt x="16559" y="1507"/>
                    <a:pt x="16518" y="1515"/>
                    <a:pt x="16480" y="1530"/>
                  </a:cubicBezTo>
                  <a:cubicBezTo>
                    <a:pt x="16366" y="1576"/>
                    <a:pt x="16320" y="1690"/>
                    <a:pt x="16320" y="1804"/>
                  </a:cubicBezTo>
                  <a:cubicBezTo>
                    <a:pt x="16298" y="1804"/>
                    <a:pt x="16275" y="1804"/>
                    <a:pt x="16252" y="1781"/>
                  </a:cubicBezTo>
                  <a:cubicBezTo>
                    <a:pt x="16252" y="1781"/>
                    <a:pt x="16252" y="1781"/>
                    <a:pt x="16252" y="1804"/>
                  </a:cubicBezTo>
                  <a:cubicBezTo>
                    <a:pt x="16115" y="1758"/>
                    <a:pt x="15978" y="1758"/>
                    <a:pt x="15818" y="1736"/>
                  </a:cubicBezTo>
                  <a:cubicBezTo>
                    <a:pt x="15681" y="1713"/>
                    <a:pt x="15521" y="1690"/>
                    <a:pt x="15384" y="1667"/>
                  </a:cubicBezTo>
                  <a:cubicBezTo>
                    <a:pt x="15088" y="1621"/>
                    <a:pt x="14791" y="1576"/>
                    <a:pt x="14494" y="1553"/>
                  </a:cubicBezTo>
                  <a:cubicBezTo>
                    <a:pt x="13901" y="1462"/>
                    <a:pt x="13285" y="1348"/>
                    <a:pt x="12668" y="1256"/>
                  </a:cubicBezTo>
                  <a:cubicBezTo>
                    <a:pt x="11367" y="1096"/>
                    <a:pt x="10066" y="891"/>
                    <a:pt x="8765" y="731"/>
                  </a:cubicBezTo>
                  <a:cubicBezTo>
                    <a:pt x="8103" y="640"/>
                    <a:pt x="7441" y="526"/>
                    <a:pt x="6779" y="457"/>
                  </a:cubicBezTo>
                  <a:cubicBezTo>
                    <a:pt x="6117" y="366"/>
                    <a:pt x="5455" y="298"/>
                    <a:pt x="4794" y="252"/>
                  </a:cubicBezTo>
                  <a:cubicBezTo>
                    <a:pt x="4634" y="229"/>
                    <a:pt x="4451" y="229"/>
                    <a:pt x="4291" y="229"/>
                  </a:cubicBezTo>
                  <a:cubicBezTo>
                    <a:pt x="4132" y="206"/>
                    <a:pt x="3949" y="206"/>
                    <a:pt x="3789" y="183"/>
                  </a:cubicBezTo>
                  <a:cubicBezTo>
                    <a:pt x="3470" y="161"/>
                    <a:pt x="3127" y="138"/>
                    <a:pt x="2808" y="115"/>
                  </a:cubicBezTo>
                  <a:cubicBezTo>
                    <a:pt x="2648" y="115"/>
                    <a:pt x="2488" y="115"/>
                    <a:pt x="2328" y="92"/>
                  </a:cubicBezTo>
                  <a:cubicBezTo>
                    <a:pt x="2146" y="92"/>
                    <a:pt x="1963" y="69"/>
                    <a:pt x="1803" y="69"/>
                  </a:cubicBezTo>
                  <a:cubicBezTo>
                    <a:pt x="1621" y="69"/>
                    <a:pt x="1461" y="46"/>
                    <a:pt x="1301" y="46"/>
                  </a:cubicBezTo>
                  <a:cubicBezTo>
                    <a:pt x="1141" y="46"/>
                    <a:pt x="982" y="24"/>
                    <a:pt x="799" y="24"/>
                  </a:cubicBezTo>
                  <a:cubicBezTo>
                    <a:pt x="617" y="24"/>
                    <a:pt x="411" y="1"/>
                    <a:pt x="228"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2" name="Google Shape;4643;p38">
              <a:extLst>
                <a:ext uri="{FF2B5EF4-FFF2-40B4-BE49-F238E27FC236}">
                  <a16:creationId xmlns:a16="http://schemas.microsoft.com/office/drawing/2014/main" id="{31B43EC9-1A4A-0352-4312-B63E215B4DE7}"/>
                </a:ext>
              </a:extLst>
            </p:cNvPr>
            <p:cNvSpPr/>
            <p:nvPr/>
          </p:nvSpPr>
          <p:spPr>
            <a:xfrm>
              <a:off x="9870013" y="3415293"/>
              <a:ext cx="97752" cy="13741"/>
            </a:xfrm>
            <a:custGeom>
              <a:avLst/>
              <a:gdLst/>
              <a:ahLst/>
              <a:cxnLst/>
              <a:rect l="l" t="t" r="r" b="b"/>
              <a:pathLst>
                <a:path w="3493" h="491" extrusionOk="0">
                  <a:moveTo>
                    <a:pt x="137" y="1"/>
                  </a:moveTo>
                  <a:cubicBezTo>
                    <a:pt x="69" y="1"/>
                    <a:pt x="0" y="69"/>
                    <a:pt x="0" y="138"/>
                  </a:cubicBezTo>
                  <a:cubicBezTo>
                    <a:pt x="0" y="206"/>
                    <a:pt x="46" y="275"/>
                    <a:pt x="137" y="275"/>
                  </a:cubicBezTo>
                  <a:cubicBezTo>
                    <a:pt x="411" y="297"/>
                    <a:pt x="708" y="320"/>
                    <a:pt x="982" y="343"/>
                  </a:cubicBezTo>
                  <a:cubicBezTo>
                    <a:pt x="1255" y="366"/>
                    <a:pt x="1507" y="389"/>
                    <a:pt x="1780" y="411"/>
                  </a:cubicBezTo>
                  <a:cubicBezTo>
                    <a:pt x="2032" y="434"/>
                    <a:pt x="2305" y="457"/>
                    <a:pt x="2579" y="480"/>
                  </a:cubicBezTo>
                  <a:lnTo>
                    <a:pt x="2945" y="480"/>
                  </a:lnTo>
                  <a:cubicBezTo>
                    <a:pt x="2990" y="488"/>
                    <a:pt x="3036" y="490"/>
                    <a:pt x="3082" y="490"/>
                  </a:cubicBezTo>
                  <a:cubicBezTo>
                    <a:pt x="3173" y="490"/>
                    <a:pt x="3264" y="480"/>
                    <a:pt x="3355" y="480"/>
                  </a:cubicBezTo>
                  <a:cubicBezTo>
                    <a:pt x="3401" y="480"/>
                    <a:pt x="3424" y="457"/>
                    <a:pt x="3424" y="457"/>
                  </a:cubicBezTo>
                  <a:cubicBezTo>
                    <a:pt x="3470" y="411"/>
                    <a:pt x="3470" y="389"/>
                    <a:pt x="3470" y="343"/>
                  </a:cubicBezTo>
                  <a:cubicBezTo>
                    <a:pt x="3492" y="275"/>
                    <a:pt x="3424" y="206"/>
                    <a:pt x="3355" y="206"/>
                  </a:cubicBezTo>
                  <a:cubicBezTo>
                    <a:pt x="3104" y="206"/>
                    <a:pt x="2853" y="183"/>
                    <a:pt x="2602" y="160"/>
                  </a:cubicBezTo>
                  <a:cubicBezTo>
                    <a:pt x="2328" y="160"/>
                    <a:pt x="2054" y="138"/>
                    <a:pt x="1780" y="115"/>
                  </a:cubicBezTo>
                  <a:cubicBezTo>
                    <a:pt x="1529" y="92"/>
                    <a:pt x="1278" y="69"/>
                    <a:pt x="1027" y="46"/>
                  </a:cubicBezTo>
                  <a:cubicBezTo>
                    <a:pt x="731" y="46"/>
                    <a:pt x="434" y="23"/>
                    <a:pt x="137"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3" name="Google Shape;4644;p38">
              <a:extLst>
                <a:ext uri="{FF2B5EF4-FFF2-40B4-BE49-F238E27FC236}">
                  <a16:creationId xmlns:a16="http://schemas.microsoft.com/office/drawing/2014/main" id="{56F1040C-BD2C-62E5-ED27-705E3B450760}"/>
                </a:ext>
              </a:extLst>
            </p:cNvPr>
            <p:cNvSpPr/>
            <p:nvPr/>
          </p:nvSpPr>
          <p:spPr>
            <a:xfrm>
              <a:off x="9867438" y="3414005"/>
              <a:ext cx="196147" cy="25578"/>
            </a:xfrm>
            <a:custGeom>
              <a:avLst/>
              <a:gdLst/>
              <a:ahLst/>
              <a:cxnLst/>
              <a:rect l="l" t="t" r="r" b="b"/>
              <a:pathLst>
                <a:path w="7009" h="914" extrusionOk="0">
                  <a:moveTo>
                    <a:pt x="92" y="1"/>
                  </a:moveTo>
                  <a:cubicBezTo>
                    <a:pt x="46" y="1"/>
                    <a:pt x="1" y="47"/>
                    <a:pt x="1" y="92"/>
                  </a:cubicBezTo>
                  <a:cubicBezTo>
                    <a:pt x="1" y="161"/>
                    <a:pt x="46" y="206"/>
                    <a:pt x="92" y="206"/>
                  </a:cubicBezTo>
                  <a:cubicBezTo>
                    <a:pt x="480" y="252"/>
                    <a:pt x="845" y="298"/>
                    <a:pt x="1233" y="343"/>
                  </a:cubicBezTo>
                  <a:cubicBezTo>
                    <a:pt x="1393" y="343"/>
                    <a:pt x="1576" y="366"/>
                    <a:pt x="1758" y="389"/>
                  </a:cubicBezTo>
                  <a:cubicBezTo>
                    <a:pt x="1941" y="412"/>
                    <a:pt x="2146" y="412"/>
                    <a:pt x="2329" y="435"/>
                  </a:cubicBezTo>
                  <a:cubicBezTo>
                    <a:pt x="2671" y="480"/>
                    <a:pt x="3014" y="503"/>
                    <a:pt x="3379" y="549"/>
                  </a:cubicBezTo>
                  <a:cubicBezTo>
                    <a:pt x="3721" y="594"/>
                    <a:pt x="4064" y="640"/>
                    <a:pt x="4406" y="686"/>
                  </a:cubicBezTo>
                  <a:cubicBezTo>
                    <a:pt x="4794" y="731"/>
                    <a:pt x="5159" y="754"/>
                    <a:pt x="5547" y="800"/>
                  </a:cubicBezTo>
                  <a:cubicBezTo>
                    <a:pt x="5981" y="846"/>
                    <a:pt x="6438" y="868"/>
                    <a:pt x="6871" y="914"/>
                  </a:cubicBezTo>
                  <a:cubicBezTo>
                    <a:pt x="6940" y="914"/>
                    <a:pt x="7008" y="846"/>
                    <a:pt x="7008" y="777"/>
                  </a:cubicBezTo>
                  <a:cubicBezTo>
                    <a:pt x="7008" y="709"/>
                    <a:pt x="6963" y="640"/>
                    <a:pt x="6894" y="640"/>
                  </a:cubicBezTo>
                  <a:cubicBezTo>
                    <a:pt x="6506" y="617"/>
                    <a:pt x="6141" y="572"/>
                    <a:pt x="5776" y="549"/>
                  </a:cubicBezTo>
                  <a:cubicBezTo>
                    <a:pt x="5410" y="503"/>
                    <a:pt x="5045" y="480"/>
                    <a:pt x="4680" y="435"/>
                  </a:cubicBezTo>
                  <a:cubicBezTo>
                    <a:pt x="3995" y="366"/>
                    <a:pt x="3288" y="298"/>
                    <a:pt x="2603" y="229"/>
                  </a:cubicBezTo>
                  <a:cubicBezTo>
                    <a:pt x="2192" y="206"/>
                    <a:pt x="1781" y="161"/>
                    <a:pt x="1370" y="138"/>
                  </a:cubicBezTo>
                  <a:cubicBezTo>
                    <a:pt x="959" y="92"/>
                    <a:pt x="526" y="47"/>
                    <a:pt x="115"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4" name="Google Shape;4645;p38">
              <a:extLst>
                <a:ext uri="{FF2B5EF4-FFF2-40B4-BE49-F238E27FC236}">
                  <a16:creationId xmlns:a16="http://schemas.microsoft.com/office/drawing/2014/main" id="{61EF9C87-976A-9627-895E-7F72BF60BDEF}"/>
                </a:ext>
              </a:extLst>
            </p:cNvPr>
            <p:cNvSpPr/>
            <p:nvPr/>
          </p:nvSpPr>
          <p:spPr>
            <a:xfrm>
              <a:off x="9892989" y="3415936"/>
              <a:ext cx="260009" cy="33890"/>
            </a:xfrm>
            <a:custGeom>
              <a:avLst/>
              <a:gdLst/>
              <a:ahLst/>
              <a:cxnLst/>
              <a:rect l="l" t="t" r="r" b="b"/>
              <a:pathLst>
                <a:path w="9291" h="1211" extrusionOk="0">
                  <a:moveTo>
                    <a:pt x="92" y="0"/>
                  </a:moveTo>
                  <a:cubicBezTo>
                    <a:pt x="46" y="0"/>
                    <a:pt x="1" y="46"/>
                    <a:pt x="1" y="92"/>
                  </a:cubicBezTo>
                  <a:cubicBezTo>
                    <a:pt x="1" y="137"/>
                    <a:pt x="46" y="160"/>
                    <a:pt x="92" y="183"/>
                  </a:cubicBezTo>
                  <a:cubicBezTo>
                    <a:pt x="800" y="229"/>
                    <a:pt x="1507" y="320"/>
                    <a:pt x="2215" y="366"/>
                  </a:cubicBezTo>
                  <a:cubicBezTo>
                    <a:pt x="2329" y="388"/>
                    <a:pt x="2443" y="388"/>
                    <a:pt x="2580" y="411"/>
                  </a:cubicBezTo>
                  <a:lnTo>
                    <a:pt x="2786" y="411"/>
                  </a:lnTo>
                  <a:cubicBezTo>
                    <a:pt x="2991" y="434"/>
                    <a:pt x="3196" y="457"/>
                    <a:pt x="3379" y="480"/>
                  </a:cubicBezTo>
                  <a:cubicBezTo>
                    <a:pt x="3721" y="525"/>
                    <a:pt x="4041" y="548"/>
                    <a:pt x="4360" y="594"/>
                  </a:cubicBezTo>
                  <a:cubicBezTo>
                    <a:pt x="4748" y="662"/>
                    <a:pt x="5114" y="708"/>
                    <a:pt x="5502" y="777"/>
                  </a:cubicBezTo>
                  <a:cubicBezTo>
                    <a:pt x="5684" y="799"/>
                    <a:pt x="5867" y="799"/>
                    <a:pt x="6050" y="822"/>
                  </a:cubicBezTo>
                  <a:cubicBezTo>
                    <a:pt x="6209" y="845"/>
                    <a:pt x="6392" y="868"/>
                    <a:pt x="6575" y="891"/>
                  </a:cubicBezTo>
                  <a:cubicBezTo>
                    <a:pt x="6940" y="936"/>
                    <a:pt x="7305" y="982"/>
                    <a:pt x="7647" y="1028"/>
                  </a:cubicBezTo>
                  <a:cubicBezTo>
                    <a:pt x="8013" y="1073"/>
                    <a:pt x="8355" y="1096"/>
                    <a:pt x="8697" y="1142"/>
                  </a:cubicBezTo>
                  <a:cubicBezTo>
                    <a:pt x="8857" y="1165"/>
                    <a:pt x="9017" y="1187"/>
                    <a:pt x="9177" y="1210"/>
                  </a:cubicBezTo>
                  <a:cubicBezTo>
                    <a:pt x="9245" y="1210"/>
                    <a:pt x="9291" y="1165"/>
                    <a:pt x="9291" y="1096"/>
                  </a:cubicBezTo>
                  <a:cubicBezTo>
                    <a:pt x="9291" y="1028"/>
                    <a:pt x="9245" y="982"/>
                    <a:pt x="9199" y="982"/>
                  </a:cubicBezTo>
                  <a:cubicBezTo>
                    <a:pt x="8469" y="891"/>
                    <a:pt x="7739" y="799"/>
                    <a:pt x="7008" y="731"/>
                  </a:cubicBezTo>
                  <a:cubicBezTo>
                    <a:pt x="6643" y="685"/>
                    <a:pt x="6278" y="640"/>
                    <a:pt x="5913" y="617"/>
                  </a:cubicBezTo>
                  <a:cubicBezTo>
                    <a:pt x="5730" y="594"/>
                    <a:pt x="5547" y="571"/>
                    <a:pt x="5365" y="548"/>
                  </a:cubicBezTo>
                  <a:cubicBezTo>
                    <a:pt x="5182" y="525"/>
                    <a:pt x="5000" y="503"/>
                    <a:pt x="4817" y="480"/>
                  </a:cubicBezTo>
                  <a:cubicBezTo>
                    <a:pt x="4657" y="457"/>
                    <a:pt x="4497" y="434"/>
                    <a:pt x="4338" y="434"/>
                  </a:cubicBezTo>
                  <a:cubicBezTo>
                    <a:pt x="4155" y="411"/>
                    <a:pt x="3995" y="388"/>
                    <a:pt x="3835" y="366"/>
                  </a:cubicBezTo>
                  <a:cubicBezTo>
                    <a:pt x="3653" y="343"/>
                    <a:pt x="3493" y="320"/>
                    <a:pt x="3310" y="320"/>
                  </a:cubicBezTo>
                  <a:cubicBezTo>
                    <a:pt x="3196" y="297"/>
                    <a:pt x="3082" y="274"/>
                    <a:pt x="2945" y="274"/>
                  </a:cubicBezTo>
                  <a:cubicBezTo>
                    <a:pt x="2900" y="274"/>
                    <a:pt x="2831" y="252"/>
                    <a:pt x="2763" y="252"/>
                  </a:cubicBezTo>
                  <a:cubicBezTo>
                    <a:pt x="2375" y="229"/>
                    <a:pt x="1987" y="183"/>
                    <a:pt x="1599" y="160"/>
                  </a:cubicBezTo>
                  <a:cubicBezTo>
                    <a:pt x="1416" y="137"/>
                    <a:pt x="1256" y="115"/>
                    <a:pt x="1074" y="92"/>
                  </a:cubicBezTo>
                  <a:cubicBezTo>
                    <a:pt x="914" y="92"/>
                    <a:pt x="754" y="69"/>
                    <a:pt x="594" y="46"/>
                  </a:cubicBezTo>
                  <a:cubicBezTo>
                    <a:pt x="434" y="46"/>
                    <a:pt x="252" y="23"/>
                    <a:pt x="92"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5" name="Google Shape;4646;p38">
              <a:extLst>
                <a:ext uri="{FF2B5EF4-FFF2-40B4-BE49-F238E27FC236}">
                  <a16:creationId xmlns:a16="http://schemas.microsoft.com/office/drawing/2014/main" id="{BA63EE0D-CF38-532B-CC1A-49225C212D72}"/>
                </a:ext>
              </a:extLst>
            </p:cNvPr>
            <p:cNvSpPr/>
            <p:nvPr/>
          </p:nvSpPr>
          <p:spPr>
            <a:xfrm>
              <a:off x="8404047" y="3599910"/>
              <a:ext cx="432452" cy="129682"/>
            </a:xfrm>
            <a:custGeom>
              <a:avLst/>
              <a:gdLst/>
              <a:ahLst/>
              <a:cxnLst/>
              <a:rect l="l" t="t" r="r" b="b"/>
              <a:pathLst>
                <a:path w="15453" h="4634" extrusionOk="0">
                  <a:moveTo>
                    <a:pt x="15110" y="0"/>
                  </a:moveTo>
                  <a:cubicBezTo>
                    <a:pt x="15065" y="0"/>
                    <a:pt x="14996" y="23"/>
                    <a:pt x="14973" y="46"/>
                  </a:cubicBezTo>
                  <a:cubicBezTo>
                    <a:pt x="14951" y="46"/>
                    <a:pt x="14928" y="46"/>
                    <a:pt x="14928" y="23"/>
                  </a:cubicBezTo>
                  <a:cubicBezTo>
                    <a:pt x="14909" y="21"/>
                    <a:pt x="14891" y="20"/>
                    <a:pt x="14873" y="20"/>
                  </a:cubicBezTo>
                  <a:cubicBezTo>
                    <a:pt x="14714" y="20"/>
                    <a:pt x="14581" y="110"/>
                    <a:pt x="14540" y="274"/>
                  </a:cubicBezTo>
                  <a:cubicBezTo>
                    <a:pt x="14517" y="320"/>
                    <a:pt x="14494" y="365"/>
                    <a:pt x="14494" y="434"/>
                  </a:cubicBezTo>
                  <a:cubicBezTo>
                    <a:pt x="14448" y="502"/>
                    <a:pt x="14426" y="594"/>
                    <a:pt x="14380" y="662"/>
                  </a:cubicBezTo>
                  <a:cubicBezTo>
                    <a:pt x="14289" y="776"/>
                    <a:pt x="14175" y="867"/>
                    <a:pt x="14083" y="982"/>
                  </a:cubicBezTo>
                  <a:cubicBezTo>
                    <a:pt x="13923" y="1073"/>
                    <a:pt x="13741" y="1164"/>
                    <a:pt x="13581" y="1256"/>
                  </a:cubicBezTo>
                  <a:cubicBezTo>
                    <a:pt x="13376" y="1347"/>
                    <a:pt x="13147" y="1392"/>
                    <a:pt x="12942" y="1438"/>
                  </a:cubicBezTo>
                  <a:cubicBezTo>
                    <a:pt x="12759" y="1461"/>
                    <a:pt x="12577" y="1484"/>
                    <a:pt x="12394" y="1484"/>
                  </a:cubicBezTo>
                  <a:cubicBezTo>
                    <a:pt x="12212" y="1484"/>
                    <a:pt x="12029" y="1484"/>
                    <a:pt x="11846" y="1461"/>
                  </a:cubicBezTo>
                  <a:cubicBezTo>
                    <a:pt x="11572" y="1438"/>
                    <a:pt x="11299" y="1370"/>
                    <a:pt x="11002" y="1324"/>
                  </a:cubicBezTo>
                  <a:cubicBezTo>
                    <a:pt x="10865" y="1278"/>
                    <a:pt x="10728" y="1233"/>
                    <a:pt x="10568" y="1210"/>
                  </a:cubicBezTo>
                  <a:cubicBezTo>
                    <a:pt x="10500" y="1187"/>
                    <a:pt x="10431" y="1164"/>
                    <a:pt x="10386" y="1141"/>
                  </a:cubicBezTo>
                  <a:cubicBezTo>
                    <a:pt x="10340" y="1141"/>
                    <a:pt x="10294" y="1141"/>
                    <a:pt x="10271" y="1119"/>
                  </a:cubicBezTo>
                  <a:cubicBezTo>
                    <a:pt x="10226" y="1096"/>
                    <a:pt x="10203" y="1073"/>
                    <a:pt x="10157" y="1050"/>
                  </a:cubicBezTo>
                  <a:cubicBezTo>
                    <a:pt x="10089" y="982"/>
                    <a:pt x="9975" y="913"/>
                    <a:pt x="9883" y="913"/>
                  </a:cubicBezTo>
                  <a:cubicBezTo>
                    <a:pt x="9746" y="936"/>
                    <a:pt x="9655" y="982"/>
                    <a:pt x="9564" y="1073"/>
                  </a:cubicBezTo>
                  <a:cubicBezTo>
                    <a:pt x="9541" y="1050"/>
                    <a:pt x="9518" y="1050"/>
                    <a:pt x="9495" y="1050"/>
                  </a:cubicBezTo>
                  <a:cubicBezTo>
                    <a:pt x="9450" y="1073"/>
                    <a:pt x="9427" y="1073"/>
                    <a:pt x="9381" y="1073"/>
                  </a:cubicBezTo>
                  <a:cubicBezTo>
                    <a:pt x="9336" y="1096"/>
                    <a:pt x="9290" y="1141"/>
                    <a:pt x="9244" y="1187"/>
                  </a:cubicBezTo>
                  <a:cubicBezTo>
                    <a:pt x="9221" y="1187"/>
                    <a:pt x="9199" y="1233"/>
                    <a:pt x="9176" y="1256"/>
                  </a:cubicBezTo>
                  <a:cubicBezTo>
                    <a:pt x="9130" y="1301"/>
                    <a:pt x="9084" y="1370"/>
                    <a:pt x="9039" y="1438"/>
                  </a:cubicBezTo>
                  <a:cubicBezTo>
                    <a:pt x="9039" y="1438"/>
                    <a:pt x="9039" y="1461"/>
                    <a:pt x="9039" y="1461"/>
                  </a:cubicBezTo>
                  <a:cubicBezTo>
                    <a:pt x="8993" y="1507"/>
                    <a:pt x="8948" y="1552"/>
                    <a:pt x="8925" y="1575"/>
                  </a:cubicBezTo>
                  <a:cubicBezTo>
                    <a:pt x="8856" y="1644"/>
                    <a:pt x="8788" y="1712"/>
                    <a:pt x="8742" y="1758"/>
                  </a:cubicBezTo>
                  <a:cubicBezTo>
                    <a:pt x="8696" y="1780"/>
                    <a:pt x="8674" y="1803"/>
                    <a:pt x="8651" y="1826"/>
                  </a:cubicBezTo>
                  <a:cubicBezTo>
                    <a:pt x="8445" y="1963"/>
                    <a:pt x="8240" y="2123"/>
                    <a:pt x="8035" y="2237"/>
                  </a:cubicBezTo>
                  <a:cubicBezTo>
                    <a:pt x="7829" y="2351"/>
                    <a:pt x="7624" y="2465"/>
                    <a:pt x="7418" y="2579"/>
                  </a:cubicBezTo>
                  <a:cubicBezTo>
                    <a:pt x="7213" y="2694"/>
                    <a:pt x="6985" y="2808"/>
                    <a:pt x="6779" y="2899"/>
                  </a:cubicBezTo>
                  <a:cubicBezTo>
                    <a:pt x="6505" y="3013"/>
                    <a:pt x="6231" y="3150"/>
                    <a:pt x="5957" y="3241"/>
                  </a:cubicBezTo>
                  <a:cubicBezTo>
                    <a:pt x="5661" y="3333"/>
                    <a:pt x="5364" y="3401"/>
                    <a:pt x="5067" y="3470"/>
                  </a:cubicBezTo>
                  <a:cubicBezTo>
                    <a:pt x="4839" y="3492"/>
                    <a:pt x="4611" y="3515"/>
                    <a:pt x="4382" y="3515"/>
                  </a:cubicBezTo>
                  <a:cubicBezTo>
                    <a:pt x="4322" y="3522"/>
                    <a:pt x="4260" y="3525"/>
                    <a:pt x="4197" y="3525"/>
                  </a:cubicBezTo>
                  <a:cubicBezTo>
                    <a:pt x="4045" y="3525"/>
                    <a:pt x="3889" y="3509"/>
                    <a:pt x="3743" y="3492"/>
                  </a:cubicBezTo>
                  <a:cubicBezTo>
                    <a:pt x="3515" y="3470"/>
                    <a:pt x="3264" y="3424"/>
                    <a:pt x="3036" y="3378"/>
                  </a:cubicBezTo>
                  <a:cubicBezTo>
                    <a:pt x="2808" y="3333"/>
                    <a:pt x="2579" y="3264"/>
                    <a:pt x="2374" y="3173"/>
                  </a:cubicBezTo>
                  <a:cubicBezTo>
                    <a:pt x="1826" y="2967"/>
                    <a:pt x="1301" y="2694"/>
                    <a:pt x="845" y="2374"/>
                  </a:cubicBezTo>
                  <a:cubicBezTo>
                    <a:pt x="822" y="2374"/>
                    <a:pt x="822" y="2351"/>
                    <a:pt x="822" y="2351"/>
                  </a:cubicBezTo>
                  <a:cubicBezTo>
                    <a:pt x="799" y="2328"/>
                    <a:pt x="776" y="2328"/>
                    <a:pt x="776" y="2305"/>
                  </a:cubicBezTo>
                  <a:cubicBezTo>
                    <a:pt x="711" y="2251"/>
                    <a:pt x="630" y="2223"/>
                    <a:pt x="548" y="2223"/>
                  </a:cubicBezTo>
                  <a:cubicBezTo>
                    <a:pt x="459" y="2223"/>
                    <a:pt x="368" y="2257"/>
                    <a:pt x="297" y="2328"/>
                  </a:cubicBezTo>
                  <a:cubicBezTo>
                    <a:pt x="251" y="2374"/>
                    <a:pt x="228" y="2420"/>
                    <a:pt x="228" y="2488"/>
                  </a:cubicBezTo>
                  <a:cubicBezTo>
                    <a:pt x="183" y="2488"/>
                    <a:pt x="137" y="2534"/>
                    <a:pt x="114" y="2557"/>
                  </a:cubicBezTo>
                  <a:cubicBezTo>
                    <a:pt x="0" y="2694"/>
                    <a:pt x="0" y="2899"/>
                    <a:pt x="137" y="3013"/>
                  </a:cubicBezTo>
                  <a:cubicBezTo>
                    <a:pt x="251" y="3127"/>
                    <a:pt x="388" y="3241"/>
                    <a:pt x="502" y="3333"/>
                  </a:cubicBezTo>
                  <a:cubicBezTo>
                    <a:pt x="639" y="3447"/>
                    <a:pt x="776" y="3538"/>
                    <a:pt x="913" y="3629"/>
                  </a:cubicBezTo>
                  <a:cubicBezTo>
                    <a:pt x="1164" y="3789"/>
                    <a:pt x="1438" y="3949"/>
                    <a:pt x="1735" y="4086"/>
                  </a:cubicBezTo>
                  <a:cubicBezTo>
                    <a:pt x="2009" y="4223"/>
                    <a:pt x="2305" y="4337"/>
                    <a:pt x="2625" y="4428"/>
                  </a:cubicBezTo>
                  <a:cubicBezTo>
                    <a:pt x="2785" y="4474"/>
                    <a:pt x="2922" y="4520"/>
                    <a:pt x="3081" y="4542"/>
                  </a:cubicBezTo>
                  <a:cubicBezTo>
                    <a:pt x="3287" y="4588"/>
                    <a:pt x="3469" y="4611"/>
                    <a:pt x="3652" y="4611"/>
                  </a:cubicBezTo>
                  <a:cubicBezTo>
                    <a:pt x="3812" y="4634"/>
                    <a:pt x="3994" y="4634"/>
                    <a:pt x="4154" y="4634"/>
                  </a:cubicBezTo>
                  <a:lnTo>
                    <a:pt x="4679" y="4634"/>
                  </a:lnTo>
                  <a:cubicBezTo>
                    <a:pt x="5044" y="4588"/>
                    <a:pt x="5410" y="4542"/>
                    <a:pt x="5752" y="4451"/>
                  </a:cubicBezTo>
                  <a:cubicBezTo>
                    <a:pt x="6414" y="4291"/>
                    <a:pt x="7030" y="4040"/>
                    <a:pt x="7601" y="3675"/>
                  </a:cubicBezTo>
                  <a:cubicBezTo>
                    <a:pt x="7806" y="3561"/>
                    <a:pt x="8012" y="3424"/>
                    <a:pt x="8194" y="3287"/>
                  </a:cubicBezTo>
                  <a:cubicBezTo>
                    <a:pt x="8400" y="3127"/>
                    <a:pt x="8605" y="2945"/>
                    <a:pt x="8788" y="2785"/>
                  </a:cubicBezTo>
                  <a:cubicBezTo>
                    <a:pt x="8970" y="2625"/>
                    <a:pt x="9107" y="2442"/>
                    <a:pt x="9244" y="2260"/>
                  </a:cubicBezTo>
                  <a:cubicBezTo>
                    <a:pt x="9267" y="2214"/>
                    <a:pt x="9290" y="2191"/>
                    <a:pt x="9336" y="2146"/>
                  </a:cubicBezTo>
                  <a:cubicBezTo>
                    <a:pt x="9427" y="2077"/>
                    <a:pt x="9541" y="1986"/>
                    <a:pt x="9632" y="1895"/>
                  </a:cubicBezTo>
                  <a:cubicBezTo>
                    <a:pt x="9724" y="1849"/>
                    <a:pt x="9792" y="1780"/>
                    <a:pt x="9861" y="1712"/>
                  </a:cubicBezTo>
                  <a:cubicBezTo>
                    <a:pt x="9883" y="1689"/>
                    <a:pt x="9883" y="1689"/>
                    <a:pt x="9906" y="1666"/>
                  </a:cubicBezTo>
                  <a:cubicBezTo>
                    <a:pt x="9929" y="1689"/>
                    <a:pt x="9952" y="1712"/>
                    <a:pt x="9975" y="1735"/>
                  </a:cubicBezTo>
                  <a:cubicBezTo>
                    <a:pt x="9975" y="1732"/>
                    <a:pt x="9974" y="1730"/>
                    <a:pt x="9974" y="1728"/>
                  </a:cubicBezTo>
                  <a:lnTo>
                    <a:pt x="9974" y="1728"/>
                  </a:lnTo>
                  <a:cubicBezTo>
                    <a:pt x="9981" y="1732"/>
                    <a:pt x="9989" y="1735"/>
                    <a:pt x="9998" y="1735"/>
                  </a:cubicBezTo>
                  <a:cubicBezTo>
                    <a:pt x="10134" y="1826"/>
                    <a:pt x="10249" y="1917"/>
                    <a:pt x="10408" y="1986"/>
                  </a:cubicBezTo>
                  <a:cubicBezTo>
                    <a:pt x="10568" y="2054"/>
                    <a:pt x="10751" y="2123"/>
                    <a:pt x="10933" y="2169"/>
                  </a:cubicBezTo>
                  <a:cubicBezTo>
                    <a:pt x="11230" y="2260"/>
                    <a:pt x="11527" y="2351"/>
                    <a:pt x="11846" y="2397"/>
                  </a:cubicBezTo>
                  <a:cubicBezTo>
                    <a:pt x="12166" y="2465"/>
                    <a:pt x="12531" y="2511"/>
                    <a:pt x="12873" y="2511"/>
                  </a:cubicBezTo>
                  <a:cubicBezTo>
                    <a:pt x="12916" y="2514"/>
                    <a:pt x="12958" y="2515"/>
                    <a:pt x="13001" y="2515"/>
                  </a:cubicBezTo>
                  <a:cubicBezTo>
                    <a:pt x="13283" y="2515"/>
                    <a:pt x="13577" y="2453"/>
                    <a:pt x="13855" y="2374"/>
                  </a:cubicBezTo>
                  <a:cubicBezTo>
                    <a:pt x="14083" y="2305"/>
                    <a:pt x="14289" y="2214"/>
                    <a:pt x="14494" y="2100"/>
                  </a:cubicBezTo>
                  <a:cubicBezTo>
                    <a:pt x="14700" y="1963"/>
                    <a:pt x="14882" y="1803"/>
                    <a:pt x="15019" y="1598"/>
                  </a:cubicBezTo>
                  <a:cubicBezTo>
                    <a:pt x="15179" y="1415"/>
                    <a:pt x="15316" y="1210"/>
                    <a:pt x="15361" y="959"/>
                  </a:cubicBezTo>
                  <a:cubicBezTo>
                    <a:pt x="15407" y="799"/>
                    <a:pt x="15430" y="639"/>
                    <a:pt x="15430" y="479"/>
                  </a:cubicBezTo>
                  <a:cubicBezTo>
                    <a:pt x="15453" y="434"/>
                    <a:pt x="15453" y="388"/>
                    <a:pt x="15453" y="343"/>
                  </a:cubicBezTo>
                  <a:cubicBezTo>
                    <a:pt x="15430" y="297"/>
                    <a:pt x="15430" y="274"/>
                    <a:pt x="15430" y="228"/>
                  </a:cubicBezTo>
                  <a:cubicBezTo>
                    <a:pt x="15407" y="91"/>
                    <a:pt x="15247" y="0"/>
                    <a:pt x="15110"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6" name="Google Shape;4647;p38">
              <a:extLst>
                <a:ext uri="{FF2B5EF4-FFF2-40B4-BE49-F238E27FC236}">
                  <a16:creationId xmlns:a16="http://schemas.microsoft.com/office/drawing/2014/main" id="{AA1DD948-764F-FC76-04BB-125B72829C41}"/>
                </a:ext>
              </a:extLst>
            </p:cNvPr>
            <p:cNvSpPr/>
            <p:nvPr/>
          </p:nvSpPr>
          <p:spPr>
            <a:xfrm>
              <a:off x="8818589" y="3570525"/>
              <a:ext cx="332826" cy="127835"/>
            </a:xfrm>
            <a:custGeom>
              <a:avLst/>
              <a:gdLst/>
              <a:ahLst/>
              <a:cxnLst/>
              <a:rect l="l" t="t" r="r" b="b"/>
              <a:pathLst>
                <a:path w="11893" h="4568" extrusionOk="0">
                  <a:moveTo>
                    <a:pt x="9359" y="3561"/>
                  </a:moveTo>
                  <a:cubicBezTo>
                    <a:pt x="9359" y="3561"/>
                    <a:pt x="9359" y="3561"/>
                    <a:pt x="9359" y="3584"/>
                  </a:cubicBezTo>
                  <a:lnTo>
                    <a:pt x="9336" y="3584"/>
                  </a:lnTo>
                  <a:cubicBezTo>
                    <a:pt x="9336" y="3584"/>
                    <a:pt x="9359" y="3584"/>
                    <a:pt x="9359" y="3561"/>
                  </a:cubicBezTo>
                  <a:close/>
                  <a:moveTo>
                    <a:pt x="11048" y="0"/>
                  </a:moveTo>
                  <a:cubicBezTo>
                    <a:pt x="10957" y="0"/>
                    <a:pt x="10865" y="46"/>
                    <a:pt x="10797" y="114"/>
                  </a:cubicBezTo>
                  <a:cubicBezTo>
                    <a:pt x="10751" y="137"/>
                    <a:pt x="10729" y="206"/>
                    <a:pt x="10729" y="251"/>
                  </a:cubicBezTo>
                  <a:cubicBezTo>
                    <a:pt x="10706" y="343"/>
                    <a:pt x="10729" y="411"/>
                    <a:pt x="10751" y="502"/>
                  </a:cubicBezTo>
                  <a:cubicBezTo>
                    <a:pt x="10774" y="525"/>
                    <a:pt x="10797" y="548"/>
                    <a:pt x="10820" y="571"/>
                  </a:cubicBezTo>
                  <a:cubicBezTo>
                    <a:pt x="10843" y="594"/>
                    <a:pt x="10843" y="616"/>
                    <a:pt x="10865" y="639"/>
                  </a:cubicBezTo>
                  <a:lnTo>
                    <a:pt x="10865" y="708"/>
                  </a:lnTo>
                  <a:cubicBezTo>
                    <a:pt x="10835" y="696"/>
                    <a:pt x="10804" y="690"/>
                    <a:pt x="10774" y="690"/>
                  </a:cubicBezTo>
                  <a:cubicBezTo>
                    <a:pt x="10692" y="690"/>
                    <a:pt x="10613" y="732"/>
                    <a:pt x="10546" y="799"/>
                  </a:cubicBezTo>
                  <a:cubicBezTo>
                    <a:pt x="10477" y="868"/>
                    <a:pt x="10455" y="959"/>
                    <a:pt x="10409" y="1050"/>
                  </a:cubicBezTo>
                  <a:cubicBezTo>
                    <a:pt x="10386" y="1119"/>
                    <a:pt x="10363" y="1164"/>
                    <a:pt x="10363" y="1210"/>
                  </a:cubicBezTo>
                  <a:cubicBezTo>
                    <a:pt x="10318" y="1301"/>
                    <a:pt x="10295" y="1393"/>
                    <a:pt x="10249" y="1507"/>
                  </a:cubicBezTo>
                  <a:cubicBezTo>
                    <a:pt x="10181" y="1666"/>
                    <a:pt x="10112" y="1826"/>
                    <a:pt x="9998" y="1986"/>
                  </a:cubicBezTo>
                  <a:cubicBezTo>
                    <a:pt x="9884" y="2146"/>
                    <a:pt x="9747" y="2283"/>
                    <a:pt x="9587" y="2420"/>
                  </a:cubicBezTo>
                  <a:cubicBezTo>
                    <a:pt x="9496" y="2488"/>
                    <a:pt x="9405" y="2557"/>
                    <a:pt x="9313" y="2602"/>
                  </a:cubicBezTo>
                  <a:cubicBezTo>
                    <a:pt x="9199" y="2648"/>
                    <a:pt x="9085" y="2716"/>
                    <a:pt x="8994" y="2762"/>
                  </a:cubicBezTo>
                  <a:cubicBezTo>
                    <a:pt x="8606" y="2922"/>
                    <a:pt x="8218" y="3059"/>
                    <a:pt x="7807" y="3127"/>
                  </a:cubicBezTo>
                  <a:cubicBezTo>
                    <a:pt x="7624" y="3173"/>
                    <a:pt x="7465" y="3173"/>
                    <a:pt x="7282" y="3173"/>
                  </a:cubicBezTo>
                  <a:cubicBezTo>
                    <a:pt x="7099" y="3173"/>
                    <a:pt x="6917" y="3173"/>
                    <a:pt x="6757" y="3150"/>
                  </a:cubicBezTo>
                  <a:cubicBezTo>
                    <a:pt x="6597" y="3127"/>
                    <a:pt x="6437" y="3104"/>
                    <a:pt x="6278" y="3082"/>
                  </a:cubicBezTo>
                  <a:cubicBezTo>
                    <a:pt x="6118" y="3036"/>
                    <a:pt x="5981" y="2990"/>
                    <a:pt x="5821" y="2945"/>
                  </a:cubicBezTo>
                  <a:cubicBezTo>
                    <a:pt x="5456" y="2785"/>
                    <a:pt x="5091" y="2602"/>
                    <a:pt x="4748" y="2397"/>
                  </a:cubicBezTo>
                  <a:cubicBezTo>
                    <a:pt x="4725" y="2374"/>
                    <a:pt x="4680" y="2351"/>
                    <a:pt x="4634" y="2328"/>
                  </a:cubicBezTo>
                  <a:cubicBezTo>
                    <a:pt x="4611" y="2283"/>
                    <a:pt x="4566" y="2260"/>
                    <a:pt x="4543" y="2237"/>
                  </a:cubicBezTo>
                  <a:cubicBezTo>
                    <a:pt x="4474" y="2191"/>
                    <a:pt x="4406" y="2123"/>
                    <a:pt x="4337" y="2100"/>
                  </a:cubicBezTo>
                  <a:cubicBezTo>
                    <a:pt x="4292" y="2077"/>
                    <a:pt x="4246" y="2054"/>
                    <a:pt x="4178" y="2054"/>
                  </a:cubicBezTo>
                  <a:cubicBezTo>
                    <a:pt x="4155" y="2054"/>
                    <a:pt x="4109" y="2077"/>
                    <a:pt x="4086" y="2077"/>
                  </a:cubicBezTo>
                  <a:cubicBezTo>
                    <a:pt x="3995" y="1963"/>
                    <a:pt x="3927" y="1849"/>
                    <a:pt x="3881" y="1735"/>
                  </a:cubicBezTo>
                  <a:cubicBezTo>
                    <a:pt x="3790" y="1575"/>
                    <a:pt x="3744" y="1393"/>
                    <a:pt x="3698" y="1210"/>
                  </a:cubicBezTo>
                  <a:cubicBezTo>
                    <a:pt x="3721" y="1187"/>
                    <a:pt x="3744" y="1164"/>
                    <a:pt x="3767" y="1141"/>
                  </a:cubicBezTo>
                  <a:cubicBezTo>
                    <a:pt x="3812" y="1050"/>
                    <a:pt x="3812" y="913"/>
                    <a:pt x="3767" y="822"/>
                  </a:cubicBezTo>
                  <a:cubicBezTo>
                    <a:pt x="3721" y="776"/>
                    <a:pt x="3698" y="731"/>
                    <a:pt x="3630" y="708"/>
                  </a:cubicBezTo>
                  <a:cubicBezTo>
                    <a:pt x="3584" y="616"/>
                    <a:pt x="3539" y="548"/>
                    <a:pt x="3447" y="502"/>
                  </a:cubicBezTo>
                  <a:cubicBezTo>
                    <a:pt x="3424" y="479"/>
                    <a:pt x="3402" y="457"/>
                    <a:pt x="3356" y="457"/>
                  </a:cubicBezTo>
                  <a:cubicBezTo>
                    <a:pt x="3333" y="449"/>
                    <a:pt x="3315" y="447"/>
                    <a:pt x="3299" y="447"/>
                  </a:cubicBezTo>
                  <a:cubicBezTo>
                    <a:pt x="3267" y="447"/>
                    <a:pt x="3242" y="457"/>
                    <a:pt x="3196" y="457"/>
                  </a:cubicBezTo>
                  <a:cubicBezTo>
                    <a:pt x="3128" y="479"/>
                    <a:pt x="3082" y="502"/>
                    <a:pt x="3036" y="525"/>
                  </a:cubicBezTo>
                  <a:cubicBezTo>
                    <a:pt x="2922" y="594"/>
                    <a:pt x="2831" y="662"/>
                    <a:pt x="2717" y="731"/>
                  </a:cubicBezTo>
                  <a:cubicBezTo>
                    <a:pt x="2694" y="731"/>
                    <a:pt x="2694" y="753"/>
                    <a:pt x="2694" y="753"/>
                  </a:cubicBezTo>
                  <a:cubicBezTo>
                    <a:pt x="2580" y="776"/>
                    <a:pt x="2489" y="799"/>
                    <a:pt x="2374" y="822"/>
                  </a:cubicBezTo>
                  <a:cubicBezTo>
                    <a:pt x="2260" y="868"/>
                    <a:pt x="2123" y="890"/>
                    <a:pt x="1986" y="913"/>
                  </a:cubicBezTo>
                  <a:cubicBezTo>
                    <a:pt x="1781" y="959"/>
                    <a:pt x="1576" y="982"/>
                    <a:pt x="1370" y="1004"/>
                  </a:cubicBezTo>
                  <a:cubicBezTo>
                    <a:pt x="1225" y="1021"/>
                    <a:pt x="1068" y="1037"/>
                    <a:pt x="916" y="1037"/>
                  </a:cubicBezTo>
                  <a:cubicBezTo>
                    <a:pt x="853" y="1037"/>
                    <a:pt x="791" y="1034"/>
                    <a:pt x="731" y="1027"/>
                  </a:cubicBezTo>
                  <a:cubicBezTo>
                    <a:pt x="640" y="1004"/>
                    <a:pt x="548" y="982"/>
                    <a:pt x="457" y="982"/>
                  </a:cubicBezTo>
                  <a:cubicBezTo>
                    <a:pt x="434" y="982"/>
                    <a:pt x="389" y="982"/>
                    <a:pt x="366" y="1004"/>
                  </a:cubicBezTo>
                  <a:lnTo>
                    <a:pt x="343" y="1004"/>
                  </a:lnTo>
                  <a:cubicBezTo>
                    <a:pt x="320" y="1004"/>
                    <a:pt x="297" y="1027"/>
                    <a:pt x="275" y="1027"/>
                  </a:cubicBezTo>
                  <a:cubicBezTo>
                    <a:pt x="160" y="1119"/>
                    <a:pt x="115" y="1256"/>
                    <a:pt x="160" y="1393"/>
                  </a:cubicBezTo>
                  <a:cubicBezTo>
                    <a:pt x="115" y="1415"/>
                    <a:pt x="69" y="1461"/>
                    <a:pt x="46" y="1507"/>
                  </a:cubicBezTo>
                  <a:cubicBezTo>
                    <a:pt x="1" y="1621"/>
                    <a:pt x="23" y="1781"/>
                    <a:pt x="160" y="1849"/>
                  </a:cubicBezTo>
                  <a:cubicBezTo>
                    <a:pt x="320" y="1917"/>
                    <a:pt x="503" y="1986"/>
                    <a:pt x="685" y="2054"/>
                  </a:cubicBezTo>
                  <a:cubicBezTo>
                    <a:pt x="800" y="2100"/>
                    <a:pt x="936" y="2123"/>
                    <a:pt x="1051" y="2123"/>
                  </a:cubicBezTo>
                  <a:cubicBezTo>
                    <a:pt x="1142" y="2123"/>
                    <a:pt x="1210" y="2146"/>
                    <a:pt x="1279" y="2146"/>
                  </a:cubicBezTo>
                  <a:cubicBezTo>
                    <a:pt x="1402" y="2155"/>
                    <a:pt x="1525" y="2161"/>
                    <a:pt x="1648" y="2161"/>
                  </a:cubicBezTo>
                  <a:cubicBezTo>
                    <a:pt x="1821" y="2161"/>
                    <a:pt x="1995" y="2150"/>
                    <a:pt x="2169" y="2123"/>
                  </a:cubicBezTo>
                  <a:cubicBezTo>
                    <a:pt x="2329" y="2100"/>
                    <a:pt x="2489" y="2077"/>
                    <a:pt x="2626" y="2032"/>
                  </a:cubicBezTo>
                  <a:cubicBezTo>
                    <a:pt x="2785" y="1963"/>
                    <a:pt x="2945" y="1895"/>
                    <a:pt x="3082" y="1803"/>
                  </a:cubicBezTo>
                  <a:cubicBezTo>
                    <a:pt x="3128" y="1781"/>
                    <a:pt x="3151" y="1781"/>
                    <a:pt x="3173" y="1758"/>
                  </a:cubicBezTo>
                  <a:cubicBezTo>
                    <a:pt x="3196" y="1781"/>
                    <a:pt x="3219" y="1826"/>
                    <a:pt x="3219" y="1849"/>
                  </a:cubicBezTo>
                  <a:cubicBezTo>
                    <a:pt x="3287" y="2009"/>
                    <a:pt x="3356" y="2169"/>
                    <a:pt x="3447" y="2306"/>
                  </a:cubicBezTo>
                  <a:cubicBezTo>
                    <a:pt x="3516" y="2442"/>
                    <a:pt x="3630" y="2557"/>
                    <a:pt x="3721" y="2671"/>
                  </a:cubicBezTo>
                  <a:cubicBezTo>
                    <a:pt x="3812" y="2808"/>
                    <a:pt x="3927" y="2945"/>
                    <a:pt x="4018" y="3059"/>
                  </a:cubicBezTo>
                  <a:cubicBezTo>
                    <a:pt x="4132" y="3173"/>
                    <a:pt x="4246" y="3264"/>
                    <a:pt x="4360" y="3355"/>
                  </a:cubicBezTo>
                  <a:cubicBezTo>
                    <a:pt x="4634" y="3561"/>
                    <a:pt x="4908" y="3766"/>
                    <a:pt x="5205" y="3926"/>
                  </a:cubicBezTo>
                  <a:cubicBezTo>
                    <a:pt x="5502" y="4086"/>
                    <a:pt x="5821" y="4223"/>
                    <a:pt x="6163" y="4337"/>
                  </a:cubicBezTo>
                  <a:cubicBezTo>
                    <a:pt x="6460" y="4428"/>
                    <a:pt x="6780" y="4497"/>
                    <a:pt x="7099" y="4520"/>
                  </a:cubicBezTo>
                  <a:cubicBezTo>
                    <a:pt x="7325" y="4548"/>
                    <a:pt x="7551" y="4567"/>
                    <a:pt x="7776" y="4567"/>
                  </a:cubicBezTo>
                  <a:cubicBezTo>
                    <a:pt x="7916" y="4567"/>
                    <a:pt x="8055" y="4560"/>
                    <a:pt x="8195" y="4542"/>
                  </a:cubicBezTo>
                  <a:cubicBezTo>
                    <a:pt x="8514" y="4520"/>
                    <a:pt x="8857" y="4451"/>
                    <a:pt x="9199" y="4337"/>
                  </a:cubicBezTo>
                  <a:cubicBezTo>
                    <a:pt x="9382" y="4291"/>
                    <a:pt x="9542" y="4200"/>
                    <a:pt x="9724" y="4109"/>
                  </a:cubicBezTo>
                  <a:cubicBezTo>
                    <a:pt x="9884" y="4040"/>
                    <a:pt x="10021" y="3972"/>
                    <a:pt x="10181" y="3880"/>
                  </a:cubicBezTo>
                  <a:cubicBezTo>
                    <a:pt x="10318" y="3789"/>
                    <a:pt x="10432" y="3698"/>
                    <a:pt x="10569" y="3607"/>
                  </a:cubicBezTo>
                  <a:cubicBezTo>
                    <a:pt x="10706" y="3492"/>
                    <a:pt x="10843" y="3378"/>
                    <a:pt x="10980" y="3264"/>
                  </a:cubicBezTo>
                  <a:cubicBezTo>
                    <a:pt x="11231" y="3013"/>
                    <a:pt x="11459" y="2739"/>
                    <a:pt x="11642" y="2465"/>
                  </a:cubicBezTo>
                  <a:cubicBezTo>
                    <a:pt x="11687" y="2397"/>
                    <a:pt x="11733" y="2328"/>
                    <a:pt x="11756" y="2260"/>
                  </a:cubicBezTo>
                  <a:cubicBezTo>
                    <a:pt x="11801" y="2146"/>
                    <a:pt x="11870" y="2032"/>
                    <a:pt x="11870" y="1895"/>
                  </a:cubicBezTo>
                  <a:cubicBezTo>
                    <a:pt x="11893" y="1735"/>
                    <a:pt x="11893" y="1552"/>
                    <a:pt x="11870" y="1370"/>
                  </a:cubicBezTo>
                  <a:cubicBezTo>
                    <a:pt x="11847" y="1187"/>
                    <a:pt x="11824" y="982"/>
                    <a:pt x="11733" y="776"/>
                  </a:cubicBezTo>
                  <a:cubicBezTo>
                    <a:pt x="11687" y="685"/>
                    <a:pt x="11642" y="594"/>
                    <a:pt x="11573" y="502"/>
                  </a:cubicBezTo>
                  <a:cubicBezTo>
                    <a:pt x="11527" y="411"/>
                    <a:pt x="11482" y="343"/>
                    <a:pt x="11413" y="297"/>
                  </a:cubicBezTo>
                  <a:lnTo>
                    <a:pt x="11436" y="297"/>
                  </a:lnTo>
                  <a:cubicBezTo>
                    <a:pt x="11413" y="274"/>
                    <a:pt x="11413" y="274"/>
                    <a:pt x="11390" y="251"/>
                  </a:cubicBezTo>
                  <a:cubicBezTo>
                    <a:pt x="11390" y="251"/>
                    <a:pt x="11390" y="251"/>
                    <a:pt x="11390" y="228"/>
                  </a:cubicBezTo>
                  <a:cubicBezTo>
                    <a:pt x="11322" y="160"/>
                    <a:pt x="11276" y="91"/>
                    <a:pt x="11208" y="46"/>
                  </a:cubicBezTo>
                  <a:cubicBezTo>
                    <a:pt x="11162" y="23"/>
                    <a:pt x="11094" y="0"/>
                    <a:pt x="11048"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7" name="Google Shape;4648;p38">
              <a:extLst>
                <a:ext uri="{FF2B5EF4-FFF2-40B4-BE49-F238E27FC236}">
                  <a16:creationId xmlns:a16="http://schemas.microsoft.com/office/drawing/2014/main" id="{7EED085F-1A06-3200-4649-8B8DA0CB15ED}"/>
                </a:ext>
              </a:extLst>
            </p:cNvPr>
            <p:cNvSpPr/>
            <p:nvPr/>
          </p:nvSpPr>
          <p:spPr>
            <a:xfrm>
              <a:off x="9130957" y="3533473"/>
              <a:ext cx="93918" cy="70774"/>
            </a:xfrm>
            <a:custGeom>
              <a:avLst/>
              <a:gdLst/>
              <a:ahLst/>
              <a:cxnLst/>
              <a:rect l="l" t="t" r="r" b="b"/>
              <a:pathLst>
                <a:path w="3356" h="2529" extrusionOk="0">
                  <a:moveTo>
                    <a:pt x="1781" y="0"/>
                  </a:moveTo>
                  <a:cubicBezTo>
                    <a:pt x="1621" y="0"/>
                    <a:pt x="1507" y="137"/>
                    <a:pt x="1507" y="297"/>
                  </a:cubicBezTo>
                  <a:cubicBezTo>
                    <a:pt x="1507" y="320"/>
                    <a:pt x="1507" y="343"/>
                    <a:pt x="1507" y="366"/>
                  </a:cubicBezTo>
                  <a:cubicBezTo>
                    <a:pt x="1484" y="434"/>
                    <a:pt x="1484" y="480"/>
                    <a:pt x="1461" y="525"/>
                  </a:cubicBezTo>
                  <a:cubicBezTo>
                    <a:pt x="1438" y="548"/>
                    <a:pt x="1415" y="594"/>
                    <a:pt x="1415" y="617"/>
                  </a:cubicBezTo>
                  <a:cubicBezTo>
                    <a:pt x="1347" y="685"/>
                    <a:pt x="1278" y="731"/>
                    <a:pt x="1233" y="799"/>
                  </a:cubicBezTo>
                  <a:cubicBezTo>
                    <a:pt x="1164" y="845"/>
                    <a:pt x="1096" y="890"/>
                    <a:pt x="1027" y="936"/>
                  </a:cubicBezTo>
                  <a:cubicBezTo>
                    <a:pt x="936" y="982"/>
                    <a:pt x="868" y="1027"/>
                    <a:pt x="776" y="1073"/>
                  </a:cubicBezTo>
                  <a:lnTo>
                    <a:pt x="799" y="1073"/>
                  </a:lnTo>
                  <a:cubicBezTo>
                    <a:pt x="685" y="1119"/>
                    <a:pt x="594" y="1142"/>
                    <a:pt x="480" y="1187"/>
                  </a:cubicBezTo>
                  <a:cubicBezTo>
                    <a:pt x="434" y="1187"/>
                    <a:pt x="388" y="1210"/>
                    <a:pt x="343" y="1210"/>
                  </a:cubicBezTo>
                  <a:cubicBezTo>
                    <a:pt x="228" y="1256"/>
                    <a:pt x="137" y="1370"/>
                    <a:pt x="137" y="1507"/>
                  </a:cubicBezTo>
                  <a:cubicBezTo>
                    <a:pt x="69" y="1552"/>
                    <a:pt x="23" y="1621"/>
                    <a:pt x="0" y="1689"/>
                  </a:cubicBezTo>
                  <a:cubicBezTo>
                    <a:pt x="0" y="1735"/>
                    <a:pt x="0" y="1803"/>
                    <a:pt x="0" y="1849"/>
                  </a:cubicBezTo>
                  <a:cubicBezTo>
                    <a:pt x="23" y="1895"/>
                    <a:pt x="46" y="1918"/>
                    <a:pt x="69" y="1940"/>
                  </a:cubicBezTo>
                  <a:cubicBezTo>
                    <a:pt x="69" y="1963"/>
                    <a:pt x="69" y="1963"/>
                    <a:pt x="69" y="1963"/>
                  </a:cubicBezTo>
                  <a:cubicBezTo>
                    <a:pt x="23" y="2032"/>
                    <a:pt x="23" y="2123"/>
                    <a:pt x="46" y="2192"/>
                  </a:cubicBezTo>
                  <a:cubicBezTo>
                    <a:pt x="69" y="2260"/>
                    <a:pt x="114" y="2328"/>
                    <a:pt x="183" y="2374"/>
                  </a:cubicBezTo>
                  <a:cubicBezTo>
                    <a:pt x="365" y="2443"/>
                    <a:pt x="548" y="2465"/>
                    <a:pt x="753" y="2465"/>
                  </a:cubicBezTo>
                  <a:cubicBezTo>
                    <a:pt x="845" y="2488"/>
                    <a:pt x="913" y="2511"/>
                    <a:pt x="1005" y="2511"/>
                  </a:cubicBezTo>
                  <a:cubicBezTo>
                    <a:pt x="1096" y="2522"/>
                    <a:pt x="1181" y="2528"/>
                    <a:pt x="1264" y="2528"/>
                  </a:cubicBezTo>
                  <a:cubicBezTo>
                    <a:pt x="1347" y="2528"/>
                    <a:pt x="1427" y="2522"/>
                    <a:pt x="1507" y="2511"/>
                  </a:cubicBezTo>
                  <a:cubicBezTo>
                    <a:pt x="1575" y="2488"/>
                    <a:pt x="1666" y="2488"/>
                    <a:pt x="1735" y="2465"/>
                  </a:cubicBezTo>
                  <a:cubicBezTo>
                    <a:pt x="2009" y="2397"/>
                    <a:pt x="2260" y="2260"/>
                    <a:pt x="2511" y="2100"/>
                  </a:cubicBezTo>
                  <a:cubicBezTo>
                    <a:pt x="2625" y="2032"/>
                    <a:pt x="2739" y="1940"/>
                    <a:pt x="2831" y="1849"/>
                  </a:cubicBezTo>
                  <a:cubicBezTo>
                    <a:pt x="2945" y="1758"/>
                    <a:pt x="3036" y="1644"/>
                    <a:pt x="3104" y="1530"/>
                  </a:cubicBezTo>
                  <a:cubicBezTo>
                    <a:pt x="3173" y="1415"/>
                    <a:pt x="3219" y="1301"/>
                    <a:pt x="3264" y="1164"/>
                  </a:cubicBezTo>
                  <a:cubicBezTo>
                    <a:pt x="3287" y="1119"/>
                    <a:pt x="3310" y="1050"/>
                    <a:pt x="3310" y="982"/>
                  </a:cubicBezTo>
                  <a:lnTo>
                    <a:pt x="3333" y="913"/>
                  </a:lnTo>
                  <a:cubicBezTo>
                    <a:pt x="3356" y="890"/>
                    <a:pt x="3356" y="868"/>
                    <a:pt x="3356" y="868"/>
                  </a:cubicBezTo>
                  <a:cubicBezTo>
                    <a:pt x="3356" y="799"/>
                    <a:pt x="3356" y="754"/>
                    <a:pt x="3333" y="685"/>
                  </a:cubicBezTo>
                  <a:cubicBezTo>
                    <a:pt x="3333" y="617"/>
                    <a:pt x="3264" y="548"/>
                    <a:pt x="3196" y="502"/>
                  </a:cubicBezTo>
                  <a:cubicBezTo>
                    <a:pt x="3150" y="480"/>
                    <a:pt x="3104" y="480"/>
                    <a:pt x="3036" y="480"/>
                  </a:cubicBezTo>
                  <a:cubicBezTo>
                    <a:pt x="2990" y="480"/>
                    <a:pt x="2945" y="480"/>
                    <a:pt x="2899" y="525"/>
                  </a:cubicBezTo>
                  <a:cubicBezTo>
                    <a:pt x="2853" y="548"/>
                    <a:pt x="2831" y="571"/>
                    <a:pt x="2785" y="594"/>
                  </a:cubicBezTo>
                  <a:cubicBezTo>
                    <a:pt x="2785" y="571"/>
                    <a:pt x="2785" y="571"/>
                    <a:pt x="2785" y="548"/>
                  </a:cubicBezTo>
                  <a:cubicBezTo>
                    <a:pt x="2716" y="457"/>
                    <a:pt x="2602" y="411"/>
                    <a:pt x="2488" y="411"/>
                  </a:cubicBezTo>
                  <a:cubicBezTo>
                    <a:pt x="2488" y="366"/>
                    <a:pt x="2488" y="320"/>
                    <a:pt x="2488" y="274"/>
                  </a:cubicBezTo>
                  <a:cubicBezTo>
                    <a:pt x="2465" y="183"/>
                    <a:pt x="2397" y="92"/>
                    <a:pt x="2306" y="46"/>
                  </a:cubicBezTo>
                  <a:cubicBezTo>
                    <a:pt x="2273" y="30"/>
                    <a:pt x="2230" y="14"/>
                    <a:pt x="2191" y="14"/>
                  </a:cubicBezTo>
                  <a:cubicBezTo>
                    <a:pt x="2174" y="14"/>
                    <a:pt x="2159" y="16"/>
                    <a:pt x="2146" y="23"/>
                  </a:cubicBezTo>
                  <a:cubicBezTo>
                    <a:pt x="2077" y="23"/>
                    <a:pt x="2032" y="46"/>
                    <a:pt x="1986" y="69"/>
                  </a:cubicBezTo>
                  <a:cubicBezTo>
                    <a:pt x="1918" y="23"/>
                    <a:pt x="1849" y="0"/>
                    <a:pt x="1781"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8" name="Google Shape;4649;p38">
              <a:extLst>
                <a:ext uri="{FF2B5EF4-FFF2-40B4-BE49-F238E27FC236}">
                  <a16:creationId xmlns:a16="http://schemas.microsoft.com/office/drawing/2014/main" id="{3D996442-3804-3ACD-3B72-416FB272FA61}"/>
                </a:ext>
              </a:extLst>
            </p:cNvPr>
            <p:cNvSpPr/>
            <p:nvPr/>
          </p:nvSpPr>
          <p:spPr>
            <a:xfrm>
              <a:off x="9190985" y="3413390"/>
              <a:ext cx="529560" cy="183833"/>
            </a:xfrm>
            <a:custGeom>
              <a:avLst/>
              <a:gdLst/>
              <a:ahLst/>
              <a:cxnLst/>
              <a:rect l="l" t="t" r="r" b="b"/>
              <a:pathLst>
                <a:path w="18923" h="6569" extrusionOk="0">
                  <a:moveTo>
                    <a:pt x="17850" y="2397"/>
                  </a:moveTo>
                  <a:lnTo>
                    <a:pt x="17850" y="2397"/>
                  </a:lnTo>
                  <a:cubicBezTo>
                    <a:pt x="17782" y="2534"/>
                    <a:pt x="17713" y="2671"/>
                    <a:pt x="17622" y="2785"/>
                  </a:cubicBezTo>
                  <a:cubicBezTo>
                    <a:pt x="17622" y="2785"/>
                    <a:pt x="17599" y="2785"/>
                    <a:pt x="17599" y="2762"/>
                  </a:cubicBezTo>
                  <a:cubicBezTo>
                    <a:pt x="17553" y="2739"/>
                    <a:pt x="17531" y="2739"/>
                    <a:pt x="17485" y="2716"/>
                  </a:cubicBezTo>
                  <a:cubicBezTo>
                    <a:pt x="17622" y="2625"/>
                    <a:pt x="17736" y="2511"/>
                    <a:pt x="17850" y="2397"/>
                  </a:cubicBezTo>
                  <a:close/>
                  <a:moveTo>
                    <a:pt x="18581" y="0"/>
                  </a:moveTo>
                  <a:cubicBezTo>
                    <a:pt x="18489" y="0"/>
                    <a:pt x="18398" y="46"/>
                    <a:pt x="18330" y="114"/>
                  </a:cubicBezTo>
                  <a:cubicBezTo>
                    <a:pt x="18215" y="206"/>
                    <a:pt x="18238" y="365"/>
                    <a:pt x="18238" y="502"/>
                  </a:cubicBezTo>
                  <a:cubicBezTo>
                    <a:pt x="18215" y="548"/>
                    <a:pt x="18215" y="571"/>
                    <a:pt x="18215" y="594"/>
                  </a:cubicBezTo>
                  <a:cubicBezTo>
                    <a:pt x="18124" y="594"/>
                    <a:pt x="18056" y="639"/>
                    <a:pt x="18010" y="685"/>
                  </a:cubicBezTo>
                  <a:cubicBezTo>
                    <a:pt x="17919" y="776"/>
                    <a:pt x="17873" y="890"/>
                    <a:pt x="17805" y="982"/>
                  </a:cubicBezTo>
                  <a:cubicBezTo>
                    <a:pt x="17759" y="1050"/>
                    <a:pt x="17713" y="1119"/>
                    <a:pt x="17668" y="1210"/>
                  </a:cubicBezTo>
                  <a:cubicBezTo>
                    <a:pt x="17576" y="1347"/>
                    <a:pt x="17485" y="1484"/>
                    <a:pt x="17417" y="1598"/>
                  </a:cubicBezTo>
                  <a:cubicBezTo>
                    <a:pt x="17257" y="1803"/>
                    <a:pt x="17120" y="1986"/>
                    <a:pt x="16960" y="2146"/>
                  </a:cubicBezTo>
                  <a:cubicBezTo>
                    <a:pt x="16914" y="2191"/>
                    <a:pt x="16892" y="2237"/>
                    <a:pt x="16846" y="2283"/>
                  </a:cubicBezTo>
                  <a:cubicBezTo>
                    <a:pt x="16800" y="2305"/>
                    <a:pt x="16755" y="2305"/>
                    <a:pt x="16709" y="2328"/>
                  </a:cubicBezTo>
                  <a:cubicBezTo>
                    <a:pt x="16549" y="2397"/>
                    <a:pt x="16389" y="2465"/>
                    <a:pt x="16252" y="2511"/>
                  </a:cubicBezTo>
                  <a:cubicBezTo>
                    <a:pt x="15933" y="2625"/>
                    <a:pt x="15613" y="2739"/>
                    <a:pt x="15294" y="2830"/>
                  </a:cubicBezTo>
                  <a:cubicBezTo>
                    <a:pt x="14997" y="2922"/>
                    <a:pt x="14677" y="3013"/>
                    <a:pt x="14381" y="3082"/>
                  </a:cubicBezTo>
                  <a:cubicBezTo>
                    <a:pt x="14198" y="3127"/>
                    <a:pt x="14016" y="3173"/>
                    <a:pt x="13856" y="3219"/>
                  </a:cubicBezTo>
                  <a:cubicBezTo>
                    <a:pt x="13719" y="3241"/>
                    <a:pt x="13582" y="3264"/>
                    <a:pt x="13445" y="3287"/>
                  </a:cubicBezTo>
                  <a:cubicBezTo>
                    <a:pt x="12985" y="3340"/>
                    <a:pt x="12512" y="3393"/>
                    <a:pt x="12035" y="3393"/>
                  </a:cubicBezTo>
                  <a:cubicBezTo>
                    <a:pt x="11897" y="3393"/>
                    <a:pt x="11758" y="3389"/>
                    <a:pt x="11619" y="3378"/>
                  </a:cubicBezTo>
                  <a:cubicBezTo>
                    <a:pt x="11528" y="3378"/>
                    <a:pt x="11459" y="3355"/>
                    <a:pt x="11368" y="3355"/>
                  </a:cubicBezTo>
                  <a:cubicBezTo>
                    <a:pt x="11254" y="3310"/>
                    <a:pt x="11162" y="3287"/>
                    <a:pt x="11048" y="3241"/>
                  </a:cubicBezTo>
                  <a:cubicBezTo>
                    <a:pt x="10911" y="3196"/>
                    <a:pt x="10774" y="3150"/>
                    <a:pt x="10660" y="3127"/>
                  </a:cubicBezTo>
                  <a:cubicBezTo>
                    <a:pt x="10592" y="3104"/>
                    <a:pt x="10523" y="3082"/>
                    <a:pt x="10432" y="3059"/>
                  </a:cubicBezTo>
                  <a:cubicBezTo>
                    <a:pt x="10386" y="3036"/>
                    <a:pt x="10341" y="3036"/>
                    <a:pt x="10295" y="3013"/>
                  </a:cubicBezTo>
                  <a:cubicBezTo>
                    <a:pt x="10249" y="3013"/>
                    <a:pt x="10204" y="2990"/>
                    <a:pt x="10135" y="2990"/>
                  </a:cubicBezTo>
                  <a:cubicBezTo>
                    <a:pt x="10021" y="2945"/>
                    <a:pt x="9907" y="2876"/>
                    <a:pt x="9816" y="2808"/>
                  </a:cubicBezTo>
                  <a:cubicBezTo>
                    <a:pt x="9724" y="2762"/>
                    <a:pt x="9656" y="2716"/>
                    <a:pt x="9565" y="2648"/>
                  </a:cubicBezTo>
                  <a:cubicBezTo>
                    <a:pt x="9565" y="2648"/>
                    <a:pt x="9542" y="2625"/>
                    <a:pt x="9519" y="2625"/>
                  </a:cubicBezTo>
                  <a:cubicBezTo>
                    <a:pt x="9519" y="2625"/>
                    <a:pt x="9496" y="2602"/>
                    <a:pt x="9496" y="2602"/>
                  </a:cubicBezTo>
                  <a:lnTo>
                    <a:pt x="9473" y="2602"/>
                  </a:lnTo>
                  <a:cubicBezTo>
                    <a:pt x="9450" y="2579"/>
                    <a:pt x="9450" y="2579"/>
                    <a:pt x="9428" y="2579"/>
                  </a:cubicBezTo>
                  <a:cubicBezTo>
                    <a:pt x="9405" y="2511"/>
                    <a:pt x="9382" y="2465"/>
                    <a:pt x="9336" y="2442"/>
                  </a:cubicBezTo>
                  <a:cubicBezTo>
                    <a:pt x="9287" y="2393"/>
                    <a:pt x="9202" y="2356"/>
                    <a:pt x="9124" y="2356"/>
                  </a:cubicBezTo>
                  <a:cubicBezTo>
                    <a:pt x="9094" y="2356"/>
                    <a:pt x="9065" y="2361"/>
                    <a:pt x="9040" y="2374"/>
                  </a:cubicBezTo>
                  <a:cubicBezTo>
                    <a:pt x="8971" y="2397"/>
                    <a:pt x="8925" y="2397"/>
                    <a:pt x="8880" y="2442"/>
                  </a:cubicBezTo>
                  <a:cubicBezTo>
                    <a:pt x="8857" y="2465"/>
                    <a:pt x="8834" y="2465"/>
                    <a:pt x="8811" y="2488"/>
                  </a:cubicBezTo>
                  <a:cubicBezTo>
                    <a:pt x="8697" y="2534"/>
                    <a:pt x="8606" y="2602"/>
                    <a:pt x="8492" y="2671"/>
                  </a:cubicBezTo>
                  <a:cubicBezTo>
                    <a:pt x="8446" y="2716"/>
                    <a:pt x="8378" y="2762"/>
                    <a:pt x="8309" y="2808"/>
                  </a:cubicBezTo>
                  <a:cubicBezTo>
                    <a:pt x="8172" y="2945"/>
                    <a:pt x="8035" y="3059"/>
                    <a:pt x="7898" y="3173"/>
                  </a:cubicBezTo>
                  <a:cubicBezTo>
                    <a:pt x="7784" y="3287"/>
                    <a:pt x="7670" y="3378"/>
                    <a:pt x="7579" y="3492"/>
                  </a:cubicBezTo>
                  <a:cubicBezTo>
                    <a:pt x="7510" y="3538"/>
                    <a:pt x="7465" y="3584"/>
                    <a:pt x="7419" y="3652"/>
                  </a:cubicBezTo>
                  <a:cubicBezTo>
                    <a:pt x="7351" y="3721"/>
                    <a:pt x="7259" y="3766"/>
                    <a:pt x="7214" y="3858"/>
                  </a:cubicBezTo>
                  <a:cubicBezTo>
                    <a:pt x="7191" y="3880"/>
                    <a:pt x="7168" y="3903"/>
                    <a:pt x="7168" y="3926"/>
                  </a:cubicBezTo>
                  <a:cubicBezTo>
                    <a:pt x="7054" y="3995"/>
                    <a:pt x="6940" y="4040"/>
                    <a:pt x="6826" y="4109"/>
                  </a:cubicBezTo>
                  <a:cubicBezTo>
                    <a:pt x="6711" y="4154"/>
                    <a:pt x="6620" y="4200"/>
                    <a:pt x="6506" y="4268"/>
                  </a:cubicBezTo>
                  <a:cubicBezTo>
                    <a:pt x="6118" y="4451"/>
                    <a:pt x="5707" y="4611"/>
                    <a:pt x="5296" y="4748"/>
                  </a:cubicBezTo>
                  <a:cubicBezTo>
                    <a:pt x="5068" y="4816"/>
                    <a:pt x="4840" y="4885"/>
                    <a:pt x="4634" y="4930"/>
                  </a:cubicBezTo>
                  <a:cubicBezTo>
                    <a:pt x="4520" y="4976"/>
                    <a:pt x="4406" y="4999"/>
                    <a:pt x="4292" y="5022"/>
                  </a:cubicBezTo>
                  <a:cubicBezTo>
                    <a:pt x="4178" y="5045"/>
                    <a:pt x="4064" y="5067"/>
                    <a:pt x="3950" y="5090"/>
                  </a:cubicBezTo>
                  <a:cubicBezTo>
                    <a:pt x="3721" y="5136"/>
                    <a:pt x="3516" y="5159"/>
                    <a:pt x="3310" y="5159"/>
                  </a:cubicBezTo>
                  <a:cubicBezTo>
                    <a:pt x="3196" y="5159"/>
                    <a:pt x="3059" y="5181"/>
                    <a:pt x="2945" y="5181"/>
                  </a:cubicBezTo>
                  <a:cubicBezTo>
                    <a:pt x="2831" y="5181"/>
                    <a:pt x="2694" y="5159"/>
                    <a:pt x="2580" y="5159"/>
                  </a:cubicBezTo>
                  <a:lnTo>
                    <a:pt x="2557" y="5159"/>
                  </a:lnTo>
                  <a:cubicBezTo>
                    <a:pt x="2329" y="5113"/>
                    <a:pt x="2124" y="5067"/>
                    <a:pt x="1895" y="4976"/>
                  </a:cubicBezTo>
                  <a:cubicBezTo>
                    <a:pt x="1804" y="4953"/>
                    <a:pt x="1713" y="4908"/>
                    <a:pt x="1621" y="4862"/>
                  </a:cubicBezTo>
                  <a:cubicBezTo>
                    <a:pt x="1507" y="4816"/>
                    <a:pt x="1370" y="4748"/>
                    <a:pt x="1233" y="4702"/>
                  </a:cubicBezTo>
                  <a:cubicBezTo>
                    <a:pt x="1218" y="4699"/>
                    <a:pt x="1203" y="4698"/>
                    <a:pt x="1187" y="4698"/>
                  </a:cubicBezTo>
                  <a:cubicBezTo>
                    <a:pt x="1085" y="4698"/>
                    <a:pt x="976" y="4760"/>
                    <a:pt x="937" y="4839"/>
                  </a:cubicBezTo>
                  <a:cubicBezTo>
                    <a:pt x="868" y="4953"/>
                    <a:pt x="891" y="5067"/>
                    <a:pt x="959" y="5159"/>
                  </a:cubicBezTo>
                  <a:cubicBezTo>
                    <a:pt x="914" y="5181"/>
                    <a:pt x="891" y="5204"/>
                    <a:pt x="868" y="5227"/>
                  </a:cubicBezTo>
                  <a:cubicBezTo>
                    <a:pt x="823" y="5227"/>
                    <a:pt x="777" y="5205"/>
                    <a:pt x="754" y="5182"/>
                  </a:cubicBezTo>
                  <a:lnTo>
                    <a:pt x="754" y="5182"/>
                  </a:lnTo>
                  <a:cubicBezTo>
                    <a:pt x="754" y="5182"/>
                    <a:pt x="754" y="5182"/>
                    <a:pt x="754" y="5181"/>
                  </a:cubicBezTo>
                  <a:cubicBezTo>
                    <a:pt x="640" y="5159"/>
                    <a:pt x="549" y="5113"/>
                    <a:pt x="457" y="5067"/>
                  </a:cubicBezTo>
                  <a:cubicBezTo>
                    <a:pt x="393" y="5051"/>
                    <a:pt x="340" y="5035"/>
                    <a:pt x="290" y="5035"/>
                  </a:cubicBezTo>
                  <a:cubicBezTo>
                    <a:pt x="269" y="5035"/>
                    <a:pt x="249" y="5038"/>
                    <a:pt x="229" y="5045"/>
                  </a:cubicBezTo>
                  <a:cubicBezTo>
                    <a:pt x="161" y="5067"/>
                    <a:pt x="92" y="5113"/>
                    <a:pt x="46" y="5181"/>
                  </a:cubicBezTo>
                  <a:cubicBezTo>
                    <a:pt x="24" y="5250"/>
                    <a:pt x="1" y="5341"/>
                    <a:pt x="24" y="5410"/>
                  </a:cubicBezTo>
                  <a:cubicBezTo>
                    <a:pt x="46" y="5478"/>
                    <a:pt x="115" y="5570"/>
                    <a:pt x="161" y="5592"/>
                  </a:cubicBezTo>
                  <a:cubicBezTo>
                    <a:pt x="462" y="5700"/>
                    <a:pt x="764" y="5808"/>
                    <a:pt x="1066" y="5935"/>
                  </a:cubicBezTo>
                  <a:lnTo>
                    <a:pt x="1066" y="5935"/>
                  </a:lnTo>
                  <a:cubicBezTo>
                    <a:pt x="1061" y="5935"/>
                    <a:pt x="1056" y="5935"/>
                    <a:pt x="1051" y="5935"/>
                  </a:cubicBezTo>
                  <a:cubicBezTo>
                    <a:pt x="1667" y="6163"/>
                    <a:pt x="2306" y="6346"/>
                    <a:pt x="2968" y="6460"/>
                  </a:cubicBezTo>
                  <a:cubicBezTo>
                    <a:pt x="3310" y="6505"/>
                    <a:pt x="3676" y="6551"/>
                    <a:pt x="4018" y="6551"/>
                  </a:cubicBezTo>
                  <a:cubicBezTo>
                    <a:pt x="4189" y="6562"/>
                    <a:pt x="4366" y="6568"/>
                    <a:pt x="4543" y="6568"/>
                  </a:cubicBezTo>
                  <a:cubicBezTo>
                    <a:pt x="4720" y="6568"/>
                    <a:pt x="4897" y="6562"/>
                    <a:pt x="5068" y="6551"/>
                  </a:cubicBezTo>
                  <a:cubicBezTo>
                    <a:pt x="5251" y="6528"/>
                    <a:pt x="5433" y="6483"/>
                    <a:pt x="5616" y="6460"/>
                  </a:cubicBezTo>
                  <a:cubicBezTo>
                    <a:pt x="5776" y="6437"/>
                    <a:pt x="5935" y="6391"/>
                    <a:pt x="6095" y="6346"/>
                  </a:cubicBezTo>
                  <a:cubicBezTo>
                    <a:pt x="6255" y="6300"/>
                    <a:pt x="6415" y="6254"/>
                    <a:pt x="6574" y="6209"/>
                  </a:cubicBezTo>
                  <a:cubicBezTo>
                    <a:pt x="6734" y="6140"/>
                    <a:pt x="6917" y="6072"/>
                    <a:pt x="7077" y="5980"/>
                  </a:cubicBezTo>
                  <a:cubicBezTo>
                    <a:pt x="7373" y="5843"/>
                    <a:pt x="7670" y="5684"/>
                    <a:pt x="7944" y="5501"/>
                  </a:cubicBezTo>
                  <a:cubicBezTo>
                    <a:pt x="8104" y="5387"/>
                    <a:pt x="8241" y="5273"/>
                    <a:pt x="8401" y="5136"/>
                  </a:cubicBezTo>
                  <a:cubicBezTo>
                    <a:pt x="8537" y="5022"/>
                    <a:pt x="8652" y="4885"/>
                    <a:pt x="8766" y="4771"/>
                  </a:cubicBezTo>
                  <a:cubicBezTo>
                    <a:pt x="8994" y="4520"/>
                    <a:pt x="9199" y="4223"/>
                    <a:pt x="9336" y="3926"/>
                  </a:cubicBezTo>
                  <a:cubicBezTo>
                    <a:pt x="9359" y="3880"/>
                    <a:pt x="9382" y="3835"/>
                    <a:pt x="9405" y="3789"/>
                  </a:cubicBezTo>
                  <a:cubicBezTo>
                    <a:pt x="9473" y="3858"/>
                    <a:pt x="9565" y="3903"/>
                    <a:pt x="9633" y="3949"/>
                  </a:cubicBezTo>
                  <a:cubicBezTo>
                    <a:pt x="9747" y="4040"/>
                    <a:pt x="9884" y="4109"/>
                    <a:pt x="10021" y="4200"/>
                  </a:cubicBezTo>
                  <a:cubicBezTo>
                    <a:pt x="10090" y="4223"/>
                    <a:pt x="10158" y="4268"/>
                    <a:pt x="10227" y="4314"/>
                  </a:cubicBezTo>
                  <a:cubicBezTo>
                    <a:pt x="10295" y="4360"/>
                    <a:pt x="10386" y="4383"/>
                    <a:pt x="10455" y="4428"/>
                  </a:cubicBezTo>
                  <a:cubicBezTo>
                    <a:pt x="10637" y="4497"/>
                    <a:pt x="10820" y="4565"/>
                    <a:pt x="10980" y="4634"/>
                  </a:cubicBezTo>
                  <a:cubicBezTo>
                    <a:pt x="11299" y="4748"/>
                    <a:pt x="11596" y="4839"/>
                    <a:pt x="11916" y="4930"/>
                  </a:cubicBezTo>
                  <a:cubicBezTo>
                    <a:pt x="12144" y="4999"/>
                    <a:pt x="12349" y="5045"/>
                    <a:pt x="12555" y="5067"/>
                  </a:cubicBezTo>
                  <a:cubicBezTo>
                    <a:pt x="12783" y="5113"/>
                    <a:pt x="13034" y="5113"/>
                    <a:pt x="13262" y="5113"/>
                  </a:cubicBezTo>
                  <a:cubicBezTo>
                    <a:pt x="13421" y="5121"/>
                    <a:pt x="13580" y="5127"/>
                    <a:pt x="13739" y="5127"/>
                  </a:cubicBezTo>
                  <a:cubicBezTo>
                    <a:pt x="14013" y="5127"/>
                    <a:pt x="14288" y="5111"/>
                    <a:pt x="14563" y="5067"/>
                  </a:cubicBezTo>
                  <a:lnTo>
                    <a:pt x="14541" y="5067"/>
                  </a:lnTo>
                  <a:cubicBezTo>
                    <a:pt x="14547" y="5067"/>
                    <a:pt x="14556" y="5067"/>
                    <a:pt x="14565" y="5067"/>
                  </a:cubicBezTo>
                  <a:lnTo>
                    <a:pt x="14565" y="5067"/>
                  </a:lnTo>
                  <a:lnTo>
                    <a:pt x="14563" y="5067"/>
                  </a:lnTo>
                  <a:cubicBezTo>
                    <a:pt x="14565" y="5067"/>
                    <a:pt x="14566" y="5067"/>
                    <a:pt x="14567" y="5067"/>
                  </a:cubicBezTo>
                  <a:lnTo>
                    <a:pt x="14567" y="5067"/>
                  </a:lnTo>
                  <a:cubicBezTo>
                    <a:pt x="14580" y="5066"/>
                    <a:pt x="14595" y="5064"/>
                    <a:pt x="14608" y="5059"/>
                  </a:cubicBezTo>
                  <a:lnTo>
                    <a:pt x="14608" y="5059"/>
                  </a:lnTo>
                  <a:cubicBezTo>
                    <a:pt x="14959" y="4991"/>
                    <a:pt x="15308" y="4903"/>
                    <a:pt x="15636" y="4793"/>
                  </a:cubicBezTo>
                  <a:cubicBezTo>
                    <a:pt x="15979" y="4679"/>
                    <a:pt x="16298" y="4542"/>
                    <a:pt x="16618" y="4405"/>
                  </a:cubicBezTo>
                  <a:cubicBezTo>
                    <a:pt x="16777" y="4337"/>
                    <a:pt x="16914" y="4246"/>
                    <a:pt x="17051" y="4177"/>
                  </a:cubicBezTo>
                  <a:cubicBezTo>
                    <a:pt x="17188" y="4086"/>
                    <a:pt x="17325" y="3995"/>
                    <a:pt x="17462" y="3880"/>
                  </a:cubicBezTo>
                  <a:cubicBezTo>
                    <a:pt x="17599" y="3766"/>
                    <a:pt x="17736" y="3652"/>
                    <a:pt x="17850" y="3515"/>
                  </a:cubicBezTo>
                  <a:cubicBezTo>
                    <a:pt x="17987" y="3401"/>
                    <a:pt x="18101" y="3241"/>
                    <a:pt x="18193" y="3104"/>
                  </a:cubicBezTo>
                  <a:cubicBezTo>
                    <a:pt x="18330" y="2922"/>
                    <a:pt x="18421" y="2739"/>
                    <a:pt x="18535" y="2534"/>
                  </a:cubicBezTo>
                  <a:cubicBezTo>
                    <a:pt x="18649" y="2283"/>
                    <a:pt x="18740" y="2054"/>
                    <a:pt x="18809" y="1781"/>
                  </a:cubicBezTo>
                  <a:cubicBezTo>
                    <a:pt x="18877" y="1529"/>
                    <a:pt x="18877" y="1278"/>
                    <a:pt x="18900" y="1027"/>
                  </a:cubicBezTo>
                  <a:cubicBezTo>
                    <a:pt x="18900" y="890"/>
                    <a:pt x="18900" y="731"/>
                    <a:pt x="18877" y="571"/>
                  </a:cubicBezTo>
                  <a:cubicBezTo>
                    <a:pt x="18900" y="525"/>
                    <a:pt x="18900" y="457"/>
                    <a:pt x="18900" y="388"/>
                  </a:cubicBezTo>
                  <a:cubicBezTo>
                    <a:pt x="18923" y="274"/>
                    <a:pt x="18877" y="160"/>
                    <a:pt x="18786" y="91"/>
                  </a:cubicBezTo>
                  <a:cubicBezTo>
                    <a:pt x="18740" y="23"/>
                    <a:pt x="18649" y="0"/>
                    <a:pt x="18581"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9" name="Google Shape;4650;p38">
              <a:extLst>
                <a:ext uri="{FF2B5EF4-FFF2-40B4-BE49-F238E27FC236}">
                  <a16:creationId xmlns:a16="http://schemas.microsoft.com/office/drawing/2014/main" id="{4EDE93E3-62EB-BDF0-7BFC-0F6FA529DE5B}"/>
                </a:ext>
              </a:extLst>
            </p:cNvPr>
            <p:cNvSpPr/>
            <p:nvPr/>
          </p:nvSpPr>
          <p:spPr>
            <a:xfrm>
              <a:off x="9654109" y="3422317"/>
              <a:ext cx="60699" cy="81352"/>
            </a:xfrm>
            <a:custGeom>
              <a:avLst/>
              <a:gdLst/>
              <a:ahLst/>
              <a:cxnLst/>
              <a:rect l="l" t="t" r="r" b="b"/>
              <a:pathLst>
                <a:path w="2169" h="2907" extrusionOk="0">
                  <a:moveTo>
                    <a:pt x="1895" y="1"/>
                  </a:moveTo>
                  <a:cubicBezTo>
                    <a:pt x="1849" y="1"/>
                    <a:pt x="1781" y="24"/>
                    <a:pt x="1735" y="46"/>
                  </a:cubicBezTo>
                  <a:cubicBezTo>
                    <a:pt x="1689" y="92"/>
                    <a:pt x="1644" y="138"/>
                    <a:pt x="1621" y="206"/>
                  </a:cubicBezTo>
                  <a:cubicBezTo>
                    <a:pt x="1598" y="275"/>
                    <a:pt x="1598" y="343"/>
                    <a:pt x="1598" y="412"/>
                  </a:cubicBezTo>
                  <a:cubicBezTo>
                    <a:pt x="1575" y="640"/>
                    <a:pt x="1529" y="845"/>
                    <a:pt x="1484" y="1073"/>
                  </a:cubicBezTo>
                  <a:cubicBezTo>
                    <a:pt x="1461" y="1142"/>
                    <a:pt x="1438" y="1210"/>
                    <a:pt x="1415" y="1279"/>
                  </a:cubicBezTo>
                  <a:cubicBezTo>
                    <a:pt x="1370" y="1347"/>
                    <a:pt x="1347" y="1439"/>
                    <a:pt x="1301" y="1507"/>
                  </a:cubicBezTo>
                  <a:cubicBezTo>
                    <a:pt x="1233" y="1621"/>
                    <a:pt x="1164" y="1713"/>
                    <a:pt x="1096" y="1827"/>
                  </a:cubicBezTo>
                  <a:cubicBezTo>
                    <a:pt x="1004" y="1964"/>
                    <a:pt x="913" y="2078"/>
                    <a:pt x="776" y="2192"/>
                  </a:cubicBezTo>
                  <a:cubicBezTo>
                    <a:pt x="571" y="2352"/>
                    <a:pt x="343" y="2489"/>
                    <a:pt x="91" y="2626"/>
                  </a:cubicBezTo>
                  <a:cubicBezTo>
                    <a:pt x="23" y="2671"/>
                    <a:pt x="0" y="2763"/>
                    <a:pt x="46" y="2831"/>
                  </a:cubicBezTo>
                  <a:cubicBezTo>
                    <a:pt x="73" y="2885"/>
                    <a:pt x="115" y="2907"/>
                    <a:pt x="164" y="2907"/>
                  </a:cubicBezTo>
                  <a:cubicBezTo>
                    <a:pt x="198" y="2907"/>
                    <a:pt x="236" y="2896"/>
                    <a:pt x="274" y="2877"/>
                  </a:cubicBezTo>
                  <a:cubicBezTo>
                    <a:pt x="365" y="2831"/>
                    <a:pt x="479" y="2763"/>
                    <a:pt x="594" y="2694"/>
                  </a:cubicBezTo>
                  <a:cubicBezTo>
                    <a:pt x="662" y="2648"/>
                    <a:pt x="731" y="2603"/>
                    <a:pt x="799" y="2557"/>
                  </a:cubicBezTo>
                  <a:cubicBezTo>
                    <a:pt x="845" y="2534"/>
                    <a:pt x="890" y="2511"/>
                    <a:pt x="913" y="2466"/>
                  </a:cubicBezTo>
                  <a:lnTo>
                    <a:pt x="913" y="2489"/>
                  </a:lnTo>
                  <a:cubicBezTo>
                    <a:pt x="890" y="2557"/>
                    <a:pt x="936" y="2648"/>
                    <a:pt x="982" y="2694"/>
                  </a:cubicBezTo>
                  <a:cubicBezTo>
                    <a:pt x="1032" y="2728"/>
                    <a:pt x="1082" y="2749"/>
                    <a:pt x="1132" y="2749"/>
                  </a:cubicBezTo>
                  <a:cubicBezTo>
                    <a:pt x="1150" y="2749"/>
                    <a:pt x="1169" y="2746"/>
                    <a:pt x="1187" y="2740"/>
                  </a:cubicBezTo>
                  <a:cubicBezTo>
                    <a:pt x="1278" y="2717"/>
                    <a:pt x="1324" y="2648"/>
                    <a:pt x="1370" y="2580"/>
                  </a:cubicBezTo>
                  <a:cubicBezTo>
                    <a:pt x="1392" y="2534"/>
                    <a:pt x="1415" y="2466"/>
                    <a:pt x="1438" y="2420"/>
                  </a:cubicBezTo>
                  <a:cubicBezTo>
                    <a:pt x="1484" y="2329"/>
                    <a:pt x="1529" y="2238"/>
                    <a:pt x="1575" y="2146"/>
                  </a:cubicBezTo>
                  <a:cubicBezTo>
                    <a:pt x="1666" y="1941"/>
                    <a:pt x="1758" y="1713"/>
                    <a:pt x="1826" y="1507"/>
                  </a:cubicBezTo>
                  <a:cubicBezTo>
                    <a:pt x="1849" y="1484"/>
                    <a:pt x="1849" y="1439"/>
                    <a:pt x="1872" y="1393"/>
                  </a:cubicBezTo>
                  <a:cubicBezTo>
                    <a:pt x="1895" y="1347"/>
                    <a:pt x="1917" y="1302"/>
                    <a:pt x="1940" y="1256"/>
                  </a:cubicBezTo>
                  <a:cubicBezTo>
                    <a:pt x="1986" y="1165"/>
                    <a:pt x="2032" y="1073"/>
                    <a:pt x="2054" y="982"/>
                  </a:cubicBezTo>
                  <a:cubicBezTo>
                    <a:pt x="2054" y="937"/>
                    <a:pt x="2054" y="891"/>
                    <a:pt x="2054" y="868"/>
                  </a:cubicBezTo>
                  <a:cubicBezTo>
                    <a:pt x="2077" y="777"/>
                    <a:pt x="2100" y="685"/>
                    <a:pt x="2100" y="594"/>
                  </a:cubicBezTo>
                  <a:cubicBezTo>
                    <a:pt x="2123" y="549"/>
                    <a:pt x="2123" y="503"/>
                    <a:pt x="2146" y="457"/>
                  </a:cubicBezTo>
                  <a:cubicBezTo>
                    <a:pt x="2146" y="389"/>
                    <a:pt x="2146" y="320"/>
                    <a:pt x="2169" y="275"/>
                  </a:cubicBezTo>
                  <a:cubicBezTo>
                    <a:pt x="2169" y="206"/>
                    <a:pt x="2146" y="183"/>
                    <a:pt x="2123" y="138"/>
                  </a:cubicBezTo>
                  <a:cubicBezTo>
                    <a:pt x="2077" y="69"/>
                    <a:pt x="2032" y="24"/>
                    <a:pt x="1963"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0" name="Google Shape;4651;p38">
              <a:extLst>
                <a:ext uri="{FF2B5EF4-FFF2-40B4-BE49-F238E27FC236}">
                  <a16:creationId xmlns:a16="http://schemas.microsoft.com/office/drawing/2014/main" id="{BD5B3549-27CD-C59E-CE66-82556041BC57}"/>
                </a:ext>
              </a:extLst>
            </p:cNvPr>
            <p:cNvSpPr/>
            <p:nvPr/>
          </p:nvSpPr>
          <p:spPr>
            <a:xfrm>
              <a:off x="9690517" y="3393576"/>
              <a:ext cx="237649" cy="98395"/>
            </a:xfrm>
            <a:custGeom>
              <a:avLst/>
              <a:gdLst/>
              <a:ahLst/>
              <a:cxnLst/>
              <a:rect l="l" t="t" r="r" b="b"/>
              <a:pathLst>
                <a:path w="8492" h="3516" extrusionOk="0">
                  <a:moveTo>
                    <a:pt x="662" y="1461"/>
                  </a:moveTo>
                  <a:cubicBezTo>
                    <a:pt x="662" y="1461"/>
                    <a:pt x="685" y="1484"/>
                    <a:pt x="708" y="1484"/>
                  </a:cubicBezTo>
                  <a:cubicBezTo>
                    <a:pt x="731" y="1507"/>
                    <a:pt x="753" y="1507"/>
                    <a:pt x="799" y="1530"/>
                  </a:cubicBezTo>
                  <a:cubicBezTo>
                    <a:pt x="799" y="1530"/>
                    <a:pt x="799" y="1553"/>
                    <a:pt x="799" y="1553"/>
                  </a:cubicBezTo>
                  <a:cubicBezTo>
                    <a:pt x="868" y="1621"/>
                    <a:pt x="959" y="1644"/>
                    <a:pt x="1027" y="1690"/>
                  </a:cubicBezTo>
                  <a:cubicBezTo>
                    <a:pt x="1073" y="1712"/>
                    <a:pt x="1119" y="1735"/>
                    <a:pt x="1187" y="1758"/>
                  </a:cubicBezTo>
                  <a:cubicBezTo>
                    <a:pt x="1187" y="1781"/>
                    <a:pt x="1187" y="1781"/>
                    <a:pt x="1210" y="1781"/>
                  </a:cubicBezTo>
                  <a:cubicBezTo>
                    <a:pt x="1210" y="1781"/>
                    <a:pt x="1233" y="1804"/>
                    <a:pt x="1233" y="1804"/>
                  </a:cubicBezTo>
                  <a:cubicBezTo>
                    <a:pt x="1256" y="1804"/>
                    <a:pt x="1256" y="1827"/>
                    <a:pt x="1278" y="1827"/>
                  </a:cubicBezTo>
                  <a:lnTo>
                    <a:pt x="1256" y="1827"/>
                  </a:lnTo>
                  <a:cubicBezTo>
                    <a:pt x="1187" y="1804"/>
                    <a:pt x="1119" y="1804"/>
                    <a:pt x="1050" y="1781"/>
                  </a:cubicBezTo>
                  <a:cubicBezTo>
                    <a:pt x="1005" y="1758"/>
                    <a:pt x="959" y="1758"/>
                    <a:pt x="913" y="1758"/>
                  </a:cubicBezTo>
                  <a:cubicBezTo>
                    <a:pt x="868" y="1758"/>
                    <a:pt x="845" y="1735"/>
                    <a:pt x="776" y="1735"/>
                  </a:cubicBezTo>
                  <a:cubicBezTo>
                    <a:pt x="731" y="1735"/>
                    <a:pt x="685" y="1758"/>
                    <a:pt x="616" y="1758"/>
                  </a:cubicBezTo>
                  <a:cubicBezTo>
                    <a:pt x="616" y="1758"/>
                    <a:pt x="594" y="1781"/>
                    <a:pt x="571" y="1781"/>
                  </a:cubicBezTo>
                  <a:cubicBezTo>
                    <a:pt x="594" y="1690"/>
                    <a:pt x="616" y="1576"/>
                    <a:pt x="639" y="1484"/>
                  </a:cubicBezTo>
                  <a:lnTo>
                    <a:pt x="662" y="1461"/>
                  </a:lnTo>
                  <a:close/>
                  <a:moveTo>
                    <a:pt x="5582" y="2671"/>
                  </a:moveTo>
                  <a:lnTo>
                    <a:pt x="5582" y="2671"/>
                  </a:lnTo>
                  <a:cubicBezTo>
                    <a:pt x="5438" y="2726"/>
                    <a:pt x="5278" y="2764"/>
                    <a:pt x="5118" y="2785"/>
                  </a:cubicBezTo>
                  <a:lnTo>
                    <a:pt x="5118" y="2785"/>
                  </a:lnTo>
                  <a:cubicBezTo>
                    <a:pt x="5125" y="2783"/>
                    <a:pt x="5136" y="2778"/>
                    <a:pt x="5136" y="2762"/>
                  </a:cubicBezTo>
                  <a:cubicBezTo>
                    <a:pt x="5136" y="2762"/>
                    <a:pt x="5159" y="2740"/>
                    <a:pt x="5159" y="2740"/>
                  </a:cubicBezTo>
                  <a:cubicBezTo>
                    <a:pt x="5296" y="2717"/>
                    <a:pt x="5433" y="2694"/>
                    <a:pt x="5570" y="2671"/>
                  </a:cubicBezTo>
                  <a:cubicBezTo>
                    <a:pt x="5574" y="2671"/>
                    <a:pt x="5578" y="2671"/>
                    <a:pt x="5582" y="2671"/>
                  </a:cubicBezTo>
                  <a:close/>
                  <a:moveTo>
                    <a:pt x="8058" y="1"/>
                  </a:moveTo>
                  <a:cubicBezTo>
                    <a:pt x="8035" y="1"/>
                    <a:pt x="7989" y="1"/>
                    <a:pt x="7966" y="23"/>
                  </a:cubicBezTo>
                  <a:cubicBezTo>
                    <a:pt x="7852" y="46"/>
                    <a:pt x="7784" y="115"/>
                    <a:pt x="7715" y="206"/>
                  </a:cubicBezTo>
                  <a:cubicBezTo>
                    <a:pt x="7647" y="252"/>
                    <a:pt x="7624" y="320"/>
                    <a:pt x="7578" y="389"/>
                  </a:cubicBezTo>
                  <a:cubicBezTo>
                    <a:pt x="7510" y="457"/>
                    <a:pt x="7464" y="526"/>
                    <a:pt x="7418" y="594"/>
                  </a:cubicBezTo>
                  <a:cubicBezTo>
                    <a:pt x="7350" y="594"/>
                    <a:pt x="7304" y="594"/>
                    <a:pt x="7236" y="617"/>
                  </a:cubicBezTo>
                  <a:cubicBezTo>
                    <a:pt x="7190" y="617"/>
                    <a:pt x="7122" y="662"/>
                    <a:pt x="7076" y="685"/>
                  </a:cubicBezTo>
                  <a:cubicBezTo>
                    <a:pt x="7030" y="708"/>
                    <a:pt x="6962" y="754"/>
                    <a:pt x="6893" y="799"/>
                  </a:cubicBezTo>
                  <a:cubicBezTo>
                    <a:pt x="6779" y="868"/>
                    <a:pt x="6665" y="936"/>
                    <a:pt x="6551" y="1005"/>
                  </a:cubicBezTo>
                  <a:cubicBezTo>
                    <a:pt x="6300" y="1142"/>
                    <a:pt x="6049" y="1279"/>
                    <a:pt x="5798" y="1416"/>
                  </a:cubicBezTo>
                  <a:cubicBezTo>
                    <a:pt x="5684" y="1461"/>
                    <a:pt x="5592" y="1507"/>
                    <a:pt x="5501" y="1530"/>
                  </a:cubicBezTo>
                  <a:cubicBezTo>
                    <a:pt x="5364" y="1598"/>
                    <a:pt x="5227" y="1644"/>
                    <a:pt x="5090" y="1690"/>
                  </a:cubicBezTo>
                  <a:cubicBezTo>
                    <a:pt x="4862" y="1758"/>
                    <a:pt x="4611" y="1804"/>
                    <a:pt x="4383" y="1849"/>
                  </a:cubicBezTo>
                  <a:lnTo>
                    <a:pt x="4291" y="1849"/>
                  </a:lnTo>
                  <a:cubicBezTo>
                    <a:pt x="3835" y="1758"/>
                    <a:pt x="3378" y="1667"/>
                    <a:pt x="2922" y="1576"/>
                  </a:cubicBezTo>
                  <a:lnTo>
                    <a:pt x="2899" y="1576"/>
                  </a:lnTo>
                  <a:cubicBezTo>
                    <a:pt x="2899" y="1576"/>
                    <a:pt x="2899" y="1553"/>
                    <a:pt x="2876" y="1553"/>
                  </a:cubicBezTo>
                  <a:cubicBezTo>
                    <a:pt x="2625" y="1484"/>
                    <a:pt x="2351" y="1393"/>
                    <a:pt x="2077" y="1302"/>
                  </a:cubicBezTo>
                  <a:cubicBezTo>
                    <a:pt x="1918" y="1256"/>
                    <a:pt x="1781" y="1210"/>
                    <a:pt x="1621" y="1142"/>
                  </a:cubicBezTo>
                  <a:cubicBezTo>
                    <a:pt x="1552" y="1119"/>
                    <a:pt x="1484" y="1119"/>
                    <a:pt x="1415" y="1096"/>
                  </a:cubicBezTo>
                  <a:cubicBezTo>
                    <a:pt x="1370" y="1073"/>
                    <a:pt x="1324" y="1051"/>
                    <a:pt x="1278" y="1051"/>
                  </a:cubicBezTo>
                  <a:cubicBezTo>
                    <a:pt x="1233" y="1028"/>
                    <a:pt x="1187" y="1028"/>
                    <a:pt x="1141" y="1005"/>
                  </a:cubicBezTo>
                  <a:lnTo>
                    <a:pt x="1119" y="1005"/>
                  </a:lnTo>
                  <a:cubicBezTo>
                    <a:pt x="982" y="936"/>
                    <a:pt x="845" y="868"/>
                    <a:pt x="708" y="799"/>
                  </a:cubicBezTo>
                  <a:cubicBezTo>
                    <a:pt x="626" y="758"/>
                    <a:pt x="535" y="725"/>
                    <a:pt x="451" y="725"/>
                  </a:cubicBezTo>
                  <a:cubicBezTo>
                    <a:pt x="396" y="725"/>
                    <a:pt x="343" y="740"/>
                    <a:pt x="297" y="777"/>
                  </a:cubicBezTo>
                  <a:cubicBezTo>
                    <a:pt x="228" y="822"/>
                    <a:pt x="183" y="868"/>
                    <a:pt x="160" y="936"/>
                  </a:cubicBezTo>
                  <a:cubicBezTo>
                    <a:pt x="137" y="982"/>
                    <a:pt x="114" y="1051"/>
                    <a:pt x="114" y="1119"/>
                  </a:cubicBezTo>
                  <a:cubicBezTo>
                    <a:pt x="91" y="1256"/>
                    <a:pt x="91" y="1370"/>
                    <a:pt x="69" y="1507"/>
                  </a:cubicBezTo>
                  <a:cubicBezTo>
                    <a:pt x="69" y="1576"/>
                    <a:pt x="46" y="1644"/>
                    <a:pt x="46" y="1690"/>
                  </a:cubicBezTo>
                  <a:cubicBezTo>
                    <a:pt x="0" y="1849"/>
                    <a:pt x="91" y="1986"/>
                    <a:pt x="228" y="2009"/>
                  </a:cubicBezTo>
                  <a:cubicBezTo>
                    <a:pt x="263" y="2021"/>
                    <a:pt x="297" y="2026"/>
                    <a:pt x="328" y="2026"/>
                  </a:cubicBezTo>
                  <a:cubicBezTo>
                    <a:pt x="360" y="2026"/>
                    <a:pt x="388" y="2021"/>
                    <a:pt x="411" y="2009"/>
                  </a:cubicBezTo>
                  <a:lnTo>
                    <a:pt x="411" y="2009"/>
                  </a:lnTo>
                  <a:cubicBezTo>
                    <a:pt x="411" y="2055"/>
                    <a:pt x="388" y="2123"/>
                    <a:pt x="411" y="2169"/>
                  </a:cubicBezTo>
                  <a:cubicBezTo>
                    <a:pt x="434" y="2237"/>
                    <a:pt x="480" y="2283"/>
                    <a:pt x="525" y="2329"/>
                  </a:cubicBezTo>
                  <a:cubicBezTo>
                    <a:pt x="548" y="2352"/>
                    <a:pt x="571" y="2374"/>
                    <a:pt x="616" y="2397"/>
                  </a:cubicBezTo>
                  <a:cubicBezTo>
                    <a:pt x="662" y="2443"/>
                    <a:pt x="685" y="2489"/>
                    <a:pt x="731" y="2534"/>
                  </a:cubicBezTo>
                  <a:cubicBezTo>
                    <a:pt x="799" y="2625"/>
                    <a:pt x="868" y="2694"/>
                    <a:pt x="959" y="2762"/>
                  </a:cubicBezTo>
                  <a:cubicBezTo>
                    <a:pt x="1096" y="2877"/>
                    <a:pt x="1256" y="2968"/>
                    <a:pt x="1415" y="3036"/>
                  </a:cubicBezTo>
                  <a:cubicBezTo>
                    <a:pt x="1735" y="3173"/>
                    <a:pt x="2077" y="3265"/>
                    <a:pt x="2397" y="3333"/>
                  </a:cubicBezTo>
                  <a:cubicBezTo>
                    <a:pt x="2762" y="3402"/>
                    <a:pt x="3104" y="3447"/>
                    <a:pt x="3447" y="3470"/>
                  </a:cubicBezTo>
                  <a:cubicBezTo>
                    <a:pt x="3789" y="3516"/>
                    <a:pt x="4109" y="3516"/>
                    <a:pt x="4451" y="3516"/>
                  </a:cubicBezTo>
                  <a:cubicBezTo>
                    <a:pt x="4611" y="3493"/>
                    <a:pt x="4794" y="3493"/>
                    <a:pt x="4953" y="3470"/>
                  </a:cubicBezTo>
                  <a:cubicBezTo>
                    <a:pt x="5159" y="3447"/>
                    <a:pt x="5341" y="3402"/>
                    <a:pt x="5547" y="3379"/>
                  </a:cubicBezTo>
                  <a:cubicBezTo>
                    <a:pt x="5889" y="3287"/>
                    <a:pt x="6232" y="3173"/>
                    <a:pt x="6551" y="3013"/>
                  </a:cubicBezTo>
                  <a:cubicBezTo>
                    <a:pt x="6711" y="2945"/>
                    <a:pt x="6848" y="2854"/>
                    <a:pt x="6985" y="2762"/>
                  </a:cubicBezTo>
                  <a:cubicBezTo>
                    <a:pt x="7053" y="2717"/>
                    <a:pt x="7122" y="2671"/>
                    <a:pt x="7190" y="2603"/>
                  </a:cubicBezTo>
                  <a:cubicBezTo>
                    <a:pt x="7281" y="2534"/>
                    <a:pt x="7350" y="2489"/>
                    <a:pt x="7418" y="2397"/>
                  </a:cubicBezTo>
                  <a:cubicBezTo>
                    <a:pt x="7692" y="2146"/>
                    <a:pt x="7943" y="1872"/>
                    <a:pt x="8103" y="1530"/>
                  </a:cubicBezTo>
                  <a:cubicBezTo>
                    <a:pt x="8240" y="1279"/>
                    <a:pt x="8331" y="1005"/>
                    <a:pt x="8400" y="731"/>
                  </a:cubicBezTo>
                  <a:cubicBezTo>
                    <a:pt x="8446" y="526"/>
                    <a:pt x="8491" y="252"/>
                    <a:pt x="8309" y="92"/>
                  </a:cubicBezTo>
                  <a:cubicBezTo>
                    <a:pt x="8240" y="23"/>
                    <a:pt x="8149" y="1"/>
                    <a:pt x="8058"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1" name="Google Shape;4652;p38">
              <a:extLst>
                <a:ext uri="{FF2B5EF4-FFF2-40B4-BE49-F238E27FC236}">
                  <a16:creationId xmlns:a16="http://schemas.microsoft.com/office/drawing/2014/main" id="{8C9357DF-7757-7BCE-161B-2EC88750E886}"/>
                </a:ext>
              </a:extLst>
            </p:cNvPr>
            <p:cNvSpPr/>
            <p:nvPr/>
          </p:nvSpPr>
          <p:spPr>
            <a:xfrm>
              <a:off x="9675181" y="3414005"/>
              <a:ext cx="263199" cy="88181"/>
            </a:xfrm>
            <a:custGeom>
              <a:avLst/>
              <a:gdLst/>
              <a:ahLst/>
              <a:cxnLst/>
              <a:rect l="l" t="t" r="r" b="b"/>
              <a:pathLst>
                <a:path w="9405" h="3151" extrusionOk="0">
                  <a:moveTo>
                    <a:pt x="9085" y="1"/>
                  </a:moveTo>
                  <a:cubicBezTo>
                    <a:pt x="8994" y="1"/>
                    <a:pt x="8925" y="24"/>
                    <a:pt x="8857" y="92"/>
                  </a:cubicBezTo>
                  <a:cubicBezTo>
                    <a:pt x="8811" y="138"/>
                    <a:pt x="8765" y="229"/>
                    <a:pt x="8765" y="321"/>
                  </a:cubicBezTo>
                  <a:cubicBezTo>
                    <a:pt x="8765" y="321"/>
                    <a:pt x="8788" y="321"/>
                    <a:pt x="8788" y="343"/>
                  </a:cubicBezTo>
                  <a:cubicBezTo>
                    <a:pt x="8742" y="389"/>
                    <a:pt x="8720" y="457"/>
                    <a:pt x="8674" y="503"/>
                  </a:cubicBezTo>
                  <a:cubicBezTo>
                    <a:pt x="8469" y="777"/>
                    <a:pt x="8217" y="1028"/>
                    <a:pt x="7966" y="1256"/>
                  </a:cubicBezTo>
                  <a:cubicBezTo>
                    <a:pt x="7807" y="1393"/>
                    <a:pt x="7624" y="1530"/>
                    <a:pt x="7441" y="1644"/>
                  </a:cubicBezTo>
                  <a:cubicBezTo>
                    <a:pt x="7350" y="1713"/>
                    <a:pt x="7259" y="1759"/>
                    <a:pt x="7168" y="1804"/>
                  </a:cubicBezTo>
                  <a:cubicBezTo>
                    <a:pt x="7076" y="1873"/>
                    <a:pt x="6985" y="1895"/>
                    <a:pt x="6894" y="1941"/>
                  </a:cubicBezTo>
                  <a:cubicBezTo>
                    <a:pt x="6757" y="2010"/>
                    <a:pt x="6620" y="2078"/>
                    <a:pt x="6483" y="2124"/>
                  </a:cubicBezTo>
                  <a:cubicBezTo>
                    <a:pt x="6323" y="2192"/>
                    <a:pt x="6163" y="2238"/>
                    <a:pt x="6026" y="2283"/>
                  </a:cubicBezTo>
                  <a:cubicBezTo>
                    <a:pt x="5752" y="2375"/>
                    <a:pt x="5456" y="2466"/>
                    <a:pt x="5182" y="2512"/>
                  </a:cubicBezTo>
                  <a:cubicBezTo>
                    <a:pt x="4976" y="2535"/>
                    <a:pt x="4748" y="2557"/>
                    <a:pt x="4543" y="2557"/>
                  </a:cubicBezTo>
                  <a:cubicBezTo>
                    <a:pt x="4314" y="2557"/>
                    <a:pt x="4063" y="2557"/>
                    <a:pt x="3835" y="2535"/>
                  </a:cubicBezTo>
                  <a:lnTo>
                    <a:pt x="3904" y="2535"/>
                  </a:lnTo>
                  <a:cubicBezTo>
                    <a:pt x="3812" y="2535"/>
                    <a:pt x="3721" y="2512"/>
                    <a:pt x="3630" y="2512"/>
                  </a:cubicBezTo>
                  <a:cubicBezTo>
                    <a:pt x="3356" y="2489"/>
                    <a:pt x="3105" y="2420"/>
                    <a:pt x="2854" y="2375"/>
                  </a:cubicBezTo>
                  <a:cubicBezTo>
                    <a:pt x="2580" y="2306"/>
                    <a:pt x="2306" y="2215"/>
                    <a:pt x="2055" y="2124"/>
                  </a:cubicBezTo>
                  <a:cubicBezTo>
                    <a:pt x="2032" y="2124"/>
                    <a:pt x="2032" y="2101"/>
                    <a:pt x="2010" y="2101"/>
                  </a:cubicBezTo>
                  <a:lnTo>
                    <a:pt x="2010" y="2101"/>
                  </a:lnTo>
                  <a:cubicBezTo>
                    <a:pt x="2032" y="2101"/>
                    <a:pt x="2032" y="2124"/>
                    <a:pt x="2032" y="2124"/>
                  </a:cubicBezTo>
                  <a:cubicBezTo>
                    <a:pt x="1804" y="2010"/>
                    <a:pt x="1553" y="1918"/>
                    <a:pt x="1347" y="1759"/>
                  </a:cubicBezTo>
                  <a:lnTo>
                    <a:pt x="1347" y="1759"/>
                  </a:lnTo>
                  <a:cubicBezTo>
                    <a:pt x="1347" y="1759"/>
                    <a:pt x="1370" y="1781"/>
                    <a:pt x="1370" y="1781"/>
                  </a:cubicBezTo>
                  <a:cubicBezTo>
                    <a:pt x="1370" y="1781"/>
                    <a:pt x="1347" y="1781"/>
                    <a:pt x="1347" y="1759"/>
                  </a:cubicBezTo>
                  <a:lnTo>
                    <a:pt x="1347" y="1759"/>
                  </a:lnTo>
                  <a:cubicBezTo>
                    <a:pt x="1347" y="1759"/>
                    <a:pt x="1347" y="1759"/>
                    <a:pt x="1347" y="1759"/>
                  </a:cubicBezTo>
                  <a:cubicBezTo>
                    <a:pt x="1256" y="1713"/>
                    <a:pt x="1187" y="1644"/>
                    <a:pt x="1119" y="1576"/>
                  </a:cubicBezTo>
                  <a:cubicBezTo>
                    <a:pt x="1096" y="1553"/>
                    <a:pt x="1096" y="1553"/>
                    <a:pt x="1096" y="1530"/>
                  </a:cubicBezTo>
                  <a:cubicBezTo>
                    <a:pt x="1096" y="1530"/>
                    <a:pt x="1073" y="1507"/>
                    <a:pt x="1073" y="1485"/>
                  </a:cubicBezTo>
                  <a:cubicBezTo>
                    <a:pt x="1050" y="1439"/>
                    <a:pt x="1028" y="1416"/>
                    <a:pt x="959" y="1393"/>
                  </a:cubicBezTo>
                  <a:cubicBezTo>
                    <a:pt x="946" y="1387"/>
                    <a:pt x="930" y="1384"/>
                    <a:pt x="914" y="1384"/>
                  </a:cubicBezTo>
                  <a:cubicBezTo>
                    <a:pt x="875" y="1384"/>
                    <a:pt x="832" y="1400"/>
                    <a:pt x="799" y="1416"/>
                  </a:cubicBezTo>
                  <a:cubicBezTo>
                    <a:pt x="776" y="1439"/>
                    <a:pt x="731" y="1439"/>
                    <a:pt x="708" y="1462"/>
                  </a:cubicBezTo>
                  <a:cubicBezTo>
                    <a:pt x="639" y="1485"/>
                    <a:pt x="594" y="1553"/>
                    <a:pt x="548" y="1599"/>
                  </a:cubicBezTo>
                  <a:cubicBezTo>
                    <a:pt x="503" y="1644"/>
                    <a:pt x="480" y="1713"/>
                    <a:pt x="434" y="1781"/>
                  </a:cubicBezTo>
                  <a:cubicBezTo>
                    <a:pt x="366" y="1895"/>
                    <a:pt x="297" y="2032"/>
                    <a:pt x="229" y="2147"/>
                  </a:cubicBezTo>
                  <a:cubicBezTo>
                    <a:pt x="160" y="2283"/>
                    <a:pt x="92" y="2420"/>
                    <a:pt x="23" y="2580"/>
                  </a:cubicBezTo>
                  <a:cubicBezTo>
                    <a:pt x="0" y="2603"/>
                    <a:pt x="23" y="2649"/>
                    <a:pt x="46" y="2672"/>
                  </a:cubicBezTo>
                  <a:cubicBezTo>
                    <a:pt x="65" y="2681"/>
                    <a:pt x="84" y="2687"/>
                    <a:pt x="101" y="2687"/>
                  </a:cubicBezTo>
                  <a:cubicBezTo>
                    <a:pt x="126" y="2687"/>
                    <a:pt x="147" y="2675"/>
                    <a:pt x="160" y="2649"/>
                  </a:cubicBezTo>
                  <a:cubicBezTo>
                    <a:pt x="251" y="2489"/>
                    <a:pt x="343" y="2306"/>
                    <a:pt x="411" y="2147"/>
                  </a:cubicBezTo>
                  <a:cubicBezTo>
                    <a:pt x="503" y="1987"/>
                    <a:pt x="571" y="1827"/>
                    <a:pt x="685" y="1690"/>
                  </a:cubicBezTo>
                  <a:cubicBezTo>
                    <a:pt x="708" y="1667"/>
                    <a:pt x="708" y="1644"/>
                    <a:pt x="731" y="1644"/>
                  </a:cubicBezTo>
                  <a:cubicBezTo>
                    <a:pt x="754" y="1622"/>
                    <a:pt x="776" y="1599"/>
                    <a:pt x="799" y="1599"/>
                  </a:cubicBezTo>
                  <a:cubicBezTo>
                    <a:pt x="845" y="1576"/>
                    <a:pt x="891" y="1576"/>
                    <a:pt x="913" y="1553"/>
                  </a:cubicBezTo>
                  <a:cubicBezTo>
                    <a:pt x="936" y="1576"/>
                    <a:pt x="936" y="1576"/>
                    <a:pt x="936" y="1599"/>
                  </a:cubicBezTo>
                  <a:cubicBezTo>
                    <a:pt x="959" y="1622"/>
                    <a:pt x="959" y="1644"/>
                    <a:pt x="959" y="1644"/>
                  </a:cubicBezTo>
                  <a:cubicBezTo>
                    <a:pt x="1005" y="1804"/>
                    <a:pt x="1119" y="1918"/>
                    <a:pt x="1210" y="2032"/>
                  </a:cubicBezTo>
                  <a:cubicBezTo>
                    <a:pt x="1324" y="2147"/>
                    <a:pt x="1461" y="2238"/>
                    <a:pt x="1598" y="2352"/>
                  </a:cubicBezTo>
                  <a:cubicBezTo>
                    <a:pt x="1735" y="2443"/>
                    <a:pt x="1895" y="2512"/>
                    <a:pt x="2032" y="2603"/>
                  </a:cubicBezTo>
                  <a:cubicBezTo>
                    <a:pt x="2214" y="2672"/>
                    <a:pt x="2374" y="2740"/>
                    <a:pt x="2557" y="2808"/>
                  </a:cubicBezTo>
                  <a:cubicBezTo>
                    <a:pt x="2694" y="2877"/>
                    <a:pt x="2854" y="2923"/>
                    <a:pt x="2991" y="2945"/>
                  </a:cubicBezTo>
                  <a:cubicBezTo>
                    <a:pt x="3150" y="2991"/>
                    <a:pt x="3310" y="3037"/>
                    <a:pt x="3470" y="3060"/>
                  </a:cubicBezTo>
                  <a:cubicBezTo>
                    <a:pt x="3652" y="3082"/>
                    <a:pt x="3858" y="3105"/>
                    <a:pt x="4040" y="3128"/>
                  </a:cubicBezTo>
                  <a:cubicBezTo>
                    <a:pt x="4200" y="3151"/>
                    <a:pt x="4360" y="3151"/>
                    <a:pt x="4543" y="3151"/>
                  </a:cubicBezTo>
                  <a:lnTo>
                    <a:pt x="5022" y="3151"/>
                  </a:lnTo>
                  <a:cubicBezTo>
                    <a:pt x="5227" y="3128"/>
                    <a:pt x="5410" y="3105"/>
                    <a:pt x="5593" y="3060"/>
                  </a:cubicBezTo>
                  <a:cubicBezTo>
                    <a:pt x="5752" y="3014"/>
                    <a:pt x="5912" y="2968"/>
                    <a:pt x="6072" y="2923"/>
                  </a:cubicBezTo>
                  <a:cubicBezTo>
                    <a:pt x="6209" y="2877"/>
                    <a:pt x="6369" y="2831"/>
                    <a:pt x="6528" y="2763"/>
                  </a:cubicBezTo>
                  <a:cubicBezTo>
                    <a:pt x="6711" y="2717"/>
                    <a:pt x="6871" y="2649"/>
                    <a:pt x="7031" y="2580"/>
                  </a:cubicBezTo>
                  <a:cubicBezTo>
                    <a:pt x="7213" y="2489"/>
                    <a:pt x="7373" y="2420"/>
                    <a:pt x="7533" y="2329"/>
                  </a:cubicBezTo>
                  <a:cubicBezTo>
                    <a:pt x="7693" y="2238"/>
                    <a:pt x="7829" y="2147"/>
                    <a:pt x="7966" y="2055"/>
                  </a:cubicBezTo>
                  <a:cubicBezTo>
                    <a:pt x="8126" y="1941"/>
                    <a:pt x="8286" y="1827"/>
                    <a:pt x="8423" y="1690"/>
                  </a:cubicBezTo>
                  <a:cubicBezTo>
                    <a:pt x="8628" y="1530"/>
                    <a:pt x="8811" y="1348"/>
                    <a:pt x="8971" y="1165"/>
                  </a:cubicBezTo>
                  <a:cubicBezTo>
                    <a:pt x="9062" y="1051"/>
                    <a:pt x="9153" y="960"/>
                    <a:pt x="9245" y="823"/>
                  </a:cubicBezTo>
                  <a:cubicBezTo>
                    <a:pt x="9267" y="777"/>
                    <a:pt x="9290" y="754"/>
                    <a:pt x="9313" y="686"/>
                  </a:cubicBezTo>
                  <a:cubicBezTo>
                    <a:pt x="9359" y="640"/>
                    <a:pt x="9382" y="572"/>
                    <a:pt x="9404" y="503"/>
                  </a:cubicBezTo>
                  <a:cubicBezTo>
                    <a:pt x="9404" y="457"/>
                    <a:pt x="9404" y="412"/>
                    <a:pt x="9404" y="366"/>
                  </a:cubicBezTo>
                  <a:cubicBezTo>
                    <a:pt x="9404" y="321"/>
                    <a:pt x="9404" y="252"/>
                    <a:pt x="9382" y="206"/>
                  </a:cubicBezTo>
                  <a:cubicBezTo>
                    <a:pt x="9359" y="69"/>
                    <a:pt x="9222" y="1"/>
                    <a:pt x="9085"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2" name="Google Shape;4653;p38">
              <a:extLst>
                <a:ext uri="{FF2B5EF4-FFF2-40B4-BE49-F238E27FC236}">
                  <a16:creationId xmlns:a16="http://schemas.microsoft.com/office/drawing/2014/main" id="{25002614-E8F5-84B4-7EEE-C2D807EFA279}"/>
                </a:ext>
              </a:extLst>
            </p:cNvPr>
            <p:cNvSpPr/>
            <p:nvPr/>
          </p:nvSpPr>
          <p:spPr>
            <a:xfrm>
              <a:off x="8391258" y="3634387"/>
              <a:ext cx="298964" cy="117257"/>
            </a:xfrm>
            <a:custGeom>
              <a:avLst/>
              <a:gdLst/>
              <a:ahLst/>
              <a:cxnLst/>
              <a:rect l="l" t="t" r="r" b="b"/>
              <a:pathLst>
                <a:path w="10683" h="4190" extrusionOk="0">
                  <a:moveTo>
                    <a:pt x="10340" y="1"/>
                  </a:moveTo>
                  <a:cubicBezTo>
                    <a:pt x="10295" y="1"/>
                    <a:pt x="10249" y="24"/>
                    <a:pt x="10203" y="46"/>
                  </a:cubicBezTo>
                  <a:cubicBezTo>
                    <a:pt x="10158" y="69"/>
                    <a:pt x="10112" y="115"/>
                    <a:pt x="10089" y="138"/>
                  </a:cubicBezTo>
                  <a:cubicBezTo>
                    <a:pt x="10044" y="206"/>
                    <a:pt x="10021" y="275"/>
                    <a:pt x="9975" y="320"/>
                  </a:cubicBezTo>
                  <a:cubicBezTo>
                    <a:pt x="9975" y="343"/>
                    <a:pt x="9975" y="343"/>
                    <a:pt x="9975" y="343"/>
                  </a:cubicBezTo>
                  <a:cubicBezTo>
                    <a:pt x="9907" y="480"/>
                    <a:pt x="9815" y="594"/>
                    <a:pt x="9724" y="708"/>
                  </a:cubicBezTo>
                  <a:cubicBezTo>
                    <a:pt x="9633" y="845"/>
                    <a:pt x="9519" y="982"/>
                    <a:pt x="9405" y="1119"/>
                  </a:cubicBezTo>
                  <a:cubicBezTo>
                    <a:pt x="9199" y="1347"/>
                    <a:pt x="8971" y="1576"/>
                    <a:pt x="8743" y="1781"/>
                  </a:cubicBezTo>
                  <a:cubicBezTo>
                    <a:pt x="8697" y="1827"/>
                    <a:pt x="8651" y="1850"/>
                    <a:pt x="8606" y="1895"/>
                  </a:cubicBezTo>
                  <a:cubicBezTo>
                    <a:pt x="8514" y="1964"/>
                    <a:pt x="8400" y="2032"/>
                    <a:pt x="8309" y="2101"/>
                  </a:cubicBezTo>
                  <a:cubicBezTo>
                    <a:pt x="8081" y="2238"/>
                    <a:pt x="7807" y="2397"/>
                    <a:pt x="7556" y="2534"/>
                  </a:cubicBezTo>
                  <a:cubicBezTo>
                    <a:pt x="7305" y="2671"/>
                    <a:pt x="7054" y="2785"/>
                    <a:pt x="6802" y="2877"/>
                  </a:cubicBezTo>
                  <a:cubicBezTo>
                    <a:pt x="6711" y="2899"/>
                    <a:pt x="6620" y="2922"/>
                    <a:pt x="6529" y="2945"/>
                  </a:cubicBezTo>
                  <a:cubicBezTo>
                    <a:pt x="6141" y="3059"/>
                    <a:pt x="5730" y="3105"/>
                    <a:pt x="5296" y="3151"/>
                  </a:cubicBezTo>
                  <a:cubicBezTo>
                    <a:pt x="5022" y="3151"/>
                    <a:pt x="4748" y="3151"/>
                    <a:pt x="4451" y="3128"/>
                  </a:cubicBezTo>
                  <a:lnTo>
                    <a:pt x="4246" y="3128"/>
                  </a:lnTo>
                  <a:cubicBezTo>
                    <a:pt x="4132" y="3105"/>
                    <a:pt x="4018" y="3082"/>
                    <a:pt x="3904" y="3082"/>
                  </a:cubicBezTo>
                  <a:cubicBezTo>
                    <a:pt x="3835" y="3059"/>
                    <a:pt x="3744" y="3036"/>
                    <a:pt x="3653" y="3014"/>
                  </a:cubicBezTo>
                  <a:lnTo>
                    <a:pt x="3653" y="3014"/>
                  </a:lnTo>
                  <a:cubicBezTo>
                    <a:pt x="3654" y="3015"/>
                    <a:pt x="3656" y="3017"/>
                    <a:pt x="3658" y="3018"/>
                  </a:cubicBezTo>
                  <a:lnTo>
                    <a:pt x="3658" y="3018"/>
                  </a:lnTo>
                  <a:cubicBezTo>
                    <a:pt x="3519" y="2978"/>
                    <a:pt x="3383" y="2936"/>
                    <a:pt x="3265" y="2877"/>
                  </a:cubicBezTo>
                  <a:cubicBezTo>
                    <a:pt x="3105" y="2831"/>
                    <a:pt x="2968" y="2763"/>
                    <a:pt x="2831" y="2694"/>
                  </a:cubicBezTo>
                  <a:cubicBezTo>
                    <a:pt x="2534" y="2580"/>
                    <a:pt x="2260" y="2420"/>
                    <a:pt x="1963" y="2283"/>
                  </a:cubicBezTo>
                  <a:cubicBezTo>
                    <a:pt x="1849" y="2215"/>
                    <a:pt x="1735" y="2146"/>
                    <a:pt x="1598" y="2078"/>
                  </a:cubicBezTo>
                  <a:cubicBezTo>
                    <a:pt x="1553" y="2032"/>
                    <a:pt x="1484" y="2009"/>
                    <a:pt x="1416" y="1964"/>
                  </a:cubicBezTo>
                  <a:cubicBezTo>
                    <a:pt x="1393" y="1941"/>
                    <a:pt x="1347" y="1941"/>
                    <a:pt x="1324" y="1918"/>
                  </a:cubicBezTo>
                  <a:cubicBezTo>
                    <a:pt x="1279" y="1895"/>
                    <a:pt x="1256" y="1872"/>
                    <a:pt x="1210" y="1850"/>
                  </a:cubicBezTo>
                  <a:cubicBezTo>
                    <a:pt x="1187" y="1850"/>
                    <a:pt x="1142" y="1827"/>
                    <a:pt x="1096" y="1827"/>
                  </a:cubicBezTo>
                  <a:cubicBezTo>
                    <a:pt x="1028" y="1827"/>
                    <a:pt x="959" y="1827"/>
                    <a:pt x="914" y="1872"/>
                  </a:cubicBezTo>
                  <a:cubicBezTo>
                    <a:pt x="777" y="1713"/>
                    <a:pt x="662" y="1553"/>
                    <a:pt x="525" y="1416"/>
                  </a:cubicBezTo>
                  <a:cubicBezTo>
                    <a:pt x="475" y="1340"/>
                    <a:pt x="397" y="1307"/>
                    <a:pt x="318" y="1307"/>
                  </a:cubicBezTo>
                  <a:cubicBezTo>
                    <a:pt x="254" y="1307"/>
                    <a:pt x="189" y="1329"/>
                    <a:pt x="137" y="1370"/>
                  </a:cubicBezTo>
                  <a:cubicBezTo>
                    <a:pt x="1" y="1484"/>
                    <a:pt x="1" y="1667"/>
                    <a:pt x="92" y="1781"/>
                  </a:cubicBezTo>
                  <a:cubicBezTo>
                    <a:pt x="206" y="1918"/>
                    <a:pt x="297" y="2055"/>
                    <a:pt x="411" y="2192"/>
                  </a:cubicBezTo>
                  <a:cubicBezTo>
                    <a:pt x="503" y="2306"/>
                    <a:pt x="617" y="2443"/>
                    <a:pt x="731" y="2557"/>
                  </a:cubicBezTo>
                  <a:cubicBezTo>
                    <a:pt x="959" y="2785"/>
                    <a:pt x="1210" y="3014"/>
                    <a:pt x="1507" y="3196"/>
                  </a:cubicBezTo>
                  <a:cubicBezTo>
                    <a:pt x="1781" y="3379"/>
                    <a:pt x="2100" y="3516"/>
                    <a:pt x="2420" y="3653"/>
                  </a:cubicBezTo>
                  <a:cubicBezTo>
                    <a:pt x="2717" y="3767"/>
                    <a:pt x="3059" y="3881"/>
                    <a:pt x="3401" y="3949"/>
                  </a:cubicBezTo>
                  <a:cubicBezTo>
                    <a:pt x="3721" y="4041"/>
                    <a:pt x="4063" y="4109"/>
                    <a:pt x="4406" y="4155"/>
                  </a:cubicBezTo>
                  <a:cubicBezTo>
                    <a:pt x="4588" y="4178"/>
                    <a:pt x="4771" y="4189"/>
                    <a:pt x="4954" y="4189"/>
                  </a:cubicBezTo>
                  <a:cubicBezTo>
                    <a:pt x="5136" y="4189"/>
                    <a:pt x="5319" y="4178"/>
                    <a:pt x="5501" y="4155"/>
                  </a:cubicBezTo>
                  <a:cubicBezTo>
                    <a:pt x="5821" y="4132"/>
                    <a:pt x="6118" y="4064"/>
                    <a:pt x="6437" y="3972"/>
                  </a:cubicBezTo>
                  <a:cubicBezTo>
                    <a:pt x="6620" y="3927"/>
                    <a:pt x="6802" y="3881"/>
                    <a:pt x="6962" y="3813"/>
                  </a:cubicBezTo>
                  <a:cubicBezTo>
                    <a:pt x="7122" y="3744"/>
                    <a:pt x="7259" y="3676"/>
                    <a:pt x="7396" y="3607"/>
                  </a:cubicBezTo>
                  <a:cubicBezTo>
                    <a:pt x="7693" y="3447"/>
                    <a:pt x="7989" y="3288"/>
                    <a:pt x="8263" y="3128"/>
                  </a:cubicBezTo>
                  <a:cubicBezTo>
                    <a:pt x="8560" y="2945"/>
                    <a:pt x="8857" y="2763"/>
                    <a:pt x="9131" y="2557"/>
                  </a:cubicBezTo>
                  <a:cubicBezTo>
                    <a:pt x="9382" y="2352"/>
                    <a:pt x="9656" y="2123"/>
                    <a:pt x="9861" y="1850"/>
                  </a:cubicBezTo>
                  <a:cubicBezTo>
                    <a:pt x="10066" y="1598"/>
                    <a:pt x="10226" y="1325"/>
                    <a:pt x="10386" y="1051"/>
                  </a:cubicBezTo>
                  <a:cubicBezTo>
                    <a:pt x="10432" y="959"/>
                    <a:pt x="10500" y="845"/>
                    <a:pt x="10523" y="754"/>
                  </a:cubicBezTo>
                  <a:cubicBezTo>
                    <a:pt x="10546" y="708"/>
                    <a:pt x="10569" y="663"/>
                    <a:pt x="10569" y="640"/>
                  </a:cubicBezTo>
                  <a:cubicBezTo>
                    <a:pt x="10591" y="594"/>
                    <a:pt x="10614" y="571"/>
                    <a:pt x="10637" y="526"/>
                  </a:cubicBezTo>
                  <a:cubicBezTo>
                    <a:pt x="10660" y="480"/>
                    <a:pt x="10660" y="434"/>
                    <a:pt x="10683" y="366"/>
                  </a:cubicBezTo>
                  <a:cubicBezTo>
                    <a:pt x="10683" y="297"/>
                    <a:pt x="10683" y="252"/>
                    <a:pt x="10660" y="183"/>
                  </a:cubicBezTo>
                  <a:cubicBezTo>
                    <a:pt x="10614" y="115"/>
                    <a:pt x="10546" y="46"/>
                    <a:pt x="10477" y="24"/>
                  </a:cubicBezTo>
                  <a:lnTo>
                    <a:pt x="10455" y="24"/>
                  </a:lnTo>
                  <a:cubicBezTo>
                    <a:pt x="10409" y="1"/>
                    <a:pt x="10386" y="1"/>
                    <a:pt x="10340"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3" name="Google Shape;4654;p38">
              <a:extLst>
                <a:ext uri="{FF2B5EF4-FFF2-40B4-BE49-F238E27FC236}">
                  <a16:creationId xmlns:a16="http://schemas.microsoft.com/office/drawing/2014/main" id="{E43533A2-F2B8-078C-53A0-39B6D875506D}"/>
                </a:ext>
              </a:extLst>
            </p:cNvPr>
            <p:cNvSpPr/>
            <p:nvPr/>
          </p:nvSpPr>
          <p:spPr>
            <a:xfrm>
              <a:off x="8663384" y="3615217"/>
              <a:ext cx="180783" cy="74776"/>
            </a:xfrm>
            <a:custGeom>
              <a:avLst/>
              <a:gdLst/>
              <a:ahLst/>
              <a:cxnLst/>
              <a:rect l="l" t="t" r="r" b="b"/>
              <a:pathLst>
                <a:path w="6460" h="2672" extrusionOk="0">
                  <a:moveTo>
                    <a:pt x="6049" y="1"/>
                  </a:moveTo>
                  <a:cubicBezTo>
                    <a:pt x="5980" y="24"/>
                    <a:pt x="5935" y="47"/>
                    <a:pt x="5889" y="92"/>
                  </a:cubicBezTo>
                  <a:cubicBezTo>
                    <a:pt x="5843" y="115"/>
                    <a:pt x="5821" y="161"/>
                    <a:pt x="5775" y="206"/>
                  </a:cubicBezTo>
                  <a:cubicBezTo>
                    <a:pt x="5706" y="275"/>
                    <a:pt x="5661" y="343"/>
                    <a:pt x="5592" y="412"/>
                  </a:cubicBezTo>
                  <a:cubicBezTo>
                    <a:pt x="5478" y="526"/>
                    <a:pt x="5364" y="640"/>
                    <a:pt x="5250" y="777"/>
                  </a:cubicBezTo>
                  <a:cubicBezTo>
                    <a:pt x="5113" y="891"/>
                    <a:pt x="4976" y="1028"/>
                    <a:pt x="4839" y="1142"/>
                  </a:cubicBezTo>
                  <a:cubicBezTo>
                    <a:pt x="4725" y="1256"/>
                    <a:pt x="4588" y="1348"/>
                    <a:pt x="4451" y="1439"/>
                  </a:cubicBezTo>
                  <a:cubicBezTo>
                    <a:pt x="4291" y="1553"/>
                    <a:pt x="4131" y="1644"/>
                    <a:pt x="3949" y="1713"/>
                  </a:cubicBezTo>
                  <a:cubicBezTo>
                    <a:pt x="3789" y="1804"/>
                    <a:pt x="3606" y="1873"/>
                    <a:pt x="3424" y="1941"/>
                  </a:cubicBezTo>
                  <a:lnTo>
                    <a:pt x="3355" y="1964"/>
                  </a:lnTo>
                  <a:cubicBezTo>
                    <a:pt x="3287" y="1941"/>
                    <a:pt x="3218" y="1941"/>
                    <a:pt x="3173" y="1941"/>
                  </a:cubicBezTo>
                  <a:cubicBezTo>
                    <a:pt x="2899" y="1895"/>
                    <a:pt x="2648" y="1873"/>
                    <a:pt x="2397" y="1804"/>
                  </a:cubicBezTo>
                  <a:cubicBezTo>
                    <a:pt x="2054" y="1736"/>
                    <a:pt x="1689" y="1644"/>
                    <a:pt x="1370" y="1485"/>
                  </a:cubicBezTo>
                  <a:cubicBezTo>
                    <a:pt x="1255" y="1416"/>
                    <a:pt x="1164" y="1348"/>
                    <a:pt x="1073" y="1279"/>
                  </a:cubicBezTo>
                  <a:cubicBezTo>
                    <a:pt x="959" y="1165"/>
                    <a:pt x="867" y="1074"/>
                    <a:pt x="753" y="960"/>
                  </a:cubicBezTo>
                  <a:cubicBezTo>
                    <a:pt x="685" y="914"/>
                    <a:pt x="639" y="868"/>
                    <a:pt x="548" y="845"/>
                  </a:cubicBezTo>
                  <a:cubicBezTo>
                    <a:pt x="457" y="845"/>
                    <a:pt x="365" y="868"/>
                    <a:pt x="297" y="937"/>
                  </a:cubicBezTo>
                  <a:cubicBezTo>
                    <a:pt x="228" y="982"/>
                    <a:pt x="183" y="1074"/>
                    <a:pt x="183" y="1165"/>
                  </a:cubicBezTo>
                  <a:cubicBezTo>
                    <a:pt x="183" y="1233"/>
                    <a:pt x="206" y="1348"/>
                    <a:pt x="251" y="1393"/>
                  </a:cubicBezTo>
                  <a:lnTo>
                    <a:pt x="297" y="1439"/>
                  </a:lnTo>
                  <a:cubicBezTo>
                    <a:pt x="228" y="1439"/>
                    <a:pt x="160" y="1462"/>
                    <a:pt x="114" y="1485"/>
                  </a:cubicBezTo>
                  <a:cubicBezTo>
                    <a:pt x="46" y="1576"/>
                    <a:pt x="0" y="1713"/>
                    <a:pt x="46" y="1804"/>
                  </a:cubicBezTo>
                  <a:cubicBezTo>
                    <a:pt x="91" y="1873"/>
                    <a:pt x="114" y="1918"/>
                    <a:pt x="160" y="1964"/>
                  </a:cubicBezTo>
                  <a:cubicBezTo>
                    <a:pt x="206" y="2010"/>
                    <a:pt x="228" y="2055"/>
                    <a:pt x="274" y="2101"/>
                  </a:cubicBezTo>
                  <a:cubicBezTo>
                    <a:pt x="342" y="2147"/>
                    <a:pt x="411" y="2192"/>
                    <a:pt x="479" y="2238"/>
                  </a:cubicBezTo>
                  <a:cubicBezTo>
                    <a:pt x="639" y="2329"/>
                    <a:pt x="799" y="2398"/>
                    <a:pt x="959" y="2443"/>
                  </a:cubicBezTo>
                  <a:cubicBezTo>
                    <a:pt x="1324" y="2557"/>
                    <a:pt x="1666" y="2649"/>
                    <a:pt x="2032" y="2671"/>
                  </a:cubicBezTo>
                  <a:lnTo>
                    <a:pt x="2557" y="2671"/>
                  </a:lnTo>
                  <a:cubicBezTo>
                    <a:pt x="2739" y="2649"/>
                    <a:pt x="2945" y="2649"/>
                    <a:pt x="3150" y="2626"/>
                  </a:cubicBezTo>
                  <a:cubicBezTo>
                    <a:pt x="3173" y="2626"/>
                    <a:pt x="3218" y="2603"/>
                    <a:pt x="3241" y="2603"/>
                  </a:cubicBezTo>
                  <a:cubicBezTo>
                    <a:pt x="3378" y="2626"/>
                    <a:pt x="3492" y="2626"/>
                    <a:pt x="3629" y="2649"/>
                  </a:cubicBezTo>
                  <a:cubicBezTo>
                    <a:pt x="3812" y="2649"/>
                    <a:pt x="3995" y="2626"/>
                    <a:pt x="4177" y="2603"/>
                  </a:cubicBezTo>
                  <a:cubicBezTo>
                    <a:pt x="4314" y="2580"/>
                    <a:pt x="4474" y="2535"/>
                    <a:pt x="4611" y="2466"/>
                  </a:cubicBezTo>
                  <a:cubicBezTo>
                    <a:pt x="4748" y="2420"/>
                    <a:pt x="4885" y="2352"/>
                    <a:pt x="4999" y="2283"/>
                  </a:cubicBezTo>
                  <a:cubicBezTo>
                    <a:pt x="5159" y="2192"/>
                    <a:pt x="5273" y="2101"/>
                    <a:pt x="5410" y="2010"/>
                  </a:cubicBezTo>
                  <a:cubicBezTo>
                    <a:pt x="5524" y="1941"/>
                    <a:pt x="5592" y="1850"/>
                    <a:pt x="5706" y="1781"/>
                  </a:cubicBezTo>
                  <a:cubicBezTo>
                    <a:pt x="5798" y="1667"/>
                    <a:pt x="5889" y="1576"/>
                    <a:pt x="5980" y="1462"/>
                  </a:cubicBezTo>
                  <a:cubicBezTo>
                    <a:pt x="6049" y="1348"/>
                    <a:pt x="6117" y="1211"/>
                    <a:pt x="6186" y="1097"/>
                  </a:cubicBezTo>
                  <a:cubicBezTo>
                    <a:pt x="6254" y="982"/>
                    <a:pt x="6300" y="868"/>
                    <a:pt x="6346" y="777"/>
                  </a:cubicBezTo>
                  <a:cubicBezTo>
                    <a:pt x="6368" y="709"/>
                    <a:pt x="6391" y="663"/>
                    <a:pt x="6391" y="594"/>
                  </a:cubicBezTo>
                  <a:cubicBezTo>
                    <a:pt x="6437" y="480"/>
                    <a:pt x="6460" y="389"/>
                    <a:pt x="6460" y="275"/>
                  </a:cubicBezTo>
                  <a:cubicBezTo>
                    <a:pt x="6437" y="161"/>
                    <a:pt x="6346" y="47"/>
                    <a:pt x="6231" y="24"/>
                  </a:cubicBezTo>
                  <a:cubicBezTo>
                    <a:pt x="6186" y="1"/>
                    <a:pt x="6163" y="1"/>
                    <a:pt x="6117"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4" name="Google Shape;4655;p38">
              <a:extLst>
                <a:ext uri="{FF2B5EF4-FFF2-40B4-BE49-F238E27FC236}">
                  <a16:creationId xmlns:a16="http://schemas.microsoft.com/office/drawing/2014/main" id="{16686CE3-BB77-CC28-F14F-F695AAB3019B}"/>
                </a:ext>
              </a:extLst>
            </p:cNvPr>
            <p:cNvSpPr/>
            <p:nvPr/>
          </p:nvSpPr>
          <p:spPr>
            <a:xfrm>
              <a:off x="8654429" y="3613958"/>
              <a:ext cx="198693" cy="86306"/>
            </a:xfrm>
            <a:custGeom>
              <a:avLst/>
              <a:gdLst/>
              <a:ahLst/>
              <a:cxnLst/>
              <a:rect l="l" t="t" r="r" b="b"/>
              <a:pathLst>
                <a:path w="7100" h="3084" extrusionOk="0">
                  <a:moveTo>
                    <a:pt x="6780" y="0"/>
                  </a:moveTo>
                  <a:cubicBezTo>
                    <a:pt x="6643" y="0"/>
                    <a:pt x="6529" y="92"/>
                    <a:pt x="6483" y="206"/>
                  </a:cubicBezTo>
                  <a:cubicBezTo>
                    <a:pt x="6414" y="388"/>
                    <a:pt x="6369" y="571"/>
                    <a:pt x="6278" y="754"/>
                  </a:cubicBezTo>
                  <a:cubicBezTo>
                    <a:pt x="6186" y="936"/>
                    <a:pt x="6049" y="1119"/>
                    <a:pt x="5912" y="1278"/>
                  </a:cubicBezTo>
                  <a:cubicBezTo>
                    <a:pt x="5684" y="1507"/>
                    <a:pt x="5456" y="1712"/>
                    <a:pt x="5182" y="1895"/>
                  </a:cubicBezTo>
                  <a:cubicBezTo>
                    <a:pt x="5045" y="1963"/>
                    <a:pt x="4908" y="2055"/>
                    <a:pt x="4771" y="2123"/>
                  </a:cubicBezTo>
                  <a:cubicBezTo>
                    <a:pt x="4634" y="2192"/>
                    <a:pt x="4497" y="2237"/>
                    <a:pt x="4360" y="2306"/>
                  </a:cubicBezTo>
                  <a:cubicBezTo>
                    <a:pt x="4132" y="2374"/>
                    <a:pt x="3904" y="2420"/>
                    <a:pt x="3653" y="2420"/>
                  </a:cubicBezTo>
                  <a:cubicBezTo>
                    <a:pt x="3579" y="2426"/>
                    <a:pt x="3507" y="2429"/>
                    <a:pt x="3437" y="2429"/>
                  </a:cubicBezTo>
                  <a:cubicBezTo>
                    <a:pt x="3266" y="2429"/>
                    <a:pt x="3100" y="2413"/>
                    <a:pt x="2922" y="2397"/>
                  </a:cubicBezTo>
                  <a:cubicBezTo>
                    <a:pt x="2694" y="2351"/>
                    <a:pt x="2443" y="2328"/>
                    <a:pt x="2215" y="2260"/>
                  </a:cubicBezTo>
                  <a:cubicBezTo>
                    <a:pt x="2055" y="2237"/>
                    <a:pt x="1872" y="2192"/>
                    <a:pt x="1712" y="2123"/>
                  </a:cubicBezTo>
                  <a:cubicBezTo>
                    <a:pt x="1575" y="2077"/>
                    <a:pt x="1439" y="2009"/>
                    <a:pt x="1302" y="1963"/>
                  </a:cubicBezTo>
                  <a:cubicBezTo>
                    <a:pt x="1165" y="1872"/>
                    <a:pt x="1005" y="1781"/>
                    <a:pt x="891" y="1667"/>
                  </a:cubicBezTo>
                  <a:cubicBezTo>
                    <a:pt x="777" y="1552"/>
                    <a:pt x="685" y="1438"/>
                    <a:pt x="571" y="1301"/>
                  </a:cubicBezTo>
                  <a:cubicBezTo>
                    <a:pt x="523" y="1230"/>
                    <a:pt x="438" y="1196"/>
                    <a:pt x="348" y="1196"/>
                  </a:cubicBezTo>
                  <a:cubicBezTo>
                    <a:pt x="266" y="1196"/>
                    <a:pt x="180" y="1224"/>
                    <a:pt x="115" y="1278"/>
                  </a:cubicBezTo>
                  <a:cubicBezTo>
                    <a:pt x="46" y="1324"/>
                    <a:pt x="23" y="1415"/>
                    <a:pt x="1" y="1484"/>
                  </a:cubicBezTo>
                  <a:cubicBezTo>
                    <a:pt x="1" y="1575"/>
                    <a:pt x="23" y="1667"/>
                    <a:pt x="92" y="1735"/>
                  </a:cubicBezTo>
                  <a:cubicBezTo>
                    <a:pt x="183" y="1872"/>
                    <a:pt x="297" y="1986"/>
                    <a:pt x="411" y="2123"/>
                  </a:cubicBezTo>
                  <a:cubicBezTo>
                    <a:pt x="548" y="2237"/>
                    <a:pt x="708" y="2351"/>
                    <a:pt x="845" y="2443"/>
                  </a:cubicBezTo>
                  <a:cubicBezTo>
                    <a:pt x="1142" y="2602"/>
                    <a:pt x="1439" y="2739"/>
                    <a:pt x="1758" y="2831"/>
                  </a:cubicBezTo>
                  <a:cubicBezTo>
                    <a:pt x="2100" y="2922"/>
                    <a:pt x="2443" y="2990"/>
                    <a:pt x="2808" y="3036"/>
                  </a:cubicBezTo>
                  <a:cubicBezTo>
                    <a:pt x="3020" y="3064"/>
                    <a:pt x="3231" y="3084"/>
                    <a:pt x="3443" y="3084"/>
                  </a:cubicBezTo>
                  <a:cubicBezTo>
                    <a:pt x="3574" y="3084"/>
                    <a:pt x="3704" y="3076"/>
                    <a:pt x="3835" y="3059"/>
                  </a:cubicBezTo>
                  <a:cubicBezTo>
                    <a:pt x="4178" y="3036"/>
                    <a:pt x="4520" y="2945"/>
                    <a:pt x="4840" y="2808"/>
                  </a:cubicBezTo>
                  <a:cubicBezTo>
                    <a:pt x="5182" y="2671"/>
                    <a:pt x="5479" y="2488"/>
                    <a:pt x="5775" y="2283"/>
                  </a:cubicBezTo>
                  <a:cubicBezTo>
                    <a:pt x="6049" y="2077"/>
                    <a:pt x="6300" y="1826"/>
                    <a:pt x="6529" y="1575"/>
                  </a:cubicBezTo>
                  <a:cubicBezTo>
                    <a:pt x="6620" y="1461"/>
                    <a:pt x="6711" y="1324"/>
                    <a:pt x="6780" y="1210"/>
                  </a:cubicBezTo>
                  <a:cubicBezTo>
                    <a:pt x="6871" y="1050"/>
                    <a:pt x="6939" y="890"/>
                    <a:pt x="7008" y="731"/>
                  </a:cubicBezTo>
                  <a:cubicBezTo>
                    <a:pt x="7031" y="594"/>
                    <a:pt x="7054" y="457"/>
                    <a:pt x="7076" y="343"/>
                  </a:cubicBezTo>
                  <a:cubicBezTo>
                    <a:pt x="7099" y="206"/>
                    <a:pt x="7008" y="69"/>
                    <a:pt x="6871" y="23"/>
                  </a:cubicBezTo>
                  <a:cubicBezTo>
                    <a:pt x="6848" y="23"/>
                    <a:pt x="6802" y="0"/>
                    <a:pt x="6780"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5" name="Google Shape;4656;p38">
              <a:extLst>
                <a:ext uri="{FF2B5EF4-FFF2-40B4-BE49-F238E27FC236}">
                  <a16:creationId xmlns:a16="http://schemas.microsoft.com/office/drawing/2014/main" id="{C68C1959-183B-D811-F74B-B78C9BD3D127}"/>
                </a:ext>
              </a:extLst>
            </p:cNvPr>
            <p:cNvSpPr/>
            <p:nvPr/>
          </p:nvSpPr>
          <p:spPr>
            <a:xfrm>
              <a:off x="6934862" y="3610768"/>
              <a:ext cx="834904" cy="645166"/>
            </a:xfrm>
            <a:custGeom>
              <a:avLst/>
              <a:gdLst/>
              <a:ahLst/>
              <a:cxnLst/>
              <a:rect l="l" t="t" r="r" b="b"/>
              <a:pathLst>
                <a:path w="29834" h="23054" extrusionOk="0">
                  <a:moveTo>
                    <a:pt x="1850" y="0"/>
                  </a:moveTo>
                  <a:cubicBezTo>
                    <a:pt x="1827" y="0"/>
                    <a:pt x="1781" y="0"/>
                    <a:pt x="1736" y="23"/>
                  </a:cubicBezTo>
                  <a:cubicBezTo>
                    <a:pt x="1599" y="46"/>
                    <a:pt x="1484" y="160"/>
                    <a:pt x="1462" y="297"/>
                  </a:cubicBezTo>
                  <a:cubicBezTo>
                    <a:pt x="1439" y="388"/>
                    <a:pt x="1462" y="411"/>
                    <a:pt x="1462" y="479"/>
                  </a:cubicBezTo>
                  <a:cubicBezTo>
                    <a:pt x="1484" y="639"/>
                    <a:pt x="1462" y="776"/>
                    <a:pt x="1439" y="936"/>
                  </a:cubicBezTo>
                  <a:cubicBezTo>
                    <a:pt x="1416" y="1096"/>
                    <a:pt x="1370" y="1233"/>
                    <a:pt x="1325" y="1392"/>
                  </a:cubicBezTo>
                  <a:cubicBezTo>
                    <a:pt x="1211" y="1598"/>
                    <a:pt x="1096" y="1826"/>
                    <a:pt x="937" y="2009"/>
                  </a:cubicBezTo>
                  <a:cubicBezTo>
                    <a:pt x="868" y="2100"/>
                    <a:pt x="800" y="2169"/>
                    <a:pt x="708" y="2237"/>
                  </a:cubicBezTo>
                  <a:cubicBezTo>
                    <a:pt x="594" y="2306"/>
                    <a:pt x="435" y="2374"/>
                    <a:pt x="298" y="2442"/>
                  </a:cubicBezTo>
                  <a:lnTo>
                    <a:pt x="252" y="2465"/>
                  </a:lnTo>
                  <a:cubicBezTo>
                    <a:pt x="161" y="2488"/>
                    <a:pt x="115" y="2579"/>
                    <a:pt x="92" y="2694"/>
                  </a:cubicBezTo>
                  <a:cubicBezTo>
                    <a:pt x="46" y="2716"/>
                    <a:pt x="24" y="2762"/>
                    <a:pt x="1" y="2785"/>
                  </a:cubicBezTo>
                  <a:cubicBezTo>
                    <a:pt x="24" y="2899"/>
                    <a:pt x="46" y="3013"/>
                    <a:pt x="46" y="3104"/>
                  </a:cubicBezTo>
                  <a:cubicBezTo>
                    <a:pt x="69" y="3059"/>
                    <a:pt x="92" y="2990"/>
                    <a:pt x="138" y="2967"/>
                  </a:cubicBezTo>
                  <a:lnTo>
                    <a:pt x="161" y="2922"/>
                  </a:lnTo>
                  <a:lnTo>
                    <a:pt x="206" y="2899"/>
                  </a:lnTo>
                  <a:cubicBezTo>
                    <a:pt x="252" y="2876"/>
                    <a:pt x="320" y="2876"/>
                    <a:pt x="366" y="2876"/>
                  </a:cubicBezTo>
                  <a:lnTo>
                    <a:pt x="457" y="2876"/>
                  </a:lnTo>
                  <a:cubicBezTo>
                    <a:pt x="526" y="2899"/>
                    <a:pt x="571" y="2922"/>
                    <a:pt x="640" y="2990"/>
                  </a:cubicBezTo>
                  <a:cubicBezTo>
                    <a:pt x="640" y="3013"/>
                    <a:pt x="663" y="3013"/>
                    <a:pt x="686" y="3036"/>
                  </a:cubicBezTo>
                  <a:lnTo>
                    <a:pt x="754" y="3104"/>
                  </a:lnTo>
                  <a:lnTo>
                    <a:pt x="800" y="3150"/>
                  </a:lnTo>
                  <a:cubicBezTo>
                    <a:pt x="868" y="3219"/>
                    <a:pt x="937" y="3287"/>
                    <a:pt x="1005" y="3355"/>
                  </a:cubicBezTo>
                  <a:cubicBezTo>
                    <a:pt x="1142" y="3470"/>
                    <a:pt x="1256" y="3584"/>
                    <a:pt x="1416" y="3698"/>
                  </a:cubicBezTo>
                  <a:cubicBezTo>
                    <a:pt x="1621" y="3858"/>
                    <a:pt x="1872" y="4063"/>
                    <a:pt x="2169" y="4246"/>
                  </a:cubicBezTo>
                  <a:cubicBezTo>
                    <a:pt x="2283" y="4314"/>
                    <a:pt x="2420" y="4405"/>
                    <a:pt x="2557" y="4474"/>
                  </a:cubicBezTo>
                  <a:cubicBezTo>
                    <a:pt x="2649" y="4542"/>
                    <a:pt x="2763" y="4588"/>
                    <a:pt x="2854" y="4657"/>
                  </a:cubicBezTo>
                  <a:lnTo>
                    <a:pt x="2968" y="4725"/>
                  </a:lnTo>
                  <a:cubicBezTo>
                    <a:pt x="3196" y="4862"/>
                    <a:pt x="3425" y="4999"/>
                    <a:pt x="3630" y="5136"/>
                  </a:cubicBezTo>
                  <a:cubicBezTo>
                    <a:pt x="3858" y="5296"/>
                    <a:pt x="4109" y="5478"/>
                    <a:pt x="4383" y="5706"/>
                  </a:cubicBezTo>
                  <a:lnTo>
                    <a:pt x="4543" y="5821"/>
                  </a:lnTo>
                  <a:cubicBezTo>
                    <a:pt x="4817" y="6026"/>
                    <a:pt x="5068" y="6231"/>
                    <a:pt x="5342" y="6437"/>
                  </a:cubicBezTo>
                  <a:cubicBezTo>
                    <a:pt x="5502" y="6551"/>
                    <a:pt x="5639" y="6665"/>
                    <a:pt x="5798" y="6779"/>
                  </a:cubicBezTo>
                  <a:cubicBezTo>
                    <a:pt x="5913" y="6871"/>
                    <a:pt x="6050" y="6962"/>
                    <a:pt x="6164" y="7030"/>
                  </a:cubicBezTo>
                  <a:lnTo>
                    <a:pt x="6301" y="7144"/>
                  </a:lnTo>
                  <a:lnTo>
                    <a:pt x="6780" y="7510"/>
                  </a:lnTo>
                  <a:lnTo>
                    <a:pt x="7054" y="7715"/>
                  </a:lnTo>
                  <a:cubicBezTo>
                    <a:pt x="7214" y="7829"/>
                    <a:pt x="7351" y="7921"/>
                    <a:pt x="7510" y="8035"/>
                  </a:cubicBezTo>
                  <a:lnTo>
                    <a:pt x="7830" y="8286"/>
                  </a:lnTo>
                  <a:lnTo>
                    <a:pt x="8013" y="8423"/>
                  </a:lnTo>
                  <a:cubicBezTo>
                    <a:pt x="8218" y="8560"/>
                    <a:pt x="8401" y="8697"/>
                    <a:pt x="8583" y="8834"/>
                  </a:cubicBezTo>
                  <a:lnTo>
                    <a:pt x="9382" y="9404"/>
                  </a:lnTo>
                  <a:cubicBezTo>
                    <a:pt x="9633" y="9587"/>
                    <a:pt x="9907" y="9769"/>
                    <a:pt x="10181" y="9952"/>
                  </a:cubicBezTo>
                  <a:lnTo>
                    <a:pt x="10980" y="10477"/>
                  </a:lnTo>
                  <a:cubicBezTo>
                    <a:pt x="11231" y="10637"/>
                    <a:pt x="11482" y="10797"/>
                    <a:pt x="11733" y="10979"/>
                  </a:cubicBezTo>
                  <a:lnTo>
                    <a:pt x="11756" y="11002"/>
                  </a:lnTo>
                  <a:cubicBezTo>
                    <a:pt x="11961" y="11139"/>
                    <a:pt x="12167" y="11276"/>
                    <a:pt x="12349" y="11413"/>
                  </a:cubicBezTo>
                  <a:lnTo>
                    <a:pt x="12578" y="11595"/>
                  </a:lnTo>
                  <a:cubicBezTo>
                    <a:pt x="12669" y="11641"/>
                    <a:pt x="12737" y="11710"/>
                    <a:pt x="12829" y="11778"/>
                  </a:cubicBezTo>
                  <a:lnTo>
                    <a:pt x="12988" y="11892"/>
                  </a:lnTo>
                  <a:lnTo>
                    <a:pt x="13354" y="12166"/>
                  </a:lnTo>
                  <a:lnTo>
                    <a:pt x="13650" y="12394"/>
                  </a:lnTo>
                  <a:cubicBezTo>
                    <a:pt x="13833" y="12531"/>
                    <a:pt x="14016" y="12645"/>
                    <a:pt x="14175" y="12782"/>
                  </a:cubicBezTo>
                  <a:cubicBezTo>
                    <a:pt x="14449" y="12988"/>
                    <a:pt x="14723" y="13216"/>
                    <a:pt x="14997" y="13421"/>
                  </a:cubicBezTo>
                  <a:cubicBezTo>
                    <a:pt x="15248" y="13604"/>
                    <a:pt x="15499" y="13787"/>
                    <a:pt x="15750" y="13969"/>
                  </a:cubicBezTo>
                  <a:lnTo>
                    <a:pt x="15956" y="14129"/>
                  </a:lnTo>
                  <a:cubicBezTo>
                    <a:pt x="16412" y="14471"/>
                    <a:pt x="16869" y="14837"/>
                    <a:pt x="17325" y="15156"/>
                  </a:cubicBezTo>
                  <a:lnTo>
                    <a:pt x="17371" y="15202"/>
                  </a:lnTo>
                  <a:lnTo>
                    <a:pt x="17553" y="15316"/>
                  </a:lnTo>
                  <a:cubicBezTo>
                    <a:pt x="17645" y="15339"/>
                    <a:pt x="17713" y="15407"/>
                    <a:pt x="17805" y="15453"/>
                  </a:cubicBezTo>
                  <a:lnTo>
                    <a:pt x="17850" y="15476"/>
                  </a:lnTo>
                  <a:lnTo>
                    <a:pt x="17919" y="15544"/>
                  </a:lnTo>
                  <a:lnTo>
                    <a:pt x="18056" y="15635"/>
                  </a:lnTo>
                  <a:cubicBezTo>
                    <a:pt x="18215" y="15727"/>
                    <a:pt x="18352" y="15841"/>
                    <a:pt x="18512" y="15932"/>
                  </a:cubicBezTo>
                  <a:cubicBezTo>
                    <a:pt x="18581" y="16001"/>
                    <a:pt x="18649" y="16046"/>
                    <a:pt x="18718" y="16092"/>
                  </a:cubicBezTo>
                  <a:cubicBezTo>
                    <a:pt x="18786" y="16138"/>
                    <a:pt x="18855" y="16183"/>
                    <a:pt x="18923" y="16229"/>
                  </a:cubicBezTo>
                  <a:cubicBezTo>
                    <a:pt x="19060" y="16343"/>
                    <a:pt x="19197" y="16434"/>
                    <a:pt x="19357" y="16548"/>
                  </a:cubicBezTo>
                  <a:lnTo>
                    <a:pt x="19562" y="16685"/>
                  </a:lnTo>
                  <a:lnTo>
                    <a:pt x="19768" y="16845"/>
                  </a:lnTo>
                  <a:cubicBezTo>
                    <a:pt x="19836" y="16891"/>
                    <a:pt x="19904" y="16936"/>
                    <a:pt x="19973" y="16982"/>
                  </a:cubicBezTo>
                  <a:cubicBezTo>
                    <a:pt x="20019" y="17028"/>
                    <a:pt x="20087" y="17096"/>
                    <a:pt x="20156" y="17142"/>
                  </a:cubicBezTo>
                  <a:cubicBezTo>
                    <a:pt x="20589" y="17461"/>
                    <a:pt x="21046" y="17781"/>
                    <a:pt x="21502" y="18101"/>
                  </a:cubicBezTo>
                  <a:cubicBezTo>
                    <a:pt x="21822" y="18306"/>
                    <a:pt x="22096" y="18489"/>
                    <a:pt x="22392" y="18694"/>
                  </a:cubicBezTo>
                  <a:cubicBezTo>
                    <a:pt x="22689" y="18877"/>
                    <a:pt x="22963" y="19059"/>
                    <a:pt x="23237" y="19265"/>
                  </a:cubicBezTo>
                  <a:cubicBezTo>
                    <a:pt x="23488" y="19447"/>
                    <a:pt x="23739" y="19630"/>
                    <a:pt x="23990" y="19812"/>
                  </a:cubicBezTo>
                  <a:lnTo>
                    <a:pt x="24104" y="19881"/>
                  </a:lnTo>
                  <a:lnTo>
                    <a:pt x="24150" y="19904"/>
                  </a:lnTo>
                  <a:cubicBezTo>
                    <a:pt x="24401" y="20109"/>
                    <a:pt x="24652" y="20292"/>
                    <a:pt x="24903" y="20452"/>
                  </a:cubicBezTo>
                  <a:cubicBezTo>
                    <a:pt x="25063" y="20543"/>
                    <a:pt x="25200" y="20657"/>
                    <a:pt x="25360" y="20748"/>
                  </a:cubicBezTo>
                  <a:lnTo>
                    <a:pt x="25405" y="20771"/>
                  </a:lnTo>
                  <a:cubicBezTo>
                    <a:pt x="25451" y="20817"/>
                    <a:pt x="25497" y="20840"/>
                    <a:pt x="25542" y="20885"/>
                  </a:cubicBezTo>
                  <a:lnTo>
                    <a:pt x="25634" y="20931"/>
                  </a:lnTo>
                  <a:cubicBezTo>
                    <a:pt x="25679" y="20954"/>
                    <a:pt x="25725" y="20977"/>
                    <a:pt x="25748" y="21022"/>
                  </a:cubicBezTo>
                  <a:cubicBezTo>
                    <a:pt x="25793" y="21045"/>
                    <a:pt x="25839" y="21091"/>
                    <a:pt x="25862" y="21136"/>
                  </a:cubicBezTo>
                  <a:cubicBezTo>
                    <a:pt x="26341" y="21456"/>
                    <a:pt x="26729" y="21730"/>
                    <a:pt x="27094" y="22027"/>
                  </a:cubicBezTo>
                  <a:lnTo>
                    <a:pt x="27072" y="22004"/>
                  </a:lnTo>
                  <a:lnTo>
                    <a:pt x="27072" y="22004"/>
                  </a:lnTo>
                  <a:cubicBezTo>
                    <a:pt x="27231" y="22118"/>
                    <a:pt x="27391" y="22278"/>
                    <a:pt x="27574" y="22437"/>
                  </a:cubicBezTo>
                  <a:cubicBezTo>
                    <a:pt x="27688" y="22552"/>
                    <a:pt x="27825" y="22688"/>
                    <a:pt x="27939" y="22848"/>
                  </a:cubicBezTo>
                  <a:cubicBezTo>
                    <a:pt x="27985" y="22894"/>
                    <a:pt x="28030" y="22940"/>
                    <a:pt x="28053" y="23008"/>
                  </a:cubicBezTo>
                  <a:cubicBezTo>
                    <a:pt x="28053" y="23008"/>
                    <a:pt x="28053" y="23031"/>
                    <a:pt x="28053" y="23054"/>
                  </a:cubicBezTo>
                  <a:cubicBezTo>
                    <a:pt x="28076" y="23054"/>
                    <a:pt x="28076" y="23031"/>
                    <a:pt x="28076" y="23031"/>
                  </a:cubicBezTo>
                  <a:lnTo>
                    <a:pt x="28167" y="22917"/>
                  </a:lnTo>
                  <a:cubicBezTo>
                    <a:pt x="28259" y="22780"/>
                    <a:pt x="28350" y="22643"/>
                    <a:pt x="28441" y="22506"/>
                  </a:cubicBezTo>
                  <a:lnTo>
                    <a:pt x="28555" y="22323"/>
                  </a:lnTo>
                  <a:cubicBezTo>
                    <a:pt x="28624" y="22209"/>
                    <a:pt x="28692" y="22118"/>
                    <a:pt x="28761" y="22004"/>
                  </a:cubicBezTo>
                  <a:cubicBezTo>
                    <a:pt x="28829" y="21890"/>
                    <a:pt x="28898" y="21775"/>
                    <a:pt x="28966" y="21684"/>
                  </a:cubicBezTo>
                  <a:cubicBezTo>
                    <a:pt x="29035" y="21593"/>
                    <a:pt x="29103" y="21502"/>
                    <a:pt x="29172" y="21387"/>
                  </a:cubicBezTo>
                  <a:cubicBezTo>
                    <a:pt x="29263" y="21296"/>
                    <a:pt x="29331" y="21182"/>
                    <a:pt x="29423" y="21068"/>
                  </a:cubicBezTo>
                  <a:cubicBezTo>
                    <a:pt x="29491" y="20954"/>
                    <a:pt x="29560" y="20840"/>
                    <a:pt x="29605" y="20748"/>
                  </a:cubicBezTo>
                  <a:cubicBezTo>
                    <a:pt x="29651" y="20657"/>
                    <a:pt x="29697" y="20589"/>
                    <a:pt x="29742" y="20497"/>
                  </a:cubicBezTo>
                  <a:cubicBezTo>
                    <a:pt x="29765" y="20429"/>
                    <a:pt x="29788" y="20383"/>
                    <a:pt x="29811" y="20337"/>
                  </a:cubicBezTo>
                  <a:cubicBezTo>
                    <a:pt x="29811" y="20223"/>
                    <a:pt x="29833" y="20155"/>
                    <a:pt x="29811" y="20064"/>
                  </a:cubicBezTo>
                  <a:cubicBezTo>
                    <a:pt x="29788" y="19927"/>
                    <a:pt x="29719" y="19790"/>
                    <a:pt x="29628" y="19698"/>
                  </a:cubicBezTo>
                  <a:lnTo>
                    <a:pt x="29628" y="19653"/>
                  </a:lnTo>
                  <a:cubicBezTo>
                    <a:pt x="29582" y="19584"/>
                    <a:pt x="29491" y="19516"/>
                    <a:pt x="29400" y="19493"/>
                  </a:cubicBezTo>
                  <a:cubicBezTo>
                    <a:pt x="29263" y="19379"/>
                    <a:pt x="29126" y="19287"/>
                    <a:pt x="28966" y="19196"/>
                  </a:cubicBezTo>
                  <a:lnTo>
                    <a:pt x="28784" y="19059"/>
                  </a:lnTo>
                  <a:cubicBezTo>
                    <a:pt x="28532" y="18877"/>
                    <a:pt x="28281" y="18717"/>
                    <a:pt x="28007" y="18557"/>
                  </a:cubicBezTo>
                  <a:cubicBezTo>
                    <a:pt x="27619" y="18283"/>
                    <a:pt x="27231" y="18009"/>
                    <a:pt x="26843" y="17735"/>
                  </a:cubicBezTo>
                  <a:lnTo>
                    <a:pt x="26455" y="17461"/>
                  </a:lnTo>
                  <a:lnTo>
                    <a:pt x="25953" y="17096"/>
                  </a:lnTo>
                  <a:cubicBezTo>
                    <a:pt x="25588" y="16845"/>
                    <a:pt x="25223" y="16617"/>
                    <a:pt x="24880" y="16343"/>
                  </a:cubicBezTo>
                  <a:cubicBezTo>
                    <a:pt x="24743" y="16252"/>
                    <a:pt x="24629" y="16183"/>
                    <a:pt x="24492" y="16092"/>
                  </a:cubicBezTo>
                  <a:cubicBezTo>
                    <a:pt x="24355" y="15978"/>
                    <a:pt x="24218" y="15887"/>
                    <a:pt x="24082" y="15795"/>
                  </a:cubicBezTo>
                  <a:cubicBezTo>
                    <a:pt x="23830" y="15590"/>
                    <a:pt x="23579" y="15407"/>
                    <a:pt x="23305" y="15202"/>
                  </a:cubicBezTo>
                  <a:cubicBezTo>
                    <a:pt x="23032" y="14974"/>
                    <a:pt x="22780" y="14791"/>
                    <a:pt x="22529" y="14608"/>
                  </a:cubicBezTo>
                  <a:cubicBezTo>
                    <a:pt x="22392" y="14517"/>
                    <a:pt x="22278" y="14426"/>
                    <a:pt x="22141" y="14334"/>
                  </a:cubicBezTo>
                  <a:cubicBezTo>
                    <a:pt x="22027" y="14243"/>
                    <a:pt x="21890" y="14129"/>
                    <a:pt x="21753" y="14038"/>
                  </a:cubicBezTo>
                  <a:cubicBezTo>
                    <a:pt x="21571" y="13924"/>
                    <a:pt x="21411" y="13809"/>
                    <a:pt x="21228" y="13695"/>
                  </a:cubicBezTo>
                  <a:cubicBezTo>
                    <a:pt x="21137" y="13627"/>
                    <a:pt x="21046" y="13558"/>
                    <a:pt x="20932" y="13513"/>
                  </a:cubicBezTo>
                  <a:cubicBezTo>
                    <a:pt x="20658" y="13307"/>
                    <a:pt x="20384" y="13148"/>
                    <a:pt x="20133" y="13011"/>
                  </a:cubicBezTo>
                  <a:cubicBezTo>
                    <a:pt x="19631" y="12714"/>
                    <a:pt x="19151" y="12349"/>
                    <a:pt x="18695" y="12029"/>
                  </a:cubicBezTo>
                  <a:lnTo>
                    <a:pt x="18603" y="11961"/>
                  </a:lnTo>
                  <a:lnTo>
                    <a:pt x="18535" y="11915"/>
                  </a:lnTo>
                  <a:cubicBezTo>
                    <a:pt x="18307" y="11755"/>
                    <a:pt x="18078" y="11595"/>
                    <a:pt x="17850" y="11413"/>
                  </a:cubicBezTo>
                  <a:lnTo>
                    <a:pt x="17736" y="11321"/>
                  </a:lnTo>
                  <a:cubicBezTo>
                    <a:pt x="17531" y="11162"/>
                    <a:pt x="17302" y="10979"/>
                    <a:pt x="17074" y="10819"/>
                  </a:cubicBezTo>
                  <a:cubicBezTo>
                    <a:pt x="16914" y="10705"/>
                    <a:pt x="16755" y="10591"/>
                    <a:pt x="16595" y="10500"/>
                  </a:cubicBezTo>
                  <a:cubicBezTo>
                    <a:pt x="16504" y="10431"/>
                    <a:pt x="16412" y="10363"/>
                    <a:pt x="16298" y="10294"/>
                  </a:cubicBezTo>
                  <a:lnTo>
                    <a:pt x="15887" y="10020"/>
                  </a:lnTo>
                  <a:lnTo>
                    <a:pt x="15476" y="9724"/>
                  </a:lnTo>
                  <a:lnTo>
                    <a:pt x="15248" y="9564"/>
                  </a:lnTo>
                  <a:cubicBezTo>
                    <a:pt x="15066" y="9450"/>
                    <a:pt x="14883" y="9313"/>
                    <a:pt x="14700" y="9199"/>
                  </a:cubicBezTo>
                  <a:cubicBezTo>
                    <a:pt x="14609" y="9130"/>
                    <a:pt x="14518" y="9062"/>
                    <a:pt x="14426" y="8993"/>
                  </a:cubicBezTo>
                  <a:lnTo>
                    <a:pt x="14312" y="8902"/>
                  </a:lnTo>
                  <a:lnTo>
                    <a:pt x="14130" y="8765"/>
                  </a:lnTo>
                  <a:cubicBezTo>
                    <a:pt x="14061" y="8719"/>
                    <a:pt x="13993" y="8651"/>
                    <a:pt x="13901" y="8605"/>
                  </a:cubicBezTo>
                  <a:cubicBezTo>
                    <a:pt x="13673" y="8445"/>
                    <a:pt x="13468" y="8286"/>
                    <a:pt x="13239" y="8126"/>
                  </a:cubicBezTo>
                  <a:lnTo>
                    <a:pt x="13103" y="8035"/>
                  </a:lnTo>
                  <a:lnTo>
                    <a:pt x="12920" y="7898"/>
                  </a:lnTo>
                  <a:cubicBezTo>
                    <a:pt x="12715" y="7761"/>
                    <a:pt x="12532" y="7624"/>
                    <a:pt x="12326" y="7487"/>
                  </a:cubicBezTo>
                  <a:cubicBezTo>
                    <a:pt x="12075" y="7327"/>
                    <a:pt x="11802" y="7122"/>
                    <a:pt x="11528" y="6939"/>
                  </a:cubicBezTo>
                  <a:lnTo>
                    <a:pt x="11277" y="6734"/>
                  </a:lnTo>
                  <a:cubicBezTo>
                    <a:pt x="11117" y="6619"/>
                    <a:pt x="10934" y="6505"/>
                    <a:pt x="10774" y="6368"/>
                  </a:cubicBezTo>
                  <a:cubicBezTo>
                    <a:pt x="10615" y="6254"/>
                    <a:pt x="10478" y="6140"/>
                    <a:pt x="10318" y="6026"/>
                  </a:cubicBezTo>
                  <a:cubicBezTo>
                    <a:pt x="10204" y="5958"/>
                    <a:pt x="10090" y="5866"/>
                    <a:pt x="9998" y="5798"/>
                  </a:cubicBezTo>
                  <a:cubicBezTo>
                    <a:pt x="9793" y="5638"/>
                    <a:pt x="9565" y="5478"/>
                    <a:pt x="9359" y="5341"/>
                  </a:cubicBezTo>
                  <a:lnTo>
                    <a:pt x="9222" y="5227"/>
                  </a:lnTo>
                  <a:cubicBezTo>
                    <a:pt x="8857" y="4976"/>
                    <a:pt x="8492" y="4725"/>
                    <a:pt x="8104" y="4474"/>
                  </a:cubicBezTo>
                  <a:lnTo>
                    <a:pt x="7624" y="4154"/>
                  </a:lnTo>
                  <a:cubicBezTo>
                    <a:pt x="7419" y="4017"/>
                    <a:pt x="7236" y="3858"/>
                    <a:pt x="7031" y="3721"/>
                  </a:cubicBezTo>
                  <a:lnTo>
                    <a:pt x="6871" y="3607"/>
                  </a:lnTo>
                  <a:cubicBezTo>
                    <a:pt x="6711" y="3492"/>
                    <a:pt x="6552" y="3378"/>
                    <a:pt x="6392" y="3241"/>
                  </a:cubicBezTo>
                  <a:lnTo>
                    <a:pt x="6095" y="3036"/>
                  </a:lnTo>
                  <a:lnTo>
                    <a:pt x="6050" y="3013"/>
                  </a:lnTo>
                  <a:lnTo>
                    <a:pt x="6027" y="2990"/>
                  </a:lnTo>
                  <a:cubicBezTo>
                    <a:pt x="5913" y="2876"/>
                    <a:pt x="5798" y="2762"/>
                    <a:pt x="5661" y="2671"/>
                  </a:cubicBezTo>
                  <a:cubicBezTo>
                    <a:pt x="5410" y="2442"/>
                    <a:pt x="5114" y="2260"/>
                    <a:pt x="4863" y="2077"/>
                  </a:cubicBezTo>
                  <a:cubicBezTo>
                    <a:pt x="4634" y="1940"/>
                    <a:pt x="4429" y="1781"/>
                    <a:pt x="4201" y="1644"/>
                  </a:cubicBezTo>
                  <a:lnTo>
                    <a:pt x="4109" y="1575"/>
                  </a:lnTo>
                  <a:cubicBezTo>
                    <a:pt x="3995" y="1484"/>
                    <a:pt x="3881" y="1415"/>
                    <a:pt x="3767" y="1324"/>
                  </a:cubicBezTo>
                  <a:lnTo>
                    <a:pt x="3699" y="1301"/>
                  </a:lnTo>
                  <a:cubicBezTo>
                    <a:pt x="3584" y="1210"/>
                    <a:pt x="3470" y="1119"/>
                    <a:pt x="3333" y="1073"/>
                  </a:cubicBezTo>
                  <a:lnTo>
                    <a:pt x="3219" y="1073"/>
                  </a:lnTo>
                  <a:cubicBezTo>
                    <a:pt x="3174" y="1004"/>
                    <a:pt x="3105" y="959"/>
                    <a:pt x="3037" y="890"/>
                  </a:cubicBezTo>
                  <a:lnTo>
                    <a:pt x="2900" y="776"/>
                  </a:lnTo>
                  <a:lnTo>
                    <a:pt x="2877" y="731"/>
                  </a:lnTo>
                  <a:cubicBezTo>
                    <a:pt x="2694" y="571"/>
                    <a:pt x="2512" y="388"/>
                    <a:pt x="2306" y="228"/>
                  </a:cubicBezTo>
                  <a:cubicBezTo>
                    <a:pt x="2192" y="137"/>
                    <a:pt x="2032" y="0"/>
                    <a:pt x="1850"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6" name="Google Shape;4657;p38">
              <a:extLst>
                <a:ext uri="{FF2B5EF4-FFF2-40B4-BE49-F238E27FC236}">
                  <a16:creationId xmlns:a16="http://schemas.microsoft.com/office/drawing/2014/main" id="{5B6DA52C-A3EF-93F5-CAF6-704B4CEEC06B}"/>
                </a:ext>
              </a:extLst>
            </p:cNvPr>
            <p:cNvSpPr/>
            <p:nvPr/>
          </p:nvSpPr>
          <p:spPr>
            <a:xfrm>
              <a:off x="6871644" y="3691253"/>
              <a:ext cx="849569" cy="643263"/>
            </a:xfrm>
            <a:custGeom>
              <a:avLst/>
              <a:gdLst/>
              <a:ahLst/>
              <a:cxnLst/>
              <a:rect l="l" t="t" r="r" b="b"/>
              <a:pathLst>
                <a:path w="30358" h="22986" extrusionOk="0">
                  <a:moveTo>
                    <a:pt x="2625" y="0"/>
                  </a:moveTo>
                  <a:cubicBezTo>
                    <a:pt x="2579" y="0"/>
                    <a:pt x="2511" y="0"/>
                    <a:pt x="2465" y="23"/>
                  </a:cubicBezTo>
                  <a:lnTo>
                    <a:pt x="2420" y="46"/>
                  </a:lnTo>
                  <a:lnTo>
                    <a:pt x="2397" y="91"/>
                  </a:lnTo>
                  <a:cubicBezTo>
                    <a:pt x="2351" y="114"/>
                    <a:pt x="2328" y="183"/>
                    <a:pt x="2305" y="228"/>
                  </a:cubicBezTo>
                  <a:cubicBezTo>
                    <a:pt x="2305" y="297"/>
                    <a:pt x="2305" y="365"/>
                    <a:pt x="2305" y="434"/>
                  </a:cubicBezTo>
                  <a:cubicBezTo>
                    <a:pt x="2305" y="434"/>
                    <a:pt x="2305" y="457"/>
                    <a:pt x="2305" y="479"/>
                  </a:cubicBezTo>
                  <a:lnTo>
                    <a:pt x="2328" y="502"/>
                  </a:lnTo>
                  <a:cubicBezTo>
                    <a:pt x="2328" y="548"/>
                    <a:pt x="2351" y="594"/>
                    <a:pt x="2351" y="639"/>
                  </a:cubicBezTo>
                  <a:cubicBezTo>
                    <a:pt x="2351" y="731"/>
                    <a:pt x="2351" y="822"/>
                    <a:pt x="2351" y="913"/>
                  </a:cubicBezTo>
                  <a:cubicBezTo>
                    <a:pt x="2328" y="1027"/>
                    <a:pt x="2283" y="1141"/>
                    <a:pt x="2260" y="1233"/>
                  </a:cubicBezTo>
                  <a:cubicBezTo>
                    <a:pt x="2146" y="1438"/>
                    <a:pt x="2032" y="1621"/>
                    <a:pt x="1895" y="1803"/>
                  </a:cubicBezTo>
                  <a:cubicBezTo>
                    <a:pt x="1735" y="2009"/>
                    <a:pt x="1529" y="2191"/>
                    <a:pt x="1324" y="2351"/>
                  </a:cubicBezTo>
                  <a:cubicBezTo>
                    <a:pt x="1256" y="2397"/>
                    <a:pt x="1187" y="2442"/>
                    <a:pt x="1096" y="2488"/>
                  </a:cubicBezTo>
                  <a:cubicBezTo>
                    <a:pt x="1027" y="2534"/>
                    <a:pt x="959" y="2557"/>
                    <a:pt x="890" y="2579"/>
                  </a:cubicBezTo>
                  <a:cubicBezTo>
                    <a:pt x="799" y="2625"/>
                    <a:pt x="685" y="2671"/>
                    <a:pt x="594" y="2694"/>
                  </a:cubicBezTo>
                  <a:cubicBezTo>
                    <a:pt x="548" y="2694"/>
                    <a:pt x="525" y="2694"/>
                    <a:pt x="479" y="2716"/>
                  </a:cubicBezTo>
                  <a:lnTo>
                    <a:pt x="411" y="2716"/>
                  </a:lnTo>
                  <a:cubicBezTo>
                    <a:pt x="388" y="2739"/>
                    <a:pt x="320" y="2739"/>
                    <a:pt x="297" y="2762"/>
                  </a:cubicBezTo>
                  <a:cubicBezTo>
                    <a:pt x="251" y="2785"/>
                    <a:pt x="228" y="2830"/>
                    <a:pt x="228" y="2853"/>
                  </a:cubicBezTo>
                  <a:cubicBezTo>
                    <a:pt x="228" y="2876"/>
                    <a:pt x="228" y="2899"/>
                    <a:pt x="251" y="2899"/>
                  </a:cubicBezTo>
                  <a:lnTo>
                    <a:pt x="206" y="2899"/>
                  </a:lnTo>
                  <a:cubicBezTo>
                    <a:pt x="137" y="2899"/>
                    <a:pt x="69" y="2922"/>
                    <a:pt x="46" y="2967"/>
                  </a:cubicBezTo>
                  <a:cubicBezTo>
                    <a:pt x="0" y="3059"/>
                    <a:pt x="23" y="3150"/>
                    <a:pt x="114" y="3196"/>
                  </a:cubicBezTo>
                  <a:lnTo>
                    <a:pt x="228" y="3287"/>
                  </a:lnTo>
                  <a:cubicBezTo>
                    <a:pt x="320" y="3333"/>
                    <a:pt x="411" y="3378"/>
                    <a:pt x="479" y="3447"/>
                  </a:cubicBezTo>
                  <a:lnTo>
                    <a:pt x="731" y="3607"/>
                  </a:lnTo>
                  <a:lnTo>
                    <a:pt x="890" y="3721"/>
                  </a:lnTo>
                  <a:cubicBezTo>
                    <a:pt x="1027" y="3812"/>
                    <a:pt x="1141" y="3903"/>
                    <a:pt x="1278" y="3995"/>
                  </a:cubicBezTo>
                  <a:cubicBezTo>
                    <a:pt x="1415" y="4086"/>
                    <a:pt x="1529" y="4177"/>
                    <a:pt x="1666" y="4268"/>
                  </a:cubicBezTo>
                  <a:cubicBezTo>
                    <a:pt x="1849" y="4405"/>
                    <a:pt x="2054" y="4520"/>
                    <a:pt x="2260" y="4656"/>
                  </a:cubicBezTo>
                  <a:lnTo>
                    <a:pt x="2420" y="4748"/>
                  </a:lnTo>
                  <a:lnTo>
                    <a:pt x="2579" y="4839"/>
                  </a:lnTo>
                  <a:lnTo>
                    <a:pt x="2716" y="4930"/>
                  </a:lnTo>
                  <a:lnTo>
                    <a:pt x="2739" y="4953"/>
                  </a:lnTo>
                  <a:cubicBezTo>
                    <a:pt x="2808" y="5022"/>
                    <a:pt x="2876" y="5090"/>
                    <a:pt x="2945" y="5159"/>
                  </a:cubicBezTo>
                  <a:lnTo>
                    <a:pt x="3036" y="5227"/>
                  </a:lnTo>
                  <a:lnTo>
                    <a:pt x="3150" y="5341"/>
                  </a:lnTo>
                  <a:cubicBezTo>
                    <a:pt x="3310" y="5455"/>
                    <a:pt x="3447" y="5569"/>
                    <a:pt x="3607" y="5684"/>
                  </a:cubicBezTo>
                  <a:cubicBezTo>
                    <a:pt x="3698" y="5752"/>
                    <a:pt x="3812" y="5843"/>
                    <a:pt x="3926" y="5912"/>
                  </a:cubicBezTo>
                  <a:lnTo>
                    <a:pt x="4040" y="6003"/>
                  </a:lnTo>
                  <a:cubicBezTo>
                    <a:pt x="4131" y="6072"/>
                    <a:pt x="4223" y="6117"/>
                    <a:pt x="4291" y="6186"/>
                  </a:cubicBezTo>
                  <a:lnTo>
                    <a:pt x="4474" y="6323"/>
                  </a:lnTo>
                  <a:cubicBezTo>
                    <a:pt x="4748" y="6528"/>
                    <a:pt x="5045" y="6711"/>
                    <a:pt x="5318" y="6916"/>
                  </a:cubicBezTo>
                  <a:cubicBezTo>
                    <a:pt x="5547" y="7076"/>
                    <a:pt x="5798" y="7236"/>
                    <a:pt x="6049" y="7396"/>
                  </a:cubicBezTo>
                  <a:lnTo>
                    <a:pt x="6209" y="7487"/>
                  </a:lnTo>
                  <a:cubicBezTo>
                    <a:pt x="6346" y="7578"/>
                    <a:pt x="6483" y="7669"/>
                    <a:pt x="6619" y="7761"/>
                  </a:cubicBezTo>
                  <a:cubicBezTo>
                    <a:pt x="6779" y="7852"/>
                    <a:pt x="6916" y="7943"/>
                    <a:pt x="7053" y="8035"/>
                  </a:cubicBezTo>
                  <a:cubicBezTo>
                    <a:pt x="7236" y="8126"/>
                    <a:pt x="7396" y="8263"/>
                    <a:pt x="7578" y="8377"/>
                  </a:cubicBezTo>
                  <a:lnTo>
                    <a:pt x="7852" y="8560"/>
                  </a:lnTo>
                  <a:cubicBezTo>
                    <a:pt x="8126" y="8719"/>
                    <a:pt x="8377" y="8902"/>
                    <a:pt x="8628" y="9062"/>
                  </a:cubicBezTo>
                  <a:cubicBezTo>
                    <a:pt x="8902" y="9267"/>
                    <a:pt x="9153" y="9450"/>
                    <a:pt x="9427" y="9655"/>
                  </a:cubicBezTo>
                  <a:cubicBezTo>
                    <a:pt x="9564" y="9769"/>
                    <a:pt x="9724" y="9883"/>
                    <a:pt x="9861" y="9998"/>
                  </a:cubicBezTo>
                  <a:lnTo>
                    <a:pt x="10180" y="10226"/>
                  </a:lnTo>
                  <a:cubicBezTo>
                    <a:pt x="10431" y="10431"/>
                    <a:pt x="10705" y="10614"/>
                    <a:pt x="10956" y="10796"/>
                  </a:cubicBezTo>
                  <a:cubicBezTo>
                    <a:pt x="11207" y="10979"/>
                    <a:pt x="11458" y="11162"/>
                    <a:pt x="11709" y="11321"/>
                  </a:cubicBezTo>
                  <a:cubicBezTo>
                    <a:pt x="12006" y="11527"/>
                    <a:pt x="12280" y="11709"/>
                    <a:pt x="12554" y="11915"/>
                  </a:cubicBezTo>
                  <a:cubicBezTo>
                    <a:pt x="12805" y="12098"/>
                    <a:pt x="13056" y="12280"/>
                    <a:pt x="13330" y="12463"/>
                  </a:cubicBezTo>
                  <a:cubicBezTo>
                    <a:pt x="13444" y="12531"/>
                    <a:pt x="13558" y="12623"/>
                    <a:pt x="13672" y="12714"/>
                  </a:cubicBezTo>
                  <a:cubicBezTo>
                    <a:pt x="13809" y="12805"/>
                    <a:pt x="13946" y="12919"/>
                    <a:pt x="14106" y="13011"/>
                  </a:cubicBezTo>
                  <a:cubicBezTo>
                    <a:pt x="14357" y="13193"/>
                    <a:pt x="14608" y="13376"/>
                    <a:pt x="14859" y="13558"/>
                  </a:cubicBezTo>
                  <a:lnTo>
                    <a:pt x="15179" y="13809"/>
                  </a:lnTo>
                  <a:cubicBezTo>
                    <a:pt x="15339" y="13924"/>
                    <a:pt x="15476" y="14015"/>
                    <a:pt x="15613" y="14129"/>
                  </a:cubicBezTo>
                  <a:lnTo>
                    <a:pt x="15887" y="14334"/>
                  </a:lnTo>
                  <a:cubicBezTo>
                    <a:pt x="16046" y="14471"/>
                    <a:pt x="16229" y="14585"/>
                    <a:pt x="16389" y="14722"/>
                  </a:cubicBezTo>
                  <a:cubicBezTo>
                    <a:pt x="16663" y="14905"/>
                    <a:pt x="16914" y="15088"/>
                    <a:pt x="17188" y="15270"/>
                  </a:cubicBezTo>
                  <a:cubicBezTo>
                    <a:pt x="17439" y="15453"/>
                    <a:pt x="17713" y="15635"/>
                    <a:pt x="17964" y="15818"/>
                  </a:cubicBezTo>
                  <a:cubicBezTo>
                    <a:pt x="18238" y="16001"/>
                    <a:pt x="18511" y="16183"/>
                    <a:pt x="18785" y="16389"/>
                  </a:cubicBezTo>
                  <a:cubicBezTo>
                    <a:pt x="18899" y="16457"/>
                    <a:pt x="19014" y="16548"/>
                    <a:pt x="19151" y="16640"/>
                  </a:cubicBezTo>
                  <a:cubicBezTo>
                    <a:pt x="19287" y="16731"/>
                    <a:pt x="19402" y="16822"/>
                    <a:pt x="19539" y="16914"/>
                  </a:cubicBezTo>
                  <a:cubicBezTo>
                    <a:pt x="19698" y="17005"/>
                    <a:pt x="19858" y="17119"/>
                    <a:pt x="20018" y="17233"/>
                  </a:cubicBezTo>
                  <a:cubicBezTo>
                    <a:pt x="20132" y="17302"/>
                    <a:pt x="20223" y="17393"/>
                    <a:pt x="20337" y="17461"/>
                  </a:cubicBezTo>
                  <a:lnTo>
                    <a:pt x="20611" y="17667"/>
                  </a:lnTo>
                  <a:cubicBezTo>
                    <a:pt x="20794" y="17781"/>
                    <a:pt x="20954" y="17895"/>
                    <a:pt x="21136" y="18009"/>
                  </a:cubicBezTo>
                  <a:cubicBezTo>
                    <a:pt x="21387" y="18192"/>
                    <a:pt x="21639" y="18352"/>
                    <a:pt x="21912" y="18557"/>
                  </a:cubicBezTo>
                  <a:cubicBezTo>
                    <a:pt x="22072" y="18671"/>
                    <a:pt x="22255" y="18808"/>
                    <a:pt x="22415" y="18922"/>
                  </a:cubicBezTo>
                  <a:lnTo>
                    <a:pt x="22711" y="19128"/>
                  </a:lnTo>
                  <a:cubicBezTo>
                    <a:pt x="22825" y="19219"/>
                    <a:pt x="22962" y="19310"/>
                    <a:pt x="23076" y="19402"/>
                  </a:cubicBezTo>
                  <a:cubicBezTo>
                    <a:pt x="23168" y="19470"/>
                    <a:pt x="23259" y="19539"/>
                    <a:pt x="23328" y="19584"/>
                  </a:cubicBezTo>
                  <a:lnTo>
                    <a:pt x="23510" y="19721"/>
                  </a:lnTo>
                  <a:cubicBezTo>
                    <a:pt x="23784" y="19904"/>
                    <a:pt x="24058" y="20109"/>
                    <a:pt x="24332" y="20292"/>
                  </a:cubicBezTo>
                  <a:cubicBezTo>
                    <a:pt x="24492" y="20406"/>
                    <a:pt x="24651" y="20520"/>
                    <a:pt x="24811" y="20634"/>
                  </a:cubicBezTo>
                  <a:cubicBezTo>
                    <a:pt x="24925" y="20703"/>
                    <a:pt x="25039" y="20794"/>
                    <a:pt x="25131" y="20862"/>
                  </a:cubicBezTo>
                  <a:lnTo>
                    <a:pt x="25564" y="21159"/>
                  </a:lnTo>
                  <a:cubicBezTo>
                    <a:pt x="25838" y="21365"/>
                    <a:pt x="26112" y="21547"/>
                    <a:pt x="26386" y="21730"/>
                  </a:cubicBezTo>
                  <a:lnTo>
                    <a:pt x="26455" y="21775"/>
                  </a:lnTo>
                  <a:cubicBezTo>
                    <a:pt x="26797" y="22004"/>
                    <a:pt x="27139" y="22232"/>
                    <a:pt x="27459" y="22483"/>
                  </a:cubicBezTo>
                  <a:cubicBezTo>
                    <a:pt x="27505" y="22529"/>
                    <a:pt x="27550" y="22574"/>
                    <a:pt x="27573" y="22597"/>
                  </a:cubicBezTo>
                  <a:cubicBezTo>
                    <a:pt x="27642" y="22666"/>
                    <a:pt x="27710" y="22734"/>
                    <a:pt x="27779" y="22780"/>
                  </a:cubicBezTo>
                  <a:lnTo>
                    <a:pt x="27824" y="22803"/>
                  </a:lnTo>
                  <a:cubicBezTo>
                    <a:pt x="27847" y="22825"/>
                    <a:pt x="27893" y="22848"/>
                    <a:pt x="27915" y="22871"/>
                  </a:cubicBezTo>
                  <a:cubicBezTo>
                    <a:pt x="27938" y="22894"/>
                    <a:pt x="27961" y="22894"/>
                    <a:pt x="27984" y="22917"/>
                  </a:cubicBezTo>
                  <a:cubicBezTo>
                    <a:pt x="28007" y="22917"/>
                    <a:pt x="28052" y="22940"/>
                    <a:pt x="28075" y="22940"/>
                  </a:cubicBezTo>
                  <a:cubicBezTo>
                    <a:pt x="28121" y="22962"/>
                    <a:pt x="28144" y="22962"/>
                    <a:pt x="28189" y="22985"/>
                  </a:cubicBezTo>
                  <a:lnTo>
                    <a:pt x="28281" y="22985"/>
                  </a:lnTo>
                  <a:cubicBezTo>
                    <a:pt x="28326" y="22985"/>
                    <a:pt x="28372" y="22985"/>
                    <a:pt x="28418" y="22962"/>
                  </a:cubicBezTo>
                  <a:cubicBezTo>
                    <a:pt x="28486" y="22962"/>
                    <a:pt x="28555" y="22917"/>
                    <a:pt x="28600" y="22894"/>
                  </a:cubicBezTo>
                  <a:cubicBezTo>
                    <a:pt x="28692" y="22848"/>
                    <a:pt x="28783" y="22780"/>
                    <a:pt x="28851" y="22734"/>
                  </a:cubicBezTo>
                  <a:cubicBezTo>
                    <a:pt x="28943" y="22643"/>
                    <a:pt x="29034" y="22551"/>
                    <a:pt x="29125" y="22483"/>
                  </a:cubicBezTo>
                  <a:cubicBezTo>
                    <a:pt x="29217" y="22392"/>
                    <a:pt x="29262" y="22346"/>
                    <a:pt x="29331" y="22278"/>
                  </a:cubicBezTo>
                  <a:cubicBezTo>
                    <a:pt x="29399" y="22209"/>
                    <a:pt x="29468" y="22118"/>
                    <a:pt x="29536" y="22027"/>
                  </a:cubicBezTo>
                  <a:cubicBezTo>
                    <a:pt x="29627" y="21912"/>
                    <a:pt x="29696" y="21798"/>
                    <a:pt x="29764" y="21661"/>
                  </a:cubicBezTo>
                  <a:cubicBezTo>
                    <a:pt x="29810" y="21593"/>
                    <a:pt x="29856" y="21524"/>
                    <a:pt x="29901" y="21456"/>
                  </a:cubicBezTo>
                  <a:lnTo>
                    <a:pt x="29993" y="21273"/>
                  </a:lnTo>
                  <a:lnTo>
                    <a:pt x="30015" y="21250"/>
                  </a:lnTo>
                  <a:cubicBezTo>
                    <a:pt x="30084" y="21136"/>
                    <a:pt x="30152" y="21022"/>
                    <a:pt x="30221" y="20908"/>
                  </a:cubicBezTo>
                  <a:cubicBezTo>
                    <a:pt x="30244" y="20840"/>
                    <a:pt x="30289" y="20748"/>
                    <a:pt x="30312" y="20680"/>
                  </a:cubicBezTo>
                  <a:cubicBezTo>
                    <a:pt x="30335" y="20611"/>
                    <a:pt x="30335" y="20543"/>
                    <a:pt x="30358" y="20497"/>
                  </a:cubicBezTo>
                  <a:cubicBezTo>
                    <a:pt x="30358" y="20429"/>
                    <a:pt x="30358" y="20383"/>
                    <a:pt x="30358" y="20360"/>
                  </a:cubicBezTo>
                  <a:cubicBezTo>
                    <a:pt x="30358" y="20269"/>
                    <a:pt x="30335" y="20200"/>
                    <a:pt x="30312" y="20132"/>
                  </a:cubicBezTo>
                  <a:cubicBezTo>
                    <a:pt x="30289" y="20064"/>
                    <a:pt x="30244" y="20018"/>
                    <a:pt x="30198" y="19972"/>
                  </a:cubicBezTo>
                  <a:cubicBezTo>
                    <a:pt x="30084" y="19812"/>
                    <a:pt x="29947" y="19676"/>
                    <a:pt x="29833" y="19561"/>
                  </a:cubicBezTo>
                  <a:cubicBezTo>
                    <a:pt x="29650" y="19402"/>
                    <a:pt x="29490" y="19242"/>
                    <a:pt x="29331" y="19128"/>
                  </a:cubicBezTo>
                  <a:lnTo>
                    <a:pt x="29331" y="19128"/>
                  </a:lnTo>
                  <a:lnTo>
                    <a:pt x="29353" y="19151"/>
                  </a:lnTo>
                  <a:cubicBezTo>
                    <a:pt x="28988" y="18854"/>
                    <a:pt x="28600" y="18580"/>
                    <a:pt x="28121" y="18260"/>
                  </a:cubicBezTo>
                  <a:cubicBezTo>
                    <a:pt x="28098" y="18215"/>
                    <a:pt x="28052" y="18169"/>
                    <a:pt x="28007" y="18146"/>
                  </a:cubicBezTo>
                  <a:cubicBezTo>
                    <a:pt x="27984" y="18101"/>
                    <a:pt x="27938" y="18078"/>
                    <a:pt x="27893" y="18055"/>
                  </a:cubicBezTo>
                  <a:lnTo>
                    <a:pt x="27824" y="18009"/>
                  </a:lnTo>
                  <a:cubicBezTo>
                    <a:pt x="27756" y="17964"/>
                    <a:pt x="27710" y="17941"/>
                    <a:pt x="27664" y="17895"/>
                  </a:cubicBezTo>
                  <a:lnTo>
                    <a:pt x="27619" y="17872"/>
                  </a:lnTo>
                  <a:cubicBezTo>
                    <a:pt x="27459" y="17781"/>
                    <a:pt x="27322" y="17667"/>
                    <a:pt x="27162" y="17576"/>
                  </a:cubicBezTo>
                  <a:cubicBezTo>
                    <a:pt x="26911" y="17416"/>
                    <a:pt x="26660" y="17233"/>
                    <a:pt x="26409" y="17028"/>
                  </a:cubicBezTo>
                  <a:lnTo>
                    <a:pt x="26363" y="17005"/>
                  </a:lnTo>
                  <a:lnTo>
                    <a:pt x="26249" y="16936"/>
                  </a:lnTo>
                  <a:cubicBezTo>
                    <a:pt x="25998" y="16754"/>
                    <a:pt x="25747" y="16571"/>
                    <a:pt x="25496" y="16389"/>
                  </a:cubicBezTo>
                  <a:cubicBezTo>
                    <a:pt x="25222" y="16183"/>
                    <a:pt x="24948" y="16001"/>
                    <a:pt x="24651" y="15818"/>
                  </a:cubicBezTo>
                  <a:cubicBezTo>
                    <a:pt x="24378" y="15613"/>
                    <a:pt x="24081" y="15430"/>
                    <a:pt x="23761" y="15225"/>
                  </a:cubicBezTo>
                  <a:cubicBezTo>
                    <a:pt x="23305" y="14905"/>
                    <a:pt x="22848" y="14585"/>
                    <a:pt x="22415" y="14266"/>
                  </a:cubicBezTo>
                  <a:cubicBezTo>
                    <a:pt x="22346" y="14220"/>
                    <a:pt x="22278" y="14152"/>
                    <a:pt x="22232" y="14106"/>
                  </a:cubicBezTo>
                  <a:cubicBezTo>
                    <a:pt x="22163" y="14060"/>
                    <a:pt x="22095" y="14015"/>
                    <a:pt x="22027" y="13969"/>
                  </a:cubicBezTo>
                  <a:lnTo>
                    <a:pt x="21821" y="13809"/>
                  </a:lnTo>
                  <a:lnTo>
                    <a:pt x="21616" y="13672"/>
                  </a:lnTo>
                  <a:cubicBezTo>
                    <a:pt x="21479" y="13558"/>
                    <a:pt x="21319" y="13467"/>
                    <a:pt x="21182" y="13353"/>
                  </a:cubicBezTo>
                  <a:cubicBezTo>
                    <a:pt x="21114" y="13307"/>
                    <a:pt x="21045" y="13262"/>
                    <a:pt x="20977" y="13216"/>
                  </a:cubicBezTo>
                  <a:cubicBezTo>
                    <a:pt x="20908" y="13170"/>
                    <a:pt x="20840" y="13125"/>
                    <a:pt x="20771" y="13056"/>
                  </a:cubicBezTo>
                  <a:cubicBezTo>
                    <a:pt x="20611" y="12965"/>
                    <a:pt x="20474" y="12851"/>
                    <a:pt x="20315" y="12759"/>
                  </a:cubicBezTo>
                  <a:lnTo>
                    <a:pt x="20178" y="12668"/>
                  </a:lnTo>
                  <a:lnTo>
                    <a:pt x="20109" y="12600"/>
                  </a:lnTo>
                  <a:lnTo>
                    <a:pt x="20064" y="12577"/>
                  </a:lnTo>
                  <a:cubicBezTo>
                    <a:pt x="19972" y="12531"/>
                    <a:pt x="19904" y="12463"/>
                    <a:pt x="19812" y="12440"/>
                  </a:cubicBezTo>
                  <a:lnTo>
                    <a:pt x="19630" y="12326"/>
                  </a:lnTo>
                  <a:lnTo>
                    <a:pt x="19584" y="12280"/>
                  </a:lnTo>
                  <a:cubicBezTo>
                    <a:pt x="19128" y="11961"/>
                    <a:pt x="18671" y="11595"/>
                    <a:pt x="18215" y="11253"/>
                  </a:cubicBezTo>
                  <a:lnTo>
                    <a:pt x="18009" y="11093"/>
                  </a:lnTo>
                  <a:cubicBezTo>
                    <a:pt x="17758" y="10911"/>
                    <a:pt x="17507" y="10728"/>
                    <a:pt x="17256" y="10545"/>
                  </a:cubicBezTo>
                  <a:cubicBezTo>
                    <a:pt x="16982" y="10340"/>
                    <a:pt x="16708" y="10112"/>
                    <a:pt x="16434" y="9906"/>
                  </a:cubicBezTo>
                  <a:cubicBezTo>
                    <a:pt x="16275" y="9769"/>
                    <a:pt x="16092" y="9655"/>
                    <a:pt x="15909" y="9518"/>
                  </a:cubicBezTo>
                  <a:lnTo>
                    <a:pt x="15613" y="9290"/>
                  </a:lnTo>
                  <a:lnTo>
                    <a:pt x="15247" y="9016"/>
                  </a:lnTo>
                  <a:lnTo>
                    <a:pt x="15088" y="8902"/>
                  </a:lnTo>
                  <a:cubicBezTo>
                    <a:pt x="15019" y="8834"/>
                    <a:pt x="14928" y="8765"/>
                    <a:pt x="14837" y="8719"/>
                  </a:cubicBezTo>
                  <a:lnTo>
                    <a:pt x="14608" y="8537"/>
                  </a:lnTo>
                  <a:cubicBezTo>
                    <a:pt x="14426" y="8400"/>
                    <a:pt x="14220" y="8263"/>
                    <a:pt x="14015" y="8126"/>
                  </a:cubicBezTo>
                  <a:lnTo>
                    <a:pt x="13992" y="8103"/>
                  </a:lnTo>
                  <a:cubicBezTo>
                    <a:pt x="13741" y="7921"/>
                    <a:pt x="13490" y="7761"/>
                    <a:pt x="13239" y="7601"/>
                  </a:cubicBezTo>
                  <a:lnTo>
                    <a:pt x="12440" y="7076"/>
                  </a:lnTo>
                  <a:cubicBezTo>
                    <a:pt x="12166" y="6893"/>
                    <a:pt x="11892" y="6711"/>
                    <a:pt x="11641" y="6528"/>
                  </a:cubicBezTo>
                  <a:lnTo>
                    <a:pt x="10842" y="5958"/>
                  </a:lnTo>
                  <a:cubicBezTo>
                    <a:pt x="10660" y="5821"/>
                    <a:pt x="10477" y="5684"/>
                    <a:pt x="10272" y="5547"/>
                  </a:cubicBezTo>
                  <a:lnTo>
                    <a:pt x="10089" y="5410"/>
                  </a:lnTo>
                  <a:lnTo>
                    <a:pt x="9769" y="5159"/>
                  </a:lnTo>
                  <a:cubicBezTo>
                    <a:pt x="9610" y="5045"/>
                    <a:pt x="9473" y="4953"/>
                    <a:pt x="9313" y="4839"/>
                  </a:cubicBezTo>
                  <a:lnTo>
                    <a:pt x="9039" y="4634"/>
                  </a:lnTo>
                  <a:lnTo>
                    <a:pt x="8560" y="4268"/>
                  </a:lnTo>
                  <a:lnTo>
                    <a:pt x="8423" y="4154"/>
                  </a:lnTo>
                  <a:cubicBezTo>
                    <a:pt x="8309" y="4086"/>
                    <a:pt x="8194" y="3995"/>
                    <a:pt x="8057" y="3903"/>
                  </a:cubicBezTo>
                  <a:cubicBezTo>
                    <a:pt x="7898" y="3789"/>
                    <a:pt x="7761" y="3675"/>
                    <a:pt x="7601" y="3561"/>
                  </a:cubicBezTo>
                  <a:cubicBezTo>
                    <a:pt x="7327" y="3355"/>
                    <a:pt x="7076" y="3150"/>
                    <a:pt x="6802" y="2945"/>
                  </a:cubicBezTo>
                  <a:lnTo>
                    <a:pt x="6642" y="2830"/>
                  </a:lnTo>
                  <a:cubicBezTo>
                    <a:pt x="6368" y="2602"/>
                    <a:pt x="6117" y="2420"/>
                    <a:pt x="5889" y="2260"/>
                  </a:cubicBezTo>
                  <a:cubicBezTo>
                    <a:pt x="5684" y="2123"/>
                    <a:pt x="5455" y="1986"/>
                    <a:pt x="5227" y="1849"/>
                  </a:cubicBezTo>
                  <a:lnTo>
                    <a:pt x="5113" y="1781"/>
                  </a:lnTo>
                  <a:cubicBezTo>
                    <a:pt x="5022" y="1712"/>
                    <a:pt x="4908" y="1666"/>
                    <a:pt x="4816" y="1598"/>
                  </a:cubicBezTo>
                  <a:cubicBezTo>
                    <a:pt x="4679" y="1529"/>
                    <a:pt x="4542" y="1438"/>
                    <a:pt x="4428" y="1370"/>
                  </a:cubicBezTo>
                  <a:cubicBezTo>
                    <a:pt x="4131" y="1187"/>
                    <a:pt x="3880" y="982"/>
                    <a:pt x="3675" y="822"/>
                  </a:cubicBezTo>
                  <a:cubicBezTo>
                    <a:pt x="3538" y="708"/>
                    <a:pt x="3401" y="594"/>
                    <a:pt x="3264" y="479"/>
                  </a:cubicBezTo>
                  <a:cubicBezTo>
                    <a:pt x="3196" y="411"/>
                    <a:pt x="3127" y="343"/>
                    <a:pt x="3059" y="274"/>
                  </a:cubicBezTo>
                  <a:lnTo>
                    <a:pt x="3013" y="228"/>
                  </a:lnTo>
                  <a:lnTo>
                    <a:pt x="2945" y="160"/>
                  </a:lnTo>
                  <a:cubicBezTo>
                    <a:pt x="2922" y="137"/>
                    <a:pt x="2899" y="137"/>
                    <a:pt x="2899" y="114"/>
                  </a:cubicBezTo>
                  <a:cubicBezTo>
                    <a:pt x="2830" y="46"/>
                    <a:pt x="2785" y="23"/>
                    <a:pt x="2716"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7" name="Google Shape;4658;p38">
              <a:extLst>
                <a:ext uri="{FF2B5EF4-FFF2-40B4-BE49-F238E27FC236}">
                  <a16:creationId xmlns:a16="http://schemas.microsoft.com/office/drawing/2014/main" id="{A80779ED-767C-8985-0DAD-684344BCF3D5}"/>
                </a:ext>
              </a:extLst>
            </p:cNvPr>
            <p:cNvSpPr/>
            <p:nvPr/>
          </p:nvSpPr>
          <p:spPr>
            <a:xfrm>
              <a:off x="6968724" y="3636934"/>
              <a:ext cx="785707" cy="565997"/>
            </a:xfrm>
            <a:custGeom>
              <a:avLst/>
              <a:gdLst/>
              <a:ahLst/>
              <a:cxnLst/>
              <a:rect l="l" t="t" r="r" b="b"/>
              <a:pathLst>
                <a:path w="28076" h="20225" extrusionOk="0">
                  <a:moveTo>
                    <a:pt x="366" y="1"/>
                  </a:moveTo>
                  <a:cubicBezTo>
                    <a:pt x="274" y="1"/>
                    <a:pt x="160" y="69"/>
                    <a:pt x="92" y="138"/>
                  </a:cubicBezTo>
                  <a:cubicBezTo>
                    <a:pt x="1" y="298"/>
                    <a:pt x="23" y="503"/>
                    <a:pt x="183" y="594"/>
                  </a:cubicBezTo>
                  <a:cubicBezTo>
                    <a:pt x="3379" y="2900"/>
                    <a:pt x="6597" y="5205"/>
                    <a:pt x="9815" y="7488"/>
                  </a:cubicBezTo>
                  <a:cubicBezTo>
                    <a:pt x="12920" y="9725"/>
                    <a:pt x="16047" y="11961"/>
                    <a:pt x="19151" y="14175"/>
                  </a:cubicBezTo>
                  <a:cubicBezTo>
                    <a:pt x="20635" y="15225"/>
                    <a:pt x="22095" y="16298"/>
                    <a:pt x="23579" y="17348"/>
                  </a:cubicBezTo>
                  <a:cubicBezTo>
                    <a:pt x="24287" y="17850"/>
                    <a:pt x="24994" y="18352"/>
                    <a:pt x="25702" y="18855"/>
                  </a:cubicBezTo>
                  <a:cubicBezTo>
                    <a:pt x="25976" y="19060"/>
                    <a:pt x="26250" y="19243"/>
                    <a:pt x="26524" y="19448"/>
                  </a:cubicBezTo>
                  <a:cubicBezTo>
                    <a:pt x="26683" y="19539"/>
                    <a:pt x="26843" y="19654"/>
                    <a:pt x="26980" y="19768"/>
                  </a:cubicBezTo>
                  <a:cubicBezTo>
                    <a:pt x="27117" y="19836"/>
                    <a:pt x="27231" y="19927"/>
                    <a:pt x="27345" y="19996"/>
                  </a:cubicBezTo>
                  <a:cubicBezTo>
                    <a:pt x="27437" y="20064"/>
                    <a:pt x="27551" y="20110"/>
                    <a:pt x="27642" y="20179"/>
                  </a:cubicBezTo>
                  <a:cubicBezTo>
                    <a:pt x="27710" y="20201"/>
                    <a:pt x="27756" y="20224"/>
                    <a:pt x="27825" y="20224"/>
                  </a:cubicBezTo>
                  <a:cubicBezTo>
                    <a:pt x="27939" y="20201"/>
                    <a:pt x="28007" y="20133"/>
                    <a:pt x="28053" y="20042"/>
                  </a:cubicBezTo>
                  <a:cubicBezTo>
                    <a:pt x="28076" y="19927"/>
                    <a:pt x="28030" y="19813"/>
                    <a:pt x="27939" y="19745"/>
                  </a:cubicBezTo>
                  <a:cubicBezTo>
                    <a:pt x="27893" y="19699"/>
                    <a:pt x="27825" y="19631"/>
                    <a:pt x="27779" y="19585"/>
                  </a:cubicBezTo>
                  <a:cubicBezTo>
                    <a:pt x="27688" y="19517"/>
                    <a:pt x="27596" y="19448"/>
                    <a:pt x="27505" y="19380"/>
                  </a:cubicBezTo>
                  <a:cubicBezTo>
                    <a:pt x="27208" y="19151"/>
                    <a:pt x="26912" y="18923"/>
                    <a:pt x="26615" y="18718"/>
                  </a:cubicBezTo>
                  <a:cubicBezTo>
                    <a:pt x="25976" y="18261"/>
                    <a:pt x="25337" y="17782"/>
                    <a:pt x="24675" y="17325"/>
                  </a:cubicBezTo>
                  <a:cubicBezTo>
                    <a:pt x="23191" y="16253"/>
                    <a:pt x="21707" y="15203"/>
                    <a:pt x="20224" y="14130"/>
                  </a:cubicBezTo>
                  <a:cubicBezTo>
                    <a:pt x="17120" y="11916"/>
                    <a:pt x="14015" y="9702"/>
                    <a:pt x="10934" y="7488"/>
                  </a:cubicBezTo>
                  <a:cubicBezTo>
                    <a:pt x="7738" y="5205"/>
                    <a:pt x="4543" y="2923"/>
                    <a:pt x="1324" y="617"/>
                  </a:cubicBezTo>
                  <a:cubicBezTo>
                    <a:pt x="1073" y="435"/>
                    <a:pt x="822" y="252"/>
                    <a:pt x="548" y="69"/>
                  </a:cubicBezTo>
                  <a:cubicBezTo>
                    <a:pt x="503" y="24"/>
                    <a:pt x="434" y="1"/>
                    <a:pt x="366"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8" name="Google Shape;4659;p38">
              <a:extLst>
                <a:ext uri="{FF2B5EF4-FFF2-40B4-BE49-F238E27FC236}">
                  <a16:creationId xmlns:a16="http://schemas.microsoft.com/office/drawing/2014/main" id="{B7DF6F49-32F3-F6AF-5700-CA1C786D745F}"/>
                </a:ext>
              </a:extLst>
            </p:cNvPr>
            <p:cNvSpPr/>
            <p:nvPr/>
          </p:nvSpPr>
          <p:spPr>
            <a:xfrm>
              <a:off x="6975748" y="3614602"/>
              <a:ext cx="791472" cy="582564"/>
            </a:xfrm>
            <a:custGeom>
              <a:avLst/>
              <a:gdLst/>
              <a:ahLst/>
              <a:cxnLst/>
              <a:rect l="l" t="t" r="r" b="b"/>
              <a:pathLst>
                <a:path w="28282" h="20817" extrusionOk="0">
                  <a:moveTo>
                    <a:pt x="389" y="0"/>
                  </a:moveTo>
                  <a:cubicBezTo>
                    <a:pt x="343" y="0"/>
                    <a:pt x="320" y="0"/>
                    <a:pt x="275" y="23"/>
                  </a:cubicBezTo>
                  <a:cubicBezTo>
                    <a:pt x="206" y="46"/>
                    <a:pt x="160" y="91"/>
                    <a:pt x="92" y="160"/>
                  </a:cubicBezTo>
                  <a:cubicBezTo>
                    <a:pt x="46" y="206"/>
                    <a:pt x="1" y="320"/>
                    <a:pt x="1" y="388"/>
                  </a:cubicBezTo>
                  <a:cubicBezTo>
                    <a:pt x="1" y="525"/>
                    <a:pt x="46" y="639"/>
                    <a:pt x="138" y="753"/>
                  </a:cubicBezTo>
                  <a:cubicBezTo>
                    <a:pt x="160" y="799"/>
                    <a:pt x="206" y="845"/>
                    <a:pt x="252" y="890"/>
                  </a:cubicBezTo>
                  <a:cubicBezTo>
                    <a:pt x="252" y="890"/>
                    <a:pt x="229" y="890"/>
                    <a:pt x="229" y="913"/>
                  </a:cubicBezTo>
                  <a:cubicBezTo>
                    <a:pt x="206" y="959"/>
                    <a:pt x="229" y="1004"/>
                    <a:pt x="252" y="1050"/>
                  </a:cubicBezTo>
                  <a:cubicBezTo>
                    <a:pt x="297" y="1119"/>
                    <a:pt x="366" y="1164"/>
                    <a:pt x="434" y="1210"/>
                  </a:cubicBezTo>
                  <a:cubicBezTo>
                    <a:pt x="434" y="1233"/>
                    <a:pt x="457" y="1255"/>
                    <a:pt x="480" y="1255"/>
                  </a:cubicBezTo>
                  <a:cubicBezTo>
                    <a:pt x="503" y="1301"/>
                    <a:pt x="548" y="1347"/>
                    <a:pt x="571" y="1370"/>
                  </a:cubicBezTo>
                  <a:cubicBezTo>
                    <a:pt x="617" y="1392"/>
                    <a:pt x="663" y="1438"/>
                    <a:pt x="708" y="1461"/>
                  </a:cubicBezTo>
                  <a:cubicBezTo>
                    <a:pt x="777" y="1529"/>
                    <a:pt x="868" y="1598"/>
                    <a:pt x="936" y="1666"/>
                  </a:cubicBezTo>
                  <a:cubicBezTo>
                    <a:pt x="1096" y="1780"/>
                    <a:pt x="1279" y="1895"/>
                    <a:pt x="1439" y="2009"/>
                  </a:cubicBezTo>
                  <a:cubicBezTo>
                    <a:pt x="1481" y="2037"/>
                    <a:pt x="1523" y="2056"/>
                    <a:pt x="1566" y="2056"/>
                  </a:cubicBezTo>
                  <a:cubicBezTo>
                    <a:pt x="1592" y="2056"/>
                    <a:pt x="1618" y="2049"/>
                    <a:pt x="1644" y="2032"/>
                  </a:cubicBezTo>
                  <a:cubicBezTo>
                    <a:pt x="1644" y="2032"/>
                    <a:pt x="1667" y="2032"/>
                    <a:pt x="1690" y="2009"/>
                  </a:cubicBezTo>
                  <a:cubicBezTo>
                    <a:pt x="1918" y="2214"/>
                    <a:pt x="2169" y="2397"/>
                    <a:pt x="2420" y="2579"/>
                  </a:cubicBezTo>
                  <a:cubicBezTo>
                    <a:pt x="2443" y="2625"/>
                    <a:pt x="2466" y="2648"/>
                    <a:pt x="2489" y="2671"/>
                  </a:cubicBezTo>
                  <a:cubicBezTo>
                    <a:pt x="2603" y="2739"/>
                    <a:pt x="2694" y="2830"/>
                    <a:pt x="2808" y="2899"/>
                  </a:cubicBezTo>
                  <a:cubicBezTo>
                    <a:pt x="3036" y="3082"/>
                    <a:pt x="3242" y="3264"/>
                    <a:pt x="3470" y="3447"/>
                  </a:cubicBezTo>
                  <a:cubicBezTo>
                    <a:pt x="3790" y="3698"/>
                    <a:pt x="4109" y="3949"/>
                    <a:pt x="4429" y="4200"/>
                  </a:cubicBezTo>
                  <a:cubicBezTo>
                    <a:pt x="4817" y="4497"/>
                    <a:pt x="5205" y="4793"/>
                    <a:pt x="5593" y="5090"/>
                  </a:cubicBezTo>
                  <a:cubicBezTo>
                    <a:pt x="5798" y="5227"/>
                    <a:pt x="6027" y="5387"/>
                    <a:pt x="6232" y="5547"/>
                  </a:cubicBezTo>
                  <a:cubicBezTo>
                    <a:pt x="6346" y="5615"/>
                    <a:pt x="6437" y="5706"/>
                    <a:pt x="6552" y="5775"/>
                  </a:cubicBezTo>
                  <a:cubicBezTo>
                    <a:pt x="6597" y="5821"/>
                    <a:pt x="6643" y="5843"/>
                    <a:pt x="6688" y="5889"/>
                  </a:cubicBezTo>
                  <a:cubicBezTo>
                    <a:pt x="6780" y="5935"/>
                    <a:pt x="6848" y="6003"/>
                    <a:pt x="6940" y="6049"/>
                  </a:cubicBezTo>
                  <a:cubicBezTo>
                    <a:pt x="6973" y="6057"/>
                    <a:pt x="7009" y="6062"/>
                    <a:pt x="7046" y="6062"/>
                  </a:cubicBezTo>
                  <a:cubicBezTo>
                    <a:pt x="7108" y="6062"/>
                    <a:pt x="7170" y="6047"/>
                    <a:pt x="7213" y="6003"/>
                  </a:cubicBezTo>
                  <a:cubicBezTo>
                    <a:pt x="7236" y="6026"/>
                    <a:pt x="7259" y="6026"/>
                    <a:pt x="7259" y="6049"/>
                  </a:cubicBezTo>
                  <a:cubicBezTo>
                    <a:pt x="7419" y="6140"/>
                    <a:pt x="7579" y="6254"/>
                    <a:pt x="7761" y="6368"/>
                  </a:cubicBezTo>
                  <a:cubicBezTo>
                    <a:pt x="7761" y="6391"/>
                    <a:pt x="7784" y="6391"/>
                    <a:pt x="7807" y="6414"/>
                  </a:cubicBezTo>
                  <a:cubicBezTo>
                    <a:pt x="7830" y="6460"/>
                    <a:pt x="7875" y="6528"/>
                    <a:pt x="7921" y="6574"/>
                  </a:cubicBezTo>
                  <a:cubicBezTo>
                    <a:pt x="8514" y="7030"/>
                    <a:pt x="9108" y="7487"/>
                    <a:pt x="9724" y="7920"/>
                  </a:cubicBezTo>
                  <a:cubicBezTo>
                    <a:pt x="10295" y="8354"/>
                    <a:pt x="10888" y="8788"/>
                    <a:pt x="11482" y="9222"/>
                  </a:cubicBezTo>
                  <a:cubicBezTo>
                    <a:pt x="11778" y="9450"/>
                    <a:pt x="12098" y="9678"/>
                    <a:pt x="12395" y="9883"/>
                  </a:cubicBezTo>
                  <a:cubicBezTo>
                    <a:pt x="12555" y="9998"/>
                    <a:pt x="12737" y="10112"/>
                    <a:pt x="12897" y="10226"/>
                  </a:cubicBezTo>
                  <a:cubicBezTo>
                    <a:pt x="13057" y="10340"/>
                    <a:pt x="13239" y="10454"/>
                    <a:pt x="13399" y="10568"/>
                  </a:cubicBezTo>
                  <a:cubicBezTo>
                    <a:pt x="13673" y="10751"/>
                    <a:pt x="13970" y="10911"/>
                    <a:pt x="14266" y="11093"/>
                  </a:cubicBezTo>
                  <a:cubicBezTo>
                    <a:pt x="14426" y="11184"/>
                    <a:pt x="14586" y="11276"/>
                    <a:pt x="14746" y="11367"/>
                  </a:cubicBezTo>
                  <a:lnTo>
                    <a:pt x="14951" y="11504"/>
                  </a:lnTo>
                  <a:cubicBezTo>
                    <a:pt x="14974" y="11527"/>
                    <a:pt x="15020" y="11550"/>
                    <a:pt x="15043" y="11550"/>
                  </a:cubicBezTo>
                  <a:cubicBezTo>
                    <a:pt x="15111" y="11595"/>
                    <a:pt x="15179" y="11641"/>
                    <a:pt x="15248" y="11687"/>
                  </a:cubicBezTo>
                  <a:cubicBezTo>
                    <a:pt x="15294" y="11687"/>
                    <a:pt x="15329" y="11697"/>
                    <a:pt x="15361" y="11697"/>
                  </a:cubicBezTo>
                  <a:cubicBezTo>
                    <a:pt x="15377" y="11697"/>
                    <a:pt x="15393" y="11694"/>
                    <a:pt x="15408" y="11687"/>
                  </a:cubicBezTo>
                  <a:cubicBezTo>
                    <a:pt x="15431" y="11709"/>
                    <a:pt x="15476" y="11732"/>
                    <a:pt x="15499" y="11755"/>
                  </a:cubicBezTo>
                  <a:cubicBezTo>
                    <a:pt x="15522" y="11778"/>
                    <a:pt x="15545" y="11801"/>
                    <a:pt x="15567" y="11801"/>
                  </a:cubicBezTo>
                  <a:cubicBezTo>
                    <a:pt x="15567" y="11892"/>
                    <a:pt x="15590" y="11983"/>
                    <a:pt x="15682" y="12052"/>
                  </a:cubicBezTo>
                  <a:cubicBezTo>
                    <a:pt x="15841" y="12189"/>
                    <a:pt x="16001" y="12326"/>
                    <a:pt x="16184" y="12440"/>
                  </a:cubicBezTo>
                  <a:cubicBezTo>
                    <a:pt x="16344" y="12554"/>
                    <a:pt x="16503" y="12691"/>
                    <a:pt x="16663" y="12805"/>
                  </a:cubicBezTo>
                  <a:cubicBezTo>
                    <a:pt x="16937" y="13011"/>
                    <a:pt x="17211" y="13193"/>
                    <a:pt x="17485" y="13399"/>
                  </a:cubicBezTo>
                  <a:cubicBezTo>
                    <a:pt x="17941" y="13695"/>
                    <a:pt x="18375" y="13992"/>
                    <a:pt x="18832" y="14289"/>
                  </a:cubicBezTo>
                  <a:cubicBezTo>
                    <a:pt x="19220" y="14585"/>
                    <a:pt x="19608" y="14882"/>
                    <a:pt x="20018" y="15156"/>
                  </a:cubicBezTo>
                  <a:cubicBezTo>
                    <a:pt x="20224" y="15293"/>
                    <a:pt x="20429" y="15453"/>
                    <a:pt x="20658" y="15590"/>
                  </a:cubicBezTo>
                  <a:cubicBezTo>
                    <a:pt x="20726" y="15658"/>
                    <a:pt x="20817" y="15704"/>
                    <a:pt x="20886" y="15772"/>
                  </a:cubicBezTo>
                  <a:cubicBezTo>
                    <a:pt x="21023" y="15864"/>
                    <a:pt x="21137" y="15955"/>
                    <a:pt x="21251" y="16023"/>
                  </a:cubicBezTo>
                  <a:cubicBezTo>
                    <a:pt x="21301" y="16057"/>
                    <a:pt x="21363" y="16078"/>
                    <a:pt x="21420" y="16078"/>
                  </a:cubicBezTo>
                  <a:cubicBezTo>
                    <a:pt x="21441" y="16078"/>
                    <a:pt x="21461" y="16075"/>
                    <a:pt x="21479" y="16069"/>
                  </a:cubicBezTo>
                  <a:cubicBezTo>
                    <a:pt x="21959" y="16389"/>
                    <a:pt x="22438" y="16731"/>
                    <a:pt x="22917" y="17051"/>
                  </a:cubicBezTo>
                  <a:cubicBezTo>
                    <a:pt x="22940" y="17051"/>
                    <a:pt x="22940" y="17073"/>
                    <a:pt x="22963" y="17073"/>
                  </a:cubicBezTo>
                  <a:cubicBezTo>
                    <a:pt x="23145" y="17210"/>
                    <a:pt x="23328" y="17370"/>
                    <a:pt x="23511" y="17507"/>
                  </a:cubicBezTo>
                  <a:cubicBezTo>
                    <a:pt x="23853" y="17758"/>
                    <a:pt x="24195" y="18032"/>
                    <a:pt x="24538" y="18283"/>
                  </a:cubicBezTo>
                  <a:cubicBezTo>
                    <a:pt x="24743" y="18420"/>
                    <a:pt x="24926" y="18557"/>
                    <a:pt x="25131" y="18694"/>
                  </a:cubicBezTo>
                  <a:cubicBezTo>
                    <a:pt x="25200" y="18740"/>
                    <a:pt x="25291" y="18808"/>
                    <a:pt x="25360" y="18854"/>
                  </a:cubicBezTo>
                  <a:lnTo>
                    <a:pt x="25497" y="18945"/>
                  </a:lnTo>
                  <a:cubicBezTo>
                    <a:pt x="25497" y="18968"/>
                    <a:pt x="25497" y="18991"/>
                    <a:pt x="25519" y="18991"/>
                  </a:cubicBezTo>
                  <a:cubicBezTo>
                    <a:pt x="25519" y="19036"/>
                    <a:pt x="25542" y="19082"/>
                    <a:pt x="25588" y="19128"/>
                  </a:cubicBezTo>
                  <a:cubicBezTo>
                    <a:pt x="25611" y="19173"/>
                    <a:pt x="25656" y="19219"/>
                    <a:pt x="25702" y="19265"/>
                  </a:cubicBezTo>
                  <a:cubicBezTo>
                    <a:pt x="25770" y="19333"/>
                    <a:pt x="25862" y="19402"/>
                    <a:pt x="25930" y="19470"/>
                  </a:cubicBezTo>
                  <a:cubicBezTo>
                    <a:pt x="25999" y="19539"/>
                    <a:pt x="26067" y="19584"/>
                    <a:pt x="26158" y="19653"/>
                  </a:cubicBezTo>
                  <a:cubicBezTo>
                    <a:pt x="26273" y="19744"/>
                    <a:pt x="26410" y="19858"/>
                    <a:pt x="26569" y="19949"/>
                  </a:cubicBezTo>
                  <a:cubicBezTo>
                    <a:pt x="26638" y="20018"/>
                    <a:pt x="26729" y="20086"/>
                    <a:pt x="26820" y="20132"/>
                  </a:cubicBezTo>
                  <a:cubicBezTo>
                    <a:pt x="26866" y="20223"/>
                    <a:pt x="26912" y="20292"/>
                    <a:pt x="26980" y="20360"/>
                  </a:cubicBezTo>
                  <a:cubicBezTo>
                    <a:pt x="27026" y="20383"/>
                    <a:pt x="27071" y="20429"/>
                    <a:pt x="27117" y="20474"/>
                  </a:cubicBezTo>
                  <a:cubicBezTo>
                    <a:pt x="27186" y="20520"/>
                    <a:pt x="27254" y="20588"/>
                    <a:pt x="27323" y="20634"/>
                  </a:cubicBezTo>
                  <a:cubicBezTo>
                    <a:pt x="27345" y="20657"/>
                    <a:pt x="27368" y="20680"/>
                    <a:pt x="27414" y="20703"/>
                  </a:cubicBezTo>
                  <a:cubicBezTo>
                    <a:pt x="27482" y="20748"/>
                    <a:pt x="27574" y="20794"/>
                    <a:pt x="27688" y="20817"/>
                  </a:cubicBezTo>
                  <a:cubicBezTo>
                    <a:pt x="27733" y="20817"/>
                    <a:pt x="27802" y="20817"/>
                    <a:pt x="27870" y="20794"/>
                  </a:cubicBezTo>
                  <a:cubicBezTo>
                    <a:pt x="27916" y="20771"/>
                    <a:pt x="27962" y="20748"/>
                    <a:pt x="28007" y="20703"/>
                  </a:cubicBezTo>
                  <a:cubicBezTo>
                    <a:pt x="28030" y="20680"/>
                    <a:pt x="28076" y="20611"/>
                    <a:pt x="28099" y="20566"/>
                  </a:cubicBezTo>
                  <a:cubicBezTo>
                    <a:pt x="28121" y="20543"/>
                    <a:pt x="28121" y="20520"/>
                    <a:pt x="28121" y="20497"/>
                  </a:cubicBezTo>
                  <a:cubicBezTo>
                    <a:pt x="28144" y="20474"/>
                    <a:pt x="28167" y="20452"/>
                    <a:pt x="28190" y="20429"/>
                  </a:cubicBezTo>
                  <a:cubicBezTo>
                    <a:pt x="28258" y="20337"/>
                    <a:pt x="28281" y="20223"/>
                    <a:pt x="28281" y="20109"/>
                  </a:cubicBezTo>
                  <a:cubicBezTo>
                    <a:pt x="28281" y="20041"/>
                    <a:pt x="28258" y="19972"/>
                    <a:pt x="28236" y="19904"/>
                  </a:cubicBezTo>
                  <a:cubicBezTo>
                    <a:pt x="28213" y="19835"/>
                    <a:pt x="28190" y="19767"/>
                    <a:pt x="28144" y="19721"/>
                  </a:cubicBezTo>
                  <a:cubicBezTo>
                    <a:pt x="28121" y="19675"/>
                    <a:pt x="28076" y="19653"/>
                    <a:pt x="28030" y="19607"/>
                  </a:cubicBezTo>
                  <a:cubicBezTo>
                    <a:pt x="28007" y="19584"/>
                    <a:pt x="27939" y="19539"/>
                    <a:pt x="27893" y="19516"/>
                  </a:cubicBezTo>
                  <a:lnTo>
                    <a:pt x="27870" y="19516"/>
                  </a:lnTo>
                  <a:cubicBezTo>
                    <a:pt x="27848" y="19504"/>
                    <a:pt x="27825" y="19499"/>
                    <a:pt x="27802" y="19499"/>
                  </a:cubicBezTo>
                  <a:cubicBezTo>
                    <a:pt x="27779" y="19499"/>
                    <a:pt x="27756" y="19504"/>
                    <a:pt x="27733" y="19516"/>
                  </a:cubicBezTo>
                  <a:cubicBezTo>
                    <a:pt x="27688" y="19516"/>
                    <a:pt x="27619" y="19539"/>
                    <a:pt x="27596" y="19561"/>
                  </a:cubicBezTo>
                  <a:lnTo>
                    <a:pt x="27551" y="19539"/>
                  </a:lnTo>
                  <a:cubicBezTo>
                    <a:pt x="27505" y="19516"/>
                    <a:pt x="27482" y="19493"/>
                    <a:pt x="27437" y="19470"/>
                  </a:cubicBezTo>
                  <a:cubicBezTo>
                    <a:pt x="27437" y="19470"/>
                    <a:pt x="27414" y="19447"/>
                    <a:pt x="27414" y="19447"/>
                  </a:cubicBezTo>
                  <a:cubicBezTo>
                    <a:pt x="27345" y="19402"/>
                    <a:pt x="27254" y="19356"/>
                    <a:pt x="27186" y="19287"/>
                  </a:cubicBezTo>
                  <a:cubicBezTo>
                    <a:pt x="27208" y="19242"/>
                    <a:pt x="27231" y="19173"/>
                    <a:pt x="27231" y="19105"/>
                  </a:cubicBezTo>
                  <a:cubicBezTo>
                    <a:pt x="27208" y="19014"/>
                    <a:pt x="27163" y="18968"/>
                    <a:pt x="27117" y="18922"/>
                  </a:cubicBezTo>
                  <a:cubicBezTo>
                    <a:pt x="27003" y="18831"/>
                    <a:pt x="26889" y="18740"/>
                    <a:pt x="26775" y="18671"/>
                  </a:cubicBezTo>
                  <a:cubicBezTo>
                    <a:pt x="26661" y="18603"/>
                    <a:pt x="26546" y="18534"/>
                    <a:pt x="26455" y="18466"/>
                  </a:cubicBezTo>
                  <a:cubicBezTo>
                    <a:pt x="26204" y="18306"/>
                    <a:pt x="25976" y="18146"/>
                    <a:pt x="25725" y="17986"/>
                  </a:cubicBezTo>
                  <a:cubicBezTo>
                    <a:pt x="25679" y="17941"/>
                    <a:pt x="25633" y="17918"/>
                    <a:pt x="25565" y="17872"/>
                  </a:cubicBezTo>
                  <a:cubicBezTo>
                    <a:pt x="25565" y="17872"/>
                    <a:pt x="25565" y="17849"/>
                    <a:pt x="25542" y="17849"/>
                  </a:cubicBezTo>
                  <a:cubicBezTo>
                    <a:pt x="25451" y="17713"/>
                    <a:pt x="25314" y="17598"/>
                    <a:pt x="25200" y="17507"/>
                  </a:cubicBezTo>
                  <a:cubicBezTo>
                    <a:pt x="25108" y="17439"/>
                    <a:pt x="24994" y="17347"/>
                    <a:pt x="24903" y="17279"/>
                  </a:cubicBezTo>
                  <a:cubicBezTo>
                    <a:pt x="24766" y="17165"/>
                    <a:pt x="24606" y="17073"/>
                    <a:pt x="24469" y="16959"/>
                  </a:cubicBezTo>
                  <a:cubicBezTo>
                    <a:pt x="24195" y="16777"/>
                    <a:pt x="23922" y="16594"/>
                    <a:pt x="23648" y="16411"/>
                  </a:cubicBezTo>
                  <a:cubicBezTo>
                    <a:pt x="23328" y="16183"/>
                    <a:pt x="22986" y="15978"/>
                    <a:pt x="22666" y="15750"/>
                  </a:cubicBezTo>
                  <a:cubicBezTo>
                    <a:pt x="22621" y="15727"/>
                    <a:pt x="22575" y="15704"/>
                    <a:pt x="22529" y="15681"/>
                  </a:cubicBezTo>
                  <a:cubicBezTo>
                    <a:pt x="22324" y="15521"/>
                    <a:pt x="22118" y="15362"/>
                    <a:pt x="21913" y="15225"/>
                  </a:cubicBezTo>
                  <a:cubicBezTo>
                    <a:pt x="21708" y="15065"/>
                    <a:pt x="21479" y="14928"/>
                    <a:pt x="21274" y="14791"/>
                  </a:cubicBezTo>
                  <a:cubicBezTo>
                    <a:pt x="21183" y="14722"/>
                    <a:pt x="21068" y="14654"/>
                    <a:pt x="20977" y="14585"/>
                  </a:cubicBezTo>
                  <a:cubicBezTo>
                    <a:pt x="20954" y="14517"/>
                    <a:pt x="20909" y="14471"/>
                    <a:pt x="20863" y="14448"/>
                  </a:cubicBezTo>
                  <a:lnTo>
                    <a:pt x="20794" y="14403"/>
                  </a:lnTo>
                  <a:cubicBezTo>
                    <a:pt x="20680" y="14312"/>
                    <a:pt x="20566" y="14243"/>
                    <a:pt x="20429" y="14152"/>
                  </a:cubicBezTo>
                  <a:cubicBezTo>
                    <a:pt x="20315" y="14060"/>
                    <a:pt x="20178" y="13969"/>
                    <a:pt x="20041" y="13878"/>
                  </a:cubicBezTo>
                  <a:cubicBezTo>
                    <a:pt x="19745" y="13672"/>
                    <a:pt x="19471" y="13467"/>
                    <a:pt x="19174" y="13284"/>
                  </a:cubicBezTo>
                  <a:lnTo>
                    <a:pt x="17302" y="11961"/>
                  </a:lnTo>
                  <a:cubicBezTo>
                    <a:pt x="17028" y="11755"/>
                    <a:pt x="16777" y="11573"/>
                    <a:pt x="16503" y="11390"/>
                  </a:cubicBezTo>
                  <a:cubicBezTo>
                    <a:pt x="16229" y="11184"/>
                    <a:pt x="15956" y="11002"/>
                    <a:pt x="15682" y="10796"/>
                  </a:cubicBezTo>
                  <a:cubicBezTo>
                    <a:pt x="15431" y="10614"/>
                    <a:pt x="15157" y="10454"/>
                    <a:pt x="14883" y="10271"/>
                  </a:cubicBezTo>
                  <a:cubicBezTo>
                    <a:pt x="14769" y="10180"/>
                    <a:pt x="14654" y="10112"/>
                    <a:pt x="14540" y="10043"/>
                  </a:cubicBezTo>
                  <a:cubicBezTo>
                    <a:pt x="14449" y="9998"/>
                    <a:pt x="14381" y="9952"/>
                    <a:pt x="14312" y="9883"/>
                  </a:cubicBezTo>
                  <a:cubicBezTo>
                    <a:pt x="14266" y="9861"/>
                    <a:pt x="14198" y="9815"/>
                    <a:pt x="14152" y="9792"/>
                  </a:cubicBezTo>
                  <a:cubicBezTo>
                    <a:pt x="14130" y="9746"/>
                    <a:pt x="14061" y="9724"/>
                    <a:pt x="14015" y="9701"/>
                  </a:cubicBezTo>
                  <a:cubicBezTo>
                    <a:pt x="13993" y="9701"/>
                    <a:pt x="13947" y="9678"/>
                    <a:pt x="13924" y="9678"/>
                  </a:cubicBezTo>
                  <a:cubicBezTo>
                    <a:pt x="13741" y="9541"/>
                    <a:pt x="13559" y="9427"/>
                    <a:pt x="13353" y="9290"/>
                  </a:cubicBezTo>
                  <a:cubicBezTo>
                    <a:pt x="13285" y="9244"/>
                    <a:pt x="13216" y="9176"/>
                    <a:pt x="13125" y="9130"/>
                  </a:cubicBezTo>
                  <a:cubicBezTo>
                    <a:pt x="13034" y="9062"/>
                    <a:pt x="12943" y="8993"/>
                    <a:pt x="12851" y="8948"/>
                  </a:cubicBezTo>
                  <a:cubicBezTo>
                    <a:pt x="12783" y="8902"/>
                    <a:pt x="12714" y="8902"/>
                    <a:pt x="12646" y="8902"/>
                  </a:cubicBezTo>
                  <a:cubicBezTo>
                    <a:pt x="12532" y="8833"/>
                    <a:pt x="12418" y="8742"/>
                    <a:pt x="12326" y="8674"/>
                  </a:cubicBezTo>
                  <a:cubicBezTo>
                    <a:pt x="12326" y="8628"/>
                    <a:pt x="12326" y="8582"/>
                    <a:pt x="12326" y="8537"/>
                  </a:cubicBezTo>
                  <a:cubicBezTo>
                    <a:pt x="12326" y="8491"/>
                    <a:pt x="12281" y="8400"/>
                    <a:pt x="12258" y="8354"/>
                  </a:cubicBezTo>
                  <a:cubicBezTo>
                    <a:pt x="12212" y="8331"/>
                    <a:pt x="12167" y="8286"/>
                    <a:pt x="12144" y="8263"/>
                  </a:cubicBezTo>
                  <a:cubicBezTo>
                    <a:pt x="12098" y="8240"/>
                    <a:pt x="12052" y="8217"/>
                    <a:pt x="12030" y="8194"/>
                  </a:cubicBezTo>
                  <a:cubicBezTo>
                    <a:pt x="11938" y="8149"/>
                    <a:pt x="11870" y="8080"/>
                    <a:pt x="11778" y="8012"/>
                  </a:cubicBezTo>
                  <a:cubicBezTo>
                    <a:pt x="11642" y="7920"/>
                    <a:pt x="11505" y="7806"/>
                    <a:pt x="11368" y="7692"/>
                  </a:cubicBezTo>
                  <a:cubicBezTo>
                    <a:pt x="11071" y="7487"/>
                    <a:pt x="10797" y="7281"/>
                    <a:pt x="10523" y="7076"/>
                  </a:cubicBezTo>
                  <a:cubicBezTo>
                    <a:pt x="10226" y="6871"/>
                    <a:pt x="9930" y="6642"/>
                    <a:pt x="9610" y="6437"/>
                  </a:cubicBezTo>
                  <a:cubicBezTo>
                    <a:pt x="9336" y="6231"/>
                    <a:pt x="9039" y="6026"/>
                    <a:pt x="8766" y="5843"/>
                  </a:cubicBezTo>
                  <a:cubicBezTo>
                    <a:pt x="8629" y="5752"/>
                    <a:pt x="8492" y="5661"/>
                    <a:pt x="8355" y="5569"/>
                  </a:cubicBezTo>
                  <a:cubicBezTo>
                    <a:pt x="8286" y="5524"/>
                    <a:pt x="8218" y="5501"/>
                    <a:pt x="8172" y="5455"/>
                  </a:cubicBezTo>
                  <a:cubicBezTo>
                    <a:pt x="8126" y="5433"/>
                    <a:pt x="8104" y="5410"/>
                    <a:pt x="8058" y="5387"/>
                  </a:cubicBezTo>
                  <a:cubicBezTo>
                    <a:pt x="7989" y="5364"/>
                    <a:pt x="7921" y="5296"/>
                    <a:pt x="7853" y="5296"/>
                  </a:cubicBezTo>
                  <a:cubicBezTo>
                    <a:pt x="7807" y="5273"/>
                    <a:pt x="7761" y="5273"/>
                    <a:pt x="7716" y="5273"/>
                  </a:cubicBezTo>
                  <a:cubicBezTo>
                    <a:pt x="7442" y="5067"/>
                    <a:pt x="7191" y="4885"/>
                    <a:pt x="6917" y="4679"/>
                  </a:cubicBezTo>
                  <a:cubicBezTo>
                    <a:pt x="6894" y="4679"/>
                    <a:pt x="6871" y="4656"/>
                    <a:pt x="6848" y="4634"/>
                  </a:cubicBezTo>
                  <a:cubicBezTo>
                    <a:pt x="6323" y="4223"/>
                    <a:pt x="5798" y="3789"/>
                    <a:pt x="5273" y="3378"/>
                  </a:cubicBezTo>
                  <a:cubicBezTo>
                    <a:pt x="4862" y="3059"/>
                    <a:pt x="4429" y="2739"/>
                    <a:pt x="3995" y="2442"/>
                  </a:cubicBezTo>
                  <a:cubicBezTo>
                    <a:pt x="3812" y="2305"/>
                    <a:pt x="3630" y="2169"/>
                    <a:pt x="3424" y="2032"/>
                  </a:cubicBezTo>
                  <a:cubicBezTo>
                    <a:pt x="3196" y="1872"/>
                    <a:pt x="2968" y="1712"/>
                    <a:pt x="2717" y="1552"/>
                  </a:cubicBezTo>
                  <a:cubicBezTo>
                    <a:pt x="2671" y="1529"/>
                    <a:pt x="2626" y="1507"/>
                    <a:pt x="2557" y="1507"/>
                  </a:cubicBezTo>
                  <a:cubicBezTo>
                    <a:pt x="2545" y="1502"/>
                    <a:pt x="2531" y="1501"/>
                    <a:pt x="2517" y="1501"/>
                  </a:cubicBezTo>
                  <a:cubicBezTo>
                    <a:pt x="2457" y="1501"/>
                    <a:pt x="2389" y="1538"/>
                    <a:pt x="2352" y="1575"/>
                  </a:cubicBezTo>
                  <a:cubicBezTo>
                    <a:pt x="2329" y="1598"/>
                    <a:pt x="2306" y="1621"/>
                    <a:pt x="2283" y="1644"/>
                  </a:cubicBezTo>
                  <a:lnTo>
                    <a:pt x="2260" y="1621"/>
                  </a:lnTo>
                  <a:cubicBezTo>
                    <a:pt x="1986" y="1392"/>
                    <a:pt x="1713" y="1141"/>
                    <a:pt x="1439" y="890"/>
                  </a:cubicBezTo>
                  <a:cubicBezTo>
                    <a:pt x="1325" y="799"/>
                    <a:pt x="1210" y="685"/>
                    <a:pt x="1096" y="594"/>
                  </a:cubicBezTo>
                  <a:cubicBezTo>
                    <a:pt x="959" y="434"/>
                    <a:pt x="800" y="297"/>
                    <a:pt x="685" y="137"/>
                  </a:cubicBezTo>
                  <a:cubicBezTo>
                    <a:pt x="663" y="137"/>
                    <a:pt x="663" y="114"/>
                    <a:pt x="640" y="114"/>
                  </a:cubicBezTo>
                  <a:cubicBezTo>
                    <a:pt x="617" y="69"/>
                    <a:pt x="571" y="46"/>
                    <a:pt x="526" y="23"/>
                  </a:cubicBezTo>
                  <a:cubicBezTo>
                    <a:pt x="480" y="0"/>
                    <a:pt x="434" y="0"/>
                    <a:pt x="389"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9" name="Google Shape;4660;p38">
              <a:extLst>
                <a:ext uri="{FF2B5EF4-FFF2-40B4-BE49-F238E27FC236}">
                  <a16:creationId xmlns:a16="http://schemas.microsoft.com/office/drawing/2014/main" id="{7533DF0F-E2F0-8E98-0C9A-5CF10FF2AFF7}"/>
                </a:ext>
              </a:extLst>
            </p:cNvPr>
            <p:cNvSpPr/>
            <p:nvPr/>
          </p:nvSpPr>
          <p:spPr>
            <a:xfrm>
              <a:off x="6964246" y="3592885"/>
              <a:ext cx="804233" cy="573273"/>
            </a:xfrm>
            <a:custGeom>
              <a:avLst/>
              <a:gdLst/>
              <a:ahLst/>
              <a:cxnLst/>
              <a:rect l="l" t="t" r="r" b="b"/>
              <a:pathLst>
                <a:path w="28738" h="20485" extrusionOk="0">
                  <a:moveTo>
                    <a:pt x="275" y="0"/>
                  </a:moveTo>
                  <a:cubicBezTo>
                    <a:pt x="206" y="0"/>
                    <a:pt x="115" y="46"/>
                    <a:pt x="69" y="114"/>
                  </a:cubicBezTo>
                  <a:cubicBezTo>
                    <a:pt x="1" y="205"/>
                    <a:pt x="24" y="365"/>
                    <a:pt x="138" y="457"/>
                  </a:cubicBezTo>
                  <a:cubicBezTo>
                    <a:pt x="3174" y="2602"/>
                    <a:pt x="6209" y="4771"/>
                    <a:pt x="9268" y="6916"/>
                  </a:cubicBezTo>
                  <a:cubicBezTo>
                    <a:pt x="12532" y="9221"/>
                    <a:pt x="15796" y="11550"/>
                    <a:pt x="19060" y="13855"/>
                  </a:cubicBezTo>
                  <a:cubicBezTo>
                    <a:pt x="22050" y="16001"/>
                    <a:pt x="25063" y="18123"/>
                    <a:pt x="28076" y="20269"/>
                  </a:cubicBezTo>
                  <a:cubicBezTo>
                    <a:pt x="28167" y="20315"/>
                    <a:pt x="28236" y="20383"/>
                    <a:pt x="28327" y="20429"/>
                  </a:cubicBezTo>
                  <a:cubicBezTo>
                    <a:pt x="28375" y="20467"/>
                    <a:pt x="28426" y="20485"/>
                    <a:pt x="28477" y="20485"/>
                  </a:cubicBezTo>
                  <a:cubicBezTo>
                    <a:pt x="28547" y="20485"/>
                    <a:pt x="28616" y="20449"/>
                    <a:pt x="28669" y="20383"/>
                  </a:cubicBezTo>
                  <a:cubicBezTo>
                    <a:pt x="28738" y="20269"/>
                    <a:pt x="28715" y="20109"/>
                    <a:pt x="28624" y="20041"/>
                  </a:cubicBezTo>
                  <a:lnTo>
                    <a:pt x="19882" y="13832"/>
                  </a:lnTo>
                  <a:cubicBezTo>
                    <a:pt x="16618" y="11527"/>
                    <a:pt x="13354" y="9221"/>
                    <a:pt x="10112" y="6916"/>
                  </a:cubicBezTo>
                  <a:cubicBezTo>
                    <a:pt x="7054" y="4748"/>
                    <a:pt x="3995" y="2579"/>
                    <a:pt x="937" y="411"/>
                  </a:cubicBezTo>
                  <a:cubicBezTo>
                    <a:pt x="777" y="297"/>
                    <a:pt x="594" y="183"/>
                    <a:pt x="412" y="46"/>
                  </a:cubicBezTo>
                  <a:cubicBezTo>
                    <a:pt x="366" y="23"/>
                    <a:pt x="320" y="0"/>
                    <a:pt x="275"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0" name="Google Shape;4661;p38">
              <a:extLst>
                <a:ext uri="{FF2B5EF4-FFF2-40B4-BE49-F238E27FC236}">
                  <a16:creationId xmlns:a16="http://schemas.microsoft.com/office/drawing/2014/main" id="{5732CD66-821F-1148-522D-A752ACDFB211}"/>
                </a:ext>
              </a:extLst>
            </p:cNvPr>
            <p:cNvSpPr/>
            <p:nvPr/>
          </p:nvSpPr>
          <p:spPr>
            <a:xfrm>
              <a:off x="6922101" y="3676561"/>
              <a:ext cx="797209" cy="567676"/>
            </a:xfrm>
            <a:custGeom>
              <a:avLst/>
              <a:gdLst/>
              <a:ahLst/>
              <a:cxnLst/>
              <a:rect l="l" t="t" r="r" b="b"/>
              <a:pathLst>
                <a:path w="28487" h="20285" extrusionOk="0">
                  <a:moveTo>
                    <a:pt x="274" y="0"/>
                  </a:moveTo>
                  <a:cubicBezTo>
                    <a:pt x="206" y="0"/>
                    <a:pt x="137" y="23"/>
                    <a:pt x="92" y="91"/>
                  </a:cubicBezTo>
                  <a:cubicBezTo>
                    <a:pt x="0" y="206"/>
                    <a:pt x="23" y="365"/>
                    <a:pt x="137" y="434"/>
                  </a:cubicBezTo>
                  <a:cubicBezTo>
                    <a:pt x="3401" y="2762"/>
                    <a:pt x="6665" y="5067"/>
                    <a:pt x="9929" y="7396"/>
                  </a:cubicBezTo>
                  <a:cubicBezTo>
                    <a:pt x="13285" y="9769"/>
                    <a:pt x="16640" y="12143"/>
                    <a:pt x="19995" y="14517"/>
                  </a:cubicBezTo>
                  <a:cubicBezTo>
                    <a:pt x="22689" y="16434"/>
                    <a:pt x="25382" y="18329"/>
                    <a:pt x="28053" y="20246"/>
                  </a:cubicBezTo>
                  <a:cubicBezTo>
                    <a:pt x="28095" y="20272"/>
                    <a:pt x="28145" y="20285"/>
                    <a:pt x="28193" y="20285"/>
                  </a:cubicBezTo>
                  <a:cubicBezTo>
                    <a:pt x="28274" y="20285"/>
                    <a:pt x="28352" y="20249"/>
                    <a:pt x="28395" y="20178"/>
                  </a:cubicBezTo>
                  <a:cubicBezTo>
                    <a:pt x="28486" y="20086"/>
                    <a:pt x="28463" y="19927"/>
                    <a:pt x="28349" y="19835"/>
                  </a:cubicBezTo>
                  <a:cubicBezTo>
                    <a:pt x="25199" y="17621"/>
                    <a:pt x="22072" y="15384"/>
                    <a:pt x="18922" y="13148"/>
                  </a:cubicBezTo>
                  <a:lnTo>
                    <a:pt x="8879" y="6026"/>
                  </a:lnTo>
                  <a:cubicBezTo>
                    <a:pt x="6049" y="4040"/>
                    <a:pt x="3242" y="2032"/>
                    <a:pt x="434" y="46"/>
                  </a:cubicBezTo>
                  <a:cubicBezTo>
                    <a:pt x="388" y="23"/>
                    <a:pt x="320" y="0"/>
                    <a:pt x="274"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871" name="Google Shape;4662;p38">
              <a:extLst>
                <a:ext uri="{FF2B5EF4-FFF2-40B4-BE49-F238E27FC236}">
                  <a16:creationId xmlns:a16="http://schemas.microsoft.com/office/drawing/2014/main" id="{DCFA3197-4B82-6113-DC20-4D2885328B04}"/>
                </a:ext>
              </a:extLst>
            </p:cNvPr>
            <p:cNvGrpSpPr/>
            <p:nvPr/>
          </p:nvGrpSpPr>
          <p:grpSpPr>
            <a:xfrm>
              <a:off x="6865846" y="3367444"/>
              <a:ext cx="3497285" cy="1928562"/>
              <a:chOff x="6865879" y="3367382"/>
              <a:chExt cx="3497285" cy="1780266"/>
            </a:xfrm>
          </p:grpSpPr>
          <p:sp>
            <p:nvSpPr>
              <p:cNvPr id="3390" name="Google Shape;4663;p38">
                <a:extLst>
                  <a:ext uri="{FF2B5EF4-FFF2-40B4-BE49-F238E27FC236}">
                    <a16:creationId xmlns:a16="http://schemas.microsoft.com/office/drawing/2014/main" id="{F077AF75-8F72-E18C-0985-FEC5AD68C8E6}"/>
                  </a:ext>
                </a:extLst>
              </p:cNvPr>
              <p:cNvSpPr/>
              <p:nvPr/>
            </p:nvSpPr>
            <p:spPr>
              <a:xfrm>
                <a:off x="7868106" y="3374406"/>
                <a:ext cx="2495059" cy="1756646"/>
              </a:xfrm>
              <a:custGeom>
                <a:avLst/>
                <a:gdLst/>
                <a:ahLst/>
                <a:cxnLst/>
                <a:rect l="l" t="t" r="r" b="b"/>
                <a:pathLst>
                  <a:path w="89157" h="62771" extrusionOk="0">
                    <a:moveTo>
                      <a:pt x="45788" y="16777"/>
                    </a:moveTo>
                    <a:cubicBezTo>
                      <a:pt x="45902" y="16777"/>
                      <a:pt x="45994" y="16777"/>
                      <a:pt x="46131" y="16800"/>
                    </a:cubicBezTo>
                    <a:cubicBezTo>
                      <a:pt x="46404" y="16823"/>
                      <a:pt x="46701" y="16846"/>
                      <a:pt x="46975" y="16891"/>
                    </a:cubicBezTo>
                    <a:cubicBezTo>
                      <a:pt x="47021" y="16914"/>
                      <a:pt x="47089" y="16914"/>
                      <a:pt x="47158" y="16937"/>
                    </a:cubicBezTo>
                    <a:cubicBezTo>
                      <a:pt x="47226" y="16937"/>
                      <a:pt x="47317" y="16960"/>
                      <a:pt x="47409" y="16960"/>
                    </a:cubicBezTo>
                    <a:cubicBezTo>
                      <a:pt x="47569" y="17006"/>
                      <a:pt x="47751" y="17051"/>
                      <a:pt x="47957" y="17120"/>
                    </a:cubicBezTo>
                    <a:cubicBezTo>
                      <a:pt x="48116" y="17165"/>
                      <a:pt x="48276" y="17257"/>
                      <a:pt x="48390" y="17348"/>
                    </a:cubicBezTo>
                    <a:cubicBezTo>
                      <a:pt x="48527" y="17439"/>
                      <a:pt x="48641" y="17531"/>
                      <a:pt x="48733" y="17645"/>
                    </a:cubicBezTo>
                    <a:cubicBezTo>
                      <a:pt x="48824" y="17736"/>
                      <a:pt x="48892" y="17850"/>
                      <a:pt x="48984" y="18010"/>
                    </a:cubicBezTo>
                    <a:cubicBezTo>
                      <a:pt x="49029" y="18124"/>
                      <a:pt x="49098" y="18238"/>
                      <a:pt x="49143" y="18352"/>
                    </a:cubicBezTo>
                    <a:cubicBezTo>
                      <a:pt x="49189" y="18444"/>
                      <a:pt x="49235" y="18558"/>
                      <a:pt x="49280" y="18695"/>
                    </a:cubicBezTo>
                    <a:cubicBezTo>
                      <a:pt x="49326" y="18832"/>
                      <a:pt x="49372" y="18969"/>
                      <a:pt x="49417" y="19128"/>
                    </a:cubicBezTo>
                    <a:cubicBezTo>
                      <a:pt x="49417" y="19197"/>
                      <a:pt x="49440" y="19243"/>
                      <a:pt x="49440" y="19288"/>
                    </a:cubicBezTo>
                    <a:cubicBezTo>
                      <a:pt x="49463" y="19379"/>
                      <a:pt x="49486" y="19471"/>
                      <a:pt x="49509" y="19562"/>
                    </a:cubicBezTo>
                    <a:cubicBezTo>
                      <a:pt x="49554" y="19745"/>
                      <a:pt x="49577" y="19882"/>
                      <a:pt x="49577" y="19996"/>
                    </a:cubicBezTo>
                    <a:lnTo>
                      <a:pt x="49577" y="20041"/>
                    </a:lnTo>
                    <a:cubicBezTo>
                      <a:pt x="49577" y="20133"/>
                      <a:pt x="49600" y="20224"/>
                      <a:pt x="49577" y="20292"/>
                    </a:cubicBezTo>
                    <a:cubicBezTo>
                      <a:pt x="49554" y="20384"/>
                      <a:pt x="49532" y="20498"/>
                      <a:pt x="49509" y="20589"/>
                    </a:cubicBezTo>
                    <a:cubicBezTo>
                      <a:pt x="49486" y="20726"/>
                      <a:pt x="49417" y="20863"/>
                      <a:pt x="49372" y="20977"/>
                    </a:cubicBezTo>
                    <a:lnTo>
                      <a:pt x="49349" y="21023"/>
                    </a:lnTo>
                    <a:cubicBezTo>
                      <a:pt x="49326" y="21114"/>
                      <a:pt x="49280" y="21183"/>
                      <a:pt x="49235" y="21274"/>
                    </a:cubicBezTo>
                    <a:cubicBezTo>
                      <a:pt x="49189" y="21342"/>
                      <a:pt x="49121" y="21411"/>
                      <a:pt x="49029" y="21457"/>
                    </a:cubicBezTo>
                    <a:cubicBezTo>
                      <a:pt x="48938" y="21525"/>
                      <a:pt x="48824" y="21548"/>
                      <a:pt x="48733" y="21571"/>
                    </a:cubicBezTo>
                    <a:cubicBezTo>
                      <a:pt x="48641" y="21616"/>
                      <a:pt x="48550" y="21639"/>
                      <a:pt x="48482" y="21685"/>
                    </a:cubicBezTo>
                    <a:cubicBezTo>
                      <a:pt x="48459" y="21685"/>
                      <a:pt x="48436" y="21708"/>
                      <a:pt x="48413" y="21730"/>
                    </a:cubicBezTo>
                    <a:cubicBezTo>
                      <a:pt x="48413" y="21776"/>
                      <a:pt x="48390" y="21799"/>
                      <a:pt x="48390" y="21845"/>
                    </a:cubicBezTo>
                    <a:lnTo>
                      <a:pt x="48367" y="21867"/>
                    </a:lnTo>
                    <a:cubicBezTo>
                      <a:pt x="48367" y="21959"/>
                      <a:pt x="48345" y="22050"/>
                      <a:pt x="48322" y="22118"/>
                    </a:cubicBezTo>
                    <a:cubicBezTo>
                      <a:pt x="48276" y="22210"/>
                      <a:pt x="48230" y="22301"/>
                      <a:pt x="48185" y="22392"/>
                    </a:cubicBezTo>
                    <a:cubicBezTo>
                      <a:pt x="48139" y="22484"/>
                      <a:pt x="48094" y="22598"/>
                      <a:pt x="48025" y="22689"/>
                    </a:cubicBezTo>
                    <a:cubicBezTo>
                      <a:pt x="48002" y="22735"/>
                      <a:pt x="47957" y="22803"/>
                      <a:pt x="47888" y="22849"/>
                    </a:cubicBezTo>
                    <a:cubicBezTo>
                      <a:pt x="47842" y="22895"/>
                      <a:pt x="47774" y="22917"/>
                      <a:pt x="47705" y="22940"/>
                    </a:cubicBezTo>
                    <a:lnTo>
                      <a:pt x="47637" y="22940"/>
                    </a:lnTo>
                    <a:cubicBezTo>
                      <a:pt x="47591" y="22940"/>
                      <a:pt x="47546" y="22940"/>
                      <a:pt x="47500" y="22917"/>
                    </a:cubicBezTo>
                    <a:cubicBezTo>
                      <a:pt x="47409" y="22895"/>
                      <a:pt x="47317" y="22826"/>
                      <a:pt x="47272" y="22735"/>
                    </a:cubicBezTo>
                    <a:cubicBezTo>
                      <a:pt x="47203" y="22666"/>
                      <a:pt x="47158" y="22598"/>
                      <a:pt x="47112" y="22507"/>
                    </a:cubicBezTo>
                    <a:cubicBezTo>
                      <a:pt x="46975" y="22301"/>
                      <a:pt x="46907" y="22073"/>
                      <a:pt x="46838" y="21890"/>
                    </a:cubicBezTo>
                    <a:cubicBezTo>
                      <a:pt x="46815" y="21913"/>
                      <a:pt x="46770" y="21936"/>
                      <a:pt x="46747" y="21982"/>
                    </a:cubicBezTo>
                    <a:cubicBezTo>
                      <a:pt x="46610" y="22141"/>
                      <a:pt x="46450" y="22324"/>
                      <a:pt x="46336" y="22507"/>
                    </a:cubicBezTo>
                    <a:cubicBezTo>
                      <a:pt x="46199" y="22780"/>
                      <a:pt x="46108" y="23054"/>
                      <a:pt x="46016" y="23328"/>
                    </a:cubicBezTo>
                    <a:cubicBezTo>
                      <a:pt x="45948" y="23556"/>
                      <a:pt x="45879" y="23808"/>
                      <a:pt x="45811" y="24059"/>
                    </a:cubicBezTo>
                    <a:lnTo>
                      <a:pt x="45788" y="24127"/>
                    </a:lnTo>
                    <a:lnTo>
                      <a:pt x="45788" y="24196"/>
                    </a:lnTo>
                    <a:cubicBezTo>
                      <a:pt x="45743" y="24424"/>
                      <a:pt x="45697" y="24675"/>
                      <a:pt x="45674" y="24994"/>
                    </a:cubicBezTo>
                    <a:cubicBezTo>
                      <a:pt x="45651" y="25200"/>
                      <a:pt x="45651" y="25382"/>
                      <a:pt x="45651" y="25565"/>
                    </a:cubicBezTo>
                    <a:cubicBezTo>
                      <a:pt x="45628" y="25679"/>
                      <a:pt x="45628" y="25793"/>
                      <a:pt x="45628" y="25907"/>
                    </a:cubicBezTo>
                    <a:cubicBezTo>
                      <a:pt x="45606" y="26090"/>
                      <a:pt x="45606" y="26296"/>
                      <a:pt x="45606" y="26478"/>
                    </a:cubicBezTo>
                    <a:cubicBezTo>
                      <a:pt x="45606" y="26592"/>
                      <a:pt x="45606" y="26729"/>
                      <a:pt x="45606" y="26866"/>
                    </a:cubicBezTo>
                    <a:cubicBezTo>
                      <a:pt x="45606" y="26935"/>
                      <a:pt x="45606" y="26980"/>
                      <a:pt x="45606" y="27049"/>
                    </a:cubicBezTo>
                    <a:cubicBezTo>
                      <a:pt x="45606" y="27140"/>
                      <a:pt x="45583" y="27209"/>
                      <a:pt x="45583" y="27277"/>
                    </a:cubicBezTo>
                    <a:cubicBezTo>
                      <a:pt x="45583" y="27391"/>
                      <a:pt x="45583" y="27528"/>
                      <a:pt x="45583" y="27642"/>
                    </a:cubicBezTo>
                    <a:cubicBezTo>
                      <a:pt x="45606" y="27756"/>
                      <a:pt x="45606" y="27870"/>
                      <a:pt x="45606" y="27985"/>
                    </a:cubicBezTo>
                    <a:lnTo>
                      <a:pt x="45628" y="28236"/>
                    </a:lnTo>
                    <a:cubicBezTo>
                      <a:pt x="45628" y="28395"/>
                      <a:pt x="45628" y="28578"/>
                      <a:pt x="45628" y="28738"/>
                    </a:cubicBezTo>
                    <a:lnTo>
                      <a:pt x="45628" y="28852"/>
                    </a:lnTo>
                    <a:cubicBezTo>
                      <a:pt x="45628" y="28966"/>
                      <a:pt x="45628" y="29057"/>
                      <a:pt x="45606" y="29171"/>
                    </a:cubicBezTo>
                    <a:cubicBezTo>
                      <a:pt x="45606" y="29377"/>
                      <a:pt x="45560" y="29514"/>
                      <a:pt x="45514" y="29651"/>
                    </a:cubicBezTo>
                    <a:cubicBezTo>
                      <a:pt x="45469" y="29788"/>
                      <a:pt x="45400" y="29925"/>
                      <a:pt x="45309" y="30084"/>
                    </a:cubicBezTo>
                    <a:cubicBezTo>
                      <a:pt x="45149" y="30336"/>
                      <a:pt x="44989" y="30587"/>
                      <a:pt x="44807" y="30838"/>
                    </a:cubicBezTo>
                    <a:cubicBezTo>
                      <a:pt x="44670" y="31066"/>
                      <a:pt x="44487" y="31317"/>
                      <a:pt x="44282" y="31500"/>
                    </a:cubicBezTo>
                    <a:cubicBezTo>
                      <a:pt x="44053" y="31682"/>
                      <a:pt x="43802" y="31819"/>
                      <a:pt x="43528" y="31911"/>
                    </a:cubicBezTo>
                    <a:cubicBezTo>
                      <a:pt x="43391" y="31933"/>
                      <a:pt x="43277" y="31956"/>
                      <a:pt x="43163" y="31956"/>
                    </a:cubicBezTo>
                    <a:cubicBezTo>
                      <a:pt x="43140" y="31956"/>
                      <a:pt x="43095" y="31979"/>
                      <a:pt x="43072" y="31979"/>
                    </a:cubicBezTo>
                    <a:cubicBezTo>
                      <a:pt x="43003" y="31979"/>
                      <a:pt x="42958" y="31956"/>
                      <a:pt x="42889" y="31956"/>
                    </a:cubicBezTo>
                    <a:cubicBezTo>
                      <a:pt x="42775" y="31933"/>
                      <a:pt x="42684" y="31888"/>
                      <a:pt x="42593" y="31842"/>
                    </a:cubicBezTo>
                    <a:cubicBezTo>
                      <a:pt x="42205" y="31614"/>
                      <a:pt x="41976" y="31226"/>
                      <a:pt x="41771" y="30838"/>
                    </a:cubicBezTo>
                    <a:cubicBezTo>
                      <a:pt x="41725" y="30746"/>
                      <a:pt x="41657" y="30632"/>
                      <a:pt x="41611" y="30541"/>
                    </a:cubicBezTo>
                    <a:cubicBezTo>
                      <a:pt x="41543" y="30427"/>
                      <a:pt x="41451" y="30336"/>
                      <a:pt x="41360" y="30221"/>
                    </a:cubicBezTo>
                    <a:lnTo>
                      <a:pt x="41337" y="30199"/>
                    </a:lnTo>
                    <a:cubicBezTo>
                      <a:pt x="41250" y="30090"/>
                      <a:pt x="41163" y="30002"/>
                      <a:pt x="41076" y="29895"/>
                    </a:cubicBezTo>
                    <a:lnTo>
                      <a:pt x="41076" y="29895"/>
                    </a:lnTo>
                    <a:cubicBezTo>
                      <a:pt x="41087" y="29905"/>
                      <a:pt x="41098" y="29915"/>
                      <a:pt x="41109" y="29925"/>
                    </a:cubicBezTo>
                    <a:lnTo>
                      <a:pt x="41063" y="29879"/>
                    </a:lnTo>
                    <a:lnTo>
                      <a:pt x="41063" y="29879"/>
                    </a:lnTo>
                    <a:cubicBezTo>
                      <a:pt x="41067" y="29884"/>
                      <a:pt x="41072" y="29889"/>
                      <a:pt x="41076" y="29895"/>
                    </a:cubicBezTo>
                    <a:lnTo>
                      <a:pt x="41076" y="29895"/>
                    </a:lnTo>
                    <a:cubicBezTo>
                      <a:pt x="40815" y="29659"/>
                      <a:pt x="40575" y="29486"/>
                      <a:pt x="40356" y="29354"/>
                    </a:cubicBezTo>
                    <a:cubicBezTo>
                      <a:pt x="40196" y="29263"/>
                      <a:pt x="40013" y="29194"/>
                      <a:pt x="39808" y="29149"/>
                    </a:cubicBezTo>
                    <a:lnTo>
                      <a:pt x="39762" y="29149"/>
                    </a:lnTo>
                    <a:lnTo>
                      <a:pt x="39717" y="29126"/>
                    </a:lnTo>
                    <a:lnTo>
                      <a:pt x="39671" y="29126"/>
                    </a:lnTo>
                    <a:cubicBezTo>
                      <a:pt x="39602" y="29126"/>
                      <a:pt x="39557" y="29103"/>
                      <a:pt x="39511" y="29103"/>
                    </a:cubicBezTo>
                    <a:cubicBezTo>
                      <a:pt x="39420" y="29080"/>
                      <a:pt x="39306" y="29080"/>
                      <a:pt x="39192" y="29080"/>
                    </a:cubicBezTo>
                    <a:cubicBezTo>
                      <a:pt x="39009" y="29057"/>
                      <a:pt x="38826" y="29057"/>
                      <a:pt x="38644" y="29057"/>
                    </a:cubicBezTo>
                    <a:lnTo>
                      <a:pt x="37023" y="29057"/>
                    </a:lnTo>
                    <a:cubicBezTo>
                      <a:pt x="36749" y="29057"/>
                      <a:pt x="36521" y="29057"/>
                      <a:pt x="36316" y="29035"/>
                    </a:cubicBezTo>
                    <a:lnTo>
                      <a:pt x="36179" y="29012"/>
                    </a:lnTo>
                    <a:cubicBezTo>
                      <a:pt x="35905" y="28989"/>
                      <a:pt x="35631" y="28966"/>
                      <a:pt x="35357" y="28920"/>
                    </a:cubicBezTo>
                    <a:lnTo>
                      <a:pt x="35220" y="28898"/>
                    </a:lnTo>
                    <a:cubicBezTo>
                      <a:pt x="35129" y="28875"/>
                      <a:pt x="35015" y="28852"/>
                      <a:pt x="34923" y="28852"/>
                    </a:cubicBezTo>
                    <a:cubicBezTo>
                      <a:pt x="34785" y="28812"/>
                      <a:pt x="34630" y="28773"/>
                      <a:pt x="34487" y="28734"/>
                    </a:cubicBezTo>
                    <a:lnTo>
                      <a:pt x="34487" y="28734"/>
                    </a:lnTo>
                    <a:cubicBezTo>
                      <a:pt x="34496" y="28735"/>
                      <a:pt x="34504" y="28736"/>
                      <a:pt x="34512" y="28738"/>
                    </a:cubicBezTo>
                    <a:lnTo>
                      <a:pt x="34421" y="28715"/>
                    </a:lnTo>
                    <a:lnTo>
                      <a:pt x="34421" y="28715"/>
                    </a:lnTo>
                    <a:cubicBezTo>
                      <a:pt x="34443" y="28721"/>
                      <a:pt x="34465" y="28727"/>
                      <a:pt x="34487" y="28734"/>
                    </a:cubicBezTo>
                    <a:lnTo>
                      <a:pt x="34487" y="28734"/>
                    </a:lnTo>
                    <a:cubicBezTo>
                      <a:pt x="34361" y="28712"/>
                      <a:pt x="34253" y="28689"/>
                      <a:pt x="34124" y="28647"/>
                    </a:cubicBezTo>
                    <a:lnTo>
                      <a:pt x="33873" y="28601"/>
                    </a:lnTo>
                    <a:lnTo>
                      <a:pt x="33782" y="28578"/>
                    </a:lnTo>
                    <a:lnTo>
                      <a:pt x="33714" y="28555"/>
                    </a:lnTo>
                    <a:cubicBezTo>
                      <a:pt x="33371" y="28464"/>
                      <a:pt x="33052" y="28373"/>
                      <a:pt x="32732" y="28281"/>
                    </a:cubicBezTo>
                    <a:cubicBezTo>
                      <a:pt x="32664" y="28258"/>
                      <a:pt x="32572" y="28236"/>
                      <a:pt x="32481" y="28213"/>
                    </a:cubicBezTo>
                    <a:cubicBezTo>
                      <a:pt x="32276" y="28167"/>
                      <a:pt x="32093" y="28122"/>
                      <a:pt x="31910" y="28053"/>
                    </a:cubicBezTo>
                    <a:cubicBezTo>
                      <a:pt x="31636" y="27939"/>
                      <a:pt x="31363" y="27779"/>
                      <a:pt x="31066" y="27551"/>
                    </a:cubicBezTo>
                    <a:cubicBezTo>
                      <a:pt x="30906" y="27414"/>
                      <a:pt x="30769" y="27300"/>
                      <a:pt x="30678" y="27163"/>
                    </a:cubicBezTo>
                    <a:cubicBezTo>
                      <a:pt x="30564" y="27003"/>
                      <a:pt x="30495" y="26866"/>
                      <a:pt x="30427" y="26752"/>
                    </a:cubicBezTo>
                    <a:cubicBezTo>
                      <a:pt x="30335" y="26569"/>
                      <a:pt x="30290" y="26432"/>
                      <a:pt x="30267" y="26296"/>
                    </a:cubicBezTo>
                    <a:cubicBezTo>
                      <a:pt x="30267" y="26204"/>
                      <a:pt x="30267" y="26113"/>
                      <a:pt x="30290" y="26044"/>
                    </a:cubicBezTo>
                    <a:cubicBezTo>
                      <a:pt x="30244" y="25999"/>
                      <a:pt x="30221" y="25976"/>
                      <a:pt x="30198" y="25930"/>
                    </a:cubicBezTo>
                    <a:cubicBezTo>
                      <a:pt x="30153" y="25816"/>
                      <a:pt x="30176" y="25679"/>
                      <a:pt x="30221" y="25542"/>
                    </a:cubicBezTo>
                    <a:lnTo>
                      <a:pt x="30221" y="25497"/>
                    </a:lnTo>
                    <a:cubicBezTo>
                      <a:pt x="30244" y="25405"/>
                      <a:pt x="30290" y="25314"/>
                      <a:pt x="30313" y="25246"/>
                    </a:cubicBezTo>
                    <a:cubicBezTo>
                      <a:pt x="30381" y="25063"/>
                      <a:pt x="30472" y="24903"/>
                      <a:pt x="30564" y="24743"/>
                    </a:cubicBezTo>
                    <a:cubicBezTo>
                      <a:pt x="30678" y="24584"/>
                      <a:pt x="30792" y="24447"/>
                      <a:pt x="30906" y="24310"/>
                    </a:cubicBezTo>
                    <a:cubicBezTo>
                      <a:pt x="30952" y="24264"/>
                      <a:pt x="30997" y="24241"/>
                      <a:pt x="31043" y="24196"/>
                    </a:cubicBezTo>
                    <a:cubicBezTo>
                      <a:pt x="31111" y="24127"/>
                      <a:pt x="31157" y="24081"/>
                      <a:pt x="31203" y="24036"/>
                    </a:cubicBezTo>
                    <a:lnTo>
                      <a:pt x="31294" y="23945"/>
                    </a:lnTo>
                    <a:cubicBezTo>
                      <a:pt x="31363" y="23853"/>
                      <a:pt x="31454" y="23762"/>
                      <a:pt x="31545" y="23648"/>
                    </a:cubicBezTo>
                    <a:cubicBezTo>
                      <a:pt x="31636" y="23511"/>
                      <a:pt x="31705" y="23374"/>
                      <a:pt x="31796" y="23237"/>
                    </a:cubicBezTo>
                    <a:cubicBezTo>
                      <a:pt x="31933" y="22963"/>
                      <a:pt x="32047" y="22735"/>
                      <a:pt x="32139" y="22529"/>
                    </a:cubicBezTo>
                    <a:cubicBezTo>
                      <a:pt x="32184" y="22392"/>
                      <a:pt x="32230" y="22278"/>
                      <a:pt x="32276" y="22164"/>
                    </a:cubicBezTo>
                    <a:cubicBezTo>
                      <a:pt x="32298" y="22050"/>
                      <a:pt x="32344" y="21913"/>
                      <a:pt x="32390" y="21799"/>
                    </a:cubicBezTo>
                    <a:cubicBezTo>
                      <a:pt x="32618" y="21251"/>
                      <a:pt x="32846" y="20817"/>
                      <a:pt x="33120" y="20429"/>
                    </a:cubicBezTo>
                    <a:cubicBezTo>
                      <a:pt x="33166" y="20361"/>
                      <a:pt x="33211" y="20315"/>
                      <a:pt x="33257" y="20247"/>
                    </a:cubicBezTo>
                    <a:cubicBezTo>
                      <a:pt x="33348" y="20110"/>
                      <a:pt x="33462" y="19950"/>
                      <a:pt x="33577" y="19836"/>
                    </a:cubicBezTo>
                    <a:cubicBezTo>
                      <a:pt x="33668" y="19722"/>
                      <a:pt x="33759" y="19631"/>
                      <a:pt x="33851" y="19539"/>
                    </a:cubicBezTo>
                    <a:cubicBezTo>
                      <a:pt x="33965" y="19448"/>
                      <a:pt x="34056" y="19379"/>
                      <a:pt x="34216" y="19288"/>
                    </a:cubicBezTo>
                    <a:cubicBezTo>
                      <a:pt x="34330" y="19220"/>
                      <a:pt x="34421" y="19151"/>
                      <a:pt x="34535" y="19083"/>
                    </a:cubicBezTo>
                    <a:cubicBezTo>
                      <a:pt x="34627" y="19037"/>
                      <a:pt x="34741" y="18991"/>
                      <a:pt x="34832" y="18946"/>
                    </a:cubicBezTo>
                    <a:lnTo>
                      <a:pt x="34900" y="18923"/>
                    </a:lnTo>
                    <a:cubicBezTo>
                      <a:pt x="35174" y="18809"/>
                      <a:pt x="35425" y="18718"/>
                      <a:pt x="35677" y="18672"/>
                    </a:cubicBezTo>
                    <a:cubicBezTo>
                      <a:pt x="35859" y="18626"/>
                      <a:pt x="36065" y="18626"/>
                      <a:pt x="36202" y="18626"/>
                    </a:cubicBezTo>
                    <a:lnTo>
                      <a:pt x="36247" y="18626"/>
                    </a:lnTo>
                    <a:cubicBezTo>
                      <a:pt x="36384" y="18626"/>
                      <a:pt x="36498" y="18626"/>
                      <a:pt x="36612" y="18649"/>
                    </a:cubicBezTo>
                    <a:cubicBezTo>
                      <a:pt x="36795" y="18672"/>
                      <a:pt x="36978" y="18672"/>
                      <a:pt x="37160" y="18695"/>
                    </a:cubicBezTo>
                    <a:lnTo>
                      <a:pt x="37434" y="18718"/>
                    </a:lnTo>
                    <a:lnTo>
                      <a:pt x="37617" y="18740"/>
                    </a:lnTo>
                    <a:cubicBezTo>
                      <a:pt x="37868" y="18763"/>
                      <a:pt x="38119" y="18786"/>
                      <a:pt x="38370" y="18809"/>
                    </a:cubicBezTo>
                    <a:cubicBezTo>
                      <a:pt x="38530" y="18809"/>
                      <a:pt x="38689" y="18832"/>
                      <a:pt x="38849" y="18832"/>
                    </a:cubicBezTo>
                    <a:lnTo>
                      <a:pt x="39214" y="18832"/>
                    </a:lnTo>
                    <a:cubicBezTo>
                      <a:pt x="39739" y="18809"/>
                      <a:pt x="40219" y="18718"/>
                      <a:pt x="40652" y="18603"/>
                    </a:cubicBezTo>
                    <a:cubicBezTo>
                      <a:pt x="40949" y="18489"/>
                      <a:pt x="41246" y="18375"/>
                      <a:pt x="41588" y="18238"/>
                    </a:cubicBezTo>
                    <a:cubicBezTo>
                      <a:pt x="41794" y="18147"/>
                      <a:pt x="42022" y="18033"/>
                      <a:pt x="42227" y="17919"/>
                    </a:cubicBezTo>
                    <a:lnTo>
                      <a:pt x="42456" y="17827"/>
                    </a:lnTo>
                    <a:cubicBezTo>
                      <a:pt x="42570" y="17759"/>
                      <a:pt x="42684" y="17713"/>
                      <a:pt x="42798" y="17668"/>
                    </a:cubicBezTo>
                    <a:lnTo>
                      <a:pt x="42867" y="17645"/>
                    </a:lnTo>
                    <a:lnTo>
                      <a:pt x="42981" y="17576"/>
                    </a:lnTo>
                    <a:cubicBezTo>
                      <a:pt x="43095" y="17531"/>
                      <a:pt x="43209" y="17485"/>
                      <a:pt x="43323" y="17439"/>
                    </a:cubicBezTo>
                    <a:lnTo>
                      <a:pt x="43414" y="17416"/>
                    </a:lnTo>
                    <a:cubicBezTo>
                      <a:pt x="43665" y="17302"/>
                      <a:pt x="43962" y="17188"/>
                      <a:pt x="44236" y="17097"/>
                    </a:cubicBezTo>
                    <a:cubicBezTo>
                      <a:pt x="44350" y="17051"/>
                      <a:pt x="44464" y="17006"/>
                      <a:pt x="44578" y="16960"/>
                    </a:cubicBezTo>
                    <a:cubicBezTo>
                      <a:pt x="44601" y="16960"/>
                      <a:pt x="44624" y="16937"/>
                      <a:pt x="44647" y="16937"/>
                    </a:cubicBezTo>
                    <a:cubicBezTo>
                      <a:pt x="44829" y="16891"/>
                      <a:pt x="44989" y="16846"/>
                      <a:pt x="45149" y="16823"/>
                    </a:cubicBezTo>
                    <a:cubicBezTo>
                      <a:pt x="45377" y="16800"/>
                      <a:pt x="45583" y="16777"/>
                      <a:pt x="45788" y="16777"/>
                    </a:cubicBezTo>
                    <a:close/>
                    <a:moveTo>
                      <a:pt x="80049" y="5410"/>
                    </a:moveTo>
                    <a:cubicBezTo>
                      <a:pt x="80072" y="5410"/>
                      <a:pt x="80117" y="5410"/>
                      <a:pt x="80140" y="5433"/>
                    </a:cubicBezTo>
                    <a:cubicBezTo>
                      <a:pt x="80209" y="5433"/>
                      <a:pt x="80300" y="5502"/>
                      <a:pt x="80346" y="5570"/>
                    </a:cubicBezTo>
                    <a:cubicBezTo>
                      <a:pt x="80391" y="5661"/>
                      <a:pt x="80369" y="5753"/>
                      <a:pt x="80369" y="5821"/>
                    </a:cubicBezTo>
                    <a:cubicBezTo>
                      <a:pt x="80369" y="5891"/>
                      <a:pt x="80369" y="5947"/>
                      <a:pt x="80369" y="6004"/>
                    </a:cubicBezTo>
                    <a:cubicBezTo>
                      <a:pt x="80391" y="6164"/>
                      <a:pt x="80437" y="6323"/>
                      <a:pt x="80483" y="6483"/>
                    </a:cubicBezTo>
                    <a:lnTo>
                      <a:pt x="80528" y="6597"/>
                    </a:lnTo>
                    <a:cubicBezTo>
                      <a:pt x="80574" y="6734"/>
                      <a:pt x="80620" y="6848"/>
                      <a:pt x="80642" y="6963"/>
                    </a:cubicBezTo>
                    <a:cubicBezTo>
                      <a:pt x="80757" y="7282"/>
                      <a:pt x="80871" y="7602"/>
                      <a:pt x="80962" y="7921"/>
                    </a:cubicBezTo>
                    <a:lnTo>
                      <a:pt x="81053" y="8241"/>
                    </a:lnTo>
                    <a:cubicBezTo>
                      <a:pt x="81122" y="8446"/>
                      <a:pt x="81190" y="8674"/>
                      <a:pt x="81236" y="8903"/>
                    </a:cubicBezTo>
                    <a:cubicBezTo>
                      <a:pt x="81282" y="9040"/>
                      <a:pt x="81304" y="9154"/>
                      <a:pt x="81350" y="9291"/>
                    </a:cubicBezTo>
                    <a:lnTo>
                      <a:pt x="81373" y="9405"/>
                    </a:lnTo>
                    <a:cubicBezTo>
                      <a:pt x="81396" y="9565"/>
                      <a:pt x="81441" y="9747"/>
                      <a:pt x="81487" y="9930"/>
                    </a:cubicBezTo>
                    <a:cubicBezTo>
                      <a:pt x="81555" y="10295"/>
                      <a:pt x="81601" y="10637"/>
                      <a:pt x="81670" y="11003"/>
                    </a:cubicBezTo>
                    <a:cubicBezTo>
                      <a:pt x="81692" y="11094"/>
                      <a:pt x="81692" y="11208"/>
                      <a:pt x="81715" y="11299"/>
                    </a:cubicBezTo>
                    <a:lnTo>
                      <a:pt x="81761" y="11505"/>
                    </a:lnTo>
                    <a:cubicBezTo>
                      <a:pt x="81761" y="11619"/>
                      <a:pt x="81784" y="11756"/>
                      <a:pt x="81806" y="11870"/>
                    </a:cubicBezTo>
                    <a:cubicBezTo>
                      <a:pt x="81806" y="11916"/>
                      <a:pt x="81806" y="11984"/>
                      <a:pt x="81806" y="12030"/>
                    </a:cubicBezTo>
                    <a:lnTo>
                      <a:pt x="81829" y="12144"/>
                    </a:lnTo>
                    <a:lnTo>
                      <a:pt x="81852" y="12281"/>
                    </a:lnTo>
                    <a:lnTo>
                      <a:pt x="81852" y="12212"/>
                    </a:lnTo>
                    <a:cubicBezTo>
                      <a:pt x="81875" y="12486"/>
                      <a:pt x="81921" y="12783"/>
                      <a:pt x="81966" y="13080"/>
                    </a:cubicBezTo>
                    <a:cubicBezTo>
                      <a:pt x="82012" y="13331"/>
                      <a:pt x="82035" y="13605"/>
                      <a:pt x="82058" y="13879"/>
                    </a:cubicBezTo>
                    <a:lnTo>
                      <a:pt x="82103" y="14221"/>
                    </a:lnTo>
                    <a:cubicBezTo>
                      <a:pt x="82149" y="14586"/>
                      <a:pt x="82195" y="14951"/>
                      <a:pt x="82240" y="15317"/>
                    </a:cubicBezTo>
                    <a:cubicBezTo>
                      <a:pt x="82354" y="16093"/>
                      <a:pt x="82446" y="16823"/>
                      <a:pt x="82514" y="17531"/>
                    </a:cubicBezTo>
                    <a:cubicBezTo>
                      <a:pt x="82537" y="17759"/>
                      <a:pt x="82560" y="17964"/>
                      <a:pt x="82583" y="18193"/>
                    </a:cubicBezTo>
                    <a:cubicBezTo>
                      <a:pt x="82583" y="18329"/>
                      <a:pt x="82605" y="18489"/>
                      <a:pt x="82628" y="18626"/>
                    </a:cubicBezTo>
                    <a:cubicBezTo>
                      <a:pt x="82651" y="18991"/>
                      <a:pt x="82697" y="19357"/>
                      <a:pt x="82720" y="19722"/>
                    </a:cubicBezTo>
                    <a:cubicBezTo>
                      <a:pt x="82765" y="20087"/>
                      <a:pt x="82788" y="20475"/>
                      <a:pt x="82811" y="20863"/>
                    </a:cubicBezTo>
                    <a:cubicBezTo>
                      <a:pt x="82834" y="21205"/>
                      <a:pt x="82856" y="21571"/>
                      <a:pt x="82879" y="21913"/>
                    </a:cubicBezTo>
                    <a:cubicBezTo>
                      <a:pt x="82902" y="22301"/>
                      <a:pt x="82925" y="22689"/>
                      <a:pt x="82971" y="23077"/>
                    </a:cubicBezTo>
                    <a:lnTo>
                      <a:pt x="82971" y="23191"/>
                    </a:lnTo>
                    <a:cubicBezTo>
                      <a:pt x="83016" y="23511"/>
                      <a:pt x="83039" y="23808"/>
                      <a:pt x="83062" y="24127"/>
                    </a:cubicBezTo>
                    <a:lnTo>
                      <a:pt x="83085" y="24606"/>
                    </a:lnTo>
                    <a:cubicBezTo>
                      <a:pt x="83108" y="24812"/>
                      <a:pt x="83108" y="25017"/>
                      <a:pt x="83130" y="25246"/>
                    </a:cubicBezTo>
                    <a:cubicBezTo>
                      <a:pt x="83130" y="25474"/>
                      <a:pt x="83153" y="25702"/>
                      <a:pt x="83153" y="25930"/>
                    </a:cubicBezTo>
                    <a:lnTo>
                      <a:pt x="83176" y="26318"/>
                    </a:lnTo>
                    <a:cubicBezTo>
                      <a:pt x="83199" y="26638"/>
                      <a:pt x="83199" y="27003"/>
                      <a:pt x="83199" y="27437"/>
                    </a:cubicBezTo>
                    <a:cubicBezTo>
                      <a:pt x="83199" y="27802"/>
                      <a:pt x="83199" y="28167"/>
                      <a:pt x="83222" y="28532"/>
                    </a:cubicBezTo>
                    <a:cubicBezTo>
                      <a:pt x="83222" y="28669"/>
                      <a:pt x="83222" y="28783"/>
                      <a:pt x="83244" y="28920"/>
                    </a:cubicBezTo>
                    <a:cubicBezTo>
                      <a:pt x="83244" y="29149"/>
                      <a:pt x="83267" y="29377"/>
                      <a:pt x="83267" y="29605"/>
                    </a:cubicBezTo>
                    <a:cubicBezTo>
                      <a:pt x="83267" y="29811"/>
                      <a:pt x="83267" y="30016"/>
                      <a:pt x="83267" y="30221"/>
                    </a:cubicBezTo>
                    <a:cubicBezTo>
                      <a:pt x="83290" y="30358"/>
                      <a:pt x="83290" y="30518"/>
                      <a:pt x="83290" y="30678"/>
                    </a:cubicBezTo>
                    <a:cubicBezTo>
                      <a:pt x="83290" y="30861"/>
                      <a:pt x="83313" y="31043"/>
                      <a:pt x="83313" y="31226"/>
                    </a:cubicBezTo>
                    <a:cubicBezTo>
                      <a:pt x="83313" y="31408"/>
                      <a:pt x="83313" y="31568"/>
                      <a:pt x="83336" y="31728"/>
                    </a:cubicBezTo>
                    <a:cubicBezTo>
                      <a:pt x="83336" y="32047"/>
                      <a:pt x="83336" y="32413"/>
                      <a:pt x="83336" y="32778"/>
                    </a:cubicBezTo>
                    <a:cubicBezTo>
                      <a:pt x="83313" y="33166"/>
                      <a:pt x="83313" y="33531"/>
                      <a:pt x="83290" y="33896"/>
                    </a:cubicBezTo>
                    <a:cubicBezTo>
                      <a:pt x="83290" y="34102"/>
                      <a:pt x="83290" y="34307"/>
                      <a:pt x="83290" y="34513"/>
                    </a:cubicBezTo>
                    <a:cubicBezTo>
                      <a:pt x="83290" y="34672"/>
                      <a:pt x="83267" y="34809"/>
                      <a:pt x="83267" y="34969"/>
                    </a:cubicBezTo>
                    <a:cubicBezTo>
                      <a:pt x="83267" y="35289"/>
                      <a:pt x="83267" y="35585"/>
                      <a:pt x="83267" y="35905"/>
                    </a:cubicBezTo>
                    <a:lnTo>
                      <a:pt x="83267" y="36042"/>
                    </a:lnTo>
                    <a:cubicBezTo>
                      <a:pt x="83267" y="36224"/>
                      <a:pt x="83267" y="36407"/>
                      <a:pt x="83267" y="36567"/>
                    </a:cubicBezTo>
                    <a:cubicBezTo>
                      <a:pt x="83267" y="36727"/>
                      <a:pt x="83267" y="36864"/>
                      <a:pt x="83244" y="37001"/>
                    </a:cubicBezTo>
                    <a:lnTo>
                      <a:pt x="83244" y="37115"/>
                    </a:lnTo>
                    <a:cubicBezTo>
                      <a:pt x="83244" y="37206"/>
                      <a:pt x="83244" y="37297"/>
                      <a:pt x="83222" y="37389"/>
                    </a:cubicBezTo>
                    <a:cubicBezTo>
                      <a:pt x="83222" y="37480"/>
                      <a:pt x="83222" y="37548"/>
                      <a:pt x="83222" y="37617"/>
                    </a:cubicBezTo>
                    <a:cubicBezTo>
                      <a:pt x="83199" y="37799"/>
                      <a:pt x="83199" y="37982"/>
                      <a:pt x="83176" y="38165"/>
                    </a:cubicBezTo>
                    <a:cubicBezTo>
                      <a:pt x="83153" y="38530"/>
                      <a:pt x="83108" y="38872"/>
                      <a:pt x="83062" y="39215"/>
                    </a:cubicBezTo>
                    <a:cubicBezTo>
                      <a:pt x="83039" y="39443"/>
                      <a:pt x="82993" y="39694"/>
                      <a:pt x="82948" y="39945"/>
                    </a:cubicBezTo>
                    <a:lnTo>
                      <a:pt x="82879" y="40310"/>
                    </a:lnTo>
                    <a:lnTo>
                      <a:pt x="82811" y="40675"/>
                    </a:lnTo>
                    <a:cubicBezTo>
                      <a:pt x="82788" y="40698"/>
                      <a:pt x="82788" y="40744"/>
                      <a:pt x="82765" y="40767"/>
                    </a:cubicBezTo>
                    <a:cubicBezTo>
                      <a:pt x="82765" y="40790"/>
                      <a:pt x="82765" y="40812"/>
                      <a:pt x="82765" y="40835"/>
                    </a:cubicBezTo>
                    <a:cubicBezTo>
                      <a:pt x="82765" y="41018"/>
                      <a:pt x="82605" y="41155"/>
                      <a:pt x="82423" y="41155"/>
                    </a:cubicBezTo>
                    <a:cubicBezTo>
                      <a:pt x="82240" y="41155"/>
                      <a:pt x="82103" y="41018"/>
                      <a:pt x="82103" y="40835"/>
                    </a:cubicBezTo>
                    <a:cubicBezTo>
                      <a:pt x="82103" y="40812"/>
                      <a:pt x="82103" y="40790"/>
                      <a:pt x="82103" y="40744"/>
                    </a:cubicBezTo>
                    <a:lnTo>
                      <a:pt x="82058" y="40721"/>
                    </a:lnTo>
                    <a:lnTo>
                      <a:pt x="81989" y="40653"/>
                    </a:lnTo>
                    <a:cubicBezTo>
                      <a:pt x="81943" y="40630"/>
                      <a:pt x="81898" y="40607"/>
                      <a:pt x="81852" y="40584"/>
                    </a:cubicBezTo>
                    <a:lnTo>
                      <a:pt x="81806" y="40538"/>
                    </a:lnTo>
                    <a:cubicBezTo>
                      <a:pt x="81715" y="40493"/>
                      <a:pt x="81647" y="40424"/>
                      <a:pt x="81578" y="40379"/>
                    </a:cubicBezTo>
                    <a:lnTo>
                      <a:pt x="81533" y="40356"/>
                    </a:lnTo>
                    <a:cubicBezTo>
                      <a:pt x="81418" y="40265"/>
                      <a:pt x="81282" y="40173"/>
                      <a:pt x="81145" y="40105"/>
                    </a:cubicBezTo>
                    <a:cubicBezTo>
                      <a:pt x="80939" y="40036"/>
                      <a:pt x="80711" y="39991"/>
                      <a:pt x="80505" y="39922"/>
                    </a:cubicBezTo>
                    <a:lnTo>
                      <a:pt x="80391" y="39899"/>
                    </a:lnTo>
                    <a:cubicBezTo>
                      <a:pt x="80254" y="39877"/>
                      <a:pt x="80140" y="39854"/>
                      <a:pt x="80026" y="39831"/>
                    </a:cubicBezTo>
                    <a:cubicBezTo>
                      <a:pt x="79958" y="39808"/>
                      <a:pt x="79889" y="39808"/>
                      <a:pt x="79821" y="39785"/>
                    </a:cubicBezTo>
                    <a:cubicBezTo>
                      <a:pt x="79752" y="39762"/>
                      <a:pt x="79707" y="39762"/>
                      <a:pt x="79638" y="39740"/>
                    </a:cubicBezTo>
                    <a:lnTo>
                      <a:pt x="78657" y="39740"/>
                    </a:lnTo>
                    <a:cubicBezTo>
                      <a:pt x="78474" y="39762"/>
                      <a:pt x="78291" y="39762"/>
                      <a:pt x="78132" y="39785"/>
                    </a:cubicBezTo>
                    <a:cubicBezTo>
                      <a:pt x="78063" y="39785"/>
                      <a:pt x="77995" y="39785"/>
                      <a:pt x="77926" y="39808"/>
                    </a:cubicBezTo>
                    <a:cubicBezTo>
                      <a:pt x="77835" y="39808"/>
                      <a:pt x="77721" y="39808"/>
                      <a:pt x="77629" y="39831"/>
                    </a:cubicBezTo>
                    <a:cubicBezTo>
                      <a:pt x="77424" y="39854"/>
                      <a:pt x="77196" y="39899"/>
                      <a:pt x="76945" y="39945"/>
                    </a:cubicBezTo>
                    <a:cubicBezTo>
                      <a:pt x="76808" y="39991"/>
                      <a:pt x="76671" y="40036"/>
                      <a:pt x="76511" y="40059"/>
                    </a:cubicBezTo>
                    <a:cubicBezTo>
                      <a:pt x="76397" y="40105"/>
                      <a:pt x="76283" y="40128"/>
                      <a:pt x="76191" y="40173"/>
                    </a:cubicBezTo>
                    <a:cubicBezTo>
                      <a:pt x="76055" y="40242"/>
                      <a:pt x="75940" y="40310"/>
                      <a:pt x="75826" y="40379"/>
                    </a:cubicBezTo>
                    <a:cubicBezTo>
                      <a:pt x="75712" y="40447"/>
                      <a:pt x="75598" y="40516"/>
                      <a:pt x="75461" y="40584"/>
                    </a:cubicBezTo>
                    <a:cubicBezTo>
                      <a:pt x="75347" y="40653"/>
                      <a:pt x="75233" y="40721"/>
                      <a:pt x="75119" y="40790"/>
                    </a:cubicBezTo>
                    <a:cubicBezTo>
                      <a:pt x="74982" y="40881"/>
                      <a:pt x="74845" y="40949"/>
                      <a:pt x="74708" y="41018"/>
                    </a:cubicBezTo>
                    <a:cubicBezTo>
                      <a:pt x="74480" y="41132"/>
                      <a:pt x="74251" y="41246"/>
                      <a:pt x="74023" y="41360"/>
                    </a:cubicBezTo>
                    <a:lnTo>
                      <a:pt x="73909" y="41429"/>
                    </a:lnTo>
                    <a:cubicBezTo>
                      <a:pt x="73772" y="41497"/>
                      <a:pt x="73635" y="41566"/>
                      <a:pt x="73475" y="41634"/>
                    </a:cubicBezTo>
                    <a:cubicBezTo>
                      <a:pt x="73361" y="41680"/>
                      <a:pt x="73270" y="41748"/>
                      <a:pt x="73179" y="41794"/>
                    </a:cubicBezTo>
                    <a:cubicBezTo>
                      <a:pt x="73133" y="41840"/>
                      <a:pt x="73110" y="41862"/>
                      <a:pt x="73064" y="41885"/>
                    </a:cubicBezTo>
                    <a:cubicBezTo>
                      <a:pt x="72996" y="41976"/>
                      <a:pt x="72905" y="42045"/>
                      <a:pt x="72813" y="42091"/>
                    </a:cubicBezTo>
                    <a:cubicBezTo>
                      <a:pt x="72699" y="42159"/>
                      <a:pt x="72562" y="42182"/>
                      <a:pt x="72402" y="42182"/>
                    </a:cubicBezTo>
                    <a:cubicBezTo>
                      <a:pt x="72334" y="42182"/>
                      <a:pt x="72243" y="42182"/>
                      <a:pt x="72151" y="42159"/>
                    </a:cubicBezTo>
                    <a:cubicBezTo>
                      <a:pt x="72106" y="42159"/>
                      <a:pt x="72060" y="42136"/>
                      <a:pt x="72037" y="42136"/>
                    </a:cubicBezTo>
                    <a:cubicBezTo>
                      <a:pt x="71900" y="42068"/>
                      <a:pt x="71786" y="42022"/>
                      <a:pt x="71672" y="41931"/>
                    </a:cubicBezTo>
                    <a:cubicBezTo>
                      <a:pt x="71626" y="41885"/>
                      <a:pt x="71581" y="41817"/>
                      <a:pt x="71512" y="41771"/>
                    </a:cubicBezTo>
                    <a:cubicBezTo>
                      <a:pt x="71398" y="41634"/>
                      <a:pt x="71284" y="41497"/>
                      <a:pt x="71193" y="41383"/>
                    </a:cubicBezTo>
                    <a:lnTo>
                      <a:pt x="71170" y="41360"/>
                    </a:lnTo>
                    <a:cubicBezTo>
                      <a:pt x="71170" y="41360"/>
                      <a:pt x="71170" y="41337"/>
                      <a:pt x="71170" y="41337"/>
                    </a:cubicBezTo>
                    <a:lnTo>
                      <a:pt x="71147" y="41337"/>
                    </a:lnTo>
                    <a:cubicBezTo>
                      <a:pt x="70964" y="41086"/>
                      <a:pt x="70828" y="40904"/>
                      <a:pt x="70736" y="40698"/>
                    </a:cubicBezTo>
                    <a:cubicBezTo>
                      <a:pt x="70645" y="40584"/>
                      <a:pt x="70576" y="40447"/>
                      <a:pt x="70531" y="40310"/>
                    </a:cubicBezTo>
                    <a:cubicBezTo>
                      <a:pt x="70462" y="40173"/>
                      <a:pt x="70394" y="40059"/>
                      <a:pt x="70325" y="39922"/>
                    </a:cubicBezTo>
                    <a:cubicBezTo>
                      <a:pt x="70234" y="39762"/>
                      <a:pt x="70166" y="39580"/>
                      <a:pt x="70074" y="39420"/>
                    </a:cubicBezTo>
                    <a:cubicBezTo>
                      <a:pt x="70029" y="39306"/>
                      <a:pt x="69983" y="39192"/>
                      <a:pt x="69937" y="39100"/>
                    </a:cubicBezTo>
                    <a:lnTo>
                      <a:pt x="69892" y="39032"/>
                    </a:lnTo>
                    <a:cubicBezTo>
                      <a:pt x="69800" y="38804"/>
                      <a:pt x="69686" y="38598"/>
                      <a:pt x="69549" y="38393"/>
                    </a:cubicBezTo>
                    <a:cubicBezTo>
                      <a:pt x="69390" y="38210"/>
                      <a:pt x="69230" y="38051"/>
                      <a:pt x="69047" y="37914"/>
                    </a:cubicBezTo>
                    <a:cubicBezTo>
                      <a:pt x="68819" y="37731"/>
                      <a:pt x="68545" y="37571"/>
                      <a:pt x="68225" y="37434"/>
                    </a:cubicBezTo>
                    <a:cubicBezTo>
                      <a:pt x="68088" y="37389"/>
                      <a:pt x="67974" y="37343"/>
                      <a:pt x="67883" y="37320"/>
                    </a:cubicBezTo>
                    <a:cubicBezTo>
                      <a:pt x="67769" y="37297"/>
                      <a:pt x="67655" y="37274"/>
                      <a:pt x="67518" y="37252"/>
                    </a:cubicBezTo>
                    <a:lnTo>
                      <a:pt x="67107" y="37252"/>
                    </a:lnTo>
                    <a:cubicBezTo>
                      <a:pt x="67039" y="37274"/>
                      <a:pt x="66947" y="37274"/>
                      <a:pt x="66879" y="37297"/>
                    </a:cubicBezTo>
                    <a:cubicBezTo>
                      <a:pt x="66696" y="37320"/>
                      <a:pt x="66491" y="37366"/>
                      <a:pt x="66308" y="37411"/>
                    </a:cubicBezTo>
                    <a:lnTo>
                      <a:pt x="66217" y="37434"/>
                    </a:lnTo>
                    <a:cubicBezTo>
                      <a:pt x="66148" y="37457"/>
                      <a:pt x="66080" y="37480"/>
                      <a:pt x="66011" y="37503"/>
                    </a:cubicBezTo>
                    <a:cubicBezTo>
                      <a:pt x="65966" y="37503"/>
                      <a:pt x="65897" y="37526"/>
                      <a:pt x="65852" y="37548"/>
                    </a:cubicBezTo>
                    <a:cubicBezTo>
                      <a:pt x="65737" y="37571"/>
                      <a:pt x="65646" y="37594"/>
                      <a:pt x="65532" y="37617"/>
                    </a:cubicBezTo>
                    <a:cubicBezTo>
                      <a:pt x="65258" y="37685"/>
                      <a:pt x="65007" y="37754"/>
                      <a:pt x="64733" y="37822"/>
                    </a:cubicBezTo>
                    <a:lnTo>
                      <a:pt x="64642" y="37868"/>
                    </a:lnTo>
                    <a:cubicBezTo>
                      <a:pt x="64391" y="37936"/>
                      <a:pt x="64048" y="38028"/>
                      <a:pt x="63729" y="38142"/>
                    </a:cubicBezTo>
                    <a:lnTo>
                      <a:pt x="63683" y="38165"/>
                    </a:lnTo>
                    <a:cubicBezTo>
                      <a:pt x="63569" y="38210"/>
                      <a:pt x="63432" y="38256"/>
                      <a:pt x="63318" y="38279"/>
                    </a:cubicBezTo>
                    <a:lnTo>
                      <a:pt x="63113" y="38347"/>
                    </a:lnTo>
                    <a:lnTo>
                      <a:pt x="62884" y="38393"/>
                    </a:lnTo>
                    <a:cubicBezTo>
                      <a:pt x="62725" y="38439"/>
                      <a:pt x="62542" y="38484"/>
                      <a:pt x="62382" y="38507"/>
                    </a:cubicBezTo>
                    <a:cubicBezTo>
                      <a:pt x="62200" y="38553"/>
                      <a:pt x="62040" y="38575"/>
                      <a:pt x="61857" y="38598"/>
                    </a:cubicBezTo>
                    <a:lnTo>
                      <a:pt x="61606" y="38621"/>
                    </a:lnTo>
                    <a:lnTo>
                      <a:pt x="61401" y="38667"/>
                    </a:lnTo>
                    <a:lnTo>
                      <a:pt x="61195" y="38690"/>
                    </a:lnTo>
                    <a:cubicBezTo>
                      <a:pt x="60921" y="38712"/>
                      <a:pt x="60647" y="38758"/>
                      <a:pt x="60374" y="38781"/>
                    </a:cubicBezTo>
                    <a:lnTo>
                      <a:pt x="60214" y="38781"/>
                    </a:lnTo>
                    <a:cubicBezTo>
                      <a:pt x="60031" y="38804"/>
                      <a:pt x="59849" y="38827"/>
                      <a:pt x="59666" y="38849"/>
                    </a:cubicBezTo>
                    <a:cubicBezTo>
                      <a:pt x="59620" y="38849"/>
                      <a:pt x="59552" y="38872"/>
                      <a:pt x="59461" y="38872"/>
                    </a:cubicBezTo>
                    <a:cubicBezTo>
                      <a:pt x="59278" y="38895"/>
                      <a:pt x="59118" y="38918"/>
                      <a:pt x="58936" y="38964"/>
                    </a:cubicBezTo>
                    <a:lnTo>
                      <a:pt x="58890" y="38964"/>
                    </a:lnTo>
                    <a:cubicBezTo>
                      <a:pt x="58730" y="38986"/>
                      <a:pt x="58593" y="39009"/>
                      <a:pt x="58456" y="39032"/>
                    </a:cubicBezTo>
                    <a:cubicBezTo>
                      <a:pt x="58068" y="39123"/>
                      <a:pt x="57749" y="39169"/>
                      <a:pt x="57429" y="39215"/>
                    </a:cubicBezTo>
                    <a:lnTo>
                      <a:pt x="57361" y="39237"/>
                    </a:lnTo>
                    <a:cubicBezTo>
                      <a:pt x="57315" y="39237"/>
                      <a:pt x="57269" y="39237"/>
                      <a:pt x="57201" y="39260"/>
                    </a:cubicBezTo>
                    <a:lnTo>
                      <a:pt x="57087" y="39260"/>
                    </a:lnTo>
                    <a:cubicBezTo>
                      <a:pt x="56927" y="39306"/>
                      <a:pt x="56744" y="39329"/>
                      <a:pt x="56585" y="39329"/>
                    </a:cubicBezTo>
                    <a:lnTo>
                      <a:pt x="56448" y="39329"/>
                    </a:lnTo>
                    <a:cubicBezTo>
                      <a:pt x="56288" y="39329"/>
                      <a:pt x="56105" y="39329"/>
                      <a:pt x="55945" y="39306"/>
                    </a:cubicBezTo>
                    <a:cubicBezTo>
                      <a:pt x="55786" y="39283"/>
                      <a:pt x="55626" y="39260"/>
                      <a:pt x="55489" y="39237"/>
                    </a:cubicBezTo>
                    <a:lnTo>
                      <a:pt x="55352" y="39215"/>
                    </a:lnTo>
                    <a:lnTo>
                      <a:pt x="55147" y="39169"/>
                    </a:lnTo>
                    <a:cubicBezTo>
                      <a:pt x="55034" y="39150"/>
                      <a:pt x="54922" y="39132"/>
                      <a:pt x="54798" y="39100"/>
                    </a:cubicBezTo>
                    <a:lnTo>
                      <a:pt x="54798" y="39100"/>
                    </a:lnTo>
                    <a:cubicBezTo>
                      <a:pt x="54800" y="39100"/>
                      <a:pt x="54802" y="39100"/>
                      <a:pt x="54804" y="39100"/>
                    </a:cubicBezTo>
                    <a:lnTo>
                      <a:pt x="54713" y="39078"/>
                    </a:lnTo>
                    <a:lnTo>
                      <a:pt x="54713" y="39078"/>
                    </a:lnTo>
                    <a:cubicBezTo>
                      <a:pt x="54742" y="39086"/>
                      <a:pt x="54770" y="39094"/>
                      <a:pt x="54798" y="39100"/>
                    </a:cubicBezTo>
                    <a:lnTo>
                      <a:pt x="54798" y="39100"/>
                    </a:lnTo>
                    <a:cubicBezTo>
                      <a:pt x="54709" y="39099"/>
                      <a:pt x="54619" y="39078"/>
                      <a:pt x="54530" y="39078"/>
                    </a:cubicBezTo>
                    <a:lnTo>
                      <a:pt x="54485" y="39055"/>
                    </a:lnTo>
                    <a:lnTo>
                      <a:pt x="54370" y="39055"/>
                    </a:lnTo>
                    <a:cubicBezTo>
                      <a:pt x="54188" y="39009"/>
                      <a:pt x="54005" y="38986"/>
                      <a:pt x="53823" y="38895"/>
                    </a:cubicBezTo>
                    <a:cubicBezTo>
                      <a:pt x="53686" y="38827"/>
                      <a:pt x="53549" y="38758"/>
                      <a:pt x="53457" y="38644"/>
                    </a:cubicBezTo>
                    <a:cubicBezTo>
                      <a:pt x="53366" y="38553"/>
                      <a:pt x="53275" y="38439"/>
                      <a:pt x="53206" y="38324"/>
                    </a:cubicBezTo>
                    <a:cubicBezTo>
                      <a:pt x="53138" y="38187"/>
                      <a:pt x="53092" y="38051"/>
                      <a:pt x="53069" y="37914"/>
                    </a:cubicBezTo>
                    <a:cubicBezTo>
                      <a:pt x="53047" y="37731"/>
                      <a:pt x="53024" y="37594"/>
                      <a:pt x="53047" y="37457"/>
                    </a:cubicBezTo>
                    <a:lnTo>
                      <a:pt x="53047" y="37343"/>
                    </a:lnTo>
                    <a:cubicBezTo>
                      <a:pt x="53069" y="37229"/>
                      <a:pt x="53069" y="37115"/>
                      <a:pt x="53092" y="37001"/>
                    </a:cubicBezTo>
                    <a:cubicBezTo>
                      <a:pt x="53115" y="36841"/>
                      <a:pt x="53138" y="36681"/>
                      <a:pt x="53184" y="36521"/>
                    </a:cubicBezTo>
                    <a:cubicBezTo>
                      <a:pt x="53206" y="36384"/>
                      <a:pt x="53275" y="36247"/>
                      <a:pt x="53343" y="36133"/>
                    </a:cubicBezTo>
                    <a:cubicBezTo>
                      <a:pt x="53435" y="35928"/>
                      <a:pt x="53572" y="35745"/>
                      <a:pt x="53709" y="35563"/>
                    </a:cubicBezTo>
                    <a:lnTo>
                      <a:pt x="53754" y="35494"/>
                    </a:lnTo>
                    <a:cubicBezTo>
                      <a:pt x="53914" y="35243"/>
                      <a:pt x="54074" y="35060"/>
                      <a:pt x="54234" y="34878"/>
                    </a:cubicBezTo>
                    <a:cubicBezTo>
                      <a:pt x="54370" y="34741"/>
                      <a:pt x="54530" y="34604"/>
                      <a:pt x="54690" y="34490"/>
                    </a:cubicBezTo>
                    <a:lnTo>
                      <a:pt x="54758" y="34421"/>
                    </a:lnTo>
                    <a:cubicBezTo>
                      <a:pt x="54850" y="34353"/>
                      <a:pt x="54941" y="34262"/>
                      <a:pt x="55032" y="34170"/>
                    </a:cubicBezTo>
                    <a:cubicBezTo>
                      <a:pt x="55078" y="34125"/>
                      <a:pt x="55124" y="34079"/>
                      <a:pt x="55192" y="34033"/>
                    </a:cubicBezTo>
                    <a:lnTo>
                      <a:pt x="55261" y="33942"/>
                    </a:lnTo>
                    <a:cubicBezTo>
                      <a:pt x="55375" y="33828"/>
                      <a:pt x="55489" y="33691"/>
                      <a:pt x="55603" y="33577"/>
                    </a:cubicBezTo>
                    <a:cubicBezTo>
                      <a:pt x="55649" y="33508"/>
                      <a:pt x="55717" y="33440"/>
                      <a:pt x="55763" y="33371"/>
                    </a:cubicBezTo>
                    <a:cubicBezTo>
                      <a:pt x="55831" y="33303"/>
                      <a:pt x="55877" y="33257"/>
                      <a:pt x="55923" y="33212"/>
                    </a:cubicBezTo>
                    <a:cubicBezTo>
                      <a:pt x="55991" y="33143"/>
                      <a:pt x="56037" y="33097"/>
                      <a:pt x="56105" y="33052"/>
                    </a:cubicBezTo>
                    <a:lnTo>
                      <a:pt x="56128" y="33006"/>
                    </a:lnTo>
                    <a:cubicBezTo>
                      <a:pt x="56151" y="32938"/>
                      <a:pt x="56174" y="32846"/>
                      <a:pt x="56174" y="32778"/>
                    </a:cubicBezTo>
                    <a:cubicBezTo>
                      <a:pt x="56196" y="32687"/>
                      <a:pt x="56196" y="32572"/>
                      <a:pt x="56174" y="32436"/>
                    </a:cubicBezTo>
                    <a:cubicBezTo>
                      <a:pt x="56174" y="32390"/>
                      <a:pt x="56151" y="32321"/>
                      <a:pt x="56128" y="32276"/>
                    </a:cubicBezTo>
                    <a:cubicBezTo>
                      <a:pt x="56082" y="32116"/>
                      <a:pt x="56060" y="31979"/>
                      <a:pt x="56037" y="31865"/>
                    </a:cubicBezTo>
                    <a:cubicBezTo>
                      <a:pt x="56014" y="31728"/>
                      <a:pt x="55968" y="31591"/>
                      <a:pt x="55923" y="31454"/>
                    </a:cubicBezTo>
                    <a:cubicBezTo>
                      <a:pt x="55854" y="31226"/>
                      <a:pt x="55786" y="30998"/>
                      <a:pt x="55740" y="30769"/>
                    </a:cubicBezTo>
                    <a:lnTo>
                      <a:pt x="55694" y="30655"/>
                    </a:lnTo>
                    <a:cubicBezTo>
                      <a:pt x="55649" y="30518"/>
                      <a:pt x="55603" y="30336"/>
                      <a:pt x="55580" y="30176"/>
                    </a:cubicBezTo>
                    <a:cubicBezTo>
                      <a:pt x="55557" y="29970"/>
                      <a:pt x="55535" y="29811"/>
                      <a:pt x="55535" y="29651"/>
                    </a:cubicBezTo>
                    <a:cubicBezTo>
                      <a:pt x="55512" y="29491"/>
                      <a:pt x="55535" y="29354"/>
                      <a:pt x="55535" y="29217"/>
                    </a:cubicBezTo>
                    <a:cubicBezTo>
                      <a:pt x="55535" y="29080"/>
                      <a:pt x="55557" y="28966"/>
                      <a:pt x="55580" y="28829"/>
                    </a:cubicBezTo>
                    <a:lnTo>
                      <a:pt x="55580" y="28761"/>
                    </a:lnTo>
                    <a:cubicBezTo>
                      <a:pt x="55603" y="28669"/>
                      <a:pt x="55603" y="28601"/>
                      <a:pt x="55626" y="28532"/>
                    </a:cubicBezTo>
                    <a:cubicBezTo>
                      <a:pt x="55649" y="28373"/>
                      <a:pt x="55672" y="28190"/>
                      <a:pt x="55740" y="28007"/>
                    </a:cubicBezTo>
                    <a:cubicBezTo>
                      <a:pt x="55808" y="27825"/>
                      <a:pt x="55900" y="27642"/>
                      <a:pt x="56037" y="27505"/>
                    </a:cubicBezTo>
                    <a:cubicBezTo>
                      <a:pt x="56151" y="27391"/>
                      <a:pt x="56288" y="27300"/>
                      <a:pt x="56425" y="27231"/>
                    </a:cubicBezTo>
                    <a:cubicBezTo>
                      <a:pt x="56562" y="27140"/>
                      <a:pt x="56744" y="27049"/>
                      <a:pt x="56927" y="26980"/>
                    </a:cubicBezTo>
                    <a:cubicBezTo>
                      <a:pt x="57201" y="26866"/>
                      <a:pt x="57475" y="26775"/>
                      <a:pt x="57817" y="26684"/>
                    </a:cubicBezTo>
                    <a:cubicBezTo>
                      <a:pt x="57886" y="26684"/>
                      <a:pt x="57954" y="26661"/>
                      <a:pt x="58023" y="26638"/>
                    </a:cubicBezTo>
                    <a:cubicBezTo>
                      <a:pt x="58091" y="26638"/>
                      <a:pt x="58159" y="26615"/>
                      <a:pt x="58228" y="26592"/>
                    </a:cubicBezTo>
                    <a:cubicBezTo>
                      <a:pt x="58388" y="26547"/>
                      <a:pt x="58525" y="26524"/>
                      <a:pt x="58684" y="26501"/>
                    </a:cubicBezTo>
                    <a:cubicBezTo>
                      <a:pt x="58753" y="26478"/>
                      <a:pt x="58844" y="26455"/>
                      <a:pt x="58913" y="26455"/>
                    </a:cubicBezTo>
                    <a:cubicBezTo>
                      <a:pt x="58981" y="26432"/>
                      <a:pt x="59072" y="26410"/>
                      <a:pt x="59164" y="26410"/>
                    </a:cubicBezTo>
                    <a:cubicBezTo>
                      <a:pt x="59301" y="26387"/>
                      <a:pt x="59438" y="26364"/>
                      <a:pt x="59597" y="26341"/>
                    </a:cubicBezTo>
                    <a:cubicBezTo>
                      <a:pt x="59803" y="26318"/>
                      <a:pt x="60031" y="26273"/>
                      <a:pt x="60237" y="26273"/>
                    </a:cubicBezTo>
                    <a:lnTo>
                      <a:pt x="60305" y="26273"/>
                    </a:lnTo>
                    <a:cubicBezTo>
                      <a:pt x="60488" y="26273"/>
                      <a:pt x="60647" y="26296"/>
                      <a:pt x="60807" y="26318"/>
                    </a:cubicBezTo>
                    <a:lnTo>
                      <a:pt x="60990" y="26318"/>
                    </a:lnTo>
                    <a:lnTo>
                      <a:pt x="61264" y="26364"/>
                    </a:lnTo>
                    <a:lnTo>
                      <a:pt x="61492" y="26387"/>
                    </a:lnTo>
                    <a:cubicBezTo>
                      <a:pt x="61652" y="26387"/>
                      <a:pt x="61789" y="26387"/>
                      <a:pt x="61926" y="26410"/>
                    </a:cubicBezTo>
                    <a:lnTo>
                      <a:pt x="62017" y="26410"/>
                    </a:lnTo>
                    <a:cubicBezTo>
                      <a:pt x="62245" y="26410"/>
                      <a:pt x="62496" y="26432"/>
                      <a:pt x="62725" y="26455"/>
                    </a:cubicBezTo>
                    <a:lnTo>
                      <a:pt x="63021" y="26478"/>
                    </a:lnTo>
                    <a:cubicBezTo>
                      <a:pt x="63181" y="26501"/>
                      <a:pt x="63341" y="26501"/>
                      <a:pt x="63523" y="26524"/>
                    </a:cubicBezTo>
                    <a:lnTo>
                      <a:pt x="63592" y="26524"/>
                    </a:lnTo>
                    <a:cubicBezTo>
                      <a:pt x="63683" y="26524"/>
                      <a:pt x="63774" y="26501"/>
                      <a:pt x="63866" y="26501"/>
                    </a:cubicBezTo>
                    <a:lnTo>
                      <a:pt x="64003" y="26501"/>
                    </a:lnTo>
                    <a:cubicBezTo>
                      <a:pt x="64094" y="26501"/>
                      <a:pt x="64208" y="26478"/>
                      <a:pt x="64299" y="26478"/>
                    </a:cubicBezTo>
                    <a:lnTo>
                      <a:pt x="64345" y="26501"/>
                    </a:lnTo>
                    <a:lnTo>
                      <a:pt x="64391" y="26501"/>
                    </a:lnTo>
                    <a:cubicBezTo>
                      <a:pt x="64436" y="26501"/>
                      <a:pt x="64459" y="26478"/>
                      <a:pt x="64482" y="26478"/>
                    </a:cubicBezTo>
                    <a:cubicBezTo>
                      <a:pt x="64642" y="26478"/>
                      <a:pt x="64824" y="26478"/>
                      <a:pt x="65007" y="26455"/>
                    </a:cubicBezTo>
                    <a:lnTo>
                      <a:pt x="64916" y="26455"/>
                    </a:lnTo>
                    <a:cubicBezTo>
                      <a:pt x="65007" y="26455"/>
                      <a:pt x="65098" y="26432"/>
                      <a:pt x="65212" y="26432"/>
                    </a:cubicBezTo>
                    <a:cubicBezTo>
                      <a:pt x="65692" y="26364"/>
                      <a:pt x="66194" y="26273"/>
                      <a:pt x="66673" y="26159"/>
                    </a:cubicBezTo>
                    <a:cubicBezTo>
                      <a:pt x="66924" y="26113"/>
                      <a:pt x="67175" y="25999"/>
                      <a:pt x="67381" y="25930"/>
                    </a:cubicBezTo>
                    <a:cubicBezTo>
                      <a:pt x="67472" y="25885"/>
                      <a:pt x="67586" y="25839"/>
                      <a:pt x="67678" y="25816"/>
                    </a:cubicBezTo>
                    <a:cubicBezTo>
                      <a:pt x="67792" y="25771"/>
                      <a:pt x="67906" y="25725"/>
                      <a:pt x="67997" y="25679"/>
                    </a:cubicBezTo>
                    <a:lnTo>
                      <a:pt x="68066" y="25656"/>
                    </a:lnTo>
                    <a:cubicBezTo>
                      <a:pt x="68180" y="25611"/>
                      <a:pt x="68294" y="25565"/>
                      <a:pt x="68408" y="25519"/>
                    </a:cubicBezTo>
                    <a:lnTo>
                      <a:pt x="68385" y="25519"/>
                    </a:lnTo>
                    <a:cubicBezTo>
                      <a:pt x="68522" y="25474"/>
                      <a:pt x="68636" y="25405"/>
                      <a:pt x="68728" y="25337"/>
                    </a:cubicBezTo>
                    <a:lnTo>
                      <a:pt x="68819" y="25268"/>
                    </a:lnTo>
                    <a:cubicBezTo>
                      <a:pt x="68910" y="25223"/>
                      <a:pt x="69001" y="25154"/>
                      <a:pt x="69093" y="25086"/>
                    </a:cubicBezTo>
                    <a:cubicBezTo>
                      <a:pt x="69161" y="25040"/>
                      <a:pt x="69230" y="24994"/>
                      <a:pt x="69298" y="24949"/>
                    </a:cubicBezTo>
                    <a:cubicBezTo>
                      <a:pt x="69412" y="24858"/>
                      <a:pt x="69504" y="24789"/>
                      <a:pt x="69618" y="24721"/>
                    </a:cubicBezTo>
                    <a:cubicBezTo>
                      <a:pt x="69732" y="24629"/>
                      <a:pt x="69823" y="24515"/>
                      <a:pt x="69915" y="24424"/>
                    </a:cubicBezTo>
                    <a:lnTo>
                      <a:pt x="69960" y="24401"/>
                    </a:lnTo>
                    <a:cubicBezTo>
                      <a:pt x="70029" y="24333"/>
                      <a:pt x="70074" y="24264"/>
                      <a:pt x="70143" y="24196"/>
                    </a:cubicBezTo>
                    <a:cubicBezTo>
                      <a:pt x="70188" y="24104"/>
                      <a:pt x="70234" y="24036"/>
                      <a:pt x="70280" y="23922"/>
                    </a:cubicBezTo>
                    <a:cubicBezTo>
                      <a:pt x="70394" y="23693"/>
                      <a:pt x="70439" y="23397"/>
                      <a:pt x="70508" y="23054"/>
                    </a:cubicBezTo>
                    <a:cubicBezTo>
                      <a:pt x="70531" y="22735"/>
                      <a:pt x="70531" y="22392"/>
                      <a:pt x="70508" y="22050"/>
                    </a:cubicBezTo>
                    <a:cubicBezTo>
                      <a:pt x="70462" y="21753"/>
                      <a:pt x="70325" y="21479"/>
                      <a:pt x="70234" y="21228"/>
                    </a:cubicBezTo>
                    <a:cubicBezTo>
                      <a:pt x="70143" y="21000"/>
                      <a:pt x="70029" y="20795"/>
                      <a:pt x="69869" y="20544"/>
                    </a:cubicBezTo>
                    <a:cubicBezTo>
                      <a:pt x="69732" y="20315"/>
                      <a:pt x="69572" y="20087"/>
                      <a:pt x="69412" y="19859"/>
                    </a:cubicBezTo>
                    <a:lnTo>
                      <a:pt x="69412" y="19859"/>
                    </a:lnTo>
                    <a:lnTo>
                      <a:pt x="69458" y="19927"/>
                    </a:lnTo>
                    <a:cubicBezTo>
                      <a:pt x="69390" y="19836"/>
                      <a:pt x="69321" y="19745"/>
                      <a:pt x="69253" y="19653"/>
                    </a:cubicBezTo>
                    <a:lnTo>
                      <a:pt x="69116" y="19494"/>
                    </a:lnTo>
                    <a:cubicBezTo>
                      <a:pt x="69024" y="19357"/>
                      <a:pt x="68910" y="19243"/>
                      <a:pt x="68750" y="19106"/>
                    </a:cubicBezTo>
                    <a:cubicBezTo>
                      <a:pt x="68636" y="18969"/>
                      <a:pt x="68499" y="18854"/>
                      <a:pt x="68362" y="18740"/>
                    </a:cubicBezTo>
                    <a:cubicBezTo>
                      <a:pt x="68248" y="18649"/>
                      <a:pt x="68134" y="18535"/>
                      <a:pt x="67997" y="18421"/>
                    </a:cubicBezTo>
                    <a:lnTo>
                      <a:pt x="67883" y="18284"/>
                    </a:lnTo>
                    <a:cubicBezTo>
                      <a:pt x="67792" y="18193"/>
                      <a:pt x="67700" y="18124"/>
                      <a:pt x="67632" y="18033"/>
                    </a:cubicBezTo>
                    <a:cubicBezTo>
                      <a:pt x="67586" y="17987"/>
                      <a:pt x="67541" y="17941"/>
                      <a:pt x="67518" y="17896"/>
                    </a:cubicBezTo>
                    <a:cubicBezTo>
                      <a:pt x="67472" y="17850"/>
                      <a:pt x="67427" y="17782"/>
                      <a:pt x="67358" y="17736"/>
                    </a:cubicBezTo>
                    <a:cubicBezTo>
                      <a:pt x="67335" y="17690"/>
                      <a:pt x="67290" y="17668"/>
                      <a:pt x="67267" y="17622"/>
                    </a:cubicBezTo>
                    <a:cubicBezTo>
                      <a:pt x="67198" y="17576"/>
                      <a:pt x="67130" y="17508"/>
                      <a:pt x="67061" y="17439"/>
                    </a:cubicBezTo>
                    <a:cubicBezTo>
                      <a:pt x="66856" y="17188"/>
                      <a:pt x="66673" y="16937"/>
                      <a:pt x="66559" y="16686"/>
                    </a:cubicBezTo>
                    <a:cubicBezTo>
                      <a:pt x="66491" y="16572"/>
                      <a:pt x="66445" y="16481"/>
                      <a:pt x="66399" y="16389"/>
                    </a:cubicBezTo>
                    <a:lnTo>
                      <a:pt x="66354" y="16298"/>
                    </a:lnTo>
                    <a:cubicBezTo>
                      <a:pt x="66285" y="16184"/>
                      <a:pt x="66217" y="16024"/>
                      <a:pt x="66171" y="15864"/>
                    </a:cubicBezTo>
                    <a:cubicBezTo>
                      <a:pt x="66126" y="15705"/>
                      <a:pt x="66103" y="15522"/>
                      <a:pt x="66126" y="15362"/>
                    </a:cubicBezTo>
                    <a:cubicBezTo>
                      <a:pt x="66126" y="15180"/>
                      <a:pt x="66148" y="14997"/>
                      <a:pt x="66171" y="14769"/>
                    </a:cubicBezTo>
                    <a:lnTo>
                      <a:pt x="66171" y="14769"/>
                    </a:lnTo>
                    <a:lnTo>
                      <a:pt x="66148" y="14837"/>
                    </a:lnTo>
                    <a:cubicBezTo>
                      <a:pt x="66171" y="14746"/>
                      <a:pt x="66171" y="14632"/>
                      <a:pt x="66194" y="14540"/>
                    </a:cubicBezTo>
                    <a:cubicBezTo>
                      <a:pt x="66194" y="14472"/>
                      <a:pt x="66217" y="14381"/>
                      <a:pt x="66217" y="14312"/>
                    </a:cubicBezTo>
                    <a:lnTo>
                      <a:pt x="66240" y="14198"/>
                    </a:lnTo>
                    <a:cubicBezTo>
                      <a:pt x="66262" y="13993"/>
                      <a:pt x="66308" y="13810"/>
                      <a:pt x="66377" y="13582"/>
                    </a:cubicBezTo>
                    <a:cubicBezTo>
                      <a:pt x="66399" y="13422"/>
                      <a:pt x="66468" y="13239"/>
                      <a:pt x="66514" y="13080"/>
                    </a:cubicBezTo>
                    <a:cubicBezTo>
                      <a:pt x="66605" y="12851"/>
                      <a:pt x="66696" y="12692"/>
                      <a:pt x="66765" y="12555"/>
                    </a:cubicBezTo>
                    <a:cubicBezTo>
                      <a:pt x="66924" y="12258"/>
                      <a:pt x="67153" y="12030"/>
                      <a:pt x="67358" y="11756"/>
                    </a:cubicBezTo>
                    <a:cubicBezTo>
                      <a:pt x="67449" y="11665"/>
                      <a:pt x="67518" y="11573"/>
                      <a:pt x="67609" y="11482"/>
                    </a:cubicBezTo>
                    <a:lnTo>
                      <a:pt x="67632" y="11436"/>
                    </a:lnTo>
                    <a:cubicBezTo>
                      <a:pt x="67700" y="11368"/>
                      <a:pt x="67746" y="11299"/>
                      <a:pt x="67815" y="11254"/>
                    </a:cubicBezTo>
                    <a:lnTo>
                      <a:pt x="67906" y="11140"/>
                    </a:lnTo>
                    <a:lnTo>
                      <a:pt x="67997" y="11025"/>
                    </a:lnTo>
                    <a:cubicBezTo>
                      <a:pt x="68066" y="10957"/>
                      <a:pt x="68134" y="10888"/>
                      <a:pt x="68203" y="10797"/>
                    </a:cubicBezTo>
                    <a:cubicBezTo>
                      <a:pt x="68294" y="10706"/>
                      <a:pt x="68385" y="10637"/>
                      <a:pt x="68454" y="10546"/>
                    </a:cubicBezTo>
                    <a:lnTo>
                      <a:pt x="68545" y="10455"/>
                    </a:lnTo>
                    <a:lnTo>
                      <a:pt x="68659" y="10341"/>
                    </a:lnTo>
                    <a:cubicBezTo>
                      <a:pt x="68865" y="10135"/>
                      <a:pt x="69093" y="9930"/>
                      <a:pt x="69321" y="9724"/>
                    </a:cubicBezTo>
                    <a:cubicBezTo>
                      <a:pt x="69572" y="9496"/>
                      <a:pt x="69869" y="9291"/>
                      <a:pt x="70143" y="9108"/>
                    </a:cubicBezTo>
                    <a:cubicBezTo>
                      <a:pt x="70188" y="9062"/>
                      <a:pt x="70280" y="9017"/>
                      <a:pt x="70348" y="8971"/>
                    </a:cubicBezTo>
                    <a:cubicBezTo>
                      <a:pt x="70394" y="8948"/>
                      <a:pt x="70439" y="8903"/>
                      <a:pt x="70485" y="8880"/>
                    </a:cubicBezTo>
                    <a:cubicBezTo>
                      <a:pt x="70599" y="8811"/>
                      <a:pt x="70713" y="8743"/>
                      <a:pt x="70828" y="8674"/>
                    </a:cubicBezTo>
                    <a:cubicBezTo>
                      <a:pt x="71330" y="8401"/>
                      <a:pt x="71832" y="8104"/>
                      <a:pt x="72288" y="7830"/>
                    </a:cubicBezTo>
                    <a:cubicBezTo>
                      <a:pt x="72380" y="7784"/>
                      <a:pt x="72471" y="7739"/>
                      <a:pt x="72562" y="7693"/>
                    </a:cubicBezTo>
                    <a:lnTo>
                      <a:pt x="72699" y="7624"/>
                    </a:lnTo>
                    <a:lnTo>
                      <a:pt x="72859" y="7556"/>
                    </a:lnTo>
                    <a:lnTo>
                      <a:pt x="73110" y="7419"/>
                    </a:lnTo>
                    <a:lnTo>
                      <a:pt x="73156" y="7396"/>
                    </a:lnTo>
                    <a:cubicBezTo>
                      <a:pt x="73430" y="7259"/>
                      <a:pt x="73681" y="7122"/>
                      <a:pt x="73955" y="7008"/>
                    </a:cubicBezTo>
                    <a:cubicBezTo>
                      <a:pt x="74114" y="6963"/>
                      <a:pt x="74251" y="6917"/>
                      <a:pt x="74388" y="6871"/>
                    </a:cubicBezTo>
                    <a:lnTo>
                      <a:pt x="74434" y="6848"/>
                    </a:lnTo>
                    <a:cubicBezTo>
                      <a:pt x="74548" y="6803"/>
                      <a:pt x="74685" y="6757"/>
                      <a:pt x="74799" y="6711"/>
                    </a:cubicBezTo>
                    <a:lnTo>
                      <a:pt x="74868" y="6711"/>
                    </a:lnTo>
                    <a:cubicBezTo>
                      <a:pt x="74982" y="6666"/>
                      <a:pt x="75096" y="6620"/>
                      <a:pt x="75187" y="6597"/>
                    </a:cubicBezTo>
                    <a:cubicBezTo>
                      <a:pt x="75347" y="6529"/>
                      <a:pt x="75484" y="6483"/>
                      <a:pt x="75644" y="6438"/>
                    </a:cubicBezTo>
                    <a:cubicBezTo>
                      <a:pt x="75735" y="6392"/>
                      <a:pt x="75803" y="6369"/>
                      <a:pt x="75895" y="6369"/>
                    </a:cubicBezTo>
                    <a:cubicBezTo>
                      <a:pt x="75963" y="6346"/>
                      <a:pt x="76009" y="6323"/>
                      <a:pt x="76077" y="6301"/>
                    </a:cubicBezTo>
                    <a:lnTo>
                      <a:pt x="76260" y="6255"/>
                    </a:lnTo>
                    <a:cubicBezTo>
                      <a:pt x="76351" y="6232"/>
                      <a:pt x="76443" y="6209"/>
                      <a:pt x="76534" y="6164"/>
                    </a:cubicBezTo>
                    <a:lnTo>
                      <a:pt x="76716" y="6118"/>
                    </a:lnTo>
                    <a:cubicBezTo>
                      <a:pt x="76831" y="6095"/>
                      <a:pt x="76922" y="6072"/>
                      <a:pt x="77036" y="6027"/>
                    </a:cubicBezTo>
                    <a:lnTo>
                      <a:pt x="77104" y="6004"/>
                    </a:lnTo>
                    <a:cubicBezTo>
                      <a:pt x="77219" y="5981"/>
                      <a:pt x="77333" y="5935"/>
                      <a:pt x="77447" y="5913"/>
                    </a:cubicBezTo>
                    <a:cubicBezTo>
                      <a:pt x="77584" y="5890"/>
                      <a:pt x="77721" y="5844"/>
                      <a:pt x="77858" y="5821"/>
                    </a:cubicBezTo>
                    <a:cubicBezTo>
                      <a:pt x="78040" y="5798"/>
                      <a:pt x="78200" y="5753"/>
                      <a:pt x="78360" y="5730"/>
                    </a:cubicBezTo>
                    <a:cubicBezTo>
                      <a:pt x="78497" y="5707"/>
                      <a:pt x="78657" y="5684"/>
                      <a:pt x="78794" y="5661"/>
                    </a:cubicBezTo>
                    <a:cubicBezTo>
                      <a:pt x="78999" y="5616"/>
                      <a:pt x="79204" y="5593"/>
                      <a:pt x="79387" y="5570"/>
                    </a:cubicBezTo>
                    <a:cubicBezTo>
                      <a:pt x="79478" y="5547"/>
                      <a:pt x="79547" y="5525"/>
                      <a:pt x="79638" y="5502"/>
                    </a:cubicBezTo>
                    <a:cubicBezTo>
                      <a:pt x="79684" y="5479"/>
                      <a:pt x="79707" y="5479"/>
                      <a:pt x="79729" y="5479"/>
                    </a:cubicBezTo>
                    <a:cubicBezTo>
                      <a:pt x="79752" y="5479"/>
                      <a:pt x="79798" y="5479"/>
                      <a:pt x="79821" y="5502"/>
                    </a:cubicBezTo>
                    <a:cubicBezTo>
                      <a:pt x="79844" y="5479"/>
                      <a:pt x="79866" y="5456"/>
                      <a:pt x="79889" y="5456"/>
                    </a:cubicBezTo>
                    <a:cubicBezTo>
                      <a:pt x="79935" y="5433"/>
                      <a:pt x="79980" y="5410"/>
                      <a:pt x="80049" y="5410"/>
                    </a:cubicBezTo>
                    <a:close/>
                    <a:moveTo>
                      <a:pt x="62565" y="42638"/>
                    </a:moveTo>
                    <a:cubicBezTo>
                      <a:pt x="62702" y="42638"/>
                      <a:pt x="62861" y="42638"/>
                      <a:pt x="63044" y="42684"/>
                    </a:cubicBezTo>
                    <a:cubicBezTo>
                      <a:pt x="63135" y="42684"/>
                      <a:pt x="63227" y="42730"/>
                      <a:pt x="63364" y="42775"/>
                    </a:cubicBezTo>
                    <a:cubicBezTo>
                      <a:pt x="63432" y="42798"/>
                      <a:pt x="63478" y="42844"/>
                      <a:pt x="63546" y="42867"/>
                    </a:cubicBezTo>
                    <a:cubicBezTo>
                      <a:pt x="63660" y="42958"/>
                      <a:pt x="63774" y="43049"/>
                      <a:pt x="63911" y="43186"/>
                    </a:cubicBezTo>
                    <a:cubicBezTo>
                      <a:pt x="64026" y="43323"/>
                      <a:pt x="64163" y="43437"/>
                      <a:pt x="64254" y="43597"/>
                    </a:cubicBezTo>
                    <a:cubicBezTo>
                      <a:pt x="64322" y="43688"/>
                      <a:pt x="64414" y="43825"/>
                      <a:pt x="64482" y="43985"/>
                    </a:cubicBezTo>
                    <a:cubicBezTo>
                      <a:pt x="64528" y="44076"/>
                      <a:pt x="64551" y="44145"/>
                      <a:pt x="64573" y="44259"/>
                    </a:cubicBezTo>
                    <a:cubicBezTo>
                      <a:pt x="64573" y="44305"/>
                      <a:pt x="64573" y="44350"/>
                      <a:pt x="64573" y="44396"/>
                    </a:cubicBezTo>
                    <a:cubicBezTo>
                      <a:pt x="64573" y="44487"/>
                      <a:pt x="64573" y="44601"/>
                      <a:pt x="64551" y="44693"/>
                    </a:cubicBezTo>
                    <a:cubicBezTo>
                      <a:pt x="64505" y="44898"/>
                      <a:pt x="64414" y="45081"/>
                      <a:pt x="64254" y="45240"/>
                    </a:cubicBezTo>
                    <a:cubicBezTo>
                      <a:pt x="64140" y="45332"/>
                      <a:pt x="64026" y="45400"/>
                      <a:pt x="63866" y="45469"/>
                    </a:cubicBezTo>
                    <a:cubicBezTo>
                      <a:pt x="63706" y="45537"/>
                      <a:pt x="63546" y="45606"/>
                      <a:pt x="63318" y="45606"/>
                    </a:cubicBezTo>
                    <a:cubicBezTo>
                      <a:pt x="63204" y="45606"/>
                      <a:pt x="63090" y="45583"/>
                      <a:pt x="62976" y="45560"/>
                    </a:cubicBezTo>
                    <a:lnTo>
                      <a:pt x="62861" y="45560"/>
                    </a:lnTo>
                    <a:cubicBezTo>
                      <a:pt x="62610" y="45514"/>
                      <a:pt x="62359" y="45446"/>
                      <a:pt x="62063" y="45377"/>
                    </a:cubicBezTo>
                    <a:lnTo>
                      <a:pt x="61948" y="45332"/>
                    </a:lnTo>
                    <a:cubicBezTo>
                      <a:pt x="61743" y="45286"/>
                      <a:pt x="61538" y="45240"/>
                      <a:pt x="61332" y="45195"/>
                    </a:cubicBezTo>
                    <a:lnTo>
                      <a:pt x="60944" y="45195"/>
                    </a:lnTo>
                    <a:cubicBezTo>
                      <a:pt x="60853" y="45218"/>
                      <a:pt x="60784" y="45240"/>
                      <a:pt x="60716" y="45263"/>
                    </a:cubicBezTo>
                    <a:cubicBezTo>
                      <a:pt x="60625" y="45309"/>
                      <a:pt x="60533" y="45355"/>
                      <a:pt x="60442" y="45400"/>
                    </a:cubicBezTo>
                    <a:cubicBezTo>
                      <a:pt x="60374" y="45446"/>
                      <a:pt x="60282" y="45492"/>
                      <a:pt x="60214" y="45560"/>
                    </a:cubicBezTo>
                    <a:lnTo>
                      <a:pt x="60168" y="45583"/>
                    </a:lnTo>
                    <a:cubicBezTo>
                      <a:pt x="59985" y="45743"/>
                      <a:pt x="59803" y="45902"/>
                      <a:pt x="59597" y="46017"/>
                    </a:cubicBezTo>
                    <a:cubicBezTo>
                      <a:pt x="59461" y="46085"/>
                      <a:pt x="59301" y="46153"/>
                      <a:pt x="59164" y="46199"/>
                    </a:cubicBezTo>
                    <a:cubicBezTo>
                      <a:pt x="58981" y="46245"/>
                      <a:pt x="58821" y="46268"/>
                      <a:pt x="58707" y="46268"/>
                    </a:cubicBezTo>
                    <a:lnTo>
                      <a:pt x="58639" y="46268"/>
                    </a:lnTo>
                    <a:cubicBezTo>
                      <a:pt x="58388" y="46245"/>
                      <a:pt x="58068" y="46199"/>
                      <a:pt x="57817" y="46017"/>
                    </a:cubicBezTo>
                    <a:cubicBezTo>
                      <a:pt x="57680" y="45925"/>
                      <a:pt x="57589" y="45834"/>
                      <a:pt x="57520" y="45720"/>
                    </a:cubicBezTo>
                    <a:cubicBezTo>
                      <a:pt x="57452" y="45629"/>
                      <a:pt x="57429" y="45514"/>
                      <a:pt x="57406" y="45400"/>
                    </a:cubicBezTo>
                    <a:cubicBezTo>
                      <a:pt x="57383" y="45355"/>
                      <a:pt x="57383" y="45286"/>
                      <a:pt x="57361" y="45195"/>
                    </a:cubicBezTo>
                    <a:cubicBezTo>
                      <a:pt x="57361" y="45149"/>
                      <a:pt x="57361" y="45126"/>
                      <a:pt x="57361" y="45081"/>
                    </a:cubicBezTo>
                    <a:cubicBezTo>
                      <a:pt x="57361" y="44967"/>
                      <a:pt x="57361" y="44830"/>
                      <a:pt x="57383" y="44738"/>
                    </a:cubicBezTo>
                    <a:cubicBezTo>
                      <a:pt x="57383" y="44738"/>
                      <a:pt x="57383" y="44715"/>
                      <a:pt x="57383" y="44715"/>
                    </a:cubicBezTo>
                    <a:cubicBezTo>
                      <a:pt x="57383" y="44715"/>
                      <a:pt x="57383" y="44693"/>
                      <a:pt x="57383" y="44693"/>
                    </a:cubicBezTo>
                    <a:cubicBezTo>
                      <a:pt x="57383" y="44647"/>
                      <a:pt x="57406" y="44601"/>
                      <a:pt x="57406" y="44556"/>
                    </a:cubicBezTo>
                    <a:cubicBezTo>
                      <a:pt x="57452" y="44487"/>
                      <a:pt x="57475" y="44419"/>
                      <a:pt x="57498" y="44350"/>
                    </a:cubicBezTo>
                    <a:cubicBezTo>
                      <a:pt x="57543" y="44259"/>
                      <a:pt x="57589" y="44168"/>
                      <a:pt x="57657" y="44099"/>
                    </a:cubicBezTo>
                    <a:lnTo>
                      <a:pt x="57680" y="44054"/>
                    </a:lnTo>
                    <a:cubicBezTo>
                      <a:pt x="57703" y="44008"/>
                      <a:pt x="57749" y="43962"/>
                      <a:pt x="57794" y="43939"/>
                    </a:cubicBezTo>
                    <a:cubicBezTo>
                      <a:pt x="57840" y="43894"/>
                      <a:pt x="57886" y="43848"/>
                      <a:pt x="57931" y="43802"/>
                    </a:cubicBezTo>
                    <a:cubicBezTo>
                      <a:pt x="58023" y="43757"/>
                      <a:pt x="58137" y="43711"/>
                      <a:pt x="58251" y="43688"/>
                    </a:cubicBezTo>
                    <a:cubicBezTo>
                      <a:pt x="58388" y="43666"/>
                      <a:pt x="58548" y="43643"/>
                      <a:pt x="58707" y="43643"/>
                    </a:cubicBezTo>
                    <a:cubicBezTo>
                      <a:pt x="58821" y="43643"/>
                      <a:pt x="58913" y="43666"/>
                      <a:pt x="59027" y="43666"/>
                    </a:cubicBezTo>
                    <a:lnTo>
                      <a:pt x="59141" y="43688"/>
                    </a:lnTo>
                    <a:cubicBezTo>
                      <a:pt x="59301" y="43688"/>
                      <a:pt x="59461" y="43688"/>
                      <a:pt x="59597" y="43711"/>
                    </a:cubicBezTo>
                    <a:cubicBezTo>
                      <a:pt x="59803" y="43620"/>
                      <a:pt x="59963" y="43551"/>
                      <a:pt x="60122" y="43506"/>
                    </a:cubicBezTo>
                    <a:cubicBezTo>
                      <a:pt x="60259" y="43460"/>
                      <a:pt x="60374" y="43392"/>
                      <a:pt x="60488" y="43346"/>
                    </a:cubicBezTo>
                    <a:lnTo>
                      <a:pt x="60533" y="43346"/>
                    </a:lnTo>
                    <a:cubicBezTo>
                      <a:pt x="60670" y="43278"/>
                      <a:pt x="60807" y="43209"/>
                      <a:pt x="60944" y="43141"/>
                    </a:cubicBezTo>
                    <a:cubicBezTo>
                      <a:pt x="61150" y="43049"/>
                      <a:pt x="61378" y="42935"/>
                      <a:pt x="61583" y="42867"/>
                    </a:cubicBezTo>
                    <a:cubicBezTo>
                      <a:pt x="61880" y="42753"/>
                      <a:pt x="62200" y="42638"/>
                      <a:pt x="62519" y="42638"/>
                    </a:cubicBezTo>
                    <a:close/>
                    <a:moveTo>
                      <a:pt x="53389" y="42342"/>
                    </a:moveTo>
                    <a:cubicBezTo>
                      <a:pt x="53709" y="42342"/>
                      <a:pt x="54005" y="42364"/>
                      <a:pt x="54325" y="42410"/>
                    </a:cubicBezTo>
                    <a:cubicBezTo>
                      <a:pt x="54393" y="42433"/>
                      <a:pt x="54462" y="42456"/>
                      <a:pt x="54530" y="42456"/>
                    </a:cubicBezTo>
                    <a:cubicBezTo>
                      <a:pt x="54599" y="42479"/>
                      <a:pt x="54690" y="42524"/>
                      <a:pt x="54781" y="42570"/>
                    </a:cubicBezTo>
                    <a:cubicBezTo>
                      <a:pt x="54850" y="42593"/>
                      <a:pt x="54918" y="42638"/>
                      <a:pt x="54987" y="42684"/>
                    </a:cubicBezTo>
                    <a:cubicBezTo>
                      <a:pt x="55055" y="42753"/>
                      <a:pt x="55124" y="42798"/>
                      <a:pt x="55192" y="42867"/>
                    </a:cubicBezTo>
                    <a:cubicBezTo>
                      <a:pt x="55283" y="42958"/>
                      <a:pt x="55352" y="43049"/>
                      <a:pt x="55420" y="43141"/>
                    </a:cubicBezTo>
                    <a:cubicBezTo>
                      <a:pt x="55443" y="43232"/>
                      <a:pt x="55489" y="43323"/>
                      <a:pt x="55512" y="43414"/>
                    </a:cubicBezTo>
                    <a:cubicBezTo>
                      <a:pt x="55535" y="43483"/>
                      <a:pt x="55557" y="43597"/>
                      <a:pt x="55535" y="43688"/>
                    </a:cubicBezTo>
                    <a:cubicBezTo>
                      <a:pt x="55535" y="43757"/>
                      <a:pt x="55512" y="43848"/>
                      <a:pt x="55512" y="43939"/>
                    </a:cubicBezTo>
                    <a:cubicBezTo>
                      <a:pt x="55489" y="44054"/>
                      <a:pt x="55443" y="44145"/>
                      <a:pt x="55375" y="44236"/>
                    </a:cubicBezTo>
                    <a:cubicBezTo>
                      <a:pt x="55352" y="44259"/>
                      <a:pt x="55352" y="44259"/>
                      <a:pt x="55329" y="44282"/>
                    </a:cubicBezTo>
                    <a:cubicBezTo>
                      <a:pt x="55306" y="44327"/>
                      <a:pt x="55238" y="44373"/>
                      <a:pt x="55169" y="44442"/>
                    </a:cubicBezTo>
                    <a:cubicBezTo>
                      <a:pt x="55124" y="44464"/>
                      <a:pt x="55078" y="44510"/>
                      <a:pt x="55032" y="44533"/>
                    </a:cubicBezTo>
                    <a:cubicBezTo>
                      <a:pt x="55010" y="44556"/>
                      <a:pt x="54964" y="44579"/>
                      <a:pt x="54895" y="44601"/>
                    </a:cubicBezTo>
                    <a:cubicBezTo>
                      <a:pt x="54827" y="44624"/>
                      <a:pt x="54781" y="44647"/>
                      <a:pt x="54713" y="44647"/>
                    </a:cubicBezTo>
                    <a:cubicBezTo>
                      <a:pt x="54576" y="44670"/>
                      <a:pt x="54439" y="44670"/>
                      <a:pt x="54302" y="44670"/>
                    </a:cubicBezTo>
                    <a:cubicBezTo>
                      <a:pt x="54142" y="44670"/>
                      <a:pt x="53982" y="44670"/>
                      <a:pt x="53800" y="44647"/>
                    </a:cubicBezTo>
                    <a:lnTo>
                      <a:pt x="53709" y="44624"/>
                    </a:lnTo>
                    <a:lnTo>
                      <a:pt x="53412" y="44624"/>
                    </a:lnTo>
                    <a:cubicBezTo>
                      <a:pt x="53321" y="44624"/>
                      <a:pt x="53229" y="44647"/>
                      <a:pt x="53161" y="44693"/>
                    </a:cubicBezTo>
                    <a:cubicBezTo>
                      <a:pt x="53115" y="44715"/>
                      <a:pt x="53069" y="44738"/>
                      <a:pt x="53024" y="44761"/>
                    </a:cubicBezTo>
                    <a:cubicBezTo>
                      <a:pt x="53001" y="44784"/>
                      <a:pt x="52955" y="44830"/>
                      <a:pt x="52910" y="44875"/>
                    </a:cubicBezTo>
                    <a:cubicBezTo>
                      <a:pt x="52864" y="44944"/>
                      <a:pt x="52818" y="45035"/>
                      <a:pt x="52773" y="45149"/>
                    </a:cubicBezTo>
                    <a:cubicBezTo>
                      <a:pt x="52704" y="45309"/>
                      <a:pt x="52659" y="45469"/>
                      <a:pt x="52636" y="45606"/>
                    </a:cubicBezTo>
                    <a:cubicBezTo>
                      <a:pt x="52567" y="45880"/>
                      <a:pt x="52522" y="46176"/>
                      <a:pt x="52339" y="46405"/>
                    </a:cubicBezTo>
                    <a:cubicBezTo>
                      <a:pt x="52202" y="46564"/>
                      <a:pt x="51997" y="46678"/>
                      <a:pt x="51746" y="46724"/>
                    </a:cubicBezTo>
                    <a:cubicBezTo>
                      <a:pt x="51677" y="46747"/>
                      <a:pt x="51563" y="46770"/>
                      <a:pt x="51472" y="46770"/>
                    </a:cubicBezTo>
                    <a:lnTo>
                      <a:pt x="51380" y="46770"/>
                    </a:lnTo>
                    <a:cubicBezTo>
                      <a:pt x="51266" y="46770"/>
                      <a:pt x="51129" y="46724"/>
                      <a:pt x="50969" y="46678"/>
                    </a:cubicBezTo>
                    <a:cubicBezTo>
                      <a:pt x="50855" y="46656"/>
                      <a:pt x="50787" y="46519"/>
                      <a:pt x="50810" y="46405"/>
                    </a:cubicBezTo>
                    <a:cubicBezTo>
                      <a:pt x="50764" y="46359"/>
                      <a:pt x="50741" y="46290"/>
                      <a:pt x="50718" y="46245"/>
                    </a:cubicBezTo>
                    <a:cubicBezTo>
                      <a:pt x="50696" y="46131"/>
                      <a:pt x="50673" y="46039"/>
                      <a:pt x="50673" y="45925"/>
                    </a:cubicBezTo>
                    <a:cubicBezTo>
                      <a:pt x="50650" y="45811"/>
                      <a:pt x="50627" y="45697"/>
                      <a:pt x="50604" y="45606"/>
                    </a:cubicBezTo>
                    <a:cubicBezTo>
                      <a:pt x="50581" y="45537"/>
                      <a:pt x="50559" y="45469"/>
                      <a:pt x="50536" y="45400"/>
                    </a:cubicBezTo>
                    <a:lnTo>
                      <a:pt x="50490" y="45286"/>
                    </a:lnTo>
                    <a:lnTo>
                      <a:pt x="50445" y="45172"/>
                    </a:lnTo>
                    <a:cubicBezTo>
                      <a:pt x="50422" y="45104"/>
                      <a:pt x="50399" y="45035"/>
                      <a:pt x="50376" y="44944"/>
                    </a:cubicBezTo>
                    <a:cubicBezTo>
                      <a:pt x="50353" y="44830"/>
                      <a:pt x="50330" y="44693"/>
                      <a:pt x="50308" y="44556"/>
                    </a:cubicBezTo>
                    <a:cubicBezTo>
                      <a:pt x="50262" y="44282"/>
                      <a:pt x="50285" y="44008"/>
                      <a:pt x="50376" y="43757"/>
                    </a:cubicBezTo>
                    <a:cubicBezTo>
                      <a:pt x="50445" y="43597"/>
                      <a:pt x="50513" y="43460"/>
                      <a:pt x="50604" y="43346"/>
                    </a:cubicBezTo>
                    <a:cubicBezTo>
                      <a:pt x="50696" y="43255"/>
                      <a:pt x="50764" y="43186"/>
                      <a:pt x="50878" y="43118"/>
                    </a:cubicBezTo>
                    <a:cubicBezTo>
                      <a:pt x="50992" y="43026"/>
                      <a:pt x="51084" y="42935"/>
                      <a:pt x="51221" y="42867"/>
                    </a:cubicBezTo>
                    <a:cubicBezTo>
                      <a:pt x="51335" y="42798"/>
                      <a:pt x="51472" y="42753"/>
                      <a:pt x="51609" y="42707"/>
                    </a:cubicBezTo>
                    <a:cubicBezTo>
                      <a:pt x="51883" y="42593"/>
                      <a:pt x="52134" y="42524"/>
                      <a:pt x="52385" y="42479"/>
                    </a:cubicBezTo>
                    <a:cubicBezTo>
                      <a:pt x="52727" y="42387"/>
                      <a:pt x="53047" y="42342"/>
                      <a:pt x="53321" y="42342"/>
                    </a:cubicBezTo>
                    <a:close/>
                    <a:moveTo>
                      <a:pt x="86143" y="51546"/>
                    </a:moveTo>
                    <a:cubicBezTo>
                      <a:pt x="86120" y="51726"/>
                      <a:pt x="86097" y="51884"/>
                      <a:pt x="86075" y="52042"/>
                    </a:cubicBezTo>
                    <a:lnTo>
                      <a:pt x="86052" y="52042"/>
                    </a:lnTo>
                    <a:cubicBezTo>
                      <a:pt x="86097" y="51884"/>
                      <a:pt x="86120" y="51726"/>
                      <a:pt x="86143" y="51546"/>
                    </a:cubicBezTo>
                    <a:close/>
                    <a:moveTo>
                      <a:pt x="66514" y="1"/>
                    </a:moveTo>
                    <a:cubicBezTo>
                      <a:pt x="66126" y="24"/>
                      <a:pt x="65715" y="46"/>
                      <a:pt x="65304" y="46"/>
                    </a:cubicBezTo>
                    <a:lnTo>
                      <a:pt x="65030" y="69"/>
                    </a:lnTo>
                    <a:lnTo>
                      <a:pt x="64733" y="92"/>
                    </a:lnTo>
                    <a:lnTo>
                      <a:pt x="64436" y="92"/>
                    </a:lnTo>
                    <a:lnTo>
                      <a:pt x="64140" y="115"/>
                    </a:lnTo>
                    <a:lnTo>
                      <a:pt x="63957" y="115"/>
                    </a:lnTo>
                    <a:cubicBezTo>
                      <a:pt x="63820" y="138"/>
                      <a:pt x="63683" y="138"/>
                      <a:pt x="63546" y="138"/>
                    </a:cubicBezTo>
                    <a:lnTo>
                      <a:pt x="63295" y="161"/>
                    </a:lnTo>
                    <a:lnTo>
                      <a:pt x="62907" y="161"/>
                    </a:lnTo>
                    <a:lnTo>
                      <a:pt x="62679" y="183"/>
                    </a:lnTo>
                    <a:lnTo>
                      <a:pt x="62085" y="183"/>
                    </a:lnTo>
                    <a:cubicBezTo>
                      <a:pt x="61948" y="183"/>
                      <a:pt x="61834" y="206"/>
                      <a:pt x="61720" y="206"/>
                    </a:cubicBezTo>
                    <a:lnTo>
                      <a:pt x="61241" y="206"/>
                    </a:lnTo>
                    <a:cubicBezTo>
                      <a:pt x="61035" y="206"/>
                      <a:pt x="60830" y="206"/>
                      <a:pt x="60647" y="229"/>
                    </a:cubicBezTo>
                    <a:cubicBezTo>
                      <a:pt x="60259" y="252"/>
                      <a:pt x="59871" y="252"/>
                      <a:pt x="59506" y="275"/>
                    </a:cubicBezTo>
                    <a:cubicBezTo>
                      <a:pt x="59118" y="275"/>
                      <a:pt x="58730" y="298"/>
                      <a:pt x="58342" y="320"/>
                    </a:cubicBezTo>
                    <a:cubicBezTo>
                      <a:pt x="58137" y="320"/>
                      <a:pt x="57931" y="343"/>
                      <a:pt x="57703" y="343"/>
                    </a:cubicBezTo>
                    <a:cubicBezTo>
                      <a:pt x="57566" y="343"/>
                      <a:pt x="57406" y="366"/>
                      <a:pt x="57246" y="366"/>
                    </a:cubicBezTo>
                    <a:lnTo>
                      <a:pt x="56995" y="366"/>
                    </a:lnTo>
                    <a:cubicBezTo>
                      <a:pt x="56881" y="366"/>
                      <a:pt x="56767" y="389"/>
                      <a:pt x="56653" y="389"/>
                    </a:cubicBezTo>
                    <a:cubicBezTo>
                      <a:pt x="56448" y="389"/>
                      <a:pt x="56242" y="412"/>
                      <a:pt x="56060" y="412"/>
                    </a:cubicBezTo>
                    <a:cubicBezTo>
                      <a:pt x="55694" y="434"/>
                      <a:pt x="55329" y="480"/>
                      <a:pt x="54873" y="549"/>
                    </a:cubicBezTo>
                    <a:cubicBezTo>
                      <a:pt x="54622" y="571"/>
                      <a:pt x="54348" y="617"/>
                      <a:pt x="54097" y="640"/>
                    </a:cubicBezTo>
                    <a:cubicBezTo>
                      <a:pt x="53960" y="663"/>
                      <a:pt x="53823" y="686"/>
                      <a:pt x="53686" y="708"/>
                    </a:cubicBezTo>
                    <a:cubicBezTo>
                      <a:pt x="53480" y="754"/>
                      <a:pt x="53275" y="777"/>
                      <a:pt x="53069" y="800"/>
                    </a:cubicBezTo>
                    <a:lnTo>
                      <a:pt x="52681" y="868"/>
                    </a:lnTo>
                    <a:lnTo>
                      <a:pt x="52339" y="914"/>
                    </a:lnTo>
                    <a:cubicBezTo>
                      <a:pt x="52065" y="959"/>
                      <a:pt x="51814" y="1005"/>
                      <a:pt x="51540" y="1028"/>
                    </a:cubicBezTo>
                    <a:cubicBezTo>
                      <a:pt x="51312" y="1074"/>
                      <a:pt x="51084" y="1096"/>
                      <a:pt x="50855" y="1142"/>
                    </a:cubicBezTo>
                    <a:cubicBezTo>
                      <a:pt x="50833" y="1119"/>
                      <a:pt x="50810" y="1096"/>
                      <a:pt x="50764" y="1074"/>
                    </a:cubicBezTo>
                    <a:lnTo>
                      <a:pt x="50559" y="1074"/>
                    </a:lnTo>
                    <a:cubicBezTo>
                      <a:pt x="50490" y="1074"/>
                      <a:pt x="50399" y="1074"/>
                      <a:pt x="50330" y="1096"/>
                    </a:cubicBezTo>
                    <a:cubicBezTo>
                      <a:pt x="50239" y="1096"/>
                      <a:pt x="50171" y="1096"/>
                      <a:pt x="50102" y="1119"/>
                    </a:cubicBezTo>
                    <a:cubicBezTo>
                      <a:pt x="49920" y="1119"/>
                      <a:pt x="49760" y="1165"/>
                      <a:pt x="49600" y="1188"/>
                    </a:cubicBezTo>
                    <a:lnTo>
                      <a:pt x="49486" y="1211"/>
                    </a:lnTo>
                    <a:cubicBezTo>
                      <a:pt x="49395" y="1211"/>
                      <a:pt x="49349" y="1233"/>
                      <a:pt x="49280" y="1233"/>
                    </a:cubicBezTo>
                    <a:cubicBezTo>
                      <a:pt x="48984" y="1256"/>
                      <a:pt x="48687" y="1302"/>
                      <a:pt x="48367" y="1325"/>
                    </a:cubicBezTo>
                    <a:cubicBezTo>
                      <a:pt x="48048" y="1370"/>
                      <a:pt x="47683" y="1439"/>
                      <a:pt x="47272" y="1507"/>
                    </a:cubicBezTo>
                    <a:cubicBezTo>
                      <a:pt x="47021" y="1553"/>
                      <a:pt x="46747" y="1621"/>
                      <a:pt x="46473" y="1667"/>
                    </a:cubicBezTo>
                    <a:lnTo>
                      <a:pt x="46336" y="1690"/>
                    </a:lnTo>
                    <a:cubicBezTo>
                      <a:pt x="46108" y="1736"/>
                      <a:pt x="45879" y="1758"/>
                      <a:pt x="45651" y="1781"/>
                    </a:cubicBezTo>
                    <a:cubicBezTo>
                      <a:pt x="45400" y="1827"/>
                      <a:pt x="45149" y="1872"/>
                      <a:pt x="44921" y="1895"/>
                    </a:cubicBezTo>
                    <a:cubicBezTo>
                      <a:pt x="44761" y="1918"/>
                      <a:pt x="44624" y="1941"/>
                      <a:pt x="44464" y="1964"/>
                    </a:cubicBezTo>
                    <a:cubicBezTo>
                      <a:pt x="44099" y="2009"/>
                      <a:pt x="43757" y="2078"/>
                      <a:pt x="43391" y="2124"/>
                    </a:cubicBezTo>
                    <a:lnTo>
                      <a:pt x="43163" y="2169"/>
                    </a:lnTo>
                    <a:cubicBezTo>
                      <a:pt x="42478" y="2283"/>
                      <a:pt x="41794" y="2397"/>
                      <a:pt x="41109" y="2534"/>
                    </a:cubicBezTo>
                    <a:cubicBezTo>
                      <a:pt x="40698" y="2626"/>
                      <a:pt x="40287" y="2717"/>
                      <a:pt x="39876" y="2831"/>
                    </a:cubicBezTo>
                    <a:cubicBezTo>
                      <a:pt x="39602" y="2900"/>
                      <a:pt x="39351" y="2945"/>
                      <a:pt x="39078" y="3014"/>
                    </a:cubicBezTo>
                    <a:cubicBezTo>
                      <a:pt x="38781" y="3082"/>
                      <a:pt x="38507" y="3151"/>
                      <a:pt x="38233" y="3242"/>
                    </a:cubicBezTo>
                    <a:cubicBezTo>
                      <a:pt x="38096" y="3265"/>
                      <a:pt x="37982" y="3288"/>
                      <a:pt x="37845" y="3333"/>
                    </a:cubicBezTo>
                    <a:cubicBezTo>
                      <a:pt x="37685" y="3356"/>
                      <a:pt x="37525" y="3402"/>
                      <a:pt x="37388" y="3447"/>
                    </a:cubicBezTo>
                    <a:lnTo>
                      <a:pt x="36955" y="3562"/>
                    </a:lnTo>
                    <a:lnTo>
                      <a:pt x="36521" y="3676"/>
                    </a:lnTo>
                    <a:cubicBezTo>
                      <a:pt x="36430" y="3698"/>
                      <a:pt x="36361" y="3721"/>
                      <a:pt x="36270" y="3767"/>
                    </a:cubicBezTo>
                    <a:lnTo>
                      <a:pt x="36133" y="3813"/>
                    </a:lnTo>
                    <a:lnTo>
                      <a:pt x="35768" y="3904"/>
                    </a:lnTo>
                    <a:lnTo>
                      <a:pt x="35631" y="3950"/>
                    </a:lnTo>
                    <a:cubicBezTo>
                      <a:pt x="35494" y="3995"/>
                      <a:pt x="35357" y="4018"/>
                      <a:pt x="35197" y="4064"/>
                    </a:cubicBezTo>
                    <a:cubicBezTo>
                      <a:pt x="35037" y="4109"/>
                      <a:pt x="34878" y="4155"/>
                      <a:pt x="34695" y="4201"/>
                    </a:cubicBezTo>
                    <a:cubicBezTo>
                      <a:pt x="34581" y="4246"/>
                      <a:pt x="34467" y="4269"/>
                      <a:pt x="34353" y="4315"/>
                    </a:cubicBezTo>
                    <a:lnTo>
                      <a:pt x="34284" y="4338"/>
                    </a:lnTo>
                    <a:cubicBezTo>
                      <a:pt x="34216" y="4360"/>
                      <a:pt x="34147" y="4383"/>
                      <a:pt x="34079" y="4406"/>
                    </a:cubicBezTo>
                    <a:cubicBezTo>
                      <a:pt x="33987" y="4429"/>
                      <a:pt x="33919" y="4452"/>
                      <a:pt x="33851" y="4475"/>
                    </a:cubicBezTo>
                    <a:lnTo>
                      <a:pt x="33622" y="4543"/>
                    </a:lnTo>
                    <a:cubicBezTo>
                      <a:pt x="33417" y="4612"/>
                      <a:pt x="33211" y="4680"/>
                      <a:pt x="32983" y="4771"/>
                    </a:cubicBezTo>
                    <a:lnTo>
                      <a:pt x="32823" y="4817"/>
                    </a:lnTo>
                    <a:cubicBezTo>
                      <a:pt x="32641" y="4885"/>
                      <a:pt x="32458" y="4931"/>
                      <a:pt x="32253" y="5000"/>
                    </a:cubicBezTo>
                    <a:cubicBezTo>
                      <a:pt x="32002" y="5091"/>
                      <a:pt x="31728" y="5205"/>
                      <a:pt x="31477" y="5296"/>
                    </a:cubicBezTo>
                    <a:lnTo>
                      <a:pt x="31203" y="5388"/>
                    </a:lnTo>
                    <a:lnTo>
                      <a:pt x="30929" y="5479"/>
                    </a:lnTo>
                    <a:cubicBezTo>
                      <a:pt x="30792" y="5525"/>
                      <a:pt x="30632" y="5593"/>
                      <a:pt x="30495" y="5639"/>
                    </a:cubicBezTo>
                    <a:lnTo>
                      <a:pt x="30335" y="5684"/>
                    </a:lnTo>
                    <a:cubicBezTo>
                      <a:pt x="30244" y="5730"/>
                      <a:pt x="30176" y="5753"/>
                      <a:pt x="30084" y="5776"/>
                    </a:cubicBezTo>
                    <a:lnTo>
                      <a:pt x="29742" y="5890"/>
                    </a:lnTo>
                    <a:lnTo>
                      <a:pt x="29605" y="5958"/>
                    </a:lnTo>
                    <a:lnTo>
                      <a:pt x="29445" y="6004"/>
                    </a:lnTo>
                    <a:cubicBezTo>
                      <a:pt x="29308" y="6050"/>
                      <a:pt x="29171" y="6095"/>
                      <a:pt x="29034" y="6141"/>
                    </a:cubicBezTo>
                    <a:lnTo>
                      <a:pt x="28966" y="6164"/>
                    </a:lnTo>
                    <a:lnTo>
                      <a:pt x="28875" y="6186"/>
                    </a:lnTo>
                    <a:cubicBezTo>
                      <a:pt x="28875" y="6164"/>
                      <a:pt x="28852" y="6164"/>
                      <a:pt x="28829" y="6164"/>
                    </a:cubicBezTo>
                    <a:lnTo>
                      <a:pt x="28760" y="6164"/>
                    </a:lnTo>
                    <a:cubicBezTo>
                      <a:pt x="28692" y="6164"/>
                      <a:pt x="28601" y="6186"/>
                      <a:pt x="28509" y="6186"/>
                    </a:cubicBezTo>
                    <a:cubicBezTo>
                      <a:pt x="28395" y="6209"/>
                      <a:pt x="28258" y="6232"/>
                      <a:pt x="28144" y="6255"/>
                    </a:cubicBezTo>
                    <a:cubicBezTo>
                      <a:pt x="27916" y="6323"/>
                      <a:pt x="27688" y="6392"/>
                      <a:pt x="27459" y="6438"/>
                    </a:cubicBezTo>
                    <a:cubicBezTo>
                      <a:pt x="27208" y="6529"/>
                      <a:pt x="26980" y="6597"/>
                      <a:pt x="26729" y="6666"/>
                    </a:cubicBezTo>
                    <a:cubicBezTo>
                      <a:pt x="26501" y="6734"/>
                      <a:pt x="26273" y="6826"/>
                      <a:pt x="26044" y="6894"/>
                    </a:cubicBezTo>
                    <a:lnTo>
                      <a:pt x="25702" y="7031"/>
                    </a:lnTo>
                    <a:cubicBezTo>
                      <a:pt x="25565" y="7077"/>
                      <a:pt x="25428" y="7122"/>
                      <a:pt x="25291" y="7168"/>
                    </a:cubicBezTo>
                    <a:lnTo>
                      <a:pt x="25223" y="7214"/>
                    </a:lnTo>
                    <a:cubicBezTo>
                      <a:pt x="24926" y="7328"/>
                      <a:pt x="24652" y="7442"/>
                      <a:pt x="24355" y="7556"/>
                    </a:cubicBezTo>
                    <a:lnTo>
                      <a:pt x="24310" y="7579"/>
                    </a:lnTo>
                    <a:cubicBezTo>
                      <a:pt x="23790" y="7805"/>
                      <a:pt x="23248" y="8008"/>
                      <a:pt x="22728" y="8212"/>
                    </a:cubicBezTo>
                    <a:lnTo>
                      <a:pt x="22728" y="8212"/>
                    </a:lnTo>
                    <a:cubicBezTo>
                      <a:pt x="22387" y="8320"/>
                      <a:pt x="22104" y="8429"/>
                      <a:pt x="21822" y="8537"/>
                    </a:cubicBezTo>
                    <a:cubicBezTo>
                      <a:pt x="21685" y="8606"/>
                      <a:pt x="21525" y="8674"/>
                      <a:pt x="21388" y="8720"/>
                    </a:cubicBezTo>
                    <a:cubicBezTo>
                      <a:pt x="21251" y="8789"/>
                      <a:pt x="21114" y="8834"/>
                      <a:pt x="21000" y="8880"/>
                    </a:cubicBezTo>
                    <a:cubicBezTo>
                      <a:pt x="20931" y="8925"/>
                      <a:pt x="20886" y="8948"/>
                      <a:pt x="20817" y="8971"/>
                    </a:cubicBezTo>
                    <a:cubicBezTo>
                      <a:pt x="20749" y="8994"/>
                      <a:pt x="20680" y="9017"/>
                      <a:pt x="20612" y="9062"/>
                    </a:cubicBezTo>
                    <a:cubicBezTo>
                      <a:pt x="20475" y="9108"/>
                      <a:pt x="20338" y="9177"/>
                      <a:pt x="20201" y="9222"/>
                    </a:cubicBezTo>
                    <a:cubicBezTo>
                      <a:pt x="20110" y="9268"/>
                      <a:pt x="19996" y="9314"/>
                      <a:pt x="19881" y="9359"/>
                    </a:cubicBezTo>
                    <a:cubicBezTo>
                      <a:pt x="19744" y="9428"/>
                      <a:pt x="19608" y="9473"/>
                      <a:pt x="19471" y="9519"/>
                    </a:cubicBezTo>
                    <a:cubicBezTo>
                      <a:pt x="19356" y="9565"/>
                      <a:pt x="19265" y="9610"/>
                      <a:pt x="19151" y="9656"/>
                    </a:cubicBezTo>
                    <a:lnTo>
                      <a:pt x="18991" y="9747"/>
                    </a:lnTo>
                    <a:lnTo>
                      <a:pt x="18809" y="9816"/>
                    </a:lnTo>
                    <a:cubicBezTo>
                      <a:pt x="18603" y="9907"/>
                      <a:pt x="18375" y="9998"/>
                      <a:pt x="18170" y="10090"/>
                    </a:cubicBezTo>
                    <a:cubicBezTo>
                      <a:pt x="18010" y="10158"/>
                      <a:pt x="17873" y="10227"/>
                      <a:pt x="17713" y="10295"/>
                    </a:cubicBezTo>
                    <a:lnTo>
                      <a:pt x="17485" y="10386"/>
                    </a:lnTo>
                    <a:cubicBezTo>
                      <a:pt x="17371" y="10432"/>
                      <a:pt x="17257" y="10478"/>
                      <a:pt x="17142" y="10546"/>
                    </a:cubicBezTo>
                    <a:cubicBezTo>
                      <a:pt x="17028" y="10592"/>
                      <a:pt x="16937" y="10637"/>
                      <a:pt x="16823" y="10706"/>
                    </a:cubicBezTo>
                    <a:lnTo>
                      <a:pt x="16777" y="10729"/>
                    </a:lnTo>
                    <a:cubicBezTo>
                      <a:pt x="16549" y="10843"/>
                      <a:pt x="16321" y="10980"/>
                      <a:pt x="16092" y="11117"/>
                    </a:cubicBezTo>
                    <a:cubicBezTo>
                      <a:pt x="16024" y="11140"/>
                      <a:pt x="15955" y="11185"/>
                      <a:pt x="15887" y="11231"/>
                    </a:cubicBezTo>
                    <a:lnTo>
                      <a:pt x="15750" y="11299"/>
                    </a:lnTo>
                    <a:cubicBezTo>
                      <a:pt x="15682" y="11345"/>
                      <a:pt x="15613" y="11368"/>
                      <a:pt x="15545" y="11413"/>
                    </a:cubicBezTo>
                    <a:cubicBezTo>
                      <a:pt x="15499" y="11459"/>
                      <a:pt x="15453" y="11482"/>
                      <a:pt x="15385" y="11505"/>
                    </a:cubicBezTo>
                    <a:cubicBezTo>
                      <a:pt x="15157" y="11642"/>
                      <a:pt x="14928" y="11779"/>
                      <a:pt x="14700" y="11916"/>
                    </a:cubicBezTo>
                    <a:cubicBezTo>
                      <a:pt x="14563" y="11984"/>
                      <a:pt x="14449" y="12053"/>
                      <a:pt x="14312" y="12121"/>
                    </a:cubicBezTo>
                    <a:cubicBezTo>
                      <a:pt x="14221" y="12189"/>
                      <a:pt x="14107" y="12258"/>
                      <a:pt x="13993" y="12326"/>
                    </a:cubicBezTo>
                    <a:cubicBezTo>
                      <a:pt x="13901" y="12372"/>
                      <a:pt x="13787" y="12441"/>
                      <a:pt x="13696" y="12486"/>
                    </a:cubicBezTo>
                    <a:cubicBezTo>
                      <a:pt x="13559" y="12555"/>
                      <a:pt x="13445" y="12623"/>
                      <a:pt x="13331" y="12692"/>
                    </a:cubicBezTo>
                    <a:cubicBezTo>
                      <a:pt x="13194" y="12783"/>
                      <a:pt x="13057" y="12851"/>
                      <a:pt x="12897" y="12943"/>
                    </a:cubicBezTo>
                    <a:lnTo>
                      <a:pt x="12691" y="13057"/>
                    </a:lnTo>
                    <a:cubicBezTo>
                      <a:pt x="12555" y="13125"/>
                      <a:pt x="12440" y="13194"/>
                      <a:pt x="12326" y="13262"/>
                    </a:cubicBezTo>
                    <a:lnTo>
                      <a:pt x="12121" y="13376"/>
                    </a:lnTo>
                    <a:cubicBezTo>
                      <a:pt x="12007" y="13445"/>
                      <a:pt x="11893" y="13513"/>
                      <a:pt x="11778" y="13582"/>
                    </a:cubicBezTo>
                    <a:cubicBezTo>
                      <a:pt x="11687" y="13627"/>
                      <a:pt x="11596" y="13673"/>
                      <a:pt x="11505" y="13719"/>
                    </a:cubicBezTo>
                    <a:lnTo>
                      <a:pt x="11459" y="13742"/>
                    </a:lnTo>
                    <a:cubicBezTo>
                      <a:pt x="11276" y="13856"/>
                      <a:pt x="11094" y="13947"/>
                      <a:pt x="10911" y="14038"/>
                    </a:cubicBezTo>
                    <a:cubicBezTo>
                      <a:pt x="10843" y="14084"/>
                      <a:pt x="10774" y="14107"/>
                      <a:pt x="10706" y="14152"/>
                    </a:cubicBezTo>
                    <a:lnTo>
                      <a:pt x="10614" y="14198"/>
                    </a:lnTo>
                    <a:cubicBezTo>
                      <a:pt x="10546" y="14221"/>
                      <a:pt x="10477" y="14267"/>
                      <a:pt x="10432" y="14289"/>
                    </a:cubicBezTo>
                    <a:cubicBezTo>
                      <a:pt x="10386" y="14335"/>
                      <a:pt x="10340" y="14358"/>
                      <a:pt x="10295" y="14381"/>
                    </a:cubicBezTo>
                    <a:lnTo>
                      <a:pt x="10067" y="14495"/>
                    </a:lnTo>
                    <a:cubicBezTo>
                      <a:pt x="9701" y="14677"/>
                      <a:pt x="9313" y="14883"/>
                      <a:pt x="8948" y="15111"/>
                    </a:cubicBezTo>
                    <a:lnTo>
                      <a:pt x="8720" y="15248"/>
                    </a:lnTo>
                    <a:cubicBezTo>
                      <a:pt x="8560" y="15339"/>
                      <a:pt x="8400" y="15431"/>
                      <a:pt x="8241" y="15545"/>
                    </a:cubicBezTo>
                    <a:cubicBezTo>
                      <a:pt x="8081" y="15636"/>
                      <a:pt x="7921" y="15727"/>
                      <a:pt x="7761" y="15842"/>
                    </a:cubicBezTo>
                    <a:lnTo>
                      <a:pt x="7601" y="15910"/>
                    </a:lnTo>
                    <a:cubicBezTo>
                      <a:pt x="7533" y="15978"/>
                      <a:pt x="7442" y="16024"/>
                      <a:pt x="7373" y="16070"/>
                    </a:cubicBezTo>
                    <a:cubicBezTo>
                      <a:pt x="7236" y="16138"/>
                      <a:pt x="7122" y="16230"/>
                      <a:pt x="6985" y="16298"/>
                    </a:cubicBezTo>
                    <a:cubicBezTo>
                      <a:pt x="6894" y="16344"/>
                      <a:pt x="6803" y="16389"/>
                      <a:pt x="6734" y="16458"/>
                    </a:cubicBezTo>
                    <a:cubicBezTo>
                      <a:pt x="6597" y="16526"/>
                      <a:pt x="6460" y="16618"/>
                      <a:pt x="6323" y="16686"/>
                    </a:cubicBezTo>
                    <a:cubicBezTo>
                      <a:pt x="6232" y="16732"/>
                      <a:pt x="6141" y="16777"/>
                      <a:pt x="6049" y="16823"/>
                    </a:cubicBezTo>
                    <a:cubicBezTo>
                      <a:pt x="5958" y="16869"/>
                      <a:pt x="5867" y="16891"/>
                      <a:pt x="5798" y="16937"/>
                    </a:cubicBezTo>
                    <a:cubicBezTo>
                      <a:pt x="5570" y="17051"/>
                      <a:pt x="5365" y="17188"/>
                      <a:pt x="5182" y="17280"/>
                    </a:cubicBezTo>
                    <a:cubicBezTo>
                      <a:pt x="4999" y="17394"/>
                      <a:pt x="4840" y="17485"/>
                      <a:pt x="4680" y="17599"/>
                    </a:cubicBezTo>
                    <a:cubicBezTo>
                      <a:pt x="4566" y="17668"/>
                      <a:pt x="4452" y="17736"/>
                      <a:pt x="4337" y="17827"/>
                    </a:cubicBezTo>
                    <a:lnTo>
                      <a:pt x="4200" y="17919"/>
                    </a:lnTo>
                    <a:cubicBezTo>
                      <a:pt x="4063" y="18033"/>
                      <a:pt x="3927" y="18124"/>
                      <a:pt x="3790" y="18215"/>
                    </a:cubicBezTo>
                    <a:lnTo>
                      <a:pt x="3561" y="18398"/>
                    </a:lnTo>
                    <a:lnTo>
                      <a:pt x="3470" y="18444"/>
                    </a:lnTo>
                    <a:cubicBezTo>
                      <a:pt x="3356" y="18535"/>
                      <a:pt x="3242" y="18603"/>
                      <a:pt x="3128" y="18672"/>
                    </a:cubicBezTo>
                    <a:cubicBezTo>
                      <a:pt x="3036" y="18740"/>
                      <a:pt x="2968" y="18786"/>
                      <a:pt x="2877" y="18832"/>
                    </a:cubicBezTo>
                    <a:cubicBezTo>
                      <a:pt x="2808" y="18854"/>
                      <a:pt x="2740" y="18900"/>
                      <a:pt x="2671" y="18946"/>
                    </a:cubicBezTo>
                    <a:lnTo>
                      <a:pt x="2534" y="19037"/>
                    </a:lnTo>
                    <a:lnTo>
                      <a:pt x="2260" y="19220"/>
                    </a:lnTo>
                    <a:lnTo>
                      <a:pt x="2123" y="19311"/>
                    </a:lnTo>
                    <a:cubicBezTo>
                      <a:pt x="2009" y="19379"/>
                      <a:pt x="1895" y="19448"/>
                      <a:pt x="1781" y="19516"/>
                    </a:cubicBezTo>
                    <a:lnTo>
                      <a:pt x="1758" y="19562"/>
                    </a:lnTo>
                    <a:cubicBezTo>
                      <a:pt x="1621" y="19631"/>
                      <a:pt x="1507" y="19722"/>
                      <a:pt x="1393" y="19813"/>
                    </a:cubicBezTo>
                    <a:lnTo>
                      <a:pt x="1210" y="19950"/>
                    </a:lnTo>
                    <a:cubicBezTo>
                      <a:pt x="1142" y="19996"/>
                      <a:pt x="1073" y="20064"/>
                      <a:pt x="1005" y="20110"/>
                    </a:cubicBezTo>
                    <a:lnTo>
                      <a:pt x="891" y="20224"/>
                    </a:lnTo>
                    <a:cubicBezTo>
                      <a:pt x="822" y="20270"/>
                      <a:pt x="754" y="20315"/>
                      <a:pt x="685" y="20384"/>
                    </a:cubicBezTo>
                    <a:cubicBezTo>
                      <a:pt x="548" y="20475"/>
                      <a:pt x="434" y="20566"/>
                      <a:pt x="297" y="20658"/>
                    </a:cubicBezTo>
                    <a:lnTo>
                      <a:pt x="274" y="20680"/>
                    </a:lnTo>
                    <a:lnTo>
                      <a:pt x="206" y="20703"/>
                    </a:lnTo>
                    <a:cubicBezTo>
                      <a:pt x="183" y="20726"/>
                      <a:pt x="160" y="20726"/>
                      <a:pt x="138" y="20726"/>
                    </a:cubicBezTo>
                    <a:cubicBezTo>
                      <a:pt x="92" y="20749"/>
                      <a:pt x="46" y="20772"/>
                      <a:pt x="1" y="20817"/>
                    </a:cubicBezTo>
                    <a:cubicBezTo>
                      <a:pt x="115" y="20772"/>
                      <a:pt x="206" y="20726"/>
                      <a:pt x="320" y="20680"/>
                    </a:cubicBezTo>
                    <a:lnTo>
                      <a:pt x="526" y="20612"/>
                    </a:lnTo>
                    <a:cubicBezTo>
                      <a:pt x="640" y="20566"/>
                      <a:pt x="754" y="20521"/>
                      <a:pt x="868" y="20475"/>
                    </a:cubicBezTo>
                    <a:cubicBezTo>
                      <a:pt x="1073" y="20407"/>
                      <a:pt x="1279" y="20338"/>
                      <a:pt x="1484" y="20270"/>
                    </a:cubicBezTo>
                    <a:cubicBezTo>
                      <a:pt x="1712" y="20201"/>
                      <a:pt x="1895" y="20156"/>
                      <a:pt x="2078" y="20110"/>
                    </a:cubicBezTo>
                    <a:lnTo>
                      <a:pt x="2169" y="20087"/>
                    </a:lnTo>
                    <a:cubicBezTo>
                      <a:pt x="2352" y="20041"/>
                      <a:pt x="2534" y="19996"/>
                      <a:pt x="2717" y="19973"/>
                    </a:cubicBezTo>
                    <a:cubicBezTo>
                      <a:pt x="2899" y="19927"/>
                      <a:pt x="3105" y="19927"/>
                      <a:pt x="3287" y="19904"/>
                    </a:cubicBezTo>
                    <a:cubicBezTo>
                      <a:pt x="3470" y="19904"/>
                      <a:pt x="3675" y="19882"/>
                      <a:pt x="3858" y="19882"/>
                    </a:cubicBezTo>
                    <a:lnTo>
                      <a:pt x="3927" y="19859"/>
                    </a:lnTo>
                    <a:cubicBezTo>
                      <a:pt x="4109" y="19836"/>
                      <a:pt x="4292" y="19836"/>
                      <a:pt x="4474" y="19836"/>
                    </a:cubicBezTo>
                    <a:lnTo>
                      <a:pt x="5068" y="19836"/>
                    </a:lnTo>
                    <a:cubicBezTo>
                      <a:pt x="5113" y="19836"/>
                      <a:pt x="5182" y="19859"/>
                      <a:pt x="5228" y="19859"/>
                    </a:cubicBezTo>
                    <a:cubicBezTo>
                      <a:pt x="5296" y="19836"/>
                      <a:pt x="5365" y="19813"/>
                      <a:pt x="5433" y="19813"/>
                    </a:cubicBezTo>
                    <a:lnTo>
                      <a:pt x="5501" y="19813"/>
                    </a:lnTo>
                    <a:cubicBezTo>
                      <a:pt x="5570" y="19813"/>
                      <a:pt x="5616" y="19836"/>
                      <a:pt x="5661" y="19836"/>
                    </a:cubicBezTo>
                    <a:cubicBezTo>
                      <a:pt x="5775" y="19859"/>
                      <a:pt x="5867" y="19859"/>
                      <a:pt x="5981" y="19882"/>
                    </a:cubicBezTo>
                    <a:cubicBezTo>
                      <a:pt x="6095" y="19882"/>
                      <a:pt x="6209" y="19904"/>
                      <a:pt x="6323" y="19904"/>
                    </a:cubicBezTo>
                    <a:cubicBezTo>
                      <a:pt x="6437" y="19927"/>
                      <a:pt x="6551" y="19927"/>
                      <a:pt x="6666" y="19927"/>
                    </a:cubicBezTo>
                    <a:cubicBezTo>
                      <a:pt x="6962" y="19973"/>
                      <a:pt x="7191" y="20019"/>
                      <a:pt x="7396" y="20087"/>
                    </a:cubicBezTo>
                    <a:cubicBezTo>
                      <a:pt x="7624" y="20156"/>
                      <a:pt x="7852" y="20270"/>
                      <a:pt x="8081" y="20384"/>
                    </a:cubicBezTo>
                    <a:cubicBezTo>
                      <a:pt x="8423" y="20544"/>
                      <a:pt x="8674" y="20726"/>
                      <a:pt x="8902" y="20932"/>
                    </a:cubicBezTo>
                    <a:cubicBezTo>
                      <a:pt x="9176" y="21183"/>
                      <a:pt x="9382" y="21434"/>
                      <a:pt x="9496" y="21708"/>
                    </a:cubicBezTo>
                    <a:cubicBezTo>
                      <a:pt x="9519" y="21776"/>
                      <a:pt x="9542" y="21867"/>
                      <a:pt x="9587" y="21936"/>
                    </a:cubicBezTo>
                    <a:cubicBezTo>
                      <a:pt x="9656" y="22118"/>
                      <a:pt x="9747" y="22324"/>
                      <a:pt x="9793" y="22529"/>
                    </a:cubicBezTo>
                    <a:cubicBezTo>
                      <a:pt x="9838" y="22689"/>
                      <a:pt x="9861" y="22826"/>
                      <a:pt x="9861" y="22940"/>
                    </a:cubicBezTo>
                    <a:cubicBezTo>
                      <a:pt x="9884" y="23031"/>
                      <a:pt x="9884" y="23100"/>
                      <a:pt x="9861" y="23168"/>
                    </a:cubicBezTo>
                    <a:lnTo>
                      <a:pt x="9861" y="23260"/>
                    </a:lnTo>
                    <a:cubicBezTo>
                      <a:pt x="9861" y="23351"/>
                      <a:pt x="9861" y="23442"/>
                      <a:pt x="9861" y="23534"/>
                    </a:cubicBezTo>
                    <a:cubicBezTo>
                      <a:pt x="9861" y="23693"/>
                      <a:pt x="9861" y="23853"/>
                      <a:pt x="9861" y="24013"/>
                    </a:cubicBezTo>
                    <a:cubicBezTo>
                      <a:pt x="9861" y="24173"/>
                      <a:pt x="9861" y="24310"/>
                      <a:pt x="9861" y="24447"/>
                    </a:cubicBezTo>
                    <a:cubicBezTo>
                      <a:pt x="9861" y="24584"/>
                      <a:pt x="9838" y="24721"/>
                      <a:pt x="9861" y="24880"/>
                    </a:cubicBezTo>
                    <a:cubicBezTo>
                      <a:pt x="9861" y="24949"/>
                      <a:pt x="9861" y="25040"/>
                      <a:pt x="9861" y="25109"/>
                    </a:cubicBezTo>
                    <a:lnTo>
                      <a:pt x="9838" y="25246"/>
                    </a:lnTo>
                    <a:cubicBezTo>
                      <a:pt x="9838" y="25360"/>
                      <a:pt x="9838" y="25474"/>
                      <a:pt x="9838" y="25588"/>
                    </a:cubicBezTo>
                    <a:cubicBezTo>
                      <a:pt x="9838" y="25679"/>
                      <a:pt x="9838" y="25771"/>
                      <a:pt x="9838" y="25839"/>
                    </a:cubicBezTo>
                    <a:cubicBezTo>
                      <a:pt x="9838" y="25885"/>
                      <a:pt x="9838" y="25953"/>
                      <a:pt x="9838" y="25999"/>
                    </a:cubicBezTo>
                    <a:lnTo>
                      <a:pt x="9838" y="26067"/>
                    </a:lnTo>
                    <a:cubicBezTo>
                      <a:pt x="9838" y="26159"/>
                      <a:pt x="9838" y="26250"/>
                      <a:pt x="9838" y="26341"/>
                    </a:cubicBezTo>
                    <a:cubicBezTo>
                      <a:pt x="9861" y="26501"/>
                      <a:pt x="9884" y="26661"/>
                      <a:pt x="9930" y="26798"/>
                    </a:cubicBezTo>
                    <a:cubicBezTo>
                      <a:pt x="9952" y="26866"/>
                      <a:pt x="9998" y="26935"/>
                      <a:pt x="10044" y="26980"/>
                    </a:cubicBezTo>
                    <a:cubicBezTo>
                      <a:pt x="10067" y="27026"/>
                      <a:pt x="10112" y="27072"/>
                      <a:pt x="10158" y="27117"/>
                    </a:cubicBezTo>
                    <a:cubicBezTo>
                      <a:pt x="10249" y="27186"/>
                      <a:pt x="10386" y="27277"/>
                      <a:pt x="10546" y="27345"/>
                    </a:cubicBezTo>
                    <a:cubicBezTo>
                      <a:pt x="10683" y="27414"/>
                      <a:pt x="10843" y="27460"/>
                      <a:pt x="10980" y="27528"/>
                    </a:cubicBezTo>
                    <a:cubicBezTo>
                      <a:pt x="11139" y="27574"/>
                      <a:pt x="11322" y="27642"/>
                      <a:pt x="11482" y="27688"/>
                    </a:cubicBezTo>
                    <a:cubicBezTo>
                      <a:pt x="11870" y="27802"/>
                      <a:pt x="12212" y="27870"/>
                      <a:pt x="12532" y="27939"/>
                    </a:cubicBezTo>
                    <a:cubicBezTo>
                      <a:pt x="12646" y="27962"/>
                      <a:pt x="12760" y="27962"/>
                      <a:pt x="12874" y="27985"/>
                    </a:cubicBezTo>
                    <a:lnTo>
                      <a:pt x="12988" y="27985"/>
                    </a:lnTo>
                    <a:cubicBezTo>
                      <a:pt x="13125" y="28007"/>
                      <a:pt x="13262" y="28007"/>
                      <a:pt x="13422" y="28030"/>
                    </a:cubicBezTo>
                    <a:lnTo>
                      <a:pt x="13445" y="28030"/>
                    </a:lnTo>
                    <a:cubicBezTo>
                      <a:pt x="13650" y="28053"/>
                      <a:pt x="13901" y="28076"/>
                      <a:pt x="14152" y="28076"/>
                    </a:cubicBezTo>
                    <a:lnTo>
                      <a:pt x="14997" y="28076"/>
                    </a:lnTo>
                    <a:cubicBezTo>
                      <a:pt x="15248" y="28076"/>
                      <a:pt x="15499" y="28053"/>
                      <a:pt x="15819" y="28030"/>
                    </a:cubicBezTo>
                    <a:lnTo>
                      <a:pt x="15773" y="28030"/>
                    </a:lnTo>
                    <a:lnTo>
                      <a:pt x="16047" y="27985"/>
                    </a:lnTo>
                    <a:cubicBezTo>
                      <a:pt x="16184" y="27985"/>
                      <a:pt x="16298" y="27962"/>
                      <a:pt x="16435" y="27939"/>
                    </a:cubicBezTo>
                    <a:cubicBezTo>
                      <a:pt x="16595" y="27916"/>
                      <a:pt x="16754" y="27916"/>
                      <a:pt x="16914" y="27893"/>
                    </a:cubicBezTo>
                    <a:lnTo>
                      <a:pt x="17097" y="27870"/>
                    </a:lnTo>
                    <a:lnTo>
                      <a:pt x="17302" y="27870"/>
                    </a:lnTo>
                    <a:lnTo>
                      <a:pt x="17348" y="27848"/>
                    </a:lnTo>
                    <a:lnTo>
                      <a:pt x="17462" y="27848"/>
                    </a:lnTo>
                    <a:cubicBezTo>
                      <a:pt x="17553" y="27825"/>
                      <a:pt x="17645" y="27825"/>
                      <a:pt x="17736" y="27802"/>
                    </a:cubicBezTo>
                    <a:lnTo>
                      <a:pt x="17827" y="27802"/>
                    </a:lnTo>
                    <a:lnTo>
                      <a:pt x="18078" y="27779"/>
                    </a:lnTo>
                    <a:lnTo>
                      <a:pt x="18329" y="27756"/>
                    </a:lnTo>
                    <a:cubicBezTo>
                      <a:pt x="18443" y="27733"/>
                      <a:pt x="18558" y="27733"/>
                      <a:pt x="18672" y="27711"/>
                    </a:cubicBezTo>
                    <a:lnTo>
                      <a:pt x="18831" y="27688"/>
                    </a:lnTo>
                    <a:cubicBezTo>
                      <a:pt x="18900" y="27688"/>
                      <a:pt x="18968" y="27688"/>
                      <a:pt x="19060" y="27665"/>
                    </a:cubicBezTo>
                    <a:lnTo>
                      <a:pt x="19037" y="27665"/>
                    </a:lnTo>
                    <a:cubicBezTo>
                      <a:pt x="19311" y="27642"/>
                      <a:pt x="19562" y="27642"/>
                      <a:pt x="19859" y="27642"/>
                    </a:cubicBezTo>
                    <a:lnTo>
                      <a:pt x="19973" y="27642"/>
                    </a:lnTo>
                    <a:cubicBezTo>
                      <a:pt x="20155" y="27642"/>
                      <a:pt x="20338" y="27619"/>
                      <a:pt x="20521" y="27619"/>
                    </a:cubicBezTo>
                    <a:lnTo>
                      <a:pt x="21365" y="27619"/>
                    </a:lnTo>
                    <a:lnTo>
                      <a:pt x="21616" y="27642"/>
                    </a:lnTo>
                    <a:cubicBezTo>
                      <a:pt x="21776" y="27642"/>
                      <a:pt x="21936" y="27642"/>
                      <a:pt x="22095" y="27665"/>
                    </a:cubicBezTo>
                    <a:cubicBezTo>
                      <a:pt x="22620" y="27688"/>
                      <a:pt x="23168" y="27802"/>
                      <a:pt x="23899" y="27985"/>
                    </a:cubicBezTo>
                    <a:cubicBezTo>
                      <a:pt x="24036" y="28030"/>
                      <a:pt x="24195" y="28076"/>
                      <a:pt x="24332" y="28122"/>
                    </a:cubicBezTo>
                    <a:lnTo>
                      <a:pt x="24515" y="28190"/>
                    </a:lnTo>
                    <a:cubicBezTo>
                      <a:pt x="24606" y="28213"/>
                      <a:pt x="24698" y="28258"/>
                      <a:pt x="24789" y="28281"/>
                    </a:cubicBezTo>
                    <a:cubicBezTo>
                      <a:pt x="24926" y="28350"/>
                      <a:pt x="25086" y="28395"/>
                      <a:pt x="25223" y="28464"/>
                    </a:cubicBezTo>
                    <a:cubicBezTo>
                      <a:pt x="25314" y="28487"/>
                      <a:pt x="25405" y="28532"/>
                      <a:pt x="25496" y="28578"/>
                    </a:cubicBezTo>
                    <a:cubicBezTo>
                      <a:pt x="25565" y="28624"/>
                      <a:pt x="25611" y="28647"/>
                      <a:pt x="25656" y="28669"/>
                    </a:cubicBezTo>
                    <a:lnTo>
                      <a:pt x="25702" y="28692"/>
                    </a:lnTo>
                    <a:lnTo>
                      <a:pt x="25725" y="28692"/>
                    </a:lnTo>
                    <a:cubicBezTo>
                      <a:pt x="25748" y="28692"/>
                      <a:pt x="25748" y="28715"/>
                      <a:pt x="25748" y="28715"/>
                    </a:cubicBezTo>
                    <a:lnTo>
                      <a:pt x="25839" y="28738"/>
                    </a:lnTo>
                    <a:cubicBezTo>
                      <a:pt x="26067" y="28852"/>
                      <a:pt x="26273" y="28943"/>
                      <a:pt x="26478" y="29057"/>
                    </a:cubicBezTo>
                    <a:cubicBezTo>
                      <a:pt x="26683" y="29194"/>
                      <a:pt x="26866" y="29331"/>
                      <a:pt x="27049" y="29491"/>
                    </a:cubicBezTo>
                    <a:cubicBezTo>
                      <a:pt x="27208" y="29651"/>
                      <a:pt x="27368" y="29811"/>
                      <a:pt x="27482" y="29993"/>
                    </a:cubicBezTo>
                    <a:cubicBezTo>
                      <a:pt x="27551" y="30084"/>
                      <a:pt x="27642" y="30199"/>
                      <a:pt x="27688" y="30336"/>
                    </a:cubicBezTo>
                    <a:cubicBezTo>
                      <a:pt x="27733" y="30450"/>
                      <a:pt x="27756" y="30564"/>
                      <a:pt x="27779" y="30678"/>
                    </a:cubicBezTo>
                    <a:lnTo>
                      <a:pt x="27779" y="30724"/>
                    </a:lnTo>
                    <a:cubicBezTo>
                      <a:pt x="27825" y="30815"/>
                      <a:pt x="27847" y="30883"/>
                      <a:pt x="27870" y="30952"/>
                    </a:cubicBezTo>
                    <a:cubicBezTo>
                      <a:pt x="27870" y="31066"/>
                      <a:pt x="27893" y="31157"/>
                      <a:pt x="27893" y="31226"/>
                    </a:cubicBezTo>
                    <a:cubicBezTo>
                      <a:pt x="27893" y="31386"/>
                      <a:pt x="27847" y="31522"/>
                      <a:pt x="27825" y="31659"/>
                    </a:cubicBezTo>
                    <a:lnTo>
                      <a:pt x="27802" y="31705"/>
                    </a:lnTo>
                    <a:lnTo>
                      <a:pt x="27802" y="31774"/>
                    </a:lnTo>
                    <a:cubicBezTo>
                      <a:pt x="27756" y="32002"/>
                      <a:pt x="27711" y="32230"/>
                      <a:pt x="27619" y="32458"/>
                    </a:cubicBezTo>
                    <a:cubicBezTo>
                      <a:pt x="27551" y="32664"/>
                      <a:pt x="27482" y="32801"/>
                      <a:pt x="27414" y="32938"/>
                    </a:cubicBezTo>
                    <a:cubicBezTo>
                      <a:pt x="27345" y="33075"/>
                      <a:pt x="27231" y="33234"/>
                      <a:pt x="27117" y="33371"/>
                    </a:cubicBezTo>
                    <a:cubicBezTo>
                      <a:pt x="27003" y="33508"/>
                      <a:pt x="26912" y="33600"/>
                      <a:pt x="26798" y="33691"/>
                    </a:cubicBezTo>
                    <a:cubicBezTo>
                      <a:pt x="26683" y="33782"/>
                      <a:pt x="26546" y="33873"/>
                      <a:pt x="26432" y="33942"/>
                    </a:cubicBezTo>
                    <a:cubicBezTo>
                      <a:pt x="26364" y="33988"/>
                      <a:pt x="26318" y="34010"/>
                      <a:pt x="26250" y="34033"/>
                    </a:cubicBezTo>
                    <a:cubicBezTo>
                      <a:pt x="26250" y="34056"/>
                      <a:pt x="26250" y="34079"/>
                      <a:pt x="26250" y="34102"/>
                    </a:cubicBezTo>
                    <a:cubicBezTo>
                      <a:pt x="26273" y="34307"/>
                      <a:pt x="26067" y="34421"/>
                      <a:pt x="25884" y="34513"/>
                    </a:cubicBezTo>
                    <a:lnTo>
                      <a:pt x="25862" y="34535"/>
                    </a:lnTo>
                    <a:cubicBezTo>
                      <a:pt x="25770" y="34581"/>
                      <a:pt x="25702" y="34627"/>
                      <a:pt x="25633" y="34650"/>
                    </a:cubicBezTo>
                    <a:cubicBezTo>
                      <a:pt x="25428" y="34741"/>
                      <a:pt x="25245" y="34809"/>
                      <a:pt x="25063" y="34855"/>
                    </a:cubicBezTo>
                    <a:cubicBezTo>
                      <a:pt x="24903" y="34901"/>
                      <a:pt x="24720" y="34923"/>
                      <a:pt x="24515" y="34923"/>
                    </a:cubicBezTo>
                    <a:cubicBezTo>
                      <a:pt x="24401" y="34946"/>
                      <a:pt x="24310" y="34946"/>
                      <a:pt x="24218" y="34946"/>
                    </a:cubicBezTo>
                    <a:lnTo>
                      <a:pt x="24013" y="34946"/>
                    </a:lnTo>
                    <a:lnTo>
                      <a:pt x="23967" y="34969"/>
                    </a:lnTo>
                    <a:lnTo>
                      <a:pt x="23944" y="34969"/>
                    </a:lnTo>
                    <a:cubicBezTo>
                      <a:pt x="23807" y="35015"/>
                      <a:pt x="23670" y="35083"/>
                      <a:pt x="23533" y="35106"/>
                    </a:cubicBezTo>
                    <a:cubicBezTo>
                      <a:pt x="23419" y="35152"/>
                      <a:pt x="23305" y="35175"/>
                      <a:pt x="23214" y="35197"/>
                    </a:cubicBezTo>
                    <a:lnTo>
                      <a:pt x="23100" y="35220"/>
                    </a:lnTo>
                    <a:cubicBezTo>
                      <a:pt x="22940" y="35243"/>
                      <a:pt x="22803" y="35266"/>
                      <a:pt x="22643" y="35311"/>
                    </a:cubicBezTo>
                    <a:lnTo>
                      <a:pt x="22506" y="35334"/>
                    </a:lnTo>
                    <a:cubicBezTo>
                      <a:pt x="22438" y="35357"/>
                      <a:pt x="22369" y="35380"/>
                      <a:pt x="22278" y="35403"/>
                    </a:cubicBezTo>
                    <a:cubicBezTo>
                      <a:pt x="22118" y="35471"/>
                      <a:pt x="21959" y="35563"/>
                      <a:pt x="21776" y="35654"/>
                    </a:cubicBezTo>
                    <a:cubicBezTo>
                      <a:pt x="21593" y="35768"/>
                      <a:pt x="21411" y="35882"/>
                      <a:pt x="21228" y="35996"/>
                    </a:cubicBezTo>
                    <a:cubicBezTo>
                      <a:pt x="21091" y="36110"/>
                      <a:pt x="20977" y="36202"/>
                      <a:pt x="20886" y="36316"/>
                    </a:cubicBezTo>
                    <a:cubicBezTo>
                      <a:pt x="20772" y="36476"/>
                      <a:pt x="20657" y="36613"/>
                      <a:pt x="20589" y="36772"/>
                    </a:cubicBezTo>
                    <a:cubicBezTo>
                      <a:pt x="20566" y="36818"/>
                      <a:pt x="20543" y="36886"/>
                      <a:pt x="20521" y="36955"/>
                    </a:cubicBezTo>
                    <a:cubicBezTo>
                      <a:pt x="20543" y="37001"/>
                      <a:pt x="20543" y="37046"/>
                      <a:pt x="20566" y="37092"/>
                    </a:cubicBezTo>
                    <a:lnTo>
                      <a:pt x="20589" y="37138"/>
                    </a:lnTo>
                    <a:lnTo>
                      <a:pt x="20612" y="37274"/>
                    </a:lnTo>
                    <a:cubicBezTo>
                      <a:pt x="20657" y="37366"/>
                      <a:pt x="20703" y="37434"/>
                      <a:pt x="20749" y="37526"/>
                    </a:cubicBezTo>
                    <a:cubicBezTo>
                      <a:pt x="20817" y="37594"/>
                      <a:pt x="20863" y="37662"/>
                      <a:pt x="20931" y="37777"/>
                    </a:cubicBezTo>
                    <a:cubicBezTo>
                      <a:pt x="21000" y="37868"/>
                      <a:pt x="21091" y="37982"/>
                      <a:pt x="21182" y="38073"/>
                    </a:cubicBezTo>
                    <a:cubicBezTo>
                      <a:pt x="21228" y="38142"/>
                      <a:pt x="21297" y="38233"/>
                      <a:pt x="21342" y="38324"/>
                    </a:cubicBezTo>
                    <a:cubicBezTo>
                      <a:pt x="21411" y="38461"/>
                      <a:pt x="21411" y="38644"/>
                      <a:pt x="21365" y="38849"/>
                    </a:cubicBezTo>
                    <a:cubicBezTo>
                      <a:pt x="21319" y="38986"/>
                      <a:pt x="21251" y="39146"/>
                      <a:pt x="21137" y="39260"/>
                    </a:cubicBezTo>
                    <a:cubicBezTo>
                      <a:pt x="21023" y="39374"/>
                      <a:pt x="20863" y="39466"/>
                      <a:pt x="20703" y="39489"/>
                    </a:cubicBezTo>
                    <a:cubicBezTo>
                      <a:pt x="20612" y="39511"/>
                      <a:pt x="20498" y="39511"/>
                      <a:pt x="20406" y="39511"/>
                    </a:cubicBezTo>
                    <a:lnTo>
                      <a:pt x="20178" y="39511"/>
                    </a:lnTo>
                    <a:cubicBezTo>
                      <a:pt x="20110" y="39511"/>
                      <a:pt x="20041" y="39511"/>
                      <a:pt x="19973" y="39489"/>
                    </a:cubicBezTo>
                    <a:lnTo>
                      <a:pt x="19630" y="39489"/>
                    </a:lnTo>
                    <a:cubicBezTo>
                      <a:pt x="19562" y="39511"/>
                      <a:pt x="19471" y="39534"/>
                      <a:pt x="19379" y="39557"/>
                    </a:cubicBezTo>
                    <a:cubicBezTo>
                      <a:pt x="19311" y="39580"/>
                      <a:pt x="19265" y="39603"/>
                      <a:pt x="19219" y="39625"/>
                    </a:cubicBezTo>
                    <a:cubicBezTo>
                      <a:pt x="19197" y="39648"/>
                      <a:pt x="19151" y="39694"/>
                      <a:pt x="19128" y="39717"/>
                    </a:cubicBezTo>
                    <a:cubicBezTo>
                      <a:pt x="19105" y="39740"/>
                      <a:pt x="19083" y="39785"/>
                      <a:pt x="19060" y="39808"/>
                    </a:cubicBezTo>
                    <a:cubicBezTo>
                      <a:pt x="19037" y="39899"/>
                      <a:pt x="19014" y="39991"/>
                      <a:pt x="18968" y="40105"/>
                    </a:cubicBezTo>
                    <a:cubicBezTo>
                      <a:pt x="18946" y="40196"/>
                      <a:pt x="18923" y="40287"/>
                      <a:pt x="18923" y="40379"/>
                    </a:cubicBezTo>
                    <a:lnTo>
                      <a:pt x="18900" y="40447"/>
                    </a:lnTo>
                    <a:lnTo>
                      <a:pt x="18900" y="40493"/>
                    </a:lnTo>
                    <a:cubicBezTo>
                      <a:pt x="18900" y="40561"/>
                      <a:pt x="18877" y="40607"/>
                      <a:pt x="18877" y="40653"/>
                    </a:cubicBezTo>
                    <a:lnTo>
                      <a:pt x="18854" y="40767"/>
                    </a:lnTo>
                    <a:cubicBezTo>
                      <a:pt x="18831" y="40812"/>
                      <a:pt x="18831" y="40881"/>
                      <a:pt x="18831" y="40926"/>
                    </a:cubicBezTo>
                    <a:cubicBezTo>
                      <a:pt x="18854" y="41018"/>
                      <a:pt x="18877" y="41109"/>
                      <a:pt x="18900" y="41200"/>
                    </a:cubicBezTo>
                    <a:cubicBezTo>
                      <a:pt x="18923" y="41246"/>
                      <a:pt x="18968" y="41315"/>
                      <a:pt x="18991" y="41360"/>
                    </a:cubicBezTo>
                    <a:cubicBezTo>
                      <a:pt x="19037" y="41429"/>
                      <a:pt x="19105" y="41497"/>
                      <a:pt x="19174" y="41566"/>
                    </a:cubicBezTo>
                    <a:cubicBezTo>
                      <a:pt x="19379" y="41703"/>
                      <a:pt x="19585" y="41840"/>
                      <a:pt x="19859" y="41976"/>
                    </a:cubicBezTo>
                    <a:cubicBezTo>
                      <a:pt x="20018" y="42045"/>
                      <a:pt x="20178" y="42091"/>
                      <a:pt x="20338" y="42159"/>
                    </a:cubicBezTo>
                    <a:lnTo>
                      <a:pt x="20475" y="42205"/>
                    </a:lnTo>
                    <a:cubicBezTo>
                      <a:pt x="20680" y="42273"/>
                      <a:pt x="20954" y="42364"/>
                      <a:pt x="21228" y="42410"/>
                    </a:cubicBezTo>
                    <a:lnTo>
                      <a:pt x="21274" y="42410"/>
                    </a:lnTo>
                    <a:cubicBezTo>
                      <a:pt x="21593" y="42456"/>
                      <a:pt x="21913" y="42501"/>
                      <a:pt x="22232" y="42501"/>
                    </a:cubicBezTo>
                    <a:cubicBezTo>
                      <a:pt x="22506" y="42501"/>
                      <a:pt x="22803" y="42524"/>
                      <a:pt x="23077" y="42570"/>
                    </a:cubicBezTo>
                    <a:lnTo>
                      <a:pt x="23191" y="42593"/>
                    </a:lnTo>
                    <a:cubicBezTo>
                      <a:pt x="23419" y="42616"/>
                      <a:pt x="23579" y="42638"/>
                      <a:pt x="23739" y="42684"/>
                    </a:cubicBezTo>
                    <a:cubicBezTo>
                      <a:pt x="23899" y="42730"/>
                      <a:pt x="24036" y="42798"/>
                      <a:pt x="24150" y="42844"/>
                    </a:cubicBezTo>
                    <a:cubicBezTo>
                      <a:pt x="24355" y="42935"/>
                      <a:pt x="24515" y="43004"/>
                      <a:pt x="24652" y="43095"/>
                    </a:cubicBezTo>
                    <a:cubicBezTo>
                      <a:pt x="24698" y="43118"/>
                      <a:pt x="24766" y="43163"/>
                      <a:pt x="24812" y="43209"/>
                    </a:cubicBezTo>
                    <a:cubicBezTo>
                      <a:pt x="24880" y="43232"/>
                      <a:pt x="24926" y="43255"/>
                      <a:pt x="24994" y="43300"/>
                    </a:cubicBezTo>
                    <a:cubicBezTo>
                      <a:pt x="25131" y="43392"/>
                      <a:pt x="25268" y="43506"/>
                      <a:pt x="25382" y="43597"/>
                    </a:cubicBezTo>
                    <a:cubicBezTo>
                      <a:pt x="25474" y="43688"/>
                      <a:pt x="25542" y="43757"/>
                      <a:pt x="25633" y="43848"/>
                    </a:cubicBezTo>
                    <a:cubicBezTo>
                      <a:pt x="25702" y="43894"/>
                      <a:pt x="25770" y="43962"/>
                      <a:pt x="25816" y="44076"/>
                    </a:cubicBezTo>
                    <a:cubicBezTo>
                      <a:pt x="25999" y="44327"/>
                      <a:pt x="26181" y="44579"/>
                      <a:pt x="26318" y="44852"/>
                    </a:cubicBezTo>
                    <a:cubicBezTo>
                      <a:pt x="26341" y="44921"/>
                      <a:pt x="26364" y="44967"/>
                      <a:pt x="26387" y="45035"/>
                    </a:cubicBezTo>
                    <a:cubicBezTo>
                      <a:pt x="26432" y="45126"/>
                      <a:pt x="26478" y="45195"/>
                      <a:pt x="26501" y="45286"/>
                    </a:cubicBezTo>
                    <a:cubicBezTo>
                      <a:pt x="26569" y="45446"/>
                      <a:pt x="26615" y="45606"/>
                      <a:pt x="26661" y="45788"/>
                    </a:cubicBezTo>
                    <a:cubicBezTo>
                      <a:pt x="26729" y="46085"/>
                      <a:pt x="26752" y="46405"/>
                      <a:pt x="26775" y="46678"/>
                    </a:cubicBezTo>
                    <a:cubicBezTo>
                      <a:pt x="26820" y="47089"/>
                      <a:pt x="26820" y="47500"/>
                      <a:pt x="26798" y="47911"/>
                    </a:cubicBezTo>
                    <a:cubicBezTo>
                      <a:pt x="26775" y="48276"/>
                      <a:pt x="26706" y="48664"/>
                      <a:pt x="26569" y="49121"/>
                    </a:cubicBezTo>
                    <a:cubicBezTo>
                      <a:pt x="26387" y="49691"/>
                      <a:pt x="26136" y="50262"/>
                      <a:pt x="25884" y="50833"/>
                    </a:cubicBezTo>
                    <a:cubicBezTo>
                      <a:pt x="25611" y="51449"/>
                      <a:pt x="25314" y="52020"/>
                      <a:pt x="24971" y="52545"/>
                    </a:cubicBezTo>
                    <a:lnTo>
                      <a:pt x="24926" y="52613"/>
                    </a:lnTo>
                    <a:cubicBezTo>
                      <a:pt x="24766" y="52841"/>
                      <a:pt x="24606" y="53092"/>
                      <a:pt x="24446" y="53321"/>
                    </a:cubicBezTo>
                    <a:cubicBezTo>
                      <a:pt x="24241" y="53572"/>
                      <a:pt x="24013" y="53868"/>
                      <a:pt x="23762" y="54142"/>
                    </a:cubicBezTo>
                    <a:cubicBezTo>
                      <a:pt x="23602" y="54325"/>
                      <a:pt x="23442" y="54508"/>
                      <a:pt x="23282" y="54690"/>
                    </a:cubicBezTo>
                    <a:lnTo>
                      <a:pt x="23145" y="54850"/>
                    </a:lnTo>
                    <a:lnTo>
                      <a:pt x="22894" y="55124"/>
                    </a:lnTo>
                    <a:lnTo>
                      <a:pt x="22506" y="55557"/>
                    </a:lnTo>
                    <a:lnTo>
                      <a:pt x="22461" y="55603"/>
                    </a:lnTo>
                    <a:cubicBezTo>
                      <a:pt x="22278" y="55809"/>
                      <a:pt x="22073" y="56037"/>
                      <a:pt x="21867" y="56242"/>
                    </a:cubicBezTo>
                    <a:cubicBezTo>
                      <a:pt x="21685" y="56448"/>
                      <a:pt x="21456" y="56630"/>
                      <a:pt x="21251" y="56813"/>
                    </a:cubicBezTo>
                    <a:lnTo>
                      <a:pt x="21182" y="56859"/>
                    </a:lnTo>
                    <a:cubicBezTo>
                      <a:pt x="21046" y="56973"/>
                      <a:pt x="20931" y="57087"/>
                      <a:pt x="20794" y="57201"/>
                    </a:cubicBezTo>
                    <a:cubicBezTo>
                      <a:pt x="20726" y="57338"/>
                      <a:pt x="20612" y="57429"/>
                      <a:pt x="20475" y="57543"/>
                    </a:cubicBezTo>
                    <a:cubicBezTo>
                      <a:pt x="20384" y="57635"/>
                      <a:pt x="20292" y="57726"/>
                      <a:pt x="20178" y="57817"/>
                    </a:cubicBezTo>
                    <a:cubicBezTo>
                      <a:pt x="20041" y="57931"/>
                      <a:pt x="19904" y="58045"/>
                      <a:pt x="19790" y="58160"/>
                    </a:cubicBezTo>
                    <a:lnTo>
                      <a:pt x="19676" y="58251"/>
                    </a:lnTo>
                    <a:lnTo>
                      <a:pt x="19630" y="58274"/>
                    </a:lnTo>
                    <a:cubicBezTo>
                      <a:pt x="19585" y="58342"/>
                      <a:pt x="19516" y="58411"/>
                      <a:pt x="19448" y="58479"/>
                    </a:cubicBezTo>
                    <a:lnTo>
                      <a:pt x="19311" y="58616"/>
                    </a:lnTo>
                    <a:cubicBezTo>
                      <a:pt x="19197" y="58730"/>
                      <a:pt x="19083" y="58822"/>
                      <a:pt x="18968" y="58913"/>
                    </a:cubicBezTo>
                    <a:cubicBezTo>
                      <a:pt x="18900" y="58958"/>
                      <a:pt x="18831" y="59027"/>
                      <a:pt x="18763" y="59073"/>
                    </a:cubicBezTo>
                    <a:cubicBezTo>
                      <a:pt x="18717" y="59118"/>
                      <a:pt x="18649" y="59164"/>
                      <a:pt x="18603" y="59187"/>
                    </a:cubicBezTo>
                    <a:cubicBezTo>
                      <a:pt x="18466" y="59301"/>
                      <a:pt x="18329" y="59415"/>
                      <a:pt x="18192" y="59506"/>
                    </a:cubicBezTo>
                    <a:cubicBezTo>
                      <a:pt x="17896" y="59735"/>
                      <a:pt x="17553" y="59917"/>
                      <a:pt x="17325" y="60054"/>
                    </a:cubicBezTo>
                    <a:lnTo>
                      <a:pt x="17142" y="60168"/>
                    </a:lnTo>
                    <a:cubicBezTo>
                      <a:pt x="17051" y="60214"/>
                      <a:pt x="16960" y="60259"/>
                      <a:pt x="16891" y="60305"/>
                    </a:cubicBezTo>
                    <a:cubicBezTo>
                      <a:pt x="16732" y="60396"/>
                      <a:pt x="16572" y="60465"/>
                      <a:pt x="16412" y="60556"/>
                    </a:cubicBezTo>
                    <a:cubicBezTo>
                      <a:pt x="16412" y="60556"/>
                      <a:pt x="16389" y="60579"/>
                      <a:pt x="16366" y="60579"/>
                    </a:cubicBezTo>
                    <a:lnTo>
                      <a:pt x="16298" y="60602"/>
                    </a:lnTo>
                    <a:cubicBezTo>
                      <a:pt x="15659" y="60944"/>
                      <a:pt x="15157" y="61173"/>
                      <a:pt x="14677" y="61378"/>
                    </a:cubicBezTo>
                    <a:cubicBezTo>
                      <a:pt x="14563" y="61424"/>
                      <a:pt x="14449" y="61469"/>
                      <a:pt x="14335" y="61515"/>
                    </a:cubicBezTo>
                    <a:cubicBezTo>
                      <a:pt x="14175" y="61583"/>
                      <a:pt x="14015" y="61652"/>
                      <a:pt x="13856" y="61697"/>
                    </a:cubicBezTo>
                    <a:cubicBezTo>
                      <a:pt x="13604" y="61812"/>
                      <a:pt x="13331" y="61903"/>
                      <a:pt x="13079" y="61971"/>
                    </a:cubicBezTo>
                    <a:cubicBezTo>
                      <a:pt x="12555" y="62154"/>
                      <a:pt x="12075" y="62291"/>
                      <a:pt x="11641" y="62382"/>
                    </a:cubicBezTo>
                    <a:cubicBezTo>
                      <a:pt x="11117" y="62496"/>
                      <a:pt x="10569" y="62588"/>
                      <a:pt x="9998" y="62656"/>
                    </a:cubicBezTo>
                    <a:cubicBezTo>
                      <a:pt x="9815" y="62679"/>
                      <a:pt x="9610" y="62702"/>
                      <a:pt x="9405" y="62702"/>
                    </a:cubicBezTo>
                    <a:lnTo>
                      <a:pt x="9199" y="62725"/>
                    </a:lnTo>
                    <a:cubicBezTo>
                      <a:pt x="8994" y="62747"/>
                      <a:pt x="8766" y="62747"/>
                      <a:pt x="8537" y="62770"/>
                    </a:cubicBezTo>
                    <a:lnTo>
                      <a:pt x="8606" y="62770"/>
                    </a:lnTo>
                    <a:cubicBezTo>
                      <a:pt x="8811" y="62770"/>
                      <a:pt x="9017" y="62747"/>
                      <a:pt x="9222" y="62747"/>
                    </a:cubicBezTo>
                    <a:lnTo>
                      <a:pt x="9587" y="62725"/>
                    </a:lnTo>
                    <a:cubicBezTo>
                      <a:pt x="9884" y="62725"/>
                      <a:pt x="10204" y="62702"/>
                      <a:pt x="10500" y="62679"/>
                    </a:cubicBezTo>
                    <a:cubicBezTo>
                      <a:pt x="10797" y="62679"/>
                      <a:pt x="11117" y="62656"/>
                      <a:pt x="11413" y="62656"/>
                    </a:cubicBezTo>
                    <a:cubicBezTo>
                      <a:pt x="12075" y="62610"/>
                      <a:pt x="12737" y="62588"/>
                      <a:pt x="13399" y="62565"/>
                    </a:cubicBezTo>
                    <a:cubicBezTo>
                      <a:pt x="13947" y="62519"/>
                      <a:pt x="14495" y="62519"/>
                      <a:pt x="15020" y="62496"/>
                    </a:cubicBezTo>
                    <a:lnTo>
                      <a:pt x="15225" y="62496"/>
                    </a:lnTo>
                    <a:cubicBezTo>
                      <a:pt x="16389" y="62451"/>
                      <a:pt x="17576" y="62359"/>
                      <a:pt x="18695" y="62291"/>
                    </a:cubicBezTo>
                    <a:lnTo>
                      <a:pt x="19128" y="62268"/>
                    </a:lnTo>
                    <a:lnTo>
                      <a:pt x="20110" y="62177"/>
                    </a:lnTo>
                    <a:cubicBezTo>
                      <a:pt x="21023" y="62131"/>
                      <a:pt x="21959" y="62063"/>
                      <a:pt x="22872" y="61994"/>
                    </a:cubicBezTo>
                    <a:cubicBezTo>
                      <a:pt x="23305" y="61971"/>
                      <a:pt x="23739" y="61949"/>
                      <a:pt x="24173" y="61949"/>
                    </a:cubicBezTo>
                    <a:lnTo>
                      <a:pt x="24789" y="61926"/>
                    </a:lnTo>
                    <a:cubicBezTo>
                      <a:pt x="25360" y="61903"/>
                      <a:pt x="25930" y="61857"/>
                      <a:pt x="26501" y="61812"/>
                    </a:cubicBezTo>
                    <a:lnTo>
                      <a:pt x="26775" y="61789"/>
                    </a:lnTo>
                    <a:cubicBezTo>
                      <a:pt x="27049" y="61766"/>
                      <a:pt x="27322" y="61743"/>
                      <a:pt x="27574" y="61720"/>
                    </a:cubicBezTo>
                    <a:lnTo>
                      <a:pt x="27847" y="61675"/>
                    </a:lnTo>
                    <a:cubicBezTo>
                      <a:pt x="28076" y="61652"/>
                      <a:pt x="28304" y="61629"/>
                      <a:pt x="28532" y="61629"/>
                    </a:cubicBezTo>
                    <a:cubicBezTo>
                      <a:pt x="29171" y="61583"/>
                      <a:pt x="29788" y="61538"/>
                      <a:pt x="30427" y="61492"/>
                    </a:cubicBezTo>
                    <a:cubicBezTo>
                      <a:pt x="31659" y="61378"/>
                      <a:pt x="32915" y="61309"/>
                      <a:pt x="34193" y="61241"/>
                    </a:cubicBezTo>
                    <a:cubicBezTo>
                      <a:pt x="34832" y="61218"/>
                      <a:pt x="35448" y="61195"/>
                      <a:pt x="36087" y="61173"/>
                    </a:cubicBezTo>
                    <a:cubicBezTo>
                      <a:pt x="36384" y="61173"/>
                      <a:pt x="36704" y="61173"/>
                      <a:pt x="37000" y="61150"/>
                    </a:cubicBezTo>
                    <a:cubicBezTo>
                      <a:pt x="37206" y="61150"/>
                      <a:pt x="37388" y="61150"/>
                      <a:pt x="37594" y="61127"/>
                    </a:cubicBezTo>
                    <a:lnTo>
                      <a:pt x="37982" y="61127"/>
                    </a:lnTo>
                    <a:cubicBezTo>
                      <a:pt x="38347" y="61104"/>
                      <a:pt x="38735" y="61104"/>
                      <a:pt x="39123" y="61104"/>
                    </a:cubicBezTo>
                    <a:cubicBezTo>
                      <a:pt x="39397" y="61104"/>
                      <a:pt x="39648" y="61104"/>
                      <a:pt x="39922" y="61081"/>
                    </a:cubicBezTo>
                    <a:lnTo>
                      <a:pt x="40333" y="61081"/>
                    </a:lnTo>
                    <a:cubicBezTo>
                      <a:pt x="40470" y="61058"/>
                      <a:pt x="40584" y="61058"/>
                      <a:pt x="40721" y="61058"/>
                    </a:cubicBezTo>
                    <a:lnTo>
                      <a:pt x="41269" y="61058"/>
                    </a:lnTo>
                    <a:lnTo>
                      <a:pt x="41657" y="61036"/>
                    </a:lnTo>
                    <a:lnTo>
                      <a:pt x="42593" y="61036"/>
                    </a:lnTo>
                    <a:lnTo>
                      <a:pt x="43551" y="61013"/>
                    </a:lnTo>
                    <a:lnTo>
                      <a:pt x="43780" y="61013"/>
                    </a:lnTo>
                    <a:cubicBezTo>
                      <a:pt x="43962" y="61013"/>
                      <a:pt x="44168" y="61013"/>
                      <a:pt x="44350" y="60990"/>
                    </a:cubicBezTo>
                    <a:lnTo>
                      <a:pt x="44898" y="60990"/>
                    </a:lnTo>
                    <a:lnTo>
                      <a:pt x="45446" y="60967"/>
                    </a:lnTo>
                    <a:cubicBezTo>
                      <a:pt x="45765" y="60944"/>
                      <a:pt x="46085" y="60944"/>
                      <a:pt x="46382" y="60921"/>
                    </a:cubicBezTo>
                    <a:cubicBezTo>
                      <a:pt x="46724" y="60921"/>
                      <a:pt x="47089" y="60899"/>
                      <a:pt x="47432" y="60899"/>
                    </a:cubicBezTo>
                    <a:cubicBezTo>
                      <a:pt x="47751" y="60876"/>
                      <a:pt x="48048" y="60876"/>
                      <a:pt x="48367" y="60853"/>
                    </a:cubicBezTo>
                    <a:cubicBezTo>
                      <a:pt x="48687" y="60853"/>
                      <a:pt x="48984" y="60830"/>
                      <a:pt x="49303" y="60830"/>
                    </a:cubicBezTo>
                    <a:cubicBezTo>
                      <a:pt x="49532" y="60830"/>
                      <a:pt x="49760" y="60807"/>
                      <a:pt x="49988" y="60807"/>
                    </a:cubicBezTo>
                    <a:lnTo>
                      <a:pt x="50673" y="60807"/>
                    </a:lnTo>
                    <a:cubicBezTo>
                      <a:pt x="50833" y="60784"/>
                      <a:pt x="51015" y="60784"/>
                      <a:pt x="51175" y="60784"/>
                    </a:cubicBezTo>
                    <a:cubicBezTo>
                      <a:pt x="51677" y="60784"/>
                      <a:pt x="52156" y="60762"/>
                      <a:pt x="52636" y="60762"/>
                    </a:cubicBezTo>
                    <a:lnTo>
                      <a:pt x="53138" y="60739"/>
                    </a:lnTo>
                    <a:cubicBezTo>
                      <a:pt x="53503" y="60739"/>
                      <a:pt x="53891" y="60716"/>
                      <a:pt x="54256" y="60716"/>
                    </a:cubicBezTo>
                    <a:lnTo>
                      <a:pt x="54941" y="60693"/>
                    </a:lnTo>
                    <a:cubicBezTo>
                      <a:pt x="55169" y="60693"/>
                      <a:pt x="55375" y="60670"/>
                      <a:pt x="55603" y="60670"/>
                    </a:cubicBezTo>
                    <a:cubicBezTo>
                      <a:pt x="56014" y="60648"/>
                      <a:pt x="56425" y="60648"/>
                      <a:pt x="56836" y="60625"/>
                    </a:cubicBezTo>
                    <a:lnTo>
                      <a:pt x="57087" y="60625"/>
                    </a:lnTo>
                    <a:cubicBezTo>
                      <a:pt x="57612" y="60625"/>
                      <a:pt x="58137" y="60602"/>
                      <a:pt x="58662" y="60579"/>
                    </a:cubicBezTo>
                    <a:cubicBezTo>
                      <a:pt x="59324" y="60556"/>
                      <a:pt x="59985" y="60533"/>
                      <a:pt x="60647" y="60511"/>
                    </a:cubicBezTo>
                    <a:cubicBezTo>
                      <a:pt x="61264" y="60488"/>
                      <a:pt x="61903" y="60442"/>
                      <a:pt x="62496" y="60396"/>
                    </a:cubicBezTo>
                    <a:cubicBezTo>
                      <a:pt x="62816" y="60374"/>
                      <a:pt x="63158" y="60374"/>
                      <a:pt x="63478" y="60351"/>
                    </a:cubicBezTo>
                    <a:cubicBezTo>
                      <a:pt x="63752" y="60351"/>
                      <a:pt x="64003" y="60328"/>
                      <a:pt x="64254" y="60328"/>
                    </a:cubicBezTo>
                    <a:cubicBezTo>
                      <a:pt x="64551" y="60305"/>
                      <a:pt x="64824" y="60282"/>
                      <a:pt x="65121" y="60282"/>
                    </a:cubicBezTo>
                    <a:cubicBezTo>
                      <a:pt x="65464" y="60259"/>
                      <a:pt x="65806" y="60237"/>
                      <a:pt x="66148" y="60214"/>
                    </a:cubicBezTo>
                    <a:lnTo>
                      <a:pt x="66514" y="60191"/>
                    </a:lnTo>
                    <a:cubicBezTo>
                      <a:pt x="66696" y="60191"/>
                      <a:pt x="66879" y="60168"/>
                      <a:pt x="67039" y="60168"/>
                    </a:cubicBezTo>
                    <a:cubicBezTo>
                      <a:pt x="67244" y="60145"/>
                      <a:pt x="67449" y="60145"/>
                      <a:pt x="67655" y="60123"/>
                    </a:cubicBezTo>
                    <a:lnTo>
                      <a:pt x="67997" y="60100"/>
                    </a:lnTo>
                    <a:cubicBezTo>
                      <a:pt x="70120" y="59940"/>
                      <a:pt x="72311" y="59780"/>
                      <a:pt x="74502" y="59529"/>
                    </a:cubicBezTo>
                    <a:cubicBezTo>
                      <a:pt x="75050" y="59461"/>
                      <a:pt x="75575" y="59392"/>
                      <a:pt x="76123" y="59324"/>
                    </a:cubicBezTo>
                    <a:cubicBezTo>
                      <a:pt x="76374" y="59301"/>
                      <a:pt x="76625" y="59255"/>
                      <a:pt x="76899" y="59210"/>
                    </a:cubicBezTo>
                    <a:cubicBezTo>
                      <a:pt x="77127" y="59164"/>
                      <a:pt x="77378" y="59118"/>
                      <a:pt x="77607" y="59050"/>
                    </a:cubicBezTo>
                    <a:lnTo>
                      <a:pt x="77766" y="59027"/>
                    </a:lnTo>
                    <a:lnTo>
                      <a:pt x="78017" y="58958"/>
                    </a:lnTo>
                    <a:cubicBezTo>
                      <a:pt x="78474" y="58867"/>
                      <a:pt x="78931" y="58753"/>
                      <a:pt x="79387" y="58639"/>
                    </a:cubicBezTo>
                    <a:cubicBezTo>
                      <a:pt x="79866" y="58502"/>
                      <a:pt x="80346" y="58342"/>
                      <a:pt x="80871" y="58114"/>
                    </a:cubicBezTo>
                    <a:cubicBezTo>
                      <a:pt x="81167" y="58000"/>
                      <a:pt x="81487" y="57863"/>
                      <a:pt x="81784" y="57703"/>
                    </a:cubicBezTo>
                    <a:cubicBezTo>
                      <a:pt x="82149" y="57498"/>
                      <a:pt x="82423" y="57338"/>
                      <a:pt x="82674" y="57155"/>
                    </a:cubicBezTo>
                    <a:lnTo>
                      <a:pt x="82879" y="57018"/>
                    </a:lnTo>
                    <a:cubicBezTo>
                      <a:pt x="83085" y="56881"/>
                      <a:pt x="83313" y="56722"/>
                      <a:pt x="83518" y="56562"/>
                    </a:cubicBezTo>
                    <a:cubicBezTo>
                      <a:pt x="83769" y="56356"/>
                      <a:pt x="83998" y="56151"/>
                      <a:pt x="84226" y="55900"/>
                    </a:cubicBezTo>
                    <a:cubicBezTo>
                      <a:pt x="84523" y="55603"/>
                      <a:pt x="84797" y="55261"/>
                      <a:pt x="85093" y="54873"/>
                    </a:cubicBezTo>
                    <a:cubicBezTo>
                      <a:pt x="85207" y="54713"/>
                      <a:pt x="85322" y="54576"/>
                      <a:pt x="85436" y="54416"/>
                    </a:cubicBezTo>
                    <a:cubicBezTo>
                      <a:pt x="85550" y="54256"/>
                      <a:pt x="85664" y="54097"/>
                      <a:pt x="85755" y="53937"/>
                    </a:cubicBezTo>
                    <a:lnTo>
                      <a:pt x="85755" y="53937"/>
                    </a:lnTo>
                    <a:lnTo>
                      <a:pt x="85732" y="53960"/>
                    </a:lnTo>
                    <a:cubicBezTo>
                      <a:pt x="85778" y="53891"/>
                      <a:pt x="85824" y="53823"/>
                      <a:pt x="85869" y="53731"/>
                    </a:cubicBezTo>
                    <a:cubicBezTo>
                      <a:pt x="85888" y="53674"/>
                      <a:pt x="85923" y="53617"/>
                      <a:pt x="85961" y="53560"/>
                    </a:cubicBezTo>
                    <a:lnTo>
                      <a:pt x="85961" y="53560"/>
                    </a:lnTo>
                    <a:cubicBezTo>
                      <a:pt x="85961" y="53563"/>
                      <a:pt x="85961" y="53567"/>
                      <a:pt x="85961" y="53572"/>
                    </a:cubicBezTo>
                    <a:lnTo>
                      <a:pt x="85984" y="53526"/>
                    </a:lnTo>
                    <a:lnTo>
                      <a:pt x="85984" y="53526"/>
                    </a:lnTo>
                    <a:cubicBezTo>
                      <a:pt x="85976" y="53537"/>
                      <a:pt x="85968" y="53549"/>
                      <a:pt x="85961" y="53560"/>
                    </a:cubicBezTo>
                    <a:lnTo>
                      <a:pt x="85961" y="53560"/>
                    </a:lnTo>
                    <a:cubicBezTo>
                      <a:pt x="85962" y="53548"/>
                      <a:pt x="85965" y="53544"/>
                      <a:pt x="85984" y="53526"/>
                    </a:cubicBezTo>
                    <a:lnTo>
                      <a:pt x="85984" y="53526"/>
                    </a:lnTo>
                    <a:lnTo>
                      <a:pt x="85984" y="53526"/>
                    </a:lnTo>
                    <a:lnTo>
                      <a:pt x="85984" y="53526"/>
                    </a:lnTo>
                    <a:cubicBezTo>
                      <a:pt x="85984" y="53526"/>
                      <a:pt x="85984" y="53526"/>
                      <a:pt x="85984" y="53526"/>
                    </a:cubicBezTo>
                    <a:lnTo>
                      <a:pt x="85984" y="53503"/>
                    </a:lnTo>
                    <a:cubicBezTo>
                      <a:pt x="86075" y="53366"/>
                      <a:pt x="86166" y="53229"/>
                      <a:pt x="86235" y="53070"/>
                    </a:cubicBezTo>
                    <a:lnTo>
                      <a:pt x="86257" y="52978"/>
                    </a:lnTo>
                    <a:cubicBezTo>
                      <a:pt x="86303" y="52933"/>
                      <a:pt x="86326" y="52864"/>
                      <a:pt x="86372" y="52796"/>
                    </a:cubicBezTo>
                    <a:cubicBezTo>
                      <a:pt x="86372" y="52750"/>
                      <a:pt x="86394" y="52704"/>
                      <a:pt x="86417" y="52682"/>
                    </a:cubicBezTo>
                    <a:cubicBezTo>
                      <a:pt x="86531" y="52659"/>
                      <a:pt x="86645" y="52567"/>
                      <a:pt x="86691" y="52453"/>
                    </a:cubicBezTo>
                    <a:cubicBezTo>
                      <a:pt x="86714" y="52339"/>
                      <a:pt x="86737" y="52225"/>
                      <a:pt x="86737" y="52134"/>
                    </a:cubicBezTo>
                    <a:lnTo>
                      <a:pt x="86737" y="52065"/>
                    </a:lnTo>
                    <a:lnTo>
                      <a:pt x="86760" y="51951"/>
                    </a:lnTo>
                    <a:cubicBezTo>
                      <a:pt x="86760" y="51883"/>
                      <a:pt x="86782" y="51791"/>
                      <a:pt x="86782" y="51700"/>
                    </a:cubicBezTo>
                    <a:cubicBezTo>
                      <a:pt x="86805" y="51472"/>
                      <a:pt x="86851" y="51244"/>
                      <a:pt x="86874" y="50992"/>
                    </a:cubicBezTo>
                    <a:lnTo>
                      <a:pt x="86874" y="50947"/>
                    </a:lnTo>
                    <a:cubicBezTo>
                      <a:pt x="86919" y="50719"/>
                      <a:pt x="86942" y="50490"/>
                      <a:pt x="86988" y="50239"/>
                    </a:cubicBezTo>
                    <a:cubicBezTo>
                      <a:pt x="87033" y="49942"/>
                      <a:pt x="87056" y="49646"/>
                      <a:pt x="87102" y="49349"/>
                    </a:cubicBezTo>
                    <a:cubicBezTo>
                      <a:pt x="87125" y="49166"/>
                      <a:pt x="87148" y="48961"/>
                      <a:pt x="87170" y="48778"/>
                    </a:cubicBezTo>
                    <a:cubicBezTo>
                      <a:pt x="87216" y="48459"/>
                      <a:pt x="87262" y="48139"/>
                      <a:pt x="87307" y="47820"/>
                    </a:cubicBezTo>
                    <a:cubicBezTo>
                      <a:pt x="87353" y="47272"/>
                      <a:pt x="87422" y="46747"/>
                      <a:pt x="87467" y="46199"/>
                    </a:cubicBezTo>
                    <a:cubicBezTo>
                      <a:pt x="87558" y="45240"/>
                      <a:pt x="87604" y="44259"/>
                      <a:pt x="87650" y="43300"/>
                    </a:cubicBezTo>
                    <a:lnTo>
                      <a:pt x="87650" y="42981"/>
                    </a:lnTo>
                    <a:cubicBezTo>
                      <a:pt x="87673" y="42501"/>
                      <a:pt x="87718" y="42022"/>
                      <a:pt x="87741" y="41543"/>
                    </a:cubicBezTo>
                    <a:lnTo>
                      <a:pt x="87764" y="41429"/>
                    </a:lnTo>
                    <a:cubicBezTo>
                      <a:pt x="87787" y="40881"/>
                      <a:pt x="87832" y="40356"/>
                      <a:pt x="87855" y="39808"/>
                    </a:cubicBezTo>
                    <a:cubicBezTo>
                      <a:pt x="87878" y="39283"/>
                      <a:pt x="87901" y="38735"/>
                      <a:pt x="87924" y="38187"/>
                    </a:cubicBezTo>
                    <a:cubicBezTo>
                      <a:pt x="87947" y="37662"/>
                      <a:pt x="87969" y="37115"/>
                      <a:pt x="87992" y="36590"/>
                    </a:cubicBezTo>
                    <a:cubicBezTo>
                      <a:pt x="88015" y="36316"/>
                      <a:pt x="88038" y="36019"/>
                      <a:pt x="88038" y="35745"/>
                    </a:cubicBezTo>
                    <a:cubicBezTo>
                      <a:pt x="88061" y="35471"/>
                      <a:pt x="88083" y="35220"/>
                      <a:pt x="88083" y="34946"/>
                    </a:cubicBezTo>
                    <a:cubicBezTo>
                      <a:pt x="88106" y="34650"/>
                      <a:pt x="88106" y="34376"/>
                      <a:pt x="88129" y="34102"/>
                    </a:cubicBezTo>
                    <a:cubicBezTo>
                      <a:pt x="88129" y="33851"/>
                      <a:pt x="88152" y="33577"/>
                      <a:pt x="88152" y="33326"/>
                    </a:cubicBezTo>
                    <a:lnTo>
                      <a:pt x="88175" y="32846"/>
                    </a:lnTo>
                    <a:cubicBezTo>
                      <a:pt x="88198" y="32504"/>
                      <a:pt x="88220" y="32139"/>
                      <a:pt x="88243" y="31796"/>
                    </a:cubicBezTo>
                    <a:lnTo>
                      <a:pt x="88266" y="31545"/>
                    </a:lnTo>
                    <a:cubicBezTo>
                      <a:pt x="88289" y="31089"/>
                      <a:pt x="88312" y="30632"/>
                      <a:pt x="88335" y="30176"/>
                    </a:cubicBezTo>
                    <a:cubicBezTo>
                      <a:pt x="88357" y="29879"/>
                      <a:pt x="88357" y="29582"/>
                      <a:pt x="88380" y="29286"/>
                    </a:cubicBezTo>
                    <a:cubicBezTo>
                      <a:pt x="88380" y="29035"/>
                      <a:pt x="88403" y="28761"/>
                      <a:pt x="88403" y="28510"/>
                    </a:cubicBezTo>
                    <a:cubicBezTo>
                      <a:pt x="88426" y="28007"/>
                      <a:pt x="88471" y="27482"/>
                      <a:pt x="88494" y="26980"/>
                    </a:cubicBezTo>
                    <a:cubicBezTo>
                      <a:pt x="88563" y="26227"/>
                      <a:pt x="88631" y="25474"/>
                      <a:pt x="88700" y="24766"/>
                    </a:cubicBezTo>
                    <a:cubicBezTo>
                      <a:pt x="88745" y="24401"/>
                      <a:pt x="88768" y="24036"/>
                      <a:pt x="88814" y="23693"/>
                    </a:cubicBezTo>
                    <a:cubicBezTo>
                      <a:pt x="88905" y="22712"/>
                      <a:pt x="88974" y="21685"/>
                      <a:pt x="89019" y="20498"/>
                    </a:cubicBezTo>
                    <a:lnTo>
                      <a:pt x="89042" y="20247"/>
                    </a:lnTo>
                    <a:cubicBezTo>
                      <a:pt x="89042" y="20087"/>
                      <a:pt x="89065" y="19904"/>
                      <a:pt x="89065" y="19745"/>
                    </a:cubicBezTo>
                    <a:cubicBezTo>
                      <a:pt x="89065" y="19448"/>
                      <a:pt x="89088" y="19151"/>
                      <a:pt x="89088" y="18854"/>
                    </a:cubicBezTo>
                    <a:cubicBezTo>
                      <a:pt x="89088" y="18626"/>
                      <a:pt x="89088" y="18398"/>
                      <a:pt x="89088" y="18170"/>
                    </a:cubicBezTo>
                    <a:lnTo>
                      <a:pt x="89088" y="18033"/>
                    </a:lnTo>
                    <a:cubicBezTo>
                      <a:pt x="89088" y="17782"/>
                      <a:pt x="89088" y="17531"/>
                      <a:pt x="89088" y="17280"/>
                    </a:cubicBezTo>
                    <a:cubicBezTo>
                      <a:pt x="89111" y="16755"/>
                      <a:pt x="89133" y="16207"/>
                      <a:pt x="89133" y="15659"/>
                    </a:cubicBezTo>
                    <a:cubicBezTo>
                      <a:pt x="89156" y="15294"/>
                      <a:pt x="89156" y="14929"/>
                      <a:pt x="89156" y="14563"/>
                    </a:cubicBezTo>
                    <a:lnTo>
                      <a:pt x="89133" y="14175"/>
                    </a:lnTo>
                    <a:lnTo>
                      <a:pt x="89133" y="13787"/>
                    </a:lnTo>
                    <a:cubicBezTo>
                      <a:pt x="89133" y="13125"/>
                      <a:pt x="89133" y="12441"/>
                      <a:pt x="89133" y="11756"/>
                    </a:cubicBezTo>
                    <a:cubicBezTo>
                      <a:pt x="89111" y="10934"/>
                      <a:pt x="89088" y="10112"/>
                      <a:pt x="89019" y="9336"/>
                    </a:cubicBezTo>
                    <a:cubicBezTo>
                      <a:pt x="88974" y="8925"/>
                      <a:pt x="88951" y="8537"/>
                      <a:pt x="88928" y="8127"/>
                    </a:cubicBezTo>
                    <a:cubicBezTo>
                      <a:pt x="88905" y="7739"/>
                      <a:pt x="88860" y="7282"/>
                      <a:pt x="88791" y="6757"/>
                    </a:cubicBezTo>
                    <a:cubicBezTo>
                      <a:pt x="88745" y="6346"/>
                      <a:pt x="88700" y="5913"/>
                      <a:pt x="88631" y="5502"/>
                    </a:cubicBezTo>
                    <a:cubicBezTo>
                      <a:pt x="88586" y="5114"/>
                      <a:pt x="88540" y="4726"/>
                      <a:pt x="88494" y="4360"/>
                    </a:cubicBezTo>
                    <a:lnTo>
                      <a:pt x="88494" y="4292"/>
                    </a:lnTo>
                    <a:lnTo>
                      <a:pt x="88494" y="4269"/>
                    </a:lnTo>
                    <a:lnTo>
                      <a:pt x="88494" y="4087"/>
                    </a:lnTo>
                    <a:cubicBezTo>
                      <a:pt x="88449" y="3607"/>
                      <a:pt x="88403" y="3128"/>
                      <a:pt x="88403" y="2649"/>
                    </a:cubicBezTo>
                    <a:cubicBezTo>
                      <a:pt x="88380" y="2466"/>
                      <a:pt x="88266" y="2352"/>
                      <a:pt x="88106" y="2329"/>
                    </a:cubicBezTo>
                    <a:lnTo>
                      <a:pt x="88083" y="2329"/>
                    </a:lnTo>
                    <a:cubicBezTo>
                      <a:pt x="88015" y="2283"/>
                      <a:pt x="87924" y="2238"/>
                      <a:pt x="87855" y="2215"/>
                    </a:cubicBezTo>
                    <a:lnTo>
                      <a:pt x="87490" y="2169"/>
                    </a:lnTo>
                    <a:cubicBezTo>
                      <a:pt x="86919" y="2124"/>
                      <a:pt x="86349" y="2055"/>
                      <a:pt x="85778" y="1941"/>
                    </a:cubicBezTo>
                    <a:lnTo>
                      <a:pt x="85595" y="1918"/>
                    </a:lnTo>
                    <a:cubicBezTo>
                      <a:pt x="85504" y="1895"/>
                      <a:pt x="85390" y="1872"/>
                      <a:pt x="85299" y="1872"/>
                    </a:cubicBezTo>
                    <a:cubicBezTo>
                      <a:pt x="85116" y="1850"/>
                      <a:pt x="84934" y="1804"/>
                      <a:pt x="84751" y="1781"/>
                    </a:cubicBezTo>
                    <a:cubicBezTo>
                      <a:pt x="84568" y="1758"/>
                      <a:pt x="84363" y="1736"/>
                      <a:pt x="84158" y="1713"/>
                    </a:cubicBezTo>
                    <a:cubicBezTo>
                      <a:pt x="84043" y="1690"/>
                      <a:pt x="83906" y="1667"/>
                      <a:pt x="83792" y="1667"/>
                    </a:cubicBezTo>
                    <a:cubicBezTo>
                      <a:pt x="83678" y="1644"/>
                      <a:pt x="83587" y="1621"/>
                      <a:pt x="83473" y="1621"/>
                    </a:cubicBezTo>
                    <a:cubicBezTo>
                      <a:pt x="83267" y="1576"/>
                      <a:pt x="83085" y="1553"/>
                      <a:pt x="82879" y="1530"/>
                    </a:cubicBezTo>
                    <a:lnTo>
                      <a:pt x="82697" y="1484"/>
                    </a:lnTo>
                    <a:lnTo>
                      <a:pt x="82560" y="1462"/>
                    </a:lnTo>
                    <a:lnTo>
                      <a:pt x="82491" y="1462"/>
                    </a:lnTo>
                    <a:cubicBezTo>
                      <a:pt x="82446" y="1462"/>
                      <a:pt x="82400" y="1462"/>
                      <a:pt x="82377" y="1439"/>
                    </a:cubicBezTo>
                    <a:lnTo>
                      <a:pt x="82263" y="1439"/>
                    </a:lnTo>
                    <a:cubicBezTo>
                      <a:pt x="82240" y="1439"/>
                      <a:pt x="82217" y="1416"/>
                      <a:pt x="82195" y="1416"/>
                    </a:cubicBezTo>
                    <a:lnTo>
                      <a:pt x="82172" y="1416"/>
                    </a:lnTo>
                    <a:cubicBezTo>
                      <a:pt x="82126" y="1416"/>
                      <a:pt x="82080" y="1439"/>
                      <a:pt x="82035" y="1462"/>
                    </a:cubicBezTo>
                    <a:cubicBezTo>
                      <a:pt x="81989" y="1462"/>
                      <a:pt x="81966" y="1484"/>
                      <a:pt x="81943" y="1507"/>
                    </a:cubicBezTo>
                    <a:cubicBezTo>
                      <a:pt x="81829" y="1507"/>
                      <a:pt x="81738" y="1484"/>
                      <a:pt x="81647" y="1462"/>
                    </a:cubicBezTo>
                    <a:lnTo>
                      <a:pt x="81487" y="1439"/>
                    </a:lnTo>
                    <a:lnTo>
                      <a:pt x="81350" y="1416"/>
                    </a:lnTo>
                    <a:cubicBezTo>
                      <a:pt x="81236" y="1416"/>
                      <a:pt x="81122" y="1393"/>
                      <a:pt x="80985" y="1370"/>
                    </a:cubicBezTo>
                    <a:lnTo>
                      <a:pt x="80711" y="1325"/>
                    </a:lnTo>
                    <a:cubicBezTo>
                      <a:pt x="80483" y="1302"/>
                      <a:pt x="80254" y="1256"/>
                      <a:pt x="80026" y="1233"/>
                    </a:cubicBezTo>
                    <a:cubicBezTo>
                      <a:pt x="79935" y="1233"/>
                      <a:pt x="79844" y="1233"/>
                      <a:pt x="79752" y="1211"/>
                    </a:cubicBezTo>
                    <a:cubicBezTo>
                      <a:pt x="79752" y="1142"/>
                      <a:pt x="79684" y="1119"/>
                      <a:pt x="79638" y="1096"/>
                    </a:cubicBezTo>
                    <a:cubicBezTo>
                      <a:pt x="79410" y="1096"/>
                      <a:pt x="79182" y="1074"/>
                      <a:pt x="78953" y="1051"/>
                    </a:cubicBezTo>
                    <a:cubicBezTo>
                      <a:pt x="78931" y="1028"/>
                      <a:pt x="78885" y="1005"/>
                      <a:pt x="78839" y="1005"/>
                    </a:cubicBezTo>
                    <a:cubicBezTo>
                      <a:pt x="78634" y="982"/>
                      <a:pt x="78428" y="982"/>
                      <a:pt x="78246" y="959"/>
                    </a:cubicBezTo>
                    <a:lnTo>
                      <a:pt x="77789" y="914"/>
                    </a:lnTo>
                    <a:cubicBezTo>
                      <a:pt x="77721" y="914"/>
                      <a:pt x="77652" y="914"/>
                      <a:pt x="77584" y="891"/>
                    </a:cubicBezTo>
                    <a:cubicBezTo>
                      <a:pt x="77196" y="845"/>
                      <a:pt x="76785" y="777"/>
                      <a:pt x="76397" y="731"/>
                    </a:cubicBezTo>
                    <a:lnTo>
                      <a:pt x="76237" y="708"/>
                    </a:lnTo>
                    <a:lnTo>
                      <a:pt x="75872" y="640"/>
                    </a:lnTo>
                    <a:lnTo>
                      <a:pt x="75621" y="594"/>
                    </a:lnTo>
                    <a:cubicBezTo>
                      <a:pt x="75393" y="571"/>
                      <a:pt x="75187" y="549"/>
                      <a:pt x="74982" y="526"/>
                    </a:cubicBezTo>
                    <a:cubicBezTo>
                      <a:pt x="74639" y="480"/>
                      <a:pt x="74320" y="457"/>
                      <a:pt x="74000" y="412"/>
                    </a:cubicBezTo>
                    <a:lnTo>
                      <a:pt x="73772" y="412"/>
                    </a:lnTo>
                    <a:cubicBezTo>
                      <a:pt x="72083" y="252"/>
                      <a:pt x="70394" y="161"/>
                      <a:pt x="68887" y="69"/>
                    </a:cubicBezTo>
                    <a:cubicBezTo>
                      <a:pt x="68705" y="46"/>
                      <a:pt x="68522" y="46"/>
                      <a:pt x="68340" y="24"/>
                    </a:cubicBezTo>
                    <a:lnTo>
                      <a:pt x="68294" y="24"/>
                    </a:lnTo>
                    <a:cubicBezTo>
                      <a:pt x="68088" y="24"/>
                      <a:pt x="67906" y="1"/>
                      <a:pt x="67723"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1" name="Google Shape;4664;p38">
                <a:extLst>
                  <a:ext uri="{FF2B5EF4-FFF2-40B4-BE49-F238E27FC236}">
                    <a16:creationId xmlns:a16="http://schemas.microsoft.com/office/drawing/2014/main" id="{11F48A3F-D951-5561-AC03-661665F03E66}"/>
                  </a:ext>
                </a:extLst>
              </p:cNvPr>
              <p:cNvSpPr/>
              <p:nvPr/>
            </p:nvSpPr>
            <p:spPr>
              <a:xfrm>
                <a:off x="8711910" y="3843911"/>
                <a:ext cx="544252" cy="425428"/>
              </a:xfrm>
              <a:custGeom>
                <a:avLst/>
                <a:gdLst/>
                <a:ahLst/>
                <a:cxnLst/>
                <a:rect l="l" t="t" r="r" b="b"/>
                <a:pathLst>
                  <a:path w="19448" h="15202" extrusionOk="0">
                    <a:moveTo>
                      <a:pt x="15636" y="0"/>
                    </a:moveTo>
                    <a:cubicBezTo>
                      <a:pt x="15431" y="0"/>
                      <a:pt x="15225" y="23"/>
                      <a:pt x="14997" y="46"/>
                    </a:cubicBezTo>
                    <a:cubicBezTo>
                      <a:pt x="14837" y="69"/>
                      <a:pt x="14677" y="114"/>
                      <a:pt x="14495" y="160"/>
                    </a:cubicBezTo>
                    <a:cubicBezTo>
                      <a:pt x="14472" y="160"/>
                      <a:pt x="14449" y="183"/>
                      <a:pt x="14426" y="183"/>
                    </a:cubicBezTo>
                    <a:cubicBezTo>
                      <a:pt x="14312" y="229"/>
                      <a:pt x="14198" y="274"/>
                      <a:pt x="14084" y="320"/>
                    </a:cubicBezTo>
                    <a:cubicBezTo>
                      <a:pt x="13810" y="411"/>
                      <a:pt x="13513" y="525"/>
                      <a:pt x="13262" y="639"/>
                    </a:cubicBezTo>
                    <a:lnTo>
                      <a:pt x="13171" y="662"/>
                    </a:lnTo>
                    <a:cubicBezTo>
                      <a:pt x="13057" y="708"/>
                      <a:pt x="12943" y="754"/>
                      <a:pt x="12829" y="799"/>
                    </a:cubicBezTo>
                    <a:lnTo>
                      <a:pt x="12715" y="868"/>
                    </a:lnTo>
                    <a:lnTo>
                      <a:pt x="12646" y="891"/>
                    </a:lnTo>
                    <a:cubicBezTo>
                      <a:pt x="12532" y="936"/>
                      <a:pt x="12418" y="982"/>
                      <a:pt x="12304" y="1050"/>
                    </a:cubicBezTo>
                    <a:lnTo>
                      <a:pt x="12075" y="1142"/>
                    </a:lnTo>
                    <a:cubicBezTo>
                      <a:pt x="11870" y="1256"/>
                      <a:pt x="11642" y="1370"/>
                      <a:pt x="11436" y="1461"/>
                    </a:cubicBezTo>
                    <a:cubicBezTo>
                      <a:pt x="11094" y="1598"/>
                      <a:pt x="10797" y="1712"/>
                      <a:pt x="10500" y="1826"/>
                    </a:cubicBezTo>
                    <a:cubicBezTo>
                      <a:pt x="10067" y="1941"/>
                      <a:pt x="9587" y="2032"/>
                      <a:pt x="9062" y="2055"/>
                    </a:cubicBezTo>
                    <a:lnTo>
                      <a:pt x="8697" y="2055"/>
                    </a:lnTo>
                    <a:cubicBezTo>
                      <a:pt x="8537" y="2055"/>
                      <a:pt x="8378" y="2032"/>
                      <a:pt x="8218" y="2032"/>
                    </a:cubicBezTo>
                    <a:cubicBezTo>
                      <a:pt x="7967" y="2009"/>
                      <a:pt x="7716" y="1986"/>
                      <a:pt x="7465" y="1963"/>
                    </a:cubicBezTo>
                    <a:lnTo>
                      <a:pt x="7282" y="1941"/>
                    </a:lnTo>
                    <a:lnTo>
                      <a:pt x="7008" y="1918"/>
                    </a:lnTo>
                    <a:cubicBezTo>
                      <a:pt x="6826" y="1895"/>
                      <a:pt x="6643" y="1895"/>
                      <a:pt x="6460" y="1872"/>
                    </a:cubicBezTo>
                    <a:cubicBezTo>
                      <a:pt x="6346" y="1849"/>
                      <a:pt x="6232" y="1849"/>
                      <a:pt x="6095" y="1849"/>
                    </a:cubicBezTo>
                    <a:lnTo>
                      <a:pt x="6050" y="1849"/>
                    </a:lnTo>
                    <a:cubicBezTo>
                      <a:pt x="5913" y="1849"/>
                      <a:pt x="5707" y="1872"/>
                      <a:pt x="5525" y="1895"/>
                    </a:cubicBezTo>
                    <a:cubicBezTo>
                      <a:pt x="5273" y="1941"/>
                      <a:pt x="5022" y="2032"/>
                      <a:pt x="4748" y="2146"/>
                    </a:cubicBezTo>
                    <a:lnTo>
                      <a:pt x="4680" y="2169"/>
                    </a:lnTo>
                    <a:cubicBezTo>
                      <a:pt x="4589" y="2214"/>
                      <a:pt x="4475" y="2260"/>
                      <a:pt x="4383" y="2306"/>
                    </a:cubicBezTo>
                    <a:cubicBezTo>
                      <a:pt x="4269" y="2374"/>
                      <a:pt x="4178" y="2443"/>
                      <a:pt x="4064" y="2511"/>
                    </a:cubicBezTo>
                    <a:cubicBezTo>
                      <a:pt x="3927" y="2602"/>
                      <a:pt x="3813" y="2671"/>
                      <a:pt x="3699" y="2762"/>
                    </a:cubicBezTo>
                    <a:cubicBezTo>
                      <a:pt x="3607" y="2854"/>
                      <a:pt x="3516" y="2945"/>
                      <a:pt x="3425" y="3059"/>
                    </a:cubicBezTo>
                    <a:cubicBezTo>
                      <a:pt x="3310" y="3173"/>
                      <a:pt x="3196" y="3333"/>
                      <a:pt x="3105" y="3470"/>
                    </a:cubicBezTo>
                    <a:cubicBezTo>
                      <a:pt x="3059" y="3538"/>
                      <a:pt x="3014" y="3584"/>
                      <a:pt x="2968" y="3652"/>
                    </a:cubicBezTo>
                    <a:cubicBezTo>
                      <a:pt x="2694" y="4040"/>
                      <a:pt x="2466" y="4474"/>
                      <a:pt x="2238" y="5022"/>
                    </a:cubicBezTo>
                    <a:cubicBezTo>
                      <a:pt x="2192" y="5136"/>
                      <a:pt x="2146" y="5273"/>
                      <a:pt x="2124" y="5387"/>
                    </a:cubicBezTo>
                    <a:cubicBezTo>
                      <a:pt x="2078" y="5501"/>
                      <a:pt x="2032" y="5615"/>
                      <a:pt x="1987" y="5730"/>
                    </a:cubicBezTo>
                    <a:cubicBezTo>
                      <a:pt x="1895" y="5958"/>
                      <a:pt x="1781" y="6186"/>
                      <a:pt x="1644" y="6460"/>
                    </a:cubicBezTo>
                    <a:cubicBezTo>
                      <a:pt x="1553" y="6597"/>
                      <a:pt x="1484" y="6734"/>
                      <a:pt x="1393" y="6871"/>
                    </a:cubicBezTo>
                    <a:cubicBezTo>
                      <a:pt x="1302" y="6985"/>
                      <a:pt x="1211" y="7076"/>
                      <a:pt x="1142" y="7168"/>
                    </a:cubicBezTo>
                    <a:lnTo>
                      <a:pt x="1051" y="7259"/>
                    </a:lnTo>
                    <a:cubicBezTo>
                      <a:pt x="1005" y="7304"/>
                      <a:pt x="959" y="7350"/>
                      <a:pt x="891" y="7419"/>
                    </a:cubicBezTo>
                    <a:cubicBezTo>
                      <a:pt x="845" y="7464"/>
                      <a:pt x="800" y="7487"/>
                      <a:pt x="754" y="7533"/>
                    </a:cubicBezTo>
                    <a:cubicBezTo>
                      <a:pt x="640" y="7670"/>
                      <a:pt x="526" y="7807"/>
                      <a:pt x="412" y="7966"/>
                    </a:cubicBezTo>
                    <a:cubicBezTo>
                      <a:pt x="320" y="8126"/>
                      <a:pt x="229" y="8286"/>
                      <a:pt x="161" y="8469"/>
                    </a:cubicBezTo>
                    <a:cubicBezTo>
                      <a:pt x="138" y="8537"/>
                      <a:pt x="92" y="8628"/>
                      <a:pt x="69" y="8720"/>
                    </a:cubicBezTo>
                    <a:lnTo>
                      <a:pt x="69" y="8765"/>
                    </a:lnTo>
                    <a:cubicBezTo>
                      <a:pt x="24" y="8902"/>
                      <a:pt x="1" y="9039"/>
                      <a:pt x="46" y="9153"/>
                    </a:cubicBezTo>
                    <a:cubicBezTo>
                      <a:pt x="69" y="9199"/>
                      <a:pt x="92" y="9222"/>
                      <a:pt x="138" y="9267"/>
                    </a:cubicBezTo>
                    <a:cubicBezTo>
                      <a:pt x="115" y="9336"/>
                      <a:pt x="115" y="9427"/>
                      <a:pt x="115" y="9519"/>
                    </a:cubicBezTo>
                    <a:cubicBezTo>
                      <a:pt x="138" y="9655"/>
                      <a:pt x="183" y="9792"/>
                      <a:pt x="275" y="9975"/>
                    </a:cubicBezTo>
                    <a:cubicBezTo>
                      <a:pt x="343" y="10089"/>
                      <a:pt x="412" y="10226"/>
                      <a:pt x="526" y="10386"/>
                    </a:cubicBezTo>
                    <a:cubicBezTo>
                      <a:pt x="617" y="10523"/>
                      <a:pt x="754" y="10637"/>
                      <a:pt x="914" y="10774"/>
                    </a:cubicBezTo>
                    <a:cubicBezTo>
                      <a:pt x="1211" y="11002"/>
                      <a:pt x="1484" y="11162"/>
                      <a:pt x="1758" y="11276"/>
                    </a:cubicBezTo>
                    <a:cubicBezTo>
                      <a:pt x="1941" y="11345"/>
                      <a:pt x="2124" y="11390"/>
                      <a:pt x="2329" y="11436"/>
                    </a:cubicBezTo>
                    <a:cubicBezTo>
                      <a:pt x="2420" y="11459"/>
                      <a:pt x="2512" y="11481"/>
                      <a:pt x="2580" y="11527"/>
                    </a:cubicBezTo>
                    <a:cubicBezTo>
                      <a:pt x="2900" y="11596"/>
                      <a:pt x="3219" y="11687"/>
                      <a:pt x="3562" y="11778"/>
                    </a:cubicBezTo>
                    <a:lnTo>
                      <a:pt x="3630" y="11801"/>
                    </a:lnTo>
                    <a:lnTo>
                      <a:pt x="3721" y="11824"/>
                    </a:lnTo>
                    <a:lnTo>
                      <a:pt x="3972" y="11870"/>
                    </a:lnTo>
                    <a:cubicBezTo>
                      <a:pt x="4101" y="11912"/>
                      <a:pt x="4209" y="11935"/>
                      <a:pt x="4335" y="11957"/>
                    </a:cubicBezTo>
                    <a:lnTo>
                      <a:pt x="4335" y="11957"/>
                    </a:lnTo>
                    <a:cubicBezTo>
                      <a:pt x="4478" y="11996"/>
                      <a:pt x="4633" y="12035"/>
                      <a:pt x="4771" y="12075"/>
                    </a:cubicBezTo>
                    <a:cubicBezTo>
                      <a:pt x="4863" y="12075"/>
                      <a:pt x="4977" y="12098"/>
                      <a:pt x="5068" y="12121"/>
                    </a:cubicBezTo>
                    <a:lnTo>
                      <a:pt x="5205" y="12143"/>
                    </a:lnTo>
                    <a:cubicBezTo>
                      <a:pt x="5479" y="12189"/>
                      <a:pt x="5753" y="12212"/>
                      <a:pt x="6027" y="12235"/>
                    </a:cubicBezTo>
                    <a:lnTo>
                      <a:pt x="6164" y="12258"/>
                    </a:lnTo>
                    <a:cubicBezTo>
                      <a:pt x="6369" y="12280"/>
                      <a:pt x="6597" y="12280"/>
                      <a:pt x="6871" y="12280"/>
                    </a:cubicBezTo>
                    <a:lnTo>
                      <a:pt x="8492" y="12280"/>
                    </a:lnTo>
                    <a:cubicBezTo>
                      <a:pt x="8674" y="12280"/>
                      <a:pt x="8857" y="12280"/>
                      <a:pt x="9040" y="12303"/>
                    </a:cubicBezTo>
                    <a:cubicBezTo>
                      <a:pt x="9154" y="12303"/>
                      <a:pt x="9268" y="12303"/>
                      <a:pt x="9359" y="12326"/>
                    </a:cubicBezTo>
                    <a:cubicBezTo>
                      <a:pt x="9405" y="12326"/>
                      <a:pt x="9450" y="12349"/>
                      <a:pt x="9519" y="12349"/>
                    </a:cubicBezTo>
                    <a:lnTo>
                      <a:pt x="9565" y="12349"/>
                    </a:lnTo>
                    <a:lnTo>
                      <a:pt x="9610" y="12372"/>
                    </a:lnTo>
                    <a:lnTo>
                      <a:pt x="9656" y="12372"/>
                    </a:lnTo>
                    <a:cubicBezTo>
                      <a:pt x="9861" y="12417"/>
                      <a:pt x="10044" y="12486"/>
                      <a:pt x="10204" y="12577"/>
                    </a:cubicBezTo>
                    <a:cubicBezTo>
                      <a:pt x="10423" y="12709"/>
                      <a:pt x="10663" y="12882"/>
                      <a:pt x="10924" y="13118"/>
                    </a:cubicBezTo>
                    <a:lnTo>
                      <a:pt x="10924" y="13118"/>
                    </a:lnTo>
                    <a:cubicBezTo>
                      <a:pt x="11011" y="13225"/>
                      <a:pt x="11098" y="13313"/>
                      <a:pt x="11185" y="13422"/>
                    </a:cubicBezTo>
                    <a:lnTo>
                      <a:pt x="11208" y="13444"/>
                    </a:lnTo>
                    <a:cubicBezTo>
                      <a:pt x="11299" y="13559"/>
                      <a:pt x="11391" y="13650"/>
                      <a:pt x="11459" y="13764"/>
                    </a:cubicBezTo>
                    <a:cubicBezTo>
                      <a:pt x="11505" y="13855"/>
                      <a:pt x="11573" y="13969"/>
                      <a:pt x="11619" y="14061"/>
                    </a:cubicBezTo>
                    <a:cubicBezTo>
                      <a:pt x="11824" y="14449"/>
                      <a:pt x="12053" y="14837"/>
                      <a:pt x="12441" y="15065"/>
                    </a:cubicBezTo>
                    <a:cubicBezTo>
                      <a:pt x="12532" y="15111"/>
                      <a:pt x="12623" y="15156"/>
                      <a:pt x="12737" y="15179"/>
                    </a:cubicBezTo>
                    <a:cubicBezTo>
                      <a:pt x="12806" y="15179"/>
                      <a:pt x="12851" y="15202"/>
                      <a:pt x="12920" y="15202"/>
                    </a:cubicBezTo>
                    <a:cubicBezTo>
                      <a:pt x="12943" y="15202"/>
                      <a:pt x="12988" y="15179"/>
                      <a:pt x="13011" y="15179"/>
                    </a:cubicBezTo>
                    <a:cubicBezTo>
                      <a:pt x="13125" y="15179"/>
                      <a:pt x="13239" y="15156"/>
                      <a:pt x="13376" y="15134"/>
                    </a:cubicBezTo>
                    <a:cubicBezTo>
                      <a:pt x="13650" y="15042"/>
                      <a:pt x="13901" y="14905"/>
                      <a:pt x="14130" y="14723"/>
                    </a:cubicBezTo>
                    <a:cubicBezTo>
                      <a:pt x="14335" y="14540"/>
                      <a:pt x="14518" y="14289"/>
                      <a:pt x="14655" y="14061"/>
                    </a:cubicBezTo>
                    <a:cubicBezTo>
                      <a:pt x="14837" y="13810"/>
                      <a:pt x="14997" y="13559"/>
                      <a:pt x="15157" y="13307"/>
                    </a:cubicBezTo>
                    <a:cubicBezTo>
                      <a:pt x="15248" y="13148"/>
                      <a:pt x="15317" y="13011"/>
                      <a:pt x="15362" y="12874"/>
                    </a:cubicBezTo>
                    <a:cubicBezTo>
                      <a:pt x="15408" y="12737"/>
                      <a:pt x="15454" y="12600"/>
                      <a:pt x="15454" y="12394"/>
                    </a:cubicBezTo>
                    <a:cubicBezTo>
                      <a:pt x="15476" y="12280"/>
                      <a:pt x="15476" y="12189"/>
                      <a:pt x="15476" y="12075"/>
                    </a:cubicBezTo>
                    <a:lnTo>
                      <a:pt x="15476" y="11961"/>
                    </a:lnTo>
                    <a:cubicBezTo>
                      <a:pt x="15476" y="11801"/>
                      <a:pt x="15476" y="11618"/>
                      <a:pt x="15476" y="11459"/>
                    </a:cubicBezTo>
                    <a:lnTo>
                      <a:pt x="15454" y="11208"/>
                    </a:lnTo>
                    <a:cubicBezTo>
                      <a:pt x="15454" y="11093"/>
                      <a:pt x="15454" y="10979"/>
                      <a:pt x="15431" y="10865"/>
                    </a:cubicBezTo>
                    <a:cubicBezTo>
                      <a:pt x="15431" y="10751"/>
                      <a:pt x="15431" y="10614"/>
                      <a:pt x="15431" y="10500"/>
                    </a:cubicBezTo>
                    <a:cubicBezTo>
                      <a:pt x="15431" y="10432"/>
                      <a:pt x="15454" y="10363"/>
                      <a:pt x="15454" y="10272"/>
                    </a:cubicBezTo>
                    <a:cubicBezTo>
                      <a:pt x="15454" y="10203"/>
                      <a:pt x="15454" y="10158"/>
                      <a:pt x="15454" y="10089"/>
                    </a:cubicBezTo>
                    <a:cubicBezTo>
                      <a:pt x="15454" y="9952"/>
                      <a:pt x="15454" y="9815"/>
                      <a:pt x="15454" y="9701"/>
                    </a:cubicBezTo>
                    <a:cubicBezTo>
                      <a:pt x="15454" y="9519"/>
                      <a:pt x="15454" y="9313"/>
                      <a:pt x="15476" y="9130"/>
                    </a:cubicBezTo>
                    <a:cubicBezTo>
                      <a:pt x="15476" y="9016"/>
                      <a:pt x="15476" y="8902"/>
                      <a:pt x="15499" y="8788"/>
                    </a:cubicBezTo>
                    <a:cubicBezTo>
                      <a:pt x="15499" y="8605"/>
                      <a:pt x="15499" y="8423"/>
                      <a:pt x="15522" y="8217"/>
                    </a:cubicBezTo>
                    <a:cubicBezTo>
                      <a:pt x="15545" y="7898"/>
                      <a:pt x="15591" y="7647"/>
                      <a:pt x="15636" y="7419"/>
                    </a:cubicBezTo>
                    <a:lnTo>
                      <a:pt x="15659" y="7350"/>
                    </a:lnTo>
                    <a:lnTo>
                      <a:pt x="15659" y="7282"/>
                    </a:lnTo>
                    <a:cubicBezTo>
                      <a:pt x="15727" y="7031"/>
                      <a:pt x="15796" y="6802"/>
                      <a:pt x="15864" y="6551"/>
                    </a:cubicBezTo>
                    <a:cubicBezTo>
                      <a:pt x="15956" y="6277"/>
                      <a:pt x="16047" y="6003"/>
                      <a:pt x="16184" y="5730"/>
                    </a:cubicBezTo>
                    <a:cubicBezTo>
                      <a:pt x="16298" y="5547"/>
                      <a:pt x="16458" y="5364"/>
                      <a:pt x="16595" y="5205"/>
                    </a:cubicBezTo>
                    <a:cubicBezTo>
                      <a:pt x="16618" y="5159"/>
                      <a:pt x="16663" y="5136"/>
                      <a:pt x="16686" y="5113"/>
                    </a:cubicBezTo>
                    <a:cubicBezTo>
                      <a:pt x="16755" y="5296"/>
                      <a:pt x="16823" y="5524"/>
                      <a:pt x="16960" y="5730"/>
                    </a:cubicBezTo>
                    <a:cubicBezTo>
                      <a:pt x="17006" y="5821"/>
                      <a:pt x="17051" y="5889"/>
                      <a:pt x="17120" y="5958"/>
                    </a:cubicBezTo>
                    <a:cubicBezTo>
                      <a:pt x="17165" y="6049"/>
                      <a:pt x="17257" y="6118"/>
                      <a:pt x="17348" y="6163"/>
                    </a:cubicBezTo>
                    <a:lnTo>
                      <a:pt x="17553" y="6163"/>
                    </a:lnTo>
                    <a:cubicBezTo>
                      <a:pt x="17622" y="6140"/>
                      <a:pt x="17690" y="6118"/>
                      <a:pt x="17736" y="6072"/>
                    </a:cubicBezTo>
                    <a:cubicBezTo>
                      <a:pt x="17805" y="6026"/>
                      <a:pt x="17850" y="5958"/>
                      <a:pt x="17873" y="5912"/>
                    </a:cubicBezTo>
                    <a:cubicBezTo>
                      <a:pt x="17942" y="5821"/>
                      <a:pt x="17987" y="5707"/>
                      <a:pt x="18033" y="5615"/>
                    </a:cubicBezTo>
                    <a:cubicBezTo>
                      <a:pt x="18078" y="5524"/>
                      <a:pt x="18124" y="5456"/>
                      <a:pt x="18170" y="5341"/>
                    </a:cubicBezTo>
                    <a:cubicBezTo>
                      <a:pt x="18193" y="5273"/>
                      <a:pt x="18215" y="5182"/>
                      <a:pt x="18215" y="5090"/>
                    </a:cubicBezTo>
                    <a:lnTo>
                      <a:pt x="18238" y="5068"/>
                    </a:lnTo>
                    <a:cubicBezTo>
                      <a:pt x="18238" y="5022"/>
                      <a:pt x="18261" y="4999"/>
                      <a:pt x="18261" y="4953"/>
                    </a:cubicBezTo>
                    <a:cubicBezTo>
                      <a:pt x="18284" y="4931"/>
                      <a:pt x="18307" y="4908"/>
                      <a:pt x="18330" y="4908"/>
                    </a:cubicBezTo>
                    <a:cubicBezTo>
                      <a:pt x="18398" y="4862"/>
                      <a:pt x="18489" y="4839"/>
                      <a:pt x="18581" y="4794"/>
                    </a:cubicBezTo>
                    <a:cubicBezTo>
                      <a:pt x="18672" y="4771"/>
                      <a:pt x="18786" y="4748"/>
                      <a:pt x="18877" y="4680"/>
                    </a:cubicBezTo>
                    <a:cubicBezTo>
                      <a:pt x="18969" y="4634"/>
                      <a:pt x="19037" y="4565"/>
                      <a:pt x="19083" y="4497"/>
                    </a:cubicBezTo>
                    <a:cubicBezTo>
                      <a:pt x="19128" y="4406"/>
                      <a:pt x="19174" y="4337"/>
                      <a:pt x="19197" y="4246"/>
                    </a:cubicBezTo>
                    <a:lnTo>
                      <a:pt x="19220" y="4200"/>
                    </a:lnTo>
                    <a:cubicBezTo>
                      <a:pt x="19265" y="4086"/>
                      <a:pt x="19334" y="3949"/>
                      <a:pt x="19357" y="3812"/>
                    </a:cubicBezTo>
                    <a:cubicBezTo>
                      <a:pt x="19380" y="3721"/>
                      <a:pt x="19402" y="3607"/>
                      <a:pt x="19425" y="3515"/>
                    </a:cubicBezTo>
                    <a:cubicBezTo>
                      <a:pt x="19448" y="3447"/>
                      <a:pt x="19425" y="3356"/>
                      <a:pt x="19425" y="3264"/>
                    </a:cubicBezTo>
                    <a:lnTo>
                      <a:pt x="19425" y="3219"/>
                    </a:lnTo>
                    <a:cubicBezTo>
                      <a:pt x="19425" y="3105"/>
                      <a:pt x="19402" y="2968"/>
                      <a:pt x="19357" y="2808"/>
                    </a:cubicBezTo>
                    <a:cubicBezTo>
                      <a:pt x="19334" y="2694"/>
                      <a:pt x="19311" y="2602"/>
                      <a:pt x="19288" y="2511"/>
                    </a:cubicBezTo>
                    <a:cubicBezTo>
                      <a:pt x="19288" y="2466"/>
                      <a:pt x="19265" y="2420"/>
                      <a:pt x="19265" y="2351"/>
                    </a:cubicBezTo>
                    <a:cubicBezTo>
                      <a:pt x="19220" y="2192"/>
                      <a:pt x="19174" y="2055"/>
                      <a:pt x="19128" y="1918"/>
                    </a:cubicBezTo>
                    <a:cubicBezTo>
                      <a:pt x="19083" y="1781"/>
                      <a:pt x="19037" y="1667"/>
                      <a:pt x="18991" y="1575"/>
                    </a:cubicBezTo>
                    <a:cubicBezTo>
                      <a:pt x="18946" y="1461"/>
                      <a:pt x="18877" y="1347"/>
                      <a:pt x="18832" y="1233"/>
                    </a:cubicBezTo>
                    <a:cubicBezTo>
                      <a:pt x="18740" y="1073"/>
                      <a:pt x="18672" y="959"/>
                      <a:pt x="18581" y="868"/>
                    </a:cubicBezTo>
                    <a:cubicBezTo>
                      <a:pt x="18489" y="754"/>
                      <a:pt x="18375" y="639"/>
                      <a:pt x="18238" y="571"/>
                    </a:cubicBezTo>
                    <a:cubicBezTo>
                      <a:pt x="18124" y="480"/>
                      <a:pt x="17964" y="388"/>
                      <a:pt x="17805" y="343"/>
                    </a:cubicBezTo>
                    <a:cubicBezTo>
                      <a:pt x="17599" y="274"/>
                      <a:pt x="17417" y="229"/>
                      <a:pt x="17257" y="206"/>
                    </a:cubicBezTo>
                    <a:cubicBezTo>
                      <a:pt x="17165" y="183"/>
                      <a:pt x="17074" y="160"/>
                      <a:pt x="17006" y="160"/>
                    </a:cubicBezTo>
                    <a:cubicBezTo>
                      <a:pt x="16937" y="137"/>
                      <a:pt x="16869" y="137"/>
                      <a:pt x="16823" y="114"/>
                    </a:cubicBezTo>
                    <a:cubicBezTo>
                      <a:pt x="16549" y="69"/>
                      <a:pt x="16252" y="46"/>
                      <a:pt x="15979" y="23"/>
                    </a:cubicBezTo>
                    <a:cubicBezTo>
                      <a:pt x="15842" y="0"/>
                      <a:pt x="15750" y="0"/>
                      <a:pt x="15636" y="0"/>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2" name="Google Shape;4665;p38">
                <a:extLst>
                  <a:ext uri="{FF2B5EF4-FFF2-40B4-BE49-F238E27FC236}">
                    <a16:creationId xmlns:a16="http://schemas.microsoft.com/office/drawing/2014/main" id="{48F21279-C63E-E1D9-9856-3352D63FDC70}"/>
                  </a:ext>
                </a:extLst>
              </p:cNvPr>
              <p:cNvSpPr/>
              <p:nvPr/>
            </p:nvSpPr>
            <p:spPr>
              <a:xfrm>
                <a:off x="6869069" y="3928873"/>
                <a:ext cx="1779650" cy="1218775"/>
              </a:xfrm>
              <a:custGeom>
                <a:avLst/>
                <a:gdLst/>
                <a:ahLst/>
                <a:cxnLst/>
                <a:rect l="l" t="t" r="r" b="b"/>
                <a:pathLst>
                  <a:path w="63593" h="43551" extrusionOk="0">
                    <a:moveTo>
                      <a:pt x="41132" y="0"/>
                    </a:moveTo>
                    <a:cubicBezTo>
                      <a:pt x="41064" y="0"/>
                      <a:pt x="40995" y="23"/>
                      <a:pt x="40927" y="46"/>
                    </a:cubicBezTo>
                    <a:cubicBezTo>
                      <a:pt x="40881" y="46"/>
                      <a:pt x="40812" y="46"/>
                      <a:pt x="40767" y="23"/>
                    </a:cubicBezTo>
                    <a:lnTo>
                      <a:pt x="40173" y="23"/>
                    </a:lnTo>
                    <a:cubicBezTo>
                      <a:pt x="39991" y="23"/>
                      <a:pt x="39808" y="46"/>
                      <a:pt x="39626" y="46"/>
                    </a:cubicBezTo>
                    <a:lnTo>
                      <a:pt x="39557" y="69"/>
                    </a:lnTo>
                    <a:cubicBezTo>
                      <a:pt x="39374" y="69"/>
                      <a:pt x="39169" y="91"/>
                      <a:pt x="38986" y="91"/>
                    </a:cubicBezTo>
                    <a:cubicBezTo>
                      <a:pt x="38804" y="114"/>
                      <a:pt x="38598" y="114"/>
                      <a:pt x="38416" y="160"/>
                    </a:cubicBezTo>
                    <a:cubicBezTo>
                      <a:pt x="38233" y="183"/>
                      <a:pt x="38051" y="228"/>
                      <a:pt x="37868" y="274"/>
                    </a:cubicBezTo>
                    <a:lnTo>
                      <a:pt x="37777" y="297"/>
                    </a:lnTo>
                    <a:cubicBezTo>
                      <a:pt x="37594" y="343"/>
                      <a:pt x="37411" y="388"/>
                      <a:pt x="37183" y="457"/>
                    </a:cubicBezTo>
                    <a:cubicBezTo>
                      <a:pt x="36978" y="525"/>
                      <a:pt x="36772" y="594"/>
                      <a:pt x="36567" y="662"/>
                    </a:cubicBezTo>
                    <a:cubicBezTo>
                      <a:pt x="36453" y="708"/>
                      <a:pt x="36339" y="753"/>
                      <a:pt x="36225" y="799"/>
                    </a:cubicBezTo>
                    <a:lnTo>
                      <a:pt x="36019" y="867"/>
                    </a:lnTo>
                    <a:cubicBezTo>
                      <a:pt x="35814" y="936"/>
                      <a:pt x="35631" y="1027"/>
                      <a:pt x="35471" y="1096"/>
                    </a:cubicBezTo>
                    <a:cubicBezTo>
                      <a:pt x="35312" y="1164"/>
                      <a:pt x="35129" y="1256"/>
                      <a:pt x="34946" y="1370"/>
                    </a:cubicBezTo>
                    <a:cubicBezTo>
                      <a:pt x="34809" y="1438"/>
                      <a:pt x="34695" y="1529"/>
                      <a:pt x="34558" y="1621"/>
                    </a:cubicBezTo>
                    <a:lnTo>
                      <a:pt x="34467" y="1666"/>
                    </a:lnTo>
                    <a:lnTo>
                      <a:pt x="33965" y="2009"/>
                    </a:lnTo>
                    <a:lnTo>
                      <a:pt x="33851" y="2077"/>
                    </a:lnTo>
                    <a:cubicBezTo>
                      <a:pt x="33714" y="2169"/>
                      <a:pt x="33577" y="2260"/>
                      <a:pt x="33440" y="2351"/>
                    </a:cubicBezTo>
                    <a:cubicBezTo>
                      <a:pt x="33212" y="2534"/>
                      <a:pt x="32983" y="2694"/>
                      <a:pt x="32755" y="2876"/>
                    </a:cubicBezTo>
                    <a:cubicBezTo>
                      <a:pt x="32390" y="3150"/>
                      <a:pt x="32002" y="3447"/>
                      <a:pt x="31614" y="3698"/>
                    </a:cubicBezTo>
                    <a:cubicBezTo>
                      <a:pt x="31477" y="3812"/>
                      <a:pt x="31340" y="3903"/>
                      <a:pt x="31203" y="3995"/>
                    </a:cubicBezTo>
                    <a:lnTo>
                      <a:pt x="30929" y="4177"/>
                    </a:lnTo>
                    <a:cubicBezTo>
                      <a:pt x="30838" y="4223"/>
                      <a:pt x="30769" y="4291"/>
                      <a:pt x="30701" y="4337"/>
                    </a:cubicBezTo>
                    <a:lnTo>
                      <a:pt x="30632" y="4383"/>
                    </a:lnTo>
                    <a:cubicBezTo>
                      <a:pt x="30518" y="4474"/>
                      <a:pt x="30404" y="4565"/>
                      <a:pt x="30267" y="4634"/>
                    </a:cubicBezTo>
                    <a:cubicBezTo>
                      <a:pt x="30199" y="4702"/>
                      <a:pt x="30107" y="4771"/>
                      <a:pt x="30039" y="4816"/>
                    </a:cubicBezTo>
                    <a:lnTo>
                      <a:pt x="29970" y="4885"/>
                    </a:lnTo>
                    <a:lnTo>
                      <a:pt x="29856" y="4953"/>
                    </a:lnTo>
                    <a:cubicBezTo>
                      <a:pt x="29788" y="4999"/>
                      <a:pt x="29719" y="5067"/>
                      <a:pt x="29651" y="5113"/>
                    </a:cubicBezTo>
                    <a:cubicBezTo>
                      <a:pt x="29468" y="5273"/>
                      <a:pt x="29286" y="5410"/>
                      <a:pt x="29103" y="5569"/>
                    </a:cubicBezTo>
                    <a:cubicBezTo>
                      <a:pt x="29103" y="5569"/>
                      <a:pt x="29080" y="5592"/>
                      <a:pt x="29080" y="5592"/>
                    </a:cubicBezTo>
                    <a:cubicBezTo>
                      <a:pt x="29080" y="5592"/>
                      <a:pt x="29057" y="5615"/>
                      <a:pt x="29057" y="5615"/>
                    </a:cubicBezTo>
                    <a:lnTo>
                      <a:pt x="28898" y="5752"/>
                    </a:lnTo>
                    <a:lnTo>
                      <a:pt x="28806" y="5821"/>
                    </a:lnTo>
                    <a:lnTo>
                      <a:pt x="28761" y="5866"/>
                    </a:lnTo>
                    <a:cubicBezTo>
                      <a:pt x="28738" y="5866"/>
                      <a:pt x="28715" y="5889"/>
                      <a:pt x="28715" y="5912"/>
                    </a:cubicBezTo>
                    <a:cubicBezTo>
                      <a:pt x="28669" y="5935"/>
                      <a:pt x="28624" y="5980"/>
                      <a:pt x="28601" y="6003"/>
                    </a:cubicBezTo>
                    <a:lnTo>
                      <a:pt x="28532" y="6049"/>
                    </a:lnTo>
                    <a:lnTo>
                      <a:pt x="28555" y="6049"/>
                    </a:lnTo>
                    <a:cubicBezTo>
                      <a:pt x="28464" y="6117"/>
                      <a:pt x="28395" y="6186"/>
                      <a:pt x="28304" y="6277"/>
                    </a:cubicBezTo>
                    <a:lnTo>
                      <a:pt x="28099" y="6437"/>
                    </a:lnTo>
                    <a:cubicBezTo>
                      <a:pt x="27825" y="6688"/>
                      <a:pt x="27574" y="6939"/>
                      <a:pt x="27300" y="7190"/>
                    </a:cubicBezTo>
                    <a:cubicBezTo>
                      <a:pt x="27209" y="7281"/>
                      <a:pt x="27117" y="7350"/>
                      <a:pt x="27026" y="7441"/>
                    </a:cubicBezTo>
                    <a:cubicBezTo>
                      <a:pt x="26843" y="7601"/>
                      <a:pt x="26661" y="7761"/>
                      <a:pt x="26478" y="7943"/>
                    </a:cubicBezTo>
                    <a:cubicBezTo>
                      <a:pt x="26204" y="8217"/>
                      <a:pt x="25930" y="8491"/>
                      <a:pt x="25634" y="8765"/>
                    </a:cubicBezTo>
                    <a:lnTo>
                      <a:pt x="25383" y="9016"/>
                    </a:lnTo>
                    <a:cubicBezTo>
                      <a:pt x="25223" y="9176"/>
                      <a:pt x="25040" y="9358"/>
                      <a:pt x="24858" y="9518"/>
                    </a:cubicBezTo>
                    <a:cubicBezTo>
                      <a:pt x="24721" y="9655"/>
                      <a:pt x="24561" y="9792"/>
                      <a:pt x="24424" y="9929"/>
                    </a:cubicBezTo>
                    <a:cubicBezTo>
                      <a:pt x="24310" y="10043"/>
                      <a:pt x="24173" y="10157"/>
                      <a:pt x="24059" y="10294"/>
                    </a:cubicBezTo>
                    <a:cubicBezTo>
                      <a:pt x="23785" y="10545"/>
                      <a:pt x="23511" y="10796"/>
                      <a:pt x="23237" y="11070"/>
                    </a:cubicBezTo>
                    <a:cubicBezTo>
                      <a:pt x="23146" y="11162"/>
                      <a:pt x="23032" y="11253"/>
                      <a:pt x="22917" y="11344"/>
                    </a:cubicBezTo>
                    <a:lnTo>
                      <a:pt x="22780" y="11481"/>
                    </a:lnTo>
                    <a:cubicBezTo>
                      <a:pt x="22644" y="11618"/>
                      <a:pt x="22484" y="11755"/>
                      <a:pt x="22324" y="11892"/>
                    </a:cubicBezTo>
                    <a:cubicBezTo>
                      <a:pt x="22164" y="12052"/>
                      <a:pt x="21982" y="12212"/>
                      <a:pt x="21822" y="12371"/>
                    </a:cubicBezTo>
                    <a:lnTo>
                      <a:pt x="21457" y="12714"/>
                    </a:lnTo>
                    <a:cubicBezTo>
                      <a:pt x="21183" y="12942"/>
                      <a:pt x="20932" y="13193"/>
                      <a:pt x="20681" y="13421"/>
                    </a:cubicBezTo>
                    <a:lnTo>
                      <a:pt x="20566" y="13536"/>
                    </a:lnTo>
                    <a:lnTo>
                      <a:pt x="20407" y="13695"/>
                    </a:lnTo>
                    <a:cubicBezTo>
                      <a:pt x="20224" y="13878"/>
                      <a:pt x="20019" y="14060"/>
                      <a:pt x="19813" y="14266"/>
                    </a:cubicBezTo>
                    <a:lnTo>
                      <a:pt x="19653" y="14426"/>
                    </a:lnTo>
                    <a:cubicBezTo>
                      <a:pt x="19448" y="14654"/>
                      <a:pt x="19220" y="14859"/>
                      <a:pt x="19014" y="15110"/>
                    </a:cubicBezTo>
                    <a:cubicBezTo>
                      <a:pt x="18832" y="15316"/>
                      <a:pt x="18626" y="15544"/>
                      <a:pt x="18421" y="15750"/>
                    </a:cubicBezTo>
                    <a:lnTo>
                      <a:pt x="18238" y="15932"/>
                    </a:lnTo>
                    <a:cubicBezTo>
                      <a:pt x="18056" y="16115"/>
                      <a:pt x="17873" y="16297"/>
                      <a:pt x="17713" y="16503"/>
                    </a:cubicBezTo>
                    <a:lnTo>
                      <a:pt x="17485" y="16731"/>
                    </a:lnTo>
                    <a:cubicBezTo>
                      <a:pt x="17371" y="16868"/>
                      <a:pt x="17234" y="17005"/>
                      <a:pt x="17120" y="17142"/>
                    </a:cubicBezTo>
                    <a:cubicBezTo>
                      <a:pt x="17051" y="17210"/>
                      <a:pt x="17006" y="17279"/>
                      <a:pt x="16937" y="17347"/>
                    </a:cubicBezTo>
                    <a:cubicBezTo>
                      <a:pt x="16892" y="17416"/>
                      <a:pt x="16846" y="17461"/>
                      <a:pt x="16800" y="17507"/>
                    </a:cubicBezTo>
                    <a:cubicBezTo>
                      <a:pt x="16732" y="17598"/>
                      <a:pt x="16663" y="17667"/>
                      <a:pt x="16595" y="17735"/>
                    </a:cubicBezTo>
                    <a:cubicBezTo>
                      <a:pt x="16549" y="17804"/>
                      <a:pt x="16504" y="17849"/>
                      <a:pt x="16435" y="17918"/>
                    </a:cubicBezTo>
                    <a:cubicBezTo>
                      <a:pt x="16321" y="18055"/>
                      <a:pt x="16207" y="18215"/>
                      <a:pt x="16070" y="18352"/>
                    </a:cubicBezTo>
                    <a:cubicBezTo>
                      <a:pt x="15819" y="18671"/>
                      <a:pt x="15545" y="18968"/>
                      <a:pt x="15294" y="19287"/>
                    </a:cubicBezTo>
                    <a:cubicBezTo>
                      <a:pt x="15180" y="19424"/>
                      <a:pt x="15043" y="19561"/>
                      <a:pt x="14929" y="19698"/>
                    </a:cubicBezTo>
                    <a:cubicBezTo>
                      <a:pt x="14814" y="19835"/>
                      <a:pt x="14700" y="19995"/>
                      <a:pt x="14586" y="20132"/>
                    </a:cubicBezTo>
                    <a:cubicBezTo>
                      <a:pt x="14426" y="20292"/>
                      <a:pt x="14289" y="20474"/>
                      <a:pt x="14153" y="20657"/>
                    </a:cubicBezTo>
                    <a:lnTo>
                      <a:pt x="13879" y="20977"/>
                    </a:lnTo>
                    <a:lnTo>
                      <a:pt x="13696" y="21182"/>
                    </a:lnTo>
                    <a:cubicBezTo>
                      <a:pt x="13536" y="21387"/>
                      <a:pt x="13354" y="21616"/>
                      <a:pt x="13194" y="21821"/>
                    </a:cubicBezTo>
                    <a:cubicBezTo>
                      <a:pt x="12943" y="22118"/>
                      <a:pt x="12692" y="22437"/>
                      <a:pt x="12463" y="22757"/>
                    </a:cubicBezTo>
                    <a:cubicBezTo>
                      <a:pt x="12418" y="22825"/>
                      <a:pt x="12349" y="22894"/>
                      <a:pt x="12304" y="22962"/>
                    </a:cubicBezTo>
                    <a:cubicBezTo>
                      <a:pt x="12235" y="23054"/>
                      <a:pt x="12167" y="23145"/>
                      <a:pt x="12098" y="23236"/>
                    </a:cubicBezTo>
                    <a:lnTo>
                      <a:pt x="12007" y="23350"/>
                    </a:lnTo>
                    <a:cubicBezTo>
                      <a:pt x="11893" y="23487"/>
                      <a:pt x="11801" y="23624"/>
                      <a:pt x="11710" y="23761"/>
                    </a:cubicBezTo>
                    <a:cubicBezTo>
                      <a:pt x="11573" y="23921"/>
                      <a:pt x="11459" y="24081"/>
                      <a:pt x="11345" y="24241"/>
                    </a:cubicBezTo>
                    <a:cubicBezTo>
                      <a:pt x="11231" y="24400"/>
                      <a:pt x="11117" y="24537"/>
                      <a:pt x="11003" y="24697"/>
                    </a:cubicBezTo>
                    <a:cubicBezTo>
                      <a:pt x="10957" y="24788"/>
                      <a:pt x="10888" y="24857"/>
                      <a:pt x="10820" y="24948"/>
                    </a:cubicBezTo>
                    <a:cubicBezTo>
                      <a:pt x="10774" y="25017"/>
                      <a:pt x="10706" y="25108"/>
                      <a:pt x="10637" y="25199"/>
                    </a:cubicBezTo>
                    <a:lnTo>
                      <a:pt x="10523" y="25359"/>
                    </a:lnTo>
                    <a:cubicBezTo>
                      <a:pt x="10455" y="25450"/>
                      <a:pt x="10409" y="25519"/>
                      <a:pt x="10341" y="25610"/>
                    </a:cubicBezTo>
                    <a:cubicBezTo>
                      <a:pt x="10204" y="25816"/>
                      <a:pt x="10044" y="25998"/>
                      <a:pt x="9861" y="26204"/>
                    </a:cubicBezTo>
                    <a:lnTo>
                      <a:pt x="9679" y="26455"/>
                    </a:lnTo>
                    <a:lnTo>
                      <a:pt x="9428" y="26751"/>
                    </a:lnTo>
                    <a:cubicBezTo>
                      <a:pt x="9245" y="26980"/>
                      <a:pt x="9062" y="27208"/>
                      <a:pt x="8880" y="27436"/>
                    </a:cubicBezTo>
                    <a:cubicBezTo>
                      <a:pt x="8606" y="27778"/>
                      <a:pt x="8355" y="28144"/>
                      <a:pt x="8104" y="28532"/>
                    </a:cubicBezTo>
                    <a:lnTo>
                      <a:pt x="8104" y="28509"/>
                    </a:lnTo>
                    <a:lnTo>
                      <a:pt x="7944" y="28760"/>
                    </a:lnTo>
                    <a:lnTo>
                      <a:pt x="7886" y="28857"/>
                    </a:lnTo>
                    <a:lnTo>
                      <a:pt x="7886" y="28857"/>
                    </a:lnTo>
                    <a:cubicBezTo>
                      <a:pt x="7692" y="29139"/>
                      <a:pt x="7500" y="29439"/>
                      <a:pt x="7328" y="29719"/>
                    </a:cubicBezTo>
                    <a:lnTo>
                      <a:pt x="7214" y="29924"/>
                    </a:lnTo>
                    <a:cubicBezTo>
                      <a:pt x="7145" y="29993"/>
                      <a:pt x="7099" y="30084"/>
                      <a:pt x="7054" y="30152"/>
                    </a:cubicBezTo>
                    <a:cubicBezTo>
                      <a:pt x="7008" y="30244"/>
                      <a:pt x="6963" y="30335"/>
                      <a:pt x="6894" y="30403"/>
                    </a:cubicBezTo>
                    <a:cubicBezTo>
                      <a:pt x="6826" y="30540"/>
                      <a:pt x="6734" y="30700"/>
                      <a:pt x="6643" y="30837"/>
                    </a:cubicBezTo>
                    <a:lnTo>
                      <a:pt x="6575" y="30928"/>
                    </a:lnTo>
                    <a:cubicBezTo>
                      <a:pt x="6483" y="31111"/>
                      <a:pt x="6369" y="31271"/>
                      <a:pt x="6278" y="31431"/>
                    </a:cubicBezTo>
                    <a:cubicBezTo>
                      <a:pt x="6232" y="31499"/>
                      <a:pt x="6186" y="31567"/>
                      <a:pt x="6141" y="31636"/>
                    </a:cubicBezTo>
                    <a:cubicBezTo>
                      <a:pt x="6072" y="31750"/>
                      <a:pt x="6004" y="31864"/>
                      <a:pt x="5958" y="31978"/>
                    </a:cubicBezTo>
                    <a:cubicBezTo>
                      <a:pt x="5844" y="32161"/>
                      <a:pt x="5753" y="32344"/>
                      <a:pt x="5639" y="32503"/>
                    </a:cubicBezTo>
                    <a:cubicBezTo>
                      <a:pt x="5547" y="32663"/>
                      <a:pt x="5456" y="32823"/>
                      <a:pt x="5365" y="32983"/>
                    </a:cubicBezTo>
                    <a:cubicBezTo>
                      <a:pt x="5296" y="33120"/>
                      <a:pt x="5205" y="33279"/>
                      <a:pt x="5114" y="33416"/>
                    </a:cubicBezTo>
                    <a:lnTo>
                      <a:pt x="5045" y="33553"/>
                    </a:lnTo>
                    <a:cubicBezTo>
                      <a:pt x="4977" y="33667"/>
                      <a:pt x="4885" y="33804"/>
                      <a:pt x="4817" y="33918"/>
                    </a:cubicBezTo>
                    <a:cubicBezTo>
                      <a:pt x="4771" y="33987"/>
                      <a:pt x="4703" y="34101"/>
                      <a:pt x="4634" y="34192"/>
                    </a:cubicBezTo>
                    <a:cubicBezTo>
                      <a:pt x="4589" y="34284"/>
                      <a:pt x="4543" y="34375"/>
                      <a:pt x="4475" y="34466"/>
                    </a:cubicBezTo>
                    <a:lnTo>
                      <a:pt x="4315" y="34695"/>
                    </a:lnTo>
                    <a:lnTo>
                      <a:pt x="4155" y="34946"/>
                    </a:lnTo>
                    <a:cubicBezTo>
                      <a:pt x="4064" y="35105"/>
                      <a:pt x="3950" y="35265"/>
                      <a:pt x="3858" y="35425"/>
                    </a:cubicBezTo>
                    <a:cubicBezTo>
                      <a:pt x="3813" y="35539"/>
                      <a:pt x="3744" y="35630"/>
                      <a:pt x="3676" y="35744"/>
                    </a:cubicBezTo>
                    <a:cubicBezTo>
                      <a:pt x="3630" y="35813"/>
                      <a:pt x="3584" y="35904"/>
                      <a:pt x="3516" y="35996"/>
                    </a:cubicBezTo>
                    <a:cubicBezTo>
                      <a:pt x="3402" y="36178"/>
                      <a:pt x="3310" y="36384"/>
                      <a:pt x="3196" y="36566"/>
                    </a:cubicBezTo>
                    <a:lnTo>
                      <a:pt x="2968" y="36954"/>
                    </a:lnTo>
                    <a:cubicBezTo>
                      <a:pt x="2786" y="37297"/>
                      <a:pt x="2580" y="37639"/>
                      <a:pt x="2352" y="37981"/>
                    </a:cubicBezTo>
                    <a:cubicBezTo>
                      <a:pt x="2146" y="38301"/>
                      <a:pt x="1964" y="38620"/>
                      <a:pt x="1758" y="38963"/>
                    </a:cubicBezTo>
                    <a:cubicBezTo>
                      <a:pt x="1713" y="39077"/>
                      <a:pt x="1644" y="39168"/>
                      <a:pt x="1599" y="39282"/>
                    </a:cubicBezTo>
                    <a:cubicBezTo>
                      <a:pt x="1553" y="39351"/>
                      <a:pt x="1530" y="39419"/>
                      <a:pt x="1484" y="39488"/>
                    </a:cubicBezTo>
                    <a:lnTo>
                      <a:pt x="1439" y="39579"/>
                    </a:lnTo>
                    <a:cubicBezTo>
                      <a:pt x="1348" y="39739"/>
                      <a:pt x="1256" y="39899"/>
                      <a:pt x="1165" y="40058"/>
                    </a:cubicBezTo>
                    <a:cubicBezTo>
                      <a:pt x="1119" y="40173"/>
                      <a:pt x="1074" y="40264"/>
                      <a:pt x="1028" y="40355"/>
                    </a:cubicBezTo>
                    <a:cubicBezTo>
                      <a:pt x="1005" y="40446"/>
                      <a:pt x="959" y="40515"/>
                      <a:pt x="914" y="40606"/>
                    </a:cubicBezTo>
                    <a:cubicBezTo>
                      <a:pt x="823" y="40766"/>
                      <a:pt x="754" y="40949"/>
                      <a:pt x="663" y="41108"/>
                    </a:cubicBezTo>
                    <a:lnTo>
                      <a:pt x="617" y="41200"/>
                    </a:lnTo>
                    <a:cubicBezTo>
                      <a:pt x="594" y="41245"/>
                      <a:pt x="571" y="41291"/>
                      <a:pt x="526" y="41337"/>
                    </a:cubicBezTo>
                    <a:lnTo>
                      <a:pt x="434" y="41496"/>
                    </a:lnTo>
                    <a:lnTo>
                      <a:pt x="389" y="41588"/>
                    </a:lnTo>
                    <a:cubicBezTo>
                      <a:pt x="298" y="41748"/>
                      <a:pt x="206" y="41907"/>
                      <a:pt x="138" y="42090"/>
                    </a:cubicBezTo>
                    <a:cubicBezTo>
                      <a:pt x="92" y="42158"/>
                      <a:pt x="69" y="42204"/>
                      <a:pt x="46" y="42250"/>
                    </a:cubicBezTo>
                    <a:cubicBezTo>
                      <a:pt x="24" y="42341"/>
                      <a:pt x="1" y="42432"/>
                      <a:pt x="24" y="42501"/>
                    </a:cubicBezTo>
                    <a:cubicBezTo>
                      <a:pt x="46" y="42569"/>
                      <a:pt x="115" y="42638"/>
                      <a:pt x="183" y="42683"/>
                    </a:cubicBezTo>
                    <a:cubicBezTo>
                      <a:pt x="229" y="42752"/>
                      <a:pt x="298" y="42797"/>
                      <a:pt x="389" y="42820"/>
                    </a:cubicBezTo>
                    <a:lnTo>
                      <a:pt x="914" y="42934"/>
                    </a:lnTo>
                    <a:lnTo>
                      <a:pt x="1439" y="43071"/>
                    </a:lnTo>
                    <a:cubicBezTo>
                      <a:pt x="1690" y="43117"/>
                      <a:pt x="1941" y="43163"/>
                      <a:pt x="2124" y="43186"/>
                    </a:cubicBezTo>
                    <a:cubicBezTo>
                      <a:pt x="2763" y="43254"/>
                      <a:pt x="3310" y="43322"/>
                      <a:pt x="3858" y="43345"/>
                    </a:cubicBezTo>
                    <a:lnTo>
                      <a:pt x="3950" y="43345"/>
                    </a:lnTo>
                    <a:cubicBezTo>
                      <a:pt x="4429" y="43391"/>
                      <a:pt x="4885" y="43391"/>
                      <a:pt x="5456" y="43391"/>
                    </a:cubicBezTo>
                    <a:lnTo>
                      <a:pt x="7077" y="43391"/>
                    </a:lnTo>
                    <a:cubicBezTo>
                      <a:pt x="7305" y="43391"/>
                      <a:pt x="7533" y="43391"/>
                      <a:pt x="7784" y="43414"/>
                    </a:cubicBezTo>
                    <a:lnTo>
                      <a:pt x="8674" y="43414"/>
                    </a:lnTo>
                    <a:cubicBezTo>
                      <a:pt x="9062" y="43437"/>
                      <a:pt x="9473" y="43437"/>
                      <a:pt x="9884" y="43437"/>
                    </a:cubicBezTo>
                    <a:lnTo>
                      <a:pt x="13491" y="43437"/>
                    </a:lnTo>
                    <a:cubicBezTo>
                      <a:pt x="13810" y="43437"/>
                      <a:pt x="14130" y="43459"/>
                      <a:pt x="14449" y="43459"/>
                    </a:cubicBezTo>
                    <a:lnTo>
                      <a:pt x="15111" y="43482"/>
                    </a:lnTo>
                    <a:cubicBezTo>
                      <a:pt x="15636" y="43482"/>
                      <a:pt x="16184" y="43505"/>
                      <a:pt x="16709" y="43505"/>
                    </a:cubicBezTo>
                    <a:cubicBezTo>
                      <a:pt x="17006" y="43505"/>
                      <a:pt x="17325" y="43528"/>
                      <a:pt x="17622" y="43528"/>
                    </a:cubicBezTo>
                    <a:lnTo>
                      <a:pt x="18603" y="43528"/>
                    </a:lnTo>
                    <a:cubicBezTo>
                      <a:pt x="18991" y="43551"/>
                      <a:pt x="19357" y="43551"/>
                      <a:pt x="19745" y="43551"/>
                    </a:cubicBezTo>
                    <a:lnTo>
                      <a:pt x="19950" y="43551"/>
                    </a:lnTo>
                    <a:cubicBezTo>
                      <a:pt x="20224" y="43551"/>
                      <a:pt x="20498" y="43551"/>
                      <a:pt x="20772" y="43528"/>
                    </a:cubicBezTo>
                    <a:lnTo>
                      <a:pt x="22004" y="43528"/>
                    </a:lnTo>
                    <a:cubicBezTo>
                      <a:pt x="22141" y="43528"/>
                      <a:pt x="22278" y="43528"/>
                      <a:pt x="22415" y="43505"/>
                    </a:cubicBezTo>
                    <a:lnTo>
                      <a:pt x="24013" y="43505"/>
                    </a:lnTo>
                    <a:cubicBezTo>
                      <a:pt x="24173" y="43505"/>
                      <a:pt x="24310" y="43482"/>
                      <a:pt x="24470" y="43482"/>
                    </a:cubicBezTo>
                    <a:lnTo>
                      <a:pt x="24789" y="43482"/>
                    </a:lnTo>
                    <a:cubicBezTo>
                      <a:pt x="25063" y="43482"/>
                      <a:pt x="25337" y="43459"/>
                      <a:pt x="25611" y="43459"/>
                    </a:cubicBezTo>
                    <a:lnTo>
                      <a:pt x="30062" y="43459"/>
                    </a:lnTo>
                    <a:cubicBezTo>
                      <a:pt x="30450" y="43482"/>
                      <a:pt x="30861" y="43482"/>
                      <a:pt x="31271" y="43505"/>
                    </a:cubicBezTo>
                    <a:cubicBezTo>
                      <a:pt x="31796" y="43528"/>
                      <a:pt x="32344" y="43528"/>
                      <a:pt x="32869" y="43528"/>
                    </a:cubicBezTo>
                    <a:lnTo>
                      <a:pt x="34467" y="43528"/>
                    </a:lnTo>
                    <a:cubicBezTo>
                      <a:pt x="34581" y="43505"/>
                      <a:pt x="34695" y="43505"/>
                      <a:pt x="34787" y="43505"/>
                    </a:cubicBezTo>
                    <a:cubicBezTo>
                      <a:pt x="34946" y="43482"/>
                      <a:pt x="35106" y="43482"/>
                      <a:pt x="35266" y="43482"/>
                    </a:cubicBezTo>
                    <a:cubicBezTo>
                      <a:pt x="35517" y="43482"/>
                      <a:pt x="35768" y="43459"/>
                      <a:pt x="36019" y="43459"/>
                    </a:cubicBezTo>
                    <a:cubicBezTo>
                      <a:pt x="36795" y="43414"/>
                      <a:pt x="37594" y="43345"/>
                      <a:pt x="38393" y="43277"/>
                    </a:cubicBezTo>
                    <a:lnTo>
                      <a:pt x="39283" y="43208"/>
                    </a:lnTo>
                    <a:cubicBezTo>
                      <a:pt x="39534" y="43186"/>
                      <a:pt x="39785" y="43163"/>
                      <a:pt x="40036" y="43163"/>
                    </a:cubicBezTo>
                    <a:lnTo>
                      <a:pt x="40173" y="43140"/>
                    </a:lnTo>
                    <a:cubicBezTo>
                      <a:pt x="40402" y="43117"/>
                      <a:pt x="40607" y="43117"/>
                      <a:pt x="40812" y="43094"/>
                    </a:cubicBezTo>
                    <a:lnTo>
                      <a:pt x="40972" y="43094"/>
                    </a:lnTo>
                    <a:cubicBezTo>
                      <a:pt x="41155" y="43094"/>
                      <a:pt x="41360" y="43071"/>
                      <a:pt x="41566" y="43071"/>
                    </a:cubicBezTo>
                    <a:lnTo>
                      <a:pt x="41657" y="43071"/>
                    </a:lnTo>
                    <a:cubicBezTo>
                      <a:pt x="41908" y="43071"/>
                      <a:pt x="42159" y="43071"/>
                      <a:pt x="42410" y="43049"/>
                    </a:cubicBezTo>
                    <a:cubicBezTo>
                      <a:pt x="42570" y="43049"/>
                      <a:pt x="42707" y="43026"/>
                      <a:pt x="42867" y="43026"/>
                    </a:cubicBezTo>
                    <a:lnTo>
                      <a:pt x="43209" y="43026"/>
                    </a:lnTo>
                    <a:cubicBezTo>
                      <a:pt x="43437" y="43026"/>
                      <a:pt x="43666" y="43003"/>
                      <a:pt x="43871" y="42980"/>
                    </a:cubicBezTo>
                    <a:lnTo>
                      <a:pt x="44031" y="42980"/>
                    </a:lnTo>
                    <a:cubicBezTo>
                      <a:pt x="44328" y="42957"/>
                      <a:pt x="44601" y="42934"/>
                      <a:pt x="44898" y="42912"/>
                    </a:cubicBezTo>
                    <a:lnTo>
                      <a:pt x="45104" y="42889"/>
                    </a:lnTo>
                    <a:cubicBezTo>
                      <a:pt x="45309" y="42889"/>
                      <a:pt x="45514" y="42866"/>
                      <a:pt x="45720" y="42843"/>
                    </a:cubicBezTo>
                    <a:cubicBezTo>
                      <a:pt x="46268" y="42775"/>
                      <a:pt x="46816" y="42683"/>
                      <a:pt x="47340" y="42569"/>
                    </a:cubicBezTo>
                    <a:cubicBezTo>
                      <a:pt x="47774" y="42478"/>
                      <a:pt x="48254" y="42341"/>
                      <a:pt x="48778" y="42158"/>
                    </a:cubicBezTo>
                    <a:cubicBezTo>
                      <a:pt x="49030" y="42090"/>
                      <a:pt x="49303" y="41999"/>
                      <a:pt x="49555" y="41884"/>
                    </a:cubicBezTo>
                    <a:cubicBezTo>
                      <a:pt x="49714" y="41839"/>
                      <a:pt x="49874" y="41770"/>
                      <a:pt x="50034" y="41702"/>
                    </a:cubicBezTo>
                    <a:cubicBezTo>
                      <a:pt x="50148" y="41656"/>
                      <a:pt x="50262" y="41611"/>
                      <a:pt x="50376" y="41565"/>
                    </a:cubicBezTo>
                    <a:cubicBezTo>
                      <a:pt x="50856" y="41360"/>
                      <a:pt x="51358" y="41131"/>
                      <a:pt x="51997" y="40789"/>
                    </a:cubicBezTo>
                    <a:lnTo>
                      <a:pt x="52065" y="40766"/>
                    </a:lnTo>
                    <a:cubicBezTo>
                      <a:pt x="52088" y="40766"/>
                      <a:pt x="52111" y="40743"/>
                      <a:pt x="52111" y="40743"/>
                    </a:cubicBezTo>
                    <a:cubicBezTo>
                      <a:pt x="52271" y="40652"/>
                      <a:pt x="52431" y="40583"/>
                      <a:pt x="52590" y="40492"/>
                    </a:cubicBezTo>
                    <a:cubicBezTo>
                      <a:pt x="52659" y="40446"/>
                      <a:pt x="52750" y="40401"/>
                      <a:pt x="52841" y="40355"/>
                    </a:cubicBezTo>
                    <a:lnTo>
                      <a:pt x="53024" y="40241"/>
                    </a:lnTo>
                    <a:cubicBezTo>
                      <a:pt x="53252" y="40104"/>
                      <a:pt x="53595" y="39922"/>
                      <a:pt x="53891" y="39693"/>
                    </a:cubicBezTo>
                    <a:cubicBezTo>
                      <a:pt x="54028" y="39602"/>
                      <a:pt x="54165" y="39488"/>
                      <a:pt x="54302" y="39374"/>
                    </a:cubicBezTo>
                    <a:cubicBezTo>
                      <a:pt x="54348" y="39351"/>
                      <a:pt x="54416" y="39305"/>
                      <a:pt x="54462" y="39260"/>
                    </a:cubicBezTo>
                    <a:cubicBezTo>
                      <a:pt x="54530" y="39214"/>
                      <a:pt x="54599" y="39168"/>
                      <a:pt x="54667" y="39100"/>
                    </a:cubicBezTo>
                    <a:cubicBezTo>
                      <a:pt x="54782" y="39009"/>
                      <a:pt x="54896" y="38894"/>
                      <a:pt x="55010" y="38803"/>
                    </a:cubicBezTo>
                    <a:lnTo>
                      <a:pt x="55147" y="38666"/>
                    </a:lnTo>
                    <a:cubicBezTo>
                      <a:pt x="55215" y="38598"/>
                      <a:pt x="55284" y="38529"/>
                      <a:pt x="55329" y="38461"/>
                    </a:cubicBezTo>
                    <a:cubicBezTo>
                      <a:pt x="55329" y="38461"/>
                      <a:pt x="55375" y="38438"/>
                      <a:pt x="55375" y="38438"/>
                    </a:cubicBezTo>
                    <a:lnTo>
                      <a:pt x="55489" y="38347"/>
                    </a:lnTo>
                    <a:cubicBezTo>
                      <a:pt x="55603" y="38232"/>
                      <a:pt x="55740" y="38118"/>
                      <a:pt x="55877" y="38004"/>
                    </a:cubicBezTo>
                    <a:cubicBezTo>
                      <a:pt x="55991" y="37913"/>
                      <a:pt x="56083" y="37822"/>
                      <a:pt x="56174" y="37730"/>
                    </a:cubicBezTo>
                    <a:cubicBezTo>
                      <a:pt x="56311" y="37616"/>
                      <a:pt x="56425" y="37525"/>
                      <a:pt x="56493" y="37388"/>
                    </a:cubicBezTo>
                    <a:cubicBezTo>
                      <a:pt x="56630" y="37274"/>
                      <a:pt x="56745" y="37160"/>
                      <a:pt x="56881" y="37046"/>
                    </a:cubicBezTo>
                    <a:lnTo>
                      <a:pt x="56950" y="37000"/>
                    </a:lnTo>
                    <a:cubicBezTo>
                      <a:pt x="57155" y="36817"/>
                      <a:pt x="57384" y="36635"/>
                      <a:pt x="57566" y="36429"/>
                    </a:cubicBezTo>
                    <a:cubicBezTo>
                      <a:pt x="57772" y="36224"/>
                      <a:pt x="57977" y="35996"/>
                      <a:pt x="58160" y="35790"/>
                    </a:cubicBezTo>
                    <a:lnTo>
                      <a:pt x="58205" y="35744"/>
                    </a:lnTo>
                    <a:lnTo>
                      <a:pt x="58593" y="35311"/>
                    </a:lnTo>
                    <a:lnTo>
                      <a:pt x="58844" y="35037"/>
                    </a:lnTo>
                    <a:lnTo>
                      <a:pt x="58981" y="34877"/>
                    </a:lnTo>
                    <a:cubicBezTo>
                      <a:pt x="59141" y="34695"/>
                      <a:pt x="59301" y="34512"/>
                      <a:pt x="59461" y="34329"/>
                    </a:cubicBezTo>
                    <a:cubicBezTo>
                      <a:pt x="59712" y="34055"/>
                      <a:pt x="59940" y="33759"/>
                      <a:pt x="60145" y="33508"/>
                    </a:cubicBezTo>
                    <a:cubicBezTo>
                      <a:pt x="60305" y="33279"/>
                      <a:pt x="60465" y="33028"/>
                      <a:pt x="60625" y="32800"/>
                    </a:cubicBezTo>
                    <a:lnTo>
                      <a:pt x="60670" y="32732"/>
                    </a:lnTo>
                    <a:cubicBezTo>
                      <a:pt x="61013" y="32207"/>
                      <a:pt x="61310" y="31636"/>
                      <a:pt x="61583" y="31020"/>
                    </a:cubicBezTo>
                    <a:cubicBezTo>
                      <a:pt x="61835" y="30449"/>
                      <a:pt x="62086" y="29878"/>
                      <a:pt x="62268" y="29308"/>
                    </a:cubicBezTo>
                    <a:cubicBezTo>
                      <a:pt x="62405" y="28851"/>
                      <a:pt x="62474" y="28463"/>
                      <a:pt x="62497" y="28098"/>
                    </a:cubicBezTo>
                    <a:cubicBezTo>
                      <a:pt x="62519" y="27687"/>
                      <a:pt x="62519" y="27276"/>
                      <a:pt x="62474" y="26865"/>
                    </a:cubicBezTo>
                    <a:cubicBezTo>
                      <a:pt x="62451" y="26592"/>
                      <a:pt x="62428" y="26272"/>
                      <a:pt x="62360" y="25975"/>
                    </a:cubicBezTo>
                    <a:cubicBezTo>
                      <a:pt x="62314" y="25793"/>
                      <a:pt x="62268" y="25633"/>
                      <a:pt x="62200" y="25473"/>
                    </a:cubicBezTo>
                    <a:cubicBezTo>
                      <a:pt x="62177" y="25382"/>
                      <a:pt x="62131" y="25313"/>
                      <a:pt x="62086" y="25222"/>
                    </a:cubicBezTo>
                    <a:cubicBezTo>
                      <a:pt x="62063" y="25154"/>
                      <a:pt x="62040" y="25108"/>
                      <a:pt x="62017" y="25039"/>
                    </a:cubicBezTo>
                    <a:cubicBezTo>
                      <a:pt x="61880" y="24766"/>
                      <a:pt x="61698" y="24514"/>
                      <a:pt x="61515" y="24263"/>
                    </a:cubicBezTo>
                    <a:cubicBezTo>
                      <a:pt x="61469" y="24149"/>
                      <a:pt x="61401" y="24081"/>
                      <a:pt x="61332" y="24035"/>
                    </a:cubicBezTo>
                    <a:cubicBezTo>
                      <a:pt x="61241" y="23944"/>
                      <a:pt x="61173" y="23875"/>
                      <a:pt x="61081" y="23784"/>
                    </a:cubicBezTo>
                    <a:cubicBezTo>
                      <a:pt x="60967" y="23693"/>
                      <a:pt x="60830" y="23579"/>
                      <a:pt x="60693" y="23487"/>
                    </a:cubicBezTo>
                    <a:cubicBezTo>
                      <a:pt x="60625" y="23442"/>
                      <a:pt x="60579" y="23419"/>
                      <a:pt x="60511" y="23396"/>
                    </a:cubicBezTo>
                    <a:cubicBezTo>
                      <a:pt x="60465" y="23350"/>
                      <a:pt x="60397" y="23305"/>
                      <a:pt x="60351" y="23282"/>
                    </a:cubicBezTo>
                    <a:cubicBezTo>
                      <a:pt x="60214" y="23191"/>
                      <a:pt x="60054" y="23122"/>
                      <a:pt x="59849" y="23031"/>
                    </a:cubicBezTo>
                    <a:cubicBezTo>
                      <a:pt x="59735" y="22985"/>
                      <a:pt x="59598" y="22917"/>
                      <a:pt x="59438" y="22871"/>
                    </a:cubicBezTo>
                    <a:cubicBezTo>
                      <a:pt x="59278" y="22825"/>
                      <a:pt x="59118" y="22803"/>
                      <a:pt x="58890" y="22780"/>
                    </a:cubicBezTo>
                    <a:lnTo>
                      <a:pt x="58776" y="22757"/>
                    </a:lnTo>
                    <a:cubicBezTo>
                      <a:pt x="58502" y="22711"/>
                      <a:pt x="58205" y="22688"/>
                      <a:pt x="57931" y="22688"/>
                    </a:cubicBezTo>
                    <a:cubicBezTo>
                      <a:pt x="57612" y="22688"/>
                      <a:pt x="57292" y="22643"/>
                      <a:pt x="56973" y="22597"/>
                    </a:cubicBezTo>
                    <a:lnTo>
                      <a:pt x="56927" y="22597"/>
                    </a:lnTo>
                    <a:cubicBezTo>
                      <a:pt x="56653" y="22551"/>
                      <a:pt x="56379" y="22460"/>
                      <a:pt x="56174" y="22392"/>
                    </a:cubicBezTo>
                    <a:lnTo>
                      <a:pt x="56037" y="22346"/>
                    </a:lnTo>
                    <a:cubicBezTo>
                      <a:pt x="55877" y="22278"/>
                      <a:pt x="55717" y="22232"/>
                      <a:pt x="55558" y="22163"/>
                    </a:cubicBezTo>
                    <a:cubicBezTo>
                      <a:pt x="55284" y="22027"/>
                      <a:pt x="55078" y="21890"/>
                      <a:pt x="54873" y="21753"/>
                    </a:cubicBezTo>
                    <a:cubicBezTo>
                      <a:pt x="54804" y="21684"/>
                      <a:pt x="54736" y="21616"/>
                      <a:pt x="54690" y="21547"/>
                    </a:cubicBezTo>
                    <a:cubicBezTo>
                      <a:pt x="54667" y="21502"/>
                      <a:pt x="54622" y="21433"/>
                      <a:pt x="54599" y="21387"/>
                    </a:cubicBezTo>
                    <a:cubicBezTo>
                      <a:pt x="54576" y="21296"/>
                      <a:pt x="54553" y="21205"/>
                      <a:pt x="54530" y="21113"/>
                    </a:cubicBezTo>
                    <a:cubicBezTo>
                      <a:pt x="54530" y="21068"/>
                      <a:pt x="54530" y="20999"/>
                      <a:pt x="54553" y="20954"/>
                    </a:cubicBezTo>
                    <a:lnTo>
                      <a:pt x="54576" y="20840"/>
                    </a:lnTo>
                    <a:cubicBezTo>
                      <a:pt x="54576" y="20794"/>
                      <a:pt x="54599" y="20748"/>
                      <a:pt x="54599" y="20680"/>
                    </a:cubicBezTo>
                    <a:lnTo>
                      <a:pt x="54599" y="20634"/>
                    </a:lnTo>
                    <a:lnTo>
                      <a:pt x="54622" y="20566"/>
                    </a:lnTo>
                    <a:cubicBezTo>
                      <a:pt x="54622" y="20474"/>
                      <a:pt x="54645" y="20383"/>
                      <a:pt x="54667" y="20269"/>
                    </a:cubicBezTo>
                    <a:cubicBezTo>
                      <a:pt x="54713" y="20178"/>
                      <a:pt x="54736" y="20086"/>
                      <a:pt x="54759" y="19995"/>
                    </a:cubicBezTo>
                    <a:cubicBezTo>
                      <a:pt x="54782" y="19972"/>
                      <a:pt x="54804" y="19927"/>
                      <a:pt x="54827" y="19904"/>
                    </a:cubicBezTo>
                    <a:cubicBezTo>
                      <a:pt x="54850" y="19881"/>
                      <a:pt x="54873" y="19835"/>
                      <a:pt x="54918" y="19812"/>
                    </a:cubicBezTo>
                    <a:cubicBezTo>
                      <a:pt x="54964" y="19790"/>
                      <a:pt x="55010" y="19767"/>
                      <a:pt x="55078" y="19744"/>
                    </a:cubicBezTo>
                    <a:cubicBezTo>
                      <a:pt x="55170" y="19721"/>
                      <a:pt x="55238" y="19698"/>
                      <a:pt x="55329" y="19676"/>
                    </a:cubicBezTo>
                    <a:lnTo>
                      <a:pt x="55672" y="19676"/>
                    </a:lnTo>
                    <a:cubicBezTo>
                      <a:pt x="55740" y="19698"/>
                      <a:pt x="55809" y="19698"/>
                      <a:pt x="55877" y="19698"/>
                    </a:cubicBezTo>
                    <a:lnTo>
                      <a:pt x="56105" y="19698"/>
                    </a:lnTo>
                    <a:cubicBezTo>
                      <a:pt x="56197" y="19698"/>
                      <a:pt x="56311" y="19698"/>
                      <a:pt x="56402" y="19676"/>
                    </a:cubicBezTo>
                    <a:cubicBezTo>
                      <a:pt x="56562" y="19653"/>
                      <a:pt x="56722" y="19561"/>
                      <a:pt x="56836" y="19447"/>
                    </a:cubicBezTo>
                    <a:cubicBezTo>
                      <a:pt x="56950" y="19333"/>
                      <a:pt x="57018" y="19173"/>
                      <a:pt x="57064" y="19014"/>
                    </a:cubicBezTo>
                    <a:cubicBezTo>
                      <a:pt x="57110" y="18831"/>
                      <a:pt x="57110" y="18648"/>
                      <a:pt x="57041" y="18511"/>
                    </a:cubicBezTo>
                    <a:cubicBezTo>
                      <a:pt x="56996" y="18420"/>
                      <a:pt x="56927" y="18329"/>
                      <a:pt x="56881" y="18260"/>
                    </a:cubicBezTo>
                    <a:cubicBezTo>
                      <a:pt x="56790" y="18169"/>
                      <a:pt x="56699" y="18055"/>
                      <a:pt x="56630" y="17964"/>
                    </a:cubicBezTo>
                    <a:cubicBezTo>
                      <a:pt x="56562" y="17849"/>
                      <a:pt x="56516" y="17781"/>
                      <a:pt x="56448" y="17713"/>
                    </a:cubicBezTo>
                    <a:cubicBezTo>
                      <a:pt x="56402" y="17621"/>
                      <a:pt x="56356" y="17553"/>
                      <a:pt x="56311" y="17461"/>
                    </a:cubicBezTo>
                    <a:lnTo>
                      <a:pt x="56288" y="17325"/>
                    </a:lnTo>
                    <a:lnTo>
                      <a:pt x="56265" y="17279"/>
                    </a:lnTo>
                    <a:cubicBezTo>
                      <a:pt x="56242" y="17233"/>
                      <a:pt x="56242" y="17188"/>
                      <a:pt x="56220" y="17142"/>
                    </a:cubicBezTo>
                    <a:cubicBezTo>
                      <a:pt x="56242" y="17073"/>
                      <a:pt x="56265" y="17005"/>
                      <a:pt x="56288" y="16959"/>
                    </a:cubicBezTo>
                    <a:cubicBezTo>
                      <a:pt x="56356" y="16800"/>
                      <a:pt x="56471" y="16663"/>
                      <a:pt x="56585" y="16503"/>
                    </a:cubicBezTo>
                    <a:cubicBezTo>
                      <a:pt x="56676" y="16389"/>
                      <a:pt x="56790" y="16297"/>
                      <a:pt x="56927" y="16183"/>
                    </a:cubicBezTo>
                    <a:cubicBezTo>
                      <a:pt x="57110" y="16069"/>
                      <a:pt x="57292" y="15955"/>
                      <a:pt x="57475" y="15841"/>
                    </a:cubicBezTo>
                    <a:cubicBezTo>
                      <a:pt x="57658" y="15750"/>
                      <a:pt x="57817" y="15658"/>
                      <a:pt x="57977" y="15590"/>
                    </a:cubicBezTo>
                    <a:cubicBezTo>
                      <a:pt x="58068" y="15567"/>
                      <a:pt x="58137" y="15544"/>
                      <a:pt x="58205" y="15521"/>
                    </a:cubicBezTo>
                    <a:lnTo>
                      <a:pt x="58342" y="15498"/>
                    </a:lnTo>
                    <a:cubicBezTo>
                      <a:pt x="58502" y="15453"/>
                      <a:pt x="58639" y="15430"/>
                      <a:pt x="58799" y="15407"/>
                    </a:cubicBezTo>
                    <a:lnTo>
                      <a:pt x="58913" y="15384"/>
                    </a:lnTo>
                    <a:cubicBezTo>
                      <a:pt x="59004" y="15362"/>
                      <a:pt x="59118" y="15339"/>
                      <a:pt x="59232" y="15293"/>
                    </a:cubicBezTo>
                    <a:cubicBezTo>
                      <a:pt x="59369" y="15270"/>
                      <a:pt x="59506" y="15202"/>
                      <a:pt x="59643" y="15156"/>
                    </a:cubicBezTo>
                    <a:lnTo>
                      <a:pt x="59689" y="15156"/>
                    </a:lnTo>
                    <a:lnTo>
                      <a:pt x="59712" y="15133"/>
                    </a:lnTo>
                    <a:lnTo>
                      <a:pt x="59917" y="15133"/>
                    </a:lnTo>
                    <a:cubicBezTo>
                      <a:pt x="60009" y="15133"/>
                      <a:pt x="60100" y="15133"/>
                      <a:pt x="60214" y="15110"/>
                    </a:cubicBezTo>
                    <a:cubicBezTo>
                      <a:pt x="60419" y="15110"/>
                      <a:pt x="60602" y="15088"/>
                      <a:pt x="60762" y="15042"/>
                    </a:cubicBezTo>
                    <a:cubicBezTo>
                      <a:pt x="60944" y="14996"/>
                      <a:pt x="61127" y="14928"/>
                      <a:pt x="61332" y="14837"/>
                    </a:cubicBezTo>
                    <a:cubicBezTo>
                      <a:pt x="61401" y="14814"/>
                      <a:pt x="61469" y="14768"/>
                      <a:pt x="61561" y="14722"/>
                    </a:cubicBezTo>
                    <a:lnTo>
                      <a:pt x="61583" y="14700"/>
                    </a:lnTo>
                    <a:cubicBezTo>
                      <a:pt x="61766" y="14608"/>
                      <a:pt x="61972" y="14494"/>
                      <a:pt x="61949" y="14289"/>
                    </a:cubicBezTo>
                    <a:cubicBezTo>
                      <a:pt x="61949" y="14266"/>
                      <a:pt x="61949" y="14243"/>
                      <a:pt x="61949" y="14220"/>
                    </a:cubicBezTo>
                    <a:cubicBezTo>
                      <a:pt x="62017" y="14197"/>
                      <a:pt x="62063" y="14175"/>
                      <a:pt x="62131" y="14129"/>
                    </a:cubicBezTo>
                    <a:cubicBezTo>
                      <a:pt x="62245" y="14060"/>
                      <a:pt x="62382" y="13969"/>
                      <a:pt x="62497" y="13878"/>
                    </a:cubicBezTo>
                    <a:cubicBezTo>
                      <a:pt x="62611" y="13787"/>
                      <a:pt x="62702" y="13695"/>
                      <a:pt x="62816" y="13558"/>
                    </a:cubicBezTo>
                    <a:cubicBezTo>
                      <a:pt x="62930" y="13421"/>
                      <a:pt x="63044" y="13262"/>
                      <a:pt x="63113" y="13125"/>
                    </a:cubicBezTo>
                    <a:cubicBezTo>
                      <a:pt x="63181" y="12988"/>
                      <a:pt x="63250" y="12851"/>
                      <a:pt x="63318" y="12645"/>
                    </a:cubicBezTo>
                    <a:cubicBezTo>
                      <a:pt x="63410" y="12417"/>
                      <a:pt x="63455" y="12189"/>
                      <a:pt x="63501" y="11961"/>
                    </a:cubicBezTo>
                    <a:lnTo>
                      <a:pt x="63501" y="11892"/>
                    </a:lnTo>
                    <a:lnTo>
                      <a:pt x="63524" y="11846"/>
                    </a:lnTo>
                    <a:cubicBezTo>
                      <a:pt x="63546" y="11709"/>
                      <a:pt x="63592" y="11573"/>
                      <a:pt x="63592" y="11413"/>
                    </a:cubicBezTo>
                    <a:cubicBezTo>
                      <a:pt x="63592" y="11344"/>
                      <a:pt x="63569" y="11253"/>
                      <a:pt x="63546" y="11139"/>
                    </a:cubicBezTo>
                    <a:cubicBezTo>
                      <a:pt x="63546" y="11070"/>
                      <a:pt x="63524" y="11002"/>
                      <a:pt x="63478" y="10911"/>
                    </a:cubicBezTo>
                    <a:lnTo>
                      <a:pt x="63478" y="10865"/>
                    </a:lnTo>
                    <a:cubicBezTo>
                      <a:pt x="63455" y="10751"/>
                      <a:pt x="63432" y="10637"/>
                      <a:pt x="63387" y="10523"/>
                    </a:cubicBezTo>
                    <a:cubicBezTo>
                      <a:pt x="63341" y="10386"/>
                      <a:pt x="63250" y="10271"/>
                      <a:pt x="63181" y="10180"/>
                    </a:cubicBezTo>
                    <a:cubicBezTo>
                      <a:pt x="63067" y="9998"/>
                      <a:pt x="62907" y="9838"/>
                      <a:pt x="62748" y="9678"/>
                    </a:cubicBezTo>
                    <a:cubicBezTo>
                      <a:pt x="62565" y="9518"/>
                      <a:pt x="62382" y="9381"/>
                      <a:pt x="62177" y="9244"/>
                    </a:cubicBezTo>
                    <a:cubicBezTo>
                      <a:pt x="61972" y="9130"/>
                      <a:pt x="61766" y="9039"/>
                      <a:pt x="61538" y="8925"/>
                    </a:cubicBezTo>
                    <a:lnTo>
                      <a:pt x="61447" y="8902"/>
                    </a:lnTo>
                    <a:cubicBezTo>
                      <a:pt x="61447" y="8879"/>
                      <a:pt x="61447" y="8879"/>
                      <a:pt x="61424" y="8879"/>
                    </a:cubicBezTo>
                    <a:lnTo>
                      <a:pt x="61401" y="8879"/>
                    </a:lnTo>
                    <a:lnTo>
                      <a:pt x="61355" y="8856"/>
                    </a:lnTo>
                    <a:cubicBezTo>
                      <a:pt x="61310" y="8834"/>
                      <a:pt x="61264" y="8811"/>
                      <a:pt x="61195" y="8765"/>
                    </a:cubicBezTo>
                    <a:cubicBezTo>
                      <a:pt x="61104" y="8719"/>
                      <a:pt x="61013" y="8674"/>
                      <a:pt x="60922" y="8651"/>
                    </a:cubicBezTo>
                    <a:cubicBezTo>
                      <a:pt x="60785" y="8582"/>
                      <a:pt x="60625" y="8514"/>
                      <a:pt x="60488" y="8468"/>
                    </a:cubicBezTo>
                    <a:cubicBezTo>
                      <a:pt x="60397" y="8445"/>
                      <a:pt x="60305" y="8400"/>
                      <a:pt x="60214" y="8377"/>
                    </a:cubicBezTo>
                    <a:lnTo>
                      <a:pt x="60031" y="8309"/>
                    </a:lnTo>
                    <a:cubicBezTo>
                      <a:pt x="59894" y="8263"/>
                      <a:pt x="59735" y="8217"/>
                      <a:pt x="59598" y="8172"/>
                    </a:cubicBezTo>
                    <a:cubicBezTo>
                      <a:pt x="58867" y="7989"/>
                      <a:pt x="58319" y="7875"/>
                      <a:pt x="57794" y="7852"/>
                    </a:cubicBezTo>
                    <a:cubicBezTo>
                      <a:pt x="57635" y="7829"/>
                      <a:pt x="57475" y="7829"/>
                      <a:pt x="57315" y="7829"/>
                    </a:cubicBezTo>
                    <a:lnTo>
                      <a:pt x="57064" y="7806"/>
                    </a:lnTo>
                    <a:lnTo>
                      <a:pt x="56220" y="7806"/>
                    </a:lnTo>
                    <a:cubicBezTo>
                      <a:pt x="56037" y="7806"/>
                      <a:pt x="55854" y="7829"/>
                      <a:pt x="55672" y="7829"/>
                    </a:cubicBezTo>
                    <a:lnTo>
                      <a:pt x="55558" y="7829"/>
                    </a:lnTo>
                    <a:cubicBezTo>
                      <a:pt x="55261" y="7829"/>
                      <a:pt x="55010" y="7829"/>
                      <a:pt x="54736" y="7852"/>
                    </a:cubicBezTo>
                    <a:lnTo>
                      <a:pt x="54759" y="7852"/>
                    </a:lnTo>
                    <a:cubicBezTo>
                      <a:pt x="54667" y="7875"/>
                      <a:pt x="54599" y="7875"/>
                      <a:pt x="54530" y="7875"/>
                    </a:cubicBezTo>
                    <a:lnTo>
                      <a:pt x="54371" y="7898"/>
                    </a:lnTo>
                    <a:cubicBezTo>
                      <a:pt x="54257" y="7920"/>
                      <a:pt x="54142" y="7920"/>
                      <a:pt x="54028" y="7943"/>
                    </a:cubicBezTo>
                    <a:lnTo>
                      <a:pt x="53777" y="7966"/>
                    </a:lnTo>
                    <a:lnTo>
                      <a:pt x="53526" y="7989"/>
                    </a:lnTo>
                    <a:lnTo>
                      <a:pt x="53435" y="7989"/>
                    </a:lnTo>
                    <a:cubicBezTo>
                      <a:pt x="53344" y="8012"/>
                      <a:pt x="53252" y="8012"/>
                      <a:pt x="53161" y="8035"/>
                    </a:cubicBezTo>
                    <a:lnTo>
                      <a:pt x="53047" y="8035"/>
                    </a:lnTo>
                    <a:lnTo>
                      <a:pt x="53001" y="8057"/>
                    </a:lnTo>
                    <a:lnTo>
                      <a:pt x="52796" y="8057"/>
                    </a:lnTo>
                    <a:lnTo>
                      <a:pt x="52613" y="8080"/>
                    </a:lnTo>
                    <a:cubicBezTo>
                      <a:pt x="52453" y="8103"/>
                      <a:pt x="52294" y="8103"/>
                      <a:pt x="52134" y="8126"/>
                    </a:cubicBezTo>
                    <a:cubicBezTo>
                      <a:pt x="51997" y="8149"/>
                      <a:pt x="51883" y="8149"/>
                      <a:pt x="51746" y="8172"/>
                    </a:cubicBezTo>
                    <a:lnTo>
                      <a:pt x="51472" y="8217"/>
                    </a:lnTo>
                    <a:lnTo>
                      <a:pt x="51518" y="8217"/>
                    </a:lnTo>
                    <a:cubicBezTo>
                      <a:pt x="51198" y="8240"/>
                      <a:pt x="50947" y="8263"/>
                      <a:pt x="50696" y="8263"/>
                    </a:cubicBezTo>
                    <a:lnTo>
                      <a:pt x="49851" y="8263"/>
                    </a:lnTo>
                    <a:cubicBezTo>
                      <a:pt x="49600" y="8263"/>
                      <a:pt x="49349" y="8240"/>
                      <a:pt x="49144" y="8217"/>
                    </a:cubicBezTo>
                    <a:lnTo>
                      <a:pt x="49121" y="8217"/>
                    </a:lnTo>
                    <a:cubicBezTo>
                      <a:pt x="48961" y="8194"/>
                      <a:pt x="48824" y="8194"/>
                      <a:pt x="48687" y="8172"/>
                    </a:cubicBezTo>
                    <a:lnTo>
                      <a:pt x="48573" y="8172"/>
                    </a:lnTo>
                    <a:cubicBezTo>
                      <a:pt x="48459" y="8149"/>
                      <a:pt x="48345" y="8149"/>
                      <a:pt x="48231" y="8126"/>
                    </a:cubicBezTo>
                    <a:cubicBezTo>
                      <a:pt x="47911" y="8057"/>
                      <a:pt x="47569" y="7989"/>
                      <a:pt x="47181" y="7875"/>
                    </a:cubicBezTo>
                    <a:cubicBezTo>
                      <a:pt x="47021" y="7829"/>
                      <a:pt x="46861" y="7761"/>
                      <a:pt x="46679" y="7715"/>
                    </a:cubicBezTo>
                    <a:cubicBezTo>
                      <a:pt x="46542" y="7647"/>
                      <a:pt x="46382" y="7601"/>
                      <a:pt x="46245" y="7532"/>
                    </a:cubicBezTo>
                    <a:cubicBezTo>
                      <a:pt x="46085" y="7464"/>
                      <a:pt x="45948" y="7373"/>
                      <a:pt x="45857" y="7304"/>
                    </a:cubicBezTo>
                    <a:cubicBezTo>
                      <a:pt x="45811" y="7259"/>
                      <a:pt x="45766" y="7213"/>
                      <a:pt x="45743" y="7167"/>
                    </a:cubicBezTo>
                    <a:cubicBezTo>
                      <a:pt x="45697" y="7122"/>
                      <a:pt x="45651" y="7053"/>
                      <a:pt x="45629" y="6985"/>
                    </a:cubicBezTo>
                    <a:cubicBezTo>
                      <a:pt x="45583" y="6848"/>
                      <a:pt x="45560" y="6688"/>
                      <a:pt x="45537" y="6528"/>
                    </a:cubicBezTo>
                    <a:cubicBezTo>
                      <a:pt x="45537" y="6437"/>
                      <a:pt x="45537" y="6346"/>
                      <a:pt x="45537" y="6254"/>
                    </a:cubicBezTo>
                    <a:lnTo>
                      <a:pt x="45537" y="6186"/>
                    </a:lnTo>
                    <a:cubicBezTo>
                      <a:pt x="45537" y="6140"/>
                      <a:pt x="45537" y="6072"/>
                      <a:pt x="45537" y="6026"/>
                    </a:cubicBezTo>
                    <a:cubicBezTo>
                      <a:pt x="45537" y="5935"/>
                      <a:pt x="45537" y="5866"/>
                      <a:pt x="45537" y="5775"/>
                    </a:cubicBezTo>
                    <a:cubicBezTo>
                      <a:pt x="45537" y="5661"/>
                      <a:pt x="45537" y="5547"/>
                      <a:pt x="45537" y="5433"/>
                    </a:cubicBezTo>
                    <a:lnTo>
                      <a:pt x="45560" y="5296"/>
                    </a:lnTo>
                    <a:cubicBezTo>
                      <a:pt x="45560" y="5227"/>
                      <a:pt x="45560" y="5136"/>
                      <a:pt x="45560" y="5067"/>
                    </a:cubicBezTo>
                    <a:cubicBezTo>
                      <a:pt x="45537" y="4908"/>
                      <a:pt x="45560" y="4771"/>
                      <a:pt x="45560" y="4634"/>
                    </a:cubicBezTo>
                    <a:cubicBezTo>
                      <a:pt x="45560" y="4497"/>
                      <a:pt x="45560" y="4360"/>
                      <a:pt x="45560" y="4200"/>
                    </a:cubicBezTo>
                    <a:cubicBezTo>
                      <a:pt x="45560" y="4040"/>
                      <a:pt x="45560" y="3880"/>
                      <a:pt x="45560" y="3721"/>
                    </a:cubicBezTo>
                    <a:cubicBezTo>
                      <a:pt x="45560" y="3629"/>
                      <a:pt x="45560" y="3538"/>
                      <a:pt x="45560" y="3447"/>
                    </a:cubicBezTo>
                    <a:lnTo>
                      <a:pt x="45560" y="3355"/>
                    </a:lnTo>
                    <a:cubicBezTo>
                      <a:pt x="45583" y="3287"/>
                      <a:pt x="45583" y="3218"/>
                      <a:pt x="45560" y="3127"/>
                    </a:cubicBezTo>
                    <a:cubicBezTo>
                      <a:pt x="45560" y="3013"/>
                      <a:pt x="45537" y="2876"/>
                      <a:pt x="45492" y="2716"/>
                    </a:cubicBezTo>
                    <a:cubicBezTo>
                      <a:pt x="45446" y="2511"/>
                      <a:pt x="45355" y="2305"/>
                      <a:pt x="45286" y="2123"/>
                    </a:cubicBezTo>
                    <a:cubicBezTo>
                      <a:pt x="45241" y="2054"/>
                      <a:pt x="45218" y="1986"/>
                      <a:pt x="45195" y="1895"/>
                    </a:cubicBezTo>
                    <a:cubicBezTo>
                      <a:pt x="45081" y="1621"/>
                      <a:pt x="44875" y="1370"/>
                      <a:pt x="44601" y="1119"/>
                    </a:cubicBezTo>
                    <a:cubicBezTo>
                      <a:pt x="44373" y="890"/>
                      <a:pt x="44122" y="731"/>
                      <a:pt x="43780" y="571"/>
                    </a:cubicBezTo>
                    <a:cubicBezTo>
                      <a:pt x="43551" y="457"/>
                      <a:pt x="43323" y="343"/>
                      <a:pt x="43095" y="274"/>
                    </a:cubicBezTo>
                    <a:cubicBezTo>
                      <a:pt x="42890" y="206"/>
                      <a:pt x="42661" y="160"/>
                      <a:pt x="42365" y="114"/>
                    </a:cubicBezTo>
                    <a:cubicBezTo>
                      <a:pt x="42250" y="114"/>
                      <a:pt x="42136" y="114"/>
                      <a:pt x="42022" y="91"/>
                    </a:cubicBezTo>
                    <a:cubicBezTo>
                      <a:pt x="41908" y="91"/>
                      <a:pt x="41794" y="69"/>
                      <a:pt x="41680" y="69"/>
                    </a:cubicBezTo>
                    <a:cubicBezTo>
                      <a:pt x="41566" y="46"/>
                      <a:pt x="41474" y="46"/>
                      <a:pt x="41360" y="23"/>
                    </a:cubicBezTo>
                    <a:cubicBezTo>
                      <a:pt x="41315" y="23"/>
                      <a:pt x="41269" y="23"/>
                      <a:pt x="41200" y="0"/>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3" name="Google Shape;4666;p38">
                <a:extLst>
                  <a:ext uri="{FF2B5EF4-FFF2-40B4-BE49-F238E27FC236}">
                    <a16:creationId xmlns:a16="http://schemas.microsoft.com/office/drawing/2014/main" id="{1D41D2ED-9C45-71CB-D2FF-9CABA73F601C}"/>
                  </a:ext>
                </a:extLst>
              </p:cNvPr>
              <p:cNvSpPr/>
              <p:nvPr/>
            </p:nvSpPr>
            <p:spPr>
              <a:xfrm>
                <a:off x="9473326" y="4567631"/>
                <a:ext cx="201884" cy="101586"/>
              </a:xfrm>
              <a:custGeom>
                <a:avLst/>
                <a:gdLst/>
                <a:ahLst/>
                <a:cxnLst/>
                <a:rect l="l" t="t" r="r" b="b"/>
                <a:pathLst>
                  <a:path w="7214" h="3630" extrusionOk="0">
                    <a:moveTo>
                      <a:pt x="5159" y="0"/>
                    </a:moveTo>
                    <a:cubicBezTo>
                      <a:pt x="4840" y="0"/>
                      <a:pt x="4520" y="115"/>
                      <a:pt x="4223" y="229"/>
                    </a:cubicBezTo>
                    <a:cubicBezTo>
                      <a:pt x="4018" y="297"/>
                      <a:pt x="3790" y="411"/>
                      <a:pt x="3584" y="503"/>
                    </a:cubicBezTo>
                    <a:cubicBezTo>
                      <a:pt x="3447" y="571"/>
                      <a:pt x="3310" y="640"/>
                      <a:pt x="3173" y="708"/>
                    </a:cubicBezTo>
                    <a:lnTo>
                      <a:pt x="3128" y="708"/>
                    </a:lnTo>
                    <a:cubicBezTo>
                      <a:pt x="3014" y="754"/>
                      <a:pt x="2899" y="822"/>
                      <a:pt x="2762" y="845"/>
                    </a:cubicBezTo>
                    <a:cubicBezTo>
                      <a:pt x="2603" y="913"/>
                      <a:pt x="2443" y="982"/>
                      <a:pt x="2237" y="1073"/>
                    </a:cubicBezTo>
                    <a:cubicBezTo>
                      <a:pt x="2101" y="1050"/>
                      <a:pt x="1941" y="1050"/>
                      <a:pt x="1781" y="1028"/>
                    </a:cubicBezTo>
                    <a:lnTo>
                      <a:pt x="1667" y="1028"/>
                    </a:lnTo>
                    <a:cubicBezTo>
                      <a:pt x="1553" y="1028"/>
                      <a:pt x="1461" y="1005"/>
                      <a:pt x="1347" y="1005"/>
                    </a:cubicBezTo>
                    <a:cubicBezTo>
                      <a:pt x="1188" y="1005"/>
                      <a:pt x="1028" y="1028"/>
                      <a:pt x="891" y="1050"/>
                    </a:cubicBezTo>
                    <a:cubicBezTo>
                      <a:pt x="777" y="1073"/>
                      <a:pt x="663" y="1119"/>
                      <a:pt x="571" y="1164"/>
                    </a:cubicBezTo>
                    <a:cubicBezTo>
                      <a:pt x="526" y="1210"/>
                      <a:pt x="480" y="1256"/>
                      <a:pt x="434" y="1301"/>
                    </a:cubicBezTo>
                    <a:cubicBezTo>
                      <a:pt x="389" y="1324"/>
                      <a:pt x="343" y="1370"/>
                      <a:pt x="320" y="1416"/>
                    </a:cubicBezTo>
                    <a:lnTo>
                      <a:pt x="297" y="1461"/>
                    </a:lnTo>
                    <a:cubicBezTo>
                      <a:pt x="229" y="1530"/>
                      <a:pt x="183" y="1621"/>
                      <a:pt x="138" y="1712"/>
                    </a:cubicBezTo>
                    <a:cubicBezTo>
                      <a:pt x="115" y="1781"/>
                      <a:pt x="92" y="1849"/>
                      <a:pt x="46" y="1918"/>
                    </a:cubicBezTo>
                    <a:cubicBezTo>
                      <a:pt x="46" y="1963"/>
                      <a:pt x="23" y="2009"/>
                      <a:pt x="23" y="2055"/>
                    </a:cubicBezTo>
                    <a:cubicBezTo>
                      <a:pt x="23" y="2055"/>
                      <a:pt x="23" y="2077"/>
                      <a:pt x="23" y="2077"/>
                    </a:cubicBezTo>
                    <a:cubicBezTo>
                      <a:pt x="23" y="2077"/>
                      <a:pt x="23" y="2100"/>
                      <a:pt x="23" y="2100"/>
                    </a:cubicBezTo>
                    <a:cubicBezTo>
                      <a:pt x="1" y="2192"/>
                      <a:pt x="1" y="2329"/>
                      <a:pt x="1" y="2443"/>
                    </a:cubicBezTo>
                    <a:cubicBezTo>
                      <a:pt x="1" y="2488"/>
                      <a:pt x="1" y="2511"/>
                      <a:pt x="1" y="2557"/>
                    </a:cubicBezTo>
                    <a:cubicBezTo>
                      <a:pt x="23" y="2648"/>
                      <a:pt x="23" y="2717"/>
                      <a:pt x="46" y="2762"/>
                    </a:cubicBezTo>
                    <a:cubicBezTo>
                      <a:pt x="69" y="2876"/>
                      <a:pt x="92" y="2991"/>
                      <a:pt x="160" y="3082"/>
                    </a:cubicBezTo>
                    <a:cubicBezTo>
                      <a:pt x="229" y="3196"/>
                      <a:pt x="320" y="3287"/>
                      <a:pt x="457" y="3379"/>
                    </a:cubicBezTo>
                    <a:cubicBezTo>
                      <a:pt x="708" y="3561"/>
                      <a:pt x="1028" y="3607"/>
                      <a:pt x="1279" y="3630"/>
                    </a:cubicBezTo>
                    <a:lnTo>
                      <a:pt x="1347" y="3630"/>
                    </a:lnTo>
                    <a:cubicBezTo>
                      <a:pt x="1461" y="3630"/>
                      <a:pt x="1621" y="3607"/>
                      <a:pt x="1804" y="3561"/>
                    </a:cubicBezTo>
                    <a:cubicBezTo>
                      <a:pt x="1941" y="3515"/>
                      <a:pt x="2101" y="3447"/>
                      <a:pt x="2237" y="3379"/>
                    </a:cubicBezTo>
                    <a:cubicBezTo>
                      <a:pt x="2443" y="3264"/>
                      <a:pt x="2625" y="3105"/>
                      <a:pt x="2808" y="2945"/>
                    </a:cubicBezTo>
                    <a:lnTo>
                      <a:pt x="2854" y="2922"/>
                    </a:lnTo>
                    <a:cubicBezTo>
                      <a:pt x="2922" y="2854"/>
                      <a:pt x="3014" y="2808"/>
                      <a:pt x="3082" y="2762"/>
                    </a:cubicBezTo>
                    <a:cubicBezTo>
                      <a:pt x="3173" y="2717"/>
                      <a:pt x="3265" y="2671"/>
                      <a:pt x="3356" y="2625"/>
                    </a:cubicBezTo>
                    <a:cubicBezTo>
                      <a:pt x="3424" y="2602"/>
                      <a:pt x="3493" y="2580"/>
                      <a:pt x="3584" y="2557"/>
                    </a:cubicBezTo>
                    <a:lnTo>
                      <a:pt x="3972" y="2557"/>
                    </a:lnTo>
                    <a:cubicBezTo>
                      <a:pt x="4178" y="2602"/>
                      <a:pt x="4383" y="2648"/>
                      <a:pt x="4588" y="2694"/>
                    </a:cubicBezTo>
                    <a:lnTo>
                      <a:pt x="4703" y="2739"/>
                    </a:lnTo>
                    <a:cubicBezTo>
                      <a:pt x="4999" y="2808"/>
                      <a:pt x="5250" y="2876"/>
                      <a:pt x="5501" y="2899"/>
                    </a:cubicBezTo>
                    <a:lnTo>
                      <a:pt x="5616" y="2922"/>
                    </a:lnTo>
                    <a:cubicBezTo>
                      <a:pt x="5730" y="2945"/>
                      <a:pt x="5844" y="2968"/>
                      <a:pt x="5958" y="2968"/>
                    </a:cubicBezTo>
                    <a:cubicBezTo>
                      <a:pt x="6186" y="2968"/>
                      <a:pt x="6346" y="2899"/>
                      <a:pt x="6506" y="2831"/>
                    </a:cubicBezTo>
                    <a:cubicBezTo>
                      <a:pt x="6666" y="2762"/>
                      <a:pt x="6780" y="2694"/>
                      <a:pt x="6894" y="2602"/>
                    </a:cubicBezTo>
                    <a:cubicBezTo>
                      <a:pt x="7054" y="2443"/>
                      <a:pt x="7145" y="2260"/>
                      <a:pt x="7191" y="2055"/>
                    </a:cubicBezTo>
                    <a:cubicBezTo>
                      <a:pt x="7213" y="1963"/>
                      <a:pt x="7213" y="1849"/>
                      <a:pt x="7213" y="1758"/>
                    </a:cubicBezTo>
                    <a:cubicBezTo>
                      <a:pt x="7213" y="1712"/>
                      <a:pt x="7213" y="1667"/>
                      <a:pt x="7213" y="1621"/>
                    </a:cubicBezTo>
                    <a:cubicBezTo>
                      <a:pt x="7191" y="1507"/>
                      <a:pt x="7168" y="1438"/>
                      <a:pt x="7122" y="1347"/>
                    </a:cubicBezTo>
                    <a:cubicBezTo>
                      <a:pt x="7054" y="1187"/>
                      <a:pt x="6962" y="1050"/>
                      <a:pt x="6894" y="959"/>
                    </a:cubicBezTo>
                    <a:cubicBezTo>
                      <a:pt x="6803" y="799"/>
                      <a:pt x="6666" y="685"/>
                      <a:pt x="6551" y="548"/>
                    </a:cubicBezTo>
                    <a:cubicBezTo>
                      <a:pt x="6414" y="411"/>
                      <a:pt x="6300" y="320"/>
                      <a:pt x="6186" y="229"/>
                    </a:cubicBezTo>
                    <a:cubicBezTo>
                      <a:pt x="6118" y="183"/>
                      <a:pt x="6072" y="160"/>
                      <a:pt x="6004" y="137"/>
                    </a:cubicBezTo>
                    <a:cubicBezTo>
                      <a:pt x="5867" y="92"/>
                      <a:pt x="5798" y="46"/>
                      <a:pt x="5684" y="46"/>
                    </a:cubicBezTo>
                    <a:cubicBezTo>
                      <a:pt x="5501" y="0"/>
                      <a:pt x="5342" y="0"/>
                      <a:pt x="5205" y="0"/>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4" name="Google Shape;4667;p38">
                <a:extLst>
                  <a:ext uri="{FF2B5EF4-FFF2-40B4-BE49-F238E27FC236}">
                    <a16:creationId xmlns:a16="http://schemas.microsoft.com/office/drawing/2014/main" id="{0B091D3E-F3DA-48D6-B9CA-795A5AD62643}"/>
                  </a:ext>
                </a:extLst>
              </p:cNvPr>
              <p:cNvSpPr/>
              <p:nvPr/>
            </p:nvSpPr>
            <p:spPr>
              <a:xfrm>
                <a:off x="9274660" y="4559319"/>
                <a:ext cx="148237" cy="123946"/>
              </a:xfrm>
              <a:custGeom>
                <a:avLst/>
                <a:gdLst/>
                <a:ahLst/>
                <a:cxnLst/>
                <a:rect l="l" t="t" r="r" b="b"/>
                <a:pathLst>
                  <a:path w="5297" h="4429" extrusionOk="0">
                    <a:moveTo>
                      <a:pt x="3060" y="1"/>
                    </a:moveTo>
                    <a:cubicBezTo>
                      <a:pt x="2786" y="1"/>
                      <a:pt x="2466" y="46"/>
                      <a:pt x="2124" y="115"/>
                    </a:cubicBezTo>
                    <a:cubicBezTo>
                      <a:pt x="1873" y="183"/>
                      <a:pt x="1622" y="252"/>
                      <a:pt x="1348" y="366"/>
                    </a:cubicBezTo>
                    <a:cubicBezTo>
                      <a:pt x="1211" y="412"/>
                      <a:pt x="1074" y="457"/>
                      <a:pt x="960" y="526"/>
                    </a:cubicBezTo>
                    <a:cubicBezTo>
                      <a:pt x="823" y="594"/>
                      <a:pt x="731" y="685"/>
                      <a:pt x="617" y="777"/>
                    </a:cubicBezTo>
                    <a:cubicBezTo>
                      <a:pt x="503" y="845"/>
                      <a:pt x="435" y="914"/>
                      <a:pt x="343" y="1005"/>
                    </a:cubicBezTo>
                    <a:cubicBezTo>
                      <a:pt x="252" y="1119"/>
                      <a:pt x="184" y="1256"/>
                      <a:pt x="115" y="1416"/>
                    </a:cubicBezTo>
                    <a:cubicBezTo>
                      <a:pt x="47" y="1667"/>
                      <a:pt x="1" y="1941"/>
                      <a:pt x="47" y="2215"/>
                    </a:cubicBezTo>
                    <a:cubicBezTo>
                      <a:pt x="69" y="2352"/>
                      <a:pt x="92" y="2489"/>
                      <a:pt x="115" y="2603"/>
                    </a:cubicBezTo>
                    <a:cubicBezTo>
                      <a:pt x="138" y="2694"/>
                      <a:pt x="161" y="2763"/>
                      <a:pt x="206" y="2831"/>
                    </a:cubicBezTo>
                    <a:lnTo>
                      <a:pt x="229" y="2945"/>
                    </a:lnTo>
                    <a:lnTo>
                      <a:pt x="275" y="3059"/>
                    </a:lnTo>
                    <a:cubicBezTo>
                      <a:pt x="298" y="3128"/>
                      <a:pt x="320" y="3196"/>
                      <a:pt x="343" y="3265"/>
                    </a:cubicBezTo>
                    <a:cubicBezTo>
                      <a:pt x="366" y="3356"/>
                      <a:pt x="389" y="3470"/>
                      <a:pt x="412" y="3584"/>
                    </a:cubicBezTo>
                    <a:cubicBezTo>
                      <a:pt x="412" y="3698"/>
                      <a:pt x="435" y="3790"/>
                      <a:pt x="457" y="3904"/>
                    </a:cubicBezTo>
                    <a:cubicBezTo>
                      <a:pt x="480" y="3949"/>
                      <a:pt x="503" y="4018"/>
                      <a:pt x="549" y="4064"/>
                    </a:cubicBezTo>
                    <a:cubicBezTo>
                      <a:pt x="526" y="4178"/>
                      <a:pt x="594" y="4315"/>
                      <a:pt x="731" y="4337"/>
                    </a:cubicBezTo>
                    <a:cubicBezTo>
                      <a:pt x="868" y="4383"/>
                      <a:pt x="1005" y="4429"/>
                      <a:pt x="1119" y="4429"/>
                    </a:cubicBezTo>
                    <a:lnTo>
                      <a:pt x="1211" y="4429"/>
                    </a:lnTo>
                    <a:cubicBezTo>
                      <a:pt x="1302" y="4429"/>
                      <a:pt x="1416" y="4406"/>
                      <a:pt x="1485" y="4383"/>
                    </a:cubicBezTo>
                    <a:cubicBezTo>
                      <a:pt x="1736" y="4337"/>
                      <a:pt x="1941" y="4223"/>
                      <a:pt x="2078" y="4064"/>
                    </a:cubicBezTo>
                    <a:cubicBezTo>
                      <a:pt x="2261" y="3835"/>
                      <a:pt x="2306" y="3539"/>
                      <a:pt x="2375" y="3265"/>
                    </a:cubicBezTo>
                    <a:cubicBezTo>
                      <a:pt x="2398" y="3128"/>
                      <a:pt x="2443" y="2968"/>
                      <a:pt x="2512" y="2808"/>
                    </a:cubicBezTo>
                    <a:cubicBezTo>
                      <a:pt x="2557" y="2694"/>
                      <a:pt x="2603" y="2603"/>
                      <a:pt x="2649" y="2534"/>
                    </a:cubicBezTo>
                    <a:cubicBezTo>
                      <a:pt x="2694" y="2489"/>
                      <a:pt x="2740" y="2443"/>
                      <a:pt x="2763" y="2420"/>
                    </a:cubicBezTo>
                    <a:cubicBezTo>
                      <a:pt x="2808" y="2397"/>
                      <a:pt x="2854" y="2374"/>
                      <a:pt x="2900" y="2352"/>
                    </a:cubicBezTo>
                    <a:cubicBezTo>
                      <a:pt x="2968" y="2306"/>
                      <a:pt x="3060" y="2283"/>
                      <a:pt x="3151" y="2283"/>
                    </a:cubicBezTo>
                    <a:lnTo>
                      <a:pt x="3448" y="2283"/>
                    </a:lnTo>
                    <a:lnTo>
                      <a:pt x="3539" y="2306"/>
                    </a:lnTo>
                    <a:cubicBezTo>
                      <a:pt x="3721" y="2329"/>
                      <a:pt x="3881" y="2329"/>
                      <a:pt x="4041" y="2329"/>
                    </a:cubicBezTo>
                    <a:cubicBezTo>
                      <a:pt x="4178" y="2329"/>
                      <a:pt x="4315" y="2329"/>
                      <a:pt x="4452" y="2306"/>
                    </a:cubicBezTo>
                    <a:cubicBezTo>
                      <a:pt x="4520" y="2306"/>
                      <a:pt x="4566" y="2283"/>
                      <a:pt x="4634" y="2260"/>
                    </a:cubicBezTo>
                    <a:cubicBezTo>
                      <a:pt x="4703" y="2238"/>
                      <a:pt x="4749" y="2215"/>
                      <a:pt x="4771" y="2192"/>
                    </a:cubicBezTo>
                    <a:cubicBezTo>
                      <a:pt x="4817" y="2169"/>
                      <a:pt x="4863" y="2123"/>
                      <a:pt x="4908" y="2101"/>
                    </a:cubicBezTo>
                    <a:cubicBezTo>
                      <a:pt x="4977" y="2032"/>
                      <a:pt x="5045" y="1986"/>
                      <a:pt x="5068" y="1941"/>
                    </a:cubicBezTo>
                    <a:cubicBezTo>
                      <a:pt x="5091" y="1918"/>
                      <a:pt x="5091" y="1918"/>
                      <a:pt x="5114" y="1895"/>
                    </a:cubicBezTo>
                    <a:cubicBezTo>
                      <a:pt x="5182" y="1804"/>
                      <a:pt x="5228" y="1713"/>
                      <a:pt x="5251" y="1598"/>
                    </a:cubicBezTo>
                    <a:cubicBezTo>
                      <a:pt x="5251" y="1507"/>
                      <a:pt x="5274" y="1416"/>
                      <a:pt x="5274" y="1347"/>
                    </a:cubicBezTo>
                    <a:cubicBezTo>
                      <a:pt x="5296" y="1256"/>
                      <a:pt x="5274" y="1142"/>
                      <a:pt x="5251" y="1073"/>
                    </a:cubicBezTo>
                    <a:cubicBezTo>
                      <a:pt x="5228" y="982"/>
                      <a:pt x="5205" y="891"/>
                      <a:pt x="5159" y="800"/>
                    </a:cubicBezTo>
                    <a:cubicBezTo>
                      <a:pt x="5091" y="708"/>
                      <a:pt x="5022" y="617"/>
                      <a:pt x="4931" y="526"/>
                    </a:cubicBezTo>
                    <a:cubicBezTo>
                      <a:pt x="4863" y="457"/>
                      <a:pt x="4794" y="412"/>
                      <a:pt x="4726" y="343"/>
                    </a:cubicBezTo>
                    <a:cubicBezTo>
                      <a:pt x="4657" y="297"/>
                      <a:pt x="4589" y="252"/>
                      <a:pt x="4520" y="229"/>
                    </a:cubicBezTo>
                    <a:cubicBezTo>
                      <a:pt x="4429" y="183"/>
                      <a:pt x="4338" y="138"/>
                      <a:pt x="4269" y="115"/>
                    </a:cubicBezTo>
                    <a:cubicBezTo>
                      <a:pt x="4201" y="115"/>
                      <a:pt x="4132" y="92"/>
                      <a:pt x="4064" y="69"/>
                    </a:cubicBezTo>
                    <a:cubicBezTo>
                      <a:pt x="3744" y="23"/>
                      <a:pt x="3448" y="1"/>
                      <a:pt x="3128" y="1"/>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5" name="Google Shape;4668;p38">
                <a:extLst>
                  <a:ext uri="{FF2B5EF4-FFF2-40B4-BE49-F238E27FC236}">
                    <a16:creationId xmlns:a16="http://schemas.microsoft.com/office/drawing/2014/main" id="{1D3A40F7-8F48-DAC9-0FA6-88F6DDB96588}"/>
                  </a:ext>
                </a:extLst>
              </p:cNvPr>
              <p:cNvSpPr/>
              <p:nvPr/>
            </p:nvSpPr>
            <p:spPr>
              <a:xfrm>
                <a:off x="9351955" y="3525805"/>
                <a:ext cx="848309" cy="1029064"/>
              </a:xfrm>
              <a:custGeom>
                <a:avLst/>
                <a:gdLst/>
                <a:ahLst/>
                <a:cxnLst/>
                <a:rect l="l" t="t" r="r" b="b"/>
                <a:pathLst>
                  <a:path w="30313" h="36772" extrusionOk="0">
                    <a:moveTo>
                      <a:pt x="27026" y="0"/>
                    </a:moveTo>
                    <a:cubicBezTo>
                      <a:pt x="26957" y="0"/>
                      <a:pt x="26912" y="23"/>
                      <a:pt x="26866" y="46"/>
                    </a:cubicBezTo>
                    <a:cubicBezTo>
                      <a:pt x="26843" y="46"/>
                      <a:pt x="26821" y="69"/>
                      <a:pt x="26798" y="92"/>
                    </a:cubicBezTo>
                    <a:cubicBezTo>
                      <a:pt x="26775" y="69"/>
                      <a:pt x="26729" y="69"/>
                      <a:pt x="26706" y="69"/>
                    </a:cubicBezTo>
                    <a:lnTo>
                      <a:pt x="26615" y="69"/>
                    </a:lnTo>
                    <a:cubicBezTo>
                      <a:pt x="26524" y="115"/>
                      <a:pt x="26455" y="137"/>
                      <a:pt x="26364" y="160"/>
                    </a:cubicBezTo>
                    <a:cubicBezTo>
                      <a:pt x="26181" y="183"/>
                      <a:pt x="25976" y="206"/>
                      <a:pt x="25771" y="251"/>
                    </a:cubicBezTo>
                    <a:cubicBezTo>
                      <a:pt x="25634" y="274"/>
                      <a:pt x="25474" y="297"/>
                      <a:pt x="25337" y="320"/>
                    </a:cubicBezTo>
                    <a:cubicBezTo>
                      <a:pt x="25177" y="343"/>
                      <a:pt x="25017" y="388"/>
                      <a:pt x="24835" y="411"/>
                    </a:cubicBezTo>
                    <a:cubicBezTo>
                      <a:pt x="24698" y="434"/>
                      <a:pt x="24561" y="480"/>
                      <a:pt x="24424" y="503"/>
                    </a:cubicBezTo>
                    <a:cubicBezTo>
                      <a:pt x="24310" y="525"/>
                      <a:pt x="24196" y="571"/>
                      <a:pt x="24081" y="594"/>
                    </a:cubicBezTo>
                    <a:lnTo>
                      <a:pt x="24013" y="617"/>
                    </a:lnTo>
                    <a:cubicBezTo>
                      <a:pt x="23899" y="662"/>
                      <a:pt x="23808" y="685"/>
                      <a:pt x="23693" y="708"/>
                    </a:cubicBezTo>
                    <a:lnTo>
                      <a:pt x="23511" y="754"/>
                    </a:lnTo>
                    <a:cubicBezTo>
                      <a:pt x="23420" y="799"/>
                      <a:pt x="23328" y="822"/>
                      <a:pt x="23237" y="845"/>
                    </a:cubicBezTo>
                    <a:lnTo>
                      <a:pt x="23054" y="891"/>
                    </a:lnTo>
                    <a:cubicBezTo>
                      <a:pt x="22986" y="913"/>
                      <a:pt x="22940" y="936"/>
                      <a:pt x="22872" y="959"/>
                    </a:cubicBezTo>
                    <a:cubicBezTo>
                      <a:pt x="22780" y="959"/>
                      <a:pt x="22712" y="982"/>
                      <a:pt x="22621" y="1028"/>
                    </a:cubicBezTo>
                    <a:cubicBezTo>
                      <a:pt x="22461" y="1073"/>
                      <a:pt x="22324" y="1119"/>
                      <a:pt x="22164" y="1187"/>
                    </a:cubicBezTo>
                    <a:cubicBezTo>
                      <a:pt x="22073" y="1210"/>
                      <a:pt x="21959" y="1256"/>
                      <a:pt x="21845" y="1301"/>
                    </a:cubicBezTo>
                    <a:lnTo>
                      <a:pt x="21776" y="1301"/>
                    </a:lnTo>
                    <a:cubicBezTo>
                      <a:pt x="21662" y="1347"/>
                      <a:pt x="21525" y="1393"/>
                      <a:pt x="21411" y="1438"/>
                    </a:cubicBezTo>
                    <a:lnTo>
                      <a:pt x="21365" y="1461"/>
                    </a:lnTo>
                    <a:cubicBezTo>
                      <a:pt x="21228" y="1507"/>
                      <a:pt x="21091" y="1553"/>
                      <a:pt x="20932" y="1598"/>
                    </a:cubicBezTo>
                    <a:cubicBezTo>
                      <a:pt x="20658" y="1712"/>
                      <a:pt x="20384" y="1849"/>
                      <a:pt x="20133" y="1986"/>
                    </a:cubicBezTo>
                    <a:lnTo>
                      <a:pt x="20087" y="2009"/>
                    </a:lnTo>
                    <a:lnTo>
                      <a:pt x="19836" y="2146"/>
                    </a:lnTo>
                    <a:lnTo>
                      <a:pt x="19676" y="2214"/>
                    </a:lnTo>
                    <a:lnTo>
                      <a:pt x="19539" y="2283"/>
                    </a:lnTo>
                    <a:cubicBezTo>
                      <a:pt x="19448" y="2329"/>
                      <a:pt x="19357" y="2374"/>
                      <a:pt x="19265" y="2420"/>
                    </a:cubicBezTo>
                    <a:cubicBezTo>
                      <a:pt x="18809" y="2694"/>
                      <a:pt x="18307" y="2991"/>
                      <a:pt x="17782" y="3264"/>
                    </a:cubicBezTo>
                    <a:cubicBezTo>
                      <a:pt x="17690" y="3333"/>
                      <a:pt x="17576" y="3401"/>
                      <a:pt x="17462" y="3470"/>
                    </a:cubicBezTo>
                    <a:cubicBezTo>
                      <a:pt x="17416" y="3493"/>
                      <a:pt x="17371" y="3538"/>
                      <a:pt x="17325" y="3561"/>
                    </a:cubicBezTo>
                    <a:cubicBezTo>
                      <a:pt x="17257" y="3607"/>
                      <a:pt x="17165" y="3652"/>
                      <a:pt x="17120" y="3698"/>
                    </a:cubicBezTo>
                    <a:cubicBezTo>
                      <a:pt x="16846" y="3881"/>
                      <a:pt x="16549" y="4086"/>
                      <a:pt x="16298" y="4314"/>
                    </a:cubicBezTo>
                    <a:cubicBezTo>
                      <a:pt x="16070" y="4520"/>
                      <a:pt x="15842" y="4725"/>
                      <a:pt x="15636" y="4931"/>
                    </a:cubicBezTo>
                    <a:lnTo>
                      <a:pt x="15522" y="5045"/>
                    </a:lnTo>
                    <a:lnTo>
                      <a:pt x="15431" y="5136"/>
                    </a:lnTo>
                    <a:cubicBezTo>
                      <a:pt x="15362" y="5227"/>
                      <a:pt x="15271" y="5296"/>
                      <a:pt x="15180" y="5387"/>
                    </a:cubicBezTo>
                    <a:cubicBezTo>
                      <a:pt x="15111" y="5478"/>
                      <a:pt x="15043" y="5547"/>
                      <a:pt x="14974" y="5615"/>
                    </a:cubicBezTo>
                    <a:lnTo>
                      <a:pt x="14883" y="5730"/>
                    </a:lnTo>
                    <a:lnTo>
                      <a:pt x="14792" y="5844"/>
                    </a:lnTo>
                    <a:cubicBezTo>
                      <a:pt x="14723" y="5889"/>
                      <a:pt x="14677" y="5958"/>
                      <a:pt x="14609" y="6026"/>
                    </a:cubicBezTo>
                    <a:lnTo>
                      <a:pt x="14586" y="6072"/>
                    </a:lnTo>
                    <a:cubicBezTo>
                      <a:pt x="14495" y="6163"/>
                      <a:pt x="14426" y="6255"/>
                      <a:pt x="14335" y="6346"/>
                    </a:cubicBezTo>
                    <a:cubicBezTo>
                      <a:pt x="14130" y="6620"/>
                      <a:pt x="13901" y="6848"/>
                      <a:pt x="13742" y="7145"/>
                    </a:cubicBezTo>
                    <a:cubicBezTo>
                      <a:pt x="13673" y="7282"/>
                      <a:pt x="13582" y="7441"/>
                      <a:pt x="13491" y="7670"/>
                    </a:cubicBezTo>
                    <a:cubicBezTo>
                      <a:pt x="13445" y="7829"/>
                      <a:pt x="13376" y="8012"/>
                      <a:pt x="13331" y="8172"/>
                    </a:cubicBezTo>
                    <a:cubicBezTo>
                      <a:pt x="13285" y="8400"/>
                      <a:pt x="13239" y="8583"/>
                      <a:pt x="13217" y="8788"/>
                    </a:cubicBezTo>
                    <a:lnTo>
                      <a:pt x="13194" y="8902"/>
                    </a:lnTo>
                    <a:cubicBezTo>
                      <a:pt x="13194" y="8971"/>
                      <a:pt x="13171" y="9062"/>
                      <a:pt x="13171" y="9130"/>
                    </a:cubicBezTo>
                    <a:cubicBezTo>
                      <a:pt x="13171" y="9222"/>
                      <a:pt x="13148" y="9336"/>
                      <a:pt x="13125" y="9427"/>
                    </a:cubicBezTo>
                    <a:lnTo>
                      <a:pt x="13148" y="9359"/>
                    </a:lnTo>
                    <a:lnTo>
                      <a:pt x="13148" y="9359"/>
                    </a:lnTo>
                    <a:cubicBezTo>
                      <a:pt x="13125" y="9564"/>
                      <a:pt x="13103" y="9770"/>
                      <a:pt x="13103" y="9952"/>
                    </a:cubicBezTo>
                    <a:cubicBezTo>
                      <a:pt x="13080" y="10112"/>
                      <a:pt x="13103" y="10295"/>
                      <a:pt x="13148" y="10454"/>
                    </a:cubicBezTo>
                    <a:cubicBezTo>
                      <a:pt x="13194" y="10614"/>
                      <a:pt x="13262" y="10774"/>
                      <a:pt x="13331" y="10888"/>
                    </a:cubicBezTo>
                    <a:lnTo>
                      <a:pt x="13376" y="10979"/>
                    </a:lnTo>
                    <a:cubicBezTo>
                      <a:pt x="13422" y="11071"/>
                      <a:pt x="13468" y="11162"/>
                      <a:pt x="13536" y="11276"/>
                    </a:cubicBezTo>
                    <a:cubicBezTo>
                      <a:pt x="13650" y="11527"/>
                      <a:pt x="13833" y="11778"/>
                      <a:pt x="14038" y="12029"/>
                    </a:cubicBezTo>
                    <a:cubicBezTo>
                      <a:pt x="14107" y="12098"/>
                      <a:pt x="14175" y="12166"/>
                      <a:pt x="14244" y="12212"/>
                    </a:cubicBezTo>
                    <a:cubicBezTo>
                      <a:pt x="14267" y="12258"/>
                      <a:pt x="14312" y="12280"/>
                      <a:pt x="14335" y="12326"/>
                    </a:cubicBezTo>
                    <a:cubicBezTo>
                      <a:pt x="14404" y="12372"/>
                      <a:pt x="14449" y="12440"/>
                      <a:pt x="14495" y="12486"/>
                    </a:cubicBezTo>
                    <a:cubicBezTo>
                      <a:pt x="14518" y="12531"/>
                      <a:pt x="14563" y="12577"/>
                      <a:pt x="14609" y="12623"/>
                    </a:cubicBezTo>
                    <a:cubicBezTo>
                      <a:pt x="14677" y="12714"/>
                      <a:pt x="14769" y="12783"/>
                      <a:pt x="14860" y="12874"/>
                    </a:cubicBezTo>
                    <a:lnTo>
                      <a:pt x="14974" y="13011"/>
                    </a:lnTo>
                    <a:cubicBezTo>
                      <a:pt x="15111" y="13125"/>
                      <a:pt x="15225" y="13239"/>
                      <a:pt x="15339" y="13330"/>
                    </a:cubicBezTo>
                    <a:cubicBezTo>
                      <a:pt x="15476" y="13444"/>
                      <a:pt x="15613" y="13559"/>
                      <a:pt x="15727" y="13696"/>
                    </a:cubicBezTo>
                    <a:cubicBezTo>
                      <a:pt x="15887" y="13833"/>
                      <a:pt x="16001" y="13947"/>
                      <a:pt x="16093" y="14084"/>
                    </a:cubicBezTo>
                    <a:lnTo>
                      <a:pt x="16230" y="14243"/>
                    </a:lnTo>
                    <a:cubicBezTo>
                      <a:pt x="16298" y="14335"/>
                      <a:pt x="16367" y="14426"/>
                      <a:pt x="16435" y="14517"/>
                    </a:cubicBezTo>
                    <a:lnTo>
                      <a:pt x="16389" y="14449"/>
                    </a:lnTo>
                    <a:lnTo>
                      <a:pt x="16389" y="14449"/>
                    </a:lnTo>
                    <a:cubicBezTo>
                      <a:pt x="16549" y="14677"/>
                      <a:pt x="16709" y="14905"/>
                      <a:pt x="16846" y="15134"/>
                    </a:cubicBezTo>
                    <a:cubicBezTo>
                      <a:pt x="17006" y="15385"/>
                      <a:pt x="17120" y="15590"/>
                      <a:pt x="17211" y="15818"/>
                    </a:cubicBezTo>
                    <a:cubicBezTo>
                      <a:pt x="17302" y="16069"/>
                      <a:pt x="17439" y="16343"/>
                      <a:pt x="17485" y="16640"/>
                    </a:cubicBezTo>
                    <a:cubicBezTo>
                      <a:pt x="17508" y="16982"/>
                      <a:pt x="17508" y="17325"/>
                      <a:pt x="17485" y="17644"/>
                    </a:cubicBezTo>
                    <a:cubicBezTo>
                      <a:pt x="17439" y="17987"/>
                      <a:pt x="17371" y="18283"/>
                      <a:pt x="17257" y="18512"/>
                    </a:cubicBezTo>
                    <a:cubicBezTo>
                      <a:pt x="17211" y="18626"/>
                      <a:pt x="17165" y="18694"/>
                      <a:pt x="17120" y="18786"/>
                    </a:cubicBezTo>
                    <a:cubicBezTo>
                      <a:pt x="17074" y="18854"/>
                      <a:pt x="17006" y="18923"/>
                      <a:pt x="16937" y="18991"/>
                    </a:cubicBezTo>
                    <a:lnTo>
                      <a:pt x="16892" y="19014"/>
                    </a:lnTo>
                    <a:cubicBezTo>
                      <a:pt x="16800" y="19105"/>
                      <a:pt x="16709" y="19219"/>
                      <a:pt x="16595" y="19311"/>
                    </a:cubicBezTo>
                    <a:cubicBezTo>
                      <a:pt x="16481" y="19379"/>
                      <a:pt x="16389" y="19448"/>
                      <a:pt x="16275" y="19539"/>
                    </a:cubicBezTo>
                    <a:cubicBezTo>
                      <a:pt x="16207" y="19584"/>
                      <a:pt x="16138" y="19630"/>
                      <a:pt x="16070" y="19676"/>
                    </a:cubicBezTo>
                    <a:cubicBezTo>
                      <a:pt x="15978" y="19744"/>
                      <a:pt x="15887" y="19813"/>
                      <a:pt x="15796" y="19858"/>
                    </a:cubicBezTo>
                    <a:lnTo>
                      <a:pt x="15705" y="19927"/>
                    </a:lnTo>
                    <a:cubicBezTo>
                      <a:pt x="15613" y="19995"/>
                      <a:pt x="15499" y="20064"/>
                      <a:pt x="15362" y="20109"/>
                    </a:cubicBezTo>
                    <a:lnTo>
                      <a:pt x="15385" y="20109"/>
                    </a:lnTo>
                    <a:cubicBezTo>
                      <a:pt x="15271" y="20155"/>
                      <a:pt x="15157" y="20201"/>
                      <a:pt x="15043" y="20246"/>
                    </a:cubicBezTo>
                    <a:lnTo>
                      <a:pt x="14974" y="20269"/>
                    </a:lnTo>
                    <a:cubicBezTo>
                      <a:pt x="14883" y="20315"/>
                      <a:pt x="14769" y="20361"/>
                      <a:pt x="14655" y="20406"/>
                    </a:cubicBezTo>
                    <a:cubicBezTo>
                      <a:pt x="14563" y="20429"/>
                      <a:pt x="14449" y="20475"/>
                      <a:pt x="14358" y="20520"/>
                    </a:cubicBezTo>
                    <a:cubicBezTo>
                      <a:pt x="14152" y="20589"/>
                      <a:pt x="13901" y="20703"/>
                      <a:pt x="13650" y="20749"/>
                    </a:cubicBezTo>
                    <a:cubicBezTo>
                      <a:pt x="13171" y="20863"/>
                      <a:pt x="12669" y="20954"/>
                      <a:pt x="12189" y="21022"/>
                    </a:cubicBezTo>
                    <a:cubicBezTo>
                      <a:pt x="12075" y="21022"/>
                      <a:pt x="11984" y="21045"/>
                      <a:pt x="11893" y="21045"/>
                    </a:cubicBezTo>
                    <a:lnTo>
                      <a:pt x="11984" y="21045"/>
                    </a:lnTo>
                    <a:cubicBezTo>
                      <a:pt x="11801" y="21068"/>
                      <a:pt x="11619" y="21068"/>
                      <a:pt x="11459" y="21068"/>
                    </a:cubicBezTo>
                    <a:lnTo>
                      <a:pt x="11276" y="21068"/>
                    </a:lnTo>
                    <a:cubicBezTo>
                      <a:pt x="11185" y="21068"/>
                      <a:pt x="11071" y="21091"/>
                      <a:pt x="10980" y="21091"/>
                    </a:cubicBezTo>
                    <a:lnTo>
                      <a:pt x="10843" y="21091"/>
                    </a:lnTo>
                    <a:cubicBezTo>
                      <a:pt x="10751" y="21091"/>
                      <a:pt x="10660" y="21114"/>
                      <a:pt x="10569" y="21114"/>
                    </a:cubicBezTo>
                    <a:lnTo>
                      <a:pt x="10500" y="21114"/>
                    </a:lnTo>
                    <a:cubicBezTo>
                      <a:pt x="10318" y="21091"/>
                      <a:pt x="10158" y="21091"/>
                      <a:pt x="9998" y="21068"/>
                    </a:cubicBezTo>
                    <a:lnTo>
                      <a:pt x="9702" y="21045"/>
                    </a:lnTo>
                    <a:cubicBezTo>
                      <a:pt x="9473" y="21022"/>
                      <a:pt x="9222" y="21000"/>
                      <a:pt x="8994" y="21000"/>
                    </a:cubicBezTo>
                    <a:lnTo>
                      <a:pt x="8903" y="21000"/>
                    </a:lnTo>
                    <a:cubicBezTo>
                      <a:pt x="8766" y="20977"/>
                      <a:pt x="8629" y="20977"/>
                      <a:pt x="8469" y="20977"/>
                    </a:cubicBezTo>
                    <a:lnTo>
                      <a:pt x="8241" y="20954"/>
                    </a:lnTo>
                    <a:lnTo>
                      <a:pt x="7967" y="20931"/>
                    </a:lnTo>
                    <a:lnTo>
                      <a:pt x="7784" y="20908"/>
                    </a:lnTo>
                    <a:cubicBezTo>
                      <a:pt x="7624" y="20886"/>
                      <a:pt x="7465" y="20863"/>
                      <a:pt x="7282" y="20863"/>
                    </a:cubicBezTo>
                    <a:lnTo>
                      <a:pt x="7214" y="20863"/>
                    </a:lnTo>
                    <a:cubicBezTo>
                      <a:pt x="7008" y="20863"/>
                      <a:pt x="6780" y="20908"/>
                      <a:pt x="6574" y="20931"/>
                    </a:cubicBezTo>
                    <a:cubicBezTo>
                      <a:pt x="6415" y="20954"/>
                      <a:pt x="6278" y="20977"/>
                      <a:pt x="6141" y="21000"/>
                    </a:cubicBezTo>
                    <a:cubicBezTo>
                      <a:pt x="6049" y="21000"/>
                      <a:pt x="5958" y="21022"/>
                      <a:pt x="5890" y="21045"/>
                    </a:cubicBezTo>
                    <a:cubicBezTo>
                      <a:pt x="5821" y="21045"/>
                      <a:pt x="5730" y="21068"/>
                      <a:pt x="5661" y="21091"/>
                    </a:cubicBezTo>
                    <a:cubicBezTo>
                      <a:pt x="5502" y="21114"/>
                      <a:pt x="5365" y="21137"/>
                      <a:pt x="5205" y="21182"/>
                    </a:cubicBezTo>
                    <a:cubicBezTo>
                      <a:pt x="5136" y="21205"/>
                      <a:pt x="5068" y="21228"/>
                      <a:pt x="5000" y="21228"/>
                    </a:cubicBezTo>
                    <a:cubicBezTo>
                      <a:pt x="4931" y="21251"/>
                      <a:pt x="4863" y="21274"/>
                      <a:pt x="4794" y="21274"/>
                    </a:cubicBezTo>
                    <a:cubicBezTo>
                      <a:pt x="4452" y="21365"/>
                      <a:pt x="4178" y="21456"/>
                      <a:pt x="3904" y="21570"/>
                    </a:cubicBezTo>
                    <a:cubicBezTo>
                      <a:pt x="3721" y="21639"/>
                      <a:pt x="3539" y="21730"/>
                      <a:pt x="3402" y="21821"/>
                    </a:cubicBezTo>
                    <a:cubicBezTo>
                      <a:pt x="3265" y="21890"/>
                      <a:pt x="3128" y="21981"/>
                      <a:pt x="3014" y="22095"/>
                    </a:cubicBezTo>
                    <a:cubicBezTo>
                      <a:pt x="2877" y="22232"/>
                      <a:pt x="2785" y="22415"/>
                      <a:pt x="2717" y="22597"/>
                    </a:cubicBezTo>
                    <a:cubicBezTo>
                      <a:pt x="2649" y="22780"/>
                      <a:pt x="2626" y="22963"/>
                      <a:pt x="2603" y="23122"/>
                    </a:cubicBezTo>
                    <a:cubicBezTo>
                      <a:pt x="2580" y="23191"/>
                      <a:pt x="2580" y="23259"/>
                      <a:pt x="2557" y="23351"/>
                    </a:cubicBezTo>
                    <a:lnTo>
                      <a:pt x="2557" y="23419"/>
                    </a:lnTo>
                    <a:cubicBezTo>
                      <a:pt x="2534" y="23556"/>
                      <a:pt x="2512" y="23670"/>
                      <a:pt x="2512" y="23784"/>
                    </a:cubicBezTo>
                    <a:cubicBezTo>
                      <a:pt x="2512" y="23944"/>
                      <a:pt x="2489" y="24081"/>
                      <a:pt x="2512" y="24241"/>
                    </a:cubicBezTo>
                    <a:cubicBezTo>
                      <a:pt x="2512" y="24401"/>
                      <a:pt x="2534" y="24560"/>
                      <a:pt x="2557" y="24766"/>
                    </a:cubicBezTo>
                    <a:cubicBezTo>
                      <a:pt x="2580" y="24926"/>
                      <a:pt x="2626" y="25108"/>
                      <a:pt x="2671" y="25245"/>
                    </a:cubicBezTo>
                    <a:lnTo>
                      <a:pt x="2717" y="25359"/>
                    </a:lnTo>
                    <a:cubicBezTo>
                      <a:pt x="2763" y="25588"/>
                      <a:pt x="2831" y="25816"/>
                      <a:pt x="2900" y="26044"/>
                    </a:cubicBezTo>
                    <a:cubicBezTo>
                      <a:pt x="2945" y="26181"/>
                      <a:pt x="2991" y="26318"/>
                      <a:pt x="3014" y="26455"/>
                    </a:cubicBezTo>
                    <a:cubicBezTo>
                      <a:pt x="3037" y="26569"/>
                      <a:pt x="3059" y="26706"/>
                      <a:pt x="3105" y="26866"/>
                    </a:cubicBezTo>
                    <a:cubicBezTo>
                      <a:pt x="3128" y="26911"/>
                      <a:pt x="3151" y="26980"/>
                      <a:pt x="3151" y="27026"/>
                    </a:cubicBezTo>
                    <a:cubicBezTo>
                      <a:pt x="3173" y="27162"/>
                      <a:pt x="3173" y="27277"/>
                      <a:pt x="3151" y="27368"/>
                    </a:cubicBezTo>
                    <a:cubicBezTo>
                      <a:pt x="3151" y="27436"/>
                      <a:pt x="3128" y="27528"/>
                      <a:pt x="3105" y="27596"/>
                    </a:cubicBezTo>
                    <a:lnTo>
                      <a:pt x="3082" y="27642"/>
                    </a:lnTo>
                    <a:cubicBezTo>
                      <a:pt x="3014" y="27687"/>
                      <a:pt x="2968" y="27733"/>
                      <a:pt x="2900" y="27802"/>
                    </a:cubicBezTo>
                    <a:cubicBezTo>
                      <a:pt x="2854" y="27847"/>
                      <a:pt x="2808" y="27893"/>
                      <a:pt x="2740" y="27961"/>
                    </a:cubicBezTo>
                    <a:cubicBezTo>
                      <a:pt x="2694" y="28030"/>
                      <a:pt x="2626" y="28098"/>
                      <a:pt x="2580" y="28167"/>
                    </a:cubicBezTo>
                    <a:cubicBezTo>
                      <a:pt x="2466" y="28281"/>
                      <a:pt x="2352" y="28418"/>
                      <a:pt x="2238" y="28532"/>
                    </a:cubicBezTo>
                    <a:lnTo>
                      <a:pt x="2169" y="28623"/>
                    </a:lnTo>
                    <a:cubicBezTo>
                      <a:pt x="2101" y="28669"/>
                      <a:pt x="2055" y="28715"/>
                      <a:pt x="2009" y="28760"/>
                    </a:cubicBezTo>
                    <a:cubicBezTo>
                      <a:pt x="1918" y="28852"/>
                      <a:pt x="1827" y="28943"/>
                      <a:pt x="1735" y="29011"/>
                    </a:cubicBezTo>
                    <a:lnTo>
                      <a:pt x="1667" y="29057"/>
                    </a:lnTo>
                    <a:cubicBezTo>
                      <a:pt x="1507" y="29194"/>
                      <a:pt x="1347" y="29331"/>
                      <a:pt x="1211" y="29468"/>
                    </a:cubicBezTo>
                    <a:cubicBezTo>
                      <a:pt x="1051" y="29650"/>
                      <a:pt x="891" y="29833"/>
                      <a:pt x="731" y="30084"/>
                    </a:cubicBezTo>
                    <a:lnTo>
                      <a:pt x="686" y="30153"/>
                    </a:lnTo>
                    <a:cubicBezTo>
                      <a:pt x="549" y="30335"/>
                      <a:pt x="412" y="30518"/>
                      <a:pt x="320" y="30723"/>
                    </a:cubicBezTo>
                    <a:cubicBezTo>
                      <a:pt x="252" y="30837"/>
                      <a:pt x="206" y="30974"/>
                      <a:pt x="161" y="31111"/>
                    </a:cubicBezTo>
                    <a:cubicBezTo>
                      <a:pt x="115" y="31271"/>
                      <a:pt x="92" y="31431"/>
                      <a:pt x="69" y="31591"/>
                    </a:cubicBezTo>
                    <a:cubicBezTo>
                      <a:pt x="46" y="31705"/>
                      <a:pt x="46" y="31819"/>
                      <a:pt x="24" y="31933"/>
                    </a:cubicBezTo>
                    <a:lnTo>
                      <a:pt x="24" y="32047"/>
                    </a:lnTo>
                    <a:cubicBezTo>
                      <a:pt x="1" y="32184"/>
                      <a:pt x="24" y="32321"/>
                      <a:pt x="46" y="32504"/>
                    </a:cubicBezTo>
                    <a:cubicBezTo>
                      <a:pt x="69" y="32641"/>
                      <a:pt x="115" y="32777"/>
                      <a:pt x="183" y="32914"/>
                    </a:cubicBezTo>
                    <a:cubicBezTo>
                      <a:pt x="252" y="33029"/>
                      <a:pt x="343" y="33143"/>
                      <a:pt x="434" y="33234"/>
                    </a:cubicBezTo>
                    <a:cubicBezTo>
                      <a:pt x="526" y="33325"/>
                      <a:pt x="663" y="33417"/>
                      <a:pt x="800" y="33485"/>
                    </a:cubicBezTo>
                    <a:cubicBezTo>
                      <a:pt x="982" y="33576"/>
                      <a:pt x="1165" y="33599"/>
                      <a:pt x="1347" y="33645"/>
                    </a:cubicBezTo>
                    <a:lnTo>
                      <a:pt x="1507" y="33645"/>
                    </a:lnTo>
                    <a:cubicBezTo>
                      <a:pt x="1599" y="33668"/>
                      <a:pt x="1690" y="33690"/>
                      <a:pt x="1781" y="33690"/>
                    </a:cubicBezTo>
                    <a:lnTo>
                      <a:pt x="1713" y="33668"/>
                    </a:lnTo>
                    <a:lnTo>
                      <a:pt x="1713" y="33668"/>
                    </a:lnTo>
                    <a:cubicBezTo>
                      <a:pt x="1850" y="33713"/>
                      <a:pt x="1987" y="33736"/>
                      <a:pt x="2124" y="33759"/>
                    </a:cubicBezTo>
                    <a:lnTo>
                      <a:pt x="2329" y="33805"/>
                    </a:lnTo>
                    <a:lnTo>
                      <a:pt x="2466" y="33827"/>
                    </a:lnTo>
                    <a:cubicBezTo>
                      <a:pt x="2603" y="33850"/>
                      <a:pt x="2763" y="33873"/>
                      <a:pt x="2922" y="33896"/>
                    </a:cubicBezTo>
                    <a:cubicBezTo>
                      <a:pt x="3082" y="33919"/>
                      <a:pt x="3265" y="33919"/>
                      <a:pt x="3425" y="33919"/>
                    </a:cubicBezTo>
                    <a:lnTo>
                      <a:pt x="3562" y="33919"/>
                    </a:lnTo>
                    <a:cubicBezTo>
                      <a:pt x="3721" y="33919"/>
                      <a:pt x="3904" y="33873"/>
                      <a:pt x="4064" y="33850"/>
                    </a:cubicBezTo>
                    <a:lnTo>
                      <a:pt x="4178" y="33850"/>
                    </a:lnTo>
                    <a:cubicBezTo>
                      <a:pt x="4246" y="33827"/>
                      <a:pt x="4292" y="33827"/>
                      <a:pt x="4338" y="33827"/>
                    </a:cubicBezTo>
                    <a:lnTo>
                      <a:pt x="4406" y="33805"/>
                    </a:lnTo>
                    <a:cubicBezTo>
                      <a:pt x="4726" y="33759"/>
                      <a:pt x="5045" y="33713"/>
                      <a:pt x="5433" y="33622"/>
                    </a:cubicBezTo>
                    <a:cubicBezTo>
                      <a:pt x="5570" y="33599"/>
                      <a:pt x="5707" y="33576"/>
                      <a:pt x="5867" y="33554"/>
                    </a:cubicBezTo>
                    <a:lnTo>
                      <a:pt x="5913" y="33554"/>
                    </a:lnTo>
                    <a:cubicBezTo>
                      <a:pt x="6095" y="33508"/>
                      <a:pt x="6255" y="33485"/>
                      <a:pt x="6438" y="33462"/>
                    </a:cubicBezTo>
                    <a:cubicBezTo>
                      <a:pt x="6529" y="33462"/>
                      <a:pt x="6597" y="33439"/>
                      <a:pt x="6643" y="33439"/>
                    </a:cubicBezTo>
                    <a:cubicBezTo>
                      <a:pt x="6826" y="33417"/>
                      <a:pt x="7008" y="33394"/>
                      <a:pt x="7191" y="33371"/>
                    </a:cubicBezTo>
                    <a:lnTo>
                      <a:pt x="7351" y="33371"/>
                    </a:lnTo>
                    <a:cubicBezTo>
                      <a:pt x="7624" y="33348"/>
                      <a:pt x="7898" y="33302"/>
                      <a:pt x="8172" y="33280"/>
                    </a:cubicBezTo>
                    <a:lnTo>
                      <a:pt x="8378" y="33234"/>
                    </a:lnTo>
                    <a:lnTo>
                      <a:pt x="8583" y="33211"/>
                    </a:lnTo>
                    <a:lnTo>
                      <a:pt x="8834" y="33188"/>
                    </a:lnTo>
                    <a:cubicBezTo>
                      <a:pt x="9017" y="33165"/>
                      <a:pt x="9177" y="33143"/>
                      <a:pt x="9359" y="33097"/>
                    </a:cubicBezTo>
                    <a:cubicBezTo>
                      <a:pt x="9519" y="33074"/>
                      <a:pt x="9702" y="33029"/>
                      <a:pt x="9861" y="32983"/>
                    </a:cubicBezTo>
                    <a:lnTo>
                      <a:pt x="10090" y="32937"/>
                    </a:lnTo>
                    <a:lnTo>
                      <a:pt x="10295" y="32869"/>
                    </a:lnTo>
                    <a:cubicBezTo>
                      <a:pt x="10409" y="32846"/>
                      <a:pt x="10546" y="32800"/>
                      <a:pt x="10660" y="32755"/>
                    </a:cubicBezTo>
                    <a:lnTo>
                      <a:pt x="10706" y="32732"/>
                    </a:lnTo>
                    <a:cubicBezTo>
                      <a:pt x="11025" y="32618"/>
                      <a:pt x="11368" y="32526"/>
                      <a:pt x="11619" y="32458"/>
                    </a:cubicBezTo>
                    <a:lnTo>
                      <a:pt x="11710" y="32412"/>
                    </a:lnTo>
                    <a:cubicBezTo>
                      <a:pt x="11984" y="32344"/>
                      <a:pt x="12235" y="32275"/>
                      <a:pt x="12509" y="32207"/>
                    </a:cubicBezTo>
                    <a:cubicBezTo>
                      <a:pt x="12623" y="32184"/>
                      <a:pt x="12714" y="32161"/>
                      <a:pt x="12829" y="32138"/>
                    </a:cubicBezTo>
                    <a:cubicBezTo>
                      <a:pt x="12874" y="32116"/>
                      <a:pt x="12943" y="32093"/>
                      <a:pt x="12988" y="32093"/>
                    </a:cubicBezTo>
                    <a:cubicBezTo>
                      <a:pt x="13057" y="32047"/>
                      <a:pt x="13125" y="32024"/>
                      <a:pt x="13194" y="32024"/>
                    </a:cubicBezTo>
                    <a:lnTo>
                      <a:pt x="13285" y="32001"/>
                    </a:lnTo>
                    <a:cubicBezTo>
                      <a:pt x="13468" y="31956"/>
                      <a:pt x="13673" y="31910"/>
                      <a:pt x="13856" y="31887"/>
                    </a:cubicBezTo>
                    <a:cubicBezTo>
                      <a:pt x="13924" y="31864"/>
                      <a:pt x="14016" y="31864"/>
                      <a:pt x="14084" y="31842"/>
                    </a:cubicBezTo>
                    <a:lnTo>
                      <a:pt x="14495" y="31842"/>
                    </a:lnTo>
                    <a:cubicBezTo>
                      <a:pt x="14632" y="31864"/>
                      <a:pt x="14746" y="31887"/>
                      <a:pt x="14860" y="31910"/>
                    </a:cubicBezTo>
                    <a:cubicBezTo>
                      <a:pt x="14951" y="31933"/>
                      <a:pt x="15065" y="31979"/>
                      <a:pt x="15202" y="32024"/>
                    </a:cubicBezTo>
                    <a:cubicBezTo>
                      <a:pt x="15522" y="32161"/>
                      <a:pt x="15796" y="32321"/>
                      <a:pt x="16024" y="32504"/>
                    </a:cubicBezTo>
                    <a:cubicBezTo>
                      <a:pt x="16207" y="32641"/>
                      <a:pt x="16367" y="32800"/>
                      <a:pt x="16526" y="32983"/>
                    </a:cubicBezTo>
                    <a:cubicBezTo>
                      <a:pt x="16663" y="33188"/>
                      <a:pt x="16777" y="33394"/>
                      <a:pt x="16869" y="33622"/>
                    </a:cubicBezTo>
                    <a:lnTo>
                      <a:pt x="16914" y="33690"/>
                    </a:lnTo>
                    <a:cubicBezTo>
                      <a:pt x="16960" y="33782"/>
                      <a:pt x="17006" y="33896"/>
                      <a:pt x="17051" y="34010"/>
                    </a:cubicBezTo>
                    <a:cubicBezTo>
                      <a:pt x="17143" y="34170"/>
                      <a:pt x="17211" y="34352"/>
                      <a:pt x="17302" y="34512"/>
                    </a:cubicBezTo>
                    <a:cubicBezTo>
                      <a:pt x="17371" y="34649"/>
                      <a:pt x="17439" y="34763"/>
                      <a:pt x="17485" y="34900"/>
                    </a:cubicBezTo>
                    <a:cubicBezTo>
                      <a:pt x="17553" y="35037"/>
                      <a:pt x="17622" y="35174"/>
                      <a:pt x="17713" y="35288"/>
                    </a:cubicBezTo>
                    <a:cubicBezTo>
                      <a:pt x="17805" y="35494"/>
                      <a:pt x="17941" y="35676"/>
                      <a:pt x="18124" y="35927"/>
                    </a:cubicBezTo>
                    <a:lnTo>
                      <a:pt x="18147" y="35927"/>
                    </a:lnTo>
                    <a:cubicBezTo>
                      <a:pt x="18147" y="35927"/>
                      <a:pt x="18147" y="35950"/>
                      <a:pt x="18147" y="35950"/>
                    </a:cubicBezTo>
                    <a:lnTo>
                      <a:pt x="18170" y="35973"/>
                    </a:lnTo>
                    <a:cubicBezTo>
                      <a:pt x="18261" y="36087"/>
                      <a:pt x="18375" y="36224"/>
                      <a:pt x="18489" y="36361"/>
                    </a:cubicBezTo>
                    <a:cubicBezTo>
                      <a:pt x="18558" y="36407"/>
                      <a:pt x="18603" y="36475"/>
                      <a:pt x="18649" y="36521"/>
                    </a:cubicBezTo>
                    <a:cubicBezTo>
                      <a:pt x="18763" y="36612"/>
                      <a:pt x="18877" y="36658"/>
                      <a:pt x="19014" y="36726"/>
                    </a:cubicBezTo>
                    <a:cubicBezTo>
                      <a:pt x="19037" y="36726"/>
                      <a:pt x="19083" y="36749"/>
                      <a:pt x="19128" y="36749"/>
                    </a:cubicBezTo>
                    <a:cubicBezTo>
                      <a:pt x="19220" y="36772"/>
                      <a:pt x="19311" y="36772"/>
                      <a:pt x="19379" y="36772"/>
                    </a:cubicBezTo>
                    <a:cubicBezTo>
                      <a:pt x="19539" y="36772"/>
                      <a:pt x="19676" y="36749"/>
                      <a:pt x="19790" y="36681"/>
                    </a:cubicBezTo>
                    <a:cubicBezTo>
                      <a:pt x="19882" y="36635"/>
                      <a:pt x="19973" y="36566"/>
                      <a:pt x="20041" y="36475"/>
                    </a:cubicBezTo>
                    <a:cubicBezTo>
                      <a:pt x="20087" y="36452"/>
                      <a:pt x="20110" y="36430"/>
                      <a:pt x="20156" y="36384"/>
                    </a:cubicBezTo>
                    <a:cubicBezTo>
                      <a:pt x="20247" y="36338"/>
                      <a:pt x="20338" y="36270"/>
                      <a:pt x="20452" y="36224"/>
                    </a:cubicBezTo>
                    <a:cubicBezTo>
                      <a:pt x="20612" y="36156"/>
                      <a:pt x="20749" y="36087"/>
                      <a:pt x="20886" y="36019"/>
                    </a:cubicBezTo>
                    <a:lnTo>
                      <a:pt x="21000" y="35950"/>
                    </a:lnTo>
                    <a:cubicBezTo>
                      <a:pt x="21228" y="35836"/>
                      <a:pt x="21457" y="35722"/>
                      <a:pt x="21685" y="35608"/>
                    </a:cubicBezTo>
                    <a:cubicBezTo>
                      <a:pt x="21822" y="35539"/>
                      <a:pt x="21959" y="35471"/>
                      <a:pt x="22096" y="35380"/>
                    </a:cubicBezTo>
                    <a:cubicBezTo>
                      <a:pt x="22210" y="35311"/>
                      <a:pt x="22324" y="35243"/>
                      <a:pt x="22438" y="35174"/>
                    </a:cubicBezTo>
                    <a:cubicBezTo>
                      <a:pt x="22575" y="35106"/>
                      <a:pt x="22689" y="35037"/>
                      <a:pt x="22803" y="34969"/>
                    </a:cubicBezTo>
                    <a:cubicBezTo>
                      <a:pt x="22917" y="34900"/>
                      <a:pt x="23032" y="34832"/>
                      <a:pt x="23168" y="34763"/>
                    </a:cubicBezTo>
                    <a:cubicBezTo>
                      <a:pt x="23260" y="34718"/>
                      <a:pt x="23374" y="34695"/>
                      <a:pt x="23488" y="34649"/>
                    </a:cubicBezTo>
                    <a:cubicBezTo>
                      <a:pt x="23648" y="34626"/>
                      <a:pt x="23785" y="34581"/>
                      <a:pt x="23922" y="34535"/>
                    </a:cubicBezTo>
                    <a:cubicBezTo>
                      <a:pt x="24173" y="34489"/>
                      <a:pt x="24401" y="34444"/>
                      <a:pt x="24606" y="34421"/>
                    </a:cubicBezTo>
                    <a:cubicBezTo>
                      <a:pt x="24698" y="34398"/>
                      <a:pt x="24812" y="34398"/>
                      <a:pt x="24903" y="34398"/>
                    </a:cubicBezTo>
                    <a:cubicBezTo>
                      <a:pt x="24972" y="34375"/>
                      <a:pt x="25040" y="34375"/>
                      <a:pt x="25109" y="34375"/>
                    </a:cubicBezTo>
                    <a:cubicBezTo>
                      <a:pt x="25268" y="34352"/>
                      <a:pt x="25451" y="34352"/>
                      <a:pt x="25634" y="34330"/>
                    </a:cubicBezTo>
                    <a:lnTo>
                      <a:pt x="26615" y="34330"/>
                    </a:lnTo>
                    <a:cubicBezTo>
                      <a:pt x="26684" y="34352"/>
                      <a:pt x="26729" y="34352"/>
                      <a:pt x="26798" y="34375"/>
                    </a:cubicBezTo>
                    <a:cubicBezTo>
                      <a:pt x="26866" y="34398"/>
                      <a:pt x="26935" y="34398"/>
                      <a:pt x="27003" y="34421"/>
                    </a:cubicBezTo>
                    <a:cubicBezTo>
                      <a:pt x="27117" y="34444"/>
                      <a:pt x="27231" y="34467"/>
                      <a:pt x="27368" y="34489"/>
                    </a:cubicBezTo>
                    <a:lnTo>
                      <a:pt x="27482" y="34512"/>
                    </a:lnTo>
                    <a:cubicBezTo>
                      <a:pt x="27688" y="34581"/>
                      <a:pt x="27916" y="34626"/>
                      <a:pt x="28122" y="34695"/>
                    </a:cubicBezTo>
                    <a:cubicBezTo>
                      <a:pt x="28259" y="34763"/>
                      <a:pt x="28395" y="34855"/>
                      <a:pt x="28532" y="34946"/>
                    </a:cubicBezTo>
                    <a:lnTo>
                      <a:pt x="28555" y="34969"/>
                    </a:lnTo>
                    <a:cubicBezTo>
                      <a:pt x="28624" y="35014"/>
                      <a:pt x="28692" y="35083"/>
                      <a:pt x="28783" y="35128"/>
                    </a:cubicBezTo>
                    <a:lnTo>
                      <a:pt x="28829" y="35174"/>
                    </a:lnTo>
                    <a:cubicBezTo>
                      <a:pt x="28875" y="35197"/>
                      <a:pt x="28920" y="35220"/>
                      <a:pt x="28966" y="35243"/>
                    </a:cubicBezTo>
                    <a:lnTo>
                      <a:pt x="29035" y="35311"/>
                    </a:lnTo>
                    <a:lnTo>
                      <a:pt x="29080" y="35334"/>
                    </a:lnTo>
                    <a:cubicBezTo>
                      <a:pt x="29080" y="35380"/>
                      <a:pt x="29080" y="35402"/>
                      <a:pt x="29080" y="35425"/>
                    </a:cubicBezTo>
                    <a:cubicBezTo>
                      <a:pt x="29080" y="35608"/>
                      <a:pt x="29217" y="35745"/>
                      <a:pt x="29400" y="35745"/>
                    </a:cubicBezTo>
                    <a:cubicBezTo>
                      <a:pt x="29582" y="35745"/>
                      <a:pt x="29742" y="35608"/>
                      <a:pt x="29742" y="35425"/>
                    </a:cubicBezTo>
                    <a:cubicBezTo>
                      <a:pt x="29742" y="35402"/>
                      <a:pt x="29742" y="35380"/>
                      <a:pt x="29742" y="35357"/>
                    </a:cubicBezTo>
                    <a:cubicBezTo>
                      <a:pt x="29765" y="35334"/>
                      <a:pt x="29765" y="35288"/>
                      <a:pt x="29788" y="35265"/>
                    </a:cubicBezTo>
                    <a:lnTo>
                      <a:pt x="29856" y="34900"/>
                    </a:lnTo>
                    <a:lnTo>
                      <a:pt x="29925" y="34535"/>
                    </a:lnTo>
                    <a:cubicBezTo>
                      <a:pt x="29970" y="34284"/>
                      <a:pt x="30016" y="34033"/>
                      <a:pt x="30039" y="33805"/>
                    </a:cubicBezTo>
                    <a:cubicBezTo>
                      <a:pt x="30085" y="33462"/>
                      <a:pt x="30130" y="33120"/>
                      <a:pt x="30153" y="32755"/>
                    </a:cubicBezTo>
                    <a:cubicBezTo>
                      <a:pt x="30176" y="32572"/>
                      <a:pt x="30176" y="32389"/>
                      <a:pt x="30199" y="32207"/>
                    </a:cubicBezTo>
                    <a:cubicBezTo>
                      <a:pt x="30199" y="32138"/>
                      <a:pt x="30199" y="32070"/>
                      <a:pt x="30199" y="31979"/>
                    </a:cubicBezTo>
                    <a:cubicBezTo>
                      <a:pt x="30221" y="31887"/>
                      <a:pt x="30221" y="31796"/>
                      <a:pt x="30221" y="31705"/>
                    </a:cubicBezTo>
                    <a:lnTo>
                      <a:pt x="30221" y="31591"/>
                    </a:lnTo>
                    <a:cubicBezTo>
                      <a:pt x="30244" y="31454"/>
                      <a:pt x="30244" y="31317"/>
                      <a:pt x="30244" y="31157"/>
                    </a:cubicBezTo>
                    <a:cubicBezTo>
                      <a:pt x="30244" y="30997"/>
                      <a:pt x="30244" y="30814"/>
                      <a:pt x="30244" y="30632"/>
                    </a:cubicBezTo>
                    <a:lnTo>
                      <a:pt x="30244" y="30495"/>
                    </a:lnTo>
                    <a:cubicBezTo>
                      <a:pt x="30244" y="30175"/>
                      <a:pt x="30244" y="29879"/>
                      <a:pt x="30244" y="29559"/>
                    </a:cubicBezTo>
                    <a:cubicBezTo>
                      <a:pt x="30244" y="29399"/>
                      <a:pt x="30267" y="29262"/>
                      <a:pt x="30267" y="29103"/>
                    </a:cubicBezTo>
                    <a:cubicBezTo>
                      <a:pt x="30267" y="28897"/>
                      <a:pt x="30267" y="28692"/>
                      <a:pt x="30267" y="28486"/>
                    </a:cubicBezTo>
                    <a:cubicBezTo>
                      <a:pt x="30290" y="28121"/>
                      <a:pt x="30290" y="27756"/>
                      <a:pt x="30313" y="27368"/>
                    </a:cubicBezTo>
                    <a:cubicBezTo>
                      <a:pt x="30313" y="27003"/>
                      <a:pt x="30313" y="26637"/>
                      <a:pt x="30313" y="26318"/>
                    </a:cubicBezTo>
                    <a:cubicBezTo>
                      <a:pt x="30290" y="26158"/>
                      <a:pt x="30290" y="25998"/>
                      <a:pt x="30290" y="25816"/>
                    </a:cubicBezTo>
                    <a:cubicBezTo>
                      <a:pt x="30290" y="25633"/>
                      <a:pt x="30267" y="25451"/>
                      <a:pt x="30267" y="25268"/>
                    </a:cubicBezTo>
                    <a:cubicBezTo>
                      <a:pt x="30267" y="25108"/>
                      <a:pt x="30267" y="24948"/>
                      <a:pt x="30244" y="24811"/>
                    </a:cubicBezTo>
                    <a:cubicBezTo>
                      <a:pt x="30244" y="24606"/>
                      <a:pt x="30244" y="24401"/>
                      <a:pt x="30244" y="24195"/>
                    </a:cubicBezTo>
                    <a:cubicBezTo>
                      <a:pt x="30244" y="23967"/>
                      <a:pt x="30221" y="23739"/>
                      <a:pt x="30221" y="23510"/>
                    </a:cubicBezTo>
                    <a:cubicBezTo>
                      <a:pt x="30199" y="23373"/>
                      <a:pt x="30199" y="23237"/>
                      <a:pt x="30199" y="23122"/>
                    </a:cubicBezTo>
                    <a:cubicBezTo>
                      <a:pt x="30176" y="22757"/>
                      <a:pt x="30176" y="22392"/>
                      <a:pt x="30176" y="22027"/>
                    </a:cubicBezTo>
                    <a:cubicBezTo>
                      <a:pt x="30176" y="21593"/>
                      <a:pt x="30176" y="21228"/>
                      <a:pt x="30153" y="20908"/>
                    </a:cubicBezTo>
                    <a:lnTo>
                      <a:pt x="30130" y="20520"/>
                    </a:lnTo>
                    <a:cubicBezTo>
                      <a:pt x="30130" y="20292"/>
                      <a:pt x="30107" y="20064"/>
                      <a:pt x="30107" y="19836"/>
                    </a:cubicBezTo>
                    <a:cubicBezTo>
                      <a:pt x="30085" y="19607"/>
                      <a:pt x="30085" y="19402"/>
                      <a:pt x="30062" y="19196"/>
                    </a:cubicBezTo>
                    <a:lnTo>
                      <a:pt x="30039" y="18717"/>
                    </a:lnTo>
                    <a:cubicBezTo>
                      <a:pt x="30016" y="18398"/>
                      <a:pt x="29993" y="18101"/>
                      <a:pt x="29948" y="17781"/>
                    </a:cubicBezTo>
                    <a:lnTo>
                      <a:pt x="29948" y="17667"/>
                    </a:lnTo>
                    <a:cubicBezTo>
                      <a:pt x="29902" y="17279"/>
                      <a:pt x="29879" y="16891"/>
                      <a:pt x="29856" y="16503"/>
                    </a:cubicBezTo>
                    <a:cubicBezTo>
                      <a:pt x="29833" y="16161"/>
                      <a:pt x="29811" y="15795"/>
                      <a:pt x="29788" y="15453"/>
                    </a:cubicBezTo>
                    <a:cubicBezTo>
                      <a:pt x="29765" y="15065"/>
                      <a:pt x="29742" y="14677"/>
                      <a:pt x="29697" y="14312"/>
                    </a:cubicBezTo>
                    <a:cubicBezTo>
                      <a:pt x="29674" y="13947"/>
                      <a:pt x="29628" y="13581"/>
                      <a:pt x="29605" y="13216"/>
                    </a:cubicBezTo>
                    <a:cubicBezTo>
                      <a:pt x="29582" y="13079"/>
                      <a:pt x="29560" y="12919"/>
                      <a:pt x="29560" y="12783"/>
                    </a:cubicBezTo>
                    <a:cubicBezTo>
                      <a:pt x="29537" y="12554"/>
                      <a:pt x="29514" y="12349"/>
                      <a:pt x="29491" y="12121"/>
                    </a:cubicBezTo>
                    <a:cubicBezTo>
                      <a:pt x="29423" y="11413"/>
                      <a:pt x="29331" y="10683"/>
                      <a:pt x="29217" y="9907"/>
                    </a:cubicBezTo>
                    <a:cubicBezTo>
                      <a:pt x="29172" y="9541"/>
                      <a:pt x="29126" y="9176"/>
                      <a:pt x="29080" y="8811"/>
                    </a:cubicBezTo>
                    <a:lnTo>
                      <a:pt x="29035" y="8469"/>
                    </a:lnTo>
                    <a:cubicBezTo>
                      <a:pt x="29012" y="8195"/>
                      <a:pt x="28989" y="7921"/>
                      <a:pt x="28943" y="7647"/>
                    </a:cubicBezTo>
                    <a:cubicBezTo>
                      <a:pt x="28898" y="7373"/>
                      <a:pt x="28852" y="7076"/>
                      <a:pt x="28829" y="6802"/>
                    </a:cubicBezTo>
                    <a:lnTo>
                      <a:pt x="28829" y="6871"/>
                    </a:lnTo>
                    <a:lnTo>
                      <a:pt x="28806" y="6734"/>
                    </a:lnTo>
                    <a:lnTo>
                      <a:pt x="28806" y="6620"/>
                    </a:lnTo>
                    <a:cubicBezTo>
                      <a:pt x="28783" y="6574"/>
                      <a:pt x="28783" y="6506"/>
                      <a:pt x="28783" y="6460"/>
                    </a:cubicBezTo>
                    <a:cubicBezTo>
                      <a:pt x="28761" y="6346"/>
                      <a:pt x="28738" y="6209"/>
                      <a:pt x="28738" y="6095"/>
                    </a:cubicBezTo>
                    <a:lnTo>
                      <a:pt x="28692" y="5889"/>
                    </a:lnTo>
                    <a:cubicBezTo>
                      <a:pt x="28669" y="5798"/>
                      <a:pt x="28669" y="5684"/>
                      <a:pt x="28647" y="5593"/>
                    </a:cubicBezTo>
                    <a:cubicBezTo>
                      <a:pt x="28578" y="5227"/>
                      <a:pt x="28532" y="4885"/>
                      <a:pt x="28464" y="4520"/>
                    </a:cubicBezTo>
                    <a:cubicBezTo>
                      <a:pt x="28418" y="4337"/>
                      <a:pt x="28373" y="4155"/>
                      <a:pt x="28350" y="3995"/>
                    </a:cubicBezTo>
                    <a:lnTo>
                      <a:pt x="28327" y="3881"/>
                    </a:lnTo>
                    <a:cubicBezTo>
                      <a:pt x="28281" y="3744"/>
                      <a:pt x="28259" y="3630"/>
                      <a:pt x="28213" y="3493"/>
                    </a:cubicBezTo>
                    <a:cubicBezTo>
                      <a:pt x="28167" y="3264"/>
                      <a:pt x="28099" y="3036"/>
                      <a:pt x="28030" y="2831"/>
                    </a:cubicBezTo>
                    <a:lnTo>
                      <a:pt x="27939" y="2511"/>
                    </a:lnTo>
                    <a:cubicBezTo>
                      <a:pt x="27848" y="2192"/>
                      <a:pt x="27734" y="1872"/>
                      <a:pt x="27642" y="1553"/>
                    </a:cubicBezTo>
                    <a:cubicBezTo>
                      <a:pt x="27597" y="1438"/>
                      <a:pt x="27551" y="1324"/>
                      <a:pt x="27505" y="1187"/>
                    </a:cubicBezTo>
                    <a:lnTo>
                      <a:pt x="27460" y="1073"/>
                    </a:lnTo>
                    <a:cubicBezTo>
                      <a:pt x="27414" y="913"/>
                      <a:pt x="27368" y="754"/>
                      <a:pt x="27346" y="594"/>
                    </a:cubicBezTo>
                    <a:cubicBezTo>
                      <a:pt x="27346" y="537"/>
                      <a:pt x="27346" y="481"/>
                      <a:pt x="27346" y="411"/>
                    </a:cubicBezTo>
                    <a:cubicBezTo>
                      <a:pt x="27346" y="320"/>
                      <a:pt x="27368" y="251"/>
                      <a:pt x="27323" y="160"/>
                    </a:cubicBezTo>
                    <a:cubicBezTo>
                      <a:pt x="27277" y="92"/>
                      <a:pt x="27186" y="23"/>
                      <a:pt x="27117" y="0"/>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6" name="Google Shape;4669;p38">
                <a:extLst>
                  <a:ext uri="{FF2B5EF4-FFF2-40B4-BE49-F238E27FC236}">
                    <a16:creationId xmlns:a16="http://schemas.microsoft.com/office/drawing/2014/main" id="{E539B24B-1F84-81D4-7363-4EBDD540DCF5}"/>
                  </a:ext>
                </a:extLst>
              </p:cNvPr>
              <p:cNvSpPr/>
              <p:nvPr/>
            </p:nvSpPr>
            <p:spPr>
              <a:xfrm>
                <a:off x="7895587" y="3645889"/>
                <a:ext cx="530819" cy="293395"/>
              </a:xfrm>
              <a:custGeom>
                <a:avLst/>
                <a:gdLst/>
                <a:ahLst/>
                <a:cxnLst/>
                <a:rect l="l" t="t" r="r" b="b"/>
                <a:pathLst>
                  <a:path w="18968" h="10484" extrusionOk="0">
                    <a:moveTo>
                      <a:pt x="16480" y="777"/>
                    </a:moveTo>
                    <a:cubicBezTo>
                      <a:pt x="16467" y="781"/>
                      <a:pt x="16454" y="786"/>
                      <a:pt x="16441" y="790"/>
                    </a:cubicBezTo>
                    <a:lnTo>
                      <a:pt x="16441" y="790"/>
                    </a:lnTo>
                    <a:cubicBezTo>
                      <a:pt x="16454" y="784"/>
                      <a:pt x="16467" y="777"/>
                      <a:pt x="16480" y="777"/>
                    </a:cubicBezTo>
                    <a:close/>
                    <a:moveTo>
                      <a:pt x="14631" y="2374"/>
                    </a:moveTo>
                    <a:cubicBezTo>
                      <a:pt x="14631" y="2397"/>
                      <a:pt x="14608" y="2397"/>
                      <a:pt x="14608" y="2397"/>
                    </a:cubicBezTo>
                    <a:lnTo>
                      <a:pt x="14631" y="2374"/>
                    </a:lnTo>
                    <a:close/>
                    <a:moveTo>
                      <a:pt x="18694" y="1"/>
                    </a:moveTo>
                    <a:cubicBezTo>
                      <a:pt x="18626" y="1"/>
                      <a:pt x="18580" y="23"/>
                      <a:pt x="18534" y="46"/>
                    </a:cubicBezTo>
                    <a:cubicBezTo>
                      <a:pt x="18489" y="69"/>
                      <a:pt x="18443" y="115"/>
                      <a:pt x="18374" y="137"/>
                    </a:cubicBezTo>
                    <a:cubicBezTo>
                      <a:pt x="18342" y="121"/>
                      <a:pt x="18287" y="105"/>
                      <a:pt x="18233" y="105"/>
                    </a:cubicBezTo>
                    <a:cubicBezTo>
                      <a:pt x="18211" y="105"/>
                      <a:pt x="18189" y="108"/>
                      <a:pt x="18169" y="115"/>
                    </a:cubicBezTo>
                    <a:cubicBezTo>
                      <a:pt x="17895" y="229"/>
                      <a:pt x="17598" y="320"/>
                      <a:pt x="17302" y="411"/>
                    </a:cubicBezTo>
                    <a:cubicBezTo>
                      <a:pt x="17165" y="457"/>
                      <a:pt x="17028" y="526"/>
                      <a:pt x="16891" y="571"/>
                    </a:cubicBezTo>
                    <a:cubicBezTo>
                      <a:pt x="16731" y="640"/>
                      <a:pt x="16571" y="731"/>
                      <a:pt x="16411" y="799"/>
                    </a:cubicBezTo>
                    <a:cubicBezTo>
                      <a:pt x="16414" y="799"/>
                      <a:pt x="16417" y="799"/>
                      <a:pt x="16420" y="798"/>
                    </a:cubicBezTo>
                    <a:lnTo>
                      <a:pt x="16420" y="798"/>
                    </a:lnTo>
                    <a:cubicBezTo>
                      <a:pt x="16308" y="842"/>
                      <a:pt x="16208" y="898"/>
                      <a:pt x="16092" y="936"/>
                    </a:cubicBezTo>
                    <a:cubicBezTo>
                      <a:pt x="15687" y="1149"/>
                      <a:pt x="15282" y="1362"/>
                      <a:pt x="14878" y="1557"/>
                    </a:cubicBezTo>
                    <a:lnTo>
                      <a:pt x="14878" y="1557"/>
                    </a:lnTo>
                    <a:cubicBezTo>
                      <a:pt x="14879" y="1555"/>
                      <a:pt x="14881" y="1554"/>
                      <a:pt x="14882" y="1553"/>
                    </a:cubicBezTo>
                    <a:lnTo>
                      <a:pt x="14882" y="1553"/>
                    </a:lnTo>
                    <a:cubicBezTo>
                      <a:pt x="14266" y="1849"/>
                      <a:pt x="13627" y="2146"/>
                      <a:pt x="13033" y="2466"/>
                    </a:cubicBezTo>
                    <a:cubicBezTo>
                      <a:pt x="12737" y="2625"/>
                      <a:pt x="12440" y="2808"/>
                      <a:pt x="12143" y="2968"/>
                    </a:cubicBezTo>
                    <a:cubicBezTo>
                      <a:pt x="12029" y="3059"/>
                      <a:pt x="11869" y="3128"/>
                      <a:pt x="11732" y="3196"/>
                    </a:cubicBezTo>
                    <a:cubicBezTo>
                      <a:pt x="11595" y="3287"/>
                      <a:pt x="11436" y="3356"/>
                      <a:pt x="11299" y="3447"/>
                    </a:cubicBezTo>
                    <a:cubicBezTo>
                      <a:pt x="11002" y="3584"/>
                      <a:pt x="10705" y="3744"/>
                      <a:pt x="10408" y="3904"/>
                    </a:cubicBezTo>
                    <a:cubicBezTo>
                      <a:pt x="10112" y="4063"/>
                      <a:pt x="9815" y="4223"/>
                      <a:pt x="9541" y="4360"/>
                    </a:cubicBezTo>
                    <a:cubicBezTo>
                      <a:pt x="9222" y="4520"/>
                      <a:pt x="8925" y="4657"/>
                      <a:pt x="8628" y="4817"/>
                    </a:cubicBezTo>
                    <a:cubicBezTo>
                      <a:pt x="8308" y="4976"/>
                      <a:pt x="7989" y="5159"/>
                      <a:pt x="7692" y="5319"/>
                    </a:cubicBezTo>
                    <a:cubicBezTo>
                      <a:pt x="7395" y="5479"/>
                      <a:pt x="7099" y="5638"/>
                      <a:pt x="6825" y="5821"/>
                    </a:cubicBezTo>
                    <a:cubicBezTo>
                      <a:pt x="6665" y="5912"/>
                      <a:pt x="6505" y="6004"/>
                      <a:pt x="6346" y="6118"/>
                    </a:cubicBezTo>
                    <a:cubicBezTo>
                      <a:pt x="6254" y="6163"/>
                      <a:pt x="6186" y="6209"/>
                      <a:pt x="6094" y="6277"/>
                    </a:cubicBezTo>
                    <a:lnTo>
                      <a:pt x="6072" y="6277"/>
                    </a:lnTo>
                    <a:cubicBezTo>
                      <a:pt x="6003" y="6277"/>
                      <a:pt x="5957" y="6300"/>
                      <a:pt x="5912" y="6300"/>
                    </a:cubicBezTo>
                    <a:cubicBezTo>
                      <a:pt x="5866" y="6323"/>
                      <a:pt x="5843" y="6346"/>
                      <a:pt x="5798" y="6346"/>
                    </a:cubicBezTo>
                    <a:cubicBezTo>
                      <a:pt x="5706" y="6392"/>
                      <a:pt x="5615" y="6437"/>
                      <a:pt x="5524" y="6483"/>
                    </a:cubicBezTo>
                    <a:cubicBezTo>
                      <a:pt x="5364" y="6574"/>
                      <a:pt x="5227" y="6666"/>
                      <a:pt x="5090" y="6757"/>
                    </a:cubicBezTo>
                    <a:cubicBezTo>
                      <a:pt x="4793" y="6939"/>
                      <a:pt x="4519" y="7122"/>
                      <a:pt x="4246" y="7282"/>
                    </a:cubicBezTo>
                    <a:cubicBezTo>
                      <a:pt x="3926" y="7487"/>
                      <a:pt x="3629" y="7670"/>
                      <a:pt x="3333" y="7852"/>
                    </a:cubicBezTo>
                    <a:cubicBezTo>
                      <a:pt x="3013" y="8035"/>
                      <a:pt x="2739" y="8218"/>
                      <a:pt x="2442" y="8423"/>
                    </a:cubicBezTo>
                    <a:cubicBezTo>
                      <a:pt x="2054" y="8674"/>
                      <a:pt x="1666" y="8925"/>
                      <a:pt x="1278" y="9153"/>
                    </a:cubicBezTo>
                    <a:cubicBezTo>
                      <a:pt x="1096" y="9268"/>
                      <a:pt x="913" y="9382"/>
                      <a:pt x="753" y="9496"/>
                    </a:cubicBezTo>
                    <a:cubicBezTo>
                      <a:pt x="639" y="9564"/>
                      <a:pt x="525" y="9633"/>
                      <a:pt x="434" y="9701"/>
                    </a:cubicBezTo>
                    <a:cubicBezTo>
                      <a:pt x="388" y="9724"/>
                      <a:pt x="365" y="9747"/>
                      <a:pt x="320" y="9770"/>
                    </a:cubicBezTo>
                    <a:cubicBezTo>
                      <a:pt x="251" y="9815"/>
                      <a:pt x="160" y="9884"/>
                      <a:pt x="91" y="9952"/>
                    </a:cubicBezTo>
                    <a:cubicBezTo>
                      <a:pt x="23" y="10044"/>
                      <a:pt x="0" y="10158"/>
                      <a:pt x="23" y="10249"/>
                    </a:cubicBezTo>
                    <a:cubicBezTo>
                      <a:pt x="69" y="10363"/>
                      <a:pt x="160" y="10455"/>
                      <a:pt x="274" y="10477"/>
                    </a:cubicBezTo>
                    <a:cubicBezTo>
                      <a:pt x="292" y="10482"/>
                      <a:pt x="311" y="10484"/>
                      <a:pt x="331" y="10484"/>
                    </a:cubicBezTo>
                    <a:cubicBezTo>
                      <a:pt x="411" y="10484"/>
                      <a:pt x="502" y="10455"/>
                      <a:pt x="594" y="10455"/>
                    </a:cubicBezTo>
                    <a:cubicBezTo>
                      <a:pt x="639" y="10432"/>
                      <a:pt x="685" y="10432"/>
                      <a:pt x="730" y="10409"/>
                    </a:cubicBezTo>
                    <a:cubicBezTo>
                      <a:pt x="1027" y="10363"/>
                      <a:pt x="1301" y="10318"/>
                      <a:pt x="1598" y="10272"/>
                    </a:cubicBezTo>
                    <a:cubicBezTo>
                      <a:pt x="1712" y="10226"/>
                      <a:pt x="1872" y="10203"/>
                      <a:pt x="1986" y="10158"/>
                    </a:cubicBezTo>
                    <a:cubicBezTo>
                      <a:pt x="2123" y="10135"/>
                      <a:pt x="2237" y="10044"/>
                      <a:pt x="2351" y="9975"/>
                    </a:cubicBezTo>
                    <a:cubicBezTo>
                      <a:pt x="2465" y="9884"/>
                      <a:pt x="2579" y="9793"/>
                      <a:pt x="2693" y="9701"/>
                    </a:cubicBezTo>
                    <a:cubicBezTo>
                      <a:pt x="2808" y="9610"/>
                      <a:pt x="2945" y="9542"/>
                      <a:pt x="3059" y="9450"/>
                    </a:cubicBezTo>
                    <a:cubicBezTo>
                      <a:pt x="3173" y="9359"/>
                      <a:pt x="3287" y="9268"/>
                      <a:pt x="3401" y="9199"/>
                    </a:cubicBezTo>
                    <a:cubicBezTo>
                      <a:pt x="3538" y="9085"/>
                      <a:pt x="3675" y="8994"/>
                      <a:pt x="3789" y="8902"/>
                    </a:cubicBezTo>
                    <a:cubicBezTo>
                      <a:pt x="4063" y="8720"/>
                      <a:pt x="4314" y="8537"/>
                      <a:pt x="4588" y="8377"/>
                    </a:cubicBezTo>
                    <a:cubicBezTo>
                      <a:pt x="4885" y="8195"/>
                      <a:pt x="5159" y="8012"/>
                      <a:pt x="5455" y="7807"/>
                    </a:cubicBezTo>
                    <a:cubicBezTo>
                      <a:pt x="6003" y="7464"/>
                      <a:pt x="6551" y="7099"/>
                      <a:pt x="7122" y="6757"/>
                    </a:cubicBezTo>
                    <a:cubicBezTo>
                      <a:pt x="7395" y="6574"/>
                      <a:pt x="7715" y="6414"/>
                      <a:pt x="8012" y="6255"/>
                    </a:cubicBezTo>
                    <a:cubicBezTo>
                      <a:pt x="8286" y="6072"/>
                      <a:pt x="8582" y="5935"/>
                      <a:pt x="8879" y="5775"/>
                    </a:cubicBezTo>
                    <a:cubicBezTo>
                      <a:pt x="9450" y="5456"/>
                      <a:pt x="10020" y="5136"/>
                      <a:pt x="10591" y="4817"/>
                    </a:cubicBezTo>
                    <a:cubicBezTo>
                      <a:pt x="11162" y="4497"/>
                      <a:pt x="11755" y="4200"/>
                      <a:pt x="12349" y="3904"/>
                    </a:cubicBezTo>
                    <a:cubicBezTo>
                      <a:pt x="12645" y="3744"/>
                      <a:pt x="12942" y="3607"/>
                      <a:pt x="13216" y="3447"/>
                    </a:cubicBezTo>
                    <a:cubicBezTo>
                      <a:pt x="13513" y="3265"/>
                      <a:pt x="13809" y="3105"/>
                      <a:pt x="14106" y="2945"/>
                    </a:cubicBezTo>
                    <a:cubicBezTo>
                      <a:pt x="14403" y="2785"/>
                      <a:pt x="14677" y="2625"/>
                      <a:pt x="14973" y="2488"/>
                    </a:cubicBezTo>
                    <a:cubicBezTo>
                      <a:pt x="15270" y="2329"/>
                      <a:pt x="15567" y="2192"/>
                      <a:pt x="15841" y="2032"/>
                    </a:cubicBezTo>
                    <a:cubicBezTo>
                      <a:pt x="16001" y="1941"/>
                      <a:pt x="16160" y="1849"/>
                      <a:pt x="16320" y="1781"/>
                    </a:cubicBezTo>
                    <a:cubicBezTo>
                      <a:pt x="16457" y="1690"/>
                      <a:pt x="16594" y="1621"/>
                      <a:pt x="16731" y="1553"/>
                    </a:cubicBezTo>
                    <a:cubicBezTo>
                      <a:pt x="17005" y="1416"/>
                      <a:pt x="17302" y="1279"/>
                      <a:pt x="17576" y="1142"/>
                    </a:cubicBezTo>
                    <a:cubicBezTo>
                      <a:pt x="17986" y="914"/>
                      <a:pt x="18420" y="708"/>
                      <a:pt x="18831" y="480"/>
                    </a:cubicBezTo>
                    <a:cubicBezTo>
                      <a:pt x="18945" y="411"/>
                      <a:pt x="18968" y="229"/>
                      <a:pt x="18899" y="115"/>
                    </a:cubicBezTo>
                    <a:cubicBezTo>
                      <a:pt x="18854" y="69"/>
                      <a:pt x="18808" y="23"/>
                      <a:pt x="18740" y="23"/>
                    </a:cubicBezTo>
                    <a:cubicBezTo>
                      <a:pt x="18717" y="1"/>
                      <a:pt x="18694" y="1"/>
                      <a:pt x="18694" y="1"/>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7" name="Google Shape;4670;p38">
                <a:extLst>
                  <a:ext uri="{FF2B5EF4-FFF2-40B4-BE49-F238E27FC236}">
                    <a16:creationId xmlns:a16="http://schemas.microsoft.com/office/drawing/2014/main" id="{F4ED8A7B-3EDA-19A8-A188-357231000425}"/>
                  </a:ext>
                </a:extLst>
              </p:cNvPr>
              <p:cNvSpPr/>
              <p:nvPr/>
            </p:nvSpPr>
            <p:spPr>
              <a:xfrm>
                <a:off x="8124896" y="3832409"/>
                <a:ext cx="168022" cy="104580"/>
              </a:xfrm>
              <a:custGeom>
                <a:avLst/>
                <a:gdLst/>
                <a:ahLst/>
                <a:cxnLst/>
                <a:rect l="l" t="t" r="r" b="b"/>
                <a:pathLst>
                  <a:path w="6004" h="3737" extrusionOk="0">
                    <a:moveTo>
                      <a:pt x="5912" y="1"/>
                    </a:moveTo>
                    <a:cubicBezTo>
                      <a:pt x="5889" y="1"/>
                      <a:pt x="5866" y="23"/>
                      <a:pt x="5866" y="23"/>
                    </a:cubicBezTo>
                    <a:cubicBezTo>
                      <a:pt x="5730" y="115"/>
                      <a:pt x="5593" y="183"/>
                      <a:pt x="5433" y="252"/>
                    </a:cubicBezTo>
                    <a:cubicBezTo>
                      <a:pt x="5296" y="343"/>
                      <a:pt x="5136" y="411"/>
                      <a:pt x="4999" y="503"/>
                    </a:cubicBezTo>
                    <a:cubicBezTo>
                      <a:pt x="4839" y="571"/>
                      <a:pt x="4702" y="640"/>
                      <a:pt x="4565" y="708"/>
                    </a:cubicBezTo>
                    <a:cubicBezTo>
                      <a:pt x="4428" y="799"/>
                      <a:pt x="4269" y="868"/>
                      <a:pt x="4132" y="936"/>
                    </a:cubicBezTo>
                    <a:cubicBezTo>
                      <a:pt x="3812" y="1119"/>
                      <a:pt x="3515" y="1279"/>
                      <a:pt x="3196" y="1461"/>
                    </a:cubicBezTo>
                    <a:cubicBezTo>
                      <a:pt x="3059" y="1530"/>
                      <a:pt x="2922" y="1621"/>
                      <a:pt x="2785" y="1690"/>
                    </a:cubicBezTo>
                    <a:cubicBezTo>
                      <a:pt x="2625" y="1781"/>
                      <a:pt x="2465" y="1872"/>
                      <a:pt x="2329" y="1941"/>
                    </a:cubicBezTo>
                    <a:cubicBezTo>
                      <a:pt x="1941" y="2169"/>
                      <a:pt x="1575" y="2397"/>
                      <a:pt x="1187" y="2625"/>
                    </a:cubicBezTo>
                    <a:cubicBezTo>
                      <a:pt x="1005" y="2740"/>
                      <a:pt x="822" y="2854"/>
                      <a:pt x="639" y="2991"/>
                    </a:cubicBezTo>
                    <a:cubicBezTo>
                      <a:pt x="548" y="3036"/>
                      <a:pt x="457" y="3082"/>
                      <a:pt x="366" y="3150"/>
                    </a:cubicBezTo>
                    <a:cubicBezTo>
                      <a:pt x="274" y="3196"/>
                      <a:pt x="183" y="3265"/>
                      <a:pt x="114" y="3333"/>
                    </a:cubicBezTo>
                    <a:cubicBezTo>
                      <a:pt x="46" y="3356"/>
                      <a:pt x="23" y="3401"/>
                      <a:pt x="0" y="3470"/>
                    </a:cubicBezTo>
                    <a:cubicBezTo>
                      <a:pt x="0" y="3516"/>
                      <a:pt x="0" y="3584"/>
                      <a:pt x="46" y="3630"/>
                    </a:cubicBezTo>
                    <a:cubicBezTo>
                      <a:pt x="89" y="3701"/>
                      <a:pt x="158" y="3737"/>
                      <a:pt x="227" y="3737"/>
                    </a:cubicBezTo>
                    <a:cubicBezTo>
                      <a:pt x="268" y="3737"/>
                      <a:pt x="309" y="3724"/>
                      <a:pt x="343" y="3698"/>
                    </a:cubicBezTo>
                    <a:cubicBezTo>
                      <a:pt x="480" y="3607"/>
                      <a:pt x="617" y="3538"/>
                      <a:pt x="754" y="3447"/>
                    </a:cubicBezTo>
                    <a:cubicBezTo>
                      <a:pt x="868" y="3356"/>
                      <a:pt x="1005" y="3265"/>
                      <a:pt x="1142" y="3173"/>
                    </a:cubicBezTo>
                    <a:cubicBezTo>
                      <a:pt x="1438" y="2991"/>
                      <a:pt x="1712" y="2785"/>
                      <a:pt x="1986" y="2603"/>
                    </a:cubicBezTo>
                    <a:cubicBezTo>
                      <a:pt x="2283" y="2420"/>
                      <a:pt x="2557" y="2215"/>
                      <a:pt x="2831" y="2032"/>
                    </a:cubicBezTo>
                    <a:cubicBezTo>
                      <a:pt x="2968" y="1941"/>
                      <a:pt x="3127" y="1872"/>
                      <a:pt x="3264" y="1781"/>
                    </a:cubicBezTo>
                    <a:cubicBezTo>
                      <a:pt x="3401" y="1690"/>
                      <a:pt x="3538" y="1575"/>
                      <a:pt x="3652" y="1484"/>
                    </a:cubicBezTo>
                    <a:cubicBezTo>
                      <a:pt x="3858" y="1370"/>
                      <a:pt x="4063" y="1233"/>
                      <a:pt x="4246" y="1119"/>
                    </a:cubicBezTo>
                    <a:cubicBezTo>
                      <a:pt x="4337" y="1050"/>
                      <a:pt x="4428" y="1005"/>
                      <a:pt x="4520" y="959"/>
                    </a:cubicBezTo>
                    <a:cubicBezTo>
                      <a:pt x="4611" y="891"/>
                      <a:pt x="4702" y="845"/>
                      <a:pt x="4794" y="777"/>
                    </a:cubicBezTo>
                    <a:cubicBezTo>
                      <a:pt x="4999" y="685"/>
                      <a:pt x="5205" y="571"/>
                      <a:pt x="5387" y="457"/>
                    </a:cubicBezTo>
                    <a:cubicBezTo>
                      <a:pt x="5570" y="366"/>
                      <a:pt x="5775" y="274"/>
                      <a:pt x="5958" y="160"/>
                    </a:cubicBezTo>
                    <a:cubicBezTo>
                      <a:pt x="5981" y="137"/>
                      <a:pt x="6003" y="92"/>
                      <a:pt x="5981" y="46"/>
                    </a:cubicBezTo>
                    <a:cubicBezTo>
                      <a:pt x="5958" y="23"/>
                      <a:pt x="5935" y="1"/>
                      <a:pt x="591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8" name="Google Shape;4671;p38">
                <a:extLst>
                  <a:ext uri="{FF2B5EF4-FFF2-40B4-BE49-F238E27FC236}">
                    <a16:creationId xmlns:a16="http://schemas.microsoft.com/office/drawing/2014/main" id="{CB6F9870-BE6C-F614-703B-62216CEF52F8}"/>
                  </a:ext>
                </a:extLst>
              </p:cNvPr>
              <p:cNvSpPr/>
              <p:nvPr/>
            </p:nvSpPr>
            <p:spPr>
              <a:xfrm>
                <a:off x="6880571" y="3929489"/>
                <a:ext cx="1091695" cy="1213066"/>
              </a:xfrm>
              <a:custGeom>
                <a:avLst/>
                <a:gdLst/>
                <a:ahLst/>
                <a:cxnLst/>
                <a:rect l="l" t="t" r="r" b="b"/>
                <a:pathLst>
                  <a:path w="39010" h="43347" extrusionOk="0">
                    <a:moveTo>
                      <a:pt x="38690" y="1"/>
                    </a:moveTo>
                    <a:cubicBezTo>
                      <a:pt x="38644" y="1"/>
                      <a:pt x="38598" y="24"/>
                      <a:pt x="38553" y="47"/>
                    </a:cubicBezTo>
                    <a:cubicBezTo>
                      <a:pt x="38461" y="115"/>
                      <a:pt x="38393" y="184"/>
                      <a:pt x="38302" y="252"/>
                    </a:cubicBezTo>
                    <a:cubicBezTo>
                      <a:pt x="38256" y="206"/>
                      <a:pt x="38210" y="184"/>
                      <a:pt x="38142" y="184"/>
                    </a:cubicBezTo>
                    <a:cubicBezTo>
                      <a:pt x="38119" y="184"/>
                      <a:pt x="38096" y="184"/>
                      <a:pt x="38050" y="206"/>
                    </a:cubicBezTo>
                    <a:cubicBezTo>
                      <a:pt x="37936" y="252"/>
                      <a:pt x="37799" y="275"/>
                      <a:pt x="37685" y="321"/>
                    </a:cubicBezTo>
                    <a:cubicBezTo>
                      <a:pt x="37640" y="321"/>
                      <a:pt x="37571" y="343"/>
                      <a:pt x="37525" y="343"/>
                    </a:cubicBezTo>
                    <a:cubicBezTo>
                      <a:pt x="37480" y="366"/>
                      <a:pt x="37434" y="366"/>
                      <a:pt x="37389" y="389"/>
                    </a:cubicBezTo>
                    <a:lnTo>
                      <a:pt x="37252" y="412"/>
                    </a:lnTo>
                    <a:cubicBezTo>
                      <a:pt x="37092" y="435"/>
                      <a:pt x="36932" y="480"/>
                      <a:pt x="36772" y="503"/>
                    </a:cubicBezTo>
                    <a:cubicBezTo>
                      <a:pt x="36704" y="526"/>
                      <a:pt x="36612" y="526"/>
                      <a:pt x="36521" y="549"/>
                    </a:cubicBezTo>
                    <a:cubicBezTo>
                      <a:pt x="36339" y="572"/>
                      <a:pt x="36133" y="594"/>
                      <a:pt x="35951" y="663"/>
                    </a:cubicBezTo>
                    <a:cubicBezTo>
                      <a:pt x="35791" y="709"/>
                      <a:pt x="35654" y="777"/>
                      <a:pt x="35517" y="868"/>
                    </a:cubicBezTo>
                    <a:lnTo>
                      <a:pt x="35471" y="891"/>
                    </a:lnTo>
                    <a:lnTo>
                      <a:pt x="35403" y="914"/>
                    </a:lnTo>
                    <a:cubicBezTo>
                      <a:pt x="35289" y="982"/>
                      <a:pt x="35152" y="1051"/>
                      <a:pt x="35038" y="1119"/>
                    </a:cubicBezTo>
                    <a:cubicBezTo>
                      <a:pt x="34764" y="1279"/>
                      <a:pt x="34513" y="1439"/>
                      <a:pt x="34239" y="1599"/>
                    </a:cubicBezTo>
                    <a:lnTo>
                      <a:pt x="34193" y="1644"/>
                    </a:lnTo>
                    <a:cubicBezTo>
                      <a:pt x="33919" y="1804"/>
                      <a:pt x="33645" y="1987"/>
                      <a:pt x="33371" y="2192"/>
                    </a:cubicBezTo>
                    <a:lnTo>
                      <a:pt x="33029" y="2466"/>
                    </a:lnTo>
                    <a:cubicBezTo>
                      <a:pt x="32892" y="2580"/>
                      <a:pt x="32732" y="2694"/>
                      <a:pt x="32595" y="2808"/>
                    </a:cubicBezTo>
                    <a:cubicBezTo>
                      <a:pt x="32413" y="2945"/>
                      <a:pt x="32230" y="3082"/>
                      <a:pt x="32047" y="3219"/>
                    </a:cubicBezTo>
                    <a:lnTo>
                      <a:pt x="31842" y="3379"/>
                    </a:lnTo>
                    <a:cubicBezTo>
                      <a:pt x="31682" y="3493"/>
                      <a:pt x="31545" y="3607"/>
                      <a:pt x="31408" y="3721"/>
                    </a:cubicBezTo>
                    <a:cubicBezTo>
                      <a:pt x="31294" y="3813"/>
                      <a:pt x="31157" y="3904"/>
                      <a:pt x="31043" y="3995"/>
                    </a:cubicBezTo>
                    <a:lnTo>
                      <a:pt x="30838" y="4155"/>
                    </a:lnTo>
                    <a:lnTo>
                      <a:pt x="30632" y="4315"/>
                    </a:lnTo>
                    <a:cubicBezTo>
                      <a:pt x="30518" y="4406"/>
                      <a:pt x="30381" y="4498"/>
                      <a:pt x="30267" y="4589"/>
                    </a:cubicBezTo>
                    <a:cubicBezTo>
                      <a:pt x="30130" y="4680"/>
                      <a:pt x="29993" y="4771"/>
                      <a:pt x="29856" y="4886"/>
                    </a:cubicBezTo>
                    <a:cubicBezTo>
                      <a:pt x="29696" y="4977"/>
                      <a:pt x="29559" y="5091"/>
                      <a:pt x="29400" y="5205"/>
                    </a:cubicBezTo>
                    <a:cubicBezTo>
                      <a:pt x="29331" y="5251"/>
                      <a:pt x="29286" y="5296"/>
                      <a:pt x="29217" y="5319"/>
                    </a:cubicBezTo>
                    <a:cubicBezTo>
                      <a:pt x="29149" y="5388"/>
                      <a:pt x="29057" y="5433"/>
                      <a:pt x="28989" y="5479"/>
                    </a:cubicBezTo>
                    <a:cubicBezTo>
                      <a:pt x="28852" y="5570"/>
                      <a:pt x="28715" y="5684"/>
                      <a:pt x="28578" y="5799"/>
                    </a:cubicBezTo>
                    <a:cubicBezTo>
                      <a:pt x="28144" y="6118"/>
                      <a:pt x="27711" y="6483"/>
                      <a:pt x="27277" y="6826"/>
                    </a:cubicBezTo>
                    <a:lnTo>
                      <a:pt x="27049" y="7031"/>
                    </a:lnTo>
                    <a:cubicBezTo>
                      <a:pt x="26912" y="7145"/>
                      <a:pt x="26775" y="7259"/>
                      <a:pt x="26638" y="7374"/>
                    </a:cubicBezTo>
                    <a:lnTo>
                      <a:pt x="26546" y="7465"/>
                    </a:lnTo>
                    <a:lnTo>
                      <a:pt x="26387" y="7602"/>
                    </a:lnTo>
                    <a:lnTo>
                      <a:pt x="26295" y="7670"/>
                    </a:lnTo>
                    <a:lnTo>
                      <a:pt x="26204" y="7739"/>
                    </a:lnTo>
                    <a:lnTo>
                      <a:pt x="25953" y="7967"/>
                    </a:lnTo>
                    <a:cubicBezTo>
                      <a:pt x="25770" y="8104"/>
                      <a:pt x="25588" y="8264"/>
                      <a:pt x="25428" y="8401"/>
                    </a:cubicBezTo>
                    <a:cubicBezTo>
                      <a:pt x="25291" y="8515"/>
                      <a:pt x="25177" y="8629"/>
                      <a:pt x="25040" y="8766"/>
                    </a:cubicBezTo>
                    <a:cubicBezTo>
                      <a:pt x="24949" y="8857"/>
                      <a:pt x="24835" y="8948"/>
                      <a:pt x="24720" y="9063"/>
                    </a:cubicBezTo>
                    <a:cubicBezTo>
                      <a:pt x="24492" y="9268"/>
                      <a:pt x="24241" y="9496"/>
                      <a:pt x="24013" y="9702"/>
                    </a:cubicBezTo>
                    <a:cubicBezTo>
                      <a:pt x="23853" y="9861"/>
                      <a:pt x="23716" y="9998"/>
                      <a:pt x="23556" y="10158"/>
                    </a:cubicBezTo>
                    <a:lnTo>
                      <a:pt x="23328" y="10386"/>
                    </a:lnTo>
                    <a:lnTo>
                      <a:pt x="22598" y="11117"/>
                    </a:lnTo>
                    <a:cubicBezTo>
                      <a:pt x="21936" y="11756"/>
                      <a:pt x="21251" y="12441"/>
                      <a:pt x="20589" y="13103"/>
                    </a:cubicBezTo>
                    <a:lnTo>
                      <a:pt x="20429" y="13262"/>
                    </a:lnTo>
                    <a:cubicBezTo>
                      <a:pt x="20270" y="13422"/>
                      <a:pt x="20110" y="13582"/>
                      <a:pt x="19973" y="13742"/>
                    </a:cubicBezTo>
                    <a:cubicBezTo>
                      <a:pt x="19813" y="13879"/>
                      <a:pt x="19653" y="14038"/>
                      <a:pt x="19516" y="14198"/>
                    </a:cubicBezTo>
                    <a:lnTo>
                      <a:pt x="19288" y="14427"/>
                    </a:lnTo>
                    <a:lnTo>
                      <a:pt x="19128" y="14609"/>
                    </a:lnTo>
                    <a:cubicBezTo>
                      <a:pt x="18968" y="14792"/>
                      <a:pt x="18786" y="14952"/>
                      <a:pt x="18626" y="15134"/>
                    </a:cubicBezTo>
                    <a:cubicBezTo>
                      <a:pt x="18421" y="15362"/>
                      <a:pt x="18238" y="15568"/>
                      <a:pt x="18033" y="15796"/>
                    </a:cubicBezTo>
                    <a:cubicBezTo>
                      <a:pt x="17667" y="16253"/>
                      <a:pt x="17257" y="16709"/>
                      <a:pt x="16891" y="17143"/>
                    </a:cubicBezTo>
                    <a:lnTo>
                      <a:pt x="16777" y="17257"/>
                    </a:lnTo>
                    <a:cubicBezTo>
                      <a:pt x="16572" y="17508"/>
                      <a:pt x="16344" y="17736"/>
                      <a:pt x="16138" y="17987"/>
                    </a:cubicBezTo>
                    <a:cubicBezTo>
                      <a:pt x="15933" y="18193"/>
                      <a:pt x="15750" y="18398"/>
                      <a:pt x="15568" y="18626"/>
                    </a:cubicBezTo>
                    <a:lnTo>
                      <a:pt x="15385" y="18855"/>
                    </a:lnTo>
                    <a:cubicBezTo>
                      <a:pt x="15248" y="19037"/>
                      <a:pt x="15111" y="19197"/>
                      <a:pt x="14974" y="19357"/>
                    </a:cubicBezTo>
                    <a:cubicBezTo>
                      <a:pt x="14883" y="19471"/>
                      <a:pt x="14791" y="19585"/>
                      <a:pt x="14677" y="19699"/>
                    </a:cubicBezTo>
                    <a:cubicBezTo>
                      <a:pt x="14586" y="19813"/>
                      <a:pt x="14472" y="19950"/>
                      <a:pt x="14358" y="20087"/>
                    </a:cubicBezTo>
                    <a:cubicBezTo>
                      <a:pt x="14221" y="20247"/>
                      <a:pt x="14061" y="20430"/>
                      <a:pt x="13924" y="20589"/>
                    </a:cubicBezTo>
                    <a:cubicBezTo>
                      <a:pt x="13673" y="20863"/>
                      <a:pt x="13422" y="21137"/>
                      <a:pt x="13194" y="21434"/>
                    </a:cubicBezTo>
                    <a:lnTo>
                      <a:pt x="12988" y="21662"/>
                    </a:lnTo>
                    <a:cubicBezTo>
                      <a:pt x="12851" y="21845"/>
                      <a:pt x="12714" y="22027"/>
                      <a:pt x="12577" y="22187"/>
                    </a:cubicBezTo>
                    <a:cubicBezTo>
                      <a:pt x="12486" y="22324"/>
                      <a:pt x="12395" y="22438"/>
                      <a:pt x="12304" y="22552"/>
                    </a:cubicBezTo>
                    <a:cubicBezTo>
                      <a:pt x="12189" y="22689"/>
                      <a:pt x="12098" y="22826"/>
                      <a:pt x="11984" y="22963"/>
                    </a:cubicBezTo>
                    <a:lnTo>
                      <a:pt x="11824" y="23146"/>
                    </a:lnTo>
                    <a:cubicBezTo>
                      <a:pt x="11687" y="23328"/>
                      <a:pt x="11550" y="23511"/>
                      <a:pt x="11390" y="23694"/>
                    </a:cubicBezTo>
                    <a:lnTo>
                      <a:pt x="11276" y="23831"/>
                    </a:lnTo>
                    <a:cubicBezTo>
                      <a:pt x="11117" y="24036"/>
                      <a:pt x="10934" y="24264"/>
                      <a:pt x="10774" y="24470"/>
                    </a:cubicBezTo>
                    <a:lnTo>
                      <a:pt x="10637" y="24629"/>
                    </a:lnTo>
                    <a:cubicBezTo>
                      <a:pt x="10546" y="24766"/>
                      <a:pt x="10455" y="24880"/>
                      <a:pt x="10363" y="25017"/>
                    </a:cubicBezTo>
                    <a:cubicBezTo>
                      <a:pt x="10272" y="25154"/>
                      <a:pt x="10158" y="25291"/>
                      <a:pt x="10067" y="25428"/>
                    </a:cubicBezTo>
                    <a:lnTo>
                      <a:pt x="9930" y="25611"/>
                    </a:lnTo>
                    <a:cubicBezTo>
                      <a:pt x="9884" y="25702"/>
                      <a:pt x="9838" y="25771"/>
                      <a:pt x="9770" y="25839"/>
                    </a:cubicBezTo>
                    <a:cubicBezTo>
                      <a:pt x="9701" y="25953"/>
                      <a:pt x="9610" y="26067"/>
                      <a:pt x="9542" y="26159"/>
                    </a:cubicBezTo>
                    <a:cubicBezTo>
                      <a:pt x="9473" y="26273"/>
                      <a:pt x="9405" y="26387"/>
                      <a:pt x="9336" y="26501"/>
                    </a:cubicBezTo>
                    <a:cubicBezTo>
                      <a:pt x="9291" y="26592"/>
                      <a:pt x="9245" y="26684"/>
                      <a:pt x="9222" y="26798"/>
                    </a:cubicBezTo>
                    <a:cubicBezTo>
                      <a:pt x="9017" y="27049"/>
                      <a:pt x="8834" y="27300"/>
                      <a:pt x="8651" y="27528"/>
                    </a:cubicBezTo>
                    <a:cubicBezTo>
                      <a:pt x="8515" y="27711"/>
                      <a:pt x="8378" y="27893"/>
                      <a:pt x="8241" y="28099"/>
                    </a:cubicBezTo>
                    <a:cubicBezTo>
                      <a:pt x="8149" y="28213"/>
                      <a:pt x="8081" y="28327"/>
                      <a:pt x="7990" y="28441"/>
                    </a:cubicBezTo>
                    <a:lnTo>
                      <a:pt x="7875" y="28601"/>
                    </a:lnTo>
                    <a:cubicBezTo>
                      <a:pt x="7761" y="28738"/>
                      <a:pt x="7670" y="28898"/>
                      <a:pt x="7556" y="29035"/>
                    </a:cubicBezTo>
                    <a:cubicBezTo>
                      <a:pt x="7396" y="29263"/>
                      <a:pt x="7236" y="29468"/>
                      <a:pt x="7099" y="29697"/>
                    </a:cubicBezTo>
                    <a:lnTo>
                      <a:pt x="7031" y="29788"/>
                    </a:lnTo>
                    <a:cubicBezTo>
                      <a:pt x="6803" y="30107"/>
                      <a:pt x="6574" y="30450"/>
                      <a:pt x="6346" y="30792"/>
                    </a:cubicBezTo>
                    <a:cubicBezTo>
                      <a:pt x="6232" y="30975"/>
                      <a:pt x="6118" y="31135"/>
                      <a:pt x="6027" y="31317"/>
                    </a:cubicBezTo>
                    <a:cubicBezTo>
                      <a:pt x="5981" y="31409"/>
                      <a:pt x="5935" y="31477"/>
                      <a:pt x="5890" y="31568"/>
                    </a:cubicBezTo>
                    <a:lnTo>
                      <a:pt x="5844" y="31637"/>
                    </a:lnTo>
                    <a:cubicBezTo>
                      <a:pt x="5775" y="31751"/>
                      <a:pt x="5707" y="31865"/>
                      <a:pt x="5684" y="31979"/>
                    </a:cubicBezTo>
                    <a:cubicBezTo>
                      <a:pt x="5684" y="32048"/>
                      <a:pt x="5684" y="32116"/>
                      <a:pt x="5707" y="32162"/>
                    </a:cubicBezTo>
                    <a:lnTo>
                      <a:pt x="5684" y="32207"/>
                    </a:lnTo>
                    <a:lnTo>
                      <a:pt x="5661" y="32230"/>
                    </a:lnTo>
                    <a:lnTo>
                      <a:pt x="5479" y="32458"/>
                    </a:lnTo>
                    <a:cubicBezTo>
                      <a:pt x="5273" y="32755"/>
                      <a:pt x="5068" y="33052"/>
                      <a:pt x="4840" y="33326"/>
                    </a:cubicBezTo>
                    <a:cubicBezTo>
                      <a:pt x="4589" y="33668"/>
                      <a:pt x="4315" y="34033"/>
                      <a:pt x="4064" y="34376"/>
                    </a:cubicBezTo>
                    <a:cubicBezTo>
                      <a:pt x="3995" y="34490"/>
                      <a:pt x="3927" y="34581"/>
                      <a:pt x="3858" y="34673"/>
                    </a:cubicBezTo>
                    <a:cubicBezTo>
                      <a:pt x="3676" y="34946"/>
                      <a:pt x="3470" y="35198"/>
                      <a:pt x="3310" y="35471"/>
                    </a:cubicBezTo>
                    <a:cubicBezTo>
                      <a:pt x="3082" y="35837"/>
                      <a:pt x="2831" y="36225"/>
                      <a:pt x="2626" y="36613"/>
                    </a:cubicBezTo>
                    <a:lnTo>
                      <a:pt x="2511" y="36795"/>
                    </a:lnTo>
                    <a:cubicBezTo>
                      <a:pt x="2329" y="37115"/>
                      <a:pt x="2146" y="37434"/>
                      <a:pt x="1986" y="37777"/>
                    </a:cubicBezTo>
                    <a:lnTo>
                      <a:pt x="1804" y="38119"/>
                    </a:lnTo>
                    <a:cubicBezTo>
                      <a:pt x="1644" y="38416"/>
                      <a:pt x="1507" y="38713"/>
                      <a:pt x="1370" y="39009"/>
                    </a:cubicBezTo>
                    <a:lnTo>
                      <a:pt x="1256" y="39238"/>
                    </a:lnTo>
                    <a:cubicBezTo>
                      <a:pt x="891" y="39968"/>
                      <a:pt x="526" y="40698"/>
                      <a:pt x="252" y="41474"/>
                    </a:cubicBezTo>
                    <a:lnTo>
                      <a:pt x="206" y="41589"/>
                    </a:lnTo>
                    <a:cubicBezTo>
                      <a:pt x="160" y="41771"/>
                      <a:pt x="92" y="41954"/>
                      <a:pt x="46" y="42136"/>
                    </a:cubicBezTo>
                    <a:cubicBezTo>
                      <a:pt x="46" y="42205"/>
                      <a:pt x="23" y="42296"/>
                      <a:pt x="23" y="42387"/>
                    </a:cubicBezTo>
                    <a:cubicBezTo>
                      <a:pt x="1" y="42456"/>
                      <a:pt x="23" y="42524"/>
                      <a:pt x="23" y="42593"/>
                    </a:cubicBezTo>
                    <a:cubicBezTo>
                      <a:pt x="46" y="42639"/>
                      <a:pt x="69" y="42684"/>
                      <a:pt x="92" y="42707"/>
                    </a:cubicBezTo>
                    <a:cubicBezTo>
                      <a:pt x="138" y="42798"/>
                      <a:pt x="229" y="42867"/>
                      <a:pt x="297" y="42890"/>
                    </a:cubicBezTo>
                    <a:cubicBezTo>
                      <a:pt x="343" y="42935"/>
                      <a:pt x="412" y="42935"/>
                      <a:pt x="457" y="42958"/>
                    </a:cubicBezTo>
                    <a:lnTo>
                      <a:pt x="594" y="42958"/>
                    </a:lnTo>
                    <a:lnTo>
                      <a:pt x="640" y="42981"/>
                    </a:lnTo>
                    <a:cubicBezTo>
                      <a:pt x="708" y="42981"/>
                      <a:pt x="777" y="42981"/>
                      <a:pt x="845" y="43004"/>
                    </a:cubicBezTo>
                    <a:lnTo>
                      <a:pt x="914" y="43004"/>
                    </a:lnTo>
                    <a:cubicBezTo>
                      <a:pt x="959" y="43027"/>
                      <a:pt x="1005" y="43027"/>
                      <a:pt x="1051" y="43049"/>
                    </a:cubicBezTo>
                    <a:lnTo>
                      <a:pt x="1188" y="43072"/>
                    </a:lnTo>
                    <a:cubicBezTo>
                      <a:pt x="1256" y="43072"/>
                      <a:pt x="1302" y="43095"/>
                      <a:pt x="1370" y="43095"/>
                    </a:cubicBezTo>
                    <a:cubicBezTo>
                      <a:pt x="1416" y="43095"/>
                      <a:pt x="1461" y="43118"/>
                      <a:pt x="1530" y="43118"/>
                    </a:cubicBezTo>
                    <a:cubicBezTo>
                      <a:pt x="1690" y="43141"/>
                      <a:pt x="1850" y="43186"/>
                      <a:pt x="1986" y="43232"/>
                    </a:cubicBezTo>
                    <a:lnTo>
                      <a:pt x="2055" y="43255"/>
                    </a:lnTo>
                    <a:cubicBezTo>
                      <a:pt x="2123" y="43278"/>
                      <a:pt x="2215" y="43300"/>
                      <a:pt x="2283" y="43300"/>
                    </a:cubicBezTo>
                    <a:cubicBezTo>
                      <a:pt x="2375" y="43323"/>
                      <a:pt x="2489" y="43346"/>
                      <a:pt x="2603" y="43346"/>
                    </a:cubicBezTo>
                    <a:lnTo>
                      <a:pt x="2671" y="43346"/>
                    </a:lnTo>
                    <a:cubicBezTo>
                      <a:pt x="2877" y="43346"/>
                      <a:pt x="3105" y="43278"/>
                      <a:pt x="3310" y="43186"/>
                    </a:cubicBezTo>
                    <a:cubicBezTo>
                      <a:pt x="3402" y="43141"/>
                      <a:pt x="3493" y="43095"/>
                      <a:pt x="3584" y="43049"/>
                    </a:cubicBezTo>
                    <a:cubicBezTo>
                      <a:pt x="3676" y="43004"/>
                      <a:pt x="3744" y="42935"/>
                      <a:pt x="3835" y="42844"/>
                    </a:cubicBezTo>
                    <a:cubicBezTo>
                      <a:pt x="4109" y="42570"/>
                      <a:pt x="4292" y="42205"/>
                      <a:pt x="4452" y="41862"/>
                    </a:cubicBezTo>
                    <a:lnTo>
                      <a:pt x="4497" y="41794"/>
                    </a:lnTo>
                    <a:lnTo>
                      <a:pt x="5045" y="40676"/>
                    </a:lnTo>
                    <a:lnTo>
                      <a:pt x="5250" y="40265"/>
                    </a:lnTo>
                    <a:cubicBezTo>
                      <a:pt x="5570" y="39626"/>
                      <a:pt x="5890" y="38964"/>
                      <a:pt x="6255" y="38325"/>
                    </a:cubicBezTo>
                    <a:lnTo>
                      <a:pt x="6278" y="38256"/>
                    </a:lnTo>
                    <a:cubicBezTo>
                      <a:pt x="6369" y="38096"/>
                      <a:pt x="6483" y="37914"/>
                      <a:pt x="6552" y="37754"/>
                    </a:cubicBezTo>
                    <a:lnTo>
                      <a:pt x="6620" y="37617"/>
                    </a:lnTo>
                    <a:cubicBezTo>
                      <a:pt x="6711" y="37480"/>
                      <a:pt x="6780" y="37320"/>
                      <a:pt x="6871" y="37183"/>
                    </a:cubicBezTo>
                    <a:cubicBezTo>
                      <a:pt x="7031" y="36864"/>
                      <a:pt x="7191" y="36567"/>
                      <a:pt x="7373" y="36270"/>
                    </a:cubicBezTo>
                    <a:lnTo>
                      <a:pt x="7556" y="35974"/>
                    </a:lnTo>
                    <a:cubicBezTo>
                      <a:pt x="7967" y="35243"/>
                      <a:pt x="8400" y="34558"/>
                      <a:pt x="8925" y="33714"/>
                    </a:cubicBezTo>
                    <a:cubicBezTo>
                      <a:pt x="9108" y="33440"/>
                      <a:pt x="9291" y="33166"/>
                      <a:pt x="9473" y="32869"/>
                    </a:cubicBezTo>
                    <a:lnTo>
                      <a:pt x="9816" y="32344"/>
                    </a:lnTo>
                    <a:cubicBezTo>
                      <a:pt x="10112" y="31888"/>
                      <a:pt x="10409" y="31409"/>
                      <a:pt x="10729" y="30952"/>
                    </a:cubicBezTo>
                    <a:lnTo>
                      <a:pt x="10729" y="30952"/>
                    </a:lnTo>
                    <a:lnTo>
                      <a:pt x="10660" y="31020"/>
                    </a:lnTo>
                    <a:cubicBezTo>
                      <a:pt x="10843" y="30792"/>
                      <a:pt x="11002" y="30541"/>
                      <a:pt x="11162" y="30313"/>
                    </a:cubicBezTo>
                    <a:lnTo>
                      <a:pt x="11162" y="30313"/>
                    </a:lnTo>
                    <a:lnTo>
                      <a:pt x="11094" y="30381"/>
                    </a:lnTo>
                    <a:cubicBezTo>
                      <a:pt x="11254" y="30176"/>
                      <a:pt x="11390" y="29993"/>
                      <a:pt x="11527" y="29788"/>
                    </a:cubicBezTo>
                    <a:cubicBezTo>
                      <a:pt x="11642" y="29605"/>
                      <a:pt x="11756" y="29446"/>
                      <a:pt x="11870" y="29263"/>
                    </a:cubicBezTo>
                    <a:lnTo>
                      <a:pt x="12167" y="28852"/>
                    </a:lnTo>
                    <a:lnTo>
                      <a:pt x="12623" y="28167"/>
                    </a:lnTo>
                    <a:cubicBezTo>
                      <a:pt x="12874" y="27802"/>
                      <a:pt x="13148" y="27437"/>
                      <a:pt x="13399" y="27072"/>
                    </a:cubicBezTo>
                    <a:lnTo>
                      <a:pt x="13787" y="26547"/>
                    </a:lnTo>
                    <a:lnTo>
                      <a:pt x="14152" y="26022"/>
                    </a:lnTo>
                    <a:lnTo>
                      <a:pt x="14312" y="25794"/>
                    </a:lnTo>
                    <a:cubicBezTo>
                      <a:pt x="14381" y="25702"/>
                      <a:pt x="14449" y="25588"/>
                      <a:pt x="14540" y="25474"/>
                    </a:cubicBezTo>
                    <a:cubicBezTo>
                      <a:pt x="14677" y="25291"/>
                      <a:pt x="14814" y="25109"/>
                      <a:pt x="14974" y="24926"/>
                    </a:cubicBezTo>
                    <a:cubicBezTo>
                      <a:pt x="15225" y="24584"/>
                      <a:pt x="15476" y="24219"/>
                      <a:pt x="15727" y="23876"/>
                    </a:cubicBezTo>
                    <a:cubicBezTo>
                      <a:pt x="16001" y="23511"/>
                      <a:pt x="16275" y="23123"/>
                      <a:pt x="16549" y="22758"/>
                    </a:cubicBezTo>
                    <a:cubicBezTo>
                      <a:pt x="16800" y="22415"/>
                      <a:pt x="17074" y="22050"/>
                      <a:pt x="17348" y="21708"/>
                    </a:cubicBezTo>
                    <a:cubicBezTo>
                      <a:pt x="17645" y="21343"/>
                      <a:pt x="17941" y="21000"/>
                      <a:pt x="18215" y="20635"/>
                    </a:cubicBezTo>
                    <a:cubicBezTo>
                      <a:pt x="18421" y="20407"/>
                      <a:pt x="18626" y="20156"/>
                      <a:pt x="18809" y="19905"/>
                    </a:cubicBezTo>
                    <a:lnTo>
                      <a:pt x="19105" y="19562"/>
                    </a:lnTo>
                    <a:cubicBezTo>
                      <a:pt x="19288" y="19334"/>
                      <a:pt x="19471" y="19129"/>
                      <a:pt x="19630" y="18900"/>
                    </a:cubicBezTo>
                    <a:lnTo>
                      <a:pt x="19950" y="18535"/>
                    </a:lnTo>
                    <a:lnTo>
                      <a:pt x="20018" y="18467"/>
                    </a:lnTo>
                    <a:cubicBezTo>
                      <a:pt x="20292" y="18124"/>
                      <a:pt x="20566" y="17805"/>
                      <a:pt x="20840" y="17485"/>
                    </a:cubicBezTo>
                    <a:lnTo>
                      <a:pt x="21320" y="16914"/>
                    </a:lnTo>
                    <a:cubicBezTo>
                      <a:pt x="21753" y="16412"/>
                      <a:pt x="22187" y="15910"/>
                      <a:pt x="22621" y="15431"/>
                    </a:cubicBezTo>
                    <a:lnTo>
                      <a:pt x="22757" y="15271"/>
                    </a:lnTo>
                    <a:cubicBezTo>
                      <a:pt x="22872" y="15134"/>
                      <a:pt x="22986" y="15020"/>
                      <a:pt x="23100" y="14906"/>
                    </a:cubicBezTo>
                    <a:lnTo>
                      <a:pt x="23191" y="14792"/>
                    </a:lnTo>
                    <a:cubicBezTo>
                      <a:pt x="23328" y="14655"/>
                      <a:pt x="23442" y="14518"/>
                      <a:pt x="23556" y="14404"/>
                    </a:cubicBezTo>
                    <a:cubicBezTo>
                      <a:pt x="23876" y="14061"/>
                      <a:pt x="24173" y="13719"/>
                      <a:pt x="24492" y="13399"/>
                    </a:cubicBezTo>
                    <a:cubicBezTo>
                      <a:pt x="24675" y="13217"/>
                      <a:pt x="24857" y="13011"/>
                      <a:pt x="25017" y="12829"/>
                    </a:cubicBezTo>
                    <a:cubicBezTo>
                      <a:pt x="25154" y="12692"/>
                      <a:pt x="25291" y="12555"/>
                      <a:pt x="25405" y="12418"/>
                    </a:cubicBezTo>
                    <a:cubicBezTo>
                      <a:pt x="25565" y="12258"/>
                      <a:pt x="25725" y="12076"/>
                      <a:pt x="25885" y="11916"/>
                    </a:cubicBezTo>
                    <a:cubicBezTo>
                      <a:pt x="26022" y="11756"/>
                      <a:pt x="26181" y="11573"/>
                      <a:pt x="26341" y="11414"/>
                    </a:cubicBezTo>
                    <a:cubicBezTo>
                      <a:pt x="26569" y="11163"/>
                      <a:pt x="26820" y="10934"/>
                      <a:pt x="27049" y="10683"/>
                    </a:cubicBezTo>
                    <a:lnTo>
                      <a:pt x="27323" y="10409"/>
                    </a:lnTo>
                    <a:lnTo>
                      <a:pt x="27688" y="10021"/>
                    </a:lnTo>
                    <a:cubicBezTo>
                      <a:pt x="27870" y="9839"/>
                      <a:pt x="28053" y="9656"/>
                      <a:pt x="28236" y="9473"/>
                    </a:cubicBezTo>
                    <a:cubicBezTo>
                      <a:pt x="28852" y="8834"/>
                      <a:pt x="29491" y="8218"/>
                      <a:pt x="30130" y="7625"/>
                    </a:cubicBezTo>
                    <a:cubicBezTo>
                      <a:pt x="30472" y="7328"/>
                      <a:pt x="30815" y="7031"/>
                      <a:pt x="31157" y="6734"/>
                    </a:cubicBezTo>
                    <a:cubicBezTo>
                      <a:pt x="31363" y="6552"/>
                      <a:pt x="31568" y="6369"/>
                      <a:pt x="31773" y="6187"/>
                    </a:cubicBezTo>
                    <a:cubicBezTo>
                      <a:pt x="31888" y="6072"/>
                      <a:pt x="32025" y="5958"/>
                      <a:pt x="32139" y="5844"/>
                    </a:cubicBezTo>
                    <a:cubicBezTo>
                      <a:pt x="32276" y="5730"/>
                      <a:pt x="32413" y="5593"/>
                      <a:pt x="32550" y="5479"/>
                    </a:cubicBezTo>
                    <a:lnTo>
                      <a:pt x="32618" y="5411"/>
                    </a:lnTo>
                    <a:lnTo>
                      <a:pt x="32846" y="5228"/>
                    </a:lnTo>
                    <a:cubicBezTo>
                      <a:pt x="33029" y="5068"/>
                      <a:pt x="33211" y="4908"/>
                      <a:pt x="33394" y="4726"/>
                    </a:cubicBezTo>
                    <a:cubicBezTo>
                      <a:pt x="33714" y="4475"/>
                      <a:pt x="34056" y="4201"/>
                      <a:pt x="34467" y="3881"/>
                    </a:cubicBezTo>
                    <a:cubicBezTo>
                      <a:pt x="34809" y="3630"/>
                      <a:pt x="35174" y="3356"/>
                      <a:pt x="35517" y="3082"/>
                    </a:cubicBezTo>
                    <a:lnTo>
                      <a:pt x="35882" y="2786"/>
                    </a:lnTo>
                    <a:cubicBezTo>
                      <a:pt x="36087" y="2626"/>
                      <a:pt x="36316" y="2443"/>
                      <a:pt x="36544" y="2261"/>
                    </a:cubicBezTo>
                    <a:cubicBezTo>
                      <a:pt x="36886" y="2010"/>
                      <a:pt x="37229" y="1736"/>
                      <a:pt x="37594" y="1485"/>
                    </a:cubicBezTo>
                    <a:lnTo>
                      <a:pt x="37799" y="1325"/>
                    </a:lnTo>
                    <a:cubicBezTo>
                      <a:pt x="37959" y="1234"/>
                      <a:pt x="38096" y="1119"/>
                      <a:pt x="38233" y="1028"/>
                    </a:cubicBezTo>
                    <a:cubicBezTo>
                      <a:pt x="38438" y="868"/>
                      <a:pt x="38644" y="709"/>
                      <a:pt x="38849" y="526"/>
                    </a:cubicBezTo>
                    <a:cubicBezTo>
                      <a:pt x="38918" y="480"/>
                      <a:pt x="38963" y="435"/>
                      <a:pt x="38986" y="343"/>
                    </a:cubicBezTo>
                    <a:cubicBezTo>
                      <a:pt x="39009" y="275"/>
                      <a:pt x="38986" y="184"/>
                      <a:pt x="38941" y="138"/>
                    </a:cubicBezTo>
                    <a:cubicBezTo>
                      <a:pt x="38895" y="47"/>
                      <a:pt x="38804" y="1"/>
                      <a:pt x="38690"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9" name="Google Shape;4672;p38">
                <a:extLst>
                  <a:ext uri="{FF2B5EF4-FFF2-40B4-BE49-F238E27FC236}">
                    <a16:creationId xmlns:a16="http://schemas.microsoft.com/office/drawing/2014/main" id="{DB20782D-BE90-002B-56AE-3242485656C6}"/>
                  </a:ext>
                </a:extLst>
              </p:cNvPr>
              <p:cNvSpPr/>
              <p:nvPr/>
            </p:nvSpPr>
            <p:spPr>
              <a:xfrm>
                <a:off x="7376270" y="4064908"/>
                <a:ext cx="550633" cy="598011"/>
              </a:xfrm>
              <a:custGeom>
                <a:avLst/>
                <a:gdLst/>
                <a:ahLst/>
                <a:cxnLst/>
                <a:rect l="l" t="t" r="r" b="b"/>
                <a:pathLst>
                  <a:path w="19676" h="21369" extrusionOk="0">
                    <a:moveTo>
                      <a:pt x="19493" y="1"/>
                    </a:moveTo>
                    <a:cubicBezTo>
                      <a:pt x="19470" y="1"/>
                      <a:pt x="19424" y="24"/>
                      <a:pt x="19402" y="47"/>
                    </a:cubicBezTo>
                    <a:cubicBezTo>
                      <a:pt x="19128" y="252"/>
                      <a:pt x="18831" y="457"/>
                      <a:pt x="18557" y="686"/>
                    </a:cubicBezTo>
                    <a:cubicBezTo>
                      <a:pt x="18283" y="891"/>
                      <a:pt x="18032" y="1097"/>
                      <a:pt x="17758" y="1325"/>
                    </a:cubicBezTo>
                    <a:cubicBezTo>
                      <a:pt x="17233" y="1758"/>
                      <a:pt x="16685" y="2215"/>
                      <a:pt x="16160" y="2649"/>
                    </a:cubicBezTo>
                    <a:cubicBezTo>
                      <a:pt x="15613" y="3105"/>
                      <a:pt x="15065" y="3562"/>
                      <a:pt x="14517" y="4041"/>
                    </a:cubicBezTo>
                    <a:cubicBezTo>
                      <a:pt x="14243" y="4292"/>
                      <a:pt x="13969" y="4543"/>
                      <a:pt x="13695" y="4794"/>
                    </a:cubicBezTo>
                    <a:cubicBezTo>
                      <a:pt x="13558" y="4931"/>
                      <a:pt x="13421" y="5068"/>
                      <a:pt x="13307" y="5182"/>
                    </a:cubicBezTo>
                    <a:cubicBezTo>
                      <a:pt x="13193" y="5296"/>
                      <a:pt x="13079" y="5410"/>
                      <a:pt x="12942" y="5525"/>
                    </a:cubicBezTo>
                    <a:cubicBezTo>
                      <a:pt x="12691" y="5776"/>
                      <a:pt x="12440" y="6027"/>
                      <a:pt x="12189" y="6278"/>
                    </a:cubicBezTo>
                    <a:cubicBezTo>
                      <a:pt x="11938" y="6529"/>
                      <a:pt x="11709" y="6780"/>
                      <a:pt x="11458" y="7008"/>
                    </a:cubicBezTo>
                    <a:cubicBezTo>
                      <a:pt x="11207" y="7282"/>
                      <a:pt x="10956" y="7533"/>
                      <a:pt x="10705" y="7784"/>
                    </a:cubicBezTo>
                    <a:cubicBezTo>
                      <a:pt x="10477" y="8035"/>
                      <a:pt x="10226" y="8264"/>
                      <a:pt x="9998" y="8515"/>
                    </a:cubicBezTo>
                    <a:cubicBezTo>
                      <a:pt x="9518" y="9017"/>
                      <a:pt x="9016" y="9519"/>
                      <a:pt x="8537" y="10044"/>
                    </a:cubicBezTo>
                    <a:cubicBezTo>
                      <a:pt x="8035" y="10546"/>
                      <a:pt x="7555" y="11071"/>
                      <a:pt x="7076" y="11619"/>
                    </a:cubicBezTo>
                    <a:cubicBezTo>
                      <a:pt x="6597" y="12144"/>
                      <a:pt x="6140" y="12692"/>
                      <a:pt x="5684" y="13240"/>
                    </a:cubicBezTo>
                    <a:cubicBezTo>
                      <a:pt x="5455" y="13513"/>
                      <a:pt x="5204" y="13765"/>
                      <a:pt x="4976" y="14038"/>
                    </a:cubicBezTo>
                    <a:cubicBezTo>
                      <a:pt x="4748" y="14312"/>
                      <a:pt x="4520" y="14586"/>
                      <a:pt x="4314" y="14883"/>
                    </a:cubicBezTo>
                    <a:cubicBezTo>
                      <a:pt x="4086" y="15157"/>
                      <a:pt x="3880" y="15431"/>
                      <a:pt x="3652" y="15705"/>
                    </a:cubicBezTo>
                    <a:cubicBezTo>
                      <a:pt x="3470" y="15979"/>
                      <a:pt x="3264" y="16252"/>
                      <a:pt x="3059" y="16526"/>
                    </a:cubicBezTo>
                    <a:cubicBezTo>
                      <a:pt x="2830" y="16823"/>
                      <a:pt x="2602" y="17120"/>
                      <a:pt x="2397" y="17417"/>
                    </a:cubicBezTo>
                    <a:cubicBezTo>
                      <a:pt x="2305" y="17554"/>
                      <a:pt x="2214" y="17690"/>
                      <a:pt x="2100" y="17827"/>
                    </a:cubicBezTo>
                    <a:cubicBezTo>
                      <a:pt x="2009" y="17964"/>
                      <a:pt x="1895" y="18101"/>
                      <a:pt x="1803" y="18238"/>
                    </a:cubicBezTo>
                    <a:cubicBezTo>
                      <a:pt x="1666" y="18467"/>
                      <a:pt x="1507" y="18672"/>
                      <a:pt x="1370" y="18900"/>
                    </a:cubicBezTo>
                    <a:cubicBezTo>
                      <a:pt x="1233" y="19106"/>
                      <a:pt x="1096" y="19311"/>
                      <a:pt x="959" y="19517"/>
                    </a:cubicBezTo>
                    <a:cubicBezTo>
                      <a:pt x="799" y="19745"/>
                      <a:pt x="662" y="19950"/>
                      <a:pt x="502" y="20201"/>
                    </a:cubicBezTo>
                    <a:cubicBezTo>
                      <a:pt x="365" y="20430"/>
                      <a:pt x="206" y="20681"/>
                      <a:pt x="91" y="20932"/>
                    </a:cubicBezTo>
                    <a:cubicBezTo>
                      <a:pt x="0" y="21069"/>
                      <a:pt x="91" y="21274"/>
                      <a:pt x="228" y="21343"/>
                    </a:cubicBezTo>
                    <a:cubicBezTo>
                      <a:pt x="268" y="21356"/>
                      <a:pt x="315" y="21369"/>
                      <a:pt x="365" y="21369"/>
                    </a:cubicBezTo>
                    <a:cubicBezTo>
                      <a:pt x="402" y="21369"/>
                      <a:pt x="441" y="21362"/>
                      <a:pt x="479" y="21343"/>
                    </a:cubicBezTo>
                    <a:cubicBezTo>
                      <a:pt x="548" y="21320"/>
                      <a:pt x="616" y="21274"/>
                      <a:pt x="639" y="21183"/>
                    </a:cubicBezTo>
                    <a:cubicBezTo>
                      <a:pt x="685" y="21114"/>
                      <a:pt x="753" y="21023"/>
                      <a:pt x="799" y="20932"/>
                    </a:cubicBezTo>
                    <a:cubicBezTo>
                      <a:pt x="890" y="20795"/>
                      <a:pt x="982" y="20635"/>
                      <a:pt x="1096" y="20475"/>
                    </a:cubicBezTo>
                    <a:cubicBezTo>
                      <a:pt x="1278" y="20178"/>
                      <a:pt x="1484" y="19905"/>
                      <a:pt x="1666" y="19608"/>
                    </a:cubicBezTo>
                    <a:cubicBezTo>
                      <a:pt x="1872" y="19311"/>
                      <a:pt x="2077" y="19014"/>
                      <a:pt x="2283" y="18695"/>
                    </a:cubicBezTo>
                    <a:cubicBezTo>
                      <a:pt x="2374" y="18558"/>
                      <a:pt x="2465" y="18421"/>
                      <a:pt x="2557" y="18307"/>
                    </a:cubicBezTo>
                    <a:cubicBezTo>
                      <a:pt x="2671" y="18147"/>
                      <a:pt x="2762" y="18010"/>
                      <a:pt x="2876" y="17873"/>
                    </a:cubicBezTo>
                    <a:cubicBezTo>
                      <a:pt x="3082" y="17576"/>
                      <a:pt x="3310" y="17280"/>
                      <a:pt x="3538" y="16983"/>
                    </a:cubicBezTo>
                    <a:cubicBezTo>
                      <a:pt x="3743" y="16709"/>
                      <a:pt x="3926" y="16412"/>
                      <a:pt x="4154" y="16138"/>
                    </a:cubicBezTo>
                    <a:cubicBezTo>
                      <a:pt x="4360" y="15864"/>
                      <a:pt x="4565" y="15613"/>
                      <a:pt x="4771" y="15339"/>
                    </a:cubicBezTo>
                    <a:cubicBezTo>
                      <a:pt x="4999" y="15066"/>
                      <a:pt x="5204" y="14769"/>
                      <a:pt x="5433" y="14518"/>
                    </a:cubicBezTo>
                    <a:cubicBezTo>
                      <a:pt x="5661" y="14244"/>
                      <a:pt x="5912" y="13970"/>
                      <a:pt x="6140" y="13696"/>
                    </a:cubicBezTo>
                    <a:cubicBezTo>
                      <a:pt x="6597" y="13148"/>
                      <a:pt x="7053" y="12600"/>
                      <a:pt x="7510" y="12075"/>
                    </a:cubicBezTo>
                    <a:cubicBezTo>
                      <a:pt x="8012" y="11528"/>
                      <a:pt x="8491" y="11003"/>
                      <a:pt x="8993" y="10455"/>
                    </a:cubicBezTo>
                    <a:cubicBezTo>
                      <a:pt x="9473" y="9953"/>
                      <a:pt x="9952" y="9451"/>
                      <a:pt x="10431" y="8948"/>
                    </a:cubicBezTo>
                    <a:cubicBezTo>
                      <a:pt x="10660" y="8697"/>
                      <a:pt x="10911" y="8446"/>
                      <a:pt x="11162" y="8195"/>
                    </a:cubicBezTo>
                    <a:cubicBezTo>
                      <a:pt x="11390" y="7944"/>
                      <a:pt x="11641" y="7693"/>
                      <a:pt x="11869" y="7442"/>
                    </a:cubicBezTo>
                    <a:cubicBezTo>
                      <a:pt x="12120" y="7191"/>
                      <a:pt x="12349" y="6940"/>
                      <a:pt x="12600" y="6689"/>
                    </a:cubicBezTo>
                    <a:cubicBezTo>
                      <a:pt x="12851" y="6415"/>
                      <a:pt x="13079" y="6164"/>
                      <a:pt x="13353" y="5913"/>
                    </a:cubicBezTo>
                    <a:cubicBezTo>
                      <a:pt x="13604" y="5662"/>
                      <a:pt x="13855" y="5410"/>
                      <a:pt x="14083" y="5159"/>
                    </a:cubicBezTo>
                    <a:cubicBezTo>
                      <a:pt x="14197" y="5045"/>
                      <a:pt x="14334" y="4931"/>
                      <a:pt x="14449" y="4817"/>
                    </a:cubicBezTo>
                    <a:cubicBezTo>
                      <a:pt x="14585" y="4680"/>
                      <a:pt x="14722" y="4566"/>
                      <a:pt x="14837" y="4452"/>
                    </a:cubicBezTo>
                    <a:cubicBezTo>
                      <a:pt x="15088" y="4224"/>
                      <a:pt x="15316" y="3995"/>
                      <a:pt x="15567" y="3767"/>
                    </a:cubicBezTo>
                    <a:cubicBezTo>
                      <a:pt x="16092" y="3288"/>
                      <a:pt x="16640" y="2808"/>
                      <a:pt x="17165" y="2329"/>
                    </a:cubicBezTo>
                    <a:cubicBezTo>
                      <a:pt x="17439" y="2101"/>
                      <a:pt x="17690" y="1873"/>
                      <a:pt x="17941" y="1644"/>
                    </a:cubicBezTo>
                    <a:cubicBezTo>
                      <a:pt x="18192" y="1416"/>
                      <a:pt x="18443" y="1211"/>
                      <a:pt x="18717" y="982"/>
                    </a:cubicBezTo>
                    <a:cubicBezTo>
                      <a:pt x="18854" y="868"/>
                      <a:pt x="18991" y="777"/>
                      <a:pt x="19128" y="663"/>
                    </a:cubicBezTo>
                    <a:cubicBezTo>
                      <a:pt x="19265" y="526"/>
                      <a:pt x="19424" y="412"/>
                      <a:pt x="19584" y="298"/>
                    </a:cubicBezTo>
                    <a:cubicBezTo>
                      <a:pt x="19676" y="252"/>
                      <a:pt x="19676" y="161"/>
                      <a:pt x="19630" y="69"/>
                    </a:cubicBezTo>
                    <a:cubicBezTo>
                      <a:pt x="19607" y="24"/>
                      <a:pt x="19561" y="1"/>
                      <a:pt x="1949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0" name="Google Shape;4673;p38">
                <a:extLst>
                  <a:ext uri="{FF2B5EF4-FFF2-40B4-BE49-F238E27FC236}">
                    <a16:creationId xmlns:a16="http://schemas.microsoft.com/office/drawing/2014/main" id="{A476C83C-1748-50AC-0FA5-EBABC9EC3149}"/>
                  </a:ext>
                </a:extLst>
              </p:cNvPr>
              <p:cNvSpPr/>
              <p:nvPr/>
            </p:nvSpPr>
            <p:spPr>
              <a:xfrm>
                <a:off x="7293854" y="4507575"/>
                <a:ext cx="275344" cy="407406"/>
              </a:xfrm>
              <a:custGeom>
                <a:avLst/>
                <a:gdLst/>
                <a:ahLst/>
                <a:cxnLst/>
                <a:rect l="l" t="t" r="r" b="b"/>
                <a:pathLst>
                  <a:path w="9839" h="14558" extrusionOk="0">
                    <a:moveTo>
                      <a:pt x="9679" y="1"/>
                    </a:moveTo>
                    <a:cubicBezTo>
                      <a:pt x="9633" y="1"/>
                      <a:pt x="9610" y="24"/>
                      <a:pt x="9564" y="46"/>
                    </a:cubicBezTo>
                    <a:cubicBezTo>
                      <a:pt x="9062" y="571"/>
                      <a:pt x="8583" y="1119"/>
                      <a:pt x="8104" y="1667"/>
                    </a:cubicBezTo>
                    <a:cubicBezTo>
                      <a:pt x="7875" y="1941"/>
                      <a:pt x="7670" y="2215"/>
                      <a:pt x="7465" y="2489"/>
                    </a:cubicBezTo>
                    <a:cubicBezTo>
                      <a:pt x="7259" y="2763"/>
                      <a:pt x="7031" y="3037"/>
                      <a:pt x="6825" y="3310"/>
                    </a:cubicBezTo>
                    <a:cubicBezTo>
                      <a:pt x="6415" y="3858"/>
                      <a:pt x="6004" y="4429"/>
                      <a:pt x="5616" y="4977"/>
                    </a:cubicBezTo>
                    <a:cubicBezTo>
                      <a:pt x="5182" y="5593"/>
                      <a:pt x="4748" y="6209"/>
                      <a:pt x="4337" y="6848"/>
                    </a:cubicBezTo>
                    <a:cubicBezTo>
                      <a:pt x="4155" y="7145"/>
                      <a:pt x="3972" y="7419"/>
                      <a:pt x="3812" y="7716"/>
                    </a:cubicBezTo>
                    <a:cubicBezTo>
                      <a:pt x="3607" y="8035"/>
                      <a:pt x="3424" y="8355"/>
                      <a:pt x="3219" y="8674"/>
                    </a:cubicBezTo>
                    <a:cubicBezTo>
                      <a:pt x="3036" y="8971"/>
                      <a:pt x="2854" y="9268"/>
                      <a:pt x="2671" y="9565"/>
                    </a:cubicBezTo>
                    <a:cubicBezTo>
                      <a:pt x="2466" y="9861"/>
                      <a:pt x="2283" y="10181"/>
                      <a:pt x="2101" y="10500"/>
                    </a:cubicBezTo>
                    <a:cubicBezTo>
                      <a:pt x="1941" y="10797"/>
                      <a:pt x="1758" y="11071"/>
                      <a:pt x="1598" y="11368"/>
                    </a:cubicBezTo>
                    <a:cubicBezTo>
                      <a:pt x="1416" y="11665"/>
                      <a:pt x="1256" y="11984"/>
                      <a:pt x="1073" y="12304"/>
                    </a:cubicBezTo>
                    <a:cubicBezTo>
                      <a:pt x="914" y="12600"/>
                      <a:pt x="777" y="12897"/>
                      <a:pt x="594" y="13217"/>
                    </a:cubicBezTo>
                    <a:cubicBezTo>
                      <a:pt x="526" y="13354"/>
                      <a:pt x="434" y="13513"/>
                      <a:pt x="343" y="13673"/>
                    </a:cubicBezTo>
                    <a:cubicBezTo>
                      <a:pt x="252" y="13833"/>
                      <a:pt x="160" y="13993"/>
                      <a:pt x="69" y="14175"/>
                    </a:cubicBezTo>
                    <a:cubicBezTo>
                      <a:pt x="1" y="14289"/>
                      <a:pt x="69" y="14472"/>
                      <a:pt x="206" y="14541"/>
                    </a:cubicBezTo>
                    <a:cubicBezTo>
                      <a:pt x="240" y="14552"/>
                      <a:pt x="275" y="14558"/>
                      <a:pt x="309" y="14558"/>
                    </a:cubicBezTo>
                    <a:cubicBezTo>
                      <a:pt x="343" y="14558"/>
                      <a:pt x="377" y="14552"/>
                      <a:pt x="411" y="14541"/>
                    </a:cubicBezTo>
                    <a:cubicBezTo>
                      <a:pt x="480" y="14518"/>
                      <a:pt x="526" y="14472"/>
                      <a:pt x="571" y="14404"/>
                    </a:cubicBezTo>
                    <a:cubicBezTo>
                      <a:pt x="663" y="14244"/>
                      <a:pt x="777" y="14084"/>
                      <a:pt x="868" y="13924"/>
                    </a:cubicBezTo>
                    <a:cubicBezTo>
                      <a:pt x="959" y="13764"/>
                      <a:pt x="1051" y="13627"/>
                      <a:pt x="1142" y="13468"/>
                    </a:cubicBezTo>
                    <a:cubicBezTo>
                      <a:pt x="1302" y="13171"/>
                      <a:pt x="1461" y="12851"/>
                      <a:pt x="1621" y="12555"/>
                    </a:cubicBezTo>
                    <a:cubicBezTo>
                      <a:pt x="1941" y="11938"/>
                      <a:pt x="2283" y="11345"/>
                      <a:pt x="2626" y="10729"/>
                    </a:cubicBezTo>
                    <a:cubicBezTo>
                      <a:pt x="2808" y="10409"/>
                      <a:pt x="2968" y="10090"/>
                      <a:pt x="3173" y="9793"/>
                    </a:cubicBezTo>
                    <a:cubicBezTo>
                      <a:pt x="3356" y="9473"/>
                      <a:pt x="3539" y="9177"/>
                      <a:pt x="3721" y="8880"/>
                    </a:cubicBezTo>
                    <a:cubicBezTo>
                      <a:pt x="3904" y="8537"/>
                      <a:pt x="4086" y="8218"/>
                      <a:pt x="4292" y="7898"/>
                    </a:cubicBezTo>
                    <a:cubicBezTo>
                      <a:pt x="4452" y="7624"/>
                      <a:pt x="4611" y="7328"/>
                      <a:pt x="4794" y="7031"/>
                    </a:cubicBezTo>
                    <a:cubicBezTo>
                      <a:pt x="4908" y="6826"/>
                      <a:pt x="5045" y="6643"/>
                      <a:pt x="5182" y="6438"/>
                    </a:cubicBezTo>
                    <a:cubicBezTo>
                      <a:pt x="5570" y="5844"/>
                      <a:pt x="5958" y="5251"/>
                      <a:pt x="6346" y="4680"/>
                    </a:cubicBezTo>
                    <a:cubicBezTo>
                      <a:pt x="6552" y="4383"/>
                      <a:pt x="6734" y="4109"/>
                      <a:pt x="6940" y="3835"/>
                    </a:cubicBezTo>
                    <a:cubicBezTo>
                      <a:pt x="7122" y="3539"/>
                      <a:pt x="7328" y="3265"/>
                      <a:pt x="7533" y="2991"/>
                    </a:cubicBezTo>
                    <a:cubicBezTo>
                      <a:pt x="7716" y="2740"/>
                      <a:pt x="7875" y="2489"/>
                      <a:pt x="8058" y="2261"/>
                    </a:cubicBezTo>
                    <a:cubicBezTo>
                      <a:pt x="8218" y="2032"/>
                      <a:pt x="8400" y="1804"/>
                      <a:pt x="8583" y="1576"/>
                    </a:cubicBezTo>
                    <a:cubicBezTo>
                      <a:pt x="8971" y="1119"/>
                      <a:pt x="9359" y="663"/>
                      <a:pt x="9770" y="229"/>
                    </a:cubicBezTo>
                    <a:cubicBezTo>
                      <a:pt x="9838" y="161"/>
                      <a:pt x="9816" y="69"/>
                      <a:pt x="9770" y="24"/>
                    </a:cubicBezTo>
                    <a:cubicBezTo>
                      <a:pt x="9747" y="1"/>
                      <a:pt x="9701" y="1"/>
                      <a:pt x="967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1" name="Google Shape;4674;p38">
                <a:extLst>
                  <a:ext uri="{FF2B5EF4-FFF2-40B4-BE49-F238E27FC236}">
                    <a16:creationId xmlns:a16="http://schemas.microsoft.com/office/drawing/2014/main" id="{A3E8F12A-6C54-BF2B-9776-9A77B860365C}"/>
                  </a:ext>
                </a:extLst>
              </p:cNvPr>
              <p:cNvSpPr/>
              <p:nvPr/>
            </p:nvSpPr>
            <p:spPr>
              <a:xfrm>
                <a:off x="7822742" y="3921205"/>
                <a:ext cx="836835" cy="1083159"/>
              </a:xfrm>
              <a:custGeom>
                <a:avLst/>
                <a:gdLst/>
                <a:ahLst/>
                <a:cxnLst/>
                <a:rect l="l" t="t" r="r" b="b"/>
                <a:pathLst>
                  <a:path w="29903" h="38705" extrusionOk="0">
                    <a:moveTo>
                      <a:pt x="3904" y="799"/>
                    </a:moveTo>
                    <a:lnTo>
                      <a:pt x="3904" y="799"/>
                    </a:lnTo>
                    <a:cubicBezTo>
                      <a:pt x="3904" y="799"/>
                      <a:pt x="3881" y="822"/>
                      <a:pt x="3881" y="822"/>
                    </a:cubicBezTo>
                    <a:cubicBezTo>
                      <a:pt x="3881" y="822"/>
                      <a:pt x="3904" y="822"/>
                      <a:pt x="3904" y="799"/>
                    </a:cubicBezTo>
                    <a:close/>
                    <a:moveTo>
                      <a:pt x="6666" y="0"/>
                    </a:moveTo>
                    <a:cubicBezTo>
                      <a:pt x="6324" y="0"/>
                      <a:pt x="5981" y="23"/>
                      <a:pt x="5639" y="46"/>
                    </a:cubicBezTo>
                    <a:cubicBezTo>
                      <a:pt x="4840" y="114"/>
                      <a:pt x="4041" y="274"/>
                      <a:pt x="3265" y="457"/>
                    </a:cubicBezTo>
                    <a:cubicBezTo>
                      <a:pt x="2580" y="617"/>
                      <a:pt x="1918" y="799"/>
                      <a:pt x="1279" y="1027"/>
                    </a:cubicBezTo>
                    <a:cubicBezTo>
                      <a:pt x="868" y="1370"/>
                      <a:pt x="435" y="1712"/>
                      <a:pt x="1" y="2032"/>
                    </a:cubicBezTo>
                    <a:cubicBezTo>
                      <a:pt x="1256" y="1507"/>
                      <a:pt x="2557" y="1096"/>
                      <a:pt x="3881" y="822"/>
                    </a:cubicBezTo>
                    <a:cubicBezTo>
                      <a:pt x="3881" y="799"/>
                      <a:pt x="3881" y="799"/>
                      <a:pt x="3904" y="799"/>
                    </a:cubicBezTo>
                    <a:cubicBezTo>
                      <a:pt x="4787" y="630"/>
                      <a:pt x="5701" y="507"/>
                      <a:pt x="6607" y="507"/>
                    </a:cubicBezTo>
                    <a:cubicBezTo>
                      <a:pt x="6802" y="507"/>
                      <a:pt x="6997" y="513"/>
                      <a:pt x="7191" y="525"/>
                    </a:cubicBezTo>
                    <a:cubicBezTo>
                      <a:pt x="7762" y="548"/>
                      <a:pt x="8355" y="639"/>
                      <a:pt x="8903" y="822"/>
                    </a:cubicBezTo>
                    <a:cubicBezTo>
                      <a:pt x="8914" y="825"/>
                      <a:pt x="8925" y="829"/>
                      <a:pt x="8936" y="832"/>
                    </a:cubicBezTo>
                    <a:lnTo>
                      <a:pt x="8936" y="832"/>
                    </a:lnTo>
                    <a:cubicBezTo>
                      <a:pt x="8939" y="836"/>
                      <a:pt x="8943" y="840"/>
                      <a:pt x="8949" y="845"/>
                    </a:cubicBezTo>
                    <a:cubicBezTo>
                      <a:pt x="8949" y="841"/>
                      <a:pt x="8948" y="838"/>
                      <a:pt x="8947" y="836"/>
                    </a:cubicBezTo>
                    <a:lnTo>
                      <a:pt x="8947" y="836"/>
                    </a:lnTo>
                    <a:cubicBezTo>
                      <a:pt x="9296" y="949"/>
                      <a:pt x="9623" y="1104"/>
                      <a:pt x="9930" y="1301"/>
                    </a:cubicBezTo>
                    <a:cubicBezTo>
                      <a:pt x="10181" y="1484"/>
                      <a:pt x="10409" y="1689"/>
                      <a:pt x="10615" y="1918"/>
                    </a:cubicBezTo>
                    <a:cubicBezTo>
                      <a:pt x="10775" y="2100"/>
                      <a:pt x="10911" y="2283"/>
                      <a:pt x="11026" y="2511"/>
                    </a:cubicBezTo>
                    <a:cubicBezTo>
                      <a:pt x="11117" y="2716"/>
                      <a:pt x="11185" y="2945"/>
                      <a:pt x="11254" y="3173"/>
                    </a:cubicBezTo>
                    <a:cubicBezTo>
                      <a:pt x="11322" y="3584"/>
                      <a:pt x="11322" y="4017"/>
                      <a:pt x="11300" y="4451"/>
                    </a:cubicBezTo>
                    <a:cubicBezTo>
                      <a:pt x="11300" y="4451"/>
                      <a:pt x="11300" y="4428"/>
                      <a:pt x="11300" y="4406"/>
                    </a:cubicBezTo>
                    <a:cubicBezTo>
                      <a:pt x="11277" y="5045"/>
                      <a:pt x="11185" y="5684"/>
                      <a:pt x="11208" y="6323"/>
                    </a:cubicBezTo>
                    <a:cubicBezTo>
                      <a:pt x="11208" y="6597"/>
                      <a:pt x="11254" y="6893"/>
                      <a:pt x="11368" y="7167"/>
                    </a:cubicBezTo>
                    <a:cubicBezTo>
                      <a:pt x="11459" y="7441"/>
                      <a:pt x="11642" y="7670"/>
                      <a:pt x="11847" y="7875"/>
                    </a:cubicBezTo>
                    <a:cubicBezTo>
                      <a:pt x="11961" y="7989"/>
                      <a:pt x="12098" y="8080"/>
                      <a:pt x="12235" y="8149"/>
                    </a:cubicBezTo>
                    <a:cubicBezTo>
                      <a:pt x="12395" y="8263"/>
                      <a:pt x="12578" y="8331"/>
                      <a:pt x="12760" y="8377"/>
                    </a:cubicBezTo>
                    <a:cubicBezTo>
                      <a:pt x="13240" y="8560"/>
                      <a:pt x="13765" y="8628"/>
                      <a:pt x="14267" y="8674"/>
                    </a:cubicBezTo>
                    <a:cubicBezTo>
                      <a:pt x="14674" y="8711"/>
                      <a:pt x="15079" y="8726"/>
                      <a:pt x="15483" y="8726"/>
                    </a:cubicBezTo>
                    <a:cubicBezTo>
                      <a:pt x="16322" y="8726"/>
                      <a:pt x="17155" y="8660"/>
                      <a:pt x="17987" y="8583"/>
                    </a:cubicBezTo>
                    <a:cubicBezTo>
                      <a:pt x="19350" y="8467"/>
                      <a:pt x="20729" y="8288"/>
                      <a:pt x="22097" y="8288"/>
                    </a:cubicBezTo>
                    <a:cubicBezTo>
                      <a:pt x="22356" y="8288"/>
                      <a:pt x="22614" y="8294"/>
                      <a:pt x="22872" y="8309"/>
                    </a:cubicBezTo>
                    <a:cubicBezTo>
                      <a:pt x="23237" y="8331"/>
                      <a:pt x="23625" y="8354"/>
                      <a:pt x="23990" y="8423"/>
                    </a:cubicBezTo>
                    <a:cubicBezTo>
                      <a:pt x="24287" y="8468"/>
                      <a:pt x="24584" y="8514"/>
                      <a:pt x="24881" y="8583"/>
                    </a:cubicBezTo>
                    <a:cubicBezTo>
                      <a:pt x="25360" y="8697"/>
                      <a:pt x="25862" y="8834"/>
                      <a:pt x="26341" y="8993"/>
                    </a:cubicBezTo>
                    <a:lnTo>
                      <a:pt x="26364" y="8993"/>
                    </a:lnTo>
                    <a:cubicBezTo>
                      <a:pt x="26981" y="9199"/>
                      <a:pt x="27597" y="9450"/>
                      <a:pt x="28145" y="9815"/>
                    </a:cubicBezTo>
                    <a:cubicBezTo>
                      <a:pt x="28396" y="9975"/>
                      <a:pt x="28647" y="10180"/>
                      <a:pt x="28852" y="10409"/>
                    </a:cubicBezTo>
                    <a:cubicBezTo>
                      <a:pt x="28966" y="10568"/>
                      <a:pt x="29080" y="10728"/>
                      <a:pt x="29172" y="10888"/>
                    </a:cubicBezTo>
                    <a:cubicBezTo>
                      <a:pt x="29240" y="11048"/>
                      <a:pt x="29286" y="11207"/>
                      <a:pt x="29332" y="11367"/>
                    </a:cubicBezTo>
                    <a:cubicBezTo>
                      <a:pt x="29354" y="11527"/>
                      <a:pt x="29377" y="11710"/>
                      <a:pt x="29377" y="11892"/>
                    </a:cubicBezTo>
                    <a:cubicBezTo>
                      <a:pt x="29354" y="12098"/>
                      <a:pt x="29309" y="12303"/>
                      <a:pt x="29240" y="12508"/>
                    </a:cubicBezTo>
                    <a:cubicBezTo>
                      <a:pt x="29149" y="12805"/>
                      <a:pt x="29012" y="13056"/>
                      <a:pt x="28829" y="13330"/>
                    </a:cubicBezTo>
                    <a:cubicBezTo>
                      <a:pt x="28578" y="13695"/>
                      <a:pt x="28282" y="14038"/>
                      <a:pt x="27939" y="14334"/>
                    </a:cubicBezTo>
                    <a:cubicBezTo>
                      <a:pt x="27779" y="14449"/>
                      <a:pt x="27642" y="14563"/>
                      <a:pt x="27483" y="14677"/>
                    </a:cubicBezTo>
                    <a:cubicBezTo>
                      <a:pt x="27391" y="14745"/>
                      <a:pt x="27300" y="14791"/>
                      <a:pt x="27209" y="14859"/>
                    </a:cubicBezTo>
                    <a:cubicBezTo>
                      <a:pt x="26981" y="14974"/>
                      <a:pt x="26707" y="15042"/>
                      <a:pt x="26456" y="15133"/>
                    </a:cubicBezTo>
                    <a:cubicBezTo>
                      <a:pt x="26113" y="15225"/>
                      <a:pt x="25771" y="15339"/>
                      <a:pt x="25428" y="15430"/>
                    </a:cubicBezTo>
                    <a:cubicBezTo>
                      <a:pt x="24698" y="15613"/>
                      <a:pt x="23968" y="15818"/>
                      <a:pt x="23283" y="16115"/>
                    </a:cubicBezTo>
                    <a:cubicBezTo>
                      <a:pt x="23009" y="16252"/>
                      <a:pt x="22758" y="16389"/>
                      <a:pt x="22530" y="16571"/>
                    </a:cubicBezTo>
                    <a:cubicBezTo>
                      <a:pt x="22415" y="16663"/>
                      <a:pt x="22324" y="16754"/>
                      <a:pt x="22256" y="16868"/>
                    </a:cubicBezTo>
                    <a:cubicBezTo>
                      <a:pt x="22164" y="16982"/>
                      <a:pt x="22096" y="17096"/>
                      <a:pt x="22050" y="17256"/>
                    </a:cubicBezTo>
                    <a:cubicBezTo>
                      <a:pt x="21959" y="17553"/>
                      <a:pt x="22050" y="17850"/>
                      <a:pt x="22233" y="18101"/>
                    </a:cubicBezTo>
                    <a:cubicBezTo>
                      <a:pt x="22393" y="18329"/>
                      <a:pt x="22621" y="18489"/>
                      <a:pt x="22803" y="18694"/>
                    </a:cubicBezTo>
                    <a:cubicBezTo>
                      <a:pt x="22849" y="18763"/>
                      <a:pt x="22895" y="18808"/>
                      <a:pt x="22940" y="18877"/>
                    </a:cubicBezTo>
                    <a:cubicBezTo>
                      <a:pt x="22940" y="18922"/>
                      <a:pt x="22963" y="18945"/>
                      <a:pt x="22963" y="18968"/>
                    </a:cubicBezTo>
                    <a:cubicBezTo>
                      <a:pt x="22963" y="18991"/>
                      <a:pt x="22963" y="19014"/>
                      <a:pt x="22963" y="19059"/>
                    </a:cubicBezTo>
                    <a:cubicBezTo>
                      <a:pt x="22963" y="19082"/>
                      <a:pt x="22963" y="19105"/>
                      <a:pt x="22963" y="19151"/>
                    </a:cubicBezTo>
                    <a:cubicBezTo>
                      <a:pt x="22940" y="19196"/>
                      <a:pt x="22895" y="19265"/>
                      <a:pt x="22872" y="19310"/>
                    </a:cubicBezTo>
                    <a:cubicBezTo>
                      <a:pt x="22826" y="19356"/>
                      <a:pt x="22781" y="19425"/>
                      <a:pt x="22735" y="19470"/>
                    </a:cubicBezTo>
                    <a:cubicBezTo>
                      <a:pt x="22712" y="19493"/>
                      <a:pt x="22712" y="19493"/>
                      <a:pt x="22689" y="19516"/>
                    </a:cubicBezTo>
                    <a:cubicBezTo>
                      <a:pt x="22644" y="19516"/>
                      <a:pt x="22598" y="19539"/>
                      <a:pt x="22575" y="19539"/>
                    </a:cubicBezTo>
                    <a:cubicBezTo>
                      <a:pt x="22438" y="19561"/>
                      <a:pt x="22278" y="19584"/>
                      <a:pt x="22142" y="19584"/>
                    </a:cubicBezTo>
                    <a:cubicBezTo>
                      <a:pt x="21936" y="19584"/>
                      <a:pt x="21754" y="19607"/>
                      <a:pt x="21548" y="19653"/>
                    </a:cubicBezTo>
                    <a:cubicBezTo>
                      <a:pt x="21343" y="19698"/>
                      <a:pt x="21160" y="19767"/>
                      <a:pt x="21000" y="19881"/>
                    </a:cubicBezTo>
                    <a:cubicBezTo>
                      <a:pt x="20772" y="20041"/>
                      <a:pt x="20635" y="20246"/>
                      <a:pt x="20475" y="20474"/>
                    </a:cubicBezTo>
                    <a:cubicBezTo>
                      <a:pt x="20270" y="20794"/>
                      <a:pt x="20064" y="21182"/>
                      <a:pt x="20110" y="21593"/>
                    </a:cubicBezTo>
                    <a:cubicBezTo>
                      <a:pt x="20110" y="21730"/>
                      <a:pt x="20156" y="21867"/>
                      <a:pt x="20247" y="22004"/>
                    </a:cubicBezTo>
                    <a:cubicBezTo>
                      <a:pt x="20338" y="22141"/>
                      <a:pt x="20475" y="22232"/>
                      <a:pt x="20612" y="22323"/>
                    </a:cubicBezTo>
                    <a:cubicBezTo>
                      <a:pt x="20772" y="22437"/>
                      <a:pt x="20932" y="22506"/>
                      <a:pt x="21114" y="22552"/>
                    </a:cubicBezTo>
                    <a:cubicBezTo>
                      <a:pt x="21320" y="22643"/>
                      <a:pt x="21548" y="22711"/>
                      <a:pt x="21776" y="22757"/>
                    </a:cubicBezTo>
                    <a:cubicBezTo>
                      <a:pt x="22210" y="22871"/>
                      <a:pt x="22644" y="22940"/>
                      <a:pt x="23055" y="22985"/>
                    </a:cubicBezTo>
                    <a:cubicBezTo>
                      <a:pt x="23899" y="23077"/>
                      <a:pt x="24766" y="23122"/>
                      <a:pt x="25565" y="23350"/>
                    </a:cubicBezTo>
                    <a:cubicBezTo>
                      <a:pt x="25611" y="23373"/>
                      <a:pt x="25657" y="23373"/>
                      <a:pt x="25702" y="23396"/>
                    </a:cubicBezTo>
                    <a:cubicBezTo>
                      <a:pt x="26022" y="23487"/>
                      <a:pt x="26319" y="23624"/>
                      <a:pt x="26592" y="23807"/>
                    </a:cubicBezTo>
                    <a:cubicBezTo>
                      <a:pt x="26592" y="23807"/>
                      <a:pt x="26592" y="23807"/>
                      <a:pt x="26592" y="23830"/>
                    </a:cubicBezTo>
                    <a:cubicBezTo>
                      <a:pt x="26821" y="23967"/>
                      <a:pt x="27026" y="24149"/>
                      <a:pt x="27209" y="24355"/>
                    </a:cubicBezTo>
                    <a:cubicBezTo>
                      <a:pt x="27437" y="24629"/>
                      <a:pt x="27642" y="24925"/>
                      <a:pt x="27802" y="25245"/>
                    </a:cubicBezTo>
                    <a:cubicBezTo>
                      <a:pt x="27802" y="25268"/>
                      <a:pt x="27802" y="25268"/>
                      <a:pt x="27825" y="25291"/>
                    </a:cubicBezTo>
                    <a:cubicBezTo>
                      <a:pt x="27825" y="25291"/>
                      <a:pt x="27802" y="25268"/>
                      <a:pt x="27802" y="25268"/>
                    </a:cubicBezTo>
                    <a:lnTo>
                      <a:pt x="27802" y="25268"/>
                    </a:lnTo>
                    <a:cubicBezTo>
                      <a:pt x="27985" y="25633"/>
                      <a:pt x="28099" y="25998"/>
                      <a:pt x="28190" y="26386"/>
                    </a:cubicBezTo>
                    <a:cubicBezTo>
                      <a:pt x="28190" y="26386"/>
                      <a:pt x="28190" y="26386"/>
                      <a:pt x="28190" y="26409"/>
                    </a:cubicBezTo>
                    <a:cubicBezTo>
                      <a:pt x="28282" y="26888"/>
                      <a:pt x="28327" y="27368"/>
                      <a:pt x="28282" y="27870"/>
                    </a:cubicBezTo>
                    <a:cubicBezTo>
                      <a:pt x="28236" y="28555"/>
                      <a:pt x="28099" y="29239"/>
                      <a:pt x="27894" y="29901"/>
                    </a:cubicBezTo>
                    <a:cubicBezTo>
                      <a:pt x="27483" y="31088"/>
                      <a:pt x="26889" y="32184"/>
                      <a:pt x="26204" y="33234"/>
                    </a:cubicBezTo>
                    <a:cubicBezTo>
                      <a:pt x="26204" y="33234"/>
                      <a:pt x="26204" y="33211"/>
                      <a:pt x="26204" y="33211"/>
                    </a:cubicBezTo>
                    <a:cubicBezTo>
                      <a:pt x="25269" y="34649"/>
                      <a:pt x="24127" y="35950"/>
                      <a:pt x="22826" y="37068"/>
                    </a:cubicBezTo>
                    <a:cubicBezTo>
                      <a:pt x="22347" y="37502"/>
                      <a:pt x="21822" y="37890"/>
                      <a:pt x="21274" y="38255"/>
                    </a:cubicBezTo>
                    <a:cubicBezTo>
                      <a:pt x="21160" y="38324"/>
                      <a:pt x="21114" y="38484"/>
                      <a:pt x="21183" y="38598"/>
                    </a:cubicBezTo>
                    <a:cubicBezTo>
                      <a:pt x="21240" y="38669"/>
                      <a:pt x="21315" y="38705"/>
                      <a:pt x="21391" y="38705"/>
                    </a:cubicBezTo>
                    <a:cubicBezTo>
                      <a:pt x="21436" y="38705"/>
                      <a:pt x="21482" y="38692"/>
                      <a:pt x="21525" y="38666"/>
                    </a:cubicBezTo>
                    <a:cubicBezTo>
                      <a:pt x="22164" y="38278"/>
                      <a:pt x="22735" y="37822"/>
                      <a:pt x="23283" y="37342"/>
                    </a:cubicBezTo>
                    <a:cubicBezTo>
                      <a:pt x="23922" y="36772"/>
                      <a:pt x="24515" y="36155"/>
                      <a:pt x="25063" y="35516"/>
                    </a:cubicBezTo>
                    <a:cubicBezTo>
                      <a:pt x="25657" y="34832"/>
                      <a:pt x="26204" y="34101"/>
                      <a:pt x="26707" y="33348"/>
                    </a:cubicBezTo>
                    <a:cubicBezTo>
                      <a:pt x="27209" y="32595"/>
                      <a:pt x="27642" y="31796"/>
                      <a:pt x="28008" y="30974"/>
                    </a:cubicBezTo>
                    <a:cubicBezTo>
                      <a:pt x="28327" y="30198"/>
                      <a:pt x="28578" y="29376"/>
                      <a:pt x="28715" y="28532"/>
                    </a:cubicBezTo>
                    <a:cubicBezTo>
                      <a:pt x="28761" y="28144"/>
                      <a:pt x="28807" y="27733"/>
                      <a:pt x="28784" y="27345"/>
                    </a:cubicBezTo>
                    <a:cubicBezTo>
                      <a:pt x="28784" y="26934"/>
                      <a:pt x="28738" y="26546"/>
                      <a:pt x="28647" y="26158"/>
                    </a:cubicBezTo>
                    <a:cubicBezTo>
                      <a:pt x="28464" y="25336"/>
                      <a:pt x="28053" y="24515"/>
                      <a:pt x="27460" y="23898"/>
                    </a:cubicBezTo>
                    <a:cubicBezTo>
                      <a:pt x="27163" y="23579"/>
                      <a:pt x="26798" y="23328"/>
                      <a:pt x="26410" y="23145"/>
                    </a:cubicBezTo>
                    <a:cubicBezTo>
                      <a:pt x="26045" y="22962"/>
                      <a:pt x="25634" y="22848"/>
                      <a:pt x="25223" y="22757"/>
                    </a:cubicBezTo>
                    <a:cubicBezTo>
                      <a:pt x="24607" y="22643"/>
                      <a:pt x="23990" y="22597"/>
                      <a:pt x="23374" y="22529"/>
                    </a:cubicBezTo>
                    <a:cubicBezTo>
                      <a:pt x="23032" y="22483"/>
                      <a:pt x="22712" y="22437"/>
                      <a:pt x="22393" y="22392"/>
                    </a:cubicBezTo>
                    <a:cubicBezTo>
                      <a:pt x="22073" y="22346"/>
                      <a:pt x="21754" y="22255"/>
                      <a:pt x="21457" y="22164"/>
                    </a:cubicBezTo>
                    <a:cubicBezTo>
                      <a:pt x="21229" y="22095"/>
                      <a:pt x="21023" y="22004"/>
                      <a:pt x="20818" y="21890"/>
                    </a:cubicBezTo>
                    <a:cubicBezTo>
                      <a:pt x="20772" y="21844"/>
                      <a:pt x="20726" y="21798"/>
                      <a:pt x="20681" y="21753"/>
                    </a:cubicBezTo>
                    <a:cubicBezTo>
                      <a:pt x="20658" y="21730"/>
                      <a:pt x="20635" y="21707"/>
                      <a:pt x="20612" y="21661"/>
                    </a:cubicBezTo>
                    <a:cubicBezTo>
                      <a:pt x="20612" y="21639"/>
                      <a:pt x="20612" y="21616"/>
                      <a:pt x="20589" y="21593"/>
                    </a:cubicBezTo>
                    <a:cubicBezTo>
                      <a:pt x="20589" y="21547"/>
                      <a:pt x="20589" y="21524"/>
                      <a:pt x="20589" y="21479"/>
                    </a:cubicBezTo>
                    <a:cubicBezTo>
                      <a:pt x="20589" y="21410"/>
                      <a:pt x="20612" y="21319"/>
                      <a:pt x="20635" y="21251"/>
                    </a:cubicBezTo>
                    <a:cubicBezTo>
                      <a:pt x="20726" y="21022"/>
                      <a:pt x="20840" y="20817"/>
                      <a:pt x="20977" y="20611"/>
                    </a:cubicBezTo>
                    <a:cubicBezTo>
                      <a:pt x="21046" y="20520"/>
                      <a:pt x="21114" y="20429"/>
                      <a:pt x="21206" y="20360"/>
                    </a:cubicBezTo>
                    <a:cubicBezTo>
                      <a:pt x="21274" y="20292"/>
                      <a:pt x="21343" y="20246"/>
                      <a:pt x="21411" y="20201"/>
                    </a:cubicBezTo>
                    <a:cubicBezTo>
                      <a:pt x="21502" y="20178"/>
                      <a:pt x="21594" y="20132"/>
                      <a:pt x="21685" y="20109"/>
                    </a:cubicBezTo>
                    <a:cubicBezTo>
                      <a:pt x="21845" y="20086"/>
                      <a:pt x="22005" y="20086"/>
                      <a:pt x="22187" y="20064"/>
                    </a:cubicBezTo>
                    <a:cubicBezTo>
                      <a:pt x="22324" y="20064"/>
                      <a:pt x="22484" y="20064"/>
                      <a:pt x="22644" y="20041"/>
                    </a:cubicBezTo>
                    <a:cubicBezTo>
                      <a:pt x="22803" y="19995"/>
                      <a:pt x="22963" y="19950"/>
                      <a:pt x="23077" y="19813"/>
                    </a:cubicBezTo>
                    <a:cubicBezTo>
                      <a:pt x="23146" y="19767"/>
                      <a:pt x="23192" y="19698"/>
                      <a:pt x="23260" y="19607"/>
                    </a:cubicBezTo>
                    <a:cubicBezTo>
                      <a:pt x="23306" y="19539"/>
                      <a:pt x="23374" y="19447"/>
                      <a:pt x="23397" y="19356"/>
                    </a:cubicBezTo>
                    <a:cubicBezTo>
                      <a:pt x="23465" y="19219"/>
                      <a:pt x="23488" y="19059"/>
                      <a:pt x="23465" y="18922"/>
                    </a:cubicBezTo>
                    <a:cubicBezTo>
                      <a:pt x="23420" y="18763"/>
                      <a:pt x="23374" y="18626"/>
                      <a:pt x="23283" y="18512"/>
                    </a:cubicBezTo>
                    <a:cubicBezTo>
                      <a:pt x="23123" y="18283"/>
                      <a:pt x="22895" y="18101"/>
                      <a:pt x="22712" y="17918"/>
                    </a:cubicBezTo>
                    <a:cubicBezTo>
                      <a:pt x="22667" y="17850"/>
                      <a:pt x="22598" y="17781"/>
                      <a:pt x="22575" y="17690"/>
                    </a:cubicBezTo>
                    <a:cubicBezTo>
                      <a:pt x="22552" y="17667"/>
                      <a:pt x="22530" y="17621"/>
                      <a:pt x="22530" y="17576"/>
                    </a:cubicBezTo>
                    <a:cubicBezTo>
                      <a:pt x="22530" y="17553"/>
                      <a:pt x="22507" y="17507"/>
                      <a:pt x="22507" y="17462"/>
                    </a:cubicBezTo>
                    <a:cubicBezTo>
                      <a:pt x="22530" y="17439"/>
                      <a:pt x="22530" y="17393"/>
                      <a:pt x="22530" y="17347"/>
                    </a:cubicBezTo>
                    <a:cubicBezTo>
                      <a:pt x="22552" y="17279"/>
                      <a:pt x="22575" y="17233"/>
                      <a:pt x="22621" y="17188"/>
                    </a:cubicBezTo>
                    <a:cubicBezTo>
                      <a:pt x="22667" y="17119"/>
                      <a:pt x="22735" y="17051"/>
                      <a:pt x="22803" y="16982"/>
                    </a:cubicBezTo>
                    <a:cubicBezTo>
                      <a:pt x="22963" y="16845"/>
                      <a:pt x="23146" y="16731"/>
                      <a:pt x="23328" y="16640"/>
                    </a:cubicBezTo>
                    <a:cubicBezTo>
                      <a:pt x="23990" y="16320"/>
                      <a:pt x="24698" y="16138"/>
                      <a:pt x="25406" y="15932"/>
                    </a:cubicBezTo>
                    <a:cubicBezTo>
                      <a:pt x="25748" y="15841"/>
                      <a:pt x="26113" y="15750"/>
                      <a:pt x="26456" y="15636"/>
                    </a:cubicBezTo>
                    <a:cubicBezTo>
                      <a:pt x="26752" y="15567"/>
                      <a:pt x="27049" y="15476"/>
                      <a:pt x="27323" y="15339"/>
                    </a:cubicBezTo>
                    <a:cubicBezTo>
                      <a:pt x="27437" y="15293"/>
                      <a:pt x="27551" y="15248"/>
                      <a:pt x="27642" y="15179"/>
                    </a:cubicBezTo>
                    <a:cubicBezTo>
                      <a:pt x="27848" y="15042"/>
                      <a:pt x="28053" y="14882"/>
                      <a:pt x="28236" y="14723"/>
                    </a:cubicBezTo>
                    <a:cubicBezTo>
                      <a:pt x="28624" y="14380"/>
                      <a:pt x="28989" y="13992"/>
                      <a:pt x="29286" y="13536"/>
                    </a:cubicBezTo>
                    <a:cubicBezTo>
                      <a:pt x="29560" y="13102"/>
                      <a:pt x="29765" y="12645"/>
                      <a:pt x="29834" y="12120"/>
                    </a:cubicBezTo>
                    <a:cubicBezTo>
                      <a:pt x="29902" y="11618"/>
                      <a:pt x="29811" y="11093"/>
                      <a:pt x="29583" y="10637"/>
                    </a:cubicBezTo>
                    <a:cubicBezTo>
                      <a:pt x="29217" y="9906"/>
                      <a:pt x="28487" y="9404"/>
                      <a:pt x="27779" y="9039"/>
                    </a:cubicBezTo>
                    <a:cubicBezTo>
                      <a:pt x="27369" y="8834"/>
                      <a:pt x="26958" y="8674"/>
                      <a:pt x="26547" y="8537"/>
                    </a:cubicBezTo>
                    <a:cubicBezTo>
                      <a:pt x="26136" y="8400"/>
                      <a:pt x="25725" y="8286"/>
                      <a:pt x="25314" y="8194"/>
                    </a:cubicBezTo>
                    <a:cubicBezTo>
                      <a:pt x="24881" y="8080"/>
                      <a:pt x="24447" y="7989"/>
                      <a:pt x="23990" y="7921"/>
                    </a:cubicBezTo>
                    <a:cubicBezTo>
                      <a:pt x="23397" y="7829"/>
                      <a:pt x="22758" y="7806"/>
                      <a:pt x="22142" y="7806"/>
                    </a:cubicBezTo>
                    <a:cubicBezTo>
                      <a:pt x="22048" y="7805"/>
                      <a:pt x="21955" y="7804"/>
                      <a:pt x="21863" y="7804"/>
                    </a:cubicBezTo>
                    <a:cubicBezTo>
                      <a:pt x="20703" y="7804"/>
                      <a:pt x="19560" y="7931"/>
                      <a:pt x="18398" y="8058"/>
                    </a:cubicBezTo>
                    <a:cubicBezTo>
                      <a:pt x="17406" y="8151"/>
                      <a:pt x="16399" y="8229"/>
                      <a:pt x="15389" y="8229"/>
                    </a:cubicBezTo>
                    <a:cubicBezTo>
                      <a:pt x="15168" y="8229"/>
                      <a:pt x="14945" y="8226"/>
                      <a:pt x="14723" y="8217"/>
                    </a:cubicBezTo>
                    <a:lnTo>
                      <a:pt x="14678" y="8217"/>
                    </a:lnTo>
                    <a:cubicBezTo>
                      <a:pt x="14107" y="8172"/>
                      <a:pt x="13514" y="8103"/>
                      <a:pt x="12966" y="7943"/>
                    </a:cubicBezTo>
                    <a:lnTo>
                      <a:pt x="12943" y="7943"/>
                    </a:lnTo>
                    <a:cubicBezTo>
                      <a:pt x="12943" y="7943"/>
                      <a:pt x="12943" y="7921"/>
                      <a:pt x="12920" y="7921"/>
                    </a:cubicBezTo>
                    <a:cubicBezTo>
                      <a:pt x="12738" y="7852"/>
                      <a:pt x="12555" y="7784"/>
                      <a:pt x="12395" y="7670"/>
                    </a:cubicBezTo>
                    <a:cubicBezTo>
                      <a:pt x="12281" y="7601"/>
                      <a:pt x="12167" y="7510"/>
                      <a:pt x="12076" y="7418"/>
                    </a:cubicBezTo>
                    <a:cubicBezTo>
                      <a:pt x="12007" y="7327"/>
                      <a:pt x="11939" y="7236"/>
                      <a:pt x="11893" y="7122"/>
                    </a:cubicBezTo>
                    <a:cubicBezTo>
                      <a:pt x="11825" y="6985"/>
                      <a:pt x="11779" y="6848"/>
                      <a:pt x="11756" y="6711"/>
                    </a:cubicBezTo>
                    <a:cubicBezTo>
                      <a:pt x="11688" y="6391"/>
                      <a:pt x="11688" y="6049"/>
                      <a:pt x="11710" y="5729"/>
                    </a:cubicBezTo>
                    <a:cubicBezTo>
                      <a:pt x="11733" y="5067"/>
                      <a:pt x="11825" y="4428"/>
                      <a:pt x="11802" y="3789"/>
                    </a:cubicBezTo>
                    <a:cubicBezTo>
                      <a:pt x="11802" y="3447"/>
                      <a:pt x="11756" y="3127"/>
                      <a:pt x="11665" y="2785"/>
                    </a:cubicBezTo>
                    <a:cubicBezTo>
                      <a:pt x="11573" y="2465"/>
                      <a:pt x="11414" y="2146"/>
                      <a:pt x="11208" y="1872"/>
                    </a:cubicBezTo>
                    <a:cubicBezTo>
                      <a:pt x="10843" y="1347"/>
                      <a:pt x="10341" y="936"/>
                      <a:pt x="9770" y="639"/>
                    </a:cubicBezTo>
                    <a:cubicBezTo>
                      <a:pt x="9177" y="343"/>
                      <a:pt x="8515" y="183"/>
                      <a:pt x="7876" y="92"/>
                    </a:cubicBezTo>
                    <a:cubicBezTo>
                      <a:pt x="7465" y="23"/>
                      <a:pt x="7077" y="0"/>
                      <a:pt x="6666" y="0"/>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2" name="Google Shape;4675;p38">
                <a:extLst>
                  <a:ext uri="{FF2B5EF4-FFF2-40B4-BE49-F238E27FC236}">
                    <a16:creationId xmlns:a16="http://schemas.microsoft.com/office/drawing/2014/main" id="{ABE052B1-4B12-3A9A-B4CA-F1B648625C9F}"/>
                  </a:ext>
                </a:extLst>
              </p:cNvPr>
              <p:cNvSpPr/>
              <p:nvPr/>
            </p:nvSpPr>
            <p:spPr>
              <a:xfrm>
                <a:off x="7931996" y="3943565"/>
                <a:ext cx="28" cy="28"/>
              </a:xfrm>
              <a:custGeom>
                <a:avLst/>
                <a:gdLst/>
                <a:ahLst/>
                <a:cxnLst/>
                <a:rect l="l" t="t" r="r" b="b"/>
                <a:pathLst>
                  <a:path w="1" h="1" extrusionOk="0">
                    <a:moveTo>
                      <a:pt x="0" y="0"/>
                    </a:moveTo>
                    <a:lnTo>
                      <a:pt x="0" y="0"/>
                    </a:lnTo>
                    <a:lnTo>
                      <a:pt x="0" y="0"/>
                    </a:ln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3" name="Google Shape;4676;p38">
                <a:extLst>
                  <a:ext uri="{FF2B5EF4-FFF2-40B4-BE49-F238E27FC236}">
                    <a16:creationId xmlns:a16="http://schemas.microsoft.com/office/drawing/2014/main" id="{7F00604E-4603-1755-D2CB-7E1E7A9C35E2}"/>
                  </a:ext>
                </a:extLst>
              </p:cNvPr>
              <p:cNvSpPr/>
              <p:nvPr/>
            </p:nvSpPr>
            <p:spPr>
              <a:xfrm>
                <a:off x="8071865" y="394418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4" name="Google Shape;4677;p38">
                <a:extLst>
                  <a:ext uri="{FF2B5EF4-FFF2-40B4-BE49-F238E27FC236}">
                    <a16:creationId xmlns:a16="http://schemas.microsoft.com/office/drawing/2014/main" id="{EDB023CE-822E-218B-21D4-18EE85267240}"/>
                  </a:ext>
                </a:extLst>
              </p:cNvPr>
              <p:cNvSpPr/>
              <p:nvPr/>
            </p:nvSpPr>
            <p:spPr>
              <a:xfrm>
                <a:off x="8071865" y="394418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5" name="Google Shape;4678;p38">
                <a:extLst>
                  <a:ext uri="{FF2B5EF4-FFF2-40B4-BE49-F238E27FC236}">
                    <a16:creationId xmlns:a16="http://schemas.microsoft.com/office/drawing/2014/main" id="{3E656677-DC88-0B75-AEA7-D57FA66FFB6A}"/>
                  </a:ext>
                </a:extLst>
              </p:cNvPr>
              <p:cNvSpPr/>
              <p:nvPr/>
            </p:nvSpPr>
            <p:spPr>
              <a:xfrm>
                <a:off x="8184924" y="4143490"/>
                <a:ext cx="672" cy="28"/>
              </a:xfrm>
              <a:custGeom>
                <a:avLst/>
                <a:gdLst/>
                <a:ahLst/>
                <a:cxnLst/>
                <a:rect l="l" t="t" r="r" b="b"/>
                <a:pathLst>
                  <a:path w="24" h="1" extrusionOk="0">
                    <a:moveTo>
                      <a:pt x="1" y="0"/>
                    </a:moveTo>
                    <a:cubicBezTo>
                      <a:pt x="24" y="0"/>
                      <a:pt x="24" y="0"/>
                      <a:pt x="24" y="0"/>
                    </a:cubicBezTo>
                    <a:cubicBezTo>
                      <a:pt x="24" y="0"/>
                      <a:pt x="1" y="0"/>
                      <a:pt x="1" y="0"/>
                    </a:cubicBezTo>
                    <a:cubicBezTo>
                      <a:pt x="1" y="0"/>
                      <a:pt x="1" y="0"/>
                      <a:pt x="1"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6" name="Google Shape;4679;p38">
                <a:extLst>
                  <a:ext uri="{FF2B5EF4-FFF2-40B4-BE49-F238E27FC236}">
                    <a16:creationId xmlns:a16="http://schemas.microsoft.com/office/drawing/2014/main" id="{8B979960-DB05-A428-D5B8-967E015D3A10}"/>
                  </a:ext>
                </a:extLst>
              </p:cNvPr>
              <p:cNvSpPr/>
              <p:nvPr/>
            </p:nvSpPr>
            <p:spPr>
              <a:xfrm>
                <a:off x="8233478" y="4151158"/>
                <a:ext cx="1315" cy="28"/>
              </a:xfrm>
              <a:custGeom>
                <a:avLst/>
                <a:gdLst/>
                <a:ahLst/>
                <a:cxnLst/>
                <a:rect l="l" t="t" r="r" b="b"/>
                <a:pathLst>
                  <a:path w="47" h="1" extrusionOk="0">
                    <a:moveTo>
                      <a:pt x="23" y="0"/>
                    </a:moveTo>
                    <a:cubicBezTo>
                      <a:pt x="23" y="0"/>
                      <a:pt x="23" y="0"/>
                      <a:pt x="46" y="0"/>
                    </a:cubicBezTo>
                    <a:cubicBezTo>
                      <a:pt x="23" y="0"/>
                      <a:pt x="23" y="0"/>
                      <a:pt x="1" y="0"/>
                    </a:cubicBezTo>
                    <a:cubicBezTo>
                      <a:pt x="1" y="0"/>
                      <a:pt x="23" y="0"/>
                      <a:pt x="23"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7" name="Google Shape;4680;p38">
                <a:extLst>
                  <a:ext uri="{FF2B5EF4-FFF2-40B4-BE49-F238E27FC236}">
                    <a16:creationId xmlns:a16="http://schemas.microsoft.com/office/drawing/2014/main" id="{3E3FC085-7938-D141-B2C7-4F80E73781B0}"/>
                  </a:ext>
                </a:extLst>
              </p:cNvPr>
              <p:cNvSpPr/>
              <p:nvPr/>
            </p:nvSpPr>
            <p:spPr>
              <a:xfrm>
                <a:off x="8234765" y="4151158"/>
                <a:ext cx="672" cy="28"/>
              </a:xfrm>
              <a:custGeom>
                <a:avLst/>
                <a:gdLst/>
                <a:ahLst/>
                <a:cxnLst/>
                <a:rect l="l" t="t" r="r" b="b"/>
                <a:pathLst>
                  <a:path w="24" h="1" extrusionOk="0">
                    <a:moveTo>
                      <a:pt x="0" y="0"/>
                    </a:moveTo>
                    <a:lnTo>
                      <a:pt x="23" y="0"/>
                    </a:ln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8" name="Google Shape;4681;p38">
                <a:extLst>
                  <a:ext uri="{FF2B5EF4-FFF2-40B4-BE49-F238E27FC236}">
                    <a16:creationId xmlns:a16="http://schemas.microsoft.com/office/drawing/2014/main" id="{B736843A-41B0-E51C-E318-B3E1050BA59E}"/>
                  </a:ext>
                </a:extLst>
              </p:cNvPr>
              <p:cNvSpPr/>
              <p:nvPr/>
            </p:nvSpPr>
            <p:spPr>
              <a:xfrm>
                <a:off x="8600781" y="4627659"/>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9" name="Google Shape;4682;p38">
                <a:extLst>
                  <a:ext uri="{FF2B5EF4-FFF2-40B4-BE49-F238E27FC236}">
                    <a16:creationId xmlns:a16="http://schemas.microsoft.com/office/drawing/2014/main" id="{01780CC6-B849-D473-369F-CCF84DE08159}"/>
                  </a:ext>
                </a:extLst>
              </p:cNvPr>
              <p:cNvSpPr/>
              <p:nvPr/>
            </p:nvSpPr>
            <p:spPr>
              <a:xfrm>
                <a:off x="8600781" y="4627659"/>
                <a:ext cx="28" cy="672"/>
              </a:xfrm>
              <a:custGeom>
                <a:avLst/>
                <a:gdLst/>
                <a:ahLst/>
                <a:cxnLst/>
                <a:rect l="l" t="t" r="r" b="b"/>
                <a:pathLst>
                  <a:path w="1" h="24" extrusionOk="0">
                    <a:moveTo>
                      <a:pt x="0" y="24"/>
                    </a:moveTo>
                    <a:cubicBezTo>
                      <a:pt x="0" y="24"/>
                      <a:pt x="0" y="24"/>
                      <a:pt x="0" y="1"/>
                    </a:cubicBezTo>
                    <a:lnTo>
                      <a:pt x="0" y="24"/>
                    </a:ln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0" name="Google Shape;4683;p38">
                <a:extLst>
                  <a:ext uri="{FF2B5EF4-FFF2-40B4-BE49-F238E27FC236}">
                    <a16:creationId xmlns:a16="http://schemas.microsoft.com/office/drawing/2014/main" id="{80DCA02B-9272-5A72-BA33-57C461EE2E32}"/>
                  </a:ext>
                </a:extLst>
              </p:cNvPr>
              <p:cNvSpPr/>
              <p:nvPr/>
            </p:nvSpPr>
            <p:spPr>
              <a:xfrm>
                <a:off x="9343027" y="3522615"/>
                <a:ext cx="833617" cy="1036956"/>
              </a:xfrm>
              <a:custGeom>
                <a:avLst/>
                <a:gdLst/>
                <a:ahLst/>
                <a:cxnLst/>
                <a:rect l="l" t="t" r="r" b="b"/>
                <a:pathLst>
                  <a:path w="29788" h="37054" extrusionOk="0">
                    <a:moveTo>
                      <a:pt x="15903" y="19902"/>
                    </a:moveTo>
                    <a:lnTo>
                      <a:pt x="15903" y="19902"/>
                    </a:lnTo>
                    <a:cubicBezTo>
                      <a:pt x="15890" y="19910"/>
                      <a:pt x="15877" y="19918"/>
                      <a:pt x="15864" y="19927"/>
                    </a:cubicBezTo>
                    <a:cubicBezTo>
                      <a:pt x="15877" y="19914"/>
                      <a:pt x="15890" y="19908"/>
                      <a:pt x="15903" y="19902"/>
                    </a:cubicBezTo>
                    <a:close/>
                    <a:moveTo>
                      <a:pt x="26797" y="0"/>
                    </a:moveTo>
                    <a:cubicBezTo>
                      <a:pt x="26409" y="0"/>
                      <a:pt x="26044" y="46"/>
                      <a:pt x="25656" y="92"/>
                    </a:cubicBezTo>
                    <a:cubicBezTo>
                      <a:pt x="25108" y="183"/>
                      <a:pt x="24560" y="297"/>
                      <a:pt x="24035" y="457"/>
                    </a:cubicBezTo>
                    <a:cubicBezTo>
                      <a:pt x="22757" y="799"/>
                      <a:pt x="21502" y="1278"/>
                      <a:pt x="20315" y="1849"/>
                    </a:cubicBezTo>
                    <a:cubicBezTo>
                      <a:pt x="19059" y="2465"/>
                      <a:pt x="17827" y="3173"/>
                      <a:pt x="16708" y="4018"/>
                    </a:cubicBezTo>
                    <a:cubicBezTo>
                      <a:pt x="16183" y="4406"/>
                      <a:pt x="15681" y="4839"/>
                      <a:pt x="15225" y="5319"/>
                    </a:cubicBezTo>
                    <a:cubicBezTo>
                      <a:pt x="14791" y="5752"/>
                      <a:pt x="14380" y="6209"/>
                      <a:pt x="14038" y="6711"/>
                    </a:cubicBezTo>
                    <a:cubicBezTo>
                      <a:pt x="13741" y="7190"/>
                      <a:pt x="13467" y="7692"/>
                      <a:pt x="13307" y="8217"/>
                    </a:cubicBezTo>
                    <a:cubicBezTo>
                      <a:pt x="13216" y="8468"/>
                      <a:pt x="13170" y="8742"/>
                      <a:pt x="13125" y="9016"/>
                    </a:cubicBezTo>
                    <a:cubicBezTo>
                      <a:pt x="13079" y="9267"/>
                      <a:pt x="13079" y="9541"/>
                      <a:pt x="13102" y="9815"/>
                    </a:cubicBezTo>
                    <a:cubicBezTo>
                      <a:pt x="13125" y="10363"/>
                      <a:pt x="13307" y="10911"/>
                      <a:pt x="13536" y="11390"/>
                    </a:cubicBezTo>
                    <a:cubicBezTo>
                      <a:pt x="13832" y="11984"/>
                      <a:pt x="14266" y="12509"/>
                      <a:pt x="14723" y="12988"/>
                    </a:cubicBezTo>
                    <a:cubicBezTo>
                      <a:pt x="15111" y="13376"/>
                      <a:pt x="15544" y="13764"/>
                      <a:pt x="15932" y="14152"/>
                    </a:cubicBezTo>
                    <a:cubicBezTo>
                      <a:pt x="16412" y="14608"/>
                      <a:pt x="16868" y="15111"/>
                      <a:pt x="17211" y="15681"/>
                    </a:cubicBezTo>
                    <a:cubicBezTo>
                      <a:pt x="17370" y="15932"/>
                      <a:pt x="17484" y="16183"/>
                      <a:pt x="17576" y="16480"/>
                    </a:cubicBezTo>
                    <a:cubicBezTo>
                      <a:pt x="17621" y="16684"/>
                      <a:pt x="17644" y="16888"/>
                      <a:pt x="17667" y="17093"/>
                    </a:cubicBezTo>
                    <a:lnTo>
                      <a:pt x="17667" y="17093"/>
                    </a:lnTo>
                    <a:cubicBezTo>
                      <a:pt x="17662" y="17330"/>
                      <a:pt x="17619" y="17567"/>
                      <a:pt x="17576" y="17804"/>
                    </a:cubicBezTo>
                    <a:cubicBezTo>
                      <a:pt x="17484" y="18078"/>
                      <a:pt x="17393" y="18329"/>
                      <a:pt x="17256" y="18580"/>
                    </a:cubicBezTo>
                    <a:cubicBezTo>
                      <a:pt x="17119" y="18808"/>
                      <a:pt x="16937" y="19037"/>
                      <a:pt x="16754" y="19242"/>
                    </a:cubicBezTo>
                    <a:cubicBezTo>
                      <a:pt x="16499" y="19476"/>
                      <a:pt x="16224" y="19690"/>
                      <a:pt x="15929" y="19885"/>
                    </a:cubicBezTo>
                    <a:lnTo>
                      <a:pt x="15929" y="19885"/>
                    </a:lnTo>
                    <a:cubicBezTo>
                      <a:pt x="15930" y="19883"/>
                      <a:pt x="15931" y="19882"/>
                      <a:pt x="15932" y="19881"/>
                    </a:cubicBezTo>
                    <a:lnTo>
                      <a:pt x="15932" y="19881"/>
                    </a:lnTo>
                    <a:cubicBezTo>
                      <a:pt x="15450" y="20166"/>
                      <a:pt x="14946" y="20367"/>
                      <a:pt x="14422" y="20524"/>
                    </a:cubicBezTo>
                    <a:lnTo>
                      <a:pt x="14422" y="20524"/>
                    </a:lnTo>
                    <a:cubicBezTo>
                      <a:pt x="14423" y="20523"/>
                      <a:pt x="14424" y="20522"/>
                      <a:pt x="14426" y="20520"/>
                    </a:cubicBezTo>
                    <a:lnTo>
                      <a:pt x="14426" y="20520"/>
                    </a:lnTo>
                    <a:cubicBezTo>
                      <a:pt x="13490" y="20794"/>
                      <a:pt x="12531" y="20908"/>
                      <a:pt x="11573" y="20931"/>
                    </a:cubicBezTo>
                    <a:lnTo>
                      <a:pt x="11527" y="20931"/>
                    </a:lnTo>
                    <a:cubicBezTo>
                      <a:pt x="11422" y="20935"/>
                      <a:pt x="11319" y="20937"/>
                      <a:pt x="11215" y="20937"/>
                    </a:cubicBezTo>
                    <a:cubicBezTo>
                      <a:pt x="10779" y="20937"/>
                      <a:pt x="10354" y="20904"/>
                      <a:pt x="9929" y="20885"/>
                    </a:cubicBezTo>
                    <a:cubicBezTo>
                      <a:pt x="9336" y="20863"/>
                      <a:pt x="8765" y="20817"/>
                      <a:pt x="8172" y="20817"/>
                    </a:cubicBezTo>
                    <a:cubicBezTo>
                      <a:pt x="7533" y="20817"/>
                      <a:pt x="6916" y="20840"/>
                      <a:pt x="6300" y="20908"/>
                    </a:cubicBezTo>
                    <a:cubicBezTo>
                      <a:pt x="5707" y="20977"/>
                      <a:pt x="5113" y="21091"/>
                      <a:pt x="4565" y="21296"/>
                    </a:cubicBezTo>
                    <a:cubicBezTo>
                      <a:pt x="4132" y="21456"/>
                      <a:pt x="3721" y="21684"/>
                      <a:pt x="3378" y="22004"/>
                    </a:cubicBezTo>
                    <a:cubicBezTo>
                      <a:pt x="3036" y="22323"/>
                      <a:pt x="2785" y="22711"/>
                      <a:pt x="2648" y="23168"/>
                    </a:cubicBezTo>
                    <a:cubicBezTo>
                      <a:pt x="2465" y="23693"/>
                      <a:pt x="2443" y="24286"/>
                      <a:pt x="2511" y="24834"/>
                    </a:cubicBezTo>
                    <a:cubicBezTo>
                      <a:pt x="2557" y="25222"/>
                      <a:pt x="2648" y="25587"/>
                      <a:pt x="2808" y="25953"/>
                    </a:cubicBezTo>
                    <a:cubicBezTo>
                      <a:pt x="2922" y="26204"/>
                      <a:pt x="3059" y="26478"/>
                      <a:pt x="3150" y="26751"/>
                    </a:cubicBezTo>
                    <a:cubicBezTo>
                      <a:pt x="3173" y="26843"/>
                      <a:pt x="3173" y="26934"/>
                      <a:pt x="3196" y="27025"/>
                    </a:cubicBezTo>
                    <a:cubicBezTo>
                      <a:pt x="3196" y="27117"/>
                      <a:pt x="3173" y="27208"/>
                      <a:pt x="3150" y="27299"/>
                    </a:cubicBezTo>
                    <a:cubicBezTo>
                      <a:pt x="3127" y="27413"/>
                      <a:pt x="3059" y="27550"/>
                      <a:pt x="2990" y="27664"/>
                    </a:cubicBezTo>
                    <a:cubicBezTo>
                      <a:pt x="2853" y="27916"/>
                      <a:pt x="2671" y="28144"/>
                      <a:pt x="2488" y="28349"/>
                    </a:cubicBezTo>
                    <a:cubicBezTo>
                      <a:pt x="1918" y="28897"/>
                      <a:pt x="1210" y="29331"/>
                      <a:pt x="708" y="29970"/>
                    </a:cubicBezTo>
                    <a:cubicBezTo>
                      <a:pt x="571" y="30130"/>
                      <a:pt x="480" y="30312"/>
                      <a:pt x="388" y="30495"/>
                    </a:cubicBezTo>
                    <a:cubicBezTo>
                      <a:pt x="274" y="30677"/>
                      <a:pt x="206" y="30906"/>
                      <a:pt x="160" y="31134"/>
                    </a:cubicBezTo>
                    <a:cubicBezTo>
                      <a:pt x="92" y="31362"/>
                      <a:pt x="46" y="31613"/>
                      <a:pt x="23" y="31842"/>
                    </a:cubicBezTo>
                    <a:cubicBezTo>
                      <a:pt x="0" y="32252"/>
                      <a:pt x="46" y="32663"/>
                      <a:pt x="228" y="33028"/>
                    </a:cubicBezTo>
                    <a:cubicBezTo>
                      <a:pt x="388" y="33371"/>
                      <a:pt x="639" y="33645"/>
                      <a:pt x="936" y="33827"/>
                    </a:cubicBezTo>
                    <a:cubicBezTo>
                      <a:pt x="1301" y="34056"/>
                      <a:pt x="1689" y="34170"/>
                      <a:pt x="2100" y="34238"/>
                    </a:cubicBezTo>
                    <a:cubicBezTo>
                      <a:pt x="2557" y="34329"/>
                      <a:pt x="3013" y="34352"/>
                      <a:pt x="3470" y="34352"/>
                    </a:cubicBezTo>
                    <a:cubicBezTo>
                      <a:pt x="4634" y="34329"/>
                      <a:pt x="5775" y="34170"/>
                      <a:pt x="6893" y="33964"/>
                    </a:cubicBezTo>
                    <a:cubicBezTo>
                      <a:pt x="8080" y="33736"/>
                      <a:pt x="9267" y="33462"/>
                      <a:pt x="10454" y="33188"/>
                    </a:cubicBezTo>
                    <a:cubicBezTo>
                      <a:pt x="11459" y="32960"/>
                      <a:pt x="12440" y="32709"/>
                      <a:pt x="13467" y="32526"/>
                    </a:cubicBezTo>
                    <a:cubicBezTo>
                      <a:pt x="13810" y="32458"/>
                      <a:pt x="14175" y="32389"/>
                      <a:pt x="14540" y="32389"/>
                    </a:cubicBezTo>
                    <a:cubicBezTo>
                      <a:pt x="14814" y="32389"/>
                      <a:pt x="15065" y="32435"/>
                      <a:pt x="15316" y="32503"/>
                    </a:cubicBezTo>
                    <a:cubicBezTo>
                      <a:pt x="15521" y="32549"/>
                      <a:pt x="15727" y="32618"/>
                      <a:pt x="15909" y="32732"/>
                    </a:cubicBezTo>
                    <a:cubicBezTo>
                      <a:pt x="16069" y="32823"/>
                      <a:pt x="16206" y="32937"/>
                      <a:pt x="16343" y="33051"/>
                    </a:cubicBezTo>
                    <a:cubicBezTo>
                      <a:pt x="16549" y="33257"/>
                      <a:pt x="16708" y="33485"/>
                      <a:pt x="16845" y="33736"/>
                    </a:cubicBezTo>
                    <a:cubicBezTo>
                      <a:pt x="16845" y="33713"/>
                      <a:pt x="16845" y="33713"/>
                      <a:pt x="16845" y="33713"/>
                    </a:cubicBezTo>
                    <a:cubicBezTo>
                      <a:pt x="16845" y="33713"/>
                      <a:pt x="16845" y="33736"/>
                      <a:pt x="16868" y="33736"/>
                    </a:cubicBezTo>
                    <a:cubicBezTo>
                      <a:pt x="17165" y="34261"/>
                      <a:pt x="17416" y="34809"/>
                      <a:pt x="17713" y="35334"/>
                    </a:cubicBezTo>
                    <a:cubicBezTo>
                      <a:pt x="17895" y="35653"/>
                      <a:pt x="18101" y="35973"/>
                      <a:pt x="18329" y="36247"/>
                    </a:cubicBezTo>
                    <a:cubicBezTo>
                      <a:pt x="18557" y="36521"/>
                      <a:pt x="18831" y="36772"/>
                      <a:pt x="19173" y="36932"/>
                    </a:cubicBezTo>
                    <a:cubicBezTo>
                      <a:pt x="19368" y="37020"/>
                      <a:pt x="19577" y="37054"/>
                      <a:pt x="19788" y="37054"/>
                    </a:cubicBezTo>
                    <a:cubicBezTo>
                      <a:pt x="19849" y="37054"/>
                      <a:pt x="19911" y="37051"/>
                      <a:pt x="19972" y="37046"/>
                    </a:cubicBezTo>
                    <a:cubicBezTo>
                      <a:pt x="20086" y="37023"/>
                      <a:pt x="20223" y="36977"/>
                      <a:pt x="20360" y="36932"/>
                    </a:cubicBezTo>
                    <a:cubicBezTo>
                      <a:pt x="20497" y="36886"/>
                      <a:pt x="20634" y="36817"/>
                      <a:pt x="20771" y="36726"/>
                    </a:cubicBezTo>
                    <a:cubicBezTo>
                      <a:pt x="21068" y="36566"/>
                      <a:pt x="21342" y="36361"/>
                      <a:pt x="21639" y="36155"/>
                    </a:cubicBezTo>
                    <a:cubicBezTo>
                      <a:pt x="21890" y="35950"/>
                      <a:pt x="22164" y="35745"/>
                      <a:pt x="22460" y="35562"/>
                    </a:cubicBezTo>
                    <a:cubicBezTo>
                      <a:pt x="22894" y="35288"/>
                      <a:pt x="23373" y="35106"/>
                      <a:pt x="23875" y="34946"/>
                    </a:cubicBezTo>
                    <a:lnTo>
                      <a:pt x="23898" y="34946"/>
                    </a:lnTo>
                    <a:cubicBezTo>
                      <a:pt x="24581" y="34741"/>
                      <a:pt x="25287" y="34649"/>
                      <a:pt x="25993" y="34626"/>
                    </a:cubicBezTo>
                    <a:lnTo>
                      <a:pt x="25993" y="34626"/>
                    </a:lnTo>
                    <a:cubicBezTo>
                      <a:pt x="26565" y="34630"/>
                      <a:pt x="27137" y="34677"/>
                      <a:pt x="27687" y="34832"/>
                    </a:cubicBezTo>
                    <a:cubicBezTo>
                      <a:pt x="28053" y="34923"/>
                      <a:pt x="28395" y="35060"/>
                      <a:pt x="28714" y="35242"/>
                    </a:cubicBezTo>
                    <a:cubicBezTo>
                      <a:pt x="28943" y="35357"/>
                      <a:pt x="29125" y="35516"/>
                      <a:pt x="29308" y="35676"/>
                    </a:cubicBezTo>
                    <a:cubicBezTo>
                      <a:pt x="29331" y="35699"/>
                      <a:pt x="29331" y="35722"/>
                      <a:pt x="29354" y="35722"/>
                    </a:cubicBezTo>
                    <a:cubicBezTo>
                      <a:pt x="29399" y="35767"/>
                      <a:pt x="29445" y="35813"/>
                      <a:pt x="29513" y="35813"/>
                    </a:cubicBezTo>
                    <a:cubicBezTo>
                      <a:pt x="29532" y="35819"/>
                      <a:pt x="29550" y="35822"/>
                      <a:pt x="29568" y="35822"/>
                    </a:cubicBezTo>
                    <a:cubicBezTo>
                      <a:pt x="29617" y="35822"/>
                      <a:pt x="29663" y="35801"/>
                      <a:pt x="29696" y="35767"/>
                    </a:cubicBezTo>
                    <a:cubicBezTo>
                      <a:pt x="29742" y="35722"/>
                      <a:pt x="29787" y="35676"/>
                      <a:pt x="29787" y="35608"/>
                    </a:cubicBezTo>
                    <a:cubicBezTo>
                      <a:pt x="29787" y="35539"/>
                      <a:pt x="29787" y="35471"/>
                      <a:pt x="29742" y="35425"/>
                    </a:cubicBezTo>
                    <a:cubicBezTo>
                      <a:pt x="29605" y="35288"/>
                      <a:pt x="29491" y="35174"/>
                      <a:pt x="29331" y="35060"/>
                    </a:cubicBezTo>
                    <a:cubicBezTo>
                      <a:pt x="29194" y="34946"/>
                      <a:pt x="29011" y="34832"/>
                      <a:pt x="28851" y="34740"/>
                    </a:cubicBezTo>
                    <a:cubicBezTo>
                      <a:pt x="28509" y="34558"/>
                      <a:pt x="28144" y="34444"/>
                      <a:pt x="27756" y="34329"/>
                    </a:cubicBezTo>
                    <a:cubicBezTo>
                      <a:pt x="27206" y="34200"/>
                      <a:pt x="26622" y="34139"/>
                      <a:pt x="26044" y="34139"/>
                    </a:cubicBezTo>
                    <a:cubicBezTo>
                      <a:pt x="25806" y="34139"/>
                      <a:pt x="25569" y="34150"/>
                      <a:pt x="25336" y="34170"/>
                    </a:cubicBezTo>
                    <a:cubicBezTo>
                      <a:pt x="24515" y="34238"/>
                      <a:pt x="23716" y="34444"/>
                      <a:pt x="22985" y="34740"/>
                    </a:cubicBezTo>
                    <a:cubicBezTo>
                      <a:pt x="22643" y="34877"/>
                      <a:pt x="22323" y="35060"/>
                      <a:pt x="22027" y="35242"/>
                    </a:cubicBezTo>
                    <a:cubicBezTo>
                      <a:pt x="21661" y="35494"/>
                      <a:pt x="21319" y="35767"/>
                      <a:pt x="20954" y="36041"/>
                    </a:cubicBezTo>
                    <a:cubicBezTo>
                      <a:pt x="20817" y="36110"/>
                      <a:pt x="20703" y="36201"/>
                      <a:pt x="20566" y="36292"/>
                    </a:cubicBezTo>
                    <a:cubicBezTo>
                      <a:pt x="20406" y="36384"/>
                      <a:pt x="20223" y="36475"/>
                      <a:pt x="20041" y="36521"/>
                    </a:cubicBezTo>
                    <a:cubicBezTo>
                      <a:pt x="19950" y="36544"/>
                      <a:pt x="19858" y="36566"/>
                      <a:pt x="19767" y="36566"/>
                    </a:cubicBezTo>
                    <a:cubicBezTo>
                      <a:pt x="19698" y="36566"/>
                      <a:pt x="19607" y="36566"/>
                      <a:pt x="19539" y="36544"/>
                    </a:cubicBezTo>
                    <a:cubicBezTo>
                      <a:pt x="19447" y="36521"/>
                      <a:pt x="19356" y="36475"/>
                      <a:pt x="19265" y="36429"/>
                    </a:cubicBezTo>
                    <a:cubicBezTo>
                      <a:pt x="19151" y="36338"/>
                      <a:pt x="19014" y="36247"/>
                      <a:pt x="18922" y="36155"/>
                    </a:cubicBezTo>
                    <a:cubicBezTo>
                      <a:pt x="18626" y="35859"/>
                      <a:pt x="18397" y="35516"/>
                      <a:pt x="18192" y="35174"/>
                    </a:cubicBezTo>
                    <a:lnTo>
                      <a:pt x="18192" y="35174"/>
                    </a:lnTo>
                    <a:cubicBezTo>
                      <a:pt x="18192" y="35177"/>
                      <a:pt x="18192" y="35179"/>
                      <a:pt x="18192" y="35182"/>
                    </a:cubicBezTo>
                    <a:lnTo>
                      <a:pt x="18192" y="35182"/>
                    </a:lnTo>
                    <a:cubicBezTo>
                      <a:pt x="17816" y="34553"/>
                      <a:pt x="17544" y="33860"/>
                      <a:pt x="17119" y="33234"/>
                    </a:cubicBezTo>
                    <a:cubicBezTo>
                      <a:pt x="16937" y="32960"/>
                      <a:pt x="16708" y="32686"/>
                      <a:pt x="16434" y="32481"/>
                    </a:cubicBezTo>
                    <a:cubicBezTo>
                      <a:pt x="16275" y="32366"/>
                      <a:pt x="16138" y="32275"/>
                      <a:pt x="15978" y="32207"/>
                    </a:cubicBezTo>
                    <a:cubicBezTo>
                      <a:pt x="15773" y="32115"/>
                      <a:pt x="15567" y="32047"/>
                      <a:pt x="15362" y="32001"/>
                    </a:cubicBezTo>
                    <a:cubicBezTo>
                      <a:pt x="15111" y="31933"/>
                      <a:pt x="14860" y="31910"/>
                      <a:pt x="14608" y="31910"/>
                    </a:cubicBezTo>
                    <a:cubicBezTo>
                      <a:pt x="14426" y="31910"/>
                      <a:pt x="14266" y="31910"/>
                      <a:pt x="14106" y="31933"/>
                    </a:cubicBezTo>
                    <a:cubicBezTo>
                      <a:pt x="13695" y="31978"/>
                      <a:pt x="13307" y="32047"/>
                      <a:pt x="12919" y="32115"/>
                    </a:cubicBezTo>
                    <a:cubicBezTo>
                      <a:pt x="11869" y="32344"/>
                      <a:pt x="10819" y="32595"/>
                      <a:pt x="9769" y="32846"/>
                    </a:cubicBezTo>
                    <a:cubicBezTo>
                      <a:pt x="8583" y="33120"/>
                      <a:pt x="7373" y="33394"/>
                      <a:pt x="6186" y="33599"/>
                    </a:cubicBezTo>
                    <a:cubicBezTo>
                      <a:pt x="5319" y="33736"/>
                      <a:pt x="4451" y="33850"/>
                      <a:pt x="3584" y="33850"/>
                    </a:cubicBezTo>
                    <a:cubicBezTo>
                      <a:pt x="3466" y="33855"/>
                      <a:pt x="3347" y="33858"/>
                      <a:pt x="3227" y="33858"/>
                    </a:cubicBezTo>
                    <a:cubicBezTo>
                      <a:pt x="2791" y="33858"/>
                      <a:pt x="2347" y="33821"/>
                      <a:pt x="1918" y="33713"/>
                    </a:cubicBezTo>
                    <a:cubicBezTo>
                      <a:pt x="1911" y="33713"/>
                      <a:pt x="1907" y="33711"/>
                      <a:pt x="1903" y="33709"/>
                    </a:cubicBezTo>
                    <a:lnTo>
                      <a:pt x="1903" y="33709"/>
                    </a:lnTo>
                    <a:cubicBezTo>
                      <a:pt x="1908" y="33710"/>
                      <a:pt x="1913" y="33712"/>
                      <a:pt x="1918" y="33713"/>
                    </a:cubicBezTo>
                    <a:cubicBezTo>
                      <a:pt x="1895" y="33691"/>
                      <a:pt x="1895" y="33690"/>
                      <a:pt x="1895" y="33690"/>
                    </a:cubicBezTo>
                    <a:lnTo>
                      <a:pt x="1895" y="33690"/>
                    </a:lnTo>
                    <a:cubicBezTo>
                      <a:pt x="1895" y="33690"/>
                      <a:pt x="1895" y="33702"/>
                      <a:pt x="1903" y="33709"/>
                    </a:cubicBezTo>
                    <a:lnTo>
                      <a:pt x="1903" y="33709"/>
                    </a:lnTo>
                    <a:cubicBezTo>
                      <a:pt x="1680" y="33641"/>
                      <a:pt x="1457" y="33551"/>
                      <a:pt x="1256" y="33439"/>
                    </a:cubicBezTo>
                    <a:cubicBezTo>
                      <a:pt x="1141" y="33371"/>
                      <a:pt x="1050" y="33302"/>
                      <a:pt x="936" y="33211"/>
                    </a:cubicBezTo>
                    <a:cubicBezTo>
                      <a:pt x="868" y="33120"/>
                      <a:pt x="776" y="33028"/>
                      <a:pt x="731" y="32937"/>
                    </a:cubicBezTo>
                    <a:cubicBezTo>
                      <a:pt x="662" y="32823"/>
                      <a:pt x="617" y="32732"/>
                      <a:pt x="594" y="32618"/>
                    </a:cubicBezTo>
                    <a:cubicBezTo>
                      <a:pt x="548" y="32435"/>
                      <a:pt x="525" y="32275"/>
                      <a:pt x="525" y="32115"/>
                    </a:cubicBezTo>
                    <a:cubicBezTo>
                      <a:pt x="525" y="31819"/>
                      <a:pt x="571" y="31499"/>
                      <a:pt x="639" y="31225"/>
                    </a:cubicBezTo>
                    <a:cubicBezTo>
                      <a:pt x="708" y="30997"/>
                      <a:pt x="776" y="30769"/>
                      <a:pt x="890" y="30563"/>
                    </a:cubicBezTo>
                    <a:cubicBezTo>
                      <a:pt x="1027" y="30335"/>
                      <a:pt x="1164" y="30152"/>
                      <a:pt x="1347" y="29970"/>
                    </a:cubicBezTo>
                    <a:cubicBezTo>
                      <a:pt x="1666" y="29650"/>
                      <a:pt x="2032" y="29376"/>
                      <a:pt x="2397" y="29080"/>
                    </a:cubicBezTo>
                    <a:cubicBezTo>
                      <a:pt x="2808" y="28737"/>
                      <a:pt x="3196" y="28326"/>
                      <a:pt x="3447" y="27847"/>
                    </a:cubicBezTo>
                    <a:cubicBezTo>
                      <a:pt x="3561" y="27642"/>
                      <a:pt x="3652" y="27413"/>
                      <a:pt x="3675" y="27162"/>
                    </a:cubicBezTo>
                    <a:cubicBezTo>
                      <a:pt x="3698" y="26957"/>
                      <a:pt x="3652" y="26751"/>
                      <a:pt x="3584" y="26546"/>
                    </a:cubicBezTo>
                    <a:cubicBezTo>
                      <a:pt x="3538" y="26363"/>
                      <a:pt x="3447" y="26181"/>
                      <a:pt x="3356" y="25998"/>
                    </a:cubicBezTo>
                    <a:cubicBezTo>
                      <a:pt x="3264" y="25793"/>
                      <a:pt x="3173" y="25565"/>
                      <a:pt x="3104" y="25359"/>
                    </a:cubicBezTo>
                    <a:cubicBezTo>
                      <a:pt x="3013" y="25017"/>
                      <a:pt x="2968" y="24674"/>
                      <a:pt x="2968" y="24332"/>
                    </a:cubicBezTo>
                    <a:cubicBezTo>
                      <a:pt x="2968" y="24058"/>
                      <a:pt x="2990" y="23761"/>
                      <a:pt x="3059" y="23510"/>
                    </a:cubicBezTo>
                    <a:cubicBezTo>
                      <a:pt x="3104" y="23305"/>
                      <a:pt x="3173" y="23099"/>
                      <a:pt x="3287" y="22917"/>
                    </a:cubicBezTo>
                    <a:cubicBezTo>
                      <a:pt x="3378" y="22734"/>
                      <a:pt x="3492" y="22574"/>
                      <a:pt x="3629" y="22437"/>
                    </a:cubicBezTo>
                    <a:cubicBezTo>
                      <a:pt x="3789" y="22278"/>
                      <a:pt x="3972" y="22141"/>
                      <a:pt x="4154" y="22027"/>
                    </a:cubicBezTo>
                    <a:cubicBezTo>
                      <a:pt x="4474" y="21844"/>
                      <a:pt x="4794" y="21730"/>
                      <a:pt x="5113" y="21616"/>
                    </a:cubicBezTo>
                    <a:lnTo>
                      <a:pt x="5136" y="21616"/>
                    </a:lnTo>
                    <a:cubicBezTo>
                      <a:pt x="5935" y="21388"/>
                      <a:pt x="6779" y="21319"/>
                      <a:pt x="7601" y="21319"/>
                    </a:cubicBezTo>
                    <a:lnTo>
                      <a:pt x="7647" y="21319"/>
                    </a:lnTo>
                    <a:cubicBezTo>
                      <a:pt x="7814" y="21312"/>
                      <a:pt x="7983" y="21310"/>
                      <a:pt x="8153" y="21310"/>
                    </a:cubicBezTo>
                    <a:cubicBezTo>
                      <a:pt x="8565" y="21310"/>
                      <a:pt x="8985" y="21326"/>
                      <a:pt x="9404" y="21342"/>
                    </a:cubicBezTo>
                    <a:cubicBezTo>
                      <a:pt x="9906" y="21365"/>
                      <a:pt x="10409" y="21410"/>
                      <a:pt x="10934" y="21433"/>
                    </a:cubicBezTo>
                    <a:cubicBezTo>
                      <a:pt x="11059" y="21437"/>
                      <a:pt x="11185" y="21439"/>
                      <a:pt x="11310" y="21439"/>
                    </a:cubicBezTo>
                    <a:cubicBezTo>
                      <a:pt x="11938" y="21439"/>
                      <a:pt x="12566" y="21391"/>
                      <a:pt x="13193" y="21296"/>
                    </a:cubicBezTo>
                    <a:cubicBezTo>
                      <a:pt x="13969" y="21182"/>
                      <a:pt x="14768" y="20977"/>
                      <a:pt x="15499" y="20657"/>
                    </a:cubicBezTo>
                    <a:cubicBezTo>
                      <a:pt x="16206" y="20338"/>
                      <a:pt x="16868" y="19904"/>
                      <a:pt x="17347" y="19310"/>
                    </a:cubicBezTo>
                    <a:cubicBezTo>
                      <a:pt x="17599" y="18991"/>
                      <a:pt x="17781" y="18649"/>
                      <a:pt x="17941" y="18283"/>
                    </a:cubicBezTo>
                    <a:cubicBezTo>
                      <a:pt x="18078" y="17895"/>
                      <a:pt x="18146" y="17507"/>
                      <a:pt x="18146" y="17096"/>
                    </a:cubicBezTo>
                    <a:cubicBezTo>
                      <a:pt x="18124" y="15521"/>
                      <a:pt x="16868" y="14357"/>
                      <a:pt x="15795" y="13330"/>
                    </a:cubicBezTo>
                    <a:cubicBezTo>
                      <a:pt x="15636" y="13193"/>
                      <a:pt x="15476" y="13033"/>
                      <a:pt x="15339" y="12897"/>
                    </a:cubicBezTo>
                    <a:cubicBezTo>
                      <a:pt x="15316" y="12874"/>
                      <a:pt x="15316" y="12874"/>
                      <a:pt x="15293" y="12851"/>
                    </a:cubicBezTo>
                    <a:lnTo>
                      <a:pt x="15293" y="12851"/>
                    </a:lnTo>
                    <a:cubicBezTo>
                      <a:pt x="15293" y="12851"/>
                      <a:pt x="15293" y="12851"/>
                      <a:pt x="15293" y="12852"/>
                    </a:cubicBezTo>
                    <a:lnTo>
                      <a:pt x="15293" y="12852"/>
                    </a:lnTo>
                    <a:cubicBezTo>
                      <a:pt x="14846" y="12425"/>
                      <a:pt x="14443" y="11975"/>
                      <a:pt x="14129" y="11459"/>
                    </a:cubicBezTo>
                    <a:cubicBezTo>
                      <a:pt x="14152" y="11459"/>
                      <a:pt x="14152" y="11481"/>
                      <a:pt x="14175" y="11504"/>
                    </a:cubicBezTo>
                    <a:cubicBezTo>
                      <a:pt x="13969" y="11185"/>
                      <a:pt x="13832" y="10865"/>
                      <a:pt x="13718" y="10523"/>
                    </a:cubicBezTo>
                    <a:cubicBezTo>
                      <a:pt x="13627" y="10203"/>
                      <a:pt x="13581" y="9884"/>
                      <a:pt x="13581" y="9564"/>
                    </a:cubicBezTo>
                    <a:cubicBezTo>
                      <a:pt x="13581" y="9222"/>
                      <a:pt x="13627" y="8902"/>
                      <a:pt x="13695" y="8583"/>
                    </a:cubicBezTo>
                    <a:cubicBezTo>
                      <a:pt x="13832" y="8172"/>
                      <a:pt x="13992" y="7761"/>
                      <a:pt x="14220" y="7373"/>
                    </a:cubicBezTo>
                    <a:lnTo>
                      <a:pt x="14220" y="7373"/>
                    </a:lnTo>
                    <a:cubicBezTo>
                      <a:pt x="14220" y="7373"/>
                      <a:pt x="14198" y="7396"/>
                      <a:pt x="14198" y="7396"/>
                    </a:cubicBezTo>
                    <a:cubicBezTo>
                      <a:pt x="14563" y="6779"/>
                      <a:pt x="15019" y="6209"/>
                      <a:pt x="15521" y="5707"/>
                    </a:cubicBezTo>
                    <a:cubicBezTo>
                      <a:pt x="15521" y="5707"/>
                      <a:pt x="15521" y="5707"/>
                      <a:pt x="15521" y="5707"/>
                    </a:cubicBezTo>
                    <a:lnTo>
                      <a:pt x="15521" y="5707"/>
                    </a:lnTo>
                    <a:cubicBezTo>
                      <a:pt x="16452" y="4758"/>
                      <a:pt x="17562" y="3966"/>
                      <a:pt x="18717" y="3264"/>
                    </a:cubicBezTo>
                    <a:lnTo>
                      <a:pt x="18717" y="3264"/>
                    </a:lnTo>
                    <a:cubicBezTo>
                      <a:pt x="18694" y="3287"/>
                      <a:pt x="18671" y="3287"/>
                      <a:pt x="18649" y="3310"/>
                    </a:cubicBezTo>
                    <a:cubicBezTo>
                      <a:pt x="19516" y="2785"/>
                      <a:pt x="20383" y="2351"/>
                      <a:pt x="21296" y="1940"/>
                    </a:cubicBezTo>
                    <a:cubicBezTo>
                      <a:pt x="22141" y="1575"/>
                      <a:pt x="23008" y="1256"/>
                      <a:pt x="23898" y="1005"/>
                    </a:cubicBezTo>
                    <a:cubicBezTo>
                      <a:pt x="23921" y="982"/>
                      <a:pt x="23944" y="982"/>
                      <a:pt x="23967" y="982"/>
                    </a:cubicBezTo>
                    <a:lnTo>
                      <a:pt x="23944" y="982"/>
                    </a:lnTo>
                    <a:cubicBezTo>
                      <a:pt x="24423" y="845"/>
                      <a:pt x="24925" y="731"/>
                      <a:pt x="25428" y="639"/>
                    </a:cubicBezTo>
                    <a:cubicBezTo>
                      <a:pt x="25861" y="548"/>
                      <a:pt x="26295" y="502"/>
                      <a:pt x="26751" y="502"/>
                    </a:cubicBezTo>
                    <a:lnTo>
                      <a:pt x="27003" y="502"/>
                    </a:lnTo>
                    <a:cubicBezTo>
                      <a:pt x="27140" y="502"/>
                      <a:pt x="27254" y="434"/>
                      <a:pt x="27276" y="274"/>
                    </a:cubicBezTo>
                    <a:cubicBezTo>
                      <a:pt x="27276" y="160"/>
                      <a:pt x="27185" y="23"/>
                      <a:pt x="27048" y="23"/>
                    </a:cubicBezTo>
                    <a:cubicBezTo>
                      <a:pt x="26957" y="0"/>
                      <a:pt x="26866" y="0"/>
                      <a:pt x="26797" y="0"/>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1" name="Google Shape;4684;p38">
                <a:extLst>
                  <a:ext uri="{FF2B5EF4-FFF2-40B4-BE49-F238E27FC236}">
                    <a16:creationId xmlns:a16="http://schemas.microsoft.com/office/drawing/2014/main" id="{DCE8393D-F052-BDBD-DE35-956D7851F828}"/>
                  </a:ext>
                </a:extLst>
              </p:cNvPr>
              <p:cNvSpPr/>
              <p:nvPr/>
            </p:nvSpPr>
            <p:spPr>
              <a:xfrm>
                <a:off x="8704885" y="3834956"/>
                <a:ext cx="560875" cy="443982"/>
              </a:xfrm>
              <a:custGeom>
                <a:avLst/>
                <a:gdLst/>
                <a:ahLst/>
                <a:cxnLst/>
                <a:rect l="l" t="t" r="r" b="b"/>
                <a:pathLst>
                  <a:path w="20042" h="15865" extrusionOk="0">
                    <a:moveTo>
                      <a:pt x="5823" y="2482"/>
                    </a:moveTo>
                    <a:cubicBezTo>
                      <a:pt x="5815" y="2484"/>
                      <a:pt x="5807" y="2486"/>
                      <a:pt x="5798" y="2489"/>
                    </a:cubicBezTo>
                    <a:cubicBezTo>
                      <a:pt x="5807" y="2489"/>
                      <a:pt x="5815" y="2486"/>
                      <a:pt x="5823" y="2482"/>
                    </a:cubicBezTo>
                    <a:close/>
                    <a:moveTo>
                      <a:pt x="1279" y="7191"/>
                    </a:moveTo>
                    <a:cubicBezTo>
                      <a:pt x="1271" y="7191"/>
                      <a:pt x="1266" y="7194"/>
                      <a:pt x="1263" y="7197"/>
                    </a:cubicBezTo>
                    <a:lnTo>
                      <a:pt x="1263" y="7197"/>
                    </a:lnTo>
                    <a:cubicBezTo>
                      <a:pt x="1267" y="7193"/>
                      <a:pt x="1272" y="7191"/>
                      <a:pt x="1279" y="7191"/>
                    </a:cubicBezTo>
                    <a:close/>
                    <a:moveTo>
                      <a:pt x="16321" y="480"/>
                    </a:moveTo>
                    <a:cubicBezTo>
                      <a:pt x="16663" y="503"/>
                      <a:pt x="17006" y="526"/>
                      <a:pt x="17325" y="617"/>
                    </a:cubicBezTo>
                    <a:cubicBezTo>
                      <a:pt x="17576" y="686"/>
                      <a:pt x="17827" y="777"/>
                      <a:pt x="18056" y="914"/>
                    </a:cubicBezTo>
                    <a:cubicBezTo>
                      <a:pt x="18261" y="1028"/>
                      <a:pt x="18421" y="1188"/>
                      <a:pt x="18581" y="1325"/>
                    </a:cubicBezTo>
                    <a:cubicBezTo>
                      <a:pt x="18786" y="1553"/>
                      <a:pt x="18969" y="1781"/>
                      <a:pt x="19106" y="2032"/>
                    </a:cubicBezTo>
                    <a:cubicBezTo>
                      <a:pt x="19242" y="2283"/>
                      <a:pt x="19357" y="2534"/>
                      <a:pt x="19425" y="2808"/>
                    </a:cubicBezTo>
                    <a:cubicBezTo>
                      <a:pt x="19471" y="3037"/>
                      <a:pt x="19516" y="3265"/>
                      <a:pt x="19516" y="3493"/>
                    </a:cubicBezTo>
                    <a:cubicBezTo>
                      <a:pt x="19516" y="3699"/>
                      <a:pt x="19494" y="3904"/>
                      <a:pt x="19448" y="4087"/>
                    </a:cubicBezTo>
                    <a:cubicBezTo>
                      <a:pt x="19379" y="4269"/>
                      <a:pt x="19334" y="4429"/>
                      <a:pt x="19242" y="4589"/>
                    </a:cubicBezTo>
                    <a:cubicBezTo>
                      <a:pt x="19197" y="4634"/>
                      <a:pt x="19174" y="4680"/>
                      <a:pt x="19128" y="4726"/>
                    </a:cubicBezTo>
                    <a:cubicBezTo>
                      <a:pt x="19106" y="4748"/>
                      <a:pt x="19106" y="4748"/>
                      <a:pt x="19083" y="4771"/>
                    </a:cubicBezTo>
                    <a:cubicBezTo>
                      <a:pt x="19060" y="4771"/>
                      <a:pt x="19060" y="4771"/>
                      <a:pt x="19037" y="4794"/>
                    </a:cubicBezTo>
                    <a:cubicBezTo>
                      <a:pt x="18969" y="4794"/>
                      <a:pt x="18900" y="4817"/>
                      <a:pt x="18854" y="4817"/>
                    </a:cubicBezTo>
                    <a:cubicBezTo>
                      <a:pt x="18740" y="4817"/>
                      <a:pt x="18672" y="4840"/>
                      <a:pt x="18581" y="4863"/>
                    </a:cubicBezTo>
                    <a:cubicBezTo>
                      <a:pt x="18489" y="4908"/>
                      <a:pt x="18398" y="4954"/>
                      <a:pt x="18352" y="5022"/>
                    </a:cubicBezTo>
                    <a:cubicBezTo>
                      <a:pt x="18307" y="5091"/>
                      <a:pt x="18261" y="5137"/>
                      <a:pt x="18238" y="5205"/>
                    </a:cubicBezTo>
                    <a:cubicBezTo>
                      <a:pt x="18170" y="5319"/>
                      <a:pt x="18147" y="5456"/>
                      <a:pt x="18124" y="5593"/>
                    </a:cubicBezTo>
                    <a:cubicBezTo>
                      <a:pt x="18101" y="5707"/>
                      <a:pt x="18078" y="5821"/>
                      <a:pt x="18033" y="5958"/>
                    </a:cubicBezTo>
                    <a:cubicBezTo>
                      <a:pt x="18010" y="6027"/>
                      <a:pt x="17987" y="6118"/>
                      <a:pt x="17941" y="6209"/>
                    </a:cubicBezTo>
                    <a:cubicBezTo>
                      <a:pt x="17919" y="6232"/>
                      <a:pt x="17919" y="6255"/>
                      <a:pt x="17896" y="6278"/>
                    </a:cubicBezTo>
                    <a:cubicBezTo>
                      <a:pt x="17873" y="6278"/>
                      <a:pt x="17873" y="6301"/>
                      <a:pt x="17850" y="6301"/>
                    </a:cubicBezTo>
                    <a:lnTo>
                      <a:pt x="17827" y="6301"/>
                    </a:lnTo>
                    <a:cubicBezTo>
                      <a:pt x="17804" y="6323"/>
                      <a:pt x="17782" y="6323"/>
                      <a:pt x="17759" y="6323"/>
                    </a:cubicBezTo>
                    <a:lnTo>
                      <a:pt x="17713" y="6323"/>
                    </a:lnTo>
                    <a:cubicBezTo>
                      <a:pt x="17690" y="6301"/>
                      <a:pt x="17690" y="6301"/>
                      <a:pt x="17690" y="6301"/>
                    </a:cubicBezTo>
                    <a:cubicBezTo>
                      <a:pt x="17668" y="6301"/>
                      <a:pt x="17668" y="6278"/>
                      <a:pt x="17645" y="6278"/>
                    </a:cubicBezTo>
                    <a:cubicBezTo>
                      <a:pt x="17622" y="6232"/>
                      <a:pt x="17599" y="6209"/>
                      <a:pt x="17576" y="6164"/>
                    </a:cubicBezTo>
                    <a:cubicBezTo>
                      <a:pt x="17531" y="6095"/>
                      <a:pt x="17508" y="6004"/>
                      <a:pt x="17485" y="5913"/>
                    </a:cubicBezTo>
                    <a:cubicBezTo>
                      <a:pt x="17439" y="5776"/>
                      <a:pt x="17416" y="5639"/>
                      <a:pt x="17416" y="5502"/>
                    </a:cubicBezTo>
                    <a:lnTo>
                      <a:pt x="17416" y="5525"/>
                    </a:lnTo>
                    <a:cubicBezTo>
                      <a:pt x="17416" y="5479"/>
                      <a:pt x="17416" y="5410"/>
                      <a:pt x="17371" y="5365"/>
                    </a:cubicBezTo>
                    <a:cubicBezTo>
                      <a:pt x="17325" y="5319"/>
                      <a:pt x="17279" y="5273"/>
                      <a:pt x="17211" y="5273"/>
                    </a:cubicBezTo>
                    <a:cubicBezTo>
                      <a:pt x="17165" y="5273"/>
                      <a:pt x="17120" y="5273"/>
                      <a:pt x="17074" y="5296"/>
                    </a:cubicBezTo>
                    <a:cubicBezTo>
                      <a:pt x="17051" y="5296"/>
                      <a:pt x="17006" y="5319"/>
                      <a:pt x="16960" y="5342"/>
                    </a:cubicBezTo>
                    <a:cubicBezTo>
                      <a:pt x="16755" y="5502"/>
                      <a:pt x="16549" y="5684"/>
                      <a:pt x="16366" y="5890"/>
                    </a:cubicBezTo>
                    <a:cubicBezTo>
                      <a:pt x="16207" y="6095"/>
                      <a:pt x="16070" y="6301"/>
                      <a:pt x="15933" y="6529"/>
                    </a:cubicBezTo>
                    <a:cubicBezTo>
                      <a:pt x="15705" y="6985"/>
                      <a:pt x="15590" y="7465"/>
                      <a:pt x="15499" y="7967"/>
                    </a:cubicBezTo>
                    <a:cubicBezTo>
                      <a:pt x="15431" y="8469"/>
                      <a:pt x="15408" y="8994"/>
                      <a:pt x="15408" y="9519"/>
                    </a:cubicBezTo>
                    <a:cubicBezTo>
                      <a:pt x="15408" y="10044"/>
                      <a:pt x="15431" y="10546"/>
                      <a:pt x="15431" y="11071"/>
                    </a:cubicBezTo>
                    <a:cubicBezTo>
                      <a:pt x="15431" y="11733"/>
                      <a:pt x="15385" y="12395"/>
                      <a:pt x="15225" y="13034"/>
                    </a:cubicBezTo>
                    <a:cubicBezTo>
                      <a:pt x="15225" y="13034"/>
                      <a:pt x="15247" y="13012"/>
                      <a:pt x="15248" y="12990"/>
                    </a:cubicBezTo>
                    <a:lnTo>
                      <a:pt x="15248" y="12990"/>
                    </a:lnTo>
                    <a:cubicBezTo>
                      <a:pt x="15247" y="13012"/>
                      <a:pt x="15225" y="13035"/>
                      <a:pt x="15225" y="13057"/>
                    </a:cubicBezTo>
                    <a:cubicBezTo>
                      <a:pt x="15088" y="13513"/>
                      <a:pt x="14906" y="13970"/>
                      <a:pt x="14677" y="14404"/>
                    </a:cubicBezTo>
                    <a:cubicBezTo>
                      <a:pt x="14540" y="14632"/>
                      <a:pt x="14381" y="14837"/>
                      <a:pt x="14198" y="15020"/>
                    </a:cubicBezTo>
                    <a:cubicBezTo>
                      <a:pt x="14107" y="15111"/>
                      <a:pt x="14015" y="15180"/>
                      <a:pt x="13901" y="15248"/>
                    </a:cubicBezTo>
                    <a:cubicBezTo>
                      <a:pt x="13833" y="15294"/>
                      <a:pt x="13742" y="15317"/>
                      <a:pt x="13650" y="15362"/>
                    </a:cubicBezTo>
                    <a:cubicBezTo>
                      <a:pt x="13582" y="15362"/>
                      <a:pt x="13513" y="15385"/>
                      <a:pt x="13422" y="15385"/>
                    </a:cubicBezTo>
                    <a:cubicBezTo>
                      <a:pt x="13331" y="15385"/>
                      <a:pt x="13262" y="15362"/>
                      <a:pt x="13171" y="15339"/>
                    </a:cubicBezTo>
                    <a:cubicBezTo>
                      <a:pt x="13057" y="15317"/>
                      <a:pt x="12943" y="15271"/>
                      <a:pt x="12829" y="15202"/>
                    </a:cubicBezTo>
                    <a:cubicBezTo>
                      <a:pt x="12737" y="15134"/>
                      <a:pt x="12646" y="15065"/>
                      <a:pt x="12555" y="14974"/>
                    </a:cubicBezTo>
                    <a:cubicBezTo>
                      <a:pt x="12189" y="14586"/>
                      <a:pt x="11984" y="14107"/>
                      <a:pt x="11710" y="13650"/>
                    </a:cubicBezTo>
                    <a:cubicBezTo>
                      <a:pt x="11550" y="13422"/>
                      <a:pt x="11391" y="13217"/>
                      <a:pt x="11185" y="13034"/>
                    </a:cubicBezTo>
                    <a:cubicBezTo>
                      <a:pt x="11071" y="12943"/>
                      <a:pt x="10957" y="12874"/>
                      <a:pt x="10843" y="12806"/>
                    </a:cubicBezTo>
                    <a:cubicBezTo>
                      <a:pt x="10706" y="12737"/>
                      <a:pt x="10569" y="12669"/>
                      <a:pt x="10432" y="12623"/>
                    </a:cubicBezTo>
                    <a:cubicBezTo>
                      <a:pt x="9861" y="12395"/>
                      <a:pt x="9222" y="12349"/>
                      <a:pt x="8606" y="12326"/>
                    </a:cubicBezTo>
                    <a:lnTo>
                      <a:pt x="7465" y="12326"/>
                    </a:lnTo>
                    <a:cubicBezTo>
                      <a:pt x="7223" y="12326"/>
                      <a:pt x="6981" y="12348"/>
                      <a:pt x="6719" y="12349"/>
                    </a:cubicBezTo>
                    <a:lnTo>
                      <a:pt x="6719" y="12349"/>
                    </a:lnTo>
                    <a:cubicBezTo>
                      <a:pt x="6389" y="12348"/>
                      <a:pt x="6060" y="12325"/>
                      <a:pt x="5730" y="12281"/>
                    </a:cubicBezTo>
                    <a:cubicBezTo>
                      <a:pt x="5296" y="12212"/>
                      <a:pt x="4863" y="12121"/>
                      <a:pt x="4429" y="12007"/>
                    </a:cubicBezTo>
                    <a:lnTo>
                      <a:pt x="4383" y="12007"/>
                    </a:lnTo>
                    <a:cubicBezTo>
                      <a:pt x="3835" y="11847"/>
                      <a:pt x="3310" y="11665"/>
                      <a:pt x="2785" y="11459"/>
                    </a:cubicBezTo>
                    <a:cubicBezTo>
                      <a:pt x="2375" y="11299"/>
                      <a:pt x="1941" y="11140"/>
                      <a:pt x="1553" y="10934"/>
                    </a:cubicBezTo>
                    <a:cubicBezTo>
                      <a:pt x="1370" y="10820"/>
                      <a:pt x="1188" y="10683"/>
                      <a:pt x="1028" y="10523"/>
                    </a:cubicBezTo>
                    <a:cubicBezTo>
                      <a:pt x="914" y="10409"/>
                      <a:pt x="822" y="10295"/>
                      <a:pt x="754" y="10158"/>
                    </a:cubicBezTo>
                    <a:cubicBezTo>
                      <a:pt x="663" y="9998"/>
                      <a:pt x="617" y="9861"/>
                      <a:pt x="571" y="9702"/>
                    </a:cubicBezTo>
                    <a:cubicBezTo>
                      <a:pt x="526" y="9542"/>
                      <a:pt x="503" y="9359"/>
                      <a:pt x="503" y="9199"/>
                    </a:cubicBezTo>
                    <a:cubicBezTo>
                      <a:pt x="503" y="9085"/>
                      <a:pt x="526" y="8971"/>
                      <a:pt x="549" y="8880"/>
                    </a:cubicBezTo>
                    <a:cubicBezTo>
                      <a:pt x="571" y="8766"/>
                      <a:pt x="640" y="8652"/>
                      <a:pt x="686" y="8537"/>
                    </a:cubicBezTo>
                    <a:cubicBezTo>
                      <a:pt x="820" y="8336"/>
                      <a:pt x="976" y="8157"/>
                      <a:pt x="1133" y="7999"/>
                    </a:cubicBezTo>
                    <a:lnTo>
                      <a:pt x="1133" y="7999"/>
                    </a:lnTo>
                    <a:cubicBezTo>
                      <a:pt x="1356" y="7776"/>
                      <a:pt x="1580" y="7574"/>
                      <a:pt x="1804" y="7351"/>
                    </a:cubicBezTo>
                    <a:cubicBezTo>
                      <a:pt x="1918" y="7236"/>
                      <a:pt x="2032" y="7099"/>
                      <a:pt x="2123" y="6963"/>
                    </a:cubicBezTo>
                    <a:cubicBezTo>
                      <a:pt x="2260" y="6803"/>
                      <a:pt x="2352" y="6620"/>
                      <a:pt x="2443" y="6415"/>
                    </a:cubicBezTo>
                    <a:cubicBezTo>
                      <a:pt x="2603" y="6095"/>
                      <a:pt x="2717" y="5730"/>
                      <a:pt x="2854" y="5365"/>
                    </a:cubicBezTo>
                    <a:cubicBezTo>
                      <a:pt x="2968" y="5000"/>
                      <a:pt x="3105" y="4657"/>
                      <a:pt x="3288" y="4315"/>
                    </a:cubicBezTo>
                    <a:cubicBezTo>
                      <a:pt x="3356" y="4223"/>
                      <a:pt x="3425" y="4109"/>
                      <a:pt x="3493" y="4018"/>
                    </a:cubicBezTo>
                    <a:cubicBezTo>
                      <a:pt x="3584" y="3904"/>
                      <a:pt x="3698" y="3790"/>
                      <a:pt x="3813" y="3676"/>
                    </a:cubicBezTo>
                    <a:cubicBezTo>
                      <a:pt x="4132" y="3356"/>
                      <a:pt x="4475" y="3082"/>
                      <a:pt x="4863" y="2854"/>
                    </a:cubicBezTo>
                    <a:cubicBezTo>
                      <a:pt x="5175" y="2698"/>
                      <a:pt x="5508" y="2564"/>
                      <a:pt x="5843" y="2472"/>
                    </a:cubicBezTo>
                    <a:lnTo>
                      <a:pt x="5843" y="2472"/>
                    </a:lnTo>
                    <a:cubicBezTo>
                      <a:pt x="5836" y="2475"/>
                      <a:pt x="5830" y="2479"/>
                      <a:pt x="5823" y="2482"/>
                    </a:cubicBezTo>
                    <a:lnTo>
                      <a:pt x="5823" y="2482"/>
                    </a:lnTo>
                    <a:cubicBezTo>
                      <a:pt x="6225" y="2373"/>
                      <a:pt x="6606" y="2329"/>
                      <a:pt x="7008" y="2329"/>
                    </a:cubicBezTo>
                    <a:cubicBezTo>
                      <a:pt x="7373" y="2329"/>
                      <a:pt x="7739" y="2375"/>
                      <a:pt x="8081" y="2420"/>
                    </a:cubicBezTo>
                    <a:cubicBezTo>
                      <a:pt x="8264" y="2466"/>
                      <a:pt x="8423" y="2489"/>
                      <a:pt x="8606" y="2512"/>
                    </a:cubicBezTo>
                    <a:cubicBezTo>
                      <a:pt x="8788" y="2534"/>
                      <a:pt x="8948" y="2534"/>
                      <a:pt x="9131" y="2534"/>
                    </a:cubicBezTo>
                    <a:cubicBezTo>
                      <a:pt x="9838" y="2534"/>
                      <a:pt x="10523" y="2352"/>
                      <a:pt x="11162" y="2146"/>
                    </a:cubicBezTo>
                    <a:cubicBezTo>
                      <a:pt x="12486" y="1713"/>
                      <a:pt x="13719" y="1005"/>
                      <a:pt x="15088" y="663"/>
                    </a:cubicBezTo>
                    <a:lnTo>
                      <a:pt x="15020" y="663"/>
                    </a:lnTo>
                    <a:cubicBezTo>
                      <a:pt x="15453" y="571"/>
                      <a:pt x="15887" y="503"/>
                      <a:pt x="16321" y="480"/>
                    </a:cubicBezTo>
                    <a:close/>
                    <a:moveTo>
                      <a:pt x="16321" y="1"/>
                    </a:moveTo>
                    <a:cubicBezTo>
                      <a:pt x="16138" y="1"/>
                      <a:pt x="15978" y="1"/>
                      <a:pt x="15796" y="24"/>
                    </a:cubicBezTo>
                    <a:cubicBezTo>
                      <a:pt x="15339" y="69"/>
                      <a:pt x="14883" y="183"/>
                      <a:pt x="14426" y="320"/>
                    </a:cubicBezTo>
                    <a:cubicBezTo>
                      <a:pt x="13970" y="480"/>
                      <a:pt x="13536" y="663"/>
                      <a:pt x="13080" y="845"/>
                    </a:cubicBezTo>
                    <a:cubicBezTo>
                      <a:pt x="12212" y="1211"/>
                      <a:pt x="11345" y="1621"/>
                      <a:pt x="10409" y="1850"/>
                    </a:cubicBezTo>
                    <a:cubicBezTo>
                      <a:pt x="9955" y="1963"/>
                      <a:pt x="9502" y="2031"/>
                      <a:pt x="9048" y="2032"/>
                    </a:cubicBezTo>
                    <a:lnTo>
                      <a:pt x="9048" y="2032"/>
                    </a:lnTo>
                    <a:cubicBezTo>
                      <a:pt x="8881" y="2032"/>
                      <a:pt x="8732" y="2031"/>
                      <a:pt x="8583" y="2009"/>
                    </a:cubicBezTo>
                    <a:cubicBezTo>
                      <a:pt x="8378" y="1987"/>
                      <a:pt x="8195" y="1941"/>
                      <a:pt x="8012" y="1918"/>
                    </a:cubicBezTo>
                    <a:cubicBezTo>
                      <a:pt x="7704" y="1867"/>
                      <a:pt x="7396" y="1841"/>
                      <a:pt x="7088" y="1841"/>
                    </a:cubicBezTo>
                    <a:cubicBezTo>
                      <a:pt x="6985" y="1841"/>
                      <a:pt x="6883" y="1844"/>
                      <a:pt x="6780" y="1850"/>
                    </a:cubicBezTo>
                    <a:cubicBezTo>
                      <a:pt x="6415" y="1850"/>
                      <a:pt x="6049" y="1918"/>
                      <a:pt x="5684" y="2009"/>
                    </a:cubicBezTo>
                    <a:cubicBezTo>
                      <a:pt x="5296" y="2101"/>
                      <a:pt x="4954" y="2261"/>
                      <a:pt x="4611" y="2443"/>
                    </a:cubicBezTo>
                    <a:cubicBezTo>
                      <a:pt x="4246" y="2649"/>
                      <a:pt x="3927" y="2877"/>
                      <a:pt x="3630" y="3151"/>
                    </a:cubicBezTo>
                    <a:cubicBezTo>
                      <a:pt x="3470" y="3310"/>
                      <a:pt x="3310" y="3470"/>
                      <a:pt x="3173" y="3630"/>
                    </a:cubicBezTo>
                    <a:cubicBezTo>
                      <a:pt x="3014" y="3813"/>
                      <a:pt x="2900" y="4018"/>
                      <a:pt x="2785" y="4201"/>
                    </a:cubicBezTo>
                    <a:cubicBezTo>
                      <a:pt x="2603" y="4566"/>
                      <a:pt x="2466" y="4931"/>
                      <a:pt x="2352" y="5319"/>
                    </a:cubicBezTo>
                    <a:cubicBezTo>
                      <a:pt x="2215" y="5707"/>
                      <a:pt x="2078" y="6072"/>
                      <a:pt x="1895" y="6438"/>
                    </a:cubicBezTo>
                    <a:cubicBezTo>
                      <a:pt x="1804" y="6574"/>
                      <a:pt x="1690" y="6734"/>
                      <a:pt x="1576" y="6871"/>
                    </a:cubicBezTo>
                    <a:cubicBezTo>
                      <a:pt x="1490" y="6978"/>
                      <a:pt x="1385" y="7084"/>
                      <a:pt x="1279" y="7191"/>
                    </a:cubicBezTo>
                    <a:lnTo>
                      <a:pt x="1279" y="7191"/>
                    </a:lnTo>
                    <a:cubicBezTo>
                      <a:pt x="1279" y="7191"/>
                      <a:pt x="1279" y="7191"/>
                      <a:pt x="1279" y="7191"/>
                    </a:cubicBezTo>
                    <a:lnTo>
                      <a:pt x="1279" y="7191"/>
                    </a:lnTo>
                    <a:cubicBezTo>
                      <a:pt x="1279" y="7191"/>
                      <a:pt x="1279" y="7191"/>
                      <a:pt x="1279" y="7191"/>
                    </a:cubicBezTo>
                    <a:lnTo>
                      <a:pt x="1279" y="7191"/>
                    </a:lnTo>
                    <a:cubicBezTo>
                      <a:pt x="1279" y="7191"/>
                      <a:pt x="1279" y="7191"/>
                      <a:pt x="1279" y="7191"/>
                    </a:cubicBezTo>
                    <a:lnTo>
                      <a:pt x="1279" y="7191"/>
                    </a:lnTo>
                    <a:cubicBezTo>
                      <a:pt x="1271" y="7198"/>
                      <a:pt x="1264" y="7206"/>
                      <a:pt x="1256" y="7214"/>
                    </a:cubicBezTo>
                    <a:cubicBezTo>
                      <a:pt x="1256" y="7214"/>
                      <a:pt x="1256" y="7204"/>
                      <a:pt x="1263" y="7197"/>
                    </a:cubicBezTo>
                    <a:lnTo>
                      <a:pt x="1263" y="7197"/>
                    </a:lnTo>
                    <a:cubicBezTo>
                      <a:pt x="1258" y="7201"/>
                      <a:pt x="1255" y="7207"/>
                      <a:pt x="1251" y="7214"/>
                    </a:cubicBezTo>
                    <a:lnTo>
                      <a:pt x="1251" y="7214"/>
                    </a:lnTo>
                    <a:cubicBezTo>
                      <a:pt x="1233" y="7214"/>
                      <a:pt x="1233" y="7216"/>
                      <a:pt x="1233" y="7236"/>
                    </a:cubicBezTo>
                    <a:cubicBezTo>
                      <a:pt x="777" y="7670"/>
                      <a:pt x="252" y="8104"/>
                      <a:pt x="69" y="8720"/>
                    </a:cubicBezTo>
                    <a:cubicBezTo>
                      <a:pt x="24" y="8903"/>
                      <a:pt x="1" y="9085"/>
                      <a:pt x="24" y="9245"/>
                    </a:cubicBezTo>
                    <a:cubicBezTo>
                      <a:pt x="24" y="9473"/>
                      <a:pt x="69" y="9679"/>
                      <a:pt x="115" y="9884"/>
                    </a:cubicBezTo>
                    <a:cubicBezTo>
                      <a:pt x="206" y="10249"/>
                      <a:pt x="389" y="10569"/>
                      <a:pt x="663" y="10843"/>
                    </a:cubicBezTo>
                    <a:cubicBezTo>
                      <a:pt x="1165" y="11391"/>
                      <a:pt x="1872" y="11642"/>
                      <a:pt x="2557" y="11893"/>
                    </a:cubicBezTo>
                    <a:cubicBezTo>
                      <a:pt x="2991" y="12075"/>
                      <a:pt x="3447" y="12235"/>
                      <a:pt x="3904" y="12372"/>
                    </a:cubicBezTo>
                    <a:cubicBezTo>
                      <a:pt x="4383" y="12509"/>
                      <a:pt x="4863" y="12646"/>
                      <a:pt x="5365" y="12714"/>
                    </a:cubicBezTo>
                    <a:cubicBezTo>
                      <a:pt x="5616" y="12760"/>
                      <a:pt x="5844" y="12783"/>
                      <a:pt x="6095" y="12806"/>
                    </a:cubicBezTo>
                    <a:cubicBezTo>
                      <a:pt x="6323" y="12829"/>
                      <a:pt x="6574" y="12829"/>
                      <a:pt x="6803" y="12829"/>
                    </a:cubicBezTo>
                    <a:cubicBezTo>
                      <a:pt x="7282" y="12829"/>
                      <a:pt x="7784" y="12806"/>
                      <a:pt x="8264" y="12806"/>
                    </a:cubicBezTo>
                    <a:cubicBezTo>
                      <a:pt x="8834" y="12806"/>
                      <a:pt x="9405" y="12851"/>
                      <a:pt x="9975" y="12988"/>
                    </a:cubicBezTo>
                    <a:cubicBezTo>
                      <a:pt x="10204" y="13057"/>
                      <a:pt x="10432" y="13148"/>
                      <a:pt x="10660" y="13262"/>
                    </a:cubicBezTo>
                    <a:cubicBezTo>
                      <a:pt x="10660" y="13262"/>
                      <a:pt x="10660" y="13262"/>
                      <a:pt x="10660" y="13262"/>
                    </a:cubicBezTo>
                    <a:lnTo>
                      <a:pt x="10660" y="13262"/>
                    </a:lnTo>
                    <a:cubicBezTo>
                      <a:pt x="10679" y="13282"/>
                      <a:pt x="10682" y="13285"/>
                      <a:pt x="10697" y="13285"/>
                    </a:cubicBezTo>
                    <a:lnTo>
                      <a:pt x="10697" y="13285"/>
                    </a:lnTo>
                    <a:cubicBezTo>
                      <a:pt x="10685" y="13277"/>
                      <a:pt x="10672" y="13270"/>
                      <a:pt x="10660" y="13262"/>
                    </a:cubicBezTo>
                    <a:lnTo>
                      <a:pt x="10660" y="13262"/>
                    </a:lnTo>
                    <a:lnTo>
                      <a:pt x="10706" y="13285"/>
                    </a:lnTo>
                    <a:cubicBezTo>
                      <a:pt x="10702" y="13285"/>
                      <a:pt x="10699" y="13285"/>
                      <a:pt x="10697" y="13285"/>
                    </a:cubicBezTo>
                    <a:lnTo>
                      <a:pt x="10697" y="13285"/>
                    </a:lnTo>
                    <a:cubicBezTo>
                      <a:pt x="10798" y="13350"/>
                      <a:pt x="10898" y="13432"/>
                      <a:pt x="10980" y="13513"/>
                    </a:cubicBezTo>
                    <a:cubicBezTo>
                      <a:pt x="11459" y="14016"/>
                      <a:pt x="11664" y="14723"/>
                      <a:pt x="12121" y="15225"/>
                    </a:cubicBezTo>
                    <a:cubicBezTo>
                      <a:pt x="12349" y="15499"/>
                      <a:pt x="12669" y="15705"/>
                      <a:pt x="13011" y="15819"/>
                    </a:cubicBezTo>
                    <a:cubicBezTo>
                      <a:pt x="13171" y="15864"/>
                      <a:pt x="13354" y="15864"/>
                      <a:pt x="13513" y="15864"/>
                    </a:cubicBezTo>
                    <a:cubicBezTo>
                      <a:pt x="13673" y="15864"/>
                      <a:pt x="13833" y="15819"/>
                      <a:pt x="13993" y="15750"/>
                    </a:cubicBezTo>
                    <a:cubicBezTo>
                      <a:pt x="14289" y="15636"/>
                      <a:pt x="14540" y="15408"/>
                      <a:pt x="14746" y="15157"/>
                    </a:cubicBezTo>
                    <a:cubicBezTo>
                      <a:pt x="14951" y="14906"/>
                      <a:pt x="15134" y="14609"/>
                      <a:pt x="15271" y="14289"/>
                    </a:cubicBezTo>
                    <a:cubicBezTo>
                      <a:pt x="15590" y="13673"/>
                      <a:pt x="15773" y="13011"/>
                      <a:pt x="15864" y="12326"/>
                    </a:cubicBezTo>
                    <a:cubicBezTo>
                      <a:pt x="15910" y="11847"/>
                      <a:pt x="15933" y="11345"/>
                      <a:pt x="15933" y="10843"/>
                    </a:cubicBezTo>
                    <a:cubicBezTo>
                      <a:pt x="15911" y="10354"/>
                      <a:pt x="15910" y="9866"/>
                      <a:pt x="15910" y="9377"/>
                    </a:cubicBezTo>
                    <a:lnTo>
                      <a:pt x="15910" y="9377"/>
                    </a:lnTo>
                    <a:cubicBezTo>
                      <a:pt x="15910" y="8740"/>
                      <a:pt x="15933" y="8102"/>
                      <a:pt x="16093" y="7488"/>
                    </a:cubicBezTo>
                    <a:cubicBezTo>
                      <a:pt x="16184" y="7191"/>
                      <a:pt x="16298" y="6894"/>
                      <a:pt x="16458" y="6620"/>
                    </a:cubicBezTo>
                    <a:cubicBezTo>
                      <a:pt x="16595" y="6392"/>
                      <a:pt x="16755" y="6186"/>
                      <a:pt x="16937" y="6004"/>
                    </a:cubicBezTo>
                    <a:cubicBezTo>
                      <a:pt x="16960" y="5981"/>
                      <a:pt x="16960" y="5981"/>
                      <a:pt x="16983" y="5958"/>
                    </a:cubicBezTo>
                    <a:cubicBezTo>
                      <a:pt x="17006" y="6095"/>
                      <a:pt x="17051" y="6209"/>
                      <a:pt x="17120" y="6346"/>
                    </a:cubicBezTo>
                    <a:cubicBezTo>
                      <a:pt x="17165" y="6483"/>
                      <a:pt x="17279" y="6620"/>
                      <a:pt x="17394" y="6711"/>
                    </a:cubicBezTo>
                    <a:cubicBezTo>
                      <a:pt x="17498" y="6781"/>
                      <a:pt x="17630" y="6811"/>
                      <a:pt x="17757" y="6811"/>
                    </a:cubicBezTo>
                    <a:cubicBezTo>
                      <a:pt x="17796" y="6811"/>
                      <a:pt x="17835" y="6808"/>
                      <a:pt x="17873" y="6803"/>
                    </a:cubicBezTo>
                    <a:cubicBezTo>
                      <a:pt x="18010" y="6780"/>
                      <a:pt x="18147" y="6711"/>
                      <a:pt x="18238" y="6597"/>
                    </a:cubicBezTo>
                    <a:cubicBezTo>
                      <a:pt x="18329" y="6529"/>
                      <a:pt x="18398" y="6415"/>
                      <a:pt x="18444" y="6301"/>
                    </a:cubicBezTo>
                    <a:cubicBezTo>
                      <a:pt x="18535" y="6050"/>
                      <a:pt x="18581" y="5798"/>
                      <a:pt x="18626" y="5547"/>
                    </a:cubicBezTo>
                    <a:cubicBezTo>
                      <a:pt x="18649" y="5479"/>
                      <a:pt x="18672" y="5433"/>
                      <a:pt x="18695" y="5388"/>
                    </a:cubicBezTo>
                    <a:cubicBezTo>
                      <a:pt x="18695" y="5365"/>
                      <a:pt x="18717" y="5365"/>
                      <a:pt x="18717" y="5342"/>
                    </a:cubicBezTo>
                    <a:lnTo>
                      <a:pt x="18740" y="5342"/>
                    </a:lnTo>
                    <a:cubicBezTo>
                      <a:pt x="18763" y="5319"/>
                      <a:pt x="18763" y="5319"/>
                      <a:pt x="18786" y="5319"/>
                    </a:cubicBezTo>
                    <a:cubicBezTo>
                      <a:pt x="18854" y="5296"/>
                      <a:pt x="18923" y="5296"/>
                      <a:pt x="18969" y="5296"/>
                    </a:cubicBezTo>
                    <a:cubicBezTo>
                      <a:pt x="19060" y="5296"/>
                      <a:pt x="19151" y="5273"/>
                      <a:pt x="19220" y="5251"/>
                    </a:cubicBezTo>
                    <a:cubicBezTo>
                      <a:pt x="19425" y="5182"/>
                      <a:pt x="19562" y="5000"/>
                      <a:pt x="19653" y="4840"/>
                    </a:cubicBezTo>
                    <a:cubicBezTo>
                      <a:pt x="19836" y="4520"/>
                      <a:pt x="19950" y="4178"/>
                      <a:pt x="19996" y="3813"/>
                    </a:cubicBezTo>
                    <a:cubicBezTo>
                      <a:pt x="20041" y="3470"/>
                      <a:pt x="19996" y="3105"/>
                      <a:pt x="19927" y="2763"/>
                    </a:cubicBezTo>
                    <a:cubicBezTo>
                      <a:pt x="19882" y="2580"/>
                      <a:pt x="19836" y="2420"/>
                      <a:pt x="19767" y="2261"/>
                    </a:cubicBezTo>
                    <a:cubicBezTo>
                      <a:pt x="19699" y="2078"/>
                      <a:pt x="19608" y="1895"/>
                      <a:pt x="19516" y="1736"/>
                    </a:cubicBezTo>
                    <a:cubicBezTo>
                      <a:pt x="19334" y="1416"/>
                      <a:pt x="19106" y="1142"/>
                      <a:pt x="18854" y="891"/>
                    </a:cubicBezTo>
                    <a:cubicBezTo>
                      <a:pt x="18603" y="663"/>
                      <a:pt x="18307" y="480"/>
                      <a:pt x="17987" y="343"/>
                    </a:cubicBezTo>
                    <a:cubicBezTo>
                      <a:pt x="17462" y="92"/>
                      <a:pt x="16891" y="1"/>
                      <a:pt x="16321" y="1"/>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2" name="Google Shape;4685;p38">
                <a:extLst>
                  <a:ext uri="{FF2B5EF4-FFF2-40B4-BE49-F238E27FC236}">
                    <a16:creationId xmlns:a16="http://schemas.microsoft.com/office/drawing/2014/main" id="{D8537452-E874-F617-7157-80F9EB3149B5}"/>
                  </a:ext>
                </a:extLst>
              </p:cNvPr>
              <p:cNvSpPr/>
              <p:nvPr/>
            </p:nvSpPr>
            <p:spPr>
              <a:xfrm>
                <a:off x="9468204" y="4563153"/>
                <a:ext cx="214673" cy="111492"/>
              </a:xfrm>
              <a:custGeom>
                <a:avLst/>
                <a:gdLst/>
                <a:ahLst/>
                <a:cxnLst/>
                <a:rect l="l" t="t" r="r" b="b"/>
                <a:pathLst>
                  <a:path w="7671" h="3984" extrusionOk="0">
                    <a:moveTo>
                      <a:pt x="5388" y="480"/>
                    </a:moveTo>
                    <a:cubicBezTo>
                      <a:pt x="5548" y="480"/>
                      <a:pt x="5684" y="503"/>
                      <a:pt x="5844" y="548"/>
                    </a:cubicBezTo>
                    <a:cubicBezTo>
                      <a:pt x="6004" y="594"/>
                      <a:pt x="6164" y="663"/>
                      <a:pt x="6301" y="731"/>
                    </a:cubicBezTo>
                    <a:cubicBezTo>
                      <a:pt x="6461" y="845"/>
                      <a:pt x="6597" y="959"/>
                      <a:pt x="6734" y="1073"/>
                    </a:cubicBezTo>
                    <a:cubicBezTo>
                      <a:pt x="6849" y="1188"/>
                      <a:pt x="6940" y="1302"/>
                      <a:pt x="7031" y="1439"/>
                    </a:cubicBezTo>
                    <a:cubicBezTo>
                      <a:pt x="7077" y="1530"/>
                      <a:pt x="7100" y="1621"/>
                      <a:pt x="7145" y="1735"/>
                    </a:cubicBezTo>
                    <a:cubicBezTo>
                      <a:pt x="7168" y="1804"/>
                      <a:pt x="7168" y="1872"/>
                      <a:pt x="7168" y="1964"/>
                    </a:cubicBezTo>
                    <a:cubicBezTo>
                      <a:pt x="7168" y="2009"/>
                      <a:pt x="7168" y="2078"/>
                      <a:pt x="7145" y="2146"/>
                    </a:cubicBezTo>
                    <a:cubicBezTo>
                      <a:pt x="7122" y="2215"/>
                      <a:pt x="7100" y="2283"/>
                      <a:pt x="7054" y="2352"/>
                    </a:cubicBezTo>
                    <a:cubicBezTo>
                      <a:pt x="7008" y="2443"/>
                      <a:pt x="6963" y="2511"/>
                      <a:pt x="6894" y="2580"/>
                    </a:cubicBezTo>
                    <a:cubicBezTo>
                      <a:pt x="6803" y="2648"/>
                      <a:pt x="6734" y="2717"/>
                      <a:pt x="6643" y="2762"/>
                    </a:cubicBezTo>
                    <a:cubicBezTo>
                      <a:pt x="6552" y="2808"/>
                      <a:pt x="6483" y="2854"/>
                      <a:pt x="6392" y="2877"/>
                    </a:cubicBezTo>
                    <a:cubicBezTo>
                      <a:pt x="6301" y="2899"/>
                      <a:pt x="6187" y="2899"/>
                      <a:pt x="6095" y="2899"/>
                    </a:cubicBezTo>
                    <a:cubicBezTo>
                      <a:pt x="5890" y="2899"/>
                      <a:pt x="5707" y="2854"/>
                      <a:pt x="5525" y="2808"/>
                    </a:cubicBezTo>
                    <a:cubicBezTo>
                      <a:pt x="5205" y="2717"/>
                      <a:pt x="4886" y="2580"/>
                      <a:pt x="4543" y="2489"/>
                    </a:cubicBezTo>
                    <a:cubicBezTo>
                      <a:pt x="4292" y="2397"/>
                      <a:pt x="4018" y="2329"/>
                      <a:pt x="3744" y="2329"/>
                    </a:cubicBezTo>
                    <a:cubicBezTo>
                      <a:pt x="3724" y="2322"/>
                      <a:pt x="3706" y="2319"/>
                      <a:pt x="3689" y="2319"/>
                    </a:cubicBezTo>
                    <a:cubicBezTo>
                      <a:pt x="3647" y="2319"/>
                      <a:pt x="3610" y="2335"/>
                      <a:pt x="3562" y="2352"/>
                    </a:cubicBezTo>
                    <a:lnTo>
                      <a:pt x="3539" y="2352"/>
                    </a:lnTo>
                    <a:cubicBezTo>
                      <a:pt x="3516" y="2352"/>
                      <a:pt x="3493" y="2352"/>
                      <a:pt x="3470" y="2374"/>
                    </a:cubicBezTo>
                    <a:cubicBezTo>
                      <a:pt x="3219" y="2466"/>
                      <a:pt x="3014" y="2603"/>
                      <a:pt x="2808" y="2785"/>
                    </a:cubicBezTo>
                    <a:cubicBezTo>
                      <a:pt x="2626" y="2968"/>
                      <a:pt x="2443" y="3151"/>
                      <a:pt x="2192" y="3287"/>
                    </a:cubicBezTo>
                    <a:cubicBezTo>
                      <a:pt x="2078" y="3356"/>
                      <a:pt x="1964" y="3402"/>
                      <a:pt x="1827" y="3447"/>
                    </a:cubicBezTo>
                    <a:cubicBezTo>
                      <a:pt x="1713" y="3470"/>
                      <a:pt x="1576" y="3493"/>
                      <a:pt x="1462" y="3493"/>
                    </a:cubicBezTo>
                    <a:cubicBezTo>
                      <a:pt x="1348" y="3493"/>
                      <a:pt x="1234" y="3470"/>
                      <a:pt x="1119" y="3447"/>
                    </a:cubicBezTo>
                    <a:cubicBezTo>
                      <a:pt x="1051" y="3424"/>
                      <a:pt x="960" y="3402"/>
                      <a:pt x="891" y="3356"/>
                    </a:cubicBezTo>
                    <a:cubicBezTo>
                      <a:pt x="823" y="3310"/>
                      <a:pt x="777" y="3265"/>
                      <a:pt x="709" y="3219"/>
                    </a:cubicBezTo>
                    <a:cubicBezTo>
                      <a:pt x="663" y="3173"/>
                      <a:pt x="617" y="3128"/>
                      <a:pt x="594" y="3059"/>
                    </a:cubicBezTo>
                    <a:cubicBezTo>
                      <a:pt x="549" y="3014"/>
                      <a:pt x="526" y="2945"/>
                      <a:pt x="503" y="2877"/>
                    </a:cubicBezTo>
                    <a:cubicBezTo>
                      <a:pt x="503" y="2785"/>
                      <a:pt x="480" y="2694"/>
                      <a:pt x="480" y="2626"/>
                    </a:cubicBezTo>
                    <a:cubicBezTo>
                      <a:pt x="480" y="2511"/>
                      <a:pt x="503" y="2397"/>
                      <a:pt x="526" y="2283"/>
                    </a:cubicBezTo>
                    <a:cubicBezTo>
                      <a:pt x="572" y="2123"/>
                      <a:pt x="640" y="1964"/>
                      <a:pt x="731" y="1827"/>
                    </a:cubicBezTo>
                    <a:cubicBezTo>
                      <a:pt x="777" y="1735"/>
                      <a:pt x="823" y="1667"/>
                      <a:pt x="891" y="1598"/>
                    </a:cubicBezTo>
                    <a:cubicBezTo>
                      <a:pt x="937" y="1553"/>
                      <a:pt x="982" y="1507"/>
                      <a:pt x="1051" y="1461"/>
                    </a:cubicBezTo>
                    <a:cubicBezTo>
                      <a:pt x="1119" y="1439"/>
                      <a:pt x="1188" y="1393"/>
                      <a:pt x="1256" y="1370"/>
                    </a:cubicBezTo>
                    <a:cubicBezTo>
                      <a:pt x="1393" y="1347"/>
                      <a:pt x="1507" y="1347"/>
                      <a:pt x="1622" y="1347"/>
                    </a:cubicBezTo>
                    <a:cubicBezTo>
                      <a:pt x="2023" y="1347"/>
                      <a:pt x="2410" y="1435"/>
                      <a:pt x="2806" y="1435"/>
                    </a:cubicBezTo>
                    <a:cubicBezTo>
                      <a:pt x="2905" y="1435"/>
                      <a:pt x="3005" y="1429"/>
                      <a:pt x="3105" y="1416"/>
                    </a:cubicBezTo>
                    <a:cubicBezTo>
                      <a:pt x="3402" y="1370"/>
                      <a:pt x="3653" y="1256"/>
                      <a:pt x="3904" y="1119"/>
                    </a:cubicBezTo>
                    <a:cubicBezTo>
                      <a:pt x="4132" y="982"/>
                      <a:pt x="4338" y="845"/>
                      <a:pt x="4543" y="708"/>
                    </a:cubicBezTo>
                    <a:cubicBezTo>
                      <a:pt x="4680" y="640"/>
                      <a:pt x="4817" y="571"/>
                      <a:pt x="4977" y="526"/>
                    </a:cubicBezTo>
                    <a:cubicBezTo>
                      <a:pt x="5114" y="503"/>
                      <a:pt x="5251" y="480"/>
                      <a:pt x="5388" y="480"/>
                    </a:cubicBezTo>
                    <a:close/>
                    <a:moveTo>
                      <a:pt x="5251" y="1"/>
                    </a:moveTo>
                    <a:cubicBezTo>
                      <a:pt x="4908" y="1"/>
                      <a:pt x="4566" y="138"/>
                      <a:pt x="4269" y="297"/>
                    </a:cubicBezTo>
                    <a:cubicBezTo>
                      <a:pt x="4064" y="434"/>
                      <a:pt x="3881" y="571"/>
                      <a:pt x="3676" y="685"/>
                    </a:cubicBezTo>
                    <a:cubicBezTo>
                      <a:pt x="3516" y="777"/>
                      <a:pt x="3333" y="845"/>
                      <a:pt x="3174" y="891"/>
                    </a:cubicBezTo>
                    <a:cubicBezTo>
                      <a:pt x="3037" y="936"/>
                      <a:pt x="2923" y="936"/>
                      <a:pt x="2786" y="936"/>
                    </a:cubicBezTo>
                    <a:cubicBezTo>
                      <a:pt x="2489" y="936"/>
                      <a:pt x="2215" y="891"/>
                      <a:pt x="1918" y="868"/>
                    </a:cubicBezTo>
                    <a:cubicBezTo>
                      <a:pt x="1781" y="845"/>
                      <a:pt x="1622" y="845"/>
                      <a:pt x="1485" y="845"/>
                    </a:cubicBezTo>
                    <a:cubicBezTo>
                      <a:pt x="1325" y="868"/>
                      <a:pt x="1165" y="891"/>
                      <a:pt x="1028" y="936"/>
                    </a:cubicBezTo>
                    <a:cubicBezTo>
                      <a:pt x="709" y="1051"/>
                      <a:pt x="457" y="1279"/>
                      <a:pt x="298" y="1576"/>
                    </a:cubicBezTo>
                    <a:cubicBezTo>
                      <a:pt x="206" y="1735"/>
                      <a:pt x="115" y="1918"/>
                      <a:pt x="69" y="2123"/>
                    </a:cubicBezTo>
                    <a:cubicBezTo>
                      <a:pt x="47" y="2215"/>
                      <a:pt x="24" y="2306"/>
                      <a:pt x="1" y="2397"/>
                    </a:cubicBezTo>
                    <a:cubicBezTo>
                      <a:pt x="1" y="2489"/>
                      <a:pt x="1" y="2603"/>
                      <a:pt x="1" y="2694"/>
                    </a:cubicBezTo>
                    <a:cubicBezTo>
                      <a:pt x="1" y="2991"/>
                      <a:pt x="115" y="3310"/>
                      <a:pt x="321" y="3516"/>
                    </a:cubicBezTo>
                    <a:cubicBezTo>
                      <a:pt x="412" y="3630"/>
                      <a:pt x="549" y="3721"/>
                      <a:pt x="663" y="3790"/>
                    </a:cubicBezTo>
                    <a:cubicBezTo>
                      <a:pt x="800" y="3881"/>
                      <a:pt x="960" y="3927"/>
                      <a:pt x="1097" y="3949"/>
                    </a:cubicBezTo>
                    <a:cubicBezTo>
                      <a:pt x="1208" y="3973"/>
                      <a:pt x="1319" y="3983"/>
                      <a:pt x="1430" y="3983"/>
                    </a:cubicBezTo>
                    <a:cubicBezTo>
                      <a:pt x="1636" y="3983"/>
                      <a:pt x="1839" y="3948"/>
                      <a:pt x="2032" y="3904"/>
                    </a:cubicBezTo>
                    <a:cubicBezTo>
                      <a:pt x="2192" y="3858"/>
                      <a:pt x="2352" y="3767"/>
                      <a:pt x="2489" y="3698"/>
                    </a:cubicBezTo>
                    <a:cubicBezTo>
                      <a:pt x="2649" y="3584"/>
                      <a:pt x="2808" y="3470"/>
                      <a:pt x="2945" y="3333"/>
                    </a:cubicBezTo>
                    <a:cubicBezTo>
                      <a:pt x="3105" y="3196"/>
                      <a:pt x="3242" y="3036"/>
                      <a:pt x="3448" y="2922"/>
                    </a:cubicBezTo>
                    <a:cubicBezTo>
                      <a:pt x="3516" y="2877"/>
                      <a:pt x="3585" y="2854"/>
                      <a:pt x="3653" y="2831"/>
                    </a:cubicBezTo>
                    <a:lnTo>
                      <a:pt x="3744" y="2831"/>
                    </a:lnTo>
                    <a:cubicBezTo>
                      <a:pt x="3927" y="2831"/>
                      <a:pt x="4087" y="2854"/>
                      <a:pt x="4246" y="2899"/>
                    </a:cubicBezTo>
                    <a:lnTo>
                      <a:pt x="4269" y="2899"/>
                    </a:lnTo>
                    <a:cubicBezTo>
                      <a:pt x="4612" y="3014"/>
                      <a:pt x="4931" y="3151"/>
                      <a:pt x="5274" y="3242"/>
                    </a:cubicBezTo>
                    <a:cubicBezTo>
                      <a:pt x="5561" y="3332"/>
                      <a:pt x="5848" y="3393"/>
                      <a:pt x="6135" y="3393"/>
                    </a:cubicBezTo>
                    <a:cubicBezTo>
                      <a:pt x="6213" y="3393"/>
                      <a:pt x="6291" y="3389"/>
                      <a:pt x="6369" y="3379"/>
                    </a:cubicBezTo>
                    <a:cubicBezTo>
                      <a:pt x="6757" y="3310"/>
                      <a:pt x="7100" y="3082"/>
                      <a:pt x="7351" y="2785"/>
                    </a:cubicBezTo>
                    <a:cubicBezTo>
                      <a:pt x="7465" y="2671"/>
                      <a:pt x="7556" y="2511"/>
                      <a:pt x="7602" y="2352"/>
                    </a:cubicBezTo>
                    <a:cubicBezTo>
                      <a:pt x="7647" y="2169"/>
                      <a:pt x="7670" y="1986"/>
                      <a:pt x="7647" y="1804"/>
                    </a:cubicBezTo>
                    <a:cubicBezTo>
                      <a:pt x="7647" y="1644"/>
                      <a:pt x="7579" y="1484"/>
                      <a:pt x="7511" y="1347"/>
                    </a:cubicBezTo>
                    <a:cubicBezTo>
                      <a:pt x="7442" y="1188"/>
                      <a:pt x="7351" y="1028"/>
                      <a:pt x="7214" y="891"/>
                    </a:cubicBezTo>
                    <a:cubicBezTo>
                      <a:pt x="6986" y="594"/>
                      <a:pt x="6689" y="389"/>
                      <a:pt x="6346" y="206"/>
                    </a:cubicBezTo>
                    <a:cubicBezTo>
                      <a:pt x="6027" y="69"/>
                      <a:pt x="5684" y="1"/>
                      <a:pt x="5342" y="1"/>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3" name="Google Shape;4686;p38">
                <a:extLst>
                  <a:ext uri="{FF2B5EF4-FFF2-40B4-BE49-F238E27FC236}">
                    <a16:creationId xmlns:a16="http://schemas.microsoft.com/office/drawing/2014/main" id="{13BF0388-91FB-C1E3-8479-A500E0BDE5DC}"/>
                  </a:ext>
                </a:extLst>
              </p:cNvPr>
              <p:cNvSpPr/>
              <p:nvPr/>
            </p:nvSpPr>
            <p:spPr>
              <a:xfrm>
                <a:off x="9267636" y="4550392"/>
                <a:ext cx="160998" cy="144011"/>
              </a:xfrm>
              <a:custGeom>
                <a:avLst/>
                <a:gdLst/>
                <a:ahLst/>
                <a:cxnLst/>
                <a:rect l="l" t="t" r="r" b="b"/>
                <a:pathLst>
                  <a:path w="5753" h="5146" extrusionOk="0">
                    <a:moveTo>
                      <a:pt x="3402" y="479"/>
                    </a:moveTo>
                    <a:cubicBezTo>
                      <a:pt x="3676" y="502"/>
                      <a:pt x="3950" y="525"/>
                      <a:pt x="4201" y="594"/>
                    </a:cubicBezTo>
                    <a:cubicBezTo>
                      <a:pt x="4360" y="639"/>
                      <a:pt x="4497" y="685"/>
                      <a:pt x="4657" y="776"/>
                    </a:cubicBezTo>
                    <a:cubicBezTo>
                      <a:pt x="4748" y="822"/>
                      <a:pt x="4817" y="890"/>
                      <a:pt x="4908" y="959"/>
                    </a:cubicBezTo>
                    <a:cubicBezTo>
                      <a:pt x="4977" y="1027"/>
                      <a:pt x="5022" y="1119"/>
                      <a:pt x="5091" y="1210"/>
                    </a:cubicBezTo>
                    <a:cubicBezTo>
                      <a:pt x="5137" y="1301"/>
                      <a:pt x="5182" y="1392"/>
                      <a:pt x="5205" y="1507"/>
                    </a:cubicBezTo>
                    <a:cubicBezTo>
                      <a:pt x="5228" y="1598"/>
                      <a:pt x="5251" y="1689"/>
                      <a:pt x="5251" y="1803"/>
                    </a:cubicBezTo>
                    <a:cubicBezTo>
                      <a:pt x="5251" y="1872"/>
                      <a:pt x="5228" y="1917"/>
                      <a:pt x="5228" y="1986"/>
                    </a:cubicBezTo>
                    <a:cubicBezTo>
                      <a:pt x="5205" y="2032"/>
                      <a:pt x="5182" y="2077"/>
                      <a:pt x="5159" y="2123"/>
                    </a:cubicBezTo>
                    <a:cubicBezTo>
                      <a:pt x="5137" y="2169"/>
                      <a:pt x="5114" y="2214"/>
                      <a:pt x="5068" y="2237"/>
                    </a:cubicBezTo>
                    <a:cubicBezTo>
                      <a:pt x="5022" y="2283"/>
                      <a:pt x="4977" y="2328"/>
                      <a:pt x="4908" y="2374"/>
                    </a:cubicBezTo>
                    <a:cubicBezTo>
                      <a:pt x="4817" y="2420"/>
                      <a:pt x="4726" y="2442"/>
                      <a:pt x="4612" y="2488"/>
                    </a:cubicBezTo>
                    <a:cubicBezTo>
                      <a:pt x="4452" y="2534"/>
                      <a:pt x="4269" y="2534"/>
                      <a:pt x="4087" y="2557"/>
                    </a:cubicBezTo>
                    <a:cubicBezTo>
                      <a:pt x="3858" y="2534"/>
                      <a:pt x="3607" y="2511"/>
                      <a:pt x="3379" y="2442"/>
                    </a:cubicBezTo>
                    <a:lnTo>
                      <a:pt x="3333" y="2442"/>
                    </a:lnTo>
                    <a:cubicBezTo>
                      <a:pt x="3285" y="2426"/>
                      <a:pt x="3236" y="2410"/>
                      <a:pt x="3196" y="2410"/>
                    </a:cubicBezTo>
                    <a:cubicBezTo>
                      <a:pt x="3179" y="2410"/>
                      <a:pt x="3164" y="2413"/>
                      <a:pt x="3151" y="2420"/>
                    </a:cubicBezTo>
                    <a:cubicBezTo>
                      <a:pt x="3105" y="2442"/>
                      <a:pt x="3082" y="2442"/>
                      <a:pt x="3037" y="2465"/>
                    </a:cubicBezTo>
                    <a:cubicBezTo>
                      <a:pt x="2900" y="2579"/>
                      <a:pt x="2786" y="2716"/>
                      <a:pt x="2671" y="2853"/>
                    </a:cubicBezTo>
                    <a:cubicBezTo>
                      <a:pt x="2580" y="3013"/>
                      <a:pt x="2512" y="3173"/>
                      <a:pt x="2466" y="3333"/>
                    </a:cubicBezTo>
                    <a:cubicBezTo>
                      <a:pt x="2352" y="3629"/>
                      <a:pt x="2306" y="3949"/>
                      <a:pt x="2146" y="4223"/>
                    </a:cubicBezTo>
                    <a:cubicBezTo>
                      <a:pt x="2101" y="4268"/>
                      <a:pt x="2055" y="4337"/>
                      <a:pt x="2009" y="4383"/>
                    </a:cubicBezTo>
                    <a:cubicBezTo>
                      <a:pt x="1964" y="4428"/>
                      <a:pt x="1918" y="4474"/>
                      <a:pt x="1850" y="4497"/>
                    </a:cubicBezTo>
                    <a:cubicBezTo>
                      <a:pt x="1781" y="4542"/>
                      <a:pt x="1690" y="4588"/>
                      <a:pt x="1621" y="4611"/>
                    </a:cubicBezTo>
                    <a:cubicBezTo>
                      <a:pt x="1507" y="4634"/>
                      <a:pt x="1393" y="4656"/>
                      <a:pt x="1279" y="4656"/>
                    </a:cubicBezTo>
                    <a:cubicBezTo>
                      <a:pt x="1233" y="4656"/>
                      <a:pt x="1211" y="4656"/>
                      <a:pt x="1165" y="4634"/>
                    </a:cubicBezTo>
                    <a:lnTo>
                      <a:pt x="1142" y="4634"/>
                    </a:lnTo>
                    <a:cubicBezTo>
                      <a:pt x="1119" y="4611"/>
                      <a:pt x="1119" y="4611"/>
                      <a:pt x="1096" y="4611"/>
                    </a:cubicBezTo>
                    <a:cubicBezTo>
                      <a:pt x="1096" y="4588"/>
                      <a:pt x="1074" y="4565"/>
                      <a:pt x="1074" y="4565"/>
                    </a:cubicBezTo>
                    <a:cubicBezTo>
                      <a:pt x="1051" y="4520"/>
                      <a:pt x="1028" y="4474"/>
                      <a:pt x="1028" y="4405"/>
                    </a:cubicBezTo>
                    <a:cubicBezTo>
                      <a:pt x="959" y="4200"/>
                      <a:pt x="937" y="3995"/>
                      <a:pt x="891" y="3766"/>
                    </a:cubicBezTo>
                    <a:cubicBezTo>
                      <a:pt x="845" y="3629"/>
                      <a:pt x="800" y="3492"/>
                      <a:pt x="754" y="3355"/>
                    </a:cubicBezTo>
                    <a:cubicBezTo>
                      <a:pt x="708" y="3218"/>
                      <a:pt x="663" y="3082"/>
                      <a:pt x="617" y="2945"/>
                    </a:cubicBezTo>
                    <a:cubicBezTo>
                      <a:pt x="571" y="2716"/>
                      <a:pt x="526" y="2465"/>
                      <a:pt x="526" y="2214"/>
                    </a:cubicBezTo>
                    <a:cubicBezTo>
                      <a:pt x="526" y="2100"/>
                      <a:pt x="549" y="1986"/>
                      <a:pt x="571" y="1872"/>
                    </a:cubicBezTo>
                    <a:cubicBezTo>
                      <a:pt x="594" y="1780"/>
                      <a:pt x="640" y="1689"/>
                      <a:pt x="663" y="1621"/>
                    </a:cubicBezTo>
                    <a:cubicBezTo>
                      <a:pt x="731" y="1507"/>
                      <a:pt x="800" y="1415"/>
                      <a:pt x="891" y="1347"/>
                    </a:cubicBezTo>
                    <a:cubicBezTo>
                      <a:pt x="1005" y="1210"/>
                      <a:pt x="1165" y="1119"/>
                      <a:pt x="1302" y="1027"/>
                    </a:cubicBezTo>
                    <a:cubicBezTo>
                      <a:pt x="1599" y="845"/>
                      <a:pt x="1918" y="731"/>
                      <a:pt x="2261" y="639"/>
                    </a:cubicBezTo>
                    <a:cubicBezTo>
                      <a:pt x="2626" y="548"/>
                      <a:pt x="3014" y="479"/>
                      <a:pt x="3402" y="479"/>
                    </a:cubicBezTo>
                    <a:close/>
                    <a:moveTo>
                      <a:pt x="3379" y="0"/>
                    </a:moveTo>
                    <a:cubicBezTo>
                      <a:pt x="3128" y="0"/>
                      <a:pt x="2877" y="23"/>
                      <a:pt x="2626" y="46"/>
                    </a:cubicBezTo>
                    <a:cubicBezTo>
                      <a:pt x="2169" y="114"/>
                      <a:pt x="1736" y="251"/>
                      <a:pt x="1325" y="457"/>
                    </a:cubicBezTo>
                    <a:cubicBezTo>
                      <a:pt x="891" y="662"/>
                      <a:pt x="480" y="959"/>
                      <a:pt x="252" y="1370"/>
                    </a:cubicBezTo>
                    <a:cubicBezTo>
                      <a:pt x="46" y="1735"/>
                      <a:pt x="1" y="2146"/>
                      <a:pt x="46" y="2557"/>
                    </a:cubicBezTo>
                    <a:cubicBezTo>
                      <a:pt x="69" y="2785"/>
                      <a:pt x="138" y="3013"/>
                      <a:pt x="206" y="3241"/>
                    </a:cubicBezTo>
                    <a:cubicBezTo>
                      <a:pt x="229" y="3355"/>
                      <a:pt x="275" y="3470"/>
                      <a:pt x="298" y="3584"/>
                    </a:cubicBezTo>
                    <a:cubicBezTo>
                      <a:pt x="343" y="3698"/>
                      <a:pt x="389" y="3812"/>
                      <a:pt x="412" y="3926"/>
                    </a:cubicBezTo>
                    <a:cubicBezTo>
                      <a:pt x="503" y="4246"/>
                      <a:pt x="503" y="4588"/>
                      <a:pt x="686" y="4862"/>
                    </a:cubicBezTo>
                    <a:cubicBezTo>
                      <a:pt x="777" y="5022"/>
                      <a:pt x="959" y="5090"/>
                      <a:pt x="1119" y="5136"/>
                    </a:cubicBezTo>
                    <a:cubicBezTo>
                      <a:pt x="1150" y="5143"/>
                      <a:pt x="1183" y="5146"/>
                      <a:pt x="1216" y="5146"/>
                    </a:cubicBezTo>
                    <a:cubicBezTo>
                      <a:pt x="1284" y="5146"/>
                      <a:pt x="1355" y="5136"/>
                      <a:pt x="1416" y="5136"/>
                    </a:cubicBezTo>
                    <a:cubicBezTo>
                      <a:pt x="1576" y="5113"/>
                      <a:pt x="1713" y="5090"/>
                      <a:pt x="1850" y="5044"/>
                    </a:cubicBezTo>
                    <a:cubicBezTo>
                      <a:pt x="2055" y="4976"/>
                      <a:pt x="2238" y="4862"/>
                      <a:pt x="2397" y="4702"/>
                    </a:cubicBezTo>
                    <a:cubicBezTo>
                      <a:pt x="2512" y="4565"/>
                      <a:pt x="2603" y="4405"/>
                      <a:pt x="2694" y="4223"/>
                    </a:cubicBezTo>
                    <a:cubicBezTo>
                      <a:pt x="2831" y="3880"/>
                      <a:pt x="2900" y="3515"/>
                      <a:pt x="3059" y="3173"/>
                    </a:cubicBezTo>
                    <a:cubicBezTo>
                      <a:pt x="3105" y="3104"/>
                      <a:pt x="3174" y="3036"/>
                      <a:pt x="3219" y="2967"/>
                    </a:cubicBezTo>
                    <a:cubicBezTo>
                      <a:pt x="3242" y="2945"/>
                      <a:pt x="3265" y="2945"/>
                      <a:pt x="3265" y="2922"/>
                    </a:cubicBezTo>
                    <a:cubicBezTo>
                      <a:pt x="3539" y="3002"/>
                      <a:pt x="3830" y="3047"/>
                      <a:pt x="4118" y="3047"/>
                    </a:cubicBezTo>
                    <a:cubicBezTo>
                      <a:pt x="4406" y="3047"/>
                      <a:pt x="4691" y="3002"/>
                      <a:pt x="4954" y="2899"/>
                    </a:cubicBezTo>
                    <a:cubicBezTo>
                      <a:pt x="5091" y="2830"/>
                      <a:pt x="5205" y="2762"/>
                      <a:pt x="5319" y="2693"/>
                    </a:cubicBezTo>
                    <a:cubicBezTo>
                      <a:pt x="5433" y="2602"/>
                      <a:pt x="5525" y="2488"/>
                      <a:pt x="5593" y="2351"/>
                    </a:cubicBezTo>
                    <a:cubicBezTo>
                      <a:pt x="5753" y="2077"/>
                      <a:pt x="5753" y="1758"/>
                      <a:pt x="5707" y="1461"/>
                    </a:cubicBezTo>
                    <a:cubicBezTo>
                      <a:pt x="5639" y="1141"/>
                      <a:pt x="5502" y="867"/>
                      <a:pt x="5273" y="639"/>
                    </a:cubicBezTo>
                    <a:cubicBezTo>
                      <a:pt x="5045" y="411"/>
                      <a:pt x="4794" y="274"/>
                      <a:pt x="4497" y="160"/>
                    </a:cubicBezTo>
                    <a:cubicBezTo>
                      <a:pt x="4201" y="69"/>
                      <a:pt x="3904" y="23"/>
                      <a:pt x="3584" y="0"/>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4" name="Google Shape;4687;p38">
                <a:extLst>
                  <a:ext uri="{FF2B5EF4-FFF2-40B4-BE49-F238E27FC236}">
                    <a16:creationId xmlns:a16="http://schemas.microsoft.com/office/drawing/2014/main" id="{74AA0D38-52F9-2FAE-8CDC-BEE8C76455B7}"/>
                  </a:ext>
                </a:extLst>
              </p:cNvPr>
              <p:cNvSpPr/>
              <p:nvPr/>
            </p:nvSpPr>
            <p:spPr>
              <a:xfrm>
                <a:off x="6865879" y="3367382"/>
                <a:ext cx="3476185" cy="1748139"/>
              </a:xfrm>
              <a:custGeom>
                <a:avLst/>
                <a:gdLst/>
                <a:ahLst/>
                <a:cxnLst/>
                <a:rect l="l" t="t" r="r" b="b"/>
                <a:pathLst>
                  <a:path w="124216" h="62467" extrusionOk="0">
                    <a:moveTo>
                      <a:pt x="99930" y="1"/>
                    </a:moveTo>
                    <a:cubicBezTo>
                      <a:pt x="99496" y="1"/>
                      <a:pt x="99063" y="24"/>
                      <a:pt x="98629" y="24"/>
                    </a:cubicBezTo>
                    <a:lnTo>
                      <a:pt x="98081" y="24"/>
                    </a:lnTo>
                    <a:cubicBezTo>
                      <a:pt x="97282" y="46"/>
                      <a:pt x="96460" y="92"/>
                      <a:pt x="95662" y="115"/>
                    </a:cubicBezTo>
                    <a:cubicBezTo>
                      <a:pt x="92169" y="275"/>
                      <a:pt x="88677" y="594"/>
                      <a:pt x="85208" y="1074"/>
                    </a:cubicBezTo>
                    <a:cubicBezTo>
                      <a:pt x="85162" y="1096"/>
                      <a:pt x="85116" y="1096"/>
                      <a:pt x="85071" y="1096"/>
                    </a:cubicBezTo>
                    <a:lnTo>
                      <a:pt x="85048" y="1096"/>
                    </a:lnTo>
                    <a:cubicBezTo>
                      <a:pt x="84728" y="1142"/>
                      <a:pt x="84386" y="1188"/>
                      <a:pt x="84066" y="1256"/>
                    </a:cubicBezTo>
                    <a:cubicBezTo>
                      <a:pt x="83884" y="1279"/>
                      <a:pt x="83701" y="1302"/>
                      <a:pt x="83518" y="1325"/>
                    </a:cubicBezTo>
                    <a:lnTo>
                      <a:pt x="83496" y="1325"/>
                    </a:lnTo>
                    <a:cubicBezTo>
                      <a:pt x="82126" y="1553"/>
                      <a:pt x="80757" y="1781"/>
                      <a:pt x="79387" y="2055"/>
                    </a:cubicBezTo>
                    <a:lnTo>
                      <a:pt x="79364" y="2055"/>
                    </a:lnTo>
                    <a:cubicBezTo>
                      <a:pt x="79296" y="2078"/>
                      <a:pt x="79227" y="2078"/>
                      <a:pt x="79136" y="2101"/>
                    </a:cubicBezTo>
                    <a:cubicBezTo>
                      <a:pt x="77995" y="2329"/>
                      <a:pt x="76853" y="2557"/>
                      <a:pt x="75712" y="2808"/>
                    </a:cubicBezTo>
                    <a:cubicBezTo>
                      <a:pt x="75712" y="2808"/>
                      <a:pt x="75712" y="2808"/>
                      <a:pt x="75712" y="2831"/>
                    </a:cubicBezTo>
                    <a:cubicBezTo>
                      <a:pt x="75644" y="2831"/>
                      <a:pt x="75575" y="2854"/>
                      <a:pt x="75530" y="2854"/>
                    </a:cubicBezTo>
                    <a:cubicBezTo>
                      <a:pt x="75415" y="2900"/>
                      <a:pt x="75301" y="2922"/>
                      <a:pt x="75187" y="2945"/>
                    </a:cubicBezTo>
                    <a:lnTo>
                      <a:pt x="75164" y="2945"/>
                    </a:lnTo>
                    <a:cubicBezTo>
                      <a:pt x="74913" y="3014"/>
                      <a:pt x="74639" y="3059"/>
                      <a:pt x="74366" y="3128"/>
                    </a:cubicBezTo>
                    <a:cubicBezTo>
                      <a:pt x="73863" y="3265"/>
                      <a:pt x="73361" y="3379"/>
                      <a:pt x="72859" y="3516"/>
                    </a:cubicBezTo>
                    <a:cubicBezTo>
                      <a:pt x="66354" y="5159"/>
                      <a:pt x="60008" y="7396"/>
                      <a:pt x="53891" y="10181"/>
                    </a:cubicBezTo>
                    <a:cubicBezTo>
                      <a:pt x="53846" y="10204"/>
                      <a:pt x="53800" y="10226"/>
                      <a:pt x="53754" y="10249"/>
                    </a:cubicBezTo>
                    <a:cubicBezTo>
                      <a:pt x="53731" y="10249"/>
                      <a:pt x="53731" y="10272"/>
                      <a:pt x="53709" y="10272"/>
                    </a:cubicBezTo>
                    <a:cubicBezTo>
                      <a:pt x="53412" y="10409"/>
                      <a:pt x="53115" y="10546"/>
                      <a:pt x="52818" y="10683"/>
                    </a:cubicBezTo>
                    <a:cubicBezTo>
                      <a:pt x="52796" y="10683"/>
                      <a:pt x="52773" y="10706"/>
                      <a:pt x="52773" y="10706"/>
                    </a:cubicBezTo>
                    <a:cubicBezTo>
                      <a:pt x="52681" y="10751"/>
                      <a:pt x="52613" y="10774"/>
                      <a:pt x="52522" y="10820"/>
                    </a:cubicBezTo>
                    <a:lnTo>
                      <a:pt x="52499" y="10820"/>
                    </a:lnTo>
                    <a:cubicBezTo>
                      <a:pt x="52499" y="10820"/>
                      <a:pt x="52499" y="10820"/>
                      <a:pt x="52499" y="10843"/>
                    </a:cubicBezTo>
                    <a:cubicBezTo>
                      <a:pt x="52271" y="10934"/>
                      <a:pt x="52042" y="11048"/>
                      <a:pt x="51837" y="11139"/>
                    </a:cubicBezTo>
                    <a:cubicBezTo>
                      <a:pt x="49075" y="12463"/>
                      <a:pt x="46382" y="13901"/>
                      <a:pt x="43757" y="15431"/>
                    </a:cubicBezTo>
                    <a:cubicBezTo>
                      <a:pt x="43574" y="15545"/>
                      <a:pt x="43392" y="15659"/>
                      <a:pt x="43209" y="15750"/>
                    </a:cubicBezTo>
                    <a:cubicBezTo>
                      <a:pt x="43209" y="15750"/>
                      <a:pt x="43186" y="15773"/>
                      <a:pt x="43186" y="15773"/>
                    </a:cubicBezTo>
                    <a:cubicBezTo>
                      <a:pt x="43095" y="15841"/>
                      <a:pt x="42981" y="15887"/>
                      <a:pt x="42889" y="15956"/>
                    </a:cubicBezTo>
                    <a:cubicBezTo>
                      <a:pt x="42844" y="15978"/>
                      <a:pt x="42775" y="16001"/>
                      <a:pt x="42730" y="16047"/>
                    </a:cubicBezTo>
                    <a:cubicBezTo>
                      <a:pt x="42707" y="16070"/>
                      <a:pt x="42684" y="16070"/>
                      <a:pt x="42638" y="16093"/>
                    </a:cubicBezTo>
                    <a:cubicBezTo>
                      <a:pt x="42570" y="16138"/>
                      <a:pt x="42524" y="16161"/>
                      <a:pt x="42456" y="16207"/>
                    </a:cubicBezTo>
                    <a:cubicBezTo>
                      <a:pt x="42228" y="16344"/>
                      <a:pt x="42022" y="16481"/>
                      <a:pt x="41817" y="16595"/>
                    </a:cubicBezTo>
                    <a:cubicBezTo>
                      <a:pt x="41794" y="16618"/>
                      <a:pt x="41771" y="16618"/>
                      <a:pt x="41748" y="16640"/>
                    </a:cubicBezTo>
                    <a:cubicBezTo>
                      <a:pt x="41703" y="16663"/>
                      <a:pt x="41634" y="16709"/>
                      <a:pt x="41566" y="16754"/>
                    </a:cubicBezTo>
                    <a:cubicBezTo>
                      <a:pt x="41543" y="16777"/>
                      <a:pt x="41497" y="16800"/>
                      <a:pt x="41474" y="16800"/>
                    </a:cubicBezTo>
                    <a:cubicBezTo>
                      <a:pt x="41406" y="16846"/>
                      <a:pt x="41337" y="16891"/>
                      <a:pt x="41269" y="16937"/>
                    </a:cubicBezTo>
                    <a:cubicBezTo>
                      <a:pt x="41200" y="16983"/>
                      <a:pt x="41132" y="17028"/>
                      <a:pt x="41063" y="17074"/>
                    </a:cubicBezTo>
                    <a:cubicBezTo>
                      <a:pt x="41041" y="17074"/>
                      <a:pt x="41018" y="17097"/>
                      <a:pt x="41018" y="17097"/>
                    </a:cubicBezTo>
                    <a:cubicBezTo>
                      <a:pt x="39648" y="17941"/>
                      <a:pt x="38302" y="18832"/>
                      <a:pt x="36955" y="19745"/>
                    </a:cubicBezTo>
                    <a:cubicBezTo>
                      <a:pt x="36795" y="19859"/>
                      <a:pt x="36658" y="19950"/>
                      <a:pt x="36498" y="20064"/>
                    </a:cubicBezTo>
                    <a:cubicBezTo>
                      <a:pt x="36498" y="20064"/>
                      <a:pt x="36476" y="20064"/>
                      <a:pt x="36476" y="20087"/>
                    </a:cubicBezTo>
                    <a:cubicBezTo>
                      <a:pt x="36407" y="20133"/>
                      <a:pt x="36316" y="20178"/>
                      <a:pt x="36247" y="20247"/>
                    </a:cubicBezTo>
                    <a:lnTo>
                      <a:pt x="36224" y="20247"/>
                    </a:lnTo>
                    <a:cubicBezTo>
                      <a:pt x="36019" y="20407"/>
                      <a:pt x="35814" y="20543"/>
                      <a:pt x="35608" y="20680"/>
                    </a:cubicBezTo>
                    <a:cubicBezTo>
                      <a:pt x="35585" y="20703"/>
                      <a:pt x="35585" y="20703"/>
                      <a:pt x="35563" y="20703"/>
                    </a:cubicBezTo>
                    <a:cubicBezTo>
                      <a:pt x="35174" y="21000"/>
                      <a:pt x="34764" y="21274"/>
                      <a:pt x="34376" y="21571"/>
                    </a:cubicBezTo>
                    <a:cubicBezTo>
                      <a:pt x="33782" y="22004"/>
                      <a:pt x="33212" y="22438"/>
                      <a:pt x="32618" y="22872"/>
                    </a:cubicBezTo>
                    <a:cubicBezTo>
                      <a:pt x="29765" y="25040"/>
                      <a:pt x="27026" y="27323"/>
                      <a:pt x="24401" y="29765"/>
                    </a:cubicBezTo>
                    <a:cubicBezTo>
                      <a:pt x="24196" y="29925"/>
                      <a:pt x="24013" y="30107"/>
                      <a:pt x="23830" y="30267"/>
                    </a:cubicBezTo>
                    <a:cubicBezTo>
                      <a:pt x="23762" y="30358"/>
                      <a:pt x="23671" y="30427"/>
                      <a:pt x="23579" y="30495"/>
                    </a:cubicBezTo>
                    <a:lnTo>
                      <a:pt x="23579" y="30518"/>
                    </a:lnTo>
                    <a:cubicBezTo>
                      <a:pt x="23442" y="30632"/>
                      <a:pt x="23328" y="30769"/>
                      <a:pt x="23191" y="30883"/>
                    </a:cubicBezTo>
                    <a:cubicBezTo>
                      <a:pt x="23168" y="30906"/>
                      <a:pt x="23168" y="30906"/>
                      <a:pt x="23168" y="30906"/>
                    </a:cubicBezTo>
                    <a:cubicBezTo>
                      <a:pt x="23054" y="30997"/>
                      <a:pt x="22963" y="31089"/>
                      <a:pt x="22872" y="31203"/>
                    </a:cubicBezTo>
                    <a:lnTo>
                      <a:pt x="22849" y="31203"/>
                    </a:lnTo>
                    <a:cubicBezTo>
                      <a:pt x="22529" y="31500"/>
                      <a:pt x="22233" y="31819"/>
                      <a:pt x="21913" y="32116"/>
                    </a:cubicBezTo>
                    <a:lnTo>
                      <a:pt x="21890" y="32116"/>
                    </a:lnTo>
                    <a:cubicBezTo>
                      <a:pt x="21776" y="32253"/>
                      <a:pt x="21639" y="32390"/>
                      <a:pt x="21502" y="32527"/>
                    </a:cubicBezTo>
                    <a:cubicBezTo>
                      <a:pt x="20155" y="33873"/>
                      <a:pt x="18832" y="35243"/>
                      <a:pt x="17553" y="36635"/>
                    </a:cubicBezTo>
                    <a:cubicBezTo>
                      <a:pt x="17439" y="36749"/>
                      <a:pt x="17348" y="36864"/>
                      <a:pt x="17234" y="36978"/>
                    </a:cubicBezTo>
                    <a:cubicBezTo>
                      <a:pt x="17234" y="36978"/>
                      <a:pt x="17234" y="36978"/>
                      <a:pt x="17234" y="37000"/>
                    </a:cubicBezTo>
                    <a:cubicBezTo>
                      <a:pt x="17120" y="37092"/>
                      <a:pt x="17028" y="37206"/>
                      <a:pt x="16937" y="37320"/>
                    </a:cubicBezTo>
                    <a:cubicBezTo>
                      <a:pt x="16846" y="37434"/>
                      <a:pt x="16732" y="37548"/>
                      <a:pt x="16640" y="37662"/>
                    </a:cubicBezTo>
                    <a:cubicBezTo>
                      <a:pt x="16458" y="37845"/>
                      <a:pt x="16298" y="38050"/>
                      <a:pt x="16138" y="38233"/>
                    </a:cubicBezTo>
                    <a:cubicBezTo>
                      <a:pt x="16093" y="38256"/>
                      <a:pt x="16070" y="38302"/>
                      <a:pt x="16047" y="38324"/>
                    </a:cubicBezTo>
                    <a:cubicBezTo>
                      <a:pt x="15956" y="38438"/>
                      <a:pt x="15841" y="38553"/>
                      <a:pt x="15750" y="38667"/>
                    </a:cubicBezTo>
                    <a:cubicBezTo>
                      <a:pt x="15727" y="38690"/>
                      <a:pt x="15704" y="38712"/>
                      <a:pt x="15704" y="38712"/>
                    </a:cubicBezTo>
                    <a:cubicBezTo>
                      <a:pt x="13559" y="41177"/>
                      <a:pt x="11527" y="43734"/>
                      <a:pt x="9633" y="46382"/>
                    </a:cubicBezTo>
                    <a:cubicBezTo>
                      <a:pt x="9610" y="46404"/>
                      <a:pt x="9587" y="46427"/>
                      <a:pt x="9564" y="46473"/>
                    </a:cubicBezTo>
                    <a:cubicBezTo>
                      <a:pt x="9359" y="46747"/>
                      <a:pt x="9154" y="47021"/>
                      <a:pt x="8948" y="47317"/>
                    </a:cubicBezTo>
                    <a:cubicBezTo>
                      <a:pt x="8766" y="47569"/>
                      <a:pt x="8583" y="47820"/>
                      <a:pt x="8423" y="48071"/>
                    </a:cubicBezTo>
                    <a:lnTo>
                      <a:pt x="8400" y="48071"/>
                    </a:lnTo>
                    <a:cubicBezTo>
                      <a:pt x="8286" y="48231"/>
                      <a:pt x="8195" y="48390"/>
                      <a:pt x="8081" y="48573"/>
                    </a:cubicBezTo>
                    <a:cubicBezTo>
                      <a:pt x="8058" y="48596"/>
                      <a:pt x="8035" y="48619"/>
                      <a:pt x="8035" y="48641"/>
                    </a:cubicBezTo>
                    <a:lnTo>
                      <a:pt x="8012" y="48641"/>
                    </a:lnTo>
                    <a:cubicBezTo>
                      <a:pt x="7967" y="48710"/>
                      <a:pt x="7944" y="48778"/>
                      <a:pt x="7898" y="48824"/>
                    </a:cubicBezTo>
                    <a:cubicBezTo>
                      <a:pt x="7898" y="48824"/>
                      <a:pt x="7875" y="48847"/>
                      <a:pt x="7875" y="48847"/>
                    </a:cubicBezTo>
                    <a:cubicBezTo>
                      <a:pt x="7716" y="49098"/>
                      <a:pt x="7533" y="49349"/>
                      <a:pt x="7373" y="49600"/>
                    </a:cubicBezTo>
                    <a:cubicBezTo>
                      <a:pt x="7350" y="49623"/>
                      <a:pt x="7328" y="49646"/>
                      <a:pt x="7305" y="49668"/>
                    </a:cubicBezTo>
                    <a:cubicBezTo>
                      <a:pt x="7168" y="49897"/>
                      <a:pt x="7031" y="50102"/>
                      <a:pt x="6871" y="50330"/>
                    </a:cubicBezTo>
                    <a:cubicBezTo>
                      <a:pt x="6871" y="50330"/>
                      <a:pt x="6871" y="50330"/>
                      <a:pt x="6871" y="50353"/>
                    </a:cubicBezTo>
                    <a:cubicBezTo>
                      <a:pt x="6689" y="50604"/>
                      <a:pt x="6529" y="50878"/>
                      <a:pt x="6346" y="51129"/>
                    </a:cubicBezTo>
                    <a:cubicBezTo>
                      <a:pt x="6346" y="51152"/>
                      <a:pt x="6346" y="51152"/>
                      <a:pt x="6346" y="51152"/>
                    </a:cubicBezTo>
                    <a:cubicBezTo>
                      <a:pt x="6278" y="51266"/>
                      <a:pt x="6186" y="51358"/>
                      <a:pt x="6118" y="51472"/>
                    </a:cubicBezTo>
                    <a:cubicBezTo>
                      <a:pt x="6049" y="51586"/>
                      <a:pt x="5981" y="51723"/>
                      <a:pt x="5890" y="51837"/>
                    </a:cubicBezTo>
                    <a:cubicBezTo>
                      <a:pt x="5867" y="51883"/>
                      <a:pt x="5844" y="51928"/>
                      <a:pt x="5821" y="51974"/>
                    </a:cubicBezTo>
                    <a:cubicBezTo>
                      <a:pt x="5707" y="52111"/>
                      <a:pt x="5616" y="52271"/>
                      <a:pt x="5524" y="52430"/>
                    </a:cubicBezTo>
                    <a:cubicBezTo>
                      <a:pt x="5456" y="52522"/>
                      <a:pt x="5410" y="52613"/>
                      <a:pt x="5342" y="52704"/>
                    </a:cubicBezTo>
                    <a:cubicBezTo>
                      <a:pt x="5342" y="52704"/>
                      <a:pt x="5342" y="52704"/>
                      <a:pt x="5342" y="52727"/>
                    </a:cubicBezTo>
                    <a:cubicBezTo>
                      <a:pt x="5251" y="52864"/>
                      <a:pt x="5159" y="53001"/>
                      <a:pt x="5068" y="53161"/>
                    </a:cubicBezTo>
                    <a:cubicBezTo>
                      <a:pt x="5022" y="53229"/>
                      <a:pt x="4954" y="53321"/>
                      <a:pt x="4908" y="53412"/>
                    </a:cubicBezTo>
                    <a:cubicBezTo>
                      <a:pt x="4885" y="53435"/>
                      <a:pt x="4862" y="53457"/>
                      <a:pt x="4862" y="53503"/>
                    </a:cubicBezTo>
                    <a:lnTo>
                      <a:pt x="4840" y="53503"/>
                    </a:lnTo>
                    <a:cubicBezTo>
                      <a:pt x="4817" y="53572"/>
                      <a:pt x="4771" y="53640"/>
                      <a:pt x="4726" y="53709"/>
                    </a:cubicBezTo>
                    <a:cubicBezTo>
                      <a:pt x="4611" y="53868"/>
                      <a:pt x="4520" y="54051"/>
                      <a:pt x="4406" y="54234"/>
                    </a:cubicBezTo>
                    <a:cubicBezTo>
                      <a:pt x="4406" y="54234"/>
                      <a:pt x="4406" y="54234"/>
                      <a:pt x="4383" y="54256"/>
                    </a:cubicBezTo>
                    <a:cubicBezTo>
                      <a:pt x="4201" y="54576"/>
                      <a:pt x="3995" y="54918"/>
                      <a:pt x="3790" y="55261"/>
                    </a:cubicBezTo>
                    <a:cubicBezTo>
                      <a:pt x="3561" y="55649"/>
                      <a:pt x="3310" y="56060"/>
                      <a:pt x="3082" y="56470"/>
                    </a:cubicBezTo>
                    <a:cubicBezTo>
                      <a:pt x="2580" y="57338"/>
                      <a:pt x="2101" y="58205"/>
                      <a:pt x="1621" y="59073"/>
                    </a:cubicBezTo>
                    <a:cubicBezTo>
                      <a:pt x="1530" y="59232"/>
                      <a:pt x="1439" y="59415"/>
                      <a:pt x="1347" y="59575"/>
                    </a:cubicBezTo>
                    <a:cubicBezTo>
                      <a:pt x="1347" y="59575"/>
                      <a:pt x="1347" y="59575"/>
                      <a:pt x="1347" y="59597"/>
                    </a:cubicBezTo>
                    <a:cubicBezTo>
                      <a:pt x="1325" y="59643"/>
                      <a:pt x="1279" y="59712"/>
                      <a:pt x="1256" y="59780"/>
                    </a:cubicBezTo>
                    <a:cubicBezTo>
                      <a:pt x="1233" y="59803"/>
                      <a:pt x="1210" y="59826"/>
                      <a:pt x="1210" y="59871"/>
                    </a:cubicBezTo>
                    <a:lnTo>
                      <a:pt x="1188" y="59871"/>
                    </a:lnTo>
                    <a:cubicBezTo>
                      <a:pt x="1119" y="60008"/>
                      <a:pt x="1051" y="60145"/>
                      <a:pt x="982" y="60282"/>
                    </a:cubicBezTo>
                    <a:cubicBezTo>
                      <a:pt x="959" y="60305"/>
                      <a:pt x="959" y="60328"/>
                      <a:pt x="937" y="60351"/>
                    </a:cubicBezTo>
                    <a:cubicBezTo>
                      <a:pt x="914" y="60396"/>
                      <a:pt x="891" y="60442"/>
                      <a:pt x="891" y="60465"/>
                    </a:cubicBezTo>
                    <a:cubicBezTo>
                      <a:pt x="822" y="60579"/>
                      <a:pt x="777" y="60693"/>
                      <a:pt x="708" y="60784"/>
                    </a:cubicBezTo>
                    <a:cubicBezTo>
                      <a:pt x="663" y="60899"/>
                      <a:pt x="617" y="60990"/>
                      <a:pt x="571" y="61081"/>
                    </a:cubicBezTo>
                    <a:cubicBezTo>
                      <a:pt x="548" y="61104"/>
                      <a:pt x="548" y="61104"/>
                      <a:pt x="548" y="61104"/>
                    </a:cubicBezTo>
                    <a:lnTo>
                      <a:pt x="480" y="61264"/>
                    </a:lnTo>
                    <a:cubicBezTo>
                      <a:pt x="434" y="61332"/>
                      <a:pt x="412" y="61401"/>
                      <a:pt x="366" y="61469"/>
                    </a:cubicBezTo>
                    <a:lnTo>
                      <a:pt x="320" y="61583"/>
                    </a:lnTo>
                    <a:cubicBezTo>
                      <a:pt x="297" y="61606"/>
                      <a:pt x="275" y="61629"/>
                      <a:pt x="275" y="61675"/>
                    </a:cubicBezTo>
                    <a:cubicBezTo>
                      <a:pt x="229" y="61743"/>
                      <a:pt x="183" y="61812"/>
                      <a:pt x="160" y="61903"/>
                    </a:cubicBezTo>
                    <a:cubicBezTo>
                      <a:pt x="138" y="61926"/>
                      <a:pt x="115" y="61971"/>
                      <a:pt x="92" y="61994"/>
                    </a:cubicBezTo>
                    <a:cubicBezTo>
                      <a:pt x="92" y="62040"/>
                      <a:pt x="69" y="62063"/>
                      <a:pt x="46" y="62085"/>
                    </a:cubicBezTo>
                    <a:cubicBezTo>
                      <a:pt x="24" y="62154"/>
                      <a:pt x="1" y="62222"/>
                      <a:pt x="24" y="62268"/>
                    </a:cubicBezTo>
                    <a:cubicBezTo>
                      <a:pt x="24" y="62337"/>
                      <a:pt x="69" y="62405"/>
                      <a:pt x="138" y="62428"/>
                    </a:cubicBezTo>
                    <a:cubicBezTo>
                      <a:pt x="172" y="62453"/>
                      <a:pt x="219" y="62466"/>
                      <a:pt x="267" y="62466"/>
                    </a:cubicBezTo>
                    <a:cubicBezTo>
                      <a:pt x="347" y="62466"/>
                      <a:pt x="429" y="62431"/>
                      <a:pt x="457" y="62359"/>
                    </a:cubicBezTo>
                    <a:cubicBezTo>
                      <a:pt x="663" y="61948"/>
                      <a:pt x="891" y="61538"/>
                      <a:pt x="1096" y="61127"/>
                    </a:cubicBezTo>
                    <a:cubicBezTo>
                      <a:pt x="1096" y="61127"/>
                      <a:pt x="1096" y="61104"/>
                      <a:pt x="1119" y="61104"/>
                    </a:cubicBezTo>
                    <a:cubicBezTo>
                      <a:pt x="1256" y="60830"/>
                      <a:pt x="1393" y="60556"/>
                      <a:pt x="1530" y="60282"/>
                    </a:cubicBezTo>
                    <a:lnTo>
                      <a:pt x="1621" y="60145"/>
                    </a:lnTo>
                    <a:cubicBezTo>
                      <a:pt x="1621" y="60145"/>
                      <a:pt x="1621" y="60122"/>
                      <a:pt x="1621" y="60122"/>
                    </a:cubicBezTo>
                    <a:cubicBezTo>
                      <a:pt x="1644" y="60077"/>
                      <a:pt x="1690" y="60008"/>
                      <a:pt x="1713" y="59940"/>
                    </a:cubicBezTo>
                    <a:cubicBezTo>
                      <a:pt x="3219" y="57155"/>
                      <a:pt x="4817" y="54416"/>
                      <a:pt x="6529" y="51768"/>
                    </a:cubicBezTo>
                    <a:cubicBezTo>
                      <a:pt x="6871" y="51243"/>
                      <a:pt x="7191" y="50741"/>
                      <a:pt x="7533" y="50239"/>
                    </a:cubicBezTo>
                    <a:cubicBezTo>
                      <a:pt x="7738" y="49942"/>
                      <a:pt x="7944" y="49646"/>
                      <a:pt x="8126" y="49349"/>
                    </a:cubicBezTo>
                    <a:cubicBezTo>
                      <a:pt x="8309" y="49098"/>
                      <a:pt x="8469" y="48847"/>
                      <a:pt x="8651" y="48596"/>
                    </a:cubicBezTo>
                    <a:cubicBezTo>
                      <a:pt x="8857" y="48299"/>
                      <a:pt x="9062" y="48002"/>
                      <a:pt x="9291" y="47683"/>
                    </a:cubicBezTo>
                    <a:cubicBezTo>
                      <a:pt x="9587" y="47249"/>
                      <a:pt x="9907" y="46815"/>
                      <a:pt x="10226" y="46404"/>
                    </a:cubicBezTo>
                    <a:cubicBezTo>
                      <a:pt x="10272" y="46313"/>
                      <a:pt x="10341" y="46222"/>
                      <a:pt x="10409" y="46131"/>
                    </a:cubicBezTo>
                    <a:cubicBezTo>
                      <a:pt x="11117" y="45172"/>
                      <a:pt x="11847" y="44213"/>
                      <a:pt x="12577" y="43277"/>
                    </a:cubicBezTo>
                    <a:cubicBezTo>
                      <a:pt x="12646" y="43186"/>
                      <a:pt x="12714" y="43118"/>
                      <a:pt x="12783" y="43026"/>
                    </a:cubicBezTo>
                    <a:lnTo>
                      <a:pt x="12829" y="42981"/>
                    </a:lnTo>
                    <a:cubicBezTo>
                      <a:pt x="12874" y="42889"/>
                      <a:pt x="12943" y="42821"/>
                      <a:pt x="13011" y="42752"/>
                    </a:cubicBezTo>
                    <a:cubicBezTo>
                      <a:pt x="13011" y="42730"/>
                      <a:pt x="13034" y="42707"/>
                      <a:pt x="13034" y="42684"/>
                    </a:cubicBezTo>
                    <a:cubicBezTo>
                      <a:pt x="13102" y="42615"/>
                      <a:pt x="13171" y="42547"/>
                      <a:pt x="13217" y="42456"/>
                    </a:cubicBezTo>
                    <a:cubicBezTo>
                      <a:pt x="13262" y="42410"/>
                      <a:pt x="13285" y="42364"/>
                      <a:pt x="13331" y="42319"/>
                    </a:cubicBezTo>
                    <a:cubicBezTo>
                      <a:pt x="13353" y="42296"/>
                      <a:pt x="13376" y="42273"/>
                      <a:pt x="13399" y="42227"/>
                    </a:cubicBezTo>
                    <a:lnTo>
                      <a:pt x="13559" y="42068"/>
                    </a:lnTo>
                    <a:cubicBezTo>
                      <a:pt x="13559" y="42045"/>
                      <a:pt x="13559" y="42045"/>
                      <a:pt x="13559" y="42045"/>
                    </a:cubicBezTo>
                    <a:cubicBezTo>
                      <a:pt x="13696" y="41862"/>
                      <a:pt x="13833" y="41702"/>
                      <a:pt x="13993" y="41520"/>
                    </a:cubicBezTo>
                    <a:cubicBezTo>
                      <a:pt x="15362" y="39854"/>
                      <a:pt x="16754" y="38233"/>
                      <a:pt x="18215" y="36635"/>
                    </a:cubicBezTo>
                    <a:cubicBezTo>
                      <a:pt x="19311" y="35448"/>
                      <a:pt x="20407" y="34307"/>
                      <a:pt x="21548" y="33166"/>
                    </a:cubicBezTo>
                    <a:cubicBezTo>
                      <a:pt x="22392" y="32321"/>
                      <a:pt x="23282" y="31477"/>
                      <a:pt x="24150" y="30655"/>
                    </a:cubicBezTo>
                    <a:cubicBezTo>
                      <a:pt x="25999" y="28920"/>
                      <a:pt x="27916" y="27254"/>
                      <a:pt x="29856" y="25656"/>
                    </a:cubicBezTo>
                    <a:cubicBezTo>
                      <a:pt x="30313" y="25314"/>
                      <a:pt x="30746" y="24949"/>
                      <a:pt x="31180" y="24606"/>
                    </a:cubicBezTo>
                    <a:cubicBezTo>
                      <a:pt x="31180" y="24606"/>
                      <a:pt x="31203" y="24584"/>
                      <a:pt x="31203" y="24584"/>
                    </a:cubicBezTo>
                    <a:cubicBezTo>
                      <a:pt x="31249" y="24561"/>
                      <a:pt x="31294" y="24515"/>
                      <a:pt x="31340" y="24469"/>
                    </a:cubicBezTo>
                    <a:cubicBezTo>
                      <a:pt x="31385" y="24447"/>
                      <a:pt x="31431" y="24424"/>
                      <a:pt x="31477" y="24378"/>
                    </a:cubicBezTo>
                    <a:cubicBezTo>
                      <a:pt x="31477" y="24378"/>
                      <a:pt x="31500" y="24355"/>
                      <a:pt x="31500" y="24355"/>
                    </a:cubicBezTo>
                    <a:cubicBezTo>
                      <a:pt x="32572" y="23534"/>
                      <a:pt x="33622" y="22712"/>
                      <a:pt x="34718" y="21936"/>
                    </a:cubicBezTo>
                    <a:cubicBezTo>
                      <a:pt x="34764" y="21890"/>
                      <a:pt x="34832" y="21845"/>
                      <a:pt x="34901" y="21799"/>
                    </a:cubicBezTo>
                    <a:cubicBezTo>
                      <a:pt x="34901" y="21799"/>
                      <a:pt x="34901" y="21776"/>
                      <a:pt x="34923" y="21776"/>
                    </a:cubicBezTo>
                    <a:cubicBezTo>
                      <a:pt x="35038" y="21708"/>
                      <a:pt x="35152" y="21616"/>
                      <a:pt x="35266" y="21548"/>
                    </a:cubicBezTo>
                    <a:cubicBezTo>
                      <a:pt x="35357" y="21479"/>
                      <a:pt x="35448" y="21411"/>
                      <a:pt x="35540" y="21342"/>
                    </a:cubicBezTo>
                    <a:cubicBezTo>
                      <a:pt x="35540" y="21320"/>
                      <a:pt x="35563" y="21320"/>
                      <a:pt x="35585" y="21320"/>
                    </a:cubicBezTo>
                    <a:cubicBezTo>
                      <a:pt x="35608" y="21297"/>
                      <a:pt x="35631" y="21274"/>
                      <a:pt x="35654" y="21251"/>
                    </a:cubicBezTo>
                    <a:cubicBezTo>
                      <a:pt x="35699" y="21205"/>
                      <a:pt x="35768" y="21160"/>
                      <a:pt x="35836" y="21137"/>
                    </a:cubicBezTo>
                    <a:cubicBezTo>
                      <a:pt x="35882" y="21091"/>
                      <a:pt x="35928" y="21068"/>
                      <a:pt x="35973" y="21023"/>
                    </a:cubicBezTo>
                    <a:cubicBezTo>
                      <a:pt x="37092" y="20224"/>
                      <a:pt x="38233" y="19471"/>
                      <a:pt x="39374" y="18717"/>
                    </a:cubicBezTo>
                    <a:cubicBezTo>
                      <a:pt x="40744" y="17827"/>
                      <a:pt x="42113" y="16983"/>
                      <a:pt x="43529" y="16138"/>
                    </a:cubicBezTo>
                    <a:cubicBezTo>
                      <a:pt x="44099" y="15796"/>
                      <a:pt x="44670" y="15476"/>
                      <a:pt x="45240" y="15157"/>
                    </a:cubicBezTo>
                    <a:lnTo>
                      <a:pt x="45263" y="15134"/>
                    </a:lnTo>
                    <a:cubicBezTo>
                      <a:pt x="45537" y="14974"/>
                      <a:pt x="45811" y="14837"/>
                      <a:pt x="46062" y="14677"/>
                    </a:cubicBezTo>
                    <a:cubicBezTo>
                      <a:pt x="48345" y="13422"/>
                      <a:pt x="50673" y="12235"/>
                      <a:pt x="53024" y="11117"/>
                    </a:cubicBezTo>
                    <a:cubicBezTo>
                      <a:pt x="55192" y="10112"/>
                      <a:pt x="57406" y="9154"/>
                      <a:pt x="59620" y="8286"/>
                    </a:cubicBezTo>
                    <a:cubicBezTo>
                      <a:pt x="60282" y="8035"/>
                      <a:pt x="60921" y="7784"/>
                      <a:pt x="61583" y="7533"/>
                    </a:cubicBezTo>
                    <a:cubicBezTo>
                      <a:pt x="61652" y="7510"/>
                      <a:pt x="61720" y="7487"/>
                      <a:pt x="61766" y="7465"/>
                    </a:cubicBezTo>
                    <a:cubicBezTo>
                      <a:pt x="61834" y="7442"/>
                      <a:pt x="61926" y="7419"/>
                      <a:pt x="61994" y="7396"/>
                    </a:cubicBezTo>
                    <a:cubicBezTo>
                      <a:pt x="62063" y="7373"/>
                      <a:pt x="62108" y="7350"/>
                      <a:pt x="62177" y="7328"/>
                    </a:cubicBezTo>
                    <a:cubicBezTo>
                      <a:pt x="62200" y="7305"/>
                      <a:pt x="62200" y="7305"/>
                      <a:pt x="62200" y="7305"/>
                    </a:cubicBezTo>
                    <a:cubicBezTo>
                      <a:pt x="62268" y="7282"/>
                      <a:pt x="62337" y="7259"/>
                      <a:pt x="62405" y="7236"/>
                    </a:cubicBezTo>
                    <a:cubicBezTo>
                      <a:pt x="62428" y="7236"/>
                      <a:pt x="62428" y="7236"/>
                      <a:pt x="62451" y="7214"/>
                    </a:cubicBezTo>
                    <a:cubicBezTo>
                      <a:pt x="64140" y="6620"/>
                      <a:pt x="65829" y="6049"/>
                      <a:pt x="67541" y="5524"/>
                    </a:cubicBezTo>
                    <a:cubicBezTo>
                      <a:pt x="67564" y="5502"/>
                      <a:pt x="67564" y="5502"/>
                      <a:pt x="67564" y="5502"/>
                    </a:cubicBezTo>
                    <a:cubicBezTo>
                      <a:pt x="67632" y="5502"/>
                      <a:pt x="67678" y="5479"/>
                      <a:pt x="67723" y="5456"/>
                    </a:cubicBezTo>
                    <a:cubicBezTo>
                      <a:pt x="68157" y="5319"/>
                      <a:pt x="68591" y="5205"/>
                      <a:pt x="69024" y="5068"/>
                    </a:cubicBezTo>
                    <a:cubicBezTo>
                      <a:pt x="70828" y="4543"/>
                      <a:pt x="72654" y="4064"/>
                      <a:pt x="74480" y="3607"/>
                    </a:cubicBezTo>
                    <a:cubicBezTo>
                      <a:pt x="75027" y="3470"/>
                      <a:pt x="75598" y="3356"/>
                      <a:pt x="76146" y="3219"/>
                    </a:cubicBezTo>
                    <a:cubicBezTo>
                      <a:pt x="78816" y="2626"/>
                      <a:pt x="81510" y="2123"/>
                      <a:pt x="84226" y="1713"/>
                    </a:cubicBezTo>
                    <a:cubicBezTo>
                      <a:pt x="84317" y="1713"/>
                      <a:pt x="84386" y="1690"/>
                      <a:pt x="84477" y="1690"/>
                    </a:cubicBezTo>
                    <a:cubicBezTo>
                      <a:pt x="84500" y="1690"/>
                      <a:pt x="84523" y="1667"/>
                      <a:pt x="84546" y="1667"/>
                    </a:cubicBezTo>
                    <a:lnTo>
                      <a:pt x="84614" y="1667"/>
                    </a:lnTo>
                    <a:cubicBezTo>
                      <a:pt x="86782" y="1347"/>
                      <a:pt x="88997" y="1096"/>
                      <a:pt x="91188" y="914"/>
                    </a:cubicBezTo>
                    <a:lnTo>
                      <a:pt x="91165" y="914"/>
                    </a:lnTo>
                    <a:cubicBezTo>
                      <a:pt x="91188" y="914"/>
                      <a:pt x="91211" y="891"/>
                      <a:pt x="91211" y="891"/>
                    </a:cubicBezTo>
                    <a:lnTo>
                      <a:pt x="91325" y="891"/>
                    </a:lnTo>
                    <a:cubicBezTo>
                      <a:pt x="91576" y="868"/>
                      <a:pt x="91827" y="845"/>
                      <a:pt x="92078" y="822"/>
                    </a:cubicBezTo>
                    <a:cubicBezTo>
                      <a:pt x="93470" y="731"/>
                      <a:pt x="94863" y="640"/>
                      <a:pt x="96255" y="594"/>
                    </a:cubicBezTo>
                    <a:cubicBezTo>
                      <a:pt x="97488" y="526"/>
                      <a:pt x="98720" y="503"/>
                      <a:pt x="99930" y="503"/>
                    </a:cubicBezTo>
                    <a:lnTo>
                      <a:pt x="101984" y="503"/>
                    </a:lnTo>
                    <a:cubicBezTo>
                      <a:pt x="102418" y="503"/>
                      <a:pt x="102852" y="503"/>
                      <a:pt x="103285" y="526"/>
                    </a:cubicBezTo>
                    <a:cubicBezTo>
                      <a:pt x="105066" y="571"/>
                      <a:pt x="106823" y="640"/>
                      <a:pt x="108603" y="754"/>
                    </a:cubicBezTo>
                    <a:cubicBezTo>
                      <a:pt x="109037" y="800"/>
                      <a:pt x="109471" y="822"/>
                      <a:pt x="109905" y="868"/>
                    </a:cubicBezTo>
                    <a:lnTo>
                      <a:pt x="110110" y="868"/>
                    </a:lnTo>
                    <a:cubicBezTo>
                      <a:pt x="110407" y="891"/>
                      <a:pt x="110703" y="937"/>
                      <a:pt x="110977" y="959"/>
                    </a:cubicBezTo>
                    <a:lnTo>
                      <a:pt x="111114" y="959"/>
                    </a:lnTo>
                    <a:cubicBezTo>
                      <a:pt x="113374" y="1188"/>
                      <a:pt x="115657" y="1462"/>
                      <a:pt x="117916" y="1804"/>
                    </a:cubicBezTo>
                    <a:cubicBezTo>
                      <a:pt x="117939" y="1804"/>
                      <a:pt x="117985" y="1804"/>
                      <a:pt x="118008" y="1827"/>
                    </a:cubicBezTo>
                    <a:lnTo>
                      <a:pt x="118030" y="1827"/>
                    </a:lnTo>
                    <a:cubicBezTo>
                      <a:pt x="118122" y="1827"/>
                      <a:pt x="118213" y="1850"/>
                      <a:pt x="118327" y="1872"/>
                    </a:cubicBezTo>
                    <a:cubicBezTo>
                      <a:pt x="118715" y="1941"/>
                      <a:pt x="119126" y="2009"/>
                      <a:pt x="119537" y="2055"/>
                    </a:cubicBezTo>
                    <a:cubicBezTo>
                      <a:pt x="119651" y="2078"/>
                      <a:pt x="119765" y="2101"/>
                      <a:pt x="119879" y="2123"/>
                    </a:cubicBezTo>
                    <a:lnTo>
                      <a:pt x="119902" y="2123"/>
                    </a:lnTo>
                    <a:cubicBezTo>
                      <a:pt x="119925" y="2123"/>
                      <a:pt x="119948" y="2146"/>
                      <a:pt x="119971" y="2146"/>
                    </a:cubicBezTo>
                    <a:cubicBezTo>
                      <a:pt x="120062" y="2169"/>
                      <a:pt x="120153" y="2169"/>
                      <a:pt x="120244" y="2192"/>
                    </a:cubicBezTo>
                    <a:cubicBezTo>
                      <a:pt x="120290" y="2192"/>
                      <a:pt x="120336" y="2215"/>
                      <a:pt x="120404" y="2215"/>
                    </a:cubicBezTo>
                    <a:cubicBezTo>
                      <a:pt x="121568" y="2420"/>
                      <a:pt x="122710" y="2648"/>
                      <a:pt x="123874" y="2900"/>
                    </a:cubicBezTo>
                    <a:cubicBezTo>
                      <a:pt x="123942" y="2900"/>
                      <a:pt x="124011" y="2900"/>
                      <a:pt x="124056" y="2877"/>
                    </a:cubicBezTo>
                    <a:cubicBezTo>
                      <a:pt x="124125" y="2854"/>
                      <a:pt x="124170" y="2785"/>
                      <a:pt x="124193" y="2740"/>
                    </a:cubicBezTo>
                    <a:cubicBezTo>
                      <a:pt x="124216" y="2603"/>
                      <a:pt x="124148" y="2443"/>
                      <a:pt x="124033" y="2420"/>
                    </a:cubicBezTo>
                    <a:cubicBezTo>
                      <a:pt x="122892" y="2192"/>
                      <a:pt x="121751" y="1964"/>
                      <a:pt x="120587" y="1758"/>
                    </a:cubicBezTo>
                    <a:cubicBezTo>
                      <a:pt x="120495" y="1735"/>
                      <a:pt x="120404" y="1713"/>
                      <a:pt x="120336" y="1713"/>
                    </a:cubicBezTo>
                    <a:cubicBezTo>
                      <a:pt x="120199" y="1690"/>
                      <a:pt x="120085" y="1667"/>
                      <a:pt x="119971" y="1644"/>
                    </a:cubicBezTo>
                    <a:lnTo>
                      <a:pt x="119902" y="1621"/>
                    </a:lnTo>
                    <a:cubicBezTo>
                      <a:pt x="119560" y="1576"/>
                      <a:pt x="119240" y="1530"/>
                      <a:pt x="118898" y="1462"/>
                    </a:cubicBezTo>
                    <a:lnTo>
                      <a:pt x="118601" y="1416"/>
                    </a:lnTo>
                    <a:cubicBezTo>
                      <a:pt x="118487" y="1393"/>
                      <a:pt x="118373" y="1370"/>
                      <a:pt x="118259" y="1370"/>
                    </a:cubicBezTo>
                    <a:lnTo>
                      <a:pt x="118236" y="1370"/>
                    </a:lnTo>
                    <a:cubicBezTo>
                      <a:pt x="118190" y="1347"/>
                      <a:pt x="118122" y="1347"/>
                      <a:pt x="118076" y="1325"/>
                    </a:cubicBezTo>
                    <a:lnTo>
                      <a:pt x="118030" y="1325"/>
                    </a:lnTo>
                    <a:lnTo>
                      <a:pt x="117939" y="1302"/>
                    </a:lnTo>
                    <a:cubicBezTo>
                      <a:pt x="117688" y="1279"/>
                      <a:pt x="117437" y="1233"/>
                      <a:pt x="117209" y="1210"/>
                    </a:cubicBezTo>
                    <a:cubicBezTo>
                      <a:pt x="117117" y="1188"/>
                      <a:pt x="117026" y="1165"/>
                      <a:pt x="116935" y="1165"/>
                    </a:cubicBezTo>
                    <a:lnTo>
                      <a:pt x="116889" y="1165"/>
                    </a:lnTo>
                    <a:lnTo>
                      <a:pt x="116570" y="1119"/>
                    </a:lnTo>
                    <a:lnTo>
                      <a:pt x="116547" y="1119"/>
                    </a:lnTo>
                    <a:cubicBezTo>
                      <a:pt x="115017" y="891"/>
                      <a:pt x="113465" y="708"/>
                      <a:pt x="111890" y="549"/>
                    </a:cubicBezTo>
                    <a:lnTo>
                      <a:pt x="111868" y="549"/>
                    </a:lnTo>
                    <a:cubicBezTo>
                      <a:pt x="111639" y="526"/>
                      <a:pt x="111388" y="503"/>
                      <a:pt x="111137" y="480"/>
                    </a:cubicBezTo>
                    <a:lnTo>
                      <a:pt x="111114" y="480"/>
                    </a:lnTo>
                    <a:lnTo>
                      <a:pt x="111023" y="457"/>
                    </a:lnTo>
                    <a:lnTo>
                      <a:pt x="111000" y="457"/>
                    </a:lnTo>
                    <a:cubicBezTo>
                      <a:pt x="110886" y="457"/>
                      <a:pt x="110772" y="434"/>
                      <a:pt x="110658" y="434"/>
                    </a:cubicBezTo>
                    <a:cubicBezTo>
                      <a:pt x="110498" y="412"/>
                      <a:pt x="110338" y="412"/>
                      <a:pt x="110156" y="389"/>
                    </a:cubicBezTo>
                    <a:lnTo>
                      <a:pt x="110133" y="389"/>
                    </a:lnTo>
                    <a:cubicBezTo>
                      <a:pt x="110019" y="366"/>
                      <a:pt x="109905" y="366"/>
                      <a:pt x="109790" y="366"/>
                    </a:cubicBezTo>
                    <a:cubicBezTo>
                      <a:pt x="109699" y="343"/>
                      <a:pt x="109608" y="343"/>
                      <a:pt x="109517" y="343"/>
                    </a:cubicBezTo>
                    <a:lnTo>
                      <a:pt x="109494" y="343"/>
                    </a:lnTo>
                    <a:lnTo>
                      <a:pt x="109288" y="320"/>
                    </a:lnTo>
                    <a:lnTo>
                      <a:pt x="109265" y="320"/>
                    </a:lnTo>
                    <a:cubicBezTo>
                      <a:pt x="109060" y="297"/>
                      <a:pt x="108832" y="297"/>
                      <a:pt x="108626" y="275"/>
                    </a:cubicBezTo>
                    <a:lnTo>
                      <a:pt x="108603" y="275"/>
                    </a:lnTo>
                    <a:cubicBezTo>
                      <a:pt x="108512" y="275"/>
                      <a:pt x="108444" y="252"/>
                      <a:pt x="108352" y="252"/>
                    </a:cubicBezTo>
                    <a:cubicBezTo>
                      <a:pt x="107873" y="229"/>
                      <a:pt x="107394" y="183"/>
                      <a:pt x="106914" y="161"/>
                    </a:cubicBezTo>
                    <a:cubicBezTo>
                      <a:pt x="105385" y="69"/>
                      <a:pt x="103879" y="24"/>
                      <a:pt x="102349" y="1"/>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872" name="Google Shape;4688;p38">
              <a:extLst>
                <a:ext uri="{FF2B5EF4-FFF2-40B4-BE49-F238E27FC236}">
                  <a16:creationId xmlns:a16="http://schemas.microsoft.com/office/drawing/2014/main" id="{32C1D13B-86CF-7543-6FB6-53E6B64BF657}"/>
                </a:ext>
              </a:extLst>
            </p:cNvPr>
            <p:cNvSpPr/>
            <p:nvPr/>
          </p:nvSpPr>
          <p:spPr>
            <a:xfrm>
              <a:off x="8419998" y="2782916"/>
              <a:ext cx="1475593" cy="910912"/>
            </a:xfrm>
            <a:custGeom>
              <a:avLst/>
              <a:gdLst/>
              <a:ahLst/>
              <a:cxnLst/>
              <a:rect l="l" t="t" r="r" b="b"/>
              <a:pathLst>
                <a:path w="52728" h="32550" extrusionOk="0">
                  <a:moveTo>
                    <a:pt x="17371" y="1"/>
                  </a:moveTo>
                  <a:cubicBezTo>
                    <a:pt x="17302" y="1"/>
                    <a:pt x="17234" y="23"/>
                    <a:pt x="17188" y="92"/>
                  </a:cubicBezTo>
                  <a:cubicBezTo>
                    <a:pt x="17097" y="206"/>
                    <a:pt x="17006" y="343"/>
                    <a:pt x="16914" y="503"/>
                  </a:cubicBezTo>
                  <a:cubicBezTo>
                    <a:pt x="16823" y="617"/>
                    <a:pt x="16732" y="754"/>
                    <a:pt x="16640" y="868"/>
                  </a:cubicBezTo>
                  <a:lnTo>
                    <a:pt x="16526" y="1028"/>
                  </a:lnTo>
                  <a:lnTo>
                    <a:pt x="16503" y="1073"/>
                  </a:lnTo>
                  <a:cubicBezTo>
                    <a:pt x="16344" y="1256"/>
                    <a:pt x="16207" y="1461"/>
                    <a:pt x="16047" y="1644"/>
                  </a:cubicBezTo>
                  <a:cubicBezTo>
                    <a:pt x="15956" y="1781"/>
                    <a:pt x="15841" y="1872"/>
                    <a:pt x="15750" y="1986"/>
                  </a:cubicBezTo>
                  <a:lnTo>
                    <a:pt x="15704" y="2032"/>
                  </a:lnTo>
                  <a:cubicBezTo>
                    <a:pt x="15613" y="2123"/>
                    <a:pt x="15522" y="2215"/>
                    <a:pt x="15431" y="2329"/>
                  </a:cubicBezTo>
                  <a:lnTo>
                    <a:pt x="15294" y="2489"/>
                  </a:lnTo>
                  <a:lnTo>
                    <a:pt x="15179" y="2626"/>
                  </a:lnTo>
                  <a:cubicBezTo>
                    <a:pt x="15065" y="2740"/>
                    <a:pt x="14951" y="2877"/>
                    <a:pt x="14837" y="3014"/>
                  </a:cubicBezTo>
                  <a:cubicBezTo>
                    <a:pt x="14700" y="3196"/>
                    <a:pt x="14540" y="3402"/>
                    <a:pt x="14403" y="3584"/>
                  </a:cubicBezTo>
                  <a:cubicBezTo>
                    <a:pt x="14312" y="3721"/>
                    <a:pt x="14221" y="3835"/>
                    <a:pt x="14107" y="3949"/>
                  </a:cubicBezTo>
                  <a:cubicBezTo>
                    <a:pt x="13993" y="4109"/>
                    <a:pt x="13856" y="4269"/>
                    <a:pt x="13741" y="4429"/>
                  </a:cubicBezTo>
                  <a:lnTo>
                    <a:pt x="13673" y="4520"/>
                  </a:lnTo>
                  <a:lnTo>
                    <a:pt x="13650" y="4566"/>
                  </a:lnTo>
                  <a:cubicBezTo>
                    <a:pt x="13559" y="4680"/>
                    <a:pt x="13468" y="4794"/>
                    <a:pt x="13399" y="4908"/>
                  </a:cubicBezTo>
                  <a:cubicBezTo>
                    <a:pt x="13331" y="5045"/>
                    <a:pt x="13399" y="5228"/>
                    <a:pt x="13513" y="5296"/>
                  </a:cubicBezTo>
                  <a:lnTo>
                    <a:pt x="13559" y="5319"/>
                  </a:lnTo>
                  <a:cubicBezTo>
                    <a:pt x="13559" y="5342"/>
                    <a:pt x="13559" y="5365"/>
                    <a:pt x="13582" y="5410"/>
                  </a:cubicBezTo>
                  <a:cubicBezTo>
                    <a:pt x="13605" y="5479"/>
                    <a:pt x="13650" y="5524"/>
                    <a:pt x="13696" y="5570"/>
                  </a:cubicBezTo>
                  <a:lnTo>
                    <a:pt x="13787" y="5684"/>
                  </a:lnTo>
                  <a:lnTo>
                    <a:pt x="13810" y="5730"/>
                  </a:lnTo>
                  <a:lnTo>
                    <a:pt x="13878" y="5821"/>
                  </a:lnTo>
                  <a:cubicBezTo>
                    <a:pt x="13970" y="5912"/>
                    <a:pt x="14038" y="5981"/>
                    <a:pt x="14107" y="6072"/>
                  </a:cubicBezTo>
                  <a:cubicBezTo>
                    <a:pt x="14221" y="6186"/>
                    <a:pt x="14335" y="6278"/>
                    <a:pt x="14426" y="6346"/>
                  </a:cubicBezTo>
                  <a:cubicBezTo>
                    <a:pt x="14609" y="6483"/>
                    <a:pt x="14723" y="6620"/>
                    <a:pt x="14837" y="6757"/>
                  </a:cubicBezTo>
                  <a:lnTo>
                    <a:pt x="14860" y="6780"/>
                  </a:lnTo>
                  <a:cubicBezTo>
                    <a:pt x="14997" y="6939"/>
                    <a:pt x="15111" y="7099"/>
                    <a:pt x="15225" y="7236"/>
                  </a:cubicBezTo>
                  <a:cubicBezTo>
                    <a:pt x="15316" y="7373"/>
                    <a:pt x="15385" y="7487"/>
                    <a:pt x="15476" y="7601"/>
                  </a:cubicBezTo>
                  <a:lnTo>
                    <a:pt x="15568" y="7738"/>
                  </a:lnTo>
                  <a:cubicBezTo>
                    <a:pt x="15613" y="7830"/>
                    <a:pt x="15682" y="7898"/>
                    <a:pt x="15727" y="7989"/>
                  </a:cubicBezTo>
                  <a:cubicBezTo>
                    <a:pt x="15819" y="8104"/>
                    <a:pt x="15910" y="8241"/>
                    <a:pt x="15978" y="8355"/>
                  </a:cubicBezTo>
                  <a:cubicBezTo>
                    <a:pt x="16024" y="8423"/>
                    <a:pt x="16070" y="8492"/>
                    <a:pt x="16115" y="8560"/>
                  </a:cubicBezTo>
                  <a:lnTo>
                    <a:pt x="16161" y="8629"/>
                  </a:lnTo>
                  <a:lnTo>
                    <a:pt x="16229" y="8743"/>
                  </a:lnTo>
                  <a:cubicBezTo>
                    <a:pt x="16321" y="8902"/>
                    <a:pt x="16389" y="9039"/>
                    <a:pt x="16481" y="9176"/>
                  </a:cubicBezTo>
                  <a:cubicBezTo>
                    <a:pt x="16572" y="9336"/>
                    <a:pt x="16663" y="9473"/>
                    <a:pt x="16754" y="9633"/>
                  </a:cubicBezTo>
                  <a:cubicBezTo>
                    <a:pt x="16914" y="9861"/>
                    <a:pt x="17074" y="10112"/>
                    <a:pt x="17211" y="10340"/>
                  </a:cubicBezTo>
                  <a:lnTo>
                    <a:pt x="17257" y="10432"/>
                  </a:lnTo>
                  <a:lnTo>
                    <a:pt x="17279" y="10477"/>
                  </a:lnTo>
                  <a:cubicBezTo>
                    <a:pt x="17462" y="10751"/>
                    <a:pt x="17599" y="10980"/>
                    <a:pt x="17736" y="11208"/>
                  </a:cubicBezTo>
                  <a:cubicBezTo>
                    <a:pt x="17782" y="11322"/>
                    <a:pt x="17827" y="11436"/>
                    <a:pt x="17896" y="11550"/>
                  </a:cubicBezTo>
                  <a:lnTo>
                    <a:pt x="17941" y="11619"/>
                  </a:lnTo>
                  <a:lnTo>
                    <a:pt x="18010" y="11801"/>
                  </a:lnTo>
                  <a:lnTo>
                    <a:pt x="18078" y="11938"/>
                  </a:lnTo>
                  <a:lnTo>
                    <a:pt x="18147" y="12075"/>
                  </a:lnTo>
                  <a:cubicBezTo>
                    <a:pt x="18215" y="12212"/>
                    <a:pt x="18261" y="12372"/>
                    <a:pt x="18329" y="12509"/>
                  </a:cubicBezTo>
                  <a:cubicBezTo>
                    <a:pt x="18398" y="12646"/>
                    <a:pt x="18466" y="12806"/>
                    <a:pt x="18512" y="12943"/>
                  </a:cubicBezTo>
                  <a:cubicBezTo>
                    <a:pt x="18603" y="13148"/>
                    <a:pt x="18717" y="13353"/>
                    <a:pt x="18809" y="13559"/>
                  </a:cubicBezTo>
                  <a:lnTo>
                    <a:pt x="18923" y="13787"/>
                  </a:lnTo>
                  <a:cubicBezTo>
                    <a:pt x="18991" y="13901"/>
                    <a:pt x="19037" y="14015"/>
                    <a:pt x="19105" y="14129"/>
                  </a:cubicBezTo>
                  <a:lnTo>
                    <a:pt x="19128" y="14175"/>
                  </a:lnTo>
                  <a:cubicBezTo>
                    <a:pt x="19197" y="14335"/>
                    <a:pt x="19265" y="14472"/>
                    <a:pt x="19334" y="14609"/>
                  </a:cubicBezTo>
                  <a:lnTo>
                    <a:pt x="19357" y="14654"/>
                  </a:lnTo>
                  <a:cubicBezTo>
                    <a:pt x="19425" y="14791"/>
                    <a:pt x="19471" y="14906"/>
                    <a:pt x="19516" y="15020"/>
                  </a:cubicBezTo>
                  <a:lnTo>
                    <a:pt x="19585" y="15157"/>
                  </a:lnTo>
                  <a:cubicBezTo>
                    <a:pt x="19630" y="15248"/>
                    <a:pt x="19676" y="15362"/>
                    <a:pt x="19722" y="15453"/>
                  </a:cubicBezTo>
                  <a:cubicBezTo>
                    <a:pt x="19790" y="15567"/>
                    <a:pt x="19836" y="15682"/>
                    <a:pt x="19881" y="15773"/>
                  </a:cubicBezTo>
                  <a:cubicBezTo>
                    <a:pt x="19973" y="15955"/>
                    <a:pt x="20064" y="16115"/>
                    <a:pt x="20155" y="16298"/>
                  </a:cubicBezTo>
                  <a:cubicBezTo>
                    <a:pt x="20178" y="16344"/>
                    <a:pt x="20201" y="16412"/>
                    <a:pt x="20224" y="16458"/>
                  </a:cubicBezTo>
                  <a:lnTo>
                    <a:pt x="20224" y="16503"/>
                  </a:lnTo>
                  <a:lnTo>
                    <a:pt x="20247" y="16526"/>
                  </a:lnTo>
                  <a:cubicBezTo>
                    <a:pt x="20292" y="16617"/>
                    <a:pt x="20292" y="16663"/>
                    <a:pt x="20338" y="16732"/>
                  </a:cubicBezTo>
                  <a:cubicBezTo>
                    <a:pt x="20384" y="16868"/>
                    <a:pt x="20452" y="17028"/>
                    <a:pt x="20521" y="17165"/>
                  </a:cubicBezTo>
                  <a:cubicBezTo>
                    <a:pt x="20566" y="17257"/>
                    <a:pt x="20589" y="17325"/>
                    <a:pt x="20635" y="17393"/>
                  </a:cubicBezTo>
                  <a:lnTo>
                    <a:pt x="20726" y="17667"/>
                  </a:lnTo>
                  <a:lnTo>
                    <a:pt x="20772" y="17759"/>
                  </a:lnTo>
                  <a:lnTo>
                    <a:pt x="20772" y="17804"/>
                  </a:lnTo>
                  <a:cubicBezTo>
                    <a:pt x="20795" y="17850"/>
                    <a:pt x="20817" y="17896"/>
                    <a:pt x="20840" y="17941"/>
                  </a:cubicBezTo>
                  <a:cubicBezTo>
                    <a:pt x="20909" y="18147"/>
                    <a:pt x="20977" y="18352"/>
                    <a:pt x="21023" y="18558"/>
                  </a:cubicBezTo>
                  <a:lnTo>
                    <a:pt x="21068" y="18695"/>
                  </a:lnTo>
                  <a:lnTo>
                    <a:pt x="21091" y="18786"/>
                  </a:lnTo>
                  <a:cubicBezTo>
                    <a:pt x="21068" y="18740"/>
                    <a:pt x="21046" y="18717"/>
                    <a:pt x="21023" y="18672"/>
                  </a:cubicBezTo>
                  <a:lnTo>
                    <a:pt x="20977" y="18626"/>
                  </a:lnTo>
                  <a:cubicBezTo>
                    <a:pt x="20886" y="18512"/>
                    <a:pt x="20772" y="18398"/>
                    <a:pt x="20658" y="18284"/>
                  </a:cubicBezTo>
                  <a:cubicBezTo>
                    <a:pt x="20566" y="18192"/>
                    <a:pt x="20475" y="18101"/>
                    <a:pt x="20384" y="18033"/>
                  </a:cubicBezTo>
                  <a:lnTo>
                    <a:pt x="20338" y="17987"/>
                  </a:lnTo>
                  <a:lnTo>
                    <a:pt x="20133" y="17804"/>
                  </a:lnTo>
                  <a:lnTo>
                    <a:pt x="19973" y="17667"/>
                  </a:lnTo>
                  <a:cubicBezTo>
                    <a:pt x="19745" y="17485"/>
                    <a:pt x="19516" y="17257"/>
                    <a:pt x="19242" y="17051"/>
                  </a:cubicBezTo>
                  <a:lnTo>
                    <a:pt x="19174" y="17005"/>
                  </a:lnTo>
                  <a:lnTo>
                    <a:pt x="19105" y="16937"/>
                  </a:lnTo>
                  <a:cubicBezTo>
                    <a:pt x="19083" y="16914"/>
                    <a:pt x="19060" y="16914"/>
                    <a:pt x="19037" y="16891"/>
                  </a:cubicBezTo>
                  <a:lnTo>
                    <a:pt x="19014" y="16868"/>
                  </a:lnTo>
                  <a:cubicBezTo>
                    <a:pt x="18946" y="16800"/>
                    <a:pt x="18877" y="16754"/>
                    <a:pt x="18809" y="16709"/>
                  </a:cubicBezTo>
                  <a:cubicBezTo>
                    <a:pt x="18558" y="16549"/>
                    <a:pt x="18307" y="16366"/>
                    <a:pt x="18055" y="16207"/>
                  </a:cubicBezTo>
                  <a:cubicBezTo>
                    <a:pt x="17941" y="16115"/>
                    <a:pt x="17827" y="16047"/>
                    <a:pt x="17713" y="15978"/>
                  </a:cubicBezTo>
                  <a:lnTo>
                    <a:pt x="17667" y="15955"/>
                  </a:lnTo>
                  <a:lnTo>
                    <a:pt x="17576" y="15910"/>
                  </a:lnTo>
                  <a:cubicBezTo>
                    <a:pt x="17439" y="15819"/>
                    <a:pt x="17348" y="15773"/>
                    <a:pt x="17234" y="15704"/>
                  </a:cubicBezTo>
                  <a:cubicBezTo>
                    <a:pt x="16937" y="15567"/>
                    <a:pt x="16640" y="15453"/>
                    <a:pt x="16344" y="15362"/>
                  </a:cubicBezTo>
                  <a:cubicBezTo>
                    <a:pt x="16047" y="15294"/>
                    <a:pt x="15773" y="15225"/>
                    <a:pt x="15522" y="15202"/>
                  </a:cubicBezTo>
                  <a:lnTo>
                    <a:pt x="15202" y="15202"/>
                  </a:lnTo>
                  <a:cubicBezTo>
                    <a:pt x="15065" y="15225"/>
                    <a:pt x="14928" y="15248"/>
                    <a:pt x="14791" y="15271"/>
                  </a:cubicBezTo>
                  <a:cubicBezTo>
                    <a:pt x="14723" y="15271"/>
                    <a:pt x="14677" y="15294"/>
                    <a:pt x="14609" y="15294"/>
                  </a:cubicBezTo>
                  <a:cubicBezTo>
                    <a:pt x="14518" y="15316"/>
                    <a:pt x="14426" y="15316"/>
                    <a:pt x="14335" y="15339"/>
                  </a:cubicBezTo>
                  <a:cubicBezTo>
                    <a:pt x="14198" y="15362"/>
                    <a:pt x="14061" y="15408"/>
                    <a:pt x="13947" y="15453"/>
                  </a:cubicBezTo>
                  <a:cubicBezTo>
                    <a:pt x="13764" y="15499"/>
                    <a:pt x="13605" y="15567"/>
                    <a:pt x="13490" y="15636"/>
                  </a:cubicBezTo>
                  <a:cubicBezTo>
                    <a:pt x="13308" y="15727"/>
                    <a:pt x="13171" y="15819"/>
                    <a:pt x="13034" y="15933"/>
                  </a:cubicBezTo>
                  <a:cubicBezTo>
                    <a:pt x="12920" y="16024"/>
                    <a:pt x="12806" y="16115"/>
                    <a:pt x="12692" y="16207"/>
                  </a:cubicBezTo>
                  <a:cubicBezTo>
                    <a:pt x="12577" y="16321"/>
                    <a:pt x="12463" y="16435"/>
                    <a:pt x="12372" y="16526"/>
                  </a:cubicBezTo>
                  <a:cubicBezTo>
                    <a:pt x="12167" y="16777"/>
                    <a:pt x="11961" y="17074"/>
                    <a:pt x="11710" y="17439"/>
                  </a:cubicBezTo>
                  <a:cubicBezTo>
                    <a:pt x="11642" y="17576"/>
                    <a:pt x="11573" y="17713"/>
                    <a:pt x="11505" y="17827"/>
                  </a:cubicBezTo>
                  <a:cubicBezTo>
                    <a:pt x="11436" y="17987"/>
                    <a:pt x="11368" y="18147"/>
                    <a:pt x="11322" y="18284"/>
                  </a:cubicBezTo>
                  <a:cubicBezTo>
                    <a:pt x="11276" y="18466"/>
                    <a:pt x="11231" y="18603"/>
                    <a:pt x="11208" y="18740"/>
                  </a:cubicBezTo>
                  <a:cubicBezTo>
                    <a:pt x="11208" y="18831"/>
                    <a:pt x="11185" y="18923"/>
                    <a:pt x="11185" y="19014"/>
                  </a:cubicBezTo>
                  <a:cubicBezTo>
                    <a:pt x="11185" y="19083"/>
                    <a:pt x="11185" y="19128"/>
                    <a:pt x="11185" y="19197"/>
                  </a:cubicBezTo>
                  <a:lnTo>
                    <a:pt x="11185" y="19242"/>
                  </a:lnTo>
                  <a:cubicBezTo>
                    <a:pt x="11185" y="19493"/>
                    <a:pt x="11208" y="19722"/>
                    <a:pt x="11231" y="19950"/>
                  </a:cubicBezTo>
                  <a:lnTo>
                    <a:pt x="11254" y="19973"/>
                  </a:lnTo>
                  <a:lnTo>
                    <a:pt x="11254" y="20018"/>
                  </a:lnTo>
                  <a:cubicBezTo>
                    <a:pt x="11276" y="20087"/>
                    <a:pt x="11276" y="20178"/>
                    <a:pt x="11299" y="20247"/>
                  </a:cubicBezTo>
                  <a:cubicBezTo>
                    <a:pt x="11322" y="20361"/>
                    <a:pt x="11390" y="20475"/>
                    <a:pt x="11436" y="20589"/>
                  </a:cubicBezTo>
                  <a:cubicBezTo>
                    <a:pt x="11527" y="20772"/>
                    <a:pt x="11642" y="20931"/>
                    <a:pt x="11733" y="21091"/>
                  </a:cubicBezTo>
                  <a:lnTo>
                    <a:pt x="11847" y="21274"/>
                  </a:lnTo>
                  <a:cubicBezTo>
                    <a:pt x="11779" y="21251"/>
                    <a:pt x="11733" y="21228"/>
                    <a:pt x="11664" y="21205"/>
                  </a:cubicBezTo>
                  <a:lnTo>
                    <a:pt x="11596" y="21182"/>
                  </a:lnTo>
                  <a:cubicBezTo>
                    <a:pt x="11550" y="21160"/>
                    <a:pt x="11505" y="21160"/>
                    <a:pt x="11436" y="21137"/>
                  </a:cubicBezTo>
                  <a:cubicBezTo>
                    <a:pt x="11345" y="21114"/>
                    <a:pt x="11254" y="21091"/>
                    <a:pt x="11139" y="21068"/>
                  </a:cubicBezTo>
                  <a:lnTo>
                    <a:pt x="10843" y="21068"/>
                  </a:lnTo>
                  <a:cubicBezTo>
                    <a:pt x="10797" y="21091"/>
                    <a:pt x="10729" y="21091"/>
                    <a:pt x="10683" y="21114"/>
                  </a:cubicBezTo>
                  <a:cubicBezTo>
                    <a:pt x="10614" y="21137"/>
                    <a:pt x="10546" y="21160"/>
                    <a:pt x="10500" y="21182"/>
                  </a:cubicBezTo>
                  <a:cubicBezTo>
                    <a:pt x="10432" y="21228"/>
                    <a:pt x="10363" y="21274"/>
                    <a:pt x="10318" y="21319"/>
                  </a:cubicBezTo>
                  <a:lnTo>
                    <a:pt x="10272" y="21342"/>
                  </a:lnTo>
                  <a:cubicBezTo>
                    <a:pt x="10226" y="21388"/>
                    <a:pt x="10181" y="21434"/>
                    <a:pt x="10112" y="21502"/>
                  </a:cubicBezTo>
                  <a:cubicBezTo>
                    <a:pt x="9975" y="21639"/>
                    <a:pt x="9884" y="21776"/>
                    <a:pt x="9816" y="21913"/>
                  </a:cubicBezTo>
                  <a:cubicBezTo>
                    <a:pt x="9633" y="22187"/>
                    <a:pt x="9496" y="22483"/>
                    <a:pt x="9405" y="22780"/>
                  </a:cubicBezTo>
                  <a:cubicBezTo>
                    <a:pt x="9382" y="22849"/>
                    <a:pt x="9382" y="22894"/>
                    <a:pt x="9359" y="22963"/>
                  </a:cubicBezTo>
                  <a:cubicBezTo>
                    <a:pt x="9359" y="23077"/>
                    <a:pt x="9336" y="23168"/>
                    <a:pt x="9336" y="23260"/>
                  </a:cubicBezTo>
                  <a:cubicBezTo>
                    <a:pt x="9313" y="23419"/>
                    <a:pt x="9313" y="23556"/>
                    <a:pt x="9336" y="23716"/>
                  </a:cubicBezTo>
                  <a:cubicBezTo>
                    <a:pt x="9336" y="23785"/>
                    <a:pt x="9336" y="23853"/>
                    <a:pt x="9336" y="23899"/>
                  </a:cubicBezTo>
                  <a:lnTo>
                    <a:pt x="9291" y="23830"/>
                  </a:lnTo>
                  <a:lnTo>
                    <a:pt x="9176" y="23693"/>
                  </a:lnTo>
                  <a:cubicBezTo>
                    <a:pt x="8994" y="23511"/>
                    <a:pt x="8811" y="23328"/>
                    <a:pt x="8629" y="23145"/>
                  </a:cubicBezTo>
                  <a:cubicBezTo>
                    <a:pt x="8514" y="23054"/>
                    <a:pt x="8400" y="22963"/>
                    <a:pt x="8286" y="22872"/>
                  </a:cubicBezTo>
                  <a:lnTo>
                    <a:pt x="8172" y="22780"/>
                  </a:lnTo>
                  <a:cubicBezTo>
                    <a:pt x="8081" y="22689"/>
                    <a:pt x="7967" y="22620"/>
                    <a:pt x="7875" y="22552"/>
                  </a:cubicBezTo>
                  <a:cubicBezTo>
                    <a:pt x="7579" y="22324"/>
                    <a:pt x="7282" y="22164"/>
                    <a:pt x="6962" y="22027"/>
                  </a:cubicBezTo>
                  <a:cubicBezTo>
                    <a:pt x="6803" y="21959"/>
                    <a:pt x="6666" y="21913"/>
                    <a:pt x="6529" y="21867"/>
                  </a:cubicBezTo>
                  <a:cubicBezTo>
                    <a:pt x="6369" y="21822"/>
                    <a:pt x="6209" y="21799"/>
                    <a:pt x="6027" y="21776"/>
                  </a:cubicBezTo>
                  <a:lnTo>
                    <a:pt x="5844" y="21776"/>
                  </a:lnTo>
                  <a:cubicBezTo>
                    <a:pt x="5753" y="21776"/>
                    <a:pt x="5661" y="21776"/>
                    <a:pt x="5593" y="21799"/>
                  </a:cubicBezTo>
                  <a:cubicBezTo>
                    <a:pt x="5502" y="21799"/>
                    <a:pt x="5410" y="21799"/>
                    <a:pt x="5296" y="21822"/>
                  </a:cubicBezTo>
                  <a:cubicBezTo>
                    <a:pt x="5250" y="21822"/>
                    <a:pt x="5182" y="21844"/>
                    <a:pt x="5114" y="21867"/>
                  </a:cubicBezTo>
                  <a:lnTo>
                    <a:pt x="5068" y="21890"/>
                  </a:lnTo>
                  <a:cubicBezTo>
                    <a:pt x="4885" y="21936"/>
                    <a:pt x="4725" y="22004"/>
                    <a:pt x="4589" y="22050"/>
                  </a:cubicBezTo>
                  <a:cubicBezTo>
                    <a:pt x="4452" y="22118"/>
                    <a:pt x="4292" y="22187"/>
                    <a:pt x="4155" y="22255"/>
                  </a:cubicBezTo>
                  <a:cubicBezTo>
                    <a:pt x="3881" y="22415"/>
                    <a:pt x="3653" y="22575"/>
                    <a:pt x="3470" y="22712"/>
                  </a:cubicBezTo>
                  <a:cubicBezTo>
                    <a:pt x="3379" y="22780"/>
                    <a:pt x="3310" y="22849"/>
                    <a:pt x="3219" y="22940"/>
                  </a:cubicBezTo>
                  <a:cubicBezTo>
                    <a:pt x="3128" y="23054"/>
                    <a:pt x="3059" y="23168"/>
                    <a:pt x="2991" y="23305"/>
                  </a:cubicBezTo>
                  <a:lnTo>
                    <a:pt x="2945" y="23397"/>
                  </a:lnTo>
                  <a:cubicBezTo>
                    <a:pt x="2785" y="23670"/>
                    <a:pt x="2626" y="23967"/>
                    <a:pt x="2489" y="24310"/>
                  </a:cubicBezTo>
                  <a:cubicBezTo>
                    <a:pt x="2443" y="24446"/>
                    <a:pt x="2397" y="24583"/>
                    <a:pt x="2374" y="24720"/>
                  </a:cubicBezTo>
                  <a:cubicBezTo>
                    <a:pt x="2352" y="24880"/>
                    <a:pt x="2306" y="25040"/>
                    <a:pt x="2306" y="25223"/>
                  </a:cubicBezTo>
                  <a:cubicBezTo>
                    <a:pt x="2306" y="25382"/>
                    <a:pt x="2329" y="25565"/>
                    <a:pt x="2352" y="25748"/>
                  </a:cubicBezTo>
                  <a:cubicBezTo>
                    <a:pt x="2397" y="25884"/>
                    <a:pt x="2420" y="26021"/>
                    <a:pt x="2466" y="26181"/>
                  </a:cubicBezTo>
                  <a:cubicBezTo>
                    <a:pt x="2557" y="26387"/>
                    <a:pt x="2626" y="26569"/>
                    <a:pt x="2740" y="26752"/>
                  </a:cubicBezTo>
                  <a:cubicBezTo>
                    <a:pt x="2785" y="26843"/>
                    <a:pt x="2877" y="26980"/>
                    <a:pt x="2991" y="27026"/>
                  </a:cubicBezTo>
                  <a:cubicBezTo>
                    <a:pt x="2968" y="27049"/>
                    <a:pt x="2922" y="27071"/>
                    <a:pt x="2854" y="27094"/>
                  </a:cubicBezTo>
                  <a:lnTo>
                    <a:pt x="2831" y="27117"/>
                  </a:lnTo>
                  <a:lnTo>
                    <a:pt x="2717" y="27163"/>
                  </a:lnTo>
                  <a:cubicBezTo>
                    <a:pt x="2671" y="27186"/>
                    <a:pt x="2603" y="27231"/>
                    <a:pt x="2557" y="27254"/>
                  </a:cubicBezTo>
                  <a:cubicBezTo>
                    <a:pt x="2466" y="27300"/>
                    <a:pt x="2374" y="27345"/>
                    <a:pt x="2283" y="27391"/>
                  </a:cubicBezTo>
                  <a:cubicBezTo>
                    <a:pt x="2192" y="27414"/>
                    <a:pt x="2101" y="27437"/>
                    <a:pt x="1986" y="27459"/>
                  </a:cubicBezTo>
                  <a:cubicBezTo>
                    <a:pt x="1872" y="27505"/>
                    <a:pt x="1735" y="27551"/>
                    <a:pt x="1621" y="27596"/>
                  </a:cubicBezTo>
                  <a:cubicBezTo>
                    <a:pt x="1484" y="27665"/>
                    <a:pt x="1325" y="27779"/>
                    <a:pt x="1188" y="27916"/>
                  </a:cubicBezTo>
                  <a:cubicBezTo>
                    <a:pt x="1142" y="27939"/>
                    <a:pt x="1096" y="28007"/>
                    <a:pt x="1051" y="28053"/>
                  </a:cubicBezTo>
                  <a:lnTo>
                    <a:pt x="1028" y="28076"/>
                  </a:lnTo>
                  <a:cubicBezTo>
                    <a:pt x="936" y="28167"/>
                    <a:pt x="868" y="28235"/>
                    <a:pt x="777" y="28327"/>
                  </a:cubicBezTo>
                  <a:cubicBezTo>
                    <a:pt x="617" y="28509"/>
                    <a:pt x="503" y="28669"/>
                    <a:pt x="389" y="28806"/>
                  </a:cubicBezTo>
                  <a:cubicBezTo>
                    <a:pt x="275" y="28966"/>
                    <a:pt x="206" y="29103"/>
                    <a:pt x="138" y="29240"/>
                  </a:cubicBezTo>
                  <a:cubicBezTo>
                    <a:pt x="69" y="29400"/>
                    <a:pt x="1" y="29628"/>
                    <a:pt x="115" y="29788"/>
                  </a:cubicBezTo>
                  <a:cubicBezTo>
                    <a:pt x="92" y="29788"/>
                    <a:pt x="92" y="29810"/>
                    <a:pt x="69" y="29833"/>
                  </a:cubicBezTo>
                  <a:cubicBezTo>
                    <a:pt x="23" y="29970"/>
                    <a:pt x="23" y="30084"/>
                    <a:pt x="23" y="30198"/>
                  </a:cubicBezTo>
                  <a:cubicBezTo>
                    <a:pt x="23" y="30358"/>
                    <a:pt x="69" y="30518"/>
                    <a:pt x="115" y="30678"/>
                  </a:cubicBezTo>
                  <a:cubicBezTo>
                    <a:pt x="160" y="30883"/>
                    <a:pt x="229" y="31043"/>
                    <a:pt x="297" y="31157"/>
                  </a:cubicBezTo>
                  <a:cubicBezTo>
                    <a:pt x="389" y="31317"/>
                    <a:pt x="480" y="31431"/>
                    <a:pt x="594" y="31545"/>
                  </a:cubicBezTo>
                  <a:cubicBezTo>
                    <a:pt x="708" y="31659"/>
                    <a:pt x="845" y="31773"/>
                    <a:pt x="982" y="31888"/>
                  </a:cubicBezTo>
                  <a:cubicBezTo>
                    <a:pt x="1119" y="32002"/>
                    <a:pt x="1256" y="32070"/>
                    <a:pt x="1370" y="32139"/>
                  </a:cubicBezTo>
                  <a:cubicBezTo>
                    <a:pt x="1530" y="32230"/>
                    <a:pt x="1713" y="32321"/>
                    <a:pt x="1872" y="32367"/>
                  </a:cubicBezTo>
                  <a:cubicBezTo>
                    <a:pt x="2009" y="32412"/>
                    <a:pt x="2169" y="32435"/>
                    <a:pt x="2306" y="32458"/>
                  </a:cubicBezTo>
                  <a:cubicBezTo>
                    <a:pt x="2489" y="32481"/>
                    <a:pt x="2671" y="32527"/>
                    <a:pt x="2831" y="32527"/>
                  </a:cubicBezTo>
                  <a:lnTo>
                    <a:pt x="3173" y="32527"/>
                  </a:lnTo>
                  <a:cubicBezTo>
                    <a:pt x="3219" y="32527"/>
                    <a:pt x="3265" y="32549"/>
                    <a:pt x="3333" y="32549"/>
                  </a:cubicBezTo>
                  <a:lnTo>
                    <a:pt x="3767" y="32549"/>
                  </a:lnTo>
                  <a:cubicBezTo>
                    <a:pt x="3949" y="32549"/>
                    <a:pt x="4086" y="32527"/>
                    <a:pt x="4246" y="32504"/>
                  </a:cubicBezTo>
                  <a:lnTo>
                    <a:pt x="4497" y="32481"/>
                  </a:lnTo>
                  <a:cubicBezTo>
                    <a:pt x="4680" y="32458"/>
                    <a:pt x="4931" y="32412"/>
                    <a:pt x="5136" y="32367"/>
                  </a:cubicBezTo>
                  <a:cubicBezTo>
                    <a:pt x="5456" y="32298"/>
                    <a:pt x="5753" y="32207"/>
                    <a:pt x="6027" y="32093"/>
                  </a:cubicBezTo>
                  <a:lnTo>
                    <a:pt x="6072" y="32093"/>
                  </a:lnTo>
                  <a:cubicBezTo>
                    <a:pt x="6300" y="32002"/>
                    <a:pt x="6574" y="31910"/>
                    <a:pt x="6825" y="31751"/>
                  </a:cubicBezTo>
                  <a:cubicBezTo>
                    <a:pt x="7054" y="31614"/>
                    <a:pt x="7259" y="31454"/>
                    <a:pt x="7465" y="31271"/>
                  </a:cubicBezTo>
                  <a:cubicBezTo>
                    <a:pt x="7624" y="31134"/>
                    <a:pt x="7807" y="30997"/>
                    <a:pt x="7967" y="30860"/>
                  </a:cubicBezTo>
                  <a:cubicBezTo>
                    <a:pt x="8195" y="30655"/>
                    <a:pt x="8400" y="30472"/>
                    <a:pt x="8629" y="30290"/>
                  </a:cubicBezTo>
                  <a:cubicBezTo>
                    <a:pt x="8811" y="30176"/>
                    <a:pt x="8971" y="30061"/>
                    <a:pt x="9131" y="29993"/>
                  </a:cubicBezTo>
                  <a:cubicBezTo>
                    <a:pt x="9199" y="29970"/>
                    <a:pt x="9268" y="29947"/>
                    <a:pt x="9336" y="29947"/>
                  </a:cubicBezTo>
                  <a:lnTo>
                    <a:pt x="9770" y="29947"/>
                  </a:lnTo>
                  <a:cubicBezTo>
                    <a:pt x="10044" y="29993"/>
                    <a:pt x="10295" y="30061"/>
                    <a:pt x="10546" y="30130"/>
                  </a:cubicBezTo>
                  <a:cubicBezTo>
                    <a:pt x="10820" y="30221"/>
                    <a:pt x="11071" y="30267"/>
                    <a:pt x="11322" y="30313"/>
                  </a:cubicBezTo>
                  <a:cubicBezTo>
                    <a:pt x="11573" y="30358"/>
                    <a:pt x="11801" y="30381"/>
                    <a:pt x="12007" y="30381"/>
                  </a:cubicBezTo>
                  <a:cubicBezTo>
                    <a:pt x="12075" y="30381"/>
                    <a:pt x="12144" y="30381"/>
                    <a:pt x="12212" y="30358"/>
                  </a:cubicBezTo>
                  <a:cubicBezTo>
                    <a:pt x="12577" y="30335"/>
                    <a:pt x="12851" y="30290"/>
                    <a:pt x="13125" y="30198"/>
                  </a:cubicBezTo>
                  <a:cubicBezTo>
                    <a:pt x="13194" y="30176"/>
                    <a:pt x="13285" y="30130"/>
                    <a:pt x="13376" y="30084"/>
                  </a:cubicBezTo>
                  <a:cubicBezTo>
                    <a:pt x="13445" y="30061"/>
                    <a:pt x="13513" y="30016"/>
                    <a:pt x="13582" y="29970"/>
                  </a:cubicBezTo>
                  <a:cubicBezTo>
                    <a:pt x="13810" y="29788"/>
                    <a:pt x="13970" y="29605"/>
                    <a:pt x="14038" y="29400"/>
                  </a:cubicBezTo>
                  <a:cubicBezTo>
                    <a:pt x="14107" y="29240"/>
                    <a:pt x="14130" y="29057"/>
                    <a:pt x="14152" y="28875"/>
                  </a:cubicBezTo>
                  <a:cubicBezTo>
                    <a:pt x="14175" y="28806"/>
                    <a:pt x="14152" y="28738"/>
                    <a:pt x="14152" y="28646"/>
                  </a:cubicBezTo>
                  <a:cubicBezTo>
                    <a:pt x="14152" y="28601"/>
                    <a:pt x="14152" y="28555"/>
                    <a:pt x="14152" y="28509"/>
                  </a:cubicBezTo>
                  <a:lnTo>
                    <a:pt x="14244" y="28509"/>
                  </a:lnTo>
                  <a:cubicBezTo>
                    <a:pt x="14289" y="28509"/>
                    <a:pt x="14312" y="28532"/>
                    <a:pt x="14358" y="28532"/>
                  </a:cubicBezTo>
                  <a:cubicBezTo>
                    <a:pt x="14381" y="28532"/>
                    <a:pt x="14381" y="28555"/>
                    <a:pt x="14403" y="28555"/>
                  </a:cubicBezTo>
                  <a:cubicBezTo>
                    <a:pt x="14426" y="28555"/>
                    <a:pt x="14449" y="28578"/>
                    <a:pt x="14472" y="28578"/>
                  </a:cubicBezTo>
                  <a:lnTo>
                    <a:pt x="14609" y="28669"/>
                  </a:lnTo>
                  <a:cubicBezTo>
                    <a:pt x="14677" y="28715"/>
                    <a:pt x="14769" y="28760"/>
                    <a:pt x="14860" y="28783"/>
                  </a:cubicBezTo>
                  <a:cubicBezTo>
                    <a:pt x="14997" y="28852"/>
                    <a:pt x="15157" y="28920"/>
                    <a:pt x="15316" y="28966"/>
                  </a:cubicBezTo>
                  <a:cubicBezTo>
                    <a:pt x="15431" y="29012"/>
                    <a:pt x="15568" y="29012"/>
                    <a:pt x="15704" y="29012"/>
                  </a:cubicBezTo>
                  <a:cubicBezTo>
                    <a:pt x="15887" y="29012"/>
                    <a:pt x="16092" y="28989"/>
                    <a:pt x="16298" y="28920"/>
                  </a:cubicBezTo>
                  <a:cubicBezTo>
                    <a:pt x="16503" y="28852"/>
                    <a:pt x="16640" y="28783"/>
                    <a:pt x="16777" y="28692"/>
                  </a:cubicBezTo>
                  <a:cubicBezTo>
                    <a:pt x="16914" y="28601"/>
                    <a:pt x="17051" y="28509"/>
                    <a:pt x="17188" y="28395"/>
                  </a:cubicBezTo>
                  <a:cubicBezTo>
                    <a:pt x="17279" y="28327"/>
                    <a:pt x="17371" y="28213"/>
                    <a:pt x="17462" y="28121"/>
                  </a:cubicBezTo>
                  <a:lnTo>
                    <a:pt x="17508" y="28053"/>
                  </a:lnTo>
                  <a:cubicBezTo>
                    <a:pt x="17576" y="27984"/>
                    <a:pt x="17645" y="27916"/>
                    <a:pt x="17713" y="27870"/>
                  </a:cubicBezTo>
                  <a:cubicBezTo>
                    <a:pt x="17736" y="27847"/>
                    <a:pt x="17759" y="27825"/>
                    <a:pt x="17804" y="27802"/>
                  </a:cubicBezTo>
                  <a:cubicBezTo>
                    <a:pt x="17850" y="28007"/>
                    <a:pt x="17896" y="28190"/>
                    <a:pt x="17941" y="28395"/>
                  </a:cubicBezTo>
                  <a:lnTo>
                    <a:pt x="17987" y="28646"/>
                  </a:lnTo>
                  <a:cubicBezTo>
                    <a:pt x="18010" y="28783"/>
                    <a:pt x="18055" y="28920"/>
                    <a:pt x="18101" y="29034"/>
                  </a:cubicBezTo>
                  <a:cubicBezTo>
                    <a:pt x="18147" y="29171"/>
                    <a:pt x="18170" y="29263"/>
                    <a:pt x="18238" y="29354"/>
                  </a:cubicBezTo>
                  <a:cubicBezTo>
                    <a:pt x="18352" y="29514"/>
                    <a:pt x="18489" y="29696"/>
                    <a:pt x="18649" y="29856"/>
                  </a:cubicBezTo>
                  <a:lnTo>
                    <a:pt x="18672" y="29902"/>
                  </a:lnTo>
                  <a:cubicBezTo>
                    <a:pt x="18763" y="29993"/>
                    <a:pt x="18832" y="30084"/>
                    <a:pt x="18923" y="30176"/>
                  </a:cubicBezTo>
                  <a:cubicBezTo>
                    <a:pt x="19060" y="30313"/>
                    <a:pt x="19197" y="30427"/>
                    <a:pt x="19357" y="30518"/>
                  </a:cubicBezTo>
                  <a:cubicBezTo>
                    <a:pt x="19859" y="30860"/>
                    <a:pt x="20452" y="31066"/>
                    <a:pt x="21068" y="31089"/>
                  </a:cubicBezTo>
                  <a:lnTo>
                    <a:pt x="21274" y="31089"/>
                  </a:lnTo>
                  <a:cubicBezTo>
                    <a:pt x="21548" y="31089"/>
                    <a:pt x="21776" y="31066"/>
                    <a:pt x="22004" y="31020"/>
                  </a:cubicBezTo>
                  <a:lnTo>
                    <a:pt x="22255" y="30952"/>
                  </a:lnTo>
                  <a:cubicBezTo>
                    <a:pt x="22438" y="30906"/>
                    <a:pt x="22666" y="30860"/>
                    <a:pt x="22872" y="30792"/>
                  </a:cubicBezTo>
                  <a:cubicBezTo>
                    <a:pt x="23419" y="30632"/>
                    <a:pt x="23944" y="30335"/>
                    <a:pt x="24355" y="29970"/>
                  </a:cubicBezTo>
                  <a:cubicBezTo>
                    <a:pt x="24469" y="29856"/>
                    <a:pt x="24584" y="29742"/>
                    <a:pt x="24675" y="29582"/>
                  </a:cubicBezTo>
                  <a:cubicBezTo>
                    <a:pt x="24720" y="29514"/>
                    <a:pt x="24766" y="29445"/>
                    <a:pt x="24789" y="29377"/>
                  </a:cubicBezTo>
                  <a:cubicBezTo>
                    <a:pt x="24835" y="29285"/>
                    <a:pt x="24880" y="29194"/>
                    <a:pt x="24880" y="29103"/>
                  </a:cubicBezTo>
                  <a:cubicBezTo>
                    <a:pt x="24903" y="29012"/>
                    <a:pt x="24926" y="28920"/>
                    <a:pt x="24926" y="28829"/>
                  </a:cubicBezTo>
                  <a:cubicBezTo>
                    <a:pt x="24926" y="28738"/>
                    <a:pt x="24903" y="28646"/>
                    <a:pt x="24903" y="28555"/>
                  </a:cubicBezTo>
                  <a:lnTo>
                    <a:pt x="24880" y="28487"/>
                  </a:lnTo>
                  <a:cubicBezTo>
                    <a:pt x="24857" y="28327"/>
                    <a:pt x="24857" y="28213"/>
                    <a:pt x="24812" y="28076"/>
                  </a:cubicBezTo>
                  <a:cubicBezTo>
                    <a:pt x="24789" y="27984"/>
                    <a:pt x="24743" y="27893"/>
                    <a:pt x="24720" y="27802"/>
                  </a:cubicBezTo>
                  <a:lnTo>
                    <a:pt x="24720" y="27802"/>
                  </a:lnTo>
                  <a:cubicBezTo>
                    <a:pt x="24857" y="27825"/>
                    <a:pt x="25040" y="27847"/>
                    <a:pt x="25268" y="27870"/>
                  </a:cubicBezTo>
                  <a:lnTo>
                    <a:pt x="25748" y="27870"/>
                  </a:lnTo>
                  <a:cubicBezTo>
                    <a:pt x="25885" y="27870"/>
                    <a:pt x="26044" y="27847"/>
                    <a:pt x="26227" y="27802"/>
                  </a:cubicBezTo>
                  <a:cubicBezTo>
                    <a:pt x="26295" y="27779"/>
                    <a:pt x="26364" y="27756"/>
                    <a:pt x="26410" y="27733"/>
                  </a:cubicBezTo>
                  <a:cubicBezTo>
                    <a:pt x="26478" y="27688"/>
                    <a:pt x="26524" y="27688"/>
                    <a:pt x="26569" y="27665"/>
                  </a:cubicBezTo>
                  <a:cubicBezTo>
                    <a:pt x="26592" y="27619"/>
                    <a:pt x="26638" y="27596"/>
                    <a:pt x="26683" y="27551"/>
                  </a:cubicBezTo>
                  <a:lnTo>
                    <a:pt x="26706" y="27528"/>
                  </a:lnTo>
                  <a:cubicBezTo>
                    <a:pt x="26820" y="27459"/>
                    <a:pt x="26912" y="27345"/>
                    <a:pt x="26980" y="27208"/>
                  </a:cubicBezTo>
                  <a:cubicBezTo>
                    <a:pt x="27049" y="27094"/>
                    <a:pt x="27094" y="26957"/>
                    <a:pt x="27117" y="26775"/>
                  </a:cubicBezTo>
                  <a:cubicBezTo>
                    <a:pt x="27140" y="26683"/>
                    <a:pt x="27140" y="26592"/>
                    <a:pt x="27163" y="26501"/>
                  </a:cubicBezTo>
                  <a:cubicBezTo>
                    <a:pt x="27208" y="26524"/>
                    <a:pt x="27300" y="26546"/>
                    <a:pt x="27368" y="26569"/>
                  </a:cubicBezTo>
                  <a:cubicBezTo>
                    <a:pt x="27459" y="26615"/>
                    <a:pt x="27574" y="26661"/>
                    <a:pt x="27665" y="26706"/>
                  </a:cubicBezTo>
                  <a:lnTo>
                    <a:pt x="27733" y="26752"/>
                  </a:lnTo>
                  <a:cubicBezTo>
                    <a:pt x="27870" y="26820"/>
                    <a:pt x="28007" y="26866"/>
                    <a:pt x="28121" y="26934"/>
                  </a:cubicBezTo>
                  <a:cubicBezTo>
                    <a:pt x="28281" y="27003"/>
                    <a:pt x="28441" y="27049"/>
                    <a:pt x="28601" y="27117"/>
                  </a:cubicBezTo>
                  <a:lnTo>
                    <a:pt x="28738" y="27140"/>
                  </a:lnTo>
                  <a:cubicBezTo>
                    <a:pt x="28852" y="27186"/>
                    <a:pt x="28966" y="27231"/>
                    <a:pt x="29080" y="27254"/>
                  </a:cubicBezTo>
                  <a:cubicBezTo>
                    <a:pt x="29400" y="27345"/>
                    <a:pt x="29719" y="27368"/>
                    <a:pt x="30016" y="27414"/>
                  </a:cubicBezTo>
                  <a:cubicBezTo>
                    <a:pt x="30290" y="27437"/>
                    <a:pt x="30564" y="27459"/>
                    <a:pt x="30860" y="27459"/>
                  </a:cubicBezTo>
                  <a:lnTo>
                    <a:pt x="31066" y="27459"/>
                  </a:lnTo>
                  <a:cubicBezTo>
                    <a:pt x="31408" y="27437"/>
                    <a:pt x="31728" y="27391"/>
                    <a:pt x="32047" y="27322"/>
                  </a:cubicBezTo>
                  <a:cubicBezTo>
                    <a:pt x="32253" y="27277"/>
                    <a:pt x="32458" y="27231"/>
                    <a:pt x="32641" y="27186"/>
                  </a:cubicBezTo>
                  <a:lnTo>
                    <a:pt x="32892" y="27117"/>
                  </a:lnTo>
                  <a:cubicBezTo>
                    <a:pt x="33029" y="27071"/>
                    <a:pt x="33143" y="27026"/>
                    <a:pt x="33257" y="27003"/>
                  </a:cubicBezTo>
                  <a:lnTo>
                    <a:pt x="33326" y="26980"/>
                  </a:lnTo>
                  <a:cubicBezTo>
                    <a:pt x="33485" y="26912"/>
                    <a:pt x="33622" y="26866"/>
                    <a:pt x="33759" y="26820"/>
                  </a:cubicBezTo>
                  <a:cubicBezTo>
                    <a:pt x="34079" y="26661"/>
                    <a:pt x="34376" y="26501"/>
                    <a:pt x="34649" y="26341"/>
                  </a:cubicBezTo>
                  <a:cubicBezTo>
                    <a:pt x="34878" y="26181"/>
                    <a:pt x="35083" y="25999"/>
                    <a:pt x="35266" y="25816"/>
                  </a:cubicBezTo>
                  <a:cubicBezTo>
                    <a:pt x="35448" y="25633"/>
                    <a:pt x="35608" y="25474"/>
                    <a:pt x="35745" y="25291"/>
                  </a:cubicBezTo>
                  <a:lnTo>
                    <a:pt x="35836" y="25200"/>
                  </a:lnTo>
                  <a:lnTo>
                    <a:pt x="35859" y="25154"/>
                  </a:lnTo>
                  <a:cubicBezTo>
                    <a:pt x="35996" y="24994"/>
                    <a:pt x="36110" y="24857"/>
                    <a:pt x="36224" y="24698"/>
                  </a:cubicBezTo>
                  <a:cubicBezTo>
                    <a:pt x="36247" y="24629"/>
                    <a:pt x="36293" y="24561"/>
                    <a:pt x="36316" y="24515"/>
                  </a:cubicBezTo>
                  <a:lnTo>
                    <a:pt x="36361" y="24446"/>
                  </a:lnTo>
                  <a:cubicBezTo>
                    <a:pt x="36361" y="24424"/>
                    <a:pt x="36384" y="24401"/>
                    <a:pt x="36384" y="24378"/>
                  </a:cubicBezTo>
                  <a:lnTo>
                    <a:pt x="36453" y="24446"/>
                  </a:lnTo>
                  <a:cubicBezTo>
                    <a:pt x="36567" y="24538"/>
                    <a:pt x="36681" y="24606"/>
                    <a:pt x="36795" y="24698"/>
                  </a:cubicBezTo>
                  <a:lnTo>
                    <a:pt x="36864" y="24720"/>
                  </a:lnTo>
                  <a:cubicBezTo>
                    <a:pt x="37023" y="24834"/>
                    <a:pt x="37137" y="24903"/>
                    <a:pt x="37274" y="24994"/>
                  </a:cubicBezTo>
                  <a:lnTo>
                    <a:pt x="37343" y="25017"/>
                  </a:lnTo>
                  <a:cubicBezTo>
                    <a:pt x="37434" y="25086"/>
                    <a:pt x="37548" y="25131"/>
                    <a:pt x="37662" y="25200"/>
                  </a:cubicBezTo>
                  <a:cubicBezTo>
                    <a:pt x="37913" y="25337"/>
                    <a:pt x="38210" y="25451"/>
                    <a:pt x="38553" y="25565"/>
                  </a:cubicBezTo>
                  <a:cubicBezTo>
                    <a:pt x="38781" y="25633"/>
                    <a:pt x="39055" y="25679"/>
                    <a:pt x="39397" y="25725"/>
                  </a:cubicBezTo>
                  <a:cubicBezTo>
                    <a:pt x="39511" y="25725"/>
                    <a:pt x="39625" y="25748"/>
                    <a:pt x="39740" y="25748"/>
                  </a:cubicBezTo>
                  <a:lnTo>
                    <a:pt x="39922" y="25770"/>
                  </a:lnTo>
                  <a:lnTo>
                    <a:pt x="40812" y="25770"/>
                  </a:lnTo>
                  <a:cubicBezTo>
                    <a:pt x="40949" y="25770"/>
                    <a:pt x="41109" y="25770"/>
                    <a:pt x="41246" y="25748"/>
                  </a:cubicBezTo>
                  <a:cubicBezTo>
                    <a:pt x="41634" y="25702"/>
                    <a:pt x="41908" y="25656"/>
                    <a:pt x="42159" y="25588"/>
                  </a:cubicBezTo>
                  <a:cubicBezTo>
                    <a:pt x="42433" y="25496"/>
                    <a:pt x="42707" y="25405"/>
                    <a:pt x="42981" y="25291"/>
                  </a:cubicBezTo>
                  <a:cubicBezTo>
                    <a:pt x="43255" y="25154"/>
                    <a:pt x="43574" y="25017"/>
                    <a:pt x="43848" y="24812"/>
                  </a:cubicBezTo>
                  <a:cubicBezTo>
                    <a:pt x="43985" y="24698"/>
                    <a:pt x="44122" y="24583"/>
                    <a:pt x="44259" y="24469"/>
                  </a:cubicBezTo>
                  <a:cubicBezTo>
                    <a:pt x="44373" y="24378"/>
                    <a:pt x="44487" y="24287"/>
                    <a:pt x="44578" y="24173"/>
                  </a:cubicBezTo>
                  <a:cubicBezTo>
                    <a:pt x="44807" y="23944"/>
                    <a:pt x="44989" y="23648"/>
                    <a:pt x="45172" y="23351"/>
                  </a:cubicBezTo>
                  <a:cubicBezTo>
                    <a:pt x="45263" y="23191"/>
                    <a:pt x="45355" y="23077"/>
                    <a:pt x="45400" y="22940"/>
                  </a:cubicBezTo>
                  <a:cubicBezTo>
                    <a:pt x="45469" y="22757"/>
                    <a:pt x="45537" y="22575"/>
                    <a:pt x="45583" y="22415"/>
                  </a:cubicBezTo>
                  <a:cubicBezTo>
                    <a:pt x="45606" y="22301"/>
                    <a:pt x="45628" y="22210"/>
                    <a:pt x="45651" y="22118"/>
                  </a:cubicBezTo>
                  <a:lnTo>
                    <a:pt x="45651" y="22050"/>
                  </a:lnTo>
                  <a:cubicBezTo>
                    <a:pt x="45697" y="22095"/>
                    <a:pt x="45743" y="22118"/>
                    <a:pt x="45788" y="22164"/>
                  </a:cubicBezTo>
                  <a:cubicBezTo>
                    <a:pt x="45834" y="22210"/>
                    <a:pt x="45902" y="22232"/>
                    <a:pt x="45971" y="22278"/>
                  </a:cubicBezTo>
                  <a:lnTo>
                    <a:pt x="46016" y="22301"/>
                  </a:lnTo>
                  <a:lnTo>
                    <a:pt x="46176" y="22415"/>
                  </a:lnTo>
                  <a:lnTo>
                    <a:pt x="46245" y="22461"/>
                  </a:lnTo>
                  <a:lnTo>
                    <a:pt x="46382" y="22529"/>
                  </a:lnTo>
                  <a:cubicBezTo>
                    <a:pt x="46473" y="22598"/>
                    <a:pt x="46519" y="22620"/>
                    <a:pt x="46564" y="22643"/>
                  </a:cubicBezTo>
                  <a:cubicBezTo>
                    <a:pt x="46678" y="22712"/>
                    <a:pt x="46815" y="22780"/>
                    <a:pt x="46929" y="22849"/>
                  </a:cubicBezTo>
                  <a:lnTo>
                    <a:pt x="47044" y="22894"/>
                  </a:lnTo>
                  <a:cubicBezTo>
                    <a:pt x="47135" y="22963"/>
                    <a:pt x="47226" y="23008"/>
                    <a:pt x="47318" y="23031"/>
                  </a:cubicBezTo>
                  <a:cubicBezTo>
                    <a:pt x="47477" y="23123"/>
                    <a:pt x="47614" y="23168"/>
                    <a:pt x="47774" y="23214"/>
                  </a:cubicBezTo>
                  <a:cubicBezTo>
                    <a:pt x="48094" y="23328"/>
                    <a:pt x="48459" y="23374"/>
                    <a:pt x="48756" y="23397"/>
                  </a:cubicBezTo>
                  <a:lnTo>
                    <a:pt x="49463" y="23397"/>
                  </a:lnTo>
                  <a:cubicBezTo>
                    <a:pt x="49760" y="23374"/>
                    <a:pt x="50011" y="23328"/>
                    <a:pt x="50239" y="23260"/>
                  </a:cubicBezTo>
                  <a:cubicBezTo>
                    <a:pt x="50308" y="23237"/>
                    <a:pt x="50376" y="23237"/>
                    <a:pt x="50445" y="23214"/>
                  </a:cubicBezTo>
                  <a:lnTo>
                    <a:pt x="50536" y="23191"/>
                  </a:lnTo>
                  <a:cubicBezTo>
                    <a:pt x="50673" y="23168"/>
                    <a:pt x="50787" y="23123"/>
                    <a:pt x="50947" y="23077"/>
                  </a:cubicBezTo>
                  <a:cubicBezTo>
                    <a:pt x="51129" y="23008"/>
                    <a:pt x="51289" y="22894"/>
                    <a:pt x="51426" y="22803"/>
                  </a:cubicBezTo>
                  <a:lnTo>
                    <a:pt x="51495" y="22735"/>
                  </a:lnTo>
                  <a:cubicBezTo>
                    <a:pt x="51746" y="22575"/>
                    <a:pt x="51951" y="22392"/>
                    <a:pt x="52111" y="22232"/>
                  </a:cubicBezTo>
                  <a:cubicBezTo>
                    <a:pt x="52202" y="22118"/>
                    <a:pt x="52339" y="21959"/>
                    <a:pt x="52430" y="21799"/>
                  </a:cubicBezTo>
                  <a:cubicBezTo>
                    <a:pt x="52499" y="21685"/>
                    <a:pt x="52567" y="21548"/>
                    <a:pt x="52613" y="21388"/>
                  </a:cubicBezTo>
                  <a:cubicBezTo>
                    <a:pt x="52659" y="21228"/>
                    <a:pt x="52681" y="21068"/>
                    <a:pt x="52704" y="20886"/>
                  </a:cubicBezTo>
                  <a:cubicBezTo>
                    <a:pt x="52727" y="20749"/>
                    <a:pt x="52727" y="20612"/>
                    <a:pt x="52727" y="20475"/>
                  </a:cubicBezTo>
                  <a:cubicBezTo>
                    <a:pt x="52704" y="20292"/>
                    <a:pt x="52704" y="20132"/>
                    <a:pt x="52681" y="19973"/>
                  </a:cubicBezTo>
                  <a:cubicBezTo>
                    <a:pt x="52681" y="19790"/>
                    <a:pt x="52636" y="19608"/>
                    <a:pt x="52590" y="19425"/>
                  </a:cubicBezTo>
                  <a:lnTo>
                    <a:pt x="52567" y="19288"/>
                  </a:lnTo>
                  <a:cubicBezTo>
                    <a:pt x="52522" y="19037"/>
                    <a:pt x="52453" y="18809"/>
                    <a:pt x="52362" y="18580"/>
                  </a:cubicBezTo>
                  <a:cubicBezTo>
                    <a:pt x="52293" y="18375"/>
                    <a:pt x="52156" y="18147"/>
                    <a:pt x="51997" y="17873"/>
                  </a:cubicBezTo>
                  <a:lnTo>
                    <a:pt x="51883" y="17713"/>
                  </a:lnTo>
                  <a:cubicBezTo>
                    <a:pt x="51791" y="17553"/>
                    <a:pt x="51700" y="17393"/>
                    <a:pt x="51586" y="17257"/>
                  </a:cubicBezTo>
                  <a:cubicBezTo>
                    <a:pt x="51517" y="17165"/>
                    <a:pt x="51426" y="17074"/>
                    <a:pt x="51358" y="17005"/>
                  </a:cubicBezTo>
                  <a:lnTo>
                    <a:pt x="51289" y="16914"/>
                  </a:lnTo>
                  <a:cubicBezTo>
                    <a:pt x="51175" y="16800"/>
                    <a:pt x="51084" y="16709"/>
                    <a:pt x="50992" y="16617"/>
                  </a:cubicBezTo>
                  <a:cubicBezTo>
                    <a:pt x="50855" y="16503"/>
                    <a:pt x="50718" y="16412"/>
                    <a:pt x="50582" y="16321"/>
                  </a:cubicBezTo>
                  <a:cubicBezTo>
                    <a:pt x="50513" y="16275"/>
                    <a:pt x="50422" y="16207"/>
                    <a:pt x="50330" y="16161"/>
                  </a:cubicBezTo>
                  <a:lnTo>
                    <a:pt x="50308" y="16138"/>
                  </a:lnTo>
                  <a:lnTo>
                    <a:pt x="50239" y="16092"/>
                  </a:lnTo>
                  <a:lnTo>
                    <a:pt x="50194" y="16070"/>
                  </a:lnTo>
                  <a:cubicBezTo>
                    <a:pt x="49920" y="15910"/>
                    <a:pt x="49646" y="15773"/>
                    <a:pt x="49349" y="15659"/>
                  </a:cubicBezTo>
                  <a:cubicBezTo>
                    <a:pt x="49212" y="15636"/>
                    <a:pt x="49098" y="15590"/>
                    <a:pt x="48961" y="15545"/>
                  </a:cubicBezTo>
                  <a:cubicBezTo>
                    <a:pt x="48801" y="15522"/>
                    <a:pt x="48619" y="15499"/>
                    <a:pt x="48459" y="15476"/>
                  </a:cubicBezTo>
                  <a:cubicBezTo>
                    <a:pt x="48276" y="15453"/>
                    <a:pt x="48071" y="15430"/>
                    <a:pt x="47888" y="15430"/>
                  </a:cubicBezTo>
                  <a:cubicBezTo>
                    <a:pt x="47774" y="15430"/>
                    <a:pt x="47660" y="15430"/>
                    <a:pt x="47569" y="15453"/>
                  </a:cubicBezTo>
                  <a:cubicBezTo>
                    <a:pt x="47363" y="15453"/>
                    <a:pt x="47203" y="15476"/>
                    <a:pt x="47044" y="15522"/>
                  </a:cubicBezTo>
                  <a:cubicBezTo>
                    <a:pt x="46975" y="15545"/>
                    <a:pt x="46907" y="15567"/>
                    <a:pt x="46838" y="15567"/>
                  </a:cubicBezTo>
                  <a:lnTo>
                    <a:pt x="46793" y="15590"/>
                  </a:lnTo>
                  <a:cubicBezTo>
                    <a:pt x="46724" y="15613"/>
                    <a:pt x="46678" y="15636"/>
                    <a:pt x="46610" y="15659"/>
                  </a:cubicBezTo>
                  <a:cubicBezTo>
                    <a:pt x="46587" y="15659"/>
                    <a:pt x="46541" y="15682"/>
                    <a:pt x="46519" y="15682"/>
                  </a:cubicBezTo>
                  <a:cubicBezTo>
                    <a:pt x="46473" y="15682"/>
                    <a:pt x="46427" y="15704"/>
                    <a:pt x="46405" y="15704"/>
                  </a:cubicBezTo>
                  <a:cubicBezTo>
                    <a:pt x="46313" y="15750"/>
                    <a:pt x="46222" y="15773"/>
                    <a:pt x="46131" y="15819"/>
                  </a:cubicBezTo>
                  <a:cubicBezTo>
                    <a:pt x="46039" y="15841"/>
                    <a:pt x="45971" y="15887"/>
                    <a:pt x="45902" y="15910"/>
                  </a:cubicBezTo>
                  <a:cubicBezTo>
                    <a:pt x="45834" y="15933"/>
                    <a:pt x="45765" y="15978"/>
                    <a:pt x="45697" y="16001"/>
                  </a:cubicBezTo>
                  <a:lnTo>
                    <a:pt x="45651" y="16024"/>
                  </a:lnTo>
                  <a:cubicBezTo>
                    <a:pt x="45491" y="16070"/>
                    <a:pt x="45400" y="16115"/>
                    <a:pt x="45286" y="16184"/>
                  </a:cubicBezTo>
                  <a:cubicBezTo>
                    <a:pt x="45172" y="16252"/>
                    <a:pt x="45035" y="16344"/>
                    <a:pt x="44875" y="16480"/>
                  </a:cubicBezTo>
                  <a:cubicBezTo>
                    <a:pt x="44715" y="16640"/>
                    <a:pt x="44556" y="16800"/>
                    <a:pt x="44442" y="16937"/>
                  </a:cubicBezTo>
                  <a:cubicBezTo>
                    <a:pt x="44464" y="16754"/>
                    <a:pt x="44464" y="16595"/>
                    <a:pt x="44487" y="16435"/>
                  </a:cubicBezTo>
                  <a:lnTo>
                    <a:pt x="44510" y="16389"/>
                  </a:lnTo>
                  <a:cubicBezTo>
                    <a:pt x="44510" y="16298"/>
                    <a:pt x="44533" y="16207"/>
                    <a:pt x="44533" y="16115"/>
                  </a:cubicBezTo>
                  <a:cubicBezTo>
                    <a:pt x="44556" y="15955"/>
                    <a:pt x="44556" y="15796"/>
                    <a:pt x="44533" y="15636"/>
                  </a:cubicBezTo>
                  <a:cubicBezTo>
                    <a:pt x="44510" y="15476"/>
                    <a:pt x="44487" y="15339"/>
                    <a:pt x="44442" y="15202"/>
                  </a:cubicBezTo>
                  <a:cubicBezTo>
                    <a:pt x="44396" y="15042"/>
                    <a:pt x="44350" y="14883"/>
                    <a:pt x="44305" y="14746"/>
                  </a:cubicBezTo>
                  <a:cubicBezTo>
                    <a:pt x="44236" y="14586"/>
                    <a:pt x="44122" y="14449"/>
                    <a:pt x="44031" y="14335"/>
                  </a:cubicBezTo>
                  <a:cubicBezTo>
                    <a:pt x="43917" y="14198"/>
                    <a:pt x="43802" y="14084"/>
                    <a:pt x="43688" y="13992"/>
                  </a:cubicBezTo>
                  <a:cubicBezTo>
                    <a:pt x="43574" y="13901"/>
                    <a:pt x="43460" y="13833"/>
                    <a:pt x="43323" y="13741"/>
                  </a:cubicBezTo>
                  <a:cubicBezTo>
                    <a:pt x="43186" y="13650"/>
                    <a:pt x="43026" y="13582"/>
                    <a:pt x="42867" y="13536"/>
                  </a:cubicBezTo>
                  <a:cubicBezTo>
                    <a:pt x="42730" y="13490"/>
                    <a:pt x="42570" y="13468"/>
                    <a:pt x="42456" y="13468"/>
                  </a:cubicBezTo>
                  <a:lnTo>
                    <a:pt x="42410" y="13468"/>
                  </a:lnTo>
                  <a:cubicBezTo>
                    <a:pt x="42296" y="13468"/>
                    <a:pt x="42205" y="13490"/>
                    <a:pt x="42113" y="13490"/>
                  </a:cubicBezTo>
                  <a:cubicBezTo>
                    <a:pt x="42022" y="13490"/>
                    <a:pt x="41954" y="13513"/>
                    <a:pt x="41885" y="13536"/>
                  </a:cubicBezTo>
                  <a:cubicBezTo>
                    <a:pt x="41817" y="13536"/>
                    <a:pt x="41771" y="13559"/>
                    <a:pt x="41702" y="13582"/>
                  </a:cubicBezTo>
                  <a:cubicBezTo>
                    <a:pt x="41680" y="13582"/>
                    <a:pt x="41657" y="13604"/>
                    <a:pt x="41634" y="13604"/>
                  </a:cubicBezTo>
                  <a:cubicBezTo>
                    <a:pt x="41543" y="13650"/>
                    <a:pt x="41474" y="13673"/>
                    <a:pt x="41406" y="13719"/>
                  </a:cubicBezTo>
                  <a:cubicBezTo>
                    <a:pt x="41246" y="13810"/>
                    <a:pt x="41109" y="13901"/>
                    <a:pt x="40972" y="13992"/>
                  </a:cubicBezTo>
                  <a:cubicBezTo>
                    <a:pt x="40858" y="14084"/>
                    <a:pt x="40767" y="14129"/>
                    <a:pt x="40675" y="14198"/>
                  </a:cubicBezTo>
                  <a:lnTo>
                    <a:pt x="40653" y="14221"/>
                  </a:lnTo>
                  <a:lnTo>
                    <a:pt x="40630" y="14221"/>
                  </a:lnTo>
                  <a:cubicBezTo>
                    <a:pt x="40538" y="14289"/>
                    <a:pt x="40447" y="14335"/>
                    <a:pt x="40379" y="14381"/>
                  </a:cubicBezTo>
                  <a:cubicBezTo>
                    <a:pt x="40447" y="14312"/>
                    <a:pt x="40493" y="14221"/>
                    <a:pt x="40516" y="14152"/>
                  </a:cubicBezTo>
                  <a:cubicBezTo>
                    <a:pt x="40630" y="13970"/>
                    <a:pt x="40721" y="13810"/>
                    <a:pt x="40789" y="13627"/>
                  </a:cubicBezTo>
                  <a:cubicBezTo>
                    <a:pt x="40835" y="13536"/>
                    <a:pt x="40858" y="13468"/>
                    <a:pt x="40881" y="13399"/>
                  </a:cubicBezTo>
                  <a:lnTo>
                    <a:pt x="40904" y="13353"/>
                  </a:lnTo>
                  <a:cubicBezTo>
                    <a:pt x="40926" y="13285"/>
                    <a:pt x="40949" y="13239"/>
                    <a:pt x="40949" y="13171"/>
                  </a:cubicBezTo>
                  <a:cubicBezTo>
                    <a:pt x="40995" y="13034"/>
                    <a:pt x="41041" y="12874"/>
                    <a:pt x="41063" y="12669"/>
                  </a:cubicBezTo>
                  <a:cubicBezTo>
                    <a:pt x="41086" y="12555"/>
                    <a:pt x="41086" y="12418"/>
                    <a:pt x="41109" y="12303"/>
                  </a:cubicBezTo>
                  <a:lnTo>
                    <a:pt x="41109" y="12235"/>
                  </a:lnTo>
                  <a:cubicBezTo>
                    <a:pt x="41132" y="12098"/>
                    <a:pt x="41132" y="11984"/>
                    <a:pt x="41109" y="11847"/>
                  </a:cubicBezTo>
                  <a:lnTo>
                    <a:pt x="41109" y="11778"/>
                  </a:lnTo>
                  <a:cubicBezTo>
                    <a:pt x="41109" y="11482"/>
                    <a:pt x="41086" y="11162"/>
                    <a:pt x="40995" y="10797"/>
                  </a:cubicBezTo>
                  <a:cubicBezTo>
                    <a:pt x="40949" y="10500"/>
                    <a:pt x="40881" y="10181"/>
                    <a:pt x="40767" y="9884"/>
                  </a:cubicBezTo>
                  <a:lnTo>
                    <a:pt x="40767" y="9815"/>
                  </a:lnTo>
                  <a:cubicBezTo>
                    <a:pt x="40721" y="9701"/>
                    <a:pt x="40675" y="9610"/>
                    <a:pt x="40630" y="9496"/>
                  </a:cubicBezTo>
                  <a:cubicBezTo>
                    <a:pt x="40607" y="9450"/>
                    <a:pt x="40584" y="9405"/>
                    <a:pt x="40538" y="9336"/>
                  </a:cubicBezTo>
                  <a:lnTo>
                    <a:pt x="40516" y="9290"/>
                  </a:lnTo>
                  <a:cubicBezTo>
                    <a:pt x="40447" y="9154"/>
                    <a:pt x="40356" y="9017"/>
                    <a:pt x="40264" y="8880"/>
                  </a:cubicBezTo>
                  <a:cubicBezTo>
                    <a:pt x="40128" y="8674"/>
                    <a:pt x="39991" y="8469"/>
                    <a:pt x="39831" y="8286"/>
                  </a:cubicBezTo>
                  <a:cubicBezTo>
                    <a:pt x="39625" y="8081"/>
                    <a:pt x="39420" y="7898"/>
                    <a:pt x="39237" y="7738"/>
                  </a:cubicBezTo>
                  <a:cubicBezTo>
                    <a:pt x="39215" y="7716"/>
                    <a:pt x="39215" y="7716"/>
                    <a:pt x="39192" y="7716"/>
                  </a:cubicBezTo>
                  <a:cubicBezTo>
                    <a:pt x="39055" y="7601"/>
                    <a:pt x="38963" y="7533"/>
                    <a:pt x="38849" y="7442"/>
                  </a:cubicBezTo>
                  <a:lnTo>
                    <a:pt x="38781" y="7419"/>
                  </a:lnTo>
                  <a:cubicBezTo>
                    <a:pt x="38667" y="7328"/>
                    <a:pt x="38553" y="7259"/>
                    <a:pt x="38438" y="7213"/>
                  </a:cubicBezTo>
                  <a:cubicBezTo>
                    <a:pt x="38279" y="7145"/>
                    <a:pt x="38142" y="7076"/>
                    <a:pt x="37982" y="7054"/>
                  </a:cubicBezTo>
                  <a:cubicBezTo>
                    <a:pt x="37822" y="7031"/>
                    <a:pt x="37662" y="7008"/>
                    <a:pt x="37503" y="6985"/>
                  </a:cubicBezTo>
                  <a:cubicBezTo>
                    <a:pt x="37206" y="6939"/>
                    <a:pt x="36818" y="6917"/>
                    <a:pt x="36453" y="6917"/>
                  </a:cubicBezTo>
                  <a:cubicBezTo>
                    <a:pt x="36156" y="6917"/>
                    <a:pt x="35905" y="6939"/>
                    <a:pt x="35631" y="6985"/>
                  </a:cubicBezTo>
                  <a:cubicBezTo>
                    <a:pt x="35403" y="7008"/>
                    <a:pt x="35174" y="7054"/>
                    <a:pt x="34946" y="7145"/>
                  </a:cubicBezTo>
                  <a:cubicBezTo>
                    <a:pt x="34718" y="7213"/>
                    <a:pt x="34467" y="7305"/>
                    <a:pt x="34261" y="7419"/>
                  </a:cubicBezTo>
                  <a:cubicBezTo>
                    <a:pt x="34079" y="7487"/>
                    <a:pt x="33919" y="7601"/>
                    <a:pt x="33759" y="7693"/>
                  </a:cubicBezTo>
                  <a:lnTo>
                    <a:pt x="33645" y="7738"/>
                  </a:lnTo>
                  <a:cubicBezTo>
                    <a:pt x="33508" y="7830"/>
                    <a:pt x="33348" y="7944"/>
                    <a:pt x="33211" y="8035"/>
                  </a:cubicBezTo>
                  <a:lnTo>
                    <a:pt x="33166" y="8058"/>
                  </a:lnTo>
                  <a:lnTo>
                    <a:pt x="33097" y="8126"/>
                  </a:lnTo>
                  <a:lnTo>
                    <a:pt x="33075" y="8149"/>
                  </a:lnTo>
                  <a:lnTo>
                    <a:pt x="33029" y="8172"/>
                  </a:lnTo>
                  <a:lnTo>
                    <a:pt x="32960" y="8218"/>
                  </a:lnTo>
                  <a:cubicBezTo>
                    <a:pt x="32823" y="8309"/>
                    <a:pt x="32732" y="8377"/>
                    <a:pt x="32618" y="8469"/>
                  </a:cubicBezTo>
                  <a:cubicBezTo>
                    <a:pt x="32527" y="8560"/>
                    <a:pt x="32413" y="8651"/>
                    <a:pt x="32321" y="8766"/>
                  </a:cubicBezTo>
                  <a:cubicBezTo>
                    <a:pt x="32162" y="8925"/>
                    <a:pt x="32070" y="9039"/>
                    <a:pt x="31979" y="9154"/>
                  </a:cubicBezTo>
                  <a:cubicBezTo>
                    <a:pt x="31888" y="9268"/>
                    <a:pt x="31796" y="9405"/>
                    <a:pt x="31705" y="9519"/>
                  </a:cubicBezTo>
                  <a:cubicBezTo>
                    <a:pt x="31522" y="9793"/>
                    <a:pt x="31363" y="10044"/>
                    <a:pt x="31226" y="10295"/>
                  </a:cubicBezTo>
                  <a:cubicBezTo>
                    <a:pt x="31089" y="10569"/>
                    <a:pt x="30975" y="10843"/>
                    <a:pt x="30883" y="11162"/>
                  </a:cubicBezTo>
                  <a:cubicBezTo>
                    <a:pt x="30769" y="11436"/>
                    <a:pt x="30701" y="11710"/>
                    <a:pt x="30655" y="11961"/>
                  </a:cubicBezTo>
                  <a:cubicBezTo>
                    <a:pt x="30564" y="12258"/>
                    <a:pt x="30518" y="12532"/>
                    <a:pt x="30472" y="12806"/>
                  </a:cubicBezTo>
                  <a:lnTo>
                    <a:pt x="30472" y="12874"/>
                  </a:lnTo>
                  <a:lnTo>
                    <a:pt x="30450" y="13011"/>
                  </a:lnTo>
                  <a:lnTo>
                    <a:pt x="30427" y="13125"/>
                  </a:lnTo>
                  <a:lnTo>
                    <a:pt x="30404" y="13239"/>
                  </a:lnTo>
                  <a:lnTo>
                    <a:pt x="30381" y="13353"/>
                  </a:lnTo>
                  <a:lnTo>
                    <a:pt x="30358" y="13445"/>
                  </a:lnTo>
                  <a:cubicBezTo>
                    <a:pt x="30358" y="13536"/>
                    <a:pt x="30335" y="13627"/>
                    <a:pt x="30313" y="13719"/>
                  </a:cubicBezTo>
                  <a:cubicBezTo>
                    <a:pt x="30313" y="13878"/>
                    <a:pt x="30290" y="14038"/>
                    <a:pt x="30267" y="14198"/>
                  </a:cubicBezTo>
                  <a:lnTo>
                    <a:pt x="30244" y="14266"/>
                  </a:lnTo>
                  <a:lnTo>
                    <a:pt x="30244" y="14335"/>
                  </a:lnTo>
                  <a:lnTo>
                    <a:pt x="30221" y="14426"/>
                  </a:lnTo>
                  <a:lnTo>
                    <a:pt x="30199" y="14495"/>
                  </a:lnTo>
                  <a:cubicBezTo>
                    <a:pt x="30199" y="14540"/>
                    <a:pt x="30199" y="14609"/>
                    <a:pt x="30199" y="14654"/>
                  </a:cubicBezTo>
                  <a:cubicBezTo>
                    <a:pt x="30176" y="14791"/>
                    <a:pt x="30176" y="14928"/>
                    <a:pt x="30199" y="15065"/>
                  </a:cubicBezTo>
                  <a:lnTo>
                    <a:pt x="30199" y="15111"/>
                  </a:lnTo>
                  <a:lnTo>
                    <a:pt x="30199" y="15179"/>
                  </a:lnTo>
                  <a:cubicBezTo>
                    <a:pt x="30199" y="15271"/>
                    <a:pt x="30199" y="15385"/>
                    <a:pt x="30199" y="15499"/>
                  </a:cubicBezTo>
                  <a:lnTo>
                    <a:pt x="30176" y="15453"/>
                  </a:lnTo>
                  <a:lnTo>
                    <a:pt x="30153" y="15408"/>
                  </a:lnTo>
                  <a:cubicBezTo>
                    <a:pt x="30107" y="15362"/>
                    <a:pt x="30062" y="15316"/>
                    <a:pt x="30016" y="15271"/>
                  </a:cubicBezTo>
                  <a:lnTo>
                    <a:pt x="29970" y="15248"/>
                  </a:lnTo>
                  <a:cubicBezTo>
                    <a:pt x="29925" y="15179"/>
                    <a:pt x="29856" y="15111"/>
                    <a:pt x="29788" y="15042"/>
                  </a:cubicBezTo>
                  <a:cubicBezTo>
                    <a:pt x="29696" y="14928"/>
                    <a:pt x="29605" y="14814"/>
                    <a:pt x="29514" y="14677"/>
                  </a:cubicBezTo>
                  <a:cubicBezTo>
                    <a:pt x="29468" y="14632"/>
                    <a:pt x="29422" y="14586"/>
                    <a:pt x="29400" y="14517"/>
                  </a:cubicBezTo>
                  <a:lnTo>
                    <a:pt x="29377" y="14495"/>
                  </a:lnTo>
                  <a:lnTo>
                    <a:pt x="29263" y="14335"/>
                  </a:lnTo>
                  <a:lnTo>
                    <a:pt x="29240" y="14289"/>
                  </a:lnTo>
                  <a:cubicBezTo>
                    <a:pt x="29057" y="14015"/>
                    <a:pt x="28875" y="13741"/>
                    <a:pt x="28692" y="13468"/>
                  </a:cubicBezTo>
                  <a:cubicBezTo>
                    <a:pt x="28646" y="13399"/>
                    <a:pt x="28601" y="13308"/>
                    <a:pt x="28555" y="13239"/>
                  </a:cubicBezTo>
                  <a:lnTo>
                    <a:pt x="28509" y="13148"/>
                  </a:lnTo>
                  <a:lnTo>
                    <a:pt x="28464" y="13057"/>
                  </a:lnTo>
                  <a:cubicBezTo>
                    <a:pt x="28373" y="12920"/>
                    <a:pt x="28281" y="12783"/>
                    <a:pt x="28190" y="12646"/>
                  </a:cubicBezTo>
                  <a:cubicBezTo>
                    <a:pt x="28030" y="12395"/>
                    <a:pt x="27870" y="12144"/>
                    <a:pt x="27711" y="11893"/>
                  </a:cubicBezTo>
                  <a:lnTo>
                    <a:pt x="27642" y="11824"/>
                  </a:lnTo>
                  <a:lnTo>
                    <a:pt x="27391" y="11436"/>
                  </a:lnTo>
                  <a:lnTo>
                    <a:pt x="27140" y="11071"/>
                  </a:lnTo>
                  <a:cubicBezTo>
                    <a:pt x="27049" y="10934"/>
                    <a:pt x="26957" y="10797"/>
                    <a:pt x="26866" y="10660"/>
                  </a:cubicBezTo>
                  <a:lnTo>
                    <a:pt x="26752" y="10523"/>
                  </a:lnTo>
                  <a:lnTo>
                    <a:pt x="26729" y="10477"/>
                  </a:lnTo>
                  <a:cubicBezTo>
                    <a:pt x="26683" y="10386"/>
                    <a:pt x="26638" y="10340"/>
                    <a:pt x="26592" y="10272"/>
                  </a:cubicBezTo>
                  <a:lnTo>
                    <a:pt x="26546" y="10226"/>
                  </a:lnTo>
                  <a:lnTo>
                    <a:pt x="26524" y="10181"/>
                  </a:lnTo>
                  <a:cubicBezTo>
                    <a:pt x="26364" y="9975"/>
                    <a:pt x="26181" y="9747"/>
                    <a:pt x="26022" y="9542"/>
                  </a:cubicBezTo>
                  <a:lnTo>
                    <a:pt x="25953" y="9473"/>
                  </a:lnTo>
                  <a:lnTo>
                    <a:pt x="25907" y="9405"/>
                  </a:lnTo>
                  <a:lnTo>
                    <a:pt x="25839" y="9336"/>
                  </a:lnTo>
                  <a:cubicBezTo>
                    <a:pt x="25702" y="9154"/>
                    <a:pt x="25565" y="8971"/>
                    <a:pt x="25405" y="8788"/>
                  </a:cubicBezTo>
                  <a:lnTo>
                    <a:pt x="25108" y="8400"/>
                  </a:lnTo>
                  <a:cubicBezTo>
                    <a:pt x="24812" y="8012"/>
                    <a:pt x="24515" y="7647"/>
                    <a:pt x="24218" y="7259"/>
                  </a:cubicBezTo>
                  <a:lnTo>
                    <a:pt x="24150" y="7168"/>
                  </a:lnTo>
                  <a:cubicBezTo>
                    <a:pt x="23967" y="6962"/>
                    <a:pt x="23807" y="6757"/>
                    <a:pt x="23625" y="6551"/>
                  </a:cubicBezTo>
                  <a:cubicBezTo>
                    <a:pt x="23556" y="6460"/>
                    <a:pt x="23465" y="6346"/>
                    <a:pt x="23397" y="6255"/>
                  </a:cubicBezTo>
                  <a:lnTo>
                    <a:pt x="23374" y="6232"/>
                  </a:lnTo>
                  <a:cubicBezTo>
                    <a:pt x="23237" y="6072"/>
                    <a:pt x="23123" y="5935"/>
                    <a:pt x="23009" y="5775"/>
                  </a:cubicBezTo>
                  <a:cubicBezTo>
                    <a:pt x="22780" y="5547"/>
                    <a:pt x="22575" y="5296"/>
                    <a:pt x="22347" y="5045"/>
                  </a:cubicBezTo>
                  <a:cubicBezTo>
                    <a:pt x="22255" y="4931"/>
                    <a:pt x="22141" y="4840"/>
                    <a:pt x="22027" y="4725"/>
                  </a:cubicBezTo>
                  <a:lnTo>
                    <a:pt x="22004" y="4680"/>
                  </a:lnTo>
                  <a:cubicBezTo>
                    <a:pt x="21890" y="4566"/>
                    <a:pt x="21799" y="4474"/>
                    <a:pt x="21708" y="4360"/>
                  </a:cubicBezTo>
                  <a:cubicBezTo>
                    <a:pt x="21662" y="4315"/>
                    <a:pt x="21616" y="4269"/>
                    <a:pt x="21571" y="4223"/>
                  </a:cubicBezTo>
                  <a:lnTo>
                    <a:pt x="21525" y="4178"/>
                  </a:lnTo>
                  <a:lnTo>
                    <a:pt x="21456" y="4109"/>
                  </a:lnTo>
                  <a:lnTo>
                    <a:pt x="21411" y="4041"/>
                  </a:lnTo>
                  <a:cubicBezTo>
                    <a:pt x="21274" y="3904"/>
                    <a:pt x="21160" y="3790"/>
                    <a:pt x="21046" y="3653"/>
                  </a:cubicBezTo>
                  <a:lnTo>
                    <a:pt x="20703" y="3287"/>
                  </a:lnTo>
                  <a:lnTo>
                    <a:pt x="20589" y="3150"/>
                  </a:lnTo>
                  <a:lnTo>
                    <a:pt x="20475" y="3014"/>
                  </a:lnTo>
                  <a:cubicBezTo>
                    <a:pt x="20247" y="2740"/>
                    <a:pt x="19996" y="2443"/>
                    <a:pt x="19722" y="2192"/>
                  </a:cubicBezTo>
                  <a:cubicBezTo>
                    <a:pt x="19151" y="1598"/>
                    <a:pt x="18649" y="1142"/>
                    <a:pt x="18147" y="708"/>
                  </a:cubicBezTo>
                  <a:lnTo>
                    <a:pt x="18101" y="663"/>
                  </a:lnTo>
                  <a:cubicBezTo>
                    <a:pt x="18033" y="594"/>
                    <a:pt x="17964" y="548"/>
                    <a:pt x="17896" y="480"/>
                  </a:cubicBezTo>
                  <a:lnTo>
                    <a:pt x="17736" y="366"/>
                  </a:lnTo>
                  <a:cubicBezTo>
                    <a:pt x="17713" y="320"/>
                    <a:pt x="17667" y="297"/>
                    <a:pt x="17645" y="275"/>
                  </a:cubicBezTo>
                  <a:lnTo>
                    <a:pt x="17599" y="252"/>
                  </a:lnTo>
                  <a:cubicBezTo>
                    <a:pt x="17599" y="183"/>
                    <a:pt x="17576" y="92"/>
                    <a:pt x="17508" y="46"/>
                  </a:cubicBezTo>
                  <a:cubicBezTo>
                    <a:pt x="17462" y="23"/>
                    <a:pt x="17416" y="1"/>
                    <a:pt x="1737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3" name="Google Shape;4689;p38">
              <a:extLst>
                <a:ext uri="{FF2B5EF4-FFF2-40B4-BE49-F238E27FC236}">
                  <a16:creationId xmlns:a16="http://schemas.microsoft.com/office/drawing/2014/main" id="{C11BFB0C-63E5-F194-E029-2C97DCFCDAD5}"/>
                </a:ext>
              </a:extLst>
            </p:cNvPr>
            <p:cNvSpPr/>
            <p:nvPr/>
          </p:nvSpPr>
          <p:spPr>
            <a:xfrm>
              <a:off x="9014064" y="2584894"/>
              <a:ext cx="103489" cy="93302"/>
            </a:xfrm>
            <a:custGeom>
              <a:avLst/>
              <a:gdLst/>
              <a:ahLst/>
              <a:cxnLst/>
              <a:rect l="l" t="t" r="r" b="b"/>
              <a:pathLst>
                <a:path w="3698" h="3334" extrusionOk="0">
                  <a:moveTo>
                    <a:pt x="1598" y="1"/>
                  </a:moveTo>
                  <a:cubicBezTo>
                    <a:pt x="1507" y="24"/>
                    <a:pt x="1461" y="24"/>
                    <a:pt x="1438" y="24"/>
                  </a:cubicBezTo>
                  <a:cubicBezTo>
                    <a:pt x="1301" y="24"/>
                    <a:pt x="1210" y="46"/>
                    <a:pt x="1119" y="69"/>
                  </a:cubicBezTo>
                  <a:cubicBezTo>
                    <a:pt x="1027" y="92"/>
                    <a:pt x="936" y="138"/>
                    <a:pt x="845" y="161"/>
                  </a:cubicBezTo>
                  <a:cubicBezTo>
                    <a:pt x="685" y="229"/>
                    <a:pt x="525" y="343"/>
                    <a:pt x="388" y="457"/>
                  </a:cubicBezTo>
                  <a:cubicBezTo>
                    <a:pt x="297" y="526"/>
                    <a:pt x="228" y="617"/>
                    <a:pt x="160" y="708"/>
                  </a:cubicBezTo>
                  <a:cubicBezTo>
                    <a:pt x="69" y="845"/>
                    <a:pt x="23" y="1005"/>
                    <a:pt x="0" y="1188"/>
                  </a:cubicBezTo>
                  <a:cubicBezTo>
                    <a:pt x="0" y="1393"/>
                    <a:pt x="0" y="1576"/>
                    <a:pt x="23" y="1758"/>
                  </a:cubicBezTo>
                  <a:cubicBezTo>
                    <a:pt x="46" y="1941"/>
                    <a:pt x="69" y="2101"/>
                    <a:pt x="137" y="2238"/>
                  </a:cubicBezTo>
                  <a:cubicBezTo>
                    <a:pt x="183" y="2329"/>
                    <a:pt x="228" y="2420"/>
                    <a:pt x="297" y="2512"/>
                  </a:cubicBezTo>
                  <a:cubicBezTo>
                    <a:pt x="320" y="2557"/>
                    <a:pt x="365" y="2603"/>
                    <a:pt x="388" y="2649"/>
                  </a:cubicBezTo>
                  <a:cubicBezTo>
                    <a:pt x="434" y="2694"/>
                    <a:pt x="502" y="2740"/>
                    <a:pt x="548" y="2763"/>
                  </a:cubicBezTo>
                  <a:lnTo>
                    <a:pt x="594" y="2808"/>
                  </a:lnTo>
                  <a:cubicBezTo>
                    <a:pt x="662" y="2877"/>
                    <a:pt x="776" y="2922"/>
                    <a:pt x="868" y="2968"/>
                  </a:cubicBezTo>
                  <a:cubicBezTo>
                    <a:pt x="913" y="2991"/>
                    <a:pt x="959" y="2991"/>
                    <a:pt x="1005" y="3014"/>
                  </a:cubicBezTo>
                  <a:cubicBezTo>
                    <a:pt x="1141" y="3105"/>
                    <a:pt x="1301" y="3173"/>
                    <a:pt x="1461" y="3242"/>
                  </a:cubicBezTo>
                  <a:cubicBezTo>
                    <a:pt x="1529" y="3265"/>
                    <a:pt x="1598" y="3288"/>
                    <a:pt x="1689" y="3310"/>
                  </a:cubicBezTo>
                  <a:cubicBezTo>
                    <a:pt x="1781" y="3333"/>
                    <a:pt x="1895" y="3333"/>
                    <a:pt x="2009" y="3333"/>
                  </a:cubicBezTo>
                  <a:lnTo>
                    <a:pt x="2032" y="3333"/>
                  </a:lnTo>
                  <a:cubicBezTo>
                    <a:pt x="2123" y="3333"/>
                    <a:pt x="2191" y="3333"/>
                    <a:pt x="2260" y="3310"/>
                  </a:cubicBezTo>
                  <a:lnTo>
                    <a:pt x="2306" y="3310"/>
                  </a:lnTo>
                  <a:cubicBezTo>
                    <a:pt x="2374" y="3310"/>
                    <a:pt x="2465" y="3288"/>
                    <a:pt x="2557" y="3288"/>
                  </a:cubicBezTo>
                  <a:cubicBezTo>
                    <a:pt x="2648" y="3265"/>
                    <a:pt x="2739" y="3242"/>
                    <a:pt x="2808" y="3196"/>
                  </a:cubicBezTo>
                  <a:cubicBezTo>
                    <a:pt x="2899" y="3151"/>
                    <a:pt x="2990" y="3128"/>
                    <a:pt x="3059" y="3082"/>
                  </a:cubicBezTo>
                  <a:cubicBezTo>
                    <a:pt x="3150" y="3014"/>
                    <a:pt x="3264" y="2945"/>
                    <a:pt x="3356" y="2831"/>
                  </a:cubicBezTo>
                  <a:cubicBezTo>
                    <a:pt x="3424" y="2763"/>
                    <a:pt x="3470" y="2717"/>
                    <a:pt x="3492" y="2649"/>
                  </a:cubicBezTo>
                  <a:cubicBezTo>
                    <a:pt x="3515" y="2603"/>
                    <a:pt x="3538" y="2557"/>
                    <a:pt x="3561" y="2534"/>
                  </a:cubicBezTo>
                  <a:lnTo>
                    <a:pt x="3584" y="2489"/>
                  </a:lnTo>
                  <a:lnTo>
                    <a:pt x="3584" y="2443"/>
                  </a:lnTo>
                  <a:cubicBezTo>
                    <a:pt x="3629" y="2375"/>
                    <a:pt x="3629" y="2306"/>
                    <a:pt x="3652" y="2260"/>
                  </a:cubicBezTo>
                  <a:cubicBezTo>
                    <a:pt x="3675" y="2146"/>
                    <a:pt x="3698" y="2032"/>
                    <a:pt x="3698" y="1941"/>
                  </a:cubicBezTo>
                  <a:cubicBezTo>
                    <a:pt x="3698" y="1827"/>
                    <a:pt x="3675" y="1736"/>
                    <a:pt x="3675" y="1644"/>
                  </a:cubicBezTo>
                  <a:cubicBezTo>
                    <a:pt x="3652" y="1484"/>
                    <a:pt x="3629" y="1347"/>
                    <a:pt x="3561" y="1188"/>
                  </a:cubicBezTo>
                  <a:cubicBezTo>
                    <a:pt x="3515" y="1096"/>
                    <a:pt x="3447" y="1005"/>
                    <a:pt x="3401" y="937"/>
                  </a:cubicBezTo>
                  <a:lnTo>
                    <a:pt x="3378" y="914"/>
                  </a:lnTo>
                  <a:cubicBezTo>
                    <a:pt x="3333" y="845"/>
                    <a:pt x="3264" y="777"/>
                    <a:pt x="3196" y="708"/>
                  </a:cubicBezTo>
                  <a:cubicBezTo>
                    <a:pt x="3127" y="663"/>
                    <a:pt x="3059" y="617"/>
                    <a:pt x="2990" y="571"/>
                  </a:cubicBezTo>
                  <a:cubicBezTo>
                    <a:pt x="2990" y="526"/>
                    <a:pt x="2990" y="480"/>
                    <a:pt x="2967" y="434"/>
                  </a:cubicBezTo>
                  <a:cubicBezTo>
                    <a:pt x="2922" y="320"/>
                    <a:pt x="2808" y="252"/>
                    <a:pt x="2739" y="206"/>
                  </a:cubicBezTo>
                  <a:cubicBezTo>
                    <a:pt x="2648" y="161"/>
                    <a:pt x="2579" y="138"/>
                    <a:pt x="2511" y="115"/>
                  </a:cubicBezTo>
                  <a:lnTo>
                    <a:pt x="2442" y="115"/>
                  </a:lnTo>
                  <a:cubicBezTo>
                    <a:pt x="2214" y="46"/>
                    <a:pt x="2009" y="1"/>
                    <a:pt x="1781"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4" name="Google Shape;4690;p38">
              <a:extLst>
                <a:ext uri="{FF2B5EF4-FFF2-40B4-BE49-F238E27FC236}">
                  <a16:creationId xmlns:a16="http://schemas.microsoft.com/office/drawing/2014/main" id="{3A142830-868C-66B8-72AA-B15842054B40}"/>
                </a:ext>
              </a:extLst>
            </p:cNvPr>
            <p:cNvSpPr/>
            <p:nvPr/>
          </p:nvSpPr>
          <p:spPr>
            <a:xfrm>
              <a:off x="9187795" y="2611088"/>
              <a:ext cx="50485" cy="49841"/>
            </a:xfrm>
            <a:custGeom>
              <a:avLst/>
              <a:gdLst/>
              <a:ahLst/>
              <a:cxnLst/>
              <a:rect l="l" t="t" r="r" b="b"/>
              <a:pathLst>
                <a:path w="1804" h="1781" extrusionOk="0">
                  <a:moveTo>
                    <a:pt x="845" y="1"/>
                  </a:moveTo>
                  <a:cubicBezTo>
                    <a:pt x="800" y="1"/>
                    <a:pt x="754" y="23"/>
                    <a:pt x="708" y="23"/>
                  </a:cubicBezTo>
                  <a:cubicBezTo>
                    <a:pt x="640" y="46"/>
                    <a:pt x="594" y="69"/>
                    <a:pt x="548" y="92"/>
                  </a:cubicBezTo>
                  <a:cubicBezTo>
                    <a:pt x="526" y="115"/>
                    <a:pt x="480" y="115"/>
                    <a:pt x="457" y="138"/>
                  </a:cubicBezTo>
                  <a:cubicBezTo>
                    <a:pt x="366" y="206"/>
                    <a:pt x="297" y="252"/>
                    <a:pt x="252" y="297"/>
                  </a:cubicBezTo>
                  <a:cubicBezTo>
                    <a:pt x="206" y="343"/>
                    <a:pt x="160" y="411"/>
                    <a:pt x="115" y="480"/>
                  </a:cubicBezTo>
                  <a:lnTo>
                    <a:pt x="92" y="503"/>
                  </a:lnTo>
                  <a:lnTo>
                    <a:pt x="69" y="571"/>
                  </a:lnTo>
                  <a:lnTo>
                    <a:pt x="46" y="617"/>
                  </a:lnTo>
                  <a:cubicBezTo>
                    <a:pt x="23" y="640"/>
                    <a:pt x="23" y="685"/>
                    <a:pt x="1" y="731"/>
                  </a:cubicBezTo>
                  <a:cubicBezTo>
                    <a:pt x="1" y="800"/>
                    <a:pt x="1" y="822"/>
                    <a:pt x="1" y="868"/>
                  </a:cubicBezTo>
                  <a:cubicBezTo>
                    <a:pt x="1" y="914"/>
                    <a:pt x="1" y="959"/>
                    <a:pt x="1" y="1005"/>
                  </a:cubicBezTo>
                  <a:cubicBezTo>
                    <a:pt x="23" y="1073"/>
                    <a:pt x="23" y="1119"/>
                    <a:pt x="69" y="1188"/>
                  </a:cubicBezTo>
                  <a:cubicBezTo>
                    <a:pt x="92" y="1256"/>
                    <a:pt x="115" y="1302"/>
                    <a:pt x="160" y="1347"/>
                  </a:cubicBezTo>
                  <a:cubicBezTo>
                    <a:pt x="206" y="1416"/>
                    <a:pt x="275" y="1484"/>
                    <a:pt x="320" y="1530"/>
                  </a:cubicBezTo>
                  <a:cubicBezTo>
                    <a:pt x="389" y="1553"/>
                    <a:pt x="434" y="1598"/>
                    <a:pt x="503" y="1621"/>
                  </a:cubicBezTo>
                  <a:cubicBezTo>
                    <a:pt x="548" y="1644"/>
                    <a:pt x="594" y="1667"/>
                    <a:pt x="640" y="1690"/>
                  </a:cubicBezTo>
                  <a:cubicBezTo>
                    <a:pt x="685" y="1713"/>
                    <a:pt x="731" y="1735"/>
                    <a:pt x="777" y="1758"/>
                  </a:cubicBezTo>
                  <a:lnTo>
                    <a:pt x="868" y="1758"/>
                  </a:lnTo>
                  <a:cubicBezTo>
                    <a:pt x="914" y="1781"/>
                    <a:pt x="937" y="1781"/>
                    <a:pt x="982" y="1781"/>
                  </a:cubicBezTo>
                  <a:cubicBezTo>
                    <a:pt x="1028" y="1781"/>
                    <a:pt x="1096" y="1781"/>
                    <a:pt x="1142" y="1758"/>
                  </a:cubicBezTo>
                  <a:cubicBezTo>
                    <a:pt x="1302" y="1735"/>
                    <a:pt x="1439" y="1644"/>
                    <a:pt x="1598" y="1507"/>
                  </a:cubicBezTo>
                  <a:cubicBezTo>
                    <a:pt x="1644" y="1439"/>
                    <a:pt x="1690" y="1370"/>
                    <a:pt x="1735" y="1279"/>
                  </a:cubicBezTo>
                  <a:lnTo>
                    <a:pt x="1758" y="1233"/>
                  </a:lnTo>
                  <a:cubicBezTo>
                    <a:pt x="1804" y="1142"/>
                    <a:pt x="1804" y="1028"/>
                    <a:pt x="1804" y="936"/>
                  </a:cubicBezTo>
                  <a:cubicBezTo>
                    <a:pt x="1804" y="868"/>
                    <a:pt x="1804" y="800"/>
                    <a:pt x="1781" y="731"/>
                  </a:cubicBezTo>
                  <a:cubicBezTo>
                    <a:pt x="1781" y="640"/>
                    <a:pt x="1758" y="571"/>
                    <a:pt x="1735" y="503"/>
                  </a:cubicBezTo>
                  <a:cubicBezTo>
                    <a:pt x="1713" y="434"/>
                    <a:pt x="1690" y="389"/>
                    <a:pt x="1644" y="320"/>
                  </a:cubicBezTo>
                  <a:cubicBezTo>
                    <a:pt x="1576" y="252"/>
                    <a:pt x="1530" y="206"/>
                    <a:pt x="1439" y="160"/>
                  </a:cubicBezTo>
                  <a:cubicBezTo>
                    <a:pt x="1393" y="115"/>
                    <a:pt x="1302" y="69"/>
                    <a:pt x="1210" y="46"/>
                  </a:cubicBezTo>
                  <a:cubicBezTo>
                    <a:pt x="1119" y="23"/>
                    <a:pt x="1051" y="23"/>
                    <a:pt x="959"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5" name="Google Shape;4691;p38">
              <a:extLst>
                <a:ext uri="{FF2B5EF4-FFF2-40B4-BE49-F238E27FC236}">
                  <a16:creationId xmlns:a16="http://schemas.microsoft.com/office/drawing/2014/main" id="{F591FCC9-7353-78B4-9B75-2B666BB2B4ED}"/>
                </a:ext>
              </a:extLst>
            </p:cNvPr>
            <p:cNvSpPr/>
            <p:nvPr/>
          </p:nvSpPr>
          <p:spPr>
            <a:xfrm>
              <a:off x="9117524" y="2723503"/>
              <a:ext cx="30056" cy="35177"/>
            </a:xfrm>
            <a:custGeom>
              <a:avLst/>
              <a:gdLst/>
              <a:ahLst/>
              <a:cxnLst/>
              <a:rect l="l" t="t" r="r" b="b"/>
              <a:pathLst>
                <a:path w="1074" h="1257" extrusionOk="0">
                  <a:moveTo>
                    <a:pt x="708" y="1"/>
                  </a:moveTo>
                  <a:cubicBezTo>
                    <a:pt x="640" y="1"/>
                    <a:pt x="549" y="24"/>
                    <a:pt x="503" y="92"/>
                  </a:cubicBezTo>
                  <a:cubicBezTo>
                    <a:pt x="389" y="92"/>
                    <a:pt x="298" y="183"/>
                    <a:pt x="206" y="252"/>
                  </a:cubicBezTo>
                  <a:cubicBezTo>
                    <a:pt x="161" y="298"/>
                    <a:pt x="115" y="343"/>
                    <a:pt x="92" y="389"/>
                  </a:cubicBezTo>
                  <a:cubicBezTo>
                    <a:pt x="69" y="412"/>
                    <a:pt x="69" y="457"/>
                    <a:pt x="47" y="480"/>
                  </a:cubicBezTo>
                  <a:cubicBezTo>
                    <a:pt x="24" y="526"/>
                    <a:pt x="24" y="571"/>
                    <a:pt x="24" y="594"/>
                  </a:cubicBezTo>
                  <a:cubicBezTo>
                    <a:pt x="24" y="640"/>
                    <a:pt x="24" y="686"/>
                    <a:pt x="24" y="708"/>
                  </a:cubicBezTo>
                  <a:cubicBezTo>
                    <a:pt x="1" y="823"/>
                    <a:pt x="24" y="914"/>
                    <a:pt x="69" y="1005"/>
                  </a:cubicBezTo>
                  <a:cubicBezTo>
                    <a:pt x="92" y="1096"/>
                    <a:pt x="183" y="1188"/>
                    <a:pt x="298" y="1233"/>
                  </a:cubicBezTo>
                  <a:cubicBezTo>
                    <a:pt x="343" y="1233"/>
                    <a:pt x="389" y="1256"/>
                    <a:pt x="435" y="1256"/>
                  </a:cubicBezTo>
                  <a:lnTo>
                    <a:pt x="503" y="1256"/>
                  </a:lnTo>
                  <a:cubicBezTo>
                    <a:pt x="526" y="1256"/>
                    <a:pt x="572" y="1233"/>
                    <a:pt x="594" y="1233"/>
                  </a:cubicBezTo>
                  <a:cubicBezTo>
                    <a:pt x="686" y="1211"/>
                    <a:pt x="777" y="1142"/>
                    <a:pt x="868" y="1074"/>
                  </a:cubicBezTo>
                  <a:cubicBezTo>
                    <a:pt x="891" y="1028"/>
                    <a:pt x="937" y="1005"/>
                    <a:pt x="960" y="960"/>
                  </a:cubicBezTo>
                  <a:cubicBezTo>
                    <a:pt x="1005" y="914"/>
                    <a:pt x="1028" y="845"/>
                    <a:pt x="1028" y="800"/>
                  </a:cubicBezTo>
                  <a:lnTo>
                    <a:pt x="1051" y="754"/>
                  </a:lnTo>
                  <a:lnTo>
                    <a:pt x="1051" y="731"/>
                  </a:lnTo>
                  <a:cubicBezTo>
                    <a:pt x="1051" y="686"/>
                    <a:pt x="1074" y="663"/>
                    <a:pt x="1074" y="617"/>
                  </a:cubicBezTo>
                  <a:cubicBezTo>
                    <a:pt x="1074" y="549"/>
                    <a:pt x="1051" y="480"/>
                    <a:pt x="1028" y="435"/>
                  </a:cubicBezTo>
                  <a:cubicBezTo>
                    <a:pt x="1005" y="366"/>
                    <a:pt x="1005" y="320"/>
                    <a:pt x="960" y="275"/>
                  </a:cubicBezTo>
                  <a:cubicBezTo>
                    <a:pt x="960" y="206"/>
                    <a:pt x="960" y="161"/>
                    <a:pt x="937" y="115"/>
                  </a:cubicBezTo>
                  <a:cubicBezTo>
                    <a:pt x="891" y="69"/>
                    <a:pt x="845" y="24"/>
                    <a:pt x="777"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6" name="Google Shape;4692;p38">
              <a:extLst>
                <a:ext uri="{FF2B5EF4-FFF2-40B4-BE49-F238E27FC236}">
                  <a16:creationId xmlns:a16="http://schemas.microsoft.com/office/drawing/2014/main" id="{8243AA57-1201-8955-67D6-BEFF4B2C5389}"/>
                </a:ext>
              </a:extLst>
            </p:cNvPr>
            <p:cNvSpPr/>
            <p:nvPr/>
          </p:nvSpPr>
          <p:spPr>
            <a:xfrm>
              <a:off x="8772609" y="3113167"/>
              <a:ext cx="33246" cy="31959"/>
            </a:xfrm>
            <a:custGeom>
              <a:avLst/>
              <a:gdLst/>
              <a:ahLst/>
              <a:cxnLst/>
              <a:rect l="l" t="t" r="r" b="b"/>
              <a:pathLst>
                <a:path w="1188" h="1142" extrusionOk="0">
                  <a:moveTo>
                    <a:pt x="571" y="0"/>
                  </a:moveTo>
                  <a:cubicBezTo>
                    <a:pt x="525" y="0"/>
                    <a:pt x="502" y="0"/>
                    <a:pt x="457" y="23"/>
                  </a:cubicBezTo>
                  <a:cubicBezTo>
                    <a:pt x="457" y="23"/>
                    <a:pt x="388" y="46"/>
                    <a:pt x="388" y="46"/>
                  </a:cubicBezTo>
                  <a:lnTo>
                    <a:pt x="297" y="92"/>
                  </a:lnTo>
                  <a:cubicBezTo>
                    <a:pt x="251" y="114"/>
                    <a:pt x="206" y="160"/>
                    <a:pt x="183" y="206"/>
                  </a:cubicBezTo>
                  <a:cubicBezTo>
                    <a:pt x="114" y="274"/>
                    <a:pt x="69" y="365"/>
                    <a:pt x="46" y="457"/>
                  </a:cubicBezTo>
                  <a:cubicBezTo>
                    <a:pt x="0" y="548"/>
                    <a:pt x="23" y="685"/>
                    <a:pt x="69" y="776"/>
                  </a:cubicBezTo>
                  <a:cubicBezTo>
                    <a:pt x="92" y="845"/>
                    <a:pt x="137" y="890"/>
                    <a:pt x="183" y="936"/>
                  </a:cubicBezTo>
                  <a:cubicBezTo>
                    <a:pt x="228" y="959"/>
                    <a:pt x="251" y="982"/>
                    <a:pt x="297" y="1005"/>
                  </a:cubicBezTo>
                  <a:lnTo>
                    <a:pt x="343" y="1027"/>
                  </a:lnTo>
                  <a:cubicBezTo>
                    <a:pt x="365" y="1050"/>
                    <a:pt x="434" y="1073"/>
                    <a:pt x="457" y="1096"/>
                  </a:cubicBezTo>
                  <a:cubicBezTo>
                    <a:pt x="525" y="1119"/>
                    <a:pt x="594" y="1142"/>
                    <a:pt x="662" y="1142"/>
                  </a:cubicBezTo>
                  <a:lnTo>
                    <a:pt x="731" y="1142"/>
                  </a:lnTo>
                  <a:lnTo>
                    <a:pt x="776" y="1119"/>
                  </a:lnTo>
                  <a:cubicBezTo>
                    <a:pt x="799" y="1119"/>
                    <a:pt x="845" y="1119"/>
                    <a:pt x="868" y="1096"/>
                  </a:cubicBezTo>
                  <a:cubicBezTo>
                    <a:pt x="936" y="1073"/>
                    <a:pt x="1005" y="1027"/>
                    <a:pt x="1050" y="982"/>
                  </a:cubicBezTo>
                  <a:cubicBezTo>
                    <a:pt x="1096" y="936"/>
                    <a:pt x="1119" y="890"/>
                    <a:pt x="1141" y="845"/>
                  </a:cubicBezTo>
                  <a:cubicBezTo>
                    <a:pt x="1164" y="799"/>
                    <a:pt x="1164" y="754"/>
                    <a:pt x="1187" y="708"/>
                  </a:cubicBezTo>
                  <a:lnTo>
                    <a:pt x="1187" y="685"/>
                  </a:lnTo>
                  <a:cubicBezTo>
                    <a:pt x="1187" y="617"/>
                    <a:pt x="1164" y="594"/>
                    <a:pt x="1164" y="571"/>
                  </a:cubicBezTo>
                  <a:cubicBezTo>
                    <a:pt x="1164" y="502"/>
                    <a:pt x="1141" y="457"/>
                    <a:pt x="1096" y="411"/>
                  </a:cubicBezTo>
                  <a:lnTo>
                    <a:pt x="1073" y="388"/>
                  </a:lnTo>
                  <a:cubicBezTo>
                    <a:pt x="1073" y="343"/>
                    <a:pt x="1050" y="297"/>
                    <a:pt x="1027" y="274"/>
                  </a:cubicBezTo>
                  <a:cubicBezTo>
                    <a:pt x="982" y="206"/>
                    <a:pt x="913" y="137"/>
                    <a:pt x="845" y="69"/>
                  </a:cubicBezTo>
                  <a:cubicBezTo>
                    <a:pt x="799" y="46"/>
                    <a:pt x="708" y="0"/>
                    <a:pt x="662"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7" name="Google Shape;4693;p38">
              <a:extLst>
                <a:ext uri="{FF2B5EF4-FFF2-40B4-BE49-F238E27FC236}">
                  <a16:creationId xmlns:a16="http://schemas.microsoft.com/office/drawing/2014/main" id="{DE30C085-02A0-6303-30B8-1B0ABF3AFBD5}"/>
                </a:ext>
              </a:extLst>
            </p:cNvPr>
            <p:cNvSpPr/>
            <p:nvPr/>
          </p:nvSpPr>
          <p:spPr>
            <a:xfrm>
              <a:off x="8649307" y="3093997"/>
              <a:ext cx="72873" cy="75392"/>
            </a:xfrm>
            <a:custGeom>
              <a:avLst/>
              <a:gdLst/>
              <a:ahLst/>
              <a:cxnLst/>
              <a:rect l="l" t="t" r="r" b="b"/>
              <a:pathLst>
                <a:path w="2604" h="2694" extrusionOk="0">
                  <a:moveTo>
                    <a:pt x="1599" y="1"/>
                  </a:moveTo>
                  <a:cubicBezTo>
                    <a:pt x="1439" y="1"/>
                    <a:pt x="1256" y="23"/>
                    <a:pt x="1097" y="69"/>
                  </a:cubicBezTo>
                  <a:cubicBezTo>
                    <a:pt x="982" y="92"/>
                    <a:pt x="868" y="137"/>
                    <a:pt x="754" y="183"/>
                  </a:cubicBezTo>
                  <a:cubicBezTo>
                    <a:pt x="640" y="252"/>
                    <a:pt x="549" y="343"/>
                    <a:pt x="435" y="457"/>
                  </a:cubicBezTo>
                  <a:cubicBezTo>
                    <a:pt x="389" y="503"/>
                    <a:pt x="320" y="571"/>
                    <a:pt x="298" y="640"/>
                  </a:cubicBezTo>
                  <a:cubicBezTo>
                    <a:pt x="252" y="685"/>
                    <a:pt x="229" y="754"/>
                    <a:pt x="184" y="822"/>
                  </a:cubicBezTo>
                  <a:cubicBezTo>
                    <a:pt x="138" y="891"/>
                    <a:pt x="115" y="982"/>
                    <a:pt x="92" y="1096"/>
                  </a:cubicBezTo>
                  <a:cubicBezTo>
                    <a:pt x="69" y="1187"/>
                    <a:pt x="47" y="1302"/>
                    <a:pt x="47" y="1393"/>
                  </a:cubicBezTo>
                  <a:lnTo>
                    <a:pt x="47" y="1439"/>
                  </a:lnTo>
                  <a:lnTo>
                    <a:pt x="24" y="1507"/>
                  </a:lnTo>
                  <a:cubicBezTo>
                    <a:pt x="1" y="1621"/>
                    <a:pt x="1" y="1735"/>
                    <a:pt x="47" y="1895"/>
                  </a:cubicBezTo>
                  <a:cubicBezTo>
                    <a:pt x="115" y="2055"/>
                    <a:pt x="229" y="2237"/>
                    <a:pt x="389" y="2374"/>
                  </a:cubicBezTo>
                  <a:cubicBezTo>
                    <a:pt x="526" y="2488"/>
                    <a:pt x="663" y="2580"/>
                    <a:pt x="777" y="2625"/>
                  </a:cubicBezTo>
                  <a:cubicBezTo>
                    <a:pt x="868" y="2671"/>
                    <a:pt x="937" y="2694"/>
                    <a:pt x="1028" y="2694"/>
                  </a:cubicBezTo>
                  <a:lnTo>
                    <a:pt x="1097" y="2694"/>
                  </a:lnTo>
                  <a:cubicBezTo>
                    <a:pt x="1165" y="2694"/>
                    <a:pt x="1234" y="2694"/>
                    <a:pt x="1325" y="2671"/>
                  </a:cubicBezTo>
                  <a:cubicBezTo>
                    <a:pt x="1416" y="2648"/>
                    <a:pt x="1507" y="2625"/>
                    <a:pt x="1599" y="2603"/>
                  </a:cubicBezTo>
                  <a:cubicBezTo>
                    <a:pt x="1736" y="2534"/>
                    <a:pt x="1873" y="2443"/>
                    <a:pt x="2032" y="2306"/>
                  </a:cubicBezTo>
                  <a:cubicBezTo>
                    <a:pt x="2101" y="2260"/>
                    <a:pt x="2169" y="2192"/>
                    <a:pt x="2215" y="2123"/>
                  </a:cubicBezTo>
                  <a:cubicBezTo>
                    <a:pt x="2261" y="2032"/>
                    <a:pt x="2329" y="1963"/>
                    <a:pt x="2375" y="1849"/>
                  </a:cubicBezTo>
                  <a:cubicBezTo>
                    <a:pt x="2489" y="1667"/>
                    <a:pt x="2512" y="1461"/>
                    <a:pt x="2557" y="1256"/>
                  </a:cubicBezTo>
                  <a:cubicBezTo>
                    <a:pt x="2580" y="1210"/>
                    <a:pt x="2580" y="1142"/>
                    <a:pt x="2580" y="1073"/>
                  </a:cubicBezTo>
                  <a:cubicBezTo>
                    <a:pt x="2603" y="959"/>
                    <a:pt x="2603" y="845"/>
                    <a:pt x="2557" y="731"/>
                  </a:cubicBezTo>
                  <a:cubicBezTo>
                    <a:pt x="2512" y="480"/>
                    <a:pt x="2375" y="274"/>
                    <a:pt x="2215" y="160"/>
                  </a:cubicBezTo>
                  <a:cubicBezTo>
                    <a:pt x="2169" y="137"/>
                    <a:pt x="2124" y="115"/>
                    <a:pt x="2078" y="92"/>
                  </a:cubicBezTo>
                  <a:cubicBezTo>
                    <a:pt x="2032" y="69"/>
                    <a:pt x="1964" y="46"/>
                    <a:pt x="1895" y="23"/>
                  </a:cubicBezTo>
                  <a:cubicBezTo>
                    <a:pt x="1804" y="1"/>
                    <a:pt x="1736" y="1"/>
                    <a:pt x="1644"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8" name="Google Shape;4694;p38">
              <a:extLst>
                <a:ext uri="{FF2B5EF4-FFF2-40B4-BE49-F238E27FC236}">
                  <a16:creationId xmlns:a16="http://schemas.microsoft.com/office/drawing/2014/main" id="{8EB5E459-42A7-FB17-55C5-E0F45DE78930}"/>
                </a:ext>
              </a:extLst>
            </p:cNvPr>
            <p:cNvSpPr/>
            <p:nvPr/>
          </p:nvSpPr>
          <p:spPr>
            <a:xfrm>
              <a:off x="8847329" y="2920266"/>
              <a:ext cx="244057" cy="400577"/>
            </a:xfrm>
            <a:custGeom>
              <a:avLst/>
              <a:gdLst/>
              <a:ahLst/>
              <a:cxnLst/>
              <a:rect l="l" t="t" r="r" b="b"/>
              <a:pathLst>
                <a:path w="8721" h="14314" extrusionOk="0">
                  <a:moveTo>
                    <a:pt x="8449" y="13356"/>
                  </a:moveTo>
                  <a:cubicBezTo>
                    <a:pt x="8456" y="13370"/>
                    <a:pt x="8462" y="13384"/>
                    <a:pt x="8469" y="13398"/>
                  </a:cubicBezTo>
                  <a:cubicBezTo>
                    <a:pt x="8469" y="13398"/>
                    <a:pt x="8469" y="13378"/>
                    <a:pt x="8449" y="13356"/>
                  </a:cubicBezTo>
                  <a:close/>
                  <a:moveTo>
                    <a:pt x="92" y="0"/>
                  </a:moveTo>
                  <a:cubicBezTo>
                    <a:pt x="69" y="0"/>
                    <a:pt x="46" y="23"/>
                    <a:pt x="46" y="46"/>
                  </a:cubicBezTo>
                  <a:cubicBezTo>
                    <a:pt x="1" y="69"/>
                    <a:pt x="1" y="114"/>
                    <a:pt x="46" y="160"/>
                  </a:cubicBezTo>
                  <a:cubicBezTo>
                    <a:pt x="69" y="183"/>
                    <a:pt x="92" y="228"/>
                    <a:pt x="115" y="251"/>
                  </a:cubicBezTo>
                  <a:cubicBezTo>
                    <a:pt x="206" y="342"/>
                    <a:pt x="298" y="457"/>
                    <a:pt x="366" y="548"/>
                  </a:cubicBezTo>
                  <a:cubicBezTo>
                    <a:pt x="434" y="639"/>
                    <a:pt x="503" y="708"/>
                    <a:pt x="571" y="799"/>
                  </a:cubicBezTo>
                  <a:cubicBezTo>
                    <a:pt x="571" y="776"/>
                    <a:pt x="571" y="776"/>
                    <a:pt x="571" y="776"/>
                  </a:cubicBezTo>
                  <a:cubicBezTo>
                    <a:pt x="594" y="822"/>
                    <a:pt x="640" y="890"/>
                    <a:pt x="686" y="936"/>
                  </a:cubicBezTo>
                  <a:cubicBezTo>
                    <a:pt x="891" y="1187"/>
                    <a:pt x="1096" y="1438"/>
                    <a:pt x="1302" y="1689"/>
                  </a:cubicBezTo>
                  <a:cubicBezTo>
                    <a:pt x="1507" y="1940"/>
                    <a:pt x="1713" y="2191"/>
                    <a:pt x="1895" y="2465"/>
                  </a:cubicBezTo>
                  <a:cubicBezTo>
                    <a:pt x="1987" y="2602"/>
                    <a:pt x="2078" y="2762"/>
                    <a:pt x="2169" y="2899"/>
                  </a:cubicBezTo>
                  <a:cubicBezTo>
                    <a:pt x="2260" y="3036"/>
                    <a:pt x="2352" y="3173"/>
                    <a:pt x="2420" y="3310"/>
                  </a:cubicBezTo>
                  <a:cubicBezTo>
                    <a:pt x="2603" y="3561"/>
                    <a:pt x="2763" y="3835"/>
                    <a:pt x="2922" y="4109"/>
                  </a:cubicBezTo>
                  <a:cubicBezTo>
                    <a:pt x="3082" y="4382"/>
                    <a:pt x="3242" y="4679"/>
                    <a:pt x="3402" y="4953"/>
                  </a:cubicBezTo>
                  <a:cubicBezTo>
                    <a:pt x="3493" y="5090"/>
                    <a:pt x="3562" y="5250"/>
                    <a:pt x="3630" y="5387"/>
                  </a:cubicBezTo>
                  <a:cubicBezTo>
                    <a:pt x="3721" y="5524"/>
                    <a:pt x="3813" y="5684"/>
                    <a:pt x="3881" y="5820"/>
                  </a:cubicBezTo>
                  <a:cubicBezTo>
                    <a:pt x="4201" y="6437"/>
                    <a:pt x="4543" y="7030"/>
                    <a:pt x="4863" y="7624"/>
                  </a:cubicBezTo>
                  <a:cubicBezTo>
                    <a:pt x="4954" y="7761"/>
                    <a:pt x="5022" y="7898"/>
                    <a:pt x="5091" y="8057"/>
                  </a:cubicBezTo>
                  <a:cubicBezTo>
                    <a:pt x="5182" y="8194"/>
                    <a:pt x="5273" y="8331"/>
                    <a:pt x="5342" y="8491"/>
                  </a:cubicBezTo>
                  <a:cubicBezTo>
                    <a:pt x="5525" y="8788"/>
                    <a:pt x="5684" y="9062"/>
                    <a:pt x="5821" y="9358"/>
                  </a:cubicBezTo>
                  <a:cubicBezTo>
                    <a:pt x="5981" y="9655"/>
                    <a:pt x="6141" y="9952"/>
                    <a:pt x="6301" y="10249"/>
                  </a:cubicBezTo>
                  <a:cubicBezTo>
                    <a:pt x="6460" y="10545"/>
                    <a:pt x="6620" y="10842"/>
                    <a:pt x="6757" y="11139"/>
                  </a:cubicBezTo>
                  <a:cubicBezTo>
                    <a:pt x="6894" y="11390"/>
                    <a:pt x="7008" y="11641"/>
                    <a:pt x="7145" y="11915"/>
                  </a:cubicBezTo>
                  <a:cubicBezTo>
                    <a:pt x="7191" y="12029"/>
                    <a:pt x="7259" y="12166"/>
                    <a:pt x="7328" y="12280"/>
                  </a:cubicBezTo>
                  <a:cubicBezTo>
                    <a:pt x="7396" y="12394"/>
                    <a:pt x="7442" y="12508"/>
                    <a:pt x="7487" y="12622"/>
                  </a:cubicBezTo>
                  <a:cubicBezTo>
                    <a:pt x="7602" y="12873"/>
                    <a:pt x="7716" y="13125"/>
                    <a:pt x="7830" y="13376"/>
                  </a:cubicBezTo>
                  <a:cubicBezTo>
                    <a:pt x="7876" y="13513"/>
                    <a:pt x="7921" y="13627"/>
                    <a:pt x="7990" y="13741"/>
                  </a:cubicBezTo>
                  <a:cubicBezTo>
                    <a:pt x="8058" y="13901"/>
                    <a:pt x="8104" y="14038"/>
                    <a:pt x="8195" y="14175"/>
                  </a:cubicBezTo>
                  <a:cubicBezTo>
                    <a:pt x="8254" y="14263"/>
                    <a:pt x="8351" y="14313"/>
                    <a:pt x="8443" y="14313"/>
                  </a:cubicBezTo>
                  <a:cubicBezTo>
                    <a:pt x="8494" y="14313"/>
                    <a:pt x="8543" y="14298"/>
                    <a:pt x="8583" y="14266"/>
                  </a:cubicBezTo>
                  <a:cubicBezTo>
                    <a:pt x="8652" y="14220"/>
                    <a:pt x="8697" y="14175"/>
                    <a:pt x="8720" y="14106"/>
                  </a:cubicBezTo>
                  <a:cubicBezTo>
                    <a:pt x="8720" y="14060"/>
                    <a:pt x="8720" y="14038"/>
                    <a:pt x="8720" y="14015"/>
                  </a:cubicBezTo>
                  <a:cubicBezTo>
                    <a:pt x="8720" y="13969"/>
                    <a:pt x="8720" y="13923"/>
                    <a:pt x="8674" y="13878"/>
                  </a:cubicBezTo>
                  <a:cubicBezTo>
                    <a:pt x="8606" y="13695"/>
                    <a:pt x="8537" y="13535"/>
                    <a:pt x="8446" y="13353"/>
                  </a:cubicBezTo>
                  <a:lnTo>
                    <a:pt x="8446" y="13353"/>
                  </a:lnTo>
                  <a:cubicBezTo>
                    <a:pt x="8447" y="13354"/>
                    <a:pt x="8448" y="13355"/>
                    <a:pt x="8449" y="13356"/>
                  </a:cubicBezTo>
                  <a:lnTo>
                    <a:pt x="8449" y="13356"/>
                  </a:lnTo>
                  <a:cubicBezTo>
                    <a:pt x="8298" y="13030"/>
                    <a:pt x="8166" y="12722"/>
                    <a:pt x="8012" y="12394"/>
                  </a:cubicBezTo>
                  <a:cubicBezTo>
                    <a:pt x="7853" y="12075"/>
                    <a:pt x="7693" y="11778"/>
                    <a:pt x="7533" y="11458"/>
                  </a:cubicBezTo>
                  <a:cubicBezTo>
                    <a:pt x="7373" y="11162"/>
                    <a:pt x="7236" y="10865"/>
                    <a:pt x="7077" y="10568"/>
                  </a:cubicBezTo>
                  <a:cubicBezTo>
                    <a:pt x="6985" y="10431"/>
                    <a:pt x="6917" y="10294"/>
                    <a:pt x="6848" y="10157"/>
                  </a:cubicBezTo>
                  <a:cubicBezTo>
                    <a:pt x="6757" y="9998"/>
                    <a:pt x="6689" y="9861"/>
                    <a:pt x="6597" y="9701"/>
                  </a:cubicBezTo>
                  <a:cubicBezTo>
                    <a:pt x="6438" y="9404"/>
                    <a:pt x="6255" y="9107"/>
                    <a:pt x="6095" y="8811"/>
                  </a:cubicBezTo>
                  <a:cubicBezTo>
                    <a:pt x="5935" y="8514"/>
                    <a:pt x="5776" y="8217"/>
                    <a:pt x="5593" y="7943"/>
                  </a:cubicBezTo>
                  <a:cubicBezTo>
                    <a:pt x="5433" y="7647"/>
                    <a:pt x="5273" y="7373"/>
                    <a:pt x="5114" y="7099"/>
                  </a:cubicBezTo>
                  <a:cubicBezTo>
                    <a:pt x="4931" y="6779"/>
                    <a:pt x="4748" y="6482"/>
                    <a:pt x="4589" y="6186"/>
                  </a:cubicBezTo>
                  <a:cubicBezTo>
                    <a:pt x="4406" y="5889"/>
                    <a:pt x="4246" y="5615"/>
                    <a:pt x="4064" y="5318"/>
                  </a:cubicBezTo>
                  <a:cubicBezTo>
                    <a:pt x="3904" y="5022"/>
                    <a:pt x="3744" y="4748"/>
                    <a:pt x="3584" y="4474"/>
                  </a:cubicBezTo>
                  <a:cubicBezTo>
                    <a:pt x="3402" y="4200"/>
                    <a:pt x="3242" y="3926"/>
                    <a:pt x="3059" y="3652"/>
                  </a:cubicBezTo>
                  <a:cubicBezTo>
                    <a:pt x="2900" y="3401"/>
                    <a:pt x="2694" y="3127"/>
                    <a:pt x="2512" y="2876"/>
                  </a:cubicBezTo>
                  <a:cubicBezTo>
                    <a:pt x="2397" y="2716"/>
                    <a:pt x="2283" y="2534"/>
                    <a:pt x="2146" y="2351"/>
                  </a:cubicBezTo>
                  <a:cubicBezTo>
                    <a:pt x="2009" y="2191"/>
                    <a:pt x="1872" y="2031"/>
                    <a:pt x="1736" y="1872"/>
                  </a:cubicBezTo>
                  <a:cubicBezTo>
                    <a:pt x="1599" y="1712"/>
                    <a:pt x="1462" y="1552"/>
                    <a:pt x="1325" y="1415"/>
                  </a:cubicBezTo>
                  <a:cubicBezTo>
                    <a:pt x="1188" y="1255"/>
                    <a:pt x="1051" y="1096"/>
                    <a:pt x="914" y="959"/>
                  </a:cubicBezTo>
                  <a:cubicBezTo>
                    <a:pt x="868" y="890"/>
                    <a:pt x="822" y="845"/>
                    <a:pt x="777" y="776"/>
                  </a:cubicBezTo>
                  <a:cubicBezTo>
                    <a:pt x="777" y="776"/>
                    <a:pt x="777" y="799"/>
                    <a:pt x="777" y="799"/>
                  </a:cubicBezTo>
                  <a:cubicBezTo>
                    <a:pt x="731" y="730"/>
                    <a:pt x="686" y="685"/>
                    <a:pt x="640" y="616"/>
                  </a:cubicBezTo>
                  <a:cubicBezTo>
                    <a:pt x="640" y="616"/>
                    <a:pt x="640" y="639"/>
                    <a:pt x="640" y="639"/>
                  </a:cubicBezTo>
                  <a:cubicBezTo>
                    <a:pt x="526" y="479"/>
                    <a:pt x="412" y="342"/>
                    <a:pt x="298" y="205"/>
                  </a:cubicBezTo>
                  <a:cubicBezTo>
                    <a:pt x="252" y="137"/>
                    <a:pt x="206" y="91"/>
                    <a:pt x="161" y="23"/>
                  </a:cubicBezTo>
                  <a:cubicBezTo>
                    <a:pt x="138" y="23"/>
                    <a:pt x="115" y="0"/>
                    <a:pt x="92"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9" name="Google Shape;4695;p38">
              <a:extLst>
                <a:ext uri="{FF2B5EF4-FFF2-40B4-BE49-F238E27FC236}">
                  <a16:creationId xmlns:a16="http://schemas.microsoft.com/office/drawing/2014/main" id="{07CB86AC-C396-A3B2-9865-400626A11F44}"/>
                </a:ext>
              </a:extLst>
            </p:cNvPr>
            <p:cNvSpPr/>
            <p:nvPr/>
          </p:nvSpPr>
          <p:spPr>
            <a:xfrm>
              <a:off x="8868430" y="2869781"/>
              <a:ext cx="64533" cy="69990"/>
            </a:xfrm>
            <a:custGeom>
              <a:avLst/>
              <a:gdLst/>
              <a:ahLst/>
              <a:cxnLst/>
              <a:rect l="l" t="t" r="r" b="b"/>
              <a:pathLst>
                <a:path w="2306" h="2501" extrusionOk="0">
                  <a:moveTo>
                    <a:pt x="91" y="1"/>
                  </a:moveTo>
                  <a:cubicBezTo>
                    <a:pt x="68" y="1"/>
                    <a:pt x="46" y="1"/>
                    <a:pt x="23" y="24"/>
                  </a:cubicBezTo>
                  <a:cubicBezTo>
                    <a:pt x="0" y="46"/>
                    <a:pt x="0" y="115"/>
                    <a:pt x="23" y="138"/>
                  </a:cubicBezTo>
                  <a:cubicBezTo>
                    <a:pt x="137" y="252"/>
                    <a:pt x="251" y="366"/>
                    <a:pt x="365" y="480"/>
                  </a:cubicBezTo>
                  <a:cubicBezTo>
                    <a:pt x="457" y="594"/>
                    <a:pt x="571" y="686"/>
                    <a:pt x="662" y="800"/>
                  </a:cubicBezTo>
                  <a:cubicBezTo>
                    <a:pt x="845" y="1005"/>
                    <a:pt x="1027" y="1211"/>
                    <a:pt x="1210" y="1416"/>
                  </a:cubicBezTo>
                  <a:cubicBezTo>
                    <a:pt x="1347" y="1599"/>
                    <a:pt x="1506" y="1781"/>
                    <a:pt x="1666" y="1964"/>
                  </a:cubicBezTo>
                  <a:cubicBezTo>
                    <a:pt x="1735" y="2055"/>
                    <a:pt x="1803" y="2124"/>
                    <a:pt x="1872" y="2215"/>
                  </a:cubicBezTo>
                  <a:cubicBezTo>
                    <a:pt x="1940" y="2306"/>
                    <a:pt x="2031" y="2375"/>
                    <a:pt x="2123" y="2466"/>
                  </a:cubicBezTo>
                  <a:cubicBezTo>
                    <a:pt x="2134" y="2489"/>
                    <a:pt x="2163" y="2500"/>
                    <a:pt x="2191" y="2500"/>
                  </a:cubicBezTo>
                  <a:cubicBezTo>
                    <a:pt x="2220" y="2500"/>
                    <a:pt x="2248" y="2489"/>
                    <a:pt x="2260" y="2466"/>
                  </a:cubicBezTo>
                  <a:cubicBezTo>
                    <a:pt x="2305" y="2420"/>
                    <a:pt x="2305" y="2352"/>
                    <a:pt x="2260" y="2306"/>
                  </a:cubicBezTo>
                  <a:cubicBezTo>
                    <a:pt x="2168" y="2215"/>
                    <a:pt x="2077" y="2146"/>
                    <a:pt x="2009" y="2055"/>
                  </a:cubicBezTo>
                  <a:cubicBezTo>
                    <a:pt x="1917" y="1964"/>
                    <a:pt x="1826" y="1873"/>
                    <a:pt x="1735" y="1781"/>
                  </a:cubicBezTo>
                  <a:cubicBezTo>
                    <a:pt x="1575" y="1576"/>
                    <a:pt x="1392" y="1370"/>
                    <a:pt x="1233" y="1188"/>
                  </a:cubicBezTo>
                  <a:cubicBezTo>
                    <a:pt x="1050" y="1005"/>
                    <a:pt x="890" y="800"/>
                    <a:pt x="708" y="617"/>
                  </a:cubicBezTo>
                  <a:cubicBezTo>
                    <a:pt x="639" y="526"/>
                    <a:pt x="548" y="435"/>
                    <a:pt x="457" y="343"/>
                  </a:cubicBezTo>
                  <a:cubicBezTo>
                    <a:pt x="342" y="252"/>
                    <a:pt x="251" y="138"/>
                    <a:pt x="137" y="24"/>
                  </a:cubicBezTo>
                  <a:cubicBezTo>
                    <a:pt x="137" y="1"/>
                    <a:pt x="114" y="1"/>
                    <a:pt x="91"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0" name="Google Shape;4696;p38">
              <a:extLst>
                <a:ext uri="{FF2B5EF4-FFF2-40B4-BE49-F238E27FC236}">
                  <a16:creationId xmlns:a16="http://schemas.microsoft.com/office/drawing/2014/main" id="{E39463E5-36B3-4B40-8C09-5AA2087F460F}"/>
                </a:ext>
              </a:extLst>
            </p:cNvPr>
            <p:cNvSpPr/>
            <p:nvPr/>
          </p:nvSpPr>
          <p:spPr>
            <a:xfrm>
              <a:off x="8960389" y="2906189"/>
              <a:ext cx="284915" cy="425680"/>
            </a:xfrm>
            <a:custGeom>
              <a:avLst/>
              <a:gdLst/>
              <a:ahLst/>
              <a:cxnLst/>
              <a:rect l="l" t="t" r="r" b="b"/>
              <a:pathLst>
                <a:path w="10181" h="15211" extrusionOk="0">
                  <a:moveTo>
                    <a:pt x="115" y="1"/>
                  </a:moveTo>
                  <a:cubicBezTo>
                    <a:pt x="69" y="1"/>
                    <a:pt x="47" y="24"/>
                    <a:pt x="47" y="24"/>
                  </a:cubicBezTo>
                  <a:cubicBezTo>
                    <a:pt x="1" y="69"/>
                    <a:pt x="1" y="115"/>
                    <a:pt x="47" y="161"/>
                  </a:cubicBezTo>
                  <a:cubicBezTo>
                    <a:pt x="275" y="412"/>
                    <a:pt x="526" y="663"/>
                    <a:pt x="754" y="937"/>
                  </a:cubicBezTo>
                  <a:cubicBezTo>
                    <a:pt x="754" y="937"/>
                    <a:pt x="754" y="937"/>
                    <a:pt x="754" y="937"/>
                  </a:cubicBezTo>
                  <a:lnTo>
                    <a:pt x="754" y="937"/>
                  </a:lnTo>
                  <a:cubicBezTo>
                    <a:pt x="754" y="937"/>
                    <a:pt x="777" y="937"/>
                    <a:pt x="777" y="960"/>
                  </a:cubicBezTo>
                  <a:cubicBezTo>
                    <a:pt x="758" y="941"/>
                    <a:pt x="755" y="937"/>
                    <a:pt x="754" y="937"/>
                  </a:cubicBezTo>
                  <a:lnTo>
                    <a:pt x="754" y="937"/>
                  </a:lnTo>
                  <a:cubicBezTo>
                    <a:pt x="823" y="1005"/>
                    <a:pt x="891" y="1097"/>
                    <a:pt x="960" y="1188"/>
                  </a:cubicBezTo>
                  <a:cubicBezTo>
                    <a:pt x="1165" y="1439"/>
                    <a:pt x="1370" y="1690"/>
                    <a:pt x="1553" y="1964"/>
                  </a:cubicBezTo>
                  <a:cubicBezTo>
                    <a:pt x="1644" y="2101"/>
                    <a:pt x="1736" y="2215"/>
                    <a:pt x="1827" y="2352"/>
                  </a:cubicBezTo>
                  <a:cubicBezTo>
                    <a:pt x="1918" y="2489"/>
                    <a:pt x="2009" y="2603"/>
                    <a:pt x="2101" y="2740"/>
                  </a:cubicBezTo>
                  <a:cubicBezTo>
                    <a:pt x="2283" y="3014"/>
                    <a:pt x="2466" y="3288"/>
                    <a:pt x="2649" y="3562"/>
                  </a:cubicBezTo>
                  <a:cubicBezTo>
                    <a:pt x="2763" y="3721"/>
                    <a:pt x="2854" y="3858"/>
                    <a:pt x="2945" y="3995"/>
                  </a:cubicBezTo>
                  <a:cubicBezTo>
                    <a:pt x="3059" y="4155"/>
                    <a:pt x="3151" y="4292"/>
                    <a:pt x="3242" y="4429"/>
                  </a:cubicBezTo>
                  <a:cubicBezTo>
                    <a:pt x="3630" y="5022"/>
                    <a:pt x="4064" y="5570"/>
                    <a:pt x="4429" y="6164"/>
                  </a:cubicBezTo>
                  <a:cubicBezTo>
                    <a:pt x="4612" y="6460"/>
                    <a:pt x="4794" y="6734"/>
                    <a:pt x="4977" y="7031"/>
                  </a:cubicBezTo>
                  <a:cubicBezTo>
                    <a:pt x="5068" y="7168"/>
                    <a:pt x="5159" y="7305"/>
                    <a:pt x="5251" y="7442"/>
                  </a:cubicBezTo>
                  <a:cubicBezTo>
                    <a:pt x="5365" y="7602"/>
                    <a:pt x="5456" y="7784"/>
                    <a:pt x="5570" y="7944"/>
                  </a:cubicBezTo>
                  <a:cubicBezTo>
                    <a:pt x="5753" y="8218"/>
                    <a:pt x="5913" y="8492"/>
                    <a:pt x="6072" y="8789"/>
                  </a:cubicBezTo>
                  <a:cubicBezTo>
                    <a:pt x="6232" y="9063"/>
                    <a:pt x="6415" y="9359"/>
                    <a:pt x="6597" y="9633"/>
                  </a:cubicBezTo>
                  <a:cubicBezTo>
                    <a:pt x="6757" y="9930"/>
                    <a:pt x="6963" y="10227"/>
                    <a:pt x="7122" y="10523"/>
                  </a:cubicBezTo>
                  <a:cubicBezTo>
                    <a:pt x="7305" y="10820"/>
                    <a:pt x="7465" y="11117"/>
                    <a:pt x="7625" y="11414"/>
                  </a:cubicBezTo>
                  <a:cubicBezTo>
                    <a:pt x="7807" y="11710"/>
                    <a:pt x="7944" y="12007"/>
                    <a:pt x="8127" y="12304"/>
                  </a:cubicBezTo>
                  <a:cubicBezTo>
                    <a:pt x="8195" y="12441"/>
                    <a:pt x="8286" y="12578"/>
                    <a:pt x="8355" y="12715"/>
                  </a:cubicBezTo>
                  <a:cubicBezTo>
                    <a:pt x="8469" y="12874"/>
                    <a:pt x="8538" y="13034"/>
                    <a:pt x="8629" y="13194"/>
                  </a:cubicBezTo>
                  <a:cubicBezTo>
                    <a:pt x="8720" y="13354"/>
                    <a:pt x="8811" y="13491"/>
                    <a:pt x="8880" y="13650"/>
                  </a:cubicBezTo>
                  <a:cubicBezTo>
                    <a:pt x="8971" y="13810"/>
                    <a:pt x="9063" y="13970"/>
                    <a:pt x="9131" y="14107"/>
                  </a:cubicBezTo>
                  <a:cubicBezTo>
                    <a:pt x="9291" y="14404"/>
                    <a:pt x="9428" y="14700"/>
                    <a:pt x="9565" y="14997"/>
                  </a:cubicBezTo>
                  <a:cubicBezTo>
                    <a:pt x="9587" y="15020"/>
                    <a:pt x="9610" y="15043"/>
                    <a:pt x="9633" y="15066"/>
                  </a:cubicBezTo>
                  <a:cubicBezTo>
                    <a:pt x="9675" y="15164"/>
                    <a:pt x="9769" y="15210"/>
                    <a:pt x="9867" y="15210"/>
                  </a:cubicBezTo>
                  <a:cubicBezTo>
                    <a:pt x="9928" y="15210"/>
                    <a:pt x="9991" y="15192"/>
                    <a:pt x="10044" y="15157"/>
                  </a:cubicBezTo>
                  <a:cubicBezTo>
                    <a:pt x="10112" y="15134"/>
                    <a:pt x="10158" y="15066"/>
                    <a:pt x="10181" y="14974"/>
                  </a:cubicBezTo>
                  <a:cubicBezTo>
                    <a:pt x="10181" y="14951"/>
                    <a:pt x="10181" y="14929"/>
                    <a:pt x="10181" y="14906"/>
                  </a:cubicBezTo>
                  <a:cubicBezTo>
                    <a:pt x="10181" y="14837"/>
                    <a:pt x="10158" y="14792"/>
                    <a:pt x="10135" y="14746"/>
                  </a:cubicBezTo>
                  <a:cubicBezTo>
                    <a:pt x="10067" y="14609"/>
                    <a:pt x="10021" y="14449"/>
                    <a:pt x="9953" y="14312"/>
                  </a:cubicBezTo>
                  <a:cubicBezTo>
                    <a:pt x="9884" y="14153"/>
                    <a:pt x="9793" y="13970"/>
                    <a:pt x="9702" y="13810"/>
                  </a:cubicBezTo>
                  <a:cubicBezTo>
                    <a:pt x="9542" y="13491"/>
                    <a:pt x="9382" y="13194"/>
                    <a:pt x="9199" y="12874"/>
                  </a:cubicBezTo>
                  <a:cubicBezTo>
                    <a:pt x="9040" y="12578"/>
                    <a:pt x="8857" y="12304"/>
                    <a:pt x="8697" y="12007"/>
                  </a:cubicBezTo>
                  <a:cubicBezTo>
                    <a:pt x="8606" y="11870"/>
                    <a:pt x="8538" y="11710"/>
                    <a:pt x="8446" y="11573"/>
                  </a:cubicBezTo>
                  <a:cubicBezTo>
                    <a:pt x="8355" y="11414"/>
                    <a:pt x="8264" y="11254"/>
                    <a:pt x="8195" y="11094"/>
                  </a:cubicBezTo>
                  <a:cubicBezTo>
                    <a:pt x="8035" y="10797"/>
                    <a:pt x="7853" y="10501"/>
                    <a:pt x="7693" y="10204"/>
                  </a:cubicBezTo>
                  <a:cubicBezTo>
                    <a:pt x="7533" y="9930"/>
                    <a:pt x="7351" y="9656"/>
                    <a:pt x="7168" y="9359"/>
                  </a:cubicBezTo>
                  <a:cubicBezTo>
                    <a:pt x="6985" y="9085"/>
                    <a:pt x="6803" y="8789"/>
                    <a:pt x="6643" y="8515"/>
                  </a:cubicBezTo>
                  <a:cubicBezTo>
                    <a:pt x="6460" y="8218"/>
                    <a:pt x="6301" y="7921"/>
                    <a:pt x="6095" y="7625"/>
                  </a:cubicBezTo>
                  <a:cubicBezTo>
                    <a:pt x="5913" y="7351"/>
                    <a:pt x="5707" y="7054"/>
                    <a:pt x="5502" y="6757"/>
                  </a:cubicBezTo>
                  <a:cubicBezTo>
                    <a:pt x="5410" y="6620"/>
                    <a:pt x="5319" y="6483"/>
                    <a:pt x="5228" y="6346"/>
                  </a:cubicBezTo>
                  <a:cubicBezTo>
                    <a:pt x="5137" y="6187"/>
                    <a:pt x="5022" y="6050"/>
                    <a:pt x="4931" y="5890"/>
                  </a:cubicBezTo>
                  <a:cubicBezTo>
                    <a:pt x="4749" y="5616"/>
                    <a:pt x="4543" y="5365"/>
                    <a:pt x="4360" y="5091"/>
                  </a:cubicBezTo>
                  <a:cubicBezTo>
                    <a:pt x="4132" y="4794"/>
                    <a:pt x="3927" y="4497"/>
                    <a:pt x="3721" y="4201"/>
                  </a:cubicBezTo>
                  <a:cubicBezTo>
                    <a:pt x="3447" y="3858"/>
                    <a:pt x="3196" y="3493"/>
                    <a:pt x="2945" y="3174"/>
                  </a:cubicBezTo>
                  <a:cubicBezTo>
                    <a:pt x="2671" y="2808"/>
                    <a:pt x="2398" y="2489"/>
                    <a:pt x="2124" y="2146"/>
                  </a:cubicBezTo>
                  <a:lnTo>
                    <a:pt x="2124" y="2146"/>
                  </a:lnTo>
                  <a:cubicBezTo>
                    <a:pt x="2124" y="2169"/>
                    <a:pt x="2146" y="2169"/>
                    <a:pt x="2146" y="2192"/>
                  </a:cubicBezTo>
                  <a:cubicBezTo>
                    <a:pt x="1987" y="2010"/>
                    <a:pt x="1850" y="1804"/>
                    <a:pt x="1690" y="1644"/>
                  </a:cubicBezTo>
                  <a:cubicBezTo>
                    <a:pt x="1530" y="1462"/>
                    <a:pt x="1370" y="1279"/>
                    <a:pt x="1211" y="1096"/>
                  </a:cubicBezTo>
                  <a:cubicBezTo>
                    <a:pt x="1051" y="937"/>
                    <a:pt x="868" y="754"/>
                    <a:pt x="708" y="594"/>
                  </a:cubicBezTo>
                  <a:cubicBezTo>
                    <a:pt x="526" y="412"/>
                    <a:pt x="343" y="229"/>
                    <a:pt x="161" y="24"/>
                  </a:cubicBezTo>
                  <a:cubicBezTo>
                    <a:pt x="138" y="1"/>
                    <a:pt x="138" y="1"/>
                    <a:pt x="11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1" name="Google Shape;4697;p38">
              <a:extLst>
                <a:ext uri="{FF2B5EF4-FFF2-40B4-BE49-F238E27FC236}">
                  <a16:creationId xmlns:a16="http://schemas.microsoft.com/office/drawing/2014/main" id="{B79AE775-2527-8FC3-D0EE-C61306D4908B}"/>
                </a:ext>
              </a:extLst>
            </p:cNvPr>
            <p:cNvSpPr/>
            <p:nvPr/>
          </p:nvSpPr>
          <p:spPr>
            <a:xfrm>
              <a:off x="9141172" y="3247299"/>
              <a:ext cx="77323" cy="146585"/>
            </a:xfrm>
            <a:custGeom>
              <a:avLst/>
              <a:gdLst/>
              <a:ahLst/>
              <a:cxnLst/>
              <a:rect l="l" t="t" r="r" b="b"/>
              <a:pathLst>
                <a:path w="2763" h="5238" extrusionOk="0">
                  <a:moveTo>
                    <a:pt x="92" y="1"/>
                  </a:moveTo>
                  <a:cubicBezTo>
                    <a:pt x="92" y="1"/>
                    <a:pt x="69" y="1"/>
                    <a:pt x="46" y="23"/>
                  </a:cubicBezTo>
                  <a:cubicBezTo>
                    <a:pt x="23" y="46"/>
                    <a:pt x="0" y="92"/>
                    <a:pt x="23" y="138"/>
                  </a:cubicBezTo>
                  <a:cubicBezTo>
                    <a:pt x="137" y="343"/>
                    <a:pt x="274" y="526"/>
                    <a:pt x="388" y="731"/>
                  </a:cubicBezTo>
                  <a:cubicBezTo>
                    <a:pt x="457" y="822"/>
                    <a:pt x="525" y="936"/>
                    <a:pt x="594" y="1051"/>
                  </a:cubicBezTo>
                  <a:cubicBezTo>
                    <a:pt x="662" y="1142"/>
                    <a:pt x="708" y="1233"/>
                    <a:pt x="754" y="1324"/>
                  </a:cubicBezTo>
                  <a:cubicBezTo>
                    <a:pt x="891" y="1530"/>
                    <a:pt x="1005" y="1735"/>
                    <a:pt x="1119" y="1964"/>
                  </a:cubicBezTo>
                  <a:cubicBezTo>
                    <a:pt x="1165" y="2032"/>
                    <a:pt x="1187" y="2078"/>
                    <a:pt x="1233" y="2146"/>
                  </a:cubicBezTo>
                  <a:cubicBezTo>
                    <a:pt x="1256" y="2192"/>
                    <a:pt x="1279" y="2260"/>
                    <a:pt x="1301" y="2306"/>
                  </a:cubicBezTo>
                  <a:cubicBezTo>
                    <a:pt x="1347" y="2397"/>
                    <a:pt x="1393" y="2489"/>
                    <a:pt x="1438" y="2603"/>
                  </a:cubicBezTo>
                  <a:cubicBezTo>
                    <a:pt x="1438" y="2580"/>
                    <a:pt x="1438" y="2580"/>
                    <a:pt x="1438" y="2580"/>
                  </a:cubicBezTo>
                  <a:cubicBezTo>
                    <a:pt x="1530" y="2785"/>
                    <a:pt x="1621" y="3014"/>
                    <a:pt x="1712" y="3219"/>
                  </a:cubicBezTo>
                  <a:cubicBezTo>
                    <a:pt x="1804" y="3424"/>
                    <a:pt x="1872" y="3630"/>
                    <a:pt x="1963" y="3835"/>
                  </a:cubicBezTo>
                  <a:cubicBezTo>
                    <a:pt x="1986" y="3927"/>
                    <a:pt x="2032" y="4018"/>
                    <a:pt x="2055" y="4109"/>
                  </a:cubicBezTo>
                  <a:cubicBezTo>
                    <a:pt x="2100" y="4223"/>
                    <a:pt x="2146" y="4360"/>
                    <a:pt x="2214" y="4474"/>
                  </a:cubicBezTo>
                  <a:cubicBezTo>
                    <a:pt x="2283" y="4703"/>
                    <a:pt x="2397" y="4954"/>
                    <a:pt x="2511" y="5159"/>
                  </a:cubicBezTo>
                  <a:cubicBezTo>
                    <a:pt x="2511" y="5205"/>
                    <a:pt x="2557" y="5228"/>
                    <a:pt x="2603" y="5228"/>
                  </a:cubicBezTo>
                  <a:cubicBezTo>
                    <a:pt x="2609" y="5234"/>
                    <a:pt x="2618" y="5237"/>
                    <a:pt x="2627" y="5237"/>
                  </a:cubicBezTo>
                  <a:cubicBezTo>
                    <a:pt x="2650" y="5237"/>
                    <a:pt x="2678" y="5221"/>
                    <a:pt x="2694" y="5205"/>
                  </a:cubicBezTo>
                  <a:cubicBezTo>
                    <a:pt x="2739" y="5205"/>
                    <a:pt x="2762" y="5159"/>
                    <a:pt x="2762" y="5136"/>
                  </a:cubicBezTo>
                  <a:cubicBezTo>
                    <a:pt x="2762" y="5091"/>
                    <a:pt x="2762" y="5045"/>
                    <a:pt x="2739" y="5022"/>
                  </a:cubicBezTo>
                  <a:cubicBezTo>
                    <a:pt x="2717" y="4954"/>
                    <a:pt x="2671" y="4885"/>
                    <a:pt x="2648" y="4817"/>
                  </a:cubicBezTo>
                  <a:lnTo>
                    <a:pt x="2648" y="4840"/>
                  </a:lnTo>
                  <a:cubicBezTo>
                    <a:pt x="2511" y="4543"/>
                    <a:pt x="2397" y="4223"/>
                    <a:pt x="2260" y="3904"/>
                  </a:cubicBezTo>
                  <a:cubicBezTo>
                    <a:pt x="2123" y="3584"/>
                    <a:pt x="1986" y="3265"/>
                    <a:pt x="1826" y="2945"/>
                  </a:cubicBezTo>
                  <a:cubicBezTo>
                    <a:pt x="1689" y="2648"/>
                    <a:pt x="1530" y="2352"/>
                    <a:pt x="1370" y="2055"/>
                  </a:cubicBezTo>
                  <a:cubicBezTo>
                    <a:pt x="1279" y="1895"/>
                    <a:pt x="1187" y="1735"/>
                    <a:pt x="1096" y="1576"/>
                  </a:cubicBezTo>
                  <a:cubicBezTo>
                    <a:pt x="1005" y="1416"/>
                    <a:pt x="913" y="1279"/>
                    <a:pt x="845" y="1142"/>
                  </a:cubicBezTo>
                  <a:cubicBezTo>
                    <a:pt x="731" y="959"/>
                    <a:pt x="617" y="777"/>
                    <a:pt x="503" y="594"/>
                  </a:cubicBezTo>
                  <a:cubicBezTo>
                    <a:pt x="457" y="503"/>
                    <a:pt x="411" y="411"/>
                    <a:pt x="343" y="343"/>
                  </a:cubicBezTo>
                  <a:cubicBezTo>
                    <a:pt x="274" y="229"/>
                    <a:pt x="229" y="138"/>
                    <a:pt x="160" y="46"/>
                  </a:cubicBezTo>
                  <a:cubicBezTo>
                    <a:pt x="160" y="23"/>
                    <a:pt x="137" y="1"/>
                    <a:pt x="92"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2" name="Google Shape;4698;p38">
              <a:extLst>
                <a:ext uri="{FF2B5EF4-FFF2-40B4-BE49-F238E27FC236}">
                  <a16:creationId xmlns:a16="http://schemas.microsoft.com/office/drawing/2014/main" id="{F7489DEB-1D52-E190-7414-8CBB6AE98DF1}"/>
                </a:ext>
              </a:extLst>
            </p:cNvPr>
            <p:cNvSpPr/>
            <p:nvPr/>
          </p:nvSpPr>
          <p:spPr>
            <a:xfrm>
              <a:off x="9015967" y="3051208"/>
              <a:ext cx="72201" cy="105839"/>
            </a:xfrm>
            <a:custGeom>
              <a:avLst/>
              <a:gdLst/>
              <a:ahLst/>
              <a:cxnLst/>
              <a:rect l="l" t="t" r="r" b="b"/>
              <a:pathLst>
                <a:path w="2580" h="3782" extrusionOk="0">
                  <a:moveTo>
                    <a:pt x="92" y="0"/>
                  </a:moveTo>
                  <a:cubicBezTo>
                    <a:pt x="69" y="0"/>
                    <a:pt x="69" y="23"/>
                    <a:pt x="46" y="23"/>
                  </a:cubicBezTo>
                  <a:cubicBezTo>
                    <a:pt x="23" y="46"/>
                    <a:pt x="1" y="92"/>
                    <a:pt x="23" y="137"/>
                  </a:cubicBezTo>
                  <a:cubicBezTo>
                    <a:pt x="138" y="297"/>
                    <a:pt x="252" y="434"/>
                    <a:pt x="366" y="594"/>
                  </a:cubicBezTo>
                  <a:cubicBezTo>
                    <a:pt x="457" y="731"/>
                    <a:pt x="571" y="868"/>
                    <a:pt x="663" y="1005"/>
                  </a:cubicBezTo>
                  <a:cubicBezTo>
                    <a:pt x="777" y="1164"/>
                    <a:pt x="868" y="1301"/>
                    <a:pt x="982" y="1461"/>
                  </a:cubicBezTo>
                  <a:cubicBezTo>
                    <a:pt x="1073" y="1598"/>
                    <a:pt x="1188" y="1735"/>
                    <a:pt x="1279" y="1872"/>
                  </a:cubicBezTo>
                  <a:cubicBezTo>
                    <a:pt x="1370" y="2009"/>
                    <a:pt x="1484" y="2169"/>
                    <a:pt x="1576" y="2306"/>
                  </a:cubicBezTo>
                  <a:cubicBezTo>
                    <a:pt x="1667" y="2443"/>
                    <a:pt x="1735" y="2579"/>
                    <a:pt x="1827" y="2716"/>
                  </a:cubicBezTo>
                  <a:cubicBezTo>
                    <a:pt x="1918" y="2853"/>
                    <a:pt x="2009" y="3013"/>
                    <a:pt x="2078" y="3150"/>
                  </a:cubicBezTo>
                  <a:cubicBezTo>
                    <a:pt x="2169" y="3310"/>
                    <a:pt x="2238" y="3447"/>
                    <a:pt x="2306" y="3584"/>
                  </a:cubicBezTo>
                  <a:cubicBezTo>
                    <a:pt x="2352" y="3629"/>
                    <a:pt x="2374" y="3698"/>
                    <a:pt x="2397" y="3744"/>
                  </a:cubicBezTo>
                  <a:cubicBezTo>
                    <a:pt x="2424" y="3770"/>
                    <a:pt x="2451" y="3781"/>
                    <a:pt x="2478" y="3781"/>
                  </a:cubicBezTo>
                  <a:cubicBezTo>
                    <a:pt x="2496" y="3781"/>
                    <a:pt x="2515" y="3776"/>
                    <a:pt x="2534" y="3766"/>
                  </a:cubicBezTo>
                  <a:cubicBezTo>
                    <a:pt x="2580" y="3744"/>
                    <a:pt x="2580" y="3675"/>
                    <a:pt x="2557" y="3629"/>
                  </a:cubicBezTo>
                  <a:cubicBezTo>
                    <a:pt x="2466" y="3492"/>
                    <a:pt x="2374" y="3333"/>
                    <a:pt x="2283" y="3173"/>
                  </a:cubicBezTo>
                  <a:cubicBezTo>
                    <a:pt x="2215" y="3036"/>
                    <a:pt x="2123" y="2876"/>
                    <a:pt x="2032" y="2739"/>
                  </a:cubicBezTo>
                  <a:cubicBezTo>
                    <a:pt x="1941" y="2602"/>
                    <a:pt x="1850" y="2443"/>
                    <a:pt x="1758" y="2283"/>
                  </a:cubicBezTo>
                  <a:cubicBezTo>
                    <a:pt x="1667" y="2146"/>
                    <a:pt x="1576" y="2009"/>
                    <a:pt x="1484" y="1895"/>
                  </a:cubicBezTo>
                  <a:cubicBezTo>
                    <a:pt x="1393" y="1735"/>
                    <a:pt x="1279" y="1598"/>
                    <a:pt x="1188" y="1461"/>
                  </a:cubicBezTo>
                  <a:cubicBezTo>
                    <a:pt x="1073" y="1324"/>
                    <a:pt x="982" y="1187"/>
                    <a:pt x="891" y="1027"/>
                  </a:cubicBezTo>
                  <a:cubicBezTo>
                    <a:pt x="777" y="890"/>
                    <a:pt x="663" y="753"/>
                    <a:pt x="571" y="594"/>
                  </a:cubicBezTo>
                  <a:cubicBezTo>
                    <a:pt x="457" y="457"/>
                    <a:pt x="366" y="320"/>
                    <a:pt x="252" y="183"/>
                  </a:cubicBezTo>
                  <a:cubicBezTo>
                    <a:pt x="229" y="137"/>
                    <a:pt x="183" y="92"/>
                    <a:pt x="160" y="46"/>
                  </a:cubicBezTo>
                  <a:cubicBezTo>
                    <a:pt x="138" y="23"/>
                    <a:pt x="115" y="0"/>
                    <a:pt x="92"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3" name="Google Shape;4699;p38">
              <a:extLst>
                <a:ext uri="{FF2B5EF4-FFF2-40B4-BE49-F238E27FC236}">
                  <a16:creationId xmlns:a16="http://schemas.microsoft.com/office/drawing/2014/main" id="{7B3EF211-AC75-BA49-2507-9CF0D7743DE5}"/>
                </a:ext>
              </a:extLst>
            </p:cNvPr>
            <p:cNvSpPr/>
            <p:nvPr/>
          </p:nvSpPr>
          <p:spPr>
            <a:xfrm>
              <a:off x="9152030" y="3110592"/>
              <a:ext cx="143115" cy="220410"/>
            </a:xfrm>
            <a:custGeom>
              <a:avLst/>
              <a:gdLst/>
              <a:ahLst/>
              <a:cxnLst/>
              <a:rect l="l" t="t" r="r" b="b"/>
              <a:pathLst>
                <a:path w="5114" h="7876" extrusionOk="0">
                  <a:moveTo>
                    <a:pt x="92" y="1"/>
                  </a:moveTo>
                  <a:cubicBezTo>
                    <a:pt x="69" y="1"/>
                    <a:pt x="69" y="24"/>
                    <a:pt x="46" y="24"/>
                  </a:cubicBezTo>
                  <a:cubicBezTo>
                    <a:pt x="23" y="47"/>
                    <a:pt x="0" y="92"/>
                    <a:pt x="23" y="138"/>
                  </a:cubicBezTo>
                  <a:cubicBezTo>
                    <a:pt x="137" y="275"/>
                    <a:pt x="252" y="435"/>
                    <a:pt x="366" y="594"/>
                  </a:cubicBezTo>
                  <a:cubicBezTo>
                    <a:pt x="457" y="731"/>
                    <a:pt x="571" y="868"/>
                    <a:pt x="662" y="1005"/>
                  </a:cubicBezTo>
                  <a:cubicBezTo>
                    <a:pt x="868" y="1279"/>
                    <a:pt x="1050" y="1553"/>
                    <a:pt x="1256" y="1827"/>
                  </a:cubicBezTo>
                  <a:cubicBezTo>
                    <a:pt x="1347" y="1987"/>
                    <a:pt x="1461" y="2124"/>
                    <a:pt x="1553" y="2283"/>
                  </a:cubicBezTo>
                  <a:cubicBezTo>
                    <a:pt x="1644" y="2420"/>
                    <a:pt x="1735" y="2557"/>
                    <a:pt x="1804" y="2694"/>
                  </a:cubicBezTo>
                  <a:cubicBezTo>
                    <a:pt x="1986" y="2991"/>
                    <a:pt x="2169" y="3288"/>
                    <a:pt x="2351" y="3562"/>
                  </a:cubicBezTo>
                  <a:cubicBezTo>
                    <a:pt x="2557" y="3858"/>
                    <a:pt x="2739" y="4155"/>
                    <a:pt x="2922" y="4452"/>
                  </a:cubicBezTo>
                  <a:cubicBezTo>
                    <a:pt x="3082" y="4726"/>
                    <a:pt x="3264" y="5023"/>
                    <a:pt x="3424" y="5319"/>
                  </a:cubicBezTo>
                  <a:cubicBezTo>
                    <a:pt x="3516" y="5479"/>
                    <a:pt x="3584" y="5616"/>
                    <a:pt x="3675" y="5776"/>
                  </a:cubicBezTo>
                  <a:cubicBezTo>
                    <a:pt x="3767" y="5936"/>
                    <a:pt x="3858" y="6095"/>
                    <a:pt x="3949" y="6255"/>
                  </a:cubicBezTo>
                  <a:cubicBezTo>
                    <a:pt x="4109" y="6529"/>
                    <a:pt x="4269" y="6826"/>
                    <a:pt x="4429" y="7122"/>
                  </a:cubicBezTo>
                  <a:cubicBezTo>
                    <a:pt x="4474" y="7214"/>
                    <a:pt x="4520" y="7305"/>
                    <a:pt x="4566" y="7419"/>
                  </a:cubicBezTo>
                  <a:cubicBezTo>
                    <a:pt x="4634" y="7533"/>
                    <a:pt x="4680" y="7647"/>
                    <a:pt x="4748" y="7739"/>
                  </a:cubicBezTo>
                  <a:cubicBezTo>
                    <a:pt x="4748" y="7762"/>
                    <a:pt x="4748" y="7762"/>
                    <a:pt x="4748" y="7762"/>
                  </a:cubicBezTo>
                  <a:lnTo>
                    <a:pt x="4771" y="7807"/>
                  </a:lnTo>
                  <a:cubicBezTo>
                    <a:pt x="4771" y="7830"/>
                    <a:pt x="4794" y="7853"/>
                    <a:pt x="4817" y="7853"/>
                  </a:cubicBezTo>
                  <a:cubicBezTo>
                    <a:pt x="4862" y="7876"/>
                    <a:pt x="4908" y="7876"/>
                    <a:pt x="4954" y="7876"/>
                  </a:cubicBezTo>
                  <a:cubicBezTo>
                    <a:pt x="5045" y="7853"/>
                    <a:pt x="5113" y="7739"/>
                    <a:pt x="5068" y="7647"/>
                  </a:cubicBezTo>
                  <a:cubicBezTo>
                    <a:pt x="4999" y="7488"/>
                    <a:pt x="4931" y="7328"/>
                    <a:pt x="4839" y="7168"/>
                  </a:cubicBezTo>
                  <a:cubicBezTo>
                    <a:pt x="4771" y="7008"/>
                    <a:pt x="4680" y="6871"/>
                    <a:pt x="4611" y="6712"/>
                  </a:cubicBezTo>
                  <a:cubicBezTo>
                    <a:pt x="4429" y="6438"/>
                    <a:pt x="4246" y="6141"/>
                    <a:pt x="4086" y="5867"/>
                  </a:cubicBezTo>
                  <a:cubicBezTo>
                    <a:pt x="3995" y="5730"/>
                    <a:pt x="3904" y="5570"/>
                    <a:pt x="3835" y="5433"/>
                  </a:cubicBezTo>
                  <a:cubicBezTo>
                    <a:pt x="3744" y="5274"/>
                    <a:pt x="3630" y="5137"/>
                    <a:pt x="3538" y="4977"/>
                  </a:cubicBezTo>
                  <a:cubicBezTo>
                    <a:pt x="3470" y="4817"/>
                    <a:pt x="3379" y="4680"/>
                    <a:pt x="3287" y="4543"/>
                  </a:cubicBezTo>
                  <a:cubicBezTo>
                    <a:pt x="3196" y="4406"/>
                    <a:pt x="3105" y="4246"/>
                    <a:pt x="2991" y="4110"/>
                  </a:cubicBezTo>
                  <a:cubicBezTo>
                    <a:pt x="2899" y="3950"/>
                    <a:pt x="2808" y="3813"/>
                    <a:pt x="2717" y="3676"/>
                  </a:cubicBezTo>
                  <a:cubicBezTo>
                    <a:pt x="2625" y="3539"/>
                    <a:pt x="2511" y="3402"/>
                    <a:pt x="2420" y="3242"/>
                  </a:cubicBezTo>
                  <a:cubicBezTo>
                    <a:pt x="2306" y="3105"/>
                    <a:pt x="2215" y="2968"/>
                    <a:pt x="2123" y="2831"/>
                  </a:cubicBezTo>
                  <a:cubicBezTo>
                    <a:pt x="2032" y="2694"/>
                    <a:pt x="1941" y="2557"/>
                    <a:pt x="1849" y="2420"/>
                  </a:cubicBezTo>
                  <a:cubicBezTo>
                    <a:pt x="1667" y="2147"/>
                    <a:pt x="1461" y="1873"/>
                    <a:pt x="1279" y="1599"/>
                  </a:cubicBezTo>
                  <a:cubicBezTo>
                    <a:pt x="1187" y="1439"/>
                    <a:pt x="1073" y="1302"/>
                    <a:pt x="982" y="1165"/>
                  </a:cubicBezTo>
                  <a:cubicBezTo>
                    <a:pt x="868" y="1005"/>
                    <a:pt x="754" y="868"/>
                    <a:pt x="662" y="709"/>
                  </a:cubicBezTo>
                  <a:cubicBezTo>
                    <a:pt x="503" y="480"/>
                    <a:pt x="343" y="275"/>
                    <a:pt x="160" y="47"/>
                  </a:cubicBezTo>
                  <a:cubicBezTo>
                    <a:pt x="137" y="24"/>
                    <a:pt x="115" y="1"/>
                    <a:pt x="92"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4" name="Google Shape;4700;p38">
              <a:extLst>
                <a:ext uri="{FF2B5EF4-FFF2-40B4-BE49-F238E27FC236}">
                  <a16:creationId xmlns:a16="http://schemas.microsoft.com/office/drawing/2014/main" id="{C21483D7-662C-F3D2-5F31-467F79EB9A08}"/>
                </a:ext>
              </a:extLst>
            </p:cNvPr>
            <p:cNvSpPr/>
            <p:nvPr/>
          </p:nvSpPr>
          <p:spPr>
            <a:xfrm>
              <a:off x="8775799" y="3300946"/>
              <a:ext cx="18554" cy="17295"/>
            </a:xfrm>
            <a:custGeom>
              <a:avLst/>
              <a:gdLst/>
              <a:ahLst/>
              <a:cxnLst/>
              <a:rect l="l" t="t" r="r" b="b"/>
              <a:pathLst>
                <a:path w="663" h="618" extrusionOk="0">
                  <a:moveTo>
                    <a:pt x="297" y="1"/>
                  </a:moveTo>
                  <a:cubicBezTo>
                    <a:pt x="229" y="1"/>
                    <a:pt x="137" y="47"/>
                    <a:pt x="92" y="115"/>
                  </a:cubicBezTo>
                  <a:cubicBezTo>
                    <a:pt x="46" y="161"/>
                    <a:pt x="0" y="252"/>
                    <a:pt x="23" y="343"/>
                  </a:cubicBezTo>
                  <a:cubicBezTo>
                    <a:pt x="23" y="412"/>
                    <a:pt x="69" y="503"/>
                    <a:pt x="137" y="549"/>
                  </a:cubicBezTo>
                  <a:cubicBezTo>
                    <a:pt x="206" y="594"/>
                    <a:pt x="274" y="617"/>
                    <a:pt x="366" y="617"/>
                  </a:cubicBezTo>
                  <a:cubicBezTo>
                    <a:pt x="434" y="617"/>
                    <a:pt x="525" y="549"/>
                    <a:pt x="571" y="503"/>
                  </a:cubicBezTo>
                  <a:cubicBezTo>
                    <a:pt x="617" y="435"/>
                    <a:pt x="662" y="343"/>
                    <a:pt x="639" y="275"/>
                  </a:cubicBezTo>
                  <a:cubicBezTo>
                    <a:pt x="639" y="184"/>
                    <a:pt x="594" y="115"/>
                    <a:pt x="525" y="69"/>
                  </a:cubicBezTo>
                  <a:cubicBezTo>
                    <a:pt x="457" y="1"/>
                    <a:pt x="388" y="1"/>
                    <a:pt x="297"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5" name="Google Shape;4701;p38">
              <a:extLst>
                <a:ext uri="{FF2B5EF4-FFF2-40B4-BE49-F238E27FC236}">
                  <a16:creationId xmlns:a16="http://schemas.microsoft.com/office/drawing/2014/main" id="{746930E2-158A-892F-28ED-EFD9972884D4}"/>
                </a:ext>
              </a:extLst>
            </p:cNvPr>
            <p:cNvSpPr/>
            <p:nvPr/>
          </p:nvSpPr>
          <p:spPr>
            <a:xfrm>
              <a:off x="8781536" y="3265181"/>
              <a:ext cx="7052" cy="7052"/>
            </a:xfrm>
            <a:custGeom>
              <a:avLst/>
              <a:gdLst/>
              <a:ahLst/>
              <a:cxnLst/>
              <a:rect l="l" t="t" r="r" b="b"/>
              <a:pathLst>
                <a:path w="252" h="252" extrusionOk="0">
                  <a:moveTo>
                    <a:pt x="115" y="1"/>
                  </a:moveTo>
                  <a:cubicBezTo>
                    <a:pt x="69" y="1"/>
                    <a:pt x="46" y="24"/>
                    <a:pt x="24" y="46"/>
                  </a:cubicBezTo>
                  <a:cubicBezTo>
                    <a:pt x="1" y="69"/>
                    <a:pt x="1" y="115"/>
                    <a:pt x="1" y="138"/>
                  </a:cubicBezTo>
                  <a:cubicBezTo>
                    <a:pt x="1" y="160"/>
                    <a:pt x="24" y="206"/>
                    <a:pt x="46" y="229"/>
                  </a:cubicBezTo>
                  <a:cubicBezTo>
                    <a:pt x="69" y="252"/>
                    <a:pt x="92" y="252"/>
                    <a:pt x="138" y="252"/>
                  </a:cubicBezTo>
                  <a:cubicBezTo>
                    <a:pt x="161" y="252"/>
                    <a:pt x="206" y="229"/>
                    <a:pt x="229" y="206"/>
                  </a:cubicBezTo>
                  <a:cubicBezTo>
                    <a:pt x="229" y="183"/>
                    <a:pt x="252" y="138"/>
                    <a:pt x="252" y="115"/>
                  </a:cubicBezTo>
                  <a:cubicBezTo>
                    <a:pt x="252" y="92"/>
                    <a:pt x="229" y="46"/>
                    <a:pt x="206" y="24"/>
                  </a:cubicBezTo>
                  <a:cubicBezTo>
                    <a:pt x="183" y="1"/>
                    <a:pt x="138" y="1"/>
                    <a:pt x="11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6" name="Google Shape;4702;p38">
              <a:extLst>
                <a:ext uri="{FF2B5EF4-FFF2-40B4-BE49-F238E27FC236}">
                  <a16:creationId xmlns:a16="http://schemas.microsoft.com/office/drawing/2014/main" id="{ADC20CEB-3864-250E-FFF6-96C79DC6396E}"/>
                </a:ext>
              </a:extLst>
            </p:cNvPr>
            <p:cNvSpPr/>
            <p:nvPr/>
          </p:nvSpPr>
          <p:spPr>
            <a:xfrm>
              <a:off x="8822422" y="3280517"/>
              <a:ext cx="10886" cy="10886"/>
            </a:xfrm>
            <a:custGeom>
              <a:avLst/>
              <a:gdLst/>
              <a:ahLst/>
              <a:cxnLst/>
              <a:rect l="l" t="t" r="r" b="b"/>
              <a:pathLst>
                <a:path w="389" h="389" extrusionOk="0">
                  <a:moveTo>
                    <a:pt x="183" y="0"/>
                  </a:moveTo>
                  <a:cubicBezTo>
                    <a:pt x="138" y="0"/>
                    <a:pt x="69" y="46"/>
                    <a:pt x="46" y="69"/>
                  </a:cubicBezTo>
                  <a:cubicBezTo>
                    <a:pt x="23" y="115"/>
                    <a:pt x="1" y="160"/>
                    <a:pt x="1" y="229"/>
                  </a:cubicBezTo>
                  <a:cubicBezTo>
                    <a:pt x="1" y="274"/>
                    <a:pt x="23" y="320"/>
                    <a:pt x="69" y="343"/>
                  </a:cubicBezTo>
                  <a:cubicBezTo>
                    <a:pt x="115" y="389"/>
                    <a:pt x="160" y="389"/>
                    <a:pt x="206" y="389"/>
                  </a:cubicBezTo>
                  <a:cubicBezTo>
                    <a:pt x="252" y="389"/>
                    <a:pt x="320" y="366"/>
                    <a:pt x="343" y="320"/>
                  </a:cubicBezTo>
                  <a:cubicBezTo>
                    <a:pt x="366" y="274"/>
                    <a:pt x="389" y="229"/>
                    <a:pt x="389" y="183"/>
                  </a:cubicBezTo>
                  <a:cubicBezTo>
                    <a:pt x="366" y="137"/>
                    <a:pt x="343" y="92"/>
                    <a:pt x="320" y="46"/>
                  </a:cubicBezTo>
                  <a:cubicBezTo>
                    <a:pt x="275" y="23"/>
                    <a:pt x="229" y="0"/>
                    <a:pt x="183"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7" name="Google Shape;4703;p38">
              <a:extLst>
                <a:ext uri="{FF2B5EF4-FFF2-40B4-BE49-F238E27FC236}">
                  <a16:creationId xmlns:a16="http://schemas.microsoft.com/office/drawing/2014/main" id="{1D2B9F4E-4DB9-466C-EF89-03769FE4AB90}"/>
                </a:ext>
              </a:extLst>
            </p:cNvPr>
            <p:cNvSpPr/>
            <p:nvPr/>
          </p:nvSpPr>
          <p:spPr>
            <a:xfrm>
              <a:off x="8833924" y="3331617"/>
              <a:ext cx="6409" cy="6409"/>
            </a:xfrm>
            <a:custGeom>
              <a:avLst/>
              <a:gdLst/>
              <a:ahLst/>
              <a:cxnLst/>
              <a:rect l="l" t="t" r="r" b="b"/>
              <a:pathLst>
                <a:path w="229" h="229" extrusionOk="0">
                  <a:moveTo>
                    <a:pt x="115" y="1"/>
                  </a:moveTo>
                  <a:cubicBezTo>
                    <a:pt x="92" y="1"/>
                    <a:pt x="46" y="23"/>
                    <a:pt x="46" y="46"/>
                  </a:cubicBezTo>
                  <a:cubicBezTo>
                    <a:pt x="23" y="69"/>
                    <a:pt x="0" y="92"/>
                    <a:pt x="0" y="115"/>
                  </a:cubicBezTo>
                  <a:cubicBezTo>
                    <a:pt x="23" y="160"/>
                    <a:pt x="23" y="183"/>
                    <a:pt x="46" y="206"/>
                  </a:cubicBezTo>
                  <a:cubicBezTo>
                    <a:pt x="69" y="229"/>
                    <a:pt x="115" y="229"/>
                    <a:pt x="137" y="229"/>
                  </a:cubicBezTo>
                  <a:cubicBezTo>
                    <a:pt x="160" y="229"/>
                    <a:pt x="183" y="206"/>
                    <a:pt x="206" y="183"/>
                  </a:cubicBezTo>
                  <a:cubicBezTo>
                    <a:pt x="229" y="160"/>
                    <a:pt x="229" y="137"/>
                    <a:pt x="229" y="92"/>
                  </a:cubicBezTo>
                  <a:cubicBezTo>
                    <a:pt x="229" y="69"/>
                    <a:pt x="206" y="46"/>
                    <a:pt x="183" y="23"/>
                  </a:cubicBezTo>
                  <a:cubicBezTo>
                    <a:pt x="160" y="1"/>
                    <a:pt x="137" y="1"/>
                    <a:pt x="11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8" name="Google Shape;4704;p38">
              <a:extLst>
                <a:ext uri="{FF2B5EF4-FFF2-40B4-BE49-F238E27FC236}">
                  <a16:creationId xmlns:a16="http://schemas.microsoft.com/office/drawing/2014/main" id="{8995A715-5BF7-2EC2-B5DE-89DA9D4AD6FB}"/>
                </a:ext>
              </a:extLst>
            </p:cNvPr>
            <p:cNvSpPr/>
            <p:nvPr/>
          </p:nvSpPr>
          <p:spPr>
            <a:xfrm>
              <a:off x="8852450" y="3234537"/>
              <a:ext cx="8340" cy="7668"/>
            </a:xfrm>
            <a:custGeom>
              <a:avLst/>
              <a:gdLst/>
              <a:ahLst/>
              <a:cxnLst/>
              <a:rect l="l" t="t" r="r" b="b"/>
              <a:pathLst>
                <a:path w="298" h="274" extrusionOk="0">
                  <a:moveTo>
                    <a:pt x="137" y="0"/>
                  </a:moveTo>
                  <a:cubicBezTo>
                    <a:pt x="92" y="0"/>
                    <a:pt x="69" y="23"/>
                    <a:pt x="46" y="46"/>
                  </a:cubicBezTo>
                  <a:cubicBezTo>
                    <a:pt x="23" y="91"/>
                    <a:pt x="0" y="114"/>
                    <a:pt x="0" y="160"/>
                  </a:cubicBezTo>
                  <a:cubicBezTo>
                    <a:pt x="0" y="206"/>
                    <a:pt x="23" y="228"/>
                    <a:pt x="46" y="251"/>
                  </a:cubicBezTo>
                  <a:cubicBezTo>
                    <a:pt x="92" y="274"/>
                    <a:pt x="115" y="274"/>
                    <a:pt x="160" y="274"/>
                  </a:cubicBezTo>
                  <a:cubicBezTo>
                    <a:pt x="206" y="274"/>
                    <a:pt x="229" y="251"/>
                    <a:pt x="251" y="228"/>
                  </a:cubicBezTo>
                  <a:cubicBezTo>
                    <a:pt x="274" y="206"/>
                    <a:pt x="297" y="160"/>
                    <a:pt x="274" y="137"/>
                  </a:cubicBezTo>
                  <a:cubicBezTo>
                    <a:pt x="274" y="91"/>
                    <a:pt x="251" y="69"/>
                    <a:pt x="229" y="46"/>
                  </a:cubicBezTo>
                  <a:cubicBezTo>
                    <a:pt x="206" y="0"/>
                    <a:pt x="160" y="0"/>
                    <a:pt x="137"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9" name="Google Shape;4705;p38">
              <a:extLst>
                <a:ext uri="{FF2B5EF4-FFF2-40B4-BE49-F238E27FC236}">
                  <a16:creationId xmlns:a16="http://schemas.microsoft.com/office/drawing/2014/main" id="{DA793101-A80C-B10E-40A7-DD74530C583F}"/>
                </a:ext>
              </a:extLst>
            </p:cNvPr>
            <p:cNvSpPr/>
            <p:nvPr/>
          </p:nvSpPr>
          <p:spPr>
            <a:xfrm>
              <a:off x="8899717" y="3268371"/>
              <a:ext cx="10243" cy="10270"/>
            </a:xfrm>
            <a:custGeom>
              <a:avLst/>
              <a:gdLst/>
              <a:ahLst/>
              <a:cxnLst/>
              <a:rect l="l" t="t" r="r" b="b"/>
              <a:pathLst>
                <a:path w="366" h="367" extrusionOk="0">
                  <a:moveTo>
                    <a:pt x="160" y="1"/>
                  </a:moveTo>
                  <a:cubicBezTo>
                    <a:pt x="115" y="1"/>
                    <a:pt x="69" y="24"/>
                    <a:pt x="46" y="69"/>
                  </a:cubicBezTo>
                  <a:cubicBezTo>
                    <a:pt x="0" y="115"/>
                    <a:pt x="0" y="161"/>
                    <a:pt x="0" y="206"/>
                  </a:cubicBezTo>
                  <a:cubicBezTo>
                    <a:pt x="0" y="252"/>
                    <a:pt x="23" y="298"/>
                    <a:pt x="69" y="320"/>
                  </a:cubicBezTo>
                  <a:cubicBezTo>
                    <a:pt x="115" y="366"/>
                    <a:pt x="137" y="366"/>
                    <a:pt x="206" y="366"/>
                  </a:cubicBezTo>
                  <a:cubicBezTo>
                    <a:pt x="252" y="366"/>
                    <a:pt x="297" y="343"/>
                    <a:pt x="320" y="298"/>
                  </a:cubicBezTo>
                  <a:cubicBezTo>
                    <a:pt x="343" y="252"/>
                    <a:pt x="366" y="206"/>
                    <a:pt x="366" y="161"/>
                  </a:cubicBezTo>
                  <a:cubicBezTo>
                    <a:pt x="366" y="115"/>
                    <a:pt x="343" y="69"/>
                    <a:pt x="297" y="46"/>
                  </a:cubicBezTo>
                  <a:cubicBezTo>
                    <a:pt x="252" y="1"/>
                    <a:pt x="206" y="1"/>
                    <a:pt x="160"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0" name="Google Shape;4706;p38">
              <a:extLst>
                <a:ext uri="{FF2B5EF4-FFF2-40B4-BE49-F238E27FC236}">
                  <a16:creationId xmlns:a16="http://schemas.microsoft.com/office/drawing/2014/main" id="{0758C79F-BB53-9B08-65C8-5A3B4313135A}"/>
                </a:ext>
              </a:extLst>
            </p:cNvPr>
            <p:cNvSpPr/>
            <p:nvPr/>
          </p:nvSpPr>
          <p:spPr>
            <a:xfrm>
              <a:off x="8544559" y="3484919"/>
              <a:ext cx="18554" cy="18554"/>
            </a:xfrm>
            <a:custGeom>
              <a:avLst/>
              <a:gdLst/>
              <a:ahLst/>
              <a:cxnLst/>
              <a:rect l="l" t="t" r="r" b="b"/>
              <a:pathLst>
                <a:path w="663" h="663" extrusionOk="0">
                  <a:moveTo>
                    <a:pt x="297" y="1"/>
                  </a:moveTo>
                  <a:cubicBezTo>
                    <a:pt x="206" y="1"/>
                    <a:pt x="115" y="69"/>
                    <a:pt x="69" y="115"/>
                  </a:cubicBezTo>
                  <a:cubicBezTo>
                    <a:pt x="23" y="183"/>
                    <a:pt x="1" y="274"/>
                    <a:pt x="1" y="366"/>
                  </a:cubicBezTo>
                  <a:cubicBezTo>
                    <a:pt x="23" y="457"/>
                    <a:pt x="46" y="526"/>
                    <a:pt x="115" y="594"/>
                  </a:cubicBezTo>
                  <a:cubicBezTo>
                    <a:pt x="183" y="640"/>
                    <a:pt x="274" y="663"/>
                    <a:pt x="366" y="663"/>
                  </a:cubicBezTo>
                  <a:cubicBezTo>
                    <a:pt x="457" y="663"/>
                    <a:pt x="526" y="594"/>
                    <a:pt x="594" y="548"/>
                  </a:cubicBezTo>
                  <a:cubicBezTo>
                    <a:pt x="640" y="480"/>
                    <a:pt x="663" y="389"/>
                    <a:pt x="663" y="297"/>
                  </a:cubicBezTo>
                  <a:cubicBezTo>
                    <a:pt x="640" y="206"/>
                    <a:pt x="594" y="138"/>
                    <a:pt x="548" y="92"/>
                  </a:cubicBezTo>
                  <a:cubicBezTo>
                    <a:pt x="457" y="23"/>
                    <a:pt x="389" y="1"/>
                    <a:pt x="297"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1" name="Google Shape;4707;p38">
              <a:extLst>
                <a:ext uri="{FF2B5EF4-FFF2-40B4-BE49-F238E27FC236}">
                  <a16:creationId xmlns:a16="http://schemas.microsoft.com/office/drawing/2014/main" id="{6BFC46CA-27DF-640B-B18D-438E725A7C54}"/>
                </a:ext>
              </a:extLst>
            </p:cNvPr>
            <p:cNvSpPr/>
            <p:nvPr/>
          </p:nvSpPr>
          <p:spPr>
            <a:xfrm>
              <a:off x="8524774" y="3443390"/>
              <a:ext cx="13433" cy="12817"/>
            </a:xfrm>
            <a:custGeom>
              <a:avLst/>
              <a:gdLst/>
              <a:ahLst/>
              <a:cxnLst/>
              <a:rect l="l" t="t" r="r" b="b"/>
              <a:pathLst>
                <a:path w="480" h="458" extrusionOk="0">
                  <a:moveTo>
                    <a:pt x="205" y="1"/>
                  </a:moveTo>
                  <a:cubicBezTo>
                    <a:pt x="160" y="1"/>
                    <a:pt x="91" y="47"/>
                    <a:pt x="68" y="92"/>
                  </a:cubicBezTo>
                  <a:cubicBezTo>
                    <a:pt x="23" y="138"/>
                    <a:pt x="0" y="206"/>
                    <a:pt x="23" y="252"/>
                  </a:cubicBezTo>
                  <a:cubicBezTo>
                    <a:pt x="23" y="320"/>
                    <a:pt x="46" y="366"/>
                    <a:pt x="91" y="412"/>
                  </a:cubicBezTo>
                  <a:cubicBezTo>
                    <a:pt x="137" y="457"/>
                    <a:pt x="205" y="457"/>
                    <a:pt x="274" y="457"/>
                  </a:cubicBezTo>
                  <a:cubicBezTo>
                    <a:pt x="320" y="457"/>
                    <a:pt x="388" y="412"/>
                    <a:pt x="411" y="366"/>
                  </a:cubicBezTo>
                  <a:cubicBezTo>
                    <a:pt x="457" y="320"/>
                    <a:pt x="479" y="275"/>
                    <a:pt x="457" y="206"/>
                  </a:cubicBezTo>
                  <a:cubicBezTo>
                    <a:pt x="457" y="161"/>
                    <a:pt x="434" y="92"/>
                    <a:pt x="388" y="69"/>
                  </a:cubicBezTo>
                  <a:cubicBezTo>
                    <a:pt x="342" y="24"/>
                    <a:pt x="274" y="1"/>
                    <a:pt x="20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2" name="Google Shape;4708;p38">
              <a:extLst>
                <a:ext uri="{FF2B5EF4-FFF2-40B4-BE49-F238E27FC236}">
                  <a16:creationId xmlns:a16="http://schemas.microsoft.com/office/drawing/2014/main" id="{8F01EA13-C681-AFE7-5FD2-55BA87D7276C}"/>
                </a:ext>
              </a:extLst>
            </p:cNvPr>
            <p:cNvSpPr/>
            <p:nvPr/>
          </p:nvSpPr>
          <p:spPr>
            <a:xfrm>
              <a:off x="8581612" y="3444677"/>
              <a:ext cx="7052" cy="7052"/>
            </a:xfrm>
            <a:custGeom>
              <a:avLst/>
              <a:gdLst/>
              <a:ahLst/>
              <a:cxnLst/>
              <a:rect l="l" t="t" r="r" b="b"/>
              <a:pathLst>
                <a:path w="252" h="252" extrusionOk="0">
                  <a:moveTo>
                    <a:pt x="115" y="1"/>
                  </a:moveTo>
                  <a:cubicBezTo>
                    <a:pt x="92" y="1"/>
                    <a:pt x="69" y="23"/>
                    <a:pt x="46" y="46"/>
                  </a:cubicBezTo>
                  <a:cubicBezTo>
                    <a:pt x="23" y="69"/>
                    <a:pt x="0" y="115"/>
                    <a:pt x="23" y="138"/>
                  </a:cubicBezTo>
                  <a:cubicBezTo>
                    <a:pt x="23" y="160"/>
                    <a:pt x="23" y="183"/>
                    <a:pt x="46" y="206"/>
                  </a:cubicBezTo>
                  <a:cubicBezTo>
                    <a:pt x="92" y="229"/>
                    <a:pt x="115" y="252"/>
                    <a:pt x="137" y="252"/>
                  </a:cubicBezTo>
                  <a:cubicBezTo>
                    <a:pt x="183" y="252"/>
                    <a:pt x="206" y="229"/>
                    <a:pt x="229" y="206"/>
                  </a:cubicBezTo>
                  <a:cubicBezTo>
                    <a:pt x="252" y="183"/>
                    <a:pt x="252" y="138"/>
                    <a:pt x="252" y="115"/>
                  </a:cubicBezTo>
                  <a:cubicBezTo>
                    <a:pt x="252" y="69"/>
                    <a:pt x="229" y="46"/>
                    <a:pt x="206" y="23"/>
                  </a:cubicBezTo>
                  <a:cubicBezTo>
                    <a:pt x="183" y="1"/>
                    <a:pt x="160" y="1"/>
                    <a:pt x="11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3" name="Google Shape;4709;p38">
              <a:extLst>
                <a:ext uri="{FF2B5EF4-FFF2-40B4-BE49-F238E27FC236}">
                  <a16:creationId xmlns:a16="http://schemas.microsoft.com/office/drawing/2014/main" id="{DFF43E2F-6792-F024-1E06-214CE82E4AC6}"/>
                </a:ext>
              </a:extLst>
            </p:cNvPr>
            <p:cNvSpPr/>
            <p:nvPr/>
          </p:nvSpPr>
          <p:spPr>
            <a:xfrm>
              <a:off x="8590567" y="3490684"/>
              <a:ext cx="6409" cy="5765"/>
            </a:xfrm>
            <a:custGeom>
              <a:avLst/>
              <a:gdLst/>
              <a:ahLst/>
              <a:cxnLst/>
              <a:rect l="l" t="t" r="r" b="b"/>
              <a:pathLst>
                <a:path w="229" h="206" extrusionOk="0">
                  <a:moveTo>
                    <a:pt x="114" y="0"/>
                  </a:moveTo>
                  <a:cubicBezTo>
                    <a:pt x="68" y="0"/>
                    <a:pt x="46" y="23"/>
                    <a:pt x="46" y="23"/>
                  </a:cubicBezTo>
                  <a:cubicBezTo>
                    <a:pt x="23" y="46"/>
                    <a:pt x="0" y="91"/>
                    <a:pt x="0" y="114"/>
                  </a:cubicBezTo>
                  <a:cubicBezTo>
                    <a:pt x="23" y="137"/>
                    <a:pt x="23" y="160"/>
                    <a:pt x="46" y="183"/>
                  </a:cubicBezTo>
                  <a:cubicBezTo>
                    <a:pt x="68" y="205"/>
                    <a:pt x="91" y="205"/>
                    <a:pt x="137" y="205"/>
                  </a:cubicBezTo>
                  <a:cubicBezTo>
                    <a:pt x="160" y="205"/>
                    <a:pt x="183" y="183"/>
                    <a:pt x="205" y="160"/>
                  </a:cubicBezTo>
                  <a:cubicBezTo>
                    <a:pt x="205" y="137"/>
                    <a:pt x="228" y="114"/>
                    <a:pt x="228" y="91"/>
                  </a:cubicBezTo>
                  <a:cubicBezTo>
                    <a:pt x="228" y="68"/>
                    <a:pt x="205" y="46"/>
                    <a:pt x="183" y="23"/>
                  </a:cubicBezTo>
                  <a:cubicBezTo>
                    <a:pt x="160" y="0"/>
                    <a:pt x="137" y="0"/>
                    <a:pt x="114"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4" name="Google Shape;4710;p38">
              <a:extLst>
                <a:ext uri="{FF2B5EF4-FFF2-40B4-BE49-F238E27FC236}">
                  <a16:creationId xmlns:a16="http://schemas.microsoft.com/office/drawing/2014/main" id="{8D9FA6B7-D10F-EFEE-0915-DB3719860452}"/>
                </a:ext>
              </a:extLst>
            </p:cNvPr>
            <p:cNvSpPr/>
            <p:nvPr/>
          </p:nvSpPr>
          <p:spPr>
            <a:xfrm>
              <a:off x="8600138" y="3425507"/>
              <a:ext cx="8340" cy="7696"/>
            </a:xfrm>
            <a:custGeom>
              <a:avLst/>
              <a:gdLst/>
              <a:ahLst/>
              <a:cxnLst/>
              <a:rect l="l" t="t" r="r" b="b"/>
              <a:pathLst>
                <a:path w="298" h="275" extrusionOk="0">
                  <a:moveTo>
                    <a:pt x="137" y="1"/>
                  </a:moveTo>
                  <a:cubicBezTo>
                    <a:pt x="92" y="1"/>
                    <a:pt x="69" y="24"/>
                    <a:pt x="46" y="46"/>
                  </a:cubicBezTo>
                  <a:cubicBezTo>
                    <a:pt x="23" y="69"/>
                    <a:pt x="0" y="115"/>
                    <a:pt x="23" y="138"/>
                  </a:cubicBezTo>
                  <a:cubicBezTo>
                    <a:pt x="23" y="183"/>
                    <a:pt x="46" y="206"/>
                    <a:pt x="69" y="229"/>
                  </a:cubicBezTo>
                  <a:cubicBezTo>
                    <a:pt x="92" y="252"/>
                    <a:pt x="137" y="275"/>
                    <a:pt x="160" y="275"/>
                  </a:cubicBezTo>
                  <a:cubicBezTo>
                    <a:pt x="206" y="275"/>
                    <a:pt x="229" y="252"/>
                    <a:pt x="251" y="206"/>
                  </a:cubicBezTo>
                  <a:cubicBezTo>
                    <a:pt x="274" y="183"/>
                    <a:pt x="297" y="161"/>
                    <a:pt x="297" y="115"/>
                  </a:cubicBezTo>
                  <a:cubicBezTo>
                    <a:pt x="297" y="69"/>
                    <a:pt x="274" y="46"/>
                    <a:pt x="251" y="24"/>
                  </a:cubicBezTo>
                  <a:cubicBezTo>
                    <a:pt x="206" y="1"/>
                    <a:pt x="183" y="1"/>
                    <a:pt x="137"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5" name="Google Shape;4711;p38">
              <a:extLst>
                <a:ext uri="{FF2B5EF4-FFF2-40B4-BE49-F238E27FC236}">
                  <a16:creationId xmlns:a16="http://schemas.microsoft.com/office/drawing/2014/main" id="{CA1CFE08-FA74-3A6E-0742-E66FCD28783C}"/>
                </a:ext>
              </a:extLst>
            </p:cNvPr>
            <p:cNvSpPr/>
            <p:nvPr/>
          </p:nvSpPr>
          <p:spPr>
            <a:xfrm>
              <a:off x="8646761" y="3477895"/>
              <a:ext cx="12817" cy="12173"/>
            </a:xfrm>
            <a:custGeom>
              <a:avLst/>
              <a:gdLst/>
              <a:ahLst/>
              <a:cxnLst/>
              <a:rect l="l" t="t" r="r" b="b"/>
              <a:pathLst>
                <a:path w="458" h="435" extrusionOk="0">
                  <a:moveTo>
                    <a:pt x="206" y="0"/>
                  </a:moveTo>
                  <a:cubicBezTo>
                    <a:pt x="160" y="0"/>
                    <a:pt x="92" y="23"/>
                    <a:pt x="69" y="69"/>
                  </a:cubicBezTo>
                  <a:cubicBezTo>
                    <a:pt x="23" y="115"/>
                    <a:pt x="1" y="183"/>
                    <a:pt x="23" y="229"/>
                  </a:cubicBezTo>
                  <a:cubicBezTo>
                    <a:pt x="23" y="297"/>
                    <a:pt x="46" y="343"/>
                    <a:pt x="92" y="366"/>
                  </a:cubicBezTo>
                  <a:cubicBezTo>
                    <a:pt x="138" y="411"/>
                    <a:pt x="206" y="434"/>
                    <a:pt x="252" y="434"/>
                  </a:cubicBezTo>
                  <a:cubicBezTo>
                    <a:pt x="297" y="434"/>
                    <a:pt x="366" y="389"/>
                    <a:pt x="389" y="343"/>
                  </a:cubicBezTo>
                  <a:cubicBezTo>
                    <a:pt x="434" y="297"/>
                    <a:pt x="457" y="252"/>
                    <a:pt x="457" y="183"/>
                  </a:cubicBezTo>
                  <a:cubicBezTo>
                    <a:pt x="434" y="137"/>
                    <a:pt x="411" y="69"/>
                    <a:pt x="366" y="46"/>
                  </a:cubicBezTo>
                  <a:cubicBezTo>
                    <a:pt x="320" y="0"/>
                    <a:pt x="275" y="0"/>
                    <a:pt x="206"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6" name="Google Shape;4712;p38">
              <a:extLst>
                <a:ext uri="{FF2B5EF4-FFF2-40B4-BE49-F238E27FC236}">
                  <a16:creationId xmlns:a16="http://schemas.microsoft.com/office/drawing/2014/main" id="{FE897AA9-36B2-89A8-85B9-42E8ABC9C8B4}"/>
                </a:ext>
              </a:extLst>
            </p:cNvPr>
            <p:cNvSpPr/>
            <p:nvPr/>
          </p:nvSpPr>
          <p:spPr>
            <a:xfrm>
              <a:off x="8722152" y="3481085"/>
              <a:ext cx="10243" cy="9599"/>
            </a:xfrm>
            <a:custGeom>
              <a:avLst/>
              <a:gdLst/>
              <a:ahLst/>
              <a:cxnLst/>
              <a:rect l="l" t="t" r="r" b="b"/>
              <a:pathLst>
                <a:path w="366" h="343" extrusionOk="0">
                  <a:moveTo>
                    <a:pt x="160" y="1"/>
                  </a:moveTo>
                  <a:cubicBezTo>
                    <a:pt x="114" y="1"/>
                    <a:pt x="69" y="46"/>
                    <a:pt x="46" y="69"/>
                  </a:cubicBezTo>
                  <a:cubicBezTo>
                    <a:pt x="23" y="115"/>
                    <a:pt x="0" y="160"/>
                    <a:pt x="0" y="206"/>
                  </a:cubicBezTo>
                  <a:cubicBezTo>
                    <a:pt x="23" y="252"/>
                    <a:pt x="46" y="275"/>
                    <a:pt x="69" y="320"/>
                  </a:cubicBezTo>
                  <a:cubicBezTo>
                    <a:pt x="114" y="343"/>
                    <a:pt x="160" y="343"/>
                    <a:pt x="205" y="343"/>
                  </a:cubicBezTo>
                  <a:cubicBezTo>
                    <a:pt x="251" y="343"/>
                    <a:pt x="297" y="320"/>
                    <a:pt x="320" y="297"/>
                  </a:cubicBezTo>
                  <a:cubicBezTo>
                    <a:pt x="342" y="252"/>
                    <a:pt x="365" y="206"/>
                    <a:pt x="365" y="160"/>
                  </a:cubicBezTo>
                  <a:cubicBezTo>
                    <a:pt x="342" y="115"/>
                    <a:pt x="320" y="69"/>
                    <a:pt x="297" y="46"/>
                  </a:cubicBezTo>
                  <a:cubicBezTo>
                    <a:pt x="251" y="23"/>
                    <a:pt x="205" y="1"/>
                    <a:pt x="160"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7" name="Google Shape;4713;p38">
              <a:extLst>
                <a:ext uri="{FF2B5EF4-FFF2-40B4-BE49-F238E27FC236}">
                  <a16:creationId xmlns:a16="http://schemas.microsoft.com/office/drawing/2014/main" id="{6E616AC5-278D-CD96-A7AE-2C56892F9A5E}"/>
                </a:ext>
              </a:extLst>
            </p:cNvPr>
            <p:cNvSpPr/>
            <p:nvPr/>
          </p:nvSpPr>
          <p:spPr>
            <a:xfrm>
              <a:off x="8758561" y="3419127"/>
              <a:ext cx="10243" cy="9599"/>
            </a:xfrm>
            <a:custGeom>
              <a:avLst/>
              <a:gdLst/>
              <a:ahLst/>
              <a:cxnLst/>
              <a:rect l="l" t="t" r="r" b="b"/>
              <a:pathLst>
                <a:path w="366" h="343" extrusionOk="0">
                  <a:moveTo>
                    <a:pt x="160" y="1"/>
                  </a:moveTo>
                  <a:cubicBezTo>
                    <a:pt x="114" y="1"/>
                    <a:pt x="69" y="23"/>
                    <a:pt x="46" y="69"/>
                  </a:cubicBezTo>
                  <a:cubicBezTo>
                    <a:pt x="23" y="92"/>
                    <a:pt x="0" y="138"/>
                    <a:pt x="0" y="183"/>
                  </a:cubicBezTo>
                  <a:cubicBezTo>
                    <a:pt x="0" y="252"/>
                    <a:pt x="23" y="274"/>
                    <a:pt x="69" y="320"/>
                  </a:cubicBezTo>
                  <a:cubicBezTo>
                    <a:pt x="114" y="343"/>
                    <a:pt x="160" y="343"/>
                    <a:pt x="205" y="343"/>
                  </a:cubicBezTo>
                  <a:cubicBezTo>
                    <a:pt x="251" y="343"/>
                    <a:pt x="297" y="320"/>
                    <a:pt x="320" y="297"/>
                  </a:cubicBezTo>
                  <a:cubicBezTo>
                    <a:pt x="342" y="252"/>
                    <a:pt x="365" y="206"/>
                    <a:pt x="365" y="160"/>
                  </a:cubicBezTo>
                  <a:cubicBezTo>
                    <a:pt x="365" y="115"/>
                    <a:pt x="320" y="69"/>
                    <a:pt x="297" y="46"/>
                  </a:cubicBezTo>
                  <a:cubicBezTo>
                    <a:pt x="251" y="1"/>
                    <a:pt x="205" y="1"/>
                    <a:pt x="160"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8" name="Google Shape;4714;p38">
              <a:extLst>
                <a:ext uri="{FF2B5EF4-FFF2-40B4-BE49-F238E27FC236}">
                  <a16:creationId xmlns:a16="http://schemas.microsoft.com/office/drawing/2014/main" id="{C05A1C04-7F7D-9F43-7448-6FAF4C75F2CE}"/>
                </a:ext>
              </a:extLst>
            </p:cNvPr>
            <p:cNvSpPr/>
            <p:nvPr/>
          </p:nvSpPr>
          <p:spPr>
            <a:xfrm>
              <a:off x="8513888" y="3573072"/>
              <a:ext cx="10886" cy="10243"/>
            </a:xfrm>
            <a:custGeom>
              <a:avLst/>
              <a:gdLst/>
              <a:ahLst/>
              <a:cxnLst/>
              <a:rect l="l" t="t" r="r" b="b"/>
              <a:pathLst>
                <a:path w="389" h="366" extrusionOk="0">
                  <a:moveTo>
                    <a:pt x="184" y="0"/>
                  </a:moveTo>
                  <a:cubicBezTo>
                    <a:pt x="138" y="0"/>
                    <a:pt x="69" y="23"/>
                    <a:pt x="47" y="69"/>
                  </a:cubicBezTo>
                  <a:cubicBezTo>
                    <a:pt x="24" y="115"/>
                    <a:pt x="1" y="160"/>
                    <a:pt x="24" y="206"/>
                  </a:cubicBezTo>
                  <a:cubicBezTo>
                    <a:pt x="24" y="252"/>
                    <a:pt x="47" y="297"/>
                    <a:pt x="69" y="320"/>
                  </a:cubicBezTo>
                  <a:cubicBezTo>
                    <a:pt x="115" y="366"/>
                    <a:pt x="161" y="366"/>
                    <a:pt x="206" y="366"/>
                  </a:cubicBezTo>
                  <a:cubicBezTo>
                    <a:pt x="252" y="366"/>
                    <a:pt x="298" y="320"/>
                    <a:pt x="343" y="297"/>
                  </a:cubicBezTo>
                  <a:cubicBezTo>
                    <a:pt x="366" y="252"/>
                    <a:pt x="389" y="206"/>
                    <a:pt x="366" y="160"/>
                  </a:cubicBezTo>
                  <a:cubicBezTo>
                    <a:pt x="366" y="115"/>
                    <a:pt x="343" y="69"/>
                    <a:pt x="298" y="46"/>
                  </a:cubicBezTo>
                  <a:cubicBezTo>
                    <a:pt x="275" y="0"/>
                    <a:pt x="229" y="0"/>
                    <a:pt x="184"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9" name="Google Shape;4715;p38">
              <a:extLst>
                <a:ext uri="{FF2B5EF4-FFF2-40B4-BE49-F238E27FC236}">
                  <a16:creationId xmlns:a16="http://schemas.microsoft.com/office/drawing/2014/main" id="{2197F0B9-9D51-98E2-AB01-8C5846B36958}"/>
                </a:ext>
              </a:extLst>
            </p:cNvPr>
            <p:cNvSpPr/>
            <p:nvPr/>
          </p:nvSpPr>
          <p:spPr>
            <a:xfrm>
              <a:off x="8459597" y="3596076"/>
              <a:ext cx="8340" cy="7696"/>
            </a:xfrm>
            <a:custGeom>
              <a:avLst/>
              <a:gdLst/>
              <a:ahLst/>
              <a:cxnLst/>
              <a:rect l="l" t="t" r="r" b="b"/>
              <a:pathLst>
                <a:path w="298" h="275" extrusionOk="0">
                  <a:moveTo>
                    <a:pt x="138" y="0"/>
                  </a:moveTo>
                  <a:cubicBezTo>
                    <a:pt x="115" y="0"/>
                    <a:pt x="69" y="23"/>
                    <a:pt x="46" y="69"/>
                  </a:cubicBezTo>
                  <a:cubicBezTo>
                    <a:pt x="24" y="91"/>
                    <a:pt x="1" y="114"/>
                    <a:pt x="24" y="160"/>
                  </a:cubicBezTo>
                  <a:cubicBezTo>
                    <a:pt x="24" y="206"/>
                    <a:pt x="46" y="228"/>
                    <a:pt x="69" y="251"/>
                  </a:cubicBezTo>
                  <a:cubicBezTo>
                    <a:pt x="92" y="274"/>
                    <a:pt x="138" y="274"/>
                    <a:pt x="161" y="274"/>
                  </a:cubicBezTo>
                  <a:cubicBezTo>
                    <a:pt x="206" y="274"/>
                    <a:pt x="229" y="251"/>
                    <a:pt x="252" y="228"/>
                  </a:cubicBezTo>
                  <a:cubicBezTo>
                    <a:pt x="275" y="206"/>
                    <a:pt x="298" y="160"/>
                    <a:pt x="298" y="137"/>
                  </a:cubicBezTo>
                  <a:cubicBezTo>
                    <a:pt x="275" y="91"/>
                    <a:pt x="275" y="69"/>
                    <a:pt x="252" y="46"/>
                  </a:cubicBezTo>
                  <a:cubicBezTo>
                    <a:pt x="206" y="23"/>
                    <a:pt x="183" y="0"/>
                    <a:pt x="138"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0" name="Google Shape;4716;p38">
              <a:extLst>
                <a:ext uri="{FF2B5EF4-FFF2-40B4-BE49-F238E27FC236}">
                  <a16:creationId xmlns:a16="http://schemas.microsoft.com/office/drawing/2014/main" id="{09DD11E1-96B7-ACF8-102D-39D16ECA7D16}"/>
                </a:ext>
              </a:extLst>
            </p:cNvPr>
            <p:cNvSpPr/>
            <p:nvPr/>
          </p:nvSpPr>
          <p:spPr>
            <a:xfrm>
              <a:off x="8511341" y="3626719"/>
              <a:ext cx="7696" cy="7052"/>
            </a:xfrm>
            <a:custGeom>
              <a:avLst/>
              <a:gdLst/>
              <a:ahLst/>
              <a:cxnLst/>
              <a:rect l="l" t="t" r="r" b="b"/>
              <a:pathLst>
                <a:path w="275" h="252" extrusionOk="0">
                  <a:moveTo>
                    <a:pt x="115" y="1"/>
                  </a:moveTo>
                  <a:cubicBezTo>
                    <a:pt x="92" y="1"/>
                    <a:pt x="69" y="24"/>
                    <a:pt x="46" y="46"/>
                  </a:cubicBezTo>
                  <a:cubicBezTo>
                    <a:pt x="23" y="69"/>
                    <a:pt x="1" y="92"/>
                    <a:pt x="1" y="138"/>
                  </a:cubicBezTo>
                  <a:cubicBezTo>
                    <a:pt x="23" y="161"/>
                    <a:pt x="23" y="206"/>
                    <a:pt x="69" y="229"/>
                  </a:cubicBezTo>
                  <a:cubicBezTo>
                    <a:pt x="92" y="252"/>
                    <a:pt x="115" y="252"/>
                    <a:pt x="160" y="252"/>
                  </a:cubicBezTo>
                  <a:cubicBezTo>
                    <a:pt x="183" y="252"/>
                    <a:pt x="229" y="229"/>
                    <a:pt x="229" y="206"/>
                  </a:cubicBezTo>
                  <a:cubicBezTo>
                    <a:pt x="252" y="183"/>
                    <a:pt x="275" y="138"/>
                    <a:pt x="275" y="115"/>
                  </a:cubicBezTo>
                  <a:cubicBezTo>
                    <a:pt x="252" y="69"/>
                    <a:pt x="252" y="46"/>
                    <a:pt x="229" y="24"/>
                  </a:cubicBezTo>
                  <a:cubicBezTo>
                    <a:pt x="183" y="1"/>
                    <a:pt x="160" y="1"/>
                    <a:pt x="11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1" name="Google Shape;4717;p38">
              <a:extLst>
                <a:ext uri="{FF2B5EF4-FFF2-40B4-BE49-F238E27FC236}">
                  <a16:creationId xmlns:a16="http://schemas.microsoft.com/office/drawing/2014/main" id="{BD11485E-F9CF-7239-4189-E2229D7720CF}"/>
                </a:ext>
              </a:extLst>
            </p:cNvPr>
            <p:cNvSpPr/>
            <p:nvPr/>
          </p:nvSpPr>
          <p:spPr>
            <a:xfrm>
              <a:off x="8578421" y="3604359"/>
              <a:ext cx="4506" cy="4506"/>
            </a:xfrm>
            <a:custGeom>
              <a:avLst/>
              <a:gdLst/>
              <a:ahLst/>
              <a:cxnLst/>
              <a:rect l="l" t="t" r="r" b="b"/>
              <a:pathLst>
                <a:path w="161" h="161" extrusionOk="0">
                  <a:moveTo>
                    <a:pt x="69" y="1"/>
                  </a:moveTo>
                  <a:cubicBezTo>
                    <a:pt x="46" y="1"/>
                    <a:pt x="23" y="24"/>
                    <a:pt x="23" y="47"/>
                  </a:cubicBezTo>
                  <a:cubicBezTo>
                    <a:pt x="0" y="47"/>
                    <a:pt x="0" y="69"/>
                    <a:pt x="0" y="92"/>
                  </a:cubicBezTo>
                  <a:cubicBezTo>
                    <a:pt x="0" y="115"/>
                    <a:pt x="0" y="138"/>
                    <a:pt x="23" y="161"/>
                  </a:cubicBezTo>
                  <a:lnTo>
                    <a:pt x="92" y="161"/>
                  </a:lnTo>
                  <a:cubicBezTo>
                    <a:pt x="114" y="161"/>
                    <a:pt x="137" y="161"/>
                    <a:pt x="137" y="138"/>
                  </a:cubicBezTo>
                  <a:cubicBezTo>
                    <a:pt x="160" y="115"/>
                    <a:pt x="160" y="92"/>
                    <a:pt x="160" y="69"/>
                  </a:cubicBezTo>
                  <a:cubicBezTo>
                    <a:pt x="160" y="69"/>
                    <a:pt x="137" y="47"/>
                    <a:pt x="137" y="24"/>
                  </a:cubicBezTo>
                  <a:cubicBezTo>
                    <a:pt x="114" y="1"/>
                    <a:pt x="92" y="1"/>
                    <a:pt x="69"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2" name="Google Shape;4718;p38">
              <a:extLst>
                <a:ext uri="{FF2B5EF4-FFF2-40B4-BE49-F238E27FC236}">
                  <a16:creationId xmlns:a16="http://schemas.microsoft.com/office/drawing/2014/main" id="{0BE46F00-57E6-BC53-2D03-F49321410029}"/>
                </a:ext>
              </a:extLst>
            </p:cNvPr>
            <p:cNvSpPr/>
            <p:nvPr/>
          </p:nvSpPr>
          <p:spPr>
            <a:xfrm>
              <a:off x="9367290" y="3115070"/>
              <a:ext cx="19198" cy="17910"/>
            </a:xfrm>
            <a:custGeom>
              <a:avLst/>
              <a:gdLst/>
              <a:ahLst/>
              <a:cxnLst/>
              <a:rect l="l" t="t" r="r" b="b"/>
              <a:pathLst>
                <a:path w="686" h="640" extrusionOk="0">
                  <a:moveTo>
                    <a:pt x="297" y="1"/>
                  </a:moveTo>
                  <a:cubicBezTo>
                    <a:pt x="229" y="1"/>
                    <a:pt x="138" y="46"/>
                    <a:pt x="92" y="115"/>
                  </a:cubicBezTo>
                  <a:cubicBezTo>
                    <a:pt x="23" y="183"/>
                    <a:pt x="1" y="275"/>
                    <a:pt x="23" y="343"/>
                  </a:cubicBezTo>
                  <a:cubicBezTo>
                    <a:pt x="23" y="434"/>
                    <a:pt x="69" y="526"/>
                    <a:pt x="138" y="571"/>
                  </a:cubicBezTo>
                  <a:cubicBezTo>
                    <a:pt x="206" y="640"/>
                    <a:pt x="274" y="640"/>
                    <a:pt x="366" y="640"/>
                  </a:cubicBezTo>
                  <a:cubicBezTo>
                    <a:pt x="457" y="640"/>
                    <a:pt x="548" y="594"/>
                    <a:pt x="594" y="526"/>
                  </a:cubicBezTo>
                  <a:cubicBezTo>
                    <a:pt x="640" y="457"/>
                    <a:pt x="685" y="366"/>
                    <a:pt x="663" y="275"/>
                  </a:cubicBezTo>
                  <a:cubicBezTo>
                    <a:pt x="663" y="206"/>
                    <a:pt x="617" y="115"/>
                    <a:pt x="548" y="69"/>
                  </a:cubicBezTo>
                  <a:cubicBezTo>
                    <a:pt x="480" y="1"/>
                    <a:pt x="389" y="1"/>
                    <a:pt x="297"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3" name="Google Shape;4719;p38">
              <a:extLst>
                <a:ext uri="{FF2B5EF4-FFF2-40B4-BE49-F238E27FC236}">
                  <a16:creationId xmlns:a16="http://schemas.microsoft.com/office/drawing/2014/main" id="{054BD5CD-CBD5-8DF9-105A-F5F1C5164263}"/>
                </a:ext>
              </a:extLst>
            </p:cNvPr>
            <p:cNvSpPr/>
            <p:nvPr/>
          </p:nvSpPr>
          <p:spPr>
            <a:xfrm>
              <a:off x="9358979" y="3040350"/>
              <a:ext cx="16007" cy="15979"/>
            </a:xfrm>
            <a:custGeom>
              <a:avLst/>
              <a:gdLst/>
              <a:ahLst/>
              <a:cxnLst/>
              <a:rect l="l" t="t" r="r" b="b"/>
              <a:pathLst>
                <a:path w="572" h="571" extrusionOk="0">
                  <a:moveTo>
                    <a:pt x="252" y="0"/>
                  </a:moveTo>
                  <a:cubicBezTo>
                    <a:pt x="183" y="0"/>
                    <a:pt x="115" y="46"/>
                    <a:pt x="69" y="114"/>
                  </a:cubicBezTo>
                  <a:cubicBezTo>
                    <a:pt x="24" y="160"/>
                    <a:pt x="1" y="251"/>
                    <a:pt x="1" y="320"/>
                  </a:cubicBezTo>
                  <a:cubicBezTo>
                    <a:pt x="24" y="388"/>
                    <a:pt x="47" y="457"/>
                    <a:pt x="115" y="502"/>
                  </a:cubicBezTo>
                  <a:cubicBezTo>
                    <a:pt x="183" y="548"/>
                    <a:pt x="252" y="571"/>
                    <a:pt x="320" y="571"/>
                  </a:cubicBezTo>
                  <a:cubicBezTo>
                    <a:pt x="389" y="571"/>
                    <a:pt x="457" y="525"/>
                    <a:pt x="503" y="457"/>
                  </a:cubicBezTo>
                  <a:cubicBezTo>
                    <a:pt x="549" y="411"/>
                    <a:pt x="571" y="320"/>
                    <a:pt x="571" y="251"/>
                  </a:cubicBezTo>
                  <a:cubicBezTo>
                    <a:pt x="571" y="183"/>
                    <a:pt x="526" y="114"/>
                    <a:pt x="457" y="69"/>
                  </a:cubicBezTo>
                  <a:cubicBezTo>
                    <a:pt x="412" y="23"/>
                    <a:pt x="343" y="0"/>
                    <a:pt x="252"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4" name="Google Shape;4720;p38">
              <a:extLst>
                <a:ext uri="{FF2B5EF4-FFF2-40B4-BE49-F238E27FC236}">
                  <a16:creationId xmlns:a16="http://schemas.microsoft.com/office/drawing/2014/main" id="{24974E58-E3AB-BF4A-F96E-E4A8C8C1D8F3}"/>
                </a:ext>
              </a:extLst>
            </p:cNvPr>
            <p:cNvSpPr/>
            <p:nvPr/>
          </p:nvSpPr>
          <p:spPr>
            <a:xfrm>
              <a:off x="9417747" y="3028848"/>
              <a:ext cx="8340" cy="7696"/>
            </a:xfrm>
            <a:custGeom>
              <a:avLst/>
              <a:gdLst/>
              <a:ahLst/>
              <a:cxnLst/>
              <a:rect l="l" t="t" r="r" b="b"/>
              <a:pathLst>
                <a:path w="298" h="275" extrusionOk="0">
                  <a:moveTo>
                    <a:pt x="115" y="0"/>
                  </a:moveTo>
                  <a:cubicBezTo>
                    <a:pt x="92" y="0"/>
                    <a:pt x="46" y="23"/>
                    <a:pt x="24" y="46"/>
                  </a:cubicBezTo>
                  <a:cubicBezTo>
                    <a:pt x="1" y="69"/>
                    <a:pt x="1" y="114"/>
                    <a:pt x="1" y="160"/>
                  </a:cubicBezTo>
                  <a:cubicBezTo>
                    <a:pt x="1" y="183"/>
                    <a:pt x="24" y="229"/>
                    <a:pt x="46" y="251"/>
                  </a:cubicBezTo>
                  <a:cubicBezTo>
                    <a:pt x="69" y="274"/>
                    <a:pt x="115" y="274"/>
                    <a:pt x="161" y="274"/>
                  </a:cubicBezTo>
                  <a:cubicBezTo>
                    <a:pt x="183" y="274"/>
                    <a:pt x="229" y="251"/>
                    <a:pt x="252" y="229"/>
                  </a:cubicBezTo>
                  <a:cubicBezTo>
                    <a:pt x="275" y="206"/>
                    <a:pt x="298" y="160"/>
                    <a:pt x="275" y="114"/>
                  </a:cubicBezTo>
                  <a:cubicBezTo>
                    <a:pt x="275" y="92"/>
                    <a:pt x="252" y="46"/>
                    <a:pt x="229" y="23"/>
                  </a:cubicBezTo>
                  <a:cubicBezTo>
                    <a:pt x="206" y="0"/>
                    <a:pt x="161" y="0"/>
                    <a:pt x="115"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5" name="Google Shape;4721;p38">
              <a:extLst>
                <a:ext uri="{FF2B5EF4-FFF2-40B4-BE49-F238E27FC236}">
                  <a16:creationId xmlns:a16="http://schemas.microsoft.com/office/drawing/2014/main" id="{C6871671-12C6-2891-67B6-0E7E15503B77}"/>
                </a:ext>
              </a:extLst>
            </p:cNvPr>
            <p:cNvSpPr/>
            <p:nvPr/>
          </p:nvSpPr>
          <p:spPr>
            <a:xfrm>
              <a:off x="9415844" y="3074827"/>
              <a:ext cx="8340" cy="8340"/>
            </a:xfrm>
            <a:custGeom>
              <a:avLst/>
              <a:gdLst/>
              <a:ahLst/>
              <a:cxnLst/>
              <a:rect l="l" t="t" r="r" b="b"/>
              <a:pathLst>
                <a:path w="298" h="298" extrusionOk="0">
                  <a:moveTo>
                    <a:pt x="137" y="1"/>
                  </a:moveTo>
                  <a:cubicBezTo>
                    <a:pt x="92" y="1"/>
                    <a:pt x="46" y="24"/>
                    <a:pt x="23" y="46"/>
                  </a:cubicBezTo>
                  <a:cubicBezTo>
                    <a:pt x="0" y="92"/>
                    <a:pt x="0" y="115"/>
                    <a:pt x="0" y="161"/>
                  </a:cubicBezTo>
                  <a:cubicBezTo>
                    <a:pt x="0" y="206"/>
                    <a:pt x="23" y="229"/>
                    <a:pt x="46" y="275"/>
                  </a:cubicBezTo>
                  <a:cubicBezTo>
                    <a:pt x="92" y="297"/>
                    <a:pt x="114" y="297"/>
                    <a:pt x="160" y="297"/>
                  </a:cubicBezTo>
                  <a:cubicBezTo>
                    <a:pt x="206" y="297"/>
                    <a:pt x="251" y="275"/>
                    <a:pt x="274" y="252"/>
                  </a:cubicBezTo>
                  <a:cubicBezTo>
                    <a:pt x="297" y="206"/>
                    <a:pt x="297" y="161"/>
                    <a:pt x="297" y="138"/>
                  </a:cubicBezTo>
                  <a:cubicBezTo>
                    <a:pt x="297" y="92"/>
                    <a:pt x="274" y="46"/>
                    <a:pt x="251" y="24"/>
                  </a:cubicBezTo>
                  <a:cubicBezTo>
                    <a:pt x="206" y="1"/>
                    <a:pt x="183" y="1"/>
                    <a:pt x="137"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6" name="Google Shape;4722;p38">
              <a:extLst>
                <a:ext uri="{FF2B5EF4-FFF2-40B4-BE49-F238E27FC236}">
                  <a16:creationId xmlns:a16="http://schemas.microsoft.com/office/drawing/2014/main" id="{BF6034D3-6360-39AC-7C69-77E88C858B5D}"/>
                </a:ext>
              </a:extLst>
            </p:cNvPr>
            <p:cNvSpPr/>
            <p:nvPr/>
          </p:nvSpPr>
          <p:spPr>
            <a:xfrm>
              <a:off x="9341096" y="3088876"/>
              <a:ext cx="5793" cy="5793"/>
            </a:xfrm>
            <a:custGeom>
              <a:avLst/>
              <a:gdLst/>
              <a:ahLst/>
              <a:cxnLst/>
              <a:rect l="l" t="t" r="r" b="b"/>
              <a:pathLst>
                <a:path w="207" h="207" extrusionOk="0">
                  <a:moveTo>
                    <a:pt x="92" y="1"/>
                  </a:moveTo>
                  <a:cubicBezTo>
                    <a:pt x="69" y="1"/>
                    <a:pt x="46" y="24"/>
                    <a:pt x="46" y="47"/>
                  </a:cubicBezTo>
                  <a:cubicBezTo>
                    <a:pt x="24" y="69"/>
                    <a:pt x="1" y="92"/>
                    <a:pt x="24" y="115"/>
                  </a:cubicBezTo>
                  <a:cubicBezTo>
                    <a:pt x="24" y="138"/>
                    <a:pt x="24" y="161"/>
                    <a:pt x="46" y="184"/>
                  </a:cubicBezTo>
                  <a:cubicBezTo>
                    <a:pt x="69" y="206"/>
                    <a:pt x="92" y="206"/>
                    <a:pt x="115" y="206"/>
                  </a:cubicBezTo>
                  <a:cubicBezTo>
                    <a:pt x="138" y="206"/>
                    <a:pt x="161" y="184"/>
                    <a:pt x="183" y="161"/>
                  </a:cubicBezTo>
                  <a:cubicBezTo>
                    <a:pt x="206" y="138"/>
                    <a:pt x="206" y="115"/>
                    <a:pt x="206" y="92"/>
                  </a:cubicBezTo>
                  <a:cubicBezTo>
                    <a:pt x="206" y="69"/>
                    <a:pt x="183" y="47"/>
                    <a:pt x="183" y="24"/>
                  </a:cubicBezTo>
                  <a:cubicBezTo>
                    <a:pt x="161" y="1"/>
                    <a:pt x="138" y="1"/>
                    <a:pt x="92"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7" name="Google Shape;4723;p38">
              <a:extLst>
                <a:ext uri="{FF2B5EF4-FFF2-40B4-BE49-F238E27FC236}">
                  <a16:creationId xmlns:a16="http://schemas.microsoft.com/office/drawing/2014/main" id="{83615169-72C7-3E22-1621-902CF4402A56}"/>
                </a:ext>
              </a:extLst>
            </p:cNvPr>
            <p:cNvSpPr/>
            <p:nvPr/>
          </p:nvSpPr>
          <p:spPr>
            <a:xfrm>
              <a:off x="9305975" y="3138717"/>
              <a:ext cx="12173" cy="11530"/>
            </a:xfrm>
            <a:custGeom>
              <a:avLst/>
              <a:gdLst/>
              <a:ahLst/>
              <a:cxnLst/>
              <a:rect l="l" t="t" r="r" b="b"/>
              <a:pathLst>
                <a:path w="435" h="412" extrusionOk="0">
                  <a:moveTo>
                    <a:pt x="206" y="0"/>
                  </a:moveTo>
                  <a:cubicBezTo>
                    <a:pt x="137" y="0"/>
                    <a:pt x="92" y="46"/>
                    <a:pt x="69" y="69"/>
                  </a:cubicBezTo>
                  <a:cubicBezTo>
                    <a:pt x="23" y="114"/>
                    <a:pt x="0" y="183"/>
                    <a:pt x="23" y="229"/>
                  </a:cubicBezTo>
                  <a:cubicBezTo>
                    <a:pt x="23" y="274"/>
                    <a:pt x="46" y="320"/>
                    <a:pt x="92" y="365"/>
                  </a:cubicBezTo>
                  <a:cubicBezTo>
                    <a:pt x="137" y="411"/>
                    <a:pt x="183" y="411"/>
                    <a:pt x="229" y="411"/>
                  </a:cubicBezTo>
                  <a:cubicBezTo>
                    <a:pt x="297" y="411"/>
                    <a:pt x="343" y="365"/>
                    <a:pt x="366" y="343"/>
                  </a:cubicBezTo>
                  <a:cubicBezTo>
                    <a:pt x="411" y="297"/>
                    <a:pt x="434" y="229"/>
                    <a:pt x="411" y="183"/>
                  </a:cubicBezTo>
                  <a:cubicBezTo>
                    <a:pt x="411" y="137"/>
                    <a:pt x="388" y="92"/>
                    <a:pt x="343" y="46"/>
                  </a:cubicBezTo>
                  <a:cubicBezTo>
                    <a:pt x="297" y="0"/>
                    <a:pt x="251" y="0"/>
                    <a:pt x="206"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8" name="Google Shape;4724;p38">
              <a:extLst>
                <a:ext uri="{FF2B5EF4-FFF2-40B4-BE49-F238E27FC236}">
                  <a16:creationId xmlns:a16="http://schemas.microsoft.com/office/drawing/2014/main" id="{8016B292-A4AC-D390-BDC4-D349ECE7DBC4}"/>
                </a:ext>
              </a:extLst>
            </p:cNvPr>
            <p:cNvSpPr/>
            <p:nvPr/>
          </p:nvSpPr>
          <p:spPr>
            <a:xfrm>
              <a:off x="9351311" y="3179603"/>
              <a:ext cx="16651" cy="15979"/>
            </a:xfrm>
            <a:custGeom>
              <a:avLst/>
              <a:gdLst/>
              <a:ahLst/>
              <a:cxnLst/>
              <a:rect l="l" t="t" r="r" b="b"/>
              <a:pathLst>
                <a:path w="595" h="571" extrusionOk="0">
                  <a:moveTo>
                    <a:pt x="275" y="0"/>
                  </a:moveTo>
                  <a:cubicBezTo>
                    <a:pt x="184" y="0"/>
                    <a:pt x="115" y="69"/>
                    <a:pt x="69" y="114"/>
                  </a:cubicBezTo>
                  <a:cubicBezTo>
                    <a:pt x="24" y="160"/>
                    <a:pt x="1" y="251"/>
                    <a:pt x="24" y="320"/>
                  </a:cubicBezTo>
                  <a:cubicBezTo>
                    <a:pt x="24" y="388"/>
                    <a:pt x="47" y="457"/>
                    <a:pt x="115" y="525"/>
                  </a:cubicBezTo>
                  <a:cubicBezTo>
                    <a:pt x="184" y="571"/>
                    <a:pt x="252" y="571"/>
                    <a:pt x="321" y="571"/>
                  </a:cubicBezTo>
                  <a:cubicBezTo>
                    <a:pt x="389" y="571"/>
                    <a:pt x="480" y="525"/>
                    <a:pt x="526" y="479"/>
                  </a:cubicBezTo>
                  <a:cubicBezTo>
                    <a:pt x="572" y="411"/>
                    <a:pt x="594" y="342"/>
                    <a:pt x="572" y="274"/>
                  </a:cubicBezTo>
                  <a:cubicBezTo>
                    <a:pt x="572" y="183"/>
                    <a:pt x="526" y="114"/>
                    <a:pt x="480" y="69"/>
                  </a:cubicBezTo>
                  <a:cubicBezTo>
                    <a:pt x="412" y="23"/>
                    <a:pt x="343" y="0"/>
                    <a:pt x="275"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9" name="Google Shape;4725;p38">
              <a:extLst>
                <a:ext uri="{FF2B5EF4-FFF2-40B4-BE49-F238E27FC236}">
                  <a16:creationId xmlns:a16="http://schemas.microsoft.com/office/drawing/2014/main" id="{8150ADF1-17EA-4164-FF84-95DEB3F56748}"/>
                </a:ext>
              </a:extLst>
            </p:cNvPr>
            <p:cNvSpPr/>
            <p:nvPr/>
          </p:nvSpPr>
          <p:spPr>
            <a:xfrm>
              <a:off x="9446488" y="3108689"/>
              <a:ext cx="14720" cy="14076"/>
            </a:xfrm>
            <a:custGeom>
              <a:avLst/>
              <a:gdLst/>
              <a:ahLst/>
              <a:cxnLst/>
              <a:rect l="l" t="t" r="r" b="b"/>
              <a:pathLst>
                <a:path w="526" h="503" extrusionOk="0">
                  <a:moveTo>
                    <a:pt x="229" y="0"/>
                  </a:moveTo>
                  <a:cubicBezTo>
                    <a:pt x="184" y="0"/>
                    <a:pt x="115" y="46"/>
                    <a:pt x="69" y="92"/>
                  </a:cubicBezTo>
                  <a:cubicBezTo>
                    <a:pt x="24" y="137"/>
                    <a:pt x="1" y="206"/>
                    <a:pt x="1" y="274"/>
                  </a:cubicBezTo>
                  <a:cubicBezTo>
                    <a:pt x="24" y="343"/>
                    <a:pt x="47" y="411"/>
                    <a:pt x="92" y="434"/>
                  </a:cubicBezTo>
                  <a:cubicBezTo>
                    <a:pt x="161" y="480"/>
                    <a:pt x="229" y="503"/>
                    <a:pt x="298" y="503"/>
                  </a:cubicBezTo>
                  <a:cubicBezTo>
                    <a:pt x="343" y="503"/>
                    <a:pt x="412" y="457"/>
                    <a:pt x="457" y="411"/>
                  </a:cubicBezTo>
                  <a:cubicBezTo>
                    <a:pt x="503" y="366"/>
                    <a:pt x="526" y="297"/>
                    <a:pt x="526" y="229"/>
                  </a:cubicBezTo>
                  <a:cubicBezTo>
                    <a:pt x="503" y="160"/>
                    <a:pt x="480" y="92"/>
                    <a:pt x="435" y="46"/>
                  </a:cubicBezTo>
                  <a:cubicBezTo>
                    <a:pt x="366" y="0"/>
                    <a:pt x="298" y="0"/>
                    <a:pt x="229"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0" name="Google Shape;4726;p38">
              <a:extLst>
                <a:ext uri="{FF2B5EF4-FFF2-40B4-BE49-F238E27FC236}">
                  <a16:creationId xmlns:a16="http://schemas.microsoft.com/office/drawing/2014/main" id="{A291C387-A56B-7587-7229-BEFDF18385B9}"/>
                </a:ext>
              </a:extLst>
            </p:cNvPr>
            <p:cNvSpPr/>
            <p:nvPr/>
          </p:nvSpPr>
          <p:spPr>
            <a:xfrm>
              <a:off x="9459277" y="3010965"/>
              <a:ext cx="5149" cy="5765"/>
            </a:xfrm>
            <a:custGeom>
              <a:avLst/>
              <a:gdLst/>
              <a:ahLst/>
              <a:cxnLst/>
              <a:rect l="l" t="t" r="r" b="b"/>
              <a:pathLst>
                <a:path w="184" h="206" extrusionOk="0">
                  <a:moveTo>
                    <a:pt x="92" y="0"/>
                  </a:moveTo>
                  <a:cubicBezTo>
                    <a:pt x="69" y="0"/>
                    <a:pt x="46" y="23"/>
                    <a:pt x="23" y="46"/>
                  </a:cubicBezTo>
                  <a:cubicBezTo>
                    <a:pt x="0" y="69"/>
                    <a:pt x="0" y="92"/>
                    <a:pt x="0" y="114"/>
                  </a:cubicBezTo>
                  <a:cubicBezTo>
                    <a:pt x="0" y="137"/>
                    <a:pt x="23" y="160"/>
                    <a:pt x="46" y="183"/>
                  </a:cubicBezTo>
                  <a:cubicBezTo>
                    <a:pt x="46" y="183"/>
                    <a:pt x="69" y="206"/>
                    <a:pt x="115" y="206"/>
                  </a:cubicBezTo>
                  <a:cubicBezTo>
                    <a:pt x="137" y="206"/>
                    <a:pt x="160" y="183"/>
                    <a:pt x="160" y="160"/>
                  </a:cubicBezTo>
                  <a:cubicBezTo>
                    <a:pt x="183" y="137"/>
                    <a:pt x="183" y="114"/>
                    <a:pt x="183" y="92"/>
                  </a:cubicBezTo>
                  <a:cubicBezTo>
                    <a:pt x="183" y="69"/>
                    <a:pt x="183" y="46"/>
                    <a:pt x="160" y="23"/>
                  </a:cubicBezTo>
                  <a:cubicBezTo>
                    <a:pt x="137" y="0"/>
                    <a:pt x="115" y="0"/>
                    <a:pt x="92"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1" name="Google Shape;4727;p38">
              <a:extLst>
                <a:ext uri="{FF2B5EF4-FFF2-40B4-BE49-F238E27FC236}">
                  <a16:creationId xmlns:a16="http://schemas.microsoft.com/office/drawing/2014/main" id="{6F7030BB-D6E4-E9F5-84AE-33BEC1B14E67}"/>
                </a:ext>
              </a:extLst>
            </p:cNvPr>
            <p:cNvSpPr/>
            <p:nvPr/>
          </p:nvSpPr>
          <p:spPr>
            <a:xfrm>
              <a:off x="9512281" y="3056945"/>
              <a:ext cx="7696" cy="7052"/>
            </a:xfrm>
            <a:custGeom>
              <a:avLst/>
              <a:gdLst/>
              <a:ahLst/>
              <a:cxnLst/>
              <a:rect l="l" t="t" r="r" b="b"/>
              <a:pathLst>
                <a:path w="275" h="252" extrusionOk="0">
                  <a:moveTo>
                    <a:pt x="115" y="1"/>
                  </a:moveTo>
                  <a:cubicBezTo>
                    <a:pt x="92" y="1"/>
                    <a:pt x="47" y="23"/>
                    <a:pt x="24" y="46"/>
                  </a:cubicBezTo>
                  <a:cubicBezTo>
                    <a:pt x="1" y="69"/>
                    <a:pt x="1" y="115"/>
                    <a:pt x="1" y="138"/>
                  </a:cubicBezTo>
                  <a:cubicBezTo>
                    <a:pt x="1" y="183"/>
                    <a:pt x="24" y="206"/>
                    <a:pt x="47" y="229"/>
                  </a:cubicBezTo>
                  <a:cubicBezTo>
                    <a:pt x="69" y="252"/>
                    <a:pt x="115" y="252"/>
                    <a:pt x="138" y="252"/>
                  </a:cubicBezTo>
                  <a:cubicBezTo>
                    <a:pt x="184" y="252"/>
                    <a:pt x="206" y="229"/>
                    <a:pt x="229" y="206"/>
                  </a:cubicBezTo>
                  <a:cubicBezTo>
                    <a:pt x="252" y="183"/>
                    <a:pt x="275" y="138"/>
                    <a:pt x="275" y="115"/>
                  </a:cubicBezTo>
                  <a:cubicBezTo>
                    <a:pt x="252" y="69"/>
                    <a:pt x="252" y="46"/>
                    <a:pt x="229" y="23"/>
                  </a:cubicBezTo>
                  <a:cubicBezTo>
                    <a:pt x="184" y="1"/>
                    <a:pt x="161" y="1"/>
                    <a:pt x="11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2" name="Google Shape;4728;p38">
              <a:extLst>
                <a:ext uri="{FF2B5EF4-FFF2-40B4-BE49-F238E27FC236}">
                  <a16:creationId xmlns:a16="http://schemas.microsoft.com/office/drawing/2014/main" id="{37DDB93A-15E9-6E4B-7928-DC73A3730623}"/>
                </a:ext>
              </a:extLst>
            </p:cNvPr>
            <p:cNvSpPr/>
            <p:nvPr/>
          </p:nvSpPr>
          <p:spPr>
            <a:xfrm>
              <a:off x="9531450" y="3106142"/>
              <a:ext cx="7052" cy="7052"/>
            </a:xfrm>
            <a:custGeom>
              <a:avLst/>
              <a:gdLst/>
              <a:ahLst/>
              <a:cxnLst/>
              <a:rect l="l" t="t" r="r" b="b"/>
              <a:pathLst>
                <a:path w="252" h="252" extrusionOk="0">
                  <a:moveTo>
                    <a:pt x="115" y="0"/>
                  </a:moveTo>
                  <a:cubicBezTo>
                    <a:pt x="69" y="0"/>
                    <a:pt x="46" y="23"/>
                    <a:pt x="24" y="46"/>
                  </a:cubicBezTo>
                  <a:cubicBezTo>
                    <a:pt x="1" y="69"/>
                    <a:pt x="1" y="114"/>
                    <a:pt x="1" y="137"/>
                  </a:cubicBezTo>
                  <a:cubicBezTo>
                    <a:pt x="1" y="183"/>
                    <a:pt x="24" y="206"/>
                    <a:pt x="46" y="228"/>
                  </a:cubicBezTo>
                  <a:cubicBezTo>
                    <a:pt x="69" y="251"/>
                    <a:pt x="92" y="251"/>
                    <a:pt x="138" y="251"/>
                  </a:cubicBezTo>
                  <a:cubicBezTo>
                    <a:pt x="160" y="251"/>
                    <a:pt x="206" y="228"/>
                    <a:pt x="229" y="206"/>
                  </a:cubicBezTo>
                  <a:cubicBezTo>
                    <a:pt x="252" y="183"/>
                    <a:pt x="252" y="137"/>
                    <a:pt x="252" y="114"/>
                  </a:cubicBezTo>
                  <a:cubicBezTo>
                    <a:pt x="252" y="69"/>
                    <a:pt x="229" y="46"/>
                    <a:pt x="206" y="23"/>
                  </a:cubicBezTo>
                  <a:cubicBezTo>
                    <a:pt x="183" y="0"/>
                    <a:pt x="138" y="0"/>
                    <a:pt x="115"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3" name="Google Shape;4729;p38">
              <a:extLst>
                <a:ext uri="{FF2B5EF4-FFF2-40B4-BE49-F238E27FC236}">
                  <a16:creationId xmlns:a16="http://schemas.microsoft.com/office/drawing/2014/main" id="{2BF85551-2270-A31E-E1F9-6FC68796E489}"/>
                </a:ext>
              </a:extLst>
            </p:cNvPr>
            <p:cNvSpPr/>
            <p:nvPr/>
          </p:nvSpPr>
          <p:spPr>
            <a:xfrm>
              <a:off x="9578717" y="3241562"/>
              <a:ext cx="16007" cy="15336"/>
            </a:xfrm>
            <a:custGeom>
              <a:avLst/>
              <a:gdLst/>
              <a:ahLst/>
              <a:cxnLst/>
              <a:rect l="l" t="t" r="r" b="b"/>
              <a:pathLst>
                <a:path w="572" h="548" extrusionOk="0">
                  <a:moveTo>
                    <a:pt x="252" y="0"/>
                  </a:moveTo>
                  <a:cubicBezTo>
                    <a:pt x="183" y="0"/>
                    <a:pt x="115" y="46"/>
                    <a:pt x="69" y="91"/>
                  </a:cubicBezTo>
                  <a:cubicBezTo>
                    <a:pt x="24" y="160"/>
                    <a:pt x="1" y="228"/>
                    <a:pt x="1" y="297"/>
                  </a:cubicBezTo>
                  <a:cubicBezTo>
                    <a:pt x="24" y="365"/>
                    <a:pt x="46" y="434"/>
                    <a:pt x="115" y="479"/>
                  </a:cubicBezTo>
                  <a:cubicBezTo>
                    <a:pt x="161" y="548"/>
                    <a:pt x="229" y="548"/>
                    <a:pt x="320" y="548"/>
                  </a:cubicBezTo>
                  <a:cubicBezTo>
                    <a:pt x="389" y="548"/>
                    <a:pt x="457" y="502"/>
                    <a:pt x="503" y="457"/>
                  </a:cubicBezTo>
                  <a:cubicBezTo>
                    <a:pt x="549" y="388"/>
                    <a:pt x="571" y="320"/>
                    <a:pt x="549" y="251"/>
                  </a:cubicBezTo>
                  <a:cubicBezTo>
                    <a:pt x="549" y="183"/>
                    <a:pt x="503" y="114"/>
                    <a:pt x="457" y="69"/>
                  </a:cubicBezTo>
                  <a:cubicBezTo>
                    <a:pt x="389" y="0"/>
                    <a:pt x="320" y="0"/>
                    <a:pt x="252"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4" name="Google Shape;4730;p38">
              <a:extLst>
                <a:ext uri="{FF2B5EF4-FFF2-40B4-BE49-F238E27FC236}">
                  <a16:creationId xmlns:a16="http://schemas.microsoft.com/office/drawing/2014/main" id="{E87726C5-72D1-0309-D1E5-BF5E1DF7052F}"/>
                </a:ext>
              </a:extLst>
            </p:cNvPr>
            <p:cNvSpPr/>
            <p:nvPr/>
          </p:nvSpPr>
          <p:spPr>
            <a:xfrm>
              <a:off x="9605555" y="3196198"/>
              <a:ext cx="11530" cy="12173"/>
            </a:xfrm>
            <a:custGeom>
              <a:avLst/>
              <a:gdLst/>
              <a:ahLst/>
              <a:cxnLst/>
              <a:rect l="l" t="t" r="r" b="b"/>
              <a:pathLst>
                <a:path w="412" h="435" extrusionOk="0">
                  <a:moveTo>
                    <a:pt x="183" y="1"/>
                  </a:moveTo>
                  <a:cubicBezTo>
                    <a:pt x="137" y="1"/>
                    <a:pt x="69" y="46"/>
                    <a:pt x="46" y="69"/>
                  </a:cubicBezTo>
                  <a:cubicBezTo>
                    <a:pt x="0" y="115"/>
                    <a:pt x="0" y="183"/>
                    <a:pt x="0" y="229"/>
                  </a:cubicBezTo>
                  <a:cubicBezTo>
                    <a:pt x="0" y="297"/>
                    <a:pt x="23" y="343"/>
                    <a:pt x="69" y="366"/>
                  </a:cubicBezTo>
                  <a:cubicBezTo>
                    <a:pt x="115" y="411"/>
                    <a:pt x="160" y="434"/>
                    <a:pt x="229" y="434"/>
                  </a:cubicBezTo>
                  <a:cubicBezTo>
                    <a:pt x="274" y="434"/>
                    <a:pt x="343" y="389"/>
                    <a:pt x="366" y="343"/>
                  </a:cubicBezTo>
                  <a:cubicBezTo>
                    <a:pt x="411" y="297"/>
                    <a:pt x="411" y="252"/>
                    <a:pt x="411" y="183"/>
                  </a:cubicBezTo>
                  <a:cubicBezTo>
                    <a:pt x="411" y="138"/>
                    <a:pt x="388" y="92"/>
                    <a:pt x="343" y="46"/>
                  </a:cubicBezTo>
                  <a:cubicBezTo>
                    <a:pt x="297" y="23"/>
                    <a:pt x="252" y="1"/>
                    <a:pt x="183"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5" name="Google Shape;4731;p38">
              <a:extLst>
                <a:ext uri="{FF2B5EF4-FFF2-40B4-BE49-F238E27FC236}">
                  <a16:creationId xmlns:a16="http://schemas.microsoft.com/office/drawing/2014/main" id="{7E68F696-2CB8-70CF-F812-32B1D4FB9CC4}"/>
                </a:ext>
              </a:extLst>
            </p:cNvPr>
            <p:cNvSpPr/>
            <p:nvPr/>
          </p:nvSpPr>
          <p:spPr>
            <a:xfrm>
              <a:off x="9627915" y="3240918"/>
              <a:ext cx="7052" cy="6409"/>
            </a:xfrm>
            <a:custGeom>
              <a:avLst/>
              <a:gdLst/>
              <a:ahLst/>
              <a:cxnLst/>
              <a:rect l="l" t="t" r="r" b="b"/>
              <a:pathLst>
                <a:path w="252" h="229" extrusionOk="0">
                  <a:moveTo>
                    <a:pt x="114" y="0"/>
                  </a:moveTo>
                  <a:cubicBezTo>
                    <a:pt x="92" y="0"/>
                    <a:pt x="46" y="23"/>
                    <a:pt x="46" y="23"/>
                  </a:cubicBezTo>
                  <a:cubicBezTo>
                    <a:pt x="23" y="69"/>
                    <a:pt x="0" y="92"/>
                    <a:pt x="0" y="114"/>
                  </a:cubicBezTo>
                  <a:cubicBezTo>
                    <a:pt x="23" y="160"/>
                    <a:pt x="23" y="183"/>
                    <a:pt x="46" y="206"/>
                  </a:cubicBezTo>
                  <a:cubicBezTo>
                    <a:pt x="69" y="229"/>
                    <a:pt x="114" y="229"/>
                    <a:pt x="137" y="229"/>
                  </a:cubicBezTo>
                  <a:cubicBezTo>
                    <a:pt x="160" y="229"/>
                    <a:pt x="206" y="206"/>
                    <a:pt x="229" y="183"/>
                  </a:cubicBezTo>
                  <a:cubicBezTo>
                    <a:pt x="229" y="160"/>
                    <a:pt x="251" y="137"/>
                    <a:pt x="251" y="92"/>
                  </a:cubicBezTo>
                  <a:cubicBezTo>
                    <a:pt x="251" y="69"/>
                    <a:pt x="229" y="46"/>
                    <a:pt x="206" y="23"/>
                  </a:cubicBezTo>
                  <a:cubicBezTo>
                    <a:pt x="183" y="0"/>
                    <a:pt x="160" y="0"/>
                    <a:pt x="114"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6" name="Google Shape;4732;p38">
              <a:extLst>
                <a:ext uri="{FF2B5EF4-FFF2-40B4-BE49-F238E27FC236}">
                  <a16:creationId xmlns:a16="http://schemas.microsoft.com/office/drawing/2014/main" id="{2666C387-C688-1F42-5AAB-C0B76AB76C5D}"/>
                </a:ext>
              </a:extLst>
            </p:cNvPr>
            <p:cNvSpPr/>
            <p:nvPr/>
          </p:nvSpPr>
          <p:spPr>
            <a:xfrm>
              <a:off x="9547430" y="3228773"/>
              <a:ext cx="5121" cy="5149"/>
            </a:xfrm>
            <a:custGeom>
              <a:avLst/>
              <a:gdLst/>
              <a:ahLst/>
              <a:cxnLst/>
              <a:rect l="l" t="t" r="r" b="b"/>
              <a:pathLst>
                <a:path w="183" h="184" extrusionOk="0">
                  <a:moveTo>
                    <a:pt x="69" y="1"/>
                  </a:moveTo>
                  <a:cubicBezTo>
                    <a:pt x="46" y="1"/>
                    <a:pt x="23" y="23"/>
                    <a:pt x="23" y="46"/>
                  </a:cubicBezTo>
                  <a:cubicBezTo>
                    <a:pt x="0" y="69"/>
                    <a:pt x="0" y="92"/>
                    <a:pt x="0" y="115"/>
                  </a:cubicBezTo>
                  <a:cubicBezTo>
                    <a:pt x="0" y="138"/>
                    <a:pt x="0" y="160"/>
                    <a:pt x="23" y="183"/>
                  </a:cubicBezTo>
                  <a:lnTo>
                    <a:pt x="92" y="183"/>
                  </a:lnTo>
                  <a:cubicBezTo>
                    <a:pt x="114" y="183"/>
                    <a:pt x="137" y="183"/>
                    <a:pt x="160" y="160"/>
                  </a:cubicBezTo>
                  <a:cubicBezTo>
                    <a:pt x="183" y="138"/>
                    <a:pt x="183" y="115"/>
                    <a:pt x="183" y="92"/>
                  </a:cubicBezTo>
                  <a:cubicBezTo>
                    <a:pt x="183" y="69"/>
                    <a:pt x="160" y="46"/>
                    <a:pt x="137" y="23"/>
                  </a:cubicBezTo>
                  <a:cubicBezTo>
                    <a:pt x="114" y="1"/>
                    <a:pt x="92" y="1"/>
                    <a:pt x="69"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7" name="Google Shape;4733;p38">
              <a:extLst>
                <a:ext uri="{FF2B5EF4-FFF2-40B4-BE49-F238E27FC236}">
                  <a16:creationId xmlns:a16="http://schemas.microsoft.com/office/drawing/2014/main" id="{4AB88EAD-36F1-5C76-D9C1-FC185BF12D41}"/>
                </a:ext>
              </a:extLst>
            </p:cNvPr>
            <p:cNvSpPr/>
            <p:nvPr/>
          </p:nvSpPr>
          <p:spPr>
            <a:xfrm>
              <a:off x="9735853" y="3297756"/>
              <a:ext cx="17910" cy="17295"/>
            </a:xfrm>
            <a:custGeom>
              <a:avLst/>
              <a:gdLst/>
              <a:ahLst/>
              <a:cxnLst/>
              <a:rect l="l" t="t" r="r" b="b"/>
              <a:pathLst>
                <a:path w="640" h="618" extrusionOk="0">
                  <a:moveTo>
                    <a:pt x="298" y="1"/>
                  </a:moveTo>
                  <a:cubicBezTo>
                    <a:pt x="206" y="1"/>
                    <a:pt x="138" y="69"/>
                    <a:pt x="92" y="115"/>
                  </a:cubicBezTo>
                  <a:cubicBezTo>
                    <a:pt x="24" y="183"/>
                    <a:pt x="1" y="275"/>
                    <a:pt x="24" y="343"/>
                  </a:cubicBezTo>
                  <a:cubicBezTo>
                    <a:pt x="24" y="434"/>
                    <a:pt x="69" y="503"/>
                    <a:pt x="115" y="549"/>
                  </a:cubicBezTo>
                  <a:cubicBezTo>
                    <a:pt x="183" y="617"/>
                    <a:pt x="275" y="617"/>
                    <a:pt x="343" y="617"/>
                  </a:cubicBezTo>
                  <a:cubicBezTo>
                    <a:pt x="434" y="617"/>
                    <a:pt x="503" y="571"/>
                    <a:pt x="549" y="503"/>
                  </a:cubicBezTo>
                  <a:cubicBezTo>
                    <a:pt x="617" y="434"/>
                    <a:pt x="640" y="366"/>
                    <a:pt x="617" y="275"/>
                  </a:cubicBezTo>
                  <a:cubicBezTo>
                    <a:pt x="617" y="206"/>
                    <a:pt x="571" y="115"/>
                    <a:pt x="526" y="69"/>
                  </a:cubicBezTo>
                  <a:cubicBezTo>
                    <a:pt x="457" y="24"/>
                    <a:pt x="366" y="1"/>
                    <a:pt x="298"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8" name="Google Shape;4734;p38">
              <a:extLst>
                <a:ext uri="{FF2B5EF4-FFF2-40B4-BE49-F238E27FC236}">
                  <a16:creationId xmlns:a16="http://schemas.microsoft.com/office/drawing/2014/main" id="{F6FB636B-2AB0-AF92-E45F-EB34B45E0F4F}"/>
                </a:ext>
              </a:extLst>
            </p:cNvPr>
            <p:cNvSpPr/>
            <p:nvPr/>
          </p:nvSpPr>
          <p:spPr>
            <a:xfrm>
              <a:off x="9752476" y="3250489"/>
              <a:ext cx="11530" cy="11530"/>
            </a:xfrm>
            <a:custGeom>
              <a:avLst/>
              <a:gdLst/>
              <a:ahLst/>
              <a:cxnLst/>
              <a:rect l="l" t="t" r="r" b="b"/>
              <a:pathLst>
                <a:path w="412" h="412" extrusionOk="0">
                  <a:moveTo>
                    <a:pt x="183" y="1"/>
                  </a:moveTo>
                  <a:cubicBezTo>
                    <a:pt x="137" y="1"/>
                    <a:pt x="92" y="46"/>
                    <a:pt x="46" y="69"/>
                  </a:cubicBezTo>
                  <a:cubicBezTo>
                    <a:pt x="23" y="115"/>
                    <a:pt x="0" y="160"/>
                    <a:pt x="0" y="229"/>
                  </a:cubicBezTo>
                  <a:cubicBezTo>
                    <a:pt x="23" y="275"/>
                    <a:pt x="46" y="320"/>
                    <a:pt x="92" y="366"/>
                  </a:cubicBezTo>
                  <a:cubicBezTo>
                    <a:pt x="137" y="389"/>
                    <a:pt x="183" y="412"/>
                    <a:pt x="229" y="412"/>
                  </a:cubicBezTo>
                  <a:cubicBezTo>
                    <a:pt x="274" y="412"/>
                    <a:pt x="343" y="366"/>
                    <a:pt x="365" y="320"/>
                  </a:cubicBezTo>
                  <a:cubicBezTo>
                    <a:pt x="411" y="297"/>
                    <a:pt x="411" y="229"/>
                    <a:pt x="411" y="183"/>
                  </a:cubicBezTo>
                  <a:cubicBezTo>
                    <a:pt x="411" y="138"/>
                    <a:pt x="388" y="92"/>
                    <a:pt x="343" y="46"/>
                  </a:cubicBezTo>
                  <a:cubicBezTo>
                    <a:pt x="297" y="1"/>
                    <a:pt x="251" y="1"/>
                    <a:pt x="183"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9" name="Google Shape;4735;p38">
              <a:extLst>
                <a:ext uri="{FF2B5EF4-FFF2-40B4-BE49-F238E27FC236}">
                  <a16:creationId xmlns:a16="http://schemas.microsoft.com/office/drawing/2014/main" id="{4090B8CF-315A-6EF1-8A00-B55FCB34FA88}"/>
                </a:ext>
              </a:extLst>
            </p:cNvPr>
            <p:cNvSpPr/>
            <p:nvPr/>
          </p:nvSpPr>
          <p:spPr>
            <a:xfrm>
              <a:off x="9807411" y="3277327"/>
              <a:ext cx="4478" cy="4506"/>
            </a:xfrm>
            <a:custGeom>
              <a:avLst/>
              <a:gdLst/>
              <a:ahLst/>
              <a:cxnLst/>
              <a:rect l="l" t="t" r="r" b="b"/>
              <a:pathLst>
                <a:path w="160" h="161" extrusionOk="0">
                  <a:moveTo>
                    <a:pt x="69" y="0"/>
                  </a:moveTo>
                  <a:cubicBezTo>
                    <a:pt x="46" y="0"/>
                    <a:pt x="23" y="23"/>
                    <a:pt x="0" y="46"/>
                  </a:cubicBezTo>
                  <a:cubicBezTo>
                    <a:pt x="0" y="46"/>
                    <a:pt x="0" y="69"/>
                    <a:pt x="0" y="92"/>
                  </a:cubicBezTo>
                  <a:cubicBezTo>
                    <a:pt x="0" y="114"/>
                    <a:pt x="0" y="137"/>
                    <a:pt x="23" y="160"/>
                  </a:cubicBezTo>
                  <a:lnTo>
                    <a:pt x="92" y="160"/>
                  </a:lnTo>
                  <a:cubicBezTo>
                    <a:pt x="114" y="160"/>
                    <a:pt x="137" y="160"/>
                    <a:pt x="137" y="137"/>
                  </a:cubicBezTo>
                  <a:cubicBezTo>
                    <a:pt x="160" y="114"/>
                    <a:pt x="160" y="92"/>
                    <a:pt x="160" y="69"/>
                  </a:cubicBezTo>
                  <a:cubicBezTo>
                    <a:pt x="160" y="69"/>
                    <a:pt x="137" y="46"/>
                    <a:pt x="137" y="23"/>
                  </a:cubicBezTo>
                  <a:cubicBezTo>
                    <a:pt x="114" y="0"/>
                    <a:pt x="92" y="0"/>
                    <a:pt x="69"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0" name="Google Shape;4736;p38">
              <a:extLst>
                <a:ext uri="{FF2B5EF4-FFF2-40B4-BE49-F238E27FC236}">
                  <a16:creationId xmlns:a16="http://schemas.microsoft.com/office/drawing/2014/main" id="{810124E2-7A81-5AA2-F579-43C4A6F4D92B}"/>
                </a:ext>
              </a:extLst>
            </p:cNvPr>
            <p:cNvSpPr/>
            <p:nvPr/>
          </p:nvSpPr>
          <p:spPr>
            <a:xfrm>
              <a:off x="9792075" y="3311188"/>
              <a:ext cx="4506" cy="5121"/>
            </a:xfrm>
            <a:custGeom>
              <a:avLst/>
              <a:gdLst/>
              <a:ahLst/>
              <a:cxnLst/>
              <a:rect l="l" t="t" r="r" b="b"/>
              <a:pathLst>
                <a:path w="161" h="183" extrusionOk="0">
                  <a:moveTo>
                    <a:pt x="69" y="0"/>
                  </a:moveTo>
                  <a:cubicBezTo>
                    <a:pt x="46" y="0"/>
                    <a:pt x="23" y="23"/>
                    <a:pt x="23" y="46"/>
                  </a:cubicBezTo>
                  <a:cubicBezTo>
                    <a:pt x="0" y="69"/>
                    <a:pt x="0" y="69"/>
                    <a:pt x="0" y="91"/>
                  </a:cubicBezTo>
                  <a:cubicBezTo>
                    <a:pt x="0" y="114"/>
                    <a:pt x="23" y="137"/>
                    <a:pt x="23" y="160"/>
                  </a:cubicBezTo>
                  <a:cubicBezTo>
                    <a:pt x="46" y="160"/>
                    <a:pt x="69" y="183"/>
                    <a:pt x="92" y="183"/>
                  </a:cubicBezTo>
                  <a:cubicBezTo>
                    <a:pt x="115" y="183"/>
                    <a:pt x="137" y="160"/>
                    <a:pt x="137" y="137"/>
                  </a:cubicBezTo>
                  <a:cubicBezTo>
                    <a:pt x="160" y="137"/>
                    <a:pt x="160" y="114"/>
                    <a:pt x="160" y="91"/>
                  </a:cubicBezTo>
                  <a:cubicBezTo>
                    <a:pt x="160" y="69"/>
                    <a:pt x="160" y="46"/>
                    <a:pt x="137" y="23"/>
                  </a:cubicBezTo>
                  <a:cubicBezTo>
                    <a:pt x="115" y="23"/>
                    <a:pt x="92" y="0"/>
                    <a:pt x="69"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1" name="Google Shape;4737;p38">
              <a:extLst>
                <a:ext uri="{FF2B5EF4-FFF2-40B4-BE49-F238E27FC236}">
                  <a16:creationId xmlns:a16="http://schemas.microsoft.com/office/drawing/2014/main" id="{D1D45F6E-EFB4-D19C-E279-7006A7051F55}"/>
                </a:ext>
              </a:extLst>
            </p:cNvPr>
            <p:cNvSpPr/>
            <p:nvPr/>
          </p:nvSpPr>
          <p:spPr>
            <a:xfrm>
              <a:off x="9825293" y="3346310"/>
              <a:ext cx="8955" cy="8983"/>
            </a:xfrm>
            <a:custGeom>
              <a:avLst/>
              <a:gdLst/>
              <a:ahLst/>
              <a:cxnLst/>
              <a:rect l="l" t="t" r="r" b="b"/>
              <a:pathLst>
                <a:path w="320" h="321" extrusionOk="0">
                  <a:moveTo>
                    <a:pt x="137" y="0"/>
                  </a:moveTo>
                  <a:cubicBezTo>
                    <a:pt x="114" y="0"/>
                    <a:pt x="69" y="23"/>
                    <a:pt x="46" y="46"/>
                  </a:cubicBezTo>
                  <a:cubicBezTo>
                    <a:pt x="0" y="92"/>
                    <a:pt x="0" y="137"/>
                    <a:pt x="0" y="183"/>
                  </a:cubicBezTo>
                  <a:cubicBezTo>
                    <a:pt x="0" y="229"/>
                    <a:pt x="23" y="252"/>
                    <a:pt x="69" y="297"/>
                  </a:cubicBezTo>
                  <a:cubicBezTo>
                    <a:pt x="92" y="320"/>
                    <a:pt x="137" y="320"/>
                    <a:pt x="183" y="320"/>
                  </a:cubicBezTo>
                  <a:cubicBezTo>
                    <a:pt x="229" y="320"/>
                    <a:pt x="274" y="297"/>
                    <a:pt x="297" y="274"/>
                  </a:cubicBezTo>
                  <a:cubicBezTo>
                    <a:pt x="320" y="229"/>
                    <a:pt x="320" y="183"/>
                    <a:pt x="320" y="137"/>
                  </a:cubicBezTo>
                  <a:cubicBezTo>
                    <a:pt x="320" y="92"/>
                    <a:pt x="297" y="69"/>
                    <a:pt x="274" y="23"/>
                  </a:cubicBezTo>
                  <a:cubicBezTo>
                    <a:pt x="229" y="0"/>
                    <a:pt x="183" y="0"/>
                    <a:pt x="137"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2" name="Google Shape;4738;p38">
              <a:extLst>
                <a:ext uri="{FF2B5EF4-FFF2-40B4-BE49-F238E27FC236}">
                  <a16:creationId xmlns:a16="http://schemas.microsoft.com/office/drawing/2014/main" id="{4D41FAD7-E6D3-AB78-7631-26BBCB9D674D}"/>
                </a:ext>
              </a:extLst>
            </p:cNvPr>
            <p:cNvSpPr/>
            <p:nvPr/>
          </p:nvSpPr>
          <p:spPr>
            <a:xfrm>
              <a:off x="9836795" y="3278614"/>
              <a:ext cx="7696" cy="7668"/>
            </a:xfrm>
            <a:custGeom>
              <a:avLst/>
              <a:gdLst/>
              <a:ahLst/>
              <a:cxnLst/>
              <a:rect l="l" t="t" r="r" b="b"/>
              <a:pathLst>
                <a:path w="275" h="274" extrusionOk="0">
                  <a:moveTo>
                    <a:pt x="137" y="0"/>
                  </a:moveTo>
                  <a:cubicBezTo>
                    <a:pt x="91" y="0"/>
                    <a:pt x="69" y="23"/>
                    <a:pt x="46" y="46"/>
                  </a:cubicBezTo>
                  <a:cubicBezTo>
                    <a:pt x="23" y="91"/>
                    <a:pt x="0" y="114"/>
                    <a:pt x="23" y="160"/>
                  </a:cubicBezTo>
                  <a:cubicBezTo>
                    <a:pt x="23" y="183"/>
                    <a:pt x="46" y="228"/>
                    <a:pt x="69" y="228"/>
                  </a:cubicBezTo>
                  <a:cubicBezTo>
                    <a:pt x="91" y="274"/>
                    <a:pt x="114" y="274"/>
                    <a:pt x="160" y="274"/>
                  </a:cubicBezTo>
                  <a:cubicBezTo>
                    <a:pt x="183" y="274"/>
                    <a:pt x="228" y="251"/>
                    <a:pt x="251" y="228"/>
                  </a:cubicBezTo>
                  <a:cubicBezTo>
                    <a:pt x="274" y="205"/>
                    <a:pt x="274" y="160"/>
                    <a:pt x="274" y="137"/>
                  </a:cubicBezTo>
                  <a:cubicBezTo>
                    <a:pt x="274" y="91"/>
                    <a:pt x="251" y="68"/>
                    <a:pt x="228" y="46"/>
                  </a:cubicBezTo>
                  <a:cubicBezTo>
                    <a:pt x="206" y="23"/>
                    <a:pt x="160" y="0"/>
                    <a:pt x="137"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3" name="Google Shape;4739;p38">
              <a:extLst>
                <a:ext uri="{FF2B5EF4-FFF2-40B4-BE49-F238E27FC236}">
                  <a16:creationId xmlns:a16="http://schemas.microsoft.com/office/drawing/2014/main" id="{74E593FE-D89E-FC10-130B-5AD202453512}"/>
                </a:ext>
              </a:extLst>
            </p:cNvPr>
            <p:cNvSpPr/>
            <p:nvPr/>
          </p:nvSpPr>
          <p:spPr>
            <a:xfrm>
              <a:off x="9838054" y="3365479"/>
              <a:ext cx="14076" cy="13433"/>
            </a:xfrm>
            <a:custGeom>
              <a:avLst/>
              <a:gdLst/>
              <a:ahLst/>
              <a:cxnLst/>
              <a:rect l="l" t="t" r="r" b="b"/>
              <a:pathLst>
                <a:path w="503" h="480" extrusionOk="0">
                  <a:moveTo>
                    <a:pt x="229" y="0"/>
                  </a:moveTo>
                  <a:cubicBezTo>
                    <a:pt x="161" y="0"/>
                    <a:pt x="115" y="46"/>
                    <a:pt x="69" y="69"/>
                  </a:cubicBezTo>
                  <a:cubicBezTo>
                    <a:pt x="24" y="137"/>
                    <a:pt x="1" y="206"/>
                    <a:pt x="24" y="251"/>
                  </a:cubicBezTo>
                  <a:cubicBezTo>
                    <a:pt x="24" y="320"/>
                    <a:pt x="46" y="365"/>
                    <a:pt x="92" y="411"/>
                  </a:cubicBezTo>
                  <a:cubicBezTo>
                    <a:pt x="161" y="457"/>
                    <a:pt x="206" y="480"/>
                    <a:pt x="275" y="480"/>
                  </a:cubicBezTo>
                  <a:cubicBezTo>
                    <a:pt x="343" y="480"/>
                    <a:pt x="412" y="434"/>
                    <a:pt x="435" y="388"/>
                  </a:cubicBezTo>
                  <a:cubicBezTo>
                    <a:pt x="480" y="343"/>
                    <a:pt x="503" y="274"/>
                    <a:pt x="480" y="206"/>
                  </a:cubicBezTo>
                  <a:cubicBezTo>
                    <a:pt x="480" y="137"/>
                    <a:pt x="457" y="92"/>
                    <a:pt x="412" y="46"/>
                  </a:cubicBezTo>
                  <a:cubicBezTo>
                    <a:pt x="343" y="0"/>
                    <a:pt x="298" y="0"/>
                    <a:pt x="229"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4" name="Google Shape;4740;p38">
              <a:extLst>
                <a:ext uri="{FF2B5EF4-FFF2-40B4-BE49-F238E27FC236}">
                  <a16:creationId xmlns:a16="http://schemas.microsoft.com/office/drawing/2014/main" id="{A167EA6A-F3B3-0EA2-BC3B-873FA502711E}"/>
                </a:ext>
              </a:extLst>
            </p:cNvPr>
            <p:cNvSpPr/>
            <p:nvPr/>
          </p:nvSpPr>
          <p:spPr>
            <a:xfrm>
              <a:off x="9669417" y="3340573"/>
              <a:ext cx="12173" cy="12145"/>
            </a:xfrm>
            <a:custGeom>
              <a:avLst/>
              <a:gdLst/>
              <a:ahLst/>
              <a:cxnLst/>
              <a:rect l="l" t="t" r="r" b="b"/>
              <a:pathLst>
                <a:path w="435" h="434" extrusionOk="0">
                  <a:moveTo>
                    <a:pt x="206" y="0"/>
                  </a:moveTo>
                  <a:cubicBezTo>
                    <a:pt x="138" y="0"/>
                    <a:pt x="92" y="46"/>
                    <a:pt x="47" y="91"/>
                  </a:cubicBezTo>
                  <a:cubicBezTo>
                    <a:pt x="24" y="137"/>
                    <a:pt x="1" y="183"/>
                    <a:pt x="1" y="251"/>
                  </a:cubicBezTo>
                  <a:cubicBezTo>
                    <a:pt x="24" y="297"/>
                    <a:pt x="47" y="342"/>
                    <a:pt x="92" y="388"/>
                  </a:cubicBezTo>
                  <a:cubicBezTo>
                    <a:pt x="138" y="434"/>
                    <a:pt x="184" y="434"/>
                    <a:pt x="252" y="434"/>
                  </a:cubicBezTo>
                  <a:cubicBezTo>
                    <a:pt x="298" y="434"/>
                    <a:pt x="343" y="388"/>
                    <a:pt x="389" y="365"/>
                  </a:cubicBezTo>
                  <a:cubicBezTo>
                    <a:pt x="412" y="320"/>
                    <a:pt x="435" y="251"/>
                    <a:pt x="435" y="205"/>
                  </a:cubicBezTo>
                  <a:cubicBezTo>
                    <a:pt x="435" y="137"/>
                    <a:pt x="389" y="91"/>
                    <a:pt x="366" y="46"/>
                  </a:cubicBezTo>
                  <a:cubicBezTo>
                    <a:pt x="298" y="23"/>
                    <a:pt x="252" y="0"/>
                    <a:pt x="206"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5" name="Google Shape;4741;p38">
              <a:extLst>
                <a:ext uri="{FF2B5EF4-FFF2-40B4-BE49-F238E27FC236}">
                  <a16:creationId xmlns:a16="http://schemas.microsoft.com/office/drawing/2014/main" id="{3606FAAE-A94E-25AD-41D0-AA41D57CAF0B}"/>
                </a:ext>
              </a:extLst>
            </p:cNvPr>
            <p:cNvSpPr/>
            <p:nvPr/>
          </p:nvSpPr>
          <p:spPr>
            <a:xfrm>
              <a:off x="9579361" y="3437009"/>
              <a:ext cx="8983" cy="8983"/>
            </a:xfrm>
            <a:custGeom>
              <a:avLst/>
              <a:gdLst/>
              <a:ahLst/>
              <a:cxnLst/>
              <a:rect l="l" t="t" r="r" b="b"/>
              <a:pathLst>
                <a:path w="321" h="321" extrusionOk="0">
                  <a:moveTo>
                    <a:pt x="138" y="1"/>
                  </a:moveTo>
                  <a:cubicBezTo>
                    <a:pt x="115" y="1"/>
                    <a:pt x="69" y="24"/>
                    <a:pt x="46" y="46"/>
                  </a:cubicBezTo>
                  <a:cubicBezTo>
                    <a:pt x="1" y="92"/>
                    <a:pt x="1" y="138"/>
                    <a:pt x="1" y="183"/>
                  </a:cubicBezTo>
                  <a:cubicBezTo>
                    <a:pt x="1" y="229"/>
                    <a:pt x="23" y="252"/>
                    <a:pt x="69" y="275"/>
                  </a:cubicBezTo>
                  <a:cubicBezTo>
                    <a:pt x="92" y="320"/>
                    <a:pt x="138" y="320"/>
                    <a:pt x="183" y="320"/>
                  </a:cubicBezTo>
                  <a:cubicBezTo>
                    <a:pt x="229" y="320"/>
                    <a:pt x="274" y="297"/>
                    <a:pt x="297" y="252"/>
                  </a:cubicBezTo>
                  <a:cubicBezTo>
                    <a:pt x="320" y="229"/>
                    <a:pt x="320" y="183"/>
                    <a:pt x="320" y="138"/>
                  </a:cubicBezTo>
                  <a:cubicBezTo>
                    <a:pt x="320" y="92"/>
                    <a:pt x="297" y="69"/>
                    <a:pt x="274" y="46"/>
                  </a:cubicBezTo>
                  <a:cubicBezTo>
                    <a:pt x="229" y="1"/>
                    <a:pt x="183" y="1"/>
                    <a:pt x="138"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6" name="Google Shape;4742;p38">
              <a:extLst>
                <a:ext uri="{FF2B5EF4-FFF2-40B4-BE49-F238E27FC236}">
                  <a16:creationId xmlns:a16="http://schemas.microsoft.com/office/drawing/2014/main" id="{BCD59383-9E21-4221-7EBD-DBE4E4ED67BD}"/>
                </a:ext>
              </a:extLst>
            </p:cNvPr>
            <p:cNvSpPr/>
            <p:nvPr/>
          </p:nvSpPr>
          <p:spPr>
            <a:xfrm>
              <a:off x="9608745" y="3374406"/>
              <a:ext cx="4506" cy="4506"/>
            </a:xfrm>
            <a:custGeom>
              <a:avLst/>
              <a:gdLst/>
              <a:ahLst/>
              <a:cxnLst/>
              <a:rect l="l" t="t" r="r" b="b"/>
              <a:pathLst>
                <a:path w="161" h="161" extrusionOk="0">
                  <a:moveTo>
                    <a:pt x="69" y="1"/>
                  </a:moveTo>
                  <a:cubicBezTo>
                    <a:pt x="46" y="1"/>
                    <a:pt x="23" y="1"/>
                    <a:pt x="23" y="24"/>
                  </a:cubicBezTo>
                  <a:cubicBezTo>
                    <a:pt x="1" y="46"/>
                    <a:pt x="1" y="69"/>
                    <a:pt x="1" y="92"/>
                  </a:cubicBezTo>
                  <a:cubicBezTo>
                    <a:pt x="1" y="115"/>
                    <a:pt x="23" y="115"/>
                    <a:pt x="23" y="138"/>
                  </a:cubicBezTo>
                  <a:cubicBezTo>
                    <a:pt x="46" y="161"/>
                    <a:pt x="69" y="161"/>
                    <a:pt x="92" y="161"/>
                  </a:cubicBezTo>
                  <a:cubicBezTo>
                    <a:pt x="115" y="161"/>
                    <a:pt x="138" y="138"/>
                    <a:pt x="138" y="138"/>
                  </a:cubicBezTo>
                  <a:cubicBezTo>
                    <a:pt x="160" y="115"/>
                    <a:pt x="160" y="92"/>
                    <a:pt x="160" y="69"/>
                  </a:cubicBezTo>
                  <a:cubicBezTo>
                    <a:pt x="160" y="46"/>
                    <a:pt x="160" y="24"/>
                    <a:pt x="138"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7" name="Google Shape;4743;p38">
              <a:extLst>
                <a:ext uri="{FF2B5EF4-FFF2-40B4-BE49-F238E27FC236}">
                  <a16:creationId xmlns:a16="http://schemas.microsoft.com/office/drawing/2014/main" id="{6FA35875-F04F-872F-DCDB-123AA62E2110}"/>
                </a:ext>
              </a:extLst>
            </p:cNvPr>
            <p:cNvSpPr/>
            <p:nvPr/>
          </p:nvSpPr>
          <p:spPr>
            <a:xfrm>
              <a:off x="9643251" y="3397410"/>
              <a:ext cx="10243" cy="10243"/>
            </a:xfrm>
            <a:custGeom>
              <a:avLst/>
              <a:gdLst/>
              <a:ahLst/>
              <a:cxnLst/>
              <a:rect l="l" t="t" r="r" b="b"/>
              <a:pathLst>
                <a:path w="366" h="366" extrusionOk="0">
                  <a:moveTo>
                    <a:pt x="160" y="1"/>
                  </a:moveTo>
                  <a:cubicBezTo>
                    <a:pt x="114" y="1"/>
                    <a:pt x="69" y="23"/>
                    <a:pt x="46" y="69"/>
                  </a:cubicBezTo>
                  <a:cubicBezTo>
                    <a:pt x="0" y="92"/>
                    <a:pt x="0" y="160"/>
                    <a:pt x="0" y="206"/>
                  </a:cubicBezTo>
                  <a:cubicBezTo>
                    <a:pt x="0" y="252"/>
                    <a:pt x="23" y="297"/>
                    <a:pt x="69" y="320"/>
                  </a:cubicBezTo>
                  <a:cubicBezTo>
                    <a:pt x="114" y="343"/>
                    <a:pt x="137" y="366"/>
                    <a:pt x="206" y="366"/>
                  </a:cubicBezTo>
                  <a:cubicBezTo>
                    <a:pt x="228" y="366"/>
                    <a:pt x="297" y="320"/>
                    <a:pt x="320" y="297"/>
                  </a:cubicBezTo>
                  <a:cubicBezTo>
                    <a:pt x="342" y="252"/>
                    <a:pt x="365" y="206"/>
                    <a:pt x="342" y="160"/>
                  </a:cubicBezTo>
                  <a:cubicBezTo>
                    <a:pt x="342" y="115"/>
                    <a:pt x="320" y="69"/>
                    <a:pt x="297" y="46"/>
                  </a:cubicBezTo>
                  <a:cubicBezTo>
                    <a:pt x="251" y="1"/>
                    <a:pt x="206" y="1"/>
                    <a:pt x="160"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8" name="Google Shape;4744;p38">
              <a:extLst>
                <a:ext uri="{FF2B5EF4-FFF2-40B4-BE49-F238E27FC236}">
                  <a16:creationId xmlns:a16="http://schemas.microsoft.com/office/drawing/2014/main" id="{996D6B64-5E78-FAC6-9647-72F5950CF55A}"/>
                </a:ext>
              </a:extLst>
            </p:cNvPr>
            <p:cNvSpPr/>
            <p:nvPr/>
          </p:nvSpPr>
          <p:spPr>
            <a:xfrm>
              <a:off x="9306619" y="3262634"/>
              <a:ext cx="14720" cy="14076"/>
            </a:xfrm>
            <a:custGeom>
              <a:avLst/>
              <a:gdLst/>
              <a:ahLst/>
              <a:cxnLst/>
              <a:rect l="l" t="t" r="r" b="b"/>
              <a:pathLst>
                <a:path w="526" h="503" extrusionOk="0">
                  <a:moveTo>
                    <a:pt x="228" y="0"/>
                  </a:moveTo>
                  <a:cubicBezTo>
                    <a:pt x="160" y="0"/>
                    <a:pt x="91" y="46"/>
                    <a:pt x="69" y="92"/>
                  </a:cubicBezTo>
                  <a:cubicBezTo>
                    <a:pt x="23" y="160"/>
                    <a:pt x="0" y="229"/>
                    <a:pt x="0" y="297"/>
                  </a:cubicBezTo>
                  <a:cubicBezTo>
                    <a:pt x="0" y="343"/>
                    <a:pt x="46" y="411"/>
                    <a:pt x="91" y="457"/>
                  </a:cubicBezTo>
                  <a:cubicBezTo>
                    <a:pt x="160" y="503"/>
                    <a:pt x="206" y="503"/>
                    <a:pt x="297" y="503"/>
                  </a:cubicBezTo>
                  <a:cubicBezTo>
                    <a:pt x="343" y="503"/>
                    <a:pt x="411" y="457"/>
                    <a:pt x="457" y="411"/>
                  </a:cubicBezTo>
                  <a:cubicBezTo>
                    <a:pt x="502" y="366"/>
                    <a:pt x="525" y="297"/>
                    <a:pt x="502" y="229"/>
                  </a:cubicBezTo>
                  <a:cubicBezTo>
                    <a:pt x="502" y="160"/>
                    <a:pt x="480" y="115"/>
                    <a:pt x="411" y="69"/>
                  </a:cubicBezTo>
                  <a:cubicBezTo>
                    <a:pt x="365" y="23"/>
                    <a:pt x="297" y="0"/>
                    <a:pt x="228"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9" name="Google Shape;4745;p38">
              <a:extLst>
                <a:ext uri="{FF2B5EF4-FFF2-40B4-BE49-F238E27FC236}">
                  <a16:creationId xmlns:a16="http://schemas.microsoft.com/office/drawing/2014/main" id="{1A285983-9DB6-098C-BF83-4EAA561DBE83}"/>
                </a:ext>
              </a:extLst>
            </p:cNvPr>
            <p:cNvSpPr/>
            <p:nvPr/>
          </p:nvSpPr>
          <p:spPr>
            <a:xfrm>
              <a:off x="9069614" y="3373147"/>
              <a:ext cx="11530" cy="10886"/>
            </a:xfrm>
            <a:custGeom>
              <a:avLst/>
              <a:gdLst/>
              <a:ahLst/>
              <a:cxnLst/>
              <a:rect l="l" t="t" r="r" b="b"/>
              <a:pathLst>
                <a:path w="412" h="389" extrusionOk="0">
                  <a:moveTo>
                    <a:pt x="184" y="0"/>
                  </a:moveTo>
                  <a:cubicBezTo>
                    <a:pt x="138" y="0"/>
                    <a:pt x="92" y="46"/>
                    <a:pt x="47" y="69"/>
                  </a:cubicBezTo>
                  <a:cubicBezTo>
                    <a:pt x="24" y="114"/>
                    <a:pt x="1" y="160"/>
                    <a:pt x="1" y="228"/>
                  </a:cubicBezTo>
                  <a:cubicBezTo>
                    <a:pt x="24" y="274"/>
                    <a:pt x="47" y="320"/>
                    <a:pt x="92" y="365"/>
                  </a:cubicBezTo>
                  <a:cubicBezTo>
                    <a:pt x="115" y="388"/>
                    <a:pt x="184" y="388"/>
                    <a:pt x="229" y="388"/>
                  </a:cubicBezTo>
                  <a:cubicBezTo>
                    <a:pt x="275" y="388"/>
                    <a:pt x="343" y="365"/>
                    <a:pt x="366" y="320"/>
                  </a:cubicBezTo>
                  <a:cubicBezTo>
                    <a:pt x="389" y="297"/>
                    <a:pt x="412" y="228"/>
                    <a:pt x="412" y="183"/>
                  </a:cubicBezTo>
                  <a:cubicBezTo>
                    <a:pt x="412" y="137"/>
                    <a:pt x="366" y="91"/>
                    <a:pt x="343" y="46"/>
                  </a:cubicBezTo>
                  <a:cubicBezTo>
                    <a:pt x="298" y="0"/>
                    <a:pt x="252" y="0"/>
                    <a:pt x="184"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0" name="Google Shape;4746;p38">
              <a:extLst>
                <a:ext uri="{FF2B5EF4-FFF2-40B4-BE49-F238E27FC236}">
                  <a16:creationId xmlns:a16="http://schemas.microsoft.com/office/drawing/2014/main" id="{4DF9E2B1-6606-6236-D13C-ED8730191F13}"/>
                </a:ext>
              </a:extLst>
            </p:cNvPr>
            <p:cNvSpPr/>
            <p:nvPr/>
          </p:nvSpPr>
          <p:spPr>
            <a:xfrm>
              <a:off x="9110500" y="3363548"/>
              <a:ext cx="5793" cy="5793"/>
            </a:xfrm>
            <a:custGeom>
              <a:avLst/>
              <a:gdLst/>
              <a:ahLst/>
              <a:cxnLst/>
              <a:rect l="l" t="t" r="r" b="b"/>
              <a:pathLst>
                <a:path w="207" h="207" extrusionOk="0">
                  <a:moveTo>
                    <a:pt x="92" y="1"/>
                  </a:moveTo>
                  <a:cubicBezTo>
                    <a:pt x="69" y="1"/>
                    <a:pt x="46" y="24"/>
                    <a:pt x="24" y="46"/>
                  </a:cubicBezTo>
                  <a:cubicBezTo>
                    <a:pt x="1" y="69"/>
                    <a:pt x="1" y="92"/>
                    <a:pt x="1" y="115"/>
                  </a:cubicBezTo>
                  <a:cubicBezTo>
                    <a:pt x="1" y="138"/>
                    <a:pt x="24" y="161"/>
                    <a:pt x="24" y="183"/>
                  </a:cubicBezTo>
                  <a:cubicBezTo>
                    <a:pt x="46" y="183"/>
                    <a:pt x="69" y="206"/>
                    <a:pt x="115" y="206"/>
                  </a:cubicBezTo>
                  <a:cubicBezTo>
                    <a:pt x="138" y="206"/>
                    <a:pt x="161" y="183"/>
                    <a:pt x="161" y="161"/>
                  </a:cubicBezTo>
                  <a:cubicBezTo>
                    <a:pt x="183" y="138"/>
                    <a:pt x="206" y="115"/>
                    <a:pt x="183" y="92"/>
                  </a:cubicBezTo>
                  <a:cubicBezTo>
                    <a:pt x="183" y="69"/>
                    <a:pt x="183" y="46"/>
                    <a:pt x="161" y="24"/>
                  </a:cubicBezTo>
                  <a:cubicBezTo>
                    <a:pt x="138" y="1"/>
                    <a:pt x="115" y="1"/>
                    <a:pt x="92"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1" name="Google Shape;4747;p38">
              <a:extLst>
                <a:ext uri="{FF2B5EF4-FFF2-40B4-BE49-F238E27FC236}">
                  <a16:creationId xmlns:a16="http://schemas.microsoft.com/office/drawing/2014/main" id="{A96F4D94-1B3E-FDC0-6E5A-53AB942C8506}"/>
                </a:ext>
              </a:extLst>
            </p:cNvPr>
            <p:cNvSpPr/>
            <p:nvPr/>
          </p:nvSpPr>
          <p:spPr>
            <a:xfrm>
              <a:off x="8414261" y="2765033"/>
              <a:ext cx="1488970" cy="936462"/>
            </a:xfrm>
            <a:custGeom>
              <a:avLst/>
              <a:gdLst/>
              <a:ahLst/>
              <a:cxnLst/>
              <a:rect l="l" t="t" r="r" b="b"/>
              <a:pathLst>
                <a:path w="53206" h="33463" extrusionOk="0">
                  <a:moveTo>
                    <a:pt x="16982" y="1"/>
                  </a:moveTo>
                  <a:cubicBezTo>
                    <a:pt x="16891" y="1"/>
                    <a:pt x="16800" y="69"/>
                    <a:pt x="16777" y="137"/>
                  </a:cubicBezTo>
                  <a:cubicBezTo>
                    <a:pt x="16708" y="252"/>
                    <a:pt x="16754" y="411"/>
                    <a:pt x="16868" y="480"/>
                  </a:cubicBezTo>
                  <a:cubicBezTo>
                    <a:pt x="17119" y="640"/>
                    <a:pt x="17370" y="799"/>
                    <a:pt x="17599" y="982"/>
                  </a:cubicBezTo>
                  <a:cubicBezTo>
                    <a:pt x="19607" y="2420"/>
                    <a:pt x="21205" y="4246"/>
                    <a:pt x="22529" y="5844"/>
                  </a:cubicBezTo>
                  <a:cubicBezTo>
                    <a:pt x="23099" y="6529"/>
                    <a:pt x="23670" y="7236"/>
                    <a:pt x="24218" y="7967"/>
                  </a:cubicBezTo>
                  <a:lnTo>
                    <a:pt x="24652" y="8514"/>
                  </a:lnTo>
                  <a:lnTo>
                    <a:pt x="24789" y="8697"/>
                  </a:lnTo>
                  <a:cubicBezTo>
                    <a:pt x="25177" y="9176"/>
                    <a:pt x="25565" y="9678"/>
                    <a:pt x="25953" y="10181"/>
                  </a:cubicBezTo>
                  <a:cubicBezTo>
                    <a:pt x="27185" y="11801"/>
                    <a:pt x="28304" y="13467"/>
                    <a:pt x="29513" y="15316"/>
                  </a:cubicBezTo>
                  <a:lnTo>
                    <a:pt x="29719" y="15613"/>
                  </a:lnTo>
                  <a:cubicBezTo>
                    <a:pt x="29879" y="15887"/>
                    <a:pt x="30061" y="16138"/>
                    <a:pt x="30244" y="16389"/>
                  </a:cubicBezTo>
                  <a:cubicBezTo>
                    <a:pt x="30289" y="16458"/>
                    <a:pt x="30381" y="16503"/>
                    <a:pt x="30449" y="16503"/>
                  </a:cubicBezTo>
                  <a:lnTo>
                    <a:pt x="30540" y="16503"/>
                  </a:lnTo>
                  <a:cubicBezTo>
                    <a:pt x="30609" y="16503"/>
                    <a:pt x="30677" y="16458"/>
                    <a:pt x="30723" y="16412"/>
                  </a:cubicBezTo>
                  <a:cubicBezTo>
                    <a:pt x="30746" y="16343"/>
                    <a:pt x="30769" y="16275"/>
                    <a:pt x="30769" y="16229"/>
                  </a:cubicBezTo>
                  <a:cubicBezTo>
                    <a:pt x="30677" y="15818"/>
                    <a:pt x="30655" y="15408"/>
                    <a:pt x="30655" y="14974"/>
                  </a:cubicBezTo>
                  <a:lnTo>
                    <a:pt x="30632" y="15042"/>
                  </a:lnTo>
                  <a:cubicBezTo>
                    <a:pt x="30632" y="14289"/>
                    <a:pt x="30746" y="13559"/>
                    <a:pt x="30929" y="12851"/>
                  </a:cubicBezTo>
                  <a:cubicBezTo>
                    <a:pt x="31111" y="12166"/>
                    <a:pt x="31385" y="11504"/>
                    <a:pt x="31705" y="10911"/>
                  </a:cubicBezTo>
                  <a:lnTo>
                    <a:pt x="31727" y="10865"/>
                  </a:lnTo>
                  <a:cubicBezTo>
                    <a:pt x="32047" y="10340"/>
                    <a:pt x="32412" y="9861"/>
                    <a:pt x="32823" y="9450"/>
                  </a:cubicBezTo>
                  <a:cubicBezTo>
                    <a:pt x="33188" y="9085"/>
                    <a:pt x="33599" y="8765"/>
                    <a:pt x="34033" y="8514"/>
                  </a:cubicBezTo>
                  <a:cubicBezTo>
                    <a:pt x="34444" y="8263"/>
                    <a:pt x="34900" y="8058"/>
                    <a:pt x="35357" y="7921"/>
                  </a:cubicBezTo>
                  <a:cubicBezTo>
                    <a:pt x="35859" y="7784"/>
                    <a:pt x="36338" y="7738"/>
                    <a:pt x="36795" y="7715"/>
                  </a:cubicBezTo>
                  <a:cubicBezTo>
                    <a:pt x="37183" y="7715"/>
                    <a:pt x="37571" y="7761"/>
                    <a:pt x="37913" y="7852"/>
                  </a:cubicBezTo>
                  <a:cubicBezTo>
                    <a:pt x="38255" y="7944"/>
                    <a:pt x="38598" y="8081"/>
                    <a:pt x="38895" y="8263"/>
                  </a:cubicBezTo>
                  <a:cubicBezTo>
                    <a:pt x="39168" y="8423"/>
                    <a:pt x="39442" y="8628"/>
                    <a:pt x="39671" y="8857"/>
                  </a:cubicBezTo>
                  <a:lnTo>
                    <a:pt x="39716" y="8880"/>
                  </a:lnTo>
                  <a:cubicBezTo>
                    <a:pt x="39945" y="9131"/>
                    <a:pt x="40150" y="9405"/>
                    <a:pt x="40355" y="9701"/>
                  </a:cubicBezTo>
                  <a:lnTo>
                    <a:pt x="40378" y="9747"/>
                  </a:lnTo>
                  <a:lnTo>
                    <a:pt x="40355" y="9724"/>
                  </a:lnTo>
                  <a:lnTo>
                    <a:pt x="40355" y="9724"/>
                  </a:lnTo>
                  <a:cubicBezTo>
                    <a:pt x="40538" y="10044"/>
                    <a:pt x="40698" y="10409"/>
                    <a:pt x="40812" y="10797"/>
                  </a:cubicBezTo>
                  <a:cubicBezTo>
                    <a:pt x="40926" y="11231"/>
                    <a:pt x="40972" y="11687"/>
                    <a:pt x="40994" y="12144"/>
                  </a:cubicBezTo>
                  <a:cubicBezTo>
                    <a:pt x="40972" y="12646"/>
                    <a:pt x="40903" y="13194"/>
                    <a:pt x="40766" y="13764"/>
                  </a:cubicBezTo>
                  <a:lnTo>
                    <a:pt x="40766" y="13810"/>
                  </a:lnTo>
                  <a:lnTo>
                    <a:pt x="40743" y="13810"/>
                  </a:lnTo>
                  <a:cubicBezTo>
                    <a:pt x="40629" y="14243"/>
                    <a:pt x="40492" y="14631"/>
                    <a:pt x="40310" y="14951"/>
                  </a:cubicBezTo>
                  <a:lnTo>
                    <a:pt x="40287" y="14997"/>
                  </a:lnTo>
                  <a:cubicBezTo>
                    <a:pt x="40173" y="15156"/>
                    <a:pt x="40081" y="15293"/>
                    <a:pt x="39990" y="15408"/>
                  </a:cubicBezTo>
                  <a:cubicBezTo>
                    <a:pt x="39945" y="15453"/>
                    <a:pt x="39922" y="15522"/>
                    <a:pt x="39922" y="15590"/>
                  </a:cubicBezTo>
                  <a:cubicBezTo>
                    <a:pt x="39945" y="15659"/>
                    <a:pt x="39967" y="15727"/>
                    <a:pt x="40036" y="15750"/>
                  </a:cubicBezTo>
                  <a:cubicBezTo>
                    <a:pt x="40081" y="15796"/>
                    <a:pt x="40127" y="15818"/>
                    <a:pt x="40173" y="15818"/>
                  </a:cubicBezTo>
                  <a:cubicBezTo>
                    <a:pt x="40218" y="15818"/>
                    <a:pt x="40241" y="15796"/>
                    <a:pt x="40264" y="15796"/>
                  </a:cubicBezTo>
                  <a:lnTo>
                    <a:pt x="40310" y="15796"/>
                  </a:lnTo>
                  <a:cubicBezTo>
                    <a:pt x="40424" y="15796"/>
                    <a:pt x="40515" y="15727"/>
                    <a:pt x="40538" y="15636"/>
                  </a:cubicBezTo>
                  <a:cubicBezTo>
                    <a:pt x="40584" y="15590"/>
                    <a:pt x="40606" y="15522"/>
                    <a:pt x="40629" y="15453"/>
                  </a:cubicBezTo>
                  <a:cubicBezTo>
                    <a:pt x="40721" y="15316"/>
                    <a:pt x="40812" y="15202"/>
                    <a:pt x="40926" y="15088"/>
                  </a:cubicBezTo>
                  <a:cubicBezTo>
                    <a:pt x="41063" y="14951"/>
                    <a:pt x="41223" y="14837"/>
                    <a:pt x="41405" y="14723"/>
                  </a:cubicBezTo>
                  <a:cubicBezTo>
                    <a:pt x="41588" y="14609"/>
                    <a:pt x="41793" y="14540"/>
                    <a:pt x="41999" y="14472"/>
                  </a:cubicBezTo>
                  <a:cubicBezTo>
                    <a:pt x="42204" y="14403"/>
                    <a:pt x="42387" y="14380"/>
                    <a:pt x="42592" y="14380"/>
                  </a:cubicBezTo>
                  <a:cubicBezTo>
                    <a:pt x="42775" y="14380"/>
                    <a:pt x="42935" y="14403"/>
                    <a:pt x="43117" y="14449"/>
                  </a:cubicBezTo>
                  <a:cubicBezTo>
                    <a:pt x="43254" y="14495"/>
                    <a:pt x="43391" y="14540"/>
                    <a:pt x="43528" y="14609"/>
                  </a:cubicBezTo>
                  <a:cubicBezTo>
                    <a:pt x="43642" y="14700"/>
                    <a:pt x="43756" y="14791"/>
                    <a:pt x="43870" y="14883"/>
                  </a:cubicBezTo>
                  <a:cubicBezTo>
                    <a:pt x="43962" y="14997"/>
                    <a:pt x="44053" y="15088"/>
                    <a:pt x="44122" y="15225"/>
                  </a:cubicBezTo>
                  <a:cubicBezTo>
                    <a:pt x="44213" y="15385"/>
                    <a:pt x="44281" y="15545"/>
                    <a:pt x="44327" y="15750"/>
                  </a:cubicBezTo>
                  <a:cubicBezTo>
                    <a:pt x="44418" y="16024"/>
                    <a:pt x="44441" y="16321"/>
                    <a:pt x="44464" y="16663"/>
                  </a:cubicBezTo>
                  <a:lnTo>
                    <a:pt x="44464" y="16686"/>
                  </a:lnTo>
                  <a:cubicBezTo>
                    <a:pt x="44464" y="16983"/>
                    <a:pt x="44441" y="17279"/>
                    <a:pt x="44395" y="17576"/>
                  </a:cubicBezTo>
                  <a:cubicBezTo>
                    <a:pt x="44373" y="17690"/>
                    <a:pt x="44441" y="17804"/>
                    <a:pt x="44555" y="17850"/>
                  </a:cubicBezTo>
                  <a:cubicBezTo>
                    <a:pt x="44578" y="17873"/>
                    <a:pt x="44601" y="17873"/>
                    <a:pt x="44647" y="17873"/>
                  </a:cubicBezTo>
                  <a:cubicBezTo>
                    <a:pt x="44738" y="17873"/>
                    <a:pt x="44806" y="17827"/>
                    <a:pt x="44852" y="17759"/>
                  </a:cubicBezTo>
                  <a:cubicBezTo>
                    <a:pt x="44943" y="17622"/>
                    <a:pt x="45057" y="17507"/>
                    <a:pt x="45149" y="17393"/>
                  </a:cubicBezTo>
                  <a:cubicBezTo>
                    <a:pt x="45331" y="17211"/>
                    <a:pt x="45560" y="17051"/>
                    <a:pt x="45788" y="16891"/>
                  </a:cubicBezTo>
                  <a:cubicBezTo>
                    <a:pt x="46085" y="16731"/>
                    <a:pt x="46381" y="16617"/>
                    <a:pt x="46701" y="16526"/>
                  </a:cubicBezTo>
                  <a:lnTo>
                    <a:pt x="46678" y="16503"/>
                  </a:lnTo>
                  <a:cubicBezTo>
                    <a:pt x="47089" y="16412"/>
                    <a:pt x="47568" y="16343"/>
                    <a:pt x="48025" y="16343"/>
                  </a:cubicBezTo>
                  <a:cubicBezTo>
                    <a:pt x="48504" y="16343"/>
                    <a:pt x="48983" y="16412"/>
                    <a:pt x="49440" y="16526"/>
                  </a:cubicBezTo>
                  <a:cubicBezTo>
                    <a:pt x="49874" y="16640"/>
                    <a:pt x="50262" y="16800"/>
                    <a:pt x="50604" y="16983"/>
                  </a:cubicBezTo>
                  <a:cubicBezTo>
                    <a:pt x="50878" y="17142"/>
                    <a:pt x="51106" y="17325"/>
                    <a:pt x="51312" y="17507"/>
                  </a:cubicBezTo>
                  <a:cubicBezTo>
                    <a:pt x="51517" y="17736"/>
                    <a:pt x="51722" y="18010"/>
                    <a:pt x="51928" y="18352"/>
                  </a:cubicBezTo>
                  <a:cubicBezTo>
                    <a:pt x="52156" y="18763"/>
                    <a:pt x="52339" y="19197"/>
                    <a:pt x="52476" y="19653"/>
                  </a:cubicBezTo>
                  <a:cubicBezTo>
                    <a:pt x="52590" y="20064"/>
                    <a:pt x="52658" y="20498"/>
                    <a:pt x="52681" y="20908"/>
                  </a:cubicBezTo>
                  <a:cubicBezTo>
                    <a:pt x="52681" y="21251"/>
                    <a:pt x="52635" y="21570"/>
                    <a:pt x="52567" y="21867"/>
                  </a:cubicBezTo>
                  <a:cubicBezTo>
                    <a:pt x="52498" y="22095"/>
                    <a:pt x="52407" y="22301"/>
                    <a:pt x="52293" y="22483"/>
                  </a:cubicBezTo>
                  <a:cubicBezTo>
                    <a:pt x="52202" y="22643"/>
                    <a:pt x="52065" y="22826"/>
                    <a:pt x="51928" y="22963"/>
                  </a:cubicBezTo>
                  <a:cubicBezTo>
                    <a:pt x="51768" y="23100"/>
                    <a:pt x="51608" y="23237"/>
                    <a:pt x="51426" y="23351"/>
                  </a:cubicBezTo>
                  <a:cubicBezTo>
                    <a:pt x="51197" y="23465"/>
                    <a:pt x="50969" y="23579"/>
                    <a:pt x="50718" y="23647"/>
                  </a:cubicBezTo>
                  <a:cubicBezTo>
                    <a:pt x="50399" y="23739"/>
                    <a:pt x="50056" y="23784"/>
                    <a:pt x="49714" y="23784"/>
                  </a:cubicBezTo>
                  <a:cubicBezTo>
                    <a:pt x="49280" y="23784"/>
                    <a:pt x="48846" y="23739"/>
                    <a:pt x="48367" y="23602"/>
                  </a:cubicBezTo>
                  <a:cubicBezTo>
                    <a:pt x="47637" y="23419"/>
                    <a:pt x="46883" y="23100"/>
                    <a:pt x="46130" y="22666"/>
                  </a:cubicBezTo>
                  <a:lnTo>
                    <a:pt x="46085" y="22643"/>
                  </a:lnTo>
                  <a:lnTo>
                    <a:pt x="46062" y="22620"/>
                  </a:lnTo>
                  <a:cubicBezTo>
                    <a:pt x="46016" y="22598"/>
                    <a:pt x="45970" y="22575"/>
                    <a:pt x="45902" y="22575"/>
                  </a:cubicBezTo>
                  <a:lnTo>
                    <a:pt x="45811" y="22575"/>
                  </a:lnTo>
                  <a:cubicBezTo>
                    <a:pt x="45696" y="22575"/>
                    <a:pt x="45582" y="22666"/>
                    <a:pt x="45560" y="22780"/>
                  </a:cubicBezTo>
                  <a:cubicBezTo>
                    <a:pt x="45537" y="23008"/>
                    <a:pt x="45491" y="23259"/>
                    <a:pt x="45423" y="23465"/>
                  </a:cubicBezTo>
                  <a:cubicBezTo>
                    <a:pt x="45308" y="23739"/>
                    <a:pt x="45194" y="24013"/>
                    <a:pt x="45035" y="24241"/>
                  </a:cubicBezTo>
                  <a:cubicBezTo>
                    <a:pt x="44858" y="24506"/>
                    <a:pt x="44660" y="24728"/>
                    <a:pt x="44441" y="24949"/>
                  </a:cubicBezTo>
                  <a:lnTo>
                    <a:pt x="44441" y="24949"/>
                  </a:lnTo>
                  <a:cubicBezTo>
                    <a:pt x="44144" y="25200"/>
                    <a:pt x="43825" y="25428"/>
                    <a:pt x="43460" y="25610"/>
                  </a:cubicBezTo>
                  <a:lnTo>
                    <a:pt x="43414" y="25633"/>
                  </a:lnTo>
                  <a:cubicBezTo>
                    <a:pt x="42980" y="25839"/>
                    <a:pt x="42501" y="25998"/>
                    <a:pt x="41999" y="26113"/>
                  </a:cubicBezTo>
                  <a:cubicBezTo>
                    <a:pt x="41542" y="26204"/>
                    <a:pt x="41063" y="26272"/>
                    <a:pt x="40606" y="26272"/>
                  </a:cubicBezTo>
                  <a:cubicBezTo>
                    <a:pt x="40469" y="26272"/>
                    <a:pt x="40355" y="26250"/>
                    <a:pt x="40241" y="26250"/>
                  </a:cubicBezTo>
                  <a:cubicBezTo>
                    <a:pt x="39693" y="26227"/>
                    <a:pt x="39168" y="26113"/>
                    <a:pt x="38689" y="25953"/>
                  </a:cubicBezTo>
                  <a:cubicBezTo>
                    <a:pt x="38301" y="25816"/>
                    <a:pt x="37936" y="25656"/>
                    <a:pt x="37616" y="25451"/>
                  </a:cubicBezTo>
                  <a:cubicBezTo>
                    <a:pt x="37342" y="25268"/>
                    <a:pt x="37114" y="25040"/>
                    <a:pt x="36909" y="24812"/>
                  </a:cubicBezTo>
                  <a:cubicBezTo>
                    <a:pt x="36863" y="24766"/>
                    <a:pt x="36795" y="24766"/>
                    <a:pt x="36726" y="24766"/>
                  </a:cubicBezTo>
                  <a:cubicBezTo>
                    <a:pt x="36635" y="24766"/>
                    <a:pt x="36544" y="24812"/>
                    <a:pt x="36498" y="24903"/>
                  </a:cubicBezTo>
                  <a:cubicBezTo>
                    <a:pt x="36452" y="25017"/>
                    <a:pt x="36384" y="25131"/>
                    <a:pt x="36292" y="25291"/>
                  </a:cubicBezTo>
                  <a:cubicBezTo>
                    <a:pt x="36087" y="25588"/>
                    <a:pt x="35859" y="25862"/>
                    <a:pt x="35585" y="26113"/>
                  </a:cubicBezTo>
                  <a:cubicBezTo>
                    <a:pt x="35220" y="26432"/>
                    <a:pt x="34786" y="26706"/>
                    <a:pt x="34329" y="26957"/>
                  </a:cubicBezTo>
                  <a:cubicBezTo>
                    <a:pt x="33759" y="27254"/>
                    <a:pt x="33143" y="27459"/>
                    <a:pt x="32458" y="27619"/>
                  </a:cubicBezTo>
                  <a:cubicBezTo>
                    <a:pt x="31910" y="27733"/>
                    <a:pt x="31317" y="27779"/>
                    <a:pt x="30769" y="27779"/>
                  </a:cubicBezTo>
                  <a:lnTo>
                    <a:pt x="30335" y="27779"/>
                  </a:lnTo>
                  <a:cubicBezTo>
                    <a:pt x="29764" y="27733"/>
                    <a:pt x="29217" y="27642"/>
                    <a:pt x="28714" y="27482"/>
                  </a:cubicBezTo>
                  <a:lnTo>
                    <a:pt x="28646" y="27459"/>
                  </a:lnTo>
                  <a:lnTo>
                    <a:pt x="28692" y="27482"/>
                  </a:lnTo>
                  <a:cubicBezTo>
                    <a:pt x="28304" y="27322"/>
                    <a:pt x="27961" y="27163"/>
                    <a:pt x="27642" y="26980"/>
                  </a:cubicBezTo>
                  <a:cubicBezTo>
                    <a:pt x="27619" y="26934"/>
                    <a:pt x="27573" y="26911"/>
                    <a:pt x="27528" y="26911"/>
                  </a:cubicBezTo>
                  <a:lnTo>
                    <a:pt x="27391" y="26911"/>
                  </a:lnTo>
                  <a:cubicBezTo>
                    <a:pt x="27322" y="26957"/>
                    <a:pt x="27254" y="27026"/>
                    <a:pt x="27231" y="27117"/>
                  </a:cubicBezTo>
                  <a:cubicBezTo>
                    <a:pt x="27208" y="27231"/>
                    <a:pt x="27185" y="27345"/>
                    <a:pt x="27162" y="27459"/>
                  </a:cubicBezTo>
                  <a:cubicBezTo>
                    <a:pt x="27117" y="27573"/>
                    <a:pt x="27071" y="27665"/>
                    <a:pt x="27003" y="27756"/>
                  </a:cubicBezTo>
                  <a:cubicBezTo>
                    <a:pt x="26957" y="27847"/>
                    <a:pt x="26888" y="27916"/>
                    <a:pt x="26820" y="27984"/>
                  </a:cubicBezTo>
                  <a:cubicBezTo>
                    <a:pt x="26751" y="28053"/>
                    <a:pt x="26660" y="28098"/>
                    <a:pt x="26569" y="28167"/>
                  </a:cubicBezTo>
                  <a:cubicBezTo>
                    <a:pt x="26455" y="28213"/>
                    <a:pt x="26318" y="28258"/>
                    <a:pt x="26158" y="28304"/>
                  </a:cubicBezTo>
                  <a:cubicBezTo>
                    <a:pt x="25998" y="28327"/>
                    <a:pt x="25793" y="28349"/>
                    <a:pt x="25587" y="28349"/>
                  </a:cubicBezTo>
                  <a:lnTo>
                    <a:pt x="25428" y="28349"/>
                  </a:lnTo>
                  <a:cubicBezTo>
                    <a:pt x="25222" y="28327"/>
                    <a:pt x="25017" y="28304"/>
                    <a:pt x="24789" y="28258"/>
                  </a:cubicBezTo>
                  <a:cubicBezTo>
                    <a:pt x="24766" y="28258"/>
                    <a:pt x="24743" y="28235"/>
                    <a:pt x="24720" y="28235"/>
                  </a:cubicBezTo>
                  <a:cubicBezTo>
                    <a:pt x="24629" y="28235"/>
                    <a:pt x="24560" y="28304"/>
                    <a:pt x="24515" y="28395"/>
                  </a:cubicBezTo>
                  <a:cubicBezTo>
                    <a:pt x="24469" y="28464"/>
                    <a:pt x="24469" y="28578"/>
                    <a:pt x="24515" y="28646"/>
                  </a:cubicBezTo>
                  <a:cubicBezTo>
                    <a:pt x="24606" y="28760"/>
                    <a:pt x="24674" y="28874"/>
                    <a:pt x="24720" y="28966"/>
                  </a:cubicBezTo>
                  <a:cubicBezTo>
                    <a:pt x="24789" y="29103"/>
                    <a:pt x="24834" y="29262"/>
                    <a:pt x="24880" y="29399"/>
                  </a:cubicBezTo>
                  <a:cubicBezTo>
                    <a:pt x="24903" y="29514"/>
                    <a:pt x="24903" y="29628"/>
                    <a:pt x="24903" y="29742"/>
                  </a:cubicBezTo>
                  <a:cubicBezTo>
                    <a:pt x="24903" y="29856"/>
                    <a:pt x="24880" y="29947"/>
                    <a:pt x="24857" y="30039"/>
                  </a:cubicBezTo>
                  <a:cubicBezTo>
                    <a:pt x="24811" y="30153"/>
                    <a:pt x="24743" y="30267"/>
                    <a:pt x="24697" y="30358"/>
                  </a:cubicBezTo>
                  <a:lnTo>
                    <a:pt x="24674" y="30381"/>
                  </a:lnTo>
                  <a:cubicBezTo>
                    <a:pt x="24583" y="30518"/>
                    <a:pt x="24492" y="30609"/>
                    <a:pt x="24378" y="30700"/>
                  </a:cubicBezTo>
                  <a:cubicBezTo>
                    <a:pt x="24218" y="30860"/>
                    <a:pt x="24012" y="30997"/>
                    <a:pt x="23784" y="31111"/>
                  </a:cubicBezTo>
                  <a:cubicBezTo>
                    <a:pt x="23465" y="31271"/>
                    <a:pt x="23122" y="31385"/>
                    <a:pt x="22757" y="31454"/>
                  </a:cubicBezTo>
                  <a:cubicBezTo>
                    <a:pt x="22415" y="31545"/>
                    <a:pt x="22049" y="31568"/>
                    <a:pt x="21684" y="31568"/>
                  </a:cubicBezTo>
                  <a:lnTo>
                    <a:pt x="21410" y="31568"/>
                  </a:lnTo>
                  <a:cubicBezTo>
                    <a:pt x="21000" y="31545"/>
                    <a:pt x="20634" y="31477"/>
                    <a:pt x="20269" y="31340"/>
                  </a:cubicBezTo>
                  <a:cubicBezTo>
                    <a:pt x="19995" y="31248"/>
                    <a:pt x="19744" y="31134"/>
                    <a:pt x="19516" y="30997"/>
                  </a:cubicBezTo>
                  <a:cubicBezTo>
                    <a:pt x="19333" y="30860"/>
                    <a:pt x="19151" y="30700"/>
                    <a:pt x="18991" y="30518"/>
                  </a:cubicBezTo>
                  <a:cubicBezTo>
                    <a:pt x="18854" y="30358"/>
                    <a:pt x="18717" y="30198"/>
                    <a:pt x="18626" y="30016"/>
                  </a:cubicBezTo>
                  <a:cubicBezTo>
                    <a:pt x="18512" y="29765"/>
                    <a:pt x="18397" y="29468"/>
                    <a:pt x="18329" y="29148"/>
                  </a:cubicBezTo>
                  <a:cubicBezTo>
                    <a:pt x="18306" y="28966"/>
                    <a:pt x="18260" y="28760"/>
                    <a:pt x="18238" y="28555"/>
                  </a:cubicBezTo>
                  <a:cubicBezTo>
                    <a:pt x="18238" y="28532"/>
                    <a:pt x="18238" y="28509"/>
                    <a:pt x="18215" y="28486"/>
                  </a:cubicBezTo>
                  <a:cubicBezTo>
                    <a:pt x="18215" y="28464"/>
                    <a:pt x="18215" y="28418"/>
                    <a:pt x="18215" y="28395"/>
                  </a:cubicBezTo>
                  <a:cubicBezTo>
                    <a:pt x="18192" y="28327"/>
                    <a:pt x="18146" y="28281"/>
                    <a:pt x="18078" y="28258"/>
                  </a:cubicBezTo>
                  <a:cubicBezTo>
                    <a:pt x="18055" y="28235"/>
                    <a:pt x="18009" y="28213"/>
                    <a:pt x="17964" y="28213"/>
                  </a:cubicBezTo>
                  <a:cubicBezTo>
                    <a:pt x="17941" y="28213"/>
                    <a:pt x="17918" y="28235"/>
                    <a:pt x="17895" y="28235"/>
                  </a:cubicBezTo>
                  <a:cubicBezTo>
                    <a:pt x="17827" y="28258"/>
                    <a:pt x="17758" y="28304"/>
                    <a:pt x="17735" y="28372"/>
                  </a:cubicBezTo>
                  <a:cubicBezTo>
                    <a:pt x="17713" y="28486"/>
                    <a:pt x="17644" y="28578"/>
                    <a:pt x="17576" y="28692"/>
                  </a:cubicBezTo>
                  <a:cubicBezTo>
                    <a:pt x="17507" y="28806"/>
                    <a:pt x="17439" y="28897"/>
                    <a:pt x="17347" y="28989"/>
                  </a:cubicBezTo>
                  <a:cubicBezTo>
                    <a:pt x="17233" y="29080"/>
                    <a:pt x="17119" y="29148"/>
                    <a:pt x="16982" y="29240"/>
                  </a:cubicBezTo>
                  <a:cubicBezTo>
                    <a:pt x="16800" y="29308"/>
                    <a:pt x="16617" y="29377"/>
                    <a:pt x="16434" y="29422"/>
                  </a:cubicBezTo>
                  <a:cubicBezTo>
                    <a:pt x="16252" y="29468"/>
                    <a:pt x="16069" y="29468"/>
                    <a:pt x="15864" y="29468"/>
                  </a:cubicBezTo>
                  <a:lnTo>
                    <a:pt x="15704" y="29468"/>
                  </a:lnTo>
                  <a:cubicBezTo>
                    <a:pt x="15499" y="29445"/>
                    <a:pt x="15293" y="29422"/>
                    <a:pt x="15088" y="29354"/>
                  </a:cubicBezTo>
                  <a:cubicBezTo>
                    <a:pt x="14928" y="29285"/>
                    <a:pt x="14768" y="29217"/>
                    <a:pt x="14608" y="29126"/>
                  </a:cubicBezTo>
                  <a:lnTo>
                    <a:pt x="14494" y="29034"/>
                  </a:lnTo>
                  <a:cubicBezTo>
                    <a:pt x="14449" y="28989"/>
                    <a:pt x="14380" y="28966"/>
                    <a:pt x="14312" y="28966"/>
                  </a:cubicBezTo>
                  <a:cubicBezTo>
                    <a:pt x="14289" y="28966"/>
                    <a:pt x="14266" y="28989"/>
                    <a:pt x="14243" y="28989"/>
                  </a:cubicBezTo>
                  <a:cubicBezTo>
                    <a:pt x="14129" y="29034"/>
                    <a:pt x="14061" y="29126"/>
                    <a:pt x="14083" y="29240"/>
                  </a:cubicBezTo>
                  <a:cubicBezTo>
                    <a:pt x="14083" y="29377"/>
                    <a:pt x="14106" y="29514"/>
                    <a:pt x="14083" y="29651"/>
                  </a:cubicBezTo>
                  <a:cubicBezTo>
                    <a:pt x="14083" y="29787"/>
                    <a:pt x="14061" y="29902"/>
                    <a:pt x="14015" y="30039"/>
                  </a:cubicBezTo>
                  <a:cubicBezTo>
                    <a:pt x="13992" y="30107"/>
                    <a:pt x="13946" y="30198"/>
                    <a:pt x="13901" y="30267"/>
                  </a:cubicBezTo>
                  <a:cubicBezTo>
                    <a:pt x="13855" y="30335"/>
                    <a:pt x="13810" y="30404"/>
                    <a:pt x="13741" y="30449"/>
                  </a:cubicBezTo>
                  <a:cubicBezTo>
                    <a:pt x="13673" y="30518"/>
                    <a:pt x="13581" y="30564"/>
                    <a:pt x="13513" y="30609"/>
                  </a:cubicBezTo>
                  <a:cubicBezTo>
                    <a:pt x="13376" y="30678"/>
                    <a:pt x="13216" y="30746"/>
                    <a:pt x="13033" y="30769"/>
                  </a:cubicBezTo>
                  <a:cubicBezTo>
                    <a:pt x="12805" y="30815"/>
                    <a:pt x="12577" y="30837"/>
                    <a:pt x="12349" y="30837"/>
                  </a:cubicBezTo>
                  <a:lnTo>
                    <a:pt x="12052" y="30837"/>
                  </a:lnTo>
                  <a:cubicBezTo>
                    <a:pt x="11641" y="30792"/>
                    <a:pt x="11185" y="30723"/>
                    <a:pt x="10705" y="30632"/>
                  </a:cubicBezTo>
                  <a:cubicBezTo>
                    <a:pt x="10454" y="30564"/>
                    <a:pt x="10203" y="30495"/>
                    <a:pt x="9929" y="30427"/>
                  </a:cubicBezTo>
                  <a:lnTo>
                    <a:pt x="9861" y="30404"/>
                  </a:lnTo>
                  <a:cubicBezTo>
                    <a:pt x="9701" y="30358"/>
                    <a:pt x="9541" y="30312"/>
                    <a:pt x="9381" y="30312"/>
                  </a:cubicBezTo>
                  <a:cubicBezTo>
                    <a:pt x="9176" y="30312"/>
                    <a:pt x="9039" y="30427"/>
                    <a:pt x="8948" y="30518"/>
                  </a:cubicBezTo>
                  <a:cubicBezTo>
                    <a:pt x="8902" y="30564"/>
                    <a:pt x="8834" y="30609"/>
                    <a:pt x="8788" y="30655"/>
                  </a:cubicBezTo>
                  <a:lnTo>
                    <a:pt x="8719" y="30723"/>
                  </a:lnTo>
                  <a:cubicBezTo>
                    <a:pt x="8651" y="30769"/>
                    <a:pt x="8560" y="30837"/>
                    <a:pt x="8491" y="30906"/>
                  </a:cubicBezTo>
                  <a:lnTo>
                    <a:pt x="8309" y="31043"/>
                  </a:lnTo>
                  <a:cubicBezTo>
                    <a:pt x="8240" y="31111"/>
                    <a:pt x="8149" y="31180"/>
                    <a:pt x="8080" y="31248"/>
                  </a:cubicBezTo>
                  <a:lnTo>
                    <a:pt x="7989" y="31340"/>
                  </a:lnTo>
                  <a:lnTo>
                    <a:pt x="7943" y="31362"/>
                  </a:lnTo>
                  <a:cubicBezTo>
                    <a:pt x="7806" y="31499"/>
                    <a:pt x="7670" y="31613"/>
                    <a:pt x="7533" y="31728"/>
                  </a:cubicBezTo>
                  <a:cubicBezTo>
                    <a:pt x="7259" y="31956"/>
                    <a:pt x="6985" y="32138"/>
                    <a:pt x="6711" y="32275"/>
                  </a:cubicBezTo>
                  <a:cubicBezTo>
                    <a:pt x="6277" y="32504"/>
                    <a:pt x="5775" y="32663"/>
                    <a:pt x="5113" y="32800"/>
                  </a:cubicBezTo>
                  <a:lnTo>
                    <a:pt x="5182" y="32800"/>
                  </a:lnTo>
                  <a:cubicBezTo>
                    <a:pt x="4611" y="32915"/>
                    <a:pt x="4040" y="32960"/>
                    <a:pt x="3538" y="32960"/>
                  </a:cubicBezTo>
                  <a:lnTo>
                    <a:pt x="3127" y="32960"/>
                  </a:lnTo>
                  <a:cubicBezTo>
                    <a:pt x="3150" y="32960"/>
                    <a:pt x="3173" y="32960"/>
                    <a:pt x="3196" y="32983"/>
                  </a:cubicBezTo>
                  <a:cubicBezTo>
                    <a:pt x="2762" y="32937"/>
                    <a:pt x="2374" y="32869"/>
                    <a:pt x="2055" y="32755"/>
                  </a:cubicBezTo>
                  <a:cubicBezTo>
                    <a:pt x="1826" y="32686"/>
                    <a:pt x="1598" y="32572"/>
                    <a:pt x="1415" y="32458"/>
                  </a:cubicBezTo>
                  <a:cubicBezTo>
                    <a:pt x="1278" y="32344"/>
                    <a:pt x="1141" y="32253"/>
                    <a:pt x="1027" y="32116"/>
                  </a:cubicBezTo>
                  <a:cubicBezTo>
                    <a:pt x="936" y="32002"/>
                    <a:pt x="845" y="31887"/>
                    <a:pt x="776" y="31750"/>
                  </a:cubicBezTo>
                  <a:cubicBezTo>
                    <a:pt x="685" y="31591"/>
                    <a:pt x="639" y="31408"/>
                    <a:pt x="594" y="31203"/>
                  </a:cubicBezTo>
                  <a:cubicBezTo>
                    <a:pt x="548" y="30974"/>
                    <a:pt x="525" y="30746"/>
                    <a:pt x="548" y="30518"/>
                  </a:cubicBezTo>
                  <a:cubicBezTo>
                    <a:pt x="548" y="30312"/>
                    <a:pt x="594" y="30107"/>
                    <a:pt x="662" y="29902"/>
                  </a:cubicBezTo>
                  <a:lnTo>
                    <a:pt x="662" y="29856"/>
                  </a:lnTo>
                  <a:cubicBezTo>
                    <a:pt x="731" y="29673"/>
                    <a:pt x="845" y="29468"/>
                    <a:pt x="959" y="29262"/>
                  </a:cubicBezTo>
                  <a:cubicBezTo>
                    <a:pt x="1096" y="29057"/>
                    <a:pt x="1256" y="28874"/>
                    <a:pt x="1438" y="28715"/>
                  </a:cubicBezTo>
                  <a:cubicBezTo>
                    <a:pt x="1621" y="28532"/>
                    <a:pt x="1849" y="28395"/>
                    <a:pt x="2077" y="28258"/>
                  </a:cubicBezTo>
                  <a:cubicBezTo>
                    <a:pt x="2328" y="28144"/>
                    <a:pt x="2602" y="28053"/>
                    <a:pt x="2876" y="27984"/>
                  </a:cubicBezTo>
                  <a:cubicBezTo>
                    <a:pt x="2945" y="27961"/>
                    <a:pt x="3036" y="27961"/>
                    <a:pt x="3104" y="27939"/>
                  </a:cubicBezTo>
                  <a:cubicBezTo>
                    <a:pt x="3219" y="27939"/>
                    <a:pt x="3310" y="27847"/>
                    <a:pt x="3333" y="27733"/>
                  </a:cubicBezTo>
                  <a:cubicBezTo>
                    <a:pt x="3378" y="27642"/>
                    <a:pt x="3356" y="27551"/>
                    <a:pt x="3310" y="27505"/>
                  </a:cubicBezTo>
                  <a:cubicBezTo>
                    <a:pt x="3173" y="27322"/>
                    <a:pt x="3036" y="27140"/>
                    <a:pt x="2945" y="26957"/>
                  </a:cubicBezTo>
                  <a:cubicBezTo>
                    <a:pt x="2831" y="26752"/>
                    <a:pt x="2762" y="26523"/>
                    <a:pt x="2716" y="26318"/>
                  </a:cubicBezTo>
                  <a:cubicBezTo>
                    <a:pt x="2671" y="26113"/>
                    <a:pt x="2671" y="25907"/>
                    <a:pt x="2671" y="25725"/>
                  </a:cubicBezTo>
                  <a:cubicBezTo>
                    <a:pt x="2694" y="25519"/>
                    <a:pt x="2739" y="25291"/>
                    <a:pt x="2785" y="25085"/>
                  </a:cubicBezTo>
                  <a:cubicBezTo>
                    <a:pt x="2876" y="24857"/>
                    <a:pt x="2968" y="24629"/>
                    <a:pt x="3127" y="24401"/>
                  </a:cubicBezTo>
                  <a:cubicBezTo>
                    <a:pt x="3287" y="24127"/>
                    <a:pt x="3515" y="23876"/>
                    <a:pt x="3744" y="23647"/>
                  </a:cubicBezTo>
                  <a:cubicBezTo>
                    <a:pt x="4040" y="23396"/>
                    <a:pt x="4360" y="23168"/>
                    <a:pt x="4725" y="22986"/>
                  </a:cubicBezTo>
                  <a:cubicBezTo>
                    <a:pt x="4999" y="22849"/>
                    <a:pt x="5273" y="22734"/>
                    <a:pt x="5547" y="22666"/>
                  </a:cubicBezTo>
                  <a:cubicBezTo>
                    <a:pt x="5775" y="22643"/>
                    <a:pt x="5980" y="22620"/>
                    <a:pt x="6186" y="22620"/>
                  </a:cubicBezTo>
                  <a:lnTo>
                    <a:pt x="6323" y="22620"/>
                  </a:lnTo>
                  <a:cubicBezTo>
                    <a:pt x="6574" y="22643"/>
                    <a:pt x="6802" y="22689"/>
                    <a:pt x="7053" y="22757"/>
                  </a:cubicBezTo>
                  <a:cubicBezTo>
                    <a:pt x="7327" y="22849"/>
                    <a:pt x="7601" y="22986"/>
                    <a:pt x="7875" y="23145"/>
                  </a:cubicBezTo>
                  <a:cubicBezTo>
                    <a:pt x="8172" y="23351"/>
                    <a:pt x="8468" y="23602"/>
                    <a:pt x="8765" y="23921"/>
                  </a:cubicBezTo>
                  <a:lnTo>
                    <a:pt x="8788" y="23944"/>
                  </a:lnTo>
                  <a:cubicBezTo>
                    <a:pt x="9039" y="24218"/>
                    <a:pt x="9267" y="24538"/>
                    <a:pt x="9473" y="24857"/>
                  </a:cubicBezTo>
                  <a:cubicBezTo>
                    <a:pt x="9518" y="24926"/>
                    <a:pt x="9587" y="24971"/>
                    <a:pt x="9678" y="24971"/>
                  </a:cubicBezTo>
                  <a:cubicBezTo>
                    <a:pt x="9701" y="24971"/>
                    <a:pt x="9747" y="24949"/>
                    <a:pt x="9769" y="24949"/>
                  </a:cubicBezTo>
                  <a:cubicBezTo>
                    <a:pt x="9884" y="24903"/>
                    <a:pt x="9952" y="24766"/>
                    <a:pt x="9906" y="24629"/>
                  </a:cubicBezTo>
                  <a:cubicBezTo>
                    <a:pt x="9906" y="24583"/>
                    <a:pt x="9884" y="24538"/>
                    <a:pt x="9884" y="24492"/>
                  </a:cubicBezTo>
                  <a:cubicBezTo>
                    <a:pt x="9838" y="24332"/>
                    <a:pt x="9838" y="24150"/>
                    <a:pt x="9838" y="23967"/>
                  </a:cubicBezTo>
                  <a:cubicBezTo>
                    <a:pt x="9861" y="23739"/>
                    <a:pt x="9906" y="23533"/>
                    <a:pt x="9975" y="23305"/>
                  </a:cubicBezTo>
                  <a:cubicBezTo>
                    <a:pt x="10043" y="23100"/>
                    <a:pt x="10135" y="22894"/>
                    <a:pt x="10249" y="22712"/>
                  </a:cubicBezTo>
                  <a:cubicBezTo>
                    <a:pt x="10340" y="22575"/>
                    <a:pt x="10431" y="22461"/>
                    <a:pt x="10568" y="22324"/>
                  </a:cubicBezTo>
                  <a:cubicBezTo>
                    <a:pt x="10660" y="22255"/>
                    <a:pt x="10751" y="22187"/>
                    <a:pt x="10865" y="22118"/>
                  </a:cubicBezTo>
                  <a:cubicBezTo>
                    <a:pt x="10956" y="22073"/>
                    <a:pt x="11048" y="22050"/>
                    <a:pt x="11139" y="22027"/>
                  </a:cubicBezTo>
                  <a:cubicBezTo>
                    <a:pt x="11207" y="22004"/>
                    <a:pt x="11276" y="22004"/>
                    <a:pt x="11344" y="22004"/>
                  </a:cubicBezTo>
                  <a:lnTo>
                    <a:pt x="11390" y="22004"/>
                  </a:lnTo>
                  <a:cubicBezTo>
                    <a:pt x="11481" y="22027"/>
                    <a:pt x="11573" y="22027"/>
                    <a:pt x="11664" y="22073"/>
                  </a:cubicBezTo>
                  <a:cubicBezTo>
                    <a:pt x="11755" y="22095"/>
                    <a:pt x="11869" y="22141"/>
                    <a:pt x="11961" y="22187"/>
                  </a:cubicBezTo>
                  <a:cubicBezTo>
                    <a:pt x="11984" y="22209"/>
                    <a:pt x="12029" y="22232"/>
                    <a:pt x="12075" y="22232"/>
                  </a:cubicBezTo>
                  <a:cubicBezTo>
                    <a:pt x="12166" y="22232"/>
                    <a:pt x="12257" y="22164"/>
                    <a:pt x="12303" y="22073"/>
                  </a:cubicBezTo>
                  <a:cubicBezTo>
                    <a:pt x="12326" y="22027"/>
                    <a:pt x="12326" y="21981"/>
                    <a:pt x="12326" y="21936"/>
                  </a:cubicBezTo>
                  <a:cubicBezTo>
                    <a:pt x="12326" y="21867"/>
                    <a:pt x="12303" y="21821"/>
                    <a:pt x="12280" y="21753"/>
                  </a:cubicBezTo>
                  <a:cubicBezTo>
                    <a:pt x="12166" y="21593"/>
                    <a:pt x="12052" y="21433"/>
                    <a:pt x="11984" y="21296"/>
                  </a:cubicBezTo>
                  <a:cubicBezTo>
                    <a:pt x="11869" y="21068"/>
                    <a:pt x="11778" y="20817"/>
                    <a:pt x="11710" y="20566"/>
                  </a:cubicBezTo>
                  <a:cubicBezTo>
                    <a:pt x="11664" y="20292"/>
                    <a:pt x="11641" y="20018"/>
                    <a:pt x="11664" y="19744"/>
                  </a:cubicBezTo>
                  <a:cubicBezTo>
                    <a:pt x="11664" y="19470"/>
                    <a:pt x="11732" y="19197"/>
                    <a:pt x="11801" y="18945"/>
                  </a:cubicBezTo>
                  <a:cubicBezTo>
                    <a:pt x="11915" y="18626"/>
                    <a:pt x="12052" y="18306"/>
                    <a:pt x="12257" y="18010"/>
                  </a:cubicBezTo>
                  <a:cubicBezTo>
                    <a:pt x="12440" y="17713"/>
                    <a:pt x="12668" y="17462"/>
                    <a:pt x="12919" y="17211"/>
                  </a:cubicBezTo>
                  <a:cubicBezTo>
                    <a:pt x="13216" y="16960"/>
                    <a:pt x="13536" y="16709"/>
                    <a:pt x="13878" y="16526"/>
                  </a:cubicBezTo>
                  <a:cubicBezTo>
                    <a:pt x="14220" y="16366"/>
                    <a:pt x="14563" y="16252"/>
                    <a:pt x="14905" y="16161"/>
                  </a:cubicBezTo>
                  <a:cubicBezTo>
                    <a:pt x="15179" y="16115"/>
                    <a:pt x="15476" y="16092"/>
                    <a:pt x="15750" y="16092"/>
                  </a:cubicBezTo>
                  <a:lnTo>
                    <a:pt x="15932" y="16092"/>
                  </a:lnTo>
                  <a:cubicBezTo>
                    <a:pt x="16275" y="16115"/>
                    <a:pt x="16617" y="16184"/>
                    <a:pt x="16959" y="16298"/>
                  </a:cubicBezTo>
                  <a:cubicBezTo>
                    <a:pt x="17416" y="16458"/>
                    <a:pt x="17872" y="16663"/>
                    <a:pt x="18352" y="16983"/>
                  </a:cubicBezTo>
                  <a:cubicBezTo>
                    <a:pt x="18694" y="17211"/>
                    <a:pt x="19037" y="17462"/>
                    <a:pt x="19356" y="17736"/>
                  </a:cubicBezTo>
                  <a:cubicBezTo>
                    <a:pt x="19630" y="17964"/>
                    <a:pt x="19927" y="18261"/>
                    <a:pt x="20223" y="18580"/>
                  </a:cubicBezTo>
                  <a:cubicBezTo>
                    <a:pt x="20634" y="19037"/>
                    <a:pt x="21068" y="19585"/>
                    <a:pt x="21502" y="20201"/>
                  </a:cubicBezTo>
                  <a:cubicBezTo>
                    <a:pt x="21547" y="20269"/>
                    <a:pt x="21616" y="20315"/>
                    <a:pt x="21707" y="20315"/>
                  </a:cubicBezTo>
                  <a:cubicBezTo>
                    <a:pt x="21753" y="20315"/>
                    <a:pt x="21798" y="20292"/>
                    <a:pt x="21844" y="20269"/>
                  </a:cubicBezTo>
                  <a:cubicBezTo>
                    <a:pt x="21867" y="20247"/>
                    <a:pt x="21890" y="20224"/>
                    <a:pt x="21913" y="20201"/>
                  </a:cubicBezTo>
                  <a:cubicBezTo>
                    <a:pt x="22004" y="20132"/>
                    <a:pt x="22027" y="19995"/>
                    <a:pt x="21981" y="19881"/>
                  </a:cubicBezTo>
                  <a:cubicBezTo>
                    <a:pt x="21570" y="19037"/>
                    <a:pt x="21182" y="18192"/>
                    <a:pt x="20748" y="17256"/>
                  </a:cubicBezTo>
                  <a:cubicBezTo>
                    <a:pt x="20292" y="16321"/>
                    <a:pt x="19813" y="15225"/>
                    <a:pt x="19288" y="14198"/>
                  </a:cubicBezTo>
                  <a:cubicBezTo>
                    <a:pt x="18854" y="13330"/>
                    <a:pt x="18352" y="12440"/>
                    <a:pt x="17964" y="11733"/>
                  </a:cubicBezTo>
                  <a:cubicBezTo>
                    <a:pt x="17576" y="11002"/>
                    <a:pt x="17142" y="10249"/>
                    <a:pt x="16686" y="9519"/>
                  </a:cubicBezTo>
                  <a:cubicBezTo>
                    <a:pt x="16138" y="8628"/>
                    <a:pt x="15613" y="7852"/>
                    <a:pt x="15088" y="7190"/>
                  </a:cubicBezTo>
                  <a:cubicBezTo>
                    <a:pt x="14471" y="6414"/>
                    <a:pt x="13855" y="5798"/>
                    <a:pt x="13193" y="5296"/>
                  </a:cubicBezTo>
                  <a:cubicBezTo>
                    <a:pt x="13170" y="5273"/>
                    <a:pt x="13125" y="5273"/>
                    <a:pt x="13079" y="5273"/>
                  </a:cubicBezTo>
                  <a:cubicBezTo>
                    <a:pt x="12988" y="5273"/>
                    <a:pt x="12897" y="5319"/>
                    <a:pt x="12851" y="5387"/>
                  </a:cubicBezTo>
                  <a:cubicBezTo>
                    <a:pt x="12805" y="5433"/>
                    <a:pt x="12805" y="5501"/>
                    <a:pt x="12805" y="5570"/>
                  </a:cubicBezTo>
                  <a:cubicBezTo>
                    <a:pt x="12828" y="5638"/>
                    <a:pt x="12851" y="5684"/>
                    <a:pt x="12919" y="5730"/>
                  </a:cubicBezTo>
                  <a:cubicBezTo>
                    <a:pt x="13033" y="5798"/>
                    <a:pt x="13125" y="5889"/>
                    <a:pt x="13216" y="5958"/>
                  </a:cubicBezTo>
                  <a:cubicBezTo>
                    <a:pt x="13924" y="6574"/>
                    <a:pt x="14608" y="7327"/>
                    <a:pt x="15339" y="8377"/>
                  </a:cubicBezTo>
                  <a:cubicBezTo>
                    <a:pt x="16297" y="9724"/>
                    <a:pt x="17119" y="11231"/>
                    <a:pt x="17918" y="12669"/>
                  </a:cubicBezTo>
                  <a:lnTo>
                    <a:pt x="17941" y="12714"/>
                  </a:lnTo>
                  <a:cubicBezTo>
                    <a:pt x="18420" y="13582"/>
                    <a:pt x="18877" y="14472"/>
                    <a:pt x="19333" y="15453"/>
                  </a:cubicBezTo>
                  <a:cubicBezTo>
                    <a:pt x="19653" y="16115"/>
                    <a:pt x="19972" y="16800"/>
                    <a:pt x="20292" y="17462"/>
                  </a:cubicBezTo>
                  <a:lnTo>
                    <a:pt x="20315" y="17553"/>
                  </a:lnTo>
                  <a:lnTo>
                    <a:pt x="20657" y="18306"/>
                  </a:lnTo>
                  <a:lnTo>
                    <a:pt x="20680" y="18352"/>
                  </a:lnTo>
                  <a:cubicBezTo>
                    <a:pt x="20520" y="18147"/>
                    <a:pt x="20338" y="17964"/>
                    <a:pt x="20155" y="17781"/>
                  </a:cubicBezTo>
                  <a:cubicBezTo>
                    <a:pt x="19493" y="17119"/>
                    <a:pt x="18740" y="16572"/>
                    <a:pt x="17941" y="16161"/>
                  </a:cubicBezTo>
                  <a:cubicBezTo>
                    <a:pt x="17553" y="15955"/>
                    <a:pt x="17142" y="15796"/>
                    <a:pt x="16731" y="15704"/>
                  </a:cubicBezTo>
                  <a:cubicBezTo>
                    <a:pt x="16389" y="15613"/>
                    <a:pt x="16069" y="15567"/>
                    <a:pt x="15704" y="15567"/>
                  </a:cubicBezTo>
                  <a:cubicBezTo>
                    <a:pt x="15613" y="15567"/>
                    <a:pt x="15521" y="15590"/>
                    <a:pt x="15430" y="15590"/>
                  </a:cubicBezTo>
                  <a:cubicBezTo>
                    <a:pt x="15019" y="15613"/>
                    <a:pt x="14586" y="15704"/>
                    <a:pt x="14152" y="15864"/>
                  </a:cubicBezTo>
                  <a:cubicBezTo>
                    <a:pt x="13832" y="15978"/>
                    <a:pt x="13490" y="16161"/>
                    <a:pt x="13170" y="16366"/>
                  </a:cubicBezTo>
                  <a:cubicBezTo>
                    <a:pt x="12737" y="16663"/>
                    <a:pt x="12326" y="17051"/>
                    <a:pt x="12006" y="17485"/>
                  </a:cubicBezTo>
                  <a:cubicBezTo>
                    <a:pt x="11687" y="17918"/>
                    <a:pt x="11436" y="18398"/>
                    <a:pt x="11299" y="18923"/>
                  </a:cubicBezTo>
                  <a:cubicBezTo>
                    <a:pt x="11139" y="19402"/>
                    <a:pt x="11116" y="19950"/>
                    <a:pt x="11185" y="20452"/>
                  </a:cubicBezTo>
                  <a:cubicBezTo>
                    <a:pt x="11253" y="20817"/>
                    <a:pt x="11367" y="21182"/>
                    <a:pt x="11527" y="21525"/>
                  </a:cubicBezTo>
                  <a:cubicBezTo>
                    <a:pt x="11459" y="21502"/>
                    <a:pt x="11390" y="21502"/>
                    <a:pt x="11344" y="21502"/>
                  </a:cubicBezTo>
                  <a:cubicBezTo>
                    <a:pt x="11207" y="21502"/>
                    <a:pt x="11048" y="21525"/>
                    <a:pt x="10911" y="21570"/>
                  </a:cubicBezTo>
                  <a:cubicBezTo>
                    <a:pt x="10728" y="21616"/>
                    <a:pt x="10546" y="21707"/>
                    <a:pt x="10386" y="21844"/>
                  </a:cubicBezTo>
                  <a:cubicBezTo>
                    <a:pt x="10203" y="21958"/>
                    <a:pt x="10066" y="22118"/>
                    <a:pt x="9929" y="22301"/>
                  </a:cubicBezTo>
                  <a:cubicBezTo>
                    <a:pt x="9678" y="22643"/>
                    <a:pt x="9496" y="23054"/>
                    <a:pt x="9404" y="23511"/>
                  </a:cubicBezTo>
                  <a:cubicBezTo>
                    <a:pt x="9381" y="23602"/>
                    <a:pt x="9359" y="23716"/>
                    <a:pt x="9336" y="23830"/>
                  </a:cubicBezTo>
                  <a:cubicBezTo>
                    <a:pt x="9016" y="23419"/>
                    <a:pt x="8628" y="23054"/>
                    <a:pt x="8217" y="22780"/>
                  </a:cubicBezTo>
                  <a:cubicBezTo>
                    <a:pt x="7898" y="22552"/>
                    <a:pt x="7533" y="22392"/>
                    <a:pt x="7190" y="22278"/>
                  </a:cubicBezTo>
                  <a:cubicBezTo>
                    <a:pt x="6848" y="22164"/>
                    <a:pt x="6505" y="22118"/>
                    <a:pt x="6140" y="22118"/>
                  </a:cubicBezTo>
                  <a:lnTo>
                    <a:pt x="6049" y="22118"/>
                  </a:lnTo>
                  <a:cubicBezTo>
                    <a:pt x="5661" y="22118"/>
                    <a:pt x="5273" y="22209"/>
                    <a:pt x="4862" y="22369"/>
                  </a:cubicBezTo>
                  <a:cubicBezTo>
                    <a:pt x="4497" y="22506"/>
                    <a:pt x="4132" y="22712"/>
                    <a:pt x="3766" y="22986"/>
                  </a:cubicBezTo>
                  <a:cubicBezTo>
                    <a:pt x="3104" y="23465"/>
                    <a:pt x="2625" y="24104"/>
                    <a:pt x="2374" y="24789"/>
                  </a:cubicBezTo>
                  <a:cubicBezTo>
                    <a:pt x="2191" y="25291"/>
                    <a:pt x="2123" y="25793"/>
                    <a:pt x="2191" y="26272"/>
                  </a:cubicBezTo>
                  <a:cubicBezTo>
                    <a:pt x="2260" y="26706"/>
                    <a:pt x="2443" y="27117"/>
                    <a:pt x="2694" y="27528"/>
                  </a:cubicBezTo>
                  <a:cubicBezTo>
                    <a:pt x="2420" y="27573"/>
                    <a:pt x="2146" y="27665"/>
                    <a:pt x="1895" y="27802"/>
                  </a:cubicBezTo>
                  <a:cubicBezTo>
                    <a:pt x="1552" y="27961"/>
                    <a:pt x="1256" y="28190"/>
                    <a:pt x="959" y="28464"/>
                  </a:cubicBezTo>
                  <a:cubicBezTo>
                    <a:pt x="411" y="29011"/>
                    <a:pt x="69" y="29765"/>
                    <a:pt x="23" y="30518"/>
                  </a:cubicBezTo>
                  <a:cubicBezTo>
                    <a:pt x="0" y="31180"/>
                    <a:pt x="160" y="31773"/>
                    <a:pt x="480" y="32253"/>
                  </a:cubicBezTo>
                  <a:cubicBezTo>
                    <a:pt x="776" y="32641"/>
                    <a:pt x="1187" y="32960"/>
                    <a:pt x="1735" y="33166"/>
                  </a:cubicBezTo>
                  <a:cubicBezTo>
                    <a:pt x="2214" y="33348"/>
                    <a:pt x="2762" y="33462"/>
                    <a:pt x="3424" y="33462"/>
                  </a:cubicBezTo>
                  <a:lnTo>
                    <a:pt x="3584" y="33462"/>
                  </a:lnTo>
                  <a:cubicBezTo>
                    <a:pt x="4063" y="33462"/>
                    <a:pt x="4588" y="33417"/>
                    <a:pt x="5136" y="33303"/>
                  </a:cubicBezTo>
                  <a:cubicBezTo>
                    <a:pt x="5775" y="33188"/>
                    <a:pt x="6300" y="33029"/>
                    <a:pt x="6757" y="32823"/>
                  </a:cubicBezTo>
                  <a:cubicBezTo>
                    <a:pt x="7122" y="32663"/>
                    <a:pt x="7464" y="32435"/>
                    <a:pt x="7829" y="32138"/>
                  </a:cubicBezTo>
                  <a:cubicBezTo>
                    <a:pt x="7989" y="32002"/>
                    <a:pt x="8149" y="31865"/>
                    <a:pt x="8331" y="31705"/>
                  </a:cubicBezTo>
                  <a:cubicBezTo>
                    <a:pt x="8468" y="31591"/>
                    <a:pt x="8605" y="31454"/>
                    <a:pt x="8765" y="31340"/>
                  </a:cubicBezTo>
                  <a:cubicBezTo>
                    <a:pt x="8902" y="31225"/>
                    <a:pt x="9016" y="31111"/>
                    <a:pt x="9153" y="30997"/>
                  </a:cubicBezTo>
                  <a:cubicBezTo>
                    <a:pt x="9244" y="30929"/>
                    <a:pt x="9290" y="30883"/>
                    <a:pt x="9359" y="30837"/>
                  </a:cubicBezTo>
                  <a:cubicBezTo>
                    <a:pt x="9404" y="30815"/>
                    <a:pt x="9404" y="30815"/>
                    <a:pt x="9427" y="30815"/>
                  </a:cubicBezTo>
                  <a:cubicBezTo>
                    <a:pt x="9496" y="30837"/>
                    <a:pt x="9587" y="30860"/>
                    <a:pt x="9655" y="30883"/>
                  </a:cubicBezTo>
                  <a:cubicBezTo>
                    <a:pt x="9747" y="30906"/>
                    <a:pt x="9838" y="30929"/>
                    <a:pt x="9929" y="30952"/>
                  </a:cubicBezTo>
                  <a:lnTo>
                    <a:pt x="10021" y="30974"/>
                  </a:lnTo>
                  <a:cubicBezTo>
                    <a:pt x="10089" y="30997"/>
                    <a:pt x="10157" y="30997"/>
                    <a:pt x="10203" y="31020"/>
                  </a:cubicBezTo>
                  <a:cubicBezTo>
                    <a:pt x="10477" y="31089"/>
                    <a:pt x="10728" y="31157"/>
                    <a:pt x="10979" y="31203"/>
                  </a:cubicBezTo>
                  <a:cubicBezTo>
                    <a:pt x="11481" y="31294"/>
                    <a:pt x="11938" y="31340"/>
                    <a:pt x="12349" y="31340"/>
                  </a:cubicBezTo>
                  <a:lnTo>
                    <a:pt x="12668" y="31340"/>
                  </a:lnTo>
                  <a:cubicBezTo>
                    <a:pt x="12965" y="31317"/>
                    <a:pt x="13216" y="31271"/>
                    <a:pt x="13467" y="31180"/>
                  </a:cubicBezTo>
                  <a:cubicBezTo>
                    <a:pt x="13558" y="31134"/>
                    <a:pt x="13673" y="31089"/>
                    <a:pt x="13810" y="31020"/>
                  </a:cubicBezTo>
                  <a:cubicBezTo>
                    <a:pt x="13924" y="30952"/>
                    <a:pt x="14015" y="30883"/>
                    <a:pt x="14106" y="30792"/>
                  </a:cubicBezTo>
                  <a:cubicBezTo>
                    <a:pt x="14198" y="30723"/>
                    <a:pt x="14266" y="30632"/>
                    <a:pt x="14335" y="30518"/>
                  </a:cubicBezTo>
                  <a:cubicBezTo>
                    <a:pt x="14426" y="30381"/>
                    <a:pt x="14471" y="30244"/>
                    <a:pt x="14517" y="30130"/>
                  </a:cubicBezTo>
                  <a:cubicBezTo>
                    <a:pt x="14540" y="30016"/>
                    <a:pt x="14563" y="29902"/>
                    <a:pt x="14586" y="29742"/>
                  </a:cubicBezTo>
                  <a:lnTo>
                    <a:pt x="14586" y="29673"/>
                  </a:lnTo>
                  <a:cubicBezTo>
                    <a:pt x="14974" y="29879"/>
                    <a:pt x="15430" y="29993"/>
                    <a:pt x="15887" y="29993"/>
                  </a:cubicBezTo>
                  <a:cubicBezTo>
                    <a:pt x="16046" y="29993"/>
                    <a:pt x="16206" y="29970"/>
                    <a:pt x="16366" y="29947"/>
                  </a:cubicBezTo>
                  <a:cubicBezTo>
                    <a:pt x="16777" y="29879"/>
                    <a:pt x="17165" y="29742"/>
                    <a:pt x="17484" y="29514"/>
                  </a:cubicBezTo>
                  <a:cubicBezTo>
                    <a:pt x="17599" y="29422"/>
                    <a:pt x="17735" y="29308"/>
                    <a:pt x="17850" y="29194"/>
                  </a:cubicBezTo>
                  <a:cubicBezTo>
                    <a:pt x="17895" y="29445"/>
                    <a:pt x="17941" y="29696"/>
                    <a:pt x="18032" y="29924"/>
                  </a:cubicBezTo>
                  <a:cubicBezTo>
                    <a:pt x="18124" y="30153"/>
                    <a:pt x="18238" y="30381"/>
                    <a:pt x="18397" y="30586"/>
                  </a:cubicBezTo>
                  <a:cubicBezTo>
                    <a:pt x="18671" y="30974"/>
                    <a:pt x="19037" y="31294"/>
                    <a:pt x="19493" y="31545"/>
                  </a:cubicBezTo>
                  <a:cubicBezTo>
                    <a:pt x="19881" y="31773"/>
                    <a:pt x="20338" y="31933"/>
                    <a:pt x="20863" y="32002"/>
                  </a:cubicBezTo>
                  <a:cubicBezTo>
                    <a:pt x="21136" y="32047"/>
                    <a:pt x="21410" y="32070"/>
                    <a:pt x="21707" y="32070"/>
                  </a:cubicBezTo>
                  <a:cubicBezTo>
                    <a:pt x="21913" y="32070"/>
                    <a:pt x="22118" y="32070"/>
                    <a:pt x="22323" y="32047"/>
                  </a:cubicBezTo>
                  <a:cubicBezTo>
                    <a:pt x="23031" y="31956"/>
                    <a:pt x="24035" y="31728"/>
                    <a:pt x="24789" y="31020"/>
                  </a:cubicBezTo>
                  <a:cubicBezTo>
                    <a:pt x="25085" y="30746"/>
                    <a:pt x="25291" y="30404"/>
                    <a:pt x="25359" y="30039"/>
                  </a:cubicBezTo>
                  <a:cubicBezTo>
                    <a:pt x="25450" y="29673"/>
                    <a:pt x="25405" y="29240"/>
                    <a:pt x="25222" y="28852"/>
                  </a:cubicBezTo>
                  <a:lnTo>
                    <a:pt x="25633" y="28852"/>
                  </a:lnTo>
                  <a:cubicBezTo>
                    <a:pt x="25998" y="28852"/>
                    <a:pt x="26318" y="28806"/>
                    <a:pt x="26615" y="28692"/>
                  </a:cubicBezTo>
                  <a:cubicBezTo>
                    <a:pt x="26911" y="28578"/>
                    <a:pt x="27162" y="28395"/>
                    <a:pt x="27345" y="28167"/>
                  </a:cubicBezTo>
                  <a:cubicBezTo>
                    <a:pt x="27482" y="28007"/>
                    <a:pt x="27596" y="27802"/>
                    <a:pt x="27664" y="27551"/>
                  </a:cubicBezTo>
                  <a:cubicBezTo>
                    <a:pt x="27801" y="27642"/>
                    <a:pt x="27961" y="27710"/>
                    <a:pt x="28121" y="27779"/>
                  </a:cubicBezTo>
                  <a:cubicBezTo>
                    <a:pt x="28395" y="27916"/>
                    <a:pt x="28692" y="28007"/>
                    <a:pt x="29011" y="28098"/>
                  </a:cubicBezTo>
                  <a:cubicBezTo>
                    <a:pt x="29559" y="28213"/>
                    <a:pt x="30152" y="28281"/>
                    <a:pt x="30792" y="28281"/>
                  </a:cubicBezTo>
                  <a:lnTo>
                    <a:pt x="30974" y="28281"/>
                  </a:lnTo>
                  <a:cubicBezTo>
                    <a:pt x="31636" y="28281"/>
                    <a:pt x="32321" y="28167"/>
                    <a:pt x="33006" y="27984"/>
                  </a:cubicBezTo>
                  <a:cubicBezTo>
                    <a:pt x="33668" y="27825"/>
                    <a:pt x="34284" y="27573"/>
                    <a:pt x="34877" y="27231"/>
                  </a:cubicBezTo>
                  <a:cubicBezTo>
                    <a:pt x="35699" y="26775"/>
                    <a:pt x="36361" y="26135"/>
                    <a:pt x="36795" y="25428"/>
                  </a:cubicBezTo>
                  <a:cubicBezTo>
                    <a:pt x="37639" y="26227"/>
                    <a:pt x="38735" y="26546"/>
                    <a:pt x="39488" y="26683"/>
                  </a:cubicBezTo>
                  <a:cubicBezTo>
                    <a:pt x="39853" y="26729"/>
                    <a:pt x="40218" y="26775"/>
                    <a:pt x="40606" y="26775"/>
                  </a:cubicBezTo>
                  <a:cubicBezTo>
                    <a:pt x="40835" y="26775"/>
                    <a:pt x="41063" y="26752"/>
                    <a:pt x="41268" y="26729"/>
                  </a:cubicBezTo>
                  <a:cubicBezTo>
                    <a:pt x="41862" y="26683"/>
                    <a:pt x="42432" y="26569"/>
                    <a:pt x="42980" y="26364"/>
                  </a:cubicBezTo>
                  <a:cubicBezTo>
                    <a:pt x="43802" y="26067"/>
                    <a:pt x="44510" y="25633"/>
                    <a:pt x="45035" y="25063"/>
                  </a:cubicBezTo>
                  <a:cubicBezTo>
                    <a:pt x="45537" y="24538"/>
                    <a:pt x="45879" y="23876"/>
                    <a:pt x="46016" y="23168"/>
                  </a:cubicBezTo>
                  <a:cubicBezTo>
                    <a:pt x="46769" y="23579"/>
                    <a:pt x="47477" y="23876"/>
                    <a:pt x="48162" y="24081"/>
                  </a:cubicBezTo>
                  <a:cubicBezTo>
                    <a:pt x="48709" y="24218"/>
                    <a:pt x="49234" y="24287"/>
                    <a:pt x="49714" y="24287"/>
                  </a:cubicBezTo>
                  <a:cubicBezTo>
                    <a:pt x="50102" y="24287"/>
                    <a:pt x="50467" y="24241"/>
                    <a:pt x="50809" y="24150"/>
                  </a:cubicBezTo>
                  <a:cubicBezTo>
                    <a:pt x="51563" y="23944"/>
                    <a:pt x="52202" y="23511"/>
                    <a:pt x="52613" y="22917"/>
                  </a:cubicBezTo>
                  <a:cubicBezTo>
                    <a:pt x="52955" y="22438"/>
                    <a:pt x="53138" y="21799"/>
                    <a:pt x="53183" y="21114"/>
                  </a:cubicBezTo>
                  <a:cubicBezTo>
                    <a:pt x="53206" y="20498"/>
                    <a:pt x="53092" y="19813"/>
                    <a:pt x="52841" y="19128"/>
                  </a:cubicBezTo>
                  <a:cubicBezTo>
                    <a:pt x="52635" y="18512"/>
                    <a:pt x="52316" y="17941"/>
                    <a:pt x="51905" y="17439"/>
                  </a:cubicBezTo>
                  <a:cubicBezTo>
                    <a:pt x="51563" y="17005"/>
                    <a:pt x="51060" y="16617"/>
                    <a:pt x="50444" y="16343"/>
                  </a:cubicBezTo>
                  <a:cubicBezTo>
                    <a:pt x="50170" y="16206"/>
                    <a:pt x="49874" y="16115"/>
                    <a:pt x="49508" y="16024"/>
                  </a:cubicBezTo>
                  <a:cubicBezTo>
                    <a:pt x="49212" y="15933"/>
                    <a:pt x="48892" y="15887"/>
                    <a:pt x="48550" y="15864"/>
                  </a:cubicBezTo>
                  <a:cubicBezTo>
                    <a:pt x="48367" y="15841"/>
                    <a:pt x="48207" y="15841"/>
                    <a:pt x="48048" y="15841"/>
                  </a:cubicBezTo>
                  <a:cubicBezTo>
                    <a:pt x="46792" y="15841"/>
                    <a:pt x="45696" y="16206"/>
                    <a:pt x="44943" y="16891"/>
                  </a:cubicBezTo>
                  <a:cubicBezTo>
                    <a:pt x="44966" y="16435"/>
                    <a:pt x="44943" y="16047"/>
                    <a:pt x="44829" y="15681"/>
                  </a:cubicBezTo>
                  <a:cubicBezTo>
                    <a:pt x="44738" y="15339"/>
                    <a:pt x="44601" y="15020"/>
                    <a:pt x="44418" y="14768"/>
                  </a:cubicBezTo>
                  <a:cubicBezTo>
                    <a:pt x="44236" y="14495"/>
                    <a:pt x="43962" y="14289"/>
                    <a:pt x="43619" y="14107"/>
                  </a:cubicBezTo>
                  <a:cubicBezTo>
                    <a:pt x="43345" y="13947"/>
                    <a:pt x="43003" y="13878"/>
                    <a:pt x="42638" y="13878"/>
                  </a:cubicBezTo>
                  <a:cubicBezTo>
                    <a:pt x="42273" y="13878"/>
                    <a:pt x="41930" y="13947"/>
                    <a:pt x="41588" y="14084"/>
                  </a:cubicBezTo>
                  <a:cubicBezTo>
                    <a:pt x="41428" y="14129"/>
                    <a:pt x="41268" y="14198"/>
                    <a:pt x="41131" y="14289"/>
                  </a:cubicBezTo>
                  <a:cubicBezTo>
                    <a:pt x="41223" y="14015"/>
                    <a:pt x="41314" y="13673"/>
                    <a:pt x="41383" y="13262"/>
                  </a:cubicBezTo>
                  <a:cubicBezTo>
                    <a:pt x="41519" y="12532"/>
                    <a:pt x="41519" y="11778"/>
                    <a:pt x="41383" y="11094"/>
                  </a:cubicBezTo>
                  <a:cubicBezTo>
                    <a:pt x="41268" y="10409"/>
                    <a:pt x="40994" y="9793"/>
                    <a:pt x="40629" y="9222"/>
                  </a:cubicBezTo>
                  <a:cubicBezTo>
                    <a:pt x="40264" y="8674"/>
                    <a:pt x="39785" y="8218"/>
                    <a:pt x="39237" y="7875"/>
                  </a:cubicBezTo>
                  <a:cubicBezTo>
                    <a:pt x="38666" y="7533"/>
                    <a:pt x="38004" y="7305"/>
                    <a:pt x="37320" y="7236"/>
                  </a:cubicBezTo>
                  <a:cubicBezTo>
                    <a:pt x="37137" y="7236"/>
                    <a:pt x="36977" y="7213"/>
                    <a:pt x="36817" y="7213"/>
                  </a:cubicBezTo>
                  <a:cubicBezTo>
                    <a:pt x="36247" y="7213"/>
                    <a:pt x="35653" y="7305"/>
                    <a:pt x="35037" y="7510"/>
                  </a:cubicBezTo>
                  <a:cubicBezTo>
                    <a:pt x="33736" y="7898"/>
                    <a:pt x="32549" y="8811"/>
                    <a:pt x="31682" y="10021"/>
                  </a:cubicBezTo>
                  <a:cubicBezTo>
                    <a:pt x="31065" y="10888"/>
                    <a:pt x="30609" y="11915"/>
                    <a:pt x="30358" y="13034"/>
                  </a:cubicBezTo>
                  <a:cubicBezTo>
                    <a:pt x="30175" y="13810"/>
                    <a:pt x="30107" y="14586"/>
                    <a:pt x="30152" y="15385"/>
                  </a:cubicBezTo>
                  <a:lnTo>
                    <a:pt x="30061" y="15225"/>
                  </a:lnTo>
                  <a:lnTo>
                    <a:pt x="29810" y="14837"/>
                  </a:lnTo>
                  <a:cubicBezTo>
                    <a:pt x="29513" y="14403"/>
                    <a:pt x="29239" y="13970"/>
                    <a:pt x="28943" y="13536"/>
                  </a:cubicBezTo>
                  <a:cubicBezTo>
                    <a:pt x="28281" y="12554"/>
                    <a:pt x="27710" y="11733"/>
                    <a:pt x="27162" y="10979"/>
                  </a:cubicBezTo>
                  <a:cubicBezTo>
                    <a:pt x="26866" y="10569"/>
                    <a:pt x="26546" y="10135"/>
                    <a:pt x="26227" y="9701"/>
                  </a:cubicBezTo>
                  <a:cubicBezTo>
                    <a:pt x="26044" y="9450"/>
                    <a:pt x="25838" y="9222"/>
                    <a:pt x="25656" y="8971"/>
                  </a:cubicBezTo>
                  <a:lnTo>
                    <a:pt x="25542" y="8834"/>
                  </a:lnTo>
                  <a:lnTo>
                    <a:pt x="25336" y="8583"/>
                  </a:lnTo>
                  <a:lnTo>
                    <a:pt x="24994" y="8126"/>
                  </a:lnTo>
                  <a:lnTo>
                    <a:pt x="24857" y="7967"/>
                  </a:lnTo>
                  <a:cubicBezTo>
                    <a:pt x="24469" y="7464"/>
                    <a:pt x="24081" y="6962"/>
                    <a:pt x="23670" y="6460"/>
                  </a:cubicBezTo>
                  <a:cubicBezTo>
                    <a:pt x="22871" y="5456"/>
                    <a:pt x="21821" y="4155"/>
                    <a:pt x="20634" y="2945"/>
                  </a:cubicBezTo>
                  <a:cubicBezTo>
                    <a:pt x="19447" y="1735"/>
                    <a:pt x="18283" y="799"/>
                    <a:pt x="17119" y="46"/>
                  </a:cubicBezTo>
                  <a:cubicBezTo>
                    <a:pt x="17074" y="23"/>
                    <a:pt x="17028" y="1"/>
                    <a:pt x="16982"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2" name="Google Shape;4748;p38">
              <a:extLst>
                <a:ext uri="{FF2B5EF4-FFF2-40B4-BE49-F238E27FC236}">
                  <a16:creationId xmlns:a16="http://schemas.microsoft.com/office/drawing/2014/main" id="{B99C3007-A126-A139-FF8F-57EAF3FE5CAD}"/>
                </a:ext>
              </a:extLst>
            </p:cNvPr>
            <p:cNvSpPr/>
            <p:nvPr/>
          </p:nvSpPr>
          <p:spPr>
            <a:xfrm>
              <a:off x="8764941" y="3106142"/>
              <a:ext cx="49198" cy="49198"/>
            </a:xfrm>
            <a:custGeom>
              <a:avLst/>
              <a:gdLst/>
              <a:ahLst/>
              <a:cxnLst/>
              <a:rect l="l" t="t" r="r" b="b"/>
              <a:pathLst>
                <a:path w="1758" h="1758" extrusionOk="0">
                  <a:moveTo>
                    <a:pt x="982" y="502"/>
                  </a:moveTo>
                  <a:cubicBezTo>
                    <a:pt x="1027" y="525"/>
                    <a:pt x="1050" y="525"/>
                    <a:pt x="1073" y="548"/>
                  </a:cubicBezTo>
                  <a:cubicBezTo>
                    <a:pt x="1119" y="571"/>
                    <a:pt x="1142" y="594"/>
                    <a:pt x="1164" y="616"/>
                  </a:cubicBezTo>
                  <a:cubicBezTo>
                    <a:pt x="1187" y="639"/>
                    <a:pt x="1187" y="662"/>
                    <a:pt x="1210" y="708"/>
                  </a:cubicBezTo>
                  <a:cubicBezTo>
                    <a:pt x="1233" y="731"/>
                    <a:pt x="1233" y="753"/>
                    <a:pt x="1256" y="799"/>
                  </a:cubicBezTo>
                  <a:cubicBezTo>
                    <a:pt x="1256" y="822"/>
                    <a:pt x="1256" y="845"/>
                    <a:pt x="1256" y="890"/>
                  </a:cubicBezTo>
                  <a:cubicBezTo>
                    <a:pt x="1256" y="913"/>
                    <a:pt x="1256" y="959"/>
                    <a:pt x="1233" y="982"/>
                  </a:cubicBezTo>
                  <a:cubicBezTo>
                    <a:pt x="1233" y="1005"/>
                    <a:pt x="1210" y="1050"/>
                    <a:pt x="1210" y="1073"/>
                  </a:cubicBezTo>
                  <a:cubicBezTo>
                    <a:pt x="1187" y="1096"/>
                    <a:pt x="1164" y="1119"/>
                    <a:pt x="1142" y="1141"/>
                  </a:cubicBezTo>
                  <a:cubicBezTo>
                    <a:pt x="1119" y="1164"/>
                    <a:pt x="1073" y="1187"/>
                    <a:pt x="1050" y="1210"/>
                  </a:cubicBezTo>
                  <a:cubicBezTo>
                    <a:pt x="1027" y="1210"/>
                    <a:pt x="982" y="1233"/>
                    <a:pt x="959" y="1233"/>
                  </a:cubicBezTo>
                  <a:cubicBezTo>
                    <a:pt x="936" y="1233"/>
                    <a:pt x="913" y="1233"/>
                    <a:pt x="868" y="1256"/>
                  </a:cubicBezTo>
                  <a:cubicBezTo>
                    <a:pt x="845" y="1233"/>
                    <a:pt x="822" y="1233"/>
                    <a:pt x="776" y="1233"/>
                  </a:cubicBezTo>
                  <a:cubicBezTo>
                    <a:pt x="754" y="1210"/>
                    <a:pt x="708" y="1210"/>
                    <a:pt x="685" y="1187"/>
                  </a:cubicBezTo>
                  <a:lnTo>
                    <a:pt x="617" y="1119"/>
                  </a:lnTo>
                  <a:cubicBezTo>
                    <a:pt x="594" y="1096"/>
                    <a:pt x="571" y="1073"/>
                    <a:pt x="548" y="1050"/>
                  </a:cubicBezTo>
                  <a:cubicBezTo>
                    <a:pt x="548" y="1027"/>
                    <a:pt x="525" y="1005"/>
                    <a:pt x="525" y="982"/>
                  </a:cubicBezTo>
                  <a:cubicBezTo>
                    <a:pt x="502" y="913"/>
                    <a:pt x="502" y="890"/>
                    <a:pt x="502" y="868"/>
                  </a:cubicBezTo>
                  <a:cubicBezTo>
                    <a:pt x="502" y="822"/>
                    <a:pt x="525" y="799"/>
                    <a:pt x="525" y="753"/>
                  </a:cubicBezTo>
                  <a:cubicBezTo>
                    <a:pt x="525" y="731"/>
                    <a:pt x="548" y="685"/>
                    <a:pt x="571" y="662"/>
                  </a:cubicBezTo>
                  <a:lnTo>
                    <a:pt x="617" y="594"/>
                  </a:lnTo>
                  <a:cubicBezTo>
                    <a:pt x="662" y="571"/>
                    <a:pt x="685" y="548"/>
                    <a:pt x="708" y="525"/>
                  </a:cubicBezTo>
                  <a:cubicBezTo>
                    <a:pt x="731" y="525"/>
                    <a:pt x="776" y="502"/>
                    <a:pt x="799" y="502"/>
                  </a:cubicBezTo>
                  <a:close/>
                  <a:moveTo>
                    <a:pt x="891" y="0"/>
                  </a:moveTo>
                  <a:cubicBezTo>
                    <a:pt x="731" y="0"/>
                    <a:pt x="571" y="23"/>
                    <a:pt x="457" y="114"/>
                  </a:cubicBezTo>
                  <a:cubicBezTo>
                    <a:pt x="411" y="114"/>
                    <a:pt x="388" y="137"/>
                    <a:pt x="343" y="160"/>
                  </a:cubicBezTo>
                  <a:cubicBezTo>
                    <a:pt x="343" y="160"/>
                    <a:pt x="343" y="183"/>
                    <a:pt x="320" y="183"/>
                  </a:cubicBezTo>
                  <a:cubicBezTo>
                    <a:pt x="274" y="228"/>
                    <a:pt x="251" y="251"/>
                    <a:pt x="229" y="274"/>
                  </a:cubicBezTo>
                  <a:cubicBezTo>
                    <a:pt x="206" y="297"/>
                    <a:pt x="206" y="320"/>
                    <a:pt x="183" y="343"/>
                  </a:cubicBezTo>
                  <a:cubicBezTo>
                    <a:pt x="137" y="388"/>
                    <a:pt x="114" y="434"/>
                    <a:pt x="92" y="480"/>
                  </a:cubicBezTo>
                  <a:cubicBezTo>
                    <a:pt x="46" y="548"/>
                    <a:pt x="23" y="639"/>
                    <a:pt x="0" y="731"/>
                  </a:cubicBezTo>
                  <a:cubicBezTo>
                    <a:pt x="0" y="731"/>
                    <a:pt x="0" y="753"/>
                    <a:pt x="0" y="753"/>
                  </a:cubicBezTo>
                  <a:cubicBezTo>
                    <a:pt x="0" y="822"/>
                    <a:pt x="0" y="868"/>
                    <a:pt x="0" y="913"/>
                  </a:cubicBezTo>
                  <a:cubicBezTo>
                    <a:pt x="0" y="982"/>
                    <a:pt x="0" y="1027"/>
                    <a:pt x="23" y="1096"/>
                  </a:cubicBezTo>
                  <a:cubicBezTo>
                    <a:pt x="46" y="1119"/>
                    <a:pt x="46" y="1141"/>
                    <a:pt x="46" y="1164"/>
                  </a:cubicBezTo>
                  <a:cubicBezTo>
                    <a:pt x="69" y="1233"/>
                    <a:pt x="92" y="1301"/>
                    <a:pt x="137" y="1347"/>
                  </a:cubicBezTo>
                  <a:cubicBezTo>
                    <a:pt x="183" y="1415"/>
                    <a:pt x="251" y="1484"/>
                    <a:pt x="297" y="1529"/>
                  </a:cubicBezTo>
                  <a:cubicBezTo>
                    <a:pt x="366" y="1598"/>
                    <a:pt x="434" y="1621"/>
                    <a:pt x="502" y="1666"/>
                  </a:cubicBezTo>
                  <a:cubicBezTo>
                    <a:pt x="571" y="1712"/>
                    <a:pt x="662" y="1712"/>
                    <a:pt x="731" y="1735"/>
                  </a:cubicBezTo>
                  <a:cubicBezTo>
                    <a:pt x="754" y="1735"/>
                    <a:pt x="799" y="1758"/>
                    <a:pt x="868" y="1758"/>
                  </a:cubicBezTo>
                  <a:lnTo>
                    <a:pt x="959" y="1758"/>
                  </a:lnTo>
                  <a:cubicBezTo>
                    <a:pt x="1027" y="1735"/>
                    <a:pt x="1119" y="1712"/>
                    <a:pt x="1187" y="1689"/>
                  </a:cubicBezTo>
                  <a:cubicBezTo>
                    <a:pt x="1279" y="1666"/>
                    <a:pt x="1347" y="1621"/>
                    <a:pt x="1415" y="1575"/>
                  </a:cubicBezTo>
                  <a:cubicBezTo>
                    <a:pt x="1530" y="1484"/>
                    <a:pt x="1621" y="1370"/>
                    <a:pt x="1667" y="1256"/>
                  </a:cubicBezTo>
                  <a:cubicBezTo>
                    <a:pt x="1712" y="1187"/>
                    <a:pt x="1712" y="1141"/>
                    <a:pt x="1735" y="1073"/>
                  </a:cubicBezTo>
                  <a:cubicBezTo>
                    <a:pt x="1758" y="982"/>
                    <a:pt x="1758" y="913"/>
                    <a:pt x="1758" y="822"/>
                  </a:cubicBezTo>
                  <a:cubicBezTo>
                    <a:pt x="1758" y="662"/>
                    <a:pt x="1689" y="525"/>
                    <a:pt x="1621" y="388"/>
                  </a:cubicBezTo>
                  <a:cubicBezTo>
                    <a:pt x="1598" y="343"/>
                    <a:pt x="1552" y="297"/>
                    <a:pt x="1507" y="251"/>
                  </a:cubicBezTo>
                  <a:lnTo>
                    <a:pt x="1484" y="228"/>
                  </a:lnTo>
                  <a:cubicBezTo>
                    <a:pt x="1438" y="183"/>
                    <a:pt x="1370" y="137"/>
                    <a:pt x="1324" y="114"/>
                  </a:cubicBezTo>
                  <a:cubicBezTo>
                    <a:pt x="1187" y="23"/>
                    <a:pt x="1027" y="0"/>
                    <a:pt x="891"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3" name="Google Shape;4749;p38">
              <a:extLst>
                <a:ext uri="{FF2B5EF4-FFF2-40B4-BE49-F238E27FC236}">
                  <a16:creationId xmlns:a16="http://schemas.microsoft.com/office/drawing/2014/main" id="{0EC468CB-DE64-A054-7094-182643BF62D4}"/>
                </a:ext>
              </a:extLst>
            </p:cNvPr>
            <p:cNvSpPr/>
            <p:nvPr/>
          </p:nvSpPr>
          <p:spPr>
            <a:xfrm>
              <a:off x="8641667" y="3084426"/>
              <a:ext cx="92630" cy="93274"/>
            </a:xfrm>
            <a:custGeom>
              <a:avLst/>
              <a:gdLst/>
              <a:ahLst/>
              <a:cxnLst/>
              <a:rect l="l" t="t" r="r" b="b"/>
              <a:pathLst>
                <a:path w="3310" h="3333" extrusionOk="0">
                  <a:moveTo>
                    <a:pt x="1940" y="502"/>
                  </a:moveTo>
                  <a:cubicBezTo>
                    <a:pt x="2031" y="502"/>
                    <a:pt x="2100" y="525"/>
                    <a:pt x="2191" y="548"/>
                  </a:cubicBezTo>
                  <a:cubicBezTo>
                    <a:pt x="2260" y="571"/>
                    <a:pt x="2328" y="594"/>
                    <a:pt x="2374" y="639"/>
                  </a:cubicBezTo>
                  <a:cubicBezTo>
                    <a:pt x="2442" y="685"/>
                    <a:pt x="2488" y="731"/>
                    <a:pt x="2556" y="776"/>
                  </a:cubicBezTo>
                  <a:cubicBezTo>
                    <a:pt x="2602" y="822"/>
                    <a:pt x="2625" y="890"/>
                    <a:pt x="2671" y="959"/>
                  </a:cubicBezTo>
                  <a:cubicBezTo>
                    <a:pt x="2716" y="1027"/>
                    <a:pt x="2739" y="1096"/>
                    <a:pt x="2762" y="1187"/>
                  </a:cubicBezTo>
                  <a:cubicBezTo>
                    <a:pt x="2785" y="1278"/>
                    <a:pt x="2785" y="1392"/>
                    <a:pt x="2785" y="1484"/>
                  </a:cubicBezTo>
                  <a:cubicBezTo>
                    <a:pt x="2785" y="1598"/>
                    <a:pt x="2762" y="1712"/>
                    <a:pt x="2716" y="1826"/>
                  </a:cubicBezTo>
                  <a:cubicBezTo>
                    <a:pt x="2671" y="1940"/>
                    <a:pt x="2625" y="2054"/>
                    <a:pt x="2579" y="2146"/>
                  </a:cubicBezTo>
                  <a:cubicBezTo>
                    <a:pt x="2488" y="2260"/>
                    <a:pt x="2420" y="2374"/>
                    <a:pt x="2305" y="2465"/>
                  </a:cubicBezTo>
                  <a:cubicBezTo>
                    <a:pt x="2214" y="2534"/>
                    <a:pt x="2123" y="2602"/>
                    <a:pt x="2031" y="2671"/>
                  </a:cubicBezTo>
                  <a:cubicBezTo>
                    <a:pt x="1917" y="2739"/>
                    <a:pt x="1803" y="2762"/>
                    <a:pt x="1689" y="2808"/>
                  </a:cubicBezTo>
                  <a:cubicBezTo>
                    <a:pt x="1598" y="2830"/>
                    <a:pt x="1484" y="2830"/>
                    <a:pt x="1370" y="2830"/>
                  </a:cubicBezTo>
                  <a:cubicBezTo>
                    <a:pt x="1301" y="2830"/>
                    <a:pt x="1210" y="2808"/>
                    <a:pt x="1141" y="2785"/>
                  </a:cubicBezTo>
                  <a:cubicBezTo>
                    <a:pt x="1073" y="2762"/>
                    <a:pt x="1004" y="2739"/>
                    <a:pt x="936" y="2694"/>
                  </a:cubicBezTo>
                  <a:cubicBezTo>
                    <a:pt x="867" y="2648"/>
                    <a:pt x="822" y="2602"/>
                    <a:pt x="776" y="2557"/>
                  </a:cubicBezTo>
                  <a:cubicBezTo>
                    <a:pt x="730" y="2511"/>
                    <a:pt x="685" y="2442"/>
                    <a:pt x="639" y="2397"/>
                  </a:cubicBezTo>
                  <a:cubicBezTo>
                    <a:pt x="616" y="2305"/>
                    <a:pt x="571" y="2237"/>
                    <a:pt x="548" y="2146"/>
                  </a:cubicBezTo>
                  <a:cubicBezTo>
                    <a:pt x="548" y="2054"/>
                    <a:pt x="525" y="1963"/>
                    <a:pt x="525" y="1849"/>
                  </a:cubicBezTo>
                  <a:cubicBezTo>
                    <a:pt x="548" y="1781"/>
                    <a:pt x="548" y="1689"/>
                    <a:pt x="571" y="1621"/>
                  </a:cubicBezTo>
                  <a:lnTo>
                    <a:pt x="593" y="1529"/>
                  </a:lnTo>
                  <a:cubicBezTo>
                    <a:pt x="616" y="1415"/>
                    <a:pt x="685" y="1301"/>
                    <a:pt x="753" y="1187"/>
                  </a:cubicBezTo>
                  <a:cubicBezTo>
                    <a:pt x="776" y="1119"/>
                    <a:pt x="845" y="1050"/>
                    <a:pt x="890" y="1004"/>
                  </a:cubicBezTo>
                  <a:lnTo>
                    <a:pt x="913" y="959"/>
                  </a:lnTo>
                  <a:cubicBezTo>
                    <a:pt x="936" y="936"/>
                    <a:pt x="982" y="913"/>
                    <a:pt x="1004" y="890"/>
                  </a:cubicBezTo>
                  <a:cubicBezTo>
                    <a:pt x="1050" y="845"/>
                    <a:pt x="1096" y="799"/>
                    <a:pt x="1164" y="753"/>
                  </a:cubicBezTo>
                  <a:cubicBezTo>
                    <a:pt x="1210" y="731"/>
                    <a:pt x="1255" y="685"/>
                    <a:pt x="1301" y="662"/>
                  </a:cubicBezTo>
                  <a:lnTo>
                    <a:pt x="1347" y="639"/>
                  </a:lnTo>
                  <a:cubicBezTo>
                    <a:pt x="1438" y="594"/>
                    <a:pt x="1529" y="548"/>
                    <a:pt x="1621" y="525"/>
                  </a:cubicBezTo>
                  <a:cubicBezTo>
                    <a:pt x="1735" y="502"/>
                    <a:pt x="1826" y="502"/>
                    <a:pt x="1940" y="502"/>
                  </a:cubicBezTo>
                  <a:close/>
                  <a:moveTo>
                    <a:pt x="1803" y="0"/>
                  </a:moveTo>
                  <a:cubicBezTo>
                    <a:pt x="1643" y="0"/>
                    <a:pt x="1461" y="46"/>
                    <a:pt x="1255" y="114"/>
                  </a:cubicBezTo>
                  <a:lnTo>
                    <a:pt x="1210" y="137"/>
                  </a:lnTo>
                  <a:cubicBezTo>
                    <a:pt x="1073" y="206"/>
                    <a:pt x="959" y="274"/>
                    <a:pt x="845" y="365"/>
                  </a:cubicBezTo>
                  <a:cubicBezTo>
                    <a:pt x="799" y="388"/>
                    <a:pt x="753" y="434"/>
                    <a:pt x="708" y="457"/>
                  </a:cubicBezTo>
                  <a:cubicBezTo>
                    <a:pt x="593" y="571"/>
                    <a:pt x="502" y="662"/>
                    <a:pt x="411" y="776"/>
                  </a:cubicBezTo>
                  <a:lnTo>
                    <a:pt x="388" y="822"/>
                  </a:lnTo>
                  <a:cubicBezTo>
                    <a:pt x="388" y="822"/>
                    <a:pt x="365" y="867"/>
                    <a:pt x="365" y="867"/>
                  </a:cubicBezTo>
                  <a:cubicBezTo>
                    <a:pt x="297" y="959"/>
                    <a:pt x="251" y="1027"/>
                    <a:pt x="228" y="1096"/>
                  </a:cubicBezTo>
                  <a:cubicBezTo>
                    <a:pt x="137" y="1233"/>
                    <a:pt x="91" y="1392"/>
                    <a:pt x="46" y="1575"/>
                  </a:cubicBezTo>
                  <a:lnTo>
                    <a:pt x="46" y="1621"/>
                  </a:lnTo>
                  <a:lnTo>
                    <a:pt x="46" y="1644"/>
                  </a:lnTo>
                  <a:lnTo>
                    <a:pt x="46" y="1712"/>
                  </a:lnTo>
                  <a:cubicBezTo>
                    <a:pt x="0" y="1963"/>
                    <a:pt x="46" y="2214"/>
                    <a:pt x="114" y="2465"/>
                  </a:cubicBezTo>
                  <a:cubicBezTo>
                    <a:pt x="183" y="2648"/>
                    <a:pt x="320" y="2830"/>
                    <a:pt x="479" y="2990"/>
                  </a:cubicBezTo>
                  <a:cubicBezTo>
                    <a:pt x="639" y="3127"/>
                    <a:pt x="822" y="3241"/>
                    <a:pt x="1096" y="3310"/>
                  </a:cubicBezTo>
                  <a:cubicBezTo>
                    <a:pt x="1210" y="3333"/>
                    <a:pt x="1324" y="3333"/>
                    <a:pt x="1438" y="3333"/>
                  </a:cubicBezTo>
                  <a:cubicBezTo>
                    <a:pt x="1552" y="3333"/>
                    <a:pt x="1643" y="3333"/>
                    <a:pt x="1758" y="3310"/>
                  </a:cubicBezTo>
                  <a:cubicBezTo>
                    <a:pt x="1986" y="3241"/>
                    <a:pt x="2214" y="3150"/>
                    <a:pt x="2420" y="3013"/>
                  </a:cubicBezTo>
                  <a:cubicBezTo>
                    <a:pt x="2579" y="2922"/>
                    <a:pt x="2739" y="2762"/>
                    <a:pt x="2899" y="2579"/>
                  </a:cubicBezTo>
                  <a:cubicBezTo>
                    <a:pt x="3036" y="2397"/>
                    <a:pt x="3150" y="2169"/>
                    <a:pt x="3218" y="1940"/>
                  </a:cubicBezTo>
                  <a:cubicBezTo>
                    <a:pt x="3287" y="1712"/>
                    <a:pt x="3310" y="1484"/>
                    <a:pt x="3287" y="1233"/>
                  </a:cubicBezTo>
                  <a:cubicBezTo>
                    <a:pt x="3264" y="1004"/>
                    <a:pt x="3150" y="753"/>
                    <a:pt x="2990" y="525"/>
                  </a:cubicBezTo>
                  <a:cubicBezTo>
                    <a:pt x="2876" y="365"/>
                    <a:pt x="2693" y="228"/>
                    <a:pt x="2488" y="114"/>
                  </a:cubicBezTo>
                  <a:cubicBezTo>
                    <a:pt x="2374" y="69"/>
                    <a:pt x="2260" y="46"/>
                    <a:pt x="2168" y="23"/>
                  </a:cubicBezTo>
                  <a:cubicBezTo>
                    <a:pt x="2077" y="0"/>
                    <a:pt x="2009" y="0"/>
                    <a:pt x="1895"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4" name="Google Shape;4750;p38">
              <a:extLst>
                <a:ext uri="{FF2B5EF4-FFF2-40B4-BE49-F238E27FC236}">
                  <a16:creationId xmlns:a16="http://schemas.microsoft.com/office/drawing/2014/main" id="{E1AA5B4A-47D1-AF57-EE79-D9A9A1AA20FE}"/>
                </a:ext>
              </a:extLst>
            </p:cNvPr>
            <p:cNvSpPr/>
            <p:nvPr/>
          </p:nvSpPr>
          <p:spPr>
            <a:xfrm>
              <a:off x="9008299" y="2574035"/>
              <a:ext cx="114375" cy="112444"/>
            </a:xfrm>
            <a:custGeom>
              <a:avLst/>
              <a:gdLst/>
              <a:ahLst/>
              <a:cxnLst/>
              <a:rect l="l" t="t" r="r" b="b"/>
              <a:pathLst>
                <a:path w="4087" h="4018" extrusionOk="0">
                  <a:moveTo>
                    <a:pt x="1895" y="526"/>
                  </a:moveTo>
                  <a:cubicBezTo>
                    <a:pt x="2032" y="526"/>
                    <a:pt x="2169" y="549"/>
                    <a:pt x="2306" y="594"/>
                  </a:cubicBezTo>
                  <a:cubicBezTo>
                    <a:pt x="2443" y="640"/>
                    <a:pt x="2580" y="708"/>
                    <a:pt x="2717" y="777"/>
                  </a:cubicBezTo>
                  <a:cubicBezTo>
                    <a:pt x="2854" y="868"/>
                    <a:pt x="2991" y="982"/>
                    <a:pt x="3105" y="1096"/>
                  </a:cubicBezTo>
                  <a:cubicBezTo>
                    <a:pt x="3219" y="1210"/>
                    <a:pt x="3310" y="1347"/>
                    <a:pt x="3379" y="1484"/>
                  </a:cubicBezTo>
                  <a:cubicBezTo>
                    <a:pt x="3447" y="1621"/>
                    <a:pt x="3516" y="1758"/>
                    <a:pt x="3539" y="1895"/>
                  </a:cubicBezTo>
                  <a:cubicBezTo>
                    <a:pt x="3562" y="2032"/>
                    <a:pt x="3584" y="2169"/>
                    <a:pt x="3584" y="2306"/>
                  </a:cubicBezTo>
                  <a:cubicBezTo>
                    <a:pt x="3562" y="2420"/>
                    <a:pt x="3562" y="2534"/>
                    <a:pt x="3516" y="2648"/>
                  </a:cubicBezTo>
                  <a:cubicBezTo>
                    <a:pt x="3493" y="2740"/>
                    <a:pt x="3447" y="2831"/>
                    <a:pt x="3379" y="2945"/>
                  </a:cubicBezTo>
                  <a:cubicBezTo>
                    <a:pt x="3333" y="3037"/>
                    <a:pt x="3265" y="3105"/>
                    <a:pt x="3196" y="3173"/>
                  </a:cubicBezTo>
                  <a:cubicBezTo>
                    <a:pt x="3105" y="3242"/>
                    <a:pt x="3014" y="3310"/>
                    <a:pt x="2922" y="3356"/>
                  </a:cubicBezTo>
                  <a:cubicBezTo>
                    <a:pt x="2808" y="3425"/>
                    <a:pt x="2717" y="3447"/>
                    <a:pt x="2603" y="3493"/>
                  </a:cubicBezTo>
                  <a:cubicBezTo>
                    <a:pt x="2466" y="3516"/>
                    <a:pt x="2352" y="3516"/>
                    <a:pt x="2215" y="3516"/>
                  </a:cubicBezTo>
                  <a:cubicBezTo>
                    <a:pt x="2055" y="3516"/>
                    <a:pt x="1941" y="3493"/>
                    <a:pt x="1804" y="3447"/>
                  </a:cubicBezTo>
                  <a:cubicBezTo>
                    <a:pt x="1644" y="3402"/>
                    <a:pt x="1507" y="3333"/>
                    <a:pt x="1370" y="3265"/>
                  </a:cubicBezTo>
                  <a:cubicBezTo>
                    <a:pt x="1233" y="3173"/>
                    <a:pt x="1096" y="3059"/>
                    <a:pt x="982" y="2945"/>
                  </a:cubicBezTo>
                  <a:cubicBezTo>
                    <a:pt x="868" y="2831"/>
                    <a:pt x="777" y="2694"/>
                    <a:pt x="708" y="2557"/>
                  </a:cubicBezTo>
                  <a:cubicBezTo>
                    <a:pt x="617" y="2397"/>
                    <a:pt x="571" y="2260"/>
                    <a:pt x="526" y="2101"/>
                  </a:cubicBezTo>
                  <a:cubicBezTo>
                    <a:pt x="503" y="1987"/>
                    <a:pt x="503" y="1895"/>
                    <a:pt x="503" y="1804"/>
                  </a:cubicBezTo>
                  <a:cubicBezTo>
                    <a:pt x="503" y="1781"/>
                    <a:pt x="503" y="1758"/>
                    <a:pt x="503" y="1735"/>
                  </a:cubicBezTo>
                  <a:cubicBezTo>
                    <a:pt x="503" y="1621"/>
                    <a:pt x="526" y="1507"/>
                    <a:pt x="571" y="1393"/>
                  </a:cubicBezTo>
                  <a:cubicBezTo>
                    <a:pt x="571" y="1347"/>
                    <a:pt x="594" y="1325"/>
                    <a:pt x="594" y="1302"/>
                  </a:cubicBezTo>
                  <a:cubicBezTo>
                    <a:pt x="640" y="1210"/>
                    <a:pt x="663" y="1165"/>
                    <a:pt x="686" y="1096"/>
                  </a:cubicBezTo>
                  <a:lnTo>
                    <a:pt x="708" y="1074"/>
                  </a:lnTo>
                  <a:lnTo>
                    <a:pt x="731" y="1051"/>
                  </a:lnTo>
                  <a:lnTo>
                    <a:pt x="754" y="1005"/>
                  </a:lnTo>
                  <a:cubicBezTo>
                    <a:pt x="800" y="959"/>
                    <a:pt x="800" y="959"/>
                    <a:pt x="800" y="959"/>
                  </a:cubicBezTo>
                  <a:cubicBezTo>
                    <a:pt x="822" y="937"/>
                    <a:pt x="868" y="891"/>
                    <a:pt x="891" y="868"/>
                  </a:cubicBezTo>
                  <a:cubicBezTo>
                    <a:pt x="937" y="822"/>
                    <a:pt x="982" y="777"/>
                    <a:pt x="1028" y="754"/>
                  </a:cubicBezTo>
                  <a:cubicBezTo>
                    <a:pt x="1074" y="731"/>
                    <a:pt x="1119" y="686"/>
                    <a:pt x="1142" y="663"/>
                  </a:cubicBezTo>
                  <a:cubicBezTo>
                    <a:pt x="1188" y="663"/>
                    <a:pt x="1211" y="640"/>
                    <a:pt x="1256" y="617"/>
                  </a:cubicBezTo>
                  <a:cubicBezTo>
                    <a:pt x="1347" y="594"/>
                    <a:pt x="1416" y="571"/>
                    <a:pt x="1462" y="549"/>
                  </a:cubicBezTo>
                  <a:cubicBezTo>
                    <a:pt x="1599" y="526"/>
                    <a:pt x="1735" y="526"/>
                    <a:pt x="1850" y="526"/>
                  </a:cubicBezTo>
                  <a:close/>
                  <a:moveTo>
                    <a:pt x="1827" y="1"/>
                  </a:moveTo>
                  <a:cubicBezTo>
                    <a:pt x="1781" y="1"/>
                    <a:pt x="1735" y="1"/>
                    <a:pt x="1690" y="24"/>
                  </a:cubicBezTo>
                  <a:lnTo>
                    <a:pt x="1599" y="24"/>
                  </a:lnTo>
                  <a:cubicBezTo>
                    <a:pt x="1507" y="24"/>
                    <a:pt x="1416" y="46"/>
                    <a:pt x="1325" y="69"/>
                  </a:cubicBezTo>
                  <a:lnTo>
                    <a:pt x="1233" y="92"/>
                  </a:lnTo>
                  <a:cubicBezTo>
                    <a:pt x="1211" y="115"/>
                    <a:pt x="1188" y="115"/>
                    <a:pt x="1142" y="115"/>
                  </a:cubicBezTo>
                  <a:cubicBezTo>
                    <a:pt x="1028" y="161"/>
                    <a:pt x="914" y="229"/>
                    <a:pt x="800" y="297"/>
                  </a:cubicBezTo>
                  <a:lnTo>
                    <a:pt x="777" y="320"/>
                  </a:lnTo>
                  <a:lnTo>
                    <a:pt x="731" y="343"/>
                  </a:lnTo>
                  <a:cubicBezTo>
                    <a:pt x="663" y="389"/>
                    <a:pt x="571" y="457"/>
                    <a:pt x="480" y="549"/>
                  </a:cubicBezTo>
                  <a:cubicBezTo>
                    <a:pt x="434" y="594"/>
                    <a:pt x="389" y="663"/>
                    <a:pt x="343" y="708"/>
                  </a:cubicBezTo>
                  <a:lnTo>
                    <a:pt x="320" y="754"/>
                  </a:lnTo>
                  <a:cubicBezTo>
                    <a:pt x="275" y="845"/>
                    <a:pt x="229" y="891"/>
                    <a:pt x="206" y="937"/>
                  </a:cubicBezTo>
                  <a:lnTo>
                    <a:pt x="183" y="982"/>
                  </a:lnTo>
                  <a:lnTo>
                    <a:pt x="161" y="1028"/>
                  </a:lnTo>
                  <a:cubicBezTo>
                    <a:pt x="138" y="1074"/>
                    <a:pt x="115" y="1142"/>
                    <a:pt x="92" y="1188"/>
                  </a:cubicBezTo>
                  <a:cubicBezTo>
                    <a:pt x="92" y="1233"/>
                    <a:pt x="69" y="1279"/>
                    <a:pt x="69" y="1325"/>
                  </a:cubicBezTo>
                  <a:cubicBezTo>
                    <a:pt x="46" y="1370"/>
                    <a:pt x="24" y="1416"/>
                    <a:pt x="24" y="1484"/>
                  </a:cubicBezTo>
                  <a:cubicBezTo>
                    <a:pt x="1" y="1621"/>
                    <a:pt x="1" y="1758"/>
                    <a:pt x="1" y="1895"/>
                  </a:cubicBezTo>
                  <a:lnTo>
                    <a:pt x="1" y="1941"/>
                  </a:lnTo>
                  <a:cubicBezTo>
                    <a:pt x="1" y="2032"/>
                    <a:pt x="24" y="2101"/>
                    <a:pt x="46" y="2169"/>
                  </a:cubicBezTo>
                  <a:cubicBezTo>
                    <a:pt x="69" y="2397"/>
                    <a:pt x="161" y="2648"/>
                    <a:pt x="320" y="2900"/>
                  </a:cubicBezTo>
                  <a:cubicBezTo>
                    <a:pt x="412" y="3059"/>
                    <a:pt x="549" y="3242"/>
                    <a:pt x="754" y="3425"/>
                  </a:cubicBezTo>
                  <a:cubicBezTo>
                    <a:pt x="914" y="3584"/>
                    <a:pt x="1119" y="3721"/>
                    <a:pt x="1370" y="3813"/>
                  </a:cubicBezTo>
                  <a:cubicBezTo>
                    <a:pt x="1553" y="3927"/>
                    <a:pt x="1781" y="3972"/>
                    <a:pt x="2032" y="4018"/>
                  </a:cubicBezTo>
                  <a:lnTo>
                    <a:pt x="2375" y="4018"/>
                  </a:lnTo>
                  <a:cubicBezTo>
                    <a:pt x="2534" y="4018"/>
                    <a:pt x="2671" y="3972"/>
                    <a:pt x="2808" y="3950"/>
                  </a:cubicBezTo>
                  <a:cubicBezTo>
                    <a:pt x="2991" y="3904"/>
                    <a:pt x="3196" y="3813"/>
                    <a:pt x="3379" y="3676"/>
                  </a:cubicBezTo>
                  <a:cubicBezTo>
                    <a:pt x="3562" y="3539"/>
                    <a:pt x="3721" y="3379"/>
                    <a:pt x="3858" y="3128"/>
                  </a:cubicBezTo>
                  <a:cubicBezTo>
                    <a:pt x="3972" y="2968"/>
                    <a:pt x="4041" y="2740"/>
                    <a:pt x="4064" y="2489"/>
                  </a:cubicBezTo>
                  <a:cubicBezTo>
                    <a:pt x="4086" y="2375"/>
                    <a:pt x="4086" y="2238"/>
                    <a:pt x="4086" y="2146"/>
                  </a:cubicBezTo>
                  <a:cubicBezTo>
                    <a:pt x="4086" y="2009"/>
                    <a:pt x="4041" y="1872"/>
                    <a:pt x="4018" y="1735"/>
                  </a:cubicBezTo>
                  <a:cubicBezTo>
                    <a:pt x="3972" y="1530"/>
                    <a:pt x="3881" y="1302"/>
                    <a:pt x="3721" y="1074"/>
                  </a:cubicBezTo>
                  <a:cubicBezTo>
                    <a:pt x="3607" y="891"/>
                    <a:pt x="3470" y="731"/>
                    <a:pt x="3265" y="571"/>
                  </a:cubicBezTo>
                  <a:cubicBezTo>
                    <a:pt x="3014" y="343"/>
                    <a:pt x="2671" y="161"/>
                    <a:pt x="2306" y="69"/>
                  </a:cubicBezTo>
                  <a:cubicBezTo>
                    <a:pt x="2146" y="24"/>
                    <a:pt x="1987" y="1"/>
                    <a:pt x="1827"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5" name="Google Shape;4751;p38">
              <a:extLst>
                <a:ext uri="{FF2B5EF4-FFF2-40B4-BE49-F238E27FC236}">
                  <a16:creationId xmlns:a16="http://schemas.microsoft.com/office/drawing/2014/main" id="{D2F6A063-3A37-CF41-00F9-96C9DC5E13C7}"/>
                </a:ext>
              </a:extLst>
            </p:cNvPr>
            <p:cNvSpPr/>
            <p:nvPr/>
          </p:nvSpPr>
          <p:spPr>
            <a:xfrm>
              <a:off x="9106666" y="2716479"/>
              <a:ext cx="50513" cy="50485"/>
            </a:xfrm>
            <a:custGeom>
              <a:avLst/>
              <a:gdLst/>
              <a:ahLst/>
              <a:cxnLst/>
              <a:rect l="l" t="t" r="r" b="b"/>
              <a:pathLst>
                <a:path w="1805" h="1804" extrusionOk="0">
                  <a:moveTo>
                    <a:pt x="1074" y="526"/>
                  </a:moveTo>
                  <a:cubicBezTo>
                    <a:pt x="1096" y="526"/>
                    <a:pt x="1119" y="549"/>
                    <a:pt x="1142" y="549"/>
                  </a:cubicBezTo>
                  <a:lnTo>
                    <a:pt x="1188" y="594"/>
                  </a:lnTo>
                  <a:cubicBezTo>
                    <a:pt x="1211" y="617"/>
                    <a:pt x="1233" y="640"/>
                    <a:pt x="1233" y="640"/>
                  </a:cubicBezTo>
                  <a:cubicBezTo>
                    <a:pt x="1256" y="686"/>
                    <a:pt x="1256" y="708"/>
                    <a:pt x="1279" y="731"/>
                  </a:cubicBezTo>
                  <a:cubicBezTo>
                    <a:pt x="1279" y="754"/>
                    <a:pt x="1279" y="800"/>
                    <a:pt x="1279" y="822"/>
                  </a:cubicBezTo>
                  <a:cubicBezTo>
                    <a:pt x="1279" y="868"/>
                    <a:pt x="1256" y="891"/>
                    <a:pt x="1256" y="937"/>
                  </a:cubicBezTo>
                  <a:cubicBezTo>
                    <a:pt x="1233" y="982"/>
                    <a:pt x="1233" y="1005"/>
                    <a:pt x="1211" y="1051"/>
                  </a:cubicBezTo>
                  <a:cubicBezTo>
                    <a:pt x="1188" y="1096"/>
                    <a:pt x="1142" y="1119"/>
                    <a:pt x="1119" y="1165"/>
                  </a:cubicBezTo>
                  <a:cubicBezTo>
                    <a:pt x="1074" y="1188"/>
                    <a:pt x="1051" y="1211"/>
                    <a:pt x="1005" y="1233"/>
                  </a:cubicBezTo>
                  <a:cubicBezTo>
                    <a:pt x="982" y="1256"/>
                    <a:pt x="937" y="1279"/>
                    <a:pt x="891" y="1279"/>
                  </a:cubicBezTo>
                  <a:lnTo>
                    <a:pt x="731" y="1279"/>
                  </a:lnTo>
                  <a:cubicBezTo>
                    <a:pt x="708" y="1279"/>
                    <a:pt x="686" y="1256"/>
                    <a:pt x="686" y="1256"/>
                  </a:cubicBezTo>
                  <a:cubicBezTo>
                    <a:pt x="640" y="1233"/>
                    <a:pt x="617" y="1211"/>
                    <a:pt x="594" y="1188"/>
                  </a:cubicBezTo>
                  <a:lnTo>
                    <a:pt x="571" y="1165"/>
                  </a:lnTo>
                  <a:cubicBezTo>
                    <a:pt x="571" y="1119"/>
                    <a:pt x="549" y="1096"/>
                    <a:pt x="549" y="1074"/>
                  </a:cubicBezTo>
                  <a:cubicBezTo>
                    <a:pt x="526" y="1028"/>
                    <a:pt x="526" y="1005"/>
                    <a:pt x="526" y="982"/>
                  </a:cubicBezTo>
                  <a:cubicBezTo>
                    <a:pt x="549" y="937"/>
                    <a:pt x="549" y="914"/>
                    <a:pt x="549" y="868"/>
                  </a:cubicBezTo>
                  <a:cubicBezTo>
                    <a:pt x="571" y="822"/>
                    <a:pt x="594" y="777"/>
                    <a:pt x="617" y="754"/>
                  </a:cubicBezTo>
                  <a:cubicBezTo>
                    <a:pt x="640" y="708"/>
                    <a:pt x="640" y="686"/>
                    <a:pt x="663" y="686"/>
                  </a:cubicBezTo>
                  <a:lnTo>
                    <a:pt x="686" y="640"/>
                  </a:lnTo>
                  <a:cubicBezTo>
                    <a:pt x="731" y="617"/>
                    <a:pt x="754" y="594"/>
                    <a:pt x="800" y="571"/>
                  </a:cubicBezTo>
                  <a:cubicBezTo>
                    <a:pt x="845" y="549"/>
                    <a:pt x="868" y="526"/>
                    <a:pt x="914" y="526"/>
                  </a:cubicBezTo>
                  <a:close/>
                  <a:moveTo>
                    <a:pt x="982" y="1"/>
                  </a:moveTo>
                  <a:cubicBezTo>
                    <a:pt x="960" y="1"/>
                    <a:pt x="937" y="24"/>
                    <a:pt x="891" y="24"/>
                  </a:cubicBezTo>
                  <a:cubicBezTo>
                    <a:pt x="823" y="24"/>
                    <a:pt x="754" y="46"/>
                    <a:pt x="686" y="69"/>
                  </a:cubicBezTo>
                  <a:lnTo>
                    <a:pt x="663" y="69"/>
                  </a:lnTo>
                  <a:cubicBezTo>
                    <a:pt x="617" y="92"/>
                    <a:pt x="571" y="115"/>
                    <a:pt x="526" y="138"/>
                  </a:cubicBezTo>
                  <a:cubicBezTo>
                    <a:pt x="435" y="183"/>
                    <a:pt x="389" y="229"/>
                    <a:pt x="343" y="275"/>
                  </a:cubicBezTo>
                  <a:cubicBezTo>
                    <a:pt x="320" y="298"/>
                    <a:pt x="275" y="343"/>
                    <a:pt x="252" y="389"/>
                  </a:cubicBezTo>
                  <a:lnTo>
                    <a:pt x="229" y="412"/>
                  </a:lnTo>
                  <a:cubicBezTo>
                    <a:pt x="183" y="457"/>
                    <a:pt x="161" y="503"/>
                    <a:pt x="161" y="526"/>
                  </a:cubicBezTo>
                  <a:cubicBezTo>
                    <a:pt x="115" y="617"/>
                    <a:pt x="69" y="686"/>
                    <a:pt x="47" y="777"/>
                  </a:cubicBezTo>
                  <a:lnTo>
                    <a:pt x="47" y="822"/>
                  </a:lnTo>
                  <a:cubicBezTo>
                    <a:pt x="1" y="1005"/>
                    <a:pt x="47" y="1188"/>
                    <a:pt x="92" y="1325"/>
                  </a:cubicBezTo>
                  <a:cubicBezTo>
                    <a:pt x="138" y="1462"/>
                    <a:pt x="252" y="1576"/>
                    <a:pt x="343" y="1644"/>
                  </a:cubicBezTo>
                  <a:cubicBezTo>
                    <a:pt x="457" y="1713"/>
                    <a:pt x="571" y="1758"/>
                    <a:pt x="731" y="1781"/>
                  </a:cubicBezTo>
                  <a:cubicBezTo>
                    <a:pt x="754" y="1781"/>
                    <a:pt x="777" y="1804"/>
                    <a:pt x="823" y="1804"/>
                  </a:cubicBezTo>
                  <a:cubicBezTo>
                    <a:pt x="937" y="1804"/>
                    <a:pt x="1051" y="1758"/>
                    <a:pt x="1188" y="1713"/>
                  </a:cubicBezTo>
                  <a:cubicBezTo>
                    <a:pt x="1302" y="1667"/>
                    <a:pt x="1439" y="1553"/>
                    <a:pt x="1553" y="1439"/>
                  </a:cubicBezTo>
                  <a:cubicBezTo>
                    <a:pt x="1713" y="1233"/>
                    <a:pt x="1804" y="959"/>
                    <a:pt x="1781" y="708"/>
                  </a:cubicBezTo>
                  <a:cubicBezTo>
                    <a:pt x="1736" y="412"/>
                    <a:pt x="1530" y="161"/>
                    <a:pt x="1256" y="46"/>
                  </a:cubicBezTo>
                  <a:cubicBezTo>
                    <a:pt x="1165" y="24"/>
                    <a:pt x="1096" y="1"/>
                    <a:pt x="982"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6" name="Google Shape;4752;p38">
              <a:extLst>
                <a:ext uri="{FF2B5EF4-FFF2-40B4-BE49-F238E27FC236}">
                  <a16:creationId xmlns:a16="http://schemas.microsoft.com/office/drawing/2014/main" id="{D2083C77-0D4A-21E7-92D8-1C109A301B5A}"/>
                </a:ext>
              </a:extLst>
            </p:cNvPr>
            <p:cNvSpPr/>
            <p:nvPr/>
          </p:nvSpPr>
          <p:spPr>
            <a:xfrm>
              <a:off x="9178867" y="2601517"/>
              <a:ext cx="70914" cy="69011"/>
            </a:xfrm>
            <a:custGeom>
              <a:avLst/>
              <a:gdLst/>
              <a:ahLst/>
              <a:cxnLst/>
              <a:rect l="l" t="t" r="r" b="b"/>
              <a:pathLst>
                <a:path w="2534" h="2466" extrusionOk="0">
                  <a:moveTo>
                    <a:pt x="1256" y="502"/>
                  </a:moveTo>
                  <a:cubicBezTo>
                    <a:pt x="1324" y="502"/>
                    <a:pt x="1392" y="525"/>
                    <a:pt x="1438" y="525"/>
                  </a:cubicBezTo>
                  <a:cubicBezTo>
                    <a:pt x="1507" y="548"/>
                    <a:pt x="1552" y="594"/>
                    <a:pt x="1621" y="617"/>
                  </a:cubicBezTo>
                  <a:cubicBezTo>
                    <a:pt x="1666" y="639"/>
                    <a:pt x="1712" y="685"/>
                    <a:pt x="1758" y="731"/>
                  </a:cubicBezTo>
                  <a:cubicBezTo>
                    <a:pt x="1803" y="776"/>
                    <a:pt x="1826" y="822"/>
                    <a:pt x="1872" y="890"/>
                  </a:cubicBezTo>
                  <a:cubicBezTo>
                    <a:pt x="1895" y="936"/>
                    <a:pt x="1917" y="1005"/>
                    <a:pt x="1940" y="1073"/>
                  </a:cubicBezTo>
                  <a:cubicBezTo>
                    <a:pt x="1940" y="1142"/>
                    <a:pt x="1963" y="1210"/>
                    <a:pt x="1963" y="1278"/>
                  </a:cubicBezTo>
                  <a:cubicBezTo>
                    <a:pt x="1940" y="1324"/>
                    <a:pt x="1940" y="1393"/>
                    <a:pt x="1917" y="1461"/>
                  </a:cubicBezTo>
                  <a:cubicBezTo>
                    <a:pt x="1895" y="1507"/>
                    <a:pt x="1872" y="1575"/>
                    <a:pt x="1849" y="1621"/>
                  </a:cubicBezTo>
                  <a:cubicBezTo>
                    <a:pt x="1803" y="1666"/>
                    <a:pt x="1780" y="1712"/>
                    <a:pt x="1735" y="1758"/>
                  </a:cubicBezTo>
                  <a:cubicBezTo>
                    <a:pt x="1689" y="1803"/>
                    <a:pt x="1621" y="1849"/>
                    <a:pt x="1575" y="1872"/>
                  </a:cubicBezTo>
                  <a:cubicBezTo>
                    <a:pt x="1507" y="1918"/>
                    <a:pt x="1461" y="1918"/>
                    <a:pt x="1392" y="1940"/>
                  </a:cubicBezTo>
                  <a:cubicBezTo>
                    <a:pt x="1324" y="1963"/>
                    <a:pt x="1278" y="1963"/>
                    <a:pt x="1210" y="1963"/>
                  </a:cubicBezTo>
                  <a:cubicBezTo>
                    <a:pt x="1141" y="1963"/>
                    <a:pt x="1073" y="1940"/>
                    <a:pt x="1027" y="1940"/>
                  </a:cubicBezTo>
                  <a:cubicBezTo>
                    <a:pt x="959" y="1918"/>
                    <a:pt x="913" y="1895"/>
                    <a:pt x="845" y="1849"/>
                  </a:cubicBezTo>
                  <a:cubicBezTo>
                    <a:pt x="799" y="1826"/>
                    <a:pt x="753" y="1781"/>
                    <a:pt x="685" y="1735"/>
                  </a:cubicBezTo>
                  <a:cubicBezTo>
                    <a:pt x="662" y="1689"/>
                    <a:pt x="616" y="1621"/>
                    <a:pt x="594" y="1575"/>
                  </a:cubicBezTo>
                  <a:cubicBezTo>
                    <a:pt x="548" y="1507"/>
                    <a:pt x="525" y="1461"/>
                    <a:pt x="525" y="1393"/>
                  </a:cubicBezTo>
                  <a:cubicBezTo>
                    <a:pt x="502" y="1324"/>
                    <a:pt x="502" y="1278"/>
                    <a:pt x="502" y="1210"/>
                  </a:cubicBezTo>
                  <a:cubicBezTo>
                    <a:pt x="502" y="1142"/>
                    <a:pt x="525" y="1073"/>
                    <a:pt x="525" y="1005"/>
                  </a:cubicBezTo>
                  <a:cubicBezTo>
                    <a:pt x="548" y="959"/>
                    <a:pt x="571" y="890"/>
                    <a:pt x="616" y="845"/>
                  </a:cubicBezTo>
                  <a:cubicBezTo>
                    <a:pt x="616" y="822"/>
                    <a:pt x="639" y="822"/>
                    <a:pt x="639" y="799"/>
                  </a:cubicBezTo>
                  <a:cubicBezTo>
                    <a:pt x="662" y="776"/>
                    <a:pt x="685" y="731"/>
                    <a:pt x="731" y="708"/>
                  </a:cubicBezTo>
                  <a:cubicBezTo>
                    <a:pt x="776" y="662"/>
                    <a:pt x="799" y="639"/>
                    <a:pt x="845" y="617"/>
                  </a:cubicBezTo>
                  <a:lnTo>
                    <a:pt x="890" y="594"/>
                  </a:lnTo>
                  <a:cubicBezTo>
                    <a:pt x="936" y="571"/>
                    <a:pt x="1004" y="548"/>
                    <a:pt x="1073" y="525"/>
                  </a:cubicBezTo>
                  <a:cubicBezTo>
                    <a:pt x="1141" y="502"/>
                    <a:pt x="1187" y="502"/>
                    <a:pt x="1256" y="502"/>
                  </a:cubicBezTo>
                  <a:close/>
                  <a:moveTo>
                    <a:pt x="1187" y="0"/>
                  </a:moveTo>
                  <a:cubicBezTo>
                    <a:pt x="1096" y="0"/>
                    <a:pt x="1004" y="23"/>
                    <a:pt x="936" y="46"/>
                  </a:cubicBezTo>
                  <a:lnTo>
                    <a:pt x="867" y="46"/>
                  </a:lnTo>
                  <a:cubicBezTo>
                    <a:pt x="845" y="69"/>
                    <a:pt x="799" y="69"/>
                    <a:pt x="776" y="92"/>
                  </a:cubicBezTo>
                  <a:cubicBezTo>
                    <a:pt x="639" y="137"/>
                    <a:pt x="525" y="206"/>
                    <a:pt x="434" y="297"/>
                  </a:cubicBezTo>
                  <a:cubicBezTo>
                    <a:pt x="274" y="411"/>
                    <a:pt x="160" y="571"/>
                    <a:pt x="91" y="753"/>
                  </a:cubicBezTo>
                  <a:cubicBezTo>
                    <a:pt x="46" y="868"/>
                    <a:pt x="23" y="959"/>
                    <a:pt x="0" y="1096"/>
                  </a:cubicBezTo>
                  <a:cubicBezTo>
                    <a:pt x="0" y="1142"/>
                    <a:pt x="0" y="1210"/>
                    <a:pt x="0" y="1256"/>
                  </a:cubicBezTo>
                  <a:cubicBezTo>
                    <a:pt x="0" y="1278"/>
                    <a:pt x="0" y="1301"/>
                    <a:pt x="0" y="1324"/>
                  </a:cubicBezTo>
                  <a:cubicBezTo>
                    <a:pt x="0" y="1370"/>
                    <a:pt x="0" y="1393"/>
                    <a:pt x="0" y="1393"/>
                  </a:cubicBezTo>
                  <a:cubicBezTo>
                    <a:pt x="23" y="1598"/>
                    <a:pt x="114" y="1781"/>
                    <a:pt x="228" y="1963"/>
                  </a:cubicBezTo>
                  <a:cubicBezTo>
                    <a:pt x="320" y="2100"/>
                    <a:pt x="457" y="2214"/>
                    <a:pt x="662" y="2328"/>
                  </a:cubicBezTo>
                  <a:cubicBezTo>
                    <a:pt x="731" y="2374"/>
                    <a:pt x="799" y="2397"/>
                    <a:pt x="913" y="2420"/>
                  </a:cubicBezTo>
                  <a:cubicBezTo>
                    <a:pt x="1004" y="2443"/>
                    <a:pt x="1119" y="2465"/>
                    <a:pt x="1210" y="2465"/>
                  </a:cubicBezTo>
                  <a:cubicBezTo>
                    <a:pt x="1347" y="2465"/>
                    <a:pt x="1438" y="2443"/>
                    <a:pt x="1552" y="2420"/>
                  </a:cubicBezTo>
                  <a:cubicBezTo>
                    <a:pt x="1644" y="2397"/>
                    <a:pt x="1758" y="2351"/>
                    <a:pt x="1872" y="2283"/>
                  </a:cubicBezTo>
                  <a:cubicBezTo>
                    <a:pt x="1940" y="2237"/>
                    <a:pt x="2009" y="2191"/>
                    <a:pt x="2054" y="2146"/>
                  </a:cubicBezTo>
                  <a:cubicBezTo>
                    <a:pt x="2146" y="2055"/>
                    <a:pt x="2214" y="1986"/>
                    <a:pt x="2260" y="1895"/>
                  </a:cubicBezTo>
                  <a:cubicBezTo>
                    <a:pt x="2488" y="1552"/>
                    <a:pt x="2534" y="1096"/>
                    <a:pt x="2351" y="708"/>
                  </a:cubicBezTo>
                  <a:cubicBezTo>
                    <a:pt x="2283" y="548"/>
                    <a:pt x="2169" y="411"/>
                    <a:pt x="2009" y="274"/>
                  </a:cubicBezTo>
                  <a:cubicBezTo>
                    <a:pt x="1872" y="160"/>
                    <a:pt x="1712" y="92"/>
                    <a:pt x="1507" y="23"/>
                  </a:cubicBezTo>
                  <a:cubicBezTo>
                    <a:pt x="1415" y="0"/>
                    <a:pt x="1324" y="0"/>
                    <a:pt x="1256"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7" name="Google Shape;4753;p38">
              <a:extLst>
                <a:ext uri="{FF2B5EF4-FFF2-40B4-BE49-F238E27FC236}">
                  <a16:creationId xmlns:a16="http://schemas.microsoft.com/office/drawing/2014/main" id="{7FE30498-9F67-DB64-5FE4-480017C2785F}"/>
                </a:ext>
              </a:extLst>
            </p:cNvPr>
            <p:cNvSpPr/>
            <p:nvPr/>
          </p:nvSpPr>
          <p:spPr>
            <a:xfrm>
              <a:off x="8128730" y="2430333"/>
              <a:ext cx="647097" cy="469504"/>
            </a:xfrm>
            <a:custGeom>
              <a:avLst/>
              <a:gdLst/>
              <a:ahLst/>
              <a:cxnLst/>
              <a:rect l="l" t="t" r="r" b="b"/>
              <a:pathLst>
                <a:path w="23123" h="16777" extrusionOk="0">
                  <a:moveTo>
                    <a:pt x="548" y="0"/>
                  </a:moveTo>
                  <a:cubicBezTo>
                    <a:pt x="525" y="0"/>
                    <a:pt x="480" y="23"/>
                    <a:pt x="434" y="46"/>
                  </a:cubicBezTo>
                  <a:cubicBezTo>
                    <a:pt x="388" y="114"/>
                    <a:pt x="320" y="160"/>
                    <a:pt x="251" y="251"/>
                  </a:cubicBezTo>
                  <a:cubicBezTo>
                    <a:pt x="229" y="274"/>
                    <a:pt x="183" y="320"/>
                    <a:pt x="160" y="342"/>
                  </a:cubicBezTo>
                  <a:cubicBezTo>
                    <a:pt x="137" y="388"/>
                    <a:pt x="137" y="457"/>
                    <a:pt x="137" y="502"/>
                  </a:cubicBezTo>
                  <a:cubicBezTo>
                    <a:pt x="114" y="525"/>
                    <a:pt x="69" y="548"/>
                    <a:pt x="46" y="571"/>
                  </a:cubicBezTo>
                  <a:cubicBezTo>
                    <a:pt x="23" y="616"/>
                    <a:pt x="0" y="662"/>
                    <a:pt x="0" y="730"/>
                  </a:cubicBezTo>
                  <a:cubicBezTo>
                    <a:pt x="0" y="776"/>
                    <a:pt x="23" y="822"/>
                    <a:pt x="92" y="867"/>
                  </a:cubicBezTo>
                  <a:cubicBezTo>
                    <a:pt x="137" y="913"/>
                    <a:pt x="183" y="936"/>
                    <a:pt x="229" y="982"/>
                  </a:cubicBezTo>
                  <a:lnTo>
                    <a:pt x="251" y="1004"/>
                  </a:lnTo>
                  <a:cubicBezTo>
                    <a:pt x="320" y="1050"/>
                    <a:pt x="388" y="1096"/>
                    <a:pt x="457" y="1141"/>
                  </a:cubicBezTo>
                  <a:lnTo>
                    <a:pt x="754" y="1301"/>
                  </a:lnTo>
                  <a:lnTo>
                    <a:pt x="845" y="1370"/>
                  </a:lnTo>
                  <a:lnTo>
                    <a:pt x="1027" y="1529"/>
                  </a:lnTo>
                  <a:lnTo>
                    <a:pt x="1210" y="1712"/>
                  </a:lnTo>
                  <a:cubicBezTo>
                    <a:pt x="1301" y="1780"/>
                    <a:pt x="1370" y="1849"/>
                    <a:pt x="1461" y="1917"/>
                  </a:cubicBezTo>
                  <a:lnTo>
                    <a:pt x="1484" y="1963"/>
                  </a:lnTo>
                  <a:lnTo>
                    <a:pt x="1552" y="2032"/>
                  </a:lnTo>
                  <a:cubicBezTo>
                    <a:pt x="1598" y="2054"/>
                    <a:pt x="1644" y="2100"/>
                    <a:pt x="1689" y="2123"/>
                  </a:cubicBezTo>
                  <a:cubicBezTo>
                    <a:pt x="1735" y="2146"/>
                    <a:pt x="1758" y="2146"/>
                    <a:pt x="1781" y="2146"/>
                  </a:cubicBezTo>
                  <a:cubicBezTo>
                    <a:pt x="1804" y="2146"/>
                    <a:pt x="1826" y="2146"/>
                    <a:pt x="1826" y="2123"/>
                  </a:cubicBezTo>
                  <a:cubicBezTo>
                    <a:pt x="1872" y="2123"/>
                    <a:pt x="1895" y="2100"/>
                    <a:pt x="1918" y="2077"/>
                  </a:cubicBezTo>
                  <a:cubicBezTo>
                    <a:pt x="1918" y="2077"/>
                    <a:pt x="1940" y="2077"/>
                    <a:pt x="1940" y="2054"/>
                  </a:cubicBezTo>
                  <a:cubicBezTo>
                    <a:pt x="1986" y="2100"/>
                    <a:pt x="2032" y="2146"/>
                    <a:pt x="2077" y="2168"/>
                  </a:cubicBezTo>
                  <a:lnTo>
                    <a:pt x="2123" y="2214"/>
                  </a:lnTo>
                  <a:lnTo>
                    <a:pt x="2146" y="2237"/>
                  </a:lnTo>
                  <a:cubicBezTo>
                    <a:pt x="2260" y="2328"/>
                    <a:pt x="2374" y="2442"/>
                    <a:pt x="2488" y="2511"/>
                  </a:cubicBezTo>
                  <a:lnTo>
                    <a:pt x="3264" y="3173"/>
                  </a:lnTo>
                  <a:cubicBezTo>
                    <a:pt x="3515" y="3378"/>
                    <a:pt x="3789" y="3561"/>
                    <a:pt x="4040" y="3766"/>
                  </a:cubicBezTo>
                  <a:cubicBezTo>
                    <a:pt x="4109" y="3812"/>
                    <a:pt x="4177" y="3858"/>
                    <a:pt x="4246" y="3903"/>
                  </a:cubicBezTo>
                  <a:lnTo>
                    <a:pt x="4291" y="3926"/>
                  </a:lnTo>
                  <a:lnTo>
                    <a:pt x="4428" y="4017"/>
                  </a:lnTo>
                  <a:lnTo>
                    <a:pt x="4543" y="4109"/>
                  </a:lnTo>
                  <a:lnTo>
                    <a:pt x="4634" y="4177"/>
                  </a:lnTo>
                  <a:cubicBezTo>
                    <a:pt x="4680" y="4200"/>
                    <a:pt x="4725" y="4223"/>
                    <a:pt x="4771" y="4268"/>
                  </a:cubicBezTo>
                  <a:lnTo>
                    <a:pt x="4794" y="4291"/>
                  </a:lnTo>
                  <a:lnTo>
                    <a:pt x="4839" y="4314"/>
                  </a:lnTo>
                  <a:cubicBezTo>
                    <a:pt x="4862" y="4337"/>
                    <a:pt x="4908" y="4337"/>
                    <a:pt x="4953" y="4337"/>
                  </a:cubicBezTo>
                  <a:cubicBezTo>
                    <a:pt x="4999" y="4337"/>
                    <a:pt x="5022" y="4314"/>
                    <a:pt x="5068" y="4291"/>
                  </a:cubicBezTo>
                  <a:cubicBezTo>
                    <a:pt x="5227" y="4405"/>
                    <a:pt x="5364" y="4519"/>
                    <a:pt x="5524" y="4634"/>
                  </a:cubicBezTo>
                  <a:lnTo>
                    <a:pt x="5593" y="4702"/>
                  </a:lnTo>
                  <a:lnTo>
                    <a:pt x="5707" y="4771"/>
                  </a:lnTo>
                  <a:cubicBezTo>
                    <a:pt x="5821" y="4862"/>
                    <a:pt x="5958" y="4953"/>
                    <a:pt x="6072" y="5044"/>
                  </a:cubicBezTo>
                  <a:lnTo>
                    <a:pt x="6232" y="5159"/>
                  </a:lnTo>
                  <a:cubicBezTo>
                    <a:pt x="6323" y="5227"/>
                    <a:pt x="6437" y="5296"/>
                    <a:pt x="6528" y="5364"/>
                  </a:cubicBezTo>
                  <a:lnTo>
                    <a:pt x="6642" y="5432"/>
                  </a:lnTo>
                  <a:lnTo>
                    <a:pt x="6734" y="5524"/>
                  </a:lnTo>
                  <a:lnTo>
                    <a:pt x="6916" y="5661"/>
                  </a:lnTo>
                  <a:lnTo>
                    <a:pt x="7076" y="5775"/>
                  </a:lnTo>
                  <a:lnTo>
                    <a:pt x="7761" y="6300"/>
                  </a:lnTo>
                  <a:cubicBezTo>
                    <a:pt x="8263" y="6665"/>
                    <a:pt x="8765" y="7007"/>
                    <a:pt x="9130" y="7259"/>
                  </a:cubicBezTo>
                  <a:lnTo>
                    <a:pt x="9085" y="7236"/>
                  </a:lnTo>
                  <a:lnTo>
                    <a:pt x="9085" y="7236"/>
                  </a:lnTo>
                  <a:cubicBezTo>
                    <a:pt x="9245" y="7327"/>
                    <a:pt x="9404" y="7441"/>
                    <a:pt x="9564" y="7555"/>
                  </a:cubicBezTo>
                  <a:lnTo>
                    <a:pt x="9678" y="7647"/>
                  </a:lnTo>
                  <a:lnTo>
                    <a:pt x="9815" y="7738"/>
                  </a:lnTo>
                  <a:lnTo>
                    <a:pt x="9929" y="7806"/>
                  </a:lnTo>
                  <a:lnTo>
                    <a:pt x="9952" y="7829"/>
                  </a:lnTo>
                  <a:lnTo>
                    <a:pt x="9998" y="7852"/>
                  </a:lnTo>
                  <a:lnTo>
                    <a:pt x="10021" y="7875"/>
                  </a:lnTo>
                  <a:cubicBezTo>
                    <a:pt x="10066" y="7898"/>
                    <a:pt x="10089" y="7920"/>
                    <a:pt x="10112" y="7943"/>
                  </a:cubicBezTo>
                  <a:lnTo>
                    <a:pt x="10135" y="7943"/>
                  </a:lnTo>
                  <a:cubicBezTo>
                    <a:pt x="10203" y="8012"/>
                    <a:pt x="10272" y="8057"/>
                    <a:pt x="10340" y="8126"/>
                  </a:cubicBezTo>
                  <a:cubicBezTo>
                    <a:pt x="10431" y="8172"/>
                    <a:pt x="10523" y="8240"/>
                    <a:pt x="10591" y="8308"/>
                  </a:cubicBezTo>
                  <a:cubicBezTo>
                    <a:pt x="10660" y="8354"/>
                    <a:pt x="10705" y="8400"/>
                    <a:pt x="10751" y="8423"/>
                  </a:cubicBezTo>
                  <a:cubicBezTo>
                    <a:pt x="11025" y="8651"/>
                    <a:pt x="11322" y="8879"/>
                    <a:pt x="11618" y="9085"/>
                  </a:cubicBezTo>
                  <a:lnTo>
                    <a:pt x="11710" y="9153"/>
                  </a:lnTo>
                  <a:cubicBezTo>
                    <a:pt x="11984" y="9358"/>
                    <a:pt x="12235" y="9541"/>
                    <a:pt x="12486" y="9724"/>
                  </a:cubicBezTo>
                  <a:cubicBezTo>
                    <a:pt x="12600" y="9815"/>
                    <a:pt x="12737" y="9883"/>
                    <a:pt x="12851" y="9975"/>
                  </a:cubicBezTo>
                  <a:lnTo>
                    <a:pt x="13011" y="10089"/>
                  </a:lnTo>
                  <a:cubicBezTo>
                    <a:pt x="13102" y="10180"/>
                    <a:pt x="13216" y="10249"/>
                    <a:pt x="13330" y="10340"/>
                  </a:cubicBezTo>
                  <a:lnTo>
                    <a:pt x="13764" y="10637"/>
                  </a:lnTo>
                  <a:lnTo>
                    <a:pt x="13878" y="10705"/>
                  </a:lnTo>
                  <a:cubicBezTo>
                    <a:pt x="13901" y="10728"/>
                    <a:pt x="13947" y="10751"/>
                    <a:pt x="13992" y="10796"/>
                  </a:cubicBezTo>
                  <a:cubicBezTo>
                    <a:pt x="14106" y="10865"/>
                    <a:pt x="14243" y="10956"/>
                    <a:pt x="14357" y="11025"/>
                  </a:cubicBezTo>
                  <a:cubicBezTo>
                    <a:pt x="14380" y="11025"/>
                    <a:pt x="14403" y="11025"/>
                    <a:pt x="14426" y="11047"/>
                  </a:cubicBezTo>
                  <a:cubicBezTo>
                    <a:pt x="14472" y="11093"/>
                    <a:pt x="14517" y="11116"/>
                    <a:pt x="14563" y="11162"/>
                  </a:cubicBezTo>
                  <a:lnTo>
                    <a:pt x="14631" y="11207"/>
                  </a:lnTo>
                  <a:lnTo>
                    <a:pt x="14723" y="11276"/>
                  </a:lnTo>
                  <a:cubicBezTo>
                    <a:pt x="14791" y="11344"/>
                    <a:pt x="14882" y="11413"/>
                    <a:pt x="14951" y="11481"/>
                  </a:cubicBezTo>
                  <a:lnTo>
                    <a:pt x="15111" y="11595"/>
                  </a:lnTo>
                  <a:cubicBezTo>
                    <a:pt x="15293" y="11755"/>
                    <a:pt x="15499" y="11915"/>
                    <a:pt x="15727" y="12075"/>
                  </a:cubicBezTo>
                  <a:lnTo>
                    <a:pt x="15955" y="12257"/>
                  </a:lnTo>
                  <a:lnTo>
                    <a:pt x="16252" y="12463"/>
                  </a:lnTo>
                  <a:lnTo>
                    <a:pt x="16389" y="12577"/>
                  </a:lnTo>
                  <a:cubicBezTo>
                    <a:pt x="16526" y="12691"/>
                    <a:pt x="16663" y="12805"/>
                    <a:pt x="16823" y="12896"/>
                  </a:cubicBezTo>
                  <a:cubicBezTo>
                    <a:pt x="17096" y="13125"/>
                    <a:pt x="17393" y="13330"/>
                    <a:pt x="17690" y="13535"/>
                  </a:cubicBezTo>
                  <a:cubicBezTo>
                    <a:pt x="17987" y="13764"/>
                    <a:pt x="18306" y="13992"/>
                    <a:pt x="18626" y="14197"/>
                  </a:cubicBezTo>
                  <a:lnTo>
                    <a:pt x="18922" y="14403"/>
                  </a:lnTo>
                  <a:lnTo>
                    <a:pt x="18945" y="14403"/>
                  </a:lnTo>
                  <a:lnTo>
                    <a:pt x="19105" y="14517"/>
                  </a:lnTo>
                  <a:lnTo>
                    <a:pt x="19174" y="14585"/>
                  </a:lnTo>
                  <a:cubicBezTo>
                    <a:pt x="19196" y="14585"/>
                    <a:pt x="19196" y="14585"/>
                    <a:pt x="19219" y="14608"/>
                  </a:cubicBezTo>
                  <a:cubicBezTo>
                    <a:pt x="19219" y="14608"/>
                    <a:pt x="19196" y="14585"/>
                    <a:pt x="19196" y="14585"/>
                  </a:cubicBezTo>
                  <a:lnTo>
                    <a:pt x="19242" y="14608"/>
                  </a:lnTo>
                  <a:lnTo>
                    <a:pt x="19265" y="14631"/>
                  </a:lnTo>
                  <a:cubicBezTo>
                    <a:pt x="19288" y="14654"/>
                    <a:pt x="19311" y="14654"/>
                    <a:pt x="19356" y="14677"/>
                  </a:cubicBezTo>
                  <a:cubicBezTo>
                    <a:pt x="19379" y="14700"/>
                    <a:pt x="19402" y="14700"/>
                    <a:pt x="19447" y="14700"/>
                  </a:cubicBezTo>
                  <a:cubicBezTo>
                    <a:pt x="19493" y="14700"/>
                    <a:pt x="19516" y="14700"/>
                    <a:pt x="19584" y="14677"/>
                  </a:cubicBezTo>
                  <a:cubicBezTo>
                    <a:pt x="19584" y="14654"/>
                    <a:pt x="19584" y="14654"/>
                    <a:pt x="19607" y="14654"/>
                  </a:cubicBezTo>
                  <a:lnTo>
                    <a:pt x="19653" y="14700"/>
                  </a:lnTo>
                  <a:lnTo>
                    <a:pt x="19721" y="14745"/>
                  </a:lnTo>
                  <a:lnTo>
                    <a:pt x="19767" y="14791"/>
                  </a:lnTo>
                  <a:cubicBezTo>
                    <a:pt x="19813" y="14836"/>
                    <a:pt x="19858" y="14882"/>
                    <a:pt x="19904" y="14905"/>
                  </a:cubicBezTo>
                  <a:cubicBezTo>
                    <a:pt x="20018" y="14996"/>
                    <a:pt x="20155" y="15110"/>
                    <a:pt x="20269" y="15202"/>
                  </a:cubicBezTo>
                  <a:cubicBezTo>
                    <a:pt x="20383" y="15270"/>
                    <a:pt x="20497" y="15361"/>
                    <a:pt x="20612" y="15430"/>
                  </a:cubicBezTo>
                  <a:cubicBezTo>
                    <a:pt x="20703" y="15521"/>
                    <a:pt x="20817" y="15613"/>
                    <a:pt x="20931" y="15681"/>
                  </a:cubicBezTo>
                  <a:cubicBezTo>
                    <a:pt x="21091" y="15795"/>
                    <a:pt x="21251" y="15909"/>
                    <a:pt x="21410" y="16023"/>
                  </a:cubicBezTo>
                  <a:lnTo>
                    <a:pt x="21502" y="16092"/>
                  </a:lnTo>
                  <a:lnTo>
                    <a:pt x="21547" y="16138"/>
                  </a:lnTo>
                  <a:lnTo>
                    <a:pt x="21593" y="16183"/>
                  </a:lnTo>
                  <a:cubicBezTo>
                    <a:pt x="21662" y="16252"/>
                    <a:pt x="21730" y="16297"/>
                    <a:pt x="21798" y="16366"/>
                  </a:cubicBezTo>
                  <a:cubicBezTo>
                    <a:pt x="21913" y="16480"/>
                    <a:pt x="22050" y="16571"/>
                    <a:pt x="22187" y="16663"/>
                  </a:cubicBezTo>
                  <a:cubicBezTo>
                    <a:pt x="22232" y="16685"/>
                    <a:pt x="22278" y="16708"/>
                    <a:pt x="22323" y="16731"/>
                  </a:cubicBezTo>
                  <a:cubicBezTo>
                    <a:pt x="22369" y="16754"/>
                    <a:pt x="22392" y="16754"/>
                    <a:pt x="22415" y="16754"/>
                  </a:cubicBezTo>
                  <a:cubicBezTo>
                    <a:pt x="22460" y="16777"/>
                    <a:pt x="22483" y="16777"/>
                    <a:pt x="22506" y="16777"/>
                  </a:cubicBezTo>
                  <a:cubicBezTo>
                    <a:pt x="22529" y="16777"/>
                    <a:pt x="22575" y="16777"/>
                    <a:pt x="22620" y="16754"/>
                  </a:cubicBezTo>
                  <a:cubicBezTo>
                    <a:pt x="22666" y="16754"/>
                    <a:pt x="22711" y="16708"/>
                    <a:pt x="22757" y="16663"/>
                  </a:cubicBezTo>
                  <a:cubicBezTo>
                    <a:pt x="22780" y="16640"/>
                    <a:pt x="22803" y="16594"/>
                    <a:pt x="22826" y="16548"/>
                  </a:cubicBezTo>
                  <a:cubicBezTo>
                    <a:pt x="22848" y="16503"/>
                    <a:pt x="22871" y="16457"/>
                    <a:pt x="22894" y="16389"/>
                  </a:cubicBezTo>
                  <a:cubicBezTo>
                    <a:pt x="22894" y="16366"/>
                    <a:pt x="22894" y="16366"/>
                    <a:pt x="22894" y="16366"/>
                  </a:cubicBezTo>
                  <a:lnTo>
                    <a:pt x="22894" y="16343"/>
                  </a:lnTo>
                  <a:lnTo>
                    <a:pt x="22917" y="16343"/>
                  </a:lnTo>
                  <a:cubicBezTo>
                    <a:pt x="22940" y="16343"/>
                    <a:pt x="22985" y="16343"/>
                    <a:pt x="23031" y="16320"/>
                  </a:cubicBezTo>
                  <a:cubicBezTo>
                    <a:pt x="23054" y="16297"/>
                    <a:pt x="23077" y="16252"/>
                    <a:pt x="23100" y="16229"/>
                  </a:cubicBezTo>
                  <a:cubicBezTo>
                    <a:pt x="23122" y="16206"/>
                    <a:pt x="23122" y="16160"/>
                    <a:pt x="23122" y="16115"/>
                  </a:cubicBezTo>
                  <a:cubicBezTo>
                    <a:pt x="23122" y="16092"/>
                    <a:pt x="23122" y="16069"/>
                    <a:pt x="23077" y="16001"/>
                  </a:cubicBezTo>
                  <a:cubicBezTo>
                    <a:pt x="23077" y="15978"/>
                    <a:pt x="23054" y="15932"/>
                    <a:pt x="22985" y="15909"/>
                  </a:cubicBezTo>
                  <a:cubicBezTo>
                    <a:pt x="22963" y="15886"/>
                    <a:pt x="22940" y="15886"/>
                    <a:pt x="22917" y="15886"/>
                  </a:cubicBezTo>
                  <a:lnTo>
                    <a:pt x="22871" y="15886"/>
                  </a:lnTo>
                  <a:cubicBezTo>
                    <a:pt x="22848" y="15886"/>
                    <a:pt x="22848" y="15864"/>
                    <a:pt x="22826" y="15864"/>
                  </a:cubicBezTo>
                  <a:lnTo>
                    <a:pt x="22734" y="15818"/>
                  </a:lnTo>
                  <a:lnTo>
                    <a:pt x="22689" y="15795"/>
                  </a:lnTo>
                  <a:cubicBezTo>
                    <a:pt x="22620" y="15704"/>
                    <a:pt x="22552" y="15635"/>
                    <a:pt x="22483" y="15567"/>
                  </a:cubicBezTo>
                  <a:cubicBezTo>
                    <a:pt x="22415" y="15498"/>
                    <a:pt x="22346" y="15430"/>
                    <a:pt x="22255" y="15339"/>
                  </a:cubicBezTo>
                  <a:cubicBezTo>
                    <a:pt x="22141" y="15247"/>
                    <a:pt x="22004" y="15110"/>
                    <a:pt x="21844" y="14996"/>
                  </a:cubicBezTo>
                  <a:cubicBezTo>
                    <a:pt x="21684" y="14859"/>
                    <a:pt x="21525" y="14745"/>
                    <a:pt x="21365" y="14654"/>
                  </a:cubicBezTo>
                  <a:cubicBezTo>
                    <a:pt x="21296" y="14608"/>
                    <a:pt x="21228" y="14585"/>
                    <a:pt x="21159" y="14540"/>
                  </a:cubicBezTo>
                  <a:cubicBezTo>
                    <a:pt x="21137" y="14517"/>
                    <a:pt x="21091" y="14517"/>
                    <a:pt x="21045" y="14494"/>
                  </a:cubicBezTo>
                  <a:cubicBezTo>
                    <a:pt x="21022" y="14471"/>
                    <a:pt x="20977" y="14471"/>
                    <a:pt x="20954" y="14448"/>
                  </a:cubicBezTo>
                  <a:cubicBezTo>
                    <a:pt x="20931" y="14448"/>
                    <a:pt x="20931" y="14426"/>
                    <a:pt x="20908" y="14403"/>
                  </a:cubicBezTo>
                  <a:cubicBezTo>
                    <a:pt x="20840" y="14334"/>
                    <a:pt x="20749" y="14289"/>
                    <a:pt x="20634" y="14197"/>
                  </a:cubicBezTo>
                  <a:lnTo>
                    <a:pt x="20520" y="14106"/>
                  </a:lnTo>
                  <a:cubicBezTo>
                    <a:pt x="20406" y="14038"/>
                    <a:pt x="20292" y="13946"/>
                    <a:pt x="20178" y="13878"/>
                  </a:cubicBezTo>
                  <a:lnTo>
                    <a:pt x="20064" y="13787"/>
                  </a:lnTo>
                  <a:lnTo>
                    <a:pt x="19972" y="13718"/>
                  </a:lnTo>
                  <a:lnTo>
                    <a:pt x="19790" y="13581"/>
                  </a:lnTo>
                  <a:cubicBezTo>
                    <a:pt x="19630" y="13444"/>
                    <a:pt x="19447" y="13307"/>
                    <a:pt x="19265" y="13193"/>
                  </a:cubicBezTo>
                  <a:cubicBezTo>
                    <a:pt x="18877" y="12874"/>
                    <a:pt x="18466" y="12577"/>
                    <a:pt x="18055" y="12303"/>
                  </a:cubicBezTo>
                  <a:lnTo>
                    <a:pt x="17873" y="12166"/>
                  </a:lnTo>
                  <a:lnTo>
                    <a:pt x="17439" y="11869"/>
                  </a:lnTo>
                  <a:lnTo>
                    <a:pt x="17393" y="11824"/>
                  </a:lnTo>
                  <a:lnTo>
                    <a:pt x="17348" y="11778"/>
                  </a:lnTo>
                  <a:cubicBezTo>
                    <a:pt x="17233" y="11709"/>
                    <a:pt x="17119" y="11618"/>
                    <a:pt x="17005" y="11550"/>
                  </a:cubicBezTo>
                  <a:lnTo>
                    <a:pt x="16914" y="11481"/>
                  </a:lnTo>
                  <a:cubicBezTo>
                    <a:pt x="16800" y="11413"/>
                    <a:pt x="16686" y="11321"/>
                    <a:pt x="16571" y="11276"/>
                  </a:cubicBezTo>
                  <a:cubicBezTo>
                    <a:pt x="16571" y="11253"/>
                    <a:pt x="16549" y="11253"/>
                    <a:pt x="16526" y="11253"/>
                  </a:cubicBezTo>
                  <a:lnTo>
                    <a:pt x="16503" y="11230"/>
                  </a:lnTo>
                  <a:lnTo>
                    <a:pt x="16457" y="11207"/>
                  </a:lnTo>
                  <a:lnTo>
                    <a:pt x="16343" y="11116"/>
                  </a:lnTo>
                  <a:lnTo>
                    <a:pt x="16229" y="11025"/>
                  </a:lnTo>
                  <a:cubicBezTo>
                    <a:pt x="16092" y="10911"/>
                    <a:pt x="15955" y="10796"/>
                    <a:pt x="15795" y="10705"/>
                  </a:cubicBezTo>
                  <a:cubicBezTo>
                    <a:pt x="15590" y="10545"/>
                    <a:pt x="15385" y="10408"/>
                    <a:pt x="15179" y="10249"/>
                  </a:cubicBezTo>
                  <a:lnTo>
                    <a:pt x="14928" y="10089"/>
                  </a:lnTo>
                  <a:cubicBezTo>
                    <a:pt x="14745" y="9952"/>
                    <a:pt x="14563" y="9838"/>
                    <a:pt x="14357" y="9701"/>
                  </a:cubicBezTo>
                  <a:lnTo>
                    <a:pt x="14015" y="9450"/>
                  </a:lnTo>
                  <a:cubicBezTo>
                    <a:pt x="13764" y="9290"/>
                    <a:pt x="13513" y="9085"/>
                    <a:pt x="13239" y="8902"/>
                  </a:cubicBezTo>
                  <a:lnTo>
                    <a:pt x="13193" y="8879"/>
                  </a:lnTo>
                  <a:lnTo>
                    <a:pt x="12668" y="8491"/>
                  </a:lnTo>
                  <a:lnTo>
                    <a:pt x="12417" y="8286"/>
                  </a:lnTo>
                  <a:cubicBezTo>
                    <a:pt x="12349" y="8240"/>
                    <a:pt x="12280" y="8194"/>
                    <a:pt x="12212" y="8149"/>
                  </a:cubicBezTo>
                  <a:lnTo>
                    <a:pt x="12143" y="8103"/>
                  </a:lnTo>
                  <a:lnTo>
                    <a:pt x="12006" y="7989"/>
                  </a:lnTo>
                  <a:lnTo>
                    <a:pt x="11915" y="7920"/>
                  </a:lnTo>
                  <a:lnTo>
                    <a:pt x="11869" y="7898"/>
                  </a:lnTo>
                  <a:lnTo>
                    <a:pt x="11801" y="7852"/>
                  </a:lnTo>
                  <a:cubicBezTo>
                    <a:pt x="11618" y="7715"/>
                    <a:pt x="11459" y="7578"/>
                    <a:pt x="11299" y="7441"/>
                  </a:cubicBezTo>
                  <a:cubicBezTo>
                    <a:pt x="11253" y="7418"/>
                    <a:pt x="11208" y="7395"/>
                    <a:pt x="11139" y="7395"/>
                  </a:cubicBezTo>
                  <a:cubicBezTo>
                    <a:pt x="11071" y="7395"/>
                    <a:pt x="11025" y="7418"/>
                    <a:pt x="10979" y="7464"/>
                  </a:cubicBezTo>
                  <a:lnTo>
                    <a:pt x="10956" y="7464"/>
                  </a:lnTo>
                  <a:lnTo>
                    <a:pt x="10888" y="7395"/>
                  </a:lnTo>
                  <a:lnTo>
                    <a:pt x="10797" y="7327"/>
                  </a:lnTo>
                  <a:lnTo>
                    <a:pt x="10363" y="6985"/>
                  </a:lnTo>
                  <a:lnTo>
                    <a:pt x="10340" y="6962"/>
                  </a:lnTo>
                  <a:cubicBezTo>
                    <a:pt x="9952" y="6619"/>
                    <a:pt x="9518" y="6277"/>
                    <a:pt x="9108" y="5957"/>
                  </a:cubicBezTo>
                  <a:cubicBezTo>
                    <a:pt x="8902" y="5798"/>
                    <a:pt x="8720" y="5661"/>
                    <a:pt x="8514" y="5524"/>
                  </a:cubicBezTo>
                  <a:cubicBezTo>
                    <a:pt x="8423" y="5455"/>
                    <a:pt x="8309" y="5387"/>
                    <a:pt x="8217" y="5318"/>
                  </a:cubicBezTo>
                  <a:lnTo>
                    <a:pt x="8035" y="5204"/>
                  </a:lnTo>
                  <a:lnTo>
                    <a:pt x="7989" y="5159"/>
                  </a:lnTo>
                  <a:cubicBezTo>
                    <a:pt x="7898" y="5113"/>
                    <a:pt x="7807" y="5067"/>
                    <a:pt x="7715" y="5022"/>
                  </a:cubicBezTo>
                  <a:cubicBezTo>
                    <a:pt x="7555" y="4907"/>
                    <a:pt x="7396" y="4793"/>
                    <a:pt x="7259" y="4679"/>
                  </a:cubicBezTo>
                  <a:lnTo>
                    <a:pt x="6916" y="4428"/>
                  </a:lnTo>
                  <a:cubicBezTo>
                    <a:pt x="6894" y="4405"/>
                    <a:pt x="6848" y="4383"/>
                    <a:pt x="6757" y="4383"/>
                  </a:cubicBezTo>
                  <a:lnTo>
                    <a:pt x="6688" y="4383"/>
                  </a:lnTo>
                  <a:lnTo>
                    <a:pt x="6574" y="4291"/>
                  </a:lnTo>
                  <a:cubicBezTo>
                    <a:pt x="6460" y="4177"/>
                    <a:pt x="6323" y="4063"/>
                    <a:pt x="6209" y="3972"/>
                  </a:cubicBezTo>
                  <a:cubicBezTo>
                    <a:pt x="5981" y="3766"/>
                    <a:pt x="5752" y="3584"/>
                    <a:pt x="5547" y="3424"/>
                  </a:cubicBezTo>
                  <a:lnTo>
                    <a:pt x="5387" y="3287"/>
                  </a:lnTo>
                  <a:lnTo>
                    <a:pt x="5341" y="3264"/>
                  </a:lnTo>
                  <a:lnTo>
                    <a:pt x="4748" y="2785"/>
                  </a:lnTo>
                  <a:cubicBezTo>
                    <a:pt x="4474" y="2534"/>
                    <a:pt x="4155" y="2283"/>
                    <a:pt x="3835" y="2077"/>
                  </a:cubicBezTo>
                  <a:cubicBezTo>
                    <a:pt x="3812" y="2054"/>
                    <a:pt x="3789" y="2032"/>
                    <a:pt x="3744" y="2009"/>
                  </a:cubicBezTo>
                  <a:cubicBezTo>
                    <a:pt x="3698" y="1986"/>
                    <a:pt x="3652" y="1963"/>
                    <a:pt x="3584" y="1963"/>
                  </a:cubicBezTo>
                  <a:cubicBezTo>
                    <a:pt x="3515" y="1963"/>
                    <a:pt x="3447" y="2009"/>
                    <a:pt x="3401" y="2077"/>
                  </a:cubicBezTo>
                  <a:cubicBezTo>
                    <a:pt x="3287" y="1986"/>
                    <a:pt x="3196" y="1917"/>
                    <a:pt x="3105" y="1826"/>
                  </a:cubicBezTo>
                  <a:cubicBezTo>
                    <a:pt x="2899" y="1666"/>
                    <a:pt x="2694" y="1507"/>
                    <a:pt x="2488" y="1347"/>
                  </a:cubicBezTo>
                  <a:lnTo>
                    <a:pt x="2306" y="1187"/>
                  </a:lnTo>
                  <a:lnTo>
                    <a:pt x="2192" y="1096"/>
                  </a:lnTo>
                  <a:lnTo>
                    <a:pt x="2100" y="1050"/>
                  </a:lnTo>
                  <a:lnTo>
                    <a:pt x="2032" y="982"/>
                  </a:lnTo>
                  <a:cubicBezTo>
                    <a:pt x="1986" y="959"/>
                    <a:pt x="1940" y="913"/>
                    <a:pt x="1895" y="890"/>
                  </a:cubicBezTo>
                  <a:lnTo>
                    <a:pt x="1758" y="799"/>
                  </a:lnTo>
                  <a:cubicBezTo>
                    <a:pt x="1598" y="662"/>
                    <a:pt x="1438" y="548"/>
                    <a:pt x="1256" y="457"/>
                  </a:cubicBezTo>
                  <a:lnTo>
                    <a:pt x="1142" y="457"/>
                  </a:lnTo>
                  <a:cubicBezTo>
                    <a:pt x="1096" y="434"/>
                    <a:pt x="1050" y="411"/>
                    <a:pt x="1005" y="411"/>
                  </a:cubicBezTo>
                  <a:lnTo>
                    <a:pt x="982" y="365"/>
                  </a:lnTo>
                  <a:lnTo>
                    <a:pt x="936" y="342"/>
                  </a:lnTo>
                  <a:lnTo>
                    <a:pt x="913" y="297"/>
                  </a:lnTo>
                  <a:cubicBezTo>
                    <a:pt x="845" y="251"/>
                    <a:pt x="799" y="183"/>
                    <a:pt x="708" y="137"/>
                  </a:cubicBezTo>
                  <a:cubicBezTo>
                    <a:pt x="708" y="114"/>
                    <a:pt x="685" y="69"/>
                    <a:pt x="662" y="46"/>
                  </a:cubicBezTo>
                  <a:cubicBezTo>
                    <a:pt x="639" y="23"/>
                    <a:pt x="594" y="0"/>
                    <a:pt x="548"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8" name="Google Shape;4754;p38">
              <a:extLst>
                <a:ext uri="{FF2B5EF4-FFF2-40B4-BE49-F238E27FC236}">
                  <a16:creationId xmlns:a16="http://schemas.microsoft.com/office/drawing/2014/main" id="{E1BB29A4-CA60-878A-67CE-5B700A8383DA}"/>
                </a:ext>
              </a:extLst>
            </p:cNvPr>
            <p:cNvSpPr/>
            <p:nvPr/>
          </p:nvSpPr>
          <p:spPr>
            <a:xfrm>
              <a:off x="8499839" y="2838494"/>
              <a:ext cx="178264" cy="179524"/>
            </a:xfrm>
            <a:custGeom>
              <a:avLst/>
              <a:gdLst/>
              <a:ahLst/>
              <a:cxnLst/>
              <a:rect l="l" t="t" r="r" b="b"/>
              <a:pathLst>
                <a:path w="6370" h="6415" extrusionOk="0">
                  <a:moveTo>
                    <a:pt x="2854" y="0"/>
                  </a:moveTo>
                  <a:cubicBezTo>
                    <a:pt x="2717" y="0"/>
                    <a:pt x="2557" y="23"/>
                    <a:pt x="2420" y="23"/>
                  </a:cubicBezTo>
                  <a:cubicBezTo>
                    <a:pt x="2261" y="46"/>
                    <a:pt x="2101" y="69"/>
                    <a:pt x="1964" y="115"/>
                  </a:cubicBezTo>
                  <a:cubicBezTo>
                    <a:pt x="1872" y="160"/>
                    <a:pt x="1804" y="206"/>
                    <a:pt x="1713" y="251"/>
                  </a:cubicBezTo>
                  <a:lnTo>
                    <a:pt x="1599" y="320"/>
                  </a:lnTo>
                  <a:lnTo>
                    <a:pt x="1507" y="366"/>
                  </a:lnTo>
                  <a:cubicBezTo>
                    <a:pt x="1393" y="434"/>
                    <a:pt x="1279" y="503"/>
                    <a:pt x="1142" y="617"/>
                  </a:cubicBezTo>
                  <a:cubicBezTo>
                    <a:pt x="1142" y="617"/>
                    <a:pt x="1119" y="640"/>
                    <a:pt x="1119" y="662"/>
                  </a:cubicBezTo>
                  <a:cubicBezTo>
                    <a:pt x="1096" y="754"/>
                    <a:pt x="1005" y="845"/>
                    <a:pt x="914" y="845"/>
                  </a:cubicBezTo>
                  <a:cubicBezTo>
                    <a:pt x="868" y="868"/>
                    <a:pt x="845" y="868"/>
                    <a:pt x="800" y="868"/>
                  </a:cubicBezTo>
                  <a:lnTo>
                    <a:pt x="754" y="868"/>
                  </a:lnTo>
                  <a:cubicBezTo>
                    <a:pt x="640" y="1005"/>
                    <a:pt x="549" y="1164"/>
                    <a:pt x="434" y="1301"/>
                  </a:cubicBezTo>
                  <a:cubicBezTo>
                    <a:pt x="343" y="1484"/>
                    <a:pt x="275" y="1667"/>
                    <a:pt x="229" y="1872"/>
                  </a:cubicBezTo>
                  <a:cubicBezTo>
                    <a:pt x="161" y="2055"/>
                    <a:pt x="115" y="2237"/>
                    <a:pt x="69" y="2420"/>
                  </a:cubicBezTo>
                  <a:cubicBezTo>
                    <a:pt x="69" y="2488"/>
                    <a:pt x="46" y="2534"/>
                    <a:pt x="46" y="2602"/>
                  </a:cubicBezTo>
                  <a:lnTo>
                    <a:pt x="46" y="2671"/>
                  </a:lnTo>
                  <a:cubicBezTo>
                    <a:pt x="24" y="2831"/>
                    <a:pt x="1" y="2968"/>
                    <a:pt x="46" y="3105"/>
                  </a:cubicBezTo>
                  <a:cubicBezTo>
                    <a:pt x="46" y="3127"/>
                    <a:pt x="69" y="3150"/>
                    <a:pt x="69" y="3173"/>
                  </a:cubicBezTo>
                  <a:lnTo>
                    <a:pt x="69" y="3219"/>
                  </a:lnTo>
                  <a:cubicBezTo>
                    <a:pt x="69" y="3356"/>
                    <a:pt x="69" y="3515"/>
                    <a:pt x="69" y="3675"/>
                  </a:cubicBezTo>
                  <a:cubicBezTo>
                    <a:pt x="92" y="3812"/>
                    <a:pt x="115" y="3972"/>
                    <a:pt x="183" y="4132"/>
                  </a:cubicBezTo>
                  <a:cubicBezTo>
                    <a:pt x="206" y="4269"/>
                    <a:pt x="252" y="4406"/>
                    <a:pt x="320" y="4543"/>
                  </a:cubicBezTo>
                  <a:cubicBezTo>
                    <a:pt x="389" y="4725"/>
                    <a:pt x="480" y="4885"/>
                    <a:pt x="571" y="5022"/>
                  </a:cubicBezTo>
                  <a:cubicBezTo>
                    <a:pt x="594" y="5068"/>
                    <a:pt x="640" y="5136"/>
                    <a:pt x="686" y="5205"/>
                  </a:cubicBezTo>
                  <a:cubicBezTo>
                    <a:pt x="731" y="5273"/>
                    <a:pt x="800" y="5364"/>
                    <a:pt x="868" y="5433"/>
                  </a:cubicBezTo>
                  <a:cubicBezTo>
                    <a:pt x="982" y="5547"/>
                    <a:pt x="1096" y="5661"/>
                    <a:pt x="1188" y="5752"/>
                  </a:cubicBezTo>
                  <a:cubicBezTo>
                    <a:pt x="1325" y="5844"/>
                    <a:pt x="1462" y="5958"/>
                    <a:pt x="1621" y="6049"/>
                  </a:cubicBezTo>
                  <a:cubicBezTo>
                    <a:pt x="1758" y="6118"/>
                    <a:pt x="1895" y="6186"/>
                    <a:pt x="2009" y="6232"/>
                  </a:cubicBezTo>
                  <a:cubicBezTo>
                    <a:pt x="2215" y="6300"/>
                    <a:pt x="2375" y="6346"/>
                    <a:pt x="2534" y="6369"/>
                  </a:cubicBezTo>
                  <a:cubicBezTo>
                    <a:pt x="2717" y="6414"/>
                    <a:pt x="2922" y="6414"/>
                    <a:pt x="3128" y="6414"/>
                  </a:cubicBezTo>
                  <a:lnTo>
                    <a:pt x="3516" y="6414"/>
                  </a:lnTo>
                  <a:cubicBezTo>
                    <a:pt x="3813" y="6391"/>
                    <a:pt x="4109" y="6277"/>
                    <a:pt x="4383" y="6163"/>
                  </a:cubicBezTo>
                  <a:lnTo>
                    <a:pt x="4452" y="6140"/>
                  </a:lnTo>
                  <a:cubicBezTo>
                    <a:pt x="4657" y="6072"/>
                    <a:pt x="4817" y="6003"/>
                    <a:pt x="4954" y="5935"/>
                  </a:cubicBezTo>
                  <a:cubicBezTo>
                    <a:pt x="5091" y="5867"/>
                    <a:pt x="5228" y="5752"/>
                    <a:pt x="5342" y="5638"/>
                  </a:cubicBezTo>
                  <a:cubicBezTo>
                    <a:pt x="5456" y="5547"/>
                    <a:pt x="5547" y="5456"/>
                    <a:pt x="5616" y="5364"/>
                  </a:cubicBezTo>
                  <a:cubicBezTo>
                    <a:pt x="5730" y="5250"/>
                    <a:pt x="5798" y="5113"/>
                    <a:pt x="5890" y="4999"/>
                  </a:cubicBezTo>
                  <a:cubicBezTo>
                    <a:pt x="6027" y="4794"/>
                    <a:pt x="6118" y="4565"/>
                    <a:pt x="6186" y="4360"/>
                  </a:cubicBezTo>
                  <a:cubicBezTo>
                    <a:pt x="6186" y="4314"/>
                    <a:pt x="6209" y="4269"/>
                    <a:pt x="6209" y="4223"/>
                  </a:cubicBezTo>
                  <a:cubicBezTo>
                    <a:pt x="6232" y="4177"/>
                    <a:pt x="6255" y="4109"/>
                    <a:pt x="6278" y="4040"/>
                  </a:cubicBezTo>
                  <a:cubicBezTo>
                    <a:pt x="6278" y="4040"/>
                    <a:pt x="6278" y="4040"/>
                    <a:pt x="6278" y="4018"/>
                  </a:cubicBezTo>
                  <a:cubicBezTo>
                    <a:pt x="6301" y="3926"/>
                    <a:pt x="6323" y="3835"/>
                    <a:pt x="6323" y="3744"/>
                  </a:cubicBezTo>
                  <a:lnTo>
                    <a:pt x="6346" y="3630"/>
                  </a:lnTo>
                  <a:cubicBezTo>
                    <a:pt x="6369" y="3538"/>
                    <a:pt x="6369" y="3470"/>
                    <a:pt x="6369" y="3379"/>
                  </a:cubicBezTo>
                  <a:cubicBezTo>
                    <a:pt x="6369" y="3310"/>
                    <a:pt x="6369" y="3242"/>
                    <a:pt x="6346" y="3196"/>
                  </a:cubicBezTo>
                  <a:cubicBezTo>
                    <a:pt x="6346" y="3059"/>
                    <a:pt x="6323" y="2945"/>
                    <a:pt x="6301" y="2831"/>
                  </a:cubicBezTo>
                  <a:lnTo>
                    <a:pt x="6278" y="2785"/>
                  </a:lnTo>
                  <a:cubicBezTo>
                    <a:pt x="6278" y="2739"/>
                    <a:pt x="6255" y="2671"/>
                    <a:pt x="6255" y="2625"/>
                  </a:cubicBezTo>
                  <a:cubicBezTo>
                    <a:pt x="6232" y="2580"/>
                    <a:pt x="6232" y="2534"/>
                    <a:pt x="6209" y="2488"/>
                  </a:cubicBezTo>
                  <a:lnTo>
                    <a:pt x="6209" y="2466"/>
                  </a:lnTo>
                  <a:lnTo>
                    <a:pt x="6164" y="2351"/>
                  </a:lnTo>
                  <a:cubicBezTo>
                    <a:pt x="6141" y="2283"/>
                    <a:pt x="6118" y="2237"/>
                    <a:pt x="6095" y="2169"/>
                  </a:cubicBezTo>
                  <a:cubicBezTo>
                    <a:pt x="6072" y="2055"/>
                    <a:pt x="6027" y="1941"/>
                    <a:pt x="5958" y="1826"/>
                  </a:cubicBezTo>
                  <a:lnTo>
                    <a:pt x="5958" y="1804"/>
                  </a:lnTo>
                  <a:cubicBezTo>
                    <a:pt x="5890" y="1644"/>
                    <a:pt x="5798" y="1507"/>
                    <a:pt x="5730" y="1347"/>
                  </a:cubicBezTo>
                  <a:cubicBezTo>
                    <a:pt x="5684" y="1256"/>
                    <a:pt x="5616" y="1119"/>
                    <a:pt x="5502" y="1005"/>
                  </a:cubicBezTo>
                  <a:cubicBezTo>
                    <a:pt x="5479" y="959"/>
                    <a:pt x="5456" y="936"/>
                    <a:pt x="5433" y="913"/>
                  </a:cubicBezTo>
                  <a:cubicBezTo>
                    <a:pt x="5342" y="799"/>
                    <a:pt x="5228" y="708"/>
                    <a:pt x="5137" y="640"/>
                  </a:cubicBezTo>
                  <a:lnTo>
                    <a:pt x="5000" y="548"/>
                  </a:lnTo>
                  <a:cubicBezTo>
                    <a:pt x="4931" y="503"/>
                    <a:pt x="4863" y="480"/>
                    <a:pt x="4794" y="411"/>
                  </a:cubicBezTo>
                  <a:lnTo>
                    <a:pt x="4771" y="388"/>
                  </a:lnTo>
                  <a:cubicBezTo>
                    <a:pt x="4634" y="320"/>
                    <a:pt x="4520" y="251"/>
                    <a:pt x="4383" y="183"/>
                  </a:cubicBezTo>
                  <a:cubicBezTo>
                    <a:pt x="4338" y="160"/>
                    <a:pt x="4269" y="137"/>
                    <a:pt x="4201" y="137"/>
                  </a:cubicBezTo>
                  <a:cubicBezTo>
                    <a:pt x="4087" y="115"/>
                    <a:pt x="3950" y="92"/>
                    <a:pt x="3835" y="69"/>
                  </a:cubicBezTo>
                  <a:lnTo>
                    <a:pt x="3767" y="69"/>
                  </a:lnTo>
                  <a:cubicBezTo>
                    <a:pt x="3607" y="46"/>
                    <a:pt x="3425" y="23"/>
                    <a:pt x="3265"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9" name="Google Shape;4755;p38">
              <a:extLst>
                <a:ext uri="{FF2B5EF4-FFF2-40B4-BE49-F238E27FC236}">
                  <a16:creationId xmlns:a16="http://schemas.microsoft.com/office/drawing/2014/main" id="{462583F8-A5CB-91C8-7E29-B0C6AF6DE270}"/>
                </a:ext>
              </a:extLst>
            </p:cNvPr>
            <p:cNvSpPr/>
            <p:nvPr/>
          </p:nvSpPr>
          <p:spPr>
            <a:xfrm>
              <a:off x="8682525" y="2960508"/>
              <a:ext cx="82444" cy="73461"/>
            </a:xfrm>
            <a:custGeom>
              <a:avLst/>
              <a:gdLst/>
              <a:ahLst/>
              <a:cxnLst/>
              <a:rect l="l" t="t" r="r" b="b"/>
              <a:pathLst>
                <a:path w="2946" h="2625" extrusionOk="0">
                  <a:moveTo>
                    <a:pt x="1005" y="0"/>
                  </a:moveTo>
                  <a:cubicBezTo>
                    <a:pt x="823" y="46"/>
                    <a:pt x="708" y="160"/>
                    <a:pt x="571" y="274"/>
                  </a:cubicBezTo>
                  <a:cubicBezTo>
                    <a:pt x="480" y="365"/>
                    <a:pt x="389" y="457"/>
                    <a:pt x="298" y="571"/>
                  </a:cubicBezTo>
                  <a:cubicBezTo>
                    <a:pt x="252" y="616"/>
                    <a:pt x="206" y="685"/>
                    <a:pt x="161" y="730"/>
                  </a:cubicBezTo>
                  <a:cubicBezTo>
                    <a:pt x="138" y="799"/>
                    <a:pt x="92" y="845"/>
                    <a:pt x="69" y="913"/>
                  </a:cubicBezTo>
                  <a:cubicBezTo>
                    <a:pt x="47" y="936"/>
                    <a:pt x="47" y="982"/>
                    <a:pt x="24" y="1027"/>
                  </a:cubicBezTo>
                  <a:cubicBezTo>
                    <a:pt x="24" y="1096"/>
                    <a:pt x="24" y="1164"/>
                    <a:pt x="47" y="1233"/>
                  </a:cubicBezTo>
                  <a:cubicBezTo>
                    <a:pt x="1" y="1278"/>
                    <a:pt x="1" y="1370"/>
                    <a:pt x="69" y="1415"/>
                  </a:cubicBezTo>
                  <a:cubicBezTo>
                    <a:pt x="183" y="1507"/>
                    <a:pt x="275" y="1598"/>
                    <a:pt x="389" y="1689"/>
                  </a:cubicBezTo>
                  <a:cubicBezTo>
                    <a:pt x="503" y="1758"/>
                    <a:pt x="594" y="1849"/>
                    <a:pt x="708" y="1917"/>
                  </a:cubicBezTo>
                  <a:cubicBezTo>
                    <a:pt x="914" y="2077"/>
                    <a:pt x="1142" y="2214"/>
                    <a:pt x="1348" y="2374"/>
                  </a:cubicBezTo>
                  <a:cubicBezTo>
                    <a:pt x="1439" y="2442"/>
                    <a:pt x="1530" y="2534"/>
                    <a:pt x="1667" y="2602"/>
                  </a:cubicBezTo>
                  <a:cubicBezTo>
                    <a:pt x="1713" y="2625"/>
                    <a:pt x="1758" y="2625"/>
                    <a:pt x="1827" y="2625"/>
                  </a:cubicBezTo>
                  <a:cubicBezTo>
                    <a:pt x="1895" y="2625"/>
                    <a:pt x="1964" y="2602"/>
                    <a:pt x="2032" y="2556"/>
                  </a:cubicBezTo>
                  <a:cubicBezTo>
                    <a:pt x="2078" y="2534"/>
                    <a:pt x="2124" y="2488"/>
                    <a:pt x="2169" y="2465"/>
                  </a:cubicBezTo>
                  <a:cubicBezTo>
                    <a:pt x="2192" y="2442"/>
                    <a:pt x="2215" y="2420"/>
                    <a:pt x="2238" y="2397"/>
                  </a:cubicBezTo>
                  <a:cubicBezTo>
                    <a:pt x="2443" y="2214"/>
                    <a:pt x="2557" y="1986"/>
                    <a:pt x="2717" y="1758"/>
                  </a:cubicBezTo>
                  <a:cubicBezTo>
                    <a:pt x="2786" y="1666"/>
                    <a:pt x="2831" y="1575"/>
                    <a:pt x="2900" y="1484"/>
                  </a:cubicBezTo>
                  <a:cubicBezTo>
                    <a:pt x="2922" y="1461"/>
                    <a:pt x="2945" y="1392"/>
                    <a:pt x="2945" y="1324"/>
                  </a:cubicBezTo>
                  <a:cubicBezTo>
                    <a:pt x="2945" y="1301"/>
                    <a:pt x="2922" y="1255"/>
                    <a:pt x="2922" y="1233"/>
                  </a:cubicBezTo>
                  <a:cubicBezTo>
                    <a:pt x="2900" y="1187"/>
                    <a:pt x="2877" y="1141"/>
                    <a:pt x="2854" y="1118"/>
                  </a:cubicBezTo>
                  <a:cubicBezTo>
                    <a:pt x="2831" y="1050"/>
                    <a:pt x="2763" y="1004"/>
                    <a:pt x="2740" y="959"/>
                  </a:cubicBezTo>
                  <a:cubicBezTo>
                    <a:pt x="2694" y="936"/>
                    <a:pt x="2671" y="913"/>
                    <a:pt x="2649" y="867"/>
                  </a:cubicBezTo>
                  <a:cubicBezTo>
                    <a:pt x="2534" y="799"/>
                    <a:pt x="2443" y="708"/>
                    <a:pt x="2329" y="616"/>
                  </a:cubicBezTo>
                  <a:cubicBezTo>
                    <a:pt x="2306" y="616"/>
                    <a:pt x="2283" y="593"/>
                    <a:pt x="2238" y="548"/>
                  </a:cubicBezTo>
                  <a:cubicBezTo>
                    <a:pt x="2101" y="457"/>
                    <a:pt x="1964" y="365"/>
                    <a:pt x="1827" y="274"/>
                  </a:cubicBezTo>
                  <a:cubicBezTo>
                    <a:pt x="1713" y="205"/>
                    <a:pt x="1599" y="114"/>
                    <a:pt x="1462" y="69"/>
                  </a:cubicBezTo>
                  <a:cubicBezTo>
                    <a:pt x="1393" y="46"/>
                    <a:pt x="1325" y="23"/>
                    <a:pt x="1256"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0" name="Google Shape;4756;p38">
              <a:extLst>
                <a:ext uri="{FF2B5EF4-FFF2-40B4-BE49-F238E27FC236}">
                  <a16:creationId xmlns:a16="http://schemas.microsoft.com/office/drawing/2014/main" id="{489426F7-5F68-312A-3832-E6C33F13A946}"/>
                </a:ext>
              </a:extLst>
            </p:cNvPr>
            <p:cNvSpPr/>
            <p:nvPr/>
          </p:nvSpPr>
          <p:spPr>
            <a:xfrm>
              <a:off x="8733626" y="3005844"/>
              <a:ext cx="24963" cy="28125"/>
            </a:xfrm>
            <a:custGeom>
              <a:avLst/>
              <a:gdLst/>
              <a:ahLst/>
              <a:cxnLst/>
              <a:rect l="l" t="t" r="r" b="b"/>
              <a:pathLst>
                <a:path w="892" h="1005" extrusionOk="0">
                  <a:moveTo>
                    <a:pt x="777" y="1"/>
                  </a:moveTo>
                  <a:cubicBezTo>
                    <a:pt x="754" y="1"/>
                    <a:pt x="708" y="23"/>
                    <a:pt x="686" y="46"/>
                  </a:cubicBezTo>
                  <a:cubicBezTo>
                    <a:pt x="594" y="160"/>
                    <a:pt x="480" y="275"/>
                    <a:pt x="366" y="389"/>
                  </a:cubicBezTo>
                  <a:cubicBezTo>
                    <a:pt x="320" y="457"/>
                    <a:pt x="275" y="503"/>
                    <a:pt x="206" y="548"/>
                  </a:cubicBezTo>
                  <a:cubicBezTo>
                    <a:pt x="161" y="640"/>
                    <a:pt x="92" y="708"/>
                    <a:pt x="24" y="777"/>
                  </a:cubicBezTo>
                  <a:cubicBezTo>
                    <a:pt x="1" y="800"/>
                    <a:pt x="1" y="845"/>
                    <a:pt x="1" y="868"/>
                  </a:cubicBezTo>
                  <a:cubicBezTo>
                    <a:pt x="1" y="914"/>
                    <a:pt x="24" y="936"/>
                    <a:pt x="47" y="959"/>
                  </a:cubicBezTo>
                  <a:cubicBezTo>
                    <a:pt x="69" y="982"/>
                    <a:pt x="92" y="1005"/>
                    <a:pt x="138" y="1005"/>
                  </a:cubicBezTo>
                  <a:cubicBezTo>
                    <a:pt x="183" y="1005"/>
                    <a:pt x="206" y="982"/>
                    <a:pt x="229" y="959"/>
                  </a:cubicBezTo>
                  <a:cubicBezTo>
                    <a:pt x="298" y="891"/>
                    <a:pt x="343" y="822"/>
                    <a:pt x="389" y="754"/>
                  </a:cubicBezTo>
                  <a:cubicBezTo>
                    <a:pt x="457" y="685"/>
                    <a:pt x="503" y="640"/>
                    <a:pt x="549" y="571"/>
                  </a:cubicBezTo>
                  <a:cubicBezTo>
                    <a:pt x="640" y="457"/>
                    <a:pt x="754" y="320"/>
                    <a:pt x="868" y="206"/>
                  </a:cubicBezTo>
                  <a:cubicBezTo>
                    <a:pt x="891" y="138"/>
                    <a:pt x="891" y="69"/>
                    <a:pt x="845" y="46"/>
                  </a:cubicBezTo>
                  <a:cubicBezTo>
                    <a:pt x="823" y="23"/>
                    <a:pt x="800" y="1"/>
                    <a:pt x="777"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1" name="Google Shape;4757;p38">
              <a:extLst>
                <a:ext uri="{FF2B5EF4-FFF2-40B4-BE49-F238E27FC236}">
                  <a16:creationId xmlns:a16="http://schemas.microsoft.com/office/drawing/2014/main" id="{C4383E94-719F-2538-3548-05DB8C15F780}"/>
                </a:ext>
              </a:extLst>
            </p:cNvPr>
            <p:cNvSpPr/>
            <p:nvPr/>
          </p:nvSpPr>
          <p:spPr>
            <a:xfrm>
              <a:off x="8726602" y="3019893"/>
              <a:ext cx="13461" cy="16651"/>
            </a:xfrm>
            <a:custGeom>
              <a:avLst/>
              <a:gdLst/>
              <a:ahLst/>
              <a:cxnLst/>
              <a:rect l="l" t="t" r="r" b="b"/>
              <a:pathLst>
                <a:path w="481" h="595" extrusionOk="0">
                  <a:moveTo>
                    <a:pt x="343" y="1"/>
                  </a:moveTo>
                  <a:cubicBezTo>
                    <a:pt x="275" y="1"/>
                    <a:pt x="229" y="46"/>
                    <a:pt x="206" y="92"/>
                  </a:cubicBezTo>
                  <a:cubicBezTo>
                    <a:pt x="206" y="115"/>
                    <a:pt x="206" y="138"/>
                    <a:pt x="206" y="161"/>
                  </a:cubicBezTo>
                  <a:cubicBezTo>
                    <a:pt x="183" y="183"/>
                    <a:pt x="183" y="206"/>
                    <a:pt x="161" y="252"/>
                  </a:cubicBezTo>
                  <a:cubicBezTo>
                    <a:pt x="138" y="252"/>
                    <a:pt x="138" y="275"/>
                    <a:pt x="115" y="298"/>
                  </a:cubicBezTo>
                  <a:cubicBezTo>
                    <a:pt x="46" y="320"/>
                    <a:pt x="1" y="366"/>
                    <a:pt x="1" y="457"/>
                  </a:cubicBezTo>
                  <a:cubicBezTo>
                    <a:pt x="1" y="526"/>
                    <a:pt x="69" y="594"/>
                    <a:pt x="161" y="594"/>
                  </a:cubicBezTo>
                  <a:cubicBezTo>
                    <a:pt x="183" y="594"/>
                    <a:pt x="183" y="594"/>
                    <a:pt x="206" y="571"/>
                  </a:cubicBezTo>
                  <a:cubicBezTo>
                    <a:pt x="229" y="571"/>
                    <a:pt x="252" y="571"/>
                    <a:pt x="252" y="549"/>
                  </a:cubicBezTo>
                  <a:cubicBezTo>
                    <a:pt x="298" y="549"/>
                    <a:pt x="320" y="503"/>
                    <a:pt x="320" y="480"/>
                  </a:cubicBezTo>
                  <a:cubicBezTo>
                    <a:pt x="343" y="457"/>
                    <a:pt x="343" y="434"/>
                    <a:pt x="366" y="412"/>
                  </a:cubicBezTo>
                  <a:cubicBezTo>
                    <a:pt x="412" y="320"/>
                    <a:pt x="434" y="229"/>
                    <a:pt x="457" y="138"/>
                  </a:cubicBezTo>
                  <a:cubicBezTo>
                    <a:pt x="480" y="92"/>
                    <a:pt x="412" y="24"/>
                    <a:pt x="366"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2" name="Google Shape;4758;p38">
              <a:extLst>
                <a:ext uri="{FF2B5EF4-FFF2-40B4-BE49-F238E27FC236}">
                  <a16:creationId xmlns:a16="http://schemas.microsoft.com/office/drawing/2014/main" id="{3E834115-C997-8409-5664-E55045A16A76}"/>
                </a:ext>
              </a:extLst>
            </p:cNvPr>
            <p:cNvSpPr/>
            <p:nvPr/>
          </p:nvSpPr>
          <p:spPr>
            <a:xfrm>
              <a:off x="7975428" y="2460332"/>
              <a:ext cx="130326" cy="109253"/>
            </a:xfrm>
            <a:custGeom>
              <a:avLst/>
              <a:gdLst/>
              <a:ahLst/>
              <a:cxnLst/>
              <a:rect l="l" t="t" r="r" b="b"/>
              <a:pathLst>
                <a:path w="4657" h="3904" extrusionOk="0">
                  <a:moveTo>
                    <a:pt x="822" y="1"/>
                  </a:moveTo>
                  <a:cubicBezTo>
                    <a:pt x="776" y="24"/>
                    <a:pt x="753" y="24"/>
                    <a:pt x="731" y="24"/>
                  </a:cubicBezTo>
                  <a:cubicBezTo>
                    <a:pt x="639" y="69"/>
                    <a:pt x="571" y="115"/>
                    <a:pt x="502" y="183"/>
                  </a:cubicBezTo>
                  <a:cubicBezTo>
                    <a:pt x="411" y="229"/>
                    <a:pt x="343" y="298"/>
                    <a:pt x="297" y="366"/>
                  </a:cubicBezTo>
                  <a:cubicBezTo>
                    <a:pt x="228" y="412"/>
                    <a:pt x="183" y="480"/>
                    <a:pt x="137" y="594"/>
                  </a:cubicBezTo>
                  <a:cubicBezTo>
                    <a:pt x="92" y="663"/>
                    <a:pt x="69" y="754"/>
                    <a:pt x="46" y="823"/>
                  </a:cubicBezTo>
                  <a:cubicBezTo>
                    <a:pt x="0" y="914"/>
                    <a:pt x="0" y="1028"/>
                    <a:pt x="46" y="1119"/>
                  </a:cubicBezTo>
                  <a:cubicBezTo>
                    <a:pt x="46" y="1142"/>
                    <a:pt x="69" y="1165"/>
                    <a:pt x="92" y="1188"/>
                  </a:cubicBezTo>
                  <a:cubicBezTo>
                    <a:pt x="46" y="1233"/>
                    <a:pt x="69" y="1302"/>
                    <a:pt x="114" y="1348"/>
                  </a:cubicBezTo>
                  <a:cubicBezTo>
                    <a:pt x="160" y="1393"/>
                    <a:pt x="206" y="1462"/>
                    <a:pt x="274" y="1507"/>
                  </a:cubicBezTo>
                  <a:cubicBezTo>
                    <a:pt x="320" y="1530"/>
                    <a:pt x="365" y="1576"/>
                    <a:pt x="411" y="1599"/>
                  </a:cubicBezTo>
                  <a:lnTo>
                    <a:pt x="480" y="1644"/>
                  </a:lnTo>
                  <a:cubicBezTo>
                    <a:pt x="571" y="1713"/>
                    <a:pt x="662" y="1804"/>
                    <a:pt x="753" y="1873"/>
                  </a:cubicBezTo>
                  <a:lnTo>
                    <a:pt x="845" y="1964"/>
                  </a:lnTo>
                  <a:lnTo>
                    <a:pt x="936" y="2032"/>
                  </a:lnTo>
                  <a:cubicBezTo>
                    <a:pt x="1027" y="2101"/>
                    <a:pt x="1142" y="2192"/>
                    <a:pt x="1233" y="2283"/>
                  </a:cubicBezTo>
                  <a:cubicBezTo>
                    <a:pt x="1370" y="2375"/>
                    <a:pt x="1484" y="2466"/>
                    <a:pt x="1621" y="2580"/>
                  </a:cubicBezTo>
                  <a:cubicBezTo>
                    <a:pt x="1666" y="2626"/>
                    <a:pt x="1712" y="2671"/>
                    <a:pt x="1781" y="2717"/>
                  </a:cubicBezTo>
                  <a:cubicBezTo>
                    <a:pt x="1826" y="2763"/>
                    <a:pt x="1895" y="2831"/>
                    <a:pt x="1963" y="2877"/>
                  </a:cubicBezTo>
                  <a:cubicBezTo>
                    <a:pt x="2100" y="2968"/>
                    <a:pt x="2214" y="3059"/>
                    <a:pt x="2351" y="3151"/>
                  </a:cubicBezTo>
                  <a:lnTo>
                    <a:pt x="2465" y="3242"/>
                  </a:lnTo>
                  <a:cubicBezTo>
                    <a:pt x="2671" y="3402"/>
                    <a:pt x="2899" y="3562"/>
                    <a:pt x="3127" y="3699"/>
                  </a:cubicBezTo>
                  <a:cubicBezTo>
                    <a:pt x="3264" y="3767"/>
                    <a:pt x="3378" y="3813"/>
                    <a:pt x="3470" y="3858"/>
                  </a:cubicBezTo>
                  <a:cubicBezTo>
                    <a:pt x="3538" y="3881"/>
                    <a:pt x="3561" y="3881"/>
                    <a:pt x="3607" y="3904"/>
                  </a:cubicBezTo>
                  <a:lnTo>
                    <a:pt x="3675" y="3904"/>
                  </a:lnTo>
                  <a:cubicBezTo>
                    <a:pt x="3721" y="3904"/>
                    <a:pt x="3766" y="3904"/>
                    <a:pt x="3812" y="3881"/>
                  </a:cubicBezTo>
                  <a:cubicBezTo>
                    <a:pt x="3926" y="3858"/>
                    <a:pt x="4017" y="3767"/>
                    <a:pt x="4109" y="3699"/>
                  </a:cubicBezTo>
                  <a:cubicBezTo>
                    <a:pt x="4223" y="3584"/>
                    <a:pt x="4314" y="3425"/>
                    <a:pt x="4383" y="3288"/>
                  </a:cubicBezTo>
                  <a:cubicBezTo>
                    <a:pt x="4406" y="3242"/>
                    <a:pt x="4451" y="3196"/>
                    <a:pt x="4474" y="3151"/>
                  </a:cubicBezTo>
                  <a:lnTo>
                    <a:pt x="4497" y="3105"/>
                  </a:lnTo>
                  <a:cubicBezTo>
                    <a:pt x="4542" y="3014"/>
                    <a:pt x="4588" y="2968"/>
                    <a:pt x="4611" y="2900"/>
                  </a:cubicBezTo>
                  <a:cubicBezTo>
                    <a:pt x="4634" y="2808"/>
                    <a:pt x="4657" y="2717"/>
                    <a:pt x="4657" y="2603"/>
                  </a:cubicBezTo>
                  <a:cubicBezTo>
                    <a:pt x="4634" y="2443"/>
                    <a:pt x="4520" y="2329"/>
                    <a:pt x="4428" y="2215"/>
                  </a:cubicBezTo>
                  <a:cubicBezTo>
                    <a:pt x="4291" y="2055"/>
                    <a:pt x="4154" y="1964"/>
                    <a:pt x="4063" y="1873"/>
                  </a:cubicBezTo>
                  <a:cubicBezTo>
                    <a:pt x="3972" y="1804"/>
                    <a:pt x="3858" y="1758"/>
                    <a:pt x="3766" y="1690"/>
                  </a:cubicBezTo>
                  <a:lnTo>
                    <a:pt x="3629" y="1599"/>
                  </a:lnTo>
                  <a:lnTo>
                    <a:pt x="3538" y="1530"/>
                  </a:lnTo>
                  <a:lnTo>
                    <a:pt x="3264" y="1348"/>
                  </a:lnTo>
                  <a:lnTo>
                    <a:pt x="2968" y="1165"/>
                  </a:lnTo>
                  <a:lnTo>
                    <a:pt x="2716" y="1005"/>
                  </a:lnTo>
                  <a:cubicBezTo>
                    <a:pt x="2602" y="914"/>
                    <a:pt x="2465" y="845"/>
                    <a:pt x="2351" y="754"/>
                  </a:cubicBezTo>
                  <a:cubicBezTo>
                    <a:pt x="2237" y="663"/>
                    <a:pt x="2123" y="594"/>
                    <a:pt x="2009" y="503"/>
                  </a:cubicBezTo>
                  <a:cubicBezTo>
                    <a:pt x="1872" y="412"/>
                    <a:pt x="1735" y="343"/>
                    <a:pt x="1598" y="252"/>
                  </a:cubicBezTo>
                  <a:cubicBezTo>
                    <a:pt x="1484" y="183"/>
                    <a:pt x="1393" y="115"/>
                    <a:pt x="1278" y="69"/>
                  </a:cubicBezTo>
                  <a:cubicBezTo>
                    <a:pt x="1233" y="47"/>
                    <a:pt x="1164" y="24"/>
                    <a:pt x="1096"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3" name="Google Shape;4759;p38">
              <a:extLst>
                <a:ext uri="{FF2B5EF4-FFF2-40B4-BE49-F238E27FC236}">
                  <a16:creationId xmlns:a16="http://schemas.microsoft.com/office/drawing/2014/main" id="{9CA2AA41-19AD-1C31-09A4-E1CC2C0156FC}"/>
                </a:ext>
              </a:extLst>
            </p:cNvPr>
            <p:cNvSpPr/>
            <p:nvPr/>
          </p:nvSpPr>
          <p:spPr>
            <a:xfrm>
              <a:off x="8098059" y="2555509"/>
              <a:ext cx="179524" cy="176333"/>
            </a:xfrm>
            <a:custGeom>
              <a:avLst/>
              <a:gdLst/>
              <a:ahLst/>
              <a:cxnLst/>
              <a:rect l="l" t="t" r="r" b="b"/>
              <a:pathLst>
                <a:path w="6415" h="6301" extrusionOk="0">
                  <a:moveTo>
                    <a:pt x="3310" y="1507"/>
                  </a:moveTo>
                  <a:cubicBezTo>
                    <a:pt x="3470" y="1530"/>
                    <a:pt x="3607" y="1553"/>
                    <a:pt x="3744" y="1599"/>
                  </a:cubicBezTo>
                  <a:cubicBezTo>
                    <a:pt x="4064" y="1667"/>
                    <a:pt x="4338" y="1850"/>
                    <a:pt x="4497" y="2101"/>
                  </a:cubicBezTo>
                  <a:cubicBezTo>
                    <a:pt x="4543" y="2169"/>
                    <a:pt x="4589" y="2238"/>
                    <a:pt x="4634" y="2283"/>
                  </a:cubicBezTo>
                  <a:cubicBezTo>
                    <a:pt x="4657" y="2329"/>
                    <a:pt x="4680" y="2375"/>
                    <a:pt x="4703" y="2397"/>
                  </a:cubicBezTo>
                  <a:cubicBezTo>
                    <a:pt x="4771" y="2534"/>
                    <a:pt x="4817" y="2671"/>
                    <a:pt x="4703" y="2808"/>
                  </a:cubicBezTo>
                  <a:cubicBezTo>
                    <a:pt x="4771" y="2922"/>
                    <a:pt x="4794" y="3059"/>
                    <a:pt x="4817" y="3196"/>
                  </a:cubicBezTo>
                  <a:cubicBezTo>
                    <a:pt x="4817" y="3356"/>
                    <a:pt x="4840" y="3516"/>
                    <a:pt x="4817" y="3653"/>
                  </a:cubicBezTo>
                  <a:cubicBezTo>
                    <a:pt x="4794" y="3790"/>
                    <a:pt x="4748" y="3881"/>
                    <a:pt x="4703" y="3972"/>
                  </a:cubicBezTo>
                  <a:cubicBezTo>
                    <a:pt x="4657" y="4041"/>
                    <a:pt x="4611" y="4087"/>
                    <a:pt x="4589" y="4155"/>
                  </a:cubicBezTo>
                  <a:lnTo>
                    <a:pt x="4520" y="4223"/>
                  </a:lnTo>
                  <a:cubicBezTo>
                    <a:pt x="4429" y="4338"/>
                    <a:pt x="4338" y="4452"/>
                    <a:pt x="4246" y="4543"/>
                  </a:cubicBezTo>
                  <a:cubicBezTo>
                    <a:pt x="4109" y="4657"/>
                    <a:pt x="3995" y="4748"/>
                    <a:pt x="3858" y="4817"/>
                  </a:cubicBezTo>
                  <a:cubicBezTo>
                    <a:pt x="3790" y="4840"/>
                    <a:pt x="3698" y="4885"/>
                    <a:pt x="3607" y="4908"/>
                  </a:cubicBezTo>
                  <a:cubicBezTo>
                    <a:pt x="3516" y="4908"/>
                    <a:pt x="3447" y="4931"/>
                    <a:pt x="3356" y="4931"/>
                  </a:cubicBezTo>
                  <a:lnTo>
                    <a:pt x="3310" y="4931"/>
                  </a:lnTo>
                  <a:cubicBezTo>
                    <a:pt x="3082" y="4931"/>
                    <a:pt x="2831" y="4863"/>
                    <a:pt x="2648" y="4771"/>
                  </a:cubicBezTo>
                  <a:cubicBezTo>
                    <a:pt x="2534" y="4748"/>
                    <a:pt x="2443" y="4703"/>
                    <a:pt x="2352" y="4657"/>
                  </a:cubicBezTo>
                  <a:cubicBezTo>
                    <a:pt x="2238" y="4612"/>
                    <a:pt x="2123" y="4543"/>
                    <a:pt x="2009" y="4475"/>
                  </a:cubicBezTo>
                  <a:cubicBezTo>
                    <a:pt x="1918" y="4383"/>
                    <a:pt x="1827" y="4269"/>
                    <a:pt x="1758" y="4155"/>
                  </a:cubicBezTo>
                  <a:cubicBezTo>
                    <a:pt x="1644" y="3972"/>
                    <a:pt x="1576" y="3767"/>
                    <a:pt x="1553" y="3562"/>
                  </a:cubicBezTo>
                  <a:cubicBezTo>
                    <a:pt x="1530" y="3425"/>
                    <a:pt x="1530" y="3310"/>
                    <a:pt x="1530" y="3196"/>
                  </a:cubicBezTo>
                  <a:cubicBezTo>
                    <a:pt x="1530" y="3128"/>
                    <a:pt x="1530" y="3082"/>
                    <a:pt x="1530" y="3037"/>
                  </a:cubicBezTo>
                  <a:cubicBezTo>
                    <a:pt x="1553" y="2991"/>
                    <a:pt x="1553" y="2945"/>
                    <a:pt x="1598" y="2922"/>
                  </a:cubicBezTo>
                  <a:cubicBezTo>
                    <a:pt x="1598" y="2900"/>
                    <a:pt x="1598" y="2877"/>
                    <a:pt x="1621" y="2854"/>
                  </a:cubicBezTo>
                  <a:cubicBezTo>
                    <a:pt x="1667" y="2717"/>
                    <a:pt x="1713" y="2534"/>
                    <a:pt x="1827" y="2397"/>
                  </a:cubicBezTo>
                  <a:cubicBezTo>
                    <a:pt x="1850" y="2352"/>
                    <a:pt x="1895" y="2329"/>
                    <a:pt x="1895" y="2283"/>
                  </a:cubicBezTo>
                  <a:cubicBezTo>
                    <a:pt x="1872" y="2238"/>
                    <a:pt x="1850" y="2192"/>
                    <a:pt x="1827" y="2146"/>
                  </a:cubicBezTo>
                  <a:cubicBezTo>
                    <a:pt x="1827" y="2101"/>
                    <a:pt x="1827" y="2032"/>
                    <a:pt x="1850" y="1987"/>
                  </a:cubicBezTo>
                  <a:cubicBezTo>
                    <a:pt x="1895" y="1872"/>
                    <a:pt x="1964" y="1804"/>
                    <a:pt x="2101" y="1736"/>
                  </a:cubicBezTo>
                  <a:cubicBezTo>
                    <a:pt x="2146" y="1690"/>
                    <a:pt x="2192" y="1667"/>
                    <a:pt x="2260" y="1644"/>
                  </a:cubicBezTo>
                  <a:cubicBezTo>
                    <a:pt x="2375" y="1599"/>
                    <a:pt x="2511" y="1576"/>
                    <a:pt x="2671" y="1530"/>
                  </a:cubicBezTo>
                  <a:cubicBezTo>
                    <a:pt x="2831" y="1507"/>
                    <a:pt x="2991" y="1507"/>
                    <a:pt x="3128" y="1507"/>
                  </a:cubicBezTo>
                  <a:close/>
                  <a:moveTo>
                    <a:pt x="2854" y="1"/>
                  </a:moveTo>
                  <a:cubicBezTo>
                    <a:pt x="2785" y="1"/>
                    <a:pt x="2740" y="24"/>
                    <a:pt x="2671" y="24"/>
                  </a:cubicBezTo>
                  <a:cubicBezTo>
                    <a:pt x="2557" y="24"/>
                    <a:pt x="2420" y="69"/>
                    <a:pt x="2306" y="92"/>
                  </a:cubicBezTo>
                  <a:lnTo>
                    <a:pt x="2192" y="115"/>
                  </a:lnTo>
                  <a:cubicBezTo>
                    <a:pt x="2078" y="138"/>
                    <a:pt x="1987" y="161"/>
                    <a:pt x="1895" y="183"/>
                  </a:cubicBezTo>
                  <a:cubicBezTo>
                    <a:pt x="1827" y="229"/>
                    <a:pt x="1781" y="252"/>
                    <a:pt x="1713" y="298"/>
                  </a:cubicBezTo>
                  <a:cubicBezTo>
                    <a:pt x="1576" y="389"/>
                    <a:pt x="1439" y="480"/>
                    <a:pt x="1325" y="571"/>
                  </a:cubicBezTo>
                  <a:cubicBezTo>
                    <a:pt x="1256" y="617"/>
                    <a:pt x="1188" y="640"/>
                    <a:pt x="1119" y="686"/>
                  </a:cubicBezTo>
                  <a:cubicBezTo>
                    <a:pt x="1073" y="708"/>
                    <a:pt x="1005" y="731"/>
                    <a:pt x="937" y="754"/>
                  </a:cubicBezTo>
                  <a:cubicBezTo>
                    <a:pt x="868" y="823"/>
                    <a:pt x="800" y="891"/>
                    <a:pt x="708" y="959"/>
                  </a:cubicBezTo>
                  <a:cubicBezTo>
                    <a:pt x="434" y="1256"/>
                    <a:pt x="320" y="1621"/>
                    <a:pt x="206" y="1987"/>
                  </a:cubicBezTo>
                  <a:lnTo>
                    <a:pt x="160" y="2124"/>
                  </a:lnTo>
                  <a:lnTo>
                    <a:pt x="160" y="2169"/>
                  </a:lnTo>
                  <a:cubicBezTo>
                    <a:pt x="138" y="2215"/>
                    <a:pt x="115" y="2283"/>
                    <a:pt x="92" y="2352"/>
                  </a:cubicBezTo>
                  <a:cubicBezTo>
                    <a:pt x="92" y="2420"/>
                    <a:pt x="92" y="2489"/>
                    <a:pt x="138" y="2557"/>
                  </a:cubicBezTo>
                  <a:cubicBezTo>
                    <a:pt x="115" y="2603"/>
                    <a:pt x="92" y="2671"/>
                    <a:pt x="69" y="2717"/>
                  </a:cubicBezTo>
                  <a:cubicBezTo>
                    <a:pt x="46" y="2808"/>
                    <a:pt x="46" y="2877"/>
                    <a:pt x="24" y="2968"/>
                  </a:cubicBezTo>
                  <a:cubicBezTo>
                    <a:pt x="1" y="3105"/>
                    <a:pt x="1" y="3265"/>
                    <a:pt x="1" y="3447"/>
                  </a:cubicBezTo>
                  <a:cubicBezTo>
                    <a:pt x="1" y="3630"/>
                    <a:pt x="24" y="3790"/>
                    <a:pt x="92" y="3972"/>
                  </a:cubicBezTo>
                  <a:cubicBezTo>
                    <a:pt x="138" y="4132"/>
                    <a:pt x="183" y="4292"/>
                    <a:pt x="252" y="4429"/>
                  </a:cubicBezTo>
                  <a:cubicBezTo>
                    <a:pt x="320" y="4566"/>
                    <a:pt x="389" y="4680"/>
                    <a:pt x="480" y="4817"/>
                  </a:cubicBezTo>
                  <a:cubicBezTo>
                    <a:pt x="549" y="4931"/>
                    <a:pt x="663" y="5068"/>
                    <a:pt x="777" y="5205"/>
                  </a:cubicBezTo>
                  <a:cubicBezTo>
                    <a:pt x="891" y="5342"/>
                    <a:pt x="1005" y="5456"/>
                    <a:pt x="1142" y="5570"/>
                  </a:cubicBezTo>
                  <a:cubicBezTo>
                    <a:pt x="1279" y="5684"/>
                    <a:pt x="1439" y="5776"/>
                    <a:pt x="1576" y="5844"/>
                  </a:cubicBezTo>
                  <a:cubicBezTo>
                    <a:pt x="1827" y="5981"/>
                    <a:pt x="2123" y="6141"/>
                    <a:pt x="2466" y="6209"/>
                  </a:cubicBezTo>
                  <a:cubicBezTo>
                    <a:pt x="2717" y="6255"/>
                    <a:pt x="2945" y="6301"/>
                    <a:pt x="3173" y="6301"/>
                  </a:cubicBezTo>
                  <a:cubicBezTo>
                    <a:pt x="3265" y="6301"/>
                    <a:pt x="3333" y="6278"/>
                    <a:pt x="3424" y="6278"/>
                  </a:cubicBezTo>
                  <a:cubicBezTo>
                    <a:pt x="3584" y="6255"/>
                    <a:pt x="3744" y="6232"/>
                    <a:pt x="3904" y="6209"/>
                  </a:cubicBezTo>
                  <a:cubicBezTo>
                    <a:pt x="4086" y="6186"/>
                    <a:pt x="4246" y="6164"/>
                    <a:pt x="4406" y="6095"/>
                  </a:cubicBezTo>
                  <a:cubicBezTo>
                    <a:pt x="4566" y="6050"/>
                    <a:pt x="4726" y="5981"/>
                    <a:pt x="4908" y="5890"/>
                  </a:cubicBezTo>
                  <a:cubicBezTo>
                    <a:pt x="5045" y="5798"/>
                    <a:pt x="5182" y="5707"/>
                    <a:pt x="5296" y="5616"/>
                  </a:cubicBezTo>
                  <a:cubicBezTo>
                    <a:pt x="5502" y="5456"/>
                    <a:pt x="5684" y="5251"/>
                    <a:pt x="5844" y="5068"/>
                  </a:cubicBezTo>
                  <a:cubicBezTo>
                    <a:pt x="5958" y="4954"/>
                    <a:pt x="6027" y="4840"/>
                    <a:pt x="6095" y="4703"/>
                  </a:cubicBezTo>
                  <a:cubicBezTo>
                    <a:pt x="6164" y="4589"/>
                    <a:pt x="6232" y="4452"/>
                    <a:pt x="6255" y="4360"/>
                  </a:cubicBezTo>
                  <a:lnTo>
                    <a:pt x="6278" y="4292"/>
                  </a:lnTo>
                  <a:cubicBezTo>
                    <a:pt x="6323" y="4155"/>
                    <a:pt x="6346" y="4018"/>
                    <a:pt x="6369" y="3835"/>
                  </a:cubicBezTo>
                  <a:cubicBezTo>
                    <a:pt x="6392" y="3653"/>
                    <a:pt x="6415" y="3470"/>
                    <a:pt x="6415" y="3288"/>
                  </a:cubicBezTo>
                  <a:cubicBezTo>
                    <a:pt x="6415" y="3037"/>
                    <a:pt x="6392" y="2786"/>
                    <a:pt x="6300" y="2489"/>
                  </a:cubicBezTo>
                  <a:cubicBezTo>
                    <a:pt x="6300" y="2420"/>
                    <a:pt x="6278" y="2375"/>
                    <a:pt x="6278" y="2329"/>
                  </a:cubicBezTo>
                  <a:cubicBezTo>
                    <a:pt x="6255" y="2238"/>
                    <a:pt x="6232" y="2146"/>
                    <a:pt x="6209" y="2055"/>
                  </a:cubicBezTo>
                  <a:cubicBezTo>
                    <a:pt x="6164" y="1918"/>
                    <a:pt x="6095" y="1781"/>
                    <a:pt x="6004" y="1644"/>
                  </a:cubicBezTo>
                  <a:cubicBezTo>
                    <a:pt x="5844" y="1370"/>
                    <a:pt x="5639" y="1096"/>
                    <a:pt x="5365" y="845"/>
                  </a:cubicBezTo>
                  <a:cubicBezTo>
                    <a:pt x="5251" y="731"/>
                    <a:pt x="5114" y="640"/>
                    <a:pt x="4977" y="549"/>
                  </a:cubicBezTo>
                  <a:cubicBezTo>
                    <a:pt x="4862" y="480"/>
                    <a:pt x="4726" y="412"/>
                    <a:pt x="4566" y="366"/>
                  </a:cubicBezTo>
                  <a:cubicBezTo>
                    <a:pt x="4406" y="298"/>
                    <a:pt x="4246" y="252"/>
                    <a:pt x="4064" y="206"/>
                  </a:cubicBezTo>
                  <a:lnTo>
                    <a:pt x="3949" y="183"/>
                  </a:lnTo>
                  <a:cubicBezTo>
                    <a:pt x="3858" y="161"/>
                    <a:pt x="3744" y="115"/>
                    <a:pt x="3630" y="115"/>
                  </a:cubicBezTo>
                  <a:cubicBezTo>
                    <a:pt x="3493" y="69"/>
                    <a:pt x="3356" y="46"/>
                    <a:pt x="3219" y="46"/>
                  </a:cubicBezTo>
                  <a:cubicBezTo>
                    <a:pt x="3082" y="24"/>
                    <a:pt x="2945" y="1"/>
                    <a:pt x="2854"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4" name="Google Shape;4760;p38">
              <a:extLst>
                <a:ext uri="{FF2B5EF4-FFF2-40B4-BE49-F238E27FC236}">
                  <a16:creationId xmlns:a16="http://schemas.microsoft.com/office/drawing/2014/main" id="{DA84D31E-85F0-29C8-1E00-642A276B9197}"/>
                </a:ext>
              </a:extLst>
            </p:cNvPr>
            <p:cNvSpPr/>
            <p:nvPr/>
          </p:nvSpPr>
          <p:spPr>
            <a:xfrm>
              <a:off x="8018861" y="2209951"/>
              <a:ext cx="945389" cy="769084"/>
            </a:xfrm>
            <a:custGeom>
              <a:avLst/>
              <a:gdLst/>
              <a:ahLst/>
              <a:cxnLst/>
              <a:rect l="l" t="t" r="r" b="b"/>
              <a:pathLst>
                <a:path w="33782" h="27482" extrusionOk="0">
                  <a:moveTo>
                    <a:pt x="10500" y="1804"/>
                  </a:moveTo>
                  <a:cubicBezTo>
                    <a:pt x="10546" y="1804"/>
                    <a:pt x="10568" y="1804"/>
                    <a:pt x="10637" y="1826"/>
                  </a:cubicBezTo>
                  <a:lnTo>
                    <a:pt x="10774" y="1826"/>
                  </a:lnTo>
                  <a:lnTo>
                    <a:pt x="10957" y="1849"/>
                  </a:lnTo>
                  <a:lnTo>
                    <a:pt x="11162" y="1872"/>
                  </a:lnTo>
                  <a:cubicBezTo>
                    <a:pt x="11253" y="1872"/>
                    <a:pt x="11345" y="1895"/>
                    <a:pt x="11436" y="1895"/>
                  </a:cubicBezTo>
                  <a:cubicBezTo>
                    <a:pt x="11481" y="1895"/>
                    <a:pt x="11550" y="1918"/>
                    <a:pt x="11596" y="1918"/>
                  </a:cubicBezTo>
                  <a:lnTo>
                    <a:pt x="11801" y="1918"/>
                  </a:lnTo>
                  <a:cubicBezTo>
                    <a:pt x="11870" y="1918"/>
                    <a:pt x="11938" y="1941"/>
                    <a:pt x="11961" y="2009"/>
                  </a:cubicBezTo>
                  <a:lnTo>
                    <a:pt x="12006" y="2009"/>
                  </a:lnTo>
                  <a:cubicBezTo>
                    <a:pt x="12075" y="2009"/>
                    <a:pt x="12121" y="2032"/>
                    <a:pt x="12166" y="2032"/>
                  </a:cubicBezTo>
                  <a:cubicBezTo>
                    <a:pt x="12326" y="2077"/>
                    <a:pt x="12486" y="2123"/>
                    <a:pt x="12646" y="2192"/>
                  </a:cubicBezTo>
                  <a:cubicBezTo>
                    <a:pt x="12828" y="2260"/>
                    <a:pt x="13011" y="2306"/>
                    <a:pt x="13193" y="2397"/>
                  </a:cubicBezTo>
                  <a:cubicBezTo>
                    <a:pt x="13330" y="2488"/>
                    <a:pt x="13467" y="2557"/>
                    <a:pt x="13604" y="2625"/>
                  </a:cubicBezTo>
                  <a:lnTo>
                    <a:pt x="13673" y="2648"/>
                  </a:lnTo>
                  <a:cubicBezTo>
                    <a:pt x="13764" y="2694"/>
                    <a:pt x="13878" y="2762"/>
                    <a:pt x="13969" y="2808"/>
                  </a:cubicBezTo>
                  <a:cubicBezTo>
                    <a:pt x="14084" y="2899"/>
                    <a:pt x="14198" y="3013"/>
                    <a:pt x="14335" y="3150"/>
                  </a:cubicBezTo>
                  <a:cubicBezTo>
                    <a:pt x="14426" y="3242"/>
                    <a:pt x="14517" y="3333"/>
                    <a:pt x="14586" y="3447"/>
                  </a:cubicBezTo>
                  <a:cubicBezTo>
                    <a:pt x="14631" y="3561"/>
                    <a:pt x="14700" y="3698"/>
                    <a:pt x="14654" y="3835"/>
                  </a:cubicBezTo>
                  <a:cubicBezTo>
                    <a:pt x="14631" y="3926"/>
                    <a:pt x="14586" y="4018"/>
                    <a:pt x="14540" y="4109"/>
                  </a:cubicBezTo>
                  <a:cubicBezTo>
                    <a:pt x="14472" y="4200"/>
                    <a:pt x="14426" y="4292"/>
                    <a:pt x="14357" y="4383"/>
                  </a:cubicBezTo>
                  <a:cubicBezTo>
                    <a:pt x="14289" y="4474"/>
                    <a:pt x="14221" y="4565"/>
                    <a:pt x="14152" y="4680"/>
                  </a:cubicBezTo>
                  <a:cubicBezTo>
                    <a:pt x="14061" y="4816"/>
                    <a:pt x="13969" y="4953"/>
                    <a:pt x="13878" y="5090"/>
                  </a:cubicBezTo>
                  <a:cubicBezTo>
                    <a:pt x="13787" y="5227"/>
                    <a:pt x="13696" y="5364"/>
                    <a:pt x="13581" y="5478"/>
                  </a:cubicBezTo>
                  <a:lnTo>
                    <a:pt x="13490" y="5615"/>
                  </a:lnTo>
                  <a:cubicBezTo>
                    <a:pt x="13422" y="5707"/>
                    <a:pt x="13330" y="5798"/>
                    <a:pt x="13262" y="5889"/>
                  </a:cubicBezTo>
                  <a:cubicBezTo>
                    <a:pt x="13171" y="6003"/>
                    <a:pt x="13079" y="6118"/>
                    <a:pt x="12988" y="6232"/>
                  </a:cubicBezTo>
                  <a:cubicBezTo>
                    <a:pt x="12897" y="6369"/>
                    <a:pt x="12783" y="6506"/>
                    <a:pt x="12691" y="6643"/>
                  </a:cubicBezTo>
                  <a:cubicBezTo>
                    <a:pt x="12600" y="6779"/>
                    <a:pt x="12486" y="6916"/>
                    <a:pt x="12395" y="7076"/>
                  </a:cubicBezTo>
                  <a:lnTo>
                    <a:pt x="12235" y="7327"/>
                  </a:lnTo>
                  <a:cubicBezTo>
                    <a:pt x="12143" y="7464"/>
                    <a:pt x="12029" y="7624"/>
                    <a:pt x="11915" y="7761"/>
                  </a:cubicBezTo>
                  <a:cubicBezTo>
                    <a:pt x="11847" y="7852"/>
                    <a:pt x="11778" y="7944"/>
                    <a:pt x="11687" y="8058"/>
                  </a:cubicBezTo>
                  <a:lnTo>
                    <a:pt x="11664" y="8103"/>
                  </a:lnTo>
                  <a:cubicBezTo>
                    <a:pt x="11527" y="8286"/>
                    <a:pt x="11413" y="8469"/>
                    <a:pt x="11299" y="8628"/>
                  </a:cubicBezTo>
                  <a:lnTo>
                    <a:pt x="11208" y="8765"/>
                  </a:lnTo>
                  <a:cubicBezTo>
                    <a:pt x="11139" y="8902"/>
                    <a:pt x="11048" y="9016"/>
                    <a:pt x="10957" y="9153"/>
                  </a:cubicBezTo>
                  <a:cubicBezTo>
                    <a:pt x="10911" y="9199"/>
                    <a:pt x="10865" y="9267"/>
                    <a:pt x="10797" y="9313"/>
                  </a:cubicBezTo>
                  <a:lnTo>
                    <a:pt x="10774" y="9336"/>
                  </a:lnTo>
                  <a:cubicBezTo>
                    <a:pt x="10728" y="9359"/>
                    <a:pt x="10705" y="9382"/>
                    <a:pt x="10660" y="9404"/>
                  </a:cubicBezTo>
                  <a:cubicBezTo>
                    <a:pt x="10591" y="9450"/>
                    <a:pt x="10523" y="9473"/>
                    <a:pt x="10454" y="9473"/>
                  </a:cubicBezTo>
                  <a:cubicBezTo>
                    <a:pt x="10432" y="9473"/>
                    <a:pt x="10409" y="9473"/>
                    <a:pt x="10386" y="9450"/>
                  </a:cubicBezTo>
                  <a:cubicBezTo>
                    <a:pt x="10203" y="9427"/>
                    <a:pt x="10089" y="9290"/>
                    <a:pt x="9998" y="9153"/>
                  </a:cubicBezTo>
                  <a:cubicBezTo>
                    <a:pt x="9884" y="9016"/>
                    <a:pt x="9747" y="8902"/>
                    <a:pt x="9564" y="8765"/>
                  </a:cubicBezTo>
                  <a:cubicBezTo>
                    <a:pt x="9473" y="8697"/>
                    <a:pt x="9359" y="8628"/>
                    <a:pt x="9267" y="8560"/>
                  </a:cubicBezTo>
                  <a:cubicBezTo>
                    <a:pt x="9199" y="8514"/>
                    <a:pt x="9108" y="8469"/>
                    <a:pt x="9039" y="8423"/>
                  </a:cubicBezTo>
                  <a:lnTo>
                    <a:pt x="8742" y="8217"/>
                  </a:lnTo>
                  <a:lnTo>
                    <a:pt x="8423" y="8012"/>
                  </a:lnTo>
                  <a:lnTo>
                    <a:pt x="8354" y="7966"/>
                  </a:lnTo>
                  <a:cubicBezTo>
                    <a:pt x="8286" y="7921"/>
                    <a:pt x="8217" y="7875"/>
                    <a:pt x="8149" y="7829"/>
                  </a:cubicBezTo>
                  <a:lnTo>
                    <a:pt x="8035" y="7761"/>
                  </a:lnTo>
                  <a:cubicBezTo>
                    <a:pt x="7989" y="7738"/>
                    <a:pt x="7966" y="7715"/>
                    <a:pt x="7921" y="7692"/>
                  </a:cubicBezTo>
                  <a:cubicBezTo>
                    <a:pt x="7761" y="7601"/>
                    <a:pt x="7578" y="7464"/>
                    <a:pt x="7419" y="7350"/>
                  </a:cubicBezTo>
                  <a:lnTo>
                    <a:pt x="7373" y="7304"/>
                  </a:lnTo>
                  <a:cubicBezTo>
                    <a:pt x="7304" y="7282"/>
                    <a:pt x="7259" y="7236"/>
                    <a:pt x="7213" y="7213"/>
                  </a:cubicBezTo>
                  <a:cubicBezTo>
                    <a:pt x="7168" y="7190"/>
                    <a:pt x="7122" y="7167"/>
                    <a:pt x="7076" y="7122"/>
                  </a:cubicBezTo>
                  <a:cubicBezTo>
                    <a:pt x="6962" y="7053"/>
                    <a:pt x="6825" y="6985"/>
                    <a:pt x="6779" y="6825"/>
                  </a:cubicBezTo>
                  <a:cubicBezTo>
                    <a:pt x="6734" y="6734"/>
                    <a:pt x="6757" y="6597"/>
                    <a:pt x="6848" y="6483"/>
                  </a:cubicBezTo>
                  <a:cubicBezTo>
                    <a:pt x="6871" y="6437"/>
                    <a:pt x="6916" y="6391"/>
                    <a:pt x="6962" y="6323"/>
                  </a:cubicBezTo>
                  <a:lnTo>
                    <a:pt x="7031" y="6232"/>
                  </a:lnTo>
                  <a:cubicBezTo>
                    <a:pt x="7076" y="6163"/>
                    <a:pt x="7122" y="6095"/>
                    <a:pt x="7190" y="6003"/>
                  </a:cubicBezTo>
                  <a:lnTo>
                    <a:pt x="7259" y="5912"/>
                  </a:lnTo>
                  <a:cubicBezTo>
                    <a:pt x="7373" y="5729"/>
                    <a:pt x="7487" y="5547"/>
                    <a:pt x="7601" y="5364"/>
                  </a:cubicBezTo>
                  <a:cubicBezTo>
                    <a:pt x="7670" y="5227"/>
                    <a:pt x="7761" y="5090"/>
                    <a:pt x="7829" y="4953"/>
                  </a:cubicBezTo>
                  <a:lnTo>
                    <a:pt x="7921" y="4794"/>
                  </a:lnTo>
                  <a:cubicBezTo>
                    <a:pt x="8035" y="4588"/>
                    <a:pt x="8172" y="4406"/>
                    <a:pt x="8332" y="4200"/>
                  </a:cubicBezTo>
                  <a:cubicBezTo>
                    <a:pt x="8423" y="4086"/>
                    <a:pt x="8491" y="3972"/>
                    <a:pt x="8583" y="3858"/>
                  </a:cubicBezTo>
                  <a:cubicBezTo>
                    <a:pt x="8674" y="3721"/>
                    <a:pt x="8765" y="3607"/>
                    <a:pt x="8879" y="3470"/>
                  </a:cubicBezTo>
                  <a:lnTo>
                    <a:pt x="8948" y="3378"/>
                  </a:lnTo>
                  <a:cubicBezTo>
                    <a:pt x="9108" y="3196"/>
                    <a:pt x="9245" y="2990"/>
                    <a:pt x="9404" y="2785"/>
                  </a:cubicBezTo>
                  <a:cubicBezTo>
                    <a:pt x="9450" y="2717"/>
                    <a:pt x="9496" y="2648"/>
                    <a:pt x="9564" y="2602"/>
                  </a:cubicBezTo>
                  <a:cubicBezTo>
                    <a:pt x="9587" y="2534"/>
                    <a:pt x="9633" y="2488"/>
                    <a:pt x="9678" y="2443"/>
                  </a:cubicBezTo>
                  <a:cubicBezTo>
                    <a:pt x="9747" y="2329"/>
                    <a:pt x="9838" y="2237"/>
                    <a:pt x="9952" y="2123"/>
                  </a:cubicBezTo>
                  <a:cubicBezTo>
                    <a:pt x="10021" y="2055"/>
                    <a:pt x="10089" y="2009"/>
                    <a:pt x="10135" y="1963"/>
                  </a:cubicBezTo>
                  <a:cubicBezTo>
                    <a:pt x="10180" y="1918"/>
                    <a:pt x="10203" y="1895"/>
                    <a:pt x="10249" y="1872"/>
                  </a:cubicBezTo>
                  <a:cubicBezTo>
                    <a:pt x="10317" y="1826"/>
                    <a:pt x="10386" y="1826"/>
                    <a:pt x="10454" y="1804"/>
                  </a:cubicBezTo>
                  <a:close/>
                  <a:moveTo>
                    <a:pt x="4474" y="7875"/>
                  </a:moveTo>
                  <a:cubicBezTo>
                    <a:pt x="4520" y="7875"/>
                    <a:pt x="4565" y="7898"/>
                    <a:pt x="4588" y="7921"/>
                  </a:cubicBezTo>
                  <a:cubicBezTo>
                    <a:pt x="4611" y="7944"/>
                    <a:pt x="4634" y="7989"/>
                    <a:pt x="4634" y="8012"/>
                  </a:cubicBezTo>
                  <a:cubicBezTo>
                    <a:pt x="4725" y="8058"/>
                    <a:pt x="4771" y="8126"/>
                    <a:pt x="4839" y="8172"/>
                  </a:cubicBezTo>
                  <a:lnTo>
                    <a:pt x="4862" y="8217"/>
                  </a:lnTo>
                  <a:lnTo>
                    <a:pt x="4908" y="8240"/>
                  </a:lnTo>
                  <a:lnTo>
                    <a:pt x="4931" y="8286"/>
                  </a:lnTo>
                  <a:cubicBezTo>
                    <a:pt x="4976" y="8286"/>
                    <a:pt x="5022" y="8309"/>
                    <a:pt x="5068" y="8332"/>
                  </a:cubicBezTo>
                  <a:lnTo>
                    <a:pt x="5182" y="8332"/>
                  </a:lnTo>
                  <a:cubicBezTo>
                    <a:pt x="5364" y="8423"/>
                    <a:pt x="5524" y="8560"/>
                    <a:pt x="5684" y="8674"/>
                  </a:cubicBezTo>
                  <a:lnTo>
                    <a:pt x="5821" y="8765"/>
                  </a:lnTo>
                  <a:cubicBezTo>
                    <a:pt x="5866" y="8788"/>
                    <a:pt x="5912" y="8834"/>
                    <a:pt x="5958" y="8857"/>
                  </a:cubicBezTo>
                  <a:lnTo>
                    <a:pt x="6026" y="8925"/>
                  </a:lnTo>
                  <a:lnTo>
                    <a:pt x="6118" y="8971"/>
                  </a:lnTo>
                  <a:lnTo>
                    <a:pt x="6232" y="9062"/>
                  </a:lnTo>
                  <a:lnTo>
                    <a:pt x="6414" y="9222"/>
                  </a:lnTo>
                  <a:cubicBezTo>
                    <a:pt x="6620" y="9382"/>
                    <a:pt x="6825" y="9541"/>
                    <a:pt x="7031" y="9701"/>
                  </a:cubicBezTo>
                  <a:cubicBezTo>
                    <a:pt x="7122" y="9792"/>
                    <a:pt x="7213" y="9861"/>
                    <a:pt x="7327" y="9952"/>
                  </a:cubicBezTo>
                  <a:cubicBezTo>
                    <a:pt x="7373" y="9884"/>
                    <a:pt x="7441" y="9838"/>
                    <a:pt x="7510" y="9838"/>
                  </a:cubicBezTo>
                  <a:cubicBezTo>
                    <a:pt x="7578" y="9838"/>
                    <a:pt x="7624" y="9861"/>
                    <a:pt x="7670" y="9884"/>
                  </a:cubicBezTo>
                  <a:cubicBezTo>
                    <a:pt x="7715" y="9907"/>
                    <a:pt x="7738" y="9929"/>
                    <a:pt x="7761" y="9952"/>
                  </a:cubicBezTo>
                  <a:cubicBezTo>
                    <a:pt x="8081" y="10158"/>
                    <a:pt x="8400" y="10409"/>
                    <a:pt x="8674" y="10660"/>
                  </a:cubicBezTo>
                  <a:lnTo>
                    <a:pt x="9267" y="11139"/>
                  </a:lnTo>
                  <a:lnTo>
                    <a:pt x="9313" y="11162"/>
                  </a:lnTo>
                  <a:lnTo>
                    <a:pt x="9473" y="11299"/>
                  </a:lnTo>
                  <a:cubicBezTo>
                    <a:pt x="9678" y="11459"/>
                    <a:pt x="9907" y="11641"/>
                    <a:pt x="10135" y="11847"/>
                  </a:cubicBezTo>
                  <a:cubicBezTo>
                    <a:pt x="10249" y="11938"/>
                    <a:pt x="10386" y="12052"/>
                    <a:pt x="10500" y="12166"/>
                  </a:cubicBezTo>
                  <a:lnTo>
                    <a:pt x="10614" y="12258"/>
                  </a:lnTo>
                  <a:lnTo>
                    <a:pt x="10683" y="12258"/>
                  </a:lnTo>
                  <a:cubicBezTo>
                    <a:pt x="10774" y="12258"/>
                    <a:pt x="10820" y="12280"/>
                    <a:pt x="10842" y="12303"/>
                  </a:cubicBezTo>
                  <a:lnTo>
                    <a:pt x="11185" y="12554"/>
                  </a:lnTo>
                  <a:cubicBezTo>
                    <a:pt x="11345" y="12668"/>
                    <a:pt x="11481" y="12782"/>
                    <a:pt x="11641" y="12897"/>
                  </a:cubicBezTo>
                  <a:cubicBezTo>
                    <a:pt x="11733" y="12942"/>
                    <a:pt x="11824" y="12988"/>
                    <a:pt x="11915" y="13034"/>
                  </a:cubicBezTo>
                  <a:lnTo>
                    <a:pt x="11961" y="13079"/>
                  </a:lnTo>
                  <a:lnTo>
                    <a:pt x="12143" y="13193"/>
                  </a:lnTo>
                  <a:cubicBezTo>
                    <a:pt x="12235" y="13262"/>
                    <a:pt x="12349" y="13330"/>
                    <a:pt x="12440" y="13399"/>
                  </a:cubicBezTo>
                  <a:cubicBezTo>
                    <a:pt x="12646" y="13536"/>
                    <a:pt x="12828" y="13673"/>
                    <a:pt x="13034" y="13832"/>
                  </a:cubicBezTo>
                  <a:cubicBezTo>
                    <a:pt x="13444" y="14152"/>
                    <a:pt x="13878" y="14494"/>
                    <a:pt x="14266" y="14837"/>
                  </a:cubicBezTo>
                  <a:lnTo>
                    <a:pt x="14289" y="14860"/>
                  </a:lnTo>
                  <a:lnTo>
                    <a:pt x="14723" y="15202"/>
                  </a:lnTo>
                  <a:lnTo>
                    <a:pt x="14814" y="15270"/>
                  </a:lnTo>
                  <a:lnTo>
                    <a:pt x="14882" y="15339"/>
                  </a:lnTo>
                  <a:cubicBezTo>
                    <a:pt x="14951" y="15293"/>
                    <a:pt x="14997" y="15270"/>
                    <a:pt x="15065" y="15270"/>
                  </a:cubicBezTo>
                  <a:cubicBezTo>
                    <a:pt x="15134" y="15270"/>
                    <a:pt x="15179" y="15293"/>
                    <a:pt x="15225" y="15316"/>
                  </a:cubicBezTo>
                  <a:cubicBezTo>
                    <a:pt x="15385" y="15453"/>
                    <a:pt x="15544" y="15590"/>
                    <a:pt x="15727" y="15727"/>
                  </a:cubicBezTo>
                  <a:lnTo>
                    <a:pt x="15773" y="15773"/>
                  </a:lnTo>
                  <a:lnTo>
                    <a:pt x="15841" y="15795"/>
                  </a:lnTo>
                  <a:lnTo>
                    <a:pt x="15932" y="15864"/>
                  </a:lnTo>
                  <a:lnTo>
                    <a:pt x="16069" y="15978"/>
                  </a:lnTo>
                  <a:lnTo>
                    <a:pt x="16138" y="16024"/>
                  </a:lnTo>
                  <a:cubicBezTo>
                    <a:pt x="16206" y="16069"/>
                    <a:pt x="16275" y="16115"/>
                    <a:pt x="16343" y="16161"/>
                  </a:cubicBezTo>
                  <a:lnTo>
                    <a:pt x="16594" y="16366"/>
                  </a:lnTo>
                  <a:lnTo>
                    <a:pt x="17119" y="16754"/>
                  </a:lnTo>
                  <a:lnTo>
                    <a:pt x="17165" y="16777"/>
                  </a:lnTo>
                  <a:cubicBezTo>
                    <a:pt x="17439" y="16960"/>
                    <a:pt x="17690" y="17165"/>
                    <a:pt x="17941" y="17325"/>
                  </a:cubicBezTo>
                  <a:lnTo>
                    <a:pt x="18283" y="17576"/>
                  </a:lnTo>
                  <a:cubicBezTo>
                    <a:pt x="18489" y="17713"/>
                    <a:pt x="18671" y="17827"/>
                    <a:pt x="18854" y="17964"/>
                  </a:cubicBezTo>
                  <a:lnTo>
                    <a:pt x="19105" y="18124"/>
                  </a:lnTo>
                  <a:cubicBezTo>
                    <a:pt x="19311" y="18283"/>
                    <a:pt x="19516" y="18420"/>
                    <a:pt x="19721" y="18580"/>
                  </a:cubicBezTo>
                  <a:cubicBezTo>
                    <a:pt x="19881" y="18671"/>
                    <a:pt x="20018" y="18786"/>
                    <a:pt x="20155" y="18900"/>
                  </a:cubicBezTo>
                  <a:lnTo>
                    <a:pt x="20269" y="18991"/>
                  </a:lnTo>
                  <a:lnTo>
                    <a:pt x="20383" y="19082"/>
                  </a:lnTo>
                  <a:lnTo>
                    <a:pt x="20429" y="19105"/>
                  </a:lnTo>
                  <a:lnTo>
                    <a:pt x="20452" y="19128"/>
                  </a:lnTo>
                  <a:cubicBezTo>
                    <a:pt x="20475" y="19128"/>
                    <a:pt x="20497" y="19128"/>
                    <a:pt x="20497" y="19151"/>
                  </a:cubicBezTo>
                  <a:cubicBezTo>
                    <a:pt x="20612" y="19196"/>
                    <a:pt x="20726" y="19288"/>
                    <a:pt x="20840" y="19356"/>
                  </a:cubicBezTo>
                  <a:lnTo>
                    <a:pt x="20931" y="19425"/>
                  </a:lnTo>
                  <a:cubicBezTo>
                    <a:pt x="21045" y="19493"/>
                    <a:pt x="21159" y="19584"/>
                    <a:pt x="21274" y="19653"/>
                  </a:cubicBezTo>
                  <a:lnTo>
                    <a:pt x="21319" y="19699"/>
                  </a:lnTo>
                  <a:lnTo>
                    <a:pt x="21365" y="19744"/>
                  </a:lnTo>
                  <a:lnTo>
                    <a:pt x="21799" y="20041"/>
                  </a:lnTo>
                  <a:lnTo>
                    <a:pt x="21981" y="20155"/>
                  </a:lnTo>
                  <a:cubicBezTo>
                    <a:pt x="22392" y="20452"/>
                    <a:pt x="22803" y="20749"/>
                    <a:pt x="23191" y="21068"/>
                  </a:cubicBezTo>
                  <a:cubicBezTo>
                    <a:pt x="23373" y="21182"/>
                    <a:pt x="23556" y="21319"/>
                    <a:pt x="23716" y="21456"/>
                  </a:cubicBezTo>
                  <a:lnTo>
                    <a:pt x="23898" y="21593"/>
                  </a:lnTo>
                  <a:lnTo>
                    <a:pt x="23990" y="21662"/>
                  </a:lnTo>
                  <a:lnTo>
                    <a:pt x="24104" y="21753"/>
                  </a:lnTo>
                  <a:cubicBezTo>
                    <a:pt x="24218" y="21821"/>
                    <a:pt x="24332" y="21913"/>
                    <a:pt x="24446" y="21981"/>
                  </a:cubicBezTo>
                  <a:lnTo>
                    <a:pt x="24560" y="22072"/>
                  </a:lnTo>
                  <a:cubicBezTo>
                    <a:pt x="24675" y="22164"/>
                    <a:pt x="24766" y="22209"/>
                    <a:pt x="24834" y="22278"/>
                  </a:cubicBezTo>
                  <a:cubicBezTo>
                    <a:pt x="24857" y="22301"/>
                    <a:pt x="24857" y="22323"/>
                    <a:pt x="24880" y="22323"/>
                  </a:cubicBezTo>
                  <a:cubicBezTo>
                    <a:pt x="24903" y="22346"/>
                    <a:pt x="24948" y="22346"/>
                    <a:pt x="24971" y="22369"/>
                  </a:cubicBezTo>
                  <a:cubicBezTo>
                    <a:pt x="25017" y="22392"/>
                    <a:pt x="25063" y="22392"/>
                    <a:pt x="25085" y="22415"/>
                  </a:cubicBezTo>
                  <a:cubicBezTo>
                    <a:pt x="25154" y="22460"/>
                    <a:pt x="25222" y="22483"/>
                    <a:pt x="25291" y="22529"/>
                  </a:cubicBezTo>
                  <a:cubicBezTo>
                    <a:pt x="25451" y="22620"/>
                    <a:pt x="25610" y="22734"/>
                    <a:pt x="25770" y="22871"/>
                  </a:cubicBezTo>
                  <a:cubicBezTo>
                    <a:pt x="25930" y="22985"/>
                    <a:pt x="26067" y="23122"/>
                    <a:pt x="26181" y="23214"/>
                  </a:cubicBezTo>
                  <a:cubicBezTo>
                    <a:pt x="26272" y="23305"/>
                    <a:pt x="26341" y="23373"/>
                    <a:pt x="26409" y="23442"/>
                  </a:cubicBezTo>
                  <a:cubicBezTo>
                    <a:pt x="26478" y="23510"/>
                    <a:pt x="26546" y="23579"/>
                    <a:pt x="26615" y="23670"/>
                  </a:cubicBezTo>
                  <a:lnTo>
                    <a:pt x="26660" y="23693"/>
                  </a:lnTo>
                  <a:lnTo>
                    <a:pt x="26752" y="23739"/>
                  </a:lnTo>
                  <a:cubicBezTo>
                    <a:pt x="26774" y="23761"/>
                    <a:pt x="26774" y="23761"/>
                    <a:pt x="26797" y="23761"/>
                  </a:cubicBezTo>
                  <a:lnTo>
                    <a:pt x="26843" y="23761"/>
                  </a:lnTo>
                  <a:cubicBezTo>
                    <a:pt x="26866" y="23761"/>
                    <a:pt x="26889" y="23761"/>
                    <a:pt x="26911" y="23784"/>
                  </a:cubicBezTo>
                  <a:cubicBezTo>
                    <a:pt x="26980" y="23807"/>
                    <a:pt x="27003" y="23853"/>
                    <a:pt x="27003" y="23876"/>
                  </a:cubicBezTo>
                  <a:cubicBezTo>
                    <a:pt x="27048" y="23944"/>
                    <a:pt x="27048" y="23967"/>
                    <a:pt x="27048" y="23990"/>
                  </a:cubicBezTo>
                  <a:cubicBezTo>
                    <a:pt x="27048" y="24035"/>
                    <a:pt x="27048" y="24081"/>
                    <a:pt x="27026" y="24104"/>
                  </a:cubicBezTo>
                  <a:cubicBezTo>
                    <a:pt x="27003" y="24149"/>
                    <a:pt x="26980" y="24172"/>
                    <a:pt x="26957" y="24195"/>
                  </a:cubicBezTo>
                  <a:cubicBezTo>
                    <a:pt x="26911" y="24218"/>
                    <a:pt x="26866" y="24218"/>
                    <a:pt x="26843" y="24218"/>
                  </a:cubicBezTo>
                  <a:cubicBezTo>
                    <a:pt x="26820" y="24309"/>
                    <a:pt x="26797" y="24378"/>
                    <a:pt x="26752" y="24423"/>
                  </a:cubicBezTo>
                  <a:cubicBezTo>
                    <a:pt x="26729" y="24469"/>
                    <a:pt x="26706" y="24515"/>
                    <a:pt x="26683" y="24538"/>
                  </a:cubicBezTo>
                  <a:cubicBezTo>
                    <a:pt x="26637" y="24583"/>
                    <a:pt x="26592" y="24629"/>
                    <a:pt x="26546" y="24629"/>
                  </a:cubicBezTo>
                  <a:cubicBezTo>
                    <a:pt x="26501" y="24652"/>
                    <a:pt x="26455" y="24652"/>
                    <a:pt x="26432" y="24652"/>
                  </a:cubicBezTo>
                  <a:cubicBezTo>
                    <a:pt x="26409" y="24652"/>
                    <a:pt x="26386" y="24652"/>
                    <a:pt x="26341" y="24629"/>
                  </a:cubicBezTo>
                  <a:cubicBezTo>
                    <a:pt x="26318" y="24629"/>
                    <a:pt x="26295" y="24629"/>
                    <a:pt x="26249" y="24606"/>
                  </a:cubicBezTo>
                  <a:cubicBezTo>
                    <a:pt x="26204" y="24583"/>
                    <a:pt x="26158" y="24560"/>
                    <a:pt x="26113" y="24538"/>
                  </a:cubicBezTo>
                  <a:cubicBezTo>
                    <a:pt x="25976" y="24446"/>
                    <a:pt x="25839" y="24355"/>
                    <a:pt x="25724" y="24241"/>
                  </a:cubicBezTo>
                  <a:cubicBezTo>
                    <a:pt x="25656" y="24172"/>
                    <a:pt x="25588" y="24127"/>
                    <a:pt x="25519" y="24058"/>
                  </a:cubicBezTo>
                  <a:lnTo>
                    <a:pt x="25473" y="24013"/>
                  </a:lnTo>
                  <a:lnTo>
                    <a:pt x="25428" y="23967"/>
                  </a:lnTo>
                  <a:lnTo>
                    <a:pt x="25336" y="23898"/>
                  </a:lnTo>
                  <a:cubicBezTo>
                    <a:pt x="25177" y="23784"/>
                    <a:pt x="25017" y="23670"/>
                    <a:pt x="24857" y="23556"/>
                  </a:cubicBezTo>
                  <a:cubicBezTo>
                    <a:pt x="24743" y="23488"/>
                    <a:pt x="24629" y="23396"/>
                    <a:pt x="24538" y="23305"/>
                  </a:cubicBezTo>
                  <a:cubicBezTo>
                    <a:pt x="24423" y="23236"/>
                    <a:pt x="24309" y="23145"/>
                    <a:pt x="24195" y="23077"/>
                  </a:cubicBezTo>
                  <a:cubicBezTo>
                    <a:pt x="24081" y="22963"/>
                    <a:pt x="23944" y="22871"/>
                    <a:pt x="23830" y="22780"/>
                  </a:cubicBezTo>
                  <a:cubicBezTo>
                    <a:pt x="23784" y="22757"/>
                    <a:pt x="23739" y="22711"/>
                    <a:pt x="23693" y="22666"/>
                  </a:cubicBezTo>
                  <a:lnTo>
                    <a:pt x="23647" y="22620"/>
                  </a:lnTo>
                  <a:lnTo>
                    <a:pt x="23579" y="22575"/>
                  </a:lnTo>
                  <a:lnTo>
                    <a:pt x="23533" y="22529"/>
                  </a:lnTo>
                  <a:cubicBezTo>
                    <a:pt x="23465" y="22552"/>
                    <a:pt x="23419" y="22575"/>
                    <a:pt x="23373" y="22575"/>
                  </a:cubicBezTo>
                  <a:cubicBezTo>
                    <a:pt x="23328" y="22575"/>
                    <a:pt x="23305" y="22575"/>
                    <a:pt x="23282" y="22552"/>
                  </a:cubicBezTo>
                  <a:cubicBezTo>
                    <a:pt x="23237" y="22529"/>
                    <a:pt x="23214" y="22529"/>
                    <a:pt x="23191" y="22506"/>
                  </a:cubicBezTo>
                  <a:lnTo>
                    <a:pt x="23168" y="22483"/>
                  </a:lnTo>
                  <a:lnTo>
                    <a:pt x="23122" y="22460"/>
                  </a:lnTo>
                  <a:lnTo>
                    <a:pt x="23168" y="22506"/>
                  </a:lnTo>
                  <a:lnTo>
                    <a:pt x="23168" y="22506"/>
                  </a:lnTo>
                  <a:lnTo>
                    <a:pt x="23031" y="22392"/>
                  </a:lnTo>
                  <a:lnTo>
                    <a:pt x="22871" y="22278"/>
                  </a:lnTo>
                  <a:lnTo>
                    <a:pt x="22848" y="22278"/>
                  </a:lnTo>
                  <a:lnTo>
                    <a:pt x="22552" y="22072"/>
                  </a:lnTo>
                  <a:cubicBezTo>
                    <a:pt x="22232" y="21867"/>
                    <a:pt x="21913" y="21639"/>
                    <a:pt x="21616" y="21410"/>
                  </a:cubicBezTo>
                  <a:cubicBezTo>
                    <a:pt x="21319" y="21205"/>
                    <a:pt x="21022" y="21000"/>
                    <a:pt x="20749" y="20771"/>
                  </a:cubicBezTo>
                  <a:cubicBezTo>
                    <a:pt x="20589" y="20680"/>
                    <a:pt x="20452" y="20566"/>
                    <a:pt x="20315" y="20452"/>
                  </a:cubicBezTo>
                  <a:lnTo>
                    <a:pt x="20178" y="20338"/>
                  </a:lnTo>
                  <a:lnTo>
                    <a:pt x="19881" y="20132"/>
                  </a:lnTo>
                  <a:lnTo>
                    <a:pt x="19653" y="19950"/>
                  </a:lnTo>
                  <a:cubicBezTo>
                    <a:pt x="19425" y="19790"/>
                    <a:pt x="19219" y="19630"/>
                    <a:pt x="19037" y="19470"/>
                  </a:cubicBezTo>
                  <a:lnTo>
                    <a:pt x="18877" y="19356"/>
                  </a:lnTo>
                  <a:cubicBezTo>
                    <a:pt x="18808" y="19288"/>
                    <a:pt x="18717" y="19219"/>
                    <a:pt x="18626" y="19151"/>
                  </a:cubicBezTo>
                  <a:lnTo>
                    <a:pt x="18557" y="19082"/>
                  </a:lnTo>
                  <a:lnTo>
                    <a:pt x="18489" y="19037"/>
                  </a:lnTo>
                  <a:cubicBezTo>
                    <a:pt x="18443" y="18991"/>
                    <a:pt x="18398" y="18968"/>
                    <a:pt x="18352" y="18922"/>
                  </a:cubicBezTo>
                  <a:cubicBezTo>
                    <a:pt x="18329" y="18900"/>
                    <a:pt x="18306" y="18900"/>
                    <a:pt x="18283" y="18900"/>
                  </a:cubicBezTo>
                  <a:cubicBezTo>
                    <a:pt x="18169" y="18831"/>
                    <a:pt x="18055" y="18740"/>
                    <a:pt x="17918" y="18671"/>
                  </a:cubicBezTo>
                  <a:lnTo>
                    <a:pt x="17918" y="18671"/>
                  </a:lnTo>
                  <a:lnTo>
                    <a:pt x="17941" y="18694"/>
                  </a:lnTo>
                  <a:lnTo>
                    <a:pt x="17690" y="18512"/>
                  </a:lnTo>
                  <a:lnTo>
                    <a:pt x="17256" y="18192"/>
                  </a:lnTo>
                  <a:cubicBezTo>
                    <a:pt x="17142" y="18124"/>
                    <a:pt x="17028" y="18055"/>
                    <a:pt x="16937" y="17964"/>
                  </a:cubicBezTo>
                  <a:lnTo>
                    <a:pt x="16777" y="17850"/>
                  </a:lnTo>
                  <a:cubicBezTo>
                    <a:pt x="16640" y="17758"/>
                    <a:pt x="16526" y="17690"/>
                    <a:pt x="16412" y="17599"/>
                  </a:cubicBezTo>
                  <a:cubicBezTo>
                    <a:pt x="16161" y="17416"/>
                    <a:pt x="15910" y="17233"/>
                    <a:pt x="15636" y="17028"/>
                  </a:cubicBezTo>
                  <a:lnTo>
                    <a:pt x="15544" y="16960"/>
                  </a:lnTo>
                  <a:cubicBezTo>
                    <a:pt x="15248" y="16754"/>
                    <a:pt x="14951" y="16526"/>
                    <a:pt x="14677" y="16298"/>
                  </a:cubicBezTo>
                  <a:cubicBezTo>
                    <a:pt x="14631" y="16275"/>
                    <a:pt x="14563" y="16229"/>
                    <a:pt x="14517" y="16183"/>
                  </a:cubicBezTo>
                  <a:cubicBezTo>
                    <a:pt x="14449" y="16115"/>
                    <a:pt x="14357" y="16047"/>
                    <a:pt x="14266" y="15978"/>
                  </a:cubicBezTo>
                  <a:cubicBezTo>
                    <a:pt x="14198" y="15932"/>
                    <a:pt x="14129" y="15887"/>
                    <a:pt x="14061" y="15818"/>
                  </a:cubicBezTo>
                  <a:cubicBezTo>
                    <a:pt x="14061" y="15818"/>
                    <a:pt x="14038" y="15818"/>
                    <a:pt x="14038" y="15795"/>
                  </a:cubicBezTo>
                  <a:cubicBezTo>
                    <a:pt x="14015" y="15795"/>
                    <a:pt x="13992" y="15773"/>
                    <a:pt x="13947" y="15750"/>
                  </a:cubicBezTo>
                  <a:lnTo>
                    <a:pt x="13924" y="15727"/>
                  </a:lnTo>
                  <a:lnTo>
                    <a:pt x="13878" y="15704"/>
                  </a:lnTo>
                  <a:lnTo>
                    <a:pt x="13855" y="15681"/>
                  </a:lnTo>
                  <a:lnTo>
                    <a:pt x="13741" y="15613"/>
                  </a:lnTo>
                  <a:lnTo>
                    <a:pt x="13604" y="15522"/>
                  </a:lnTo>
                  <a:lnTo>
                    <a:pt x="13490" y="15430"/>
                  </a:lnTo>
                  <a:cubicBezTo>
                    <a:pt x="13330" y="15316"/>
                    <a:pt x="13171" y="15202"/>
                    <a:pt x="13011" y="15111"/>
                  </a:cubicBezTo>
                  <a:lnTo>
                    <a:pt x="13011" y="15111"/>
                  </a:lnTo>
                  <a:lnTo>
                    <a:pt x="13056" y="15134"/>
                  </a:lnTo>
                  <a:cubicBezTo>
                    <a:pt x="12691" y="14882"/>
                    <a:pt x="12189" y="14540"/>
                    <a:pt x="11687" y="14175"/>
                  </a:cubicBezTo>
                  <a:lnTo>
                    <a:pt x="11002" y="13650"/>
                  </a:lnTo>
                  <a:lnTo>
                    <a:pt x="10842" y="13536"/>
                  </a:lnTo>
                  <a:lnTo>
                    <a:pt x="10660" y="13399"/>
                  </a:lnTo>
                  <a:lnTo>
                    <a:pt x="10568" y="13307"/>
                  </a:lnTo>
                  <a:lnTo>
                    <a:pt x="10454" y="13239"/>
                  </a:lnTo>
                  <a:cubicBezTo>
                    <a:pt x="10363" y="13171"/>
                    <a:pt x="10249" y="13102"/>
                    <a:pt x="10158" y="13034"/>
                  </a:cubicBezTo>
                  <a:lnTo>
                    <a:pt x="9998" y="12919"/>
                  </a:lnTo>
                  <a:cubicBezTo>
                    <a:pt x="9884" y="12828"/>
                    <a:pt x="9747" y="12737"/>
                    <a:pt x="9633" y="12646"/>
                  </a:cubicBezTo>
                  <a:lnTo>
                    <a:pt x="9519" y="12577"/>
                  </a:lnTo>
                  <a:lnTo>
                    <a:pt x="9450" y="12509"/>
                  </a:lnTo>
                  <a:cubicBezTo>
                    <a:pt x="9290" y="12394"/>
                    <a:pt x="9153" y="12280"/>
                    <a:pt x="8994" y="12166"/>
                  </a:cubicBezTo>
                  <a:cubicBezTo>
                    <a:pt x="8948" y="12189"/>
                    <a:pt x="8925" y="12212"/>
                    <a:pt x="8879" y="12212"/>
                  </a:cubicBezTo>
                  <a:cubicBezTo>
                    <a:pt x="8834" y="12212"/>
                    <a:pt x="8788" y="12212"/>
                    <a:pt x="8765" y="12189"/>
                  </a:cubicBezTo>
                  <a:lnTo>
                    <a:pt x="8720" y="12166"/>
                  </a:lnTo>
                  <a:lnTo>
                    <a:pt x="8697" y="12143"/>
                  </a:lnTo>
                  <a:cubicBezTo>
                    <a:pt x="8651" y="12098"/>
                    <a:pt x="8606" y="12075"/>
                    <a:pt x="8560" y="12052"/>
                  </a:cubicBezTo>
                  <a:lnTo>
                    <a:pt x="8469" y="11984"/>
                  </a:lnTo>
                  <a:lnTo>
                    <a:pt x="8354" y="11892"/>
                  </a:lnTo>
                  <a:lnTo>
                    <a:pt x="8217" y="11801"/>
                  </a:lnTo>
                  <a:lnTo>
                    <a:pt x="8172" y="11778"/>
                  </a:lnTo>
                  <a:cubicBezTo>
                    <a:pt x="8103" y="11733"/>
                    <a:pt x="8035" y="11687"/>
                    <a:pt x="7966" y="11641"/>
                  </a:cubicBezTo>
                  <a:cubicBezTo>
                    <a:pt x="7715" y="11436"/>
                    <a:pt x="7441" y="11230"/>
                    <a:pt x="7190" y="11048"/>
                  </a:cubicBezTo>
                  <a:lnTo>
                    <a:pt x="6414" y="10386"/>
                  </a:lnTo>
                  <a:cubicBezTo>
                    <a:pt x="6300" y="10317"/>
                    <a:pt x="6186" y="10203"/>
                    <a:pt x="6072" y="10112"/>
                  </a:cubicBezTo>
                  <a:lnTo>
                    <a:pt x="6049" y="10089"/>
                  </a:lnTo>
                  <a:lnTo>
                    <a:pt x="6003" y="10043"/>
                  </a:lnTo>
                  <a:cubicBezTo>
                    <a:pt x="5958" y="10021"/>
                    <a:pt x="5912" y="9975"/>
                    <a:pt x="5866" y="9929"/>
                  </a:cubicBezTo>
                  <a:cubicBezTo>
                    <a:pt x="5844" y="9975"/>
                    <a:pt x="5798" y="9998"/>
                    <a:pt x="5752" y="9998"/>
                  </a:cubicBezTo>
                  <a:cubicBezTo>
                    <a:pt x="5752" y="10021"/>
                    <a:pt x="5730" y="10021"/>
                    <a:pt x="5707" y="10021"/>
                  </a:cubicBezTo>
                  <a:cubicBezTo>
                    <a:pt x="5684" y="10021"/>
                    <a:pt x="5661" y="10021"/>
                    <a:pt x="5615" y="9998"/>
                  </a:cubicBezTo>
                  <a:cubicBezTo>
                    <a:pt x="5570" y="9975"/>
                    <a:pt x="5524" y="9929"/>
                    <a:pt x="5478" y="9907"/>
                  </a:cubicBezTo>
                  <a:lnTo>
                    <a:pt x="5410" y="9838"/>
                  </a:lnTo>
                  <a:lnTo>
                    <a:pt x="5387" y="9792"/>
                  </a:lnTo>
                  <a:cubicBezTo>
                    <a:pt x="5296" y="9724"/>
                    <a:pt x="5227" y="9655"/>
                    <a:pt x="5136" y="9587"/>
                  </a:cubicBezTo>
                  <a:lnTo>
                    <a:pt x="4953" y="9404"/>
                  </a:lnTo>
                  <a:lnTo>
                    <a:pt x="4771" y="9245"/>
                  </a:lnTo>
                  <a:lnTo>
                    <a:pt x="4680" y="9176"/>
                  </a:lnTo>
                  <a:lnTo>
                    <a:pt x="4383" y="9016"/>
                  </a:lnTo>
                  <a:cubicBezTo>
                    <a:pt x="4314" y="8971"/>
                    <a:pt x="4246" y="8925"/>
                    <a:pt x="4177" y="8879"/>
                  </a:cubicBezTo>
                  <a:lnTo>
                    <a:pt x="4155" y="8857"/>
                  </a:lnTo>
                  <a:cubicBezTo>
                    <a:pt x="4109" y="8811"/>
                    <a:pt x="4063" y="8788"/>
                    <a:pt x="4018" y="8742"/>
                  </a:cubicBezTo>
                  <a:cubicBezTo>
                    <a:pt x="3949" y="8697"/>
                    <a:pt x="3926" y="8651"/>
                    <a:pt x="3926" y="8605"/>
                  </a:cubicBezTo>
                  <a:cubicBezTo>
                    <a:pt x="3926" y="8537"/>
                    <a:pt x="3949" y="8491"/>
                    <a:pt x="3972" y="8446"/>
                  </a:cubicBezTo>
                  <a:cubicBezTo>
                    <a:pt x="3995" y="8423"/>
                    <a:pt x="4018" y="8400"/>
                    <a:pt x="4063" y="8377"/>
                  </a:cubicBezTo>
                  <a:cubicBezTo>
                    <a:pt x="4063" y="8332"/>
                    <a:pt x="4063" y="8263"/>
                    <a:pt x="4086" y="8217"/>
                  </a:cubicBezTo>
                  <a:cubicBezTo>
                    <a:pt x="4109" y="8195"/>
                    <a:pt x="4155" y="8149"/>
                    <a:pt x="4177" y="8126"/>
                  </a:cubicBezTo>
                  <a:cubicBezTo>
                    <a:pt x="4246" y="8035"/>
                    <a:pt x="4314" y="7989"/>
                    <a:pt x="4360" y="7921"/>
                  </a:cubicBezTo>
                  <a:cubicBezTo>
                    <a:pt x="4406" y="7898"/>
                    <a:pt x="4451" y="7875"/>
                    <a:pt x="4474" y="7875"/>
                  </a:cubicBezTo>
                  <a:close/>
                  <a:moveTo>
                    <a:pt x="12166" y="0"/>
                  </a:moveTo>
                  <a:cubicBezTo>
                    <a:pt x="12121" y="23"/>
                    <a:pt x="12075" y="23"/>
                    <a:pt x="12029" y="46"/>
                  </a:cubicBezTo>
                  <a:lnTo>
                    <a:pt x="11573" y="46"/>
                  </a:lnTo>
                  <a:cubicBezTo>
                    <a:pt x="11436" y="69"/>
                    <a:pt x="11276" y="114"/>
                    <a:pt x="11116" y="160"/>
                  </a:cubicBezTo>
                  <a:cubicBezTo>
                    <a:pt x="10865" y="206"/>
                    <a:pt x="10614" y="274"/>
                    <a:pt x="10317" y="366"/>
                  </a:cubicBezTo>
                  <a:cubicBezTo>
                    <a:pt x="10180" y="411"/>
                    <a:pt x="10021" y="457"/>
                    <a:pt x="9861" y="525"/>
                  </a:cubicBezTo>
                  <a:cubicBezTo>
                    <a:pt x="9724" y="594"/>
                    <a:pt x="9541" y="662"/>
                    <a:pt x="9382" y="776"/>
                  </a:cubicBezTo>
                  <a:cubicBezTo>
                    <a:pt x="9222" y="868"/>
                    <a:pt x="9085" y="982"/>
                    <a:pt x="8948" y="1096"/>
                  </a:cubicBezTo>
                  <a:cubicBezTo>
                    <a:pt x="8834" y="1210"/>
                    <a:pt x="8697" y="1324"/>
                    <a:pt x="8583" y="1438"/>
                  </a:cubicBezTo>
                  <a:cubicBezTo>
                    <a:pt x="8354" y="1667"/>
                    <a:pt x="8149" y="1918"/>
                    <a:pt x="7944" y="2169"/>
                  </a:cubicBezTo>
                  <a:cubicBezTo>
                    <a:pt x="7852" y="2283"/>
                    <a:pt x="7738" y="2397"/>
                    <a:pt x="7647" y="2534"/>
                  </a:cubicBezTo>
                  <a:cubicBezTo>
                    <a:pt x="7601" y="2602"/>
                    <a:pt x="7556" y="2694"/>
                    <a:pt x="7510" y="2762"/>
                  </a:cubicBezTo>
                  <a:cubicBezTo>
                    <a:pt x="7487" y="2808"/>
                    <a:pt x="7464" y="2854"/>
                    <a:pt x="7441" y="2876"/>
                  </a:cubicBezTo>
                  <a:cubicBezTo>
                    <a:pt x="7419" y="2968"/>
                    <a:pt x="7396" y="3059"/>
                    <a:pt x="7396" y="3127"/>
                  </a:cubicBezTo>
                  <a:cubicBezTo>
                    <a:pt x="7373" y="3242"/>
                    <a:pt x="7396" y="3356"/>
                    <a:pt x="7464" y="3424"/>
                  </a:cubicBezTo>
                  <a:cubicBezTo>
                    <a:pt x="7396" y="3493"/>
                    <a:pt x="7327" y="3584"/>
                    <a:pt x="7282" y="3652"/>
                  </a:cubicBezTo>
                  <a:lnTo>
                    <a:pt x="7076" y="3903"/>
                  </a:lnTo>
                  <a:lnTo>
                    <a:pt x="6962" y="4040"/>
                  </a:lnTo>
                  <a:cubicBezTo>
                    <a:pt x="6894" y="4132"/>
                    <a:pt x="6825" y="4246"/>
                    <a:pt x="6757" y="4360"/>
                  </a:cubicBezTo>
                  <a:lnTo>
                    <a:pt x="6665" y="4474"/>
                  </a:lnTo>
                  <a:lnTo>
                    <a:pt x="6643" y="4520"/>
                  </a:lnTo>
                  <a:cubicBezTo>
                    <a:pt x="6528" y="4680"/>
                    <a:pt x="6369" y="4839"/>
                    <a:pt x="6232" y="4999"/>
                  </a:cubicBezTo>
                  <a:lnTo>
                    <a:pt x="6163" y="5068"/>
                  </a:lnTo>
                  <a:lnTo>
                    <a:pt x="6049" y="5182"/>
                  </a:lnTo>
                  <a:cubicBezTo>
                    <a:pt x="5935" y="5319"/>
                    <a:pt x="5798" y="5478"/>
                    <a:pt x="5638" y="5593"/>
                  </a:cubicBezTo>
                  <a:cubicBezTo>
                    <a:pt x="5547" y="5661"/>
                    <a:pt x="5478" y="5729"/>
                    <a:pt x="5410" y="5775"/>
                  </a:cubicBezTo>
                  <a:cubicBezTo>
                    <a:pt x="5364" y="5752"/>
                    <a:pt x="5319" y="5729"/>
                    <a:pt x="5296" y="5707"/>
                  </a:cubicBezTo>
                  <a:cubicBezTo>
                    <a:pt x="5250" y="5684"/>
                    <a:pt x="5227" y="5684"/>
                    <a:pt x="5182" y="5661"/>
                  </a:cubicBezTo>
                  <a:cubicBezTo>
                    <a:pt x="5090" y="5615"/>
                    <a:pt x="4999" y="5570"/>
                    <a:pt x="4908" y="5524"/>
                  </a:cubicBezTo>
                  <a:cubicBezTo>
                    <a:pt x="4817" y="5478"/>
                    <a:pt x="4725" y="5433"/>
                    <a:pt x="4634" y="5387"/>
                  </a:cubicBezTo>
                  <a:cubicBezTo>
                    <a:pt x="4520" y="5364"/>
                    <a:pt x="4428" y="5296"/>
                    <a:pt x="4314" y="5250"/>
                  </a:cubicBezTo>
                  <a:cubicBezTo>
                    <a:pt x="4223" y="5205"/>
                    <a:pt x="4132" y="5182"/>
                    <a:pt x="4040" y="5136"/>
                  </a:cubicBezTo>
                  <a:cubicBezTo>
                    <a:pt x="3926" y="5090"/>
                    <a:pt x="3812" y="5045"/>
                    <a:pt x="3675" y="5045"/>
                  </a:cubicBezTo>
                  <a:cubicBezTo>
                    <a:pt x="3607" y="5022"/>
                    <a:pt x="3538" y="5022"/>
                    <a:pt x="3447" y="5022"/>
                  </a:cubicBezTo>
                  <a:lnTo>
                    <a:pt x="3424" y="4999"/>
                  </a:lnTo>
                  <a:cubicBezTo>
                    <a:pt x="3356" y="4999"/>
                    <a:pt x="3310" y="5022"/>
                    <a:pt x="3242" y="5022"/>
                  </a:cubicBezTo>
                  <a:cubicBezTo>
                    <a:pt x="3150" y="5045"/>
                    <a:pt x="3059" y="5090"/>
                    <a:pt x="2922" y="5159"/>
                  </a:cubicBezTo>
                  <a:cubicBezTo>
                    <a:pt x="2831" y="5205"/>
                    <a:pt x="2739" y="5296"/>
                    <a:pt x="2648" y="5387"/>
                  </a:cubicBezTo>
                  <a:lnTo>
                    <a:pt x="2602" y="5433"/>
                  </a:lnTo>
                  <a:cubicBezTo>
                    <a:pt x="2534" y="5501"/>
                    <a:pt x="2443" y="5593"/>
                    <a:pt x="2374" y="5661"/>
                  </a:cubicBezTo>
                  <a:cubicBezTo>
                    <a:pt x="2237" y="5821"/>
                    <a:pt x="2100" y="5981"/>
                    <a:pt x="1963" y="6140"/>
                  </a:cubicBezTo>
                  <a:lnTo>
                    <a:pt x="1849" y="6300"/>
                  </a:lnTo>
                  <a:cubicBezTo>
                    <a:pt x="1667" y="6506"/>
                    <a:pt x="1507" y="6711"/>
                    <a:pt x="1301" y="7031"/>
                  </a:cubicBezTo>
                  <a:lnTo>
                    <a:pt x="1256" y="7076"/>
                  </a:lnTo>
                  <a:cubicBezTo>
                    <a:pt x="1164" y="7190"/>
                    <a:pt x="1096" y="7304"/>
                    <a:pt x="1005" y="7441"/>
                  </a:cubicBezTo>
                  <a:lnTo>
                    <a:pt x="891" y="7624"/>
                  </a:lnTo>
                  <a:cubicBezTo>
                    <a:pt x="845" y="7692"/>
                    <a:pt x="799" y="7761"/>
                    <a:pt x="754" y="7829"/>
                  </a:cubicBezTo>
                  <a:cubicBezTo>
                    <a:pt x="662" y="7989"/>
                    <a:pt x="571" y="8149"/>
                    <a:pt x="480" y="8286"/>
                  </a:cubicBezTo>
                  <a:cubicBezTo>
                    <a:pt x="434" y="8377"/>
                    <a:pt x="388" y="8446"/>
                    <a:pt x="343" y="8514"/>
                  </a:cubicBezTo>
                  <a:cubicBezTo>
                    <a:pt x="320" y="8491"/>
                    <a:pt x="274" y="8491"/>
                    <a:pt x="251" y="8491"/>
                  </a:cubicBezTo>
                  <a:cubicBezTo>
                    <a:pt x="206" y="8491"/>
                    <a:pt x="160" y="8514"/>
                    <a:pt x="137" y="8537"/>
                  </a:cubicBezTo>
                  <a:cubicBezTo>
                    <a:pt x="69" y="8560"/>
                    <a:pt x="46" y="8628"/>
                    <a:pt x="23" y="8674"/>
                  </a:cubicBezTo>
                  <a:cubicBezTo>
                    <a:pt x="0" y="8742"/>
                    <a:pt x="23" y="8788"/>
                    <a:pt x="46" y="8834"/>
                  </a:cubicBezTo>
                  <a:cubicBezTo>
                    <a:pt x="160" y="8971"/>
                    <a:pt x="251" y="9108"/>
                    <a:pt x="366" y="9199"/>
                  </a:cubicBezTo>
                  <a:cubicBezTo>
                    <a:pt x="434" y="9267"/>
                    <a:pt x="503" y="9313"/>
                    <a:pt x="571" y="9359"/>
                  </a:cubicBezTo>
                  <a:lnTo>
                    <a:pt x="685" y="9450"/>
                  </a:lnTo>
                  <a:cubicBezTo>
                    <a:pt x="776" y="9518"/>
                    <a:pt x="868" y="9587"/>
                    <a:pt x="982" y="9655"/>
                  </a:cubicBezTo>
                  <a:cubicBezTo>
                    <a:pt x="1096" y="9770"/>
                    <a:pt x="1233" y="9861"/>
                    <a:pt x="1370" y="9952"/>
                  </a:cubicBezTo>
                  <a:cubicBezTo>
                    <a:pt x="1461" y="10021"/>
                    <a:pt x="1575" y="10089"/>
                    <a:pt x="1667" y="10158"/>
                  </a:cubicBezTo>
                  <a:cubicBezTo>
                    <a:pt x="1758" y="10203"/>
                    <a:pt x="1826" y="10249"/>
                    <a:pt x="1895" y="10295"/>
                  </a:cubicBezTo>
                  <a:lnTo>
                    <a:pt x="2009" y="10363"/>
                  </a:lnTo>
                  <a:lnTo>
                    <a:pt x="2214" y="10500"/>
                  </a:lnTo>
                  <a:cubicBezTo>
                    <a:pt x="2329" y="10568"/>
                    <a:pt x="2443" y="10660"/>
                    <a:pt x="2580" y="10728"/>
                  </a:cubicBezTo>
                  <a:lnTo>
                    <a:pt x="2625" y="10774"/>
                  </a:lnTo>
                  <a:cubicBezTo>
                    <a:pt x="2671" y="10820"/>
                    <a:pt x="2717" y="10842"/>
                    <a:pt x="2762" y="10865"/>
                  </a:cubicBezTo>
                  <a:cubicBezTo>
                    <a:pt x="2831" y="10934"/>
                    <a:pt x="2922" y="10979"/>
                    <a:pt x="3013" y="11048"/>
                  </a:cubicBezTo>
                  <a:lnTo>
                    <a:pt x="3059" y="11071"/>
                  </a:lnTo>
                  <a:cubicBezTo>
                    <a:pt x="3105" y="11116"/>
                    <a:pt x="3173" y="11162"/>
                    <a:pt x="3219" y="11208"/>
                  </a:cubicBezTo>
                  <a:cubicBezTo>
                    <a:pt x="3242" y="11253"/>
                    <a:pt x="3287" y="11299"/>
                    <a:pt x="3310" y="11367"/>
                  </a:cubicBezTo>
                  <a:lnTo>
                    <a:pt x="3310" y="11390"/>
                  </a:lnTo>
                  <a:lnTo>
                    <a:pt x="3310" y="11436"/>
                  </a:lnTo>
                  <a:cubicBezTo>
                    <a:pt x="3264" y="11504"/>
                    <a:pt x="3242" y="11550"/>
                    <a:pt x="3219" y="11596"/>
                  </a:cubicBezTo>
                  <a:cubicBezTo>
                    <a:pt x="3150" y="11710"/>
                    <a:pt x="3105" y="11778"/>
                    <a:pt x="3059" y="11869"/>
                  </a:cubicBezTo>
                  <a:cubicBezTo>
                    <a:pt x="3013" y="11984"/>
                    <a:pt x="2968" y="12075"/>
                    <a:pt x="2922" y="12189"/>
                  </a:cubicBezTo>
                  <a:cubicBezTo>
                    <a:pt x="2899" y="12326"/>
                    <a:pt x="2922" y="12509"/>
                    <a:pt x="3036" y="12646"/>
                  </a:cubicBezTo>
                  <a:cubicBezTo>
                    <a:pt x="3105" y="12760"/>
                    <a:pt x="3196" y="12851"/>
                    <a:pt x="3310" y="12919"/>
                  </a:cubicBezTo>
                  <a:cubicBezTo>
                    <a:pt x="3356" y="12965"/>
                    <a:pt x="3401" y="12988"/>
                    <a:pt x="3470" y="13034"/>
                  </a:cubicBezTo>
                  <a:cubicBezTo>
                    <a:pt x="3538" y="13079"/>
                    <a:pt x="3607" y="13102"/>
                    <a:pt x="3698" y="13102"/>
                  </a:cubicBezTo>
                  <a:cubicBezTo>
                    <a:pt x="3789" y="13102"/>
                    <a:pt x="3881" y="13079"/>
                    <a:pt x="3949" y="13034"/>
                  </a:cubicBezTo>
                  <a:cubicBezTo>
                    <a:pt x="4018" y="12988"/>
                    <a:pt x="4086" y="12965"/>
                    <a:pt x="4155" y="12919"/>
                  </a:cubicBezTo>
                  <a:cubicBezTo>
                    <a:pt x="4292" y="12828"/>
                    <a:pt x="4406" y="12737"/>
                    <a:pt x="4543" y="12646"/>
                  </a:cubicBezTo>
                  <a:cubicBezTo>
                    <a:pt x="4748" y="12509"/>
                    <a:pt x="4908" y="12417"/>
                    <a:pt x="5068" y="12326"/>
                  </a:cubicBezTo>
                  <a:cubicBezTo>
                    <a:pt x="5159" y="12303"/>
                    <a:pt x="5250" y="12258"/>
                    <a:pt x="5341" y="12258"/>
                  </a:cubicBezTo>
                  <a:cubicBezTo>
                    <a:pt x="5456" y="12235"/>
                    <a:pt x="5547" y="12235"/>
                    <a:pt x="5661" y="12212"/>
                  </a:cubicBezTo>
                  <a:lnTo>
                    <a:pt x="5798" y="12212"/>
                  </a:lnTo>
                  <a:cubicBezTo>
                    <a:pt x="5912" y="12212"/>
                    <a:pt x="6003" y="12189"/>
                    <a:pt x="6118" y="12189"/>
                  </a:cubicBezTo>
                  <a:cubicBezTo>
                    <a:pt x="6186" y="12189"/>
                    <a:pt x="6254" y="12189"/>
                    <a:pt x="6300" y="12212"/>
                  </a:cubicBezTo>
                  <a:cubicBezTo>
                    <a:pt x="6460" y="12235"/>
                    <a:pt x="6620" y="12258"/>
                    <a:pt x="6779" y="12280"/>
                  </a:cubicBezTo>
                  <a:cubicBezTo>
                    <a:pt x="6916" y="12326"/>
                    <a:pt x="7076" y="12349"/>
                    <a:pt x="7236" y="12417"/>
                  </a:cubicBezTo>
                  <a:cubicBezTo>
                    <a:pt x="7327" y="12440"/>
                    <a:pt x="7419" y="12509"/>
                    <a:pt x="7510" y="12554"/>
                  </a:cubicBezTo>
                  <a:lnTo>
                    <a:pt x="7578" y="12577"/>
                  </a:lnTo>
                  <a:cubicBezTo>
                    <a:pt x="7670" y="12623"/>
                    <a:pt x="7761" y="12691"/>
                    <a:pt x="7852" y="12760"/>
                  </a:cubicBezTo>
                  <a:cubicBezTo>
                    <a:pt x="8081" y="12897"/>
                    <a:pt x="8240" y="13056"/>
                    <a:pt x="8377" y="13239"/>
                  </a:cubicBezTo>
                  <a:cubicBezTo>
                    <a:pt x="8514" y="13399"/>
                    <a:pt x="8651" y="13581"/>
                    <a:pt x="8788" y="13741"/>
                  </a:cubicBezTo>
                  <a:cubicBezTo>
                    <a:pt x="8879" y="13901"/>
                    <a:pt x="8971" y="14061"/>
                    <a:pt x="9085" y="14266"/>
                  </a:cubicBezTo>
                  <a:cubicBezTo>
                    <a:pt x="9222" y="14586"/>
                    <a:pt x="9290" y="14928"/>
                    <a:pt x="9336" y="15202"/>
                  </a:cubicBezTo>
                  <a:cubicBezTo>
                    <a:pt x="9336" y="15293"/>
                    <a:pt x="9359" y="15407"/>
                    <a:pt x="9382" y="15499"/>
                  </a:cubicBezTo>
                  <a:lnTo>
                    <a:pt x="9382" y="15544"/>
                  </a:lnTo>
                  <a:cubicBezTo>
                    <a:pt x="9404" y="15658"/>
                    <a:pt x="9404" y="15773"/>
                    <a:pt x="9404" y="15864"/>
                  </a:cubicBezTo>
                  <a:cubicBezTo>
                    <a:pt x="9382" y="15955"/>
                    <a:pt x="9382" y="16024"/>
                    <a:pt x="9359" y="16115"/>
                  </a:cubicBezTo>
                  <a:cubicBezTo>
                    <a:pt x="9336" y="16183"/>
                    <a:pt x="9313" y="16252"/>
                    <a:pt x="9290" y="16320"/>
                  </a:cubicBezTo>
                  <a:lnTo>
                    <a:pt x="9245" y="16412"/>
                  </a:lnTo>
                  <a:lnTo>
                    <a:pt x="9222" y="16503"/>
                  </a:lnTo>
                  <a:cubicBezTo>
                    <a:pt x="9176" y="16594"/>
                    <a:pt x="9176" y="16663"/>
                    <a:pt x="9153" y="16754"/>
                  </a:cubicBezTo>
                  <a:cubicBezTo>
                    <a:pt x="9153" y="16823"/>
                    <a:pt x="9176" y="16891"/>
                    <a:pt x="9199" y="16960"/>
                  </a:cubicBezTo>
                  <a:cubicBezTo>
                    <a:pt x="9245" y="17028"/>
                    <a:pt x="9267" y="17074"/>
                    <a:pt x="9313" y="17142"/>
                  </a:cubicBezTo>
                  <a:cubicBezTo>
                    <a:pt x="9336" y="17211"/>
                    <a:pt x="9404" y="17256"/>
                    <a:pt x="9450" y="17302"/>
                  </a:cubicBezTo>
                  <a:cubicBezTo>
                    <a:pt x="9519" y="17393"/>
                    <a:pt x="9587" y="17462"/>
                    <a:pt x="9678" y="17507"/>
                  </a:cubicBezTo>
                  <a:cubicBezTo>
                    <a:pt x="9838" y="17644"/>
                    <a:pt x="10021" y="17758"/>
                    <a:pt x="10203" y="17873"/>
                  </a:cubicBezTo>
                  <a:cubicBezTo>
                    <a:pt x="10317" y="17941"/>
                    <a:pt x="10432" y="18009"/>
                    <a:pt x="10546" y="18101"/>
                  </a:cubicBezTo>
                  <a:cubicBezTo>
                    <a:pt x="10774" y="18261"/>
                    <a:pt x="10979" y="18398"/>
                    <a:pt x="11208" y="18557"/>
                  </a:cubicBezTo>
                  <a:lnTo>
                    <a:pt x="11436" y="18740"/>
                  </a:lnTo>
                  <a:lnTo>
                    <a:pt x="11504" y="18786"/>
                  </a:lnTo>
                  <a:lnTo>
                    <a:pt x="11618" y="18854"/>
                  </a:lnTo>
                  <a:cubicBezTo>
                    <a:pt x="11687" y="18900"/>
                    <a:pt x="11733" y="18945"/>
                    <a:pt x="11801" y="18991"/>
                  </a:cubicBezTo>
                  <a:lnTo>
                    <a:pt x="11824" y="19014"/>
                  </a:lnTo>
                  <a:lnTo>
                    <a:pt x="11847" y="19014"/>
                  </a:lnTo>
                  <a:cubicBezTo>
                    <a:pt x="11938" y="19082"/>
                    <a:pt x="12006" y="19151"/>
                    <a:pt x="12098" y="19219"/>
                  </a:cubicBezTo>
                  <a:lnTo>
                    <a:pt x="12280" y="19333"/>
                  </a:lnTo>
                  <a:cubicBezTo>
                    <a:pt x="12440" y="19470"/>
                    <a:pt x="12600" y="19562"/>
                    <a:pt x="12760" y="19676"/>
                  </a:cubicBezTo>
                  <a:cubicBezTo>
                    <a:pt x="12851" y="19721"/>
                    <a:pt x="12942" y="19790"/>
                    <a:pt x="13011" y="19836"/>
                  </a:cubicBezTo>
                  <a:lnTo>
                    <a:pt x="13216" y="19972"/>
                  </a:lnTo>
                  <a:lnTo>
                    <a:pt x="13262" y="19995"/>
                  </a:lnTo>
                  <a:cubicBezTo>
                    <a:pt x="13399" y="20087"/>
                    <a:pt x="13536" y="20178"/>
                    <a:pt x="13673" y="20292"/>
                  </a:cubicBezTo>
                  <a:lnTo>
                    <a:pt x="13718" y="20315"/>
                  </a:lnTo>
                  <a:lnTo>
                    <a:pt x="13718" y="20292"/>
                  </a:lnTo>
                  <a:cubicBezTo>
                    <a:pt x="13787" y="20360"/>
                    <a:pt x="13855" y="20406"/>
                    <a:pt x="13924" y="20475"/>
                  </a:cubicBezTo>
                  <a:cubicBezTo>
                    <a:pt x="14061" y="20566"/>
                    <a:pt x="14175" y="20634"/>
                    <a:pt x="14312" y="20726"/>
                  </a:cubicBezTo>
                  <a:lnTo>
                    <a:pt x="14426" y="20817"/>
                  </a:lnTo>
                  <a:cubicBezTo>
                    <a:pt x="14517" y="20885"/>
                    <a:pt x="14586" y="20931"/>
                    <a:pt x="14654" y="20977"/>
                  </a:cubicBezTo>
                  <a:lnTo>
                    <a:pt x="14746" y="21068"/>
                  </a:lnTo>
                  <a:cubicBezTo>
                    <a:pt x="14860" y="21137"/>
                    <a:pt x="14951" y="21205"/>
                    <a:pt x="15065" y="21273"/>
                  </a:cubicBezTo>
                  <a:lnTo>
                    <a:pt x="15156" y="21342"/>
                  </a:lnTo>
                  <a:lnTo>
                    <a:pt x="15088" y="21296"/>
                  </a:lnTo>
                  <a:lnTo>
                    <a:pt x="15088" y="21296"/>
                  </a:lnTo>
                  <a:cubicBezTo>
                    <a:pt x="15179" y="21365"/>
                    <a:pt x="15293" y="21433"/>
                    <a:pt x="15407" y="21525"/>
                  </a:cubicBezTo>
                  <a:lnTo>
                    <a:pt x="15590" y="21639"/>
                  </a:lnTo>
                  <a:lnTo>
                    <a:pt x="15544" y="21616"/>
                  </a:lnTo>
                  <a:lnTo>
                    <a:pt x="15750" y="21753"/>
                  </a:lnTo>
                  <a:cubicBezTo>
                    <a:pt x="15818" y="21821"/>
                    <a:pt x="15910" y="21867"/>
                    <a:pt x="16001" y="21935"/>
                  </a:cubicBezTo>
                  <a:lnTo>
                    <a:pt x="16206" y="22072"/>
                  </a:lnTo>
                  <a:cubicBezTo>
                    <a:pt x="16549" y="22323"/>
                    <a:pt x="16845" y="22575"/>
                    <a:pt x="17142" y="22803"/>
                  </a:cubicBezTo>
                  <a:cubicBezTo>
                    <a:pt x="17348" y="22985"/>
                    <a:pt x="17530" y="23100"/>
                    <a:pt x="17690" y="23214"/>
                  </a:cubicBezTo>
                  <a:cubicBezTo>
                    <a:pt x="17713" y="23236"/>
                    <a:pt x="17758" y="23259"/>
                    <a:pt x="17781" y="23282"/>
                  </a:cubicBezTo>
                  <a:cubicBezTo>
                    <a:pt x="17850" y="23305"/>
                    <a:pt x="17918" y="23328"/>
                    <a:pt x="17987" y="23328"/>
                  </a:cubicBezTo>
                  <a:cubicBezTo>
                    <a:pt x="18032" y="23328"/>
                    <a:pt x="18055" y="23328"/>
                    <a:pt x="18101" y="23305"/>
                  </a:cubicBezTo>
                  <a:cubicBezTo>
                    <a:pt x="18192" y="23305"/>
                    <a:pt x="18283" y="23191"/>
                    <a:pt x="18306" y="23122"/>
                  </a:cubicBezTo>
                  <a:cubicBezTo>
                    <a:pt x="18306" y="23100"/>
                    <a:pt x="18329" y="23077"/>
                    <a:pt x="18329" y="23077"/>
                  </a:cubicBezTo>
                  <a:cubicBezTo>
                    <a:pt x="18466" y="22963"/>
                    <a:pt x="18580" y="22894"/>
                    <a:pt x="18694" y="22826"/>
                  </a:cubicBezTo>
                  <a:lnTo>
                    <a:pt x="18786" y="22780"/>
                  </a:lnTo>
                  <a:lnTo>
                    <a:pt x="18900" y="22711"/>
                  </a:lnTo>
                  <a:cubicBezTo>
                    <a:pt x="19014" y="22643"/>
                    <a:pt x="19105" y="22597"/>
                    <a:pt x="19196" y="22552"/>
                  </a:cubicBezTo>
                  <a:cubicBezTo>
                    <a:pt x="19356" y="22483"/>
                    <a:pt x="19470" y="22438"/>
                    <a:pt x="19584" y="22415"/>
                  </a:cubicBezTo>
                  <a:cubicBezTo>
                    <a:pt x="19721" y="22415"/>
                    <a:pt x="19881" y="22392"/>
                    <a:pt x="20018" y="22392"/>
                  </a:cubicBezTo>
                  <a:lnTo>
                    <a:pt x="20064" y="22392"/>
                  </a:lnTo>
                  <a:lnTo>
                    <a:pt x="20178" y="22369"/>
                  </a:lnTo>
                  <a:lnTo>
                    <a:pt x="20634" y="22369"/>
                  </a:lnTo>
                  <a:cubicBezTo>
                    <a:pt x="20771" y="22392"/>
                    <a:pt x="20908" y="22415"/>
                    <a:pt x="21022" y="22460"/>
                  </a:cubicBezTo>
                  <a:cubicBezTo>
                    <a:pt x="21159" y="22483"/>
                    <a:pt x="21296" y="22529"/>
                    <a:pt x="21411" y="22575"/>
                  </a:cubicBezTo>
                  <a:cubicBezTo>
                    <a:pt x="21593" y="22643"/>
                    <a:pt x="21776" y="22734"/>
                    <a:pt x="21958" y="22848"/>
                  </a:cubicBezTo>
                  <a:lnTo>
                    <a:pt x="21981" y="22871"/>
                  </a:lnTo>
                  <a:cubicBezTo>
                    <a:pt x="22050" y="22940"/>
                    <a:pt x="22118" y="22963"/>
                    <a:pt x="22187" y="23008"/>
                  </a:cubicBezTo>
                  <a:lnTo>
                    <a:pt x="22324" y="23100"/>
                  </a:lnTo>
                  <a:cubicBezTo>
                    <a:pt x="22506" y="23236"/>
                    <a:pt x="22689" y="23419"/>
                    <a:pt x="22894" y="23647"/>
                  </a:cubicBezTo>
                  <a:cubicBezTo>
                    <a:pt x="23077" y="23876"/>
                    <a:pt x="23282" y="24172"/>
                    <a:pt x="23442" y="24469"/>
                  </a:cubicBezTo>
                  <a:cubicBezTo>
                    <a:pt x="23488" y="24606"/>
                    <a:pt x="23533" y="24743"/>
                    <a:pt x="23556" y="24880"/>
                  </a:cubicBezTo>
                  <a:lnTo>
                    <a:pt x="23579" y="24994"/>
                  </a:lnTo>
                  <a:lnTo>
                    <a:pt x="23602" y="25085"/>
                  </a:lnTo>
                  <a:lnTo>
                    <a:pt x="23625" y="25199"/>
                  </a:lnTo>
                  <a:lnTo>
                    <a:pt x="23647" y="25268"/>
                  </a:lnTo>
                  <a:cubicBezTo>
                    <a:pt x="23647" y="25382"/>
                    <a:pt x="23647" y="25473"/>
                    <a:pt x="23647" y="25565"/>
                  </a:cubicBezTo>
                  <a:cubicBezTo>
                    <a:pt x="23647" y="25679"/>
                    <a:pt x="23647" y="25793"/>
                    <a:pt x="23647" y="25884"/>
                  </a:cubicBezTo>
                  <a:cubicBezTo>
                    <a:pt x="23625" y="26021"/>
                    <a:pt x="23602" y="26158"/>
                    <a:pt x="23556" y="26295"/>
                  </a:cubicBezTo>
                  <a:cubicBezTo>
                    <a:pt x="23533" y="26341"/>
                    <a:pt x="23510" y="26386"/>
                    <a:pt x="23488" y="26432"/>
                  </a:cubicBezTo>
                  <a:lnTo>
                    <a:pt x="23488" y="26455"/>
                  </a:lnTo>
                  <a:cubicBezTo>
                    <a:pt x="23465" y="26523"/>
                    <a:pt x="23419" y="26615"/>
                    <a:pt x="23396" y="26683"/>
                  </a:cubicBezTo>
                  <a:cubicBezTo>
                    <a:pt x="23373" y="26774"/>
                    <a:pt x="23351" y="26866"/>
                    <a:pt x="23351" y="26980"/>
                  </a:cubicBezTo>
                  <a:cubicBezTo>
                    <a:pt x="23328" y="27117"/>
                    <a:pt x="23328" y="27277"/>
                    <a:pt x="23442" y="27391"/>
                  </a:cubicBezTo>
                  <a:cubicBezTo>
                    <a:pt x="23510" y="27436"/>
                    <a:pt x="23579" y="27459"/>
                    <a:pt x="23670" y="27459"/>
                  </a:cubicBezTo>
                  <a:lnTo>
                    <a:pt x="23762" y="27459"/>
                  </a:lnTo>
                  <a:cubicBezTo>
                    <a:pt x="23807" y="27436"/>
                    <a:pt x="23830" y="27413"/>
                    <a:pt x="23876" y="27391"/>
                  </a:cubicBezTo>
                  <a:cubicBezTo>
                    <a:pt x="23967" y="27345"/>
                    <a:pt x="24035" y="27299"/>
                    <a:pt x="24104" y="27231"/>
                  </a:cubicBezTo>
                  <a:cubicBezTo>
                    <a:pt x="24218" y="27140"/>
                    <a:pt x="24309" y="27025"/>
                    <a:pt x="24401" y="26911"/>
                  </a:cubicBezTo>
                  <a:lnTo>
                    <a:pt x="24446" y="26866"/>
                  </a:lnTo>
                  <a:cubicBezTo>
                    <a:pt x="24492" y="26797"/>
                    <a:pt x="24560" y="26729"/>
                    <a:pt x="24629" y="26660"/>
                  </a:cubicBezTo>
                  <a:cubicBezTo>
                    <a:pt x="24652" y="26637"/>
                    <a:pt x="24652" y="26637"/>
                    <a:pt x="24675" y="26615"/>
                  </a:cubicBezTo>
                  <a:cubicBezTo>
                    <a:pt x="24720" y="26637"/>
                    <a:pt x="24743" y="26637"/>
                    <a:pt x="24766" y="26637"/>
                  </a:cubicBezTo>
                  <a:cubicBezTo>
                    <a:pt x="24789" y="26637"/>
                    <a:pt x="24811" y="26660"/>
                    <a:pt x="24811" y="26660"/>
                  </a:cubicBezTo>
                  <a:cubicBezTo>
                    <a:pt x="24880" y="26683"/>
                    <a:pt x="24948" y="26706"/>
                    <a:pt x="24994" y="26752"/>
                  </a:cubicBezTo>
                  <a:lnTo>
                    <a:pt x="25040" y="26774"/>
                  </a:lnTo>
                  <a:lnTo>
                    <a:pt x="25131" y="26820"/>
                  </a:lnTo>
                  <a:cubicBezTo>
                    <a:pt x="25177" y="26843"/>
                    <a:pt x="25222" y="26866"/>
                    <a:pt x="25268" y="26911"/>
                  </a:cubicBezTo>
                  <a:cubicBezTo>
                    <a:pt x="25382" y="26957"/>
                    <a:pt x="25473" y="27025"/>
                    <a:pt x="25565" y="27094"/>
                  </a:cubicBezTo>
                  <a:cubicBezTo>
                    <a:pt x="25610" y="27117"/>
                    <a:pt x="25656" y="27140"/>
                    <a:pt x="25679" y="27162"/>
                  </a:cubicBezTo>
                  <a:cubicBezTo>
                    <a:pt x="25724" y="27208"/>
                    <a:pt x="25770" y="27231"/>
                    <a:pt x="25793" y="27254"/>
                  </a:cubicBezTo>
                  <a:cubicBezTo>
                    <a:pt x="25839" y="27277"/>
                    <a:pt x="25884" y="27299"/>
                    <a:pt x="25907" y="27345"/>
                  </a:cubicBezTo>
                  <a:lnTo>
                    <a:pt x="25953" y="27368"/>
                  </a:lnTo>
                  <a:cubicBezTo>
                    <a:pt x="26021" y="27436"/>
                    <a:pt x="26067" y="27459"/>
                    <a:pt x="26113" y="27482"/>
                  </a:cubicBezTo>
                  <a:lnTo>
                    <a:pt x="26181" y="27482"/>
                  </a:lnTo>
                  <a:cubicBezTo>
                    <a:pt x="26227" y="27482"/>
                    <a:pt x="26295" y="27459"/>
                    <a:pt x="26341" y="27436"/>
                  </a:cubicBezTo>
                  <a:cubicBezTo>
                    <a:pt x="26455" y="27368"/>
                    <a:pt x="26501" y="27231"/>
                    <a:pt x="26478" y="27140"/>
                  </a:cubicBezTo>
                  <a:cubicBezTo>
                    <a:pt x="26523" y="27071"/>
                    <a:pt x="26592" y="27025"/>
                    <a:pt x="26637" y="26957"/>
                  </a:cubicBezTo>
                  <a:cubicBezTo>
                    <a:pt x="26660" y="26911"/>
                    <a:pt x="26706" y="26889"/>
                    <a:pt x="26729" y="26843"/>
                  </a:cubicBezTo>
                  <a:lnTo>
                    <a:pt x="26797" y="26774"/>
                  </a:lnTo>
                  <a:cubicBezTo>
                    <a:pt x="26889" y="26660"/>
                    <a:pt x="27003" y="26523"/>
                    <a:pt x="27094" y="26409"/>
                  </a:cubicBezTo>
                  <a:cubicBezTo>
                    <a:pt x="27299" y="26181"/>
                    <a:pt x="27482" y="25930"/>
                    <a:pt x="27665" y="25702"/>
                  </a:cubicBezTo>
                  <a:cubicBezTo>
                    <a:pt x="28007" y="25199"/>
                    <a:pt x="28372" y="24720"/>
                    <a:pt x="28806" y="24195"/>
                  </a:cubicBezTo>
                  <a:cubicBezTo>
                    <a:pt x="28874" y="24104"/>
                    <a:pt x="28943" y="24013"/>
                    <a:pt x="29011" y="23921"/>
                  </a:cubicBezTo>
                  <a:lnTo>
                    <a:pt x="29103" y="23830"/>
                  </a:lnTo>
                  <a:lnTo>
                    <a:pt x="29171" y="23716"/>
                  </a:lnTo>
                  <a:cubicBezTo>
                    <a:pt x="29240" y="23624"/>
                    <a:pt x="29308" y="23556"/>
                    <a:pt x="29354" y="23465"/>
                  </a:cubicBezTo>
                  <a:cubicBezTo>
                    <a:pt x="29422" y="23373"/>
                    <a:pt x="29513" y="23282"/>
                    <a:pt x="29582" y="23191"/>
                  </a:cubicBezTo>
                  <a:lnTo>
                    <a:pt x="29650" y="23077"/>
                  </a:lnTo>
                  <a:cubicBezTo>
                    <a:pt x="29719" y="23008"/>
                    <a:pt x="29765" y="22940"/>
                    <a:pt x="29810" y="22871"/>
                  </a:cubicBezTo>
                  <a:cubicBezTo>
                    <a:pt x="29856" y="22803"/>
                    <a:pt x="29902" y="22734"/>
                    <a:pt x="29947" y="22689"/>
                  </a:cubicBezTo>
                  <a:cubicBezTo>
                    <a:pt x="30038" y="22575"/>
                    <a:pt x="30130" y="22460"/>
                    <a:pt x="30198" y="22369"/>
                  </a:cubicBezTo>
                  <a:lnTo>
                    <a:pt x="30267" y="22301"/>
                  </a:lnTo>
                  <a:cubicBezTo>
                    <a:pt x="30312" y="22209"/>
                    <a:pt x="30381" y="22141"/>
                    <a:pt x="30449" y="22050"/>
                  </a:cubicBezTo>
                  <a:lnTo>
                    <a:pt x="30541" y="21913"/>
                  </a:lnTo>
                  <a:cubicBezTo>
                    <a:pt x="30746" y="21662"/>
                    <a:pt x="30929" y="21388"/>
                    <a:pt x="31134" y="21114"/>
                  </a:cubicBezTo>
                  <a:lnTo>
                    <a:pt x="31340" y="20817"/>
                  </a:lnTo>
                  <a:cubicBezTo>
                    <a:pt x="31636" y="20406"/>
                    <a:pt x="31910" y="20018"/>
                    <a:pt x="32184" y="19584"/>
                  </a:cubicBezTo>
                  <a:cubicBezTo>
                    <a:pt x="32253" y="19470"/>
                    <a:pt x="32321" y="19379"/>
                    <a:pt x="32389" y="19265"/>
                  </a:cubicBezTo>
                  <a:cubicBezTo>
                    <a:pt x="32504" y="19128"/>
                    <a:pt x="32595" y="18968"/>
                    <a:pt x="32686" y="18831"/>
                  </a:cubicBezTo>
                  <a:cubicBezTo>
                    <a:pt x="32823" y="18603"/>
                    <a:pt x="32960" y="18398"/>
                    <a:pt x="33097" y="18192"/>
                  </a:cubicBezTo>
                  <a:lnTo>
                    <a:pt x="33188" y="18055"/>
                  </a:lnTo>
                  <a:cubicBezTo>
                    <a:pt x="33280" y="17895"/>
                    <a:pt x="33371" y="17758"/>
                    <a:pt x="33485" y="17599"/>
                  </a:cubicBezTo>
                  <a:lnTo>
                    <a:pt x="33531" y="17507"/>
                  </a:lnTo>
                  <a:cubicBezTo>
                    <a:pt x="33576" y="17439"/>
                    <a:pt x="33599" y="17393"/>
                    <a:pt x="33645" y="17325"/>
                  </a:cubicBezTo>
                  <a:cubicBezTo>
                    <a:pt x="33645" y="17302"/>
                    <a:pt x="33668" y="17279"/>
                    <a:pt x="33691" y="17256"/>
                  </a:cubicBezTo>
                  <a:cubicBezTo>
                    <a:pt x="33691" y="17211"/>
                    <a:pt x="33713" y="17165"/>
                    <a:pt x="33713" y="17142"/>
                  </a:cubicBezTo>
                  <a:cubicBezTo>
                    <a:pt x="33736" y="17074"/>
                    <a:pt x="33759" y="17005"/>
                    <a:pt x="33759" y="16937"/>
                  </a:cubicBezTo>
                  <a:cubicBezTo>
                    <a:pt x="33759" y="16845"/>
                    <a:pt x="33782" y="16777"/>
                    <a:pt x="33782" y="16686"/>
                  </a:cubicBezTo>
                  <a:cubicBezTo>
                    <a:pt x="33759" y="16503"/>
                    <a:pt x="33759" y="16343"/>
                    <a:pt x="33713" y="16183"/>
                  </a:cubicBezTo>
                  <a:cubicBezTo>
                    <a:pt x="33691" y="16024"/>
                    <a:pt x="33645" y="15887"/>
                    <a:pt x="33599" y="15727"/>
                  </a:cubicBezTo>
                  <a:lnTo>
                    <a:pt x="33576" y="15681"/>
                  </a:lnTo>
                  <a:cubicBezTo>
                    <a:pt x="33531" y="15544"/>
                    <a:pt x="33485" y="15385"/>
                    <a:pt x="33417" y="15248"/>
                  </a:cubicBezTo>
                  <a:cubicBezTo>
                    <a:pt x="33348" y="15065"/>
                    <a:pt x="33280" y="14905"/>
                    <a:pt x="33211" y="14791"/>
                  </a:cubicBezTo>
                  <a:cubicBezTo>
                    <a:pt x="33166" y="14745"/>
                    <a:pt x="33143" y="14700"/>
                    <a:pt x="33097" y="14654"/>
                  </a:cubicBezTo>
                  <a:lnTo>
                    <a:pt x="33074" y="14609"/>
                  </a:lnTo>
                  <a:cubicBezTo>
                    <a:pt x="33006" y="14540"/>
                    <a:pt x="32937" y="14449"/>
                    <a:pt x="32846" y="14380"/>
                  </a:cubicBezTo>
                  <a:cubicBezTo>
                    <a:pt x="32778" y="14289"/>
                    <a:pt x="32686" y="14198"/>
                    <a:pt x="32595" y="14106"/>
                  </a:cubicBezTo>
                  <a:lnTo>
                    <a:pt x="32526" y="14038"/>
                  </a:lnTo>
                  <a:cubicBezTo>
                    <a:pt x="32412" y="13947"/>
                    <a:pt x="32321" y="13832"/>
                    <a:pt x="32207" y="13741"/>
                  </a:cubicBezTo>
                  <a:cubicBezTo>
                    <a:pt x="32116" y="13696"/>
                    <a:pt x="32047" y="13627"/>
                    <a:pt x="31956" y="13559"/>
                  </a:cubicBezTo>
                  <a:cubicBezTo>
                    <a:pt x="31796" y="13422"/>
                    <a:pt x="31613" y="13285"/>
                    <a:pt x="31454" y="13171"/>
                  </a:cubicBezTo>
                  <a:cubicBezTo>
                    <a:pt x="31225" y="13011"/>
                    <a:pt x="31020" y="12851"/>
                    <a:pt x="30792" y="12691"/>
                  </a:cubicBezTo>
                  <a:lnTo>
                    <a:pt x="30700" y="12600"/>
                  </a:lnTo>
                  <a:cubicBezTo>
                    <a:pt x="30495" y="12440"/>
                    <a:pt x="30267" y="12303"/>
                    <a:pt x="30061" y="12143"/>
                  </a:cubicBezTo>
                  <a:lnTo>
                    <a:pt x="29902" y="12029"/>
                  </a:lnTo>
                  <a:cubicBezTo>
                    <a:pt x="29742" y="11915"/>
                    <a:pt x="29582" y="11801"/>
                    <a:pt x="29422" y="11664"/>
                  </a:cubicBezTo>
                  <a:cubicBezTo>
                    <a:pt x="29308" y="11596"/>
                    <a:pt x="29217" y="11504"/>
                    <a:pt x="29103" y="11436"/>
                  </a:cubicBezTo>
                  <a:cubicBezTo>
                    <a:pt x="28874" y="11253"/>
                    <a:pt x="28646" y="11093"/>
                    <a:pt x="28418" y="10911"/>
                  </a:cubicBezTo>
                  <a:cubicBezTo>
                    <a:pt x="28258" y="10820"/>
                    <a:pt x="28098" y="10705"/>
                    <a:pt x="27961" y="10591"/>
                  </a:cubicBezTo>
                  <a:cubicBezTo>
                    <a:pt x="27870" y="10523"/>
                    <a:pt x="27779" y="10454"/>
                    <a:pt x="27687" y="10386"/>
                  </a:cubicBezTo>
                  <a:cubicBezTo>
                    <a:pt x="27436" y="10203"/>
                    <a:pt x="27208" y="10043"/>
                    <a:pt x="26957" y="9861"/>
                  </a:cubicBezTo>
                  <a:cubicBezTo>
                    <a:pt x="26683" y="9701"/>
                    <a:pt x="26409" y="9518"/>
                    <a:pt x="26113" y="9336"/>
                  </a:cubicBezTo>
                  <a:lnTo>
                    <a:pt x="26067" y="9313"/>
                  </a:lnTo>
                  <a:lnTo>
                    <a:pt x="25976" y="9245"/>
                  </a:lnTo>
                  <a:cubicBezTo>
                    <a:pt x="25747" y="9108"/>
                    <a:pt x="25542" y="8948"/>
                    <a:pt x="25314" y="8811"/>
                  </a:cubicBezTo>
                  <a:lnTo>
                    <a:pt x="25200" y="8742"/>
                  </a:lnTo>
                  <a:cubicBezTo>
                    <a:pt x="25063" y="8628"/>
                    <a:pt x="24903" y="8537"/>
                    <a:pt x="24766" y="8423"/>
                  </a:cubicBezTo>
                  <a:cubicBezTo>
                    <a:pt x="24652" y="8354"/>
                    <a:pt x="24538" y="8263"/>
                    <a:pt x="24423" y="8195"/>
                  </a:cubicBezTo>
                  <a:cubicBezTo>
                    <a:pt x="24286" y="8103"/>
                    <a:pt x="24172" y="8012"/>
                    <a:pt x="24035" y="7898"/>
                  </a:cubicBezTo>
                  <a:cubicBezTo>
                    <a:pt x="23898" y="7807"/>
                    <a:pt x="23762" y="7715"/>
                    <a:pt x="23647" y="7624"/>
                  </a:cubicBezTo>
                  <a:lnTo>
                    <a:pt x="23328" y="7396"/>
                  </a:lnTo>
                  <a:cubicBezTo>
                    <a:pt x="23145" y="7282"/>
                    <a:pt x="22985" y="7167"/>
                    <a:pt x="22826" y="7053"/>
                  </a:cubicBezTo>
                  <a:lnTo>
                    <a:pt x="22780" y="7031"/>
                  </a:lnTo>
                  <a:cubicBezTo>
                    <a:pt x="22506" y="6848"/>
                    <a:pt x="22255" y="6688"/>
                    <a:pt x="22004" y="6506"/>
                  </a:cubicBezTo>
                  <a:lnTo>
                    <a:pt x="21707" y="6277"/>
                  </a:lnTo>
                  <a:cubicBezTo>
                    <a:pt x="21525" y="6140"/>
                    <a:pt x="21342" y="6003"/>
                    <a:pt x="21159" y="5866"/>
                  </a:cubicBezTo>
                  <a:cubicBezTo>
                    <a:pt x="20886" y="5684"/>
                    <a:pt x="20634" y="5501"/>
                    <a:pt x="20383" y="5319"/>
                  </a:cubicBezTo>
                  <a:cubicBezTo>
                    <a:pt x="20109" y="5113"/>
                    <a:pt x="19858" y="4908"/>
                    <a:pt x="19584" y="4725"/>
                  </a:cubicBezTo>
                  <a:lnTo>
                    <a:pt x="19470" y="4657"/>
                  </a:lnTo>
                  <a:cubicBezTo>
                    <a:pt x="19379" y="4588"/>
                    <a:pt x="19265" y="4497"/>
                    <a:pt x="19151" y="4428"/>
                  </a:cubicBezTo>
                  <a:cubicBezTo>
                    <a:pt x="19037" y="4337"/>
                    <a:pt x="18900" y="4246"/>
                    <a:pt x="18786" y="4155"/>
                  </a:cubicBezTo>
                  <a:lnTo>
                    <a:pt x="18603" y="4040"/>
                  </a:lnTo>
                  <a:cubicBezTo>
                    <a:pt x="18375" y="3903"/>
                    <a:pt x="18169" y="3767"/>
                    <a:pt x="17964" y="3607"/>
                  </a:cubicBezTo>
                  <a:lnTo>
                    <a:pt x="17530" y="3310"/>
                  </a:lnTo>
                  <a:lnTo>
                    <a:pt x="17119" y="3013"/>
                  </a:lnTo>
                  <a:cubicBezTo>
                    <a:pt x="16960" y="2899"/>
                    <a:pt x="16800" y="2808"/>
                    <a:pt x="16663" y="2694"/>
                  </a:cubicBezTo>
                  <a:cubicBezTo>
                    <a:pt x="16526" y="2602"/>
                    <a:pt x="16389" y="2511"/>
                    <a:pt x="16275" y="2420"/>
                  </a:cubicBezTo>
                  <a:cubicBezTo>
                    <a:pt x="16161" y="2351"/>
                    <a:pt x="16047" y="2260"/>
                    <a:pt x="15932" y="2169"/>
                  </a:cubicBezTo>
                  <a:cubicBezTo>
                    <a:pt x="15773" y="2077"/>
                    <a:pt x="15613" y="1963"/>
                    <a:pt x="15453" y="1849"/>
                  </a:cubicBezTo>
                  <a:cubicBezTo>
                    <a:pt x="15293" y="1735"/>
                    <a:pt x="15134" y="1621"/>
                    <a:pt x="14974" y="1507"/>
                  </a:cubicBezTo>
                  <a:lnTo>
                    <a:pt x="14654" y="1301"/>
                  </a:lnTo>
                  <a:cubicBezTo>
                    <a:pt x="14380" y="1119"/>
                    <a:pt x="14084" y="936"/>
                    <a:pt x="13764" y="754"/>
                  </a:cubicBezTo>
                  <a:cubicBezTo>
                    <a:pt x="13513" y="594"/>
                    <a:pt x="13239" y="434"/>
                    <a:pt x="12988" y="297"/>
                  </a:cubicBezTo>
                  <a:cubicBezTo>
                    <a:pt x="12851" y="251"/>
                    <a:pt x="12737" y="183"/>
                    <a:pt x="12600" y="137"/>
                  </a:cubicBezTo>
                  <a:cubicBezTo>
                    <a:pt x="12486" y="69"/>
                    <a:pt x="12349" y="0"/>
                    <a:pt x="12212"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5" name="Google Shape;4761;p38">
              <a:extLst>
                <a:ext uri="{FF2B5EF4-FFF2-40B4-BE49-F238E27FC236}">
                  <a16:creationId xmlns:a16="http://schemas.microsoft.com/office/drawing/2014/main" id="{088796A1-8617-4C00-A989-894DD6FF1640}"/>
                </a:ext>
              </a:extLst>
            </p:cNvPr>
            <p:cNvSpPr/>
            <p:nvPr/>
          </p:nvSpPr>
          <p:spPr>
            <a:xfrm>
              <a:off x="8140848" y="2597683"/>
              <a:ext cx="92658" cy="95849"/>
            </a:xfrm>
            <a:custGeom>
              <a:avLst/>
              <a:gdLst/>
              <a:ahLst/>
              <a:cxnLst/>
              <a:rect l="l" t="t" r="r" b="b"/>
              <a:pathLst>
                <a:path w="3311" h="3425" extrusionOk="0">
                  <a:moveTo>
                    <a:pt x="1599" y="0"/>
                  </a:moveTo>
                  <a:cubicBezTo>
                    <a:pt x="1462" y="0"/>
                    <a:pt x="1302" y="0"/>
                    <a:pt x="1142" y="23"/>
                  </a:cubicBezTo>
                  <a:cubicBezTo>
                    <a:pt x="982" y="69"/>
                    <a:pt x="846" y="92"/>
                    <a:pt x="709" y="137"/>
                  </a:cubicBezTo>
                  <a:cubicBezTo>
                    <a:pt x="663" y="160"/>
                    <a:pt x="617" y="183"/>
                    <a:pt x="572" y="229"/>
                  </a:cubicBezTo>
                  <a:cubicBezTo>
                    <a:pt x="435" y="297"/>
                    <a:pt x="366" y="365"/>
                    <a:pt x="321" y="480"/>
                  </a:cubicBezTo>
                  <a:cubicBezTo>
                    <a:pt x="298" y="525"/>
                    <a:pt x="298" y="594"/>
                    <a:pt x="298" y="639"/>
                  </a:cubicBezTo>
                  <a:cubicBezTo>
                    <a:pt x="321" y="685"/>
                    <a:pt x="343" y="731"/>
                    <a:pt x="366" y="776"/>
                  </a:cubicBezTo>
                  <a:cubicBezTo>
                    <a:pt x="366" y="822"/>
                    <a:pt x="321" y="845"/>
                    <a:pt x="298" y="890"/>
                  </a:cubicBezTo>
                  <a:cubicBezTo>
                    <a:pt x="184" y="1027"/>
                    <a:pt x="138" y="1210"/>
                    <a:pt x="92" y="1347"/>
                  </a:cubicBezTo>
                  <a:cubicBezTo>
                    <a:pt x="69" y="1370"/>
                    <a:pt x="69" y="1393"/>
                    <a:pt x="69" y="1415"/>
                  </a:cubicBezTo>
                  <a:cubicBezTo>
                    <a:pt x="24" y="1438"/>
                    <a:pt x="24" y="1484"/>
                    <a:pt x="1" y="1530"/>
                  </a:cubicBezTo>
                  <a:cubicBezTo>
                    <a:pt x="1" y="1575"/>
                    <a:pt x="1" y="1621"/>
                    <a:pt x="1" y="1689"/>
                  </a:cubicBezTo>
                  <a:cubicBezTo>
                    <a:pt x="1" y="1803"/>
                    <a:pt x="1" y="1918"/>
                    <a:pt x="24" y="2055"/>
                  </a:cubicBezTo>
                  <a:cubicBezTo>
                    <a:pt x="47" y="2260"/>
                    <a:pt x="115" y="2465"/>
                    <a:pt x="229" y="2648"/>
                  </a:cubicBezTo>
                  <a:cubicBezTo>
                    <a:pt x="298" y="2762"/>
                    <a:pt x="366" y="2876"/>
                    <a:pt x="480" y="2968"/>
                  </a:cubicBezTo>
                  <a:cubicBezTo>
                    <a:pt x="594" y="3036"/>
                    <a:pt x="709" y="3105"/>
                    <a:pt x="823" y="3150"/>
                  </a:cubicBezTo>
                  <a:cubicBezTo>
                    <a:pt x="914" y="3196"/>
                    <a:pt x="1005" y="3241"/>
                    <a:pt x="1119" y="3264"/>
                  </a:cubicBezTo>
                  <a:cubicBezTo>
                    <a:pt x="1302" y="3356"/>
                    <a:pt x="1553" y="3424"/>
                    <a:pt x="1781" y="3424"/>
                  </a:cubicBezTo>
                  <a:lnTo>
                    <a:pt x="1827" y="3424"/>
                  </a:lnTo>
                  <a:cubicBezTo>
                    <a:pt x="1918" y="3424"/>
                    <a:pt x="1987" y="3401"/>
                    <a:pt x="2078" y="3378"/>
                  </a:cubicBezTo>
                  <a:cubicBezTo>
                    <a:pt x="2169" y="3378"/>
                    <a:pt x="2261" y="3333"/>
                    <a:pt x="2329" y="3310"/>
                  </a:cubicBezTo>
                  <a:cubicBezTo>
                    <a:pt x="2466" y="3241"/>
                    <a:pt x="2580" y="3150"/>
                    <a:pt x="2717" y="3036"/>
                  </a:cubicBezTo>
                  <a:cubicBezTo>
                    <a:pt x="2809" y="2945"/>
                    <a:pt x="2900" y="2831"/>
                    <a:pt x="2991" y="2716"/>
                  </a:cubicBezTo>
                  <a:lnTo>
                    <a:pt x="3060" y="2648"/>
                  </a:lnTo>
                  <a:cubicBezTo>
                    <a:pt x="3082" y="2580"/>
                    <a:pt x="3128" y="2534"/>
                    <a:pt x="3174" y="2465"/>
                  </a:cubicBezTo>
                  <a:cubicBezTo>
                    <a:pt x="3219" y="2374"/>
                    <a:pt x="3265" y="2283"/>
                    <a:pt x="3288" y="2146"/>
                  </a:cubicBezTo>
                  <a:cubicBezTo>
                    <a:pt x="3311" y="1986"/>
                    <a:pt x="3288" y="1849"/>
                    <a:pt x="3288" y="1689"/>
                  </a:cubicBezTo>
                  <a:cubicBezTo>
                    <a:pt x="3265" y="1552"/>
                    <a:pt x="3242" y="1415"/>
                    <a:pt x="3174" y="1301"/>
                  </a:cubicBezTo>
                  <a:cubicBezTo>
                    <a:pt x="3288" y="1164"/>
                    <a:pt x="3242" y="1027"/>
                    <a:pt x="3174" y="890"/>
                  </a:cubicBezTo>
                  <a:cubicBezTo>
                    <a:pt x="3151" y="868"/>
                    <a:pt x="3128" y="822"/>
                    <a:pt x="3105" y="776"/>
                  </a:cubicBezTo>
                  <a:cubicBezTo>
                    <a:pt x="3060" y="731"/>
                    <a:pt x="3014" y="662"/>
                    <a:pt x="2968" y="594"/>
                  </a:cubicBezTo>
                  <a:cubicBezTo>
                    <a:pt x="2809" y="343"/>
                    <a:pt x="2535" y="160"/>
                    <a:pt x="2215" y="92"/>
                  </a:cubicBezTo>
                  <a:cubicBezTo>
                    <a:pt x="2078" y="46"/>
                    <a:pt x="1941" y="23"/>
                    <a:pt x="1781" y="0"/>
                  </a:cubicBez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6" name="Google Shape;4762;p38">
              <a:extLst>
                <a:ext uri="{FF2B5EF4-FFF2-40B4-BE49-F238E27FC236}">
                  <a16:creationId xmlns:a16="http://schemas.microsoft.com/office/drawing/2014/main" id="{F3E064CB-7A18-ACBA-DCF3-4F4FE37D5CF0}"/>
                </a:ext>
              </a:extLst>
            </p:cNvPr>
            <p:cNvSpPr/>
            <p:nvPr/>
          </p:nvSpPr>
          <p:spPr>
            <a:xfrm>
              <a:off x="8540082" y="2877449"/>
              <a:ext cx="99039" cy="102873"/>
            </a:xfrm>
            <a:custGeom>
              <a:avLst/>
              <a:gdLst/>
              <a:ahLst/>
              <a:cxnLst/>
              <a:rect l="l" t="t" r="r" b="b"/>
              <a:pathLst>
                <a:path w="3539" h="3676" extrusionOk="0">
                  <a:moveTo>
                    <a:pt x="1553" y="1"/>
                  </a:moveTo>
                  <a:cubicBezTo>
                    <a:pt x="1484" y="1"/>
                    <a:pt x="1416" y="24"/>
                    <a:pt x="1348" y="24"/>
                  </a:cubicBezTo>
                  <a:cubicBezTo>
                    <a:pt x="1165" y="46"/>
                    <a:pt x="1005" y="115"/>
                    <a:pt x="868" y="206"/>
                  </a:cubicBezTo>
                  <a:cubicBezTo>
                    <a:pt x="686" y="320"/>
                    <a:pt x="549" y="457"/>
                    <a:pt x="412" y="594"/>
                  </a:cubicBezTo>
                  <a:cubicBezTo>
                    <a:pt x="366" y="663"/>
                    <a:pt x="320" y="731"/>
                    <a:pt x="275" y="800"/>
                  </a:cubicBezTo>
                  <a:cubicBezTo>
                    <a:pt x="229" y="891"/>
                    <a:pt x="183" y="982"/>
                    <a:pt x="138" y="1074"/>
                  </a:cubicBezTo>
                  <a:cubicBezTo>
                    <a:pt x="69" y="1233"/>
                    <a:pt x="46" y="1393"/>
                    <a:pt x="24" y="1553"/>
                  </a:cubicBezTo>
                  <a:cubicBezTo>
                    <a:pt x="1" y="1713"/>
                    <a:pt x="24" y="1872"/>
                    <a:pt x="69" y="2032"/>
                  </a:cubicBezTo>
                  <a:cubicBezTo>
                    <a:pt x="92" y="2055"/>
                    <a:pt x="92" y="2078"/>
                    <a:pt x="92" y="2078"/>
                  </a:cubicBezTo>
                  <a:cubicBezTo>
                    <a:pt x="115" y="2101"/>
                    <a:pt x="115" y="2123"/>
                    <a:pt x="115" y="2146"/>
                  </a:cubicBezTo>
                  <a:cubicBezTo>
                    <a:pt x="161" y="2306"/>
                    <a:pt x="206" y="2443"/>
                    <a:pt x="275" y="2603"/>
                  </a:cubicBezTo>
                  <a:cubicBezTo>
                    <a:pt x="343" y="2740"/>
                    <a:pt x="412" y="2877"/>
                    <a:pt x="526" y="3014"/>
                  </a:cubicBezTo>
                  <a:cubicBezTo>
                    <a:pt x="663" y="3173"/>
                    <a:pt x="845" y="3288"/>
                    <a:pt x="1028" y="3379"/>
                  </a:cubicBezTo>
                  <a:cubicBezTo>
                    <a:pt x="1051" y="3402"/>
                    <a:pt x="1074" y="3425"/>
                    <a:pt x="1096" y="3425"/>
                  </a:cubicBezTo>
                  <a:cubicBezTo>
                    <a:pt x="1188" y="3470"/>
                    <a:pt x="1256" y="3493"/>
                    <a:pt x="1348" y="3539"/>
                  </a:cubicBezTo>
                  <a:cubicBezTo>
                    <a:pt x="1416" y="3561"/>
                    <a:pt x="1484" y="3584"/>
                    <a:pt x="1553" y="3607"/>
                  </a:cubicBezTo>
                  <a:cubicBezTo>
                    <a:pt x="1644" y="3653"/>
                    <a:pt x="1736" y="3653"/>
                    <a:pt x="1827" y="3676"/>
                  </a:cubicBezTo>
                  <a:lnTo>
                    <a:pt x="2032" y="3676"/>
                  </a:lnTo>
                  <a:cubicBezTo>
                    <a:pt x="2124" y="3653"/>
                    <a:pt x="2215" y="3653"/>
                    <a:pt x="2306" y="3630"/>
                  </a:cubicBezTo>
                  <a:cubicBezTo>
                    <a:pt x="2466" y="3607"/>
                    <a:pt x="2626" y="3539"/>
                    <a:pt x="2763" y="3425"/>
                  </a:cubicBezTo>
                  <a:cubicBezTo>
                    <a:pt x="2831" y="3379"/>
                    <a:pt x="2900" y="3333"/>
                    <a:pt x="2968" y="3288"/>
                  </a:cubicBezTo>
                  <a:cubicBezTo>
                    <a:pt x="3037" y="3196"/>
                    <a:pt x="3082" y="3128"/>
                    <a:pt x="3151" y="3059"/>
                  </a:cubicBezTo>
                  <a:cubicBezTo>
                    <a:pt x="3242" y="2922"/>
                    <a:pt x="3288" y="2763"/>
                    <a:pt x="3356" y="2603"/>
                  </a:cubicBezTo>
                  <a:cubicBezTo>
                    <a:pt x="3402" y="2512"/>
                    <a:pt x="3425" y="2397"/>
                    <a:pt x="3447" y="2283"/>
                  </a:cubicBezTo>
                  <a:cubicBezTo>
                    <a:pt x="3470" y="2238"/>
                    <a:pt x="3493" y="2169"/>
                    <a:pt x="3493" y="2123"/>
                  </a:cubicBezTo>
                  <a:cubicBezTo>
                    <a:pt x="3516" y="2055"/>
                    <a:pt x="3516" y="2009"/>
                    <a:pt x="3539" y="1964"/>
                  </a:cubicBezTo>
                  <a:cubicBezTo>
                    <a:pt x="3539" y="1850"/>
                    <a:pt x="3539" y="1758"/>
                    <a:pt x="3516" y="1667"/>
                  </a:cubicBezTo>
                  <a:cubicBezTo>
                    <a:pt x="3516" y="1599"/>
                    <a:pt x="3493" y="1530"/>
                    <a:pt x="3470" y="1462"/>
                  </a:cubicBezTo>
                  <a:cubicBezTo>
                    <a:pt x="3425" y="1370"/>
                    <a:pt x="3402" y="1279"/>
                    <a:pt x="3356" y="1188"/>
                  </a:cubicBezTo>
                  <a:cubicBezTo>
                    <a:pt x="3356" y="1188"/>
                    <a:pt x="3333" y="1188"/>
                    <a:pt x="3333" y="1165"/>
                  </a:cubicBezTo>
                  <a:cubicBezTo>
                    <a:pt x="3333" y="1119"/>
                    <a:pt x="3288" y="1074"/>
                    <a:pt x="3265" y="1028"/>
                  </a:cubicBezTo>
                  <a:cubicBezTo>
                    <a:pt x="3219" y="914"/>
                    <a:pt x="3151" y="845"/>
                    <a:pt x="3082" y="777"/>
                  </a:cubicBezTo>
                  <a:cubicBezTo>
                    <a:pt x="2991" y="686"/>
                    <a:pt x="2900" y="617"/>
                    <a:pt x="2808" y="549"/>
                  </a:cubicBezTo>
                  <a:cubicBezTo>
                    <a:pt x="2740" y="480"/>
                    <a:pt x="2649" y="412"/>
                    <a:pt x="2557" y="366"/>
                  </a:cubicBezTo>
                  <a:cubicBezTo>
                    <a:pt x="2489" y="320"/>
                    <a:pt x="2420" y="275"/>
                    <a:pt x="2329" y="252"/>
                  </a:cubicBezTo>
                  <a:cubicBezTo>
                    <a:pt x="2192" y="183"/>
                    <a:pt x="2055" y="115"/>
                    <a:pt x="1895" y="69"/>
                  </a:cubicBezTo>
                  <a:cubicBezTo>
                    <a:pt x="1827" y="46"/>
                    <a:pt x="1736" y="24"/>
                    <a:pt x="1644" y="24"/>
                  </a:cubicBezTo>
                  <a:cubicBezTo>
                    <a:pt x="1621" y="1"/>
                    <a:pt x="1576" y="1"/>
                    <a:pt x="1553" y="1"/>
                  </a:cubicBez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7" name="Google Shape;4763;p38">
              <a:extLst>
                <a:ext uri="{FF2B5EF4-FFF2-40B4-BE49-F238E27FC236}">
                  <a16:creationId xmlns:a16="http://schemas.microsoft.com/office/drawing/2014/main" id="{6952CB6F-AE6A-A42B-4B43-D169A455E483}"/>
                </a:ext>
              </a:extLst>
            </p:cNvPr>
            <p:cNvSpPr/>
            <p:nvPr/>
          </p:nvSpPr>
          <p:spPr>
            <a:xfrm>
              <a:off x="8207284" y="2260408"/>
              <a:ext cx="222956" cy="214645"/>
            </a:xfrm>
            <a:custGeom>
              <a:avLst/>
              <a:gdLst/>
              <a:ahLst/>
              <a:cxnLst/>
              <a:rect l="l" t="t" r="r" b="b"/>
              <a:pathLst>
                <a:path w="7967" h="7670" extrusionOk="0">
                  <a:moveTo>
                    <a:pt x="3721" y="1"/>
                  </a:moveTo>
                  <a:cubicBezTo>
                    <a:pt x="3653" y="23"/>
                    <a:pt x="3584" y="23"/>
                    <a:pt x="3516" y="69"/>
                  </a:cubicBezTo>
                  <a:cubicBezTo>
                    <a:pt x="3470" y="92"/>
                    <a:pt x="3447" y="115"/>
                    <a:pt x="3402" y="160"/>
                  </a:cubicBezTo>
                  <a:cubicBezTo>
                    <a:pt x="3356" y="206"/>
                    <a:pt x="3288" y="252"/>
                    <a:pt x="3219" y="320"/>
                  </a:cubicBezTo>
                  <a:cubicBezTo>
                    <a:pt x="3105" y="434"/>
                    <a:pt x="3014" y="526"/>
                    <a:pt x="2945" y="640"/>
                  </a:cubicBezTo>
                  <a:cubicBezTo>
                    <a:pt x="2900" y="685"/>
                    <a:pt x="2854" y="731"/>
                    <a:pt x="2831" y="799"/>
                  </a:cubicBezTo>
                  <a:cubicBezTo>
                    <a:pt x="2763" y="845"/>
                    <a:pt x="2717" y="914"/>
                    <a:pt x="2671" y="982"/>
                  </a:cubicBezTo>
                  <a:cubicBezTo>
                    <a:pt x="2512" y="1187"/>
                    <a:pt x="2375" y="1393"/>
                    <a:pt x="2215" y="1575"/>
                  </a:cubicBezTo>
                  <a:lnTo>
                    <a:pt x="2146" y="1667"/>
                  </a:lnTo>
                  <a:cubicBezTo>
                    <a:pt x="2032" y="1804"/>
                    <a:pt x="1941" y="1918"/>
                    <a:pt x="1850" y="2055"/>
                  </a:cubicBezTo>
                  <a:cubicBezTo>
                    <a:pt x="1758" y="2169"/>
                    <a:pt x="1690" y="2283"/>
                    <a:pt x="1599" y="2397"/>
                  </a:cubicBezTo>
                  <a:cubicBezTo>
                    <a:pt x="1439" y="2603"/>
                    <a:pt x="1302" y="2785"/>
                    <a:pt x="1188" y="2991"/>
                  </a:cubicBezTo>
                  <a:lnTo>
                    <a:pt x="1096" y="3150"/>
                  </a:lnTo>
                  <a:cubicBezTo>
                    <a:pt x="1028" y="3287"/>
                    <a:pt x="937" y="3424"/>
                    <a:pt x="868" y="3561"/>
                  </a:cubicBezTo>
                  <a:cubicBezTo>
                    <a:pt x="754" y="3744"/>
                    <a:pt x="640" y="3926"/>
                    <a:pt x="526" y="4109"/>
                  </a:cubicBezTo>
                  <a:lnTo>
                    <a:pt x="457" y="4200"/>
                  </a:lnTo>
                  <a:cubicBezTo>
                    <a:pt x="389" y="4292"/>
                    <a:pt x="343" y="4360"/>
                    <a:pt x="298" y="4429"/>
                  </a:cubicBezTo>
                  <a:lnTo>
                    <a:pt x="229" y="4520"/>
                  </a:lnTo>
                  <a:cubicBezTo>
                    <a:pt x="183" y="4588"/>
                    <a:pt x="138" y="4634"/>
                    <a:pt x="115" y="4680"/>
                  </a:cubicBezTo>
                  <a:cubicBezTo>
                    <a:pt x="24" y="4794"/>
                    <a:pt x="1" y="4931"/>
                    <a:pt x="46" y="5022"/>
                  </a:cubicBezTo>
                  <a:cubicBezTo>
                    <a:pt x="92" y="5182"/>
                    <a:pt x="229" y="5250"/>
                    <a:pt x="343" y="5319"/>
                  </a:cubicBezTo>
                  <a:cubicBezTo>
                    <a:pt x="389" y="5364"/>
                    <a:pt x="435" y="5387"/>
                    <a:pt x="480" y="5410"/>
                  </a:cubicBezTo>
                  <a:cubicBezTo>
                    <a:pt x="526" y="5433"/>
                    <a:pt x="571" y="5479"/>
                    <a:pt x="640" y="5501"/>
                  </a:cubicBezTo>
                  <a:lnTo>
                    <a:pt x="686" y="5547"/>
                  </a:lnTo>
                  <a:cubicBezTo>
                    <a:pt x="868" y="5661"/>
                    <a:pt x="1028" y="5798"/>
                    <a:pt x="1188" y="5889"/>
                  </a:cubicBezTo>
                  <a:cubicBezTo>
                    <a:pt x="1233" y="5912"/>
                    <a:pt x="1256" y="5935"/>
                    <a:pt x="1302" y="5958"/>
                  </a:cubicBezTo>
                  <a:lnTo>
                    <a:pt x="1393" y="6026"/>
                  </a:lnTo>
                  <a:cubicBezTo>
                    <a:pt x="1484" y="6072"/>
                    <a:pt x="1553" y="6118"/>
                    <a:pt x="1621" y="6163"/>
                  </a:cubicBezTo>
                  <a:lnTo>
                    <a:pt x="1690" y="6209"/>
                  </a:lnTo>
                  <a:lnTo>
                    <a:pt x="2009" y="6414"/>
                  </a:lnTo>
                  <a:lnTo>
                    <a:pt x="2306" y="6620"/>
                  </a:lnTo>
                  <a:cubicBezTo>
                    <a:pt x="2375" y="6666"/>
                    <a:pt x="2466" y="6711"/>
                    <a:pt x="2534" y="6757"/>
                  </a:cubicBezTo>
                  <a:cubicBezTo>
                    <a:pt x="2626" y="6825"/>
                    <a:pt x="2740" y="6894"/>
                    <a:pt x="2831" y="6962"/>
                  </a:cubicBezTo>
                  <a:cubicBezTo>
                    <a:pt x="3014" y="7099"/>
                    <a:pt x="3151" y="7213"/>
                    <a:pt x="3265" y="7350"/>
                  </a:cubicBezTo>
                  <a:cubicBezTo>
                    <a:pt x="3356" y="7487"/>
                    <a:pt x="3470" y="7624"/>
                    <a:pt x="3653" y="7647"/>
                  </a:cubicBezTo>
                  <a:cubicBezTo>
                    <a:pt x="3676" y="7670"/>
                    <a:pt x="3699" y="7670"/>
                    <a:pt x="3721" y="7670"/>
                  </a:cubicBezTo>
                  <a:cubicBezTo>
                    <a:pt x="3790" y="7670"/>
                    <a:pt x="3858" y="7647"/>
                    <a:pt x="3927" y="7601"/>
                  </a:cubicBezTo>
                  <a:cubicBezTo>
                    <a:pt x="3972" y="7579"/>
                    <a:pt x="3995" y="7556"/>
                    <a:pt x="4041" y="7533"/>
                  </a:cubicBezTo>
                  <a:lnTo>
                    <a:pt x="4064" y="7510"/>
                  </a:lnTo>
                  <a:cubicBezTo>
                    <a:pt x="4132" y="7464"/>
                    <a:pt x="4178" y="7396"/>
                    <a:pt x="4224" y="7350"/>
                  </a:cubicBezTo>
                  <a:cubicBezTo>
                    <a:pt x="4315" y="7213"/>
                    <a:pt x="4406" y="7099"/>
                    <a:pt x="4475" y="6962"/>
                  </a:cubicBezTo>
                  <a:lnTo>
                    <a:pt x="4566" y="6825"/>
                  </a:lnTo>
                  <a:cubicBezTo>
                    <a:pt x="4680" y="6666"/>
                    <a:pt x="4794" y="6483"/>
                    <a:pt x="4931" y="6300"/>
                  </a:cubicBezTo>
                  <a:lnTo>
                    <a:pt x="4954" y="6255"/>
                  </a:lnTo>
                  <a:cubicBezTo>
                    <a:pt x="5045" y="6141"/>
                    <a:pt x="5114" y="6049"/>
                    <a:pt x="5182" y="5958"/>
                  </a:cubicBezTo>
                  <a:cubicBezTo>
                    <a:pt x="5296" y="5821"/>
                    <a:pt x="5410" y="5661"/>
                    <a:pt x="5502" y="5524"/>
                  </a:cubicBezTo>
                  <a:lnTo>
                    <a:pt x="5662" y="5273"/>
                  </a:lnTo>
                  <a:cubicBezTo>
                    <a:pt x="5753" y="5113"/>
                    <a:pt x="5867" y="4976"/>
                    <a:pt x="5958" y="4840"/>
                  </a:cubicBezTo>
                  <a:cubicBezTo>
                    <a:pt x="6050" y="4703"/>
                    <a:pt x="6164" y="4566"/>
                    <a:pt x="6255" y="4429"/>
                  </a:cubicBezTo>
                  <a:cubicBezTo>
                    <a:pt x="6346" y="4315"/>
                    <a:pt x="6438" y="4200"/>
                    <a:pt x="6529" y="4086"/>
                  </a:cubicBezTo>
                  <a:cubicBezTo>
                    <a:pt x="6597" y="3995"/>
                    <a:pt x="6689" y="3904"/>
                    <a:pt x="6757" y="3812"/>
                  </a:cubicBezTo>
                  <a:lnTo>
                    <a:pt x="6848" y="3675"/>
                  </a:lnTo>
                  <a:cubicBezTo>
                    <a:pt x="6963" y="3561"/>
                    <a:pt x="7054" y="3424"/>
                    <a:pt x="7145" y="3287"/>
                  </a:cubicBezTo>
                  <a:cubicBezTo>
                    <a:pt x="7236" y="3150"/>
                    <a:pt x="7328" y="3013"/>
                    <a:pt x="7419" y="2877"/>
                  </a:cubicBezTo>
                  <a:cubicBezTo>
                    <a:pt x="7488" y="2762"/>
                    <a:pt x="7556" y="2671"/>
                    <a:pt x="7624" y="2580"/>
                  </a:cubicBezTo>
                  <a:cubicBezTo>
                    <a:pt x="7693" y="2489"/>
                    <a:pt x="7739" y="2397"/>
                    <a:pt x="7807" y="2306"/>
                  </a:cubicBezTo>
                  <a:cubicBezTo>
                    <a:pt x="7853" y="2215"/>
                    <a:pt x="7898" y="2146"/>
                    <a:pt x="7921" y="2032"/>
                  </a:cubicBezTo>
                  <a:cubicBezTo>
                    <a:pt x="7967" y="1895"/>
                    <a:pt x="7898" y="1758"/>
                    <a:pt x="7853" y="1644"/>
                  </a:cubicBezTo>
                  <a:cubicBezTo>
                    <a:pt x="7784" y="1530"/>
                    <a:pt x="7693" y="1439"/>
                    <a:pt x="7602" y="1347"/>
                  </a:cubicBezTo>
                  <a:cubicBezTo>
                    <a:pt x="7465" y="1210"/>
                    <a:pt x="7351" y="1096"/>
                    <a:pt x="7236" y="1028"/>
                  </a:cubicBezTo>
                  <a:cubicBezTo>
                    <a:pt x="7145" y="959"/>
                    <a:pt x="7031" y="891"/>
                    <a:pt x="6940" y="845"/>
                  </a:cubicBezTo>
                  <a:lnTo>
                    <a:pt x="6871" y="822"/>
                  </a:lnTo>
                  <a:cubicBezTo>
                    <a:pt x="6734" y="754"/>
                    <a:pt x="6597" y="685"/>
                    <a:pt x="6460" y="594"/>
                  </a:cubicBezTo>
                  <a:cubicBezTo>
                    <a:pt x="6278" y="503"/>
                    <a:pt x="6095" y="457"/>
                    <a:pt x="5913" y="389"/>
                  </a:cubicBezTo>
                  <a:cubicBezTo>
                    <a:pt x="5753" y="320"/>
                    <a:pt x="5593" y="274"/>
                    <a:pt x="5433" y="229"/>
                  </a:cubicBezTo>
                  <a:cubicBezTo>
                    <a:pt x="5388" y="229"/>
                    <a:pt x="5342" y="206"/>
                    <a:pt x="5273" y="206"/>
                  </a:cubicBezTo>
                  <a:lnTo>
                    <a:pt x="5228" y="206"/>
                  </a:lnTo>
                  <a:cubicBezTo>
                    <a:pt x="5182" y="138"/>
                    <a:pt x="5137" y="115"/>
                    <a:pt x="5068" y="115"/>
                  </a:cubicBezTo>
                  <a:lnTo>
                    <a:pt x="4863" y="115"/>
                  </a:lnTo>
                  <a:cubicBezTo>
                    <a:pt x="4817" y="115"/>
                    <a:pt x="4748" y="92"/>
                    <a:pt x="4703" y="92"/>
                  </a:cubicBezTo>
                  <a:cubicBezTo>
                    <a:pt x="4612" y="92"/>
                    <a:pt x="4520" y="69"/>
                    <a:pt x="4429" y="69"/>
                  </a:cubicBezTo>
                  <a:lnTo>
                    <a:pt x="4224" y="46"/>
                  </a:lnTo>
                  <a:lnTo>
                    <a:pt x="4041" y="23"/>
                  </a:lnTo>
                  <a:lnTo>
                    <a:pt x="3904" y="23"/>
                  </a:lnTo>
                  <a:cubicBezTo>
                    <a:pt x="3835" y="1"/>
                    <a:pt x="3813" y="1"/>
                    <a:pt x="3767" y="1"/>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8" name="Google Shape;4764;p38">
              <a:extLst>
                <a:ext uri="{FF2B5EF4-FFF2-40B4-BE49-F238E27FC236}">
                  <a16:creationId xmlns:a16="http://schemas.microsoft.com/office/drawing/2014/main" id="{72ED2F31-024A-08AB-A900-2A665FF61B9E}"/>
                </a:ext>
              </a:extLst>
            </p:cNvPr>
            <p:cNvSpPr/>
            <p:nvPr/>
          </p:nvSpPr>
          <p:spPr>
            <a:xfrm>
              <a:off x="8144066" y="2431592"/>
              <a:ext cx="44720" cy="34142"/>
            </a:xfrm>
            <a:custGeom>
              <a:avLst/>
              <a:gdLst/>
              <a:ahLst/>
              <a:cxnLst/>
              <a:rect l="l" t="t" r="r" b="b"/>
              <a:pathLst>
                <a:path w="1598" h="1220" extrusionOk="0">
                  <a:moveTo>
                    <a:pt x="228" y="1"/>
                  </a:moveTo>
                  <a:cubicBezTo>
                    <a:pt x="183" y="1"/>
                    <a:pt x="114" y="24"/>
                    <a:pt x="91" y="69"/>
                  </a:cubicBezTo>
                  <a:cubicBezTo>
                    <a:pt x="0" y="160"/>
                    <a:pt x="23" y="275"/>
                    <a:pt x="91" y="343"/>
                  </a:cubicBezTo>
                  <a:cubicBezTo>
                    <a:pt x="251" y="503"/>
                    <a:pt x="411" y="640"/>
                    <a:pt x="571" y="777"/>
                  </a:cubicBezTo>
                  <a:cubicBezTo>
                    <a:pt x="662" y="868"/>
                    <a:pt x="776" y="937"/>
                    <a:pt x="867" y="1005"/>
                  </a:cubicBezTo>
                  <a:cubicBezTo>
                    <a:pt x="982" y="1096"/>
                    <a:pt x="1096" y="1142"/>
                    <a:pt x="1233" y="1188"/>
                  </a:cubicBezTo>
                  <a:cubicBezTo>
                    <a:pt x="1265" y="1204"/>
                    <a:pt x="1309" y="1220"/>
                    <a:pt x="1348" y="1220"/>
                  </a:cubicBezTo>
                  <a:cubicBezTo>
                    <a:pt x="1364" y="1220"/>
                    <a:pt x="1379" y="1217"/>
                    <a:pt x="1392" y="1210"/>
                  </a:cubicBezTo>
                  <a:cubicBezTo>
                    <a:pt x="1461" y="1188"/>
                    <a:pt x="1507" y="1165"/>
                    <a:pt x="1552" y="1096"/>
                  </a:cubicBezTo>
                  <a:cubicBezTo>
                    <a:pt x="1598" y="982"/>
                    <a:pt x="1575" y="822"/>
                    <a:pt x="1438" y="777"/>
                  </a:cubicBezTo>
                  <a:cubicBezTo>
                    <a:pt x="1324" y="708"/>
                    <a:pt x="1187" y="663"/>
                    <a:pt x="1050" y="594"/>
                  </a:cubicBezTo>
                  <a:cubicBezTo>
                    <a:pt x="936" y="526"/>
                    <a:pt x="845" y="457"/>
                    <a:pt x="753" y="389"/>
                  </a:cubicBezTo>
                  <a:cubicBezTo>
                    <a:pt x="616" y="275"/>
                    <a:pt x="479" y="183"/>
                    <a:pt x="365" y="69"/>
                  </a:cubicBezTo>
                  <a:cubicBezTo>
                    <a:pt x="320" y="24"/>
                    <a:pt x="274" y="1"/>
                    <a:pt x="228"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9" name="Google Shape;4765;p38">
              <a:extLst>
                <a:ext uri="{FF2B5EF4-FFF2-40B4-BE49-F238E27FC236}">
                  <a16:creationId xmlns:a16="http://schemas.microsoft.com/office/drawing/2014/main" id="{177E2F1E-E49E-3621-D890-31408347C82B}"/>
                </a:ext>
              </a:extLst>
            </p:cNvPr>
            <p:cNvSpPr/>
            <p:nvPr/>
          </p:nvSpPr>
          <p:spPr>
            <a:xfrm>
              <a:off x="8413618" y="2369633"/>
              <a:ext cx="126492" cy="114039"/>
            </a:xfrm>
            <a:custGeom>
              <a:avLst/>
              <a:gdLst/>
              <a:ahLst/>
              <a:cxnLst/>
              <a:rect l="l" t="t" r="r" b="b"/>
              <a:pathLst>
                <a:path w="4520" h="4075" extrusionOk="0">
                  <a:moveTo>
                    <a:pt x="503" y="1142"/>
                  </a:moveTo>
                  <a:lnTo>
                    <a:pt x="503" y="1142"/>
                  </a:lnTo>
                  <a:cubicBezTo>
                    <a:pt x="498" y="1150"/>
                    <a:pt x="494" y="1158"/>
                    <a:pt x="490" y="1166"/>
                  </a:cubicBezTo>
                  <a:lnTo>
                    <a:pt x="490" y="1166"/>
                  </a:lnTo>
                  <a:cubicBezTo>
                    <a:pt x="496" y="1160"/>
                    <a:pt x="503" y="1154"/>
                    <a:pt x="503" y="1142"/>
                  </a:cubicBezTo>
                  <a:close/>
                  <a:moveTo>
                    <a:pt x="490" y="1166"/>
                  </a:moveTo>
                  <a:cubicBezTo>
                    <a:pt x="485" y="1171"/>
                    <a:pt x="481" y="1175"/>
                    <a:pt x="480" y="1182"/>
                  </a:cubicBezTo>
                  <a:lnTo>
                    <a:pt x="480" y="1182"/>
                  </a:lnTo>
                  <a:cubicBezTo>
                    <a:pt x="483" y="1177"/>
                    <a:pt x="486" y="1172"/>
                    <a:pt x="490" y="1166"/>
                  </a:cubicBezTo>
                  <a:close/>
                  <a:moveTo>
                    <a:pt x="366" y="1347"/>
                  </a:moveTo>
                  <a:cubicBezTo>
                    <a:pt x="366" y="1347"/>
                    <a:pt x="360" y="1353"/>
                    <a:pt x="354" y="1362"/>
                  </a:cubicBezTo>
                  <a:lnTo>
                    <a:pt x="354" y="1362"/>
                  </a:lnTo>
                  <a:cubicBezTo>
                    <a:pt x="358" y="1357"/>
                    <a:pt x="362" y="1352"/>
                    <a:pt x="366" y="1347"/>
                  </a:cubicBezTo>
                  <a:close/>
                  <a:moveTo>
                    <a:pt x="1416" y="1"/>
                  </a:moveTo>
                  <a:cubicBezTo>
                    <a:pt x="1301" y="23"/>
                    <a:pt x="1233" y="115"/>
                    <a:pt x="1164" y="183"/>
                  </a:cubicBezTo>
                  <a:cubicBezTo>
                    <a:pt x="1096" y="252"/>
                    <a:pt x="1050" y="320"/>
                    <a:pt x="1005" y="389"/>
                  </a:cubicBezTo>
                  <a:cubicBezTo>
                    <a:pt x="913" y="526"/>
                    <a:pt x="822" y="663"/>
                    <a:pt x="731" y="822"/>
                  </a:cubicBezTo>
                  <a:cubicBezTo>
                    <a:pt x="708" y="845"/>
                    <a:pt x="708" y="868"/>
                    <a:pt x="685" y="914"/>
                  </a:cubicBezTo>
                  <a:cubicBezTo>
                    <a:pt x="662" y="937"/>
                    <a:pt x="640" y="959"/>
                    <a:pt x="617" y="1005"/>
                  </a:cubicBezTo>
                  <a:cubicBezTo>
                    <a:pt x="617" y="1005"/>
                    <a:pt x="617" y="982"/>
                    <a:pt x="617" y="982"/>
                  </a:cubicBezTo>
                  <a:cubicBezTo>
                    <a:pt x="571" y="1051"/>
                    <a:pt x="525" y="1119"/>
                    <a:pt x="480" y="1188"/>
                  </a:cubicBezTo>
                  <a:cubicBezTo>
                    <a:pt x="480" y="1186"/>
                    <a:pt x="480" y="1184"/>
                    <a:pt x="480" y="1182"/>
                  </a:cubicBezTo>
                  <a:lnTo>
                    <a:pt x="480" y="1182"/>
                  </a:lnTo>
                  <a:cubicBezTo>
                    <a:pt x="436" y="1255"/>
                    <a:pt x="381" y="1316"/>
                    <a:pt x="343" y="1393"/>
                  </a:cubicBezTo>
                  <a:cubicBezTo>
                    <a:pt x="343" y="1382"/>
                    <a:pt x="348" y="1370"/>
                    <a:pt x="354" y="1362"/>
                  </a:cubicBezTo>
                  <a:lnTo>
                    <a:pt x="354" y="1362"/>
                  </a:lnTo>
                  <a:cubicBezTo>
                    <a:pt x="267" y="1471"/>
                    <a:pt x="179" y="1581"/>
                    <a:pt x="92" y="1713"/>
                  </a:cubicBezTo>
                  <a:cubicBezTo>
                    <a:pt x="69" y="1758"/>
                    <a:pt x="46" y="1804"/>
                    <a:pt x="23" y="1872"/>
                  </a:cubicBezTo>
                  <a:cubicBezTo>
                    <a:pt x="0" y="1918"/>
                    <a:pt x="0" y="2009"/>
                    <a:pt x="23" y="2055"/>
                  </a:cubicBezTo>
                  <a:cubicBezTo>
                    <a:pt x="46" y="2123"/>
                    <a:pt x="69" y="2146"/>
                    <a:pt x="115" y="2192"/>
                  </a:cubicBezTo>
                  <a:cubicBezTo>
                    <a:pt x="137" y="2238"/>
                    <a:pt x="183" y="2260"/>
                    <a:pt x="229" y="2283"/>
                  </a:cubicBezTo>
                  <a:cubicBezTo>
                    <a:pt x="343" y="2374"/>
                    <a:pt x="503" y="2443"/>
                    <a:pt x="640" y="2511"/>
                  </a:cubicBezTo>
                  <a:cubicBezTo>
                    <a:pt x="776" y="2580"/>
                    <a:pt x="913" y="2648"/>
                    <a:pt x="1050" y="2740"/>
                  </a:cubicBezTo>
                  <a:cubicBezTo>
                    <a:pt x="1142" y="2808"/>
                    <a:pt x="1233" y="2899"/>
                    <a:pt x="1324" y="2968"/>
                  </a:cubicBezTo>
                  <a:cubicBezTo>
                    <a:pt x="1438" y="3059"/>
                    <a:pt x="1553" y="3151"/>
                    <a:pt x="1644" y="3242"/>
                  </a:cubicBezTo>
                  <a:cubicBezTo>
                    <a:pt x="1781" y="3333"/>
                    <a:pt x="1895" y="3424"/>
                    <a:pt x="2032" y="3516"/>
                  </a:cubicBezTo>
                  <a:cubicBezTo>
                    <a:pt x="2146" y="3607"/>
                    <a:pt x="2283" y="3676"/>
                    <a:pt x="2420" y="3744"/>
                  </a:cubicBezTo>
                  <a:cubicBezTo>
                    <a:pt x="2534" y="3790"/>
                    <a:pt x="2625" y="3858"/>
                    <a:pt x="2739" y="3927"/>
                  </a:cubicBezTo>
                  <a:cubicBezTo>
                    <a:pt x="2785" y="3949"/>
                    <a:pt x="2831" y="3972"/>
                    <a:pt x="2876" y="4018"/>
                  </a:cubicBezTo>
                  <a:cubicBezTo>
                    <a:pt x="2899" y="4018"/>
                    <a:pt x="2899" y="4018"/>
                    <a:pt x="2922" y="4041"/>
                  </a:cubicBezTo>
                  <a:cubicBezTo>
                    <a:pt x="2968" y="4064"/>
                    <a:pt x="3013" y="4075"/>
                    <a:pt x="3056" y="4075"/>
                  </a:cubicBezTo>
                  <a:cubicBezTo>
                    <a:pt x="3099" y="4075"/>
                    <a:pt x="3139" y="4064"/>
                    <a:pt x="3173" y="4041"/>
                  </a:cubicBezTo>
                  <a:cubicBezTo>
                    <a:pt x="3196" y="4041"/>
                    <a:pt x="3219" y="4041"/>
                    <a:pt x="3242" y="4018"/>
                  </a:cubicBezTo>
                  <a:cubicBezTo>
                    <a:pt x="3310" y="3972"/>
                    <a:pt x="3379" y="3904"/>
                    <a:pt x="3447" y="3835"/>
                  </a:cubicBezTo>
                  <a:cubicBezTo>
                    <a:pt x="3561" y="3721"/>
                    <a:pt x="3675" y="3607"/>
                    <a:pt x="3767" y="3493"/>
                  </a:cubicBezTo>
                  <a:cubicBezTo>
                    <a:pt x="3972" y="3265"/>
                    <a:pt x="4132" y="3014"/>
                    <a:pt x="4292" y="2763"/>
                  </a:cubicBezTo>
                  <a:cubicBezTo>
                    <a:pt x="4383" y="2603"/>
                    <a:pt x="4497" y="2443"/>
                    <a:pt x="4497" y="2260"/>
                  </a:cubicBezTo>
                  <a:cubicBezTo>
                    <a:pt x="4520" y="2101"/>
                    <a:pt x="4406" y="2009"/>
                    <a:pt x="4314" y="1895"/>
                  </a:cubicBezTo>
                  <a:cubicBezTo>
                    <a:pt x="4223" y="1804"/>
                    <a:pt x="4109" y="1690"/>
                    <a:pt x="3995" y="1598"/>
                  </a:cubicBezTo>
                  <a:cubicBezTo>
                    <a:pt x="3904" y="1484"/>
                    <a:pt x="3789" y="1416"/>
                    <a:pt x="3675" y="1325"/>
                  </a:cubicBezTo>
                  <a:cubicBezTo>
                    <a:pt x="3561" y="1233"/>
                    <a:pt x="3447" y="1142"/>
                    <a:pt x="3333" y="1073"/>
                  </a:cubicBezTo>
                  <a:cubicBezTo>
                    <a:pt x="3196" y="959"/>
                    <a:pt x="3036" y="845"/>
                    <a:pt x="2899" y="754"/>
                  </a:cubicBezTo>
                  <a:cubicBezTo>
                    <a:pt x="2762" y="663"/>
                    <a:pt x="2625" y="571"/>
                    <a:pt x="2488" y="480"/>
                  </a:cubicBezTo>
                  <a:cubicBezTo>
                    <a:pt x="2237" y="343"/>
                    <a:pt x="1986" y="206"/>
                    <a:pt x="1735" y="69"/>
                  </a:cubicBezTo>
                  <a:cubicBezTo>
                    <a:pt x="1712" y="69"/>
                    <a:pt x="1712" y="46"/>
                    <a:pt x="1689" y="46"/>
                  </a:cubicBezTo>
                  <a:cubicBezTo>
                    <a:pt x="1667" y="23"/>
                    <a:pt x="1621" y="23"/>
                    <a:pt x="1598" y="1"/>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0" name="Google Shape;4766;p38">
              <a:extLst>
                <a:ext uri="{FF2B5EF4-FFF2-40B4-BE49-F238E27FC236}">
                  <a16:creationId xmlns:a16="http://schemas.microsoft.com/office/drawing/2014/main" id="{971C13B8-A04D-D31B-7E92-50F11641C2E9}"/>
                </a:ext>
              </a:extLst>
            </p:cNvPr>
            <p:cNvSpPr/>
            <p:nvPr/>
          </p:nvSpPr>
          <p:spPr>
            <a:xfrm>
              <a:off x="8534989" y="2454596"/>
              <a:ext cx="132257" cy="118209"/>
            </a:xfrm>
            <a:custGeom>
              <a:avLst/>
              <a:gdLst/>
              <a:ahLst/>
              <a:cxnLst/>
              <a:rect l="l" t="t" r="r" b="b"/>
              <a:pathLst>
                <a:path w="4726" h="4224" extrusionOk="0">
                  <a:moveTo>
                    <a:pt x="1530" y="0"/>
                  </a:moveTo>
                  <a:cubicBezTo>
                    <a:pt x="1484" y="0"/>
                    <a:pt x="1438" y="46"/>
                    <a:pt x="1393" y="92"/>
                  </a:cubicBezTo>
                  <a:cubicBezTo>
                    <a:pt x="1370" y="137"/>
                    <a:pt x="1347" y="160"/>
                    <a:pt x="1301" y="206"/>
                  </a:cubicBezTo>
                  <a:cubicBezTo>
                    <a:pt x="1278" y="252"/>
                    <a:pt x="1256" y="274"/>
                    <a:pt x="1233" y="297"/>
                  </a:cubicBezTo>
                  <a:cubicBezTo>
                    <a:pt x="1187" y="366"/>
                    <a:pt x="1119" y="457"/>
                    <a:pt x="1073" y="525"/>
                  </a:cubicBezTo>
                  <a:cubicBezTo>
                    <a:pt x="982" y="662"/>
                    <a:pt x="890" y="799"/>
                    <a:pt x="799" y="936"/>
                  </a:cubicBezTo>
                  <a:cubicBezTo>
                    <a:pt x="685" y="1073"/>
                    <a:pt x="548" y="1210"/>
                    <a:pt x="434" y="1324"/>
                  </a:cubicBezTo>
                  <a:cubicBezTo>
                    <a:pt x="343" y="1416"/>
                    <a:pt x="251" y="1507"/>
                    <a:pt x="160" y="1598"/>
                  </a:cubicBezTo>
                  <a:cubicBezTo>
                    <a:pt x="114" y="1644"/>
                    <a:pt x="69" y="1689"/>
                    <a:pt x="46" y="1735"/>
                  </a:cubicBezTo>
                  <a:cubicBezTo>
                    <a:pt x="0" y="1804"/>
                    <a:pt x="0" y="1872"/>
                    <a:pt x="0" y="1941"/>
                  </a:cubicBezTo>
                  <a:cubicBezTo>
                    <a:pt x="0" y="2009"/>
                    <a:pt x="23" y="2078"/>
                    <a:pt x="69" y="2123"/>
                  </a:cubicBezTo>
                  <a:cubicBezTo>
                    <a:pt x="183" y="2283"/>
                    <a:pt x="343" y="2397"/>
                    <a:pt x="502" y="2511"/>
                  </a:cubicBezTo>
                  <a:cubicBezTo>
                    <a:pt x="639" y="2603"/>
                    <a:pt x="776" y="2671"/>
                    <a:pt x="913" y="2739"/>
                  </a:cubicBezTo>
                  <a:cubicBezTo>
                    <a:pt x="1164" y="2899"/>
                    <a:pt x="1415" y="3059"/>
                    <a:pt x="1666" y="3219"/>
                  </a:cubicBezTo>
                  <a:cubicBezTo>
                    <a:pt x="1758" y="3287"/>
                    <a:pt x="1849" y="3379"/>
                    <a:pt x="1940" y="3470"/>
                  </a:cubicBezTo>
                  <a:cubicBezTo>
                    <a:pt x="2032" y="3561"/>
                    <a:pt x="2146" y="3630"/>
                    <a:pt x="2260" y="3721"/>
                  </a:cubicBezTo>
                  <a:cubicBezTo>
                    <a:pt x="2351" y="3789"/>
                    <a:pt x="2465" y="3858"/>
                    <a:pt x="2579" y="3949"/>
                  </a:cubicBezTo>
                  <a:lnTo>
                    <a:pt x="2671" y="4018"/>
                  </a:lnTo>
                  <a:cubicBezTo>
                    <a:pt x="2694" y="4040"/>
                    <a:pt x="2716" y="4086"/>
                    <a:pt x="2739" y="4109"/>
                  </a:cubicBezTo>
                  <a:cubicBezTo>
                    <a:pt x="2831" y="4177"/>
                    <a:pt x="2945" y="4223"/>
                    <a:pt x="3059" y="4223"/>
                  </a:cubicBezTo>
                  <a:cubicBezTo>
                    <a:pt x="3196" y="4200"/>
                    <a:pt x="3287" y="4132"/>
                    <a:pt x="3401" y="4040"/>
                  </a:cubicBezTo>
                  <a:cubicBezTo>
                    <a:pt x="3515" y="3949"/>
                    <a:pt x="3629" y="3812"/>
                    <a:pt x="3744" y="3698"/>
                  </a:cubicBezTo>
                  <a:cubicBezTo>
                    <a:pt x="3972" y="3447"/>
                    <a:pt x="4177" y="3173"/>
                    <a:pt x="4360" y="2899"/>
                  </a:cubicBezTo>
                  <a:cubicBezTo>
                    <a:pt x="4428" y="2808"/>
                    <a:pt x="4474" y="2717"/>
                    <a:pt x="4520" y="2625"/>
                  </a:cubicBezTo>
                  <a:cubicBezTo>
                    <a:pt x="4565" y="2534"/>
                    <a:pt x="4611" y="2443"/>
                    <a:pt x="4634" y="2351"/>
                  </a:cubicBezTo>
                  <a:cubicBezTo>
                    <a:pt x="4725" y="2009"/>
                    <a:pt x="4428" y="1758"/>
                    <a:pt x="4177" y="1575"/>
                  </a:cubicBezTo>
                  <a:cubicBezTo>
                    <a:pt x="3926" y="1370"/>
                    <a:pt x="3652" y="1165"/>
                    <a:pt x="3356" y="959"/>
                  </a:cubicBezTo>
                  <a:cubicBezTo>
                    <a:pt x="3104" y="776"/>
                    <a:pt x="2808" y="640"/>
                    <a:pt x="2511" y="480"/>
                  </a:cubicBezTo>
                  <a:cubicBezTo>
                    <a:pt x="2374" y="411"/>
                    <a:pt x="2214" y="343"/>
                    <a:pt x="2077" y="252"/>
                  </a:cubicBezTo>
                  <a:cubicBezTo>
                    <a:pt x="1986" y="206"/>
                    <a:pt x="1895" y="160"/>
                    <a:pt x="1781" y="115"/>
                  </a:cubicBezTo>
                  <a:cubicBezTo>
                    <a:pt x="1735" y="92"/>
                    <a:pt x="1689" y="69"/>
                    <a:pt x="1644" y="69"/>
                  </a:cubicBezTo>
                  <a:cubicBezTo>
                    <a:pt x="1644" y="46"/>
                    <a:pt x="1621" y="23"/>
                    <a:pt x="1598" y="23"/>
                  </a:cubicBezTo>
                  <a:cubicBezTo>
                    <a:pt x="1575" y="0"/>
                    <a:pt x="1552" y="0"/>
                    <a:pt x="1530" y="0"/>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1" name="Google Shape;4767;p38">
              <a:extLst>
                <a:ext uri="{FF2B5EF4-FFF2-40B4-BE49-F238E27FC236}">
                  <a16:creationId xmlns:a16="http://schemas.microsoft.com/office/drawing/2014/main" id="{0F43A768-BCCE-9136-E7FE-1E3595AB95F6}"/>
                </a:ext>
              </a:extLst>
            </p:cNvPr>
            <p:cNvSpPr/>
            <p:nvPr/>
          </p:nvSpPr>
          <p:spPr>
            <a:xfrm>
              <a:off x="8366995" y="2452049"/>
              <a:ext cx="116921" cy="103656"/>
            </a:xfrm>
            <a:custGeom>
              <a:avLst/>
              <a:gdLst/>
              <a:ahLst/>
              <a:cxnLst/>
              <a:rect l="l" t="t" r="r" b="b"/>
              <a:pathLst>
                <a:path w="4178" h="3704" extrusionOk="0">
                  <a:moveTo>
                    <a:pt x="1187" y="0"/>
                  </a:moveTo>
                  <a:cubicBezTo>
                    <a:pt x="1141" y="0"/>
                    <a:pt x="1096" y="23"/>
                    <a:pt x="1050" y="69"/>
                  </a:cubicBezTo>
                  <a:cubicBezTo>
                    <a:pt x="982" y="137"/>
                    <a:pt x="913" y="206"/>
                    <a:pt x="845" y="297"/>
                  </a:cubicBezTo>
                  <a:cubicBezTo>
                    <a:pt x="822" y="320"/>
                    <a:pt x="799" y="320"/>
                    <a:pt x="776" y="343"/>
                  </a:cubicBezTo>
                  <a:cubicBezTo>
                    <a:pt x="731" y="388"/>
                    <a:pt x="708" y="411"/>
                    <a:pt x="662" y="434"/>
                  </a:cubicBezTo>
                  <a:cubicBezTo>
                    <a:pt x="616" y="479"/>
                    <a:pt x="571" y="525"/>
                    <a:pt x="525" y="571"/>
                  </a:cubicBezTo>
                  <a:cubicBezTo>
                    <a:pt x="434" y="662"/>
                    <a:pt x="343" y="753"/>
                    <a:pt x="251" y="845"/>
                  </a:cubicBezTo>
                  <a:cubicBezTo>
                    <a:pt x="206" y="913"/>
                    <a:pt x="137" y="959"/>
                    <a:pt x="114" y="1027"/>
                  </a:cubicBezTo>
                  <a:cubicBezTo>
                    <a:pt x="69" y="1096"/>
                    <a:pt x="69" y="1141"/>
                    <a:pt x="69" y="1187"/>
                  </a:cubicBezTo>
                  <a:cubicBezTo>
                    <a:pt x="69" y="1187"/>
                    <a:pt x="69" y="1210"/>
                    <a:pt x="46" y="1210"/>
                  </a:cubicBezTo>
                  <a:cubicBezTo>
                    <a:pt x="0" y="1324"/>
                    <a:pt x="23" y="1438"/>
                    <a:pt x="91" y="1529"/>
                  </a:cubicBezTo>
                  <a:cubicBezTo>
                    <a:pt x="114" y="1575"/>
                    <a:pt x="160" y="1621"/>
                    <a:pt x="206" y="1644"/>
                  </a:cubicBezTo>
                  <a:cubicBezTo>
                    <a:pt x="228" y="1689"/>
                    <a:pt x="274" y="1712"/>
                    <a:pt x="320" y="1735"/>
                  </a:cubicBezTo>
                  <a:cubicBezTo>
                    <a:pt x="434" y="1803"/>
                    <a:pt x="548" y="1872"/>
                    <a:pt x="662" y="1963"/>
                  </a:cubicBezTo>
                  <a:cubicBezTo>
                    <a:pt x="868" y="2100"/>
                    <a:pt x="1073" y="2214"/>
                    <a:pt x="1278" y="2351"/>
                  </a:cubicBezTo>
                  <a:cubicBezTo>
                    <a:pt x="1324" y="2397"/>
                    <a:pt x="1370" y="2420"/>
                    <a:pt x="1415" y="2465"/>
                  </a:cubicBezTo>
                  <a:cubicBezTo>
                    <a:pt x="1461" y="2511"/>
                    <a:pt x="1507" y="2557"/>
                    <a:pt x="1552" y="2602"/>
                  </a:cubicBezTo>
                  <a:cubicBezTo>
                    <a:pt x="1666" y="2694"/>
                    <a:pt x="1803" y="2762"/>
                    <a:pt x="1917" y="2853"/>
                  </a:cubicBezTo>
                  <a:cubicBezTo>
                    <a:pt x="2009" y="2922"/>
                    <a:pt x="2077" y="2967"/>
                    <a:pt x="2169" y="3036"/>
                  </a:cubicBezTo>
                  <a:cubicBezTo>
                    <a:pt x="2237" y="3104"/>
                    <a:pt x="2328" y="3150"/>
                    <a:pt x="2420" y="3218"/>
                  </a:cubicBezTo>
                  <a:cubicBezTo>
                    <a:pt x="2488" y="3264"/>
                    <a:pt x="2534" y="3310"/>
                    <a:pt x="2602" y="3355"/>
                  </a:cubicBezTo>
                  <a:cubicBezTo>
                    <a:pt x="2602" y="3378"/>
                    <a:pt x="2625" y="3378"/>
                    <a:pt x="2625" y="3378"/>
                  </a:cubicBezTo>
                  <a:cubicBezTo>
                    <a:pt x="2625" y="3401"/>
                    <a:pt x="2625" y="3424"/>
                    <a:pt x="2625" y="3424"/>
                  </a:cubicBezTo>
                  <a:cubicBezTo>
                    <a:pt x="2671" y="3492"/>
                    <a:pt x="2694" y="3561"/>
                    <a:pt x="2739" y="3607"/>
                  </a:cubicBezTo>
                  <a:cubicBezTo>
                    <a:pt x="2762" y="3629"/>
                    <a:pt x="2785" y="3652"/>
                    <a:pt x="2830" y="3675"/>
                  </a:cubicBezTo>
                  <a:cubicBezTo>
                    <a:pt x="2876" y="3698"/>
                    <a:pt x="2922" y="3698"/>
                    <a:pt x="2990" y="3698"/>
                  </a:cubicBezTo>
                  <a:cubicBezTo>
                    <a:pt x="3011" y="3702"/>
                    <a:pt x="3031" y="3704"/>
                    <a:pt x="3051" y="3704"/>
                  </a:cubicBezTo>
                  <a:cubicBezTo>
                    <a:pt x="3138" y="3704"/>
                    <a:pt x="3212" y="3667"/>
                    <a:pt x="3287" y="3629"/>
                  </a:cubicBezTo>
                  <a:cubicBezTo>
                    <a:pt x="3355" y="3607"/>
                    <a:pt x="3424" y="3538"/>
                    <a:pt x="3470" y="3492"/>
                  </a:cubicBezTo>
                  <a:cubicBezTo>
                    <a:pt x="3492" y="3447"/>
                    <a:pt x="3515" y="3401"/>
                    <a:pt x="3538" y="3355"/>
                  </a:cubicBezTo>
                  <a:cubicBezTo>
                    <a:pt x="3584" y="3287"/>
                    <a:pt x="3584" y="3196"/>
                    <a:pt x="3584" y="3104"/>
                  </a:cubicBezTo>
                  <a:cubicBezTo>
                    <a:pt x="3607" y="3059"/>
                    <a:pt x="3652" y="3013"/>
                    <a:pt x="3698" y="2945"/>
                  </a:cubicBezTo>
                  <a:cubicBezTo>
                    <a:pt x="3789" y="2830"/>
                    <a:pt x="3858" y="2694"/>
                    <a:pt x="3949" y="2579"/>
                  </a:cubicBezTo>
                  <a:cubicBezTo>
                    <a:pt x="3995" y="2465"/>
                    <a:pt x="4063" y="2374"/>
                    <a:pt x="4109" y="2260"/>
                  </a:cubicBezTo>
                  <a:cubicBezTo>
                    <a:pt x="4154" y="2214"/>
                    <a:pt x="4177" y="2146"/>
                    <a:pt x="4177" y="2077"/>
                  </a:cubicBezTo>
                  <a:cubicBezTo>
                    <a:pt x="4177" y="2009"/>
                    <a:pt x="4154" y="1963"/>
                    <a:pt x="4132" y="1917"/>
                  </a:cubicBezTo>
                  <a:cubicBezTo>
                    <a:pt x="4086" y="1849"/>
                    <a:pt x="4063" y="1826"/>
                    <a:pt x="3995" y="1803"/>
                  </a:cubicBezTo>
                  <a:cubicBezTo>
                    <a:pt x="3926" y="1735"/>
                    <a:pt x="3835" y="1689"/>
                    <a:pt x="3766" y="1644"/>
                  </a:cubicBezTo>
                  <a:cubicBezTo>
                    <a:pt x="3675" y="1575"/>
                    <a:pt x="3561" y="1507"/>
                    <a:pt x="3470" y="1438"/>
                  </a:cubicBezTo>
                  <a:cubicBezTo>
                    <a:pt x="3173" y="1210"/>
                    <a:pt x="2899" y="1004"/>
                    <a:pt x="2602" y="799"/>
                  </a:cubicBezTo>
                  <a:cubicBezTo>
                    <a:pt x="2351" y="616"/>
                    <a:pt x="2077" y="502"/>
                    <a:pt x="1826" y="343"/>
                  </a:cubicBezTo>
                  <a:cubicBezTo>
                    <a:pt x="1758" y="274"/>
                    <a:pt x="1689" y="228"/>
                    <a:pt x="1621" y="183"/>
                  </a:cubicBezTo>
                  <a:cubicBezTo>
                    <a:pt x="1575" y="160"/>
                    <a:pt x="1507" y="137"/>
                    <a:pt x="1438" y="114"/>
                  </a:cubicBezTo>
                  <a:cubicBezTo>
                    <a:pt x="1415" y="91"/>
                    <a:pt x="1370" y="91"/>
                    <a:pt x="1324" y="91"/>
                  </a:cubicBezTo>
                  <a:cubicBezTo>
                    <a:pt x="1324" y="69"/>
                    <a:pt x="1301" y="69"/>
                    <a:pt x="1301" y="46"/>
                  </a:cubicBezTo>
                  <a:cubicBezTo>
                    <a:pt x="1256" y="23"/>
                    <a:pt x="1233" y="0"/>
                    <a:pt x="1187" y="0"/>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2" name="Google Shape;4768;p38">
              <a:extLst>
                <a:ext uri="{FF2B5EF4-FFF2-40B4-BE49-F238E27FC236}">
                  <a16:creationId xmlns:a16="http://schemas.microsoft.com/office/drawing/2014/main" id="{1F3F4D16-B11A-B6CD-5283-137C2B058754}"/>
                </a:ext>
              </a:extLst>
            </p:cNvPr>
            <p:cNvSpPr/>
            <p:nvPr/>
          </p:nvSpPr>
          <p:spPr>
            <a:xfrm>
              <a:off x="8654429" y="2541461"/>
              <a:ext cx="127136" cy="116921"/>
            </a:xfrm>
            <a:custGeom>
              <a:avLst/>
              <a:gdLst/>
              <a:ahLst/>
              <a:cxnLst/>
              <a:rect l="l" t="t" r="r" b="b"/>
              <a:pathLst>
                <a:path w="4543" h="4178" extrusionOk="0">
                  <a:moveTo>
                    <a:pt x="2808" y="4018"/>
                  </a:moveTo>
                  <a:lnTo>
                    <a:pt x="2808" y="4018"/>
                  </a:lnTo>
                  <a:cubicBezTo>
                    <a:pt x="2831" y="4041"/>
                    <a:pt x="2831" y="4041"/>
                    <a:pt x="2831" y="4041"/>
                  </a:cubicBezTo>
                  <a:cubicBezTo>
                    <a:pt x="2808" y="4041"/>
                    <a:pt x="2808" y="4018"/>
                    <a:pt x="2808" y="4018"/>
                  </a:cubicBezTo>
                  <a:close/>
                  <a:moveTo>
                    <a:pt x="1598" y="1"/>
                  </a:moveTo>
                  <a:cubicBezTo>
                    <a:pt x="1553" y="1"/>
                    <a:pt x="1530" y="1"/>
                    <a:pt x="1507" y="23"/>
                  </a:cubicBezTo>
                  <a:cubicBezTo>
                    <a:pt x="1461" y="46"/>
                    <a:pt x="1416" y="69"/>
                    <a:pt x="1370" y="115"/>
                  </a:cubicBezTo>
                  <a:cubicBezTo>
                    <a:pt x="1324" y="138"/>
                    <a:pt x="1279" y="183"/>
                    <a:pt x="1256" y="229"/>
                  </a:cubicBezTo>
                  <a:cubicBezTo>
                    <a:pt x="1187" y="297"/>
                    <a:pt x="1142" y="343"/>
                    <a:pt x="1096" y="412"/>
                  </a:cubicBezTo>
                  <a:cubicBezTo>
                    <a:pt x="1005" y="526"/>
                    <a:pt x="891" y="663"/>
                    <a:pt x="777" y="777"/>
                  </a:cubicBezTo>
                  <a:cubicBezTo>
                    <a:pt x="685" y="891"/>
                    <a:pt x="571" y="982"/>
                    <a:pt x="480" y="1119"/>
                  </a:cubicBezTo>
                  <a:cubicBezTo>
                    <a:pt x="411" y="1210"/>
                    <a:pt x="320" y="1302"/>
                    <a:pt x="252" y="1416"/>
                  </a:cubicBezTo>
                  <a:cubicBezTo>
                    <a:pt x="206" y="1484"/>
                    <a:pt x="137" y="1553"/>
                    <a:pt x="92" y="1621"/>
                  </a:cubicBezTo>
                  <a:cubicBezTo>
                    <a:pt x="23" y="1735"/>
                    <a:pt x="1" y="1872"/>
                    <a:pt x="69" y="2009"/>
                  </a:cubicBezTo>
                  <a:cubicBezTo>
                    <a:pt x="115" y="2123"/>
                    <a:pt x="206" y="2192"/>
                    <a:pt x="297" y="2260"/>
                  </a:cubicBezTo>
                  <a:cubicBezTo>
                    <a:pt x="526" y="2443"/>
                    <a:pt x="799" y="2534"/>
                    <a:pt x="1028" y="2694"/>
                  </a:cubicBezTo>
                  <a:cubicBezTo>
                    <a:pt x="1073" y="2717"/>
                    <a:pt x="1119" y="2763"/>
                    <a:pt x="1165" y="2785"/>
                  </a:cubicBezTo>
                  <a:cubicBezTo>
                    <a:pt x="1279" y="2899"/>
                    <a:pt x="1393" y="2991"/>
                    <a:pt x="1507" y="3082"/>
                  </a:cubicBezTo>
                  <a:cubicBezTo>
                    <a:pt x="1621" y="3196"/>
                    <a:pt x="1712" y="3310"/>
                    <a:pt x="1849" y="3402"/>
                  </a:cubicBezTo>
                  <a:cubicBezTo>
                    <a:pt x="1895" y="3424"/>
                    <a:pt x="1941" y="3447"/>
                    <a:pt x="2009" y="3493"/>
                  </a:cubicBezTo>
                  <a:cubicBezTo>
                    <a:pt x="2055" y="3516"/>
                    <a:pt x="2100" y="3561"/>
                    <a:pt x="2146" y="3607"/>
                  </a:cubicBezTo>
                  <a:cubicBezTo>
                    <a:pt x="2237" y="3653"/>
                    <a:pt x="2352" y="3721"/>
                    <a:pt x="2443" y="3744"/>
                  </a:cubicBezTo>
                  <a:cubicBezTo>
                    <a:pt x="2466" y="3790"/>
                    <a:pt x="2511" y="3835"/>
                    <a:pt x="2557" y="3858"/>
                  </a:cubicBezTo>
                  <a:cubicBezTo>
                    <a:pt x="2580" y="3881"/>
                    <a:pt x="2625" y="3904"/>
                    <a:pt x="2671" y="3927"/>
                  </a:cubicBezTo>
                  <a:cubicBezTo>
                    <a:pt x="2717" y="3972"/>
                    <a:pt x="2762" y="3995"/>
                    <a:pt x="2785" y="4041"/>
                  </a:cubicBezTo>
                  <a:cubicBezTo>
                    <a:pt x="2831" y="4064"/>
                    <a:pt x="2854" y="4086"/>
                    <a:pt x="2877" y="4086"/>
                  </a:cubicBezTo>
                  <a:cubicBezTo>
                    <a:pt x="2922" y="4155"/>
                    <a:pt x="2991" y="4178"/>
                    <a:pt x="3059" y="4178"/>
                  </a:cubicBezTo>
                  <a:cubicBezTo>
                    <a:pt x="3150" y="4178"/>
                    <a:pt x="3265" y="4132"/>
                    <a:pt x="3310" y="4041"/>
                  </a:cubicBezTo>
                  <a:cubicBezTo>
                    <a:pt x="3333" y="3995"/>
                    <a:pt x="3379" y="3927"/>
                    <a:pt x="3402" y="3881"/>
                  </a:cubicBezTo>
                  <a:cubicBezTo>
                    <a:pt x="3424" y="3858"/>
                    <a:pt x="3424" y="3858"/>
                    <a:pt x="3424" y="3835"/>
                  </a:cubicBezTo>
                  <a:cubicBezTo>
                    <a:pt x="3447" y="3812"/>
                    <a:pt x="3470" y="3790"/>
                    <a:pt x="3493" y="3767"/>
                  </a:cubicBezTo>
                  <a:cubicBezTo>
                    <a:pt x="3584" y="3653"/>
                    <a:pt x="3653" y="3539"/>
                    <a:pt x="3744" y="3402"/>
                  </a:cubicBezTo>
                  <a:cubicBezTo>
                    <a:pt x="3812" y="3265"/>
                    <a:pt x="3904" y="3151"/>
                    <a:pt x="3995" y="3036"/>
                  </a:cubicBezTo>
                  <a:cubicBezTo>
                    <a:pt x="4132" y="2831"/>
                    <a:pt x="4246" y="2626"/>
                    <a:pt x="4383" y="2420"/>
                  </a:cubicBezTo>
                  <a:cubicBezTo>
                    <a:pt x="4406" y="2352"/>
                    <a:pt x="4451" y="2306"/>
                    <a:pt x="4474" y="2260"/>
                  </a:cubicBezTo>
                  <a:cubicBezTo>
                    <a:pt x="4497" y="2169"/>
                    <a:pt x="4520" y="2123"/>
                    <a:pt x="4543" y="2032"/>
                  </a:cubicBezTo>
                  <a:cubicBezTo>
                    <a:pt x="4543" y="1918"/>
                    <a:pt x="4474" y="1827"/>
                    <a:pt x="4406" y="1735"/>
                  </a:cubicBezTo>
                  <a:cubicBezTo>
                    <a:pt x="4383" y="1690"/>
                    <a:pt x="4315" y="1667"/>
                    <a:pt x="4292" y="1644"/>
                  </a:cubicBezTo>
                  <a:cubicBezTo>
                    <a:pt x="4246" y="1598"/>
                    <a:pt x="4223" y="1576"/>
                    <a:pt x="4178" y="1553"/>
                  </a:cubicBezTo>
                  <a:cubicBezTo>
                    <a:pt x="4086" y="1484"/>
                    <a:pt x="4018" y="1439"/>
                    <a:pt x="3926" y="1370"/>
                  </a:cubicBezTo>
                  <a:cubicBezTo>
                    <a:pt x="3767" y="1279"/>
                    <a:pt x="3630" y="1188"/>
                    <a:pt x="3493" y="1073"/>
                  </a:cubicBezTo>
                  <a:cubicBezTo>
                    <a:pt x="3379" y="959"/>
                    <a:pt x="3242" y="845"/>
                    <a:pt x="3105" y="754"/>
                  </a:cubicBezTo>
                  <a:cubicBezTo>
                    <a:pt x="2991" y="663"/>
                    <a:pt x="2854" y="571"/>
                    <a:pt x="2717" y="503"/>
                  </a:cubicBezTo>
                  <a:cubicBezTo>
                    <a:pt x="2580" y="434"/>
                    <a:pt x="2443" y="343"/>
                    <a:pt x="2306" y="275"/>
                  </a:cubicBezTo>
                  <a:cubicBezTo>
                    <a:pt x="2146" y="206"/>
                    <a:pt x="1964" y="138"/>
                    <a:pt x="1781" y="138"/>
                  </a:cubicBezTo>
                  <a:cubicBezTo>
                    <a:pt x="1781" y="138"/>
                    <a:pt x="1781" y="115"/>
                    <a:pt x="1781" y="115"/>
                  </a:cubicBezTo>
                  <a:cubicBezTo>
                    <a:pt x="1735" y="46"/>
                    <a:pt x="1667" y="1"/>
                    <a:pt x="1598" y="1"/>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3" name="Google Shape;4769;p38">
              <a:extLst>
                <a:ext uri="{FF2B5EF4-FFF2-40B4-BE49-F238E27FC236}">
                  <a16:creationId xmlns:a16="http://schemas.microsoft.com/office/drawing/2014/main" id="{EB6D7AE9-3FC9-B3A3-B405-ED77EC5FC66E}"/>
                </a:ext>
              </a:extLst>
            </p:cNvPr>
            <p:cNvSpPr/>
            <p:nvPr/>
          </p:nvSpPr>
          <p:spPr>
            <a:xfrm>
              <a:off x="8485791" y="2535080"/>
              <a:ext cx="121399" cy="110793"/>
            </a:xfrm>
            <a:custGeom>
              <a:avLst/>
              <a:gdLst/>
              <a:ahLst/>
              <a:cxnLst/>
              <a:rect l="l" t="t" r="r" b="b"/>
              <a:pathLst>
                <a:path w="4338" h="3959" extrusionOk="0">
                  <a:moveTo>
                    <a:pt x="1256" y="0"/>
                  </a:moveTo>
                  <a:cubicBezTo>
                    <a:pt x="1210" y="0"/>
                    <a:pt x="1165" y="23"/>
                    <a:pt x="1119" y="69"/>
                  </a:cubicBezTo>
                  <a:cubicBezTo>
                    <a:pt x="914" y="229"/>
                    <a:pt x="731" y="457"/>
                    <a:pt x="594" y="685"/>
                  </a:cubicBezTo>
                  <a:cubicBezTo>
                    <a:pt x="503" y="776"/>
                    <a:pt x="434" y="868"/>
                    <a:pt x="366" y="982"/>
                  </a:cubicBezTo>
                  <a:cubicBezTo>
                    <a:pt x="320" y="1050"/>
                    <a:pt x="275" y="1096"/>
                    <a:pt x="229" y="1164"/>
                  </a:cubicBezTo>
                  <a:cubicBezTo>
                    <a:pt x="183" y="1233"/>
                    <a:pt x="138" y="1279"/>
                    <a:pt x="115" y="1347"/>
                  </a:cubicBezTo>
                  <a:cubicBezTo>
                    <a:pt x="92" y="1370"/>
                    <a:pt x="92" y="1393"/>
                    <a:pt x="69" y="1416"/>
                  </a:cubicBezTo>
                  <a:cubicBezTo>
                    <a:pt x="46" y="1438"/>
                    <a:pt x="23" y="1484"/>
                    <a:pt x="23" y="1530"/>
                  </a:cubicBezTo>
                  <a:cubicBezTo>
                    <a:pt x="23" y="1575"/>
                    <a:pt x="1" y="1621"/>
                    <a:pt x="23" y="1667"/>
                  </a:cubicBezTo>
                  <a:cubicBezTo>
                    <a:pt x="23" y="1712"/>
                    <a:pt x="46" y="1758"/>
                    <a:pt x="69" y="1781"/>
                  </a:cubicBezTo>
                  <a:cubicBezTo>
                    <a:pt x="115" y="1918"/>
                    <a:pt x="275" y="2009"/>
                    <a:pt x="389" y="2078"/>
                  </a:cubicBezTo>
                  <a:cubicBezTo>
                    <a:pt x="480" y="2146"/>
                    <a:pt x="594" y="2214"/>
                    <a:pt x="685" y="2283"/>
                  </a:cubicBezTo>
                  <a:cubicBezTo>
                    <a:pt x="754" y="2351"/>
                    <a:pt x="845" y="2420"/>
                    <a:pt x="936" y="2488"/>
                  </a:cubicBezTo>
                  <a:cubicBezTo>
                    <a:pt x="1028" y="2557"/>
                    <a:pt x="1142" y="2602"/>
                    <a:pt x="1233" y="2671"/>
                  </a:cubicBezTo>
                  <a:cubicBezTo>
                    <a:pt x="1439" y="2785"/>
                    <a:pt x="1621" y="2899"/>
                    <a:pt x="1827" y="3013"/>
                  </a:cubicBezTo>
                  <a:cubicBezTo>
                    <a:pt x="1964" y="3105"/>
                    <a:pt x="2101" y="3196"/>
                    <a:pt x="2238" y="3287"/>
                  </a:cubicBezTo>
                  <a:cubicBezTo>
                    <a:pt x="2306" y="3333"/>
                    <a:pt x="2374" y="3401"/>
                    <a:pt x="2420" y="3447"/>
                  </a:cubicBezTo>
                  <a:cubicBezTo>
                    <a:pt x="2489" y="3493"/>
                    <a:pt x="2557" y="3516"/>
                    <a:pt x="2626" y="3561"/>
                  </a:cubicBezTo>
                  <a:cubicBezTo>
                    <a:pt x="2694" y="3630"/>
                    <a:pt x="2740" y="3698"/>
                    <a:pt x="2808" y="3767"/>
                  </a:cubicBezTo>
                  <a:cubicBezTo>
                    <a:pt x="2907" y="3845"/>
                    <a:pt x="3022" y="3958"/>
                    <a:pt x="3155" y="3958"/>
                  </a:cubicBezTo>
                  <a:cubicBezTo>
                    <a:pt x="3176" y="3958"/>
                    <a:pt x="3197" y="3955"/>
                    <a:pt x="3219" y="3949"/>
                  </a:cubicBezTo>
                  <a:cubicBezTo>
                    <a:pt x="3379" y="3904"/>
                    <a:pt x="3470" y="3767"/>
                    <a:pt x="3561" y="3652"/>
                  </a:cubicBezTo>
                  <a:cubicBezTo>
                    <a:pt x="3607" y="3584"/>
                    <a:pt x="3653" y="3516"/>
                    <a:pt x="3698" y="3447"/>
                  </a:cubicBezTo>
                  <a:cubicBezTo>
                    <a:pt x="3812" y="3333"/>
                    <a:pt x="3904" y="3196"/>
                    <a:pt x="3972" y="3059"/>
                  </a:cubicBezTo>
                  <a:cubicBezTo>
                    <a:pt x="4041" y="2945"/>
                    <a:pt x="4109" y="2831"/>
                    <a:pt x="4178" y="2717"/>
                  </a:cubicBezTo>
                  <a:cubicBezTo>
                    <a:pt x="4223" y="2648"/>
                    <a:pt x="4269" y="2557"/>
                    <a:pt x="4292" y="2466"/>
                  </a:cubicBezTo>
                  <a:cubicBezTo>
                    <a:pt x="4315" y="2443"/>
                    <a:pt x="4315" y="2397"/>
                    <a:pt x="4315" y="2374"/>
                  </a:cubicBezTo>
                  <a:cubicBezTo>
                    <a:pt x="4337" y="2260"/>
                    <a:pt x="4315" y="2146"/>
                    <a:pt x="4223" y="2055"/>
                  </a:cubicBezTo>
                  <a:cubicBezTo>
                    <a:pt x="4132" y="1963"/>
                    <a:pt x="3995" y="1895"/>
                    <a:pt x="3904" y="1804"/>
                  </a:cubicBezTo>
                  <a:cubicBezTo>
                    <a:pt x="3653" y="1621"/>
                    <a:pt x="3379" y="1438"/>
                    <a:pt x="3105" y="1256"/>
                  </a:cubicBezTo>
                  <a:cubicBezTo>
                    <a:pt x="2991" y="1164"/>
                    <a:pt x="2877" y="1096"/>
                    <a:pt x="2740" y="1005"/>
                  </a:cubicBezTo>
                  <a:cubicBezTo>
                    <a:pt x="2603" y="913"/>
                    <a:pt x="2443" y="822"/>
                    <a:pt x="2306" y="754"/>
                  </a:cubicBezTo>
                  <a:cubicBezTo>
                    <a:pt x="2169" y="685"/>
                    <a:pt x="2055" y="617"/>
                    <a:pt x="1964" y="525"/>
                  </a:cubicBezTo>
                  <a:cubicBezTo>
                    <a:pt x="1872" y="480"/>
                    <a:pt x="1804" y="411"/>
                    <a:pt x="1735" y="366"/>
                  </a:cubicBezTo>
                  <a:cubicBezTo>
                    <a:pt x="1667" y="320"/>
                    <a:pt x="1598" y="297"/>
                    <a:pt x="1507" y="251"/>
                  </a:cubicBezTo>
                  <a:cubicBezTo>
                    <a:pt x="1484" y="251"/>
                    <a:pt x="1484" y="229"/>
                    <a:pt x="1461" y="229"/>
                  </a:cubicBezTo>
                  <a:cubicBezTo>
                    <a:pt x="1461" y="183"/>
                    <a:pt x="1439" y="115"/>
                    <a:pt x="1393" y="69"/>
                  </a:cubicBezTo>
                  <a:cubicBezTo>
                    <a:pt x="1370" y="23"/>
                    <a:pt x="1302" y="0"/>
                    <a:pt x="1256" y="0"/>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4" name="Google Shape;4770;p38">
              <a:extLst>
                <a:ext uri="{FF2B5EF4-FFF2-40B4-BE49-F238E27FC236}">
                  <a16:creationId xmlns:a16="http://schemas.microsoft.com/office/drawing/2014/main" id="{F43C6E4C-7E97-6227-A9BB-7BDE9168CD3A}"/>
                </a:ext>
              </a:extLst>
            </p:cNvPr>
            <p:cNvSpPr/>
            <p:nvPr/>
          </p:nvSpPr>
          <p:spPr>
            <a:xfrm>
              <a:off x="8608449" y="2621946"/>
              <a:ext cx="117537" cy="104076"/>
            </a:xfrm>
            <a:custGeom>
              <a:avLst/>
              <a:gdLst/>
              <a:ahLst/>
              <a:cxnLst/>
              <a:rect l="l" t="t" r="r" b="b"/>
              <a:pathLst>
                <a:path w="4200" h="3719" extrusionOk="0">
                  <a:moveTo>
                    <a:pt x="1096" y="1"/>
                  </a:moveTo>
                  <a:cubicBezTo>
                    <a:pt x="1027" y="1"/>
                    <a:pt x="982" y="23"/>
                    <a:pt x="959" y="69"/>
                  </a:cubicBezTo>
                  <a:cubicBezTo>
                    <a:pt x="936" y="69"/>
                    <a:pt x="936" y="92"/>
                    <a:pt x="936" y="92"/>
                  </a:cubicBezTo>
                  <a:cubicBezTo>
                    <a:pt x="890" y="138"/>
                    <a:pt x="845" y="160"/>
                    <a:pt x="822" y="183"/>
                  </a:cubicBezTo>
                  <a:cubicBezTo>
                    <a:pt x="776" y="206"/>
                    <a:pt x="731" y="252"/>
                    <a:pt x="708" y="275"/>
                  </a:cubicBezTo>
                  <a:cubicBezTo>
                    <a:pt x="594" y="389"/>
                    <a:pt x="457" y="503"/>
                    <a:pt x="365" y="617"/>
                  </a:cubicBezTo>
                  <a:cubicBezTo>
                    <a:pt x="320" y="663"/>
                    <a:pt x="274" y="708"/>
                    <a:pt x="228" y="754"/>
                  </a:cubicBezTo>
                  <a:cubicBezTo>
                    <a:pt x="183" y="822"/>
                    <a:pt x="114" y="868"/>
                    <a:pt x="69" y="959"/>
                  </a:cubicBezTo>
                  <a:cubicBezTo>
                    <a:pt x="46" y="982"/>
                    <a:pt x="46" y="1005"/>
                    <a:pt x="23" y="1051"/>
                  </a:cubicBezTo>
                  <a:cubicBezTo>
                    <a:pt x="23" y="1096"/>
                    <a:pt x="0" y="1142"/>
                    <a:pt x="23" y="1210"/>
                  </a:cubicBezTo>
                  <a:cubicBezTo>
                    <a:pt x="23" y="1233"/>
                    <a:pt x="23" y="1256"/>
                    <a:pt x="46" y="1279"/>
                  </a:cubicBezTo>
                  <a:cubicBezTo>
                    <a:pt x="46" y="1279"/>
                    <a:pt x="46" y="1302"/>
                    <a:pt x="23" y="1302"/>
                  </a:cubicBezTo>
                  <a:cubicBezTo>
                    <a:pt x="0" y="1393"/>
                    <a:pt x="23" y="1507"/>
                    <a:pt x="91" y="1576"/>
                  </a:cubicBezTo>
                  <a:cubicBezTo>
                    <a:pt x="137" y="1621"/>
                    <a:pt x="183" y="1644"/>
                    <a:pt x="228" y="1667"/>
                  </a:cubicBezTo>
                  <a:cubicBezTo>
                    <a:pt x="320" y="1735"/>
                    <a:pt x="388" y="1781"/>
                    <a:pt x="479" y="1849"/>
                  </a:cubicBezTo>
                  <a:cubicBezTo>
                    <a:pt x="571" y="1918"/>
                    <a:pt x="685" y="1964"/>
                    <a:pt x="776" y="2032"/>
                  </a:cubicBezTo>
                  <a:cubicBezTo>
                    <a:pt x="890" y="2101"/>
                    <a:pt x="1004" y="2169"/>
                    <a:pt x="1119" y="2260"/>
                  </a:cubicBezTo>
                  <a:cubicBezTo>
                    <a:pt x="1210" y="2329"/>
                    <a:pt x="1301" y="2397"/>
                    <a:pt x="1392" y="2466"/>
                  </a:cubicBezTo>
                  <a:cubicBezTo>
                    <a:pt x="1484" y="2534"/>
                    <a:pt x="1575" y="2603"/>
                    <a:pt x="1666" y="2671"/>
                  </a:cubicBezTo>
                  <a:cubicBezTo>
                    <a:pt x="1803" y="2785"/>
                    <a:pt x="1917" y="2877"/>
                    <a:pt x="2032" y="2991"/>
                  </a:cubicBezTo>
                  <a:cubicBezTo>
                    <a:pt x="2169" y="3151"/>
                    <a:pt x="2328" y="3265"/>
                    <a:pt x="2465" y="3379"/>
                  </a:cubicBezTo>
                  <a:cubicBezTo>
                    <a:pt x="2534" y="3424"/>
                    <a:pt x="2579" y="3493"/>
                    <a:pt x="2625" y="3539"/>
                  </a:cubicBezTo>
                  <a:cubicBezTo>
                    <a:pt x="2648" y="3561"/>
                    <a:pt x="2671" y="3584"/>
                    <a:pt x="2694" y="3607"/>
                  </a:cubicBezTo>
                  <a:cubicBezTo>
                    <a:pt x="2716" y="3630"/>
                    <a:pt x="2762" y="3653"/>
                    <a:pt x="2785" y="3676"/>
                  </a:cubicBezTo>
                  <a:cubicBezTo>
                    <a:pt x="2847" y="3701"/>
                    <a:pt x="2910" y="3719"/>
                    <a:pt x="2969" y="3719"/>
                  </a:cubicBezTo>
                  <a:cubicBezTo>
                    <a:pt x="3017" y="3719"/>
                    <a:pt x="3063" y="3706"/>
                    <a:pt x="3104" y="3676"/>
                  </a:cubicBezTo>
                  <a:cubicBezTo>
                    <a:pt x="3218" y="3630"/>
                    <a:pt x="3310" y="3539"/>
                    <a:pt x="3378" y="3447"/>
                  </a:cubicBezTo>
                  <a:cubicBezTo>
                    <a:pt x="3447" y="3379"/>
                    <a:pt x="3515" y="3310"/>
                    <a:pt x="3561" y="3219"/>
                  </a:cubicBezTo>
                  <a:cubicBezTo>
                    <a:pt x="3652" y="3105"/>
                    <a:pt x="3743" y="2968"/>
                    <a:pt x="3835" y="2854"/>
                  </a:cubicBezTo>
                  <a:cubicBezTo>
                    <a:pt x="3903" y="2763"/>
                    <a:pt x="3972" y="2648"/>
                    <a:pt x="4040" y="2557"/>
                  </a:cubicBezTo>
                  <a:cubicBezTo>
                    <a:pt x="4063" y="2511"/>
                    <a:pt x="4086" y="2443"/>
                    <a:pt x="4132" y="2397"/>
                  </a:cubicBezTo>
                  <a:cubicBezTo>
                    <a:pt x="4154" y="2352"/>
                    <a:pt x="4177" y="2306"/>
                    <a:pt x="4200" y="2260"/>
                  </a:cubicBezTo>
                  <a:cubicBezTo>
                    <a:pt x="4200" y="2169"/>
                    <a:pt x="4200" y="2192"/>
                    <a:pt x="4200" y="2101"/>
                  </a:cubicBezTo>
                  <a:cubicBezTo>
                    <a:pt x="4200" y="2055"/>
                    <a:pt x="4177" y="2032"/>
                    <a:pt x="4177" y="2009"/>
                  </a:cubicBezTo>
                  <a:cubicBezTo>
                    <a:pt x="4154" y="1964"/>
                    <a:pt x="4132" y="1941"/>
                    <a:pt x="4109" y="1895"/>
                  </a:cubicBezTo>
                  <a:cubicBezTo>
                    <a:pt x="4063" y="1872"/>
                    <a:pt x="4040" y="1827"/>
                    <a:pt x="3995" y="1804"/>
                  </a:cubicBezTo>
                  <a:cubicBezTo>
                    <a:pt x="3858" y="1690"/>
                    <a:pt x="3721" y="1553"/>
                    <a:pt x="3561" y="1461"/>
                  </a:cubicBezTo>
                  <a:cubicBezTo>
                    <a:pt x="3287" y="1256"/>
                    <a:pt x="3013" y="1096"/>
                    <a:pt x="2739" y="914"/>
                  </a:cubicBezTo>
                  <a:cubicBezTo>
                    <a:pt x="2579" y="822"/>
                    <a:pt x="2442" y="731"/>
                    <a:pt x="2305" y="640"/>
                  </a:cubicBezTo>
                  <a:cubicBezTo>
                    <a:pt x="2169" y="548"/>
                    <a:pt x="2032" y="457"/>
                    <a:pt x="1895" y="366"/>
                  </a:cubicBezTo>
                  <a:cubicBezTo>
                    <a:pt x="1803" y="297"/>
                    <a:pt x="1712" y="229"/>
                    <a:pt x="1598" y="160"/>
                  </a:cubicBezTo>
                  <a:cubicBezTo>
                    <a:pt x="1529" y="115"/>
                    <a:pt x="1438" y="92"/>
                    <a:pt x="1370" y="46"/>
                  </a:cubicBezTo>
                  <a:cubicBezTo>
                    <a:pt x="1301" y="23"/>
                    <a:pt x="1233" y="1"/>
                    <a:pt x="1187" y="1"/>
                  </a:cubicBezTo>
                  <a:cubicBezTo>
                    <a:pt x="1164" y="1"/>
                    <a:pt x="1164" y="23"/>
                    <a:pt x="1164" y="23"/>
                  </a:cubicBezTo>
                  <a:cubicBezTo>
                    <a:pt x="1141" y="1"/>
                    <a:pt x="1119" y="1"/>
                    <a:pt x="1096" y="1"/>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5" name="Google Shape;4771;p38">
              <a:extLst>
                <a:ext uri="{FF2B5EF4-FFF2-40B4-BE49-F238E27FC236}">
                  <a16:creationId xmlns:a16="http://schemas.microsoft.com/office/drawing/2014/main" id="{8C79BC6A-2896-4A65-D44F-7B1579A0C359}"/>
                </a:ext>
              </a:extLst>
            </p:cNvPr>
            <p:cNvSpPr/>
            <p:nvPr/>
          </p:nvSpPr>
          <p:spPr>
            <a:xfrm>
              <a:off x="8728533" y="2709455"/>
              <a:ext cx="115634" cy="98003"/>
            </a:xfrm>
            <a:custGeom>
              <a:avLst/>
              <a:gdLst/>
              <a:ahLst/>
              <a:cxnLst/>
              <a:rect l="l" t="t" r="r" b="b"/>
              <a:pathLst>
                <a:path w="4132" h="3502" extrusionOk="0">
                  <a:moveTo>
                    <a:pt x="1142" y="1"/>
                  </a:moveTo>
                  <a:cubicBezTo>
                    <a:pt x="1096" y="1"/>
                    <a:pt x="1027" y="24"/>
                    <a:pt x="1005" y="69"/>
                  </a:cubicBezTo>
                  <a:cubicBezTo>
                    <a:pt x="982" y="115"/>
                    <a:pt x="936" y="160"/>
                    <a:pt x="913" y="206"/>
                  </a:cubicBezTo>
                  <a:cubicBezTo>
                    <a:pt x="913" y="206"/>
                    <a:pt x="890" y="229"/>
                    <a:pt x="868" y="252"/>
                  </a:cubicBezTo>
                  <a:cubicBezTo>
                    <a:pt x="799" y="320"/>
                    <a:pt x="708" y="412"/>
                    <a:pt x="639" y="503"/>
                  </a:cubicBezTo>
                  <a:cubicBezTo>
                    <a:pt x="548" y="594"/>
                    <a:pt x="457" y="685"/>
                    <a:pt x="388" y="800"/>
                  </a:cubicBezTo>
                  <a:cubicBezTo>
                    <a:pt x="320" y="891"/>
                    <a:pt x="251" y="959"/>
                    <a:pt x="206" y="1051"/>
                  </a:cubicBezTo>
                  <a:cubicBezTo>
                    <a:pt x="206" y="1051"/>
                    <a:pt x="206" y="1073"/>
                    <a:pt x="206" y="1073"/>
                  </a:cubicBezTo>
                  <a:cubicBezTo>
                    <a:pt x="160" y="1119"/>
                    <a:pt x="114" y="1165"/>
                    <a:pt x="69" y="1233"/>
                  </a:cubicBezTo>
                  <a:cubicBezTo>
                    <a:pt x="0" y="1302"/>
                    <a:pt x="0" y="1393"/>
                    <a:pt x="23" y="1484"/>
                  </a:cubicBezTo>
                  <a:cubicBezTo>
                    <a:pt x="23" y="1576"/>
                    <a:pt x="114" y="1644"/>
                    <a:pt x="183" y="1690"/>
                  </a:cubicBezTo>
                  <a:cubicBezTo>
                    <a:pt x="320" y="1758"/>
                    <a:pt x="480" y="1827"/>
                    <a:pt x="617" y="1895"/>
                  </a:cubicBezTo>
                  <a:cubicBezTo>
                    <a:pt x="754" y="1964"/>
                    <a:pt x="868" y="2078"/>
                    <a:pt x="1005" y="2169"/>
                  </a:cubicBezTo>
                  <a:cubicBezTo>
                    <a:pt x="1142" y="2260"/>
                    <a:pt x="1256" y="2375"/>
                    <a:pt x="1393" y="2466"/>
                  </a:cubicBezTo>
                  <a:cubicBezTo>
                    <a:pt x="1507" y="2557"/>
                    <a:pt x="1621" y="2648"/>
                    <a:pt x="1735" y="2740"/>
                  </a:cubicBezTo>
                  <a:cubicBezTo>
                    <a:pt x="1803" y="2785"/>
                    <a:pt x="1872" y="2831"/>
                    <a:pt x="1940" y="2877"/>
                  </a:cubicBezTo>
                  <a:cubicBezTo>
                    <a:pt x="2055" y="2945"/>
                    <a:pt x="2146" y="3036"/>
                    <a:pt x="2237" y="3105"/>
                  </a:cubicBezTo>
                  <a:cubicBezTo>
                    <a:pt x="2351" y="3173"/>
                    <a:pt x="2443" y="3242"/>
                    <a:pt x="2557" y="3310"/>
                  </a:cubicBezTo>
                  <a:cubicBezTo>
                    <a:pt x="2625" y="3356"/>
                    <a:pt x="2716" y="3402"/>
                    <a:pt x="2808" y="3424"/>
                  </a:cubicBezTo>
                  <a:cubicBezTo>
                    <a:pt x="2808" y="3447"/>
                    <a:pt x="2831" y="3447"/>
                    <a:pt x="2853" y="3447"/>
                  </a:cubicBezTo>
                  <a:cubicBezTo>
                    <a:pt x="2853" y="3447"/>
                    <a:pt x="2853" y="3447"/>
                    <a:pt x="2853" y="3470"/>
                  </a:cubicBezTo>
                  <a:cubicBezTo>
                    <a:pt x="2894" y="3491"/>
                    <a:pt x="2945" y="3502"/>
                    <a:pt x="2996" y="3502"/>
                  </a:cubicBezTo>
                  <a:cubicBezTo>
                    <a:pt x="3059" y="3502"/>
                    <a:pt x="3123" y="3485"/>
                    <a:pt x="3173" y="3447"/>
                  </a:cubicBezTo>
                  <a:cubicBezTo>
                    <a:pt x="3173" y="3447"/>
                    <a:pt x="3196" y="3424"/>
                    <a:pt x="3196" y="3424"/>
                  </a:cubicBezTo>
                  <a:cubicBezTo>
                    <a:pt x="3287" y="3402"/>
                    <a:pt x="3356" y="3310"/>
                    <a:pt x="3401" y="3265"/>
                  </a:cubicBezTo>
                  <a:cubicBezTo>
                    <a:pt x="3470" y="3196"/>
                    <a:pt x="3515" y="3128"/>
                    <a:pt x="3561" y="3059"/>
                  </a:cubicBezTo>
                  <a:cubicBezTo>
                    <a:pt x="3584" y="3036"/>
                    <a:pt x="3607" y="3014"/>
                    <a:pt x="3630" y="2991"/>
                  </a:cubicBezTo>
                  <a:cubicBezTo>
                    <a:pt x="3630" y="2968"/>
                    <a:pt x="3652" y="2945"/>
                    <a:pt x="3652" y="2945"/>
                  </a:cubicBezTo>
                  <a:cubicBezTo>
                    <a:pt x="3675" y="2922"/>
                    <a:pt x="3675" y="2900"/>
                    <a:pt x="3698" y="2877"/>
                  </a:cubicBezTo>
                  <a:cubicBezTo>
                    <a:pt x="3766" y="2763"/>
                    <a:pt x="3835" y="2671"/>
                    <a:pt x="3903" y="2557"/>
                  </a:cubicBezTo>
                  <a:cubicBezTo>
                    <a:pt x="3949" y="2489"/>
                    <a:pt x="4018" y="2420"/>
                    <a:pt x="4040" y="2329"/>
                  </a:cubicBezTo>
                  <a:cubicBezTo>
                    <a:pt x="4109" y="2215"/>
                    <a:pt x="4132" y="2055"/>
                    <a:pt x="4063" y="1918"/>
                  </a:cubicBezTo>
                  <a:cubicBezTo>
                    <a:pt x="4018" y="1850"/>
                    <a:pt x="3949" y="1781"/>
                    <a:pt x="3903" y="1713"/>
                  </a:cubicBezTo>
                  <a:cubicBezTo>
                    <a:pt x="3835" y="1644"/>
                    <a:pt x="3766" y="1576"/>
                    <a:pt x="3675" y="1507"/>
                  </a:cubicBezTo>
                  <a:cubicBezTo>
                    <a:pt x="3561" y="1416"/>
                    <a:pt x="3401" y="1347"/>
                    <a:pt x="3264" y="1256"/>
                  </a:cubicBezTo>
                  <a:cubicBezTo>
                    <a:pt x="3150" y="1188"/>
                    <a:pt x="3013" y="1119"/>
                    <a:pt x="2876" y="1028"/>
                  </a:cubicBezTo>
                  <a:cubicBezTo>
                    <a:pt x="2739" y="937"/>
                    <a:pt x="2580" y="845"/>
                    <a:pt x="2443" y="754"/>
                  </a:cubicBezTo>
                  <a:cubicBezTo>
                    <a:pt x="2306" y="663"/>
                    <a:pt x="2169" y="549"/>
                    <a:pt x="2032" y="434"/>
                  </a:cubicBezTo>
                  <a:cubicBezTo>
                    <a:pt x="1918" y="366"/>
                    <a:pt x="1803" y="275"/>
                    <a:pt x="1689" y="206"/>
                  </a:cubicBezTo>
                  <a:cubicBezTo>
                    <a:pt x="1575" y="138"/>
                    <a:pt x="1484" y="92"/>
                    <a:pt x="1370" y="46"/>
                  </a:cubicBezTo>
                  <a:cubicBezTo>
                    <a:pt x="1339" y="46"/>
                    <a:pt x="1309" y="36"/>
                    <a:pt x="1285" y="36"/>
                  </a:cubicBezTo>
                  <a:cubicBezTo>
                    <a:pt x="1273" y="36"/>
                    <a:pt x="1263" y="39"/>
                    <a:pt x="1256" y="46"/>
                  </a:cubicBezTo>
                  <a:cubicBezTo>
                    <a:pt x="1233" y="24"/>
                    <a:pt x="1233" y="24"/>
                    <a:pt x="1233" y="24"/>
                  </a:cubicBezTo>
                  <a:cubicBezTo>
                    <a:pt x="1210" y="1"/>
                    <a:pt x="1164" y="1"/>
                    <a:pt x="1142" y="1"/>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6" name="Google Shape;4772;p38">
              <a:extLst>
                <a:ext uri="{FF2B5EF4-FFF2-40B4-BE49-F238E27FC236}">
                  <a16:creationId xmlns:a16="http://schemas.microsoft.com/office/drawing/2014/main" id="{A4061A1B-196C-E4BF-7CAD-573391D5F70E}"/>
                </a:ext>
              </a:extLst>
            </p:cNvPr>
            <p:cNvSpPr/>
            <p:nvPr/>
          </p:nvSpPr>
          <p:spPr>
            <a:xfrm>
              <a:off x="8773869" y="2625136"/>
              <a:ext cx="53060" cy="79673"/>
            </a:xfrm>
            <a:custGeom>
              <a:avLst/>
              <a:gdLst/>
              <a:ahLst/>
              <a:cxnLst/>
              <a:rect l="l" t="t" r="r" b="b"/>
              <a:pathLst>
                <a:path w="1896" h="2847" extrusionOk="0">
                  <a:moveTo>
                    <a:pt x="1713" y="1"/>
                  </a:moveTo>
                  <a:cubicBezTo>
                    <a:pt x="1690" y="1"/>
                    <a:pt x="1667" y="1"/>
                    <a:pt x="1644" y="24"/>
                  </a:cubicBezTo>
                  <a:cubicBezTo>
                    <a:pt x="1599" y="46"/>
                    <a:pt x="1553" y="69"/>
                    <a:pt x="1507" y="115"/>
                  </a:cubicBezTo>
                  <a:cubicBezTo>
                    <a:pt x="1462" y="161"/>
                    <a:pt x="1416" y="206"/>
                    <a:pt x="1348" y="252"/>
                  </a:cubicBezTo>
                  <a:cubicBezTo>
                    <a:pt x="1302" y="320"/>
                    <a:pt x="1233" y="389"/>
                    <a:pt x="1188" y="457"/>
                  </a:cubicBezTo>
                  <a:cubicBezTo>
                    <a:pt x="1051" y="617"/>
                    <a:pt x="937" y="754"/>
                    <a:pt x="823" y="914"/>
                  </a:cubicBezTo>
                  <a:lnTo>
                    <a:pt x="800" y="937"/>
                  </a:lnTo>
                  <a:lnTo>
                    <a:pt x="823" y="937"/>
                  </a:lnTo>
                  <a:cubicBezTo>
                    <a:pt x="686" y="1096"/>
                    <a:pt x="549" y="1256"/>
                    <a:pt x="389" y="1393"/>
                  </a:cubicBezTo>
                  <a:cubicBezTo>
                    <a:pt x="275" y="1507"/>
                    <a:pt x="161" y="1644"/>
                    <a:pt x="92" y="1781"/>
                  </a:cubicBezTo>
                  <a:cubicBezTo>
                    <a:pt x="92" y="1804"/>
                    <a:pt x="69" y="1827"/>
                    <a:pt x="69" y="1850"/>
                  </a:cubicBezTo>
                  <a:cubicBezTo>
                    <a:pt x="24" y="1918"/>
                    <a:pt x="1" y="1964"/>
                    <a:pt x="1" y="2055"/>
                  </a:cubicBezTo>
                  <a:cubicBezTo>
                    <a:pt x="1" y="2101"/>
                    <a:pt x="24" y="2169"/>
                    <a:pt x="47" y="2215"/>
                  </a:cubicBezTo>
                  <a:cubicBezTo>
                    <a:pt x="69" y="2283"/>
                    <a:pt x="138" y="2329"/>
                    <a:pt x="183" y="2352"/>
                  </a:cubicBezTo>
                  <a:cubicBezTo>
                    <a:pt x="229" y="2375"/>
                    <a:pt x="275" y="2397"/>
                    <a:pt x="320" y="2420"/>
                  </a:cubicBezTo>
                  <a:cubicBezTo>
                    <a:pt x="389" y="2466"/>
                    <a:pt x="480" y="2534"/>
                    <a:pt x="549" y="2580"/>
                  </a:cubicBezTo>
                  <a:cubicBezTo>
                    <a:pt x="617" y="2603"/>
                    <a:pt x="663" y="2626"/>
                    <a:pt x="708" y="2671"/>
                  </a:cubicBezTo>
                  <a:cubicBezTo>
                    <a:pt x="777" y="2694"/>
                    <a:pt x="845" y="2763"/>
                    <a:pt x="914" y="2808"/>
                  </a:cubicBezTo>
                  <a:cubicBezTo>
                    <a:pt x="941" y="2835"/>
                    <a:pt x="983" y="2846"/>
                    <a:pt x="1027" y="2846"/>
                  </a:cubicBezTo>
                  <a:cubicBezTo>
                    <a:pt x="1059" y="2846"/>
                    <a:pt x="1091" y="2841"/>
                    <a:pt x="1119" y="2831"/>
                  </a:cubicBezTo>
                  <a:cubicBezTo>
                    <a:pt x="1211" y="2831"/>
                    <a:pt x="1279" y="2763"/>
                    <a:pt x="1302" y="2694"/>
                  </a:cubicBezTo>
                  <a:cubicBezTo>
                    <a:pt x="1348" y="2649"/>
                    <a:pt x="1370" y="2557"/>
                    <a:pt x="1348" y="2489"/>
                  </a:cubicBezTo>
                  <a:cubicBezTo>
                    <a:pt x="1325" y="2397"/>
                    <a:pt x="1279" y="2352"/>
                    <a:pt x="1211" y="2306"/>
                  </a:cubicBezTo>
                  <a:cubicBezTo>
                    <a:pt x="1142" y="2238"/>
                    <a:pt x="1074" y="2192"/>
                    <a:pt x="982" y="2146"/>
                  </a:cubicBezTo>
                  <a:cubicBezTo>
                    <a:pt x="937" y="2101"/>
                    <a:pt x="868" y="2078"/>
                    <a:pt x="800" y="2032"/>
                  </a:cubicBezTo>
                  <a:cubicBezTo>
                    <a:pt x="754" y="2009"/>
                    <a:pt x="686" y="1987"/>
                    <a:pt x="640" y="1941"/>
                  </a:cubicBezTo>
                  <a:cubicBezTo>
                    <a:pt x="663" y="1872"/>
                    <a:pt x="708" y="1804"/>
                    <a:pt x="754" y="1735"/>
                  </a:cubicBezTo>
                  <a:cubicBezTo>
                    <a:pt x="845" y="1599"/>
                    <a:pt x="914" y="1462"/>
                    <a:pt x="1005" y="1325"/>
                  </a:cubicBezTo>
                  <a:cubicBezTo>
                    <a:pt x="1188" y="1028"/>
                    <a:pt x="1370" y="754"/>
                    <a:pt x="1576" y="480"/>
                  </a:cubicBezTo>
                  <a:cubicBezTo>
                    <a:pt x="1621" y="434"/>
                    <a:pt x="1667" y="366"/>
                    <a:pt x="1736" y="320"/>
                  </a:cubicBezTo>
                  <a:cubicBezTo>
                    <a:pt x="1758" y="320"/>
                    <a:pt x="1758" y="298"/>
                    <a:pt x="1781" y="298"/>
                  </a:cubicBezTo>
                  <a:cubicBezTo>
                    <a:pt x="1850" y="252"/>
                    <a:pt x="1895" y="161"/>
                    <a:pt x="1850" y="92"/>
                  </a:cubicBezTo>
                  <a:cubicBezTo>
                    <a:pt x="1827" y="46"/>
                    <a:pt x="1758" y="1"/>
                    <a:pt x="1713" y="1"/>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7" name="Google Shape;4773;p38">
              <a:extLst>
                <a:ext uri="{FF2B5EF4-FFF2-40B4-BE49-F238E27FC236}">
                  <a16:creationId xmlns:a16="http://schemas.microsoft.com/office/drawing/2014/main" id="{EEDC9BE0-55C7-4801-27C0-1F3CD4110AB8}"/>
                </a:ext>
              </a:extLst>
            </p:cNvPr>
            <p:cNvSpPr/>
            <p:nvPr/>
          </p:nvSpPr>
          <p:spPr>
            <a:xfrm>
              <a:off x="8778990" y="2627067"/>
              <a:ext cx="128423" cy="116921"/>
            </a:xfrm>
            <a:custGeom>
              <a:avLst/>
              <a:gdLst/>
              <a:ahLst/>
              <a:cxnLst/>
              <a:rect l="l" t="t" r="r" b="b"/>
              <a:pathLst>
                <a:path w="4589" h="4178" extrusionOk="0">
                  <a:moveTo>
                    <a:pt x="4496" y="2353"/>
                  </a:moveTo>
                  <a:cubicBezTo>
                    <a:pt x="4489" y="2368"/>
                    <a:pt x="4481" y="2382"/>
                    <a:pt x="4474" y="2397"/>
                  </a:cubicBezTo>
                  <a:cubicBezTo>
                    <a:pt x="4489" y="2382"/>
                    <a:pt x="4494" y="2368"/>
                    <a:pt x="4496" y="2353"/>
                  </a:cubicBezTo>
                  <a:close/>
                  <a:moveTo>
                    <a:pt x="1530" y="0"/>
                  </a:moveTo>
                  <a:cubicBezTo>
                    <a:pt x="1484" y="0"/>
                    <a:pt x="1438" y="0"/>
                    <a:pt x="1393" y="23"/>
                  </a:cubicBezTo>
                  <a:lnTo>
                    <a:pt x="1324" y="46"/>
                  </a:lnTo>
                  <a:cubicBezTo>
                    <a:pt x="1279" y="69"/>
                    <a:pt x="1256" y="92"/>
                    <a:pt x="1210" y="137"/>
                  </a:cubicBezTo>
                  <a:cubicBezTo>
                    <a:pt x="1165" y="183"/>
                    <a:pt x="1096" y="229"/>
                    <a:pt x="1050" y="297"/>
                  </a:cubicBezTo>
                  <a:cubicBezTo>
                    <a:pt x="982" y="365"/>
                    <a:pt x="913" y="457"/>
                    <a:pt x="845" y="525"/>
                  </a:cubicBezTo>
                  <a:cubicBezTo>
                    <a:pt x="799" y="617"/>
                    <a:pt x="731" y="708"/>
                    <a:pt x="662" y="799"/>
                  </a:cubicBezTo>
                  <a:cubicBezTo>
                    <a:pt x="548" y="959"/>
                    <a:pt x="434" y="1142"/>
                    <a:pt x="320" y="1301"/>
                  </a:cubicBezTo>
                  <a:cubicBezTo>
                    <a:pt x="252" y="1393"/>
                    <a:pt x="206" y="1461"/>
                    <a:pt x="160" y="1552"/>
                  </a:cubicBezTo>
                  <a:cubicBezTo>
                    <a:pt x="137" y="1575"/>
                    <a:pt x="115" y="1621"/>
                    <a:pt x="92" y="1666"/>
                  </a:cubicBezTo>
                  <a:cubicBezTo>
                    <a:pt x="46" y="1735"/>
                    <a:pt x="0" y="1803"/>
                    <a:pt x="23" y="1895"/>
                  </a:cubicBezTo>
                  <a:cubicBezTo>
                    <a:pt x="23" y="1963"/>
                    <a:pt x="46" y="2032"/>
                    <a:pt x="92" y="2077"/>
                  </a:cubicBezTo>
                  <a:cubicBezTo>
                    <a:pt x="115" y="2123"/>
                    <a:pt x="160" y="2146"/>
                    <a:pt x="206" y="2169"/>
                  </a:cubicBezTo>
                  <a:lnTo>
                    <a:pt x="320" y="2169"/>
                  </a:lnTo>
                  <a:cubicBezTo>
                    <a:pt x="366" y="2260"/>
                    <a:pt x="411" y="2283"/>
                    <a:pt x="503" y="2328"/>
                  </a:cubicBezTo>
                  <a:cubicBezTo>
                    <a:pt x="529" y="2335"/>
                    <a:pt x="556" y="2338"/>
                    <a:pt x="583" y="2338"/>
                  </a:cubicBezTo>
                  <a:cubicBezTo>
                    <a:pt x="649" y="2338"/>
                    <a:pt x="719" y="2322"/>
                    <a:pt x="799" y="2306"/>
                  </a:cubicBezTo>
                  <a:cubicBezTo>
                    <a:pt x="799" y="2306"/>
                    <a:pt x="799" y="2306"/>
                    <a:pt x="822" y="2283"/>
                  </a:cubicBezTo>
                  <a:lnTo>
                    <a:pt x="822" y="2283"/>
                  </a:lnTo>
                  <a:cubicBezTo>
                    <a:pt x="777" y="2374"/>
                    <a:pt x="754" y="2443"/>
                    <a:pt x="799" y="2534"/>
                  </a:cubicBezTo>
                  <a:cubicBezTo>
                    <a:pt x="799" y="2602"/>
                    <a:pt x="822" y="2648"/>
                    <a:pt x="868" y="2671"/>
                  </a:cubicBezTo>
                  <a:cubicBezTo>
                    <a:pt x="891" y="2694"/>
                    <a:pt x="913" y="2716"/>
                    <a:pt x="936" y="2739"/>
                  </a:cubicBezTo>
                  <a:cubicBezTo>
                    <a:pt x="982" y="2762"/>
                    <a:pt x="1028" y="2785"/>
                    <a:pt x="1073" y="2785"/>
                  </a:cubicBezTo>
                  <a:lnTo>
                    <a:pt x="1119" y="2785"/>
                  </a:lnTo>
                  <a:cubicBezTo>
                    <a:pt x="1142" y="2808"/>
                    <a:pt x="1187" y="2831"/>
                    <a:pt x="1210" y="2853"/>
                  </a:cubicBezTo>
                  <a:cubicBezTo>
                    <a:pt x="1233" y="2876"/>
                    <a:pt x="1233" y="2899"/>
                    <a:pt x="1256" y="2922"/>
                  </a:cubicBezTo>
                  <a:cubicBezTo>
                    <a:pt x="1302" y="3036"/>
                    <a:pt x="1438" y="3104"/>
                    <a:pt x="1575" y="3104"/>
                  </a:cubicBezTo>
                  <a:cubicBezTo>
                    <a:pt x="1575" y="3127"/>
                    <a:pt x="1598" y="3150"/>
                    <a:pt x="1621" y="3150"/>
                  </a:cubicBezTo>
                  <a:cubicBezTo>
                    <a:pt x="1667" y="3219"/>
                    <a:pt x="1712" y="3287"/>
                    <a:pt x="1804" y="3310"/>
                  </a:cubicBezTo>
                  <a:cubicBezTo>
                    <a:pt x="1849" y="3356"/>
                    <a:pt x="1918" y="3424"/>
                    <a:pt x="1986" y="3493"/>
                  </a:cubicBezTo>
                  <a:cubicBezTo>
                    <a:pt x="2009" y="3515"/>
                    <a:pt x="2032" y="3538"/>
                    <a:pt x="2078" y="3561"/>
                  </a:cubicBezTo>
                  <a:cubicBezTo>
                    <a:pt x="2100" y="3584"/>
                    <a:pt x="2123" y="3607"/>
                    <a:pt x="2146" y="3629"/>
                  </a:cubicBezTo>
                  <a:cubicBezTo>
                    <a:pt x="2215" y="3698"/>
                    <a:pt x="2283" y="3744"/>
                    <a:pt x="2351" y="3789"/>
                  </a:cubicBezTo>
                  <a:cubicBezTo>
                    <a:pt x="2420" y="3858"/>
                    <a:pt x="2488" y="3881"/>
                    <a:pt x="2557" y="3926"/>
                  </a:cubicBezTo>
                  <a:cubicBezTo>
                    <a:pt x="2648" y="3995"/>
                    <a:pt x="2762" y="4063"/>
                    <a:pt x="2854" y="4132"/>
                  </a:cubicBezTo>
                  <a:cubicBezTo>
                    <a:pt x="2922" y="4154"/>
                    <a:pt x="2991" y="4177"/>
                    <a:pt x="3059" y="4177"/>
                  </a:cubicBezTo>
                  <a:cubicBezTo>
                    <a:pt x="3105" y="4177"/>
                    <a:pt x="3150" y="4177"/>
                    <a:pt x="3196" y="4132"/>
                  </a:cubicBezTo>
                  <a:cubicBezTo>
                    <a:pt x="3242" y="4109"/>
                    <a:pt x="3264" y="4086"/>
                    <a:pt x="3287" y="4063"/>
                  </a:cubicBezTo>
                  <a:cubicBezTo>
                    <a:pt x="3379" y="3972"/>
                    <a:pt x="3424" y="3881"/>
                    <a:pt x="3493" y="3812"/>
                  </a:cubicBezTo>
                  <a:cubicBezTo>
                    <a:pt x="3584" y="3675"/>
                    <a:pt x="3698" y="3538"/>
                    <a:pt x="3789" y="3401"/>
                  </a:cubicBezTo>
                  <a:cubicBezTo>
                    <a:pt x="3972" y="3173"/>
                    <a:pt x="4155" y="2922"/>
                    <a:pt x="4314" y="2694"/>
                  </a:cubicBezTo>
                  <a:cubicBezTo>
                    <a:pt x="4383" y="2580"/>
                    <a:pt x="4451" y="2465"/>
                    <a:pt x="4497" y="2328"/>
                  </a:cubicBezTo>
                  <a:lnTo>
                    <a:pt x="4497" y="2328"/>
                  </a:lnTo>
                  <a:cubicBezTo>
                    <a:pt x="4497" y="2337"/>
                    <a:pt x="4497" y="2345"/>
                    <a:pt x="4496" y="2353"/>
                  </a:cubicBezTo>
                  <a:lnTo>
                    <a:pt x="4496" y="2353"/>
                  </a:lnTo>
                  <a:cubicBezTo>
                    <a:pt x="4512" y="2322"/>
                    <a:pt x="4527" y="2291"/>
                    <a:pt x="4543" y="2260"/>
                  </a:cubicBezTo>
                  <a:cubicBezTo>
                    <a:pt x="4588" y="2169"/>
                    <a:pt x="4543" y="2032"/>
                    <a:pt x="4497" y="1940"/>
                  </a:cubicBezTo>
                  <a:cubicBezTo>
                    <a:pt x="4429" y="1826"/>
                    <a:pt x="4314" y="1758"/>
                    <a:pt x="4200" y="1666"/>
                  </a:cubicBezTo>
                  <a:cubicBezTo>
                    <a:pt x="4155" y="1621"/>
                    <a:pt x="4086" y="1575"/>
                    <a:pt x="4018" y="1530"/>
                  </a:cubicBezTo>
                  <a:cubicBezTo>
                    <a:pt x="3881" y="1438"/>
                    <a:pt x="3744" y="1324"/>
                    <a:pt x="3584" y="1233"/>
                  </a:cubicBezTo>
                  <a:cubicBezTo>
                    <a:pt x="3447" y="1142"/>
                    <a:pt x="3310" y="1050"/>
                    <a:pt x="3173" y="959"/>
                  </a:cubicBezTo>
                  <a:cubicBezTo>
                    <a:pt x="2968" y="822"/>
                    <a:pt x="2785" y="685"/>
                    <a:pt x="2603" y="548"/>
                  </a:cubicBezTo>
                  <a:cubicBezTo>
                    <a:pt x="2580" y="525"/>
                    <a:pt x="2557" y="502"/>
                    <a:pt x="2511" y="480"/>
                  </a:cubicBezTo>
                  <a:cubicBezTo>
                    <a:pt x="2488" y="457"/>
                    <a:pt x="2443" y="434"/>
                    <a:pt x="2397" y="411"/>
                  </a:cubicBezTo>
                  <a:cubicBezTo>
                    <a:pt x="2283" y="320"/>
                    <a:pt x="2169" y="229"/>
                    <a:pt x="2032" y="160"/>
                  </a:cubicBezTo>
                  <a:cubicBezTo>
                    <a:pt x="1986" y="137"/>
                    <a:pt x="1941" y="114"/>
                    <a:pt x="1872" y="92"/>
                  </a:cubicBezTo>
                  <a:cubicBezTo>
                    <a:pt x="1849" y="69"/>
                    <a:pt x="1804" y="69"/>
                    <a:pt x="1758" y="69"/>
                  </a:cubicBezTo>
                  <a:cubicBezTo>
                    <a:pt x="1735" y="69"/>
                    <a:pt x="1712" y="46"/>
                    <a:pt x="1690" y="46"/>
                  </a:cubicBezTo>
                  <a:cubicBezTo>
                    <a:pt x="1667" y="46"/>
                    <a:pt x="1667" y="23"/>
                    <a:pt x="1644" y="23"/>
                  </a:cubicBezTo>
                  <a:cubicBezTo>
                    <a:pt x="1598" y="0"/>
                    <a:pt x="1575" y="0"/>
                    <a:pt x="1530" y="0"/>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8" name="Google Shape;4774;p38">
              <a:extLst>
                <a:ext uri="{FF2B5EF4-FFF2-40B4-BE49-F238E27FC236}">
                  <a16:creationId xmlns:a16="http://schemas.microsoft.com/office/drawing/2014/main" id="{80205B2C-A07F-E081-8594-48D2F6078404}"/>
                </a:ext>
              </a:extLst>
            </p:cNvPr>
            <p:cNvSpPr/>
            <p:nvPr/>
          </p:nvSpPr>
          <p:spPr>
            <a:xfrm>
              <a:off x="8703626" y="2974557"/>
              <a:ext cx="57509" cy="64533"/>
            </a:xfrm>
            <a:custGeom>
              <a:avLst/>
              <a:gdLst/>
              <a:ahLst/>
              <a:cxnLst/>
              <a:rect l="l" t="t" r="r" b="b"/>
              <a:pathLst>
                <a:path w="2055" h="2306" extrusionOk="0">
                  <a:moveTo>
                    <a:pt x="1803" y="1393"/>
                  </a:moveTo>
                  <a:lnTo>
                    <a:pt x="1794" y="1411"/>
                  </a:lnTo>
                  <a:lnTo>
                    <a:pt x="1794" y="1411"/>
                  </a:lnTo>
                  <a:cubicBezTo>
                    <a:pt x="1799" y="1408"/>
                    <a:pt x="1803" y="1403"/>
                    <a:pt x="1803" y="1393"/>
                  </a:cubicBezTo>
                  <a:close/>
                  <a:moveTo>
                    <a:pt x="1794" y="1411"/>
                  </a:moveTo>
                  <a:lnTo>
                    <a:pt x="1794" y="1411"/>
                  </a:lnTo>
                  <a:cubicBezTo>
                    <a:pt x="1788" y="1415"/>
                    <a:pt x="1780" y="1415"/>
                    <a:pt x="1780" y="1415"/>
                  </a:cubicBezTo>
                  <a:cubicBezTo>
                    <a:pt x="1780" y="1438"/>
                    <a:pt x="1780" y="1438"/>
                    <a:pt x="1780" y="1438"/>
                  </a:cubicBezTo>
                  <a:lnTo>
                    <a:pt x="1794" y="1411"/>
                  </a:lnTo>
                  <a:close/>
                  <a:moveTo>
                    <a:pt x="1324" y="0"/>
                  </a:moveTo>
                  <a:cubicBezTo>
                    <a:pt x="1278" y="0"/>
                    <a:pt x="1233" y="23"/>
                    <a:pt x="1210" y="69"/>
                  </a:cubicBezTo>
                  <a:cubicBezTo>
                    <a:pt x="1119" y="206"/>
                    <a:pt x="1050" y="320"/>
                    <a:pt x="982" y="434"/>
                  </a:cubicBezTo>
                  <a:cubicBezTo>
                    <a:pt x="890" y="594"/>
                    <a:pt x="776" y="753"/>
                    <a:pt x="662" y="913"/>
                  </a:cubicBezTo>
                  <a:cubicBezTo>
                    <a:pt x="548" y="1027"/>
                    <a:pt x="434" y="1141"/>
                    <a:pt x="320" y="1233"/>
                  </a:cubicBezTo>
                  <a:cubicBezTo>
                    <a:pt x="297" y="1256"/>
                    <a:pt x="274" y="1301"/>
                    <a:pt x="251" y="1324"/>
                  </a:cubicBezTo>
                  <a:cubicBezTo>
                    <a:pt x="251" y="1324"/>
                    <a:pt x="228" y="1324"/>
                    <a:pt x="228" y="1347"/>
                  </a:cubicBezTo>
                  <a:cubicBezTo>
                    <a:pt x="160" y="1393"/>
                    <a:pt x="114" y="1415"/>
                    <a:pt x="69" y="1461"/>
                  </a:cubicBezTo>
                  <a:cubicBezTo>
                    <a:pt x="0" y="1552"/>
                    <a:pt x="0" y="1666"/>
                    <a:pt x="69" y="1735"/>
                  </a:cubicBezTo>
                  <a:cubicBezTo>
                    <a:pt x="91" y="1803"/>
                    <a:pt x="160" y="1826"/>
                    <a:pt x="206" y="1826"/>
                  </a:cubicBezTo>
                  <a:cubicBezTo>
                    <a:pt x="226" y="1833"/>
                    <a:pt x="244" y="1836"/>
                    <a:pt x="261" y="1836"/>
                  </a:cubicBezTo>
                  <a:cubicBezTo>
                    <a:pt x="303" y="1836"/>
                    <a:pt x="340" y="1820"/>
                    <a:pt x="388" y="1803"/>
                  </a:cubicBezTo>
                  <a:cubicBezTo>
                    <a:pt x="411" y="1781"/>
                    <a:pt x="434" y="1758"/>
                    <a:pt x="457" y="1735"/>
                  </a:cubicBezTo>
                  <a:cubicBezTo>
                    <a:pt x="457" y="1758"/>
                    <a:pt x="457" y="1758"/>
                    <a:pt x="479" y="1781"/>
                  </a:cubicBezTo>
                  <a:cubicBezTo>
                    <a:pt x="479" y="1826"/>
                    <a:pt x="525" y="1849"/>
                    <a:pt x="571" y="1872"/>
                  </a:cubicBezTo>
                  <a:cubicBezTo>
                    <a:pt x="571" y="1940"/>
                    <a:pt x="594" y="1986"/>
                    <a:pt x="662" y="2032"/>
                  </a:cubicBezTo>
                  <a:cubicBezTo>
                    <a:pt x="662" y="2054"/>
                    <a:pt x="662" y="2077"/>
                    <a:pt x="685" y="2100"/>
                  </a:cubicBezTo>
                  <a:cubicBezTo>
                    <a:pt x="708" y="2169"/>
                    <a:pt x="753" y="2260"/>
                    <a:pt x="845" y="2260"/>
                  </a:cubicBezTo>
                  <a:cubicBezTo>
                    <a:pt x="890" y="2283"/>
                    <a:pt x="936" y="2306"/>
                    <a:pt x="982" y="2306"/>
                  </a:cubicBezTo>
                  <a:cubicBezTo>
                    <a:pt x="1050" y="2283"/>
                    <a:pt x="1096" y="2260"/>
                    <a:pt x="1141" y="2237"/>
                  </a:cubicBezTo>
                  <a:cubicBezTo>
                    <a:pt x="1187" y="2214"/>
                    <a:pt x="1210" y="2191"/>
                    <a:pt x="1233" y="2169"/>
                  </a:cubicBezTo>
                  <a:cubicBezTo>
                    <a:pt x="1324" y="2100"/>
                    <a:pt x="1392" y="2009"/>
                    <a:pt x="1438" y="1918"/>
                  </a:cubicBezTo>
                  <a:cubicBezTo>
                    <a:pt x="1575" y="1758"/>
                    <a:pt x="1689" y="1598"/>
                    <a:pt x="1780" y="1415"/>
                  </a:cubicBezTo>
                  <a:cubicBezTo>
                    <a:pt x="1826" y="1324"/>
                    <a:pt x="1895" y="1233"/>
                    <a:pt x="1940" y="1141"/>
                  </a:cubicBezTo>
                  <a:cubicBezTo>
                    <a:pt x="1963" y="1096"/>
                    <a:pt x="1963" y="1050"/>
                    <a:pt x="1986" y="1005"/>
                  </a:cubicBezTo>
                  <a:cubicBezTo>
                    <a:pt x="2009" y="936"/>
                    <a:pt x="2032" y="890"/>
                    <a:pt x="2054" y="822"/>
                  </a:cubicBezTo>
                  <a:cubicBezTo>
                    <a:pt x="2054" y="776"/>
                    <a:pt x="2054" y="731"/>
                    <a:pt x="2032" y="662"/>
                  </a:cubicBezTo>
                  <a:cubicBezTo>
                    <a:pt x="2009" y="616"/>
                    <a:pt x="1986" y="594"/>
                    <a:pt x="1940" y="548"/>
                  </a:cubicBezTo>
                  <a:cubicBezTo>
                    <a:pt x="1917" y="525"/>
                    <a:pt x="1872" y="502"/>
                    <a:pt x="1826" y="502"/>
                  </a:cubicBezTo>
                  <a:lnTo>
                    <a:pt x="1803" y="502"/>
                  </a:lnTo>
                  <a:lnTo>
                    <a:pt x="1780" y="480"/>
                  </a:lnTo>
                  <a:cubicBezTo>
                    <a:pt x="1758" y="457"/>
                    <a:pt x="1735" y="434"/>
                    <a:pt x="1689" y="411"/>
                  </a:cubicBezTo>
                  <a:cubicBezTo>
                    <a:pt x="1644" y="388"/>
                    <a:pt x="1598" y="388"/>
                    <a:pt x="1552" y="388"/>
                  </a:cubicBezTo>
                  <a:cubicBezTo>
                    <a:pt x="1552" y="343"/>
                    <a:pt x="1529" y="297"/>
                    <a:pt x="1484" y="251"/>
                  </a:cubicBezTo>
                  <a:cubicBezTo>
                    <a:pt x="1507" y="183"/>
                    <a:pt x="1507" y="91"/>
                    <a:pt x="1438" y="46"/>
                  </a:cubicBezTo>
                  <a:cubicBezTo>
                    <a:pt x="1415" y="23"/>
                    <a:pt x="1370" y="0"/>
                    <a:pt x="1324"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9" name="Google Shape;4775;p38">
              <a:extLst>
                <a:ext uri="{FF2B5EF4-FFF2-40B4-BE49-F238E27FC236}">
                  <a16:creationId xmlns:a16="http://schemas.microsoft.com/office/drawing/2014/main" id="{64EED5FE-32A7-A024-99CE-61175DEDCA70}"/>
                </a:ext>
              </a:extLst>
            </p:cNvPr>
            <p:cNvSpPr/>
            <p:nvPr/>
          </p:nvSpPr>
          <p:spPr>
            <a:xfrm>
              <a:off x="8733010" y="2855733"/>
              <a:ext cx="43461" cy="45000"/>
            </a:xfrm>
            <a:custGeom>
              <a:avLst/>
              <a:gdLst/>
              <a:ahLst/>
              <a:cxnLst/>
              <a:rect l="l" t="t" r="r" b="b"/>
              <a:pathLst>
                <a:path w="1553" h="1608" extrusionOk="0">
                  <a:moveTo>
                    <a:pt x="525" y="1"/>
                  </a:moveTo>
                  <a:cubicBezTo>
                    <a:pt x="457" y="46"/>
                    <a:pt x="411" y="92"/>
                    <a:pt x="365" y="138"/>
                  </a:cubicBezTo>
                  <a:cubicBezTo>
                    <a:pt x="342" y="183"/>
                    <a:pt x="297" y="229"/>
                    <a:pt x="274" y="275"/>
                  </a:cubicBezTo>
                  <a:cubicBezTo>
                    <a:pt x="228" y="343"/>
                    <a:pt x="183" y="389"/>
                    <a:pt x="137" y="434"/>
                  </a:cubicBezTo>
                  <a:cubicBezTo>
                    <a:pt x="114" y="480"/>
                    <a:pt x="69" y="526"/>
                    <a:pt x="46" y="571"/>
                  </a:cubicBezTo>
                  <a:cubicBezTo>
                    <a:pt x="0" y="617"/>
                    <a:pt x="0" y="685"/>
                    <a:pt x="46" y="754"/>
                  </a:cubicBezTo>
                  <a:cubicBezTo>
                    <a:pt x="23" y="754"/>
                    <a:pt x="23" y="777"/>
                    <a:pt x="23" y="800"/>
                  </a:cubicBezTo>
                  <a:cubicBezTo>
                    <a:pt x="46" y="868"/>
                    <a:pt x="69" y="914"/>
                    <a:pt x="137" y="959"/>
                  </a:cubicBezTo>
                  <a:cubicBezTo>
                    <a:pt x="137" y="982"/>
                    <a:pt x="160" y="1028"/>
                    <a:pt x="183" y="1051"/>
                  </a:cubicBezTo>
                  <a:cubicBezTo>
                    <a:pt x="205" y="1096"/>
                    <a:pt x="228" y="1119"/>
                    <a:pt x="251" y="1142"/>
                  </a:cubicBezTo>
                  <a:cubicBezTo>
                    <a:pt x="251" y="1142"/>
                    <a:pt x="251" y="1142"/>
                    <a:pt x="251" y="1165"/>
                  </a:cubicBezTo>
                  <a:cubicBezTo>
                    <a:pt x="251" y="1210"/>
                    <a:pt x="251" y="1256"/>
                    <a:pt x="274" y="1279"/>
                  </a:cubicBezTo>
                  <a:cubicBezTo>
                    <a:pt x="297" y="1325"/>
                    <a:pt x="320" y="1370"/>
                    <a:pt x="342" y="1393"/>
                  </a:cubicBezTo>
                  <a:cubicBezTo>
                    <a:pt x="393" y="1431"/>
                    <a:pt x="450" y="1448"/>
                    <a:pt x="506" y="1448"/>
                  </a:cubicBezTo>
                  <a:cubicBezTo>
                    <a:pt x="552" y="1448"/>
                    <a:pt x="598" y="1436"/>
                    <a:pt x="639" y="1416"/>
                  </a:cubicBezTo>
                  <a:cubicBezTo>
                    <a:pt x="639" y="1416"/>
                    <a:pt x="662" y="1439"/>
                    <a:pt x="662" y="1462"/>
                  </a:cubicBezTo>
                  <a:cubicBezTo>
                    <a:pt x="708" y="1507"/>
                    <a:pt x="799" y="1553"/>
                    <a:pt x="867" y="1553"/>
                  </a:cubicBezTo>
                  <a:cubicBezTo>
                    <a:pt x="913" y="1576"/>
                    <a:pt x="936" y="1598"/>
                    <a:pt x="982" y="1598"/>
                  </a:cubicBezTo>
                  <a:cubicBezTo>
                    <a:pt x="994" y="1605"/>
                    <a:pt x="1008" y="1607"/>
                    <a:pt x="1022" y="1607"/>
                  </a:cubicBezTo>
                  <a:cubicBezTo>
                    <a:pt x="1062" y="1607"/>
                    <a:pt x="1108" y="1586"/>
                    <a:pt x="1141" y="1553"/>
                  </a:cubicBezTo>
                  <a:cubicBezTo>
                    <a:pt x="1233" y="1462"/>
                    <a:pt x="1347" y="1370"/>
                    <a:pt x="1415" y="1256"/>
                  </a:cubicBezTo>
                  <a:cubicBezTo>
                    <a:pt x="1461" y="1165"/>
                    <a:pt x="1529" y="1073"/>
                    <a:pt x="1552" y="959"/>
                  </a:cubicBezTo>
                  <a:cubicBezTo>
                    <a:pt x="1552" y="891"/>
                    <a:pt x="1552" y="845"/>
                    <a:pt x="1552" y="777"/>
                  </a:cubicBezTo>
                  <a:cubicBezTo>
                    <a:pt x="1529" y="708"/>
                    <a:pt x="1461" y="640"/>
                    <a:pt x="1415" y="617"/>
                  </a:cubicBezTo>
                  <a:cubicBezTo>
                    <a:pt x="1392" y="548"/>
                    <a:pt x="1370" y="480"/>
                    <a:pt x="1324" y="457"/>
                  </a:cubicBezTo>
                  <a:cubicBezTo>
                    <a:pt x="1278" y="434"/>
                    <a:pt x="1255" y="412"/>
                    <a:pt x="1233" y="389"/>
                  </a:cubicBezTo>
                  <a:cubicBezTo>
                    <a:pt x="1187" y="366"/>
                    <a:pt x="1141" y="366"/>
                    <a:pt x="1096" y="366"/>
                  </a:cubicBezTo>
                  <a:cubicBezTo>
                    <a:pt x="1096" y="366"/>
                    <a:pt x="1096" y="343"/>
                    <a:pt x="1073" y="343"/>
                  </a:cubicBezTo>
                  <a:cubicBezTo>
                    <a:pt x="1050" y="275"/>
                    <a:pt x="982" y="206"/>
                    <a:pt x="913" y="206"/>
                  </a:cubicBezTo>
                  <a:cubicBezTo>
                    <a:pt x="890" y="206"/>
                    <a:pt x="845" y="183"/>
                    <a:pt x="822" y="183"/>
                  </a:cubicBezTo>
                  <a:cubicBezTo>
                    <a:pt x="799" y="160"/>
                    <a:pt x="776" y="138"/>
                    <a:pt x="730" y="115"/>
                  </a:cubicBezTo>
                  <a:cubicBezTo>
                    <a:pt x="730" y="92"/>
                    <a:pt x="708" y="46"/>
                    <a:pt x="685" y="46"/>
                  </a:cubicBezTo>
                  <a:cubicBezTo>
                    <a:pt x="662" y="24"/>
                    <a:pt x="639" y="1"/>
                    <a:pt x="616"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0" name="Google Shape;4776;p38">
              <a:extLst>
                <a:ext uri="{FF2B5EF4-FFF2-40B4-BE49-F238E27FC236}">
                  <a16:creationId xmlns:a16="http://schemas.microsoft.com/office/drawing/2014/main" id="{F002B739-84A2-4BF4-1651-D8D10496FD08}"/>
                </a:ext>
              </a:extLst>
            </p:cNvPr>
            <p:cNvSpPr/>
            <p:nvPr/>
          </p:nvSpPr>
          <p:spPr>
            <a:xfrm>
              <a:off x="8731079" y="2855089"/>
              <a:ext cx="22388" cy="28181"/>
            </a:xfrm>
            <a:custGeom>
              <a:avLst/>
              <a:gdLst/>
              <a:ahLst/>
              <a:cxnLst/>
              <a:rect l="l" t="t" r="r" b="b"/>
              <a:pathLst>
                <a:path w="800" h="1007" extrusionOk="0">
                  <a:moveTo>
                    <a:pt x="617" y="1"/>
                  </a:moveTo>
                  <a:cubicBezTo>
                    <a:pt x="548" y="1"/>
                    <a:pt x="480" y="47"/>
                    <a:pt x="457" y="115"/>
                  </a:cubicBezTo>
                  <a:cubicBezTo>
                    <a:pt x="411" y="183"/>
                    <a:pt x="366" y="275"/>
                    <a:pt x="320" y="366"/>
                  </a:cubicBezTo>
                  <a:cubicBezTo>
                    <a:pt x="252" y="480"/>
                    <a:pt x="160" y="617"/>
                    <a:pt x="46" y="754"/>
                  </a:cubicBezTo>
                  <a:cubicBezTo>
                    <a:pt x="1" y="823"/>
                    <a:pt x="23" y="914"/>
                    <a:pt x="92" y="982"/>
                  </a:cubicBezTo>
                  <a:cubicBezTo>
                    <a:pt x="116" y="999"/>
                    <a:pt x="143" y="1006"/>
                    <a:pt x="171" y="1006"/>
                  </a:cubicBezTo>
                  <a:cubicBezTo>
                    <a:pt x="222" y="1006"/>
                    <a:pt x="276" y="981"/>
                    <a:pt x="320" y="937"/>
                  </a:cubicBezTo>
                  <a:cubicBezTo>
                    <a:pt x="389" y="845"/>
                    <a:pt x="457" y="731"/>
                    <a:pt x="526" y="640"/>
                  </a:cubicBezTo>
                  <a:cubicBezTo>
                    <a:pt x="617" y="503"/>
                    <a:pt x="685" y="366"/>
                    <a:pt x="754" y="229"/>
                  </a:cubicBezTo>
                  <a:cubicBezTo>
                    <a:pt x="799" y="161"/>
                    <a:pt x="731" y="47"/>
                    <a:pt x="663" y="24"/>
                  </a:cubicBezTo>
                  <a:cubicBezTo>
                    <a:pt x="640" y="24"/>
                    <a:pt x="617" y="1"/>
                    <a:pt x="617"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1" name="Google Shape;4777;p38">
              <a:extLst>
                <a:ext uri="{FF2B5EF4-FFF2-40B4-BE49-F238E27FC236}">
                  <a16:creationId xmlns:a16="http://schemas.microsoft.com/office/drawing/2014/main" id="{62F1ADB2-86BB-E3F8-6323-3827BD98269C}"/>
                </a:ext>
              </a:extLst>
            </p:cNvPr>
            <p:cNvSpPr/>
            <p:nvPr/>
          </p:nvSpPr>
          <p:spPr>
            <a:xfrm>
              <a:off x="8709363" y="2836563"/>
              <a:ext cx="25578" cy="31175"/>
            </a:xfrm>
            <a:custGeom>
              <a:avLst/>
              <a:gdLst/>
              <a:ahLst/>
              <a:cxnLst/>
              <a:rect l="l" t="t" r="r" b="b"/>
              <a:pathLst>
                <a:path w="914" h="1114" extrusionOk="0">
                  <a:moveTo>
                    <a:pt x="708" y="1"/>
                  </a:moveTo>
                  <a:cubicBezTo>
                    <a:pt x="685" y="1"/>
                    <a:pt x="617" y="24"/>
                    <a:pt x="594" y="69"/>
                  </a:cubicBezTo>
                  <a:cubicBezTo>
                    <a:pt x="526" y="206"/>
                    <a:pt x="434" y="320"/>
                    <a:pt x="343" y="435"/>
                  </a:cubicBezTo>
                  <a:cubicBezTo>
                    <a:pt x="252" y="572"/>
                    <a:pt x="160" y="686"/>
                    <a:pt x="46" y="800"/>
                  </a:cubicBezTo>
                  <a:cubicBezTo>
                    <a:pt x="1" y="891"/>
                    <a:pt x="1" y="1005"/>
                    <a:pt x="92" y="1074"/>
                  </a:cubicBezTo>
                  <a:cubicBezTo>
                    <a:pt x="119" y="1101"/>
                    <a:pt x="153" y="1114"/>
                    <a:pt x="189" y="1114"/>
                  </a:cubicBezTo>
                  <a:cubicBezTo>
                    <a:pt x="243" y="1114"/>
                    <a:pt x="301" y="1083"/>
                    <a:pt x="343" y="1028"/>
                  </a:cubicBezTo>
                  <a:cubicBezTo>
                    <a:pt x="389" y="982"/>
                    <a:pt x="434" y="914"/>
                    <a:pt x="480" y="845"/>
                  </a:cubicBezTo>
                  <a:cubicBezTo>
                    <a:pt x="526" y="800"/>
                    <a:pt x="571" y="731"/>
                    <a:pt x="617" y="686"/>
                  </a:cubicBezTo>
                  <a:cubicBezTo>
                    <a:pt x="708" y="549"/>
                    <a:pt x="777" y="412"/>
                    <a:pt x="868" y="275"/>
                  </a:cubicBezTo>
                  <a:cubicBezTo>
                    <a:pt x="891" y="229"/>
                    <a:pt x="914" y="206"/>
                    <a:pt x="914" y="161"/>
                  </a:cubicBezTo>
                  <a:cubicBezTo>
                    <a:pt x="914" y="115"/>
                    <a:pt x="891" y="69"/>
                    <a:pt x="845" y="47"/>
                  </a:cubicBezTo>
                  <a:cubicBezTo>
                    <a:pt x="822" y="24"/>
                    <a:pt x="777" y="1"/>
                    <a:pt x="731"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2" name="Google Shape;4778;p38">
              <a:extLst>
                <a:ext uri="{FF2B5EF4-FFF2-40B4-BE49-F238E27FC236}">
                  <a16:creationId xmlns:a16="http://schemas.microsoft.com/office/drawing/2014/main" id="{CBD70C63-BB4A-AF45-ADBB-A15367598663}"/>
                </a:ext>
              </a:extLst>
            </p:cNvPr>
            <p:cNvSpPr/>
            <p:nvPr/>
          </p:nvSpPr>
          <p:spPr>
            <a:xfrm>
              <a:off x="8711910" y="2840397"/>
              <a:ext cx="21129" cy="25214"/>
            </a:xfrm>
            <a:custGeom>
              <a:avLst/>
              <a:gdLst/>
              <a:ahLst/>
              <a:cxnLst/>
              <a:rect l="l" t="t" r="r" b="b"/>
              <a:pathLst>
                <a:path w="755" h="901" extrusionOk="0">
                  <a:moveTo>
                    <a:pt x="617" y="1"/>
                  </a:moveTo>
                  <a:cubicBezTo>
                    <a:pt x="571" y="1"/>
                    <a:pt x="526" y="24"/>
                    <a:pt x="503" y="47"/>
                  </a:cubicBezTo>
                  <a:cubicBezTo>
                    <a:pt x="435" y="161"/>
                    <a:pt x="366" y="252"/>
                    <a:pt x="298" y="343"/>
                  </a:cubicBezTo>
                  <a:cubicBezTo>
                    <a:pt x="229" y="457"/>
                    <a:pt x="138" y="572"/>
                    <a:pt x="46" y="686"/>
                  </a:cubicBezTo>
                  <a:cubicBezTo>
                    <a:pt x="1" y="731"/>
                    <a:pt x="1" y="823"/>
                    <a:pt x="69" y="868"/>
                  </a:cubicBezTo>
                  <a:cubicBezTo>
                    <a:pt x="100" y="889"/>
                    <a:pt x="131" y="900"/>
                    <a:pt x="160" y="900"/>
                  </a:cubicBezTo>
                  <a:cubicBezTo>
                    <a:pt x="195" y="900"/>
                    <a:pt x="227" y="883"/>
                    <a:pt x="252" y="845"/>
                  </a:cubicBezTo>
                  <a:cubicBezTo>
                    <a:pt x="343" y="731"/>
                    <a:pt x="435" y="640"/>
                    <a:pt x="526" y="526"/>
                  </a:cubicBezTo>
                  <a:cubicBezTo>
                    <a:pt x="594" y="412"/>
                    <a:pt x="663" y="320"/>
                    <a:pt x="731" y="229"/>
                  </a:cubicBezTo>
                  <a:cubicBezTo>
                    <a:pt x="754" y="161"/>
                    <a:pt x="754" y="92"/>
                    <a:pt x="708" y="24"/>
                  </a:cubicBezTo>
                  <a:cubicBezTo>
                    <a:pt x="686" y="24"/>
                    <a:pt x="640" y="1"/>
                    <a:pt x="617"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3" name="Google Shape;4779;p38">
              <a:extLst>
                <a:ext uri="{FF2B5EF4-FFF2-40B4-BE49-F238E27FC236}">
                  <a16:creationId xmlns:a16="http://schemas.microsoft.com/office/drawing/2014/main" id="{D58DFBA5-53AC-D7A4-6CFD-9486E13B3CC6}"/>
                </a:ext>
              </a:extLst>
            </p:cNvPr>
            <p:cNvSpPr/>
            <p:nvPr/>
          </p:nvSpPr>
          <p:spPr>
            <a:xfrm>
              <a:off x="8597591" y="2920266"/>
              <a:ext cx="69011" cy="83059"/>
            </a:xfrm>
            <a:custGeom>
              <a:avLst/>
              <a:gdLst/>
              <a:ahLst/>
              <a:cxnLst/>
              <a:rect l="l" t="t" r="r" b="b"/>
              <a:pathLst>
                <a:path w="2466" h="2968" extrusionOk="0">
                  <a:moveTo>
                    <a:pt x="1815" y="1164"/>
                  </a:moveTo>
                  <a:lnTo>
                    <a:pt x="1815" y="1164"/>
                  </a:lnTo>
                  <a:cubicBezTo>
                    <a:pt x="1811" y="1172"/>
                    <a:pt x="1807" y="1179"/>
                    <a:pt x="1803" y="1187"/>
                  </a:cubicBezTo>
                  <a:cubicBezTo>
                    <a:pt x="1803" y="1175"/>
                    <a:pt x="1809" y="1170"/>
                    <a:pt x="1815" y="1164"/>
                  </a:cubicBezTo>
                  <a:close/>
                  <a:moveTo>
                    <a:pt x="836" y="2238"/>
                  </a:moveTo>
                  <a:cubicBezTo>
                    <a:pt x="832" y="2239"/>
                    <a:pt x="829" y="2241"/>
                    <a:pt x="826" y="2244"/>
                  </a:cubicBezTo>
                  <a:lnTo>
                    <a:pt x="826" y="2244"/>
                  </a:lnTo>
                  <a:cubicBezTo>
                    <a:pt x="830" y="2242"/>
                    <a:pt x="833" y="2240"/>
                    <a:pt x="836" y="2238"/>
                  </a:cubicBezTo>
                  <a:close/>
                  <a:moveTo>
                    <a:pt x="1004" y="2693"/>
                  </a:moveTo>
                  <a:lnTo>
                    <a:pt x="1004" y="2693"/>
                  </a:lnTo>
                  <a:cubicBezTo>
                    <a:pt x="991" y="2701"/>
                    <a:pt x="978" y="2709"/>
                    <a:pt x="965" y="2716"/>
                  </a:cubicBezTo>
                  <a:lnTo>
                    <a:pt x="965" y="2716"/>
                  </a:lnTo>
                  <a:cubicBezTo>
                    <a:pt x="982" y="2716"/>
                    <a:pt x="984" y="2714"/>
                    <a:pt x="1004" y="2693"/>
                  </a:cubicBezTo>
                  <a:close/>
                  <a:moveTo>
                    <a:pt x="2305" y="0"/>
                  </a:moveTo>
                  <a:cubicBezTo>
                    <a:pt x="2237" y="0"/>
                    <a:pt x="2191" y="46"/>
                    <a:pt x="2168" y="114"/>
                  </a:cubicBezTo>
                  <a:cubicBezTo>
                    <a:pt x="2123" y="274"/>
                    <a:pt x="2100" y="457"/>
                    <a:pt x="2054" y="616"/>
                  </a:cubicBezTo>
                  <a:cubicBezTo>
                    <a:pt x="2054" y="616"/>
                    <a:pt x="2054" y="639"/>
                    <a:pt x="2054" y="639"/>
                  </a:cubicBezTo>
                  <a:cubicBezTo>
                    <a:pt x="2012" y="807"/>
                    <a:pt x="1913" y="974"/>
                    <a:pt x="1826" y="1142"/>
                  </a:cubicBezTo>
                  <a:lnTo>
                    <a:pt x="1826" y="1142"/>
                  </a:lnTo>
                  <a:cubicBezTo>
                    <a:pt x="1826" y="1142"/>
                    <a:pt x="1826" y="1142"/>
                    <a:pt x="1826" y="1141"/>
                  </a:cubicBezTo>
                  <a:lnTo>
                    <a:pt x="1826" y="1141"/>
                  </a:lnTo>
                  <a:cubicBezTo>
                    <a:pt x="1803" y="1164"/>
                    <a:pt x="1803" y="1187"/>
                    <a:pt x="1780" y="1233"/>
                  </a:cubicBezTo>
                  <a:cubicBezTo>
                    <a:pt x="1689" y="1347"/>
                    <a:pt x="1598" y="1484"/>
                    <a:pt x="1507" y="1598"/>
                  </a:cubicBezTo>
                  <a:cubicBezTo>
                    <a:pt x="1415" y="1735"/>
                    <a:pt x="1324" y="1849"/>
                    <a:pt x="1210" y="1963"/>
                  </a:cubicBezTo>
                  <a:cubicBezTo>
                    <a:pt x="1105" y="2068"/>
                    <a:pt x="980" y="2154"/>
                    <a:pt x="836" y="2238"/>
                  </a:cubicBezTo>
                  <a:lnTo>
                    <a:pt x="836" y="2238"/>
                  </a:lnTo>
                  <a:cubicBezTo>
                    <a:pt x="839" y="2237"/>
                    <a:pt x="842" y="2237"/>
                    <a:pt x="845" y="2237"/>
                  </a:cubicBezTo>
                  <a:cubicBezTo>
                    <a:pt x="837" y="2241"/>
                    <a:pt x="829" y="2245"/>
                    <a:pt x="822" y="2248"/>
                  </a:cubicBezTo>
                  <a:lnTo>
                    <a:pt x="822" y="2248"/>
                  </a:lnTo>
                  <a:cubicBezTo>
                    <a:pt x="823" y="2247"/>
                    <a:pt x="825" y="2245"/>
                    <a:pt x="826" y="2244"/>
                  </a:cubicBezTo>
                  <a:lnTo>
                    <a:pt x="826" y="2244"/>
                  </a:lnTo>
                  <a:cubicBezTo>
                    <a:pt x="817" y="2249"/>
                    <a:pt x="808" y="2254"/>
                    <a:pt x="799" y="2260"/>
                  </a:cubicBezTo>
                  <a:lnTo>
                    <a:pt x="799" y="2260"/>
                  </a:lnTo>
                  <a:cubicBezTo>
                    <a:pt x="723" y="2298"/>
                    <a:pt x="647" y="2336"/>
                    <a:pt x="571" y="2374"/>
                  </a:cubicBezTo>
                  <a:cubicBezTo>
                    <a:pt x="479" y="2397"/>
                    <a:pt x="388" y="2420"/>
                    <a:pt x="274" y="2442"/>
                  </a:cubicBezTo>
                  <a:cubicBezTo>
                    <a:pt x="251" y="2465"/>
                    <a:pt x="206" y="2465"/>
                    <a:pt x="160" y="2488"/>
                  </a:cubicBezTo>
                  <a:cubicBezTo>
                    <a:pt x="91" y="2488"/>
                    <a:pt x="46" y="2556"/>
                    <a:pt x="23" y="2625"/>
                  </a:cubicBezTo>
                  <a:cubicBezTo>
                    <a:pt x="0" y="2671"/>
                    <a:pt x="0" y="2739"/>
                    <a:pt x="23" y="2808"/>
                  </a:cubicBezTo>
                  <a:cubicBezTo>
                    <a:pt x="46" y="2876"/>
                    <a:pt x="91" y="2922"/>
                    <a:pt x="160" y="2945"/>
                  </a:cubicBezTo>
                  <a:cubicBezTo>
                    <a:pt x="183" y="2967"/>
                    <a:pt x="206" y="2967"/>
                    <a:pt x="228" y="2967"/>
                  </a:cubicBezTo>
                  <a:lnTo>
                    <a:pt x="342" y="2967"/>
                  </a:lnTo>
                  <a:cubicBezTo>
                    <a:pt x="457" y="2922"/>
                    <a:pt x="548" y="2899"/>
                    <a:pt x="662" y="2853"/>
                  </a:cubicBezTo>
                  <a:cubicBezTo>
                    <a:pt x="763" y="2813"/>
                    <a:pt x="864" y="2772"/>
                    <a:pt x="965" y="2716"/>
                  </a:cubicBezTo>
                  <a:lnTo>
                    <a:pt x="965" y="2716"/>
                  </a:lnTo>
                  <a:cubicBezTo>
                    <a:pt x="963" y="2716"/>
                    <a:pt x="961" y="2716"/>
                    <a:pt x="959" y="2716"/>
                  </a:cubicBezTo>
                  <a:cubicBezTo>
                    <a:pt x="1073" y="2648"/>
                    <a:pt x="1187" y="2602"/>
                    <a:pt x="1278" y="2511"/>
                  </a:cubicBezTo>
                  <a:cubicBezTo>
                    <a:pt x="1392" y="2442"/>
                    <a:pt x="1507" y="2328"/>
                    <a:pt x="1598" y="2237"/>
                  </a:cubicBezTo>
                  <a:cubicBezTo>
                    <a:pt x="1689" y="2123"/>
                    <a:pt x="1780" y="2009"/>
                    <a:pt x="1849" y="1895"/>
                  </a:cubicBezTo>
                  <a:cubicBezTo>
                    <a:pt x="1940" y="1758"/>
                    <a:pt x="2009" y="1643"/>
                    <a:pt x="2077" y="1507"/>
                  </a:cubicBezTo>
                  <a:cubicBezTo>
                    <a:pt x="2146" y="1392"/>
                    <a:pt x="2191" y="1278"/>
                    <a:pt x="2237" y="1164"/>
                  </a:cubicBezTo>
                  <a:cubicBezTo>
                    <a:pt x="2283" y="1050"/>
                    <a:pt x="2305" y="936"/>
                    <a:pt x="2328" y="822"/>
                  </a:cubicBezTo>
                  <a:cubicBezTo>
                    <a:pt x="2374" y="593"/>
                    <a:pt x="2374" y="388"/>
                    <a:pt x="2420" y="183"/>
                  </a:cubicBezTo>
                  <a:cubicBezTo>
                    <a:pt x="2442" y="160"/>
                    <a:pt x="2442" y="160"/>
                    <a:pt x="2442" y="160"/>
                  </a:cubicBezTo>
                  <a:cubicBezTo>
                    <a:pt x="2465" y="91"/>
                    <a:pt x="2397" y="23"/>
                    <a:pt x="2328"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4" name="Google Shape;4780;p38">
              <a:extLst>
                <a:ext uri="{FF2B5EF4-FFF2-40B4-BE49-F238E27FC236}">
                  <a16:creationId xmlns:a16="http://schemas.microsoft.com/office/drawing/2014/main" id="{196B1149-79A0-F08B-F88A-DEB61360AD47}"/>
                </a:ext>
              </a:extLst>
            </p:cNvPr>
            <p:cNvSpPr/>
            <p:nvPr/>
          </p:nvSpPr>
          <p:spPr>
            <a:xfrm>
              <a:off x="8195782" y="2625136"/>
              <a:ext cx="65821" cy="94953"/>
            </a:xfrm>
            <a:custGeom>
              <a:avLst/>
              <a:gdLst/>
              <a:ahLst/>
              <a:cxnLst/>
              <a:rect l="l" t="t" r="r" b="b"/>
              <a:pathLst>
                <a:path w="2352" h="3393" extrusionOk="0">
                  <a:moveTo>
                    <a:pt x="2147" y="1"/>
                  </a:moveTo>
                  <a:cubicBezTo>
                    <a:pt x="2078" y="24"/>
                    <a:pt x="2055" y="69"/>
                    <a:pt x="2055" y="138"/>
                  </a:cubicBezTo>
                  <a:lnTo>
                    <a:pt x="2055" y="275"/>
                  </a:lnTo>
                  <a:cubicBezTo>
                    <a:pt x="2055" y="457"/>
                    <a:pt x="2032" y="617"/>
                    <a:pt x="2010" y="800"/>
                  </a:cubicBezTo>
                  <a:cubicBezTo>
                    <a:pt x="2010" y="959"/>
                    <a:pt x="1964" y="1119"/>
                    <a:pt x="1918" y="1256"/>
                  </a:cubicBezTo>
                  <a:cubicBezTo>
                    <a:pt x="1873" y="1462"/>
                    <a:pt x="1781" y="1667"/>
                    <a:pt x="1690" y="1850"/>
                  </a:cubicBezTo>
                  <a:cubicBezTo>
                    <a:pt x="1622" y="1941"/>
                    <a:pt x="1553" y="2032"/>
                    <a:pt x="1485" y="2146"/>
                  </a:cubicBezTo>
                  <a:cubicBezTo>
                    <a:pt x="1416" y="2238"/>
                    <a:pt x="1325" y="2329"/>
                    <a:pt x="1256" y="2397"/>
                  </a:cubicBezTo>
                  <a:cubicBezTo>
                    <a:pt x="1142" y="2489"/>
                    <a:pt x="1051" y="2580"/>
                    <a:pt x="937" y="2649"/>
                  </a:cubicBezTo>
                  <a:cubicBezTo>
                    <a:pt x="846" y="2694"/>
                    <a:pt x="777" y="2717"/>
                    <a:pt x="686" y="2740"/>
                  </a:cubicBezTo>
                  <a:cubicBezTo>
                    <a:pt x="617" y="2763"/>
                    <a:pt x="526" y="2785"/>
                    <a:pt x="457" y="2808"/>
                  </a:cubicBezTo>
                  <a:cubicBezTo>
                    <a:pt x="389" y="2831"/>
                    <a:pt x="298" y="2854"/>
                    <a:pt x="229" y="2877"/>
                  </a:cubicBezTo>
                  <a:cubicBezTo>
                    <a:pt x="115" y="2900"/>
                    <a:pt x="24" y="2968"/>
                    <a:pt x="1" y="3082"/>
                  </a:cubicBezTo>
                  <a:cubicBezTo>
                    <a:pt x="1" y="3196"/>
                    <a:pt x="69" y="3310"/>
                    <a:pt x="161" y="3356"/>
                  </a:cubicBezTo>
                  <a:cubicBezTo>
                    <a:pt x="206" y="3383"/>
                    <a:pt x="250" y="3392"/>
                    <a:pt x="295" y="3392"/>
                  </a:cubicBezTo>
                  <a:cubicBezTo>
                    <a:pt x="364" y="3392"/>
                    <a:pt x="434" y="3370"/>
                    <a:pt x="503" y="3356"/>
                  </a:cubicBezTo>
                  <a:cubicBezTo>
                    <a:pt x="549" y="3333"/>
                    <a:pt x="594" y="3310"/>
                    <a:pt x="663" y="3310"/>
                  </a:cubicBezTo>
                  <a:cubicBezTo>
                    <a:pt x="754" y="3265"/>
                    <a:pt x="846" y="3242"/>
                    <a:pt x="937" y="3196"/>
                  </a:cubicBezTo>
                  <a:cubicBezTo>
                    <a:pt x="1028" y="3173"/>
                    <a:pt x="1142" y="3105"/>
                    <a:pt x="1234" y="3059"/>
                  </a:cubicBezTo>
                  <a:cubicBezTo>
                    <a:pt x="1325" y="2991"/>
                    <a:pt x="1416" y="2922"/>
                    <a:pt x="1485" y="2854"/>
                  </a:cubicBezTo>
                  <a:cubicBezTo>
                    <a:pt x="1599" y="2763"/>
                    <a:pt x="1713" y="2649"/>
                    <a:pt x="1804" y="2534"/>
                  </a:cubicBezTo>
                  <a:cubicBezTo>
                    <a:pt x="1895" y="2420"/>
                    <a:pt x="1964" y="2283"/>
                    <a:pt x="2032" y="2169"/>
                  </a:cubicBezTo>
                  <a:cubicBezTo>
                    <a:pt x="2055" y="2101"/>
                    <a:pt x="2101" y="2055"/>
                    <a:pt x="2124" y="2009"/>
                  </a:cubicBezTo>
                  <a:cubicBezTo>
                    <a:pt x="2147" y="1941"/>
                    <a:pt x="2169" y="1872"/>
                    <a:pt x="2192" y="1827"/>
                  </a:cubicBezTo>
                  <a:cubicBezTo>
                    <a:pt x="2238" y="1690"/>
                    <a:pt x="2284" y="1553"/>
                    <a:pt x="2306" y="1416"/>
                  </a:cubicBezTo>
                  <a:cubicBezTo>
                    <a:pt x="2352" y="1211"/>
                    <a:pt x="2352" y="1005"/>
                    <a:pt x="2329" y="777"/>
                  </a:cubicBezTo>
                  <a:cubicBezTo>
                    <a:pt x="2329" y="686"/>
                    <a:pt x="2306" y="594"/>
                    <a:pt x="2306" y="480"/>
                  </a:cubicBezTo>
                  <a:cubicBezTo>
                    <a:pt x="2284" y="366"/>
                    <a:pt x="2284" y="229"/>
                    <a:pt x="2284" y="115"/>
                  </a:cubicBezTo>
                  <a:cubicBezTo>
                    <a:pt x="2284" y="46"/>
                    <a:pt x="2215" y="1"/>
                    <a:pt x="2169"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5" name="Google Shape;4781;p38">
              <a:extLst>
                <a:ext uri="{FF2B5EF4-FFF2-40B4-BE49-F238E27FC236}">
                  <a16:creationId xmlns:a16="http://schemas.microsoft.com/office/drawing/2014/main" id="{EA7F6369-B440-3755-36C0-EEF6CA9837F8}"/>
                </a:ext>
              </a:extLst>
            </p:cNvPr>
            <p:cNvSpPr/>
            <p:nvPr/>
          </p:nvSpPr>
          <p:spPr>
            <a:xfrm>
              <a:off x="8180475" y="2705621"/>
              <a:ext cx="13433" cy="12817"/>
            </a:xfrm>
            <a:custGeom>
              <a:avLst/>
              <a:gdLst/>
              <a:ahLst/>
              <a:cxnLst/>
              <a:rect l="l" t="t" r="r" b="b"/>
              <a:pathLst>
                <a:path w="480" h="458" extrusionOk="0">
                  <a:moveTo>
                    <a:pt x="206" y="1"/>
                  </a:moveTo>
                  <a:cubicBezTo>
                    <a:pt x="160" y="1"/>
                    <a:pt x="91" y="24"/>
                    <a:pt x="46" y="69"/>
                  </a:cubicBezTo>
                  <a:cubicBezTo>
                    <a:pt x="23" y="115"/>
                    <a:pt x="0" y="183"/>
                    <a:pt x="0" y="252"/>
                  </a:cubicBezTo>
                  <a:cubicBezTo>
                    <a:pt x="23" y="297"/>
                    <a:pt x="46" y="366"/>
                    <a:pt x="91" y="389"/>
                  </a:cubicBezTo>
                  <a:cubicBezTo>
                    <a:pt x="137" y="434"/>
                    <a:pt x="206" y="457"/>
                    <a:pt x="251" y="457"/>
                  </a:cubicBezTo>
                  <a:cubicBezTo>
                    <a:pt x="320" y="457"/>
                    <a:pt x="388" y="412"/>
                    <a:pt x="411" y="366"/>
                  </a:cubicBezTo>
                  <a:cubicBezTo>
                    <a:pt x="457" y="320"/>
                    <a:pt x="479" y="252"/>
                    <a:pt x="457" y="183"/>
                  </a:cubicBezTo>
                  <a:cubicBezTo>
                    <a:pt x="457" y="138"/>
                    <a:pt x="434" y="69"/>
                    <a:pt x="388" y="46"/>
                  </a:cubicBezTo>
                  <a:cubicBezTo>
                    <a:pt x="320" y="1"/>
                    <a:pt x="274" y="1"/>
                    <a:pt x="206"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6" name="Google Shape;4782;p38">
              <a:extLst>
                <a:ext uri="{FF2B5EF4-FFF2-40B4-BE49-F238E27FC236}">
                  <a16:creationId xmlns:a16="http://schemas.microsoft.com/office/drawing/2014/main" id="{73F1FF74-19C5-A720-863E-826697C6C6C4}"/>
                </a:ext>
              </a:extLst>
            </p:cNvPr>
            <p:cNvSpPr/>
            <p:nvPr/>
          </p:nvSpPr>
          <p:spPr>
            <a:xfrm>
              <a:off x="8577778" y="2991152"/>
              <a:ext cx="12789" cy="12817"/>
            </a:xfrm>
            <a:custGeom>
              <a:avLst/>
              <a:gdLst/>
              <a:ahLst/>
              <a:cxnLst/>
              <a:rect l="l" t="t" r="r" b="b"/>
              <a:pathLst>
                <a:path w="457" h="458" extrusionOk="0">
                  <a:moveTo>
                    <a:pt x="206" y="1"/>
                  </a:moveTo>
                  <a:cubicBezTo>
                    <a:pt x="137" y="1"/>
                    <a:pt x="92" y="46"/>
                    <a:pt x="46" y="92"/>
                  </a:cubicBezTo>
                  <a:cubicBezTo>
                    <a:pt x="23" y="138"/>
                    <a:pt x="1" y="183"/>
                    <a:pt x="1" y="252"/>
                  </a:cubicBezTo>
                  <a:cubicBezTo>
                    <a:pt x="23" y="320"/>
                    <a:pt x="46" y="366"/>
                    <a:pt x="92" y="412"/>
                  </a:cubicBezTo>
                  <a:cubicBezTo>
                    <a:pt x="137" y="434"/>
                    <a:pt x="183" y="457"/>
                    <a:pt x="252" y="457"/>
                  </a:cubicBezTo>
                  <a:cubicBezTo>
                    <a:pt x="320" y="457"/>
                    <a:pt x="366" y="412"/>
                    <a:pt x="411" y="366"/>
                  </a:cubicBezTo>
                  <a:cubicBezTo>
                    <a:pt x="434" y="320"/>
                    <a:pt x="457" y="252"/>
                    <a:pt x="457" y="206"/>
                  </a:cubicBezTo>
                  <a:cubicBezTo>
                    <a:pt x="457" y="138"/>
                    <a:pt x="411" y="92"/>
                    <a:pt x="366" y="46"/>
                  </a:cubicBezTo>
                  <a:cubicBezTo>
                    <a:pt x="320" y="1"/>
                    <a:pt x="274" y="1"/>
                    <a:pt x="206"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7" name="Google Shape;4783;p38">
              <a:extLst>
                <a:ext uri="{FF2B5EF4-FFF2-40B4-BE49-F238E27FC236}">
                  <a16:creationId xmlns:a16="http://schemas.microsoft.com/office/drawing/2014/main" id="{5B805086-9A39-983B-5BAC-33138009C43D}"/>
                </a:ext>
              </a:extLst>
            </p:cNvPr>
            <p:cNvSpPr/>
            <p:nvPr/>
          </p:nvSpPr>
          <p:spPr>
            <a:xfrm>
              <a:off x="8040578" y="2505052"/>
              <a:ext cx="63890" cy="64477"/>
            </a:xfrm>
            <a:custGeom>
              <a:avLst/>
              <a:gdLst/>
              <a:ahLst/>
              <a:cxnLst/>
              <a:rect l="l" t="t" r="r" b="b"/>
              <a:pathLst>
                <a:path w="2283" h="2304" extrusionOk="0">
                  <a:moveTo>
                    <a:pt x="731" y="571"/>
                  </a:moveTo>
                  <a:cubicBezTo>
                    <a:pt x="731" y="571"/>
                    <a:pt x="718" y="584"/>
                    <a:pt x="712" y="600"/>
                  </a:cubicBezTo>
                  <a:lnTo>
                    <a:pt x="712" y="600"/>
                  </a:lnTo>
                  <a:cubicBezTo>
                    <a:pt x="718" y="590"/>
                    <a:pt x="724" y="581"/>
                    <a:pt x="731" y="571"/>
                  </a:cubicBezTo>
                  <a:close/>
                  <a:moveTo>
                    <a:pt x="1119" y="1"/>
                  </a:moveTo>
                  <a:cubicBezTo>
                    <a:pt x="1050" y="1"/>
                    <a:pt x="982" y="46"/>
                    <a:pt x="959" y="115"/>
                  </a:cubicBezTo>
                  <a:cubicBezTo>
                    <a:pt x="891" y="229"/>
                    <a:pt x="845" y="366"/>
                    <a:pt x="776" y="503"/>
                  </a:cubicBezTo>
                  <a:cubicBezTo>
                    <a:pt x="776" y="503"/>
                    <a:pt x="776" y="503"/>
                    <a:pt x="776" y="503"/>
                  </a:cubicBezTo>
                  <a:lnTo>
                    <a:pt x="776" y="503"/>
                  </a:lnTo>
                  <a:cubicBezTo>
                    <a:pt x="776" y="503"/>
                    <a:pt x="754" y="503"/>
                    <a:pt x="754" y="526"/>
                  </a:cubicBezTo>
                  <a:lnTo>
                    <a:pt x="776" y="503"/>
                  </a:lnTo>
                  <a:lnTo>
                    <a:pt x="776" y="503"/>
                  </a:lnTo>
                  <a:cubicBezTo>
                    <a:pt x="754" y="526"/>
                    <a:pt x="731" y="571"/>
                    <a:pt x="708" y="617"/>
                  </a:cubicBezTo>
                  <a:cubicBezTo>
                    <a:pt x="708" y="611"/>
                    <a:pt x="710" y="605"/>
                    <a:pt x="712" y="600"/>
                  </a:cubicBezTo>
                  <a:lnTo>
                    <a:pt x="712" y="600"/>
                  </a:lnTo>
                  <a:cubicBezTo>
                    <a:pt x="581" y="794"/>
                    <a:pt x="450" y="967"/>
                    <a:pt x="297" y="1119"/>
                  </a:cubicBezTo>
                  <a:cubicBezTo>
                    <a:pt x="252" y="1165"/>
                    <a:pt x="206" y="1188"/>
                    <a:pt x="183" y="1233"/>
                  </a:cubicBezTo>
                  <a:cubicBezTo>
                    <a:pt x="115" y="1279"/>
                    <a:pt x="23" y="1347"/>
                    <a:pt x="23" y="1439"/>
                  </a:cubicBezTo>
                  <a:cubicBezTo>
                    <a:pt x="0" y="1530"/>
                    <a:pt x="46" y="1621"/>
                    <a:pt x="137" y="1644"/>
                  </a:cubicBezTo>
                  <a:cubicBezTo>
                    <a:pt x="160" y="1655"/>
                    <a:pt x="183" y="1661"/>
                    <a:pt x="206" y="1661"/>
                  </a:cubicBezTo>
                  <a:cubicBezTo>
                    <a:pt x="229" y="1661"/>
                    <a:pt x="252" y="1655"/>
                    <a:pt x="274" y="1644"/>
                  </a:cubicBezTo>
                  <a:cubicBezTo>
                    <a:pt x="320" y="1644"/>
                    <a:pt x="366" y="1621"/>
                    <a:pt x="388" y="1598"/>
                  </a:cubicBezTo>
                  <a:cubicBezTo>
                    <a:pt x="411" y="1621"/>
                    <a:pt x="457" y="1667"/>
                    <a:pt x="503" y="1667"/>
                  </a:cubicBezTo>
                  <a:cubicBezTo>
                    <a:pt x="503" y="1713"/>
                    <a:pt x="548" y="1781"/>
                    <a:pt x="594" y="1804"/>
                  </a:cubicBezTo>
                  <a:cubicBezTo>
                    <a:pt x="617" y="1827"/>
                    <a:pt x="640" y="1849"/>
                    <a:pt x="662" y="1849"/>
                  </a:cubicBezTo>
                  <a:cubicBezTo>
                    <a:pt x="662" y="1895"/>
                    <a:pt x="685" y="1964"/>
                    <a:pt x="708" y="2009"/>
                  </a:cubicBezTo>
                  <a:cubicBezTo>
                    <a:pt x="754" y="2055"/>
                    <a:pt x="822" y="2101"/>
                    <a:pt x="891" y="2101"/>
                  </a:cubicBezTo>
                  <a:cubicBezTo>
                    <a:pt x="913" y="2112"/>
                    <a:pt x="936" y="2118"/>
                    <a:pt x="956" y="2118"/>
                  </a:cubicBezTo>
                  <a:cubicBezTo>
                    <a:pt x="976" y="2118"/>
                    <a:pt x="993" y="2112"/>
                    <a:pt x="1005" y="2101"/>
                  </a:cubicBezTo>
                  <a:cubicBezTo>
                    <a:pt x="1028" y="2123"/>
                    <a:pt x="1028" y="2123"/>
                    <a:pt x="1050" y="2123"/>
                  </a:cubicBezTo>
                  <a:lnTo>
                    <a:pt x="1050" y="2146"/>
                  </a:lnTo>
                  <a:cubicBezTo>
                    <a:pt x="1073" y="2169"/>
                    <a:pt x="1096" y="2215"/>
                    <a:pt x="1119" y="2237"/>
                  </a:cubicBezTo>
                  <a:cubicBezTo>
                    <a:pt x="1174" y="2284"/>
                    <a:pt x="1237" y="2304"/>
                    <a:pt x="1300" y="2304"/>
                  </a:cubicBezTo>
                  <a:cubicBezTo>
                    <a:pt x="1392" y="2304"/>
                    <a:pt x="1484" y="2260"/>
                    <a:pt x="1553" y="2192"/>
                  </a:cubicBezTo>
                  <a:cubicBezTo>
                    <a:pt x="1598" y="2123"/>
                    <a:pt x="1667" y="2032"/>
                    <a:pt x="1712" y="1964"/>
                  </a:cubicBezTo>
                  <a:lnTo>
                    <a:pt x="1918" y="1690"/>
                  </a:lnTo>
                  <a:cubicBezTo>
                    <a:pt x="1986" y="1598"/>
                    <a:pt x="2032" y="1507"/>
                    <a:pt x="2100" y="1416"/>
                  </a:cubicBezTo>
                  <a:cubicBezTo>
                    <a:pt x="2169" y="1302"/>
                    <a:pt x="2214" y="1188"/>
                    <a:pt x="2260" y="1073"/>
                  </a:cubicBezTo>
                  <a:cubicBezTo>
                    <a:pt x="2283" y="1005"/>
                    <a:pt x="2283" y="959"/>
                    <a:pt x="2283" y="891"/>
                  </a:cubicBezTo>
                  <a:cubicBezTo>
                    <a:pt x="2260" y="822"/>
                    <a:pt x="2214" y="754"/>
                    <a:pt x="2169" y="708"/>
                  </a:cubicBezTo>
                  <a:cubicBezTo>
                    <a:pt x="2146" y="685"/>
                    <a:pt x="2123" y="685"/>
                    <a:pt x="2100" y="663"/>
                  </a:cubicBezTo>
                  <a:cubicBezTo>
                    <a:pt x="2078" y="594"/>
                    <a:pt x="1986" y="526"/>
                    <a:pt x="1895" y="503"/>
                  </a:cubicBezTo>
                  <a:lnTo>
                    <a:pt x="1849" y="503"/>
                  </a:lnTo>
                  <a:cubicBezTo>
                    <a:pt x="1849" y="480"/>
                    <a:pt x="1849" y="480"/>
                    <a:pt x="1826" y="457"/>
                  </a:cubicBezTo>
                  <a:cubicBezTo>
                    <a:pt x="1804" y="411"/>
                    <a:pt x="1735" y="366"/>
                    <a:pt x="1667" y="366"/>
                  </a:cubicBezTo>
                  <a:lnTo>
                    <a:pt x="1644" y="366"/>
                  </a:lnTo>
                  <a:cubicBezTo>
                    <a:pt x="1644" y="343"/>
                    <a:pt x="1621" y="320"/>
                    <a:pt x="1598" y="297"/>
                  </a:cubicBezTo>
                  <a:cubicBezTo>
                    <a:pt x="1553" y="275"/>
                    <a:pt x="1507" y="252"/>
                    <a:pt x="1438" y="252"/>
                  </a:cubicBezTo>
                  <a:cubicBezTo>
                    <a:pt x="1416" y="252"/>
                    <a:pt x="1393" y="275"/>
                    <a:pt x="1370" y="275"/>
                  </a:cubicBezTo>
                  <a:cubicBezTo>
                    <a:pt x="1347" y="229"/>
                    <a:pt x="1324" y="206"/>
                    <a:pt x="1279" y="183"/>
                  </a:cubicBezTo>
                  <a:cubicBezTo>
                    <a:pt x="1279" y="115"/>
                    <a:pt x="1256" y="46"/>
                    <a:pt x="1165" y="23"/>
                  </a:cubicBezTo>
                  <a:cubicBezTo>
                    <a:pt x="1165" y="1"/>
                    <a:pt x="1142" y="1"/>
                    <a:pt x="1119"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8" name="Google Shape;4784;p38">
              <a:extLst>
                <a:ext uri="{FF2B5EF4-FFF2-40B4-BE49-F238E27FC236}">
                  <a16:creationId xmlns:a16="http://schemas.microsoft.com/office/drawing/2014/main" id="{3EEFCC20-9AFA-9F27-4ABF-9DFEA7973B4F}"/>
                </a:ext>
              </a:extLst>
            </p:cNvPr>
            <p:cNvSpPr/>
            <p:nvPr/>
          </p:nvSpPr>
          <p:spPr>
            <a:xfrm>
              <a:off x="8020764" y="2352394"/>
              <a:ext cx="146306" cy="122322"/>
            </a:xfrm>
            <a:custGeom>
              <a:avLst/>
              <a:gdLst/>
              <a:ahLst/>
              <a:cxnLst/>
              <a:rect l="l" t="t" r="r" b="b"/>
              <a:pathLst>
                <a:path w="5228" h="4371" extrusionOk="0">
                  <a:moveTo>
                    <a:pt x="3653" y="0"/>
                  </a:moveTo>
                  <a:cubicBezTo>
                    <a:pt x="3607" y="0"/>
                    <a:pt x="3539" y="0"/>
                    <a:pt x="3493" y="23"/>
                  </a:cubicBezTo>
                  <a:cubicBezTo>
                    <a:pt x="3402" y="23"/>
                    <a:pt x="3333" y="46"/>
                    <a:pt x="3265" y="92"/>
                  </a:cubicBezTo>
                  <a:cubicBezTo>
                    <a:pt x="3105" y="137"/>
                    <a:pt x="2968" y="206"/>
                    <a:pt x="2831" y="274"/>
                  </a:cubicBezTo>
                  <a:cubicBezTo>
                    <a:pt x="2649" y="343"/>
                    <a:pt x="2512" y="434"/>
                    <a:pt x="2375" y="548"/>
                  </a:cubicBezTo>
                  <a:cubicBezTo>
                    <a:pt x="2146" y="731"/>
                    <a:pt x="1918" y="936"/>
                    <a:pt x="1736" y="1142"/>
                  </a:cubicBezTo>
                  <a:cubicBezTo>
                    <a:pt x="1530" y="1393"/>
                    <a:pt x="1348" y="1621"/>
                    <a:pt x="1142" y="1872"/>
                  </a:cubicBezTo>
                  <a:cubicBezTo>
                    <a:pt x="937" y="2146"/>
                    <a:pt x="731" y="2420"/>
                    <a:pt x="549" y="2717"/>
                  </a:cubicBezTo>
                  <a:cubicBezTo>
                    <a:pt x="480" y="2876"/>
                    <a:pt x="389" y="3013"/>
                    <a:pt x="298" y="3150"/>
                  </a:cubicBezTo>
                  <a:cubicBezTo>
                    <a:pt x="275" y="3219"/>
                    <a:pt x="229" y="3287"/>
                    <a:pt x="183" y="3356"/>
                  </a:cubicBezTo>
                  <a:cubicBezTo>
                    <a:pt x="138" y="3447"/>
                    <a:pt x="69" y="3538"/>
                    <a:pt x="46" y="3652"/>
                  </a:cubicBezTo>
                  <a:cubicBezTo>
                    <a:pt x="1" y="3789"/>
                    <a:pt x="24" y="3949"/>
                    <a:pt x="138" y="4063"/>
                  </a:cubicBezTo>
                  <a:cubicBezTo>
                    <a:pt x="161" y="4086"/>
                    <a:pt x="183" y="4109"/>
                    <a:pt x="229" y="4132"/>
                  </a:cubicBezTo>
                  <a:cubicBezTo>
                    <a:pt x="252" y="4155"/>
                    <a:pt x="298" y="4177"/>
                    <a:pt x="320" y="4200"/>
                  </a:cubicBezTo>
                  <a:cubicBezTo>
                    <a:pt x="389" y="4269"/>
                    <a:pt x="457" y="4314"/>
                    <a:pt x="549" y="4337"/>
                  </a:cubicBezTo>
                  <a:cubicBezTo>
                    <a:pt x="594" y="4360"/>
                    <a:pt x="640" y="4370"/>
                    <a:pt x="685" y="4370"/>
                  </a:cubicBezTo>
                  <a:cubicBezTo>
                    <a:pt x="774" y="4370"/>
                    <a:pt x="861" y="4330"/>
                    <a:pt x="937" y="4269"/>
                  </a:cubicBezTo>
                  <a:cubicBezTo>
                    <a:pt x="982" y="4223"/>
                    <a:pt x="1028" y="4155"/>
                    <a:pt x="1051" y="4109"/>
                  </a:cubicBezTo>
                  <a:cubicBezTo>
                    <a:pt x="1096" y="4063"/>
                    <a:pt x="1142" y="3995"/>
                    <a:pt x="1165" y="3949"/>
                  </a:cubicBezTo>
                  <a:cubicBezTo>
                    <a:pt x="1302" y="3721"/>
                    <a:pt x="1439" y="3493"/>
                    <a:pt x="1599" y="3264"/>
                  </a:cubicBezTo>
                  <a:cubicBezTo>
                    <a:pt x="1781" y="2968"/>
                    <a:pt x="1987" y="2671"/>
                    <a:pt x="2215" y="2374"/>
                  </a:cubicBezTo>
                  <a:lnTo>
                    <a:pt x="2215" y="2374"/>
                  </a:lnTo>
                  <a:cubicBezTo>
                    <a:pt x="2215" y="2374"/>
                    <a:pt x="2192" y="2397"/>
                    <a:pt x="2192" y="2397"/>
                  </a:cubicBezTo>
                  <a:cubicBezTo>
                    <a:pt x="2352" y="2192"/>
                    <a:pt x="2512" y="1963"/>
                    <a:pt x="2717" y="1781"/>
                  </a:cubicBezTo>
                  <a:cubicBezTo>
                    <a:pt x="2900" y="1575"/>
                    <a:pt x="3082" y="1393"/>
                    <a:pt x="3311" y="1210"/>
                  </a:cubicBezTo>
                  <a:cubicBezTo>
                    <a:pt x="3516" y="1050"/>
                    <a:pt x="3744" y="913"/>
                    <a:pt x="3972" y="799"/>
                  </a:cubicBezTo>
                  <a:cubicBezTo>
                    <a:pt x="4087" y="754"/>
                    <a:pt x="4178" y="731"/>
                    <a:pt x="4292" y="708"/>
                  </a:cubicBezTo>
                  <a:lnTo>
                    <a:pt x="4543" y="708"/>
                  </a:lnTo>
                  <a:cubicBezTo>
                    <a:pt x="4589" y="708"/>
                    <a:pt x="4612" y="731"/>
                    <a:pt x="4657" y="731"/>
                  </a:cubicBezTo>
                  <a:cubicBezTo>
                    <a:pt x="4680" y="754"/>
                    <a:pt x="4703" y="776"/>
                    <a:pt x="4726" y="776"/>
                  </a:cubicBezTo>
                  <a:cubicBezTo>
                    <a:pt x="4769" y="805"/>
                    <a:pt x="4818" y="818"/>
                    <a:pt x="4869" y="818"/>
                  </a:cubicBezTo>
                  <a:cubicBezTo>
                    <a:pt x="4978" y="818"/>
                    <a:pt x="5090" y="756"/>
                    <a:pt x="5137" y="662"/>
                  </a:cubicBezTo>
                  <a:cubicBezTo>
                    <a:pt x="5228" y="525"/>
                    <a:pt x="5159" y="343"/>
                    <a:pt x="5022" y="251"/>
                  </a:cubicBezTo>
                  <a:cubicBezTo>
                    <a:pt x="4840" y="137"/>
                    <a:pt x="4634" y="92"/>
                    <a:pt x="4406" y="92"/>
                  </a:cubicBezTo>
                  <a:cubicBezTo>
                    <a:pt x="4366" y="85"/>
                    <a:pt x="4326" y="82"/>
                    <a:pt x="4286" y="82"/>
                  </a:cubicBezTo>
                  <a:cubicBezTo>
                    <a:pt x="4189" y="82"/>
                    <a:pt x="4092" y="98"/>
                    <a:pt x="3995" y="115"/>
                  </a:cubicBezTo>
                  <a:cubicBezTo>
                    <a:pt x="3950" y="69"/>
                    <a:pt x="3881" y="23"/>
                    <a:pt x="3790" y="23"/>
                  </a:cubicBezTo>
                  <a:cubicBezTo>
                    <a:pt x="3744" y="0"/>
                    <a:pt x="3721" y="0"/>
                    <a:pt x="367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9" name="Google Shape;4785;p38">
              <a:extLst>
                <a:ext uri="{FF2B5EF4-FFF2-40B4-BE49-F238E27FC236}">
                  <a16:creationId xmlns:a16="http://schemas.microsoft.com/office/drawing/2014/main" id="{115D14B2-6B02-A802-BD69-0E803653900B}"/>
                </a:ext>
              </a:extLst>
            </p:cNvPr>
            <p:cNvSpPr/>
            <p:nvPr/>
          </p:nvSpPr>
          <p:spPr>
            <a:xfrm>
              <a:off x="8036744" y="2362609"/>
              <a:ext cx="139281" cy="112024"/>
            </a:xfrm>
            <a:custGeom>
              <a:avLst/>
              <a:gdLst/>
              <a:ahLst/>
              <a:cxnLst/>
              <a:rect l="l" t="t" r="r" b="b"/>
              <a:pathLst>
                <a:path w="4977" h="4003" extrusionOk="0">
                  <a:moveTo>
                    <a:pt x="891" y="3356"/>
                  </a:moveTo>
                  <a:cubicBezTo>
                    <a:pt x="891" y="3356"/>
                    <a:pt x="891" y="3379"/>
                    <a:pt x="891" y="3379"/>
                  </a:cubicBezTo>
                  <a:cubicBezTo>
                    <a:pt x="891" y="3379"/>
                    <a:pt x="891" y="3356"/>
                    <a:pt x="913" y="3356"/>
                  </a:cubicBezTo>
                  <a:close/>
                  <a:moveTo>
                    <a:pt x="891" y="3379"/>
                  </a:moveTo>
                  <a:cubicBezTo>
                    <a:pt x="891" y="3379"/>
                    <a:pt x="868" y="3402"/>
                    <a:pt x="868" y="3402"/>
                  </a:cubicBezTo>
                  <a:cubicBezTo>
                    <a:pt x="868" y="3402"/>
                    <a:pt x="868" y="3424"/>
                    <a:pt x="868" y="3424"/>
                  </a:cubicBezTo>
                  <a:cubicBezTo>
                    <a:pt x="868" y="3402"/>
                    <a:pt x="891" y="3402"/>
                    <a:pt x="891" y="3379"/>
                  </a:cubicBezTo>
                  <a:close/>
                  <a:moveTo>
                    <a:pt x="594" y="3767"/>
                  </a:moveTo>
                  <a:lnTo>
                    <a:pt x="594" y="3767"/>
                  </a:lnTo>
                  <a:cubicBezTo>
                    <a:pt x="588" y="3773"/>
                    <a:pt x="582" y="3780"/>
                    <a:pt x="576" y="3789"/>
                  </a:cubicBezTo>
                  <a:lnTo>
                    <a:pt x="576" y="3789"/>
                  </a:lnTo>
                  <a:cubicBezTo>
                    <a:pt x="594" y="3786"/>
                    <a:pt x="594" y="3767"/>
                    <a:pt x="594" y="3767"/>
                  </a:cubicBezTo>
                  <a:close/>
                  <a:moveTo>
                    <a:pt x="3767" y="1"/>
                  </a:moveTo>
                  <a:cubicBezTo>
                    <a:pt x="3630" y="23"/>
                    <a:pt x="3516" y="46"/>
                    <a:pt x="3401" y="69"/>
                  </a:cubicBezTo>
                  <a:cubicBezTo>
                    <a:pt x="3128" y="138"/>
                    <a:pt x="2899" y="252"/>
                    <a:pt x="2694" y="389"/>
                  </a:cubicBezTo>
                  <a:cubicBezTo>
                    <a:pt x="2557" y="480"/>
                    <a:pt x="2420" y="594"/>
                    <a:pt x="2306" y="708"/>
                  </a:cubicBezTo>
                  <a:cubicBezTo>
                    <a:pt x="2192" y="799"/>
                    <a:pt x="2078" y="914"/>
                    <a:pt x="1986" y="1005"/>
                  </a:cubicBezTo>
                  <a:cubicBezTo>
                    <a:pt x="1781" y="1233"/>
                    <a:pt x="1598" y="1461"/>
                    <a:pt x="1416" y="1690"/>
                  </a:cubicBezTo>
                  <a:cubicBezTo>
                    <a:pt x="1210" y="1918"/>
                    <a:pt x="1005" y="2169"/>
                    <a:pt x="822" y="2420"/>
                  </a:cubicBezTo>
                  <a:cubicBezTo>
                    <a:pt x="685" y="2625"/>
                    <a:pt x="571" y="2831"/>
                    <a:pt x="434" y="3036"/>
                  </a:cubicBezTo>
                  <a:cubicBezTo>
                    <a:pt x="366" y="3150"/>
                    <a:pt x="320" y="3242"/>
                    <a:pt x="252" y="3333"/>
                  </a:cubicBezTo>
                  <a:cubicBezTo>
                    <a:pt x="183" y="3424"/>
                    <a:pt x="115" y="3516"/>
                    <a:pt x="69" y="3607"/>
                  </a:cubicBezTo>
                  <a:cubicBezTo>
                    <a:pt x="69" y="3630"/>
                    <a:pt x="46" y="3675"/>
                    <a:pt x="46" y="3698"/>
                  </a:cubicBezTo>
                  <a:cubicBezTo>
                    <a:pt x="0" y="3812"/>
                    <a:pt x="69" y="3927"/>
                    <a:pt x="160" y="3972"/>
                  </a:cubicBezTo>
                  <a:cubicBezTo>
                    <a:pt x="198" y="3991"/>
                    <a:pt x="244" y="4002"/>
                    <a:pt x="289" y="4002"/>
                  </a:cubicBezTo>
                  <a:cubicBezTo>
                    <a:pt x="353" y="4002"/>
                    <a:pt x="417" y="3980"/>
                    <a:pt x="457" y="3927"/>
                  </a:cubicBezTo>
                  <a:cubicBezTo>
                    <a:pt x="480" y="3904"/>
                    <a:pt x="503" y="3904"/>
                    <a:pt x="525" y="3881"/>
                  </a:cubicBezTo>
                  <a:cubicBezTo>
                    <a:pt x="542" y="3847"/>
                    <a:pt x="559" y="3814"/>
                    <a:pt x="576" y="3789"/>
                  </a:cubicBezTo>
                  <a:lnTo>
                    <a:pt x="576" y="3789"/>
                  </a:lnTo>
                  <a:cubicBezTo>
                    <a:pt x="574" y="3789"/>
                    <a:pt x="573" y="3790"/>
                    <a:pt x="571" y="3790"/>
                  </a:cubicBezTo>
                  <a:cubicBezTo>
                    <a:pt x="617" y="3744"/>
                    <a:pt x="662" y="3675"/>
                    <a:pt x="708" y="3630"/>
                  </a:cubicBezTo>
                  <a:cubicBezTo>
                    <a:pt x="731" y="3585"/>
                    <a:pt x="753" y="3562"/>
                    <a:pt x="776" y="3539"/>
                  </a:cubicBezTo>
                  <a:lnTo>
                    <a:pt x="776" y="3539"/>
                  </a:lnTo>
                  <a:cubicBezTo>
                    <a:pt x="754" y="3561"/>
                    <a:pt x="753" y="3562"/>
                    <a:pt x="731" y="3584"/>
                  </a:cubicBezTo>
                  <a:cubicBezTo>
                    <a:pt x="777" y="3539"/>
                    <a:pt x="822" y="3470"/>
                    <a:pt x="845" y="3424"/>
                  </a:cubicBezTo>
                  <a:cubicBezTo>
                    <a:pt x="845" y="3424"/>
                    <a:pt x="845" y="3447"/>
                    <a:pt x="845" y="3447"/>
                  </a:cubicBezTo>
                  <a:lnTo>
                    <a:pt x="868" y="3402"/>
                  </a:lnTo>
                  <a:cubicBezTo>
                    <a:pt x="891" y="3379"/>
                    <a:pt x="891" y="3379"/>
                    <a:pt x="891" y="3356"/>
                  </a:cubicBezTo>
                  <a:cubicBezTo>
                    <a:pt x="1073" y="3150"/>
                    <a:pt x="1210" y="2922"/>
                    <a:pt x="1370" y="2694"/>
                  </a:cubicBezTo>
                  <a:cubicBezTo>
                    <a:pt x="1621" y="2374"/>
                    <a:pt x="1872" y="2078"/>
                    <a:pt x="2123" y="1758"/>
                  </a:cubicBezTo>
                  <a:cubicBezTo>
                    <a:pt x="2260" y="1598"/>
                    <a:pt x="2374" y="1439"/>
                    <a:pt x="2534" y="1279"/>
                  </a:cubicBezTo>
                  <a:cubicBezTo>
                    <a:pt x="2671" y="1142"/>
                    <a:pt x="2808" y="1005"/>
                    <a:pt x="2968" y="891"/>
                  </a:cubicBezTo>
                  <a:cubicBezTo>
                    <a:pt x="3105" y="777"/>
                    <a:pt x="3264" y="685"/>
                    <a:pt x="3424" y="617"/>
                  </a:cubicBezTo>
                  <a:cubicBezTo>
                    <a:pt x="3538" y="571"/>
                    <a:pt x="3675" y="526"/>
                    <a:pt x="3812" y="503"/>
                  </a:cubicBezTo>
                  <a:cubicBezTo>
                    <a:pt x="3866" y="496"/>
                    <a:pt x="3921" y="493"/>
                    <a:pt x="3977" y="493"/>
                  </a:cubicBezTo>
                  <a:cubicBezTo>
                    <a:pt x="4113" y="493"/>
                    <a:pt x="4254" y="509"/>
                    <a:pt x="4383" y="526"/>
                  </a:cubicBezTo>
                  <a:cubicBezTo>
                    <a:pt x="4474" y="526"/>
                    <a:pt x="4566" y="548"/>
                    <a:pt x="4657" y="571"/>
                  </a:cubicBezTo>
                  <a:cubicBezTo>
                    <a:pt x="4689" y="587"/>
                    <a:pt x="4721" y="604"/>
                    <a:pt x="4754" y="604"/>
                  </a:cubicBezTo>
                  <a:cubicBezTo>
                    <a:pt x="4767" y="604"/>
                    <a:pt x="4780" y="601"/>
                    <a:pt x="4794" y="594"/>
                  </a:cubicBezTo>
                  <a:cubicBezTo>
                    <a:pt x="4862" y="594"/>
                    <a:pt x="4908" y="548"/>
                    <a:pt x="4931" y="503"/>
                  </a:cubicBezTo>
                  <a:cubicBezTo>
                    <a:pt x="4976" y="411"/>
                    <a:pt x="4954" y="274"/>
                    <a:pt x="4862" y="229"/>
                  </a:cubicBezTo>
                  <a:cubicBezTo>
                    <a:pt x="4634" y="138"/>
                    <a:pt x="4429" y="69"/>
                    <a:pt x="4200" y="23"/>
                  </a:cubicBezTo>
                  <a:cubicBezTo>
                    <a:pt x="4132" y="23"/>
                    <a:pt x="4063" y="23"/>
                    <a:pt x="399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0" name="Google Shape;4786;p38">
              <a:extLst>
                <a:ext uri="{FF2B5EF4-FFF2-40B4-BE49-F238E27FC236}">
                  <a16:creationId xmlns:a16="http://schemas.microsoft.com/office/drawing/2014/main" id="{90D29280-B8F1-BE58-B8D8-82CBB7778B4F}"/>
                </a:ext>
              </a:extLst>
            </p:cNvPr>
            <p:cNvSpPr/>
            <p:nvPr/>
          </p:nvSpPr>
          <p:spPr>
            <a:xfrm>
              <a:off x="8042481" y="2210594"/>
              <a:ext cx="344327" cy="271091"/>
            </a:xfrm>
            <a:custGeom>
              <a:avLst/>
              <a:gdLst/>
              <a:ahLst/>
              <a:cxnLst/>
              <a:rect l="l" t="t" r="r" b="b"/>
              <a:pathLst>
                <a:path w="12304" h="9687" extrusionOk="0">
                  <a:moveTo>
                    <a:pt x="11642" y="23"/>
                  </a:moveTo>
                  <a:cubicBezTo>
                    <a:pt x="11645" y="24"/>
                    <a:pt x="11649" y="24"/>
                    <a:pt x="11653" y="25"/>
                  </a:cubicBezTo>
                  <a:lnTo>
                    <a:pt x="11653" y="25"/>
                  </a:lnTo>
                  <a:cubicBezTo>
                    <a:pt x="11649" y="24"/>
                    <a:pt x="11645" y="23"/>
                    <a:pt x="11642" y="23"/>
                  </a:cubicBezTo>
                  <a:close/>
                  <a:moveTo>
                    <a:pt x="6270" y="4591"/>
                  </a:moveTo>
                  <a:lnTo>
                    <a:pt x="6270" y="4591"/>
                  </a:lnTo>
                  <a:cubicBezTo>
                    <a:pt x="6265" y="4598"/>
                    <a:pt x="6260" y="4604"/>
                    <a:pt x="6255" y="4611"/>
                  </a:cubicBezTo>
                  <a:cubicBezTo>
                    <a:pt x="6255" y="4611"/>
                    <a:pt x="6263" y="4603"/>
                    <a:pt x="6270" y="4591"/>
                  </a:cubicBezTo>
                  <a:close/>
                  <a:moveTo>
                    <a:pt x="11094" y="0"/>
                  </a:moveTo>
                  <a:cubicBezTo>
                    <a:pt x="10980" y="0"/>
                    <a:pt x="10866" y="0"/>
                    <a:pt x="10752" y="23"/>
                  </a:cubicBezTo>
                  <a:cubicBezTo>
                    <a:pt x="10569" y="23"/>
                    <a:pt x="10409" y="46"/>
                    <a:pt x="10249" y="91"/>
                  </a:cubicBezTo>
                  <a:cubicBezTo>
                    <a:pt x="10113" y="114"/>
                    <a:pt x="9953" y="160"/>
                    <a:pt x="9816" y="206"/>
                  </a:cubicBezTo>
                  <a:cubicBezTo>
                    <a:pt x="9519" y="274"/>
                    <a:pt x="9222" y="411"/>
                    <a:pt x="8948" y="571"/>
                  </a:cubicBezTo>
                  <a:cubicBezTo>
                    <a:pt x="8675" y="731"/>
                    <a:pt x="8401" y="936"/>
                    <a:pt x="8172" y="1164"/>
                  </a:cubicBezTo>
                  <a:cubicBezTo>
                    <a:pt x="8035" y="1256"/>
                    <a:pt x="7921" y="1393"/>
                    <a:pt x="7807" y="1507"/>
                  </a:cubicBezTo>
                  <a:cubicBezTo>
                    <a:pt x="7693" y="1621"/>
                    <a:pt x="7579" y="1712"/>
                    <a:pt x="7488" y="1826"/>
                  </a:cubicBezTo>
                  <a:cubicBezTo>
                    <a:pt x="7282" y="2077"/>
                    <a:pt x="7100" y="2328"/>
                    <a:pt x="6917" y="2579"/>
                  </a:cubicBezTo>
                  <a:cubicBezTo>
                    <a:pt x="6757" y="2831"/>
                    <a:pt x="6552" y="3059"/>
                    <a:pt x="6392" y="3310"/>
                  </a:cubicBezTo>
                  <a:cubicBezTo>
                    <a:pt x="6209" y="3561"/>
                    <a:pt x="6027" y="3812"/>
                    <a:pt x="5844" y="4063"/>
                  </a:cubicBezTo>
                  <a:cubicBezTo>
                    <a:pt x="5821" y="4109"/>
                    <a:pt x="5776" y="4154"/>
                    <a:pt x="5730" y="4223"/>
                  </a:cubicBezTo>
                  <a:cubicBezTo>
                    <a:pt x="5730" y="4223"/>
                    <a:pt x="5707" y="4246"/>
                    <a:pt x="5707" y="4246"/>
                  </a:cubicBezTo>
                  <a:cubicBezTo>
                    <a:pt x="5456" y="4588"/>
                    <a:pt x="5228" y="4953"/>
                    <a:pt x="4977" y="5296"/>
                  </a:cubicBezTo>
                  <a:lnTo>
                    <a:pt x="5022" y="5227"/>
                  </a:lnTo>
                  <a:lnTo>
                    <a:pt x="5022" y="5227"/>
                  </a:lnTo>
                  <a:cubicBezTo>
                    <a:pt x="5000" y="5250"/>
                    <a:pt x="4954" y="5296"/>
                    <a:pt x="4931" y="5341"/>
                  </a:cubicBezTo>
                  <a:cubicBezTo>
                    <a:pt x="4886" y="5410"/>
                    <a:pt x="4840" y="5455"/>
                    <a:pt x="4771" y="5501"/>
                  </a:cubicBezTo>
                  <a:cubicBezTo>
                    <a:pt x="4726" y="5547"/>
                    <a:pt x="4680" y="5615"/>
                    <a:pt x="4634" y="5661"/>
                  </a:cubicBezTo>
                  <a:lnTo>
                    <a:pt x="4612" y="5661"/>
                  </a:lnTo>
                  <a:cubicBezTo>
                    <a:pt x="4589" y="5684"/>
                    <a:pt x="4589" y="5684"/>
                    <a:pt x="4566" y="5684"/>
                  </a:cubicBezTo>
                  <a:lnTo>
                    <a:pt x="4361" y="5684"/>
                  </a:lnTo>
                  <a:cubicBezTo>
                    <a:pt x="4269" y="5661"/>
                    <a:pt x="4201" y="5638"/>
                    <a:pt x="4109" y="5638"/>
                  </a:cubicBezTo>
                  <a:cubicBezTo>
                    <a:pt x="3995" y="5615"/>
                    <a:pt x="3858" y="5615"/>
                    <a:pt x="3744" y="5615"/>
                  </a:cubicBezTo>
                  <a:cubicBezTo>
                    <a:pt x="3562" y="5615"/>
                    <a:pt x="3402" y="5638"/>
                    <a:pt x="3219" y="5684"/>
                  </a:cubicBezTo>
                  <a:cubicBezTo>
                    <a:pt x="2991" y="5752"/>
                    <a:pt x="2786" y="5866"/>
                    <a:pt x="2580" y="6026"/>
                  </a:cubicBezTo>
                  <a:cubicBezTo>
                    <a:pt x="2489" y="6117"/>
                    <a:pt x="2375" y="6186"/>
                    <a:pt x="2283" y="6277"/>
                  </a:cubicBezTo>
                  <a:cubicBezTo>
                    <a:pt x="2169" y="6391"/>
                    <a:pt x="2078" y="6483"/>
                    <a:pt x="1964" y="6597"/>
                  </a:cubicBezTo>
                  <a:cubicBezTo>
                    <a:pt x="1873" y="6688"/>
                    <a:pt x="1758" y="6779"/>
                    <a:pt x="1667" y="6893"/>
                  </a:cubicBezTo>
                  <a:cubicBezTo>
                    <a:pt x="1576" y="6985"/>
                    <a:pt x="1507" y="7099"/>
                    <a:pt x="1416" y="7213"/>
                  </a:cubicBezTo>
                  <a:cubicBezTo>
                    <a:pt x="1233" y="7441"/>
                    <a:pt x="1051" y="7669"/>
                    <a:pt x="891" y="7921"/>
                  </a:cubicBezTo>
                  <a:cubicBezTo>
                    <a:pt x="777" y="8080"/>
                    <a:pt x="663" y="8240"/>
                    <a:pt x="549" y="8423"/>
                  </a:cubicBezTo>
                  <a:cubicBezTo>
                    <a:pt x="435" y="8582"/>
                    <a:pt x="298" y="8742"/>
                    <a:pt x="206" y="8925"/>
                  </a:cubicBezTo>
                  <a:cubicBezTo>
                    <a:pt x="161" y="8993"/>
                    <a:pt x="138" y="9062"/>
                    <a:pt x="92" y="9130"/>
                  </a:cubicBezTo>
                  <a:cubicBezTo>
                    <a:pt x="92" y="9153"/>
                    <a:pt x="69" y="9199"/>
                    <a:pt x="47" y="9222"/>
                  </a:cubicBezTo>
                  <a:cubicBezTo>
                    <a:pt x="47" y="9244"/>
                    <a:pt x="24" y="9290"/>
                    <a:pt x="24" y="9336"/>
                  </a:cubicBezTo>
                  <a:cubicBezTo>
                    <a:pt x="1" y="9427"/>
                    <a:pt x="24" y="9518"/>
                    <a:pt x="92" y="9610"/>
                  </a:cubicBezTo>
                  <a:cubicBezTo>
                    <a:pt x="144" y="9661"/>
                    <a:pt x="221" y="9687"/>
                    <a:pt x="294" y="9687"/>
                  </a:cubicBezTo>
                  <a:cubicBezTo>
                    <a:pt x="319" y="9687"/>
                    <a:pt x="343" y="9684"/>
                    <a:pt x="366" y="9678"/>
                  </a:cubicBezTo>
                  <a:cubicBezTo>
                    <a:pt x="457" y="9655"/>
                    <a:pt x="526" y="9587"/>
                    <a:pt x="572" y="9518"/>
                  </a:cubicBezTo>
                  <a:cubicBezTo>
                    <a:pt x="594" y="9495"/>
                    <a:pt x="594" y="9473"/>
                    <a:pt x="617" y="9450"/>
                  </a:cubicBezTo>
                  <a:cubicBezTo>
                    <a:pt x="663" y="9381"/>
                    <a:pt x="686" y="9336"/>
                    <a:pt x="731" y="9267"/>
                  </a:cubicBezTo>
                  <a:cubicBezTo>
                    <a:pt x="823" y="9130"/>
                    <a:pt x="914" y="9016"/>
                    <a:pt x="1005" y="8879"/>
                  </a:cubicBezTo>
                  <a:cubicBezTo>
                    <a:pt x="1119" y="8742"/>
                    <a:pt x="1211" y="8605"/>
                    <a:pt x="1302" y="8468"/>
                  </a:cubicBezTo>
                  <a:cubicBezTo>
                    <a:pt x="1393" y="8309"/>
                    <a:pt x="1507" y="8149"/>
                    <a:pt x="1621" y="8012"/>
                  </a:cubicBezTo>
                  <a:cubicBezTo>
                    <a:pt x="1736" y="7852"/>
                    <a:pt x="1850" y="7715"/>
                    <a:pt x="1964" y="7578"/>
                  </a:cubicBezTo>
                  <a:cubicBezTo>
                    <a:pt x="2032" y="7487"/>
                    <a:pt x="2101" y="7396"/>
                    <a:pt x="2169" y="7304"/>
                  </a:cubicBezTo>
                  <a:cubicBezTo>
                    <a:pt x="2261" y="7213"/>
                    <a:pt x="2375" y="7122"/>
                    <a:pt x="2466" y="7030"/>
                  </a:cubicBezTo>
                  <a:cubicBezTo>
                    <a:pt x="2557" y="6916"/>
                    <a:pt x="2649" y="6825"/>
                    <a:pt x="2763" y="6734"/>
                  </a:cubicBezTo>
                  <a:cubicBezTo>
                    <a:pt x="2831" y="6642"/>
                    <a:pt x="2923" y="6574"/>
                    <a:pt x="3014" y="6505"/>
                  </a:cubicBezTo>
                  <a:cubicBezTo>
                    <a:pt x="3105" y="6460"/>
                    <a:pt x="3196" y="6391"/>
                    <a:pt x="3288" y="6368"/>
                  </a:cubicBezTo>
                  <a:cubicBezTo>
                    <a:pt x="3379" y="6323"/>
                    <a:pt x="3493" y="6300"/>
                    <a:pt x="3607" y="6277"/>
                  </a:cubicBezTo>
                  <a:cubicBezTo>
                    <a:pt x="3645" y="6270"/>
                    <a:pt x="3686" y="6267"/>
                    <a:pt x="3728" y="6267"/>
                  </a:cubicBezTo>
                  <a:cubicBezTo>
                    <a:pt x="3813" y="6267"/>
                    <a:pt x="3904" y="6277"/>
                    <a:pt x="3995" y="6277"/>
                  </a:cubicBezTo>
                  <a:cubicBezTo>
                    <a:pt x="4154" y="6306"/>
                    <a:pt x="4313" y="6335"/>
                    <a:pt x="4477" y="6335"/>
                  </a:cubicBezTo>
                  <a:cubicBezTo>
                    <a:pt x="4573" y="6335"/>
                    <a:pt x="4671" y="6325"/>
                    <a:pt x="4771" y="6300"/>
                  </a:cubicBezTo>
                  <a:cubicBezTo>
                    <a:pt x="4931" y="6277"/>
                    <a:pt x="5045" y="6163"/>
                    <a:pt x="5159" y="6049"/>
                  </a:cubicBezTo>
                  <a:cubicBezTo>
                    <a:pt x="5274" y="5935"/>
                    <a:pt x="5365" y="5821"/>
                    <a:pt x="5479" y="5706"/>
                  </a:cubicBezTo>
                  <a:lnTo>
                    <a:pt x="5456" y="5706"/>
                  </a:lnTo>
                  <a:cubicBezTo>
                    <a:pt x="5730" y="5387"/>
                    <a:pt x="5958" y="5022"/>
                    <a:pt x="6209" y="4679"/>
                  </a:cubicBezTo>
                  <a:cubicBezTo>
                    <a:pt x="6232" y="4634"/>
                    <a:pt x="6255" y="4611"/>
                    <a:pt x="6278" y="4565"/>
                  </a:cubicBezTo>
                  <a:lnTo>
                    <a:pt x="6278" y="4565"/>
                  </a:lnTo>
                  <a:cubicBezTo>
                    <a:pt x="6278" y="4574"/>
                    <a:pt x="6274" y="4583"/>
                    <a:pt x="6270" y="4591"/>
                  </a:cubicBezTo>
                  <a:lnTo>
                    <a:pt x="6270" y="4591"/>
                  </a:lnTo>
                  <a:cubicBezTo>
                    <a:pt x="6538" y="4232"/>
                    <a:pt x="6785" y="3874"/>
                    <a:pt x="7031" y="3515"/>
                  </a:cubicBezTo>
                  <a:cubicBezTo>
                    <a:pt x="7168" y="3333"/>
                    <a:pt x="7305" y="3173"/>
                    <a:pt x="7419" y="2990"/>
                  </a:cubicBezTo>
                  <a:cubicBezTo>
                    <a:pt x="7548" y="2840"/>
                    <a:pt x="7657" y="2669"/>
                    <a:pt x="7764" y="2516"/>
                  </a:cubicBezTo>
                  <a:lnTo>
                    <a:pt x="7764" y="2516"/>
                  </a:lnTo>
                  <a:cubicBezTo>
                    <a:pt x="7755" y="2529"/>
                    <a:pt x="7747" y="2543"/>
                    <a:pt x="7739" y="2557"/>
                  </a:cubicBezTo>
                  <a:lnTo>
                    <a:pt x="7784" y="2488"/>
                  </a:lnTo>
                  <a:lnTo>
                    <a:pt x="7784" y="2488"/>
                  </a:lnTo>
                  <a:cubicBezTo>
                    <a:pt x="7778" y="2497"/>
                    <a:pt x="7771" y="2507"/>
                    <a:pt x="7764" y="2516"/>
                  </a:cubicBezTo>
                  <a:lnTo>
                    <a:pt x="7764" y="2516"/>
                  </a:lnTo>
                  <a:cubicBezTo>
                    <a:pt x="7829" y="2420"/>
                    <a:pt x="7909" y="2337"/>
                    <a:pt x="7990" y="2237"/>
                  </a:cubicBezTo>
                  <a:cubicBezTo>
                    <a:pt x="8081" y="2123"/>
                    <a:pt x="8195" y="2032"/>
                    <a:pt x="8286" y="1918"/>
                  </a:cubicBezTo>
                  <a:cubicBezTo>
                    <a:pt x="8401" y="1826"/>
                    <a:pt x="8492" y="1712"/>
                    <a:pt x="8606" y="1621"/>
                  </a:cubicBezTo>
                  <a:cubicBezTo>
                    <a:pt x="8697" y="1529"/>
                    <a:pt x="8789" y="1461"/>
                    <a:pt x="8903" y="1370"/>
                  </a:cubicBezTo>
                  <a:cubicBezTo>
                    <a:pt x="9040" y="1278"/>
                    <a:pt x="9177" y="1164"/>
                    <a:pt x="9336" y="1073"/>
                  </a:cubicBezTo>
                  <a:cubicBezTo>
                    <a:pt x="9473" y="982"/>
                    <a:pt x="9633" y="890"/>
                    <a:pt x="9793" y="822"/>
                  </a:cubicBezTo>
                  <a:cubicBezTo>
                    <a:pt x="10181" y="685"/>
                    <a:pt x="10546" y="571"/>
                    <a:pt x="10957" y="502"/>
                  </a:cubicBezTo>
                  <a:cubicBezTo>
                    <a:pt x="11131" y="476"/>
                    <a:pt x="11305" y="465"/>
                    <a:pt x="11479" y="465"/>
                  </a:cubicBezTo>
                  <a:cubicBezTo>
                    <a:pt x="11601" y="465"/>
                    <a:pt x="11724" y="470"/>
                    <a:pt x="11847" y="480"/>
                  </a:cubicBezTo>
                  <a:cubicBezTo>
                    <a:pt x="11916" y="480"/>
                    <a:pt x="11961" y="502"/>
                    <a:pt x="12030" y="525"/>
                  </a:cubicBezTo>
                  <a:cubicBezTo>
                    <a:pt x="12045" y="528"/>
                    <a:pt x="12059" y="530"/>
                    <a:pt x="12074" y="530"/>
                  </a:cubicBezTo>
                  <a:cubicBezTo>
                    <a:pt x="12172" y="530"/>
                    <a:pt x="12261" y="465"/>
                    <a:pt x="12281" y="365"/>
                  </a:cubicBezTo>
                  <a:cubicBezTo>
                    <a:pt x="12304" y="251"/>
                    <a:pt x="12235" y="160"/>
                    <a:pt x="12144" y="114"/>
                  </a:cubicBezTo>
                  <a:cubicBezTo>
                    <a:pt x="11988" y="70"/>
                    <a:pt x="11810" y="47"/>
                    <a:pt x="11653" y="25"/>
                  </a:cubicBezTo>
                  <a:lnTo>
                    <a:pt x="11653" y="25"/>
                  </a:lnTo>
                  <a:cubicBezTo>
                    <a:pt x="11671" y="30"/>
                    <a:pt x="11687" y="46"/>
                    <a:pt x="11687" y="46"/>
                  </a:cubicBezTo>
                  <a:cubicBezTo>
                    <a:pt x="11505" y="0"/>
                    <a:pt x="11299" y="0"/>
                    <a:pt x="1109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1" name="Google Shape;4787;p38">
              <a:extLst>
                <a:ext uri="{FF2B5EF4-FFF2-40B4-BE49-F238E27FC236}">
                  <a16:creationId xmlns:a16="http://schemas.microsoft.com/office/drawing/2014/main" id="{87FC12C5-907A-9955-E92A-6827FE250A80}"/>
                </a:ext>
              </a:extLst>
            </p:cNvPr>
            <p:cNvSpPr/>
            <p:nvPr/>
          </p:nvSpPr>
          <p:spPr>
            <a:xfrm>
              <a:off x="8324821" y="2507599"/>
              <a:ext cx="197406" cy="144822"/>
            </a:xfrm>
            <a:custGeom>
              <a:avLst/>
              <a:gdLst/>
              <a:ahLst/>
              <a:cxnLst/>
              <a:rect l="l" t="t" r="r" b="b"/>
              <a:pathLst>
                <a:path w="7054" h="5175" extrusionOk="0">
                  <a:moveTo>
                    <a:pt x="343" y="1"/>
                  </a:moveTo>
                  <a:cubicBezTo>
                    <a:pt x="252" y="1"/>
                    <a:pt x="160" y="47"/>
                    <a:pt x="92" y="138"/>
                  </a:cubicBezTo>
                  <a:cubicBezTo>
                    <a:pt x="1" y="275"/>
                    <a:pt x="24" y="480"/>
                    <a:pt x="160" y="572"/>
                  </a:cubicBezTo>
                  <a:cubicBezTo>
                    <a:pt x="206" y="594"/>
                    <a:pt x="229" y="640"/>
                    <a:pt x="275" y="663"/>
                  </a:cubicBezTo>
                  <a:cubicBezTo>
                    <a:pt x="343" y="709"/>
                    <a:pt x="412" y="754"/>
                    <a:pt x="457" y="800"/>
                  </a:cubicBezTo>
                  <a:cubicBezTo>
                    <a:pt x="594" y="868"/>
                    <a:pt x="708" y="960"/>
                    <a:pt x="845" y="1051"/>
                  </a:cubicBezTo>
                  <a:cubicBezTo>
                    <a:pt x="1096" y="1233"/>
                    <a:pt x="1347" y="1439"/>
                    <a:pt x="1598" y="1622"/>
                  </a:cubicBezTo>
                  <a:cubicBezTo>
                    <a:pt x="1872" y="1827"/>
                    <a:pt x="2146" y="2032"/>
                    <a:pt x="2420" y="2215"/>
                  </a:cubicBezTo>
                  <a:cubicBezTo>
                    <a:pt x="2534" y="2306"/>
                    <a:pt x="2671" y="2375"/>
                    <a:pt x="2785" y="2466"/>
                  </a:cubicBezTo>
                  <a:cubicBezTo>
                    <a:pt x="2922" y="2557"/>
                    <a:pt x="3059" y="2649"/>
                    <a:pt x="3196" y="2763"/>
                  </a:cubicBezTo>
                  <a:cubicBezTo>
                    <a:pt x="3288" y="2831"/>
                    <a:pt x="3402" y="2877"/>
                    <a:pt x="3493" y="2945"/>
                  </a:cubicBezTo>
                  <a:cubicBezTo>
                    <a:pt x="3607" y="3037"/>
                    <a:pt x="3698" y="3105"/>
                    <a:pt x="3813" y="3174"/>
                  </a:cubicBezTo>
                  <a:cubicBezTo>
                    <a:pt x="3995" y="3311"/>
                    <a:pt x="4178" y="3448"/>
                    <a:pt x="4360" y="3562"/>
                  </a:cubicBezTo>
                  <a:cubicBezTo>
                    <a:pt x="4566" y="3676"/>
                    <a:pt x="4748" y="3813"/>
                    <a:pt x="4954" y="3950"/>
                  </a:cubicBezTo>
                  <a:cubicBezTo>
                    <a:pt x="5159" y="4064"/>
                    <a:pt x="5365" y="4201"/>
                    <a:pt x="5570" y="4315"/>
                  </a:cubicBezTo>
                  <a:cubicBezTo>
                    <a:pt x="5661" y="4361"/>
                    <a:pt x="5753" y="4429"/>
                    <a:pt x="5867" y="4498"/>
                  </a:cubicBezTo>
                  <a:cubicBezTo>
                    <a:pt x="5867" y="4492"/>
                    <a:pt x="5865" y="4488"/>
                    <a:pt x="5863" y="4485"/>
                  </a:cubicBezTo>
                  <a:lnTo>
                    <a:pt x="5863" y="4485"/>
                  </a:lnTo>
                  <a:cubicBezTo>
                    <a:pt x="5994" y="4552"/>
                    <a:pt x="6124" y="4639"/>
                    <a:pt x="6255" y="4726"/>
                  </a:cubicBezTo>
                  <a:cubicBezTo>
                    <a:pt x="6255" y="4726"/>
                    <a:pt x="6255" y="4703"/>
                    <a:pt x="6255" y="4703"/>
                  </a:cubicBezTo>
                  <a:cubicBezTo>
                    <a:pt x="6255" y="4703"/>
                    <a:pt x="6255" y="4726"/>
                    <a:pt x="6278" y="4726"/>
                  </a:cubicBezTo>
                  <a:cubicBezTo>
                    <a:pt x="6369" y="4771"/>
                    <a:pt x="6460" y="4840"/>
                    <a:pt x="6574" y="4908"/>
                  </a:cubicBezTo>
                  <a:cubicBezTo>
                    <a:pt x="6666" y="5000"/>
                    <a:pt x="6780" y="5068"/>
                    <a:pt x="6894" y="5159"/>
                  </a:cubicBezTo>
                  <a:cubicBezTo>
                    <a:pt x="6913" y="5169"/>
                    <a:pt x="6932" y="5174"/>
                    <a:pt x="6951" y="5174"/>
                  </a:cubicBezTo>
                  <a:cubicBezTo>
                    <a:pt x="6977" y="5174"/>
                    <a:pt x="7004" y="5163"/>
                    <a:pt x="7031" y="5137"/>
                  </a:cubicBezTo>
                  <a:cubicBezTo>
                    <a:pt x="7054" y="5091"/>
                    <a:pt x="7054" y="5045"/>
                    <a:pt x="7008" y="5000"/>
                  </a:cubicBezTo>
                  <a:cubicBezTo>
                    <a:pt x="6757" y="4840"/>
                    <a:pt x="6529" y="4634"/>
                    <a:pt x="6278" y="4452"/>
                  </a:cubicBezTo>
                  <a:cubicBezTo>
                    <a:pt x="6164" y="4361"/>
                    <a:pt x="6027" y="4269"/>
                    <a:pt x="5890" y="4178"/>
                  </a:cubicBezTo>
                  <a:cubicBezTo>
                    <a:pt x="5844" y="4132"/>
                    <a:pt x="5775" y="4087"/>
                    <a:pt x="5707" y="4041"/>
                  </a:cubicBezTo>
                  <a:cubicBezTo>
                    <a:pt x="5661" y="3995"/>
                    <a:pt x="5593" y="3950"/>
                    <a:pt x="5524" y="3904"/>
                  </a:cubicBezTo>
                  <a:cubicBezTo>
                    <a:pt x="5410" y="3813"/>
                    <a:pt x="5296" y="3699"/>
                    <a:pt x="5182" y="3584"/>
                  </a:cubicBezTo>
                  <a:cubicBezTo>
                    <a:pt x="5068" y="3493"/>
                    <a:pt x="4954" y="3402"/>
                    <a:pt x="4840" y="3311"/>
                  </a:cubicBezTo>
                  <a:cubicBezTo>
                    <a:pt x="4726" y="3219"/>
                    <a:pt x="4589" y="3128"/>
                    <a:pt x="4474" y="3037"/>
                  </a:cubicBezTo>
                  <a:cubicBezTo>
                    <a:pt x="4360" y="2945"/>
                    <a:pt x="4246" y="2854"/>
                    <a:pt x="4155" y="2763"/>
                  </a:cubicBezTo>
                  <a:cubicBezTo>
                    <a:pt x="4018" y="2649"/>
                    <a:pt x="3904" y="2557"/>
                    <a:pt x="3767" y="2443"/>
                  </a:cubicBezTo>
                  <a:cubicBezTo>
                    <a:pt x="3630" y="2352"/>
                    <a:pt x="3493" y="2261"/>
                    <a:pt x="3379" y="2169"/>
                  </a:cubicBezTo>
                  <a:cubicBezTo>
                    <a:pt x="3242" y="2078"/>
                    <a:pt x="3128" y="1964"/>
                    <a:pt x="2991" y="1873"/>
                  </a:cubicBezTo>
                  <a:cubicBezTo>
                    <a:pt x="2877" y="1781"/>
                    <a:pt x="2740" y="1690"/>
                    <a:pt x="2626" y="1599"/>
                  </a:cubicBezTo>
                  <a:cubicBezTo>
                    <a:pt x="2352" y="1393"/>
                    <a:pt x="2101" y="1188"/>
                    <a:pt x="1850" y="1005"/>
                  </a:cubicBezTo>
                  <a:cubicBezTo>
                    <a:pt x="1713" y="891"/>
                    <a:pt x="1576" y="800"/>
                    <a:pt x="1462" y="709"/>
                  </a:cubicBezTo>
                  <a:cubicBezTo>
                    <a:pt x="1347" y="594"/>
                    <a:pt x="1210" y="526"/>
                    <a:pt x="1096" y="435"/>
                  </a:cubicBezTo>
                  <a:cubicBezTo>
                    <a:pt x="982" y="366"/>
                    <a:pt x="891" y="298"/>
                    <a:pt x="777" y="229"/>
                  </a:cubicBezTo>
                  <a:cubicBezTo>
                    <a:pt x="754" y="206"/>
                    <a:pt x="708" y="161"/>
                    <a:pt x="663" y="138"/>
                  </a:cubicBezTo>
                  <a:cubicBezTo>
                    <a:pt x="617" y="115"/>
                    <a:pt x="594" y="92"/>
                    <a:pt x="548" y="69"/>
                  </a:cubicBezTo>
                  <a:cubicBezTo>
                    <a:pt x="526" y="47"/>
                    <a:pt x="480" y="47"/>
                    <a:pt x="457" y="24"/>
                  </a:cubicBezTo>
                  <a:cubicBezTo>
                    <a:pt x="434" y="24"/>
                    <a:pt x="389" y="1"/>
                    <a:pt x="34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2" name="Google Shape;4788;p38">
              <a:extLst>
                <a:ext uri="{FF2B5EF4-FFF2-40B4-BE49-F238E27FC236}">
                  <a16:creationId xmlns:a16="http://schemas.microsoft.com/office/drawing/2014/main" id="{2D7E7D71-4C68-FDAB-5468-EDA0E3B2ABE4}"/>
                </a:ext>
              </a:extLst>
            </p:cNvPr>
            <p:cNvSpPr/>
            <p:nvPr/>
          </p:nvSpPr>
          <p:spPr>
            <a:xfrm>
              <a:off x="8302461" y="2494194"/>
              <a:ext cx="19198" cy="17910"/>
            </a:xfrm>
            <a:custGeom>
              <a:avLst/>
              <a:gdLst/>
              <a:ahLst/>
              <a:cxnLst/>
              <a:rect l="l" t="t" r="r" b="b"/>
              <a:pathLst>
                <a:path w="686" h="640" extrusionOk="0">
                  <a:moveTo>
                    <a:pt x="389" y="1"/>
                  </a:moveTo>
                  <a:cubicBezTo>
                    <a:pt x="298" y="1"/>
                    <a:pt x="229" y="1"/>
                    <a:pt x="138" y="69"/>
                  </a:cubicBezTo>
                  <a:cubicBezTo>
                    <a:pt x="69" y="115"/>
                    <a:pt x="24" y="183"/>
                    <a:pt x="24" y="274"/>
                  </a:cubicBezTo>
                  <a:cubicBezTo>
                    <a:pt x="1" y="366"/>
                    <a:pt x="24" y="457"/>
                    <a:pt x="92" y="526"/>
                  </a:cubicBezTo>
                  <a:cubicBezTo>
                    <a:pt x="138" y="571"/>
                    <a:pt x="229" y="640"/>
                    <a:pt x="298" y="640"/>
                  </a:cubicBezTo>
                  <a:cubicBezTo>
                    <a:pt x="389" y="640"/>
                    <a:pt x="480" y="640"/>
                    <a:pt x="549" y="571"/>
                  </a:cubicBezTo>
                  <a:cubicBezTo>
                    <a:pt x="617" y="526"/>
                    <a:pt x="663" y="457"/>
                    <a:pt x="663" y="366"/>
                  </a:cubicBezTo>
                  <a:cubicBezTo>
                    <a:pt x="686" y="274"/>
                    <a:pt x="663" y="183"/>
                    <a:pt x="617" y="115"/>
                  </a:cubicBezTo>
                  <a:cubicBezTo>
                    <a:pt x="571" y="69"/>
                    <a:pt x="480" y="1"/>
                    <a:pt x="38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3" name="Google Shape;4789;p38">
              <a:extLst>
                <a:ext uri="{FF2B5EF4-FFF2-40B4-BE49-F238E27FC236}">
                  <a16:creationId xmlns:a16="http://schemas.microsoft.com/office/drawing/2014/main" id="{9D2C8B08-C31F-A2D7-AFA3-AE5F4411EC37}"/>
                </a:ext>
              </a:extLst>
            </p:cNvPr>
            <p:cNvSpPr/>
            <p:nvPr/>
          </p:nvSpPr>
          <p:spPr>
            <a:xfrm>
              <a:off x="8575875" y="2692216"/>
              <a:ext cx="137350" cy="94981"/>
            </a:xfrm>
            <a:custGeom>
              <a:avLst/>
              <a:gdLst/>
              <a:ahLst/>
              <a:cxnLst/>
              <a:rect l="l" t="t" r="r" b="b"/>
              <a:pathLst>
                <a:path w="4908" h="3394" extrusionOk="0">
                  <a:moveTo>
                    <a:pt x="251" y="0"/>
                  </a:moveTo>
                  <a:cubicBezTo>
                    <a:pt x="183" y="0"/>
                    <a:pt x="114" y="46"/>
                    <a:pt x="69" y="92"/>
                  </a:cubicBezTo>
                  <a:cubicBezTo>
                    <a:pt x="23" y="137"/>
                    <a:pt x="0" y="206"/>
                    <a:pt x="23" y="274"/>
                  </a:cubicBezTo>
                  <a:cubicBezTo>
                    <a:pt x="23" y="343"/>
                    <a:pt x="46" y="411"/>
                    <a:pt x="114" y="434"/>
                  </a:cubicBezTo>
                  <a:cubicBezTo>
                    <a:pt x="228" y="525"/>
                    <a:pt x="342" y="617"/>
                    <a:pt x="457" y="708"/>
                  </a:cubicBezTo>
                  <a:cubicBezTo>
                    <a:pt x="571" y="799"/>
                    <a:pt x="685" y="868"/>
                    <a:pt x="822" y="959"/>
                  </a:cubicBezTo>
                  <a:cubicBezTo>
                    <a:pt x="913" y="1050"/>
                    <a:pt x="1027" y="1119"/>
                    <a:pt x="1141" y="1187"/>
                  </a:cubicBezTo>
                  <a:cubicBezTo>
                    <a:pt x="1278" y="1256"/>
                    <a:pt x="1392" y="1347"/>
                    <a:pt x="1507" y="1416"/>
                  </a:cubicBezTo>
                  <a:cubicBezTo>
                    <a:pt x="1758" y="1575"/>
                    <a:pt x="2009" y="1735"/>
                    <a:pt x="2260" y="1895"/>
                  </a:cubicBezTo>
                  <a:cubicBezTo>
                    <a:pt x="2511" y="2055"/>
                    <a:pt x="2739" y="2192"/>
                    <a:pt x="2990" y="2329"/>
                  </a:cubicBezTo>
                  <a:lnTo>
                    <a:pt x="2967" y="2329"/>
                  </a:lnTo>
                  <a:cubicBezTo>
                    <a:pt x="3127" y="2420"/>
                    <a:pt x="3264" y="2511"/>
                    <a:pt x="3424" y="2603"/>
                  </a:cubicBezTo>
                  <a:cubicBezTo>
                    <a:pt x="3584" y="2694"/>
                    <a:pt x="3743" y="2762"/>
                    <a:pt x="3903" y="2854"/>
                  </a:cubicBezTo>
                  <a:lnTo>
                    <a:pt x="3880" y="2854"/>
                  </a:lnTo>
                  <a:cubicBezTo>
                    <a:pt x="4017" y="2922"/>
                    <a:pt x="4154" y="3013"/>
                    <a:pt x="4291" y="3082"/>
                  </a:cubicBezTo>
                  <a:cubicBezTo>
                    <a:pt x="4451" y="3173"/>
                    <a:pt x="4611" y="3287"/>
                    <a:pt x="4771" y="3379"/>
                  </a:cubicBezTo>
                  <a:cubicBezTo>
                    <a:pt x="4780" y="3388"/>
                    <a:pt x="4797" y="3394"/>
                    <a:pt x="4816" y="3394"/>
                  </a:cubicBezTo>
                  <a:cubicBezTo>
                    <a:pt x="4842" y="3394"/>
                    <a:pt x="4871" y="3382"/>
                    <a:pt x="4885" y="3356"/>
                  </a:cubicBezTo>
                  <a:cubicBezTo>
                    <a:pt x="4907" y="3333"/>
                    <a:pt x="4907" y="3264"/>
                    <a:pt x="4862" y="3242"/>
                  </a:cubicBezTo>
                  <a:cubicBezTo>
                    <a:pt x="4725" y="3150"/>
                    <a:pt x="4588" y="3059"/>
                    <a:pt x="4428" y="2968"/>
                  </a:cubicBezTo>
                  <a:cubicBezTo>
                    <a:pt x="4291" y="2876"/>
                    <a:pt x="4154" y="2785"/>
                    <a:pt x="4017" y="2671"/>
                  </a:cubicBezTo>
                  <a:cubicBezTo>
                    <a:pt x="3789" y="2511"/>
                    <a:pt x="3515" y="2351"/>
                    <a:pt x="3287" y="2169"/>
                  </a:cubicBezTo>
                  <a:cubicBezTo>
                    <a:pt x="3173" y="2078"/>
                    <a:pt x="3059" y="1986"/>
                    <a:pt x="2944" y="1895"/>
                  </a:cubicBezTo>
                  <a:cubicBezTo>
                    <a:pt x="2899" y="1872"/>
                    <a:pt x="2830" y="1826"/>
                    <a:pt x="2785" y="1781"/>
                  </a:cubicBezTo>
                  <a:cubicBezTo>
                    <a:pt x="2716" y="1735"/>
                    <a:pt x="2625" y="1689"/>
                    <a:pt x="2556" y="1621"/>
                  </a:cubicBezTo>
                  <a:cubicBezTo>
                    <a:pt x="2511" y="1575"/>
                    <a:pt x="2465" y="1530"/>
                    <a:pt x="2397" y="1507"/>
                  </a:cubicBezTo>
                  <a:cubicBezTo>
                    <a:pt x="2351" y="1438"/>
                    <a:pt x="2283" y="1393"/>
                    <a:pt x="2214" y="1347"/>
                  </a:cubicBezTo>
                  <a:cubicBezTo>
                    <a:pt x="2077" y="1256"/>
                    <a:pt x="1940" y="1142"/>
                    <a:pt x="1803" y="1050"/>
                  </a:cubicBezTo>
                  <a:cubicBezTo>
                    <a:pt x="1689" y="959"/>
                    <a:pt x="1575" y="868"/>
                    <a:pt x="1461" y="776"/>
                  </a:cubicBezTo>
                  <a:cubicBezTo>
                    <a:pt x="1347" y="708"/>
                    <a:pt x="1233" y="617"/>
                    <a:pt x="1141" y="548"/>
                  </a:cubicBezTo>
                  <a:cubicBezTo>
                    <a:pt x="1027" y="457"/>
                    <a:pt x="913" y="366"/>
                    <a:pt x="776" y="274"/>
                  </a:cubicBezTo>
                  <a:cubicBezTo>
                    <a:pt x="639" y="183"/>
                    <a:pt x="502" y="92"/>
                    <a:pt x="342" y="23"/>
                  </a:cubicBezTo>
                  <a:cubicBezTo>
                    <a:pt x="320" y="0"/>
                    <a:pt x="297" y="0"/>
                    <a:pt x="251"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4" name="Google Shape;4790;p38">
              <a:extLst>
                <a:ext uri="{FF2B5EF4-FFF2-40B4-BE49-F238E27FC236}">
                  <a16:creationId xmlns:a16="http://schemas.microsoft.com/office/drawing/2014/main" id="{11EE28A2-C0C4-A6FC-A8D1-E752657200FB}"/>
                </a:ext>
              </a:extLst>
            </p:cNvPr>
            <p:cNvSpPr/>
            <p:nvPr/>
          </p:nvSpPr>
          <p:spPr>
            <a:xfrm>
              <a:off x="8556705" y="2680071"/>
              <a:ext cx="8955" cy="8340"/>
            </a:xfrm>
            <a:custGeom>
              <a:avLst/>
              <a:gdLst/>
              <a:ahLst/>
              <a:cxnLst/>
              <a:rect l="l" t="t" r="r" b="b"/>
              <a:pathLst>
                <a:path w="320" h="298" extrusionOk="0">
                  <a:moveTo>
                    <a:pt x="183" y="1"/>
                  </a:moveTo>
                  <a:cubicBezTo>
                    <a:pt x="137" y="1"/>
                    <a:pt x="92" y="1"/>
                    <a:pt x="69" y="24"/>
                  </a:cubicBezTo>
                  <a:cubicBezTo>
                    <a:pt x="23" y="69"/>
                    <a:pt x="0" y="92"/>
                    <a:pt x="0" y="138"/>
                  </a:cubicBezTo>
                  <a:cubicBezTo>
                    <a:pt x="0" y="183"/>
                    <a:pt x="0" y="206"/>
                    <a:pt x="23" y="252"/>
                  </a:cubicBezTo>
                  <a:cubicBezTo>
                    <a:pt x="46" y="275"/>
                    <a:pt x="92" y="297"/>
                    <a:pt x="137" y="297"/>
                  </a:cubicBezTo>
                  <a:cubicBezTo>
                    <a:pt x="183" y="297"/>
                    <a:pt x="206" y="297"/>
                    <a:pt x="251" y="275"/>
                  </a:cubicBezTo>
                  <a:cubicBezTo>
                    <a:pt x="274" y="252"/>
                    <a:pt x="297" y="206"/>
                    <a:pt x="297" y="183"/>
                  </a:cubicBezTo>
                  <a:cubicBezTo>
                    <a:pt x="320" y="138"/>
                    <a:pt x="297" y="92"/>
                    <a:pt x="274" y="69"/>
                  </a:cubicBezTo>
                  <a:cubicBezTo>
                    <a:pt x="251" y="24"/>
                    <a:pt x="206" y="1"/>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5" name="Google Shape;4791;p38">
              <a:extLst>
                <a:ext uri="{FF2B5EF4-FFF2-40B4-BE49-F238E27FC236}">
                  <a16:creationId xmlns:a16="http://schemas.microsoft.com/office/drawing/2014/main" id="{1936B01F-88BB-BBF6-EA4F-1EB7178721A1}"/>
                </a:ext>
              </a:extLst>
            </p:cNvPr>
            <p:cNvSpPr/>
            <p:nvPr/>
          </p:nvSpPr>
          <p:spPr>
            <a:xfrm>
              <a:off x="8322275" y="2211238"/>
              <a:ext cx="272770" cy="158031"/>
            </a:xfrm>
            <a:custGeom>
              <a:avLst/>
              <a:gdLst/>
              <a:ahLst/>
              <a:cxnLst/>
              <a:rect l="l" t="t" r="r" b="b"/>
              <a:pathLst>
                <a:path w="9747" h="5647" extrusionOk="0">
                  <a:moveTo>
                    <a:pt x="1210" y="0"/>
                  </a:moveTo>
                  <a:cubicBezTo>
                    <a:pt x="1050" y="0"/>
                    <a:pt x="913" y="23"/>
                    <a:pt x="776" y="46"/>
                  </a:cubicBezTo>
                  <a:cubicBezTo>
                    <a:pt x="617" y="68"/>
                    <a:pt x="434" y="114"/>
                    <a:pt x="274" y="183"/>
                  </a:cubicBezTo>
                  <a:cubicBezTo>
                    <a:pt x="229" y="183"/>
                    <a:pt x="183" y="205"/>
                    <a:pt x="137" y="205"/>
                  </a:cubicBezTo>
                  <a:cubicBezTo>
                    <a:pt x="46" y="251"/>
                    <a:pt x="0" y="365"/>
                    <a:pt x="0" y="457"/>
                  </a:cubicBezTo>
                  <a:cubicBezTo>
                    <a:pt x="0" y="525"/>
                    <a:pt x="46" y="571"/>
                    <a:pt x="92" y="616"/>
                  </a:cubicBezTo>
                  <a:cubicBezTo>
                    <a:pt x="137" y="639"/>
                    <a:pt x="206" y="662"/>
                    <a:pt x="251" y="662"/>
                  </a:cubicBezTo>
                  <a:cubicBezTo>
                    <a:pt x="480" y="593"/>
                    <a:pt x="708" y="548"/>
                    <a:pt x="936" y="548"/>
                  </a:cubicBezTo>
                  <a:cubicBezTo>
                    <a:pt x="1142" y="548"/>
                    <a:pt x="1324" y="548"/>
                    <a:pt x="1530" y="593"/>
                  </a:cubicBezTo>
                  <a:cubicBezTo>
                    <a:pt x="1712" y="639"/>
                    <a:pt x="1895" y="708"/>
                    <a:pt x="2077" y="776"/>
                  </a:cubicBezTo>
                  <a:cubicBezTo>
                    <a:pt x="2192" y="822"/>
                    <a:pt x="2306" y="890"/>
                    <a:pt x="2420" y="936"/>
                  </a:cubicBezTo>
                  <a:cubicBezTo>
                    <a:pt x="2511" y="981"/>
                    <a:pt x="2625" y="1027"/>
                    <a:pt x="2717" y="1096"/>
                  </a:cubicBezTo>
                  <a:cubicBezTo>
                    <a:pt x="2968" y="1233"/>
                    <a:pt x="3219" y="1392"/>
                    <a:pt x="3470" y="1552"/>
                  </a:cubicBezTo>
                  <a:cubicBezTo>
                    <a:pt x="3607" y="1643"/>
                    <a:pt x="3721" y="1735"/>
                    <a:pt x="3858" y="1803"/>
                  </a:cubicBezTo>
                  <a:cubicBezTo>
                    <a:pt x="3972" y="1895"/>
                    <a:pt x="4109" y="1986"/>
                    <a:pt x="4246" y="2054"/>
                  </a:cubicBezTo>
                  <a:cubicBezTo>
                    <a:pt x="4383" y="2146"/>
                    <a:pt x="4520" y="2237"/>
                    <a:pt x="4634" y="2328"/>
                  </a:cubicBezTo>
                  <a:cubicBezTo>
                    <a:pt x="4771" y="2419"/>
                    <a:pt x="4885" y="2488"/>
                    <a:pt x="4999" y="2579"/>
                  </a:cubicBezTo>
                  <a:cubicBezTo>
                    <a:pt x="5136" y="2671"/>
                    <a:pt x="5250" y="2739"/>
                    <a:pt x="5387" y="2830"/>
                  </a:cubicBezTo>
                  <a:cubicBezTo>
                    <a:pt x="5501" y="2922"/>
                    <a:pt x="5638" y="3013"/>
                    <a:pt x="5752" y="3104"/>
                  </a:cubicBezTo>
                  <a:cubicBezTo>
                    <a:pt x="6277" y="3469"/>
                    <a:pt x="6802" y="3857"/>
                    <a:pt x="7327" y="4223"/>
                  </a:cubicBezTo>
                  <a:cubicBezTo>
                    <a:pt x="7441" y="4291"/>
                    <a:pt x="7578" y="4382"/>
                    <a:pt x="7715" y="4451"/>
                  </a:cubicBezTo>
                  <a:cubicBezTo>
                    <a:pt x="7829" y="4542"/>
                    <a:pt x="7966" y="4611"/>
                    <a:pt x="8081" y="4702"/>
                  </a:cubicBezTo>
                  <a:cubicBezTo>
                    <a:pt x="8217" y="4793"/>
                    <a:pt x="8354" y="4862"/>
                    <a:pt x="8491" y="4953"/>
                  </a:cubicBezTo>
                  <a:cubicBezTo>
                    <a:pt x="8628" y="5044"/>
                    <a:pt x="8765" y="5136"/>
                    <a:pt x="8902" y="5204"/>
                  </a:cubicBezTo>
                  <a:cubicBezTo>
                    <a:pt x="9016" y="5295"/>
                    <a:pt x="9131" y="5364"/>
                    <a:pt x="9245" y="5432"/>
                  </a:cubicBezTo>
                  <a:cubicBezTo>
                    <a:pt x="9359" y="5501"/>
                    <a:pt x="9496" y="5569"/>
                    <a:pt x="9610" y="5638"/>
                  </a:cubicBezTo>
                  <a:cubicBezTo>
                    <a:pt x="9622" y="5644"/>
                    <a:pt x="9634" y="5647"/>
                    <a:pt x="9646" y="5647"/>
                  </a:cubicBezTo>
                  <a:cubicBezTo>
                    <a:pt x="9678" y="5647"/>
                    <a:pt x="9707" y="5626"/>
                    <a:pt x="9724" y="5592"/>
                  </a:cubicBezTo>
                  <a:cubicBezTo>
                    <a:pt x="9747" y="5547"/>
                    <a:pt x="9724" y="5501"/>
                    <a:pt x="9678" y="5501"/>
                  </a:cubicBezTo>
                  <a:cubicBezTo>
                    <a:pt x="9610" y="5455"/>
                    <a:pt x="9541" y="5410"/>
                    <a:pt x="9473" y="5387"/>
                  </a:cubicBezTo>
                  <a:cubicBezTo>
                    <a:pt x="9359" y="5295"/>
                    <a:pt x="9222" y="5204"/>
                    <a:pt x="9108" y="5136"/>
                  </a:cubicBezTo>
                  <a:cubicBezTo>
                    <a:pt x="8994" y="5044"/>
                    <a:pt x="8879" y="4953"/>
                    <a:pt x="8765" y="4862"/>
                  </a:cubicBezTo>
                  <a:cubicBezTo>
                    <a:pt x="8628" y="4748"/>
                    <a:pt x="8491" y="4656"/>
                    <a:pt x="8354" y="4542"/>
                  </a:cubicBezTo>
                  <a:cubicBezTo>
                    <a:pt x="8240" y="4451"/>
                    <a:pt x="8126" y="4360"/>
                    <a:pt x="8012" y="4246"/>
                  </a:cubicBezTo>
                  <a:cubicBezTo>
                    <a:pt x="7898" y="4154"/>
                    <a:pt x="7784" y="4086"/>
                    <a:pt x="7670" y="3994"/>
                  </a:cubicBezTo>
                  <a:cubicBezTo>
                    <a:pt x="7556" y="3903"/>
                    <a:pt x="7419" y="3789"/>
                    <a:pt x="7304" y="3698"/>
                  </a:cubicBezTo>
                  <a:cubicBezTo>
                    <a:pt x="7053" y="3492"/>
                    <a:pt x="6802" y="3264"/>
                    <a:pt x="6551" y="3059"/>
                  </a:cubicBezTo>
                  <a:cubicBezTo>
                    <a:pt x="6300" y="2853"/>
                    <a:pt x="6049" y="2671"/>
                    <a:pt x="5798" y="2465"/>
                  </a:cubicBezTo>
                  <a:cubicBezTo>
                    <a:pt x="5684" y="2374"/>
                    <a:pt x="5570" y="2283"/>
                    <a:pt x="5456" y="2191"/>
                  </a:cubicBezTo>
                  <a:cubicBezTo>
                    <a:pt x="5342" y="2100"/>
                    <a:pt x="5227" y="2031"/>
                    <a:pt x="5113" y="1940"/>
                  </a:cubicBezTo>
                  <a:cubicBezTo>
                    <a:pt x="4976" y="1849"/>
                    <a:pt x="4839" y="1758"/>
                    <a:pt x="4725" y="1666"/>
                  </a:cubicBezTo>
                  <a:cubicBezTo>
                    <a:pt x="4588" y="1575"/>
                    <a:pt x="4451" y="1484"/>
                    <a:pt x="4337" y="1392"/>
                  </a:cubicBezTo>
                  <a:cubicBezTo>
                    <a:pt x="4200" y="1301"/>
                    <a:pt x="4086" y="1210"/>
                    <a:pt x="3949" y="1141"/>
                  </a:cubicBezTo>
                  <a:cubicBezTo>
                    <a:pt x="3835" y="1050"/>
                    <a:pt x="3721" y="981"/>
                    <a:pt x="3607" y="890"/>
                  </a:cubicBezTo>
                  <a:cubicBezTo>
                    <a:pt x="3310" y="708"/>
                    <a:pt x="3036" y="548"/>
                    <a:pt x="2739" y="388"/>
                  </a:cubicBezTo>
                  <a:cubicBezTo>
                    <a:pt x="2602" y="342"/>
                    <a:pt x="2466" y="274"/>
                    <a:pt x="2351" y="228"/>
                  </a:cubicBezTo>
                  <a:cubicBezTo>
                    <a:pt x="2214" y="183"/>
                    <a:pt x="2077" y="137"/>
                    <a:pt x="1941" y="91"/>
                  </a:cubicBezTo>
                  <a:cubicBezTo>
                    <a:pt x="1712" y="46"/>
                    <a:pt x="1507" y="0"/>
                    <a:pt x="127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6" name="Google Shape;4792;p38">
              <a:extLst>
                <a:ext uri="{FF2B5EF4-FFF2-40B4-BE49-F238E27FC236}">
                  <a16:creationId xmlns:a16="http://schemas.microsoft.com/office/drawing/2014/main" id="{D9B6A285-8582-4AF4-9477-301D7084A2FE}"/>
                </a:ext>
              </a:extLst>
            </p:cNvPr>
            <p:cNvSpPr/>
            <p:nvPr/>
          </p:nvSpPr>
          <p:spPr>
            <a:xfrm>
              <a:off x="7973498" y="2455883"/>
              <a:ext cx="56250" cy="60699"/>
            </a:xfrm>
            <a:custGeom>
              <a:avLst/>
              <a:gdLst/>
              <a:ahLst/>
              <a:cxnLst/>
              <a:rect l="l" t="t" r="r" b="b"/>
              <a:pathLst>
                <a:path w="2010" h="2169" extrusionOk="0">
                  <a:moveTo>
                    <a:pt x="1279" y="0"/>
                  </a:moveTo>
                  <a:cubicBezTo>
                    <a:pt x="1256" y="0"/>
                    <a:pt x="1211" y="0"/>
                    <a:pt x="1188" y="23"/>
                  </a:cubicBezTo>
                  <a:cubicBezTo>
                    <a:pt x="1051" y="114"/>
                    <a:pt x="891" y="183"/>
                    <a:pt x="777" y="297"/>
                  </a:cubicBezTo>
                  <a:cubicBezTo>
                    <a:pt x="686" y="388"/>
                    <a:pt x="594" y="479"/>
                    <a:pt x="526" y="594"/>
                  </a:cubicBezTo>
                  <a:cubicBezTo>
                    <a:pt x="457" y="708"/>
                    <a:pt x="412" y="799"/>
                    <a:pt x="366" y="890"/>
                  </a:cubicBezTo>
                  <a:cubicBezTo>
                    <a:pt x="320" y="959"/>
                    <a:pt x="275" y="1004"/>
                    <a:pt x="252" y="1050"/>
                  </a:cubicBezTo>
                  <a:cubicBezTo>
                    <a:pt x="206" y="1119"/>
                    <a:pt x="161" y="1210"/>
                    <a:pt x="115" y="1278"/>
                  </a:cubicBezTo>
                  <a:cubicBezTo>
                    <a:pt x="69" y="1392"/>
                    <a:pt x="1" y="1552"/>
                    <a:pt x="69" y="1666"/>
                  </a:cubicBezTo>
                  <a:cubicBezTo>
                    <a:pt x="69" y="1712"/>
                    <a:pt x="115" y="1758"/>
                    <a:pt x="161" y="1780"/>
                  </a:cubicBezTo>
                  <a:cubicBezTo>
                    <a:pt x="206" y="1803"/>
                    <a:pt x="229" y="1826"/>
                    <a:pt x="275" y="1826"/>
                  </a:cubicBezTo>
                  <a:cubicBezTo>
                    <a:pt x="320" y="1826"/>
                    <a:pt x="343" y="1803"/>
                    <a:pt x="366" y="1803"/>
                  </a:cubicBezTo>
                  <a:lnTo>
                    <a:pt x="389" y="1803"/>
                  </a:lnTo>
                  <a:cubicBezTo>
                    <a:pt x="412" y="1826"/>
                    <a:pt x="412" y="1826"/>
                    <a:pt x="434" y="1849"/>
                  </a:cubicBezTo>
                  <a:cubicBezTo>
                    <a:pt x="472" y="1886"/>
                    <a:pt x="539" y="1923"/>
                    <a:pt x="600" y="1923"/>
                  </a:cubicBezTo>
                  <a:cubicBezTo>
                    <a:pt x="614" y="1923"/>
                    <a:pt x="627" y="1922"/>
                    <a:pt x="640" y="1917"/>
                  </a:cubicBezTo>
                  <a:cubicBezTo>
                    <a:pt x="640" y="1917"/>
                    <a:pt x="640" y="1940"/>
                    <a:pt x="640" y="1940"/>
                  </a:cubicBezTo>
                  <a:cubicBezTo>
                    <a:pt x="640" y="2009"/>
                    <a:pt x="663" y="2054"/>
                    <a:pt x="686" y="2100"/>
                  </a:cubicBezTo>
                  <a:cubicBezTo>
                    <a:pt x="731" y="2146"/>
                    <a:pt x="777" y="2168"/>
                    <a:pt x="845" y="2168"/>
                  </a:cubicBezTo>
                  <a:cubicBezTo>
                    <a:pt x="914" y="2168"/>
                    <a:pt x="959" y="2146"/>
                    <a:pt x="1005" y="2123"/>
                  </a:cubicBezTo>
                  <a:cubicBezTo>
                    <a:pt x="1051" y="2100"/>
                    <a:pt x="1074" y="2032"/>
                    <a:pt x="1119" y="1986"/>
                  </a:cubicBezTo>
                  <a:cubicBezTo>
                    <a:pt x="1142" y="1940"/>
                    <a:pt x="1165" y="1895"/>
                    <a:pt x="1188" y="1849"/>
                  </a:cubicBezTo>
                  <a:cubicBezTo>
                    <a:pt x="1211" y="1803"/>
                    <a:pt x="1233" y="1735"/>
                    <a:pt x="1256" y="1689"/>
                  </a:cubicBezTo>
                  <a:cubicBezTo>
                    <a:pt x="1302" y="1621"/>
                    <a:pt x="1347" y="1552"/>
                    <a:pt x="1370" y="1484"/>
                  </a:cubicBezTo>
                  <a:cubicBezTo>
                    <a:pt x="1462" y="1347"/>
                    <a:pt x="1553" y="1210"/>
                    <a:pt x="1644" y="1096"/>
                  </a:cubicBezTo>
                  <a:cubicBezTo>
                    <a:pt x="1758" y="959"/>
                    <a:pt x="1850" y="822"/>
                    <a:pt x="1964" y="685"/>
                  </a:cubicBezTo>
                  <a:cubicBezTo>
                    <a:pt x="1987" y="639"/>
                    <a:pt x="2009" y="571"/>
                    <a:pt x="1987" y="525"/>
                  </a:cubicBezTo>
                  <a:cubicBezTo>
                    <a:pt x="1987" y="479"/>
                    <a:pt x="1941" y="411"/>
                    <a:pt x="1895" y="388"/>
                  </a:cubicBezTo>
                  <a:cubicBezTo>
                    <a:pt x="1863" y="372"/>
                    <a:pt x="1819" y="356"/>
                    <a:pt x="1780" y="356"/>
                  </a:cubicBezTo>
                  <a:cubicBezTo>
                    <a:pt x="1764" y="356"/>
                    <a:pt x="1749" y="359"/>
                    <a:pt x="1735" y="365"/>
                  </a:cubicBezTo>
                  <a:cubicBezTo>
                    <a:pt x="1667" y="365"/>
                    <a:pt x="1621" y="411"/>
                    <a:pt x="1599" y="457"/>
                  </a:cubicBezTo>
                  <a:cubicBezTo>
                    <a:pt x="1576" y="457"/>
                    <a:pt x="1576" y="457"/>
                    <a:pt x="1576" y="479"/>
                  </a:cubicBezTo>
                  <a:cubicBezTo>
                    <a:pt x="1553" y="457"/>
                    <a:pt x="1530" y="434"/>
                    <a:pt x="1484" y="434"/>
                  </a:cubicBezTo>
                  <a:cubicBezTo>
                    <a:pt x="1462" y="457"/>
                    <a:pt x="1462" y="457"/>
                    <a:pt x="1439" y="457"/>
                  </a:cubicBezTo>
                  <a:lnTo>
                    <a:pt x="1416" y="457"/>
                  </a:lnTo>
                  <a:cubicBezTo>
                    <a:pt x="1416" y="457"/>
                    <a:pt x="1416" y="434"/>
                    <a:pt x="1416" y="434"/>
                  </a:cubicBezTo>
                  <a:cubicBezTo>
                    <a:pt x="1462" y="411"/>
                    <a:pt x="1507" y="365"/>
                    <a:pt x="1530" y="297"/>
                  </a:cubicBezTo>
                  <a:cubicBezTo>
                    <a:pt x="1530" y="251"/>
                    <a:pt x="1530" y="183"/>
                    <a:pt x="1507" y="137"/>
                  </a:cubicBezTo>
                  <a:cubicBezTo>
                    <a:pt x="1462" y="46"/>
                    <a:pt x="1370" y="0"/>
                    <a:pt x="127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7" name="Google Shape;4793;p38">
              <a:extLst>
                <a:ext uri="{FF2B5EF4-FFF2-40B4-BE49-F238E27FC236}">
                  <a16:creationId xmlns:a16="http://schemas.microsoft.com/office/drawing/2014/main" id="{70591DEC-9E3E-6A42-E78B-3ABA4A6D2322}"/>
                </a:ext>
              </a:extLst>
            </p:cNvPr>
            <p:cNvSpPr/>
            <p:nvPr/>
          </p:nvSpPr>
          <p:spPr>
            <a:xfrm>
              <a:off x="8128730" y="2427758"/>
              <a:ext cx="31959" cy="35177"/>
            </a:xfrm>
            <a:custGeom>
              <a:avLst/>
              <a:gdLst/>
              <a:ahLst/>
              <a:cxnLst/>
              <a:rect l="l" t="t" r="r" b="b"/>
              <a:pathLst>
                <a:path w="1142" h="1257" extrusionOk="0">
                  <a:moveTo>
                    <a:pt x="822" y="1"/>
                  </a:moveTo>
                  <a:cubicBezTo>
                    <a:pt x="776" y="1"/>
                    <a:pt x="731" y="1"/>
                    <a:pt x="685" y="24"/>
                  </a:cubicBezTo>
                  <a:cubicBezTo>
                    <a:pt x="617" y="92"/>
                    <a:pt x="548" y="138"/>
                    <a:pt x="480" y="183"/>
                  </a:cubicBezTo>
                  <a:cubicBezTo>
                    <a:pt x="457" y="206"/>
                    <a:pt x="457" y="206"/>
                    <a:pt x="457" y="206"/>
                  </a:cubicBezTo>
                  <a:cubicBezTo>
                    <a:pt x="366" y="275"/>
                    <a:pt x="297" y="343"/>
                    <a:pt x="229" y="434"/>
                  </a:cubicBezTo>
                  <a:cubicBezTo>
                    <a:pt x="160" y="526"/>
                    <a:pt x="69" y="640"/>
                    <a:pt x="23" y="754"/>
                  </a:cubicBezTo>
                  <a:cubicBezTo>
                    <a:pt x="0" y="822"/>
                    <a:pt x="23" y="891"/>
                    <a:pt x="46" y="914"/>
                  </a:cubicBezTo>
                  <a:cubicBezTo>
                    <a:pt x="69" y="937"/>
                    <a:pt x="92" y="959"/>
                    <a:pt x="114" y="959"/>
                  </a:cubicBezTo>
                  <a:cubicBezTo>
                    <a:pt x="92" y="1028"/>
                    <a:pt x="114" y="1119"/>
                    <a:pt x="183" y="1188"/>
                  </a:cubicBezTo>
                  <a:cubicBezTo>
                    <a:pt x="229" y="1233"/>
                    <a:pt x="274" y="1256"/>
                    <a:pt x="343" y="1256"/>
                  </a:cubicBezTo>
                  <a:cubicBezTo>
                    <a:pt x="366" y="1256"/>
                    <a:pt x="388" y="1256"/>
                    <a:pt x="434" y="1233"/>
                  </a:cubicBezTo>
                  <a:cubicBezTo>
                    <a:pt x="446" y="1237"/>
                    <a:pt x="459" y="1239"/>
                    <a:pt x="472" y="1239"/>
                  </a:cubicBezTo>
                  <a:cubicBezTo>
                    <a:pt x="533" y="1239"/>
                    <a:pt x="598" y="1198"/>
                    <a:pt x="617" y="1142"/>
                  </a:cubicBezTo>
                  <a:cubicBezTo>
                    <a:pt x="639" y="1096"/>
                    <a:pt x="685" y="1051"/>
                    <a:pt x="708" y="1005"/>
                  </a:cubicBezTo>
                  <a:lnTo>
                    <a:pt x="731" y="982"/>
                  </a:lnTo>
                  <a:cubicBezTo>
                    <a:pt x="754" y="937"/>
                    <a:pt x="776" y="914"/>
                    <a:pt x="799" y="891"/>
                  </a:cubicBezTo>
                  <a:cubicBezTo>
                    <a:pt x="845" y="845"/>
                    <a:pt x="891" y="800"/>
                    <a:pt x="913" y="754"/>
                  </a:cubicBezTo>
                  <a:cubicBezTo>
                    <a:pt x="959" y="708"/>
                    <a:pt x="982" y="663"/>
                    <a:pt x="1027" y="640"/>
                  </a:cubicBezTo>
                  <a:cubicBezTo>
                    <a:pt x="1050" y="617"/>
                    <a:pt x="1073" y="571"/>
                    <a:pt x="1096" y="549"/>
                  </a:cubicBezTo>
                  <a:cubicBezTo>
                    <a:pt x="1119" y="526"/>
                    <a:pt x="1119" y="480"/>
                    <a:pt x="1142" y="434"/>
                  </a:cubicBezTo>
                  <a:cubicBezTo>
                    <a:pt x="1142" y="343"/>
                    <a:pt x="1096" y="275"/>
                    <a:pt x="1027" y="229"/>
                  </a:cubicBezTo>
                  <a:cubicBezTo>
                    <a:pt x="1027" y="229"/>
                    <a:pt x="1005" y="229"/>
                    <a:pt x="1005" y="206"/>
                  </a:cubicBezTo>
                  <a:cubicBezTo>
                    <a:pt x="1005" y="183"/>
                    <a:pt x="1005" y="161"/>
                    <a:pt x="1005" y="138"/>
                  </a:cubicBezTo>
                  <a:cubicBezTo>
                    <a:pt x="982" y="69"/>
                    <a:pt x="913" y="1"/>
                    <a:pt x="82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8" name="Google Shape;4794;p38">
              <a:extLst>
                <a:ext uri="{FF2B5EF4-FFF2-40B4-BE49-F238E27FC236}">
                  <a16:creationId xmlns:a16="http://schemas.microsoft.com/office/drawing/2014/main" id="{C18AF538-2818-7D9C-B190-D771B7798A7A}"/>
                </a:ext>
              </a:extLst>
            </p:cNvPr>
            <p:cNvSpPr/>
            <p:nvPr/>
          </p:nvSpPr>
          <p:spPr>
            <a:xfrm>
              <a:off x="8110848" y="2569558"/>
              <a:ext cx="67724" cy="77966"/>
            </a:xfrm>
            <a:custGeom>
              <a:avLst/>
              <a:gdLst/>
              <a:ahLst/>
              <a:cxnLst/>
              <a:rect l="l" t="t" r="r" b="b"/>
              <a:pathLst>
                <a:path w="2420" h="2786" extrusionOk="0">
                  <a:moveTo>
                    <a:pt x="2260" y="1"/>
                  </a:moveTo>
                  <a:cubicBezTo>
                    <a:pt x="2032" y="47"/>
                    <a:pt x="1803" y="92"/>
                    <a:pt x="1598" y="206"/>
                  </a:cubicBezTo>
                  <a:cubicBezTo>
                    <a:pt x="1507" y="229"/>
                    <a:pt x="1415" y="298"/>
                    <a:pt x="1324" y="343"/>
                  </a:cubicBezTo>
                  <a:cubicBezTo>
                    <a:pt x="1210" y="412"/>
                    <a:pt x="1119" y="480"/>
                    <a:pt x="1005" y="572"/>
                  </a:cubicBezTo>
                  <a:cubicBezTo>
                    <a:pt x="913" y="640"/>
                    <a:pt x="822" y="731"/>
                    <a:pt x="708" y="846"/>
                  </a:cubicBezTo>
                  <a:cubicBezTo>
                    <a:pt x="616" y="937"/>
                    <a:pt x="525" y="1051"/>
                    <a:pt x="434" y="1188"/>
                  </a:cubicBezTo>
                  <a:cubicBezTo>
                    <a:pt x="274" y="1416"/>
                    <a:pt x="160" y="1690"/>
                    <a:pt x="92" y="1964"/>
                  </a:cubicBezTo>
                  <a:cubicBezTo>
                    <a:pt x="46" y="2078"/>
                    <a:pt x="23" y="2192"/>
                    <a:pt x="0" y="2306"/>
                  </a:cubicBezTo>
                  <a:cubicBezTo>
                    <a:pt x="0" y="2375"/>
                    <a:pt x="0" y="2443"/>
                    <a:pt x="23" y="2512"/>
                  </a:cubicBezTo>
                  <a:cubicBezTo>
                    <a:pt x="23" y="2580"/>
                    <a:pt x="46" y="2626"/>
                    <a:pt x="69" y="2694"/>
                  </a:cubicBezTo>
                  <a:cubicBezTo>
                    <a:pt x="92" y="2717"/>
                    <a:pt x="114" y="2740"/>
                    <a:pt x="137" y="2763"/>
                  </a:cubicBezTo>
                  <a:cubicBezTo>
                    <a:pt x="183" y="2786"/>
                    <a:pt x="228" y="2786"/>
                    <a:pt x="274" y="2786"/>
                  </a:cubicBezTo>
                  <a:cubicBezTo>
                    <a:pt x="365" y="2763"/>
                    <a:pt x="434" y="2694"/>
                    <a:pt x="434" y="2603"/>
                  </a:cubicBezTo>
                  <a:cubicBezTo>
                    <a:pt x="434" y="2535"/>
                    <a:pt x="434" y="2443"/>
                    <a:pt x="457" y="2375"/>
                  </a:cubicBezTo>
                  <a:cubicBezTo>
                    <a:pt x="480" y="2238"/>
                    <a:pt x="502" y="2124"/>
                    <a:pt x="548" y="2010"/>
                  </a:cubicBezTo>
                  <a:cubicBezTo>
                    <a:pt x="571" y="1873"/>
                    <a:pt x="639" y="1736"/>
                    <a:pt x="685" y="1599"/>
                  </a:cubicBezTo>
                  <a:cubicBezTo>
                    <a:pt x="753" y="1462"/>
                    <a:pt x="845" y="1302"/>
                    <a:pt x="959" y="1165"/>
                  </a:cubicBezTo>
                  <a:cubicBezTo>
                    <a:pt x="1164" y="914"/>
                    <a:pt x="1438" y="663"/>
                    <a:pt x="1712" y="480"/>
                  </a:cubicBezTo>
                  <a:cubicBezTo>
                    <a:pt x="1758" y="435"/>
                    <a:pt x="1803" y="412"/>
                    <a:pt x="1849" y="389"/>
                  </a:cubicBezTo>
                  <a:cubicBezTo>
                    <a:pt x="1895" y="366"/>
                    <a:pt x="1940" y="343"/>
                    <a:pt x="2009" y="321"/>
                  </a:cubicBezTo>
                  <a:lnTo>
                    <a:pt x="2009" y="343"/>
                  </a:lnTo>
                  <a:cubicBezTo>
                    <a:pt x="2100" y="298"/>
                    <a:pt x="2214" y="275"/>
                    <a:pt x="2306" y="252"/>
                  </a:cubicBezTo>
                  <a:cubicBezTo>
                    <a:pt x="2374" y="229"/>
                    <a:pt x="2420" y="161"/>
                    <a:pt x="2420" y="92"/>
                  </a:cubicBezTo>
                  <a:cubicBezTo>
                    <a:pt x="2397" y="47"/>
                    <a:pt x="2351" y="1"/>
                    <a:pt x="2283" y="1"/>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9" name="Google Shape;4795;p38">
              <a:extLst>
                <a:ext uri="{FF2B5EF4-FFF2-40B4-BE49-F238E27FC236}">
                  <a16:creationId xmlns:a16="http://schemas.microsoft.com/office/drawing/2014/main" id="{68FC842F-D6EF-F504-D436-733EECE59E0F}"/>
                </a:ext>
              </a:extLst>
            </p:cNvPr>
            <p:cNvSpPr/>
            <p:nvPr/>
          </p:nvSpPr>
          <p:spPr>
            <a:xfrm>
              <a:off x="8115298" y="2657095"/>
              <a:ext cx="7080" cy="7052"/>
            </a:xfrm>
            <a:custGeom>
              <a:avLst/>
              <a:gdLst/>
              <a:ahLst/>
              <a:cxnLst/>
              <a:rect l="l" t="t" r="r" b="b"/>
              <a:pathLst>
                <a:path w="253" h="252" extrusionOk="0">
                  <a:moveTo>
                    <a:pt x="138" y="0"/>
                  </a:moveTo>
                  <a:cubicBezTo>
                    <a:pt x="69" y="0"/>
                    <a:pt x="1" y="69"/>
                    <a:pt x="1" y="114"/>
                  </a:cubicBezTo>
                  <a:cubicBezTo>
                    <a:pt x="1" y="183"/>
                    <a:pt x="47" y="251"/>
                    <a:pt x="115" y="251"/>
                  </a:cubicBezTo>
                  <a:cubicBezTo>
                    <a:pt x="184" y="251"/>
                    <a:pt x="229" y="205"/>
                    <a:pt x="252" y="137"/>
                  </a:cubicBezTo>
                  <a:cubicBezTo>
                    <a:pt x="252" y="69"/>
                    <a:pt x="184" y="0"/>
                    <a:pt x="138"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0" name="Google Shape;4796;p38">
              <a:extLst>
                <a:ext uri="{FF2B5EF4-FFF2-40B4-BE49-F238E27FC236}">
                  <a16:creationId xmlns:a16="http://schemas.microsoft.com/office/drawing/2014/main" id="{9BA5E2FB-36D9-5E84-1EB5-D7E21E8482CC}"/>
                </a:ext>
              </a:extLst>
            </p:cNvPr>
            <p:cNvSpPr/>
            <p:nvPr/>
          </p:nvSpPr>
          <p:spPr>
            <a:xfrm>
              <a:off x="8154281" y="2446928"/>
              <a:ext cx="25578" cy="29188"/>
            </a:xfrm>
            <a:custGeom>
              <a:avLst/>
              <a:gdLst/>
              <a:ahLst/>
              <a:cxnLst/>
              <a:rect l="l" t="t" r="r" b="b"/>
              <a:pathLst>
                <a:path w="914" h="1043" extrusionOk="0">
                  <a:moveTo>
                    <a:pt x="754" y="1"/>
                  </a:moveTo>
                  <a:cubicBezTo>
                    <a:pt x="731" y="1"/>
                    <a:pt x="708" y="1"/>
                    <a:pt x="685" y="23"/>
                  </a:cubicBezTo>
                  <a:cubicBezTo>
                    <a:pt x="639" y="23"/>
                    <a:pt x="594" y="23"/>
                    <a:pt x="571" y="69"/>
                  </a:cubicBezTo>
                  <a:cubicBezTo>
                    <a:pt x="457" y="183"/>
                    <a:pt x="343" y="320"/>
                    <a:pt x="229" y="480"/>
                  </a:cubicBezTo>
                  <a:cubicBezTo>
                    <a:pt x="206" y="526"/>
                    <a:pt x="160" y="594"/>
                    <a:pt x="114" y="662"/>
                  </a:cubicBezTo>
                  <a:cubicBezTo>
                    <a:pt x="69" y="708"/>
                    <a:pt x="23" y="777"/>
                    <a:pt x="23" y="868"/>
                  </a:cubicBezTo>
                  <a:cubicBezTo>
                    <a:pt x="0" y="914"/>
                    <a:pt x="46" y="982"/>
                    <a:pt x="92" y="1028"/>
                  </a:cubicBezTo>
                  <a:cubicBezTo>
                    <a:pt x="120" y="1037"/>
                    <a:pt x="152" y="1043"/>
                    <a:pt x="184" y="1043"/>
                  </a:cubicBezTo>
                  <a:cubicBezTo>
                    <a:pt x="228" y="1043"/>
                    <a:pt x="270" y="1032"/>
                    <a:pt x="297" y="1005"/>
                  </a:cubicBezTo>
                  <a:cubicBezTo>
                    <a:pt x="343" y="959"/>
                    <a:pt x="366" y="914"/>
                    <a:pt x="411" y="845"/>
                  </a:cubicBezTo>
                  <a:cubicBezTo>
                    <a:pt x="434" y="799"/>
                    <a:pt x="480" y="754"/>
                    <a:pt x="502" y="708"/>
                  </a:cubicBezTo>
                  <a:cubicBezTo>
                    <a:pt x="571" y="617"/>
                    <a:pt x="617" y="526"/>
                    <a:pt x="685" y="434"/>
                  </a:cubicBezTo>
                  <a:cubicBezTo>
                    <a:pt x="731" y="389"/>
                    <a:pt x="799" y="320"/>
                    <a:pt x="868" y="274"/>
                  </a:cubicBezTo>
                  <a:cubicBezTo>
                    <a:pt x="913" y="229"/>
                    <a:pt x="913" y="137"/>
                    <a:pt x="891" y="92"/>
                  </a:cubicBezTo>
                  <a:cubicBezTo>
                    <a:pt x="868" y="23"/>
                    <a:pt x="799" y="1"/>
                    <a:pt x="754"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1" name="Google Shape;4797;p38">
              <a:extLst>
                <a:ext uri="{FF2B5EF4-FFF2-40B4-BE49-F238E27FC236}">
                  <a16:creationId xmlns:a16="http://schemas.microsoft.com/office/drawing/2014/main" id="{2B451F38-5C8F-7C2C-D3A6-D85CC018F5E0}"/>
                </a:ext>
              </a:extLst>
            </p:cNvPr>
            <p:cNvSpPr/>
            <p:nvPr/>
          </p:nvSpPr>
          <p:spPr>
            <a:xfrm>
              <a:off x="8009262" y="2479502"/>
              <a:ext cx="39655" cy="52416"/>
            </a:xfrm>
            <a:custGeom>
              <a:avLst/>
              <a:gdLst/>
              <a:ahLst/>
              <a:cxnLst/>
              <a:rect l="l" t="t" r="r" b="b"/>
              <a:pathLst>
                <a:path w="1417" h="1873" extrusionOk="0">
                  <a:moveTo>
                    <a:pt x="1165" y="1"/>
                  </a:moveTo>
                  <a:cubicBezTo>
                    <a:pt x="1097" y="23"/>
                    <a:pt x="1074" y="46"/>
                    <a:pt x="1028" y="92"/>
                  </a:cubicBezTo>
                  <a:cubicBezTo>
                    <a:pt x="823" y="343"/>
                    <a:pt x="640" y="594"/>
                    <a:pt x="457" y="868"/>
                  </a:cubicBezTo>
                  <a:cubicBezTo>
                    <a:pt x="366" y="982"/>
                    <a:pt x="275" y="1119"/>
                    <a:pt x="206" y="1256"/>
                  </a:cubicBezTo>
                  <a:cubicBezTo>
                    <a:pt x="161" y="1324"/>
                    <a:pt x="138" y="1370"/>
                    <a:pt x="115" y="1439"/>
                  </a:cubicBezTo>
                  <a:cubicBezTo>
                    <a:pt x="69" y="1530"/>
                    <a:pt x="1" y="1621"/>
                    <a:pt x="24" y="1713"/>
                  </a:cubicBezTo>
                  <a:cubicBezTo>
                    <a:pt x="47" y="1804"/>
                    <a:pt x="115" y="1872"/>
                    <a:pt x="229" y="1872"/>
                  </a:cubicBezTo>
                  <a:cubicBezTo>
                    <a:pt x="252" y="1872"/>
                    <a:pt x="298" y="1872"/>
                    <a:pt x="321" y="1849"/>
                  </a:cubicBezTo>
                  <a:cubicBezTo>
                    <a:pt x="343" y="1849"/>
                    <a:pt x="343" y="1849"/>
                    <a:pt x="366" y="1827"/>
                  </a:cubicBezTo>
                  <a:cubicBezTo>
                    <a:pt x="412" y="1781"/>
                    <a:pt x="457" y="1713"/>
                    <a:pt x="480" y="1667"/>
                  </a:cubicBezTo>
                  <a:cubicBezTo>
                    <a:pt x="503" y="1598"/>
                    <a:pt x="549" y="1530"/>
                    <a:pt x="572" y="1461"/>
                  </a:cubicBezTo>
                  <a:cubicBezTo>
                    <a:pt x="663" y="1347"/>
                    <a:pt x="731" y="1210"/>
                    <a:pt x="823" y="1073"/>
                  </a:cubicBezTo>
                  <a:cubicBezTo>
                    <a:pt x="914" y="936"/>
                    <a:pt x="982" y="822"/>
                    <a:pt x="1097" y="685"/>
                  </a:cubicBezTo>
                  <a:cubicBezTo>
                    <a:pt x="1142" y="617"/>
                    <a:pt x="1188" y="548"/>
                    <a:pt x="1256" y="480"/>
                  </a:cubicBezTo>
                  <a:cubicBezTo>
                    <a:pt x="1256" y="457"/>
                    <a:pt x="1279" y="457"/>
                    <a:pt x="1279" y="434"/>
                  </a:cubicBezTo>
                  <a:cubicBezTo>
                    <a:pt x="1302" y="434"/>
                    <a:pt x="1325" y="389"/>
                    <a:pt x="1325" y="366"/>
                  </a:cubicBezTo>
                  <a:cubicBezTo>
                    <a:pt x="1348" y="343"/>
                    <a:pt x="1348" y="343"/>
                    <a:pt x="1371" y="320"/>
                  </a:cubicBezTo>
                  <a:cubicBezTo>
                    <a:pt x="1393" y="275"/>
                    <a:pt x="1416" y="206"/>
                    <a:pt x="1393" y="160"/>
                  </a:cubicBezTo>
                  <a:cubicBezTo>
                    <a:pt x="1393" y="115"/>
                    <a:pt x="1348" y="69"/>
                    <a:pt x="1302" y="23"/>
                  </a:cubicBezTo>
                  <a:cubicBezTo>
                    <a:pt x="1279" y="23"/>
                    <a:pt x="1234" y="1"/>
                    <a:pt x="118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2" name="Google Shape;4798;p38">
              <a:extLst>
                <a:ext uri="{FF2B5EF4-FFF2-40B4-BE49-F238E27FC236}">
                  <a16:creationId xmlns:a16="http://schemas.microsoft.com/office/drawing/2014/main" id="{F94DE40B-4AFD-00D4-E14B-97A394D131BC}"/>
                </a:ext>
              </a:extLst>
            </p:cNvPr>
            <p:cNvSpPr/>
            <p:nvPr/>
          </p:nvSpPr>
          <p:spPr>
            <a:xfrm>
              <a:off x="8511985" y="2850639"/>
              <a:ext cx="68367" cy="83059"/>
            </a:xfrm>
            <a:custGeom>
              <a:avLst/>
              <a:gdLst/>
              <a:ahLst/>
              <a:cxnLst/>
              <a:rect l="l" t="t" r="r" b="b"/>
              <a:pathLst>
                <a:path w="2443" h="2968" extrusionOk="0">
                  <a:moveTo>
                    <a:pt x="1153" y="1087"/>
                  </a:moveTo>
                  <a:cubicBezTo>
                    <a:pt x="1144" y="1097"/>
                    <a:pt x="1136" y="1107"/>
                    <a:pt x="1128" y="1117"/>
                  </a:cubicBezTo>
                  <a:lnTo>
                    <a:pt x="1128" y="1117"/>
                  </a:lnTo>
                  <a:cubicBezTo>
                    <a:pt x="1139" y="1113"/>
                    <a:pt x="1143" y="1101"/>
                    <a:pt x="1153" y="1087"/>
                  </a:cubicBezTo>
                  <a:close/>
                  <a:moveTo>
                    <a:pt x="640" y="1849"/>
                  </a:moveTo>
                  <a:cubicBezTo>
                    <a:pt x="640" y="1872"/>
                    <a:pt x="640" y="1872"/>
                    <a:pt x="640" y="1872"/>
                  </a:cubicBezTo>
                  <a:cubicBezTo>
                    <a:pt x="640" y="1872"/>
                    <a:pt x="662" y="1849"/>
                    <a:pt x="662" y="1849"/>
                  </a:cubicBezTo>
                  <a:close/>
                  <a:moveTo>
                    <a:pt x="2283" y="0"/>
                  </a:moveTo>
                  <a:cubicBezTo>
                    <a:pt x="2169" y="46"/>
                    <a:pt x="2055" y="69"/>
                    <a:pt x="1941" y="114"/>
                  </a:cubicBezTo>
                  <a:lnTo>
                    <a:pt x="1963" y="114"/>
                  </a:lnTo>
                  <a:cubicBezTo>
                    <a:pt x="1781" y="183"/>
                    <a:pt x="1621" y="251"/>
                    <a:pt x="1461" y="342"/>
                  </a:cubicBezTo>
                  <a:cubicBezTo>
                    <a:pt x="1233" y="457"/>
                    <a:pt x="1050" y="616"/>
                    <a:pt x="868" y="776"/>
                  </a:cubicBezTo>
                  <a:cubicBezTo>
                    <a:pt x="822" y="845"/>
                    <a:pt x="777" y="890"/>
                    <a:pt x="731" y="959"/>
                  </a:cubicBezTo>
                  <a:cubicBezTo>
                    <a:pt x="662" y="1027"/>
                    <a:pt x="594" y="1096"/>
                    <a:pt x="548" y="1164"/>
                  </a:cubicBezTo>
                  <a:cubicBezTo>
                    <a:pt x="457" y="1301"/>
                    <a:pt x="366" y="1438"/>
                    <a:pt x="297" y="1575"/>
                  </a:cubicBezTo>
                  <a:cubicBezTo>
                    <a:pt x="229" y="1712"/>
                    <a:pt x="160" y="1849"/>
                    <a:pt x="137" y="2009"/>
                  </a:cubicBezTo>
                  <a:cubicBezTo>
                    <a:pt x="92" y="2123"/>
                    <a:pt x="69" y="2237"/>
                    <a:pt x="23" y="2374"/>
                  </a:cubicBezTo>
                  <a:cubicBezTo>
                    <a:pt x="23" y="2442"/>
                    <a:pt x="0" y="2511"/>
                    <a:pt x="0" y="2602"/>
                  </a:cubicBezTo>
                  <a:cubicBezTo>
                    <a:pt x="0" y="2625"/>
                    <a:pt x="0" y="2671"/>
                    <a:pt x="0" y="2716"/>
                  </a:cubicBezTo>
                  <a:cubicBezTo>
                    <a:pt x="0" y="2762"/>
                    <a:pt x="23" y="2808"/>
                    <a:pt x="46" y="2853"/>
                  </a:cubicBezTo>
                  <a:cubicBezTo>
                    <a:pt x="69" y="2899"/>
                    <a:pt x="92" y="2922"/>
                    <a:pt x="115" y="2945"/>
                  </a:cubicBezTo>
                  <a:cubicBezTo>
                    <a:pt x="160" y="2967"/>
                    <a:pt x="229" y="2967"/>
                    <a:pt x="274" y="2967"/>
                  </a:cubicBezTo>
                  <a:cubicBezTo>
                    <a:pt x="389" y="2945"/>
                    <a:pt x="457" y="2830"/>
                    <a:pt x="434" y="2716"/>
                  </a:cubicBezTo>
                  <a:cubicBezTo>
                    <a:pt x="434" y="2716"/>
                    <a:pt x="434" y="2693"/>
                    <a:pt x="434" y="2693"/>
                  </a:cubicBezTo>
                  <a:cubicBezTo>
                    <a:pt x="434" y="2648"/>
                    <a:pt x="457" y="2579"/>
                    <a:pt x="457" y="2534"/>
                  </a:cubicBezTo>
                  <a:cubicBezTo>
                    <a:pt x="503" y="2305"/>
                    <a:pt x="548" y="2077"/>
                    <a:pt x="640" y="1849"/>
                  </a:cubicBezTo>
                  <a:cubicBezTo>
                    <a:pt x="662" y="1849"/>
                    <a:pt x="662" y="1849"/>
                    <a:pt x="662" y="1826"/>
                  </a:cubicBezTo>
                  <a:cubicBezTo>
                    <a:pt x="731" y="1712"/>
                    <a:pt x="799" y="1575"/>
                    <a:pt x="868" y="1438"/>
                  </a:cubicBezTo>
                  <a:cubicBezTo>
                    <a:pt x="949" y="1336"/>
                    <a:pt x="1030" y="1235"/>
                    <a:pt x="1128" y="1117"/>
                  </a:cubicBezTo>
                  <a:lnTo>
                    <a:pt x="1128" y="1117"/>
                  </a:lnTo>
                  <a:cubicBezTo>
                    <a:pt x="1125" y="1118"/>
                    <a:pt x="1122" y="1119"/>
                    <a:pt x="1119" y="1119"/>
                  </a:cubicBezTo>
                  <a:cubicBezTo>
                    <a:pt x="1135" y="1102"/>
                    <a:pt x="1150" y="1087"/>
                    <a:pt x="1165" y="1073"/>
                  </a:cubicBezTo>
                  <a:lnTo>
                    <a:pt x="1165" y="1073"/>
                  </a:lnTo>
                  <a:cubicBezTo>
                    <a:pt x="1160" y="1078"/>
                    <a:pt x="1156" y="1082"/>
                    <a:pt x="1153" y="1087"/>
                  </a:cubicBezTo>
                  <a:lnTo>
                    <a:pt x="1153" y="1087"/>
                  </a:lnTo>
                  <a:cubicBezTo>
                    <a:pt x="1157" y="1082"/>
                    <a:pt x="1161" y="1078"/>
                    <a:pt x="1165" y="1073"/>
                  </a:cubicBezTo>
                  <a:lnTo>
                    <a:pt x="1165" y="1073"/>
                  </a:lnTo>
                  <a:cubicBezTo>
                    <a:pt x="1210" y="1027"/>
                    <a:pt x="1249" y="988"/>
                    <a:pt x="1302" y="936"/>
                  </a:cubicBezTo>
                  <a:cubicBezTo>
                    <a:pt x="1347" y="867"/>
                    <a:pt x="1416" y="822"/>
                    <a:pt x="1484" y="776"/>
                  </a:cubicBezTo>
                  <a:cubicBezTo>
                    <a:pt x="1575" y="685"/>
                    <a:pt x="1667" y="616"/>
                    <a:pt x="1781" y="548"/>
                  </a:cubicBezTo>
                  <a:lnTo>
                    <a:pt x="1758" y="548"/>
                  </a:lnTo>
                  <a:cubicBezTo>
                    <a:pt x="1758" y="548"/>
                    <a:pt x="1781" y="548"/>
                    <a:pt x="1781" y="525"/>
                  </a:cubicBezTo>
                  <a:cubicBezTo>
                    <a:pt x="1918" y="457"/>
                    <a:pt x="2032" y="365"/>
                    <a:pt x="2169" y="320"/>
                  </a:cubicBezTo>
                  <a:cubicBezTo>
                    <a:pt x="2237" y="297"/>
                    <a:pt x="2283" y="297"/>
                    <a:pt x="2329" y="274"/>
                  </a:cubicBezTo>
                  <a:cubicBezTo>
                    <a:pt x="2397" y="251"/>
                    <a:pt x="2443" y="183"/>
                    <a:pt x="2443" y="114"/>
                  </a:cubicBezTo>
                  <a:cubicBezTo>
                    <a:pt x="2420" y="46"/>
                    <a:pt x="2374" y="0"/>
                    <a:pt x="2306"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3" name="Google Shape;4799;p38">
              <a:extLst>
                <a:ext uri="{FF2B5EF4-FFF2-40B4-BE49-F238E27FC236}">
                  <a16:creationId xmlns:a16="http://schemas.microsoft.com/office/drawing/2014/main" id="{A743D94E-5720-5E16-28F8-AAE3BBDC5FA0}"/>
                </a:ext>
              </a:extLst>
            </p:cNvPr>
            <p:cNvSpPr/>
            <p:nvPr/>
          </p:nvSpPr>
          <p:spPr>
            <a:xfrm>
              <a:off x="8518365" y="2941982"/>
              <a:ext cx="7052" cy="7668"/>
            </a:xfrm>
            <a:custGeom>
              <a:avLst/>
              <a:gdLst/>
              <a:ahLst/>
              <a:cxnLst/>
              <a:rect l="l" t="t" r="r" b="b"/>
              <a:pathLst>
                <a:path w="252" h="274" extrusionOk="0">
                  <a:moveTo>
                    <a:pt x="138" y="0"/>
                  </a:moveTo>
                  <a:cubicBezTo>
                    <a:pt x="69" y="0"/>
                    <a:pt x="1" y="69"/>
                    <a:pt x="1" y="137"/>
                  </a:cubicBezTo>
                  <a:cubicBezTo>
                    <a:pt x="1" y="206"/>
                    <a:pt x="46" y="274"/>
                    <a:pt x="115" y="274"/>
                  </a:cubicBezTo>
                  <a:cubicBezTo>
                    <a:pt x="183" y="274"/>
                    <a:pt x="252" y="206"/>
                    <a:pt x="252" y="137"/>
                  </a:cubicBezTo>
                  <a:cubicBezTo>
                    <a:pt x="252" y="69"/>
                    <a:pt x="206" y="0"/>
                    <a:pt x="138"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4" name="Google Shape;4800;p38">
              <a:extLst>
                <a:ext uri="{FF2B5EF4-FFF2-40B4-BE49-F238E27FC236}">
                  <a16:creationId xmlns:a16="http://schemas.microsoft.com/office/drawing/2014/main" id="{20BA9959-3EAD-4F89-12CD-B73B37DD3062}"/>
                </a:ext>
              </a:extLst>
            </p:cNvPr>
            <p:cNvSpPr/>
            <p:nvPr/>
          </p:nvSpPr>
          <p:spPr>
            <a:xfrm>
              <a:off x="8683169" y="2961124"/>
              <a:ext cx="41558" cy="48582"/>
            </a:xfrm>
            <a:custGeom>
              <a:avLst/>
              <a:gdLst/>
              <a:ahLst/>
              <a:cxnLst/>
              <a:rect l="l" t="t" r="r" b="b"/>
              <a:pathLst>
                <a:path w="1485" h="1736" extrusionOk="0">
                  <a:moveTo>
                    <a:pt x="1188" y="1"/>
                  </a:moveTo>
                  <a:cubicBezTo>
                    <a:pt x="1165" y="1"/>
                    <a:pt x="1119" y="1"/>
                    <a:pt x="1096" y="24"/>
                  </a:cubicBezTo>
                  <a:cubicBezTo>
                    <a:pt x="914" y="183"/>
                    <a:pt x="754" y="343"/>
                    <a:pt x="594" y="526"/>
                  </a:cubicBezTo>
                  <a:cubicBezTo>
                    <a:pt x="503" y="640"/>
                    <a:pt x="412" y="777"/>
                    <a:pt x="320" y="891"/>
                  </a:cubicBezTo>
                  <a:cubicBezTo>
                    <a:pt x="320" y="914"/>
                    <a:pt x="320" y="914"/>
                    <a:pt x="320" y="914"/>
                  </a:cubicBezTo>
                  <a:cubicBezTo>
                    <a:pt x="297" y="937"/>
                    <a:pt x="275" y="982"/>
                    <a:pt x="252" y="1005"/>
                  </a:cubicBezTo>
                  <a:cubicBezTo>
                    <a:pt x="229" y="1051"/>
                    <a:pt x="183" y="1119"/>
                    <a:pt x="160" y="1165"/>
                  </a:cubicBezTo>
                  <a:cubicBezTo>
                    <a:pt x="138" y="1211"/>
                    <a:pt x="92" y="1256"/>
                    <a:pt x="69" y="1325"/>
                  </a:cubicBezTo>
                  <a:cubicBezTo>
                    <a:pt x="69" y="1325"/>
                    <a:pt x="69" y="1348"/>
                    <a:pt x="69" y="1370"/>
                  </a:cubicBezTo>
                  <a:cubicBezTo>
                    <a:pt x="69" y="1370"/>
                    <a:pt x="69" y="1393"/>
                    <a:pt x="46" y="1393"/>
                  </a:cubicBezTo>
                  <a:cubicBezTo>
                    <a:pt x="46" y="1439"/>
                    <a:pt x="24" y="1462"/>
                    <a:pt x="24" y="1485"/>
                  </a:cubicBezTo>
                  <a:cubicBezTo>
                    <a:pt x="1" y="1553"/>
                    <a:pt x="1" y="1621"/>
                    <a:pt x="46" y="1667"/>
                  </a:cubicBezTo>
                  <a:cubicBezTo>
                    <a:pt x="69" y="1713"/>
                    <a:pt x="115" y="1713"/>
                    <a:pt x="138" y="1736"/>
                  </a:cubicBezTo>
                  <a:cubicBezTo>
                    <a:pt x="183" y="1736"/>
                    <a:pt x="252" y="1736"/>
                    <a:pt x="275" y="1713"/>
                  </a:cubicBezTo>
                  <a:cubicBezTo>
                    <a:pt x="297" y="1713"/>
                    <a:pt x="320" y="1690"/>
                    <a:pt x="320" y="1690"/>
                  </a:cubicBezTo>
                  <a:cubicBezTo>
                    <a:pt x="343" y="1667"/>
                    <a:pt x="366" y="1621"/>
                    <a:pt x="389" y="1599"/>
                  </a:cubicBezTo>
                  <a:cubicBezTo>
                    <a:pt x="412" y="1576"/>
                    <a:pt x="434" y="1553"/>
                    <a:pt x="457" y="1530"/>
                  </a:cubicBezTo>
                  <a:cubicBezTo>
                    <a:pt x="503" y="1485"/>
                    <a:pt x="548" y="1416"/>
                    <a:pt x="594" y="1348"/>
                  </a:cubicBezTo>
                  <a:cubicBezTo>
                    <a:pt x="663" y="1256"/>
                    <a:pt x="754" y="1142"/>
                    <a:pt x="822" y="1051"/>
                  </a:cubicBezTo>
                  <a:cubicBezTo>
                    <a:pt x="982" y="845"/>
                    <a:pt x="1119" y="640"/>
                    <a:pt x="1279" y="457"/>
                  </a:cubicBezTo>
                  <a:lnTo>
                    <a:pt x="1279" y="457"/>
                  </a:lnTo>
                  <a:cubicBezTo>
                    <a:pt x="1279" y="457"/>
                    <a:pt x="1256" y="480"/>
                    <a:pt x="1256" y="480"/>
                  </a:cubicBezTo>
                  <a:cubicBezTo>
                    <a:pt x="1302" y="412"/>
                    <a:pt x="1370" y="343"/>
                    <a:pt x="1439" y="298"/>
                  </a:cubicBezTo>
                  <a:cubicBezTo>
                    <a:pt x="1484" y="252"/>
                    <a:pt x="1484" y="161"/>
                    <a:pt x="1439" y="115"/>
                  </a:cubicBezTo>
                  <a:cubicBezTo>
                    <a:pt x="1416" y="92"/>
                    <a:pt x="1393" y="69"/>
                    <a:pt x="1347" y="69"/>
                  </a:cubicBezTo>
                  <a:lnTo>
                    <a:pt x="1325" y="69"/>
                  </a:lnTo>
                  <a:cubicBezTo>
                    <a:pt x="1325" y="69"/>
                    <a:pt x="1302" y="47"/>
                    <a:pt x="1302" y="47"/>
                  </a:cubicBezTo>
                  <a:cubicBezTo>
                    <a:pt x="1279" y="1"/>
                    <a:pt x="1233" y="1"/>
                    <a:pt x="1210" y="1"/>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5" name="Google Shape;4801;p38">
              <a:extLst>
                <a:ext uri="{FF2B5EF4-FFF2-40B4-BE49-F238E27FC236}">
                  <a16:creationId xmlns:a16="http://schemas.microsoft.com/office/drawing/2014/main" id="{C1B050BE-2C40-CA99-B06E-9910DE698FDB}"/>
                </a:ext>
              </a:extLst>
            </p:cNvPr>
            <p:cNvSpPr/>
            <p:nvPr/>
          </p:nvSpPr>
          <p:spPr>
            <a:xfrm>
              <a:off x="8271818" y="2347273"/>
              <a:ext cx="29412" cy="73153"/>
            </a:xfrm>
            <a:custGeom>
              <a:avLst/>
              <a:gdLst/>
              <a:ahLst/>
              <a:cxnLst/>
              <a:rect l="l" t="t" r="r" b="b"/>
              <a:pathLst>
                <a:path w="1051" h="2614" extrusionOk="0">
                  <a:moveTo>
                    <a:pt x="91" y="1"/>
                  </a:moveTo>
                  <a:cubicBezTo>
                    <a:pt x="23" y="24"/>
                    <a:pt x="0" y="69"/>
                    <a:pt x="0" y="138"/>
                  </a:cubicBezTo>
                  <a:cubicBezTo>
                    <a:pt x="137" y="526"/>
                    <a:pt x="228" y="937"/>
                    <a:pt x="343" y="1347"/>
                  </a:cubicBezTo>
                  <a:cubicBezTo>
                    <a:pt x="388" y="1439"/>
                    <a:pt x="411" y="1530"/>
                    <a:pt x="434" y="1621"/>
                  </a:cubicBezTo>
                  <a:cubicBezTo>
                    <a:pt x="457" y="1713"/>
                    <a:pt x="502" y="1827"/>
                    <a:pt x="548" y="1941"/>
                  </a:cubicBezTo>
                  <a:cubicBezTo>
                    <a:pt x="571" y="2032"/>
                    <a:pt x="616" y="2124"/>
                    <a:pt x="662" y="2238"/>
                  </a:cubicBezTo>
                  <a:cubicBezTo>
                    <a:pt x="685" y="2329"/>
                    <a:pt x="731" y="2443"/>
                    <a:pt x="776" y="2534"/>
                  </a:cubicBezTo>
                  <a:cubicBezTo>
                    <a:pt x="776" y="2557"/>
                    <a:pt x="799" y="2580"/>
                    <a:pt x="822" y="2603"/>
                  </a:cubicBezTo>
                  <a:cubicBezTo>
                    <a:pt x="852" y="2603"/>
                    <a:pt x="883" y="2613"/>
                    <a:pt x="906" y="2613"/>
                  </a:cubicBezTo>
                  <a:cubicBezTo>
                    <a:pt x="918" y="2613"/>
                    <a:pt x="928" y="2610"/>
                    <a:pt x="936" y="2603"/>
                  </a:cubicBezTo>
                  <a:cubicBezTo>
                    <a:pt x="982" y="2603"/>
                    <a:pt x="1004" y="2580"/>
                    <a:pt x="1027" y="2534"/>
                  </a:cubicBezTo>
                  <a:cubicBezTo>
                    <a:pt x="1050" y="2512"/>
                    <a:pt x="1050" y="2466"/>
                    <a:pt x="1050" y="2420"/>
                  </a:cubicBezTo>
                  <a:cubicBezTo>
                    <a:pt x="982" y="2260"/>
                    <a:pt x="913" y="2101"/>
                    <a:pt x="845" y="1918"/>
                  </a:cubicBezTo>
                  <a:cubicBezTo>
                    <a:pt x="708" y="1621"/>
                    <a:pt x="594" y="1302"/>
                    <a:pt x="480" y="982"/>
                  </a:cubicBezTo>
                  <a:cubicBezTo>
                    <a:pt x="388" y="686"/>
                    <a:pt x="297" y="389"/>
                    <a:pt x="206" y="69"/>
                  </a:cubicBezTo>
                  <a:cubicBezTo>
                    <a:pt x="206" y="24"/>
                    <a:pt x="160" y="1"/>
                    <a:pt x="11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6" name="Google Shape;4802;p38">
              <a:extLst>
                <a:ext uri="{FF2B5EF4-FFF2-40B4-BE49-F238E27FC236}">
                  <a16:creationId xmlns:a16="http://schemas.microsoft.com/office/drawing/2014/main" id="{C626156C-A546-9F7C-3CFD-41537B115E4F}"/>
                </a:ext>
              </a:extLst>
            </p:cNvPr>
            <p:cNvSpPr/>
            <p:nvPr/>
          </p:nvSpPr>
          <p:spPr>
            <a:xfrm>
              <a:off x="8283935" y="2316629"/>
              <a:ext cx="22388" cy="52640"/>
            </a:xfrm>
            <a:custGeom>
              <a:avLst/>
              <a:gdLst/>
              <a:ahLst/>
              <a:cxnLst/>
              <a:rect l="l" t="t" r="r" b="b"/>
              <a:pathLst>
                <a:path w="800" h="1881" extrusionOk="0">
                  <a:moveTo>
                    <a:pt x="92" y="0"/>
                  </a:moveTo>
                  <a:cubicBezTo>
                    <a:pt x="47" y="23"/>
                    <a:pt x="1" y="69"/>
                    <a:pt x="24" y="114"/>
                  </a:cubicBezTo>
                  <a:cubicBezTo>
                    <a:pt x="138" y="411"/>
                    <a:pt x="206" y="685"/>
                    <a:pt x="298" y="982"/>
                  </a:cubicBezTo>
                  <a:cubicBezTo>
                    <a:pt x="343" y="1119"/>
                    <a:pt x="389" y="1233"/>
                    <a:pt x="412" y="1370"/>
                  </a:cubicBezTo>
                  <a:cubicBezTo>
                    <a:pt x="435" y="1438"/>
                    <a:pt x="480" y="1507"/>
                    <a:pt x="503" y="1575"/>
                  </a:cubicBezTo>
                  <a:cubicBezTo>
                    <a:pt x="503" y="1621"/>
                    <a:pt x="526" y="1644"/>
                    <a:pt x="526" y="1666"/>
                  </a:cubicBezTo>
                  <a:cubicBezTo>
                    <a:pt x="549" y="1735"/>
                    <a:pt x="571" y="1781"/>
                    <a:pt x="594" y="1826"/>
                  </a:cubicBezTo>
                  <a:cubicBezTo>
                    <a:pt x="611" y="1860"/>
                    <a:pt x="652" y="1881"/>
                    <a:pt x="682" y="1881"/>
                  </a:cubicBezTo>
                  <a:cubicBezTo>
                    <a:pt x="693" y="1881"/>
                    <a:pt x="702" y="1878"/>
                    <a:pt x="708" y="1872"/>
                  </a:cubicBezTo>
                  <a:cubicBezTo>
                    <a:pt x="731" y="1872"/>
                    <a:pt x="754" y="1849"/>
                    <a:pt x="777" y="1826"/>
                  </a:cubicBezTo>
                  <a:cubicBezTo>
                    <a:pt x="800" y="1803"/>
                    <a:pt x="800" y="1781"/>
                    <a:pt x="800" y="1758"/>
                  </a:cubicBezTo>
                  <a:cubicBezTo>
                    <a:pt x="754" y="1689"/>
                    <a:pt x="731" y="1598"/>
                    <a:pt x="708" y="1529"/>
                  </a:cubicBezTo>
                  <a:cubicBezTo>
                    <a:pt x="663" y="1461"/>
                    <a:pt x="663" y="1393"/>
                    <a:pt x="617" y="1301"/>
                  </a:cubicBezTo>
                  <a:cubicBezTo>
                    <a:pt x="571" y="1187"/>
                    <a:pt x="526" y="1050"/>
                    <a:pt x="503" y="936"/>
                  </a:cubicBezTo>
                  <a:lnTo>
                    <a:pt x="366" y="525"/>
                  </a:lnTo>
                  <a:cubicBezTo>
                    <a:pt x="320" y="388"/>
                    <a:pt x="275" y="228"/>
                    <a:pt x="206" y="69"/>
                  </a:cubicBezTo>
                  <a:cubicBezTo>
                    <a:pt x="183" y="23"/>
                    <a:pt x="161" y="0"/>
                    <a:pt x="1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7" name="Google Shape;4803;p38">
              <a:extLst>
                <a:ext uri="{FF2B5EF4-FFF2-40B4-BE49-F238E27FC236}">
                  <a16:creationId xmlns:a16="http://schemas.microsoft.com/office/drawing/2014/main" id="{108E54D0-B9BF-C23E-AA45-B7D5D5906D47}"/>
                </a:ext>
              </a:extLst>
            </p:cNvPr>
            <p:cNvSpPr/>
            <p:nvPr/>
          </p:nvSpPr>
          <p:spPr>
            <a:xfrm>
              <a:off x="8307582" y="2343439"/>
              <a:ext cx="27481" cy="65821"/>
            </a:xfrm>
            <a:custGeom>
              <a:avLst/>
              <a:gdLst/>
              <a:ahLst/>
              <a:cxnLst/>
              <a:rect l="l" t="t" r="r" b="b"/>
              <a:pathLst>
                <a:path w="982" h="2352" extrusionOk="0">
                  <a:moveTo>
                    <a:pt x="838" y="1831"/>
                  </a:moveTo>
                  <a:lnTo>
                    <a:pt x="838" y="1831"/>
                  </a:lnTo>
                  <a:cubicBezTo>
                    <a:pt x="840" y="1838"/>
                    <a:pt x="843" y="1844"/>
                    <a:pt x="845" y="1850"/>
                  </a:cubicBezTo>
                  <a:cubicBezTo>
                    <a:pt x="845" y="1841"/>
                    <a:pt x="842" y="1836"/>
                    <a:pt x="838" y="1831"/>
                  </a:cubicBezTo>
                  <a:close/>
                  <a:moveTo>
                    <a:pt x="92" y="1"/>
                  </a:moveTo>
                  <a:cubicBezTo>
                    <a:pt x="46" y="24"/>
                    <a:pt x="0" y="69"/>
                    <a:pt x="23" y="138"/>
                  </a:cubicBezTo>
                  <a:cubicBezTo>
                    <a:pt x="69" y="320"/>
                    <a:pt x="115" y="503"/>
                    <a:pt x="183" y="686"/>
                  </a:cubicBezTo>
                  <a:cubicBezTo>
                    <a:pt x="229" y="868"/>
                    <a:pt x="297" y="1051"/>
                    <a:pt x="366" y="1256"/>
                  </a:cubicBezTo>
                  <a:cubicBezTo>
                    <a:pt x="411" y="1416"/>
                    <a:pt x="457" y="1576"/>
                    <a:pt x="525" y="1736"/>
                  </a:cubicBezTo>
                  <a:cubicBezTo>
                    <a:pt x="571" y="1918"/>
                    <a:pt x="640" y="2101"/>
                    <a:pt x="708" y="2283"/>
                  </a:cubicBezTo>
                  <a:cubicBezTo>
                    <a:pt x="731" y="2306"/>
                    <a:pt x="776" y="2329"/>
                    <a:pt x="799" y="2352"/>
                  </a:cubicBezTo>
                  <a:cubicBezTo>
                    <a:pt x="845" y="2352"/>
                    <a:pt x="891" y="2352"/>
                    <a:pt x="913" y="2329"/>
                  </a:cubicBezTo>
                  <a:cubicBezTo>
                    <a:pt x="959" y="2306"/>
                    <a:pt x="982" y="2283"/>
                    <a:pt x="982" y="2238"/>
                  </a:cubicBezTo>
                  <a:cubicBezTo>
                    <a:pt x="982" y="2215"/>
                    <a:pt x="982" y="2169"/>
                    <a:pt x="959" y="2146"/>
                  </a:cubicBezTo>
                  <a:cubicBezTo>
                    <a:pt x="959" y="2101"/>
                    <a:pt x="936" y="2055"/>
                    <a:pt x="913" y="2009"/>
                  </a:cubicBezTo>
                  <a:cubicBezTo>
                    <a:pt x="913" y="2009"/>
                    <a:pt x="913" y="2009"/>
                    <a:pt x="913" y="1987"/>
                  </a:cubicBezTo>
                  <a:cubicBezTo>
                    <a:pt x="871" y="1945"/>
                    <a:pt x="849" y="1883"/>
                    <a:pt x="828" y="1820"/>
                  </a:cubicBezTo>
                  <a:lnTo>
                    <a:pt x="828" y="1820"/>
                  </a:lnTo>
                  <a:cubicBezTo>
                    <a:pt x="831" y="1824"/>
                    <a:pt x="835" y="1828"/>
                    <a:pt x="838" y="1831"/>
                  </a:cubicBezTo>
                  <a:lnTo>
                    <a:pt x="838" y="1831"/>
                  </a:lnTo>
                  <a:cubicBezTo>
                    <a:pt x="726" y="1541"/>
                    <a:pt x="614" y="1251"/>
                    <a:pt x="503" y="982"/>
                  </a:cubicBezTo>
                  <a:cubicBezTo>
                    <a:pt x="388" y="686"/>
                    <a:pt x="297" y="389"/>
                    <a:pt x="206" y="69"/>
                  </a:cubicBezTo>
                  <a:cubicBezTo>
                    <a:pt x="206" y="46"/>
                    <a:pt x="160" y="1"/>
                    <a:pt x="11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8" name="Google Shape;4804;p38">
              <a:extLst>
                <a:ext uri="{FF2B5EF4-FFF2-40B4-BE49-F238E27FC236}">
                  <a16:creationId xmlns:a16="http://schemas.microsoft.com/office/drawing/2014/main" id="{5662CE58-12AA-14FF-505A-D3F762AA67CE}"/>
                </a:ext>
              </a:extLst>
            </p:cNvPr>
            <p:cNvSpPr/>
            <p:nvPr/>
          </p:nvSpPr>
          <p:spPr>
            <a:xfrm>
              <a:off x="8309485" y="2292338"/>
              <a:ext cx="28797" cy="71586"/>
            </a:xfrm>
            <a:custGeom>
              <a:avLst/>
              <a:gdLst/>
              <a:ahLst/>
              <a:cxnLst/>
              <a:rect l="l" t="t" r="r" b="b"/>
              <a:pathLst>
                <a:path w="1029" h="2558" extrusionOk="0">
                  <a:moveTo>
                    <a:pt x="69" y="1"/>
                  </a:moveTo>
                  <a:cubicBezTo>
                    <a:pt x="24" y="1"/>
                    <a:pt x="1" y="69"/>
                    <a:pt x="1" y="92"/>
                  </a:cubicBezTo>
                  <a:cubicBezTo>
                    <a:pt x="47" y="206"/>
                    <a:pt x="92" y="320"/>
                    <a:pt x="115" y="434"/>
                  </a:cubicBezTo>
                  <a:cubicBezTo>
                    <a:pt x="138" y="526"/>
                    <a:pt x="161" y="617"/>
                    <a:pt x="206" y="708"/>
                  </a:cubicBezTo>
                  <a:cubicBezTo>
                    <a:pt x="229" y="823"/>
                    <a:pt x="252" y="914"/>
                    <a:pt x="298" y="1005"/>
                  </a:cubicBezTo>
                  <a:cubicBezTo>
                    <a:pt x="343" y="1096"/>
                    <a:pt x="366" y="1211"/>
                    <a:pt x="412" y="1302"/>
                  </a:cubicBezTo>
                  <a:cubicBezTo>
                    <a:pt x="435" y="1393"/>
                    <a:pt x="480" y="1484"/>
                    <a:pt x="526" y="1599"/>
                  </a:cubicBezTo>
                  <a:cubicBezTo>
                    <a:pt x="549" y="1690"/>
                    <a:pt x="572" y="1758"/>
                    <a:pt x="594" y="1850"/>
                  </a:cubicBezTo>
                  <a:cubicBezTo>
                    <a:pt x="640" y="1964"/>
                    <a:pt x="663" y="2055"/>
                    <a:pt x="708" y="2146"/>
                  </a:cubicBezTo>
                  <a:cubicBezTo>
                    <a:pt x="731" y="2283"/>
                    <a:pt x="777" y="2397"/>
                    <a:pt x="845" y="2512"/>
                  </a:cubicBezTo>
                  <a:cubicBezTo>
                    <a:pt x="845" y="2534"/>
                    <a:pt x="868" y="2534"/>
                    <a:pt x="891" y="2557"/>
                  </a:cubicBezTo>
                  <a:cubicBezTo>
                    <a:pt x="937" y="2557"/>
                    <a:pt x="960" y="2557"/>
                    <a:pt x="982" y="2534"/>
                  </a:cubicBezTo>
                  <a:cubicBezTo>
                    <a:pt x="1005" y="2534"/>
                    <a:pt x="1028" y="2512"/>
                    <a:pt x="1028" y="2466"/>
                  </a:cubicBezTo>
                  <a:cubicBezTo>
                    <a:pt x="1028" y="2443"/>
                    <a:pt x="1028" y="2420"/>
                    <a:pt x="1028" y="2397"/>
                  </a:cubicBezTo>
                  <a:cubicBezTo>
                    <a:pt x="982" y="2329"/>
                    <a:pt x="960" y="2261"/>
                    <a:pt x="937" y="2192"/>
                  </a:cubicBezTo>
                  <a:cubicBezTo>
                    <a:pt x="868" y="2032"/>
                    <a:pt x="800" y="1872"/>
                    <a:pt x="754" y="1713"/>
                  </a:cubicBezTo>
                  <a:cubicBezTo>
                    <a:pt x="686" y="1553"/>
                    <a:pt x="594" y="1370"/>
                    <a:pt x="549" y="1188"/>
                  </a:cubicBezTo>
                  <a:cubicBezTo>
                    <a:pt x="503" y="1096"/>
                    <a:pt x="480" y="1005"/>
                    <a:pt x="435" y="914"/>
                  </a:cubicBezTo>
                  <a:cubicBezTo>
                    <a:pt x="412" y="823"/>
                    <a:pt x="366" y="708"/>
                    <a:pt x="343" y="617"/>
                  </a:cubicBezTo>
                  <a:cubicBezTo>
                    <a:pt x="320" y="549"/>
                    <a:pt x="298" y="457"/>
                    <a:pt x="275" y="366"/>
                  </a:cubicBezTo>
                  <a:cubicBezTo>
                    <a:pt x="229" y="275"/>
                    <a:pt x="206" y="161"/>
                    <a:pt x="161" y="69"/>
                  </a:cubicBezTo>
                  <a:cubicBezTo>
                    <a:pt x="161" y="24"/>
                    <a:pt x="138"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9" name="Google Shape;4805;p38">
              <a:extLst>
                <a:ext uri="{FF2B5EF4-FFF2-40B4-BE49-F238E27FC236}">
                  <a16:creationId xmlns:a16="http://schemas.microsoft.com/office/drawing/2014/main" id="{0A989C8D-F739-CF2C-F843-7E9B048D85AF}"/>
                </a:ext>
              </a:extLst>
            </p:cNvPr>
            <p:cNvSpPr/>
            <p:nvPr/>
          </p:nvSpPr>
          <p:spPr>
            <a:xfrm>
              <a:off x="8331202" y="2315986"/>
              <a:ext cx="24319" cy="62798"/>
            </a:xfrm>
            <a:custGeom>
              <a:avLst/>
              <a:gdLst/>
              <a:ahLst/>
              <a:cxnLst/>
              <a:rect l="l" t="t" r="r" b="b"/>
              <a:pathLst>
                <a:path w="869" h="2244" extrusionOk="0">
                  <a:moveTo>
                    <a:pt x="92" y="0"/>
                  </a:moveTo>
                  <a:cubicBezTo>
                    <a:pt x="47" y="23"/>
                    <a:pt x="1" y="69"/>
                    <a:pt x="24" y="114"/>
                  </a:cubicBezTo>
                  <a:cubicBezTo>
                    <a:pt x="47" y="206"/>
                    <a:pt x="69" y="297"/>
                    <a:pt x="115" y="411"/>
                  </a:cubicBezTo>
                  <a:cubicBezTo>
                    <a:pt x="138" y="480"/>
                    <a:pt x="161" y="548"/>
                    <a:pt x="184" y="639"/>
                  </a:cubicBezTo>
                  <a:cubicBezTo>
                    <a:pt x="229" y="799"/>
                    <a:pt x="275" y="982"/>
                    <a:pt x="320" y="1142"/>
                  </a:cubicBezTo>
                  <a:cubicBezTo>
                    <a:pt x="366" y="1324"/>
                    <a:pt x="435" y="1484"/>
                    <a:pt x="480" y="1667"/>
                  </a:cubicBezTo>
                  <a:cubicBezTo>
                    <a:pt x="503" y="1735"/>
                    <a:pt x="526" y="1804"/>
                    <a:pt x="549" y="1895"/>
                  </a:cubicBezTo>
                  <a:cubicBezTo>
                    <a:pt x="594" y="1986"/>
                    <a:pt x="617" y="2077"/>
                    <a:pt x="663" y="2169"/>
                  </a:cubicBezTo>
                  <a:cubicBezTo>
                    <a:pt x="663" y="2206"/>
                    <a:pt x="709" y="2243"/>
                    <a:pt x="750" y="2243"/>
                  </a:cubicBezTo>
                  <a:cubicBezTo>
                    <a:pt x="759" y="2243"/>
                    <a:pt x="769" y="2241"/>
                    <a:pt x="777" y="2237"/>
                  </a:cubicBezTo>
                  <a:cubicBezTo>
                    <a:pt x="823" y="2214"/>
                    <a:pt x="868" y="2169"/>
                    <a:pt x="845" y="2100"/>
                  </a:cubicBezTo>
                  <a:cubicBezTo>
                    <a:pt x="823" y="2032"/>
                    <a:pt x="800" y="1940"/>
                    <a:pt x="777" y="1849"/>
                  </a:cubicBezTo>
                  <a:cubicBezTo>
                    <a:pt x="731" y="1781"/>
                    <a:pt x="709" y="1689"/>
                    <a:pt x="686" y="1621"/>
                  </a:cubicBezTo>
                  <a:lnTo>
                    <a:pt x="594" y="1370"/>
                  </a:lnTo>
                  <a:cubicBezTo>
                    <a:pt x="572" y="1279"/>
                    <a:pt x="526" y="1187"/>
                    <a:pt x="503" y="1096"/>
                  </a:cubicBezTo>
                  <a:cubicBezTo>
                    <a:pt x="480" y="1027"/>
                    <a:pt x="457" y="936"/>
                    <a:pt x="435" y="868"/>
                  </a:cubicBezTo>
                  <a:cubicBezTo>
                    <a:pt x="412" y="776"/>
                    <a:pt x="389" y="685"/>
                    <a:pt x="343" y="617"/>
                  </a:cubicBezTo>
                  <a:cubicBezTo>
                    <a:pt x="320" y="525"/>
                    <a:pt x="298" y="457"/>
                    <a:pt x="275" y="366"/>
                  </a:cubicBezTo>
                  <a:cubicBezTo>
                    <a:pt x="252" y="274"/>
                    <a:pt x="206" y="160"/>
                    <a:pt x="184" y="69"/>
                  </a:cubicBezTo>
                  <a:cubicBezTo>
                    <a:pt x="184" y="23"/>
                    <a:pt x="138" y="0"/>
                    <a:pt x="1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0" name="Google Shape;4806;p38">
              <a:extLst>
                <a:ext uri="{FF2B5EF4-FFF2-40B4-BE49-F238E27FC236}">
                  <a16:creationId xmlns:a16="http://schemas.microsoft.com/office/drawing/2014/main" id="{2846635D-F7BC-60A1-9D2C-0A5C79A4CDEC}"/>
                </a:ext>
              </a:extLst>
            </p:cNvPr>
            <p:cNvSpPr/>
            <p:nvPr/>
          </p:nvSpPr>
          <p:spPr>
            <a:xfrm>
              <a:off x="8337610" y="2285314"/>
              <a:ext cx="26838" cy="73768"/>
            </a:xfrm>
            <a:custGeom>
              <a:avLst/>
              <a:gdLst/>
              <a:ahLst/>
              <a:cxnLst/>
              <a:rect l="l" t="t" r="r" b="b"/>
              <a:pathLst>
                <a:path w="959" h="2636" extrusionOk="0">
                  <a:moveTo>
                    <a:pt x="69" y="1"/>
                  </a:moveTo>
                  <a:cubicBezTo>
                    <a:pt x="23" y="24"/>
                    <a:pt x="0" y="69"/>
                    <a:pt x="0" y="92"/>
                  </a:cubicBezTo>
                  <a:cubicBezTo>
                    <a:pt x="114" y="526"/>
                    <a:pt x="251" y="959"/>
                    <a:pt x="388" y="1370"/>
                  </a:cubicBezTo>
                  <a:cubicBezTo>
                    <a:pt x="457" y="1576"/>
                    <a:pt x="502" y="1758"/>
                    <a:pt x="571" y="1964"/>
                  </a:cubicBezTo>
                  <a:cubicBezTo>
                    <a:pt x="616" y="2169"/>
                    <a:pt x="685" y="2375"/>
                    <a:pt x="753" y="2557"/>
                  </a:cubicBezTo>
                  <a:cubicBezTo>
                    <a:pt x="753" y="2580"/>
                    <a:pt x="776" y="2603"/>
                    <a:pt x="799" y="2626"/>
                  </a:cubicBezTo>
                  <a:cubicBezTo>
                    <a:pt x="814" y="2626"/>
                    <a:pt x="830" y="2636"/>
                    <a:pt x="851" y="2636"/>
                  </a:cubicBezTo>
                  <a:cubicBezTo>
                    <a:pt x="862" y="2636"/>
                    <a:pt x="875" y="2633"/>
                    <a:pt x="890" y="2626"/>
                  </a:cubicBezTo>
                  <a:cubicBezTo>
                    <a:pt x="913" y="2626"/>
                    <a:pt x="936" y="2603"/>
                    <a:pt x="936" y="2580"/>
                  </a:cubicBezTo>
                  <a:cubicBezTo>
                    <a:pt x="959" y="2557"/>
                    <a:pt x="959" y="2534"/>
                    <a:pt x="959" y="2512"/>
                  </a:cubicBezTo>
                  <a:cubicBezTo>
                    <a:pt x="890" y="2306"/>
                    <a:pt x="822" y="2123"/>
                    <a:pt x="753" y="1918"/>
                  </a:cubicBezTo>
                  <a:cubicBezTo>
                    <a:pt x="708" y="1827"/>
                    <a:pt x="685" y="1735"/>
                    <a:pt x="662" y="1644"/>
                  </a:cubicBezTo>
                  <a:cubicBezTo>
                    <a:pt x="616" y="1530"/>
                    <a:pt x="594" y="1439"/>
                    <a:pt x="548" y="1347"/>
                  </a:cubicBezTo>
                  <a:cubicBezTo>
                    <a:pt x="411" y="914"/>
                    <a:pt x="274" y="503"/>
                    <a:pt x="160" y="69"/>
                  </a:cubicBezTo>
                  <a:cubicBezTo>
                    <a:pt x="160" y="24"/>
                    <a:pt x="114" y="1"/>
                    <a:pt x="9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1" name="Google Shape;4807;p38">
              <a:extLst>
                <a:ext uri="{FF2B5EF4-FFF2-40B4-BE49-F238E27FC236}">
                  <a16:creationId xmlns:a16="http://schemas.microsoft.com/office/drawing/2014/main" id="{2188791F-201F-94B6-9C1E-E90E3C614AEF}"/>
                </a:ext>
              </a:extLst>
            </p:cNvPr>
            <p:cNvSpPr/>
            <p:nvPr/>
          </p:nvSpPr>
          <p:spPr>
            <a:xfrm>
              <a:off x="8454504" y="2399017"/>
              <a:ext cx="20457" cy="44748"/>
            </a:xfrm>
            <a:custGeom>
              <a:avLst/>
              <a:gdLst/>
              <a:ahLst/>
              <a:cxnLst/>
              <a:rect l="l" t="t" r="r" b="b"/>
              <a:pathLst>
                <a:path w="731" h="1599" extrusionOk="0">
                  <a:moveTo>
                    <a:pt x="69" y="1"/>
                  </a:moveTo>
                  <a:cubicBezTo>
                    <a:pt x="23" y="1"/>
                    <a:pt x="0" y="46"/>
                    <a:pt x="23" y="92"/>
                  </a:cubicBezTo>
                  <a:cubicBezTo>
                    <a:pt x="69" y="229"/>
                    <a:pt x="114" y="389"/>
                    <a:pt x="183" y="526"/>
                  </a:cubicBezTo>
                  <a:lnTo>
                    <a:pt x="297" y="891"/>
                  </a:lnTo>
                  <a:cubicBezTo>
                    <a:pt x="343" y="982"/>
                    <a:pt x="388" y="1096"/>
                    <a:pt x="434" y="1210"/>
                  </a:cubicBezTo>
                  <a:cubicBezTo>
                    <a:pt x="457" y="1256"/>
                    <a:pt x="457" y="1302"/>
                    <a:pt x="480" y="1370"/>
                  </a:cubicBezTo>
                  <a:cubicBezTo>
                    <a:pt x="502" y="1439"/>
                    <a:pt x="548" y="1484"/>
                    <a:pt x="571" y="1553"/>
                  </a:cubicBezTo>
                  <a:cubicBezTo>
                    <a:pt x="571" y="1576"/>
                    <a:pt x="594" y="1598"/>
                    <a:pt x="617" y="1598"/>
                  </a:cubicBezTo>
                  <a:cubicBezTo>
                    <a:pt x="639" y="1598"/>
                    <a:pt x="662" y="1598"/>
                    <a:pt x="685" y="1576"/>
                  </a:cubicBezTo>
                  <a:cubicBezTo>
                    <a:pt x="708" y="1576"/>
                    <a:pt x="708" y="1553"/>
                    <a:pt x="708" y="1530"/>
                  </a:cubicBezTo>
                  <a:cubicBezTo>
                    <a:pt x="731" y="1507"/>
                    <a:pt x="708" y="1484"/>
                    <a:pt x="708" y="1484"/>
                  </a:cubicBezTo>
                  <a:cubicBezTo>
                    <a:pt x="708" y="1461"/>
                    <a:pt x="685" y="1439"/>
                    <a:pt x="685" y="1416"/>
                  </a:cubicBezTo>
                  <a:cubicBezTo>
                    <a:pt x="639" y="1302"/>
                    <a:pt x="594" y="1210"/>
                    <a:pt x="571" y="1096"/>
                  </a:cubicBezTo>
                  <a:cubicBezTo>
                    <a:pt x="525" y="1005"/>
                    <a:pt x="480" y="891"/>
                    <a:pt x="457" y="800"/>
                  </a:cubicBezTo>
                  <a:cubicBezTo>
                    <a:pt x="411" y="685"/>
                    <a:pt x="365" y="571"/>
                    <a:pt x="320" y="457"/>
                  </a:cubicBezTo>
                  <a:cubicBezTo>
                    <a:pt x="274" y="320"/>
                    <a:pt x="228" y="183"/>
                    <a:pt x="183" y="46"/>
                  </a:cubicBezTo>
                  <a:cubicBezTo>
                    <a:pt x="160" y="23"/>
                    <a:pt x="160" y="23"/>
                    <a:pt x="13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2" name="Google Shape;4808;p38">
              <a:extLst>
                <a:ext uri="{FF2B5EF4-FFF2-40B4-BE49-F238E27FC236}">
                  <a16:creationId xmlns:a16="http://schemas.microsoft.com/office/drawing/2014/main" id="{84222FF9-7A54-EEF2-B011-9A584346FBA6}"/>
                </a:ext>
              </a:extLst>
            </p:cNvPr>
            <p:cNvSpPr/>
            <p:nvPr/>
          </p:nvSpPr>
          <p:spPr>
            <a:xfrm>
              <a:off x="8467909" y="2395183"/>
              <a:ext cx="28125" cy="66884"/>
            </a:xfrm>
            <a:custGeom>
              <a:avLst/>
              <a:gdLst/>
              <a:ahLst/>
              <a:cxnLst/>
              <a:rect l="l" t="t" r="r" b="b"/>
              <a:pathLst>
                <a:path w="1005" h="2390" extrusionOk="0">
                  <a:moveTo>
                    <a:pt x="69" y="1"/>
                  </a:moveTo>
                  <a:cubicBezTo>
                    <a:pt x="23" y="1"/>
                    <a:pt x="1" y="46"/>
                    <a:pt x="23" y="92"/>
                  </a:cubicBezTo>
                  <a:cubicBezTo>
                    <a:pt x="92" y="297"/>
                    <a:pt x="138" y="480"/>
                    <a:pt x="206" y="663"/>
                  </a:cubicBezTo>
                  <a:cubicBezTo>
                    <a:pt x="274" y="845"/>
                    <a:pt x="343" y="1051"/>
                    <a:pt x="411" y="1233"/>
                  </a:cubicBezTo>
                  <a:cubicBezTo>
                    <a:pt x="480" y="1439"/>
                    <a:pt x="526" y="1621"/>
                    <a:pt x="594" y="1827"/>
                  </a:cubicBezTo>
                  <a:cubicBezTo>
                    <a:pt x="640" y="1895"/>
                    <a:pt x="662" y="1986"/>
                    <a:pt x="708" y="2078"/>
                  </a:cubicBezTo>
                  <a:cubicBezTo>
                    <a:pt x="731" y="2169"/>
                    <a:pt x="777" y="2260"/>
                    <a:pt x="822" y="2352"/>
                  </a:cubicBezTo>
                  <a:cubicBezTo>
                    <a:pt x="836" y="2378"/>
                    <a:pt x="865" y="2389"/>
                    <a:pt x="896" y="2389"/>
                  </a:cubicBezTo>
                  <a:cubicBezTo>
                    <a:pt x="917" y="2389"/>
                    <a:pt x="940" y="2384"/>
                    <a:pt x="959" y="2375"/>
                  </a:cubicBezTo>
                  <a:cubicBezTo>
                    <a:pt x="1005" y="2352"/>
                    <a:pt x="1005" y="2306"/>
                    <a:pt x="982" y="2260"/>
                  </a:cubicBezTo>
                  <a:cubicBezTo>
                    <a:pt x="959" y="2192"/>
                    <a:pt x="936" y="2123"/>
                    <a:pt x="891" y="2055"/>
                  </a:cubicBezTo>
                  <a:cubicBezTo>
                    <a:pt x="868" y="1986"/>
                    <a:pt x="845" y="1918"/>
                    <a:pt x="799" y="1850"/>
                  </a:cubicBezTo>
                  <a:cubicBezTo>
                    <a:pt x="685" y="1553"/>
                    <a:pt x="594" y="1279"/>
                    <a:pt x="480" y="982"/>
                  </a:cubicBezTo>
                  <a:cubicBezTo>
                    <a:pt x="434" y="822"/>
                    <a:pt x="389" y="685"/>
                    <a:pt x="343" y="526"/>
                  </a:cubicBezTo>
                  <a:cubicBezTo>
                    <a:pt x="274" y="366"/>
                    <a:pt x="229" y="206"/>
                    <a:pt x="183" y="46"/>
                  </a:cubicBezTo>
                  <a:cubicBezTo>
                    <a:pt x="160" y="24"/>
                    <a:pt x="138"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3" name="Google Shape;4809;p38">
              <a:extLst>
                <a:ext uri="{FF2B5EF4-FFF2-40B4-BE49-F238E27FC236}">
                  <a16:creationId xmlns:a16="http://schemas.microsoft.com/office/drawing/2014/main" id="{20488C26-D123-E3C5-6000-D0294B8ACB39}"/>
                </a:ext>
              </a:extLst>
            </p:cNvPr>
            <p:cNvSpPr/>
            <p:nvPr/>
          </p:nvSpPr>
          <p:spPr>
            <a:xfrm>
              <a:off x="8571397" y="2485883"/>
              <a:ext cx="17910" cy="44748"/>
            </a:xfrm>
            <a:custGeom>
              <a:avLst/>
              <a:gdLst/>
              <a:ahLst/>
              <a:cxnLst/>
              <a:rect l="l" t="t" r="r" b="b"/>
              <a:pathLst>
                <a:path w="640" h="1599" extrusionOk="0">
                  <a:moveTo>
                    <a:pt x="69" y="1"/>
                  </a:moveTo>
                  <a:cubicBezTo>
                    <a:pt x="23" y="1"/>
                    <a:pt x="0" y="47"/>
                    <a:pt x="23" y="92"/>
                  </a:cubicBezTo>
                  <a:cubicBezTo>
                    <a:pt x="46" y="229"/>
                    <a:pt x="92" y="343"/>
                    <a:pt x="114" y="480"/>
                  </a:cubicBezTo>
                  <a:cubicBezTo>
                    <a:pt x="160" y="594"/>
                    <a:pt x="206" y="731"/>
                    <a:pt x="251" y="845"/>
                  </a:cubicBezTo>
                  <a:cubicBezTo>
                    <a:pt x="274" y="960"/>
                    <a:pt x="297" y="1074"/>
                    <a:pt x="343" y="1165"/>
                  </a:cubicBezTo>
                  <a:cubicBezTo>
                    <a:pt x="388" y="1302"/>
                    <a:pt x="434" y="1416"/>
                    <a:pt x="457" y="1530"/>
                  </a:cubicBezTo>
                  <a:cubicBezTo>
                    <a:pt x="480" y="1576"/>
                    <a:pt x="525" y="1599"/>
                    <a:pt x="571" y="1599"/>
                  </a:cubicBezTo>
                  <a:cubicBezTo>
                    <a:pt x="594" y="1576"/>
                    <a:pt x="639" y="1530"/>
                    <a:pt x="617" y="1507"/>
                  </a:cubicBezTo>
                  <a:cubicBezTo>
                    <a:pt x="594" y="1370"/>
                    <a:pt x="548" y="1256"/>
                    <a:pt x="502" y="1142"/>
                  </a:cubicBezTo>
                  <a:cubicBezTo>
                    <a:pt x="480" y="1028"/>
                    <a:pt x="434" y="914"/>
                    <a:pt x="411" y="823"/>
                  </a:cubicBezTo>
                  <a:cubicBezTo>
                    <a:pt x="365" y="686"/>
                    <a:pt x="320" y="571"/>
                    <a:pt x="297" y="457"/>
                  </a:cubicBezTo>
                  <a:cubicBezTo>
                    <a:pt x="251" y="320"/>
                    <a:pt x="206" y="183"/>
                    <a:pt x="183" y="47"/>
                  </a:cubicBezTo>
                  <a:cubicBezTo>
                    <a:pt x="160" y="24"/>
                    <a:pt x="137"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4" name="Google Shape;4810;p38">
              <a:extLst>
                <a:ext uri="{FF2B5EF4-FFF2-40B4-BE49-F238E27FC236}">
                  <a16:creationId xmlns:a16="http://schemas.microsoft.com/office/drawing/2014/main" id="{9704C4B1-6FD5-2740-4E57-417C7B481E34}"/>
                </a:ext>
              </a:extLst>
            </p:cNvPr>
            <p:cNvSpPr/>
            <p:nvPr/>
          </p:nvSpPr>
          <p:spPr>
            <a:xfrm>
              <a:off x="8583515" y="2478859"/>
              <a:ext cx="26866" cy="67108"/>
            </a:xfrm>
            <a:custGeom>
              <a:avLst/>
              <a:gdLst/>
              <a:ahLst/>
              <a:cxnLst/>
              <a:rect l="l" t="t" r="r" b="b"/>
              <a:pathLst>
                <a:path w="960" h="2398" extrusionOk="0">
                  <a:moveTo>
                    <a:pt x="69" y="1"/>
                  </a:moveTo>
                  <a:cubicBezTo>
                    <a:pt x="24" y="24"/>
                    <a:pt x="1" y="69"/>
                    <a:pt x="1" y="115"/>
                  </a:cubicBezTo>
                  <a:cubicBezTo>
                    <a:pt x="47" y="206"/>
                    <a:pt x="69" y="298"/>
                    <a:pt x="92" y="389"/>
                  </a:cubicBezTo>
                  <a:lnTo>
                    <a:pt x="184" y="663"/>
                  </a:lnTo>
                  <a:cubicBezTo>
                    <a:pt x="252" y="868"/>
                    <a:pt x="298" y="1051"/>
                    <a:pt x="366" y="1233"/>
                  </a:cubicBezTo>
                  <a:cubicBezTo>
                    <a:pt x="435" y="1416"/>
                    <a:pt x="503" y="1599"/>
                    <a:pt x="549" y="1781"/>
                  </a:cubicBezTo>
                  <a:cubicBezTo>
                    <a:pt x="572" y="1872"/>
                    <a:pt x="617" y="1964"/>
                    <a:pt x="640" y="2055"/>
                  </a:cubicBezTo>
                  <a:cubicBezTo>
                    <a:pt x="663" y="2146"/>
                    <a:pt x="709" y="2238"/>
                    <a:pt x="754" y="2352"/>
                  </a:cubicBezTo>
                  <a:cubicBezTo>
                    <a:pt x="777" y="2375"/>
                    <a:pt x="800" y="2397"/>
                    <a:pt x="823" y="2397"/>
                  </a:cubicBezTo>
                  <a:cubicBezTo>
                    <a:pt x="845" y="2397"/>
                    <a:pt x="868" y="2397"/>
                    <a:pt x="891" y="2375"/>
                  </a:cubicBezTo>
                  <a:cubicBezTo>
                    <a:pt x="914" y="2375"/>
                    <a:pt x="937" y="2352"/>
                    <a:pt x="937" y="2329"/>
                  </a:cubicBezTo>
                  <a:cubicBezTo>
                    <a:pt x="960" y="2283"/>
                    <a:pt x="937" y="2260"/>
                    <a:pt x="937" y="2238"/>
                  </a:cubicBezTo>
                  <a:cubicBezTo>
                    <a:pt x="914" y="2192"/>
                    <a:pt x="914" y="2169"/>
                    <a:pt x="891" y="2124"/>
                  </a:cubicBezTo>
                  <a:cubicBezTo>
                    <a:pt x="891" y="2124"/>
                    <a:pt x="891" y="2146"/>
                    <a:pt x="891" y="2146"/>
                  </a:cubicBezTo>
                  <a:cubicBezTo>
                    <a:pt x="823" y="1987"/>
                    <a:pt x="777" y="1827"/>
                    <a:pt x="709" y="1667"/>
                  </a:cubicBezTo>
                  <a:cubicBezTo>
                    <a:pt x="686" y="1576"/>
                    <a:pt x="640" y="1507"/>
                    <a:pt x="617" y="1416"/>
                  </a:cubicBezTo>
                  <a:cubicBezTo>
                    <a:pt x="572" y="1325"/>
                    <a:pt x="549" y="1211"/>
                    <a:pt x="503" y="1119"/>
                  </a:cubicBezTo>
                  <a:cubicBezTo>
                    <a:pt x="480" y="1051"/>
                    <a:pt x="457" y="959"/>
                    <a:pt x="435" y="891"/>
                  </a:cubicBezTo>
                  <a:cubicBezTo>
                    <a:pt x="389" y="800"/>
                    <a:pt x="366" y="708"/>
                    <a:pt x="343" y="594"/>
                  </a:cubicBezTo>
                  <a:cubicBezTo>
                    <a:pt x="298" y="526"/>
                    <a:pt x="275" y="434"/>
                    <a:pt x="252" y="366"/>
                  </a:cubicBezTo>
                  <a:cubicBezTo>
                    <a:pt x="229" y="252"/>
                    <a:pt x="184" y="161"/>
                    <a:pt x="161" y="69"/>
                  </a:cubicBezTo>
                  <a:cubicBezTo>
                    <a:pt x="161" y="24"/>
                    <a:pt x="115"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5" name="Google Shape;4811;p38">
              <a:extLst>
                <a:ext uri="{FF2B5EF4-FFF2-40B4-BE49-F238E27FC236}">
                  <a16:creationId xmlns:a16="http://schemas.microsoft.com/office/drawing/2014/main" id="{1D466DFD-F9CA-79E2-03F4-2D4C9C870778}"/>
                </a:ext>
              </a:extLst>
            </p:cNvPr>
            <p:cNvSpPr/>
            <p:nvPr/>
          </p:nvSpPr>
          <p:spPr>
            <a:xfrm>
              <a:off x="8694671" y="2569558"/>
              <a:ext cx="16623" cy="47938"/>
            </a:xfrm>
            <a:custGeom>
              <a:avLst/>
              <a:gdLst/>
              <a:ahLst/>
              <a:cxnLst/>
              <a:rect l="l" t="t" r="r" b="b"/>
              <a:pathLst>
                <a:path w="594" h="1713" extrusionOk="0">
                  <a:moveTo>
                    <a:pt x="69" y="1"/>
                  </a:moveTo>
                  <a:cubicBezTo>
                    <a:pt x="46" y="24"/>
                    <a:pt x="23" y="24"/>
                    <a:pt x="23" y="47"/>
                  </a:cubicBezTo>
                  <a:cubicBezTo>
                    <a:pt x="1" y="69"/>
                    <a:pt x="1" y="92"/>
                    <a:pt x="1" y="115"/>
                  </a:cubicBezTo>
                  <a:cubicBezTo>
                    <a:pt x="46" y="389"/>
                    <a:pt x="115" y="663"/>
                    <a:pt x="183" y="914"/>
                  </a:cubicBezTo>
                  <a:cubicBezTo>
                    <a:pt x="229" y="1051"/>
                    <a:pt x="252" y="1165"/>
                    <a:pt x="297" y="1302"/>
                  </a:cubicBezTo>
                  <a:cubicBezTo>
                    <a:pt x="320" y="1348"/>
                    <a:pt x="343" y="1416"/>
                    <a:pt x="343" y="1462"/>
                  </a:cubicBezTo>
                  <a:cubicBezTo>
                    <a:pt x="366" y="1530"/>
                    <a:pt x="389" y="1599"/>
                    <a:pt x="411" y="1644"/>
                  </a:cubicBezTo>
                  <a:cubicBezTo>
                    <a:pt x="434" y="1690"/>
                    <a:pt x="480" y="1713"/>
                    <a:pt x="526" y="1713"/>
                  </a:cubicBezTo>
                  <a:cubicBezTo>
                    <a:pt x="571" y="1690"/>
                    <a:pt x="594" y="1644"/>
                    <a:pt x="571" y="1622"/>
                  </a:cubicBezTo>
                  <a:cubicBezTo>
                    <a:pt x="480" y="1370"/>
                    <a:pt x="411" y="1119"/>
                    <a:pt x="343" y="868"/>
                  </a:cubicBezTo>
                  <a:cubicBezTo>
                    <a:pt x="274" y="617"/>
                    <a:pt x="206" y="343"/>
                    <a:pt x="160" y="69"/>
                  </a:cubicBezTo>
                  <a:cubicBezTo>
                    <a:pt x="160" y="47"/>
                    <a:pt x="137" y="24"/>
                    <a:pt x="137" y="24"/>
                  </a:cubicBezTo>
                  <a:cubicBezTo>
                    <a:pt x="115" y="1"/>
                    <a:pt x="92"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6" name="Google Shape;4812;p38">
              <a:extLst>
                <a:ext uri="{FF2B5EF4-FFF2-40B4-BE49-F238E27FC236}">
                  <a16:creationId xmlns:a16="http://schemas.microsoft.com/office/drawing/2014/main" id="{252DCA35-948E-B5EB-9D7F-EFEBE69C46A5}"/>
                </a:ext>
              </a:extLst>
            </p:cNvPr>
            <p:cNvSpPr/>
            <p:nvPr/>
          </p:nvSpPr>
          <p:spPr>
            <a:xfrm>
              <a:off x="8702983" y="2562534"/>
              <a:ext cx="26222" cy="67752"/>
            </a:xfrm>
            <a:custGeom>
              <a:avLst/>
              <a:gdLst/>
              <a:ahLst/>
              <a:cxnLst/>
              <a:rect l="l" t="t" r="r" b="b"/>
              <a:pathLst>
                <a:path w="937" h="2421" extrusionOk="0">
                  <a:moveTo>
                    <a:pt x="69" y="1"/>
                  </a:moveTo>
                  <a:cubicBezTo>
                    <a:pt x="46" y="24"/>
                    <a:pt x="0" y="69"/>
                    <a:pt x="23" y="115"/>
                  </a:cubicBezTo>
                  <a:cubicBezTo>
                    <a:pt x="46" y="206"/>
                    <a:pt x="69" y="298"/>
                    <a:pt x="114" y="389"/>
                  </a:cubicBezTo>
                  <a:lnTo>
                    <a:pt x="206" y="663"/>
                  </a:lnTo>
                  <a:cubicBezTo>
                    <a:pt x="251" y="845"/>
                    <a:pt x="320" y="1051"/>
                    <a:pt x="365" y="1233"/>
                  </a:cubicBezTo>
                  <a:cubicBezTo>
                    <a:pt x="411" y="1416"/>
                    <a:pt x="480" y="1599"/>
                    <a:pt x="525" y="1758"/>
                  </a:cubicBezTo>
                  <a:cubicBezTo>
                    <a:pt x="548" y="1850"/>
                    <a:pt x="571" y="1941"/>
                    <a:pt x="617" y="2010"/>
                  </a:cubicBezTo>
                  <a:cubicBezTo>
                    <a:pt x="617" y="2032"/>
                    <a:pt x="617" y="2055"/>
                    <a:pt x="639" y="2078"/>
                  </a:cubicBezTo>
                  <a:cubicBezTo>
                    <a:pt x="639" y="2101"/>
                    <a:pt x="639" y="2124"/>
                    <a:pt x="662" y="2146"/>
                  </a:cubicBezTo>
                  <a:cubicBezTo>
                    <a:pt x="685" y="2215"/>
                    <a:pt x="708" y="2306"/>
                    <a:pt x="754" y="2375"/>
                  </a:cubicBezTo>
                  <a:cubicBezTo>
                    <a:pt x="754" y="2398"/>
                    <a:pt x="776" y="2398"/>
                    <a:pt x="799" y="2420"/>
                  </a:cubicBezTo>
                  <a:cubicBezTo>
                    <a:pt x="845" y="2420"/>
                    <a:pt x="868" y="2420"/>
                    <a:pt x="890" y="2398"/>
                  </a:cubicBezTo>
                  <a:cubicBezTo>
                    <a:pt x="913" y="2398"/>
                    <a:pt x="936" y="2375"/>
                    <a:pt x="936" y="2352"/>
                  </a:cubicBezTo>
                  <a:cubicBezTo>
                    <a:pt x="936" y="2306"/>
                    <a:pt x="936" y="2283"/>
                    <a:pt x="913" y="2261"/>
                  </a:cubicBezTo>
                  <a:cubicBezTo>
                    <a:pt x="890" y="2192"/>
                    <a:pt x="845" y="2124"/>
                    <a:pt x="822" y="2032"/>
                  </a:cubicBezTo>
                  <a:cubicBezTo>
                    <a:pt x="822" y="2032"/>
                    <a:pt x="822" y="2032"/>
                    <a:pt x="822" y="2055"/>
                  </a:cubicBezTo>
                  <a:cubicBezTo>
                    <a:pt x="754" y="1895"/>
                    <a:pt x="708" y="1736"/>
                    <a:pt x="639" y="1553"/>
                  </a:cubicBezTo>
                  <a:cubicBezTo>
                    <a:pt x="594" y="1416"/>
                    <a:pt x="548" y="1233"/>
                    <a:pt x="502" y="1074"/>
                  </a:cubicBezTo>
                  <a:cubicBezTo>
                    <a:pt x="457" y="914"/>
                    <a:pt x="411" y="754"/>
                    <a:pt x="343" y="617"/>
                  </a:cubicBezTo>
                  <a:cubicBezTo>
                    <a:pt x="320" y="526"/>
                    <a:pt x="297" y="435"/>
                    <a:pt x="274" y="343"/>
                  </a:cubicBezTo>
                  <a:cubicBezTo>
                    <a:pt x="229" y="252"/>
                    <a:pt x="206" y="161"/>
                    <a:pt x="183" y="69"/>
                  </a:cubicBezTo>
                  <a:cubicBezTo>
                    <a:pt x="183" y="24"/>
                    <a:pt x="137"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7" name="Google Shape;4813;p38">
              <a:extLst>
                <a:ext uri="{FF2B5EF4-FFF2-40B4-BE49-F238E27FC236}">
                  <a16:creationId xmlns:a16="http://schemas.microsoft.com/office/drawing/2014/main" id="{927731DC-3710-505C-EBEA-AD5F1F202C77}"/>
                </a:ext>
              </a:extLst>
            </p:cNvPr>
            <p:cNvSpPr/>
            <p:nvPr/>
          </p:nvSpPr>
          <p:spPr>
            <a:xfrm>
              <a:off x="8814111" y="2653261"/>
              <a:ext cx="19841" cy="51744"/>
            </a:xfrm>
            <a:custGeom>
              <a:avLst/>
              <a:gdLst/>
              <a:ahLst/>
              <a:cxnLst/>
              <a:rect l="l" t="t" r="r" b="b"/>
              <a:pathLst>
                <a:path w="709" h="1849" extrusionOk="0">
                  <a:moveTo>
                    <a:pt x="69" y="0"/>
                  </a:moveTo>
                  <a:cubicBezTo>
                    <a:pt x="24" y="23"/>
                    <a:pt x="1" y="69"/>
                    <a:pt x="1" y="114"/>
                  </a:cubicBezTo>
                  <a:cubicBezTo>
                    <a:pt x="92" y="388"/>
                    <a:pt x="161" y="685"/>
                    <a:pt x="252" y="959"/>
                  </a:cubicBezTo>
                  <a:cubicBezTo>
                    <a:pt x="275" y="1096"/>
                    <a:pt x="320" y="1233"/>
                    <a:pt x="366" y="1370"/>
                  </a:cubicBezTo>
                  <a:lnTo>
                    <a:pt x="435" y="1575"/>
                  </a:lnTo>
                  <a:cubicBezTo>
                    <a:pt x="435" y="1644"/>
                    <a:pt x="480" y="1712"/>
                    <a:pt x="503" y="1780"/>
                  </a:cubicBezTo>
                  <a:cubicBezTo>
                    <a:pt x="503" y="1803"/>
                    <a:pt x="526" y="1826"/>
                    <a:pt x="549" y="1849"/>
                  </a:cubicBezTo>
                  <a:lnTo>
                    <a:pt x="617" y="1849"/>
                  </a:lnTo>
                  <a:cubicBezTo>
                    <a:pt x="663" y="1826"/>
                    <a:pt x="708" y="1780"/>
                    <a:pt x="686" y="1735"/>
                  </a:cubicBezTo>
                  <a:cubicBezTo>
                    <a:pt x="640" y="1598"/>
                    <a:pt x="594" y="1461"/>
                    <a:pt x="549" y="1347"/>
                  </a:cubicBezTo>
                  <a:cubicBezTo>
                    <a:pt x="503" y="1210"/>
                    <a:pt x="457" y="1073"/>
                    <a:pt x="435" y="936"/>
                  </a:cubicBezTo>
                  <a:cubicBezTo>
                    <a:pt x="343" y="639"/>
                    <a:pt x="252" y="365"/>
                    <a:pt x="183" y="69"/>
                  </a:cubicBezTo>
                  <a:cubicBezTo>
                    <a:pt x="161" y="23"/>
                    <a:pt x="138"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8" name="Google Shape;4814;p38">
              <a:extLst>
                <a:ext uri="{FF2B5EF4-FFF2-40B4-BE49-F238E27FC236}">
                  <a16:creationId xmlns:a16="http://schemas.microsoft.com/office/drawing/2014/main" id="{07A1549B-9E86-7264-7ADB-D4D899BA1619}"/>
                </a:ext>
              </a:extLst>
            </p:cNvPr>
            <p:cNvSpPr/>
            <p:nvPr/>
          </p:nvSpPr>
          <p:spPr>
            <a:xfrm>
              <a:off x="8830734" y="2652617"/>
              <a:ext cx="20457" cy="58153"/>
            </a:xfrm>
            <a:custGeom>
              <a:avLst/>
              <a:gdLst/>
              <a:ahLst/>
              <a:cxnLst/>
              <a:rect l="l" t="t" r="r" b="b"/>
              <a:pathLst>
                <a:path w="731" h="2078" extrusionOk="0">
                  <a:moveTo>
                    <a:pt x="92" y="0"/>
                  </a:moveTo>
                  <a:cubicBezTo>
                    <a:pt x="92" y="0"/>
                    <a:pt x="69" y="0"/>
                    <a:pt x="69" y="23"/>
                  </a:cubicBezTo>
                  <a:cubicBezTo>
                    <a:pt x="23" y="23"/>
                    <a:pt x="0" y="69"/>
                    <a:pt x="0" y="114"/>
                  </a:cubicBezTo>
                  <a:cubicBezTo>
                    <a:pt x="23" y="206"/>
                    <a:pt x="46" y="297"/>
                    <a:pt x="69" y="388"/>
                  </a:cubicBezTo>
                  <a:cubicBezTo>
                    <a:pt x="92" y="457"/>
                    <a:pt x="114" y="548"/>
                    <a:pt x="137" y="617"/>
                  </a:cubicBezTo>
                  <a:cubicBezTo>
                    <a:pt x="183" y="776"/>
                    <a:pt x="251" y="959"/>
                    <a:pt x="297" y="1119"/>
                  </a:cubicBezTo>
                  <a:cubicBezTo>
                    <a:pt x="343" y="1256"/>
                    <a:pt x="388" y="1415"/>
                    <a:pt x="434" y="1575"/>
                  </a:cubicBezTo>
                  <a:cubicBezTo>
                    <a:pt x="434" y="1644"/>
                    <a:pt x="457" y="1712"/>
                    <a:pt x="480" y="1781"/>
                  </a:cubicBezTo>
                  <a:cubicBezTo>
                    <a:pt x="502" y="1872"/>
                    <a:pt x="525" y="1940"/>
                    <a:pt x="571" y="2009"/>
                  </a:cubicBezTo>
                  <a:cubicBezTo>
                    <a:pt x="571" y="2032"/>
                    <a:pt x="571" y="2055"/>
                    <a:pt x="594" y="2077"/>
                  </a:cubicBezTo>
                  <a:lnTo>
                    <a:pt x="662" y="2077"/>
                  </a:lnTo>
                  <a:cubicBezTo>
                    <a:pt x="685" y="2077"/>
                    <a:pt x="708" y="2055"/>
                    <a:pt x="731" y="2032"/>
                  </a:cubicBezTo>
                  <a:cubicBezTo>
                    <a:pt x="731" y="2009"/>
                    <a:pt x="731" y="1986"/>
                    <a:pt x="731" y="1963"/>
                  </a:cubicBezTo>
                  <a:cubicBezTo>
                    <a:pt x="685" y="1826"/>
                    <a:pt x="639" y="1667"/>
                    <a:pt x="594" y="1530"/>
                  </a:cubicBezTo>
                  <a:cubicBezTo>
                    <a:pt x="548" y="1370"/>
                    <a:pt x="502" y="1210"/>
                    <a:pt x="457" y="1073"/>
                  </a:cubicBezTo>
                  <a:cubicBezTo>
                    <a:pt x="411" y="913"/>
                    <a:pt x="343" y="753"/>
                    <a:pt x="297" y="571"/>
                  </a:cubicBezTo>
                  <a:cubicBezTo>
                    <a:pt x="251" y="411"/>
                    <a:pt x="206" y="251"/>
                    <a:pt x="160" y="69"/>
                  </a:cubicBezTo>
                  <a:cubicBezTo>
                    <a:pt x="160" y="23"/>
                    <a:pt x="114"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9" name="Google Shape;4815;p38">
              <a:extLst>
                <a:ext uri="{FF2B5EF4-FFF2-40B4-BE49-F238E27FC236}">
                  <a16:creationId xmlns:a16="http://schemas.microsoft.com/office/drawing/2014/main" id="{642326DB-328B-0E37-0905-22D544E7E6C6}"/>
                </a:ext>
              </a:extLst>
            </p:cNvPr>
            <p:cNvSpPr/>
            <p:nvPr/>
          </p:nvSpPr>
          <p:spPr>
            <a:xfrm>
              <a:off x="8771966" y="2736293"/>
              <a:ext cx="17267" cy="40270"/>
            </a:xfrm>
            <a:custGeom>
              <a:avLst/>
              <a:gdLst/>
              <a:ahLst/>
              <a:cxnLst/>
              <a:rect l="l" t="t" r="r" b="b"/>
              <a:pathLst>
                <a:path w="617" h="1439" extrusionOk="0">
                  <a:moveTo>
                    <a:pt x="46" y="0"/>
                  </a:moveTo>
                  <a:cubicBezTo>
                    <a:pt x="23" y="23"/>
                    <a:pt x="23" y="23"/>
                    <a:pt x="0" y="46"/>
                  </a:cubicBezTo>
                  <a:cubicBezTo>
                    <a:pt x="0" y="69"/>
                    <a:pt x="0" y="92"/>
                    <a:pt x="0" y="114"/>
                  </a:cubicBezTo>
                  <a:cubicBezTo>
                    <a:pt x="46" y="229"/>
                    <a:pt x="92" y="320"/>
                    <a:pt x="115" y="434"/>
                  </a:cubicBezTo>
                  <a:cubicBezTo>
                    <a:pt x="160" y="548"/>
                    <a:pt x="206" y="639"/>
                    <a:pt x="229" y="754"/>
                  </a:cubicBezTo>
                  <a:cubicBezTo>
                    <a:pt x="274" y="845"/>
                    <a:pt x="320" y="959"/>
                    <a:pt x="343" y="1073"/>
                  </a:cubicBezTo>
                  <a:cubicBezTo>
                    <a:pt x="388" y="1164"/>
                    <a:pt x="434" y="1279"/>
                    <a:pt x="457" y="1370"/>
                  </a:cubicBezTo>
                  <a:cubicBezTo>
                    <a:pt x="457" y="1416"/>
                    <a:pt x="503" y="1438"/>
                    <a:pt x="548" y="1438"/>
                  </a:cubicBezTo>
                  <a:cubicBezTo>
                    <a:pt x="594" y="1416"/>
                    <a:pt x="617" y="1370"/>
                    <a:pt x="617" y="1324"/>
                  </a:cubicBezTo>
                  <a:cubicBezTo>
                    <a:pt x="594" y="1233"/>
                    <a:pt x="548" y="1119"/>
                    <a:pt x="503" y="1028"/>
                  </a:cubicBezTo>
                  <a:cubicBezTo>
                    <a:pt x="480" y="936"/>
                    <a:pt x="434" y="822"/>
                    <a:pt x="388" y="708"/>
                  </a:cubicBezTo>
                  <a:cubicBezTo>
                    <a:pt x="366" y="617"/>
                    <a:pt x="320" y="503"/>
                    <a:pt x="297" y="411"/>
                  </a:cubicBezTo>
                  <a:cubicBezTo>
                    <a:pt x="251" y="297"/>
                    <a:pt x="206" y="183"/>
                    <a:pt x="160" y="69"/>
                  </a:cubicBezTo>
                  <a:cubicBezTo>
                    <a:pt x="137" y="46"/>
                    <a:pt x="137" y="23"/>
                    <a:pt x="115" y="23"/>
                  </a:cubicBezTo>
                  <a:cubicBezTo>
                    <a:pt x="115" y="0"/>
                    <a:pt x="92" y="0"/>
                    <a:pt x="6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0" name="Google Shape;4816;p38">
              <a:extLst>
                <a:ext uri="{FF2B5EF4-FFF2-40B4-BE49-F238E27FC236}">
                  <a16:creationId xmlns:a16="http://schemas.microsoft.com/office/drawing/2014/main" id="{09808E01-1C62-9392-E862-96AAE0A85B42}"/>
                </a:ext>
              </a:extLst>
            </p:cNvPr>
            <p:cNvSpPr/>
            <p:nvPr/>
          </p:nvSpPr>
          <p:spPr>
            <a:xfrm>
              <a:off x="8791751" y="2753531"/>
              <a:ext cx="16007" cy="31959"/>
            </a:xfrm>
            <a:custGeom>
              <a:avLst/>
              <a:gdLst/>
              <a:ahLst/>
              <a:cxnLst/>
              <a:rect l="l" t="t" r="r" b="b"/>
              <a:pathLst>
                <a:path w="572" h="1142" extrusionOk="0">
                  <a:moveTo>
                    <a:pt x="47" y="1"/>
                  </a:moveTo>
                  <a:cubicBezTo>
                    <a:pt x="24" y="1"/>
                    <a:pt x="24" y="23"/>
                    <a:pt x="1" y="46"/>
                  </a:cubicBezTo>
                  <a:cubicBezTo>
                    <a:pt x="1" y="46"/>
                    <a:pt x="1" y="92"/>
                    <a:pt x="1" y="92"/>
                  </a:cubicBezTo>
                  <a:cubicBezTo>
                    <a:pt x="47" y="206"/>
                    <a:pt x="92" y="320"/>
                    <a:pt x="138" y="434"/>
                  </a:cubicBezTo>
                  <a:cubicBezTo>
                    <a:pt x="161" y="480"/>
                    <a:pt x="184" y="526"/>
                    <a:pt x="206" y="571"/>
                  </a:cubicBezTo>
                  <a:lnTo>
                    <a:pt x="184" y="571"/>
                  </a:lnTo>
                  <a:cubicBezTo>
                    <a:pt x="229" y="663"/>
                    <a:pt x="252" y="731"/>
                    <a:pt x="298" y="822"/>
                  </a:cubicBezTo>
                  <a:cubicBezTo>
                    <a:pt x="321" y="845"/>
                    <a:pt x="321" y="891"/>
                    <a:pt x="343" y="914"/>
                  </a:cubicBezTo>
                  <a:cubicBezTo>
                    <a:pt x="366" y="982"/>
                    <a:pt x="366" y="1028"/>
                    <a:pt x="389" y="1073"/>
                  </a:cubicBezTo>
                  <a:cubicBezTo>
                    <a:pt x="412" y="1096"/>
                    <a:pt x="412" y="1119"/>
                    <a:pt x="435" y="1119"/>
                  </a:cubicBezTo>
                  <a:cubicBezTo>
                    <a:pt x="457" y="1142"/>
                    <a:pt x="480" y="1142"/>
                    <a:pt x="503" y="1142"/>
                  </a:cubicBezTo>
                  <a:cubicBezTo>
                    <a:pt x="526" y="1142"/>
                    <a:pt x="526" y="1119"/>
                    <a:pt x="549" y="1096"/>
                  </a:cubicBezTo>
                  <a:cubicBezTo>
                    <a:pt x="549" y="1073"/>
                    <a:pt x="572" y="1051"/>
                    <a:pt x="549" y="1028"/>
                  </a:cubicBezTo>
                  <a:cubicBezTo>
                    <a:pt x="526" y="982"/>
                    <a:pt x="503" y="936"/>
                    <a:pt x="503" y="891"/>
                  </a:cubicBezTo>
                  <a:cubicBezTo>
                    <a:pt x="480" y="822"/>
                    <a:pt x="457" y="777"/>
                    <a:pt x="435" y="731"/>
                  </a:cubicBezTo>
                  <a:cubicBezTo>
                    <a:pt x="389" y="640"/>
                    <a:pt x="366" y="526"/>
                    <a:pt x="321" y="434"/>
                  </a:cubicBezTo>
                  <a:lnTo>
                    <a:pt x="321" y="457"/>
                  </a:lnTo>
                  <a:cubicBezTo>
                    <a:pt x="275" y="343"/>
                    <a:pt x="229" y="252"/>
                    <a:pt x="206" y="160"/>
                  </a:cubicBezTo>
                  <a:lnTo>
                    <a:pt x="206" y="183"/>
                  </a:lnTo>
                  <a:cubicBezTo>
                    <a:pt x="184" y="138"/>
                    <a:pt x="184" y="92"/>
                    <a:pt x="161" y="69"/>
                  </a:cubicBezTo>
                  <a:cubicBezTo>
                    <a:pt x="138" y="46"/>
                    <a:pt x="138" y="23"/>
                    <a:pt x="11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1" name="Google Shape;4817;p38">
              <a:extLst>
                <a:ext uri="{FF2B5EF4-FFF2-40B4-BE49-F238E27FC236}">
                  <a16:creationId xmlns:a16="http://schemas.microsoft.com/office/drawing/2014/main" id="{D146692F-0353-76CE-4D35-4C7846673136}"/>
                </a:ext>
              </a:extLst>
            </p:cNvPr>
            <p:cNvSpPr/>
            <p:nvPr/>
          </p:nvSpPr>
          <p:spPr>
            <a:xfrm>
              <a:off x="8649307" y="2646852"/>
              <a:ext cx="17938" cy="36436"/>
            </a:xfrm>
            <a:custGeom>
              <a:avLst/>
              <a:gdLst/>
              <a:ahLst/>
              <a:cxnLst/>
              <a:rect l="l" t="t" r="r" b="b"/>
              <a:pathLst>
                <a:path w="641" h="1302" extrusionOk="0">
                  <a:moveTo>
                    <a:pt x="69" y="1"/>
                  </a:moveTo>
                  <a:cubicBezTo>
                    <a:pt x="47" y="1"/>
                    <a:pt x="24" y="24"/>
                    <a:pt x="24" y="46"/>
                  </a:cubicBezTo>
                  <a:cubicBezTo>
                    <a:pt x="1" y="46"/>
                    <a:pt x="1" y="69"/>
                    <a:pt x="24" y="92"/>
                  </a:cubicBezTo>
                  <a:cubicBezTo>
                    <a:pt x="47" y="206"/>
                    <a:pt x="92" y="298"/>
                    <a:pt x="138" y="389"/>
                  </a:cubicBezTo>
                  <a:cubicBezTo>
                    <a:pt x="161" y="503"/>
                    <a:pt x="206" y="594"/>
                    <a:pt x="252" y="686"/>
                  </a:cubicBezTo>
                  <a:cubicBezTo>
                    <a:pt x="275" y="777"/>
                    <a:pt x="320" y="868"/>
                    <a:pt x="343" y="959"/>
                  </a:cubicBezTo>
                  <a:cubicBezTo>
                    <a:pt x="366" y="1005"/>
                    <a:pt x="389" y="1051"/>
                    <a:pt x="412" y="1096"/>
                  </a:cubicBezTo>
                  <a:cubicBezTo>
                    <a:pt x="412" y="1142"/>
                    <a:pt x="435" y="1188"/>
                    <a:pt x="457" y="1233"/>
                  </a:cubicBezTo>
                  <a:cubicBezTo>
                    <a:pt x="457" y="1256"/>
                    <a:pt x="480" y="1279"/>
                    <a:pt x="503" y="1302"/>
                  </a:cubicBezTo>
                  <a:lnTo>
                    <a:pt x="549" y="1302"/>
                  </a:lnTo>
                  <a:cubicBezTo>
                    <a:pt x="594" y="1302"/>
                    <a:pt x="640" y="1233"/>
                    <a:pt x="617" y="1211"/>
                  </a:cubicBezTo>
                  <a:cubicBezTo>
                    <a:pt x="572" y="1119"/>
                    <a:pt x="549" y="1028"/>
                    <a:pt x="503" y="937"/>
                  </a:cubicBezTo>
                  <a:cubicBezTo>
                    <a:pt x="480" y="845"/>
                    <a:pt x="435" y="754"/>
                    <a:pt x="412" y="663"/>
                  </a:cubicBezTo>
                  <a:cubicBezTo>
                    <a:pt x="366" y="571"/>
                    <a:pt x="343" y="480"/>
                    <a:pt x="298" y="366"/>
                  </a:cubicBezTo>
                  <a:cubicBezTo>
                    <a:pt x="252" y="275"/>
                    <a:pt x="206" y="161"/>
                    <a:pt x="161" y="46"/>
                  </a:cubicBezTo>
                  <a:cubicBezTo>
                    <a:pt x="161" y="24"/>
                    <a:pt x="161" y="24"/>
                    <a:pt x="1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2" name="Google Shape;4818;p38">
              <a:extLst>
                <a:ext uri="{FF2B5EF4-FFF2-40B4-BE49-F238E27FC236}">
                  <a16:creationId xmlns:a16="http://schemas.microsoft.com/office/drawing/2014/main" id="{433497AE-062B-4F5C-48EC-03849BD6E533}"/>
                </a:ext>
              </a:extLst>
            </p:cNvPr>
            <p:cNvSpPr/>
            <p:nvPr/>
          </p:nvSpPr>
          <p:spPr>
            <a:xfrm>
              <a:off x="8663999" y="2661545"/>
              <a:ext cx="17295" cy="34533"/>
            </a:xfrm>
            <a:custGeom>
              <a:avLst/>
              <a:gdLst/>
              <a:ahLst/>
              <a:cxnLst/>
              <a:rect l="l" t="t" r="r" b="b"/>
              <a:pathLst>
                <a:path w="618" h="1234" extrusionOk="0">
                  <a:moveTo>
                    <a:pt x="47" y="1"/>
                  </a:moveTo>
                  <a:cubicBezTo>
                    <a:pt x="24" y="24"/>
                    <a:pt x="1" y="46"/>
                    <a:pt x="1" y="46"/>
                  </a:cubicBezTo>
                  <a:cubicBezTo>
                    <a:pt x="1" y="92"/>
                    <a:pt x="1" y="92"/>
                    <a:pt x="24" y="115"/>
                  </a:cubicBezTo>
                  <a:cubicBezTo>
                    <a:pt x="92" y="298"/>
                    <a:pt x="184" y="480"/>
                    <a:pt x="252" y="663"/>
                  </a:cubicBezTo>
                  <a:cubicBezTo>
                    <a:pt x="252" y="663"/>
                    <a:pt x="252" y="663"/>
                    <a:pt x="252" y="640"/>
                  </a:cubicBezTo>
                  <a:cubicBezTo>
                    <a:pt x="275" y="731"/>
                    <a:pt x="320" y="823"/>
                    <a:pt x="343" y="891"/>
                  </a:cubicBezTo>
                  <a:cubicBezTo>
                    <a:pt x="366" y="937"/>
                    <a:pt x="366" y="982"/>
                    <a:pt x="389" y="1028"/>
                  </a:cubicBezTo>
                  <a:cubicBezTo>
                    <a:pt x="412" y="1074"/>
                    <a:pt x="412" y="1119"/>
                    <a:pt x="435" y="1165"/>
                  </a:cubicBezTo>
                  <a:cubicBezTo>
                    <a:pt x="457" y="1211"/>
                    <a:pt x="503" y="1233"/>
                    <a:pt x="549" y="1233"/>
                  </a:cubicBezTo>
                  <a:cubicBezTo>
                    <a:pt x="572" y="1211"/>
                    <a:pt x="617" y="1165"/>
                    <a:pt x="594" y="1119"/>
                  </a:cubicBezTo>
                  <a:cubicBezTo>
                    <a:pt x="572" y="1074"/>
                    <a:pt x="572" y="1028"/>
                    <a:pt x="549" y="982"/>
                  </a:cubicBezTo>
                  <a:cubicBezTo>
                    <a:pt x="526" y="937"/>
                    <a:pt x="526" y="891"/>
                    <a:pt x="503" y="845"/>
                  </a:cubicBezTo>
                  <a:cubicBezTo>
                    <a:pt x="480" y="777"/>
                    <a:pt x="435" y="686"/>
                    <a:pt x="412" y="594"/>
                  </a:cubicBezTo>
                  <a:cubicBezTo>
                    <a:pt x="366" y="526"/>
                    <a:pt x="320" y="434"/>
                    <a:pt x="298" y="343"/>
                  </a:cubicBezTo>
                  <a:cubicBezTo>
                    <a:pt x="252" y="229"/>
                    <a:pt x="206" y="138"/>
                    <a:pt x="161" y="46"/>
                  </a:cubicBezTo>
                  <a:cubicBezTo>
                    <a:pt x="138" y="24"/>
                    <a:pt x="115" y="1"/>
                    <a:pt x="11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3" name="Google Shape;4819;p38">
              <a:extLst>
                <a:ext uri="{FF2B5EF4-FFF2-40B4-BE49-F238E27FC236}">
                  <a16:creationId xmlns:a16="http://schemas.microsoft.com/office/drawing/2014/main" id="{C4A278F4-BEA2-7146-C023-FA44103BCF7F}"/>
                </a:ext>
              </a:extLst>
            </p:cNvPr>
            <p:cNvSpPr/>
            <p:nvPr/>
          </p:nvSpPr>
          <p:spPr>
            <a:xfrm>
              <a:off x="8526033" y="2564465"/>
              <a:ext cx="19198" cy="34925"/>
            </a:xfrm>
            <a:custGeom>
              <a:avLst/>
              <a:gdLst/>
              <a:ahLst/>
              <a:cxnLst/>
              <a:rect l="l" t="t" r="r" b="b"/>
              <a:pathLst>
                <a:path w="686" h="1248" extrusionOk="0">
                  <a:moveTo>
                    <a:pt x="92" y="0"/>
                  </a:moveTo>
                  <a:cubicBezTo>
                    <a:pt x="69" y="0"/>
                    <a:pt x="46" y="0"/>
                    <a:pt x="46" y="23"/>
                  </a:cubicBezTo>
                  <a:cubicBezTo>
                    <a:pt x="23" y="23"/>
                    <a:pt x="23" y="46"/>
                    <a:pt x="1" y="69"/>
                  </a:cubicBezTo>
                  <a:cubicBezTo>
                    <a:pt x="1" y="92"/>
                    <a:pt x="1" y="114"/>
                    <a:pt x="23" y="137"/>
                  </a:cubicBezTo>
                  <a:cubicBezTo>
                    <a:pt x="92" y="297"/>
                    <a:pt x="183" y="480"/>
                    <a:pt x="252" y="662"/>
                  </a:cubicBezTo>
                  <a:cubicBezTo>
                    <a:pt x="297" y="754"/>
                    <a:pt x="343" y="845"/>
                    <a:pt x="366" y="913"/>
                  </a:cubicBezTo>
                  <a:cubicBezTo>
                    <a:pt x="412" y="1005"/>
                    <a:pt x="457" y="1119"/>
                    <a:pt x="526" y="1210"/>
                  </a:cubicBezTo>
                  <a:cubicBezTo>
                    <a:pt x="526" y="1237"/>
                    <a:pt x="549" y="1248"/>
                    <a:pt x="573" y="1248"/>
                  </a:cubicBezTo>
                  <a:cubicBezTo>
                    <a:pt x="590" y="1248"/>
                    <a:pt x="607" y="1242"/>
                    <a:pt x="617" y="1233"/>
                  </a:cubicBezTo>
                  <a:cubicBezTo>
                    <a:pt x="663" y="1210"/>
                    <a:pt x="685" y="1164"/>
                    <a:pt x="663" y="1119"/>
                  </a:cubicBezTo>
                  <a:cubicBezTo>
                    <a:pt x="617" y="1028"/>
                    <a:pt x="571" y="959"/>
                    <a:pt x="526" y="868"/>
                  </a:cubicBezTo>
                  <a:cubicBezTo>
                    <a:pt x="480" y="776"/>
                    <a:pt x="434" y="685"/>
                    <a:pt x="412" y="594"/>
                  </a:cubicBezTo>
                  <a:cubicBezTo>
                    <a:pt x="366" y="503"/>
                    <a:pt x="320" y="434"/>
                    <a:pt x="297" y="343"/>
                  </a:cubicBezTo>
                  <a:cubicBezTo>
                    <a:pt x="252" y="251"/>
                    <a:pt x="206" y="137"/>
                    <a:pt x="160" y="46"/>
                  </a:cubicBezTo>
                  <a:cubicBezTo>
                    <a:pt x="138" y="23"/>
                    <a:pt x="115"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4" name="Google Shape;4820;p38">
              <a:extLst>
                <a:ext uri="{FF2B5EF4-FFF2-40B4-BE49-F238E27FC236}">
                  <a16:creationId xmlns:a16="http://schemas.microsoft.com/office/drawing/2014/main" id="{090CF7B0-F93A-100D-5848-A020CB4E316B}"/>
                </a:ext>
              </a:extLst>
            </p:cNvPr>
            <p:cNvSpPr/>
            <p:nvPr/>
          </p:nvSpPr>
          <p:spPr>
            <a:xfrm>
              <a:off x="8545203" y="2580444"/>
              <a:ext cx="17267" cy="32379"/>
            </a:xfrm>
            <a:custGeom>
              <a:avLst/>
              <a:gdLst/>
              <a:ahLst/>
              <a:cxnLst/>
              <a:rect l="l" t="t" r="r" b="b"/>
              <a:pathLst>
                <a:path w="617" h="1157" extrusionOk="0">
                  <a:moveTo>
                    <a:pt x="69" y="0"/>
                  </a:moveTo>
                  <a:cubicBezTo>
                    <a:pt x="46" y="23"/>
                    <a:pt x="23" y="23"/>
                    <a:pt x="23" y="46"/>
                  </a:cubicBezTo>
                  <a:cubicBezTo>
                    <a:pt x="0" y="68"/>
                    <a:pt x="0" y="91"/>
                    <a:pt x="0" y="114"/>
                  </a:cubicBezTo>
                  <a:cubicBezTo>
                    <a:pt x="46" y="183"/>
                    <a:pt x="92" y="274"/>
                    <a:pt x="115" y="365"/>
                  </a:cubicBezTo>
                  <a:cubicBezTo>
                    <a:pt x="160" y="434"/>
                    <a:pt x="206" y="525"/>
                    <a:pt x="229" y="616"/>
                  </a:cubicBezTo>
                  <a:cubicBezTo>
                    <a:pt x="274" y="685"/>
                    <a:pt x="297" y="776"/>
                    <a:pt x="343" y="845"/>
                  </a:cubicBezTo>
                  <a:cubicBezTo>
                    <a:pt x="388" y="936"/>
                    <a:pt x="434" y="1027"/>
                    <a:pt x="480" y="1118"/>
                  </a:cubicBezTo>
                  <a:cubicBezTo>
                    <a:pt x="480" y="1145"/>
                    <a:pt x="503" y="1156"/>
                    <a:pt x="532" y="1156"/>
                  </a:cubicBezTo>
                  <a:cubicBezTo>
                    <a:pt x="552" y="1156"/>
                    <a:pt x="575" y="1151"/>
                    <a:pt x="594" y="1141"/>
                  </a:cubicBezTo>
                  <a:cubicBezTo>
                    <a:pt x="594" y="1141"/>
                    <a:pt x="617" y="1118"/>
                    <a:pt x="617" y="1096"/>
                  </a:cubicBezTo>
                  <a:cubicBezTo>
                    <a:pt x="617" y="1073"/>
                    <a:pt x="617" y="1050"/>
                    <a:pt x="617" y="1027"/>
                  </a:cubicBezTo>
                  <a:cubicBezTo>
                    <a:pt x="571" y="959"/>
                    <a:pt x="548" y="890"/>
                    <a:pt x="503" y="799"/>
                  </a:cubicBezTo>
                  <a:cubicBezTo>
                    <a:pt x="457" y="730"/>
                    <a:pt x="434" y="639"/>
                    <a:pt x="388" y="571"/>
                  </a:cubicBezTo>
                  <a:cubicBezTo>
                    <a:pt x="366" y="502"/>
                    <a:pt x="320" y="411"/>
                    <a:pt x="297" y="342"/>
                  </a:cubicBezTo>
                  <a:cubicBezTo>
                    <a:pt x="251" y="274"/>
                    <a:pt x="229" y="205"/>
                    <a:pt x="206" y="137"/>
                  </a:cubicBezTo>
                  <a:cubicBezTo>
                    <a:pt x="183" y="114"/>
                    <a:pt x="183" y="91"/>
                    <a:pt x="160" y="68"/>
                  </a:cubicBezTo>
                  <a:cubicBezTo>
                    <a:pt x="160" y="46"/>
                    <a:pt x="160" y="23"/>
                    <a:pt x="137" y="23"/>
                  </a:cubicBezTo>
                  <a:cubicBezTo>
                    <a:pt x="115" y="0"/>
                    <a:pt x="115"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5" name="Google Shape;4821;p38">
              <a:extLst>
                <a:ext uri="{FF2B5EF4-FFF2-40B4-BE49-F238E27FC236}">
                  <a16:creationId xmlns:a16="http://schemas.microsoft.com/office/drawing/2014/main" id="{49BB6352-4725-AAA8-E669-DD01EB2E51E9}"/>
                </a:ext>
              </a:extLst>
            </p:cNvPr>
            <p:cNvSpPr/>
            <p:nvPr/>
          </p:nvSpPr>
          <p:spPr>
            <a:xfrm>
              <a:off x="8409784" y="2480146"/>
              <a:ext cx="20457" cy="37332"/>
            </a:xfrm>
            <a:custGeom>
              <a:avLst/>
              <a:gdLst/>
              <a:ahLst/>
              <a:cxnLst/>
              <a:rect l="l" t="t" r="r" b="b"/>
              <a:pathLst>
                <a:path w="731" h="1334" extrusionOk="0">
                  <a:moveTo>
                    <a:pt x="69" y="0"/>
                  </a:moveTo>
                  <a:cubicBezTo>
                    <a:pt x="46" y="23"/>
                    <a:pt x="23" y="23"/>
                    <a:pt x="23" y="46"/>
                  </a:cubicBezTo>
                  <a:cubicBezTo>
                    <a:pt x="0" y="69"/>
                    <a:pt x="0" y="92"/>
                    <a:pt x="0" y="115"/>
                  </a:cubicBezTo>
                  <a:cubicBezTo>
                    <a:pt x="46" y="206"/>
                    <a:pt x="92" y="297"/>
                    <a:pt x="137" y="411"/>
                  </a:cubicBezTo>
                  <a:cubicBezTo>
                    <a:pt x="183" y="503"/>
                    <a:pt x="229" y="617"/>
                    <a:pt x="274" y="708"/>
                  </a:cubicBezTo>
                  <a:cubicBezTo>
                    <a:pt x="366" y="913"/>
                    <a:pt x="480" y="1096"/>
                    <a:pt x="571" y="1279"/>
                  </a:cubicBezTo>
                  <a:cubicBezTo>
                    <a:pt x="588" y="1312"/>
                    <a:pt x="617" y="1333"/>
                    <a:pt x="649" y="1333"/>
                  </a:cubicBezTo>
                  <a:cubicBezTo>
                    <a:pt x="661" y="1333"/>
                    <a:pt x="673" y="1330"/>
                    <a:pt x="685" y="1324"/>
                  </a:cubicBezTo>
                  <a:cubicBezTo>
                    <a:pt x="731" y="1301"/>
                    <a:pt x="731" y="1233"/>
                    <a:pt x="708" y="1210"/>
                  </a:cubicBezTo>
                  <a:cubicBezTo>
                    <a:pt x="640" y="1050"/>
                    <a:pt x="548" y="868"/>
                    <a:pt x="457" y="708"/>
                  </a:cubicBezTo>
                  <a:cubicBezTo>
                    <a:pt x="434" y="640"/>
                    <a:pt x="388" y="548"/>
                    <a:pt x="343" y="480"/>
                  </a:cubicBezTo>
                  <a:cubicBezTo>
                    <a:pt x="297" y="388"/>
                    <a:pt x="252" y="297"/>
                    <a:pt x="229" y="206"/>
                  </a:cubicBezTo>
                  <a:lnTo>
                    <a:pt x="229" y="229"/>
                  </a:lnTo>
                  <a:cubicBezTo>
                    <a:pt x="206" y="160"/>
                    <a:pt x="183" y="115"/>
                    <a:pt x="160" y="69"/>
                  </a:cubicBezTo>
                  <a:cubicBezTo>
                    <a:pt x="160" y="46"/>
                    <a:pt x="137" y="23"/>
                    <a:pt x="137" y="23"/>
                  </a:cubicBezTo>
                  <a:cubicBezTo>
                    <a:pt x="115" y="0"/>
                    <a:pt x="92"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6" name="Google Shape;4822;p38">
              <a:extLst>
                <a:ext uri="{FF2B5EF4-FFF2-40B4-BE49-F238E27FC236}">
                  <a16:creationId xmlns:a16="http://schemas.microsoft.com/office/drawing/2014/main" id="{7B47AD06-5A22-C85E-D3F4-ED35FE39B969}"/>
                </a:ext>
              </a:extLst>
            </p:cNvPr>
            <p:cNvSpPr/>
            <p:nvPr/>
          </p:nvSpPr>
          <p:spPr>
            <a:xfrm>
              <a:off x="8429597" y="2495482"/>
              <a:ext cx="17267" cy="31315"/>
            </a:xfrm>
            <a:custGeom>
              <a:avLst/>
              <a:gdLst/>
              <a:ahLst/>
              <a:cxnLst/>
              <a:rect l="l" t="t" r="r" b="b"/>
              <a:pathLst>
                <a:path w="617" h="1119" extrusionOk="0">
                  <a:moveTo>
                    <a:pt x="91" y="0"/>
                  </a:moveTo>
                  <a:cubicBezTo>
                    <a:pt x="69" y="0"/>
                    <a:pt x="46" y="0"/>
                    <a:pt x="46" y="23"/>
                  </a:cubicBezTo>
                  <a:cubicBezTo>
                    <a:pt x="23" y="23"/>
                    <a:pt x="0" y="46"/>
                    <a:pt x="0" y="69"/>
                  </a:cubicBezTo>
                  <a:cubicBezTo>
                    <a:pt x="0" y="92"/>
                    <a:pt x="0" y="114"/>
                    <a:pt x="23" y="114"/>
                  </a:cubicBezTo>
                  <a:cubicBezTo>
                    <a:pt x="91" y="274"/>
                    <a:pt x="160" y="434"/>
                    <a:pt x="228" y="594"/>
                  </a:cubicBezTo>
                  <a:cubicBezTo>
                    <a:pt x="320" y="753"/>
                    <a:pt x="388" y="913"/>
                    <a:pt x="457" y="1073"/>
                  </a:cubicBezTo>
                  <a:cubicBezTo>
                    <a:pt x="457" y="1096"/>
                    <a:pt x="479" y="1119"/>
                    <a:pt x="502" y="1119"/>
                  </a:cubicBezTo>
                  <a:lnTo>
                    <a:pt x="571" y="1119"/>
                  </a:lnTo>
                  <a:cubicBezTo>
                    <a:pt x="593" y="1096"/>
                    <a:pt x="616" y="1073"/>
                    <a:pt x="616" y="1050"/>
                  </a:cubicBezTo>
                  <a:cubicBezTo>
                    <a:pt x="616" y="1027"/>
                    <a:pt x="616" y="1005"/>
                    <a:pt x="616" y="982"/>
                  </a:cubicBezTo>
                  <a:cubicBezTo>
                    <a:pt x="571" y="913"/>
                    <a:pt x="525" y="822"/>
                    <a:pt x="479" y="753"/>
                  </a:cubicBezTo>
                  <a:cubicBezTo>
                    <a:pt x="457" y="685"/>
                    <a:pt x="411" y="617"/>
                    <a:pt x="388" y="548"/>
                  </a:cubicBezTo>
                  <a:cubicBezTo>
                    <a:pt x="320" y="365"/>
                    <a:pt x="228" y="206"/>
                    <a:pt x="160" y="46"/>
                  </a:cubicBezTo>
                  <a:cubicBezTo>
                    <a:pt x="137" y="23"/>
                    <a:pt x="114" y="0"/>
                    <a:pt x="9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7" name="Google Shape;4823;p38">
              <a:extLst>
                <a:ext uri="{FF2B5EF4-FFF2-40B4-BE49-F238E27FC236}">
                  <a16:creationId xmlns:a16="http://schemas.microsoft.com/office/drawing/2014/main" id="{2112FC7A-01BD-2766-6E37-80F4F2A8B867}"/>
                </a:ext>
              </a:extLst>
            </p:cNvPr>
            <p:cNvSpPr/>
            <p:nvPr/>
          </p:nvSpPr>
          <p:spPr>
            <a:xfrm>
              <a:off x="8084654" y="2552963"/>
              <a:ext cx="46007" cy="36436"/>
            </a:xfrm>
            <a:custGeom>
              <a:avLst/>
              <a:gdLst/>
              <a:ahLst/>
              <a:cxnLst/>
              <a:rect l="l" t="t" r="r" b="b"/>
              <a:pathLst>
                <a:path w="1644" h="1302" extrusionOk="0">
                  <a:moveTo>
                    <a:pt x="274" y="1"/>
                  </a:moveTo>
                  <a:cubicBezTo>
                    <a:pt x="274" y="1"/>
                    <a:pt x="274" y="23"/>
                    <a:pt x="274" y="23"/>
                  </a:cubicBezTo>
                  <a:cubicBezTo>
                    <a:pt x="229" y="115"/>
                    <a:pt x="160" y="206"/>
                    <a:pt x="92" y="274"/>
                  </a:cubicBezTo>
                  <a:cubicBezTo>
                    <a:pt x="69" y="320"/>
                    <a:pt x="23" y="343"/>
                    <a:pt x="0" y="389"/>
                  </a:cubicBezTo>
                  <a:cubicBezTo>
                    <a:pt x="434" y="685"/>
                    <a:pt x="845" y="1005"/>
                    <a:pt x="1279" y="1302"/>
                  </a:cubicBezTo>
                  <a:cubicBezTo>
                    <a:pt x="1347" y="1233"/>
                    <a:pt x="1393" y="1187"/>
                    <a:pt x="1461" y="1119"/>
                  </a:cubicBezTo>
                  <a:cubicBezTo>
                    <a:pt x="1530" y="1073"/>
                    <a:pt x="1575" y="1005"/>
                    <a:pt x="1644" y="959"/>
                  </a:cubicBezTo>
                  <a:cubicBezTo>
                    <a:pt x="1187" y="640"/>
                    <a:pt x="731" y="320"/>
                    <a:pt x="274"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8" name="Google Shape;4824;p38">
              <a:extLst>
                <a:ext uri="{FF2B5EF4-FFF2-40B4-BE49-F238E27FC236}">
                  <a16:creationId xmlns:a16="http://schemas.microsoft.com/office/drawing/2014/main" id="{8DC60C94-23E1-66B9-85CE-6F670E734C7F}"/>
                </a:ext>
              </a:extLst>
            </p:cNvPr>
            <p:cNvSpPr/>
            <p:nvPr/>
          </p:nvSpPr>
          <p:spPr>
            <a:xfrm>
              <a:off x="8260959" y="2676880"/>
              <a:ext cx="272126" cy="196763"/>
            </a:xfrm>
            <a:custGeom>
              <a:avLst/>
              <a:gdLst/>
              <a:ahLst/>
              <a:cxnLst/>
              <a:rect l="l" t="t" r="r" b="b"/>
              <a:pathLst>
                <a:path w="9724" h="7031" extrusionOk="0">
                  <a:moveTo>
                    <a:pt x="274" y="1"/>
                  </a:moveTo>
                  <a:cubicBezTo>
                    <a:pt x="251" y="46"/>
                    <a:pt x="251" y="69"/>
                    <a:pt x="228" y="92"/>
                  </a:cubicBezTo>
                  <a:cubicBezTo>
                    <a:pt x="160" y="206"/>
                    <a:pt x="91" y="297"/>
                    <a:pt x="23" y="411"/>
                  </a:cubicBezTo>
                  <a:lnTo>
                    <a:pt x="0" y="411"/>
                  </a:lnTo>
                  <a:cubicBezTo>
                    <a:pt x="822" y="1005"/>
                    <a:pt x="1621" y="1576"/>
                    <a:pt x="2442" y="2146"/>
                  </a:cubicBezTo>
                  <a:cubicBezTo>
                    <a:pt x="4748" y="3767"/>
                    <a:pt x="7053" y="5410"/>
                    <a:pt x="9359" y="7031"/>
                  </a:cubicBezTo>
                  <a:cubicBezTo>
                    <a:pt x="9450" y="6939"/>
                    <a:pt x="9541" y="6825"/>
                    <a:pt x="9655" y="6734"/>
                  </a:cubicBezTo>
                  <a:cubicBezTo>
                    <a:pt x="9678" y="6711"/>
                    <a:pt x="9701" y="6711"/>
                    <a:pt x="9724" y="6688"/>
                  </a:cubicBezTo>
                  <a:cubicBezTo>
                    <a:pt x="9176" y="6300"/>
                    <a:pt x="8651" y="5935"/>
                    <a:pt x="8126" y="5570"/>
                  </a:cubicBezTo>
                  <a:lnTo>
                    <a:pt x="274" y="1"/>
                  </a:ln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9" name="Google Shape;4825;p38">
              <a:extLst>
                <a:ext uri="{FF2B5EF4-FFF2-40B4-BE49-F238E27FC236}">
                  <a16:creationId xmlns:a16="http://schemas.microsoft.com/office/drawing/2014/main" id="{A9D79598-97FC-A297-3129-B7921A1CE396}"/>
                </a:ext>
              </a:extLst>
            </p:cNvPr>
            <p:cNvSpPr/>
            <p:nvPr/>
          </p:nvSpPr>
          <p:spPr>
            <a:xfrm>
              <a:off x="8662740" y="2960508"/>
              <a:ext cx="32603" cy="30028"/>
            </a:xfrm>
            <a:custGeom>
              <a:avLst/>
              <a:gdLst/>
              <a:ahLst/>
              <a:cxnLst/>
              <a:rect l="l" t="t" r="r" b="b"/>
              <a:pathLst>
                <a:path w="1165" h="1073" extrusionOk="0">
                  <a:moveTo>
                    <a:pt x="251" y="0"/>
                  </a:moveTo>
                  <a:cubicBezTo>
                    <a:pt x="206" y="114"/>
                    <a:pt x="160" y="205"/>
                    <a:pt x="92" y="297"/>
                  </a:cubicBezTo>
                  <a:cubicBezTo>
                    <a:pt x="69" y="342"/>
                    <a:pt x="46" y="388"/>
                    <a:pt x="0" y="434"/>
                  </a:cubicBezTo>
                  <a:cubicBezTo>
                    <a:pt x="320" y="639"/>
                    <a:pt x="617" y="867"/>
                    <a:pt x="913" y="1073"/>
                  </a:cubicBezTo>
                  <a:cubicBezTo>
                    <a:pt x="936" y="1027"/>
                    <a:pt x="959" y="959"/>
                    <a:pt x="982" y="913"/>
                  </a:cubicBezTo>
                  <a:cubicBezTo>
                    <a:pt x="1027" y="845"/>
                    <a:pt x="1073" y="753"/>
                    <a:pt x="1119" y="685"/>
                  </a:cubicBezTo>
                  <a:cubicBezTo>
                    <a:pt x="1142" y="685"/>
                    <a:pt x="1142" y="662"/>
                    <a:pt x="1164" y="662"/>
                  </a:cubicBezTo>
                  <a:cubicBezTo>
                    <a:pt x="868" y="434"/>
                    <a:pt x="548" y="228"/>
                    <a:pt x="251"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0" name="Google Shape;4826;p38">
              <a:extLst>
                <a:ext uri="{FF2B5EF4-FFF2-40B4-BE49-F238E27FC236}">
                  <a16:creationId xmlns:a16="http://schemas.microsoft.com/office/drawing/2014/main" id="{16C7BF2A-37C9-211D-F2C1-682A215C6B29}"/>
                </a:ext>
              </a:extLst>
            </p:cNvPr>
            <p:cNvSpPr/>
            <p:nvPr/>
          </p:nvSpPr>
          <p:spPr>
            <a:xfrm>
              <a:off x="8386780" y="2214428"/>
              <a:ext cx="541706" cy="387005"/>
            </a:xfrm>
            <a:custGeom>
              <a:avLst/>
              <a:gdLst/>
              <a:ahLst/>
              <a:cxnLst/>
              <a:rect l="l" t="t" r="r" b="b"/>
              <a:pathLst>
                <a:path w="19357" h="13829" extrusionOk="0">
                  <a:moveTo>
                    <a:pt x="275" y="0"/>
                  </a:moveTo>
                  <a:cubicBezTo>
                    <a:pt x="183" y="0"/>
                    <a:pt x="92" y="69"/>
                    <a:pt x="46" y="137"/>
                  </a:cubicBezTo>
                  <a:cubicBezTo>
                    <a:pt x="24" y="183"/>
                    <a:pt x="1" y="251"/>
                    <a:pt x="24" y="320"/>
                  </a:cubicBezTo>
                  <a:cubicBezTo>
                    <a:pt x="46" y="388"/>
                    <a:pt x="92" y="434"/>
                    <a:pt x="138" y="479"/>
                  </a:cubicBezTo>
                  <a:cubicBezTo>
                    <a:pt x="3356" y="2739"/>
                    <a:pt x="6574" y="5022"/>
                    <a:pt x="9770" y="7281"/>
                  </a:cubicBezTo>
                  <a:cubicBezTo>
                    <a:pt x="12669" y="9313"/>
                    <a:pt x="15545" y="11367"/>
                    <a:pt x="18444" y="13399"/>
                  </a:cubicBezTo>
                  <a:cubicBezTo>
                    <a:pt x="18626" y="13536"/>
                    <a:pt x="18809" y="13650"/>
                    <a:pt x="18991" y="13787"/>
                  </a:cubicBezTo>
                  <a:cubicBezTo>
                    <a:pt x="19028" y="13816"/>
                    <a:pt x="19070" y="13829"/>
                    <a:pt x="19111" y="13829"/>
                  </a:cubicBezTo>
                  <a:cubicBezTo>
                    <a:pt x="19197" y="13829"/>
                    <a:pt x="19280" y="13773"/>
                    <a:pt x="19311" y="13695"/>
                  </a:cubicBezTo>
                  <a:cubicBezTo>
                    <a:pt x="19357" y="13650"/>
                    <a:pt x="19357" y="13581"/>
                    <a:pt x="19357" y="13513"/>
                  </a:cubicBezTo>
                  <a:cubicBezTo>
                    <a:pt x="19334" y="13444"/>
                    <a:pt x="19288" y="13399"/>
                    <a:pt x="19220" y="13353"/>
                  </a:cubicBezTo>
                  <a:cubicBezTo>
                    <a:pt x="17006" y="11778"/>
                    <a:pt x="14769" y="10203"/>
                    <a:pt x="12532" y="8628"/>
                  </a:cubicBezTo>
                  <a:cubicBezTo>
                    <a:pt x="9336" y="6368"/>
                    <a:pt x="6141" y="4109"/>
                    <a:pt x="2922" y="1849"/>
                  </a:cubicBezTo>
                  <a:cubicBezTo>
                    <a:pt x="2078" y="1256"/>
                    <a:pt x="1233" y="639"/>
                    <a:pt x="389" y="46"/>
                  </a:cubicBezTo>
                  <a:cubicBezTo>
                    <a:pt x="343" y="23"/>
                    <a:pt x="320" y="0"/>
                    <a:pt x="275" y="0"/>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1" name="Google Shape;4827;p38">
              <a:extLst>
                <a:ext uri="{FF2B5EF4-FFF2-40B4-BE49-F238E27FC236}">
                  <a16:creationId xmlns:a16="http://schemas.microsoft.com/office/drawing/2014/main" id="{C7BBC570-E419-9596-0FD4-3336A0747D1D}"/>
                </a:ext>
              </a:extLst>
            </p:cNvPr>
            <p:cNvSpPr/>
            <p:nvPr/>
          </p:nvSpPr>
          <p:spPr>
            <a:xfrm>
              <a:off x="8751509" y="2694763"/>
              <a:ext cx="214673" cy="287126"/>
            </a:xfrm>
            <a:custGeom>
              <a:avLst/>
              <a:gdLst/>
              <a:ahLst/>
              <a:cxnLst/>
              <a:rect l="l" t="t" r="r" b="b"/>
              <a:pathLst>
                <a:path w="7671" h="10260" extrusionOk="0">
                  <a:moveTo>
                    <a:pt x="7396" y="1"/>
                  </a:moveTo>
                  <a:cubicBezTo>
                    <a:pt x="7328" y="1"/>
                    <a:pt x="7237" y="46"/>
                    <a:pt x="7191" y="115"/>
                  </a:cubicBezTo>
                  <a:cubicBezTo>
                    <a:pt x="5068" y="3014"/>
                    <a:pt x="2945" y="5935"/>
                    <a:pt x="846" y="8834"/>
                  </a:cubicBezTo>
                  <a:lnTo>
                    <a:pt x="92" y="9861"/>
                  </a:lnTo>
                  <a:cubicBezTo>
                    <a:pt x="1" y="9975"/>
                    <a:pt x="24" y="10135"/>
                    <a:pt x="138" y="10204"/>
                  </a:cubicBezTo>
                  <a:cubicBezTo>
                    <a:pt x="186" y="10242"/>
                    <a:pt x="237" y="10260"/>
                    <a:pt x="288" y="10260"/>
                  </a:cubicBezTo>
                  <a:cubicBezTo>
                    <a:pt x="358" y="10260"/>
                    <a:pt x="427" y="10224"/>
                    <a:pt x="480" y="10158"/>
                  </a:cubicBezTo>
                  <a:cubicBezTo>
                    <a:pt x="2512" y="7373"/>
                    <a:pt x="4543" y="4589"/>
                    <a:pt x="6552" y="1804"/>
                  </a:cubicBezTo>
                  <a:cubicBezTo>
                    <a:pt x="6894" y="1347"/>
                    <a:pt x="7237" y="868"/>
                    <a:pt x="7602" y="412"/>
                  </a:cubicBezTo>
                  <a:cubicBezTo>
                    <a:pt x="7670" y="297"/>
                    <a:pt x="7647" y="138"/>
                    <a:pt x="7533" y="46"/>
                  </a:cubicBezTo>
                  <a:cubicBezTo>
                    <a:pt x="7488" y="24"/>
                    <a:pt x="7442" y="1"/>
                    <a:pt x="7396"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2" name="Google Shape;4828;p38">
              <a:extLst>
                <a:ext uri="{FF2B5EF4-FFF2-40B4-BE49-F238E27FC236}">
                  <a16:creationId xmlns:a16="http://schemas.microsoft.com/office/drawing/2014/main" id="{AC723315-3FCE-E412-74A5-0E458C217B70}"/>
                </a:ext>
              </a:extLst>
            </p:cNvPr>
            <p:cNvSpPr/>
            <p:nvPr/>
          </p:nvSpPr>
          <p:spPr>
            <a:xfrm>
              <a:off x="8165782" y="2247646"/>
              <a:ext cx="99655" cy="129347"/>
            </a:xfrm>
            <a:custGeom>
              <a:avLst/>
              <a:gdLst/>
              <a:ahLst/>
              <a:cxnLst/>
              <a:rect l="l" t="t" r="r" b="b"/>
              <a:pathLst>
                <a:path w="3561" h="4622" extrusionOk="0">
                  <a:moveTo>
                    <a:pt x="3287" y="0"/>
                  </a:moveTo>
                  <a:cubicBezTo>
                    <a:pt x="3219" y="0"/>
                    <a:pt x="3150" y="23"/>
                    <a:pt x="3104" y="91"/>
                  </a:cubicBezTo>
                  <a:cubicBezTo>
                    <a:pt x="2100" y="1461"/>
                    <a:pt x="1096" y="2853"/>
                    <a:pt x="91" y="4223"/>
                  </a:cubicBezTo>
                  <a:cubicBezTo>
                    <a:pt x="0" y="4337"/>
                    <a:pt x="23" y="4497"/>
                    <a:pt x="137" y="4565"/>
                  </a:cubicBezTo>
                  <a:cubicBezTo>
                    <a:pt x="185" y="4603"/>
                    <a:pt x="236" y="4621"/>
                    <a:pt x="287" y="4621"/>
                  </a:cubicBezTo>
                  <a:cubicBezTo>
                    <a:pt x="358" y="4621"/>
                    <a:pt x="426" y="4586"/>
                    <a:pt x="480" y="4519"/>
                  </a:cubicBezTo>
                  <a:cubicBezTo>
                    <a:pt x="1484" y="3150"/>
                    <a:pt x="2488" y="1758"/>
                    <a:pt x="3492" y="388"/>
                  </a:cubicBezTo>
                  <a:cubicBezTo>
                    <a:pt x="3561" y="274"/>
                    <a:pt x="3538" y="114"/>
                    <a:pt x="3447" y="46"/>
                  </a:cubicBezTo>
                  <a:cubicBezTo>
                    <a:pt x="3401" y="0"/>
                    <a:pt x="3356" y="0"/>
                    <a:pt x="328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3" name="Google Shape;4829;p38">
              <a:extLst>
                <a:ext uri="{FF2B5EF4-FFF2-40B4-BE49-F238E27FC236}">
                  <a16:creationId xmlns:a16="http://schemas.microsoft.com/office/drawing/2014/main" id="{BB4DD1C5-06C4-A421-F358-AC39951A9F33}"/>
                </a:ext>
              </a:extLst>
            </p:cNvPr>
            <p:cNvSpPr/>
            <p:nvPr/>
          </p:nvSpPr>
          <p:spPr>
            <a:xfrm>
              <a:off x="8004813" y="2355585"/>
              <a:ext cx="87537" cy="111800"/>
            </a:xfrm>
            <a:custGeom>
              <a:avLst/>
              <a:gdLst/>
              <a:ahLst/>
              <a:cxnLst/>
              <a:rect l="l" t="t" r="r" b="b"/>
              <a:pathLst>
                <a:path w="3128" h="3995" extrusionOk="0">
                  <a:moveTo>
                    <a:pt x="2853" y="1"/>
                  </a:moveTo>
                  <a:cubicBezTo>
                    <a:pt x="2785" y="1"/>
                    <a:pt x="2694" y="23"/>
                    <a:pt x="2648" y="92"/>
                  </a:cubicBezTo>
                  <a:cubicBezTo>
                    <a:pt x="1781" y="1302"/>
                    <a:pt x="890" y="2511"/>
                    <a:pt x="0" y="3721"/>
                  </a:cubicBezTo>
                  <a:cubicBezTo>
                    <a:pt x="137" y="3812"/>
                    <a:pt x="274" y="3904"/>
                    <a:pt x="411" y="3995"/>
                  </a:cubicBezTo>
                  <a:cubicBezTo>
                    <a:pt x="1301" y="2785"/>
                    <a:pt x="2169" y="1598"/>
                    <a:pt x="3059" y="389"/>
                  </a:cubicBezTo>
                  <a:cubicBezTo>
                    <a:pt x="3127" y="274"/>
                    <a:pt x="3104" y="115"/>
                    <a:pt x="2990" y="46"/>
                  </a:cubicBezTo>
                  <a:cubicBezTo>
                    <a:pt x="2945" y="1"/>
                    <a:pt x="2899" y="1"/>
                    <a:pt x="285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4" name="Google Shape;4830;p38">
              <a:extLst>
                <a:ext uri="{FF2B5EF4-FFF2-40B4-BE49-F238E27FC236}">
                  <a16:creationId xmlns:a16="http://schemas.microsoft.com/office/drawing/2014/main" id="{68DB345A-F810-8CB7-47EE-99AD7814BCEA}"/>
                </a:ext>
              </a:extLst>
            </p:cNvPr>
            <p:cNvSpPr/>
            <p:nvPr/>
          </p:nvSpPr>
          <p:spPr>
            <a:xfrm>
              <a:off x="8915696" y="2588728"/>
              <a:ext cx="58796" cy="116558"/>
            </a:xfrm>
            <a:custGeom>
              <a:avLst/>
              <a:gdLst/>
              <a:ahLst/>
              <a:cxnLst/>
              <a:rect l="l" t="t" r="r" b="b"/>
              <a:pathLst>
                <a:path w="2101" h="4165" extrusionOk="0">
                  <a:moveTo>
                    <a:pt x="274" y="1"/>
                  </a:moveTo>
                  <a:cubicBezTo>
                    <a:pt x="228" y="1"/>
                    <a:pt x="206" y="1"/>
                    <a:pt x="183" y="24"/>
                  </a:cubicBezTo>
                  <a:cubicBezTo>
                    <a:pt x="137" y="46"/>
                    <a:pt x="69" y="69"/>
                    <a:pt x="46" y="138"/>
                  </a:cubicBezTo>
                  <a:cubicBezTo>
                    <a:pt x="23" y="206"/>
                    <a:pt x="0" y="275"/>
                    <a:pt x="23" y="320"/>
                  </a:cubicBezTo>
                  <a:cubicBezTo>
                    <a:pt x="46" y="389"/>
                    <a:pt x="91" y="434"/>
                    <a:pt x="137" y="480"/>
                  </a:cubicBezTo>
                  <a:lnTo>
                    <a:pt x="183" y="503"/>
                  </a:lnTo>
                  <a:cubicBezTo>
                    <a:pt x="457" y="685"/>
                    <a:pt x="685" y="891"/>
                    <a:pt x="890" y="1142"/>
                  </a:cubicBezTo>
                  <a:cubicBezTo>
                    <a:pt x="1073" y="1347"/>
                    <a:pt x="1210" y="1576"/>
                    <a:pt x="1324" y="1827"/>
                  </a:cubicBezTo>
                  <a:cubicBezTo>
                    <a:pt x="1438" y="2055"/>
                    <a:pt x="1507" y="2283"/>
                    <a:pt x="1552" y="2534"/>
                  </a:cubicBezTo>
                  <a:cubicBezTo>
                    <a:pt x="1598" y="2740"/>
                    <a:pt x="1598" y="2945"/>
                    <a:pt x="1598" y="3173"/>
                  </a:cubicBezTo>
                  <a:cubicBezTo>
                    <a:pt x="1575" y="3310"/>
                    <a:pt x="1552" y="3447"/>
                    <a:pt x="1507" y="3584"/>
                  </a:cubicBezTo>
                  <a:cubicBezTo>
                    <a:pt x="1461" y="3653"/>
                    <a:pt x="1438" y="3744"/>
                    <a:pt x="1392" y="3813"/>
                  </a:cubicBezTo>
                  <a:cubicBezTo>
                    <a:pt x="1324" y="3927"/>
                    <a:pt x="1370" y="4086"/>
                    <a:pt x="1484" y="4132"/>
                  </a:cubicBezTo>
                  <a:cubicBezTo>
                    <a:pt x="1528" y="4154"/>
                    <a:pt x="1572" y="4164"/>
                    <a:pt x="1613" y="4164"/>
                  </a:cubicBezTo>
                  <a:cubicBezTo>
                    <a:pt x="1701" y="4164"/>
                    <a:pt x="1780" y="4118"/>
                    <a:pt x="1826" y="4041"/>
                  </a:cubicBezTo>
                  <a:cubicBezTo>
                    <a:pt x="1917" y="3858"/>
                    <a:pt x="2009" y="3676"/>
                    <a:pt x="2054" y="3470"/>
                  </a:cubicBezTo>
                  <a:cubicBezTo>
                    <a:pt x="2077" y="3288"/>
                    <a:pt x="2100" y="3082"/>
                    <a:pt x="2077" y="2877"/>
                  </a:cubicBezTo>
                  <a:cubicBezTo>
                    <a:pt x="2077" y="2489"/>
                    <a:pt x="1986" y="2101"/>
                    <a:pt x="1849" y="1758"/>
                  </a:cubicBezTo>
                  <a:cubicBezTo>
                    <a:pt x="1689" y="1416"/>
                    <a:pt x="1484" y="1074"/>
                    <a:pt x="1233" y="777"/>
                  </a:cubicBezTo>
                  <a:cubicBezTo>
                    <a:pt x="982" y="503"/>
                    <a:pt x="708" y="252"/>
                    <a:pt x="388" y="46"/>
                  </a:cubicBezTo>
                  <a:cubicBezTo>
                    <a:pt x="342" y="24"/>
                    <a:pt x="297" y="1"/>
                    <a:pt x="274"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5" name="Google Shape;4831;p38">
              <a:extLst>
                <a:ext uri="{FF2B5EF4-FFF2-40B4-BE49-F238E27FC236}">
                  <a16:creationId xmlns:a16="http://schemas.microsoft.com/office/drawing/2014/main" id="{3A130C00-6842-33EA-B574-ED021728292F}"/>
                </a:ext>
              </a:extLst>
            </p:cNvPr>
            <p:cNvSpPr/>
            <p:nvPr/>
          </p:nvSpPr>
          <p:spPr>
            <a:xfrm>
              <a:off x="8252004" y="2202926"/>
              <a:ext cx="145662" cy="55298"/>
            </a:xfrm>
            <a:custGeom>
              <a:avLst/>
              <a:gdLst/>
              <a:ahLst/>
              <a:cxnLst/>
              <a:rect l="l" t="t" r="r" b="b"/>
              <a:pathLst>
                <a:path w="5205" h="1976" extrusionOk="0">
                  <a:moveTo>
                    <a:pt x="3402" y="0"/>
                  </a:moveTo>
                  <a:cubicBezTo>
                    <a:pt x="3082" y="0"/>
                    <a:pt x="2740" y="23"/>
                    <a:pt x="2420" y="114"/>
                  </a:cubicBezTo>
                  <a:cubicBezTo>
                    <a:pt x="2215" y="160"/>
                    <a:pt x="2009" y="229"/>
                    <a:pt x="1804" y="297"/>
                  </a:cubicBezTo>
                  <a:cubicBezTo>
                    <a:pt x="1576" y="388"/>
                    <a:pt x="1370" y="502"/>
                    <a:pt x="1188" y="617"/>
                  </a:cubicBezTo>
                  <a:cubicBezTo>
                    <a:pt x="777" y="868"/>
                    <a:pt x="389" y="1187"/>
                    <a:pt x="92" y="1575"/>
                  </a:cubicBezTo>
                  <a:cubicBezTo>
                    <a:pt x="1" y="1689"/>
                    <a:pt x="23" y="1826"/>
                    <a:pt x="138" y="1918"/>
                  </a:cubicBezTo>
                  <a:cubicBezTo>
                    <a:pt x="178" y="1958"/>
                    <a:pt x="231" y="1976"/>
                    <a:pt x="286" y="1976"/>
                  </a:cubicBezTo>
                  <a:cubicBezTo>
                    <a:pt x="356" y="1976"/>
                    <a:pt x="429" y="1946"/>
                    <a:pt x="480" y="1895"/>
                  </a:cubicBezTo>
                  <a:cubicBezTo>
                    <a:pt x="571" y="1758"/>
                    <a:pt x="663" y="1644"/>
                    <a:pt x="777" y="1552"/>
                  </a:cubicBezTo>
                  <a:cubicBezTo>
                    <a:pt x="1028" y="1301"/>
                    <a:pt x="1302" y="1119"/>
                    <a:pt x="1598" y="959"/>
                  </a:cubicBezTo>
                  <a:cubicBezTo>
                    <a:pt x="1895" y="799"/>
                    <a:pt x="2192" y="662"/>
                    <a:pt x="2534" y="594"/>
                  </a:cubicBezTo>
                  <a:cubicBezTo>
                    <a:pt x="2854" y="502"/>
                    <a:pt x="3173" y="480"/>
                    <a:pt x="3516" y="480"/>
                  </a:cubicBezTo>
                  <a:cubicBezTo>
                    <a:pt x="3812" y="502"/>
                    <a:pt x="4109" y="548"/>
                    <a:pt x="4383" y="617"/>
                  </a:cubicBezTo>
                  <a:cubicBezTo>
                    <a:pt x="4543" y="662"/>
                    <a:pt x="4680" y="731"/>
                    <a:pt x="4817" y="799"/>
                  </a:cubicBezTo>
                  <a:cubicBezTo>
                    <a:pt x="4851" y="811"/>
                    <a:pt x="4885" y="816"/>
                    <a:pt x="4918" y="816"/>
                  </a:cubicBezTo>
                  <a:cubicBezTo>
                    <a:pt x="5018" y="816"/>
                    <a:pt x="5108" y="765"/>
                    <a:pt x="5159" y="662"/>
                  </a:cubicBezTo>
                  <a:cubicBezTo>
                    <a:pt x="5205" y="548"/>
                    <a:pt x="5159" y="411"/>
                    <a:pt x="5022" y="343"/>
                  </a:cubicBezTo>
                  <a:cubicBezTo>
                    <a:pt x="4520" y="114"/>
                    <a:pt x="3972" y="0"/>
                    <a:pt x="340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6" name="Google Shape;4832;p38">
              <a:extLst>
                <a:ext uri="{FF2B5EF4-FFF2-40B4-BE49-F238E27FC236}">
                  <a16:creationId xmlns:a16="http://schemas.microsoft.com/office/drawing/2014/main" id="{56876BA2-8EDA-346D-6DC4-BD8AF84DE175}"/>
                </a:ext>
              </a:extLst>
            </p:cNvPr>
            <p:cNvSpPr/>
            <p:nvPr/>
          </p:nvSpPr>
          <p:spPr>
            <a:xfrm>
              <a:off x="8078273" y="2342823"/>
              <a:ext cx="99655" cy="33498"/>
            </a:xfrm>
            <a:custGeom>
              <a:avLst/>
              <a:gdLst/>
              <a:ahLst/>
              <a:cxnLst/>
              <a:rect l="l" t="t" r="r" b="b"/>
              <a:pathLst>
                <a:path w="3561" h="1197" extrusionOk="0">
                  <a:moveTo>
                    <a:pt x="1392" y="0"/>
                  </a:moveTo>
                  <a:cubicBezTo>
                    <a:pt x="1233" y="0"/>
                    <a:pt x="1050" y="23"/>
                    <a:pt x="867" y="68"/>
                  </a:cubicBezTo>
                  <a:cubicBezTo>
                    <a:pt x="731" y="91"/>
                    <a:pt x="594" y="137"/>
                    <a:pt x="457" y="205"/>
                  </a:cubicBezTo>
                  <a:cubicBezTo>
                    <a:pt x="388" y="251"/>
                    <a:pt x="297" y="297"/>
                    <a:pt x="228" y="342"/>
                  </a:cubicBezTo>
                  <a:cubicBezTo>
                    <a:pt x="160" y="388"/>
                    <a:pt x="114" y="457"/>
                    <a:pt x="46" y="525"/>
                  </a:cubicBezTo>
                  <a:cubicBezTo>
                    <a:pt x="23" y="571"/>
                    <a:pt x="0" y="662"/>
                    <a:pt x="23" y="708"/>
                  </a:cubicBezTo>
                  <a:cubicBezTo>
                    <a:pt x="46" y="776"/>
                    <a:pt x="69" y="822"/>
                    <a:pt x="137" y="867"/>
                  </a:cubicBezTo>
                  <a:cubicBezTo>
                    <a:pt x="169" y="884"/>
                    <a:pt x="213" y="900"/>
                    <a:pt x="260" y="900"/>
                  </a:cubicBezTo>
                  <a:cubicBezTo>
                    <a:pt x="280" y="900"/>
                    <a:pt x="300" y="897"/>
                    <a:pt x="320" y="890"/>
                  </a:cubicBezTo>
                  <a:cubicBezTo>
                    <a:pt x="388" y="890"/>
                    <a:pt x="434" y="845"/>
                    <a:pt x="457" y="799"/>
                  </a:cubicBezTo>
                  <a:cubicBezTo>
                    <a:pt x="479" y="776"/>
                    <a:pt x="502" y="753"/>
                    <a:pt x="525" y="730"/>
                  </a:cubicBezTo>
                  <a:cubicBezTo>
                    <a:pt x="616" y="685"/>
                    <a:pt x="708" y="639"/>
                    <a:pt x="799" y="593"/>
                  </a:cubicBezTo>
                  <a:cubicBezTo>
                    <a:pt x="936" y="548"/>
                    <a:pt x="1050" y="525"/>
                    <a:pt x="1187" y="502"/>
                  </a:cubicBezTo>
                  <a:cubicBezTo>
                    <a:pt x="1247" y="495"/>
                    <a:pt x="1305" y="493"/>
                    <a:pt x="1363" y="493"/>
                  </a:cubicBezTo>
                  <a:cubicBezTo>
                    <a:pt x="1501" y="493"/>
                    <a:pt x="1635" y="509"/>
                    <a:pt x="1780" y="525"/>
                  </a:cubicBezTo>
                  <a:cubicBezTo>
                    <a:pt x="2032" y="571"/>
                    <a:pt x="2283" y="662"/>
                    <a:pt x="2534" y="753"/>
                  </a:cubicBezTo>
                  <a:cubicBezTo>
                    <a:pt x="2762" y="867"/>
                    <a:pt x="2967" y="1004"/>
                    <a:pt x="3173" y="1164"/>
                  </a:cubicBezTo>
                  <a:cubicBezTo>
                    <a:pt x="3205" y="1180"/>
                    <a:pt x="3249" y="1196"/>
                    <a:pt x="3296" y="1196"/>
                  </a:cubicBezTo>
                  <a:cubicBezTo>
                    <a:pt x="3315" y="1196"/>
                    <a:pt x="3335" y="1194"/>
                    <a:pt x="3355" y="1187"/>
                  </a:cubicBezTo>
                  <a:cubicBezTo>
                    <a:pt x="3424" y="1164"/>
                    <a:pt x="3470" y="1141"/>
                    <a:pt x="3515" y="1073"/>
                  </a:cubicBezTo>
                  <a:cubicBezTo>
                    <a:pt x="3538" y="1027"/>
                    <a:pt x="3561" y="959"/>
                    <a:pt x="3538" y="890"/>
                  </a:cubicBezTo>
                  <a:cubicBezTo>
                    <a:pt x="3515" y="822"/>
                    <a:pt x="3492" y="776"/>
                    <a:pt x="3424" y="730"/>
                  </a:cubicBezTo>
                  <a:cubicBezTo>
                    <a:pt x="3196" y="548"/>
                    <a:pt x="2945" y="411"/>
                    <a:pt x="2694" y="297"/>
                  </a:cubicBezTo>
                  <a:cubicBezTo>
                    <a:pt x="2397" y="160"/>
                    <a:pt x="2077" y="68"/>
                    <a:pt x="1758" y="23"/>
                  </a:cubicBezTo>
                  <a:cubicBezTo>
                    <a:pt x="1644" y="0"/>
                    <a:pt x="1529" y="0"/>
                    <a:pt x="13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7" name="Google Shape;4833;p38">
              <a:extLst>
                <a:ext uri="{FF2B5EF4-FFF2-40B4-BE49-F238E27FC236}">
                  <a16:creationId xmlns:a16="http://schemas.microsoft.com/office/drawing/2014/main" id="{AA9F2851-7A7B-BEE5-A6EE-D2620F5141D2}"/>
                </a:ext>
              </a:extLst>
            </p:cNvPr>
            <p:cNvSpPr/>
            <p:nvPr/>
          </p:nvSpPr>
          <p:spPr>
            <a:xfrm>
              <a:off x="8748962" y="2970723"/>
              <a:ext cx="10243" cy="12789"/>
            </a:xfrm>
            <a:custGeom>
              <a:avLst/>
              <a:gdLst/>
              <a:ahLst/>
              <a:cxnLst/>
              <a:rect l="l" t="t" r="r" b="b"/>
              <a:pathLst>
                <a:path w="366" h="457" extrusionOk="0">
                  <a:moveTo>
                    <a:pt x="275" y="0"/>
                  </a:moveTo>
                  <a:cubicBezTo>
                    <a:pt x="229" y="0"/>
                    <a:pt x="206" y="23"/>
                    <a:pt x="206" y="23"/>
                  </a:cubicBezTo>
                  <a:cubicBezTo>
                    <a:pt x="160" y="92"/>
                    <a:pt x="138" y="137"/>
                    <a:pt x="115" y="183"/>
                  </a:cubicBezTo>
                  <a:cubicBezTo>
                    <a:pt x="69" y="228"/>
                    <a:pt x="46" y="274"/>
                    <a:pt x="1" y="343"/>
                  </a:cubicBezTo>
                  <a:cubicBezTo>
                    <a:pt x="1" y="365"/>
                    <a:pt x="1" y="388"/>
                    <a:pt x="1" y="411"/>
                  </a:cubicBezTo>
                  <a:cubicBezTo>
                    <a:pt x="24" y="434"/>
                    <a:pt x="24" y="434"/>
                    <a:pt x="46" y="457"/>
                  </a:cubicBezTo>
                  <a:lnTo>
                    <a:pt x="115" y="457"/>
                  </a:lnTo>
                  <a:cubicBezTo>
                    <a:pt x="138" y="434"/>
                    <a:pt x="138" y="411"/>
                    <a:pt x="160" y="411"/>
                  </a:cubicBezTo>
                  <a:cubicBezTo>
                    <a:pt x="160" y="388"/>
                    <a:pt x="160" y="388"/>
                    <a:pt x="183" y="365"/>
                  </a:cubicBezTo>
                  <a:cubicBezTo>
                    <a:pt x="229" y="297"/>
                    <a:pt x="275" y="206"/>
                    <a:pt x="343" y="137"/>
                  </a:cubicBezTo>
                  <a:cubicBezTo>
                    <a:pt x="366" y="92"/>
                    <a:pt x="343" y="46"/>
                    <a:pt x="320" y="23"/>
                  </a:cubicBezTo>
                  <a:cubicBezTo>
                    <a:pt x="297" y="0"/>
                    <a:pt x="275" y="0"/>
                    <a:pt x="275"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8" name="Google Shape;4834;p38">
              <a:extLst>
                <a:ext uri="{FF2B5EF4-FFF2-40B4-BE49-F238E27FC236}">
                  <a16:creationId xmlns:a16="http://schemas.microsoft.com/office/drawing/2014/main" id="{38BB5D9E-C6B7-FB07-80C1-296BC33653F6}"/>
                </a:ext>
              </a:extLst>
            </p:cNvPr>
            <p:cNvSpPr/>
            <p:nvPr/>
          </p:nvSpPr>
          <p:spPr>
            <a:xfrm>
              <a:off x="8749606" y="2968148"/>
              <a:ext cx="10886" cy="12649"/>
            </a:xfrm>
            <a:custGeom>
              <a:avLst/>
              <a:gdLst/>
              <a:ahLst/>
              <a:cxnLst/>
              <a:rect l="l" t="t" r="r" b="b"/>
              <a:pathLst>
                <a:path w="389" h="452" extrusionOk="0">
                  <a:moveTo>
                    <a:pt x="297" y="1"/>
                  </a:moveTo>
                  <a:cubicBezTo>
                    <a:pt x="274" y="1"/>
                    <a:pt x="252" y="24"/>
                    <a:pt x="229" y="47"/>
                  </a:cubicBezTo>
                  <a:cubicBezTo>
                    <a:pt x="206" y="92"/>
                    <a:pt x="160" y="138"/>
                    <a:pt x="115" y="184"/>
                  </a:cubicBezTo>
                  <a:cubicBezTo>
                    <a:pt x="92" y="229"/>
                    <a:pt x="46" y="275"/>
                    <a:pt x="23" y="320"/>
                  </a:cubicBezTo>
                  <a:cubicBezTo>
                    <a:pt x="1" y="366"/>
                    <a:pt x="1" y="412"/>
                    <a:pt x="46" y="435"/>
                  </a:cubicBezTo>
                  <a:cubicBezTo>
                    <a:pt x="58" y="446"/>
                    <a:pt x="80" y="452"/>
                    <a:pt x="103" y="452"/>
                  </a:cubicBezTo>
                  <a:cubicBezTo>
                    <a:pt x="126" y="452"/>
                    <a:pt x="149" y="446"/>
                    <a:pt x="160" y="435"/>
                  </a:cubicBezTo>
                  <a:cubicBezTo>
                    <a:pt x="183" y="366"/>
                    <a:pt x="229" y="320"/>
                    <a:pt x="252" y="275"/>
                  </a:cubicBezTo>
                  <a:cubicBezTo>
                    <a:pt x="297" y="229"/>
                    <a:pt x="320" y="184"/>
                    <a:pt x="366" y="138"/>
                  </a:cubicBezTo>
                  <a:cubicBezTo>
                    <a:pt x="389" y="115"/>
                    <a:pt x="389" y="47"/>
                    <a:pt x="343" y="24"/>
                  </a:cubicBezTo>
                  <a:cubicBezTo>
                    <a:pt x="343" y="24"/>
                    <a:pt x="320" y="1"/>
                    <a:pt x="297"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9" name="Google Shape;4835;p38">
              <a:extLst>
                <a:ext uri="{FF2B5EF4-FFF2-40B4-BE49-F238E27FC236}">
                  <a16:creationId xmlns:a16="http://schemas.microsoft.com/office/drawing/2014/main" id="{881BCD1C-8F73-06C5-7EBF-45A199C4B2C5}"/>
                </a:ext>
              </a:extLst>
            </p:cNvPr>
            <p:cNvSpPr/>
            <p:nvPr/>
          </p:nvSpPr>
          <p:spPr>
            <a:xfrm>
              <a:off x="8749606" y="2967533"/>
              <a:ext cx="10886" cy="13209"/>
            </a:xfrm>
            <a:custGeom>
              <a:avLst/>
              <a:gdLst/>
              <a:ahLst/>
              <a:cxnLst/>
              <a:rect l="l" t="t" r="r" b="b"/>
              <a:pathLst>
                <a:path w="389" h="472" extrusionOk="0">
                  <a:moveTo>
                    <a:pt x="297" y="0"/>
                  </a:moveTo>
                  <a:cubicBezTo>
                    <a:pt x="274" y="0"/>
                    <a:pt x="229" y="23"/>
                    <a:pt x="229" y="46"/>
                  </a:cubicBezTo>
                  <a:cubicBezTo>
                    <a:pt x="183" y="91"/>
                    <a:pt x="137" y="137"/>
                    <a:pt x="115" y="183"/>
                  </a:cubicBezTo>
                  <a:cubicBezTo>
                    <a:pt x="69" y="228"/>
                    <a:pt x="46" y="274"/>
                    <a:pt x="23" y="342"/>
                  </a:cubicBezTo>
                  <a:cubicBezTo>
                    <a:pt x="1" y="342"/>
                    <a:pt x="1" y="365"/>
                    <a:pt x="1" y="388"/>
                  </a:cubicBezTo>
                  <a:cubicBezTo>
                    <a:pt x="1" y="411"/>
                    <a:pt x="23" y="434"/>
                    <a:pt x="23" y="457"/>
                  </a:cubicBezTo>
                  <a:cubicBezTo>
                    <a:pt x="42" y="466"/>
                    <a:pt x="61" y="472"/>
                    <a:pt x="78" y="472"/>
                  </a:cubicBezTo>
                  <a:cubicBezTo>
                    <a:pt x="103" y="472"/>
                    <a:pt x="124" y="461"/>
                    <a:pt x="137" y="434"/>
                  </a:cubicBezTo>
                  <a:cubicBezTo>
                    <a:pt x="183" y="388"/>
                    <a:pt x="206" y="342"/>
                    <a:pt x="252" y="274"/>
                  </a:cubicBezTo>
                  <a:cubicBezTo>
                    <a:pt x="274" y="228"/>
                    <a:pt x="320" y="183"/>
                    <a:pt x="343" y="137"/>
                  </a:cubicBezTo>
                  <a:cubicBezTo>
                    <a:pt x="389" y="114"/>
                    <a:pt x="366" y="46"/>
                    <a:pt x="343" y="23"/>
                  </a:cubicBezTo>
                  <a:cubicBezTo>
                    <a:pt x="320" y="23"/>
                    <a:pt x="297" y="0"/>
                    <a:pt x="297"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0" name="Google Shape;4836;p38">
              <a:extLst>
                <a:ext uri="{FF2B5EF4-FFF2-40B4-BE49-F238E27FC236}">
                  <a16:creationId xmlns:a16="http://schemas.microsoft.com/office/drawing/2014/main" id="{FE2FCB31-6B1C-6D47-609D-846760842400}"/>
                </a:ext>
              </a:extLst>
            </p:cNvPr>
            <p:cNvSpPr/>
            <p:nvPr/>
          </p:nvSpPr>
          <p:spPr>
            <a:xfrm>
              <a:off x="8749606" y="2968148"/>
              <a:ext cx="10243" cy="12173"/>
            </a:xfrm>
            <a:custGeom>
              <a:avLst/>
              <a:gdLst/>
              <a:ahLst/>
              <a:cxnLst/>
              <a:rect l="l" t="t" r="r" b="b"/>
              <a:pathLst>
                <a:path w="366" h="435" extrusionOk="0">
                  <a:moveTo>
                    <a:pt x="274" y="1"/>
                  </a:moveTo>
                  <a:cubicBezTo>
                    <a:pt x="252" y="1"/>
                    <a:pt x="229" y="1"/>
                    <a:pt x="206" y="24"/>
                  </a:cubicBezTo>
                  <a:cubicBezTo>
                    <a:pt x="137" y="115"/>
                    <a:pt x="69" y="206"/>
                    <a:pt x="23" y="298"/>
                  </a:cubicBezTo>
                  <a:cubicBezTo>
                    <a:pt x="1" y="320"/>
                    <a:pt x="1" y="343"/>
                    <a:pt x="1" y="366"/>
                  </a:cubicBezTo>
                  <a:cubicBezTo>
                    <a:pt x="1" y="389"/>
                    <a:pt x="23" y="389"/>
                    <a:pt x="46" y="412"/>
                  </a:cubicBezTo>
                  <a:cubicBezTo>
                    <a:pt x="46" y="435"/>
                    <a:pt x="69" y="435"/>
                    <a:pt x="92" y="435"/>
                  </a:cubicBezTo>
                  <a:cubicBezTo>
                    <a:pt x="115" y="435"/>
                    <a:pt x="137" y="412"/>
                    <a:pt x="160" y="389"/>
                  </a:cubicBezTo>
                  <a:cubicBezTo>
                    <a:pt x="206" y="298"/>
                    <a:pt x="274" y="206"/>
                    <a:pt x="343" y="115"/>
                  </a:cubicBezTo>
                  <a:cubicBezTo>
                    <a:pt x="366" y="92"/>
                    <a:pt x="343" y="24"/>
                    <a:pt x="320"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1" name="Google Shape;4837;p38">
              <a:extLst>
                <a:ext uri="{FF2B5EF4-FFF2-40B4-BE49-F238E27FC236}">
                  <a16:creationId xmlns:a16="http://schemas.microsoft.com/office/drawing/2014/main" id="{609551F6-7DA8-1F85-515C-3BD445732D01}"/>
                </a:ext>
              </a:extLst>
            </p:cNvPr>
            <p:cNvSpPr/>
            <p:nvPr/>
          </p:nvSpPr>
          <p:spPr>
            <a:xfrm>
              <a:off x="8755342" y="2973913"/>
              <a:ext cx="9627" cy="11306"/>
            </a:xfrm>
            <a:custGeom>
              <a:avLst/>
              <a:gdLst/>
              <a:ahLst/>
              <a:cxnLst/>
              <a:rect l="l" t="t" r="r" b="b"/>
              <a:pathLst>
                <a:path w="344" h="404" extrusionOk="0">
                  <a:moveTo>
                    <a:pt x="252" y="0"/>
                  </a:moveTo>
                  <a:cubicBezTo>
                    <a:pt x="229" y="0"/>
                    <a:pt x="206" y="0"/>
                    <a:pt x="184" y="23"/>
                  </a:cubicBezTo>
                  <a:cubicBezTo>
                    <a:pt x="138" y="114"/>
                    <a:pt x="69" y="183"/>
                    <a:pt x="24" y="274"/>
                  </a:cubicBezTo>
                  <a:cubicBezTo>
                    <a:pt x="1" y="320"/>
                    <a:pt x="1" y="366"/>
                    <a:pt x="47" y="388"/>
                  </a:cubicBezTo>
                  <a:cubicBezTo>
                    <a:pt x="56" y="398"/>
                    <a:pt x="73" y="403"/>
                    <a:pt x="92" y="403"/>
                  </a:cubicBezTo>
                  <a:cubicBezTo>
                    <a:pt x="118" y="403"/>
                    <a:pt x="147" y="392"/>
                    <a:pt x="161" y="366"/>
                  </a:cubicBezTo>
                  <a:cubicBezTo>
                    <a:pt x="206" y="297"/>
                    <a:pt x="252" y="206"/>
                    <a:pt x="320" y="114"/>
                  </a:cubicBezTo>
                  <a:cubicBezTo>
                    <a:pt x="343" y="92"/>
                    <a:pt x="343" y="23"/>
                    <a:pt x="298"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2" name="Google Shape;4838;p38">
              <a:extLst>
                <a:ext uri="{FF2B5EF4-FFF2-40B4-BE49-F238E27FC236}">
                  <a16:creationId xmlns:a16="http://schemas.microsoft.com/office/drawing/2014/main" id="{B45295D9-C97F-BF59-96AA-5B031292097E}"/>
                </a:ext>
              </a:extLst>
            </p:cNvPr>
            <p:cNvSpPr/>
            <p:nvPr/>
          </p:nvSpPr>
          <p:spPr>
            <a:xfrm>
              <a:off x="8755986" y="2971982"/>
              <a:ext cx="12173" cy="13937"/>
            </a:xfrm>
            <a:custGeom>
              <a:avLst/>
              <a:gdLst/>
              <a:ahLst/>
              <a:cxnLst/>
              <a:rect l="l" t="t" r="r" b="b"/>
              <a:pathLst>
                <a:path w="435" h="498" extrusionOk="0">
                  <a:moveTo>
                    <a:pt x="343" y="1"/>
                  </a:moveTo>
                  <a:cubicBezTo>
                    <a:pt x="320" y="1"/>
                    <a:pt x="297" y="1"/>
                    <a:pt x="275" y="24"/>
                  </a:cubicBezTo>
                  <a:cubicBezTo>
                    <a:pt x="183" y="138"/>
                    <a:pt x="92" y="252"/>
                    <a:pt x="24" y="366"/>
                  </a:cubicBezTo>
                  <a:cubicBezTo>
                    <a:pt x="1" y="412"/>
                    <a:pt x="1" y="457"/>
                    <a:pt x="24" y="480"/>
                  </a:cubicBezTo>
                  <a:cubicBezTo>
                    <a:pt x="46" y="492"/>
                    <a:pt x="69" y="497"/>
                    <a:pt x="89" y="497"/>
                  </a:cubicBezTo>
                  <a:cubicBezTo>
                    <a:pt x="109" y="497"/>
                    <a:pt x="126" y="492"/>
                    <a:pt x="138" y="480"/>
                  </a:cubicBezTo>
                  <a:cubicBezTo>
                    <a:pt x="229" y="366"/>
                    <a:pt x="320" y="252"/>
                    <a:pt x="412" y="138"/>
                  </a:cubicBezTo>
                  <a:cubicBezTo>
                    <a:pt x="434" y="92"/>
                    <a:pt x="412" y="47"/>
                    <a:pt x="389" y="24"/>
                  </a:cubicBezTo>
                  <a:cubicBezTo>
                    <a:pt x="366" y="1"/>
                    <a:pt x="343" y="1"/>
                    <a:pt x="343"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3" name="Google Shape;4839;p38">
              <a:extLst>
                <a:ext uri="{FF2B5EF4-FFF2-40B4-BE49-F238E27FC236}">
                  <a16:creationId xmlns:a16="http://schemas.microsoft.com/office/drawing/2014/main" id="{958D41E3-DC50-C040-5257-8C754133D9BD}"/>
                </a:ext>
              </a:extLst>
            </p:cNvPr>
            <p:cNvSpPr/>
            <p:nvPr/>
          </p:nvSpPr>
          <p:spPr>
            <a:xfrm>
              <a:off x="8755986" y="2972626"/>
              <a:ext cx="12173" cy="13545"/>
            </a:xfrm>
            <a:custGeom>
              <a:avLst/>
              <a:gdLst/>
              <a:ahLst/>
              <a:cxnLst/>
              <a:rect l="l" t="t" r="r" b="b"/>
              <a:pathLst>
                <a:path w="435" h="484" extrusionOk="0">
                  <a:moveTo>
                    <a:pt x="343" y="1"/>
                  </a:moveTo>
                  <a:cubicBezTo>
                    <a:pt x="320" y="1"/>
                    <a:pt x="297" y="1"/>
                    <a:pt x="275" y="24"/>
                  </a:cubicBezTo>
                  <a:cubicBezTo>
                    <a:pt x="183" y="138"/>
                    <a:pt x="115" y="252"/>
                    <a:pt x="24" y="343"/>
                  </a:cubicBezTo>
                  <a:cubicBezTo>
                    <a:pt x="1" y="389"/>
                    <a:pt x="1" y="434"/>
                    <a:pt x="46" y="457"/>
                  </a:cubicBezTo>
                  <a:cubicBezTo>
                    <a:pt x="56" y="477"/>
                    <a:pt x="74" y="484"/>
                    <a:pt x="93" y="484"/>
                  </a:cubicBezTo>
                  <a:cubicBezTo>
                    <a:pt x="119" y="484"/>
                    <a:pt x="147" y="470"/>
                    <a:pt x="161" y="457"/>
                  </a:cubicBezTo>
                  <a:cubicBezTo>
                    <a:pt x="252" y="343"/>
                    <a:pt x="320" y="229"/>
                    <a:pt x="412" y="115"/>
                  </a:cubicBezTo>
                  <a:cubicBezTo>
                    <a:pt x="434" y="92"/>
                    <a:pt x="434" y="46"/>
                    <a:pt x="389"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4" name="Google Shape;4840;p38">
              <a:extLst>
                <a:ext uri="{FF2B5EF4-FFF2-40B4-BE49-F238E27FC236}">
                  <a16:creationId xmlns:a16="http://schemas.microsoft.com/office/drawing/2014/main" id="{E4B66B0C-D6EE-608C-8E26-CF23F259A094}"/>
                </a:ext>
              </a:extLst>
            </p:cNvPr>
            <p:cNvSpPr/>
            <p:nvPr/>
          </p:nvSpPr>
          <p:spPr>
            <a:xfrm>
              <a:off x="8197713" y="2394540"/>
              <a:ext cx="122658" cy="90755"/>
            </a:xfrm>
            <a:custGeom>
              <a:avLst/>
              <a:gdLst/>
              <a:ahLst/>
              <a:cxnLst/>
              <a:rect l="l" t="t" r="r" b="b"/>
              <a:pathLst>
                <a:path w="4383" h="3243" extrusionOk="0">
                  <a:moveTo>
                    <a:pt x="252" y="1"/>
                  </a:moveTo>
                  <a:cubicBezTo>
                    <a:pt x="229" y="1"/>
                    <a:pt x="206" y="1"/>
                    <a:pt x="183" y="24"/>
                  </a:cubicBezTo>
                  <a:cubicBezTo>
                    <a:pt x="115" y="24"/>
                    <a:pt x="69" y="69"/>
                    <a:pt x="46" y="138"/>
                  </a:cubicBezTo>
                  <a:cubicBezTo>
                    <a:pt x="0" y="183"/>
                    <a:pt x="0" y="252"/>
                    <a:pt x="23" y="320"/>
                  </a:cubicBezTo>
                  <a:cubicBezTo>
                    <a:pt x="46" y="389"/>
                    <a:pt x="69" y="435"/>
                    <a:pt x="137" y="457"/>
                  </a:cubicBezTo>
                  <a:cubicBezTo>
                    <a:pt x="1416" y="1393"/>
                    <a:pt x="2717" y="2306"/>
                    <a:pt x="3995" y="3219"/>
                  </a:cubicBezTo>
                  <a:cubicBezTo>
                    <a:pt x="4063" y="3242"/>
                    <a:pt x="4132" y="3242"/>
                    <a:pt x="4177" y="3242"/>
                  </a:cubicBezTo>
                  <a:cubicBezTo>
                    <a:pt x="4246" y="3219"/>
                    <a:pt x="4314" y="3174"/>
                    <a:pt x="4337" y="3128"/>
                  </a:cubicBezTo>
                  <a:cubicBezTo>
                    <a:pt x="4360" y="3059"/>
                    <a:pt x="4383" y="2991"/>
                    <a:pt x="4360" y="2922"/>
                  </a:cubicBezTo>
                  <a:cubicBezTo>
                    <a:pt x="4337" y="2854"/>
                    <a:pt x="4292" y="2831"/>
                    <a:pt x="4246" y="2786"/>
                  </a:cubicBezTo>
                  <a:cubicBezTo>
                    <a:pt x="2945" y="1873"/>
                    <a:pt x="1667" y="960"/>
                    <a:pt x="366" y="47"/>
                  </a:cubicBezTo>
                  <a:cubicBezTo>
                    <a:pt x="343" y="24"/>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5" name="Google Shape;4841;p38">
              <a:extLst>
                <a:ext uri="{FF2B5EF4-FFF2-40B4-BE49-F238E27FC236}">
                  <a16:creationId xmlns:a16="http://schemas.microsoft.com/office/drawing/2014/main" id="{B5ACA939-8FF4-4A0F-91C8-2C7B18E046ED}"/>
                </a:ext>
              </a:extLst>
            </p:cNvPr>
            <p:cNvSpPr/>
            <p:nvPr/>
          </p:nvSpPr>
          <p:spPr>
            <a:xfrm>
              <a:off x="8308226" y="2307031"/>
              <a:ext cx="132257" cy="174850"/>
            </a:xfrm>
            <a:custGeom>
              <a:avLst/>
              <a:gdLst/>
              <a:ahLst/>
              <a:cxnLst/>
              <a:rect l="l" t="t" r="r" b="b"/>
              <a:pathLst>
                <a:path w="4726" h="6248" extrusionOk="0">
                  <a:moveTo>
                    <a:pt x="4428" y="1"/>
                  </a:moveTo>
                  <a:cubicBezTo>
                    <a:pt x="4360" y="1"/>
                    <a:pt x="4291" y="24"/>
                    <a:pt x="4246" y="92"/>
                  </a:cubicBezTo>
                  <a:cubicBezTo>
                    <a:pt x="2922" y="1941"/>
                    <a:pt x="1575" y="3767"/>
                    <a:pt x="251" y="5616"/>
                  </a:cubicBezTo>
                  <a:cubicBezTo>
                    <a:pt x="206" y="5707"/>
                    <a:pt x="137" y="5776"/>
                    <a:pt x="69" y="5867"/>
                  </a:cubicBezTo>
                  <a:cubicBezTo>
                    <a:pt x="0" y="5958"/>
                    <a:pt x="23" y="6118"/>
                    <a:pt x="137" y="6209"/>
                  </a:cubicBezTo>
                  <a:cubicBezTo>
                    <a:pt x="180" y="6235"/>
                    <a:pt x="226" y="6248"/>
                    <a:pt x="272" y="6248"/>
                  </a:cubicBezTo>
                  <a:cubicBezTo>
                    <a:pt x="348" y="6248"/>
                    <a:pt x="422" y="6212"/>
                    <a:pt x="480" y="6141"/>
                  </a:cubicBezTo>
                  <a:cubicBezTo>
                    <a:pt x="1370" y="4931"/>
                    <a:pt x="2237" y="3698"/>
                    <a:pt x="3127" y="2489"/>
                  </a:cubicBezTo>
                  <a:lnTo>
                    <a:pt x="4634" y="389"/>
                  </a:lnTo>
                  <a:cubicBezTo>
                    <a:pt x="4725" y="275"/>
                    <a:pt x="4702" y="115"/>
                    <a:pt x="4588" y="46"/>
                  </a:cubicBezTo>
                  <a:cubicBezTo>
                    <a:pt x="4542" y="1"/>
                    <a:pt x="4497" y="1"/>
                    <a:pt x="4428"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6" name="Google Shape;4842;p38">
              <a:extLst>
                <a:ext uri="{FF2B5EF4-FFF2-40B4-BE49-F238E27FC236}">
                  <a16:creationId xmlns:a16="http://schemas.microsoft.com/office/drawing/2014/main" id="{915F5D72-FB25-0BE0-97BB-9164DB1292B8}"/>
                </a:ext>
              </a:extLst>
            </p:cNvPr>
            <p:cNvSpPr/>
            <p:nvPr/>
          </p:nvSpPr>
          <p:spPr>
            <a:xfrm>
              <a:off x="8194523" y="2260408"/>
              <a:ext cx="110541" cy="145466"/>
            </a:xfrm>
            <a:custGeom>
              <a:avLst/>
              <a:gdLst/>
              <a:ahLst/>
              <a:cxnLst/>
              <a:rect l="l" t="t" r="r" b="b"/>
              <a:pathLst>
                <a:path w="3950" h="5198" extrusionOk="0">
                  <a:moveTo>
                    <a:pt x="3675" y="1"/>
                  </a:moveTo>
                  <a:cubicBezTo>
                    <a:pt x="3630" y="1"/>
                    <a:pt x="3561" y="23"/>
                    <a:pt x="3538" y="46"/>
                  </a:cubicBezTo>
                  <a:cubicBezTo>
                    <a:pt x="3493" y="92"/>
                    <a:pt x="3447" y="138"/>
                    <a:pt x="3401" y="206"/>
                  </a:cubicBezTo>
                  <a:cubicBezTo>
                    <a:pt x="2306" y="1712"/>
                    <a:pt x="1210" y="3219"/>
                    <a:pt x="114" y="4748"/>
                  </a:cubicBezTo>
                  <a:cubicBezTo>
                    <a:pt x="92" y="4771"/>
                    <a:pt x="92" y="4794"/>
                    <a:pt x="69" y="4817"/>
                  </a:cubicBezTo>
                  <a:cubicBezTo>
                    <a:pt x="0" y="4908"/>
                    <a:pt x="23" y="5068"/>
                    <a:pt x="137" y="5159"/>
                  </a:cubicBezTo>
                  <a:cubicBezTo>
                    <a:pt x="172" y="5185"/>
                    <a:pt x="215" y="5198"/>
                    <a:pt x="262" y="5198"/>
                  </a:cubicBezTo>
                  <a:cubicBezTo>
                    <a:pt x="339" y="5198"/>
                    <a:pt x="423" y="5162"/>
                    <a:pt x="480" y="5091"/>
                  </a:cubicBezTo>
                  <a:cubicBezTo>
                    <a:pt x="1393" y="3835"/>
                    <a:pt x="2306" y="2557"/>
                    <a:pt x="3219" y="1302"/>
                  </a:cubicBezTo>
                  <a:cubicBezTo>
                    <a:pt x="3424" y="982"/>
                    <a:pt x="3652" y="685"/>
                    <a:pt x="3858" y="389"/>
                  </a:cubicBezTo>
                  <a:cubicBezTo>
                    <a:pt x="3949" y="274"/>
                    <a:pt x="3926" y="115"/>
                    <a:pt x="3812" y="46"/>
                  </a:cubicBezTo>
                  <a:cubicBezTo>
                    <a:pt x="3766" y="23"/>
                    <a:pt x="3721" y="1"/>
                    <a:pt x="3675"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7" name="Google Shape;4843;p38">
              <a:extLst>
                <a:ext uri="{FF2B5EF4-FFF2-40B4-BE49-F238E27FC236}">
                  <a16:creationId xmlns:a16="http://schemas.microsoft.com/office/drawing/2014/main" id="{71789E82-0D21-9255-B6B6-1928A1F527EC}"/>
                </a:ext>
              </a:extLst>
            </p:cNvPr>
            <p:cNvSpPr/>
            <p:nvPr/>
          </p:nvSpPr>
          <p:spPr>
            <a:xfrm>
              <a:off x="8290344" y="2254027"/>
              <a:ext cx="148852" cy="65177"/>
            </a:xfrm>
            <a:custGeom>
              <a:avLst/>
              <a:gdLst/>
              <a:ahLst/>
              <a:cxnLst/>
              <a:rect l="l" t="t" r="r" b="b"/>
              <a:pathLst>
                <a:path w="5319" h="2329" extrusionOk="0">
                  <a:moveTo>
                    <a:pt x="982" y="0"/>
                  </a:moveTo>
                  <a:cubicBezTo>
                    <a:pt x="685" y="23"/>
                    <a:pt x="411" y="92"/>
                    <a:pt x="160" y="229"/>
                  </a:cubicBezTo>
                  <a:cubicBezTo>
                    <a:pt x="91" y="274"/>
                    <a:pt x="46" y="343"/>
                    <a:pt x="0" y="388"/>
                  </a:cubicBezTo>
                  <a:cubicBezTo>
                    <a:pt x="0" y="434"/>
                    <a:pt x="0" y="502"/>
                    <a:pt x="23" y="548"/>
                  </a:cubicBezTo>
                  <a:cubicBezTo>
                    <a:pt x="54" y="643"/>
                    <a:pt x="140" y="694"/>
                    <a:pt x="228" y="694"/>
                  </a:cubicBezTo>
                  <a:cubicBezTo>
                    <a:pt x="267" y="694"/>
                    <a:pt x="307" y="683"/>
                    <a:pt x="342" y="662"/>
                  </a:cubicBezTo>
                  <a:cubicBezTo>
                    <a:pt x="411" y="639"/>
                    <a:pt x="479" y="617"/>
                    <a:pt x="548" y="594"/>
                  </a:cubicBezTo>
                  <a:cubicBezTo>
                    <a:pt x="708" y="548"/>
                    <a:pt x="845" y="502"/>
                    <a:pt x="1004" y="502"/>
                  </a:cubicBezTo>
                  <a:cubicBezTo>
                    <a:pt x="1065" y="498"/>
                    <a:pt x="1126" y="497"/>
                    <a:pt x="1186" y="497"/>
                  </a:cubicBezTo>
                  <a:cubicBezTo>
                    <a:pt x="1468" y="497"/>
                    <a:pt x="1750" y="537"/>
                    <a:pt x="2032" y="594"/>
                  </a:cubicBezTo>
                  <a:cubicBezTo>
                    <a:pt x="2027" y="590"/>
                    <a:pt x="2023" y="586"/>
                    <a:pt x="2019" y="583"/>
                  </a:cubicBezTo>
                  <a:lnTo>
                    <a:pt x="2019" y="583"/>
                  </a:lnTo>
                  <a:cubicBezTo>
                    <a:pt x="2524" y="698"/>
                    <a:pt x="3007" y="876"/>
                    <a:pt x="3470" y="1096"/>
                  </a:cubicBezTo>
                  <a:cubicBezTo>
                    <a:pt x="3835" y="1279"/>
                    <a:pt x="4177" y="1507"/>
                    <a:pt x="4474" y="1781"/>
                  </a:cubicBezTo>
                  <a:cubicBezTo>
                    <a:pt x="4634" y="1918"/>
                    <a:pt x="4771" y="2077"/>
                    <a:pt x="4885" y="2237"/>
                  </a:cubicBezTo>
                  <a:cubicBezTo>
                    <a:pt x="4930" y="2283"/>
                    <a:pt x="4999" y="2328"/>
                    <a:pt x="5045" y="2328"/>
                  </a:cubicBezTo>
                  <a:cubicBezTo>
                    <a:pt x="5113" y="2328"/>
                    <a:pt x="5181" y="2306"/>
                    <a:pt x="5227" y="2260"/>
                  </a:cubicBezTo>
                  <a:cubicBezTo>
                    <a:pt x="5273" y="2214"/>
                    <a:pt x="5318" y="2169"/>
                    <a:pt x="5318" y="2100"/>
                  </a:cubicBezTo>
                  <a:cubicBezTo>
                    <a:pt x="5318" y="2032"/>
                    <a:pt x="5296" y="1963"/>
                    <a:pt x="5250" y="1918"/>
                  </a:cubicBezTo>
                  <a:cubicBezTo>
                    <a:pt x="5022" y="1552"/>
                    <a:pt x="4679" y="1256"/>
                    <a:pt x="4314" y="1027"/>
                  </a:cubicBezTo>
                  <a:cubicBezTo>
                    <a:pt x="3903" y="754"/>
                    <a:pt x="3447" y="525"/>
                    <a:pt x="2990" y="366"/>
                  </a:cubicBezTo>
                  <a:cubicBezTo>
                    <a:pt x="2579" y="206"/>
                    <a:pt x="2123" y="92"/>
                    <a:pt x="1689" y="23"/>
                  </a:cubicBezTo>
                  <a:cubicBezTo>
                    <a:pt x="1529" y="23"/>
                    <a:pt x="1370" y="0"/>
                    <a:pt x="1233"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8" name="Google Shape;4844;p38">
              <a:extLst>
                <a:ext uri="{FF2B5EF4-FFF2-40B4-BE49-F238E27FC236}">
                  <a16:creationId xmlns:a16="http://schemas.microsoft.com/office/drawing/2014/main" id="{F43AF70F-F622-E492-2FAC-46F640315805}"/>
                </a:ext>
              </a:extLst>
            </p:cNvPr>
            <p:cNvSpPr/>
            <p:nvPr/>
          </p:nvSpPr>
          <p:spPr>
            <a:xfrm>
              <a:off x="8446836" y="2422665"/>
              <a:ext cx="106707" cy="142807"/>
            </a:xfrm>
            <a:custGeom>
              <a:avLst/>
              <a:gdLst/>
              <a:ahLst/>
              <a:cxnLst/>
              <a:rect l="l" t="t" r="r" b="b"/>
              <a:pathLst>
                <a:path w="3813" h="5103" extrusionOk="0">
                  <a:moveTo>
                    <a:pt x="3561" y="0"/>
                  </a:moveTo>
                  <a:cubicBezTo>
                    <a:pt x="3493" y="0"/>
                    <a:pt x="3424" y="46"/>
                    <a:pt x="3378" y="91"/>
                  </a:cubicBezTo>
                  <a:cubicBezTo>
                    <a:pt x="2283" y="1644"/>
                    <a:pt x="1187" y="3196"/>
                    <a:pt x="92" y="4725"/>
                  </a:cubicBezTo>
                  <a:cubicBezTo>
                    <a:pt x="0" y="4839"/>
                    <a:pt x="23" y="4976"/>
                    <a:pt x="114" y="5045"/>
                  </a:cubicBezTo>
                  <a:cubicBezTo>
                    <a:pt x="164" y="5085"/>
                    <a:pt x="219" y="5103"/>
                    <a:pt x="270" y="5103"/>
                  </a:cubicBezTo>
                  <a:cubicBezTo>
                    <a:pt x="336" y="5103"/>
                    <a:pt x="396" y="5073"/>
                    <a:pt x="434" y="5022"/>
                  </a:cubicBezTo>
                  <a:cubicBezTo>
                    <a:pt x="1552" y="3470"/>
                    <a:pt x="2648" y="1917"/>
                    <a:pt x="3744" y="365"/>
                  </a:cubicBezTo>
                  <a:cubicBezTo>
                    <a:pt x="3812" y="274"/>
                    <a:pt x="3812" y="137"/>
                    <a:pt x="3698" y="46"/>
                  </a:cubicBezTo>
                  <a:cubicBezTo>
                    <a:pt x="3675" y="23"/>
                    <a:pt x="3607" y="0"/>
                    <a:pt x="3561"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9" name="Google Shape;4845;p38">
              <a:extLst>
                <a:ext uri="{FF2B5EF4-FFF2-40B4-BE49-F238E27FC236}">
                  <a16:creationId xmlns:a16="http://schemas.microsoft.com/office/drawing/2014/main" id="{F0535003-0076-26D7-C762-564910446898}"/>
                </a:ext>
              </a:extLst>
            </p:cNvPr>
            <p:cNvSpPr/>
            <p:nvPr/>
          </p:nvSpPr>
          <p:spPr>
            <a:xfrm>
              <a:off x="8354205" y="2358131"/>
              <a:ext cx="106707" cy="142500"/>
            </a:xfrm>
            <a:custGeom>
              <a:avLst/>
              <a:gdLst/>
              <a:ahLst/>
              <a:cxnLst/>
              <a:rect l="l" t="t" r="r" b="b"/>
              <a:pathLst>
                <a:path w="3813" h="5092" extrusionOk="0">
                  <a:moveTo>
                    <a:pt x="3561" y="1"/>
                  </a:moveTo>
                  <a:cubicBezTo>
                    <a:pt x="3493" y="1"/>
                    <a:pt x="3424" y="24"/>
                    <a:pt x="3379" y="92"/>
                  </a:cubicBezTo>
                  <a:cubicBezTo>
                    <a:pt x="2283" y="1644"/>
                    <a:pt x="1188" y="3174"/>
                    <a:pt x="69" y="4726"/>
                  </a:cubicBezTo>
                  <a:cubicBezTo>
                    <a:pt x="1" y="4817"/>
                    <a:pt x="23" y="4977"/>
                    <a:pt x="115" y="5045"/>
                  </a:cubicBezTo>
                  <a:cubicBezTo>
                    <a:pt x="155" y="5075"/>
                    <a:pt x="208" y="5092"/>
                    <a:pt x="260" y="5092"/>
                  </a:cubicBezTo>
                  <a:cubicBezTo>
                    <a:pt x="328" y="5092"/>
                    <a:pt x="396" y="5064"/>
                    <a:pt x="434" y="5000"/>
                  </a:cubicBezTo>
                  <a:cubicBezTo>
                    <a:pt x="1530" y="3447"/>
                    <a:pt x="2648" y="1918"/>
                    <a:pt x="3744" y="366"/>
                  </a:cubicBezTo>
                  <a:cubicBezTo>
                    <a:pt x="3812" y="275"/>
                    <a:pt x="3812" y="115"/>
                    <a:pt x="3698" y="46"/>
                  </a:cubicBezTo>
                  <a:cubicBezTo>
                    <a:pt x="3676" y="24"/>
                    <a:pt x="3607" y="1"/>
                    <a:pt x="356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0" name="Google Shape;4846;p38">
              <a:extLst>
                <a:ext uri="{FF2B5EF4-FFF2-40B4-BE49-F238E27FC236}">
                  <a16:creationId xmlns:a16="http://schemas.microsoft.com/office/drawing/2014/main" id="{D01EC8A9-994A-2930-A709-11B757AC8A5F}"/>
                </a:ext>
              </a:extLst>
            </p:cNvPr>
            <p:cNvSpPr/>
            <p:nvPr/>
          </p:nvSpPr>
          <p:spPr>
            <a:xfrm>
              <a:off x="8446836" y="2357488"/>
              <a:ext cx="105419" cy="77183"/>
            </a:xfrm>
            <a:custGeom>
              <a:avLst/>
              <a:gdLst/>
              <a:ahLst/>
              <a:cxnLst/>
              <a:rect l="l" t="t" r="r" b="b"/>
              <a:pathLst>
                <a:path w="3767" h="2758" extrusionOk="0">
                  <a:moveTo>
                    <a:pt x="251" y="1"/>
                  </a:moveTo>
                  <a:cubicBezTo>
                    <a:pt x="183" y="1"/>
                    <a:pt x="114" y="24"/>
                    <a:pt x="69" y="92"/>
                  </a:cubicBezTo>
                  <a:cubicBezTo>
                    <a:pt x="0" y="184"/>
                    <a:pt x="23" y="343"/>
                    <a:pt x="114" y="412"/>
                  </a:cubicBezTo>
                  <a:cubicBezTo>
                    <a:pt x="1210" y="1165"/>
                    <a:pt x="2283" y="1941"/>
                    <a:pt x="3356" y="2694"/>
                  </a:cubicBezTo>
                  <a:cubicBezTo>
                    <a:pt x="3378" y="2717"/>
                    <a:pt x="3378" y="2717"/>
                    <a:pt x="3378" y="2717"/>
                  </a:cubicBezTo>
                  <a:cubicBezTo>
                    <a:pt x="3414" y="2744"/>
                    <a:pt x="3458" y="2757"/>
                    <a:pt x="3502" y="2757"/>
                  </a:cubicBezTo>
                  <a:cubicBezTo>
                    <a:pt x="3571" y="2757"/>
                    <a:pt x="3643" y="2727"/>
                    <a:pt x="3698" y="2672"/>
                  </a:cubicBezTo>
                  <a:cubicBezTo>
                    <a:pt x="3766" y="2580"/>
                    <a:pt x="3744" y="2420"/>
                    <a:pt x="3652" y="2352"/>
                  </a:cubicBezTo>
                  <a:cubicBezTo>
                    <a:pt x="3630" y="2329"/>
                    <a:pt x="3630" y="2329"/>
                    <a:pt x="3630" y="2329"/>
                  </a:cubicBezTo>
                  <a:cubicBezTo>
                    <a:pt x="2557" y="1576"/>
                    <a:pt x="1461" y="800"/>
                    <a:pt x="388" y="47"/>
                  </a:cubicBezTo>
                  <a:cubicBezTo>
                    <a:pt x="343" y="24"/>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1" name="Google Shape;4847;p38">
              <a:extLst>
                <a:ext uri="{FF2B5EF4-FFF2-40B4-BE49-F238E27FC236}">
                  <a16:creationId xmlns:a16="http://schemas.microsoft.com/office/drawing/2014/main" id="{36D362EE-7831-97F1-D826-72B0DBB2D3EE}"/>
                </a:ext>
              </a:extLst>
            </p:cNvPr>
            <p:cNvSpPr/>
            <p:nvPr/>
          </p:nvSpPr>
          <p:spPr>
            <a:xfrm>
              <a:off x="8355493" y="2487814"/>
              <a:ext cx="102873" cy="75867"/>
            </a:xfrm>
            <a:custGeom>
              <a:avLst/>
              <a:gdLst/>
              <a:ahLst/>
              <a:cxnLst/>
              <a:rect l="l" t="t" r="r" b="b"/>
              <a:pathLst>
                <a:path w="3676" h="2711" extrusionOk="0">
                  <a:moveTo>
                    <a:pt x="251" y="0"/>
                  </a:moveTo>
                  <a:cubicBezTo>
                    <a:pt x="183" y="0"/>
                    <a:pt x="114" y="46"/>
                    <a:pt x="69" y="92"/>
                  </a:cubicBezTo>
                  <a:cubicBezTo>
                    <a:pt x="0" y="183"/>
                    <a:pt x="0" y="343"/>
                    <a:pt x="114" y="411"/>
                  </a:cubicBezTo>
                  <a:cubicBezTo>
                    <a:pt x="1164" y="1164"/>
                    <a:pt x="2214" y="1918"/>
                    <a:pt x="3287" y="2671"/>
                  </a:cubicBezTo>
                  <a:cubicBezTo>
                    <a:pt x="3323" y="2698"/>
                    <a:pt x="3366" y="2711"/>
                    <a:pt x="3411" y="2711"/>
                  </a:cubicBezTo>
                  <a:cubicBezTo>
                    <a:pt x="3479" y="2711"/>
                    <a:pt x="3551" y="2681"/>
                    <a:pt x="3607" y="2625"/>
                  </a:cubicBezTo>
                  <a:cubicBezTo>
                    <a:pt x="3675" y="2534"/>
                    <a:pt x="3652" y="2374"/>
                    <a:pt x="3561" y="2306"/>
                  </a:cubicBezTo>
                  <a:cubicBezTo>
                    <a:pt x="2511" y="1552"/>
                    <a:pt x="1438" y="799"/>
                    <a:pt x="388" y="69"/>
                  </a:cubicBezTo>
                  <a:cubicBezTo>
                    <a:pt x="343" y="23"/>
                    <a:pt x="297" y="0"/>
                    <a:pt x="251"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2" name="Google Shape;4848;p38">
              <a:extLst>
                <a:ext uri="{FF2B5EF4-FFF2-40B4-BE49-F238E27FC236}">
                  <a16:creationId xmlns:a16="http://schemas.microsoft.com/office/drawing/2014/main" id="{7FE51780-FE78-7250-40C6-4D3F9BC6F175}"/>
                </a:ext>
              </a:extLst>
            </p:cNvPr>
            <p:cNvSpPr/>
            <p:nvPr/>
          </p:nvSpPr>
          <p:spPr>
            <a:xfrm>
              <a:off x="8405306" y="2421377"/>
              <a:ext cx="97752" cy="72033"/>
            </a:xfrm>
            <a:custGeom>
              <a:avLst/>
              <a:gdLst/>
              <a:ahLst/>
              <a:cxnLst/>
              <a:rect l="l" t="t" r="r" b="b"/>
              <a:pathLst>
                <a:path w="3493" h="2574" extrusionOk="0">
                  <a:moveTo>
                    <a:pt x="252" y="1"/>
                  </a:moveTo>
                  <a:cubicBezTo>
                    <a:pt x="183" y="1"/>
                    <a:pt x="115" y="23"/>
                    <a:pt x="69" y="92"/>
                  </a:cubicBezTo>
                  <a:cubicBezTo>
                    <a:pt x="1" y="183"/>
                    <a:pt x="1" y="320"/>
                    <a:pt x="115" y="411"/>
                  </a:cubicBezTo>
                  <a:cubicBezTo>
                    <a:pt x="1119" y="1119"/>
                    <a:pt x="2101" y="1827"/>
                    <a:pt x="3105" y="2534"/>
                  </a:cubicBezTo>
                  <a:cubicBezTo>
                    <a:pt x="3150" y="2561"/>
                    <a:pt x="3199" y="2574"/>
                    <a:pt x="3245" y="2574"/>
                  </a:cubicBezTo>
                  <a:cubicBezTo>
                    <a:pt x="3316" y="2574"/>
                    <a:pt x="3383" y="2544"/>
                    <a:pt x="3424" y="2488"/>
                  </a:cubicBezTo>
                  <a:cubicBezTo>
                    <a:pt x="3493" y="2397"/>
                    <a:pt x="3493" y="2237"/>
                    <a:pt x="3379" y="2169"/>
                  </a:cubicBezTo>
                  <a:cubicBezTo>
                    <a:pt x="2397" y="1461"/>
                    <a:pt x="1393" y="754"/>
                    <a:pt x="389" y="46"/>
                  </a:cubicBezTo>
                  <a:cubicBezTo>
                    <a:pt x="343" y="1"/>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3" name="Google Shape;4849;p38">
              <a:extLst>
                <a:ext uri="{FF2B5EF4-FFF2-40B4-BE49-F238E27FC236}">
                  <a16:creationId xmlns:a16="http://schemas.microsoft.com/office/drawing/2014/main" id="{33EC3087-8FDB-5D44-2EB5-2E108A7783FF}"/>
                </a:ext>
              </a:extLst>
            </p:cNvPr>
            <p:cNvSpPr/>
            <p:nvPr/>
          </p:nvSpPr>
          <p:spPr>
            <a:xfrm>
              <a:off x="8389355" y="2439260"/>
              <a:ext cx="102845" cy="75867"/>
            </a:xfrm>
            <a:custGeom>
              <a:avLst/>
              <a:gdLst/>
              <a:ahLst/>
              <a:cxnLst/>
              <a:rect l="l" t="t" r="r" b="b"/>
              <a:pathLst>
                <a:path w="3675" h="2711" extrusionOk="0">
                  <a:moveTo>
                    <a:pt x="251" y="1"/>
                  </a:moveTo>
                  <a:cubicBezTo>
                    <a:pt x="183" y="1"/>
                    <a:pt x="114" y="46"/>
                    <a:pt x="69" y="92"/>
                  </a:cubicBezTo>
                  <a:cubicBezTo>
                    <a:pt x="0" y="183"/>
                    <a:pt x="0" y="343"/>
                    <a:pt x="114" y="411"/>
                  </a:cubicBezTo>
                  <a:cubicBezTo>
                    <a:pt x="1164" y="1165"/>
                    <a:pt x="2237" y="1918"/>
                    <a:pt x="3287" y="2671"/>
                  </a:cubicBezTo>
                  <a:cubicBezTo>
                    <a:pt x="3323" y="2698"/>
                    <a:pt x="3370" y="2711"/>
                    <a:pt x="3417" y="2711"/>
                  </a:cubicBezTo>
                  <a:cubicBezTo>
                    <a:pt x="3490" y="2711"/>
                    <a:pt x="3565" y="2681"/>
                    <a:pt x="3606" y="2626"/>
                  </a:cubicBezTo>
                  <a:cubicBezTo>
                    <a:pt x="3675" y="2534"/>
                    <a:pt x="3675" y="2374"/>
                    <a:pt x="3561" y="2306"/>
                  </a:cubicBezTo>
                  <a:cubicBezTo>
                    <a:pt x="2511" y="1553"/>
                    <a:pt x="1438" y="800"/>
                    <a:pt x="388" y="46"/>
                  </a:cubicBezTo>
                  <a:cubicBezTo>
                    <a:pt x="342" y="23"/>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4" name="Google Shape;4850;p38">
              <a:extLst>
                <a:ext uri="{FF2B5EF4-FFF2-40B4-BE49-F238E27FC236}">
                  <a16:creationId xmlns:a16="http://schemas.microsoft.com/office/drawing/2014/main" id="{46630766-A7AF-EBF1-2038-1073E0FAA39E}"/>
                </a:ext>
              </a:extLst>
            </p:cNvPr>
            <p:cNvSpPr/>
            <p:nvPr/>
          </p:nvSpPr>
          <p:spPr>
            <a:xfrm>
              <a:off x="8568822" y="2508886"/>
              <a:ext cx="106707" cy="142835"/>
            </a:xfrm>
            <a:custGeom>
              <a:avLst/>
              <a:gdLst/>
              <a:ahLst/>
              <a:cxnLst/>
              <a:rect l="l" t="t" r="r" b="b"/>
              <a:pathLst>
                <a:path w="3813" h="5104" extrusionOk="0">
                  <a:moveTo>
                    <a:pt x="3562" y="1"/>
                  </a:moveTo>
                  <a:cubicBezTo>
                    <a:pt x="3493" y="1"/>
                    <a:pt x="3425" y="46"/>
                    <a:pt x="3379" y="92"/>
                  </a:cubicBezTo>
                  <a:cubicBezTo>
                    <a:pt x="2283" y="1644"/>
                    <a:pt x="1188" y="3196"/>
                    <a:pt x="92" y="4725"/>
                  </a:cubicBezTo>
                  <a:cubicBezTo>
                    <a:pt x="1" y="4840"/>
                    <a:pt x="24" y="4976"/>
                    <a:pt x="115" y="5045"/>
                  </a:cubicBezTo>
                  <a:cubicBezTo>
                    <a:pt x="165" y="5085"/>
                    <a:pt x="220" y="5103"/>
                    <a:pt x="271" y="5103"/>
                  </a:cubicBezTo>
                  <a:cubicBezTo>
                    <a:pt x="336" y="5103"/>
                    <a:pt x="396" y="5073"/>
                    <a:pt x="435" y="5022"/>
                  </a:cubicBezTo>
                  <a:cubicBezTo>
                    <a:pt x="1553" y="3470"/>
                    <a:pt x="2649" y="1918"/>
                    <a:pt x="3744" y="366"/>
                  </a:cubicBezTo>
                  <a:cubicBezTo>
                    <a:pt x="3813" y="274"/>
                    <a:pt x="3813" y="138"/>
                    <a:pt x="3699" y="46"/>
                  </a:cubicBezTo>
                  <a:cubicBezTo>
                    <a:pt x="3676" y="23"/>
                    <a:pt x="3607" y="1"/>
                    <a:pt x="3562"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5" name="Google Shape;4851;p38">
              <a:extLst>
                <a:ext uri="{FF2B5EF4-FFF2-40B4-BE49-F238E27FC236}">
                  <a16:creationId xmlns:a16="http://schemas.microsoft.com/office/drawing/2014/main" id="{C75C4C9D-3501-A453-A91B-6008B6F3E776}"/>
                </a:ext>
              </a:extLst>
            </p:cNvPr>
            <p:cNvSpPr/>
            <p:nvPr/>
          </p:nvSpPr>
          <p:spPr>
            <a:xfrm>
              <a:off x="8476220" y="2444381"/>
              <a:ext cx="106707" cy="142500"/>
            </a:xfrm>
            <a:custGeom>
              <a:avLst/>
              <a:gdLst/>
              <a:ahLst/>
              <a:cxnLst/>
              <a:rect l="l" t="t" r="r" b="b"/>
              <a:pathLst>
                <a:path w="3813" h="5092" extrusionOk="0">
                  <a:moveTo>
                    <a:pt x="3561" y="0"/>
                  </a:moveTo>
                  <a:cubicBezTo>
                    <a:pt x="3493" y="0"/>
                    <a:pt x="3424" y="23"/>
                    <a:pt x="3378" y="92"/>
                  </a:cubicBezTo>
                  <a:cubicBezTo>
                    <a:pt x="2283" y="1644"/>
                    <a:pt x="1187" y="3173"/>
                    <a:pt x="69" y="4725"/>
                  </a:cubicBezTo>
                  <a:cubicBezTo>
                    <a:pt x="0" y="4839"/>
                    <a:pt x="23" y="4976"/>
                    <a:pt x="114" y="5045"/>
                  </a:cubicBezTo>
                  <a:cubicBezTo>
                    <a:pt x="154" y="5074"/>
                    <a:pt x="207" y="5091"/>
                    <a:pt x="260" y="5091"/>
                  </a:cubicBezTo>
                  <a:cubicBezTo>
                    <a:pt x="328" y="5091"/>
                    <a:pt x="395" y="5063"/>
                    <a:pt x="434" y="4999"/>
                  </a:cubicBezTo>
                  <a:cubicBezTo>
                    <a:pt x="1530" y="3470"/>
                    <a:pt x="2648" y="1918"/>
                    <a:pt x="3744" y="365"/>
                  </a:cubicBezTo>
                  <a:cubicBezTo>
                    <a:pt x="3812" y="274"/>
                    <a:pt x="3812" y="114"/>
                    <a:pt x="3698" y="46"/>
                  </a:cubicBezTo>
                  <a:cubicBezTo>
                    <a:pt x="3675" y="23"/>
                    <a:pt x="3607" y="0"/>
                    <a:pt x="3561"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6" name="Google Shape;4852;p38">
              <a:extLst>
                <a:ext uri="{FF2B5EF4-FFF2-40B4-BE49-F238E27FC236}">
                  <a16:creationId xmlns:a16="http://schemas.microsoft.com/office/drawing/2014/main" id="{A9B672BE-FE65-0427-F1EF-D170C5CDCB0F}"/>
                </a:ext>
              </a:extLst>
            </p:cNvPr>
            <p:cNvSpPr/>
            <p:nvPr/>
          </p:nvSpPr>
          <p:spPr>
            <a:xfrm>
              <a:off x="8568822" y="2443737"/>
              <a:ext cx="105447" cy="77155"/>
            </a:xfrm>
            <a:custGeom>
              <a:avLst/>
              <a:gdLst/>
              <a:ahLst/>
              <a:cxnLst/>
              <a:rect l="l" t="t" r="r" b="b"/>
              <a:pathLst>
                <a:path w="3768" h="2757" extrusionOk="0">
                  <a:moveTo>
                    <a:pt x="252" y="0"/>
                  </a:moveTo>
                  <a:cubicBezTo>
                    <a:pt x="184" y="0"/>
                    <a:pt x="115" y="23"/>
                    <a:pt x="69" y="92"/>
                  </a:cubicBezTo>
                  <a:cubicBezTo>
                    <a:pt x="1" y="183"/>
                    <a:pt x="24" y="343"/>
                    <a:pt x="115" y="411"/>
                  </a:cubicBezTo>
                  <a:cubicBezTo>
                    <a:pt x="1211" y="1164"/>
                    <a:pt x="2283" y="1941"/>
                    <a:pt x="3356" y="2694"/>
                  </a:cubicBezTo>
                  <a:cubicBezTo>
                    <a:pt x="3356" y="2694"/>
                    <a:pt x="3356" y="2694"/>
                    <a:pt x="3356" y="2717"/>
                  </a:cubicBezTo>
                  <a:lnTo>
                    <a:pt x="3379" y="2717"/>
                  </a:lnTo>
                  <a:cubicBezTo>
                    <a:pt x="3415" y="2744"/>
                    <a:pt x="3458" y="2756"/>
                    <a:pt x="3503" y="2756"/>
                  </a:cubicBezTo>
                  <a:cubicBezTo>
                    <a:pt x="3571" y="2756"/>
                    <a:pt x="3643" y="2726"/>
                    <a:pt x="3699" y="2671"/>
                  </a:cubicBezTo>
                  <a:cubicBezTo>
                    <a:pt x="3767" y="2580"/>
                    <a:pt x="3744" y="2420"/>
                    <a:pt x="3653" y="2351"/>
                  </a:cubicBezTo>
                  <a:cubicBezTo>
                    <a:pt x="3630" y="2351"/>
                    <a:pt x="3630" y="2329"/>
                    <a:pt x="3630" y="2329"/>
                  </a:cubicBezTo>
                  <a:cubicBezTo>
                    <a:pt x="2557" y="1575"/>
                    <a:pt x="1462" y="799"/>
                    <a:pt x="389" y="46"/>
                  </a:cubicBezTo>
                  <a:cubicBezTo>
                    <a:pt x="343" y="23"/>
                    <a:pt x="298" y="0"/>
                    <a:pt x="252"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7" name="Google Shape;4853;p38">
              <a:extLst>
                <a:ext uri="{FF2B5EF4-FFF2-40B4-BE49-F238E27FC236}">
                  <a16:creationId xmlns:a16="http://schemas.microsoft.com/office/drawing/2014/main" id="{F6A7928E-64A3-FD4C-5687-BF450FF0FE1A}"/>
                </a:ext>
              </a:extLst>
            </p:cNvPr>
            <p:cNvSpPr/>
            <p:nvPr/>
          </p:nvSpPr>
          <p:spPr>
            <a:xfrm>
              <a:off x="8477479" y="2574679"/>
              <a:ext cx="102873" cy="75252"/>
            </a:xfrm>
            <a:custGeom>
              <a:avLst/>
              <a:gdLst/>
              <a:ahLst/>
              <a:cxnLst/>
              <a:rect l="l" t="t" r="r" b="b"/>
              <a:pathLst>
                <a:path w="3676" h="2689" extrusionOk="0">
                  <a:moveTo>
                    <a:pt x="252" y="1"/>
                  </a:moveTo>
                  <a:cubicBezTo>
                    <a:pt x="184" y="1"/>
                    <a:pt x="115" y="23"/>
                    <a:pt x="69" y="69"/>
                  </a:cubicBezTo>
                  <a:cubicBezTo>
                    <a:pt x="1" y="183"/>
                    <a:pt x="1" y="320"/>
                    <a:pt x="115" y="389"/>
                  </a:cubicBezTo>
                  <a:cubicBezTo>
                    <a:pt x="1165" y="1142"/>
                    <a:pt x="2215" y="1895"/>
                    <a:pt x="3288" y="2648"/>
                  </a:cubicBezTo>
                  <a:cubicBezTo>
                    <a:pt x="3324" y="2675"/>
                    <a:pt x="3367" y="2688"/>
                    <a:pt x="3412" y="2688"/>
                  </a:cubicBezTo>
                  <a:cubicBezTo>
                    <a:pt x="3480" y="2688"/>
                    <a:pt x="3552" y="2658"/>
                    <a:pt x="3607" y="2603"/>
                  </a:cubicBezTo>
                  <a:cubicBezTo>
                    <a:pt x="3676" y="2511"/>
                    <a:pt x="3653" y="2352"/>
                    <a:pt x="3562" y="2283"/>
                  </a:cubicBezTo>
                  <a:cubicBezTo>
                    <a:pt x="2512" y="1530"/>
                    <a:pt x="1439" y="777"/>
                    <a:pt x="389" y="46"/>
                  </a:cubicBezTo>
                  <a:cubicBezTo>
                    <a:pt x="343" y="1"/>
                    <a:pt x="298" y="1"/>
                    <a:pt x="252"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8" name="Google Shape;4854;p38">
              <a:extLst>
                <a:ext uri="{FF2B5EF4-FFF2-40B4-BE49-F238E27FC236}">
                  <a16:creationId xmlns:a16="http://schemas.microsoft.com/office/drawing/2014/main" id="{D2A164FE-B8BB-0C14-7563-B6B1E3307005}"/>
                </a:ext>
              </a:extLst>
            </p:cNvPr>
            <p:cNvSpPr/>
            <p:nvPr/>
          </p:nvSpPr>
          <p:spPr>
            <a:xfrm>
              <a:off x="8527321" y="2507599"/>
              <a:ext cx="97752" cy="72061"/>
            </a:xfrm>
            <a:custGeom>
              <a:avLst/>
              <a:gdLst/>
              <a:ahLst/>
              <a:cxnLst/>
              <a:rect l="l" t="t" r="r" b="b"/>
              <a:pathLst>
                <a:path w="3493" h="2575" extrusionOk="0">
                  <a:moveTo>
                    <a:pt x="251" y="1"/>
                  </a:moveTo>
                  <a:cubicBezTo>
                    <a:pt x="183" y="1"/>
                    <a:pt x="114" y="24"/>
                    <a:pt x="69" y="92"/>
                  </a:cubicBezTo>
                  <a:cubicBezTo>
                    <a:pt x="0" y="184"/>
                    <a:pt x="0" y="320"/>
                    <a:pt x="114" y="412"/>
                  </a:cubicBezTo>
                  <a:cubicBezTo>
                    <a:pt x="1119" y="1119"/>
                    <a:pt x="2100" y="1827"/>
                    <a:pt x="3105" y="2535"/>
                  </a:cubicBezTo>
                  <a:cubicBezTo>
                    <a:pt x="3150" y="2562"/>
                    <a:pt x="3198" y="2574"/>
                    <a:pt x="3245" y="2574"/>
                  </a:cubicBezTo>
                  <a:cubicBezTo>
                    <a:pt x="3316" y="2574"/>
                    <a:pt x="3383" y="2544"/>
                    <a:pt x="3424" y="2489"/>
                  </a:cubicBezTo>
                  <a:cubicBezTo>
                    <a:pt x="3493" y="2398"/>
                    <a:pt x="3493" y="2238"/>
                    <a:pt x="3378" y="2169"/>
                  </a:cubicBezTo>
                  <a:cubicBezTo>
                    <a:pt x="2397" y="1462"/>
                    <a:pt x="1393" y="754"/>
                    <a:pt x="388" y="47"/>
                  </a:cubicBezTo>
                  <a:cubicBezTo>
                    <a:pt x="343" y="24"/>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9" name="Google Shape;4855;p38">
              <a:extLst>
                <a:ext uri="{FF2B5EF4-FFF2-40B4-BE49-F238E27FC236}">
                  <a16:creationId xmlns:a16="http://schemas.microsoft.com/office/drawing/2014/main" id="{A7ACD6F7-DC48-0F7F-1CC3-4247B34FD0AD}"/>
                </a:ext>
              </a:extLst>
            </p:cNvPr>
            <p:cNvSpPr/>
            <p:nvPr/>
          </p:nvSpPr>
          <p:spPr>
            <a:xfrm>
              <a:off x="8511341" y="2525510"/>
              <a:ext cx="102873" cy="75867"/>
            </a:xfrm>
            <a:custGeom>
              <a:avLst/>
              <a:gdLst/>
              <a:ahLst/>
              <a:cxnLst/>
              <a:rect l="l" t="t" r="r" b="b"/>
              <a:pathLst>
                <a:path w="3676" h="2711" extrusionOk="0">
                  <a:moveTo>
                    <a:pt x="252" y="0"/>
                  </a:moveTo>
                  <a:cubicBezTo>
                    <a:pt x="183" y="0"/>
                    <a:pt x="115" y="46"/>
                    <a:pt x="69" y="91"/>
                  </a:cubicBezTo>
                  <a:cubicBezTo>
                    <a:pt x="1" y="183"/>
                    <a:pt x="1" y="342"/>
                    <a:pt x="115" y="411"/>
                  </a:cubicBezTo>
                  <a:cubicBezTo>
                    <a:pt x="1165" y="1164"/>
                    <a:pt x="2238" y="1917"/>
                    <a:pt x="3288" y="2671"/>
                  </a:cubicBezTo>
                  <a:cubicBezTo>
                    <a:pt x="3324" y="2698"/>
                    <a:pt x="3370" y="2710"/>
                    <a:pt x="3418" y="2710"/>
                  </a:cubicBezTo>
                  <a:cubicBezTo>
                    <a:pt x="3491" y="2710"/>
                    <a:pt x="3566" y="2680"/>
                    <a:pt x="3607" y="2625"/>
                  </a:cubicBezTo>
                  <a:cubicBezTo>
                    <a:pt x="3676" y="2534"/>
                    <a:pt x="3676" y="2374"/>
                    <a:pt x="3561" y="2305"/>
                  </a:cubicBezTo>
                  <a:cubicBezTo>
                    <a:pt x="2511" y="1552"/>
                    <a:pt x="1439" y="799"/>
                    <a:pt x="389" y="46"/>
                  </a:cubicBezTo>
                  <a:cubicBezTo>
                    <a:pt x="343" y="23"/>
                    <a:pt x="297" y="0"/>
                    <a:pt x="252"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0" name="Google Shape;4856;p38">
              <a:extLst>
                <a:ext uri="{FF2B5EF4-FFF2-40B4-BE49-F238E27FC236}">
                  <a16:creationId xmlns:a16="http://schemas.microsoft.com/office/drawing/2014/main" id="{E4EBFFEA-3DCB-3683-6990-9D2A8C9BE144}"/>
                </a:ext>
              </a:extLst>
            </p:cNvPr>
            <p:cNvSpPr/>
            <p:nvPr/>
          </p:nvSpPr>
          <p:spPr>
            <a:xfrm>
              <a:off x="8688290" y="2593205"/>
              <a:ext cx="106707" cy="142304"/>
            </a:xfrm>
            <a:custGeom>
              <a:avLst/>
              <a:gdLst/>
              <a:ahLst/>
              <a:cxnLst/>
              <a:rect l="l" t="t" r="r" b="b"/>
              <a:pathLst>
                <a:path w="3813" h="5085" extrusionOk="0">
                  <a:moveTo>
                    <a:pt x="3538" y="1"/>
                  </a:moveTo>
                  <a:cubicBezTo>
                    <a:pt x="3470" y="1"/>
                    <a:pt x="3401" y="23"/>
                    <a:pt x="3378" y="92"/>
                  </a:cubicBezTo>
                  <a:cubicBezTo>
                    <a:pt x="2260" y="1621"/>
                    <a:pt x="1164" y="3173"/>
                    <a:pt x="69" y="4725"/>
                  </a:cubicBezTo>
                  <a:cubicBezTo>
                    <a:pt x="0" y="4817"/>
                    <a:pt x="0" y="4954"/>
                    <a:pt x="114" y="5045"/>
                  </a:cubicBezTo>
                  <a:cubicBezTo>
                    <a:pt x="150" y="5072"/>
                    <a:pt x="194" y="5085"/>
                    <a:pt x="237" y="5085"/>
                  </a:cubicBezTo>
                  <a:cubicBezTo>
                    <a:pt x="303" y="5085"/>
                    <a:pt x="370" y="5055"/>
                    <a:pt x="411" y="4999"/>
                  </a:cubicBezTo>
                  <a:cubicBezTo>
                    <a:pt x="1530" y="3447"/>
                    <a:pt x="2625" y="1918"/>
                    <a:pt x="3721" y="366"/>
                  </a:cubicBezTo>
                  <a:cubicBezTo>
                    <a:pt x="3812" y="252"/>
                    <a:pt x="3789" y="115"/>
                    <a:pt x="3698" y="46"/>
                  </a:cubicBezTo>
                  <a:cubicBezTo>
                    <a:pt x="3652" y="1"/>
                    <a:pt x="3607" y="1"/>
                    <a:pt x="3538"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1" name="Google Shape;4857;p38">
              <a:extLst>
                <a:ext uri="{FF2B5EF4-FFF2-40B4-BE49-F238E27FC236}">
                  <a16:creationId xmlns:a16="http://schemas.microsoft.com/office/drawing/2014/main" id="{071BAC37-12ED-D40C-B637-C529870293CE}"/>
                </a:ext>
              </a:extLst>
            </p:cNvPr>
            <p:cNvSpPr/>
            <p:nvPr/>
          </p:nvSpPr>
          <p:spPr>
            <a:xfrm>
              <a:off x="8595016" y="2528056"/>
              <a:ext cx="106707" cy="142807"/>
            </a:xfrm>
            <a:custGeom>
              <a:avLst/>
              <a:gdLst/>
              <a:ahLst/>
              <a:cxnLst/>
              <a:rect l="l" t="t" r="r" b="b"/>
              <a:pathLst>
                <a:path w="3813" h="5103" extrusionOk="0">
                  <a:moveTo>
                    <a:pt x="3562" y="0"/>
                  </a:moveTo>
                  <a:cubicBezTo>
                    <a:pt x="3493" y="0"/>
                    <a:pt x="3425" y="46"/>
                    <a:pt x="3379" y="92"/>
                  </a:cubicBezTo>
                  <a:cubicBezTo>
                    <a:pt x="2283" y="1644"/>
                    <a:pt x="1188" y="3196"/>
                    <a:pt x="92" y="4725"/>
                  </a:cubicBezTo>
                  <a:cubicBezTo>
                    <a:pt x="1" y="4839"/>
                    <a:pt x="24" y="4976"/>
                    <a:pt x="115" y="5045"/>
                  </a:cubicBezTo>
                  <a:cubicBezTo>
                    <a:pt x="165" y="5085"/>
                    <a:pt x="219" y="5103"/>
                    <a:pt x="270" y="5103"/>
                  </a:cubicBezTo>
                  <a:cubicBezTo>
                    <a:pt x="336" y="5103"/>
                    <a:pt x="396" y="5073"/>
                    <a:pt x="434" y="5022"/>
                  </a:cubicBezTo>
                  <a:cubicBezTo>
                    <a:pt x="1553" y="3470"/>
                    <a:pt x="2649" y="1918"/>
                    <a:pt x="3744" y="366"/>
                  </a:cubicBezTo>
                  <a:cubicBezTo>
                    <a:pt x="3813" y="274"/>
                    <a:pt x="3813" y="137"/>
                    <a:pt x="3698" y="46"/>
                  </a:cubicBezTo>
                  <a:cubicBezTo>
                    <a:pt x="3676" y="23"/>
                    <a:pt x="3607" y="0"/>
                    <a:pt x="3562"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2" name="Google Shape;4858;p38">
              <a:extLst>
                <a:ext uri="{FF2B5EF4-FFF2-40B4-BE49-F238E27FC236}">
                  <a16:creationId xmlns:a16="http://schemas.microsoft.com/office/drawing/2014/main" id="{E77EC50B-D333-2639-F921-949CA8132D66}"/>
                </a:ext>
              </a:extLst>
            </p:cNvPr>
            <p:cNvSpPr/>
            <p:nvPr/>
          </p:nvSpPr>
          <p:spPr>
            <a:xfrm>
              <a:off x="8687647" y="2527412"/>
              <a:ext cx="105419" cy="77351"/>
            </a:xfrm>
            <a:custGeom>
              <a:avLst/>
              <a:gdLst/>
              <a:ahLst/>
              <a:cxnLst/>
              <a:rect l="l" t="t" r="r" b="b"/>
              <a:pathLst>
                <a:path w="3767" h="2764" extrusionOk="0">
                  <a:moveTo>
                    <a:pt x="252" y="1"/>
                  </a:moveTo>
                  <a:cubicBezTo>
                    <a:pt x="183" y="1"/>
                    <a:pt x="137" y="46"/>
                    <a:pt x="92" y="92"/>
                  </a:cubicBezTo>
                  <a:cubicBezTo>
                    <a:pt x="0" y="183"/>
                    <a:pt x="23" y="343"/>
                    <a:pt x="115" y="411"/>
                  </a:cubicBezTo>
                  <a:cubicBezTo>
                    <a:pt x="1210" y="1187"/>
                    <a:pt x="2283" y="1941"/>
                    <a:pt x="3356" y="2717"/>
                  </a:cubicBezTo>
                  <a:lnTo>
                    <a:pt x="3379" y="2717"/>
                  </a:lnTo>
                  <a:cubicBezTo>
                    <a:pt x="3418" y="2747"/>
                    <a:pt x="3467" y="2763"/>
                    <a:pt x="3517" y="2763"/>
                  </a:cubicBezTo>
                  <a:cubicBezTo>
                    <a:pt x="3581" y="2763"/>
                    <a:pt x="3647" y="2735"/>
                    <a:pt x="3698" y="2671"/>
                  </a:cubicBezTo>
                  <a:cubicBezTo>
                    <a:pt x="3767" y="2580"/>
                    <a:pt x="3744" y="2420"/>
                    <a:pt x="3653" y="2352"/>
                  </a:cubicBezTo>
                  <a:lnTo>
                    <a:pt x="3630" y="2352"/>
                  </a:lnTo>
                  <a:cubicBezTo>
                    <a:pt x="2557" y="1575"/>
                    <a:pt x="1484" y="822"/>
                    <a:pt x="411" y="46"/>
                  </a:cubicBezTo>
                  <a:cubicBezTo>
                    <a:pt x="366" y="23"/>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3" name="Google Shape;4859;p38">
              <a:extLst>
                <a:ext uri="{FF2B5EF4-FFF2-40B4-BE49-F238E27FC236}">
                  <a16:creationId xmlns:a16="http://schemas.microsoft.com/office/drawing/2014/main" id="{3712693E-B074-55D2-031B-FC913613A3F0}"/>
                </a:ext>
              </a:extLst>
            </p:cNvPr>
            <p:cNvSpPr/>
            <p:nvPr/>
          </p:nvSpPr>
          <p:spPr>
            <a:xfrm>
              <a:off x="8596304" y="2658354"/>
              <a:ext cx="102873" cy="75448"/>
            </a:xfrm>
            <a:custGeom>
              <a:avLst/>
              <a:gdLst/>
              <a:ahLst/>
              <a:cxnLst/>
              <a:rect l="l" t="t" r="r" b="b"/>
              <a:pathLst>
                <a:path w="3676" h="2696" extrusionOk="0">
                  <a:moveTo>
                    <a:pt x="252" y="1"/>
                  </a:moveTo>
                  <a:cubicBezTo>
                    <a:pt x="183" y="1"/>
                    <a:pt x="115" y="24"/>
                    <a:pt x="69" y="92"/>
                  </a:cubicBezTo>
                  <a:cubicBezTo>
                    <a:pt x="0" y="183"/>
                    <a:pt x="0" y="343"/>
                    <a:pt x="115" y="412"/>
                  </a:cubicBezTo>
                  <a:cubicBezTo>
                    <a:pt x="1165" y="1142"/>
                    <a:pt x="2237" y="1895"/>
                    <a:pt x="3287" y="2648"/>
                  </a:cubicBezTo>
                  <a:cubicBezTo>
                    <a:pt x="3327" y="2678"/>
                    <a:pt x="3380" y="2695"/>
                    <a:pt x="3433" y="2695"/>
                  </a:cubicBezTo>
                  <a:cubicBezTo>
                    <a:pt x="3501" y="2695"/>
                    <a:pt x="3568" y="2667"/>
                    <a:pt x="3607" y="2603"/>
                  </a:cubicBezTo>
                  <a:cubicBezTo>
                    <a:pt x="3675" y="2511"/>
                    <a:pt x="3675" y="2352"/>
                    <a:pt x="3561" y="2283"/>
                  </a:cubicBezTo>
                  <a:cubicBezTo>
                    <a:pt x="2511" y="1553"/>
                    <a:pt x="1438" y="800"/>
                    <a:pt x="388" y="46"/>
                  </a:cubicBezTo>
                  <a:cubicBezTo>
                    <a:pt x="343" y="24"/>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4" name="Google Shape;4860;p38">
              <a:extLst>
                <a:ext uri="{FF2B5EF4-FFF2-40B4-BE49-F238E27FC236}">
                  <a16:creationId xmlns:a16="http://schemas.microsoft.com/office/drawing/2014/main" id="{671FEA93-27AB-9717-35C0-5C3760621A6F}"/>
                </a:ext>
              </a:extLst>
            </p:cNvPr>
            <p:cNvSpPr/>
            <p:nvPr/>
          </p:nvSpPr>
          <p:spPr>
            <a:xfrm>
              <a:off x="8646117" y="2591302"/>
              <a:ext cx="98395" cy="72229"/>
            </a:xfrm>
            <a:custGeom>
              <a:avLst/>
              <a:gdLst/>
              <a:ahLst/>
              <a:cxnLst/>
              <a:rect l="l" t="t" r="r" b="b"/>
              <a:pathLst>
                <a:path w="3516" h="2581" extrusionOk="0">
                  <a:moveTo>
                    <a:pt x="252" y="0"/>
                  </a:moveTo>
                  <a:cubicBezTo>
                    <a:pt x="183" y="0"/>
                    <a:pt x="115" y="23"/>
                    <a:pt x="69" y="91"/>
                  </a:cubicBezTo>
                  <a:cubicBezTo>
                    <a:pt x="1" y="183"/>
                    <a:pt x="1" y="342"/>
                    <a:pt x="115" y="411"/>
                  </a:cubicBezTo>
                  <a:cubicBezTo>
                    <a:pt x="1119" y="1118"/>
                    <a:pt x="2124" y="1826"/>
                    <a:pt x="3105" y="2534"/>
                  </a:cubicBezTo>
                  <a:cubicBezTo>
                    <a:pt x="3155" y="2564"/>
                    <a:pt x="3209" y="2580"/>
                    <a:pt x="3260" y="2580"/>
                  </a:cubicBezTo>
                  <a:cubicBezTo>
                    <a:pt x="3326" y="2580"/>
                    <a:pt x="3386" y="2552"/>
                    <a:pt x="3425" y="2488"/>
                  </a:cubicBezTo>
                  <a:cubicBezTo>
                    <a:pt x="3516" y="2397"/>
                    <a:pt x="3493" y="2260"/>
                    <a:pt x="3402" y="2168"/>
                  </a:cubicBezTo>
                  <a:cubicBezTo>
                    <a:pt x="2397" y="1461"/>
                    <a:pt x="1393" y="753"/>
                    <a:pt x="389" y="46"/>
                  </a:cubicBezTo>
                  <a:cubicBezTo>
                    <a:pt x="343" y="23"/>
                    <a:pt x="298" y="0"/>
                    <a:pt x="252"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5" name="Google Shape;4861;p38">
              <a:extLst>
                <a:ext uri="{FF2B5EF4-FFF2-40B4-BE49-F238E27FC236}">
                  <a16:creationId xmlns:a16="http://schemas.microsoft.com/office/drawing/2014/main" id="{07E39727-DA93-ED4D-276E-315535D5367C}"/>
                </a:ext>
              </a:extLst>
            </p:cNvPr>
            <p:cNvSpPr/>
            <p:nvPr/>
          </p:nvSpPr>
          <p:spPr>
            <a:xfrm>
              <a:off x="8630166" y="2609800"/>
              <a:ext cx="102873" cy="75448"/>
            </a:xfrm>
            <a:custGeom>
              <a:avLst/>
              <a:gdLst/>
              <a:ahLst/>
              <a:cxnLst/>
              <a:rect l="l" t="t" r="r" b="b"/>
              <a:pathLst>
                <a:path w="3676" h="2696" extrusionOk="0">
                  <a:moveTo>
                    <a:pt x="251" y="1"/>
                  </a:moveTo>
                  <a:cubicBezTo>
                    <a:pt x="183" y="1"/>
                    <a:pt x="114" y="24"/>
                    <a:pt x="69" y="69"/>
                  </a:cubicBezTo>
                  <a:cubicBezTo>
                    <a:pt x="0" y="184"/>
                    <a:pt x="0" y="321"/>
                    <a:pt x="114" y="389"/>
                  </a:cubicBezTo>
                  <a:cubicBezTo>
                    <a:pt x="1164" y="1142"/>
                    <a:pt x="2237" y="1895"/>
                    <a:pt x="3287" y="2649"/>
                  </a:cubicBezTo>
                  <a:cubicBezTo>
                    <a:pt x="3337" y="2679"/>
                    <a:pt x="3391" y="2695"/>
                    <a:pt x="3442" y="2695"/>
                  </a:cubicBezTo>
                  <a:cubicBezTo>
                    <a:pt x="3508" y="2695"/>
                    <a:pt x="3568" y="2667"/>
                    <a:pt x="3607" y="2603"/>
                  </a:cubicBezTo>
                  <a:cubicBezTo>
                    <a:pt x="3675" y="2512"/>
                    <a:pt x="3675" y="2375"/>
                    <a:pt x="3561" y="2283"/>
                  </a:cubicBezTo>
                  <a:cubicBezTo>
                    <a:pt x="2511" y="1553"/>
                    <a:pt x="1438" y="800"/>
                    <a:pt x="388" y="47"/>
                  </a:cubicBezTo>
                  <a:cubicBezTo>
                    <a:pt x="343" y="1"/>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6" name="Google Shape;4862;p38">
              <a:extLst>
                <a:ext uri="{FF2B5EF4-FFF2-40B4-BE49-F238E27FC236}">
                  <a16:creationId xmlns:a16="http://schemas.microsoft.com/office/drawing/2014/main" id="{2480DDF4-6B4C-E7F3-089D-B9E40311BCC9}"/>
                </a:ext>
              </a:extLst>
            </p:cNvPr>
            <p:cNvSpPr/>
            <p:nvPr/>
          </p:nvSpPr>
          <p:spPr>
            <a:xfrm>
              <a:off x="8810277" y="2679427"/>
              <a:ext cx="106063" cy="142528"/>
            </a:xfrm>
            <a:custGeom>
              <a:avLst/>
              <a:gdLst/>
              <a:ahLst/>
              <a:cxnLst/>
              <a:rect l="l" t="t" r="r" b="b"/>
              <a:pathLst>
                <a:path w="3790" h="5093" extrusionOk="0">
                  <a:moveTo>
                    <a:pt x="3539" y="1"/>
                  </a:moveTo>
                  <a:cubicBezTo>
                    <a:pt x="3470" y="1"/>
                    <a:pt x="3402" y="24"/>
                    <a:pt x="3379" y="92"/>
                  </a:cubicBezTo>
                  <a:cubicBezTo>
                    <a:pt x="2261" y="1622"/>
                    <a:pt x="1165" y="3174"/>
                    <a:pt x="69" y="4726"/>
                  </a:cubicBezTo>
                  <a:cubicBezTo>
                    <a:pt x="1" y="4817"/>
                    <a:pt x="1" y="4954"/>
                    <a:pt x="115" y="5045"/>
                  </a:cubicBezTo>
                  <a:cubicBezTo>
                    <a:pt x="155" y="5075"/>
                    <a:pt x="203" y="5092"/>
                    <a:pt x="251" y="5092"/>
                  </a:cubicBezTo>
                  <a:cubicBezTo>
                    <a:pt x="313" y="5092"/>
                    <a:pt x="373" y="5064"/>
                    <a:pt x="412" y="5000"/>
                  </a:cubicBezTo>
                  <a:cubicBezTo>
                    <a:pt x="1530" y="3448"/>
                    <a:pt x="2626" y="1918"/>
                    <a:pt x="3721" y="366"/>
                  </a:cubicBezTo>
                  <a:cubicBezTo>
                    <a:pt x="3790" y="252"/>
                    <a:pt x="3790" y="115"/>
                    <a:pt x="3699" y="47"/>
                  </a:cubicBezTo>
                  <a:cubicBezTo>
                    <a:pt x="3653" y="1"/>
                    <a:pt x="3607" y="1"/>
                    <a:pt x="3539"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7" name="Google Shape;4863;p38">
              <a:extLst>
                <a:ext uri="{FF2B5EF4-FFF2-40B4-BE49-F238E27FC236}">
                  <a16:creationId xmlns:a16="http://schemas.microsoft.com/office/drawing/2014/main" id="{270D6910-4A0C-479B-C47D-8C086344DFB5}"/>
                </a:ext>
              </a:extLst>
            </p:cNvPr>
            <p:cNvSpPr/>
            <p:nvPr/>
          </p:nvSpPr>
          <p:spPr>
            <a:xfrm>
              <a:off x="8717031" y="2614278"/>
              <a:ext cx="106707" cy="142947"/>
            </a:xfrm>
            <a:custGeom>
              <a:avLst/>
              <a:gdLst/>
              <a:ahLst/>
              <a:cxnLst/>
              <a:rect l="l" t="t" r="r" b="b"/>
              <a:pathLst>
                <a:path w="3813" h="5108" extrusionOk="0">
                  <a:moveTo>
                    <a:pt x="3561" y="1"/>
                  </a:moveTo>
                  <a:cubicBezTo>
                    <a:pt x="3493" y="1"/>
                    <a:pt x="3424" y="46"/>
                    <a:pt x="3379" y="92"/>
                  </a:cubicBezTo>
                  <a:cubicBezTo>
                    <a:pt x="2283" y="1644"/>
                    <a:pt x="1187" y="3196"/>
                    <a:pt x="92" y="4748"/>
                  </a:cubicBezTo>
                  <a:cubicBezTo>
                    <a:pt x="0" y="4840"/>
                    <a:pt x="23" y="4977"/>
                    <a:pt x="115" y="5068"/>
                  </a:cubicBezTo>
                  <a:cubicBezTo>
                    <a:pt x="160" y="5095"/>
                    <a:pt x="208" y="5108"/>
                    <a:pt x="255" y="5108"/>
                  </a:cubicBezTo>
                  <a:cubicBezTo>
                    <a:pt x="326" y="5108"/>
                    <a:pt x="393" y="5078"/>
                    <a:pt x="434" y="5022"/>
                  </a:cubicBezTo>
                  <a:cubicBezTo>
                    <a:pt x="1553" y="3470"/>
                    <a:pt x="2648" y="1918"/>
                    <a:pt x="3744" y="366"/>
                  </a:cubicBezTo>
                  <a:cubicBezTo>
                    <a:pt x="3812" y="275"/>
                    <a:pt x="3812" y="138"/>
                    <a:pt x="3698" y="46"/>
                  </a:cubicBezTo>
                  <a:cubicBezTo>
                    <a:pt x="3675" y="24"/>
                    <a:pt x="3607" y="1"/>
                    <a:pt x="356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8" name="Google Shape;4864;p38">
              <a:extLst>
                <a:ext uri="{FF2B5EF4-FFF2-40B4-BE49-F238E27FC236}">
                  <a16:creationId xmlns:a16="http://schemas.microsoft.com/office/drawing/2014/main" id="{FA147CDB-008D-25A5-F100-5CD70EA4371A}"/>
                </a:ext>
              </a:extLst>
            </p:cNvPr>
            <p:cNvSpPr/>
            <p:nvPr/>
          </p:nvSpPr>
          <p:spPr>
            <a:xfrm>
              <a:off x="8809661" y="2614278"/>
              <a:ext cx="105419" cy="76707"/>
            </a:xfrm>
            <a:custGeom>
              <a:avLst/>
              <a:gdLst/>
              <a:ahLst/>
              <a:cxnLst/>
              <a:rect l="l" t="t" r="r" b="b"/>
              <a:pathLst>
                <a:path w="3767" h="2741" extrusionOk="0">
                  <a:moveTo>
                    <a:pt x="251" y="1"/>
                  </a:moveTo>
                  <a:cubicBezTo>
                    <a:pt x="183" y="1"/>
                    <a:pt x="137" y="24"/>
                    <a:pt x="91" y="69"/>
                  </a:cubicBezTo>
                  <a:cubicBezTo>
                    <a:pt x="0" y="161"/>
                    <a:pt x="23" y="320"/>
                    <a:pt x="114" y="389"/>
                  </a:cubicBezTo>
                  <a:cubicBezTo>
                    <a:pt x="1210" y="1165"/>
                    <a:pt x="2283" y="1918"/>
                    <a:pt x="3355" y="2694"/>
                  </a:cubicBezTo>
                  <a:lnTo>
                    <a:pt x="3378" y="2694"/>
                  </a:lnTo>
                  <a:cubicBezTo>
                    <a:pt x="3418" y="2724"/>
                    <a:pt x="3467" y="2741"/>
                    <a:pt x="3516" y="2741"/>
                  </a:cubicBezTo>
                  <a:cubicBezTo>
                    <a:pt x="3580" y="2741"/>
                    <a:pt x="3646" y="2713"/>
                    <a:pt x="3698" y="2648"/>
                  </a:cubicBezTo>
                  <a:cubicBezTo>
                    <a:pt x="3766" y="2557"/>
                    <a:pt x="3743" y="2397"/>
                    <a:pt x="3652" y="2329"/>
                  </a:cubicBezTo>
                  <a:lnTo>
                    <a:pt x="3629" y="2329"/>
                  </a:lnTo>
                  <a:cubicBezTo>
                    <a:pt x="2557" y="1553"/>
                    <a:pt x="1484" y="800"/>
                    <a:pt x="411" y="46"/>
                  </a:cubicBezTo>
                  <a:cubicBezTo>
                    <a:pt x="365" y="1"/>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9" name="Google Shape;4865;p38">
              <a:extLst>
                <a:ext uri="{FF2B5EF4-FFF2-40B4-BE49-F238E27FC236}">
                  <a16:creationId xmlns:a16="http://schemas.microsoft.com/office/drawing/2014/main" id="{F97CAA56-925E-96B9-AFD1-791E4BD79654}"/>
                </a:ext>
              </a:extLst>
            </p:cNvPr>
            <p:cNvSpPr/>
            <p:nvPr/>
          </p:nvSpPr>
          <p:spPr>
            <a:xfrm>
              <a:off x="8718318" y="2744604"/>
              <a:ext cx="102845" cy="75420"/>
            </a:xfrm>
            <a:custGeom>
              <a:avLst/>
              <a:gdLst/>
              <a:ahLst/>
              <a:cxnLst/>
              <a:rect l="l" t="t" r="r" b="b"/>
              <a:pathLst>
                <a:path w="3675" h="2695" extrusionOk="0">
                  <a:moveTo>
                    <a:pt x="251" y="0"/>
                  </a:moveTo>
                  <a:cubicBezTo>
                    <a:pt x="183" y="0"/>
                    <a:pt x="114" y="23"/>
                    <a:pt x="69" y="91"/>
                  </a:cubicBezTo>
                  <a:cubicBezTo>
                    <a:pt x="0" y="183"/>
                    <a:pt x="0" y="342"/>
                    <a:pt x="114" y="411"/>
                  </a:cubicBezTo>
                  <a:cubicBezTo>
                    <a:pt x="1164" y="1164"/>
                    <a:pt x="2237" y="1895"/>
                    <a:pt x="3287" y="2648"/>
                  </a:cubicBezTo>
                  <a:cubicBezTo>
                    <a:pt x="3327" y="2678"/>
                    <a:pt x="3380" y="2695"/>
                    <a:pt x="3432" y="2695"/>
                  </a:cubicBezTo>
                  <a:cubicBezTo>
                    <a:pt x="3500" y="2695"/>
                    <a:pt x="3568" y="2666"/>
                    <a:pt x="3606" y="2602"/>
                  </a:cubicBezTo>
                  <a:cubicBezTo>
                    <a:pt x="3675" y="2511"/>
                    <a:pt x="3675" y="2374"/>
                    <a:pt x="3561" y="2283"/>
                  </a:cubicBezTo>
                  <a:cubicBezTo>
                    <a:pt x="2511" y="1552"/>
                    <a:pt x="1438" y="799"/>
                    <a:pt x="388" y="46"/>
                  </a:cubicBezTo>
                  <a:cubicBezTo>
                    <a:pt x="342" y="23"/>
                    <a:pt x="297" y="0"/>
                    <a:pt x="251"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0" name="Google Shape;4866;p38">
              <a:extLst>
                <a:ext uri="{FF2B5EF4-FFF2-40B4-BE49-F238E27FC236}">
                  <a16:creationId xmlns:a16="http://schemas.microsoft.com/office/drawing/2014/main" id="{77BCBD2F-A44C-D04A-8AB5-4514700B90D3}"/>
                </a:ext>
              </a:extLst>
            </p:cNvPr>
            <p:cNvSpPr/>
            <p:nvPr/>
          </p:nvSpPr>
          <p:spPr>
            <a:xfrm>
              <a:off x="8768132" y="2677524"/>
              <a:ext cx="98395" cy="72229"/>
            </a:xfrm>
            <a:custGeom>
              <a:avLst/>
              <a:gdLst/>
              <a:ahLst/>
              <a:cxnLst/>
              <a:rect l="l" t="t" r="r" b="b"/>
              <a:pathLst>
                <a:path w="3516" h="2581" extrusionOk="0">
                  <a:moveTo>
                    <a:pt x="252" y="0"/>
                  </a:moveTo>
                  <a:cubicBezTo>
                    <a:pt x="183" y="0"/>
                    <a:pt x="115" y="46"/>
                    <a:pt x="69" y="92"/>
                  </a:cubicBezTo>
                  <a:cubicBezTo>
                    <a:pt x="0" y="183"/>
                    <a:pt x="0" y="343"/>
                    <a:pt x="115" y="411"/>
                  </a:cubicBezTo>
                  <a:cubicBezTo>
                    <a:pt x="1119" y="1119"/>
                    <a:pt x="2123" y="1826"/>
                    <a:pt x="3105" y="2534"/>
                  </a:cubicBezTo>
                  <a:cubicBezTo>
                    <a:pt x="3155" y="2564"/>
                    <a:pt x="3209" y="2581"/>
                    <a:pt x="3260" y="2581"/>
                  </a:cubicBezTo>
                  <a:cubicBezTo>
                    <a:pt x="3325" y="2581"/>
                    <a:pt x="3386" y="2553"/>
                    <a:pt x="3424" y="2488"/>
                  </a:cubicBezTo>
                  <a:cubicBezTo>
                    <a:pt x="3516" y="2397"/>
                    <a:pt x="3493" y="2260"/>
                    <a:pt x="3401" y="2192"/>
                  </a:cubicBezTo>
                  <a:cubicBezTo>
                    <a:pt x="2397" y="1461"/>
                    <a:pt x="1393" y="754"/>
                    <a:pt x="388" y="46"/>
                  </a:cubicBezTo>
                  <a:cubicBezTo>
                    <a:pt x="343" y="23"/>
                    <a:pt x="297" y="0"/>
                    <a:pt x="252"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1" name="Google Shape;4867;p38">
              <a:extLst>
                <a:ext uri="{FF2B5EF4-FFF2-40B4-BE49-F238E27FC236}">
                  <a16:creationId xmlns:a16="http://schemas.microsoft.com/office/drawing/2014/main" id="{FC0D5647-2A6F-8ED3-C3F6-60EA10ACC5F7}"/>
                </a:ext>
              </a:extLst>
            </p:cNvPr>
            <p:cNvSpPr/>
            <p:nvPr/>
          </p:nvSpPr>
          <p:spPr>
            <a:xfrm>
              <a:off x="8752152" y="2696050"/>
              <a:ext cx="102873" cy="75420"/>
            </a:xfrm>
            <a:custGeom>
              <a:avLst/>
              <a:gdLst/>
              <a:ahLst/>
              <a:cxnLst/>
              <a:rect l="l" t="t" r="r" b="b"/>
              <a:pathLst>
                <a:path w="3676" h="2695" extrusionOk="0">
                  <a:moveTo>
                    <a:pt x="252" y="0"/>
                  </a:moveTo>
                  <a:cubicBezTo>
                    <a:pt x="183" y="0"/>
                    <a:pt x="115" y="23"/>
                    <a:pt x="69" y="92"/>
                  </a:cubicBezTo>
                  <a:cubicBezTo>
                    <a:pt x="1" y="183"/>
                    <a:pt x="1" y="320"/>
                    <a:pt x="115" y="411"/>
                  </a:cubicBezTo>
                  <a:cubicBezTo>
                    <a:pt x="1165" y="1142"/>
                    <a:pt x="2238" y="1895"/>
                    <a:pt x="3288" y="2648"/>
                  </a:cubicBezTo>
                  <a:cubicBezTo>
                    <a:pt x="3337" y="2678"/>
                    <a:pt x="3392" y="2695"/>
                    <a:pt x="3443" y="2695"/>
                  </a:cubicBezTo>
                  <a:cubicBezTo>
                    <a:pt x="3508" y="2695"/>
                    <a:pt x="3569" y="2667"/>
                    <a:pt x="3607" y="2602"/>
                  </a:cubicBezTo>
                  <a:cubicBezTo>
                    <a:pt x="3676" y="2511"/>
                    <a:pt x="3676" y="2374"/>
                    <a:pt x="3562" y="2306"/>
                  </a:cubicBezTo>
                  <a:cubicBezTo>
                    <a:pt x="2512" y="1552"/>
                    <a:pt x="1439" y="799"/>
                    <a:pt x="389" y="46"/>
                  </a:cubicBezTo>
                  <a:cubicBezTo>
                    <a:pt x="343" y="0"/>
                    <a:pt x="298" y="0"/>
                    <a:pt x="252"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2" name="Google Shape;4868;p38">
              <a:extLst>
                <a:ext uri="{FF2B5EF4-FFF2-40B4-BE49-F238E27FC236}">
                  <a16:creationId xmlns:a16="http://schemas.microsoft.com/office/drawing/2014/main" id="{76F06AD9-635F-4091-794A-950FE1037ADD}"/>
                </a:ext>
              </a:extLst>
            </p:cNvPr>
            <p:cNvSpPr/>
            <p:nvPr/>
          </p:nvSpPr>
          <p:spPr>
            <a:xfrm>
              <a:off x="8089747" y="2548485"/>
              <a:ext cx="196147" cy="194216"/>
            </a:xfrm>
            <a:custGeom>
              <a:avLst/>
              <a:gdLst/>
              <a:ahLst/>
              <a:cxnLst/>
              <a:rect l="l" t="t" r="r" b="b"/>
              <a:pathLst>
                <a:path w="7009" h="6940" extrusionOk="0">
                  <a:moveTo>
                    <a:pt x="3037" y="6415"/>
                  </a:moveTo>
                  <a:cubicBezTo>
                    <a:pt x="3052" y="6417"/>
                    <a:pt x="3068" y="6420"/>
                    <a:pt x="3084" y="6422"/>
                  </a:cubicBezTo>
                  <a:lnTo>
                    <a:pt x="3084" y="6422"/>
                  </a:lnTo>
                  <a:cubicBezTo>
                    <a:pt x="3068" y="6415"/>
                    <a:pt x="3052" y="6415"/>
                    <a:pt x="3037" y="6415"/>
                  </a:cubicBezTo>
                  <a:close/>
                  <a:moveTo>
                    <a:pt x="3242" y="503"/>
                  </a:moveTo>
                  <a:cubicBezTo>
                    <a:pt x="3470" y="503"/>
                    <a:pt x="3699" y="503"/>
                    <a:pt x="3927" y="526"/>
                  </a:cubicBezTo>
                  <a:cubicBezTo>
                    <a:pt x="4178" y="571"/>
                    <a:pt x="4429" y="640"/>
                    <a:pt x="4680" y="731"/>
                  </a:cubicBezTo>
                  <a:cubicBezTo>
                    <a:pt x="4771" y="777"/>
                    <a:pt x="4863" y="822"/>
                    <a:pt x="4954" y="868"/>
                  </a:cubicBezTo>
                  <a:cubicBezTo>
                    <a:pt x="5091" y="959"/>
                    <a:pt x="5228" y="1051"/>
                    <a:pt x="5365" y="1142"/>
                  </a:cubicBezTo>
                  <a:cubicBezTo>
                    <a:pt x="5570" y="1325"/>
                    <a:pt x="5753" y="1507"/>
                    <a:pt x="5913" y="1713"/>
                  </a:cubicBezTo>
                  <a:cubicBezTo>
                    <a:pt x="6050" y="1941"/>
                    <a:pt x="6187" y="2146"/>
                    <a:pt x="6278" y="2397"/>
                  </a:cubicBezTo>
                  <a:cubicBezTo>
                    <a:pt x="6369" y="2626"/>
                    <a:pt x="6415" y="2854"/>
                    <a:pt x="6461" y="3105"/>
                  </a:cubicBezTo>
                  <a:cubicBezTo>
                    <a:pt x="6483" y="3379"/>
                    <a:pt x="6483" y="3630"/>
                    <a:pt x="6461" y="3904"/>
                  </a:cubicBezTo>
                  <a:cubicBezTo>
                    <a:pt x="6415" y="4155"/>
                    <a:pt x="6346" y="4383"/>
                    <a:pt x="6255" y="4634"/>
                  </a:cubicBezTo>
                  <a:cubicBezTo>
                    <a:pt x="6141" y="4885"/>
                    <a:pt x="6004" y="5114"/>
                    <a:pt x="5844" y="5319"/>
                  </a:cubicBezTo>
                  <a:cubicBezTo>
                    <a:pt x="5662" y="5524"/>
                    <a:pt x="5479" y="5730"/>
                    <a:pt x="5251" y="5890"/>
                  </a:cubicBezTo>
                  <a:cubicBezTo>
                    <a:pt x="5045" y="6027"/>
                    <a:pt x="4817" y="6141"/>
                    <a:pt x="4589" y="6255"/>
                  </a:cubicBezTo>
                  <a:cubicBezTo>
                    <a:pt x="4361" y="6346"/>
                    <a:pt x="4110" y="6392"/>
                    <a:pt x="3858" y="6437"/>
                  </a:cubicBezTo>
                  <a:cubicBezTo>
                    <a:pt x="3745" y="6447"/>
                    <a:pt x="3632" y="6452"/>
                    <a:pt x="3518" y="6452"/>
                  </a:cubicBezTo>
                  <a:cubicBezTo>
                    <a:pt x="3373" y="6452"/>
                    <a:pt x="3229" y="6443"/>
                    <a:pt x="3084" y="6422"/>
                  </a:cubicBezTo>
                  <a:lnTo>
                    <a:pt x="3084" y="6422"/>
                  </a:lnTo>
                  <a:cubicBezTo>
                    <a:pt x="3091" y="6425"/>
                    <a:pt x="3098" y="6430"/>
                    <a:pt x="3105" y="6437"/>
                  </a:cubicBezTo>
                  <a:cubicBezTo>
                    <a:pt x="2831" y="6392"/>
                    <a:pt x="2580" y="6323"/>
                    <a:pt x="2329" y="6209"/>
                  </a:cubicBezTo>
                  <a:cubicBezTo>
                    <a:pt x="2101" y="6118"/>
                    <a:pt x="1873" y="5981"/>
                    <a:pt x="1667" y="5821"/>
                  </a:cubicBezTo>
                  <a:cubicBezTo>
                    <a:pt x="1462" y="5639"/>
                    <a:pt x="1279" y="5456"/>
                    <a:pt x="1119" y="5251"/>
                  </a:cubicBezTo>
                  <a:cubicBezTo>
                    <a:pt x="960" y="5045"/>
                    <a:pt x="823" y="4817"/>
                    <a:pt x="731" y="4566"/>
                  </a:cubicBezTo>
                  <a:cubicBezTo>
                    <a:pt x="640" y="4315"/>
                    <a:pt x="572" y="4086"/>
                    <a:pt x="549" y="3835"/>
                  </a:cubicBezTo>
                  <a:cubicBezTo>
                    <a:pt x="526" y="3561"/>
                    <a:pt x="526" y="3310"/>
                    <a:pt x="549" y="3059"/>
                  </a:cubicBezTo>
                  <a:cubicBezTo>
                    <a:pt x="594" y="2808"/>
                    <a:pt x="663" y="2557"/>
                    <a:pt x="754" y="2306"/>
                  </a:cubicBezTo>
                  <a:cubicBezTo>
                    <a:pt x="868" y="2055"/>
                    <a:pt x="1005" y="1827"/>
                    <a:pt x="1188" y="1621"/>
                  </a:cubicBezTo>
                  <a:cubicBezTo>
                    <a:pt x="1348" y="1416"/>
                    <a:pt x="1530" y="1233"/>
                    <a:pt x="1713" y="1096"/>
                  </a:cubicBezTo>
                  <a:cubicBezTo>
                    <a:pt x="1941" y="937"/>
                    <a:pt x="2169" y="800"/>
                    <a:pt x="2420" y="708"/>
                  </a:cubicBezTo>
                  <a:cubicBezTo>
                    <a:pt x="2466" y="685"/>
                    <a:pt x="2489" y="663"/>
                    <a:pt x="2535" y="663"/>
                  </a:cubicBezTo>
                  <a:cubicBezTo>
                    <a:pt x="2626" y="640"/>
                    <a:pt x="2694" y="617"/>
                    <a:pt x="2786" y="594"/>
                  </a:cubicBezTo>
                  <a:cubicBezTo>
                    <a:pt x="2786" y="594"/>
                    <a:pt x="2808" y="571"/>
                    <a:pt x="2808" y="571"/>
                  </a:cubicBezTo>
                  <a:lnTo>
                    <a:pt x="2877" y="571"/>
                  </a:lnTo>
                  <a:cubicBezTo>
                    <a:pt x="2900" y="571"/>
                    <a:pt x="2900" y="549"/>
                    <a:pt x="2923" y="549"/>
                  </a:cubicBezTo>
                  <a:lnTo>
                    <a:pt x="3014" y="549"/>
                  </a:lnTo>
                  <a:cubicBezTo>
                    <a:pt x="3060" y="526"/>
                    <a:pt x="3105" y="526"/>
                    <a:pt x="3151" y="526"/>
                  </a:cubicBezTo>
                  <a:cubicBezTo>
                    <a:pt x="3174" y="526"/>
                    <a:pt x="3174" y="503"/>
                    <a:pt x="3174" y="503"/>
                  </a:cubicBezTo>
                  <a:close/>
                  <a:moveTo>
                    <a:pt x="3516" y="1"/>
                  </a:moveTo>
                  <a:cubicBezTo>
                    <a:pt x="3402" y="1"/>
                    <a:pt x="3265" y="24"/>
                    <a:pt x="3151" y="24"/>
                  </a:cubicBezTo>
                  <a:cubicBezTo>
                    <a:pt x="3082" y="24"/>
                    <a:pt x="3014" y="46"/>
                    <a:pt x="2968" y="46"/>
                  </a:cubicBezTo>
                  <a:cubicBezTo>
                    <a:pt x="2786" y="69"/>
                    <a:pt x="2626" y="115"/>
                    <a:pt x="2443" y="161"/>
                  </a:cubicBezTo>
                  <a:cubicBezTo>
                    <a:pt x="2420" y="183"/>
                    <a:pt x="2420" y="183"/>
                    <a:pt x="2420" y="183"/>
                  </a:cubicBezTo>
                  <a:cubicBezTo>
                    <a:pt x="2284" y="229"/>
                    <a:pt x="2124" y="275"/>
                    <a:pt x="1987" y="343"/>
                  </a:cubicBezTo>
                  <a:cubicBezTo>
                    <a:pt x="1895" y="389"/>
                    <a:pt x="1804" y="457"/>
                    <a:pt x="1713" y="503"/>
                  </a:cubicBezTo>
                  <a:cubicBezTo>
                    <a:pt x="1690" y="503"/>
                    <a:pt x="1690" y="526"/>
                    <a:pt x="1690" y="526"/>
                  </a:cubicBezTo>
                  <a:cubicBezTo>
                    <a:pt x="1644" y="549"/>
                    <a:pt x="1599" y="571"/>
                    <a:pt x="1553" y="594"/>
                  </a:cubicBezTo>
                  <a:cubicBezTo>
                    <a:pt x="1142" y="891"/>
                    <a:pt x="800" y="1256"/>
                    <a:pt x="526" y="1667"/>
                  </a:cubicBezTo>
                  <a:cubicBezTo>
                    <a:pt x="275" y="2078"/>
                    <a:pt x="115" y="2557"/>
                    <a:pt x="69" y="3037"/>
                  </a:cubicBezTo>
                  <a:cubicBezTo>
                    <a:pt x="1" y="3516"/>
                    <a:pt x="47" y="4018"/>
                    <a:pt x="184" y="4474"/>
                  </a:cubicBezTo>
                  <a:cubicBezTo>
                    <a:pt x="457" y="5410"/>
                    <a:pt x="1142" y="6186"/>
                    <a:pt x="2010" y="6620"/>
                  </a:cubicBezTo>
                  <a:cubicBezTo>
                    <a:pt x="2466" y="6825"/>
                    <a:pt x="2945" y="6940"/>
                    <a:pt x="3448" y="6940"/>
                  </a:cubicBezTo>
                  <a:cubicBezTo>
                    <a:pt x="3699" y="6940"/>
                    <a:pt x="3927" y="6917"/>
                    <a:pt x="4155" y="6871"/>
                  </a:cubicBezTo>
                  <a:cubicBezTo>
                    <a:pt x="4406" y="6825"/>
                    <a:pt x="4657" y="6757"/>
                    <a:pt x="4908" y="6643"/>
                  </a:cubicBezTo>
                  <a:cubicBezTo>
                    <a:pt x="5342" y="6460"/>
                    <a:pt x="5730" y="6164"/>
                    <a:pt x="6050" y="5821"/>
                  </a:cubicBezTo>
                  <a:cubicBezTo>
                    <a:pt x="6392" y="5479"/>
                    <a:pt x="6620" y="5045"/>
                    <a:pt x="6780" y="4589"/>
                  </a:cubicBezTo>
                  <a:cubicBezTo>
                    <a:pt x="6940" y="4132"/>
                    <a:pt x="7008" y="3653"/>
                    <a:pt x="6963" y="3173"/>
                  </a:cubicBezTo>
                  <a:cubicBezTo>
                    <a:pt x="6917" y="2694"/>
                    <a:pt x="6780" y="2238"/>
                    <a:pt x="6552" y="1827"/>
                  </a:cubicBezTo>
                  <a:cubicBezTo>
                    <a:pt x="6438" y="1599"/>
                    <a:pt x="6301" y="1416"/>
                    <a:pt x="6141" y="1233"/>
                  </a:cubicBezTo>
                  <a:cubicBezTo>
                    <a:pt x="5981" y="1028"/>
                    <a:pt x="5799" y="868"/>
                    <a:pt x="5593" y="708"/>
                  </a:cubicBezTo>
                  <a:cubicBezTo>
                    <a:pt x="5570" y="685"/>
                    <a:pt x="5548" y="663"/>
                    <a:pt x="5525" y="663"/>
                  </a:cubicBezTo>
                  <a:cubicBezTo>
                    <a:pt x="5525" y="640"/>
                    <a:pt x="5525" y="640"/>
                    <a:pt x="5525" y="640"/>
                  </a:cubicBezTo>
                  <a:cubicBezTo>
                    <a:pt x="5274" y="457"/>
                    <a:pt x="4977" y="320"/>
                    <a:pt x="4680" y="206"/>
                  </a:cubicBezTo>
                  <a:cubicBezTo>
                    <a:pt x="4589" y="183"/>
                    <a:pt x="4498" y="138"/>
                    <a:pt x="4383" y="115"/>
                  </a:cubicBezTo>
                  <a:cubicBezTo>
                    <a:pt x="4338" y="115"/>
                    <a:pt x="4292" y="92"/>
                    <a:pt x="4246" y="92"/>
                  </a:cubicBezTo>
                  <a:cubicBezTo>
                    <a:pt x="4087" y="46"/>
                    <a:pt x="3927" y="24"/>
                    <a:pt x="3767" y="24"/>
                  </a:cubicBezTo>
                  <a:cubicBezTo>
                    <a:pt x="3744" y="24"/>
                    <a:pt x="3744" y="24"/>
                    <a:pt x="3721"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3" name="Google Shape;4869;p38">
              <a:extLst>
                <a:ext uri="{FF2B5EF4-FFF2-40B4-BE49-F238E27FC236}">
                  <a16:creationId xmlns:a16="http://schemas.microsoft.com/office/drawing/2014/main" id="{1DE60053-37DB-C4BB-2AA7-FFE015F76B3B}"/>
                </a:ext>
              </a:extLst>
            </p:cNvPr>
            <p:cNvSpPr/>
            <p:nvPr/>
          </p:nvSpPr>
          <p:spPr>
            <a:xfrm>
              <a:off x="8129374" y="2588084"/>
              <a:ext cx="115634" cy="114375"/>
            </a:xfrm>
            <a:custGeom>
              <a:avLst/>
              <a:gdLst/>
              <a:ahLst/>
              <a:cxnLst/>
              <a:rect l="l" t="t" r="r" b="b"/>
              <a:pathLst>
                <a:path w="4132" h="4087" extrusionOk="0">
                  <a:moveTo>
                    <a:pt x="2077" y="503"/>
                  </a:moveTo>
                  <a:cubicBezTo>
                    <a:pt x="2146" y="503"/>
                    <a:pt x="2214" y="503"/>
                    <a:pt x="2283" y="526"/>
                  </a:cubicBezTo>
                  <a:cubicBezTo>
                    <a:pt x="2420" y="549"/>
                    <a:pt x="2557" y="572"/>
                    <a:pt x="2671" y="617"/>
                  </a:cubicBezTo>
                  <a:cubicBezTo>
                    <a:pt x="2808" y="686"/>
                    <a:pt x="2922" y="754"/>
                    <a:pt x="3036" y="845"/>
                  </a:cubicBezTo>
                  <a:cubicBezTo>
                    <a:pt x="3127" y="937"/>
                    <a:pt x="3219" y="1028"/>
                    <a:pt x="3310" y="1119"/>
                  </a:cubicBezTo>
                  <a:cubicBezTo>
                    <a:pt x="3378" y="1233"/>
                    <a:pt x="3447" y="1348"/>
                    <a:pt x="3515" y="1485"/>
                  </a:cubicBezTo>
                  <a:cubicBezTo>
                    <a:pt x="3561" y="1599"/>
                    <a:pt x="3584" y="1736"/>
                    <a:pt x="3607" y="1873"/>
                  </a:cubicBezTo>
                  <a:cubicBezTo>
                    <a:pt x="3607" y="1987"/>
                    <a:pt x="3607" y="2124"/>
                    <a:pt x="3607" y="2261"/>
                  </a:cubicBezTo>
                  <a:cubicBezTo>
                    <a:pt x="3584" y="2398"/>
                    <a:pt x="3538" y="2512"/>
                    <a:pt x="3492" y="2649"/>
                  </a:cubicBezTo>
                  <a:cubicBezTo>
                    <a:pt x="3447" y="2763"/>
                    <a:pt x="3355" y="2900"/>
                    <a:pt x="3287" y="3014"/>
                  </a:cubicBezTo>
                  <a:cubicBezTo>
                    <a:pt x="3196" y="3105"/>
                    <a:pt x="3082" y="3219"/>
                    <a:pt x="2990" y="3288"/>
                  </a:cubicBezTo>
                  <a:cubicBezTo>
                    <a:pt x="2876" y="3356"/>
                    <a:pt x="2762" y="3425"/>
                    <a:pt x="2625" y="3493"/>
                  </a:cubicBezTo>
                  <a:cubicBezTo>
                    <a:pt x="2511" y="3539"/>
                    <a:pt x="2397" y="3562"/>
                    <a:pt x="2260" y="3584"/>
                  </a:cubicBezTo>
                  <a:lnTo>
                    <a:pt x="1849" y="3584"/>
                  </a:lnTo>
                  <a:cubicBezTo>
                    <a:pt x="1712" y="3562"/>
                    <a:pt x="1598" y="3516"/>
                    <a:pt x="1461" y="3470"/>
                  </a:cubicBezTo>
                  <a:cubicBezTo>
                    <a:pt x="1324" y="3402"/>
                    <a:pt x="1210" y="3333"/>
                    <a:pt x="1096" y="3242"/>
                  </a:cubicBezTo>
                  <a:cubicBezTo>
                    <a:pt x="982" y="3151"/>
                    <a:pt x="913" y="3059"/>
                    <a:pt x="822" y="2968"/>
                  </a:cubicBezTo>
                  <a:cubicBezTo>
                    <a:pt x="753" y="2854"/>
                    <a:pt x="685" y="2740"/>
                    <a:pt x="639" y="2626"/>
                  </a:cubicBezTo>
                  <a:cubicBezTo>
                    <a:pt x="594" y="2489"/>
                    <a:pt x="548" y="2352"/>
                    <a:pt x="525" y="2215"/>
                  </a:cubicBezTo>
                  <a:cubicBezTo>
                    <a:pt x="525" y="2101"/>
                    <a:pt x="525" y="1964"/>
                    <a:pt x="548" y="1827"/>
                  </a:cubicBezTo>
                  <a:cubicBezTo>
                    <a:pt x="571" y="1690"/>
                    <a:pt x="594" y="1576"/>
                    <a:pt x="639" y="1462"/>
                  </a:cubicBezTo>
                  <a:cubicBezTo>
                    <a:pt x="708" y="1325"/>
                    <a:pt x="776" y="1211"/>
                    <a:pt x="845" y="1097"/>
                  </a:cubicBezTo>
                  <a:cubicBezTo>
                    <a:pt x="936" y="982"/>
                    <a:pt x="1050" y="891"/>
                    <a:pt x="1141" y="800"/>
                  </a:cubicBezTo>
                  <a:cubicBezTo>
                    <a:pt x="1256" y="731"/>
                    <a:pt x="1370" y="663"/>
                    <a:pt x="1507" y="594"/>
                  </a:cubicBezTo>
                  <a:cubicBezTo>
                    <a:pt x="1644" y="572"/>
                    <a:pt x="1758" y="526"/>
                    <a:pt x="1895" y="503"/>
                  </a:cubicBezTo>
                  <a:close/>
                  <a:moveTo>
                    <a:pt x="2054" y="1"/>
                  </a:moveTo>
                  <a:cubicBezTo>
                    <a:pt x="1849" y="1"/>
                    <a:pt x="1621" y="24"/>
                    <a:pt x="1415" y="115"/>
                  </a:cubicBezTo>
                  <a:cubicBezTo>
                    <a:pt x="1324" y="138"/>
                    <a:pt x="1256" y="161"/>
                    <a:pt x="1187" y="206"/>
                  </a:cubicBezTo>
                  <a:cubicBezTo>
                    <a:pt x="1096" y="252"/>
                    <a:pt x="1004" y="298"/>
                    <a:pt x="913" y="366"/>
                  </a:cubicBezTo>
                  <a:cubicBezTo>
                    <a:pt x="890" y="366"/>
                    <a:pt x="890" y="389"/>
                    <a:pt x="868" y="389"/>
                  </a:cubicBezTo>
                  <a:lnTo>
                    <a:pt x="776" y="457"/>
                  </a:lnTo>
                  <a:cubicBezTo>
                    <a:pt x="616" y="572"/>
                    <a:pt x="479" y="731"/>
                    <a:pt x="343" y="937"/>
                  </a:cubicBezTo>
                  <a:cubicBezTo>
                    <a:pt x="206" y="1142"/>
                    <a:pt x="114" y="1370"/>
                    <a:pt x="69" y="1644"/>
                  </a:cubicBezTo>
                  <a:cubicBezTo>
                    <a:pt x="23" y="1827"/>
                    <a:pt x="0" y="2055"/>
                    <a:pt x="23" y="2283"/>
                  </a:cubicBezTo>
                  <a:cubicBezTo>
                    <a:pt x="69" y="2512"/>
                    <a:pt x="137" y="2763"/>
                    <a:pt x="251" y="2991"/>
                  </a:cubicBezTo>
                  <a:cubicBezTo>
                    <a:pt x="343" y="3174"/>
                    <a:pt x="479" y="3379"/>
                    <a:pt x="685" y="3539"/>
                  </a:cubicBezTo>
                  <a:cubicBezTo>
                    <a:pt x="845" y="3721"/>
                    <a:pt x="1073" y="3858"/>
                    <a:pt x="1301" y="3950"/>
                  </a:cubicBezTo>
                  <a:cubicBezTo>
                    <a:pt x="1552" y="4041"/>
                    <a:pt x="1803" y="4087"/>
                    <a:pt x="2077" y="4087"/>
                  </a:cubicBezTo>
                  <a:cubicBezTo>
                    <a:pt x="2283" y="4087"/>
                    <a:pt x="2488" y="4064"/>
                    <a:pt x="2694" y="3995"/>
                  </a:cubicBezTo>
                  <a:cubicBezTo>
                    <a:pt x="2899" y="3927"/>
                    <a:pt x="3104" y="3836"/>
                    <a:pt x="3287" y="3699"/>
                  </a:cubicBezTo>
                  <a:cubicBezTo>
                    <a:pt x="3492" y="3539"/>
                    <a:pt x="3652" y="3379"/>
                    <a:pt x="3789" y="3151"/>
                  </a:cubicBezTo>
                  <a:cubicBezTo>
                    <a:pt x="3903" y="2991"/>
                    <a:pt x="3995" y="2763"/>
                    <a:pt x="4063" y="2512"/>
                  </a:cubicBezTo>
                  <a:cubicBezTo>
                    <a:pt x="4132" y="2283"/>
                    <a:pt x="4132" y="2055"/>
                    <a:pt x="4109" y="1804"/>
                  </a:cubicBezTo>
                  <a:cubicBezTo>
                    <a:pt x="4063" y="1462"/>
                    <a:pt x="3926" y="1119"/>
                    <a:pt x="3743" y="845"/>
                  </a:cubicBezTo>
                  <a:cubicBezTo>
                    <a:pt x="3515" y="526"/>
                    <a:pt x="3196" y="298"/>
                    <a:pt x="2830" y="138"/>
                  </a:cubicBezTo>
                  <a:cubicBezTo>
                    <a:pt x="2762" y="115"/>
                    <a:pt x="2694" y="92"/>
                    <a:pt x="2625" y="69"/>
                  </a:cubicBezTo>
                  <a:lnTo>
                    <a:pt x="2602" y="69"/>
                  </a:lnTo>
                  <a:cubicBezTo>
                    <a:pt x="2442" y="24"/>
                    <a:pt x="2283" y="1"/>
                    <a:pt x="2123" y="1"/>
                  </a:cubicBezTo>
                  <a:close/>
                </a:path>
              </a:pathLst>
            </a:custGeom>
            <a:solidFill>
              <a:srgbClr val="BEBEB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4" name="Google Shape;4870;p38">
              <a:extLst>
                <a:ext uri="{FF2B5EF4-FFF2-40B4-BE49-F238E27FC236}">
                  <a16:creationId xmlns:a16="http://schemas.microsoft.com/office/drawing/2014/main" id="{480BF457-ECF7-E4C6-E868-7CE9EC4FCB77}"/>
                </a:ext>
              </a:extLst>
            </p:cNvPr>
            <p:cNvSpPr/>
            <p:nvPr/>
          </p:nvSpPr>
          <p:spPr>
            <a:xfrm>
              <a:off x="8491556" y="2831470"/>
              <a:ext cx="196119" cy="194216"/>
            </a:xfrm>
            <a:custGeom>
              <a:avLst/>
              <a:gdLst/>
              <a:ahLst/>
              <a:cxnLst/>
              <a:rect l="l" t="t" r="r" b="b"/>
              <a:pathLst>
                <a:path w="7008" h="6940" extrusionOk="0">
                  <a:moveTo>
                    <a:pt x="3442" y="493"/>
                  </a:moveTo>
                  <a:cubicBezTo>
                    <a:pt x="3603" y="493"/>
                    <a:pt x="3765" y="509"/>
                    <a:pt x="3926" y="525"/>
                  </a:cubicBezTo>
                  <a:cubicBezTo>
                    <a:pt x="4177" y="571"/>
                    <a:pt x="4428" y="639"/>
                    <a:pt x="4679" y="731"/>
                  </a:cubicBezTo>
                  <a:cubicBezTo>
                    <a:pt x="4771" y="776"/>
                    <a:pt x="4862" y="822"/>
                    <a:pt x="4953" y="868"/>
                  </a:cubicBezTo>
                  <a:cubicBezTo>
                    <a:pt x="5113" y="959"/>
                    <a:pt x="5250" y="1050"/>
                    <a:pt x="5364" y="1142"/>
                  </a:cubicBezTo>
                  <a:cubicBezTo>
                    <a:pt x="5569" y="1324"/>
                    <a:pt x="5752" y="1507"/>
                    <a:pt x="5912" y="1712"/>
                  </a:cubicBezTo>
                  <a:cubicBezTo>
                    <a:pt x="6072" y="1940"/>
                    <a:pt x="6186" y="2146"/>
                    <a:pt x="6277" y="2397"/>
                  </a:cubicBezTo>
                  <a:cubicBezTo>
                    <a:pt x="6368" y="2625"/>
                    <a:pt x="6437" y="2853"/>
                    <a:pt x="6460" y="3105"/>
                  </a:cubicBezTo>
                  <a:cubicBezTo>
                    <a:pt x="6482" y="3356"/>
                    <a:pt x="6482" y="3630"/>
                    <a:pt x="6460" y="3903"/>
                  </a:cubicBezTo>
                  <a:cubicBezTo>
                    <a:pt x="6414" y="4155"/>
                    <a:pt x="6346" y="4383"/>
                    <a:pt x="6254" y="4634"/>
                  </a:cubicBezTo>
                  <a:cubicBezTo>
                    <a:pt x="6254" y="4634"/>
                    <a:pt x="6254" y="4634"/>
                    <a:pt x="6254" y="4634"/>
                  </a:cubicBezTo>
                  <a:lnTo>
                    <a:pt x="6254" y="4634"/>
                  </a:lnTo>
                  <a:lnTo>
                    <a:pt x="6231" y="4657"/>
                  </a:lnTo>
                  <a:cubicBezTo>
                    <a:pt x="6238" y="4657"/>
                    <a:pt x="6242" y="4655"/>
                    <a:pt x="6246" y="4652"/>
                  </a:cubicBezTo>
                  <a:lnTo>
                    <a:pt x="6246" y="4652"/>
                  </a:lnTo>
                  <a:cubicBezTo>
                    <a:pt x="6133" y="4896"/>
                    <a:pt x="5999" y="5118"/>
                    <a:pt x="5843" y="5319"/>
                  </a:cubicBezTo>
                  <a:cubicBezTo>
                    <a:pt x="5661" y="5524"/>
                    <a:pt x="5478" y="5707"/>
                    <a:pt x="5273" y="5889"/>
                  </a:cubicBezTo>
                  <a:cubicBezTo>
                    <a:pt x="5044" y="6026"/>
                    <a:pt x="4839" y="6140"/>
                    <a:pt x="4588" y="6254"/>
                  </a:cubicBezTo>
                  <a:cubicBezTo>
                    <a:pt x="4360" y="6323"/>
                    <a:pt x="4109" y="6391"/>
                    <a:pt x="3858" y="6437"/>
                  </a:cubicBezTo>
                  <a:cubicBezTo>
                    <a:pt x="3744" y="6447"/>
                    <a:pt x="3631" y="6452"/>
                    <a:pt x="3517" y="6452"/>
                  </a:cubicBezTo>
                  <a:cubicBezTo>
                    <a:pt x="3357" y="6452"/>
                    <a:pt x="3196" y="6441"/>
                    <a:pt x="3036" y="6414"/>
                  </a:cubicBezTo>
                  <a:lnTo>
                    <a:pt x="3104" y="6414"/>
                  </a:lnTo>
                  <a:cubicBezTo>
                    <a:pt x="2853" y="6391"/>
                    <a:pt x="2602" y="6323"/>
                    <a:pt x="2351" y="6209"/>
                  </a:cubicBezTo>
                  <a:cubicBezTo>
                    <a:pt x="2100" y="6095"/>
                    <a:pt x="1872" y="5981"/>
                    <a:pt x="1666" y="5798"/>
                  </a:cubicBezTo>
                  <a:cubicBezTo>
                    <a:pt x="1461" y="5638"/>
                    <a:pt x="1278" y="5456"/>
                    <a:pt x="1119" y="5250"/>
                  </a:cubicBezTo>
                  <a:cubicBezTo>
                    <a:pt x="959" y="5045"/>
                    <a:pt x="845" y="4794"/>
                    <a:pt x="730" y="4565"/>
                  </a:cubicBezTo>
                  <a:cubicBezTo>
                    <a:pt x="639" y="4314"/>
                    <a:pt x="594" y="4063"/>
                    <a:pt x="548" y="3812"/>
                  </a:cubicBezTo>
                  <a:cubicBezTo>
                    <a:pt x="525" y="3561"/>
                    <a:pt x="525" y="3310"/>
                    <a:pt x="548" y="3059"/>
                  </a:cubicBezTo>
                  <a:cubicBezTo>
                    <a:pt x="594" y="2808"/>
                    <a:pt x="662" y="2534"/>
                    <a:pt x="776" y="2306"/>
                  </a:cubicBezTo>
                  <a:cubicBezTo>
                    <a:pt x="890" y="2055"/>
                    <a:pt x="1027" y="1826"/>
                    <a:pt x="1187" y="1621"/>
                  </a:cubicBezTo>
                  <a:cubicBezTo>
                    <a:pt x="1347" y="1415"/>
                    <a:pt x="1529" y="1233"/>
                    <a:pt x="1735" y="1096"/>
                  </a:cubicBezTo>
                  <a:cubicBezTo>
                    <a:pt x="1940" y="936"/>
                    <a:pt x="2168" y="799"/>
                    <a:pt x="2420" y="708"/>
                  </a:cubicBezTo>
                  <a:cubicBezTo>
                    <a:pt x="2465" y="685"/>
                    <a:pt x="2511" y="662"/>
                    <a:pt x="2534" y="662"/>
                  </a:cubicBezTo>
                  <a:cubicBezTo>
                    <a:pt x="2625" y="639"/>
                    <a:pt x="2716" y="617"/>
                    <a:pt x="2785" y="594"/>
                  </a:cubicBezTo>
                  <a:cubicBezTo>
                    <a:pt x="2808" y="571"/>
                    <a:pt x="2808" y="571"/>
                    <a:pt x="2830" y="571"/>
                  </a:cubicBezTo>
                  <a:lnTo>
                    <a:pt x="2899" y="571"/>
                  </a:lnTo>
                  <a:cubicBezTo>
                    <a:pt x="2899" y="548"/>
                    <a:pt x="2922" y="548"/>
                    <a:pt x="2922" y="548"/>
                  </a:cubicBezTo>
                  <a:lnTo>
                    <a:pt x="2990" y="548"/>
                  </a:lnTo>
                  <a:cubicBezTo>
                    <a:pt x="2990" y="548"/>
                    <a:pt x="3013" y="548"/>
                    <a:pt x="3013" y="525"/>
                  </a:cubicBezTo>
                  <a:cubicBezTo>
                    <a:pt x="3059" y="525"/>
                    <a:pt x="3104" y="525"/>
                    <a:pt x="3150" y="502"/>
                  </a:cubicBezTo>
                  <a:lnTo>
                    <a:pt x="3241" y="502"/>
                  </a:lnTo>
                  <a:cubicBezTo>
                    <a:pt x="3308" y="496"/>
                    <a:pt x="3375" y="493"/>
                    <a:pt x="3442" y="493"/>
                  </a:cubicBezTo>
                  <a:close/>
                  <a:moveTo>
                    <a:pt x="3515" y="0"/>
                  </a:moveTo>
                  <a:cubicBezTo>
                    <a:pt x="3401" y="0"/>
                    <a:pt x="3264" y="0"/>
                    <a:pt x="3150" y="23"/>
                  </a:cubicBezTo>
                  <a:cubicBezTo>
                    <a:pt x="3082" y="23"/>
                    <a:pt x="3036" y="46"/>
                    <a:pt x="2967" y="46"/>
                  </a:cubicBezTo>
                  <a:cubicBezTo>
                    <a:pt x="2785" y="69"/>
                    <a:pt x="2625" y="114"/>
                    <a:pt x="2465" y="160"/>
                  </a:cubicBezTo>
                  <a:lnTo>
                    <a:pt x="2442" y="160"/>
                  </a:lnTo>
                  <a:cubicBezTo>
                    <a:pt x="2442" y="160"/>
                    <a:pt x="2442" y="183"/>
                    <a:pt x="2420" y="183"/>
                  </a:cubicBezTo>
                  <a:cubicBezTo>
                    <a:pt x="2283" y="229"/>
                    <a:pt x="2146" y="274"/>
                    <a:pt x="2009" y="343"/>
                  </a:cubicBezTo>
                  <a:cubicBezTo>
                    <a:pt x="1895" y="388"/>
                    <a:pt x="1803" y="457"/>
                    <a:pt x="1712" y="502"/>
                  </a:cubicBezTo>
                  <a:cubicBezTo>
                    <a:pt x="1712" y="502"/>
                    <a:pt x="1689" y="502"/>
                    <a:pt x="1689" y="525"/>
                  </a:cubicBezTo>
                  <a:cubicBezTo>
                    <a:pt x="1644" y="548"/>
                    <a:pt x="1598" y="571"/>
                    <a:pt x="1575" y="594"/>
                  </a:cubicBezTo>
                  <a:cubicBezTo>
                    <a:pt x="1141" y="868"/>
                    <a:pt x="799" y="1256"/>
                    <a:pt x="548" y="1667"/>
                  </a:cubicBezTo>
                  <a:cubicBezTo>
                    <a:pt x="297" y="2077"/>
                    <a:pt x="137" y="2557"/>
                    <a:pt x="69" y="3036"/>
                  </a:cubicBezTo>
                  <a:cubicBezTo>
                    <a:pt x="0" y="3515"/>
                    <a:pt x="46" y="4018"/>
                    <a:pt x="183" y="4474"/>
                  </a:cubicBezTo>
                  <a:cubicBezTo>
                    <a:pt x="457" y="5410"/>
                    <a:pt x="1141" y="6186"/>
                    <a:pt x="2032" y="6597"/>
                  </a:cubicBezTo>
                  <a:cubicBezTo>
                    <a:pt x="2465" y="6825"/>
                    <a:pt x="2967" y="6939"/>
                    <a:pt x="3470" y="6939"/>
                  </a:cubicBezTo>
                  <a:cubicBezTo>
                    <a:pt x="3698" y="6939"/>
                    <a:pt x="3926" y="6916"/>
                    <a:pt x="4154" y="6871"/>
                  </a:cubicBezTo>
                  <a:cubicBezTo>
                    <a:pt x="4428" y="6825"/>
                    <a:pt x="4679" y="6757"/>
                    <a:pt x="4908" y="6642"/>
                  </a:cubicBezTo>
                  <a:cubicBezTo>
                    <a:pt x="5341" y="6460"/>
                    <a:pt x="5729" y="6163"/>
                    <a:pt x="6049" y="5821"/>
                  </a:cubicBezTo>
                  <a:cubicBezTo>
                    <a:pt x="6391" y="5478"/>
                    <a:pt x="6642" y="5045"/>
                    <a:pt x="6802" y="4588"/>
                  </a:cubicBezTo>
                  <a:cubicBezTo>
                    <a:pt x="6962" y="4132"/>
                    <a:pt x="7007" y="3652"/>
                    <a:pt x="6962" y="3173"/>
                  </a:cubicBezTo>
                  <a:cubicBezTo>
                    <a:pt x="6916" y="2694"/>
                    <a:pt x="6779" y="2237"/>
                    <a:pt x="6551" y="1804"/>
                  </a:cubicBezTo>
                  <a:cubicBezTo>
                    <a:pt x="6437" y="1598"/>
                    <a:pt x="6300" y="1415"/>
                    <a:pt x="6163" y="1233"/>
                  </a:cubicBezTo>
                  <a:cubicBezTo>
                    <a:pt x="6003" y="1027"/>
                    <a:pt x="5798" y="868"/>
                    <a:pt x="5615" y="708"/>
                  </a:cubicBezTo>
                  <a:cubicBezTo>
                    <a:pt x="5592" y="685"/>
                    <a:pt x="5547" y="662"/>
                    <a:pt x="5524" y="639"/>
                  </a:cubicBezTo>
                  <a:cubicBezTo>
                    <a:pt x="5273" y="457"/>
                    <a:pt x="4999" y="320"/>
                    <a:pt x="4702" y="206"/>
                  </a:cubicBezTo>
                  <a:cubicBezTo>
                    <a:pt x="4588" y="183"/>
                    <a:pt x="4497" y="137"/>
                    <a:pt x="4405" y="114"/>
                  </a:cubicBezTo>
                  <a:cubicBezTo>
                    <a:pt x="4360" y="114"/>
                    <a:pt x="4314" y="92"/>
                    <a:pt x="4268" y="92"/>
                  </a:cubicBezTo>
                  <a:cubicBezTo>
                    <a:pt x="4109" y="46"/>
                    <a:pt x="3949" y="23"/>
                    <a:pt x="3789" y="23"/>
                  </a:cubicBezTo>
                  <a:lnTo>
                    <a:pt x="3721" y="0"/>
                  </a:ln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5" name="Google Shape;4871;p38">
              <a:extLst>
                <a:ext uri="{FF2B5EF4-FFF2-40B4-BE49-F238E27FC236}">
                  <a16:creationId xmlns:a16="http://schemas.microsoft.com/office/drawing/2014/main" id="{692ACF88-DE56-F135-5113-C342DDDC890D}"/>
                </a:ext>
              </a:extLst>
            </p:cNvPr>
            <p:cNvSpPr/>
            <p:nvPr/>
          </p:nvSpPr>
          <p:spPr>
            <a:xfrm>
              <a:off x="8531798" y="2871068"/>
              <a:ext cx="114990" cy="114375"/>
            </a:xfrm>
            <a:custGeom>
              <a:avLst/>
              <a:gdLst/>
              <a:ahLst/>
              <a:cxnLst/>
              <a:rect l="l" t="t" r="r" b="b"/>
              <a:pathLst>
                <a:path w="4109" h="4087" extrusionOk="0">
                  <a:moveTo>
                    <a:pt x="2054" y="503"/>
                  </a:moveTo>
                  <a:cubicBezTo>
                    <a:pt x="2123" y="503"/>
                    <a:pt x="2191" y="503"/>
                    <a:pt x="2260" y="525"/>
                  </a:cubicBezTo>
                  <a:cubicBezTo>
                    <a:pt x="2397" y="525"/>
                    <a:pt x="2534" y="571"/>
                    <a:pt x="2648" y="617"/>
                  </a:cubicBezTo>
                  <a:cubicBezTo>
                    <a:pt x="2785" y="685"/>
                    <a:pt x="2899" y="754"/>
                    <a:pt x="3013" y="845"/>
                  </a:cubicBezTo>
                  <a:cubicBezTo>
                    <a:pt x="3127" y="936"/>
                    <a:pt x="3218" y="1028"/>
                    <a:pt x="3287" y="1119"/>
                  </a:cubicBezTo>
                  <a:cubicBezTo>
                    <a:pt x="3378" y="1233"/>
                    <a:pt x="3447" y="1347"/>
                    <a:pt x="3492" y="1484"/>
                  </a:cubicBezTo>
                  <a:cubicBezTo>
                    <a:pt x="3538" y="1598"/>
                    <a:pt x="3561" y="1735"/>
                    <a:pt x="3584" y="1872"/>
                  </a:cubicBezTo>
                  <a:cubicBezTo>
                    <a:pt x="3606" y="1986"/>
                    <a:pt x="3606" y="2123"/>
                    <a:pt x="3584" y="2260"/>
                  </a:cubicBezTo>
                  <a:cubicBezTo>
                    <a:pt x="3561" y="2397"/>
                    <a:pt x="3538" y="2511"/>
                    <a:pt x="3492" y="2648"/>
                  </a:cubicBezTo>
                  <a:cubicBezTo>
                    <a:pt x="3424" y="2762"/>
                    <a:pt x="3355" y="2899"/>
                    <a:pt x="3264" y="3013"/>
                  </a:cubicBezTo>
                  <a:cubicBezTo>
                    <a:pt x="3173" y="3105"/>
                    <a:pt x="3082" y="3196"/>
                    <a:pt x="2967" y="3287"/>
                  </a:cubicBezTo>
                  <a:cubicBezTo>
                    <a:pt x="2876" y="3356"/>
                    <a:pt x="2762" y="3424"/>
                    <a:pt x="2625" y="3493"/>
                  </a:cubicBezTo>
                  <a:cubicBezTo>
                    <a:pt x="2488" y="3538"/>
                    <a:pt x="2374" y="3561"/>
                    <a:pt x="2237" y="3584"/>
                  </a:cubicBezTo>
                  <a:lnTo>
                    <a:pt x="1826" y="3584"/>
                  </a:lnTo>
                  <a:cubicBezTo>
                    <a:pt x="1712" y="3561"/>
                    <a:pt x="1575" y="3516"/>
                    <a:pt x="1461" y="3470"/>
                  </a:cubicBezTo>
                  <a:cubicBezTo>
                    <a:pt x="1301" y="3401"/>
                    <a:pt x="1187" y="3333"/>
                    <a:pt x="1073" y="3242"/>
                  </a:cubicBezTo>
                  <a:cubicBezTo>
                    <a:pt x="982" y="3150"/>
                    <a:pt x="890" y="3059"/>
                    <a:pt x="822" y="2968"/>
                  </a:cubicBezTo>
                  <a:cubicBezTo>
                    <a:pt x="730" y="2854"/>
                    <a:pt x="685" y="2740"/>
                    <a:pt x="616" y="2625"/>
                  </a:cubicBezTo>
                  <a:cubicBezTo>
                    <a:pt x="571" y="2488"/>
                    <a:pt x="525" y="2351"/>
                    <a:pt x="525" y="2215"/>
                  </a:cubicBezTo>
                  <a:cubicBezTo>
                    <a:pt x="502" y="2100"/>
                    <a:pt x="502" y="1963"/>
                    <a:pt x="525" y="1827"/>
                  </a:cubicBezTo>
                  <a:cubicBezTo>
                    <a:pt x="548" y="1690"/>
                    <a:pt x="571" y="1575"/>
                    <a:pt x="616" y="1461"/>
                  </a:cubicBezTo>
                  <a:cubicBezTo>
                    <a:pt x="685" y="1324"/>
                    <a:pt x="753" y="1210"/>
                    <a:pt x="845" y="1096"/>
                  </a:cubicBezTo>
                  <a:cubicBezTo>
                    <a:pt x="936" y="982"/>
                    <a:pt x="1027" y="891"/>
                    <a:pt x="1141" y="799"/>
                  </a:cubicBezTo>
                  <a:cubicBezTo>
                    <a:pt x="1233" y="731"/>
                    <a:pt x="1370" y="662"/>
                    <a:pt x="1507" y="594"/>
                  </a:cubicBezTo>
                  <a:cubicBezTo>
                    <a:pt x="1621" y="548"/>
                    <a:pt x="1735" y="525"/>
                    <a:pt x="1872" y="503"/>
                  </a:cubicBezTo>
                  <a:close/>
                  <a:moveTo>
                    <a:pt x="2032" y="0"/>
                  </a:moveTo>
                  <a:cubicBezTo>
                    <a:pt x="1826" y="0"/>
                    <a:pt x="1621" y="23"/>
                    <a:pt x="1392" y="115"/>
                  </a:cubicBezTo>
                  <a:cubicBezTo>
                    <a:pt x="1324" y="137"/>
                    <a:pt x="1255" y="160"/>
                    <a:pt x="1187" y="183"/>
                  </a:cubicBezTo>
                  <a:cubicBezTo>
                    <a:pt x="1073" y="229"/>
                    <a:pt x="982" y="297"/>
                    <a:pt x="890" y="366"/>
                  </a:cubicBezTo>
                  <a:cubicBezTo>
                    <a:pt x="890" y="366"/>
                    <a:pt x="867" y="366"/>
                    <a:pt x="845" y="389"/>
                  </a:cubicBezTo>
                  <a:lnTo>
                    <a:pt x="753" y="457"/>
                  </a:lnTo>
                  <a:cubicBezTo>
                    <a:pt x="616" y="571"/>
                    <a:pt x="457" y="731"/>
                    <a:pt x="320" y="936"/>
                  </a:cubicBezTo>
                  <a:cubicBezTo>
                    <a:pt x="206" y="1119"/>
                    <a:pt x="91" y="1370"/>
                    <a:pt x="46" y="1621"/>
                  </a:cubicBezTo>
                  <a:cubicBezTo>
                    <a:pt x="0" y="1827"/>
                    <a:pt x="0" y="2055"/>
                    <a:pt x="23" y="2283"/>
                  </a:cubicBezTo>
                  <a:cubicBezTo>
                    <a:pt x="46" y="2511"/>
                    <a:pt x="114" y="2762"/>
                    <a:pt x="228" y="2991"/>
                  </a:cubicBezTo>
                  <a:cubicBezTo>
                    <a:pt x="320" y="3173"/>
                    <a:pt x="479" y="3379"/>
                    <a:pt x="662" y="3538"/>
                  </a:cubicBezTo>
                  <a:cubicBezTo>
                    <a:pt x="845" y="3721"/>
                    <a:pt x="1050" y="3858"/>
                    <a:pt x="1278" y="3949"/>
                  </a:cubicBezTo>
                  <a:cubicBezTo>
                    <a:pt x="1529" y="4041"/>
                    <a:pt x="1780" y="4086"/>
                    <a:pt x="2054" y="4086"/>
                  </a:cubicBezTo>
                  <a:cubicBezTo>
                    <a:pt x="2260" y="4086"/>
                    <a:pt x="2488" y="4063"/>
                    <a:pt x="2693" y="3995"/>
                  </a:cubicBezTo>
                  <a:cubicBezTo>
                    <a:pt x="2899" y="3926"/>
                    <a:pt x="3082" y="3835"/>
                    <a:pt x="3287" y="3698"/>
                  </a:cubicBezTo>
                  <a:cubicBezTo>
                    <a:pt x="3470" y="3538"/>
                    <a:pt x="3629" y="3379"/>
                    <a:pt x="3766" y="3150"/>
                  </a:cubicBezTo>
                  <a:cubicBezTo>
                    <a:pt x="3903" y="2991"/>
                    <a:pt x="3995" y="2762"/>
                    <a:pt x="4040" y="2511"/>
                  </a:cubicBezTo>
                  <a:cubicBezTo>
                    <a:pt x="4109" y="2283"/>
                    <a:pt x="4109" y="2055"/>
                    <a:pt x="4086" y="1781"/>
                  </a:cubicBezTo>
                  <a:cubicBezTo>
                    <a:pt x="4040" y="1438"/>
                    <a:pt x="3926" y="1119"/>
                    <a:pt x="3721" y="845"/>
                  </a:cubicBezTo>
                  <a:cubicBezTo>
                    <a:pt x="3492" y="525"/>
                    <a:pt x="3173" y="297"/>
                    <a:pt x="2830" y="137"/>
                  </a:cubicBezTo>
                  <a:cubicBezTo>
                    <a:pt x="2762" y="115"/>
                    <a:pt x="2693" y="92"/>
                    <a:pt x="2625" y="69"/>
                  </a:cubicBezTo>
                  <a:lnTo>
                    <a:pt x="2579" y="69"/>
                  </a:lnTo>
                  <a:cubicBezTo>
                    <a:pt x="2442" y="23"/>
                    <a:pt x="2283" y="0"/>
                    <a:pt x="2100" y="0"/>
                  </a:cubicBezTo>
                  <a:close/>
                </a:path>
              </a:pathLst>
            </a:custGeom>
            <a:solidFill>
              <a:srgbClr val="BEBEB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6" name="Google Shape;4872;p38">
              <a:extLst>
                <a:ext uri="{FF2B5EF4-FFF2-40B4-BE49-F238E27FC236}">
                  <a16:creationId xmlns:a16="http://schemas.microsoft.com/office/drawing/2014/main" id="{F3BEBA7F-8F93-BF45-34DC-E420EE7A7BBA}"/>
                </a:ext>
              </a:extLst>
            </p:cNvPr>
            <p:cNvSpPr/>
            <p:nvPr/>
          </p:nvSpPr>
          <p:spPr>
            <a:xfrm>
              <a:off x="7998404" y="2448215"/>
              <a:ext cx="116306" cy="85914"/>
            </a:xfrm>
            <a:custGeom>
              <a:avLst/>
              <a:gdLst/>
              <a:ahLst/>
              <a:cxnLst/>
              <a:rect l="l" t="t" r="r" b="b"/>
              <a:pathLst>
                <a:path w="4156" h="3070" extrusionOk="0">
                  <a:moveTo>
                    <a:pt x="275" y="0"/>
                  </a:moveTo>
                  <a:cubicBezTo>
                    <a:pt x="206" y="0"/>
                    <a:pt x="115" y="46"/>
                    <a:pt x="69" y="114"/>
                  </a:cubicBezTo>
                  <a:cubicBezTo>
                    <a:pt x="1" y="228"/>
                    <a:pt x="24" y="365"/>
                    <a:pt x="138" y="457"/>
                  </a:cubicBezTo>
                  <a:cubicBezTo>
                    <a:pt x="1325" y="1301"/>
                    <a:pt x="2512" y="2146"/>
                    <a:pt x="3721" y="3013"/>
                  </a:cubicBezTo>
                  <a:lnTo>
                    <a:pt x="3744" y="3013"/>
                  </a:lnTo>
                  <a:cubicBezTo>
                    <a:pt x="3792" y="3051"/>
                    <a:pt x="3848" y="3069"/>
                    <a:pt x="3901" y="3069"/>
                  </a:cubicBezTo>
                  <a:cubicBezTo>
                    <a:pt x="3976" y="3069"/>
                    <a:pt x="4047" y="3034"/>
                    <a:pt x="4087" y="2967"/>
                  </a:cubicBezTo>
                  <a:cubicBezTo>
                    <a:pt x="4155" y="2853"/>
                    <a:pt x="4132" y="2694"/>
                    <a:pt x="4041" y="2625"/>
                  </a:cubicBezTo>
                  <a:lnTo>
                    <a:pt x="4018" y="2625"/>
                  </a:lnTo>
                  <a:cubicBezTo>
                    <a:pt x="2808" y="1758"/>
                    <a:pt x="1622" y="913"/>
                    <a:pt x="412" y="46"/>
                  </a:cubicBezTo>
                  <a:cubicBezTo>
                    <a:pt x="366" y="23"/>
                    <a:pt x="321" y="0"/>
                    <a:pt x="275"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7" name="Google Shape;4873;p38">
              <a:extLst>
                <a:ext uri="{FF2B5EF4-FFF2-40B4-BE49-F238E27FC236}">
                  <a16:creationId xmlns:a16="http://schemas.microsoft.com/office/drawing/2014/main" id="{A1FA0D55-5C55-2715-C12E-C1FF9C4A54F8}"/>
                </a:ext>
              </a:extLst>
            </p:cNvPr>
            <p:cNvSpPr/>
            <p:nvPr/>
          </p:nvSpPr>
          <p:spPr>
            <a:xfrm>
              <a:off x="7966473" y="2496125"/>
              <a:ext cx="115018" cy="84795"/>
            </a:xfrm>
            <a:custGeom>
              <a:avLst/>
              <a:gdLst/>
              <a:ahLst/>
              <a:cxnLst/>
              <a:rect l="l" t="t" r="r" b="b"/>
              <a:pathLst>
                <a:path w="4110" h="3030" extrusionOk="0">
                  <a:moveTo>
                    <a:pt x="275" y="0"/>
                  </a:moveTo>
                  <a:cubicBezTo>
                    <a:pt x="183" y="0"/>
                    <a:pt x="115" y="46"/>
                    <a:pt x="69" y="114"/>
                  </a:cubicBezTo>
                  <a:cubicBezTo>
                    <a:pt x="1" y="228"/>
                    <a:pt x="24" y="365"/>
                    <a:pt x="138" y="457"/>
                  </a:cubicBezTo>
                  <a:cubicBezTo>
                    <a:pt x="1325" y="1301"/>
                    <a:pt x="2511" y="2146"/>
                    <a:pt x="3698" y="2990"/>
                  </a:cubicBezTo>
                  <a:cubicBezTo>
                    <a:pt x="3734" y="3017"/>
                    <a:pt x="3781" y="3030"/>
                    <a:pt x="3830" y="3030"/>
                  </a:cubicBezTo>
                  <a:cubicBezTo>
                    <a:pt x="3905" y="3030"/>
                    <a:pt x="3985" y="3000"/>
                    <a:pt x="4041" y="2945"/>
                  </a:cubicBezTo>
                  <a:cubicBezTo>
                    <a:pt x="4109" y="2830"/>
                    <a:pt x="4086" y="2671"/>
                    <a:pt x="3972" y="2579"/>
                  </a:cubicBezTo>
                  <a:cubicBezTo>
                    <a:pt x="2785" y="1735"/>
                    <a:pt x="1598" y="890"/>
                    <a:pt x="412" y="46"/>
                  </a:cubicBezTo>
                  <a:cubicBezTo>
                    <a:pt x="366" y="23"/>
                    <a:pt x="320" y="0"/>
                    <a:pt x="275"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8" name="Google Shape;4874;p38">
              <a:extLst>
                <a:ext uri="{FF2B5EF4-FFF2-40B4-BE49-F238E27FC236}">
                  <a16:creationId xmlns:a16="http://schemas.microsoft.com/office/drawing/2014/main" id="{6662083A-8650-7BCD-C7E6-CDE5A9645F25}"/>
                </a:ext>
              </a:extLst>
            </p:cNvPr>
            <p:cNvSpPr/>
            <p:nvPr/>
          </p:nvSpPr>
          <p:spPr>
            <a:xfrm>
              <a:off x="8671052" y="2997533"/>
              <a:ext cx="68367" cy="51436"/>
            </a:xfrm>
            <a:custGeom>
              <a:avLst/>
              <a:gdLst/>
              <a:ahLst/>
              <a:cxnLst/>
              <a:rect l="l" t="t" r="r" b="b"/>
              <a:pathLst>
                <a:path w="2443" h="1838" extrusionOk="0">
                  <a:moveTo>
                    <a:pt x="274" y="1"/>
                  </a:moveTo>
                  <a:cubicBezTo>
                    <a:pt x="205" y="1"/>
                    <a:pt x="137" y="47"/>
                    <a:pt x="68" y="115"/>
                  </a:cubicBezTo>
                  <a:cubicBezTo>
                    <a:pt x="0" y="206"/>
                    <a:pt x="23" y="366"/>
                    <a:pt x="137" y="457"/>
                  </a:cubicBezTo>
                  <a:cubicBezTo>
                    <a:pt x="753" y="891"/>
                    <a:pt x="1392" y="1348"/>
                    <a:pt x="2009" y="1781"/>
                  </a:cubicBezTo>
                  <a:cubicBezTo>
                    <a:pt x="2056" y="1819"/>
                    <a:pt x="2112" y="1838"/>
                    <a:pt x="2165" y="1838"/>
                  </a:cubicBezTo>
                  <a:cubicBezTo>
                    <a:pt x="2240" y="1838"/>
                    <a:pt x="2311" y="1802"/>
                    <a:pt x="2351" y="1736"/>
                  </a:cubicBezTo>
                  <a:cubicBezTo>
                    <a:pt x="2442" y="1621"/>
                    <a:pt x="2419" y="1462"/>
                    <a:pt x="2305" y="1393"/>
                  </a:cubicBezTo>
                  <a:cubicBezTo>
                    <a:pt x="1666" y="937"/>
                    <a:pt x="1050" y="503"/>
                    <a:pt x="434" y="47"/>
                  </a:cubicBezTo>
                  <a:cubicBezTo>
                    <a:pt x="388" y="24"/>
                    <a:pt x="320" y="1"/>
                    <a:pt x="274"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9" name="Google Shape;4875;p38">
              <a:extLst>
                <a:ext uri="{FF2B5EF4-FFF2-40B4-BE49-F238E27FC236}">
                  <a16:creationId xmlns:a16="http://schemas.microsoft.com/office/drawing/2014/main" id="{D690DA80-1BA2-4CAE-57DB-10BF78FCEFDC}"/>
                </a:ext>
              </a:extLst>
            </p:cNvPr>
            <p:cNvSpPr/>
            <p:nvPr/>
          </p:nvSpPr>
          <p:spPr>
            <a:xfrm>
              <a:off x="8704885" y="2950266"/>
              <a:ext cx="68395" cy="50989"/>
            </a:xfrm>
            <a:custGeom>
              <a:avLst/>
              <a:gdLst/>
              <a:ahLst/>
              <a:cxnLst/>
              <a:rect l="l" t="t" r="r" b="b"/>
              <a:pathLst>
                <a:path w="2444" h="1822" extrusionOk="0">
                  <a:moveTo>
                    <a:pt x="275" y="1"/>
                  </a:moveTo>
                  <a:cubicBezTo>
                    <a:pt x="206" y="1"/>
                    <a:pt x="115" y="24"/>
                    <a:pt x="69" y="92"/>
                  </a:cubicBezTo>
                  <a:cubicBezTo>
                    <a:pt x="1" y="206"/>
                    <a:pt x="24" y="366"/>
                    <a:pt x="138" y="435"/>
                  </a:cubicBezTo>
                  <a:cubicBezTo>
                    <a:pt x="754" y="891"/>
                    <a:pt x="1393" y="1325"/>
                    <a:pt x="2009" y="1781"/>
                  </a:cubicBezTo>
                  <a:cubicBezTo>
                    <a:pt x="2054" y="1808"/>
                    <a:pt x="2107" y="1821"/>
                    <a:pt x="2157" y="1821"/>
                  </a:cubicBezTo>
                  <a:cubicBezTo>
                    <a:pt x="2235" y="1821"/>
                    <a:pt x="2310" y="1791"/>
                    <a:pt x="2352" y="1736"/>
                  </a:cubicBezTo>
                  <a:cubicBezTo>
                    <a:pt x="2443" y="1621"/>
                    <a:pt x="2420" y="1462"/>
                    <a:pt x="2306" y="1370"/>
                  </a:cubicBezTo>
                  <a:cubicBezTo>
                    <a:pt x="1667" y="937"/>
                    <a:pt x="1051" y="480"/>
                    <a:pt x="412" y="46"/>
                  </a:cubicBezTo>
                  <a:cubicBezTo>
                    <a:pt x="366" y="1"/>
                    <a:pt x="320" y="1"/>
                    <a:pt x="275"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0" name="Google Shape;4876;p38">
              <a:extLst>
                <a:ext uri="{FF2B5EF4-FFF2-40B4-BE49-F238E27FC236}">
                  <a16:creationId xmlns:a16="http://schemas.microsoft.com/office/drawing/2014/main" id="{A2F0EEF6-CDFC-903C-00D6-F5CDA5D6557F}"/>
                </a:ext>
              </a:extLst>
            </p:cNvPr>
            <p:cNvSpPr/>
            <p:nvPr/>
          </p:nvSpPr>
          <p:spPr>
            <a:xfrm>
              <a:off x="8137042" y="2417543"/>
              <a:ext cx="651547" cy="466118"/>
            </a:xfrm>
            <a:custGeom>
              <a:avLst/>
              <a:gdLst/>
              <a:ahLst/>
              <a:cxnLst/>
              <a:rect l="l" t="t" r="r" b="b"/>
              <a:pathLst>
                <a:path w="23282" h="16656" extrusionOk="0">
                  <a:moveTo>
                    <a:pt x="274" y="1"/>
                  </a:moveTo>
                  <a:cubicBezTo>
                    <a:pt x="183" y="1"/>
                    <a:pt x="114" y="23"/>
                    <a:pt x="69" y="92"/>
                  </a:cubicBezTo>
                  <a:cubicBezTo>
                    <a:pt x="0" y="206"/>
                    <a:pt x="23" y="366"/>
                    <a:pt x="114" y="434"/>
                  </a:cubicBezTo>
                  <a:cubicBezTo>
                    <a:pt x="3173" y="2603"/>
                    <a:pt x="6231" y="4771"/>
                    <a:pt x="9267" y="6939"/>
                  </a:cubicBezTo>
                  <a:cubicBezTo>
                    <a:pt x="12257" y="9062"/>
                    <a:pt x="15270" y="11208"/>
                    <a:pt x="18260" y="13331"/>
                  </a:cubicBezTo>
                  <a:cubicBezTo>
                    <a:pt x="19767" y="14403"/>
                    <a:pt x="21273" y="15476"/>
                    <a:pt x="22780" y="16549"/>
                  </a:cubicBezTo>
                  <a:cubicBezTo>
                    <a:pt x="22780" y="16549"/>
                    <a:pt x="22803" y="16572"/>
                    <a:pt x="22803" y="16572"/>
                  </a:cubicBezTo>
                  <a:cubicBezTo>
                    <a:pt x="22825" y="16572"/>
                    <a:pt x="22848" y="16595"/>
                    <a:pt x="22848" y="16617"/>
                  </a:cubicBezTo>
                  <a:cubicBezTo>
                    <a:pt x="22891" y="16643"/>
                    <a:pt x="22940" y="16656"/>
                    <a:pt x="22989" y="16656"/>
                  </a:cubicBezTo>
                  <a:cubicBezTo>
                    <a:pt x="23069" y="16656"/>
                    <a:pt x="23148" y="16620"/>
                    <a:pt x="23191" y="16549"/>
                  </a:cubicBezTo>
                  <a:cubicBezTo>
                    <a:pt x="23282" y="16435"/>
                    <a:pt x="23259" y="16275"/>
                    <a:pt x="23145" y="16206"/>
                  </a:cubicBezTo>
                  <a:cubicBezTo>
                    <a:pt x="20611" y="14403"/>
                    <a:pt x="18078" y="12600"/>
                    <a:pt x="15567" y="10820"/>
                  </a:cubicBezTo>
                  <a:cubicBezTo>
                    <a:pt x="12554" y="8674"/>
                    <a:pt x="9564" y="6551"/>
                    <a:pt x="6574" y="4429"/>
                  </a:cubicBezTo>
                  <a:cubicBezTo>
                    <a:pt x="4519" y="2968"/>
                    <a:pt x="2465" y="1507"/>
                    <a:pt x="411" y="46"/>
                  </a:cubicBezTo>
                  <a:cubicBezTo>
                    <a:pt x="365" y="1"/>
                    <a:pt x="320" y="1"/>
                    <a:pt x="274"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1" name="Google Shape;4877;p38">
              <a:extLst>
                <a:ext uri="{FF2B5EF4-FFF2-40B4-BE49-F238E27FC236}">
                  <a16:creationId xmlns:a16="http://schemas.microsoft.com/office/drawing/2014/main" id="{D71AB015-50A5-4572-1C7A-24E40C910324}"/>
                </a:ext>
              </a:extLst>
            </p:cNvPr>
            <p:cNvSpPr/>
            <p:nvPr/>
          </p:nvSpPr>
          <p:spPr>
            <a:xfrm>
              <a:off x="8115298" y="2444381"/>
              <a:ext cx="651575" cy="466146"/>
            </a:xfrm>
            <a:custGeom>
              <a:avLst/>
              <a:gdLst/>
              <a:ahLst/>
              <a:cxnLst/>
              <a:rect l="l" t="t" r="r" b="b"/>
              <a:pathLst>
                <a:path w="23283" h="16657" extrusionOk="0">
                  <a:moveTo>
                    <a:pt x="275" y="0"/>
                  </a:moveTo>
                  <a:cubicBezTo>
                    <a:pt x="184" y="0"/>
                    <a:pt x="115" y="46"/>
                    <a:pt x="69" y="114"/>
                  </a:cubicBezTo>
                  <a:cubicBezTo>
                    <a:pt x="1" y="228"/>
                    <a:pt x="24" y="388"/>
                    <a:pt x="138" y="457"/>
                  </a:cubicBezTo>
                  <a:cubicBezTo>
                    <a:pt x="3128" y="2602"/>
                    <a:pt x="6141" y="4725"/>
                    <a:pt x="9131" y="6871"/>
                  </a:cubicBezTo>
                  <a:lnTo>
                    <a:pt x="18512" y="13536"/>
                  </a:lnTo>
                  <a:cubicBezTo>
                    <a:pt x="19950" y="14563"/>
                    <a:pt x="21411" y="15590"/>
                    <a:pt x="22849" y="16617"/>
                  </a:cubicBezTo>
                  <a:cubicBezTo>
                    <a:pt x="22894" y="16644"/>
                    <a:pt x="22946" y="16657"/>
                    <a:pt x="22997" y="16657"/>
                  </a:cubicBezTo>
                  <a:cubicBezTo>
                    <a:pt x="23075" y="16657"/>
                    <a:pt x="23150" y="16627"/>
                    <a:pt x="23191" y="16571"/>
                  </a:cubicBezTo>
                  <a:cubicBezTo>
                    <a:pt x="23283" y="16457"/>
                    <a:pt x="23237" y="16297"/>
                    <a:pt x="23146" y="16229"/>
                  </a:cubicBezTo>
                  <a:cubicBezTo>
                    <a:pt x="20863" y="14586"/>
                    <a:pt x="18558" y="12965"/>
                    <a:pt x="16275" y="11344"/>
                  </a:cubicBezTo>
                  <a:cubicBezTo>
                    <a:pt x="13194" y="9130"/>
                    <a:pt x="10090" y="6939"/>
                    <a:pt x="6986" y="4748"/>
                  </a:cubicBezTo>
                  <a:cubicBezTo>
                    <a:pt x="4794" y="3173"/>
                    <a:pt x="2603" y="1621"/>
                    <a:pt x="412" y="46"/>
                  </a:cubicBezTo>
                  <a:cubicBezTo>
                    <a:pt x="366" y="23"/>
                    <a:pt x="321" y="0"/>
                    <a:pt x="275"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2" name="Google Shape;4878;p38">
              <a:extLst>
                <a:ext uri="{FF2B5EF4-FFF2-40B4-BE49-F238E27FC236}">
                  <a16:creationId xmlns:a16="http://schemas.microsoft.com/office/drawing/2014/main" id="{BA6A25B9-A52A-7B8B-A1BA-B0FD318E75A2}"/>
                </a:ext>
              </a:extLst>
            </p:cNvPr>
            <p:cNvSpPr/>
            <p:nvPr/>
          </p:nvSpPr>
          <p:spPr>
            <a:xfrm>
              <a:off x="7965830" y="2447571"/>
              <a:ext cx="46035" cy="61343"/>
            </a:xfrm>
            <a:custGeom>
              <a:avLst/>
              <a:gdLst/>
              <a:ahLst/>
              <a:cxnLst/>
              <a:rect l="l" t="t" r="r" b="b"/>
              <a:pathLst>
                <a:path w="1645" h="2192" extrusionOk="0">
                  <a:moveTo>
                    <a:pt x="1096" y="731"/>
                  </a:moveTo>
                  <a:cubicBezTo>
                    <a:pt x="1096" y="754"/>
                    <a:pt x="1074" y="754"/>
                    <a:pt x="1074" y="776"/>
                  </a:cubicBezTo>
                  <a:cubicBezTo>
                    <a:pt x="1074" y="754"/>
                    <a:pt x="1096" y="731"/>
                    <a:pt x="1096" y="731"/>
                  </a:cubicBezTo>
                  <a:close/>
                  <a:moveTo>
                    <a:pt x="1348" y="0"/>
                  </a:moveTo>
                  <a:cubicBezTo>
                    <a:pt x="1325" y="0"/>
                    <a:pt x="1302" y="0"/>
                    <a:pt x="1256" y="23"/>
                  </a:cubicBezTo>
                  <a:cubicBezTo>
                    <a:pt x="914" y="183"/>
                    <a:pt x="640" y="480"/>
                    <a:pt x="412" y="799"/>
                  </a:cubicBezTo>
                  <a:cubicBezTo>
                    <a:pt x="206" y="1119"/>
                    <a:pt x="24" y="1507"/>
                    <a:pt x="24" y="1918"/>
                  </a:cubicBezTo>
                  <a:cubicBezTo>
                    <a:pt x="1" y="1986"/>
                    <a:pt x="24" y="2055"/>
                    <a:pt x="69" y="2100"/>
                  </a:cubicBezTo>
                  <a:cubicBezTo>
                    <a:pt x="92" y="2146"/>
                    <a:pt x="161" y="2192"/>
                    <a:pt x="229" y="2192"/>
                  </a:cubicBezTo>
                  <a:cubicBezTo>
                    <a:pt x="298" y="2192"/>
                    <a:pt x="366" y="2192"/>
                    <a:pt x="412" y="2146"/>
                  </a:cubicBezTo>
                  <a:cubicBezTo>
                    <a:pt x="457" y="2100"/>
                    <a:pt x="503" y="2032"/>
                    <a:pt x="503" y="1986"/>
                  </a:cubicBezTo>
                  <a:cubicBezTo>
                    <a:pt x="503" y="1872"/>
                    <a:pt x="526" y="1781"/>
                    <a:pt x="526" y="1689"/>
                  </a:cubicBezTo>
                  <a:cubicBezTo>
                    <a:pt x="571" y="1530"/>
                    <a:pt x="640" y="1393"/>
                    <a:pt x="731" y="1233"/>
                  </a:cubicBezTo>
                  <a:cubicBezTo>
                    <a:pt x="823" y="1050"/>
                    <a:pt x="960" y="891"/>
                    <a:pt x="1119" y="731"/>
                  </a:cubicBezTo>
                  <a:cubicBezTo>
                    <a:pt x="1188" y="639"/>
                    <a:pt x="1302" y="571"/>
                    <a:pt x="1393" y="503"/>
                  </a:cubicBezTo>
                  <a:cubicBezTo>
                    <a:pt x="1416" y="503"/>
                    <a:pt x="1439" y="480"/>
                    <a:pt x="1462" y="480"/>
                  </a:cubicBezTo>
                  <a:cubicBezTo>
                    <a:pt x="1576" y="411"/>
                    <a:pt x="1644" y="274"/>
                    <a:pt x="1576" y="160"/>
                  </a:cubicBezTo>
                  <a:cubicBezTo>
                    <a:pt x="1553" y="69"/>
                    <a:pt x="1462" y="0"/>
                    <a:pt x="1348"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3" name="Google Shape;4879;p38">
              <a:extLst>
                <a:ext uri="{FF2B5EF4-FFF2-40B4-BE49-F238E27FC236}">
                  <a16:creationId xmlns:a16="http://schemas.microsoft.com/office/drawing/2014/main" id="{F584231A-84AE-27C0-4E45-5BB53D903E19}"/>
                </a:ext>
              </a:extLst>
            </p:cNvPr>
            <p:cNvSpPr/>
            <p:nvPr/>
          </p:nvSpPr>
          <p:spPr>
            <a:xfrm>
              <a:off x="8067415" y="2521676"/>
              <a:ext cx="47910" cy="60056"/>
            </a:xfrm>
            <a:custGeom>
              <a:avLst/>
              <a:gdLst/>
              <a:ahLst/>
              <a:cxnLst/>
              <a:rect l="l" t="t" r="r" b="b"/>
              <a:pathLst>
                <a:path w="1712" h="2146" extrusionOk="0">
                  <a:moveTo>
                    <a:pt x="1438" y="0"/>
                  </a:moveTo>
                  <a:cubicBezTo>
                    <a:pt x="1392" y="0"/>
                    <a:pt x="1324" y="23"/>
                    <a:pt x="1278" y="46"/>
                  </a:cubicBezTo>
                  <a:cubicBezTo>
                    <a:pt x="1233" y="91"/>
                    <a:pt x="1210" y="160"/>
                    <a:pt x="1187" y="206"/>
                  </a:cubicBezTo>
                  <a:cubicBezTo>
                    <a:pt x="1187" y="228"/>
                    <a:pt x="1187" y="251"/>
                    <a:pt x="1187" y="251"/>
                  </a:cubicBezTo>
                  <a:cubicBezTo>
                    <a:pt x="1141" y="434"/>
                    <a:pt x="1050" y="616"/>
                    <a:pt x="982" y="776"/>
                  </a:cubicBezTo>
                  <a:cubicBezTo>
                    <a:pt x="845" y="1004"/>
                    <a:pt x="708" y="1187"/>
                    <a:pt x="525" y="1370"/>
                  </a:cubicBezTo>
                  <a:cubicBezTo>
                    <a:pt x="411" y="1484"/>
                    <a:pt x="274" y="1598"/>
                    <a:pt x="114" y="1689"/>
                  </a:cubicBezTo>
                  <a:cubicBezTo>
                    <a:pt x="46" y="1735"/>
                    <a:pt x="23" y="1803"/>
                    <a:pt x="23" y="1872"/>
                  </a:cubicBezTo>
                  <a:cubicBezTo>
                    <a:pt x="0" y="1917"/>
                    <a:pt x="23" y="1986"/>
                    <a:pt x="69" y="2032"/>
                  </a:cubicBezTo>
                  <a:cubicBezTo>
                    <a:pt x="114" y="2100"/>
                    <a:pt x="160" y="2123"/>
                    <a:pt x="228" y="2146"/>
                  </a:cubicBezTo>
                  <a:cubicBezTo>
                    <a:pt x="297" y="2146"/>
                    <a:pt x="342" y="2123"/>
                    <a:pt x="411" y="2077"/>
                  </a:cubicBezTo>
                  <a:cubicBezTo>
                    <a:pt x="730" y="1895"/>
                    <a:pt x="982" y="1621"/>
                    <a:pt x="1210" y="1324"/>
                  </a:cubicBezTo>
                  <a:cubicBezTo>
                    <a:pt x="1438" y="1004"/>
                    <a:pt x="1598" y="662"/>
                    <a:pt x="1689" y="274"/>
                  </a:cubicBezTo>
                  <a:cubicBezTo>
                    <a:pt x="1712" y="137"/>
                    <a:pt x="1598" y="23"/>
                    <a:pt x="1461"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4" name="Google Shape;4880;p38">
              <a:extLst>
                <a:ext uri="{FF2B5EF4-FFF2-40B4-BE49-F238E27FC236}">
                  <a16:creationId xmlns:a16="http://schemas.microsoft.com/office/drawing/2014/main" id="{60706133-EF81-1291-085A-AD29833DBA59}"/>
                </a:ext>
              </a:extLst>
            </p:cNvPr>
            <p:cNvSpPr/>
            <p:nvPr/>
          </p:nvSpPr>
          <p:spPr>
            <a:xfrm>
              <a:off x="8115941" y="2417543"/>
              <a:ext cx="34533" cy="40746"/>
            </a:xfrm>
            <a:custGeom>
              <a:avLst/>
              <a:gdLst/>
              <a:ahLst/>
              <a:cxnLst/>
              <a:rect l="l" t="t" r="r" b="b"/>
              <a:pathLst>
                <a:path w="1234" h="1456" extrusionOk="0">
                  <a:moveTo>
                    <a:pt x="914" y="617"/>
                  </a:moveTo>
                  <a:cubicBezTo>
                    <a:pt x="891" y="617"/>
                    <a:pt x="891" y="617"/>
                    <a:pt x="891" y="640"/>
                  </a:cubicBezTo>
                  <a:cubicBezTo>
                    <a:pt x="891" y="640"/>
                    <a:pt x="891" y="617"/>
                    <a:pt x="914" y="617"/>
                  </a:cubicBezTo>
                  <a:close/>
                  <a:moveTo>
                    <a:pt x="937" y="1"/>
                  </a:moveTo>
                  <a:cubicBezTo>
                    <a:pt x="891" y="1"/>
                    <a:pt x="845" y="23"/>
                    <a:pt x="800" y="69"/>
                  </a:cubicBezTo>
                  <a:cubicBezTo>
                    <a:pt x="457" y="320"/>
                    <a:pt x="138" y="685"/>
                    <a:pt x="24" y="1119"/>
                  </a:cubicBezTo>
                  <a:cubicBezTo>
                    <a:pt x="24" y="1165"/>
                    <a:pt x="1" y="1233"/>
                    <a:pt x="24" y="1302"/>
                  </a:cubicBezTo>
                  <a:cubicBezTo>
                    <a:pt x="69" y="1347"/>
                    <a:pt x="115" y="1416"/>
                    <a:pt x="161" y="1439"/>
                  </a:cubicBezTo>
                  <a:cubicBezTo>
                    <a:pt x="195" y="1450"/>
                    <a:pt x="229" y="1456"/>
                    <a:pt x="263" y="1456"/>
                  </a:cubicBezTo>
                  <a:cubicBezTo>
                    <a:pt x="298" y="1456"/>
                    <a:pt x="332" y="1450"/>
                    <a:pt x="366" y="1439"/>
                  </a:cubicBezTo>
                  <a:cubicBezTo>
                    <a:pt x="412" y="1416"/>
                    <a:pt x="480" y="1347"/>
                    <a:pt x="480" y="1302"/>
                  </a:cubicBezTo>
                  <a:cubicBezTo>
                    <a:pt x="526" y="1187"/>
                    <a:pt x="571" y="1073"/>
                    <a:pt x="617" y="982"/>
                  </a:cubicBezTo>
                  <a:cubicBezTo>
                    <a:pt x="686" y="868"/>
                    <a:pt x="777" y="754"/>
                    <a:pt x="868" y="640"/>
                  </a:cubicBezTo>
                  <a:cubicBezTo>
                    <a:pt x="937" y="571"/>
                    <a:pt x="1028" y="503"/>
                    <a:pt x="1096" y="457"/>
                  </a:cubicBezTo>
                  <a:cubicBezTo>
                    <a:pt x="1211" y="366"/>
                    <a:pt x="1233" y="206"/>
                    <a:pt x="1142" y="115"/>
                  </a:cubicBezTo>
                  <a:cubicBezTo>
                    <a:pt x="1096" y="46"/>
                    <a:pt x="1028" y="1"/>
                    <a:pt x="937"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5" name="Google Shape;4881;p38">
              <a:extLst>
                <a:ext uri="{FF2B5EF4-FFF2-40B4-BE49-F238E27FC236}">
                  <a16:creationId xmlns:a16="http://schemas.microsoft.com/office/drawing/2014/main" id="{8600B596-A573-3158-4D55-19795B0F972A}"/>
                </a:ext>
              </a:extLst>
            </p:cNvPr>
            <p:cNvSpPr/>
            <p:nvPr/>
          </p:nvSpPr>
          <p:spPr>
            <a:xfrm>
              <a:off x="8753439" y="2870425"/>
              <a:ext cx="34533" cy="39879"/>
            </a:xfrm>
            <a:custGeom>
              <a:avLst/>
              <a:gdLst/>
              <a:ahLst/>
              <a:cxnLst/>
              <a:rect l="l" t="t" r="r" b="b"/>
              <a:pathLst>
                <a:path w="1234" h="1425" extrusionOk="0">
                  <a:moveTo>
                    <a:pt x="959" y="1"/>
                  </a:moveTo>
                  <a:cubicBezTo>
                    <a:pt x="868" y="1"/>
                    <a:pt x="777" y="69"/>
                    <a:pt x="731" y="160"/>
                  </a:cubicBezTo>
                  <a:cubicBezTo>
                    <a:pt x="685" y="275"/>
                    <a:pt x="640" y="366"/>
                    <a:pt x="594" y="480"/>
                  </a:cubicBezTo>
                  <a:cubicBezTo>
                    <a:pt x="525" y="594"/>
                    <a:pt x="434" y="708"/>
                    <a:pt x="320" y="822"/>
                  </a:cubicBezTo>
                  <a:cubicBezTo>
                    <a:pt x="274" y="868"/>
                    <a:pt x="183" y="937"/>
                    <a:pt x="115" y="982"/>
                  </a:cubicBezTo>
                  <a:cubicBezTo>
                    <a:pt x="0" y="1051"/>
                    <a:pt x="0" y="1233"/>
                    <a:pt x="69" y="1325"/>
                  </a:cubicBezTo>
                  <a:cubicBezTo>
                    <a:pt x="115" y="1370"/>
                    <a:pt x="160" y="1416"/>
                    <a:pt x="229" y="1416"/>
                  </a:cubicBezTo>
                  <a:cubicBezTo>
                    <a:pt x="247" y="1422"/>
                    <a:pt x="265" y="1425"/>
                    <a:pt x="283" y="1425"/>
                  </a:cubicBezTo>
                  <a:cubicBezTo>
                    <a:pt x="332" y="1425"/>
                    <a:pt x="378" y="1404"/>
                    <a:pt x="411" y="1370"/>
                  </a:cubicBezTo>
                  <a:cubicBezTo>
                    <a:pt x="777" y="1142"/>
                    <a:pt x="1028" y="754"/>
                    <a:pt x="1187" y="343"/>
                  </a:cubicBezTo>
                  <a:cubicBezTo>
                    <a:pt x="1233" y="229"/>
                    <a:pt x="1165" y="69"/>
                    <a:pt x="1050" y="23"/>
                  </a:cubicBezTo>
                  <a:cubicBezTo>
                    <a:pt x="1028" y="23"/>
                    <a:pt x="982" y="1"/>
                    <a:pt x="959"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6" name="Google Shape;4882;p38">
              <a:extLst>
                <a:ext uri="{FF2B5EF4-FFF2-40B4-BE49-F238E27FC236}">
                  <a16:creationId xmlns:a16="http://schemas.microsoft.com/office/drawing/2014/main" id="{C713D511-85C2-597B-4777-53DA797AC5D3}"/>
                </a:ext>
              </a:extLst>
            </p:cNvPr>
            <p:cNvSpPr/>
            <p:nvPr/>
          </p:nvSpPr>
          <p:spPr>
            <a:xfrm>
              <a:off x="8671667" y="2949007"/>
              <a:ext cx="46679" cy="61427"/>
            </a:xfrm>
            <a:custGeom>
              <a:avLst/>
              <a:gdLst/>
              <a:ahLst/>
              <a:cxnLst/>
              <a:rect l="l" t="t" r="r" b="b"/>
              <a:pathLst>
                <a:path w="1668" h="2195" extrusionOk="0">
                  <a:moveTo>
                    <a:pt x="1393" y="0"/>
                  </a:moveTo>
                  <a:cubicBezTo>
                    <a:pt x="1348" y="0"/>
                    <a:pt x="1279" y="23"/>
                    <a:pt x="1256" y="46"/>
                  </a:cubicBezTo>
                  <a:cubicBezTo>
                    <a:pt x="959" y="274"/>
                    <a:pt x="708" y="548"/>
                    <a:pt x="480" y="845"/>
                  </a:cubicBezTo>
                  <a:cubicBezTo>
                    <a:pt x="275" y="1164"/>
                    <a:pt x="92" y="1529"/>
                    <a:pt x="24" y="1918"/>
                  </a:cubicBezTo>
                  <a:cubicBezTo>
                    <a:pt x="1" y="2054"/>
                    <a:pt x="115" y="2169"/>
                    <a:pt x="252" y="2191"/>
                  </a:cubicBezTo>
                  <a:cubicBezTo>
                    <a:pt x="264" y="2193"/>
                    <a:pt x="275" y="2194"/>
                    <a:pt x="286" y="2194"/>
                  </a:cubicBezTo>
                  <a:cubicBezTo>
                    <a:pt x="404" y="2194"/>
                    <a:pt x="484" y="2088"/>
                    <a:pt x="526" y="1963"/>
                  </a:cubicBezTo>
                  <a:cubicBezTo>
                    <a:pt x="526" y="1940"/>
                    <a:pt x="526" y="1895"/>
                    <a:pt x="526" y="1872"/>
                  </a:cubicBezTo>
                  <a:cubicBezTo>
                    <a:pt x="594" y="1689"/>
                    <a:pt x="663" y="1529"/>
                    <a:pt x="754" y="1347"/>
                  </a:cubicBezTo>
                  <a:cubicBezTo>
                    <a:pt x="886" y="1127"/>
                    <a:pt x="1039" y="907"/>
                    <a:pt x="1234" y="708"/>
                  </a:cubicBezTo>
                  <a:lnTo>
                    <a:pt x="1234" y="708"/>
                  </a:lnTo>
                  <a:cubicBezTo>
                    <a:pt x="1234" y="708"/>
                    <a:pt x="1233" y="708"/>
                    <a:pt x="1233" y="708"/>
                  </a:cubicBezTo>
                  <a:cubicBezTo>
                    <a:pt x="1234" y="707"/>
                    <a:pt x="1234" y="707"/>
                    <a:pt x="1235" y="707"/>
                  </a:cubicBezTo>
                  <a:lnTo>
                    <a:pt x="1235" y="707"/>
                  </a:lnTo>
                  <a:cubicBezTo>
                    <a:pt x="1234" y="707"/>
                    <a:pt x="1234" y="707"/>
                    <a:pt x="1234" y="708"/>
                  </a:cubicBezTo>
                  <a:lnTo>
                    <a:pt x="1234" y="708"/>
                  </a:lnTo>
                  <a:cubicBezTo>
                    <a:pt x="1250" y="708"/>
                    <a:pt x="1254" y="696"/>
                    <a:pt x="1256" y="690"/>
                  </a:cubicBezTo>
                  <a:lnTo>
                    <a:pt x="1256" y="690"/>
                  </a:lnTo>
                  <a:cubicBezTo>
                    <a:pt x="1249" y="695"/>
                    <a:pt x="1242" y="701"/>
                    <a:pt x="1235" y="707"/>
                  </a:cubicBezTo>
                  <a:lnTo>
                    <a:pt x="1235" y="707"/>
                  </a:lnTo>
                  <a:cubicBezTo>
                    <a:pt x="1242" y="699"/>
                    <a:pt x="1249" y="692"/>
                    <a:pt x="1256" y="685"/>
                  </a:cubicBezTo>
                  <a:lnTo>
                    <a:pt x="1256" y="685"/>
                  </a:lnTo>
                  <a:cubicBezTo>
                    <a:pt x="1256" y="685"/>
                    <a:pt x="1256" y="687"/>
                    <a:pt x="1256" y="690"/>
                  </a:cubicBezTo>
                  <a:lnTo>
                    <a:pt x="1256" y="690"/>
                  </a:lnTo>
                  <a:cubicBezTo>
                    <a:pt x="1360" y="604"/>
                    <a:pt x="1446" y="519"/>
                    <a:pt x="1553" y="434"/>
                  </a:cubicBezTo>
                  <a:cubicBezTo>
                    <a:pt x="1644" y="365"/>
                    <a:pt x="1667" y="206"/>
                    <a:pt x="1599" y="91"/>
                  </a:cubicBezTo>
                  <a:cubicBezTo>
                    <a:pt x="1553" y="23"/>
                    <a:pt x="1462" y="0"/>
                    <a:pt x="1393"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7" name="Google Shape;4883;p38">
              <a:extLst>
                <a:ext uri="{FF2B5EF4-FFF2-40B4-BE49-F238E27FC236}">
                  <a16:creationId xmlns:a16="http://schemas.microsoft.com/office/drawing/2014/main" id="{C83A465E-A937-89D0-97C8-3CD2FC1B2309}"/>
                </a:ext>
              </a:extLst>
            </p:cNvPr>
            <p:cNvSpPr/>
            <p:nvPr/>
          </p:nvSpPr>
          <p:spPr>
            <a:xfrm>
              <a:off x="8725958" y="2988605"/>
              <a:ext cx="46679" cy="60084"/>
            </a:xfrm>
            <a:custGeom>
              <a:avLst/>
              <a:gdLst/>
              <a:ahLst/>
              <a:cxnLst/>
              <a:rect l="l" t="t" r="r" b="b"/>
              <a:pathLst>
                <a:path w="1668" h="2147" extrusionOk="0">
                  <a:moveTo>
                    <a:pt x="1416" y="0"/>
                  </a:moveTo>
                  <a:cubicBezTo>
                    <a:pt x="1279" y="0"/>
                    <a:pt x="1188" y="92"/>
                    <a:pt x="1165" y="206"/>
                  </a:cubicBezTo>
                  <a:cubicBezTo>
                    <a:pt x="1165" y="251"/>
                    <a:pt x="1142" y="297"/>
                    <a:pt x="1142" y="343"/>
                  </a:cubicBezTo>
                  <a:cubicBezTo>
                    <a:pt x="1097" y="503"/>
                    <a:pt x="1028" y="662"/>
                    <a:pt x="937" y="822"/>
                  </a:cubicBezTo>
                  <a:cubicBezTo>
                    <a:pt x="823" y="1027"/>
                    <a:pt x="686" y="1210"/>
                    <a:pt x="503" y="1393"/>
                  </a:cubicBezTo>
                  <a:cubicBezTo>
                    <a:pt x="412" y="1484"/>
                    <a:pt x="298" y="1575"/>
                    <a:pt x="184" y="1644"/>
                  </a:cubicBezTo>
                  <a:cubicBezTo>
                    <a:pt x="184" y="1667"/>
                    <a:pt x="161" y="1667"/>
                    <a:pt x="161" y="1667"/>
                  </a:cubicBezTo>
                  <a:cubicBezTo>
                    <a:pt x="92" y="1712"/>
                    <a:pt x="47" y="1735"/>
                    <a:pt x="24" y="1804"/>
                  </a:cubicBezTo>
                  <a:cubicBezTo>
                    <a:pt x="1" y="1872"/>
                    <a:pt x="1" y="1940"/>
                    <a:pt x="24" y="1986"/>
                  </a:cubicBezTo>
                  <a:cubicBezTo>
                    <a:pt x="59" y="2073"/>
                    <a:pt x="159" y="2147"/>
                    <a:pt x="256" y="2147"/>
                  </a:cubicBezTo>
                  <a:cubicBezTo>
                    <a:pt x="286" y="2147"/>
                    <a:pt x="316" y="2139"/>
                    <a:pt x="343" y="2123"/>
                  </a:cubicBezTo>
                  <a:cubicBezTo>
                    <a:pt x="686" y="1940"/>
                    <a:pt x="960" y="1644"/>
                    <a:pt x="1188" y="1347"/>
                  </a:cubicBezTo>
                  <a:cubicBezTo>
                    <a:pt x="1302" y="1164"/>
                    <a:pt x="1416" y="1005"/>
                    <a:pt x="1485" y="822"/>
                  </a:cubicBezTo>
                  <a:cubicBezTo>
                    <a:pt x="1576" y="639"/>
                    <a:pt x="1622" y="457"/>
                    <a:pt x="1644" y="274"/>
                  </a:cubicBezTo>
                  <a:cubicBezTo>
                    <a:pt x="1667" y="137"/>
                    <a:pt x="1576" y="23"/>
                    <a:pt x="1439"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8" name="Google Shape;4884;p38">
              <a:extLst>
                <a:ext uri="{FF2B5EF4-FFF2-40B4-BE49-F238E27FC236}">
                  <a16:creationId xmlns:a16="http://schemas.microsoft.com/office/drawing/2014/main" id="{8BED65CC-EF2E-F3E8-58D7-7C2F73041F76}"/>
                </a:ext>
              </a:extLst>
            </p:cNvPr>
            <p:cNvSpPr/>
            <p:nvPr/>
          </p:nvSpPr>
          <p:spPr>
            <a:xfrm>
              <a:off x="6371468" y="1632508"/>
              <a:ext cx="808711" cy="737797"/>
            </a:xfrm>
            <a:custGeom>
              <a:avLst/>
              <a:gdLst/>
              <a:ahLst/>
              <a:cxnLst/>
              <a:rect l="l" t="t" r="r" b="b"/>
              <a:pathLst>
                <a:path w="28898" h="26364" extrusionOk="0">
                  <a:moveTo>
                    <a:pt x="7830" y="0"/>
                  </a:moveTo>
                  <a:cubicBezTo>
                    <a:pt x="7693" y="0"/>
                    <a:pt x="7533" y="23"/>
                    <a:pt x="7373" y="46"/>
                  </a:cubicBezTo>
                  <a:cubicBezTo>
                    <a:pt x="7328" y="69"/>
                    <a:pt x="7282" y="69"/>
                    <a:pt x="7237" y="92"/>
                  </a:cubicBezTo>
                  <a:cubicBezTo>
                    <a:pt x="7191" y="92"/>
                    <a:pt x="7145" y="114"/>
                    <a:pt x="7077" y="114"/>
                  </a:cubicBezTo>
                  <a:lnTo>
                    <a:pt x="7031" y="137"/>
                  </a:lnTo>
                  <a:lnTo>
                    <a:pt x="6985" y="137"/>
                  </a:lnTo>
                  <a:cubicBezTo>
                    <a:pt x="6963" y="137"/>
                    <a:pt x="6940" y="114"/>
                    <a:pt x="6917" y="114"/>
                  </a:cubicBezTo>
                  <a:lnTo>
                    <a:pt x="6848" y="114"/>
                  </a:lnTo>
                  <a:cubicBezTo>
                    <a:pt x="6757" y="114"/>
                    <a:pt x="6689" y="137"/>
                    <a:pt x="6620" y="206"/>
                  </a:cubicBezTo>
                  <a:cubicBezTo>
                    <a:pt x="6575" y="206"/>
                    <a:pt x="6529" y="251"/>
                    <a:pt x="6506" y="274"/>
                  </a:cubicBezTo>
                  <a:cubicBezTo>
                    <a:pt x="6483" y="343"/>
                    <a:pt x="6438" y="411"/>
                    <a:pt x="6392" y="480"/>
                  </a:cubicBezTo>
                  <a:cubicBezTo>
                    <a:pt x="6369" y="525"/>
                    <a:pt x="6346" y="571"/>
                    <a:pt x="6324" y="617"/>
                  </a:cubicBezTo>
                  <a:lnTo>
                    <a:pt x="6278" y="708"/>
                  </a:lnTo>
                  <a:cubicBezTo>
                    <a:pt x="6255" y="776"/>
                    <a:pt x="6209" y="845"/>
                    <a:pt x="6164" y="891"/>
                  </a:cubicBezTo>
                  <a:cubicBezTo>
                    <a:pt x="6141" y="959"/>
                    <a:pt x="6095" y="1005"/>
                    <a:pt x="6072" y="1073"/>
                  </a:cubicBezTo>
                  <a:lnTo>
                    <a:pt x="6027" y="1164"/>
                  </a:lnTo>
                  <a:cubicBezTo>
                    <a:pt x="5981" y="1256"/>
                    <a:pt x="5913" y="1347"/>
                    <a:pt x="5867" y="1438"/>
                  </a:cubicBezTo>
                  <a:cubicBezTo>
                    <a:pt x="5821" y="1507"/>
                    <a:pt x="5776" y="1575"/>
                    <a:pt x="5730" y="1644"/>
                  </a:cubicBezTo>
                  <a:cubicBezTo>
                    <a:pt x="5707" y="1689"/>
                    <a:pt x="5662" y="1712"/>
                    <a:pt x="5639" y="1758"/>
                  </a:cubicBezTo>
                  <a:cubicBezTo>
                    <a:pt x="5525" y="1918"/>
                    <a:pt x="5433" y="2077"/>
                    <a:pt x="5342" y="2237"/>
                  </a:cubicBezTo>
                  <a:lnTo>
                    <a:pt x="5274" y="2374"/>
                  </a:lnTo>
                  <a:cubicBezTo>
                    <a:pt x="5182" y="2557"/>
                    <a:pt x="5068" y="2762"/>
                    <a:pt x="4931" y="2968"/>
                  </a:cubicBezTo>
                  <a:cubicBezTo>
                    <a:pt x="4908" y="2990"/>
                    <a:pt x="4863" y="3036"/>
                    <a:pt x="4840" y="3082"/>
                  </a:cubicBezTo>
                  <a:lnTo>
                    <a:pt x="4703" y="3242"/>
                  </a:lnTo>
                  <a:cubicBezTo>
                    <a:pt x="4634" y="3333"/>
                    <a:pt x="4566" y="3424"/>
                    <a:pt x="4497" y="3493"/>
                  </a:cubicBezTo>
                  <a:cubicBezTo>
                    <a:pt x="4429" y="3584"/>
                    <a:pt x="4361" y="3675"/>
                    <a:pt x="4269" y="3766"/>
                  </a:cubicBezTo>
                  <a:lnTo>
                    <a:pt x="4155" y="3903"/>
                  </a:lnTo>
                  <a:cubicBezTo>
                    <a:pt x="4109" y="3949"/>
                    <a:pt x="4087" y="3972"/>
                    <a:pt x="4041" y="4018"/>
                  </a:cubicBezTo>
                  <a:lnTo>
                    <a:pt x="4018" y="4040"/>
                  </a:lnTo>
                  <a:cubicBezTo>
                    <a:pt x="3973" y="4086"/>
                    <a:pt x="3950" y="4109"/>
                    <a:pt x="3904" y="4155"/>
                  </a:cubicBezTo>
                  <a:lnTo>
                    <a:pt x="3836" y="4223"/>
                  </a:lnTo>
                  <a:lnTo>
                    <a:pt x="3721" y="4337"/>
                  </a:lnTo>
                  <a:cubicBezTo>
                    <a:pt x="3653" y="4406"/>
                    <a:pt x="3584" y="4474"/>
                    <a:pt x="3539" y="4543"/>
                  </a:cubicBezTo>
                  <a:cubicBezTo>
                    <a:pt x="3402" y="4679"/>
                    <a:pt x="3265" y="4816"/>
                    <a:pt x="3128" y="4953"/>
                  </a:cubicBezTo>
                  <a:lnTo>
                    <a:pt x="2900" y="5204"/>
                  </a:lnTo>
                  <a:lnTo>
                    <a:pt x="2831" y="5273"/>
                  </a:lnTo>
                  <a:cubicBezTo>
                    <a:pt x="2763" y="5364"/>
                    <a:pt x="2694" y="5433"/>
                    <a:pt x="2626" y="5524"/>
                  </a:cubicBezTo>
                  <a:cubicBezTo>
                    <a:pt x="2535" y="5638"/>
                    <a:pt x="2443" y="5729"/>
                    <a:pt x="2352" y="5844"/>
                  </a:cubicBezTo>
                  <a:lnTo>
                    <a:pt x="2238" y="5981"/>
                  </a:lnTo>
                  <a:lnTo>
                    <a:pt x="2215" y="6026"/>
                  </a:lnTo>
                  <a:lnTo>
                    <a:pt x="2146" y="6117"/>
                  </a:lnTo>
                  <a:lnTo>
                    <a:pt x="2032" y="6277"/>
                  </a:lnTo>
                  <a:lnTo>
                    <a:pt x="1918" y="6414"/>
                  </a:lnTo>
                  <a:cubicBezTo>
                    <a:pt x="1758" y="6620"/>
                    <a:pt x="1621" y="6802"/>
                    <a:pt x="1507" y="7030"/>
                  </a:cubicBezTo>
                  <a:cubicBezTo>
                    <a:pt x="1393" y="7213"/>
                    <a:pt x="1302" y="7396"/>
                    <a:pt x="1211" y="7578"/>
                  </a:cubicBezTo>
                  <a:lnTo>
                    <a:pt x="1142" y="7715"/>
                  </a:lnTo>
                  <a:lnTo>
                    <a:pt x="1074" y="7829"/>
                  </a:lnTo>
                  <a:cubicBezTo>
                    <a:pt x="1051" y="7875"/>
                    <a:pt x="1028" y="7921"/>
                    <a:pt x="1005" y="7966"/>
                  </a:cubicBezTo>
                  <a:cubicBezTo>
                    <a:pt x="982" y="8012"/>
                    <a:pt x="937" y="8058"/>
                    <a:pt x="914" y="8103"/>
                  </a:cubicBezTo>
                  <a:cubicBezTo>
                    <a:pt x="891" y="8172"/>
                    <a:pt x="868" y="8217"/>
                    <a:pt x="845" y="8263"/>
                  </a:cubicBezTo>
                  <a:cubicBezTo>
                    <a:pt x="823" y="8309"/>
                    <a:pt x="800" y="8354"/>
                    <a:pt x="800" y="8400"/>
                  </a:cubicBezTo>
                  <a:cubicBezTo>
                    <a:pt x="731" y="8514"/>
                    <a:pt x="686" y="8628"/>
                    <a:pt x="640" y="8765"/>
                  </a:cubicBezTo>
                  <a:cubicBezTo>
                    <a:pt x="549" y="8971"/>
                    <a:pt x="503" y="9176"/>
                    <a:pt x="435" y="9359"/>
                  </a:cubicBezTo>
                  <a:lnTo>
                    <a:pt x="366" y="9541"/>
                  </a:lnTo>
                  <a:cubicBezTo>
                    <a:pt x="343" y="9633"/>
                    <a:pt x="320" y="9724"/>
                    <a:pt x="298" y="9792"/>
                  </a:cubicBezTo>
                  <a:lnTo>
                    <a:pt x="252" y="9952"/>
                  </a:lnTo>
                  <a:cubicBezTo>
                    <a:pt x="206" y="10066"/>
                    <a:pt x="184" y="10180"/>
                    <a:pt x="161" y="10295"/>
                  </a:cubicBezTo>
                  <a:cubicBezTo>
                    <a:pt x="115" y="10477"/>
                    <a:pt x="92" y="10637"/>
                    <a:pt x="69" y="10819"/>
                  </a:cubicBezTo>
                  <a:cubicBezTo>
                    <a:pt x="24" y="11071"/>
                    <a:pt x="24" y="11322"/>
                    <a:pt x="1" y="11618"/>
                  </a:cubicBezTo>
                  <a:lnTo>
                    <a:pt x="1" y="11641"/>
                  </a:lnTo>
                  <a:cubicBezTo>
                    <a:pt x="1" y="11915"/>
                    <a:pt x="24" y="12189"/>
                    <a:pt x="47" y="12440"/>
                  </a:cubicBezTo>
                  <a:lnTo>
                    <a:pt x="69" y="12600"/>
                  </a:lnTo>
                  <a:cubicBezTo>
                    <a:pt x="138" y="12942"/>
                    <a:pt x="184" y="13353"/>
                    <a:pt x="275" y="13718"/>
                  </a:cubicBezTo>
                  <a:cubicBezTo>
                    <a:pt x="298" y="13787"/>
                    <a:pt x="320" y="13878"/>
                    <a:pt x="320" y="13947"/>
                  </a:cubicBezTo>
                  <a:cubicBezTo>
                    <a:pt x="366" y="14015"/>
                    <a:pt x="389" y="14106"/>
                    <a:pt x="412" y="14198"/>
                  </a:cubicBezTo>
                  <a:lnTo>
                    <a:pt x="457" y="14312"/>
                  </a:lnTo>
                  <a:cubicBezTo>
                    <a:pt x="503" y="14472"/>
                    <a:pt x="572" y="14654"/>
                    <a:pt x="617" y="14814"/>
                  </a:cubicBezTo>
                  <a:cubicBezTo>
                    <a:pt x="640" y="14860"/>
                    <a:pt x="663" y="14905"/>
                    <a:pt x="686" y="14951"/>
                  </a:cubicBezTo>
                  <a:lnTo>
                    <a:pt x="708" y="15065"/>
                  </a:lnTo>
                  <a:cubicBezTo>
                    <a:pt x="754" y="15156"/>
                    <a:pt x="800" y="15270"/>
                    <a:pt x="845" y="15385"/>
                  </a:cubicBezTo>
                  <a:cubicBezTo>
                    <a:pt x="845" y="15385"/>
                    <a:pt x="868" y="15407"/>
                    <a:pt x="868" y="15430"/>
                  </a:cubicBezTo>
                  <a:cubicBezTo>
                    <a:pt x="914" y="15521"/>
                    <a:pt x="960" y="15613"/>
                    <a:pt x="1028" y="15727"/>
                  </a:cubicBezTo>
                  <a:cubicBezTo>
                    <a:pt x="1119" y="15887"/>
                    <a:pt x="1211" y="16046"/>
                    <a:pt x="1302" y="16206"/>
                  </a:cubicBezTo>
                  <a:lnTo>
                    <a:pt x="1393" y="16343"/>
                  </a:lnTo>
                  <a:cubicBezTo>
                    <a:pt x="1530" y="16549"/>
                    <a:pt x="1690" y="16731"/>
                    <a:pt x="1850" y="16937"/>
                  </a:cubicBezTo>
                  <a:lnTo>
                    <a:pt x="1873" y="17005"/>
                  </a:lnTo>
                  <a:lnTo>
                    <a:pt x="1895" y="17028"/>
                  </a:lnTo>
                  <a:lnTo>
                    <a:pt x="1895" y="17010"/>
                  </a:lnTo>
                  <a:lnTo>
                    <a:pt x="1895" y="17010"/>
                  </a:lnTo>
                  <a:cubicBezTo>
                    <a:pt x="1914" y="17036"/>
                    <a:pt x="1940" y="17072"/>
                    <a:pt x="1987" y="17119"/>
                  </a:cubicBezTo>
                  <a:cubicBezTo>
                    <a:pt x="2192" y="17393"/>
                    <a:pt x="2466" y="17667"/>
                    <a:pt x="2671" y="17918"/>
                  </a:cubicBezTo>
                  <a:lnTo>
                    <a:pt x="2923" y="18192"/>
                  </a:lnTo>
                  <a:lnTo>
                    <a:pt x="2968" y="18238"/>
                  </a:lnTo>
                  <a:cubicBezTo>
                    <a:pt x="3037" y="18306"/>
                    <a:pt x="3082" y="18375"/>
                    <a:pt x="3151" y="18443"/>
                  </a:cubicBezTo>
                  <a:cubicBezTo>
                    <a:pt x="3242" y="18512"/>
                    <a:pt x="3333" y="18603"/>
                    <a:pt x="3425" y="18671"/>
                  </a:cubicBezTo>
                  <a:cubicBezTo>
                    <a:pt x="3516" y="18740"/>
                    <a:pt x="3584" y="18808"/>
                    <a:pt x="3676" y="18877"/>
                  </a:cubicBezTo>
                  <a:cubicBezTo>
                    <a:pt x="3744" y="18968"/>
                    <a:pt x="3836" y="19014"/>
                    <a:pt x="3927" y="19082"/>
                  </a:cubicBezTo>
                  <a:cubicBezTo>
                    <a:pt x="4041" y="19196"/>
                    <a:pt x="4178" y="19288"/>
                    <a:pt x="4315" y="19379"/>
                  </a:cubicBezTo>
                  <a:lnTo>
                    <a:pt x="4452" y="19470"/>
                  </a:lnTo>
                  <a:lnTo>
                    <a:pt x="4589" y="19584"/>
                  </a:lnTo>
                  <a:cubicBezTo>
                    <a:pt x="4657" y="19630"/>
                    <a:pt x="4749" y="19699"/>
                    <a:pt x="4840" y="19744"/>
                  </a:cubicBezTo>
                  <a:lnTo>
                    <a:pt x="4886" y="19790"/>
                  </a:lnTo>
                  <a:cubicBezTo>
                    <a:pt x="5000" y="19858"/>
                    <a:pt x="5114" y="19927"/>
                    <a:pt x="5251" y="19995"/>
                  </a:cubicBezTo>
                  <a:lnTo>
                    <a:pt x="5433" y="20087"/>
                  </a:lnTo>
                  <a:lnTo>
                    <a:pt x="5525" y="20132"/>
                  </a:lnTo>
                  <a:lnTo>
                    <a:pt x="5570" y="20155"/>
                  </a:lnTo>
                  <a:cubicBezTo>
                    <a:pt x="5639" y="20178"/>
                    <a:pt x="5707" y="20223"/>
                    <a:pt x="5799" y="20246"/>
                  </a:cubicBezTo>
                  <a:cubicBezTo>
                    <a:pt x="6050" y="20383"/>
                    <a:pt x="6301" y="20520"/>
                    <a:pt x="6575" y="20657"/>
                  </a:cubicBezTo>
                  <a:cubicBezTo>
                    <a:pt x="6620" y="20680"/>
                    <a:pt x="6689" y="20703"/>
                    <a:pt x="6734" y="20726"/>
                  </a:cubicBezTo>
                  <a:cubicBezTo>
                    <a:pt x="6803" y="20771"/>
                    <a:pt x="6871" y="20794"/>
                    <a:pt x="6940" y="20840"/>
                  </a:cubicBezTo>
                  <a:cubicBezTo>
                    <a:pt x="7054" y="20908"/>
                    <a:pt x="7168" y="20954"/>
                    <a:pt x="7282" y="21022"/>
                  </a:cubicBezTo>
                  <a:cubicBezTo>
                    <a:pt x="7373" y="21068"/>
                    <a:pt x="7488" y="21114"/>
                    <a:pt x="7579" y="21159"/>
                  </a:cubicBezTo>
                  <a:lnTo>
                    <a:pt x="7693" y="21228"/>
                  </a:lnTo>
                  <a:cubicBezTo>
                    <a:pt x="7807" y="21273"/>
                    <a:pt x="7921" y="21319"/>
                    <a:pt x="8035" y="21388"/>
                  </a:cubicBezTo>
                  <a:lnTo>
                    <a:pt x="8104" y="21433"/>
                  </a:lnTo>
                  <a:cubicBezTo>
                    <a:pt x="8332" y="21547"/>
                    <a:pt x="8583" y="21684"/>
                    <a:pt x="8857" y="21798"/>
                  </a:cubicBezTo>
                  <a:cubicBezTo>
                    <a:pt x="8948" y="21844"/>
                    <a:pt x="9063" y="21867"/>
                    <a:pt x="9199" y="21913"/>
                  </a:cubicBezTo>
                  <a:cubicBezTo>
                    <a:pt x="9359" y="21958"/>
                    <a:pt x="9496" y="22004"/>
                    <a:pt x="9633" y="22050"/>
                  </a:cubicBezTo>
                  <a:lnTo>
                    <a:pt x="9724" y="22072"/>
                  </a:lnTo>
                  <a:lnTo>
                    <a:pt x="9976" y="22164"/>
                  </a:lnTo>
                  <a:cubicBezTo>
                    <a:pt x="10067" y="22186"/>
                    <a:pt x="10135" y="22209"/>
                    <a:pt x="10227" y="22255"/>
                  </a:cubicBezTo>
                  <a:cubicBezTo>
                    <a:pt x="10249" y="22278"/>
                    <a:pt x="10295" y="22301"/>
                    <a:pt x="10341" y="22323"/>
                  </a:cubicBezTo>
                  <a:cubicBezTo>
                    <a:pt x="10364" y="22346"/>
                    <a:pt x="10386" y="22392"/>
                    <a:pt x="10409" y="22415"/>
                  </a:cubicBezTo>
                  <a:lnTo>
                    <a:pt x="10478" y="22438"/>
                  </a:lnTo>
                  <a:lnTo>
                    <a:pt x="10660" y="22506"/>
                  </a:lnTo>
                  <a:cubicBezTo>
                    <a:pt x="10592" y="22597"/>
                    <a:pt x="10523" y="22711"/>
                    <a:pt x="10478" y="22848"/>
                  </a:cubicBezTo>
                  <a:lnTo>
                    <a:pt x="10478" y="22871"/>
                  </a:lnTo>
                  <a:cubicBezTo>
                    <a:pt x="10478" y="23031"/>
                    <a:pt x="10455" y="23191"/>
                    <a:pt x="10432" y="23328"/>
                  </a:cubicBezTo>
                  <a:cubicBezTo>
                    <a:pt x="10386" y="23488"/>
                    <a:pt x="10318" y="23624"/>
                    <a:pt x="10272" y="23716"/>
                  </a:cubicBezTo>
                  <a:cubicBezTo>
                    <a:pt x="10227" y="23784"/>
                    <a:pt x="10181" y="23853"/>
                    <a:pt x="10135" y="23921"/>
                  </a:cubicBezTo>
                  <a:cubicBezTo>
                    <a:pt x="10113" y="23944"/>
                    <a:pt x="10090" y="23967"/>
                    <a:pt x="10044" y="23990"/>
                  </a:cubicBezTo>
                  <a:cubicBezTo>
                    <a:pt x="10044" y="24035"/>
                    <a:pt x="10021" y="24058"/>
                    <a:pt x="10021" y="24104"/>
                  </a:cubicBezTo>
                  <a:lnTo>
                    <a:pt x="10021" y="24149"/>
                  </a:lnTo>
                  <a:cubicBezTo>
                    <a:pt x="9998" y="24264"/>
                    <a:pt x="9976" y="24355"/>
                    <a:pt x="9930" y="24469"/>
                  </a:cubicBezTo>
                  <a:cubicBezTo>
                    <a:pt x="9884" y="24560"/>
                    <a:pt x="9861" y="24629"/>
                    <a:pt x="9884" y="24743"/>
                  </a:cubicBezTo>
                  <a:cubicBezTo>
                    <a:pt x="9930" y="24857"/>
                    <a:pt x="10021" y="24948"/>
                    <a:pt x="10135" y="24948"/>
                  </a:cubicBezTo>
                  <a:cubicBezTo>
                    <a:pt x="10158" y="24948"/>
                    <a:pt x="10204" y="24926"/>
                    <a:pt x="10227" y="24926"/>
                  </a:cubicBezTo>
                  <a:lnTo>
                    <a:pt x="10249" y="24926"/>
                  </a:lnTo>
                  <a:cubicBezTo>
                    <a:pt x="10386" y="24857"/>
                    <a:pt x="10478" y="24834"/>
                    <a:pt x="10569" y="24811"/>
                  </a:cubicBezTo>
                  <a:cubicBezTo>
                    <a:pt x="10592" y="24857"/>
                    <a:pt x="10592" y="24903"/>
                    <a:pt x="10637" y="24971"/>
                  </a:cubicBezTo>
                  <a:cubicBezTo>
                    <a:pt x="10683" y="25085"/>
                    <a:pt x="10797" y="25154"/>
                    <a:pt x="10889" y="25222"/>
                  </a:cubicBezTo>
                  <a:cubicBezTo>
                    <a:pt x="10934" y="25268"/>
                    <a:pt x="10980" y="25291"/>
                    <a:pt x="11026" y="25314"/>
                  </a:cubicBezTo>
                  <a:cubicBezTo>
                    <a:pt x="11071" y="25336"/>
                    <a:pt x="11162" y="25359"/>
                    <a:pt x="11231" y="25382"/>
                  </a:cubicBezTo>
                  <a:lnTo>
                    <a:pt x="11299" y="25405"/>
                  </a:lnTo>
                  <a:cubicBezTo>
                    <a:pt x="11391" y="25428"/>
                    <a:pt x="11482" y="25428"/>
                    <a:pt x="11551" y="25473"/>
                  </a:cubicBezTo>
                  <a:lnTo>
                    <a:pt x="11642" y="25496"/>
                  </a:lnTo>
                  <a:cubicBezTo>
                    <a:pt x="11710" y="25542"/>
                    <a:pt x="11779" y="25565"/>
                    <a:pt x="11847" y="25587"/>
                  </a:cubicBezTo>
                  <a:cubicBezTo>
                    <a:pt x="11893" y="25610"/>
                    <a:pt x="11961" y="25633"/>
                    <a:pt x="12007" y="25656"/>
                  </a:cubicBezTo>
                  <a:cubicBezTo>
                    <a:pt x="12075" y="25679"/>
                    <a:pt x="12121" y="25679"/>
                    <a:pt x="12190" y="25702"/>
                  </a:cubicBezTo>
                  <a:cubicBezTo>
                    <a:pt x="12281" y="25724"/>
                    <a:pt x="12395" y="25747"/>
                    <a:pt x="12486" y="25793"/>
                  </a:cubicBezTo>
                  <a:lnTo>
                    <a:pt x="12532" y="25816"/>
                  </a:lnTo>
                  <a:lnTo>
                    <a:pt x="12578" y="25816"/>
                  </a:lnTo>
                  <a:cubicBezTo>
                    <a:pt x="12646" y="25839"/>
                    <a:pt x="12715" y="25861"/>
                    <a:pt x="12783" y="25861"/>
                  </a:cubicBezTo>
                  <a:cubicBezTo>
                    <a:pt x="12897" y="25884"/>
                    <a:pt x="12988" y="25907"/>
                    <a:pt x="13103" y="25930"/>
                  </a:cubicBezTo>
                  <a:lnTo>
                    <a:pt x="13171" y="25953"/>
                  </a:lnTo>
                  <a:cubicBezTo>
                    <a:pt x="13240" y="25953"/>
                    <a:pt x="13308" y="25975"/>
                    <a:pt x="13377" y="25998"/>
                  </a:cubicBezTo>
                  <a:lnTo>
                    <a:pt x="13513" y="26021"/>
                  </a:lnTo>
                  <a:cubicBezTo>
                    <a:pt x="13673" y="26067"/>
                    <a:pt x="13810" y="26090"/>
                    <a:pt x="13947" y="26112"/>
                  </a:cubicBezTo>
                  <a:cubicBezTo>
                    <a:pt x="14038" y="26135"/>
                    <a:pt x="14130" y="26135"/>
                    <a:pt x="14221" y="26158"/>
                  </a:cubicBezTo>
                  <a:cubicBezTo>
                    <a:pt x="14335" y="26181"/>
                    <a:pt x="14426" y="26204"/>
                    <a:pt x="14518" y="26227"/>
                  </a:cubicBezTo>
                  <a:cubicBezTo>
                    <a:pt x="14563" y="26227"/>
                    <a:pt x="14609" y="26249"/>
                    <a:pt x="14678" y="26272"/>
                  </a:cubicBezTo>
                  <a:cubicBezTo>
                    <a:pt x="14746" y="26318"/>
                    <a:pt x="14769" y="26341"/>
                    <a:pt x="14815" y="26341"/>
                  </a:cubicBezTo>
                  <a:cubicBezTo>
                    <a:pt x="14837" y="26363"/>
                    <a:pt x="14860" y="26363"/>
                    <a:pt x="14906" y="26363"/>
                  </a:cubicBezTo>
                  <a:cubicBezTo>
                    <a:pt x="14951" y="26363"/>
                    <a:pt x="14997" y="26341"/>
                    <a:pt x="15043" y="26318"/>
                  </a:cubicBezTo>
                  <a:cubicBezTo>
                    <a:pt x="15134" y="26272"/>
                    <a:pt x="15157" y="26181"/>
                    <a:pt x="15157" y="26090"/>
                  </a:cubicBezTo>
                  <a:cubicBezTo>
                    <a:pt x="15157" y="26021"/>
                    <a:pt x="15157" y="25953"/>
                    <a:pt x="15157" y="25907"/>
                  </a:cubicBezTo>
                  <a:lnTo>
                    <a:pt x="15134" y="25861"/>
                  </a:lnTo>
                  <a:lnTo>
                    <a:pt x="15134" y="25816"/>
                  </a:lnTo>
                  <a:cubicBezTo>
                    <a:pt x="15134" y="25724"/>
                    <a:pt x="15111" y="25633"/>
                    <a:pt x="15111" y="25542"/>
                  </a:cubicBezTo>
                  <a:cubicBezTo>
                    <a:pt x="15111" y="25382"/>
                    <a:pt x="15111" y="25199"/>
                    <a:pt x="15111" y="25017"/>
                  </a:cubicBezTo>
                  <a:lnTo>
                    <a:pt x="15111" y="24903"/>
                  </a:lnTo>
                  <a:cubicBezTo>
                    <a:pt x="15111" y="24697"/>
                    <a:pt x="15134" y="24492"/>
                    <a:pt x="15157" y="24264"/>
                  </a:cubicBezTo>
                  <a:cubicBezTo>
                    <a:pt x="15180" y="24127"/>
                    <a:pt x="15225" y="23990"/>
                    <a:pt x="15271" y="23807"/>
                  </a:cubicBezTo>
                  <a:lnTo>
                    <a:pt x="15294" y="23739"/>
                  </a:lnTo>
                  <a:cubicBezTo>
                    <a:pt x="15317" y="23624"/>
                    <a:pt x="15362" y="23510"/>
                    <a:pt x="15408" y="23419"/>
                  </a:cubicBezTo>
                  <a:cubicBezTo>
                    <a:pt x="15431" y="23328"/>
                    <a:pt x="15476" y="23236"/>
                    <a:pt x="15545" y="23145"/>
                  </a:cubicBezTo>
                  <a:cubicBezTo>
                    <a:pt x="15545" y="23122"/>
                    <a:pt x="15545" y="23099"/>
                    <a:pt x="15545" y="23054"/>
                  </a:cubicBezTo>
                  <a:cubicBezTo>
                    <a:pt x="15591" y="23008"/>
                    <a:pt x="15613" y="22963"/>
                    <a:pt x="15682" y="22917"/>
                  </a:cubicBezTo>
                  <a:cubicBezTo>
                    <a:pt x="15728" y="22917"/>
                    <a:pt x="15750" y="22894"/>
                    <a:pt x="15796" y="22894"/>
                  </a:cubicBezTo>
                  <a:cubicBezTo>
                    <a:pt x="15864" y="22894"/>
                    <a:pt x="15933" y="22917"/>
                    <a:pt x="16001" y="22940"/>
                  </a:cubicBezTo>
                  <a:cubicBezTo>
                    <a:pt x="16024" y="22963"/>
                    <a:pt x="16047" y="22963"/>
                    <a:pt x="16070" y="22963"/>
                  </a:cubicBezTo>
                  <a:cubicBezTo>
                    <a:pt x="16116" y="22940"/>
                    <a:pt x="16161" y="22940"/>
                    <a:pt x="16207" y="22940"/>
                  </a:cubicBezTo>
                  <a:cubicBezTo>
                    <a:pt x="16230" y="22917"/>
                    <a:pt x="16275" y="22917"/>
                    <a:pt x="16298" y="22917"/>
                  </a:cubicBezTo>
                  <a:cubicBezTo>
                    <a:pt x="16344" y="22917"/>
                    <a:pt x="16367" y="22917"/>
                    <a:pt x="16412" y="22940"/>
                  </a:cubicBezTo>
                  <a:lnTo>
                    <a:pt x="16549" y="22940"/>
                  </a:lnTo>
                  <a:cubicBezTo>
                    <a:pt x="16618" y="22940"/>
                    <a:pt x="16709" y="22917"/>
                    <a:pt x="16800" y="22894"/>
                  </a:cubicBezTo>
                  <a:lnTo>
                    <a:pt x="16937" y="22871"/>
                  </a:lnTo>
                  <a:cubicBezTo>
                    <a:pt x="16983" y="22848"/>
                    <a:pt x="17051" y="22826"/>
                    <a:pt x="17097" y="22803"/>
                  </a:cubicBezTo>
                  <a:cubicBezTo>
                    <a:pt x="17188" y="22780"/>
                    <a:pt x="17280" y="22757"/>
                    <a:pt x="17371" y="22734"/>
                  </a:cubicBezTo>
                  <a:lnTo>
                    <a:pt x="17508" y="22711"/>
                  </a:lnTo>
                  <a:lnTo>
                    <a:pt x="17576" y="22689"/>
                  </a:lnTo>
                  <a:lnTo>
                    <a:pt x="17645" y="22666"/>
                  </a:lnTo>
                  <a:cubicBezTo>
                    <a:pt x="17782" y="22620"/>
                    <a:pt x="17919" y="22597"/>
                    <a:pt x="18056" y="22575"/>
                  </a:cubicBezTo>
                  <a:lnTo>
                    <a:pt x="18101" y="22552"/>
                  </a:lnTo>
                  <a:cubicBezTo>
                    <a:pt x="18215" y="22529"/>
                    <a:pt x="18307" y="22506"/>
                    <a:pt x="18398" y="22483"/>
                  </a:cubicBezTo>
                  <a:cubicBezTo>
                    <a:pt x="18489" y="22460"/>
                    <a:pt x="18581" y="22438"/>
                    <a:pt x="18672" y="22392"/>
                  </a:cubicBezTo>
                  <a:cubicBezTo>
                    <a:pt x="18740" y="22369"/>
                    <a:pt x="18809" y="22369"/>
                    <a:pt x="18877" y="22346"/>
                  </a:cubicBezTo>
                  <a:lnTo>
                    <a:pt x="18992" y="22301"/>
                  </a:lnTo>
                  <a:cubicBezTo>
                    <a:pt x="19106" y="22255"/>
                    <a:pt x="19243" y="22232"/>
                    <a:pt x="19380" y="22164"/>
                  </a:cubicBezTo>
                  <a:lnTo>
                    <a:pt x="19448" y="22141"/>
                  </a:lnTo>
                  <a:cubicBezTo>
                    <a:pt x="19494" y="22118"/>
                    <a:pt x="19562" y="22095"/>
                    <a:pt x="19631" y="22072"/>
                  </a:cubicBezTo>
                  <a:cubicBezTo>
                    <a:pt x="19699" y="22050"/>
                    <a:pt x="19745" y="22027"/>
                    <a:pt x="19790" y="22004"/>
                  </a:cubicBezTo>
                  <a:lnTo>
                    <a:pt x="19905" y="21981"/>
                  </a:lnTo>
                  <a:cubicBezTo>
                    <a:pt x="20042" y="21935"/>
                    <a:pt x="20178" y="21867"/>
                    <a:pt x="20315" y="21798"/>
                  </a:cubicBezTo>
                  <a:cubicBezTo>
                    <a:pt x="20452" y="21707"/>
                    <a:pt x="20567" y="21639"/>
                    <a:pt x="20703" y="21570"/>
                  </a:cubicBezTo>
                  <a:cubicBezTo>
                    <a:pt x="20909" y="21433"/>
                    <a:pt x="21114" y="21273"/>
                    <a:pt x="21343" y="21091"/>
                  </a:cubicBezTo>
                  <a:cubicBezTo>
                    <a:pt x="21594" y="20885"/>
                    <a:pt x="21776" y="20726"/>
                    <a:pt x="21936" y="20566"/>
                  </a:cubicBezTo>
                  <a:cubicBezTo>
                    <a:pt x="22073" y="20429"/>
                    <a:pt x="22187" y="20269"/>
                    <a:pt x="22278" y="20155"/>
                  </a:cubicBezTo>
                  <a:cubicBezTo>
                    <a:pt x="22347" y="20064"/>
                    <a:pt x="22415" y="19995"/>
                    <a:pt x="22484" y="19972"/>
                  </a:cubicBezTo>
                  <a:cubicBezTo>
                    <a:pt x="22529" y="19950"/>
                    <a:pt x="22575" y="19927"/>
                    <a:pt x="22621" y="19927"/>
                  </a:cubicBezTo>
                  <a:cubicBezTo>
                    <a:pt x="22689" y="19927"/>
                    <a:pt x="22781" y="19972"/>
                    <a:pt x="22849" y="20018"/>
                  </a:cubicBezTo>
                  <a:cubicBezTo>
                    <a:pt x="22895" y="19972"/>
                    <a:pt x="22940" y="19950"/>
                    <a:pt x="22986" y="19904"/>
                  </a:cubicBezTo>
                  <a:cubicBezTo>
                    <a:pt x="23009" y="19972"/>
                    <a:pt x="23032" y="20018"/>
                    <a:pt x="23054" y="20087"/>
                  </a:cubicBezTo>
                  <a:cubicBezTo>
                    <a:pt x="23100" y="20155"/>
                    <a:pt x="23146" y="20223"/>
                    <a:pt x="23169" y="20269"/>
                  </a:cubicBezTo>
                  <a:cubicBezTo>
                    <a:pt x="23260" y="20360"/>
                    <a:pt x="23351" y="20406"/>
                    <a:pt x="23442" y="20452"/>
                  </a:cubicBezTo>
                  <a:cubicBezTo>
                    <a:pt x="23557" y="20520"/>
                    <a:pt x="23671" y="20589"/>
                    <a:pt x="23808" y="20612"/>
                  </a:cubicBezTo>
                  <a:cubicBezTo>
                    <a:pt x="23853" y="20634"/>
                    <a:pt x="23922" y="20634"/>
                    <a:pt x="23990" y="20657"/>
                  </a:cubicBezTo>
                  <a:lnTo>
                    <a:pt x="24082" y="20657"/>
                  </a:lnTo>
                  <a:cubicBezTo>
                    <a:pt x="24150" y="20657"/>
                    <a:pt x="24219" y="20680"/>
                    <a:pt x="24287" y="20680"/>
                  </a:cubicBezTo>
                  <a:lnTo>
                    <a:pt x="24744" y="20680"/>
                  </a:lnTo>
                  <a:lnTo>
                    <a:pt x="24880" y="20657"/>
                  </a:lnTo>
                  <a:lnTo>
                    <a:pt x="25177" y="20657"/>
                  </a:lnTo>
                  <a:cubicBezTo>
                    <a:pt x="25246" y="20657"/>
                    <a:pt x="25291" y="20657"/>
                    <a:pt x="25360" y="20634"/>
                  </a:cubicBezTo>
                  <a:lnTo>
                    <a:pt x="25520" y="20589"/>
                  </a:lnTo>
                  <a:cubicBezTo>
                    <a:pt x="25702" y="20543"/>
                    <a:pt x="25885" y="20475"/>
                    <a:pt x="26045" y="20406"/>
                  </a:cubicBezTo>
                  <a:cubicBezTo>
                    <a:pt x="26204" y="20338"/>
                    <a:pt x="26364" y="20269"/>
                    <a:pt x="26501" y="20201"/>
                  </a:cubicBezTo>
                  <a:lnTo>
                    <a:pt x="26570" y="20178"/>
                  </a:lnTo>
                  <a:lnTo>
                    <a:pt x="26638" y="20132"/>
                  </a:lnTo>
                  <a:cubicBezTo>
                    <a:pt x="26775" y="20087"/>
                    <a:pt x="26889" y="20018"/>
                    <a:pt x="27003" y="19950"/>
                  </a:cubicBezTo>
                  <a:lnTo>
                    <a:pt x="27140" y="19858"/>
                  </a:lnTo>
                  <a:lnTo>
                    <a:pt x="27300" y="19767"/>
                  </a:lnTo>
                  <a:cubicBezTo>
                    <a:pt x="27368" y="19699"/>
                    <a:pt x="27437" y="19607"/>
                    <a:pt x="27528" y="19516"/>
                  </a:cubicBezTo>
                  <a:cubicBezTo>
                    <a:pt x="27597" y="19447"/>
                    <a:pt x="27665" y="19356"/>
                    <a:pt x="27756" y="19265"/>
                  </a:cubicBezTo>
                  <a:lnTo>
                    <a:pt x="27825" y="19196"/>
                  </a:lnTo>
                  <a:cubicBezTo>
                    <a:pt x="27893" y="19128"/>
                    <a:pt x="27939" y="19082"/>
                    <a:pt x="27985" y="19014"/>
                  </a:cubicBezTo>
                  <a:cubicBezTo>
                    <a:pt x="28076" y="18900"/>
                    <a:pt x="28167" y="18808"/>
                    <a:pt x="28236" y="18694"/>
                  </a:cubicBezTo>
                  <a:cubicBezTo>
                    <a:pt x="28327" y="18603"/>
                    <a:pt x="28373" y="18489"/>
                    <a:pt x="28441" y="18397"/>
                  </a:cubicBezTo>
                  <a:lnTo>
                    <a:pt x="28464" y="18329"/>
                  </a:lnTo>
                  <a:cubicBezTo>
                    <a:pt x="28533" y="18215"/>
                    <a:pt x="28578" y="18124"/>
                    <a:pt x="28624" y="18009"/>
                  </a:cubicBezTo>
                  <a:cubicBezTo>
                    <a:pt x="28761" y="17736"/>
                    <a:pt x="28829" y="17416"/>
                    <a:pt x="28852" y="17074"/>
                  </a:cubicBezTo>
                  <a:cubicBezTo>
                    <a:pt x="28875" y="16937"/>
                    <a:pt x="28898" y="16777"/>
                    <a:pt x="28898" y="16640"/>
                  </a:cubicBezTo>
                  <a:cubicBezTo>
                    <a:pt x="28898" y="16503"/>
                    <a:pt x="28898" y="16343"/>
                    <a:pt x="28898" y="16206"/>
                  </a:cubicBezTo>
                  <a:cubicBezTo>
                    <a:pt x="28898" y="16161"/>
                    <a:pt x="28898" y="16138"/>
                    <a:pt x="28898" y="16115"/>
                  </a:cubicBezTo>
                  <a:cubicBezTo>
                    <a:pt x="28875" y="15978"/>
                    <a:pt x="28829" y="15841"/>
                    <a:pt x="28806" y="15704"/>
                  </a:cubicBezTo>
                  <a:cubicBezTo>
                    <a:pt x="28761" y="15590"/>
                    <a:pt x="28738" y="15499"/>
                    <a:pt x="28692" y="15407"/>
                  </a:cubicBezTo>
                  <a:cubicBezTo>
                    <a:pt x="28584" y="15277"/>
                    <a:pt x="28476" y="15168"/>
                    <a:pt x="28348" y="15040"/>
                  </a:cubicBezTo>
                  <a:lnTo>
                    <a:pt x="28348" y="15040"/>
                  </a:lnTo>
                  <a:cubicBezTo>
                    <a:pt x="28348" y="15041"/>
                    <a:pt x="28349" y="15041"/>
                    <a:pt x="28350" y="15042"/>
                  </a:cubicBezTo>
                  <a:lnTo>
                    <a:pt x="28331" y="15023"/>
                  </a:lnTo>
                  <a:lnTo>
                    <a:pt x="28331" y="15023"/>
                  </a:lnTo>
                  <a:cubicBezTo>
                    <a:pt x="28336" y="15029"/>
                    <a:pt x="28342" y="15034"/>
                    <a:pt x="28348" y="15040"/>
                  </a:cubicBezTo>
                  <a:lnTo>
                    <a:pt x="28348" y="15040"/>
                  </a:lnTo>
                  <a:cubicBezTo>
                    <a:pt x="28234" y="14927"/>
                    <a:pt x="28121" y="14836"/>
                    <a:pt x="28008" y="14768"/>
                  </a:cubicBezTo>
                  <a:cubicBezTo>
                    <a:pt x="27848" y="14700"/>
                    <a:pt x="27688" y="14631"/>
                    <a:pt x="27528" y="14586"/>
                  </a:cubicBezTo>
                  <a:cubicBezTo>
                    <a:pt x="27460" y="14563"/>
                    <a:pt x="27368" y="14563"/>
                    <a:pt x="27300" y="14563"/>
                  </a:cubicBezTo>
                  <a:lnTo>
                    <a:pt x="27209" y="14563"/>
                  </a:lnTo>
                  <a:lnTo>
                    <a:pt x="27117" y="14540"/>
                  </a:lnTo>
                  <a:lnTo>
                    <a:pt x="26912" y="14540"/>
                  </a:lnTo>
                  <a:cubicBezTo>
                    <a:pt x="26638" y="14563"/>
                    <a:pt x="26341" y="14631"/>
                    <a:pt x="26090" y="14700"/>
                  </a:cubicBezTo>
                  <a:cubicBezTo>
                    <a:pt x="26022" y="14700"/>
                    <a:pt x="25976" y="14723"/>
                    <a:pt x="25908" y="14745"/>
                  </a:cubicBezTo>
                  <a:cubicBezTo>
                    <a:pt x="25862" y="14768"/>
                    <a:pt x="25816" y="14768"/>
                    <a:pt x="25771" y="14791"/>
                  </a:cubicBezTo>
                  <a:cubicBezTo>
                    <a:pt x="25634" y="14860"/>
                    <a:pt x="25497" y="14951"/>
                    <a:pt x="25337" y="15042"/>
                  </a:cubicBezTo>
                  <a:cubicBezTo>
                    <a:pt x="25246" y="15133"/>
                    <a:pt x="25132" y="15202"/>
                    <a:pt x="25040" y="15293"/>
                  </a:cubicBezTo>
                  <a:cubicBezTo>
                    <a:pt x="24972" y="15362"/>
                    <a:pt x="24926" y="15430"/>
                    <a:pt x="24858" y="15499"/>
                  </a:cubicBezTo>
                  <a:cubicBezTo>
                    <a:pt x="24835" y="15544"/>
                    <a:pt x="24789" y="15567"/>
                    <a:pt x="24766" y="15613"/>
                  </a:cubicBezTo>
                  <a:cubicBezTo>
                    <a:pt x="24698" y="15681"/>
                    <a:pt x="24652" y="15750"/>
                    <a:pt x="24584" y="15795"/>
                  </a:cubicBezTo>
                  <a:cubicBezTo>
                    <a:pt x="24584" y="15818"/>
                    <a:pt x="24561" y="15841"/>
                    <a:pt x="24538" y="15864"/>
                  </a:cubicBezTo>
                  <a:cubicBezTo>
                    <a:pt x="24470" y="15978"/>
                    <a:pt x="24401" y="16092"/>
                    <a:pt x="24310" y="16206"/>
                  </a:cubicBezTo>
                  <a:lnTo>
                    <a:pt x="24264" y="16229"/>
                  </a:lnTo>
                  <a:cubicBezTo>
                    <a:pt x="24219" y="16298"/>
                    <a:pt x="24173" y="16343"/>
                    <a:pt x="24127" y="16389"/>
                  </a:cubicBezTo>
                  <a:cubicBezTo>
                    <a:pt x="24082" y="16412"/>
                    <a:pt x="24013" y="16457"/>
                    <a:pt x="23967" y="16480"/>
                  </a:cubicBezTo>
                  <a:lnTo>
                    <a:pt x="23922" y="16526"/>
                  </a:lnTo>
                  <a:cubicBezTo>
                    <a:pt x="23876" y="16549"/>
                    <a:pt x="23853" y="16571"/>
                    <a:pt x="23831" y="16594"/>
                  </a:cubicBezTo>
                  <a:lnTo>
                    <a:pt x="23785" y="16617"/>
                  </a:lnTo>
                  <a:cubicBezTo>
                    <a:pt x="23762" y="16640"/>
                    <a:pt x="23716" y="16640"/>
                    <a:pt x="23671" y="16663"/>
                  </a:cubicBezTo>
                  <a:cubicBezTo>
                    <a:pt x="23602" y="16686"/>
                    <a:pt x="23534" y="16686"/>
                    <a:pt x="23465" y="16686"/>
                  </a:cubicBezTo>
                  <a:cubicBezTo>
                    <a:pt x="23374" y="16686"/>
                    <a:pt x="23306" y="16686"/>
                    <a:pt x="23214" y="16708"/>
                  </a:cubicBezTo>
                  <a:lnTo>
                    <a:pt x="23077" y="16708"/>
                  </a:lnTo>
                  <a:cubicBezTo>
                    <a:pt x="23009" y="16708"/>
                    <a:pt x="22940" y="16708"/>
                    <a:pt x="22872" y="16686"/>
                  </a:cubicBezTo>
                  <a:cubicBezTo>
                    <a:pt x="22803" y="16686"/>
                    <a:pt x="22735" y="16663"/>
                    <a:pt x="22666" y="16640"/>
                  </a:cubicBezTo>
                  <a:cubicBezTo>
                    <a:pt x="22621" y="16617"/>
                    <a:pt x="22575" y="16594"/>
                    <a:pt x="22529" y="16549"/>
                  </a:cubicBezTo>
                  <a:cubicBezTo>
                    <a:pt x="22438" y="16480"/>
                    <a:pt x="22370" y="16412"/>
                    <a:pt x="22324" y="16343"/>
                  </a:cubicBezTo>
                  <a:lnTo>
                    <a:pt x="22278" y="16275"/>
                  </a:lnTo>
                  <a:lnTo>
                    <a:pt x="22233" y="16229"/>
                  </a:lnTo>
                  <a:cubicBezTo>
                    <a:pt x="22073" y="16024"/>
                    <a:pt x="21913" y="15795"/>
                    <a:pt x="21799" y="15544"/>
                  </a:cubicBezTo>
                  <a:cubicBezTo>
                    <a:pt x="21776" y="15453"/>
                    <a:pt x="21731" y="15362"/>
                    <a:pt x="21708" y="15270"/>
                  </a:cubicBezTo>
                  <a:lnTo>
                    <a:pt x="21708" y="15225"/>
                  </a:lnTo>
                  <a:cubicBezTo>
                    <a:pt x="21662" y="15111"/>
                    <a:pt x="21639" y="14997"/>
                    <a:pt x="21639" y="14882"/>
                  </a:cubicBezTo>
                  <a:cubicBezTo>
                    <a:pt x="21594" y="14654"/>
                    <a:pt x="21594" y="14449"/>
                    <a:pt x="21594" y="14243"/>
                  </a:cubicBezTo>
                  <a:cubicBezTo>
                    <a:pt x="21594" y="14084"/>
                    <a:pt x="21616" y="13901"/>
                    <a:pt x="21616" y="13741"/>
                  </a:cubicBezTo>
                  <a:lnTo>
                    <a:pt x="21639" y="13581"/>
                  </a:lnTo>
                  <a:cubicBezTo>
                    <a:pt x="21639" y="13422"/>
                    <a:pt x="21662" y="13262"/>
                    <a:pt x="21685" y="13102"/>
                  </a:cubicBezTo>
                  <a:lnTo>
                    <a:pt x="21685" y="12942"/>
                  </a:lnTo>
                  <a:cubicBezTo>
                    <a:pt x="21708" y="12737"/>
                    <a:pt x="21731" y="12531"/>
                    <a:pt x="21753" y="12349"/>
                  </a:cubicBezTo>
                  <a:lnTo>
                    <a:pt x="21753" y="12303"/>
                  </a:lnTo>
                  <a:lnTo>
                    <a:pt x="21776" y="12257"/>
                  </a:lnTo>
                  <a:cubicBezTo>
                    <a:pt x="21776" y="12235"/>
                    <a:pt x="21776" y="12235"/>
                    <a:pt x="21776" y="12235"/>
                  </a:cubicBezTo>
                  <a:cubicBezTo>
                    <a:pt x="21799" y="12006"/>
                    <a:pt x="21822" y="11824"/>
                    <a:pt x="21845" y="11641"/>
                  </a:cubicBezTo>
                  <a:lnTo>
                    <a:pt x="21890" y="11367"/>
                  </a:lnTo>
                  <a:lnTo>
                    <a:pt x="21959" y="10979"/>
                  </a:lnTo>
                  <a:cubicBezTo>
                    <a:pt x="21982" y="10819"/>
                    <a:pt x="22004" y="10660"/>
                    <a:pt x="22027" y="10500"/>
                  </a:cubicBezTo>
                  <a:cubicBezTo>
                    <a:pt x="22050" y="10340"/>
                    <a:pt x="22096" y="10158"/>
                    <a:pt x="22119" y="9998"/>
                  </a:cubicBezTo>
                  <a:cubicBezTo>
                    <a:pt x="22141" y="9884"/>
                    <a:pt x="22164" y="9770"/>
                    <a:pt x="22187" y="9655"/>
                  </a:cubicBezTo>
                  <a:cubicBezTo>
                    <a:pt x="22210" y="9541"/>
                    <a:pt x="22210" y="9427"/>
                    <a:pt x="22233" y="9313"/>
                  </a:cubicBezTo>
                  <a:lnTo>
                    <a:pt x="22256" y="9222"/>
                  </a:lnTo>
                  <a:cubicBezTo>
                    <a:pt x="22278" y="9108"/>
                    <a:pt x="22278" y="9016"/>
                    <a:pt x="22301" y="8902"/>
                  </a:cubicBezTo>
                  <a:lnTo>
                    <a:pt x="22347" y="8765"/>
                  </a:lnTo>
                  <a:lnTo>
                    <a:pt x="22370" y="8628"/>
                  </a:lnTo>
                  <a:cubicBezTo>
                    <a:pt x="22415" y="8377"/>
                    <a:pt x="22461" y="8126"/>
                    <a:pt x="22529" y="7898"/>
                  </a:cubicBezTo>
                  <a:lnTo>
                    <a:pt x="22552" y="7784"/>
                  </a:lnTo>
                  <a:cubicBezTo>
                    <a:pt x="22598" y="7555"/>
                    <a:pt x="22666" y="7350"/>
                    <a:pt x="22689" y="7145"/>
                  </a:cubicBezTo>
                  <a:cubicBezTo>
                    <a:pt x="22712" y="7030"/>
                    <a:pt x="22735" y="6916"/>
                    <a:pt x="22735" y="6802"/>
                  </a:cubicBezTo>
                  <a:cubicBezTo>
                    <a:pt x="22735" y="6757"/>
                    <a:pt x="22735" y="6734"/>
                    <a:pt x="22735" y="6711"/>
                  </a:cubicBezTo>
                  <a:cubicBezTo>
                    <a:pt x="22735" y="6620"/>
                    <a:pt x="22712" y="6574"/>
                    <a:pt x="22689" y="6506"/>
                  </a:cubicBezTo>
                  <a:cubicBezTo>
                    <a:pt x="22666" y="6460"/>
                    <a:pt x="22598" y="6414"/>
                    <a:pt x="22552" y="6369"/>
                  </a:cubicBezTo>
                  <a:cubicBezTo>
                    <a:pt x="22507" y="6346"/>
                    <a:pt x="22461" y="6323"/>
                    <a:pt x="22415" y="6300"/>
                  </a:cubicBezTo>
                  <a:lnTo>
                    <a:pt x="22393" y="6300"/>
                  </a:lnTo>
                  <a:cubicBezTo>
                    <a:pt x="22347" y="6277"/>
                    <a:pt x="22301" y="6277"/>
                    <a:pt x="22233" y="6254"/>
                  </a:cubicBezTo>
                  <a:cubicBezTo>
                    <a:pt x="22096" y="6232"/>
                    <a:pt x="21982" y="6232"/>
                    <a:pt x="21845" y="6209"/>
                  </a:cubicBezTo>
                  <a:lnTo>
                    <a:pt x="21708" y="6209"/>
                  </a:lnTo>
                  <a:cubicBezTo>
                    <a:pt x="21594" y="6186"/>
                    <a:pt x="21502" y="6186"/>
                    <a:pt x="21411" y="6163"/>
                  </a:cubicBezTo>
                  <a:lnTo>
                    <a:pt x="21251" y="6163"/>
                  </a:lnTo>
                  <a:cubicBezTo>
                    <a:pt x="21183" y="6163"/>
                    <a:pt x="21114" y="6140"/>
                    <a:pt x="21046" y="6140"/>
                  </a:cubicBezTo>
                  <a:cubicBezTo>
                    <a:pt x="20977" y="6140"/>
                    <a:pt x="20909" y="6117"/>
                    <a:pt x="20840" y="6117"/>
                  </a:cubicBezTo>
                  <a:cubicBezTo>
                    <a:pt x="20726" y="6095"/>
                    <a:pt x="20589" y="6072"/>
                    <a:pt x="20452" y="6003"/>
                  </a:cubicBezTo>
                  <a:cubicBezTo>
                    <a:pt x="20315" y="5958"/>
                    <a:pt x="20178" y="5889"/>
                    <a:pt x="20019" y="5798"/>
                  </a:cubicBezTo>
                  <a:cubicBezTo>
                    <a:pt x="19927" y="5729"/>
                    <a:pt x="19813" y="5661"/>
                    <a:pt x="19722" y="5593"/>
                  </a:cubicBezTo>
                  <a:cubicBezTo>
                    <a:pt x="19676" y="5547"/>
                    <a:pt x="19608" y="5501"/>
                    <a:pt x="19562" y="5478"/>
                  </a:cubicBezTo>
                  <a:cubicBezTo>
                    <a:pt x="19402" y="5364"/>
                    <a:pt x="19243" y="5250"/>
                    <a:pt x="19083" y="5159"/>
                  </a:cubicBezTo>
                  <a:lnTo>
                    <a:pt x="18992" y="5090"/>
                  </a:lnTo>
                  <a:cubicBezTo>
                    <a:pt x="18877" y="5022"/>
                    <a:pt x="18786" y="4976"/>
                    <a:pt x="18672" y="4908"/>
                  </a:cubicBezTo>
                  <a:cubicBezTo>
                    <a:pt x="18581" y="4816"/>
                    <a:pt x="18489" y="4748"/>
                    <a:pt x="18398" y="4679"/>
                  </a:cubicBezTo>
                  <a:cubicBezTo>
                    <a:pt x="18307" y="4611"/>
                    <a:pt x="18215" y="4543"/>
                    <a:pt x="18124" y="4497"/>
                  </a:cubicBezTo>
                  <a:cubicBezTo>
                    <a:pt x="18056" y="4428"/>
                    <a:pt x="17987" y="4360"/>
                    <a:pt x="17919" y="4291"/>
                  </a:cubicBezTo>
                  <a:lnTo>
                    <a:pt x="17850" y="4223"/>
                  </a:lnTo>
                  <a:cubicBezTo>
                    <a:pt x="17782" y="4177"/>
                    <a:pt x="17713" y="4109"/>
                    <a:pt x="17645" y="4063"/>
                  </a:cubicBezTo>
                  <a:lnTo>
                    <a:pt x="17576" y="3995"/>
                  </a:lnTo>
                  <a:cubicBezTo>
                    <a:pt x="17439" y="3881"/>
                    <a:pt x="17302" y="3766"/>
                    <a:pt x="17166" y="3652"/>
                  </a:cubicBezTo>
                  <a:lnTo>
                    <a:pt x="16960" y="3493"/>
                  </a:lnTo>
                  <a:cubicBezTo>
                    <a:pt x="16800" y="3356"/>
                    <a:pt x="16663" y="3242"/>
                    <a:pt x="16504" y="3105"/>
                  </a:cubicBezTo>
                  <a:lnTo>
                    <a:pt x="16367" y="2968"/>
                  </a:lnTo>
                  <a:lnTo>
                    <a:pt x="16298" y="2922"/>
                  </a:lnTo>
                  <a:lnTo>
                    <a:pt x="16184" y="2831"/>
                  </a:lnTo>
                  <a:cubicBezTo>
                    <a:pt x="16161" y="2785"/>
                    <a:pt x="16138" y="2762"/>
                    <a:pt x="16116" y="2762"/>
                  </a:cubicBezTo>
                  <a:cubicBezTo>
                    <a:pt x="16024" y="2717"/>
                    <a:pt x="16001" y="2717"/>
                    <a:pt x="15933" y="2717"/>
                  </a:cubicBezTo>
                  <a:lnTo>
                    <a:pt x="15842" y="2717"/>
                  </a:lnTo>
                  <a:cubicBezTo>
                    <a:pt x="15750" y="2739"/>
                    <a:pt x="15705" y="2808"/>
                    <a:pt x="15659" y="2853"/>
                  </a:cubicBezTo>
                  <a:cubicBezTo>
                    <a:pt x="15613" y="2876"/>
                    <a:pt x="15568" y="2899"/>
                    <a:pt x="15545" y="2899"/>
                  </a:cubicBezTo>
                  <a:lnTo>
                    <a:pt x="14883" y="2899"/>
                  </a:lnTo>
                  <a:lnTo>
                    <a:pt x="14769" y="2876"/>
                  </a:lnTo>
                  <a:lnTo>
                    <a:pt x="14518" y="2876"/>
                  </a:lnTo>
                  <a:cubicBezTo>
                    <a:pt x="14426" y="2876"/>
                    <a:pt x="14335" y="2853"/>
                    <a:pt x="14267" y="2853"/>
                  </a:cubicBezTo>
                  <a:lnTo>
                    <a:pt x="14198" y="2831"/>
                  </a:lnTo>
                  <a:cubicBezTo>
                    <a:pt x="14038" y="2808"/>
                    <a:pt x="13879" y="2785"/>
                    <a:pt x="13719" y="2762"/>
                  </a:cubicBezTo>
                  <a:lnTo>
                    <a:pt x="13650" y="2739"/>
                  </a:lnTo>
                  <a:lnTo>
                    <a:pt x="13559" y="2717"/>
                  </a:lnTo>
                  <a:cubicBezTo>
                    <a:pt x="13399" y="2694"/>
                    <a:pt x="13217" y="2671"/>
                    <a:pt x="13034" y="2602"/>
                  </a:cubicBezTo>
                  <a:lnTo>
                    <a:pt x="12852" y="2557"/>
                  </a:lnTo>
                  <a:cubicBezTo>
                    <a:pt x="12715" y="2511"/>
                    <a:pt x="12578" y="2488"/>
                    <a:pt x="12441" y="2443"/>
                  </a:cubicBezTo>
                  <a:cubicBezTo>
                    <a:pt x="12258" y="2374"/>
                    <a:pt x="12098" y="2328"/>
                    <a:pt x="11939" y="2260"/>
                  </a:cubicBezTo>
                  <a:cubicBezTo>
                    <a:pt x="11824" y="2214"/>
                    <a:pt x="11710" y="2146"/>
                    <a:pt x="11596" y="2100"/>
                  </a:cubicBezTo>
                  <a:lnTo>
                    <a:pt x="11528" y="2077"/>
                  </a:lnTo>
                  <a:cubicBezTo>
                    <a:pt x="11391" y="2032"/>
                    <a:pt x="11277" y="1986"/>
                    <a:pt x="11162" y="1918"/>
                  </a:cubicBezTo>
                  <a:lnTo>
                    <a:pt x="10820" y="1781"/>
                  </a:lnTo>
                  <a:lnTo>
                    <a:pt x="10706" y="1712"/>
                  </a:lnTo>
                  <a:cubicBezTo>
                    <a:pt x="10637" y="1689"/>
                    <a:pt x="10569" y="1667"/>
                    <a:pt x="10501" y="1621"/>
                  </a:cubicBezTo>
                  <a:cubicBezTo>
                    <a:pt x="10386" y="1575"/>
                    <a:pt x="10272" y="1507"/>
                    <a:pt x="10181" y="1438"/>
                  </a:cubicBezTo>
                  <a:cubicBezTo>
                    <a:pt x="10113" y="1370"/>
                    <a:pt x="10044" y="1324"/>
                    <a:pt x="9976" y="1279"/>
                  </a:cubicBezTo>
                  <a:lnTo>
                    <a:pt x="9861" y="1210"/>
                  </a:lnTo>
                  <a:cubicBezTo>
                    <a:pt x="9793" y="1164"/>
                    <a:pt x="9747" y="1142"/>
                    <a:pt x="9702" y="1096"/>
                  </a:cubicBezTo>
                  <a:cubicBezTo>
                    <a:pt x="9633" y="1050"/>
                    <a:pt x="9588" y="1027"/>
                    <a:pt x="9519" y="982"/>
                  </a:cubicBezTo>
                  <a:cubicBezTo>
                    <a:pt x="9359" y="868"/>
                    <a:pt x="9199" y="754"/>
                    <a:pt x="9063" y="639"/>
                  </a:cubicBezTo>
                  <a:cubicBezTo>
                    <a:pt x="8903" y="525"/>
                    <a:pt x="8766" y="411"/>
                    <a:pt x="8652" y="297"/>
                  </a:cubicBezTo>
                  <a:cubicBezTo>
                    <a:pt x="8583" y="229"/>
                    <a:pt x="8515" y="183"/>
                    <a:pt x="8423" y="137"/>
                  </a:cubicBezTo>
                  <a:cubicBezTo>
                    <a:pt x="8401" y="114"/>
                    <a:pt x="8355" y="92"/>
                    <a:pt x="8309" y="69"/>
                  </a:cubicBezTo>
                  <a:cubicBezTo>
                    <a:pt x="8264" y="46"/>
                    <a:pt x="8241" y="46"/>
                    <a:pt x="8195" y="23"/>
                  </a:cubicBezTo>
                  <a:cubicBezTo>
                    <a:pt x="8127" y="0"/>
                    <a:pt x="8035" y="0"/>
                    <a:pt x="7921" y="0"/>
                  </a:cubicBezTo>
                  <a:close/>
                </a:path>
              </a:pathLst>
            </a:custGeom>
            <a:solidFill>
              <a:srgbClr val="F7D6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9" name="Google Shape;4885;p38">
              <a:extLst>
                <a:ext uri="{FF2B5EF4-FFF2-40B4-BE49-F238E27FC236}">
                  <a16:creationId xmlns:a16="http://schemas.microsoft.com/office/drawing/2014/main" id="{C18BBE4D-07B6-DECC-98AF-41A12B494A82}"/>
                </a:ext>
              </a:extLst>
            </p:cNvPr>
            <p:cNvSpPr/>
            <p:nvPr/>
          </p:nvSpPr>
          <p:spPr>
            <a:xfrm>
              <a:off x="6918267" y="1787097"/>
              <a:ext cx="52416" cy="27089"/>
            </a:xfrm>
            <a:custGeom>
              <a:avLst/>
              <a:gdLst/>
              <a:ahLst/>
              <a:cxnLst/>
              <a:rect l="l" t="t" r="r" b="b"/>
              <a:pathLst>
                <a:path w="1873" h="968" extrusionOk="0">
                  <a:moveTo>
                    <a:pt x="137" y="0"/>
                  </a:moveTo>
                  <a:cubicBezTo>
                    <a:pt x="114" y="0"/>
                    <a:pt x="92" y="0"/>
                    <a:pt x="69" y="23"/>
                  </a:cubicBezTo>
                  <a:cubicBezTo>
                    <a:pt x="46" y="46"/>
                    <a:pt x="23" y="69"/>
                    <a:pt x="23" y="91"/>
                  </a:cubicBezTo>
                  <a:cubicBezTo>
                    <a:pt x="0" y="114"/>
                    <a:pt x="0" y="160"/>
                    <a:pt x="23" y="183"/>
                  </a:cubicBezTo>
                  <a:cubicBezTo>
                    <a:pt x="23" y="205"/>
                    <a:pt x="23" y="205"/>
                    <a:pt x="46" y="228"/>
                  </a:cubicBezTo>
                  <a:cubicBezTo>
                    <a:pt x="69" y="251"/>
                    <a:pt x="92" y="274"/>
                    <a:pt x="114" y="274"/>
                  </a:cubicBezTo>
                  <a:cubicBezTo>
                    <a:pt x="137" y="297"/>
                    <a:pt x="160" y="297"/>
                    <a:pt x="183" y="320"/>
                  </a:cubicBezTo>
                  <a:cubicBezTo>
                    <a:pt x="251" y="365"/>
                    <a:pt x="320" y="388"/>
                    <a:pt x="388" y="434"/>
                  </a:cubicBezTo>
                  <a:cubicBezTo>
                    <a:pt x="525" y="502"/>
                    <a:pt x="662" y="571"/>
                    <a:pt x="799" y="639"/>
                  </a:cubicBezTo>
                  <a:cubicBezTo>
                    <a:pt x="936" y="685"/>
                    <a:pt x="1073" y="753"/>
                    <a:pt x="1187" y="799"/>
                  </a:cubicBezTo>
                  <a:lnTo>
                    <a:pt x="1210" y="799"/>
                  </a:lnTo>
                  <a:cubicBezTo>
                    <a:pt x="1233" y="822"/>
                    <a:pt x="1279" y="845"/>
                    <a:pt x="1324" y="867"/>
                  </a:cubicBezTo>
                  <a:lnTo>
                    <a:pt x="1347" y="867"/>
                  </a:lnTo>
                  <a:cubicBezTo>
                    <a:pt x="1358" y="879"/>
                    <a:pt x="1370" y="885"/>
                    <a:pt x="1381" y="885"/>
                  </a:cubicBezTo>
                  <a:cubicBezTo>
                    <a:pt x="1393" y="885"/>
                    <a:pt x="1404" y="879"/>
                    <a:pt x="1416" y="867"/>
                  </a:cubicBezTo>
                  <a:cubicBezTo>
                    <a:pt x="1507" y="913"/>
                    <a:pt x="1598" y="936"/>
                    <a:pt x="1689" y="959"/>
                  </a:cubicBezTo>
                  <a:cubicBezTo>
                    <a:pt x="1701" y="964"/>
                    <a:pt x="1714" y="967"/>
                    <a:pt x="1727" y="967"/>
                  </a:cubicBezTo>
                  <a:cubicBezTo>
                    <a:pt x="1766" y="967"/>
                    <a:pt x="1809" y="942"/>
                    <a:pt x="1826" y="890"/>
                  </a:cubicBezTo>
                  <a:cubicBezTo>
                    <a:pt x="1872" y="845"/>
                    <a:pt x="1826" y="753"/>
                    <a:pt x="1758" y="730"/>
                  </a:cubicBezTo>
                  <a:cubicBezTo>
                    <a:pt x="1621" y="685"/>
                    <a:pt x="1461" y="639"/>
                    <a:pt x="1301" y="571"/>
                  </a:cubicBezTo>
                  <a:cubicBezTo>
                    <a:pt x="1301" y="571"/>
                    <a:pt x="1279" y="571"/>
                    <a:pt x="1279" y="548"/>
                  </a:cubicBezTo>
                  <a:cubicBezTo>
                    <a:pt x="1096" y="457"/>
                    <a:pt x="891" y="365"/>
                    <a:pt x="708" y="251"/>
                  </a:cubicBezTo>
                  <a:cubicBezTo>
                    <a:pt x="639" y="228"/>
                    <a:pt x="594" y="183"/>
                    <a:pt x="525" y="160"/>
                  </a:cubicBezTo>
                  <a:cubicBezTo>
                    <a:pt x="503" y="137"/>
                    <a:pt x="480" y="137"/>
                    <a:pt x="457" y="114"/>
                  </a:cubicBezTo>
                  <a:cubicBezTo>
                    <a:pt x="434" y="91"/>
                    <a:pt x="411" y="91"/>
                    <a:pt x="388" y="69"/>
                  </a:cubicBezTo>
                  <a:lnTo>
                    <a:pt x="320" y="69"/>
                  </a:lnTo>
                  <a:cubicBezTo>
                    <a:pt x="274" y="46"/>
                    <a:pt x="251" y="23"/>
                    <a:pt x="206" y="0"/>
                  </a:cubicBezTo>
                  <a:close/>
                </a:path>
              </a:pathLst>
            </a:custGeom>
            <a:solidFill>
              <a:srgbClr val="F7D6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0" name="Google Shape;4886;p38">
              <a:extLst>
                <a:ext uri="{FF2B5EF4-FFF2-40B4-BE49-F238E27FC236}">
                  <a16:creationId xmlns:a16="http://schemas.microsoft.com/office/drawing/2014/main" id="{985DA385-59B9-8EED-3AEE-B71CCDD33C7C}"/>
                </a:ext>
              </a:extLst>
            </p:cNvPr>
            <p:cNvSpPr/>
            <p:nvPr/>
          </p:nvSpPr>
          <p:spPr>
            <a:xfrm>
              <a:off x="6420022" y="1243489"/>
              <a:ext cx="1093598" cy="1062926"/>
            </a:xfrm>
            <a:custGeom>
              <a:avLst/>
              <a:gdLst/>
              <a:ahLst/>
              <a:cxnLst/>
              <a:rect l="l" t="t" r="r" b="b"/>
              <a:pathLst>
                <a:path w="39078" h="37982" extrusionOk="0">
                  <a:moveTo>
                    <a:pt x="30358" y="1"/>
                  </a:moveTo>
                  <a:cubicBezTo>
                    <a:pt x="30221" y="1"/>
                    <a:pt x="30107" y="24"/>
                    <a:pt x="29970" y="46"/>
                  </a:cubicBezTo>
                  <a:lnTo>
                    <a:pt x="29879" y="69"/>
                  </a:lnTo>
                  <a:cubicBezTo>
                    <a:pt x="29765" y="92"/>
                    <a:pt x="29651" y="115"/>
                    <a:pt x="29537" y="138"/>
                  </a:cubicBezTo>
                  <a:lnTo>
                    <a:pt x="29445" y="161"/>
                  </a:lnTo>
                  <a:cubicBezTo>
                    <a:pt x="29285" y="183"/>
                    <a:pt x="29126" y="252"/>
                    <a:pt x="28966" y="297"/>
                  </a:cubicBezTo>
                  <a:cubicBezTo>
                    <a:pt x="28875" y="320"/>
                    <a:pt x="28806" y="343"/>
                    <a:pt x="28738" y="366"/>
                  </a:cubicBezTo>
                  <a:cubicBezTo>
                    <a:pt x="28487" y="434"/>
                    <a:pt x="28258" y="526"/>
                    <a:pt x="28053" y="617"/>
                  </a:cubicBezTo>
                  <a:cubicBezTo>
                    <a:pt x="27916" y="685"/>
                    <a:pt x="27779" y="731"/>
                    <a:pt x="27665" y="822"/>
                  </a:cubicBezTo>
                  <a:cubicBezTo>
                    <a:pt x="27574" y="891"/>
                    <a:pt x="27459" y="959"/>
                    <a:pt x="27368" y="1028"/>
                  </a:cubicBezTo>
                  <a:lnTo>
                    <a:pt x="27300" y="1096"/>
                  </a:lnTo>
                  <a:cubicBezTo>
                    <a:pt x="27186" y="1188"/>
                    <a:pt x="27094" y="1279"/>
                    <a:pt x="26980" y="1393"/>
                  </a:cubicBezTo>
                  <a:cubicBezTo>
                    <a:pt x="26912" y="1462"/>
                    <a:pt x="26866" y="1553"/>
                    <a:pt x="26798" y="1621"/>
                  </a:cubicBezTo>
                  <a:lnTo>
                    <a:pt x="26706" y="1735"/>
                  </a:lnTo>
                  <a:lnTo>
                    <a:pt x="26592" y="1872"/>
                  </a:lnTo>
                  <a:cubicBezTo>
                    <a:pt x="26432" y="2055"/>
                    <a:pt x="26250" y="2260"/>
                    <a:pt x="26113" y="2489"/>
                  </a:cubicBezTo>
                  <a:cubicBezTo>
                    <a:pt x="26021" y="2626"/>
                    <a:pt x="25930" y="2785"/>
                    <a:pt x="25885" y="2945"/>
                  </a:cubicBezTo>
                  <a:cubicBezTo>
                    <a:pt x="25816" y="3105"/>
                    <a:pt x="25770" y="3242"/>
                    <a:pt x="25748" y="3356"/>
                  </a:cubicBezTo>
                  <a:lnTo>
                    <a:pt x="25679" y="3584"/>
                  </a:lnTo>
                  <a:cubicBezTo>
                    <a:pt x="25633" y="3767"/>
                    <a:pt x="25565" y="3950"/>
                    <a:pt x="25519" y="4155"/>
                  </a:cubicBezTo>
                  <a:cubicBezTo>
                    <a:pt x="25519" y="4223"/>
                    <a:pt x="25496" y="4315"/>
                    <a:pt x="25474" y="4406"/>
                  </a:cubicBezTo>
                  <a:lnTo>
                    <a:pt x="25474" y="4474"/>
                  </a:lnTo>
                  <a:cubicBezTo>
                    <a:pt x="25451" y="4589"/>
                    <a:pt x="25428" y="4703"/>
                    <a:pt x="25428" y="4817"/>
                  </a:cubicBezTo>
                  <a:lnTo>
                    <a:pt x="25405" y="4954"/>
                  </a:lnTo>
                  <a:lnTo>
                    <a:pt x="25428" y="4931"/>
                  </a:lnTo>
                  <a:lnTo>
                    <a:pt x="25428" y="4931"/>
                  </a:lnTo>
                  <a:cubicBezTo>
                    <a:pt x="25405" y="5022"/>
                    <a:pt x="25382" y="5091"/>
                    <a:pt x="25382" y="5182"/>
                  </a:cubicBezTo>
                  <a:cubicBezTo>
                    <a:pt x="25382" y="5182"/>
                    <a:pt x="25382" y="5182"/>
                    <a:pt x="25382" y="5159"/>
                  </a:cubicBezTo>
                  <a:cubicBezTo>
                    <a:pt x="25360" y="5273"/>
                    <a:pt x="25360" y="5387"/>
                    <a:pt x="25337" y="5502"/>
                  </a:cubicBezTo>
                  <a:cubicBezTo>
                    <a:pt x="25337" y="5524"/>
                    <a:pt x="25337" y="5547"/>
                    <a:pt x="25360" y="5593"/>
                  </a:cubicBezTo>
                  <a:cubicBezTo>
                    <a:pt x="25382" y="5639"/>
                    <a:pt x="25382" y="5684"/>
                    <a:pt x="25360" y="5753"/>
                  </a:cubicBezTo>
                  <a:lnTo>
                    <a:pt x="25360" y="5798"/>
                  </a:lnTo>
                  <a:lnTo>
                    <a:pt x="25360" y="5821"/>
                  </a:lnTo>
                  <a:cubicBezTo>
                    <a:pt x="25337" y="5867"/>
                    <a:pt x="25314" y="5890"/>
                    <a:pt x="25291" y="5912"/>
                  </a:cubicBezTo>
                  <a:cubicBezTo>
                    <a:pt x="25314" y="5958"/>
                    <a:pt x="25360" y="6004"/>
                    <a:pt x="25382" y="6072"/>
                  </a:cubicBezTo>
                  <a:cubicBezTo>
                    <a:pt x="25451" y="6164"/>
                    <a:pt x="25428" y="6301"/>
                    <a:pt x="25337" y="6369"/>
                  </a:cubicBezTo>
                  <a:cubicBezTo>
                    <a:pt x="25314" y="6392"/>
                    <a:pt x="25268" y="6392"/>
                    <a:pt x="25223" y="6392"/>
                  </a:cubicBezTo>
                  <a:lnTo>
                    <a:pt x="25154" y="6392"/>
                  </a:lnTo>
                  <a:cubicBezTo>
                    <a:pt x="25154" y="6460"/>
                    <a:pt x="25154" y="6529"/>
                    <a:pt x="25131" y="6597"/>
                  </a:cubicBezTo>
                  <a:lnTo>
                    <a:pt x="25108" y="6574"/>
                  </a:lnTo>
                  <a:cubicBezTo>
                    <a:pt x="24857" y="6369"/>
                    <a:pt x="24629" y="6186"/>
                    <a:pt x="24447" y="6027"/>
                  </a:cubicBezTo>
                  <a:cubicBezTo>
                    <a:pt x="24241" y="5867"/>
                    <a:pt x="24036" y="5707"/>
                    <a:pt x="23830" y="5547"/>
                  </a:cubicBezTo>
                  <a:cubicBezTo>
                    <a:pt x="23762" y="5502"/>
                    <a:pt x="23716" y="5456"/>
                    <a:pt x="23648" y="5433"/>
                  </a:cubicBezTo>
                  <a:cubicBezTo>
                    <a:pt x="23602" y="5387"/>
                    <a:pt x="23534" y="5342"/>
                    <a:pt x="23465" y="5296"/>
                  </a:cubicBezTo>
                  <a:cubicBezTo>
                    <a:pt x="23351" y="5205"/>
                    <a:pt x="23237" y="5136"/>
                    <a:pt x="23123" y="5045"/>
                  </a:cubicBezTo>
                  <a:cubicBezTo>
                    <a:pt x="22986" y="4954"/>
                    <a:pt x="22849" y="4863"/>
                    <a:pt x="22689" y="4771"/>
                  </a:cubicBezTo>
                  <a:cubicBezTo>
                    <a:pt x="22598" y="4748"/>
                    <a:pt x="22529" y="4703"/>
                    <a:pt x="22438" y="4657"/>
                  </a:cubicBezTo>
                  <a:cubicBezTo>
                    <a:pt x="22301" y="4611"/>
                    <a:pt x="22164" y="4543"/>
                    <a:pt x="22004" y="4474"/>
                  </a:cubicBezTo>
                  <a:cubicBezTo>
                    <a:pt x="21867" y="4406"/>
                    <a:pt x="21730" y="4338"/>
                    <a:pt x="21593" y="4269"/>
                  </a:cubicBezTo>
                  <a:cubicBezTo>
                    <a:pt x="21502" y="4223"/>
                    <a:pt x="21388" y="4178"/>
                    <a:pt x="21274" y="4132"/>
                  </a:cubicBezTo>
                  <a:lnTo>
                    <a:pt x="21160" y="4109"/>
                  </a:lnTo>
                  <a:cubicBezTo>
                    <a:pt x="21091" y="4064"/>
                    <a:pt x="21023" y="4041"/>
                    <a:pt x="20954" y="4018"/>
                  </a:cubicBezTo>
                  <a:lnTo>
                    <a:pt x="20909" y="3995"/>
                  </a:lnTo>
                  <a:lnTo>
                    <a:pt x="20726" y="3927"/>
                  </a:lnTo>
                  <a:cubicBezTo>
                    <a:pt x="20635" y="3881"/>
                    <a:pt x="20566" y="3858"/>
                    <a:pt x="20475" y="3813"/>
                  </a:cubicBezTo>
                  <a:lnTo>
                    <a:pt x="20429" y="3790"/>
                  </a:lnTo>
                  <a:cubicBezTo>
                    <a:pt x="20247" y="3721"/>
                    <a:pt x="20064" y="3630"/>
                    <a:pt x="19881" y="3584"/>
                  </a:cubicBezTo>
                  <a:cubicBezTo>
                    <a:pt x="19676" y="3516"/>
                    <a:pt x="19402" y="3447"/>
                    <a:pt x="19151" y="3379"/>
                  </a:cubicBezTo>
                  <a:cubicBezTo>
                    <a:pt x="18512" y="3242"/>
                    <a:pt x="17918" y="3128"/>
                    <a:pt x="17371" y="3059"/>
                  </a:cubicBezTo>
                  <a:cubicBezTo>
                    <a:pt x="17097" y="3014"/>
                    <a:pt x="16823" y="2968"/>
                    <a:pt x="16480" y="2945"/>
                  </a:cubicBezTo>
                  <a:cubicBezTo>
                    <a:pt x="16207" y="2922"/>
                    <a:pt x="15933" y="2900"/>
                    <a:pt x="15682" y="2877"/>
                  </a:cubicBezTo>
                  <a:lnTo>
                    <a:pt x="15294" y="2877"/>
                  </a:lnTo>
                  <a:cubicBezTo>
                    <a:pt x="14997" y="2854"/>
                    <a:pt x="14700" y="2854"/>
                    <a:pt x="14426" y="2854"/>
                  </a:cubicBezTo>
                  <a:lnTo>
                    <a:pt x="13422" y="2854"/>
                  </a:lnTo>
                  <a:cubicBezTo>
                    <a:pt x="13239" y="2854"/>
                    <a:pt x="13057" y="2877"/>
                    <a:pt x="12874" y="2900"/>
                  </a:cubicBezTo>
                  <a:lnTo>
                    <a:pt x="12806" y="2900"/>
                  </a:lnTo>
                  <a:cubicBezTo>
                    <a:pt x="12669" y="2900"/>
                    <a:pt x="12555" y="2922"/>
                    <a:pt x="12418" y="2922"/>
                  </a:cubicBezTo>
                  <a:lnTo>
                    <a:pt x="12258" y="2945"/>
                  </a:lnTo>
                  <a:lnTo>
                    <a:pt x="12167" y="2945"/>
                  </a:lnTo>
                  <a:cubicBezTo>
                    <a:pt x="11984" y="2945"/>
                    <a:pt x="11778" y="2968"/>
                    <a:pt x="11573" y="2968"/>
                  </a:cubicBezTo>
                  <a:cubicBezTo>
                    <a:pt x="11482" y="2991"/>
                    <a:pt x="11390" y="2991"/>
                    <a:pt x="11299" y="3014"/>
                  </a:cubicBezTo>
                  <a:cubicBezTo>
                    <a:pt x="11253" y="3014"/>
                    <a:pt x="11208" y="3014"/>
                    <a:pt x="11162" y="3036"/>
                  </a:cubicBezTo>
                  <a:cubicBezTo>
                    <a:pt x="11071" y="3036"/>
                    <a:pt x="10980" y="3036"/>
                    <a:pt x="10888" y="3059"/>
                  </a:cubicBezTo>
                  <a:cubicBezTo>
                    <a:pt x="10729" y="3082"/>
                    <a:pt x="10569" y="3128"/>
                    <a:pt x="10409" y="3151"/>
                  </a:cubicBezTo>
                  <a:cubicBezTo>
                    <a:pt x="10295" y="3173"/>
                    <a:pt x="10204" y="3196"/>
                    <a:pt x="10112" y="3219"/>
                  </a:cubicBezTo>
                  <a:lnTo>
                    <a:pt x="10044" y="3242"/>
                  </a:lnTo>
                  <a:cubicBezTo>
                    <a:pt x="9952" y="3242"/>
                    <a:pt x="9884" y="3265"/>
                    <a:pt x="9816" y="3288"/>
                  </a:cubicBezTo>
                  <a:lnTo>
                    <a:pt x="9701" y="3310"/>
                  </a:lnTo>
                  <a:cubicBezTo>
                    <a:pt x="9656" y="3310"/>
                    <a:pt x="9587" y="3333"/>
                    <a:pt x="9542" y="3333"/>
                  </a:cubicBezTo>
                  <a:cubicBezTo>
                    <a:pt x="9245" y="3425"/>
                    <a:pt x="8948" y="3539"/>
                    <a:pt x="8651" y="3630"/>
                  </a:cubicBezTo>
                  <a:lnTo>
                    <a:pt x="8537" y="3676"/>
                  </a:lnTo>
                  <a:cubicBezTo>
                    <a:pt x="8423" y="3721"/>
                    <a:pt x="8332" y="3767"/>
                    <a:pt x="8218" y="3790"/>
                  </a:cubicBezTo>
                  <a:cubicBezTo>
                    <a:pt x="8172" y="3813"/>
                    <a:pt x="8104" y="3835"/>
                    <a:pt x="8035" y="3858"/>
                  </a:cubicBezTo>
                  <a:lnTo>
                    <a:pt x="7898" y="3858"/>
                  </a:lnTo>
                  <a:cubicBezTo>
                    <a:pt x="7875" y="3858"/>
                    <a:pt x="7875" y="3858"/>
                    <a:pt x="7875" y="3835"/>
                  </a:cubicBezTo>
                  <a:cubicBezTo>
                    <a:pt x="7853" y="3858"/>
                    <a:pt x="7853" y="3858"/>
                    <a:pt x="7830" y="3858"/>
                  </a:cubicBezTo>
                  <a:lnTo>
                    <a:pt x="7601" y="3950"/>
                  </a:lnTo>
                  <a:cubicBezTo>
                    <a:pt x="7510" y="3972"/>
                    <a:pt x="7396" y="4018"/>
                    <a:pt x="7305" y="4064"/>
                  </a:cubicBezTo>
                  <a:cubicBezTo>
                    <a:pt x="7259" y="4086"/>
                    <a:pt x="7213" y="4109"/>
                    <a:pt x="7145" y="4155"/>
                  </a:cubicBezTo>
                  <a:cubicBezTo>
                    <a:pt x="7008" y="4246"/>
                    <a:pt x="6848" y="4338"/>
                    <a:pt x="6688" y="4406"/>
                  </a:cubicBezTo>
                  <a:cubicBezTo>
                    <a:pt x="6437" y="4520"/>
                    <a:pt x="6209" y="4634"/>
                    <a:pt x="5981" y="4771"/>
                  </a:cubicBezTo>
                  <a:cubicBezTo>
                    <a:pt x="5707" y="4908"/>
                    <a:pt x="5502" y="5022"/>
                    <a:pt x="5319" y="5159"/>
                  </a:cubicBezTo>
                  <a:cubicBezTo>
                    <a:pt x="5250" y="5182"/>
                    <a:pt x="5205" y="5228"/>
                    <a:pt x="5136" y="5251"/>
                  </a:cubicBezTo>
                  <a:lnTo>
                    <a:pt x="5113" y="5273"/>
                  </a:lnTo>
                  <a:cubicBezTo>
                    <a:pt x="5068" y="5319"/>
                    <a:pt x="4999" y="5342"/>
                    <a:pt x="4954" y="5387"/>
                  </a:cubicBezTo>
                  <a:cubicBezTo>
                    <a:pt x="4840" y="5456"/>
                    <a:pt x="4725" y="5524"/>
                    <a:pt x="4611" y="5616"/>
                  </a:cubicBezTo>
                  <a:cubicBezTo>
                    <a:pt x="4589" y="5616"/>
                    <a:pt x="4566" y="5639"/>
                    <a:pt x="4566" y="5639"/>
                  </a:cubicBezTo>
                  <a:cubicBezTo>
                    <a:pt x="4566" y="5639"/>
                    <a:pt x="4566" y="5639"/>
                    <a:pt x="4566" y="5661"/>
                  </a:cubicBezTo>
                  <a:cubicBezTo>
                    <a:pt x="4543" y="5707"/>
                    <a:pt x="4566" y="5776"/>
                    <a:pt x="4566" y="5821"/>
                  </a:cubicBezTo>
                  <a:cubicBezTo>
                    <a:pt x="4406" y="5935"/>
                    <a:pt x="4223" y="6049"/>
                    <a:pt x="4064" y="6186"/>
                  </a:cubicBezTo>
                  <a:cubicBezTo>
                    <a:pt x="3972" y="6255"/>
                    <a:pt x="3904" y="6323"/>
                    <a:pt x="3812" y="6392"/>
                  </a:cubicBezTo>
                  <a:lnTo>
                    <a:pt x="3698" y="6483"/>
                  </a:lnTo>
                  <a:cubicBezTo>
                    <a:pt x="3561" y="6597"/>
                    <a:pt x="3424" y="6711"/>
                    <a:pt x="3310" y="6825"/>
                  </a:cubicBezTo>
                  <a:cubicBezTo>
                    <a:pt x="3196" y="6940"/>
                    <a:pt x="3059" y="7054"/>
                    <a:pt x="2945" y="7168"/>
                  </a:cubicBezTo>
                  <a:lnTo>
                    <a:pt x="2831" y="7282"/>
                  </a:lnTo>
                  <a:cubicBezTo>
                    <a:pt x="2762" y="7350"/>
                    <a:pt x="2694" y="7419"/>
                    <a:pt x="2626" y="7487"/>
                  </a:cubicBezTo>
                  <a:lnTo>
                    <a:pt x="2580" y="7556"/>
                  </a:lnTo>
                  <a:cubicBezTo>
                    <a:pt x="2489" y="7647"/>
                    <a:pt x="2420" y="7738"/>
                    <a:pt x="2329" y="7830"/>
                  </a:cubicBezTo>
                  <a:cubicBezTo>
                    <a:pt x="2238" y="7967"/>
                    <a:pt x="2123" y="8081"/>
                    <a:pt x="2032" y="8218"/>
                  </a:cubicBezTo>
                  <a:cubicBezTo>
                    <a:pt x="1849" y="8469"/>
                    <a:pt x="1690" y="8720"/>
                    <a:pt x="1530" y="9017"/>
                  </a:cubicBezTo>
                  <a:cubicBezTo>
                    <a:pt x="1370" y="9268"/>
                    <a:pt x="1210" y="9519"/>
                    <a:pt x="1073" y="9770"/>
                  </a:cubicBezTo>
                  <a:lnTo>
                    <a:pt x="1005" y="9907"/>
                  </a:lnTo>
                  <a:lnTo>
                    <a:pt x="868" y="10204"/>
                  </a:lnTo>
                  <a:cubicBezTo>
                    <a:pt x="822" y="10295"/>
                    <a:pt x="777" y="10386"/>
                    <a:pt x="731" y="10500"/>
                  </a:cubicBezTo>
                  <a:lnTo>
                    <a:pt x="708" y="10569"/>
                  </a:lnTo>
                  <a:lnTo>
                    <a:pt x="663" y="10706"/>
                  </a:lnTo>
                  <a:cubicBezTo>
                    <a:pt x="571" y="10934"/>
                    <a:pt x="480" y="11185"/>
                    <a:pt x="411" y="11436"/>
                  </a:cubicBezTo>
                  <a:cubicBezTo>
                    <a:pt x="366" y="11550"/>
                    <a:pt x="343" y="11687"/>
                    <a:pt x="297" y="11824"/>
                  </a:cubicBezTo>
                  <a:cubicBezTo>
                    <a:pt x="252" y="11961"/>
                    <a:pt x="229" y="12098"/>
                    <a:pt x="206" y="12235"/>
                  </a:cubicBezTo>
                  <a:cubicBezTo>
                    <a:pt x="138" y="12532"/>
                    <a:pt x="92" y="12829"/>
                    <a:pt x="46" y="13125"/>
                  </a:cubicBezTo>
                  <a:cubicBezTo>
                    <a:pt x="1" y="13399"/>
                    <a:pt x="1" y="13696"/>
                    <a:pt x="23" y="13970"/>
                  </a:cubicBezTo>
                  <a:cubicBezTo>
                    <a:pt x="46" y="14084"/>
                    <a:pt x="69" y="14198"/>
                    <a:pt x="92" y="14289"/>
                  </a:cubicBezTo>
                  <a:cubicBezTo>
                    <a:pt x="92" y="14312"/>
                    <a:pt x="92" y="14335"/>
                    <a:pt x="92" y="14358"/>
                  </a:cubicBezTo>
                  <a:cubicBezTo>
                    <a:pt x="92" y="14381"/>
                    <a:pt x="92" y="14426"/>
                    <a:pt x="92" y="14472"/>
                  </a:cubicBezTo>
                  <a:cubicBezTo>
                    <a:pt x="92" y="14563"/>
                    <a:pt x="92" y="14632"/>
                    <a:pt x="92" y="14723"/>
                  </a:cubicBezTo>
                  <a:cubicBezTo>
                    <a:pt x="115" y="14906"/>
                    <a:pt x="206" y="15088"/>
                    <a:pt x="389" y="15271"/>
                  </a:cubicBezTo>
                  <a:cubicBezTo>
                    <a:pt x="411" y="15294"/>
                    <a:pt x="434" y="15294"/>
                    <a:pt x="457" y="15316"/>
                  </a:cubicBezTo>
                  <a:cubicBezTo>
                    <a:pt x="457" y="15339"/>
                    <a:pt x="480" y="15385"/>
                    <a:pt x="526" y="15408"/>
                  </a:cubicBezTo>
                  <a:cubicBezTo>
                    <a:pt x="594" y="15499"/>
                    <a:pt x="663" y="15568"/>
                    <a:pt x="754" y="15590"/>
                  </a:cubicBezTo>
                  <a:cubicBezTo>
                    <a:pt x="822" y="15636"/>
                    <a:pt x="914" y="15659"/>
                    <a:pt x="1005" y="15659"/>
                  </a:cubicBezTo>
                  <a:lnTo>
                    <a:pt x="1028" y="15659"/>
                  </a:lnTo>
                  <a:cubicBezTo>
                    <a:pt x="1073" y="15659"/>
                    <a:pt x="1119" y="15636"/>
                    <a:pt x="1165" y="15636"/>
                  </a:cubicBezTo>
                  <a:cubicBezTo>
                    <a:pt x="1256" y="15613"/>
                    <a:pt x="1302" y="15590"/>
                    <a:pt x="1347" y="15568"/>
                  </a:cubicBezTo>
                  <a:cubicBezTo>
                    <a:pt x="1461" y="15522"/>
                    <a:pt x="1576" y="15476"/>
                    <a:pt x="1644" y="15385"/>
                  </a:cubicBezTo>
                  <a:cubicBezTo>
                    <a:pt x="1735" y="15362"/>
                    <a:pt x="1804" y="15316"/>
                    <a:pt x="1872" y="15271"/>
                  </a:cubicBezTo>
                  <a:cubicBezTo>
                    <a:pt x="2009" y="15202"/>
                    <a:pt x="2123" y="15111"/>
                    <a:pt x="2238" y="15043"/>
                  </a:cubicBezTo>
                  <a:cubicBezTo>
                    <a:pt x="2306" y="14997"/>
                    <a:pt x="2374" y="14928"/>
                    <a:pt x="2443" y="14883"/>
                  </a:cubicBezTo>
                  <a:lnTo>
                    <a:pt x="2580" y="14792"/>
                  </a:lnTo>
                  <a:cubicBezTo>
                    <a:pt x="2694" y="14700"/>
                    <a:pt x="2808" y="14609"/>
                    <a:pt x="2945" y="14540"/>
                  </a:cubicBezTo>
                  <a:cubicBezTo>
                    <a:pt x="2991" y="14495"/>
                    <a:pt x="3036" y="14472"/>
                    <a:pt x="3082" y="14449"/>
                  </a:cubicBezTo>
                  <a:lnTo>
                    <a:pt x="3196" y="14403"/>
                  </a:lnTo>
                  <a:lnTo>
                    <a:pt x="3265" y="14358"/>
                  </a:lnTo>
                  <a:cubicBezTo>
                    <a:pt x="3333" y="14312"/>
                    <a:pt x="3379" y="14289"/>
                    <a:pt x="3424" y="14267"/>
                  </a:cubicBezTo>
                  <a:cubicBezTo>
                    <a:pt x="3447" y="14244"/>
                    <a:pt x="3447" y="14244"/>
                    <a:pt x="3447" y="14244"/>
                  </a:cubicBezTo>
                  <a:cubicBezTo>
                    <a:pt x="3470" y="14244"/>
                    <a:pt x="3470" y="14221"/>
                    <a:pt x="3493" y="14221"/>
                  </a:cubicBezTo>
                  <a:cubicBezTo>
                    <a:pt x="3630" y="14152"/>
                    <a:pt x="3744" y="14107"/>
                    <a:pt x="3835" y="14084"/>
                  </a:cubicBezTo>
                  <a:cubicBezTo>
                    <a:pt x="3858" y="14061"/>
                    <a:pt x="3881" y="14061"/>
                    <a:pt x="3927" y="14061"/>
                  </a:cubicBezTo>
                  <a:cubicBezTo>
                    <a:pt x="3995" y="14038"/>
                    <a:pt x="4086" y="14015"/>
                    <a:pt x="4155" y="13993"/>
                  </a:cubicBezTo>
                  <a:cubicBezTo>
                    <a:pt x="4292" y="13970"/>
                    <a:pt x="4452" y="13947"/>
                    <a:pt x="4589" y="13924"/>
                  </a:cubicBezTo>
                  <a:cubicBezTo>
                    <a:pt x="4703" y="13878"/>
                    <a:pt x="4840" y="13856"/>
                    <a:pt x="4954" y="13856"/>
                  </a:cubicBezTo>
                  <a:cubicBezTo>
                    <a:pt x="5045" y="13833"/>
                    <a:pt x="5113" y="13833"/>
                    <a:pt x="5182" y="13833"/>
                  </a:cubicBezTo>
                  <a:cubicBezTo>
                    <a:pt x="5273" y="13833"/>
                    <a:pt x="5342" y="13833"/>
                    <a:pt x="5433" y="13810"/>
                  </a:cubicBezTo>
                  <a:cubicBezTo>
                    <a:pt x="5570" y="13810"/>
                    <a:pt x="5684" y="13787"/>
                    <a:pt x="5821" y="13764"/>
                  </a:cubicBezTo>
                  <a:lnTo>
                    <a:pt x="5867" y="13742"/>
                  </a:lnTo>
                  <a:cubicBezTo>
                    <a:pt x="5981" y="13742"/>
                    <a:pt x="6072" y="13719"/>
                    <a:pt x="6163" y="13719"/>
                  </a:cubicBezTo>
                  <a:lnTo>
                    <a:pt x="6255" y="13742"/>
                  </a:lnTo>
                  <a:cubicBezTo>
                    <a:pt x="6323" y="13742"/>
                    <a:pt x="6392" y="13742"/>
                    <a:pt x="6460" y="13764"/>
                  </a:cubicBezTo>
                  <a:cubicBezTo>
                    <a:pt x="6506" y="13787"/>
                    <a:pt x="6529" y="13787"/>
                    <a:pt x="6551" y="13810"/>
                  </a:cubicBezTo>
                  <a:lnTo>
                    <a:pt x="6597" y="13833"/>
                  </a:lnTo>
                  <a:cubicBezTo>
                    <a:pt x="6620" y="13856"/>
                    <a:pt x="6666" y="13878"/>
                    <a:pt x="6711" y="13924"/>
                  </a:cubicBezTo>
                  <a:cubicBezTo>
                    <a:pt x="6757" y="13947"/>
                    <a:pt x="6825" y="13947"/>
                    <a:pt x="6871" y="13947"/>
                  </a:cubicBezTo>
                  <a:lnTo>
                    <a:pt x="6985" y="13947"/>
                  </a:lnTo>
                  <a:cubicBezTo>
                    <a:pt x="7008" y="13970"/>
                    <a:pt x="7031" y="14015"/>
                    <a:pt x="7076" y="14038"/>
                  </a:cubicBezTo>
                  <a:cubicBezTo>
                    <a:pt x="7099" y="14061"/>
                    <a:pt x="7122" y="14084"/>
                    <a:pt x="7122" y="14107"/>
                  </a:cubicBezTo>
                  <a:cubicBezTo>
                    <a:pt x="7168" y="14130"/>
                    <a:pt x="7191" y="14152"/>
                    <a:pt x="7213" y="14175"/>
                  </a:cubicBezTo>
                  <a:cubicBezTo>
                    <a:pt x="7259" y="14221"/>
                    <a:pt x="7282" y="14244"/>
                    <a:pt x="7328" y="14289"/>
                  </a:cubicBezTo>
                  <a:cubicBezTo>
                    <a:pt x="7373" y="14312"/>
                    <a:pt x="7396" y="14358"/>
                    <a:pt x="7442" y="14381"/>
                  </a:cubicBezTo>
                  <a:cubicBezTo>
                    <a:pt x="7510" y="14449"/>
                    <a:pt x="7579" y="14518"/>
                    <a:pt x="7647" y="14586"/>
                  </a:cubicBezTo>
                  <a:cubicBezTo>
                    <a:pt x="7761" y="14700"/>
                    <a:pt x="7875" y="14792"/>
                    <a:pt x="7989" y="14883"/>
                  </a:cubicBezTo>
                  <a:lnTo>
                    <a:pt x="8104" y="14974"/>
                  </a:lnTo>
                  <a:cubicBezTo>
                    <a:pt x="8241" y="15088"/>
                    <a:pt x="8400" y="15202"/>
                    <a:pt x="8583" y="15316"/>
                  </a:cubicBezTo>
                  <a:lnTo>
                    <a:pt x="8629" y="15339"/>
                  </a:lnTo>
                  <a:lnTo>
                    <a:pt x="8651" y="15362"/>
                  </a:lnTo>
                  <a:cubicBezTo>
                    <a:pt x="8766" y="15453"/>
                    <a:pt x="8902" y="15545"/>
                    <a:pt x="9039" y="15613"/>
                  </a:cubicBezTo>
                  <a:cubicBezTo>
                    <a:pt x="9154" y="15705"/>
                    <a:pt x="9291" y="15750"/>
                    <a:pt x="9427" y="15819"/>
                  </a:cubicBezTo>
                  <a:cubicBezTo>
                    <a:pt x="9564" y="15887"/>
                    <a:pt x="9701" y="15956"/>
                    <a:pt x="9861" y="16001"/>
                  </a:cubicBezTo>
                  <a:cubicBezTo>
                    <a:pt x="10021" y="16070"/>
                    <a:pt x="10158" y="16115"/>
                    <a:pt x="10318" y="16161"/>
                  </a:cubicBezTo>
                  <a:cubicBezTo>
                    <a:pt x="10340" y="16184"/>
                    <a:pt x="10363" y="16184"/>
                    <a:pt x="10386" y="16184"/>
                  </a:cubicBezTo>
                  <a:cubicBezTo>
                    <a:pt x="10683" y="16298"/>
                    <a:pt x="10957" y="16366"/>
                    <a:pt x="11253" y="16435"/>
                  </a:cubicBezTo>
                  <a:cubicBezTo>
                    <a:pt x="11436" y="16458"/>
                    <a:pt x="11573" y="16481"/>
                    <a:pt x="11710" y="16503"/>
                  </a:cubicBezTo>
                  <a:cubicBezTo>
                    <a:pt x="11824" y="16503"/>
                    <a:pt x="11938" y="16526"/>
                    <a:pt x="12030" y="16526"/>
                  </a:cubicBezTo>
                  <a:cubicBezTo>
                    <a:pt x="12075" y="16526"/>
                    <a:pt x="12098" y="16549"/>
                    <a:pt x="12144" y="16549"/>
                  </a:cubicBezTo>
                  <a:cubicBezTo>
                    <a:pt x="12235" y="16572"/>
                    <a:pt x="12349" y="16595"/>
                    <a:pt x="12440" y="16618"/>
                  </a:cubicBezTo>
                  <a:cubicBezTo>
                    <a:pt x="12646" y="16663"/>
                    <a:pt x="12851" y="16663"/>
                    <a:pt x="13034" y="16686"/>
                  </a:cubicBezTo>
                  <a:lnTo>
                    <a:pt x="13262" y="16686"/>
                  </a:lnTo>
                  <a:cubicBezTo>
                    <a:pt x="13376" y="16686"/>
                    <a:pt x="13468" y="16686"/>
                    <a:pt x="13582" y="16663"/>
                  </a:cubicBezTo>
                  <a:lnTo>
                    <a:pt x="13650" y="16663"/>
                  </a:lnTo>
                  <a:cubicBezTo>
                    <a:pt x="13719" y="16640"/>
                    <a:pt x="13787" y="16640"/>
                    <a:pt x="13856" y="16640"/>
                  </a:cubicBezTo>
                  <a:cubicBezTo>
                    <a:pt x="14015" y="16618"/>
                    <a:pt x="14152" y="16572"/>
                    <a:pt x="14244" y="16526"/>
                  </a:cubicBezTo>
                  <a:lnTo>
                    <a:pt x="14472" y="16526"/>
                  </a:lnTo>
                  <a:cubicBezTo>
                    <a:pt x="14518" y="16572"/>
                    <a:pt x="14563" y="16595"/>
                    <a:pt x="14586" y="16640"/>
                  </a:cubicBezTo>
                  <a:lnTo>
                    <a:pt x="14654" y="16709"/>
                  </a:lnTo>
                  <a:lnTo>
                    <a:pt x="14746" y="16800"/>
                  </a:lnTo>
                  <a:lnTo>
                    <a:pt x="14928" y="16960"/>
                  </a:lnTo>
                  <a:cubicBezTo>
                    <a:pt x="15065" y="17120"/>
                    <a:pt x="15248" y="17234"/>
                    <a:pt x="15385" y="17348"/>
                  </a:cubicBezTo>
                  <a:lnTo>
                    <a:pt x="15545" y="17462"/>
                  </a:lnTo>
                  <a:cubicBezTo>
                    <a:pt x="15590" y="17508"/>
                    <a:pt x="15636" y="17553"/>
                    <a:pt x="15704" y="17576"/>
                  </a:cubicBezTo>
                  <a:cubicBezTo>
                    <a:pt x="15750" y="17622"/>
                    <a:pt x="15796" y="17667"/>
                    <a:pt x="15841" y="17690"/>
                  </a:cubicBezTo>
                  <a:lnTo>
                    <a:pt x="15910" y="17736"/>
                  </a:lnTo>
                  <a:cubicBezTo>
                    <a:pt x="16001" y="17827"/>
                    <a:pt x="16115" y="17896"/>
                    <a:pt x="16207" y="17964"/>
                  </a:cubicBezTo>
                  <a:cubicBezTo>
                    <a:pt x="16321" y="18033"/>
                    <a:pt x="16435" y="18101"/>
                    <a:pt x="16549" y="18170"/>
                  </a:cubicBezTo>
                  <a:cubicBezTo>
                    <a:pt x="16640" y="18215"/>
                    <a:pt x="16732" y="18284"/>
                    <a:pt x="16846" y="18352"/>
                  </a:cubicBezTo>
                  <a:cubicBezTo>
                    <a:pt x="17074" y="18512"/>
                    <a:pt x="17325" y="18672"/>
                    <a:pt x="17622" y="18854"/>
                  </a:cubicBezTo>
                  <a:cubicBezTo>
                    <a:pt x="17713" y="18923"/>
                    <a:pt x="17827" y="18969"/>
                    <a:pt x="17918" y="19014"/>
                  </a:cubicBezTo>
                  <a:lnTo>
                    <a:pt x="18010" y="19060"/>
                  </a:lnTo>
                  <a:lnTo>
                    <a:pt x="18170" y="19151"/>
                  </a:lnTo>
                  <a:cubicBezTo>
                    <a:pt x="18261" y="19197"/>
                    <a:pt x="18352" y="19242"/>
                    <a:pt x="18421" y="19288"/>
                  </a:cubicBezTo>
                  <a:cubicBezTo>
                    <a:pt x="18740" y="19448"/>
                    <a:pt x="18991" y="19562"/>
                    <a:pt x="19242" y="19676"/>
                  </a:cubicBezTo>
                  <a:lnTo>
                    <a:pt x="19334" y="19699"/>
                  </a:lnTo>
                  <a:cubicBezTo>
                    <a:pt x="19448" y="19745"/>
                    <a:pt x="19562" y="19790"/>
                    <a:pt x="19676" y="19836"/>
                  </a:cubicBezTo>
                  <a:cubicBezTo>
                    <a:pt x="19836" y="19904"/>
                    <a:pt x="20018" y="19973"/>
                    <a:pt x="20201" y="20018"/>
                  </a:cubicBezTo>
                  <a:cubicBezTo>
                    <a:pt x="20429" y="20087"/>
                    <a:pt x="20680" y="20155"/>
                    <a:pt x="20886" y="20224"/>
                  </a:cubicBezTo>
                  <a:lnTo>
                    <a:pt x="21160" y="20292"/>
                  </a:lnTo>
                  <a:lnTo>
                    <a:pt x="21228" y="20315"/>
                  </a:lnTo>
                  <a:lnTo>
                    <a:pt x="21297" y="20338"/>
                  </a:lnTo>
                  <a:cubicBezTo>
                    <a:pt x="21297" y="20521"/>
                    <a:pt x="21274" y="20703"/>
                    <a:pt x="21228" y="20886"/>
                  </a:cubicBezTo>
                  <a:lnTo>
                    <a:pt x="21228" y="20931"/>
                  </a:lnTo>
                  <a:cubicBezTo>
                    <a:pt x="21183" y="21137"/>
                    <a:pt x="21160" y="21342"/>
                    <a:pt x="21114" y="21525"/>
                  </a:cubicBezTo>
                  <a:lnTo>
                    <a:pt x="21068" y="21639"/>
                  </a:lnTo>
                  <a:cubicBezTo>
                    <a:pt x="21046" y="21753"/>
                    <a:pt x="21023" y="21845"/>
                    <a:pt x="21000" y="21959"/>
                  </a:cubicBezTo>
                  <a:cubicBezTo>
                    <a:pt x="20977" y="22004"/>
                    <a:pt x="20977" y="22073"/>
                    <a:pt x="20954" y="22118"/>
                  </a:cubicBezTo>
                  <a:cubicBezTo>
                    <a:pt x="20954" y="22210"/>
                    <a:pt x="20931" y="22278"/>
                    <a:pt x="20909" y="22347"/>
                  </a:cubicBezTo>
                  <a:cubicBezTo>
                    <a:pt x="20840" y="22666"/>
                    <a:pt x="20749" y="22940"/>
                    <a:pt x="20680" y="23237"/>
                  </a:cubicBezTo>
                  <a:cubicBezTo>
                    <a:pt x="20612" y="23419"/>
                    <a:pt x="20589" y="23579"/>
                    <a:pt x="20543" y="23762"/>
                  </a:cubicBezTo>
                  <a:cubicBezTo>
                    <a:pt x="20521" y="23922"/>
                    <a:pt x="20498" y="24081"/>
                    <a:pt x="20452" y="24264"/>
                  </a:cubicBezTo>
                  <a:cubicBezTo>
                    <a:pt x="20384" y="24561"/>
                    <a:pt x="20338" y="24857"/>
                    <a:pt x="20315" y="25154"/>
                  </a:cubicBezTo>
                  <a:cubicBezTo>
                    <a:pt x="20292" y="25314"/>
                    <a:pt x="20292" y="25474"/>
                    <a:pt x="20269" y="25634"/>
                  </a:cubicBezTo>
                  <a:cubicBezTo>
                    <a:pt x="20269" y="25748"/>
                    <a:pt x="20247" y="25816"/>
                    <a:pt x="20247" y="25907"/>
                  </a:cubicBezTo>
                  <a:cubicBezTo>
                    <a:pt x="20224" y="25976"/>
                    <a:pt x="20224" y="26044"/>
                    <a:pt x="20224" y="26113"/>
                  </a:cubicBezTo>
                  <a:cubicBezTo>
                    <a:pt x="20201" y="26341"/>
                    <a:pt x="20201" y="26547"/>
                    <a:pt x="20178" y="26775"/>
                  </a:cubicBezTo>
                  <a:lnTo>
                    <a:pt x="20178" y="26957"/>
                  </a:lnTo>
                  <a:cubicBezTo>
                    <a:pt x="20178" y="27049"/>
                    <a:pt x="20178" y="27117"/>
                    <a:pt x="20155" y="27186"/>
                  </a:cubicBezTo>
                  <a:cubicBezTo>
                    <a:pt x="20155" y="27254"/>
                    <a:pt x="20155" y="27323"/>
                    <a:pt x="20155" y="27391"/>
                  </a:cubicBezTo>
                  <a:cubicBezTo>
                    <a:pt x="20133" y="27551"/>
                    <a:pt x="20155" y="27688"/>
                    <a:pt x="20155" y="27848"/>
                  </a:cubicBezTo>
                  <a:cubicBezTo>
                    <a:pt x="20155" y="27985"/>
                    <a:pt x="20155" y="28144"/>
                    <a:pt x="20155" y="28281"/>
                  </a:cubicBezTo>
                  <a:cubicBezTo>
                    <a:pt x="20178" y="28418"/>
                    <a:pt x="20201" y="28555"/>
                    <a:pt x="20224" y="28669"/>
                  </a:cubicBezTo>
                  <a:lnTo>
                    <a:pt x="20224" y="28715"/>
                  </a:lnTo>
                  <a:cubicBezTo>
                    <a:pt x="20247" y="28875"/>
                    <a:pt x="20292" y="29034"/>
                    <a:pt x="20338" y="29171"/>
                  </a:cubicBezTo>
                  <a:lnTo>
                    <a:pt x="20361" y="29217"/>
                  </a:lnTo>
                  <a:cubicBezTo>
                    <a:pt x="20384" y="29308"/>
                    <a:pt x="20429" y="29445"/>
                    <a:pt x="20475" y="29537"/>
                  </a:cubicBezTo>
                  <a:cubicBezTo>
                    <a:pt x="20543" y="29674"/>
                    <a:pt x="20612" y="29833"/>
                    <a:pt x="20726" y="29970"/>
                  </a:cubicBezTo>
                  <a:cubicBezTo>
                    <a:pt x="20794" y="30084"/>
                    <a:pt x="20909" y="30199"/>
                    <a:pt x="21023" y="30290"/>
                  </a:cubicBezTo>
                  <a:cubicBezTo>
                    <a:pt x="21137" y="30381"/>
                    <a:pt x="21274" y="30450"/>
                    <a:pt x="21411" y="30518"/>
                  </a:cubicBezTo>
                  <a:cubicBezTo>
                    <a:pt x="21525" y="30564"/>
                    <a:pt x="21616" y="30587"/>
                    <a:pt x="21707" y="30587"/>
                  </a:cubicBezTo>
                  <a:lnTo>
                    <a:pt x="21730" y="30587"/>
                  </a:lnTo>
                  <a:cubicBezTo>
                    <a:pt x="21822" y="30587"/>
                    <a:pt x="21913" y="30564"/>
                    <a:pt x="22004" y="30518"/>
                  </a:cubicBezTo>
                  <a:cubicBezTo>
                    <a:pt x="22073" y="30495"/>
                    <a:pt x="22141" y="30450"/>
                    <a:pt x="22187" y="30427"/>
                  </a:cubicBezTo>
                  <a:lnTo>
                    <a:pt x="22232" y="30381"/>
                  </a:lnTo>
                  <a:cubicBezTo>
                    <a:pt x="22278" y="30358"/>
                    <a:pt x="22347" y="30313"/>
                    <a:pt x="22392" y="30290"/>
                  </a:cubicBezTo>
                  <a:cubicBezTo>
                    <a:pt x="22438" y="30244"/>
                    <a:pt x="22484" y="30199"/>
                    <a:pt x="22529" y="30130"/>
                  </a:cubicBezTo>
                  <a:lnTo>
                    <a:pt x="22575" y="30107"/>
                  </a:lnTo>
                  <a:cubicBezTo>
                    <a:pt x="22666" y="29993"/>
                    <a:pt x="22735" y="29879"/>
                    <a:pt x="22803" y="29765"/>
                  </a:cubicBezTo>
                  <a:cubicBezTo>
                    <a:pt x="22894" y="29651"/>
                    <a:pt x="22940" y="29537"/>
                    <a:pt x="23009" y="29422"/>
                  </a:cubicBezTo>
                  <a:cubicBezTo>
                    <a:pt x="23077" y="29308"/>
                    <a:pt x="23123" y="29194"/>
                    <a:pt x="23191" y="29103"/>
                  </a:cubicBezTo>
                  <a:cubicBezTo>
                    <a:pt x="23237" y="29012"/>
                    <a:pt x="23260" y="28920"/>
                    <a:pt x="23305" y="28806"/>
                  </a:cubicBezTo>
                  <a:cubicBezTo>
                    <a:pt x="23328" y="28715"/>
                    <a:pt x="23351" y="28669"/>
                    <a:pt x="23374" y="28601"/>
                  </a:cubicBezTo>
                  <a:cubicBezTo>
                    <a:pt x="23397" y="28669"/>
                    <a:pt x="23465" y="28715"/>
                    <a:pt x="23534" y="28738"/>
                  </a:cubicBezTo>
                  <a:cubicBezTo>
                    <a:pt x="23556" y="28738"/>
                    <a:pt x="23602" y="28761"/>
                    <a:pt x="23648" y="28761"/>
                  </a:cubicBezTo>
                  <a:lnTo>
                    <a:pt x="23785" y="28761"/>
                  </a:lnTo>
                  <a:cubicBezTo>
                    <a:pt x="23922" y="28738"/>
                    <a:pt x="24058" y="28692"/>
                    <a:pt x="24173" y="28646"/>
                  </a:cubicBezTo>
                  <a:cubicBezTo>
                    <a:pt x="24241" y="28624"/>
                    <a:pt x="24287" y="28601"/>
                    <a:pt x="24355" y="28601"/>
                  </a:cubicBezTo>
                  <a:cubicBezTo>
                    <a:pt x="24606" y="28532"/>
                    <a:pt x="24903" y="28464"/>
                    <a:pt x="25177" y="28441"/>
                  </a:cubicBezTo>
                  <a:lnTo>
                    <a:pt x="25382" y="28441"/>
                  </a:lnTo>
                  <a:lnTo>
                    <a:pt x="25474" y="28464"/>
                  </a:lnTo>
                  <a:lnTo>
                    <a:pt x="25565" y="28464"/>
                  </a:lnTo>
                  <a:cubicBezTo>
                    <a:pt x="25633" y="28464"/>
                    <a:pt x="25725" y="28464"/>
                    <a:pt x="25793" y="28487"/>
                  </a:cubicBezTo>
                  <a:cubicBezTo>
                    <a:pt x="25953" y="28532"/>
                    <a:pt x="26113" y="28601"/>
                    <a:pt x="26273" y="28669"/>
                  </a:cubicBezTo>
                  <a:cubicBezTo>
                    <a:pt x="26386" y="28737"/>
                    <a:pt x="26499" y="28828"/>
                    <a:pt x="26613" y="28941"/>
                  </a:cubicBezTo>
                  <a:lnTo>
                    <a:pt x="26613" y="28941"/>
                  </a:lnTo>
                  <a:cubicBezTo>
                    <a:pt x="26741" y="29069"/>
                    <a:pt x="26849" y="29178"/>
                    <a:pt x="26957" y="29308"/>
                  </a:cubicBezTo>
                  <a:cubicBezTo>
                    <a:pt x="27003" y="29400"/>
                    <a:pt x="27026" y="29491"/>
                    <a:pt x="27071" y="29605"/>
                  </a:cubicBezTo>
                  <a:cubicBezTo>
                    <a:pt x="27094" y="29742"/>
                    <a:pt x="27140" y="29879"/>
                    <a:pt x="27163" y="30016"/>
                  </a:cubicBezTo>
                  <a:cubicBezTo>
                    <a:pt x="27163" y="30130"/>
                    <a:pt x="27186" y="30267"/>
                    <a:pt x="27186" y="30404"/>
                  </a:cubicBezTo>
                  <a:cubicBezTo>
                    <a:pt x="27186" y="30815"/>
                    <a:pt x="27140" y="31249"/>
                    <a:pt x="27026" y="31751"/>
                  </a:cubicBezTo>
                  <a:cubicBezTo>
                    <a:pt x="26957" y="31979"/>
                    <a:pt x="26889" y="32184"/>
                    <a:pt x="26798" y="32367"/>
                  </a:cubicBezTo>
                  <a:cubicBezTo>
                    <a:pt x="26638" y="32618"/>
                    <a:pt x="26501" y="32846"/>
                    <a:pt x="26318" y="33052"/>
                  </a:cubicBezTo>
                  <a:cubicBezTo>
                    <a:pt x="26273" y="33120"/>
                    <a:pt x="26204" y="33189"/>
                    <a:pt x="26136" y="33234"/>
                  </a:cubicBezTo>
                  <a:lnTo>
                    <a:pt x="26021" y="33326"/>
                  </a:lnTo>
                  <a:cubicBezTo>
                    <a:pt x="25930" y="33417"/>
                    <a:pt x="25816" y="33508"/>
                    <a:pt x="25702" y="33577"/>
                  </a:cubicBezTo>
                  <a:lnTo>
                    <a:pt x="25405" y="33759"/>
                  </a:lnTo>
                  <a:lnTo>
                    <a:pt x="25268" y="33851"/>
                  </a:lnTo>
                  <a:cubicBezTo>
                    <a:pt x="25154" y="33919"/>
                    <a:pt x="25040" y="33988"/>
                    <a:pt x="24903" y="34033"/>
                  </a:cubicBezTo>
                  <a:lnTo>
                    <a:pt x="24835" y="34079"/>
                  </a:lnTo>
                  <a:lnTo>
                    <a:pt x="24766" y="34102"/>
                  </a:lnTo>
                  <a:cubicBezTo>
                    <a:pt x="24629" y="34170"/>
                    <a:pt x="24469" y="34239"/>
                    <a:pt x="24332" y="34307"/>
                  </a:cubicBezTo>
                  <a:cubicBezTo>
                    <a:pt x="24150" y="34376"/>
                    <a:pt x="23967" y="34444"/>
                    <a:pt x="23785" y="34490"/>
                  </a:cubicBezTo>
                  <a:lnTo>
                    <a:pt x="23556" y="34558"/>
                  </a:lnTo>
                  <a:cubicBezTo>
                    <a:pt x="23465" y="34581"/>
                    <a:pt x="23351" y="34627"/>
                    <a:pt x="23260" y="34649"/>
                  </a:cubicBezTo>
                  <a:cubicBezTo>
                    <a:pt x="23145" y="34672"/>
                    <a:pt x="23031" y="34718"/>
                    <a:pt x="22917" y="34718"/>
                  </a:cubicBezTo>
                  <a:cubicBezTo>
                    <a:pt x="22757" y="34718"/>
                    <a:pt x="22575" y="34672"/>
                    <a:pt x="22369" y="34627"/>
                  </a:cubicBezTo>
                  <a:cubicBezTo>
                    <a:pt x="22301" y="34604"/>
                    <a:pt x="22255" y="34604"/>
                    <a:pt x="22187" y="34581"/>
                  </a:cubicBezTo>
                  <a:lnTo>
                    <a:pt x="22027" y="34513"/>
                  </a:lnTo>
                  <a:lnTo>
                    <a:pt x="21936" y="34490"/>
                  </a:lnTo>
                  <a:cubicBezTo>
                    <a:pt x="21776" y="34444"/>
                    <a:pt x="21616" y="34376"/>
                    <a:pt x="21456" y="34307"/>
                  </a:cubicBezTo>
                  <a:cubicBezTo>
                    <a:pt x="21411" y="34284"/>
                    <a:pt x="21365" y="34239"/>
                    <a:pt x="21319" y="34216"/>
                  </a:cubicBezTo>
                  <a:cubicBezTo>
                    <a:pt x="21297" y="34193"/>
                    <a:pt x="21274" y="34170"/>
                    <a:pt x="21251" y="34124"/>
                  </a:cubicBezTo>
                  <a:cubicBezTo>
                    <a:pt x="21228" y="34056"/>
                    <a:pt x="21183" y="34010"/>
                    <a:pt x="21160" y="33965"/>
                  </a:cubicBezTo>
                  <a:cubicBezTo>
                    <a:pt x="21091" y="33896"/>
                    <a:pt x="20977" y="33828"/>
                    <a:pt x="20886" y="33828"/>
                  </a:cubicBezTo>
                  <a:cubicBezTo>
                    <a:pt x="20840" y="33828"/>
                    <a:pt x="20794" y="33851"/>
                    <a:pt x="20749" y="33873"/>
                  </a:cubicBezTo>
                  <a:cubicBezTo>
                    <a:pt x="20680" y="33896"/>
                    <a:pt x="20612" y="33965"/>
                    <a:pt x="20543" y="34056"/>
                  </a:cubicBezTo>
                  <a:cubicBezTo>
                    <a:pt x="20452" y="34170"/>
                    <a:pt x="20338" y="34330"/>
                    <a:pt x="20201" y="34467"/>
                  </a:cubicBezTo>
                  <a:cubicBezTo>
                    <a:pt x="20041" y="34627"/>
                    <a:pt x="19859" y="34786"/>
                    <a:pt x="19608" y="34992"/>
                  </a:cubicBezTo>
                  <a:cubicBezTo>
                    <a:pt x="19379" y="35174"/>
                    <a:pt x="19174" y="35334"/>
                    <a:pt x="18968" y="35471"/>
                  </a:cubicBezTo>
                  <a:cubicBezTo>
                    <a:pt x="18832" y="35540"/>
                    <a:pt x="18717" y="35608"/>
                    <a:pt x="18580" y="35699"/>
                  </a:cubicBezTo>
                  <a:cubicBezTo>
                    <a:pt x="18443" y="35768"/>
                    <a:pt x="18307" y="35836"/>
                    <a:pt x="18170" y="35882"/>
                  </a:cubicBezTo>
                  <a:lnTo>
                    <a:pt x="18055" y="35905"/>
                  </a:lnTo>
                  <a:cubicBezTo>
                    <a:pt x="18010" y="35928"/>
                    <a:pt x="17964" y="35951"/>
                    <a:pt x="17896" y="35973"/>
                  </a:cubicBezTo>
                  <a:cubicBezTo>
                    <a:pt x="17827" y="35996"/>
                    <a:pt x="17759" y="36019"/>
                    <a:pt x="17713" y="36042"/>
                  </a:cubicBezTo>
                  <a:lnTo>
                    <a:pt x="17645" y="36065"/>
                  </a:lnTo>
                  <a:cubicBezTo>
                    <a:pt x="17508" y="36133"/>
                    <a:pt x="17371" y="36156"/>
                    <a:pt x="17257" y="36202"/>
                  </a:cubicBezTo>
                  <a:lnTo>
                    <a:pt x="17142" y="36247"/>
                  </a:lnTo>
                  <a:cubicBezTo>
                    <a:pt x="17074" y="36270"/>
                    <a:pt x="17005" y="36293"/>
                    <a:pt x="16937" y="36293"/>
                  </a:cubicBezTo>
                  <a:cubicBezTo>
                    <a:pt x="16846" y="36339"/>
                    <a:pt x="16754" y="36361"/>
                    <a:pt x="16663" y="36384"/>
                  </a:cubicBezTo>
                  <a:cubicBezTo>
                    <a:pt x="16572" y="36407"/>
                    <a:pt x="16480" y="36430"/>
                    <a:pt x="16366" y="36453"/>
                  </a:cubicBezTo>
                  <a:lnTo>
                    <a:pt x="16321" y="36476"/>
                  </a:lnTo>
                  <a:cubicBezTo>
                    <a:pt x="16184" y="36498"/>
                    <a:pt x="16047" y="36521"/>
                    <a:pt x="15910" y="36567"/>
                  </a:cubicBezTo>
                  <a:lnTo>
                    <a:pt x="15841" y="36590"/>
                  </a:lnTo>
                  <a:lnTo>
                    <a:pt x="15773" y="36612"/>
                  </a:lnTo>
                  <a:lnTo>
                    <a:pt x="15636" y="36635"/>
                  </a:lnTo>
                  <a:cubicBezTo>
                    <a:pt x="15545" y="36658"/>
                    <a:pt x="15453" y="36681"/>
                    <a:pt x="15362" y="36704"/>
                  </a:cubicBezTo>
                  <a:cubicBezTo>
                    <a:pt x="15316" y="36727"/>
                    <a:pt x="15271" y="36749"/>
                    <a:pt x="15202" y="36772"/>
                  </a:cubicBezTo>
                  <a:lnTo>
                    <a:pt x="15065" y="36795"/>
                  </a:lnTo>
                  <a:cubicBezTo>
                    <a:pt x="14974" y="36818"/>
                    <a:pt x="14883" y="36841"/>
                    <a:pt x="14814" y="36841"/>
                  </a:cubicBezTo>
                  <a:lnTo>
                    <a:pt x="14677" y="36841"/>
                  </a:lnTo>
                  <a:cubicBezTo>
                    <a:pt x="14654" y="36818"/>
                    <a:pt x="14609" y="36818"/>
                    <a:pt x="14563" y="36818"/>
                  </a:cubicBezTo>
                  <a:cubicBezTo>
                    <a:pt x="14540" y="36818"/>
                    <a:pt x="14495" y="36818"/>
                    <a:pt x="14472" y="36841"/>
                  </a:cubicBezTo>
                  <a:cubicBezTo>
                    <a:pt x="14426" y="36841"/>
                    <a:pt x="14381" y="36841"/>
                    <a:pt x="14335" y="36864"/>
                  </a:cubicBezTo>
                  <a:cubicBezTo>
                    <a:pt x="14312" y="36864"/>
                    <a:pt x="14289" y="36864"/>
                    <a:pt x="14266" y="36841"/>
                  </a:cubicBezTo>
                  <a:cubicBezTo>
                    <a:pt x="14198" y="36818"/>
                    <a:pt x="14129" y="36795"/>
                    <a:pt x="14061" y="36795"/>
                  </a:cubicBezTo>
                  <a:cubicBezTo>
                    <a:pt x="14015" y="36795"/>
                    <a:pt x="13993" y="36818"/>
                    <a:pt x="13947" y="36818"/>
                  </a:cubicBezTo>
                  <a:cubicBezTo>
                    <a:pt x="13878" y="36864"/>
                    <a:pt x="13856" y="36909"/>
                    <a:pt x="13833" y="36955"/>
                  </a:cubicBezTo>
                  <a:cubicBezTo>
                    <a:pt x="13810" y="37000"/>
                    <a:pt x="13810" y="37046"/>
                    <a:pt x="13810" y="37092"/>
                  </a:cubicBezTo>
                  <a:cubicBezTo>
                    <a:pt x="13787" y="37137"/>
                    <a:pt x="13764" y="37183"/>
                    <a:pt x="13764" y="37229"/>
                  </a:cubicBezTo>
                  <a:cubicBezTo>
                    <a:pt x="13787" y="37320"/>
                    <a:pt x="13856" y="37411"/>
                    <a:pt x="13947" y="37457"/>
                  </a:cubicBezTo>
                  <a:cubicBezTo>
                    <a:pt x="13993" y="37480"/>
                    <a:pt x="14038" y="37525"/>
                    <a:pt x="14084" y="37525"/>
                  </a:cubicBezTo>
                  <a:cubicBezTo>
                    <a:pt x="14152" y="37548"/>
                    <a:pt x="14198" y="37571"/>
                    <a:pt x="14244" y="37571"/>
                  </a:cubicBezTo>
                  <a:cubicBezTo>
                    <a:pt x="14266" y="37571"/>
                    <a:pt x="14266" y="37548"/>
                    <a:pt x="14289" y="37548"/>
                  </a:cubicBezTo>
                  <a:cubicBezTo>
                    <a:pt x="14335" y="37548"/>
                    <a:pt x="14381" y="37525"/>
                    <a:pt x="14403" y="37503"/>
                  </a:cubicBezTo>
                  <a:cubicBezTo>
                    <a:pt x="14472" y="37571"/>
                    <a:pt x="14563" y="37617"/>
                    <a:pt x="14632" y="37662"/>
                  </a:cubicBezTo>
                  <a:cubicBezTo>
                    <a:pt x="14700" y="37685"/>
                    <a:pt x="14769" y="37708"/>
                    <a:pt x="14837" y="37731"/>
                  </a:cubicBezTo>
                  <a:lnTo>
                    <a:pt x="14928" y="37731"/>
                  </a:lnTo>
                  <a:cubicBezTo>
                    <a:pt x="14974" y="37731"/>
                    <a:pt x="15020" y="37708"/>
                    <a:pt x="15065" y="37685"/>
                  </a:cubicBezTo>
                  <a:lnTo>
                    <a:pt x="15111" y="37708"/>
                  </a:lnTo>
                  <a:lnTo>
                    <a:pt x="15157" y="37708"/>
                  </a:lnTo>
                  <a:lnTo>
                    <a:pt x="15157" y="37731"/>
                  </a:lnTo>
                  <a:cubicBezTo>
                    <a:pt x="15225" y="37731"/>
                    <a:pt x="15271" y="37777"/>
                    <a:pt x="15339" y="37799"/>
                  </a:cubicBezTo>
                  <a:lnTo>
                    <a:pt x="15362" y="37799"/>
                  </a:lnTo>
                  <a:cubicBezTo>
                    <a:pt x="15408" y="37799"/>
                    <a:pt x="15431" y="37754"/>
                    <a:pt x="15453" y="37731"/>
                  </a:cubicBezTo>
                  <a:lnTo>
                    <a:pt x="15545" y="37754"/>
                  </a:lnTo>
                  <a:cubicBezTo>
                    <a:pt x="15659" y="37777"/>
                    <a:pt x="15773" y="37799"/>
                    <a:pt x="15887" y="37799"/>
                  </a:cubicBezTo>
                  <a:cubicBezTo>
                    <a:pt x="15978" y="37822"/>
                    <a:pt x="16070" y="37845"/>
                    <a:pt x="16161" y="37845"/>
                  </a:cubicBezTo>
                  <a:cubicBezTo>
                    <a:pt x="16572" y="37913"/>
                    <a:pt x="16983" y="37959"/>
                    <a:pt x="17530" y="37982"/>
                  </a:cubicBezTo>
                  <a:lnTo>
                    <a:pt x="17987" y="37982"/>
                  </a:lnTo>
                  <a:cubicBezTo>
                    <a:pt x="18124" y="37982"/>
                    <a:pt x="18284" y="37959"/>
                    <a:pt x="18443" y="37959"/>
                  </a:cubicBezTo>
                  <a:lnTo>
                    <a:pt x="18877" y="37913"/>
                  </a:lnTo>
                  <a:lnTo>
                    <a:pt x="18968" y="37891"/>
                  </a:lnTo>
                  <a:cubicBezTo>
                    <a:pt x="19083" y="37891"/>
                    <a:pt x="19220" y="37868"/>
                    <a:pt x="19334" y="37868"/>
                  </a:cubicBezTo>
                  <a:cubicBezTo>
                    <a:pt x="19676" y="37845"/>
                    <a:pt x="19996" y="37799"/>
                    <a:pt x="20269" y="37777"/>
                  </a:cubicBezTo>
                  <a:lnTo>
                    <a:pt x="20384" y="37754"/>
                  </a:lnTo>
                  <a:cubicBezTo>
                    <a:pt x="20498" y="37731"/>
                    <a:pt x="20612" y="37708"/>
                    <a:pt x="20726" y="37685"/>
                  </a:cubicBezTo>
                  <a:cubicBezTo>
                    <a:pt x="20840" y="37685"/>
                    <a:pt x="20931" y="37662"/>
                    <a:pt x="21023" y="37662"/>
                  </a:cubicBezTo>
                  <a:lnTo>
                    <a:pt x="21251" y="37640"/>
                  </a:lnTo>
                  <a:cubicBezTo>
                    <a:pt x="21365" y="37617"/>
                    <a:pt x="21502" y="37594"/>
                    <a:pt x="21639" y="37571"/>
                  </a:cubicBezTo>
                  <a:lnTo>
                    <a:pt x="21707" y="37548"/>
                  </a:lnTo>
                  <a:lnTo>
                    <a:pt x="21844" y="37525"/>
                  </a:lnTo>
                  <a:cubicBezTo>
                    <a:pt x="21959" y="37503"/>
                    <a:pt x="22073" y="37480"/>
                    <a:pt x="22187" y="37457"/>
                  </a:cubicBezTo>
                  <a:cubicBezTo>
                    <a:pt x="22301" y="37434"/>
                    <a:pt x="22415" y="37411"/>
                    <a:pt x="22552" y="37389"/>
                  </a:cubicBezTo>
                  <a:lnTo>
                    <a:pt x="22643" y="37366"/>
                  </a:lnTo>
                  <a:cubicBezTo>
                    <a:pt x="22666" y="37366"/>
                    <a:pt x="22689" y="37366"/>
                    <a:pt x="22712" y="37343"/>
                  </a:cubicBezTo>
                  <a:cubicBezTo>
                    <a:pt x="22986" y="37252"/>
                    <a:pt x="23282" y="37160"/>
                    <a:pt x="23579" y="37046"/>
                  </a:cubicBezTo>
                  <a:cubicBezTo>
                    <a:pt x="23899" y="36932"/>
                    <a:pt x="24173" y="36818"/>
                    <a:pt x="24447" y="36704"/>
                  </a:cubicBezTo>
                  <a:cubicBezTo>
                    <a:pt x="24720" y="36567"/>
                    <a:pt x="25017" y="36453"/>
                    <a:pt x="25291" y="36316"/>
                  </a:cubicBezTo>
                  <a:cubicBezTo>
                    <a:pt x="25451" y="36270"/>
                    <a:pt x="25588" y="36202"/>
                    <a:pt x="25725" y="36133"/>
                  </a:cubicBezTo>
                  <a:lnTo>
                    <a:pt x="25793" y="36087"/>
                  </a:lnTo>
                  <a:cubicBezTo>
                    <a:pt x="25907" y="36042"/>
                    <a:pt x="25999" y="35996"/>
                    <a:pt x="26090" y="35951"/>
                  </a:cubicBezTo>
                  <a:cubicBezTo>
                    <a:pt x="26090" y="35951"/>
                    <a:pt x="26113" y="35928"/>
                    <a:pt x="26136" y="35928"/>
                  </a:cubicBezTo>
                  <a:cubicBezTo>
                    <a:pt x="26227" y="35859"/>
                    <a:pt x="26318" y="35814"/>
                    <a:pt x="26387" y="35768"/>
                  </a:cubicBezTo>
                  <a:lnTo>
                    <a:pt x="26569" y="35654"/>
                  </a:lnTo>
                  <a:lnTo>
                    <a:pt x="26729" y="35562"/>
                  </a:lnTo>
                  <a:cubicBezTo>
                    <a:pt x="26798" y="35517"/>
                    <a:pt x="26889" y="35448"/>
                    <a:pt x="26980" y="35403"/>
                  </a:cubicBezTo>
                  <a:cubicBezTo>
                    <a:pt x="27094" y="35311"/>
                    <a:pt x="27231" y="35220"/>
                    <a:pt x="27368" y="35129"/>
                  </a:cubicBezTo>
                  <a:lnTo>
                    <a:pt x="27437" y="35083"/>
                  </a:lnTo>
                  <a:cubicBezTo>
                    <a:pt x="27551" y="34992"/>
                    <a:pt x="27642" y="34923"/>
                    <a:pt x="27756" y="34855"/>
                  </a:cubicBezTo>
                  <a:cubicBezTo>
                    <a:pt x="27870" y="34786"/>
                    <a:pt x="27984" y="34695"/>
                    <a:pt x="28099" y="34627"/>
                  </a:cubicBezTo>
                  <a:cubicBezTo>
                    <a:pt x="28624" y="34239"/>
                    <a:pt x="29103" y="33851"/>
                    <a:pt x="29537" y="33440"/>
                  </a:cubicBezTo>
                  <a:cubicBezTo>
                    <a:pt x="29651" y="33348"/>
                    <a:pt x="29765" y="33234"/>
                    <a:pt x="29879" y="33120"/>
                  </a:cubicBezTo>
                  <a:lnTo>
                    <a:pt x="29925" y="33052"/>
                  </a:lnTo>
                  <a:cubicBezTo>
                    <a:pt x="30016" y="32960"/>
                    <a:pt x="30107" y="32869"/>
                    <a:pt x="30199" y="32778"/>
                  </a:cubicBezTo>
                  <a:lnTo>
                    <a:pt x="30472" y="32481"/>
                  </a:lnTo>
                  <a:lnTo>
                    <a:pt x="30860" y="32047"/>
                  </a:lnTo>
                  <a:cubicBezTo>
                    <a:pt x="30952" y="31956"/>
                    <a:pt x="31043" y="31865"/>
                    <a:pt x="31134" y="31751"/>
                  </a:cubicBezTo>
                  <a:lnTo>
                    <a:pt x="31180" y="31682"/>
                  </a:lnTo>
                  <a:lnTo>
                    <a:pt x="31248" y="31614"/>
                  </a:lnTo>
                  <a:cubicBezTo>
                    <a:pt x="31317" y="31522"/>
                    <a:pt x="31408" y="31431"/>
                    <a:pt x="31477" y="31317"/>
                  </a:cubicBezTo>
                  <a:cubicBezTo>
                    <a:pt x="31568" y="31203"/>
                    <a:pt x="31659" y="31089"/>
                    <a:pt x="31728" y="30975"/>
                  </a:cubicBezTo>
                  <a:cubicBezTo>
                    <a:pt x="31796" y="30883"/>
                    <a:pt x="31865" y="30792"/>
                    <a:pt x="31910" y="30678"/>
                  </a:cubicBezTo>
                  <a:lnTo>
                    <a:pt x="32002" y="30541"/>
                  </a:lnTo>
                  <a:cubicBezTo>
                    <a:pt x="32139" y="30336"/>
                    <a:pt x="32253" y="30107"/>
                    <a:pt x="32390" y="29879"/>
                  </a:cubicBezTo>
                  <a:lnTo>
                    <a:pt x="32458" y="29765"/>
                  </a:lnTo>
                  <a:cubicBezTo>
                    <a:pt x="32618" y="29491"/>
                    <a:pt x="32732" y="29217"/>
                    <a:pt x="32846" y="28966"/>
                  </a:cubicBezTo>
                  <a:lnTo>
                    <a:pt x="32892" y="28829"/>
                  </a:lnTo>
                  <a:cubicBezTo>
                    <a:pt x="32960" y="28692"/>
                    <a:pt x="33006" y="28578"/>
                    <a:pt x="33052" y="28441"/>
                  </a:cubicBezTo>
                  <a:lnTo>
                    <a:pt x="33143" y="28236"/>
                  </a:lnTo>
                  <a:lnTo>
                    <a:pt x="33234" y="27939"/>
                  </a:lnTo>
                  <a:cubicBezTo>
                    <a:pt x="33303" y="27756"/>
                    <a:pt x="33371" y="27596"/>
                    <a:pt x="33417" y="27414"/>
                  </a:cubicBezTo>
                  <a:lnTo>
                    <a:pt x="33485" y="27186"/>
                  </a:lnTo>
                  <a:cubicBezTo>
                    <a:pt x="33531" y="27071"/>
                    <a:pt x="33554" y="26957"/>
                    <a:pt x="33599" y="26843"/>
                  </a:cubicBezTo>
                  <a:cubicBezTo>
                    <a:pt x="33645" y="26683"/>
                    <a:pt x="33691" y="26524"/>
                    <a:pt x="33714" y="26364"/>
                  </a:cubicBezTo>
                  <a:cubicBezTo>
                    <a:pt x="33736" y="26273"/>
                    <a:pt x="33759" y="26181"/>
                    <a:pt x="33759" y="26090"/>
                  </a:cubicBezTo>
                  <a:cubicBezTo>
                    <a:pt x="33759" y="26022"/>
                    <a:pt x="33782" y="25953"/>
                    <a:pt x="33782" y="25885"/>
                  </a:cubicBezTo>
                  <a:cubicBezTo>
                    <a:pt x="33805" y="25748"/>
                    <a:pt x="33828" y="25588"/>
                    <a:pt x="33851" y="25428"/>
                  </a:cubicBezTo>
                  <a:cubicBezTo>
                    <a:pt x="33873" y="25337"/>
                    <a:pt x="33896" y="25268"/>
                    <a:pt x="33896" y="25177"/>
                  </a:cubicBezTo>
                  <a:cubicBezTo>
                    <a:pt x="33919" y="25109"/>
                    <a:pt x="33942" y="25040"/>
                    <a:pt x="33942" y="24972"/>
                  </a:cubicBezTo>
                  <a:cubicBezTo>
                    <a:pt x="33988" y="24812"/>
                    <a:pt x="33988" y="24652"/>
                    <a:pt x="34010" y="24492"/>
                  </a:cubicBezTo>
                  <a:cubicBezTo>
                    <a:pt x="34033" y="24332"/>
                    <a:pt x="34056" y="24150"/>
                    <a:pt x="34056" y="23967"/>
                  </a:cubicBezTo>
                  <a:cubicBezTo>
                    <a:pt x="34056" y="23830"/>
                    <a:pt x="34056" y="23716"/>
                    <a:pt x="34056" y="23579"/>
                  </a:cubicBezTo>
                  <a:lnTo>
                    <a:pt x="34056" y="23534"/>
                  </a:lnTo>
                  <a:cubicBezTo>
                    <a:pt x="34033" y="23374"/>
                    <a:pt x="34033" y="23214"/>
                    <a:pt x="34033" y="23054"/>
                  </a:cubicBezTo>
                  <a:cubicBezTo>
                    <a:pt x="34056" y="22894"/>
                    <a:pt x="34056" y="22735"/>
                    <a:pt x="34033" y="22598"/>
                  </a:cubicBezTo>
                  <a:cubicBezTo>
                    <a:pt x="34033" y="22484"/>
                    <a:pt x="34010" y="22369"/>
                    <a:pt x="34010" y="22278"/>
                  </a:cubicBezTo>
                  <a:lnTo>
                    <a:pt x="33988" y="22096"/>
                  </a:lnTo>
                  <a:lnTo>
                    <a:pt x="33965" y="21936"/>
                  </a:lnTo>
                  <a:cubicBezTo>
                    <a:pt x="33942" y="21685"/>
                    <a:pt x="33919" y="21411"/>
                    <a:pt x="33873" y="21137"/>
                  </a:cubicBezTo>
                  <a:cubicBezTo>
                    <a:pt x="33851" y="21046"/>
                    <a:pt x="33828" y="20954"/>
                    <a:pt x="33805" y="20863"/>
                  </a:cubicBezTo>
                  <a:lnTo>
                    <a:pt x="33782" y="20680"/>
                  </a:lnTo>
                  <a:cubicBezTo>
                    <a:pt x="33759" y="20566"/>
                    <a:pt x="33736" y="20475"/>
                    <a:pt x="33714" y="20384"/>
                  </a:cubicBezTo>
                  <a:cubicBezTo>
                    <a:pt x="33714" y="20315"/>
                    <a:pt x="33691" y="20247"/>
                    <a:pt x="33691" y="20178"/>
                  </a:cubicBezTo>
                  <a:cubicBezTo>
                    <a:pt x="33645" y="19996"/>
                    <a:pt x="33599" y="19836"/>
                    <a:pt x="33554" y="19676"/>
                  </a:cubicBezTo>
                  <a:lnTo>
                    <a:pt x="33531" y="19608"/>
                  </a:lnTo>
                  <a:cubicBezTo>
                    <a:pt x="33508" y="19471"/>
                    <a:pt x="33463" y="19357"/>
                    <a:pt x="33440" y="19220"/>
                  </a:cubicBezTo>
                  <a:lnTo>
                    <a:pt x="33440" y="19288"/>
                  </a:lnTo>
                  <a:lnTo>
                    <a:pt x="33394" y="19105"/>
                  </a:lnTo>
                  <a:lnTo>
                    <a:pt x="33371" y="18946"/>
                  </a:lnTo>
                  <a:lnTo>
                    <a:pt x="33348" y="18900"/>
                  </a:lnTo>
                  <a:lnTo>
                    <a:pt x="33348" y="18832"/>
                  </a:lnTo>
                  <a:lnTo>
                    <a:pt x="33348" y="18786"/>
                  </a:lnTo>
                  <a:cubicBezTo>
                    <a:pt x="33326" y="18672"/>
                    <a:pt x="33303" y="18535"/>
                    <a:pt x="33280" y="18421"/>
                  </a:cubicBezTo>
                  <a:cubicBezTo>
                    <a:pt x="33257" y="18238"/>
                    <a:pt x="33211" y="18056"/>
                    <a:pt x="33166" y="17896"/>
                  </a:cubicBezTo>
                  <a:cubicBezTo>
                    <a:pt x="33006" y="17804"/>
                    <a:pt x="32915" y="17622"/>
                    <a:pt x="32983" y="17462"/>
                  </a:cubicBezTo>
                  <a:cubicBezTo>
                    <a:pt x="32983" y="17462"/>
                    <a:pt x="32983" y="17462"/>
                    <a:pt x="32983" y="17439"/>
                  </a:cubicBezTo>
                  <a:cubicBezTo>
                    <a:pt x="32983" y="17394"/>
                    <a:pt x="32960" y="17371"/>
                    <a:pt x="32960" y="17325"/>
                  </a:cubicBezTo>
                  <a:cubicBezTo>
                    <a:pt x="32938" y="17234"/>
                    <a:pt x="32915" y="17165"/>
                    <a:pt x="32915" y="17074"/>
                  </a:cubicBezTo>
                  <a:lnTo>
                    <a:pt x="32915" y="17074"/>
                  </a:lnTo>
                  <a:lnTo>
                    <a:pt x="32983" y="17097"/>
                  </a:lnTo>
                  <a:lnTo>
                    <a:pt x="33234" y="17097"/>
                  </a:lnTo>
                  <a:cubicBezTo>
                    <a:pt x="33303" y="17097"/>
                    <a:pt x="33371" y="17074"/>
                    <a:pt x="33463" y="17074"/>
                  </a:cubicBezTo>
                  <a:lnTo>
                    <a:pt x="33485" y="17051"/>
                  </a:lnTo>
                  <a:lnTo>
                    <a:pt x="33577" y="17028"/>
                  </a:lnTo>
                  <a:cubicBezTo>
                    <a:pt x="33622" y="17028"/>
                    <a:pt x="33668" y="17028"/>
                    <a:pt x="33714" y="17006"/>
                  </a:cubicBezTo>
                  <a:cubicBezTo>
                    <a:pt x="33828" y="16983"/>
                    <a:pt x="33919" y="16960"/>
                    <a:pt x="34033" y="16937"/>
                  </a:cubicBezTo>
                  <a:cubicBezTo>
                    <a:pt x="34239" y="16891"/>
                    <a:pt x="34421" y="16846"/>
                    <a:pt x="34604" y="16800"/>
                  </a:cubicBezTo>
                  <a:cubicBezTo>
                    <a:pt x="34718" y="16754"/>
                    <a:pt x="34786" y="16732"/>
                    <a:pt x="34878" y="16686"/>
                  </a:cubicBezTo>
                  <a:cubicBezTo>
                    <a:pt x="34969" y="16640"/>
                    <a:pt x="35060" y="16595"/>
                    <a:pt x="35152" y="16549"/>
                  </a:cubicBezTo>
                  <a:lnTo>
                    <a:pt x="35289" y="16458"/>
                  </a:lnTo>
                  <a:lnTo>
                    <a:pt x="35357" y="16412"/>
                  </a:lnTo>
                  <a:lnTo>
                    <a:pt x="35403" y="16389"/>
                  </a:lnTo>
                  <a:cubicBezTo>
                    <a:pt x="35494" y="16344"/>
                    <a:pt x="35562" y="16298"/>
                    <a:pt x="35631" y="16229"/>
                  </a:cubicBezTo>
                  <a:cubicBezTo>
                    <a:pt x="35677" y="16207"/>
                    <a:pt x="35699" y="16184"/>
                    <a:pt x="35745" y="16161"/>
                  </a:cubicBezTo>
                  <a:cubicBezTo>
                    <a:pt x="35859" y="16001"/>
                    <a:pt x="35996" y="15819"/>
                    <a:pt x="36156" y="15590"/>
                  </a:cubicBezTo>
                  <a:cubicBezTo>
                    <a:pt x="36361" y="15316"/>
                    <a:pt x="36521" y="15020"/>
                    <a:pt x="36658" y="14723"/>
                  </a:cubicBezTo>
                  <a:lnTo>
                    <a:pt x="36681" y="14677"/>
                  </a:lnTo>
                  <a:cubicBezTo>
                    <a:pt x="36749" y="14563"/>
                    <a:pt x="36818" y="14426"/>
                    <a:pt x="36863" y="14312"/>
                  </a:cubicBezTo>
                  <a:cubicBezTo>
                    <a:pt x="36909" y="14152"/>
                    <a:pt x="36955" y="13970"/>
                    <a:pt x="37000" y="13764"/>
                  </a:cubicBezTo>
                  <a:cubicBezTo>
                    <a:pt x="37092" y="13354"/>
                    <a:pt x="37115" y="13011"/>
                    <a:pt x="37115" y="12714"/>
                  </a:cubicBezTo>
                  <a:cubicBezTo>
                    <a:pt x="37092" y="12600"/>
                    <a:pt x="37092" y="12509"/>
                    <a:pt x="37069" y="12418"/>
                  </a:cubicBezTo>
                  <a:cubicBezTo>
                    <a:pt x="37069" y="12349"/>
                    <a:pt x="37046" y="12304"/>
                    <a:pt x="37046" y="12235"/>
                  </a:cubicBezTo>
                  <a:cubicBezTo>
                    <a:pt x="37046" y="12167"/>
                    <a:pt x="37046" y="12098"/>
                    <a:pt x="37069" y="12007"/>
                  </a:cubicBezTo>
                  <a:cubicBezTo>
                    <a:pt x="37046" y="11984"/>
                    <a:pt x="37046" y="11938"/>
                    <a:pt x="37046" y="11916"/>
                  </a:cubicBezTo>
                  <a:cubicBezTo>
                    <a:pt x="37160" y="11824"/>
                    <a:pt x="37274" y="11733"/>
                    <a:pt x="37388" y="11642"/>
                  </a:cubicBezTo>
                  <a:cubicBezTo>
                    <a:pt x="37457" y="11573"/>
                    <a:pt x="37503" y="11505"/>
                    <a:pt x="37571" y="11436"/>
                  </a:cubicBezTo>
                  <a:cubicBezTo>
                    <a:pt x="37845" y="11117"/>
                    <a:pt x="38073" y="10774"/>
                    <a:pt x="38256" y="10409"/>
                  </a:cubicBezTo>
                  <a:cubicBezTo>
                    <a:pt x="38438" y="10067"/>
                    <a:pt x="38575" y="9724"/>
                    <a:pt x="38690" y="9382"/>
                  </a:cubicBezTo>
                  <a:cubicBezTo>
                    <a:pt x="38735" y="9222"/>
                    <a:pt x="38781" y="9062"/>
                    <a:pt x="38826" y="8903"/>
                  </a:cubicBezTo>
                  <a:cubicBezTo>
                    <a:pt x="38872" y="8720"/>
                    <a:pt x="38941" y="8537"/>
                    <a:pt x="38963" y="8378"/>
                  </a:cubicBezTo>
                  <a:lnTo>
                    <a:pt x="38986" y="8286"/>
                  </a:lnTo>
                  <a:lnTo>
                    <a:pt x="39009" y="8195"/>
                  </a:lnTo>
                  <a:cubicBezTo>
                    <a:pt x="39032" y="8035"/>
                    <a:pt x="39055" y="7875"/>
                    <a:pt x="39078" y="7716"/>
                  </a:cubicBezTo>
                  <a:cubicBezTo>
                    <a:pt x="39078" y="7624"/>
                    <a:pt x="39078" y="7556"/>
                    <a:pt x="39078" y="7487"/>
                  </a:cubicBezTo>
                  <a:lnTo>
                    <a:pt x="39055" y="7350"/>
                  </a:lnTo>
                  <a:cubicBezTo>
                    <a:pt x="39055" y="7214"/>
                    <a:pt x="39055" y="7077"/>
                    <a:pt x="39032" y="6940"/>
                  </a:cubicBezTo>
                  <a:cubicBezTo>
                    <a:pt x="39009" y="6780"/>
                    <a:pt x="38986" y="6620"/>
                    <a:pt x="38941" y="6437"/>
                  </a:cubicBezTo>
                  <a:lnTo>
                    <a:pt x="38918" y="6392"/>
                  </a:lnTo>
                  <a:cubicBezTo>
                    <a:pt x="38895" y="6255"/>
                    <a:pt x="38849" y="6141"/>
                    <a:pt x="38804" y="6004"/>
                  </a:cubicBezTo>
                  <a:cubicBezTo>
                    <a:pt x="38735" y="5821"/>
                    <a:pt x="38667" y="5661"/>
                    <a:pt x="38598" y="5502"/>
                  </a:cubicBezTo>
                  <a:cubicBezTo>
                    <a:pt x="38530" y="5365"/>
                    <a:pt x="38438" y="5228"/>
                    <a:pt x="38324" y="5068"/>
                  </a:cubicBezTo>
                  <a:cubicBezTo>
                    <a:pt x="38301" y="5022"/>
                    <a:pt x="38279" y="4999"/>
                    <a:pt x="38233" y="4977"/>
                  </a:cubicBezTo>
                  <a:cubicBezTo>
                    <a:pt x="38119" y="4885"/>
                    <a:pt x="38005" y="4794"/>
                    <a:pt x="37891" y="4703"/>
                  </a:cubicBezTo>
                  <a:lnTo>
                    <a:pt x="37845" y="4680"/>
                  </a:lnTo>
                  <a:lnTo>
                    <a:pt x="37731" y="4589"/>
                  </a:lnTo>
                  <a:cubicBezTo>
                    <a:pt x="37548" y="4452"/>
                    <a:pt x="37366" y="4315"/>
                    <a:pt x="37137" y="4201"/>
                  </a:cubicBezTo>
                  <a:cubicBezTo>
                    <a:pt x="37046" y="4155"/>
                    <a:pt x="36955" y="4109"/>
                    <a:pt x="36863" y="4086"/>
                  </a:cubicBezTo>
                  <a:cubicBezTo>
                    <a:pt x="36772" y="4041"/>
                    <a:pt x="36681" y="4018"/>
                    <a:pt x="36567" y="3995"/>
                  </a:cubicBezTo>
                  <a:cubicBezTo>
                    <a:pt x="36453" y="3972"/>
                    <a:pt x="36339" y="3972"/>
                    <a:pt x="36202" y="3950"/>
                  </a:cubicBezTo>
                  <a:cubicBezTo>
                    <a:pt x="36042" y="3950"/>
                    <a:pt x="35905" y="3927"/>
                    <a:pt x="35745" y="3927"/>
                  </a:cubicBezTo>
                  <a:cubicBezTo>
                    <a:pt x="35608" y="3904"/>
                    <a:pt x="35471" y="3881"/>
                    <a:pt x="35311" y="3881"/>
                  </a:cubicBezTo>
                  <a:lnTo>
                    <a:pt x="35174" y="3858"/>
                  </a:lnTo>
                  <a:lnTo>
                    <a:pt x="34946" y="3858"/>
                  </a:lnTo>
                  <a:lnTo>
                    <a:pt x="34855" y="3881"/>
                  </a:lnTo>
                  <a:lnTo>
                    <a:pt x="34741" y="3881"/>
                  </a:lnTo>
                  <a:cubicBezTo>
                    <a:pt x="34741" y="3881"/>
                    <a:pt x="34718" y="3881"/>
                    <a:pt x="34695" y="3904"/>
                  </a:cubicBezTo>
                  <a:cubicBezTo>
                    <a:pt x="34672" y="3927"/>
                    <a:pt x="34627" y="3950"/>
                    <a:pt x="34535" y="3950"/>
                  </a:cubicBezTo>
                  <a:cubicBezTo>
                    <a:pt x="34490" y="3927"/>
                    <a:pt x="34444" y="3904"/>
                    <a:pt x="34398" y="3858"/>
                  </a:cubicBezTo>
                  <a:cubicBezTo>
                    <a:pt x="34307" y="3858"/>
                    <a:pt x="34239" y="3881"/>
                    <a:pt x="34147" y="3881"/>
                  </a:cubicBezTo>
                  <a:lnTo>
                    <a:pt x="34102" y="3881"/>
                  </a:lnTo>
                  <a:cubicBezTo>
                    <a:pt x="34124" y="3790"/>
                    <a:pt x="34170" y="3721"/>
                    <a:pt x="34170" y="3630"/>
                  </a:cubicBezTo>
                  <a:cubicBezTo>
                    <a:pt x="34193" y="3539"/>
                    <a:pt x="34216" y="3447"/>
                    <a:pt x="34216" y="3356"/>
                  </a:cubicBezTo>
                  <a:cubicBezTo>
                    <a:pt x="34216" y="3288"/>
                    <a:pt x="34216" y="3196"/>
                    <a:pt x="34216" y="3128"/>
                  </a:cubicBezTo>
                  <a:cubicBezTo>
                    <a:pt x="34216" y="2991"/>
                    <a:pt x="34193" y="2854"/>
                    <a:pt x="34170" y="2694"/>
                  </a:cubicBezTo>
                  <a:cubicBezTo>
                    <a:pt x="34079" y="2489"/>
                    <a:pt x="33988" y="2306"/>
                    <a:pt x="33919" y="2146"/>
                  </a:cubicBezTo>
                  <a:cubicBezTo>
                    <a:pt x="33759" y="1895"/>
                    <a:pt x="33622" y="1667"/>
                    <a:pt x="33463" y="1462"/>
                  </a:cubicBezTo>
                  <a:cubicBezTo>
                    <a:pt x="33440" y="1439"/>
                    <a:pt x="33394" y="1393"/>
                    <a:pt x="33371" y="1347"/>
                  </a:cubicBezTo>
                  <a:cubicBezTo>
                    <a:pt x="33280" y="1256"/>
                    <a:pt x="33166" y="1165"/>
                    <a:pt x="33074" y="1074"/>
                  </a:cubicBezTo>
                  <a:cubicBezTo>
                    <a:pt x="32938" y="959"/>
                    <a:pt x="32801" y="845"/>
                    <a:pt x="32664" y="754"/>
                  </a:cubicBezTo>
                  <a:lnTo>
                    <a:pt x="32504" y="663"/>
                  </a:lnTo>
                  <a:cubicBezTo>
                    <a:pt x="32435" y="617"/>
                    <a:pt x="32344" y="549"/>
                    <a:pt x="32253" y="503"/>
                  </a:cubicBezTo>
                  <a:cubicBezTo>
                    <a:pt x="32139" y="434"/>
                    <a:pt x="31979" y="366"/>
                    <a:pt x="31773" y="297"/>
                  </a:cubicBezTo>
                  <a:cubicBezTo>
                    <a:pt x="31614" y="229"/>
                    <a:pt x="31477" y="183"/>
                    <a:pt x="31363" y="161"/>
                  </a:cubicBezTo>
                  <a:cubicBezTo>
                    <a:pt x="31203" y="115"/>
                    <a:pt x="31043" y="92"/>
                    <a:pt x="30883" y="69"/>
                  </a:cubicBezTo>
                  <a:cubicBezTo>
                    <a:pt x="30678" y="24"/>
                    <a:pt x="30518" y="24"/>
                    <a:pt x="30381" y="1"/>
                  </a:cubicBezTo>
                  <a:close/>
                </a:path>
              </a:pathLst>
            </a:custGeom>
            <a:solidFill>
              <a:srgbClr val="705A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1" name="Google Shape;4887;p38">
              <a:extLst>
                <a:ext uri="{FF2B5EF4-FFF2-40B4-BE49-F238E27FC236}">
                  <a16:creationId xmlns:a16="http://schemas.microsoft.com/office/drawing/2014/main" id="{D91F8E34-A947-95EF-E3BF-A5A69ED43390}"/>
                </a:ext>
              </a:extLst>
            </p:cNvPr>
            <p:cNvSpPr/>
            <p:nvPr/>
          </p:nvSpPr>
          <p:spPr>
            <a:xfrm>
              <a:off x="6340181" y="2162040"/>
              <a:ext cx="175046" cy="152686"/>
            </a:xfrm>
            <a:custGeom>
              <a:avLst/>
              <a:gdLst/>
              <a:ahLst/>
              <a:cxnLst/>
              <a:rect l="l" t="t" r="r" b="b"/>
              <a:pathLst>
                <a:path w="6255" h="5456" extrusionOk="0">
                  <a:moveTo>
                    <a:pt x="891" y="0"/>
                  </a:moveTo>
                  <a:cubicBezTo>
                    <a:pt x="822" y="0"/>
                    <a:pt x="731" y="23"/>
                    <a:pt x="662" y="46"/>
                  </a:cubicBezTo>
                  <a:cubicBezTo>
                    <a:pt x="594" y="69"/>
                    <a:pt x="548" y="92"/>
                    <a:pt x="480" y="137"/>
                  </a:cubicBezTo>
                  <a:cubicBezTo>
                    <a:pt x="434" y="160"/>
                    <a:pt x="366" y="229"/>
                    <a:pt x="297" y="274"/>
                  </a:cubicBezTo>
                  <a:cubicBezTo>
                    <a:pt x="252" y="320"/>
                    <a:pt x="229" y="366"/>
                    <a:pt x="183" y="411"/>
                  </a:cubicBezTo>
                  <a:cubicBezTo>
                    <a:pt x="160" y="480"/>
                    <a:pt x="115" y="525"/>
                    <a:pt x="92" y="571"/>
                  </a:cubicBezTo>
                  <a:cubicBezTo>
                    <a:pt x="69" y="640"/>
                    <a:pt x="46" y="708"/>
                    <a:pt x="23" y="799"/>
                  </a:cubicBezTo>
                  <a:cubicBezTo>
                    <a:pt x="23" y="799"/>
                    <a:pt x="23" y="822"/>
                    <a:pt x="23" y="845"/>
                  </a:cubicBezTo>
                  <a:cubicBezTo>
                    <a:pt x="23" y="891"/>
                    <a:pt x="0" y="936"/>
                    <a:pt x="0" y="959"/>
                  </a:cubicBezTo>
                  <a:lnTo>
                    <a:pt x="23" y="1005"/>
                  </a:lnTo>
                  <a:lnTo>
                    <a:pt x="23" y="1050"/>
                  </a:lnTo>
                  <a:cubicBezTo>
                    <a:pt x="23" y="1073"/>
                    <a:pt x="23" y="1096"/>
                    <a:pt x="46" y="1142"/>
                  </a:cubicBezTo>
                  <a:cubicBezTo>
                    <a:pt x="46" y="1142"/>
                    <a:pt x="46" y="1165"/>
                    <a:pt x="69" y="1187"/>
                  </a:cubicBezTo>
                  <a:cubicBezTo>
                    <a:pt x="46" y="1233"/>
                    <a:pt x="46" y="1279"/>
                    <a:pt x="46" y="1324"/>
                  </a:cubicBezTo>
                  <a:cubicBezTo>
                    <a:pt x="46" y="1370"/>
                    <a:pt x="46" y="1416"/>
                    <a:pt x="46" y="1484"/>
                  </a:cubicBezTo>
                  <a:lnTo>
                    <a:pt x="46" y="1530"/>
                  </a:lnTo>
                  <a:cubicBezTo>
                    <a:pt x="23" y="1690"/>
                    <a:pt x="46" y="1849"/>
                    <a:pt x="46" y="1986"/>
                  </a:cubicBezTo>
                  <a:cubicBezTo>
                    <a:pt x="69" y="2100"/>
                    <a:pt x="92" y="2237"/>
                    <a:pt x="115" y="2351"/>
                  </a:cubicBezTo>
                  <a:lnTo>
                    <a:pt x="137" y="2466"/>
                  </a:lnTo>
                  <a:cubicBezTo>
                    <a:pt x="160" y="2625"/>
                    <a:pt x="183" y="2785"/>
                    <a:pt x="229" y="2922"/>
                  </a:cubicBezTo>
                  <a:cubicBezTo>
                    <a:pt x="252" y="3082"/>
                    <a:pt x="297" y="3242"/>
                    <a:pt x="343" y="3401"/>
                  </a:cubicBezTo>
                  <a:cubicBezTo>
                    <a:pt x="411" y="3561"/>
                    <a:pt x="480" y="3721"/>
                    <a:pt x="548" y="3881"/>
                  </a:cubicBezTo>
                  <a:cubicBezTo>
                    <a:pt x="640" y="4041"/>
                    <a:pt x="708" y="4155"/>
                    <a:pt x="777" y="4292"/>
                  </a:cubicBezTo>
                  <a:cubicBezTo>
                    <a:pt x="868" y="4429"/>
                    <a:pt x="936" y="4543"/>
                    <a:pt x="1005" y="4680"/>
                  </a:cubicBezTo>
                  <a:cubicBezTo>
                    <a:pt x="1119" y="4862"/>
                    <a:pt x="1210" y="4999"/>
                    <a:pt x="1324" y="5113"/>
                  </a:cubicBezTo>
                  <a:cubicBezTo>
                    <a:pt x="1370" y="5159"/>
                    <a:pt x="1416" y="5227"/>
                    <a:pt x="1461" y="5273"/>
                  </a:cubicBezTo>
                  <a:cubicBezTo>
                    <a:pt x="1553" y="5342"/>
                    <a:pt x="1644" y="5410"/>
                    <a:pt x="1758" y="5433"/>
                  </a:cubicBezTo>
                  <a:cubicBezTo>
                    <a:pt x="1781" y="5433"/>
                    <a:pt x="1804" y="5456"/>
                    <a:pt x="1849" y="5456"/>
                  </a:cubicBezTo>
                  <a:cubicBezTo>
                    <a:pt x="1941" y="5456"/>
                    <a:pt x="2032" y="5410"/>
                    <a:pt x="2146" y="5387"/>
                  </a:cubicBezTo>
                  <a:lnTo>
                    <a:pt x="2192" y="5364"/>
                  </a:lnTo>
                  <a:cubicBezTo>
                    <a:pt x="2306" y="5319"/>
                    <a:pt x="2420" y="5273"/>
                    <a:pt x="2511" y="5205"/>
                  </a:cubicBezTo>
                  <a:cubicBezTo>
                    <a:pt x="2557" y="5182"/>
                    <a:pt x="2603" y="5182"/>
                    <a:pt x="2648" y="5159"/>
                  </a:cubicBezTo>
                  <a:cubicBezTo>
                    <a:pt x="2717" y="5113"/>
                    <a:pt x="2785" y="5113"/>
                    <a:pt x="2854" y="5090"/>
                  </a:cubicBezTo>
                  <a:cubicBezTo>
                    <a:pt x="2899" y="5068"/>
                    <a:pt x="2945" y="5045"/>
                    <a:pt x="2991" y="5045"/>
                  </a:cubicBezTo>
                  <a:cubicBezTo>
                    <a:pt x="3128" y="4976"/>
                    <a:pt x="3264" y="4931"/>
                    <a:pt x="3424" y="4885"/>
                  </a:cubicBezTo>
                  <a:cubicBezTo>
                    <a:pt x="3561" y="4862"/>
                    <a:pt x="3698" y="4817"/>
                    <a:pt x="3858" y="4794"/>
                  </a:cubicBezTo>
                  <a:cubicBezTo>
                    <a:pt x="3972" y="4771"/>
                    <a:pt x="4086" y="4748"/>
                    <a:pt x="4223" y="4702"/>
                  </a:cubicBezTo>
                  <a:lnTo>
                    <a:pt x="4292" y="4680"/>
                  </a:lnTo>
                  <a:lnTo>
                    <a:pt x="4406" y="4657"/>
                  </a:lnTo>
                  <a:cubicBezTo>
                    <a:pt x="4497" y="4634"/>
                    <a:pt x="4566" y="4611"/>
                    <a:pt x="4657" y="4588"/>
                  </a:cubicBezTo>
                  <a:cubicBezTo>
                    <a:pt x="4725" y="4566"/>
                    <a:pt x="4771" y="4543"/>
                    <a:pt x="4839" y="4543"/>
                  </a:cubicBezTo>
                  <a:cubicBezTo>
                    <a:pt x="4908" y="4520"/>
                    <a:pt x="4954" y="4497"/>
                    <a:pt x="5022" y="4497"/>
                  </a:cubicBezTo>
                  <a:lnTo>
                    <a:pt x="5136" y="4451"/>
                  </a:lnTo>
                  <a:cubicBezTo>
                    <a:pt x="5205" y="4429"/>
                    <a:pt x="5273" y="4406"/>
                    <a:pt x="5342" y="4383"/>
                  </a:cubicBezTo>
                  <a:cubicBezTo>
                    <a:pt x="5433" y="4360"/>
                    <a:pt x="5547" y="4337"/>
                    <a:pt x="5638" y="4314"/>
                  </a:cubicBezTo>
                  <a:cubicBezTo>
                    <a:pt x="5707" y="4292"/>
                    <a:pt x="5775" y="4292"/>
                    <a:pt x="5844" y="4292"/>
                  </a:cubicBezTo>
                  <a:lnTo>
                    <a:pt x="5912" y="4292"/>
                  </a:lnTo>
                  <a:lnTo>
                    <a:pt x="5958" y="4269"/>
                  </a:lnTo>
                  <a:lnTo>
                    <a:pt x="6049" y="4269"/>
                  </a:lnTo>
                  <a:cubicBezTo>
                    <a:pt x="6095" y="4246"/>
                    <a:pt x="6140" y="4223"/>
                    <a:pt x="6186" y="4177"/>
                  </a:cubicBezTo>
                  <a:cubicBezTo>
                    <a:pt x="6232" y="4155"/>
                    <a:pt x="6255" y="4086"/>
                    <a:pt x="6255" y="4018"/>
                  </a:cubicBezTo>
                  <a:cubicBezTo>
                    <a:pt x="6255" y="3972"/>
                    <a:pt x="6232" y="3926"/>
                    <a:pt x="6209" y="3904"/>
                  </a:cubicBezTo>
                  <a:cubicBezTo>
                    <a:pt x="6163" y="3835"/>
                    <a:pt x="6095" y="3789"/>
                    <a:pt x="6026" y="3744"/>
                  </a:cubicBezTo>
                  <a:lnTo>
                    <a:pt x="5889" y="3698"/>
                  </a:lnTo>
                  <a:lnTo>
                    <a:pt x="5684" y="3584"/>
                  </a:lnTo>
                  <a:cubicBezTo>
                    <a:pt x="5501" y="3470"/>
                    <a:pt x="5319" y="3379"/>
                    <a:pt x="5136" y="3264"/>
                  </a:cubicBezTo>
                  <a:cubicBezTo>
                    <a:pt x="4976" y="3150"/>
                    <a:pt x="4794" y="3036"/>
                    <a:pt x="4634" y="2922"/>
                  </a:cubicBezTo>
                  <a:cubicBezTo>
                    <a:pt x="4086" y="2534"/>
                    <a:pt x="3653" y="2192"/>
                    <a:pt x="3219" y="1849"/>
                  </a:cubicBezTo>
                  <a:cubicBezTo>
                    <a:pt x="3128" y="1781"/>
                    <a:pt x="3036" y="1690"/>
                    <a:pt x="2945" y="1621"/>
                  </a:cubicBezTo>
                  <a:lnTo>
                    <a:pt x="2876" y="1553"/>
                  </a:lnTo>
                  <a:lnTo>
                    <a:pt x="2694" y="1393"/>
                  </a:lnTo>
                  <a:lnTo>
                    <a:pt x="2511" y="1233"/>
                  </a:lnTo>
                  <a:lnTo>
                    <a:pt x="2466" y="1187"/>
                  </a:lnTo>
                  <a:cubicBezTo>
                    <a:pt x="2374" y="1119"/>
                    <a:pt x="2306" y="1050"/>
                    <a:pt x="2215" y="982"/>
                  </a:cubicBezTo>
                  <a:cubicBezTo>
                    <a:pt x="2123" y="891"/>
                    <a:pt x="2009" y="799"/>
                    <a:pt x="1918" y="685"/>
                  </a:cubicBezTo>
                  <a:cubicBezTo>
                    <a:pt x="1895" y="685"/>
                    <a:pt x="1872" y="662"/>
                    <a:pt x="1849" y="640"/>
                  </a:cubicBezTo>
                  <a:lnTo>
                    <a:pt x="1781" y="571"/>
                  </a:lnTo>
                  <a:cubicBezTo>
                    <a:pt x="1667" y="480"/>
                    <a:pt x="1553" y="366"/>
                    <a:pt x="1438" y="274"/>
                  </a:cubicBezTo>
                  <a:cubicBezTo>
                    <a:pt x="1370" y="206"/>
                    <a:pt x="1302" y="160"/>
                    <a:pt x="1210" y="115"/>
                  </a:cubicBezTo>
                  <a:cubicBezTo>
                    <a:pt x="1119" y="46"/>
                    <a:pt x="1005" y="23"/>
                    <a:pt x="913" y="0"/>
                  </a:cubicBezTo>
                  <a:close/>
                </a:path>
              </a:pathLst>
            </a:custGeom>
            <a:solidFill>
              <a:srgbClr val="9494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2" name="Google Shape;4888;p38">
              <a:extLst>
                <a:ext uri="{FF2B5EF4-FFF2-40B4-BE49-F238E27FC236}">
                  <a16:creationId xmlns:a16="http://schemas.microsoft.com/office/drawing/2014/main" id="{B46AEF3D-B86A-CBAC-BA27-C958E6370A28}"/>
                </a:ext>
              </a:extLst>
            </p:cNvPr>
            <p:cNvSpPr/>
            <p:nvPr/>
          </p:nvSpPr>
          <p:spPr>
            <a:xfrm>
              <a:off x="6361897" y="2160109"/>
              <a:ext cx="21101" cy="20569"/>
            </a:xfrm>
            <a:custGeom>
              <a:avLst/>
              <a:gdLst/>
              <a:ahLst/>
              <a:cxnLst/>
              <a:rect l="l" t="t" r="r" b="b"/>
              <a:pathLst>
                <a:path w="754" h="735" extrusionOk="0">
                  <a:moveTo>
                    <a:pt x="137" y="1"/>
                  </a:moveTo>
                  <a:cubicBezTo>
                    <a:pt x="92" y="1"/>
                    <a:pt x="69" y="24"/>
                    <a:pt x="46" y="47"/>
                  </a:cubicBezTo>
                  <a:cubicBezTo>
                    <a:pt x="1" y="92"/>
                    <a:pt x="1" y="161"/>
                    <a:pt x="46" y="206"/>
                  </a:cubicBezTo>
                  <a:cubicBezTo>
                    <a:pt x="229" y="366"/>
                    <a:pt x="389" y="526"/>
                    <a:pt x="548" y="709"/>
                  </a:cubicBezTo>
                  <a:cubicBezTo>
                    <a:pt x="568" y="728"/>
                    <a:pt x="591" y="735"/>
                    <a:pt x="615" y="735"/>
                  </a:cubicBezTo>
                  <a:cubicBezTo>
                    <a:pt x="648" y="735"/>
                    <a:pt x="682" y="722"/>
                    <a:pt x="708" y="709"/>
                  </a:cubicBezTo>
                  <a:cubicBezTo>
                    <a:pt x="754" y="640"/>
                    <a:pt x="754" y="572"/>
                    <a:pt x="708" y="526"/>
                  </a:cubicBezTo>
                  <a:cubicBezTo>
                    <a:pt x="617" y="435"/>
                    <a:pt x="526" y="343"/>
                    <a:pt x="434" y="275"/>
                  </a:cubicBezTo>
                  <a:cubicBezTo>
                    <a:pt x="366" y="184"/>
                    <a:pt x="297" y="115"/>
                    <a:pt x="206" y="47"/>
                  </a:cubicBezTo>
                  <a:cubicBezTo>
                    <a:pt x="183" y="24"/>
                    <a:pt x="160" y="1"/>
                    <a:pt x="137" y="1"/>
                  </a:cubicBezTo>
                  <a:close/>
                </a:path>
              </a:pathLst>
            </a:custGeom>
            <a:solidFill>
              <a:srgbClr val="9494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3" name="Google Shape;4889;p38">
              <a:extLst>
                <a:ext uri="{FF2B5EF4-FFF2-40B4-BE49-F238E27FC236}">
                  <a16:creationId xmlns:a16="http://schemas.microsoft.com/office/drawing/2014/main" id="{99E6A2B5-8A91-0268-4EEE-02ECAFF6F953}"/>
                </a:ext>
              </a:extLst>
            </p:cNvPr>
            <p:cNvSpPr/>
            <p:nvPr/>
          </p:nvSpPr>
          <p:spPr>
            <a:xfrm>
              <a:off x="6664023" y="2340249"/>
              <a:ext cx="516155" cy="157164"/>
            </a:xfrm>
            <a:custGeom>
              <a:avLst/>
              <a:gdLst/>
              <a:ahLst/>
              <a:cxnLst/>
              <a:rect l="l" t="t" r="r" b="b"/>
              <a:pathLst>
                <a:path w="18444" h="5616" extrusionOk="0">
                  <a:moveTo>
                    <a:pt x="275" y="1"/>
                  </a:moveTo>
                  <a:cubicBezTo>
                    <a:pt x="229" y="24"/>
                    <a:pt x="161" y="46"/>
                    <a:pt x="138" y="69"/>
                  </a:cubicBezTo>
                  <a:cubicBezTo>
                    <a:pt x="115" y="115"/>
                    <a:pt x="92" y="138"/>
                    <a:pt x="115" y="183"/>
                  </a:cubicBezTo>
                  <a:lnTo>
                    <a:pt x="115" y="275"/>
                  </a:lnTo>
                  <a:lnTo>
                    <a:pt x="138" y="389"/>
                  </a:lnTo>
                  <a:cubicBezTo>
                    <a:pt x="161" y="526"/>
                    <a:pt x="161" y="685"/>
                    <a:pt x="138" y="777"/>
                  </a:cubicBezTo>
                  <a:cubicBezTo>
                    <a:pt x="138" y="822"/>
                    <a:pt x="138" y="868"/>
                    <a:pt x="115" y="914"/>
                  </a:cubicBezTo>
                  <a:lnTo>
                    <a:pt x="115" y="1005"/>
                  </a:lnTo>
                  <a:cubicBezTo>
                    <a:pt x="92" y="1096"/>
                    <a:pt x="92" y="1188"/>
                    <a:pt x="92" y="1279"/>
                  </a:cubicBezTo>
                  <a:lnTo>
                    <a:pt x="69" y="1347"/>
                  </a:lnTo>
                  <a:cubicBezTo>
                    <a:pt x="69" y="1393"/>
                    <a:pt x="69" y="1462"/>
                    <a:pt x="69" y="1530"/>
                  </a:cubicBezTo>
                  <a:lnTo>
                    <a:pt x="69" y="1621"/>
                  </a:lnTo>
                  <a:cubicBezTo>
                    <a:pt x="69" y="1713"/>
                    <a:pt x="69" y="1827"/>
                    <a:pt x="69" y="1918"/>
                  </a:cubicBezTo>
                  <a:cubicBezTo>
                    <a:pt x="47" y="2146"/>
                    <a:pt x="24" y="2397"/>
                    <a:pt x="1" y="2648"/>
                  </a:cubicBezTo>
                  <a:lnTo>
                    <a:pt x="1" y="2785"/>
                  </a:lnTo>
                  <a:cubicBezTo>
                    <a:pt x="1" y="2945"/>
                    <a:pt x="1" y="3105"/>
                    <a:pt x="1" y="3242"/>
                  </a:cubicBezTo>
                  <a:lnTo>
                    <a:pt x="1" y="3402"/>
                  </a:lnTo>
                  <a:cubicBezTo>
                    <a:pt x="1" y="3493"/>
                    <a:pt x="1" y="3584"/>
                    <a:pt x="1" y="3676"/>
                  </a:cubicBezTo>
                  <a:lnTo>
                    <a:pt x="1" y="3790"/>
                  </a:lnTo>
                  <a:cubicBezTo>
                    <a:pt x="1" y="3835"/>
                    <a:pt x="1" y="3881"/>
                    <a:pt x="1" y="3949"/>
                  </a:cubicBezTo>
                  <a:cubicBezTo>
                    <a:pt x="1" y="3995"/>
                    <a:pt x="1" y="4041"/>
                    <a:pt x="24" y="4086"/>
                  </a:cubicBezTo>
                  <a:cubicBezTo>
                    <a:pt x="24" y="4155"/>
                    <a:pt x="69" y="4223"/>
                    <a:pt x="115" y="4269"/>
                  </a:cubicBezTo>
                  <a:cubicBezTo>
                    <a:pt x="138" y="4292"/>
                    <a:pt x="138" y="4292"/>
                    <a:pt x="161" y="4315"/>
                  </a:cubicBezTo>
                  <a:cubicBezTo>
                    <a:pt x="206" y="4292"/>
                    <a:pt x="275" y="4269"/>
                    <a:pt x="320" y="4269"/>
                  </a:cubicBezTo>
                  <a:cubicBezTo>
                    <a:pt x="366" y="4269"/>
                    <a:pt x="389" y="4269"/>
                    <a:pt x="457" y="4292"/>
                  </a:cubicBezTo>
                  <a:lnTo>
                    <a:pt x="480" y="4292"/>
                  </a:lnTo>
                  <a:lnTo>
                    <a:pt x="526" y="4315"/>
                  </a:lnTo>
                  <a:cubicBezTo>
                    <a:pt x="594" y="4315"/>
                    <a:pt x="686" y="4338"/>
                    <a:pt x="754" y="4360"/>
                  </a:cubicBezTo>
                  <a:cubicBezTo>
                    <a:pt x="891" y="4383"/>
                    <a:pt x="1005" y="4406"/>
                    <a:pt x="1142" y="4452"/>
                  </a:cubicBezTo>
                  <a:cubicBezTo>
                    <a:pt x="1279" y="4497"/>
                    <a:pt x="1416" y="4520"/>
                    <a:pt x="1553" y="4566"/>
                  </a:cubicBezTo>
                  <a:lnTo>
                    <a:pt x="1621" y="4566"/>
                  </a:lnTo>
                  <a:lnTo>
                    <a:pt x="1667" y="4589"/>
                  </a:lnTo>
                  <a:cubicBezTo>
                    <a:pt x="1804" y="4611"/>
                    <a:pt x="1918" y="4634"/>
                    <a:pt x="2032" y="4680"/>
                  </a:cubicBezTo>
                  <a:lnTo>
                    <a:pt x="2146" y="4703"/>
                  </a:lnTo>
                  <a:cubicBezTo>
                    <a:pt x="2261" y="4748"/>
                    <a:pt x="2375" y="4771"/>
                    <a:pt x="2489" y="4794"/>
                  </a:cubicBezTo>
                  <a:cubicBezTo>
                    <a:pt x="2786" y="4862"/>
                    <a:pt x="3082" y="4931"/>
                    <a:pt x="3379" y="4999"/>
                  </a:cubicBezTo>
                  <a:lnTo>
                    <a:pt x="3493" y="5022"/>
                  </a:lnTo>
                  <a:lnTo>
                    <a:pt x="3607" y="5045"/>
                  </a:lnTo>
                  <a:cubicBezTo>
                    <a:pt x="3676" y="5045"/>
                    <a:pt x="3744" y="5068"/>
                    <a:pt x="3813" y="5091"/>
                  </a:cubicBezTo>
                  <a:cubicBezTo>
                    <a:pt x="3950" y="5114"/>
                    <a:pt x="4087" y="5159"/>
                    <a:pt x="4224" y="5182"/>
                  </a:cubicBezTo>
                  <a:cubicBezTo>
                    <a:pt x="4292" y="5205"/>
                    <a:pt x="4383" y="5205"/>
                    <a:pt x="4452" y="5228"/>
                  </a:cubicBezTo>
                  <a:lnTo>
                    <a:pt x="4543" y="5228"/>
                  </a:lnTo>
                  <a:cubicBezTo>
                    <a:pt x="4657" y="5251"/>
                    <a:pt x="4749" y="5273"/>
                    <a:pt x="4840" y="5273"/>
                  </a:cubicBezTo>
                  <a:cubicBezTo>
                    <a:pt x="4931" y="5296"/>
                    <a:pt x="5000" y="5319"/>
                    <a:pt x="5068" y="5319"/>
                  </a:cubicBezTo>
                  <a:lnTo>
                    <a:pt x="5251" y="5342"/>
                  </a:lnTo>
                  <a:cubicBezTo>
                    <a:pt x="5365" y="5365"/>
                    <a:pt x="5502" y="5387"/>
                    <a:pt x="5616" y="5410"/>
                  </a:cubicBezTo>
                  <a:lnTo>
                    <a:pt x="5707" y="5433"/>
                  </a:lnTo>
                  <a:cubicBezTo>
                    <a:pt x="5844" y="5456"/>
                    <a:pt x="5981" y="5479"/>
                    <a:pt x="6141" y="5479"/>
                  </a:cubicBezTo>
                  <a:cubicBezTo>
                    <a:pt x="6209" y="5479"/>
                    <a:pt x="6301" y="5502"/>
                    <a:pt x="6369" y="5502"/>
                  </a:cubicBezTo>
                  <a:cubicBezTo>
                    <a:pt x="6506" y="5524"/>
                    <a:pt x="6620" y="5524"/>
                    <a:pt x="6757" y="5524"/>
                  </a:cubicBezTo>
                  <a:cubicBezTo>
                    <a:pt x="6848" y="5547"/>
                    <a:pt x="6963" y="5547"/>
                    <a:pt x="7054" y="5547"/>
                  </a:cubicBezTo>
                  <a:cubicBezTo>
                    <a:pt x="7168" y="5570"/>
                    <a:pt x="7282" y="5570"/>
                    <a:pt x="7396" y="5570"/>
                  </a:cubicBezTo>
                  <a:lnTo>
                    <a:pt x="7533" y="5593"/>
                  </a:lnTo>
                  <a:cubicBezTo>
                    <a:pt x="7625" y="5593"/>
                    <a:pt x="7716" y="5593"/>
                    <a:pt x="7807" y="5616"/>
                  </a:cubicBezTo>
                  <a:lnTo>
                    <a:pt x="7944" y="5616"/>
                  </a:lnTo>
                  <a:cubicBezTo>
                    <a:pt x="8150" y="5593"/>
                    <a:pt x="8355" y="5570"/>
                    <a:pt x="8538" y="5547"/>
                  </a:cubicBezTo>
                  <a:cubicBezTo>
                    <a:pt x="8652" y="5547"/>
                    <a:pt x="8766" y="5524"/>
                    <a:pt x="8903" y="5524"/>
                  </a:cubicBezTo>
                  <a:cubicBezTo>
                    <a:pt x="8971" y="5524"/>
                    <a:pt x="9040" y="5502"/>
                    <a:pt x="9131" y="5502"/>
                  </a:cubicBezTo>
                  <a:lnTo>
                    <a:pt x="9359" y="5502"/>
                  </a:lnTo>
                  <a:cubicBezTo>
                    <a:pt x="9451" y="5479"/>
                    <a:pt x="9565" y="5479"/>
                    <a:pt x="9656" y="5456"/>
                  </a:cubicBezTo>
                  <a:lnTo>
                    <a:pt x="9839" y="5433"/>
                  </a:lnTo>
                  <a:lnTo>
                    <a:pt x="10295" y="5433"/>
                  </a:lnTo>
                  <a:cubicBezTo>
                    <a:pt x="10455" y="5410"/>
                    <a:pt x="10592" y="5410"/>
                    <a:pt x="10752" y="5410"/>
                  </a:cubicBezTo>
                  <a:lnTo>
                    <a:pt x="11254" y="5410"/>
                  </a:lnTo>
                  <a:cubicBezTo>
                    <a:pt x="11414" y="5410"/>
                    <a:pt x="11550" y="5410"/>
                    <a:pt x="11687" y="5387"/>
                  </a:cubicBezTo>
                  <a:cubicBezTo>
                    <a:pt x="11779" y="5387"/>
                    <a:pt x="11870" y="5387"/>
                    <a:pt x="11961" y="5365"/>
                  </a:cubicBezTo>
                  <a:cubicBezTo>
                    <a:pt x="12030" y="5365"/>
                    <a:pt x="12098" y="5342"/>
                    <a:pt x="12190" y="5342"/>
                  </a:cubicBezTo>
                  <a:cubicBezTo>
                    <a:pt x="12281" y="5319"/>
                    <a:pt x="12372" y="5319"/>
                    <a:pt x="12486" y="5296"/>
                  </a:cubicBezTo>
                  <a:lnTo>
                    <a:pt x="12646" y="5273"/>
                  </a:lnTo>
                  <a:cubicBezTo>
                    <a:pt x="12988" y="5228"/>
                    <a:pt x="13354" y="5136"/>
                    <a:pt x="13650" y="5068"/>
                  </a:cubicBezTo>
                  <a:lnTo>
                    <a:pt x="13787" y="5022"/>
                  </a:lnTo>
                  <a:cubicBezTo>
                    <a:pt x="14038" y="4977"/>
                    <a:pt x="14290" y="4908"/>
                    <a:pt x="14541" y="4817"/>
                  </a:cubicBezTo>
                  <a:cubicBezTo>
                    <a:pt x="15066" y="4657"/>
                    <a:pt x="15613" y="4429"/>
                    <a:pt x="16298" y="4064"/>
                  </a:cubicBezTo>
                  <a:cubicBezTo>
                    <a:pt x="16435" y="4018"/>
                    <a:pt x="16572" y="3927"/>
                    <a:pt x="16709" y="3835"/>
                  </a:cubicBezTo>
                  <a:cubicBezTo>
                    <a:pt x="16823" y="3767"/>
                    <a:pt x="16960" y="3676"/>
                    <a:pt x="17074" y="3584"/>
                  </a:cubicBezTo>
                  <a:cubicBezTo>
                    <a:pt x="17211" y="3470"/>
                    <a:pt x="17348" y="3356"/>
                    <a:pt x="17485" y="3219"/>
                  </a:cubicBezTo>
                  <a:cubicBezTo>
                    <a:pt x="17531" y="3173"/>
                    <a:pt x="17576" y="3128"/>
                    <a:pt x="17622" y="3082"/>
                  </a:cubicBezTo>
                  <a:cubicBezTo>
                    <a:pt x="17645" y="3059"/>
                    <a:pt x="17645" y="3059"/>
                    <a:pt x="17668" y="3036"/>
                  </a:cubicBezTo>
                  <a:cubicBezTo>
                    <a:pt x="17782" y="2877"/>
                    <a:pt x="17873" y="2694"/>
                    <a:pt x="17987" y="2511"/>
                  </a:cubicBezTo>
                  <a:cubicBezTo>
                    <a:pt x="18010" y="2489"/>
                    <a:pt x="18010" y="2466"/>
                    <a:pt x="18010" y="2443"/>
                  </a:cubicBezTo>
                  <a:cubicBezTo>
                    <a:pt x="18079" y="2306"/>
                    <a:pt x="18147" y="2192"/>
                    <a:pt x="18193" y="2055"/>
                  </a:cubicBezTo>
                  <a:cubicBezTo>
                    <a:pt x="18261" y="1895"/>
                    <a:pt x="18307" y="1735"/>
                    <a:pt x="18352" y="1576"/>
                  </a:cubicBezTo>
                  <a:lnTo>
                    <a:pt x="18352" y="1530"/>
                  </a:lnTo>
                  <a:cubicBezTo>
                    <a:pt x="18375" y="1416"/>
                    <a:pt x="18421" y="1325"/>
                    <a:pt x="18421" y="1210"/>
                  </a:cubicBezTo>
                  <a:cubicBezTo>
                    <a:pt x="18444" y="1119"/>
                    <a:pt x="18444" y="1005"/>
                    <a:pt x="18444" y="914"/>
                  </a:cubicBezTo>
                  <a:cubicBezTo>
                    <a:pt x="18444" y="822"/>
                    <a:pt x="18421" y="754"/>
                    <a:pt x="18375" y="685"/>
                  </a:cubicBezTo>
                  <a:cubicBezTo>
                    <a:pt x="18352" y="617"/>
                    <a:pt x="18284" y="571"/>
                    <a:pt x="18238" y="549"/>
                  </a:cubicBezTo>
                  <a:cubicBezTo>
                    <a:pt x="18193" y="526"/>
                    <a:pt x="18124" y="503"/>
                    <a:pt x="18101" y="503"/>
                  </a:cubicBezTo>
                  <a:lnTo>
                    <a:pt x="18010" y="503"/>
                  </a:lnTo>
                  <a:cubicBezTo>
                    <a:pt x="17850" y="549"/>
                    <a:pt x="17713" y="617"/>
                    <a:pt x="17554" y="663"/>
                  </a:cubicBezTo>
                  <a:cubicBezTo>
                    <a:pt x="17257" y="754"/>
                    <a:pt x="16960" y="845"/>
                    <a:pt x="16686" y="937"/>
                  </a:cubicBezTo>
                  <a:cubicBezTo>
                    <a:pt x="16389" y="1028"/>
                    <a:pt x="16116" y="1073"/>
                    <a:pt x="15819" y="1142"/>
                  </a:cubicBezTo>
                  <a:lnTo>
                    <a:pt x="15705" y="1165"/>
                  </a:lnTo>
                  <a:cubicBezTo>
                    <a:pt x="15522" y="1210"/>
                    <a:pt x="15339" y="1256"/>
                    <a:pt x="15180" y="1279"/>
                  </a:cubicBezTo>
                  <a:cubicBezTo>
                    <a:pt x="15111" y="1302"/>
                    <a:pt x="15066" y="1325"/>
                    <a:pt x="15020" y="1325"/>
                  </a:cubicBezTo>
                  <a:cubicBezTo>
                    <a:pt x="14929" y="1370"/>
                    <a:pt x="14837" y="1393"/>
                    <a:pt x="14746" y="1416"/>
                  </a:cubicBezTo>
                  <a:lnTo>
                    <a:pt x="14655" y="1439"/>
                  </a:lnTo>
                  <a:cubicBezTo>
                    <a:pt x="14563" y="1462"/>
                    <a:pt x="14472" y="1484"/>
                    <a:pt x="14404" y="1507"/>
                  </a:cubicBezTo>
                  <a:cubicBezTo>
                    <a:pt x="14221" y="1553"/>
                    <a:pt x="14038" y="1598"/>
                    <a:pt x="13833" y="1644"/>
                  </a:cubicBezTo>
                  <a:lnTo>
                    <a:pt x="13879" y="1644"/>
                  </a:lnTo>
                  <a:cubicBezTo>
                    <a:pt x="13742" y="1667"/>
                    <a:pt x="13628" y="1667"/>
                    <a:pt x="13513" y="1690"/>
                  </a:cubicBezTo>
                  <a:lnTo>
                    <a:pt x="13536" y="1690"/>
                  </a:lnTo>
                  <a:lnTo>
                    <a:pt x="13285" y="1735"/>
                  </a:lnTo>
                  <a:lnTo>
                    <a:pt x="13262" y="1735"/>
                  </a:lnTo>
                  <a:cubicBezTo>
                    <a:pt x="13148" y="1758"/>
                    <a:pt x="13011" y="1781"/>
                    <a:pt x="12874" y="1781"/>
                  </a:cubicBezTo>
                  <a:lnTo>
                    <a:pt x="12464" y="1781"/>
                  </a:lnTo>
                  <a:lnTo>
                    <a:pt x="12395" y="1758"/>
                  </a:lnTo>
                  <a:lnTo>
                    <a:pt x="11939" y="1758"/>
                  </a:lnTo>
                  <a:cubicBezTo>
                    <a:pt x="11802" y="1735"/>
                    <a:pt x="11665" y="1735"/>
                    <a:pt x="11528" y="1713"/>
                  </a:cubicBezTo>
                  <a:lnTo>
                    <a:pt x="11368" y="1713"/>
                  </a:lnTo>
                  <a:cubicBezTo>
                    <a:pt x="11185" y="1713"/>
                    <a:pt x="10980" y="1735"/>
                    <a:pt x="10797" y="1735"/>
                  </a:cubicBezTo>
                  <a:lnTo>
                    <a:pt x="10455" y="1735"/>
                  </a:lnTo>
                  <a:cubicBezTo>
                    <a:pt x="10249" y="1735"/>
                    <a:pt x="10044" y="1735"/>
                    <a:pt x="9839" y="1758"/>
                  </a:cubicBezTo>
                  <a:lnTo>
                    <a:pt x="8971" y="1758"/>
                  </a:lnTo>
                  <a:cubicBezTo>
                    <a:pt x="8834" y="1735"/>
                    <a:pt x="8720" y="1735"/>
                    <a:pt x="8583" y="1735"/>
                  </a:cubicBezTo>
                  <a:lnTo>
                    <a:pt x="8218" y="1735"/>
                  </a:lnTo>
                  <a:cubicBezTo>
                    <a:pt x="8081" y="1735"/>
                    <a:pt x="7921" y="1758"/>
                    <a:pt x="7784" y="1758"/>
                  </a:cubicBezTo>
                  <a:lnTo>
                    <a:pt x="7396" y="1758"/>
                  </a:lnTo>
                  <a:cubicBezTo>
                    <a:pt x="7191" y="1758"/>
                    <a:pt x="6985" y="1758"/>
                    <a:pt x="6803" y="1735"/>
                  </a:cubicBezTo>
                  <a:cubicBezTo>
                    <a:pt x="6506" y="1713"/>
                    <a:pt x="6187" y="1667"/>
                    <a:pt x="5890" y="1621"/>
                  </a:cubicBezTo>
                  <a:cubicBezTo>
                    <a:pt x="5684" y="1576"/>
                    <a:pt x="5479" y="1507"/>
                    <a:pt x="5274" y="1462"/>
                  </a:cubicBezTo>
                  <a:lnTo>
                    <a:pt x="5000" y="1370"/>
                  </a:lnTo>
                  <a:cubicBezTo>
                    <a:pt x="4657" y="1302"/>
                    <a:pt x="4315" y="1188"/>
                    <a:pt x="3972" y="1096"/>
                  </a:cubicBezTo>
                  <a:cubicBezTo>
                    <a:pt x="3721" y="1005"/>
                    <a:pt x="3448" y="937"/>
                    <a:pt x="3174" y="845"/>
                  </a:cubicBezTo>
                  <a:lnTo>
                    <a:pt x="3037" y="822"/>
                  </a:lnTo>
                  <a:cubicBezTo>
                    <a:pt x="2945" y="800"/>
                    <a:pt x="2877" y="777"/>
                    <a:pt x="2786" y="754"/>
                  </a:cubicBezTo>
                  <a:cubicBezTo>
                    <a:pt x="2694" y="731"/>
                    <a:pt x="2626" y="685"/>
                    <a:pt x="2534" y="663"/>
                  </a:cubicBezTo>
                  <a:lnTo>
                    <a:pt x="2443" y="640"/>
                  </a:lnTo>
                  <a:cubicBezTo>
                    <a:pt x="2329" y="594"/>
                    <a:pt x="2215" y="571"/>
                    <a:pt x="2124" y="526"/>
                  </a:cubicBezTo>
                  <a:lnTo>
                    <a:pt x="2078" y="526"/>
                  </a:lnTo>
                  <a:lnTo>
                    <a:pt x="2032" y="503"/>
                  </a:lnTo>
                  <a:cubicBezTo>
                    <a:pt x="1941" y="480"/>
                    <a:pt x="1827" y="434"/>
                    <a:pt x="1736" y="412"/>
                  </a:cubicBezTo>
                  <a:cubicBezTo>
                    <a:pt x="1599" y="389"/>
                    <a:pt x="1485" y="366"/>
                    <a:pt x="1370" y="343"/>
                  </a:cubicBezTo>
                  <a:cubicBezTo>
                    <a:pt x="1256" y="320"/>
                    <a:pt x="1142" y="275"/>
                    <a:pt x="1028" y="252"/>
                  </a:cubicBezTo>
                  <a:lnTo>
                    <a:pt x="982" y="229"/>
                  </a:lnTo>
                  <a:cubicBezTo>
                    <a:pt x="845" y="206"/>
                    <a:pt x="708" y="160"/>
                    <a:pt x="572" y="160"/>
                  </a:cubicBezTo>
                  <a:cubicBezTo>
                    <a:pt x="572" y="138"/>
                    <a:pt x="549" y="138"/>
                    <a:pt x="549" y="138"/>
                  </a:cubicBezTo>
                  <a:cubicBezTo>
                    <a:pt x="503" y="138"/>
                    <a:pt x="457" y="160"/>
                    <a:pt x="435" y="160"/>
                  </a:cubicBezTo>
                  <a:cubicBezTo>
                    <a:pt x="435" y="115"/>
                    <a:pt x="412" y="92"/>
                    <a:pt x="389" y="46"/>
                  </a:cubicBezTo>
                  <a:cubicBezTo>
                    <a:pt x="366" y="24"/>
                    <a:pt x="320" y="1"/>
                    <a:pt x="275" y="1"/>
                  </a:cubicBezTo>
                  <a:close/>
                </a:path>
              </a:pathLst>
            </a:custGeom>
            <a:solidFill>
              <a:srgbClr val="9494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4" name="Google Shape;4890;p38">
              <a:extLst>
                <a:ext uri="{FF2B5EF4-FFF2-40B4-BE49-F238E27FC236}">
                  <a16:creationId xmlns:a16="http://schemas.microsoft.com/office/drawing/2014/main" id="{9A07C9B3-558C-AA0F-505A-B034202267FD}"/>
                </a:ext>
              </a:extLst>
            </p:cNvPr>
            <p:cNvSpPr/>
            <p:nvPr/>
          </p:nvSpPr>
          <p:spPr>
            <a:xfrm>
              <a:off x="6555442" y="2505052"/>
              <a:ext cx="219123" cy="195503"/>
            </a:xfrm>
            <a:custGeom>
              <a:avLst/>
              <a:gdLst/>
              <a:ahLst/>
              <a:cxnLst/>
              <a:rect l="l" t="t" r="r" b="b"/>
              <a:pathLst>
                <a:path w="7830" h="6986" extrusionOk="0">
                  <a:moveTo>
                    <a:pt x="4041" y="1"/>
                  </a:moveTo>
                  <a:cubicBezTo>
                    <a:pt x="3904" y="23"/>
                    <a:pt x="3790" y="115"/>
                    <a:pt x="3744" y="252"/>
                  </a:cubicBezTo>
                  <a:cubicBezTo>
                    <a:pt x="3698" y="343"/>
                    <a:pt x="3675" y="457"/>
                    <a:pt x="3653" y="571"/>
                  </a:cubicBezTo>
                  <a:lnTo>
                    <a:pt x="3653" y="594"/>
                  </a:lnTo>
                  <a:lnTo>
                    <a:pt x="3630" y="685"/>
                  </a:lnTo>
                  <a:cubicBezTo>
                    <a:pt x="3630" y="731"/>
                    <a:pt x="3630" y="754"/>
                    <a:pt x="3630" y="800"/>
                  </a:cubicBezTo>
                  <a:lnTo>
                    <a:pt x="3584" y="800"/>
                  </a:lnTo>
                  <a:cubicBezTo>
                    <a:pt x="3539" y="800"/>
                    <a:pt x="3516" y="777"/>
                    <a:pt x="3493" y="777"/>
                  </a:cubicBezTo>
                  <a:cubicBezTo>
                    <a:pt x="3470" y="777"/>
                    <a:pt x="3424" y="754"/>
                    <a:pt x="3402" y="731"/>
                  </a:cubicBezTo>
                  <a:cubicBezTo>
                    <a:pt x="3356" y="754"/>
                    <a:pt x="3333" y="754"/>
                    <a:pt x="3310" y="754"/>
                  </a:cubicBezTo>
                  <a:cubicBezTo>
                    <a:pt x="3242" y="754"/>
                    <a:pt x="3196" y="731"/>
                    <a:pt x="3150" y="708"/>
                  </a:cubicBezTo>
                  <a:cubicBezTo>
                    <a:pt x="3105" y="663"/>
                    <a:pt x="3059" y="617"/>
                    <a:pt x="2968" y="571"/>
                  </a:cubicBezTo>
                  <a:cubicBezTo>
                    <a:pt x="2922" y="548"/>
                    <a:pt x="2854" y="526"/>
                    <a:pt x="2785" y="526"/>
                  </a:cubicBezTo>
                  <a:cubicBezTo>
                    <a:pt x="2740" y="503"/>
                    <a:pt x="2694" y="503"/>
                    <a:pt x="2625" y="503"/>
                  </a:cubicBezTo>
                  <a:cubicBezTo>
                    <a:pt x="2580" y="503"/>
                    <a:pt x="2534" y="526"/>
                    <a:pt x="2489" y="526"/>
                  </a:cubicBezTo>
                  <a:cubicBezTo>
                    <a:pt x="2443" y="548"/>
                    <a:pt x="2420" y="548"/>
                    <a:pt x="2374" y="571"/>
                  </a:cubicBezTo>
                  <a:cubicBezTo>
                    <a:pt x="2329" y="594"/>
                    <a:pt x="2283" y="617"/>
                    <a:pt x="2237" y="663"/>
                  </a:cubicBezTo>
                  <a:cubicBezTo>
                    <a:pt x="2123" y="731"/>
                    <a:pt x="2055" y="822"/>
                    <a:pt x="1986" y="936"/>
                  </a:cubicBezTo>
                  <a:cubicBezTo>
                    <a:pt x="1918" y="1028"/>
                    <a:pt x="1895" y="1119"/>
                    <a:pt x="1872" y="1233"/>
                  </a:cubicBezTo>
                  <a:cubicBezTo>
                    <a:pt x="1872" y="1302"/>
                    <a:pt x="1872" y="1370"/>
                    <a:pt x="1872" y="1416"/>
                  </a:cubicBezTo>
                  <a:cubicBezTo>
                    <a:pt x="1895" y="1461"/>
                    <a:pt x="1895" y="1507"/>
                    <a:pt x="1918" y="1553"/>
                  </a:cubicBezTo>
                  <a:cubicBezTo>
                    <a:pt x="1918" y="1598"/>
                    <a:pt x="1941" y="1644"/>
                    <a:pt x="1964" y="1667"/>
                  </a:cubicBezTo>
                  <a:cubicBezTo>
                    <a:pt x="2032" y="1827"/>
                    <a:pt x="2123" y="1941"/>
                    <a:pt x="2215" y="2078"/>
                  </a:cubicBezTo>
                  <a:cubicBezTo>
                    <a:pt x="2306" y="2192"/>
                    <a:pt x="2420" y="2329"/>
                    <a:pt x="2511" y="2443"/>
                  </a:cubicBezTo>
                  <a:lnTo>
                    <a:pt x="2557" y="2466"/>
                  </a:lnTo>
                  <a:lnTo>
                    <a:pt x="2534" y="2466"/>
                  </a:lnTo>
                  <a:lnTo>
                    <a:pt x="2557" y="2489"/>
                  </a:lnTo>
                  <a:cubicBezTo>
                    <a:pt x="2625" y="2557"/>
                    <a:pt x="2694" y="2626"/>
                    <a:pt x="2740" y="2717"/>
                  </a:cubicBezTo>
                  <a:cubicBezTo>
                    <a:pt x="2625" y="2648"/>
                    <a:pt x="2489" y="2603"/>
                    <a:pt x="2374" y="2557"/>
                  </a:cubicBezTo>
                  <a:cubicBezTo>
                    <a:pt x="2237" y="2489"/>
                    <a:pt x="2078" y="2420"/>
                    <a:pt x="1941" y="2352"/>
                  </a:cubicBezTo>
                  <a:cubicBezTo>
                    <a:pt x="1804" y="2306"/>
                    <a:pt x="1667" y="2260"/>
                    <a:pt x="1507" y="2215"/>
                  </a:cubicBezTo>
                  <a:cubicBezTo>
                    <a:pt x="1370" y="2192"/>
                    <a:pt x="1233" y="2192"/>
                    <a:pt x="1051" y="2169"/>
                  </a:cubicBezTo>
                  <a:cubicBezTo>
                    <a:pt x="936" y="2169"/>
                    <a:pt x="799" y="2192"/>
                    <a:pt x="685" y="2237"/>
                  </a:cubicBezTo>
                  <a:cubicBezTo>
                    <a:pt x="594" y="2260"/>
                    <a:pt x="503" y="2306"/>
                    <a:pt x="411" y="2352"/>
                  </a:cubicBezTo>
                  <a:cubicBezTo>
                    <a:pt x="366" y="2374"/>
                    <a:pt x="320" y="2420"/>
                    <a:pt x="274" y="2466"/>
                  </a:cubicBezTo>
                  <a:cubicBezTo>
                    <a:pt x="206" y="2511"/>
                    <a:pt x="183" y="2580"/>
                    <a:pt x="138" y="2626"/>
                  </a:cubicBezTo>
                  <a:lnTo>
                    <a:pt x="115" y="2671"/>
                  </a:lnTo>
                  <a:cubicBezTo>
                    <a:pt x="1" y="2854"/>
                    <a:pt x="23" y="3082"/>
                    <a:pt x="92" y="3265"/>
                  </a:cubicBezTo>
                  <a:cubicBezTo>
                    <a:pt x="92" y="3287"/>
                    <a:pt x="92" y="3310"/>
                    <a:pt x="115" y="3333"/>
                  </a:cubicBezTo>
                  <a:lnTo>
                    <a:pt x="115" y="3356"/>
                  </a:lnTo>
                  <a:cubicBezTo>
                    <a:pt x="160" y="3470"/>
                    <a:pt x="229" y="3561"/>
                    <a:pt x="320" y="3698"/>
                  </a:cubicBezTo>
                  <a:cubicBezTo>
                    <a:pt x="366" y="3744"/>
                    <a:pt x="411" y="3790"/>
                    <a:pt x="457" y="3835"/>
                  </a:cubicBezTo>
                  <a:cubicBezTo>
                    <a:pt x="480" y="3858"/>
                    <a:pt x="503" y="3881"/>
                    <a:pt x="526" y="3881"/>
                  </a:cubicBezTo>
                  <a:cubicBezTo>
                    <a:pt x="526" y="3904"/>
                    <a:pt x="526" y="3904"/>
                    <a:pt x="548" y="3904"/>
                  </a:cubicBezTo>
                  <a:cubicBezTo>
                    <a:pt x="571" y="3927"/>
                    <a:pt x="594" y="3927"/>
                    <a:pt x="617" y="3949"/>
                  </a:cubicBezTo>
                  <a:cubicBezTo>
                    <a:pt x="617" y="3949"/>
                    <a:pt x="640" y="3949"/>
                    <a:pt x="663" y="3972"/>
                  </a:cubicBezTo>
                  <a:cubicBezTo>
                    <a:pt x="685" y="3972"/>
                    <a:pt x="708" y="3995"/>
                    <a:pt x="731" y="4018"/>
                  </a:cubicBezTo>
                  <a:cubicBezTo>
                    <a:pt x="754" y="4041"/>
                    <a:pt x="754" y="4041"/>
                    <a:pt x="777" y="4041"/>
                  </a:cubicBezTo>
                  <a:cubicBezTo>
                    <a:pt x="845" y="4086"/>
                    <a:pt x="936" y="4109"/>
                    <a:pt x="1005" y="4132"/>
                  </a:cubicBezTo>
                  <a:cubicBezTo>
                    <a:pt x="1142" y="4178"/>
                    <a:pt x="1256" y="4223"/>
                    <a:pt x="1347" y="4292"/>
                  </a:cubicBezTo>
                  <a:cubicBezTo>
                    <a:pt x="1370" y="4315"/>
                    <a:pt x="1393" y="4315"/>
                    <a:pt x="1416" y="4337"/>
                  </a:cubicBezTo>
                  <a:cubicBezTo>
                    <a:pt x="1439" y="4383"/>
                    <a:pt x="1461" y="4406"/>
                    <a:pt x="1484" y="4429"/>
                  </a:cubicBezTo>
                  <a:cubicBezTo>
                    <a:pt x="1279" y="4452"/>
                    <a:pt x="1051" y="4520"/>
                    <a:pt x="777" y="4657"/>
                  </a:cubicBezTo>
                  <a:cubicBezTo>
                    <a:pt x="663" y="4703"/>
                    <a:pt x="571" y="4771"/>
                    <a:pt x="503" y="4862"/>
                  </a:cubicBezTo>
                  <a:cubicBezTo>
                    <a:pt x="411" y="4954"/>
                    <a:pt x="366" y="5068"/>
                    <a:pt x="343" y="5205"/>
                  </a:cubicBezTo>
                  <a:cubicBezTo>
                    <a:pt x="320" y="5296"/>
                    <a:pt x="343" y="5387"/>
                    <a:pt x="366" y="5479"/>
                  </a:cubicBezTo>
                  <a:cubicBezTo>
                    <a:pt x="411" y="5570"/>
                    <a:pt x="457" y="5638"/>
                    <a:pt x="526" y="5707"/>
                  </a:cubicBezTo>
                  <a:cubicBezTo>
                    <a:pt x="640" y="5844"/>
                    <a:pt x="777" y="5935"/>
                    <a:pt x="914" y="6026"/>
                  </a:cubicBezTo>
                  <a:cubicBezTo>
                    <a:pt x="1028" y="6095"/>
                    <a:pt x="1165" y="6163"/>
                    <a:pt x="1347" y="6209"/>
                  </a:cubicBezTo>
                  <a:cubicBezTo>
                    <a:pt x="1507" y="6278"/>
                    <a:pt x="1667" y="6323"/>
                    <a:pt x="1827" y="6323"/>
                  </a:cubicBezTo>
                  <a:cubicBezTo>
                    <a:pt x="1964" y="6346"/>
                    <a:pt x="2101" y="6369"/>
                    <a:pt x="2306" y="6369"/>
                  </a:cubicBezTo>
                  <a:cubicBezTo>
                    <a:pt x="2466" y="6369"/>
                    <a:pt x="2603" y="6346"/>
                    <a:pt x="2740" y="6323"/>
                  </a:cubicBezTo>
                  <a:lnTo>
                    <a:pt x="3036" y="6278"/>
                  </a:lnTo>
                  <a:cubicBezTo>
                    <a:pt x="3265" y="6255"/>
                    <a:pt x="3470" y="6209"/>
                    <a:pt x="3698" y="6163"/>
                  </a:cubicBezTo>
                  <a:cubicBezTo>
                    <a:pt x="3812" y="6141"/>
                    <a:pt x="3949" y="6141"/>
                    <a:pt x="4086" y="6118"/>
                  </a:cubicBezTo>
                  <a:lnTo>
                    <a:pt x="4132" y="6118"/>
                  </a:lnTo>
                  <a:cubicBezTo>
                    <a:pt x="4246" y="6095"/>
                    <a:pt x="4383" y="6072"/>
                    <a:pt x="4497" y="6072"/>
                  </a:cubicBezTo>
                  <a:lnTo>
                    <a:pt x="4588" y="6072"/>
                  </a:lnTo>
                  <a:cubicBezTo>
                    <a:pt x="4657" y="6095"/>
                    <a:pt x="4725" y="6095"/>
                    <a:pt x="4771" y="6118"/>
                  </a:cubicBezTo>
                  <a:lnTo>
                    <a:pt x="4817" y="6118"/>
                  </a:lnTo>
                  <a:lnTo>
                    <a:pt x="4817" y="6141"/>
                  </a:lnTo>
                  <a:lnTo>
                    <a:pt x="4840" y="6163"/>
                  </a:lnTo>
                  <a:lnTo>
                    <a:pt x="4862" y="6232"/>
                  </a:lnTo>
                  <a:cubicBezTo>
                    <a:pt x="4885" y="6278"/>
                    <a:pt x="4885" y="6300"/>
                    <a:pt x="4908" y="6346"/>
                  </a:cubicBezTo>
                  <a:cubicBezTo>
                    <a:pt x="4954" y="6437"/>
                    <a:pt x="4999" y="6529"/>
                    <a:pt x="5068" y="6620"/>
                  </a:cubicBezTo>
                  <a:cubicBezTo>
                    <a:pt x="5113" y="6666"/>
                    <a:pt x="5159" y="6734"/>
                    <a:pt x="5228" y="6780"/>
                  </a:cubicBezTo>
                  <a:cubicBezTo>
                    <a:pt x="5296" y="6825"/>
                    <a:pt x="5365" y="6871"/>
                    <a:pt x="5456" y="6894"/>
                  </a:cubicBezTo>
                  <a:cubicBezTo>
                    <a:pt x="5479" y="6917"/>
                    <a:pt x="5501" y="6940"/>
                    <a:pt x="5547" y="6940"/>
                  </a:cubicBezTo>
                  <a:cubicBezTo>
                    <a:pt x="5616" y="6962"/>
                    <a:pt x="5684" y="6985"/>
                    <a:pt x="5775" y="6985"/>
                  </a:cubicBezTo>
                  <a:cubicBezTo>
                    <a:pt x="5890" y="6985"/>
                    <a:pt x="6004" y="6962"/>
                    <a:pt x="6118" y="6894"/>
                  </a:cubicBezTo>
                  <a:cubicBezTo>
                    <a:pt x="6186" y="6871"/>
                    <a:pt x="6278" y="6825"/>
                    <a:pt x="6369" y="6780"/>
                  </a:cubicBezTo>
                  <a:cubicBezTo>
                    <a:pt x="6437" y="6734"/>
                    <a:pt x="6529" y="6643"/>
                    <a:pt x="6597" y="6597"/>
                  </a:cubicBezTo>
                  <a:cubicBezTo>
                    <a:pt x="6620" y="6551"/>
                    <a:pt x="6643" y="6529"/>
                    <a:pt x="6688" y="6506"/>
                  </a:cubicBezTo>
                  <a:lnTo>
                    <a:pt x="6734" y="6437"/>
                  </a:lnTo>
                  <a:lnTo>
                    <a:pt x="6803" y="6369"/>
                  </a:lnTo>
                  <a:cubicBezTo>
                    <a:pt x="6848" y="6346"/>
                    <a:pt x="6894" y="6300"/>
                    <a:pt x="6917" y="6278"/>
                  </a:cubicBezTo>
                  <a:cubicBezTo>
                    <a:pt x="7031" y="6163"/>
                    <a:pt x="7122" y="6026"/>
                    <a:pt x="7213" y="5890"/>
                  </a:cubicBezTo>
                  <a:cubicBezTo>
                    <a:pt x="7305" y="5707"/>
                    <a:pt x="7373" y="5570"/>
                    <a:pt x="7464" y="5433"/>
                  </a:cubicBezTo>
                  <a:cubicBezTo>
                    <a:pt x="7487" y="5365"/>
                    <a:pt x="7510" y="5319"/>
                    <a:pt x="7533" y="5250"/>
                  </a:cubicBezTo>
                  <a:lnTo>
                    <a:pt x="7556" y="5205"/>
                  </a:lnTo>
                  <a:cubicBezTo>
                    <a:pt x="7579" y="5159"/>
                    <a:pt x="7601" y="5091"/>
                    <a:pt x="7624" y="5045"/>
                  </a:cubicBezTo>
                  <a:cubicBezTo>
                    <a:pt x="7647" y="4954"/>
                    <a:pt x="7670" y="4862"/>
                    <a:pt x="7693" y="4748"/>
                  </a:cubicBezTo>
                  <a:lnTo>
                    <a:pt x="7738" y="4634"/>
                  </a:lnTo>
                  <a:cubicBezTo>
                    <a:pt x="7761" y="4520"/>
                    <a:pt x="7784" y="4406"/>
                    <a:pt x="7807" y="4315"/>
                  </a:cubicBezTo>
                  <a:cubicBezTo>
                    <a:pt x="7807" y="4223"/>
                    <a:pt x="7830" y="4109"/>
                    <a:pt x="7830" y="4018"/>
                  </a:cubicBezTo>
                  <a:cubicBezTo>
                    <a:pt x="7830" y="3927"/>
                    <a:pt x="7807" y="3835"/>
                    <a:pt x="7784" y="3767"/>
                  </a:cubicBezTo>
                  <a:cubicBezTo>
                    <a:pt x="7738" y="3653"/>
                    <a:pt x="7716" y="3561"/>
                    <a:pt x="7670" y="3493"/>
                  </a:cubicBezTo>
                  <a:cubicBezTo>
                    <a:pt x="7647" y="3424"/>
                    <a:pt x="7601" y="3402"/>
                    <a:pt x="7579" y="3356"/>
                  </a:cubicBezTo>
                  <a:cubicBezTo>
                    <a:pt x="7533" y="3310"/>
                    <a:pt x="7510" y="3287"/>
                    <a:pt x="7487" y="3265"/>
                  </a:cubicBezTo>
                  <a:cubicBezTo>
                    <a:pt x="7419" y="3219"/>
                    <a:pt x="7373" y="3173"/>
                    <a:pt x="7328" y="3151"/>
                  </a:cubicBezTo>
                  <a:cubicBezTo>
                    <a:pt x="7282" y="3128"/>
                    <a:pt x="7213" y="3105"/>
                    <a:pt x="7145" y="3082"/>
                  </a:cubicBezTo>
                  <a:lnTo>
                    <a:pt x="7122" y="3059"/>
                  </a:lnTo>
                  <a:lnTo>
                    <a:pt x="7008" y="3059"/>
                  </a:lnTo>
                  <a:cubicBezTo>
                    <a:pt x="6962" y="3059"/>
                    <a:pt x="6917" y="3036"/>
                    <a:pt x="6871" y="3036"/>
                  </a:cubicBezTo>
                  <a:cubicBezTo>
                    <a:pt x="6848" y="3036"/>
                    <a:pt x="6825" y="3036"/>
                    <a:pt x="6780" y="3059"/>
                  </a:cubicBezTo>
                  <a:cubicBezTo>
                    <a:pt x="6711" y="3059"/>
                    <a:pt x="6620" y="3082"/>
                    <a:pt x="6551" y="3082"/>
                  </a:cubicBezTo>
                  <a:lnTo>
                    <a:pt x="6483" y="3105"/>
                  </a:lnTo>
                  <a:cubicBezTo>
                    <a:pt x="6437" y="3128"/>
                    <a:pt x="6392" y="3128"/>
                    <a:pt x="6369" y="3128"/>
                  </a:cubicBezTo>
                  <a:cubicBezTo>
                    <a:pt x="6346" y="3036"/>
                    <a:pt x="6323" y="2945"/>
                    <a:pt x="6300" y="2854"/>
                  </a:cubicBezTo>
                  <a:lnTo>
                    <a:pt x="6255" y="2717"/>
                  </a:lnTo>
                  <a:cubicBezTo>
                    <a:pt x="6232" y="2648"/>
                    <a:pt x="6232" y="2580"/>
                    <a:pt x="6209" y="2511"/>
                  </a:cubicBezTo>
                  <a:cubicBezTo>
                    <a:pt x="6186" y="2466"/>
                    <a:pt x="6163" y="2443"/>
                    <a:pt x="6141" y="2397"/>
                  </a:cubicBezTo>
                  <a:lnTo>
                    <a:pt x="6141" y="2352"/>
                  </a:lnTo>
                  <a:cubicBezTo>
                    <a:pt x="6095" y="2283"/>
                    <a:pt x="6072" y="2215"/>
                    <a:pt x="6026" y="2123"/>
                  </a:cubicBezTo>
                  <a:cubicBezTo>
                    <a:pt x="5981" y="1986"/>
                    <a:pt x="5912" y="1849"/>
                    <a:pt x="5798" y="1667"/>
                  </a:cubicBezTo>
                  <a:cubicBezTo>
                    <a:pt x="5730" y="1553"/>
                    <a:pt x="5661" y="1439"/>
                    <a:pt x="5570" y="1324"/>
                  </a:cubicBezTo>
                  <a:cubicBezTo>
                    <a:pt x="5547" y="1279"/>
                    <a:pt x="5501" y="1210"/>
                    <a:pt x="5456" y="1165"/>
                  </a:cubicBezTo>
                  <a:lnTo>
                    <a:pt x="5387" y="1051"/>
                  </a:lnTo>
                  <a:lnTo>
                    <a:pt x="5319" y="959"/>
                  </a:lnTo>
                  <a:cubicBezTo>
                    <a:pt x="5159" y="754"/>
                    <a:pt x="5022" y="526"/>
                    <a:pt x="4817" y="366"/>
                  </a:cubicBezTo>
                  <a:cubicBezTo>
                    <a:pt x="4748" y="297"/>
                    <a:pt x="4634" y="229"/>
                    <a:pt x="4543" y="160"/>
                  </a:cubicBezTo>
                  <a:cubicBezTo>
                    <a:pt x="4452" y="115"/>
                    <a:pt x="4360" y="69"/>
                    <a:pt x="4246" y="23"/>
                  </a:cubicBezTo>
                  <a:cubicBezTo>
                    <a:pt x="4200" y="1"/>
                    <a:pt x="4155" y="1"/>
                    <a:pt x="4086"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5" name="Google Shape;4891;p38">
              <a:extLst>
                <a:ext uri="{FF2B5EF4-FFF2-40B4-BE49-F238E27FC236}">
                  <a16:creationId xmlns:a16="http://schemas.microsoft.com/office/drawing/2014/main" id="{EA09055E-1CEA-30B8-69E0-9E260CD4ECB3}"/>
                </a:ext>
              </a:extLst>
            </p:cNvPr>
            <p:cNvSpPr/>
            <p:nvPr/>
          </p:nvSpPr>
          <p:spPr>
            <a:xfrm>
              <a:off x="5939044" y="2321079"/>
              <a:ext cx="97108" cy="155261"/>
            </a:xfrm>
            <a:custGeom>
              <a:avLst/>
              <a:gdLst/>
              <a:ahLst/>
              <a:cxnLst/>
              <a:rect l="l" t="t" r="r" b="b"/>
              <a:pathLst>
                <a:path w="3470" h="5548" extrusionOk="0">
                  <a:moveTo>
                    <a:pt x="1233" y="1"/>
                  </a:moveTo>
                  <a:cubicBezTo>
                    <a:pt x="1141" y="24"/>
                    <a:pt x="1050" y="47"/>
                    <a:pt x="959" y="69"/>
                  </a:cubicBezTo>
                  <a:cubicBezTo>
                    <a:pt x="913" y="92"/>
                    <a:pt x="845" y="115"/>
                    <a:pt x="799" y="115"/>
                  </a:cubicBezTo>
                  <a:cubicBezTo>
                    <a:pt x="753" y="138"/>
                    <a:pt x="708" y="161"/>
                    <a:pt x="639" y="184"/>
                  </a:cubicBezTo>
                  <a:cubicBezTo>
                    <a:pt x="616" y="184"/>
                    <a:pt x="571" y="206"/>
                    <a:pt x="548" y="229"/>
                  </a:cubicBezTo>
                  <a:cubicBezTo>
                    <a:pt x="502" y="252"/>
                    <a:pt x="457" y="298"/>
                    <a:pt x="411" y="321"/>
                  </a:cubicBezTo>
                  <a:cubicBezTo>
                    <a:pt x="388" y="366"/>
                    <a:pt x="343" y="412"/>
                    <a:pt x="320" y="457"/>
                  </a:cubicBezTo>
                  <a:cubicBezTo>
                    <a:pt x="274" y="526"/>
                    <a:pt x="251" y="594"/>
                    <a:pt x="228" y="686"/>
                  </a:cubicBezTo>
                  <a:cubicBezTo>
                    <a:pt x="228" y="709"/>
                    <a:pt x="228" y="754"/>
                    <a:pt x="206" y="777"/>
                  </a:cubicBezTo>
                  <a:cubicBezTo>
                    <a:pt x="206" y="845"/>
                    <a:pt x="206" y="891"/>
                    <a:pt x="206" y="960"/>
                  </a:cubicBezTo>
                  <a:cubicBezTo>
                    <a:pt x="206" y="1028"/>
                    <a:pt x="228" y="1097"/>
                    <a:pt x="228" y="1165"/>
                  </a:cubicBezTo>
                  <a:cubicBezTo>
                    <a:pt x="274" y="1348"/>
                    <a:pt x="365" y="1507"/>
                    <a:pt x="457" y="1667"/>
                  </a:cubicBezTo>
                  <a:cubicBezTo>
                    <a:pt x="411" y="1713"/>
                    <a:pt x="365" y="1736"/>
                    <a:pt x="320" y="1758"/>
                  </a:cubicBezTo>
                  <a:cubicBezTo>
                    <a:pt x="206" y="1827"/>
                    <a:pt x="114" y="1918"/>
                    <a:pt x="69" y="2032"/>
                  </a:cubicBezTo>
                  <a:cubicBezTo>
                    <a:pt x="46" y="2101"/>
                    <a:pt x="23" y="2147"/>
                    <a:pt x="23" y="2215"/>
                  </a:cubicBezTo>
                  <a:cubicBezTo>
                    <a:pt x="0" y="2261"/>
                    <a:pt x="0" y="2306"/>
                    <a:pt x="0" y="2375"/>
                  </a:cubicBezTo>
                  <a:cubicBezTo>
                    <a:pt x="0" y="2420"/>
                    <a:pt x="23" y="2489"/>
                    <a:pt x="46" y="2557"/>
                  </a:cubicBezTo>
                  <a:cubicBezTo>
                    <a:pt x="46" y="2626"/>
                    <a:pt x="69" y="2694"/>
                    <a:pt x="114" y="2786"/>
                  </a:cubicBezTo>
                  <a:cubicBezTo>
                    <a:pt x="206" y="3037"/>
                    <a:pt x="388" y="3265"/>
                    <a:pt x="571" y="3470"/>
                  </a:cubicBezTo>
                  <a:cubicBezTo>
                    <a:pt x="616" y="3493"/>
                    <a:pt x="639" y="3539"/>
                    <a:pt x="685" y="3562"/>
                  </a:cubicBezTo>
                  <a:cubicBezTo>
                    <a:pt x="616" y="3562"/>
                    <a:pt x="548" y="3585"/>
                    <a:pt x="479" y="3607"/>
                  </a:cubicBezTo>
                  <a:cubicBezTo>
                    <a:pt x="388" y="3630"/>
                    <a:pt x="297" y="3699"/>
                    <a:pt x="251" y="3790"/>
                  </a:cubicBezTo>
                  <a:cubicBezTo>
                    <a:pt x="228" y="3813"/>
                    <a:pt x="228" y="3836"/>
                    <a:pt x="228" y="3858"/>
                  </a:cubicBezTo>
                  <a:cubicBezTo>
                    <a:pt x="206" y="3881"/>
                    <a:pt x="206" y="3904"/>
                    <a:pt x="206" y="3904"/>
                  </a:cubicBezTo>
                  <a:cubicBezTo>
                    <a:pt x="160" y="3973"/>
                    <a:pt x="137" y="4041"/>
                    <a:pt x="137" y="4109"/>
                  </a:cubicBezTo>
                  <a:cubicBezTo>
                    <a:pt x="137" y="4178"/>
                    <a:pt x="137" y="4269"/>
                    <a:pt x="137" y="4361"/>
                  </a:cubicBezTo>
                  <a:cubicBezTo>
                    <a:pt x="160" y="4543"/>
                    <a:pt x="228" y="4680"/>
                    <a:pt x="297" y="4840"/>
                  </a:cubicBezTo>
                  <a:cubicBezTo>
                    <a:pt x="343" y="4908"/>
                    <a:pt x="365" y="4977"/>
                    <a:pt x="411" y="5045"/>
                  </a:cubicBezTo>
                  <a:cubicBezTo>
                    <a:pt x="457" y="5114"/>
                    <a:pt x="525" y="5182"/>
                    <a:pt x="571" y="5228"/>
                  </a:cubicBezTo>
                  <a:cubicBezTo>
                    <a:pt x="616" y="5274"/>
                    <a:pt x="685" y="5319"/>
                    <a:pt x="731" y="5365"/>
                  </a:cubicBezTo>
                  <a:cubicBezTo>
                    <a:pt x="776" y="5388"/>
                    <a:pt x="822" y="5411"/>
                    <a:pt x="868" y="5433"/>
                  </a:cubicBezTo>
                  <a:cubicBezTo>
                    <a:pt x="936" y="5456"/>
                    <a:pt x="982" y="5479"/>
                    <a:pt x="1027" y="5502"/>
                  </a:cubicBezTo>
                  <a:cubicBezTo>
                    <a:pt x="1187" y="5547"/>
                    <a:pt x="1347" y="5547"/>
                    <a:pt x="1507" y="5547"/>
                  </a:cubicBezTo>
                  <a:lnTo>
                    <a:pt x="1735" y="5547"/>
                  </a:lnTo>
                  <a:cubicBezTo>
                    <a:pt x="1849" y="5525"/>
                    <a:pt x="1940" y="5502"/>
                    <a:pt x="2032" y="5456"/>
                  </a:cubicBezTo>
                  <a:cubicBezTo>
                    <a:pt x="2100" y="5433"/>
                    <a:pt x="2169" y="5411"/>
                    <a:pt x="2214" y="5388"/>
                  </a:cubicBezTo>
                  <a:cubicBezTo>
                    <a:pt x="2283" y="5365"/>
                    <a:pt x="2351" y="5319"/>
                    <a:pt x="2420" y="5274"/>
                  </a:cubicBezTo>
                  <a:cubicBezTo>
                    <a:pt x="2534" y="5205"/>
                    <a:pt x="2602" y="5068"/>
                    <a:pt x="2625" y="4931"/>
                  </a:cubicBezTo>
                  <a:cubicBezTo>
                    <a:pt x="2671" y="4908"/>
                    <a:pt x="2694" y="4863"/>
                    <a:pt x="2739" y="4817"/>
                  </a:cubicBezTo>
                  <a:cubicBezTo>
                    <a:pt x="2785" y="4749"/>
                    <a:pt x="2785" y="4657"/>
                    <a:pt x="2785" y="4589"/>
                  </a:cubicBezTo>
                  <a:cubicBezTo>
                    <a:pt x="2785" y="4520"/>
                    <a:pt x="2762" y="4452"/>
                    <a:pt x="2739" y="4383"/>
                  </a:cubicBezTo>
                  <a:cubicBezTo>
                    <a:pt x="2716" y="4361"/>
                    <a:pt x="2716" y="4315"/>
                    <a:pt x="2694" y="4292"/>
                  </a:cubicBezTo>
                  <a:cubicBezTo>
                    <a:pt x="2671" y="4201"/>
                    <a:pt x="2625" y="4132"/>
                    <a:pt x="2579" y="4041"/>
                  </a:cubicBezTo>
                  <a:cubicBezTo>
                    <a:pt x="2511" y="3950"/>
                    <a:pt x="2465" y="3836"/>
                    <a:pt x="2420" y="3744"/>
                  </a:cubicBezTo>
                  <a:cubicBezTo>
                    <a:pt x="2511" y="3744"/>
                    <a:pt x="2579" y="3744"/>
                    <a:pt x="2671" y="3721"/>
                  </a:cubicBezTo>
                  <a:cubicBezTo>
                    <a:pt x="2808" y="3699"/>
                    <a:pt x="2899" y="3585"/>
                    <a:pt x="2967" y="3470"/>
                  </a:cubicBezTo>
                  <a:cubicBezTo>
                    <a:pt x="3013" y="3356"/>
                    <a:pt x="3013" y="3219"/>
                    <a:pt x="3013" y="3082"/>
                  </a:cubicBezTo>
                  <a:cubicBezTo>
                    <a:pt x="3036" y="2923"/>
                    <a:pt x="2945" y="2763"/>
                    <a:pt x="2876" y="2626"/>
                  </a:cubicBezTo>
                  <a:cubicBezTo>
                    <a:pt x="2831" y="2557"/>
                    <a:pt x="2808" y="2489"/>
                    <a:pt x="2762" y="2443"/>
                  </a:cubicBezTo>
                  <a:cubicBezTo>
                    <a:pt x="2716" y="2352"/>
                    <a:pt x="2671" y="2283"/>
                    <a:pt x="2625" y="2215"/>
                  </a:cubicBezTo>
                  <a:cubicBezTo>
                    <a:pt x="2716" y="2215"/>
                    <a:pt x="2785" y="2169"/>
                    <a:pt x="2853" y="2101"/>
                  </a:cubicBezTo>
                  <a:cubicBezTo>
                    <a:pt x="2853" y="2078"/>
                    <a:pt x="2853" y="2078"/>
                    <a:pt x="2853" y="2055"/>
                  </a:cubicBezTo>
                  <a:cubicBezTo>
                    <a:pt x="2922" y="2032"/>
                    <a:pt x="2990" y="1987"/>
                    <a:pt x="3059" y="1941"/>
                  </a:cubicBezTo>
                  <a:cubicBezTo>
                    <a:pt x="3082" y="1941"/>
                    <a:pt x="3104" y="1918"/>
                    <a:pt x="3127" y="1918"/>
                  </a:cubicBezTo>
                  <a:cubicBezTo>
                    <a:pt x="3196" y="1850"/>
                    <a:pt x="3241" y="1781"/>
                    <a:pt x="3310" y="1690"/>
                  </a:cubicBezTo>
                  <a:cubicBezTo>
                    <a:pt x="3355" y="1622"/>
                    <a:pt x="3378" y="1530"/>
                    <a:pt x="3401" y="1439"/>
                  </a:cubicBezTo>
                  <a:cubicBezTo>
                    <a:pt x="3470" y="1211"/>
                    <a:pt x="3355" y="1028"/>
                    <a:pt x="3264" y="845"/>
                  </a:cubicBezTo>
                  <a:cubicBezTo>
                    <a:pt x="3173" y="709"/>
                    <a:pt x="3059" y="594"/>
                    <a:pt x="2945" y="503"/>
                  </a:cubicBezTo>
                  <a:cubicBezTo>
                    <a:pt x="2808" y="412"/>
                    <a:pt x="2648" y="298"/>
                    <a:pt x="2488" y="229"/>
                  </a:cubicBezTo>
                  <a:cubicBezTo>
                    <a:pt x="2420" y="184"/>
                    <a:pt x="2328" y="161"/>
                    <a:pt x="2260" y="138"/>
                  </a:cubicBezTo>
                  <a:cubicBezTo>
                    <a:pt x="2214" y="115"/>
                    <a:pt x="2191" y="115"/>
                    <a:pt x="2169" y="92"/>
                  </a:cubicBezTo>
                  <a:lnTo>
                    <a:pt x="2123" y="92"/>
                  </a:lnTo>
                  <a:cubicBezTo>
                    <a:pt x="2077" y="92"/>
                    <a:pt x="2032" y="69"/>
                    <a:pt x="2009" y="69"/>
                  </a:cubicBezTo>
                  <a:cubicBezTo>
                    <a:pt x="1826" y="47"/>
                    <a:pt x="1644" y="24"/>
                    <a:pt x="1461"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6" name="Google Shape;4892;p38">
              <a:extLst>
                <a:ext uri="{FF2B5EF4-FFF2-40B4-BE49-F238E27FC236}">
                  <a16:creationId xmlns:a16="http://schemas.microsoft.com/office/drawing/2014/main" id="{C65A0A79-FADD-E20B-D6AE-D895FB06B6EF}"/>
                </a:ext>
              </a:extLst>
            </p:cNvPr>
            <p:cNvSpPr/>
            <p:nvPr/>
          </p:nvSpPr>
          <p:spPr>
            <a:xfrm>
              <a:off x="5841292" y="3177672"/>
              <a:ext cx="351352" cy="343040"/>
            </a:xfrm>
            <a:custGeom>
              <a:avLst/>
              <a:gdLst/>
              <a:ahLst/>
              <a:cxnLst/>
              <a:rect l="l" t="t" r="r" b="b"/>
              <a:pathLst>
                <a:path w="12555" h="12258" extrusionOk="0">
                  <a:moveTo>
                    <a:pt x="6460" y="1"/>
                  </a:moveTo>
                  <a:cubicBezTo>
                    <a:pt x="6187" y="1"/>
                    <a:pt x="5913" y="1"/>
                    <a:pt x="5616" y="46"/>
                  </a:cubicBezTo>
                  <a:cubicBezTo>
                    <a:pt x="5479" y="69"/>
                    <a:pt x="5365" y="92"/>
                    <a:pt x="5228" y="115"/>
                  </a:cubicBezTo>
                  <a:lnTo>
                    <a:pt x="5114" y="138"/>
                  </a:lnTo>
                  <a:cubicBezTo>
                    <a:pt x="5045" y="138"/>
                    <a:pt x="4977" y="160"/>
                    <a:pt x="4886" y="183"/>
                  </a:cubicBezTo>
                  <a:cubicBezTo>
                    <a:pt x="4863" y="183"/>
                    <a:pt x="4817" y="183"/>
                    <a:pt x="4794" y="206"/>
                  </a:cubicBezTo>
                  <a:cubicBezTo>
                    <a:pt x="4703" y="206"/>
                    <a:pt x="4657" y="229"/>
                    <a:pt x="4589" y="252"/>
                  </a:cubicBezTo>
                  <a:cubicBezTo>
                    <a:pt x="4543" y="297"/>
                    <a:pt x="4497" y="320"/>
                    <a:pt x="4452" y="366"/>
                  </a:cubicBezTo>
                  <a:cubicBezTo>
                    <a:pt x="4429" y="411"/>
                    <a:pt x="4383" y="480"/>
                    <a:pt x="4383" y="526"/>
                  </a:cubicBezTo>
                  <a:cubicBezTo>
                    <a:pt x="4383" y="571"/>
                    <a:pt x="4383" y="594"/>
                    <a:pt x="4383" y="617"/>
                  </a:cubicBezTo>
                  <a:lnTo>
                    <a:pt x="4338" y="640"/>
                  </a:lnTo>
                  <a:cubicBezTo>
                    <a:pt x="4201" y="708"/>
                    <a:pt x="4109" y="754"/>
                    <a:pt x="4041" y="845"/>
                  </a:cubicBezTo>
                  <a:cubicBezTo>
                    <a:pt x="3972" y="891"/>
                    <a:pt x="3927" y="936"/>
                    <a:pt x="3858" y="1005"/>
                  </a:cubicBezTo>
                  <a:cubicBezTo>
                    <a:pt x="3813" y="1073"/>
                    <a:pt x="3790" y="1142"/>
                    <a:pt x="3744" y="1210"/>
                  </a:cubicBezTo>
                  <a:cubicBezTo>
                    <a:pt x="3653" y="1370"/>
                    <a:pt x="3584" y="1507"/>
                    <a:pt x="3562" y="1690"/>
                  </a:cubicBezTo>
                  <a:cubicBezTo>
                    <a:pt x="3516" y="1804"/>
                    <a:pt x="3516" y="1941"/>
                    <a:pt x="3516" y="2078"/>
                  </a:cubicBezTo>
                  <a:lnTo>
                    <a:pt x="3516" y="2101"/>
                  </a:lnTo>
                  <a:cubicBezTo>
                    <a:pt x="3493" y="2283"/>
                    <a:pt x="3516" y="2443"/>
                    <a:pt x="3516" y="2626"/>
                  </a:cubicBezTo>
                  <a:cubicBezTo>
                    <a:pt x="3539" y="2968"/>
                    <a:pt x="3562" y="3265"/>
                    <a:pt x="3607" y="3539"/>
                  </a:cubicBezTo>
                  <a:lnTo>
                    <a:pt x="3653" y="3721"/>
                  </a:lnTo>
                  <a:cubicBezTo>
                    <a:pt x="3676" y="3812"/>
                    <a:pt x="3699" y="3904"/>
                    <a:pt x="3721" y="3995"/>
                  </a:cubicBezTo>
                  <a:cubicBezTo>
                    <a:pt x="3721" y="4064"/>
                    <a:pt x="3744" y="4155"/>
                    <a:pt x="3744" y="4223"/>
                  </a:cubicBezTo>
                  <a:cubicBezTo>
                    <a:pt x="3767" y="4292"/>
                    <a:pt x="3790" y="4383"/>
                    <a:pt x="3790" y="4452"/>
                  </a:cubicBezTo>
                  <a:cubicBezTo>
                    <a:pt x="3836" y="4634"/>
                    <a:pt x="3858" y="4817"/>
                    <a:pt x="3881" y="4977"/>
                  </a:cubicBezTo>
                  <a:cubicBezTo>
                    <a:pt x="3904" y="5068"/>
                    <a:pt x="3904" y="5136"/>
                    <a:pt x="3904" y="5205"/>
                  </a:cubicBezTo>
                  <a:cubicBezTo>
                    <a:pt x="3836" y="5182"/>
                    <a:pt x="3767" y="5136"/>
                    <a:pt x="3676" y="5091"/>
                  </a:cubicBezTo>
                  <a:lnTo>
                    <a:pt x="3539" y="5022"/>
                  </a:lnTo>
                  <a:cubicBezTo>
                    <a:pt x="3448" y="4977"/>
                    <a:pt x="3379" y="4954"/>
                    <a:pt x="3288" y="4908"/>
                  </a:cubicBezTo>
                  <a:lnTo>
                    <a:pt x="3219" y="4862"/>
                  </a:lnTo>
                  <a:cubicBezTo>
                    <a:pt x="2991" y="4748"/>
                    <a:pt x="2740" y="4611"/>
                    <a:pt x="2443" y="4566"/>
                  </a:cubicBezTo>
                  <a:cubicBezTo>
                    <a:pt x="2398" y="4566"/>
                    <a:pt x="2352" y="4543"/>
                    <a:pt x="2306" y="4543"/>
                  </a:cubicBezTo>
                  <a:cubicBezTo>
                    <a:pt x="2238" y="4543"/>
                    <a:pt x="2169" y="4566"/>
                    <a:pt x="2101" y="4566"/>
                  </a:cubicBezTo>
                  <a:cubicBezTo>
                    <a:pt x="1964" y="4589"/>
                    <a:pt x="1827" y="4611"/>
                    <a:pt x="1713" y="4680"/>
                  </a:cubicBezTo>
                  <a:cubicBezTo>
                    <a:pt x="1644" y="4703"/>
                    <a:pt x="1576" y="4725"/>
                    <a:pt x="1507" y="4771"/>
                  </a:cubicBezTo>
                  <a:cubicBezTo>
                    <a:pt x="1416" y="4817"/>
                    <a:pt x="1348" y="4862"/>
                    <a:pt x="1256" y="4908"/>
                  </a:cubicBezTo>
                  <a:cubicBezTo>
                    <a:pt x="1142" y="4999"/>
                    <a:pt x="1051" y="5091"/>
                    <a:pt x="937" y="5182"/>
                  </a:cubicBezTo>
                  <a:cubicBezTo>
                    <a:pt x="823" y="5296"/>
                    <a:pt x="708" y="5387"/>
                    <a:pt x="617" y="5502"/>
                  </a:cubicBezTo>
                  <a:lnTo>
                    <a:pt x="503" y="5661"/>
                  </a:lnTo>
                  <a:lnTo>
                    <a:pt x="457" y="5707"/>
                  </a:lnTo>
                  <a:cubicBezTo>
                    <a:pt x="412" y="5753"/>
                    <a:pt x="389" y="5798"/>
                    <a:pt x="366" y="5821"/>
                  </a:cubicBezTo>
                  <a:cubicBezTo>
                    <a:pt x="275" y="5958"/>
                    <a:pt x="206" y="6095"/>
                    <a:pt x="115" y="6278"/>
                  </a:cubicBezTo>
                  <a:cubicBezTo>
                    <a:pt x="92" y="6323"/>
                    <a:pt x="69" y="6392"/>
                    <a:pt x="47" y="6437"/>
                  </a:cubicBezTo>
                  <a:cubicBezTo>
                    <a:pt x="24" y="6506"/>
                    <a:pt x="1" y="6597"/>
                    <a:pt x="24" y="6666"/>
                  </a:cubicBezTo>
                  <a:cubicBezTo>
                    <a:pt x="24" y="6734"/>
                    <a:pt x="47" y="6780"/>
                    <a:pt x="92" y="6825"/>
                  </a:cubicBezTo>
                  <a:cubicBezTo>
                    <a:pt x="92" y="6962"/>
                    <a:pt x="92" y="7054"/>
                    <a:pt x="115" y="7168"/>
                  </a:cubicBezTo>
                  <a:cubicBezTo>
                    <a:pt x="138" y="7305"/>
                    <a:pt x="183" y="7464"/>
                    <a:pt x="229" y="7647"/>
                  </a:cubicBezTo>
                  <a:cubicBezTo>
                    <a:pt x="275" y="7807"/>
                    <a:pt x="343" y="7944"/>
                    <a:pt x="389" y="8104"/>
                  </a:cubicBezTo>
                  <a:cubicBezTo>
                    <a:pt x="435" y="8263"/>
                    <a:pt x="526" y="8423"/>
                    <a:pt x="594" y="8560"/>
                  </a:cubicBezTo>
                  <a:cubicBezTo>
                    <a:pt x="663" y="8674"/>
                    <a:pt x="731" y="8788"/>
                    <a:pt x="800" y="8902"/>
                  </a:cubicBezTo>
                  <a:lnTo>
                    <a:pt x="868" y="8994"/>
                  </a:lnTo>
                  <a:cubicBezTo>
                    <a:pt x="914" y="9062"/>
                    <a:pt x="937" y="9131"/>
                    <a:pt x="982" y="9199"/>
                  </a:cubicBezTo>
                  <a:cubicBezTo>
                    <a:pt x="1028" y="9268"/>
                    <a:pt x="1074" y="9336"/>
                    <a:pt x="1119" y="9405"/>
                  </a:cubicBezTo>
                  <a:cubicBezTo>
                    <a:pt x="1188" y="9542"/>
                    <a:pt x="1279" y="9656"/>
                    <a:pt x="1393" y="9770"/>
                  </a:cubicBezTo>
                  <a:cubicBezTo>
                    <a:pt x="1530" y="9930"/>
                    <a:pt x="1644" y="10067"/>
                    <a:pt x="1758" y="10181"/>
                  </a:cubicBezTo>
                  <a:cubicBezTo>
                    <a:pt x="1873" y="10272"/>
                    <a:pt x="1987" y="10363"/>
                    <a:pt x="2124" y="10455"/>
                  </a:cubicBezTo>
                  <a:lnTo>
                    <a:pt x="2215" y="10523"/>
                  </a:lnTo>
                  <a:cubicBezTo>
                    <a:pt x="2306" y="10592"/>
                    <a:pt x="2420" y="10660"/>
                    <a:pt x="2512" y="10751"/>
                  </a:cubicBezTo>
                  <a:cubicBezTo>
                    <a:pt x="2671" y="10843"/>
                    <a:pt x="2831" y="10934"/>
                    <a:pt x="2968" y="11002"/>
                  </a:cubicBezTo>
                  <a:cubicBezTo>
                    <a:pt x="3037" y="11025"/>
                    <a:pt x="3082" y="11048"/>
                    <a:pt x="3151" y="11071"/>
                  </a:cubicBezTo>
                  <a:cubicBezTo>
                    <a:pt x="3242" y="11117"/>
                    <a:pt x="3311" y="11162"/>
                    <a:pt x="3402" y="11185"/>
                  </a:cubicBezTo>
                  <a:lnTo>
                    <a:pt x="3516" y="11253"/>
                  </a:lnTo>
                  <a:cubicBezTo>
                    <a:pt x="3607" y="11299"/>
                    <a:pt x="3699" y="11345"/>
                    <a:pt x="3790" y="11390"/>
                  </a:cubicBezTo>
                  <a:cubicBezTo>
                    <a:pt x="3927" y="11436"/>
                    <a:pt x="4064" y="11505"/>
                    <a:pt x="4201" y="11573"/>
                  </a:cubicBezTo>
                  <a:lnTo>
                    <a:pt x="4224" y="11573"/>
                  </a:lnTo>
                  <a:cubicBezTo>
                    <a:pt x="4383" y="11642"/>
                    <a:pt x="4520" y="11687"/>
                    <a:pt x="4657" y="11733"/>
                  </a:cubicBezTo>
                  <a:lnTo>
                    <a:pt x="4703" y="11756"/>
                  </a:lnTo>
                  <a:cubicBezTo>
                    <a:pt x="4840" y="11824"/>
                    <a:pt x="4977" y="11870"/>
                    <a:pt x="5137" y="11915"/>
                  </a:cubicBezTo>
                  <a:cubicBezTo>
                    <a:pt x="5730" y="12121"/>
                    <a:pt x="6301" y="12235"/>
                    <a:pt x="6871" y="12258"/>
                  </a:cubicBezTo>
                  <a:lnTo>
                    <a:pt x="7807" y="12258"/>
                  </a:lnTo>
                  <a:cubicBezTo>
                    <a:pt x="7944" y="12235"/>
                    <a:pt x="8081" y="12235"/>
                    <a:pt x="8218" y="12235"/>
                  </a:cubicBezTo>
                  <a:cubicBezTo>
                    <a:pt x="8309" y="12212"/>
                    <a:pt x="8401" y="12212"/>
                    <a:pt x="8492" y="12212"/>
                  </a:cubicBezTo>
                  <a:cubicBezTo>
                    <a:pt x="8538" y="12189"/>
                    <a:pt x="8606" y="12189"/>
                    <a:pt x="8652" y="12189"/>
                  </a:cubicBezTo>
                  <a:lnTo>
                    <a:pt x="8720" y="12189"/>
                  </a:lnTo>
                  <a:cubicBezTo>
                    <a:pt x="8834" y="12166"/>
                    <a:pt x="8971" y="12166"/>
                    <a:pt x="9108" y="12144"/>
                  </a:cubicBezTo>
                  <a:cubicBezTo>
                    <a:pt x="9222" y="12121"/>
                    <a:pt x="9336" y="12075"/>
                    <a:pt x="9473" y="12030"/>
                  </a:cubicBezTo>
                  <a:lnTo>
                    <a:pt x="9588" y="12007"/>
                  </a:lnTo>
                  <a:cubicBezTo>
                    <a:pt x="9724" y="11961"/>
                    <a:pt x="9839" y="11915"/>
                    <a:pt x="9976" y="11870"/>
                  </a:cubicBezTo>
                  <a:cubicBezTo>
                    <a:pt x="10113" y="11824"/>
                    <a:pt x="10227" y="11756"/>
                    <a:pt x="10341" y="11710"/>
                  </a:cubicBezTo>
                  <a:cubicBezTo>
                    <a:pt x="10501" y="11619"/>
                    <a:pt x="10637" y="11527"/>
                    <a:pt x="10774" y="11413"/>
                  </a:cubicBezTo>
                  <a:cubicBezTo>
                    <a:pt x="10866" y="11322"/>
                    <a:pt x="10957" y="11231"/>
                    <a:pt x="11026" y="11139"/>
                  </a:cubicBezTo>
                  <a:lnTo>
                    <a:pt x="11117" y="11048"/>
                  </a:lnTo>
                  <a:cubicBezTo>
                    <a:pt x="11185" y="10957"/>
                    <a:pt x="11299" y="10843"/>
                    <a:pt x="11368" y="10728"/>
                  </a:cubicBezTo>
                  <a:cubicBezTo>
                    <a:pt x="11436" y="10592"/>
                    <a:pt x="11505" y="10477"/>
                    <a:pt x="11573" y="10363"/>
                  </a:cubicBezTo>
                  <a:lnTo>
                    <a:pt x="11619" y="10249"/>
                  </a:lnTo>
                  <a:lnTo>
                    <a:pt x="11687" y="10112"/>
                  </a:lnTo>
                  <a:cubicBezTo>
                    <a:pt x="11733" y="10021"/>
                    <a:pt x="11779" y="9930"/>
                    <a:pt x="11824" y="9838"/>
                  </a:cubicBezTo>
                  <a:cubicBezTo>
                    <a:pt x="11893" y="9679"/>
                    <a:pt x="11939" y="9542"/>
                    <a:pt x="11984" y="9405"/>
                  </a:cubicBezTo>
                  <a:lnTo>
                    <a:pt x="12007" y="9313"/>
                  </a:lnTo>
                  <a:cubicBezTo>
                    <a:pt x="12030" y="9268"/>
                    <a:pt x="12053" y="9222"/>
                    <a:pt x="12053" y="9176"/>
                  </a:cubicBezTo>
                  <a:cubicBezTo>
                    <a:pt x="12075" y="9154"/>
                    <a:pt x="12075" y="9108"/>
                    <a:pt x="12098" y="9062"/>
                  </a:cubicBezTo>
                  <a:cubicBezTo>
                    <a:pt x="12121" y="9039"/>
                    <a:pt x="12121" y="8994"/>
                    <a:pt x="12144" y="8948"/>
                  </a:cubicBezTo>
                  <a:cubicBezTo>
                    <a:pt x="12212" y="8766"/>
                    <a:pt x="12258" y="8606"/>
                    <a:pt x="12281" y="8469"/>
                  </a:cubicBezTo>
                  <a:cubicBezTo>
                    <a:pt x="12327" y="8309"/>
                    <a:pt x="12349" y="8172"/>
                    <a:pt x="12372" y="8035"/>
                  </a:cubicBezTo>
                  <a:cubicBezTo>
                    <a:pt x="12395" y="7898"/>
                    <a:pt x="12395" y="7784"/>
                    <a:pt x="12418" y="7647"/>
                  </a:cubicBezTo>
                  <a:lnTo>
                    <a:pt x="12418" y="7601"/>
                  </a:lnTo>
                  <a:lnTo>
                    <a:pt x="12441" y="7442"/>
                  </a:lnTo>
                  <a:cubicBezTo>
                    <a:pt x="12464" y="7350"/>
                    <a:pt x="12464" y="7236"/>
                    <a:pt x="12486" y="7145"/>
                  </a:cubicBezTo>
                  <a:cubicBezTo>
                    <a:pt x="12486" y="7008"/>
                    <a:pt x="12509" y="6871"/>
                    <a:pt x="12509" y="6734"/>
                  </a:cubicBezTo>
                  <a:lnTo>
                    <a:pt x="12509" y="6688"/>
                  </a:lnTo>
                  <a:cubicBezTo>
                    <a:pt x="12509" y="6529"/>
                    <a:pt x="12509" y="6392"/>
                    <a:pt x="12532" y="6232"/>
                  </a:cubicBezTo>
                  <a:cubicBezTo>
                    <a:pt x="12532" y="6095"/>
                    <a:pt x="12532" y="5935"/>
                    <a:pt x="12532" y="5775"/>
                  </a:cubicBezTo>
                  <a:cubicBezTo>
                    <a:pt x="12555" y="5547"/>
                    <a:pt x="12532" y="5296"/>
                    <a:pt x="12532" y="5068"/>
                  </a:cubicBezTo>
                  <a:lnTo>
                    <a:pt x="12509" y="4794"/>
                  </a:lnTo>
                  <a:cubicBezTo>
                    <a:pt x="12509" y="4634"/>
                    <a:pt x="12509" y="4497"/>
                    <a:pt x="12486" y="4337"/>
                  </a:cubicBezTo>
                  <a:cubicBezTo>
                    <a:pt x="12486" y="4178"/>
                    <a:pt x="12464" y="4041"/>
                    <a:pt x="12464" y="3881"/>
                  </a:cubicBezTo>
                  <a:cubicBezTo>
                    <a:pt x="12464" y="3767"/>
                    <a:pt x="12441" y="3630"/>
                    <a:pt x="12441" y="3493"/>
                  </a:cubicBezTo>
                  <a:cubicBezTo>
                    <a:pt x="12418" y="3379"/>
                    <a:pt x="12418" y="3242"/>
                    <a:pt x="12418" y="3128"/>
                  </a:cubicBezTo>
                  <a:cubicBezTo>
                    <a:pt x="12395" y="2945"/>
                    <a:pt x="12395" y="2808"/>
                    <a:pt x="12349" y="2694"/>
                  </a:cubicBezTo>
                  <a:cubicBezTo>
                    <a:pt x="12327" y="2557"/>
                    <a:pt x="12281" y="2420"/>
                    <a:pt x="12212" y="2260"/>
                  </a:cubicBezTo>
                  <a:cubicBezTo>
                    <a:pt x="12167" y="2146"/>
                    <a:pt x="12121" y="2032"/>
                    <a:pt x="12007" y="1895"/>
                  </a:cubicBezTo>
                  <a:cubicBezTo>
                    <a:pt x="11961" y="1804"/>
                    <a:pt x="11893" y="1713"/>
                    <a:pt x="11824" y="1621"/>
                  </a:cubicBezTo>
                  <a:cubicBezTo>
                    <a:pt x="11756" y="1530"/>
                    <a:pt x="11665" y="1461"/>
                    <a:pt x="11551" y="1393"/>
                  </a:cubicBezTo>
                  <a:cubicBezTo>
                    <a:pt x="11505" y="1393"/>
                    <a:pt x="11459" y="1370"/>
                    <a:pt x="11436" y="1347"/>
                  </a:cubicBezTo>
                  <a:cubicBezTo>
                    <a:pt x="11368" y="1302"/>
                    <a:pt x="11299" y="1279"/>
                    <a:pt x="11254" y="1210"/>
                  </a:cubicBezTo>
                  <a:lnTo>
                    <a:pt x="11208" y="1142"/>
                  </a:lnTo>
                  <a:cubicBezTo>
                    <a:pt x="11162" y="1119"/>
                    <a:pt x="11094" y="1073"/>
                    <a:pt x="11026" y="1051"/>
                  </a:cubicBezTo>
                  <a:cubicBezTo>
                    <a:pt x="10752" y="891"/>
                    <a:pt x="10478" y="777"/>
                    <a:pt x="10204" y="640"/>
                  </a:cubicBezTo>
                  <a:lnTo>
                    <a:pt x="10135" y="617"/>
                  </a:lnTo>
                  <a:cubicBezTo>
                    <a:pt x="10021" y="571"/>
                    <a:pt x="9907" y="526"/>
                    <a:pt x="9793" y="480"/>
                  </a:cubicBezTo>
                  <a:cubicBezTo>
                    <a:pt x="9656" y="434"/>
                    <a:pt x="9542" y="389"/>
                    <a:pt x="9405" y="366"/>
                  </a:cubicBezTo>
                  <a:lnTo>
                    <a:pt x="9291" y="343"/>
                  </a:lnTo>
                  <a:cubicBezTo>
                    <a:pt x="9063" y="275"/>
                    <a:pt x="8789" y="206"/>
                    <a:pt x="8538" y="183"/>
                  </a:cubicBezTo>
                  <a:cubicBezTo>
                    <a:pt x="8469" y="160"/>
                    <a:pt x="8423" y="138"/>
                    <a:pt x="8355" y="115"/>
                  </a:cubicBezTo>
                  <a:cubicBezTo>
                    <a:pt x="8286" y="115"/>
                    <a:pt x="8218" y="92"/>
                    <a:pt x="8150" y="92"/>
                  </a:cubicBezTo>
                  <a:cubicBezTo>
                    <a:pt x="7967" y="92"/>
                    <a:pt x="7807" y="69"/>
                    <a:pt x="7647" y="46"/>
                  </a:cubicBezTo>
                  <a:cubicBezTo>
                    <a:pt x="7328" y="23"/>
                    <a:pt x="7008" y="1"/>
                    <a:pt x="6689"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7" name="Google Shape;4893;p38">
              <a:extLst>
                <a:ext uri="{FF2B5EF4-FFF2-40B4-BE49-F238E27FC236}">
                  <a16:creationId xmlns:a16="http://schemas.microsoft.com/office/drawing/2014/main" id="{14E0A16A-C6CA-EF8F-4ACC-C09768E7D102}"/>
                </a:ext>
              </a:extLst>
            </p:cNvPr>
            <p:cNvSpPr/>
            <p:nvPr/>
          </p:nvSpPr>
          <p:spPr>
            <a:xfrm>
              <a:off x="5562814" y="2729912"/>
              <a:ext cx="371781" cy="343684"/>
            </a:xfrm>
            <a:custGeom>
              <a:avLst/>
              <a:gdLst/>
              <a:ahLst/>
              <a:cxnLst/>
              <a:rect l="l" t="t" r="r" b="b"/>
              <a:pathLst>
                <a:path w="13285" h="12281" extrusionOk="0">
                  <a:moveTo>
                    <a:pt x="7943" y="0"/>
                  </a:moveTo>
                  <a:cubicBezTo>
                    <a:pt x="7875" y="0"/>
                    <a:pt x="7783" y="46"/>
                    <a:pt x="7738" y="69"/>
                  </a:cubicBezTo>
                  <a:cubicBezTo>
                    <a:pt x="7692" y="91"/>
                    <a:pt x="7647" y="114"/>
                    <a:pt x="7601" y="137"/>
                  </a:cubicBezTo>
                  <a:cubicBezTo>
                    <a:pt x="7510" y="183"/>
                    <a:pt x="7441" y="251"/>
                    <a:pt x="7373" y="297"/>
                  </a:cubicBezTo>
                  <a:cubicBezTo>
                    <a:pt x="7259" y="388"/>
                    <a:pt x="7144" y="502"/>
                    <a:pt x="7030" y="594"/>
                  </a:cubicBezTo>
                  <a:cubicBezTo>
                    <a:pt x="6962" y="639"/>
                    <a:pt x="6916" y="708"/>
                    <a:pt x="6848" y="753"/>
                  </a:cubicBezTo>
                  <a:cubicBezTo>
                    <a:pt x="6802" y="799"/>
                    <a:pt x="6756" y="845"/>
                    <a:pt x="6711" y="890"/>
                  </a:cubicBezTo>
                  <a:lnTo>
                    <a:pt x="6619" y="982"/>
                  </a:lnTo>
                  <a:cubicBezTo>
                    <a:pt x="6528" y="1073"/>
                    <a:pt x="6437" y="1141"/>
                    <a:pt x="6368" y="1233"/>
                  </a:cubicBezTo>
                  <a:cubicBezTo>
                    <a:pt x="6254" y="1347"/>
                    <a:pt x="6163" y="1461"/>
                    <a:pt x="6094" y="1575"/>
                  </a:cubicBezTo>
                  <a:lnTo>
                    <a:pt x="6026" y="1644"/>
                  </a:lnTo>
                  <a:lnTo>
                    <a:pt x="5775" y="1986"/>
                  </a:lnTo>
                  <a:cubicBezTo>
                    <a:pt x="5706" y="2077"/>
                    <a:pt x="5638" y="2169"/>
                    <a:pt x="5569" y="2283"/>
                  </a:cubicBezTo>
                  <a:cubicBezTo>
                    <a:pt x="5501" y="2397"/>
                    <a:pt x="5455" y="2511"/>
                    <a:pt x="5387" y="2625"/>
                  </a:cubicBezTo>
                  <a:cubicBezTo>
                    <a:pt x="5318" y="2762"/>
                    <a:pt x="5250" y="2876"/>
                    <a:pt x="5181" y="3013"/>
                  </a:cubicBezTo>
                  <a:cubicBezTo>
                    <a:pt x="5113" y="3082"/>
                    <a:pt x="5067" y="3173"/>
                    <a:pt x="5022" y="3241"/>
                  </a:cubicBezTo>
                  <a:cubicBezTo>
                    <a:pt x="4999" y="3150"/>
                    <a:pt x="4976" y="3036"/>
                    <a:pt x="4953" y="2945"/>
                  </a:cubicBezTo>
                  <a:cubicBezTo>
                    <a:pt x="4908" y="2785"/>
                    <a:pt x="4885" y="2648"/>
                    <a:pt x="4839" y="2511"/>
                  </a:cubicBezTo>
                  <a:cubicBezTo>
                    <a:pt x="4816" y="2420"/>
                    <a:pt x="4793" y="2351"/>
                    <a:pt x="4771" y="2283"/>
                  </a:cubicBezTo>
                  <a:cubicBezTo>
                    <a:pt x="4725" y="2077"/>
                    <a:pt x="4679" y="1849"/>
                    <a:pt x="4588" y="1666"/>
                  </a:cubicBezTo>
                  <a:cubicBezTo>
                    <a:pt x="4497" y="1484"/>
                    <a:pt x="4360" y="1324"/>
                    <a:pt x="4154" y="1187"/>
                  </a:cubicBezTo>
                  <a:cubicBezTo>
                    <a:pt x="4040" y="1119"/>
                    <a:pt x="3880" y="1073"/>
                    <a:pt x="3743" y="1027"/>
                  </a:cubicBezTo>
                  <a:cubicBezTo>
                    <a:pt x="3606" y="982"/>
                    <a:pt x="3447" y="936"/>
                    <a:pt x="3310" y="913"/>
                  </a:cubicBezTo>
                  <a:lnTo>
                    <a:pt x="2693" y="913"/>
                  </a:lnTo>
                  <a:cubicBezTo>
                    <a:pt x="2602" y="936"/>
                    <a:pt x="2556" y="936"/>
                    <a:pt x="2488" y="959"/>
                  </a:cubicBezTo>
                  <a:lnTo>
                    <a:pt x="2397" y="959"/>
                  </a:lnTo>
                  <a:cubicBezTo>
                    <a:pt x="2283" y="982"/>
                    <a:pt x="2191" y="1004"/>
                    <a:pt x="2100" y="1027"/>
                  </a:cubicBezTo>
                  <a:cubicBezTo>
                    <a:pt x="1895" y="1073"/>
                    <a:pt x="1712" y="1187"/>
                    <a:pt x="1484" y="1347"/>
                  </a:cubicBezTo>
                  <a:cubicBezTo>
                    <a:pt x="1438" y="1347"/>
                    <a:pt x="1392" y="1392"/>
                    <a:pt x="1347" y="1392"/>
                  </a:cubicBezTo>
                  <a:cubicBezTo>
                    <a:pt x="1301" y="1438"/>
                    <a:pt x="1255" y="1507"/>
                    <a:pt x="1210" y="1552"/>
                  </a:cubicBezTo>
                  <a:lnTo>
                    <a:pt x="1187" y="1621"/>
                  </a:lnTo>
                  <a:cubicBezTo>
                    <a:pt x="1096" y="1712"/>
                    <a:pt x="1027" y="1780"/>
                    <a:pt x="1004" y="1872"/>
                  </a:cubicBezTo>
                  <a:lnTo>
                    <a:pt x="936" y="1963"/>
                  </a:lnTo>
                  <a:cubicBezTo>
                    <a:pt x="890" y="2009"/>
                    <a:pt x="845" y="2077"/>
                    <a:pt x="799" y="2123"/>
                  </a:cubicBezTo>
                  <a:cubicBezTo>
                    <a:pt x="753" y="2191"/>
                    <a:pt x="730" y="2260"/>
                    <a:pt x="685" y="2305"/>
                  </a:cubicBezTo>
                  <a:lnTo>
                    <a:pt x="662" y="2374"/>
                  </a:lnTo>
                  <a:cubicBezTo>
                    <a:pt x="616" y="2442"/>
                    <a:pt x="594" y="2511"/>
                    <a:pt x="548" y="2579"/>
                  </a:cubicBezTo>
                  <a:cubicBezTo>
                    <a:pt x="525" y="2671"/>
                    <a:pt x="479" y="2739"/>
                    <a:pt x="434" y="2830"/>
                  </a:cubicBezTo>
                  <a:cubicBezTo>
                    <a:pt x="388" y="2967"/>
                    <a:pt x="320" y="3104"/>
                    <a:pt x="274" y="3241"/>
                  </a:cubicBezTo>
                  <a:cubicBezTo>
                    <a:pt x="251" y="3333"/>
                    <a:pt x="228" y="3401"/>
                    <a:pt x="205" y="3470"/>
                  </a:cubicBezTo>
                  <a:cubicBezTo>
                    <a:pt x="160" y="3561"/>
                    <a:pt x="137" y="3629"/>
                    <a:pt x="137" y="3721"/>
                  </a:cubicBezTo>
                  <a:cubicBezTo>
                    <a:pt x="91" y="3903"/>
                    <a:pt x="69" y="4086"/>
                    <a:pt x="46" y="4246"/>
                  </a:cubicBezTo>
                  <a:cubicBezTo>
                    <a:pt x="23" y="4405"/>
                    <a:pt x="23" y="4542"/>
                    <a:pt x="0" y="4702"/>
                  </a:cubicBezTo>
                  <a:cubicBezTo>
                    <a:pt x="0" y="4862"/>
                    <a:pt x="0" y="4999"/>
                    <a:pt x="23" y="5159"/>
                  </a:cubicBezTo>
                  <a:cubicBezTo>
                    <a:pt x="23" y="5341"/>
                    <a:pt x="46" y="5524"/>
                    <a:pt x="69" y="5684"/>
                  </a:cubicBezTo>
                  <a:cubicBezTo>
                    <a:pt x="69" y="5729"/>
                    <a:pt x="91" y="5798"/>
                    <a:pt x="114" y="5866"/>
                  </a:cubicBezTo>
                  <a:lnTo>
                    <a:pt x="137" y="5980"/>
                  </a:lnTo>
                  <a:cubicBezTo>
                    <a:pt x="160" y="6049"/>
                    <a:pt x="160" y="6094"/>
                    <a:pt x="183" y="6140"/>
                  </a:cubicBezTo>
                  <a:cubicBezTo>
                    <a:pt x="228" y="6300"/>
                    <a:pt x="251" y="6460"/>
                    <a:pt x="320" y="6597"/>
                  </a:cubicBezTo>
                  <a:cubicBezTo>
                    <a:pt x="342" y="6734"/>
                    <a:pt x="388" y="6848"/>
                    <a:pt x="434" y="6962"/>
                  </a:cubicBezTo>
                  <a:lnTo>
                    <a:pt x="457" y="7053"/>
                  </a:lnTo>
                  <a:cubicBezTo>
                    <a:pt x="502" y="7144"/>
                    <a:pt x="525" y="7213"/>
                    <a:pt x="548" y="7304"/>
                  </a:cubicBezTo>
                  <a:cubicBezTo>
                    <a:pt x="594" y="7395"/>
                    <a:pt x="616" y="7464"/>
                    <a:pt x="639" y="7532"/>
                  </a:cubicBezTo>
                  <a:cubicBezTo>
                    <a:pt x="708" y="7669"/>
                    <a:pt x="753" y="7829"/>
                    <a:pt x="822" y="7966"/>
                  </a:cubicBezTo>
                  <a:cubicBezTo>
                    <a:pt x="890" y="8103"/>
                    <a:pt x="959" y="8240"/>
                    <a:pt x="1027" y="8377"/>
                  </a:cubicBezTo>
                  <a:cubicBezTo>
                    <a:pt x="1096" y="8514"/>
                    <a:pt x="1187" y="8651"/>
                    <a:pt x="1255" y="8765"/>
                  </a:cubicBezTo>
                  <a:cubicBezTo>
                    <a:pt x="1301" y="8856"/>
                    <a:pt x="1370" y="8970"/>
                    <a:pt x="1438" y="9062"/>
                  </a:cubicBezTo>
                  <a:lnTo>
                    <a:pt x="1484" y="9153"/>
                  </a:lnTo>
                  <a:lnTo>
                    <a:pt x="1529" y="9199"/>
                  </a:lnTo>
                  <a:cubicBezTo>
                    <a:pt x="1598" y="9313"/>
                    <a:pt x="1666" y="9427"/>
                    <a:pt x="1735" y="9541"/>
                  </a:cubicBezTo>
                  <a:cubicBezTo>
                    <a:pt x="1895" y="9792"/>
                    <a:pt x="2100" y="10066"/>
                    <a:pt x="2305" y="10363"/>
                  </a:cubicBezTo>
                  <a:cubicBezTo>
                    <a:pt x="2397" y="10477"/>
                    <a:pt x="2488" y="10614"/>
                    <a:pt x="2602" y="10728"/>
                  </a:cubicBezTo>
                  <a:cubicBezTo>
                    <a:pt x="2648" y="10751"/>
                    <a:pt x="2671" y="10796"/>
                    <a:pt x="2716" y="10819"/>
                  </a:cubicBezTo>
                  <a:lnTo>
                    <a:pt x="2762" y="10865"/>
                  </a:lnTo>
                  <a:cubicBezTo>
                    <a:pt x="2830" y="10933"/>
                    <a:pt x="2922" y="10979"/>
                    <a:pt x="2990" y="11048"/>
                  </a:cubicBezTo>
                  <a:cubicBezTo>
                    <a:pt x="3104" y="11139"/>
                    <a:pt x="3196" y="11207"/>
                    <a:pt x="3310" y="11276"/>
                  </a:cubicBezTo>
                  <a:lnTo>
                    <a:pt x="3333" y="11299"/>
                  </a:lnTo>
                  <a:cubicBezTo>
                    <a:pt x="3470" y="11390"/>
                    <a:pt x="3584" y="11458"/>
                    <a:pt x="3721" y="11527"/>
                  </a:cubicBezTo>
                  <a:cubicBezTo>
                    <a:pt x="3812" y="11595"/>
                    <a:pt x="3926" y="11664"/>
                    <a:pt x="4017" y="11709"/>
                  </a:cubicBezTo>
                  <a:lnTo>
                    <a:pt x="4086" y="11755"/>
                  </a:lnTo>
                  <a:cubicBezTo>
                    <a:pt x="4200" y="11824"/>
                    <a:pt x="4337" y="11892"/>
                    <a:pt x="4519" y="11983"/>
                  </a:cubicBezTo>
                  <a:cubicBezTo>
                    <a:pt x="4588" y="12006"/>
                    <a:pt x="4679" y="12029"/>
                    <a:pt x="4748" y="12075"/>
                  </a:cubicBezTo>
                  <a:cubicBezTo>
                    <a:pt x="4793" y="12075"/>
                    <a:pt x="4839" y="12098"/>
                    <a:pt x="4885" y="12120"/>
                  </a:cubicBezTo>
                  <a:cubicBezTo>
                    <a:pt x="4930" y="12143"/>
                    <a:pt x="4999" y="12166"/>
                    <a:pt x="5067" y="12166"/>
                  </a:cubicBezTo>
                  <a:cubicBezTo>
                    <a:pt x="5136" y="12212"/>
                    <a:pt x="5227" y="12212"/>
                    <a:pt x="5318" y="12234"/>
                  </a:cubicBezTo>
                  <a:cubicBezTo>
                    <a:pt x="5410" y="12257"/>
                    <a:pt x="5501" y="12257"/>
                    <a:pt x="5592" y="12257"/>
                  </a:cubicBezTo>
                  <a:lnTo>
                    <a:pt x="5706" y="12257"/>
                  </a:lnTo>
                  <a:cubicBezTo>
                    <a:pt x="5752" y="12280"/>
                    <a:pt x="5821" y="12280"/>
                    <a:pt x="5866" y="12280"/>
                  </a:cubicBezTo>
                  <a:cubicBezTo>
                    <a:pt x="5980" y="12280"/>
                    <a:pt x="6094" y="12257"/>
                    <a:pt x="6186" y="12257"/>
                  </a:cubicBezTo>
                  <a:cubicBezTo>
                    <a:pt x="6345" y="12234"/>
                    <a:pt x="6482" y="12212"/>
                    <a:pt x="6619" y="12189"/>
                  </a:cubicBezTo>
                  <a:cubicBezTo>
                    <a:pt x="6756" y="12166"/>
                    <a:pt x="6893" y="12120"/>
                    <a:pt x="7053" y="12075"/>
                  </a:cubicBezTo>
                  <a:lnTo>
                    <a:pt x="7099" y="12052"/>
                  </a:lnTo>
                  <a:lnTo>
                    <a:pt x="7106" y="12044"/>
                  </a:lnTo>
                  <a:lnTo>
                    <a:pt x="7167" y="12029"/>
                  </a:lnTo>
                  <a:lnTo>
                    <a:pt x="7259" y="11983"/>
                  </a:lnTo>
                  <a:cubicBezTo>
                    <a:pt x="7281" y="11983"/>
                    <a:pt x="7304" y="11961"/>
                    <a:pt x="7327" y="11961"/>
                  </a:cubicBezTo>
                  <a:lnTo>
                    <a:pt x="7373" y="11938"/>
                  </a:lnTo>
                  <a:cubicBezTo>
                    <a:pt x="7464" y="11915"/>
                    <a:pt x="7555" y="11869"/>
                    <a:pt x="7647" y="11824"/>
                  </a:cubicBezTo>
                  <a:cubicBezTo>
                    <a:pt x="7738" y="11801"/>
                    <a:pt x="7806" y="11755"/>
                    <a:pt x="7875" y="11709"/>
                  </a:cubicBezTo>
                  <a:cubicBezTo>
                    <a:pt x="8080" y="11595"/>
                    <a:pt x="8240" y="11481"/>
                    <a:pt x="8400" y="11367"/>
                  </a:cubicBezTo>
                  <a:cubicBezTo>
                    <a:pt x="8468" y="11299"/>
                    <a:pt x="8560" y="11230"/>
                    <a:pt x="8628" y="11162"/>
                  </a:cubicBezTo>
                  <a:cubicBezTo>
                    <a:pt x="8697" y="11093"/>
                    <a:pt x="8788" y="11048"/>
                    <a:pt x="8856" y="10979"/>
                  </a:cubicBezTo>
                  <a:cubicBezTo>
                    <a:pt x="9039" y="10842"/>
                    <a:pt x="9221" y="10705"/>
                    <a:pt x="9404" y="10568"/>
                  </a:cubicBezTo>
                  <a:lnTo>
                    <a:pt x="9541" y="10454"/>
                  </a:lnTo>
                  <a:lnTo>
                    <a:pt x="9701" y="10363"/>
                  </a:lnTo>
                  <a:lnTo>
                    <a:pt x="9746" y="10317"/>
                  </a:lnTo>
                  <a:cubicBezTo>
                    <a:pt x="9883" y="10249"/>
                    <a:pt x="9998" y="10157"/>
                    <a:pt x="10112" y="10066"/>
                  </a:cubicBezTo>
                  <a:cubicBezTo>
                    <a:pt x="10226" y="9998"/>
                    <a:pt x="10340" y="9906"/>
                    <a:pt x="10454" y="9815"/>
                  </a:cubicBezTo>
                  <a:lnTo>
                    <a:pt x="10545" y="9724"/>
                  </a:lnTo>
                  <a:cubicBezTo>
                    <a:pt x="10637" y="9655"/>
                    <a:pt x="10728" y="9587"/>
                    <a:pt x="10796" y="9518"/>
                  </a:cubicBezTo>
                  <a:lnTo>
                    <a:pt x="10956" y="9381"/>
                  </a:lnTo>
                  <a:cubicBezTo>
                    <a:pt x="11116" y="9267"/>
                    <a:pt x="11276" y="9130"/>
                    <a:pt x="11413" y="8970"/>
                  </a:cubicBezTo>
                  <a:cubicBezTo>
                    <a:pt x="11504" y="8833"/>
                    <a:pt x="11618" y="8697"/>
                    <a:pt x="11732" y="8560"/>
                  </a:cubicBezTo>
                  <a:lnTo>
                    <a:pt x="11778" y="8468"/>
                  </a:lnTo>
                  <a:cubicBezTo>
                    <a:pt x="11846" y="8400"/>
                    <a:pt x="11915" y="8309"/>
                    <a:pt x="11961" y="8240"/>
                  </a:cubicBezTo>
                  <a:cubicBezTo>
                    <a:pt x="12052" y="8149"/>
                    <a:pt x="12120" y="8057"/>
                    <a:pt x="12212" y="7966"/>
                  </a:cubicBezTo>
                  <a:cubicBezTo>
                    <a:pt x="12326" y="7875"/>
                    <a:pt x="12417" y="7784"/>
                    <a:pt x="12508" y="7669"/>
                  </a:cubicBezTo>
                  <a:cubicBezTo>
                    <a:pt x="12645" y="7510"/>
                    <a:pt x="12828" y="7327"/>
                    <a:pt x="12965" y="7122"/>
                  </a:cubicBezTo>
                  <a:cubicBezTo>
                    <a:pt x="13102" y="6916"/>
                    <a:pt x="13193" y="6756"/>
                    <a:pt x="13239" y="6574"/>
                  </a:cubicBezTo>
                  <a:cubicBezTo>
                    <a:pt x="13262" y="6482"/>
                    <a:pt x="13262" y="6368"/>
                    <a:pt x="13284" y="6277"/>
                  </a:cubicBezTo>
                  <a:cubicBezTo>
                    <a:pt x="13262" y="6231"/>
                    <a:pt x="13239" y="6163"/>
                    <a:pt x="13262" y="6117"/>
                  </a:cubicBezTo>
                  <a:cubicBezTo>
                    <a:pt x="13262" y="6094"/>
                    <a:pt x="13262" y="6094"/>
                    <a:pt x="13284" y="6072"/>
                  </a:cubicBezTo>
                  <a:cubicBezTo>
                    <a:pt x="13262" y="5912"/>
                    <a:pt x="13262" y="5752"/>
                    <a:pt x="13239" y="5592"/>
                  </a:cubicBezTo>
                  <a:cubicBezTo>
                    <a:pt x="13216" y="5433"/>
                    <a:pt x="13170" y="5296"/>
                    <a:pt x="13147" y="5136"/>
                  </a:cubicBezTo>
                  <a:lnTo>
                    <a:pt x="13125" y="5044"/>
                  </a:lnTo>
                  <a:cubicBezTo>
                    <a:pt x="13102" y="4930"/>
                    <a:pt x="13079" y="4816"/>
                    <a:pt x="13056" y="4702"/>
                  </a:cubicBezTo>
                  <a:cubicBezTo>
                    <a:pt x="12965" y="4451"/>
                    <a:pt x="12874" y="4177"/>
                    <a:pt x="12714" y="3858"/>
                  </a:cubicBezTo>
                  <a:cubicBezTo>
                    <a:pt x="12577" y="3561"/>
                    <a:pt x="12394" y="3264"/>
                    <a:pt x="12189" y="3013"/>
                  </a:cubicBezTo>
                  <a:cubicBezTo>
                    <a:pt x="12006" y="2762"/>
                    <a:pt x="11824" y="2557"/>
                    <a:pt x="11664" y="2374"/>
                  </a:cubicBezTo>
                  <a:cubicBezTo>
                    <a:pt x="11641" y="2351"/>
                    <a:pt x="11641" y="2305"/>
                    <a:pt x="11618" y="2283"/>
                  </a:cubicBezTo>
                  <a:cubicBezTo>
                    <a:pt x="11595" y="2214"/>
                    <a:pt x="11595" y="2191"/>
                    <a:pt x="11572" y="2146"/>
                  </a:cubicBezTo>
                  <a:cubicBezTo>
                    <a:pt x="11550" y="2100"/>
                    <a:pt x="11504" y="2054"/>
                    <a:pt x="11481" y="2009"/>
                  </a:cubicBezTo>
                  <a:cubicBezTo>
                    <a:pt x="11458" y="1963"/>
                    <a:pt x="11413" y="1940"/>
                    <a:pt x="11367" y="1895"/>
                  </a:cubicBezTo>
                  <a:cubicBezTo>
                    <a:pt x="11344" y="1872"/>
                    <a:pt x="11321" y="1849"/>
                    <a:pt x="11299" y="1803"/>
                  </a:cubicBezTo>
                  <a:cubicBezTo>
                    <a:pt x="11230" y="1735"/>
                    <a:pt x="11184" y="1689"/>
                    <a:pt x="11139" y="1621"/>
                  </a:cubicBezTo>
                  <a:cubicBezTo>
                    <a:pt x="11093" y="1575"/>
                    <a:pt x="11070" y="1507"/>
                    <a:pt x="11025" y="1461"/>
                  </a:cubicBezTo>
                  <a:cubicBezTo>
                    <a:pt x="10979" y="1438"/>
                    <a:pt x="10956" y="1392"/>
                    <a:pt x="10933" y="1347"/>
                  </a:cubicBezTo>
                  <a:lnTo>
                    <a:pt x="10911" y="1347"/>
                  </a:lnTo>
                  <a:lnTo>
                    <a:pt x="10705" y="1187"/>
                  </a:lnTo>
                  <a:cubicBezTo>
                    <a:pt x="10637" y="1141"/>
                    <a:pt x="10545" y="1050"/>
                    <a:pt x="10454" y="982"/>
                  </a:cubicBezTo>
                  <a:cubicBezTo>
                    <a:pt x="10317" y="867"/>
                    <a:pt x="10112" y="708"/>
                    <a:pt x="9906" y="571"/>
                  </a:cubicBezTo>
                  <a:cubicBezTo>
                    <a:pt x="9815" y="525"/>
                    <a:pt x="9746" y="479"/>
                    <a:pt x="9655" y="434"/>
                  </a:cubicBezTo>
                  <a:cubicBezTo>
                    <a:pt x="9587" y="411"/>
                    <a:pt x="9518" y="365"/>
                    <a:pt x="9473" y="342"/>
                  </a:cubicBezTo>
                  <a:lnTo>
                    <a:pt x="9427" y="320"/>
                  </a:lnTo>
                  <a:lnTo>
                    <a:pt x="9381" y="297"/>
                  </a:lnTo>
                  <a:lnTo>
                    <a:pt x="9267" y="228"/>
                  </a:lnTo>
                  <a:lnTo>
                    <a:pt x="9039" y="228"/>
                  </a:lnTo>
                  <a:cubicBezTo>
                    <a:pt x="8902" y="160"/>
                    <a:pt x="8742" y="69"/>
                    <a:pt x="8582" y="46"/>
                  </a:cubicBezTo>
                  <a:cubicBezTo>
                    <a:pt x="8423" y="0"/>
                    <a:pt x="8286" y="0"/>
                    <a:pt x="8149"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8" name="Google Shape;4894;p38">
              <a:extLst>
                <a:ext uri="{FF2B5EF4-FFF2-40B4-BE49-F238E27FC236}">
                  <a16:creationId xmlns:a16="http://schemas.microsoft.com/office/drawing/2014/main" id="{5BF24E60-6A1A-EDFC-033A-DA83774DF627}"/>
                </a:ext>
              </a:extLst>
            </p:cNvPr>
            <p:cNvSpPr/>
            <p:nvPr/>
          </p:nvSpPr>
          <p:spPr>
            <a:xfrm>
              <a:off x="6555442" y="2349848"/>
              <a:ext cx="802946" cy="761416"/>
            </a:xfrm>
            <a:custGeom>
              <a:avLst/>
              <a:gdLst/>
              <a:ahLst/>
              <a:cxnLst/>
              <a:rect l="l" t="t" r="r" b="b"/>
              <a:pathLst>
                <a:path w="28692" h="27208" extrusionOk="0">
                  <a:moveTo>
                    <a:pt x="22575" y="0"/>
                  </a:moveTo>
                  <a:cubicBezTo>
                    <a:pt x="22529" y="0"/>
                    <a:pt x="22461" y="23"/>
                    <a:pt x="22415" y="69"/>
                  </a:cubicBezTo>
                  <a:cubicBezTo>
                    <a:pt x="22369" y="114"/>
                    <a:pt x="22369" y="160"/>
                    <a:pt x="22369" y="206"/>
                  </a:cubicBezTo>
                  <a:cubicBezTo>
                    <a:pt x="22369" y="479"/>
                    <a:pt x="22347" y="730"/>
                    <a:pt x="22301" y="1004"/>
                  </a:cubicBezTo>
                  <a:lnTo>
                    <a:pt x="22301" y="1050"/>
                  </a:lnTo>
                  <a:cubicBezTo>
                    <a:pt x="22232" y="1324"/>
                    <a:pt x="22164" y="1598"/>
                    <a:pt x="22050" y="1803"/>
                  </a:cubicBezTo>
                  <a:cubicBezTo>
                    <a:pt x="21799" y="2328"/>
                    <a:pt x="21525" y="2739"/>
                    <a:pt x="21251" y="3081"/>
                  </a:cubicBezTo>
                  <a:cubicBezTo>
                    <a:pt x="21114" y="3241"/>
                    <a:pt x="21023" y="3333"/>
                    <a:pt x="20931" y="3401"/>
                  </a:cubicBezTo>
                  <a:lnTo>
                    <a:pt x="20840" y="3470"/>
                  </a:lnTo>
                  <a:lnTo>
                    <a:pt x="20749" y="3538"/>
                  </a:lnTo>
                  <a:cubicBezTo>
                    <a:pt x="20703" y="3584"/>
                    <a:pt x="20657" y="3629"/>
                    <a:pt x="20612" y="3652"/>
                  </a:cubicBezTo>
                  <a:cubicBezTo>
                    <a:pt x="20543" y="3698"/>
                    <a:pt x="20475" y="3721"/>
                    <a:pt x="20406" y="3766"/>
                  </a:cubicBezTo>
                  <a:lnTo>
                    <a:pt x="20338" y="3789"/>
                  </a:lnTo>
                  <a:cubicBezTo>
                    <a:pt x="20247" y="3812"/>
                    <a:pt x="20155" y="3858"/>
                    <a:pt x="20110" y="3949"/>
                  </a:cubicBezTo>
                  <a:cubicBezTo>
                    <a:pt x="20064" y="4017"/>
                    <a:pt x="20041" y="4063"/>
                    <a:pt x="20041" y="4131"/>
                  </a:cubicBezTo>
                  <a:cubicBezTo>
                    <a:pt x="20041" y="4177"/>
                    <a:pt x="20041" y="4200"/>
                    <a:pt x="20041" y="4223"/>
                  </a:cubicBezTo>
                  <a:cubicBezTo>
                    <a:pt x="20041" y="4291"/>
                    <a:pt x="20041" y="4337"/>
                    <a:pt x="20041" y="4405"/>
                  </a:cubicBezTo>
                  <a:cubicBezTo>
                    <a:pt x="20064" y="4451"/>
                    <a:pt x="20087" y="4497"/>
                    <a:pt x="20087" y="4565"/>
                  </a:cubicBezTo>
                  <a:cubicBezTo>
                    <a:pt x="20110" y="4656"/>
                    <a:pt x="20110" y="4748"/>
                    <a:pt x="20110" y="4862"/>
                  </a:cubicBezTo>
                  <a:cubicBezTo>
                    <a:pt x="20110" y="4908"/>
                    <a:pt x="20133" y="4976"/>
                    <a:pt x="20133" y="5044"/>
                  </a:cubicBezTo>
                  <a:cubicBezTo>
                    <a:pt x="20178" y="5250"/>
                    <a:pt x="20201" y="5455"/>
                    <a:pt x="20224" y="5684"/>
                  </a:cubicBezTo>
                  <a:cubicBezTo>
                    <a:pt x="20224" y="5798"/>
                    <a:pt x="20224" y="5935"/>
                    <a:pt x="20224" y="6072"/>
                  </a:cubicBezTo>
                  <a:lnTo>
                    <a:pt x="20224" y="6186"/>
                  </a:lnTo>
                  <a:lnTo>
                    <a:pt x="20224" y="6254"/>
                  </a:lnTo>
                  <a:cubicBezTo>
                    <a:pt x="20224" y="6391"/>
                    <a:pt x="20224" y="6505"/>
                    <a:pt x="20201" y="6619"/>
                  </a:cubicBezTo>
                  <a:cubicBezTo>
                    <a:pt x="20178" y="6779"/>
                    <a:pt x="20133" y="6939"/>
                    <a:pt x="20064" y="7053"/>
                  </a:cubicBezTo>
                  <a:cubicBezTo>
                    <a:pt x="20041" y="7099"/>
                    <a:pt x="20041" y="7167"/>
                    <a:pt x="20041" y="7213"/>
                  </a:cubicBezTo>
                  <a:cubicBezTo>
                    <a:pt x="20018" y="7373"/>
                    <a:pt x="20133" y="7532"/>
                    <a:pt x="20269" y="7555"/>
                  </a:cubicBezTo>
                  <a:cubicBezTo>
                    <a:pt x="20315" y="7578"/>
                    <a:pt x="20361" y="7578"/>
                    <a:pt x="20384" y="7578"/>
                  </a:cubicBezTo>
                  <a:cubicBezTo>
                    <a:pt x="20429" y="7578"/>
                    <a:pt x="20475" y="7578"/>
                    <a:pt x="20521" y="7555"/>
                  </a:cubicBezTo>
                  <a:lnTo>
                    <a:pt x="20612" y="7532"/>
                  </a:lnTo>
                  <a:lnTo>
                    <a:pt x="20657" y="7510"/>
                  </a:lnTo>
                  <a:cubicBezTo>
                    <a:pt x="20749" y="7487"/>
                    <a:pt x="20840" y="7464"/>
                    <a:pt x="20931" y="7441"/>
                  </a:cubicBezTo>
                  <a:cubicBezTo>
                    <a:pt x="20954" y="7441"/>
                    <a:pt x="20954" y="7441"/>
                    <a:pt x="20954" y="7418"/>
                  </a:cubicBezTo>
                  <a:cubicBezTo>
                    <a:pt x="21046" y="7395"/>
                    <a:pt x="21137" y="7373"/>
                    <a:pt x="21228" y="7373"/>
                  </a:cubicBezTo>
                  <a:lnTo>
                    <a:pt x="21479" y="7373"/>
                  </a:lnTo>
                  <a:cubicBezTo>
                    <a:pt x="21571" y="7395"/>
                    <a:pt x="21685" y="7418"/>
                    <a:pt x="21799" y="7441"/>
                  </a:cubicBezTo>
                  <a:cubicBezTo>
                    <a:pt x="21822" y="7441"/>
                    <a:pt x="21867" y="7464"/>
                    <a:pt x="21890" y="7464"/>
                  </a:cubicBezTo>
                  <a:lnTo>
                    <a:pt x="21913" y="7464"/>
                  </a:lnTo>
                  <a:cubicBezTo>
                    <a:pt x="22004" y="7487"/>
                    <a:pt x="22073" y="7510"/>
                    <a:pt x="22164" y="7532"/>
                  </a:cubicBezTo>
                  <a:cubicBezTo>
                    <a:pt x="22324" y="7578"/>
                    <a:pt x="22461" y="7624"/>
                    <a:pt x="22620" y="7692"/>
                  </a:cubicBezTo>
                  <a:lnTo>
                    <a:pt x="22689" y="7738"/>
                  </a:lnTo>
                  <a:lnTo>
                    <a:pt x="22689" y="7715"/>
                  </a:lnTo>
                  <a:lnTo>
                    <a:pt x="22643" y="7692"/>
                  </a:lnTo>
                  <a:lnTo>
                    <a:pt x="22643" y="7692"/>
                  </a:lnTo>
                  <a:cubicBezTo>
                    <a:pt x="22757" y="7738"/>
                    <a:pt x="22894" y="7806"/>
                    <a:pt x="23008" y="7875"/>
                  </a:cubicBezTo>
                  <a:cubicBezTo>
                    <a:pt x="23123" y="7943"/>
                    <a:pt x="23237" y="8012"/>
                    <a:pt x="23374" y="8126"/>
                  </a:cubicBezTo>
                  <a:lnTo>
                    <a:pt x="23442" y="8194"/>
                  </a:lnTo>
                  <a:cubicBezTo>
                    <a:pt x="23488" y="8240"/>
                    <a:pt x="23511" y="8263"/>
                    <a:pt x="23556" y="8286"/>
                  </a:cubicBezTo>
                  <a:cubicBezTo>
                    <a:pt x="23579" y="8308"/>
                    <a:pt x="23625" y="8331"/>
                    <a:pt x="23648" y="8354"/>
                  </a:cubicBezTo>
                  <a:cubicBezTo>
                    <a:pt x="23739" y="8445"/>
                    <a:pt x="23830" y="8560"/>
                    <a:pt x="23922" y="8651"/>
                  </a:cubicBezTo>
                  <a:cubicBezTo>
                    <a:pt x="23944" y="8719"/>
                    <a:pt x="23967" y="8765"/>
                    <a:pt x="24013" y="8833"/>
                  </a:cubicBezTo>
                  <a:cubicBezTo>
                    <a:pt x="24036" y="8879"/>
                    <a:pt x="24058" y="8925"/>
                    <a:pt x="24104" y="8970"/>
                  </a:cubicBezTo>
                  <a:cubicBezTo>
                    <a:pt x="24127" y="9016"/>
                    <a:pt x="24150" y="9062"/>
                    <a:pt x="24195" y="9130"/>
                  </a:cubicBezTo>
                  <a:cubicBezTo>
                    <a:pt x="24218" y="9176"/>
                    <a:pt x="24241" y="9221"/>
                    <a:pt x="24264" y="9267"/>
                  </a:cubicBezTo>
                  <a:cubicBezTo>
                    <a:pt x="24332" y="9358"/>
                    <a:pt x="24378" y="9473"/>
                    <a:pt x="24446" y="9610"/>
                  </a:cubicBezTo>
                  <a:cubicBezTo>
                    <a:pt x="24469" y="9678"/>
                    <a:pt x="24515" y="9746"/>
                    <a:pt x="24561" y="9883"/>
                  </a:cubicBezTo>
                  <a:cubicBezTo>
                    <a:pt x="24561" y="9906"/>
                    <a:pt x="24583" y="9952"/>
                    <a:pt x="24583" y="9998"/>
                  </a:cubicBezTo>
                  <a:cubicBezTo>
                    <a:pt x="24629" y="10135"/>
                    <a:pt x="24652" y="10249"/>
                    <a:pt x="24675" y="10386"/>
                  </a:cubicBezTo>
                  <a:lnTo>
                    <a:pt x="24675" y="10431"/>
                  </a:lnTo>
                  <a:cubicBezTo>
                    <a:pt x="24698" y="10568"/>
                    <a:pt x="24720" y="10705"/>
                    <a:pt x="24743" y="10842"/>
                  </a:cubicBezTo>
                  <a:cubicBezTo>
                    <a:pt x="24789" y="11002"/>
                    <a:pt x="24812" y="11184"/>
                    <a:pt x="24835" y="11367"/>
                  </a:cubicBezTo>
                  <a:cubicBezTo>
                    <a:pt x="24835" y="11527"/>
                    <a:pt x="24835" y="11664"/>
                    <a:pt x="24835" y="11801"/>
                  </a:cubicBezTo>
                  <a:cubicBezTo>
                    <a:pt x="24812" y="11892"/>
                    <a:pt x="24812" y="11983"/>
                    <a:pt x="24766" y="12075"/>
                  </a:cubicBezTo>
                  <a:cubicBezTo>
                    <a:pt x="24743" y="12143"/>
                    <a:pt x="24720" y="12189"/>
                    <a:pt x="24698" y="12257"/>
                  </a:cubicBezTo>
                  <a:cubicBezTo>
                    <a:pt x="24675" y="12303"/>
                    <a:pt x="24652" y="12371"/>
                    <a:pt x="24606" y="12394"/>
                  </a:cubicBezTo>
                  <a:cubicBezTo>
                    <a:pt x="24583" y="12417"/>
                    <a:pt x="24538" y="12440"/>
                    <a:pt x="24515" y="12463"/>
                  </a:cubicBezTo>
                  <a:cubicBezTo>
                    <a:pt x="24492" y="12668"/>
                    <a:pt x="24492" y="12851"/>
                    <a:pt x="24446" y="13033"/>
                  </a:cubicBezTo>
                  <a:cubicBezTo>
                    <a:pt x="24424" y="13147"/>
                    <a:pt x="24401" y="13239"/>
                    <a:pt x="24378" y="13330"/>
                  </a:cubicBezTo>
                  <a:lnTo>
                    <a:pt x="24355" y="13444"/>
                  </a:lnTo>
                  <a:cubicBezTo>
                    <a:pt x="24310" y="13581"/>
                    <a:pt x="24287" y="13718"/>
                    <a:pt x="24241" y="13855"/>
                  </a:cubicBezTo>
                  <a:lnTo>
                    <a:pt x="24218" y="13923"/>
                  </a:lnTo>
                  <a:cubicBezTo>
                    <a:pt x="24264" y="13946"/>
                    <a:pt x="24287" y="13969"/>
                    <a:pt x="24310" y="14015"/>
                  </a:cubicBezTo>
                  <a:cubicBezTo>
                    <a:pt x="24378" y="14129"/>
                    <a:pt x="24378" y="14289"/>
                    <a:pt x="24355" y="14426"/>
                  </a:cubicBezTo>
                  <a:cubicBezTo>
                    <a:pt x="24332" y="14540"/>
                    <a:pt x="24310" y="14631"/>
                    <a:pt x="24287" y="14745"/>
                  </a:cubicBezTo>
                  <a:cubicBezTo>
                    <a:pt x="24195" y="15042"/>
                    <a:pt x="24058" y="15339"/>
                    <a:pt x="23967" y="15590"/>
                  </a:cubicBezTo>
                  <a:lnTo>
                    <a:pt x="23944" y="15613"/>
                  </a:lnTo>
                  <a:cubicBezTo>
                    <a:pt x="23922" y="15681"/>
                    <a:pt x="23899" y="15750"/>
                    <a:pt x="23853" y="15818"/>
                  </a:cubicBezTo>
                  <a:cubicBezTo>
                    <a:pt x="23785" y="16001"/>
                    <a:pt x="23693" y="16183"/>
                    <a:pt x="23625" y="16366"/>
                  </a:cubicBezTo>
                  <a:lnTo>
                    <a:pt x="23511" y="16594"/>
                  </a:lnTo>
                  <a:lnTo>
                    <a:pt x="23419" y="16799"/>
                  </a:lnTo>
                  <a:lnTo>
                    <a:pt x="23397" y="16822"/>
                  </a:lnTo>
                  <a:cubicBezTo>
                    <a:pt x="23328" y="17005"/>
                    <a:pt x="23237" y="17210"/>
                    <a:pt x="23123" y="17393"/>
                  </a:cubicBezTo>
                  <a:cubicBezTo>
                    <a:pt x="23077" y="17507"/>
                    <a:pt x="23008" y="17644"/>
                    <a:pt x="22917" y="17804"/>
                  </a:cubicBezTo>
                  <a:cubicBezTo>
                    <a:pt x="22826" y="17918"/>
                    <a:pt x="22735" y="18101"/>
                    <a:pt x="22575" y="18192"/>
                  </a:cubicBezTo>
                  <a:cubicBezTo>
                    <a:pt x="22575" y="18192"/>
                    <a:pt x="22552" y="18192"/>
                    <a:pt x="22529" y="18215"/>
                  </a:cubicBezTo>
                  <a:cubicBezTo>
                    <a:pt x="22415" y="18443"/>
                    <a:pt x="22278" y="18694"/>
                    <a:pt x="22141" y="18922"/>
                  </a:cubicBezTo>
                  <a:cubicBezTo>
                    <a:pt x="22050" y="19128"/>
                    <a:pt x="21913" y="19333"/>
                    <a:pt x="21799" y="19516"/>
                  </a:cubicBezTo>
                  <a:cubicBezTo>
                    <a:pt x="21799" y="19516"/>
                    <a:pt x="21822" y="19539"/>
                    <a:pt x="21822" y="19561"/>
                  </a:cubicBezTo>
                  <a:cubicBezTo>
                    <a:pt x="21844" y="19630"/>
                    <a:pt x="21822" y="19675"/>
                    <a:pt x="21822" y="19744"/>
                  </a:cubicBezTo>
                  <a:cubicBezTo>
                    <a:pt x="21822" y="19790"/>
                    <a:pt x="21776" y="19858"/>
                    <a:pt x="21776" y="19881"/>
                  </a:cubicBezTo>
                  <a:cubicBezTo>
                    <a:pt x="21730" y="19972"/>
                    <a:pt x="21685" y="20041"/>
                    <a:pt x="21639" y="20109"/>
                  </a:cubicBezTo>
                  <a:lnTo>
                    <a:pt x="21571" y="20246"/>
                  </a:lnTo>
                  <a:lnTo>
                    <a:pt x="21502" y="20360"/>
                  </a:lnTo>
                  <a:cubicBezTo>
                    <a:pt x="21456" y="20452"/>
                    <a:pt x="21411" y="20543"/>
                    <a:pt x="21365" y="20634"/>
                  </a:cubicBezTo>
                  <a:cubicBezTo>
                    <a:pt x="21274" y="20771"/>
                    <a:pt x="21205" y="20885"/>
                    <a:pt x="21114" y="20999"/>
                  </a:cubicBezTo>
                  <a:lnTo>
                    <a:pt x="21068" y="21068"/>
                  </a:lnTo>
                  <a:cubicBezTo>
                    <a:pt x="21000" y="21159"/>
                    <a:pt x="20931" y="21250"/>
                    <a:pt x="20863" y="21365"/>
                  </a:cubicBezTo>
                  <a:lnTo>
                    <a:pt x="20772" y="21456"/>
                  </a:lnTo>
                  <a:cubicBezTo>
                    <a:pt x="20703" y="21547"/>
                    <a:pt x="20657" y="21638"/>
                    <a:pt x="20566" y="21707"/>
                  </a:cubicBezTo>
                  <a:cubicBezTo>
                    <a:pt x="20498" y="21775"/>
                    <a:pt x="20429" y="21867"/>
                    <a:pt x="20315" y="21935"/>
                  </a:cubicBezTo>
                  <a:cubicBezTo>
                    <a:pt x="20247" y="21981"/>
                    <a:pt x="20155" y="22004"/>
                    <a:pt x="20064" y="22026"/>
                  </a:cubicBezTo>
                  <a:cubicBezTo>
                    <a:pt x="19836" y="22323"/>
                    <a:pt x="19608" y="22620"/>
                    <a:pt x="19402" y="22848"/>
                  </a:cubicBezTo>
                  <a:cubicBezTo>
                    <a:pt x="19265" y="23008"/>
                    <a:pt x="19083" y="23191"/>
                    <a:pt x="18923" y="23328"/>
                  </a:cubicBezTo>
                  <a:cubicBezTo>
                    <a:pt x="18763" y="23487"/>
                    <a:pt x="18603" y="23624"/>
                    <a:pt x="18421" y="23761"/>
                  </a:cubicBezTo>
                  <a:lnTo>
                    <a:pt x="18375" y="23807"/>
                  </a:lnTo>
                  <a:cubicBezTo>
                    <a:pt x="18306" y="23852"/>
                    <a:pt x="18238" y="23921"/>
                    <a:pt x="18170" y="23967"/>
                  </a:cubicBezTo>
                  <a:cubicBezTo>
                    <a:pt x="18055" y="24058"/>
                    <a:pt x="17941" y="24149"/>
                    <a:pt x="17827" y="24218"/>
                  </a:cubicBezTo>
                  <a:cubicBezTo>
                    <a:pt x="17713" y="24286"/>
                    <a:pt x="17576" y="24355"/>
                    <a:pt x="17393" y="24423"/>
                  </a:cubicBezTo>
                  <a:cubicBezTo>
                    <a:pt x="17051" y="24537"/>
                    <a:pt x="16754" y="24606"/>
                    <a:pt x="16480" y="24651"/>
                  </a:cubicBezTo>
                  <a:cubicBezTo>
                    <a:pt x="16298" y="24674"/>
                    <a:pt x="16115" y="24674"/>
                    <a:pt x="15933" y="24674"/>
                  </a:cubicBezTo>
                  <a:lnTo>
                    <a:pt x="15590" y="24674"/>
                  </a:lnTo>
                  <a:cubicBezTo>
                    <a:pt x="15408" y="24651"/>
                    <a:pt x="15225" y="24629"/>
                    <a:pt x="15042" y="24583"/>
                  </a:cubicBezTo>
                  <a:cubicBezTo>
                    <a:pt x="14951" y="24560"/>
                    <a:pt x="14860" y="24537"/>
                    <a:pt x="14769" y="24492"/>
                  </a:cubicBezTo>
                  <a:lnTo>
                    <a:pt x="14609" y="24469"/>
                  </a:lnTo>
                  <a:cubicBezTo>
                    <a:pt x="14472" y="24423"/>
                    <a:pt x="14335" y="24377"/>
                    <a:pt x="14152" y="24286"/>
                  </a:cubicBezTo>
                  <a:cubicBezTo>
                    <a:pt x="14015" y="24218"/>
                    <a:pt x="13901" y="24149"/>
                    <a:pt x="13787" y="24081"/>
                  </a:cubicBezTo>
                  <a:cubicBezTo>
                    <a:pt x="13650" y="24012"/>
                    <a:pt x="13490" y="23921"/>
                    <a:pt x="13331" y="23807"/>
                  </a:cubicBezTo>
                  <a:cubicBezTo>
                    <a:pt x="13308" y="23784"/>
                    <a:pt x="13285" y="23784"/>
                    <a:pt x="13239" y="23761"/>
                  </a:cubicBezTo>
                  <a:lnTo>
                    <a:pt x="13216" y="23716"/>
                  </a:lnTo>
                  <a:cubicBezTo>
                    <a:pt x="13216" y="23716"/>
                    <a:pt x="13216" y="23693"/>
                    <a:pt x="13216" y="23693"/>
                  </a:cubicBezTo>
                  <a:cubicBezTo>
                    <a:pt x="13125" y="23601"/>
                    <a:pt x="13057" y="23510"/>
                    <a:pt x="13011" y="23373"/>
                  </a:cubicBezTo>
                  <a:cubicBezTo>
                    <a:pt x="13011" y="23328"/>
                    <a:pt x="12988" y="23282"/>
                    <a:pt x="12988" y="23236"/>
                  </a:cubicBezTo>
                  <a:lnTo>
                    <a:pt x="12965" y="23236"/>
                  </a:lnTo>
                  <a:cubicBezTo>
                    <a:pt x="12920" y="23213"/>
                    <a:pt x="12851" y="23191"/>
                    <a:pt x="12806" y="23191"/>
                  </a:cubicBezTo>
                  <a:cubicBezTo>
                    <a:pt x="12760" y="23191"/>
                    <a:pt x="12714" y="23191"/>
                    <a:pt x="12669" y="23213"/>
                  </a:cubicBezTo>
                  <a:cubicBezTo>
                    <a:pt x="12737" y="23168"/>
                    <a:pt x="12806" y="23122"/>
                    <a:pt x="12851" y="23054"/>
                  </a:cubicBezTo>
                  <a:cubicBezTo>
                    <a:pt x="12920" y="22962"/>
                    <a:pt x="12965" y="22825"/>
                    <a:pt x="12874" y="22734"/>
                  </a:cubicBezTo>
                  <a:cubicBezTo>
                    <a:pt x="12828" y="22666"/>
                    <a:pt x="12783" y="22643"/>
                    <a:pt x="12737" y="22620"/>
                  </a:cubicBezTo>
                  <a:lnTo>
                    <a:pt x="12669" y="22620"/>
                  </a:lnTo>
                  <a:cubicBezTo>
                    <a:pt x="12600" y="22597"/>
                    <a:pt x="12555" y="22597"/>
                    <a:pt x="12486" y="22574"/>
                  </a:cubicBezTo>
                  <a:cubicBezTo>
                    <a:pt x="12463" y="22574"/>
                    <a:pt x="12440" y="22551"/>
                    <a:pt x="12395" y="22551"/>
                  </a:cubicBezTo>
                  <a:cubicBezTo>
                    <a:pt x="12281" y="22529"/>
                    <a:pt x="12144" y="22483"/>
                    <a:pt x="12030" y="22460"/>
                  </a:cubicBezTo>
                  <a:lnTo>
                    <a:pt x="11984" y="22437"/>
                  </a:lnTo>
                  <a:cubicBezTo>
                    <a:pt x="11938" y="22414"/>
                    <a:pt x="11870" y="22392"/>
                    <a:pt x="11824" y="22369"/>
                  </a:cubicBezTo>
                  <a:lnTo>
                    <a:pt x="11641" y="22300"/>
                  </a:lnTo>
                  <a:lnTo>
                    <a:pt x="11527" y="22255"/>
                  </a:lnTo>
                  <a:cubicBezTo>
                    <a:pt x="11413" y="22232"/>
                    <a:pt x="11322" y="22186"/>
                    <a:pt x="11231" y="22141"/>
                  </a:cubicBezTo>
                  <a:cubicBezTo>
                    <a:pt x="11025" y="22049"/>
                    <a:pt x="10820" y="21935"/>
                    <a:pt x="10683" y="21844"/>
                  </a:cubicBezTo>
                  <a:lnTo>
                    <a:pt x="10569" y="21775"/>
                  </a:lnTo>
                  <a:cubicBezTo>
                    <a:pt x="10455" y="21707"/>
                    <a:pt x="10340" y="21638"/>
                    <a:pt x="10226" y="21570"/>
                  </a:cubicBezTo>
                  <a:cubicBezTo>
                    <a:pt x="10044" y="21456"/>
                    <a:pt x="9861" y="21319"/>
                    <a:pt x="9701" y="21182"/>
                  </a:cubicBezTo>
                  <a:lnTo>
                    <a:pt x="9610" y="21136"/>
                  </a:lnTo>
                  <a:cubicBezTo>
                    <a:pt x="9519" y="21068"/>
                    <a:pt x="9427" y="20976"/>
                    <a:pt x="9313" y="20908"/>
                  </a:cubicBezTo>
                  <a:lnTo>
                    <a:pt x="9290" y="20885"/>
                  </a:lnTo>
                  <a:lnTo>
                    <a:pt x="9017" y="20703"/>
                  </a:lnTo>
                  <a:cubicBezTo>
                    <a:pt x="8880" y="20588"/>
                    <a:pt x="8743" y="20497"/>
                    <a:pt x="8606" y="20406"/>
                  </a:cubicBezTo>
                  <a:lnTo>
                    <a:pt x="8423" y="20292"/>
                  </a:lnTo>
                  <a:cubicBezTo>
                    <a:pt x="8218" y="20132"/>
                    <a:pt x="8012" y="19995"/>
                    <a:pt x="7784" y="19858"/>
                  </a:cubicBezTo>
                  <a:lnTo>
                    <a:pt x="7647" y="19744"/>
                  </a:lnTo>
                  <a:lnTo>
                    <a:pt x="7601" y="19721"/>
                  </a:lnTo>
                  <a:lnTo>
                    <a:pt x="7533" y="19675"/>
                  </a:lnTo>
                  <a:cubicBezTo>
                    <a:pt x="7396" y="19584"/>
                    <a:pt x="7282" y="19493"/>
                    <a:pt x="7168" y="19402"/>
                  </a:cubicBezTo>
                  <a:cubicBezTo>
                    <a:pt x="7054" y="19310"/>
                    <a:pt x="6939" y="19219"/>
                    <a:pt x="6825" y="19105"/>
                  </a:cubicBezTo>
                  <a:lnTo>
                    <a:pt x="6574" y="18899"/>
                  </a:lnTo>
                  <a:lnTo>
                    <a:pt x="6392" y="18762"/>
                  </a:lnTo>
                  <a:cubicBezTo>
                    <a:pt x="6232" y="18625"/>
                    <a:pt x="6072" y="18489"/>
                    <a:pt x="5912" y="18352"/>
                  </a:cubicBezTo>
                  <a:cubicBezTo>
                    <a:pt x="5867" y="18306"/>
                    <a:pt x="5798" y="18260"/>
                    <a:pt x="5730" y="18215"/>
                  </a:cubicBezTo>
                  <a:cubicBezTo>
                    <a:pt x="5593" y="18078"/>
                    <a:pt x="5456" y="17964"/>
                    <a:pt x="5342" y="17827"/>
                  </a:cubicBezTo>
                  <a:lnTo>
                    <a:pt x="5296" y="17781"/>
                  </a:lnTo>
                  <a:lnTo>
                    <a:pt x="5205" y="17690"/>
                  </a:lnTo>
                  <a:cubicBezTo>
                    <a:pt x="5159" y="17644"/>
                    <a:pt x="5113" y="17598"/>
                    <a:pt x="5068" y="17553"/>
                  </a:cubicBezTo>
                  <a:cubicBezTo>
                    <a:pt x="5045" y="17530"/>
                    <a:pt x="5022" y="17507"/>
                    <a:pt x="4999" y="17484"/>
                  </a:cubicBezTo>
                  <a:cubicBezTo>
                    <a:pt x="4885" y="17370"/>
                    <a:pt x="4748" y="17256"/>
                    <a:pt x="4634" y="17119"/>
                  </a:cubicBezTo>
                  <a:lnTo>
                    <a:pt x="4246" y="16663"/>
                  </a:lnTo>
                  <a:lnTo>
                    <a:pt x="4178" y="16594"/>
                  </a:lnTo>
                  <a:cubicBezTo>
                    <a:pt x="4132" y="16548"/>
                    <a:pt x="4109" y="16503"/>
                    <a:pt x="4063" y="16457"/>
                  </a:cubicBezTo>
                  <a:cubicBezTo>
                    <a:pt x="4041" y="16434"/>
                    <a:pt x="3995" y="16389"/>
                    <a:pt x="3949" y="16343"/>
                  </a:cubicBezTo>
                  <a:cubicBezTo>
                    <a:pt x="3927" y="16297"/>
                    <a:pt x="3881" y="16274"/>
                    <a:pt x="3858" y="16229"/>
                  </a:cubicBezTo>
                  <a:cubicBezTo>
                    <a:pt x="3744" y="16092"/>
                    <a:pt x="3607" y="15955"/>
                    <a:pt x="3470" y="15818"/>
                  </a:cubicBezTo>
                  <a:cubicBezTo>
                    <a:pt x="3402" y="15772"/>
                    <a:pt x="3356" y="15704"/>
                    <a:pt x="3310" y="15658"/>
                  </a:cubicBezTo>
                  <a:cubicBezTo>
                    <a:pt x="3265" y="15613"/>
                    <a:pt x="3219" y="15567"/>
                    <a:pt x="3173" y="15521"/>
                  </a:cubicBezTo>
                  <a:lnTo>
                    <a:pt x="3128" y="15476"/>
                  </a:lnTo>
                  <a:lnTo>
                    <a:pt x="3105" y="15453"/>
                  </a:lnTo>
                  <a:cubicBezTo>
                    <a:pt x="3059" y="15407"/>
                    <a:pt x="3014" y="15339"/>
                    <a:pt x="2968" y="15293"/>
                  </a:cubicBezTo>
                  <a:lnTo>
                    <a:pt x="2854" y="15133"/>
                  </a:lnTo>
                  <a:cubicBezTo>
                    <a:pt x="2785" y="15042"/>
                    <a:pt x="2740" y="14973"/>
                    <a:pt x="2694" y="14905"/>
                  </a:cubicBezTo>
                  <a:cubicBezTo>
                    <a:pt x="2740" y="14837"/>
                    <a:pt x="2717" y="14745"/>
                    <a:pt x="2671" y="14677"/>
                  </a:cubicBezTo>
                  <a:cubicBezTo>
                    <a:pt x="2648" y="14631"/>
                    <a:pt x="2603" y="14585"/>
                    <a:pt x="2534" y="14585"/>
                  </a:cubicBezTo>
                  <a:cubicBezTo>
                    <a:pt x="2511" y="14585"/>
                    <a:pt x="2511" y="14563"/>
                    <a:pt x="2489" y="14563"/>
                  </a:cubicBezTo>
                  <a:cubicBezTo>
                    <a:pt x="2466" y="14563"/>
                    <a:pt x="2420" y="14585"/>
                    <a:pt x="2374" y="14608"/>
                  </a:cubicBezTo>
                  <a:lnTo>
                    <a:pt x="2352" y="14608"/>
                  </a:lnTo>
                  <a:cubicBezTo>
                    <a:pt x="2329" y="14631"/>
                    <a:pt x="2306" y="14631"/>
                    <a:pt x="2283" y="14631"/>
                  </a:cubicBezTo>
                  <a:cubicBezTo>
                    <a:pt x="2215" y="14677"/>
                    <a:pt x="2146" y="14700"/>
                    <a:pt x="2055" y="14745"/>
                  </a:cubicBezTo>
                  <a:lnTo>
                    <a:pt x="1986" y="14791"/>
                  </a:lnTo>
                  <a:lnTo>
                    <a:pt x="1918" y="14814"/>
                  </a:lnTo>
                  <a:cubicBezTo>
                    <a:pt x="1827" y="14859"/>
                    <a:pt x="1758" y="14882"/>
                    <a:pt x="1712" y="14905"/>
                  </a:cubicBezTo>
                  <a:cubicBezTo>
                    <a:pt x="1621" y="14928"/>
                    <a:pt x="1553" y="14951"/>
                    <a:pt x="1461" y="14973"/>
                  </a:cubicBezTo>
                  <a:cubicBezTo>
                    <a:pt x="1324" y="15019"/>
                    <a:pt x="1210" y="15042"/>
                    <a:pt x="1096" y="15065"/>
                  </a:cubicBezTo>
                  <a:lnTo>
                    <a:pt x="1051" y="15065"/>
                  </a:lnTo>
                  <a:lnTo>
                    <a:pt x="982" y="15088"/>
                  </a:lnTo>
                  <a:cubicBezTo>
                    <a:pt x="685" y="15156"/>
                    <a:pt x="411" y="15179"/>
                    <a:pt x="160" y="15202"/>
                  </a:cubicBezTo>
                  <a:cubicBezTo>
                    <a:pt x="69" y="15225"/>
                    <a:pt x="1" y="15293"/>
                    <a:pt x="1" y="15384"/>
                  </a:cubicBezTo>
                  <a:cubicBezTo>
                    <a:pt x="1" y="15430"/>
                    <a:pt x="23" y="15453"/>
                    <a:pt x="46" y="15476"/>
                  </a:cubicBezTo>
                  <a:cubicBezTo>
                    <a:pt x="46" y="15498"/>
                    <a:pt x="46" y="15521"/>
                    <a:pt x="46" y="15544"/>
                  </a:cubicBezTo>
                  <a:cubicBezTo>
                    <a:pt x="69" y="15590"/>
                    <a:pt x="92" y="15635"/>
                    <a:pt x="115" y="15681"/>
                  </a:cubicBezTo>
                  <a:lnTo>
                    <a:pt x="183" y="15750"/>
                  </a:lnTo>
                  <a:cubicBezTo>
                    <a:pt x="229" y="15818"/>
                    <a:pt x="274" y="15864"/>
                    <a:pt x="297" y="15932"/>
                  </a:cubicBezTo>
                  <a:lnTo>
                    <a:pt x="389" y="16069"/>
                  </a:lnTo>
                  <a:cubicBezTo>
                    <a:pt x="434" y="16138"/>
                    <a:pt x="480" y="16206"/>
                    <a:pt x="526" y="16274"/>
                  </a:cubicBezTo>
                  <a:cubicBezTo>
                    <a:pt x="571" y="16320"/>
                    <a:pt x="617" y="16366"/>
                    <a:pt x="640" y="16434"/>
                  </a:cubicBezTo>
                  <a:cubicBezTo>
                    <a:pt x="708" y="16526"/>
                    <a:pt x="777" y="16617"/>
                    <a:pt x="845" y="16708"/>
                  </a:cubicBezTo>
                  <a:cubicBezTo>
                    <a:pt x="845" y="16754"/>
                    <a:pt x="868" y="16777"/>
                    <a:pt x="891" y="16799"/>
                  </a:cubicBezTo>
                  <a:cubicBezTo>
                    <a:pt x="1005" y="17051"/>
                    <a:pt x="1142" y="17279"/>
                    <a:pt x="1302" y="17484"/>
                  </a:cubicBezTo>
                  <a:cubicBezTo>
                    <a:pt x="1347" y="17576"/>
                    <a:pt x="1416" y="17667"/>
                    <a:pt x="1484" y="17735"/>
                  </a:cubicBezTo>
                  <a:cubicBezTo>
                    <a:pt x="1598" y="17849"/>
                    <a:pt x="1712" y="18009"/>
                    <a:pt x="1872" y="18215"/>
                  </a:cubicBezTo>
                  <a:lnTo>
                    <a:pt x="1895" y="18237"/>
                  </a:lnTo>
                  <a:cubicBezTo>
                    <a:pt x="1918" y="18283"/>
                    <a:pt x="1941" y="18306"/>
                    <a:pt x="1964" y="18329"/>
                  </a:cubicBezTo>
                  <a:cubicBezTo>
                    <a:pt x="2032" y="18420"/>
                    <a:pt x="2101" y="18489"/>
                    <a:pt x="2169" y="18580"/>
                  </a:cubicBezTo>
                  <a:cubicBezTo>
                    <a:pt x="2237" y="18648"/>
                    <a:pt x="2306" y="18717"/>
                    <a:pt x="2352" y="18785"/>
                  </a:cubicBezTo>
                  <a:cubicBezTo>
                    <a:pt x="2420" y="18877"/>
                    <a:pt x="2489" y="18945"/>
                    <a:pt x="2557" y="19036"/>
                  </a:cubicBezTo>
                  <a:lnTo>
                    <a:pt x="2625" y="19105"/>
                  </a:lnTo>
                  <a:cubicBezTo>
                    <a:pt x="2648" y="19128"/>
                    <a:pt x="2671" y="19128"/>
                    <a:pt x="2694" y="19150"/>
                  </a:cubicBezTo>
                  <a:cubicBezTo>
                    <a:pt x="2717" y="19150"/>
                    <a:pt x="2762" y="19173"/>
                    <a:pt x="2785" y="19173"/>
                  </a:cubicBezTo>
                  <a:cubicBezTo>
                    <a:pt x="2808" y="19173"/>
                    <a:pt x="2831" y="19150"/>
                    <a:pt x="2854" y="19150"/>
                  </a:cubicBezTo>
                  <a:cubicBezTo>
                    <a:pt x="2945" y="19265"/>
                    <a:pt x="3036" y="19379"/>
                    <a:pt x="3150" y="19516"/>
                  </a:cubicBezTo>
                  <a:lnTo>
                    <a:pt x="3196" y="19561"/>
                  </a:lnTo>
                  <a:lnTo>
                    <a:pt x="3265" y="19630"/>
                  </a:lnTo>
                  <a:cubicBezTo>
                    <a:pt x="3333" y="19698"/>
                    <a:pt x="3402" y="19767"/>
                    <a:pt x="3470" y="19835"/>
                  </a:cubicBezTo>
                  <a:lnTo>
                    <a:pt x="3493" y="19858"/>
                  </a:lnTo>
                  <a:lnTo>
                    <a:pt x="3584" y="19949"/>
                  </a:lnTo>
                  <a:lnTo>
                    <a:pt x="3630" y="19995"/>
                  </a:lnTo>
                  <a:lnTo>
                    <a:pt x="3675" y="20041"/>
                  </a:lnTo>
                  <a:cubicBezTo>
                    <a:pt x="3744" y="20132"/>
                    <a:pt x="3835" y="20200"/>
                    <a:pt x="3904" y="20292"/>
                  </a:cubicBezTo>
                  <a:cubicBezTo>
                    <a:pt x="4086" y="20429"/>
                    <a:pt x="4337" y="20680"/>
                    <a:pt x="4634" y="20885"/>
                  </a:cubicBezTo>
                  <a:lnTo>
                    <a:pt x="4725" y="20954"/>
                  </a:lnTo>
                  <a:cubicBezTo>
                    <a:pt x="4794" y="21022"/>
                    <a:pt x="4885" y="21091"/>
                    <a:pt x="4977" y="21159"/>
                  </a:cubicBezTo>
                  <a:lnTo>
                    <a:pt x="5113" y="21273"/>
                  </a:lnTo>
                  <a:cubicBezTo>
                    <a:pt x="5159" y="21342"/>
                    <a:pt x="5228" y="21387"/>
                    <a:pt x="5296" y="21433"/>
                  </a:cubicBezTo>
                  <a:cubicBezTo>
                    <a:pt x="5501" y="21616"/>
                    <a:pt x="5730" y="21775"/>
                    <a:pt x="5935" y="21890"/>
                  </a:cubicBezTo>
                  <a:cubicBezTo>
                    <a:pt x="6095" y="22004"/>
                    <a:pt x="6255" y="22141"/>
                    <a:pt x="6414" y="22255"/>
                  </a:cubicBezTo>
                  <a:lnTo>
                    <a:pt x="6506" y="22300"/>
                  </a:lnTo>
                  <a:cubicBezTo>
                    <a:pt x="6574" y="22369"/>
                    <a:pt x="6666" y="22437"/>
                    <a:pt x="6757" y="22483"/>
                  </a:cubicBezTo>
                  <a:lnTo>
                    <a:pt x="6825" y="22551"/>
                  </a:lnTo>
                  <a:lnTo>
                    <a:pt x="6894" y="22597"/>
                  </a:lnTo>
                  <a:cubicBezTo>
                    <a:pt x="7122" y="22780"/>
                    <a:pt x="7373" y="22962"/>
                    <a:pt x="7716" y="23145"/>
                  </a:cubicBezTo>
                  <a:cubicBezTo>
                    <a:pt x="7807" y="23213"/>
                    <a:pt x="7898" y="23259"/>
                    <a:pt x="8012" y="23328"/>
                  </a:cubicBezTo>
                  <a:lnTo>
                    <a:pt x="8058" y="23350"/>
                  </a:lnTo>
                  <a:lnTo>
                    <a:pt x="8149" y="23396"/>
                  </a:lnTo>
                  <a:cubicBezTo>
                    <a:pt x="8263" y="23464"/>
                    <a:pt x="8377" y="23533"/>
                    <a:pt x="8492" y="23601"/>
                  </a:cubicBezTo>
                  <a:lnTo>
                    <a:pt x="8583" y="23647"/>
                  </a:lnTo>
                  <a:cubicBezTo>
                    <a:pt x="8743" y="23738"/>
                    <a:pt x="8880" y="23830"/>
                    <a:pt x="9017" y="23898"/>
                  </a:cubicBezTo>
                  <a:lnTo>
                    <a:pt x="9131" y="23967"/>
                  </a:lnTo>
                  <a:lnTo>
                    <a:pt x="9245" y="24012"/>
                  </a:lnTo>
                  <a:lnTo>
                    <a:pt x="9427" y="24149"/>
                  </a:lnTo>
                  <a:cubicBezTo>
                    <a:pt x="9542" y="24218"/>
                    <a:pt x="9633" y="24286"/>
                    <a:pt x="9724" y="24355"/>
                  </a:cubicBezTo>
                  <a:lnTo>
                    <a:pt x="9793" y="24400"/>
                  </a:lnTo>
                  <a:cubicBezTo>
                    <a:pt x="9930" y="24469"/>
                    <a:pt x="10044" y="24560"/>
                    <a:pt x="10181" y="24629"/>
                  </a:cubicBezTo>
                  <a:lnTo>
                    <a:pt x="10295" y="24697"/>
                  </a:lnTo>
                  <a:cubicBezTo>
                    <a:pt x="10340" y="24720"/>
                    <a:pt x="10386" y="24743"/>
                    <a:pt x="10432" y="24743"/>
                  </a:cubicBezTo>
                  <a:lnTo>
                    <a:pt x="10477" y="24743"/>
                  </a:lnTo>
                  <a:cubicBezTo>
                    <a:pt x="10523" y="24743"/>
                    <a:pt x="10592" y="24720"/>
                    <a:pt x="10637" y="24697"/>
                  </a:cubicBezTo>
                  <a:cubicBezTo>
                    <a:pt x="10660" y="24674"/>
                    <a:pt x="10683" y="24651"/>
                    <a:pt x="10706" y="24651"/>
                  </a:cubicBezTo>
                  <a:cubicBezTo>
                    <a:pt x="10774" y="24583"/>
                    <a:pt x="10820" y="24560"/>
                    <a:pt x="10865" y="24537"/>
                  </a:cubicBezTo>
                  <a:lnTo>
                    <a:pt x="10888" y="24514"/>
                  </a:lnTo>
                  <a:cubicBezTo>
                    <a:pt x="11025" y="24423"/>
                    <a:pt x="11139" y="24355"/>
                    <a:pt x="11253" y="24286"/>
                  </a:cubicBezTo>
                  <a:cubicBezTo>
                    <a:pt x="11436" y="24195"/>
                    <a:pt x="11573" y="24081"/>
                    <a:pt x="11710" y="23967"/>
                  </a:cubicBezTo>
                  <a:cubicBezTo>
                    <a:pt x="11801" y="23921"/>
                    <a:pt x="11870" y="23852"/>
                    <a:pt x="11961" y="23784"/>
                  </a:cubicBezTo>
                  <a:cubicBezTo>
                    <a:pt x="11984" y="23761"/>
                    <a:pt x="12007" y="23738"/>
                    <a:pt x="12007" y="23716"/>
                  </a:cubicBezTo>
                  <a:lnTo>
                    <a:pt x="12075" y="23647"/>
                  </a:lnTo>
                  <a:cubicBezTo>
                    <a:pt x="12144" y="23601"/>
                    <a:pt x="12189" y="23556"/>
                    <a:pt x="12258" y="23510"/>
                  </a:cubicBezTo>
                  <a:cubicBezTo>
                    <a:pt x="12349" y="23442"/>
                    <a:pt x="12418" y="23396"/>
                    <a:pt x="12486" y="23350"/>
                  </a:cubicBezTo>
                  <a:lnTo>
                    <a:pt x="12532" y="23328"/>
                  </a:lnTo>
                  <a:lnTo>
                    <a:pt x="12532" y="23328"/>
                  </a:lnTo>
                  <a:cubicBezTo>
                    <a:pt x="12463" y="23419"/>
                    <a:pt x="12440" y="23533"/>
                    <a:pt x="12463" y="23624"/>
                  </a:cubicBezTo>
                  <a:cubicBezTo>
                    <a:pt x="12395" y="23647"/>
                    <a:pt x="12349" y="23693"/>
                    <a:pt x="12303" y="23716"/>
                  </a:cubicBezTo>
                  <a:lnTo>
                    <a:pt x="12030" y="23921"/>
                  </a:lnTo>
                  <a:lnTo>
                    <a:pt x="11938" y="23989"/>
                  </a:lnTo>
                  <a:cubicBezTo>
                    <a:pt x="11847" y="24058"/>
                    <a:pt x="11756" y="24126"/>
                    <a:pt x="11664" y="24195"/>
                  </a:cubicBezTo>
                  <a:cubicBezTo>
                    <a:pt x="11550" y="24286"/>
                    <a:pt x="11459" y="24355"/>
                    <a:pt x="11345" y="24423"/>
                  </a:cubicBezTo>
                  <a:lnTo>
                    <a:pt x="11208" y="24514"/>
                  </a:lnTo>
                  <a:cubicBezTo>
                    <a:pt x="11071" y="24606"/>
                    <a:pt x="10934" y="24697"/>
                    <a:pt x="10797" y="24788"/>
                  </a:cubicBezTo>
                  <a:cubicBezTo>
                    <a:pt x="10706" y="24857"/>
                    <a:pt x="10637" y="24902"/>
                    <a:pt x="10546" y="24948"/>
                  </a:cubicBezTo>
                  <a:cubicBezTo>
                    <a:pt x="10569" y="25039"/>
                    <a:pt x="10569" y="25131"/>
                    <a:pt x="10523" y="25199"/>
                  </a:cubicBezTo>
                  <a:cubicBezTo>
                    <a:pt x="10477" y="25268"/>
                    <a:pt x="10409" y="25336"/>
                    <a:pt x="10340" y="25359"/>
                  </a:cubicBezTo>
                  <a:lnTo>
                    <a:pt x="10249" y="25359"/>
                  </a:lnTo>
                  <a:cubicBezTo>
                    <a:pt x="10204" y="25359"/>
                    <a:pt x="10135" y="25359"/>
                    <a:pt x="10067" y="25313"/>
                  </a:cubicBezTo>
                  <a:lnTo>
                    <a:pt x="9930" y="25382"/>
                  </a:lnTo>
                  <a:lnTo>
                    <a:pt x="9907" y="25382"/>
                  </a:lnTo>
                  <a:cubicBezTo>
                    <a:pt x="9861" y="25473"/>
                    <a:pt x="9838" y="25542"/>
                    <a:pt x="9861" y="25633"/>
                  </a:cubicBezTo>
                  <a:cubicBezTo>
                    <a:pt x="9884" y="25701"/>
                    <a:pt x="9907" y="25747"/>
                    <a:pt x="9952" y="25815"/>
                  </a:cubicBezTo>
                  <a:cubicBezTo>
                    <a:pt x="9975" y="25838"/>
                    <a:pt x="10044" y="25884"/>
                    <a:pt x="10067" y="25907"/>
                  </a:cubicBezTo>
                  <a:cubicBezTo>
                    <a:pt x="10089" y="25930"/>
                    <a:pt x="10112" y="25952"/>
                    <a:pt x="10158" y="25975"/>
                  </a:cubicBezTo>
                  <a:cubicBezTo>
                    <a:pt x="10181" y="25998"/>
                    <a:pt x="10226" y="26021"/>
                    <a:pt x="10272" y="26044"/>
                  </a:cubicBezTo>
                  <a:lnTo>
                    <a:pt x="10318" y="26067"/>
                  </a:lnTo>
                  <a:cubicBezTo>
                    <a:pt x="10409" y="26112"/>
                    <a:pt x="10500" y="26158"/>
                    <a:pt x="10592" y="26203"/>
                  </a:cubicBezTo>
                  <a:cubicBezTo>
                    <a:pt x="10706" y="26272"/>
                    <a:pt x="10797" y="26318"/>
                    <a:pt x="10888" y="26386"/>
                  </a:cubicBezTo>
                  <a:cubicBezTo>
                    <a:pt x="10980" y="26432"/>
                    <a:pt x="11094" y="26500"/>
                    <a:pt x="11185" y="26546"/>
                  </a:cubicBezTo>
                  <a:lnTo>
                    <a:pt x="11322" y="26614"/>
                  </a:lnTo>
                  <a:lnTo>
                    <a:pt x="11368" y="26637"/>
                  </a:lnTo>
                  <a:cubicBezTo>
                    <a:pt x="11413" y="26660"/>
                    <a:pt x="11459" y="26683"/>
                    <a:pt x="11505" y="26706"/>
                  </a:cubicBezTo>
                  <a:cubicBezTo>
                    <a:pt x="11573" y="26751"/>
                    <a:pt x="11641" y="26797"/>
                    <a:pt x="11710" y="26820"/>
                  </a:cubicBezTo>
                  <a:cubicBezTo>
                    <a:pt x="11847" y="26888"/>
                    <a:pt x="11984" y="26957"/>
                    <a:pt x="12189" y="27025"/>
                  </a:cubicBezTo>
                  <a:cubicBezTo>
                    <a:pt x="12349" y="27071"/>
                    <a:pt x="12509" y="27116"/>
                    <a:pt x="12691" y="27139"/>
                  </a:cubicBezTo>
                  <a:cubicBezTo>
                    <a:pt x="12828" y="27162"/>
                    <a:pt x="12988" y="27162"/>
                    <a:pt x="13125" y="27185"/>
                  </a:cubicBezTo>
                  <a:lnTo>
                    <a:pt x="13262" y="27185"/>
                  </a:lnTo>
                  <a:cubicBezTo>
                    <a:pt x="13376" y="27185"/>
                    <a:pt x="13468" y="27208"/>
                    <a:pt x="13582" y="27208"/>
                  </a:cubicBezTo>
                  <a:lnTo>
                    <a:pt x="13696" y="27208"/>
                  </a:lnTo>
                  <a:cubicBezTo>
                    <a:pt x="13810" y="27208"/>
                    <a:pt x="13947" y="27208"/>
                    <a:pt x="14061" y="27185"/>
                  </a:cubicBezTo>
                  <a:lnTo>
                    <a:pt x="15020" y="27185"/>
                  </a:lnTo>
                  <a:cubicBezTo>
                    <a:pt x="15157" y="27162"/>
                    <a:pt x="15294" y="27162"/>
                    <a:pt x="15453" y="27162"/>
                  </a:cubicBezTo>
                  <a:cubicBezTo>
                    <a:pt x="15590" y="27162"/>
                    <a:pt x="15704" y="27162"/>
                    <a:pt x="15841" y="27139"/>
                  </a:cubicBezTo>
                  <a:cubicBezTo>
                    <a:pt x="16001" y="27139"/>
                    <a:pt x="16184" y="27116"/>
                    <a:pt x="16321" y="27071"/>
                  </a:cubicBezTo>
                  <a:cubicBezTo>
                    <a:pt x="16389" y="27071"/>
                    <a:pt x="16435" y="27071"/>
                    <a:pt x="16480" y="27048"/>
                  </a:cubicBezTo>
                  <a:cubicBezTo>
                    <a:pt x="16595" y="27025"/>
                    <a:pt x="16686" y="27025"/>
                    <a:pt x="16777" y="27002"/>
                  </a:cubicBezTo>
                  <a:cubicBezTo>
                    <a:pt x="17051" y="26934"/>
                    <a:pt x="17348" y="26843"/>
                    <a:pt x="17690" y="26706"/>
                  </a:cubicBezTo>
                  <a:lnTo>
                    <a:pt x="17759" y="26683"/>
                  </a:lnTo>
                  <a:cubicBezTo>
                    <a:pt x="17804" y="26660"/>
                    <a:pt x="17873" y="26637"/>
                    <a:pt x="17918" y="26614"/>
                  </a:cubicBezTo>
                  <a:cubicBezTo>
                    <a:pt x="17964" y="26592"/>
                    <a:pt x="18010" y="26569"/>
                    <a:pt x="18055" y="26569"/>
                  </a:cubicBezTo>
                  <a:lnTo>
                    <a:pt x="18147" y="26523"/>
                  </a:lnTo>
                  <a:cubicBezTo>
                    <a:pt x="18306" y="26455"/>
                    <a:pt x="18443" y="26386"/>
                    <a:pt x="18580" y="26318"/>
                  </a:cubicBezTo>
                  <a:cubicBezTo>
                    <a:pt x="18854" y="26181"/>
                    <a:pt x="19105" y="26044"/>
                    <a:pt x="19356" y="25907"/>
                  </a:cubicBezTo>
                  <a:cubicBezTo>
                    <a:pt x="19539" y="25838"/>
                    <a:pt x="19676" y="25724"/>
                    <a:pt x="19836" y="25610"/>
                  </a:cubicBezTo>
                  <a:lnTo>
                    <a:pt x="19927" y="25519"/>
                  </a:lnTo>
                  <a:cubicBezTo>
                    <a:pt x="20155" y="25359"/>
                    <a:pt x="20338" y="25154"/>
                    <a:pt x="20543" y="24971"/>
                  </a:cubicBezTo>
                  <a:cubicBezTo>
                    <a:pt x="20726" y="24788"/>
                    <a:pt x="20931" y="24560"/>
                    <a:pt x="21160" y="24332"/>
                  </a:cubicBezTo>
                  <a:lnTo>
                    <a:pt x="21228" y="24241"/>
                  </a:lnTo>
                  <a:cubicBezTo>
                    <a:pt x="21297" y="24149"/>
                    <a:pt x="21388" y="24081"/>
                    <a:pt x="21456" y="23989"/>
                  </a:cubicBezTo>
                  <a:cubicBezTo>
                    <a:pt x="21502" y="23944"/>
                    <a:pt x="21525" y="23921"/>
                    <a:pt x="21525" y="23898"/>
                  </a:cubicBezTo>
                  <a:cubicBezTo>
                    <a:pt x="21593" y="23830"/>
                    <a:pt x="21662" y="23761"/>
                    <a:pt x="21730" y="23670"/>
                  </a:cubicBezTo>
                  <a:lnTo>
                    <a:pt x="21913" y="23464"/>
                  </a:lnTo>
                  <a:cubicBezTo>
                    <a:pt x="22027" y="23305"/>
                    <a:pt x="22164" y="23145"/>
                    <a:pt x="22278" y="23008"/>
                  </a:cubicBezTo>
                  <a:cubicBezTo>
                    <a:pt x="22438" y="22803"/>
                    <a:pt x="22598" y="22597"/>
                    <a:pt x="22803" y="22300"/>
                  </a:cubicBezTo>
                  <a:cubicBezTo>
                    <a:pt x="22940" y="22095"/>
                    <a:pt x="23100" y="21867"/>
                    <a:pt x="23237" y="21638"/>
                  </a:cubicBezTo>
                  <a:lnTo>
                    <a:pt x="23282" y="21547"/>
                  </a:lnTo>
                  <a:lnTo>
                    <a:pt x="23397" y="21387"/>
                  </a:lnTo>
                  <a:cubicBezTo>
                    <a:pt x="23465" y="21250"/>
                    <a:pt x="23556" y="21113"/>
                    <a:pt x="23625" y="20999"/>
                  </a:cubicBezTo>
                  <a:cubicBezTo>
                    <a:pt x="23716" y="20840"/>
                    <a:pt x="23807" y="20680"/>
                    <a:pt x="23899" y="20543"/>
                  </a:cubicBezTo>
                  <a:lnTo>
                    <a:pt x="23967" y="20429"/>
                  </a:lnTo>
                  <a:cubicBezTo>
                    <a:pt x="24036" y="20292"/>
                    <a:pt x="24104" y="20155"/>
                    <a:pt x="24173" y="20018"/>
                  </a:cubicBezTo>
                  <a:lnTo>
                    <a:pt x="24264" y="19881"/>
                  </a:lnTo>
                  <a:cubicBezTo>
                    <a:pt x="24355" y="19675"/>
                    <a:pt x="24469" y="19470"/>
                    <a:pt x="24561" y="19287"/>
                  </a:cubicBezTo>
                  <a:cubicBezTo>
                    <a:pt x="24561" y="19287"/>
                    <a:pt x="24561" y="19265"/>
                    <a:pt x="24561" y="19242"/>
                  </a:cubicBezTo>
                  <a:lnTo>
                    <a:pt x="24583" y="19242"/>
                  </a:lnTo>
                  <a:cubicBezTo>
                    <a:pt x="24629" y="19105"/>
                    <a:pt x="24698" y="18991"/>
                    <a:pt x="24743" y="18899"/>
                  </a:cubicBezTo>
                  <a:lnTo>
                    <a:pt x="24812" y="18717"/>
                  </a:lnTo>
                  <a:lnTo>
                    <a:pt x="24971" y="18420"/>
                  </a:lnTo>
                  <a:cubicBezTo>
                    <a:pt x="25063" y="18237"/>
                    <a:pt x="25154" y="18055"/>
                    <a:pt x="25245" y="17895"/>
                  </a:cubicBezTo>
                  <a:cubicBezTo>
                    <a:pt x="25382" y="17598"/>
                    <a:pt x="25519" y="17302"/>
                    <a:pt x="25656" y="17005"/>
                  </a:cubicBezTo>
                  <a:cubicBezTo>
                    <a:pt x="25679" y="16936"/>
                    <a:pt x="25725" y="16868"/>
                    <a:pt x="25748" y="16799"/>
                  </a:cubicBezTo>
                  <a:lnTo>
                    <a:pt x="25839" y="16594"/>
                  </a:lnTo>
                  <a:lnTo>
                    <a:pt x="25862" y="16526"/>
                  </a:lnTo>
                  <a:cubicBezTo>
                    <a:pt x="25907" y="16411"/>
                    <a:pt x="25953" y="16297"/>
                    <a:pt x="26021" y="16183"/>
                  </a:cubicBezTo>
                  <a:cubicBezTo>
                    <a:pt x="26044" y="16115"/>
                    <a:pt x="26067" y="16046"/>
                    <a:pt x="26090" y="15978"/>
                  </a:cubicBezTo>
                  <a:lnTo>
                    <a:pt x="26113" y="15978"/>
                  </a:lnTo>
                  <a:cubicBezTo>
                    <a:pt x="26204" y="15978"/>
                    <a:pt x="26250" y="15978"/>
                    <a:pt x="26295" y="15932"/>
                  </a:cubicBezTo>
                  <a:cubicBezTo>
                    <a:pt x="26364" y="15886"/>
                    <a:pt x="26387" y="15818"/>
                    <a:pt x="26409" y="15750"/>
                  </a:cubicBezTo>
                  <a:cubicBezTo>
                    <a:pt x="26455" y="15658"/>
                    <a:pt x="26501" y="15590"/>
                    <a:pt x="26524" y="15498"/>
                  </a:cubicBezTo>
                  <a:cubicBezTo>
                    <a:pt x="26592" y="15384"/>
                    <a:pt x="26638" y="15270"/>
                    <a:pt x="26683" y="15156"/>
                  </a:cubicBezTo>
                  <a:cubicBezTo>
                    <a:pt x="26729" y="15065"/>
                    <a:pt x="26775" y="14973"/>
                    <a:pt x="26820" y="14882"/>
                  </a:cubicBezTo>
                  <a:cubicBezTo>
                    <a:pt x="26934" y="14654"/>
                    <a:pt x="27071" y="14426"/>
                    <a:pt x="27163" y="14175"/>
                  </a:cubicBezTo>
                  <a:cubicBezTo>
                    <a:pt x="27277" y="13901"/>
                    <a:pt x="27391" y="13604"/>
                    <a:pt x="27505" y="13239"/>
                  </a:cubicBezTo>
                  <a:cubicBezTo>
                    <a:pt x="27574" y="12988"/>
                    <a:pt x="27688" y="12668"/>
                    <a:pt x="27756" y="12326"/>
                  </a:cubicBezTo>
                  <a:lnTo>
                    <a:pt x="27779" y="12303"/>
                  </a:lnTo>
                  <a:cubicBezTo>
                    <a:pt x="27802" y="12234"/>
                    <a:pt x="27825" y="12166"/>
                    <a:pt x="27847" y="12097"/>
                  </a:cubicBezTo>
                  <a:cubicBezTo>
                    <a:pt x="27939" y="11892"/>
                    <a:pt x="28007" y="11664"/>
                    <a:pt x="28099" y="11458"/>
                  </a:cubicBezTo>
                  <a:lnTo>
                    <a:pt x="28213" y="11207"/>
                  </a:lnTo>
                  <a:cubicBezTo>
                    <a:pt x="28304" y="10933"/>
                    <a:pt x="28395" y="10659"/>
                    <a:pt x="28464" y="10340"/>
                  </a:cubicBezTo>
                  <a:cubicBezTo>
                    <a:pt x="28532" y="10020"/>
                    <a:pt x="28578" y="9701"/>
                    <a:pt x="28624" y="9381"/>
                  </a:cubicBezTo>
                  <a:cubicBezTo>
                    <a:pt x="28646" y="9153"/>
                    <a:pt x="28692" y="8833"/>
                    <a:pt x="28669" y="8537"/>
                  </a:cubicBezTo>
                  <a:cubicBezTo>
                    <a:pt x="28669" y="8400"/>
                    <a:pt x="28669" y="8263"/>
                    <a:pt x="28646" y="8149"/>
                  </a:cubicBezTo>
                  <a:cubicBezTo>
                    <a:pt x="28646" y="8057"/>
                    <a:pt x="28646" y="7966"/>
                    <a:pt x="28624" y="7898"/>
                  </a:cubicBezTo>
                  <a:cubicBezTo>
                    <a:pt x="28624" y="7863"/>
                    <a:pt x="28624" y="7835"/>
                    <a:pt x="28624" y="7806"/>
                  </a:cubicBezTo>
                  <a:cubicBezTo>
                    <a:pt x="28624" y="7692"/>
                    <a:pt x="28601" y="7578"/>
                    <a:pt x="28601" y="7464"/>
                  </a:cubicBezTo>
                  <a:cubicBezTo>
                    <a:pt x="28601" y="7373"/>
                    <a:pt x="28601" y="7281"/>
                    <a:pt x="28601" y="7190"/>
                  </a:cubicBezTo>
                  <a:cubicBezTo>
                    <a:pt x="28601" y="7167"/>
                    <a:pt x="28601" y="7167"/>
                    <a:pt x="28578" y="7167"/>
                  </a:cubicBezTo>
                  <a:cubicBezTo>
                    <a:pt x="28578" y="7167"/>
                    <a:pt x="28578" y="7144"/>
                    <a:pt x="28578" y="7144"/>
                  </a:cubicBezTo>
                  <a:cubicBezTo>
                    <a:pt x="28578" y="7030"/>
                    <a:pt x="28555" y="6893"/>
                    <a:pt x="28532" y="6734"/>
                  </a:cubicBezTo>
                  <a:cubicBezTo>
                    <a:pt x="28532" y="6665"/>
                    <a:pt x="28509" y="6597"/>
                    <a:pt x="28487" y="6505"/>
                  </a:cubicBezTo>
                  <a:lnTo>
                    <a:pt x="28487" y="6437"/>
                  </a:lnTo>
                  <a:lnTo>
                    <a:pt x="28464" y="6346"/>
                  </a:lnTo>
                  <a:cubicBezTo>
                    <a:pt x="28441" y="6277"/>
                    <a:pt x="28441" y="6231"/>
                    <a:pt x="28418" y="6163"/>
                  </a:cubicBezTo>
                  <a:cubicBezTo>
                    <a:pt x="28395" y="6094"/>
                    <a:pt x="28372" y="6049"/>
                    <a:pt x="28372" y="5980"/>
                  </a:cubicBezTo>
                  <a:lnTo>
                    <a:pt x="28327" y="5821"/>
                  </a:lnTo>
                  <a:cubicBezTo>
                    <a:pt x="28235" y="5524"/>
                    <a:pt x="28121" y="5227"/>
                    <a:pt x="27984" y="4930"/>
                  </a:cubicBezTo>
                  <a:lnTo>
                    <a:pt x="27893" y="4771"/>
                  </a:lnTo>
                  <a:cubicBezTo>
                    <a:pt x="27870" y="4702"/>
                    <a:pt x="27825" y="4611"/>
                    <a:pt x="27779" y="4542"/>
                  </a:cubicBezTo>
                  <a:cubicBezTo>
                    <a:pt x="27733" y="4405"/>
                    <a:pt x="27642" y="4291"/>
                    <a:pt x="27574" y="4200"/>
                  </a:cubicBezTo>
                  <a:cubicBezTo>
                    <a:pt x="27368" y="3880"/>
                    <a:pt x="27094" y="3538"/>
                    <a:pt x="26752" y="3150"/>
                  </a:cubicBezTo>
                  <a:cubicBezTo>
                    <a:pt x="26683" y="3081"/>
                    <a:pt x="26615" y="3013"/>
                    <a:pt x="26546" y="2945"/>
                  </a:cubicBezTo>
                  <a:cubicBezTo>
                    <a:pt x="26501" y="2876"/>
                    <a:pt x="26432" y="2830"/>
                    <a:pt x="26387" y="2762"/>
                  </a:cubicBezTo>
                  <a:lnTo>
                    <a:pt x="26341" y="2716"/>
                  </a:lnTo>
                  <a:cubicBezTo>
                    <a:pt x="26204" y="2579"/>
                    <a:pt x="26044" y="2442"/>
                    <a:pt x="25884" y="2305"/>
                  </a:cubicBezTo>
                  <a:lnTo>
                    <a:pt x="25748" y="2214"/>
                  </a:lnTo>
                  <a:cubicBezTo>
                    <a:pt x="25656" y="2123"/>
                    <a:pt x="25565" y="2009"/>
                    <a:pt x="25451" y="1917"/>
                  </a:cubicBezTo>
                  <a:lnTo>
                    <a:pt x="25428" y="1895"/>
                  </a:lnTo>
                  <a:cubicBezTo>
                    <a:pt x="25314" y="1780"/>
                    <a:pt x="25200" y="1689"/>
                    <a:pt x="25086" y="1575"/>
                  </a:cubicBezTo>
                  <a:lnTo>
                    <a:pt x="24994" y="1484"/>
                  </a:lnTo>
                  <a:lnTo>
                    <a:pt x="24949" y="1461"/>
                  </a:lnTo>
                  <a:lnTo>
                    <a:pt x="24926" y="1438"/>
                  </a:lnTo>
                  <a:cubicBezTo>
                    <a:pt x="24857" y="1370"/>
                    <a:pt x="24789" y="1301"/>
                    <a:pt x="24720" y="1255"/>
                  </a:cubicBezTo>
                  <a:cubicBezTo>
                    <a:pt x="24629" y="1187"/>
                    <a:pt x="24561" y="1141"/>
                    <a:pt x="24492" y="1096"/>
                  </a:cubicBezTo>
                  <a:lnTo>
                    <a:pt x="24264" y="959"/>
                  </a:lnTo>
                  <a:cubicBezTo>
                    <a:pt x="24173" y="890"/>
                    <a:pt x="24104" y="845"/>
                    <a:pt x="24013" y="799"/>
                  </a:cubicBezTo>
                  <a:lnTo>
                    <a:pt x="23944" y="753"/>
                  </a:lnTo>
                  <a:cubicBezTo>
                    <a:pt x="23830" y="685"/>
                    <a:pt x="23716" y="616"/>
                    <a:pt x="23602" y="548"/>
                  </a:cubicBezTo>
                  <a:cubicBezTo>
                    <a:pt x="23465" y="434"/>
                    <a:pt x="23305" y="365"/>
                    <a:pt x="23168" y="274"/>
                  </a:cubicBezTo>
                  <a:lnTo>
                    <a:pt x="23123" y="274"/>
                  </a:lnTo>
                  <a:lnTo>
                    <a:pt x="23100" y="251"/>
                  </a:lnTo>
                  <a:cubicBezTo>
                    <a:pt x="23054" y="160"/>
                    <a:pt x="22940" y="91"/>
                    <a:pt x="22826" y="91"/>
                  </a:cubicBezTo>
                  <a:lnTo>
                    <a:pt x="22757" y="91"/>
                  </a:lnTo>
                  <a:cubicBezTo>
                    <a:pt x="22735" y="46"/>
                    <a:pt x="22666" y="0"/>
                    <a:pt x="22598"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9" name="Google Shape;4895;p38">
              <a:extLst>
                <a:ext uri="{FF2B5EF4-FFF2-40B4-BE49-F238E27FC236}">
                  <a16:creationId xmlns:a16="http://schemas.microsoft.com/office/drawing/2014/main" id="{87B57582-C43F-8AF0-CDAE-8F8E264B5401}"/>
                </a:ext>
              </a:extLst>
            </p:cNvPr>
            <p:cNvSpPr/>
            <p:nvPr/>
          </p:nvSpPr>
          <p:spPr>
            <a:xfrm>
              <a:off x="7387128" y="1164291"/>
              <a:ext cx="95821" cy="106063"/>
            </a:xfrm>
            <a:custGeom>
              <a:avLst/>
              <a:gdLst/>
              <a:ahLst/>
              <a:cxnLst/>
              <a:rect l="l" t="t" r="r" b="b"/>
              <a:pathLst>
                <a:path w="3424" h="3790" extrusionOk="0">
                  <a:moveTo>
                    <a:pt x="571" y="0"/>
                  </a:moveTo>
                  <a:cubicBezTo>
                    <a:pt x="525" y="23"/>
                    <a:pt x="502" y="23"/>
                    <a:pt x="479" y="46"/>
                  </a:cubicBezTo>
                  <a:cubicBezTo>
                    <a:pt x="457" y="46"/>
                    <a:pt x="411" y="46"/>
                    <a:pt x="388" y="69"/>
                  </a:cubicBezTo>
                  <a:cubicBezTo>
                    <a:pt x="343" y="69"/>
                    <a:pt x="297" y="92"/>
                    <a:pt x="274" y="137"/>
                  </a:cubicBezTo>
                  <a:cubicBezTo>
                    <a:pt x="251" y="160"/>
                    <a:pt x="228" y="183"/>
                    <a:pt x="228" y="206"/>
                  </a:cubicBezTo>
                  <a:lnTo>
                    <a:pt x="183" y="206"/>
                  </a:lnTo>
                  <a:cubicBezTo>
                    <a:pt x="69" y="251"/>
                    <a:pt x="0" y="366"/>
                    <a:pt x="46" y="457"/>
                  </a:cubicBezTo>
                  <a:cubicBezTo>
                    <a:pt x="69" y="548"/>
                    <a:pt x="114" y="640"/>
                    <a:pt x="183" y="708"/>
                  </a:cubicBezTo>
                  <a:cubicBezTo>
                    <a:pt x="206" y="754"/>
                    <a:pt x="251" y="799"/>
                    <a:pt x="297" y="845"/>
                  </a:cubicBezTo>
                  <a:cubicBezTo>
                    <a:pt x="365" y="936"/>
                    <a:pt x="434" y="1005"/>
                    <a:pt x="525" y="1073"/>
                  </a:cubicBezTo>
                  <a:cubicBezTo>
                    <a:pt x="662" y="1210"/>
                    <a:pt x="799" y="1370"/>
                    <a:pt x="936" y="1507"/>
                  </a:cubicBezTo>
                  <a:cubicBezTo>
                    <a:pt x="1073" y="1644"/>
                    <a:pt x="1210" y="1781"/>
                    <a:pt x="1347" y="1918"/>
                  </a:cubicBezTo>
                  <a:cubicBezTo>
                    <a:pt x="1484" y="2055"/>
                    <a:pt x="1598" y="2192"/>
                    <a:pt x="1712" y="2351"/>
                  </a:cubicBezTo>
                  <a:cubicBezTo>
                    <a:pt x="1758" y="2397"/>
                    <a:pt x="1803" y="2443"/>
                    <a:pt x="1849" y="2511"/>
                  </a:cubicBezTo>
                  <a:cubicBezTo>
                    <a:pt x="1917" y="2625"/>
                    <a:pt x="2009" y="2717"/>
                    <a:pt x="2100" y="2831"/>
                  </a:cubicBezTo>
                  <a:cubicBezTo>
                    <a:pt x="2169" y="2945"/>
                    <a:pt x="2260" y="3082"/>
                    <a:pt x="2351" y="3196"/>
                  </a:cubicBezTo>
                  <a:cubicBezTo>
                    <a:pt x="2397" y="3287"/>
                    <a:pt x="2465" y="3379"/>
                    <a:pt x="2534" y="3493"/>
                  </a:cubicBezTo>
                  <a:cubicBezTo>
                    <a:pt x="2557" y="3515"/>
                    <a:pt x="2579" y="3561"/>
                    <a:pt x="2602" y="3607"/>
                  </a:cubicBezTo>
                  <a:cubicBezTo>
                    <a:pt x="2671" y="3698"/>
                    <a:pt x="2785" y="3789"/>
                    <a:pt x="2922" y="3789"/>
                  </a:cubicBezTo>
                  <a:cubicBezTo>
                    <a:pt x="3104" y="3789"/>
                    <a:pt x="3241" y="3607"/>
                    <a:pt x="3310" y="3447"/>
                  </a:cubicBezTo>
                  <a:cubicBezTo>
                    <a:pt x="3310" y="3401"/>
                    <a:pt x="3333" y="3356"/>
                    <a:pt x="3355" y="3310"/>
                  </a:cubicBezTo>
                  <a:cubicBezTo>
                    <a:pt x="3355" y="3310"/>
                    <a:pt x="3355" y="3287"/>
                    <a:pt x="3355" y="3287"/>
                  </a:cubicBezTo>
                  <a:cubicBezTo>
                    <a:pt x="3378" y="3219"/>
                    <a:pt x="3401" y="3173"/>
                    <a:pt x="3424" y="3105"/>
                  </a:cubicBezTo>
                  <a:cubicBezTo>
                    <a:pt x="3424" y="3036"/>
                    <a:pt x="3424" y="2991"/>
                    <a:pt x="3424" y="2945"/>
                  </a:cubicBezTo>
                  <a:cubicBezTo>
                    <a:pt x="3424" y="2876"/>
                    <a:pt x="3401" y="2785"/>
                    <a:pt x="3401" y="2717"/>
                  </a:cubicBezTo>
                  <a:cubicBezTo>
                    <a:pt x="3378" y="2557"/>
                    <a:pt x="3355" y="2420"/>
                    <a:pt x="3310" y="2260"/>
                  </a:cubicBezTo>
                  <a:cubicBezTo>
                    <a:pt x="3241" y="2100"/>
                    <a:pt x="3173" y="1963"/>
                    <a:pt x="3104" y="1804"/>
                  </a:cubicBezTo>
                  <a:cubicBezTo>
                    <a:pt x="3013" y="1667"/>
                    <a:pt x="2945" y="1530"/>
                    <a:pt x="2853" y="1393"/>
                  </a:cubicBezTo>
                  <a:cubicBezTo>
                    <a:pt x="2762" y="1256"/>
                    <a:pt x="2671" y="1142"/>
                    <a:pt x="2579" y="1028"/>
                  </a:cubicBezTo>
                  <a:cubicBezTo>
                    <a:pt x="2534" y="959"/>
                    <a:pt x="2465" y="891"/>
                    <a:pt x="2397" y="822"/>
                  </a:cubicBezTo>
                  <a:cubicBezTo>
                    <a:pt x="2351" y="754"/>
                    <a:pt x="2283" y="708"/>
                    <a:pt x="2214" y="640"/>
                  </a:cubicBezTo>
                  <a:cubicBezTo>
                    <a:pt x="2077" y="548"/>
                    <a:pt x="1940" y="434"/>
                    <a:pt x="1803" y="366"/>
                  </a:cubicBezTo>
                  <a:cubicBezTo>
                    <a:pt x="1689" y="274"/>
                    <a:pt x="1552" y="206"/>
                    <a:pt x="1415" y="160"/>
                  </a:cubicBezTo>
                  <a:cubicBezTo>
                    <a:pt x="1301" y="115"/>
                    <a:pt x="1164" y="69"/>
                    <a:pt x="1050" y="46"/>
                  </a:cubicBezTo>
                  <a:cubicBezTo>
                    <a:pt x="982" y="23"/>
                    <a:pt x="913" y="23"/>
                    <a:pt x="867"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0" name="Google Shape;4896;p38">
              <a:extLst>
                <a:ext uri="{FF2B5EF4-FFF2-40B4-BE49-F238E27FC236}">
                  <a16:creationId xmlns:a16="http://schemas.microsoft.com/office/drawing/2014/main" id="{368FAFF3-DD16-55A8-7AD7-337194915BA9}"/>
                </a:ext>
              </a:extLst>
            </p:cNvPr>
            <p:cNvSpPr/>
            <p:nvPr/>
          </p:nvSpPr>
          <p:spPr>
            <a:xfrm>
              <a:off x="6481337" y="2872356"/>
              <a:ext cx="180811" cy="186548"/>
            </a:xfrm>
            <a:custGeom>
              <a:avLst/>
              <a:gdLst/>
              <a:ahLst/>
              <a:cxnLst/>
              <a:rect l="l" t="t" r="r" b="b"/>
              <a:pathLst>
                <a:path w="6461" h="6666" extrusionOk="0">
                  <a:moveTo>
                    <a:pt x="2580" y="0"/>
                  </a:moveTo>
                  <a:cubicBezTo>
                    <a:pt x="2534" y="0"/>
                    <a:pt x="2466" y="23"/>
                    <a:pt x="2398" y="46"/>
                  </a:cubicBezTo>
                  <a:cubicBezTo>
                    <a:pt x="2283" y="114"/>
                    <a:pt x="2146" y="183"/>
                    <a:pt x="2032" y="274"/>
                  </a:cubicBezTo>
                  <a:lnTo>
                    <a:pt x="1987" y="320"/>
                  </a:lnTo>
                  <a:lnTo>
                    <a:pt x="1827" y="434"/>
                  </a:lnTo>
                  <a:cubicBezTo>
                    <a:pt x="1736" y="502"/>
                    <a:pt x="1644" y="548"/>
                    <a:pt x="1553" y="616"/>
                  </a:cubicBezTo>
                  <a:cubicBezTo>
                    <a:pt x="1484" y="662"/>
                    <a:pt x="1393" y="731"/>
                    <a:pt x="1325" y="776"/>
                  </a:cubicBezTo>
                  <a:lnTo>
                    <a:pt x="1256" y="799"/>
                  </a:lnTo>
                  <a:lnTo>
                    <a:pt x="1211" y="822"/>
                  </a:lnTo>
                  <a:cubicBezTo>
                    <a:pt x="1165" y="845"/>
                    <a:pt x="1119" y="868"/>
                    <a:pt x="1074" y="890"/>
                  </a:cubicBezTo>
                  <a:cubicBezTo>
                    <a:pt x="960" y="959"/>
                    <a:pt x="868" y="1027"/>
                    <a:pt x="731" y="1119"/>
                  </a:cubicBezTo>
                  <a:lnTo>
                    <a:pt x="708" y="1141"/>
                  </a:lnTo>
                  <a:lnTo>
                    <a:pt x="617" y="1187"/>
                  </a:lnTo>
                  <a:lnTo>
                    <a:pt x="571" y="1233"/>
                  </a:lnTo>
                  <a:cubicBezTo>
                    <a:pt x="526" y="1256"/>
                    <a:pt x="480" y="1278"/>
                    <a:pt x="457" y="1324"/>
                  </a:cubicBezTo>
                  <a:cubicBezTo>
                    <a:pt x="389" y="1347"/>
                    <a:pt x="366" y="1392"/>
                    <a:pt x="343" y="1415"/>
                  </a:cubicBezTo>
                  <a:cubicBezTo>
                    <a:pt x="298" y="1461"/>
                    <a:pt x="275" y="1507"/>
                    <a:pt x="275" y="1575"/>
                  </a:cubicBezTo>
                  <a:cubicBezTo>
                    <a:pt x="206" y="1644"/>
                    <a:pt x="138" y="1735"/>
                    <a:pt x="92" y="1803"/>
                  </a:cubicBezTo>
                  <a:cubicBezTo>
                    <a:pt x="47" y="1895"/>
                    <a:pt x="1" y="1986"/>
                    <a:pt x="1" y="2077"/>
                  </a:cubicBezTo>
                  <a:cubicBezTo>
                    <a:pt x="1" y="2169"/>
                    <a:pt x="24" y="2260"/>
                    <a:pt x="47" y="2351"/>
                  </a:cubicBezTo>
                  <a:cubicBezTo>
                    <a:pt x="115" y="2488"/>
                    <a:pt x="183" y="2602"/>
                    <a:pt x="252" y="2762"/>
                  </a:cubicBezTo>
                  <a:cubicBezTo>
                    <a:pt x="320" y="2876"/>
                    <a:pt x="412" y="3013"/>
                    <a:pt x="480" y="3127"/>
                  </a:cubicBezTo>
                  <a:cubicBezTo>
                    <a:pt x="549" y="3219"/>
                    <a:pt x="640" y="3333"/>
                    <a:pt x="708" y="3447"/>
                  </a:cubicBezTo>
                  <a:lnTo>
                    <a:pt x="754" y="3515"/>
                  </a:lnTo>
                  <a:lnTo>
                    <a:pt x="777" y="3561"/>
                  </a:lnTo>
                  <a:lnTo>
                    <a:pt x="823" y="3607"/>
                  </a:lnTo>
                  <a:lnTo>
                    <a:pt x="937" y="3766"/>
                  </a:lnTo>
                  <a:cubicBezTo>
                    <a:pt x="1005" y="3858"/>
                    <a:pt x="1074" y="3949"/>
                    <a:pt x="1142" y="4017"/>
                  </a:cubicBezTo>
                  <a:cubicBezTo>
                    <a:pt x="1165" y="4063"/>
                    <a:pt x="1211" y="4109"/>
                    <a:pt x="1256" y="4154"/>
                  </a:cubicBezTo>
                  <a:lnTo>
                    <a:pt x="1325" y="4223"/>
                  </a:lnTo>
                  <a:lnTo>
                    <a:pt x="1416" y="4337"/>
                  </a:lnTo>
                  <a:cubicBezTo>
                    <a:pt x="1621" y="4588"/>
                    <a:pt x="1827" y="4816"/>
                    <a:pt x="2055" y="5067"/>
                  </a:cubicBezTo>
                  <a:lnTo>
                    <a:pt x="2101" y="5136"/>
                  </a:lnTo>
                  <a:lnTo>
                    <a:pt x="2101" y="5113"/>
                  </a:lnTo>
                  <a:cubicBezTo>
                    <a:pt x="2192" y="5227"/>
                    <a:pt x="2283" y="5318"/>
                    <a:pt x="2375" y="5410"/>
                  </a:cubicBezTo>
                  <a:lnTo>
                    <a:pt x="2398" y="5478"/>
                  </a:lnTo>
                  <a:lnTo>
                    <a:pt x="2512" y="5592"/>
                  </a:lnTo>
                  <a:cubicBezTo>
                    <a:pt x="2626" y="5729"/>
                    <a:pt x="2786" y="5912"/>
                    <a:pt x="2945" y="6072"/>
                  </a:cubicBezTo>
                  <a:lnTo>
                    <a:pt x="3082" y="6163"/>
                  </a:lnTo>
                  <a:lnTo>
                    <a:pt x="3196" y="6277"/>
                  </a:lnTo>
                  <a:cubicBezTo>
                    <a:pt x="3242" y="6323"/>
                    <a:pt x="3311" y="6368"/>
                    <a:pt x="3379" y="6437"/>
                  </a:cubicBezTo>
                  <a:lnTo>
                    <a:pt x="3447" y="6483"/>
                  </a:lnTo>
                  <a:lnTo>
                    <a:pt x="3516" y="6528"/>
                  </a:lnTo>
                  <a:lnTo>
                    <a:pt x="3562" y="6574"/>
                  </a:lnTo>
                  <a:cubicBezTo>
                    <a:pt x="3607" y="6597"/>
                    <a:pt x="3630" y="6619"/>
                    <a:pt x="3676" y="6619"/>
                  </a:cubicBezTo>
                  <a:cubicBezTo>
                    <a:pt x="3721" y="6665"/>
                    <a:pt x="3790" y="6665"/>
                    <a:pt x="3858" y="6665"/>
                  </a:cubicBezTo>
                  <a:cubicBezTo>
                    <a:pt x="3995" y="6665"/>
                    <a:pt x="4109" y="6619"/>
                    <a:pt x="4224" y="6528"/>
                  </a:cubicBezTo>
                  <a:cubicBezTo>
                    <a:pt x="4292" y="6460"/>
                    <a:pt x="4360" y="6391"/>
                    <a:pt x="4429" y="6323"/>
                  </a:cubicBezTo>
                  <a:lnTo>
                    <a:pt x="4520" y="6231"/>
                  </a:lnTo>
                  <a:lnTo>
                    <a:pt x="4589" y="6186"/>
                  </a:lnTo>
                  <a:cubicBezTo>
                    <a:pt x="4657" y="6117"/>
                    <a:pt x="4726" y="6049"/>
                    <a:pt x="4771" y="5980"/>
                  </a:cubicBezTo>
                  <a:cubicBezTo>
                    <a:pt x="4817" y="5912"/>
                    <a:pt x="4885" y="5866"/>
                    <a:pt x="4931" y="5821"/>
                  </a:cubicBezTo>
                  <a:cubicBezTo>
                    <a:pt x="4977" y="5775"/>
                    <a:pt x="5045" y="5729"/>
                    <a:pt x="5091" y="5684"/>
                  </a:cubicBezTo>
                  <a:cubicBezTo>
                    <a:pt x="5182" y="5661"/>
                    <a:pt x="5251" y="5615"/>
                    <a:pt x="5319" y="5570"/>
                  </a:cubicBezTo>
                  <a:lnTo>
                    <a:pt x="5410" y="5547"/>
                  </a:lnTo>
                  <a:cubicBezTo>
                    <a:pt x="5502" y="5501"/>
                    <a:pt x="5593" y="5455"/>
                    <a:pt x="5684" y="5387"/>
                  </a:cubicBezTo>
                  <a:cubicBezTo>
                    <a:pt x="5776" y="5318"/>
                    <a:pt x="5844" y="5250"/>
                    <a:pt x="5935" y="5136"/>
                  </a:cubicBezTo>
                  <a:lnTo>
                    <a:pt x="6004" y="5045"/>
                  </a:lnTo>
                  <a:cubicBezTo>
                    <a:pt x="6050" y="4976"/>
                    <a:pt x="6095" y="4908"/>
                    <a:pt x="6164" y="4839"/>
                  </a:cubicBezTo>
                  <a:cubicBezTo>
                    <a:pt x="6209" y="4816"/>
                    <a:pt x="6232" y="4793"/>
                    <a:pt x="6255" y="4793"/>
                  </a:cubicBezTo>
                  <a:lnTo>
                    <a:pt x="6301" y="4771"/>
                  </a:lnTo>
                  <a:cubicBezTo>
                    <a:pt x="6392" y="4702"/>
                    <a:pt x="6438" y="4634"/>
                    <a:pt x="6438" y="4565"/>
                  </a:cubicBezTo>
                  <a:cubicBezTo>
                    <a:pt x="6460" y="4520"/>
                    <a:pt x="6460" y="4497"/>
                    <a:pt x="6438" y="4474"/>
                  </a:cubicBezTo>
                  <a:cubicBezTo>
                    <a:pt x="6438" y="4405"/>
                    <a:pt x="6438" y="4383"/>
                    <a:pt x="6392" y="4337"/>
                  </a:cubicBezTo>
                  <a:cubicBezTo>
                    <a:pt x="6369" y="4291"/>
                    <a:pt x="6346" y="4268"/>
                    <a:pt x="6323" y="4246"/>
                  </a:cubicBezTo>
                  <a:cubicBezTo>
                    <a:pt x="6209" y="4086"/>
                    <a:pt x="6072" y="3949"/>
                    <a:pt x="5935" y="3835"/>
                  </a:cubicBezTo>
                  <a:lnTo>
                    <a:pt x="5890" y="3789"/>
                  </a:lnTo>
                  <a:lnTo>
                    <a:pt x="5844" y="3721"/>
                  </a:lnTo>
                  <a:lnTo>
                    <a:pt x="5662" y="3538"/>
                  </a:lnTo>
                  <a:lnTo>
                    <a:pt x="5570" y="3424"/>
                  </a:lnTo>
                  <a:lnTo>
                    <a:pt x="5525" y="3401"/>
                  </a:lnTo>
                  <a:cubicBezTo>
                    <a:pt x="5365" y="3196"/>
                    <a:pt x="5205" y="3036"/>
                    <a:pt x="5022" y="2853"/>
                  </a:cubicBezTo>
                  <a:cubicBezTo>
                    <a:pt x="4908" y="2739"/>
                    <a:pt x="4794" y="2625"/>
                    <a:pt x="4680" y="2488"/>
                  </a:cubicBezTo>
                  <a:lnTo>
                    <a:pt x="4543" y="2351"/>
                  </a:lnTo>
                  <a:cubicBezTo>
                    <a:pt x="4475" y="2283"/>
                    <a:pt x="4429" y="2214"/>
                    <a:pt x="4360" y="2146"/>
                  </a:cubicBezTo>
                  <a:cubicBezTo>
                    <a:pt x="4224" y="1986"/>
                    <a:pt x="4087" y="1826"/>
                    <a:pt x="3950" y="1644"/>
                  </a:cubicBezTo>
                  <a:lnTo>
                    <a:pt x="3904" y="1575"/>
                  </a:lnTo>
                  <a:lnTo>
                    <a:pt x="3881" y="1529"/>
                  </a:lnTo>
                  <a:lnTo>
                    <a:pt x="3858" y="1484"/>
                  </a:lnTo>
                  <a:lnTo>
                    <a:pt x="3813" y="1438"/>
                  </a:lnTo>
                  <a:cubicBezTo>
                    <a:pt x="3721" y="1324"/>
                    <a:pt x="3653" y="1233"/>
                    <a:pt x="3584" y="1141"/>
                  </a:cubicBezTo>
                  <a:lnTo>
                    <a:pt x="3493" y="982"/>
                  </a:lnTo>
                  <a:lnTo>
                    <a:pt x="3333" y="753"/>
                  </a:lnTo>
                  <a:cubicBezTo>
                    <a:pt x="3288" y="708"/>
                    <a:pt x="3242" y="639"/>
                    <a:pt x="3196" y="571"/>
                  </a:cubicBezTo>
                  <a:lnTo>
                    <a:pt x="3174" y="548"/>
                  </a:lnTo>
                  <a:lnTo>
                    <a:pt x="3082" y="434"/>
                  </a:lnTo>
                  <a:lnTo>
                    <a:pt x="3037" y="343"/>
                  </a:lnTo>
                  <a:lnTo>
                    <a:pt x="2900" y="160"/>
                  </a:lnTo>
                  <a:cubicBezTo>
                    <a:pt x="2854" y="114"/>
                    <a:pt x="2831" y="69"/>
                    <a:pt x="2786" y="46"/>
                  </a:cubicBezTo>
                  <a:cubicBezTo>
                    <a:pt x="2717" y="23"/>
                    <a:pt x="2671" y="23"/>
                    <a:pt x="2580" y="0"/>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1" name="Google Shape;4897;p38">
              <a:extLst>
                <a:ext uri="{FF2B5EF4-FFF2-40B4-BE49-F238E27FC236}">
                  <a16:creationId xmlns:a16="http://schemas.microsoft.com/office/drawing/2014/main" id="{52992D34-E82B-E556-EC74-F0159EA59EC8}"/>
                </a:ext>
              </a:extLst>
            </p:cNvPr>
            <p:cNvSpPr/>
            <p:nvPr/>
          </p:nvSpPr>
          <p:spPr>
            <a:xfrm>
              <a:off x="6977679" y="2920266"/>
              <a:ext cx="129682" cy="73265"/>
            </a:xfrm>
            <a:custGeom>
              <a:avLst/>
              <a:gdLst/>
              <a:ahLst/>
              <a:cxnLst/>
              <a:rect l="l" t="t" r="r" b="b"/>
              <a:pathLst>
                <a:path w="4634" h="2618" extrusionOk="0">
                  <a:moveTo>
                    <a:pt x="525" y="0"/>
                  </a:moveTo>
                  <a:cubicBezTo>
                    <a:pt x="502" y="0"/>
                    <a:pt x="457" y="0"/>
                    <a:pt x="434" y="23"/>
                  </a:cubicBezTo>
                  <a:cubicBezTo>
                    <a:pt x="365" y="69"/>
                    <a:pt x="274" y="114"/>
                    <a:pt x="206" y="183"/>
                  </a:cubicBezTo>
                  <a:cubicBezTo>
                    <a:pt x="114" y="251"/>
                    <a:pt x="0" y="365"/>
                    <a:pt x="0" y="502"/>
                  </a:cubicBezTo>
                  <a:cubicBezTo>
                    <a:pt x="0" y="639"/>
                    <a:pt x="46" y="730"/>
                    <a:pt x="91" y="845"/>
                  </a:cubicBezTo>
                  <a:cubicBezTo>
                    <a:pt x="160" y="959"/>
                    <a:pt x="228" y="1027"/>
                    <a:pt x="297" y="1118"/>
                  </a:cubicBezTo>
                  <a:cubicBezTo>
                    <a:pt x="320" y="1141"/>
                    <a:pt x="342" y="1164"/>
                    <a:pt x="388" y="1210"/>
                  </a:cubicBezTo>
                  <a:cubicBezTo>
                    <a:pt x="411" y="1210"/>
                    <a:pt x="434" y="1233"/>
                    <a:pt x="479" y="1255"/>
                  </a:cubicBezTo>
                  <a:cubicBezTo>
                    <a:pt x="616" y="1347"/>
                    <a:pt x="753" y="1438"/>
                    <a:pt x="890" y="1529"/>
                  </a:cubicBezTo>
                  <a:lnTo>
                    <a:pt x="1027" y="1621"/>
                  </a:lnTo>
                  <a:cubicBezTo>
                    <a:pt x="1096" y="1666"/>
                    <a:pt x="1164" y="1712"/>
                    <a:pt x="1233" y="1780"/>
                  </a:cubicBezTo>
                  <a:cubicBezTo>
                    <a:pt x="1256" y="1780"/>
                    <a:pt x="1278" y="1803"/>
                    <a:pt x="1278" y="1803"/>
                  </a:cubicBezTo>
                  <a:cubicBezTo>
                    <a:pt x="1324" y="1826"/>
                    <a:pt x="1347" y="1849"/>
                    <a:pt x="1392" y="1849"/>
                  </a:cubicBezTo>
                  <a:cubicBezTo>
                    <a:pt x="1438" y="1872"/>
                    <a:pt x="1484" y="1895"/>
                    <a:pt x="1529" y="1895"/>
                  </a:cubicBezTo>
                  <a:cubicBezTo>
                    <a:pt x="1552" y="1917"/>
                    <a:pt x="1575" y="1917"/>
                    <a:pt x="1598" y="1917"/>
                  </a:cubicBezTo>
                  <a:cubicBezTo>
                    <a:pt x="1621" y="1940"/>
                    <a:pt x="1644" y="1940"/>
                    <a:pt x="1666" y="1963"/>
                  </a:cubicBezTo>
                  <a:lnTo>
                    <a:pt x="1758" y="1963"/>
                  </a:lnTo>
                  <a:cubicBezTo>
                    <a:pt x="1770" y="1967"/>
                    <a:pt x="1782" y="1969"/>
                    <a:pt x="1794" y="1969"/>
                  </a:cubicBezTo>
                  <a:cubicBezTo>
                    <a:pt x="1850" y="1969"/>
                    <a:pt x="1903" y="1928"/>
                    <a:pt x="1940" y="1872"/>
                  </a:cubicBezTo>
                  <a:cubicBezTo>
                    <a:pt x="2054" y="1963"/>
                    <a:pt x="2169" y="2031"/>
                    <a:pt x="2283" y="2100"/>
                  </a:cubicBezTo>
                  <a:cubicBezTo>
                    <a:pt x="2420" y="2168"/>
                    <a:pt x="2557" y="2237"/>
                    <a:pt x="2716" y="2305"/>
                  </a:cubicBezTo>
                  <a:cubicBezTo>
                    <a:pt x="2876" y="2374"/>
                    <a:pt x="3036" y="2442"/>
                    <a:pt x="3218" y="2488"/>
                  </a:cubicBezTo>
                  <a:cubicBezTo>
                    <a:pt x="3287" y="2511"/>
                    <a:pt x="3355" y="2534"/>
                    <a:pt x="3424" y="2556"/>
                  </a:cubicBezTo>
                  <a:cubicBezTo>
                    <a:pt x="3447" y="2556"/>
                    <a:pt x="3492" y="2556"/>
                    <a:pt x="3515" y="2579"/>
                  </a:cubicBezTo>
                  <a:cubicBezTo>
                    <a:pt x="3584" y="2579"/>
                    <a:pt x="3607" y="2579"/>
                    <a:pt x="3675" y="2556"/>
                  </a:cubicBezTo>
                  <a:cubicBezTo>
                    <a:pt x="3721" y="2556"/>
                    <a:pt x="3766" y="2534"/>
                    <a:pt x="3789" y="2511"/>
                  </a:cubicBezTo>
                  <a:cubicBezTo>
                    <a:pt x="3812" y="2534"/>
                    <a:pt x="3835" y="2556"/>
                    <a:pt x="3880" y="2579"/>
                  </a:cubicBezTo>
                  <a:cubicBezTo>
                    <a:pt x="3921" y="2606"/>
                    <a:pt x="3961" y="2617"/>
                    <a:pt x="4001" y="2617"/>
                  </a:cubicBezTo>
                  <a:cubicBezTo>
                    <a:pt x="4029" y="2617"/>
                    <a:pt x="4057" y="2612"/>
                    <a:pt x="4086" y="2602"/>
                  </a:cubicBezTo>
                  <a:cubicBezTo>
                    <a:pt x="4200" y="2579"/>
                    <a:pt x="4291" y="2465"/>
                    <a:pt x="4383" y="2374"/>
                  </a:cubicBezTo>
                  <a:cubicBezTo>
                    <a:pt x="4405" y="2374"/>
                    <a:pt x="4405" y="2351"/>
                    <a:pt x="4428" y="2351"/>
                  </a:cubicBezTo>
                  <a:cubicBezTo>
                    <a:pt x="4474" y="2305"/>
                    <a:pt x="4520" y="2260"/>
                    <a:pt x="4565" y="2214"/>
                  </a:cubicBezTo>
                  <a:cubicBezTo>
                    <a:pt x="4634" y="2123"/>
                    <a:pt x="4611" y="1986"/>
                    <a:pt x="4542" y="1917"/>
                  </a:cubicBezTo>
                  <a:cubicBezTo>
                    <a:pt x="4520" y="1895"/>
                    <a:pt x="4520" y="1895"/>
                    <a:pt x="4497" y="1895"/>
                  </a:cubicBezTo>
                  <a:cubicBezTo>
                    <a:pt x="4474" y="1849"/>
                    <a:pt x="4428" y="1826"/>
                    <a:pt x="4383" y="1780"/>
                  </a:cubicBezTo>
                  <a:cubicBezTo>
                    <a:pt x="4337" y="1758"/>
                    <a:pt x="4268" y="1758"/>
                    <a:pt x="4200" y="1758"/>
                  </a:cubicBezTo>
                  <a:lnTo>
                    <a:pt x="4154" y="1758"/>
                  </a:lnTo>
                  <a:cubicBezTo>
                    <a:pt x="4017" y="1735"/>
                    <a:pt x="3880" y="1712"/>
                    <a:pt x="3743" y="1666"/>
                  </a:cubicBezTo>
                  <a:cubicBezTo>
                    <a:pt x="3698" y="1621"/>
                    <a:pt x="3652" y="1575"/>
                    <a:pt x="3607" y="1529"/>
                  </a:cubicBezTo>
                  <a:cubicBezTo>
                    <a:pt x="3584" y="1484"/>
                    <a:pt x="3538" y="1461"/>
                    <a:pt x="3492" y="1415"/>
                  </a:cubicBezTo>
                  <a:cubicBezTo>
                    <a:pt x="3447" y="1415"/>
                    <a:pt x="3401" y="1392"/>
                    <a:pt x="3378" y="1370"/>
                  </a:cubicBezTo>
                  <a:lnTo>
                    <a:pt x="3264" y="1324"/>
                  </a:lnTo>
                  <a:cubicBezTo>
                    <a:pt x="2990" y="1187"/>
                    <a:pt x="2739" y="1050"/>
                    <a:pt x="2465" y="913"/>
                  </a:cubicBezTo>
                  <a:cubicBezTo>
                    <a:pt x="2374" y="845"/>
                    <a:pt x="2283" y="799"/>
                    <a:pt x="2169" y="753"/>
                  </a:cubicBezTo>
                  <a:cubicBezTo>
                    <a:pt x="2123" y="753"/>
                    <a:pt x="2054" y="753"/>
                    <a:pt x="2009" y="776"/>
                  </a:cubicBezTo>
                  <a:cubicBezTo>
                    <a:pt x="1963" y="822"/>
                    <a:pt x="1917" y="867"/>
                    <a:pt x="1917" y="936"/>
                  </a:cubicBezTo>
                  <a:cubicBezTo>
                    <a:pt x="1895" y="913"/>
                    <a:pt x="1849" y="867"/>
                    <a:pt x="1826" y="845"/>
                  </a:cubicBezTo>
                  <a:cubicBezTo>
                    <a:pt x="1735" y="776"/>
                    <a:pt x="1621" y="685"/>
                    <a:pt x="1507" y="616"/>
                  </a:cubicBezTo>
                  <a:cubicBezTo>
                    <a:pt x="1415" y="525"/>
                    <a:pt x="1301" y="457"/>
                    <a:pt x="1187" y="365"/>
                  </a:cubicBezTo>
                  <a:cubicBezTo>
                    <a:pt x="1141" y="320"/>
                    <a:pt x="1073" y="274"/>
                    <a:pt x="1004" y="251"/>
                  </a:cubicBezTo>
                  <a:cubicBezTo>
                    <a:pt x="890" y="160"/>
                    <a:pt x="776" y="69"/>
                    <a:pt x="639" y="23"/>
                  </a:cubicBezTo>
                  <a:cubicBezTo>
                    <a:pt x="594" y="0"/>
                    <a:pt x="571" y="0"/>
                    <a:pt x="525"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2" name="Google Shape;4898;p38">
              <a:extLst>
                <a:ext uri="{FF2B5EF4-FFF2-40B4-BE49-F238E27FC236}">
                  <a16:creationId xmlns:a16="http://schemas.microsoft.com/office/drawing/2014/main" id="{E99BC9D5-4149-2222-CC47-17B97EAA57D7}"/>
                </a:ext>
              </a:extLst>
            </p:cNvPr>
            <p:cNvSpPr/>
            <p:nvPr/>
          </p:nvSpPr>
          <p:spPr>
            <a:xfrm>
              <a:off x="7097119" y="2838494"/>
              <a:ext cx="84347" cy="50737"/>
            </a:xfrm>
            <a:custGeom>
              <a:avLst/>
              <a:gdLst/>
              <a:ahLst/>
              <a:cxnLst/>
              <a:rect l="l" t="t" r="r" b="b"/>
              <a:pathLst>
                <a:path w="3014" h="1813" extrusionOk="0">
                  <a:moveTo>
                    <a:pt x="525" y="0"/>
                  </a:moveTo>
                  <a:cubicBezTo>
                    <a:pt x="434" y="23"/>
                    <a:pt x="366" y="69"/>
                    <a:pt x="343" y="183"/>
                  </a:cubicBezTo>
                  <a:cubicBezTo>
                    <a:pt x="320" y="251"/>
                    <a:pt x="343" y="343"/>
                    <a:pt x="366" y="411"/>
                  </a:cubicBezTo>
                  <a:lnTo>
                    <a:pt x="343" y="411"/>
                  </a:lnTo>
                  <a:cubicBezTo>
                    <a:pt x="310" y="395"/>
                    <a:pt x="275" y="388"/>
                    <a:pt x="240" y="388"/>
                  </a:cubicBezTo>
                  <a:cubicBezTo>
                    <a:pt x="176" y="388"/>
                    <a:pt x="113" y="413"/>
                    <a:pt x="69" y="457"/>
                  </a:cubicBezTo>
                  <a:cubicBezTo>
                    <a:pt x="0" y="548"/>
                    <a:pt x="23" y="662"/>
                    <a:pt x="92" y="754"/>
                  </a:cubicBezTo>
                  <a:cubicBezTo>
                    <a:pt x="160" y="822"/>
                    <a:pt x="229" y="891"/>
                    <a:pt x="320" y="936"/>
                  </a:cubicBezTo>
                  <a:cubicBezTo>
                    <a:pt x="366" y="982"/>
                    <a:pt x="434" y="1005"/>
                    <a:pt x="480" y="1028"/>
                  </a:cubicBezTo>
                  <a:cubicBezTo>
                    <a:pt x="548" y="1073"/>
                    <a:pt x="640" y="1119"/>
                    <a:pt x="708" y="1142"/>
                  </a:cubicBezTo>
                  <a:cubicBezTo>
                    <a:pt x="845" y="1233"/>
                    <a:pt x="982" y="1279"/>
                    <a:pt x="1119" y="1347"/>
                  </a:cubicBezTo>
                  <a:cubicBezTo>
                    <a:pt x="1416" y="1507"/>
                    <a:pt x="1712" y="1621"/>
                    <a:pt x="2009" y="1712"/>
                  </a:cubicBezTo>
                  <a:cubicBezTo>
                    <a:pt x="2123" y="1758"/>
                    <a:pt x="2237" y="1781"/>
                    <a:pt x="2329" y="1804"/>
                  </a:cubicBezTo>
                  <a:cubicBezTo>
                    <a:pt x="2363" y="1809"/>
                    <a:pt x="2396" y="1812"/>
                    <a:pt x="2427" y="1812"/>
                  </a:cubicBezTo>
                  <a:cubicBezTo>
                    <a:pt x="2523" y="1812"/>
                    <a:pt x="2608" y="1786"/>
                    <a:pt x="2694" y="1735"/>
                  </a:cubicBezTo>
                  <a:cubicBezTo>
                    <a:pt x="2739" y="1689"/>
                    <a:pt x="2785" y="1644"/>
                    <a:pt x="2831" y="1575"/>
                  </a:cubicBezTo>
                  <a:cubicBezTo>
                    <a:pt x="2899" y="1484"/>
                    <a:pt x="2991" y="1347"/>
                    <a:pt x="2991" y="1233"/>
                  </a:cubicBezTo>
                  <a:cubicBezTo>
                    <a:pt x="3013" y="1119"/>
                    <a:pt x="3013" y="1028"/>
                    <a:pt x="2945" y="936"/>
                  </a:cubicBezTo>
                  <a:cubicBezTo>
                    <a:pt x="2922" y="868"/>
                    <a:pt x="2854" y="822"/>
                    <a:pt x="2785" y="776"/>
                  </a:cubicBezTo>
                  <a:cubicBezTo>
                    <a:pt x="2717" y="708"/>
                    <a:pt x="2625" y="685"/>
                    <a:pt x="2534" y="640"/>
                  </a:cubicBezTo>
                  <a:cubicBezTo>
                    <a:pt x="2329" y="548"/>
                    <a:pt x="2123" y="503"/>
                    <a:pt x="1918" y="457"/>
                  </a:cubicBezTo>
                  <a:cubicBezTo>
                    <a:pt x="1735" y="411"/>
                    <a:pt x="1553" y="366"/>
                    <a:pt x="1393" y="320"/>
                  </a:cubicBezTo>
                  <a:cubicBezTo>
                    <a:pt x="1233" y="274"/>
                    <a:pt x="1073" y="206"/>
                    <a:pt x="936" y="137"/>
                  </a:cubicBezTo>
                  <a:cubicBezTo>
                    <a:pt x="868" y="115"/>
                    <a:pt x="822" y="92"/>
                    <a:pt x="754" y="69"/>
                  </a:cubicBezTo>
                  <a:cubicBezTo>
                    <a:pt x="685" y="46"/>
                    <a:pt x="617" y="0"/>
                    <a:pt x="548"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3" name="Google Shape;4899;p38">
              <a:extLst>
                <a:ext uri="{FF2B5EF4-FFF2-40B4-BE49-F238E27FC236}">
                  <a16:creationId xmlns:a16="http://schemas.microsoft.com/office/drawing/2014/main" id="{9DCA061D-17FE-D04C-65B5-9A477BCAD031}"/>
                </a:ext>
              </a:extLst>
            </p:cNvPr>
            <p:cNvSpPr/>
            <p:nvPr/>
          </p:nvSpPr>
          <p:spPr>
            <a:xfrm>
              <a:off x="7140552" y="2667953"/>
              <a:ext cx="102873" cy="69655"/>
            </a:xfrm>
            <a:custGeom>
              <a:avLst/>
              <a:gdLst/>
              <a:ahLst/>
              <a:cxnLst/>
              <a:rect l="l" t="t" r="r" b="b"/>
              <a:pathLst>
                <a:path w="3676" h="2489" extrusionOk="0">
                  <a:moveTo>
                    <a:pt x="343" y="0"/>
                  </a:moveTo>
                  <a:cubicBezTo>
                    <a:pt x="274" y="0"/>
                    <a:pt x="229" y="23"/>
                    <a:pt x="183" y="69"/>
                  </a:cubicBezTo>
                  <a:cubicBezTo>
                    <a:pt x="167" y="52"/>
                    <a:pt x="139" y="36"/>
                    <a:pt x="109" y="36"/>
                  </a:cubicBezTo>
                  <a:cubicBezTo>
                    <a:pt x="96" y="36"/>
                    <a:pt x="82" y="39"/>
                    <a:pt x="69" y="46"/>
                  </a:cubicBezTo>
                  <a:cubicBezTo>
                    <a:pt x="23" y="46"/>
                    <a:pt x="1" y="114"/>
                    <a:pt x="23" y="160"/>
                  </a:cubicBezTo>
                  <a:cubicBezTo>
                    <a:pt x="23" y="251"/>
                    <a:pt x="46" y="320"/>
                    <a:pt x="69" y="388"/>
                  </a:cubicBezTo>
                  <a:cubicBezTo>
                    <a:pt x="23" y="434"/>
                    <a:pt x="23" y="502"/>
                    <a:pt x="46" y="525"/>
                  </a:cubicBezTo>
                  <a:cubicBezTo>
                    <a:pt x="69" y="616"/>
                    <a:pt x="92" y="685"/>
                    <a:pt x="138" y="753"/>
                  </a:cubicBezTo>
                  <a:cubicBezTo>
                    <a:pt x="138" y="799"/>
                    <a:pt x="160" y="822"/>
                    <a:pt x="183" y="867"/>
                  </a:cubicBezTo>
                  <a:cubicBezTo>
                    <a:pt x="183" y="890"/>
                    <a:pt x="206" y="913"/>
                    <a:pt x="206" y="913"/>
                  </a:cubicBezTo>
                  <a:cubicBezTo>
                    <a:pt x="206" y="936"/>
                    <a:pt x="229" y="936"/>
                    <a:pt x="229" y="959"/>
                  </a:cubicBezTo>
                  <a:cubicBezTo>
                    <a:pt x="252" y="1004"/>
                    <a:pt x="274" y="1050"/>
                    <a:pt x="320" y="1073"/>
                  </a:cubicBezTo>
                  <a:cubicBezTo>
                    <a:pt x="366" y="1141"/>
                    <a:pt x="434" y="1210"/>
                    <a:pt x="503" y="1255"/>
                  </a:cubicBezTo>
                  <a:cubicBezTo>
                    <a:pt x="594" y="1347"/>
                    <a:pt x="708" y="1415"/>
                    <a:pt x="799" y="1484"/>
                  </a:cubicBezTo>
                  <a:cubicBezTo>
                    <a:pt x="1028" y="1621"/>
                    <a:pt x="1233" y="1712"/>
                    <a:pt x="1461" y="1803"/>
                  </a:cubicBezTo>
                  <a:cubicBezTo>
                    <a:pt x="1530" y="1826"/>
                    <a:pt x="1598" y="1849"/>
                    <a:pt x="1690" y="1849"/>
                  </a:cubicBezTo>
                  <a:cubicBezTo>
                    <a:pt x="1701" y="1860"/>
                    <a:pt x="1718" y="1866"/>
                    <a:pt x="1735" y="1866"/>
                  </a:cubicBezTo>
                  <a:cubicBezTo>
                    <a:pt x="1752" y="1866"/>
                    <a:pt x="1770" y="1860"/>
                    <a:pt x="1781" y="1849"/>
                  </a:cubicBezTo>
                  <a:cubicBezTo>
                    <a:pt x="1781" y="1872"/>
                    <a:pt x="1781" y="1872"/>
                    <a:pt x="1781" y="1872"/>
                  </a:cubicBezTo>
                  <a:cubicBezTo>
                    <a:pt x="1872" y="1963"/>
                    <a:pt x="2009" y="2054"/>
                    <a:pt x="2123" y="2123"/>
                  </a:cubicBezTo>
                  <a:cubicBezTo>
                    <a:pt x="2169" y="2168"/>
                    <a:pt x="2237" y="2214"/>
                    <a:pt x="2306" y="2260"/>
                  </a:cubicBezTo>
                  <a:cubicBezTo>
                    <a:pt x="2397" y="2283"/>
                    <a:pt x="2489" y="2305"/>
                    <a:pt x="2557" y="2305"/>
                  </a:cubicBezTo>
                  <a:cubicBezTo>
                    <a:pt x="2603" y="2328"/>
                    <a:pt x="2671" y="2328"/>
                    <a:pt x="2717" y="2351"/>
                  </a:cubicBezTo>
                  <a:lnTo>
                    <a:pt x="2762" y="2351"/>
                  </a:lnTo>
                  <a:cubicBezTo>
                    <a:pt x="2831" y="2374"/>
                    <a:pt x="2922" y="2374"/>
                    <a:pt x="2991" y="2397"/>
                  </a:cubicBezTo>
                  <a:cubicBezTo>
                    <a:pt x="3059" y="2420"/>
                    <a:pt x="3128" y="2442"/>
                    <a:pt x="3219" y="2488"/>
                  </a:cubicBezTo>
                  <a:lnTo>
                    <a:pt x="3242" y="2488"/>
                  </a:lnTo>
                  <a:cubicBezTo>
                    <a:pt x="3242" y="2488"/>
                    <a:pt x="3265" y="2488"/>
                    <a:pt x="3265" y="2465"/>
                  </a:cubicBezTo>
                  <a:cubicBezTo>
                    <a:pt x="3310" y="2442"/>
                    <a:pt x="3333" y="2420"/>
                    <a:pt x="3356" y="2374"/>
                  </a:cubicBezTo>
                  <a:cubicBezTo>
                    <a:pt x="3356" y="2351"/>
                    <a:pt x="3356" y="2328"/>
                    <a:pt x="3379" y="2305"/>
                  </a:cubicBezTo>
                  <a:cubicBezTo>
                    <a:pt x="3379" y="2283"/>
                    <a:pt x="3379" y="2260"/>
                    <a:pt x="3379" y="2237"/>
                  </a:cubicBezTo>
                  <a:cubicBezTo>
                    <a:pt x="3424" y="2237"/>
                    <a:pt x="3447" y="2214"/>
                    <a:pt x="3470" y="2191"/>
                  </a:cubicBezTo>
                  <a:cubicBezTo>
                    <a:pt x="3516" y="2168"/>
                    <a:pt x="3538" y="2146"/>
                    <a:pt x="3561" y="2123"/>
                  </a:cubicBezTo>
                  <a:cubicBezTo>
                    <a:pt x="3607" y="2054"/>
                    <a:pt x="3630" y="1986"/>
                    <a:pt x="3653" y="1917"/>
                  </a:cubicBezTo>
                  <a:cubicBezTo>
                    <a:pt x="3675" y="1849"/>
                    <a:pt x="3675" y="1758"/>
                    <a:pt x="3675" y="1689"/>
                  </a:cubicBezTo>
                  <a:cubicBezTo>
                    <a:pt x="3675" y="1643"/>
                    <a:pt x="3653" y="1598"/>
                    <a:pt x="3653" y="1552"/>
                  </a:cubicBezTo>
                  <a:cubicBezTo>
                    <a:pt x="3630" y="1507"/>
                    <a:pt x="3607" y="1438"/>
                    <a:pt x="3561" y="1415"/>
                  </a:cubicBezTo>
                  <a:cubicBezTo>
                    <a:pt x="3561" y="1415"/>
                    <a:pt x="3538" y="1392"/>
                    <a:pt x="3516" y="1370"/>
                  </a:cubicBezTo>
                  <a:lnTo>
                    <a:pt x="3447" y="1370"/>
                  </a:lnTo>
                  <a:cubicBezTo>
                    <a:pt x="3424" y="1347"/>
                    <a:pt x="3402" y="1347"/>
                    <a:pt x="3379" y="1347"/>
                  </a:cubicBezTo>
                  <a:lnTo>
                    <a:pt x="3356" y="1347"/>
                  </a:lnTo>
                  <a:cubicBezTo>
                    <a:pt x="3356" y="1324"/>
                    <a:pt x="3333" y="1324"/>
                    <a:pt x="3310" y="1301"/>
                  </a:cubicBezTo>
                  <a:cubicBezTo>
                    <a:pt x="3275" y="1284"/>
                    <a:pt x="3237" y="1276"/>
                    <a:pt x="3198" y="1276"/>
                  </a:cubicBezTo>
                  <a:cubicBezTo>
                    <a:pt x="3135" y="1276"/>
                    <a:pt x="3070" y="1296"/>
                    <a:pt x="3014" y="1324"/>
                  </a:cubicBezTo>
                  <a:cubicBezTo>
                    <a:pt x="2991" y="1301"/>
                    <a:pt x="2945" y="1278"/>
                    <a:pt x="2899" y="1255"/>
                  </a:cubicBezTo>
                  <a:cubicBezTo>
                    <a:pt x="2808" y="1233"/>
                    <a:pt x="2717" y="1187"/>
                    <a:pt x="2625" y="1164"/>
                  </a:cubicBezTo>
                  <a:cubicBezTo>
                    <a:pt x="2534" y="1141"/>
                    <a:pt x="2466" y="1119"/>
                    <a:pt x="2374" y="1096"/>
                  </a:cubicBezTo>
                  <a:cubicBezTo>
                    <a:pt x="2329" y="1073"/>
                    <a:pt x="2283" y="1073"/>
                    <a:pt x="2260" y="1073"/>
                  </a:cubicBezTo>
                  <a:lnTo>
                    <a:pt x="2215" y="1027"/>
                  </a:lnTo>
                  <a:cubicBezTo>
                    <a:pt x="2192" y="1004"/>
                    <a:pt x="2146" y="982"/>
                    <a:pt x="2100" y="936"/>
                  </a:cubicBezTo>
                  <a:cubicBezTo>
                    <a:pt x="2009" y="867"/>
                    <a:pt x="1918" y="822"/>
                    <a:pt x="1849" y="753"/>
                  </a:cubicBezTo>
                  <a:cubicBezTo>
                    <a:pt x="1690" y="662"/>
                    <a:pt x="1553" y="571"/>
                    <a:pt x="1393" y="479"/>
                  </a:cubicBezTo>
                  <a:cubicBezTo>
                    <a:pt x="1324" y="434"/>
                    <a:pt x="1256" y="411"/>
                    <a:pt x="1187" y="365"/>
                  </a:cubicBezTo>
                  <a:cubicBezTo>
                    <a:pt x="1142" y="342"/>
                    <a:pt x="1096" y="320"/>
                    <a:pt x="1073" y="297"/>
                  </a:cubicBezTo>
                  <a:cubicBezTo>
                    <a:pt x="1028" y="297"/>
                    <a:pt x="982" y="274"/>
                    <a:pt x="959" y="251"/>
                  </a:cubicBezTo>
                  <a:cubicBezTo>
                    <a:pt x="929" y="251"/>
                    <a:pt x="909" y="241"/>
                    <a:pt x="885" y="241"/>
                  </a:cubicBezTo>
                  <a:cubicBezTo>
                    <a:pt x="873" y="241"/>
                    <a:pt x="860" y="244"/>
                    <a:pt x="845" y="251"/>
                  </a:cubicBezTo>
                  <a:lnTo>
                    <a:pt x="777" y="251"/>
                  </a:lnTo>
                  <a:cubicBezTo>
                    <a:pt x="731" y="228"/>
                    <a:pt x="685" y="183"/>
                    <a:pt x="640" y="160"/>
                  </a:cubicBezTo>
                  <a:cubicBezTo>
                    <a:pt x="594" y="137"/>
                    <a:pt x="571" y="114"/>
                    <a:pt x="548" y="91"/>
                  </a:cubicBezTo>
                  <a:cubicBezTo>
                    <a:pt x="526" y="91"/>
                    <a:pt x="526" y="69"/>
                    <a:pt x="503" y="69"/>
                  </a:cubicBezTo>
                  <a:cubicBezTo>
                    <a:pt x="480" y="46"/>
                    <a:pt x="480" y="46"/>
                    <a:pt x="457" y="46"/>
                  </a:cubicBezTo>
                  <a:cubicBezTo>
                    <a:pt x="434" y="23"/>
                    <a:pt x="411" y="23"/>
                    <a:pt x="389" y="23"/>
                  </a:cubicBezTo>
                  <a:cubicBezTo>
                    <a:pt x="366" y="0"/>
                    <a:pt x="343" y="0"/>
                    <a:pt x="34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4" name="Google Shape;4900;p38">
              <a:extLst>
                <a:ext uri="{FF2B5EF4-FFF2-40B4-BE49-F238E27FC236}">
                  <a16:creationId xmlns:a16="http://schemas.microsoft.com/office/drawing/2014/main" id="{D3AAE793-98F7-7F74-7ED9-183559E6A9E9}"/>
                </a:ext>
              </a:extLst>
            </p:cNvPr>
            <p:cNvSpPr/>
            <p:nvPr/>
          </p:nvSpPr>
          <p:spPr>
            <a:xfrm>
              <a:off x="7115002" y="2556153"/>
              <a:ext cx="135447" cy="143759"/>
            </a:xfrm>
            <a:custGeom>
              <a:avLst/>
              <a:gdLst/>
              <a:ahLst/>
              <a:cxnLst/>
              <a:rect l="l" t="t" r="r" b="b"/>
              <a:pathLst>
                <a:path w="4840" h="5137" extrusionOk="0">
                  <a:moveTo>
                    <a:pt x="1233" y="1"/>
                  </a:moveTo>
                  <a:cubicBezTo>
                    <a:pt x="1142" y="1"/>
                    <a:pt x="1051" y="23"/>
                    <a:pt x="959" y="46"/>
                  </a:cubicBezTo>
                  <a:cubicBezTo>
                    <a:pt x="914" y="69"/>
                    <a:pt x="868" y="92"/>
                    <a:pt x="822" y="138"/>
                  </a:cubicBezTo>
                  <a:cubicBezTo>
                    <a:pt x="685" y="160"/>
                    <a:pt x="548" y="183"/>
                    <a:pt x="434" y="206"/>
                  </a:cubicBezTo>
                  <a:cubicBezTo>
                    <a:pt x="320" y="252"/>
                    <a:pt x="229" y="297"/>
                    <a:pt x="160" y="389"/>
                  </a:cubicBezTo>
                  <a:cubicBezTo>
                    <a:pt x="92" y="434"/>
                    <a:pt x="23" y="526"/>
                    <a:pt x="1" y="617"/>
                  </a:cubicBezTo>
                  <a:cubicBezTo>
                    <a:pt x="23" y="822"/>
                    <a:pt x="46" y="1028"/>
                    <a:pt x="69" y="1210"/>
                  </a:cubicBezTo>
                  <a:lnTo>
                    <a:pt x="92" y="1233"/>
                  </a:lnTo>
                  <a:lnTo>
                    <a:pt x="92" y="1302"/>
                  </a:lnTo>
                  <a:lnTo>
                    <a:pt x="115" y="1416"/>
                  </a:lnTo>
                  <a:cubicBezTo>
                    <a:pt x="138" y="1484"/>
                    <a:pt x="138" y="1553"/>
                    <a:pt x="160" y="1621"/>
                  </a:cubicBezTo>
                  <a:cubicBezTo>
                    <a:pt x="183" y="1690"/>
                    <a:pt x="229" y="1758"/>
                    <a:pt x="252" y="1827"/>
                  </a:cubicBezTo>
                  <a:lnTo>
                    <a:pt x="252" y="1849"/>
                  </a:lnTo>
                  <a:cubicBezTo>
                    <a:pt x="297" y="1918"/>
                    <a:pt x="320" y="1986"/>
                    <a:pt x="343" y="2078"/>
                  </a:cubicBezTo>
                  <a:lnTo>
                    <a:pt x="366" y="2146"/>
                  </a:lnTo>
                  <a:cubicBezTo>
                    <a:pt x="389" y="2215"/>
                    <a:pt x="411" y="2260"/>
                    <a:pt x="434" y="2329"/>
                  </a:cubicBezTo>
                  <a:cubicBezTo>
                    <a:pt x="480" y="2511"/>
                    <a:pt x="548" y="2694"/>
                    <a:pt x="617" y="2831"/>
                  </a:cubicBezTo>
                  <a:lnTo>
                    <a:pt x="617" y="2854"/>
                  </a:lnTo>
                  <a:cubicBezTo>
                    <a:pt x="617" y="2877"/>
                    <a:pt x="617" y="2899"/>
                    <a:pt x="640" y="2922"/>
                  </a:cubicBezTo>
                  <a:lnTo>
                    <a:pt x="640" y="2991"/>
                  </a:lnTo>
                  <a:lnTo>
                    <a:pt x="640" y="3036"/>
                  </a:lnTo>
                  <a:cubicBezTo>
                    <a:pt x="640" y="3082"/>
                    <a:pt x="640" y="3105"/>
                    <a:pt x="640" y="3151"/>
                  </a:cubicBezTo>
                  <a:cubicBezTo>
                    <a:pt x="640" y="3173"/>
                    <a:pt x="640" y="3196"/>
                    <a:pt x="662" y="3219"/>
                  </a:cubicBezTo>
                  <a:cubicBezTo>
                    <a:pt x="662" y="3265"/>
                    <a:pt x="662" y="3310"/>
                    <a:pt x="685" y="3356"/>
                  </a:cubicBezTo>
                  <a:cubicBezTo>
                    <a:pt x="708" y="3447"/>
                    <a:pt x="754" y="3516"/>
                    <a:pt x="822" y="3584"/>
                  </a:cubicBezTo>
                  <a:cubicBezTo>
                    <a:pt x="914" y="3676"/>
                    <a:pt x="1005" y="3721"/>
                    <a:pt x="1119" y="3790"/>
                  </a:cubicBezTo>
                  <a:lnTo>
                    <a:pt x="1187" y="3812"/>
                  </a:lnTo>
                  <a:cubicBezTo>
                    <a:pt x="1279" y="3881"/>
                    <a:pt x="1416" y="3949"/>
                    <a:pt x="1530" y="3972"/>
                  </a:cubicBezTo>
                  <a:lnTo>
                    <a:pt x="1576" y="3995"/>
                  </a:lnTo>
                  <a:cubicBezTo>
                    <a:pt x="1644" y="4041"/>
                    <a:pt x="1712" y="4064"/>
                    <a:pt x="1758" y="4109"/>
                  </a:cubicBezTo>
                  <a:cubicBezTo>
                    <a:pt x="1804" y="4132"/>
                    <a:pt x="1849" y="4155"/>
                    <a:pt x="1895" y="4178"/>
                  </a:cubicBezTo>
                  <a:cubicBezTo>
                    <a:pt x="1941" y="4200"/>
                    <a:pt x="1964" y="4200"/>
                    <a:pt x="2009" y="4223"/>
                  </a:cubicBezTo>
                  <a:lnTo>
                    <a:pt x="2169" y="4315"/>
                  </a:lnTo>
                  <a:lnTo>
                    <a:pt x="2237" y="4360"/>
                  </a:lnTo>
                  <a:cubicBezTo>
                    <a:pt x="2283" y="4383"/>
                    <a:pt x="2329" y="4406"/>
                    <a:pt x="2374" y="4429"/>
                  </a:cubicBezTo>
                  <a:lnTo>
                    <a:pt x="2420" y="4452"/>
                  </a:lnTo>
                  <a:lnTo>
                    <a:pt x="2511" y="4497"/>
                  </a:lnTo>
                  <a:lnTo>
                    <a:pt x="2603" y="4566"/>
                  </a:lnTo>
                  <a:cubicBezTo>
                    <a:pt x="2648" y="4589"/>
                    <a:pt x="2694" y="4611"/>
                    <a:pt x="2740" y="4634"/>
                  </a:cubicBezTo>
                  <a:cubicBezTo>
                    <a:pt x="2877" y="4703"/>
                    <a:pt x="2991" y="4725"/>
                    <a:pt x="3128" y="4771"/>
                  </a:cubicBezTo>
                  <a:cubicBezTo>
                    <a:pt x="3196" y="4794"/>
                    <a:pt x="3287" y="4817"/>
                    <a:pt x="3379" y="4840"/>
                  </a:cubicBezTo>
                  <a:cubicBezTo>
                    <a:pt x="3493" y="4862"/>
                    <a:pt x="3607" y="4885"/>
                    <a:pt x="3721" y="4931"/>
                  </a:cubicBezTo>
                  <a:lnTo>
                    <a:pt x="3835" y="4977"/>
                  </a:lnTo>
                  <a:cubicBezTo>
                    <a:pt x="3927" y="5022"/>
                    <a:pt x="4041" y="5068"/>
                    <a:pt x="4132" y="5114"/>
                  </a:cubicBezTo>
                  <a:cubicBezTo>
                    <a:pt x="4155" y="5114"/>
                    <a:pt x="4178" y="5114"/>
                    <a:pt x="4200" y="5136"/>
                  </a:cubicBezTo>
                  <a:lnTo>
                    <a:pt x="4337" y="5136"/>
                  </a:lnTo>
                  <a:cubicBezTo>
                    <a:pt x="4429" y="5136"/>
                    <a:pt x="4520" y="5114"/>
                    <a:pt x="4611" y="5022"/>
                  </a:cubicBezTo>
                  <a:cubicBezTo>
                    <a:pt x="4657" y="4999"/>
                    <a:pt x="4680" y="4931"/>
                    <a:pt x="4703" y="4885"/>
                  </a:cubicBezTo>
                  <a:cubicBezTo>
                    <a:pt x="4725" y="4817"/>
                    <a:pt x="4748" y="4771"/>
                    <a:pt x="4771" y="4703"/>
                  </a:cubicBezTo>
                  <a:cubicBezTo>
                    <a:pt x="4817" y="4611"/>
                    <a:pt x="4817" y="4520"/>
                    <a:pt x="4840" y="4429"/>
                  </a:cubicBezTo>
                  <a:cubicBezTo>
                    <a:pt x="4840" y="4292"/>
                    <a:pt x="4840" y="4155"/>
                    <a:pt x="4840" y="3995"/>
                  </a:cubicBezTo>
                  <a:cubicBezTo>
                    <a:pt x="4817" y="3812"/>
                    <a:pt x="4794" y="3630"/>
                    <a:pt x="4748" y="3470"/>
                  </a:cubicBezTo>
                  <a:cubicBezTo>
                    <a:pt x="4725" y="3333"/>
                    <a:pt x="4703" y="3196"/>
                    <a:pt x="4680" y="3059"/>
                  </a:cubicBezTo>
                  <a:lnTo>
                    <a:pt x="4680" y="3014"/>
                  </a:lnTo>
                  <a:cubicBezTo>
                    <a:pt x="4657" y="2877"/>
                    <a:pt x="4634" y="2763"/>
                    <a:pt x="4588" y="2626"/>
                  </a:cubicBezTo>
                  <a:cubicBezTo>
                    <a:pt x="4588" y="2580"/>
                    <a:pt x="4566" y="2534"/>
                    <a:pt x="4566" y="2511"/>
                  </a:cubicBezTo>
                  <a:cubicBezTo>
                    <a:pt x="4520" y="2374"/>
                    <a:pt x="4474" y="2306"/>
                    <a:pt x="4451" y="2238"/>
                  </a:cubicBezTo>
                  <a:cubicBezTo>
                    <a:pt x="4383" y="2101"/>
                    <a:pt x="4337" y="1986"/>
                    <a:pt x="4269" y="1895"/>
                  </a:cubicBezTo>
                  <a:cubicBezTo>
                    <a:pt x="4246" y="1849"/>
                    <a:pt x="4223" y="1804"/>
                    <a:pt x="4200" y="1758"/>
                  </a:cubicBezTo>
                  <a:cubicBezTo>
                    <a:pt x="4155" y="1690"/>
                    <a:pt x="4132" y="1644"/>
                    <a:pt x="4109" y="1598"/>
                  </a:cubicBezTo>
                  <a:cubicBezTo>
                    <a:pt x="4041" y="1507"/>
                    <a:pt x="3972" y="1393"/>
                    <a:pt x="3904" y="1302"/>
                  </a:cubicBezTo>
                  <a:cubicBezTo>
                    <a:pt x="3812" y="1165"/>
                    <a:pt x="3721" y="1051"/>
                    <a:pt x="3630" y="982"/>
                  </a:cubicBezTo>
                  <a:cubicBezTo>
                    <a:pt x="3561" y="914"/>
                    <a:pt x="3516" y="868"/>
                    <a:pt x="3447" y="822"/>
                  </a:cubicBezTo>
                  <a:lnTo>
                    <a:pt x="3379" y="754"/>
                  </a:lnTo>
                  <a:cubicBezTo>
                    <a:pt x="3242" y="640"/>
                    <a:pt x="3128" y="571"/>
                    <a:pt x="3013" y="503"/>
                  </a:cubicBezTo>
                  <a:cubicBezTo>
                    <a:pt x="2899" y="434"/>
                    <a:pt x="2762" y="366"/>
                    <a:pt x="2648" y="320"/>
                  </a:cubicBezTo>
                  <a:lnTo>
                    <a:pt x="2648" y="320"/>
                  </a:lnTo>
                  <a:lnTo>
                    <a:pt x="2717" y="366"/>
                  </a:lnTo>
                  <a:cubicBezTo>
                    <a:pt x="2557" y="275"/>
                    <a:pt x="2374" y="206"/>
                    <a:pt x="2169" y="160"/>
                  </a:cubicBezTo>
                  <a:cubicBezTo>
                    <a:pt x="2078" y="138"/>
                    <a:pt x="2009" y="115"/>
                    <a:pt x="1918" y="92"/>
                  </a:cubicBezTo>
                  <a:cubicBezTo>
                    <a:pt x="1827" y="69"/>
                    <a:pt x="1735" y="69"/>
                    <a:pt x="1644" y="46"/>
                  </a:cubicBezTo>
                  <a:lnTo>
                    <a:pt x="1553" y="46"/>
                  </a:lnTo>
                  <a:lnTo>
                    <a:pt x="1439" y="23"/>
                  </a:lnTo>
                  <a:cubicBezTo>
                    <a:pt x="1393" y="23"/>
                    <a:pt x="1324" y="23"/>
                    <a:pt x="1256"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5" name="Google Shape;4901;p38">
              <a:extLst>
                <a:ext uri="{FF2B5EF4-FFF2-40B4-BE49-F238E27FC236}">
                  <a16:creationId xmlns:a16="http://schemas.microsoft.com/office/drawing/2014/main" id="{CE4771B3-47AE-1396-7E1D-D2D3D56040D0}"/>
                </a:ext>
              </a:extLst>
            </p:cNvPr>
            <p:cNvSpPr/>
            <p:nvPr/>
          </p:nvSpPr>
          <p:spPr>
            <a:xfrm>
              <a:off x="7111168" y="2706908"/>
              <a:ext cx="126492" cy="153330"/>
            </a:xfrm>
            <a:custGeom>
              <a:avLst/>
              <a:gdLst/>
              <a:ahLst/>
              <a:cxnLst/>
              <a:rect l="l" t="t" r="r" b="b"/>
              <a:pathLst>
                <a:path w="4520" h="5479" extrusionOk="0">
                  <a:moveTo>
                    <a:pt x="1393" y="0"/>
                  </a:moveTo>
                  <a:cubicBezTo>
                    <a:pt x="1324" y="0"/>
                    <a:pt x="1256" y="46"/>
                    <a:pt x="1233" y="115"/>
                  </a:cubicBezTo>
                  <a:cubicBezTo>
                    <a:pt x="1210" y="206"/>
                    <a:pt x="1188" y="297"/>
                    <a:pt x="1165" y="388"/>
                  </a:cubicBezTo>
                  <a:cubicBezTo>
                    <a:pt x="1142" y="480"/>
                    <a:pt x="1142" y="571"/>
                    <a:pt x="1142" y="662"/>
                  </a:cubicBezTo>
                  <a:cubicBezTo>
                    <a:pt x="1142" y="891"/>
                    <a:pt x="1142" y="1028"/>
                    <a:pt x="1119" y="1187"/>
                  </a:cubicBezTo>
                  <a:cubicBezTo>
                    <a:pt x="1096" y="1484"/>
                    <a:pt x="1051" y="1826"/>
                    <a:pt x="959" y="2146"/>
                  </a:cubicBezTo>
                  <a:cubicBezTo>
                    <a:pt x="936" y="2214"/>
                    <a:pt x="936" y="2260"/>
                    <a:pt x="914" y="2329"/>
                  </a:cubicBezTo>
                  <a:cubicBezTo>
                    <a:pt x="891" y="2397"/>
                    <a:pt x="868" y="2466"/>
                    <a:pt x="822" y="2557"/>
                  </a:cubicBezTo>
                  <a:lnTo>
                    <a:pt x="799" y="2625"/>
                  </a:lnTo>
                  <a:lnTo>
                    <a:pt x="799" y="2694"/>
                  </a:lnTo>
                  <a:lnTo>
                    <a:pt x="754" y="2785"/>
                  </a:lnTo>
                  <a:cubicBezTo>
                    <a:pt x="754" y="2831"/>
                    <a:pt x="731" y="2899"/>
                    <a:pt x="708" y="2945"/>
                  </a:cubicBezTo>
                  <a:cubicBezTo>
                    <a:pt x="708" y="2968"/>
                    <a:pt x="685" y="3013"/>
                    <a:pt x="685" y="3036"/>
                  </a:cubicBezTo>
                  <a:cubicBezTo>
                    <a:pt x="640" y="3150"/>
                    <a:pt x="594" y="3264"/>
                    <a:pt x="548" y="3379"/>
                  </a:cubicBezTo>
                  <a:cubicBezTo>
                    <a:pt x="389" y="3698"/>
                    <a:pt x="252" y="3995"/>
                    <a:pt x="69" y="4246"/>
                  </a:cubicBezTo>
                  <a:lnTo>
                    <a:pt x="1" y="4360"/>
                  </a:lnTo>
                  <a:cubicBezTo>
                    <a:pt x="1" y="4429"/>
                    <a:pt x="23" y="4474"/>
                    <a:pt x="46" y="4497"/>
                  </a:cubicBezTo>
                  <a:cubicBezTo>
                    <a:pt x="115" y="4634"/>
                    <a:pt x="252" y="4680"/>
                    <a:pt x="389" y="4725"/>
                  </a:cubicBezTo>
                  <a:cubicBezTo>
                    <a:pt x="503" y="4771"/>
                    <a:pt x="617" y="4817"/>
                    <a:pt x="731" y="4839"/>
                  </a:cubicBezTo>
                  <a:cubicBezTo>
                    <a:pt x="822" y="4862"/>
                    <a:pt x="914" y="4908"/>
                    <a:pt x="1005" y="4931"/>
                  </a:cubicBezTo>
                  <a:lnTo>
                    <a:pt x="1028" y="4953"/>
                  </a:lnTo>
                  <a:lnTo>
                    <a:pt x="1188" y="4999"/>
                  </a:lnTo>
                  <a:cubicBezTo>
                    <a:pt x="1302" y="5068"/>
                    <a:pt x="1461" y="5136"/>
                    <a:pt x="1621" y="5182"/>
                  </a:cubicBezTo>
                  <a:cubicBezTo>
                    <a:pt x="1758" y="5227"/>
                    <a:pt x="1895" y="5273"/>
                    <a:pt x="2009" y="5319"/>
                  </a:cubicBezTo>
                  <a:cubicBezTo>
                    <a:pt x="2055" y="5342"/>
                    <a:pt x="2078" y="5364"/>
                    <a:pt x="2123" y="5364"/>
                  </a:cubicBezTo>
                  <a:cubicBezTo>
                    <a:pt x="2237" y="5433"/>
                    <a:pt x="2374" y="5478"/>
                    <a:pt x="2511" y="5478"/>
                  </a:cubicBezTo>
                  <a:cubicBezTo>
                    <a:pt x="2580" y="5478"/>
                    <a:pt x="2648" y="5478"/>
                    <a:pt x="2717" y="5433"/>
                  </a:cubicBezTo>
                  <a:cubicBezTo>
                    <a:pt x="2877" y="5342"/>
                    <a:pt x="2968" y="5159"/>
                    <a:pt x="3059" y="5045"/>
                  </a:cubicBezTo>
                  <a:cubicBezTo>
                    <a:pt x="3150" y="4885"/>
                    <a:pt x="3219" y="4748"/>
                    <a:pt x="3265" y="4634"/>
                  </a:cubicBezTo>
                  <a:cubicBezTo>
                    <a:pt x="3379" y="4451"/>
                    <a:pt x="3447" y="4246"/>
                    <a:pt x="3539" y="4063"/>
                  </a:cubicBezTo>
                  <a:lnTo>
                    <a:pt x="3561" y="4040"/>
                  </a:lnTo>
                  <a:lnTo>
                    <a:pt x="3653" y="3835"/>
                  </a:lnTo>
                  <a:lnTo>
                    <a:pt x="3767" y="3607"/>
                  </a:lnTo>
                  <a:cubicBezTo>
                    <a:pt x="3835" y="3424"/>
                    <a:pt x="3927" y="3242"/>
                    <a:pt x="3995" y="3059"/>
                  </a:cubicBezTo>
                  <a:cubicBezTo>
                    <a:pt x="4041" y="2991"/>
                    <a:pt x="4064" y="2922"/>
                    <a:pt x="4086" y="2854"/>
                  </a:cubicBezTo>
                  <a:lnTo>
                    <a:pt x="4109" y="2831"/>
                  </a:lnTo>
                  <a:cubicBezTo>
                    <a:pt x="4200" y="2580"/>
                    <a:pt x="4337" y="2283"/>
                    <a:pt x="4429" y="1986"/>
                  </a:cubicBezTo>
                  <a:cubicBezTo>
                    <a:pt x="4452" y="1872"/>
                    <a:pt x="4474" y="1758"/>
                    <a:pt x="4497" y="1667"/>
                  </a:cubicBezTo>
                  <a:cubicBezTo>
                    <a:pt x="4520" y="1530"/>
                    <a:pt x="4520" y="1370"/>
                    <a:pt x="4452" y="1256"/>
                  </a:cubicBezTo>
                  <a:cubicBezTo>
                    <a:pt x="4406" y="1187"/>
                    <a:pt x="4360" y="1142"/>
                    <a:pt x="4246" y="1096"/>
                  </a:cubicBezTo>
                  <a:cubicBezTo>
                    <a:pt x="4178" y="1050"/>
                    <a:pt x="4109" y="1028"/>
                    <a:pt x="4041" y="1005"/>
                  </a:cubicBezTo>
                  <a:cubicBezTo>
                    <a:pt x="3972" y="982"/>
                    <a:pt x="3881" y="982"/>
                    <a:pt x="3812" y="959"/>
                  </a:cubicBezTo>
                  <a:lnTo>
                    <a:pt x="3767" y="959"/>
                  </a:lnTo>
                  <a:cubicBezTo>
                    <a:pt x="3721" y="936"/>
                    <a:pt x="3653" y="936"/>
                    <a:pt x="3607" y="913"/>
                  </a:cubicBezTo>
                  <a:cubicBezTo>
                    <a:pt x="3356" y="868"/>
                    <a:pt x="3082" y="799"/>
                    <a:pt x="2831" y="708"/>
                  </a:cubicBezTo>
                  <a:cubicBezTo>
                    <a:pt x="2717" y="662"/>
                    <a:pt x="2603" y="594"/>
                    <a:pt x="2489" y="548"/>
                  </a:cubicBezTo>
                  <a:lnTo>
                    <a:pt x="2397" y="503"/>
                  </a:lnTo>
                  <a:cubicBezTo>
                    <a:pt x="2329" y="457"/>
                    <a:pt x="2237" y="434"/>
                    <a:pt x="2169" y="388"/>
                  </a:cubicBezTo>
                  <a:cubicBezTo>
                    <a:pt x="2101" y="343"/>
                    <a:pt x="2055" y="297"/>
                    <a:pt x="1986" y="274"/>
                  </a:cubicBezTo>
                  <a:lnTo>
                    <a:pt x="1872" y="183"/>
                  </a:lnTo>
                  <a:cubicBezTo>
                    <a:pt x="1781" y="137"/>
                    <a:pt x="1667" y="69"/>
                    <a:pt x="1553" y="46"/>
                  </a:cubicBezTo>
                  <a:lnTo>
                    <a:pt x="1507" y="46"/>
                  </a:lnTo>
                  <a:cubicBezTo>
                    <a:pt x="1484" y="23"/>
                    <a:pt x="1461" y="0"/>
                    <a:pt x="1439"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6" name="Google Shape;4902;p38">
              <a:extLst>
                <a:ext uri="{FF2B5EF4-FFF2-40B4-BE49-F238E27FC236}">
                  <a16:creationId xmlns:a16="http://schemas.microsoft.com/office/drawing/2014/main" id="{FF31EC15-C8E3-34CA-6701-738281EAD891}"/>
                </a:ext>
              </a:extLst>
            </p:cNvPr>
            <p:cNvSpPr/>
            <p:nvPr/>
          </p:nvSpPr>
          <p:spPr>
            <a:xfrm>
              <a:off x="6992371" y="2859566"/>
              <a:ext cx="174403" cy="107994"/>
            </a:xfrm>
            <a:custGeom>
              <a:avLst/>
              <a:gdLst/>
              <a:ahLst/>
              <a:cxnLst/>
              <a:rect l="l" t="t" r="r" b="b"/>
              <a:pathLst>
                <a:path w="6232" h="3859" extrusionOk="0">
                  <a:moveTo>
                    <a:pt x="3584" y="1"/>
                  </a:moveTo>
                  <a:cubicBezTo>
                    <a:pt x="3561" y="1"/>
                    <a:pt x="3515" y="23"/>
                    <a:pt x="3470" y="46"/>
                  </a:cubicBezTo>
                  <a:cubicBezTo>
                    <a:pt x="3424" y="46"/>
                    <a:pt x="3401" y="92"/>
                    <a:pt x="3378" y="115"/>
                  </a:cubicBezTo>
                  <a:cubicBezTo>
                    <a:pt x="3355" y="138"/>
                    <a:pt x="3310" y="160"/>
                    <a:pt x="3287" y="183"/>
                  </a:cubicBezTo>
                  <a:lnTo>
                    <a:pt x="3241" y="206"/>
                  </a:lnTo>
                  <a:lnTo>
                    <a:pt x="3173" y="252"/>
                  </a:lnTo>
                  <a:cubicBezTo>
                    <a:pt x="3104" y="297"/>
                    <a:pt x="3036" y="320"/>
                    <a:pt x="2990" y="366"/>
                  </a:cubicBezTo>
                  <a:lnTo>
                    <a:pt x="2945" y="389"/>
                  </a:lnTo>
                  <a:cubicBezTo>
                    <a:pt x="2945" y="389"/>
                    <a:pt x="2922" y="389"/>
                    <a:pt x="2922" y="411"/>
                  </a:cubicBezTo>
                  <a:cubicBezTo>
                    <a:pt x="2808" y="503"/>
                    <a:pt x="2693" y="571"/>
                    <a:pt x="2557" y="663"/>
                  </a:cubicBezTo>
                  <a:cubicBezTo>
                    <a:pt x="2488" y="731"/>
                    <a:pt x="2397" y="777"/>
                    <a:pt x="2305" y="822"/>
                  </a:cubicBezTo>
                  <a:cubicBezTo>
                    <a:pt x="2237" y="891"/>
                    <a:pt x="2146" y="936"/>
                    <a:pt x="2054" y="959"/>
                  </a:cubicBezTo>
                  <a:lnTo>
                    <a:pt x="1963" y="1005"/>
                  </a:lnTo>
                  <a:cubicBezTo>
                    <a:pt x="1917" y="1028"/>
                    <a:pt x="1849" y="1051"/>
                    <a:pt x="1780" y="1096"/>
                  </a:cubicBezTo>
                  <a:cubicBezTo>
                    <a:pt x="1689" y="1119"/>
                    <a:pt x="1598" y="1165"/>
                    <a:pt x="1507" y="1165"/>
                  </a:cubicBezTo>
                  <a:lnTo>
                    <a:pt x="1324" y="1210"/>
                  </a:lnTo>
                  <a:lnTo>
                    <a:pt x="1210" y="1210"/>
                  </a:lnTo>
                  <a:lnTo>
                    <a:pt x="1096" y="1233"/>
                  </a:lnTo>
                  <a:lnTo>
                    <a:pt x="1073" y="1256"/>
                  </a:lnTo>
                  <a:cubicBezTo>
                    <a:pt x="959" y="1279"/>
                    <a:pt x="845" y="1325"/>
                    <a:pt x="731" y="1347"/>
                  </a:cubicBezTo>
                  <a:lnTo>
                    <a:pt x="639" y="1370"/>
                  </a:lnTo>
                  <a:lnTo>
                    <a:pt x="594" y="1370"/>
                  </a:lnTo>
                  <a:cubicBezTo>
                    <a:pt x="548" y="1370"/>
                    <a:pt x="502" y="1393"/>
                    <a:pt x="457" y="1393"/>
                  </a:cubicBezTo>
                  <a:cubicBezTo>
                    <a:pt x="342" y="1439"/>
                    <a:pt x="183" y="1484"/>
                    <a:pt x="114" y="1621"/>
                  </a:cubicBezTo>
                  <a:cubicBezTo>
                    <a:pt x="0" y="1872"/>
                    <a:pt x="206" y="2123"/>
                    <a:pt x="365" y="2238"/>
                  </a:cubicBezTo>
                  <a:cubicBezTo>
                    <a:pt x="457" y="2352"/>
                    <a:pt x="594" y="2443"/>
                    <a:pt x="753" y="2511"/>
                  </a:cubicBezTo>
                  <a:cubicBezTo>
                    <a:pt x="890" y="2603"/>
                    <a:pt x="1027" y="2648"/>
                    <a:pt x="1187" y="2717"/>
                  </a:cubicBezTo>
                  <a:lnTo>
                    <a:pt x="1255" y="2740"/>
                  </a:lnTo>
                  <a:cubicBezTo>
                    <a:pt x="1324" y="2762"/>
                    <a:pt x="1392" y="2808"/>
                    <a:pt x="1461" y="2831"/>
                  </a:cubicBezTo>
                  <a:lnTo>
                    <a:pt x="1598" y="2899"/>
                  </a:lnTo>
                  <a:cubicBezTo>
                    <a:pt x="1712" y="2945"/>
                    <a:pt x="1826" y="3014"/>
                    <a:pt x="1940" y="3082"/>
                  </a:cubicBezTo>
                  <a:cubicBezTo>
                    <a:pt x="2214" y="3219"/>
                    <a:pt x="2465" y="3356"/>
                    <a:pt x="2739" y="3493"/>
                  </a:cubicBezTo>
                  <a:lnTo>
                    <a:pt x="2853" y="3539"/>
                  </a:lnTo>
                  <a:cubicBezTo>
                    <a:pt x="2967" y="3584"/>
                    <a:pt x="3082" y="3653"/>
                    <a:pt x="3196" y="3676"/>
                  </a:cubicBezTo>
                  <a:cubicBezTo>
                    <a:pt x="3287" y="3721"/>
                    <a:pt x="3378" y="3744"/>
                    <a:pt x="3470" y="3744"/>
                  </a:cubicBezTo>
                  <a:lnTo>
                    <a:pt x="3584" y="3790"/>
                  </a:lnTo>
                  <a:cubicBezTo>
                    <a:pt x="3721" y="3812"/>
                    <a:pt x="3880" y="3835"/>
                    <a:pt x="4063" y="3858"/>
                  </a:cubicBezTo>
                  <a:lnTo>
                    <a:pt x="4131" y="3858"/>
                  </a:lnTo>
                  <a:cubicBezTo>
                    <a:pt x="4246" y="3858"/>
                    <a:pt x="4360" y="3835"/>
                    <a:pt x="4451" y="3812"/>
                  </a:cubicBezTo>
                  <a:cubicBezTo>
                    <a:pt x="4542" y="3790"/>
                    <a:pt x="4634" y="3767"/>
                    <a:pt x="4702" y="3721"/>
                  </a:cubicBezTo>
                  <a:cubicBezTo>
                    <a:pt x="4816" y="3653"/>
                    <a:pt x="4885" y="3561"/>
                    <a:pt x="4953" y="3493"/>
                  </a:cubicBezTo>
                  <a:cubicBezTo>
                    <a:pt x="5044" y="3424"/>
                    <a:pt x="5090" y="3333"/>
                    <a:pt x="5159" y="3242"/>
                  </a:cubicBezTo>
                  <a:lnTo>
                    <a:pt x="5250" y="3151"/>
                  </a:lnTo>
                  <a:cubicBezTo>
                    <a:pt x="5318" y="3036"/>
                    <a:pt x="5387" y="2945"/>
                    <a:pt x="5455" y="2854"/>
                  </a:cubicBezTo>
                  <a:lnTo>
                    <a:pt x="5501" y="2785"/>
                  </a:lnTo>
                  <a:cubicBezTo>
                    <a:pt x="5592" y="2671"/>
                    <a:pt x="5661" y="2557"/>
                    <a:pt x="5752" y="2420"/>
                  </a:cubicBezTo>
                  <a:cubicBezTo>
                    <a:pt x="5798" y="2329"/>
                    <a:pt x="5843" y="2238"/>
                    <a:pt x="5889" y="2146"/>
                  </a:cubicBezTo>
                  <a:lnTo>
                    <a:pt x="5958" y="2032"/>
                  </a:lnTo>
                  <a:lnTo>
                    <a:pt x="6026" y="1895"/>
                  </a:lnTo>
                  <a:cubicBezTo>
                    <a:pt x="6072" y="1827"/>
                    <a:pt x="6117" y="1758"/>
                    <a:pt x="6163" y="1667"/>
                  </a:cubicBezTo>
                  <a:cubicBezTo>
                    <a:pt x="6163" y="1644"/>
                    <a:pt x="6209" y="1576"/>
                    <a:pt x="6209" y="1530"/>
                  </a:cubicBezTo>
                  <a:cubicBezTo>
                    <a:pt x="6209" y="1461"/>
                    <a:pt x="6231" y="1416"/>
                    <a:pt x="6209" y="1347"/>
                  </a:cubicBezTo>
                  <a:cubicBezTo>
                    <a:pt x="6186" y="1302"/>
                    <a:pt x="6186" y="1279"/>
                    <a:pt x="6163" y="1256"/>
                  </a:cubicBezTo>
                  <a:cubicBezTo>
                    <a:pt x="6094" y="1119"/>
                    <a:pt x="5980" y="1073"/>
                    <a:pt x="5821" y="1028"/>
                  </a:cubicBezTo>
                  <a:cubicBezTo>
                    <a:pt x="5752" y="1005"/>
                    <a:pt x="5706" y="982"/>
                    <a:pt x="5638" y="959"/>
                  </a:cubicBezTo>
                  <a:lnTo>
                    <a:pt x="5569" y="936"/>
                  </a:lnTo>
                  <a:cubicBezTo>
                    <a:pt x="5478" y="891"/>
                    <a:pt x="5364" y="845"/>
                    <a:pt x="5273" y="822"/>
                  </a:cubicBezTo>
                  <a:cubicBezTo>
                    <a:pt x="5227" y="800"/>
                    <a:pt x="5159" y="800"/>
                    <a:pt x="5113" y="777"/>
                  </a:cubicBezTo>
                  <a:lnTo>
                    <a:pt x="5067" y="777"/>
                  </a:lnTo>
                  <a:cubicBezTo>
                    <a:pt x="4953" y="731"/>
                    <a:pt x="4839" y="708"/>
                    <a:pt x="4748" y="663"/>
                  </a:cubicBezTo>
                  <a:cubicBezTo>
                    <a:pt x="4611" y="617"/>
                    <a:pt x="4497" y="548"/>
                    <a:pt x="4360" y="503"/>
                  </a:cubicBezTo>
                  <a:cubicBezTo>
                    <a:pt x="4268" y="434"/>
                    <a:pt x="4154" y="389"/>
                    <a:pt x="4063" y="320"/>
                  </a:cubicBezTo>
                  <a:lnTo>
                    <a:pt x="3995" y="252"/>
                  </a:lnTo>
                  <a:cubicBezTo>
                    <a:pt x="3926" y="183"/>
                    <a:pt x="3858" y="138"/>
                    <a:pt x="3789" y="92"/>
                  </a:cubicBezTo>
                  <a:cubicBezTo>
                    <a:pt x="3721" y="23"/>
                    <a:pt x="3675" y="1"/>
                    <a:pt x="3584"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7" name="Google Shape;4903;p38">
              <a:extLst>
                <a:ext uri="{FF2B5EF4-FFF2-40B4-BE49-F238E27FC236}">
                  <a16:creationId xmlns:a16="http://schemas.microsoft.com/office/drawing/2014/main" id="{A75E2CD9-910A-D906-326F-8D669161CE5D}"/>
                </a:ext>
              </a:extLst>
            </p:cNvPr>
            <p:cNvSpPr/>
            <p:nvPr/>
          </p:nvSpPr>
          <p:spPr>
            <a:xfrm>
              <a:off x="6918267" y="2945816"/>
              <a:ext cx="163544" cy="94561"/>
            </a:xfrm>
            <a:custGeom>
              <a:avLst/>
              <a:gdLst/>
              <a:ahLst/>
              <a:cxnLst/>
              <a:rect l="l" t="t" r="r" b="b"/>
              <a:pathLst>
                <a:path w="5844" h="3379" extrusionOk="0">
                  <a:moveTo>
                    <a:pt x="1872" y="0"/>
                  </a:moveTo>
                  <a:cubicBezTo>
                    <a:pt x="1849" y="0"/>
                    <a:pt x="1826" y="0"/>
                    <a:pt x="1804" y="23"/>
                  </a:cubicBezTo>
                  <a:cubicBezTo>
                    <a:pt x="1735" y="46"/>
                    <a:pt x="1689" y="69"/>
                    <a:pt x="1644" y="91"/>
                  </a:cubicBezTo>
                  <a:cubicBezTo>
                    <a:pt x="1621" y="91"/>
                    <a:pt x="1575" y="114"/>
                    <a:pt x="1552" y="137"/>
                  </a:cubicBezTo>
                  <a:cubicBezTo>
                    <a:pt x="1552" y="137"/>
                    <a:pt x="1530" y="160"/>
                    <a:pt x="1530" y="160"/>
                  </a:cubicBezTo>
                  <a:lnTo>
                    <a:pt x="1507" y="205"/>
                  </a:lnTo>
                  <a:lnTo>
                    <a:pt x="1393" y="342"/>
                  </a:lnTo>
                  <a:lnTo>
                    <a:pt x="1324" y="434"/>
                  </a:lnTo>
                  <a:cubicBezTo>
                    <a:pt x="1256" y="548"/>
                    <a:pt x="1164" y="662"/>
                    <a:pt x="1073" y="776"/>
                  </a:cubicBezTo>
                  <a:cubicBezTo>
                    <a:pt x="1028" y="799"/>
                    <a:pt x="982" y="845"/>
                    <a:pt x="936" y="890"/>
                  </a:cubicBezTo>
                  <a:lnTo>
                    <a:pt x="891" y="936"/>
                  </a:lnTo>
                  <a:cubicBezTo>
                    <a:pt x="845" y="982"/>
                    <a:pt x="799" y="1027"/>
                    <a:pt x="731" y="1050"/>
                  </a:cubicBezTo>
                  <a:cubicBezTo>
                    <a:pt x="639" y="1141"/>
                    <a:pt x="525" y="1233"/>
                    <a:pt x="388" y="1255"/>
                  </a:cubicBezTo>
                  <a:cubicBezTo>
                    <a:pt x="343" y="1324"/>
                    <a:pt x="297" y="1370"/>
                    <a:pt x="251" y="1438"/>
                  </a:cubicBezTo>
                  <a:lnTo>
                    <a:pt x="206" y="1507"/>
                  </a:lnTo>
                  <a:cubicBezTo>
                    <a:pt x="137" y="1552"/>
                    <a:pt x="114" y="1598"/>
                    <a:pt x="92" y="1643"/>
                  </a:cubicBezTo>
                  <a:cubicBezTo>
                    <a:pt x="23" y="1780"/>
                    <a:pt x="0" y="1940"/>
                    <a:pt x="46" y="2077"/>
                  </a:cubicBezTo>
                  <a:cubicBezTo>
                    <a:pt x="160" y="2442"/>
                    <a:pt x="525" y="2625"/>
                    <a:pt x="822" y="2785"/>
                  </a:cubicBezTo>
                  <a:cubicBezTo>
                    <a:pt x="936" y="2853"/>
                    <a:pt x="1050" y="2922"/>
                    <a:pt x="1187" y="2990"/>
                  </a:cubicBezTo>
                  <a:cubicBezTo>
                    <a:pt x="1370" y="3081"/>
                    <a:pt x="1507" y="3127"/>
                    <a:pt x="1644" y="3173"/>
                  </a:cubicBezTo>
                  <a:lnTo>
                    <a:pt x="1804" y="3218"/>
                  </a:lnTo>
                  <a:cubicBezTo>
                    <a:pt x="1895" y="3241"/>
                    <a:pt x="1986" y="3264"/>
                    <a:pt x="2077" y="3287"/>
                  </a:cubicBezTo>
                  <a:cubicBezTo>
                    <a:pt x="2260" y="3333"/>
                    <a:pt x="2443" y="3355"/>
                    <a:pt x="2625" y="3378"/>
                  </a:cubicBezTo>
                  <a:lnTo>
                    <a:pt x="2968" y="3378"/>
                  </a:lnTo>
                  <a:cubicBezTo>
                    <a:pt x="3150" y="3378"/>
                    <a:pt x="3333" y="3378"/>
                    <a:pt x="3515" y="3355"/>
                  </a:cubicBezTo>
                  <a:cubicBezTo>
                    <a:pt x="3789" y="3310"/>
                    <a:pt x="4086" y="3241"/>
                    <a:pt x="4428" y="3127"/>
                  </a:cubicBezTo>
                  <a:cubicBezTo>
                    <a:pt x="4611" y="3059"/>
                    <a:pt x="4748" y="2990"/>
                    <a:pt x="4862" y="2922"/>
                  </a:cubicBezTo>
                  <a:cubicBezTo>
                    <a:pt x="4976" y="2853"/>
                    <a:pt x="5090" y="2762"/>
                    <a:pt x="5205" y="2671"/>
                  </a:cubicBezTo>
                  <a:cubicBezTo>
                    <a:pt x="5364" y="2556"/>
                    <a:pt x="5478" y="2420"/>
                    <a:pt x="5593" y="2283"/>
                  </a:cubicBezTo>
                  <a:cubicBezTo>
                    <a:pt x="5615" y="2237"/>
                    <a:pt x="5638" y="2191"/>
                    <a:pt x="5661" y="2146"/>
                  </a:cubicBezTo>
                  <a:cubicBezTo>
                    <a:pt x="5707" y="2123"/>
                    <a:pt x="5752" y="2123"/>
                    <a:pt x="5775" y="2100"/>
                  </a:cubicBezTo>
                  <a:cubicBezTo>
                    <a:pt x="5821" y="2077"/>
                    <a:pt x="5821" y="2054"/>
                    <a:pt x="5844" y="2032"/>
                  </a:cubicBezTo>
                  <a:cubicBezTo>
                    <a:pt x="5844" y="2009"/>
                    <a:pt x="5844" y="1963"/>
                    <a:pt x="5821" y="1940"/>
                  </a:cubicBezTo>
                  <a:cubicBezTo>
                    <a:pt x="5821" y="1917"/>
                    <a:pt x="5798" y="1895"/>
                    <a:pt x="5775" y="1895"/>
                  </a:cubicBezTo>
                  <a:lnTo>
                    <a:pt x="5684" y="1895"/>
                  </a:lnTo>
                  <a:lnTo>
                    <a:pt x="5615" y="1917"/>
                  </a:lnTo>
                  <a:cubicBezTo>
                    <a:pt x="5593" y="1849"/>
                    <a:pt x="5524" y="1780"/>
                    <a:pt x="5456" y="1758"/>
                  </a:cubicBezTo>
                  <a:cubicBezTo>
                    <a:pt x="5387" y="1712"/>
                    <a:pt x="5296" y="1689"/>
                    <a:pt x="5205" y="1666"/>
                  </a:cubicBezTo>
                  <a:cubicBezTo>
                    <a:pt x="5136" y="1643"/>
                    <a:pt x="5068" y="1621"/>
                    <a:pt x="4999" y="1598"/>
                  </a:cubicBezTo>
                  <a:cubicBezTo>
                    <a:pt x="4862" y="1529"/>
                    <a:pt x="4725" y="1484"/>
                    <a:pt x="4565" y="1438"/>
                  </a:cubicBezTo>
                  <a:lnTo>
                    <a:pt x="4451" y="1415"/>
                  </a:lnTo>
                  <a:cubicBezTo>
                    <a:pt x="4370" y="1375"/>
                    <a:pt x="4289" y="1352"/>
                    <a:pt x="4208" y="1332"/>
                  </a:cubicBezTo>
                  <a:lnTo>
                    <a:pt x="4208" y="1332"/>
                  </a:lnTo>
                  <a:lnTo>
                    <a:pt x="4177" y="1301"/>
                  </a:lnTo>
                  <a:cubicBezTo>
                    <a:pt x="3995" y="1233"/>
                    <a:pt x="3812" y="1164"/>
                    <a:pt x="3652" y="1073"/>
                  </a:cubicBezTo>
                  <a:cubicBezTo>
                    <a:pt x="3561" y="1004"/>
                    <a:pt x="3447" y="936"/>
                    <a:pt x="3356" y="867"/>
                  </a:cubicBezTo>
                  <a:cubicBezTo>
                    <a:pt x="3287" y="799"/>
                    <a:pt x="3219" y="753"/>
                    <a:pt x="3150" y="708"/>
                  </a:cubicBezTo>
                  <a:lnTo>
                    <a:pt x="3013" y="616"/>
                  </a:lnTo>
                  <a:cubicBezTo>
                    <a:pt x="2876" y="525"/>
                    <a:pt x="2739" y="434"/>
                    <a:pt x="2602" y="342"/>
                  </a:cubicBezTo>
                  <a:cubicBezTo>
                    <a:pt x="2488" y="274"/>
                    <a:pt x="2374" y="228"/>
                    <a:pt x="2283" y="183"/>
                  </a:cubicBezTo>
                  <a:lnTo>
                    <a:pt x="2237" y="183"/>
                  </a:lnTo>
                  <a:cubicBezTo>
                    <a:pt x="2192" y="160"/>
                    <a:pt x="2146" y="137"/>
                    <a:pt x="2077" y="114"/>
                  </a:cubicBezTo>
                  <a:cubicBezTo>
                    <a:pt x="2055" y="91"/>
                    <a:pt x="2055" y="69"/>
                    <a:pt x="2032" y="69"/>
                  </a:cubicBezTo>
                  <a:cubicBezTo>
                    <a:pt x="1986" y="23"/>
                    <a:pt x="1941" y="0"/>
                    <a:pt x="1872"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8" name="Google Shape;4904;p38">
              <a:extLst>
                <a:ext uri="{FF2B5EF4-FFF2-40B4-BE49-F238E27FC236}">
                  <a16:creationId xmlns:a16="http://schemas.microsoft.com/office/drawing/2014/main" id="{628A73A8-D0BF-2A7F-4290-F77FE8104D82}"/>
                </a:ext>
              </a:extLst>
            </p:cNvPr>
            <p:cNvSpPr/>
            <p:nvPr/>
          </p:nvSpPr>
          <p:spPr>
            <a:xfrm>
              <a:off x="5966497" y="2201639"/>
              <a:ext cx="698841" cy="587685"/>
            </a:xfrm>
            <a:custGeom>
              <a:avLst/>
              <a:gdLst/>
              <a:ahLst/>
              <a:cxnLst/>
              <a:rect l="l" t="t" r="r" b="b"/>
              <a:pathLst>
                <a:path w="24972" h="21000" extrusionOk="0">
                  <a:moveTo>
                    <a:pt x="936" y="1"/>
                  </a:moveTo>
                  <a:cubicBezTo>
                    <a:pt x="777" y="1"/>
                    <a:pt x="663" y="115"/>
                    <a:pt x="663" y="275"/>
                  </a:cubicBezTo>
                  <a:cubicBezTo>
                    <a:pt x="640" y="411"/>
                    <a:pt x="640" y="571"/>
                    <a:pt x="640" y="708"/>
                  </a:cubicBezTo>
                  <a:lnTo>
                    <a:pt x="640" y="800"/>
                  </a:lnTo>
                  <a:cubicBezTo>
                    <a:pt x="640" y="914"/>
                    <a:pt x="640" y="1051"/>
                    <a:pt x="640" y="1165"/>
                  </a:cubicBezTo>
                  <a:cubicBezTo>
                    <a:pt x="640" y="1370"/>
                    <a:pt x="640" y="1598"/>
                    <a:pt x="617" y="1827"/>
                  </a:cubicBezTo>
                  <a:lnTo>
                    <a:pt x="617" y="2055"/>
                  </a:lnTo>
                  <a:lnTo>
                    <a:pt x="617" y="2169"/>
                  </a:lnTo>
                  <a:cubicBezTo>
                    <a:pt x="617" y="2260"/>
                    <a:pt x="617" y="2374"/>
                    <a:pt x="617" y="2466"/>
                  </a:cubicBezTo>
                  <a:cubicBezTo>
                    <a:pt x="617" y="2626"/>
                    <a:pt x="617" y="2762"/>
                    <a:pt x="617" y="2922"/>
                  </a:cubicBezTo>
                  <a:lnTo>
                    <a:pt x="617" y="3059"/>
                  </a:lnTo>
                  <a:cubicBezTo>
                    <a:pt x="640" y="3242"/>
                    <a:pt x="640" y="3447"/>
                    <a:pt x="617" y="3630"/>
                  </a:cubicBezTo>
                  <a:lnTo>
                    <a:pt x="617" y="3675"/>
                  </a:lnTo>
                  <a:cubicBezTo>
                    <a:pt x="594" y="3744"/>
                    <a:pt x="594" y="3812"/>
                    <a:pt x="594" y="3881"/>
                  </a:cubicBezTo>
                  <a:cubicBezTo>
                    <a:pt x="594" y="4018"/>
                    <a:pt x="640" y="4109"/>
                    <a:pt x="708" y="4178"/>
                  </a:cubicBezTo>
                  <a:cubicBezTo>
                    <a:pt x="777" y="4246"/>
                    <a:pt x="845" y="4269"/>
                    <a:pt x="914" y="4292"/>
                  </a:cubicBezTo>
                  <a:cubicBezTo>
                    <a:pt x="959" y="4315"/>
                    <a:pt x="1028" y="4337"/>
                    <a:pt x="1073" y="4337"/>
                  </a:cubicBezTo>
                  <a:lnTo>
                    <a:pt x="1096" y="4337"/>
                  </a:lnTo>
                  <a:lnTo>
                    <a:pt x="1165" y="4360"/>
                  </a:lnTo>
                  <a:cubicBezTo>
                    <a:pt x="1210" y="4383"/>
                    <a:pt x="1256" y="4406"/>
                    <a:pt x="1302" y="4406"/>
                  </a:cubicBezTo>
                  <a:lnTo>
                    <a:pt x="1347" y="4429"/>
                  </a:lnTo>
                  <a:cubicBezTo>
                    <a:pt x="1439" y="4452"/>
                    <a:pt x="1530" y="4474"/>
                    <a:pt x="1598" y="4497"/>
                  </a:cubicBezTo>
                  <a:cubicBezTo>
                    <a:pt x="1690" y="4543"/>
                    <a:pt x="1781" y="4589"/>
                    <a:pt x="1850" y="4634"/>
                  </a:cubicBezTo>
                  <a:lnTo>
                    <a:pt x="1895" y="4657"/>
                  </a:lnTo>
                  <a:cubicBezTo>
                    <a:pt x="1986" y="4703"/>
                    <a:pt x="2078" y="4771"/>
                    <a:pt x="2192" y="4840"/>
                  </a:cubicBezTo>
                  <a:cubicBezTo>
                    <a:pt x="2238" y="4885"/>
                    <a:pt x="2283" y="4931"/>
                    <a:pt x="2306" y="4977"/>
                  </a:cubicBezTo>
                  <a:cubicBezTo>
                    <a:pt x="2352" y="5022"/>
                    <a:pt x="2374" y="5068"/>
                    <a:pt x="2397" y="5113"/>
                  </a:cubicBezTo>
                  <a:cubicBezTo>
                    <a:pt x="2443" y="5250"/>
                    <a:pt x="2489" y="5387"/>
                    <a:pt x="2511" y="5502"/>
                  </a:cubicBezTo>
                  <a:cubicBezTo>
                    <a:pt x="2511" y="5570"/>
                    <a:pt x="2511" y="5616"/>
                    <a:pt x="2511" y="5661"/>
                  </a:cubicBezTo>
                  <a:cubicBezTo>
                    <a:pt x="2489" y="5707"/>
                    <a:pt x="2489" y="5775"/>
                    <a:pt x="2466" y="5844"/>
                  </a:cubicBezTo>
                  <a:cubicBezTo>
                    <a:pt x="2443" y="5867"/>
                    <a:pt x="2420" y="5912"/>
                    <a:pt x="2397" y="5935"/>
                  </a:cubicBezTo>
                  <a:cubicBezTo>
                    <a:pt x="2374" y="5981"/>
                    <a:pt x="2329" y="6026"/>
                    <a:pt x="2283" y="6072"/>
                  </a:cubicBezTo>
                  <a:lnTo>
                    <a:pt x="2238" y="6118"/>
                  </a:lnTo>
                  <a:cubicBezTo>
                    <a:pt x="2215" y="6141"/>
                    <a:pt x="2192" y="6163"/>
                    <a:pt x="2169" y="6186"/>
                  </a:cubicBezTo>
                  <a:lnTo>
                    <a:pt x="2123" y="6209"/>
                  </a:lnTo>
                  <a:lnTo>
                    <a:pt x="2101" y="6232"/>
                  </a:lnTo>
                  <a:cubicBezTo>
                    <a:pt x="2055" y="6255"/>
                    <a:pt x="2009" y="6278"/>
                    <a:pt x="1986" y="6323"/>
                  </a:cubicBezTo>
                  <a:cubicBezTo>
                    <a:pt x="1872" y="6415"/>
                    <a:pt x="1872" y="6551"/>
                    <a:pt x="1895" y="6620"/>
                  </a:cubicBezTo>
                  <a:cubicBezTo>
                    <a:pt x="1895" y="6711"/>
                    <a:pt x="1964" y="6757"/>
                    <a:pt x="2009" y="6825"/>
                  </a:cubicBezTo>
                  <a:lnTo>
                    <a:pt x="2055" y="6871"/>
                  </a:lnTo>
                  <a:lnTo>
                    <a:pt x="2101" y="6940"/>
                  </a:lnTo>
                  <a:cubicBezTo>
                    <a:pt x="2146" y="6985"/>
                    <a:pt x="2169" y="7031"/>
                    <a:pt x="2192" y="7076"/>
                  </a:cubicBezTo>
                  <a:cubicBezTo>
                    <a:pt x="2215" y="7122"/>
                    <a:pt x="2215" y="7191"/>
                    <a:pt x="2238" y="7236"/>
                  </a:cubicBezTo>
                  <a:cubicBezTo>
                    <a:pt x="2238" y="7350"/>
                    <a:pt x="2238" y="7464"/>
                    <a:pt x="2238" y="7556"/>
                  </a:cubicBezTo>
                  <a:cubicBezTo>
                    <a:pt x="2238" y="7579"/>
                    <a:pt x="2238" y="7601"/>
                    <a:pt x="2215" y="7624"/>
                  </a:cubicBezTo>
                  <a:cubicBezTo>
                    <a:pt x="2192" y="7670"/>
                    <a:pt x="2169" y="7716"/>
                    <a:pt x="2146" y="7761"/>
                  </a:cubicBezTo>
                  <a:cubicBezTo>
                    <a:pt x="2101" y="7807"/>
                    <a:pt x="2078" y="7830"/>
                    <a:pt x="2032" y="7875"/>
                  </a:cubicBezTo>
                  <a:cubicBezTo>
                    <a:pt x="2009" y="7898"/>
                    <a:pt x="1964" y="7921"/>
                    <a:pt x="1941" y="7921"/>
                  </a:cubicBezTo>
                  <a:cubicBezTo>
                    <a:pt x="1872" y="7967"/>
                    <a:pt x="1804" y="8012"/>
                    <a:pt x="1758" y="8058"/>
                  </a:cubicBezTo>
                  <a:cubicBezTo>
                    <a:pt x="1667" y="8149"/>
                    <a:pt x="1644" y="8286"/>
                    <a:pt x="1713" y="8400"/>
                  </a:cubicBezTo>
                  <a:cubicBezTo>
                    <a:pt x="1713" y="8400"/>
                    <a:pt x="1735" y="8423"/>
                    <a:pt x="1735" y="8446"/>
                  </a:cubicBezTo>
                  <a:cubicBezTo>
                    <a:pt x="1758" y="8469"/>
                    <a:pt x="1758" y="8492"/>
                    <a:pt x="1781" y="8537"/>
                  </a:cubicBezTo>
                  <a:lnTo>
                    <a:pt x="1804" y="8560"/>
                  </a:lnTo>
                  <a:cubicBezTo>
                    <a:pt x="1827" y="8606"/>
                    <a:pt x="1850" y="8651"/>
                    <a:pt x="1872" y="8720"/>
                  </a:cubicBezTo>
                  <a:cubicBezTo>
                    <a:pt x="1918" y="8788"/>
                    <a:pt x="1941" y="8880"/>
                    <a:pt x="1941" y="8948"/>
                  </a:cubicBezTo>
                  <a:cubicBezTo>
                    <a:pt x="1964" y="9039"/>
                    <a:pt x="1964" y="9154"/>
                    <a:pt x="1941" y="9291"/>
                  </a:cubicBezTo>
                  <a:cubicBezTo>
                    <a:pt x="1941" y="9313"/>
                    <a:pt x="1918" y="9359"/>
                    <a:pt x="1918" y="9405"/>
                  </a:cubicBezTo>
                  <a:cubicBezTo>
                    <a:pt x="1895" y="9427"/>
                    <a:pt x="1872" y="9473"/>
                    <a:pt x="1827" y="9519"/>
                  </a:cubicBezTo>
                  <a:cubicBezTo>
                    <a:pt x="1804" y="9564"/>
                    <a:pt x="1758" y="9610"/>
                    <a:pt x="1713" y="9656"/>
                  </a:cubicBezTo>
                  <a:cubicBezTo>
                    <a:pt x="1598" y="9724"/>
                    <a:pt x="1461" y="9793"/>
                    <a:pt x="1302" y="9861"/>
                  </a:cubicBezTo>
                  <a:cubicBezTo>
                    <a:pt x="1188" y="9907"/>
                    <a:pt x="1073" y="9952"/>
                    <a:pt x="959" y="9975"/>
                  </a:cubicBezTo>
                  <a:cubicBezTo>
                    <a:pt x="822" y="10021"/>
                    <a:pt x="708" y="10044"/>
                    <a:pt x="594" y="10067"/>
                  </a:cubicBezTo>
                  <a:cubicBezTo>
                    <a:pt x="503" y="10067"/>
                    <a:pt x="412" y="10089"/>
                    <a:pt x="343" y="10181"/>
                  </a:cubicBezTo>
                  <a:cubicBezTo>
                    <a:pt x="297" y="10226"/>
                    <a:pt x="275" y="10272"/>
                    <a:pt x="252" y="10318"/>
                  </a:cubicBezTo>
                  <a:cubicBezTo>
                    <a:pt x="252" y="10363"/>
                    <a:pt x="252" y="10386"/>
                    <a:pt x="252" y="10432"/>
                  </a:cubicBezTo>
                  <a:lnTo>
                    <a:pt x="229" y="10455"/>
                  </a:lnTo>
                  <a:cubicBezTo>
                    <a:pt x="229" y="10500"/>
                    <a:pt x="229" y="10523"/>
                    <a:pt x="229" y="10546"/>
                  </a:cubicBezTo>
                  <a:lnTo>
                    <a:pt x="229" y="10614"/>
                  </a:lnTo>
                  <a:cubicBezTo>
                    <a:pt x="206" y="10820"/>
                    <a:pt x="206" y="11002"/>
                    <a:pt x="206" y="11162"/>
                  </a:cubicBezTo>
                  <a:cubicBezTo>
                    <a:pt x="206" y="11482"/>
                    <a:pt x="229" y="11824"/>
                    <a:pt x="183" y="12166"/>
                  </a:cubicBezTo>
                  <a:cubicBezTo>
                    <a:pt x="160" y="12303"/>
                    <a:pt x="138" y="12418"/>
                    <a:pt x="115" y="12532"/>
                  </a:cubicBezTo>
                  <a:cubicBezTo>
                    <a:pt x="92" y="12669"/>
                    <a:pt x="69" y="12783"/>
                    <a:pt x="46" y="12920"/>
                  </a:cubicBezTo>
                  <a:cubicBezTo>
                    <a:pt x="46" y="12943"/>
                    <a:pt x="46" y="12965"/>
                    <a:pt x="23" y="13011"/>
                  </a:cubicBezTo>
                  <a:lnTo>
                    <a:pt x="23" y="13034"/>
                  </a:lnTo>
                  <a:lnTo>
                    <a:pt x="23" y="13079"/>
                  </a:lnTo>
                  <a:cubicBezTo>
                    <a:pt x="1" y="13171"/>
                    <a:pt x="1" y="13216"/>
                    <a:pt x="23" y="13308"/>
                  </a:cubicBezTo>
                  <a:cubicBezTo>
                    <a:pt x="46" y="13468"/>
                    <a:pt x="183" y="13559"/>
                    <a:pt x="297" y="13650"/>
                  </a:cubicBezTo>
                  <a:cubicBezTo>
                    <a:pt x="389" y="13719"/>
                    <a:pt x="457" y="13787"/>
                    <a:pt x="526" y="13856"/>
                  </a:cubicBezTo>
                  <a:cubicBezTo>
                    <a:pt x="548" y="13878"/>
                    <a:pt x="571" y="13901"/>
                    <a:pt x="571" y="13901"/>
                  </a:cubicBezTo>
                  <a:cubicBezTo>
                    <a:pt x="571" y="13924"/>
                    <a:pt x="594" y="13924"/>
                    <a:pt x="594" y="13924"/>
                  </a:cubicBezTo>
                  <a:cubicBezTo>
                    <a:pt x="617" y="13924"/>
                    <a:pt x="640" y="13947"/>
                    <a:pt x="685" y="13993"/>
                  </a:cubicBezTo>
                  <a:lnTo>
                    <a:pt x="731" y="14038"/>
                  </a:lnTo>
                  <a:cubicBezTo>
                    <a:pt x="754" y="14061"/>
                    <a:pt x="777" y="14084"/>
                    <a:pt x="800" y="14107"/>
                  </a:cubicBezTo>
                  <a:lnTo>
                    <a:pt x="845" y="14175"/>
                  </a:lnTo>
                  <a:lnTo>
                    <a:pt x="936" y="14266"/>
                  </a:lnTo>
                  <a:cubicBezTo>
                    <a:pt x="1051" y="14381"/>
                    <a:pt x="1165" y="14495"/>
                    <a:pt x="1279" y="14586"/>
                  </a:cubicBezTo>
                  <a:cubicBezTo>
                    <a:pt x="1370" y="14654"/>
                    <a:pt x="1439" y="14723"/>
                    <a:pt x="1507" y="14791"/>
                  </a:cubicBezTo>
                  <a:lnTo>
                    <a:pt x="1553" y="14837"/>
                  </a:lnTo>
                  <a:cubicBezTo>
                    <a:pt x="1644" y="14906"/>
                    <a:pt x="1713" y="14997"/>
                    <a:pt x="1804" y="15065"/>
                  </a:cubicBezTo>
                  <a:cubicBezTo>
                    <a:pt x="1850" y="15134"/>
                    <a:pt x="1918" y="15202"/>
                    <a:pt x="1964" y="15271"/>
                  </a:cubicBezTo>
                  <a:lnTo>
                    <a:pt x="2078" y="15362"/>
                  </a:lnTo>
                  <a:cubicBezTo>
                    <a:pt x="2260" y="15567"/>
                    <a:pt x="2466" y="15750"/>
                    <a:pt x="2648" y="15933"/>
                  </a:cubicBezTo>
                  <a:lnTo>
                    <a:pt x="2854" y="16115"/>
                  </a:lnTo>
                  <a:cubicBezTo>
                    <a:pt x="3014" y="16275"/>
                    <a:pt x="3173" y="16412"/>
                    <a:pt x="3333" y="16572"/>
                  </a:cubicBezTo>
                  <a:cubicBezTo>
                    <a:pt x="3561" y="16800"/>
                    <a:pt x="3790" y="17005"/>
                    <a:pt x="4018" y="17211"/>
                  </a:cubicBezTo>
                  <a:cubicBezTo>
                    <a:pt x="4132" y="17325"/>
                    <a:pt x="4246" y="17439"/>
                    <a:pt x="4360" y="17530"/>
                  </a:cubicBezTo>
                  <a:cubicBezTo>
                    <a:pt x="4452" y="17599"/>
                    <a:pt x="4543" y="17667"/>
                    <a:pt x="4611" y="17713"/>
                  </a:cubicBezTo>
                  <a:cubicBezTo>
                    <a:pt x="4725" y="17804"/>
                    <a:pt x="4817" y="17873"/>
                    <a:pt x="4931" y="17941"/>
                  </a:cubicBezTo>
                  <a:lnTo>
                    <a:pt x="5091" y="18078"/>
                  </a:lnTo>
                  <a:lnTo>
                    <a:pt x="5228" y="18170"/>
                  </a:lnTo>
                  <a:cubicBezTo>
                    <a:pt x="5342" y="18238"/>
                    <a:pt x="5456" y="18329"/>
                    <a:pt x="5570" y="18421"/>
                  </a:cubicBezTo>
                  <a:lnTo>
                    <a:pt x="5593" y="18421"/>
                  </a:lnTo>
                  <a:lnTo>
                    <a:pt x="5661" y="18489"/>
                  </a:lnTo>
                  <a:cubicBezTo>
                    <a:pt x="5753" y="18535"/>
                    <a:pt x="5844" y="18603"/>
                    <a:pt x="5912" y="18672"/>
                  </a:cubicBezTo>
                  <a:lnTo>
                    <a:pt x="6141" y="18854"/>
                  </a:lnTo>
                  <a:lnTo>
                    <a:pt x="6300" y="18968"/>
                  </a:lnTo>
                  <a:lnTo>
                    <a:pt x="6415" y="19060"/>
                  </a:lnTo>
                  <a:cubicBezTo>
                    <a:pt x="6437" y="19060"/>
                    <a:pt x="6437" y="19083"/>
                    <a:pt x="6437" y="19083"/>
                  </a:cubicBezTo>
                  <a:lnTo>
                    <a:pt x="6460" y="19083"/>
                  </a:lnTo>
                  <a:lnTo>
                    <a:pt x="6483" y="19128"/>
                  </a:lnTo>
                  <a:lnTo>
                    <a:pt x="6529" y="19151"/>
                  </a:lnTo>
                  <a:lnTo>
                    <a:pt x="6552" y="19174"/>
                  </a:lnTo>
                  <a:cubicBezTo>
                    <a:pt x="6574" y="19197"/>
                    <a:pt x="6597" y="19197"/>
                    <a:pt x="6643" y="19219"/>
                  </a:cubicBezTo>
                  <a:cubicBezTo>
                    <a:pt x="6734" y="19288"/>
                    <a:pt x="6825" y="19334"/>
                    <a:pt x="6940" y="19402"/>
                  </a:cubicBezTo>
                  <a:cubicBezTo>
                    <a:pt x="7031" y="19448"/>
                    <a:pt x="7122" y="19493"/>
                    <a:pt x="7236" y="19539"/>
                  </a:cubicBezTo>
                  <a:cubicBezTo>
                    <a:pt x="7236" y="19562"/>
                    <a:pt x="7259" y="19562"/>
                    <a:pt x="7282" y="19562"/>
                  </a:cubicBezTo>
                  <a:cubicBezTo>
                    <a:pt x="7328" y="19585"/>
                    <a:pt x="7396" y="19608"/>
                    <a:pt x="7442" y="19630"/>
                  </a:cubicBezTo>
                  <a:cubicBezTo>
                    <a:pt x="7510" y="19653"/>
                    <a:pt x="7579" y="19699"/>
                    <a:pt x="7647" y="19744"/>
                  </a:cubicBezTo>
                  <a:cubicBezTo>
                    <a:pt x="7716" y="19813"/>
                    <a:pt x="7807" y="19881"/>
                    <a:pt x="7875" y="19927"/>
                  </a:cubicBezTo>
                  <a:cubicBezTo>
                    <a:pt x="7967" y="19996"/>
                    <a:pt x="8035" y="20064"/>
                    <a:pt x="8126" y="20133"/>
                  </a:cubicBezTo>
                  <a:lnTo>
                    <a:pt x="8149" y="20155"/>
                  </a:lnTo>
                  <a:cubicBezTo>
                    <a:pt x="8218" y="20224"/>
                    <a:pt x="8309" y="20269"/>
                    <a:pt x="8378" y="20315"/>
                  </a:cubicBezTo>
                  <a:cubicBezTo>
                    <a:pt x="8514" y="20406"/>
                    <a:pt x="8651" y="20452"/>
                    <a:pt x="8788" y="20498"/>
                  </a:cubicBezTo>
                  <a:cubicBezTo>
                    <a:pt x="9062" y="20612"/>
                    <a:pt x="9359" y="20635"/>
                    <a:pt x="9656" y="20657"/>
                  </a:cubicBezTo>
                  <a:lnTo>
                    <a:pt x="9701" y="20657"/>
                  </a:lnTo>
                  <a:cubicBezTo>
                    <a:pt x="9907" y="20680"/>
                    <a:pt x="10089" y="20680"/>
                    <a:pt x="10272" y="20680"/>
                  </a:cubicBezTo>
                  <a:lnTo>
                    <a:pt x="10751" y="20680"/>
                  </a:lnTo>
                  <a:cubicBezTo>
                    <a:pt x="10797" y="20680"/>
                    <a:pt x="10866" y="20657"/>
                    <a:pt x="10911" y="20657"/>
                  </a:cubicBezTo>
                  <a:lnTo>
                    <a:pt x="11368" y="20657"/>
                  </a:lnTo>
                  <a:cubicBezTo>
                    <a:pt x="11413" y="20657"/>
                    <a:pt x="11459" y="20680"/>
                    <a:pt x="11505" y="20680"/>
                  </a:cubicBezTo>
                  <a:cubicBezTo>
                    <a:pt x="11596" y="20703"/>
                    <a:pt x="11687" y="20703"/>
                    <a:pt x="11756" y="20726"/>
                  </a:cubicBezTo>
                  <a:lnTo>
                    <a:pt x="11847" y="20749"/>
                  </a:lnTo>
                  <a:cubicBezTo>
                    <a:pt x="12052" y="20794"/>
                    <a:pt x="12235" y="20817"/>
                    <a:pt x="12418" y="20863"/>
                  </a:cubicBezTo>
                  <a:cubicBezTo>
                    <a:pt x="12623" y="20886"/>
                    <a:pt x="12828" y="20909"/>
                    <a:pt x="13034" y="20931"/>
                  </a:cubicBezTo>
                  <a:lnTo>
                    <a:pt x="13217" y="20931"/>
                  </a:lnTo>
                  <a:lnTo>
                    <a:pt x="13376" y="20954"/>
                  </a:lnTo>
                  <a:lnTo>
                    <a:pt x="13490" y="20954"/>
                  </a:lnTo>
                  <a:lnTo>
                    <a:pt x="13650" y="20977"/>
                  </a:lnTo>
                  <a:lnTo>
                    <a:pt x="13856" y="20977"/>
                  </a:lnTo>
                  <a:cubicBezTo>
                    <a:pt x="13901" y="20977"/>
                    <a:pt x="13947" y="21000"/>
                    <a:pt x="13993" y="21000"/>
                  </a:cubicBezTo>
                  <a:lnTo>
                    <a:pt x="14244" y="21000"/>
                  </a:lnTo>
                  <a:cubicBezTo>
                    <a:pt x="14381" y="21000"/>
                    <a:pt x="14495" y="21000"/>
                    <a:pt x="14632" y="20977"/>
                  </a:cubicBezTo>
                  <a:cubicBezTo>
                    <a:pt x="14814" y="20977"/>
                    <a:pt x="15020" y="20954"/>
                    <a:pt x="15179" y="20909"/>
                  </a:cubicBezTo>
                  <a:cubicBezTo>
                    <a:pt x="15271" y="20909"/>
                    <a:pt x="15362" y="20886"/>
                    <a:pt x="15431" y="20886"/>
                  </a:cubicBezTo>
                  <a:lnTo>
                    <a:pt x="15408" y="20886"/>
                  </a:lnTo>
                  <a:lnTo>
                    <a:pt x="15545" y="20863"/>
                  </a:lnTo>
                  <a:cubicBezTo>
                    <a:pt x="15682" y="20840"/>
                    <a:pt x="15796" y="20840"/>
                    <a:pt x="15910" y="20817"/>
                  </a:cubicBezTo>
                  <a:lnTo>
                    <a:pt x="16070" y="20794"/>
                  </a:lnTo>
                  <a:cubicBezTo>
                    <a:pt x="16412" y="20749"/>
                    <a:pt x="16754" y="20726"/>
                    <a:pt x="17074" y="20703"/>
                  </a:cubicBezTo>
                  <a:cubicBezTo>
                    <a:pt x="17302" y="20703"/>
                    <a:pt x="17530" y="20680"/>
                    <a:pt x="17759" y="20657"/>
                  </a:cubicBezTo>
                  <a:lnTo>
                    <a:pt x="18010" y="20657"/>
                  </a:lnTo>
                  <a:lnTo>
                    <a:pt x="18192" y="20635"/>
                  </a:lnTo>
                  <a:cubicBezTo>
                    <a:pt x="18284" y="20635"/>
                    <a:pt x="18352" y="20612"/>
                    <a:pt x="18444" y="20612"/>
                  </a:cubicBezTo>
                  <a:cubicBezTo>
                    <a:pt x="18512" y="20612"/>
                    <a:pt x="18580" y="20589"/>
                    <a:pt x="18649" y="20589"/>
                  </a:cubicBezTo>
                  <a:cubicBezTo>
                    <a:pt x="18740" y="20589"/>
                    <a:pt x="18809" y="20566"/>
                    <a:pt x="18900" y="20566"/>
                  </a:cubicBezTo>
                  <a:lnTo>
                    <a:pt x="19083" y="20543"/>
                  </a:lnTo>
                  <a:lnTo>
                    <a:pt x="19151" y="20543"/>
                  </a:lnTo>
                  <a:cubicBezTo>
                    <a:pt x="19265" y="20521"/>
                    <a:pt x="19379" y="20521"/>
                    <a:pt x="19516" y="20521"/>
                  </a:cubicBezTo>
                  <a:cubicBezTo>
                    <a:pt x="19790" y="20498"/>
                    <a:pt x="20018" y="20475"/>
                    <a:pt x="20224" y="20452"/>
                  </a:cubicBezTo>
                  <a:lnTo>
                    <a:pt x="20270" y="20452"/>
                  </a:lnTo>
                  <a:lnTo>
                    <a:pt x="20384" y="20429"/>
                  </a:lnTo>
                  <a:cubicBezTo>
                    <a:pt x="20635" y="20406"/>
                    <a:pt x="20886" y="20361"/>
                    <a:pt x="21137" y="20315"/>
                  </a:cubicBezTo>
                  <a:cubicBezTo>
                    <a:pt x="21297" y="20269"/>
                    <a:pt x="21479" y="20224"/>
                    <a:pt x="21639" y="20178"/>
                  </a:cubicBezTo>
                  <a:lnTo>
                    <a:pt x="21936" y="20110"/>
                  </a:lnTo>
                  <a:cubicBezTo>
                    <a:pt x="21981" y="20087"/>
                    <a:pt x="22050" y="20064"/>
                    <a:pt x="22118" y="20064"/>
                  </a:cubicBezTo>
                  <a:cubicBezTo>
                    <a:pt x="22187" y="20041"/>
                    <a:pt x="22255" y="20018"/>
                    <a:pt x="22324" y="19996"/>
                  </a:cubicBezTo>
                  <a:cubicBezTo>
                    <a:pt x="22461" y="19973"/>
                    <a:pt x="22598" y="19927"/>
                    <a:pt x="22757" y="19881"/>
                  </a:cubicBezTo>
                  <a:lnTo>
                    <a:pt x="22803" y="19859"/>
                  </a:lnTo>
                  <a:cubicBezTo>
                    <a:pt x="22940" y="19813"/>
                    <a:pt x="23054" y="19767"/>
                    <a:pt x="23168" y="19744"/>
                  </a:cubicBezTo>
                  <a:cubicBezTo>
                    <a:pt x="23305" y="19699"/>
                    <a:pt x="23419" y="19676"/>
                    <a:pt x="23534" y="19653"/>
                  </a:cubicBezTo>
                  <a:lnTo>
                    <a:pt x="23602" y="19630"/>
                  </a:lnTo>
                  <a:cubicBezTo>
                    <a:pt x="23670" y="19630"/>
                    <a:pt x="23739" y="19608"/>
                    <a:pt x="23807" y="19585"/>
                  </a:cubicBezTo>
                  <a:cubicBezTo>
                    <a:pt x="23830" y="19562"/>
                    <a:pt x="23853" y="19539"/>
                    <a:pt x="23876" y="19539"/>
                  </a:cubicBezTo>
                  <a:cubicBezTo>
                    <a:pt x="23922" y="19493"/>
                    <a:pt x="23967" y="19471"/>
                    <a:pt x="24036" y="19425"/>
                  </a:cubicBezTo>
                  <a:lnTo>
                    <a:pt x="24104" y="19402"/>
                  </a:lnTo>
                  <a:lnTo>
                    <a:pt x="24150" y="19356"/>
                  </a:lnTo>
                  <a:lnTo>
                    <a:pt x="24173" y="19356"/>
                  </a:lnTo>
                  <a:cubicBezTo>
                    <a:pt x="24218" y="19288"/>
                    <a:pt x="24241" y="19242"/>
                    <a:pt x="24264" y="19174"/>
                  </a:cubicBezTo>
                  <a:cubicBezTo>
                    <a:pt x="24287" y="19060"/>
                    <a:pt x="24287" y="18968"/>
                    <a:pt x="24310" y="18854"/>
                  </a:cubicBezTo>
                  <a:cubicBezTo>
                    <a:pt x="24355" y="18580"/>
                    <a:pt x="24332" y="18306"/>
                    <a:pt x="24310" y="18055"/>
                  </a:cubicBezTo>
                  <a:cubicBezTo>
                    <a:pt x="24310" y="17941"/>
                    <a:pt x="24310" y="17850"/>
                    <a:pt x="24287" y="17759"/>
                  </a:cubicBezTo>
                  <a:cubicBezTo>
                    <a:pt x="24264" y="17645"/>
                    <a:pt x="24218" y="17553"/>
                    <a:pt x="24127" y="17485"/>
                  </a:cubicBezTo>
                  <a:lnTo>
                    <a:pt x="24081" y="17462"/>
                  </a:lnTo>
                  <a:cubicBezTo>
                    <a:pt x="24036" y="17416"/>
                    <a:pt x="23990" y="17393"/>
                    <a:pt x="23922" y="17393"/>
                  </a:cubicBezTo>
                  <a:cubicBezTo>
                    <a:pt x="23853" y="17371"/>
                    <a:pt x="23785" y="17348"/>
                    <a:pt x="23693" y="17348"/>
                  </a:cubicBezTo>
                  <a:lnTo>
                    <a:pt x="23670" y="17348"/>
                  </a:lnTo>
                  <a:cubicBezTo>
                    <a:pt x="23579" y="17325"/>
                    <a:pt x="23465" y="17325"/>
                    <a:pt x="23374" y="17325"/>
                  </a:cubicBezTo>
                  <a:cubicBezTo>
                    <a:pt x="23282" y="17302"/>
                    <a:pt x="23191" y="17302"/>
                    <a:pt x="23123" y="17302"/>
                  </a:cubicBezTo>
                  <a:cubicBezTo>
                    <a:pt x="22986" y="17279"/>
                    <a:pt x="22826" y="17234"/>
                    <a:pt x="22689" y="17188"/>
                  </a:cubicBezTo>
                  <a:lnTo>
                    <a:pt x="22621" y="17165"/>
                  </a:lnTo>
                  <a:cubicBezTo>
                    <a:pt x="22484" y="17142"/>
                    <a:pt x="22347" y="17074"/>
                    <a:pt x="22210" y="17028"/>
                  </a:cubicBezTo>
                  <a:lnTo>
                    <a:pt x="22141" y="17005"/>
                  </a:lnTo>
                  <a:cubicBezTo>
                    <a:pt x="22027" y="16937"/>
                    <a:pt x="21913" y="16891"/>
                    <a:pt x="21822" y="16823"/>
                  </a:cubicBezTo>
                  <a:lnTo>
                    <a:pt x="21753" y="16800"/>
                  </a:lnTo>
                  <a:cubicBezTo>
                    <a:pt x="21685" y="16754"/>
                    <a:pt x="21616" y="16732"/>
                    <a:pt x="21548" y="16686"/>
                  </a:cubicBezTo>
                  <a:cubicBezTo>
                    <a:pt x="21525" y="16663"/>
                    <a:pt x="21479" y="16617"/>
                    <a:pt x="21456" y="16595"/>
                  </a:cubicBezTo>
                  <a:cubicBezTo>
                    <a:pt x="21434" y="16549"/>
                    <a:pt x="21411" y="16503"/>
                    <a:pt x="21388" y="16435"/>
                  </a:cubicBezTo>
                  <a:cubicBezTo>
                    <a:pt x="21342" y="16344"/>
                    <a:pt x="21319" y="16275"/>
                    <a:pt x="21297" y="16184"/>
                  </a:cubicBezTo>
                  <a:cubicBezTo>
                    <a:pt x="21297" y="16070"/>
                    <a:pt x="21297" y="15955"/>
                    <a:pt x="21297" y="15864"/>
                  </a:cubicBezTo>
                  <a:cubicBezTo>
                    <a:pt x="21297" y="15796"/>
                    <a:pt x="21319" y="15750"/>
                    <a:pt x="21342" y="15682"/>
                  </a:cubicBezTo>
                  <a:cubicBezTo>
                    <a:pt x="21388" y="15613"/>
                    <a:pt x="21434" y="15545"/>
                    <a:pt x="21479" y="15476"/>
                  </a:cubicBezTo>
                  <a:cubicBezTo>
                    <a:pt x="21502" y="15453"/>
                    <a:pt x="21525" y="15408"/>
                    <a:pt x="21571" y="15385"/>
                  </a:cubicBezTo>
                  <a:cubicBezTo>
                    <a:pt x="21593" y="15362"/>
                    <a:pt x="21616" y="15339"/>
                    <a:pt x="21639" y="15339"/>
                  </a:cubicBezTo>
                  <a:lnTo>
                    <a:pt x="21685" y="15316"/>
                  </a:lnTo>
                  <a:cubicBezTo>
                    <a:pt x="21776" y="15271"/>
                    <a:pt x="21867" y="15157"/>
                    <a:pt x="21844" y="15042"/>
                  </a:cubicBezTo>
                  <a:cubicBezTo>
                    <a:pt x="21844" y="14997"/>
                    <a:pt x="21844" y="14951"/>
                    <a:pt x="21822" y="14906"/>
                  </a:cubicBezTo>
                  <a:cubicBezTo>
                    <a:pt x="21776" y="14860"/>
                    <a:pt x="21753" y="14837"/>
                    <a:pt x="21708" y="14814"/>
                  </a:cubicBezTo>
                  <a:cubicBezTo>
                    <a:pt x="21685" y="14791"/>
                    <a:pt x="21662" y="14791"/>
                    <a:pt x="21662" y="14791"/>
                  </a:cubicBezTo>
                  <a:cubicBezTo>
                    <a:pt x="21616" y="14769"/>
                    <a:pt x="21571" y="14746"/>
                    <a:pt x="21548" y="14723"/>
                  </a:cubicBezTo>
                  <a:cubicBezTo>
                    <a:pt x="21479" y="14654"/>
                    <a:pt x="21411" y="14609"/>
                    <a:pt x="21365" y="14540"/>
                  </a:cubicBezTo>
                  <a:cubicBezTo>
                    <a:pt x="21274" y="14403"/>
                    <a:pt x="21205" y="14312"/>
                    <a:pt x="21160" y="14198"/>
                  </a:cubicBezTo>
                  <a:cubicBezTo>
                    <a:pt x="21114" y="14061"/>
                    <a:pt x="21068" y="13970"/>
                    <a:pt x="21068" y="13856"/>
                  </a:cubicBezTo>
                  <a:cubicBezTo>
                    <a:pt x="21046" y="13741"/>
                    <a:pt x="21046" y="13650"/>
                    <a:pt x="21046" y="13559"/>
                  </a:cubicBezTo>
                  <a:cubicBezTo>
                    <a:pt x="21068" y="13513"/>
                    <a:pt x="21068" y="13445"/>
                    <a:pt x="21091" y="13399"/>
                  </a:cubicBezTo>
                  <a:cubicBezTo>
                    <a:pt x="21160" y="13285"/>
                    <a:pt x="21205" y="13194"/>
                    <a:pt x="21274" y="13102"/>
                  </a:cubicBezTo>
                  <a:cubicBezTo>
                    <a:pt x="21297" y="13057"/>
                    <a:pt x="21342" y="13011"/>
                    <a:pt x="21388" y="12988"/>
                  </a:cubicBezTo>
                  <a:cubicBezTo>
                    <a:pt x="21434" y="12943"/>
                    <a:pt x="21479" y="12920"/>
                    <a:pt x="21525" y="12897"/>
                  </a:cubicBezTo>
                  <a:cubicBezTo>
                    <a:pt x="21616" y="12874"/>
                    <a:pt x="21685" y="12851"/>
                    <a:pt x="21776" y="12828"/>
                  </a:cubicBezTo>
                  <a:lnTo>
                    <a:pt x="22027" y="12828"/>
                  </a:lnTo>
                  <a:cubicBezTo>
                    <a:pt x="22096" y="12851"/>
                    <a:pt x="22164" y="12874"/>
                    <a:pt x="22255" y="12897"/>
                  </a:cubicBezTo>
                  <a:lnTo>
                    <a:pt x="22301" y="12897"/>
                  </a:lnTo>
                  <a:lnTo>
                    <a:pt x="22369" y="12920"/>
                  </a:lnTo>
                  <a:cubicBezTo>
                    <a:pt x="22415" y="12943"/>
                    <a:pt x="22461" y="12943"/>
                    <a:pt x="22529" y="12965"/>
                  </a:cubicBezTo>
                  <a:cubicBezTo>
                    <a:pt x="22552" y="12988"/>
                    <a:pt x="22575" y="13011"/>
                    <a:pt x="22621" y="13011"/>
                  </a:cubicBezTo>
                  <a:cubicBezTo>
                    <a:pt x="22689" y="13057"/>
                    <a:pt x="22757" y="13102"/>
                    <a:pt x="22826" y="13102"/>
                  </a:cubicBezTo>
                  <a:cubicBezTo>
                    <a:pt x="22872" y="13102"/>
                    <a:pt x="22894" y="13102"/>
                    <a:pt x="22940" y="13079"/>
                  </a:cubicBezTo>
                  <a:cubicBezTo>
                    <a:pt x="23146" y="12943"/>
                    <a:pt x="23031" y="12714"/>
                    <a:pt x="22940" y="12532"/>
                  </a:cubicBezTo>
                  <a:lnTo>
                    <a:pt x="22917" y="12486"/>
                  </a:lnTo>
                  <a:cubicBezTo>
                    <a:pt x="22849" y="12303"/>
                    <a:pt x="22826" y="12144"/>
                    <a:pt x="22803" y="11984"/>
                  </a:cubicBezTo>
                  <a:cubicBezTo>
                    <a:pt x="22780" y="11915"/>
                    <a:pt x="22780" y="11847"/>
                    <a:pt x="22780" y="11778"/>
                  </a:cubicBezTo>
                  <a:cubicBezTo>
                    <a:pt x="22803" y="11756"/>
                    <a:pt x="22803" y="11710"/>
                    <a:pt x="22803" y="11687"/>
                  </a:cubicBezTo>
                  <a:cubicBezTo>
                    <a:pt x="22826" y="11642"/>
                    <a:pt x="22872" y="11596"/>
                    <a:pt x="22894" y="11550"/>
                  </a:cubicBezTo>
                  <a:cubicBezTo>
                    <a:pt x="22940" y="11505"/>
                    <a:pt x="22986" y="11459"/>
                    <a:pt x="23031" y="11413"/>
                  </a:cubicBezTo>
                  <a:cubicBezTo>
                    <a:pt x="23123" y="11345"/>
                    <a:pt x="23214" y="11299"/>
                    <a:pt x="23351" y="11231"/>
                  </a:cubicBezTo>
                  <a:cubicBezTo>
                    <a:pt x="23397" y="11208"/>
                    <a:pt x="23442" y="11208"/>
                    <a:pt x="23488" y="11185"/>
                  </a:cubicBezTo>
                  <a:lnTo>
                    <a:pt x="23579" y="11185"/>
                  </a:lnTo>
                  <a:cubicBezTo>
                    <a:pt x="23648" y="11208"/>
                    <a:pt x="23693" y="11208"/>
                    <a:pt x="23762" y="11231"/>
                  </a:cubicBezTo>
                  <a:cubicBezTo>
                    <a:pt x="23853" y="11276"/>
                    <a:pt x="23922" y="11345"/>
                    <a:pt x="24013" y="11413"/>
                  </a:cubicBezTo>
                  <a:cubicBezTo>
                    <a:pt x="24104" y="11459"/>
                    <a:pt x="24150" y="11505"/>
                    <a:pt x="24195" y="11550"/>
                  </a:cubicBezTo>
                  <a:cubicBezTo>
                    <a:pt x="24241" y="11573"/>
                    <a:pt x="24287" y="11596"/>
                    <a:pt x="24355" y="11596"/>
                  </a:cubicBezTo>
                  <a:cubicBezTo>
                    <a:pt x="24401" y="11596"/>
                    <a:pt x="24447" y="11573"/>
                    <a:pt x="24492" y="11550"/>
                  </a:cubicBezTo>
                  <a:cubicBezTo>
                    <a:pt x="24561" y="11527"/>
                    <a:pt x="24606" y="11436"/>
                    <a:pt x="24652" y="11390"/>
                  </a:cubicBezTo>
                  <a:cubicBezTo>
                    <a:pt x="24698" y="11299"/>
                    <a:pt x="24743" y="11185"/>
                    <a:pt x="24766" y="11094"/>
                  </a:cubicBezTo>
                  <a:cubicBezTo>
                    <a:pt x="24812" y="10957"/>
                    <a:pt x="24812" y="10820"/>
                    <a:pt x="24812" y="10683"/>
                  </a:cubicBezTo>
                  <a:lnTo>
                    <a:pt x="24835" y="10614"/>
                  </a:lnTo>
                  <a:cubicBezTo>
                    <a:pt x="24835" y="10592"/>
                    <a:pt x="24835" y="10569"/>
                    <a:pt x="24835" y="10546"/>
                  </a:cubicBezTo>
                  <a:cubicBezTo>
                    <a:pt x="24789" y="10500"/>
                    <a:pt x="24766" y="10409"/>
                    <a:pt x="24789" y="10340"/>
                  </a:cubicBezTo>
                  <a:cubicBezTo>
                    <a:pt x="24789" y="10318"/>
                    <a:pt x="24789" y="10295"/>
                    <a:pt x="24812" y="10295"/>
                  </a:cubicBezTo>
                  <a:cubicBezTo>
                    <a:pt x="24812" y="10226"/>
                    <a:pt x="24835" y="10158"/>
                    <a:pt x="24857" y="10112"/>
                  </a:cubicBezTo>
                  <a:cubicBezTo>
                    <a:pt x="24857" y="9998"/>
                    <a:pt x="24857" y="9907"/>
                    <a:pt x="24857" y="9815"/>
                  </a:cubicBezTo>
                  <a:lnTo>
                    <a:pt x="24857" y="9747"/>
                  </a:lnTo>
                  <a:cubicBezTo>
                    <a:pt x="24857" y="9679"/>
                    <a:pt x="24857" y="9587"/>
                    <a:pt x="24835" y="9519"/>
                  </a:cubicBezTo>
                  <a:cubicBezTo>
                    <a:pt x="24835" y="9496"/>
                    <a:pt x="24835" y="9473"/>
                    <a:pt x="24835" y="9473"/>
                  </a:cubicBezTo>
                  <a:cubicBezTo>
                    <a:pt x="24835" y="9450"/>
                    <a:pt x="24835" y="9427"/>
                    <a:pt x="24835" y="9405"/>
                  </a:cubicBezTo>
                  <a:lnTo>
                    <a:pt x="24835" y="9336"/>
                  </a:lnTo>
                  <a:cubicBezTo>
                    <a:pt x="24835" y="9268"/>
                    <a:pt x="24835" y="9199"/>
                    <a:pt x="24812" y="9131"/>
                  </a:cubicBezTo>
                  <a:cubicBezTo>
                    <a:pt x="24812" y="9062"/>
                    <a:pt x="24812" y="8994"/>
                    <a:pt x="24812" y="8925"/>
                  </a:cubicBezTo>
                  <a:cubicBezTo>
                    <a:pt x="24789" y="8811"/>
                    <a:pt x="24789" y="8720"/>
                    <a:pt x="24789" y="8606"/>
                  </a:cubicBezTo>
                  <a:cubicBezTo>
                    <a:pt x="24789" y="8514"/>
                    <a:pt x="24789" y="8400"/>
                    <a:pt x="24789" y="8309"/>
                  </a:cubicBezTo>
                  <a:cubicBezTo>
                    <a:pt x="24789" y="8126"/>
                    <a:pt x="24789" y="7967"/>
                    <a:pt x="24789" y="7807"/>
                  </a:cubicBezTo>
                  <a:cubicBezTo>
                    <a:pt x="24789" y="7716"/>
                    <a:pt x="24789" y="7647"/>
                    <a:pt x="24789" y="7556"/>
                  </a:cubicBezTo>
                  <a:lnTo>
                    <a:pt x="24789" y="7464"/>
                  </a:lnTo>
                  <a:cubicBezTo>
                    <a:pt x="24812" y="7282"/>
                    <a:pt x="24812" y="7076"/>
                    <a:pt x="24789" y="6894"/>
                  </a:cubicBezTo>
                  <a:cubicBezTo>
                    <a:pt x="24789" y="6666"/>
                    <a:pt x="24812" y="6437"/>
                    <a:pt x="24835" y="6278"/>
                  </a:cubicBezTo>
                  <a:lnTo>
                    <a:pt x="24812" y="6278"/>
                  </a:lnTo>
                  <a:cubicBezTo>
                    <a:pt x="24835" y="6255"/>
                    <a:pt x="24835" y="6209"/>
                    <a:pt x="24835" y="6163"/>
                  </a:cubicBezTo>
                  <a:cubicBezTo>
                    <a:pt x="24857" y="6118"/>
                    <a:pt x="24857" y="6072"/>
                    <a:pt x="24857" y="6004"/>
                  </a:cubicBezTo>
                  <a:cubicBezTo>
                    <a:pt x="24880" y="5935"/>
                    <a:pt x="24880" y="5867"/>
                    <a:pt x="24903" y="5775"/>
                  </a:cubicBezTo>
                  <a:lnTo>
                    <a:pt x="24903" y="5707"/>
                  </a:lnTo>
                  <a:lnTo>
                    <a:pt x="24926" y="5661"/>
                  </a:lnTo>
                  <a:lnTo>
                    <a:pt x="24926" y="5616"/>
                  </a:lnTo>
                  <a:cubicBezTo>
                    <a:pt x="24949" y="5479"/>
                    <a:pt x="24949" y="5365"/>
                    <a:pt x="24972" y="5228"/>
                  </a:cubicBezTo>
                  <a:cubicBezTo>
                    <a:pt x="24972" y="5159"/>
                    <a:pt x="24949" y="5113"/>
                    <a:pt x="24949" y="5068"/>
                  </a:cubicBezTo>
                  <a:cubicBezTo>
                    <a:pt x="24949" y="4999"/>
                    <a:pt x="24903" y="4931"/>
                    <a:pt x="24857" y="4885"/>
                  </a:cubicBezTo>
                  <a:cubicBezTo>
                    <a:pt x="24812" y="4817"/>
                    <a:pt x="24720" y="4794"/>
                    <a:pt x="24629" y="4794"/>
                  </a:cubicBezTo>
                  <a:lnTo>
                    <a:pt x="24606" y="4794"/>
                  </a:lnTo>
                  <a:cubicBezTo>
                    <a:pt x="24538" y="4794"/>
                    <a:pt x="24469" y="4817"/>
                    <a:pt x="24401" y="4840"/>
                  </a:cubicBezTo>
                  <a:cubicBezTo>
                    <a:pt x="24378" y="4862"/>
                    <a:pt x="24332" y="4862"/>
                    <a:pt x="24310" y="4862"/>
                  </a:cubicBezTo>
                  <a:cubicBezTo>
                    <a:pt x="24195" y="4908"/>
                    <a:pt x="24104" y="4931"/>
                    <a:pt x="24013" y="4954"/>
                  </a:cubicBezTo>
                  <a:lnTo>
                    <a:pt x="23899" y="4977"/>
                  </a:lnTo>
                  <a:cubicBezTo>
                    <a:pt x="23716" y="5022"/>
                    <a:pt x="23511" y="5068"/>
                    <a:pt x="23305" y="5113"/>
                  </a:cubicBezTo>
                  <a:lnTo>
                    <a:pt x="23146" y="5136"/>
                  </a:lnTo>
                  <a:lnTo>
                    <a:pt x="22894" y="5205"/>
                  </a:lnTo>
                  <a:lnTo>
                    <a:pt x="22735" y="5228"/>
                  </a:lnTo>
                  <a:cubicBezTo>
                    <a:pt x="22621" y="5250"/>
                    <a:pt x="22529" y="5273"/>
                    <a:pt x="22415" y="5296"/>
                  </a:cubicBezTo>
                  <a:lnTo>
                    <a:pt x="22233" y="5342"/>
                  </a:lnTo>
                  <a:cubicBezTo>
                    <a:pt x="22141" y="5342"/>
                    <a:pt x="22050" y="5365"/>
                    <a:pt x="21981" y="5387"/>
                  </a:cubicBezTo>
                  <a:cubicBezTo>
                    <a:pt x="21822" y="5410"/>
                    <a:pt x="21662" y="5433"/>
                    <a:pt x="21525" y="5456"/>
                  </a:cubicBezTo>
                  <a:lnTo>
                    <a:pt x="21319" y="5502"/>
                  </a:lnTo>
                  <a:cubicBezTo>
                    <a:pt x="21114" y="5547"/>
                    <a:pt x="20886" y="5593"/>
                    <a:pt x="20680" y="5661"/>
                  </a:cubicBezTo>
                  <a:lnTo>
                    <a:pt x="20543" y="5684"/>
                  </a:lnTo>
                  <a:cubicBezTo>
                    <a:pt x="20452" y="5730"/>
                    <a:pt x="20361" y="5753"/>
                    <a:pt x="20270" y="5775"/>
                  </a:cubicBezTo>
                  <a:cubicBezTo>
                    <a:pt x="20201" y="5775"/>
                    <a:pt x="20133" y="5798"/>
                    <a:pt x="20064" y="5821"/>
                  </a:cubicBezTo>
                  <a:cubicBezTo>
                    <a:pt x="19973" y="5821"/>
                    <a:pt x="19881" y="5844"/>
                    <a:pt x="19813" y="5867"/>
                  </a:cubicBezTo>
                  <a:cubicBezTo>
                    <a:pt x="19630" y="5912"/>
                    <a:pt x="19471" y="5935"/>
                    <a:pt x="19288" y="5958"/>
                  </a:cubicBezTo>
                  <a:cubicBezTo>
                    <a:pt x="19174" y="5981"/>
                    <a:pt x="19060" y="6004"/>
                    <a:pt x="18946" y="6026"/>
                  </a:cubicBezTo>
                  <a:cubicBezTo>
                    <a:pt x="18763" y="6072"/>
                    <a:pt x="18580" y="6095"/>
                    <a:pt x="18398" y="6141"/>
                  </a:cubicBezTo>
                  <a:cubicBezTo>
                    <a:pt x="18261" y="6163"/>
                    <a:pt x="18147" y="6209"/>
                    <a:pt x="18033" y="6232"/>
                  </a:cubicBezTo>
                  <a:cubicBezTo>
                    <a:pt x="17850" y="6255"/>
                    <a:pt x="17690" y="6300"/>
                    <a:pt x="17530" y="6346"/>
                  </a:cubicBezTo>
                  <a:lnTo>
                    <a:pt x="17120" y="6415"/>
                  </a:lnTo>
                  <a:cubicBezTo>
                    <a:pt x="16617" y="6529"/>
                    <a:pt x="15978" y="6666"/>
                    <a:pt x="15316" y="6803"/>
                  </a:cubicBezTo>
                  <a:cubicBezTo>
                    <a:pt x="15020" y="6848"/>
                    <a:pt x="14723" y="6917"/>
                    <a:pt x="14472" y="6985"/>
                  </a:cubicBezTo>
                  <a:lnTo>
                    <a:pt x="14266" y="7031"/>
                  </a:lnTo>
                  <a:cubicBezTo>
                    <a:pt x="14038" y="7099"/>
                    <a:pt x="13787" y="7145"/>
                    <a:pt x="13559" y="7213"/>
                  </a:cubicBezTo>
                  <a:cubicBezTo>
                    <a:pt x="13422" y="7259"/>
                    <a:pt x="13308" y="7282"/>
                    <a:pt x="13171" y="7328"/>
                  </a:cubicBezTo>
                  <a:cubicBezTo>
                    <a:pt x="13011" y="7373"/>
                    <a:pt x="12828" y="7419"/>
                    <a:pt x="12646" y="7487"/>
                  </a:cubicBezTo>
                  <a:lnTo>
                    <a:pt x="12555" y="7510"/>
                  </a:lnTo>
                  <a:cubicBezTo>
                    <a:pt x="12440" y="7556"/>
                    <a:pt x="12349" y="7579"/>
                    <a:pt x="12258" y="7601"/>
                  </a:cubicBezTo>
                  <a:cubicBezTo>
                    <a:pt x="12144" y="7647"/>
                    <a:pt x="12030" y="7670"/>
                    <a:pt x="11915" y="7716"/>
                  </a:cubicBezTo>
                  <a:cubicBezTo>
                    <a:pt x="11687" y="7784"/>
                    <a:pt x="11459" y="7853"/>
                    <a:pt x="11254" y="7921"/>
                  </a:cubicBezTo>
                  <a:cubicBezTo>
                    <a:pt x="11071" y="7967"/>
                    <a:pt x="10866" y="8012"/>
                    <a:pt x="10592" y="8035"/>
                  </a:cubicBezTo>
                  <a:cubicBezTo>
                    <a:pt x="10318" y="8081"/>
                    <a:pt x="10044" y="8104"/>
                    <a:pt x="9770" y="8104"/>
                  </a:cubicBezTo>
                  <a:cubicBezTo>
                    <a:pt x="9656" y="8104"/>
                    <a:pt x="9542" y="8104"/>
                    <a:pt x="9428" y="8081"/>
                  </a:cubicBezTo>
                  <a:cubicBezTo>
                    <a:pt x="9359" y="8081"/>
                    <a:pt x="9291" y="8058"/>
                    <a:pt x="9222" y="8035"/>
                  </a:cubicBezTo>
                  <a:cubicBezTo>
                    <a:pt x="9131" y="7989"/>
                    <a:pt x="9017" y="7944"/>
                    <a:pt x="8925" y="7898"/>
                  </a:cubicBezTo>
                  <a:lnTo>
                    <a:pt x="8788" y="7830"/>
                  </a:lnTo>
                  <a:cubicBezTo>
                    <a:pt x="8743" y="7807"/>
                    <a:pt x="8697" y="7761"/>
                    <a:pt x="8629" y="7761"/>
                  </a:cubicBezTo>
                  <a:cubicBezTo>
                    <a:pt x="8606" y="7738"/>
                    <a:pt x="8583" y="7738"/>
                    <a:pt x="8537" y="7738"/>
                  </a:cubicBezTo>
                  <a:cubicBezTo>
                    <a:pt x="8492" y="7693"/>
                    <a:pt x="8446" y="7647"/>
                    <a:pt x="8400" y="7601"/>
                  </a:cubicBezTo>
                  <a:lnTo>
                    <a:pt x="8286" y="7487"/>
                  </a:lnTo>
                  <a:lnTo>
                    <a:pt x="8104" y="7282"/>
                  </a:lnTo>
                  <a:cubicBezTo>
                    <a:pt x="7875" y="7076"/>
                    <a:pt x="7693" y="6825"/>
                    <a:pt x="7487" y="6597"/>
                  </a:cubicBezTo>
                  <a:lnTo>
                    <a:pt x="7465" y="6574"/>
                  </a:lnTo>
                  <a:cubicBezTo>
                    <a:pt x="7282" y="6346"/>
                    <a:pt x="7099" y="6118"/>
                    <a:pt x="6894" y="5912"/>
                  </a:cubicBezTo>
                  <a:cubicBezTo>
                    <a:pt x="6803" y="5821"/>
                    <a:pt x="6711" y="5707"/>
                    <a:pt x="6620" y="5616"/>
                  </a:cubicBezTo>
                  <a:cubicBezTo>
                    <a:pt x="6506" y="5502"/>
                    <a:pt x="6392" y="5387"/>
                    <a:pt x="6278" y="5250"/>
                  </a:cubicBezTo>
                  <a:cubicBezTo>
                    <a:pt x="6209" y="5182"/>
                    <a:pt x="6141" y="5091"/>
                    <a:pt x="6072" y="4999"/>
                  </a:cubicBezTo>
                  <a:cubicBezTo>
                    <a:pt x="5981" y="4908"/>
                    <a:pt x="5912" y="4840"/>
                    <a:pt x="5844" y="4748"/>
                  </a:cubicBezTo>
                  <a:lnTo>
                    <a:pt x="5730" y="4634"/>
                  </a:lnTo>
                  <a:cubicBezTo>
                    <a:pt x="5616" y="4497"/>
                    <a:pt x="5479" y="4360"/>
                    <a:pt x="5387" y="4223"/>
                  </a:cubicBezTo>
                  <a:cubicBezTo>
                    <a:pt x="5319" y="4155"/>
                    <a:pt x="5273" y="4086"/>
                    <a:pt x="5228" y="4018"/>
                  </a:cubicBezTo>
                  <a:lnTo>
                    <a:pt x="5205" y="3995"/>
                  </a:lnTo>
                  <a:lnTo>
                    <a:pt x="5068" y="3881"/>
                  </a:lnTo>
                  <a:cubicBezTo>
                    <a:pt x="4840" y="3630"/>
                    <a:pt x="4634" y="3424"/>
                    <a:pt x="4452" y="3219"/>
                  </a:cubicBezTo>
                  <a:cubicBezTo>
                    <a:pt x="4383" y="3128"/>
                    <a:pt x="4315" y="3059"/>
                    <a:pt x="4246" y="2968"/>
                  </a:cubicBezTo>
                  <a:lnTo>
                    <a:pt x="4155" y="2877"/>
                  </a:lnTo>
                  <a:cubicBezTo>
                    <a:pt x="4086" y="2785"/>
                    <a:pt x="4018" y="2694"/>
                    <a:pt x="3927" y="2603"/>
                  </a:cubicBezTo>
                  <a:cubicBezTo>
                    <a:pt x="3904" y="2580"/>
                    <a:pt x="3881" y="2557"/>
                    <a:pt x="3858" y="2534"/>
                  </a:cubicBezTo>
                  <a:cubicBezTo>
                    <a:pt x="3790" y="2466"/>
                    <a:pt x="3721" y="2397"/>
                    <a:pt x="3653" y="2329"/>
                  </a:cubicBezTo>
                  <a:lnTo>
                    <a:pt x="3561" y="2238"/>
                  </a:lnTo>
                  <a:cubicBezTo>
                    <a:pt x="3447" y="2123"/>
                    <a:pt x="3356" y="2032"/>
                    <a:pt x="3242" y="1918"/>
                  </a:cubicBezTo>
                  <a:cubicBezTo>
                    <a:pt x="3196" y="1872"/>
                    <a:pt x="3151" y="1849"/>
                    <a:pt x="3105" y="1804"/>
                  </a:cubicBezTo>
                  <a:cubicBezTo>
                    <a:pt x="3059" y="1758"/>
                    <a:pt x="3014" y="1735"/>
                    <a:pt x="2991" y="1690"/>
                  </a:cubicBezTo>
                  <a:cubicBezTo>
                    <a:pt x="2785" y="1507"/>
                    <a:pt x="2626" y="1370"/>
                    <a:pt x="2489" y="1256"/>
                  </a:cubicBezTo>
                  <a:lnTo>
                    <a:pt x="2489" y="1256"/>
                  </a:lnTo>
                  <a:lnTo>
                    <a:pt x="2511" y="1302"/>
                  </a:lnTo>
                  <a:lnTo>
                    <a:pt x="2397" y="1188"/>
                  </a:lnTo>
                  <a:cubicBezTo>
                    <a:pt x="2329" y="1142"/>
                    <a:pt x="2283" y="1096"/>
                    <a:pt x="2215" y="1051"/>
                  </a:cubicBezTo>
                  <a:cubicBezTo>
                    <a:pt x="2123" y="959"/>
                    <a:pt x="2009" y="868"/>
                    <a:pt x="1918" y="754"/>
                  </a:cubicBezTo>
                  <a:lnTo>
                    <a:pt x="1850" y="685"/>
                  </a:lnTo>
                  <a:cubicBezTo>
                    <a:pt x="1690" y="526"/>
                    <a:pt x="1507" y="366"/>
                    <a:pt x="1347" y="229"/>
                  </a:cubicBezTo>
                  <a:cubicBezTo>
                    <a:pt x="1302" y="206"/>
                    <a:pt x="1256" y="183"/>
                    <a:pt x="1210" y="183"/>
                  </a:cubicBezTo>
                  <a:cubicBezTo>
                    <a:pt x="1142" y="92"/>
                    <a:pt x="1028" y="1"/>
                    <a:pt x="936"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9" name="Google Shape;4905;p38">
              <a:extLst>
                <a:ext uri="{FF2B5EF4-FFF2-40B4-BE49-F238E27FC236}">
                  <a16:creationId xmlns:a16="http://schemas.microsoft.com/office/drawing/2014/main" id="{FD357884-51B9-DBCB-B400-10DCB8107A33}"/>
                </a:ext>
              </a:extLst>
            </p:cNvPr>
            <p:cNvSpPr/>
            <p:nvPr/>
          </p:nvSpPr>
          <p:spPr>
            <a:xfrm>
              <a:off x="5812552" y="2589371"/>
              <a:ext cx="1039951" cy="627284"/>
            </a:xfrm>
            <a:custGeom>
              <a:avLst/>
              <a:gdLst/>
              <a:ahLst/>
              <a:cxnLst/>
              <a:rect l="l" t="t" r="r" b="b"/>
              <a:pathLst>
                <a:path w="37161" h="22415" extrusionOk="0">
                  <a:moveTo>
                    <a:pt x="26478" y="10112"/>
                  </a:moveTo>
                  <a:cubicBezTo>
                    <a:pt x="26569" y="10135"/>
                    <a:pt x="26615" y="10135"/>
                    <a:pt x="26684" y="10158"/>
                  </a:cubicBezTo>
                  <a:cubicBezTo>
                    <a:pt x="26729" y="10181"/>
                    <a:pt x="26752" y="10226"/>
                    <a:pt x="26798" y="10295"/>
                  </a:cubicBezTo>
                  <a:lnTo>
                    <a:pt x="26935" y="10455"/>
                  </a:lnTo>
                  <a:lnTo>
                    <a:pt x="26980" y="10546"/>
                  </a:lnTo>
                  <a:lnTo>
                    <a:pt x="27072" y="10660"/>
                  </a:lnTo>
                  <a:lnTo>
                    <a:pt x="27094" y="10683"/>
                  </a:lnTo>
                  <a:cubicBezTo>
                    <a:pt x="27140" y="10751"/>
                    <a:pt x="27186" y="10820"/>
                    <a:pt x="27231" y="10865"/>
                  </a:cubicBezTo>
                  <a:lnTo>
                    <a:pt x="27391" y="11094"/>
                  </a:lnTo>
                  <a:lnTo>
                    <a:pt x="27482" y="11253"/>
                  </a:lnTo>
                  <a:cubicBezTo>
                    <a:pt x="27551" y="11345"/>
                    <a:pt x="27619" y="11459"/>
                    <a:pt x="27711" y="11550"/>
                  </a:cubicBezTo>
                  <a:lnTo>
                    <a:pt x="27756" y="11596"/>
                  </a:lnTo>
                  <a:lnTo>
                    <a:pt x="27779" y="11641"/>
                  </a:lnTo>
                  <a:lnTo>
                    <a:pt x="27802" y="11687"/>
                  </a:lnTo>
                  <a:lnTo>
                    <a:pt x="27848" y="11756"/>
                  </a:lnTo>
                  <a:cubicBezTo>
                    <a:pt x="27985" y="11938"/>
                    <a:pt x="28122" y="12098"/>
                    <a:pt x="28258" y="12258"/>
                  </a:cubicBezTo>
                  <a:cubicBezTo>
                    <a:pt x="28327" y="12326"/>
                    <a:pt x="28373" y="12395"/>
                    <a:pt x="28441" y="12463"/>
                  </a:cubicBezTo>
                  <a:lnTo>
                    <a:pt x="28578" y="12600"/>
                  </a:lnTo>
                  <a:cubicBezTo>
                    <a:pt x="28692" y="12737"/>
                    <a:pt x="28806" y="12851"/>
                    <a:pt x="28920" y="12965"/>
                  </a:cubicBezTo>
                  <a:cubicBezTo>
                    <a:pt x="29103" y="13148"/>
                    <a:pt x="29263" y="13308"/>
                    <a:pt x="29423" y="13513"/>
                  </a:cubicBezTo>
                  <a:lnTo>
                    <a:pt x="29468" y="13536"/>
                  </a:lnTo>
                  <a:lnTo>
                    <a:pt x="29560" y="13650"/>
                  </a:lnTo>
                  <a:lnTo>
                    <a:pt x="29742" y="13833"/>
                  </a:lnTo>
                  <a:lnTo>
                    <a:pt x="29788" y="13901"/>
                  </a:lnTo>
                  <a:lnTo>
                    <a:pt x="29833" y="13947"/>
                  </a:lnTo>
                  <a:cubicBezTo>
                    <a:pt x="29970" y="14061"/>
                    <a:pt x="30107" y="14198"/>
                    <a:pt x="30221" y="14358"/>
                  </a:cubicBezTo>
                  <a:cubicBezTo>
                    <a:pt x="30244" y="14380"/>
                    <a:pt x="30267" y="14403"/>
                    <a:pt x="30290" y="14449"/>
                  </a:cubicBezTo>
                  <a:cubicBezTo>
                    <a:pt x="30336" y="14495"/>
                    <a:pt x="30336" y="14517"/>
                    <a:pt x="30336" y="14586"/>
                  </a:cubicBezTo>
                  <a:cubicBezTo>
                    <a:pt x="30358" y="14609"/>
                    <a:pt x="30358" y="14632"/>
                    <a:pt x="30336" y="14677"/>
                  </a:cubicBezTo>
                  <a:cubicBezTo>
                    <a:pt x="30336" y="14746"/>
                    <a:pt x="30290" y="14814"/>
                    <a:pt x="30199" y="14883"/>
                  </a:cubicBezTo>
                  <a:lnTo>
                    <a:pt x="30153" y="14905"/>
                  </a:lnTo>
                  <a:cubicBezTo>
                    <a:pt x="30130" y="14905"/>
                    <a:pt x="30107" y="14928"/>
                    <a:pt x="30062" y="14951"/>
                  </a:cubicBezTo>
                  <a:cubicBezTo>
                    <a:pt x="29993" y="15020"/>
                    <a:pt x="29948" y="15088"/>
                    <a:pt x="29902" y="15157"/>
                  </a:cubicBezTo>
                  <a:lnTo>
                    <a:pt x="29833" y="15248"/>
                  </a:lnTo>
                  <a:cubicBezTo>
                    <a:pt x="29742" y="15362"/>
                    <a:pt x="29674" y="15430"/>
                    <a:pt x="29582" y="15499"/>
                  </a:cubicBezTo>
                  <a:cubicBezTo>
                    <a:pt x="29491" y="15567"/>
                    <a:pt x="29400" y="15613"/>
                    <a:pt x="29308" y="15659"/>
                  </a:cubicBezTo>
                  <a:lnTo>
                    <a:pt x="29217" y="15682"/>
                  </a:lnTo>
                  <a:cubicBezTo>
                    <a:pt x="29149" y="15727"/>
                    <a:pt x="29080" y="15773"/>
                    <a:pt x="28989" y="15796"/>
                  </a:cubicBezTo>
                  <a:cubicBezTo>
                    <a:pt x="28943" y="15841"/>
                    <a:pt x="28875" y="15887"/>
                    <a:pt x="28829" y="15933"/>
                  </a:cubicBezTo>
                  <a:cubicBezTo>
                    <a:pt x="28783" y="15978"/>
                    <a:pt x="28715" y="16024"/>
                    <a:pt x="28669" y="16092"/>
                  </a:cubicBezTo>
                  <a:cubicBezTo>
                    <a:pt x="28624" y="16161"/>
                    <a:pt x="28555" y="16229"/>
                    <a:pt x="28487" y="16298"/>
                  </a:cubicBezTo>
                  <a:lnTo>
                    <a:pt x="28418" y="16343"/>
                  </a:lnTo>
                  <a:lnTo>
                    <a:pt x="28327" y="16435"/>
                  </a:lnTo>
                  <a:cubicBezTo>
                    <a:pt x="28258" y="16503"/>
                    <a:pt x="28190" y="16572"/>
                    <a:pt x="28122" y="16640"/>
                  </a:cubicBezTo>
                  <a:cubicBezTo>
                    <a:pt x="28007" y="16731"/>
                    <a:pt x="27893" y="16777"/>
                    <a:pt x="27756" y="16777"/>
                  </a:cubicBezTo>
                  <a:cubicBezTo>
                    <a:pt x="27688" y="16777"/>
                    <a:pt x="27619" y="16777"/>
                    <a:pt x="27574" y="16731"/>
                  </a:cubicBezTo>
                  <a:cubicBezTo>
                    <a:pt x="27528" y="16731"/>
                    <a:pt x="27505" y="16709"/>
                    <a:pt x="27460" y="16686"/>
                  </a:cubicBezTo>
                  <a:lnTo>
                    <a:pt x="27414" y="16640"/>
                  </a:lnTo>
                  <a:lnTo>
                    <a:pt x="27345" y="16595"/>
                  </a:lnTo>
                  <a:lnTo>
                    <a:pt x="27277" y="16549"/>
                  </a:lnTo>
                  <a:cubicBezTo>
                    <a:pt x="27209" y="16480"/>
                    <a:pt x="27140" y="16435"/>
                    <a:pt x="27094" y="16389"/>
                  </a:cubicBezTo>
                  <a:lnTo>
                    <a:pt x="26980" y="16275"/>
                  </a:lnTo>
                  <a:lnTo>
                    <a:pt x="26843" y="16184"/>
                  </a:lnTo>
                  <a:cubicBezTo>
                    <a:pt x="26684" y="16024"/>
                    <a:pt x="26524" y="15841"/>
                    <a:pt x="26410" y="15704"/>
                  </a:cubicBezTo>
                  <a:lnTo>
                    <a:pt x="26296" y="15590"/>
                  </a:lnTo>
                  <a:lnTo>
                    <a:pt x="26273" y="15522"/>
                  </a:lnTo>
                  <a:cubicBezTo>
                    <a:pt x="26181" y="15430"/>
                    <a:pt x="26090" y="15339"/>
                    <a:pt x="25999" y="15225"/>
                  </a:cubicBezTo>
                  <a:lnTo>
                    <a:pt x="25999" y="15248"/>
                  </a:lnTo>
                  <a:lnTo>
                    <a:pt x="25953" y="15179"/>
                  </a:lnTo>
                  <a:cubicBezTo>
                    <a:pt x="25725" y="14928"/>
                    <a:pt x="25519" y="14700"/>
                    <a:pt x="25314" y="14449"/>
                  </a:cubicBezTo>
                  <a:lnTo>
                    <a:pt x="25223" y="14335"/>
                  </a:lnTo>
                  <a:lnTo>
                    <a:pt x="25154" y="14266"/>
                  </a:lnTo>
                  <a:cubicBezTo>
                    <a:pt x="25109" y="14221"/>
                    <a:pt x="25063" y="14175"/>
                    <a:pt x="25040" y="14129"/>
                  </a:cubicBezTo>
                  <a:cubicBezTo>
                    <a:pt x="24972" y="14061"/>
                    <a:pt x="24903" y="13970"/>
                    <a:pt x="24835" y="13878"/>
                  </a:cubicBezTo>
                  <a:lnTo>
                    <a:pt x="24721" y="13719"/>
                  </a:lnTo>
                  <a:lnTo>
                    <a:pt x="24675" y="13673"/>
                  </a:lnTo>
                  <a:lnTo>
                    <a:pt x="24652" y="13627"/>
                  </a:lnTo>
                  <a:lnTo>
                    <a:pt x="24606" y="13559"/>
                  </a:lnTo>
                  <a:cubicBezTo>
                    <a:pt x="24538" y="13445"/>
                    <a:pt x="24447" y="13331"/>
                    <a:pt x="24378" y="13239"/>
                  </a:cubicBezTo>
                  <a:cubicBezTo>
                    <a:pt x="24310" y="13125"/>
                    <a:pt x="24218" y="12988"/>
                    <a:pt x="24150" y="12874"/>
                  </a:cubicBezTo>
                  <a:cubicBezTo>
                    <a:pt x="24081" y="12737"/>
                    <a:pt x="24013" y="12600"/>
                    <a:pt x="23945" y="12463"/>
                  </a:cubicBezTo>
                  <a:cubicBezTo>
                    <a:pt x="23922" y="12372"/>
                    <a:pt x="23899" y="12281"/>
                    <a:pt x="23899" y="12189"/>
                  </a:cubicBezTo>
                  <a:cubicBezTo>
                    <a:pt x="23899" y="12098"/>
                    <a:pt x="23945" y="12007"/>
                    <a:pt x="23990" y="11915"/>
                  </a:cubicBezTo>
                  <a:cubicBezTo>
                    <a:pt x="24036" y="11847"/>
                    <a:pt x="24104" y="11756"/>
                    <a:pt x="24173" y="11687"/>
                  </a:cubicBezTo>
                  <a:cubicBezTo>
                    <a:pt x="24173" y="11619"/>
                    <a:pt x="24196" y="11573"/>
                    <a:pt x="24241" y="11527"/>
                  </a:cubicBezTo>
                  <a:cubicBezTo>
                    <a:pt x="24264" y="11504"/>
                    <a:pt x="24287" y="11459"/>
                    <a:pt x="24355" y="11436"/>
                  </a:cubicBezTo>
                  <a:cubicBezTo>
                    <a:pt x="24378" y="11390"/>
                    <a:pt x="24424" y="11368"/>
                    <a:pt x="24469" y="11345"/>
                  </a:cubicBezTo>
                  <a:lnTo>
                    <a:pt x="24515" y="11299"/>
                  </a:lnTo>
                  <a:lnTo>
                    <a:pt x="24606" y="11253"/>
                  </a:lnTo>
                  <a:lnTo>
                    <a:pt x="24629" y="11231"/>
                  </a:lnTo>
                  <a:cubicBezTo>
                    <a:pt x="24766" y="11139"/>
                    <a:pt x="24858" y="11071"/>
                    <a:pt x="24972" y="11002"/>
                  </a:cubicBezTo>
                  <a:cubicBezTo>
                    <a:pt x="25017" y="10980"/>
                    <a:pt x="25063" y="10957"/>
                    <a:pt x="25109" y="10934"/>
                  </a:cubicBezTo>
                  <a:lnTo>
                    <a:pt x="25154" y="10911"/>
                  </a:lnTo>
                  <a:lnTo>
                    <a:pt x="25223" y="10888"/>
                  </a:lnTo>
                  <a:cubicBezTo>
                    <a:pt x="25291" y="10843"/>
                    <a:pt x="25382" y="10774"/>
                    <a:pt x="25451" y="10728"/>
                  </a:cubicBezTo>
                  <a:cubicBezTo>
                    <a:pt x="25542" y="10660"/>
                    <a:pt x="25634" y="10614"/>
                    <a:pt x="25725" y="10546"/>
                  </a:cubicBezTo>
                  <a:lnTo>
                    <a:pt x="25885" y="10432"/>
                  </a:lnTo>
                  <a:lnTo>
                    <a:pt x="25930" y="10386"/>
                  </a:lnTo>
                  <a:cubicBezTo>
                    <a:pt x="26044" y="10295"/>
                    <a:pt x="26181" y="10226"/>
                    <a:pt x="26296" y="10158"/>
                  </a:cubicBezTo>
                  <a:cubicBezTo>
                    <a:pt x="26364" y="10135"/>
                    <a:pt x="26432" y="10112"/>
                    <a:pt x="26478" y="10112"/>
                  </a:cubicBezTo>
                  <a:close/>
                  <a:moveTo>
                    <a:pt x="5913" y="1"/>
                  </a:moveTo>
                  <a:cubicBezTo>
                    <a:pt x="5890" y="1"/>
                    <a:pt x="5844" y="23"/>
                    <a:pt x="5821" y="23"/>
                  </a:cubicBezTo>
                  <a:cubicBezTo>
                    <a:pt x="5821" y="23"/>
                    <a:pt x="5798" y="23"/>
                    <a:pt x="5776" y="46"/>
                  </a:cubicBezTo>
                  <a:cubicBezTo>
                    <a:pt x="5844" y="46"/>
                    <a:pt x="5913" y="69"/>
                    <a:pt x="5981" y="115"/>
                  </a:cubicBezTo>
                  <a:cubicBezTo>
                    <a:pt x="6027" y="160"/>
                    <a:pt x="6072" y="206"/>
                    <a:pt x="6118" y="252"/>
                  </a:cubicBezTo>
                  <a:cubicBezTo>
                    <a:pt x="6164" y="297"/>
                    <a:pt x="6209" y="366"/>
                    <a:pt x="6232" y="411"/>
                  </a:cubicBezTo>
                  <a:lnTo>
                    <a:pt x="6323" y="526"/>
                  </a:lnTo>
                  <a:cubicBezTo>
                    <a:pt x="6620" y="891"/>
                    <a:pt x="6940" y="1233"/>
                    <a:pt x="7328" y="1553"/>
                  </a:cubicBezTo>
                  <a:lnTo>
                    <a:pt x="7419" y="1644"/>
                  </a:lnTo>
                  <a:cubicBezTo>
                    <a:pt x="7510" y="1712"/>
                    <a:pt x="7579" y="1781"/>
                    <a:pt x="7647" y="1849"/>
                  </a:cubicBezTo>
                  <a:cubicBezTo>
                    <a:pt x="7693" y="1872"/>
                    <a:pt x="7739" y="1918"/>
                    <a:pt x="7784" y="1964"/>
                  </a:cubicBezTo>
                  <a:lnTo>
                    <a:pt x="7830" y="2009"/>
                  </a:lnTo>
                  <a:cubicBezTo>
                    <a:pt x="7875" y="2055"/>
                    <a:pt x="7921" y="2078"/>
                    <a:pt x="7967" y="2123"/>
                  </a:cubicBezTo>
                  <a:lnTo>
                    <a:pt x="8104" y="2237"/>
                  </a:lnTo>
                  <a:cubicBezTo>
                    <a:pt x="8172" y="2306"/>
                    <a:pt x="8264" y="2374"/>
                    <a:pt x="8332" y="2443"/>
                  </a:cubicBezTo>
                  <a:cubicBezTo>
                    <a:pt x="8583" y="2648"/>
                    <a:pt x="8811" y="2854"/>
                    <a:pt x="9040" y="3059"/>
                  </a:cubicBezTo>
                  <a:cubicBezTo>
                    <a:pt x="9131" y="3150"/>
                    <a:pt x="9222" y="3219"/>
                    <a:pt x="9313" y="3310"/>
                  </a:cubicBezTo>
                  <a:lnTo>
                    <a:pt x="9405" y="3379"/>
                  </a:lnTo>
                  <a:lnTo>
                    <a:pt x="9565" y="3516"/>
                  </a:lnTo>
                  <a:lnTo>
                    <a:pt x="9702" y="3653"/>
                  </a:lnTo>
                  <a:cubicBezTo>
                    <a:pt x="9793" y="3721"/>
                    <a:pt x="9884" y="3812"/>
                    <a:pt x="9975" y="3881"/>
                  </a:cubicBezTo>
                  <a:cubicBezTo>
                    <a:pt x="10090" y="3995"/>
                    <a:pt x="10204" y="4109"/>
                    <a:pt x="10341" y="4223"/>
                  </a:cubicBezTo>
                  <a:cubicBezTo>
                    <a:pt x="10478" y="4337"/>
                    <a:pt x="10615" y="4429"/>
                    <a:pt x="10751" y="4543"/>
                  </a:cubicBezTo>
                  <a:lnTo>
                    <a:pt x="10820" y="4588"/>
                  </a:lnTo>
                  <a:lnTo>
                    <a:pt x="10843" y="4611"/>
                  </a:lnTo>
                  <a:cubicBezTo>
                    <a:pt x="10980" y="4703"/>
                    <a:pt x="11094" y="4817"/>
                    <a:pt x="11231" y="4885"/>
                  </a:cubicBezTo>
                  <a:lnTo>
                    <a:pt x="11345" y="4976"/>
                  </a:lnTo>
                  <a:cubicBezTo>
                    <a:pt x="11436" y="5045"/>
                    <a:pt x="11528" y="5113"/>
                    <a:pt x="11642" y="5182"/>
                  </a:cubicBezTo>
                  <a:lnTo>
                    <a:pt x="11710" y="5228"/>
                  </a:lnTo>
                  <a:cubicBezTo>
                    <a:pt x="11801" y="5296"/>
                    <a:pt x="11916" y="5387"/>
                    <a:pt x="12030" y="5456"/>
                  </a:cubicBezTo>
                  <a:cubicBezTo>
                    <a:pt x="12144" y="5547"/>
                    <a:pt x="12281" y="5616"/>
                    <a:pt x="12441" y="5684"/>
                  </a:cubicBezTo>
                  <a:lnTo>
                    <a:pt x="12486" y="5707"/>
                  </a:lnTo>
                  <a:cubicBezTo>
                    <a:pt x="12578" y="5775"/>
                    <a:pt x="12669" y="5821"/>
                    <a:pt x="12760" y="5867"/>
                  </a:cubicBezTo>
                  <a:cubicBezTo>
                    <a:pt x="12829" y="5912"/>
                    <a:pt x="12897" y="5958"/>
                    <a:pt x="12966" y="6004"/>
                  </a:cubicBezTo>
                  <a:cubicBezTo>
                    <a:pt x="13080" y="6072"/>
                    <a:pt x="13171" y="6163"/>
                    <a:pt x="13194" y="6300"/>
                  </a:cubicBezTo>
                  <a:cubicBezTo>
                    <a:pt x="13217" y="6414"/>
                    <a:pt x="13171" y="6529"/>
                    <a:pt x="13102" y="6597"/>
                  </a:cubicBezTo>
                  <a:cubicBezTo>
                    <a:pt x="13057" y="6620"/>
                    <a:pt x="13034" y="6643"/>
                    <a:pt x="12988" y="6666"/>
                  </a:cubicBezTo>
                  <a:cubicBezTo>
                    <a:pt x="12943" y="6711"/>
                    <a:pt x="12920" y="6711"/>
                    <a:pt x="12874" y="6734"/>
                  </a:cubicBezTo>
                  <a:cubicBezTo>
                    <a:pt x="12692" y="6825"/>
                    <a:pt x="12486" y="6894"/>
                    <a:pt x="12212" y="6917"/>
                  </a:cubicBezTo>
                  <a:cubicBezTo>
                    <a:pt x="12121" y="6939"/>
                    <a:pt x="12053" y="6939"/>
                    <a:pt x="11984" y="6962"/>
                  </a:cubicBezTo>
                  <a:cubicBezTo>
                    <a:pt x="11870" y="7008"/>
                    <a:pt x="11733" y="7076"/>
                    <a:pt x="11619" y="7145"/>
                  </a:cubicBezTo>
                  <a:lnTo>
                    <a:pt x="11550" y="7213"/>
                  </a:lnTo>
                  <a:lnTo>
                    <a:pt x="11482" y="7259"/>
                  </a:lnTo>
                  <a:cubicBezTo>
                    <a:pt x="11071" y="7556"/>
                    <a:pt x="10637" y="7898"/>
                    <a:pt x="10272" y="8309"/>
                  </a:cubicBezTo>
                  <a:lnTo>
                    <a:pt x="10112" y="8514"/>
                  </a:lnTo>
                  <a:cubicBezTo>
                    <a:pt x="9975" y="8674"/>
                    <a:pt x="9838" y="8857"/>
                    <a:pt x="9702" y="9017"/>
                  </a:cubicBezTo>
                  <a:lnTo>
                    <a:pt x="9587" y="9176"/>
                  </a:lnTo>
                  <a:cubicBezTo>
                    <a:pt x="9519" y="9290"/>
                    <a:pt x="9428" y="9405"/>
                    <a:pt x="9336" y="9519"/>
                  </a:cubicBezTo>
                  <a:cubicBezTo>
                    <a:pt x="9177" y="9701"/>
                    <a:pt x="9017" y="9930"/>
                    <a:pt x="8789" y="10044"/>
                  </a:cubicBezTo>
                  <a:cubicBezTo>
                    <a:pt x="8766" y="10066"/>
                    <a:pt x="8652" y="10135"/>
                    <a:pt x="8560" y="10135"/>
                  </a:cubicBezTo>
                  <a:cubicBezTo>
                    <a:pt x="8515" y="10135"/>
                    <a:pt x="8469" y="10158"/>
                    <a:pt x="8400" y="10158"/>
                  </a:cubicBezTo>
                  <a:cubicBezTo>
                    <a:pt x="8332" y="10158"/>
                    <a:pt x="8241" y="10181"/>
                    <a:pt x="8149" y="10181"/>
                  </a:cubicBezTo>
                  <a:cubicBezTo>
                    <a:pt x="8058" y="10181"/>
                    <a:pt x="7967" y="10203"/>
                    <a:pt x="7875" y="10203"/>
                  </a:cubicBezTo>
                  <a:cubicBezTo>
                    <a:pt x="7830" y="10203"/>
                    <a:pt x="7761" y="10226"/>
                    <a:pt x="7716" y="10226"/>
                  </a:cubicBezTo>
                  <a:lnTo>
                    <a:pt x="7579" y="10226"/>
                  </a:lnTo>
                  <a:cubicBezTo>
                    <a:pt x="7328" y="10249"/>
                    <a:pt x="7077" y="10295"/>
                    <a:pt x="6848" y="10363"/>
                  </a:cubicBezTo>
                  <a:cubicBezTo>
                    <a:pt x="6620" y="10455"/>
                    <a:pt x="6415" y="10546"/>
                    <a:pt x="6209" y="10637"/>
                  </a:cubicBezTo>
                  <a:cubicBezTo>
                    <a:pt x="6027" y="10706"/>
                    <a:pt x="5798" y="10820"/>
                    <a:pt x="5593" y="10957"/>
                  </a:cubicBezTo>
                  <a:lnTo>
                    <a:pt x="5502" y="11025"/>
                  </a:lnTo>
                  <a:lnTo>
                    <a:pt x="5456" y="11071"/>
                  </a:lnTo>
                  <a:lnTo>
                    <a:pt x="5388" y="11094"/>
                  </a:lnTo>
                  <a:lnTo>
                    <a:pt x="5296" y="11162"/>
                  </a:lnTo>
                  <a:lnTo>
                    <a:pt x="5251" y="11208"/>
                  </a:lnTo>
                  <a:cubicBezTo>
                    <a:pt x="5228" y="11231"/>
                    <a:pt x="5182" y="11253"/>
                    <a:pt x="5159" y="11276"/>
                  </a:cubicBezTo>
                  <a:cubicBezTo>
                    <a:pt x="5091" y="11299"/>
                    <a:pt x="5022" y="11322"/>
                    <a:pt x="4977" y="11322"/>
                  </a:cubicBezTo>
                  <a:cubicBezTo>
                    <a:pt x="4908" y="11322"/>
                    <a:pt x="4863" y="11299"/>
                    <a:pt x="4817" y="11276"/>
                  </a:cubicBezTo>
                  <a:cubicBezTo>
                    <a:pt x="4771" y="11231"/>
                    <a:pt x="4726" y="11185"/>
                    <a:pt x="4703" y="11139"/>
                  </a:cubicBezTo>
                  <a:cubicBezTo>
                    <a:pt x="4657" y="11139"/>
                    <a:pt x="4634" y="11139"/>
                    <a:pt x="4611" y="11094"/>
                  </a:cubicBezTo>
                  <a:cubicBezTo>
                    <a:pt x="4589" y="11094"/>
                    <a:pt x="4589" y="11071"/>
                    <a:pt x="4589" y="11071"/>
                  </a:cubicBezTo>
                  <a:cubicBezTo>
                    <a:pt x="4566" y="11048"/>
                    <a:pt x="4566" y="11025"/>
                    <a:pt x="4566" y="11002"/>
                  </a:cubicBezTo>
                  <a:cubicBezTo>
                    <a:pt x="4566" y="10980"/>
                    <a:pt x="4566" y="10957"/>
                    <a:pt x="4566" y="10911"/>
                  </a:cubicBezTo>
                  <a:cubicBezTo>
                    <a:pt x="4566" y="10888"/>
                    <a:pt x="4566" y="10865"/>
                    <a:pt x="4566" y="10843"/>
                  </a:cubicBezTo>
                  <a:lnTo>
                    <a:pt x="4520" y="10386"/>
                  </a:lnTo>
                  <a:lnTo>
                    <a:pt x="4520" y="10340"/>
                  </a:lnTo>
                  <a:cubicBezTo>
                    <a:pt x="4497" y="10226"/>
                    <a:pt x="4497" y="10112"/>
                    <a:pt x="4475" y="9998"/>
                  </a:cubicBezTo>
                  <a:lnTo>
                    <a:pt x="4475" y="9930"/>
                  </a:lnTo>
                  <a:lnTo>
                    <a:pt x="4475" y="9884"/>
                  </a:lnTo>
                  <a:lnTo>
                    <a:pt x="4475" y="9838"/>
                  </a:lnTo>
                  <a:cubicBezTo>
                    <a:pt x="4475" y="9815"/>
                    <a:pt x="4475" y="9793"/>
                    <a:pt x="4475" y="9793"/>
                  </a:cubicBezTo>
                  <a:lnTo>
                    <a:pt x="4452" y="9724"/>
                  </a:lnTo>
                  <a:lnTo>
                    <a:pt x="4429" y="9610"/>
                  </a:lnTo>
                  <a:lnTo>
                    <a:pt x="4406" y="9473"/>
                  </a:lnTo>
                  <a:cubicBezTo>
                    <a:pt x="4360" y="9405"/>
                    <a:pt x="4315" y="9313"/>
                    <a:pt x="4269" y="9222"/>
                  </a:cubicBezTo>
                  <a:lnTo>
                    <a:pt x="3995" y="8697"/>
                  </a:lnTo>
                  <a:lnTo>
                    <a:pt x="3858" y="8423"/>
                  </a:lnTo>
                  <a:cubicBezTo>
                    <a:pt x="3721" y="8172"/>
                    <a:pt x="3607" y="7921"/>
                    <a:pt x="3447" y="7670"/>
                  </a:cubicBezTo>
                  <a:lnTo>
                    <a:pt x="3402" y="7624"/>
                  </a:lnTo>
                  <a:lnTo>
                    <a:pt x="3379" y="7579"/>
                  </a:lnTo>
                  <a:cubicBezTo>
                    <a:pt x="3356" y="7556"/>
                    <a:pt x="3333" y="7533"/>
                    <a:pt x="3288" y="7487"/>
                  </a:cubicBezTo>
                  <a:lnTo>
                    <a:pt x="3242" y="7396"/>
                  </a:lnTo>
                  <a:lnTo>
                    <a:pt x="3219" y="7373"/>
                  </a:lnTo>
                  <a:lnTo>
                    <a:pt x="3173" y="7327"/>
                  </a:lnTo>
                  <a:lnTo>
                    <a:pt x="3128" y="7282"/>
                  </a:lnTo>
                  <a:cubicBezTo>
                    <a:pt x="3037" y="7168"/>
                    <a:pt x="2922" y="7031"/>
                    <a:pt x="2808" y="6917"/>
                  </a:cubicBezTo>
                  <a:lnTo>
                    <a:pt x="2740" y="6848"/>
                  </a:lnTo>
                  <a:cubicBezTo>
                    <a:pt x="2648" y="6734"/>
                    <a:pt x="2534" y="6620"/>
                    <a:pt x="2420" y="6506"/>
                  </a:cubicBezTo>
                  <a:lnTo>
                    <a:pt x="2329" y="6414"/>
                  </a:lnTo>
                  <a:lnTo>
                    <a:pt x="2169" y="6255"/>
                  </a:lnTo>
                  <a:lnTo>
                    <a:pt x="2101" y="6186"/>
                  </a:lnTo>
                  <a:lnTo>
                    <a:pt x="2032" y="6118"/>
                  </a:lnTo>
                  <a:lnTo>
                    <a:pt x="1987" y="6072"/>
                  </a:lnTo>
                  <a:cubicBezTo>
                    <a:pt x="1964" y="6026"/>
                    <a:pt x="1918" y="6004"/>
                    <a:pt x="1895" y="5958"/>
                  </a:cubicBezTo>
                  <a:cubicBezTo>
                    <a:pt x="1895" y="5935"/>
                    <a:pt x="1872" y="5912"/>
                    <a:pt x="1895" y="5889"/>
                  </a:cubicBezTo>
                  <a:cubicBezTo>
                    <a:pt x="1735" y="5775"/>
                    <a:pt x="1599" y="5661"/>
                    <a:pt x="1439" y="5547"/>
                  </a:cubicBezTo>
                  <a:cubicBezTo>
                    <a:pt x="1325" y="5479"/>
                    <a:pt x="1188" y="5387"/>
                    <a:pt x="1074" y="5342"/>
                  </a:cubicBezTo>
                  <a:cubicBezTo>
                    <a:pt x="982" y="5273"/>
                    <a:pt x="868" y="5228"/>
                    <a:pt x="777" y="5159"/>
                  </a:cubicBezTo>
                  <a:lnTo>
                    <a:pt x="617" y="5113"/>
                  </a:lnTo>
                  <a:lnTo>
                    <a:pt x="571" y="5091"/>
                  </a:lnTo>
                  <a:lnTo>
                    <a:pt x="549" y="5068"/>
                  </a:lnTo>
                  <a:cubicBezTo>
                    <a:pt x="480" y="5045"/>
                    <a:pt x="434" y="5022"/>
                    <a:pt x="389" y="5022"/>
                  </a:cubicBezTo>
                  <a:cubicBezTo>
                    <a:pt x="343" y="4999"/>
                    <a:pt x="275" y="4954"/>
                    <a:pt x="252" y="4885"/>
                  </a:cubicBezTo>
                  <a:cubicBezTo>
                    <a:pt x="229" y="4840"/>
                    <a:pt x="206" y="4771"/>
                    <a:pt x="229" y="4703"/>
                  </a:cubicBezTo>
                  <a:cubicBezTo>
                    <a:pt x="275" y="4611"/>
                    <a:pt x="366" y="4520"/>
                    <a:pt x="457" y="4520"/>
                  </a:cubicBezTo>
                  <a:cubicBezTo>
                    <a:pt x="480" y="4520"/>
                    <a:pt x="503" y="4543"/>
                    <a:pt x="503" y="4543"/>
                  </a:cubicBezTo>
                  <a:cubicBezTo>
                    <a:pt x="503" y="4497"/>
                    <a:pt x="503" y="4451"/>
                    <a:pt x="526" y="4406"/>
                  </a:cubicBezTo>
                  <a:cubicBezTo>
                    <a:pt x="571" y="4315"/>
                    <a:pt x="640" y="4200"/>
                    <a:pt x="686" y="4132"/>
                  </a:cubicBezTo>
                  <a:cubicBezTo>
                    <a:pt x="731" y="4063"/>
                    <a:pt x="754" y="4018"/>
                    <a:pt x="800" y="3949"/>
                  </a:cubicBezTo>
                  <a:cubicBezTo>
                    <a:pt x="914" y="3812"/>
                    <a:pt x="1028" y="3698"/>
                    <a:pt x="1165" y="3561"/>
                  </a:cubicBezTo>
                  <a:lnTo>
                    <a:pt x="1188" y="3538"/>
                  </a:lnTo>
                  <a:lnTo>
                    <a:pt x="1279" y="3447"/>
                  </a:lnTo>
                  <a:lnTo>
                    <a:pt x="1393" y="3310"/>
                  </a:lnTo>
                  <a:lnTo>
                    <a:pt x="1416" y="3287"/>
                  </a:lnTo>
                  <a:cubicBezTo>
                    <a:pt x="1530" y="3173"/>
                    <a:pt x="1644" y="3059"/>
                    <a:pt x="1758" y="2968"/>
                  </a:cubicBezTo>
                  <a:cubicBezTo>
                    <a:pt x="1918" y="2831"/>
                    <a:pt x="2055" y="2671"/>
                    <a:pt x="2215" y="2534"/>
                  </a:cubicBezTo>
                  <a:cubicBezTo>
                    <a:pt x="2489" y="2306"/>
                    <a:pt x="2694" y="2146"/>
                    <a:pt x="2900" y="1986"/>
                  </a:cubicBezTo>
                  <a:lnTo>
                    <a:pt x="3219" y="1735"/>
                  </a:lnTo>
                  <a:lnTo>
                    <a:pt x="3265" y="1690"/>
                  </a:lnTo>
                  <a:cubicBezTo>
                    <a:pt x="3379" y="1621"/>
                    <a:pt x="3470" y="1530"/>
                    <a:pt x="3562" y="1461"/>
                  </a:cubicBezTo>
                  <a:cubicBezTo>
                    <a:pt x="3790" y="1256"/>
                    <a:pt x="4018" y="1096"/>
                    <a:pt x="4223" y="936"/>
                  </a:cubicBezTo>
                  <a:cubicBezTo>
                    <a:pt x="4452" y="754"/>
                    <a:pt x="4680" y="594"/>
                    <a:pt x="4908" y="434"/>
                  </a:cubicBezTo>
                  <a:cubicBezTo>
                    <a:pt x="4931" y="434"/>
                    <a:pt x="4931" y="411"/>
                    <a:pt x="4954" y="389"/>
                  </a:cubicBezTo>
                  <a:lnTo>
                    <a:pt x="4954" y="389"/>
                  </a:lnTo>
                  <a:cubicBezTo>
                    <a:pt x="4726" y="503"/>
                    <a:pt x="4475" y="640"/>
                    <a:pt x="4315" y="754"/>
                  </a:cubicBezTo>
                  <a:lnTo>
                    <a:pt x="4132" y="845"/>
                  </a:lnTo>
                  <a:cubicBezTo>
                    <a:pt x="3881" y="982"/>
                    <a:pt x="3653" y="1142"/>
                    <a:pt x="3425" y="1324"/>
                  </a:cubicBezTo>
                  <a:cubicBezTo>
                    <a:pt x="3333" y="1393"/>
                    <a:pt x="3242" y="1484"/>
                    <a:pt x="3151" y="1553"/>
                  </a:cubicBezTo>
                  <a:lnTo>
                    <a:pt x="3082" y="1598"/>
                  </a:lnTo>
                  <a:lnTo>
                    <a:pt x="2945" y="1735"/>
                  </a:lnTo>
                  <a:lnTo>
                    <a:pt x="2785" y="1872"/>
                  </a:lnTo>
                  <a:lnTo>
                    <a:pt x="2740" y="1895"/>
                  </a:lnTo>
                  <a:lnTo>
                    <a:pt x="2603" y="2009"/>
                  </a:lnTo>
                  <a:lnTo>
                    <a:pt x="2534" y="2078"/>
                  </a:lnTo>
                  <a:cubicBezTo>
                    <a:pt x="2306" y="2260"/>
                    <a:pt x="2078" y="2466"/>
                    <a:pt x="1850" y="2671"/>
                  </a:cubicBezTo>
                  <a:cubicBezTo>
                    <a:pt x="1325" y="3150"/>
                    <a:pt x="959" y="3561"/>
                    <a:pt x="594" y="3949"/>
                  </a:cubicBezTo>
                  <a:cubicBezTo>
                    <a:pt x="549" y="4018"/>
                    <a:pt x="503" y="4086"/>
                    <a:pt x="434" y="4155"/>
                  </a:cubicBezTo>
                  <a:lnTo>
                    <a:pt x="412" y="4200"/>
                  </a:lnTo>
                  <a:lnTo>
                    <a:pt x="343" y="4269"/>
                  </a:lnTo>
                  <a:lnTo>
                    <a:pt x="275" y="4337"/>
                  </a:lnTo>
                  <a:cubicBezTo>
                    <a:pt x="183" y="4474"/>
                    <a:pt x="115" y="4566"/>
                    <a:pt x="46" y="4657"/>
                  </a:cubicBezTo>
                  <a:cubicBezTo>
                    <a:pt x="24" y="4725"/>
                    <a:pt x="1" y="4817"/>
                    <a:pt x="24" y="4885"/>
                  </a:cubicBezTo>
                  <a:cubicBezTo>
                    <a:pt x="24" y="4976"/>
                    <a:pt x="69" y="5068"/>
                    <a:pt x="161" y="5136"/>
                  </a:cubicBezTo>
                  <a:cubicBezTo>
                    <a:pt x="206" y="5182"/>
                    <a:pt x="252" y="5205"/>
                    <a:pt x="297" y="5228"/>
                  </a:cubicBezTo>
                  <a:lnTo>
                    <a:pt x="343" y="5250"/>
                  </a:lnTo>
                  <a:lnTo>
                    <a:pt x="457" y="5319"/>
                  </a:lnTo>
                  <a:lnTo>
                    <a:pt x="503" y="5342"/>
                  </a:lnTo>
                  <a:lnTo>
                    <a:pt x="549" y="5364"/>
                  </a:lnTo>
                  <a:cubicBezTo>
                    <a:pt x="594" y="5387"/>
                    <a:pt x="663" y="5433"/>
                    <a:pt x="731" y="5456"/>
                  </a:cubicBezTo>
                  <a:cubicBezTo>
                    <a:pt x="822" y="5501"/>
                    <a:pt x="891" y="5547"/>
                    <a:pt x="982" y="5593"/>
                  </a:cubicBezTo>
                  <a:cubicBezTo>
                    <a:pt x="1188" y="5730"/>
                    <a:pt x="1393" y="5889"/>
                    <a:pt x="1530" y="6004"/>
                  </a:cubicBezTo>
                  <a:cubicBezTo>
                    <a:pt x="1621" y="6072"/>
                    <a:pt x="1713" y="6163"/>
                    <a:pt x="1781" y="6209"/>
                  </a:cubicBezTo>
                  <a:lnTo>
                    <a:pt x="1987" y="6369"/>
                  </a:lnTo>
                  <a:lnTo>
                    <a:pt x="2055" y="6414"/>
                  </a:lnTo>
                  <a:lnTo>
                    <a:pt x="2101" y="6437"/>
                  </a:lnTo>
                  <a:cubicBezTo>
                    <a:pt x="2146" y="6483"/>
                    <a:pt x="2215" y="6529"/>
                    <a:pt x="2260" y="6574"/>
                  </a:cubicBezTo>
                  <a:lnTo>
                    <a:pt x="2306" y="6597"/>
                  </a:lnTo>
                  <a:cubicBezTo>
                    <a:pt x="2397" y="6688"/>
                    <a:pt x="2534" y="6780"/>
                    <a:pt x="2626" y="6894"/>
                  </a:cubicBezTo>
                  <a:cubicBezTo>
                    <a:pt x="2831" y="7099"/>
                    <a:pt x="3014" y="7350"/>
                    <a:pt x="3151" y="7624"/>
                  </a:cubicBezTo>
                  <a:cubicBezTo>
                    <a:pt x="3196" y="7715"/>
                    <a:pt x="3242" y="7784"/>
                    <a:pt x="3288" y="7875"/>
                  </a:cubicBezTo>
                  <a:lnTo>
                    <a:pt x="3310" y="7944"/>
                  </a:lnTo>
                  <a:lnTo>
                    <a:pt x="3356" y="8012"/>
                  </a:lnTo>
                  <a:lnTo>
                    <a:pt x="3447" y="8218"/>
                  </a:lnTo>
                  <a:cubicBezTo>
                    <a:pt x="3516" y="8355"/>
                    <a:pt x="3607" y="8492"/>
                    <a:pt x="3676" y="8629"/>
                  </a:cubicBezTo>
                  <a:cubicBezTo>
                    <a:pt x="3721" y="8697"/>
                    <a:pt x="3767" y="8765"/>
                    <a:pt x="3813" y="8834"/>
                  </a:cubicBezTo>
                  <a:cubicBezTo>
                    <a:pt x="3927" y="9062"/>
                    <a:pt x="4018" y="9313"/>
                    <a:pt x="4132" y="9564"/>
                  </a:cubicBezTo>
                  <a:cubicBezTo>
                    <a:pt x="4223" y="9861"/>
                    <a:pt x="4315" y="10112"/>
                    <a:pt x="4383" y="10386"/>
                  </a:cubicBezTo>
                  <a:cubicBezTo>
                    <a:pt x="4406" y="10523"/>
                    <a:pt x="4429" y="10637"/>
                    <a:pt x="4429" y="10728"/>
                  </a:cubicBezTo>
                  <a:cubicBezTo>
                    <a:pt x="4429" y="10797"/>
                    <a:pt x="4406" y="10888"/>
                    <a:pt x="4383" y="11002"/>
                  </a:cubicBezTo>
                  <a:lnTo>
                    <a:pt x="4360" y="11048"/>
                  </a:lnTo>
                  <a:cubicBezTo>
                    <a:pt x="4360" y="11071"/>
                    <a:pt x="4338" y="11094"/>
                    <a:pt x="4338" y="11139"/>
                  </a:cubicBezTo>
                  <a:cubicBezTo>
                    <a:pt x="4315" y="11185"/>
                    <a:pt x="4338" y="11253"/>
                    <a:pt x="4360" y="11299"/>
                  </a:cubicBezTo>
                  <a:cubicBezTo>
                    <a:pt x="4360" y="11368"/>
                    <a:pt x="4406" y="11413"/>
                    <a:pt x="4452" y="11459"/>
                  </a:cubicBezTo>
                  <a:cubicBezTo>
                    <a:pt x="4520" y="11504"/>
                    <a:pt x="4589" y="11550"/>
                    <a:pt x="4657" y="11550"/>
                  </a:cubicBezTo>
                  <a:cubicBezTo>
                    <a:pt x="4703" y="11550"/>
                    <a:pt x="4771" y="11527"/>
                    <a:pt x="4817" y="11504"/>
                  </a:cubicBezTo>
                  <a:cubicBezTo>
                    <a:pt x="4885" y="11504"/>
                    <a:pt x="4954" y="11459"/>
                    <a:pt x="4999" y="11413"/>
                  </a:cubicBezTo>
                  <a:lnTo>
                    <a:pt x="5045" y="11390"/>
                  </a:lnTo>
                  <a:cubicBezTo>
                    <a:pt x="5091" y="11345"/>
                    <a:pt x="5159" y="11322"/>
                    <a:pt x="5228" y="11276"/>
                  </a:cubicBezTo>
                  <a:lnTo>
                    <a:pt x="5273" y="11253"/>
                  </a:lnTo>
                  <a:lnTo>
                    <a:pt x="5433" y="11139"/>
                  </a:lnTo>
                  <a:lnTo>
                    <a:pt x="5479" y="11116"/>
                  </a:lnTo>
                  <a:lnTo>
                    <a:pt x="5547" y="11071"/>
                  </a:lnTo>
                  <a:lnTo>
                    <a:pt x="5707" y="10980"/>
                  </a:lnTo>
                  <a:lnTo>
                    <a:pt x="5867" y="10888"/>
                  </a:lnTo>
                  <a:cubicBezTo>
                    <a:pt x="5958" y="10820"/>
                    <a:pt x="6049" y="10774"/>
                    <a:pt x="6164" y="10706"/>
                  </a:cubicBezTo>
                  <a:cubicBezTo>
                    <a:pt x="6392" y="10591"/>
                    <a:pt x="6620" y="10500"/>
                    <a:pt x="6871" y="10432"/>
                  </a:cubicBezTo>
                  <a:cubicBezTo>
                    <a:pt x="7122" y="10386"/>
                    <a:pt x="7419" y="10363"/>
                    <a:pt x="7624" y="10363"/>
                  </a:cubicBezTo>
                  <a:cubicBezTo>
                    <a:pt x="7898" y="10340"/>
                    <a:pt x="8127" y="10340"/>
                    <a:pt x="8332" y="10340"/>
                  </a:cubicBezTo>
                  <a:lnTo>
                    <a:pt x="8423" y="10340"/>
                  </a:lnTo>
                  <a:cubicBezTo>
                    <a:pt x="8492" y="10340"/>
                    <a:pt x="8583" y="10340"/>
                    <a:pt x="8674" y="10363"/>
                  </a:cubicBezTo>
                  <a:cubicBezTo>
                    <a:pt x="8697" y="10363"/>
                    <a:pt x="8697" y="10386"/>
                    <a:pt x="8720" y="10386"/>
                  </a:cubicBezTo>
                  <a:cubicBezTo>
                    <a:pt x="8629" y="10477"/>
                    <a:pt x="8537" y="10614"/>
                    <a:pt x="8469" y="10728"/>
                  </a:cubicBezTo>
                  <a:cubicBezTo>
                    <a:pt x="8423" y="10820"/>
                    <a:pt x="8355" y="10888"/>
                    <a:pt x="8309" y="10957"/>
                  </a:cubicBezTo>
                  <a:lnTo>
                    <a:pt x="8195" y="11116"/>
                  </a:lnTo>
                  <a:lnTo>
                    <a:pt x="8081" y="11276"/>
                  </a:lnTo>
                  <a:cubicBezTo>
                    <a:pt x="8012" y="11390"/>
                    <a:pt x="7944" y="11504"/>
                    <a:pt x="7853" y="11596"/>
                  </a:cubicBezTo>
                  <a:cubicBezTo>
                    <a:pt x="7830" y="11664"/>
                    <a:pt x="7784" y="11710"/>
                    <a:pt x="7761" y="11756"/>
                  </a:cubicBezTo>
                  <a:lnTo>
                    <a:pt x="7716" y="11824"/>
                  </a:lnTo>
                  <a:lnTo>
                    <a:pt x="7670" y="11893"/>
                  </a:lnTo>
                  <a:cubicBezTo>
                    <a:pt x="7602" y="12007"/>
                    <a:pt x="7533" y="12121"/>
                    <a:pt x="7465" y="12235"/>
                  </a:cubicBezTo>
                  <a:cubicBezTo>
                    <a:pt x="7373" y="12417"/>
                    <a:pt x="7282" y="12577"/>
                    <a:pt x="7168" y="12737"/>
                  </a:cubicBezTo>
                  <a:lnTo>
                    <a:pt x="7168" y="12760"/>
                  </a:lnTo>
                  <a:lnTo>
                    <a:pt x="7122" y="12828"/>
                  </a:lnTo>
                  <a:lnTo>
                    <a:pt x="7077" y="12897"/>
                  </a:lnTo>
                  <a:cubicBezTo>
                    <a:pt x="6940" y="13125"/>
                    <a:pt x="6757" y="13399"/>
                    <a:pt x="6643" y="13673"/>
                  </a:cubicBezTo>
                  <a:cubicBezTo>
                    <a:pt x="6574" y="13810"/>
                    <a:pt x="6506" y="13947"/>
                    <a:pt x="6460" y="14107"/>
                  </a:cubicBezTo>
                  <a:cubicBezTo>
                    <a:pt x="6392" y="14266"/>
                    <a:pt x="6346" y="14426"/>
                    <a:pt x="6301" y="14563"/>
                  </a:cubicBezTo>
                  <a:cubicBezTo>
                    <a:pt x="6278" y="14700"/>
                    <a:pt x="6232" y="14837"/>
                    <a:pt x="6209" y="14974"/>
                  </a:cubicBezTo>
                  <a:lnTo>
                    <a:pt x="6186" y="15020"/>
                  </a:lnTo>
                  <a:lnTo>
                    <a:pt x="6164" y="15111"/>
                  </a:lnTo>
                  <a:lnTo>
                    <a:pt x="6072" y="15476"/>
                  </a:lnTo>
                  <a:cubicBezTo>
                    <a:pt x="6027" y="15636"/>
                    <a:pt x="6004" y="15773"/>
                    <a:pt x="5958" y="15933"/>
                  </a:cubicBezTo>
                  <a:lnTo>
                    <a:pt x="5935" y="16070"/>
                  </a:lnTo>
                  <a:lnTo>
                    <a:pt x="5913" y="16161"/>
                  </a:lnTo>
                  <a:cubicBezTo>
                    <a:pt x="5913" y="16229"/>
                    <a:pt x="5890" y="16321"/>
                    <a:pt x="5867" y="16412"/>
                  </a:cubicBezTo>
                  <a:lnTo>
                    <a:pt x="5821" y="16663"/>
                  </a:lnTo>
                  <a:lnTo>
                    <a:pt x="5798" y="16800"/>
                  </a:lnTo>
                  <a:cubicBezTo>
                    <a:pt x="5776" y="16937"/>
                    <a:pt x="5753" y="17074"/>
                    <a:pt x="5730" y="17188"/>
                  </a:cubicBezTo>
                  <a:cubicBezTo>
                    <a:pt x="5684" y="17416"/>
                    <a:pt x="5684" y="17644"/>
                    <a:pt x="5639" y="17896"/>
                  </a:cubicBezTo>
                  <a:lnTo>
                    <a:pt x="5639" y="17941"/>
                  </a:lnTo>
                  <a:cubicBezTo>
                    <a:pt x="5639" y="18101"/>
                    <a:pt x="5616" y="18238"/>
                    <a:pt x="5593" y="18398"/>
                  </a:cubicBezTo>
                  <a:lnTo>
                    <a:pt x="5570" y="18535"/>
                  </a:lnTo>
                  <a:lnTo>
                    <a:pt x="5547" y="18694"/>
                  </a:lnTo>
                  <a:cubicBezTo>
                    <a:pt x="5524" y="18923"/>
                    <a:pt x="5524" y="19197"/>
                    <a:pt x="5524" y="19425"/>
                  </a:cubicBezTo>
                  <a:lnTo>
                    <a:pt x="5524" y="19471"/>
                  </a:lnTo>
                  <a:lnTo>
                    <a:pt x="5524" y="19493"/>
                  </a:lnTo>
                  <a:cubicBezTo>
                    <a:pt x="5524" y="19676"/>
                    <a:pt x="5502" y="19859"/>
                    <a:pt x="5479" y="20041"/>
                  </a:cubicBezTo>
                  <a:lnTo>
                    <a:pt x="5456" y="20224"/>
                  </a:lnTo>
                  <a:cubicBezTo>
                    <a:pt x="5456" y="20361"/>
                    <a:pt x="5410" y="20520"/>
                    <a:pt x="5365" y="20703"/>
                  </a:cubicBezTo>
                  <a:cubicBezTo>
                    <a:pt x="5342" y="20772"/>
                    <a:pt x="5365" y="20863"/>
                    <a:pt x="5388" y="20931"/>
                  </a:cubicBezTo>
                  <a:cubicBezTo>
                    <a:pt x="5433" y="21068"/>
                    <a:pt x="5570" y="21182"/>
                    <a:pt x="5730" y="21182"/>
                  </a:cubicBezTo>
                  <a:cubicBezTo>
                    <a:pt x="5753" y="21182"/>
                    <a:pt x="5776" y="21160"/>
                    <a:pt x="5798" y="21160"/>
                  </a:cubicBezTo>
                  <a:cubicBezTo>
                    <a:pt x="5958" y="21137"/>
                    <a:pt x="6095" y="21068"/>
                    <a:pt x="6209" y="21023"/>
                  </a:cubicBezTo>
                  <a:lnTo>
                    <a:pt x="6255" y="21000"/>
                  </a:lnTo>
                  <a:cubicBezTo>
                    <a:pt x="6346" y="20977"/>
                    <a:pt x="6437" y="20931"/>
                    <a:pt x="6529" y="20886"/>
                  </a:cubicBezTo>
                  <a:cubicBezTo>
                    <a:pt x="6529" y="20908"/>
                    <a:pt x="6529" y="20908"/>
                    <a:pt x="6552" y="20931"/>
                  </a:cubicBezTo>
                  <a:cubicBezTo>
                    <a:pt x="6597" y="20931"/>
                    <a:pt x="6643" y="20954"/>
                    <a:pt x="6666" y="20954"/>
                  </a:cubicBezTo>
                  <a:cubicBezTo>
                    <a:pt x="6711" y="20954"/>
                    <a:pt x="6757" y="20931"/>
                    <a:pt x="6803" y="20931"/>
                  </a:cubicBezTo>
                  <a:cubicBezTo>
                    <a:pt x="6848" y="20908"/>
                    <a:pt x="6917" y="20908"/>
                    <a:pt x="6962" y="20908"/>
                  </a:cubicBezTo>
                  <a:cubicBezTo>
                    <a:pt x="7077" y="20886"/>
                    <a:pt x="7191" y="20863"/>
                    <a:pt x="7328" y="20863"/>
                  </a:cubicBezTo>
                  <a:lnTo>
                    <a:pt x="7419" y="20886"/>
                  </a:lnTo>
                  <a:lnTo>
                    <a:pt x="7739" y="20886"/>
                  </a:lnTo>
                  <a:lnTo>
                    <a:pt x="7921" y="20863"/>
                  </a:lnTo>
                  <a:lnTo>
                    <a:pt x="8127" y="20863"/>
                  </a:lnTo>
                  <a:lnTo>
                    <a:pt x="8241" y="20840"/>
                  </a:lnTo>
                  <a:lnTo>
                    <a:pt x="8560" y="20817"/>
                  </a:lnTo>
                  <a:cubicBezTo>
                    <a:pt x="8629" y="20817"/>
                    <a:pt x="8697" y="20817"/>
                    <a:pt x="8766" y="20794"/>
                  </a:cubicBezTo>
                  <a:lnTo>
                    <a:pt x="8811" y="20794"/>
                  </a:lnTo>
                  <a:lnTo>
                    <a:pt x="8880" y="20772"/>
                  </a:lnTo>
                  <a:cubicBezTo>
                    <a:pt x="8948" y="20772"/>
                    <a:pt x="8971" y="20749"/>
                    <a:pt x="9017" y="20749"/>
                  </a:cubicBezTo>
                  <a:cubicBezTo>
                    <a:pt x="9131" y="20772"/>
                    <a:pt x="9245" y="20794"/>
                    <a:pt x="9359" y="20794"/>
                  </a:cubicBezTo>
                  <a:lnTo>
                    <a:pt x="9496" y="20840"/>
                  </a:lnTo>
                  <a:cubicBezTo>
                    <a:pt x="9633" y="20863"/>
                    <a:pt x="9770" y="20886"/>
                    <a:pt x="9907" y="20908"/>
                  </a:cubicBezTo>
                  <a:cubicBezTo>
                    <a:pt x="10135" y="20977"/>
                    <a:pt x="10409" y="21068"/>
                    <a:pt x="10683" y="21182"/>
                  </a:cubicBezTo>
                  <a:cubicBezTo>
                    <a:pt x="10843" y="21228"/>
                    <a:pt x="10980" y="21297"/>
                    <a:pt x="11140" y="21388"/>
                  </a:cubicBezTo>
                  <a:lnTo>
                    <a:pt x="11208" y="21411"/>
                  </a:lnTo>
                  <a:cubicBezTo>
                    <a:pt x="11299" y="21456"/>
                    <a:pt x="11413" y="21502"/>
                    <a:pt x="11505" y="21548"/>
                  </a:cubicBezTo>
                  <a:cubicBezTo>
                    <a:pt x="11573" y="21616"/>
                    <a:pt x="11664" y="21662"/>
                    <a:pt x="11733" y="21730"/>
                  </a:cubicBezTo>
                  <a:lnTo>
                    <a:pt x="11847" y="21822"/>
                  </a:lnTo>
                  <a:lnTo>
                    <a:pt x="11938" y="21867"/>
                  </a:lnTo>
                  <a:cubicBezTo>
                    <a:pt x="12007" y="21913"/>
                    <a:pt x="12053" y="21958"/>
                    <a:pt x="12121" y="22027"/>
                  </a:cubicBezTo>
                  <a:cubicBezTo>
                    <a:pt x="12144" y="22050"/>
                    <a:pt x="12189" y="22095"/>
                    <a:pt x="12212" y="22141"/>
                  </a:cubicBezTo>
                  <a:lnTo>
                    <a:pt x="12281" y="22232"/>
                  </a:lnTo>
                  <a:cubicBezTo>
                    <a:pt x="12326" y="22301"/>
                    <a:pt x="12395" y="22324"/>
                    <a:pt x="12463" y="22369"/>
                  </a:cubicBezTo>
                  <a:cubicBezTo>
                    <a:pt x="12509" y="22392"/>
                    <a:pt x="12555" y="22415"/>
                    <a:pt x="12600" y="22415"/>
                  </a:cubicBezTo>
                  <a:cubicBezTo>
                    <a:pt x="12669" y="22415"/>
                    <a:pt x="12760" y="22392"/>
                    <a:pt x="12806" y="22346"/>
                  </a:cubicBezTo>
                  <a:cubicBezTo>
                    <a:pt x="12897" y="22278"/>
                    <a:pt x="12966" y="22187"/>
                    <a:pt x="12988" y="22073"/>
                  </a:cubicBezTo>
                  <a:cubicBezTo>
                    <a:pt x="13034" y="22027"/>
                    <a:pt x="13057" y="21981"/>
                    <a:pt x="13057" y="21936"/>
                  </a:cubicBezTo>
                  <a:lnTo>
                    <a:pt x="13102" y="21844"/>
                  </a:lnTo>
                  <a:cubicBezTo>
                    <a:pt x="13148" y="21753"/>
                    <a:pt x="13194" y="21662"/>
                    <a:pt x="13239" y="21570"/>
                  </a:cubicBezTo>
                  <a:cubicBezTo>
                    <a:pt x="13331" y="21365"/>
                    <a:pt x="13422" y="21182"/>
                    <a:pt x="13559" y="20954"/>
                  </a:cubicBezTo>
                  <a:cubicBezTo>
                    <a:pt x="13810" y="20543"/>
                    <a:pt x="14130" y="20155"/>
                    <a:pt x="14472" y="19813"/>
                  </a:cubicBezTo>
                  <a:cubicBezTo>
                    <a:pt x="14655" y="19653"/>
                    <a:pt x="14792" y="19539"/>
                    <a:pt x="14951" y="19425"/>
                  </a:cubicBezTo>
                  <a:cubicBezTo>
                    <a:pt x="15065" y="19356"/>
                    <a:pt x="15157" y="19265"/>
                    <a:pt x="15248" y="19219"/>
                  </a:cubicBezTo>
                  <a:cubicBezTo>
                    <a:pt x="15362" y="19128"/>
                    <a:pt x="15476" y="19060"/>
                    <a:pt x="15590" y="19014"/>
                  </a:cubicBezTo>
                  <a:cubicBezTo>
                    <a:pt x="15773" y="18923"/>
                    <a:pt x="15956" y="18854"/>
                    <a:pt x="16115" y="18786"/>
                  </a:cubicBezTo>
                  <a:cubicBezTo>
                    <a:pt x="16275" y="18717"/>
                    <a:pt x="16458" y="18649"/>
                    <a:pt x="16686" y="18603"/>
                  </a:cubicBezTo>
                  <a:cubicBezTo>
                    <a:pt x="16800" y="18580"/>
                    <a:pt x="16914" y="18535"/>
                    <a:pt x="17006" y="18512"/>
                  </a:cubicBezTo>
                  <a:cubicBezTo>
                    <a:pt x="17143" y="18489"/>
                    <a:pt x="17280" y="18466"/>
                    <a:pt x="17416" y="18443"/>
                  </a:cubicBezTo>
                  <a:cubicBezTo>
                    <a:pt x="17553" y="18421"/>
                    <a:pt x="17668" y="18421"/>
                    <a:pt x="17804" y="18398"/>
                  </a:cubicBezTo>
                  <a:lnTo>
                    <a:pt x="17873" y="18398"/>
                  </a:lnTo>
                  <a:cubicBezTo>
                    <a:pt x="18193" y="18375"/>
                    <a:pt x="18466" y="18375"/>
                    <a:pt x="18740" y="18375"/>
                  </a:cubicBezTo>
                  <a:lnTo>
                    <a:pt x="19448" y="18375"/>
                  </a:lnTo>
                  <a:cubicBezTo>
                    <a:pt x="19767" y="18375"/>
                    <a:pt x="20087" y="18398"/>
                    <a:pt x="20338" y="18421"/>
                  </a:cubicBezTo>
                  <a:cubicBezTo>
                    <a:pt x="20475" y="18443"/>
                    <a:pt x="20612" y="18466"/>
                    <a:pt x="20749" y="18489"/>
                  </a:cubicBezTo>
                  <a:lnTo>
                    <a:pt x="20840" y="18489"/>
                  </a:lnTo>
                  <a:lnTo>
                    <a:pt x="21046" y="18512"/>
                  </a:lnTo>
                  <a:cubicBezTo>
                    <a:pt x="21091" y="18512"/>
                    <a:pt x="21114" y="18535"/>
                    <a:pt x="21160" y="18535"/>
                  </a:cubicBezTo>
                  <a:lnTo>
                    <a:pt x="21297" y="18535"/>
                  </a:lnTo>
                  <a:cubicBezTo>
                    <a:pt x="21388" y="18512"/>
                    <a:pt x="21434" y="18489"/>
                    <a:pt x="21479" y="18466"/>
                  </a:cubicBezTo>
                  <a:lnTo>
                    <a:pt x="21753" y="18512"/>
                  </a:lnTo>
                  <a:lnTo>
                    <a:pt x="22004" y="18535"/>
                  </a:lnTo>
                  <a:lnTo>
                    <a:pt x="22233" y="18580"/>
                  </a:lnTo>
                  <a:lnTo>
                    <a:pt x="22370" y="18603"/>
                  </a:lnTo>
                  <a:cubicBezTo>
                    <a:pt x="22484" y="18603"/>
                    <a:pt x="22598" y="18626"/>
                    <a:pt x="22689" y="18649"/>
                  </a:cubicBezTo>
                  <a:lnTo>
                    <a:pt x="22986" y="18694"/>
                  </a:lnTo>
                  <a:cubicBezTo>
                    <a:pt x="23351" y="18740"/>
                    <a:pt x="23739" y="18809"/>
                    <a:pt x="24127" y="18854"/>
                  </a:cubicBezTo>
                  <a:lnTo>
                    <a:pt x="24036" y="18809"/>
                  </a:lnTo>
                  <a:lnTo>
                    <a:pt x="24036" y="18809"/>
                  </a:lnTo>
                  <a:cubicBezTo>
                    <a:pt x="24218" y="18854"/>
                    <a:pt x="24424" y="18877"/>
                    <a:pt x="24606" y="18923"/>
                  </a:cubicBezTo>
                  <a:lnTo>
                    <a:pt x="24652" y="18923"/>
                  </a:lnTo>
                  <a:cubicBezTo>
                    <a:pt x="25109" y="18968"/>
                    <a:pt x="25497" y="19037"/>
                    <a:pt x="25907" y="19060"/>
                  </a:cubicBezTo>
                  <a:cubicBezTo>
                    <a:pt x="26113" y="19082"/>
                    <a:pt x="26318" y="19105"/>
                    <a:pt x="26524" y="19128"/>
                  </a:cubicBezTo>
                  <a:lnTo>
                    <a:pt x="26820" y="19128"/>
                  </a:lnTo>
                  <a:cubicBezTo>
                    <a:pt x="27094" y="19151"/>
                    <a:pt x="27345" y="19174"/>
                    <a:pt x="27597" y="19174"/>
                  </a:cubicBezTo>
                  <a:lnTo>
                    <a:pt x="27962" y="19174"/>
                  </a:lnTo>
                  <a:cubicBezTo>
                    <a:pt x="28099" y="19174"/>
                    <a:pt x="28258" y="19197"/>
                    <a:pt x="28395" y="19197"/>
                  </a:cubicBezTo>
                  <a:lnTo>
                    <a:pt x="28487" y="19197"/>
                  </a:lnTo>
                  <a:cubicBezTo>
                    <a:pt x="28624" y="19174"/>
                    <a:pt x="28761" y="19174"/>
                    <a:pt x="28898" y="19174"/>
                  </a:cubicBezTo>
                  <a:cubicBezTo>
                    <a:pt x="29035" y="19174"/>
                    <a:pt x="29171" y="19151"/>
                    <a:pt x="29308" y="19151"/>
                  </a:cubicBezTo>
                  <a:cubicBezTo>
                    <a:pt x="29696" y="19151"/>
                    <a:pt x="30085" y="19082"/>
                    <a:pt x="30473" y="19014"/>
                  </a:cubicBezTo>
                  <a:lnTo>
                    <a:pt x="30587" y="18991"/>
                  </a:lnTo>
                  <a:cubicBezTo>
                    <a:pt x="30724" y="18968"/>
                    <a:pt x="30861" y="18946"/>
                    <a:pt x="30998" y="18923"/>
                  </a:cubicBezTo>
                  <a:lnTo>
                    <a:pt x="30929" y="18923"/>
                  </a:lnTo>
                  <a:cubicBezTo>
                    <a:pt x="31112" y="18923"/>
                    <a:pt x="31271" y="18877"/>
                    <a:pt x="31477" y="18831"/>
                  </a:cubicBezTo>
                  <a:lnTo>
                    <a:pt x="31523" y="18831"/>
                  </a:lnTo>
                  <a:cubicBezTo>
                    <a:pt x="31682" y="18786"/>
                    <a:pt x="31819" y="18763"/>
                    <a:pt x="31956" y="18740"/>
                  </a:cubicBezTo>
                  <a:cubicBezTo>
                    <a:pt x="32276" y="18694"/>
                    <a:pt x="32572" y="18603"/>
                    <a:pt x="32869" y="18535"/>
                  </a:cubicBezTo>
                  <a:cubicBezTo>
                    <a:pt x="33006" y="18489"/>
                    <a:pt x="33143" y="18443"/>
                    <a:pt x="33280" y="18398"/>
                  </a:cubicBezTo>
                  <a:cubicBezTo>
                    <a:pt x="33440" y="18352"/>
                    <a:pt x="33600" y="18284"/>
                    <a:pt x="33759" y="18192"/>
                  </a:cubicBezTo>
                  <a:cubicBezTo>
                    <a:pt x="33896" y="18124"/>
                    <a:pt x="34033" y="18055"/>
                    <a:pt x="34170" y="17987"/>
                  </a:cubicBezTo>
                  <a:lnTo>
                    <a:pt x="34216" y="17964"/>
                  </a:lnTo>
                  <a:lnTo>
                    <a:pt x="34284" y="17918"/>
                  </a:lnTo>
                  <a:cubicBezTo>
                    <a:pt x="34376" y="17873"/>
                    <a:pt x="34490" y="17804"/>
                    <a:pt x="34581" y="17759"/>
                  </a:cubicBezTo>
                  <a:cubicBezTo>
                    <a:pt x="34787" y="17644"/>
                    <a:pt x="34992" y="17553"/>
                    <a:pt x="35197" y="17462"/>
                  </a:cubicBezTo>
                  <a:lnTo>
                    <a:pt x="35312" y="17416"/>
                  </a:lnTo>
                  <a:cubicBezTo>
                    <a:pt x="35403" y="17371"/>
                    <a:pt x="35471" y="17325"/>
                    <a:pt x="35563" y="17279"/>
                  </a:cubicBezTo>
                  <a:lnTo>
                    <a:pt x="35631" y="17256"/>
                  </a:lnTo>
                  <a:cubicBezTo>
                    <a:pt x="35722" y="17188"/>
                    <a:pt x="35814" y="17142"/>
                    <a:pt x="35928" y="17097"/>
                  </a:cubicBezTo>
                  <a:cubicBezTo>
                    <a:pt x="36042" y="17028"/>
                    <a:pt x="36156" y="16983"/>
                    <a:pt x="36270" y="16914"/>
                  </a:cubicBezTo>
                  <a:cubicBezTo>
                    <a:pt x="36339" y="16891"/>
                    <a:pt x="36407" y="16846"/>
                    <a:pt x="36476" y="16823"/>
                  </a:cubicBezTo>
                  <a:lnTo>
                    <a:pt x="36613" y="16754"/>
                  </a:lnTo>
                  <a:cubicBezTo>
                    <a:pt x="36681" y="16800"/>
                    <a:pt x="36750" y="16800"/>
                    <a:pt x="36795" y="16800"/>
                  </a:cubicBezTo>
                  <a:lnTo>
                    <a:pt x="36886" y="16800"/>
                  </a:lnTo>
                  <a:cubicBezTo>
                    <a:pt x="36955" y="16777"/>
                    <a:pt x="37023" y="16709"/>
                    <a:pt x="37069" y="16640"/>
                  </a:cubicBezTo>
                  <a:cubicBezTo>
                    <a:pt x="37160" y="16503"/>
                    <a:pt x="37092" y="16321"/>
                    <a:pt x="36955" y="16206"/>
                  </a:cubicBezTo>
                  <a:cubicBezTo>
                    <a:pt x="36795" y="16115"/>
                    <a:pt x="36658" y="16047"/>
                    <a:pt x="36498" y="15978"/>
                  </a:cubicBezTo>
                  <a:cubicBezTo>
                    <a:pt x="36316" y="15910"/>
                    <a:pt x="36110" y="15818"/>
                    <a:pt x="35928" y="15750"/>
                  </a:cubicBezTo>
                  <a:cubicBezTo>
                    <a:pt x="35745" y="15659"/>
                    <a:pt x="35563" y="15567"/>
                    <a:pt x="35357" y="15453"/>
                  </a:cubicBezTo>
                  <a:lnTo>
                    <a:pt x="35152" y="15362"/>
                  </a:lnTo>
                  <a:cubicBezTo>
                    <a:pt x="34878" y="15202"/>
                    <a:pt x="34604" y="15042"/>
                    <a:pt x="34330" y="14883"/>
                  </a:cubicBezTo>
                  <a:lnTo>
                    <a:pt x="34056" y="14700"/>
                  </a:lnTo>
                  <a:cubicBezTo>
                    <a:pt x="33874" y="14609"/>
                    <a:pt x="33714" y="14495"/>
                    <a:pt x="33554" y="14380"/>
                  </a:cubicBezTo>
                  <a:cubicBezTo>
                    <a:pt x="33440" y="14312"/>
                    <a:pt x="33326" y="14244"/>
                    <a:pt x="33212" y="14175"/>
                  </a:cubicBezTo>
                  <a:cubicBezTo>
                    <a:pt x="33029" y="14061"/>
                    <a:pt x="32869" y="13947"/>
                    <a:pt x="32709" y="13833"/>
                  </a:cubicBezTo>
                  <a:cubicBezTo>
                    <a:pt x="32618" y="13787"/>
                    <a:pt x="32550" y="13719"/>
                    <a:pt x="32458" y="13673"/>
                  </a:cubicBezTo>
                  <a:lnTo>
                    <a:pt x="32367" y="13604"/>
                  </a:lnTo>
                  <a:lnTo>
                    <a:pt x="32230" y="13490"/>
                  </a:lnTo>
                  <a:cubicBezTo>
                    <a:pt x="32116" y="13422"/>
                    <a:pt x="32002" y="13331"/>
                    <a:pt x="31865" y="13262"/>
                  </a:cubicBezTo>
                  <a:lnTo>
                    <a:pt x="31728" y="13171"/>
                  </a:lnTo>
                  <a:lnTo>
                    <a:pt x="31682" y="13125"/>
                  </a:lnTo>
                  <a:lnTo>
                    <a:pt x="31637" y="13102"/>
                  </a:lnTo>
                  <a:cubicBezTo>
                    <a:pt x="31477" y="12988"/>
                    <a:pt x="31317" y="12851"/>
                    <a:pt x="31134" y="12737"/>
                  </a:cubicBezTo>
                  <a:cubicBezTo>
                    <a:pt x="31066" y="12669"/>
                    <a:pt x="30975" y="12623"/>
                    <a:pt x="30883" y="12577"/>
                  </a:cubicBezTo>
                  <a:lnTo>
                    <a:pt x="30861" y="12554"/>
                  </a:lnTo>
                  <a:lnTo>
                    <a:pt x="30632" y="12281"/>
                  </a:lnTo>
                  <a:lnTo>
                    <a:pt x="30518" y="12144"/>
                  </a:lnTo>
                  <a:cubicBezTo>
                    <a:pt x="30427" y="12052"/>
                    <a:pt x="30358" y="11961"/>
                    <a:pt x="30267" y="11870"/>
                  </a:cubicBezTo>
                  <a:cubicBezTo>
                    <a:pt x="30153" y="11710"/>
                    <a:pt x="30016" y="11573"/>
                    <a:pt x="29879" y="11413"/>
                  </a:cubicBezTo>
                  <a:cubicBezTo>
                    <a:pt x="29765" y="11276"/>
                    <a:pt x="29628" y="11139"/>
                    <a:pt x="29514" y="11002"/>
                  </a:cubicBezTo>
                  <a:lnTo>
                    <a:pt x="29491" y="10957"/>
                  </a:lnTo>
                  <a:lnTo>
                    <a:pt x="29468" y="10934"/>
                  </a:lnTo>
                  <a:cubicBezTo>
                    <a:pt x="29400" y="10843"/>
                    <a:pt x="29331" y="10751"/>
                    <a:pt x="29263" y="10683"/>
                  </a:cubicBezTo>
                  <a:cubicBezTo>
                    <a:pt x="29217" y="10614"/>
                    <a:pt x="29149" y="10546"/>
                    <a:pt x="29080" y="10477"/>
                  </a:cubicBezTo>
                  <a:lnTo>
                    <a:pt x="29057" y="10432"/>
                  </a:lnTo>
                  <a:cubicBezTo>
                    <a:pt x="28966" y="10340"/>
                    <a:pt x="28898" y="10272"/>
                    <a:pt x="28829" y="10181"/>
                  </a:cubicBezTo>
                  <a:cubicBezTo>
                    <a:pt x="28692" y="10021"/>
                    <a:pt x="28578" y="9861"/>
                    <a:pt x="28441" y="9678"/>
                  </a:cubicBezTo>
                  <a:lnTo>
                    <a:pt x="28418" y="9656"/>
                  </a:lnTo>
                  <a:cubicBezTo>
                    <a:pt x="28258" y="9450"/>
                    <a:pt x="28144" y="9290"/>
                    <a:pt x="28030" y="9176"/>
                  </a:cubicBezTo>
                  <a:cubicBezTo>
                    <a:pt x="27893" y="9039"/>
                    <a:pt x="27756" y="8902"/>
                    <a:pt x="27642" y="8743"/>
                  </a:cubicBezTo>
                  <a:lnTo>
                    <a:pt x="27505" y="8583"/>
                  </a:lnTo>
                  <a:cubicBezTo>
                    <a:pt x="27437" y="8469"/>
                    <a:pt x="27345" y="8355"/>
                    <a:pt x="27277" y="8263"/>
                  </a:cubicBezTo>
                  <a:cubicBezTo>
                    <a:pt x="27209" y="8195"/>
                    <a:pt x="27163" y="8126"/>
                    <a:pt x="27117" y="8081"/>
                  </a:cubicBezTo>
                  <a:lnTo>
                    <a:pt x="27072" y="8035"/>
                  </a:lnTo>
                  <a:cubicBezTo>
                    <a:pt x="27026" y="7967"/>
                    <a:pt x="26957" y="7898"/>
                    <a:pt x="26912" y="7830"/>
                  </a:cubicBezTo>
                  <a:cubicBezTo>
                    <a:pt x="26729" y="7579"/>
                    <a:pt x="26569" y="7350"/>
                    <a:pt x="26478" y="7145"/>
                  </a:cubicBezTo>
                  <a:lnTo>
                    <a:pt x="26455" y="7076"/>
                  </a:lnTo>
                  <a:cubicBezTo>
                    <a:pt x="26432" y="7008"/>
                    <a:pt x="26410" y="6962"/>
                    <a:pt x="26364" y="6917"/>
                  </a:cubicBezTo>
                  <a:cubicBezTo>
                    <a:pt x="26341" y="6825"/>
                    <a:pt x="26227" y="6757"/>
                    <a:pt x="26136" y="6757"/>
                  </a:cubicBezTo>
                  <a:lnTo>
                    <a:pt x="25748" y="6757"/>
                  </a:lnTo>
                  <a:cubicBezTo>
                    <a:pt x="25634" y="6780"/>
                    <a:pt x="25519" y="6780"/>
                    <a:pt x="25405" y="6802"/>
                  </a:cubicBezTo>
                  <a:cubicBezTo>
                    <a:pt x="25268" y="6825"/>
                    <a:pt x="25109" y="6848"/>
                    <a:pt x="24949" y="6871"/>
                  </a:cubicBezTo>
                  <a:cubicBezTo>
                    <a:pt x="24880" y="6894"/>
                    <a:pt x="24812" y="6917"/>
                    <a:pt x="24721" y="6917"/>
                  </a:cubicBezTo>
                  <a:cubicBezTo>
                    <a:pt x="24515" y="6962"/>
                    <a:pt x="24310" y="6962"/>
                    <a:pt x="24104" y="6985"/>
                  </a:cubicBezTo>
                  <a:lnTo>
                    <a:pt x="23990" y="7008"/>
                  </a:lnTo>
                  <a:cubicBezTo>
                    <a:pt x="23785" y="7008"/>
                    <a:pt x="23579" y="7031"/>
                    <a:pt x="23374" y="7031"/>
                  </a:cubicBezTo>
                  <a:lnTo>
                    <a:pt x="23100" y="7054"/>
                  </a:lnTo>
                  <a:lnTo>
                    <a:pt x="22849" y="7076"/>
                  </a:lnTo>
                  <a:cubicBezTo>
                    <a:pt x="22621" y="7076"/>
                    <a:pt x="22415" y="7099"/>
                    <a:pt x="22210" y="7099"/>
                  </a:cubicBezTo>
                  <a:lnTo>
                    <a:pt x="22027" y="7122"/>
                  </a:lnTo>
                  <a:cubicBezTo>
                    <a:pt x="21936" y="7145"/>
                    <a:pt x="21867" y="7145"/>
                    <a:pt x="21776" y="7145"/>
                  </a:cubicBezTo>
                  <a:cubicBezTo>
                    <a:pt x="21639" y="7168"/>
                    <a:pt x="21502" y="7168"/>
                    <a:pt x="21342" y="7168"/>
                  </a:cubicBezTo>
                  <a:cubicBezTo>
                    <a:pt x="21046" y="7191"/>
                    <a:pt x="20749" y="7191"/>
                    <a:pt x="20452" y="7191"/>
                  </a:cubicBezTo>
                  <a:cubicBezTo>
                    <a:pt x="20133" y="7191"/>
                    <a:pt x="19859" y="7168"/>
                    <a:pt x="19608" y="7145"/>
                  </a:cubicBezTo>
                  <a:cubicBezTo>
                    <a:pt x="19539" y="7145"/>
                    <a:pt x="19448" y="7145"/>
                    <a:pt x="19357" y="7122"/>
                  </a:cubicBezTo>
                  <a:lnTo>
                    <a:pt x="19151" y="7122"/>
                  </a:lnTo>
                  <a:lnTo>
                    <a:pt x="18991" y="7099"/>
                  </a:lnTo>
                  <a:lnTo>
                    <a:pt x="18877" y="7099"/>
                  </a:lnTo>
                  <a:lnTo>
                    <a:pt x="18718" y="7076"/>
                  </a:lnTo>
                  <a:cubicBezTo>
                    <a:pt x="18421" y="7054"/>
                    <a:pt x="18124" y="7054"/>
                    <a:pt x="17827" y="7031"/>
                  </a:cubicBezTo>
                  <a:lnTo>
                    <a:pt x="17348" y="7031"/>
                  </a:lnTo>
                  <a:cubicBezTo>
                    <a:pt x="17165" y="7031"/>
                    <a:pt x="17006" y="7031"/>
                    <a:pt x="16846" y="7008"/>
                  </a:cubicBezTo>
                  <a:cubicBezTo>
                    <a:pt x="16777" y="6985"/>
                    <a:pt x="16709" y="6962"/>
                    <a:pt x="16618" y="6962"/>
                  </a:cubicBezTo>
                  <a:lnTo>
                    <a:pt x="16572" y="6939"/>
                  </a:lnTo>
                  <a:cubicBezTo>
                    <a:pt x="16526" y="6939"/>
                    <a:pt x="16458" y="6917"/>
                    <a:pt x="16389" y="6917"/>
                  </a:cubicBezTo>
                  <a:cubicBezTo>
                    <a:pt x="16298" y="6894"/>
                    <a:pt x="16252" y="6894"/>
                    <a:pt x="16184" y="6894"/>
                  </a:cubicBezTo>
                  <a:cubicBezTo>
                    <a:pt x="16115" y="6894"/>
                    <a:pt x="16047" y="6894"/>
                    <a:pt x="16001" y="6917"/>
                  </a:cubicBezTo>
                  <a:cubicBezTo>
                    <a:pt x="15864" y="6917"/>
                    <a:pt x="15727" y="6917"/>
                    <a:pt x="15613" y="6939"/>
                  </a:cubicBezTo>
                  <a:lnTo>
                    <a:pt x="15499" y="6939"/>
                  </a:lnTo>
                  <a:cubicBezTo>
                    <a:pt x="15362" y="6939"/>
                    <a:pt x="15248" y="6917"/>
                    <a:pt x="15111" y="6917"/>
                  </a:cubicBezTo>
                  <a:cubicBezTo>
                    <a:pt x="14974" y="6894"/>
                    <a:pt x="14860" y="6871"/>
                    <a:pt x="14723" y="6848"/>
                  </a:cubicBezTo>
                  <a:cubicBezTo>
                    <a:pt x="14563" y="6825"/>
                    <a:pt x="14426" y="6757"/>
                    <a:pt x="14312" y="6734"/>
                  </a:cubicBezTo>
                  <a:cubicBezTo>
                    <a:pt x="13993" y="6597"/>
                    <a:pt x="13742" y="6460"/>
                    <a:pt x="13536" y="6300"/>
                  </a:cubicBezTo>
                  <a:cubicBezTo>
                    <a:pt x="13468" y="6255"/>
                    <a:pt x="13422" y="6186"/>
                    <a:pt x="13354" y="6118"/>
                  </a:cubicBezTo>
                  <a:lnTo>
                    <a:pt x="13331" y="6095"/>
                  </a:lnTo>
                  <a:cubicBezTo>
                    <a:pt x="13262" y="6004"/>
                    <a:pt x="13171" y="5912"/>
                    <a:pt x="13080" y="5867"/>
                  </a:cubicBezTo>
                  <a:cubicBezTo>
                    <a:pt x="13034" y="5821"/>
                    <a:pt x="12966" y="5798"/>
                    <a:pt x="12897" y="5753"/>
                  </a:cubicBezTo>
                  <a:lnTo>
                    <a:pt x="12829" y="5730"/>
                  </a:lnTo>
                  <a:cubicBezTo>
                    <a:pt x="12692" y="5661"/>
                    <a:pt x="12555" y="5616"/>
                    <a:pt x="12441" y="5547"/>
                  </a:cubicBezTo>
                  <a:cubicBezTo>
                    <a:pt x="12212" y="5410"/>
                    <a:pt x="11984" y="5273"/>
                    <a:pt x="11779" y="5136"/>
                  </a:cubicBezTo>
                  <a:cubicBezTo>
                    <a:pt x="11710" y="5091"/>
                    <a:pt x="11642" y="5045"/>
                    <a:pt x="11573" y="4999"/>
                  </a:cubicBezTo>
                  <a:cubicBezTo>
                    <a:pt x="11436" y="4908"/>
                    <a:pt x="11322" y="4840"/>
                    <a:pt x="11208" y="4748"/>
                  </a:cubicBezTo>
                  <a:cubicBezTo>
                    <a:pt x="11140" y="4703"/>
                    <a:pt x="11094" y="4657"/>
                    <a:pt x="11025" y="4634"/>
                  </a:cubicBezTo>
                  <a:lnTo>
                    <a:pt x="10957" y="4588"/>
                  </a:lnTo>
                  <a:cubicBezTo>
                    <a:pt x="10888" y="4520"/>
                    <a:pt x="10797" y="4474"/>
                    <a:pt x="10729" y="4406"/>
                  </a:cubicBezTo>
                  <a:lnTo>
                    <a:pt x="10637" y="4337"/>
                  </a:lnTo>
                  <a:lnTo>
                    <a:pt x="10523" y="4246"/>
                  </a:lnTo>
                  <a:lnTo>
                    <a:pt x="10432" y="4178"/>
                  </a:lnTo>
                  <a:cubicBezTo>
                    <a:pt x="10363" y="4109"/>
                    <a:pt x="10272" y="4063"/>
                    <a:pt x="10204" y="3995"/>
                  </a:cubicBezTo>
                  <a:cubicBezTo>
                    <a:pt x="9975" y="3790"/>
                    <a:pt x="9747" y="3584"/>
                    <a:pt x="9519" y="3356"/>
                  </a:cubicBezTo>
                  <a:cubicBezTo>
                    <a:pt x="9291" y="3150"/>
                    <a:pt x="9062" y="2945"/>
                    <a:pt x="8834" y="2717"/>
                  </a:cubicBezTo>
                  <a:cubicBezTo>
                    <a:pt x="8674" y="2557"/>
                    <a:pt x="8515" y="2420"/>
                    <a:pt x="8355" y="2260"/>
                  </a:cubicBezTo>
                  <a:lnTo>
                    <a:pt x="8149" y="2078"/>
                  </a:lnTo>
                  <a:cubicBezTo>
                    <a:pt x="7967" y="1895"/>
                    <a:pt x="7761" y="1712"/>
                    <a:pt x="7579" y="1507"/>
                  </a:cubicBezTo>
                  <a:lnTo>
                    <a:pt x="7465" y="1416"/>
                  </a:lnTo>
                  <a:cubicBezTo>
                    <a:pt x="7419" y="1347"/>
                    <a:pt x="7351" y="1279"/>
                    <a:pt x="7305" y="1210"/>
                  </a:cubicBezTo>
                  <a:cubicBezTo>
                    <a:pt x="7214" y="1142"/>
                    <a:pt x="7145" y="1051"/>
                    <a:pt x="7054" y="982"/>
                  </a:cubicBezTo>
                  <a:lnTo>
                    <a:pt x="7008" y="936"/>
                  </a:lnTo>
                  <a:cubicBezTo>
                    <a:pt x="6940" y="868"/>
                    <a:pt x="6871" y="799"/>
                    <a:pt x="6780" y="731"/>
                  </a:cubicBezTo>
                  <a:cubicBezTo>
                    <a:pt x="6666" y="640"/>
                    <a:pt x="6552" y="526"/>
                    <a:pt x="6437" y="411"/>
                  </a:cubicBezTo>
                  <a:lnTo>
                    <a:pt x="6346" y="320"/>
                  </a:lnTo>
                  <a:lnTo>
                    <a:pt x="6301" y="252"/>
                  </a:lnTo>
                  <a:cubicBezTo>
                    <a:pt x="6278" y="229"/>
                    <a:pt x="6255" y="206"/>
                    <a:pt x="6232" y="183"/>
                  </a:cubicBezTo>
                  <a:lnTo>
                    <a:pt x="6186" y="138"/>
                  </a:lnTo>
                  <a:cubicBezTo>
                    <a:pt x="6141" y="92"/>
                    <a:pt x="6118" y="69"/>
                    <a:pt x="6095" y="69"/>
                  </a:cubicBezTo>
                  <a:cubicBezTo>
                    <a:pt x="6027" y="23"/>
                    <a:pt x="5981" y="1"/>
                    <a:pt x="5913"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0" name="Google Shape;4906;p38">
              <a:extLst>
                <a:ext uri="{FF2B5EF4-FFF2-40B4-BE49-F238E27FC236}">
                  <a16:creationId xmlns:a16="http://schemas.microsoft.com/office/drawing/2014/main" id="{6DCC6425-F856-0DD6-1A4A-C3F0D7C0352B}"/>
                </a:ext>
              </a:extLst>
            </p:cNvPr>
            <p:cNvSpPr/>
            <p:nvPr/>
          </p:nvSpPr>
          <p:spPr>
            <a:xfrm>
              <a:off x="6630190" y="2459717"/>
              <a:ext cx="511678" cy="523152"/>
            </a:xfrm>
            <a:custGeom>
              <a:avLst/>
              <a:gdLst/>
              <a:ahLst/>
              <a:cxnLst/>
              <a:rect l="l" t="t" r="r" b="b"/>
              <a:pathLst>
                <a:path w="18284" h="18694" extrusionOk="0">
                  <a:moveTo>
                    <a:pt x="1529" y="0"/>
                  </a:moveTo>
                  <a:cubicBezTo>
                    <a:pt x="1438" y="0"/>
                    <a:pt x="1370" y="23"/>
                    <a:pt x="1301" y="91"/>
                  </a:cubicBezTo>
                  <a:lnTo>
                    <a:pt x="1233" y="91"/>
                  </a:lnTo>
                  <a:cubicBezTo>
                    <a:pt x="1164" y="114"/>
                    <a:pt x="1119" y="205"/>
                    <a:pt x="1141" y="297"/>
                  </a:cubicBezTo>
                  <a:lnTo>
                    <a:pt x="1141" y="342"/>
                  </a:lnTo>
                  <a:lnTo>
                    <a:pt x="1141" y="388"/>
                  </a:lnTo>
                  <a:lnTo>
                    <a:pt x="1164" y="411"/>
                  </a:lnTo>
                  <a:cubicBezTo>
                    <a:pt x="1164" y="502"/>
                    <a:pt x="1164" y="593"/>
                    <a:pt x="1164" y="685"/>
                  </a:cubicBezTo>
                  <a:cubicBezTo>
                    <a:pt x="1141" y="799"/>
                    <a:pt x="1119" y="936"/>
                    <a:pt x="1096" y="1073"/>
                  </a:cubicBezTo>
                  <a:cubicBezTo>
                    <a:pt x="1073" y="1073"/>
                    <a:pt x="1073" y="1096"/>
                    <a:pt x="1073" y="1118"/>
                  </a:cubicBezTo>
                  <a:cubicBezTo>
                    <a:pt x="1050" y="1210"/>
                    <a:pt x="1073" y="1301"/>
                    <a:pt x="1141" y="1370"/>
                  </a:cubicBezTo>
                  <a:cubicBezTo>
                    <a:pt x="1187" y="1415"/>
                    <a:pt x="1256" y="1438"/>
                    <a:pt x="1301" y="1461"/>
                  </a:cubicBezTo>
                  <a:lnTo>
                    <a:pt x="1347" y="1484"/>
                  </a:lnTo>
                  <a:cubicBezTo>
                    <a:pt x="1598" y="1598"/>
                    <a:pt x="1872" y="1735"/>
                    <a:pt x="2123" y="1895"/>
                  </a:cubicBezTo>
                  <a:cubicBezTo>
                    <a:pt x="2328" y="2031"/>
                    <a:pt x="2488" y="2214"/>
                    <a:pt x="2625" y="2397"/>
                  </a:cubicBezTo>
                  <a:cubicBezTo>
                    <a:pt x="2762" y="2556"/>
                    <a:pt x="2876" y="2716"/>
                    <a:pt x="2945" y="2830"/>
                  </a:cubicBezTo>
                  <a:cubicBezTo>
                    <a:pt x="3082" y="3013"/>
                    <a:pt x="3196" y="3218"/>
                    <a:pt x="3287" y="3424"/>
                  </a:cubicBezTo>
                  <a:lnTo>
                    <a:pt x="3333" y="3515"/>
                  </a:lnTo>
                  <a:lnTo>
                    <a:pt x="3378" y="3629"/>
                  </a:lnTo>
                  <a:lnTo>
                    <a:pt x="3424" y="3766"/>
                  </a:lnTo>
                  <a:cubicBezTo>
                    <a:pt x="3492" y="3903"/>
                    <a:pt x="3538" y="4017"/>
                    <a:pt x="3561" y="4154"/>
                  </a:cubicBezTo>
                  <a:lnTo>
                    <a:pt x="3584" y="4246"/>
                  </a:lnTo>
                  <a:cubicBezTo>
                    <a:pt x="3607" y="4314"/>
                    <a:pt x="3652" y="4382"/>
                    <a:pt x="3721" y="4451"/>
                  </a:cubicBezTo>
                  <a:cubicBezTo>
                    <a:pt x="3789" y="4519"/>
                    <a:pt x="3880" y="4542"/>
                    <a:pt x="4017" y="4542"/>
                  </a:cubicBezTo>
                  <a:lnTo>
                    <a:pt x="4360" y="4542"/>
                  </a:lnTo>
                  <a:cubicBezTo>
                    <a:pt x="4405" y="4542"/>
                    <a:pt x="4474" y="4565"/>
                    <a:pt x="4520" y="4588"/>
                  </a:cubicBezTo>
                  <a:cubicBezTo>
                    <a:pt x="4611" y="4611"/>
                    <a:pt x="4702" y="4656"/>
                    <a:pt x="4771" y="4702"/>
                  </a:cubicBezTo>
                  <a:cubicBezTo>
                    <a:pt x="4839" y="4771"/>
                    <a:pt x="4885" y="4816"/>
                    <a:pt x="4953" y="4885"/>
                  </a:cubicBezTo>
                  <a:cubicBezTo>
                    <a:pt x="5022" y="4976"/>
                    <a:pt x="5090" y="5090"/>
                    <a:pt x="5181" y="5250"/>
                  </a:cubicBezTo>
                  <a:cubicBezTo>
                    <a:pt x="5204" y="5318"/>
                    <a:pt x="5227" y="5410"/>
                    <a:pt x="5250" y="5501"/>
                  </a:cubicBezTo>
                  <a:cubicBezTo>
                    <a:pt x="5273" y="5684"/>
                    <a:pt x="5273" y="5843"/>
                    <a:pt x="5273" y="6003"/>
                  </a:cubicBezTo>
                  <a:cubicBezTo>
                    <a:pt x="5250" y="6140"/>
                    <a:pt x="5227" y="6300"/>
                    <a:pt x="5181" y="6460"/>
                  </a:cubicBezTo>
                  <a:cubicBezTo>
                    <a:pt x="5159" y="6528"/>
                    <a:pt x="5159" y="6574"/>
                    <a:pt x="5136" y="6642"/>
                  </a:cubicBezTo>
                  <a:lnTo>
                    <a:pt x="5136" y="6665"/>
                  </a:lnTo>
                  <a:cubicBezTo>
                    <a:pt x="5090" y="6779"/>
                    <a:pt x="5067" y="6870"/>
                    <a:pt x="5045" y="6962"/>
                  </a:cubicBezTo>
                  <a:cubicBezTo>
                    <a:pt x="4999" y="7076"/>
                    <a:pt x="4930" y="7258"/>
                    <a:pt x="4816" y="7418"/>
                  </a:cubicBezTo>
                  <a:lnTo>
                    <a:pt x="4679" y="7601"/>
                  </a:lnTo>
                  <a:lnTo>
                    <a:pt x="4565" y="7761"/>
                  </a:lnTo>
                  <a:cubicBezTo>
                    <a:pt x="4497" y="7852"/>
                    <a:pt x="4428" y="7920"/>
                    <a:pt x="4360" y="8012"/>
                  </a:cubicBezTo>
                  <a:lnTo>
                    <a:pt x="4337" y="8035"/>
                  </a:lnTo>
                  <a:cubicBezTo>
                    <a:pt x="4246" y="8149"/>
                    <a:pt x="4109" y="8308"/>
                    <a:pt x="3972" y="8423"/>
                  </a:cubicBezTo>
                  <a:cubicBezTo>
                    <a:pt x="3880" y="8491"/>
                    <a:pt x="3789" y="8560"/>
                    <a:pt x="3721" y="8605"/>
                  </a:cubicBezTo>
                  <a:cubicBezTo>
                    <a:pt x="3538" y="8674"/>
                    <a:pt x="3401" y="8719"/>
                    <a:pt x="3264" y="8742"/>
                  </a:cubicBezTo>
                  <a:lnTo>
                    <a:pt x="3036" y="8742"/>
                  </a:lnTo>
                  <a:cubicBezTo>
                    <a:pt x="2945" y="8742"/>
                    <a:pt x="2876" y="8719"/>
                    <a:pt x="2785" y="8696"/>
                  </a:cubicBezTo>
                  <a:cubicBezTo>
                    <a:pt x="2716" y="8674"/>
                    <a:pt x="2671" y="8651"/>
                    <a:pt x="2625" y="8605"/>
                  </a:cubicBezTo>
                  <a:lnTo>
                    <a:pt x="2557" y="8582"/>
                  </a:lnTo>
                  <a:cubicBezTo>
                    <a:pt x="2488" y="8537"/>
                    <a:pt x="2420" y="8514"/>
                    <a:pt x="2351" y="8468"/>
                  </a:cubicBezTo>
                  <a:lnTo>
                    <a:pt x="2283" y="8400"/>
                  </a:lnTo>
                  <a:cubicBezTo>
                    <a:pt x="2260" y="8331"/>
                    <a:pt x="2214" y="8263"/>
                    <a:pt x="2191" y="8194"/>
                  </a:cubicBezTo>
                  <a:lnTo>
                    <a:pt x="2146" y="8126"/>
                  </a:lnTo>
                  <a:lnTo>
                    <a:pt x="2146" y="8080"/>
                  </a:lnTo>
                  <a:cubicBezTo>
                    <a:pt x="2123" y="8035"/>
                    <a:pt x="2100" y="7989"/>
                    <a:pt x="2054" y="7943"/>
                  </a:cubicBezTo>
                  <a:cubicBezTo>
                    <a:pt x="1986" y="7898"/>
                    <a:pt x="1917" y="7852"/>
                    <a:pt x="1849" y="7852"/>
                  </a:cubicBezTo>
                  <a:cubicBezTo>
                    <a:pt x="1758" y="7852"/>
                    <a:pt x="1666" y="7898"/>
                    <a:pt x="1621" y="7966"/>
                  </a:cubicBezTo>
                  <a:lnTo>
                    <a:pt x="1552" y="7966"/>
                  </a:lnTo>
                  <a:cubicBezTo>
                    <a:pt x="1507" y="7966"/>
                    <a:pt x="1438" y="7966"/>
                    <a:pt x="1392" y="7989"/>
                  </a:cubicBezTo>
                  <a:lnTo>
                    <a:pt x="959" y="7989"/>
                  </a:lnTo>
                  <a:cubicBezTo>
                    <a:pt x="936" y="7989"/>
                    <a:pt x="936" y="7966"/>
                    <a:pt x="913" y="7966"/>
                  </a:cubicBezTo>
                  <a:cubicBezTo>
                    <a:pt x="845" y="7966"/>
                    <a:pt x="753" y="8012"/>
                    <a:pt x="708" y="8057"/>
                  </a:cubicBezTo>
                  <a:cubicBezTo>
                    <a:pt x="639" y="8126"/>
                    <a:pt x="594" y="8240"/>
                    <a:pt x="594" y="8331"/>
                  </a:cubicBezTo>
                  <a:cubicBezTo>
                    <a:pt x="594" y="8400"/>
                    <a:pt x="594" y="8468"/>
                    <a:pt x="594" y="8537"/>
                  </a:cubicBezTo>
                  <a:lnTo>
                    <a:pt x="616" y="8468"/>
                  </a:lnTo>
                  <a:cubicBezTo>
                    <a:pt x="616" y="8628"/>
                    <a:pt x="616" y="8811"/>
                    <a:pt x="639" y="8993"/>
                  </a:cubicBezTo>
                  <a:lnTo>
                    <a:pt x="639" y="9107"/>
                  </a:lnTo>
                  <a:lnTo>
                    <a:pt x="639" y="9221"/>
                  </a:lnTo>
                  <a:cubicBezTo>
                    <a:pt x="662" y="9336"/>
                    <a:pt x="639" y="9473"/>
                    <a:pt x="639" y="9609"/>
                  </a:cubicBezTo>
                  <a:lnTo>
                    <a:pt x="639" y="9655"/>
                  </a:lnTo>
                  <a:cubicBezTo>
                    <a:pt x="639" y="9746"/>
                    <a:pt x="639" y="9838"/>
                    <a:pt x="616" y="9929"/>
                  </a:cubicBezTo>
                  <a:cubicBezTo>
                    <a:pt x="616" y="9952"/>
                    <a:pt x="616" y="9975"/>
                    <a:pt x="594" y="10020"/>
                  </a:cubicBezTo>
                  <a:lnTo>
                    <a:pt x="571" y="10043"/>
                  </a:lnTo>
                  <a:lnTo>
                    <a:pt x="525" y="10089"/>
                  </a:lnTo>
                  <a:lnTo>
                    <a:pt x="479" y="10112"/>
                  </a:lnTo>
                  <a:lnTo>
                    <a:pt x="434" y="10134"/>
                  </a:lnTo>
                  <a:lnTo>
                    <a:pt x="388" y="10180"/>
                  </a:lnTo>
                  <a:lnTo>
                    <a:pt x="320" y="10203"/>
                  </a:lnTo>
                  <a:cubicBezTo>
                    <a:pt x="251" y="10249"/>
                    <a:pt x="206" y="10271"/>
                    <a:pt x="160" y="10317"/>
                  </a:cubicBezTo>
                  <a:cubicBezTo>
                    <a:pt x="137" y="10317"/>
                    <a:pt x="114" y="10340"/>
                    <a:pt x="91" y="10363"/>
                  </a:cubicBezTo>
                  <a:cubicBezTo>
                    <a:pt x="23" y="10454"/>
                    <a:pt x="23" y="10500"/>
                    <a:pt x="23" y="10545"/>
                  </a:cubicBezTo>
                  <a:cubicBezTo>
                    <a:pt x="0" y="10614"/>
                    <a:pt x="23" y="10659"/>
                    <a:pt x="23" y="10705"/>
                  </a:cubicBezTo>
                  <a:cubicBezTo>
                    <a:pt x="46" y="10774"/>
                    <a:pt x="69" y="10796"/>
                    <a:pt x="114" y="10842"/>
                  </a:cubicBezTo>
                  <a:lnTo>
                    <a:pt x="160" y="10911"/>
                  </a:lnTo>
                  <a:lnTo>
                    <a:pt x="206" y="10956"/>
                  </a:lnTo>
                  <a:cubicBezTo>
                    <a:pt x="297" y="11070"/>
                    <a:pt x="365" y="11184"/>
                    <a:pt x="457" y="11299"/>
                  </a:cubicBezTo>
                  <a:lnTo>
                    <a:pt x="594" y="11458"/>
                  </a:lnTo>
                  <a:lnTo>
                    <a:pt x="616" y="11527"/>
                  </a:lnTo>
                  <a:lnTo>
                    <a:pt x="731" y="11664"/>
                  </a:lnTo>
                  <a:lnTo>
                    <a:pt x="822" y="11778"/>
                  </a:lnTo>
                  <a:lnTo>
                    <a:pt x="868" y="11846"/>
                  </a:lnTo>
                  <a:cubicBezTo>
                    <a:pt x="913" y="11892"/>
                    <a:pt x="959" y="11960"/>
                    <a:pt x="1004" y="12029"/>
                  </a:cubicBezTo>
                  <a:cubicBezTo>
                    <a:pt x="1050" y="12075"/>
                    <a:pt x="1096" y="12143"/>
                    <a:pt x="1119" y="12189"/>
                  </a:cubicBezTo>
                  <a:lnTo>
                    <a:pt x="1164" y="12234"/>
                  </a:lnTo>
                  <a:lnTo>
                    <a:pt x="1187" y="12257"/>
                  </a:lnTo>
                  <a:cubicBezTo>
                    <a:pt x="1210" y="12303"/>
                    <a:pt x="1233" y="12348"/>
                    <a:pt x="1278" y="12394"/>
                  </a:cubicBezTo>
                  <a:cubicBezTo>
                    <a:pt x="1347" y="12485"/>
                    <a:pt x="1438" y="12577"/>
                    <a:pt x="1507" y="12668"/>
                  </a:cubicBezTo>
                  <a:lnTo>
                    <a:pt x="1575" y="12737"/>
                  </a:lnTo>
                  <a:lnTo>
                    <a:pt x="1963" y="13193"/>
                  </a:lnTo>
                  <a:cubicBezTo>
                    <a:pt x="2100" y="13353"/>
                    <a:pt x="2260" y="13490"/>
                    <a:pt x="2397" y="13604"/>
                  </a:cubicBezTo>
                  <a:cubicBezTo>
                    <a:pt x="2511" y="13695"/>
                    <a:pt x="2648" y="13809"/>
                    <a:pt x="2785" y="13923"/>
                  </a:cubicBezTo>
                  <a:cubicBezTo>
                    <a:pt x="2922" y="14015"/>
                    <a:pt x="3059" y="14152"/>
                    <a:pt x="3219" y="14266"/>
                  </a:cubicBezTo>
                  <a:cubicBezTo>
                    <a:pt x="3264" y="14311"/>
                    <a:pt x="3333" y="14380"/>
                    <a:pt x="3401" y="14426"/>
                  </a:cubicBezTo>
                  <a:lnTo>
                    <a:pt x="3447" y="14471"/>
                  </a:lnTo>
                  <a:cubicBezTo>
                    <a:pt x="3515" y="14540"/>
                    <a:pt x="3584" y="14608"/>
                    <a:pt x="3652" y="14654"/>
                  </a:cubicBezTo>
                  <a:cubicBezTo>
                    <a:pt x="3721" y="14699"/>
                    <a:pt x="3766" y="14745"/>
                    <a:pt x="3835" y="14791"/>
                  </a:cubicBezTo>
                  <a:lnTo>
                    <a:pt x="3858" y="14836"/>
                  </a:lnTo>
                  <a:cubicBezTo>
                    <a:pt x="3926" y="14882"/>
                    <a:pt x="3995" y="14928"/>
                    <a:pt x="4040" y="14973"/>
                  </a:cubicBezTo>
                  <a:cubicBezTo>
                    <a:pt x="4291" y="15179"/>
                    <a:pt x="4565" y="15384"/>
                    <a:pt x="4771" y="15567"/>
                  </a:cubicBezTo>
                  <a:cubicBezTo>
                    <a:pt x="4999" y="15727"/>
                    <a:pt x="5204" y="15864"/>
                    <a:pt x="5433" y="16001"/>
                  </a:cubicBezTo>
                  <a:lnTo>
                    <a:pt x="5615" y="16115"/>
                  </a:lnTo>
                  <a:lnTo>
                    <a:pt x="5821" y="16252"/>
                  </a:lnTo>
                  <a:cubicBezTo>
                    <a:pt x="6049" y="16389"/>
                    <a:pt x="6254" y="16503"/>
                    <a:pt x="6437" y="16662"/>
                  </a:cubicBezTo>
                  <a:cubicBezTo>
                    <a:pt x="6574" y="16754"/>
                    <a:pt x="6688" y="16845"/>
                    <a:pt x="6825" y="16936"/>
                  </a:cubicBezTo>
                  <a:cubicBezTo>
                    <a:pt x="6939" y="17005"/>
                    <a:pt x="7076" y="17096"/>
                    <a:pt x="7213" y="17165"/>
                  </a:cubicBezTo>
                  <a:lnTo>
                    <a:pt x="7464" y="17324"/>
                  </a:lnTo>
                  <a:lnTo>
                    <a:pt x="7601" y="17393"/>
                  </a:lnTo>
                  <a:cubicBezTo>
                    <a:pt x="7738" y="17484"/>
                    <a:pt x="7898" y="17553"/>
                    <a:pt x="8057" y="17644"/>
                  </a:cubicBezTo>
                  <a:cubicBezTo>
                    <a:pt x="8217" y="17735"/>
                    <a:pt x="8377" y="17827"/>
                    <a:pt x="8537" y="17918"/>
                  </a:cubicBezTo>
                  <a:cubicBezTo>
                    <a:pt x="8651" y="17964"/>
                    <a:pt x="8765" y="18032"/>
                    <a:pt x="8879" y="18078"/>
                  </a:cubicBezTo>
                  <a:lnTo>
                    <a:pt x="8970" y="18123"/>
                  </a:lnTo>
                  <a:lnTo>
                    <a:pt x="9085" y="18169"/>
                  </a:lnTo>
                  <a:cubicBezTo>
                    <a:pt x="9199" y="18215"/>
                    <a:pt x="9313" y="18283"/>
                    <a:pt x="9427" y="18329"/>
                  </a:cubicBezTo>
                  <a:lnTo>
                    <a:pt x="9541" y="18397"/>
                  </a:lnTo>
                  <a:cubicBezTo>
                    <a:pt x="9655" y="18466"/>
                    <a:pt x="9769" y="18511"/>
                    <a:pt x="9861" y="18534"/>
                  </a:cubicBezTo>
                  <a:cubicBezTo>
                    <a:pt x="9952" y="18580"/>
                    <a:pt x="10043" y="18603"/>
                    <a:pt x="10112" y="18625"/>
                  </a:cubicBezTo>
                  <a:cubicBezTo>
                    <a:pt x="10226" y="18671"/>
                    <a:pt x="10294" y="18694"/>
                    <a:pt x="10363" y="18694"/>
                  </a:cubicBezTo>
                  <a:cubicBezTo>
                    <a:pt x="10454" y="18694"/>
                    <a:pt x="10523" y="18671"/>
                    <a:pt x="10614" y="18648"/>
                  </a:cubicBezTo>
                  <a:cubicBezTo>
                    <a:pt x="10774" y="18625"/>
                    <a:pt x="10911" y="18511"/>
                    <a:pt x="11025" y="18420"/>
                  </a:cubicBezTo>
                  <a:cubicBezTo>
                    <a:pt x="11093" y="18397"/>
                    <a:pt x="11139" y="18352"/>
                    <a:pt x="11185" y="18306"/>
                  </a:cubicBezTo>
                  <a:lnTo>
                    <a:pt x="11230" y="18260"/>
                  </a:lnTo>
                  <a:cubicBezTo>
                    <a:pt x="11276" y="18215"/>
                    <a:pt x="11322" y="18169"/>
                    <a:pt x="11367" y="18146"/>
                  </a:cubicBezTo>
                  <a:cubicBezTo>
                    <a:pt x="11458" y="18032"/>
                    <a:pt x="11550" y="17918"/>
                    <a:pt x="11618" y="17804"/>
                  </a:cubicBezTo>
                  <a:lnTo>
                    <a:pt x="11687" y="17712"/>
                  </a:lnTo>
                  <a:lnTo>
                    <a:pt x="11801" y="17575"/>
                  </a:lnTo>
                  <a:lnTo>
                    <a:pt x="11824" y="17530"/>
                  </a:lnTo>
                  <a:cubicBezTo>
                    <a:pt x="11869" y="17484"/>
                    <a:pt x="11915" y="17416"/>
                    <a:pt x="11938" y="17370"/>
                  </a:cubicBezTo>
                  <a:lnTo>
                    <a:pt x="12075" y="17187"/>
                  </a:lnTo>
                  <a:lnTo>
                    <a:pt x="12212" y="16982"/>
                  </a:lnTo>
                  <a:cubicBezTo>
                    <a:pt x="12417" y="16685"/>
                    <a:pt x="12577" y="16480"/>
                    <a:pt x="12737" y="16297"/>
                  </a:cubicBezTo>
                  <a:cubicBezTo>
                    <a:pt x="12782" y="16229"/>
                    <a:pt x="12851" y="16160"/>
                    <a:pt x="12896" y="16092"/>
                  </a:cubicBezTo>
                  <a:lnTo>
                    <a:pt x="12919" y="16069"/>
                  </a:lnTo>
                  <a:cubicBezTo>
                    <a:pt x="12965" y="16001"/>
                    <a:pt x="12988" y="15955"/>
                    <a:pt x="13033" y="15909"/>
                  </a:cubicBezTo>
                  <a:cubicBezTo>
                    <a:pt x="13102" y="15841"/>
                    <a:pt x="13170" y="15772"/>
                    <a:pt x="13239" y="15727"/>
                  </a:cubicBezTo>
                  <a:cubicBezTo>
                    <a:pt x="13284" y="15681"/>
                    <a:pt x="13353" y="15658"/>
                    <a:pt x="13399" y="15658"/>
                  </a:cubicBezTo>
                  <a:cubicBezTo>
                    <a:pt x="13467" y="15635"/>
                    <a:pt x="13513" y="15613"/>
                    <a:pt x="13581" y="15613"/>
                  </a:cubicBezTo>
                  <a:cubicBezTo>
                    <a:pt x="13650" y="15590"/>
                    <a:pt x="13741" y="15567"/>
                    <a:pt x="13832" y="15567"/>
                  </a:cubicBezTo>
                  <a:lnTo>
                    <a:pt x="13878" y="15544"/>
                  </a:lnTo>
                  <a:cubicBezTo>
                    <a:pt x="13924" y="15544"/>
                    <a:pt x="13969" y="15544"/>
                    <a:pt x="14038" y="15521"/>
                  </a:cubicBezTo>
                  <a:lnTo>
                    <a:pt x="14152" y="15498"/>
                  </a:lnTo>
                  <a:lnTo>
                    <a:pt x="14266" y="15498"/>
                  </a:lnTo>
                  <a:lnTo>
                    <a:pt x="14449" y="15453"/>
                  </a:lnTo>
                  <a:cubicBezTo>
                    <a:pt x="14540" y="15453"/>
                    <a:pt x="14631" y="15407"/>
                    <a:pt x="14722" y="15384"/>
                  </a:cubicBezTo>
                  <a:cubicBezTo>
                    <a:pt x="14791" y="15339"/>
                    <a:pt x="14859" y="15316"/>
                    <a:pt x="14905" y="15293"/>
                  </a:cubicBezTo>
                  <a:lnTo>
                    <a:pt x="14996" y="15247"/>
                  </a:lnTo>
                  <a:cubicBezTo>
                    <a:pt x="15088" y="15224"/>
                    <a:pt x="15179" y="15179"/>
                    <a:pt x="15247" y="15110"/>
                  </a:cubicBezTo>
                  <a:cubicBezTo>
                    <a:pt x="15339" y="15065"/>
                    <a:pt x="15430" y="15019"/>
                    <a:pt x="15499" y="14951"/>
                  </a:cubicBezTo>
                  <a:cubicBezTo>
                    <a:pt x="15635" y="14859"/>
                    <a:pt x="15750" y="14791"/>
                    <a:pt x="15864" y="14699"/>
                  </a:cubicBezTo>
                  <a:cubicBezTo>
                    <a:pt x="15932" y="14631"/>
                    <a:pt x="16024" y="14563"/>
                    <a:pt x="16092" y="14471"/>
                  </a:cubicBezTo>
                  <a:lnTo>
                    <a:pt x="16183" y="14403"/>
                  </a:lnTo>
                  <a:lnTo>
                    <a:pt x="16229" y="14357"/>
                  </a:lnTo>
                  <a:cubicBezTo>
                    <a:pt x="16320" y="14266"/>
                    <a:pt x="16389" y="14175"/>
                    <a:pt x="16480" y="14083"/>
                  </a:cubicBezTo>
                  <a:cubicBezTo>
                    <a:pt x="16503" y="14060"/>
                    <a:pt x="16526" y="14038"/>
                    <a:pt x="16571" y="13992"/>
                  </a:cubicBezTo>
                  <a:lnTo>
                    <a:pt x="16594" y="13969"/>
                  </a:lnTo>
                  <a:cubicBezTo>
                    <a:pt x="16685" y="13878"/>
                    <a:pt x="16754" y="13809"/>
                    <a:pt x="16800" y="13741"/>
                  </a:cubicBezTo>
                  <a:cubicBezTo>
                    <a:pt x="16868" y="13672"/>
                    <a:pt x="16914" y="13604"/>
                    <a:pt x="16959" y="13535"/>
                  </a:cubicBezTo>
                  <a:lnTo>
                    <a:pt x="17028" y="13444"/>
                  </a:lnTo>
                  <a:cubicBezTo>
                    <a:pt x="17119" y="13330"/>
                    <a:pt x="17188" y="13216"/>
                    <a:pt x="17256" y="13079"/>
                  </a:cubicBezTo>
                  <a:cubicBezTo>
                    <a:pt x="17416" y="12828"/>
                    <a:pt x="17576" y="12531"/>
                    <a:pt x="17735" y="12212"/>
                  </a:cubicBezTo>
                  <a:cubicBezTo>
                    <a:pt x="17781" y="12097"/>
                    <a:pt x="17827" y="11983"/>
                    <a:pt x="17872" y="11869"/>
                  </a:cubicBezTo>
                  <a:cubicBezTo>
                    <a:pt x="17895" y="11801"/>
                    <a:pt x="17918" y="11755"/>
                    <a:pt x="17918" y="11687"/>
                  </a:cubicBezTo>
                  <a:lnTo>
                    <a:pt x="17964" y="11527"/>
                  </a:lnTo>
                  <a:lnTo>
                    <a:pt x="18009" y="11390"/>
                  </a:lnTo>
                  <a:cubicBezTo>
                    <a:pt x="18055" y="11299"/>
                    <a:pt x="18078" y="11230"/>
                    <a:pt x="18101" y="11162"/>
                  </a:cubicBezTo>
                  <a:cubicBezTo>
                    <a:pt x="18123" y="11047"/>
                    <a:pt x="18146" y="10933"/>
                    <a:pt x="18169" y="10819"/>
                  </a:cubicBezTo>
                  <a:lnTo>
                    <a:pt x="18192" y="10751"/>
                  </a:lnTo>
                  <a:lnTo>
                    <a:pt x="18146" y="10819"/>
                  </a:lnTo>
                  <a:cubicBezTo>
                    <a:pt x="18215" y="10659"/>
                    <a:pt x="18238" y="10500"/>
                    <a:pt x="18260" y="10317"/>
                  </a:cubicBezTo>
                  <a:cubicBezTo>
                    <a:pt x="18260" y="10226"/>
                    <a:pt x="18260" y="10134"/>
                    <a:pt x="18260" y="10043"/>
                  </a:cubicBezTo>
                  <a:cubicBezTo>
                    <a:pt x="18260" y="9975"/>
                    <a:pt x="18260" y="9929"/>
                    <a:pt x="18260" y="9883"/>
                  </a:cubicBezTo>
                  <a:cubicBezTo>
                    <a:pt x="18283" y="9678"/>
                    <a:pt x="18283" y="9518"/>
                    <a:pt x="18260" y="9358"/>
                  </a:cubicBezTo>
                  <a:cubicBezTo>
                    <a:pt x="18260" y="9199"/>
                    <a:pt x="18238" y="9039"/>
                    <a:pt x="18215" y="8902"/>
                  </a:cubicBezTo>
                  <a:lnTo>
                    <a:pt x="18169" y="8674"/>
                  </a:lnTo>
                  <a:lnTo>
                    <a:pt x="18123" y="8468"/>
                  </a:lnTo>
                  <a:lnTo>
                    <a:pt x="18101" y="8331"/>
                  </a:lnTo>
                  <a:cubicBezTo>
                    <a:pt x="18101" y="8217"/>
                    <a:pt x="18078" y="8126"/>
                    <a:pt x="18055" y="8035"/>
                  </a:cubicBezTo>
                  <a:lnTo>
                    <a:pt x="18032" y="7943"/>
                  </a:lnTo>
                  <a:lnTo>
                    <a:pt x="18009" y="7852"/>
                  </a:lnTo>
                  <a:lnTo>
                    <a:pt x="17986" y="7783"/>
                  </a:lnTo>
                  <a:cubicBezTo>
                    <a:pt x="17986" y="7715"/>
                    <a:pt x="17964" y="7646"/>
                    <a:pt x="17941" y="7601"/>
                  </a:cubicBezTo>
                  <a:cubicBezTo>
                    <a:pt x="17941" y="7510"/>
                    <a:pt x="17918" y="7418"/>
                    <a:pt x="17895" y="7327"/>
                  </a:cubicBezTo>
                  <a:lnTo>
                    <a:pt x="17872" y="7167"/>
                  </a:lnTo>
                  <a:cubicBezTo>
                    <a:pt x="17850" y="7053"/>
                    <a:pt x="17827" y="6916"/>
                    <a:pt x="17804" y="6779"/>
                  </a:cubicBezTo>
                  <a:lnTo>
                    <a:pt x="17781" y="6619"/>
                  </a:lnTo>
                  <a:lnTo>
                    <a:pt x="17758" y="6551"/>
                  </a:lnTo>
                  <a:cubicBezTo>
                    <a:pt x="17758" y="6482"/>
                    <a:pt x="17735" y="6437"/>
                    <a:pt x="17735" y="6368"/>
                  </a:cubicBezTo>
                  <a:lnTo>
                    <a:pt x="17667" y="5980"/>
                  </a:lnTo>
                  <a:lnTo>
                    <a:pt x="17553" y="5478"/>
                  </a:lnTo>
                  <a:cubicBezTo>
                    <a:pt x="17507" y="5273"/>
                    <a:pt x="17484" y="5067"/>
                    <a:pt x="17439" y="4862"/>
                  </a:cubicBezTo>
                  <a:lnTo>
                    <a:pt x="17416" y="4748"/>
                  </a:lnTo>
                  <a:lnTo>
                    <a:pt x="17416" y="4679"/>
                  </a:lnTo>
                  <a:lnTo>
                    <a:pt x="17393" y="4656"/>
                  </a:lnTo>
                  <a:cubicBezTo>
                    <a:pt x="17347" y="4405"/>
                    <a:pt x="17325" y="4131"/>
                    <a:pt x="17302" y="3835"/>
                  </a:cubicBezTo>
                  <a:cubicBezTo>
                    <a:pt x="17279" y="3606"/>
                    <a:pt x="17302" y="3355"/>
                    <a:pt x="17302" y="3127"/>
                  </a:cubicBezTo>
                  <a:lnTo>
                    <a:pt x="17302" y="3036"/>
                  </a:lnTo>
                  <a:cubicBezTo>
                    <a:pt x="17325" y="2944"/>
                    <a:pt x="17325" y="2853"/>
                    <a:pt x="17325" y="2762"/>
                  </a:cubicBezTo>
                  <a:lnTo>
                    <a:pt x="17347" y="2602"/>
                  </a:lnTo>
                  <a:cubicBezTo>
                    <a:pt x="17347" y="2488"/>
                    <a:pt x="17347" y="2397"/>
                    <a:pt x="17370" y="2283"/>
                  </a:cubicBezTo>
                  <a:lnTo>
                    <a:pt x="17370" y="2191"/>
                  </a:lnTo>
                  <a:cubicBezTo>
                    <a:pt x="17370" y="2100"/>
                    <a:pt x="17370" y="2009"/>
                    <a:pt x="17393" y="1917"/>
                  </a:cubicBezTo>
                  <a:lnTo>
                    <a:pt x="17393" y="1758"/>
                  </a:lnTo>
                  <a:cubicBezTo>
                    <a:pt x="17393" y="1689"/>
                    <a:pt x="17393" y="1598"/>
                    <a:pt x="17393" y="1529"/>
                  </a:cubicBezTo>
                  <a:lnTo>
                    <a:pt x="17393" y="1484"/>
                  </a:lnTo>
                  <a:cubicBezTo>
                    <a:pt x="17416" y="1415"/>
                    <a:pt x="17416" y="1370"/>
                    <a:pt x="17416" y="1301"/>
                  </a:cubicBezTo>
                  <a:cubicBezTo>
                    <a:pt x="17416" y="1255"/>
                    <a:pt x="17416" y="1210"/>
                    <a:pt x="17416" y="1141"/>
                  </a:cubicBezTo>
                  <a:cubicBezTo>
                    <a:pt x="17439" y="959"/>
                    <a:pt x="17439" y="799"/>
                    <a:pt x="17416" y="639"/>
                  </a:cubicBezTo>
                  <a:cubicBezTo>
                    <a:pt x="17393" y="502"/>
                    <a:pt x="17370" y="411"/>
                    <a:pt x="17302" y="342"/>
                  </a:cubicBezTo>
                  <a:cubicBezTo>
                    <a:pt x="17210" y="274"/>
                    <a:pt x="17119" y="228"/>
                    <a:pt x="17005" y="205"/>
                  </a:cubicBezTo>
                  <a:lnTo>
                    <a:pt x="16982" y="205"/>
                  </a:lnTo>
                  <a:cubicBezTo>
                    <a:pt x="16914" y="205"/>
                    <a:pt x="16845" y="228"/>
                    <a:pt x="16845" y="228"/>
                  </a:cubicBezTo>
                  <a:cubicBezTo>
                    <a:pt x="16754" y="251"/>
                    <a:pt x="16640" y="297"/>
                    <a:pt x="16548" y="342"/>
                  </a:cubicBezTo>
                  <a:lnTo>
                    <a:pt x="16503" y="365"/>
                  </a:lnTo>
                  <a:cubicBezTo>
                    <a:pt x="16457" y="388"/>
                    <a:pt x="16412" y="411"/>
                    <a:pt x="16366" y="434"/>
                  </a:cubicBezTo>
                  <a:lnTo>
                    <a:pt x="16252" y="457"/>
                  </a:lnTo>
                  <a:cubicBezTo>
                    <a:pt x="16160" y="479"/>
                    <a:pt x="16092" y="502"/>
                    <a:pt x="16024" y="525"/>
                  </a:cubicBezTo>
                  <a:lnTo>
                    <a:pt x="15864" y="593"/>
                  </a:lnTo>
                  <a:lnTo>
                    <a:pt x="15818" y="593"/>
                  </a:lnTo>
                  <a:lnTo>
                    <a:pt x="15772" y="616"/>
                  </a:lnTo>
                  <a:cubicBezTo>
                    <a:pt x="15727" y="639"/>
                    <a:pt x="15681" y="662"/>
                    <a:pt x="15635" y="662"/>
                  </a:cubicBezTo>
                  <a:lnTo>
                    <a:pt x="15521" y="708"/>
                  </a:lnTo>
                  <a:lnTo>
                    <a:pt x="15476" y="730"/>
                  </a:lnTo>
                  <a:lnTo>
                    <a:pt x="15384" y="753"/>
                  </a:lnTo>
                  <a:cubicBezTo>
                    <a:pt x="15247" y="799"/>
                    <a:pt x="15111" y="845"/>
                    <a:pt x="14996" y="913"/>
                  </a:cubicBezTo>
                  <a:cubicBezTo>
                    <a:pt x="14928" y="936"/>
                    <a:pt x="14859" y="959"/>
                    <a:pt x="14814" y="982"/>
                  </a:cubicBezTo>
                  <a:cubicBezTo>
                    <a:pt x="14654" y="1027"/>
                    <a:pt x="14494" y="1050"/>
                    <a:pt x="14334" y="1073"/>
                  </a:cubicBezTo>
                  <a:cubicBezTo>
                    <a:pt x="14266" y="1096"/>
                    <a:pt x="14220" y="1096"/>
                    <a:pt x="14152" y="1096"/>
                  </a:cubicBezTo>
                  <a:lnTo>
                    <a:pt x="14038" y="1118"/>
                  </a:lnTo>
                  <a:cubicBezTo>
                    <a:pt x="13924" y="1141"/>
                    <a:pt x="13809" y="1164"/>
                    <a:pt x="13718" y="1187"/>
                  </a:cubicBezTo>
                  <a:cubicBezTo>
                    <a:pt x="13558" y="1233"/>
                    <a:pt x="13399" y="1255"/>
                    <a:pt x="13239" y="1278"/>
                  </a:cubicBezTo>
                  <a:lnTo>
                    <a:pt x="13011" y="1324"/>
                  </a:lnTo>
                  <a:cubicBezTo>
                    <a:pt x="12737" y="1392"/>
                    <a:pt x="12508" y="1415"/>
                    <a:pt x="12303" y="1438"/>
                  </a:cubicBezTo>
                  <a:cubicBezTo>
                    <a:pt x="12143" y="1438"/>
                    <a:pt x="12006" y="1461"/>
                    <a:pt x="11846" y="1461"/>
                  </a:cubicBezTo>
                  <a:cubicBezTo>
                    <a:pt x="11732" y="1484"/>
                    <a:pt x="11641" y="1484"/>
                    <a:pt x="11527" y="1484"/>
                  </a:cubicBezTo>
                  <a:cubicBezTo>
                    <a:pt x="11322" y="1484"/>
                    <a:pt x="11116" y="1461"/>
                    <a:pt x="10933" y="1438"/>
                  </a:cubicBezTo>
                  <a:cubicBezTo>
                    <a:pt x="10751" y="1415"/>
                    <a:pt x="10591" y="1415"/>
                    <a:pt x="10431" y="1415"/>
                  </a:cubicBezTo>
                  <a:lnTo>
                    <a:pt x="10363" y="1415"/>
                  </a:lnTo>
                  <a:cubicBezTo>
                    <a:pt x="10272" y="1415"/>
                    <a:pt x="10180" y="1415"/>
                    <a:pt x="10089" y="1392"/>
                  </a:cubicBezTo>
                  <a:lnTo>
                    <a:pt x="9929" y="1392"/>
                  </a:lnTo>
                  <a:cubicBezTo>
                    <a:pt x="9838" y="1370"/>
                    <a:pt x="9747" y="1370"/>
                    <a:pt x="9655" y="1370"/>
                  </a:cubicBezTo>
                  <a:lnTo>
                    <a:pt x="9473" y="1370"/>
                  </a:lnTo>
                  <a:cubicBezTo>
                    <a:pt x="9381" y="1370"/>
                    <a:pt x="9290" y="1370"/>
                    <a:pt x="9199" y="1347"/>
                  </a:cubicBezTo>
                  <a:lnTo>
                    <a:pt x="9016" y="1347"/>
                  </a:lnTo>
                  <a:cubicBezTo>
                    <a:pt x="8925" y="1324"/>
                    <a:pt x="8834" y="1324"/>
                    <a:pt x="8719" y="1324"/>
                  </a:cubicBezTo>
                  <a:lnTo>
                    <a:pt x="8605" y="1301"/>
                  </a:lnTo>
                  <a:cubicBezTo>
                    <a:pt x="8491" y="1301"/>
                    <a:pt x="8377" y="1301"/>
                    <a:pt x="8263" y="1278"/>
                  </a:cubicBezTo>
                  <a:cubicBezTo>
                    <a:pt x="8172" y="1278"/>
                    <a:pt x="8057" y="1278"/>
                    <a:pt x="7966" y="1255"/>
                  </a:cubicBezTo>
                  <a:cubicBezTo>
                    <a:pt x="7829" y="1255"/>
                    <a:pt x="7715" y="1255"/>
                    <a:pt x="7578" y="1233"/>
                  </a:cubicBezTo>
                  <a:cubicBezTo>
                    <a:pt x="7510" y="1233"/>
                    <a:pt x="7418" y="1210"/>
                    <a:pt x="7350" y="1210"/>
                  </a:cubicBezTo>
                  <a:cubicBezTo>
                    <a:pt x="7213" y="1210"/>
                    <a:pt x="7053" y="1187"/>
                    <a:pt x="6916" y="1164"/>
                  </a:cubicBezTo>
                  <a:lnTo>
                    <a:pt x="6825" y="1141"/>
                  </a:lnTo>
                  <a:cubicBezTo>
                    <a:pt x="6711" y="1118"/>
                    <a:pt x="6574" y="1096"/>
                    <a:pt x="6460" y="1073"/>
                  </a:cubicBezTo>
                  <a:lnTo>
                    <a:pt x="6277" y="1050"/>
                  </a:lnTo>
                  <a:cubicBezTo>
                    <a:pt x="6209" y="1050"/>
                    <a:pt x="6140" y="1027"/>
                    <a:pt x="6049" y="1004"/>
                  </a:cubicBezTo>
                  <a:cubicBezTo>
                    <a:pt x="5958" y="1004"/>
                    <a:pt x="5866" y="982"/>
                    <a:pt x="5752" y="959"/>
                  </a:cubicBezTo>
                  <a:lnTo>
                    <a:pt x="5661" y="959"/>
                  </a:lnTo>
                  <a:cubicBezTo>
                    <a:pt x="5592" y="936"/>
                    <a:pt x="5501" y="936"/>
                    <a:pt x="5433" y="913"/>
                  </a:cubicBezTo>
                  <a:cubicBezTo>
                    <a:pt x="5296" y="890"/>
                    <a:pt x="5159" y="845"/>
                    <a:pt x="5022" y="822"/>
                  </a:cubicBezTo>
                  <a:cubicBezTo>
                    <a:pt x="4953" y="799"/>
                    <a:pt x="4885" y="776"/>
                    <a:pt x="4816" y="776"/>
                  </a:cubicBezTo>
                  <a:lnTo>
                    <a:pt x="4702" y="753"/>
                  </a:lnTo>
                  <a:lnTo>
                    <a:pt x="4588" y="730"/>
                  </a:lnTo>
                  <a:cubicBezTo>
                    <a:pt x="4291" y="662"/>
                    <a:pt x="3995" y="593"/>
                    <a:pt x="3698" y="525"/>
                  </a:cubicBezTo>
                  <a:cubicBezTo>
                    <a:pt x="3584" y="502"/>
                    <a:pt x="3470" y="479"/>
                    <a:pt x="3355" y="434"/>
                  </a:cubicBezTo>
                  <a:lnTo>
                    <a:pt x="3241" y="411"/>
                  </a:lnTo>
                  <a:cubicBezTo>
                    <a:pt x="3127" y="365"/>
                    <a:pt x="3013" y="342"/>
                    <a:pt x="2876" y="320"/>
                  </a:cubicBezTo>
                  <a:lnTo>
                    <a:pt x="2830" y="297"/>
                  </a:lnTo>
                  <a:lnTo>
                    <a:pt x="2762" y="297"/>
                  </a:lnTo>
                  <a:cubicBezTo>
                    <a:pt x="2625" y="251"/>
                    <a:pt x="2488" y="228"/>
                    <a:pt x="2351" y="183"/>
                  </a:cubicBezTo>
                  <a:cubicBezTo>
                    <a:pt x="2214" y="137"/>
                    <a:pt x="2100" y="114"/>
                    <a:pt x="1963" y="91"/>
                  </a:cubicBezTo>
                  <a:cubicBezTo>
                    <a:pt x="1895" y="69"/>
                    <a:pt x="1803" y="46"/>
                    <a:pt x="1735" y="46"/>
                  </a:cubicBezTo>
                  <a:lnTo>
                    <a:pt x="1689" y="23"/>
                  </a:lnTo>
                  <a:lnTo>
                    <a:pt x="1666" y="23"/>
                  </a:lnTo>
                  <a:cubicBezTo>
                    <a:pt x="1598" y="0"/>
                    <a:pt x="1575" y="0"/>
                    <a:pt x="1529"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1" name="Google Shape;4907;p38">
              <a:extLst>
                <a:ext uri="{FF2B5EF4-FFF2-40B4-BE49-F238E27FC236}">
                  <a16:creationId xmlns:a16="http://schemas.microsoft.com/office/drawing/2014/main" id="{0CCEAE31-B642-D976-15C7-BE83DDCAD66B}"/>
                </a:ext>
              </a:extLst>
            </p:cNvPr>
            <p:cNvSpPr/>
            <p:nvPr/>
          </p:nvSpPr>
          <p:spPr>
            <a:xfrm>
              <a:off x="5818317" y="2590659"/>
              <a:ext cx="364113" cy="315559"/>
            </a:xfrm>
            <a:custGeom>
              <a:avLst/>
              <a:gdLst/>
              <a:ahLst/>
              <a:cxnLst/>
              <a:rect l="l" t="t" r="r" b="b"/>
              <a:pathLst>
                <a:path w="13011" h="11276" extrusionOk="0">
                  <a:moveTo>
                    <a:pt x="5547" y="0"/>
                  </a:moveTo>
                  <a:cubicBezTo>
                    <a:pt x="5478" y="0"/>
                    <a:pt x="5433" y="0"/>
                    <a:pt x="5387" y="23"/>
                  </a:cubicBezTo>
                  <a:cubicBezTo>
                    <a:pt x="5113" y="114"/>
                    <a:pt x="4885" y="251"/>
                    <a:pt x="4702" y="388"/>
                  </a:cubicBezTo>
                  <a:cubicBezTo>
                    <a:pt x="4474" y="548"/>
                    <a:pt x="4246" y="708"/>
                    <a:pt x="4017" y="890"/>
                  </a:cubicBezTo>
                  <a:cubicBezTo>
                    <a:pt x="3812" y="1050"/>
                    <a:pt x="3584" y="1210"/>
                    <a:pt x="3356" y="1415"/>
                  </a:cubicBezTo>
                  <a:cubicBezTo>
                    <a:pt x="3264" y="1484"/>
                    <a:pt x="3173" y="1575"/>
                    <a:pt x="3082" y="1644"/>
                  </a:cubicBezTo>
                  <a:lnTo>
                    <a:pt x="3013" y="1689"/>
                  </a:lnTo>
                  <a:lnTo>
                    <a:pt x="2694" y="1940"/>
                  </a:lnTo>
                  <a:cubicBezTo>
                    <a:pt x="2488" y="2100"/>
                    <a:pt x="2283" y="2260"/>
                    <a:pt x="2009" y="2488"/>
                  </a:cubicBezTo>
                  <a:cubicBezTo>
                    <a:pt x="1849" y="2625"/>
                    <a:pt x="1712" y="2785"/>
                    <a:pt x="1552" y="2922"/>
                  </a:cubicBezTo>
                  <a:cubicBezTo>
                    <a:pt x="1438" y="3013"/>
                    <a:pt x="1324" y="3127"/>
                    <a:pt x="1210" y="3241"/>
                  </a:cubicBezTo>
                  <a:lnTo>
                    <a:pt x="1187" y="3264"/>
                  </a:lnTo>
                  <a:lnTo>
                    <a:pt x="1073" y="3401"/>
                  </a:lnTo>
                  <a:lnTo>
                    <a:pt x="982" y="3492"/>
                  </a:lnTo>
                  <a:lnTo>
                    <a:pt x="959" y="3515"/>
                  </a:lnTo>
                  <a:cubicBezTo>
                    <a:pt x="822" y="3652"/>
                    <a:pt x="708" y="3766"/>
                    <a:pt x="594" y="3903"/>
                  </a:cubicBezTo>
                  <a:cubicBezTo>
                    <a:pt x="548" y="3972"/>
                    <a:pt x="525" y="4017"/>
                    <a:pt x="480" y="4086"/>
                  </a:cubicBezTo>
                  <a:cubicBezTo>
                    <a:pt x="434" y="4177"/>
                    <a:pt x="365" y="4269"/>
                    <a:pt x="320" y="4360"/>
                  </a:cubicBezTo>
                  <a:cubicBezTo>
                    <a:pt x="297" y="4405"/>
                    <a:pt x="297" y="4451"/>
                    <a:pt x="297" y="4497"/>
                  </a:cubicBezTo>
                  <a:cubicBezTo>
                    <a:pt x="297" y="4497"/>
                    <a:pt x="297" y="4474"/>
                    <a:pt x="251" y="4474"/>
                  </a:cubicBezTo>
                  <a:cubicBezTo>
                    <a:pt x="160" y="4474"/>
                    <a:pt x="69" y="4565"/>
                    <a:pt x="23" y="4657"/>
                  </a:cubicBezTo>
                  <a:cubicBezTo>
                    <a:pt x="0" y="4725"/>
                    <a:pt x="23" y="4794"/>
                    <a:pt x="46" y="4839"/>
                  </a:cubicBezTo>
                  <a:cubicBezTo>
                    <a:pt x="69" y="4908"/>
                    <a:pt x="137" y="4953"/>
                    <a:pt x="183" y="4976"/>
                  </a:cubicBezTo>
                  <a:cubicBezTo>
                    <a:pt x="228" y="4999"/>
                    <a:pt x="274" y="4999"/>
                    <a:pt x="343" y="5022"/>
                  </a:cubicBezTo>
                  <a:lnTo>
                    <a:pt x="365" y="5045"/>
                  </a:lnTo>
                  <a:lnTo>
                    <a:pt x="411" y="5067"/>
                  </a:lnTo>
                  <a:lnTo>
                    <a:pt x="571" y="5136"/>
                  </a:lnTo>
                  <a:cubicBezTo>
                    <a:pt x="662" y="5182"/>
                    <a:pt x="776" y="5227"/>
                    <a:pt x="868" y="5296"/>
                  </a:cubicBezTo>
                  <a:cubicBezTo>
                    <a:pt x="982" y="5364"/>
                    <a:pt x="1119" y="5433"/>
                    <a:pt x="1233" y="5501"/>
                  </a:cubicBezTo>
                  <a:cubicBezTo>
                    <a:pt x="1393" y="5615"/>
                    <a:pt x="1529" y="5729"/>
                    <a:pt x="1689" y="5843"/>
                  </a:cubicBezTo>
                  <a:cubicBezTo>
                    <a:pt x="1666" y="5866"/>
                    <a:pt x="1689" y="5889"/>
                    <a:pt x="1689" y="5912"/>
                  </a:cubicBezTo>
                  <a:cubicBezTo>
                    <a:pt x="1712" y="5958"/>
                    <a:pt x="1758" y="5980"/>
                    <a:pt x="1781" y="6026"/>
                  </a:cubicBezTo>
                  <a:lnTo>
                    <a:pt x="1826" y="6072"/>
                  </a:lnTo>
                  <a:lnTo>
                    <a:pt x="1895" y="6140"/>
                  </a:lnTo>
                  <a:lnTo>
                    <a:pt x="1963" y="6209"/>
                  </a:lnTo>
                  <a:lnTo>
                    <a:pt x="2123" y="6368"/>
                  </a:lnTo>
                  <a:lnTo>
                    <a:pt x="2214" y="6460"/>
                  </a:lnTo>
                  <a:cubicBezTo>
                    <a:pt x="2328" y="6574"/>
                    <a:pt x="2442" y="6688"/>
                    <a:pt x="2534" y="6802"/>
                  </a:cubicBezTo>
                  <a:lnTo>
                    <a:pt x="2602" y="6871"/>
                  </a:lnTo>
                  <a:cubicBezTo>
                    <a:pt x="2716" y="6985"/>
                    <a:pt x="2831" y="7122"/>
                    <a:pt x="2922" y="7236"/>
                  </a:cubicBezTo>
                  <a:lnTo>
                    <a:pt x="2967" y="7281"/>
                  </a:lnTo>
                  <a:lnTo>
                    <a:pt x="3013" y="7327"/>
                  </a:lnTo>
                  <a:lnTo>
                    <a:pt x="3036" y="7350"/>
                  </a:lnTo>
                  <a:lnTo>
                    <a:pt x="3082" y="7441"/>
                  </a:lnTo>
                  <a:cubicBezTo>
                    <a:pt x="3127" y="7487"/>
                    <a:pt x="3150" y="7510"/>
                    <a:pt x="3173" y="7533"/>
                  </a:cubicBezTo>
                  <a:lnTo>
                    <a:pt x="3219" y="7578"/>
                  </a:lnTo>
                  <a:lnTo>
                    <a:pt x="3241" y="7624"/>
                  </a:lnTo>
                  <a:cubicBezTo>
                    <a:pt x="3401" y="7875"/>
                    <a:pt x="3515" y="8126"/>
                    <a:pt x="3652" y="8377"/>
                  </a:cubicBezTo>
                  <a:lnTo>
                    <a:pt x="3789" y="8651"/>
                  </a:lnTo>
                  <a:lnTo>
                    <a:pt x="4063" y="9176"/>
                  </a:lnTo>
                  <a:cubicBezTo>
                    <a:pt x="4109" y="9267"/>
                    <a:pt x="4154" y="9359"/>
                    <a:pt x="4200" y="9427"/>
                  </a:cubicBezTo>
                  <a:lnTo>
                    <a:pt x="4223" y="9564"/>
                  </a:lnTo>
                  <a:lnTo>
                    <a:pt x="4246" y="9678"/>
                  </a:lnTo>
                  <a:lnTo>
                    <a:pt x="4269" y="9747"/>
                  </a:lnTo>
                  <a:cubicBezTo>
                    <a:pt x="4269" y="9747"/>
                    <a:pt x="4269" y="9769"/>
                    <a:pt x="4269" y="9792"/>
                  </a:cubicBezTo>
                  <a:lnTo>
                    <a:pt x="4269" y="9838"/>
                  </a:lnTo>
                  <a:lnTo>
                    <a:pt x="4269" y="9884"/>
                  </a:lnTo>
                  <a:lnTo>
                    <a:pt x="4269" y="9952"/>
                  </a:lnTo>
                  <a:cubicBezTo>
                    <a:pt x="4291" y="10066"/>
                    <a:pt x="4291" y="10180"/>
                    <a:pt x="4314" y="10294"/>
                  </a:cubicBezTo>
                  <a:lnTo>
                    <a:pt x="4314" y="10340"/>
                  </a:lnTo>
                  <a:lnTo>
                    <a:pt x="4360" y="10797"/>
                  </a:lnTo>
                  <a:cubicBezTo>
                    <a:pt x="4360" y="10819"/>
                    <a:pt x="4360" y="10842"/>
                    <a:pt x="4360" y="10865"/>
                  </a:cubicBezTo>
                  <a:cubicBezTo>
                    <a:pt x="4360" y="10911"/>
                    <a:pt x="4360" y="10934"/>
                    <a:pt x="4360" y="10956"/>
                  </a:cubicBezTo>
                  <a:cubicBezTo>
                    <a:pt x="4360" y="10979"/>
                    <a:pt x="4360" y="11002"/>
                    <a:pt x="4383" y="11025"/>
                  </a:cubicBezTo>
                  <a:cubicBezTo>
                    <a:pt x="4383" y="11025"/>
                    <a:pt x="4383" y="11048"/>
                    <a:pt x="4405" y="11048"/>
                  </a:cubicBezTo>
                  <a:cubicBezTo>
                    <a:pt x="4428" y="11093"/>
                    <a:pt x="4451" y="11093"/>
                    <a:pt x="4497" y="11093"/>
                  </a:cubicBezTo>
                  <a:cubicBezTo>
                    <a:pt x="4520" y="11139"/>
                    <a:pt x="4565" y="11185"/>
                    <a:pt x="4611" y="11230"/>
                  </a:cubicBezTo>
                  <a:cubicBezTo>
                    <a:pt x="4657" y="11253"/>
                    <a:pt x="4702" y="11276"/>
                    <a:pt x="4771" y="11276"/>
                  </a:cubicBezTo>
                  <a:cubicBezTo>
                    <a:pt x="4816" y="11276"/>
                    <a:pt x="4885" y="11253"/>
                    <a:pt x="4953" y="11230"/>
                  </a:cubicBezTo>
                  <a:cubicBezTo>
                    <a:pt x="4976" y="11207"/>
                    <a:pt x="5022" y="11185"/>
                    <a:pt x="5045" y="11162"/>
                  </a:cubicBezTo>
                  <a:lnTo>
                    <a:pt x="5090" y="11116"/>
                  </a:lnTo>
                  <a:lnTo>
                    <a:pt x="5182" y="11048"/>
                  </a:lnTo>
                  <a:lnTo>
                    <a:pt x="5250" y="11025"/>
                  </a:lnTo>
                  <a:lnTo>
                    <a:pt x="5296" y="10979"/>
                  </a:lnTo>
                  <a:lnTo>
                    <a:pt x="5387" y="10911"/>
                  </a:lnTo>
                  <a:cubicBezTo>
                    <a:pt x="5592" y="10774"/>
                    <a:pt x="5821" y="10660"/>
                    <a:pt x="6003" y="10591"/>
                  </a:cubicBezTo>
                  <a:cubicBezTo>
                    <a:pt x="6209" y="10500"/>
                    <a:pt x="6414" y="10409"/>
                    <a:pt x="6642" y="10317"/>
                  </a:cubicBezTo>
                  <a:cubicBezTo>
                    <a:pt x="6871" y="10249"/>
                    <a:pt x="7122" y="10203"/>
                    <a:pt x="7373" y="10180"/>
                  </a:cubicBezTo>
                  <a:lnTo>
                    <a:pt x="7510" y="10180"/>
                  </a:lnTo>
                  <a:cubicBezTo>
                    <a:pt x="7555" y="10180"/>
                    <a:pt x="7624" y="10157"/>
                    <a:pt x="7669" y="10157"/>
                  </a:cubicBezTo>
                  <a:cubicBezTo>
                    <a:pt x="7761" y="10157"/>
                    <a:pt x="7852" y="10135"/>
                    <a:pt x="7943" y="10135"/>
                  </a:cubicBezTo>
                  <a:cubicBezTo>
                    <a:pt x="8035" y="10135"/>
                    <a:pt x="8126" y="10112"/>
                    <a:pt x="8194" y="10112"/>
                  </a:cubicBezTo>
                  <a:cubicBezTo>
                    <a:pt x="8263" y="10112"/>
                    <a:pt x="8309" y="10089"/>
                    <a:pt x="8354" y="10089"/>
                  </a:cubicBezTo>
                  <a:cubicBezTo>
                    <a:pt x="8446" y="10089"/>
                    <a:pt x="8560" y="10020"/>
                    <a:pt x="8583" y="9998"/>
                  </a:cubicBezTo>
                  <a:cubicBezTo>
                    <a:pt x="8811" y="9884"/>
                    <a:pt x="8993" y="9655"/>
                    <a:pt x="9130" y="9473"/>
                  </a:cubicBezTo>
                  <a:cubicBezTo>
                    <a:pt x="9222" y="9359"/>
                    <a:pt x="9313" y="9244"/>
                    <a:pt x="9381" y="9130"/>
                  </a:cubicBezTo>
                  <a:lnTo>
                    <a:pt x="9496" y="8971"/>
                  </a:lnTo>
                  <a:cubicBezTo>
                    <a:pt x="9632" y="8811"/>
                    <a:pt x="9769" y="8628"/>
                    <a:pt x="9906" y="8468"/>
                  </a:cubicBezTo>
                  <a:lnTo>
                    <a:pt x="10066" y="8263"/>
                  </a:lnTo>
                  <a:cubicBezTo>
                    <a:pt x="10431" y="7852"/>
                    <a:pt x="10865" y="7510"/>
                    <a:pt x="11276" y="7213"/>
                  </a:cubicBezTo>
                  <a:lnTo>
                    <a:pt x="11344" y="7167"/>
                  </a:lnTo>
                  <a:lnTo>
                    <a:pt x="11413" y="7099"/>
                  </a:lnTo>
                  <a:cubicBezTo>
                    <a:pt x="11527" y="7030"/>
                    <a:pt x="11664" y="6962"/>
                    <a:pt x="11778" y="6916"/>
                  </a:cubicBezTo>
                  <a:cubicBezTo>
                    <a:pt x="11847" y="6893"/>
                    <a:pt x="11915" y="6893"/>
                    <a:pt x="12006" y="6871"/>
                  </a:cubicBezTo>
                  <a:cubicBezTo>
                    <a:pt x="12280" y="6848"/>
                    <a:pt x="12486" y="6779"/>
                    <a:pt x="12668" y="6688"/>
                  </a:cubicBezTo>
                  <a:cubicBezTo>
                    <a:pt x="12714" y="6665"/>
                    <a:pt x="12737" y="6665"/>
                    <a:pt x="12782" y="6642"/>
                  </a:cubicBezTo>
                  <a:cubicBezTo>
                    <a:pt x="12828" y="6597"/>
                    <a:pt x="12851" y="6574"/>
                    <a:pt x="12896" y="6551"/>
                  </a:cubicBezTo>
                  <a:cubicBezTo>
                    <a:pt x="12965" y="6483"/>
                    <a:pt x="13011" y="6368"/>
                    <a:pt x="12988" y="6254"/>
                  </a:cubicBezTo>
                  <a:cubicBezTo>
                    <a:pt x="12965" y="6117"/>
                    <a:pt x="12874" y="6026"/>
                    <a:pt x="12760" y="5958"/>
                  </a:cubicBezTo>
                  <a:cubicBezTo>
                    <a:pt x="12691" y="5912"/>
                    <a:pt x="12623" y="5866"/>
                    <a:pt x="12554" y="5821"/>
                  </a:cubicBezTo>
                  <a:cubicBezTo>
                    <a:pt x="12463" y="5775"/>
                    <a:pt x="12372" y="5729"/>
                    <a:pt x="12280" y="5661"/>
                  </a:cubicBezTo>
                  <a:lnTo>
                    <a:pt x="12235" y="5638"/>
                  </a:lnTo>
                  <a:cubicBezTo>
                    <a:pt x="12075" y="5570"/>
                    <a:pt x="11938" y="5501"/>
                    <a:pt x="11824" y="5410"/>
                  </a:cubicBezTo>
                  <a:cubicBezTo>
                    <a:pt x="11710" y="5341"/>
                    <a:pt x="11595" y="5250"/>
                    <a:pt x="11504" y="5182"/>
                  </a:cubicBezTo>
                  <a:lnTo>
                    <a:pt x="11436" y="5136"/>
                  </a:lnTo>
                  <a:cubicBezTo>
                    <a:pt x="11344" y="5067"/>
                    <a:pt x="11230" y="4999"/>
                    <a:pt x="11139" y="4930"/>
                  </a:cubicBezTo>
                  <a:lnTo>
                    <a:pt x="11025" y="4839"/>
                  </a:lnTo>
                  <a:cubicBezTo>
                    <a:pt x="10888" y="4771"/>
                    <a:pt x="10774" y="4657"/>
                    <a:pt x="10637" y="4565"/>
                  </a:cubicBezTo>
                  <a:lnTo>
                    <a:pt x="10614" y="4542"/>
                  </a:lnTo>
                  <a:lnTo>
                    <a:pt x="10545" y="4497"/>
                  </a:lnTo>
                  <a:cubicBezTo>
                    <a:pt x="10409" y="4383"/>
                    <a:pt x="10272" y="4291"/>
                    <a:pt x="10135" y="4177"/>
                  </a:cubicBezTo>
                  <a:cubicBezTo>
                    <a:pt x="9998" y="4063"/>
                    <a:pt x="9884" y="3949"/>
                    <a:pt x="9769" y="3835"/>
                  </a:cubicBezTo>
                  <a:cubicBezTo>
                    <a:pt x="9678" y="3766"/>
                    <a:pt x="9587" y="3675"/>
                    <a:pt x="9496" y="3607"/>
                  </a:cubicBezTo>
                  <a:lnTo>
                    <a:pt x="9359" y="3470"/>
                  </a:lnTo>
                  <a:lnTo>
                    <a:pt x="9199" y="3333"/>
                  </a:lnTo>
                  <a:lnTo>
                    <a:pt x="9107" y="3264"/>
                  </a:lnTo>
                  <a:cubicBezTo>
                    <a:pt x="9016" y="3173"/>
                    <a:pt x="8925" y="3104"/>
                    <a:pt x="8834" y="3036"/>
                  </a:cubicBezTo>
                  <a:cubicBezTo>
                    <a:pt x="8605" y="2808"/>
                    <a:pt x="8377" y="2602"/>
                    <a:pt x="8126" y="2397"/>
                  </a:cubicBezTo>
                  <a:cubicBezTo>
                    <a:pt x="8058" y="2328"/>
                    <a:pt x="7966" y="2260"/>
                    <a:pt x="7898" y="2191"/>
                  </a:cubicBezTo>
                  <a:lnTo>
                    <a:pt x="7761" y="2077"/>
                  </a:lnTo>
                  <a:cubicBezTo>
                    <a:pt x="7715" y="2032"/>
                    <a:pt x="7669" y="2009"/>
                    <a:pt x="7624" y="1963"/>
                  </a:cubicBezTo>
                  <a:lnTo>
                    <a:pt x="7578" y="1918"/>
                  </a:lnTo>
                  <a:cubicBezTo>
                    <a:pt x="7533" y="1872"/>
                    <a:pt x="7487" y="1826"/>
                    <a:pt x="7441" y="1803"/>
                  </a:cubicBezTo>
                  <a:cubicBezTo>
                    <a:pt x="7373" y="1735"/>
                    <a:pt x="7304" y="1666"/>
                    <a:pt x="7213" y="1598"/>
                  </a:cubicBezTo>
                  <a:lnTo>
                    <a:pt x="7122" y="1507"/>
                  </a:lnTo>
                  <a:cubicBezTo>
                    <a:pt x="6734" y="1187"/>
                    <a:pt x="6414" y="845"/>
                    <a:pt x="6117" y="480"/>
                  </a:cubicBezTo>
                  <a:lnTo>
                    <a:pt x="6026" y="365"/>
                  </a:lnTo>
                  <a:cubicBezTo>
                    <a:pt x="6003" y="320"/>
                    <a:pt x="5958" y="251"/>
                    <a:pt x="5912" y="206"/>
                  </a:cubicBezTo>
                  <a:cubicBezTo>
                    <a:pt x="5866" y="160"/>
                    <a:pt x="5821" y="114"/>
                    <a:pt x="5775" y="69"/>
                  </a:cubicBezTo>
                  <a:cubicBezTo>
                    <a:pt x="5684" y="0"/>
                    <a:pt x="5592" y="0"/>
                    <a:pt x="5547" y="0"/>
                  </a:cubicBezTo>
                  <a:close/>
                </a:path>
              </a:pathLst>
            </a:custGeom>
            <a:solidFill>
              <a:srgbClr val="EBEBE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2" name="Google Shape;4908;p38">
              <a:extLst>
                <a:ext uri="{FF2B5EF4-FFF2-40B4-BE49-F238E27FC236}">
                  <a16:creationId xmlns:a16="http://schemas.microsoft.com/office/drawing/2014/main" id="{40D7BEEB-70FB-8F48-E5BC-F57DAE046E0E}"/>
                </a:ext>
              </a:extLst>
            </p:cNvPr>
            <p:cNvSpPr/>
            <p:nvPr/>
          </p:nvSpPr>
          <p:spPr>
            <a:xfrm>
              <a:off x="6022719" y="2176732"/>
              <a:ext cx="221026" cy="247863"/>
            </a:xfrm>
            <a:custGeom>
              <a:avLst/>
              <a:gdLst/>
              <a:ahLst/>
              <a:cxnLst/>
              <a:rect l="l" t="t" r="r" b="b"/>
              <a:pathLst>
                <a:path w="7898" h="8857" extrusionOk="0">
                  <a:moveTo>
                    <a:pt x="2123" y="0"/>
                  </a:moveTo>
                  <a:cubicBezTo>
                    <a:pt x="2077" y="23"/>
                    <a:pt x="2032" y="46"/>
                    <a:pt x="1986" y="69"/>
                  </a:cubicBezTo>
                  <a:cubicBezTo>
                    <a:pt x="1940" y="115"/>
                    <a:pt x="1918" y="206"/>
                    <a:pt x="1918" y="252"/>
                  </a:cubicBezTo>
                  <a:cubicBezTo>
                    <a:pt x="1895" y="297"/>
                    <a:pt x="1895" y="343"/>
                    <a:pt x="1895" y="388"/>
                  </a:cubicBezTo>
                  <a:cubicBezTo>
                    <a:pt x="1895" y="480"/>
                    <a:pt x="1895" y="548"/>
                    <a:pt x="1872" y="640"/>
                  </a:cubicBezTo>
                  <a:cubicBezTo>
                    <a:pt x="1872" y="685"/>
                    <a:pt x="1849" y="754"/>
                    <a:pt x="1849" y="822"/>
                  </a:cubicBezTo>
                  <a:lnTo>
                    <a:pt x="1826" y="868"/>
                  </a:lnTo>
                  <a:lnTo>
                    <a:pt x="1803" y="982"/>
                  </a:lnTo>
                  <a:cubicBezTo>
                    <a:pt x="1781" y="1073"/>
                    <a:pt x="1781" y="1142"/>
                    <a:pt x="1781" y="1233"/>
                  </a:cubicBezTo>
                  <a:lnTo>
                    <a:pt x="1758" y="1279"/>
                  </a:lnTo>
                  <a:lnTo>
                    <a:pt x="1712" y="1210"/>
                  </a:lnTo>
                  <a:cubicBezTo>
                    <a:pt x="1644" y="1165"/>
                    <a:pt x="1575" y="1119"/>
                    <a:pt x="1507" y="1073"/>
                  </a:cubicBezTo>
                  <a:lnTo>
                    <a:pt x="1415" y="1005"/>
                  </a:lnTo>
                  <a:cubicBezTo>
                    <a:pt x="1370" y="959"/>
                    <a:pt x="1324" y="936"/>
                    <a:pt x="1301" y="913"/>
                  </a:cubicBezTo>
                  <a:lnTo>
                    <a:pt x="1256" y="868"/>
                  </a:lnTo>
                  <a:lnTo>
                    <a:pt x="1187" y="822"/>
                  </a:lnTo>
                  <a:lnTo>
                    <a:pt x="1142" y="799"/>
                  </a:lnTo>
                  <a:cubicBezTo>
                    <a:pt x="1027" y="685"/>
                    <a:pt x="868" y="571"/>
                    <a:pt x="708" y="457"/>
                  </a:cubicBezTo>
                  <a:cubicBezTo>
                    <a:pt x="685" y="434"/>
                    <a:pt x="639" y="434"/>
                    <a:pt x="594" y="434"/>
                  </a:cubicBezTo>
                  <a:lnTo>
                    <a:pt x="548" y="434"/>
                  </a:lnTo>
                  <a:cubicBezTo>
                    <a:pt x="548" y="434"/>
                    <a:pt x="548" y="411"/>
                    <a:pt x="548" y="388"/>
                  </a:cubicBezTo>
                  <a:cubicBezTo>
                    <a:pt x="525" y="320"/>
                    <a:pt x="434" y="252"/>
                    <a:pt x="365" y="252"/>
                  </a:cubicBezTo>
                  <a:lnTo>
                    <a:pt x="320" y="252"/>
                  </a:lnTo>
                  <a:cubicBezTo>
                    <a:pt x="206" y="274"/>
                    <a:pt x="160" y="388"/>
                    <a:pt x="183" y="480"/>
                  </a:cubicBezTo>
                  <a:cubicBezTo>
                    <a:pt x="183" y="503"/>
                    <a:pt x="183" y="525"/>
                    <a:pt x="183" y="548"/>
                  </a:cubicBezTo>
                  <a:cubicBezTo>
                    <a:pt x="183" y="594"/>
                    <a:pt x="183" y="617"/>
                    <a:pt x="183" y="662"/>
                  </a:cubicBezTo>
                  <a:cubicBezTo>
                    <a:pt x="160" y="822"/>
                    <a:pt x="114" y="982"/>
                    <a:pt x="69" y="1142"/>
                  </a:cubicBezTo>
                  <a:cubicBezTo>
                    <a:pt x="46" y="1187"/>
                    <a:pt x="46" y="1233"/>
                    <a:pt x="23" y="1279"/>
                  </a:cubicBezTo>
                  <a:cubicBezTo>
                    <a:pt x="0" y="1370"/>
                    <a:pt x="0" y="1461"/>
                    <a:pt x="23" y="1553"/>
                  </a:cubicBezTo>
                  <a:cubicBezTo>
                    <a:pt x="46" y="1644"/>
                    <a:pt x="114" y="1735"/>
                    <a:pt x="183" y="1804"/>
                  </a:cubicBezTo>
                  <a:cubicBezTo>
                    <a:pt x="229" y="1849"/>
                    <a:pt x="274" y="1895"/>
                    <a:pt x="343" y="1941"/>
                  </a:cubicBezTo>
                  <a:lnTo>
                    <a:pt x="434" y="1986"/>
                  </a:lnTo>
                  <a:lnTo>
                    <a:pt x="480" y="2009"/>
                  </a:lnTo>
                  <a:lnTo>
                    <a:pt x="548" y="2055"/>
                  </a:lnTo>
                  <a:cubicBezTo>
                    <a:pt x="594" y="2078"/>
                    <a:pt x="639" y="2123"/>
                    <a:pt x="708" y="2169"/>
                  </a:cubicBezTo>
                  <a:cubicBezTo>
                    <a:pt x="936" y="2329"/>
                    <a:pt x="1142" y="2557"/>
                    <a:pt x="1347" y="2785"/>
                  </a:cubicBezTo>
                  <a:cubicBezTo>
                    <a:pt x="1461" y="2922"/>
                    <a:pt x="1575" y="3059"/>
                    <a:pt x="1689" y="3219"/>
                  </a:cubicBezTo>
                  <a:lnTo>
                    <a:pt x="1872" y="3424"/>
                  </a:lnTo>
                  <a:cubicBezTo>
                    <a:pt x="1963" y="3538"/>
                    <a:pt x="2055" y="3652"/>
                    <a:pt x="2146" y="3767"/>
                  </a:cubicBezTo>
                  <a:lnTo>
                    <a:pt x="2237" y="3858"/>
                  </a:lnTo>
                  <a:cubicBezTo>
                    <a:pt x="2306" y="3949"/>
                    <a:pt x="2374" y="4018"/>
                    <a:pt x="2443" y="4109"/>
                  </a:cubicBezTo>
                  <a:cubicBezTo>
                    <a:pt x="2625" y="4314"/>
                    <a:pt x="2831" y="4520"/>
                    <a:pt x="3059" y="4771"/>
                  </a:cubicBezTo>
                  <a:lnTo>
                    <a:pt x="3196" y="4885"/>
                  </a:lnTo>
                  <a:lnTo>
                    <a:pt x="3241" y="4931"/>
                  </a:lnTo>
                  <a:lnTo>
                    <a:pt x="3356" y="5068"/>
                  </a:lnTo>
                  <a:lnTo>
                    <a:pt x="3515" y="5227"/>
                  </a:lnTo>
                  <a:lnTo>
                    <a:pt x="3675" y="5410"/>
                  </a:lnTo>
                  <a:lnTo>
                    <a:pt x="3972" y="5707"/>
                  </a:lnTo>
                  <a:lnTo>
                    <a:pt x="4291" y="6026"/>
                  </a:lnTo>
                  <a:lnTo>
                    <a:pt x="4406" y="6163"/>
                  </a:lnTo>
                  <a:lnTo>
                    <a:pt x="4588" y="6369"/>
                  </a:lnTo>
                  <a:cubicBezTo>
                    <a:pt x="4702" y="6483"/>
                    <a:pt x="4816" y="6574"/>
                    <a:pt x="4931" y="6688"/>
                  </a:cubicBezTo>
                  <a:cubicBezTo>
                    <a:pt x="5045" y="6802"/>
                    <a:pt x="5159" y="6939"/>
                    <a:pt x="5296" y="7053"/>
                  </a:cubicBezTo>
                  <a:cubicBezTo>
                    <a:pt x="5364" y="7145"/>
                    <a:pt x="5456" y="7236"/>
                    <a:pt x="5524" y="7327"/>
                  </a:cubicBezTo>
                  <a:cubicBezTo>
                    <a:pt x="5661" y="7441"/>
                    <a:pt x="5775" y="7578"/>
                    <a:pt x="5889" y="7715"/>
                  </a:cubicBezTo>
                  <a:cubicBezTo>
                    <a:pt x="6026" y="7852"/>
                    <a:pt x="6163" y="7989"/>
                    <a:pt x="6300" y="8126"/>
                  </a:cubicBezTo>
                  <a:cubicBezTo>
                    <a:pt x="6437" y="8286"/>
                    <a:pt x="6574" y="8377"/>
                    <a:pt x="6688" y="8469"/>
                  </a:cubicBezTo>
                  <a:cubicBezTo>
                    <a:pt x="6802" y="8560"/>
                    <a:pt x="6939" y="8606"/>
                    <a:pt x="7053" y="8651"/>
                  </a:cubicBezTo>
                  <a:lnTo>
                    <a:pt x="7145" y="8697"/>
                  </a:lnTo>
                  <a:lnTo>
                    <a:pt x="7190" y="8720"/>
                  </a:lnTo>
                  <a:lnTo>
                    <a:pt x="7304" y="8743"/>
                  </a:lnTo>
                  <a:cubicBezTo>
                    <a:pt x="7350" y="8788"/>
                    <a:pt x="7419" y="8811"/>
                    <a:pt x="7487" y="8834"/>
                  </a:cubicBezTo>
                  <a:cubicBezTo>
                    <a:pt x="7510" y="8834"/>
                    <a:pt x="7533" y="8857"/>
                    <a:pt x="7578" y="8857"/>
                  </a:cubicBezTo>
                  <a:cubicBezTo>
                    <a:pt x="7647" y="8834"/>
                    <a:pt x="7692" y="8834"/>
                    <a:pt x="7738" y="8811"/>
                  </a:cubicBezTo>
                  <a:cubicBezTo>
                    <a:pt x="7784" y="8788"/>
                    <a:pt x="7829" y="8720"/>
                    <a:pt x="7852" y="8697"/>
                  </a:cubicBezTo>
                  <a:cubicBezTo>
                    <a:pt x="7875" y="8651"/>
                    <a:pt x="7898" y="8583"/>
                    <a:pt x="7898" y="8537"/>
                  </a:cubicBezTo>
                  <a:cubicBezTo>
                    <a:pt x="7875" y="8446"/>
                    <a:pt x="7875" y="8400"/>
                    <a:pt x="7852" y="8332"/>
                  </a:cubicBezTo>
                  <a:cubicBezTo>
                    <a:pt x="7829" y="8286"/>
                    <a:pt x="7807" y="8218"/>
                    <a:pt x="7784" y="8149"/>
                  </a:cubicBezTo>
                  <a:cubicBezTo>
                    <a:pt x="7738" y="8103"/>
                    <a:pt x="7715" y="8035"/>
                    <a:pt x="7692" y="7966"/>
                  </a:cubicBezTo>
                  <a:lnTo>
                    <a:pt x="7670" y="7944"/>
                  </a:lnTo>
                  <a:cubicBezTo>
                    <a:pt x="7624" y="7875"/>
                    <a:pt x="7601" y="7807"/>
                    <a:pt x="7555" y="7715"/>
                  </a:cubicBezTo>
                  <a:lnTo>
                    <a:pt x="7510" y="7578"/>
                  </a:lnTo>
                  <a:cubicBezTo>
                    <a:pt x="7464" y="7464"/>
                    <a:pt x="7419" y="7396"/>
                    <a:pt x="7373" y="7305"/>
                  </a:cubicBezTo>
                  <a:cubicBezTo>
                    <a:pt x="7236" y="7031"/>
                    <a:pt x="7099" y="6757"/>
                    <a:pt x="6939" y="6506"/>
                  </a:cubicBezTo>
                  <a:lnTo>
                    <a:pt x="6894" y="6414"/>
                  </a:lnTo>
                  <a:lnTo>
                    <a:pt x="6779" y="6209"/>
                  </a:lnTo>
                  <a:lnTo>
                    <a:pt x="6757" y="6163"/>
                  </a:lnTo>
                  <a:cubicBezTo>
                    <a:pt x="6642" y="5981"/>
                    <a:pt x="6528" y="5752"/>
                    <a:pt x="6414" y="5570"/>
                  </a:cubicBezTo>
                  <a:cubicBezTo>
                    <a:pt x="6232" y="5273"/>
                    <a:pt x="6049" y="4999"/>
                    <a:pt x="5866" y="4725"/>
                  </a:cubicBezTo>
                  <a:cubicBezTo>
                    <a:pt x="5821" y="4634"/>
                    <a:pt x="5752" y="4543"/>
                    <a:pt x="5684" y="4451"/>
                  </a:cubicBezTo>
                  <a:lnTo>
                    <a:pt x="5592" y="4337"/>
                  </a:lnTo>
                  <a:cubicBezTo>
                    <a:pt x="5524" y="4200"/>
                    <a:pt x="5433" y="4063"/>
                    <a:pt x="5341" y="3949"/>
                  </a:cubicBezTo>
                  <a:cubicBezTo>
                    <a:pt x="5250" y="3812"/>
                    <a:pt x="5159" y="3698"/>
                    <a:pt x="5068" y="3561"/>
                  </a:cubicBezTo>
                  <a:lnTo>
                    <a:pt x="5045" y="3516"/>
                  </a:lnTo>
                  <a:cubicBezTo>
                    <a:pt x="4953" y="3424"/>
                    <a:pt x="4885" y="3310"/>
                    <a:pt x="4794" y="3196"/>
                  </a:cubicBezTo>
                  <a:lnTo>
                    <a:pt x="4679" y="3013"/>
                  </a:lnTo>
                  <a:lnTo>
                    <a:pt x="4634" y="2945"/>
                  </a:lnTo>
                  <a:cubicBezTo>
                    <a:pt x="4497" y="2762"/>
                    <a:pt x="4383" y="2580"/>
                    <a:pt x="4246" y="2397"/>
                  </a:cubicBezTo>
                  <a:cubicBezTo>
                    <a:pt x="4132" y="2237"/>
                    <a:pt x="4018" y="2055"/>
                    <a:pt x="3903" y="1895"/>
                  </a:cubicBezTo>
                  <a:lnTo>
                    <a:pt x="3766" y="1690"/>
                  </a:lnTo>
                  <a:cubicBezTo>
                    <a:pt x="3630" y="1461"/>
                    <a:pt x="3447" y="1256"/>
                    <a:pt x="3264" y="982"/>
                  </a:cubicBezTo>
                  <a:lnTo>
                    <a:pt x="3219" y="936"/>
                  </a:lnTo>
                  <a:lnTo>
                    <a:pt x="3219" y="936"/>
                  </a:lnTo>
                  <a:lnTo>
                    <a:pt x="3241" y="1005"/>
                  </a:lnTo>
                  <a:cubicBezTo>
                    <a:pt x="3150" y="868"/>
                    <a:pt x="3059" y="731"/>
                    <a:pt x="2899" y="548"/>
                  </a:cubicBezTo>
                  <a:lnTo>
                    <a:pt x="2876" y="525"/>
                  </a:lnTo>
                  <a:cubicBezTo>
                    <a:pt x="2762" y="388"/>
                    <a:pt x="2671" y="297"/>
                    <a:pt x="2580" y="206"/>
                  </a:cubicBezTo>
                  <a:cubicBezTo>
                    <a:pt x="2534" y="137"/>
                    <a:pt x="2465" y="92"/>
                    <a:pt x="2397" y="46"/>
                  </a:cubicBezTo>
                  <a:cubicBezTo>
                    <a:pt x="2374" y="23"/>
                    <a:pt x="2328" y="23"/>
                    <a:pt x="2283"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3" name="Google Shape;4909;p38">
              <a:extLst>
                <a:ext uri="{FF2B5EF4-FFF2-40B4-BE49-F238E27FC236}">
                  <a16:creationId xmlns:a16="http://schemas.microsoft.com/office/drawing/2014/main" id="{0A99D6EC-2C0E-78D1-5B3E-378BC542C50E}"/>
                </a:ext>
              </a:extLst>
            </p:cNvPr>
            <p:cNvSpPr/>
            <p:nvPr/>
          </p:nvSpPr>
          <p:spPr>
            <a:xfrm>
              <a:off x="6254575" y="2278290"/>
              <a:ext cx="392238" cy="143115"/>
            </a:xfrm>
            <a:custGeom>
              <a:avLst/>
              <a:gdLst/>
              <a:ahLst/>
              <a:cxnLst/>
              <a:rect l="l" t="t" r="r" b="b"/>
              <a:pathLst>
                <a:path w="14016" h="5114" extrusionOk="0">
                  <a:moveTo>
                    <a:pt x="10592" y="1"/>
                  </a:moveTo>
                  <a:cubicBezTo>
                    <a:pt x="10249" y="23"/>
                    <a:pt x="9953" y="46"/>
                    <a:pt x="9656" y="92"/>
                  </a:cubicBezTo>
                  <a:lnTo>
                    <a:pt x="9496" y="138"/>
                  </a:lnTo>
                  <a:lnTo>
                    <a:pt x="9314" y="160"/>
                  </a:lnTo>
                  <a:lnTo>
                    <a:pt x="9131" y="206"/>
                  </a:lnTo>
                  <a:cubicBezTo>
                    <a:pt x="8994" y="229"/>
                    <a:pt x="8834" y="252"/>
                    <a:pt x="8697" y="275"/>
                  </a:cubicBezTo>
                  <a:cubicBezTo>
                    <a:pt x="8538" y="297"/>
                    <a:pt x="8355" y="343"/>
                    <a:pt x="8195" y="389"/>
                  </a:cubicBezTo>
                  <a:cubicBezTo>
                    <a:pt x="8127" y="412"/>
                    <a:pt x="8081" y="412"/>
                    <a:pt x="8013" y="434"/>
                  </a:cubicBezTo>
                  <a:lnTo>
                    <a:pt x="7967" y="457"/>
                  </a:lnTo>
                  <a:lnTo>
                    <a:pt x="7784" y="503"/>
                  </a:lnTo>
                  <a:lnTo>
                    <a:pt x="7510" y="571"/>
                  </a:lnTo>
                  <a:cubicBezTo>
                    <a:pt x="7328" y="617"/>
                    <a:pt x="7145" y="663"/>
                    <a:pt x="6940" y="731"/>
                  </a:cubicBezTo>
                  <a:lnTo>
                    <a:pt x="6734" y="800"/>
                  </a:lnTo>
                  <a:lnTo>
                    <a:pt x="6712" y="822"/>
                  </a:lnTo>
                  <a:cubicBezTo>
                    <a:pt x="6620" y="845"/>
                    <a:pt x="6552" y="868"/>
                    <a:pt x="6460" y="891"/>
                  </a:cubicBezTo>
                  <a:cubicBezTo>
                    <a:pt x="6346" y="936"/>
                    <a:pt x="6232" y="982"/>
                    <a:pt x="6118" y="1028"/>
                  </a:cubicBezTo>
                  <a:cubicBezTo>
                    <a:pt x="6004" y="1051"/>
                    <a:pt x="5890" y="1096"/>
                    <a:pt x="5776" y="1142"/>
                  </a:cubicBezTo>
                  <a:lnTo>
                    <a:pt x="5730" y="1142"/>
                  </a:lnTo>
                  <a:cubicBezTo>
                    <a:pt x="5684" y="1142"/>
                    <a:pt x="5639" y="1142"/>
                    <a:pt x="5616" y="1165"/>
                  </a:cubicBezTo>
                  <a:cubicBezTo>
                    <a:pt x="5502" y="1188"/>
                    <a:pt x="5410" y="1210"/>
                    <a:pt x="5319" y="1256"/>
                  </a:cubicBezTo>
                  <a:lnTo>
                    <a:pt x="5274" y="1256"/>
                  </a:lnTo>
                  <a:lnTo>
                    <a:pt x="5205" y="1279"/>
                  </a:lnTo>
                  <a:cubicBezTo>
                    <a:pt x="5114" y="1325"/>
                    <a:pt x="5045" y="1347"/>
                    <a:pt x="4977" y="1370"/>
                  </a:cubicBezTo>
                  <a:cubicBezTo>
                    <a:pt x="4885" y="1393"/>
                    <a:pt x="4817" y="1416"/>
                    <a:pt x="4749" y="1461"/>
                  </a:cubicBezTo>
                  <a:cubicBezTo>
                    <a:pt x="4497" y="1530"/>
                    <a:pt x="4269" y="1644"/>
                    <a:pt x="4064" y="1758"/>
                  </a:cubicBezTo>
                  <a:lnTo>
                    <a:pt x="3995" y="1781"/>
                  </a:lnTo>
                  <a:lnTo>
                    <a:pt x="3927" y="1827"/>
                  </a:lnTo>
                  <a:lnTo>
                    <a:pt x="3744" y="1895"/>
                  </a:lnTo>
                  <a:cubicBezTo>
                    <a:pt x="3516" y="2009"/>
                    <a:pt x="3288" y="2123"/>
                    <a:pt x="3059" y="2238"/>
                  </a:cubicBezTo>
                  <a:cubicBezTo>
                    <a:pt x="2945" y="2306"/>
                    <a:pt x="2854" y="2374"/>
                    <a:pt x="2740" y="2443"/>
                  </a:cubicBezTo>
                  <a:lnTo>
                    <a:pt x="2694" y="2466"/>
                  </a:lnTo>
                  <a:cubicBezTo>
                    <a:pt x="2626" y="2511"/>
                    <a:pt x="2580" y="2557"/>
                    <a:pt x="2512" y="2580"/>
                  </a:cubicBezTo>
                  <a:cubicBezTo>
                    <a:pt x="2466" y="2603"/>
                    <a:pt x="2443" y="2626"/>
                    <a:pt x="2420" y="2648"/>
                  </a:cubicBezTo>
                  <a:cubicBezTo>
                    <a:pt x="2375" y="2671"/>
                    <a:pt x="2352" y="2717"/>
                    <a:pt x="2329" y="2740"/>
                  </a:cubicBezTo>
                  <a:cubicBezTo>
                    <a:pt x="2306" y="2785"/>
                    <a:pt x="2306" y="2831"/>
                    <a:pt x="2306" y="2877"/>
                  </a:cubicBezTo>
                  <a:lnTo>
                    <a:pt x="2283" y="2899"/>
                  </a:lnTo>
                  <a:lnTo>
                    <a:pt x="2192" y="2968"/>
                  </a:lnTo>
                  <a:lnTo>
                    <a:pt x="2078" y="3036"/>
                  </a:lnTo>
                  <a:lnTo>
                    <a:pt x="2055" y="3082"/>
                  </a:lnTo>
                  <a:cubicBezTo>
                    <a:pt x="1964" y="3128"/>
                    <a:pt x="1895" y="3173"/>
                    <a:pt x="1827" y="3219"/>
                  </a:cubicBezTo>
                  <a:lnTo>
                    <a:pt x="1804" y="3242"/>
                  </a:lnTo>
                  <a:cubicBezTo>
                    <a:pt x="1713" y="3287"/>
                    <a:pt x="1621" y="3356"/>
                    <a:pt x="1553" y="3402"/>
                  </a:cubicBezTo>
                  <a:lnTo>
                    <a:pt x="1485" y="3447"/>
                  </a:lnTo>
                  <a:lnTo>
                    <a:pt x="1439" y="3470"/>
                  </a:lnTo>
                  <a:lnTo>
                    <a:pt x="1348" y="3539"/>
                  </a:lnTo>
                  <a:lnTo>
                    <a:pt x="1302" y="3561"/>
                  </a:lnTo>
                  <a:cubicBezTo>
                    <a:pt x="1165" y="3653"/>
                    <a:pt x="1051" y="3721"/>
                    <a:pt x="914" y="3812"/>
                  </a:cubicBezTo>
                  <a:cubicBezTo>
                    <a:pt x="777" y="3949"/>
                    <a:pt x="617" y="4086"/>
                    <a:pt x="457" y="4246"/>
                  </a:cubicBezTo>
                  <a:cubicBezTo>
                    <a:pt x="412" y="4315"/>
                    <a:pt x="343" y="4383"/>
                    <a:pt x="298" y="4452"/>
                  </a:cubicBezTo>
                  <a:cubicBezTo>
                    <a:pt x="252" y="4497"/>
                    <a:pt x="229" y="4543"/>
                    <a:pt x="183" y="4589"/>
                  </a:cubicBezTo>
                  <a:cubicBezTo>
                    <a:pt x="161" y="4634"/>
                    <a:pt x="138" y="4680"/>
                    <a:pt x="138" y="4725"/>
                  </a:cubicBezTo>
                  <a:cubicBezTo>
                    <a:pt x="138" y="4794"/>
                    <a:pt x="138" y="4817"/>
                    <a:pt x="161" y="4862"/>
                  </a:cubicBezTo>
                  <a:lnTo>
                    <a:pt x="138" y="4862"/>
                  </a:lnTo>
                  <a:cubicBezTo>
                    <a:pt x="69" y="4862"/>
                    <a:pt x="24" y="4908"/>
                    <a:pt x="1" y="4954"/>
                  </a:cubicBezTo>
                  <a:cubicBezTo>
                    <a:pt x="1" y="4999"/>
                    <a:pt x="24" y="5045"/>
                    <a:pt x="47" y="5068"/>
                  </a:cubicBezTo>
                  <a:cubicBezTo>
                    <a:pt x="69" y="5091"/>
                    <a:pt x="92" y="5114"/>
                    <a:pt x="115" y="5114"/>
                  </a:cubicBezTo>
                  <a:lnTo>
                    <a:pt x="435" y="5114"/>
                  </a:lnTo>
                  <a:cubicBezTo>
                    <a:pt x="526" y="5114"/>
                    <a:pt x="640" y="5068"/>
                    <a:pt x="731" y="5045"/>
                  </a:cubicBezTo>
                  <a:cubicBezTo>
                    <a:pt x="868" y="5022"/>
                    <a:pt x="1028" y="4977"/>
                    <a:pt x="1188" y="4954"/>
                  </a:cubicBezTo>
                  <a:cubicBezTo>
                    <a:pt x="1325" y="4908"/>
                    <a:pt x="1439" y="4885"/>
                    <a:pt x="1576" y="4862"/>
                  </a:cubicBezTo>
                  <a:cubicBezTo>
                    <a:pt x="1713" y="4817"/>
                    <a:pt x="1873" y="4794"/>
                    <a:pt x="2009" y="4748"/>
                  </a:cubicBezTo>
                  <a:cubicBezTo>
                    <a:pt x="2146" y="4703"/>
                    <a:pt x="2283" y="4680"/>
                    <a:pt x="2398" y="4657"/>
                  </a:cubicBezTo>
                  <a:lnTo>
                    <a:pt x="2466" y="4634"/>
                  </a:lnTo>
                  <a:cubicBezTo>
                    <a:pt x="2626" y="4589"/>
                    <a:pt x="2786" y="4566"/>
                    <a:pt x="2945" y="4520"/>
                  </a:cubicBezTo>
                  <a:cubicBezTo>
                    <a:pt x="3059" y="4474"/>
                    <a:pt x="3196" y="4429"/>
                    <a:pt x="3333" y="4406"/>
                  </a:cubicBezTo>
                  <a:cubicBezTo>
                    <a:pt x="3607" y="4337"/>
                    <a:pt x="3881" y="4269"/>
                    <a:pt x="4132" y="4201"/>
                  </a:cubicBezTo>
                  <a:cubicBezTo>
                    <a:pt x="4429" y="4109"/>
                    <a:pt x="4726" y="4041"/>
                    <a:pt x="5000" y="3972"/>
                  </a:cubicBezTo>
                  <a:cubicBezTo>
                    <a:pt x="5137" y="3927"/>
                    <a:pt x="5274" y="3904"/>
                    <a:pt x="5410" y="3858"/>
                  </a:cubicBezTo>
                  <a:cubicBezTo>
                    <a:pt x="5502" y="3858"/>
                    <a:pt x="5593" y="3835"/>
                    <a:pt x="5707" y="3812"/>
                  </a:cubicBezTo>
                  <a:lnTo>
                    <a:pt x="5753" y="3790"/>
                  </a:lnTo>
                  <a:cubicBezTo>
                    <a:pt x="5890" y="3767"/>
                    <a:pt x="6072" y="3721"/>
                    <a:pt x="6255" y="3676"/>
                  </a:cubicBezTo>
                  <a:lnTo>
                    <a:pt x="6301" y="3653"/>
                  </a:lnTo>
                  <a:lnTo>
                    <a:pt x="6415" y="3630"/>
                  </a:lnTo>
                  <a:cubicBezTo>
                    <a:pt x="6552" y="3607"/>
                    <a:pt x="6689" y="3561"/>
                    <a:pt x="6826" y="3539"/>
                  </a:cubicBezTo>
                  <a:lnTo>
                    <a:pt x="7100" y="3470"/>
                  </a:lnTo>
                  <a:lnTo>
                    <a:pt x="7236" y="3447"/>
                  </a:lnTo>
                  <a:lnTo>
                    <a:pt x="7533" y="3379"/>
                  </a:lnTo>
                  <a:lnTo>
                    <a:pt x="7853" y="3333"/>
                  </a:lnTo>
                  <a:lnTo>
                    <a:pt x="8104" y="3265"/>
                  </a:lnTo>
                  <a:lnTo>
                    <a:pt x="8264" y="3242"/>
                  </a:lnTo>
                  <a:lnTo>
                    <a:pt x="8469" y="3196"/>
                  </a:lnTo>
                  <a:lnTo>
                    <a:pt x="8674" y="3151"/>
                  </a:lnTo>
                  <a:lnTo>
                    <a:pt x="9040" y="3082"/>
                  </a:lnTo>
                  <a:cubicBezTo>
                    <a:pt x="9222" y="3059"/>
                    <a:pt x="9428" y="3014"/>
                    <a:pt x="9610" y="2991"/>
                  </a:cubicBezTo>
                  <a:lnTo>
                    <a:pt x="9953" y="2922"/>
                  </a:lnTo>
                  <a:cubicBezTo>
                    <a:pt x="10227" y="2877"/>
                    <a:pt x="10478" y="2831"/>
                    <a:pt x="10752" y="2785"/>
                  </a:cubicBezTo>
                  <a:lnTo>
                    <a:pt x="10866" y="2763"/>
                  </a:lnTo>
                  <a:lnTo>
                    <a:pt x="10980" y="2740"/>
                  </a:lnTo>
                  <a:lnTo>
                    <a:pt x="11048" y="2717"/>
                  </a:lnTo>
                  <a:lnTo>
                    <a:pt x="11117" y="2717"/>
                  </a:lnTo>
                  <a:lnTo>
                    <a:pt x="11208" y="2694"/>
                  </a:lnTo>
                  <a:cubicBezTo>
                    <a:pt x="11277" y="2694"/>
                    <a:pt x="11345" y="2671"/>
                    <a:pt x="11391" y="2671"/>
                  </a:cubicBezTo>
                  <a:cubicBezTo>
                    <a:pt x="11573" y="2626"/>
                    <a:pt x="11779" y="2580"/>
                    <a:pt x="11961" y="2557"/>
                  </a:cubicBezTo>
                  <a:lnTo>
                    <a:pt x="11916" y="2534"/>
                  </a:lnTo>
                  <a:lnTo>
                    <a:pt x="11961" y="2534"/>
                  </a:lnTo>
                  <a:cubicBezTo>
                    <a:pt x="12281" y="2466"/>
                    <a:pt x="12578" y="2397"/>
                    <a:pt x="12874" y="2306"/>
                  </a:cubicBezTo>
                  <a:cubicBezTo>
                    <a:pt x="13103" y="2238"/>
                    <a:pt x="13354" y="2169"/>
                    <a:pt x="13582" y="2123"/>
                  </a:cubicBezTo>
                  <a:lnTo>
                    <a:pt x="13605" y="2101"/>
                  </a:lnTo>
                  <a:cubicBezTo>
                    <a:pt x="13696" y="2101"/>
                    <a:pt x="13719" y="2078"/>
                    <a:pt x="13765" y="2078"/>
                  </a:cubicBezTo>
                  <a:cubicBezTo>
                    <a:pt x="13787" y="2055"/>
                    <a:pt x="13833" y="2032"/>
                    <a:pt x="13856" y="2009"/>
                  </a:cubicBezTo>
                  <a:cubicBezTo>
                    <a:pt x="13924" y="1986"/>
                    <a:pt x="13970" y="1918"/>
                    <a:pt x="13993" y="1804"/>
                  </a:cubicBezTo>
                  <a:cubicBezTo>
                    <a:pt x="14016" y="1758"/>
                    <a:pt x="14016" y="1690"/>
                    <a:pt x="13993" y="1644"/>
                  </a:cubicBezTo>
                  <a:cubicBezTo>
                    <a:pt x="13993" y="1553"/>
                    <a:pt x="13993" y="1484"/>
                    <a:pt x="13970" y="1439"/>
                  </a:cubicBezTo>
                  <a:cubicBezTo>
                    <a:pt x="13970" y="1393"/>
                    <a:pt x="13947" y="1370"/>
                    <a:pt x="13947" y="1325"/>
                  </a:cubicBezTo>
                  <a:cubicBezTo>
                    <a:pt x="13924" y="1256"/>
                    <a:pt x="13901" y="1233"/>
                    <a:pt x="13901" y="1188"/>
                  </a:cubicBezTo>
                  <a:cubicBezTo>
                    <a:pt x="13879" y="1142"/>
                    <a:pt x="13856" y="1096"/>
                    <a:pt x="13833" y="1073"/>
                  </a:cubicBezTo>
                  <a:cubicBezTo>
                    <a:pt x="13810" y="1051"/>
                    <a:pt x="13787" y="1028"/>
                    <a:pt x="13765" y="1005"/>
                  </a:cubicBezTo>
                  <a:cubicBezTo>
                    <a:pt x="13742" y="1005"/>
                    <a:pt x="13719" y="1005"/>
                    <a:pt x="13696" y="982"/>
                  </a:cubicBezTo>
                  <a:cubicBezTo>
                    <a:pt x="13673" y="982"/>
                    <a:pt x="13650" y="982"/>
                    <a:pt x="13628" y="959"/>
                  </a:cubicBezTo>
                  <a:lnTo>
                    <a:pt x="13171" y="959"/>
                  </a:lnTo>
                  <a:cubicBezTo>
                    <a:pt x="13125" y="959"/>
                    <a:pt x="13057" y="982"/>
                    <a:pt x="13011" y="982"/>
                  </a:cubicBezTo>
                  <a:lnTo>
                    <a:pt x="12966" y="982"/>
                  </a:lnTo>
                  <a:cubicBezTo>
                    <a:pt x="12783" y="1005"/>
                    <a:pt x="12646" y="1028"/>
                    <a:pt x="12509" y="1028"/>
                  </a:cubicBezTo>
                  <a:cubicBezTo>
                    <a:pt x="12395" y="1051"/>
                    <a:pt x="12281" y="1051"/>
                    <a:pt x="12167" y="1051"/>
                  </a:cubicBezTo>
                  <a:lnTo>
                    <a:pt x="11733" y="1051"/>
                  </a:lnTo>
                  <a:cubicBezTo>
                    <a:pt x="11733" y="1028"/>
                    <a:pt x="11733" y="1005"/>
                    <a:pt x="11756" y="959"/>
                  </a:cubicBezTo>
                  <a:lnTo>
                    <a:pt x="11802" y="845"/>
                  </a:lnTo>
                  <a:cubicBezTo>
                    <a:pt x="11802" y="822"/>
                    <a:pt x="11824" y="754"/>
                    <a:pt x="11847" y="708"/>
                  </a:cubicBezTo>
                  <a:cubicBezTo>
                    <a:pt x="11802" y="663"/>
                    <a:pt x="11779" y="617"/>
                    <a:pt x="11779" y="548"/>
                  </a:cubicBezTo>
                  <a:cubicBezTo>
                    <a:pt x="11756" y="503"/>
                    <a:pt x="11756" y="457"/>
                    <a:pt x="11756" y="412"/>
                  </a:cubicBezTo>
                  <a:cubicBezTo>
                    <a:pt x="11756" y="366"/>
                    <a:pt x="11756" y="343"/>
                    <a:pt x="11733" y="320"/>
                  </a:cubicBezTo>
                  <a:lnTo>
                    <a:pt x="11733" y="229"/>
                  </a:lnTo>
                  <a:cubicBezTo>
                    <a:pt x="11733" y="183"/>
                    <a:pt x="11710" y="115"/>
                    <a:pt x="11710" y="69"/>
                  </a:cubicBezTo>
                  <a:cubicBezTo>
                    <a:pt x="11665" y="46"/>
                    <a:pt x="11596" y="23"/>
                    <a:pt x="11550" y="23"/>
                  </a:cubicBezTo>
                  <a:cubicBezTo>
                    <a:pt x="11505" y="1"/>
                    <a:pt x="11459" y="1"/>
                    <a:pt x="11414"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4" name="Google Shape;4910;p38">
              <a:extLst>
                <a:ext uri="{FF2B5EF4-FFF2-40B4-BE49-F238E27FC236}">
                  <a16:creationId xmlns:a16="http://schemas.microsoft.com/office/drawing/2014/main" id="{C7CC554B-EBF2-7686-FD0F-6947869F3607}"/>
                </a:ext>
              </a:extLst>
            </p:cNvPr>
            <p:cNvSpPr/>
            <p:nvPr/>
          </p:nvSpPr>
          <p:spPr>
            <a:xfrm>
              <a:off x="6199640" y="995654"/>
              <a:ext cx="1409800" cy="1393177"/>
            </a:xfrm>
            <a:custGeom>
              <a:avLst/>
              <a:gdLst/>
              <a:ahLst/>
              <a:cxnLst/>
              <a:rect l="l" t="t" r="r" b="b"/>
              <a:pathLst>
                <a:path w="50377" h="49783" extrusionOk="0">
                  <a:moveTo>
                    <a:pt x="8013" y="39739"/>
                  </a:moveTo>
                  <a:lnTo>
                    <a:pt x="8053" y="39799"/>
                  </a:lnTo>
                  <a:lnTo>
                    <a:pt x="8053" y="39799"/>
                  </a:lnTo>
                  <a:cubicBezTo>
                    <a:pt x="8035" y="39779"/>
                    <a:pt x="8024" y="39762"/>
                    <a:pt x="8013" y="39739"/>
                  </a:cubicBezTo>
                  <a:close/>
                  <a:moveTo>
                    <a:pt x="24424" y="1"/>
                  </a:moveTo>
                  <a:cubicBezTo>
                    <a:pt x="24127" y="23"/>
                    <a:pt x="23831" y="46"/>
                    <a:pt x="23534" y="69"/>
                  </a:cubicBezTo>
                  <a:lnTo>
                    <a:pt x="23442" y="69"/>
                  </a:lnTo>
                  <a:lnTo>
                    <a:pt x="23237" y="92"/>
                  </a:lnTo>
                  <a:lnTo>
                    <a:pt x="23054" y="92"/>
                  </a:lnTo>
                  <a:lnTo>
                    <a:pt x="22895" y="115"/>
                  </a:lnTo>
                  <a:lnTo>
                    <a:pt x="22803" y="115"/>
                  </a:lnTo>
                  <a:lnTo>
                    <a:pt x="22598" y="137"/>
                  </a:lnTo>
                  <a:cubicBezTo>
                    <a:pt x="22256" y="160"/>
                    <a:pt x="21959" y="183"/>
                    <a:pt x="21685" y="206"/>
                  </a:cubicBezTo>
                  <a:cubicBezTo>
                    <a:pt x="21571" y="229"/>
                    <a:pt x="21434" y="252"/>
                    <a:pt x="21320" y="274"/>
                  </a:cubicBezTo>
                  <a:lnTo>
                    <a:pt x="21297" y="274"/>
                  </a:lnTo>
                  <a:lnTo>
                    <a:pt x="21183" y="297"/>
                  </a:lnTo>
                  <a:lnTo>
                    <a:pt x="21023" y="320"/>
                  </a:lnTo>
                  <a:lnTo>
                    <a:pt x="20703" y="366"/>
                  </a:lnTo>
                  <a:cubicBezTo>
                    <a:pt x="20384" y="434"/>
                    <a:pt x="20064" y="503"/>
                    <a:pt x="19745" y="571"/>
                  </a:cubicBezTo>
                  <a:cubicBezTo>
                    <a:pt x="19380" y="662"/>
                    <a:pt x="19060" y="731"/>
                    <a:pt x="18718" y="822"/>
                  </a:cubicBezTo>
                  <a:cubicBezTo>
                    <a:pt x="18558" y="868"/>
                    <a:pt x="18375" y="914"/>
                    <a:pt x="18215" y="982"/>
                  </a:cubicBezTo>
                  <a:lnTo>
                    <a:pt x="17964" y="1050"/>
                  </a:lnTo>
                  <a:lnTo>
                    <a:pt x="17759" y="1119"/>
                  </a:lnTo>
                  <a:cubicBezTo>
                    <a:pt x="17531" y="1210"/>
                    <a:pt x="17188" y="1324"/>
                    <a:pt x="16846" y="1461"/>
                  </a:cubicBezTo>
                  <a:lnTo>
                    <a:pt x="16618" y="1553"/>
                  </a:lnTo>
                  <a:lnTo>
                    <a:pt x="16572" y="1575"/>
                  </a:lnTo>
                  <a:cubicBezTo>
                    <a:pt x="16367" y="1667"/>
                    <a:pt x="16161" y="1735"/>
                    <a:pt x="15933" y="1827"/>
                  </a:cubicBezTo>
                  <a:cubicBezTo>
                    <a:pt x="15636" y="1964"/>
                    <a:pt x="15339" y="2100"/>
                    <a:pt x="15043" y="2260"/>
                  </a:cubicBezTo>
                  <a:cubicBezTo>
                    <a:pt x="14906" y="2329"/>
                    <a:pt x="14769" y="2397"/>
                    <a:pt x="14632" y="2466"/>
                  </a:cubicBezTo>
                  <a:cubicBezTo>
                    <a:pt x="14563" y="2466"/>
                    <a:pt x="14518" y="2488"/>
                    <a:pt x="14472" y="2511"/>
                  </a:cubicBezTo>
                  <a:lnTo>
                    <a:pt x="14381" y="2557"/>
                  </a:lnTo>
                  <a:cubicBezTo>
                    <a:pt x="14312" y="2603"/>
                    <a:pt x="14244" y="2625"/>
                    <a:pt x="14175" y="2648"/>
                  </a:cubicBezTo>
                  <a:cubicBezTo>
                    <a:pt x="14084" y="2694"/>
                    <a:pt x="13993" y="2740"/>
                    <a:pt x="13902" y="2785"/>
                  </a:cubicBezTo>
                  <a:cubicBezTo>
                    <a:pt x="13879" y="2762"/>
                    <a:pt x="13856" y="2762"/>
                    <a:pt x="13833" y="2762"/>
                  </a:cubicBezTo>
                  <a:cubicBezTo>
                    <a:pt x="13787" y="2762"/>
                    <a:pt x="13765" y="2762"/>
                    <a:pt x="13742" y="2785"/>
                  </a:cubicBezTo>
                  <a:lnTo>
                    <a:pt x="13559" y="2899"/>
                  </a:lnTo>
                  <a:cubicBezTo>
                    <a:pt x="13468" y="2945"/>
                    <a:pt x="13377" y="2991"/>
                    <a:pt x="13285" y="3036"/>
                  </a:cubicBezTo>
                  <a:cubicBezTo>
                    <a:pt x="13148" y="3128"/>
                    <a:pt x="12988" y="3219"/>
                    <a:pt x="12852" y="3287"/>
                  </a:cubicBezTo>
                  <a:cubicBezTo>
                    <a:pt x="12715" y="3379"/>
                    <a:pt x="12555" y="3470"/>
                    <a:pt x="12418" y="3538"/>
                  </a:cubicBezTo>
                  <a:lnTo>
                    <a:pt x="12304" y="3607"/>
                  </a:lnTo>
                  <a:lnTo>
                    <a:pt x="12007" y="3790"/>
                  </a:lnTo>
                  <a:lnTo>
                    <a:pt x="11642" y="3995"/>
                  </a:lnTo>
                  <a:cubicBezTo>
                    <a:pt x="11482" y="4086"/>
                    <a:pt x="11322" y="4178"/>
                    <a:pt x="11162" y="4269"/>
                  </a:cubicBezTo>
                  <a:cubicBezTo>
                    <a:pt x="10911" y="4429"/>
                    <a:pt x="10660" y="4611"/>
                    <a:pt x="10386" y="4817"/>
                  </a:cubicBezTo>
                  <a:cubicBezTo>
                    <a:pt x="10113" y="5022"/>
                    <a:pt x="9861" y="5273"/>
                    <a:pt x="9633" y="5479"/>
                  </a:cubicBezTo>
                  <a:lnTo>
                    <a:pt x="9610" y="5501"/>
                  </a:lnTo>
                  <a:cubicBezTo>
                    <a:pt x="9542" y="5547"/>
                    <a:pt x="9496" y="5593"/>
                    <a:pt x="9451" y="5638"/>
                  </a:cubicBezTo>
                  <a:cubicBezTo>
                    <a:pt x="9382" y="5707"/>
                    <a:pt x="9314" y="5752"/>
                    <a:pt x="9245" y="5821"/>
                  </a:cubicBezTo>
                  <a:lnTo>
                    <a:pt x="9177" y="5867"/>
                  </a:lnTo>
                  <a:cubicBezTo>
                    <a:pt x="8994" y="6004"/>
                    <a:pt x="8857" y="6118"/>
                    <a:pt x="8697" y="6232"/>
                  </a:cubicBezTo>
                  <a:cubicBezTo>
                    <a:pt x="8446" y="6437"/>
                    <a:pt x="8195" y="6643"/>
                    <a:pt x="7967" y="6848"/>
                  </a:cubicBezTo>
                  <a:lnTo>
                    <a:pt x="7921" y="6917"/>
                  </a:lnTo>
                  <a:cubicBezTo>
                    <a:pt x="7647" y="7145"/>
                    <a:pt x="7396" y="7373"/>
                    <a:pt x="7145" y="7624"/>
                  </a:cubicBezTo>
                  <a:lnTo>
                    <a:pt x="6985" y="7807"/>
                  </a:lnTo>
                  <a:cubicBezTo>
                    <a:pt x="6803" y="7989"/>
                    <a:pt x="6620" y="8172"/>
                    <a:pt x="6460" y="8355"/>
                  </a:cubicBezTo>
                  <a:lnTo>
                    <a:pt x="6346" y="8492"/>
                  </a:lnTo>
                  <a:lnTo>
                    <a:pt x="6324" y="8514"/>
                  </a:lnTo>
                  <a:cubicBezTo>
                    <a:pt x="6301" y="8537"/>
                    <a:pt x="6278" y="8560"/>
                    <a:pt x="6255" y="8606"/>
                  </a:cubicBezTo>
                  <a:cubicBezTo>
                    <a:pt x="6187" y="8674"/>
                    <a:pt x="6118" y="8765"/>
                    <a:pt x="6050" y="8857"/>
                  </a:cubicBezTo>
                  <a:lnTo>
                    <a:pt x="5981" y="8925"/>
                  </a:lnTo>
                  <a:cubicBezTo>
                    <a:pt x="5844" y="9085"/>
                    <a:pt x="5730" y="9222"/>
                    <a:pt x="5616" y="9382"/>
                  </a:cubicBezTo>
                  <a:cubicBezTo>
                    <a:pt x="5570" y="9427"/>
                    <a:pt x="5547" y="9473"/>
                    <a:pt x="5502" y="9519"/>
                  </a:cubicBezTo>
                  <a:lnTo>
                    <a:pt x="5479" y="9564"/>
                  </a:lnTo>
                  <a:lnTo>
                    <a:pt x="5410" y="9656"/>
                  </a:lnTo>
                  <a:lnTo>
                    <a:pt x="5319" y="9793"/>
                  </a:lnTo>
                  <a:lnTo>
                    <a:pt x="5296" y="9815"/>
                  </a:lnTo>
                  <a:cubicBezTo>
                    <a:pt x="5274" y="9861"/>
                    <a:pt x="5228" y="9907"/>
                    <a:pt x="5205" y="9952"/>
                  </a:cubicBezTo>
                  <a:lnTo>
                    <a:pt x="5045" y="10158"/>
                  </a:lnTo>
                  <a:cubicBezTo>
                    <a:pt x="4977" y="10295"/>
                    <a:pt x="4886" y="10409"/>
                    <a:pt x="4794" y="10546"/>
                  </a:cubicBezTo>
                  <a:lnTo>
                    <a:pt x="4863" y="10477"/>
                  </a:lnTo>
                  <a:lnTo>
                    <a:pt x="4726" y="10637"/>
                  </a:lnTo>
                  <a:cubicBezTo>
                    <a:pt x="4657" y="10728"/>
                    <a:pt x="4589" y="10820"/>
                    <a:pt x="4543" y="10934"/>
                  </a:cubicBezTo>
                  <a:cubicBezTo>
                    <a:pt x="4497" y="10979"/>
                    <a:pt x="4452" y="11048"/>
                    <a:pt x="4406" y="11116"/>
                  </a:cubicBezTo>
                  <a:lnTo>
                    <a:pt x="4361" y="11185"/>
                  </a:lnTo>
                  <a:lnTo>
                    <a:pt x="4269" y="11322"/>
                  </a:lnTo>
                  <a:cubicBezTo>
                    <a:pt x="4178" y="11504"/>
                    <a:pt x="4064" y="11664"/>
                    <a:pt x="3950" y="11824"/>
                  </a:cubicBezTo>
                  <a:lnTo>
                    <a:pt x="3858" y="11961"/>
                  </a:lnTo>
                  <a:lnTo>
                    <a:pt x="3767" y="12121"/>
                  </a:lnTo>
                  <a:lnTo>
                    <a:pt x="3721" y="12166"/>
                  </a:lnTo>
                  <a:cubicBezTo>
                    <a:pt x="3562" y="12417"/>
                    <a:pt x="3402" y="12669"/>
                    <a:pt x="3265" y="12920"/>
                  </a:cubicBezTo>
                  <a:cubicBezTo>
                    <a:pt x="3105" y="13194"/>
                    <a:pt x="2945" y="13490"/>
                    <a:pt x="2786" y="13764"/>
                  </a:cubicBezTo>
                  <a:cubicBezTo>
                    <a:pt x="2626" y="14084"/>
                    <a:pt x="2512" y="14358"/>
                    <a:pt x="2398" y="14632"/>
                  </a:cubicBezTo>
                  <a:cubicBezTo>
                    <a:pt x="2329" y="14768"/>
                    <a:pt x="2261" y="14928"/>
                    <a:pt x="2192" y="15065"/>
                  </a:cubicBezTo>
                  <a:cubicBezTo>
                    <a:pt x="2124" y="15202"/>
                    <a:pt x="2055" y="15362"/>
                    <a:pt x="1987" y="15522"/>
                  </a:cubicBezTo>
                  <a:cubicBezTo>
                    <a:pt x="1964" y="15613"/>
                    <a:pt x="1918" y="15681"/>
                    <a:pt x="1895" y="15773"/>
                  </a:cubicBezTo>
                  <a:lnTo>
                    <a:pt x="1804" y="15978"/>
                  </a:lnTo>
                  <a:cubicBezTo>
                    <a:pt x="1736" y="16138"/>
                    <a:pt x="1690" y="16298"/>
                    <a:pt x="1621" y="16458"/>
                  </a:cubicBezTo>
                  <a:cubicBezTo>
                    <a:pt x="1553" y="16640"/>
                    <a:pt x="1485" y="16800"/>
                    <a:pt x="1439" y="17005"/>
                  </a:cubicBezTo>
                  <a:lnTo>
                    <a:pt x="1370" y="17142"/>
                  </a:lnTo>
                  <a:lnTo>
                    <a:pt x="1279" y="17462"/>
                  </a:lnTo>
                  <a:lnTo>
                    <a:pt x="1233" y="17599"/>
                  </a:lnTo>
                  <a:cubicBezTo>
                    <a:pt x="1188" y="17736"/>
                    <a:pt x="1142" y="17850"/>
                    <a:pt x="1119" y="17964"/>
                  </a:cubicBezTo>
                  <a:cubicBezTo>
                    <a:pt x="1074" y="18124"/>
                    <a:pt x="1028" y="18284"/>
                    <a:pt x="1005" y="18443"/>
                  </a:cubicBezTo>
                  <a:cubicBezTo>
                    <a:pt x="960" y="18580"/>
                    <a:pt x="937" y="18694"/>
                    <a:pt x="891" y="18809"/>
                  </a:cubicBezTo>
                  <a:lnTo>
                    <a:pt x="868" y="18900"/>
                  </a:lnTo>
                  <a:cubicBezTo>
                    <a:pt x="823" y="19082"/>
                    <a:pt x="777" y="19242"/>
                    <a:pt x="731" y="19425"/>
                  </a:cubicBezTo>
                  <a:cubicBezTo>
                    <a:pt x="708" y="19585"/>
                    <a:pt x="663" y="19722"/>
                    <a:pt x="617" y="19881"/>
                  </a:cubicBezTo>
                  <a:lnTo>
                    <a:pt x="594" y="20018"/>
                  </a:lnTo>
                  <a:cubicBezTo>
                    <a:pt x="549" y="20132"/>
                    <a:pt x="526" y="20247"/>
                    <a:pt x="503" y="20383"/>
                  </a:cubicBezTo>
                  <a:cubicBezTo>
                    <a:pt x="480" y="20543"/>
                    <a:pt x="435" y="20703"/>
                    <a:pt x="412" y="20863"/>
                  </a:cubicBezTo>
                  <a:lnTo>
                    <a:pt x="412" y="20931"/>
                  </a:lnTo>
                  <a:cubicBezTo>
                    <a:pt x="389" y="21068"/>
                    <a:pt x="366" y="21205"/>
                    <a:pt x="343" y="21342"/>
                  </a:cubicBezTo>
                  <a:cubicBezTo>
                    <a:pt x="320" y="21548"/>
                    <a:pt x="298" y="21730"/>
                    <a:pt x="275" y="21936"/>
                  </a:cubicBezTo>
                  <a:lnTo>
                    <a:pt x="275" y="21958"/>
                  </a:lnTo>
                  <a:lnTo>
                    <a:pt x="252" y="22027"/>
                  </a:lnTo>
                  <a:cubicBezTo>
                    <a:pt x="229" y="22164"/>
                    <a:pt x="229" y="22301"/>
                    <a:pt x="206" y="22438"/>
                  </a:cubicBezTo>
                  <a:lnTo>
                    <a:pt x="183" y="22620"/>
                  </a:lnTo>
                  <a:cubicBezTo>
                    <a:pt x="183" y="22712"/>
                    <a:pt x="161" y="22803"/>
                    <a:pt x="161" y="22894"/>
                  </a:cubicBezTo>
                  <a:cubicBezTo>
                    <a:pt x="138" y="22986"/>
                    <a:pt x="138" y="23077"/>
                    <a:pt x="138" y="23191"/>
                  </a:cubicBezTo>
                  <a:lnTo>
                    <a:pt x="115" y="23282"/>
                  </a:lnTo>
                  <a:cubicBezTo>
                    <a:pt x="92" y="23351"/>
                    <a:pt x="92" y="23419"/>
                    <a:pt x="69" y="23488"/>
                  </a:cubicBezTo>
                  <a:cubicBezTo>
                    <a:pt x="47" y="23670"/>
                    <a:pt x="24" y="23853"/>
                    <a:pt x="24" y="24036"/>
                  </a:cubicBezTo>
                  <a:cubicBezTo>
                    <a:pt x="1" y="24332"/>
                    <a:pt x="1" y="24606"/>
                    <a:pt x="1" y="24880"/>
                  </a:cubicBezTo>
                  <a:lnTo>
                    <a:pt x="1" y="25085"/>
                  </a:lnTo>
                  <a:cubicBezTo>
                    <a:pt x="1" y="25428"/>
                    <a:pt x="24" y="25770"/>
                    <a:pt x="24" y="26158"/>
                  </a:cubicBezTo>
                  <a:lnTo>
                    <a:pt x="24" y="26295"/>
                  </a:lnTo>
                  <a:lnTo>
                    <a:pt x="47" y="26409"/>
                  </a:lnTo>
                  <a:cubicBezTo>
                    <a:pt x="47" y="26592"/>
                    <a:pt x="47" y="26775"/>
                    <a:pt x="47" y="26934"/>
                  </a:cubicBezTo>
                  <a:cubicBezTo>
                    <a:pt x="47" y="27071"/>
                    <a:pt x="69" y="27185"/>
                    <a:pt x="69" y="27322"/>
                  </a:cubicBezTo>
                  <a:lnTo>
                    <a:pt x="69" y="27436"/>
                  </a:lnTo>
                  <a:cubicBezTo>
                    <a:pt x="92" y="27779"/>
                    <a:pt x="138" y="28121"/>
                    <a:pt x="183" y="28509"/>
                  </a:cubicBezTo>
                  <a:lnTo>
                    <a:pt x="206" y="28669"/>
                  </a:lnTo>
                  <a:lnTo>
                    <a:pt x="229" y="28715"/>
                  </a:lnTo>
                  <a:cubicBezTo>
                    <a:pt x="252" y="28966"/>
                    <a:pt x="298" y="29217"/>
                    <a:pt x="366" y="29468"/>
                  </a:cubicBezTo>
                  <a:lnTo>
                    <a:pt x="457" y="29879"/>
                  </a:lnTo>
                  <a:cubicBezTo>
                    <a:pt x="549" y="30335"/>
                    <a:pt x="663" y="30815"/>
                    <a:pt x="777" y="31271"/>
                  </a:cubicBezTo>
                  <a:cubicBezTo>
                    <a:pt x="800" y="31385"/>
                    <a:pt x="823" y="31499"/>
                    <a:pt x="868" y="31614"/>
                  </a:cubicBezTo>
                  <a:lnTo>
                    <a:pt x="914" y="31750"/>
                  </a:lnTo>
                  <a:cubicBezTo>
                    <a:pt x="960" y="31887"/>
                    <a:pt x="1005" y="32047"/>
                    <a:pt x="1051" y="32207"/>
                  </a:cubicBezTo>
                  <a:cubicBezTo>
                    <a:pt x="1142" y="32504"/>
                    <a:pt x="1233" y="32800"/>
                    <a:pt x="1348" y="33074"/>
                  </a:cubicBezTo>
                  <a:lnTo>
                    <a:pt x="1439" y="33394"/>
                  </a:lnTo>
                  <a:cubicBezTo>
                    <a:pt x="1507" y="33576"/>
                    <a:pt x="1576" y="33759"/>
                    <a:pt x="1644" y="33965"/>
                  </a:cubicBezTo>
                  <a:lnTo>
                    <a:pt x="1713" y="34147"/>
                  </a:lnTo>
                  <a:lnTo>
                    <a:pt x="1781" y="34284"/>
                  </a:lnTo>
                  <a:cubicBezTo>
                    <a:pt x="1827" y="34467"/>
                    <a:pt x="1895" y="34649"/>
                    <a:pt x="1987" y="34832"/>
                  </a:cubicBezTo>
                  <a:cubicBezTo>
                    <a:pt x="2238" y="35517"/>
                    <a:pt x="2512" y="36110"/>
                    <a:pt x="2786" y="36635"/>
                  </a:cubicBezTo>
                  <a:lnTo>
                    <a:pt x="2831" y="36726"/>
                  </a:lnTo>
                  <a:cubicBezTo>
                    <a:pt x="2945" y="36955"/>
                    <a:pt x="3082" y="37229"/>
                    <a:pt x="3242" y="37457"/>
                  </a:cubicBezTo>
                  <a:lnTo>
                    <a:pt x="3470" y="37776"/>
                  </a:lnTo>
                  <a:cubicBezTo>
                    <a:pt x="3584" y="37913"/>
                    <a:pt x="3676" y="38073"/>
                    <a:pt x="3790" y="38233"/>
                  </a:cubicBezTo>
                  <a:cubicBezTo>
                    <a:pt x="3858" y="38301"/>
                    <a:pt x="3904" y="38393"/>
                    <a:pt x="3972" y="38484"/>
                  </a:cubicBezTo>
                  <a:lnTo>
                    <a:pt x="4018" y="38575"/>
                  </a:lnTo>
                  <a:lnTo>
                    <a:pt x="4064" y="38621"/>
                  </a:lnTo>
                  <a:cubicBezTo>
                    <a:pt x="4132" y="38758"/>
                    <a:pt x="4224" y="38872"/>
                    <a:pt x="4338" y="39009"/>
                  </a:cubicBezTo>
                  <a:cubicBezTo>
                    <a:pt x="4429" y="39123"/>
                    <a:pt x="4520" y="39260"/>
                    <a:pt x="4612" y="39374"/>
                  </a:cubicBezTo>
                  <a:cubicBezTo>
                    <a:pt x="4612" y="39443"/>
                    <a:pt x="4634" y="39488"/>
                    <a:pt x="4657" y="39534"/>
                  </a:cubicBezTo>
                  <a:cubicBezTo>
                    <a:pt x="4680" y="39602"/>
                    <a:pt x="4703" y="39648"/>
                    <a:pt x="4726" y="39694"/>
                  </a:cubicBezTo>
                  <a:cubicBezTo>
                    <a:pt x="4771" y="39785"/>
                    <a:pt x="4817" y="39853"/>
                    <a:pt x="4863" y="39945"/>
                  </a:cubicBezTo>
                  <a:cubicBezTo>
                    <a:pt x="4977" y="40127"/>
                    <a:pt x="5091" y="40310"/>
                    <a:pt x="5251" y="40538"/>
                  </a:cubicBezTo>
                  <a:cubicBezTo>
                    <a:pt x="5388" y="40721"/>
                    <a:pt x="5547" y="40903"/>
                    <a:pt x="5662" y="41086"/>
                  </a:cubicBezTo>
                  <a:lnTo>
                    <a:pt x="5753" y="41177"/>
                  </a:lnTo>
                  <a:lnTo>
                    <a:pt x="5799" y="41223"/>
                  </a:lnTo>
                  <a:lnTo>
                    <a:pt x="5844" y="41269"/>
                  </a:lnTo>
                  <a:lnTo>
                    <a:pt x="5890" y="41337"/>
                  </a:lnTo>
                  <a:lnTo>
                    <a:pt x="6004" y="41474"/>
                  </a:lnTo>
                  <a:lnTo>
                    <a:pt x="6050" y="41497"/>
                  </a:lnTo>
                  <a:lnTo>
                    <a:pt x="6072" y="41543"/>
                  </a:lnTo>
                  <a:cubicBezTo>
                    <a:pt x="6118" y="41588"/>
                    <a:pt x="6118" y="41588"/>
                    <a:pt x="6141" y="41611"/>
                  </a:cubicBezTo>
                  <a:cubicBezTo>
                    <a:pt x="6164" y="41634"/>
                    <a:pt x="6209" y="41657"/>
                    <a:pt x="6255" y="41679"/>
                  </a:cubicBezTo>
                  <a:cubicBezTo>
                    <a:pt x="6346" y="41771"/>
                    <a:pt x="6438" y="41885"/>
                    <a:pt x="6552" y="41976"/>
                  </a:cubicBezTo>
                  <a:cubicBezTo>
                    <a:pt x="6757" y="42204"/>
                    <a:pt x="6985" y="42433"/>
                    <a:pt x="7237" y="42661"/>
                  </a:cubicBezTo>
                  <a:cubicBezTo>
                    <a:pt x="7373" y="42775"/>
                    <a:pt x="7488" y="42889"/>
                    <a:pt x="7625" y="42980"/>
                  </a:cubicBezTo>
                  <a:cubicBezTo>
                    <a:pt x="7739" y="43072"/>
                    <a:pt x="7853" y="43163"/>
                    <a:pt x="7990" y="43232"/>
                  </a:cubicBezTo>
                  <a:cubicBezTo>
                    <a:pt x="8035" y="43277"/>
                    <a:pt x="8104" y="43300"/>
                    <a:pt x="8150" y="43346"/>
                  </a:cubicBezTo>
                  <a:lnTo>
                    <a:pt x="8241" y="43391"/>
                  </a:lnTo>
                  <a:lnTo>
                    <a:pt x="8332" y="43460"/>
                  </a:lnTo>
                  <a:lnTo>
                    <a:pt x="8378" y="43505"/>
                  </a:lnTo>
                  <a:cubicBezTo>
                    <a:pt x="8492" y="43574"/>
                    <a:pt x="8583" y="43620"/>
                    <a:pt x="8652" y="43688"/>
                  </a:cubicBezTo>
                  <a:cubicBezTo>
                    <a:pt x="8766" y="43779"/>
                    <a:pt x="8903" y="43871"/>
                    <a:pt x="9017" y="43939"/>
                  </a:cubicBezTo>
                  <a:lnTo>
                    <a:pt x="9222" y="44076"/>
                  </a:lnTo>
                  <a:lnTo>
                    <a:pt x="9428" y="44213"/>
                  </a:lnTo>
                  <a:cubicBezTo>
                    <a:pt x="9496" y="44259"/>
                    <a:pt x="9565" y="44304"/>
                    <a:pt x="9633" y="44350"/>
                  </a:cubicBezTo>
                  <a:lnTo>
                    <a:pt x="9679" y="44396"/>
                  </a:lnTo>
                  <a:cubicBezTo>
                    <a:pt x="9839" y="44487"/>
                    <a:pt x="9998" y="44601"/>
                    <a:pt x="10158" y="44692"/>
                  </a:cubicBezTo>
                  <a:cubicBezTo>
                    <a:pt x="10364" y="44829"/>
                    <a:pt x="10569" y="44943"/>
                    <a:pt x="10752" y="45080"/>
                  </a:cubicBezTo>
                  <a:lnTo>
                    <a:pt x="10820" y="45149"/>
                  </a:lnTo>
                  <a:cubicBezTo>
                    <a:pt x="10911" y="45195"/>
                    <a:pt x="10980" y="45240"/>
                    <a:pt x="11048" y="45309"/>
                  </a:cubicBezTo>
                  <a:cubicBezTo>
                    <a:pt x="11094" y="45332"/>
                    <a:pt x="11162" y="45377"/>
                    <a:pt x="11231" y="45400"/>
                  </a:cubicBezTo>
                  <a:lnTo>
                    <a:pt x="11345" y="45468"/>
                  </a:lnTo>
                  <a:cubicBezTo>
                    <a:pt x="11414" y="45514"/>
                    <a:pt x="11505" y="45560"/>
                    <a:pt x="11596" y="45605"/>
                  </a:cubicBezTo>
                  <a:cubicBezTo>
                    <a:pt x="11710" y="45651"/>
                    <a:pt x="11824" y="45697"/>
                    <a:pt x="11961" y="45720"/>
                  </a:cubicBezTo>
                  <a:cubicBezTo>
                    <a:pt x="12053" y="45742"/>
                    <a:pt x="12167" y="45765"/>
                    <a:pt x="12281" y="45765"/>
                  </a:cubicBezTo>
                  <a:lnTo>
                    <a:pt x="12509" y="45765"/>
                  </a:lnTo>
                  <a:cubicBezTo>
                    <a:pt x="12669" y="45765"/>
                    <a:pt x="12829" y="45742"/>
                    <a:pt x="12988" y="45742"/>
                  </a:cubicBezTo>
                  <a:cubicBezTo>
                    <a:pt x="13148" y="45742"/>
                    <a:pt x="13285" y="45765"/>
                    <a:pt x="13422" y="45788"/>
                  </a:cubicBezTo>
                  <a:lnTo>
                    <a:pt x="13559" y="45811"/>
                  </a:lnTo>
                  <a:lnTo>
                    <a:pt x="13628" y="45811"/>
                  </a:lnTo>
                  <a:cubicBezTo>
                    <a:pt x="13673" y="45902"/>
                    <a:pt x="13696" y="45971"/>
                    <a:pt x="13696" y="46062"/>
                  </a:cubicBezTo>
                  <a:lnTo>
                    <a:pt x="13696" y="46153"/>
                  </a:lnTo>
                  <a:cubicBezTo>
                    <a:pt x="13719" y="46176"/>
                    <a:pt x="13719" y="46199"/>
                    <a:pt x="13719" y="46245"/>
                  </a:cubicBezTo>
                  <a:cubicBezTo>
                    <a:pt x="13719" y="46290"/>
                    <a:pt x="13719" y="46336"/>
                    <a:pt x="13742" y="46381"/>
                  </a:cubicBezTo>
                  <a:cubicBezTo>
                    <a:pt x="13742" y="46473"/>
                    <a:pt x="13787" y="46518"/>
                    <a:pt x="13856" y="46610"/>
                  </a:cubicBezTo>
                  <a:cubicBezTo>
                    <a:pt x="13924" y="46701"/>
                    <a:pt x="14061" y="46747"/>
                    <a:pt x="14153" y="46769"/>
                  </a:cubicBezTo>
                  <a:cubicBezTo>
                    <a:pt x="14267" y="46792"/>
                    <a:pt x="14381" y="46792"/>
                    <a:pt x="14495" y="46815"/>
                  </a:cubicBezTo>
                  <a:lnTo>
                    <a:pt x="14860" y="46815"/>
                  </a:lnTo>
                  <a:lnTo>
                    <a:pt x="14906" y="46792"/>
                  </a:lnTo>
                  <a:lnTo>
                    <a:pt x="15568" y="46792"/>
                  </a:lnTo>
                  <a:cubicBezTo>
                    <a:pt x="15613" y="46815"/>
                    <a:pt x="15636" y="46815"/>
                    <a:pt x="15659" y="46815"/>
                  </a:cubicBezTo>
                  <a:cubicBezTo>
                    <a:pt x="15682" y="46838"/>
                    <a:pt x="15728" y="46838"/>
                    <a:pt x="15773" y="46838"/>
                  </a:cubicBezTo>
                  <a:cubicBezTo>
                    <a:pt x="15842" y="46861"/>
                    <a:pt x="15864" y="46861"/>
                    <a:pt x="15887" y="46861"/>
                  </a:cubicBezTo>
                  <a:lnTo>
                    <a:pt x="16001" y="46861"/>
                  </a:lnTo>
                  <a:cubicBezTo>
                    <a:pt x="16047" y="46838"/>
                    <a:pt x="16116" y="46815"/>
                    <a:pt x="16138" y="46792"/>
                  </a:cubicBezTo>
                  <a:cubicBezTo>
                    <a:pt x="16207" y="46724"/>
                    <a:pt x="16253" y="46701"/>
                    <a:pt x="16275" y="46678"/>
                  </a:cubicBezTo>
                  <a:cubicBezTo>
                    <a:pt x="16321" y="46610"/>
                    <a:pt x="16367" y="46541"/>
                    <a:pt x="16412" y="46473"/>
                  </a:cubicBezTo>
                  <a:cubicBezTo>
                    <a:pt x="16458" y="46381"/>
                    <a:pt x="16526" y="46245"/>
                    <a:pt x="16572" y="46085"/>
                  </a:cubicBezTo>
                  <a:cubicBezTo>
                    <a:pt x="16595" y="45948"/>
                    <a:pt x="16618" y="45788"/>
                    <a:pt x="16618" y="45628"/>
                  </a:cubicBezTo>
                  <a:lnTo>
                    <a:pt x="16618" y="45583"/>
                  </a:lnTo>
                  <a:cubicBezTo>
                    <a:pt x="16618" y="45468"/>
                    <a:pt x="16618" y="45354"/>
                    <a:pt x="16595" y="45263"/>
                  </a:cubicBezTo>
                  <a:cubicBezTo>
                    <a:pt x="16572" y="45217"/>
                    <a:pt x="16549" y="45149"/>
                    <a:pt x="16481" y="45080"/>
                  </a:cubicBezTo>
                  <a:cubicBezTo>
                    <a:pt x="16435" y="45058"/>
                    <a:pt x="16389" y="45035"/>
                    <a:pt x="16367" y="45012"/>
                  </a:cubicBezTo>
                  <a:cubicBezTo>
                    <a:pt x="16275" y="44966"/>
                    <a:pt x="16207" y="44943"/>
                    <a:pt x="16116" y="44921"/>
                  </a:cubicBezTo>
                  <a:lnTo>
                    <a:pt x="15864" y="44829"/>
                  </a:lnTo>
                  <a:lnTo>
                    <a:pt x="15773" y="44807"/>
                  </a:lnTo>
                  <a:cubicBezTo>
                    <a:pt x="15636" y="44761"/>
                    <a:pt x="15499" y="44715"/>
                    <a:pt x="15339" y="44670"/>
                  </a:cubicBezTo>
                  <a:cubicBezTo>
                    <a:pt x="15203" y="44624"/>
                    <a:pt x="15088" y="44601"/>
                    <a:pt x="14997" y="44555"/>
                  </a:cubicBezTo>
                  <a:cubicBezTo>
                    <a:pt x="14723" y="44441"/>
                    <a:pt x="14472" y="44304"/>
                    <a:pt x="14244" y="44190"/>
                  </a:cubicBezTo>
                  <a:lnTo>
                    <a:pt x="14175" y="44145"/>
                  </a:lnTo>
                  <a:cubicBezTo>
                    <a:pt x="14061" y="44076"/>
                    <a:pt x="13947" y="44030"/>
                    <a:pt x="13833" y="43985"/>
                  </a:cubicBezTo>
                  <a:lnTo>
                    <a:pt x="13719" y="43916"/>
                  </a:lnTo>
                  <a:cubicBezTo>
                    <a:pt x="13628" y="43871"/>
                    <a:pt x="13513" y="43825"/>
                    <a:pt x="13422" y="43779"/>
                  </a:cubicBezTo>
                  <a:cubicBezTo>
                    <a:pt x="13308" y="43711"/>
                    <a:pt x="13194" y="43665"/>
                    <a:pt x="13080" y="43597"/>
                  </a:cubicBezTo>
                  <a:cubicBezTo>
                    <a:pt x="13011" y="43551"/>
                    <a:pt x="12943" y="43528"/>
                    <a:pt x="12874" y="43483"/>
                  </a:cubicBezTo>
                  <a:cubicBezTo>
                    <a:pt x="12829" y="43460"/>
                    <a:pt x="12760" y="43437"/>
                    <a:pt x="12715" y="43414"/>
                  </a:cubicBezTo>
                  <a:cubicBezTo>
                    <a:pt x="12441" y="43277"/>
                    <a:pt x="12190" y="43140"/>
                    <a:pt x="11939" y="43003"/>
                  </a:cubicBezTo>
                  <a:cubicBezTo>
                    <a:pt x="11847" y="42980"/>
                    <a:pt x="11779" y="42935"/>
                    <a:pt x="11710" y="42912"/>
                  </a:cubicBezTo>
                  <a:lnTo>
                    <a:pt x="11665" y="42889"/>
                  </a:lnTo>
                  <a:lnTo>
                    <a:pt x="11573" y="42844"/>
                  </a:lnTo>
                  <a:lnTo>
                    <a:pt x="11391" y="42752"/>
                  </a:lnTo>
                  <a:cubicBezTo>
                    <a:pt x="11254" y="42684"/>
                    <a:pt x="11140" y="42615"/>
                    <a:pt x="11026" y="42547"/>
                  </a:cubicBezTo>
                  <a:lnTo>
                    <a:pt x="10980" y="42501"/>
                  </a:lnTo>
                  <a:cubicBezTo>
                    <a:pt x="10889" y="42456"/>
                    <a:pt x="10797" y="42387"/>
                    <a:pt x="10729" y="42341"/>
                  </a:cubicBezTo>
                  <a:lnTo>
                    <a:pt x="10592" y="42227"/>
                  </a:lnTo>
                  <a:lnTo>
                    <a:pt x="10455" y="42136"/>
                  </a:lnTo>
                  <a:cubicBezTo>
                    <a:pt x="10318" y="42045"/>
                    <a:pt x="10181" y="41953"/>
                    <a:pt x="10067" y="41839"/>
                  </a:cubicBezTo>
                  <a:cubicBezTo>
                    <a:pt x="9976" y="41771"/>
                    <a:pt x="9884" y="41725"/>
                    <a:pt x="9816" y="41634"/>
                  </a:cubicBezTo>
                  <a:cubicBezTo>
                    <a:pt x="9724" y="41565"/>
                    <a:pt x="9656" y="41497"/>
                    <a:pt x="9565" y="41428"/>
                  </a:cubicBezTo>
                  <a:cubicBezTo>
                    <a:pt x="9473" y="41360"/>
                    <a:pt x="9382" y="41269"/>
                    <a:pt x="9291" y="41200"/>
                  </a:cubicBezTo>
                  <a:cubicBezTo>
                    <a:pt x="9222" y="41132"/>
                    <a:pt x="9177" y="41063"/>
                    <a:pt x="9108" y="40995"/>
                  </a:cubicBezTo>
                  <a:lnTo>
                    <a:pt x="9063" y="40949"/>
                  </a:lnTo>
                  <a:lnTo>
                    <a:pt x="8811" y="40675"/>
                  </a:lnTo>
                  <a:cubicBezTo>
                    <a:pt x="8606" y="40424"/>
                    <a:pt x="8332" y="40150"/>
                    <a:pt x="8127" y="39876"/>
                  </a:cubicBezTo>
                  <a:cubicBezTo>
                    <a:pt x="8094" y="39843"/>
                    <a:pt x="8071" y="39821"/>
                    <a:pt x="8054" y="39801"/>
                  </a:cubicBezTo>
                  <a:lnTo>
                    <a:pt x="8054" y="39801"/>
                  </a:lnTo>
                  <a:lnTo>
                    <a:pt x="7990" y="39694"/>
                  </a:lnTo>
                  <a:cubicBezTo>
                    <a:pt x="7784" y="39443"/>
                    <a:pt x="7602" y="39214"/>
                    <a:pt x="7442" y="38963"/>
                  </a:cubicBezTo>
                  <a:cubicBezTo>
                    <a:pt x="7259" y="38689"/>
                    <a:pt x="7100" y="38415"/>
                    <a:pt x="6985" y="38142"/>
                  </a:cubicBezTo>
                  <a:cubicBezTo>
                    <a:pt x="6940" y="38027"/>
                    <a:pt x="6894" y="37913"/>
                    <a:pt x="6848" y="37822"/>
                  </a:cubicBezTo>
                  <a:lnTo>
                    <a:pt x="6826" y="37708"/>
                  </a:lnTo>
                  <a:cubicBezTo>
                    <a:pt x="6780" y="37639"/>
                    <a:pt x="6757" y="37548"/>
                    <a:pt x="6712" y="37457"/>
                  </a:cubicBezTo>
                  <a:lnTo>
                    <a:pt x="6666" y="37343"/>
                  </a:lnTo>
                  <a:cubicBezTo>
                    <a:pt x="6597" y="37114"/>
                    <a:pt x="6506" y="36909"/>
                    <a:pt x="6460" y="36704"/>
                  </a:cubicBezTo>
                  <a:cubicBezTo>
                    <a:pt x="6346" y="36247"/>
                    <a:pt x="6278" y="35768"/>
                    <a:pt x="6209" y="35357"/>
                  </a:cubicBezTo>
                  <a:lnTo>
                    <a:pt x="6187" y="35174"/>
                  </a:lnTo>
                  <a:cubicBezTo>
                    <a:pt x="6164" y="34946"/>
                    <a:pt x="6141" y="34672"/>
                    <a:pt x="6141" y="34398"/>
                  </a:cubicBezTo>
                  <a:lnTo>
                    <a:pt x="6141" y="34375"/>
                  </a:lnTo>
                  <a:cubicBezTo>
                    <a:pt x="6164" y="34079"/>
                    <a:pt x="6164" y="33828"/>
                    <a:pt x="6209" y="33576"/>
                  </a:cubicBezTo>
                  <a:cubicBezTo>
                    <a:pt x="6232" y="33348"/>
                    <a:pt x="6278" y="33097"/>
                    <a:pt x="6324" y="32869"/>
                  </a:cubicBezTo>
                  <a:cubicBezTo>
                    <a:pt x="6392" y="32595"/>
                    <a:pt x="6460" y="32344"/>
                    <a:pt x="6529" y="32093"/>
                  </a:cubicBezTo>
                  <a:cubicBezTo>
                    <a:pt x="6597" y="31865"/>
                    <a:pt x="6689" y="31636"/>
                    <a:pt x="6780" y="31408"/>
                  </a:cubicBezTo>
                  <a:lnTo>
                    <a:pt x="6803" y="31340"/>
                  </a:lnTo>
                  <a:cubicBezTo>
                    <a:pt x="6871" y="31157"/>
                    <a:pt x="6917" y="30974"/>
                    <a:pt x="6985" y="30815"/>
                  </a:cubicBezTo>
                  <a:lnTo>
                    <a:pt x="7008" y="30792"/>
                  </a:lnTo>
                  <a:cubicBezTo>
                    <a:pt x="7145" y="30449"/>
                    <a:pt x="7328" y="30107"/>
                    <a:pt x="7602" y="29719"/>
                  </a:cubicBezTo>
                  <a:cubicBezTo>
                    <a:pt x="7853" y="29308"/>
                    <a:pt x="8081" y="28966"/>
                    <a:pt x="8309" y="28669"/>
                  </a:cubicBezTo>
                  <a:lnTo>
                    <a:pt x="8446" y="28532"/>
                  </a:lnTo>
                  <a:cubicBezTo>
                    <a:pt x="8583" y="28327"/>
                    <a:pt x="8743" y="28144"/>
                    <a:pt x="8903" y="27961"/>
                  </a:cubicBezTo>
                  <a:lnTo>
                    <a:pt x="9085" y="27733"/>
                  </a:lnTo>
                  <a:cubicBezTo>
                    <a:pt x="9199" y="27573"/>
                    <a:pt x="9336" y="27414"/>
                    <a:pt x="9496" y="27254"/>
                  </a:cubicBezTo>
                  <a:cubicBezTo>
                    <a:pt x="9588" y="27117"/>
                    <a:pt x="9702" y="27003"/>
                    <a:pt x="9816" y="26866"/>
                  </a:cubicBezTo>
                  <a:lnTo>
                    <a:pt x="9930" y="26752"/>
                  </a:lnTo>
                  <a:lnTo>
                    <a:pt x="9953" y="26706"/>
                  </a:lnTo>
                  <a:cubicBezTo>
                    <a:pt x="10021" y="26638"/>
                    <a:pt x="10067" y="26569"/>
                    <a:pt x="10135" y="26523"/>
                  </a:cubicBezTo>
                  <a:lnTo>
                    <a:pt x="10227" y="26387"/>
                  </a:lnTo>
                  <a:lnTo>
                    <a:pt x="10318" y="26295"/>
                  </a:lnTo>
                  <a:cubicBezTo>
                    <a:pt x="10455" y="26113"/>
                    <a:pt x="10569" y="25953"/>
                    <a:pt x="10706" y="25793"/>
                  </a:cubicBezTo>
                  <a:lnTo>
                    <a:pt x="10820" y="25679"/>
                  </a:lnTo>
                  <a:cubicBezTo>
                    <a:pt x="10934" y="25542"/>
                    <a:pt x="11071" y="25382"/>
                    <a:pt x="11185" y="25245"/>
                  </a:cubicBezTo>
                  <a:cubicBezTo>
                    <a:pt x="11254" y="25154"/>
                    <a:pt x="11345" y="25040"/>
                    <a:pt x="11414" y="24926"/>
                  </a:cubicBezTo>
                  <a:cubicBezTo>
                    <a:pt x="11436" y="24903"/>
                    <a:pt x="11459" y="24857"/>
                    <a:pt x="11482" y="24834"/>
                  </a:cubicBezTo>
                  <a:cubicBezTo>
                    <a:pt x="11505" y="24789"/>
                    <a:pt x="11528" y="24743"/>
                    <a:pt x="11573" y="24720"/>
                  </a:cubicBezTo>
                  <a:lnTo>
                    <a:pt x="11687" y="24561"/>
                  </a:lnTo>
                  <a:cubicBezTo>
                    <a:pt x="11756" y="24469"/>
                    <a:pt x="11824" y="24378"/>
                    <a:pt x="11893" y="24264"/>
                  </a:cubicBezTo>
                  <a:cubicBezTo>
                    <a:pt x="11984" y="24127"/>
                    <a:pt x="12053" y="23990"/>
                    <a:pt x="12144" y="23830"/>
                  </a:cubicBezTo>
                  <a:lnTo>
                    <a:pt x="12144" y="23784"/>
                  </a:lnTo>
                  <a:lnTo>
                    <a:pt x="12167" y="23762"/>
                  </a:lnTo>
                  <a:cubicBezTo>
                    <a:pt x="12167" y="23716"/>
                    <a:pt x="12190" y="23693"/>
                    <a:pt x="12190" y="23648"/>
                  </a:cubicBezTo>
                  <a:lnTo>
                    <a:pt x="12212" y="23602"/>
                  </a:lnTo>
                  <a:lnTo>
                    <a:pt x="12235" y="23533"/>
                  </a:lnTo>
                  <a:lnTo>
                    <a:pt x="12258" y="23465"/>
                  </a:lnTo>
                  <a:cubicBezTo>
                    <a:pt x="12281" y="23396"/>
                    <a:pt x="12304" y="23351"/>
                    <a:pt x="12281" y="23282"/>
                  </a:cubicBezTo>
                  <a:cubicBezTo>
                    <a:pt x="12281" y="23237"/>
                    <a:pt x="12281" y="23214"/>
                    <a:pt x="12281" y="23191"/>
                  </a:cubicBezTo>
                  <a:cubicBezTo>
                    <a:pt x="12258" y="23123"/>
                    <a:pt x="12235" y="23077"/>
                    <a:pt x="12190" y="23031"/>
                  </a:cubicBezTo>
                  <a:cubicBezTo>
                    <a:pt x="12121" y="22986"/>
                    <a:pt x="12075" y="22940"/>
                    <a:pt x="12007" y="22917"/>
                  </a:cubicBezTo>
                  <a:lnTo>
                    <a:pt x="11870" y="22917"/>
                  </a:lnTo>
                  <a:cubicBezTo>
                    <a:pt x="11824" y="22917"/>
                    <a:pt x="11779" y="22917"/>
                    <a:pt x="11710" y="22940"/>
                  </a:cubicBezTo>
                  <a:cubicBezTo>
                    <a:pt x="11619" y="22963"/>
                    <a:pt x="11505" y="23008"/>
                    <a:pt x="11368" y="23077"/>
                  </a:cubicBezTo>
                  <a:cubicBezTo>
                    <a:pt x="11299" y="23123"/>
                    <a:pt x="11231" y="23168"/>
                    <a:pt x="11162" y="23214"/>
                  </a:cubicBezTo>
                  <a:lnTo>
                    <a:pt x="11094" y="23259"/>
                  </a:lnTo>
                  <a:cubicBezTo>
                    <a:pt x="11003" y="23305"/>
                    <a:pt x="10934" y="23374"/>
                    <a:pt x="10843" y="23442"/>
                  </a:cubicBezTo>
                  <a:lnTo>
                    <a:pt x="10774" y="23488"/>
                  </a:lnTo>
                  <a:lnTo>
                    <a:pt x="10706" y="23533"/>
                  </a:lnTo>
                  <a:lnTo>
                    <a:pt x="10637" y="23579"/>
                  </a:lnTo>
                  <a:cubicBezTo>
                    <a:pt x="10523" y="23670"/>
                    <a:pt x="10386" y="23784"/>
                    <a:pt x="10249" y="23876"/>
                  </a:cubicBezTo>
                  <a:lnTo>
                    <a:pt x="10135" y="23967"/>
                  </a:lnTo>
                  <a:lnTo>
                    <a:pt x="10090" y="23990"/>
                  </a:lnTo>
                  <a:lnTo>
                    <a:pt x="10044" y="24036"/>
                  </a:lnTo>
                  <a:lnTo>
                    <a:pt x="10021" y="24058"/>
                  </a:lnTo>
                  <a:lnTo>
                    <a:pt x="9998" y="24081"/>
                  </a:lnTo>
                  <a:cubicBezTo>
                    <a:pt x="9953" y="24127"/>
                    <a:pt x="9884" y="24150"/>
                    <a:pt x="9839" y="24195"/>
                  </a:cubicBezTo>
                  <a:lnTo>
                    <a:pt x="9747" y="24264"/>
                  </a:lnTo>
                  <a:cubicBezTo>
                    <a:pt x="9633" y="24332"/>
                    <a:pt x="9542" y="24378"/>
                    <a:pt x="9451" y="24424"/>
                  </a:cubicBezTo>
                  <a:cubicBezTo>
                    <a:pt x="9359" y="24446"/>
                    <a:pt x="9268" y="24492"/>
                    <a:pt x="9177" y="24515"/>
                  </a:cubicBezTo>
                  <a:cubicBezTo>
                    <a:pt x="9085" y="24538"/>
                    <a:pt x="9017" y="24561"/>
                    <a:pt x="8926" y="24583"/>
                  </a:cubicBezTo>
                  <a:lnTo>
                    <a:pt x="8697" y="24583"/>
                  </a:lnTo>
                  <a:cubicBezTo>
                    <a:pt x="8652" y="24583"/>
                    <a:pt x="8606" y="24561"/>
                    <a:pt x="8560" y="24538"/>
                  </a:cubicBezTo>
                  <a:cubicBezTo>
                    <a:pt x="8515" y="24515"/>
                    <a:pt x="8469" y="24492"/>
                    <a:pt x="8423" y="24469"/>
                  </a:cubicBezTo>
                  <a:cubicBezTo>
                    <a:pt x="8355" y="24401"/>
                    <a:pt x="8264" y="24332"/>
                    <a:pt x="8195" y="24241"/>
                  </a:cubicBezTo>
                  <a:cubicBezTo>
                    <a:pt x="8127" y="24195"/>
                    <a:pt x="8081" y="24104"/>
                    <a:pt x="8013" y="24036"/>
                  </a:cubicBezTo>
                  <a:cubicBezTo>
                    <a:pt x="7967" y="23967"/>
                    <a:pt x="7921" y="23899"/>
                    <a:pt x="7876" y="23807"/>
                  </a:cubicBezTo>
                  <a:cubicBezTo>
                    <a:pt x="7830" y="23693"/>
                    <a:pt x="7807" y="23602"/>
                    <a:pt x="7784" y="23511"/>
                  </a:cubicBezTo>
                  <a:cubicBezTo>
                    <a:pt x="7761" y="23259"/>
                    <a:pt x="7761" y="22986"/>
                    <a:pt x="7761" y="22734"/>
                  </a:cubicBezTo>
                  <a:cubicBezTo>
                    <a:pt x="7784" y="22415"/>
                    <a:pt x="7807" y="22164"/>
                    <a:pt x="7830" y="21913"/>
                  </a:cubicBezTo>
                  <a:cubicBezTo>
                    <a:pt x="7853" y="21753"/>
                    <a:pt x="7876" y="21548"/>
                    <a:pt x="7921" y="21365"/>
                  </a:cubicBezTo>
                  <a:cubicBezTo>
                    <a:pt x="7967" y="21205"/>
                    <a:pt x="8013" y="21023"/>
                    <a:pt x="8058" y="20863"/>
                  </a:cubicBezTo>
                  <a:lnTo>
                    <a:pt x="8104" y="20657"/>
                  </a:lnTo>
                  <a:cubicBezTo>
                    <a:pt x="8150" y="20520"/>
                    <a:pt x="8172" y="20383"/>
                    <a:pt x="8218" y="20269"/>
                  </a:cubicBezTo>
                  <a:cubicBezTo>
                    <a:pt x="8264" y="20087"/>
                    <a:pt x="8332" y="19904"/>
                    <a:pt x="8423" y="19699"/>
                  </a:cubicBezTo>
                  <a:lnTo>
                    <a:pt x="8469" y="19585"/>
                  </a:lnTo>
                  <a:cubicBezTo>
                    <a:pt x="8560" y="19356"/>
                    <a:pt x="8652" y="19174"/>
                    <a:pt x="8720" y="18968"/>
                  </a:cubicBezTo>
                  <a:cubicBezTo>
                    <a:pt x="8743" y="18877"/>
                    <a:pt x="8720" y="18786"/>
                    <a:pt x="8675" y="18694"/>
                  </a:cubicBezTo>
                  <a:lnTo>
                    <a:pt x="8720" y="18626"/>
                  </a:lnTo>
                  <a:lnTo>
                    <a:pt x="8743" y="18535"/>
                  </a:lnTo>
                  <a:cubicBezTo>
                    <a:pt x="8811" y="18443"/>
                    <a:pt x="8880" y="18329"/>
                    <a:pt x="8926" y="18238"/>
                  </a:cubicBezTo>
                  <a:cubicBezTo>
                    <a:pt x="9085" y="18010"/>
                    <a:pt x="9245" y="17781"/>
                    <a:pt x="9428" y="17530"/>
                  </a:cubicBezTo>
                  <a:cubicBezTo>
                    <a:pt x="9496" y="17416"/>
                    <a:pt x="9588" y="17302"/>
                    <a:pt x="9679" y="17188"/>
                  </a:cubicBezTo>
                  <a:cubicBezTo>
                    <a:pt x="9747" y="17074"/>
                    <a:pt x="9839" y="16983"/>
                    <a:pt x="9930" y="16891"/>
                  </a:cubicBezTo>
                  <a:lnTo>
                    <a:pt x="9953" y="16846"/>
                  </a:lnTo>
                  <a:cubicBezTo>
                    <a:pt x="10295" y="16480"/>
                    <a:pt x="10683" y="16092"/>
                    <a:pt x="11162" y="15636"/>
                  </a:cubicBezTo>
                  <a:lnTo>
                    <a:pt x="11185" y="15613"/>
                  </a:lnTo>
                  <a:lnTo>
                    <a:pt x="11391" y="15408"/>
                  </a:lnTo>
                  <a:lnTo>
                    <a:pt x="11505" y="15316"/>
                  </a:lnTo>
                  <a:cubicBezTo>
                    <a:pt x="11642" y="15179"/>
                    <a:pt x="11756" y="15065"/>
                    <a:pt x="11893" y="14951"/>
                  </a:cubicBezTo>
                  <a:cubicBezTo>
                    <a:pt x="12007" y="14860"/>
                    <a:pt x="12098" y="14791"/>
                    <a:pt x="12212" y="14700"/>
                  </a:cubicBezTo>
                  <a:lnTo>
                    <a:pt x="12281" y="14654"/>
                  </a:lnTo>
                  <a:lnTo>
                    <a:pt x="12395" y="14540"/>
                  </a:lnTo>
                  <a:cubicBezTo>
                    <a:pt x="12418" y="14517"/>
                    <a:pt x="12441" y="14517"/>
                    <a:pt x="12441" y="14495"/>
                  </a:cubicBezTo>
                  <a:cubicBezTo>
                    <a:pt x="12441" y="14495"/>
                    <a:pt x="12464" y="14472"/>
                    <a:pt x="12486" y="14472"/>
                  </a:cubicBezTo>
                  <a:cubicBezTo>
                    <a:pt x="12600" y="14380"/>
                    <a:pt x="12715" y="14312"/>
                    <a:pt x="12829" y="14243"/>
                  </a:cubicBezTo>
                  <a:cubicBezTo>
                    <a:pt x="12874" y="14198"/>
                    <a:pt x="12943" y="14175"/>
                    <a:pt x="12988" y="14129"/>
                  </a:cubicBezTo>
                  <a:lnTo>
                    <a:pt x="13011" y="14107"/>
                  </a:lnTo>
                  <a:cubicBezTo>
                    <a:pt x="13080" y="14084"/>
                    <a:pt x="13125" y="14038"/>
                    <a:pt x="13194" y="14015"/>
                  </a:cubicBezTo>
                  <a:cubicBezTo>
                    <a:pt x="13377" y="13878"/>
                    <a:pt x="13582" y="13764"/>
                    <a:pt x="13856" y="13627"/>
                  </a:cubicBezTo>
                  <a:cubicBezTo>
                    <a:pt x="14084" y="13490"/>
                    <a:pt x="14312" y="13376"/>
                    <a:pt x="14563" y="13262"/>
                  </a:cubicBezTo>
                  <a:cubicBezTo>
                    <a:pt x="14723" y="13194"/>
                    <a:pt x="14883" y="13102"/>
                    <a:pt x="15020" y="13011"/>
                  </a:cubicBezTo>
                  <a:cubicBezTo>
                    <a:pt x="15111" y="12942"/>
                    <a:pt x="15203" y="12897"/>
                    <a:pt x="15271" y="12874"/>
                  </a:cubicBezTo>
                  <a:lnTo>
                    <a:pt x="15294" y="12851"/>
                  </a:lnTo>
                  <a:lnTo>
                    <a:pt x="15385" y="12806"/>
                  </a:lnTo>
                  <a:cubicBezTo>
                    <a:pt x="15476" y="12737"/>
                    <a:pt x="15568" y="12714"/>
                    <a:pt x="15659" y="12669"/>
                  </a:cubicBezTo>
                  <a:cubicBezTo>
                    <a:pt x="15682" y="12691"/>
                    <a:pt x="15705" y="12691"/>
                    <a:pt x="15773" y="12714"/>
                  </a:cubicBezTo>
                  <a:lnTo>
                    <a:pt x="15910" y="12714"/>
                  </a:lnTo>
                  <a:cubicBezTo>
                    <a:pt x="15979" y="12691"/>
                    <a:pt x="16047" y="12669"/>
                    <a:pt x="16093" y="12646"/>
                  </a:cubicBezTo>
                  <a:cubicBezTo>
                    <a:pt x="16207" y="12623"/>
                    <a:pt x="16298" y="12577"/>
                    <a:pt x="16412" y="12532"/>
                  </a:cubicBezTo>
                  <a:lnTo>
                    <a:pt x="16526" y="12486"/>
                  </a:lnTo>
                  <a:cubicBezTo>
                    <a:pt x="16846" y="12372"/>
                    <a:pt x="17188" y="12258"/>
                    <a:pt x="17531" y="12166"/>
                  </a:cubicBezTo>
                  <a:lnTo>
                    <a:pt x="17576" y="12166"/>
                  </a:lnTo>
                  <a:cubicBezTo>
                    <a:pt x="18147" y="12029"/>
                    <a:pt x="18740" y="11892"/>
                    <a:pt x="19311" y="11847"/>
                  </a:cubicBezTo>
                  <a:cubicBezTo>
                    <a:pt x="19562" y="11824"/>
                    <a:pt x="19813" y="11801"/>
                    <a:pt x="20042" y="11801"/>
                  </a:cubicBezTo>
                  <a:lnTo>
                    <a:pt x="20133" y="11801"/>
                  </a:lnTo>
                  <a:lnTo>
                    <a:pt x="20293" y="11778"/>
                  </a:lnTo>
                  <a:cubicBezTo>
                    <a:pt x="20430" y="11778"/>
                    <a:pt x="20544" y="11756"/>
                    <a:pt x="20681" y="11756"/>
                  </a:cubicBezTo>
                  <a:lnTo>
                    <a:pt x="20749" y="11756"/>
                  </a:lnTo>
                  <a:cubicBezTo>
                    <a:pt x="20932" y="11733"/>
                    <a:pt x="21114" y="11710"/>
                    <a:pt x="21297" y="11710"/>
                  </a:cubicBezTo>
                  <a:lnTo>
                    <a:pt x="22301" y="11710"/>
                  </a:lnTo>
                  <a:cubicBezTo>
                    <a:pt x="22575" y="11710"/>
                    <a:pt x="22872" y="11710"/>
                    <a:pt x="23169" y="11733"/>
                  </a:cubicBezTo>
                  <a:lnTo>
                    <a:pt x="23557" y="11733"/>
                  </a:lnTo>
                  <a:cubicBezTo>
                    <a:pt x="23808" y="11756"/>
                    <a:pt x="24082" y="11778"/>
                    <a:pt x="24355" y="11801"/>
                  </a:cubicBezTo>
                  <a:cubicBezTo>
                    <a:pt x="24698" y="11824"/>
                    <a:pt x="24972" y="11870"/>
                    <a:pt x="25246" y="11915"/>
                  </a:cubicBezTo>
                  <a:cubicBezTo>
                    <a:pt x="25793" y="11984"/>
                    <a:pt x="26387" y="12098"/>
                    <a:pt x="27026" y="12235"/>
                  </a:cubicBezTo>
                  <a:cubicBezTo>
                    <a:pt x="27277" y="12303"/>
                    <a:pt x="27551" y="12372"/>
                    <a:pt x="27756" y="12440"/>
                  </a:cubicBezTo>
                  <a:cubicBezTo>
                    <a:pt x="27939" y="12486"/>
                    <a:pt x="28122" y="12577"/>
                    <a:pt x="28304" y="12646"/>
                  </a:cubicBezTo>
                  <a:lnTo>
                    <a:pt x="28350" y="12669"/>
                  </a:lnTo>
                  <a:cubicBezTo>
                    <a:pt x="28441" y="12714"/>
                    <a:pt x="28510" y="12737"/>
                    <a:pt x="28601" y="12783"/>
                  </a:cubicBezTo>
                  <a:lnTo>
                    <a:pt x="28784" y="12851"/>
                  </a:lnTo>
                  <a:lnTo>
                    <a:pt x="28829" y="12874"/>
                  </a:lnTo>
                  <a:cubicBezTo>
                    <a:pt x="28898" y="12897"/>
                    <a:pt x="28966" y="12920"/>
                    <a:pt x="29035" y="12965"/>
                  </a:cubicBezTo>
                  <a:lnTo>
                    <a:pt x="29149" y="12988"/>
                  </a:lnTo>
                  <a:cubicBezTo>
                    <a:pt x="29263" y="13034"/>
                    <a:pt x="29377" y="13079"/>
                    <a:pt x="29468" y="13125"/>
                  </a:cubicBezTo>
                  <a:cubicBezTo>
                    <a:pt x="29605" y="13194"/>
                    <a:pt x="29742" y="13262"/>
                    <a:pt x="29879" y="13330"/>
                  </a:cubicBezTo>
                  <a:cubicBezTo>
                    <a:pt x="30039" y="13399"/>
                    <a:pt x="30176" y="13467"/>
                    <a:pt x="30313" y="13513"/>
                  </a:cubicBezTo>
                  <a:cubicBezTo>
                    <a:pt x="30404" y="13559"/>
                    <a:pt x="30518" y="13604"/>
                    <a:pt x="30610" y="13650"/>
                  </a:cubicBezTo>
                  <a:lnTo>
                    <a:pt x="30724" y="13719"/>
                  </a:lnTo>
                  <a:cubicBezTo>
                    <a:pt x="30815" y="13764"/>
                    <a:pt x="30929" y="13810"/>
                    <a:pt x="31020" y="13878"/>
                  </a:cubicBezTo>
                  <a:lnTo>
                    <a:pt x="31112" y="13924"/>
                  </a:lnTo>
                  <a:cubicBezTo>
                    <a:pt x="31180" y="13970"/>
                    <a:pt x="31249" y="13992"/>
                    <a:pt x="31317" y="14038"/>
                  </a:cubicBezTo>
                  <a:cubicBezTo>
                    <a:pt x="31477" y="14107"/>
                    <a:pt x="31614" y="14175"/>
                    <a:pt x="31751" y="14266"/>
                  </a:cubicBezTo>
                  <a:cubicBezTo>
                    <a:pt x="31933" y="14380"/>
                    <a:pt x="32116" y="14517"/>
                    <a:pt x="32299" y="14677"/>
                  </a:cubicBezTo>
                  <a:cubicBezTo>
                    <a:pt x="32344" y="14700"/>
                    <a:pt x="32390" y="14723"/>
                    <a:pt x="32436" y="14746"/>
                  </a:cubicBezTo>
                  <a:lnTo>
                    <a:pt x="32481" y="14791"/>
                  </a:lnTo>
                  <a:lnTo>
                    <a:pt x="32573" y="14837"/>
                  </a:lnTo>
                  <a:lnTo>
                    <a:pt x="32595" y="14860"/>
                  </a:lnTo>
                  <a:lnTo>
                    <a:pt x="32641" y="14883"/>
                  </a:lnTo>
                  <a:cubicBezTo>
                    <a:pt x="32710" y="14951"/>
                    <a:pt x="32778" y="14997"/>
                    <a:pt x="32847" y="15042"/>
                  </a:cubicBezTo>
                  <a:cubicBezTo>
                    <a:pt x="32869" y="15088"/>
                    <a:pt x="32892" y="15134"/>
                    <a:pt x="32915" y="15157"/>
                  </a:cubicBezTo>
                  <a:cubicBezTo>
                    <a:pt x="32961" y="15225"/>
                    <a:pt x="33029" y="15248"/>
                    <a:pt x="33098" y="15248"/>
                  </a:cubicBezTo>
                  <a:cubicBezTo>
                    <a:pt x="33143" y="15248"/>
                    <a:pt x="33189" y="15248"/>
                    <a:pt x="33212" y="15202"/>
                  </a:cubicBezTo>
                  <a:cubicBezTo>
                    <a:pt x="33303" y="15157"/>
                    <a:pt x="33326" y="15020"/>
                    <a:pt x="33257" y="14928"/>
                  </a:cubicBezTo>
                  <a:cubicBezTo>
                    <a:pt x="33235" y="14860"/>
                    <a:pt x="33189" y="14814"/>
                    <a:pt x="33166" y="14768"/>
                  </a:cubicBezTo>
                  <a:cubicBezTo>
                    <a:pt x="33189" y="14746"/>
                    <a:pt x="33212" y="14723"/>
                    <a:pt x="33235" y="14677"/>
                  </a:cubicBezTo>
                  <a:lnTo>
                    <a:pt x="33235" y="14654"/>
                  </a:lnTo>
                  <a:lnTo>
                    <a:pt x="33257" y="14609"/>
                  </a:lnTo>
                  <a:cubicBezTo>
                    <a:pt x="33257" y="14540"/>
                    <a:pt x="33257" y="14495"/>
                    <a:pt x="33235" y="14449"/>
                  </a:cubicBezTo>
                  <a:cubicBezTo>
                    <a:pt x="33212" y="14358"/>
                    <a:pt x="33189" y="14289"/>
                    <a:pt x="33166" y="14198"/>
                  </a:cubicBezTo>
                  <a:lnTo>
                    <a:pt x="33166" y="14152"/>
                  </a:lnTo>
                  <a:cubicBezTo>
                    <a:pt x="33120" y="13970"/>
                    <a:pt x="33098" y="13810"/>
                    <a:pt x="33098" y="13650"/>
                  </a:cubicBezTo>
                  <a:cubicBezTo>
                    <a:pt x="33098" y="13467"/>
                    <a:pt x="33120" y="13262"/>
                    <a:pt x="33166" y="13057"/>
                  </a:cubicBezTo>
                  <a:lnTo>
                    <a:pt x="33166" y="12965"/>
                  </a:lnTo>
                  <a:lnTo>
                    <a:pt x="33189" y="12897"/>
                  </a:lnTo>
                  <a:cubicBezTo>
                    <a:pt x="33189" y="12828"/>
                    <a:pt x="33212" y="12783"/>
                    <a:pt x="33212" y="12714"/>
                  </a:cubicBezTo>
                  <a:cubicBezTo>
                    <a:pt x="33235" y="12623"/>
                    <a:pt x="33235" y="12532"/>
                    <a:pt x="33257" y="12440"/>
                  </a:cubicBezTo>
                  <a:cubicBezTo>
                    <a:pt x="33326" y="12212"/>
                    <a:pt x="33394" y="12007"/>
                    <a:pt x="33463" y="11801"/>
                  </a:cubicBezTo>
                  <a:cubicBezTo>
                    <a:pt x="33531" y="11573"/>
                    <a:pt x="33623" y="11390"/>
                    <a:pt x="33714" y="11208"/>
                  </a:cubicBezTo>
                  <a:cubicBezTo>
                    <a:pt x="33828" y="11002"/>
                    <a:pt x="33988" y="10843"/>
                    <a:pt x="34170" y="10660"/>
                  </a:cubicBezTo>
                  <a:lnTo>
                    <a:pt x="34170" y="10660"/>
                  </a:lnTo>
                  <a:lnTo>
                    <a:pt x="34125" y="10683"/>
                  </a:lnTo>
                  <a:cubicBezTo>
                    <a:pt x="34239" y="10591"/>
                    <a:pt x="34353" y="10477"/>
                    <a:pt x="34444" y="10386"/>
                  </a:cubicBezTo>
                  <a:lnTo>
                    <a:pt x="34558" y="10249"/>
                  </a:lnTo>
                  <a:cubicBezTo>
                    <a:pt x="34741" y="10089"/>
                    <a:pt x="34924" y="9952"/>
                    <a:pt x="35106" y="9815"/>
                  </a:cubicBezTo>
                  <a:cubicBezTo>
                    <a:pt x="35152" y="9770"/>
                    <a:pt x="35198" y="9747"/>
                    <a:pt x="35243" y="9701"/>
                  </a:cubicBezTo>
                  <a:lnTo>
                    <a:pt x="35380" y="9610"/>
                  </a:lnTo>
                  <a:cubicBezTo>
                    <a:pt x="35471" y="9541"/>
                    <a:pt x="35563" y="9496"/>
                    <a:pt x="35631" y="9450"/>
                  </a:cubicBezTo>
                  <a:cubicBezTo>
                    <a:pt x="35837" y="9336"/>
                    <a:pt x="36042" y="9245"/>
                    <a:pt x="36247" y="9153"/>
                  </a:cubicBezTo>
                  <a:cubicBezTo>
                    <a:pt x="36362" y="9108"/>
                    <a:pt x="36499" y="9062"/>
                    <a:pt x="36613" y="9017"/>
                  </a:cubicBezTo>
                  <a:cubicBezTo>
                    <a:pt x="36704" y="8971"/>
                    <a:pt x="36818" y="8948"/>
                    <a:pt x="36909" y="8925"/>
                  </a:cubicBezTo>
                  <a:cubicBezTo>
                    <a:pt x="37001" y="8902"/>
                    <a:pt x="37092" y="8880"/>
                    <a:pt x="37183" y="8857"/>
                  </a:cubicBezTo>
                  <a:cubicBezTo>
                    <a:pt x="37275" y="8857"/>
                    <a:pt x="37366" y="8834"/>
                    <a:pt x="37480" y="8834"/>
                  </a:cubicBezTo>
                  <a:lnTo>
                    <a:pt x="37982" y="8834"/>
                  </a:lnTo>
                  <a:cubicBezTo>
                    <a:pt x="38119" y="8834"/>
                    <a:pt x="38256" y="8834"/>
                    <a:pt x="38393" y="8857"/>
                  </a:cubicBezTo>
                  <a:cubicBezTo>
                    <a:pt x="38576" y="8857"/>
                    <a:pt x="38735" y="8880"/>
                    <a:pt x="38918" y="8902"/>
                  </a:cubicBezTo>
                  <a:lnTo>
                    <a:pt x="39146" y="8948"/>
                  </a:lnTo>
                  <a:lnTo>
                    <a:pt x="39397" y="8971"/>
                  </a:lnTo>
                  <a:cubicBezTo>
                    <a:pt x="39557" y="8994"/>
                    <a:pt x="39694" y="9039"/>
                    <a:pt x="39808" y="9062"/>
                  </a:cubicBezTo>
                  <a:cubicBezTo>
                    <a:pt x="39945" y="9108"/>
                    <a:pt x="40082" y="9176"/>
                    <a:pt x="40242" y="9245"/>
                  </a:cubicBezTo>
                  <a:cubicBezTo>
                    <a:pt x="40447" y="9382"/>
                    <a:pt x="40630" y="9519"/>
                    <a:pt x="40790" y="9678"/>
                  </a:cubicBezTo>
                  <a:cubicBezTo>
                    <a:pt x="40995" y="9907"/>
                    <a:pt x="41178" y="10112"/>
                    <a:pt x="41338" y="10318"/>
                  </a:cubicBezTo>
                  <a:cubicBezTo>
                    <a:pt x="41497" y="10523"/>
                    <a:pt x="41634" y="10751"/>
                    <a:pt x="41794" y="11002"/>
                  </a:cubicBezTo>
                  <a:cubicBezTo>
                    <a:pt x="41885" y="11162"/>
                    <a:pt x="41954" y="11345"/>
                    <a:pt x="42045" y="11550"/>
                  </a:cubicBezTo>
                  <a:cubicBezTo>
                    <a:pt x="42091" y="11687"/>
                    <a:pt x="42159" y="11892"/>
                    <a:pt x="42228" y="12098"/>
                  </a:cubicBezTo>
                  <a:cubicBezTo>
                    <a:pt x="42251" y="12189"/>
                    <a:pt x="42273" y="12281"/>
                    <a:pt x="42273" y="12372"/>
                  </a:cubicBezTo>
                  <a:cubicBezTo>
                    <a:pt x="42273" y="12440"/>
                    <a:pt x="42251" y="12486"/>
                    <a:pt x="42251" y="12532"/>
                  </a:cubicBezTo>
                  <a:cubicBezTo>
                    <a:pt x="42228" y="12600"/>
                    <a:pt x="42228" y="12646"/>
                    <a:pt x="42251" y="12691"/>
                  </a:cubicBezTo>
                  <a:cubicBezTo>
                    <a:pt x="42296" y="12760"/>
                    <a:pt x="42365" y="12783"/>
                    <a:pt x="42410" y="12806"/>
                  </a:cubicBezTo>
                  <a:cubicBezTo>
                    <a:pt x="42502" y="12806"/>
                    <a:pt x="42547" y="12783"/>
                    <a:pt x="42570" y="12760"/>
                  </a:cubicBezTo>
                  <a:cubicBezTo>
                    <a:pt x="42593" y="12737"/>
                    <a:pt x="42616" y="12737"/>
                    <a:pt x="42616" y="12737"/>
                  </a:cubicBezTo>
                  <a:lnTo>
                    <a:pt x="42730" y="12737"/>
                  </a:lnTo>
                  <a:lnTo>
                    <a:pt x="42821" y="12714"/>
                  </a:lnTo>
                  <a:lnTo>
                    <a:pt x="43049" y="12714"/>
                  </a:lnTo>
                  <a:lnTo>
                    <a:pt x="43186" y="12737"/>
                  </a:lnTo>
                  <a:cubicBezTo>
                    <a:pt x="43346" y="12737"/>
                    <a:pt x="43483" y="12760"/>
                    <a:pt x="43620" y="12760"/>
                  </a:cubicBezTo>
                  <a:cubicBezTo>
                    <a:pt x="43780" y="12783"/>
                    <a:pt x="43917" y="12806"/>
                    <a:pt x="44077" y="12806"/>
                  </a:cubicBezTo>
                  <a:cubicBezTo>
                    <a:pt x="44214" y="12828"/>
                    <a:pt x="44328" y="12828"/>
                    <a:pt x="44442" y="12851"/>
                  </a:cubicBezTo>
                  <a:cubicBezTo>
                    <a:pt x="44556" y="12874"/>
                    <a:pt x="44647" y="12897"/>
                    <a:pt x="44738" y="12942"/>
                  </a:cubicBezTo>
                  <a:cubicBezTo>
                    <a:pt x="44830" y="12965"/>
                    <a:pt x="44921" y="13011"/>
                    <a:pt x="45012" y="13057"/>
                  </a:cubicBezTo>
                  <a:cubicBezTo>
                    <a:pt x="45241" y="13171"/>
                    <a:pt x="45423" y="13308"/>
                    <a:pt x="45606" y="13445"/>
                  </a:cubicBezTo>
                  <a:lnTo>
                    <a:pt x="45720" y="13536"/>
                  </a:lnTo>
                  <a:lnTo>
                    <a:pt x="45766" y="13559"/>
                  </a:lnTo>
                  <a:cubicBezTo>
                    <a:pt x="45880" y="13650"/>
                    <a:pt x="45994" y="13741"/>
                    <a:pt x="46108" y="13833"/>
                  </a:cubicBezTo>
                  <a:cubicBezTo>
                    <a:pt x="46268" y="13970"/>
                    <a:pt x="46359" y="14084"/>
                    <a:pt x="46450" y="14198"/>
                  </a:cubicBezTo>
                  <a:cubicBezTo>
                    <a:pt x="46519" y="14312"/>
                    <a:pt x="46587" y="14426"/>
                    <a:pt x="46656" y="14563"/>
                  </a:cubicBezTo>
                  <a:cubicBezTo>
                    <a:pt x="46724" y="14677"/>
                    <a:pt x="46770" y="14791"/>
                    <a:pt x="46816" y="14905"/>
                  </a:cubicBezTo>
                  <a:cubicBezTo>
                    <a:pt x="46861" y="15065"/>
                    <a:pt x="46884" y="15202"/>
                    <a:pt x="46907" y="15316"/>
                  </a:cubicBezTo>
                  <a:cubicBezTo>
                    <a:pt x="46930" y="15430"/>
                    <a:pt x="46953" y="15567"/>
                    <a:pt x="46953" y="15704"/>
                  </a:cubicBezTo>
                  <a:cubicBezTo>
                    <a:pt x="46975" y="16138"/>
                    <a:pt x="46975" y="16594"/>
                    <a:pt x="46884" y="17051"/>
                  </a:cubicBezTo>
                  <a:lnTo>
                    <a:pt x="46861" y="17142"/>
                  </a:lnTo>
                  <a:lnTo>
                    <a:pt x="46838" y="17234"/>
                  </a:lnTo>
                  <a:cubicBezTo>
                    <a:pt x="46816" y="17393"/>
                    <a:pt x="46747" y="17576"/>
                    <a:pt x="46701" y="17759"/>
                  </a:cubicBezTo>
                  <a:cubicBezTo>
                    <a:pt x="46656" y="17918"/>
                    <a:pt x="46610" y="18078"/>
                    <a:pt x="46565" y="18238"/>
                  </a:cubicBezTo>
                  <a:cubicBezTo>
                    <a:pt x="46450" y="18580"/>
                    <a:pt x="46313" y="18923"/>
                    <a:pt x="46131" y="19265"/>
                  </a:cubicBezTo>
                  <a:cubicBezTo>
                    <a:pt x="45948" y="19630"/>
                    <a:pt x="45720" y="19973"/>
                    <a:pt x="45446" y="20292"/>
                  </a:cubicBezTo>
                  <a:cubicBezTo>
                    <a:pt x="45378" y="20383"/>
                    <a:pt x="45286" y="20475"/>
                    <a:pt x="45195" y="20543"/>
                  </a:cubicBezTo>
                  <a:lnTo>
                    <a:pt x="45058" y="20657"/>
                  </a:lnTo>
                  <a:cubicBezTo>
                    <a:pt x="45035" y="20703"/>
                    <a:pt x="44967" y="20772"/>
                    <a:pt x="44944" y="20840"/>
                  </a:cubicBezTo>
                  <a:cubicBezTo>
                    <a:pt x="44921" y="20931"/>
                    <a:pt x="44921" y="21000"/>
                    <a:pt x="44921" y="21091"/>
                  </a:cubicBezTo>
                  <a:cubicBezTo>
                    <a:pt x="44921" y="21160"/>
                    <a:pt x="44944" y="21205"/>
                    <a:pt x="44944" y="21274"/>
                  </a:cubicBezTo>
                  <a:cubicBezTo>
                    <a:pt x="44967" y="21365"/>
                    <a:pt x="44967" y="21456"/>
                    <a:pt x="44990" y="21570"/>
                  </a:cubicBezTo>
                  <a:cubicBezTo>
                    <a:pt x="44990" y="21867"/>
                    <a:pt x="44967" y="22210"/>
                    <a:pt x="44875" y="22620"/>
                  </a:cubicBezTo>
                  <a:cubicBezTo>
                    <a:pt x="44830" y="22826"/>
                    <a:pt x="44784" y="23008"/>
                    <a:pt x="44738" y="23168"/>
                  </a:cubicBezTo>
                  <a:cubicBezTo>
                    <a:pt x="44693" y="23282"/>
                    <a:pt x="44624" y="23419"/>
                    <a:pt x="44556" y="23533"/>
                  </a:cubicBezTo>
                  <a:lnTo>
                    <a:pt x="44533" y="23579"/>
                  </a:lnTo>
                  <a:cubicBezTo>
                    <a:pt x="44396" y="23876"/>
                    <a:pt x="44236" y="24172"/>
                    <a:pt x="44031" y="24446"/>
                  </a:cubicBezTo>
                  <a:cubicBezTo>
                    <a:pt x="43803" y="24766"/>
                    <a:pt x="43620" y="24994"/>
                    <a:pt x="43460" y="25200"/>
                  </a:cubicBezTo>
                  <a:cubicBezTo>
                    <a:pt x="43346" y="25337"/>
                    <a:pt x="43232" y="25428"/>
                    <a:pt x="43095" y="25519"/>
                  </a:cubicBezTo>
                  <a:cubicBezTo>
                    <a:pt x="42981" y="25633"/>
                    <a:pt x="42844" y="25725"/>
                    <a:pt x="42707" y="25816"/>
                  </a:cubicBezTo>
                  <a:lnTo>
                    <a:pt x="42661" y="25839"/>
                  </a:lnTo>
                  <a:cubicBezTo>
                    <a:pt x="42570" y="25907"/>
                    <a:pt x="42456" y="25953"/>
                    <a:pt x="42365" y="25999"/>
                  </a:cubicBezTo>
                  <a:cubicBezTo>
                    <a:pt x="42228" y="26044"/>
                    <a:pt x="42091" y="26067"/>
                    <a:pt x="41977" y="26090"/>
                  </a:cubicBezTo>
                  <a:cubicBezTo>
                    <a:pt x="41817" y="26135"/>
                    <a:pt x="41680" y="26158"/>
                    <a:pt x="41566" y="26158"/>
                  </a:cubicBezTo>
                  <a:lnTo>
                    <a:pt x="41383" y="26158"/>
                  </a:lnTo>
                  <a:lnTo>
                    <a:pt x="41315" y="26135"/>
                  </a:lnTo>
                  <a:lnTo>
                    <a:pt x="41292" y="26113"/>
                  </a:lnTo>
                  <a:lnTo>
                    <a:pt x="41178" y="26113"/>
                  </a:lnTo>
                  <a:cubicBezTo>
                    <a:pt x="41018" y="26113"/>
                    <a:pt x="40904" y="26181"/>
                    <a:pt x="40858" y="26318"/>
                  </a:cubicBezTo>
                  <a:cubicBezTo>
                    <a:pt x="40790" y="26501"/>
                    <a:pt x="40881" y="26683"/>
                    <a:pt x="41064" y="26752"/>
                  </a:cubicBezTo>
                  <a:cubicBezTo>
                    <a:pt x="41178" y="26797"/>
                    <a:pt x="41292" y="26820"/>
                    <a:pt x="41406" y="26820"/>
                  </a:cubicBezTo>
                  <a:lnTo>
                    <a:pt x="41429" y="26889"/>
                  </a:lnTo>
                  <a:lnTo>
                    <a:pt x="41452" y="27003"/>
                  </a:lnTo>
                  <a:cubicBezTo>
                    <a:pt x="41452" y="27071"/>
                    <a:pt x="41474" y="27117"/>
                    <a:pt x="41474" y="27185"/>
                  </a:cubicBezTo>
                  <a:cubicBezTo>
                    <a:pt x="41497" y="27300"/>
                    <a:pt x="41520" y="27368"/>
                    <a:pt x="41543" y="27459"/>
                  </a:cubicBezTo>
                  <a:lnTo>
                    <a:pt x="41543" y="27482"/>
                  </a:lnTo>
                  <a:lnTo>
                    <a:pt x="41566" y="27573"/>
                  </a:lnTo>
                  <a:cubicBezTo>
                    <a:pt x="41566" y="27642"/>
                    <a:pt x="41589" y="27688"/>
                    <a:pt x="41589" y="27756"/>
                  </a:cubicBezTo>
                  <a:lnTo>
                    <a:pt x="41611" y="27847"/>
                  </a:lnTo>
                  <a:cubicBezTo>
                    <a:pt x="41634" y="28007"/>
                    <a:pt x="41680" y="28167"/>
                    <a:pt x="41703" y="28327"/>
                  </a:cubicBezTo>
                  <a:cubicBezTo>
                    <a:pt x="41771" y="28692"/>
                    <a:pt x="41840" y="29034"/>
                    <a:pt x="41885" y="29399"/>
                  </a:cubicBezTo>
                  <a:cubicBezTo>
                    <a:pt x="41931" y="29559"/>
                    <a:pt x="41954" y="29719"/>
                    <a:pt x="41977" y="29879"/>
                  </a:cubicBezTo>
                  <a:lnTo>
                    <a:pt x="41999" y="30039"/>
                  </a:lnTo>
                  <a:lnTo>
                    <a:pt x="41999" y="30107"/>
                  </a:lnTo>
                  <a:cubicBezTo>
                    <a:pt x="42022" y="30198"/>
                    <a:pt x="42022" y="30290"/>
                    <a:pt x="42022" y="30381"/>
                  </a:cubicBezTo>
                  <a:cubicBezTo>
                    <a:pt x="42068" y="30746"/>
                    <a:pt x="42091" y="31089"/>
                    <a:pt x="42114" y="31454"/>
                  </a:cubicBezTo>
                  <a:cubicBezTo>
                    <a:pt x="42136" y="31728"/>
                    <a:pt x="42136" y="31979"/>
                    <a:pt x="42159" y="32253"/>
                  </a:cubicBezTo>
                  <a:cubicBezTo>
                    <a:pt x="42159" y="32367"/>
                    <a:pt x="42159" y="32481"/>
                    <a:pt x="42159" y="32595"/>
                  </a:cubicBezTo>
                  <a:cubicBezTo>
                    <a:pt x="42159" y="32641"/>
                    <a:pt x="42159" y="32663"/>
                    <a:pt x="42159" y="32709"/>
                  </a:cubicBezTo>
                  <a:cubicBezTo>
                    <a:pt x="42091" y="33280"/>
                    <a:pt x="41999" y="33850"/>
                    <a:pt x="41885" y="34398"/>
                  </a:cubicBezTo>
                  <a:cubicBezTo>
                    <a:pt x="41817" y="34741"/>
                    <a:pt x="41748" y="35060"/>
                    <a:pt x="41680" y="35357"/>
                  </a:cubicBezTo>
                  <a:cubicBezTo>
                    <a:pt x="41657" y="35471"/>
                    <a:pt x="41611" y="35585"/>
                    <a:pt x="41589" y="35699"/>
                  </a:cubicBezTo>
                  <a:lnTo>
                    <a:pt x="41566" y="35813"/>
                  </a:lnTo>
                  <a:lnTo>
                    <a:pt x="41543" y="35927"/>
                  </a:lnTo>
                  <a:cubicBezTo>
                    <a:pt x="41497" y="36042"/>
                    <a:pt x="41474" y="36156"/>
                    <a:pt x="41452" y="36270"/>
                  </a:cubicBezTo>
                  <a:lnTo>
                    <a:pt x="41406" y="36384"/>
                  </a:lnTo>
                  <a:cubicBezTo>
                    <a:pt x="41383" y="36475"/>
                    <a:pt x="41338" y="36589"/>
                    <a:pt x="41292" y="36704"/>
                  </a:cubicBezTo>
                  <a:lnTo>
                    <a:pt x="41246" y="36818"/>
                  </a:lnTo>
                  <a:cubicBezTo>
                    <a:pt x="41201" y="36955"/>
                    <a:pt x="41155" y="37069"/>
                    <a:pt x="41109" y="37206"/>
                  </a:cubicBezTo>
                  <a:cubicBezTo>
                    <a:pt x="41064" y="37343"/>
                    <a:pt x="41018" y="37502"/>
                    <a:pt x="40949" y="37639"/>
                  </a:cubicBezTo>
                  <a:cubicBezTo>
                    <a:pt x="40881" y="37799"/>
                    <a:pt x="40813" y="37959"/>
                    <a:pt x="40744" y="38096"/>
                  </a:cubicBezTo>
                  <a:cubicBezTo>
                    <a:pt x="40584" y="38415"/>
                    <a:pt x="40425" y="38712"/>
                    <a:pt x="40265" y="39009"/>
                  </a:cubicBezTo>
                  <a:cubicBezTo>
                    <a:pt x="40173" y="39169"/>
                    <a:pt x="40082" y="39328"/>
                    <a:pt x="39991" y="39511"/>
                  </a:cubicBezTo>
                  <a:lnTo>
                    <a:pt x="39968" y="39534"/>
                  </a:lnTo>
                  <a:lnTo>
                    <a:pt x="39900" y="39648"/>
                  </a:lnTo>
                  <a:cubicBezTo>
                    <a:pt x="39763" y="39808"/>
                    <a:pt x="39648" y="39990"/>
                    <a:pt x="39534" y="40150"/>
                  </a:cubicBezTo>
                  <a:cubicBezTo>
                    <a:pt x="39375" y="40378"/>
                    <a:pt x="39260" y="40538"/>
                    <a:pt x="39123" y="40698"/>
                  </a:cubicBezTo>
                  <a:cubicBezTo>
                    <a:pt x="38987" y="40858"/>
                    <a:pt x="38850" y="41040"/>
                    <a:pt x="38690" y="41200"/>
                  </a:cubicBezTo>
                  <a:lnTo>
                    <a:pt x="38530" y="41337"/>
                  </a:lnTo>
                  <a:cubicBezTo>
                    <a:pt x="38370" y="41520"/>
                    <a:pt x="38210" y="41702"/>
                    <a:pt x="38028" y="41839"/>
                  </a:cubicBezTo>
                  <a:lnTo>
                    <a:pt x="37982" y="41908"/>
                  </a:lnTo>
                  <a:cubicBezTo>
                    <a:pt x="37868" y="41999"/>
                    <a:pt x="37754" y="42090"/>
                    <a:pt x="37663" y="42182"/>
                  </a:cubicBezTo>
                  <a:cubicBezTo>
                    <a:pt x="37549" y="42296"/>
                    <a:pt x="37412" y="42410"/>
                    <a:pt x="37297" y="42524"/>
                  </a:cubicBezTo>
                  <a:cubicBezTo>
                    <a:pt x="37229" y="42570"/>
                    <a:pt x="37160" y="42615"/>
                    <a:pt x="37092" y="42684"/>
                  </a:cubicBezTo>
                  <a:lnTo>
                    <a:pt x="37046" y="42707"/>
                  </a:lnTo>
                  <a:lnTo>
                    <a:pt x="36887" y="42844"/>
                  </a:lnTo>
                  <a:cubicBezTo>
                    <a:pt x="36772" y="42935"/>
                    <a:pt x="36636" y="43049"/>
                    <a:pt x="36499" y="43163"/>
                  </a:cubicBezTo>
                  <a:cubicBezTo>
                    <a:pt x="36384" y="43254"/>
                    <a:pt x="36247" y="43369"/>
                    <a:pt x="36111" y="43483"/>
                  </a:cubicBezTo>
                  <a:cubicBezTo>
                    <a:pt x="35996" y="43574"/>
                    <a:pt x="35859" y="43665"/>
                    <a:pt x="35722" y="43734"/>
                  </a:cubicBezTo>
                  <a:cubicBezTo>
                    <a:pt x="35449" y="43939"/>
                    <a:pt x="35175" y="44099"/>
                    <a:pt x="34878" y="44282"/>
                  </a:cubicBezTo>
                  <a:lnTo>
                    <a:pt x="34741" y="44373"/>
                  </a:lnTo>
                  <a:lnTo>
                    <a:pt x="34695" y="44396"/>
                  </a:lnTo>
                  <a:cubicBezTo>
                    <a:pt x="34604" y="44441"/>
                    <a:pt x="34536" y="44487"/>
                    <a:pt x="34467" y="44533"/>
                  </a:cubicBezTo>
                  <a:cubicBezTo>
                    <a:pt x="34330" y="44601"/>
                    <a:pt x="34170" y="44692"/>
                    <a:pt x="34033" y="44761"/>
                  </a:cubicBezTo>
                  <a:cubicBezTo>
                    <a:pt x="33919" y="44829"/>
                    <a:pt x="33805" y="44898"/>
                    <a:pt x="33668" y="44943"/>
                  </a:cubicBezTo>
                  <a:lnTo>
                    <a:pt x="33600" y="44989"/>
                  </a:lnTo>
                  <a:cubicBezTo>
                    <a:pt x="33463" y="45058"/>
                    <a:pt x="33326" y="45126"/>
                    <a:pt x="33166" y="45172"/>
                  </a:cubicBezTo>
                  <a:cubicBezTo>
                    <a:pt x="32892" y="45309"/>
                    <a:pt x="32595" y="45423"/>
                    <a:pt x="32322" y="45560"/>
                  </a:cubicBezTo>
                  <a:cubicBezTo>
                    <a:pt x="32048" y="45674"/>
                    <a:pt x="31774" y="45788"/>
                    <a:pt x="31454" y="45902"/>
                  </a:cubicBezTo>
                  <a:cubicBezTo>
                    <a:pt x="30838" y="46130"/>
                    <a:pt x="30199" y="46336"/>
                    <a:pt x="29651" y="46496"/>
                  </a:cubicBezTo>
                  <a:lnTo>
                    <a:pt x="29537" y="46518"/>
                  </a:lnTo>
                  <a:lnTo>
                    <a:pt x="29468" y="46541"/>
                  </a:lnTo>
                  <a:cubicBezTo>
                    <a:pt x="29354" y="46587"/>
                    <a:pt x="29240" y="46610"/>
                    <a:pt x="29103" y="46655"/>
                  </a:cubicBezTo>
                  <a:cubicBezTo>
                    <a:pt x="28966" y="46678"/>
                    <a:pt x="28829" y="46701"/>
                    <a:pt x="28692" y="46724"/>
                  </a:cubicBezTo>
                  <a:cubicBezTo>
                    <a:pt x="28396" y="46769"/>
                    <a:pt x="28099" y="46792"/>
                    <a:pt x="27825" y="46815"/>
                  </a:cubicBezTo>
                  <a:cubicBezTo>
                    <a:pt x="27140" y="46861"/>
                    <a:pt x="26478" y="46884"/>
                    <a:pt x="25885" y="46906"/>
                  </a:cubicBezTo>
                  <a:cubicBezTo>
                    <a:pt x="25634" y="46884"/>
                    <a:pt x="25383" y="46884"/>
                    <a:pt x="25132" y="46861"/>
                  </a:cubicBezTo>
                  <a:lnTo>
                    <a:pt x="24995" y="46861"/>
                  </a:lnTo>
                  <a:lnTo>
                    <a:pt x="24812" y="46838"/>
                  </a:lnTo>
                  <a:lnTo>
                    <a:pt x="24721" y="46838"/>
                  </a:lnTo>
                  <a:cubicBezTo>
                    <a:pt x="24652" y="46838"/>
                    <a:pt x="24584" y="46838"/>
                    <a:pt x="24538" y="46815"/>
                  </a:cubicBezTo>
                  <a:cubicBezTo>
                    <a:pt x="24401" y="46815"/>
                    <a:pt x="24264" y="46792"/>
                    <a:pt x="24150" y="46792"/>
                  </a:cubicBezTo>
                  <a:lnTo>
                    <a:pt x="24059" y="46769"/>
                  </a:lnTo>
                  <a:cubicBezTo>
                    <a:pt x="23922" y="46769"/>
                    <a:pt x="23762" y="46747"/>
                    <a:pt x="23602" y="46747"/>
                  </a:cubicBezTo>
                  <a:lnTo>
                    <a:pt x="23146" y="46747"/>
                  </a:lnTo>
                  <a:cubicBezTo>
                    <a:pt x="23009" y="46724"/>
                    <a:pt x="22849" y="46724"/>
                    <a:pt x="22644" y="46701"/>
                  </a:cubicBezTo>
                  <a:lnTo>
                    <a:pt x="22507" y="46678"/>
                  </a:lnTo>
                  <a:cubicBezTo>
                    <a:pt x="22415" y="46655"/>
                    <a:pt x="22324" y="46655"/>
                    <a:pt x="22233" y="46633"/>
                  </a:cubicBezTo>
                  <a:lnTo>
                    <a:pt x="22004" y="46633"/>
                  </a:lnTo>
                  <a:cubicBezTo>
                    <a:pt x="22004" y="46633"/>
                    <a:pt x="21982" y="46610"/>
                    <a:pt x="21982" y="46610"/>
                  </a:cubicBezTo>
                  <a:cubicBezTo>
                    <a:pt x="21959" y="46610"/>
                    <a:pt x="21913" y="46587"/>
                    <a:pt x="21890" y="46587"/>
                  </a:cubicBezTo>
                  <a:cubicBezTo>
                    <a:pt x="21868" y="46587"/>
                    <a:pt x="21822" y="46610"/>
                    <a:pt x="21799" y="46610"/>
                  </a:cubicBezTo>
                  <a:cubicBezTo>
                    <a:pt x="21731" y="46633"/>
                    <a:pt x="21708" y="46678"/>
                    <a:pt x="21685" y="46747"/>
                  </a:cubicBezTo>
                  <a:cubicBezTo>
                    <a:pt x="21616" y="46838"/>
                    <a:pt x="21571" y="46952"/>
                    <a:pt x="21525" y="47066"/>
                  </a:cubicBezTo>
                  <a:cubicBezTo>
                    <a:pt x="21480" y="47203"/>
                    <a:pt x="21434" y="47363"/>
                    <a:pt x="21388" y="47523"/>
                  </a:cubicBezTo>
                  <a:cubicBezTo>
                    <a:pt x="21343" y="47705"/>
                    <a:pt x="21365" y="47865"/>
                    <a:pt x="21365" y="48048"/>
                  </a:cubicBezTo>
                  <a:lnTo>
                    <a:pt x="21365" y="48139"/>
                  </a:lnTo>
                  <a:cubicBezTo>
                    <a:pt x="21365" y="48253"/>
                    <a:pt x="21365" y="48367"/>
                    <a:pt x="21365" y="48481"/>
                  </a:cubicBezTo>
                  <a:cubicBezTo>
                    <a:pt x="21365" y="48527"/>
                    <a:pt x="21388" y="48573"/>
                    <a:pt x="21388" y="48618"/>
                  </a:cubicBezTo>
                  <a:cubicBezTo>
                    <a:pt x="21388" y="48687"/>
                    <a:pt x="21388" y="48755"/>
                    <a:pt x="21388" y="48824"/>
                  </a:cubicBezTo>
                  <a:cubicBezTo>
                    <a:pt x="21388" y="48892"/>
                    <a:pt x="21411" y="48961"/>
                    <a:pt x="21434" y="49006"/>
                  </a:cubicBezTo>
                  <a:cubicBezTo>
                    <a:pt x="21502" y="49120"/>
                    <a:pt x="21616" y="49212"/>
                    <a:pt x="21776" y="49257"/>
                  </a:cubicBezTo>
                  <a:cubicBezTo>
                    <a:pt x="21913" y="49303"/>
                    <a:pt x="22073" y="49326"/>
                    <a:pt x="22210" y="49372"/>
                  </a:cubicBezTo>
                  <a:lnTo>
                    <a:pt x="22301" y="49372"/>
                  </a:lnTo>
                  <a:cubicBezTo>
                    <a:pt x="22415" y="49394"/>
                    <a:pt x="22529" y="49417"/>
                    <a:pt x="22644" y="49463"/>
                  </a:cubicBezTo>
                  <a:lnTo>
                    <a:pt x="22712" y="49463"/>
                  </a:lnTo>
                  <a:lnTo>
                    <a:pt x="22758" y="49486"/>
                  </a:lnTo>
                  <a:cubicBezTo>
                    <a:pt x="22986" y="49531"/>
                    <a:pt x="23214" y="49554"/>
                    <a:pt x="23420" y="49577"/>
                  </a:cubicBezTo>
                  <a:cubicBezTo>
                    <a:pt x="23511" y="49577"/>
                    <a:pt x="23602" y="49577"/>
                    <a:pt x="23671" y="49600"/>
                  </a:cubicBezTo>
                  <a:cubicBezTo>
                    <a:pt x="23808" y="49623"/>
                    <a:pt x="23945" y="49623"/>
                    <a:pt x="24082" y="49645"/>
                  </a:cubicBezTo>
                  <a:lnTo>
                    <a:pt x="24241" y="49645"/>
                  </a:lnTo>
                  <a:cubicBezTo>
                    <a:pt x="24378" y="49668"/>
                    <a:pt x="24492" y="49668"/>
                    <a:pt x="24607" y="49691"/>
                  </a:cubicBezTo>
                  <a:cubicBezTo>
                    <a:pt x="25040" y="49737"/>
                    <a:pt x="25474" y="49737"/>
                    <a:pt x="25908" y="49760"/>
                  </a:cubicBezTo>
                  <a:lnTo>
                    <a:pt x="26455" y="49760"/>
                  </a:lnTo>
                  <a:cubicBezTo>
                    <a:pt x="26684" y="49760"/>
                    <a:pt x="26912" y="49782"/>
                    <a:pt x="27140" y="49782"/>
                  </a:cubicBezTo>
                  <a:lnTo>
                    <a:pt x="27391" y="49782"/>
                  </a:lnTo>
                  <a:cubicBezTo>
                    <a:pt x="27642" y="49760"/>
                    <a:pt x="27893" y="49760"/>
                    <a:pt x="28167" y="49737"/>
                  </a:cubicBezTo>
                  <a:lnTo>
                    <a:pt x="28396" y="49737"/>
                  </a:lnTo>
                  <a:cubicBezTo>
                    <a:pt x="28738" y="49714"/>
                    <a:pt x="29058" y="49691"/>
                    <a:pt x="29400" y="49668"/>
                  </a:cubicBezTo>
                  <a:cubicBezTo>
                    <a:pt x="29468" y="49668"/>
                    <a:pt x="29537" y="49668"/>
                    <a:pt x="29628" y="49645"/>
                  </a:cubicBezTo>
                  <a:cubicBezTo>
                    <a:pt x="29697" y="49645"/>
                    <a:pt x="29788" y="49623"/>
                    <a:pt x="29856" y="49623"/>
                  </a:cubicBezTo>
                  <a:cubicBezTo>
                    <a:pt x="30016" y="49623"/>
                    <a:pt x="30176" y="49600"/>
                    <a:pt x="30336" y="49577"/>
                  </a:cubicBezTo>
                  <a:cubicBezTo>
                    <a:pt x="30496" y="49554"/>
                    <a:pt x="30678" y="49531"/>
                    <a:pt x="30838" y="49509"/>
                  </a:cubicBezTo>
                  <a:cubicBezTo>
                    <a:pt x="30929" y="49486"/>
                    <a:pt x="31043" y="49463"/>
                    <a:pt x="31135" y="49463"/>
                  </a:cubicBezTo>
                  <a:lnTo>
                    <a:pt x="31226" y="49440"/>
                  </a:lnTo>
                  <a:lnTo>
                    <a:pt x="31340" y="49417"/>
                  </a:lnTo>
                  <a:cubicBezTo>
                    <a:pt x="31637" y="49372"/>
                    <a:pt x="31956" y="49303"/>
                    <a:pt x="32299" y="49212"/>
                  </a:cubicBezTo>
                  <a:lnTo>
                    <a:pt x="32413" y="49189"/>
                  </a:lnTo>
                  <a:cubicBezTo>
                    <a:pt x="32710" y="49120"/>
                    <a:pt x="32983" y="49052"/>
                    <a:pt x="33280" y="48984"/>
                  </a:cubicBezTo>
                  <a:cubicBezTo>
                    <a:pt x="33554" y="48892"/>
                    <a:pt x="33851" y="48801"/>
                    <a:pt x="34148" y="48710"/>
                  </a:cubicBezTo>
                  <a:cubicBezTo>
                    <a:pt x="34330" y="48641"/>
                    <a:pt x="34513" y="48573"/>
                    <a:pt x="34695" y="48504"/>
                  </a:cubicBezTo>
                  <a:lnTo>
                    <a:pt x="35015" y="48390"/>
                  </a:lnTo>
                  <a:cubicBezTo>
                    <a:pt x="35334" y="48253"/>
                    <a:pt x="35608" y="48139"/>
                    <a:pt x="35859" y="48048"/>
                  </a:cubicBezTo>
                  <a:cubicBezTo>
                    <a:pt x="36179" y="47888"/>
                    <a:pt x="36453" y="47751"/>
                    <a:pt x="36727" y="47614"/>
                  </a:cubicBezTo>
                  <a:cubicBezTo>
                    <a:pt x="36887" y="47500"/>
                    <a:pt x="37069" y="47409"/>
                    <a:pt x="37229" y="47317"/>
                  </a:cubicBezTo>
                  <a:lnTo>
                    <a:pt x="37549" y="47112"/>
                  </a:lnTo>
                  <a:lnTo>
                    <a:pt x="37754" y="46998"/>
                  </a:lnTo>
                  <a:cubicBezTo>
                    <a:pt x="37982" y="46861"/>
                    <a:pt x="38210" y="46724"/>
                    <a:pt x="38439" y="46587"/>
                  </a:cubicBezTo>
                  <a:lnTo>
                    <a:pt x="38667" y="46427"/>
                  </a:lnTo>
                  <a:lnTo>
                    <a:pt x="38713" y="46381"/>
                  </a:lnTo>
                  <a:cubicBezTo>
                    <a:pt x="38895" y="46267"/>
                    <a:pt x="39078" y="46130"/>
                    <a:pt x="39260" y="46016"/>
                  </a:cubicBezTo>
                  <a:lnTo>
                    <a:pt x="39329" y="45971"/>
                  </a:lnTo>
                  <a:lnTo>
                    <a:pt x="39375" y="45948"/>
                  </a:lnTo>
                  <a:cubicBezTo>
                    <a:pt x="39603" y="45788"/>
                    <a:pt x="39854" y="45628"/>
                    <a:pt x="40059" y="45468"/>
                  </a:cubicBezTo>
                  <a:cubicBezTo>
                    <a:pt x="40333" y="45286"/>
                    <a:pt x="40584" y="45080"/>
                    <a:pt x="40835" y="44875"/>
                  </a:cubicBezTo>
                  <a:cubicBezTo>
                    <a:pt x="40904" y="44829"/>
                    <a:pt x="40949" y="44784"/>
                    <a:pt x="40995" y="44761"/>
                  </a:cubicBezTo>
                  <a:lnTo>
                    <a:pt x="41041" y="44715"/>
                  </a:lnTo>
                  <a:lnTo>
                    <a:pt x="41201" y="44578"/>
                  </a:lnTo>
                  <a:lnTo>
                    <a:pt x="41338" y="44464"/>
                  </a:lnTo>
                  <a:cubicBezTo>
                    <a:pt x="41429" y="44396"/>
                    <a:pt x="41497" y="44350"/>
                    <a:pt x="41589" y="44282"/>
                  </a:cubicBezTo>
                  <a:cubicBezTo>
                    <a:pt x="41703" y="44167"/>
                    <a:pt x="41817" y="44076"/>
                    <a:pt x="41931" y="43962"/>
                  </a:cubicBezTo>
                  <a:cubicBezTo>
                    <a:pt x="42045" y="43871"/>
                    <a:pt x="42114" y="43779"/>
                    <a:pt x="42205" y="43688"/>
                  </a:cubicBezTo>
                  <a:cubicBezTo>
                    <a:pt x="42205" y="43688"/>
                    <a:pt x="42228" y="43665"/>
                    <a:pt x="42228" y="43665"/>
                  </a:cubicBezTo>
                  <a:cubicBezTo>
                    <a:pt x="42228" y="43665"/>
                    <a:pt x="42251" y="43620"/>
                    <a:pt x="42251" y="43620"/>
                  </a:cubicBezTo>
                  <a:lnTo>
                    <a:pt x="42296" y="43620"/>
                  </a:lnTo>
                  <a:lnTo>
                    <a:pt x="42319" y="43574"/>
                  </a:lnTo>
                  <a:lnTo>
                    <a:pt x="42273" y="43597"/>
                  </a:lnTo>
                  <a:lnTo>
                    <a:pt x="42479" y="43414"/>
                  </a:lnTo>
                  <a:lnTo>
                    <a:pt x="42616" y="43277"/>
                  </a:lnTo>
                  <a:lnTo>
                    <a:pt x="42684" y="43232"/>
                  </a:lnTo>
                  <a:cubicBezTo>
                    <a:pt x="42776" y="43117"/>
                    <a:pt x="42867" y="43026"/>
                    <a:pt x="42958" y="42935"/>
                  </a:cubicBezTo>
                  <a:cubicBezTo>
                    <a:pt x="43209" y="42684"/>
                    <a:pt x="43460" y="42410"/>
                    <a:pt x="43689" y="42159"/>
                  </a:cubicBezTo>
                  <a:lnTo>
                    <a:pt x="43711" y="42113"/>
                  </a:lnTo>
                  <a:cubicBezTo>
                    <a:pt x="43940" y="41839"/>
                    <a:pt x="44168" y="41588"/>
                    <a:pt x="44396" y="41314"/>
                  </a:cubicBezTo>
                  <a:cubicBezTo>
                    <a:pt x="44556" y="41109"/>
                    <a:pt x="44716" y="40903"/>
                    <a:pt x="44853" y="40721"/>
                  </a:cubicBezTo>
                  <a:lnTo>
                    <a:pt x="44875" y="40675"/>
                  </a:lnTo>
                  <a:lnTo>
                    <a:pt x="45012" y="40493"/>
                  </a:lnTo>
                  <a:cubicBezTo>
                    <a:pt x="45081" y="40401"/>
                    <a:pt x="45149" y="40310"/>
                    <a:pt x="45218" y="40219"/>
                  </a:cubicBezTo>
                  <a:lnTo>
                    <a:pt x="45263" y="40173"/>
                  </a:lnTo>
                  <a:cubicBezTo>
                    <a:pt x="45309" y="40105"/>
                    <a:pt x="45355" y="40036"/>
                    <a:pt x="45400" y="39968"/>
                  </a:cubicBezTo>
                  <a:cubicBezTo>
                    <a:pt x="45446" y="39922"/>
                    <a:pt x="45469" y="39899"/>
                    <a:pt x="45492" y="39853"/>
                  </a:cubicBezTo>
                  <a:cubicBezTo>
                    <a:pt x="45537" y="39785"/>
                    <a:pt x="45583" y="39716"/>
                    <a:pt x="45652" y="39648"/>
                  </a:cubicBezTo>
                  <a:lnTo>
                    <a:pt x="45743" y="39534"/>
                  </a:lnTo>
                  <a:lnTo>
                    <a:pt x="45834" y="39420"/>
                  </a:lnTo>
                  <a:cubicBezTo>
                    <a:pt x="46017" y="39192"/>
                    <a:pt x="46176" y="38986"/>
                    <a:pt x="46336" y="38758"/>
                  </a:cubicBezTo>
                  <a:cubicBezTo>
                    <a:pt x="46450" y="38575"/>
                    <a:pt x="46542" y="38415"/>
                    <a:pt x="46633" y="38256"/>
                  </a:cubicBezTo>
                  <a:lnTo>
                    <a:pt x="46701" y="38119"/>
                  </a:lnTo>
                  <a:lnTo>
                    <a:pt x="46747" y="38050"/>
                  </a:lnTo>
                  <a:lnTo>
                    <a:pt x="46884" y="37822"/>
                  </a:lnTo>
                  <a:cubicBezTo>
                    <a:pt x="47067" y="37502"/>
                    <a:pt x="47226" y="37229"/>
                    <a:pt x="47363" y="36955"/>
                  </a:cubicBezTo>
                  <a:cubicBezTo>
                    <a:pt x="47500" y="36635"/>
                    <a:pt x="47637" y="36316"/>
                    <a:pt x="47751" y="36042"/>
                  </a:cubicBezTo>
                  <a:cubicBezTo>
                    <a:pt x="47797" y="35950"/>
                    <a:pt x="47820" y="35859"/>
                    <a:pt x="47866" y="35768"/>
                  </a:cubicBezTo>
                  <a:cubicBezTo>
                    <a:pt x="47888" y="35699"/>
                    <a:pt x="47911" y="35631"/>
                    <a:pt x="47957" y="35562"/>
                  </a:cubicBezTo>
                  <a:cubicBezTo>
                    <a:pt x="48025" y="35403"/>
                    <a:pt x="48094" y="35243"/>
                    <a:pt x="48162" y="35083"/>
                  </a:cubicBezTo>
                  <a:lnTo>
                    <a:pt x="48254" y="34900"/>
                  </a:lnTo>
                  <a:lnTo>
                    <a:pt x="48276" y="34832"/>
                  </a:lnTo>
                  <a:lnTo>
                    <a:pt x="48368" y="34626"/>
                  </a:lnTo>
                  <a:cubicBezTo>
                    <a:pt x="48436" y="34444"/>
                    <a:pt x="48527" y="34284"/>
                    <a:pt x="48596" y="34124"/>
                  </a:cubicBezTo>
                  <a:cubicBezTo>
                    <a:pt x="48710" y="33805"/>
                    <a:pt x="48847" y="33462"/>
                    <a:pt x="48961" y="33097"/>
                  </a:cubicBezTo>
                  <a:cubicBezTo>
                    <a:pt x="49007" y="32915"/>
                    <a:pt x="49052" y="32755"/>
                    <a:pt x="49121" y="32595"/>
                  </a:cubicBezTo>
                  <a:lnTo>
                    <a:pt x="49144" y="32504"/>
                  </a:lnTo>
                  <a:lnTo>
                    <a:pt x="49167" y="32412"/>
                  </a:lnTo>
                  <a:lnTo>
                    <a:pt x="49212" y="32321"/>
                  </a:lnTo>
                  <a:cubicBezTo>
                    <a:pt x="49235" y="32207"/>
                    <a:pt x="49281" y="32093"/>
                    <a:pt x="49304" y="31979"/>
                  </a:cubicBezTo>
                  <a:cubicBezTo>
                    <a:pt x="49326" y="31910"/>
                    <a:pt x="49349" y="31842"/>
                    <a:pt x="49372" y="31750"/>
                  </a:cubicBezTo>
                  <a:cubicBezTo>
                    <a:pt x="49395" y="31682"/>
                    <a:pt x="49418" y="31614"/>
                    <a:pt x="49418" y="31545"/>
                  </a:cubicBezTo>
                  <a:cubicBezTo>
                    <a:pt x="49441" y="31499"/>
                    <a:pt x="49418" y="31431"/>
                    <a:pt x="49395" y="31385"/>
                  </a:cubicBezTo>
                  <a:lnTo>
                    <a:pt x="49463" y="31180"/>
                  </a:lnTo>
                  <a:cubicBezTo>
                    <a:pt x="49532" y="30952"/>
                    <a:pt x="49577" y="30701"/>
                    <a:pt x="49646" y="30404"/>
                  </a:cubicBezTo>
                  <a:cubicBezTo>
                    <a:pt x="49669" y="30198"/>
                    <a:pt x="49714" y="29993"/>
                    <a:pt x="49737" y="29787"/>
                  </a:cubicBezTo>
                  <a:cubicBezTo>
                    <a:pt x="49760" y="29719"/>
                    <a:pt x="49783" y="29651"/>
                    <a:pt x="49806" y="29582"/>
                  </a:cubicBezTo>
                  <a:cubicBezTo>
                    <a:pt x="49851" y="29422"/>
                    <a:pt x="49897" y="29263"/>
                    <a:pt x="49920" y="29103"/>
                  </a:cubicBezTo>
                  <a:lnTo>
                    <a:pt x="49943" y="29011"/>
                  </a:lnTo>
                  <a:cubicBezTo>
                    <a:pt x="49965" y="28874"/>
                    <a:pt x="50011" y="28738"/>
                    <a:pt x="50034" y="28601"/>
                  </a:cubicBezTo>
                  <a:cubicBezTo>
                    <a:pt x="50057" y="28441"/>
                    <a:pt x="50080" y="28258"/>
                    <a:pt x="50102" y="28098"/>
                  </a:cubicBezTo>
                  <a:cubicBezTo>
                    <a:pt x="50148" y="27779"/>
                    <a:pt x="50194" y="27459"/>
                    <a:pt x="50217" y="27094"/>
                  </a:cubicBezTo>
                  <a:cubicBezTo>
                    <a:pt x="50239" y="26934"/>
                    <a:pt x="50239" y="26775"/>
                    <a:pt x="50262" y="26638"/>
                  </a:cubicBezTo>
                  <a:cubicBezTo>
                    <a:pt x="50285" y="26432"/>
                    <a:pt x="50308" y="26250"/>
                    <a:pt x="50308" y="26067"/>
                  </a:cubicBezTo>
                  <a:cubicBezTo>
                    <a:pt x="50354" y="25679"/>
                    <a:pt x="50354" y="25314"/>
                    <a:pt x="50354" y="24971"/>
                  </a:cubicBezTo>
                  <a:cubicBezTo>
                    <a:pt x="50376" y="24652"/>
                    <a:pt x="50354" y="24332"/>
                    <a:pt x="50308" y="24036"/>
                  </a:cubicBezTo>
                  <a:cubicBezTo>
                    <a:pt x="50308" y="23853"/>
                    <a:pt x="50285" y="23693"/>
                    <a:pt x="50262" y="23511"/>
                  </a:cubicBezTo>
                  <a:cubicBezTo>
                    <a:pt x="50262" y="23442"/>
                    <a:pt x="50262" y="23374"/>
                    <a:pt x="50262" y="23305"/>
                  </a:cubicBezTo>
                  <a:lnTo>
                    <a:pt x="50262" y="23237"/>
                  </a:lnTo>
                  <a:lnTo>
                    <a:pt x="50239" y="23031"/>
                  </a:lnTo>
                  <a:lnTo>
                    <a:pt x="50239" y="22963"/>
                  </a:lnTo>
                  <a:lnTo>
                    <a:pt x="50239" y="22940"/>
                  </a:lnTo>
                  <a:cubicBezTo>
                    <a:pt x="50217" y="22643"/>
                    <a:pt x="50194" y="22324"/>
                    <a:pt x="50125" y="22027"/>
                  </a:cubicBezTo>
                  <a:cubicBezTo>
                    <a:pt x="50080" y="21639"/>
                    <a:pt x="50011" y="21274"/>
                    <a:pt x="49943" y="20886"/>
                  </a:cubicBezTo>
                  <a:cubicBezTo>
                    <a:pt x="49920" y="20817"/>
                    <a:pt x="49920" y="20749"/>
                    <a:pt x="49897" y="20657"/>
                  </a:cubicBezTo>
                  <a:lnTo>
                    <a:pt x="49897" y="20589"/>
                  </a:lnTo>
                  <a:cubicBezTo>
                    <a:pt x="49874" y="20498"/>
                    <a:pt x="49851" y="20383"/>
                    <a:pt x="49851" y="20292"/>
                  </a:cubicBezTo>
                  <a:cubicBezTo>
                    <a:pt x="49829" y="20201"/>
                    <a:pt x="49806" y="20132"/>
                    <a:pt x="49783" y="20041"/>
                  </a:cubicBezTo>
                  <a:lnTo>
                    <a:pt x="49760" y="19973"/>
                  </a:lnTo>
                  <a:cubicBezTo>
                    <a:pt x="49737" y="19859"/>
                    <a:pt x="49714" y="19790"/>
                    <a:pt x="49669" y="19699"/>
                  </a:cubicBezTo>
                  <a:cubicBezTo>
                    <a:pt x="49669" y="19699"/>
                    <a:pt x="49646" y="19676"/>
                    <a:pt x="49646" y="19676"/>
                  </a:cubicBezTo>
                  <a:lnTo>
                    <a:pt x="49600" y="19516"/>
                  </a:lnTo>
                  <a:lnTo>
                    <a:pt x="49577" y="19379"/>
                  </a:lnTo>
                  <a:cubicBezTo>
                    <a:pt x="49509" y="19060"/>
                    <a:pt x="49418" y="18740"/>
                    <a:pt x="49349" y="18443"/>
                  </a:cubicBezTo>
                  <a:lnTo>
                    <a:pt x="49258" y="18147"/>
                  </a:lnTo>
                  <a:cubicBezTo>
                    <a:pt x="49212" y="17941"/>
                    <a:pt x="49144" y="17736"/>
                    <a:pt x="49075" y="17508"/>
                  </a:cubicBezTo>
                  <a:lnTo>
                    <a:pt x="49030" y="17371"/>
                  </a:lnTo>
                  <a:cubicBezTo>
                    <a:pt x="49007" y="17279"/>
                    <a:pt x="48984" y="17165"/>
                    <a:pt x="48938" y="17074"/>
                  </a:cubicBezTo>
                  <a:cubicBezTo>
                    <a:pt x="48893" y="16891"/>
                    <a:pt x="48824" y="16731"/>
                    <a:pt x="48756" y="16572"/>
                  </a:cubicBezTo>
                  <a:lnTo>
                    <a:pt x="48733" y="16480"/>
                  </a:lnTo>
                  <a:lnTo>
                    <a:pt x="48710" y="16389"/>
                  </a:lnTo>
                  <a:cubicBezTo>
                    <a:pt x="48687" y="16343"/>
                    <a:pt x="48687" y="16298"/>
                    <a:pt x="48664" y="16252"/>
                  </a:cubicBezTo>
                  <a:cubicBezTo>
                    <a:pt x="48619" y="16138"/>
                    <a:pt x="48596" y="16047"/>
                    <a:pt x="48550" y="15933"/>
                  </a:cubicBezTo>
                  <a:lnTo>
                    <a:pt x="48527" y="15818"/>
                  </a:lnTo>
                  <a:cubicBezTo>
                    <a:pt x="48482" y="15681"/>
                    <a:pt x="48436" y="15545"/>
                    <a:pt x="48391" y="15408"/>
                  </a:cubicBezTo>
                  <a:cubicBezTo>
                    <a:pt x="48276" y="15042"/>
                    <a:pt x="48162" y="14746"/>
                    <a:pt x="48048" y="14472"/>
                  </a:cubicBezTo>
                  <a:cubicBezTo>
                    <a:pt x="47934" y="14175"/>
                    <a:pt x="47797" y="13901"/>
                    <a:pt x="47660" y="13650"/>
                  </a:cubicBezTo>
                  <a:cubicBezTo>
                    <a:pt x="47523" y="13399"/>
                    <a:pt x="47363" y="13125"/>
                    <a:pt x="47204" y="12851"/>
                  </a:cubicBezTo>
                  <a:cubicBezTo>
                    <a:pt x="47158" y="12760"/>
                    <a:pt x="47112" y="12669"/>
                    <a:pt x="47044" y="12577"/>
                  </a:cubicBezTo>
                  <a:lnTo>
                    <a:pt x="46907" y="12349"/>
                  </a:lnTo>
                  <a:cubicBezTo>
                    <a:pt x="46838" y="12235"/>
                    <a:pt x="46770" y="12121"/>
                    <a:pt x="46701" y="12007"/>
                  </a:cubicBezTo>
                  <a:cubicBezTo>
                    <a:pt x="46701" y="12007"/>
                    <a:pt x="46679" y="11984"/>
                    <a:pt x="46679" y="11961"/>
                  </a:cubicBezTo>
                  <a:lnTo>
                    <a:pt x="46610" y="11892"/>
                  </a:lnTo>
                  <a:lnTo>
                    <a:pt x="46565" y="11801"/>
                  </a:lnTo>
                  <a:lnTo>
                    <a:pt x="46359" y="11504"/>
                  </a:lnTo>
                  <a:cubicBezTo>
                    <a:pt x="46291" y="11390"/>
                    <a:pt x="46222" y="11276"/>
                    <a:pt x="46131" y="11162"/>
                  </a:cubicBezTo>
                  <a:lnTo>
                    <a:pt x="46017" y="11025"/>
                  </a:lnTo>
                  <a:cubicBezTo>
                    <a:pt x="45652" y="10432"/>
                    <a:pt x="45263" y="9907"/>
                    <a:pt x="44853" y="9427"/>
                  </a:cubicBezTo>
                  <a:cubicBezTo>
                    <a:pt x="44716" y="9268"/>
                    <a:pt x="44579" y="9085"/>
                    <a:pt x="44442" y="8925"/>
                  </a:cubicBezTo>
                  <a:lnTo>
                    <a:pt x="44328" y="8834"/>
                  </a:lnTo>
                  <a:lnTo>
                    <a:pt x="44191" y="8651"/>
                  </a:lnTo>
                  <a:cubicBezTo>
                    <a:pt x="43940" y="8377"/>
                    <a:pt x="43711" y="8126"/>
                    <a:pt x="43506" y="7921"/>
                  </a:cubicBezTo>
                  <a:cubicBezTo>
                    <a:pt x="43346" y="7784"/>
                    <a:pt x="43186" y="7647"/>
                    <a:pt x="43027" y="7510"/>
                  </a:cubicBezTo>
                  <a:lnTo>
                    <a:pt x="42981" y="7464"/>
                  </a:lnTo>
                  <a:lnTo>
                    <a:pt x="42821" y="7327"/>
                  </a:lnTo>
                  <a:cubicBezTo>
                    <a:pt x="42776" y="7282"/>
                    <a:pt x="42707" y="7213"/>
                    <a:pt x="42639" y="7145"/>
                  </a:cubicBezTo>
                  <a:lnTo>
                    <a:pt x="42479" y="7008"/>
                  </a:lnTo>
                  <a:cubicBezTo>
                    <a:pt x="42342" y="6871"/>
                    <a:pt x="42205" y="6757"/>
                    <a:pt x="42045" y="6643"/>
                  </a:cubicBezTo>
                  <a:cubicBezTo>
                    <a:pt x="41931" y="6529"/>
                    <a:pt x="41794" y="6414"/>
                    <a:pt x="41657" y="6300"/>
                  </a:cubicBezTo>
                  <a:lnTo>
                    <a:pt x="41520" y="6186"/>
                  </a:lnTo>
                  <a:lnTo>
                    <a:pt x="41474" y="6141"/>
                  </a:lnTo>
                  <a:cubicBezTo>
                    <a:pt x="41406" y="6095"/>
                    <a:pt x="41360" y="6026"/>
                    <a:pt x="41292" y="5981"/>
                  </a:cubicBezTo>
                  <a:cubicBezTo>
                    <a:pt x="41132" y="5844"/>
                    <a:pt x="40949" y="5730"/>
                    <a:pt x="40790" y="5593"/>
                  </a:cubicBezTo>
                  <a:lnTo>
                    <a:pt x="40698" y="5524"/>
                  </a:lnTo>
                  <a:cubicBezTo>
                    <a:pt x="40630" y="5456"/>
                    <a:pt x="40539" y="5410"/>
                    <a:pt x="40470" y="5342"/>
                  </a:cubicBezTo>
                  <a:lnTo>
                    <a:pt x="40151" y="5091"/>
                  </a:lnTo>
                  <a:cubicBezTo>
                    <a:pt x="40151" y="5045"/>
                    <a:pt x="40128" y="5022"/>
                    <a:pt x="40082" y="4976"/>
                  </a:cubicBezTo>
                  <a:cubicBezTo>
                    <a:pt x="39831" y="4794"/>
                    <a:pt x="39580" y="4611"/>
                    <a:pt x="39260" y="4406"/>
                  </a:cubicBezTo>
                  <a:lnTo>
                    <a:pt x="39055" y="4269"/>
                  </a:lnTo>
                  <a:lnTo>
                    <a:pt x="39032" y="4246"/>
                  </a:lnTo>
                  <a:cubicBezTo>
                    <a:pt x="38827" y="4109"/>
                    <a:pt x="38644" y="3972"/>
                    <a:pt x="38439" y="3835"/>
                  </a:cubicBezTo>
                  <a:cubicBezTo>
                    <a:pt x="38325" y="3767"/>
                    <a:pt x="38210" y="3698"/>
                    <a:pt x="38074" y="3653"/>
                  </a:cubicBezTo>
                  <a:lnTo>
                    <a:pt x="38005" y="3607"/>
                  </a:lnTo>
                  <a:cubicBezTo>
                    <a:pt x="37891" y="3538"/>
                    <a:pt x="37777" y="3470"/>
                    <a:pt x="37663" y="3424"/>
                  </a:cubicBezTo>
                  <a:lnTo>
                    <a:pt x="37594" y="3379"/>
                  </a:lnTo>
                  <a:cubicBezTo>
                    <a:pt x="37457" y="3310"/>
                    <a:pt x="37320" y="3242"/>
                    <a:pt x="37183" y="3150"/>
                  </a:cubicBezTo>
                  <a:cubicBezTo>
                    <a:pt x="37046" y="3082"/>
                    <a:pt x="36909" y="3013"/>
                    <a:pt x="36772" y="2945"/>
                  </a:cubicBezTo>
                  <a:cubicBezTo>
                    <a:pt x="36681" y="2899"/>
                    <a:pt x="36613" y="2854"/>
                    <a:pt x="36521" y="2808"/>
                  </a:cubicBezTo>
                  <a:cubicBezTo>
                    <a:pt x="36133" y="2603"/>
                    <a:pt x="35722" y="2420"/>
                    <a:pt x="35289" y="2215"/>
                  </a:cubicBezTo>
                  <a:lnTo>
                    <a:pt x="35083" y="2146"/>
                  </a:lnTo>
                  <a:cubicBezTo>
                    <a:pt x="34969" y="2078"/>
                    <a:pt x="34832" y="2032"/>
                    <a:pt x="34718" y="1964"/>
                  </a:cubicBezTo>
                  <a:cubicBezTo>
                    <a:pt x="34421" y="1827"/>
                    <a:pt x="34102" y="1690"/>
                    <a:pt x="33805" y="1575"/>
                  </a:cubicBezTo>
                  <a:cubicBezTo>
                    <a:pt x="33531" y="1461"/>
                    <a:pt x="33257" y="1347"/>
                    <a:pt x="32983" y="1256"/>
                  </a:cubicBezTo>
                  <a:lnTo>
                    <a:pt x="32869" y="1210"/>
                  </a:lnTo>
                  <a:lnTo>
                    <a:pt x="32710" y="1165"/>
                  </a:lnTo>
                  <a:lnTo>
                    <a:pt x="32618" y="1119"/>
                  </a:lnTo>
                  <a:cubicBezTo>
                    <a:pt x="32390" y="1050"/>
                    <a:pt x="32162" y="959"/>
                    <a:pt x="31933" y="891"/>
                  </a:cubicBezTo>
                  <a:cubicBezTo>
                    <a:pt x="31637" y="777"/>
                    <a:pt x="31317" y="708"/>
                    <a:pt x="30998" y="640"/>
                  </a:cubicBezTo>
                  <a:lnTo>
                    <a:pt x="30564" y="548"/>
                  </a:lnTo>
                  <a:cubicBezTo>
                    <a:pt x="30085" y="434"/>
                    <a:pt x="29582" y="297"/>
                    <a:pt x="29080" y="229"/>
                  </a:cubicBezTo>
                  <a:cubicBezTo>
                    <a:pt x="28761" y="183"/>
                    <a:pt x="28464" y="137"/>
                    <a:pt x="28167" y="115"/>
                  </a:cubicBezTo>
                  <a:cubicBezTo>
                    <a:pt x="27893" y="92"/>
                    <a:pt x="27620" y="69"/>
                    <a:pt x="27346" y="46"/>
                  </a:cubicBezTo>
                  <a:cubicBezTo>
                    <a:pt x="27049" y="23"/>
                    <a:pt x="26729" y="23"/>
                    <a:pt x="26433" y="23"/>
                  </a:cubicBezTo>
                  <a:cubicBezTo>
                    <a:pt x="26273" y="23"/>
                    <a:pt x="26136" y="23"/>
                    <a:pt x="25976" y="1"/>
                  </a:cubicBezTo>
                  <a:close/>
                </a:path>
              </a:pathLst>
            </a:custGeom>
            <a:solidFill>
              <a:srgbClr val="BDE0E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5" name="Google Shape;4911;p38">
              <a:extLst>
                <a:ext uri="{FF2B5EF4-FFF2-40B4-BE49-F238E27FC236}">
                  <a16:creationId xmlns:a16="http://schemas.microsoft.com/office/drawing/2014/main" id="{2E189C3C-7D4D-9BF5-DC9A-F0BDD6FB7E3F}"/>
                </a:ext>
              </a:extLst>
            </p:cNvPr>
            <p:cNvSpPr/>
            <p:nvPr/>
          </p:nvSpPr>
          <p:spPr>
            <a:xfrm>
              <a:off x="6462196" y="1695754"/>
              <a:ext cx="63890" cy="78582"/>
            </a:xfrm>
            <a:custGeom>
              <a:avLst/>
              <a:gdLst/>
              <a:ahLst/>
              <a:cxnLst/>
              <a:rect l="l" t="t" r="r" b="b"/>
              <a:pathLst>
                <a:path w="2283" h="2808" extrusionOk="0">
                  <a:moveTo>
                    <a:pt x="2146" y="0"/>
                  </a:moveTo>
                  <a:cubicBezTo>
                    <a:pt x="2123" y="0"/>
                    <a:pt x="2100" y="23"/>
                    <a:pt x="2077" y="23"/>
                  </a:cubicBezTo>
                  <a:cubicBezTo>
                    <a:pt x="2032" y="46"/>
                    <a:pt x="1986" y="46"/>
                    <a:pt x="1963" y="91"/>
                  </a:cubicBezTo>
                  <a:cubicBezTo>
                    <a:pt x="1552" y="525"/>
                    <a:pt x="1210" y="982"/>
                    <a:pt x="845" y="1461"/>
                  </a:cubicBezTo>
                  <a:cubicBezTo>
                    <a:pt x="845" y="1438"/>
                    <a:pt x="867" y="1438"/>
                    <a:pt x="867" y="1415"/>
                  </a:cubicBezTo>
                  <a:lnTo>
                    <a:pt x="867" y="1415"/>
                  </a:lnTo>
                  <a:cubicBezTo>
                    <a:pt x="731" y="1598"/>
                    <a:pt x="571" y="1780"/>
                    <a:pt x="434" y="1986"/>
                  </a:cubicBezTo>
                  <a:cubicBezTo>
                    <a:pt x="342" y="2077"/>
                    <a:pt x="274" y="2168"/>
                    <a:pt x="206" y="2260"/>
                  </a:cubicBezTo>
                  <a:cubicBezTo>
                    <a:pt x="137" y="2351"/>
                    <a:pt x="69" y="2442"/>
                    <a:pt x="23" y="2534"/>
                  </a:cubicBezTo>
                  <a:cubicBezTo>
                    <a:pt x="0" y="2556"/>
                    <a:pt x="0" y="2602"/>
                    <a:pt x="0" y="2625"/>
                  </a:cubicBezTo>
                  <a:cubicBezTo>
                    <a:pt x="0" y="2671"/>
                    <a:pt x="23" y="2716"/>
                    <a:pt x="46" y="2762"/>
                  </a:cubicBezTo>
                  <a:cubicBezTo>
                    <a:pt x="91" y="2808"/>
                    <a:pt x="137" y="2808"/>
                    <a:pt x="183" y="2808"/>
                  </a:cubicBezTo>
                  <a:cubicBezTo>
                    <a:pt x="228" y="2808"/>
                    <a:pt x="297" y="2808"/>
                    <a:pt x="320" y="2762"/>
                  </a:cubicBezTo>
                  <a:cubicBezTo>
                    <a:pt x="365" y="2693"/>
                    <a:pt x="411" y="2648"/>
                    <a:pt x="457" y="2579"/>
                  </a:cubicBezTo>
                  <a:cubicBezTo>
                    <a:pt x="502" y="2511"/>
                    <a:pt x="548" y="2465"/>
                    <a:pt x="594" y="2397"/>
                  </a:cubicBezTo>
                  <a:cubicBezTo>
                    <a:pt x="685" y="2283"/>
                    <a:pt x="776" y="2146"/>
                    <a:pt x="867" y="2031"/>
                  </a:cubicBezTo>
                  <a:cubicBezTo>
                    <a:pt x="890" y="2009"/>
                    <a:pt x="890" y="1986"/>
                    <a:pt x="913" y="1963"/>
                  </a:cubicBezTo>
                  <a:cubicBezTo>
                    <a:pt x="936" y="1963"/>
                    <a:pt x="959" y="1940"/>
                    <a:pt x="959" y="1940"/>
                  </a:cubicBezTo>
                  <a:cubicBezTo>
                    <a:pt x="959" y="1917"/>
                    <a:pt x="982" y="1917"/>
                    <a:pt x="982" y="1917"/>
                  </a:cubicBezTo>
                  <a:lnTo>
                    <a:pt x="1004" y="1917"/>
                  </a:lnTo>
                  <a:cubicBezTo>
                    <a:pt x="1017" y="1921"/>
                    <a:pt x="1029" y="1923"/>
                    <a:pt x="1042" y="1923"/>
                  </a:cubicBezTo>
                  <a:cubicBezTo>
                    <a:pt x="1103" y="1923"/>
                    <a:pt x="1168" y="1882"/>
                    <a:pt x="1187" y="1826"/>
                  </a:cubicBezTo>
                  <a:cubicBezTo>
                    <a:pt x="1233" y="1758"/>
                    <a:pt x="1278" y="1689"/>
                    <a:pt x="1324" y="1621"/>
                  </a:cubicBezTo>
                  <a:cubicBezTo>
                    <a:pt x="1347" y="1621"/>
                    <a:pt x="1347" y="1598"/>
                    <a:pt x="1347" y="1598"/>
                  </a:cubicBezTo>
                  <a:cubicBezTo>
                    <a:pt x="1392" y="1529"/>
                    <a:pt x="1438" y="1461"/>
                    <a:pt x="1484" y="1392"/>
                  </a:cubicBezTo>
                  <a:cubicBezTo>
                    <a:pt x="1575" y="1278"/>
                    <a:pt x="1644" y="1141"/>
                    <a:pt x="1735" y="1027"/>
                  </a:cubicBezTo>
                  <a:cubicBezTo>
                    <a:pt x="1826" y="913"/>
                    <a:pt x="1895" y="776"/>
                    <a:pt x="1986" y="662"/>
                  </a:cubicBezTo>
                  <a:cubicBezTo>
                    <a:pt x="2032" y="616"/>
                    <a:pt x="2077" y="548"/>
                    <a:pt x="2123" y="479"/>
                  </a:cubicBezTo>
                  <a:cubicBezTo>
                    <a:pt x="2146" y="457"/>
                    <a:pt x="2168" y="411"/>
                    <a:pt x="2191" y="365"/>
                  </a:cubicBezTo>
                  <a:cubicBezTo>
                    <a:pt x="2214" y="342"/>
                    <a:pt x="2237" y="297"/>
                    <a:pt x="2260" y="251"/>
                  </a:cubicBezTo>
                  <a:cubicBezTo>
                    <a:pt x="2260" y="228"/>
                    <a:pt x="2260" y="205"/>
                    <a:pt x="2260" y="160"/>
                  </a:cubicBezTo>
                  <a:cubicBezTo>
                    <a:pt x="2283" y="114"/>
                    <a:pt x="2283" y="68"/>
                    <a:pt x="2237" y="46"/>
                  </a:cubicBezTo>
                  <a:cubicBezTo>
                    <a:pt x="2214" y="23"/>
                    <a:pt x="2191" y="0"/>
                    <a:pt x="2146" y="0"/>
                  </a:cubicBezTo>
                  <a:close/>
                </a:path>
              </a:pathLst>
            </a:custGeom>
            <a:solidFill>
              <a:srgbClr val="F7D6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6" name="Google Shape;4912;p38">
              <a:extLst>
                <a:ext uri="{FF2B5EF4-FFF2-40B4-BE49-F238E27FC236}">
                  <a16:creationId xmlns:a16="http://schemas.microsoft.com/office/drawing/2014/main" id="{A847E327-B7AE-03AC-C48E-AED2F32B0747}"/>
                </a:ext>
              </a:extLst>
            </p:cNvPr>
            <p:cNvSpPr/>
            <p:nvPr/>
          </p:nvSpPr>
          <p:spPr>
            <a:xfrm>
              <a:off x="6510078" y="1688702"/>
              <a:ext cx="21772" cy="32882"/>
            </a:xfrm>
            <a:custGeom>
              <a:avLst/>
              <a:gdLst/>
              <a:ahLst/>
              <a:cxnLst/>
              <a:rect l="l" t="t" r="r" b="b"/>
              <a:pathLst>
                <a:path w="778" h="1175" extrusionOk="0">
                  <a:moveTo>
                    <a:pt x="686" y="1"/>
                  </a:moveTo>
                  <a:cubicBezTo>
                    <a:pt x="663" y="1"/>
                    <a:pt x="640" y="24"/>
                    <a:pt x="617" y="47"/>
                  </a:cubicBezTo>
                  <a:cubicBezTo>
                    <a:pt x="549" y="138"/>
                    <a:pt x="503" y="229"/>
                    <a:pt x="435" y="320"/>
                  </a:cubicBezTo>
                  <a:cubicBezTo>
                    <a:pt x="389" y="389"/>
                    <a:pt x="343" y="457"/>
                    <a:pt x="298" y="549"/>
                  </a:cubicBezTo>
                  <a:cubicBezTo>
                    <a:pt x="252" y="617"/>
                    <a:pt x="206" y="686"/>
                    <a:pt x="161" y="754"/>
                  </a:cubicBezTo>
                  <a:cubicBezTo>
                    <a:pt x="138" y="800"/>
                    <a:pt x="115" y="845"/>
                    <a:pt x="92" y="891"/>
                  </a:cubicBezTo>
                  <a:cubicBezTo>
                    <a:pt x="69" y="937"/>
                    <a:pt x="47" y="1005"/>
                    <a:pt x="24" y="1051"/>
                  </a:cubicBezTo>
                  <a:cubicBezTo>
                    <a:pt x="1" y="1074"/>
                    <a:pt x="1" y="1097"/>
                    <a:pt x="1" y="1119"/>
                  </a:cubicBezTo>
                  <a:cubicBezTo>
                    <a:pt x="1" y="1142"/>
                    <a:pt x="24" y="1142"/>
                    <a:pt x="47" y="1165"/>
                  </a:cubicBezTo>
                  <a:cubicBezTo>
                    <a:pt x="53" y="1172"/>
                    <a:pt x="64" y="1174"/>
                    <a:pt x="76" y="1174"/>
                  </a:cubicBezTo>
                  <a:cubicBezTo>
                    <a:pt x="106" y="1174"/>
                    <a:pt x="145" y="1158"/>
                    <a:pt x="161" y="1142"/>
                  </a:cubicBezTo>
                  <a:cubicBezTo>
                    <a:pt x="184" y="1074"/>
                    <a:pt x="206" y="1028"/>
                    <a:pt x="229" y="982"/>
                  </a:cubicBezTo>
                  <a:cubicBezTo>
                    <a:pt x="252" y="937"/>
                    <a:pt x="275" y="891"/>
                    <a:pt x="298" y="845"/>
                  </a:cubicBezTo>
                  <a:cubicBezTo>
                    <a:pt x="343" y="777"/>
                    <a:pt x="389" y="709"/>
                    <a:pt x="435" y="640"/>
                  </a:cubicBezTo>
                  <a:cubicBezTo>
                    <a:pt x="480" y="572"/>
                    <a:pt x="526" y="503"/>
                    <a:pt x="572" y="435"/>
                  </a:cubicBezTo>
                  <a:cubicBezTo>
                    <a:pt x="640" y="320"/>
                    <a:pt x="686" y="229"/>
                    <a:pt x="754" y="115"/>
                  </a:cubicBezTo>
                  <a:cubicBezTo>
                    <a:pt x="777" y="92"/>
                    <a:pt x="754" y="47"/>
                    <a:pt x="731" y="24"/>
                  </a:cubicBezTo>
                  <a:cubicBezTo>
                    <a:pt x="709" y="1"/>
                    <a:pt x="709" y="1"/>
                    <a:pt x="686" y="1"/>
                  </a:cubicBezTo>
                  <a:close/>
                </a:path>
              </a:pathLst>
            </a:custGeom>
            <a:solidFill>
              <a:srgbClr val="F7D6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7" name="Google Shape;4913;p38">
              <a:extLst>
                <a:ext uri="{FF2B5EF4-FFF2-40B4-BE49-F238E27FC236}">
                  <a16:creationId xmlns:a16="http://schemas.microsoft.com/office/drawing/2014/main" id="{9706E5A7-560A-6B95-9C75-94ABDAF5DAB4}"/>
                </a:ext>
              </a:extLst>
            </p:cNvPr>
            <p:cNvSpPr/>
            <p:nvPr/>
          </p:nvSpPr>
          <p:spPr>
            <a:xfrm>
              <a:off x="6544583" y="1633767"/>
              <a:ext cx="76679" cy="30056"/>
            </a:xfrm>
            <a:custGeom>
              <a:avLst/>
              <a:gdLst/>
              <a:ahLst/>
              <a:cxnLst/>
              <a:rect l="l" t="t" r="r" b="b"/>
              <a:pathLst>
                <a:path w="2740" h="1074" extrusionOk="0">
                  <a:moveTo>
                    <a:pt x="1073" y="1"/>
                  </a:moveTo>
                  <a:cubicBezTo>
                    <a:pt x="868" y="1"/>
                    <a:pt x="708" y="24"/>
                    <a:pt x="548" y="47"/>
                  </a:cubicBezTo>
                  <a:cubicBezTo>
                    <a:pt x="480" y="47"/>
                    <a:pt x="411" y="115"/>
                    <a:pt x="366" y="229"/>
                  </a:cubicBezTo>
                  <a:cubicBezTo>
                    <a:pt x="297" y="252"/>
                    <a:pt x="229" y="298"/>
                    <a:pt x="229" y="389"/>
                  </a:cubicBezTo>
                  <a:cubicBezTo>
                    <a:pt x="206" y="435"/>
                    <a:pt x="206" y="480"/>
                    <a:pt x="229" y="526"/>
                  </a:cubicBezTo>
                  <a:cubicBezTo>
                    <a:pt x="206" y="503"/>
                    <a:pt x="183" y="503"/>
                    <a:pt x="183" y="503"/>
                  </a:cubicBezTo>
                  <a:cubicBezTo>
                    <a:pt x="92" y="503"/>
                    <a:pt x="23" y="549"/>
                    <a:pt x="1" y="640"/>
                  </a:cubicBezTo>
                  <a:cubicBezTo>
                    <a:pt x="1" y="686"/>
                    <a:pt x="1" y="754"/>
                    <a:pt x="23" y="777"/>
                  </a:cubicBezTo>
                  <a:cubicBezTo>
                    <a:pt x="46" y="823"/>
                    <a:pt x="92" y="846"/>
                    <a:pt x="138" y="868"/>
                  </a:cubicBezTo>
                  <a:cubicBezTo>
                    <a:pt x="183" y="868"/>
                    <a:pt x="229" y="891"/>
                    <a:pt x="274" y="891"/>
                  </a:cubicBezTo>
                  <a:lnTo>
                    <a:pt x="366" y="914"/>
                  </a:lnTo>
                  <a:cubicBezTo>
                    <a:pt x="434" y="937"/>
                    <a:pt x="503" y="937"/>
                    <a:pt x="571" y="937"/>
                  </a:cubicBezTo>
                  <a:lnTo>
                    <a:pt x="617" y="960"/>
                  </a:lnTo>
                  <a:cubicBezTo>
                    <a:pt x="777" y="982"/>
                    <a:pt x="936" y="1005"/>
                    <a:pt x="1096" y="1028"/>
                  </a:cubicBezTo>
                  <a:cubicBezTo>
                    <a:pt x="1302" y="1051"/>
                    <a:pt x="1461" y="1074"/>
                    <a:pt x="1598" y="1074"/>
                  </a:cubicBezTo>
                  <a:cubicBezTo>
                    <a:pt x="1690" y="1074"/>
                    <a:pt x="1758" y="1051"/>
                    <a:pt x="1804" y="1051"/>
                  </a:cubicBezTo>
                  <a:lnTo>
                    <a:pt x="1918" y="1051"/>
                  </a:lnTo>
                  <a:cubicBezTo>
                    <a:pt x="1986" y="1028"/>
                    <a:pt x="2055" y="1028"/>
                    <a:pt x="2123" y="1005"/>
                  </a:cubicBezTo>
                  <a:cubicBezTo>
                    <a:pt x="2192" y="1005"/>
                    <a:pt x="2260" y="982"/>
                    <a:pt x="2329" y="960"/>
                  </a:cubicBezTo>
                  <a:lnTo>
                    <a:pt x="2374" y="960"/>
                  </a:lnTo>
                  <a:cubicBezTo>
                    <a:pt x="2420" y="960"/>
                    <a:pt x="2443" y="937"/>
                    <a:pt x="2489" y="937"/>
                  </a:cubicBezTo>
                  <a:cubicBezTo>
                    <a:pt x="2534" y="914"/>
                    <a:pt x="2580" y="891"/>
                    <a:pt x="2625" y="846"/>
                  </a:cubicBezTo>
                  <a:cubicBezTo>
                    <a:pt x="2671" y="823"/>
                    <a:pt x="2671" y="777"/>
                    <a:pt x="2694" y="731"/>
                  </a:cubicBezTo>
                  <a:cubicBezTo>
                    <a:pt x="2740" y="594"/>
                    <a:pt x="2671" y="412"/>
                    <a:pt x="2557" y="366"/>
                  </a:cubicBezTo>
                  <a:cubicBezTo>
                    <a:pt x="2489" y="343"/>
                    <a:pt x="2443" y="321"/>
                    <a:pt x="2397" y="298"/>
                  </a:cubicBezTo>
                  <a:lnTo>
                    <a:pt x="2283" y="298"/>
                  </a:lnTo>
                  <a:cubicBezTo>
                    <a:pt x="2237" y="184"/>
                    <a:pt x="2146" y="115"/>
                    <a:pt x="2055" y="92"/>
                  </a:cubicBezTo>
                  <a:cubicBezTo>
                    <a:pt x="1964" y="69"/>
                    <a:pt x="1895" y="47"/>
                    <a:pt x="1827" y="47"/>
                  </a:cubicBezTo>
                  <a:cubicBezTo>
                    <a:pt x="1804" y="24"/>
                    <a:pt x="1758" y="24"/>
                    <a:pt x="1735" y="1"/>
                  </a:cubicBezTo>
                  <a:lnTo>
                    <a:pt x="1667" y="1"/>
                  </a:lnTo>
                  <a:cubicBezTo>
                    <a:pt x="1644" y="1"/>
                    <a:pt x="1621" y="1"/>
                    <a:pt x="1576" y="24"/>
                  </a:cubicBezTo>
                  <a:cubicBezTo>
                    <a:pt x="1484" y="24"/>
                    <a:pt x="1393" y="24"/>
                    <a:pt x="1324" y="1"/>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8" name="Google Shape;4914;p38">
              <a:extLst>
                <a:ext uri="{FF2B5EF4-FFF2-40B4-BE49-F238E27FC236}">
                  <a16:creationId xmlns:a16="http://schemas.microsoft.com/office/drawing/2014/main" id="{2D7B1498-59C6-BE56-4A21-35ACA4C6CFC3}"/>
                </a:ext>
              </a:extLst>
            </p:cNvPr>
            <p:cNvSpPr/>
            <p:nvPr/>
          </p:nvSpPr>
          <p:spPr>
            <a:xfrm>
              <a:off x="6541393" y="1648460"/>
              <a:ext cx="86893" cy="18554"/>
            </a:xfrm>
            <a:custGeom>
              <a:avLst/>
              <a:gdLst/>
              <a:ahLst/>
              <a:cxnLst/>
              <a:rect l="l" t="t" r="r" b="b"/>
              <a:pathLst>
                <a:path w="3105" h="663" extrusionOk="0">
                  <a:moveTo>
                    <a:pt x="2831" y="1"/>
                  </a:moveTo>
                  <a:cubicBezTo>
                    <a:pt x="2785" y="1"/>
                    <a:pt x="2739" y="24"/>
                    <a:pt x="2671" y="24"/>
                  </a:cubicBezTo>
                  <a:cubicBezTo>
                    <a:pt x="2625" y="47"/>
                    <a:pt x="2580" y="47"/>
                    <a:pt x="2511" y="69"/>
                  </a:cubicBezTo>
                  <a:cubicBezTo>
                    <a:pt x="2397" y="92"/>
                    <a:pt x="2260" y="92"/>
                    <a:pt x="2146" y="115"/>
                  </a:cubicBezTo>
                  <a:cubicBezTo>
                    <a:pt x="1963" y="138"/>
                    <a:pt x="1781" y="161"/>
                    <a:pt x="1598" y="161"/>
                  </a:cubicBezTo>
                  <a:cubicBezTo>
                    <a:pt x="1384" y="161"/>
                    <a:pt x="1150" y="181"/>
                    <a:pt x="934" y="183"/>
                  </a:cubicBezTo>
                  <a:lnTo>
                    <a:pt x="934" y="183"/>
                  </a:lnTo>
                  <a:cubicBezTo>
                    <a:pt x="729" y="161"/>
                    <a:pt x="525" y="138"/>
                    <a:pt x="320" y="92"/>
                  </a:cubicBezTo>
                  <a:cubicBezTo>
                    <a:pt x="297" y="92"/>
                    <a:pt x="274" y="69"/>
                    <a:pt x="252" y="69"/>
                  </a:cubicBezTo>
                  <a:cubicBezTo>
                    <a:pt x="235" y="64"/>
                    <a:pt x="217" y="61"/>
                    <a:pt x="197" y="61"/>
                  </a:cubicBezTo>
                  <a:cubicBezTo>
                    <a:pt x="134" y="61"/>
                    <a:pt x="64" y="91"/>
                    <a:pt x="46" y="161"/>
                  </a:cubicBezTo>
                  <a:cubicBezTo>
                    <a:pt x="0" y="229"/>
                    <a:pt x="46" y="343"/>
                    <a:pt x="137" y="366"/>
                  </a:cubicBezTo>
                  <a:cubicBezTo>
                    <a:pt x="183" y="389"/>
                    <a:pt x="229" y="412"/>
                    <a:pt x="297" y="435"/>
                  </a:cubicBezTo>
                  <a:lnTo>
                    <a:pt x="343" y="435"/>
                  </a:lnTo>
                  <a:cubicBezTo>
                    <a:pt x="366" y="457"/>
                    <a:pt x="388" y="457"/>
                    <a:pt x="434" y="457"/>
                  </a:cubicBezTo>
                  <a:cubicBezTo>
                    <a:pt x="640" y="526"/>
                    <a:pt x="868" y="594"/>
                    <a:pt x="1096" y="617"/>
                  </a:cubicBezTo>
                  <a:cubicBezTo>
                    <a:pt x="1324" y="640"/>
                    <a:pt x="1553" y="640"/>
                    <a:pt x="1758" y="663"/>
                  </a:cubicBezTo>
                  <a:lnTo>
                    <a:pt x="2123" y="663"/>
                  </a:lnTo>
                  <a:cubicBezTo>
                    <a:pt x="2214" y="663"/>
                    <a:pt x="2306" y="640"/>
                    <a:pt x="2374" y="640"/>
                  </a:cubicBezTo>
                  <a:cubicBezTo>
                    <a:pt x="2488" y="640"/>
                    <a:pt x="2603" y="617"/>
                    <a:pt x="2717" y="594"/>
                  </a:cubicBezTo>
                  <a:cubicBezTo>
                    <a:pt x="2876" y="549"/>
                    <a:pt x="3013" y="526"/>
                    <a:pt x="3082" y="366"/>
                  </a:cubicBezTo>
                  <a:cubicBezTo>
                    <a:pt x="3105" y="321"/>
                    <a:pt x="3105" y="229"/>
                    <a:pt x="3082" y="184"/>
                  </a:cubicBezTo>
                  <a:cubicBezTo>
                    <a:pt x="3082" y="138"/>
                    <a:pt x="3036" y="92"/>
                    <a:pt x="3013" y="69"/>
                  </a:cubicBezTo>
                  <a:cubicBezTo>
                    <a:pt x="2968" y="47"/>
                    <a:pt x="2922" y="24"/>
                    <a:pt x="2899" y="24"/>
                  </a:cubicBezTo>
                  <a:cubicBezTo>
                    <a:pt x="2876" y="1"/>
                    <a:pt x="2854" y="1"/>
                    <a:pt x="2831" y="1"/>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9" name="Google Shape;4915;p38">
              <a:extLst>
                <a:ext uri="{FF2B5EF4-FFF2-40B4-BE49-F238E27FC236}">
                  <a16:creationId xmlns:a16="http://schemas.microsoft.com/office/drawing/2014/main" id="{209EA6C7-ABA2-568D-1B6E-027F3DE4CADE}"/>
                </a:ext>
              </a:extLst>
            </p:cNvPr>
            <p:cNvSpPr/>
            <p:nvPr/>
          </p:nvSpPr>
          <p:spPr>
            <a:xfrm>
              <a:off x="6526701" y="1651678"/>
              <a:ext cx="113731" cy="28181"/>
            </a:xfrm>
            <a:custGeom>
              <a:avLst/>
              <a:gdLst/>
              <a:ahLst/>
              <a:cxnLst/>
              <a:rect l="l" t="t" r="r" b="b"/>
              <a:pathLst>
                <a:path w="4064" h="1007" extrusionOk="0">
                  <a:moveTo>
                    <a:pt x="3173" y="0"/>
                  </a:moveTo>
                  <a:cubicBezTo>
                    <a:pt x="3186" y="0"/>
                    <a:pt x="3198" y="0"/>
                    <a:pt x="3211" y="0"/>
                  </a:cubicBezTo>
                  <a:lnTo>
                    <a:pt x="3211" y="0"/>
                  </a:lnTo>
                  <a:cubicBezTo>
                    <a:pt x="3221" y="0"/>
                    <a:pt x="3231" y="0"/>
                    <a:pt x="3242" y="0"/>
                  </a:cubicBezTo>
                  <a:close/>
                  <a:moveTo>
                    <a:pt x="3211" y="0"/>
                  </a:moveTo>
                  <a:cubicBezTo>
                    <a:pt x="2991" y="2"/>
                    <a:pt x="2752" y="24"/>
                    <a:pt x="2534" y="46"/>
                  </a:cubicBezTo>
                  <a:cubicBezTo>
                    <a:pt x="2397" y="46"/>
                    <a:pt x="2237" y="46"/>
                    <a:pt x="2100" y="69"/>
                  </a:cubicBezTo>
                  <a:cubicBezTo>
                    <a:pt x="2009" y="69"/>
                    <a:pt x="1918" y="69"/>
                    <a:pt x="1826" y="91"/>
                  </a:cubicBezTo>
                  <a:lnTo>
                    <a:pt x="1028" y="91"/>
                  </a:lnTo>
                  <a:cubicBezTo>
                    <a:pt x="936" y="91"/>
                    <a:pt x="845" y="114"/>
                    <a:pt x="777" y="114"/>
                  </a:cubicBezTo>
                  <a:cubicBezTo>
                    <a:pt x="708" y="114"/>
                    <a:pt x="640" y="137"/>
                    <a:pt x="594" y="160"/>
                  </a:cubicBezTo>
                  <a:cubicBezTo>
                    <a:pt x="503" y="183"/>
                    <a:pt x="434" y="274"/>
                    <a:pt x="457" y="365"/>
                  </a:cubicBezTo>
                  <a:cubicBezTo>
                    <a:pt x="457" y="411"/>
                    <a:pt x="457" y="434"/>
                    <a:pt x="480" y="457"/>
                  </a:cubicBezTo>
                  <a:cubicBezTo>
                    <a:pt x="343" y="525"/>
                    <a:pt x="206" y="616"/>
                    <a:pt x="92" y="708"/>
                  </a:cubicBezTo>
                  <a:cubicBezTo>
                    <a:pt x="69" y="730"/>
                    <a:pt x="69" y="730"/>
                    <a:pt x="69" y="730"/>
                  </a:cubicBezTo>
                  <a:cubicBezTo>
                    <a:pt x="0" y="799"/>
                    <a:pt x="23" y="913"/>
                    <a:pt x="92" y="982"/>
                  </a:cubicBezTo>
                  <a:cubicBezTo>
                    <a:pt x="118" y="999"/>
                    <a:pt x="151" y="1006"/>
                    <a:pt x="185" y="1006"/>
                  </a:cubicBezTo>
                  <a:cubicBezTo>
                    <a:pt x="241" y="1006"/>
                    <a:pt x="301" y="987"/>
                    <a:pt x="343" y="959"/>
                  </a:cubicBezTo>
                  <a:cubicBezTo>
                    <a:pt x="343" y="936"/>
                    <a:pt x="343" y="936"/>
                    <a:pt x="343" y="936"/>
                  </a:cubicBezTo>
                  <a:cubicBezTo>
                    <a:pt x="343" y="936"/>
                    <a:pt x="366" y="913"/>
                    <a:pt x="388" y="890"/>
                  </a:cubicBezTo>
                  <a:cubicBezTo>
                    <a:pt x="457" y="867"/>
                    <a:pt x="503" y="845"/>
                    <a:pt x="571" y="845"/>
                  </a:cubicBezTo>
                  <a:cubicBezTo>
                    <a:pt x="685" y="822"/>
                    <a:pt x="799" y="799"/>
                    <a:pt x="891" y="799"/>
                  </a:cubicBezTo>
                  <a:cubicBezTo>
                    <a:pt x="1028" y="799"/>
                    <a:pt x="1165" y="776"/>
                    <a:pt x="1301" y="753"/>
                  </a:cubicBezTo>
                  <a:cubicBezTo>
                    <a:pt x="1575" y="730"/>
                    <a:pt x="1849" y="708"/>
                    <a:pt x="2146" y="685"/>
                  </a:cubicBezTo>
                  <a:lnTo>
                    <a:pt x="2511" y="685"/>
                  </a:lnTo>
                  <a:cubicBezTo>
                    <a:pt x="2625" y="685"/>
                    <a:pt x="2762" y="662"/>
                    <a:pt x="2876" y="662"/>
                  </a:cubicBezTo>
                  <a:cubicBezTo>
                    <a:pt x="3013" y="662"/>
                    <a:pt x="3150" y="662"/>
                    <a:pt x="3310" y="639"/>
                  </a:cubicBezTo>
                  <a:cubicBezTo>
                    <a:pt x="3401" y="662"/>
                    <a:pt x="3493" y="662"/>
                    <a:pt x="3584" y="662"/>
                  </a:cubicBezTo>
                  <a:cubicBezTo>
                    <a:pt x="3630" y="662"/>
                    <a:pt x="3675" y="662"/>
                    <a:pt x="3721" y="639"/>
                  </a:cubicBezTo>
                  <a:cubicBezTo>
                    <a:pt x="3858" y="639"/>
                    <a:pt x="3972" y="594"/>
                    <a:pt x="4018" y="479"/>
                  </a:cubicBezTo>
                  <a:cubicBezTo>
                    <a:pt x="4063" y="388"/>
                    <a:pt x="4041" y="297"/>
                    <a:pt x="3995" y="206"/>
                  </a:cubicBezTo>
                  <a:cubicBezTo>
                    <a:pt x="3949" y="114"/>
                    <a:pt x="3812" y="91"/>
                    <a:pt x="3721" y="69"/>
                  </a:cubicBezTo>
                  <a:cubicBezTo>
                    <a:pt x="3675" y="69"/>
                    <a:pt x="3607" y="46"/>
                    <a:pt x="3561" y="46"/>
                  </a:cubicBezTo>
                  <a:cubicBezTo>
                    <a:pt x="3516" y="46"/>
                    <a:pt x="3447" y="23"/>
                    <a:pt x="3401" y="23"/>
                  </a:cubicBezTo>
                  <a:cubicBezTo>
                    <a:pt x="3327" y="4"/>
                    <a:pt x="3267" y="1"/>
                    <a:pt x="3211" y="0"/>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0" name="Google Shape;4916;p38">
              <a:extLst>
                <a:ext uri="{FF2B5EF4-FFF2-40B4-BE49-F238E27FC236}">
                  <a16:creationId xmlns:a16="http://schemas.microsoft.com/office/drawing/2014/main" id="{3B9F3499-CE18-037F-95F2-8FBCCE65D462}"/>
                </a:ext>
              </a:extLst>
            </p:cNvPr>
            <p:cNvSpPr/>
            <p:nvPr/>
          </p:nvSpPr>
          <p:spPr>
            <a:xfrm>
              <a:off x="6602065" y="1655512"/>
              <a:ext cx="242126" cy="99934"/>
            </a:xfrm>
            <a:custGeom>
              <a:avLst/>
              <a:gdLst/>
              <a:ahLst/>
              <a:cxnLst/>
              <a:rect l="l" t="t" r="r" b="b"/>
              <a:pathLst>
                <a:path w="8652" h="3571" extrusionOk="0">
                  <a:moveTo>
                    <a:pt x="229" y="0"/>
                  </a:moveTo>
                  <a:cubicBezTo>
                    <a:pt x="183" y="0"/>
                    <a:pt x="115" y="23"/>
                    <a:pt x="92" y="46"/>
                  </a:cubicBezTo>
                  <a:cubicBezTo>
                    <a:pt x="24" y="91"/>
                    <a:pt x="1" y="160"/>
                    <a:pt x="1" y="205"/>
                  </a:cubicBezTo>
                  <a:cubicBezTo>
                    <a:pt x="1" y="274"/>
                    <a:pt x="24" y="320"/>
                    <a:pt x="46" y="365"/>
                  </a:cubicBezTo>
                  <a:cubicBezTo>
                    <a:pt x="183" y="571"/>
                    <a:pt x="343" y="753"/>
                    <a:pt x="480" y="936"/>
                  </a:cubicBezTo>
                  <a:cubicBezTo>
                    <a:pt x="571" y="1027"/>
                    <a:pt x="640" y="1118"/>
                    <a:pt x="708" y="1210"/>
                  </a:cubicBezTo>
                  <a:cubicBezTo>
                    <a:pt x="794" y="1316"/>
                    <a:pt x="879" y="1403"/>
                    <a:pt x="982" y="1488"/>
                  </a:cubicBezTo>
                  <a:lnTo>
                    <a:pt x="982" y="1488"/>
                  </a:lnTo>
                  <a:cubicBezTo>
                    <a:pt x="982" y="1487"/>
                    <a:pt x="982" y="1485"/>
                    <a:pt x="982" y="1484"/>
                  </a:cubicBezTo>
                  <a:lnTo>
                    <a:pt x="982" y="1484"/>
                  </a:lnTo>
                  <a:cubicBezTo>
                    <a:pt x="991" y="1492"/>
                    <a:pt x="996" y="1497"/>
                    <a:pt x="999" y="1502"/>
                  </a:cubicBezTo>
                  <a:lnTo>
                    <a:pt x="999" y="1502"/>
                  </a:lnTo>
                  <a:cubicBezTo>
                    <a:pt x="994" y="1497"/>
                    <a:pt x="988" y="1493"/>
                    <a:pt x="982" y="1488"/>
                  </a:cubicBezTo>
                  <a:lnTo>
                    <a:pt x="982" y="1488"/>
                  </a:lnTo>
                  <a:cubicBezTo>
                    <a:pt x="982" y="1506"/>
                    <a:pt x="984" y="1506"/>
                    <a:pt x="1002" y="1506"/>
                  </a:cubicBezTo>
                  <a:lnTo>
                    <a:pt x="1002" y="1506"/>
                  </a:lnTo>
                  <a:cubicBezTo>
                    <a:pt x="1002" y="1505"/>
                    <a:pt x="1001" y="1503"/>
                    <a:pt x="999" y="1502"/>
                  </a:cubicBezTo>
                  <a:lnTo>
                    <a:pt x="999" y="1502"/>
                  </a:lnTo>
                  <a:cubicBezTo>
                    <a:pt x="1001" y="1503"/>
                    <a:pt x="1003" y="1505"/>
                    <a:pt x="1005" y="1506"/>
                  </a:cubicBezTo>
                  <a:cubicBezTo>
                    <a:pt x="1004" y="1506"/>
                    <a:pt x="1003" y="1506"/>
                    <a:pt x="1002" y="1506"/>
                  </a:cubicBezTo>
                  <a:lnTo>
                    <a:pt x="1002" y="1506"/>
                  </a:lnTo>
                  <a:cubicBezTo>
                    <a:pt x="1005" y="1512"/>
                    <a:pt x="1005" y="1518"/>
                    <a:pt x="1005" y="1529"/>
                  </a:cubicBezTo>
                  <a:cubicBezTo>
                    <a:pt x="1028" y="1529"/>
                    <a:pt x="1028" y="1529"/>
                    <a:pt x="1051" y="1552"/>
                  </a:cubicBezTo>
                  <a:lnTo>
                    <a:pt x="1028" y="1552"/>
                  </a:lnTo>
                  <a:cubicBezTo>
                    <a:pt x="1142" y="1643"/>
                    <a:pt x="1279" y="1735"/>
                    <a:pt x="1393" y="1849"/>
                  </a:cubicBezTo>
                  <a:cubicBezTo>
                    <a:pt x="1507" y="1940"/>
                    <a:pt x="1644" y="2054"/>
                    <a:pt x="1781" y="2168"/>
                  </a:cubicBezTo>
                  <a:cubicBezTo>
                    <a:pt x="2055" y="2351"/>
                    <a:pt x="2329" y="2534"/>
                    <a:pt x="2626" y="2693"/>
                  </a:cubicBezTo>
                  <a:cubicBezTo>
                    <a:pt x="2922" y="2853"/>
                    <a:pt x="3242" y="2990"/>
                    <a:pt x="3562" y="3127"/>
                  </a:cubicBezTo>
                  <a:cubicBezTo>
                    <a:pt x="3858" y="3241"/>
                    <a:pt x="4155" y="3333"/>
                    <a:pt x="4475" y="3401"/>
                  </a:cubicBezTo>
                  <a:cubicBezTo>
                    <a:pt x="4657" y="3447"/>
                    <a:pt x="4840" y="3492"/>
                    <a:pt x="5022" y="3515"/>
                  </a:cubicBezTo>
                  <a:cubicBezTo>
                    <a:pt x="5159" y="3538"/>
                    <a:pt x="5319" y="3561"/>
                    <a:pt x="5479" y="3561"/>
                  </a:cubicBezTo>
                  <a:cubicBezTo>
                    <a:pt x="5692" y="3561"/>
                    <a:pt x="5915" y="3571"/>
                    <a:pt x="6135" y="3571"/>
                  </a:cubicBezTo>
                  <a:cubicBezTo>
                    <a:pt x="6245" y="3571"/>
                    <a:pt x="6354" y="3568"/>
                    <a:pt x="6460" y="3561"/>
                  </a:cubicBezTo>
                  <a:cubicBezTo>
                    <a:pt x="6620" y="3538"/>
                    <a:pt x="6780" y="3515"/>
                    <a:pt x="6940" y="3492"/>
                  </a:cubicBezTo>
                  <a:cubicBezTo>
                    <a:pt x="7077" y="3469"/>
                    <a:pt x="7236" y="3447"/>
                    <a:pt x="7373" y="3424"/>
                  </a:cubicBezTo>
                  <a:cubicBezTo>
                    <a:pt x="7670" y="3355"/>
                    <a:pt x="7944" y="3264"/>
                    <a:pt x="8218" y="3127"/>
                  </a:cubicBezTo>
                  <a:cubicBezTo>
                    <a:pt x="8264" y="3104"/>
                    <a:pt x="8309" y="3081"/>
                    <a:pt x="8355" y="3059"/>
                  </a:cubicBezTo>
                  <a:cubicBezTo>
                    <a:pt x="8401" y="3036"/>
                    <a:pt x="8423" y="3013"/>
                    <a:pt x="8469" y="2990"/>
                  </a:cubicBezTo>
                  <a:cubicBezTo>
                    <a:pt x="8538" y="2944"/>
                    <a:pt x="8583" y="2876"/>
                    <a:pt x="8606" y="2808"/>
                  </a:cubicBezTo>
                  <a:cubicBezTo>
                    <a:pt x="8652" y="2716"/>
                    <a:pt x="8629" y="2579"/>
                    <a:pt x="8560" y="2511"/>
                  </a:cubicBezTo>
                  <a:cubicBezTo>
                    <a:pt x="8492" y="2442"/>
                    <a:pt x="8423" y="2397"/>
                    <a:pt x="8332" y="2397"/>
                  </a:cubicBezTo>
                  <a:lnTo>
                    <a:pt x="8241" y="2397"/>
                  </a:lnTo>
                  <a:cubicBezTo>
                    <a:pt x="8218" y="2397"/>
                    <a:pt x="8195" y="2420"/>
                    <a:pt x="8195" y="2420"/>
                  </a:cubicBezTo>
                  <a:lnTo>
                    <a:pt x="8081" y="2420"/>
                  </a:lnTo>
                  <a:cubicBezTo>
                    <a:pt x="8104" y="2397"/>
                    <a:pt x="8104" y="2351"/>
                    <a:pt x="8104" y="2305"/>
                  </a:cubicBezTo>
                  <a:cubicBezTo>
                    <a:pt x="8104" y="2260"/>
                    <a:pt x="8104" y="2191"/>
                    <a:pt x="8058" y="2146"/>
                  </a:cubicBezTo>
                  <a:cubicBezTo>
                    <a:pt x="8013" y="2077"/>
                    <a:pt x="7944" y="2054"/>
                    <a:pt x="7876" y="2054"/>
                  </a:cubicBezTo>
                  <a:cubicBezTo>
                    <a:pt x="7860" y="2047"/>
                    <a:pt x="7843" y="2044"/>
                    <a:pt x="7824" y="2044"/>
                  </a:cubicBezTo>
                  <a:cubicBezTo>
                    <a:pt x="7787" y="2044"/>
                    <a:pt x="7746" y="2054"/>
                    <a:pt x="7716" y="2054"/>
                  </a:cubicBezTo>
                  <a:lnTo>
                    <a:pt x="7488" y="2054"/>
                  </a:lnTo>
                  <a:cubicBezTo>
                    <a:pt x="7351" y="2077"/>
                    <a:pt x="7236" y="2077"/>
                    <a:pt x="7100" y="2100"/>
                  </a:cubicBezTo>
                  <a:cubicBezTo>
                    <a:pt x="6871" y="2123"/>
                    <a:pt x="6643" y="2146"/>
                    <a:pt x="6415" y="2168"/>
                  </a:cubicBezTo>
                  <a:cubicBezTo>
                    <a:pt x="6095" y="2168"/>
                    <a:pt x="5776" y="2168"/>
                    <a:pt x="5456" y="2146"/>
                  </a:cubicBezTo>
                  <a:cubicBezTo>
                    <a:pt x="5159" y="2123"/>
                    <a:pt x="4863" y="2054"/>
                    <a:pt x="4566" y="2009"/>
                  </a:cubicBezTo>
                  <a:cubicBezTo>
                    <a:pt x="4429" y="1986"/>
                    <a:pt x="4292" y="1940"/>
                    <a:pt x="4155" y="1917"/>
                  </a:cubicBezTo>
                  <a:cubicBezTo>
                    <a:pt x="3858" y="1803"/>
                    <a:pt x="3562" y="1712"/>
                    <a:pt x="3265" y="1598"/>
                  </a:cubicBezTo>
                  <a:cubicBezTo>
                    <a:pt x="2991" y="1484"/>
                    <a:pt x="2694" y="1370"/>
                    <a:pt x="2420" y="1255"/>
                  </a:cubicBezTo>
                  <a:cubicBezTo>
                    <a:pt x="2192" y="1141"/>
                    <a:pt x="1987" y="1004"/>
                    <a:pt x="1781" y="867"/>
                  </a:cubicBezTo>
                  <a:cubicBezTo>
                    <a:pt x="1644" y="776"/>
                    <a:pt x="1507" y="708"/>
                    <a:pt x="1393" y="593"/>
                  </a:cubicBezTo>
                  <a:cubicBezTo>
                    <a:pt x="1279" y="525"/>
                    <a:pt x="1188" y="434"/>
                    <a:pt x="1074" y="342"/>
                  </a:cubicBezTo>
                  <a:lnTo>
                    <a:pt x="1096" y="342"/>
                  </a:lnTo>
                  <a:cubicBezTo>
                    <a:pt x="1051" y="320"/>
                    <a:pt x="1005" y="274"/>
                    <a:pt x="959" y="228"/>
                  </a:cubicBezTo>
                  <a:cubicBezTo>
                    <a:pt x="914" y="183"/>
                    <a:pt x="868" y="137"/>
                    <a:pt x="800" y="91"/>
                  </a:cubicBezTo>
                  <a:cubicBezTo>
                    <a:pt x="773" y="65"/>
                    <a:pt x="731" y="54"/>
                    <a:pt x="686" y="54"/>
                  </a:cubicBezTo>
                  <a:cubicBezTo>
                    <a:pt x="655" y="54"/>
                    <a:pt x="623" y="59"/>
                    <a:pt x="594" y="69"/>
                  </a:cubicBezTo>
                  <a:cubicBezTo>
                    <a:pt x="549" y="91"/>
                    <a:pt x="503" y="137"/>
                    <a:pt x="480" y="183"/>
                  </a:cubicBezTo>
                  <a:cubicBezTo>
                    <a:pt x="457" y="160"/>
                    <a:pt x="435" y="114"/>
                    <a:pt x="412" y="91"/>
                  </a:cubicBezTo>
                  <a:cubicBezTo>
                    <a:pt x="366" y="23"/>
                    <a:pt x="298" y="0"/>
                    <a:pt x="252" y="0"/>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1" name="Google Shape;4917;p38">
              <a:extLst>
                <a:ext uri="{FF2B5EF4-FFF2-40B4-BE49-F238E27FC236}">
                  <a16:creationId xmlns:a16="http://schemas.microsoft.com/office/drawing/2014/main" id="{88B1D3D2-4A29-415B-3ED4-29A871CE9812}"/>
                </a:ext>
              </a:extLst>
            </p:cNvPr>
            <p:cNvSpPr/>
            <p:nvPr/>
          </p:nvSpPr>
          <p:spPr>
            <a:xfrm>
              <a:off x="6798827" y="1721920"/>
              <a:ext cx="214001" cy="131613"/>
            </a:xfrm>
            <a:custGeom>
              <a:avLst/>
              <a:gdLst/>
              <a:ahLst/>
              <a:cxnLst/>
              <a:rect l="l" t="t" r="r" b="b"/>
              <a:pathLst>
                <a:path w="7647" h="4703" extrusionOk="0">
                  <a:moveTo>
                    <a:pt x="1118" y="1"/>
                  </a:moveTo>
                  <a:cubicBezTo>
                    <a:pt x="1004" y="1"/>
                    <a:pt x="890" y="69"/>
                    <a:pt x="822" y="161"/>
                  </a:cubicBezTo>
                  <a:cubicBezTo>
                    <a:pt x="753" y="252"/>
                    <a:pt x="730" y="366"/>
                    <a:pt x="753" y="457"/>
                  </a:cubicBezTo>
                  <a:cubicBezTo>
                    <a:pt x="662" y="457"/>
                    <a:pt x="571" y="457"/>
                    <a:pt x="502" y="526"/>
                  </a:cubicBezTo>
                  <a:cubicBezTo>
                    <a:pt x="479" y="549"/>
                    <a:pt x="457" y="571"/>
                    <a:pt x="457" y="594"/>
                  </a:cubicBezTo>
                  <a:cubicBezTo>
                    <a:pt x="434" y="549"/>
                    <a:pt x="388" y="503"/>
                    <a:pt x="365" y="457"/>
                  </a:cubicBezTo>
                  <a:cubicBezTo>
                    <a:pt x="329" y="408"/>
                    <a:pt x="272" y="386"/>
                    <a:pt x="214" y="386"/>
                  </a:cubicBezTo>
                  <a:cubicBezTo>
                    <a:pt x="163" y="386"/>
                    <a:pt x="111" y="403"/>
                    <a:pt x="69" y="435"/>
                  </a:cubicBezTo>
                  <a:cubicBezTo>
                    <a:pt x="23" y="480"/>
                    <a:pt x="0" y="526"/>
                    <a:pt x="0" y="594"/>
                  </a:cubicBezTo>
                  <a:cubicBezTo>
                    <a:pt x="0" y="640"/>
                    <a:pt x="23" y="686"/>
                    <a:pt x="46" y="731"/>
                  </a:cubicBezTo>
                  <a:lnTo>
                    <a:pt x="114" y="845"/>
                  </a:lnTo>
                  <a:cubicBezTo>
                    <a:pt x="205" y="960"/>
                    <a:pt x="297" y="1096"/>
                    <a:pt x="388" y="1233"/>
                  </a:cubicBezTo>
                  <a:cubicBezTo>
                    <a:pt x="479" y="1370"/>
                    <a:pt x="593" y="1507"/>
                    <a:pt x="685" y="1621"/>
                  </a:cubicBezTo>
                  <a:cubicBezTo>
                    <a:pt x="890" y="1873"/>
                    <a:pt x="1141" y="2078"/>
                    <a:pt x="1370" y="2306"/>
                  </a:cubicBezTo>
                  <a:cubicBezTo>
                    <a:pt x="1507" y="2420"/>
                    <a:pt x="1643" y="2557"/>
                    <a:pt x="1780" y="2671"/>
                  </a:cubicBezTo>
                  <a:cubicBezTo>
                    <a:pt x="1917" y="2763"/>
                    <a:pt x="2031" y="2877"/>
                    <a:pt x="2168" y="2968"/>
                  </a:cubicBezTo>
                  <a:cubicBezTo>
                    <a:pt x="2442" y="3151"/>
                    <a:pt x="2739" y="3333"/>
                    <a:pt x="3036" y="3493"/>
                  </a:cubicBezTo>
                  <a:cubicBezTo>
                    <a:pt x="3584" y="3835"/>
                    <a:pt x="4200" y="4087"/>
                    <a:pt x="4793" y="4315"/>
                  </a:cubicBezTo>
                  <a:cubicBezTo>
                    <a:pt x="5364" y="4520"/>
                    <a:pt x="5935" y="4680"/>
                    <a:pt x="6551" y="4703"/>
                  </a:cubicBezTo>
                  <a:lnTo>
                    <a:pt x="6893" y="4703"/>
                  </a:lnTo>
                  <a:cubicBezTo>
                    <a:pt x="6916" y="4703"/>
                    <a:pt x="6962" y="4680"/>
                    <a:pt x="7007" y="4680"/>
                  </a:cubicBezTo>
                  <a:cubicBezTo>
                    <a:pt x="7053" y="4680"/>
                    <a:pt x="7122" y="4657"/>
                    <a:pt x="7190" y="4634"/>
                  </a:cubicBezTo>
                  <a:cubicBezTo>
                    <a:pt x="7441" y="4497"/>
                    <a:pt x="7555" y="4201"/>
                    <a:pt x="7601" y="3950"/>
                  </a:cubicBezTo>
                  <a:cubicBezTo>
                    <a:pt x="7624" y="3835"/>
                    <a:pt x="7647" y="3699"/>
                    <a:pt x="7578" y="3584"/>
                  </a:cubicBezTo>
                  <a:cubicBezTo>
                    <a:pt x="7510" y="3402"/>
                    <a:pt x="7281" y="3311"/>
                    <a:pt x="7099" y="3265"/>
                  </a:cubicBezTo>
                  <a:cubicBezTo>
                    <a:pt x="6802" y="3151"/>
                    <a:pt x="6482" y="3082"/>
                    <a:pt x="6186" y="2991"/>
                  </a:cubicBezTo>
                  <a:cubicBezTo>
                    <a:pt x="5798" y="2854"/>
                    <a:pt x="5410" y="2694"/>
                    <a:pt x="5022" y="2534"/>
                  </a:cubicBezTo>
                  <a:cubicBezTo>
                    <a:pt x="4748" y="2375"/>
                    <a:pt x="4474" y="2238"/>
                    <a:pt x="4223" y="2078"/>
                  </a:cubicBezTo>
                  <a:cubicBezTo>
                    <a:pt x="3926" y="1895"/>
                    <a:pt x="3629" y="1713"/>
                    <a:pt x="3355" y="1530"/>
                  </a:cubicBezTo>
                  <a:cubicBezTo>
                    <a:pt x="3059" y="1348"/>
                    <a:pt x="2785" y="1165"/>
                    <a:pt x="2534" y="960"/>
                  </a:cubicBezTo>
                  <a:cubicBezTo>
                    <a:pt x="2397" y="845"/>
                    <a:pt x="2260" y="754"/>
                    <a:pt x="2123" y="640"/>
                  </a:cubicBezTo>
                  <a:cubicBezTo>
                    <a:pt x="1986" y="549"/>
                    <a:pt x="1849" y="457"/>
                    <a:pt x="1735" y="343"/>
                  </a:cubicBezTo>
                  <a:cubicBezTo>
                    <a:pt x="1621" y="252"/>
                    <a:pt x="1507" y="161"/>
                    <a:pt x="1370" y="92"/>
                  </a:cubicBezTo>
                  <a:cubicBezTo>
                    <a:pt x="1301" y="47"/>
                    <a:pt x="1233" y="24"/>
                    <a:pt x="1141" y="1"/>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2" name="Google Shape;4918;p38">
              <a:extLst>
                <a:ext uri="{FF2B5EF4-FFF2-40B4-BE49-F238E27FC236}">
                  <a16:creationId xmlns:a16="http://schemas.microsoft.com/office/drawing/2014/main" id="{8494927C-5A16-BE53-8BB8-380809427E02}"/>
                </a:ext>
              </a:extLst>
            </p:cNvPr>
            <p:cNvSpPr/>
            <p:nvPr/>
          </p:nvSpPr>
          <p:spPr>
            <a:xfrm>
              <a:off x="6952129" y="1840101"/>
              <a:ext cx="51129" cy="256818"/>
            </a:xfrm>
            <a:custGeom>
              <a:avLst/>
              <a:gdLst/>
              <a:ahLst/>
              <a:cxnLst/>
              <a:rect l="l" t="t" r="r" b="b"/>
              <a:pathLst>
                <a:path w="1827" h="9177" extrusionOk="0">
                  <a:moveTo>
                    <a:pt x="1073" y="1"/>
                  </a:moveTo>
                  <a:cubicBezTo>
                    <a:pt x="1027" y="1"/>
                    <a:pt x="982" y="23"/>
                    <a:pt x="959" y="69"/>
                  </a:cubicBezTo>
                  <a:cubicBezTo>
                    <a:pt x="913" y="92"/>
                    <a:pt x="913" y="137"/>
                    <a:pt x="890" y="183"/>
                  </a:cubicBezTo>
                  <a:cubicBezTo>
                    <a:pt x="890" y="297"/>
                    <a:pt x="867" y="389"/>
                    <a:pt x="867" y="480"/>
                  </a:cubicBezTo>
                  <a:cubicBezTo>
                    <a:pt x="867" y="480"/>
                    <a:pt x="867" y="503"/>
                    <a:pt x="867" y="503"/>
                  </a:cubicBezTo>
                  <a:cubicBezTo>
                    <a:pt x="845" y="640"/>
                    <a:pt x="822" y="799"/>
                    <a:pt x="776" y="936"/>
                  </a:cubicBezTo>
                  <a:cubicBezTo>
                    <a:pt x="753" y="1119"/>
                    <a:pt x="685" y="1279"/>
                    <a:pt x="639" y="1439"/>
                  </a:cubicBezTo>
                  <a:cubicBezTo>
                    <a:pt x="548" y="1735"/>
                    <a:pt x="434" y="2055"/>
                    <a:pt x="365" y="2352"/>
                  </a:cubicBezTo>
                  <a:cubicBezTo>
                    <a:pt x="297" y="2694"/>
                    <a:pt x="206" y="3013"/>
                    <a:pt x="160" y="3356"/>
                  </a:cubicBezTo>
                  <a:cubicBezTo>
                    <a:pt x="114" y="3721"/>
                    <a:pt x="69" y="4086"/>
                    <a:pt x="23" y="4451"/>
                  </a:cubicBezTo>
                  <a:cubicBezTo>
                    <a:pt x="0" y="4794"/>
                    <a:pt x="0" y="5136"/>
                    <a:pt x="0" y="5479"/>
                  </a:cubicBezTo>
                  <a:cubicBezTo>
                    <a:pt x="0" y="5798"/>
                    <a:pt x="23" y="6118"/>
                    <a:pt x="46" y="6437"/>
                  </a:cubicBezTo>
                  <a:cubicBezTo>
                    <a:pt x="69" y="6620"/>
                    <a:pt x="91" y="6802"/>
                    <a:pt x="114" y="6985"/>
                  </a:cubicBezTo>
                  <a:cubicBezTo>
                    <a:pt x="137" y="7122"/>
                    <a:pt x="160" y="7259"/>
                    <a:pt x="206" y="7373"/>
                  </a:cubicBezTo>
                  <a:cubicBezTo>
                    <a:pt x="228" y="7510"/>
                    <a:pt x="274" y="7647"/>
                    <a:pt x="320" y="7784"/>
                  </a:cubicBezTo>
                  <a:cubicBezTo>
                    <a:pt x="388" y="7944"/>
                    <a:pt x="457" y="8103"/>
                    <a:pt x="548" y="8240"/>
                  </a:cubicBezTo>
                  <a:cubicBezTo>
                    <a:pt x="616" y="8355"/>
                    <a:pt x="685" y="8469"/>
                    <a:pt x="776" y="8560"/>
                  </a:cubicBezTo>
                  <a:cubicBezTo>
                    <a:pt x="799" y="8606"/>
                    <a:pt x="845" y="8651"/>
                    <a:pt x="867" y="8697"/>
                  </a:cubicBezTo>
                  <a:cubicBezTo>
                    <a:pt x="936" y="8743"/>
                    <a:pt x="1004" y="8811"/>
                    <a:pt x="1073" y="8857"/>
                  </a:cubicBezTo>
                  <a:cubicBezTo>
                    <a:pt x="1164" y="8925"/>
                    <a:pt x="1255" y="8994"/>
                    <a:pt x="1347" y="9039"/>
                  </a:cubicBezTo>
                  <a:cubicBezTo>
                    <a:pt x="1370" y="9085"/>
                    <a:pt x="1392" y="9108"/>
                    <a:pt x="1438" y="9131"/>
                  </a:cubicBezTo>
                  <a:lnTo>
                    <a:pt x="1461" y="9131"/>
                  </a:lnTo>
                  <a:cubicBezTo>
                    <a:pt x="1507" y="9153"/>
                    <a:pt x="1552" y="9176"/>
                    <a:pt x="1598" y="9176"/>
                  </a:cubicBezTo>
                  <a:cubicBezTo>
                    <a:pt x="1644" y="9176"/>
                    <a:pt x="1666" y="9153"/>
                    <a:pt x="1712" y="9153"/>
                  </a:cubicBezTo>
                  <a:cubicBezTo>
                    <a:pt x="1758" y="9131"/>
                    <a:pt x="1803" y="9062"/>
                    <a:pt x="1826" y="9017"/>
                  </a:cubicBezTo>
                  <a:cubicBezTo>
                    <a:pt x="1826" y="8994"/>
                    <a:pt x="1826" y="8971"/>
                    <a:pt x="1826" y="8948"/>
                  </a:cubicBezTo>
                  <a:cubicBezTo>
                    <a:pt x="1826" y="8834"/>
                    <a:pt x="1735" y="8743"/>
                    <a:pt x="1644" y="8651"/>
                  </a:cubicBezTo>
                  <a:cubicBezTo>
                    <a:pt x="1529" y="8469"/>
                    <a:pt x="1415" y="8286"/>
                    <a:pt x="1347" y="8103"/>
                  </a:cubicBezTo>
                  <a:cubicBezTo>
                    <a:pt x="1255" y="7898"/>
                    <a:pt x="1164" y="7693"/>
                    <a:pt x="1119" y="7464"/>
                  </a:cubicBezTo>
                  <a:cubicBezTo>
                    <a:pt x="1050" y="7259"/>
                    <a:pt x="1004" y="7008"/>
                    <a:pt x="982" y="6780"/>
                  </a:cubicBezTo>
                  <a:cubicBezTo>
                    <a:pt x="959" y="6506"/>
                    <a:pt x="913" y="6232"/>
                    <a:pt x="913" y="5981"/>
                  </a:cubicBezTo>
                  <a:cubicBezTo>
                    <a:pt x="913" y="5798"/>
                    <a:pt x="936" y="5638"/>
                    <a:pt x="936" y="5479"/>
                  </a:cubicBezTo>
                  <a:cubicBezTo>
                    <a:pt x="936" y="5319"/>
                    <a:pt x="959" y="5159"/>
                    <a:pt x="982" y="4999"/>
                  </a:cubicBezTo>
                  <a:cubicBezTo>
                    <a:pt x="1004" y="4680"/>
                    <a:pt x="1050" y="4337"/>
                    <a:pt x="1096" y="4018"/>
                  </a:cubicBezTo>
                  <a:cubicBezTo>
                    <a:pt x="1119" y="3995"/>
                    <a:pt x="1141" y="3972"/>
                    <a:pt x="1141" y="3949"/>
                  </a:cubicBezTo>
                  <a:lnTo>
                    <a:pt x="1187" y="3858"/>
                  </a:lnTo>
                  <a:cubicBezTo>
                    <a:pt x="1187" y="3835"/>
                    <a:pt x="1187" y="3790"/>
                    <a:pt x="1210" y="3767"/>
                  </a:cubicBezTo>
                  <a:cubicBezTo>
                    <a:pt x="1210" y="3721"/>
                    <a:pt x="1233" y="3675"/>
                    <a:pt x="1233" y="3607"/>
                  </a:cubicBezTo>
                  <a:cubicBezTo>
                    <a:pt x="1255" y="3516"/>
                    <a:pt x="1278" y="3401"/>
                    <a:pt x="1301" y="3310"/>
                  </a:cubicBezTo>
                  <a:cubicBezTo>
                    <a:pt x="1347" y="3082"/>
                    <a:pt x="1370" y="2877"/>
                    <a:pt x="1415" y="2648"/>
                  </a:cubicBezTo>
                  <a:cubicBezTo>
                    <a:pt x="1461" y="2237"/>
                    <a:pt x="1507" y="1827"/>
                    <a:pt x="1552" y="1393"/>
                  </a:cubicBezTo>
                  <a:cubicBezTo>
                    <a:pt x="1575" y="1256"/>
                    <a:pt x="1598" y="1096"/>
                    <a:pt x="1621" y="936"/>
                  </a:cubicBezTo>
                  <a:cubicBezTo>
                    <a:pt x="1644" y="822"/>
                    <a:pt x="1666" y="731"/>
                    <a:pt x="1666" y="617"/>
                  </a:cubicBezTo>
                  <a:cubicBezTo>
                    <a:pt x="1689" y="594"/>
                    <a:pt x="1689" y="548"/>
                    <a:pt x="1689" y="503"/>
                  </a:cubicBezTo>
                  <a:cubicBezTo>
                    <a:pt x="1689" y="480"/>
                    <a:pt x="1689" y="457"/>
                    <a:pt x="1689" y="434"/>
                  </a:cubicBezTo>
                  <a:cubicBezTo>
                    <a:pt x="1712" y="366"/>
                    <a:pt x="1712" y="320"/>
                    <a:pt x="1689" y="252"/>
                  </a:cubicBezTo>
                  <a:cubicBezTo>
                    <a:pt x="1666" y="137"/>
                    <a:pt x="1575" y="46"/>
                    <a:pt x="1461" y="23"/>
                  </a:cubicBezTo>
                  <a:cubicBezTo>
                    <a:pt x="1436" y="17"/>
                    <a:pt x="1412" y="14"/>
                    <a:pt x="1388" y="14"/>
                  </a:cubicBezTo>
                  <a:cubicBezTo>
                    <a:pt x="1322" y="14"/>
                    <a:pt x="1260" y="36"/>
                    <a:pt x="1210" y="69"/>
                  </a:cubicBezTo>
                  <a:cubicBezTo>
                    <a:pt x="1164" y="23"/>
                    <a:pt x="1119" y="1"/>
                    <a:pt x="1073" y="1"/>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3" name="Google Shape;4919;p38">
              <a:extLst>
                <a:ext uri="{FF2B5EF4-FFF2-40B4-BE49-F238E27FC236}">
                  <a16:creationId xmlns:a16="http://schemas.microsoft.com/office/drawing/2014/main" id="{C6F3365E-61A2-569D-B69D-E6B2D4CC949C}"/>
                </a:ext>
              </a:extLst>
            </p:cNvPr>
            <p:cNvSpPr/>
            <p:nvPr/>
          </p:nvSpPr>
          <p:spPr>
            <a:xfrm>
              <a:off x="7060711" y="2093057"/>
              <a:ext cx="77966" cy="84431"/>
            </a:xfrm>
            <a:custGeom>
              <a:avLst/>
              <a:gdLst/>
              <a:ahLst/>
              <a:cxnLst/>
              <a:rect l="l" t="t" r="r" b="b"/>
              <a:pathLst>
                <a:path w="2786" h="3017" extrusionOk="0">
                  <a:moveTo>
                    <a:pt x="1438" y="2032"/>
                  </a:moveTo>
                  <a:cubicBezTo>
                    <a:pt x="1431" y="2039"/>
                    <a:pt x="1426" y="2046"/>
                    <a:pt x="1422" y="2054"/>
                  </a:cubicBezTo>
                  <a:lnTo>
                    <a:pt x="1422" y="2054"/>
                  </a:lnTo>
                  <a:cubicBezTo>
                    <a:pt x="1429" y="2052"/>
                    <a:pt x="1438" y="2047"/>
                    <a:pt x="1438" y="2032"/>
                  </a:cubicBezTo>
                  <a:close/>
                  <a:moveTo>
                    <a:pt x="2557" y="0"/>
                  </a:moveTo>
                  <a:cubicBezTo>
                    <a:pt x="2557" y="0"/>
                    <a:pt x="2557" y="0"/>
                    <a:pt x="2534" y="23"/>
                  </a:cubicBezTo>
                  <a:cubicBezTo>
                    <a:pt x="2420" y="23"/>
                    <a:pt x="2306" y="46"/>
                    <a:pt x="2192" y="69"/>
                  </a:cubicBezTo>
                  <a:cubicBezTo>
                    <a:pt x="2055" y="114"/>
                    <a:pt x="1941" y="160"/>
                    <a:pt x="1826" y="229"/>
                  </a:cubicBezTo>
                  <a:cubicBezTo>
                    <a:pt x="1689" y="297"/>
                    <a:pt x="1575" y="388"/>
                    <a:pt x="1484" y="480"/>
                  </a:cubicBezTo>
                  <a:cubicBezTo>
                    <a:pt x="1393" y="548"/>
                    <a:pt x="1324" y="662"/>
                    <a:pt x="1256" y="754"/>
                  </a:cubicBezTo>
                  <a:cubicBezTo>
                    <a:pt x="1164" y="913"/>
                    <a:pt x="1096" y="1073"/>
                    <a:pt x="1050" y="1256"/>
                  </a:cubicBezTo>
                  <a:cubicBezTo>
                    <a:pt x="1005" y="1393"/>
                    <a:pt x="959" y="1530"/>
                    <a:pt x="891" y="1667"/>
                  </a:cubicBezTo>
                  <a:cubicBezTo>
                    <a:pt x="845" y="1781"/>
                    <a:pt x="799" y="1872"/>
                    <a:pt x="731" y="1940"/>
                  </a:cubicBezTo>
                  <a:cubicBezTo>
                    <a:pt x="685" y="2055"/>
                    <a:pt x="617" y="2169"/>
                    <a:pt x="525" y="2260"/>
                  </a:cubicBezTo>
                  <a:cubicBezTo>
                    <a:pt x="503" y="2283"/>
                    <a:pt x="457" y="2329"/>
                    <a:pt x="388" y="2374"/>
                  </a:cubicBezTo>
                  <a:cubicBezTo>
                    <a:pt x="320" y="2397"/>
                    <a:pt x="251" y="2443"/>
                    <a:pt x="183" y="2488"/>
                  </a:cubicBezTo>
                  <a:cubicBezTo>
                    <a:pt x="69" y="2534"/>
                    <a:pt x="0" y="2648"/>
                    <a:pt x="23" y="2785"/>
                  </a:cubicBezTo>
                  <a:cubicBezTo>
                    <a:pt x="44" y="2910"/>
                    <a:pt x="179" y="3016"/>
                    <a:pt x="307" y="3016"/>
                  </a:cubicBezTo>
                  <a:cubicBezTo>
                    <a:pt x="319" y="3016"/>
                    <a:pt x="331" y="3015"/>
                    <a:pt x="343" y="3013"/>
                  </a:cubicBezTo>
                  <a:cubicBezTo>
                    <a:pt x="525" y="2968"/>
                    <a:pt x="662" y="2876"/>
                    <a:pt x="799" y="2808"/>
                  </a:cubicBezTo>
                  <a:cubicBezTo>
                    <a:pt x="891" y="2739"/>
                    <a:pt x="982" y="2671"/>
                    <a:pt x="1050" y="2602"/>
                  </a:cubicBezTo>
                  <a:cubicBezTo>
                    <a:pt x="1142" y="2511"/>
                    <a:pt x="1210" y="2420"/>
                    <a:pt x="1279" y="2329"/>
                  </a:cubicBezTo>
                  <a:cubicBezTo>
                    <a:pt x="1324" y="2237"/>
                    <a:pt x="1370" y="2169"/>
                    <a:pt x="1416" y="2077"/>
                  </a:cubicBezTo>
                  <a:lnTo>
                    <a:pt x="1416" y="2077"/>
                  </a:lnTo>
                  <a:cubicBezTo>
                    <a:pt x="1416" y="2077"/>
                    <a:pt x="1393" y="2100"/>
                    <a:pt x="1393" y="2100"/>
                  </a:cubicBezTo>
                  <a:cubicBezTo>
                    <a:pt x="1408" y="2085"/>
                    <a:pt x="1413" y="2069"/>
                    <a:pt x="1422" y="2054"/>
                  </a:cubicBezTo>
                  <a:lnTo>
                    <a:pt x="1422" y="2054"/>
                  </a:lnTo>
                  <a:cubicBezTo>
                    <a:pt x="1418" y="2055"/>
                    <a:pt x="1416" y="2055"/>
                    <a:pt x="1416" y="2055"/>
                  </a:cubicBezTo>
                  <a:cubicBezTo>
                    <a:pt x="1416" y="2055"/>
                    <a:pt x="1438" y="2032"/>
                    <a:pt x="1438" y="2009"/>
                  </a:cubicBezTo>
                  <a:cubicBezTo>
                    <a:pt x="1507" y="1895"/>
                    <a:pt x="1553" y="1758"/>
                    <a:pt x="1598" y="1621"/>
                  </a:cubicBezTo>
                  <a:cubicBezTo>
                    <a:pt x="1621" y="1484"/>
                    <a:pt x="1644" y="1324"/>
                    <a:pt x="1689" y="1187"/>
                  </a:cubicBezTo>
                  <a:cubicBezTo>
                    <a:pt x="1712" y="1119"/>
                    <a:pt x="1735" y="1027"/>
                    <a:pt x="1758" y="959"/>
                  </a:cubicBezTo>
                  <a:cubicBezTo>
                    <a:pt x="1804" y="891"/>
                    <a:pt x="1849" y="822"/>
                    <a:pt x="1918" y="754"/>
                  </a:cubicBezTo>
                  <a:cubicBezTo>
                    <a:pt x="1986" y="685"/>
                    <a:pt x="2055" y="617"/>
                    <a:pt x="2146" y="548"/>
                  </a:cubicBezTo>
                  <a:cubicBezTo>
                    <a:pt x="2214" y="525"/>
                    <a:pt x="2283" y="480"/>
                    <a:pt x="2351" y="457"/>
                  </a:cubicBezTo>
                  <a:cubicBezTo>
                    <a:pt x="2443" y="434"/>
                    <a:pt x="2511" y="434"/>
                    <a:pt x="2602" y="411"/>
                  </a:cubicBezTo>
                  <a:cubicBezTo>
                    <a:pt x="2717" y="411"/>
                    <a:pt x="2785" y="274"/>
                    <a:pt x="2785" y="183"/>
                  </a:cubicBezTo>
                  <a:cubicBezTo>
                    <a:pt x="2762" y="69"/>
                    <a:pt x="2671" y="0"/>
                    <a:pt x="2557" y="0"/>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4" name="Google Shape;4920;p38">
              <a:extLst>
                <a:ext uri="{FF2B5EF4-FFF2-40B4-BE49-F238E27FC236}">
                  <a16:creationId xmlns:a16="http://schemas.microsoft.com/office/drawing/2014/main" id="{47D48630-DFB2-03FA-DE4E-0FF4A4468733}"/>
                </a:ext>
              </a:extLst>
            </p:cNvPr>
            <p:cNvSpPr/>
            <p:nvPr/>
          </p:nvSpPr>
          <p:spPr>
            <a:xfrm>
              <a:off x="6628902" y="2141611"/>
              <a:ext cx="537872" cy="133516"/>
            </a:xfrm>
            <a:custGeom>
              <a:avLst/>
              <a:gdLst/>
              <a:ahLst/>
              <a:cxnLst/>
              <a:rect l="l" t="t" r="r" b="b"/>
              <a:pathLst>
                <a:path w="19220" h="4771" extrusionOk="0">
                  <a:moveTo>
                    <a:pt x="19105" y="0"/>
                  </a:moveTo>
                  <a:cubicBezTo>
                    <a:pt x="19082" y="0"/>
                    <a:pt x="19060" y="23"/>
                    <a:pt x="19037" y="46"/>
                  </a:cubicBezTo>
                  <a:cubicBezTo>
                    <a:pt x="18923" y="160"/>
                    <a:pt x="18831" y="251"/>
                    <a:pt x="18740" y="365"/>
                  </a:cubicBezTo>
                  <a:lnTo>
                    <a:pt x="18740" y="342"/>
                  </a:lnTo>
                  <a:cubicBezTo>
                    <a:pt x="18626" y="457"/>
                    <a:pt x="18489" y="594"/>
                    <a:pt x="18329" y="708"/>
                  </a:cubicBezTo>
                  <a:cubicBezTo>
                    <a:pt x="18169" y="845"/>
                    <a:pt x="18010" y="959"/>
                    <a:pt x="17827" y="1073"/>
                  </a:cubicBezTo>
                  <a:cubicBezTo>
                    <a:pt x="17781" y="1096"/>
                    <a:pt x="17759" y="1096"/>
                    <a:pt x="17736" y="1118"/>
                  </a:cubicBezTo>
                  <a:cubicBezTo>
                    <a:pt x="17530" y="1233"/>
                    <a:pt x="17302" y="1324"/>
                    <a:pt x="17074" y="1392"/>
                  </a:cubicBezTo>
                  <a:cubicBezTo>
                    <a:pt x="16846" y="1461"/>
                    <a:pt x="16617" y="1552"/>
                    <a:pt x="16366" y="1621"/>
                  </a:cubicBezTo>
                  <a:cubicBezTo>
                    <a:pt x="16138" y="1666"/>
                    <a:pt x="15864" y="1712"/>
                    <a:pt x="15613" y="1712"/>
                  </a:cubicBezTo>
                  <a:cubicBezTo>
                    <a:pt x="15567" y="1712"/>
                    <a:pt x="15499" y="1712"/>
                    <a:pt x="15453" y="1689"/>
                  </a:cubicBezTo>
                  <a:cubicBezTo>
                    <a:pt x="15385" y="1689"/>
                    <a:pt x="15316" y="1666"/>
                    <a:pt x="15248" y="1643"/>
                  </a:cubicBezTo>
                  <a:lnTo>
                    <a:pt x="15248" y="1643"/>
                  </a:lnTo>
                  <a:cubicBezTo>
                    <a:pt x="15248" y="1666"/>
                    <a:pt x="15271" y="1666"/>
                    <a:pt x="15293" y="1666"/>
                  </a:cubicBezTo>
                  <a:cubicBezTo>
                    <a:pt x="15271" y="1666"/>
                    <a:pt x="15248" y="1666"/>
                    <a:pt x="15225" y="1643"/>
                  </a:cubicBezTo>
                  <a:cubicBezTo>
                    <a:pt x="15157" y="1621"/>
                    <a:pt x="15088" y="1598"/>
                    <a:pt x="15042" y="1575"/>
                  </a:cubicBezTo>
                  <a:cubicBezTo>
                    <a:pt x="14905" y="1461"/>
                    <a:pt x="14768" y="1370"/>
                    <a:pt x="14632" y="1255"/>
                  </a:cubicBezTo>
                  <a:cubicBezTo>
                    <a:pt x="14449" y="1141"/>
                    <a:pt x="14289" y="1004"/>
                    <a:pt x="14129" y="890"/>
                  </a:cubicBezTo>
                  <a:cubicBezTo>
                    <a:pt x="14038" y="822"/>
                    <a:pt x="13947" y="776"/>
                    <a:pt x="13833" y="730"/>
                  </a:cubicBezTo>
                  <a:cubicBezTo>
                    <a:pt x="13719" y="662"/>
                    <a:pt x="13582" y="662"/>
                    <a:pt x="13445" y="662"/>
                  </a:cubicBezTo>
                  <a:cubicBezTo>
                    <a:pt x="13376" y="662"/>
                    <a:pt x="13330" y="662"/>
                    <a:pt x="13262" y="685"/>
                  </a:cubicBezTo>
                  <a:cubicBezTo>
                    <a:pt x="13171" y="708"/>
                    <a:pt x="13079" y="730"/>
                    <a:pt x="13011" y="753"/>
                  </a:cubicBezTo>
                  <a:cubicBezTo>
                    <a:pt x="12942" y="799"/>
                    <a:pt x="12851" y="845"/>
                    <a:pt x="12805" y="890"/>
                  </a:cubicBezTo>
                  <a:cubicBezTo>
                    <a:pt x="12737" y="936"/>
                    <a:pt x="12691" y="982"/>
                    <a:pt x="12669" y="1004"/>
                  </a:cubicBezTo>
                  <a:lnTo>
                    <a:pt x="12646" y="1027"/>
                  </a:lnTo>
                  <a:cubicBezTo>
                    <a:pt x="12623" y="1050"/>
                    <a:pt x="12600" y="1073"/>
                    <a:pt x="12577" y="1096"/>
                  </a:cubicBezTo>
                  <a:cubicBezTo>
                    <a:pt x="12463" y="1187"/>
                    <a:pt x="12349" y="1301"/>
                    <a:pt x="12235" y="1415"/>
                  </a:cubicBezTo>
                  <a:cubicBezTo>
                    <a:pt x="12075" y="1552"/>
                    <a:pt x="11915" y="1666"/>
                    <a:pt x="11756" y="1803"/>
                  </a:cubicBezTo>
                  <a:cubicBezTo>
                    <a:pt x="11664" y="1872"/>
                    <a:pt x="11573" y="1940"/>
                    <a:pt x="11482" y="1986"/>
                  </a:cubicBezTo>
                  <a:cubicBezTo>
                    <a:pt x="11390" y="2054"/>
                    <a:pt x="11276" y="2123"/>
                    <a:pt x="11185" y="2191"/>
                  </a:cubicBezTo>
                  <a:cubicBezTo>
                    <a:pt x="11002" y="2305"/>
                    <a:pt x="10843" y="2420"/>
                    <a:pt x="10660" y="2534"/>
                  </a:cubicBezTo>
                  <a:cubicBezTo>
                    <a:pt x="10614" y="2556"/>
                    <a:pt x="10569" y="2579"/>
                    <a:pt x="10500" y="2602"/>
                  </a:cubicBezTo>
                  <a:cubicBezTo>
                    <a:pt x="10409" y="2671"/>
                    <a:pt x="10295" y="2716"/>
                    <a:pt x="10181" y="2762"/>
                  </a:cubicBezTo>
                  <a:cubicBezTo>
                    <a:pt x="10044" y="2830"/>
                    <a:pt x="9907" y="2899"/>
                    <a:pt x="9770" y="2967"/>
                  </a:cubicBezTo>
                  <a:cubicBezTo>
                    <a:pt x="9519" y="3081"/>
                    <a:pt x="9245" y="3173"/>
                    <a:pt x="8971" y="3287"/>
                  </a:cubicBezTo>
                  <a:cubicBezTo>
                    <a:pt x="8720" y="3378"/>
                    <a:pt x="8469" y="3469"/>
                    <a:pt x="8195" y="3538"/>
                  </a:cubicBezTo>
                  <a:cubicBezTo>
                    <a:pt x="7944" y="3629"/>
                    <a:pt x="7670" y="3698"/>
                    <a:pt x="7419" y="3766"/>
                  </a:cubicBezTo>
                  <a:lnTo>
                    <a:pt x="7396" y="3766"/>
                  </a:lnTo>
                  <a:cubicBezTo>
                    <a:pt x="7122" y="3835"/>
                    <a:pt x="6848" y="3858"/>
                    <a:pt x="6574" y="3903"/>
                  </a:cubicBezTo>
                  <a:cubicBezTo>
                    <a:pt x="6437" y="3926"/>
                    <a:pt x="6323" y="3949"/>
                    <a:pt x="6186" y="3949"/>
                  </a:cubicBezTo>
                  <a:cubicBezTo>
                    <a:pt x="6049" y="3972"/>
                    <a:pt x="5935" y="3972"/>
                    <a:pt x="5798" y="3994"/>
                  </a:cubicBezTo>
                  <a:cubicBezTo>
                    <a:pt x="5524" y="4017"/>
                    <a:pt x="5273" y="4040"/>
                    <a:pt x="4999" y="4040"/>
                  </a:cubicBezTo>
                  <a:cubicBezTo>
                    <a:pt x="4862" y="4063"/>
                    <a:pt x="4725" y="4063"/>
                    <a:pt x="4566" y="4063"/>
                  </a:cubicBezTo>
                  <a:cubicBezTo>
                    <a:pt x="4429" y="4063"/>
                    <a:pt x="4292" y="4086"/>
                    <a:pt x="4155" y="4086"/>
                  </a:cubicBezTo>
                  <a:lnTo>
                    <a:pt x="3470" y="4086"/>
                  </a:lnTo>
                  <a:cubicBezTo>
                    <a:pt x="3470" y="4063"/>
                    <a:pt x="3447" y="4063"/>
                    <a:pt x="3424" y="4063"/>
                  </a:cubicBezTo>
                  <a:cubicBezTo>
                    <a:pt x="3447" y="4063"/>
                    <a:pt x="3470" y="4086"/>
                    <a:pt x="3470" y="4086"/>
                  </a:cubicBezTo>
                  <a:cubicBezTo>
                    <a:pt x="3470" y="4086"/>
                    <a:pt x="3447" y="4086"/>
                    <a:pt x="3424" y="4063"/>
                  </a:cubicBezTo>
                  <a:cubicBezTo>
                    <a:pt x="3173" y="4063"/>
                    <a:pt x="2945" y="4040"/>
                    <a:pt x="2717" y="4017"/>
                  </a:cubicBezTo>
                  <a:cubicBezTo>
                    <a:pt x="2603" y="3994"/>
                    <a:pt x="2488" y="3994"/>
                    <a:pt x="2374" y="3972"/>
                  </a:cubicBezTo>
                  <a:cubicBezTo>
                    <a:pt x="2283" y="3949"/>
                    <a:pt x="2169" y="3926"/>
                    <a:pt x="2078" y="3903"/>
                  </a:cubicBezTo>
                  <a:cubicBezTo>
                    <a:pt x="1849" y="3880"/>
                    <a:pt x="1621" y="3880"/>
                    <a:pt x="1416" y="3835"/>
                  </a:cubicBezTo>
                  <a:cubicBezTo>
                    <a:pt x="1165" y="3812"/>
                    <a:pt x="936" y="3766"/>
                    <a:pt x="708" y="3698"/>
                  </a:cubicBezTo>
                  <a:cubicBezTo>
                    <a:pt x="594" y="3675"/>
                    <a:pt x="480" y="3652"/>
                    <a:pt x="366" y="3629"/>
                  </a:cubicBezTo>
                  <a:cubicBezTo>
                    <a:pt x="320" y="3629"/>
                    <a:pt x="274" y="3606"/>
                    <a:pt x="229" y="3606"/>
                  </a:cubicBezTo>
                  <a:lnTo>
                    <a:pt x="137" y="3606"/>
                  </a:lnTo>
                  <a:cubicBezTo>
                    <a:pt x="92" y="3606"/>
                    <a:pt x="69" y="3629"/>
                    <a:pt x="23" y="3652"/>
                  </a:cubicBezTo>
                  <a:cubicBezTo>
                    <a:pt x="0" y="3675"/>
                    <a:pt x="0" y="3721"/>
                    <a:pt x="0" y="3766"/>
                  </a:cubicBezTo>
                  <a:cubicBezTo>
                    <a:pt x="0" y="3789"/>
                    <a:pt x="23" y="3812"/>
                    <a:pt x="46" y="3835"/>
                  </a:cubicBezTo>
                  <a:cubicBezTo>
                    <a:pt x="46" y="3835"/>
                    <a:pt x="46" y="3858"/>
                    <a:pt x="69" y="3858"/>
                  </a:cubicBezTo>
                  <a:lnTo>
                    <a:pt x="92" y="3858"/>
                  </a:lnTo>
                  <a:cubicBezTo>
                    <a:pt x="229" y="3949"/>
                    <a:pt x="389" y="3972"/>
                    <a:pt x="548" y="4017"/>
                  </a:cubicBezTo>
                  <a:cubicBezTo>
                    <a:pt x="617" y="4040"/>
                    <a:pt x="685" y="4063"/>
                    <a:pt x="777" y="4086"/>
                  </a:cubicBezTo>
                  <a:cubicBezTo>
                    <a:pt x="868" y="4109"/>
                    <a:pt x="959" y="4131"/>
                    <a:pt x="1050" y="4154"/>
                  </a:cubicBezTo>
                  <a:cubicBezTo>
                    <a:pt x="1165" y="4177"/>
                    <a:pt x="1256" y="4223"/>
                    <a:pt x="1347" y="4223"/>
                  </a:cubicBezTo>
                  <a:cubicBezTo>
                    <a:pt x="1461" y="4268"/>
                    <a:pt x="1553" y="4268"/>
                    <a:pt x="1667" y="4291"/>
                  </a:cubicBezTo>
                  <a:cubicBezTo>
                    <a:pt x="1781" y="4314"/>
                    <a:pt x="1895" y="4337"/>
                    <a:pt x="1986" y="4360"/>
                  </a:cubicBezTo>
                  <a:cubicBezTo>
                    <a:pt x="2100" y="4383"/>
                    <a:pt x="2192" y="4405"/>
                    <a:pt x="2306" y="4428"/>
                  </a:cubicBezTo>
                  <a:cubicBezTo>
                    <a:pt x="2420" y="4451"/>
                    <a:pt x="2534" y="4474"/>
                    <a:pt x="2625" y="4497"/>
                  </a:cubicBezTo>
                  <a:cubicBezTo>
                    <a:pt x="2762" y="4519"/>
                    <a:pt x="2876" y="4542"/>
                    <a:pt x="2991" y="4565"/>
                  </a:cubicBezTo>
                  <a:cubicBezTo>
                    <a:pt x="3128" y="4588"/>
                    <a:pt x="3265" y="4588"/>
                    <a:pt x="3401" y="4611"/>
                  </a:cubicBezTo>
                  <a:cubicBezTo>
                    <a:pt x="3516" y="4611"/>
                    <a:pt x="3630" y="4634"/>
                    <a:pt x="3744" y="4634"/>
                  </a:cubicBezTo>
                  <a:cubicBezTo>
                    <a:pt x="3858" y="4656"/>
                    <a:pt x="3995" y="4656"/>
                    <a:pt x="4109" y="4656"/>
                  </a:cubicBezTo>
                  <a:cubicBezTo>
                    <a:pt x="4269" y="4679"/>
                    <a:pt x="4429" y="4679"/>
                    <a:pt x="4588" y="4679"/>
                  </a:cubicBezTo>
                  <a:lnTo>
                    <a:pt x="4634" y="4679"/>
                  </a:lnTo>
                  <a:cubicBezTo>
                    <a:pt x="4725" y="4679"/>
                    <a:pt x="4817" y="4702"/>
                    <a:pt x="4908" y="4702"/>
                  </a:cubicBezTo>
                  <a:cubicBezTo>
                    <a:pt x="5227" y="4725"/>
                    <a:pt x="5547" y="4748"/>
                    <a:pt x="5844" y="4748"/>
                  </a:cubicBezTo>
                  <a:lnTo>
                    <a:pt x="5798" y="4748"/>
                  </a:lnTo>
                  <a:cubicBezTo>
                    <a:pt x="6026" y="4748"/>
                    <a:pt x="6255" y="4771"/>
                    <a:pt x="6483" y="4771"/>
                  </a:cubicBezTo>
                  <a:lnTo>
                    <a:pt x="6529" y="4771"/>
                  </a:lnTo>
                  <a:cubicBezTo>
                    <a:pt x="6551" y="4771"/>
                    <a:pt x="6620" y="4748"/>
                    <a:pt x="6665" y="4748"/>
                  </a:cubicBezTo>
                  <a:lnTo>
                    <a:pt x="6871" y="4748"/>
                  </a:lnTo>
                  <a:cubicBezTo>
                    <a:pt x="7213" y="4748"/>
                    <a:pt x="7533" y="4702"/>
                    <a:pt x="7807" y="4634"/>
                  </a:cubicBezTo>
                  <a:cubicBezTo>
                    <a:pt x="8103" y="4565"/>
                    <a:pt x="8400" y="4519"/>
                    <a:pt x="8674" y="4474"/>
                  </a:cubicBezTo>
                  <a:cubicBezTo>
                    <a:pt x="8743" y="4474"/>
                    <a:pt x="8834" y="4451"/>
                    <a:pt x="8902" y="4428"/>
                  </a:cubicBezTo>
                  <a:lnTo>
                    <a:pt x="8971" y="4428"/>
                  </a:lnTo>
                  <a:cubicBezTo>
                    <a:pt x="9062" y="4405"/>
                    <a:pt x="9131" y="4360"/>
                    <a:pt x="9222" y="4337"/>
                  </a:cubicBezTo>
                  <a:cubicBezTo>
                    <a:pt x="9450" y="4246"/>
                    <a:pt x="9678" y="4177"/>
                    <a:pt x="9907" y="4063"/>
                  </a:cubicBezTo>
                  <a:cubicBezTo>
                    <a:pt x="10135" y="3972"/>
                    <a:pt x="10340" y="3858"/>
                    <a:pt x="10569" y="3743"/>
                  </a:cubicBezTo>
                  <a:cubicBezTo>
                    <a:pt x="10706" y="3675"/>
                    <a:pt x="10820" y="3606"/>
                    <a:pt x="10957" y="3538"/>
                  </a:cubicBezTo>
                  <a:cubicBezTo>
                    <a:pt x="11048" y="3469"/>
                    <a:pt x="11162" y="3424"/>
                    <a:pt x="11253" y="3355"/>
                  </a:cubicBezTo>
                  <a:lnTo>
                    <a:pt x="11276" y="3355"/>
                  </a:lnTo>
                  <a:cubicBezTo>
                    <a:pt x="11345" y="3310"/>
                    <a:pt x="11436" y="3264"/>
                    <a:pt x="11527" y="3218"/>
                  </a:cubicBezTo>
                  <a:lnTo>
                    <a:pt x="11596" y="3150"/>
                  </a:lnTo>
                  <a:lnTo>
                    <a:pt x="11687" y="3081"/>
                  </a:lnTo>
                  <a:cubicBezTo>
                    <a:pt x="11801" y="2990"/>
                    <a:pt x="11915" y="2922"/>
                    <a:pt x="12029" y="2830"/>
                  </a:cubicBezTo>
                  <a:cubicBezTo>
                    <a:pt x="12121" y="2785"/>
                    <a:pt x="12212" y="2739"/>
                    <a:pt x="12303" y="2671"/>
                  </a:cubicBezTo>
                  <a:lnTo>
                    <a:pt x="12372" y="2648"/>
                  </a:lnTo>
                  <a:lnTo>
                    <a:pt x="12509" y="2556"/>
                  </a:lnTo>
                  <a:cubicBezTo>
                    <a:pt x="12646" y="2488"/>
                    <a:pt x="12783" y="2397"/>
                    <a:pt x="12920" y="2283"/>
                  </a:cubicBezTo>
                  <a:cubicBezTo>
                    <a:pt x="13057" y="2146"/>
                    <a:pt x="13171" y="2009"/>
                    <a:pt x="13308" y="1826"/>
                  </a:cubicBezTo>
                  <a:cubicBezTo>
                    <a:pt x="13353" y="1758"/>
                    <a:pt x="13422" y="1712"/>
                    <a:pt x="13513" y="1689"/>
                  </a:cubicBezTo>
                  <a:cubicBezTo>
                    <a:pt x="13513" y="1689"/>
                    <a:pt x="13536" y="1666"/>
                    <a:pt x="13559" y="1666"/>
                  </a:cubicBezTo>
                  <a:cubicBezTo>
                    <a:pt x="13627" y="1598"/>
                    <a:pt x="13696" y="1507"/>
                    <a:pt x="13764" y="1438"/>
                  </a:cubicBezTo>
                  <a:cubicBezTo>
                    <a:pt x="13924" y="1552"/>
                    <a:pt x="14107" y="1689"/>
                    <a:pt x="14266" y="1803"/>
                  </a:cubicBezTo>
                  <a:cubicBezTo>
                    <a:pt x="14449" y="1940"/>
                    <a:pt x="14632" y="2100"/>
                    <a:pt x="14837" y="2191"/>
                  </a:cubicBezTo>
                  <a:cubicBezTo>
                    <a:pt x="14905" y="2237"/>
                    <a:pt x="14974" y="2237"/>
                    <a:pt x="15065" y="2260"/>
                  </a:cubicBezTo>
                  <a:cubicBezTo>
                    <a:pt x="15111" y="2283"/>
                    <a:pt x="15179" y="2305"/>
                    <a:pt x="15248" y="2305"/>
                  </a:cubicBezTo>
                  <a:cubicBezTo>
                    <a:pt x="15385" y="2351"/>
                    <a:pt x="15522" y="2351"/>
                    <a:pt x="15636" y="2351"/>
                  </a:cubicBezTo>
                  <a:cubicBezTo>
                    <a:pt x="15796" y="2351"/>
                    <a:pt x="15933" y="2328"/>
                    <a:pt x="16092" y="2305"/>
                  </a:cubicBezTo>
                  <a:cubicBezTo>
                    <a:pt x="16252" y="2283"/>
                    <a:pt x="16435" y="2237"/>
                    <a:pt x="16594" y="2168"/>
                  </a:cubicBezTo>
                  <a:cubicBezTo>
                    <a:pt x="16868" y="2100"/>
                    <a:pt x="17119" y="1963"/>
                    <a:pt x="17371" y="1826"/>
                  </a:cubicBezTo>
                  <a:cubicBezTo>
                    <a:pt x="17599" y="1689"/>
                    <a:pt x="17827" y="1529"/>
                    <a:pt x="18055" y="1370"/>
                  </a:cubicBezTo>
                  <a:cubicBezTo>
                    <a:pt x="18169" y="1278"/>
                    <a:pt x="18284" y="1164"/>
                    <a:pt x="18398" y="1050"/>
                  </a:cubicBezTo>
                  <a:cubicBezTo>
                    <a:pt x="18489" y="959"/>
                    <a:pt x="18580" y="845"/>
                    <a:pt x="18672" y="730"/>
                  </a:cubicBezTo>
                  <a:cubicBezTo>
                    <a:pt x="18763" y="639"/>
                    <a:pt x="18831" y="548"/>
                    <a:pt x="18900" y="457"/>
                  </a:cubicBezTo>
                  <a:cubicBezTo>
                    <a:pt x="18991" y="365"/>
                    <a:pt x="19082" y="251"/>
                    <a:pt x="19174" y="160"/>
                  </a:cubicBezTo>
                  <a:cubicBezTo>
                    <a:pt x="19219" y="114"/>
                    <a:pt x="19197" y="46"/>
                    <a:pt x="19151" y="23"/>
                  </a:cubicBezTo>
                  <a:cubicBezTo>
                    <a:pt x="19151" y="23"/>
                    <a:pt x="19128" y="0"/>
                    <a:pt x="19105" y="0"/>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5" name="Google Shape;4921;p38">
              <a:extLst>
                <a:ext uri="{FF2B5EF4-FFF2-40B4-BE49-F238E27FC236}">
                  <a16:creationId xmlns:a16="http://schemas.microsoft.com/office/drawing/2014/main" id="{3E00F8A4-62C1-7F73-7377-BB08D203F134}"/>
                </a:ext>
              </a:extLst>
            </p:cNvPr>
            <p:cNvSpPr/>
            <p:nvPr/>
          </p:nvSpPr>
          <p:spPr>
            <a:xfrm>
              <a:off x="7005133" y="2180566"/>
              <a:ext cx="93302" cy="31791"/>
            </a:xfrm>
            <a:custGeom>
              <a:avLst/>
              <a:gdLst/>
              <a:ahLst/>
              <a:cxnLst/>
              <a:rect l="l" t="t" r="r" b="b"/>
              <a:pathLst>
                <a:path w="3334" h="1136" extrusionOk="0">
                  <a:moveTo>
                    <a:pt x="160" y="0"/>
                  </a:moveTo>
                  <a:cubicBezTo>
                    <a:pt x="115" y="0"/>
                    <a:pt x="69" y="23"/>
                    <a:pt x="46" y="69"/>
                  </a:cubicBezTo>
                  <a:cubicBezTo>
                    <a:pt x="1" y="115"/>
                    <a:pt x="1" y="206"/>
                    <a:pt x="69" y="251"/>
                  </a:cubicBezTo>
                  <a:cubicBezTo>
                    <a:pt x="92" y="274"/>
                    <a:pt x="115" y="297"/>
                    <a:pt x="138" y="320"/>
                  </a:cubicBezTo>
                  <a:lnTo>
                    <a:pt x="206" y="320"/>
                  </a:lnTo>
                  <a:cubicBezTo>
                    <a:pt x="275" y="343"/>
                    <a:pt x="343" y="366"/>
                    <a:pt x="411" y="411"/>
                  </a:cubicBezTo>
                  <a:cubicBezTo>
                    <a:pt x="548" y="503"/>
                    <a:pt x="663" y="594"/>
                    <a:pt x="799" y="685"/>
                  </a:cubicBezTo>
                  <a:cubicBezTo>
                    <a:pt x="868" y="731"/>
                    <a:pt x="936" y="776"/>
                    <a:pt x="1005" y="845"/>
                  </a:cubicBezTo>
                  <a:cubicBezTo>
                    <a:pt x="1096" y="891"/>
                    <a:pt x="1165" y="936"/>
                    <a:pt x="1233" y="1005"/>
                  </a:cubicBezTo>
                  <a:cubicBezTo>
                    <a:pt x="1302" y="1028"/>
                    <a:pt x="1393" y="1073"/>
                    <a:pt x="1461" y="1096"/>
                  </a:cubicBezTo>
                  <a:cubicBezTo>
                    <a:pt x="1507" y="1096"/>
                    <a:pt x="1530" y="1119"/>
                    <a:pt x="1553" y="1119"/>
                  </a:cubicBezTo>
                  <a:lnTo>
                    <a:pt x="1872" y="1119"/>
                  </a:lnTo>
                  <a:cubicBezTo>
                    <a:pt x="1929" y="1130"/>
                    <a:pt x="1992" y="1136"/>
                    <a:pt x="2058" y="1136"/>
                  </a:cubicBezTo>
                  <a:cubicBezTo>
                    <a:pt x="2123" y="1136"/>
                    <a:pt x="2192" y="1130"/>
                    <a:pt x="2260" y="1119"/>
                  </a:cubicBezTo>
                  <a:cubicBezTo>
                    <a:pt x="2397" y="1119"/>
                    <a:pt x="2557" y="1096"/>
                    <a:pt x="2694" y="1073"/>
                  </a:cubicBezTo>
                  <a:cubicBezTo>
                    <a:pt x="2854" y="1028"/>
                    <a:pt x="3014" y="982"/>
                    <a:pt x="3196" y="913"/>
                  </a:cubicBezTo>
                  <a:cubicBezTo>
                    <a:pt x="3287" y="891"/>
                    <a:pt x="3333" y="776"/>
                    <a:pt x="3287" y="685"/>
                  </a:cubicBezTo>
                  <a:cubicBezTo>
                    <a:pt x="3265" y="662"/>
                    <a:pt x="3242" y="617"/>
                    <a:pt x="3196" y="594"/>
                  </a:cubicBezTo>
                  <a:cubicBezTo>
                    <a:pt x="3173" y="582"/>
                    <a:pt x="3150" y="577"/>
                    <a:pt x="3128" y="577"/>
                  </a:cubicBezTo>
                  <a:cubicBezTo>
                    <a:pt x="3105" y="577"/>
                    <a:pt x="3082" y="582"/>
                    <a:pt x="3059" y="594"/>
                  </a:cubicBezTo>
                  <a:cubicBezTo>
                    <a:pt x="2991" y="617"/>
                    <a:pt x="2922" y="639"/>
                    <a:pt x="2831" y="639"/>
                  </a:cubicBezTo>
                  <a:cubicBezTo>
                    <a:pt x="2626" y="685"/>
                    <a:pt x="2420" y="731"/>
                    <a:pt x="2215" y="731"/>
                  </a:cubicBezTo>
                  <a:cubicBezTo>
                    <a:pt x="2032" y="754"/>
                    <a:pt x="1849" y="754"/>
                    <a:pt x="1667" y="754"/>
                  </a:cubicBezTo>
                  <a:cubicBezTo>
                    <a:pt x="1530" y="754"/>
                    <a:pt x="1439" y="731"/>
                    <a:pt x="1324" y="708"/>
                  </a:cubicBezTo>
                  <a:cubicBezTo>
                    <a:pt x="1210" y="662"/>
                    <a:pt x="1119" y="617"/>
                    <a:pt x="1005" y="548"/>
                  </a:cubicBezTo>
                  <a:cubicBezTo>
                    <a:pt x="914" y="503"/>
                    <a:pt x="799" y="434"/>
                    <a:pt x="708" y="388"/>
                  </a:cubicBezTo>
                  <a:cubicBezTo>
                    <a:pt x="617" y="320"/>
                    <a:pt x="548" y="274"/>
                    <a:pt x="457" y="229"/>
                  </a:cubicBezTo>
                  <a:cubicBezTo>
                    <a:pt x="389" y="160"/>
                    <a:pt x="320" y="92"/>
                    <a:pt x="229" y="46"/>
                  </a:cubicBezTo>
                  <a:cubicBezTo>
                    <a:pt x="206" y="23"/>
                    <a:pt x="183" y="0"/>
                    <a:pt x="160" y="0"/>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6" name="Google Shape;4922;p38">
              <a:extLst>
                <a:ext uri="{FF2B5EF4-FFF2-40B4-BE49-F238E27FC236}">
                  <a16:creationId xmlns:a16="http://schemas.microsoft.com/office/drawing/2014/main" id="{BC071079-10E7-9999-EB0C-7532A3E35A75}"/>
                </a:ext>
              </a:extLst>
            </p:cNvPr>
            <p:cNvSpPr/>
            <p:nvPr/>
          </p:nvSpPr>
          <p:spPr>
            <a:xfrm>
              <a:off x="6658930" y="2264885"/>
              <a:ext cx="145662" cy="61819"/>
            </a:xfrm>
            <a:custGeom>
              <a:avLst/>
              <a:gdLst/>
              <a:ahLst/>
              <a:cxnLst/>
              <a:rect l="l" t="t" r="r" b="b"/>
              <a:pathLst>
                <a:path w="5205" h="2209" extrusionOk="0">
                  <a:moveTo>
                    <a:pt x="662" y="0"/>
                  </a:moveTo>
                  <a:cubicBezTo>
                    <a:pt x="594" y="0"/>
                    <a:pt x="525" y="46"/>
                    <a:pt x="457" y="92"/>
                  </a:cubicBezTo>
                  <a:cubicBezTo>
                    <a:pt x="411" y="114"/>
                    <a:pt x="365" y="160"/>
                    <a:pt x="343" y="206"/>
                  </a:cubicBezTo>
                  <a:cubicBezTo>
                    <a:pt x="251" y="320"/>
                    <a:pt x="183" y="457"/>
                    <a:pt x="183" y="594"/>
                  </a:cubicBezTo>
                  <a:cubicBezTo>
                    <a:pt x="160" y="617"/>
                    <a:pt x="114" y="639"/>
                    <a:pt x="92" y="662"/>
                  </a:cubicBezTo>
                  <a:cubicBezTo>
                    <a:pt x="0" y="754"/>
                    <a:pt x="23" y="891"/>
                    <a:pt x="114" y="959"/>
                  </a:cubicBezTo>
                  <a:cubicBezTo>
                    <a:pt x="160" y="1005"/>
                    <a:pt x="229" y="1050"/>
                    <a:pt x="274" y="1096"/>
                  </a:cubicBezTo>
                  <a:cubicBezTo>
                    <a:pt x="343" y="1164"/>
                    <a:pt x="434" y="1210"/>
                    <a:pt x="502" y="1256"/>
                  </a:cubicBezTo>
                  <a:cubicBezTo>
                    <a:pt x="662" y="1324"/>
                    <a:pt x="799" y="1393"/>
                    <a:pt x="959" y="1461"/>
                  </a:cubicBezTo>
                  <a:cubicBezTo>
                    <a:pt x="1096" y="1530"/>
                    <a:pt x="1233" y="1575"/>
                    <a:pt x="1370" y="1644"/>
                  </a:cubicBezTo>
                  <a:cubicBezTo>
                    <a:pt x="1530" y="1689"/>
                    <a:pt x="1667" y="1735"/>
                    <a:pt x="1803" y="1781"/>
                  </a:cubicBezTo>
                  <a:cubicBezTo>
                    <a:pt x="2123" y="1872"/>
                    <a:pt x="2420" y="1986"/>
                    <a:pt x="2739" y="2055"/>
                  </a:cubicBezTo>
                  <a:cubicBezTo>
                    <a:pt x="3059" y="2100"/>
                    <a:pt x="3378" y="2169"/>
                    <a:pt x="3698" y="2192"/>
                  </a:cubicBezTo>
                  <a:cubicBezTo>
                    <a:pt x="3778" y="2203"/>
                    <a:pt x="3858" y="2209"/>
                    <a:pt x="3938" y="2209"/>
                  </a:cubicBezTo>
                  <a:cubicBezTo>
                    <a:pt x="4018" y="2209"/>
                    <a:pt x="4097" y="2203"/>
                    <a:pt x="4177" y="2192"/>
                  </a:cubicBezTo>
                  <a:cubicBezTo>
                    <a:pt x="4314" y="2192"/>
                    <a:pt x="4451" y="2169"/>
                    <a:pt x="4588" y="2123"/>
                  </a:cubicBezTo>
                  <a:cubicBezTo>
                    <a:pt x="4771" y="2077"/>
                    <a:pt x="4885" y="1940"/>
                    <a:pt x="4953" y="1781"/>
                  </a:cubicBezTo>
                  <a:cubicBezTo>
                    <a:pt x="4976" y="1689"/>
                    <a:pt x="5022" y="1598"/>
                    <a:pt x="5045" y="1507"/>
                  </a:cubicBezTo>
                  <a:cubicBezTo>
                    <a:pt x="5090" y="1393"/>
                    <a:pt x="5136" y="1256"/>
                    <a:pt x="5159" y="1142"/>
                  </a:cubicBezTo>
                  <a:cubicBezTo>
                    <a:pt x="5182" y="1073"/>
                    <a:pt x="5204" y="1005"/>
                    <a:pt x="5204" y="936"/>
                  </a:cubicBezTo>
                  <a:cubicBezTo>
                    <a:pt x="5204" y="913"/>
                    <a:pt x="5204" y="913"/>
                    <a:pt x="5182" y="913"/>
                  </a:cubicBezTo>
                  <a:cubicBezTo>
                    <a:pt x="5159" y="868"/>
                    <a:pt x="5136" y="799"/>
                    <a:pt x="5136" y="754"/>
                  </a:cubicBezTo>
                  <a:cubicBezTo>
                    <a:pt x="5113" y="731"/>
                    <a:pt x="5113" y="708"/>
                    <a:pt x="5136" y="685"/>
                  </a:cubicBezTo>
                  <a:cubicBezTo>
                    <a:pt x="5068" y="617"/>
                    <a:pt x="4999" y="571"/>
                    <a:pt x="4931" y="571"/>
                  </a:cubicBezTo>
                  <a:lnTo>
                    <a:pt x="4634" y="571"/>
                  </a:lnTo>
                  <a:cubicBezTo>
                    <a:pt x="4497" y="594"/>
                    <a:pt x="4337" y="594"/>
                    <a:pt x="4177" y="594"/>
                  </a:cubicBezTo>
                  <a:lnTo>
                    <a:pt x="4040" y="594"/>
                  </a:lnTo>
                  <a:cubicBezTo>
                    <a:pt x="3721" y="571"/>
                    <a:pt x="3401" y="525"/>
                    <a:pt x="3082" y="457"/>
                  </a:cubicBezTo>
                  <a:cubicBezTo>
                    <a:pt x="2785" y="411"/>
                    <a:pt x="2465" y="343"/>
                    <a:pt x="2169" y="297"/>
                  </a:cubicBezTo>
                  <a:cubicBezTo>
                    <a:pt x="2009" y="251"/>
                    <a:pt x="1849" y="229"/>
                    <a:pt x="1712" y="183"/>
                  </a:cubicBezTo>
                  <a:cubicBezTo>
                    <a:pt x="1552" y="160"/>
                    <a:pt x="1415" y="137"/>
                    <a:pt x="1256" y="114"/>
                  </a:cubicBezTo>
                  <a:cubicBezTo>
                    <a:pt x="1142" y="69"/>
                    <a:pt x="1005" y="69"/>
                    <a:pt x="890" y="23"/>
                  </a:cubicBezTo>
                  <a:cubicBezTo>
                    <a:pt x="822" y="23"/>
                    <a:pt x="754" y="23"/>
                    <a:pt x="685" y="0"/>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7" name="Google Shape;4923;p38">
              <a:extLst>
                <a:ext uri="{FF2B5EF4-FFF2-40B4-BE49-F238E27FC236}">
                  <a16:creationId xmlns:a16="http://schemas.microsoft.com/office/drawing/2014/main" id="{805A4B67-C158-3835-65FA-FBAB6DA8B767}"/>
                </a:ext>
              </a:extLst>
            </p:cNvPr>
            <p:cNvSpPr/>
            <p:nvPr/>
          </p:nvSpPr>
          <p:spPr>
            <a:xfrm>
              <a:off x="6660189" y="2287889"/>
              <a:ext cx="134832" cy="39627"/>
            </a:xfrm>
            <a:custGeom>
              <a:avLst/>
              <a:gdLst/>
              <a:ahLst/>
              <a:cxnLst/>
              <a:rect l="l" t="t" r="r" b="b"/>
              <a:pathLst>
                <a:path w="4818" h="1416" extrusionOk="0">
                  <a:moveTo>
                    <a:pt x="161" y="0"/>
                  </a:moveTo>
                  <a:cubicBezTo>
                    <a:pt x="115" y="0"/>
                    <a:pt x="69" y="46"/>
                    <a:pt x="47" y="91"/>
                  </a:cubicBezTo>
                  <a:cubicBezTo>
                    <a:pt x="1" y="137"/>
                    <a:pt x="24" y="205"/>
                    <a:pt x="69" y="251"/>
                  </a:cubicBezTo>
                  <a:cubicBezTo>
                    <a:pt x="47" y="274"/>
                    <a:pt x="47" y="297"/>
                    <a:pt x="69" y="297"/>
                  </a:cubicBezTo>
                  <a:cubicBezTo>
                    <a:pt x="69" y="342"/>
                    <a:pt x="69" y="365"/>
                    <a:pt x="92" y="388"/>
                  </a:cubicBezTo>
                  <a:cubicBezTo>
                    <a:pt x="92" y="411"/>
                    <a:pt x="115" y="411"/>
                    <a:pt x="115" y="434"/>
                  </a:cubicBezTo>
                  <a:cubicBezTo>
                    <a:pt x="161" y="457"/>
                    <a:pt x="206" y="479"/>
                    <a:pt x="252" y="502"/>
                  </a:cubicBezTo>
                  <a:cubicBezTo>
                    <a:pt x="298" y="525"/>
                    <a:pt x="343" y="548"/>
                    <a:pt x="389" y="571"/>
                  </a:cubicBezTo>
                  <a:cubicBezTo>
                    <a:pt x="480" y="616"/>
                    <a:pt x="549" y="662"/>
                    <a:pt x="640" y="685"/>
                  </a:cubicBezTo>
                  <a:cubicBezTo>
                    <a:pt x="686" y="708"/>
                    <a:pt x="754" y="730"/>
                    <a:pt x="800" y="753"/>
                  </a:cubicBezTo>
                  <a:cubicBezTo>
                    <a:pt x="845" y="776"/>
                    <a:pt x="891" y="799"/>
                    <a:pt x="937" y="822"/>
                  </a:cubicBezTo>
                  <a:cubicBezTo>
                    <a:pt x="1005" y="845"/>
                    <a:pt x="1074" y="867"/>
                    <a:pt x="1142" y="890"/>
                  </a:cubicBezTo>
                  <a:cubicBezTo>
                    <a:pt x="1165" y="890"/>
                    <a:pt x="1211" y="890"/>
                    <a:pt x="1234" y="913"/>
                  </a:cubicBezTo>
                  <a:cubicBezTo>
                    <a:pt x="1302" y="936"/>
                    <a:pt x="1370" y="959"/>
                    <a:pt x="1439" y="982"/>
                  </a:cubicBezTo>
                  <a:cubicBezTo>
                    <a:pt x="1599" y="1050"/>
                    <a:pt x="1758" y="1096"/>
                    <a:pt x="1918" y="1141"/>
                  </a:cubicBezTo>
                  <a:cubicBezTo>
                    <a:pt x="2055" y="1187"/>
                    <a:pt x="2192" y="1210"/>
                    <a:pt x="2352" y="1255"/>
                  </a:cubicBezTo>
                  <a:cubicBezTo>
                    <a:pt x="2489" y="1278"/>
                    <a:pt x="2649" y="1301"/>
                    <a:pt x="2808" y="1324"/>
                  </a:cubicBezTo>
                  <a:cubicBezTo>
                    <a:pt x="2968" y="1347"/>
                    <a:pt x="3105" y="1370"/>
                    <a:pt x="3265" y="1370"/>
                  </a:cubicBezTo>
                  <a:cubicBezTo>
                    <a:pt x="3379" y="1392"/>
                    <a:pt x="3516" y="1392"/>
                    <a:pt x="3653" y="1392"/>
                  </a:cubicBezTo>
                  <a:cubicBezTo>
                    <a:pt x="3790" y="1415"/>
                    <a:pt x="3927" y="1415"/>
                    <a:pt x="4064" y="1415"/>
                  </a:cubicBezTo>
                  <a:lnTo>
                    <a:pt x="4429" y="1415"/>
                  </a:lnTo>
                  <a:cubicBezTo>
                    <a:pt x="4498" y="1392"/>
                    <a:pt x="4543" y="1370"/>
                    <a:pt x="4612" y="1370"/>
                  </a:cubicBezTo>
                  <a:cubicBezTo>
                    <a:pt x="4634" y="1347"/>
                    <a:pt x="4657" y="1347"/>
                    <a:pt x="4657" y="1347"/>
                  </a:cubicBezTo>
                  <a:lnTo>
                    <a:pt x="4703" y="1324"/>
                  </a:lnTo>
                  <a:cubicBezTo>
                    <a:pt x="4726" y="1324"/>
                    <a:pt x="4771" y="1301"/>
                    <a:pt x="4794" y="1278"/>
                  </a:cubicBezTo>
                  <a:cubicBezTo>
                    <a:pt x="4794" y="1255"/>
                    <a:pt x="4817" y="1210"/>
                    <a:pt x="4817" y="1164"/>
                  </a:cubicBezTo>
                  <a:cubicBezTo>
                    <a:pt x="4817" y="1118"/>
                    <a:pt x="4794" y="1073"/>
                    <a:pt x="4726" y="1050"/>
                  </a:cubicBezTo>
                  <a:cubicBezTo>
                    <a:pt x="4703" y="1004"/>
                    <a:pt x="4657" y="959"/>
                    <a:pt x="4589" y="959"/>
                  </a:cubicBezTo>
                  <a:lnTo>
                    <a:pt x="4452" y="959"/>
                  </a:lnTo>
                  <a:cubicBezTo>
                    <a:pt x="4429" y="982"/>
                    <a:pt x="4383" y="982"/>
                    <a:pt x="4338" y="982"/>
                  </a:cubicBezTo>
                  <a:lnTo>
                    <a:pt x="3630" y="982"/>
                  </a:lnTo>
                  <a:cubicBezTo>
                    <a:pt x="3448" y="959"/>
                    <a:pt x="3265" y="959"/>
                    <a:pt x="3082" y="936"/>
                  </a:cubicBezTo>
                  <a:cubicBezTo>
                    <a:pt x="2968" y="913"/>
                    <a:pt x="2877" y="913"/>
                    <a:pt x="2763" y="890"/>
                  </a:cubicBezTo>
                  <a:lnTo>
                    <a:pt x="2626" y="890"/>
                  </a:lnTo>
                  <a:cubicBezTo>
                    <a:pt x="2398" y="845"/>
                    <a:pt x="2192" y="799"/>
                    <a:pt x="1987" y="730"/>
                  </a:cubicBezTo>
                  <a:cubicBezTo>
                    <a:pt x="1873" y="708"/>
                    <a:pt x="1758" y="685"/>
                    <a:pt x="1667" y="662"/>
                  </a:cubicBezTo>
                  <a:cubicBezTo>
                    <a:pt x="1622" y="639"/>
                    <a:pt x="1599" y="639"/>
                    <a:pt x="1553" y="616"/>
                  </a:cubicBezTo>
                  <a:cubicBezTo>
                    <a:pt x="1485" y="593"/>
                    <a:pt x="1393" y="571"/>
                    <a:pt x="1325" y="548"/>
                  </a:cubicBezTo>
                  <a:cubicBezTo>
                    <a:pt x="1302" y="548"/>
                    <a:pt x="1302" y="548"/>
                    <a:pt x="1279" y="525"/>
                  </a:cubicBezTo>
                  <a:cubicBezTo>
                    <a:pt x="1119" y="457"/>
                    <a:pt x="960" y="388"/>
                    <a:pt x="800" y="320"/>
                  </a:cubicBezTo>
                  <a:cubicBezTo>
                    <a:pt x="686" y="251"/>
                    <a:pt x="572" y="183"/>
                    <a:pt x="457" y="114"/>
                  </a:cubicBezTo>
                  <a:cubicBezTo>
                    <a:pt x="412" y="91"/>
                    <a:pt x="389" y="69"/>
                    <a:pt x="343" y="46"/>
                  </a:cubicBezTo>
                  <a:cubicBezTo>
                    <a:pt x="320" y="46"/>
                    <a:pt x="298" y="23"/>
                    <a:pt x="275" y="23"/>
                  </a:cubicBezTo>
                  <a:cubicBezTo>
                    <a:pt x="252" y="0"/>
                    <a:pt x="206" y="0"/>
                    <a:pt x="161" y="0"/>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8" name="Google Shape;4924;p38">
              <a:extLst>
                <a:ext uri="{FF2B5EF4-FFF2-40B4-BE49-F238E27FC236}">
                  <a16:creationId xmlns:a16="http://schemas.microsoft.com/office/drawing/2014/main" id="{715CB49A-0096-CD3E-1556-011B5F371621}"/>
                </a:ext>
              </a:extLst>
            </p:cNvPr>
            <p:cNvSpPr/>
            <p:nvPr/>
          </p:nvSpPr>
          <p:spPr>
            <a:xfrm>
              <a:off x="5843223" y="3177672"/>
              <a:ext cx="350708" cy="340493"/>
            </a:xfrm>
            <a:custGeom>
              <a:avLst/>
              <a:gdLst/>
              <a:ahLst/>
              <a:cxnLst/>
              <a:rect l="l" t="t" r="r" b="b"/>
              <a:pathLst>
                <a:path w="12532" h="12167" extrusionOk="0">
                  <a:moveTo>
                    <a:pt x="9519" y="1"/>
                  </a:moveTo>
                  <a:cubicBezTo>
                    <a:pt x="9382" y="1"/>
                    <a:pt x="9222" y="92"/>
                    <a:pt x="9199" y="229"/>
                  </a:cubicBezTo>
                  <a:cubicBezTo>
                    <a:pt x="9199" y="297"/>
                    <a:pt x="9199" y="343"/>
                    <a:pt x="9199" y="411"/>
                  </a:cubicBezTo>
                  <a:cubicBezTo>
                    <a:pt x="9199" y="434"/>
                    <a:pt x="9222" y="457"/>
                    <a:pt x="9222" y="480"/>
                  </a:cubicBezTo>
                  <a:lnTo>
                    <a:pt x="9245" y="526"/>
                  </a:lnTo>
                  <a:cubicBezTo>
                    <a:pt x="9290" y="571"/>
                    <a:pt x="9313" y="594"/>
                    <a:pt x="9336" y="640"/>
                  </a:cubicBezTo>
                  <a:lnTo>
                    <a:pt x="9359" y="663"/>
                  </a:lnTo>
                  <a:lnTo>
                    <a:pt x="9382" y="708"/>
                  </a:lnTo>
                  <a:cubicBezTo>
                    <a:pt x="9427" y="777"/>
                    <a:pt x="9473" y="868"/>
                    <a:pt x="9519" y="936"/>
                  </a:cubicBezTo>
                  <a:cubicBezTo>
                    <a:pt x="9564" y="982"/>
                    <a:pt x="9587" y="1028"/>
                    <a:pt x="9610" y="1096"/>
                  </a:cubicBezTo>
                  <a:cubicBezTo>
                    <a:pt x="9724" y="1279"/>
                    <a:pt x="9815" y="1461"/>
                    <a:pt x="9907" y="1644"/>
                  </a:cubicBezTo>
                  <a:cubicBezTo>
                    <a:pt x="9975" y="1849"/>
                    <a:pt x="10066" y="2078"/>
                    <a:pt x="10089" y="2329"/>
                  </a:cubicBezTo>
                  <a:cubicBezTo>
                    <a:pt x="10112" y="2511"/>
                    <a:pt x="10135" y="2694"/>
                    <a:pt x="10158" y="2877"/>
                  </a:cubicBezTo>
                  <a:cubicBezTo>
                    <a:pt x="10158" y="2877"/>
                    <a:pt x="10158" y="2899"/>
                    <a:pt x="10158" y="2899"/>
                  </a:cubicBezTo>
                  <a:cubicBezTo>
                    <a:pt x="10158" y="2899"/>
                    <a:pt x="10180" y="2922"/>
                    <a:pt x="10180" y="2922"/>
                  </a:cubicBezTo>
                  <a:cubicBezTo>
                    <a:pt x="10180" y="3105"/>
                    <a:pt x="10203" y="3287"/>
                    <a:pt x="10203" y="3447"/>
                  </a:cubicBezTo>
                  <a:cubicBezTo>
                    <a:pt x="10226" y="3653"/>
                    <a:pt x="10226" y="3835"/>
                    <a:pt x="10203" y="4018"/>
                  </a:cubicBezTo>
                  <a:lnTo>
                    <a:pt x="10203" y="4109"/>
                  </a:lnTo>
                  <a:cubicBezTo>
                    <a:pt x="10203" y="4200"/>
                    <a:pt x="10203" y="4292"/>
                    <a:pt x="10203" y="4383"/>
                  </a:cubicBezTo>
                  <a:cubicBezTo>
                    <a:pt x="10203" y="4520"/>
                    <a:pt x="10226" y="4680"/>
                    <a:pt x="10203" y="4817"/>
                  </a:cubicBezTo>
                  <a:cubicBezTo>
                    <a:pt x="10203" y="5022"/>
                    <a:pt x="10180" y="5228"/>
                    <a:pt x="10158" y="5456"/>
                  </a:cubicBezTo>
                  <a:cubicBezTo>
                    <a:pt x="10112" y="5684"/>
                    <a:pt x="10089" y="5912"/>
                    <a:pt x="10044" y="6118"/>
                  </a:cubicBezTo>
                  <a:cubicBezTo>
                    <a:pt x="10021" y="6346"/>
                    <a:pt x="9975" y="6574"/>
                    <a:pt x="9907" y="6825"/>
                  </a:cubicBezTo>
                  <a:cubicBezTo>
                    <a:pt x="9861" y="6962"/>
                    <a:pt x="9815" y="7122"/>
                    <a:pt x="9770" y="7259"/>
                  </a:cubicBezTo>
                  <a:cubicBezTo>
                    <a:pt x="9747" y="7328"/>
                    <a:pt x="9724" y="7396"/>
                    <a:pt x="9701" y="7464"/>
                  </a:cubicBezTo>
                  <a:cubicBezTo>
                    <a:pt x="9633" y="7670"/>
                    <a:pt x="9564" y="7875"/>
                    <a:pt x="9473" y="8081"/>
                  </a:cubicBezTo>
                  <a:lnTo>
                    <a:pt x="9473" y="8104"/>
                  </a:lnTo>
                  <a:cubicBezTo>
                    <a:pt x="9473" y="8104"/>
                    <a:pt x="9473" y="8104"/>
                    <a:pt x="9473" y="8104"/>
                  </a:cubicBezTo>
                  <a:lnTo>
                    <a:pt x="9473" y="8104"/>
                  </a:lnTo>
                  <a:cubicBezTo>
                    <a:pt x="9450" y="8126"/>
                    <a:pt x="9450" y="8149"/>
                    <a:pt x="9450" y="8149"/>
                  </a:cubicBezTo>
                  <a:lnTo>
                    <a:pt x="9473" y="8104"/>
                  </a:lnTo>
                  <a:lnTo>
                    <a:pt x="9473" y="8104"/>
                  </a:lnTo>
                  <a:cubicBezTo>
                    <a:pt x="9427" y="8218"/>
                    <a:pt x="9359" y="8309"/>
                    <a:pt x="9313" y="8423"/>
                  </a:cubicBezTo>
                  <a:cubicBezTo>
                    <a:pt x="9245" y="8537"/>
                    <a:pt x="9176" y="8674"/>
                    <a:pt x="9108" y="8788"/>
                  </a:cubicBezTo>
                  <a:cubicBezTo>
                    <a:pt x="8971" y="8994"/>
                    <a:pt x="8834" y="9222"/>
                    <a:pt x="8697" y="9450"/>
                  </a:cubicBezTo>
                  <a:cubicBezTo>
                    <a:pt x="8583" y="9564"/>
                    <a:pt x="8446" y="9701"/>
                    <a:pt x="8286" y="9815"/>
                  </a:cubicBezTo>
                  <a:cubicBezTo>
                    <a:pt x="8172" y="9907"/>
                    <a:pt x="8058" y="9975"/>
                    <a:pt x="7921" y="10021"/>
                  </a:cubicBezTo>
                  <a:cubicBezTo>
                    <a:pt x="7670" y="10112"/>
                    <a:pt x="7396" y="10181"/>
                    <a:pt x="7122" y="10226"/>
                  </a:cubicBezTo>
                  <a:lnTo>
                    <a:pt x="7099" y="10226"/>
                  </a:lnTo>
                  <a:cubicBezTo>
                    <a:pt x="7099" y="10226"/>
                    <a:pt x="7076" y="10249"/>
                    <a:pt x="7076" y="10249"/>
                  </a:cubicBezTo>
                  <a:lnTo>
                    <a:pt x="6460" y="10249"/>
                  </a:lnTo>
                  <a:cubicBezTo>
                    <a:pt x="6277" y="10249"/>
                    <a:pt x="6049" y="10226"/>
                    <a:pt x="5775" y="10204"/>
                  </a:cubicBezTo>
                  <a:cubicBezTo>
                    <a:pt x="5570" y="10158"/>
                    <a:pt x="5364" y="10135"/>
                    <a:pt x="5159" y="10067"/>
                  </a:cubicBezTo>
                  <a:cubicBezTo>
                    <a:pt x="4999" y="10044"/>
                    <a:pt x="4839" y="9998"/>
                    <a:pt x="4680" y="9952"/>
                  </a:cubicBezTo>
                  <a:lnTo>
                    <a:pt x="4520" y="9907"/>
                  </a:lnTo>
                  <a:cubicBezTo>
                    <a:pt x="4155" y="9815"/>
                    <a:pt x="3767" y="9679"/>
                    <a:pt x="3333" y="9496"/>
                  </a:cubicBezTo>
                  <a:cubicBezTo>
                    <a:pt x="2990" y="9359"/>
                    <a:pt x="2648" y="9176"/>
                    <a:pt x="2237" y="8902"/>
                  </a:cubicBezTo>
                  <a:cubicBezTo>
                    <a:pt x="1781" y="8629"/>
                    <a:pt x="1461" y="8400"/>
                    <a:pt x="1164" y="8172"/>
                  </a:cubicBezTo>
                  <a:lnTo>
                    <a:pt x="1164" y="8172"/>
                  </a:lnTo>
                  <a:lnTo>
                    <a:pt x="1187" y="8195"/>
                  </a:lnTo>
                  <a:cubicBezTo>
                    <a:pt x="936" y="7989"/>
                    <a:pt x="708" y="7761"/>
                    <a:pt x="525" y="7533"/>
                  </a:cubicBezTo>
                  <a:cubicBezTo>
                    <a:pt x="457" y="7419"/>
                    <a:pt x="388" y="7305"/>
                    <a:pt x="320" y="7191"/>
                  </a:cubicBezTo>
                  <a:cubicBezTo>
                    <a:pt x="274" y="7145"/>
                    <a:pt x="229" y="7122"/>
                    <a:pt x="183" y="7122"/>
                  </a:cubicBezTo>
                  <a:cubicBezTo>
                    <a:pt x="137" y="7122"/>
                    <a:pt x="114" y="7122"/>
                    <a:pt x="92" y="7145"/>
                  </a:cubicBezTo>
                  <a:cubicBezTo>
                    <a:pt x="69" y="7145"/>
                    <a:pt x="23" y="7191"/>
                    <a:pt x="23" y="7236"/>
                  </a:cubicBezTo>
                  <a:cubicBezTo>
                    <a:pt x="0" y="7282"/>
                    <a:pt x="0" y="7328"/>
                    <a:pt x="23" y="7350"/>
                  </a:cubicBezTo>
                  <a:cubicBezTo>
                    <a:pt x="114" y="7487"/>
                    <a:pt x="183" y="7601"/>
                    <a:pt x="251" y="7716"/>
                  </a:cubicBezTo>
                  <a:cubicBezTo>
                    <a:pt x="320" y="7830"/>
                    <a:pt x="411" y="7921"/>
                    <a:pt x="480" y="8035"/>
                  </a:cubicBezTo>
                  <a:lnTo>
                    <a:pt x="525" y="8081"/>
                  </a:lnTo>
                  <a:cubicBezTo>
                    <a:pt x="571" y="8149"/>
                    <a:pt x="617" y="8218"/>
                    <a:pt x="685" y="8286"/>
                  </a:cubicBezTo>
                  <a:cubicBezTo>
                    <a:pt x="594" y="8355"/>
                    <a:pt x="548" y="8469"/>
                    <a:pt x="571" y="8583"/>
                  </a:cubicBezTo>
                  <a:cubicBezTo>
                    <a:pt x="594" y="8629"/>
                    <a:pt x="617" y="8697"/>
                    <a:pt x="639" y="8743"/>
                  </a:cubicBezTo>
                  <a:cubicBezTo>
                    <a:pt x="662" y="8788"/>
                    <a:pt x="708" y="8834"/>
                    <a:pt x="731" y="8857"/>
                  </a:cubicBezTo>
                  <a:lnTo>
                    <a:pt x="891" y="9062"/>
                  </a:lnTo>
                  <a:cubicBezTo>
                    <a:pt x="982" y="9176"/>
                    <a:pt x="1073" y="9291"/>
                    <a:pt x="1164" y="9405"/>
                  </a:cubicBezTo>
                  <a:cubicBezTo>
                    <a:pt x="1347" y="9610"/>
                    <a:pt x="1552" y="9793"/>
                    <a:pt x="1735" y="9952"/>
                  </a:cubicBezTo>
                  <a:lnTo>
                    <a:pt x="1804" y="9998"/>
                  </a:lnTo>
                  <a:cubicBezTo>
                    <a:pt x="1941" y="10135"/>
                    <a:pt x="2100" y="10249"/>
                    <a:pt x="2237" y="10363"/>
                  </a:cubicBezTo>
                  <a:cubicBezTo>
                    <a:pt x="2374" y="10455"/>
                    <a:pt x="2488" y="10546"/>
                    <a:pt x="2625" y="10614"/>
                  </a:cubicBezTo>
                  <a:cubicBezTo>
                    <a:pt x="2899" y="10774"/>
                    <a:pt x="3173" y="10934"/>
                    <a:pt x="3447" y="11071"/>
                  </a:cubicBezTo>
                  <a:lnTo>
                    <a:pt x="3630" y="11162"/>
                  </a:lnTo>
                  <a:cubicBezTo>
                    <a:pt x="3698" y="11208"/>
                    <a:pt x="3789" y="11253"/>
                    <a:pt x="3858" y="11276"/>
                  </a:cubicBezTo>
                  <a:cubicBezTo>
                    <a:pt x="4018" y="11368"/>
                    <a:pt x="4200" y="11436"/>
                    <a:pt x="4360" y="11505"/>
                  </a:cubicBezTo>
                  <a:cubicBezTo>
                    <a:pt x="4611" y="11619"/>
                    <a:pt x="4862" y="11710"/>
                    <a:pt x="5159" y="11801"/>
                  </a:cubicBezTo>
                  <a:cubicBezTo>
                    <a:pt x="5501" y="11915"/>
                    <a:pt x="5775" y="11984"/>
                    <a:pt x="6026" y="12052"/>
                  </a:cubicBezTo>
                  <a:cubicBezTo>
                    <a:pt x="6186" y="12075"/>
                    <a:pt x="6323" y="12098"/>
                    <a:pt x="6483" y="12121"/>
                  </a:cubicBezTo>
                  <a:lnTo>
                    <a:pt x="6506" y="12121"/>
                  </a:lnTo>
                  <a:cubicBezTo>
                    <a:pt x="6688" y="12144"/>
                    <a:pt x="6848" y="12144"/>
                    <a:pt x="6985" y="12166"/>
                  </a:cubicBezTo>
                  <a:lnTo>
                    <a:pt x="7122" y="12166"/>
                  </a:lnTo>
                  <a:cubicBezTo>
                    <a:pt x="7282" y="12166"/>
                    <a:pt x="7441" y="12144"/>
                    <a:pt x="7624" y="12144"/>
                  </a:cubicBezTo>
                  <a:lnTo>
                    <a:pt x="7761" y="12144"/>
                  </a:lnTo>
                  <a:cubicBezTo>
                    <a:pt x="8012" y="12144"/>
                    <a:pt x="8240" y="12098"/>
                    <a:pt x="8469" y="12075"/>
                  </a:cubicBezTo>
                  <a:lnTo>
                    <a:pt x="8560" y="12052"/>
                  </a:lnTo>
                  <a:lnTo>
                    <a:pt x="8697" y="12052"/>
                  </a:lnTo>
                  <a:cubicBezTo>
                    <a:pt x="8879" y="12030"/>
                    <a:pt x="9039" y="11984"/>
                    <a:pt x="9199" y="11961"/>
                  </a:cubicBezTo>
                  <a:cubicBezTo>
                    <a:pt x="9313" y="11915"/>
                    <a:pt x="9450" y="11870"/>
                    <a:pt x="9564" y="11824"/>
                  </a:cubicBezTo>
                  <a:lnTo>
                    <a:pt x="9907" y="11710"/>
                  </a:lnTo>
                  <a:cubicBezTo>
                    <a:pt x="10044" y="11664"/>
                    <a:pt x="10180" y="11596"/>
                    <a:pt x="10340" y="11550"/>
                  </a:cubicBezTo>
                  <a:cubicBezTo>
                    <a:pt x="10500" y="11482"/>
                    <a:pt x="10637" y="11413"/>
                    <a:pt x="10774" y="11322"/>
                  </a:cubicBezTo>
                  <a:cubicBezTo>
                    <a:pt x="10842" y="11276"/>
                    <a:pt x="10911" y="11231"/>
                    <a:pt x="10957" y="11185"/>
                  </a:cubicBezTo>
                  <a:cubicBezTo>
                    <a:pt x="11025" y="11117"/>
                    <a:pt x="11093" y="11048"/>
                    <a:pt x="11162" y="10957"/>
                  </a:cubicBezTo>
                  <a:cubicBezTo>
                    <a:pt x="11367" y="10706"/>
                    <a:pt x="11482" y="10409"/>
                    <a:pt x="11573" y="10158"/>
                  </a:cubicBezTo>
                  <a:cubicBezTo>
                    <a:pt x="11755" y="9679"/>
                    <a:pt x="11915" y="9222"/>
                    <a:pt x="12006" y="8743"/>
                  </a:cubicBezTo>
                  <a:cubicBezTo>
                    <a:pt x="12052" y="8492"/>
                    <a:pt x="12121" y="8241"/>
                    <a:pt x="12143" y="8012"/>
                  </a:cubicBezTo>
                  <a:cubicBezTo>
                    <a:pt x="12166" y="7830"/>
                    <a:pt x="12189" y="7647"/>
                    <a:pt x="12212" y="7487"/>
                  </a:cubicBezTo>
                  <a:lnTo>
                    <a:pt x="12235" y="7328"/>
                  </a:lnTo>
                  <a:lnTo>
                    <a:pt x="12258" y="7168"/>
                  </a:lnTo>
                  <a:cubicBezTo>
                    <a:pt x="12280" y="7008"/>
                    <a:pt x="12303" y="6871"/>
                    <a:pt x="12303" y="6711"/>
                  </a:cubicBezTo>
                  <a:lnTo>
                    <a:pt x="12326" y="6597"/>
                  </a:lnTo>
                  <a:cubicBezTo>
                    <a:pt x="12326" y="6460"/>
                    <a:pt x="12349" y="6323"/>
                    <a:pt x="12372" y="6209"/>
                  </a:cubicBezTo>
                  <a:cubicBezTo>
                    <a:pt x="12395" y="5935"/>
                    <a:pt x="12417" y="5684"/>
                    <a:pt x="12440" y="5387"/>
                  </a:cubicBezTo>
                  <a:cubicBezTo>
                    <a:pt x="12440" y="5296"/>
                    <a:pt x="12440" y="5205"/>
                    <a:pt x="12440" y="5113"/>
                  </a:cubicBezTo>
                  <a:lnTo>
                    <a:pt x="12440" y="4977"/>
                  </a:lnTo>
                  <a:cubicBezTo>
                    <a:pt x="12463" y="4840"/>
                    <a:pt x="12463" y="4703"/>
                    <a:pt x="12486" y="4566"/>
                  </a:cubicBezTo>
                  <a:lnTo>
                    <a:pt x="12486" y="4520"/>
                  </a:lnTo>
                  <a:cubicBezTo>
                    <a:pt x="12486" y="4383"/>
                    <a:pt x="12509" y="4223"/>
                    <a:pt x="12509" y="4086"/>
                  </a:cubicBezTo>
                  <a:cubicBezTo>
                    <a:pt x="12509" y="4018"/>
                    <a:pt x="12509" y="3972"/>
                    <a:pt x="12509" y="3927"/>
                  </a:cubicBezTo>
                  <a:cubicBezTo>
                    <a:pt x="12531" y="3858"/>
                    <a:pt x="12531" y="3812"/>
                    <a:pt x="12531" y="3744"/>
                  </a:cubicBezTo>
                  <a:cubicBezTo>
                    <a:pt x="12531" y="3561"/>
                    <a:pt x="12509" y="3379"/>
                    <a:pt x="12486" y="3196"/>
                  </a:cubicBezTo>
                  <a:lnTo>
                    <a:pt x="12463" y="3151"/>
                  </a:lnTo>
                  <a:lnTo>
                    <a:pt x="12463" y="3059"/>
                  </a:lnTo>
                  <a:cubicBezTo>
                    <a:pt x="12440" y="2991"/>
                    <a:pt x="12440" y="2922"/>
                    <a:pt x="12440" y="2854"/>
                  </a:cubicBezTo>
                  <a:cubicBezTo>
                    <a:pt x="12417" y="2648"/>
                    <a:pt x="12372" y="2443"/>
                    <a:pt x="12303" y="2215"/>
                  </a:cubicBezTo>
                  <a:cubicBezTo>
                    <a:pt x="12235" y="1964"/>
                    <a:pt x="12075" y="1713"/>
                    <a:pt x="11870" y="1461"/>
                  </a:cubicBezTo>
                  <a:cubicBezTo>
                    <a:pt x="11664" y="1233"/>
                    <a:pt x="11413" y="1051"/>
                    <a:pt x="11162" y="845"/>
                  </a:cubicBezTo>
                  <a:cubicBezTo>
                    <a:pt x="10934" y="685"/>
                    <a:pt x="10683" y="526"/>
                    <a:pt x="10432" y="389"/>
                  </a:cubicBezTo>
                  <a:cubicBezTo>
                    <a:pt x="10249" y="252"/>
                    <a:pt x="10021" y="160"/>
                    <a:pt x="9747" y="46"/>
                  </a:cubicBezTo>
                  <a:cubicBezTo>
                    <a:pt x="9678" y="1"/>
                    <a:pt x="9610" y="1"/>
                    <a:pt x="9541"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9" name="Google Shape;4925;p38">
              <a:extLst>
                <a:ext uri="{FF2B5EF4-FFF2-40B4-BE49-F238E27FC236}">
                  <a16:creationId xmlns:a16="http://schemas.microsoft.com/office/drawing/2014/main" id="{65FB12CB-FDA4-917F-8EE0-BBA4C31E8524}"/>
                </a:ext>
              </a:extLst>
            </p:cNvPr>
            <p:cNvSpPr/>
            <p:nvPr/>
          </p:nvSpPr>
          <p:spPr>
            <a:xfrm>
              <a:off x="6052103" y="3493874"/>
              <a:ext cx="86250" cy="23647"/>
            </a:xfrm>
            <a:custGeom>
              <a:avLst/>
              <a:gdLst/>
              <a:ahLst/>
              <a:cxnLst/>
              <a:rect l="l" t="t" r="r" b="b"/>
              <a:pathLst>
                <a:path w="3082" h="845" extrusionOk="0">
                  <a:moveTo>
                    <a:pt x="2671" y="0"/>
                  </a:moveTo>
                  <a:cubicBezTo>
                    <a:pt x="2580" y="23"/>
                    <a:pt x="2511" y="46"/>
                    <a:pt x="2420" y="46"/>
                  </a:cubicBezTo>
                  <a:cubicBezTo>
                    <a:pt x="2260" y="69"/>
                    <a:pt x="2100" y="114"/>
                    <a:pt x="1940" y="137"/>
                  </a:cubicBezTo>
                  <a:cubicBezTo>
                    <a:pt x="1758" y="160"/>
                    <a:pt x="1598" y="160"/>
                    <a:pt x="1438" y="183"/>
                  </a:cubicBezTo>
                  <a:cubicBezTo>
                    <a:pt x="1233" y="206"/>
                    <a:pt x="1005" y="228"/>
                    <a:pt x="799" y="251"/>
                  </a:cubicBezTo>
                  <a:cubicBezTo>
                    <a:pt x="753" y="251"/>
                    <a:pt x="731" y="274"/>
                    <a:pt x="685" y="297"/>
                  </a:cubicBezTo>
                  <a:cubicBezTo>
                    <a:pt x="662" y="320"/>
                    <a:pt x="662" y="365"/>
                    <a:pt x="662" y="388"/>
                  </a:cubicBezTo>
                  <a:cubicBezTo>
                    <a:pt x="662" y="449"/>
                    <a:pt x="699" y="529"/>
                    <a:pt x="771" y="529"/>
                  </a:cubicBezTo>
                  <a:cubicBezTo>
                    <a:pt x="780" y="529"/>
                    <a:pt x="789" y="528"/>
                    <a:pt x="799" y="525"/>
                  </a:cubicBezTo>
                  <a:cubicBezTo>
                    <a:pt x="1142" y="502"/>
                    <a:pt x="1461" y="479"/>
                    <a:pt x="1803" y="457"/>
                  </a:cubicBezTo>
                  <a:cubicBezTo>
                    <a:pt x="1963" y="434"/>
                    <a:pt x="2123" y="411"/>
                    <a:pt x="2283" y="388"/>
                  </a:cubicBezTo>
                  <a:cubicBezTo>
                    <a:pt x="2397" y="365"/>
                    <a:pt x="2511" y="343"/>
                    <a:pt x="2625" y="320"/>
                  </a:cubicBezTo>
                  <a:lnTo>
                    <a:pt x="2625" y="320"/>
                  </a:lnTo>
                  <a:cubicBezTo>
                    <a:pt x="2625" y="320"/>
                    <a:pt x="2625" y="320"/>
                    <a:pt x="2625" y="320"/>
                  </a:cubicBezTo>
                  <a:lnTo>
                    <a:pt x="2625" y="320"/>
                  </a:lnTo>
                  <a:cubicBezTo>
                    <a:pt x="2625" y="343"/>
                    <a:pt x="2602" y="343"/>
                    <a:pt x="2602" y="343"/>
                  </a:cubicBezTo>
                  <a:cubicBezTo>
                    <a:pt x="2602" y="343"/>
                    <a:pt x="2602" y="343"/>
                    <a:pt x="2625" y="320"/>
                  </a:cubicBezTo>
                  <a:lnTo>
                    <a:pt x="2625" y="320"/>
                  </a:lnTo>
                  <a:cubicBezTo>
                    <a:pt x="2579" y="365"/>
                    <a:pt x="2534" y="388"/>
                    <a:pt x="2488" y="411"/>
                  </a:cubicBezTo>
                  <a:cubicBezTo>
                    <a:pt x="2420" y="434"/>
                    <a:pt x="2374" y="457"/>
                    <a:pt x="2306" y="479"/>
                  </a:cubicBezTo>
                  <a:lnTo>
                    <a:pt x="2328" y="479"/>
                  </a:lnTo>
                  <a:cubicBezTo>
                    <a:pt x="2237" y="525"/>
                    <a:pt x="2146" y="548"/>
                    <a:pt x="2032" y="571"/>
                  </a:cubicBezTo>
                  <a:cubicBezTo>
                    <a:pt x="1986" y="594"/>
                    <a:pt x="1918" y="616"/>
                    <a:pt x="1872" y="616"/>
                  </a:cubicBezTo>
                  <a:cubicBezTo>
                    <a:pt x="1803" y="616"/>
                    <a:pt x="1735" y="639"/>
                    <a:pt x="1666" y="639"/>
                  </a:cubicBezTo>
                  <a:cubicBezTo>
                    <a:pt x="1598" y="662"/>
                    <a:pt x="1552" y="662"/>
                    <a:pt x="1484" y="662"/>
                  </a:cubicBezTo>
                  <a:lnTo>
                    <a:pt x="1278" y="662"/>
                  </a:lnTo>
                  <a:cubicBezTo>
                    <a:pt x="1263" y="670"/>
                    <a:pt x="1248" y="672"/>
                    <a:pt x="1232" y="672"/>
                  </a:cubicBezTo>
                  <a:cubicBezTo>
                    <a:pt x="1200" y="672"/>
                    <a:pt x="1164" y="662"/>
                    <a:pt x="1119" y="662"/>
                  </a:cubicBezTo>
                  <a:lnTo>
                    <a:pt x="845" y="662"/>
                  </a:lnTo>
                  <a:cubicBezTo>
                    <a:pt x="685" y="639"/>
                    <a:pt x="525" y="594"/>
                    <a:pt x="388" y="525"/>
                  </a:cubicBezTo>
                  <a:cubicBezTo>
                    <a:pt x="343" y="525"/>
                    <a:pt x="297" y="502"/>
                    <a:pt x="251" y="457"/>
                  </a:cubicBezTo>
                  <a:cubicBezTo>
                    <a:pt x="251" y="457"/>
                    <a:pt x="229" y="434"/>
                    <a:pt x="206" y="434"/>
                  </a:cubicBezTo>
                  <a:cubicBezTo>
                    <a:pt x="183" y="411"/>
                    <a:pt x="183" y="388"/>
                    <a:pt x="160" y="365"/>
                  </a:cubicBezTo>
                  <a:cubicBezTo>
                    <a:pt x="137" y="343"/>
                    <a:pt x="114" y="331"/>
                    <a:pt x="94" y="331"/>
                  </a:cubicBezTo>
                  <a:cubicBezTo>
                    <a:pt x="74" y="331"/>
                    <a:pt x="57" y="343"/>
                    <a:pt x="46" y="365"/>
                  </a:cubicBezTo>
                  <a:cubicBezTo>
                    <a:pt x="0" y="388"/>
                    <a:pt x="0" y="434"/>
                    <a:pt x="46" y="479"/>
                  </a:cubicBezTo>
                  <a:cubicBezTo>
                    <a:pt x="46" y="479"/>
                    <a:pt x="69" y="502"/>
                    <a:pt x="69" y="525"/>
                  </a:cubicBezTo>
                  <a:cubicBezTo>
                    <a:pt x="92" y="548"/>
                    <a:pt x="137" y="571"/>
                    <a:pt x="160" y="594"/>
                  </a:cubicBezTo>
                  <a:cubicBezTo>
                    <a:pt x="229" y="639"/>
                    <a:pt x="297" y="685"/>
                    <a:pt x="388" y="708"/>
                  </a:cubicBezTo>
                  <a:cubicBezTo>
                    <a:pt x="548" y="776"/>
                    <a:pt x="731" y="799"/>
                    <a:pt x="913" y="822"/>
                  </a:cubicBezTo>
                  <a:cubicBezTo>
                    <a:pt x="1027" y="845"/>
                    <a:pt x="1119" y="845"/>
                    <a:pt x="1233" y="845"/>
                  </a:cubicBezTo>
                  <a:cubicBezTo>
                    <a:pt x="1301" y="845"/>
                    <a:pt x="1393" y="822"/>
                    <a:pt x="1461" y="822"/>
                  </a:cubicBezTo>
                  <a:cubicBezTo>
                    <a:pt x="1530" y="822"/>
                    <a:pt x="1621" y="822"/>
                    <a:pt x="1689" y="799"/>
                  </a:cubicBezTo>
                  <a:cubicBezTo>
                    <a:pt x="1758" y="799"/>
                    <a:pt x="1826" y="776"/>
                    <a:pt x="1918" y="776"/>
                  </a:cubicBezTo>
                  <a:cubicBezTo>
                    <a:pt x="1940" y="776"/>
                    <a:pt x="1986" y="753"/>
                    <a:pt x="2009" y="753"/>
                  </a:cubicBezTo>
                  <a:cubicBezTo>
                    <a:pt x="2055" y="731"/>
                    <a:pt x="2077" y="731"/>
                    <a:pt x="2123" y="731"/>
                  </a:cubicBezTo>
                  <a:cubicBezTo>
                    <a:pt x="2214" y="708"/>
                    <a:pt x="2283" y="685"/>
                    <a:pt x="2374" y="662"/>
                  </a:cubicBezTo>
                  <a:cubicBezTo>
                    <a:pt x="2511" y="616"/>
                    <a:pt x="2648" y="571"/>
                    <a:pt x="2762" y="502"/>
                  </a:cubicBezTo>
                  <a:cubicBezTo>
                    <a:pt x="2831" y="479"/>
                    <a:pt x="2876" y="434"/>
                    <a:pt x="2945" y="388"/>
                  </a:cubicBezTo>
                  <a:cubicBezTo>
                    <a:pt x="2968" y="365"/>
                    <a:pt x="3013" y="343"/>
                    <a:pt x="3036" y="297"/>
                  </a:cubicBezTo>
                  <a:cubicBezTo>
                    <a:pt x="3082" y="251"/>
                    <a:pt x="3082" y="183"/>
                    <a:pt x="3082" y="137"/>
                  </a:cubicBezTo>
                  <a:cubicBezTo>
                    <a:pt x="3082" y="114"/>
                    <a:pt x="3059" y="91"/>
                    <a:pt x="3036" y="69"/>
                  </a:cubicBezTo>
                  <a:cubicBezTo>
                    <a:pt x="3013" y="46"/>
                    <a:pt x="2968" y="23"/>
                    <a:pt x="2945"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0" name="Google Shape;4926;p38">
              <a:extLst>
                <a:ext uri="{FF2B5EF4-FFF2-40B4-BE49-F238E27FC236}">
                  <a16:creationId xmlns:a16="http://schemas.microsoft.com/office/drawing/2014/main" id="{5A4F7F11-BAEF-8A29-D1FA-8A085CE7916D}"/>
                </a:ext>
              </a:extLst>
            </p:cNvPr>
            <p:cNvSpPr/>
            <p:nvPr/>
          </p:nvSpPr>
          <p:spPr>
            <a:xfrm>
              <a:off x="5571741" y="2770154"/>
              <a:ext cx="365400" cy="304057"/>
            </a:xfrm>
            <a:custGeom>
              <a:avLst/>
              <a:gdLst/>
              <a:ahLst/>
              <a:cxnLst/>
              <a:rect l="l" t="t" r="r" b="b"/>
              <a:pathLst>
                <a:path w="13057" h="10865" extrusionOk="0">
                  <a:moveTo>
                    <a:pt x="914" y="0"/>
                  </a:moveTo>
                  <a:cubicBezTo>
                    <a:pt x="868" y="0"/>
                    <a:pt x="799" y="23"/>
                    <a:pt x="754" y="69"/>
                  </a:cubicBezTo>
                  <a:cubicBezTo>
                    <a:pt x="708" y="114"/>
                    <a:pt x="708" y="160"/>
                    <a:pt x="685" y="228"/>
                  </a:cubicBezTo>
                  <a:cubicBezTo>
                    <a:pt x="685" y="228"/>
                    <a:pt x="685" y="251"/>
                    <a:pt x="685" y="251"/>
                  </a:cubicBezTo>
                  <a:cubicBezTo>
                    <a:pt x="663" y="388"/>
                    <a:pt x="617" y="525"/>
                    <a:pt x="594" y="662"/>
                  </a:cubicBezTo>
                  <a:lnTo>
                    <a:pt x="548" y="799"/>
                  </a:lnTo>
                  <a:cubicBezTo>
                    <a:pt x="526" y="913"/>
                    <a:pt x="503" y="1050"/>
                    <a:pt x="480" y="1164"/>
                  </a:cubicBezTo>
                  <a:cubicBezTo>
                    <a:pt x="457" y="1255"/>
                    <a:pt x="457" y="1324"/>
                    <a:pt x="434" y="1370"/>
                  </a:cubicBezTo>
                  <a:cubicBezTo>
                    <a:pt x="320" y="1392"/>
                    <a:pt x="229" y="1461"/>
                    <a:pt x="183" y="1575"/>
                  </a:cubicBezTo>
                  <a:cubicBezTo>
                    <a:pt x="115" y="1735"/>
                    <a:pt x="92" y="1895"/>
                    <a:pt x="69" y="2054"/>
                  </a:cubicBezTo>
                  <a:cubicBezTo>
                    <a:pt x="69" y="2214"/>
                    <a:pt x="46" y="2351"/>
                    <a:pt x="23" y="2488"/>
                  </a:cubicBezTo>
                  <a:cubicBezTo>
                    <a:pt x="1" y="2716"/>
                    <a:pt x="23" y="2967"/>
                    <a:pt x="23" y="3196"/>
                  </a:cubicBezTo>
                  <a:lnTo>
                    <a:pt x="23" y="3355"/>
                  </a:lnTo>
                  <a:cubicBezTo>
                    <a:pt x="23" y="3515"/>
                    <a:pt x="23" y="3698"/>
                    <a:pt x="23" y="3880"/>
                  </a:cubicBezTo>
                  <a:cubicBezTo>
                    <a:pt x="46" y="3995"/>
                    <a:pt x="69" y="4109"/>
                    <a:pt x="92" y="4223"/>
                  </a:cubicBezTo>
                  <a:lnTo>
                    <a:pt x="115" y="4314"/>
                  </a:lnTo>
                  <a:lnTo>
                    <a:pt x="138" y="4474"/>
                  </a:lnTo>
                  <a:cubicBezTo>
                    <a:pt x="183" y="4748"/>
                    <a:pt x="252" y="5022"/>
                    <a:pt x="320" y="5273"/>
                  </a:cubicBezTo>
                  <a:cubicBezTo>
                    <a:pt x="411" y="5638"/>
                    <a:pt x="526" y="5957"/>
                    <a:pt x="663" y="6254"/>
                  </a:cubicBezTo>
                  <a:cubicBezTo>
                    <a:pt x="777" y="6528"/>
                    <a:pt x="891" y="6825"/>
                    <a:pt x="1051" y="7099"/>
                  </a:cubicBezTo>
                  <a:cubicBezTo>
                    <a:pt x="1073" y="7190"/>
                    <a:pt x="1119" y="7259"/>
                    <a:pt x="1165" y="7350"/>
                  </a:cubicBezTo>
                  <a:lnTo>
                    <a:pt x="1256" y="7510"/>
                  </a:lnTo>
                  <a:cubicBezTo>
                    <a:pt x="1302" y="7624"/>
                    <a:pt x="1370" y="7738"/>
                    <a:pt x="1461" y="7875"/>
                  </a:cubicBezTo>
                  <a:cubicBezTo>
                    <a:pt x="1530" y="7989"/>
                    <a:pt x="1621" y="8103"/>
                    <a:pt x="1713" y="8240"/>
                  </a:cubicBezTo>
                  <a:lnTo>
                    <a:pt x="1735" y="8286"/>
                  </a:lnTo>
                  <a:cubicBezTo>
                    <a:pt x="1827" y="8423"/>
                    <a:pt x="1918" y="8537"/>
                    <a:pt x="2009" y="8651"/>
                  </a:cubicBezTo>
                  <a:lnTo>
                    <a:pt x="2101" y="8765"/>
                  </a:lnTo>
                  <a:cubicBezTo>
                    <a:pt x="2237" y="8948"/>
                    <a:pt x="2397" y="9153"/>
                    <a:pt x="2557" y="9313"/>
                  </a:cubicBezTo>
                  <a:cubicBezTo>
                    <a:pt x="2785" y="9564"/>
                    <a:pt x="3059" y="9792"/>
                    <a:pt x="3310" y="9975"/>
                  </a:cubicBezTo>
                  <a:cubicBezTo>
                    <a:pt x="3379" y="10043"/>
                    <a:pt x="3447" y="10089"/>
                    <a:pt x="3516" y="10135"/>
                  </a:cubicBezTo>
                  <a:cubicBezTo>
                    <a:pt x="3584" y="10180"/>
                    <a:pt x="3630" y="10203"/>
                    <a:pt x="3675" y="10249"/>
                  </a:cubicBezTo>
                  <a:lnTo>
                    <a:pt x="3744" y="10294"/>
                  </a:lnTo>
                  <a:cubicBezTo>
                    <a:pt x="3835" y="10363"/>
                    <a:pt x="3927" y="10431"/>
                    <a:pt x="4018" y="10477"/>
                  </a:cubicBezTo>
                  <a:cubicBezTo>
                    <a:pt x="4155" y="10568"/>
                    <a:pt x="4315" y="10637"/>
                    <a:pt x="4452" y="10682"/>
                  </a:cubicBezTo>
                  <a:cubicBezTo>
                    <a:pt x="4634" y="10751"/>
                    <a:pt x="4794" y="10796"/>
                    <a:pt x="4954" y="10842"/>
                  </a:cubicBezTo>
                  <a:cubicBezTo>
                    <a:pt x="5068" y="10865"/>
                    <a:pt x="5205" y="10865"/>
                    <a:pt x="5365" y="10865"/>
                  </a:cubicBezTo>
                  <a:lnTo>
                    <a:pt x="5387" y="10865"/>
                  </a:lnTo>
                  <a:cubicBezTo>
                    <a:pt x="5570" y="10865"/>
                    <a:pt x="5730" y="10865"/>
                    <a:pt x="5890" y="10842"/>
                  </a:cubicBezTo>
                  <a:cubicBezTo>
                    <a:pt x="6026" y="10819"/>
                    <a:pt x="6141" y="10796"/>
                    <a:pt x="6278" y="10774"/>
                  </a:cubicBezTo>
                  <a:cubicBezTo>
                    <a:pt x="6460" y="10728"/>
                    <a:pt x="6643" y="10660"/>
                    <a:pt x="6780" y="10591"/>
                  </a:cubicBezTo>
                  <a:cubicBezTo>
                    <a:pt x="7054" y="10477"/>
                    <a:pt x="7328" y="10363"/>
                    <a:pt x="7601" y="10203"/>
                  </a:cubicBezTo>
                  <a:cubicBezTo>
                    <a:pt x="7670" y="10180"/>
                    <a:pt x="7761" y="10135"/>
                    <a:pt x="7830" y="10089"/>
                  </a:cubicBezTo>
                  <a:lnTo>
                    <a:pt x="7989" y="9998"/>
                  </a:lnTo>
                  <a:cubicBezTo>
                    <a:pt x="8126" y="9929"/>
                    <a:pt x="8241" y="9861"/>
                    <a:pt x="8378" y="9792"/>
                  </a:cubicBezTo>
                  <a:cubicBezTo>
                    <a:pt x="8469" y="9724"/>
                    <a:pt x="8537" y="9678"/>
                    <a:pt x="8629" y="9610"/>
                  </a:cubicBezTo>
                  <a:lnTo>
                    <a:pt x="8743" y="9518"/>
                  </a:lnTo>
                  <a:cubicBezTo>
                    <a:pt x="8834" y="9450"/>
                    <a:pt x="8925" y="9381"/>
                    <a:pt x="9017" y="9336"/>
                  </a:cubicBezTo>
                  <a:cubicBezTo>
                    <a:pt x="9176" y="9222"/>
                    <a:pt x="9336" y="9107"/>
                    <a:pt x="9496" y="8993"/>
                  </a:cubicBezTo>
                  <a:cubicBezTo>
                    <a:pt x="9656" y="8902"/>
                    <a:pt x="9770" y="8811"/>
                    <a:pt x="9884" y="8719"/>
                  </a:cubicBezTo>
                  <a:cubicBezTo>
                    <a:pt x="10021" y="8605"/>
                    <a:pt x="10135" y="8514"/>
                    <a:pt x="10272" y="8400"/>
                  </a:cubicBezTo>
                  <a:lnTo>
                    <a:pt x="10363" y="8309"/>
                  </a:lnTo>
                  <a:cubicBezTo>
                    <a:pt x="10455" y="8240"/>
                    <a:pt x="10546" y="8172"/>
                    <a:pt x="10614" y="8080"/>
                  </a:cubicBezTo>
                  <a:cubicBezTo>
                    <a:pt x="10706" y="8012"/>
                    <a:pt x="10797" y="7920"/>
                    <a:pt x="10888" y="7829"/>
                  </a:cubicBezTo>
                  <a:lnTo>
                    <a:pt x="10957" y="7761"/>
                  </a:lnTo>
                  <a:cubicBezTo>
                    <a:pt x="11002" y="7692"/>
                    <a:pt x="11071" y="7624"/>
                    <a:pt x="11139" y="7578"/>
                  </a:cubicBezTo>
                  <a:lnTo>
                    <a:pt x="11253" y="7464"/>
                  </a:lnTo>
                  <a:lnTo>
                    <a:pt x="11368" y="7350"/>
                  </a:lnTo>
                  <a:lnTo>
                    <a:pt x="11505" y="7236"/>
                  </a:lnTo>
                  <a:cubicBezTo>
                    <a:pt x="11687" y="7053"/>
                    <a:pt x="11847" y="6916"/>
                    <a:pt x="12007" y="6802"/>
                  </a:cubicBezTo>
                  <a:cubicBezTo>
                    <a:pt x="12212" y="6642"/>
                    <a:pt x="12395" y="6437"/>
                    <a:pt x="12555" y="6186"/>
                  </a:cubicBezTo>
                  <a:cubicBezTo>
                    <a:pt x="12600" y="6094"/>
                    <a:pt x="12669" y="5957"/>
                    <a:pt x="12737" y="5843"/>
                  </a:cubicBezTo>
                  <a:cubicBezTo>
                    <a:pt x="12783" y="5729"/>
                    <a:pt x="12806" y="5638"/>
                    <a:pt x="12851" y="5524"/>
                  </a:cubicBezTo>
                  <a:lnTo>
                    <a:pt x="12874" y="5478"/>
                  </a:lnTo>
                  <a:cubicBezTo>
                    <a:pt x="12897" y="5364"/>
                    <a:pt x="12943" y="5250"/>
                    <a:pt x="12965" y="5136"/>
                  </a:cubicBezTo>
                  <a:lnTo>
                    <a:pt x="12965" y="5090"/>
                  </a:lnTo>
                  <a:cubicBezTo>
                    <a:pt x="13011" y="4953"/>
                    <a:pt x="13034" y="4816"/>
                    <a:pt x="13034" y="4656"/>
                  </a:cubicBezTo>
                  <a:cubicBezTo>
                    <a:pt x="13057" y="4542"/>
                    <a:pt x="13057" y="4405"/>
                    <a:pt x="13057" y="4291"/>
                  </a:cubicBezTo>
                  <a:cubicBezTo>
                    <a:pt x="13034" y="4131"/>
                    <a:pt x="13034" y="3972"/>
                    <a:pt x="13011" y="3789"/>
                  </a:cubicBezTo>
                  <a:cubicBezTo>
                    <a:pt x="12965" y="3538"/>
                    <a:pt x="12920" y="3264"/>
                    <a:pt x="12851" y="2922"/>
                  </a:cubicBezTo>
                  <a:cubicBezTo>
                    <a:pt x="12783" y="2625"/>
                    <a:pt x="12669" y="2305"/>
                    <a:pt x="12532" y="1986"/>
                  </a:cubicBezTo>
                  <a:cubicBezTo>
                    <a:pt x="12463" y="1849"/>
                    <a:pt x="12395" y="1712"/>
                    <a:pt x="12326" y="1598"/>
                  </a:cubicBezTo>
                  <a:cubicBezTo>
                    <a:pt x="12235" y="1438"/>
                    <a:pt x="12144" y="1278"/>
                    <a:pt x="12007" y="1164"/>
                  </a:cubicBezTo>
                  <a:cubicBezTo>
                    <a:pt x="11938" y="1119"/>
                    <a:pt x="11870" y="1096"/>
                    <a:pt x="11778" y="1073"/>
                  </a:cubicBezTo>
                  <a:lnTo>
                    <a:pt x="11733" y="1073"/>
                  </a:lnTo>
                  <a:cubicBezTo>
                    <a:pt x="11664" y="1073"/>
                    <a:pt x="11596" y="1096"/>
                    <a:pt x="11505" y="1164"/>
                  </a:cubicBezTo>
                  <a:cubicBezTo>
                    <a:pt x="11413" y="1233"/>
                    <a:pt x="11390" y="1370"/>
                    <a:pt x="11390" y="1484"/>
                  </a:cubicBezTo>
                  <a:cubicBezTo>
                    <a:pt x="11390" y="1598"/>
                    <a:pt x="11368" y="1712"/>
                    <a:pt x="11345" y="1803"/>
                  </a:cubicBezTo>
                  <a:cubicBezTo>
                    <a:pt x="11322" y="1940"/>
                    <a:pt x="11299" y="2054"/>
                    <a:pt x="11276" y="2169"/>
                  </a:cubicBezTo>
                  <a:lnTo>
                    <a:pt x="11253" y="2237"/>
                  </a:lnTo>
                  <a:lnTo>
                    <a:pt x="11231" y="2305"/>
                  </a:lnTo>
                  <a:lnTo>
                    <a:pt x="11253" y="2283"/>
                  </a:lnTo>
                  <a:lnTo>
                    <a:pt x="11253" y="2283"/>
                  </a:lnTo>
                  <a:lnTo>
                    <a:pt x="11231" y="2374"/>
                  </a:lnTo>
                  <a:lnTo>
                    <a:pt x="11208" y="2420"/>
                  </a:lnTo>
                  <a:cubicBezTo>
                    <a:pt x="11185" y="2579"/>
                    <a:pt x="11139" y="2716"/>
                    <a:pt x="11094" y="2876"/>
                  </a:cubicBezTo>
                  <a:cubicBezTo>
                    <a:pt x="11048" y="2990"/>
                    <a:pt x="10980" y="3104"/>
                    <a:pt x="10934" y="3241"/>
                  </a:cubicBezTo>
                  <a:cubicBezTo>
                    <a:pt x="10865" y="3355"/>
                    <a:pt x="10820" y="3492"/>
                    <a:pt x="10751" y="3606"/>
                  </a:cubicBezTo>
                  <a:lnTo>
                    <a:pt x="10729" y="3652"/>
                  </a:lnTo>
                  <a:lnTo>
                    <a:pt x="10706" y="3698"/>
                  </a:lnTo>
                  <a:lnTo>
                    <a:pt x="10660" y="3789"/>
                  </a:lnTo>
                  <a:cubicBezTo>
                    <a:pt x="10592" y="3926"/>
                    <a:pt x="10523" y="4063"/>
                    <a:pt x="10432" y="4177"/>
                  </a:cubicBezTo>
                  <a:lnTo>
                    <a:pt x="10340" y="4337"/>
                  </a:lnTo>
                  <a:cubicBezTo>
                    <a:pt x="10295" y="4428"/>
                    <a:pt x="10226" y="4520"/>
                    <a:pt x="10158" y="4634"/>
                  </a:cubicBezTo>
                  <a:cubicBezTo>
                    <a:pt x="9998" y="4885"/>
                    <a:pt x="9770" y="5181"/>
                    <a:pt x="9542" y="5478"/>
                  </a:cubicBezTo>
                  <a:cubicBezTo>
                    <a:pt x="9405" y="5615"/>
                    <a:pt x="9245" y="5798"/>
                    <a:pt x="9062" y="5957"/>
                  </a:cubicBezTo>
                  <a:cubicBezTo>
                    <a:pt x="8971" y="6049"/>
                    <a:pt x="8880" y="6140"/>
                    <a:pt x="8788" y="6231"/>
                  </a:cubicBezTo>
                  <a:cubicBezTo>
                    <a:pt x="8720" y="6277"/>
                    <a:pt x="8674" y="6346"/>
                    <a:pt x="8606" y="6391"/>
                  </a:cubicBezTo>
                  <a:cubicBezTo>
                    <a:pt x="8537" y="6482"/>
                    <a:pt x="8446" y="6551"/>
                    <a:pt x="8355" y="6619"/>
                  </a:cubicBezTo>
                  <a:cubicBezTo>
                    <a:pt x="8286" y="6665"/>
                    <a:pt x="8218" y="6711"/>
                    <a:pt x="8172" y="6756"/>
                  </a:cubicBezTo>
                  <a:lnTo>
                    <a:pt x="8104" y="6825"/>
                  </a:lnTo>
                  <a:cubicBezTo>
                    <a:pt x="8012" y="6871"/>
                    <a:pt x="7944" y="6916"/>
                    <a:pt x="7875" y="6962"/>
                  </a:cubicBezTo>
                  <a:cubicBezTo>
                    <a:pt x="7784" y="7053"/>
                    <a:pt x="7693" y="7122"/>
                    <a:pt x="7579" y="7190"/>
                  </a:cubicBezTo>
                  <a:cubicBezTo>
                    <a:pt x="7350" y="7350"/>
                    <a:pt x="7099" y="7487"/>
                    <a:pt x="6848" y="7624"/>
                  </a:cubicBezTo>
                  <a:cubicBezTo>
                    <a:pt x="6643" y="7738"/>
                    <a:pt x="6415" y="7875"/>
                    <a:pt x="6186" y="7943"/>
                  </a:cubicBezTo>
                  <a:cubicBezTo>
                    <a:pt x="5890" y="8035"/>
                    <a:pt x="5570" y="8103"/>
                    <a:pt x="5205" y="8149"/>
                  </a:cubicBezTo>
                  <a:lnTo>
                    <a:pt x="5159" y="8149"/>
                  </a:lnTo>
                  <a:cubicBezTo>
                    <a:pt x="4908" y="8149"/>
                    <a:pt x="4680" y="8103"/>
                    <a:pt x="4497" y="8057"/>
                  </a:cubicBezTo>
                  <a:cubicBezTo>
                    <a:pt x="4406" y="8035"/>
                    <a:pt x="4315" y="8012"/>
                    <a:pt x="4223" y="7989"/>
                  </a:cubicBezTo>
                  <a:cubicBezTo>
                    <a:pt x="4132" y="7966"/>
                    <a:pt x="4018" y="7920"/>
                    <a:pt x="3949" y="7875"/>
                  </a:cubicBezTo>
                  <a:cubicBezTo>
                    <a:pt x="3698" y="7738"/>
                    <a:pt x="3447" y="7555"/>
                    <a:pt x="3173" y="7327"/>
                  </a:cubicBezTo>
                  <a:cubicBezTo>
                    <a:pt x="3014" y="7190"/>
                    <a:pt x="2877" y="7053"/>
                    <a:pt x="2762" y="6939"/>
                  </a:cubicBezTo>
                  <a:cubicBezTo>
                    <a:pt x="2626" y="6779"/>
                    <a:pt x="2511" y="6619"/>
                    <a:pt x="2397" y="6460"/>
                  </a:cubicBezTo>
                  <a:cubicBezTo>
                    <a:pt x="2283" y="6323"/>
                    <a:pt x="2215" y="6163"/>
                    <a:pt x="2123" y="6026"/>
                  </a:cubicBezTo>
                  <a:lnTo>
                    <a:pt x="2055" y="5912"/>
                  </a:lnTo>
                  <a:cubicBezTo>
                    <a:pt x="1986" y="5775"/>
                    <a:pt x="1918" y="5661"/>
                    <a:pt x="1849" y="5524"/>
                  </a:cubicBezTo>
                  <a:cubicBezTo>
                    <a:pt x="1758" y="5318"/>
                    <a:pt x="1690" y="5181"/>
                    <a:pt x="1621" y="5044"/>
                  </a:cubicBezTo>
                  <a:cubicBezTo>
                    <a:pt x="1553" y="4862"/>
                    <a:pt x="1484" y="4679"/>
                    <a:pt x="1439" y="4497"/>
                  </a:cubicBezTo>
                  <a:lnTo>
                    <a:pt x="1393" y="4383"/>
                  </a:lnTo>
                  <a:lnTo>
                    <a:pt x="1370" y="4291"/>
                  </a:lnTo>
                  <a:cubicBezTo>
                    <a:pt x="1370" y="4314"/>
                    <a:pt x="1370" y="4314"/>
                    <a:pt x="1370" y="4314"/>
                  </a:cubicBezTo>
                  <a:cubicBezTo>
                    <a:pt x="1324" y="4177"/>
                    <a:pt x="1279" y="4017"/>
                    <a:pt x="1233" y="3835"/>
                  </a:cubicBezTo>
                  <a:cubicBezTo>
                    <a:pt x="1188" y="3698"/>
                    <a:pt x="1165" y="3561"/>
                    <a:pt x="1142" y="3424"/>
                  </a:cubicBezTo>
                  <a:lnTo>
                    <a:pt x="1119" y="3287"/>
                  </a:lnTo>
                  <a:lnTo>
                    <a:pt x="1096" y="3173"/>
                  </a:lnTo>
                  <a:cubicBezTo>
                    <a:pt x="1051" y="3013"/>
                    <a:pt x="1028" y="2853"/>
                    <a:pt x="1005" y="2693"/>
                  </a:cubicBezTo>
                  <a:cubicBezTo>
                    <a:pt x="982" y="2534"/>
                    <a:pt x="959" y="2351"/>
                    <a:pt x="959" y="2191"/>
                  </a:cubicBezTo>
                  <a:cubicBezTo>
                    <a:pt x="914" y="1689"/>
                    <a:pt x="959" y="1164"/>
                    <a:pt x="1096" y="548"/>
                  </a:cubicBezTo>
                  <a:lnTo>
                    <a:pt x="1119" y="434"/>
                  </a:lnTo>
                  <a:lnTo>
                    <a:pt x="1096" y="502"/>
                  </a:lnTo>
                  <a:lnTo>
                    <a:pt x="1119" y="365"/>
                  </a:lnTo>
                  <a:lnTo>
                    <a:pt x="1142" y="251"/>
                  </a:lnTo>
                  <a:cubicBezTo>
                    <a:pt x="1165" y="206"/>
                    <a:pt x="1142" y="114"/>
                    <a:pt x="1096" y="91"/>
                  </a:cubicBezTo>
                  <a:cubicBezTo>
                    <a:pt x="1051" y="46"/>
                    <a:pt x="1005" y="0"/>
                    <a:pt x="936"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1" name="Google Shape;4927;p38">
              <a:extLst>
                <a:ext uri="{FF2B5EF4-FFF2-40B4-BE49-F238E27FC236}">
                  <a16:creationId xmlns:a16="http://schemas.microsoft.com/office/drawing/2014/main" id="{6ABEA59E-F919-5772-08FF-7A5DFB1CD4C8}"/>
                </a:ext>
              </a:extLst>
            </p:cNvPr>
            <p:cNvSpPr/>
            <p:nvPr/>
          </p:nvSpPr>
          <p:spPr>
            <a:xfrm>
              <a:off x="5572385" y="2860854"/>
              <a:ext cx="29412" cy="102229"/>
            </a:xfrm>
            <a:custGeom>
              <a:avLst/>
              <a:gdLst/>
              <a:ahLst/>
              <a:cxnLst/>
              <a:rect l="l" t="t" r="r" b="b"/>
              <a:pathLst>
                <a:path w="1051" h="3653" extrusionOk="0">
                  <a:moveTo>
                    <a:pt x="343" y="0"/>
                  </a:moveTo>
                  <a:cubicBezTo>
                    <a:pt x="274" y="0"/>
                    <a:pt x="206" y="69"/>
                    <a:pt x="183" y="137"/>
                  </a:cubicBezTo>
                  <a:cubicBezTo>
                    <a:pt x="183" y="137"/>
                    <a:pt x="160" y="114"/>
                    <a:pt x="137" y="114"/>
                  </a:cubicBezTo>
                  <a:cubicBezTo>
                    <a:pt x="69" y="114"/>
                    <a:pt x="23" y="160"/>
                    <a:pt x="23" y="206"/>
                  </a:cubicBezTo>
                  <a:cubicBezTo>
                    <a:pt x="0" y="297"/>
                    <a:pt x="0" y="365"/>
                    <a:pt x="0" y="457"/>
                  </a:cubicBezTo>
                  <a:cubicBezTo>
                    <a:pt x="0" y="571"/>
                    <a:pt x="0" y="708"/>
                    <a:pt x="23" y="822"/>
                  </a:cubicBezTo>
                  <a:cubicBezTo>
                    <a:pt x="23" y="913"/>
                    <a:pt x="46" y="1005"/>
                    <a:pt x="46" y="1096"/>
                  </a:cubicBezTo>
                  <a:cubicBezTo>
                    <a:pt x="46" y="1164"/>
                    <a:pt x="69" y="1210"/>
                    <a:pt x="69" y="1256"/>
                  </a:cubicBezTo>
                  <a:cubicBezTo>
                    <a:pt x="92" y="1393"/>
                    <a:pt x="115" y="1530"/>
                    <a:pt x="160" y="1667"/>
                  </a:cubicBezTo>
                  <a:cubicBezTo>
                    <a:pt x="183" y="1826"/>
                    <a:pt x="229" y="1963"/>
                    <a:pt x="252" y="2100"/>
                  </a:cubicBezTo>
                  <a:cubicBezTo>
                    <a:pt x="274" y="2146"/>
                    <a:pt x="274" y="2214"/>
                    <a:pt x="297" y="2260"/>
                  </a:cubicBezTo>
                  <a:cubicBezTo>
                    <a:pt x="320" y="2328"/>
                    <a:pt x="343" y="2374"/>
                    <a:pt x="343" y="2420"/>
                  </a:cubicBezTo>
                  <a:cubicBezTo>
                    <a:pt x="388" y="2557"/>
                    <a:pt x="457" y="2716"/>
                    <a:pt x="503" y="2853"/>
                  </a:cubicBezTo>
                  <a:cubicBezTo>
                    <a:pt x="525" y="2968"/>
                    <a:pt x="571" y="3082"/>
                    <a:pt x="617" y="3196"/>
                  </a:cubicBezTo>
                  <a:cubicBezTo>
                    <a:pt x="640" y="3241"/>
                    <a:pt x="662" y="3310"/>
                    <a:pt x="685" y="3356"/>
                  </a:cubicBezTo>
                  <a:cubicBezTo>
                    <a:pt x="685" y="3401"/>
                    <a:pt x="708" y="3424"/>
                    <a:pt x="708" y="3470"/>
                  </a:cubicBezTo>
                  <a:cubicBezTo>
                    <a:pt x="731" y="3493"/>
                    <a:pt x="754" y="3538"/>
                    <a:pt x="754" y="3561"/>
                  </a:cubicBezTo>
                  <a:cubicBezTo>
                    <a:pt x="799" y="3630"/>
                    <a:pt x="845" y="3652"/>
                    <a:pt x="913" y="3652"/>
                  </a:cubicBezTo>
                  <a:cubicBezTo>
                    <a:pt x="982" y="3630"/>
                    <a:pt x="1028" y="3584"/>
                    <a:pt x="1050" y="3515"/>
                  </a:cubicBezTo>
                  <a:cubicBezTo>
                    <a:pt x="1050" y="3493"/>
                    <a:pt x="1050" y="3493"/>
                    <a:pt x="1050" y="3470"/>
                  </a:cubicBezTo>
                  <a:cubicBezTo>
                    <a:pt x="1050" y="3447"/>
                    <a:pt x="1028" y="3401"/>
                    <a:pt x="1028" y="3378"/>
                  </a:cubicBezTo>
                  <a:cubicBezTo>
                    <a:pt x="1028" y="3356"/>
                    <a:pt x="1005" y="3310"/>
                    <a:pt x="1005" y="3287"/>
                  </a:cubicBezTo>
                  <a:cubicBezTo>
                    <a:pt x="982" y="3219"/>
                    <a:pt x="959" y="3173"/>
                    <a:pt x="959" y="3127"/>
                  </a:cubicBezTo>
                  <a:cubicBezTo>
                    <a:pt x="913" y="3036"/>
                    <a:pt x="891" y="2922"/>
                    <a:pt x="868" y="2831"/>
                  </a:cubicBezTo>
                  <a:cubicBezTo>
                    <a:pt x="822" y="2716"/>
                    <a:pt x="799" y="2625"/>
                    <a:pt x="776" y="2511"/>
                  </a:cubicBezTo>
                  <a:cubicBezTo>
                    <a:pt x="731" y="2420"/>
                    <a:pt x="708" y="2306"/>
                    <a:pt x="685" y="2214"/>
                  </a:cubicBezTo>
                  <a:cubicBezTo>
                    <a:pt x="640" y="1986"/>
                    <a:pt x="594" y="1758"/>
                    <a:pt x="548" y="1552"/>
                  </a:cubicBezTo>
                  <a:cubicBezTo>
                    <a:pt x="525" y="1347"/>
                    <a:pt x="503" y="1142"/>
                    <a:pt x="480" y="959"/>
                  </a:cubicBezTo>
                  <a:cubicBezTo>
                    <a:pt x="480" y="845"/>
                    <a:pt x="480" y="754"/>
                    <a:pt x="480" y="662"/>
                  </a:cubicBezTo>
                  <a:cubicBezTo>
                    <a:pt x="480" y="502"/>
                    <a:pt x="503" y="343"/>
                    <a:pt x="525" y="183"/>
                  </a:cubicBezTo>
                  <a:cubicBezTo>
                    <a:pt x="525" y="92"/>
                    <a:pt x="457" y="23"/>
                    <a:pt x="366"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2" name="Google Shape;4928;p38">
              <a:extLst>
                <a:ext uri="{FF2B5EF4-FFF2-40B4-BE49-F238E27FC236}">
                  <a16:creationId xmlns:a16="http://schemas.microsoft.com/office/drawing/2014/main" id="{D170C4DD-5E0C-0B80-7DD2-F928F4A7832B}"/>
                </a:ext>
              </a:extLst>
            </p:cNvPr>
            <p:cNvSpPr/>
            <p:nvPr/>
          </p:nvSpPr>
          <p:spPr>
            <a:xfrm>
              <a:off x="6743249" y="2927290"/>
              <a:ext cx="70914" cy="61595"/>
            </a:xfrm>
            <a:custGeom>
              <a:avLst/>
              <a:gdLst/>
              <a:ahLst/>
              <a:cxnLst/>
              <a:rect l="l" t="t" r="r" b="b"/>
              <a:pathLst>
                <a:path w="2534" h="2201" extrusionOk="0">
                  <a:moveTo>
                    <a:pt x="2306" y="0"/>
                  </a:moveTo>
                  <a:cubicBezTo>
                    <a:pt x="2260" y="0"/>
                    <a:pt x="2214" y="23"/>
                    <a:pt x="2191" y="69"/>
                  </a:cubicBezTo>
                  <a:cubicBezTo>
                    <a:pt x="2055" y="183"/>
                    <a:pt x="1940" y="320"/>
                    <a:pt x="1803" y="457"/>
                  </a:cubicBezTo>
                  <a:cubicBezTo>
                    <a:pt x="1598" y="639"/>
                    <a:pt x="1393" y="845"/>
                    <a:pt x="1164" y="1027"/>
                  </a:cubicBezTo>
                  <a:cubicBezTo>
                    <a:pt x="1050" y="1119"/>
                    <a:pt x="936" y="1187"/>
                    <a:pt x="822" y="1278"/>
                  </a:cubicBezTo>
                  <a:cubicBezTo>
                    <a:pt x="708" y="1370"/>
                    <a:pt x="571" y="1438"/>
                    <a:pt x="457" y="1507"/>
                  </a:cubicBezTo>
                  <a:cubicBezTo>
                    <a:pt x="388" y="1529"/>
                    <a:pt x="343" y="1575"/>
                    <a:pt x="297" y="1598"/>
                  </a:cubicBezTo>
                  <a:cubicBezTo>
                    <a:pt x="251" y="1598"/>
                    <a:pt x="228" y="1621"/>
                    <a:pt x="206" y="1621"/>
                  </a:cubicBezTo>
                  <a:cubicBezTo>
                    <a:pt x="183" y="1644"/>
                    <a:pt x="160" y="1666"/>
                    <a:pt x="137" y="1666"/>
                  </a:cubicBezTo>
                  <a:cubicBezTo>
                    <a:pt x="92" y="1712"/>
                    <a:pt x="46" y="1758"/>
                    <a:pt x="23" y="1803"/>
                  </a:cubicBezTo>
                  <a:cubicBezTo>
                    <a:pt x="0" y="1872"/>
                    <a:pt x="0" y="1963"/>
                    <a:pt x="23" y="2032"/>
                  </a:cubicBezTo>
                  <a:cubicBezTo>
                    <a:pt x="69" y="2123"/>
                    <a:pt x="137" y="2169"/>
                    <a:pt x="251" y="2191"/>
                  </a:cubicBezTo>
                  <a:cubicBezTo>
                    <a:pt x="271" y="2198"/>
                    <a:pt x="293" y="2201"/>
                    <a:pt x="316" y="2201"/>
                  </a:cubicBezTo>
                  <a:cubicBezTo>
                    <a:pt x="371" y="2201"/>
                    <a:pt x="431" y="2185"/>
                    <a:pt x="480" y="2169"/>
                  </a:cubicBezTo>
                  <a:cubicBezTo>
                    <a:pt x="525" y="2146"/>
                    <a:pt x="571" y="2123"/>
                    <a:pt x="617" y="2077"/>
                  </a:cubicBezTo>
                  <a:cubicBezTo>
                    <a:pt x="753" y="2009"/>
                    <a:pt x="890" y="1940"/>
                    <a:pt x="1027" y="1872"/>
                  </a:cubicBezTo>
                  <a:cubicBezTo>
                    <a:pt x="1233" y="1735"/>
                    <a:pt x="1438" y="1598"/>
                    <a:pt x="1644" y="1438"/>
                  </a:cubicBezTo>
                  <a:cubicBezTo>
                    <a:pt x="1826" y="1301"/>
                    <a:pt x="2009" y="1141"/>
                    <a:pt x="2169" y="959"/>
                  </a:cubicBezTo>
                  <a:cubicBezTo>
                    <a:pt x="2306" y="799"/>
                    <a:pt x="2420" y="639"/>
                    <a:pt x="2511" y="434"/>
                  </a:cubicBezTo>
                  <a:cubicBezTo>
                    <a:pt x="2534" y="365"/>
                    <a:pt x="2534" y="297"/>
                    <a:pt x="2488" y="228"/>
                  </a:cubicBezTo>
                  <a:cubicBezTo>
                    <a:pt x="2511" y="160"/>
                    <a:pt x="2488" y="69"/>
                    <a:pt x="2443" y="46"/>
                  </a:cubicBezTo>
                  <a:cubicBezTo>
                    <a:pt x="2397" y="0"/>
                    <a:pt x="2374" y="0"/>
                    <a:pt x="2328"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3" name="Google Shape;4929;p38">
              <a:extLst>
                <a:ext uri="{FF2B5EF4-FFF2-40B4-BE49-F238E27FC236}">
                  <a16:creationId xmlns:a16="http://schemas.microsoft.com/office/drawing/2014/main" id="{F816B3CE-7746-9819-F731-A6B430EEF83C}"/>
                </a:ext>
              </a:extLst>
            </p:cNvPr>
            <p:cNvSpPr/>
            <p:nvPr/>
          </p:nvSpPr>
          <p:spPr>
            <a:xfrm>
              <a:off x="6658930" y="2502506"/>
              <a:ext cx="16623" cy="29524"/>
            </a:xfrm>
            <a:custGeom>
              <a:avLst/>
              <a:gdLst/>
              <a:ahLst/>
              <a:cxnLst/>
              <a:rect l="l" t="t" r="r" b="b"/>
              <a:pathLst>
                <a:path w="594" h="1055" extrusionOk="0">
                  <a:moveTo>
                    <a:pt x="343" y="0"/>
                  </a:moveTo>
                  <a:cubicBezTo>
                    <a:pt x="274" y="0"/>
                    <a:pt x="229" y="69"/>
                    <a:pt x="206" y="114"/>
                  </a:cubicBezTo>
                  <a:cubicBezTo>
                    <a:pt x="160" y="137"/>
                    <a:pt x="137" y="183"/>
                    <a:pt x="114" y="229"/>
                  </a:cubicBezTo>
                  <a:cubicBezTo>
                    <a:pt x="69" y="274"/>
                    <a:pt x="69" y="320"/>
                    <a:pt x="46" y="366"/>
                  </a:cubicBezTo>
                  <a:cubicBezTo>
                    <a:pt x="23" y="548"/>
                    <a:pt x="0" y="754"/>
                    <a:pt x="92" y="913"/>
                  </a:cubicBezTo>
                  <a:cubicBezTo>
                    <a:pt x="131" y="993"/>
                    <a:pt x="205" y="1055"/>
                    <a:pt x="314" y="1055"/>
                  </a:cubicBezTo>
                  <a:cubicBezTo>
                    <a:pt x="330" y="1055"/>
                    <a:pt x="347" y="1053"/>
                    <a:pt x="365" y="1050"/>
                  </a:cubicBezTo>
                  <a:cubicBezTo>
                    <a:pt x="480" y="1027"/>
                    <a:pt x="571" y="936"/>
                    <a:pt x="571" y="822"/>
                  </a:cubicBezTo>
                  <a:cubicBezTo>
                    <a:pt x="571" y="822"/>
                    <a:pt x="571" y="822"/>
                    <a:pt x="571" y="799"/>
                  </a:cubicBezTo>
                  <a:cubicBezTo>
                    <a:pt x="571" y="776"/>
                    <a:pt x="571" y="776"/>
                    <a:pt x="571" y="754"/>
                  </a:cubicBezTo>
                  <a:cubicBezTo>
                    <a:pt x="594" y="685"/>
                    <a:pt x="571" y="617"/>
                    <a:pt x="571" y="548"/>
                  </a:cubicBezTo>
                  <a:cubicBezTo>
                    <a:pt x="571" y="525"/>
                    <a:pt x="571" y="525"/>
                    <a:pt x="571" y="502"/>
                  </a:cubicBezTo>
                  <a:cubicBezTo>
                    <a:pt x="571" y="480"/>
                    <a:pt x="571" y="457"/>
                    <a:pt x="594" y="434"/>
                  </a:cubicBezTo>
                  <a:cubicBezTo>
                    <a:pt x="594" y="366"/>
                    <a:pt x="571" y="297"/>
                    <a:pt x="548" y="251"/>
                  </a:cubicBezTo>
                  <a:cubicBezTo>
                    <a:pt x="525" y="206"/>
                    <a:pt x="525" y="160"/>
                    <a:pt x="525" y="114"/>
                  </a:cubicBezTo>
                  <a:cubicBezTo>
                    <a:pt x="502" y="46"/>
                    <a:pt x="434" y="0"/>
                    <a:pt x="365"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4" name="Google Shape;4930;p38">
              <a:extLst>
                <a:ext uri="{FF2B5EF4-FFF2-40B4-BE49-F238E27FC236}">
                  <a16:creationId xmlns:a16="http://schemas.microsoft.com/office/drawing/2014/main" id="{85589B91-891B-F6D6-D7D8-6763556E6528}"/>
                </a:ext>
              </a:extLst>
            </p:cNvPr>
            <p:cNvSpPr/>
            <p:nvPr/>
          </p:nvSpPr>
          <p:spPr>
            <a:xfrm>
              <a:off x="6671691" y="2505696"/>
              <a:ext cx="105419" cy="180195"/>
            </a:xfrm>
            <a:custGeom>
              <a:avLst/>
              <a:gdLst/>
              <a:ahLst/>
              <a:cxnLst/>
              <a:rect l="l" t="t" r="r" b="b"/>
              <a:pathLst>
                <a:path w="3767" h="6439" extrusionOk="0">
                  <a:moveTo>
                    <a:pt x="252" y="0"/>
                  </a:moveTo>
                  <a:cubicBezTo>
                    <a:pt x="206" y="0"/>
                    <a:pt x="138" y="23"/>
                    <a:pt x="92" y="69"/>
                  </a:cubicBezTo>
                  <a:cubicBezTo>
                    <a:pt x="1" y="160"/>
                    <a:pt x="1" y="297"/>
                    <a:pt x="69" y="388"/>
                  </a:cubicBezTo>
                  <a:cubicBezTo>
                    <a:pt x="206" y="571"/>
                    <a:pt x="366" y="754"/>
                    <a:pt x="503" y="936"/>
                  </a:cubicBezTo>
                  <a:cubicBezTo>
                    <a:pt x="617" y="1073"/>
                    <a:pt x="731" y="1233"/>
                    <a:pt x="845" y="1370"/>
                  </a:cubicBezTo>
                  <a:cubicBezTo>
                    <a:pt x="959" y="1575"/>
                    <a:pt x="1051" y="1781"/>
                    <a:pt x="1142" y="2009"/>
                  </a:cubicBezTo>
                  <a:cubicBezTo>
                    <a:pt x="1165" y="2123"/>
                    <a:pt x="1188" y="2260"/>
                    <a:pt x="1211" y="2374"/>
                  </a:cubicBezTo>
                  <a:cubicBezTo>
                    <a:pt x="1233" y="2488"/>
                    <a:pt x="1256" y="2625"/>
                    <a:pt x="1279" y="2762"/>
                  </a:cubicBezTo>
                  <a:cubicBezTo>
                    <a:pt x="1279" y="2876"/>
                    <a:pt x="1279" y="2991"/>
                    <a:pt x="1256" y="3128"/>
                  </a:cubicBezTo>
                  <a:cubicBezTo>
                    <a:pt x="1233" y="3219"/>
                    <a:pt x="1211" y="3310"/>
                    <a:pt x="1211" y="3424"/>
                  </a:cubicBezTo>
                  <a:cubicBezTo>
                    <a:pt x="1211" y="3493"/>
                    <a:pt x="1188" y="3561"/>
                    <a:pt x="1211" y="3630"/>
                  </a:cubicBezTo>
                  <a:cubicBezTo>
                    <a:pt x="1233" y="3721"/>
                    <a:pt x="1233" y="3698"/>
                    <a:pt x="1302" y="3789"/>
                  </a:cubicBezTo>
                  <a:cubicBezTo>
                    <a:pt x="1302" y="3812"/>
                    <a:pt x="1347" y="3835"/>
                    <a:pt x="1370" y="3858"/>
                  </a:cubicBezTo>
                  <a:cubicBezTo>
                    <a:pt x="1416" y="3881"/>
                    <a:pt x="1439" y="3904"/>
                    <a:pt x="1484" y="3926"/>
                  </a:cubicBezTo>
                  <a:cubicBezTo>
                    <a:pt x="1530" y="3949"/>
                    <a:pt x="1576" y="3949"/>
                    <a:pt x="1621" y="3972"/>
                  </a:cubicBezTo>
                  <a:cubicBezTo>
                    <a:pt x="1667" y="3972"/>
                    <a:pt x="1713" y="3995"/>
                    <a:pt x="1781" y="4018"/>
                  </a:cubicBezTo>
                  <a:cubicBezTo>
                    <a:pt x="1850" y="4063"/>
                    <a:pt x="1895" y="4109"/>
                    <a:pt x="1964" y="4155"/>
                  </a:cubicBezTo>
                  <a:cubicBezTo>
                    <a:pt x="2078" y="4269"/>
                    <a:pt x="2169" y="4383"/>
                    <a:pt x="2260" y="4520"/>
                  </a:cubicBezTo>
                  <a:cubicBezTo>
                    <a:pt x="2329" y="4634"/>
                    <a:pt x="2375" y="4748"/>
                    <a:pt x="2420" y="4862"/>
                  </a:cubicBezTo>
                  <a:cubicBezTo>
                    <a:pt x="2489" y="5068"/>
                    <a:pt x="2512" y="5273"/>
                    <a:pt x="2512" y="5479"/>
                  </a:cubicBezTo>
                  <a:cubicBezTo>
                    <a:pt x="2534" y="5615"/>
                    <a:pt x="2512" y="5752"/>
                    <a:pt x="2489" y="5889"/>
                  </a:cubicBezTo>
                  <a:cubicBezTo>
                    <a:pt x="2489" y="5935"/>
                    <a:pt x="2466" y="5981"/>
                    <a:pt x="2466" y="6026"/>
                  </a:cubicBezTo>
                  <a:cubicBezTo>
                    <a:pt x="2420" y="6232"/>
                    <a:pt x="2557" y="6414"/>
                    <a:pt x="2763" y="6437"/>
                  </a:cubicBezTo>
                  <a:cubicBezTo>
                    <a:pt x="2773" y="6438"/>
                    <a:pt x="2784" y="6439"/>
                    <a:pt x="2794" y="6439"/>
                  </a:cubicBezTo>
                  <a:cubicBezTo>
                    <a:pt x="3004" y="6439"/>
                    <a:pt x="3132" y="6223"/>
                    <a:pt x="3219" y="6049"/>
                  </a:cubicBezTo>
                  <a:cubicBezTo>
                    <a:pt x="3265" y="5958"/>
                    <a:pt x="3310" y="5844"/>
                    <a:pt x="3333" y="5730"/>
                  </a:cubicBezTo>
                  <a:cubicBezTo>
                    <a:pt x="3379" y="5593"/>
                    <a:pt x="3402" y="5433"/>
                    <a:pt x="3425" y="5296"/>
                  </a:cubicBezTo>
                  <a:cubicBezTo>
                    <a:pt x="3493" y="5273"/>
                    <a:pt x="3539" y="5227"/>
                    <a:pt x="3584" y="5182"/>
                  </a:cubicBezTo>
                  <a:cubicBezTo>
                    <a:pt x="3653" y="5113"/>
                    <a:pt x="3653" y="5022"/>
                    <a:pt x="3653" y="4931"/>
                  </a:cubicBezTo>
                  <a:cubicBezTo>
                    <a:pt x="3676" y="4908"/>
                    <a:pt x="3676" y="4862"/>
                    <a:pt x="3676" y="4817"/>
                  </a:cubicBezTo>
                  <a:cubicBezTo>
                    <a:pt x="3676" y="4725"/>
                    <a:pt x="3676" y="4611"/>
                    <a:pt x="3676" y="4520"/>
                  </a:cubicBezTo>
                  <a:cubicBezTo>
                    <a:pt x="3721" y="4406"/>
                    <a:pt x="3721" y="4314"/>
                    <a:pt x="3744" y="4223"/>
                  </a:cubicBezTo>
                  <a:cubicBezTo>
                    <a:pt x="3767" y="4041"/>
                    <a:pt x="3767" y="3858"/>
                    <a:pt x="3721" y="3698"/>
                  </a:cubicBezTo>
                  <a:cubicBezTo>
                    <a:pt x="3698" y="3516"/>
                    <a:pt x="3607" y="3333"/>
                    <a:pt x="3493" y="3173"/>
                  </a:cubicBezTo>
                  <a:cubicBezTo>
                    <a:pt x="3470" y="3150"/>
                    <a:pt x="3425" y="3105"/>
                    <a:pt x="3402" y="3082"/>
                  </a:cubicBezTo>
                  <a:cubicBezTo>
                    <a:pt x="3333" y="3013"/>
                    <a:pt x="3288" y="2968"/>
                    <a:pt x="3219" y="2922"/>
                  </a:cubicBezTo>
                  <a:cubicBezTo>
                    <a:pt x="3124" y="2868"/>
                    <a:pt x="3014" y="2822"/>
                    <a:pt x="2906" y="2822"/>
                  </a:cubicBezTo>
                  <a:cubicBezTo>
                    <a:pt x="2832" y="2822"/>
                    <a:pt x="2759" y="2844"/>
                    <a:pt x="2694" y="2899"/>
                  </a:cubicBezTo>
                  <a:cubicBezTo>
                    <a:pt x="2626" y="2945"/>
                    <a:pt x="2603" y="2991"/>
                    <a:pt x="2580" y="3059"/>
                  </a:cubicBezTo>
                  <a:cubicBezTo>
                    <a:pt x="2557" y="3036"/>
                    <a:pt x="2534" y="3013"/>
                    <a:pt x="2489" y="2991"/>
                  </a:cubicBezTo>
                  <a:cubicBezTo>
                    <a:pt x="2397" y="2945"/>
                    <a:pt x="2306" y="2876"/>
                    <a:pt x="2215" y="2831"/>
                  </a:cubicBezTo>
                  <a:cubicBezTo>
                    <a:pt x="2146" y="2808"/>
                    <a:pt x="2078" y="2808"/>
                    <a:pt x="2009" y="2785"/>
                  </a:cubicBezTo>
                  <a:lnTo>
                    <a:pt x="1918" y="2785"/>
                  </a:lnTo>
                  <a:cubicBezTo>
                    <a:pt x="1918" y="2648"/>
                    <a:pt x="1895" y="2488"/>
                    <a:pt x="1872" y="2351"/>
                  </a:cubicBezTo>
                  <a:cubicBezTo>
                    <a:pt x="1850" y="2192"/>
                    <a:pt x="1804" y="2055"/>
                    <a:pt x="1781" y="1918"/>
                  </a:cubicBezTo>
                  <a:cubicBezTo>
                    <a:pt x="1667" y="1621"/>
                    <a:pt x="1553" y="1324"/>
                    <a:pt x="1347" y="1073"/>
                  </a:cubicBezTo>
                  <a:cubicBezTo>
                    <a:pt x="1302" y="982"/>
                    <a:pt x="1233" y="913"/>
                    <a:pt x="1165" y="822"/>
                  </a:cubicBezTo>
                  <a:cubicBezTo>
                    <a:pt x="1051" y="731"/>
                    <a:pt x="959" y="617"/>
                    <a:pt x="845" y="525"/>
                  </a:cubicBezTo>
                  <a:cubicBezTo>
                    <a:pt x="708" y="388"/>
                    <a:pt x="549" y="252"/>
                    <a:pt x="434" y="92"/>
                  </a:cubicBezTo>
                  <a:cubicBezTo>
                    <a:pt x="389" y="46"/>
                    <a:pt x="320" y="0"/>
                    <a:pt x="252"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5" name="Google Shape;4931;p38">
              <a:extLst>
                <a:ext uri="{FF2B5EF4-FFF2-40B4-BE49-F238E27FC236}">
                  <a16:creationId xmlns:a16="http://schemas.microsoft.com/office/drawing/2014/main" id="{3AB6F88E-7972-321C-71A4-CD18A4CD5CC2}"/>
                </a:ext>
              </a:extLst>
            </p:cNvPr>
            <p:cNvSpPr/>
            <p:nvPr/>
          </p:nvSpPr>
          <p:spPr>
            <a:xfrm>
              <a:off x="6691505" y="2526769"/>
              <a:ext cx="26866" cy="37892"/>
            </a:xfrm>
            <a:custGeom>
              <a:avLst/>
              <a:gdLst/>
              <a:ahLst/>
              <a:cxnLst/>
              <a:rect l="l" t="t" r="r" b="b"/>
              <a:pathLst>
                <a:path w="960" h="1354" extrusionOk="0">
                  <a:moveTo>
                    <a:pt x="115" y="1"/>
                  </a:moveTo>
                  <a:cubicBezTo>
                    <a:pt x="92" y="1"/>
                    <a:pt x="69" y="1"/>
                    <a:pt x="46" y="24"/>
                  </a:cubicBezTo>
                  <a:cubicBezTo>
                    <a:pt x="23" y="46"/>
                    <a:pt x="0" y="92"/>
                    <a:pt x="46" y="138"/>
                  </a:cubicBezTo>
                  <a:cubicBezTo>
                    <a:pt x="115" y="206"/>
                    <a:pt x="206" y="275"/>
                    <a:pt x="274" y="366"/>
                  </a:cubicBezTo>
                  <a:cubicBezTo>
                    <a:pt x="320" y="412"/>
                    <a:pt x="366" y="480"/>
                    <a:pt x="411" y="548"/>
                  </a:cubicBezTo>
                  <a:cubicBezTo>
                    <a:pt x="434" y="571"/>
                    <a:pt x="457" y="617"/>
                    <a:pt x="480" y="640"/>
                  </a:cubicBezTo>
                  <a:cubicBezTo>
                    <a:pt x="503" y="685"/>
                    <a:pt x="525" y="708"/>
                    <a:pt x="548" y="754"/>
                  </a:cubicBezTo>
                  <a:cubicBezTo>
                    <a:pt x="571" y="822"/>
                    <a:pt x="617" y="868"/>
                    <a:pt x="639" y="914"/>
                  </a:cubicBezTo>
                  <a:cubicBezTo>
                    <a:pt x="662" y="982"/>
                    <a:pt x="685" y="1028"/>
                    <a:pt x="708" y="1073"/>
                  </a:cubicBezTo>
                  <a:cubicBezTo>
                    <a:pt x="731" y="1119"/>
                    <a:pt x="754" y="1165"/>
                    <a:pt x="754" y="1210"/>
                  </a:cubicBezTo>
                  <a:cubicBezTo>
                    <a:pt x="776" y="1233"/>
                    <a:pt x="776" y="1256"/>
                    <a:pt x="776" y="1279"/>
                  </a:cubicBezTo>
                  <a:cubicBezTo>
                    <a:pt x="795" y="1316"/>
                    <a:pt x="814" y="1353"/>
                    <a:pt x="845" y="1353"/>
                  </a:cubicBezTo>
                  <a:cubicBezTo>
                    <a:pt x="852" y="1353"/>
                    <a:pt x="859" y="1352"/>
                    <a:pt x="868" y="1347"/>
                  </a:cubicBezTo>
                  <a:cubicBezTo>
                    <a:pt x="913" y="1347"/>
                    <a:pt x="959" y="1302"/>
                    <a:pt x="936" y="1256"/>
                  </a:cubicBezTo>
                  <a:cubicBezTo>
                    <a:pt x="936" y="1210"/>
                    <a:pt x="913" y="1165"/>
                    <a:pt x="913" y="1119"/>
                  </a:cubicBezTo>
                  <a:cubicBezTo>
                    <a:pt x="891" y="1073"/>
                    <a:pt x="868" y="1028"/>
                    <a:pt x="845" y="1005"/>
                  </a:cubicBezTo>
                  <a:cubicBezTo>
                    <a:pt x="822" y="937"/>
                    <a:pt x="799" y="891"/>
                    <a:pt x="776" y="822"/>
                  </a:cubicBezTo>
                  <a:cubicBezTo>
                    <a:pt x="754" y="777"/>
                    <a:pt x="731" y="731"/>
                    <a:pt x="708" y="685"/>
                  </a:cubicBezTo>
                  <a:cubicBezTo>
                    <a:pt x="662" y="594"/>
                    <a:pt x="594" y="526"/>
                    <a:pt x="548" y="434"/>
                  </a:cubicBezTo>
                  <a:cubicBezTo>
                    <a:pt x="480" y="366"/>
                    <a:pt x="411" y="275"/>
                    <a:pt x="343" y="206"/>
                  </a:cubicBezTo>
                  <a:lnTo>
                    <a:pt x="160" y="24"/>
                  </a:lnTo>
                  <a:cubicBezTo>
                    <a:pt x="160" y="1"/>
                    <a:pt x="137" y="1"/>
                    <a:pt x="115"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6" name="Google Shape;4932;p38">
              <a:extLst>
                <a:ext uri="{FF2B5EF4-FFF2-40B4-BE49-F238E27FC236}">
                  <a16:creationId xmlns:a16="http://schemas.microsoft.com/office/drawing/2014/main" id="{2F82D22E-A06B-703A-9214-E75CB39C3B36}"/>
                </a:ext>
              </a:extLst>
            </p:cNvPr>
            <p:cNvSpPr/>
            <p:nvPr/>
          </p:nvSpPr>
          <p:spPr>
            <a:xfrm>
              <a:off x="6606542" y="2523579"/>
              <a:ext cx="97808" cy="50569"/>
            </a:xfrm>
            <a:custGeom>
              <a:avLst/>
              <a:gdLst/>
              <a:ahLst/>
              <a:cxnLst/>
              <a:rect l="l" t="t" r="r" b="b"/>
              <a:pathLst>
                <a:path w="3495" h="1807" extrusionOk="0">
                  <a:moveTo>
                    <a:pt x="663" y="1"/>
                  </a:moveTo>
                  <a:cubicBezTo>
                    <a:pt x="571" y="23"/>
                    <a:pt x="480" y="46"/>
                    <a:pt x="389" y="92"/>
                  </a:cubicBezTo>
                  <a:cubicBezTo>
                    <a:pt x="343" y="92"/>
                    <a:pt x="297" y="115"/>
                    <a:pt x="252" y="138"/>
                  </a:cubicBezTo>
                  <a:cubicBezTo>
                    <a:pt x="206" y="160"/>
                    <a:pt x="138" y="206"/>
                    <a:pt x="92" y="252"/>
                  </a:cubicBezTo>
                  <a:cubicBezTo>
                    <a:pt x="1" y="320"/>
                    <a:pt x="1" y="480"/>
                    <a:pt x="69" y="571"/>
                  </a:cubicBezTo>
                  <a:cubicBezTo>
                    <a:pt x="118" y="620"/>
                    <a:pt x="180" y="643"/>
                    <a:pt x="241" y="643"/>
                  </a:cubicBezTo>
                  <a:cubicBezTo>
                    <a:pt x="294" y="643"/>
                    <a:pt x="346" y="626"/>
                    <a:pt x="389" y="594"/>
                  </a:cubicBezTo>
                  <a:cubicBezTo>
                    <a:pt x="411" y="571"/>
                    <a:pt x="411" y="571"/>
                    <a:pt x="434" y="548"/>
                  </a:cubicBezTo>
                  <a:cubicBezTo>
                    <a:pt x="457" y="548"/>
                    <a:pt x="457" y="548"/>
                    <a:pt x="457" y="526"/>
                  </a:cubicBezTo>
                  <a:cubicBezTo>
                    <a:pt x="548" y="526"/>
                    <a:pt x="617" y="503"/>
                    <a:pt x="685" y="503"/>
                  </a:cubicBezTo>
                  <a:cubicBezTo>
                    <a:pt x="754" y="503"/>
                    <a:pt x="822" y="503"/>
                    <a:pt x="868" y="526"/>
                  </a:cubicBezTo>
                  <a:cubicBezTo>
                    <a:pt x="1119" y="571"/>
                    <a:pt x="1347" y="685"/>
                    <a:pt x="1576" y="799"/>
                  </a:cubicBezTo>
                  <a:cubicBezTo>
                    <a:pt x="1553" y="777"/>
                    <a:pt x="1530" y="777"/>
                    <a:pt x="1507" y="754"/>
                  </a:cubicBezTo>
                  <a:lnTo>
                    <a:pt x="1507" y="754"/>
                  </a:lnTo>
                  <a:cubicBezTo>
                    <a:pt x="1758" y="891"/>
                    <a:pt x="1964" y="1028"/>
                    <a:pt x="2192" y="1165"/>
                  </a:cubicBezTo>
                  <a:cubicBezTo>
                    <a:pt x="2352" y="1256"/>
                    <a:pt x="2489" y="1370"/>
                    <a:pt x="2648" y="1507"/>
                  </a:cubicBezTo>
                  <a:cubicBezTo>
                    <a:pt x="2671" y="1530"/>
                    <a:pt x="2694" y="1553"/>
                    <a:pt x="2740" y="1598"/>
                  </a:cubicBezTo>
                  <a:cubicBezTo>
                    <a:pt x="2785" y="1644"/>
                    <a:pt x="2808" y="1690"/>
                    <a:pt x="2854" y="1712"/>
                  </a:cubicBezTo>
                  <a:cubicBezTo>
                    <a:pt x="2899" y="1758"/>
                    <a:pt x="2945" y="1758"/>
                    <a:pt x="2991" y="1781"/>
                  </a:cubicBezTo>
                  <a:cubicBezTo>
                    <a:pt x="3029" y="1798"/>
                    <a:pt x="3068" y="1806"/>
                    <a:pt x="3106" y="1806"/>
                  </a:cubicBezTo>
                  <a:cubicBezTo>
                    <a:pt x="3316" y="1806"/>
                    <a:pt x="3495" y="1564"/>
                    <a:pt x="3379" y="1370"/>
                  </a:cubicBezTo>
                  <a:cubicBezTo>
                    <a:pt x="3333" y="1256"/>
                    <a:pt x="3242" y="1187"/>
                    <a:pt x="3151" y="1096"/>
                  </a:cubicBezTo>
                  <a:cubicBezTo>
                    <a:pt x="3059" y="1005"/>
                    <a:pt x="2968" y="914"/>
                    <a:pt x="2854" y="845"/>
                  </a:cubicBezTo>
                  <a:cubicBezTo>
                    <a:pt x="2762" y="777"/>
                    <a:pt x="2671" y="708"/>
                    <a:pt x="2580" y="640"/>
                  </a:cubicBezTo>
                  <a:cubicBezTo>
                    <a:pt x="2466" y="571"/>
                    <a:pt x="2329" y="503"/>
                    <a:pt x="2215" y="434"/>
                  </a:cubicBezTo>
                  <a:cubicBezTo>
                    <a:pt x="2207" y="430"/>
                    <a:pt x="2199" y="427"/>
                    <a:pt x="2192" y="423"/>
                  </a:cubicBezTo>
                  <a:lnTo>
                    <a:pt x="2192" y="423"/>
                  </a:lnTo>
                  <a:cubicBezTo>
                    <a:pt x="2186" y="417"/>
                    <a:pt x="2180" y="411"/>
                    <a:pt x="2169" y="411"/>
                  </a:cubicBezTo>
                  <a:lnTo>
                    <a:pt x="2169" y="411"/>
                  </a:lnTo>
                  <a:cubicBezTo>
                    <a:pt x="2139" y="396"/>
                    <a:pt x="2108" y="381"/>
                    <a:pt x="2078" y="366"/>
                  </a:cubicBezTo>
                  <a:lnTo>
                    <a:pt x="2101" y="366"/>
                  </a:lnTo>
                  <a:cubicBezTo>
                    <a:pt x="1781" y="206"/>
                    <a:pt x="1461" y="46"/>
                    <a:pt x="1096"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7" name="Google Shape;4933;p38">
              <a:extLst>
                <a:ext uri="{FF2B5EF4-FFF2-40B4-BE49-F238E27FC236}">
                  <a16:creationId xmlns:a16="http://schemas.microsoft.com/office/drawing/2014/main" id="{BBC25CC5-880C-22CF-A627-533BFA450A66}"/>
                </a:ext>
              </a:extLst>
            </p:cNvPr>
            <p:cNvSpPr/>
            <p:nvPr/>
          </p:nvSpPr>
          <p:spPr>
            <a:xfrm>
              <a:off x="6556085" y="2568299"/>
              <a:ext cx="90084" cy="26950"/>
            </a:xfrm>
            <a:custGeom>
              <a:avLst/>
              <a:gdLst/>
              <a:ahLst/>
              <a:cxnLst/>
              <a:rect l="l" t="t" r="r" b="b"/>
              <a:pathLst>
                <a:path w="3219" h="963" extrusionOk="0">
                  <a:moveTo>
                    <a:pt x="1050" y="0"/>
                  </a:moveTo>
                  <a:cubicBezTo>
                    <a:pt x="913" y="0"/>
                    <a:pt x="776" y="23"/>
                    <a:pt x="617" y="46"/>
                  </a:cubicBezTo>
                  <a:cubicBezTo>
                    <a:pt x="548" y="69"/>
                    <a:pt x="457" y="92"/>
                    <a:pt x="366" y="137"/>
                  </a:cubicBezTo>
                  <a:cubicBezTo>
                    <a:pt x="297" y="160"/>
                    <a:pt x="229" y="183"/>
                    <a:pt x="183" y="229"/>
                  </a:cubicBezTo>
                  <a:cubicBezTo>
                    <a:pt x="69" y="297"/>
                    <a:pt x="0" y="411"/>
                    <a:pt x="69" y="525"/>
                  </a:cubicBezTo>
                  <a:cubicBezTo>
                    <a:pt x="103" y="610"/>
                    <a:pt x="187" y="657"/>
                    <a:pt x="275" y="657"/>
                  </a:cubicBezTo>
                  <a:cubicBezTo>
                    <a:pt x="305" y="657"/>
                    <a:pt x="336" y="651"/>
                    <a:pt x="366" y="639"/>
                  </a:cubicBezTo>
                  <a:cubicBezTo>
                    <a:pt x="411" y="617"/>
                    <a:pt x="480" y="571"/>
                    <a:pt x="525" y="548"/>
                  </a:cubicBezTo>
                  <a:cubicBezTo>
                    <a:pt x="617" y="525"/>
                    <a:pt x="685" y="525"/>
                    <a:pt x="776" y="525"/>
                  </a:cubicBezTo>
                  <a:cubicBezTo>
                    <a:pt x="982" y="525"/>
                    <a:pt x="1187" y="548"/>
                    <a:pt x="1416" y="571"/>
                  </a:cubicBezTo>
                  <a:cubicBezTo>
                    <a:pt x="1575" y="594"/>
                    <a:pt x="1735" y="617"/>
                    <a:pt x="1895" y="639"/>
                  </a:cubicBezTo>
                  <a:cubicBezTo>
                    <a:pt x="2055" y="685"/>
                    <a:pt x="2214" y="754"/>
                    <a:pt x="2374" y="799"/>
                  </a:cubicBezTo>
                  <a:cubicBezTo>
                    <a:pt x="2443" y="822"/>
                    <a:pt x="2511" y="868"/>
                    <a:pt x="2602" y="891"/>
                  </a:cubicBezTo>
                  <a:cubicBezTo>
                    <a:pt x="2625" y="913"/>
                    <a:pt x="2648" y="913"/>
                    <a:pt x="2694" y="936"/>
                  </a:cubicBezTo>
                  <a:cubicBezTo>
                    <a:pt x="2739" y="959"/>
                    <a:pt x="2808" y="959"/>
                    <a:pt x="2854" y="959"/>
                  </a:cubicBezTo>
                  <a:cubicBezTo>
                    <a:pt x="2868" y="961"/>
                    <a:pt x="2882" y="962"/>
                    <a:pt x="2896" y="962"/>
                  </a:cubicBezTo>
                  <a:cubicBezTo>
                    <a:pt x="3018" y="962"/>
                    <a:pt x="3132" y="876"/>
                    <a:pt x="3173" y="754"/>
                  </a:cubicBezTo>
                  <a:cubicBezTo>
                    <a:pt x="3219" y="639"/>
                    <a:pt x="3173" y="480"/>
                    <a:pt x="3059" y="411"/>
                  </a:cubicBezTo>
                  <a:cubicBezTo>
                    <a:pt x="3036" y="411"/>
                    <a:pt x="3036" y="388"/>
                    <a:pt x="3013" y="388"/>
                  </a:cubicBezTo>
                  <a:cubicBezTo>
                    <a:pt x="2968" y="366"/>
                    <a:pt x="2945" y="343"/>
                    <a:pt x="2899" y="320"/>
                  </a:cubicBezTo>
                  <a:cubicBezTo>
                    <a:pt x="2854" y="297"/>
                    <a:pt x="2831" y="297"/>
                    <a:pt x="2785" y="274"/>
                  </a:cubicBezTo>
                  <a:cubicBezTo>
                    <a:pt x="2694" y="229"/>
                    <a:pt x="2602" y="206"/>
                    <a:pt x="2511" y="183"/>
                  </a:cubicBezTo>
                  <a:cubicBezTo>
                    <a:pt x="2306" y="92"/>
                    <a:pt x="2078" y="46"/>
                    <a:pt x="1872" y="23"/>
                  </a:cubicBezTo>
                  <a:cubicBezTo>
                    <a:pt x="1758" y="0"/>
                    <a:pt x="1621" y="0"/>
                    <a:pt x="1507"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8" name="Google Shape;4934;p38">
              <a:extLst>
                <a:ext uri="{FF2B5EF4-FFF2-40B4-BE49-F238E27FC236}">
                  <a16:creationId xmlns:a16="http://schemas.microsoft.com/office/drawing/2014/main" id="{0523FA4B-178E-EED6-40F0-B32CC90F1D81}"/>
                </a:ext>
              </a:extLst>
            </p:cNvPr>
            <p:cNvSpPr/>
            <p:nvPr/>
          </p:nvSpPr>
          <p:spPr>
            <a:xfrm>
              <a:off x="6667242" y="2510174"/>
              <a:ext cx="53675" cy="93442"/>
            </a:xfrm>
            <a:custGeom>
              <a:avLst/>
              <a:gdLst/>
              <a:ahLst/>
              <a:cxnLst/>
              <a:rect l="l" t="t" r="r" b="b"/>
              <a:pathLst>
                <a:path w="1918" h="3339" extrusionOk="0">
                  <a:moveTo>
                    <a:pt x="205" y="0"/>
                  </a:moveTo>
                  <a:cubicBezTo>
                    <a:pt x="183" y="0"/>
                    <a:pt x="160" y="23"/>
                    <a:pt x="137" y="23"/>
                  </a:cubicBezTo>
                  <a:cubicBezTo>
                    <a:pt x="91" y="46"/>
                    <a:pt x="46" y="69"/>
                    <a:pt x="46" y="137"/>
                  </a:cubicBezTo>
                  <a:cubicBezTo>
                    <a:pt x="23" y="160"/>
                    <a:pt x="23" y="206"/>
                    <a:pt x="23" y="251"/>
                  </a:cubicBezTo>
                  <a:cubicBezTo>
                    <a:pt x="23" y="297"/>
                    <a:pt x="0" y="343"/>
                    <a:pt x="0" y="411"/>
                  </a:cubicBezTo>
                  <a:cubicBezTo>
                    <a:pt x="0" y="525"/>
                    <a:pt x="0" y="662"/>
                    <a:pt x="23" y="776"/>
                  </a:cubicBezTo>
                  <a:cubicBezTo>
                    <a:pt x="23" y="822"/>
                    <a:pt x="46" y="868"/>
                    <a:pt x="91" y="890"/>
                  </a:cubicBezTo>
                  <a:cubicBezTo>
                    <a:pt x="91" y="913"/>
                    <a:pt x="91" y="913"/>
                    <a:pt x="114" y="936"/>
                  </a:cubicBezTo>
                  <a:cubicBezTo>
                    <a:pt x="137" y="959"/>
                    <a:pt x="183" y="982"/>
                    <a:pt x="228" y="1005"/>
                  </a:cubicBezTo>
                  <a:cubicBezTo>
                    <a:pt x="274" y="1005"/>
                    <a:pt x="320" y="982"/>
                    <a:pt x="365" y="959"/>
                  </a:cubicBezTo>
                  <a:lnTo>
                    <a:pt x="411" y="1050"/>
                  </a:lnTo>
                  <a:cubicBezTo>
                    <a:pt x="479" y="1119"/>
                    <a:pt x="525" y="1210"/>
                    <a:pt x="593" y="1301"/>
                  </a:cubicBezTo>
                  <a:cubicBezTo>
                    <a:pt x="662" y="1393"/>
                    <a:pt x="708" y="1484"/>
                    <a:pt x="799" y="1552"/>
                  </a:cubicBezTo>
                  <a:cubicBezTo>
                    <a:pt x="845" y="1575"/>
                    <a:pt x="867" y="1598"/>
                    <a:pt x="913" y="1598"/>
                  </a:cubicBezTo>
                  <a:cubicBezTo>
                    <a:pt x="1004" y="1735"/>
                    <a:pt x="1073" y="1872"/>
                    <a:pt x="1141" y="2009"/>
                  </a:cubicBezTo>
                  <a:cubicBezTo>
                    <a:pt x="1164" y="2032"/>
                    <a:pt x="1164" y="2032"/>
                    <a:pt x="1164" y="2054"/>
                  </a:cubicBezTo>
                  <a:cubicBezTo>
                    <a:pt x="1187" y="2077"/>
                    <a:pt x="1210" y="2123"/>
                    <a:pt x="1210" y="2169"/>
                  </a:cubicBezTo>
                  <a:cubicBezTo>
                    <a:pt x="1233" y="2214"/>
                    <a:pt x="1255" y="2260"/>
                    <a:pt x="1301" y="2283"/>
                  </a:cubicBezTo>
                  <a:cubicBezTo>
                    <a:pt x="1301" y="2283"/>
                    <a:pt x="1301" y="2283"/>
                    <a:pt x="1301" y="2306"/>
                  </a:cubicBezTo>
                  <a:cubicBezTo>
                    <a:pt x="1301" y="2328"/>
                    <a:pt x="1324" y="2374"/>
                    <a:pt x="1324" y="2397"/>
                  </a:cubicBezTo>
                  <a:cubicBezTo>
                    <a:pt x="1347" y="2465"/>
                    <a:pt x="1370" y="2534"/>
                    <a:pt x="1392" y="2602"/>
                  </a:cubicBezTo>
                  <a:cubicBezTo>
                    <a:pt x="1415" y="2648"/>
                    <a:pt x="1415" y="2694"/>
                    <a:pt x="1438" y="2739"/>
                  </a:cubicBezTo>
                  <a:cubicBezTo>
                    <a:pt x="1438" y="2762"/>
                    <a:pt x="1438" y="2762"/>
                    <a:pt x="1438" y="2762"/>
                  </a:cubicBezTo>
                  <a:cubicBezTo>
                    <a:pt x="1438" y="2876"/>
                    <a:pt x="1415" y="3013"/>
                    <a:pt x="1392" y="3127"/>
                  </a:cubicBezTo>
                  <a:cubicBezTo>
                    <a:pt x="1370" y="3219"/>
                    <a:pt x="1438" y="3310"/>
                    <a:pt x="1506" y="3333"/>
                  </a:cubicBezTo>
                  <a:cubicBezTo>
                    <a:pt x="1522" y="3337"/>
                    <a:pt x="1539" y="3339"/>
                    <a:pt x="1557" y="3339"/>
                  </a:cubicBezTo>
                  <a:cubicBezTo>
                    <a:pt x="1641" y="3339"/>
                    <a:pt x="1739" y="3294"/>
                    <a:pt x="1758" y="3219"/>
                  </a:cubicBezTo>
                  <a:cubicBezTo>
                    <a:pt x="1780" y="3104"/>
                    <a:pt x="1803" y="2990"/>
                    <a:pt x="1803" y="2876"/>
                  </a:cubicBezTo>
                  <a:cubicBezTo>
                    <a:pt x="1803" y="2853"/>
                    <a:pt x="1803" y="2853"/>
                    <a:pt x="1803" y="2853"/>
                  </a:cubicBezTo>
                  <a:cubicBezTo>
                    <a:pt x="1826" y="2831"/>
                    <a:pt x="1849" y="2808"/>
                    <a:pt x="1872" y="2762"/>
                  </a:cubicBezTo>
                  <a:cubicBezTo>
                    <a:pt x="1917" y="2671"/>
                    <a:pt x="1849" y="2534"/>
                    <a:pt x="1826" y="2443"/>
                  </a:cubicBezTo>
                  <a:cubicBezTo>
                    <a:pt x="1803" y="2374"/>
                    <a:pt x="1780" y="2306"/>
                    <a:pt x="1735" y="2214"/>
                  </a:cubicBezTo>
                  <a:cubicBezTo>
                    <a:pt x="1758" y="2146"/>
                    <a:pt x="1780" y="2054"/>
                    <a:pt x="1735" y="2009"/>
                  </a:cubicBezTo>
                  <a:cubicBezTo>
                    <a:pt x="1735" y="1986"/>
                    <a:pt x="1735" y="1986"/>
                    <a:pt x="1712" y="1986"/>
                  </a:cubicBezTo>
                  <a:cubicBezTo>
                    <a:pt x="1666" y="1872"/>
                    <a:pt x="1621" y="1781"/>
                    <a:pt x="1575" y="1666"/>
                  </a:cubicBezTo>
                  <a:cubicBezTo>
                    <a:pt x="1506" y="1530"/>
                    <a:pt x="1415" y="1393"/>
                    <a:pt x="1324" y="1278"/>
                  </a:cubicBezTo>
                  <a:cubicBezTo>
                    <a:pt x="1255" y="1164"/>
                    <a:pt x="1187" y="1050"/>
                    <a:pt x="1096" y="936"/>
                  </a:cubicBezTo>
                  <a:cubicBezTo>
                    <a:pt x="1050" y="890"/>
                    <a:pt x="1004" y="845"/>
                    <a:pt x="959" y="799"/>
                  </a:cubicBezTo>
                  <a:cubicBezTo>
                    <a:pt x="913" y="753"/>
                    <a:pt x="867" y="685"/>
                    <a:pt x="799" y="639"/>
                  </a:cubicBezTo>
                  <a:cubicBezTo>
                    <a:pt x="776" y="639"/>
                    <a:pt x="753" y="617"/>
                    <a:pt x="730" y="617"/>
                  </a:cubicBezTo>
                  <a:cubicBezTo>
                    <a:pt x="685" y="571"/>
                    <a:pt x="662" y="525"/>
                    <a:pt x="616" y="480"/>
                  </a:cubicBezTo>
                  <a:cubicBezTo>
                    <a:pt x="593" y="457"/>
                    <a:pt x="548" y="434"/>
                    <a:pt x="502" y="411"/>
                  </a:cubicBezTo>
                  <a:cubicBezTo>
                    <a:pt x="479" y="388"/>
                    <a:pt x="479" y="365"/>
                    <a:pt x="457" y="343"/>
                  </a:cubicBezTo>
                  <a:cubicBezTo>
                    <a:pt x="457" y="320"/>
                    <a:pt x="434" y="297"/>
                    <a:pt x="411" y="251"/>
                  </a:cubicBezTo>
                  <a:cubicBezTo>
                    <a:pt x="411" y="251"/>
                    <a:pt x="411" y="228"/>
                    <a:pt x="388" y="228"/>
                  </a:cubicBezTo>
                  <a:cubicBezTo>
                    <a:pt x="388" y="183"/>
                    <a:pt x="388" y="137"/>
                    <a:pt x="365" y="114"/>
                  </a:cubicBezTo>
                  <a:cubicBezTo>
                    <a:pt x="342" y="69"/>
                    <a:pt x="320" y="46"/>
                    <a:pt x="274" y="23"/>
                  </a:cubicBezTo>
                  <a:cubicBezTo>
                    <a:pt x="251" y="23"/>
                    <a:pt x="228" y="0"/>
                    <a:pt x="205"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9" name="Google Shape;4935;p38">
              <a:extLst>
                <a:ext uri="{FF2B5EF4-FFF2-40B4-BE49-F238E27FC236}">
                  <a16:creationId xmlns:a16="http://schemas.microsoft.com/office/drawing/2014/main" id="{1A208044-9D26-B934-9848-A7FD53728D56}"/>
                </a:ext>
              </a:extLst>
            </p:cNvPr>
            <p:cNvSpPr/>
            <p:nvPr/>
          </p:nvSpPr>
          <p:spPr>
            <a:xfrm>
              <a:off x="7115645" y="2354941"/>
              <a:ext cx="103517" cy="205718"/>
            </a:xfrm>
            <a:custGeom>
              <a:avLst/>
              <a:gdLst/>
              <a:ahLst/>
              <a:cxnLst/>
              <a:rect l="l" t="t" r="r" b="b"/>
              <a:pathLst>
                <a:path w="3699" h="7351" extrusionOk="0">
                  <a:moveTo>
                    <a:pt x="2032" y="1735"/>
                  </a:moveTo>
                  <a:cubicBezTo>
                    <a:pt x="2009" y="1758"/>
                    <a:pt x="2009" y="1781"/>
                    <a:pt x="1986" y="1804"/>
                  </a:cubicBezTo>
                  <a:lnTo>
                    <a:pt x="1986" y="1804"/>
                  </a:lnTo>
                  <a:cubicBezTo>
                    <a:pt x="1998" y="1792"/>
                    <a:pt x="2009" y="1776"/>
                    <a:pt x="2020" y="1759"/>
                  </a:cubicBezTo>
                  <a:lnTo>
                    <a:pt x="2020" y="1759"/>
                  </a:lnTo>
                  <a:cubicBezTo>
                    <a:pt x="2024" y="1751"/>
                    <a:pt x="2028" y="1743"/>
                    <a:pt x="2032" y="1735"/>
                  </a:cubicBezTo>
                  <a:close/>
                  <a:moveTo>
                    <a:pt x="754" y="6506"/>
                  </a:moveTo>
                  <a:cubicBezTo>
                    <a:pt x="776" y="6506"/>
                    <a:pt x="799" y="6529"/>
                    <a:pt x="799" y="6552"/>
                  </a:cubicBezTo>
                  <a:cubicBezTo>
                    <a:pt x="799" y="6552"/>
                    <a:pt x="776" y="6574"/>
                    <a:pt x="754" y="6574"/>
                  </a:cubicBezTo>
                  <a:cubicBezTo>
                    <a:pt x="754" y="6552"/>
                    <a:pt x="754" y="6529"/>
                    <a:pt x="754" y="6506"/>
                  </a:cubicBezTo>
                  <a:close/>
                  <a:moveTo>
                    <a:pt x="2739" y="1"/>
                  </a:moveTo>
                  <a:cubicBezTo>
                    <a:pt x="2602" y="1"/>
                    <a:pt x="2488" y="92"/>
                    <a:pt x="2488" y="229"/>
                  </a:cubicBezTo>
                  <a:cubicBezTo>
                    <a:pt x="2488" y="229"/>
                    <a:pt x="2488" y="252"/>
                    <a:pt x="2488" y="252"/>
                  </a:cubicBezTo>
                  <a:lnTo>
                    <a:pt x="2488" y="275"/>
                  </a:lnTo>
                  <a:cubicBezTo>
                    <a:pt x="2488" y="275"/>
                    <a:pt x="2466" y="275"/>
                    <a:pt x="2466" y="297"/>
                  </a:cubicBezTo>
                  <a:cubicBezTo>
                    <a:pt x="2443" y="320"/>
                    <a:pt x="2420" y="389"/>
                    <a:pt x="2420" y="412"/>
                  </a:cubicBezTo>
                  <a:lnTo>
                    <a:pt x="2397" y="526"/>
                  </a:lnTo>
                  <a:cubicBezTo>
                    <a:pt x="2374" y="571"/>
                    <a:pt x="2374" y="640"/>
                    <a:pt x="2374" y="708"/>
                  </a:cubicBezTo>
                  <a:cubicBezTo>
                    <a:pt x="2351" y="754"/>
                    <a:pt x="2351" y="822"/>
                    <a:pt x="2329" y="891"/>
                  </a:cubicBezTo>
                  <a:cubicBezTo>
                    <a:pt x="2283" y="1073"/>
                    <a:pt x="2237" y="1233"/>
                    <a:pt x="2169" y="1416"/>
                  </a:cubicBezTo>
                  <a:cubicBezTo>
                    <a:pt x="2146" y="1507"/>
                    <a:pt x="2100" y="1621"/>
                    <a:pt x="2055" y="1713"/>
                  </a:cubicBezTo>
                  <a:cubicBezTo>
                    <a:pt x="2043" y="1724"/>
                    <a:pt x="2031" y="1742"/>
                    <a:pt x="2020" y="1759"/>
                  </a:cubicBezTo>
                  <a:lnTo>
                    <a:pt x="2020" y="1759"/>
                  </a:lnTo>
                  <a:cubicBezTo>
                    <a:pt x="1930" y="1932"/>
                    <a:pt x="1821" y="2085"/>
                    <a:pt x="1712" y="2238"/>
                  </a:cubicBezTo>
                  <a:cubicBezTo>
                    <a:pt x="1598" y="2420"/>
                    <a:pt x="1461" y="2557"/>
                    <a:pt x="1324" y="2717"/>
                  </a:cubicBezTo>
                  <a:cubicBezTo>
                    <a:pt x="1187" y="2877"/>
                    <a:pt x="1050" y="3036"/>
                    <a:pt x="913" y="3196"/>
                  </a:cubicBezTo>
                  <a:cubicBezTo>
                    <a:pt x="868" y="3242"/>
                    <a:pt x="799" y="3333"/>
                    <a:pt x="776" y="3402"/>
                  </a:cubicBezTo>
                  <a:lnTo>
                    <a:pt x="754" y="3424"/>
                  </a:lnTo>
                  <a:cubicBezTo>
                    <a:pt x="708" y="3470"/>
                    <a:pt x="685" y="3493"/>
                    <a:pt x="639" y="3539"/>
                  </a:cubicBezTo>
                  <a:cubicBezTo>
                    <a:pt x="594" y="3561"/>
                    <a:pt x="571" y="3607"/>
                    <a:pt x="571" y="3653"/>
                  </a:cubicBezTo>
                  <a:cubicBezTo>
                    <a:pt x="503" y="3607"/>
                    <a:pt x="457" y="3584"/>
                    <a:pt x="388" y="3584"/>
                  </a:cubicBezTo>
                  <a:cubicBezTo>
                    <a:pt x="377" y="3582"/>
                    <a:pt x="365" y="3581"/>
                    <a:pt x="352" y="3581"/>
                  </a:cubicBezTo>
                  <a:cubicBezTo>
                    <a:pt x="225" y="3581"/>
                    <a:pt x="88" y="3687"/>
                    <a:pt x="46" y="3813"/>
                  </a:cubicBezTo>
                  <a:cubicBezTo>
                    <a:pt x="0" y="3904"/>
                    <a:pt x="23" y="4018"/>
                    <a:pt x="23" y="4132"/>
                  </a:cubicBezTo>
                  <a:cubicBezTo>
                    <a:pt x="46" y="4269"/>
                    <a:pt x="69" y="4383"/>
                    <a:pt x="69" y="4520"/>
                  </a:cubicBezTo>
                  <a:cubicBezTo>
                    <a:pt x="92" y="4840"/>
                    <a:pt x="115" y="5136"/>
                    <a:pt x="137" y="5456"/>
                  </a:cubicBezTo>
                  <a:cubicBezTo>
                    <a:pt x="137" y="5593"/>
                    <a:pt x="137" y="5730"/>
                    <a:pt x="137" y="5867"/>
                  </a:cubicBezTo>
                  <a:cubicBezTo>
                    <a:pt x="137" y="6027"/>
                    <a:pt x="137" y="6186"/>
                    <a:pt x="115" y="6346"/>
                  </a:cubicBezTo>
                  <a:cubicBezTo>
                    <a:pt x="92" y="6529"/>
                    <a:pt x="69" y="6688"/>
                    <a:pt x="69" y="6871"/>
                  </a:cubicBezTo>
                  <a:cubicBezTo>
                    <a:pt x="69" y="6917"/>
                    <a:pt x="69" y="6962"/>
                    <a:pt x="69" y="7008"/>
                  </a:cubicBezTo>
                  <a:cubicBezTo>
                    <a:pt x="69" y="7054"/>
                    <a:pt x="92" y="7099"/>
                    <a:pt x="92" y="7145"/>
                  </a:cubicBezTo>
                  <a:cubicBezTo>
                    <a:pt x="115" y="7191"/>
                    <a:pt x="183" y="7236"/>
                    <a:pt x="229" y="7282"/>
                  </a:cubicBezTo>
                  <a:cubicBezTo>
                    <a:pt x="274" y="7305"/>
                    <a:pt x="320" y="7328"/>
                    <a:pt x="388" y="7350"/>
                  </a:cubicBezTo>
                  <a:cubicBezTo>
                    <a:pt x="411" y="7328"/>
                    <a:pt x="457" y="7328"/>
                    <a:pt x="480" y="7328"/>
                  </a:cubicBezTo>
                  <a:cubicBezTo>
                    <a:pt x="525" y="7328"/>
                    <a:pt x="594" y="7305"/>
                    <a:pt x="639" y="7282"/>
                  </a:cubicBezTo>
                  <a:lnTo>
                    <a:pt x="662" y="7282"/>
                  </a:lnTo>
                  <a:cubicBezTo>
                    <a:pt x="778" y="7244"/>
                    <a:pt x="893" y="7205"/>
                    <a:pt x="1021" y="7167"/>
                  </a:cubicBezTo>
                  <a:lnTo>
                    <a:pt x="1021" y="7167"/>
                  </a:lnTo>
                  <a:cubicBezTo>
                    <a:pt x="1016" y="7167"/>
                    <a:pt x="1011" y="7168"/>
                    <a:pt x="1005" y="7168"/>
                  </a:cubicBezTo>
                  <a:cubicBezTo>
                    <a:pt x="1019" y="7165"/>
                    <a:pt x="1034" y="7162"/>
                    <a:pt x="1048" y="7159"/>
                  </a:cubicBezTo>
                  <a:lnTo>
                    <a:pt x="1048" y="7159"/>
                  </a:lnTo>
                  <a:cubicBezTo>
                    <a:pt x="1039" y="7162"/>
                    <a:pt x="1030" y="7164"/>
                    <a:pt x="1021" y="7167"/>
                  </a:cubicBezTo>
                  <a:lnTo>
                    <a:pt x="1021" y="7167"/>
                  </a:lnTo>
                  <a:cubicBezTo>
                    <a:pt x="1036" y="7165"/>
                    <a:pt x="1047" y="7161"/>
                    <a:pt x="1058" y="7157"/>
                  </a:cubicBezTo>
                  <a:lnTo>
                    <a:pt x="1058" y="7157"/>
                  </a:lnTo>
                  <a:cubicBezTo>
                    <a:pt x="1054" y="7158"/>
                    <a:pt x="1051" y="7158"/>
                    <a:pt x="1048" y="7159"/>
                  </a:cubicBezTo>
                  <a:lnTo>
                    <a:pt x="1048" y="7159"/>
                  </a:lnTo>
                  <a:cubicBezTo>
                    <a:pt x="1053" y="7157"/>
                    <a:pt x="1059" y="7156"/>
                    <a:pt x="1065" y="7154"/>
                  </a:cubicBezTo>
                  <a:lnTo>
                    <a:pt x="1065" y="7154"/>
                  </a:lnTo>
                  <a:cubicBezTo>
                    <a:pt x="1063" y="7155"/>
                    <a:pt x="1060" y="7156"/>
                    <a:pt x="1058" y="7157"/>
                  </a:cubicBezTo>
                  <a:lnTo>
                    <a:pt x="1058" y="7157"/>
                  </a:lnTo>
                  <a:cubicBezTo>
                    <a:pt x="1148" y="7138"/>
                    <a:pt x="1225" y="7119"/>
                    <a:pt x="1301" y="7099"/>
                  </a:cubicBezTo>
                  <a:cubicBezTo>
                    <a:pt x="1370" y="7077"/>
                    <a:pt x="1461" y="7054"/>
                    <a:pt x="1530" y="7054"/>
                  </a:cubicBezTo>
                  <a:lnTo>
                    <a:pt x="1804" y="7054"/>
                  </a:lnTo>
                  <a:cubicBezTo>
                    <a:pt x="1849" y="7054"/>
                    <a:pt x="1895" y="7054"/>
                    <a:pt x="1918" y="7031"/>
                  </a:cubicBezTo>
                  <a:cubicBezTo>
                    <a:pt x="2009" y="7031"/>
                    <a:pt x="2100" y="6962"/>
                    <a:pt x="2146" y="6894"/>
                  </a:cubicBezTo>
                  <a:cubicBezTo>
                    <a:pt x="2192" y="6825"/>
                    <a:pt x="2214" y="6780"/>
                    <a:pt x="2214" y="6711"/>
                  </a:cubicBezTo>
                  <a:cubicBezTo>
                    <a:pt x="2214" y="6688"/>
                    <a:pt x="2237" y="6666"/>
                    <a:pt x="2237" y="6643"/>
                  </a:cubicBezTo>
                  <a:cubicBezTo>
                    <a:pt x="2260" y="6415"/>
                    <a:pt x="2260" y="6164"/>
                    <a:pt x="2283" y="5912"/>
                  </a:cubicBezTo>
                  <a:cubicBezTo>
                    <a:pt x="2283" y="5753"/>
                    <a:pt x="2283" y="5616"/>
                    <a:pt x="2283" y="5456"/>
                  </a:cubicBezTo>
                  <a:cubicBezTo>
                    <a:pt x="2283" y="5296"/>
                    <a:pt x="2283" y="5136"/>
                    <a:pt x="2283" y="4977"/>
                  </a:cubicBezTo>
                  <a:cubicBezTo>
                    <a:pt x="2283" y="4794"/>
                    <a:pt x="2260" y="4634"/>
                    <a:pt x="2237" y="4452"/>
                  </a:cubicBezTo>
                  <a:cubicBezTo>
                    <a:pt x="2237" y="4315"/>
                    <a:pt x="2192" y="4155"/>
                    <a:pt x="2169" y="4018"/>
                  </a:cubicBezTo>
                  <a:cubicBezTo>
                    <a:pt x="2146" y="3835"/>
                    <a:pt x="2077" y="3653"/>
                    <a:pt x="2032" y="3493"/>
                  </a:cubicBezTo>
                  <a:cubicBezTo>
                    <a:pt x="2077" y="3447"/>
                    <a:pt x="2146" y="3424"/>
                    <a:pt x="2192" y="3402"/>
                  </a:cubicBezTo>
                  <a:cubicBezTo>
                    <a:pt x="2351" y="3310"/>
                    <a:pt x="2488" y="3219"/>
                    <a:pt x="2625" y="3128"/>
                  </a:cubicBezTo>
                  <a:cubicBezTo>
                    <a:pt x="2762" y="3014"/>
                    <a:pt x="2876" y="2899"/>
                    <a:pt x="2990" y="2763"/>
                  </a:cubicBezTo>
                  <a:cubicBezTo>
                    <a:pt x="3105" y="2626"/>
                    <a:pt x="3173" y="2466"/>
                    <a:pt x="3242" y="2306"/>
                  </a:cubicBezTo>
                  <a:cubicBezTo>
                    <a:pt x="3379" y="2032"/>
                    <a:pt x="3470" y="1713"/>
                    <a:pt x="3538" y="1416"/>
                  </a:cubicBezTo>
                  <a:cubicBezTo>
                    <a:pt x="3607" y="1119"/>
                    <a:pt x="3652" y="800"/>
                    <a:pt x="3698" y="503"/>
                  </a:cubicBezTo>
                  <a:cubicBezTo>
                    <a:pt x="3698" y="480"/>
                    <a:pt x="3698" y="480"/>
                    <a:pt x="3698" y="457"/>
                  </a:cubicBezTo>
                  <a:cubicBezTo>
                    <a:pt x="3698" y="343"/>
                    <a:pt x="3607" y="252"/>
                    <a:pt x="3493" y="229"/>
                  </a:cubicBezTo>
                  <a:cubicBezTo>
                    <a:pt x="3379" y="229"/>
                    <a:pt x="3287" y="320"/>
                    <a:pt x="3264" y="434"/>
                  </a:cubicBezTo>
                  <a:cubicBezTo>
                    <a:pt x="3242" y="412"/>
                    <a:pt x="3219" y="389"/>
                    <a:pt x="3219" y="389"/>
                  </a:cubicBezTo>
                  <a:cubicBezTo>
                    <a:pt x="3196" y="389"/>
                    <a:pt x="3196" y="366"/>
                    <a:pt x="3196" y="366"/>
                  </a:cubicBezTo>
                  <a:cubicBezTo>
                    <a:pt x="3173" y="343"/>
                    <a:pt x="3150" y="320"/>
                    <a:pt x="3127" y="320"/>
                  </a:cubicBezTo>
                  <a:cubicBezTo>
                    <a:pt x="3105" y="275"/>
                    <a:pt x="3036" y="275"/>
                    <a:pt x="2990" y="275"/>
                  </a:cubicBezTo>
                  <a:cubicBezTo>
                    <a:pt x="2968" y="160"/>
                    <a:pt x="2922" y="69"/>
                    <a:pt x="2808" y="24"/>
                  </a:cubicBezTo>
                  <a:cubicBezTo>
                    <a:pt x="2785" y="24"/>
                    <a:pt x="2762" y="1"/>
                    <a:pt x="2739"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0" name="Google Shape;4936;p38">
              <a:extLst>
                <a:ext uri="{FF2B5EF4-FFF2-40B4-BE49-F238E27FC236}">
                  <a16:creationId xmlns:a16="http://schemas.microsoft.com/office/drawing/2014/main" id="{105ABE00-3C14-2F41-14EF-954F77642A87}"/>
                </a:ext>
              </a:extLst>
            </p:cNvPr>
            <p:cNvSpPr/>
            <p:nvPr/>
          </p:nvSpPr>
          <p:spPr>
            <a:xfrm>
              <a:off x="7159722" y="2365155"/>
              <a:ext cx="68367" cy="187276"/>
            </a:xfrm>
            <a:custGeom>
              <a:avLst/>
              <a:gdLst/>
              <a:ahLst/>
              <a:cxnLst/>
              <a:rect l="l" t="t" r="r" b="b"/>
              <a:pathLst>
                <a:path w="2443" h="6692" extrusionOk="0">
                  <a:moveTo>
                    <a:pt x="2214" y="1"/>
                  </a:moveTo>
                  <a:cubicBezTo>
                    <a:pt x="2123" y="1"/>
                    <a:pt x="2032" y="92"/>
                    <a:pt x="2032" y="183"/>
                  </a:cubicBezTo>
                  <a:cubicBezTo>
                    <a:pt x="2009" y="343"/>
                    <a:pt x="1986" y="503"/>
                    <a:pt x="1963" y="663"/>
                  </a:cubicBezTo>
                  <a:cubicBezTo>
                    <a:pt x="1918" y="868"/>
                    <a:pt x="1826" y="1097"/>
                    <a:pt x="1735" y="1279"/>
                  </a:cubicBezTo>
                  <a:cubicBezTo>
                    <a:pt x="1621" y="1485"/>
                    <a:pt x="1507" y="1667"/>
                    <a:pt x="1370" y="1850"/>
                  </a:cubicBezTo>
                  <a:cubicBezTo>
                    <a:pt x="1256" y="2010"/>
                    <a:pt x="1119" y="2169"/>
                    <a:pt x="982" y="2329"/>
                  </a:cubicBezTo>
                  <a:cubicBezTo>
                    <a:pt x="845" y="2466"/>
                    <a:pt x="708" y="2580"/>
                    <a:pt x="548" y="2694"/>
                  </a:cubicBezTo>
                  <a:cubicBezTo>
                    <a:pt x="502" y="2717"/>
                    <a:pt x="434" y="2763"/>
                    <a:pt x="388" y="2786"/>
                  </a:cubicBezTo>
                  <a:cubicBezTo>
                    <a:pt x="320" y="2808"/>
                    <a:pt x="251" y="2831"/>
                    <a:pt x="183" y="2877"/>
                  </a:cubicBezTo>
                  <a:cubicBezTo>
                    <a:pt x="114" y="2923"/>
                    <a:pt x="92" y="2968"/>
                    <a:pt x="69" y="3037"/>
                  </a:cubicBezTo>
                  <a:cubicBezTo>
                    <a:pt x="23" y="3105"/>
                    <a:pt x="46" y="3196"/>
                    <a:pt x="69" y="3288"/>
                  </a:cubicBezTo>
                  <a:cubicBezTo>
                    <a:pt x="92" y="3356"/>
                    <a:pt x="114" y="3448"/>
                    <a:pt x="137" y="3516"/>
                  </a:cubicBezTo>
                  <a:cubicBezTo>
                    <a:pt x="206" y="3836"/>
                    <a:pt x="251" y="4155"/>
                    <a:pt x="274" y="4475"/>
                  </a:cubicBezTo>
                  <a:cubicBezTo>
                    <a:pt x="274" y="4726"/>
                    <a:pt x="274" y="4977"/>
                    <a:pt x="251" y="5205"/>
                  </a:cubicBezTo>
                  <a:cubicBezTo>
                    <a:pt x="229" y="5433"/>
                    <a:pt x="206" y="5662"/>
                    <a:pt x="160" y="5890"/>
                  </a:cubicBezTo>
                  <a:cubicBezTo>
                    <a:pt x="137" y="6027"/>
                    <a:pt x="92" y="6141"/>
                    <a:pt x="46" y="6278"/>
                  </a:cubicBezTo>
                  <a:cubicBezTo>
                    <a:pt x="0" y="6415"/>
                    <a:pt x="46" y="6552"/>
                    <a:pt x="160" y="6643"/>
                  </a:cubicBezTo>
                  <a:cubicBezTo>
                    <a:pt x="213" y="6675"/>
                    <a:pt x="281" y="6692"/>
                    <a:pt x="347" y="6692"/>
                  </a:cubicBezTo>
                  <a:cubicBezTo>
                    <a:pt x="424" y="6692"/>
                    <a:pt x="499" y="6669"/>
                    <a:pt x="548" y="6620"/>
                  </a:cubicBezTo>
                  <a:cubicBezTo>
                    <a:pt x="617" y="6575"/>
                    <a:pt x="639" y="6506"/>
                    <a:pt x="685" y="6438"/>
                  </a:cubicBezTo>
                  <a:cubicBezTo>
                    <a:pt x="685" y="6415"/>
                    <a:pt x="685" y="6369"/>
                    <a:pt x="708" y="6346"/>
                  </a:cubicBezTo>
                  <a:cubicBezTo>
                    <a:pt x="731" y="6278"/>
                    <a:pt x="731" y="6209"/>
                    <a:pt x="754" y="6164"/>
                  </a:cubicBezTo>
                  <a:cubicBezTo>
                    <a:pt x="799" y="6004"/>
                    <a:pt x="822" y="5844"/>
                    <a:pt x="845" y="5684"/>
                  </a:cubicBezTo>
                  <a:cubicBezTo>
                    <a:pt x="891" y="5410"/>
                    <a:pt x="891" y="5159"/>
                    <a:pt x="891" y="4885"/>
                  </a:cubicBezTo>
                  <a:cubicBezTo>
                    <a:pt x="891" y="4726"/>
                    <a:pt x="891" y="4566"/>
                    <a:pt x="891" y="4406"/>
                  </a:cubicBezTo>
                  <a:cubicBezTo>
                    <a:pt x="868" y="4269"/>
                    <a:pt x="845" y="4155"/>
                    <a:pt x="845" y="4018"/>
                  </a:cubicBezTo>
                  <a:cubicBezTo>
                    <a:pt x="799" y="3767"/>
                    <a:pt x="731" y="3539"/>
                    <a:pt x="662" y="3288"/>
                  </a:cubicBezTo>
                  <a:cubicBezTo>
                    <a:pt x="731" y="3265"/>
                    <a:pt x="776" y="3242"/>
                    <a:pt x="845" y="3196"/>
                  </a:cubicBezTo>
                  <a:cubicBezTo>
                    <a:pt x="982" y="3105"/>
                    <a:pt x="1096" y="3014"/>
                    <a:pt x="1210" y="2900"/>
                  </a:cubicBezTo>
                  <a:cubicBezTo>
                    <a:pt x="1324" y="2786"/>
                    <a:pt x="1438" y="2671"/>
                    <a:pt x="1530" y="2534"/>
                  </a:cubicBezTo>
                  <a:cubicBezTo>
                    <a:pt x="1621" y="2398"/>
                    <a:pt x="1712" y="2283"/>
                    <a:pt x="1804" y="2146"/>
                  </a:cubicBezTo>
                  <a:cubicBezTo>
                    <a:pt x="1895" y="2010"/>
                    <a:pt x="1986" y="1850"/>
                    <a:pt x="2055" y="1690"/>
                  </a:cubicBezTo>
                  <a:cubicBezTo>
                    <a:pt x="2123" y="1553"/>
                    <a:pt x="2192" y="1393"/>
                    <a:pt x="2237" y="1233"/>
                  </a:cubicBezTo>
                  <a:cubicBezTo>
                    <a:pt x="2306" y="1051"/>
                    <a:pt x="2351" y="891"/>
                    <a:pt x="2374" y="708"/>
                  </a:cubicBezTo>
                  <a:cubicBezTo>
                    <a:pt x="2397" y="640"/>
                    <a:pt x="2397" y="572"/>
                    <a:pt x="2397" y="480"/>
                  </a:cubicBezTo>
                  <a:cubicBezTo>
                    <a:pt x="2397" y="389"/>
                    <a:pt x="2420" y="320"/>
                    <a:pt x="2420" y="229"/>
                  </a:cubicBezTo>
                  <a:cubicBezTo>
                    <a:pt x="2443" y="115"/>
                    <a:pt x="2351" y="24"/>
                    <a:pt x="2237"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1" name="Google Shape;4937;p38">
              <a:extLst>
                <a:ext uri="{FF2B5EF4-FFF2-40B4-BE49-F238E27FC236}">
                  <a16:creationId xmlns:a16="http://schemas.microsoft.com/office/drawing/2014/main" id="{3B78D87A-87CC-B5B1-4731-33C9940C13C0}"/>
                </a:ext>
              </a:extLst>
            </p:cNvPr>
            <p:cNvSpPr/>
            <p:nvPr/>
          </p:nvSpPr>
          <p:spPr>
            <a:xfrm>
              <a:off x="7164815" y="2443094"/>
              <a:ext cx="167406" cy="104916"/>
            </a:xfrm>
            <a:custGeom>
              <a:avLst/>
              <a:gdLst/>
              <a:ahLst/>
              <a:cxnLst/>
              <a:rect l="l" t="t" r="r" b="b"/>
              <a:pathLst>
                <a:path w="5982" h="3749" extrusionOk="0">
                  <a:moveTo>
                    <a:pt x="4817" y="3014"/>
                  </a:moveTo>
                  <a:lnTo>
                    <a:pt x="4840" y="3025"/>
                  </a:lnTo>
                  <a:lnTo>
                    <a:pt x="4840" y="3025"/>
                  </a:lnTo>
                  <a:cubicBezTo>
                    <a:pt x="4839" y="3014"/>
                    <a:pt x="4835" y="3014"/>
                    <a:pt x="4817" y="3014"/>
                  </a:cubicBezTo>
                  <a:close/>
                  <a:moveTo>
                    <a:pt x="252" y="1"/>
                  </a:moveTo>
                  <a:cubicBezTo>
                    <a:pt x="115" y="23"/>
                    <a:pt x="1" y="183"/>
                    <a:pt x="1" y="297"/>
                  </a:cubicBezTo>
                  <a:cubicBezTo>
                    <a:pt x="1" y="434"/>
                    <a:pt x="92" y="548"/>
                    <a:pt x="161" y="640"/>
                  </a:cubicBezTo>
                  <a:cubicBezTo>
                    <a:pt x="206" y="731"/>
                    <a:pt x="275" y="799"/>
                    <a:pt x="320" y="868"/>
                  </a:cubicBezTo>
                  <a:cubicBezTo>
                    <a:pt x="343" y="914"/>
                    <a:pt x="366" y="936"/>
                    <a:pt x="389" y="959"/>
                  </a:cubicBezTo>
                  <a:cubicBezTo>
                    <a:pt x="389" y="982"/>
                    <a:pt x="412" y="1005"/>
                    <a:pt x="412" y="1028"/>
                  </a:cubicBezTo>
                  <a:cubicBezTo>
                    <a:pt x="435" y="1051"/>
                    <a:pt x="457" y="1073"/>
                    <a:pt x="480" y="1096"/>
                  </a:cubicBezTo>
                  <a:cubicBezTo>
                    <a:pt x="503" y="1142"/>
                    <a:pt x="549" y="1187"/>
                    <a:pt x="594" y="1233"/>
                  </a:cubicBezTo>
                  <a:cubicBezTo>
                    <a:pt x="640" y="1279"/>
                    <a:pt x="709" y="1347"/>
                    <a:pt x="754" y="1416"/>
                  </a:cubicBezTo>
                  <a:cubicBezTo>
                    <a:pt x="891" y="1530"/>
                    <a:pt x="1028" y="1644"/>
                    <a:pt x="1165" y="1735"/>
                  </a:cubicBezTo>
                  <a:cubicBezTo>
                    <a:pt x="1302" y="1849"/>
                    <a:pt x="1416" y="1941"/>
                    <a:pt x="1553" y="2032"/>
                  </a:cubicBezTo>
                  <a:cubicBezTo>
                    <a:pt x="1599" y="2078"/>
                    <a:pt x="1667" y="2100"/>
                    <a:pt x="1713" y="2146"/>
                  </a:cubicBezTo>
                  <a:cubicBezTo>
                    <a:pt x="1873" y="2260"/>
                    <a:pt x="2032" y="2374"/>
                    <a:pt x="2192" y="2489"/>
                  </a:cubicBezTo>
                  <a:cubicBezTo>
                    <a:pt x="2329" y="2580"/>
                    <a:pt x="2443" y="2671"/>
                    <a:pt x="2580" y="2762"/>
                  </a:cubicBezTo>
                  <a:cubicBezTo>
                    <a:pt x="2649" y="2785"/>
                    <a:pt x="2717" y="2831"/>
                    <a:pt x="2786" y="2877"/>
                  </a:cubicBezTo>
                  <a:cubicBezTo>
                    <a:pt x="2877" y="2922"/>
                    <a:pt x="2991" y="2968"/>
                    <a:pt x="3082" y="2968"/>
                  </a:cubicBezTo>
                  <a:cubicBezTo>
                    <a:pt x="3128" y="2968"/>
                    <a:pt x="3151" y="2968"/>
                    <a:pt x="3174" y="2945"/>
                  </a:cubicBezTo>
                  <a:cubicBezTo>
                    <a:pt x="3402" y="3036"/>
                    <a:pt x="3630" y="3128"/>
                    <a:pt x="3858" y="3219"/>
                  </a:cubicBezTo>
                  <a:cubicBezTo>
                    <a:pt x="4109" y="3310"/>
                    <a:pt x="4338" y="3402"/>
                    <a:pt x="4589" y="3470"/>
                  </a:cubicBezTo>
                  <a:lnTo>
                    <a:pt x="4612" y="3470"/>
                  </a:lnTo>
                  <a:cubicBezTo>
                    <a:pt x="4771" y="3516"/>
                    <a:pt x="4931" y="3561"/>
                    <a:pt x="5068" y="3607"/>
                  </a:cubicBezTo>
                  <a:cubicBezTo>
                    <a:pt x="5182" y="3630"/>
                    <a:pt x="5274" y="3653"/>
                    <a:pt x="5365" y="3675"/>
                  </a:cubicBezTo>
                  <a:cubicBezTo>
                    <a:pt x="5479" y="3698"/>
                    <a:pt x="5593" y="3721"/>
                    <a:pt x="5707" y="3744"/>
                  </a:cubicBezTo>
                  <a:cubicBezTo>
                    <a:pt x="5722" y="3747"/>
                    <a:pt x="5737" y="3748"/>
                    <a:pt x="5751" y="3748"/>
                  </a:cubicBezTo>
                  <a:cubicBezTo>
                    <a:pt x="5849" y="3748"/>
                    <a:pt x="5938" y="3684"/>
                    <a:pt x="5958" y="3584"/>
                  </a:cubicBezTo>
                  <a:cubicBezTo>
                    <a:pt x="5981" y="3493"/>
                    <a:pt x="5913" y="3356"/>
                    <a:pt x="5799" y="3333"/>
                  </a:cubicBezTo>
                  <a:cubicBezTo>
                    <a:pt x="5730" y="3310"/>
                    <a:pt x="5639" y="3310"/>
                    <a:pt x="5547" y="3287"/>
                  </a:cubicBezTo>
                  <a:cubicBezTo>
                    <a:pt x="5525" y="3242"/>
                    <a:pt x="5479" y="3219"/>
                    <a:pt x="5456" y="3219"/>
                  </a:cubicBezTo>
                  <a:cubicBezTo>
                    <a:pt x="5411" y="3196"/>
                    <a:pt x="5365" y="3196"/>
                    <a:pt x="5319" y="3173"/>
                  </a:cubicBezTo>
                  <a:cubicBezTo>
                    <a:pt x="5274" y="3173"/>
                    <a:pt x="5228" y="3150"/>
                    <a:pt x="5182" y="3150"/>
                  </a:cubicBezTo>
                  <a:cubicBezTo>
                    <a:pt x="5137" y="3128"/>
                    <a:pt x="5091" y="3105"/>
                    <a:pt x="5045" y="3105"/>
                  </a:cubicBezTo>
                  <a:cubicBezTo>
                    <a:pt x="4977" y="3082"/>
                    <a:pt x="4931" y="3059"/>
                    <a:pt x="4886" y="3036"/>
                  </a:cubicBezTo>
                  <a:lnTo>
                    <a:pt x="4863" y="3036"/>
                  </a:lnTo>
                  <a:lnTo>
                    <a:pt x="4840" y="3025"/>
                  </a:lnTo>
                  <a:lnTo>
                    <a:pt x="4840" y="3025"/>
                  </a:lnTo>
                  <a:cubicBezTo>
                    <a:pt x="4840" y="3028"/>
                    <a:pt x="4840" y="3032"/>
                    <a:pt x="4840" y="3036"/>
                  </a:cubicBezTo>
                  <a:cubicBezTo>
                    <a:pt x="4612" y="2922"/>
                    <a:pt x="4361" y="2808"/>
                    <a:pt x="4109" y="2694"/>
                  </a:cubicBezTo>
                  <a:cubicBezTo>
                    <a:pt x="3995" y="2648"/>
                    <a:pt x="3881" y="2580"/>
                    <a:pt x="3767" y="2511"/>
                  </a:cubicBezTo>
                  <a:cubicBezTo>
                    <a:pt x="3630" y="2443"/>
                    <a:pt x="3493" y="2374"/>
                    <a:pt x="3356" y="2306"/>
                  </a:cubicBezTo>
                  <a:cubicBezTo>
                    <a:pt x="3242" y="2237"/>
                    <a:pt x="3105" y="2169"/>
                    <a:pt x="2991" y="2078"/>
                  </a:cubicBezTo>
                  <a:cubicBezTo>
                    <a:pt x="2877" y="2009"/>
                    <a:pt x="2763" y="1941"/>
                    <a:pt x="2626" y="1872"/>
                  </a:cubicBezTo>
                  <a:cubicBezTo>
                    <a:pt x="2398" y="1712"/>
                    <a:pt x="2147" y="1530"/>
                    <a:pt x="1918" y="1370"/>
                  </a:cubicBezTo>
                  <a:cubicBezTo>
                    <a:pt x="1644" y="1142"/>
                    <a:pt x="1393" y="936"/>
                    <a:pt x="1142" y="685"/>
                  </a:cubicBezTo>
                  <a:cubicBezTo>
                    <a:pt x="1028" y="571"/>
                    <a:pt x="914" y="457"/>
                    <a:pt x="800" y="343"/>
                  </a:cubicBezTo>
                  <a:cubicBezTo>
                    <a:pt x="754" y="297"/>
                    <a:pt x="709" y="229"/>
                    <a:pt x="663" y="183"/>
                  </a:cubicBezTo>
                  <a:cubicBezTo>
                    <a:pt x="640" y="160"/>
                    <a:pt x="617" y="138"/>
                    <a:pt x="594" y="115"/>
                  </a:cubicBezTo>
                  <a:cubicBezTo>
                    <a:pt x="549" y="69"/>
                    <a:pt x="526" y="46"/>
                    <a:pt x="480" y="46"/>
                  </a:cubicBezTo>
                  <a:cubicBezTo>
                    <a:pt x="435" y="1"/>
                    <a:pt x="389" y="1"/>
                    <a:pt x="343"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2" name="Google Shape;4938;p38">
              <a:extLst>
                <a:ext uri="{FF2B5EF4-FFF2-40B4-BE49-F238E27FC236}">
                  <a16:creationId xmlns:a16="http://schemas.microsoft.com/office/drawing/2014/main" id="{22F395C7-D650-6E41-5C94-6E4021F76F94}"/>
                </a:ext>
              </a:extLst>
            </p:cNvPr>
            <p:cNvSpPr/>
            <p:nvPr/>
          </p:nvSpPr>
          <p:spPr>
            <a:xfrm>
              <a:off x="6768156" y="2536368"/>
              <a:ext cx="592163" cy="574896"/>
            </a:xfrm>
            <a:custGeom>
              <a:avLst/>
              <a:gdLst/>
              <a:ahLst/>
              <a:cxnLst/>
              <a:rect l="l" t="t" r="r" b="b"/>
              <a:pathLst>
                <a:path w="21160" h="20543" extrusionOk="0">
                  <a:moveTo>
                    <a:pt x="12075" y="17964"/>
                  </a:moveTo>
                  <a:lnTo>
                    <a:pt x="12075" y="17964"/>
                  </a:lnTo>
                  <a:cubicBezTo>
                    <a:pt x="12007" y="18032"/>
                    <a:pt x="11938" y="18078"/>
                    <a:pt x="11847" y="18146"/>
                  </a:cubicBezTo>
                  <a:cubicBezTo>
                    <a:pt x="11824" y="18123"/>
                    <a:pt x="11801" y="18100"/>
                    <a:pt x="11755" y="18100"/>
                  </a:cubicBezTo>
                  <a:lnTo>
                    <a:pt x="11801" y="18100"/>
                  </a:lnTo>
                  <a:cubicBezTo>
                    <a:pt x="11892" y="18055"/>
                    <a:pt x="11984" y="18009"/>
                    <a:pt x="12075" y="17964"/>
                  </a:cubicBezTo>
                  <a:close/>
                  <a:moveTo>
                    <a:pt x="20954" y="0"/>
                  </a:moveTo>
                  <a:cubicBezTo>
                    <a:pt x="20886" y="0"/>
                    <a:pt x="20794" y="69"/>
                    <a:pt x="20794" y="160"/>
                  </a:cubicBezTo>
                  <a:cubicBezTo>
                    <a:pt x="20749" y="297"/>
                    <a:pt x="20749" y="457"/>
                    <a:pt x="20726" y="594"/>
                  </a:cubicBezTo>
                  <a:cubicBezTo>
                    <a:pt x="20703" y="730"/>
                    <a:pt x="20703" y="845"/>
                    <a:pt x="20680" y="982"/>
                  </a:cubicBezTo>
                  <a:cubicBezTo>
                    <a:pt x="20634" y="1255"/>
                    <a:pt x="20612" y="1552"/>
                    <a:pt x="20566" y="1826"/>
                  </a:cubicBezTo>
                  <a:lnTo>
                    <a:pt x="20543" y="1849"/>
                  </a:lnTo>
                  <a:cubicBezTo>
                    <a:pt x="20498" y="2100"/>
                    <a:pt x="20475" y="2374"/>
                    <a:pt x="20406" y="2625"/>
                  </a:cubicBezTo>
                  <a:cubicBezTo>
                    <a:pt x="20338" y="2853"/>
                    <a:pt x="20269" y="3081"/>
                    <a:pt x="20178" y="3378"/>
                  </a:cubicBezTo>
                  <a:cubicBezTo>
                    <a:pt x="20132" y="3515"/>
                    <a:pt x="20087" y="3652"/>
                    <a:pt x="20041" y="3789"/>
                  </a:cubicBezTo>
                  <a:lnTo>
                    <a:pt x="20018" y="3835"/>
                  </a:lnTo>
                  <a:cubicBezTo>
                    <a:pt x="19927" y="4131"/>
                    <a:pt x="19813" y="4405"/>
                    <a:pt x="19721" y="4702"/>
                  </a:cubicBezTo>
                  <a:cubicBezTo>
                    <a:pt x="19653" y="4862"/>
                    <a:pt x="19607" y="4999"/>
                    <a:pt x="19539" y="5159"/>
                  </a:cubicBezTo>
                  <a:lnTo>
                    <a:pt x="19448" y="5364"/>
                  </a:lnTo>
                  <a:cubicBezTo>
                    <a:pt x="19402" y="5432"/>
                    <a:pt x="19356" y="5524"/>
                    <a:pt x="19333" y="5615"/>
                  </a:cubicBezTo>
                  <a:cubicBezTo>
                    <a:pt x="19265" y="5752"/>
                    <a:pt x="19196" y="5912"/>
                    <a:pt x="19128" y="6072"/>
                  </a:cubicBezTo>
                  <a:cubicBezTo>
                    <a:pt x="19082" y="6140"/>
                    <a:pt x="19060" y="6231"/>
                    <a:pt x="19014" y="6323"/>
                  </a:cubicBezTo>
                  <a:cubicBezTo>
                    <a:pt x="18991" y="6391"/>
                    <a:pt x="18968" y="6437"/>
                    <a:pt x="18945" y="6505"/>
                  </a:cubicBezTo>
                  <a:lnTo>
                    <a:pt x="18854" y="6711"/>
                  </a:lnTo>
                  <a:cubicBezTo>
                    <a:pt x="18808" y="6802"/>
                    <a:pt x="18786" y="6893"/>
                    <a:pt x="18740" y="6985"/>
                  </a:cubicBezTo>
                  <a:cubicBezTo>
                    <a:pt x="18672" y="7144"/>
                    <a:pt x="18603" y="7304"/>
                    <a:pt x="18535" y="7441"/>
                  </a:cubicBezTo>
                  <a:cubicBezTo>
                    <a:pt x="18466" y="7578"/>
                    <a:pt x="18420" y="7692"/>
                    <a:pt x="18352" y="7806"/>
                  </a:cubicBezTo>
                  <a:cubicBezTo>
                    <a:pt x="18261" y="7989"/>
                    <a:pt x="18169" y="8194"/>
                    <a:pt x="18101" y="8377"/>
                  </a:cubicBezTo>
                  <a:cubicBezTo>
                    <a:pt x="17987" y="8628"/>
                    <a:pt x="17873" y="8879"/>
                    <a:pt x="17713" y="9199"/>
                  </a:cubicBezTo>
                  <a:lnTo>
                    <a:pt x="17599" y="9450"/>
                  </a:lnTo>
                  <a:cubicBezTo>
                    <a:pt x="17507" y="9655"/>
                    <a:pt x="17393" y="9861"/>
                    <a:pt x="17302" y="10066"/>
                  </a:cubicBezTo>
                  <a:cubicBezTo>
                    <a:pt x="17188" y="10294"/>
                    <a:pt x="17074" y="10477"/>
                    <a:pt x="16960" y="10682"/>
                  </a:cubicBezTo>
                  <a:lnTo>
                    <a:pt x="16800" y="10933"/>
                  </a:lnTo>
                  <a:cubicBezTo>
                    <a:pt x="16777" y="11002"/>
                    <a:pt x="16731" y="11070"/>
                    <a:pt x="16709" y="11116"/>
                  </a:cubicBezTo>
                  <a:cubicBezTo>
                    <a:pt x="16686" y="11184"/>
                    <a:pt x="16640" y="11253"/>
                    <a:pt x="16617" y="11299"/>
                  </a:cubicBezTo>
                  <a:cubicBezTo>
                    <a:pt x="16526" y="11436"/>
                    <a:pt x="16457" y="11550"/>
                    <a:pt x="16389" y="11687"/>
                  </a:cubicBezTo>
                  <a:cubicBezTo>
                    <a:pt x="16298" y="11846"/>
                    <a:pt x="16206" y="12029"/>
                    <a:pt x="16092" y="12212"/>
                  </a:cubicBezTo>
                  <a:lnTo>
                    <a:pt x="15978" y="12394"/>
                  </a:lnTo>
                  <a:lnTo>
                    <a:pt x="15910" y="12531"/>
                  </a:lnTo>
                  <a:cubicBezTo>
                    <a:pt x="15864" y="12600"/>
                    <a:pt x="15841" y="12645"/>
                    <a:pt x="15796" y="12714"/>
                  </a:cubicBezTo>
                  <a:lnTo>
                    <a:pt x="15704" y="12851"/>
                  </a:lnTo>
                  <a:lnTo>
                    <a:pt x="15590" y="13079"/>
                  </a:lnTo>
                  <a:cubicBezTo>
                    <a:pt x="15453" y="13284"/>
                    <a:pt x="15316" y="13490"/>
                    <a:pt x="15179" y="13718"/>
                  </a:cubicBezTo>
                  <a:lnTo>
                    <a:pt x="15156" y="13741"/>
                  </a:lnTo>
                  <a:lnTo>
                    <a:pt x="15111" y="13809"/>
                  </a:lnTo>
                  <a:lnTo>
                    <a:pt x="15049" y="13912"/>
                  </a:lnTo>
                  <a:lnTo>
                    <a:pt x="15049" y="13912"/>
                  </a:lnTo>
                  <a:cubicBezTo>
                    <a:pt x="14634" y="14523"/>
                    <a:pt x="14301" y="14986"/>
                    <a:pt x="13947" y="15384"/>
                  </a:cubicBezTo>
                  <a:cubicBezTo>
                    <a:pt x="13787" y="15590"/>
                    <a:pt x="13604" y="15841"/>
                    <a:pt x="13399" y="16046"/>
                  </a:cubicBezTo>
                  <a:cubicBezTo>
                    <a:pt x="13308" y="16138"/>
                    <a:pt x="13216" y="16252"/>
                    <a:pt x="13125" y="16343"/>
                  </a:cubicBezTo>
                  <a:lnTo>
                    <a:pt x="13056" y="16411"/>
                  </a:lnTo>
                  <a:cubicBezTo>
                    <a:pt x="12988" y="16480"/>
                    <a:pt x="12920" y="16571"/>
                    <a:pt x="12851" y="16640"/>
                  </a:cubicBezTo>
                  <a:cubicBezTo>
                    <a:pt x="12805" y="16685"/>
                    <a:pt x="12760" y="16708"/>
                    <a:pt x="12714" y="16754"/>
                  </a:cubicBezTo>
                  <a:lnTo>
                    <a:pt x="12646" y="16822"/>
                  </a:lnTo>
                  <a:lnTo>
                    <a:pt x="12623" y="16845"/>
                  </a:lnTo>
                  <a:cubicBezTo>
                    <a:pt x="12509" y="16936"/>
                    <a:pt x="12372" y="17051"/>
                    <a:pt x="12258" y="17119"/>
                  </a:cubicBezTo>
                  <a:cubicBezTo>
                    <a:pt x="12143" y="17210"/>
                    <a:pt x="12029" y="17279"/>
                    <a:pt x="11892" y="17324"/>
                  </a:cubicBezTo>
                  <a:lnTo>
                    <a:pt x="11847" y="17347"/>
                  </a:lnTo>
                  <a:cubicBezTo>
                    <a:pt x="11710" y="17416"/>
                    <a:pt x="11550" y="17484"/>
                    <a:pt x="11390" y="17530"/>
                  </a:cubicBezTo>
                  <a:cubicBezTo>
                    <a:pt x="11253" y="17598"/>
                    <a:pt x="11116" y="17644"/>
                    <a:pt x="10979" y="17712"/>
                  </a:cubicBezTo>
                  <a:cubicBezTo>
                    <a:pt x="10865" y="17758"/>
                    <a:pt x="10728" y="17804"/>
                    <a:pt x="10614" y="17827"/>
                  </a:cubicBezTo>
                  <a:cubicBezTo>
                    <a:pt x="10477" y="17872"/>
                    <a:pt x="10363" y="17918"/>
                    <a:pt x="10249" y="17941"/>
                  </a:cubicBezTo>
                  <a:cubicBezTo>
                    <a:pt x="10181" y="17941"/>
                    <a:pt x="10089" y="17964"/>
                    <a:pt x="10021" y="17964"/>
                  </a:cubicBezTo>
                  <a:lnTo>
                    <a:pt x="9952" y="17964"/>
                  </a:lnTo>
                  <a:cubicBezTo>
                    <a:pt x="9884" y="17941"/>
                    <a:pt x="9815" y="17941"/>
                    <a:pt x="9724" y="17918"/>
                  </a:cubicBezTo>
                  <a:lnTo>
                    <a:pt x="9678" y="17918"/>
                  </a:lnTo>
                  <a:cubicBezTo>
                    <a:pt x="9564" y="17895"/>
                    <a:pt x="9427" y="17895"/>
                    <a:pt x="9313" y="17895"/>
                  </a:cubicBezTo>
                  <a:lnTo>
                    <a:pt x="9245" y="17895"/>
                  </a:lnTo>
                  <a:cubicBezTo>
                    <a:pt x="9131" y="17872"/>
                    <a:pt x="8994" y="17872"/>
                    <a:pt x="8879" y="17872"/>
                  </a:cubicBezTo>
                  <a:lnTo>
                    <a:pt x="8218" y="17872"/>
                  </a:lnTo>
                  <a:cubicBezTo>
                    <a:pt x="8126" y="17849"/>
                    <a:pt x="8012" y="17827"/>
                    <a:pt x="7921" y="17804"/>
                  </a:cubicBezTo>
                  <a:cubicBezTo>
                    <a:pt x="7807" y="17781"/>
                    <a:pt x="7693" y="17758"/>
                    <a:pt x="7578" y="17712"/>
                  </a:cubicBezTo>
                  <a:lnTo>
                    <a:pt x="7464" y="17690"/>
                  </a:lnTo>
                  <a:lnTo>
                    <a:pt x="7373" y="17644"/>
                  </a:lnTo>
                  <a:lnTo>
                    <a:pt x="7282" y="17621"/>
                  </a:lnTo>
                  <a:cubicBezTo>
                    <a:pt x="7236" y="17598"/>
                    <a:pt x="7190" y="17576"/>
                    <a:pt x="7145" y="17553"/>
                  </a:cubicBezTo>
                  <a:cubicBezTo>
                    <a:pt x="6962" y="17484"/>
                    <a:pt x="6802" y="17416"/>
                    <a:pt x="6643" y="17347"/>
                  </a:cubicBezTo>
                  <a:cubicBezTo>
                    <a:pt x="6483" y="17256"/>
                    <a:pt x="6300" y="17187"/>
                    <a:pt x="6140" y="17096"/>
                  </a:cubicBezTo>
                  <a:cubicBezTo>
                    <a:pt x="5958" y="17005"/>
                    <a:pt x="5798" y="16936"/>
                    <a:pt x="5661" y="16845"/>
                  </a:cubicBezTo>
                  <a:lnTo>
                    <a:pt x="5661" y="16845"/>
                  </a:lnTo>
                  <a:lnTo>
                    <a:pt x="5707" y="16868"/>
                  </a:lnTo>
                  <a:cubicBezTo>
                    <a:pt x="5638" y="16822"/>
                    <a:pt x="5570" y="16777"/>
                    <a:pt x="5524" y="16731"/>
                  </a:cubicBezTo>
                  <a:cubicBezTo>
                    <a:pt x="5501" y="16731"/>
                    <a:pt x="5478" y="16708"/>
                    <a:pt x="5456" y="16685"/>
                  </a:cubicBezTo>
                  <a:cubicBezTo>
                    <a:pt x="5387" y="16640"/>
                    <a:pt x="5319" y="16571"/>
                    <a:pt x="5227" y="16571"/>
                  </a:cubicBezTo>
                  <a:cubicBezTo>
                    <a:pt x="5205" y="16548"/>
                    <a:pt x="5182" y="16548"/>
                    <a:pt x="5159" y="16548"/>
                  </a:cubicBezTo>
                  <a:cubicBezTo>
                    <a:pt x="5113" y="16548"/>
                    <a:pt x="5045" y="16571"/>
                    <a:pt x="4976" y="16594"/>
                  </a:cubicBezTo>
                  <a:lnTo>
                    <a:pt x="5022" y="16571"/>
                  </a:lnTo>
                  <a:cubicBezTo>
                    <a:pt x="5068" y="16526"/>
                    <a:pt x="5090" y="16503"/>
                    <a:pt x="5113" y="16457"/>
                  </a:cubicBezTo>
                  <a:cubicBezTo>
                    <a:pt x="5159" y="16411"/>
                    <a:pt x="5205" y="16366"/>
                    <a:pt x="5227" y="16297"/>
                  </a:cubicBezTo>
                  <a:cubicBezTo>
                    <a:pt x="5319" y="16160"/>
                    <a:pt x="5273" y="16001"/>
                    <a:pt x="5159" y="15909"/>
                  </a:cubicBezTo>
                  <a:cubicBezTo>
                    <a:pt x="5113" y="15886"/>
                    <a:pt x="5045" y="15864"/>
                    <a:pt x="4999" y="15841"/>
                  </a:cubicBezTo>
                  <a:cubicBezTo>
                    <a:pt x="4862" y="15795"/>
                    <a:pt x="4748" y="15772"/>
                    <a:pt x="4634" y="15704"/>
                  </a:cubicBezTo>
                  <a:cubicBezTo>
                    <a:pt x="4497" y="15635"/>
                    <a:pt x="4337" y="15567"/>
                    <a:pt x="4177" y="15476"/>
                  </a:cubicBezTo>
                  <a:lnTo>
                    <a:pt x="4177" y="15476"/>
                  </a:lnTo>
                  <a:lnTo>
                    <a:pt x="4200" y="15498"/>
                  </a:lnTo>
                  <a:cubicBezTo>
                    <a:pt x="4063" y="15407"/>
                    <a:pt x="3926" y="15339"/>
                    <a:pt x="3789" y="15247"/>
                  </a:cubicBezTo>
                  <a:cubicBezTo>
                    <a:pt x="3675" y="15202"/>
                    <a:pt x="3584" y="15133"/>
                    <a:pt x="3470" y="15088"/>
                  </a:cubicBezTo>
                  <a:cubicBezTo>
                    <a:pt x="3310" y="14973"/>
                    <a:pt x="3150" y="14905"/>
                    <a:pt x="3013" y="14814"/>
                  </a:cubicBezTo>
                  <a:cubicBezTo>
                    <a:pt x="2922" y="14791"/>
                    <a:pt x="2831" y="14745"/>
                    <a:pt x="2739" y="14700"/>
                  </a:cubicBezTo>
                  <a:cubicBezTo>
                    <a:pt x="2694" y="14677"/>
                    <a:pt x="2671" y="14677"/>
                    <a:pt x="2625" y="14654"/>
                  </a:cubicBezTo>
                  <a:lnTo>
                    <a:pt x="2580" y="14654"/>
                  </a:lnTo>
                  <a:cubicBezTo>
                    <a:pt x="2625" y="14585"/>
                    <a:pt x="2603" y="14494"/>
                    <a:pt x="2534" y="14448"/>
                  </a:cubicBezTo>
                  <a:cubicBezTo>
                    <a:pt x="2511" y="14426"/>
                    <a:pt x="2466" y="14403"/>
                    <a:pt x="2443" y="14403"/>
                  </a:cubicBezTo>
                  <a:cubicBezTo>
                    <a:pt x="2374" y="14403"/>
                    <a:pt x="2329" y="14426"/>
                    <a:pt x="2306" y="14471"/>
                  </a:cubicBezTo>
                  <a:lnTo>
                    <a:pt x="2260" y="14517"/>
                  </a:lnTo>
                  <a:lnTo>
                    <a:pt x="2237" y="14563"/>
                  </a:lnTo>
                  <a:cubicBezTo>
                    <a:pt x="2237" y="14563"/>
                    <a:pt x="2214" y="14563"/>
                    <a:pt x="2214" y="14585"/>
                  </a:cubicBezTo>
                  <a:cubicBezTo>
                    <a:pt x="2123" y="14677"/>
                    <a:pt x="2055" y="14768"/>
                    <a:pt x="1986" y="14859"/>
                  </a:cubicBezTo>
                  <a:cubicBezTo>
                    <a:pt x="1895" y="14951"/>
                    <a:pt x="1781" y="15065"/>
                    <a:pt x="1689" y="15156"/>
                  </a:cubicBezTo>
                  <a:lnTo>
                    <a:pt x="1735" y="15133"/>
                  </a:lnTo>
                  <a:lnTo>
                    <a:pt x="1621" y="15225"/>
                  </a:lnTo>
                  <a:lnTo>
                    <a:pt x="1575" y="15270"/>
                  </a:lnTo>
                  <a:lnTo>
                    <a:pt x="1507" y="15316"/>
                  </a:lnTo>
                  <a:cubicBezTo>
                    <a:pt x="1416" y="15430"/>
                    <a:pt x="1301" y="15544"/>
                    <a:pt x="1187" y="15635"/>
                  </a:cubicBezTo>
                  <a:lnTo>
                    <a:pt x="1073" y="15727"/>
                  </a:lnTo>
                  <a:cubicBezTo>
                    <a:pt x="982" y="15795"/>
                    <a:pt x="891" y="15864"/>
                    <a:pt x="776" y="15955"/>
                  </a:cubicBezTo>
                  <a:cubicBezTo>
                    <a:pt x="708" y="16023"/>
                    <a:pt x="640" y="16069"/>
                    <a:pt x="548" y="16138"/>
                  </a:cubicBezTo>
                  <a:lnTo>
                    <a:pt x="434" y="16206"/>
                  </a:lnTo>
                  <a:lnTo>
                    <a:pt x="343" y="16297"/>
                  </a:lnTo>
                  <a:lnTo>
                    <a:pt x="229" y="16389"/>
                  </a:lnTo>
                  <a:lnTo>
                    <a:pt x="206" y="16411"/>
                  </a:lnTo>
                  <a:cubicBezTo>
                    <a:pt x="183" y="16411"/>
                    <a:pt x="160" y="16434"/>
                    <a:pt x="160" y="16434"/>
                  </a:cubicBezTo>
                  <a:cubicBezTo>
                    <a:pt x="115" y="16480"/>
                    <a:pt x="92" y="16503"/>
                    <a:pt x="69" y="16548"/>
                  </a:cubicBezTo>
                  <a:cubicBezTo>
                    <a:pt x="23" y="16594"/>
                    <a:pt x="0" y="16663"/>
                    <a:pt x="23" y="16708"/>
                  </a:cubicBezTo>
                  <a:cubicBezTo>
                    <a:pt x="69" y="16731"/>
                    <a:pt x="115" y="16754"/>
                    <a:pt x="137" y="16799"/>
                  </a:cubicBezTo>
                  <a:cubicBezTo>
                    <a:pt x="160" y="16799"/>
                    <a:pt x="160" y="16822"/>
                    <a:pt x="160" y="16822"/>
                  </a:cubicBezTo>
                  <a:lnTo>
                    <a:pt x="343" y="16822"/>
                  </a:lnTo>
                  <a:cubicBezTo>
                    <a:pt x="388" y="16799"/>
                    <a:pt x="434" y="16777"/>
                    <a:pt x="480" y="16754"/>
                  </a:cubicBezTo>
                  <a:cubicBezTo>
                    <a:pt x="480" y="16868"/>
                    <a:pt x="548" y="16959"/>
                    <a:pt x="685" y="17028"/>
                  </a:cubicBezTo>
                  <a:cubicBezTo>
                    <a:pt x="776" y="17073"/>
                    <a:pt x="868" y="17119"/>
                    <a:pt x="959" y="17165"/>
                  </a:cubicBezTo>
                  <a:cubicBezTo>
                    <a:pt x="1073" y="17210"/>
                    <a:pt x="1187" y="17256"/>
                    <a:pt x="1301" y="17324"/>
                  </a:cubicBezTo>
                  <a:cubicBezTo>
                    <a:pt x="1324" y="17347"/>
                    <a:pt x="1370" y="17370"/>
                    <a:pt x="1416" y="17393"/>
                  </a:cubicBezTo>
                  <a:cubicBezTo>
                    <a:pt x="1438" y="17439"/>
                    <a:pt x="1484" y="17461"/>
                    <a:pt x="1530" y="17484"/>
                  </a:cubicBezTo>
                  <a:cubicBezTo>
                    <a:pt x="1598" y="17530"/>
                    <a:pt x="1689" y="17576"/>
                    <a:pt x="1781" y="17644"/>
                  </a:cubicBezTo>
                  <a:lnTo>
                    <a:pt x="1895" y="17712"/>
                  </a:lnTo>
                  <a:lnTo>
                    <a:pt x="2009" y="17781"/>
                  </a:lnTo>
                  <a:cubicBezTo>
                    <a:pt x="2078" y="17804"/>
                    <a:pt x="2123" y="17849"/>
                    <a:pt x="2192" y="17895"/>
                  </a:cubicBezTo>
                  <a:cubicBezTo>
                    <a:pt x="2329" y="17964"/>
                    <a:pt x="2466" y="18055"/>
                    <a:pt x="2603" y="18123"/>
                  </a:cubicBezTo>
                  <a:cubicBezTo>
                    <a:pt x="2671" y="18146"/>
                    <a:pt x="2739" y="18169"/>
                    <a:pt x="2808" y="18192"/>
                  </a:cubicBezTo>
                  <a:cubicBezTo>
                    <a:pt x="2854" y="18215"/>
                    <a:pt x="2922" y="18237"/>
                    <a:pt x="2991" y="18237"/>
                  </a:cubicBezTo>
                  <a:lnTo>
                    <a:pt x="3036" y="18237"/>
                  </a:lnTo>
                  <a:cubicBezTo>
                    <a:pt x="3105" y="18215"/>
                    <a:pt x="3173" y="18192"/>
                    <a:pt x="3264" y="18146"/>
                  </a:cubicBezTo>
                  <a:cubicBezTo>
                    <a:pt x="3356" y="18100"/>
                    <a:pt x="3424" y="18009"/>
                    <a:pt x="3516" y="17941"/>
                  </a:cubicBezTo>
                  <a:lnTo>
                    <a:pt x="3561" y="17918"/>
                  </a:lnTo>
                  <a:cubicBezTo>
                    <a:pt x="3607" y="17872"/>
                    <a:pt x="3652" y="17827"/>
                    <a:pt x="3721" y="17781"/>
                  </a:cubicBezTo>
                  <a:cubicBezTo>
                    <a:pt x="3767" y="17735"/>
                    <a:pt x="3812" y="17690"/>
                    <a:pt x="3858" y="17644"/>
                  </a:cubicBezTo>
                  <a:cubicBezTo>
                    <a:pt x="3926" y="17576"/>
                    <a:pt x="4018" y="17507"/>
                    <a:pt x="4086" y="17439"/>
                  </a:cubicBezTo>
                  <a:lnTo>
                    <a:pt x="4200" y="17347"/>
                  </a:lnTo>
                  <a:cubicBezTo>
                    <a:pt x="4269" y="17279"/>
                    <a:pt x="4337" y="17210"/>
                    <a:pt x="4406" y="17165"/>
                  </a:cubicBezTo>
                  <a:lnTo>
                    <a:pt x="4497" y="17073"/>
                  </a:lnTo>
                  <a:lnTo>
                    <a:pt x="4543" y="17051"/>
                  </a:lnTo>
                  <a:lnTo>
                    <a:pt x="4565" y="17028"/>
                  </a:lnTo>
                  <a:lnTo>
                    <a:pt x="4565" y="17028"/>
                  </a:lnTo>
                  <a:cubicBezTo>
                    <a:pt x="4360" y="17256"/>
                    <a:pt x="4177" y="17484"/>
                    <a:pt x="3926" y="17712"/>
                  </a:cubicBezTo>
                  <a:cubicBezTo>
                    <a:pt x="3767" y="17849"/>
                    <a:pt x="3607" y="17964"/>
                    <a:pt x="3447" y="18100"/>
                  </a:cubicBezTo>
                  <a:lnTo>
                    <a:pt x="3242" y="18237"/>
                  </a:lnTo>
                  <a:lnTo>
                    <a:pt x="3219" y="18260"/>
                  </a:lnTo>
                  <a:cubicBezTo>
                    <a:pt x="3082" y="18374"/>
                    <a:pt x="2945" y="18466"/>
                    <a:pt x="2831" y="18580"/>
                  </a:cubicBezTo>
                  <a:cubicBezTo>
                    <a:pt x="2694" y="18694"/>
                    <a:pt x="2648" y="18899"/>
                    <a:pt x="2717" y="19059"/>
                  </a:cubicBezTo>
                  <a:cubicBezTo>
                    <a:pt x="2762" y="19128"/>
                    <a:pt x="2785" y="19150"/>
                    <a:pt x="2831" y="19219"/>
                  </a:cubicBezTo>
                  <a:cubicBezTo>
                    <a:pt x="2876" y="19242"/>
                    <a:pt x="2899" y="19265"/>
                    <a:pt x="2922" y="19310"/>
                  </a:cubicBezTo>
                  <a:cubicBezTo>
                    <a:pt x="2968" y="19333"/>
                    <a:pt x="3013" y="19379"/>
                    <a:pt x="3059" y="19402"/>
                  </a:cubicBezTo>
                  <a:cubicBezTo>
                    <a:pt x="3219" y="19493"/>
                    <a:pt x="3379" y="19584"/>
                    <a:pt x="3516" y="19653"/>
                  </a:cubicBezTo>
                  <a:lnTo>
                    <a:pt x="3561" y="19675"/>
                  </a:lnTo>
                  <a:lnTo>
                    <a:pt x="3561" y="19698"/>
                  </a:lnTo>
                  <a:cubicBezTo>
                    <a:pt x="3698" y="19767"/>
                    <a:pt x="3835" y="19835"/>
                    <a:pt x="3995" y="19904"/>
                  </a:cubicBezTo>
                  <a:cubicBezTo>
                    <a:pt x="4292" y="20041"/>
                    <a:pt x="4588" y="20109"/>
                    <a:pt x="4908" y="20178"/>
                  </a:cubicBezTo>
                  <a:cubicBezTo>
                    <a:pt x="5022" y="20200"/>
                    <a:pt x="5136" y="20223"/>
                    <a:pt x="5227" y="20246"/>
                  </a:cubicBezTo>
                  <a:cubicBezTo>
                    <a:pt x="5342" y="20269"/>
                    <a:pt x="5456" y="20292"/>
                    <a:pt x="5570" y="20315"/>
                  </a:cubicBezTo>
                  <a:cubicBezTo>
                    <a:pt x="5752" y="20360"/>
                    <a:pt x="5935" y="20383"/>
                    <a:pt x="6163" y="20406"/>
                  </a:cubicBezTo>
                  <a:lnTo>
                    <a:pt x="6323" y="20406"/>
                  </a:lnTo>
                  <a:cubicBezTo>
                    <a:pt x="6369" y="20474"/>
                    <a:pt x="6437" y="20520"/>
                    <a:pt x="6506" y="20543"/>
                  </a:cubicBezTo>
                  <a:lnTo>
                    <a:pt x="7099" y="20543"/>
                  </a:lnTo>
                  <a:lnTo>
                    <a:pt x="7190" y="20520"/>
                  </a:lnTo>
                  <a:cubicBezTo>
                    <a:pt x="7327" y="20520"/>
                    <a:pt x="7464" y="20520"/>
                    <a:pt x="7601" y="20497"/>
                  </a:cubicBezTo>
                  <a:cubicBezTo>
                    <a:pt x="7989" y="20451"/>
                    <a:pt x="8354" y="20383"/>
                    <a:pt x="8697" y="20315"/>
                  </a:cubicBezTo>
                  <a:cubicBezTo>
                    <a:pt x="8834" y="20269"/>
                    <a:pt x="8971" y="20223"/>
                    <a:pt x="9108" y="20200"/>
                  </a:cubicBezTo>
                  <a:lnTo>
                    <a:pt x="9176" y="20178"/>
                  </a:lnTo>
                  <a:cubicBezTo>
                    <a:pt x="9336" y="20132"/>
                    <a:pt x="9473" y="20086"/>
                    <a:pt x="9633" y="20018"/>
                  </a:cubicBezTo>
                  <a:cubicBezTo>
                    <a:pt x="9678" y="19995"/>
                    <a:pt x="9724" y="19995"/>
                    <a:pt x="9770" y="19972"/>
                  </a:cubicBezTo>
                  <a:cubicBezTo>
                    <a:pt x="9861" y="19949"/>
                    <a:pt x="9929" y="19927"/>
                    <a:pt x="10021" y="19881"/>
                  </a:cubicBezTo>
                  <a:cubicBezTo>
                    <a:pt x="10135" y="19835"/>
                    <a:pt x="10249" y="19790"/>
                    <a:pt x="10386" y="19698"/>
                  </a:cubicBezTo>
                  <a:cubicBezTo>
                    <a:pt x="10454" y="19675"/>
                    <a:pt x="10500" y="19653"/>
                    <a:pt x="10569" y="19630"/>
                  </a:cubicBezTo>
                  <a:cubicBezTo>
                    <a:pt x="10751" y="19538"/>
                    <a:pt x="10911" y="19447"/>
                    <a:pt x="11094" y="19356"/>
                  </a:cubicBezTo>
                  <a:cubicBezTo>
                    <a:pt x="11230" y="19287"/>
                    <a:pt x="11367" y="19196"/>
                    <a:pt x="11504" y="19150"/>
                  </a:cubicBezTo>
                  <a:cubicBezTo>
                    <a:pt x="11618" y="19082"/>
                    <a:pt x="11755" y="19014"/>
                    <a:pt x="11892" y="18922"/>
                  </a:cubicBezTo>
                  <a:lnTo>
                    <a:pt x="12007" y="18831"/>
                  </a:lnTo>
                  <a:cubicBezTo>
                    <a:pt x="12052" y="18831"/>
                    <a:pt x="12075" y="18831"/>
                    <a:pt x="12098" y="18808"/>
                  </a:cubicBezTo>
                  <a:cubicBezTo>
                    <a:pt x="12143" y="18808"/>
                    <a:pt x="12189" y="18762"/>
                    <a:pt x="12258" y="18717"/>
                  </a:cubicBezTo>
                  <a:cubicBezTo>
                    <a:pt x="12326" y="18648"/>
                    <a:pt x="12395" y="18580"/>
                    <a:pt x="12463" y="18534"/>
                  </a:cubicBezTo>
                  <a:lnTo>
                    <a:pt x="12509" y="18489"/>
                  </a:lnTo>
                  <a:lnTo>
                    <a:pt x="12532" y="18466"/>
                  </a:lnTo>
                  <a:lnTo>
                    <a:pt x="12577" y="18443"/>
                  </a:lnTo>
                  <a:lnTo>
                    <a:pt x="12600" y="18420"/>
                  </a:lnTo>
                  <a:cubicBezTo>
                    <a:pt x="12714" y="18329"/>
                    <a:pt x="12828" y="18215"/>
                    <a:pt x="12942" y="18123"/>
                  </a:cubicBezTo>
                  <a:lnTo>
                    <a:pt x="13011" y="18078"/>
                  </a:lnTo>
                  <a:cubicBezTo>
                    <a:pt x="13079" y="18009"/>
                    <a:pt x="13148" y="17964"/>
                    <a:pt x="13216" y="17895"/>
                  </a:cubicBezTo>
                  <a:cubicBezTo>
                    <a:pt x="13399" y="17735"/>
                    <a:pt x="13604" y="17576"/>
                    <a:pt x="13787" y="17393"/>
                  </a:cubicBezTo>
                  <a:cubicBezTo>
                    <a:pt x="14038" y="17142"/>
                    <a:pt x="14243" y="16936"/>
                    <a:pt x="14449" y="16708"/>
                  </a:cubicBezTo>
                  <a:cubicBezTo>
                    <a:pt x="14654" y="16457"/>
                    <a:pt x="14860" y="16206"/>
                    <a:pt x="15019" y="15955"/>
                  </a:cubicBezTo>
                  <a:lnTo>
                    <a:pt x="15088" y="15864"/>
                  </a:lnTo>
                  <a:cubicBezTo>
                    <a:pt x="15156" y="15749"/>
                    <a:pt x="15248" y="15635"/>
                    <a:pt x="15316" y="15521"/>
                  </a:cubicBezTo>
                  <a:lnTo>
                    <a:pt x="15453" y="15293"/>
                  </a:lnTo>
                  <a:cubicBezTo>
                    <a:pt x="15499" y="15225"/>
                    <a:pt x="15522" y="15156"/>
                    <a:pt x="15567" y="15088"/>
                  </a:cubicBezTo>
                  <a:cubicBezTo>
                    <a:pt x="15750" y="14814"/>
                    <a:pt x="15887" y="14517"/>
                    <a:pt x="16047" y="14220"/>
                  </a:cubicBezTo>
                  <a:cubicBezTo>
                    <a:pt x="16092" y="14129"/>
                    <a:pt x="16138" y="14060"/>
                    <a:pt x="16184" y="13969"/>
                  </a:cubicBezTo>
                  <a:cubicBezTo>
                    <a:pt x="16206" y="13901"/>
                    <a:pt x="16252" y="13855"/>
                    <a:pt x="16275" y="13787"/>
                  </a:cubicBezTo>
                  <a:cubicBezTo>
                    <a:pt x="16343" y="13650"/>
                    <a:pt x="16435" y="13513"/>
                    <a:pt x="16503" y="13376"/>
                  </a:cubicBezTo>
                  <a:cubicBezTo>
                    <a:pt x="16640" y="13079"/>
                    <a:pt x="16800" y="12782"/>
                    <a:pt x="16937" y="12485"/>
                  </a:cubicBezTo>
                  <a:lnTo>
                    <a:pt x="17028" y="12303"/>
                  </a:lnTo>
                  <a:lnTo>
                    <a:pt x="17165" y="12029"/>
                  </a:lnTo>
                  <a:cubicBezTo>
                    <a:pt x="17211" y="11938"/>
                    <a:pt x="17256" y="11824"/>
                    <a:pt x="17325" y="11732"/>
                  </a:cubicBezTo>
                  <a:lnTo>
                    <a:pt x="17393" y="11595"/>
                  </a:lnTo>
                  <a:lnTo>
                    <a:pt x="17462" y="11458"/>
                  </a:lnTo>
                  <a:cubicBezTo>
                    <a:pt x="17507" y="11367"/>
                    <a:pt x="17576" y="11276"/>
                    <a:pt x="17622" y="11184"/>
                  </a:cubicBezTo>
                  <a:lnTo>
                    <a:pt x="17713" y="11047"/>
                  </a:lnTo>
                  <a:lnTo>
                    <a:pt x="17850" y="10774"/>
                  </a:lnTo>
                  <a:cubicBezTo>
                    <a:pt x="18010" y="10523"/>
                    <a:pt x="18169" y="10249"/>
                    <a:pt x="18329" y="9929"/>
                  </a:cubicBezTo>
                  <a:cubicBezTo>
                    <a:pt x="18489" y="9609"/>
                    <a:pt x="18626" y="9290"/>
                    <a:pt x="18763" y="9016"/>
                  </a:cubicBezTo>
                  <a:lnTo>
                    <a:pt x="18900" y="8696"/>
                  </a:lnTo>
                  <a:cubicBezTo>
                    <a:pt x="18945" y="8560"/>
                    <a:pt x="19014" y="8423"/>
                    <a:pt x="19082" y="8286"/>
                  </a:cubicBezTo>
                  <a:cubicBezTo>
                    <a:pt x="19128" y="8149"/>
                    <a:pt x="19196" y="8035"/>
                    <a:pt x="19242" y="7898"/>
                  </a:cubicBezTo>
                  <a:cubicBezTo>
                    <a:pt x="19288" y="7806"/>
                    <a:pt x="19311" y="7715"/>
                    <a:pt x="19333" y="7624"/>
                  </a:cubicBezTo>
                  <a:lnTo>
                    <a:pt x="19402" y="7464"/>
                  </a:lnTo>
                  <a:cubicBezTo>
                    <a:pt x="19470" y="7304"/>
                    <a:pt x="19539" y="7122"/>
                    <a:pt x="19607" y="6962"/>
                  </a:cubicBezTo>
                  <a:cubicBezTo>
                    <a:pt x="19653" y="6870"/>
                    <a:pt x="19699" y="6756"/>
                    <a:pt x="19744" y="6665"/>
                  </a:cubicBezTo>
                  <a:cubicBezTo>
                    <a:pt x="19790" y="6528"/>
                    <a:pt x="19836" y="6391"/>
                    <a:pt x="19881" y="6254"/>
                  </a:cubicBezTo>
                  <a:cubicBezTo>
                    <a:pt x="19904" y="6209"/>
                    <a:pt x="19904" y="6140"/>
                    <a:pt x="19927" y="6094"/>
                  </a:cubicBezTo>
                  <a:cubicBezTo>
                    <a:pt x="19950" y="6003"/>
                    <a:pt x="19973" y="5935"/>
                    <a:pt x="19995" y="5843"/>
                  </a:cubicBezTo>
                  <a:lnTo>
                    <a:pt x="20018" y="5798"/>
                  </a:lnTo>
                  <a:cubicBezTo>
                    <a:pt x="20041" y="5752"/>
                    <a:pt x="20041" y="5684"/>
                    <a:pt x="20018" y="5638"/>
                  </a:cubicBezTo>
                  <a:lnTo>
                    <a:pt x="20041" y="5592"/>
                  </a:lnTo>
                  <a:lnTo>
                    <a:pt x="20041" y="5524"/>
                  </a:lnTo>
                  <a:cubicBezTo>
                    <a:pt x="20155" y="5318"/>
                    <a:pt x="20224" y="5090"/>
                    <a:pt x="20269" y="4930"/>
                  </a:cubicBezTo>
                  <a:cubicBezTo>
                    <a:pt x="20383" y="4634"/>
                    <a:pt x="20498" y="4314"/>
                    <a:pt x="20589" y="3972"/>
                  </a:cubicBezTo>
                  <a:lnTo>
                    <a:pt x="20612" y="3858"/>
                  </a:lnTo>
                  <a:cubicBezTo>
                    <a:pt x="20703" y="3584"/>
                    <a:pt x="20771" y="3287"/>
                    <a:pt x="20840" y="2990"/>
                  </a:cubicBezTo>
                  <a:cubicBezTo>
                    <a:pt x="20908" y="2671"/>
                    <a:pt x="20954" y="2351"/>
                    <a:pt x="20977" y="2077"/>
                  </a:cubicBezTo>
                  <a:cubicBezTo>
                    <a:pt x="21000" y="1780"/>
                    <a:pt x="21023" y="1461"/>
                    <a:pt x="21045" y="1164"/>
                  </a:cubicBezTo>
                  <a:lnTo>
                    <a:pt x="21045" y="1118"/>
                  </a:lnTo>
                  <a:lnTo>
                    <a:pt x="21068" y="890"/>
                  </a:lnTo>
                  <a:lnTo>
                    <a:pt x="21091" y="685"/>
                  </a:lnTo>
                  <a:cubicBezTo>
                    <a:pt x="21091" y="525"/>
                    <a:pt x="21114" y="365"/>
                    <a:pt x="21137" y="228"/>
                  </a:cubicBezTo>
                  <a:cubicBezTo>
                    <a:pt x="21159" y="114"/>
                    <a:pt x="21091" y="23"/>
                    <a:pt x="21000"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3" name="Google Shape;4939;p38">
              <a:extLst>
                <a:ext uri="{FF2B5EF4-FFF2-40B4-BE49-F238E27FC236}">
                  <a16:creationId xmlns:a16="http://schemas.microsoft.com/office/drawing/2014/main" id="{8F64FF9A-D502-153A-52CC-CEF066F40A4F}"/>
                </a:ext>
              </a:extLst>
            </p:cNvPr>
            <p:cNvSpPr/>
            <p:nvPr/>
          </p:nvSpPr>
          <p:spPr>
            <a:xfrm>
              <a:off x="5935210" y="2430948"/>
              <a:ext cx="84347" cy="44300"/>
            </a:xfrm>
            <a:custGeom>
              <a:avLst/>
              <a:gdLst/>
              <a:ahLst/>
              <a:cxnLst/>
              <a:rect l="l" t="t" r="r" b="b"/>
              <a:pathLst>
                <a:path w="3014" h="1583" extrusionOk="0">
                  <a:moveTo>
                    <a:pt x="251" y="1"/>
                  </a:moveTo>
                  <a:cubicBezTo>
                    <a:pt x="183" y="1"/>
                    <a:pt x="137" y="24"/>
                    <a:pt x="92" y="69"/>
                  </a:cubicBezTo>
                  <a:cubicBezTo>
                    <a:pt x="46" y="115"/>
                    <a:pt x="0" y="183"/>
                    <a:pt x="0" y="229"/>
                  </a:cubicBezTo>
                  <a:cubicBezTo>
                    <a:pt x="0" y="298"/>
                    <a:pt x="23" y="343"/>
                    <a:pt x="69" y="412"/>
                  </a:cubicBezTo>
                  <a:cubicBezTo>
                    <a:pt x="69" y="412"/>
                    <a:pt x="69" y="435"/>
                    <a:pt x="92" y="457"/>
                  </a:cubicBezTo>
                  <a:cubicBezTo>
                    <a:pt x="114" y="503"/>
                    <a:pt x="160" y="572"/>
                    <a:pt x="206" y="617"/>
                  </a:cubicBezTo>
                  <a:cubicBezTo>
                    <a:pt x="206" y="686"/>
                    <a:pt x="228" y="754"/>
                    <a:pt x="297" y="800"/>
                  </a:cubicBezTo>
                  <a:cubicBezTo>
                    <a:pt x="320" y="823"/>
                    <a:pt x="365" y="868"/>
                    <a:pt x="411" y="891"/>
                  </a:cubicBezTo>
                  <a:cubicBezTo>
                    <a:pt x="502" y="960"/>
                    <a:pt x="571" y="1028"/>
                    <a:pt x="639" y="1097"/>
                  </a:cubicBezTo>
                  <a:cubicBezTo>
                    <a:pt x="753" y="1165"/>
                    <a:pt x="845" y="1256"/>
                    <a:pt x="959" y="1325"/>
                  </a:cubicBezTo>
                  <a:cubicBezTo>
                    <a:pt x="1027" y="1370"/>
                    <a:pt x="1119" y="1416"/>
                    <a:pt x="1210" y="1439"/>
                  </a:cubicBezTo>
                  <a:cubicBezTo>
                    <a:pt x="1256" y="1462"/>
                    <a:pt x="1324" y="1485"/>
                    <a:pt x="1370" y="1507"/>
                  </a:cubicBezTo>
                  <a:cubicBezTo>
                    <a:pt x="1544" y="1561"/>
                    <a:pt x="1710" y="1583"/>
                    <a:pt x="1877" y="1583"/>
                  </a:cubicBezTo>
                  <a:cubicBezTo>
                    <a:pt x="1995" y="1583"/>
                    <a:pt x="2114" y="1572"/>
                    <a:pt x="2237" y="1553"/>
                  </a:cubicBezTo>
                  <a:cubicBezTo>
                    <a:pt x="2328" y="1553"/>
                    <a:pt x="2397" y="1530"/>
                    <a:pt x="2465" y="1507"/>
                  </a:cubicBezTo>
                  <a:lnTo>
                    <a:pt x="2534" y="1507"/>
                  </a:lnTo>
                  <a:cubicBezTo>
                    <a:pt x="2579" y="1485"/>
                    <a:pt x="2625" y="1485"/>
                    <a:pt x="2671" y="1462"/>
                  </a:cubicBezTo>
                  <a:cubicBezTo>
                    <a:pt x="2716" y="1462"/>
                    <a:pt x="2785" y="1439"/>
                    <a:pt x="2831" y="1416"/>
                  </a:cubicBezTo>
                  <a:cubicBezTo>
                    <a:pt x="2876" y="1393"/>
                    <a:pt x="2922" y="1348"/>
                    <a:pt x="2945" y="1302"/>
                  </a:cubicBezTo>
                  <a:cubicBezTo>
                    <a:pt x="2968" y="1256"/>
                    <a:pt x="2990" y="1211"/>
                    <a:pt x="2990" y="1165"/>
                  </a:cubicBezTo>
                  <a:cubicBezTo>
                    <a:pt x="3013" y="1005"/>
                    <a:pt x="2922" y="891"/>
                    <a:pt x="2785" y="845"/>
                  </a:cubicBezTo>
                  <a:cubicBezTo>
                    <a:pt x="2751" y="832"/>
                    <a:pt x="2714" y="827"/>
                    <a:pt x="2675" y="827"/>
                  </a:cubicBezTo>
                  <a:cubicBezTo>
                    <a:pt x="2581" y="827"/>
                    <a:pt x="2478" y="859"/>
                    <a:pt x="2397" y="891"/>
                  </a:cubicBezTo>
                  <a:cubicBezTo>
                    <a:pt x="2260" y="914"/>
                    <a:pt x="2100" y="937"/>
                    <a:pt x="1963" y="960"/>
                  </a:cubicBezTo>
                  <a:cubicBezTo>
                    <a:pt x="1826" y="960"/>
                    <a:pt x="1689" y="960"/>
                    <a:pt x="1575" y="937"/>
                  </a:cubicBezTo>
                  <a:cubicBezTo>
                    <a:pt x="1461" y="914"/>
                    <a:pt x="1347" y="868"/>
                    <a:pt x="1233" y="823"/>
                  </a:cubicBezTo>
                  <a:cubicBezTo>
                    <a:pt x="1164" y="777"/>
                    <a:pt x="1073" y="708"/>
                    <a:pt x="982" y="663"/>
                  </a:cubicBezTo>
                  <a:cubicBezTo>
                    <a:pt x="890" y="594"/>
                    <a:pt x="799" y="549"/>
                    <a:pt x="708" y="480"/>
                  </a:cubicBezTo>
                  <a:cubicBezTo>
                    <a:pt x="685" y="435"/>
                    <a:pt x="639" y="412"/>
                    <a:pt x="616" y="366"/>
                  </a:cubicBezTo>
                  <a:cubicBezTo>
                    <a:pt x="571" y="320"/>
                    <a:pt x="548" y="298"/>
                    <a:pt x="525" y="252"/>
                  </a:cubicBezTo>
                  <a:lnTo>
                    <a:pt x="525" y="252"/>
                  </a:lnTo>
                  <a:cubicBezTo>
                    <a:pt x="525" y="252"/>
                    <a:pt x="548" y="275"/>
                    <a:pt x="548" y="275"/>
                  </a:cubicBezTo>
                  <a:cubicBezTo>
                    <a:pt x="502" y="229"/>
                    <a:pt x="457" y="161"/>
                    <a:pt x="434" y="92"/>
                  </a:cubicBezTo>
                  <a:cubicBezTo>
                    <a:pt x="388" y="47"/>
                    <a:pt x="320" y="24"/>
                    <a:pt x="251" y="24"/>
                  </a:cubicBezTo>
                  <a:cubicBezTo>
                    <a:pt x="251" y="24"/>
                    <a:pt x="251" y="1"/>
                    <a:pt x="251"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4" name="Google Shape;4940;p38">
              <a:extLst>
                <a:ext uri="{FF2B5EF4-FFF2-40B4-BE49-F238E27FC236}">
                  <a16:creationId xmlns:a16="http://schemas.microsoft.com/office/drawing/2014/main" id="{3C1E5275-FE7C-C082-E709-D483CD5B82B3}"/>
                </a:ext>
              </a:extLst>
            </p:cNvPr>
            <p:cNvSpPr/>
            <p:nvPr/>
          </p:nvSpPr>
          <p:spPr>
            <a:xfrm>
              <a:off x="5939044" y="2377301"/>
              <a:ext cx="86250" cy="50149"/>
            </a:xfrm>
            <a:custGeom>
              <a:avLst/>
              <a:gdLst/>
              <a:ahLst/>
              <a:cxnLst/>
              <a:rect l="l" t="t" r="r" b="b"/>
              <a:pathLst>
                <a:path w="3082" h="1792" extrusionOk="0">
                  <a:moveTo>
                    <a:pt x="228" y="1"/>
                  </a:moveTo>
                  <a:cubicBezTo>
                    <a:pt x="206" y="1"/>
                    <a:pt x="183" y="1"/>
                    <a:pt x="137" y="23"/>
                  </a:cubicBezTo>
                  <a:cubicBezTo>
                    <a:pt x="46" y="69"/>
                    <a:pt x="0" y="206"/>
                    <a:pt x="46" y="297"/>
                  </a:cubicBezTo>
                  <a:cubicBezTo>
                    <a:pt x="69" y="343"/>
                    <a:pt x="69" y="366"/>
                    <a:pt x="91" y="389"/>
                  </a:cubicBezTo>
                  <a:cubicBezTo>
                    <a:pt x="23" y="457"/>
                    <a:pt x="0" y="548"/>
                    <a:pt x="46" y="617"/>
                  </a:cubicBezTo>
                  <a:cubicBezTo>
                    <a:pt x="91" y="731"/>
                    <a:pt x="160" y="822"/>
                    <a:pt x="228" y="914"/>
                  </a:cubicBezTo>
                  <a:cubicBezTo>
                    <a:pt x="297" y="1028"/>
                    <a:pt x="411" y="1119"/>
                    <a:pt x="502" y="1210"/>
                  </a:cubicBezTo>
                  <a:cubicBezTo>
                    <a:pt x="571" y="1256"/>
                    <a:pt x="639" y="1279"/>
                    <a:pt x="708" y="1324"/>
                  </a:cubicBezTo>
                  <a:cubicBezTo>
                    <a:pt x="753" y="1347"/>
                    <a:pt x="799" y="1370"/>
                    <a:pt x="868" y="1393"/>
                  </a:cubicBezTo>
                  <a:cubicBezTo>
                    <a:pt x="959" y="1439"/>
                    <a:pt x="1050" y="1484"/>
                    <a:pt x="1164" y="1530"/>
                  </a:cubicBezTo>
                  <a:cubicBezTo>
                    <a:pt x="1187" y="1530"/>
                    <a:pt x="1210" y="1553"/>
                    <a:pt x="1233" y="1553"/>
                  </a:cubicBezTo>
                  <a:cubicBezTo>
                    <a:pt x="1256" y="1553"/>
                    <a:pt x="1278" y="1576"/>
                    <a:pt x="1301" y="1576"/>
                  </a:cubicBezTo>
                  <a:cubicBezTo>
                    <a:pt x="1438" y="1621"/>
                    <a:pt x="1575" y="1667"/>
                    <a:pt x="1712" y="1712"/>
                  </a:cubicBezTo>
                  <a:cubicBezTo>
                    <a:pt x="1872" y="1735"/>
                    <a:pt x="2032" y="1781"/>
                    <a:pt x="2191" y="1781"/>
                  </a:cubicBezTo>
                  <a:cubicBezTo>
                    <a:pt x="2237" y="1789"/>
                    <a:pt x="2283" y="1791"/>
                    <a:pt x="2328" y="1791"/>
                  </a:cubicBezTo>
                  <a:cubicBezTo>
                    <a:pt x="2417" y="1791"/>
                    <a:pt x="2503" y="1781"/>
                    <a:pt x="2579" y="1781"/>
                  </a:cubicBezTo>
                  <a:cubicBezTo>
                    <a:pt x="2625" y="1781"/>
                    <a:pt x="2671" y="1781"/>
                    <a:pt x="2716" y="1758"/>
                  </a:cubicBezTo>
                  <a:cubicBezTo>
                    <a:pt x="2785" y="1758"/>
                    <a:pt x="2853" y="1735"/>
                    <a:pt x="2899" y="1712"/>
                  </a:cubicBezTo>
                  <a:cubicBezTo>
                    <a:pt x="2945" y="1690"/>
                    <a:pt x="2990" y="1644"/>
                    <a:pt x="3036" y="1598"/>
                  </a:cubicBezTo>
                  <a:cubicBezTo>
                    <a:pt x="3082" y="1530"/>
                    <a:pt x="3082" y="1461"/>
                    <a:pt x="3082" y="1370"/>
                  </a:cubicBezTo>
                  <a:cubicBezTo>
                    <a:pt x="3059" y="1302"/>
                    <a:pt x="3013" y="1210"/>
                    <a:pt x="2945" y="1165"/>
                  </a:cubicBezTo>
                  <a:cubicBezTo>
                    <a:pt x="2876" y="1142"/>
                    <a:pt x="2831" y="1119"/>
                    <a:pt x="2762" y="1119"/>
                  </a:cubicBezTo>
                  <a:lnTo>
                    <a:pt x="2648" y="1119"/>
                  </a:lnTo>
                  <a:cubicBezTo>
                    <a:pt x="2625" y="1119"/>
                    <a:pt x="2602" y="1142"/>
                    <a:pt x="2557" y="1142"/>
                  </a:cubicBezTo>
                  <a:cubicBezTo>
                    <a:pt x="2534" y="1142"/>
                    <a:pt x="2511" y="1142"/>
                    <a:pt x="2488" y="1165"/>
                  </a:cubicBezTo>
                  <a:lnTo>
                    <a:pt x="2169" y="1165"/>
                  </a:lnTo>
                  <a:cubicBezTo>
                    <a:pt x="2032" y="1142"/>
                    <a:pt x="1917" y="1142"/>
                    <a:pt x="1803" y="1119"/>
                  </a:cubicBezTo>
                  <a:cubicBezTo>
                    <a:pt x="1621" y="1073"/>
                    <a:pt x="1438" y="1005"/>
                    <a:pt x="1256" y="936"/>
                  </a:cubicBezTo>
                  <a:cubicBezTo>
                    <a:pt x="1119" y="845"/>
                    <a:pt x="959" y="754"/>
                    <a:pt x="822" y="640"/>
                  </a:cubicBezTo>
                  <a:cubicBezTo>
                    <a:pt x="731" y="548"/>
                    <a:pt x="616" y="434"/>
                    <a:pt x="525" y="320"/>
                  </a:cubicBezTo>
                  <a:cubicBezTo>
                    <a:pt x="502" y="252"/>
                    <a:pt x="457" y="183"/>
                    <a:pt x="434" y="115"/>
                  </a:cubicBezTo>
                  <a:cubicBezTo>
                    <a:pt x="388" y="46"/>
                    <a:pt x="320" y="1"/>
                    <a:pt x="228"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5" name="Google Shape;4941;p38">
              <a:extLst>
                <a:ext uri="{FF2B5EF4-FFF2-40B4-BE49-F238E27FC236}">
                  <a16:creationId xmlns:a16="http://schemas.microsoft.com/office/drawing/2014/main" id="{9217A967-A708-FC38-AD4C-2C9C4B85BB9F}"/>
                </a:ext>
              </a:extLst>
            </p:cNvPr>
            <p:cNvSpPr/>
            <p:nvPr/>
          </p:nvSpPr>
          <p:spPr>
            <a:xfrm>
              <a:off x="5945425" y="2334512"/>
              <a:ext cx="91371" cy="45364"/>
            </a:xfrm>
            <a:custGeom>
              <a:avLst/>
              <a:gdLst/>
              <a:ahLst/>
              <a:cxnLst/>
              <a:rect l="l" t="t" r="r" b="b"/>
              <a:pathLst>
                <a:path w="3265" h="1621" extrusionOk="0">
                  <a:moveTo>
                    <a:pt x="251" y="0"/>
                  </a:moveTo>
                  <a:cubicBezTo>
                    <a:pt x="229" y="0"/>
                    <a:pt x="183" y="0"/>
                    <a:pt x="160" y="23"/>
                  </a:cubicBezTo>
                  <a:cubicBezTo>
                    <a:pt x="46" y="69"/>
                    <a:pt x="0" y="206"/>
                    <a:pt x="46" y="320"/>
                  </a:cubicBezTo>
                  <a:cubicBezTo>
                    <a:pt x="115" y="457"/>
                    <a:pt x="183" y="594"/>
                    <a:pt x="274" y="708"/>
                  </a:cubicBezTo>
                  <a:cubicBezTo>
                    <a:pt x="388" y="845"/>
                    <a:pt x="525" y="959"/>
                    <a:pt x="662" y="1050"/>
                  </a:cubicBezTo>
                  <a:cubicBezTo>
                    <a:pt x="776" y="1164"/>
                    <a:pt x="913" y="1256"/>
                    <a:pt x="1073" y="1324"/>
                  </a:cubicBezTo>
                  <a:cubicBezTo>
                    <a:pt x="1187" y="1393"/>
                    <a:pt x="1324" y="1438"/>
                    <a:pt x="1461" y="1484"/>
                  </a:cubicBezTo>
                  <a:cubicBezTo>
                    <a:pt x="1621" y="1530"/>
                    <a:pt x="1781" y="1575"/>
                    <a:pt x="1941" y="1598"/>
                  </a:cubicBezTo>
                  <a:cubicBezTo>
                    <a:pt x="2078" y="1621"/>
                    <a:pt x="2214" y="1621"/>
                    <a:pt x="2351" y="1621"/>
                  </a:cubicBezTo>
                  <a:cubicBezTo>
                    <a:pt x="2466" y="1598"/>
                    <a:pt x="2603" y="1598"/>
                    <a:pt x="2739" y="1552"/>
                  </a:cubicBezTo>
                  <a:cubicBezTo>
                    <a:pt x="2808" y="1552"/>
                    <a:pt x="2876" y="1530"/>
                    <a:pt x="2945" y="1484"/>
                  </a:cubicBezTo>
                  <a:cubicBezTo>
                    <a:pt x="2991" y="1461"/>
                    <a:pt x="3013" y="1438"/>
                    <a:pt x="3059" y="1415"/>
                  </a:cubicBezTo>
                  <a:lnTo>
                    <a:pt x="3082" y="1415"/>
                  </a:lnTo>
                  <a:cubicBezTo>
                    <a:pt x="3196" y="1347"/>
                    <a:pt x="3264" y="1233"/>
                    <a:pt x="3242" y="1096"/>
                  </a:cubicBezTo>
                  <a:cubicBezTo>
                    <a:pt x="3219" y="1027"/>
                    <a:pt x="3173" y="959"/>
                    <a:pt x="3105" y="913"/>
                  </a:cubicBezTo>
                  <a:cubicBezTo>
                    <a:pt x="3065" y="887"/>
                    <a:pt x="3032" y="875"/>
                    <a:pt x="2994" y="875"/>
                  </a:cubicBezTo>
                  <a:cubicBezTo>
                    <a:pt x="2967" y="875"/>
                    <a:pt x="2937" y="881"/>
                    <a:pt x="2899" y="890"/>
                  </a:cubicBezTo>
                  <a:lnTo>
                    <a:pt x="2739" y="890"/>
                  </a:lnTo>
                  <a:cubicBezTo>
                    <a:pt x="2694" y="913"/>
                    <a:pt x="2648" y="936"/>
                    <a:pt x="2603" y="936"/>
                  </a:cubicBezTo>
                  <a:cubicBezTo>
                    <a:pt x="2488" y="959"/>
                    <a:pt x="2374" y="982"/>
                    <a:pt x="2283" y="982"/>
                  </a:cubicBezTo>
                  <a:cubicBezTo>
                    <a:pt x="2234" y="988"/>
                    <a:pt x="2185" y="991"/>
                    <a:pt x="2136" y="991"/>
                  </a:cubicBezTo>
                  <a:cubicBezTo>
                    <a:pt x="2002" y="991"/>
                    <a:pt x="1869" y="970"/>
                    <a:pt x="1735" y="936"/>
                  </a:cubicBezTo>
                  <a:cubicBezTo>
                    <a:pt x="1553" y="890"/>
                    <a:pt x="1347" y="845"/>
                    <a:pt x="1165" y="754"/>
                  </a:cubicBezTo>
                  <a:cubicBezTo>
                    <a:pt x="1005" y="662"/>
                    <a:pt x="822" y="548"/>
                    <a:pt x="685" y="434"/>
                  </a:cubicBezTo>
                  <a:cubicBezTo>
                    <a:pt x="640" y="388"/>
                    <a:pt x="594" y="320"/>
                    <a:pt x="548" y="274"/>
                  </a:cubicBezTo>
                  <a:cubicBezTo>
                    <a:pt x="525" y="229"/>
                    <a:pt x="503" y="183"/>
                    <a:pt x="480" y="114"/>
                  </a:cubicBezTo>
                  <a:cubicBezTo>
                    <a:pt x="434" y="46"/>
                    <a:pt x="343" y="0"/>
                    <a:pt x="251"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6" name="Google Shape;4942;p38">
              <a:extLst>
                <a:ext uri="{FF2B5EF4-FFF2-40B4-BE49-F238E27FC236}">
                  <a16:creationId xmlns:a16="http://schemas.microsoft.com/office/drawing/2014/main" id="{FEF2FB27-9D88-7C3E-7F15-C6923A6A8580}"/>
                </a:ext>
              </a:extLst>
            </p:cNvPr>
            <p:cNvSpPr/>
            <p:nvPr/>
          </p:nvSpPr>
          <p:spPr>
            <a:xfrm>
              <a:off x="5945425" y="2445640"/>
              <a:ext cx="65821" cy="20317"/>
            </a:xfrm>
            <a:custGeom>
              <a:avLst/>
              <a:gdLst/>
              <a:ahLst/>
              <a:cxnLst/>
              <a:rect l="l" t="t" r="r" b="b"/>
              <a:pathLst>
                <a:path w="2352" h="726" extrusionOk="0">
                  <a:moveTo>
                    <a:pt x="92" y="1"/>
                  </a:moveTo>
                  <a:cubicBezTo>
                    <a:pt x="69" y="1"/>
                    <a:pt x="69" y="1"/>
                    <a:pt x="46" y="24"/>
                  </a:cubicBezTo>
                  <a:cubicBezTo>
                    <a:pt x="0" y="47"/>
                    <a:pt x="0" y="92"/>
                    <a:pt x="23" y="138"/>
                  </a:cubicBezTo>
                  <a:cubicBezTo>
                    <a:pt x="69" y="183"/>
                    <a:pt x="115" y="229"/>
                    <a:pt x="160" y="275"/>
                  </a:cubicBezTo>
                  <a:cubicBezTo>
                    <a:pt x="229" y="320"/>
                    <a:pt x="274" y="366"/>
                    <a:pt x="320" y="389"/>
                  </a:cubicBezTo>
                  <a:cubicBezTo>
                    <a:pt x="366" y="412"/>
                    <a:pt x="388" y="435"/>
                    <a:pt x="411" y="457"/>
                  </a:cubicBezTo>
                  <a:cubicBezTo>
                    <a:pt x="480" y="503"/>
                    <a:pt x="548" y="549"/>
                    <a:pt x="617" y="572"/>
                  </a:cubicBezTo>
                  <a:cubicBezTo>
                    <a:pt x="776" y="663"/>
                    <a:pt x="936" y="686"/>
                    <a:pt x="1096" y="708"/>
                  </a:cubicBezTo>
                  <a:cubicBezTo>
                    <a:pt x="1187" y="720"/>
                    <a:pt x="1284" y="726"/>
                    <a:pt x="1381" y="726"/>
                  </a:cubicBezTo>
                  <a:cubicBezTo>
                    <a:pt x="1478" y="726"/>
                    <a:pt x="1575" y="720"/>
                    <a:pt x="1667" y="708"/>
                  </a:cubicBezTo>
                  <a:lnTo>
                    <a:pt x="1758" y="708"/>
                  </a:lnTo>
                  <a:cubicBezTo>
                    <a:pt x="1804" y="708"/>
                    <a:pt x="1849" y="686"/>
                    <a:pt x="1872" y="686"/>
                  </a:cubicBezTo>
                  <a:cubicBezTo>
                    <a:pt x="1941" y="686"/>
                    <a:pt x="1986" y="663"/>
                    <a:pt x="2055" y="663"/>
                  </a:cubicBezTo>
                  <a:cubicBezTo>
                    <a:pt x="2146" y="640"/>
                    <a:pt x="2214" y="594"/>
                    <a:pt x="2306" y="572"/>
                  </a:cubicBezTo>
                  <a:cubicBezTo>
                    <a:pt x="2306" y="572"/>
                    <a:pt x="2329" y="549"/>
                    <a:pt x="2329" y="526"/>
                  </a:cubicBezTo>
                  <a:cubicBezTo>
                    <a:pt x="2351" y="503"/>
                    <a:pt x="2351" y="480"/>
                    <a:pt x="2329" y="457"/>
                  </a:cubicBezTo>
                  <a:cubicBezTo>
                    <a:pt x="2329" y="435"/>
                    <a:pt x="2306" y="435"/>
                    <a:pt x="2283" y="412"/>
                  </a:cubicBezTo>
                  <a:cubicBezTo>
                    <a:pt x="2260" y="412"/>
                    <a:pt x="2237" y="412"/>
                    <a:pt x="2214" y="435"/>
                  </a:cubicBezTo>
                  <a:cubicBezTo>
                    <a:pt x="2169" y="435"/>
                    <a:pt x="2123" y="457"/>
                    <a:pt x="2078" y="480"/>
                  </a:cubicBezTo>
                  <a:lnTo>
                    <a:pt x="2100" y="480"/>
                  </a:lnTo>
                  <a:cubicBezTo>
                    <a:pt x="2032" y="480"/>
                    <a:pt x="1986" y="503"/>
                    <a:pt x="1918" y="526"/>
                  </a:cubicBezTo>
                  <a:lnTo>
                    <a:pt x="1826" y="526"/>
                  </a:lnTo>
                  <a:cubicBezTo>
                    <a:pt x="1758" y="549"/>
                    <a:pt x="1712" y="549"/>
                    <a:pt x="1667" y="549"/>
                  </a:cubicBezTo>
                  <a:lnTo>
                    <a:pt x="1461" y="549"/>
                  </a:lnTo>
                  <a:cubicBezTo>
                    <a:pt x="1416" y="572"/>
                    <a:pt x="1370" y="572"/>
                    <a:pt x="1324" y="572"/>
                  </a:cubicBezTo>
                  <a:cubicBezTo>
                    <a:pt x="1233" y="572"/>
                    <a:pt x="1119" y="549"/>
                    <a:pt x="1005" y="526"/>
                  </a:cubicBezTo>
                  <a:cubicBezTo>
                    <a:pt x="959" y="526"/>
                    <a:pt x="913" y="503"/>
                    <a:pt x="868" y="503"/>
                  </a:cubicBezTo>
                  <a:cubicBezTo>
                    <a:pt x="799" y="480"/>
                    <a:pt x="754" y="457"/>
                    <a:pt x="685" y="435"/>
                  </a:cubicBezTo>
                  <a:cubicBezTo>
                    <a:pt x="548" y="366"/>
                    <a:pt x="411" y="275"/>
                    <a:pt x="297" y="161"/>
                  </a:cubicBezTo>
                  <a:cubicBezTo>
                    <a:pt x="251" y="115"/>
                    <a:pt x="206" y="69"/>
                    <a:pt x="160" y="24"/>
                  </a:cubicBezTo>
                  <a:cubicBezTo>
                    <a:pt x="137" y="1"/>
                    <a:pt x="115" y="1"/>
                    <a:pt x="92"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7" name="Google Shape;4943;p38">
              <a:extLst>
                <a:ext uri="{FF2B5EF4-FFF2-40B4-BE49-F238E27FC236}">
                  <a16:creationId xmlns:a16="http://schemas.microsoft.com/office/drawing/2014/main" id="{0452A052-CEE9-1C41-6295-A5F39524A21B}"/>
                </a:ext>
              </a:extLst>
            </p:cNvPr>
            <p:cNvSpPr/>
            <p:nvPr/>
          </p:nvSpPr>
          <p:spPr>
            <a:xfrm>
              <a:off x="7008967" y="1811360"/>
              <a:ext cx="79869" cy="30672"/>
            </a:xfrm>
            <a:custGeom>
              <a:avLst/>
              <a:gdLst/>
              <a:ahLst/>
              <a:cxnLst/>
              <a:rect l="l" t="t" r="r" b="b"/>
              <a:pathLst>
                <a:path w="2854" h="1096" extrusionOk="0">
                  <a:moveTo>
                    <a:pt x="2420" y="0"/>
                  </a:moveTo>
                  <a:cubicBezTo>
                    <a:pt x="2374" y="0"/>
                    <a:pt x="2329" y="23"/>
                    <a:pt x="2283" y="23"/>
                  </a:cubicBezTo>
                  <a:cubicBezTo>
                    <a:pt x="2215" y="46"/>
                    <a:pt x="2146" y="69"/>
                    <a:pt x="2055" y="115"/>
                  </a:cubicBezTo>
                  <a:cubicBezTo>
                    <a:pt x="1986" y="137"/>
                    <a:pt x="1918" y="183"/>
                    <a:pt x="1849" y="206"/>
                  </a:cubicBezTo>
                  <a:cubicBezTo>
                    <a:pt x="1735" y="274"/>
                    <a:pt x="1598" y="297"/>
                    <a:pt x="1461" y="343"/>
                  </a:cubicBezTo>
                  <a:cubicBezTo>
                    <a:pt x="1279" y="388"/>
                    <a:pt x="1119" y="411"/>
                    <a:pt x="936" y="434"/>
                  </a:cubicBezTo>
                  <a:cubicBezTo>
                    <a:pt x="914" y="411"/>
                    <a:pt x="891" y="411"/>
                    <a:pt x="891" y="411"/>
                  </a:cubicBezTo>
                  <a:cubicBezTo>
                    <a:pt x="799" y="411"/>
                    <a:pt x="708" y="388"/>
                    <a:pt x="640" y="388"/>
                  </a:cubicBezTo>
                  <a:cubicBezTo>
                    <a:pt x="526" y="366"/>
                    <a:pt x="434" y="366"/>
                    <a:pt x="320" y="366"/>
                  </a:cubicBezTo>
                  <a:cubicBezTo>
                    <a:pt x="115" y="366"/>
                    <a:pt x="1" y="617"/>
                    <a:pt x="69" y="799"/>
                  </a:cubicBezTo>
                  <a:cubicBezTo>
                    <a:pt x="92" y="891"/>
                    <a:pt x="160" y="936"/>
                    <a:pt x="252" y="982"/>
                  </a:cubicBezTo>
                  <a:lnTo>
                    <a:pt x="274" y="982"/>
                  </a:lnTo>
                  <a:cubicBezTo>
                    <a:pt x="274" y="1005"/>
                    <a:pt x="297" y="1005"/>
                    <a:pt x="320" y="1005"/>
                  </a:cubicBezTo>
                  <a:cubicBezTo>
                    <a:pt x="389" y="1028"/>
                    <a:pt x="480" y="1028"/>
                    <a:pt x="571" y="1028"/>
                  </a:cubicBezTo>
                  <a:cubicBezTo>
                    <a:pt x="662" y="1050"/>
                    <a:pt x="754" y="1073"/>
                    <a:pt x="845" y="1073"/>
                  </a:cubicBezTo>
                  <a:cubicBezTo>
                    <a:pt x="1073" y="1096"/>
                    <a:pt x="1302" y="1096"/>
                    <a:pt x="1530" y="1096"/>
                  </a:cubicBezTo>
                  <a:cubicBezTo>
                    <a:pt x="1758" y="1096"/>
                    <a:pt x="1986" y="1050"/>
                    <a:pt x="2215" y="959"/>
                  </a:cubicBezTo>
                  <a:cubicBezTo>
                    <a:pt x="2306" y="913"/>
                    <a:pt x="2397" y="868"/>
                    <a:pt x="2466" y="799"/>
                  </a:cubicBezTo>
                  <a:cubicBezTo>
                    <a:pt x="2557" y="731"/>
                    <a:pt x="2648" y="639"/>
                    <a:pt x="2740" y="548"/>
                  </a:cubicBezTo>
                  <a:cubicBezTo>
                    <a:pt x="2854" y="411"/>
                    <a:pt x="2808" y="206"/>
                    <a:pt x="2671" y="92"/>
                  </a:cubicBezTo>
                  <a:cubicBezTo>
                    <a:pt x="2625" y="69"/>
                    <a:pt x="2580" y="46"/>
                    <a:pt x="2534" y="46"/>
                  </a:cubicBezTo>
                  <a:cubicBezTo>
                    <a:pt x="2534" y="23"/>
                    <a:pt x="2534" y="23"/>
                    <a:pt x="2534" y="23"/>
                  </a:cubicBezTo>
                  <a:cubicBezTo>
                    <a:pt x="2489" y="23"/>
                    <a:pt x="2443" y="0"/>
                    <a:pt x="2420" y="0"/>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8" name="Google Shape;4944;p38">
              <a:extLst>
                <a:ext uri="{FF2B5EF4-FFF2-40B4-BE49-F238E27FC236}">
                  <a16:creationId xmlns:a16="http://schemas.microsoft.com/office/drawing/2014/main" id="{2D2EBC8A-29B9-3339-02E9-A194C07DE54E}"/>
                </a:ext>
              </a:extLst>
            </p:cNvPr>
            <p:cNvSpPr/>
            <p:nvPr/>
          </p:nvSpPr>
          <p:spPr>
            <a:xfrm>
              <a:off x="6802017" y="1246679"/>
              <a:ext cx="717340" cy="1061023"/>
            </a:xfrm>
            <a:custGeom>
              <a:avLst/>
              <a:gdLst/>
              <a:ahLst/>
              <a:cxnLst/>
              <a:rect l="l" t="t" r="r" b="b"/>
              <a:pathLst>
                <a:path w="25633" h="37914" extrusionOk="0">
                  <a:moveTo>
                    <a:pt x="17941" y="14518"/>
                  </a:moveTo>
                  <a:lnTo>
                    <a:pt x="17941" y="14518"/>
                  </a:lnTo>
                  <a:cubicBezTo>
                    <a:pt x="18032" y="14609"/>
                    <a:pt x="18123" y="14655"/>
                    <a:pt x="18215" y="14700"/>
                  </a:cubicBezTo>
                  <a:lnTo>
                    <a:pt x="18238" y="14723"/>
                  </a:lnTo>
                  <a:cubicBezTo>
                    <a:pt x="18260" y="14814"/>
                    <a:pt x="18306" y="14883"/>
                    <a:pt x="18329" y="14951"/>
                  </a:cubicBezTo>
                  <a:cubicBezTo>
                    <a:pt x="18352" y="15020"/>
                    <a:pt x="18375" y="15066"/>
                    <a:pt x="18397" y="15111"/>
                  </a:cubicBezTo>
                  <a:lnTo>
                    <a:pt x="18443" y="15180"/>
                  </a:lnTo>
                  <a:cubicBezTo>
                    <a:pt x="18511" y="15317"/>
                    <a:pt x="18580" y="15476"/>
                    <a:pt x="18648" y="15613"/>
                  </a:cubicBezTo>
                  <a:cubicBezTo>
                    <a:pt x="18717" y="15773"/>
                    <a:pt x="18785" y="15910"/>
                    <a:pt x="18831" y="16070"/>
                  </a:cubicBezTo>
                  <a:cubicBezTo>
                    <a:pt x="18854" y="16138"/>
                    <a:pt x="18877" y="16184"/>
                    <a:pt x="18900" y="16252"/>
                  </a:cubicBezTo>
                  <a:lnTo>
                    <a:pt x="18877" y="16252"/>
                  </a:lnTo>
                  <a:cubicBezTo>
                    <a:pt x="18831" y="16252"/>
                    <a:pt x="18763" y="16275"/>
                    <a:pt x="18717" y="16321"/>
                  </a:cubicBezTo>
                  <a:cubicBezTo>
                    <a:pt x="18694" y="16321"/>
                    <a:pt x="18694" y="16321"/>
                    <a:pt x="18694" y="16344"/>
                  </a:cubicBezTo>
                  <a:cubicBezTo>
                    <a:pt x="18671" y="16275"/>
                    <a:pt x="18648" y="16184"/>
                    <a:pt x="18626" y="16115"/>
                  </a:cubicBezTo>
                  <a:cubicBezTo>
                    <a:pt x="18580" y="15887"/>
                    <a:pt x="18511" y="15682"/>
                    <a:pt x="18397" y="15385"/>
                  </a:cubicBezTo>
                  <a:cubicBezTo>
                    <a:pt x="18352" y="15294"/>
                    <a:pt x="18306" y="15180"/>
                    <a:pt x="18238" y="15066"/>
                  </a:cubicBezTo>
                  <a:cubicBezTo>
                    <a:pt x="18192" y="14974"/>
                    <a:pt x="18146" y="14883"/>
                    <a:pt x="18101" y="14792"/>
                  </a:cubicBezTo>
                  <a:lnTo>
                    <a:pt x="18009" y="14655"/>
                  </a:lnTo>
                  <a:lnTo>
                    <a:pt x="17986" y="14586"/>
                  </a:lnTo>
                  <a:lnTo>
                    <a:pt x="17941" y="14518"/>
                  </a:lnTo>
                  <a:close/>
                  <a:moveTo>
                    <a:pt x="17986" y="1"/>
                  </a:moveTo>
                  <a:cubicBezTo>
                    <a:pt x="17941" y="1"/>
                    <a:pt x="17918" y="1"/>
                    <a:pt x="17872" y="24"/>
                  </a:cubicBezTo>
                  <a:cubicBezTo>
                    <a:pt x="17781" y="92"/>
                    <a:pt x="17758" y="229"/>
                    <a:pt x="17827" y="298"/>
                  </a:cubicBezTo>
                  <a:lnTo>
                    <a:pt x="17918" y="412"/>
                  </a:lnTo>
                  <a:cubicBezTo>
                    <a:pt x="17964" y="480"/>
                    <a:pt x="18032" y="571"/>
                    <a:pt x="18101" y="640"/>
                  </a:cubicBezTo>
                  <a:cubicBezTo>
                    <a:pt x="18101" y="686"/>
                    <a:pt x="18123" y="708"/>
                    <a:pt x="18146" y="754"/>
                  </a:cubicBezTo>
                  <a:cubicBezTo>
                    <a:pt x="18169" y="777"/>
                    <a:pt x="18192" y="800"/>
                    <a:pt x="18215" y="823"/>
                  </a:cubicBezTo>
                  <a:cubicBezTo>
                    <a:pt x="18283" y="914"/>
                    <a:pt x="18329" y="1005"/>
                    <a:pt x="18397" y="1096"/>
                  </a:cubicBezTo>
                  <a:lnTo>
                    <a:pt x="18420" y="1165"/>
                  </a:lnTo>
                  <a:lnTo>
                    <a:pt x="18466" y="1233"/>
                  </a:lnTo>
                  <a:cubicBezTo>
                    <a:pt x="18511" y="1348"/>
                    <a:pt x="18557" y="1439"/>
                    <a:pt x="18580" y="1530"/>
                  </a:cubicBezTo>
                  <a:cubicBezTo>
                    <a:pt x="18626" y="1736"/>
                    <a:pt x="18671" y="1918"/>
                    <a:pt x="18694" y="2124"/>
                  </a:cubicBezTo>
                  <a:lnTo>
                    <a:pt x="18740" y="2352"/>
                  </a:lnTo>
                  <a:cubicBezTo>
                    <a:pt x="18740" y="2443"/>
                    <a:pt x="18808" y="2512"/>
                    <a:pt x="18900" y="2534"/>
                  </a:cubicBezTo>
                  <a:cubicBezTo>
                    <a:pt x="18922" y="2717"/>
                    <a:pt x="18945" y="2922"/>
                    <a:pt x="18945" y="3196"/>
                  </a:cubicBezTo>
                  <a:cubicBezTo>
                    <a:pt x="18945" y="3333"/>
                    <a:pt x="18922" y="3470"/>
                    <a:pt x="18922" y="3607"/>
                  </a:cubicBezTo>
                  <a:cubicBezTo>
                    <a:pt x="18900" y="3721"/>
                    <a:pt x="18854" y="3858"/>
                    <a:pt x="18831" y="3972"/>
                  </a:cubicBezTo>
                  <a:cubicBezTo>
                    <a:pt x="18763" y="4155"/>
                    <a:pt x="18717" y="4292"/>
                    <a:pt x="18626" y="4429"/>
                  </a:cubicBezTo>
                  <a:lnTo>
                    <a:pt x="18603" y="4475"/>
                  </a:lnTo>
                  <a:lnTo>
                    <a:pt x="18580" y="4520"/>
                  </a:lnTo>
                  <a:lnTo>
                    <a:pt x="18557" y="4566"/>
                  </a:lnTo>
                  <a:cubicBezTo>
                    <a:pt x="18511" y="4612"/>
                    <a:pt x="18489" y="4680"/>
                    <a:pt x="18466" y="4726"/>
                  </a:cubicBezTo>
                  <a:cubicBezTo>
                    <a:pt x="18420" y="4817"/>
                    <a:pt x="18420" y="4908"/>
                    <a:pt x="18466" y="5000"/>
                  </a:cubicBezTo>
                  <a:cubicBezTo>
                    <a:pt x="18443" y="5022"/>
                    <a:pt x="18397" y="5045"/>
                    <a:pt x="18375" y="5068"/>
                  </a:cubicBezTo>
                  <a:cubicBezTo>
                    <a:pt x="18306" y="5159"/>
                    <a:pt x="18260" y="5251"/>
                    <a:pt x="18192" y="5319"/>
                  </a:cubicBezTo>
                  <a:lnTo>
                    <a:pt x="18169" y="5388"/>
                  </a:lnTo>
                  <a:cubicBezTo>
                    <a:pt x="18101" y="5479"/>
                    <a:pt x="18055" y="5547"/>
                    <a:pt x="18009" y="5639"/>
                  </a:cubicBezTo>
                  <a:cubicBezTo>
                    <a:pt x="17986" y="5730"/>
                    <a:pt x="17941" y="5821"/>
                    <a:pt x="17918" y="5890"/>
                  </a:cubicBezTo>
                  <a:cubicBezTo>
                    <a:pt x="17895" y="6004"/>
                    <a:pt x="17872" y="6072"/>
                    <a:pt x="17872" y="6164"/>
                  </a:cubicBezTo>
                  <a:cubicBezTo>
                    <a:pt x="17872" y="6278"/>
                    <a:pt x="17872" y="6415"/>
                    <a:pt x="17918" y="6529"/>
                  </a:cubicBezTo>
                  <a:cubicBezTo>
                    <a:pt x="17941" y="6620"/>
                    <a:pt x="17986" y="6711"/>
                    <a:pt x="18032" y="6780"/>
                  </a:cubicBezTo>
                  <a:cubicBezTo>
                    <a:pt x="18055" y="6826"/>
                    <a:pt x="18101" y="6848"/>
                    <a:pt x="18123" y="6871"/>
                  </a:cubicBezTo>
                  <a:cubicBezTo>
                    <a:pt x="18146" y="6894"/>
                    <a:pt x="18192" y="6917"/>
                    <a:pt x="18238" y="6940"/>
                  </a:cubicBezTo>
                  <a:cubicBezTo>
                    <a:pt x="18260" y="6940"/>
                    <a:pt x="18283" y="6963"/>
                    <a:pt x="18306" y="6963"/>
                  </a:cubicBezTo>
                  <a:cubicBezTo>
                    <a:pt x="18306" y="7031"/>
                    <a:pt x="18352" y="7077"/>
                    <a:pt x="18397" y="7122"/>
                  </a:cubicBezTo>
                  <a:cubicBezTo>
                    <a:pt x="18443" y="7145"/>
                    <a:pt x="18489" y="7168"/>
                    <a:pt x="18557" y="7168"/>
                  </a:cubicBezTo>
                  <a:cubicBezTo>
                    <a:pt x="18557" y="7191"/>
                    <a:pt x="18580" y="7191"/>
                    <a:pt x="18603" y="7191"/>
                  </a:cubicBezTo>
                  <a:cubicBezTo>
                    <a:pt x="18648" y="7191"/>
                    <a:pt x="18717" y="7168"/>
                    <a:pt x="18763" y="7145"/>
                  </a:cubicBezTo>
                  <a:cubicBezTo>
                    <a:pt x="18854" y="7100"/>
                    <a:pt x="18922" y="7031"/>
                    <a:pt x="18991" y="6940"/>
                  </a:cubicBezTo>
                  <a:cubicBezTo>
                    <a:pt x="19014" y="6940"/>
                    <a:pt x="19014" y="6917"/>
                    <a:pt x="19036" y="6894"/>
                  </a:cubicBezTo>
                  <a:cubicBezTo>
                    <a:pt x="19059" y="6894"/>
                    <a:pt x="19082" y="6871"/>
                    <a:pt x="19128" y="6848"/>
                  </a:cubicBezTo>
                  <a:cubicBezTo>
                    <a:pt x="19196" y="6826"/>
                    <a:pt x="19265" y="6780"/>
                    <a:pt x="19310" y="6734"/>
                  </a:cubicBezTo>
                  <a:cubicBezTo>
                    <a:pt x="19424" y="6666"/>
                    <a:pt x="19493" y="6552"/>
                    <a:pt x="19561" y="6483"/>
                  </a:cubicBezTo>
                  <a:lnTo>
                    <a:pt x="19607" y="6438"/>
                  </a:lnTo>
                  <a:cubicBezTo>
                    <a:pt x="19653" y="6392"/>
                    <a:pt x="19676" y="6369"/>
                    <a:pt x="19721" y="6323"/>
                  </a:cubicBezTo>
                  <a:cubicBezTo>
                    <a:pt x="19813" y="6232"/>
                    <a:pt x="19881" y="6141"/>
                    <a:pt x="19949" y="6050"/>
                  </a:cubicBezTo>
                  <a:cubicBezTo>
                    <a:pt x="20041" y="5913"/>
                    <a:pt x="20086" y="5821"/>
                    <a:pt x="20155" y="5730"/>
                  </a:cubicBezTo>
                  <a:cubicBezTo>
                    <a:pt x="20223" y="5570"/>
                    <a:pt x="20292" y="5410"/>
                    <a:pt x="20360" y="5251"/>
                  </a:cubicBezTo>
                  <a:lnTo>
                    <a:pt x="20383" y="5205"/>
                  </a:lnTo>
                  <a:lnTo>
                    <a:pt x="20429" y="5205"/>
                  </a:lnTo>
                  <a:cubicBezTo>
                    <a:pt x="20657" y="5251"/>
                    <a:pt x="20840" y="5296"/>
                    <a:pt x="20999" y="5319"/>
                  </a:cubicBezTo>
                  <a:cubicBezTo>
                    <a:pt x="21273" y="5410"/>
                    <a:pt x="21502" y="5502"/>
                    <a:pt x="21707" y="5616"/>
                  </a:cubicBezTo>
                  <a:cubicBezTo>
                    <a:pt x="21775" y="5662"/>
                    <a:pt x="21821" y="5707"/>
                    <a:pt x="21867" y="5753"/>
                  </a:cubicBezTo>
                  <a:cubicBezTo>
                    <a:pt x="21935" y="5798"/>
                    <a:pt x="21981" y="5844"/>
                    <a:pt x="22049" y="5890"/>
                  </a:cubicBezTo>
                  <a:cubicBezTo>
                    <a:pt x="22095" y="5958"/>
                    <a:pt x="22141" y="6004"/>
                    <a:pt x="22186" y="6072"/>
                  </a:cubicBezTo>
                  <a:cubicBezTo>
                    <a:pt x="22232" y="6118"/>
                    <a:pt x="22255" y="6164"/>
                    <a:pt x="22278" y="6209"/>
                  </a:cubicBezTo>
                  <a:cubicBezTo>
                    <a:pt x="22346" y="6323"/>
                    <a:pt x="22415" y="6460"/>
                    <a:pt x="22437" y="6597"/>
                  </a:cubicBezTo>
                  <a:cubicBezTo>
                    <a:pt x="22460" y="6689"/>
                    <a:pt x="22483" y="6780"/>
                    <a:pt x="22483" y="6894"/>
                  </a:cubicBezTo>
                  <a:cubicBezTo>
                    <a:pt x="22460" y="7168"/>
                    <a:pt x="22392" y="7442"/>
                    <a:pt x="22323" y="7693"/>
                  </a:cubicBezTo>
                  <a:cubicBezTo>
                    <a:pt x="22232" y="7967"/>
                    <a:pt x="22164" y="8195"/>
                    <a:pt x="22049" y="8378"/>
                  </a:cubicBezTo>
                  <a:cubicBezTo>
                    <a:pt x="21935" y="8583"/>
                    <a:pt x="21821" y="8720"/>
                    <a:pt x="21730" y="8857"/>
                  </a:cubicBezTo>
                  <a:cubicBezTo>
                    <a:pt x="21593" y="9040"/>
                    <a:pt x="21456" y="9199"/>
                    <a:pt x="21296" y="9382"/>
                  </a:cubicBezTo>
                  <a:cubicBezTo>
                    <a:pt x="21136" y="9519"/>
                    <a:pt x="20999" y="9633"/>
                    <a:pt x="20885" y="9747"/>
                  </a:cubicBezTo>
                  <a:cubicBezTo>
                    <a:pt x="20771" y="9816"/>
                    <a:pt x="20703" y="9884"/>
                    <a:pt x="20611" y="9953"/>
                  </a:cubicBezTo>
                  <a:cubicBezTo>
                    <a:pt x="20543" y="9998"/>
                    <a:pt x="20474" y="10044"/>
                    <a:pt x="20383" y="10090"/>
                  </a:cubicBezTo>
                  <a:cubicBezTo>
                    <a:pt x="20018" y="10272"/>
                    <a:pt x="19630" y="10432"/>
                    <a:pt x="19242" y="10546"/>
                  </a:cubicBezTo>
                  <a:cubicBezTo>
                    <a:pt x="19059" y="10592"/>
                    <a:pt x="18900" y="10615"/>
                    <a:pt x="18740" y="10637"/>
                  </a:cubicBezTo>
                  <a:cubicBezTo>
                    <a:pt x="18694" y="10637"/>
                    <a:pt x="18626" y="10637"/>
                    <a:pt x="18580" y="10660"/>
                  </a:cubicBezTo>
                  <a:lnTo>
                    <a:pt x="18397" y="10660"/>
                  </a:lnTo>
                  <a:cubicBezTo>
                    <a:pt x="18329" y="10660"/>
                    <a:pt x="18260" y="10660"/>
                    <a:pt x="18192" y="10706"/>
                  </a:cubicBezTo>
                  <a:cubicBezTo>
                    <a:pt x="18078" y="10752"/>
                    <a:pt x="18009" y="10843"/>
                    <a:pt x="17986" y="10957"/>
                  </a:cubicBezTo>
                  <a:cubicBezTo>
                    <a:pt x="17986" y="11003"/>
                    <a:pt x="17986" y="11071"/>
                    <a:pt x="18009" y="11117"/>
                  </a:cubicBezTo>
                  <a:cubicBezTo>
                    <a:pt x="18032" y="11185"/>
                    <a:pt x="18078" y="11208"/>
                    <a:pt x="18123" y="11254"/>
                  </a:cubicBezTo>
                  <a:cubicBezTo>
                    <a:pt x="18169" y="11299"/>
                    <a:pt x="18238" y="11322"/>
                    <a:pt x="18283" y="11322"/>
                  </a:cubicBezTo>
                  <a:cubicBezTo>
                    <a:pt x="18375" y="11368"/>
                    <a:pt x="18443" y="11368"/>
                    <a:pt x="18489" y="11391"/>
                  </a:cubicBezTo>
                  <a:cubicBezTo>
                    <a:pt x="18603" y="11436"/>
                    <a:pt x="18694" y="11482"/>
                    <a:pt x="18785" y="11550"/>
                  </a:cubicBezTo>
                  <a:cubicBezTo>
                    <a:pt x="18991" y="11665"/>
                    <a:pt x="19196" y="11824"/>
                    <a:pt x="19379" y="12007"/>
                  </a:cubicBezTo>
                  <a:cubicBezTo>
                    <a:pt x="19607" y="12258"/>
                    <a:pt x="19790" y="12486"/>
                    <a:pt x="19927" y="12692"/>
                  </a:cubicBezTo>
                  <a:cubicBezTo>
                    <a:pt x="19972" y="12806"/>
                    <a:pt x="20018" y="12920"/>
                    <a:pt x="20064" y="13057"/>
                  </a:cubicBezTo>
                  <a:cubicBezTo>
                    <a:pt x="20086" y="13125"/>
                    <a:pt x="20109" y="13217"/>
                    <a:pt x="20109" y="13308"/>
                  </a:cubicBezTo>
                  <a:cubicBezTo>
                    <a:pt x="20086" y="13445"/>
                    <a:pt x="20064" y="13605"/>
                    <a:pt x="20018" y="13787"/>
                  </a:cubicBezTo>
                  <a:cubicBezTo>
                    <a:pt x="20018" y="13833"/>
                    <a:pt x="19995" y="13879"/>
                    <a:pt x="19972" y="13924"/>
                  </a:cubicBezTo>
                  <a:cubicBezTo>
                    <a:pt x="19949" y="13970"/>
                    <a:pt x="19904" y="13993"/>
                    <a:pt x="19881" y="14038"/>
                  </a:cubicBezTo>
                  <a:cubicBezTo>
                    <a:pt x="19790" y="14130"/>
                    <a:pt x="19676" y="14198"/>
                    <a:pt x="19561" y="14267"/>
                  </a:cubicBezTo>
                  <a:cubicBezTo>
                    <a:pt x="19447" y="14335"/>
                    <a:pt x="19356" y="14381"/>
                    <a:pt x="19242" y="14404"/>
                  </a:cubicBezTo>
                  <a:cubicBezTo>
                    <a:pt x="19128" y="14426"/>
                    <a:pt x="19014" y="14449"/>
                    <a:pt x="18900" y="14449"/>
                  </a:cubicBezTo>
                  <a:cubicBezTo>
                    <a:pt x="18717" y="14449"/>
                    <a:pt x="18557" y="14426"/>
                    <a:pt x="18397" y="14381"/>
                  </a:cubicBezTo>
                  <a:cubicBezTo>
                    <a:pt x="18352" y="14358"/>
                    <a:pt x="18283" y="14335"/>
                    <a:pt x="18238" y="14312"/>
                  </a:cubicBezTo>
                  <a:cubicBezTo>
                    <a:pt x="18169" y="14267"/>
                    <a:pt x="18123" y="14221"/>
                    <a:pt x="18055" y="14153"/>
                  </a:cubicBezTo>
                  <a:lnTo>
                    <a:pt x="18032" y="14130"/>
                  </a:lnTo>
                  <a:cubicBezTo>
                    <a:pt x="17986" y="14107"/>
                    <a:pt x="17964" y="14107"/>
                    <a:pt x="17918" y="14107"/>
                  </a:cubicBezTo>
                  <a:cubicBezTo>
                    <a:pt x="17872" y="14107"/>
                    <a:pt x="17804" y="14130"/>
                    <a:pt x="17781" y="14153"/>
                  </a:cubicBezTo>
                  <a:cubicBezTo>
                    <a:pt x="17735" y="14130"/>
                    <a:pt x="17713" y="14084"/>
                    <a:pt x="17644" y="14061"/>
                  </a:cubicBezTo>
                  <a:cubicBezTo>
                    <a:pt x="17621" y="14038"/>
                    <a:pt x="17576" y="14038"/>
                    <a:pt x="17553" y="14038"/>
                  </a:cubicBezTo>
                  <a:cubicBezTo>
                    <a:pt x="17530" y="14038"/>
                    <a:pt x="17484" y="14038"/>
                    <a:pt x="17462" y="14061"/>
                  </a:cubicBezTo>
                  <a:cubicBezTo>
                    <a:pt x="17393" y="14084"/>
                    <a:pt x="17347" y="14130"/>
                    <a:pt x="17325" y="14198"/>
                  </a:cubicBezTo>
                  <a:cubicBezTo>
                    <a:pt x="17302" y="14267"/>
                    <a:pt x="17302" y="14312"/>
                    <a:pt x="17325" y="14358"/>
                  </a:cubicBezTo>
                  <a:cubicBezTo>
                    <a:pt x="17507" y="14678"/>
                    <a:pt x="17621" y="14929"/>
                    <a:pt x="17713" y="15180"/>
                  </a:cubicBezTo>
                  <a:lnTo>
                    <a:pt x="17758" y="15339"/>
                  </a:lnTo>
                  <a:lnTo>
                    <a:pt x="17758" y="15362"/>
                  </a:lnTo>
                  <a:cubicBezTo>
                    <a:pt x="17850" y="15591"/>
                    <a:pt x="17918" y="15819"/>
                    <a:pt x="17986" y="16047"/>
                  </a:cubicBezTo>
                  <a:cubicBezTo>
                    <a:pt x="18032" y="16275"/>
                    <a:pt x="18078" y="16481"/>
                    <a:pt x="18123" y="16709"/>
                  </a:cubicBezTo>
                  <a:cubicBezTo>
                    <a:pt x="18169" y="16937"/>
                    <a:pt x="18192" y="17188"/>
                    <a:pt x="18238" y="17439"/>
                  </a:cubicBezTo>
                  <a:cubicBezTo>
                    <a:pt x="18260" y="17668"/>
                    <a:pt x="18260" y="17919"/>
                    <a:pt x="18283" y="18170"/>
                  </a:cubicBezTo>
                  <a:cubicBezTo>
                    <a:pt x="18283" y="18398"/>
                    <a:pt x="18306" y="18626"/>
                    <a:pt x="18306" y="18855"/>
                  </a:cubicBezTo>
                  <a:cubicBezTo>
                    <a:pt x="18283" y="19128"/>
                    <a:pt x="18283" y="19402"/>
                    <a:pt x="18260" y="19699"/>
                  </a:cubicBezTo>
                  <a:lnTo>
                    <a:pt x="18238" y="19813"/>
                  </a:lnTo>
                  <a:cubicBezTo>
                    <a:pt x="18215" y="20178"/>
                    <a:pt x="18169" y="20544"/>
                    <a:pt x="18123" y="20817"/>
                  </a:cubicBezTo>
                  <a:lnTo>
                    <a:pt x="17986" y="21822"/>
                  </a:lnTo>
                  <a:cubicBezTo>
                    <a:pt x="17964" y="21982"/>
                    <a:pt x="17941" y="22164"/>
                    <a:pt x="17918" y="22324"/>
                  </a:cubicBezTo>
                  <a:cubicBezTo>
                    <a:pt x="17872" y="22461"/>
                    <a:pt x="17850" y="22598"/>
                    <a:pt x="17827" y="22735"/>
                  </a:cubicBezTo>
                  <a:lnTo>
                    <a:pt x="17804" y="22803"/>
                  </a:lnTo>
                  <a:lnTo>
                    <a:pt x="17781" y="22895"/>
                  </a:lnTo>
                  <a:lnTo>
                    <a:pt x="17758" y="22986"/>
                  </a:lnTo>
                  <a:cubicBezTo>
                    <a:pt x="17735" y="23054"/>
                    <a:pt x="17713" y="23123"/>
                    <a:pt x="17690" y="23191"/>
                  </a:cubicBezTo>
                  <a:cubicBezTo>
                    <a:pt x="17553" y="23671"/>
                    <a:pt x="17393" y="24173"/>
                    <a:pt x="17210" y="24652"/>
                  </a:cubicBezTo>
                  <a:cubicBezTo>
                    <a:pt x="17142" y="24812"/>
                    <a:pt x="17073" y="24949"/>
                    <a:pt x="17028" y="25086"/>
                  </a:cubicBezTo>
                  <a:cubicBezTo>
                    <a:pt x="17005" y="24880"/>
                    <a:pt x="16937" y="24675"/>
                    <a:pt x="16845" y="24492"/>
                  </a:cubicBezTo>
                  <a:cubicBezTo>
                    <a:pt x="16777" y="24378"/>
                    <a:pt x="16708" y="24287"/>
                    <a:pt x="16617" y="24196"/>
                  </a:cubicBezTo>
                  <a:cubicBezTo>
                    <a:pt x="16549" y="24127"/>
                    <a:pt x="16457" y="24059"/>
                    <a:pt x="16366" y="24013"/>
                  </a:cubicBezTo>
                  <a:cubicBezTo>
                    <a:pt x="16206" y="23899"/>
                    <a:pt x="16024" y="23853"/>
                    <a:pt x="15864" y="23808"/>
                  </a:cubicBezTo>
                  <a:cubicBezTo>
                    <a:pt x="15818" y="23808"/>
                    <a:pt x="15750" y="23785"/>
                    <a:pt x="15681" y="23785"/>
                  </a:cubicBezTo>
                  <a:cubicBezTo>
                    <a:pt x="15590" y="23762"/>
                    <a:pt x="15521" y="23762"/>
                    <a:pt x="15430" y="23762"/>
                  </a:cubicBezTo>
                  <a:cubicBezTo>
                    <a:pt x="15247" y="23762"/>
                    <a:pt x="15088" y="23785"/>
                    <a:pt x="14882" y="23853"/>
                  </a:cubicBezTo>
                  <a:cubicBezTo>
                    <a:pt x="14768" y="23899"/>
                    <a:pt x="14654" y="23967"/>
                    <a:pt x="14540" y="24036"/>
                  </a:cubicBezTo>
                  <a:lnTo>
                    <a:pt x="14471" y="24082"/>
                  </a:lnTo>
                  <a:cubicBezTo>
                    <a:pt x="14357" y="24150"/>
                    <a:pt x="14243" y="24218"/>
                    <a:pt x="14106" y="24310"/>
                  </a:cubicBezTo>
                  <a:cubicBezTo>
                    <a:pt x="13992" y="24424"/>
                    <a:pt x="13855" y="24538"/>
                    <a:pt x="13764" y="24675"/>
                  </a:cubicBezTo>
                  <a:cubicBezTo>
                    <a:pt x="13650" y="24789"/>
                    <a:pt x="13558" y="24949"/>
                    <a:pt x="13490" y="25086"/>
                  </a:cubicBezTo>
                  <a:cubicBezTo>
                    <a:pt x="13307" y="25360"/>
                    <a:pt x="13170" y="25656"/>
                    <a:pt x="13033" y="25976"/>
                  </a:cubicBezTo>
                  <a:cubicBezTo>
                    <a:pt x="12965" y="26136"/>
                    <a:pt x="12896" y="26296"/>
                    <a:pt x="12851" y="26455"/>
                  </a:cubicBezTo>
                  <a:lnTo>
                    <a:pt x="12828" y="26501"/>
                  </a:lnTo>
                  <a:lnTo>
                    <a:pt x="12737" y="26729"/>
                  </a:lnTo>
                  <a:lnTo>
                    <a:pt x="12600" y="26729"/>
                  </a:lnTo>
                  <a:cubicBezTo>
                    <a:pt x="12463" y="26729"/>
                    <a:pt x="12303" y="26752"/>
                    <a:pt x="12212" y="26752"/>
                  </a:cubicBezTo>
                  <a:cubicBezTo>
                    <a:pt x="11938" y="26798"/>
                    <a:pt x="11664" y="26866"/>
                    <a:pt x="11390" y="26935"/>
                  </a:cubicBezTo>
                  <a:cubicBezTo>
                    <a:pt x="11185" y="27003"/>
                    <a:pt x="10979" y="27117"/>
                    <a:pt x="10751" y="27254"/>
                  </a:cubicBezTo>
                  <a:cubicBezTo>
                    <a:pt x="10660" y="27323"/>
                    <a:pt x="10568" y="27368"/>
                    <a:pt x="10500" y="27414"/>
                  </a:cubicBezTo>
                  <a:lnTo>
                    <a:pt x="10408" y="27482"/>
                  </a:lnTo>
                  <a:cubicBezTo>
                    <a:pt x="10272" y="27574"/>
                    <a:pt x="10157" y="27688"/>
                    <a:pt x="10066" y="27779"/>
                  </a:cubicBezTo>
                  <a:lnTo>
                    <a:pt x="9906" y="27939"/>
                  </a:lnTo>
                  <a:lnTo>
                    <a:pt x="9906" y="27916"/>
                  </a:lnTo>
                  <a:cubicBezTo>
                    <a:pt x="9861" y="27962"/>
                    <a:pt x="9815" y="28007"/>
                    <a:pt x="9769" y="28076"/>
                  </a:cubicBezTo>
                  <a:cubicBezTo>
                    <a:pt x="9724" y="28144"/>
                    <a:pt x="9678" y="28213"/>
                    <a:pt x="9678" y="28281"/>
                  </a:cubicBezTo>
                  <a:cubicBezTo>
                    <a:pt x="9655" y="28373"/>
                    <a:pt x="9678" y="28464"/>
                    <a:pt x="9747" y="28532"/>
                  </a:cubicBezTo>
                  <a:cubicBezTo>
                    <a:pt x="9792" y="28578"/>
                    <a:pt x="9884" y="28647"/>
                    <a:pt x="9952" y="28669"/>
                  </a:cubicBezTo>
                  <a:lnTo>
                    <a:pt x="10020" y="28669"/>
                  </a:lnTo>
                  <a:cubicBezTo>
                    <a:pt x="10066" y="28669"/>
                    <a:pt x="10112" y="28647"/>
                    <a:pt x="10157" y="28647"/>
                  </a:cubicBezTo>
                  <a:cubicBezTo>
                    <a:pt x="10203" y="28624"/>
                    <a:pt x="10249" y="28624"/>
                    <a:pt x="10294" y="28601"/>
                  </a:cubicBezTo>
                  <a:cubicBezTo>
                    <a:pt x="10340" y="28578"/>
                    <a:pt x="10386" y="28578"/>
                    <a:pt x="10431" y="28555"/>
                  </a:cubicBezTo>
                  <a:lnTo>
                    <a:pt x="10454" y="28532"/>
                  </a:lnTo>
                  <a:cubicBezTo>
                    <a:pt x="10545" y="28510"/>
                    <a:pt x="10637" y="28464"/>
                    <a:pt x="10728" y="28418"/>
                  </a:cubicBezTo>
                  <a:lnTo>
                    <a:pt x="10751" y="28418"/>
                  </a:lnTo>
                  <a:cubicBezTo>
                    <a:pt x="10865" y="28373"/>
                    <a:pt x="10956" y="28304"/>
                    <a:pt x="11048" y="28259"/>
                  </a:cubicBezTo>
                  <a:cubicBezTo>
                    <a:pt x="11139" y="28213"/>
                    <a:pt x="11230" y="28167"/>
                    <a:pt x="11322" y="28122"/>
                  </a:cubicBezTo>
                  <a:cubicBezTo>
                    <a:pt x="11413" y="28167"/>
                    <a:pt x="11527" y="28190"/>
                    <a:pt x="11618" y="28213"/>
                  </a:cubicBezTo>
                  <a:lnTo>
                    <a:pt x="11664" y="28236"/>
                  </a:lnTo>
                  <a:cubicBezTo>
                    <a:pt x="11710" y="28236"/>
                    <a:pt x="11755" y="28259"/>
                    <a:pt x="11801" y="28259"/>
                  </a:cubicBezTo>
                  <a:lnTo>
                    <a:pt x="11846" y="28259"/>
                  </a:lnTo>
                  <a:lnTo>
                    <a:pt x="12029" y="28304"/>
                  </a:lnTo>
                  <a:lnTo>
                    <a:pt x="12212" y="28327"/>
                  </a:lnTo>
                  <a:lnTo>
                    <a:pt x="12326" y="28350"/>
                  </a:lnTo>
                  <a:cubicBezTo>
                    <a:pt x="12394" y="28373"/>
                    <a:pt x="12463" y="28373"/>
                    <a:pt x="12531" y="28395"/>
                  </a:cubicBezTo>
                  <a:lnTo>
                    <a:pt x="12623" y="28441"/>
                  </a:lnTo>
                  <a:lnTo>
                    <a:pt x="12668" y="28487"/>
                  </a:lnTo>
                  <a:cubicBezTo>
                    <a:pt x="12828" y="28578"/>
                    <a:pt x="12988" y="28692"/>
                    <a:pt x="13125" y="28829"/>
                  </a:cubicBezTo>
                  <a:cubicBezTo>
                    <a:pt x="13193" y="28898"/>
                    <a:pt x="13262" y="28966"/>
                    <a:pt x="13307" y="29057"/>
                  </a:cubicBezTo>
                  <a:cubicBezTo>
                    <a:pt x="13376" y="29194"/>
                    <a:pt x="13421" y="29331"/>
                    <a:pt x="13467" y="29468"/>
                  </a:cubicBezTo>
                  <a:cubicBezTo>
                    <a:pt x="13558" y="29856"/>
                    <a:pt x="13604" y="30199"/>
                    <a:pt x="13604" y="30541"/>
                  </a:cubicBezTo>
                  <a:cubicBezTo>
                    <a:pt x="13604" y="30838"/>
                    <a:pt x="13558" y="31157"/>
                    <a:pt x="13467" y="31431"/>
                  </a:cubicBezTo>
                  <a:cubicBezTo>
                    <a:pt x="13444" y="31545"/>
                    <a:pt x="13399" y="31659"/>
                    <a:pt x="13353" y="31774"/>
                  </a:cubicBezTo>
                  <a:cubicBezTo>
                    <a:pt x="13307" y="31888"/>
                    <a:pt x="13239" y="32025"/>
                    <a:pt x="13193" y="32116"/>
                  </a:cubicBezTo>
                  <a:cubicBezTo>
                    <a:pt x="13170" y="32139"/>
                    <a:pt x="13170" y="32162"/>
                    <a:pt x="13148" y="32162"/>
                  </a:cubicBezTo>
                  <a:cubicBezTo>
                    <a:pt x="12896" y="32595"/>
                    <a:pt x="12600" y="32983"/>
                    <a:pt x="12257" y="33326"/>
                  </a:cubicBezTo>
                  <a:cubicBezTo>
                    <a:pt x="12120" y="33440"/>
                    <a:pt x="12006" y="33531"/>
                    <a:pt x="11915" y="33600"/>
                  </a:cubicBezTo>
                  <a:cubicBezTo>
                    <a:pt x="11778" y="33691"/>
                    <a:pt x="11664" y="33782"/>
                    <a:pt x="11550" y="33851"/>
                  </a:cubicBezTo>
                  <a:cubicBezTo>
                    <a:pt x="11344" y="33965"/>
                    <a:pt x="11139" y="34079"/>
                    <a:pt x="10933" y="34147"/>
                  </a:cubicBezTo>
                  <a:lnTo>
                    <a:pt x="10797" y="34216"/>
                  </a:lnTo>
                  <a:cubicBezTo>
                    <a:pt x="10637" y="34284"/>
                    <a:pt x="10477" y="34353"/>
                    <a:pt x="10317" y="34399"/>
                  </a:cubicBezTo>
                  <a:cubicBezTo>
                    <a:pt x="10157" y="34421"/>
                    <a:pt x="9998" y="34467"/>
                    <a:pt x="9838" y="34490"/>
                  </a:cubicBezTo>
                  <a:lnTo>
                    <a:pt x="9792" y="34490"/>
                  </a:lnTo>
                  <a:cubicBezTo>
                    <a:pt x="9678" y="34513"/>
                    <a:pt x="9587" y="34535"/>
                    <a:pt x="9473" y="34535"/>
                  </a:cubicBezTo>
                  <a:lnTo>
                    <a:pt x="9313" y="34535"/>
                  </a:lnTo>
                  <a:cubicBezTo>
                    <a:pt x="9062" y="34535"/>
                    <a:pt x="8879" y="34513"/>
                    <a:pt x="8719" y="34467"/>
                  </a:cubicBezTo>
                  <a:cubicBezTo>
                    <a:pt x="8651" y="34444"/>
                    <a:pt x="8560" y="34399"/>
                    <a:pt x="8491" y="34376"/>
                  </a:cubicBezTo>
                  <a:cubicBezTo>
                    <a:pt x="8423" y="34307"/>
                    <a:pt x="8354" y="34262"/>
                    <a:pt x="8263" y="34216"/>
                  </a:cubicBezTo>
                  <a:cubicBezTo>
                    <a:pt x="8194" y="34147"/>
                    <a:pt x="8126" y="34102"/>
                    <a:pt x="8057" y="34056"/>
                  </a:cubicBezTo>
                  <a:cubicBezTo>
                    <a:pt x="7921" y="33965"/>
                    <a:pt x="7806" y="33874"/>
                    <a:pt x="7669" y="33782"/>
                  </a:cubicBezTo>
                  <a:cubicBezTo>
                    <a:pt x="7601" y="33737"/>
                    <a:pt x="7533" y="33714"/>
                    <a:pt x="7464" y="33714"/>
                  </a:cubicBezTo>
                  <a:cubicBezTo>
                    <a:pt x="7441" y="33691"/>
                    <a:pt x="7396" y="33668"/>
                    <a:pt x="7350" y="33668"/>
                  </a:cubicBezTo>
                  <a:cubicBezTo>
                    <a:pt x="7259" y="33668"/>
                    <a:pt x="7167" y="33714"/>
                    <a:pt x="7122" y="33805"/>
                  </a:cubicBezTo>
                  <a:cubicBezTo>
                    <a:pt x="6985" y="33988"/>
                    <a:pt x="6871" y="34125"/>
                    <a:pt x="6734" y="34262"/>
                  </a:cubicBezTo>
                  <a:cubicBezTo>
                    <a:pt x="6597" y="34376"/>
                    <a:pt x="6460" y="34467"/>
                    <a:pt x="6323" y="34535"/>
                  </a:cubicBezTo>
                  <a:lnTo>
                    <a:pt x="6186" y="34627"/>
                  </a:lnTo>
                  <a:lnTo>
                    <a:pt x="6117" y="34650"/>
                  </a:lnTo>
                  <a:cubicBezTo>
                    <a:pt x="6026" y="34718"/>
                    <a:pt x="5935" y="34764"/>
                    <a:pt x="5843" y="34809"/>
                  </a:cubicBezTo>
                  <a:cubicBezTo>
                    <a:pt x="5729" y="34901"/>
                    <a:pt x="5615" y="34969"/>
                    <a:pt x="5501" y="35060"/>
                  </a:cubicBezTo>
                  <a:lnTo>
                    <a:pt x="5410" y="35129"/>
                  </a:lnTo>
                  <a:lnTo>
                    <a:pt x="5296" y="35220"/>
                  </a:lnTo>
                  <a:cubicBezTo>
                    <a:pt x="5067" y="35403"/>
                    <a:pt x="4839" y="35585"/>
                    <a:pt x="4611" y="35722"/>
                  </a:cubicBezTo>
                  <a:lnTo>
                    <a:pt x="4542" y="35745"/>
                  </a:lnTo>
                  <a:lnTo>
                    <a:pt x="4451" y="35814"/>
                  </a:lnTo>
                  <a:cubicBezTo>
                    <a:pt x="4383" y="35837"/>
                    <a:pt x="4337" y="35859"/>
                    <a:pt x="4291" y="35905"/>
                  </a:cubicBezTo>
                  <a:lnTo>
                    <a:pt x="4200" y="35951"/>
                  </a:lnTo>
                  <a:cubicBezTo>
                    <a:pt x="4017" y="36042"/>
                    <a:pt x="3880" y="36110"/>
                    <a:pt x="3744" y="36156"/>
                  </a:cubicBezTo>
                  <a:cubicBezTo>
                    <a:pt x="3607" y="36202"/>
                    <a:pt x="3447" y="36247"/>
                    <a:pt x="3287" y="36293"/>
                  </a:cubicBezTo>
                  <a:cubicBezTo>
                    <a:pt x="3219" y="36316"/>
                    <a:pt x="3127" y="36339"/>
                    <a:pt x="3059" y="36339"/>
                  </a:cubicBezTo>
                  <a:lnTo>
                    <a:pt x="2899" y="36384"/>
                  </a:lnTo>
                  <a:lnTo>
                    <a:pt x="2785" y="36407"/>
                  </a:lnTo>
                  <a:lnTo>
                    <a:pt x="2716" y="36407"/>
                  </a:lnTo>
                  <a:cubicBezTo>
                    <a:pt x="2648" y="36430"/>
                    <a:pt x="2557" y="36453"/>
                    <a:pt x="2465" y="36453"/>
                  </a:cubicBezTo>
                  <a:cubicBezTo>
                    <a:pt x="2214" y="36498"/>
                    <a:pt x="1917" y="36544"/>
                    <a:pt x="1621" y="36613"/>
                  </a:cubicBezTo>
                  <a:cubicBezTo>
                    <a:pt x="1347" y="36681"/>
                    <a:pt x="1027" y="36727"/>
                    <a:pt x="685" y="36727"/>
                  </a:cubicBezTo>
                  <a:lnTo>
                    <a:pt x="479" y="36727"/>
                  </a:lnTo>
                  <a:cubicBezTo>
                    <a:pt x="365" y="36750"/>
                    <a:pt x="297" y="36750"/>
                    <a:pt x="228" y="36795"/>
                  </a:cubicBezTo>
                  <a:cubicBezTo>
                    <a:pt x="160" y="36818"/>
                    <a:pt x="114" y="36841"/>
                    <a:pt x="91" y="36886"/>
                  </a:cubicBezTo>
                  <a:cubicBezTo>
                    <a:pt x="23" y="36978"/>
                    <a:pt x="0" y="37046"/>
                    <a:pt x="23" y="37138"/>
                  </a:cubicBezTo>
                  <a:cubicBezTo>
                    <a:pt x="23" y="37183"/>
                    <a:pt x="46" y="37252"/>
                    <a:pt x="69" y="37297"/>
                  </a:cubicBezTo>
                  <a:cubicBezTo>
                    <a:pt x="114" y="37343"/>
                    <a:pt x="160" y="37366"/>
                    <a:pt x="206" y="37411"/>
                  </a:cubicBezTo>
                  <a:cubicBezTo>
                    <a:pt x="251" y="37434"/>
                    <a:pt x="297" y="37434"/>
                    <a:pt x="343" y="37457"/>
                  </a:cubicBezTo>
                  <a:lnTo>
                    <a:pt x="411" y="37457"/>
                  </a:lnTo>
                  <a:lnTo>
                    <a:pt x="479" y="37480"/>
                  </a:lnTo>
                  <a:lnTo>
                    <a:pt x="548" y="37503"/>
                  </a:lnTo>
                  <a:cubicBezTo>
                    <a:pt x="753" y="37548"/>
                    <a:pt x="982" y="37594"/>
                    <a:pt x="1210" y="37640"/>
                  </a:cubicBezTo>
                  <a:cubicBezTo>
                    <a:pt x="1324" y="37663"/>
                    <a:pt x="1438" y="37685"/>
                    <a:pt x="1552" y="37708"/>
                  </a:cubicBezTo>
                  <a:lnTo>
                    <a:pt x="2557" y="37708"/>
                  </a:lnTo>
                  <a:cubicBezTo>
                    <a:pt x="2671" y="37708"/>
                    <a:pt x="2785" y="37731"/>
                    <a:pt x="2876" y="37731"/>
                  </a:cubicBezTo>
                  <a:cubicBezTo>
                    <a:pt x="3013" y="37754"/>
                    <a:pt x="3150" y="37799"/>
                    <a:pt x="3287" y="37822"/>
                  </a:cubicBezTo>
                  <a:cubicBezTo>
                    <a:pt x="3584" y="37891"/>
                    <a:pt x="3880" y="37914"/>
                    <a:pt x="4246" y="37914"/>
                  </a:cubicBezTo>
                  <a:lnTo>
                    <a:pt x="4405" y="37914"/>
                  </a:lnTo>
                  <a:cubicBezTo>
                    <a:pt x="4634" y="37914"/>
                    <a:pt x="4816" y="37914"/>
                    <a:pt x="4976" y="37891"/>
                  </a:cubicBezTo>
                  <a:cubicBezTo>
                    <a:pt x="5204" y="37868"/>
                    <a:pt x="5433" y="37845"/>
                    <a:pt x="5615" y="37799"/>
                  </a:cubicBezTo>
                  <a:cubicBezTo>
                    <a:pt x="5706" y="37777"/>
                    <a:pt x="5798" y="37777"/>
                    <a:pt x="5889" y="37754"/>
                  </a:cubicBezTo>
                  <a:cubicBezTo>
                    <a:pt x="6026" y="37731"/>
                    <a:pt x="6140" y="37708"/>
                    <a:pt x="6254" y="37685"/>
                  </a:cubicBezTo>
                  <a:cubicBezTo>
                    <a:pt x="6391" y="37663"/>
                    <a:pt x="6528" y="37640"/>
                    <a:pt x="6665" y="37594"/>
                  </a:cubicBezTo>
                  <a:lnTo>
                    <a:pt x="6802" y="37548"/>
                  </a:lnTo>
                  <a:lnTo>
                    <a:pt x="6939" y="37503"/>
                  </a:lnTo>
                  <a:cubicBezTo>
                    <a:pt x="7099" y="37457"/>
                    <a:pt x="7281" y="37434"/>
                    <a:pt x="7464" y="37389"/>
                  </a:cubicBezTo>
                  <a:lnTo>
                    <a:pt x="7510" y="37389"/>
                  </a:lnTo>
                  <a:cubicBezTo>
                    <a:pt x="7624" y="37366"/>
                    <a:pt x="7715" y="37343"/>
                    <a:pt x="7829" y="37320"/>
                  </a:cubicBezTo>
                  <a:cubicBezTo>
                    <a:pt x="7921" y="37297"/>
                    <a:pt x="8012" y="37275"/>
                    <a:pt x="8103" y="37252"/>
                  </a:cubicBezTo>
                  <a:lnTo>
                    <a:pt x="8126" y="37252"/>
                  </a:lnTo>
                  <a:lnTo>
                    <a:pt x="8286" y="37206"/>
                  </a:lnTo>
                  <a:cubicBezTo>
                    <a:pt x="8423" y="37183"/>
                    <a:pt x="8560" y="37138"/>
                    <a:pt x="8719" y="37115"/>
                  </a:cubicBezTo>
                  <a:cubicBezTo>
                    <a:pt x="9039" y="37069"/>
                    <a:pt x="9359" y="36978"/>
                    <a:pt x="9701" y="36864"/>
                  </a:cubicBezTo>
                  <a:cubicBezTo>
                    <a:pt x="10043" y="36750"/>
                    <a:pt x="10317" y="36658"/>
                    <a:pt x="10568" y="36544"/>
                  </a:cubicBezTo>
                  <a:lnTo>
                    <a:pt x="10728" y="36476"/>
                  </a:lnTo>
                  <a:lnTo>
                    <a:pt x="10751" y="36453"/>
                  </a:lnTo>
                  <a:cubicBezTo>
                    <a:pt x="10842" y="36430"/>
                    <a:pt x="10933" y="36384"/>
                    <a:pt x="11025" y="36339"/>
                  </a:cubicBezTo>
                  <a:lnTo>
                    <a:pt x="11070" y="36339"/>
                  </a:lnTo>
                  <a:cubicBezTo>
                    <a:pt x="11185" y="36270"/>
                    <a:pt x="11322" y="36225"/>
                    <a:pt x="11458" y="36179"/>
                  </a:cubicBezTo>
                  <a:cubicBezTo>
                    <a:pt x="11618" y="36110"/>
                    <a:pt x="11801" y="36042"/>
                    <a:pt x="11961" y="35951"/>
                  </a:cubicBezTo>
                  <a:cubicBezTo>
                    <a:pt x="12120" y="35882"/>
                    <a:pt x="12257" y="35791"/>
                    <a:pt x="12417" y="35700"/>
                  </a:cubicBezTo>
                  <a:cubicBezTo>
                    <a:pt x="12577" y="35608"/>
                    <a:pt x="12691" y="35563"/>
                    <a:pt x="12828" y="35494"/>
                  </a:cubicBezTo>
                  <a:cubicBezTo>
                    <a:pt x="12874" y="35471"/>
                    <a:pt x="12919" y="35448"/>
                    <a:pt x="12965" y="35426"/>
                  </a:cubicBezTo>
                  <a:lnTo>
                    <a:pt x="13011" y="35403"/>
                  </a:lnTo>
                  <a:lnTo>
                    <a:pt x="13079" y="35380"/>
                  </a:lnTo>
                  <a:cubicBezTo>
                    <a:pt x="13125" y="35357"/>
                    <a:pt x="13170" y="35334"/>
                    <a:pt x="13216" y="35312"/>
                  </a:cubicBezTo>
                  <a:cubicBezTo>
                    <a:pt x="13353" y="35243"/>
                    <a:pt x="13490" y="35152"/>
                    <a:pt x="13627" y="35060"/>
                  </a:cubicBezTo>
                  <a:cubicBezTo>
                    <a:pt x="13718" y="34992"/>
                    <a:pt x="13832" y="34924"/>
                    <a:pt x="13924" y="34855"/>
                  </a:cubicBezTo>
                  <a:lnTo>
                    <a:pt x="14015" y="34787"/>
                  </a:lnTo>
                  <a:cubicBezTo>
                    <a:pt x="14083" y="34764"/>
                    <a:pt x="14129" y="34718"/>
                    <a:pt x="14197" y="34672"/>
                  </a:cubicBezTo>
                  <a:lnTo>
                    <a:pt x="14243" y="34627"/>
                  </a:lnTo>
                  <a:lnTo>
                    <a:pt x="14380" y="34513"/>
                  </a:lnTo>
                  <a:cubicBezTo>
                    <a:pt x="14449" y="34490"/>
                    <a:pt x="14494" y="34444"/>
                    <a:pt x="14563" y="34399"/>
                  </a:cubicBezTo>
                  <a:cubicBezTo>
                    <a:pt x="14631" y="34353"/>
                    <a:pt x="14700" y="34307"/>
                    <a:pt x="14745" y="34262"/>
                  </a:cubicBezTo>
                  <a:cubicBezTo>
                    <a:pt x="14996" y="34079"/>
                    <a:pt x="15247" y="33896"/>
                    <a:pt x="15499" y="33714"/>
                  </a:cubicBezTo>
                  <a:lnTo>
                    <a:pt x="15613" y="33645"/>
                  </a:lnTo>
                  <a:cubicBezTo>
                    <a:pt x="15818" y="33463"/>
                    <a:pt x="16024" y="33303"/>
                    <a:pt x="16229" y="33143"/>
                  </a:cubicBezTo>
                  <a:cubicBezTo>
                    <a:pt x="16457" y="32961"/>
                    <a:pt x="16685" y="32732"/>
                    <a:pt x="16937" y="32481"/>
                  </a:cubicBezTo>
                  <a:lnTo>
                    <a:pt x="16982" y="32436"/>
                  </a:lnTo>
                  <a:cubicBezTo>
                    <a:pt x="17051" y="32344"/>
                    <a:pt x="17142" y="32253"/>
                    <a:pt x="17233" y="32162"/>
                  </a:cubicBezTo>
                  <a:cubicBezTo>
                    <a:pt x="17347" y="32048"/>
                    <a:pt x="17439" y="31911"/>
                    <a:pt x="17530" y="31774"/>
                  </a:cubicBezTo>
                  <a:cubicBezTo>
                    <a:pt x="17758" y="31500"/>
                    <a:pt x="17918" y="31226"/>
                    <a:pt x="18078" y="30952"/>
                  </a:cubicBezTo>
                  <a:cubicBezTo>
                    <a:pt x="18169" y="30815"/>
                    <a:pt x="18238" y="30655"/>
                    <a:pt x="18306" y="30495"/>
                  </a:cubicBezTo>
                  <a:cubicBezTo>
                    <a:pt x="18375" y="30381"/>
                    <a:pt x="18443" y="30244"/>
                    <a:pt x="18511" y="30130"/>
                  </a:cubicBezTo>
                  <a:cubicBezTo>
                    <a:pt x="18648" y="29856"/>
                    <a:pt x="18785" y="29582"/>
                    <a:pt x="18945" y="29308"/>
                  </a:cubicBezTo>
                  <a:lnTo>
                    <a:pt x="19059" y="29126"/>
                  </a:lnTo>
                  <a:cubicBezTo>
                    <a:pt x="19151" y="28943"/>
                    <a:pt x="19265" y="28738"/>
                    <a:pt x="19356" y="28555"/>
                  </a:cubicBezTo>
                  <a:cubicBezTo>
                    <a:pt x="19447" y="28350"/>
                    <a:pt x="19539" y="28122"/>
                    <a:pt x="19607" y="27916"/>
                  </a:cubicBezTo>
                  <a:lnTo>
                    <a:pt x="19698" y="27688"/>
                  </a:lnTo>
                  <a:lnTo>
                    <a:pt x="19721" y="27665"/>
                  </a:lnTo>
                  <a:cubicBezTo>
                    <a:pt x="19813" y="27391"/>
                    <a:pt x="19927" y="27094"/>
                    <a:pt x="19995" y="26798"/>
                  </a:cubicBezTo>
                  <a:cubicBezTo>
                    <a:pt x="20018" y="26638"/>
                    <a:pt x="20064" y="26455"/>
                    <a:pt x="20086" y="26296"/>
                  </a:cubicBezTo>
                  <a:cubicBezTo>
                    <a:pt x="20109" y="26159"/>
                    <a:pt x="20132" y="26022"/>
                    <a:pt x="20155" y="25908"/>
                  </a:cubicBezTo>
                  <a:cubicBezTo>
                    <a:pt x="20178" y="25793"/>
                    <a:pt x="20201" y="25679"/>
                    <a:pt x="20223" y="25588"/>
                  </a:cubicBezTo>
                  <a:cubicBezTo>
                    <a:pt x="20269" y="25360"/>
                    <a:pt x="20315" y="25131"/>
                    <a:pt x="20338" y="24926"/>
                  </a:cubicBezTo>
                  <a:cubicBezTo>
                    <a:pt x="20360" y="24743"/>
                    <a:pt x="20383" y="24584"/>
                    <a:pt x="20406" y="24424"/>
                  </a:cubicBezTo>
                  <a:cubicBezTo>
                    <a:pt x="20429" y="24264"/>
                    <a:pt x="20452" y="24127"/>
                    <a:pt x="20452" y="23990"/>
                  </a:cubicBezTo>
                  <a:lnTo>
                    <a:pt x="20452" y="23945"/>
                  </a:lnTo>
                  <a:cubicBezTo>
                    <a:pt x="20452" y="23830"/>
                    <a:pt x="20452" y="23716"/>
                    <a:pt x="20452" y="23602"/>
                  </a:cubicBezTo>
                  <a:cubicBezTo>
                    <a:pt x="20452" y="23328"/>
                    <a:pt x="20474" y="23032"/>
                    <a:pt x="20474" y="22735"/>
                  </a:cubicBezTo>
                  <a:cubicBezTo>
                    <a:pt x="20474" y="22621"/>
                    <a:pt x="20497" y="22529"/>
                    <a:pt x="20497" y="22438"/>
                  </a:cubicBezTo>
                  <a:cubicBezTo>
                    <a:pt x="20497" y="22187"/>
                    <a:pt x="20520" y="21959"/>
                    <a:pt x="20497" y="21731"/>
                  </a:cubicBezTo>
                  <a:cubicBezTo>
                    <a:pt x="20497" y="21365"/>
                    <a:pt x="20452" y="21023"/>
                    <a:pt x="20383" y="20635"/>
                  </a:cubicBezTo>
                  <a:cubicBezTo>
                    <a:pt x="20360" y="20407"/>
                    <a:pt x="20315" y="20178"/>
                    <a:pt x="20292" y="19973"/>
                  </a:cubicBezTo>
                  <a:lnTo>
                    <a:pt x="20292" y="19790"/>
                  </a:lnTo>
                  <a:cubicBezTo>
                    <a:pt x="20246" y="19539"/>
                    <a:pt x="20223" y="19311"/>
                    <a:pt x="20201" y="19060"/>
                  </a:cubicBezTo>
                  <a:cubicBezTo>
                    <a:pt x="20132" y="18718"/>
                    <a:pt x="20064" y="18421"/>
                    <a:pt x="19972" y="18124"/>
                  </a:cubicBezTo>
                  <a:lnTo>
                    <a:pt x="19927" y="17987"/>
                  </a:lnTo>
                  <a:cubicBezTo>
                    <a:pt x="19835" y="17736"/>
                    <a:pt x="19744" y="17462"/>
                    <a:pt x="19653" y="17234"/>
                  </a:cubicBezTo>
                  <a:cubicBezTo>
                    <a:pt x="19607" y="17143"/>
                    <a:pt x="19584" y="17074"/>
                    <a:pt x="19539" y="17006"/>
                  </a:cubicBezTo>
                  <a:lnTo>
                    <a:pt x="19539" y="17006"/>
                  </a:lnTo>
                  <a:cubicBezTo>
                    <a:pt x="19607" y="17029"/>
                    <a:pt x="19676" y="17051"/>
                    <a:pt x="19744" y="17074"/>
                  </a:cubicBezTo>
                  <a:cubicBezTo>
                    <a:pt x="19813" y="17074"/>
                    <a:pt x="19881" y="17097"/>
                    <a:pt x="19949" y="17097"/>
                  </a:cubicBezTo>
                  <a:lnTo>
                    <a:pt x="20064" y="17097"/>
                  </a:lnTo>
                  <a:cubicBezTo>
                    <a:pt x="20132" y="17097"/>
                    <a:pt x="20201" y="17097"/>
                    <a:pt x="20269" y="17074"/>
                  </a:cubicBezTo>
                  <a:cubicBezTo>
                    <a:pt x="20338" y="17074"/>
                    <a:pt x="20406" y="17051"/>
                    <a:pt x="20474" y="17029"/>
                  </a:cubicBezTo>
                  <a:lnTo>
                    <a:pt x="20520" y="17006"/>
                  </a:lnTo>
                  <a:cubicBezTo>
                    <a:pt x="20611" y="16983"/>
                    <a:pt x="20680" y="16960"/>
                    <a:pt x="20771" y="16937"/>
                  </a:cubicBezTo>
                  <a:cubicBezTo>
                    <a:pt x="20908" y="16892"/>
                    <a:pt x="21045" y="16846"/>
                    <a:pt x="21182" y="16800"/>
                  </a:cubicBezTo>
                  <a:lnTo>
                    <a:pt x="21365" y="16709"/>
                  </a:lnTo>
                  <a:lnTo>
                    <a:pt x="21547" y="16640"/>
                  </a:lnTo>
                  <a:cubicBezTo>
                    <a:pt x="21707" y="16572"/>
                    <a:pt x="21844" y="16481"/>
                    <a:pt x="21981" y="16389"/>
                  </a:cubicBezTo>
                  <a:cubicBezTo>
                    <a:pt x="22095" y="16321"/>
                    <a:pt x="22232" y="16230"/>
                    <a:pt x="22346" y="16115"/>
                  </a:cubicBezTo>
                  <a:cubicBezTo>
                    <a:pt x="22460" y="16001"/>
                    <a:pt x="22574" y="15864"/>
                    <a:pt x="22689" y="15705"/>
                  </a:cubicBezTo>
                  <a:cubicBezTo>
                    <a:pt x="22803" y="15545"/>
                    <a:pt x="22894" y="15431"/>
                    <a:pt x="22962" y="15294"/>
                  </a:cubicBezTo>
                  <a:cubicBezTo>
                    <a:pt x="23031" y="15157"/>
                    <a:pt x="23099" y="14997"/>
                    <a:pt x="23145" y="14860"/>
                  </a:cubicBezTo>
                  <a:cubicBezTo>
                    <a:pt x="23213" y="14723"/>
                    <a:pt x="23259" y="14563"/>
                    <a:pt x="23305" y="14426"/>
                  </a:cubicBezTo>
                  <a:cubicBezTo>
                    <a:pt x="23373" y="14198"/>
                    <a:pt x="23442" y="13947"/>
                    <a:pt x="23487" y="13696"/>
                  </a:cubicBezTo>
                  <a:cubicBezTo>
                    <a:pt x="23533" y="13445"/>
                    <a:pt x="23533" y="13194"/>
                    <a:pt x="23533" y="13011"/>
                  </a:cubicBezTo>
                  <a:cubicBezTo>
                    <a:pt x="23533" y="12806"/>
                    <a:pt x="23533" y="12578"/>
                    <a:pt x="23510" y="12349"/>
                  </a:cubicBezTo>
                  <a:lnTo>
                    <a:pt x="23487" y="12212"/>
                  </a:lnTo>
                  <a:lnTo>
                    <a:pt x="23442" y="11984"/>
                  </a:lnTo>
                  <a:cubicBezTo>
                    <a:pt x="23442" y="11938"/>
                    <a:pt x="23442" y="11916"/>
                    <a:pt x="23442" y="11893"/>
                  </a:cubicBezTo>
                  <a:lnTo>
                    <a:pt x="23487" y="11847"/>
                  </a:lnTo>
                  <a:cubicBezTo>
                    <a:pt x="23556" y="11802"/>
                    <a:pt x="23624" y="11756"/>
                    <a:pt x="23670" y="11687"/>
                  </a:cubicBezTo>
                  <a:cubicBezTo>
                    <a:pt x="23784" y="11596"/>
                    <a:pt x="23944" y="11482"/>
                    <a:pt x="24058" y="11322"/>
                  </a:cubicBezTo>
                  <a:cubicBezTo>
                    <a:pt x="24149" y="11231"/>
                    <a:pt x="24241" y="11094"/>
                    <a:pt x="24309" y="10980"/>
                  </a:cubicBezTo>
                  <a:lnTo>
                    <a:pt x="24332" y="10957"/>
                  </a:lnTo>
                  <a:cubicBezTo>
                    <a:pt x="24446" y="10820"/>
                    <a:pt x="24515" y="10660"/>
                    <a:pt x="24606" y="10500"/>
                  </a:cubicBezTo>
                  <a:cubicBezTo>
                    <a:pt x="24766" y="10249"/>
                    <a:pt x="24903" y="9976"/>
                    <a:pt x="25017" y="9702"/>
                  </a:cubicBezTo>
                  <a:cubicBezTo>
                    <a:pt x="25154" y="9405"/>
                    <a:pt x="25268" y="9108"/>
                    <a:pt x="25359" y="8811"/>
                  </a:cubicBezTo>
                  <a:cubicBezTo>
                    <a:pt x="25405" y="8652"/>
                    <a:pt x="25473" y="8469"/>
                    <a:pt x="25519" y="8286"/>
                  </a:cubicBezTo>
                  <a:cubicBezTo>
                    <a:pt x="25542" y="8127"/>
                    <a:pt x="25564" y="7990"/>
                    <a:pt x="25587" y="7830"/>
                  </a:cubicBezTo>
                  <a:cubicBezTo>
                    <a:pt x="25610" y="7761"/>
                    <a:pt x="25610" y="7670"/>
                    <a:pt x="25633" y="7602"/>
                  </a:cubicBezTo>
                  <a:cubicBezTo>
                    <a:pt x="25633" y="7510"/>
                    <a:pt x="25633" y="7419"/>
                    <a:pt x="25633" y="7328"/>
                  </a:cubicBezTo>
                  <a:lnTo>
                    <a:pt x="25633" y="7282"/>
                  </a:lnTo>
                  <a:cubicBezTo>
                    <a:pt x="25633" y="7145"/>
                    <a:pt x="25633" y="6985"/>
                    <a:pt x="25610" y="6826"/>
                  </a:cubicBezTo>
                  <a:cubicBezTo>
                    <a:pt x="25587" y="6529"/>
                    <a:pt x="25473" y="6232"/>
                    <a:pt x="25382" y="5981"/>
                  </a:cubicBezTo>
                  <a:lnTo>
                    <a:pt x="25382" y="5935"/>
                  </a:lnTo>
                  <a:cubicBezTo>
                    <a:pt x="25336" y="5821"/>
                    <a:pt x="25291" y="5707"/>
                    <a:pt x="25245" y="5570"/>
                  </a:cubicBezTo>
                  <a:cubicBezTo>
                    <a:pt x="25154" y="5410"/>
                    <a:pt x="25062" y="5251"/>
                    <a:pt x="24971" y="5091"/>
                  </a:cubicBezTo>
                  <a:cubicBezTo>
                    <a:pt x="24880" y="4954"/>
                    <a:pt x="24766" y="4817"/>
                    <a:pt x="24629" y="4680"/>
                  </a:cubicBezTo>
                  <a:cubicBezTo>
                    <a:pt x="24492" y="4566"/>
                    <a:pt x="24332" y="4452"/>
                    <a:pt x="24172" y="4383"/>
                  </a:cubicBezTo>
                  <a:cubicBezTo>
                    <a:pt x="24035" y="4292"/>
                    <a:pt x="23898" y="4224"/>
                    <a:pt x="23738" y="4155"/>
                  </a:cubicBezTo>
                  <a:cubicBezTo>
                    <a:pt x="23579" y="4087"/>
                    <a:pt x="23442" y="4018"/>
                    <a:pt x="23305" y="3972"/>
                  </a:cubicBezTo>
                  <a:cubicBezTo>
                    <a:pt x="22962" y="3836"/>
                    <a:pt x="22620" y="3767"/>
                    <a:pt x="22346" y="3721"/>
                  </a:cubicBezTo>
                  <a:cubicBezTo>
                    <a:pt x="22209" y="3699"/>
                    <a:pt x="22072" y="3676"/>
                    <a:pt x="21935" y="3676"/>
                  </a:cubicBezTo>
                  <a:lnTo>
                    <a:pt x="21821" y="3676"/>
                  </a:lnTo>
                  <a:cubicBezTo>
                    <a:pt x="21684" y="3676"/>
                    <a:pt x="21547" y="3676"/>
                    <a:pt x="21387" y="3699"/>
                  </a:cubicBezTo>
                  <a:cubicBezTo>
                    <a:pt x="21136" y="3721"/>
                    <a:pt x="20977" y="3790"/>
                    <a:pt x="20840" y="3881"/>
                  </a:cubicBezTo>
                  <a:cubicBezTo>
                    <a:pt x="20726" y="3995"/>
                    <a:pt x="20657" y="4109"/>
                    <a:pt x="20611" y="4224"/>
                  </a:cubicBezTo>
                  <a:lnTo>
                    <a:pt x="20589" y="4269"/>
                  </a:lnTo>
                  <a:cubicBezTo>
                    <a:pt x="20589" y="4201"/>
                    <a:pt x="20611" y="4132"/>
                    <a:pt x="20634" y="4064"/>
                  </a:cubicBezTo>
                  <a:cubicBezTo>
                    <a:pt x="20680" y="3744"/>
                    <a:pt x="20657" y="3447"/>
                    <a:pt x="20634" y="3196"/>
                  </a:cubicBezTo>
                  <a:cubicBezTo>
                    <a:pt x="20589" y="2854"/>
                    <a:pt x="20497" y="2512"/>
                    <a:pt x="20315" y="2124"/>
                  </a:cubicBezTo>
                  <a:cubicBezTo>
                    <a:pt x="20269" y="2032"/>
                    <a:pt x="20223" y="1964"/>
                    <a:pt x="20201" y="1895"/>
                  </a:cubicBezTo>
                  <a:lnTo>
                    <a:pt x="20178" y="1850"/>
                  </a:lnTo>
                  <a:cubicBezTo>
                    <a:pt x="20132" y="1781"/>
                    <a:pt x="20086" y="1736"/>
                    <a:pt x="20041" y="1667"/>
                  </a:cubicBezTo>
                  <a:cubicBezTo>
                    <a:pt x="19995" y="1599"/>
                    <a:pt x="19927" y="1530"/>
                    <a:pt x="19858" y="1462"/>
                  </a:cubicBezTo>
                  <a:lnTo>
                    <a:pt x="19835" y="1439"/>
                  </a:lnTo>
                  <a:lnTo>
                    <a:pt x="19790" y="1370"/>
                  </a:lnTo>
                  <a:cubicBezTo>
                    <a:pt x="19767" y="1325"/>
                    <a:pt x="19744" y="1279"/>
                    <a:pt x="19721" y="1256"/>
                  </a:cubicBezTo>
                  <a:cubicBezTo>
                    <a:pt x="19698" y="1211"/>
                    <a:pt x="19676" y="1188"/>
                    <a:pt x="19630" y="1165"/>
                  </a:cubicBezTo>
                  <a:cubicBezTo>
                    <a:pt x="19607" y="1165"/>
                    <a:pt x="19584" y="1142"/>
                    <a:pt x="19561" y="1142"/>
                  </a:cubicBezTo>
                  <a:lnTo>
                    <a:pt x="19470" y="1028"/>
                  </a:lnTo>
                  <a:cubicBezTo>
                    <a:pt x="19402" y="914"/>
                    <a:pt x="19310" y="800"/>
                    <a:pt x="19219" y="686"/>
                  </a:cubicBezTo>
                  <a:cubicBezTo>
                    <a:pt x="19151" y="617"/>
                    <a:pt x="19128" y="571"/>
                    <a:pt x="19059" y="549"/>
                  </a:cubicBezTo>
                  <a:cubicBezTo>
                    <a:pt x="19014" y="549"/>
                    <a:pt x="18991" y="526"/>
                    <a:pt x="18945" y="526"/>
                  </a:cubicBezTo>
                  <a:cubicBezTo>
                    <a:pt x="18922" y="526"/>
                    <a:pt x="18877" y="549"/>
                    <a:pt x="18854" y="549"/>
                  </a:cubicBezTo>
                  <a:cubicBezTo>
                    <a:pt x="18808" y="503"/>
                    <a:pt x="18785" y="457"/>
                    <a:pt x="18740" y="412"/>
                  </a:cubicBezTo>
                  <a:lnTo>
                    <a:pt x="18717" y="389"/>
                  </a:lnTo>
                  <a:cubicBezTo>
                    <a:pt x="18694" y="343"/>
                    <a:pt x="18648" y="298"/>
                    <a:pt x="18603" y="275"/>
                  </a:cubicBezTo>
                  <a:cubicBezTo>
                    <a:pt x="18534" y="229"/>
                    <a:pt x="18466" y="206"/>
                    <a:pt x="18375" y="206"/>
                  </a:cubicBezTo>
                  <a:lnTo>
                    <a:pt x="18306" y="206"/>
                  </a:lnTo>
                  <a:cubicBezTo>
                    <a:pt x="18306" y="206"/>
                    <a:pt x="18283" y="183"/>
                    <a:pt x="18283" y="183"/>
                  </a:cubicBezTo>
                  <a:lnTo>
                    <a:pt x="18238" y="138"/>
                  </a:lnTo>
                  <a:cubicBezTo>
                    <a:pt x="18192" y="92"/>
                    <a:pt x="18169" y="69"/>
                    <a:pt x="18123" y="47"/>
                  </a:cubicBezTo>
                  <a:cubicBezTo>
                    <a:pt x="18078" y="1"/>
                    <a:pt x="18032" y="1"/>
                    <a:pt x="17986" y="1"/>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9" name="Google Shape;4945;p38">
              <a:extLst>
                <a:ext uri="{FF2B5EF4-FFF2-40B4-BE49-F238E27FC236}">
                  <a16:creationId xmlns:a16="http://schemas.microsoft.com/office/drawing/2014/main" id="{A2FE9AC5-F1C4-DF39-DE02-EBC419B7BA2A}"/>
                </a:ext>
              </a:extLst>
            </p:cNvPr>
            <p:cNvSpPr/>
            <p:nvPr/>
          </p:nvSpPr>
          <p:spPr>
            <a:xfrm>
              <a:off x="6723436" y="1320783"/>
              <a:ext cx="551277" cy="298964"/>
            </a:xfrm>
            <a:custGeom>
              <a:avLst/>
              <a:gdLst/>
              <a:ahLst/>
              <a:cxnLst/>
              <a:rect l="l" t="t" r="r" b="b"/>
              <a:pathLst>
                <a:path w="19699" h="10683" extrusionOk="0">
                  <a:moveTo>
                    <a:pt x="18443" y="8400"/>
                  </a:moveTo>
                  <a:cubicBezTo>
                    <a:pt x="18466" y="8423"/>
                    <a:pt x="18466" y="8446"/>
                    <a:pt x="18489" y="8469"/>
                  </a:cubicBezTo>
                  <a:lnTo>
                    <a:pt x="18512" y="8514"/>
                  </a:lnTo>
                  <a:lnTo>
                    <a:pt x="18512" y="8492"/>
                  </a:lnTo>
                  <a:cubicBezTo>
                    <a:pt x="18626" y="8743"/>
                    <a:pt x="18740" y="8994"/>
                    <a:pt x="18854" y="9222"/>
                  </a:cubicBezTo>
                  <a:lnTo>
                    <a:pt x="18809" y="9131"/>
                  </a:lnTo>
                  <a:cubicBezTo>
                    <a:pt x="18695" y="8994"/>
                    <a:pt x="18580" y="8834"/>
                    <a:pt x="18466" y="8697"/>
                  </a:cubicBezTo>
                  <a:cubicBezTo>
                    <a:pt x="18398" y="8629"/>
                    <a:pt x="18307" y="8537"/>
                    <a:pt x="18238" y="8469"/>
                  </a:cubicBezTo>
                  <a:lnTo>
                    <a:pt x="18261" y="8469"/>
                  </a:lnTo>
                  <a:cubicBezTo>
                    <a:pt x="18284" y="8469"/>
                    <a:pt x="18307" y="8469"/>
                    <a:pt x="18352" y="8446"/>
                  </a:cubicBezTo>
                  <a:cubicBezTo>
                    <a:pt x="18375" y="8446"/>
                    <a:pt x="18421" y="8423"/>
                    <a:pt x="18443" y="8400"/>
                  </a:cubicBezTo>
                  <a:close/>
                  <a:moveTo>
                    <a:pt x="3790" y="1"/>
                  </a:moveTo>
                  <a:cubicBezTo>
                    <a:pt x="3676" y="1"/>
                    <a:pt x="3561" y="69"/>
                    <a:pt x="3516" y="160"/>
                  </a:cubicBezTo>
                  <a:cubicBezTo>
                    <a:pt x="3493" y="206"/>
                    <a:pt x="3493" y="229"/>
                    <a:pt x="3470" y="274"/>
                  </a:cubicBezTo>
                  <a:cubicBezTo>
                    <a:pt x="3310" y="229"/>
                    <a:pt x="3128" y="206"/>
                    <a:pt x="2968" y="206"/>
                  </a:cubicBezTo>
                  <a:cubicBezTo>
                    <a:pt x="2717" y="183"/>
                    <a:pt x="2489" y="160"/>
                    <a:pt x="2238" y="160"/>
                  </a:cubicBezTo>
                  <a:lnTo>
                    <a:pt x="1484" y="160"/>
                  </a:lnTo>
                  <a:cubicBezTo>
                    <a:pt x="1279" y="160"/>
                    <a:pt x="1073" y="183"/>
                    <a:pt x="891" y="206"/>
                  </a:cubicBezTo>
                  <a:cubicBezTo>
                    <a:pt x="594" y="229"/>
                    <a:pt x="343" y="297"/>
                    <a:pt x="138" y="343"/>
                  </a:cubicBezTo>
                  <a:cubicBezTo>
                    <a:pt x="92" y="343"/>
                    <a:pt x="46" y="389"/>
                    <a:pt x="23" y="434"/>
                  </a:cubicBezTo>
                  <a:cubicBezTo>
                    <a:pt x="1" y="480"/>
                    <a:pt x="1" y="526"/>
                    <a:pt x="1" y="571"/>
                  </a:cubicBezTo>
                  <a:cubicBezTo>
                    <a:pt x="23" y="640"/>
                    <a:pt x="92" y="708"/>
                    <a:pt x="183" y="708"/>
                  </a:cubicBezTo>
                  <a:cubicBezTo>
                    <a:pt x="206" y="708"/>
                    <a:pt x="229" y="708"/>
                    <a:pt x="229" y="685"/>
                  </a:cubicBezTo>
                  <a:lnTo>
                    <a:pt x="297" y="685"/>
                  </a:lnTo>
                  <a:cubicBezTo>
                    <a:pt x="366" y="663"/>
                    <a:pt x="457" y="640"/>
                    <a:pt x="548" y="617"/>
                  </a:cubicBezTo>
                  <a:cubicBezTo>
                    <a:pt x="708" y="594"/>
                    <a:pt x="891" y="571"/>
                    <a:pt x="1096" y="571"/>
                  </a:cubicBezTo>
                  <a:cubicBezTo>
                    <a:pt x="1325" y="571"/>
                    <a:pt x="1530" y="594"/>
                    <a:pt x="1735" y="594"/>
                  </a:cubicBezTo>
                  <a:lnTo>
                    <a:pt x="1827" y="617"/>
                  </a:lnTo>
                  <a:lnTo>
                    <a:pt x="1964" y="617"/>
                  </a:lnTo>
                  <a:cubicBezTo>
                    <a:pt x="2580" y="685"/>
                    <a:pt x="3219" y="777"/>
                    <a:pt x="3812" y="914"/>
                  </a:cubicBezTo>
                  <a:cubicBezTo>
                    <a:pt x="4178" y="1005"/>
                    <a:pt x="4520" y="1096"/>
                    <a:pt x="4885" y="1165"/>
                  </a:cubicBezTo>
                  <a:cubicBezTo>
                    <a:pt x="5159" y="1210"/>
                    <a:pt x="5410" y="1279"/>
                    <a:pt x="5684" y="1347"/>
                  </a:cubicBezTo>
                  <a:cubicBezTo>
                    <a:pt x="6004" y="1416"/>
                    <a:pt x="6346" y="1507"/>
                    <a:pt x="6688" y="1598"/>
                  </a:cubicBezTo>
                  <a:cubicBezTo>
                    <a:pt x="7054" y="1712"/>
                    <a:pt x="7373" y="1804"/>
                    <a:pt x="7693" y="1918"/>
                  </a:cubicBezTo>
                  <a:lnTo>
                    <a:pt x="7738" y="1941"/>
                  </a:lnTo>
                  <a:cubicBezTo>
                    <a:pt x="7830" y="1964"/>
                    <a:pt x="7921" y="2009"/>
                    <a:pt x="8012" y="2032"/>
                  </a:cubicBezTo>
                  <a:cubicBezTo>
                    <a:pt x="8126" y="2078"/>
                    <a:pt x="8241" y="2146"/>
                    <a:pt x="8355" y="2192"/>
                  </a:cubicBezTo>
                  <a:lnTo>
                    <a:pt x="8400" y="2215"/>
                  </a:lnTo>
                  <a:lnTo>
                    <a:pt x="8651" y="2329"/>
                  </a:lnTo>
                  <a:cubicBezTo>
                    <a:pt x="8811" y="2397"/>
                    <a:pt x="8971" y="2489"/>
                    <a:pt x="9131" y="2557"/>
                  </a:cubicBezTo>
                  <a:cubicBezTo>
                    <a:pt x="9359" y="2671"/>
                    <a:pt x="9610" y="2785"/>
                    <a:pt x="9838" y="2945"/>
                  </a:cubicBezTo>
                  <a:lnTo>
                    <a:pt x="9884" y="2945"/>
                  </a:lnTo>
                  <a:cubicBezTo>
                    <a:pt x="9770" y="2968"/>
                    <a:pt x="9679" y="2968"/>
                    <a:pt x="9587" y="2991"/>
                  </a:cubicBezTo>
                  <a:cubicBezTo>
                    <a:pt x="9542" y="3014"/>
                    <a:pt x="9473" y="3036"/>
                    <a:pt x="9427" y="3059"/>
                  </a:cubicBezTo>
                  <a:cubicBezTo>
                    <a:pt x="9405" y="3082"/>
                    <a:pt x="9382" y="3105"/>
                    <a:pt x="9359" y="3128"/>
                  </a:cubicBezTo>
                  <a:cubicBezTo>
                    <a:pt x="9291" y="3150"/>
                    <a:pt x="9245" y="3196"/>
                    <a:pt x="9199" y="3242"/>
                  </a:cubicBezTo>
                  <a:cubicBezTo>
                    <a:pt x="9131" y="3310"/>
                    <a:pt x="9085" y="3402"/>
                    <a:pt x="9039" y="3493"/>
                  </a:cubicBezTo>
                  <a:cubicBezTo>
                    <a:pt x="9039" y="3516"/>
                    <a:pt x="9017" y="3539"/>
                    <a:pt x="9017" y="3584"/>
                  </a:cubicBezTo>
                  <a:lnTo>
                    <a:pt x="8994" y="3607"/>
                  </a:lnTo>
                  <a:cubicBezTo>
                    <a:pt x="8994" y="3653"/>
                    <a:pt x="8971" y="3721"/>
                    <a:pt x="8971" y="3767"/>
                  </a:cubicBezTo>
                  <a:cubicBezTo>
                    <a:pt x="8971" y="3881"/>
                    <a:pt x="8994" y="3949"/>
                    <a:pt x="9017" y="4018"/>
                  </a:cubicBezTo>
                  <a:cubicBezTo>
                    <a:pt x="9017" y="4063"/>
                    <a:pt x="9017" y="4086"/>
                    <a:pt x="9039" y="4132"/>
                  </a:cubicBezTo>
                  <a:cubicBezTo>
                    <a:pt x="9085" y="4246"/>
                    <a:pt x="9131" y="4337"/>
                    <a:pt x="9199" y="4406"/>
                  </a:cubicBezTo>
                  <a:cubicBezTo>
                    <a:pt x="9268" y="4520"/>
                    <a:pt x="9359" y="4634"/>
                    <a:pt x="9496" y="4771"/>
                  </a:cubicBezTo>
                  <a:cubicBezTo>
                    <a:pt x="9610" y="4885"/>
                    <a:pt x="9701" y="4976"/>
                    <a:pt x="9816" y="5068"/>
                  </a:cubicBezTo>
                  <a:cubicBezTo>
                    <a:pt x="9930" y="5159"/>
                    <a:pt x="10067" y="5273"/>
                    <a:pt x="10181" y="5365"/>
                  </a:cubicBezTo>
                  <a:cubicBezTo>
                    <a:pt x="10318" y="5479"/>
                    <a:pt x="10477" y="5570"/>
                    <a:pt x="10637" y="5684"/>
                  </a:cubicBezTo>
                  <a:lnTo>
                    <a:pt x="10729" y="5753"/>
                  </a:lnTo>
                  <a:cubicBezTo>
                    <a:pt x="10820" y="5821"/>
                    <a:pt x="10934" y="5890"/>
                    <a:pt x="11048" y="5958"/>
                  </a:cubicBezTo>
                  <a:cubicBezTo>
                    <a:pt x="11322" y="6118"/>
                    <a:pt x="11596" y="6278"/>
                    <a:pt x="11938" y="6437"/>
                  </a:cubicBezTo>
                  <a:lnTo>
                    <a:pt x="12167" y="6574"/>
                  </a:lnTo>
                  <a:cubicBezTo>
                    <a:pt x="12395" y="6688"/>
                    <a:pt x="12623" y="6825"/>
                    <a:pt x="12851" y="6939"/>
                  </a:cubicBezTo>
                  <a:cubicBezTo>
                    <a:pt x="12943" y="6985"/>
                    <a:pt x="13034" y="7008"/>
                    <a:pt x="13102" y="7054"/>
                  </a:cubicBezTo>
                  <a:lnTo>
                    <a:pt x="13308" y="7145"/>
                  </a:lnTo>
                  <a:cubicBezTo>
                    <a:pt x="13376" y="7168"/>
                    <a:pt x="13445" y="7213"/>
                    <a:pt x="13513" y="7236"/>
                  </a:cubicBezTo>
                  <a:cubicBezTo>
                    <a:pt x="13582" y="7259"/>
                    <a:pt x="13650" y="7305"/>
                    <a:pt x="13719" y="7328"/>
                  </a:cubicBezTo>
                  <a:cubicBezTo>
                    <a:pt x="13993" y="7464"/>
                    <a:pt x="14289" y="7624"/>
                    <a:pt x="14586" y="7761"/>
                  </a:cubicBezTo>
                  <a:lnTo>
                    <a:pt x="14609" y="7784"/>
                  </a:lnTo>
                  <a:cubicBezTo>
                    <a:pt x="14769" y="7875"/>
                    <a:pt x="14906" y="7944"/>
                    <a:pt x="15043" y="8035"/>
                  </a:cubicBezTo>
                  <a:cubicBezTo>
                    <a:pt x="15202" y="8104"/>
                    <a:pt x="15339" y="8195"/>
                    <a:pt x="15476" y="8286"/>
                  </a:cubicBezTo>
                  <a:cubicBezTo>
                    <a:pt x="15636" y="8400"/>
                    <a:pt x="15796" y="8492"/>
                    <a:pt x="15956" y="8606"/>
                  </a:cubicBezTo>
                  <a:lnTo>
                    <a:pt x="16024" y="8651"/>
                  </a:lnTo>
                  <a:lnTo>
                    <a:pt x="16138" y="8743"/>
                  </a:lnTo>
                  <a:cubicBezTo>
                    <a:pt x="16321" y="8857"/>
                    <a:pt x="16481" y="8994"/>
                    <a:pt x="16663" y="9131"/>
                  </a:cubicBezTo>
                  <a:cubicBezTo>
                    <a:pt x="16823" y="9245"/>
                    <a:pt x="17005" y="9382"/>
                    <a:pt x="17165" y="9496"/>
                  </a:cubicBezTo>
                  <a:cubicBezTo>
                    <a:pt x="17257" y="9564"/>
                    <a:pt x="17325" y="9633"/>
                    <a:pt x="17416" y="9701"/>
                  </a:cubicBezTo>
                  <a:cubicBezTo>
                    <a:pt x="17530" y="9770"/>
                    <a:pt x="17645" y="9861"/>
                    <a:pt x="17759" y="9952"/>
                  </a:cubicBezTo>
                  <a:lnTo>
                    <a:pt x="17804" y="9975"/>
                  </a:lnTo>
                  <a:cubicBezTo>
                    <a:pt x="17896" y="10044"/>
                    <a:pt x="17964" y="10089"/>
                    <a:pt x="18033" y="10158"/>
                  </a:cubicBezTo>
                  <a:cubicBezTo>
                    <a:pt x="18124" y="10203"/>
                    <a:pt x="18238" y="10272"/>
                    <a:pt x="18329" y="10318"/>
                  </a:cubicBezTo>
                  <a:lnTo>
                    <a:pt x="18512" y="10432"/>
                  </a:lnTo>
                  <a:lnTo>
                    <a:pt x="18626" y="10477"/>
                  </a:lnTo>
                  <a:cubicBezTo>
                    <a:pt x="18740" y="10546"/>
                    <a:pt x="18877" y="10614"/>
                    <a:pt x="19014" y="10660"/>
                  </a:cubicBezTo>
                  <a:cubicBezTo>
                    <a:pt x="19083" y="10683"/>
                    <a:pt x="19151" y="10683"/>
                    <a:pt x="19220" y="10683"/>
                  </a:cubicBezTo>
                  <a:lnTo>
                    <a:pt x="19265" y="10683"/>
                  </a:lnTo>
                  <a:cubicBezTo>
                    <a:pt x="19357" y="10683"/>
                    <a:pt x="19448" y="10660"/>
                    <a:pt x="19516" y="10569"/>
                  </a:cubicBezTo>
                  <a:cubicBezTo>
                    <a:pt x="19585" y="10500"/>
                    <a:pt x="19630" y="10386"/>
                    <a:pt x="19608" y="10318"/>
                  </a:cubicBezTo>
                  <a:cubicBezTo>
                    <a:pt x="19608" y="10272"/>
                    <a:pt x="19608" y="10226"/>
                    <a:pt x="19585" y="10158"/>
                  </a:cubicBezTo>
                  <a:lnTo>
                    <a:pt x="19630" y="10158"/>
                  </a:lnTo>
                  <a:cubicBezTo>
                    <a:pt x="19676" y="10135"/>
                    <a:pt x="19699" y="10089"/>
                    <a:pt x="19699" y="10044"/>
                  </a:cubicBezTo>
                  <a:cubicBezTo>
                    <a:pt x="19699" y="9998"/>
                    <a:pt x="19699" y="9975"/>
                    <a:pt x="19676" y="9930"/>
                  </a:cubicBezTo>
                  <a:cubicBezTo>
                    <a:pt x="19608" y="9861"/>
                    <a:pt x="19562" y="9770"/>
                    <a:pt x="19493" y="9679"/>
                  </a:cubicBezTo>
                  <a:cubicBezTo>
                    <a:pt x="19455" y="9621"/>
                    <a:pt x="19417" y="9549"/>
                    <a:pt x="19379" y="9473"/>
                  </a:cubicBezTo>
                  <a:lnTo>
                    <a:pt x="19379" y="9473"/>
                  </a:lnTo>
                  <a:cubicBezTo>
                    <a:pt x="19379" y="9462"/>
                    <a:pt x="19374" y="9456"/>
                    <a:pt x="19368" y="9450"/>
                  </a:cubicBezTo>
                  <a:lnTo>
                    <a:pt x="19368" y="9450"/>
                  </a:lnTo>
                  <a:cubicBezTo>
                    <a:pt x="19365" y="9444"/>
                    <a:pt x="19361" y="9437"/>
                    <a:pt x="19358" y="9431"/>
                  </a:cubicBezTo>
                  <a:lnTo>
                    <a:pt x="19358" y="9431"/>
                  </a:lnTo>
                  <a:lnTo>
                    <a:pt x="19368" y="9450"/>
                  </a:lnTo>
                  <a:lnTo>
                    <a:pt x="19368" y="9450"/>
                  </a:lnTo>
                  <a:cubicBezTo>
                    <a:pt x="19362" y="9445"/>
                    <a:pt x="19357" y="9439"/>
                    <a:pt x="19357" y="9427"/>
                  </a:cubicBezTo>
                  <a:lnTo>
                    <a:pt x="19357" y="9427"/>
                  </a:lnTo>
                  <a:cubicBezTo>
                    <a:pt x="19357" y="9427"/>
                    <a:pt x="19357" y="9427"/>
                    <a:pt x="19357" y="9427"/>
                  </a:cubicBezTo>
                  <a:cubicBezTo>
                    <a:pt x="19242" y="9154"/>
                    <a:pt x="19128" y="8857"/>
                    <a:pt x="19014" y="8583"/>
                  </a:cubicBezTo>
                  <a:cubicBezTo>
                    <a:pt x="18923" y="8286"/>
                    <a:pt x="18809" y="7989"/>
                    <a:pt x="18717" y="7693"/>
                  </a:cubicBezTo>
                  <a:cubicBezTo>
                    <a:pt x="18649" y="7419"/>
                    <a:pt x="18535" y="7122"/>
                    <a:pt x="18398" y="6780"/>
                  </a:cubicBezTo>
                  <a:cubicBezTo>
                    <a:pt x="18261" y="6460"/>
                    <a:pt x="18101" y="6163"/>
                    <a:pt x="17964" y="5935"/>
                  </a:cubicBezTo>
                  <a:cubicBezTo>
                    <a:pt x="17804" y="5684"/>
                    <a:pt x="17667" y="5433"/>
                    <a:pt x="17508" y="5182"/>
                  </a:cubicBezTo>
                  <a:cubicBezTo>
                    <a:pt x="17348" y="4931"/>
                    <a:pt x="17188" y="4657"/>
                    <a:pt x="16983" y="4406"/>
                  </a:cubicBezTo>
                  <a:cubicBezTo>
                    <a:pt x="16891" y="4292"/>
                    <a:pt x="16800" y="4178"/>
                    <a:pt x="16663" y="4041"/>
                  </a:cubicBezTo>
                  <a:lnTo>
                    <a:pt x="16572" y="3949"/>
                  </a:lnTo>
                  <a:cubicBezTo>
                    <a:pt x="16503" y="3881"/>
                    <a:pt x="16435" y="3790"/>
                    <a:pt x="16366" y="3721"/>
                  </a:cubicBezTo>
                  <a:cubicBezTo>
                    <a:pt x="16298" y="3675"/>
                    <a:pt x="16252" y="3607"/>
                    <a:pt x="16184" y="3561"/>
                  </a:cubicBezTo>
                  <a:cubicBezTo>
                    <a:pt x="16115" y="3493"/>
                    <a:pt x="16024" y="3447"/>
                    <a:pt x="15956" y="3379"/>
                  </a:cubicBezTo>
                  <a:cubicBezTo>
                    <a:pt x="15841" y="3310"/>
                    <a:pt x="15727" y="3242"/>
                    <a:pt x="15590" y="3173"/>
                  </a:cubicBezTo>
                  <a:cubicBezTo>
                    <a:pt x="15476" y="3105"/>
                    <a:pt x="15339" y="3059"/>
                    <a:pt x="15179" y="3014"/>
                  </a:cubicBezTo>
                  <a:cubicBezTo>
                    <a:pt x="15134" y="2991"/>
                    <a:pt x="15088" y="2991"/>
                    <a:pt x="15043" y="2968"/>
                  </a:cubicBezTo>
                  <a:lnTo>
                    <a:pt x="14928" y="2968"/>
                  </a:lnTo>
                  <a:cubicBezTo>
                    <a:pt x="14837" y="2968"/>
                    <a:pt x="14769" y="2991"/>
                    <a:pt x="14723" y="3036"/>
                  </a:cubicBezTo>
                  <a:cubicBezTo>
                    <a:pt x="14677" y="3059"/>
                    <a:pt x="14632" y="3105"/>
                    <a:pt x="14609" y="3150"/>
                  </a:cubicBezTo>
                  <a:cubicBezTo>
                    <a:pt x="14563" y="3219"/>
                    <a:pt x="14563" y="3310"/>
                    <a:pt x="14586" y="3402"/>
                  </a:cubicBezTo>
                  <a:cubicBezTo>
                    <a:pt x="14609" y="3493"/>
                    <a:pt x="14677" y="3561"/>
                    <a:pt x="14746" y="3630"/>
                  </a:cubicBezTo>
                  <a:lnTo>
                    <a:pt x="14791" y="3653"/>
                  </a:lnTo>
                  <a:cubicBezTo>
                    <a:pt x="14791" y="3721"/>
                    <a:pt x="14791" y="3767"/>
                    <a:pt x="14814" y="3835"/>
                  </a:cubicBezTo>
                  <a:cubicBezTo>
                    <a:pt x="14837" y="3904"/>
                    <a:pt x="14883" y="3949"/>
                    <a:pt x="14906" y="3995"/>
                  </a:cubicBezTo>
                  <a:cubicBezTo>
                    <a:pt x="14928" y="4086"/>
                    <a:pt x="14951" y="4178"/>
                    <a:pt x="14997" y="4223"/>
                  </a:cubicBezTo>
                  <a:cubicBezTo>
                    <a:pt x="15134" y="4315"/>
                    <a:pt x="15248" y="4452"/>
                    <a:pt x="15362" y="4566"/>
                  </a:cubicBezTo>
                  <a:cubicBezTo>
                    <a:pt x="15499" y="4703"/>
                    <a:pt x="15613" y="4840"/>
                    <a:pt x="15727" y="4976"/>
                  </a:cubicBezTo>
                  <a:lnTo>
                    <a:pt x="15819" y="5068"/>
                  </a:lnTo>
                  <a:cubicBezTo>
                    <a:pt x="15956" y="5250"/>
                    <a:pt x="16115" y="5433"/>
                    <a:pt x="16252" y="5616"/>
                  </a:cubicBezTo>
                  <a:lnTo>
                    <a:pt x="16412" y="5821"/>
                  </a:lnTo>
                  <a:cubicBezTo>
                    <a:pt x="16549" y="5958"/>
                    <a:pt x="16663" y="6095"/>
                    <a:pt x="16777" y="6255"/>
                  </a:cubicBezTo>
                  <a:cubicBezTo>
                    <a:pt x="16869" y="6392"/>
                    <a:pt x="16937" y="6529"/>
                    <a:pt x="17028" y="6666"/>
                  </a:cubicBezTo>
                  <a:cubicBezTo>
                    <a:pt x="17165" y="6894"/>
                    <a:pt x="17302" y="7122"/>
                    <a:pt x="17416" y="7350"/>
                  </a:cubicBezTo>
                  <a:lnTo>
                    <a:pt x="17485" y="7464"/>
                  </a:lnTo>
                  <a:lnTo>
                    <a:pt x="17553" y="7579"/>
                  </a:lnTo>
                  <a:lnTo>
                    <a:pt x="17485" y="7487"/>
                  </a:lnTo>
                  <a:lnTo>
                    <a:pt x="17439" y="7419"/>
                  </a:lnTo>
                  <a:cubicBezTo>
                    <a:pt x="17371" y="7305"/>
                    <a:pt x="17302" y="7213"/>
                    <a:pt x="17211" y="7099"/>
                  </a:cubicBezTo>
                  <a:lnTo>
                    <a:pt x="17120" y="6962"/>
                  </a:lnTo>
                  <a:cubicBezTo>
                    <a:pt x="17051" y="6871"/>
                    <a:pt x="17005" y="6803"/>
                    <a:pt x="16937" y="6734"/>
                  </a:cubicBezTo>
                  <a:cubicBezTo>
                    <a:pt x="16891" y="6643"/>
                    <a:pt x="16823" y="6551"/>
                    <a:pt x="16754" y="6460"/>
                  </a:cubicBezTo>
                  <a:cubicBezTo>
                    <a:pt x="16640" y="6300"/>
                    <a:pt x="16526" y="6118"/>
                    <a:pt x="16389" y="5958"/>
                  </a:cubicBezTo>
                  <a:lnTo>
                    <a:pt x="16275" y="5798"/>
                  </a:lnTo>
                  <a:cubicBezTo>
                    <a:pt x="16115" y="5616"/>
                    <a:pt x="15978" y="5410"/>
                    <a:pt x="15796" y="5228"/>
                  </a:cubicBezTo>
                  <a:cubicBezTo>
                    <a:pt x="15727" y="5159"/>
                    <a:pt x="15636" y="5068"/>
                    <a:pt x="15568" y="4999"/>
                  </a:cubicBezTo>
                  <a:lnTo>
                    <a:pt x="15476" y="4908"/>
                  </a:lnTo>
                  <a:cubicBezTo>
                    <a:pt x="15431" y="4840"/>
                    <a:pt x="15362" y="4794"/>
                    <a:pt x="15294" y="4725"/>
                  </a:cubicBezTo>
                  <a:lnTo>
                    <a:pt x="15157" y="4588"/>
                  </a:lnTo>
                  <a:cubicBezTo>
                    <a:pt x="14974" y="4383"/>
                    <a:pt x="14769" y="4200"/>
                    <a:pt x="14563" y="4018"/>
                  </a:cubicBezTo>
                  <a:lnTo>
                    <a:pt x="14495" y="3949"/>
                  </a:lnTo>
                  <a:cubicBezTo>
                    <a:pt x="14244" y="3721"/>
                    <a:pt x="13993" y="3516"/>
                    <a:pt x="13764" y="3333"/>
                  </a:cubicBezTo>
                  <a:cubicBezTo>
                    <a:pt x="13650" y="3242"/>
                    <a:pt x="13559" y="3173"/>
                    <a:pt x="13468" y="3082"/>
                  </a:cubicBezTo>
                  <a:cubicBezTo>
                    <a:pt x="13331" y="2968"/>
                    <a:pt x="13194" y="2854"/>
                    <a:pt x="13057" y="2740"/>
                  </a:cubicBezTo>
                  <a:cubicBezTo>
                    <a:pt x="12851" y="2580"/>
                    <a:pt x="12555" y="2374"/>
                    <a:pt x="12235" y="2169"/>
                  </a:cubicBezTo>
                  <a:lnTo>
                    <a:pt x="12075" y="2078"/>
                  </a:lnTo>
                  <a:cubicBezTo>
                    <a:pt x="11984" y="2009"/>
                    <a:pt x="11915" y="1964"/>
                    <a:pt x="11824" y="1918"/>
                  </a:cubicBezTo>
                  <a:cubicBezTo>
                    <a:pt x="11687" y="1827"/>
                    <a:pt x="11527" y="1735"/>
                    <a:pt x="11390" y="1667"/>
                  </a:cubicBezTo>
                  <a:cubicBezTo>
                    <a:pt x="11094" y="1507"/>
                    <a:pt x="10820" y="1347"/>
                    <a:pt x="10523" y="1210"/>
                  </a:cubicBezTo>
                  <a:cubicBezTo>
                    <a:pt x="10318" y="1119"/>
                    <a:pt x="10158" y="1051"/>
                    <a:pt x="9998" y="982"/>
                  </a:cubicBezTo>
                  <a:cubicBezTo>
                    <a:pt x="9861" y="936"/>
                    <a:pt x="9701" y="891"/>
                    <a:pt x="9564" y="845"/>
                  </a:cubicBezTo>
                  <a:cubicBezTo>
                    <a:pt x="9268" y="777"/>
                    <a:pt x="8948" y="685"/>
                    <a:pt x="8606" y="617"/>
                  </a:cubicBezTo>
                  <a:cubicBezTo>
                    <a:pt x="8309" y="548"/>
                    <a:pt x="8012" y="480"/>
                    <a:pt x="7738" y="434"/>
                  </a:cubicBezTo>
                  <a:cubicBezTo>
                    <a:pt x="7487" y="411"/>
                    <a:pt x="7236" y="366"/>
                    <a:pt x="6985" y="343"/>
                  </a:cubicBezTo>
                  <a:lnTo>
                    <a:pt x="6803" y="320"/>
                  </a:lnTo>
                  <a:cubicBezTo>
                    <a:pt x="6460" y="274"/>
                    <a:pt x="6118" y="229"/>
                    <a:pt x="5775" y="206"/>
                  </a:cubicBezTo>
                  <a:cubicBezTo>
                    <a:pt x="5593" y="183"/>
                    <a:pt x="5410" y="183"/>
                    <a:pt x="5228" y="160"/>
                  </a:cubicBezTo>
                  <a:lnTo>
                    <a:pt x="4657" y="160"/>
                  </a:lnTo>
                  <a:cubicBezTo>
                    <a:pt x="4520" y="138"/>
                    <a:pt x="4406" y="115"/>
                    <a:pt x="4292" y="92"/>
                  </a:cubicBezTo>
                  <a:cubicBezTo>
                    <a:pt x="4246" y="92"/>
                    <a:pt x="4201" y="92"/>
                    <a:pt x="4155" y="69"/>
                  </a:cubicBezTo>
                  <a:lnTo>
                    <a:pt x="4086" y="46"/>
                  </a:lnTo>
                  <a:lnTo>
                    <a:pt x="3972" y="46"/>
                  </a:lnTo>
                  <a:cubicBezTo>
                    <a:pt x="3927" y="23"/>
                    <a:pt x="3881" y="23"/>
                    <a:pt x="3858" y="23"/>
                  </a:cubicBezTo>
                  <a:cubicBezTo>
                    <a:pt x="3835" y="1"/>
                    <a:pt x="3812" y="1"/>
                    <a:pt x="3790" y="1"/>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0" name="Google Shape;4946;p38">
              <a:extLst>
                <a:ext uri="{FF2B5EF4-FFF2-40B4-BE49-F238E27FC236}">
                  <a16:creationId xmlns:a16="http://schemas.microsoft.com/office/drawing/2014/main" id="{67EA013E-4F5C-35E0-FA02-EB75B7DAA840}"/>
                </a:ext>
              </a:extLst>
            </p:cNvPr>
            <p:cNvSpPr/>
            <p:nvPr/>
          </p:nvSpPr>
          <p:spPr>
            <a:xfrm>
              <a:off x="6582279" y="1601193"/>
              <a:ext cx="233171" cy="111828"/>
            </a:xfrm>
            <a:custGeom>
              <a:avLst/>
              <a:gdLst/>
              <a:ahLst/>
              <a:cxnLst/>
              <a:rect l="l" t="t" r="r" b="b"/>
              <a:pathLst>
                <a:path w="8332" h="3996" extrusionOk="0">
                  <a:moveTo>
                    <a:pt x="2491" y="1510"/>
                  </a:moveTo>
                  <a:lnTo>
                    <a:pt x="2491" y="1510"/>
                  </a:lnTo>
                  <a:cubicBezTo>
                    <a:pt x="2505" y="1517"/>
                    <a:pt x="2518" y="1523"/>
                    <a:pt x="2531" y="1529"/>
                  </a:cubicBezTo>
                  <a:lnTo>
                    <a:pt x="2531" y="1529"/>
                  </a:lnTo>
                  <a:cubicBezTo>
                    <a:pt x="2518" y="1527"/>
                    <a:pt x="2505" y="1523"/>
                    <a:pt x="2491" y="1510"/>
                  </a:cubicBezTo>
                  <a:close/>
                  <a:moveTo>
                    <a:pt x="229" y="1"/>
                  </a:moveTo>
                  <a:cubicBezTo>
                    <a:pt x="160" y="1"/>
                    <a:pt x="114" y="24"/>
                    <a:pt x="92" y="69"/>
                  </a:cubicBezTo>
                  <a:cubicBezTo>
                    <a:pt x="0" y="138"/>
                    <a:pt x="23" y="252"/>
                    <a:pt x="92" y="320"/>
                  </a:cubicBezTo>
                  <a:cubicBezTo>
                    <a:pt x="137" y="366"/>
                    <a:pt x="183" y="435"/>
                    <a:pt x="229" y="503"/>
                  </a:cubicBezTo>
                  <a:cubicBezTo>
                    <a:pt x="274" y="549"/>
                    <a:pt x="343" y="617"/>
                    <a:pt x="388" y="663"/>
                  </a:cubicBezTo>
                  <a:cubicBezTo>
                    <a:pt x="502" y="777"/>
                    <a:pt x="617" y="868"/>
                    <a:pt x="731" y="982"/>
                  </a:cubicBezTo>
                  <a:cubicBezTo>
                    <a:pt x="959" y="1211"/>
                    <a:pt x="1233" y="1416"/>
                    <a:pt x="1507" y="1599"/>
                  </a:cubicBezTo>
                  <a:cubicBezTo>
                    <a:pt x="1666" y="1690"/>
                    <a:pt x="1803" y="1781"/>
                    <a:pt x="1963" y="1873"/>
                  </a:cubicBezTo>
                  <a:cubicBezTo>
                    <a:pt x="2009" y="1918"/>
                    <a:pt x="2032" y="1941"/>
                    <a:pt x="2077" y="1964"/>
                  </a:cubicBezTo>
                  <a:cubicBezTo>
                    <a:pt x="2214" y="2078"/>
                    <a:pt x="2351" y="2192"/>
                    <a:pt x="2511" y="2283"/>
                  </a:cubicBezTo>
                  <a:cubicBezTo>
                    <a:pt x="2557" y="2306"/>
                    <a:pt x="2602" y="2352"/>
                    <a:pt x="2671" y="2375"/>
                  </a:cubicBezTo>
                  <a:cubicBezTo>
                    <a:pt x="2671" y="2420"/>
                    <a:pt x="2694" y="2466"/>
                    <a:pt x="2716" y="2489"/>
                  </a:cubicBezTo>
                  <a:cubicBezTo>
                    <a:pt x="2808" y="2603"/>
                    <a:pt x="2945" y="2649"/>
                    <a:pt x="3059" y="2717"/>
                  </a:cubicBezTo>
                  <a:cubicBezTo>
                    <a:pt x="3127" y="2763"/>
                    <a:pt x="3219" y="2808"/>
                    <a:pt x="3287" y="2831"/>
                  </a:cubicBezTo>
                  <a:cubicBezTo>
                    <a:pt x="3378" y="2877"/>
                    <a:pt x="3447" y="2900"/>
                    <a:pt x="3538" y="2945"/>
                  </a:cubicBezTo>
                  <a:cubicBezTo>
                    <a:pt x="3538" y="2945"/>
                    <a:pt x="3561" y="2968"/>
                    <a:pt x="3584" y="2968"/>
                  </a:cubicBezTo>
                  <a:cubicBezTo>
                    <a:pt x="3744" y="3082"/>
                    <a:pt x="3881" y="3151"/>
                    <a:pt x="4063" y="3219"/>
                  </a:cubicBezTo>
                  <a:cubicBezTo>
                    <a:pt x="4177" y="3288"/>
                    <a:pt x="4291" y="3333"/>
                    <a:pt x="4406" y="3356"/>
                  </a:cubicBezTo>
                  <a:cubicBezTo>
                    <a:pt x="4657" y="3447"/>
                    <a:pt x="4908" y="3539"/>
                    <a:pt x="5159" y="3584"/>
                  </a:cubicBezTo>
                  <a:cubicBezTo>
                    <a:pt x="5410" y="3653"/>
                    <a:pt x="5661" y="3699"/>
                    <a:pt x="5912" y="3744"/>
                  </a:cubicBezTo>
                  <a:cubicBezTo>
                    <a:pt x="6026" y="3767"/>
                    <a:pt x="6163" y="3790"/>
                    <a:pt x="6277" y="3813"/>
                  </a:cubicBezTo>
                  <a:cubicBezTo>
                    <a:pt x="6346" y="3836"/>
                    <a:pt x="6414" y="3836"/>
                    <a:pt x="6483" y="3836"/>
                  </a:cubicBezTo>
                  <a:cubicBezTo>
                    <a:pt x="6517" y="3847"/>
                    <a:pt x="6551" y="3853"/>
                    <a:pt x="6585" y="3853"/>
                  </a:cubicBezTo>
                  <a:cubicBezTo>
                    <a:pt x="6620" y="3853"/>
                    <a:pt x="6654" y="3847"/>
                    <a:pt x="6688" y="3836"/>
                  </a:cubicBezTo>
                  <a:cubicBezTo>
                    <a:pt x="7053" y="3904"/>
                    <a:pt x="7418" y="3950"/>
                    <a:pt x="7784" y="3995"/>
                  </a:cubicBezTo>
                  <a:cubicBezTo>
                    <a:pt x="7852" y="3995"/>
                    <a:pt x="7966" y="3995"/>
                    <a:pt x="8035" y="3972"/>
                  </a:cubicBezTo>
                  <a:cubicBezTo>
                    <a:pt x="8103" y="3950"/>
                    <a:pt x="8149" y="3927"/>
                    <a:pt x="8195" y="3881"/>
                  </a:cubicBezTo>
                  <a:cubicBezTo>
                    <a:pt x="8240" y="3836"/>
                    <a:pt x="8286" y="3767"/>
                    <a:pt x="8309" y="3721"/>
                  </a:cubicBezTo>
                  <a:cubicBezTo>
                    <a:pt x="8331" y="3607"/>
                    <a:pt x="8309" y="3516"/>
                    <a:pt x="8263" y="3402"/>
                  </a:cubicBezTo>
                  <a:cubicBezTo>
                    <a:pt x="8240" y="3379"/>
                    <a:pt x="8217" y="3333"/>
                    <a:pt x="8195" y="3311"/>
                  </a:cubicBezTo>
                  <a:cubicBezTo>
                    <a:pt x="8126" y="3151"/>
                    <a:pt x="8035" y="3014"/>
                    <a:pt x="7966" y="2877"/>
                  </a:cubicBezTo>
                  <a:cubicBezTo>
                    <a:pt x="7875" y="2740"/>
                    <a:pt x="7784" y="2603"/>
                    <a:pt x="7692" y="2489"/>
                  </a:cubicBezTo>
                  <a:cubicBezTo>
                    <a:pt x="7647" y="2420"/>
                    <a:pt x="7601" y="2375"/>
                    <a:pt x="7555" y="2306"/>
                  </a:cubicBezTo>
                  <a:cubicBezTo>
                    <a:pt x="7464" y="2238"/>
                    <a:pt x="7373" y="2146"/>
                    <a:pt x="7259" y="2124"/>
                  </a:cubicBezTo>
                  <a:cubicBezTo>
                    <a:pt x="7223" y="2109"/>
                    <a:pt x="7186" y="2104"/>
                    <a:pt x="7147" y="2104"/>
                  </a:cubicBezTo>
                  <a:cubicBezTo>
                    <a:pt x="7062" y="2104"/>
                    <a:pt x="6972" y="2131"/>
                    <a:pt x="6893" y="2146"/>
                  </a:cubicBezTo>
                  <a:cubicBezTo>
                    <a:pt x="6779" y="2169"/>
                    <a:pt x="6665" y="2192"/>
                    <a:pt x="6551" y="2192"/>
                  </a:cubicBezTo>
                  <a:cubicBezTo>
                    <a:pt x="6505" y="2215"/>
                    <a:pt x="6483" y="2215"/>
                    <a:pt x="6437" y="2215"/>
                  </a:cubicBezTo>
                  <a:lnTo>
                    <a:pt x="6460" y="2215"/>
                  </a:lnTo>
                  <a:cubicBezTo>
                    <a:pt x="6313" y="2228"/>
                    <a:pt x="6168" y="2233"/>
                    <a:pt x="6025" y="2233"/>
                  </a:cubicBezTo>
                  <a:cubicBezTo>
                    <a:pt x="5654" y="2233"/>
                    <a:pt x="5292" y="2196"/>
                    <a:pt x="4931" y="2146"/>
                  </a:cubicBezTo>
                  <a:cubicBezTo>
                    <a:pt x="4862" y="2146"/>
                    <a:pt x="4794" y="2124"/>
                    <a:pt x="4725" y="2124"/>
                  </a:cubicBezTo>
                  <a:lnTo>
                    <a:pt x="4702" y="2124"/>
                  </a:lnTo>
                  <a:cubicBezTo>
                    <a:pt x="4679" y="2124"/>
                    <a:pt x="4634" y="2101"/>
                    <a:pt x="4611" y="2101"/>
                  </a:cubicBezTo>
                  <a:cubicBezTo>
                    <a:pt x="4269" y="2055"/>
                    <a:pt x="3903" y="1964"/>
                    <a:pt x="3561" y="1895"/>
                  </a:cubicBezTo>
                  <a:cubicBezTo>
                    <a:pt x="3219" y="1804"/>
                    <a:pt x="2899" y="1667"/>
                    <a:pt x="2557" y="1530"/>
                  </a:cubicBezTo>
                  <a:cubicBezTo>
                    <a:pt x="2549" y="1530"/>
                    <a:pt x="2541" y="1530"/>
                    <a:pt x="2533" y="1529"/>
                  </a:cubicBezTo>
                  <a:lnTo>
                    <a:pt x="2533" y="1529"/>
                  </a:lnTo>
                  <a:cubicBezTo>
                    <a:pt x="2534" y="1530"/>
                    <a:pt x="2534" y="1530"/>
                    <a:pt x="2534" y="1530"/>
                  </a:cubicBezTo>
                  <a:cubicBezTo>
                    <a:pt x="2533" y="1530"/>
                    <a:pt x="2532" y="1529"/>
                    <a:pt x="2531" y="1529"/>
                  </a:cubicBezTo>
                  <a:lnTo>
                    <a:pt x="2531" y="1529"/>
                  </a:lnTo>
                  <a:cubicBezTo>
                    <a:pt x="2532" y="1529"/>
                    <a:pt x="2532" y="1529"/>
                    <a:pt x="2533" y="1529"/>
                  </a:cubicBezTo>
                  <a:lnTo>
                    <a:pt x="2533" y="1529"/>
                  </a:lnTo>
                  <a:cubicBezTo>
                    <a:pt x="2528" y="1525"/>
                    <a:pt x="2508" y="1507"/>
                    <a:pt x="2488" y="1507"/>
                  </a:cubicBezTo>
                  <a:cubicBezTo>
                    <a:pt x="2489" y="1508"/>
                    <a:pt x="2490" y="1509"/>
                    <a:pt x="2491" y="1510"/>
                  </a:cubicBezTo>
                  <a:lnTo>
                    <a:pt x="2491" y="1510"/>
                  </a:lnTo>
                  <a:cubicBezTo>
                    <a:pt x="2209" y="1378"/>
                    <a:pt x="1926" y="1226"/>
                    <a:pt x="1644" y="1074"/>
                  </a:cubicBezTo>
                  <a:cubicBezTo>
                    <a:pt x="1331" y="872"/>
                    <a:pt x="1039" y="693"/>
                    <a:pt x="749" y="471"/>
                  </a:cubicBezTo>
                  <a:lnTo>
                    <a:pt x="749" y="471"/>
                  </a:lnTo>
                  <a:cubicBezTo>
                    <a:pt x="757" y="476"/>
                    <a:pt x="766" y="480"/>
                    <a:pt x="776" y="480"/>
                  </a:cubicBezTo>
                  <a:cubicBezTo>
                    <a:pt x="685" y="412"/>
                    <a:pt x="617" y="343"/>
                    <a:pt x="548" y="275"/>
                  </a:cubicBezTo>
                  <a:cubicBezTo>
                    <a:pt x="457" y="229"/>
                    <a:pt x="411" y="138"/>
                    <a:pt x="343" y="69"/>
                  </a:cubicBezTo>
                  <a:cubicBezTo>
                    <a:pt x="320" y="24"/>
                    <a:pt x="274" y="1"/>
                    <a:pt x="229" y="1"/>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1" name="Google Shape;4947;p38">
              <a:extLst>
                <a:ext uri="{FF2B5EF4-FFF2-40B4-BE49-F238E27FC236}">
                  <a16:creationId xmlns:a16="http://schemas.microsoft.com/office/drawing/2014/main" id="{E8211DD5-822C-2BAA-1042-5F3A686F5B31}"/>
                </a:ext>
              </a:extLst>
            </p:cNvPr>
            <p:cNvSpPr/>
            <p:nvPr/>
          </p:nvSpPr>
          <p:spPr>
            <a:xfrm>
              <a:off x="6790516" y="1654225"/>
              <a:ext cx="295130" cy="161641"/>
            </a:xfrm>
            <a:custGeom>
              <a:avLst/>
              <a:gdLst/>
              <a:ahLst/>
              <a:cxnLst/>
              <a:rect l="l" t="t" r="r" b="b"/>
              <a:pathLst>
                <a:path w="10546" h="5776" extrusionOk="0">
                  <a:moveTo>
                    <a:pt x="183" y="0"/>
                  </a:moveTo>
                  <a:cubicBezTo>
                    <a:pt x="137" y="0"/>
                    <a:pt x="114" y="0"/>
                    <a:pt x="92" y="23"/>
                  </a:cubicBezTo>
                  <a:cubicBezTo>
                    <a:pt x="46" y="46"/>
                    <a:pt x="23" y="69"/>
                    <a:pt x="0" y="115"/>
                  </a:cubicBezTo>
                  <a:cubicBezTo>
                    <a:pt x="0" y="160"/>
                    <a:pt x="0" y="206"/>
                    <a:pt x="23" y="251"/>
                  </a:cubicBezTo>
                  <a:cubicBezTo>
                    <a:pt x="92" y="388"/>
                    <a:pt x="160" y="548"/>
                    <a:pt x="229" y="685"/>
                  </a:cubicBezTo>
                  <a:cubicBezTo>
                    <a:pt x="320" y="822"/>
                    <a:pt x="411" y="936"/>
                    <a:pt x="502" y="1073"/>
                  </a:cubicBezTo>
                  <a:cubicBezTo>
                    <a:pt x="594" y="1210"/>
                    <a:pt x="708" y="1370"/>
                    <a:pt x="799" y="1507"/>
                  </a:cubicBezTo>
                  <a:cubicBezTo>
                    <a:pt x="913" y="1644"/>
                    <a:pt x="1005" y="1758"/>
                    <a:pt x="1119" y="1895"/>
                  </a:cubicBezTo>
                  <a:cubicBezTo>
                    <a:pt x="1324" y="2146"/>
                    <a:pt x="1552" y="2397"/>
                    <a:pt x="1804" y="2602"/>
                  </a:cubicBezTo>
                  <a:cubicBezTo>
                    <a:pt x="2055" y="2831"/>
                    <a:pt x="2306" y="3036"/>
                    <a:pt x="2580" y="3242"/>
                  </a:cubicBezTo>
                  <a:cubicBezTo>
                    <a:pt x="2625" y="3287"/>
                    <a:pt x="2694" y="3333"/>
                    <a:pt x="2762" y="3379"/>
                  </a:cubicBezTo>
                  <a:cubicBezTo>
                    <a:pt x="2853" y="3447"/>
                    <a:pt x="2945" y="3515"/>
                    <a:pt x="3059" y="3584"/>
                  </a:cubicBezTo>
                  <a:cubicBezTo>
                    <a:pt x="3310" y="3767"/>
                    <a:pt x="3584" y="3949"/>
                    <a:pt x="3858" y="4109"/>
                  </a:cubicBezTo>
                  <a:cubicBezTo>
                    <a:pt x="3995" y="4177"/>
                    <a:pt x="4132" y="4269"/>
                    <a:pt x="4291" y="4337"/>
                  </a:cubicBezTo>
                  <a:cubicBezTo>
                    <a:pt x="4428" y="4406"/>
                    <a:pt x="4588" y="4474"/>
                    <a:pt x="4748" y="4565"/>
                  </a:cubicBezTo>
                  <a:cubicBezTo>
                    <a:pt x="5045" y="4702"/>
                    <a:pt x="5364" y="4862"/>
                    <a:pt x="5684" y="4976"/>
                  </a:cubicBezTo>
                  <a:cubicBezTo>
                    <a:pt x="5981" y="5090"/>
                    <a:pt x="6300" y="5159"/>
                    <a:pt x="6597" y="5250"/>
                  </a:cubicBezTo>
                  <a:cubicBezTo>
                    <a:pt x="6825" y="5296"/>
                    <a:pt x="7053" y="5364"/>
                    <a:pt x="7282" y="5410"/>
                  </a:cubicBezTo>
                  <a:cubicBezTo>
                    <a:pt x="7350" y="5433"/>
                    <a:pt x="7419" y="5456"/>
                    <a:pt x="7487" y="5456"/>
                  </a:cubicBezTo>
                  <a:cubicBezTo>
                    <a:pt x="7647" y="5501"/>
                    <a:pt x="7829" y="5547"/>
                    <a:pt x="8012" y="5593"/>
                  </a:cubicBezTo>
                  <a:cubicBezTo>
                    <a:pt x="8309" y="5661"/>
                    <a:pt x="8605" y="5707"/>
                    <a:pt x="8925" y="5730"/>
                  </a:cubicBezTo>
                  <a:cubicBezTo>
                    <a:pt x="9130" y="5752"/>
                    <a:pt x="9336" y="5752"/>
                    <a:pt x="9564" y="5775"/>
                  </a:cubicBezTo>
                  <a:lnTo>
                    <a:pt x="10135" y="5775"/>
                  </a:lnTo>
                  <a:cubicBezTo>
                    <a:pt x="10203" y="5775"/>
                    <a:pt x="10295" y="5752"/>
                    <a:pt x="10363" y="5707"/>
                  </a:cubicBezTo>
                  <a:cubicBezTo>
                    <a:pt x="10386" y="5707"/>
                    <a:pt x="10409" y="5684"/>
                    <a:pt x="10431" y="5661"/>
                  </a:cubicBezTo>
                  <a:cubicBezTo>
                    <a:pt x="10500" y="5615"/>
                    <a:pt x="10500" y="5570"/>
                    <a:pt x="10523" y="5501"/>
                  </a:cubicBezTo>
                  <a:cubicBezTo>
                    <a:pt x="10546" y="5433"/>
                    <a:pt x="10546" y="5387"/>
                    <a:pt x="10523" y="5341"/>
                  </a:cubicBezTo>
                  <a:cubicBezTo>
                    <a:pt x="10523" y="5250"/>
                    <a:pt x="10454" y="5182"/>
                    <a:pt x="10386" y="5136"/>
                  </a:cubicBezTo>
                  <a:cubicBezTo>
                    <a:pt x="10272" y="5068"/>
                    <a:pt x="10135" y="5068"/>
                    <a:pt x="10021" y="5068"/>
                  </a:cubicBezTo>
                  <a:cubicBezTo>
                    <a:pt x="9929" y="5045"/>
                    <a:pt x="9838" y="5045"/>
                    <a:pt x="9747" y="5045"/>
                  </a:cubicBezTo>
                  <a:cubicBezTo>
                    <a:pt x="9587" y="5022"/>
                    <a:pt x="9404" y="4999"/>
                    <a:pt x="9222" y="4999"/>
                  </a:cubicBezTo>
                  <a:cubicBezTo>
                    <a:pt x="8925" y="4976"/>
                    <a:pt x="8605" y="4953"/>
                    <a:pt x="8286" y="4908"/>
                  </a:cubicBezTo>
                  <a:cubicBezTo>
                    <a:pt x="8080" y="4862"/>
                    <a:pt x="7875" y="4839"/>
                    <a:pt x="7670" y="4794"/>
                  </a:cubicBezTo>
                  <a:cubicBezTo>
                    <a:pt x="7441" y="4748"/>
                    <a:pt x="7213" y="4702"/>
                    <a:pt x="7008" y="4657"/>
                  </a:cubicBezTo>
                  <a:cubicBezTo>
                    <a:pt x="6802" y="4611"/>
                    <a:pt x="6597" y="4565"/>
                    <a:pt x="6414" y="4520"/>
                  </a:cubicBezTo>
                  <a:cubicBezTo>
                    <a:pt x="6186" y="4451"/>
                    <a:pt x="5958" y="4383"/>
                    <a:pt x="5752" y="4292"/>
                  </a:cubicBezTo>
                  <a:lnTo>
                    <a:pt x="5707" y="4292"/>
                  </a:lnTo>
                  <a:cubicBezTo>
                    <a:pt x="5570" y="4223"/>
                    <a:pt x="5433" y="4155"/>
                    <a:pt x="5296" y="4109"/>
                  </a:cubicBezTo>
                  <a:cubicBezTo>
                    <a:pt x="5159" y="4040"/>
                    <a:pt x="5022" y="3972"/>
                    <a:pt x="4885" y="3903"/>
                  </a:cubicBezTo>
                  <a:cubicBezTo>
                    <a:pt x="4816" y="3858"/>
                    <a:pt x="4771" y="3835"/>
                    <a:pt x="4702" y="3812"/>
                  </a:cubicBezTo>
                  <a:cubicBezTo>
                    <a:pt x="4451" y="3675"/>
                    <a:pt x="4200" y="3538"/>
                    <a:pt x="3949" y="3379"/>
                  </a:cubicBezTo>
                  <a:cubicBezTo>
                    <a:pt x="3538" y="3150"/>
                    <a:pt x="3173" y="2922"/>
                    <a:pt x="2785" y="2648"/>
                  </a:cubicBezTo>
                  <a:cubicBezTo>
                    <a:pt x="2739" y="2625"/>
                    <a:pt x="2694" y="2580"/>
                    <a:pt x="2625" y="2534"/>
                  </a:cubicBezTo>
                  <a:cubicBezTo>
                    <a:pt x="2534" y="2466"/>
                    <a:pt x="2443" y="2397"/>
                    <a:pt x="2328" y="2329"/>
                  </a:cubicBezTo>
                  <a:cubicBezTo>
                    <a:pt x="2328" y="2306"/>
                    <a:pt x="2328" y="2306"/>
                    <a:pt x="2306" y="2306"/>
                  </a:cubicBezTo>
                  <a:cubicBezTo>
                    <a:pt x="2306" y="2306"/>
                    <a:pt x="2283" y="2283"/>
                    <a:pt x="2283" y="2283"/>
                  </a:cubicBezTo>
                  <a:lnTo>
                    <a:pt x="2306" y="2283"/>
                  </a:lnTo>
                  <a:cubicBezTo>
                    <a:pt x="2146" y="2169"/>
                    <a:pt x="2009" y="2055"/>
                    <a:pt x="1872" y="1941"/>
                  </a:cubicBezTo>
                  <a:cubicBezTo>
                    <a:pt x="1712" y="1804"/>
                    <a:pt x="1575" y="1667"/>
                    <a:pt x="1438" y="1530"/>
                  </a:cubicBezTo>
                  <a:cubicBezTo>
                    <a:pt x="1142" y="1233"/>
                    <a:pt x="868" y="936"/>
                    <a:pt x="617" y="594"/>
                  </a:cubicBezTo>
                  <a:cubicBezTo>
                    <a:pt x="548" y="525"/>
                    <a:pt x="502" y="457"/>
                    <a:pt x="457" y="366"/>
                  </a:cubicBezTo>
                  <a:cubicBezTo>
                    <a:pt x="411" y="274"/>
                    <a:pt x="366" y="183"/>
                    <a:pt x="320" y="92"/>
                  </a:cubicBezTo>
                  <a:cubicBezTo>
                    <a:pt x="297" y="23"/>
                    <a:pt x="229" y="0"/>
                    <a:pt x="183" y="0"/>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2" name="Google Shape;4948;p38">
              <a:extLst>
                <a:ext uri="{FF2B5EF4-FFF2-40B4-BE49-F238E27FC236}">
                  <a16:creationId xmlns:a16="http://schemas.microsoft.com/office/drawing/2014/main" id="{DAC6D4EA-E9F3-D0F4-E4AA-66988B763022}"/>
                </a:ext>
              </a:extLst>
            </p:cNvPr>
            <p:cNvSpPr/>
            <p:nvPr/>
          </p:nvSpPr>
          <p:spPr>
            <a:xfrm>
              <a:off x="6429621" y="1507303"/>
              <a:ext cx="162901" cy="178125"/>
            </a:xfrm>
            <a:custGeom>
              <a:avLst/>
              <a:gdLst/>
              <a:ahLst/>
              <a:cxnLst/>
              <a:rect l="l" t="t" r="r" b="b"/>
              <a:pathLst>
                <a:path w="5821" h="6365" extrusionOk="0">
                  <a:moveTo>
                    <a:pt x="4360" y="1"/>
                  </a:moveTo>
                  <a:cubicBezTo>
                    <a:pt x="4268" y="1"/>
                    <a:pt x="4200" y="46"/>
                    <a:pt x="4177" y="138"/>
                  </a:cubicBezTo>
                  <a:cubicBezTo>
                    <a:pt x="4109" y="366"/>
                    <a:pt x="4063" y="617"/>
                    <a:pt x="4017" y="845"/>
                  </a:cubicBezTo>
                  <a:cubicBezTo>
                    <a:pt x="4017" y="845"/>
                    <a:pt x="4017" y="822"/>
                    <a:pt x="4017" y="822"/>
                  </a:cubicBezTo>
                  <a:cubicBezTo>
                    <a:pt x="3994" y="982"/>
                    <a:pt x="3994" y="1119"/>
                    <a:pt x="3972" y="1256"/>
                  </a:cubicBezTo>
                  <a:cubicBezTo>
                    <a:pt x="3972" y="1416"/>
                    <a:pt x="3972" y="1576"/>
                    <a:pt x="3972" y="1735"/>
                  </a:cubicBezTo>
                  <a:cubicBezTo>
                    <a:pt x="3994" y="2032"/>
                    <a:pt x="4017" y="2306"/>
                    <a:pt x="3994" y="2580"/>
                  </a:cubicBezTo>
                  <a:cubicBezTo>
                    <a:pt x="3949" y="2785"/>
                    <a:pt x="3903" y="2968"/>
                    <a:pt x="3835" y="3128"/>
                  </a:cubicBezTo>
                  <a:cubicBezTo>
                    <a:pt x="3789" y="3219"/>
                    <a:pt x="3721" y="3310"/>
                    <a:pt x="3652" y="3402"/>
                  </a:cubicBezTo>
                  <a:cubicBezTo>
                    <a:pt x="3492" y="3584"/>
                    <a:pt x="3310" y="3744"/>
                    <a:pt x="3104" y="3881"/>
                  </a:cubicBezTo>
                  <a:cubicBezTo>
                    <a:pt x="2990" y="3949"/>
                    <a:pt x="2876" y="4018"/>
                    <a:pt x="2762" y="4086"/>
                  </a:cubicBezTo>
                  <a:cubicBezTo>
                    <a:pt x="2648" y="4132"/>
                    <a:pt x="2511" y="4200"/>
                    <a:pt x="2397" y="4269"/>
                  </a:cubicBezTo>
                  <a:cubicBezTo>
                    <a:pt x="2123" y="4429"/>
                    <a:pt x="1895" y="4611"/>
                    <a:pt x="1643" y="4817"/>
                  </a:cubicBezTo>
                  <a:cubicBezTo>
                    <a:pt x="1392" y="4976"/>
                    <a:pt x="1141" y="5113"/>
                    <a:pt x="890" y="5273"/>
                  </a:cubicBezTo>
                  <a:cubicBezTo>
                    <a:pt x="662" y="5433"/>
                    <a:pt x="434" y="5570"/>
                    <a:pt x="205" y="5730"/>
                  </a:cubicBezTo>
                  <a:cubicBezTo>
                    <a:pt x="205" y="5730"/>
                    <a:pt x="205" y="5730"/>
                    <a:pt x="183" y="5753"/>
                  </a:cubicBezTo>
                  <a:cubicBezTo>
                    <a:pt x="160" y="5753"/>
                    <a:pt x="160" y="5775"/>
                    <a:pt x="137" y="5798"/>
                  </a:cubicBezTo>
                  <a:cubicBezTo>
                    <a:pt x="91" y="5821"/>
                    <a:pt x="46" y="5889"/>
                    <a:pt x="23" y="5935"/>
                  </a:cubicBezTo>
                  <a:cubicBezTo>
                    <a:pt x="0" y="6026"/>
                    <a:pt x="23" y="6118"/>
                    <a:pt x="46" y="6186"/>
                  </a:cubicBezTo>
                  <a:cubicBezTo>
                    <a:pt x="109" y="6297"/>
                    <a:pt x="227" y="6364"/>
                    <a:pt x="347" y="6364"/>
                  </a:cubicBezTo>
                  <a:cubicBezTo>
                    <a:pt x="400" y="6364"/>
                    <a:pt x="453" y="6351"/>
                    <a:pt x="502" y="6323"/>
                  </a:cubicBezTo>
                  <a:cubicBezTo>
                    <a:pt x="548" y="6300"/>
                    <a:pt x="616" y="6255"/>
                    <a:pt x="662" y="6232"/>
                  </a:cubicBezTo>
                  <a:cubicBezTo>
                    <a:pt x="753" y="6186"/>
                    <a:pt x="822" y="6141"/>
                    <a:pt x="890" y="6095"/>
                  </a:cubicBezTo>
                  <a:cubicBezTo>
                    <a:pt x="1027" y="6026"/>
                    <a:pt x="1164" y="5958"/>
                    <a:pt x="1301" y="5867"/>
                  </a:cubicBezTo>
                  <a:cubicBezTo>
                    <a:pt x="1575" y="5684"/>
                    <a:pt x="1849" y="5501"/>
                    <a:pt x="2100" y="5319"/>
                  </a:cubicBezTo>
                  <a:cubicBezTo>
                    <a:pt x="2237" y="5228"/>
                    <a:pt x="2374" y="5113"/>
                    <a:pt x="2534" y="5045"/>
                  </a:cubicBezTo>
                  <a:cubicBezTo>
                    <a:pt x="2648" y="4954"/>
                    <a:pt x="2785" y="4885"/>
                    <a:pt x="2922" y="4840"/>
                  </a:cubicBezTo>
                  <a:cubicBezTo>
                    <a:pt x="3059" y="4794"/>
                    <a:pt x="3173" y="4748"/>
                    <a:pt x="3310" y="4725"/>
                  </a:cubicBezTo>
                  <a:cubicBezTo>
                    <a:pt x="3447" y="4680"/>
                    <a:pt x="3584" y="4657"/>
                    <a:pt x="3721" y="4634"/>
                  </a:cubicBezTo>
                  <a:cubicBezTo>
                    <a:pt x="3857" y="4611"/>
                    <a:pt x="3972" y="4588"/>
                    <a:pt x="4109" y="4566"/>
                  </a:cubicBezTo>
                  <a:cubicBezTo>
                    <a:pt x="4246" y="4543"/>
                    <a:pt x="4405" y="4520"/>
                    <a:pt x="4542" y="4497"/>
                  </a:cubicBezTo>
                  <a:cubicBezTo>
                    <a:pt x="4707" y="4497"/>
                    <a:pt x="4886" y="4468"/>
                    <a:pt x="5056" y="4468"/>
                  </a:cubicBezTo>
                  <a:cubicBezTo>
                    <a:pt x="5098" y="4468"/>
                    <a:pt x="5140" y="4470"/>
                    <a:pt x="5181" y="4474"/>
                  </a:cubicBezTo>
                  <a:lnTo>
                    <a:pt x="5318" y="4474"/>
                  </a:lnTo>
                  <a:cubicBezTo>
                    <a:pt x="5478" y="4474"/>
                    <a:pt x="5615" y="4451"/>
                    <a:pt x="5706" y="4315"/>
                  </a:cubicBezTo>
                  <a:cubicBezTo>
                    <a:pt x="5820" y="4132"/>
                    <a:pt x="5729" y="3927"/>
                    <a:pt x="5661" y="3767"/>
                  </a:cubicBezTo>
                  <a:cubicBezTo>
                    <a:pt x="5615" y="3675"/>
                    <a:pt x="5569" y="3607"/>
                    <a:pt x="5524" y="3538"/>
                  </a:cubicBezTo>
                  <a:cubicBezTo>
                    <a:pt x="5387" y="3287"/>
                    <a:pt x="5250" y="3059"/>
                    <a:pt x="5136" y="2808"/>
                  </a:cubicBezTo>
                  <a:cubicBezTo>
                    <a:pt x="5067" y="2694"/>
                    <a:pt x="5022" y="2603"/>
                    <a:pt x="4976" y="2489"/>
                  </a:cubicBezTo>
                  <a:lnTo>
                    <a:pt x="4907" y="2306"/>
                  </a:lnTo>
                  <a:cubicBezTo>
                    <a:pt x="4907" y="2283"/>
                    <a:pt x="4885" y="2260"/>
                    <a:pt x="4885" y="2237"/>
                  </a:cubicBezTo>
                  <a:cubicBezTo>
                    <a:pt x="4862" y="2215"/>
                    <a:pt x="4862" y="2192"/>
                    <a:pt x="4839" y="2169"/>
                  </a:cubicBezTo>
                  <a:cubicBezTo>
                    <a:pt x="4816" y="2100"/>
                    <a:pt x="4770" y="2078"/>
                    <a:pt x="4725" y="2032"/>
                  </a:cubicBezTo>
                  <a:cubicBezTo>
                    <a:pt x="4679" y="2009"/>
                    <a:pt x="4611" y="1986"/>
                    <a:pt x="4542" y="1986"/>
                  </a:cubicBezTo>
                  <a:cubicBezTo>
                    <a:pt x="4519" y="1781"/>
                    <a:pt x="4474" y="1576"/>
                    <a:pt x="4451" y="1370"/>
                  </a:cubicBezTo>
                  <a:cubicBezTo>
                    <a:pt x="4428" y="1096"/>
                    <a:pt x="4428" y="822"/>
                    <a:pt x="4474" y="548"/>
                  </a:cubicBezTo>
                  <a:cubicBezTo>
                    <a:pt x="4497" y="434"/>
                    <a:pt x="4519" y="343"/>
                    <a:pt x="4542" y="252"/>
                  </a:cubicBezTo>
                  <a:cubicBezTo>
                    <a:pt x="4565" y="138"/>
                    <a:pt x="4519" y="46"/>
                    <a:pt x="4405" y="1"/>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3" name="Google Shape;4949;p38">
              <a:extLst>
                <a:ext uri="{FF2B5EF4-FFF2-40B4-BE49-F238E27FC236}">
                  <a16:creationId xmlns:a16="http://schemas.microsoft.com/office/drawing/2014/main" id="{0EC26133-76E8-CBC8-0047-DB99BC393EB6}"/>
                </a:ext>
              </a:extLst>
            </p:cNvPr>
            <p:cNvSpPr/>
            <p:nvPr/>
          </p:nvSpPr>
          <p:spPr>
            <a:xfrm>
              <a:off x="7291307" y="1642723"/>
              <a:ext cx="26838" cy="56250"/>
            </a:xfrm>
            <a:custGeom>
              <a:avLst/>
              <a:gdLst/>
              <a:ahLst/>
              <a:cxnLst/>
              <a:rect l="l" t="t" r="r" b="b"/>
              <a:pathLst>
                <a:path w="959" h="2010" extrusionOk="0">
                  <a:moveTo>
                    <a:pt x="92" y="1"/>
                  </a:moveTo>
                  <a:cubicBezTo>
                    <a:pt x="69" y="1"/>
                    <a:pt x="23" y="23"/>
                    <a:pt x="23" y="46"/>
                  </a:cubicBezTo>
                  <a:cubicBezTo>
                    <a:pt x="0" y="92"/>
                    <a:pt x="0" y="137"/>
                    <a:pt x="0" y="160"/>
                  </a:cubicBezTo>
                  <a:cubicBezTo>
                    <a:pt x="137" y="457"/>
                    <a:pt x="251" y="754"/>
                    <a:pt x="366" y="1073"/>
                  </a:cubicBezTo>
                  <a:cubicBezTo>
                    <a:pt x="457" y="1347"/>
                    <a:pt x="548" y="1644"/>
                    <a:pt x="662" y="1918"/>
                  </a:cubicBezTo>
                  <a:cubicBezTo>
                    <a:pt x="685" y="1941"/>
                    <a:pt x="685" y="1986"/>
                    <a:pt x="731" y="1986"/>
                  </a:cubicBezTo>
                  <a:cubicBezTo>
                    <a:pt x="754" y="2009"/>
                    <a:pt x="799" y="2009"/>
                    <a:pt x="822" y="2009"/>
                  </a:cubicBezTo>
                  <a:cubicBezTo>
                    <a:pt x="891" y="1986"/>
                    <a:pt x="959" y="1918"/>
                    <a:pt x="936" y="1849"/>
                  </a:cubicBezTo>
                  <a:cubicBezTo>
                    <a:pt x="868" y="1712"/>
                    <a:pt x="822" y="1553"/>
                    <a:pt x="776" y="1416"/>
                  </a:cubicBezTo>
                  <a:cubicBezTo>
                    <a:pt x="731" y="1279"/>
                    <a:pt x="662" y="1142"/>
                    <a:pt x="617" y="982"/>
                  </a:cubicBezTo>
                  <a:cubicBezTo>
                    <a:pt x="502" y="685"/>
                    <a:pt x="366" y="389"/>
                    <a:pt x="251" y="92"/>
                  </a:cubicBezTo>
                  <a:cubicBezTo>
                    <a:pt x="229" y="46"/>
                    <a:pt x="229" y="23"/>
                    <a:pt x="183" y="1"/>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4" name="Google Shape;4950;p38">
              <a:extLst>
                <a:ext uri="{FF2B5EF4-FFF2-40B4-BE49-F238E27FC236}">
                  <a16:creationId xmlns:a16="http://schemas.microsoft.com/office/drawing/2014/main" id="{9315C5E0-2EBA-CC6F-FCA4-D335690A5D01}"/>
                </a:ext>
              </a:extLst>
            </p:cNvPr>
            <p:cNvSpPr/>
            <p:nvPr/>
          </p:nvSpPr>
          <p:spPr>
            <a:xfrm>
              <a:off x="7259992" y="1667629"/>
              <a:ext cx="28797" cy="212742"/>
            </a:xfrm>
            <a:custGeom>
              <a:avLst/>
              <a:gdLst/>
              <a:ahLst/>
              <a:cxnLst/>
              <a:rect l="l" t="t" r="r" b="b"/>
              <a:pathLst>
                <a:path w="1029" h="7602" extrusionOk="0">
                  <a:moveTo>
                    <a:pt x="138" y="1"/>
                  </a:moveTo>
                  <a:cubicBezTo>
                    <a:pt x="47" y="24"/>
                    <a:pt x="1" y="115"/>
                    <a:pt x="24" y="183"/>
                  </a:cubicBezTo>
                  <a:cubicBezTo>
                    <a:pt x="69" y="412"/>
                    <a:pt x="92" y="640"/>
                    <a:pt x="138" y="868"/>
                  </a:cubicBezTo>
                  <a:cubicBezTo>
                    <a:pt x="184" y="1073"/>
                    <a:pt x="229" y="1279"/>
                    <a:pt x="275" y="1507"/>
                  </a:cubicBezTo>
                  <a:cubicBezTo>
                    <a:pt x="298" y="1827"/>
                    <a:pt x="320" y="2146"/>
                    <a:pt x="343" y="2489"/>
                  </a:cubicBezTo>
                  <a:cubicBezTo>
                    <a:pt x="366" y="2808"/>
                    <a:pt x="412" y="3128"/>
                    <a:pt x="412" y="3447"/>
                  </a:cubicBezTo>
                  <a:cubicBezTo>
                    <a:pt x="412" y="3790"/>
                    <a:pt x="412" y="4109"/>
                    <a:pt x="389" y="4452"/>
                  </a:cubicBezTo>
                  <a:cubicBezTo>
                    <a:pt x="389" y="4771"/>
                    <a:pt x="389" y="5114"/>
                    <a:pt x="366" y="5433"/>
                  </a:cubicBezTo>
                  <a:cubicBezTo>
                    <a:pt x="366" y="5639"/>
                    <a:pt x="343" y="5821"/>
                    <a:pt x="320" y="6004"/>
                  </a:cubicBezTo>
                  <a:cubicBezTo>
                    <a:pt x="298" y="6209"/>
                    <a:pt x="275" y="6392"/>
                    <a:pt x="229" y="6574"/>
                  </a:cubicBezTo>
                  <a:cubicBezTo>
                    <a:pt x="206" y="6666"/>
                    <a:pt x="184" y="6780"/>
                    <a:pt x="138" y="6871"/>
                  </a:cubicBezTo>
                  <a:cubicBezTo>
                    <a:pt x="115" y="6962"/>
                    <a:pt x="92" y="7031"/>
                    <a:pt x="69" y="7122"/>
                  </a:cubicBezTo>
                  <a:cubicBezTo>
                    <a:pt x="1" y="7213"/>
                    <a:pt x="1" y="7350"/>
                    <a:pt x="69" y="7465"/>
                  </a:cubicBezTo>
                  <a:cubicBezTo>
                    <a:pt x="92" y="7510"/>
                    <a:pt x="115" y="7533"/>
                    <a:pt x="184" y="7556"/>
                  </a:cubicBezTo>
                  <a:cubicBezTo>
                    <a:pt x="252" y="7602"/>
                    <a:pt x="320" y="7602"/>
                    <a:pt x="412" y="7602"/>
                  </a:cubicBezTo>
                  <a:cubicBezTo>
                    <a:pt x="526" y="7579"/>
                    <a:pt x="617" y="7487"/>
                    <a:pt x="663" y="7396"/>
                  </a:cubicBezTo>
                  <a:cubicBezTo>
                    <a:pt x="686" y="7350"/>
                    <a:pt x="686" y="7282"/>
                    <a:pt x="708" y="7236"/>
                  </a:cubicBezTo>
                  <a:cubicBezTo>
                    <a:pt x="731" y="7168"/>
                    <a:pt x="754" y="7077"/>
                    <a:pt x="777" y="7008"/>
                  </a:cubicBezTo>
                  <a:cubicBezTo>
                    <a:pt x="823" y="6848"/>
                    <a:pt x="868" y="6689"/>
                    <a:pt x="891" y="6529"/>
                  </a:cubicBezTo>
                  <a:cubicBezTo>
                    <a:pt x="960" y="6209"/>
                    <a:pt x="982" y="5867"/>
                    <a:pt x="1005" y="5524"/>
                  </a:cubicBezTo>
                  <a:cubicBezTo>
                    <a:pt x="1028" y="5182"/>
                    <a:pt x="1028" y="4840"/>
                    <a:pt x="1028" y="4497"/>
                  </a:cubicBezTo>
                  <a:cubicBezTo>
                    <a:pt x="1005" y="4155"/>
                    <a:pt x="1005" y="3835"/>
                    <a:pt x="982" y="3493"/>
                  </a:cubicBezTo>
                  <a:cubicBezTo>
                    <a:pt x="982" y="3196"/>
                    <a:pt x="937" y="2900"/>
                    <a:pt x="891" y="2580"/>
                  </a:cubicBezTo>
                  <a:cubicBezTo>
                    <a:pt x="845" y="2306"/>
                    <a:pt x="800" y="2009"/>
                    <a:pt x="731" y="1735"/>
                  </a:cubicBezTo>
                  <a:cubicBezTo>
                    <a:pt x="686" y="1462"/>
                    <a:pt x="594" y="1188"/>
                    <a:pt x="526" y="914"/>
                  </a:cubicBezTo>
                  <a:cubicBezTo>
                    <a:pt x="480" y="800"/>
                    <a:pt x="435" y="663"/>
                    <a:pt x="412" y="526"/>
                  </a:cubicBezTo>
                  <a:cubicBezTo>
                    <a:pt x="366" y="389"/>
                    <a:pt x="343" y="252"/>
                    <a:pt x="320" y="115"/>
                  </a:cubicBezTo>
                  <a:cubicBezTo>
                    <a:pt x="298" y="46"/>
                    <a:pt x="229" y="1"/>
                    <a:pt x="161" y="1"/>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5" name="Google Shape;4951;p38">
              <a:extLst>
                <a:ext uri="{FF2B5EF4-FFF2-40B4-BE49-F238E27FC236}">
                  <a16:creationId xmlns:a16="http://schemas.microsoft.com/office/drawing/2014/main" id="{FA324A76-DE4D-1F82-7A8C-B7732827EA19}"/>
                </a:ext>
              </a:extLst>
            </p:cNvPr>
            <p:cNvSpPr/>
            <p:nvPr/>
          </p:nvSpPr>
          <p:spPr>
            <a:xfrm>
              <a:off x="7172483" y="1629962"/>
              <a:ext cx="40914" cy="280829"/>
            </a:xfrm>
            <a:custGeom>
              <a:avLst/>
              <a:gdLst/>
              <a:ahLst/>
              <a:cxnLst/>
              <a:rect l="l" t="t" r="r" b="b"/>
              <a:pathLst>
                <a:path w="1462" h="10035" extrusionOk="0">
                  <a:moveTo>
                    <a:pt x="617" y="0"/>
                  </a:moveTo>
                  <a:cubicBezTo>
                    <a:pt x="549" y="23"/>
                    <a:pt x="526" y="68"/>
                    <a:pt x="526" y="137"/>
                  </a:cubicBezTo>
                  <a:cubicBezTo>
                    <a:pt x="571" y="320"/>
                    <a:pt x="617" y="502"/>
                    <a:pt x="640" y="708"/>
                  </a:cubicBezTo>
                  <a:cubicBezTo>
                    <a:pt x="640" y="708"/>
                    <a:pt x="640" y="685"/>
                    <a:pt x="640" y="685"/>
                  </a:cubicBezTo>
                  <a:cubicBezTo>
                    <a:pt x="663" y="982"/>
                    <a:pt x="708" y="1255"/>
                    <a:pt x="754" y="1529"/>
                  </a:cubicBezTo>
                  <a:cubicBezTo>
                    <a:pt x="754" y="1621"/>
                    <a:pt x="777" y="1712"/>
                    <a:pt x="800" y="1803"/>
                  </a:cubicBezTo>
                  <a:cubicBezTo>
                    <a:pt x="800" y="1803"/>
                    <a:pt x="800" y="1803"/>
                    <a:pt x="800" y="1826"/>
                  </a:cubicBezTo>
                  <a:cubicBezTo>
                    <a:pt x="868" y="2465"/>
                    <a:pt x="891" y="3104"/>
                    <a:pt x="891" y="3766"/>
                  </a:cubicBezTo>
                  <a:cubicBezTo>
                    <a:pt x="868" y="4086"/>
                    <a:pt x="868" y="4428"/>
                    <a:pt x="868" y="4748"/>
                  </a:cubicBezTo>
                  <a:cubicBezTo>
                    <a:pt x="845" y="5090"/>
                    <a:pt x="845" y="5432"/>
                    <a:pt x="845" y="5752"/>
                  </a:cubicBezTo>
                  <a:cubicBezTo>
                    <a:pt x="823" y="6026"/>
                    <a:pt x="823" y="6277"/>
                    <a:pt x="777" y="6551"/>
                  </a:cubicBezTo>
                  <a:cubicBezTo>
                    <a:pt x="754" y="6802"/>
                    <a:pt x="708" y="7030"/>
                    <a:pt x="663" y="7281"/>
                  </a:cubicBezTo>
                  <a:cubicBezTo>
                    <a:pt x="617" y="7532"/>
                    <a:pt x="571" y="7806"/>
                    <a:pt x="503" y="8057"/>
                  </a:cubicBezTo>
                  <a:cubicBezTo>
                    <a:pt x="457" y="8331"/>
                    <a:pt x="389" y="8582"/>
                    <a:pt x="298" y="8856"/>
                  </a:cubicBezTo>
                  <a:cubicBezTo>
                    <a:pt x="252" y="8993"/>
                    <a:pt x="206" y="9130"/>
                    <a:pt x="138" y="9267"/>
                  </a:cubicBezTo>
                  <a:cubicBezTo>
                    <a:pt x="115" y="9336"/>
                    <a:pt x="92" y="9381"/>
                    <a:pt x="69" y="9450"/>
                  </a:cubicBezTo>
                  <a:cubicBezTo>
                    <a:pt x="69" y="9473"/>
                    <a:pt x="46" y="9495"/>
                    <a:pt x="46" y="9518"/>
                  </a:cubicBezTo>
                  <a:cubicBezTo>
                    <a:pt x="24" y="9587"/>
                    <a:pt x="1" y="9655"/>
                    <a:pt x="1" y="9724"/>
                  </a:cubicBezTo>
                  <a:cubicBezTo>
                    <a:pt x="1" y="9861"/>
                    <a:pt x="92" y="9975"/>
                    <a:pt x="229" y="10020"/>
                  </a:cubicBezTo>
                  <a:cubicBezTo>
                    <a:pt x="258" y="10030"/>
                    <a:pt x="288" y="10035"/>
                    <a:pt x="316" y="10035"/>
                  </a:cubicBezTo>
                  <a:cubicBezTo>
                    <a:pt x="422" y="10035"/>
                    <a:pt x="523" y="9973"/>
                    <a:pt x="594" y="9883"/>
                  </a:cubicBezTo>
                  <a:cubicBezTo>
                    <a:pt x="617" y="9838"/>
                    <a:pt x="640" y="9769"/>
                    <a:pt x="663" y="9724"/>
                  </a:cubicBezTo>
                  <a:cubicBezTo>
                    <a:pt x="686" y="9678"/>
                    <a:pt x="686" y="9655"/>
                    <a:pt x="708" y="9632"/>
                  </a:cubicBezTo>
                  <a:cubicBezTo>
                    <a:pt x="731" y="9541"/>
                    <a:pt x="754" y="9473"/>
                    <a:pt x="800" y="9381"/>
                  </a:cubicBezTo>
                  <a:cubicBezTo>
                    <a:pt x="845" y="9221"/>
                    <a:pt x="914" y="9039"/>
                    <a:pt x="959" y="8879"/>
                  </a:cubicBezTo>
                  <a:cubicBezTo>
                    <a:pt x="1051" y="8559"/>
                    <a:pt x="1119" y="8263"/>
                    <a:pt x="1188" y="7920"/>
                  </a:cubicBezTo>
                  <a:cubicBezTo>
                    <a:pt x="1211" y="7783"/>
                    <a:pt x="1256" y="7624"/>
                    <a:pt x="1279" y="7464"/>
                  </a:cubicBezTo>
                  <a:cubicBezTo>
                    <a:pt x="1302" y="7304"/>
                    <a:pt x="1325" y="7144"/>
                    <a:pt x="1348" y="6985"/>
                  </a:cubicBezTo>
                  <a:cubicBezTo>
                    <a:pt x="1370" y="6802"/>
                    <a:pt x="1393" y="6619"/>
                    <a:pt x="1416" y="6437"/>
                  </a:cubicBezTo>
                  <a:cubicBezTo>
                    <a:pt x="1439" y="6277"/>
                    <a:pt x="1439" y="6094"/>
                    <a:pt x="1439" y="5935"/>
                  </a:cubicBezTo>
                  <a:cubicBezTo>
                    <a:pt x="1462" y="5592"/>
                    <a:pt x="1439" y="5273"/>
                    <a:pt x="1439" y="4953"/>
                  </a:cubicBezTo>
                  <a:cubicBezTo>
                    <a:pt x="1439" y="4611"/>
                    <a:pt x="1416" y="4268"/>
                    <a:pt x="1416" y="3926"/>
                  </a:cubicBezTo>
                  <a:cubicBezTo>
                    <a:pt x="1393" y="3584"/>
                    <a:pt x="1370" y="3241"/>
                    <a:pt x="1325" y="2899"/>
                  </a:cubicBezTo>
                  <a:cubicBezTo>
                    <a:pt x="1279" y="2579"/>
                    <a:pt x="1233" y="2260"/>
                    <a:pt x="1165" y="1940"/>
                  </a:cubicBezTo>
                  <a:cubicBezTo>
                    <a:pt x="1119" y="1643"/>
                    <a:pt x="1028" y="1347"/>
                    <a:pt x="959" y="1050"/>
                  </a:cubicBezTo>
                  <a:cubicBezTo>
                    <a:pt x="868" y="730"/>
                    <a:pt x="800" y="388"/>
                    <a:pt x="731" y="68"/>
                  </a:cubicBezTo>
                  <a:cubicBezTo>
                    <a:pt x="731" y="23"/>
                    <a:pt x="686" y="0"/>
                    <a:pt x="640" y="0"/>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6" name="Google Shape;4952;p38">
              <a:extLst>
                <a:ext uri="{FF2B5EF4-FFF2-40B4-BE49-F238E27FC236}">
                  <a16:creationId xmlns:a16="http://schemas.microsoft.com/office/drawing/2014/main" id="{E1F7F059-5CE9-A0D2-AE0A-3EC319742FF1}"/>
                </a:ext>
              </a:extLst>
            </p:cNvPr>
            <p:cNvSpPr/>
            <p:nvPr/>
          </p:nvSpPr>
          <p:spPr>
            <a:xfrm>
              <a:off x="7236373" y="1713637"/>
              <a:ext cx="12789" cy="89440"/>
            </a:xfrm>
            <a:custGeom>
              <a:avLst/>
              <a:gdLst/>
              <a:ahLst/>
              <a:cxnLst/>
              <a:rect l="l" t="t" r="r" b="b"/>
              <a:pathLst>
                <a:path w="457" h="3196" extrusionOk="0">
                  <a:moveTo>
                    <a:pt x="92" y="0"/>
                  </a:moveTo>
                  <a:cubicBezTo>
                    <a:pt x="46" y="0"/>
                    <a:pt x="0" y="46"/>
                    <a:pt x="0" y="91"/>
                  </a:cubicBezTo>
                  <a:cubicBezTo>
                    <a:pt x="46" y="320"/>
                    <a:pt x="69" y="548"/>
                    <a:pt x="92" y="776"/>
                  </a:cubicBezTo>
                  <a:cubicBezTo>
                    <a:pt x="114" y="1027"/>
                    <a:pt x="137" y="1278"/>
                    <a:pt x="137" y="1529"/>
                  </a:cubicBezTo>
                  <a:cubicBezTo>
                    <a:pt x="160" y="1780"/>
                    <a:pt x="160" y="2032"/>
                    <a:pt x="160" y="2283"/>
                  </a:cubicBezTo>
                  <a:cubicBezTo>
                    <a:pt x="137" y="2397"/>
                    <a:pt x="137" y="2511"/>
                    <a:pt x="137" y="2648"/>
                  </a:cubicBezTo>
                  <a:cubicBezTo>
                    <a:pt x="114" y="2785"/>
                    <a:pt x="114" y="2899"/>
                    <a:pt x="92" y="3036"/>
                  </a:cubicBezTo>
                  <a:cubicBezTo>
                    <a:pt x="92" y="3082"/>
                    <a:pt x="114" y="3127"/>
                    <a:pt x="137" y="3150"/>
                  </a:cubicBezTo>
                  <a:cubicBezTo>
                    <a:pt x="183" y="3196"/>
                    <a:pt x="229" y="3196"/>
                    <a:pt x="274" y="3196"/>
                  </a:cubicBezTo>
                  <a:cubicBezTo>
                    <a:pt x="297" y="3196"/>
                    <a:pt x="343" y="3196"/>
                    <a:pt x="388" y="3150"/>
                  </a:cubicBezTo>
                  <a:lnTo>
                    <a:pt x="411" y="3127"/>
                  </a:lnTo>
                  <a:cubicBezTo>
                    <a:pt x="434" y="3104"/>
                    <a:pt x="434" y="3059"/>
                    <a:pt x="434" y="3036"/>
                  </a:cubicBezTo>
                  <a:cubicBezTo>
                    <a:pt x="434" y="2922"/>
                    <a:pt x="457" y="2830"/>
                    <a:pt x="457" y="2716"/>
                  </a:cubicBezTo>
                  <a:cubicBezTo>
                    <a:pt x="457" y="2625"/>
                    <a:pt x="434" y="2511"/>
                    <a:pt x="434" y="2420"/>
                  </a:cubicBezTo>
                  <a:cubicBezTo>
                    <a:pt x="411" y="2214"/>
                    <a:pt x="411" y="2009"/>
                    <a:pt x="388" y="1803"/>
                  </a:cubicBezTo>
                  <a:cubicBezTo>
                    <a:pt x="366" y="1392"/>
                    <a:pt x="320" y="982"/>
                    <a:pt x="251" y="571"/>
                  </a:cubicBezTo>
                  <a:cubicBezTo>
                    <a:pt x="251" y="571"/>
                    <a:pt x="251" y="571"/>
                    <a:pt x="251" y="594"/>
                  </a:cubicBezTo>
                  <a:cubicBezTo>
                    <a:pt x="229" y="411"/>
                    <a:pt x="206" y="228"/>
                    <a:pt x="183" y="69"/>
                  </a:cubicBezTo>
                  <a:cubicBezTo>
                    <a:pt x="183" y="23"/>
                    <a:pt x="137" y="0"/>
                    <a:pt x="92" y="0"/>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7" name="Google Shape;4953;p38">
              <a:extLst>
                <a:ext uri="{FF2B5EF4-FFF2-40B4-BE49-F238E27FC236}">
                  <a16:creationId xmlns:a16="http://schemas.microsoft.com/office/drawing/2014/main" id="{80A908DF-CF92-31D0-D82F-E190711B58E4}"/>
                </a:ext>
              </a:extLst>
            </p:cNvPr>
            <p:cNvSpPr/>
            <p:nvPr/>
          </p:nvSpPr>
          <p:spPr>
            <a:xfrm>
              <a:off x="7037707" y="1884821"/>
              <a:ext cx="37080" cy="153973"/>
            </a:xfrm>
            <a:custGeom>
              <a:avLst/>
              <a:gdLst/>
              <a:ahLst/>
              <a:cxnLst/>
              <a:rect l="l" t="t" r="r" b="b"/>
              <a:pathLst>
                <a:path w="1325" h="5502" extrusionOk="0">
                  <a:moveTo>
                    <a:pt x="1210" y="0"/>
                  </a:moveTo>
                  <a:cubicBezTo>
                    <a:pt x="1165" y="0"/>
                    <a:pt x="1119" y="46"/>
                    <a:pt x="1119" y="114"/>
                  </a:cubicBezTo>
                  <a:cubicBezTo>
                    <a:pt x="1119" y="343"/>
                    <a:pt x="1119" y="571"/>
                    <a:pt x="1096" y="799"/>
                  </a:cubicBezTo>
                  <a:cubicBezTo>
                    <a:pt x="1096" y="1050"/>
                    <a:pt x="1073" y="1279"/>
                    <a:pt x="1051" y="1507"/>
                  </a:cubicBezTo>
                  <a:cubicBezTo>
                    <a:pt x="1005" y="1758"/>
                    <a:pt x="959" y="2032"/>
                    <a:pt x="914" y="2283"/>
                  </a:cubicBezTo>
                  <a:cubicBezTo>
                    <a:pt x="845" y="2557"/>
                    <a:pt x="800" y="2808"/>
                    <a:pt x="754" y="3059"/>
                  </a:cubicBezTo>
                  <a:cubicBezTo>
                    <a:pt x="685" y="3333"/>
                    <a:pt x="617" y="3584"/>
                    <a:pt x="549" y="3835"/>
                  </a:cubicBezTo>
                  <a:cubicBezTo>
                    <a:pt x="526" y="3972"/>
                    <a:pt x="480" y="4109"/>
                    <a:pt x="434" y="4246"/>
                  </a:cubicBezTo>
                  <a:cubicBezTo>
                    <a:pt x="389" y="4360"/>
                    <a:pt x="343" y="4497"/>
                    <a:pt x="297" y="4611"/>
                  </a:cubicBezTo>
                  <a:cubicBezTo>
                    <a:pt x="252" y="4702"/>
                    <a:pt x="229" y="4771"/>
                    <a:pt x="183" y="4862"/>
                  </a:cubicBezTo>
                  <a:cubicBezTo>
                    <a:pt x="138" y="4953"/>
                    <a:pt x="92" y="5022"/>
                    <a:pt x="46" y="5113"/>
                  </a:cubicBezTo>
                  <a:cubicBezTo>
                    <a:pt x="24" y="5159"/>
                    <a:pt x="1" y="5204"/>
                    <a:pt x="1" y="5250"/>
                  </a:cubicBezTo>
                  <a:cubicBezTo>
                    <a:pt x="1" y="5319"/>
                    <a:pt x="24" y="5387"/>
                    <a:pt x="92" y="5433"/>
                  </a:cubicBezTo>
                  <a:cubicBezTo>
                    <a:pt x="138" y="5478"/>
                    <a:pt x="206" y="5501"/>
                    <a:pt x="275" y="5501"/>
                  </a:cubicBezTo>
                  <a:cubicBezTo>
                    <a:pt x="320" y="5501"/>
                    <a:pt x="412" y="5478"/>
                    <a:pt x="457" y="5433"/>
                  </a:cubicBezTo>
                  <a:cubicBezTo>
                    <a:pt x="480" y="5387"/>
                    <a:pt x="526" y="5341"/>
                    <a:pt x="549" y="5296"/>
                  </a:cubicBezTo>
                  <a:cubicBezTo>
                    <a:pt x="571" y="5273"/>
                    <a:pt x="571" y="5250"/>
                    <a:pt x="594" y="5204"/>
                  </a:cubicBezTo>
                  <a:cubicBezTo>
                    <a:pt x="640" y="5136"/>
                    <a:pt x="663" y="5045"/>
                    <a:pt x="708" y="4953"/>
                  </a:cubicBezTo>
                  <a:cubicBezTo>
                    <a:pt x="754" y="4794"/>
                    <a:pt x="822" y="4634"/>
                    <a:pt x="868" y="4474"/>
                  </a:cubicBezTo>
                  <a:cubicBezTo>
                    <a:pt x="914" y="4314"/>
                    <a:pt x="959" y="4132"/>
                    <a:pt x="1005" y="3949"/>
                  </a:cubicBezTo>
                  <a:cubicBezTo>
                    <a:pt x="1028" y="3789"/>
                    <a:pt x="1051" y="3630"/>
                    <a:pt x="1073" y="3470"/>
                  </a:cubicBezTo>
                  <a:cubicBezTo>
                    <a:pt x="1142" y="3127"/>
                    <a:pt x="1188" y="2808"/>
                    <a:pt x="1233" y="2465"/>
                  </a:cubicBezTo>
                  <a:cubicBezTo>
                    <a:pt x="1233" y="2374"/>
                    <a:pt x="1233" y="2306"/>
                    <a:pt x="1256" y="2214"/>
                  </a:cubicBezTo>
                  <a:cubicBezTo>
                    <a:pt x="1256" y="2146"/>
                    <a:pt x="1279" y="2055"/>
                    <a:pt x="1279" y="1963"/>
                  </a:cubicBezTo>
                  <a:cubicBezTo>
                    <a:pt x="1279" y="1803"/>
                    <a:pt x="1302" y="1644"/>
                    <a:pt x="1302" y="1484"/>
                  </a:cubicBezTo>
                  <a:cubicBezTo>
                    <a:pt x="1325" y="1370"/>
                    <a:pt x="1325" y="1256"/>
                    <a:pt x="1325" y="1142"/>
                  </a:cubicBezTo>
                  <a:cubicBezTo>
                    <a:pt x="1325" y="1027"/>
                    <a:pt x="1302" y="913"/>
                    <a:pt x="1302" y="799"/>
                  </a:cubicBezTo>
                  <a:cubicBezTo>
                    <a:pt x="1302" y="571"/>
                    <a:pt x="1302" y="343"/>
                    <a:pt x="1302" y="114"/>
                  </a:cubicBezTo>
                  <a:cubicBezTo>
                    <a:pt x="1325" y="46"/>
                    <a:pt x="1279" y="0"/>
                    <a:pt x="1210" y="0"/>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8" name="Google Shape;4954;p38">
              <a:extLst>
                <a:ext uri="{FF2B5EF4-FFF2-40B4-BE49-F238E27FC236}">
                  <a16:creationId xmlns:a16="http://schemas.microsoft.com/office/drawing/2014/main" id="{07702C12-8CE3-2DB8-3A35-183400CEE102}"/>
                </a:ext>
              </a:extLst>
            </p:cNvPr>
            <p:cNvSpPr/>
            <p:nvPr/>
          </p:nvSpPr>
          <p:spPr>
            <a:xfrm>
              <a:off x="6853118" y="1647200"/>
              <a:ext cx="229337" cy="122518"/>
            </a:xfrm>
            <a:custGeom>
              <a:avLst/>
              <a:gdLst/>
              <a:ahLst/>
              <a:cxnLst/>
              <a:rect l="l" t="t" r="r" b="b"/>
              <a:pathLst>
                <a:path w="8195" h="4378" extrusionOk="0">
                  <a:moveTo>
                    <a:pt x="137" y="0"/>
                  </a:moveTo>
                  <a:cubicBezTo>
                    <a:pt x="114" y="0"/>
                    <a:pt x="91" y="0"/>
                    <a:pt x="69" y="23"/>
                  </a:cubicBezTo>
                  <a:cubicBezTo>
                    <a:pt x="23" y="69"/>
                    <a:pt x="0" y="137"/>
                    <a:pt x="46" y="183"/>
                  </a:cubicBezTo>
                  <a:cubicBezTo>
                    <a:pt x="160" y="320"/>
                    <a:pt x="251" y="457"/>
                    <a:pt x="365" y="617"/>
                  </a:cubicBezTo>
                  <a:cubicBezTo>
                    <a:pt x="457" y="731"/>
                    <a:pt x="571" y="868"/>
                    <a:pt x="662" y="982"/>
                  </a:cubicBezTo>
                  <a:cubicBezTo>
                    <a:pt x="890" y="1210"/>
                    <a:pt x="1141" y="1461"/>
                    <a:pt x="1393" y="1667"/>
                  </a:cubicBezTo>
                  <a:cubicBezTo>
                    <a:pt x="1644" y="1872"/>
                    <a:pt x="1918" y="2100"/>
                    <a:pt x="2191" y="2283"/>
                  </a:cubicBezTo>
                  <a:cubicBezTo>
                    <a:pt x="2488" y="2488"/>
                    <a:pt x="2808" y="2694"/>
                    <a:pt x="3127" y="2876"/>
                  </a:cubicBezTo>
                  <a:cubicBezTo>
                    <a:pt x="3264" y="2945"/>
                    <a:pt x="3424" y="3036"/>
                    <a:pt x="3561" y="3127"/>
                  </a:cubicBezTo>
                  <a:cubicBezTo>
                    <a:pt x="3721" y="3196"/>
                    <a:pt x="3858" y="3264"/>
                    <a:pt x="3995" y="3333"/>
                  </a:cubicBezTo>
                  <a:cubicBezTo>
                    <a:pt x="4154" y="3424"/>
                    <a:pt x="4291" y="3493"/>
                    <a:pt x="4451" y="3561"/>
                  </a:cubicBezTo>
                  <a:cubicBezTo>
                    <a:pt x="4588" y="3630"/>
                    <a:pt x="4725" y="3698"/>
                    <a:pt x="4862" y="3744"/>
                  </a:cubicBezTo>
                  <a:cubicBezTo>
                    <a:pt x="5524" y="3949"/>
                    <a:pt x="6209" y="4086"/>
                    <a:pt x="6871" y="4246"/>
                  </a:cubicBezTo>
                  <a:cubicBezTo>
                    <a:pt x="7030" y="4269"/>
                    <a:pt x="7190" y="4314"/>
                    <a:pt x="7350" y="4337"/>
                  </a:cubicBezTo>
                  <a:cubicBezTo>
                    <a:pt x="7441" y="4337"/>
                    <a:pt x="7510" y="4360"/>
                    <a:pt x="7601" y="4360"/>
                  </a:cubicBezTo>
                  <a:cubicBezTo>
                    <a:pt x="7647" y="4371"/>
                    <a:pt x="7698" y="4377"/>
                    <a:pt x="7752" y="4377"/>
                  </a:cubicBezTo>
                  <a:cubicBezTo>
                    <a:pt x="7806" y="4377"/>
                    <a:pt x="7863" y="4371"/>
                    <a:pt x="7921" y="4360"/>
                  </a:cubicBezTo>
                  <a:cubicBezTo>
                    <a:pt x="7966" y="4360"/>
                    <a:pt x="8035" y="4337"/>
                    <a:pt x="8080" y="4314"/>
                  </a:cubicBezTo>
                  <a:cubicBezTo>
                    <a:pt x="8126" y="4246"/>
                    <a:pt x="8172" y="4177"/>
                    <a:pt x="8194" y="4109"/>
                  </a:cubicBezTo>
                  <a:cubicBezTo>
                    <a:pt x="8194" y="4018"/>
                    <a:pt x="8194" y="3949"/>
                    <a:pt x="8126" y="3881"/>
                  </a:cubicBezTo>
                  <a:cubicBezTo>
                    <a:pt x="8103" y="3812"/>
                    <a:pt x="8012" y="3744"/>
                    <a:pt x="7943" y="3744"/>
                  </a:cubicBezTo>
                  <a:cubicBezTo>
                    <a:pt x="7806" y="3744"/>
                    <a:pt x="7692" y="3721"/>
                    <a:pt x="7578" y="3721"/>
                  </a:cubicBezTo>
                  <a:cubicBezTo>
                    <a:pt x="7464" y="3698"/>
                    <a:pt x="7350" y="3675"/>
                    <a:pt x="7236" y="3675"/>
                  </a:cubicBezTo>
                  <a:cubicBezTo>
                    <a:pt x="7008" y="3630"/>
                    <a:pt x="6756" y="3561"/>
                    <a:pt x="6528" y="3515"/>
                  </a:cubicBezTo>
                  <a:cubicBezTo>
                    <a:pt x="6072" y="3424"/>
                    <a:pt x="5615" y="3333"/>
                    <a:pt x="5159" y="3219"/>
                  </a:cubicBezTo>
                  <a:cubicBezTo>
                    <a:pt x="4702" y="3059"/>
                    <a:pt x="4246" y="2831"/>
                    <a:pt x="3789" y="2625"/>
                  </a:cubicBezTo>
                  <a:cubicBezTo>
                    <a:pt x="3561" y="2534"/>
                    <a:pt x="3333" y="2397"/>
                    <a:pt x="3104" y="2283"/>
                  </a:cubicBezTo>
                  <a:cubicBezTo>
                    <a:pt x="2876" y="2169"/>
                    <a:pt x="2648" y="2055"/>
                    <a:pt x="2442" y="1940"/>
                  </a:cubicBezTo>
                  <a:cubicBezTo>
                    <a:pt x="2123" y="1735"/>
                    <a:pt x="1803" y="1530"/>
                    <a:pt x="1507" y="1301"/>
                  </a:cubicBezTo>
                  <a:cubicBezTo>
                    <a:pt x="1210" y="1096"/>
                    <a:pt x="936" y="845"/>
                    <a:pt x="662" y="571"/>
                  </a:cubicBezTo>
                  <a:cubicBezTo>
                    <a:pt x="525" y="411"/>
                    <a:pt x="365" y="229"/>
                    <a:pt x="228" y="46"/>
                  </a:cubicBezTo>
                  <a:cubicBezTo>
                    <a:pt x="206" y="23"/>
                    <a:pt x="183" y="0"/>
                    <a:pt x="137" y="0"/>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9" name="Google Shape;4955;p38">
              <a:extLst>
                <a:ext uri="{FF2B5EF4-FFF2-40B4-BE49-F238E27FC236}">
                  <a16:creationId xmlns:a16="http://schemas.microsoft.com/office/drawing/2014/main" id="{159A6953-EF3F-6931-9AB1-59C0FB29D372}"/>
                </a:ext>
              </a:extLst>
            </p:cNvPr>
            <p:cNvSpPr/>
            <p:nvPr/>
          </p:nvSpPr>
          <p:spPr>
            <a:xfrm>
              <a:off x="6817325" y="1551380"/>
              <a:ext cx="189123" cy="151679"/>
            </a:xfrm>
            <a:custGeom>
              <a:avLst/>
              <a:gdLst/>
              <a:ahLst/>
              <a:cxnLst/>
              <a:rect l="l" t="t" r="r" b="b"/>
              <a:pathLst>
                <a:path w="6758" h="5420" extrusionOk="0">
                  <a:moveTo>
                    <a:pt x="184" y="1"/>
                  </a:moveTo>
                  <a:cubicBezTo>
                    <a:pt x="138" y="1"/>
                    <a:pt x="115" y="1"/>
                    <a:pt x="69" y="23"/>
                  </a:cubicBezTo>
                  <a:cubicBezTo>
                    <a:pt x="1" y="92"/>
                    <a:pt x="1" y="183"/>
                    <a:pt x="47" y="252"/>
                  </a:cubicBezTo>
                  <a:cubicBezTo>
                    <a:pt x="229" y="548"/>
                    <a:pt x="412" y="822"/>
                    <a:pt x="617" y="1119"/>
                  </a:cubicBezTo>
                  <a:cubicBezTo>
                    <a:pt x="800" y="1393"/>
                    <a:pt x="982" y="1667"/>
                    <a:pt x="1211" y="1918"/>
                  </a:cubicBezTo>
                  <a:cubicBezTo>
                    <a:pt x="1416" y="2192"/>
                    <a:pt x="1667" y="2443"/>
                    <a:pt x="1918" y="2694"/>
                  </a:cubicBezTo>
                  <a:cubicBezTo>
                    <a:pt x="2147" y="2922"/>
                    <a:pt x="2398" y="3150"/>
                    <a:pt x="2672" y="3379"/>
                  </a:cubicBezTo>
                  <a:cubicBezTo>
                    <a:pt x="2923" y="3584"/>
                    <a:pt x="3197" y="3812"/>
                    <a:pt x="3493" y="3995"/>
                  </a:cubicBezTo>
                  <a:cubicBezTo>
                    <a:pt x="3630" y="4109"/>
                    <a:pt x="3790" y="4200"/>
                    <a:pt x="3927" y="4292"/>
                  </a:cubicBezTo>
                  <a:cubicBezTo>
                    <a:pt x="4087" y="4383"/>
                    <a:pt x="4246" y="4497"/>
                    <a:pt x="4406" y="4588"/>
                  </a:cubicBezTo>
                  <a:cubicBezTo>
                    <a:pt x="4566" y="4657"/>
                    <a:pt x="4726" y="4748"/>
                    <a:pt x="4886" y="4817"/>
                  </a:cubicBezTo>
                  <a:cubicBezTo>
                    <a:pt x="5045" y="4908"/>
                    <a:pt x="5205" y="4976"/>
                    <a:pt x="5365" y="5045"/>
                  </a:cubicBezTo>
                  <a:cubicBezTo>
                    <a:pt x="5525" y="5113"/>
                    <a:pt x="5662" y="5159"/>
                    <a:pt x="5799" y="5227"/>
                  </a:cubicBezTo>
                  <a:cubicBezTo>
                    <a:pt x="5958" y="5296"/>
                    <a:pt x="6118" y="5364"/>
                    <a:pt x="6301" y="5410"/>
                  </a:cubicBezTo>
                  <a:lnTo>
                    <a:pt x="6392" y="5410"/>
                  </a:lnTo>
                  <a:cubicBezTo>
                    <a:pt x="6417" y="5416"/>
                    <a:pt x="6439" y="5419"/>
                    <a:pt x="6461" y="5419"/>
                  </a:cubicBezTo>
                  <a:cubicBezTo>
                    <a:pt x="6520" y="5419"/>
                    <a:pt x="6570" y="5398"/>
                    <a:pt x="6620" y="5364"/>
                  </a:cubicBezTo>
                  <a:cubicBezTo>
                    <a:pt x="6689" y="5319"/>
                    <a:pt x="6734" y="5250"/>
                    <a:pt x="6734" y="5159"/>
                  </a:cubicBezTo>
                  <a:cubicBezTo>
                    <a:pt x="6757" y="5091"/>
                    <a:pt x="6734" y="4999"/>
                    <a:pt x="6689" y="4954"/>
                  </a:cubicBezTo>
                  <a:cubicBezTo>
                    <a:pt x="6643" y="4862"/>
                    <a:pt x="6575" y="4839"/>
                    <a:pt x="6483" y="4817"/>
                  </a:cubicBezTo>
                  <a:cubicBezTo>
                    <a:pt x="6324" y="4771"/>
                    <a:pt x="6187" y="4703"/>
                    <a:pt x="6027" y="4634"/>
                  </a:cubicBezTo>
                  <a:cubicBezTo>
                    <a:pt x="5844" y="4566"/>
                    <a:pt x="5684" y="4497"/>
                    <a:pt x="5502" y="4429"/>
                  </a:cubicBezTo>
                  <a:cubicBezTo>
                    <a:pt x="5114" y="4269"/>
                    <a:pt x="4749" y="4086"/>
                    <a:pt x="4383" y="3881"/>
                  </a:cubicBezTo>
                  <a:cubicBezTo>
                    <a:pt x="4132" y="3744"/>
                    <a:pt x="3904" y="3607"/>
                    <a:pt x="3676" y="3447"/>
                  </a:cubicBezTo>
                  <a:cubicBezTo>
                    <a:pt x="3425" y="3287"/>
                    <a:pt x="3197" y="3105"/>
                    <a:pt x="2945" y="2922"/>
                  </a:cubicBezTo>
                  <a:cubicBezTo>
                    <a:pt x="2717" y="2740"/>
                    <a:pt x="2489" y="2534"/>
                    <a:pt x="2261" y="2352"/>
                  </a:cubicBezTo>
                  <a:cubicBezTo>
                    <a:pt x="2032" y="2146"/>
                    <a:pt x="1804" y="1963"/>
                    <a:pt x="1599" y="1735"/>
                  </a:cubicBezTo>
                  <a:lnTo>
                    <a:pt x="1599" y="1735"/>
                  </a:lnTo>
                  <a:cubicBezTo>
                    <a:pt x="1622" y="1758"/>
                    <a:pt x="1644" y="1781"/>
                    <a:pt x="1644" y="1781"/>
                  </a:cubicBezTo>
                  <a:cubicBezTo>
                    <a:pt x="1530" y="1667"/>
                    <a:pt x="1416" y="1530"/>
                    <a:pt x="1279" y="1393"/>
                  </a:cubicBezTo>
                  <a:cubicBezTo>
                    <a:pt x="1165" y="1256"/>
                    <a:pt x="1051" y="1119"/>
                    <a:pt x="937" y="959"/>
                  </a:cubicBezTo>
                  <a:cubicBezTo>
                    <a:pt x="731" y="662"/>
                    <a:pt x="503" y="366"/>
                    <a:pt x="298" y="69"/>
                  </a:cubicBezTo>
                  <a:cubicBezTo>
                    <a:pt x="275" y="23"/>
                    <a:pt x="229" y="1"/>
                    <a:pt x="184" y="1"/>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0" name="Google Shape;4956;p38">
              <a:extLst>
                <a:ext uri="{FF2B5EF4-FFF2-40B4-BE49-F238E27FC236}">
                  <a16:creationId xmlns:a16="http://schemas.microsoft.com/office/drawing/2014/main" id="{7497D824-0774-EEDA-FAF2-62626CF35992}"/>
                </a:ext>
              </a:extLst>
            </p:cNvPr>
            <p:cNvSpPr/>
            <p:nvPr/>
          </p:nvSpPr>
          <p:spPr>
            <a:xfrm>
              <a:off x="6618688" y="2335156"/>
              <a:ext cx="46651" cy="186548"/>
            </a:xfrm>
            <a:custGeom>
              <a:avLst/>
              <a:gdLst/>
              <a:ahLst/>
              <a:cxnLst/>
              <a:rect l="l" t="t" r="r" b="b"/>
              <a:pathLst>
                <a:path w="1667" h="6666" extrusionOk="0">
                  <a:moveTo>
                    <a:pt x="1096" y="0"/>
                  </a:moveTo>
                  <a:cubicBezTo>
                    <a:pt x="982" y="0"/>
                    <a:pt x="890" y="46"/>
                    <a:pt x="822" y="91"/>
                  </a:cubicBezTo>
                  <a:cubicBezTo>
                    <a:pt x="731" y="160"/>
                    <a:pt x="685" y="206"/>
                    <a:pt x="617" y="297"/>
                  </a:cubicBezTo>
                  <a:cubicBezTo>
                    <a:pt x="594" y="228"/>
                    <a:pt x="525" y="183"/>
                    <a:pt x="434" y="183"/>
                  </a:cubicBezTo>
                  <a:cubicBezTo>
                    <a:pt x="343" y="183"/>
                    <a:pt x="229" y="274"/>
                    <a:pt x="251" y="388"/>
                  </a:cubicBezTo>
                  <a:cubicBezTo>
                    <a:pt x="251" y="548"/>
                    <a:pt x="251" y="708"/>
                    <a:pt x="251" y="890"/>
                  </a:cubicBezTo>
                  <a:cubicBezTo>
                    <a:pt x="229" y="1050"/>
                    <a:pt x="229" y="1210"/>
                    <a:pt x="206" y="1370"/>
                  </a:cubicBezTo>
                  <a:cubicBezTo>
                    <a:pt x="183" y="1529"/>
                    <a:pt x="183" y="1689"/>
                    <a:pt x="160" y="1849"/>
                  </a:cubicBezTo>
                  <a:cubicBezTo>
                    <a:pt x="137" y="2032"/>
                    <a:pt x="137" y="2191"/>
                    <a:pt x="114" y="2351"/>
                  </a:cubicBezTo>
                  <a:cubicBezTo>
                    <a:pt x="114" y="2511"/>
                    <a:pt x="92" y="2671"/>
                    <a:pt x="92" y="2830"/>
                  </a:cubicBezTo>
                  <a:cubicBezTo>
                    <a:pt x="69" y="2990"/>
                    <a:pt x="69" y="3173"/>
                    <a:pt x="46" y="3355"/>
                  </a:cubicBezTo>
                  <a:cubicBezTo>
                    <a:pt x="23" y="3675"/>
                    <a:pt x="23" y="3995"/>
                    <a:pt x="23" y="4337"/>
                  </a:cubicBezTo>
                  <a:cubicBezTo>
                    <a:pt x="23" y="4816"/>
                    <a:pt x="23" y="5273"/>
                    <a:pt x="0" y="5752"/>
                  </a:cubicBezTo>
                  <a:lnTo>
                    <a:pt x="0" y="6026"/>
                  </a:lnTo>
                  <a:cubicBezTo>
                    <a:pt x="0" y="6094"/>
                    <a:pt x="23" y="6140"/>
                    <a:pt x="23" y="6209"/>
                  </a:cubicBezTo>
                  <a:cubicBezTo>
                    <a:pt x="23" y="6254"/>
                    <a:pt x="92" y="6346"/>
                    <a:pt x="137" y="6391"/>
                  </a:cubicBezTo>
                  <a:cubicBezTo>
                    <a:pt x="183" y="6437"/>
                    <a:pt x="229" y="6482"/>
                    <a:pt x="320" y="6505"/>
                  </a:cubicBezTo>
                  <a:cubicBezTo>
                    <a:pt x="411" y="6528"/>
                    <a:pt x="502" y="6528"/>
                    <a:pt x="594" y="6551"/>
                  </a:cubicBezTo>
                  <a:cubicBezTo>
                    <a:pt x="639" y="6574"/>
                    <a:pt x="708" y="6597"/>
                    <a:pt x="754" y="6619"/>
                  </a:cubicBezTo>
                  <a:cubicBezTo>
                    <a:pt x="822" y="6642"/>
                    <a:pt x="868" y="6665"/>
                    <a:pt x="936" y="6665"/>
                  </a:cubicBezTo>
                  <a:cubicBezTo>
                    <a:pt x="1073" y="6665"/>
                    <a:pt x="1187" y="6597"/>
                    <a:pt x="1256" y="6482"/>
                  </a:cubicBezTo>
                  <a:cubicBezTo>
                    <a:pt x="1301" y="6391"/>
                    <a:pt x="1324" y="6254"/>
                    <a:pt x="1324" y="6140"/>
                  </a:cubicBezTo>
                  <a:cubicBezTo>
                    <a:pt x="1324" y="6117"/>
                    <a:pt x="1324" y="6072"/>
                    <a:pt x="1324" y="6026"/>
                  </a:cubicBezTo>
                  <a:cubicBezTo>
                    <a:pt x="1324" y="5889"/>
                    <a:pt x="1301" y="5752"/>
                    <a:pt x="1279" y="5615"/>
                  </a:cubicBezTo>
                  <a:cubicBezTo>
                    <a:pt x="1393" y="5592"/>
                    <a:pt x="1484" y="5501"/>
                    <a:pt x="1507" y="5387"/>
                  </a:cubicBezTo>
                  <a:cubicBezTo>
                    <a:pt x="1530" y="5296"/>
                    <a:pt x="1530" y="5181"/>
                    <a:pt x="1530" y="5090"/>
                  </a:cubicBezTo>
                  <a:cubicBezTo>
                    <a:pt x="1507" y="5067"/>
                    <a:pt x="1507" y="5044"/>
                    <a:pt x="1484" y="4999"/>
                  </a:cubicBezTo>
                  <a:cubicBezTo>
                    <a:pt x="1461" y="4953"/>
                    <a:pt x="1484" y="4908"/>
                    <a:pt x="1507" y="4839"/>
                  </a:cubicBezTo>
                  <a:cubicBezTo>
                    <a:pt x="1507" y="4816"/>
                    <a:pt x="1530" y="4793"/>
                    <a:pt x="1552" y="4793"/>
                  </a:cubicBezTo>
                  <a:cubicBezTo>
                    <a:pt x="1552" y="4656"/>
                    <a:pt x="1575" y="4520"/>
                    <a:pt x="1575" y="4383"/>
                  </a:cubicBezTo>
                  <a:cubicBezTo>
                    <a:pt x="1598" y="4040"/>
                    <a:pt x="1621" y="3721"/>
                    <a:pt x="1644" y="3401"/>
                  </a:cubicBezTo>
                  <a:cubicBezTo>
                    <a:pt x="1644" y="3059"/>
                    <a:pt x="1667" y="2716"/>
                    <a:pt x="1667" y="2374"/>
                  </a:cubicBezTo>
                  <a:cubicBezTo>
                    <a:pt x="1644" y="2054"/>
                    <a:pt x="1644" y="1712"/>
                    <a:pt x="1621" y="1370"/>
                  </a:cubicBezTo>
                  <a:cubicBezTo>
                    <a:pt x="1598" y="1210"/>
                    <a:pt x="1598" y="1050"/>
                    <a:pt x="1575" y="890"/>
                  </a:cubicBezTo>
                  <a:cubicBezTo>
                    <a:pt x="1575" y="708"/>
                    <a:pt x="1552" y="525"/>
                    <a:pt x="1507" y="365"/>
                  </a:cubicBezTo>
                  <a:cubicBezTo>
                    <a:pt x="1438" y="206"/>
                    <a:pt x="1347" y="69"/>
                    <a:pt x="1187" y="23"/>
                  </a:cubicBezTo>
                  <a:cubicBezTo>
                    <a:pt x="1164" y="23"/>
                    <a:pt x="1119" y="0"/>
                    <a:pt x="1096"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1" name="Google Shape;4957;p38">
              <a:extLst>
                <a:ext uri="{FF2B5EF4-FFF2-40B4-BE49-F238E27FC236}">
                  <a16:creationId xmlns:a16="http://schemas.microsoft.com/office/drawing/2014/main" id="{43ED2B6B-9776-DC0D-9D17-1710225DFBA2}"/>
                </a:ext>
              </a:extLst>
            </p:cNvPr>
            <p:cNvSpPr/>
            <p:nvPr/>
          </p:nvSpPr>
          <p:spPr>
            <a:xfrm>
              <a:off x="6612300" y="2339658"/>
              <a:ext cx="18554" cy="172500"/>
            </a:xfrm>
            <a:custGeom>
              <a:avLst/>
              <a:gdLst/>
              <a:ahLst/>
              <a:cxnLst/>
              <a:rect l="l" t="t" r="r" b="b"/>
              <a:pathLst>
                <a:path w="663" h="6164" extrusionOk="0">
                  <a:moveTo>
                    <a:pt x="320" y="0"/>
                  </a:moveTo>
                  <a:cubicBezTo>
                    <a:pt x="252" y="0"/>
                    <a:pt x="183" y="69"/>
                    <a:pt x="183" y="137"/>
                  </a:cubicBezTo>
                  <a:cubicBezTo>
                    <a:pt x="206" y="457"/>
                    <a:pt x="206" y="776"/>
                    <a:pt x="183" y="1096"/>
                  </a:cubicBezTo>
                  <a:cubicBezTo>
                    <a:pt x="183" y="1256"/>
                    <a:pt x="183" y="1438"/>
                    <a:pt x="160" y="1598"/>
                  </a:cubicBezTo>
                  <a:cubicBezTo>
                    <a:pt x="160" y="1758"/>
                    <a:pt x="160" y="1918"/>
                    <a:pt x="160" y="2077"/>
                  </a:cubicBezTo>
                  <a:cubicBezTo>
                    <a:pt x="160" y="2237"/>
                    <a:pt x="160" y="2374"/>
                    <a:pt x="160" y="2534"/>
                  </a:cubicBezTo>
                  <a:cubicBezTo>
                    <a:pt x="160" y="2534"/>
                    <a:pt x="160" y="2534"/>
                    <a:pt x="160" y="2557"/>
                  </a:cubicBezTo>
                  <a:cubicBezTo>
                    <a:pt x="160" y="2717"/>
                    <a:pt x="138" y="2876"/>
                    <a:pt x="138" y="3036"/>
                  </a:cubicBezTo>
                  <a:cubicBezTo>
                    <a:pt x="115" y="3196"/>
                    <a:pt x="115" y="3356"/>
                    <a:pt x="115" y="3515"/>
                  </a:cubicBezTo>
                  <a:cubicBezTo>
                    <a:pt x="115" y="3675"/>
                    <a:pt x="115" y="3835"/>
                    <a:pt x="115" y="3995"/>
                  </a:cubicBezTo>
                  <a:lnTo>
                    <a:pt x="115" y="4018"/>
                  </a:lnTo>
                  <a:cubicBezTo>
                    <a:pt x="92" y="4177"/>
                    <a:pt x="92" y="4337"/>
                    <a:pt x="92" y="4497"/>
                  </a:cubicBezTo>
                  <a:cubicBezTo>
                    <a:pt x="69" y="4588"/>
                    <a:pt x="69" y="4679"/>
                    <a:pt x="69" y="4771"/>
                  </a:cubicBezTo>
                  <a:cubicBezTo>
                    <a:pt x="69" y="4885"/>
                    <a:pt x="69" y="4999"/>
                    <a:pt x="69" y="5113"/>
                  </a:cubicBezTo>
                  <a:cubicBezTo>
                    <a:pt x="46" y="5296"/>
                    <a:pt x="46" y="5478"/>
                    <a:pt x="23" y="5684"/>
                  </a:cubicBezTo>
                  <a:cubicBezTo>
                    <a:pt x="23" y="5729"/>
                    <a:pt x="1" y="5798"/>
                    <a:pt x="23" y="5844"/>
                  </a:cubicBezTo>
                  <a:cubicBezTo>
                    <a:pt x="23" y="5889"/>
                    <a:pt x="23" y="5958"/>
                    <a:pt x="46" y="6003"/>
                  </a:cubicBezTo>
                  <a:cubicBezTo>
                    <a:pt x="46" y="6003"/>
                    <a:pt x="46" y="6003"/>
                    <a:pt x="46" y="6026"/>
                  </a:cubicBezTo>
                  <a:cubicBezTo>
                    <a:pt x="46" y="6072"/>
                    <a:pt x="92" y="6117"/>
                    <a:pt x="138" y="6140"/>
                  </a:cubicBezTo>
                  <a:cubicBezTo>
                    <a:pt x="168" y="6156"/>
                    <a:pt x="204" y="6163"/>
                    <a:pt x="239" y="6163"/>
                  </a:cubicBezTo>
                  <a:cubicBezTo>
                    <a:pt x="310" y="6163"/>
                    <a:pt x="381" y="6133"/>
                    <a:pt x="411" y="6072"/>
                  </a:cubicBezTo>
                  <a:cubicBezTo>
                    <a:pt x="434" y="6026"/>
                    <a:pt x="457" y="5958"/>
                    <a:pt x="457" y="5912"/>
                  </a:cubicBezTo>
                  <a:cubicBezTo>
                    <a:pt x="480" y="5844"/>
                    <a:pt x="480" y="5752"/>
                    <a:pt x="503" y="5684"/>
                  </a:cubicBezTo>
                  <a:lnTo>
                    <a:pt x="503" y="5684"/>
                  </a:lnTo>
                  <a:cubicBezTo>
                    <a:pt x="495" y="5692"/>
                    <a:pt x="490" y="5700"/>
                    <a:pt x="486" y="5708"/>
                  </a:cubicBezTo>
                  <a:lnTo>
                    <a:pt x="486" y="5708"/>
                  </a:lnTo>
                  <a:cubicBezTo>
                    <a:pt x="507" y="5563"/>
                    <a:pt x="526" y="5418"/>
                    <a:pt x="526" y="5273"/>
                  </a:cubicBezTo>
                  <a:cubicBezTo>
                    <a:pt x="548" y="5204"/>
                    <a:pt x="548" y="5136"/>
                    <a:pt x="548" y="5068"/>
                  </a:cubicBezTo>
                  <a:cubicBezTo>
                    <a:pt x="548" y="4976"/>
                    <a:pt x="548" y="4885"/>
                    <a:pt x="548" y="4816"/>
                  </a:cubicBezTo>
                  <a:cubicBezTo>
                    <a:pt x="571" y="4679"/>
                    <a:pt x="571" y="4543"/>
                    <a:pt x="571" y="4406"/>
                  </a:cubicBezTo>
                  <a:cubicBezTo>
                    <a:pt x="571" y="4246"/>
                    <a:pt x="571" y="4086"/>
                    <a:pt x="594" y="3926"/>
                  </a:cubicBezTo>
                  <a:cubicBezTo>
                    <a:pt x="594" y="3766"/>
                    <a:pt x="594" y="3630"/>
                    <a:pt x="594" y="3470"/>
                  </a:cubicBezTo>
                  <a:cubicBezTo>
                    <a:pt x="571" y="3310"/>
                    <a:pt x="571" y="3150"/>
                    <a:pt x="571" y="3013"/>
                  </a:cubicBezTo>
                  <a:cubicBezTo>
                    <a:pt x="571" y="2785"/>
                    <a:pt x="548" y="2580"/>
                    <a:pt x="548" y="2351"/>
                  </a:cubicBezTo>
                  <a:cubicBezTo>
                    <a:pt x="548" y="2283"/>
                    <a:pt x="548" y="2192"/>
                    <a:pt x="548" y="2123"/>
                  </a:cubicBezTo>
                  <a:cubicBezTo>
                    <a:pt x="571" y="1963"/>
                    <a:pt x="594" y="1781"/>
                    <a:pt x="594" y="1621"/>
                  </a:cubicBezTo>
                  <a:cubicBezTo>
                    <a:pt x="594" y="1484"/>
                    <a:pt x="617" y="1324"/>
                    <a:pt x="617" y="1164"/>
                  </a:cubicBezTo>
                  <a:cubicBezTo>
                    <a:pt x="617" y="1005"/>
                    <a:pt x="640" y="845"/>
                    <a:pt x="640" y="685"/>
                  </a:cubicBezTo>
                  <a:cubicBezTo>
                    <a:pt x="640" y="548"/>
                    <a:pt x="663" y="411"/>
                    <a:pt x="640" y="297"/>
                  </a:cubicBezTo>
                  <a:cubicBezTo>
                    <a:pt x="640" y="206"/>
                    <a:pt x="594" y="137"/>
                    <a:pt x="503" y="114"/>
                  </a:cubicBezTo>
                  <a:cubicBezTo>
                    <a:pt x="503" y="92"/>
                    <a:pt x="480" y="92"/>
                    <a:pt x="457" y="92"/>
                  </a:cubicBezTo>
                  <a:cubicBezTo>
                    <a:pt x="434" y="46"/>
                    <a:pt x="389" y="0"/>
                    <a:pt x="320"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2" name="Google Shape;4958;p38">
              <a:extLst>
                <a:ext uri="{FF2B5EF4-FFF2-40B4-BE49-F238E27FC236}">
                  <a16:creationId xmlns:a16="http://schemas.microsoft.com/office/drawing/2014/main" id="{E2BE49CA-C496-339D-E1D4-9BDB79D91DDD}"/>
                </a:ext>
              </a:extLst>
            </p:cNvPr>
            <p:cNvSpPr/>
            <p:nvPr/>
          </p:nvSpPr>
          <p:spPr>
            <a:xfrm>
              <a:off x="6581636" y="2498028"/>
              <a:ext cx="52416" cy="69655"/>
            </a:xfrm>
            <a:custGeom>
              <a:avLst/>
              <a:gdLst/>
              <a:ahLst/>
              <a:cxnLst/>
              <a:rect l="l" t="t" r="r" b="b"/>
              <a:pathLst>
                <a:path w="1873" h="2489" extrusionOk="0">
                  <a:moveTo>
                    <a:pt x="1210" y="1"/>
                  </a:moveTo>
                  <a:cubicBezTo>
                    <a:pt x="1050" y="23"/>
                    <a:pt x="913" y="69"/>
                    <a:pt x="776" y="160"/>
                  </a:cubicBezTo>
                  <a:cubicBezTo>
                    <a:pt x="548" y="274"/>
                    <a:pt x="366" y="480"/>
                    <a:pt x="229" y="708"/>
                  </a:cubicBezTo>
                  <a:cubicBezTo>
                    <a:pt x="69" y="936"/>
                    <a:pt x="0" y="1233"/>
                    <a:pt x="46" y="1507"/>
                  </a:cubicBezTo>
                  <a:cubicBezTo>
                    <a:pt x="46" y="1690"/>
                    <a:pt x="92" y="1849"/>
                    <a:pt x="183" y="2009"/>
                  </a:cubicBezTo>
                  <a:cubicBezTo>
                    <a:pt x="229" y="2100"/>
                    <a:pt x="297" y="2215"/>
                    <a:pt x="388" y="2306"/>
                  </a:cubicBezTo>
                  <a:cubicBezTo>
                    <a:pt x="480" y="2397"/>
                    <a:pt x="571" y="2488"/>
                    <a:pt x="731" y="2488"/>
                  </a:cubicBezTo>
                  <a:cubicBezTo>
                    <a:pt x="822" y="2488"/>
                    <a:pt x="936" y="2443"/>
                    <a:pt x="982" y="2352"/>
                  </a:cubicBezTo>
                  <a:cubicBezTo>
                    <a:pt x="1028" y="2260"/>
                    <a:pt x="1028" y="2169"/>
                    <a:pt x="1005" y="2078"/>
                  </a:cubicBezTo>
                  <a:cubicBezTo>
                    <a:pt x="1005" y="2055"/>
                    <a:pt x="982" y="2055"/>
                    <a:pt x="982" y="2032"/>
                  </a:cubicBezTo>
                  <a:lnTo>
                    <a:pt x="982" y="2055"/>
                  </a:lnTo>
                  <a:cubicBezTo>
                    <a:pt x="959" y="2009"/>
                    <a:pt x="936" y="1964"/>
                    <a:pt x="913" y="1941"/>
                  </a:cubicBezTo>
                  <a:cubicBezTo>
                    <a:pt x="891" y="1918"/>
                    <a:pt x="868" y="1895"/>
                    <a:pt x="868" y="1895"/>
                  </a:cubicBezTo>
                  <a:cubicBezTo>
                    <a:pt x="845" y="1872"/>
                    <a:pt x="822" y="1849"/>
                    <a:pt x="799" y="1827"/>
                  </a:cubicBezTo>
                  <a:cubicBezTo>
                    <a:pt x="754" y="1781"/>
                    <a:pt x="731" y="1712"/>
                    <a:pt x="708" y="1667"/>
                  </a:cubicBezTo>
                  <a:cubicBezTo>
                    <a:pt x="685" y="1621"/>
                    <a:pt x="685" y="1575"/>
                    <a:pt x="662" y="1530"/>
                  </a:cubicBezTo>
                  <a:cubicBezTo>
                    <a:pt x="662" y="1461"/>
                    <a:pt x="662" y="1393"/>
                    <a:pt x="662" y="1324"/>
                  </a:cubicBezTo>
                  <a:cubicBezTo>
                    <a:pt x="685" y="1256"/>
                    <a:pt x="685" y="1210"/>
                    <a:pt x="708" y="1142"/>
                  </a:cubicBezTo>
                  <a:cubicBezTo>
                    <a:pt x="754" y="1073"/>
                    <a:pt x="799" y="1005"/>
                    <a:pt x="845" y="936"/>
                  </a:cubicBezTo>
                  <a:cubicBezTo>
                    <a:pt x="913" y="845"/>
                    <a:pt x="982" y="777"/>
                    <a:pt x="1050" y="708"/>
                  </a:cubicBezTo>
                  <a:cubicBezTo>
                    <a:pt x="1096" y="685"/>
                    <a:pt x="1142" y="662"/>
                    <a:pt x="1187" y="640"/>
                  </a:cubicBezTo>
                  <a:cubicBezTo>
                    <a:pt x="1210" y="640"/>
                    <a:pt x="1256" y="617"/>
                    <a:pt x="1279" y="617"/>
                  </a:cubicBezTo>
                  <a:lnTo>
                    <a:pt x="1553" y="617"/>
                  </a:lnTo>
                  <a:cubicBezTo>
                    <a:pt x="1735" y="617"/>
                    <a:pt x="1872" y="480"/>
                    <a:pt x="1872" y="320"/>
                  </a:cubicBezTo>
                  <a:cubicBezTo>
                    <a:pt x="1872" y="137"/>
                    <a:pt x="1735" y="1"/>
                    <a:pt x="1553"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3" name="Google Shape;4959;p38">
              <a:extLst>
                <a:ext uri="{FF2B5EF4-FFF2-40B4-BE49-F238E27FC236}">
                  <a16:creationId xmlns:a16="http://schemas.microsoft.com/office/drawing/2014/main" id="{C49FEA08-3E26-2171-8246-2C5ED43435D8}"/>
                </a:ext>
              </a:extLst>
            </p:cNvPr>
            <p:cNvSpPr/>
            <p:nvPr/>
          </p:nvSpPr>
          <p:spPr>
            <a:xfrm>
              <a:off x="6533082" y="2546582"/>
              <a:ext cx="72201" cy="84571"/>
            </a:xfrm>
            <a:custGeom>
              <a:avLst/>
              <a:gdLst/>
              <a:ahLst/>
              <a:cxnLst/>
              <a:rect l="l" t="t" r="r" b="b"/>
              <a:pathLst>
                <a:path w="2580" h="3022" extrusionOk="0">
                  <a:moveTo>
                    <a:pt x="1598" y="0"/>
                  </a:moveTo>
                  <a:cubicBezTo>
                    <a:pt x="1553" y="0"/>
                    <a:pt x="1507" y="23"/>
                    <a:pt x="1462" y="23"/>
                  </a:cubicBezTo>
                  <a:cubicBezTo>
                    <a:pt x="1302" y="23"/>
                    <a:pt x="1119" y="69"/>
                    <a:pt x="959" y="114"/>
                  </a:cubicBezTo>
                  <a:cubicBezTo>
                    <a:pt x="822" y="160"/>
                    <a:pt x="731" y="229"/>
                    <a:pt x="617" y="320"/>
                  </a:cubicBezTo>
                  <a:cubicBezTo>
                    <a:pt x="526" y="388"/>
                    <a:pt x="412" y="480"/>
                    <a:pt x="343" y="571"/>
                  </a:cubicBezTo>
                  <a:cubicBezTo>
                    <a:pt x="297" y="639"/>
                    <a:pt x="252" y="685"/>
                    <a:pt x="206" y="753"/>
                  </a:cubicBezTo>
                  <a:cubicBezTo>
                    <a:pt x="160" y="845"/>
                    <a:pt x="138" y="913"/>
                    <a:pt x="115" y="1005"/>
                  </a:cubicBezTo>
                  <a:cubicBezTo>
                    <a:pt x="24" y="1301"/>
                    <a:pt x="1" y="1667"/>
                    <a:pt x="115" y="1963"/>
                  </a:cubicBezTo>
                  <a:cubicBezTo>
                    <a:pt x="206" y="2214"/>
                    <a:pt x="366" y="2443"/>
                    <a:pt x="571" y="2602"/>
                  </a:cubicBezTo>
                  <a:cubicBezTo>
                    <a:pt x="663" y="2694"/>
                    <a:pt x="777" y="2762"/>
                    <a:pt x="868" y="2831"/>
                  </a:cubicBezTo>
                  <a:cubicBezTo>
                    <a:pt x="914" y="2853"/>
                    <a:pt x="959" y="2899"/>
                    <a:pt x="1005" y="2922"/>
                  </a:cubicBezTo>
                  <a:cubicBezTo>
                    <a:pt x="1110" y="2992"/>
                    <a:pt x="1214" y="3021"/>
                    <a:pt x="1319" y="3021"/>
                  </a:cubicBezTo>
                  <a:cubicBezTo>
                    <a:pt x="1351" y="3021"/>
                    <a:pt x="1384" y="3019"/>
                    <a:pt x="1416" y="3013"/>
                  </a:cubicBezTo>
                  <a:cubicBezTo>
                    <a:pt x="1507" y="3013"/>
                    <a:pt x="1576" y="2990"/>
                    <a:pt x="1644" y="2922"/>
                  </a:cubicBezTo>
                  <a:cubicBezTo>
                    <a:pt x="1690" y="2876"/>
                    <a:pt x="1735" y="2785"/>
                    <a:pt x="1735" y="2716"/>
                  </a:cubicBezTo>
                  <a:cubicBezTo>
                    <a:pt x="1735" y="2534"/>
                    <a:pt x="1598" y="2397"/>
                    <a:pt x="1416" y="2397"/>
                  </a:cubicBezTo>
                  <a:cubicBezTo>
                    <a:pt x="1325" y="2351"/>
                    <a:pt x="1256" y="2283"/>
                    <a:pt x="1165" y="2237"/>
                  </a:cubicBezTo>
                  <a:cubicBezTo>
                    <a:pt x="1096" y="2214"/>
                    <a:pt x="1051" y="2169"/>
                    <a:pt x="982" y="2123"/>
                  </a:cubicBezTo>
                  <a:cubicBezTo>
                    <a:pt x="914" y="2077"/>
                    <a:pt x="868" y="2032"/>
                    <a:pt x="822" y="1963"/>
                  </a:cubicBezTo>
                  <a:cubicBezTo>
                    <a:pt x="800" y="1918"/>
                    <a:pt x="754" y="1872"/>
                    <a:pt x="731" y="1803"/>
                  </a:cubicBezTo>
                  <a:cubicBezTo>
                    <a:pt x="708" y="1758"/>
                    <a:pt x="708" y="1689"/>
                    <a:pt x="685" y="1644"/>
                  </a:cubicBezTo>
                  <a:cubicBezTo>
                    <a:pt x="685" y="1530"/>
                    <a:pt x="685" y="1438"/>
                    <a:pt x="708" y="1324"/>
                  </a:cubicBezTo>
                  <a:cubicBezTo>
                    <a:pt x="708" y="1256"/>
                    <a:pt x="731" y="1187"/>
                    <a:pt x="754" y="1119"/>
                  </a:cubicBezTo>
                  <a:cubicBezTo>
                    <a:pt x="777" y="1073"/>
                    <a:pt x="800" y="1027"/>
                    <a:pt x="822" y="1005"/>
                  </a:cubicBezTo>
                  <a:cubicBezTo>
                    <a:pt x="891" y="936"/>
                    <a:pt x="959" y="868"/>
                    <a:pt x="1028" y="799"/>
                  </a:cubicBezTo>
                  <a:cubicBezTo>
                    <a:pt x="1073" y="776"/>
                    <a:pt x="1119" y="753"/>
                    <a:pt x="1165" y="731"/>
                  </a:cubicBezTo>
                  <a:cubicBezTo>
                    <a:pt x="1302" y="685"/>
                    <a:pt x="1416" y="639"/>
                    <a:pt x="1553" y="617"/>
                  </a:cubicBezTo>
                  <a:cubicBezTo>
                    <a:pt x="1644" y="617"/>
                    <a:pt x="1735" y="617"/>
                    <a:pt x="1827" y="594"/>
                  </a:cubicBezTo>
                  <a:lnTo>
                    <a:pt x="2078" y="594"/>
                  </a:lnTo>
                  <a:cubicBezTo>
                    <a:pt x="2123" y="617"/>
                    <a:pt x="2169" y="617"/>
                    <a:pt x="2215" y="639"/>
                  </a:cubicBezTo>
                  <a:cubicBezTo>
                    <a:pt x="2239" y="647"/>
                    <a:pt x="2264" y="651"/>
                    <a:pt x="2289" y="651"/>
                  </a:cubicBezTo>
                  <a:cubicBezTo>
                    <a:pt x="2404" y="651"/>
                    <a:pt x="2516" y="569"/>
                    <a:pt x="2534" y="457"/>
                  </a:cubicBezTo>
                  <a:cubicBezTo>
                    <a:pt x="2580" y="320"/>
                    <a:pt x="2489" y="183"/>
                    <a:pt x="2352" y="137"/>
                  </a:cubicBezTo>
                  <a:cubicBezTo>
                    <a:pt x="2283" y="114"/>
                    <a:pt x="2238" y="92"/>
                    <a:pt x="2169" y="69"/>
                  </a:cubicBezTo>
                  <a:cubicBezTo>
                    <a:pt x="2078" y="46"/>
                    <a:pt x="2009" y="46"/>
                    <a:pt x="1918" y="23"/>
                  </a:cubicBezTo>
                  <a:cubicBezTo>
                    <a:pt x="1804" y="23"/>
                    <a:pt x="1713" y="0"/>
                    <a:pt x="1598"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4" name="Google Shape;4960;p38">
              <a:extLst>
                <a:ext uri="{FF2B5EF4-FFF2-40B4-BE49-F238E27FC236}">
                  <a16:creationId xmlns:a16="http://schemas.microsoft.com/office/drawing/2014/main" id="{D65A61D6-2EC3-3785-689C-7B3CA5D60471}"/>
                </a:ext>
              </a:extLst>
            </p:cNvPr>
            <p:cNvSpPr/>
            <p:nvPr/>
          </p:nvSpPr>
          <p:spPr>
            <a:xfrm>
              <a:off x="6538203" y="2615565"/>
              <a:ext cx="111800" cy="92015"/>
            </a:xfrm>
            <a:custGeom>
              <a:avLst/>
              <a:gdLst/>
              <a:ahLst/>
              <a:cxnLst/>
              <a:rect l="l" t="t" r="r" b="b"/>
              <a:pathLst>
                <a:path w="3995" h="3288" extrusionOk="0">
                  <a:moveTo>
                    <a:pt x="913" y="0"/>
                  </a:moveTo>
                  <a:cubicBezTo>
                    <a:pt x="890" y="0"/>
                    <a:pt x="868" y="0"/>
                    <a:pt x="845" y="23"/>
                  </a:cubicBezTo>
                  <a:cubicBezTo>
                    <a:pt x="776" y="46"/>
                    <a:pt x="685" y="69"/>
                    <a:pt x="617" y="115"/>
                  </a:cubicBezTo>
                  <a:cubicBezTo>
                    <a:pt x="548" y="137"/>
                    <a:pt x="502" y="183"/>
                    <a:pt x="457" y="229"/>
                  </a:cubicBezTo>
                  <a:cubicBezTo>
                    <a:pt x="366" y="297"/>
                    <a:pt x="297" y="388"/>
                    <a:pt x="229" y="503"/>
                  </a:cubicBezTo>
                  <a:cubicBezTo>
                    <a:pt x="160" y="617"/>
                    <a:pt x="92" y="731"/>
                    <a:pt x="69" y="868"/>
                  </a:cubicBezTo>
                  <a:cubicBezTo>
                    <a:pt x="46" y="959"/>
                    <a:pt x="23" y="1050"/>
                    <a:pt x="23" y="1164"/>
                  </a:cubicBezTo>
                  <a:cubicBezTo>
                    <a:pt x="0" y="1256"/>
                    <a:pt x="23" y="1370"/>
                    <a:pt x="46" y="1461"/>
                  </a:cubicBezTo>
                  <a:cubicBezTo>
                    <a:pt x="69" y="1621"/>
                    <a:pt x="137" y="1804"/>
                    <a:pt x="206" y="1941"/>
                  </a:cubicBezTo>
                  <a:cubicBezTo>
                    <a:pt x="251" y="2009"/>
                    <a:pt x="274" y="2055"/>
                    <a:pt x="320" y="2100"/>
                  </a:cubicBezTo>
                  <a:cubicBezTo>
                    <a:pt x="366" y="2192"/>
                    <a:pt x="434" y="2260"/>
                    <a:pt x="480" y="2329"/>
                  </a:cubicBezTo>
                  <a:cubicBezTo>
                    <a:pt x="594" y="2443"/>
                    <a:pt x="685" y="2557"/>
                    <a:pt x="799" y="2648"/>
                  </a:cubicBezTo>
                  <a:cubicBezTo>
                    <a:pt x="868" y="2717"/>
                    <a:pt x="959" y="2785"/>
                    <a:pt x="1027" y="2831"/>
                  </a:cubicBezTo>
                  <a:cubicBezTo>
                    <a:pt x="1096" y="2854"/>
                    <a:pt x="1164" y="2899"/>
                    <a:pt x="1233" y="2922"/>
                  </a:cubicBezTo>
                  <a:cubicBezTo>
                    <a:pt x="1324" y="2968"/>
                    <a:pt x="1438" y="3013"/>
                    <a:pt x="1530" y="3059"/>
                  </a:cubicBezTo>
                  <a:cubicBezTo>
                    <a:pt x="1621" y="3105"/>
                    <a:pt x="1712" y="3127"/>
                    <a:pt x="1826" y="3173"/>
                  </a:cubicBezTo>
                  <a:cubicBezTo>
                    <a:pt x="2055" y="3242"/>
                    <a:pt x="2306" y="3287"/>
                    <a:pt x="2557" y="3287"/>
                  </a:cubicBezTo>
                  <a:lnTo>
                    <a:pt x="2922" y="3287"/>
                  </a:lnTo>
                  <a:cubicBezTo>
                    <a:pt x="3036" y="3287"/>
                    <a:pt x="3150" y="3287"/>
                    <a:pt x="3264" y="3264"/>
                  </a:cubicBezTo>
                  <a:cubicBezTo>
                    <a:pt x="3310" y="3264"/>
                    <a:pt x="3378" y="3242"/>
                    <a:pt x="3447" y="3219"/>
                  </a:cubicBezTo>
                  <a:lnTo>
                    <a:pt x="3470" y="3219"/>
                  </a:lnTo>
                  <a:cubicBezTo>
                    <a:pt x="3538" y="3219"/>
                    <a:pt x="3607" y="3196"/>
                    <a:pt x="3652" y="3173"/>
                  </a:cubicBezTo>
                  <a:cubicBezTo>
                    <a:pt x="3698" y="3173"/>
                    <a:pt x="3744" y="3150"/>
                    <a:pt x="3766" y="3127"/>
                  </a:cubicBezTo>
                  <a:cubicBezTo>
                    <a:pt x="3835" y="3082"/>
                    <a:pt x="3858" y="3059"/>
                    <a:pt x="3903" y="2991"/>
                  </a:cubicBezTo>
                  <a:cubicBezTo>
                    <a:pt x="3995" y="2831"/>
                    <a:pt x="3903" y="2580"/>
                    <a:pt x="3698" y="2534"/>
                  </a:cubicBezTo>
                  <a:cubicBezTo>
                    <a:pt x="3652" y="2511"/>
                    <a:pt x="3607" y="2511"/>
                    <a:pt x="3538" y="2511"/>
                  </a:cubicBezTo>
                  <a:cubicBezTo>
                    <a:pt x="3515" y="2534"/>
                    <a:pt x="3470" y="2534"/>
                    <a:pt x="3424" y="2534"/>
                  </a:cubicBezTo>
                  <a:cubicBezTo>
                    <a:pt x="3378" y="2534"/>
                    <a:pt x="3356" y="2557"/>
                    <a:pt x="3310" y="2580"/>
                  </a:cubicBezTo>
                  <a:lnTo>
                    <a:pt x="3287" y="2580"/>
                  </a:lnTo>
                  <a:cubicBezTo>
                    <a:pt x="3196" y="2602"/>
                    <a:pt x="3127" y="2602"/>
                    <a:pt x="3036" y="2602"/>
                  </a:cubicBezTo>
                  <a:cubicBezTo>
                    <a:pt x="2979" y="2614"/>
                    <a:pt x="2922" y="2620"/>
                    <a:pt x="2868" y="2620"/>
                  </a:cubicBezTo>
                  <a:cubicBezTo>
                    <a:pt x="2814" y="2620"/>
                    <a:pt x="2762" y="2614"/>
                    <a:pt x="2717" y="2602"/>
                  </a:cubicBezTo>
                  <a:cubicBezTo>
                    <a:pt x="2580" y="2580"/>
                    <a:pt x="2443" y="2557"/>
                    <a:pt x="2306" y="2511"/>
                  </a:cubicBezTo>
                  <a:cubicBezTo>
                    <a:pt x="2192" y="2488"/>
                    <a:pt x="2077" y="2466"/>
                    <a:pt x="1986" y="2420"/>
                  </a:cubicBezTo>
                  <a:cubicBezTo>
                    <a:pt x="1849" y="2351"/>
                    <a:pt x="1689" y="2283"/>
                    <a:pt x="1552" y="2192"/>
                  </a:cubicBezTo>
                  <a:cubicBezTo>
                    <a:pt x="1484" y="2169"/>
                    <a:pt x="1415" y="2146"/>
                    <a:pt x="1370" y="2100"/>
                  </a:cubicBezTo>
                  <a:cubicBezTo>
                    <a:pt x="1301" y="2077"/>
                    <a:pt x="1233" y="2032"/>
                    <a:pt x="1187" y="1986"/>
                  </a:cubicBezTo>
                  <a:cubicBezTo>
                    <a:pt x="1050" y="1872"/>
                    <a:pt x="913" y="1781"/>
                    <a:pt x="799" y="1644"/>
                  </a:cubicBezTo>
                  <a:cubicBezTo>
                    <a:pt x="776" y="1621"/>
                    <a:pt x="754" y="1598"/>
                    <a:pt x="754" y="1575"/>
                  </a:cubicBezTo>
                  <a:cubicBezTo>
                    <a:pt x="731" y="1530"/>
                    <a:pt x="731" y="1507"/>
                    <a:pt x="708" y="1484"/>
                  </a:cubicBezTo>
                  <a:cubicBezTo>
                    <a:pt x="685" y="1416"/>
                    <a:pt x="662" y="1347"/>
                    <a:pt x="662" y="1301"/>
                  </a:cubicBezTo>
                  <a:cubicBezTo>
                    <a:pt x="639" y="1233"/>
                    <a:pt x="639" y="1164"/>
                    <a:pt x="662" y="1096"/>
                  </a:cubicBezTo>
                  <a:cubicBezTo>
                    <a:pt x="662" y="1028"/>
                    <a:pt x="685" y="959"/>
                    <a:pt x="708" y="891"/>
                  </a:cubicBezTo>
                  <a:cubicBezTo>
                    <a:pt x="754" y="799"/>
                    <a:pt x="799" y="731"/>
                    <a:pt x="845" y="662"/>
                  </a:cubicBezTo>
                  <a:cubicBezTo>
                    <a:pt x="845" y="662"/>
                    <a:pt x="868" y="640"/>
                    <a:pt x="868" y="640"/>
                  </a:cubicBezTo>
                  <a:cubicBezTo>
                    <a:pt x="913" y="617"/>
                    <a:pt x="936" y="594"/>
                    <a:pt x="982" y="571"/>
                  </a:cubicBezTo>
                  <a:lnTo>
                    <a:pt x="1005" y="571"/>
                  </a:lnTo>
                  <a:cubicBezTo>
                    <a:pt x="1027" y="548"/>
                    <a:pt x="1050" y="548"/>
                    <a:pt x="1073" y="548"/>
                  </a:cubicBezTo>
                  <a:cubicBezTo>
                    <a:pt x="1119" y="503"/>
                    <a:pt x="1142" y="480"/>
                    <a:pt x="1164" y="434"/>
                  </a:cubicBezTo>
                  <a:cubicBezTo>
                    <a:pt x="1187" y="411"/>
                    <a:pt x="1210" y="366"/>
                    <a:pt x="1210" y="343"/>
                  </a:cubicBezTo>
                  <a:cubicBezTo>
                    <a:pt x="1210" y="343"/>
                    <a:pt x="1233" y="320"/>
                    <a:pt x="1233" y="320"/>
                  </a:cubicBezTo>
                  <a:cubicBezTo>
                    <a:pt x="1279" y="297"/>
                    <a:pt x="1301" y="229"/>
                    <a:pt x="1279" y="183"/>
                  </a:cubicBezTo>
                  <a:cubicBezTo>
                    <a:pt x="1256" y="137"/>
                    <a:pt x="1210" y="137"/>
                    <a:pt x="1164" y="137"/>
                  </a:cubicBezTo>
                  <a:cubicBezTo>
                    <a:pt x="1142" y="92"/>
                    <a:pt x="1119" y="69"/>
                    <a:pt x="1073" y="46"/>
                  </a:cubicBezTo>
                  <a:cubicBezTo>
                    <a:pt x="1027" y="23"/>
                    <a:pt x="982" y="0"/>
                    <a:pt x="913"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5" name="Google Shape;4961;p38">
              <a:extLst>
                <a:ext uri="{FF2B5EF4-FFF2-40B4-BE49-F238E27FC236}">
                  <a16:creationId xmlns:a16="http://schemas.microsoft.com/office/drawing/2014/main" id="{58EC0617-1401-1A0B-2DA8-EEB2E378285E}"/>
                </a:ext>
              </a:extLst>
            </p:cNvPr>
            <p:cNvSpPr/>
            <p:nvPr/>
          </p:nvSpPr>
          <p:spPr>
            <a:xfrm>
              <a:off x="6584826" y="2689670"/>
              <a:ext cx="58796" cy="74104"/>
            </a:xfrm>
            <a:custGeom>
              <a:avLst/>
              <a:gdLst/>
              <a:ahLst/>
              <a:cxnLst/>
              <a:rect l="l" t="t" r="r" b="b"/>
              <a:pathLst>
                <a:path w="2101" h="2648" extrusionOk="0">
                  <a:moveTo>
                    <a:pt x="297" y="0"/>
                  </a:moveTo>
                  <a:cubicBezTo>
                    <a:pt x="206" y="0"/>
                    <a:pt x="138" y="91"/>
                    <a:pt x="115" y="183"/>
                  </a:cubicBezTo>
                  <a:cubicBezTo>
                    <a:pt x="115" y="502"/>
                    <a:pt x="92" y="822"/>
                    <a:pt x="92" y="1119"/>
                  </a:cubicBezTo>
                  <a:cubicBezTo>
                    <a:pt x="69" y="1438"/>
                    <a:pt x="46" y="1758"/>
                    <a:pt x="23" y="2077"/>
                  </a:cubicBezTo>
                  <a:cubicBezTo>
                    <a:pt x="23" y="2146"/>
                    <a:pt x="23" y="2214"/>
                    <a:pt x="23" y="2305"/>
                  </a:cubicBezTo>
                  <a:cubicBezTo>
                    <a:pt x="1" y="2351"/>
                    <a:pt x="23" y="2397"/>
                    <a:pt x="23" y="2442"/>
                  </a:cubicBezTo>
                  <a:cubicBezTo>
                    <a:pt x="46" y="2557"/>
                    <a:pt x="160" y="2625"/>
                    <a:pt x="274" y="2648"/>
                  </a:cubicBezTo>
                  <a:cubicBezTo>
                    <a:pt x="457" y="2648"/>
                    <a:pt x="526" y="2488"/>
                    <a:pt x="571" y="2351"/>
                  </a:cubicBezTo>
                  <a:lnTo>
                    <a:pt x="617" y="2351"/>
                  </a:lnTo>
                  <a:cubicBezTo>
                    <a:pt x="640" y="2374"/>
                    <a:pt x="640" y="2397"/>
                    <a:pt x="685" y="2397"/>
                  </a:cubicBezTo>
                  <a:cubicBezTo>
                    <a:pt x="719" y="2430"/>
                    <a:pt x="789" y="2451"/>
                    <a:pt x="851" y="2451"/>
                  </a:cubicBezTo>
                  <a:cubicBezTo>
                    <a:pt x="874" y="2451"/>
                    <a:pt x="895" y="2449"/>
                    <a:pt x="914" y="2442"/>
                  </a:cubicBezTo>
                  <a:cubicBezTo>
                    <a:pt x="936" y="2420"/>
                    <a:pt x="959" y="2397"/>
                    <a:pt x="1005" y="2397"/>
                  </a:cubicBezTo>
                  <a:cubicBezTo>
                    <a:pt x="1028" y="2374"/>
                    <a:pt x="1051" y="2351"/>
                    <a:pt x="1073" y="2328"/>
                  </a:cubicBezTo>
                  <a:cubicBezTo>
                    <a:pt x="1096" y="2340"/>
                    <a:pt x="1119" y="2345"/>
                    <a:pt x="1142" y="2345"/>
                  </a:cubicBezTo>
                  <a:cubicBezTo>
                    <a:pt x="1165" y="2345"/>
                    <a:pt x="1187" y="2340"/>
                    <a:pt x="1210" y="2328"/>
                  </a:cubicBezTo>
                  <a:cubicBezTo>
                    <a:pt x="1279" y="2305"/>
                    <a:pt x="1324" y="2283"/>
                    <a:pt x="1370" y="2237"/>
                  </a:cubicBezTo>
                  <a:cubicBezTo>
                    <a:pt x="1439" y="2191"/>
                    <a:pt x="1461" y="2146"/>
                    <a:pt x="1484" y="2077"/>
                  </a:cubicBezTo>
                  <a:cubicBezTo>
                    <a:pt x="1484" y="2054"/>
                    <a:pt x="1484" y="2054"/>
                    <a:pt x="1484" y="2032"/>
                  </a:cubicBezTo>
                  <a:cubicBezTo>
                    <a:pt x="1507" y="2043"/>
                    <a:pt x="1530" y="2049"/>
                    <a:pt x="1553" y="2049"/>
                  </a:cubicBezTo>
                  <a:cubicBezTo>
                    <a:pt x="1575" y="2049"/>
                    <a:pt x="1598" y="2043"/>
                    <a:pt x="1621" y="2032"/>
                  </a:cubicBezTo>
                  <a:cubicBezTo>
                    <a:pt x="1661" y="2058"/>
                    <a:pt x="1701" y="2069"/>
                    <a:pt x="1741" y="2069"/>
                  </a:cubicBezTo>
                  <a:cubicBezTo>
                    <a:pt x="1770" y="2069"/>
                    <a:pt x="1798" y="2064"/>
                    <a:pt x="1827" y="2054"/>
                  </a:cubicBezTo>
                  <a:cubicBezTo>
                    <a:pt x="1964" y="2032"/>
                    <a:pt x="2055" y="1895"/>
                    <a:pt x="2055" y="1758"/>
                  </a:cubicBezTo>
                  <a:cubicBezTo>
                    <a:pt x="2078" y="1575"/>
                    <a:pt x="2078" y="1370"/>
                    <a:pt x="2078" y="1187"/>
                  </a:cubicBezTo>
                  <a:cubicBezTo>
                    <a:pt x="2100" y="1004"/>
                    <a:pt x="2100" y="776"/>
                    <a:pt x="2078" y="594"/>
                  </a:cubicBezTo>
                  <a:cubicBezTo>
                    <a:pt x="2078" y="457"/>
                    <a:pt x="2032" y="365"/>
                    <a:pt x="1918" y="297"/>
                  </a:cubicBezTo>
                  <a:cubicBezTo>
                    <a:pt x="1872" y="274"/>
                    <a:pt x="1804" y="251"/>
                    <a:pt x="1758" y="251"/>
                  </a:cubicBezTo>
                  <a:cubicBezTo>
                    <a:pt x="1690" y="251"/>
                    <a:pt x="1644" y="274"/>
                    <a:pt x="1598" y="297"/>
                  </a:cubicBezTo>
                  <a:cubicBezTo>
                    <a:pt x="1575" y="320"/>
                    <a:pt x="1553" y="320"/>
                    <a:pt x="1530" y="343"/>
                  </a:cubicBezTo>
                  <a:lnTo>
                    <a:pt x="1507" y="343"/>
                  </a:lnTo>
                  <a:cubicBezTo>
                    <a:pt x="1473" y="331"/>
                    <a:pt x="1444" y="325"/>
                    <a:pt x="1416" y="325"/>
                  </a:cubicBezTo>
                  <a:cubicBezTo>
                    <a:pt x="1387" y="325"/>
                    <a:pt x="1359" y="331"/>
                    <a:pt x="1324" y="343"/>
                  </a:cubicBezTo>
                  <a:cubicBezTo>
                    <a:pt x="1302" y="343"/>
                    <a:pt x="1256" y="365"/>
                    <a:pt x="1210" y="388"/>
                  </a:cubicBezTo>
                  <a:cubicBezTo>
                    <a:pt x="1169" y="368"/>
                    <a:pt x="1119" y="356"/>
                    <a:pt x="1070" y="356"/>
                  </a:cubicBezTo>
                  <a:cubicBezTo>
                    <a:pt x="1010" y="356"/>
                    <a:pt x="951" y="373"/>
                    <a:pt x="914" y="411"/>
                  </a:cubicBezTo>
                  <a:cubicBezTo>
                    <a:pt x="891" y="411"/>
                    <a:pt x="868" y="434"/>
                    <a:pt x="845" y="434"/>
                  </a:cubicBezTo>
                  <a:cubicBezTo>
                    <a:pt x="822" y="411"/>
                    <a:pt x="777" y="411"/>
                    <a:pt x="731" y="411"/>
                  </a:cubicBezTo>
                  <a:cubicBezTo>
                    <a:pt x="685" y="365"/>
                    <a:pt x="640" y="343"/>
                    <a:pt x="571" y="343"/>
                  </a:cubicBezTo>
                  <a:cubicBezTo>
                    <a:pt x="548" y="343"/>
                    <a:pt x="503" y="343"/>
                    <a:pt x="480" y="365"/>
                  </a:cubicBezTo>
                  <a:cubicBezTo>
                    <a:pt x="480" y="297"/>
                    <a:pt x="480" y="251"/>
                    <a:pt x="480" y="183"/>
                  </a:cubicBezTo>
                  <a:cubicBezTo>
                    <a:pt x="503" y="91"/>
                    <a:pt x="411" y="0"/>
                    <a:pt x="297"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6" name="Google Shape;4962;p38">
              <a:extLst>
                <a:ext uri="{FF2B5EF4-FFF2-40B4-BE49-F238E27FC236}">
                  <a16:creationId xmlns:a16="http://schemas.microsoft.com/office/drawing/2014/main" id="{91143CF7-FD50-0392-A58A-DF16517C3547}"/>
                </a:ext>
              </a:extLst>
            </p:cNvPr>
            <p:cNvSpPr/>
            <p:nvPr/>
          </p:nvSpPr>
          <p:spPr>
            <a:xfrm>
              <a:off x="6275032" y="2415640"/>
              <a:ext cx="36436" cy="366911"/>
            </a:xfrm>
            <a:custGeom>
              <a:avLst/>
              <a:gdLst/>
              <a:ahLst/>
              <a:cxnLst/>
              <a:rect l="l" t="t" r="r" b="b"/>
              <a:pathLst>
                <a:path w="1302" h="13111" extrusionOk="0">
                  <a:moveTo>
                    <a:pt x="1027" y="0"/>
                  </a:moveTo>
                  <a:cubicBezTo>
                    <a:pt x="982" y="0"/>
                    <a:pt x="936" y="23"/>
                    <a:pt x="890" y="46"/>
                  </a:cubicBezTo>
                  <a:cubicBezTo>
                    <a:pt x="845" y="69"/>
                    <a:pt x="776" y="137"/>
                    <a:pt x="776" y="206"/>
                  </a:cubicBezTo>
                  <a:cubicBezTo>
                    <a:pt x="731" y="434"/>
                    <a:pt x="708" y="639"/>
                    <a:pt x="685" y="867"/>
                  </a:cubicBezTo>
                  <a:cubicBezTo>
                    <a:pt x="662" y="1027"/>
                    <a:pt x="639" y="1187"/>
                    <a:pt x="617" y="1347"/>
                  </a:cubicBezTo>
                  <a:cubicBezTo>
                    <a:pt x="617" y="1484"/>
                    <a:pt x="617" y="1644"/>
                    <a:pt x="594" y="1780"/>
                  </a:cubicBezTo>
                  <a:cubicBezTo>
                    <a:pt x="571" y="2123"/>
                    <a:pt x="571" y="2442"/>
                    <a:pt x="548" y="2762"/>
                  </a:cubicBezTo>
                  <a:cubicBezTo>
                    <a:pt x="502" y="3378"/>
                    <a:pt x="434" y="3995"/>
                    <a:pt x="388" y="4611"/>
                  </a:cubicBezTo>
                  <a:cubicBezTo>
                    <a:pt x="343" y="5250"/>
                    <a:pt x="251" y="5866"/>
                    <a:pt x="251" y="6505"/>
                  </a:cubicBezTo>
                  <a:cubicBezTo>
                    <a:pt x="251" y="6642"/>
                    <a:pt x="229" y="6779"/>
                    <a:pt x="229" y="6939"/>
                  </a:cubicBezTo>
                  <a:cubicBezTo>
                    <a:pt x="229" y="7099"/>
                    <a:pt x="229" y="7259"/>
                    <a:pt x="206" y="7418"/>
                  </a:cubicBezTo>
                  <a:cubicBezTo>
                    <a:pt x="206" y="7578"/>
                    <a:pt x="206" y="7715"/>
                    <a:pt x="206" y="7875"/>
                  </a:cubicBezTo>
                  <a:cubicBezTo>
                    <a:pt x="183" y="8035"/>
                    <a:pt x="183" y="8194"/>
                    <a:pt x="183" y="8354"/>
                  </a:cubicBezTo>
                  <a:cubicBezTo>
                    <a:pt x="160" y="8674"/>
                    <a:pt x="137" y="8993"/>
                    <a:pt x="137" y="9336"/>
                  </a:cubicBezTo>
                  <a:cubicBezTo>
                    <a:pt x="114" y="9655"/>
                    <a:pt x="114" y="9952"/>
                    <a:pt x="92" y="10271"/>
                  </a:cubicBezTo>
                  <a:cubicBezTo>
                    <a:pt x="92" y="10591"/>
                    <a:pt x="69" y="10911"/>
                    <a:pt x="46" y="11230"/>
                  </a:cubicBezTo>
                  <a:cubicBezTo>
                    <a:pt x="46" y="11550"/>
                    <a:pt x="23" y="11869"/>
                    <a:pt x="0" y="12189"/>
                  </a:cubicBezTo>
                  <a:cubicBezTo>
                    <a:pt x="0" y="12280"/>
                    <a:pt x="0" y="12371"/>
                    <a:pt x="0" y="12463"/>
                  </a:cubicBezTo>
                  <a:cubicBezTo>
                    <a:pt x="0" y="12531"/>
                    <a:pt x="0" y="12600"/>
                    <a:pt x="0" y="12645"/>
                  </a:cubicBezTo>
                  <a:cubicBezTo>
                    <a:pt x="0" y="12737"/>
                    <a:pt x="0" y="12805"/>
                    <a:pt x="23" y="12874"/>
                  </a:cubicBezTo>
                  <a:cubicBezTo>
                    <a:pt x="69" y="12988"/>
                    <a:pt x="137" y="13056"/>
                    <a:pt x="251" y="13102"/>
                  </a:cubicBezTo>
                  <a:cubicBezTo>
                    <a:pt x="273" y="13107"/>
                    <a:pt x="297" y="13110"/>
                    <a:pt x="322" y="13110"/>
                  </a:cubicBezTo>
                  <a:cubicBezTo>
                    <a:pt x="404" y="13110"/>
                    <a:pt x="496" y="13080"/>
                    <a:pt x="548" y="13010"/>
                  </a:cubicBezTo>
                  <a:cubicBezTo>
                    <a:pt x="594" y="12965"/>
                    <a:pt x="617" y="12919"/>
                    <a:pt x="639" y="12874"/>
                  </a:cubicBezTo>
                  <a:cubicBezTo>
                    <a:pt x="662" y="12828"/>
                    <a:pt x="662" y="12782"/>
                    <a:pt x="662" y="12737"/>
                  </a:cubicBezTo>
                  <a:cubicBezTo>
                    <a:pt x="662" y="12714"/>
                    <a:pt x="662" y="12668"/>
                    <a:pt x="662" y="12645"/>
                  </a:cubicBezTo>
                  <a:cubicBezTo>
                    <a:pt x="662" y="12554"/>
                    <a:pt x="662" y="12463"/>
                    <a:pt x="662" y="12394"/>
                  </a:cubicBezTo>
                  <a:cubicBezTo>
                    <a:pt x="662" y="12234"/>
                    <a:pt x="662" y="12075"/>
                    <a:pt x="685" y="11915"/>
                  </a:cubicBezTo>
                  <a:cubicBezTo>
                    <a:pt x="685" y="11595"/>
                    <a:pt x="708" y="11276"/>
                    <a:pt x="731" y="10956"/>
                  </a:cubicBezTo>
                  <a:cubicBezTo>
                    <a:pt x="776" y="10340"/>
                    <a:pt x="754" y="9701"/>
                    <a:pt x="799" y="9062"/>
                  </a:cubicBezTo>
                  <a:cubicBezTo>
                    <a:pt x="822" y="8742"/>
                    <a:pt x="822" y="8423"/>
                    <a:pt x="845" y="8103"/>
                  </a:cubicBezTo>
                  <a:cubicBezTo>
                    <a:pt x="845" y="7943"/>
                    <a:pt x="845" y="7784"/>
                    <a:pt x="868" y="7624"/>
                  </a:cubicBezTo>
                  <a:cubicBezTo>
                    <a:pt x="868" y="7464"/>
                    <a:pt x="868" y="7327"/>
                    <a:pt x="868" y="7167"/>
                  </a:cubicBezTo>
                  <a:cubicBezTo>
                    <a:pt x="890" y="7030"/>
                    <a:pt x="890" y="6870"/>
                    <a:pt x="890" y="6711"/>
                  </a:cubicBezTo>
                  <a:cubicBezTo>
                    <a:pt x="913" y="6574"/>
                    <a:pt x="913" y="6414"/>
                    <a:pt x="913" y="6277"/>
                  </a:cubicBezTo>
                  <a:cubicBezTo>
                    <a:pt x="936" y="5957"/>
                    <a:pt x="936" y="5638"/>
                    <a:pt x="982" y="5341"/>
                  </a:cubicBezTo>
                  <a:cubicBezTo>
                    <a:pt x="1005" y="4999"/>
                    <a:pt x="1027" y="4679"/>
                    <a:pt x="1073" y="4360"/>
                  </a:cubicBezTo>
                  <a:cubicBezTo>
                    <a:pt x="1096" y="4040"/>
                    <a:pt x="1142" y="3743"/>
                    <a:pt x="1142" y="3424"/>
                  </a:cubicBezTo>
                  <a:cubicBezTo>
                    <a:pt x="1187" y="2808"/>
                    <a:pt x="1210" y="2191"/>
                    <a:pt x="1210" y="1575"/>
                  </a:cubicBezTo>
                  <a:cubicBezTo>
                    <a:pt x="1233" y="1370"/>
                    <a:pt x="1233" y="1164"/>
                    <a:pt x="1256" y="982"/>
                  </a:cubicBezTo>
                  <a:cubicBezTo>
                    <a:pt x="1256" y="799"/>
                    <a:pt x="1256" y="616"/>
                    <a:pt x="1278" y="434"/>
                  </a:cubicBezTo>
                  <a:cubicBezTo>
                    <a:pt x="1278" y="411"/>
                    <a:pt x="1301" y="388"/>
                    <a:pt x="1301" y="342"/>
                  </a:cubicBezTo>
                  <a:cubicBezTo>
                    <a:pt x="1301" y="274"/>
                    <a:pt x="1301" y="206"/>
                    <a:pt x="1256" y="137"/>
                  </a:cubicBezTo>
                  <a:cubicBezTo>
                    <a:pt x="1233" y="91"/>
                    <a:pt x="1164" y="23"/>
                    <a:pt x="1096" y="23"/>
                  </a:cubicBezTo>
                  <a:cubicBezTo>
                    <a:pt x="1073" y="0"/>
                    <a:pt x="1050" y="0"/>
                    <a:pt x="1027"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7" name="Google Shape;4963;p38">
              <a:extLst>
                <a:ext uri="{FF2B5EF4-FFF2-40B4-BE49-F238E27FC236}">
                  <a16:creationId xmlns:a16="http://schemas.microsoft.com/office/drawing/2014/main" id="{5B5A2FCC-B210-3771-4E42-B810ED65CBFA}"/>
                </a:ext>
              </a:extLst>
            </p:cNvPr>
            <p:cNvSpPr/>
            <p:nvPr/>
          </p:nvSpPr>
          <p:spPr>
            <a:xfrm>
              <a:off x="6233502" y="2425211"/>
              <a:ext cx="53675" cy="362210"/>
            </a:xfrm>
            <a:custGeom>
              <a:avLst/>
              <a:gdLst/>
              <a:ahLst/>
              <a:cxnLst/>
              <a:rect l="l" t="t" r="r" b="b"/>
              <a:pathLst>
                <a:path w="1918" h="12943" extrusionOk="0">
                  <a:moveTo>
                    <a:pt x="1370" y="0"/>
                  </a:moveTo>
                  <a:cubicBezTo>
                    <a:pt x="1347" y="0"/>
                    <a:pt x="1325" y="23"/>
                    <a:pt x="1279" y="23"/>
                  </a:cubicBezTo>
                  <a:cubicBezTo>
                    <a:pt x="1233" y="46"/>
                    <a:pt x="1165" y="69"/>
                    <a:pt x="1119" y="115"/>
                  </a:cubicBezTo>
                  <a:cubicBezTo>
                    <a:pt x="1096" y="137"/>
                    <a:pt x="1073" y="160"/>
                    <a:pt x="1051" y="206"/>
                  </a:cubicBezTo>
                  <a:cubicBezTo>
                    <a:pt x="1028" y="137"/>
                    <a:pt x="959" y="92"/>
                    <a:pt x="891" y="92"/>
                  </a:cubicBezTo>
                  <a:cubicBezTo>
                    <a:pt x="777" y="92"/>
                    <a:pt x="685" y="183"/>
                    <a:pt x="685" y="274"/>
                  </a:cubicBezTo>
                  <a:cubicBezTo>
                    <a:pt x="685" y="617"/>
                    <a:pt x="663" y="936"/>
                    <a:pt x="663" y="1256"/>
                  </a:cubicBezTo>
                  <a:cubicBezTo>
                    <a:pt x="640" y="1416"/>
                    <a:pt x="617" y="1575"/>
                    <a:pt x="617" y="1735"/>
                  </a:cubicBezTo>
                  <a:cubicBezTo>
                    <a:pt x="594" y="1895"/>
                    <a:pt x="594" y="2078"/>
                    <a:pt x="571" y="2237"/>
                  </a:cubicBezTo>
                  <a:cubicBezTo>
                    <a:pt x="526" y="2557"/>
                    <a:pt x="503" y="2899"/>
                    <a:pt x="480" y="3219"/>
                  </a:cubicBezTo>
                  <a:cubicBezTo>
                    <a:pt x="434" y="3538"/>
                    <a:pt x="411" y="3858"/>
                    <a:pt x="389" y="4155"/>
                  </a:cubicBezTo>
                  <a:cubicBezTo>
                    <a:pt x="343" y="4794"/>
                    <a:pt x="320" y="5433"/>
                    <a:pt x="297" y="6049"/>
                  </a:cubicBezTo>
                  <a:cubicBezTo>
                    <a:pt x="275" y="6369"/>
                    <a:pt x="275" y="6688"/>
                    <a:pt x="252" y="7008"/>
                  </a:cubicBezTo>
                  <a:cubicBezTo>
                    <a:pt x="229" y="7327"/>
                    <a:pt x="206" y="7647"/>
                    <a:pt x="206" y="7966"/>
                  </a:cubicBezTo>
                  <a:cubicBezTo>
                    <a:pt x="183" y="8286"/>
                    <a:pt x="138" y="8628"/>
                    <a:pt x="138" y="8971"/>
                  </a:cubicBezTo>
                  <a:cubicBezTo>
                    <a:pt x="115" y="9290"/>
                    <a:pt x="92" y="9610"/>
                    <a:pt x="69" y="9952"/>
                  </a:cubicBezTo>
                  <a:cubicBezTo>
                    <a:pt x="69" y="10272"/>
                    <a:pt x="46" y="10591"/>
                    <a:pt x="23" y="10911"/>
                  </a:cubicBezTo>
                  <a:cubicBezTo>
                    <a:pt x="23" y="11071"/>
                    <a:pt x="23" y="11230"/>
                    <a:pt x="23" y="11390"/>
                  </a:cubicBezTo>
                  <a:cubicBezTo>
                    <a:pt x="23" y="11550"/>
                    <a:pt x="1" y="11710"/>
                    <a:pt x="1" y="11870"/>
                  </a:cubicBezTo>
                  <a:cubicBezTo>
                    <a:pt x="1" y="12029"/>
                    <a:pt x="1" y="12166"/>
                    <a:pt x="1" y="12326"/>
                  </a:cubicBezTo>
                  <a:cubicBezTo>
                    <a:pt x="1" y="12486"/>
                    <a:pt x="1" y="12691"/>
                    <a:pt x="138" y="12805"/>
                  </a:cubicBezTo>
                  <a:cubicBezTo>
                    <a:pt x="206" y="12851"/>
                    <a:pt x="275" y="12897"/>
                    <a:pt x="343" y="12897"/>
                  </a:cubicBezTo>
                  <a:cubicBezTo>
                    <a:pt x="389" y="12920"/>
                    <a:pt x="434" y="12920"/>
                    <a:pt x="480" y="12920"/>
                  </a:cubicBezTo>
                  <a:cubicBezTo>
                    <a:pt x="526" y="12942"/>
                    <a:pt x="571" y="12942"/>
                    <a:pt x="617" y="12942"/>
                  </a:cubicBezTo>
                  <a:cubicBezTo>
                    <a:pt x="708" y="12942"/>
                    <a:pt x="777" y="12920"/>
                    <a:pt x="845" y="12897"/>
                  </a:cubicBezTo>
                  <a:cubicBezTo>
                    <a:pt x="868" y="12874"/>
                    <a:pt x="914" y="12851"/>
                    <a:pt x="936" y="12828"/>
                  </a:cubicBezTo>
                  <a:lnTo>
                    <a:pt x="982" y="12760"/>
                  </a:lnTo>
                  <a:cubicBezTo>
                    <a:pt x="982" y="12737"/>
                    <a:pt x="982" y="12737"/>
                    <a:pt x="1005" y="12714"/>
                  </a:cubicBezTo>
                  <a:lnTo>
                    <a:pt x="1028" y="12714"/>
                  </a:lnTo>
                  <a:cubicBezTo>
                    <a:pt x="1096" y="12714"/>
                    <a:pt x="1188" y="12691"/>
                    <a:pt x="1233" y="12623"/>
                  </a:cubicBezTo>
                  <a:cubicBezTo>
                    <a:pt x="1302" y="12554"/>
                    <a:pt x="1347" y="12463"/>
                    <a:pt x="1347" y="12372"/>
                  </a:cubicBezTo>
                  <a:cubicBezTo>
                    <a:pt x="1347" y="12326"/>
                    <a:pt x="1347" y="12280"/>
                    <a:pt x="1347" y="12258"/>
                  </a:cubicBezTo>
                  <a:cubicBezTo>
                    <a:pt x="1347" y="12166"/>
                    <a:pt x="1370" y="12098"/>
                    <a:pt x="1370" y="12007"/>
                  </a:cubicBezTo>
                  <a:cubicBezTo>
                    <a:pt x="1370" y="11847"/>
                    <a:pt x="1393" y="11687"/>
                    <a:pt x="1416" y="11527"/>
                  </a:cubicBezTo>
                  <a:cubicBezTo>
                    <a:pt x="1439" y="11208"/>
                    <a:pt x="1461" y="10888"/>
                    <a:pt x="1484" y="10569"/>
                  </a:cubicBezTo>
                  <a:cubicBezTo>
                    <a:pt x="1507" y="10432"/>
                    <a:pt x="1507" y="10272"/>
                    <a:pt x="1530" y="10112"/>
                  </a:cubicBezTo>
                  <a:cubicBezTo>
                    <a:pt x="1530" y="9952"/>
                    <a:pt x="1553" y="9770"/>
                    <a:pt x="1576" y="9610"/>
                  </a:cubicBezTo>
                  <a:cubicBezTo>
                    <a:pt x="1598" y="9290"/>
                    <a:pt x="1621" y="8971"/>
                    <a:pt x="1621" y="8628"/>
                  </a:cubicBezTo>
                  <a:cubicBezTo>
                    <a:pt x="1644" y="8491"/>
                    <a:pt x="1644" y="8332"/>
                    <a:pt x="1644" y="8195"/>
                  </a:cubicBezTo>
                  <a:cubicBezTo>
                    <a:pt x="1644" y="8035"/>
                    <a:pt x="1667" y="7875"/>
                    <a:pt x="1667" y="7715"/>
                  </a:cubicBezTo>
                  <a:cubicBezTo>
                    <a:pt x="1690" y="7373"/>
                    <a:pt x="1713" y="7053"/>
                    <a:pt x="1735" y="6734"/>
                  </a:cubicBezTo>
                  <a:cubicBezTo>
                    <a:pt x="1758" y="6392"/>
                    <a:pt x="1781" y="6072"/>
                    <a:pt x="1781" y="5730"/>
                  </a:cubicBezTo>
                  <a:cubicBezTo>
                    <a:pt x="1804" y="5387"/>
                    <a:pt x="1804" y="5045"/>
                    <a:pt x="1827" y="4725"/>
                  </a:cubicBezTo>
                  <a:cubicBezTo>
                    <a:pt x="1827" y="4543"/>
                    <a:pt x="1849" y="4360"/>
                    <a:pt x="1849" y="4177"/>
                  </a:cubicBezTo>
                  <a:cubicBezTo>
                    <a:pt x="1872" y="4018"/>
                    <a:pt x="1872" y="3858"/>
                    <a:pt x="1872" y="3675"/>
                  </a:cubicBezTo>
                  <a:cubicBezTo>
                    <a:pt x="1895" y="3333"/>
                    <a:pt x="1895" y="2991"/>
                    <a:pt x="1895" y="2648"/>
                  </a:cubicBezTo>
                  <a:cubicBezTo>
                    <a:pt x="1895" y="2466"/>
                    <a:pt x="1895" y="2306"/>
                    <a:pt x="1895" y="2123"/>
                  </a:cubicBezTo>
                  <a:cubicBezTo>
                    <a:pt x="1895" y="1963"/>
                    <a:pt x="1895" y="1804"/>
                    <a:pt x="1895" y="1644"/>
                  </a:cubicBezTo>
                  <a:cubicBezTo>
                    <a:pt x="1895" y="1233"/>
                    <a:pt x="1918" y="822"/>
                    <a:pt x="1849" y="434"/>
                  </a:cubicBezTo>
                  <a:cubicBezTo>
                    <a:pt x="1827" y="388"/>
                    <a:pt x="1804" y="320"/>
                    <a:pt x="1781" y="274"/>
                  </a:cubicBezTo>
                  <a:cubicBezTo>
                    <a:pt x="1735" y="206"/>
                    <a:pt x="1690" y="183"/>
                    <a:pt x="1644" y="137"/>
                  </a:cubicBezTo>
                  <a:cubicBezTo>
                    <a:pt x="1621" y="137"/>
                    <a:pt x="1621" y="115"/>
                    <a:pt x="1598" y="115"/>
                  </a:cubicBezTo>
                  <a:cubicBezTo>
                    <a:pt x="1553" y="46"/>
                    <a:pt x="1461" y="0"/>
                    <a:pt x="1370"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8" name="Google Shape;4964;p38">
              <a:extLst>
                <a:ext uri="{FF2B5EF4-FFF2-40B4-BE49-F238E27FC236}">
                  <a16:creationId xmlns:a16="http://schemas.microsoft.com/office/drawing/2014/main" id="{5BC2F917-B0A4-6F20-E251-BC701F3E57A7}"/>
                </a:ext>
              </a:extLst>
            </p:cNvPr>
            <p:cNvSpPr/>
            <p:nvPr/>
          </p:nvSpPr>
          <p:spPr>
            <a:xfrm>
              <a:off x="6290368" y="2727337"/>
              <a:ext cx="323227" cy="58153"/>
            </a:xfrm>
            <a:custGeom>
              <a:avLst/>
              <a:gdLst/>
              <a:ahLst/>
              <a:cxnLst/>
              <a:rect l="l" t="t" r="r" b="b"/>
              <a:pathLst>
                <a:path w="11550" h="2078" extrusionOk="0">
                  <a:moveTo>
                    <a:pt x="11070" y="1"/>
                  </a:moveTo>
                  <a:cubicBezTo>
                    <a:pt x="11025" y="1"/>
                    <a:pt x="10979" y="24"/>
                    <a:pt x="10956" y="24"/>
                  </a:cubicBezTo>
                  <a:cubicBezTo>
                    <a:pt x="10888" y="46"/>
                    <a:pt x="10796" y="69"/>
                    <a:pt x="10728" y="92"/>
                  </a:cubicBezTo>
                  <a:cubicBezTo>
                    <a:pt x="10591" y="138"/>
                    <a:pt x="10454" y="183"/>
                    <a:pt x="10294" y="206"/>
                  </a:cubicBezTo>
                  <a:cubicBezTo>
                    <a:pt x="9998" y="298"/>
                    <a:pt x="9701" y="389"/>
                    <a:pt x="9381" y="457"/>
                  </a:cubicBezTo>
                  <a:cubicBezTo>
                    <a:pt x="9222" y="503"/>
                    <a:pt x="9039" y="526"/>
                    <a:pt x="8879" y="571"/>
                  </a:cubicBezTo>
                  <a:cubicBezTo>
                    <a:pt x="8719" y="594"/>
                    <a:pt x="8537" y="617"/>
                    <a:pt x="8377" y="663"/>
                  </a:cubicBezTo>
                  <a:cubicBezTo>
                    <a:pt x="8057" y="708"/>
                    <a:pt x="7738" y="754"/>
                    <a:pt x="7418" y="800"/>
                  </a:cubicBezTo>
                  <a:cubicBezTo>
                    <a:pt x="7167" y="845"/>
                    <a:pt x="6916" y="891"/>
                    <a:pt x="6665" y="914"/>
                  </a:cubicBezTo>
                  <a:cubicBezTo>
                    <a:pt x="6437" y="937"/>
                    <a:pt x="6209" y="982"/>
                    <a:pt x="5957" y="1005"/>
                  </a:cubicBezTo>
                  <a:cubicBezTo>
                    <a:pt x="5661" y="1028"/>
                    <a:pt x="5341" y="1074"/>
                    <a:pt x="5044" y="1074"/>
                  </a:cubicBezTo>
                  <a:cubicBezTo>
                    <a:pt x="4885" y="1096"/>
                    <a:pt x="4702" y="1119"/>
                    <a:pt x="4542" y="1119"/>
                  </a:cubicBezTo>
                  <a:cubicBezTo>
                    <a:pt x="4360" y="1142"/>
                    <a:pt x="4177" y="1142"/>
                    <a:pt x="3995" y="1165"/>
                  </a:cubicBezTo>
                  <a:lnTo>
                    <a:pt x="3470" y="1165"/>
                  </a:lnTo>
                  <a:cubicBezTo>
                    <a:pt x="3310" y="1188"/>
                    <a:pt x="3150" y="1188"/>
                    <a:pt x="2990" y="1188"/>
                  </a:cubicBezTo>
                  <a:lnTo>
                    <a:pt x="1575" y="1188"/>
                  </a:lnTo>
                  <a:cubicBezTo>
                    <a:pt x="1438" y="1188"/>
                    <a:pt x="1278" y="1165"/>
                    <a:pt x="1141" y="1165"/>
                  </a:cubicBezTo>
                  <a:cubicBezTo>
                    <a:pt x="1004" y="1142"/>
                    <a:pt x="845" y="1142"/>
                    <a:pt x="708" y="1119"/>
                  </a:cubicBezTo>
                  <a:cubicBezTo>
                    <a:pt x="571" y="1119"/>
                    <a:pt x="411" y="1096"/>
                    <a:pt x="274" y="1074"/>
                  </a:cubicBezTo>
                  <a:cubicBezTo>
                    <a:pt x="267" y="1071"/>
                    <a:pt x="259" y="1070"/>
                    <a:pt x="252" y="1070"/>
                  </a:cubicBezTo>
                  <a:cubicBezTo>
                    <a:pt x="191" y="1070"/>
                    <a:pt x="135" y="1149"/>
                    <a:pt x="114" y="1211"/>
                  </a:cubicBezTo>
                  <a:cubicBezTo>
                    <a:pt x="114" y="1302"/>
                    <a:pt x="183" y="1348"/>
                    <a:pt x="251" y="1370"/>
                  </a:cubicBezTo>
                  <a:cubicBezTo>
                    <a:pt x="251" y="1370"/>
                    <a:pt x="251" y="1370"/>
                    <a:pt x="228" y="1393"/>
                  </a:cubicBezTo>
                  <a:cubicBezTo>
                    <a:pt x="160" y="1393"/>
                    <a:pt x="91" y="1439"/>
                    <a:pt x="69" y="1507"/>
                  </a:cubicBezTo>
                  <a:cubicBezTo>
                    <a:pt x="0" y="1621"/>
                    <a:pt x="23" y="1804"/>
                    <a:pt x="160" y="1872"/>
                  </a:cubicBezTo>
                  <a:cubicBezTo>
                    <a:pt x="183" y="1895"/>
                    <a:pt x="228" y="1918"/>
                    <a:pt x="297" y="1918"/>
                  </a:cubicBezTo>
                  <a:cubicBezTo>
                    <a:pt x="342" y="1941"/>
                    <a:pt x="388" y="1941"/>
                    <a:pt x="457" y="1941"/>
                  </a:cubicBezTo>
                  <a:cubicBezTo>
                    <a:pt x="525" y="1964"/>
                    <a:pt x="616" y="1964"/>
                    <a:pt x="685" y="1987"/>
                  </a:cubicBezTo>
                  <a:cubicBezTo>
                    <a:pt x="845" y="1987"/>
                    <a:pt x="982" y="2009"/>
                    <a:pt x="1141" y="2032"/>
                  </a:cubicBezTo>
                  <a:cubicBezTo>
                    <a:pt x="1301" y="2032"/>
                    <a:pt x="1461" y="2032"/>
                    <a:pt x="1621" y="2055"/>
                  </a:cubicBezTo>
                  <a:lnTo>
                    <a:pt x="2123" y="2055"/>
                  </a:lnTo>
                  <a:cubicBezTo>
                    <a:pt x="2305" y="2078"/>
                    <a:pt x="2488" y="2078"/>
                    <a:pt x="2671" y="2078"/>
                  </a:cubicBezTo>
                  <a:cubicBezTo>
                    <a:pt x="2830" y="2078"/>
                    <a:pt x="2990" y="2055"/>
                    <a:pt x="3150" y="2055"/>
                  </a:cubicBezTo>
                  <a:cubicBezTo>
                    <a:pt x="3470" y="2055"/>
                    <a:pt x="3812" y="2055"/>
                    <a:pt x="4131" y="2032"/>
                  </a:cubicBezTo>
                  <a:cubicBezTo>
                    <a:pt x="4474" y="2009"/>
                    <a:pt x="4816" y="1987"/>
                    <a:pt x="5159" y="1964"/>
                  </a:cubicBezTo>
                  <a:cubicBezTo>
                    <a:pt x="5318" y="1964"/>
                    <a:pt x="5478" y="1964"/>
                    <a:pt x="5661" y="1941"/>
                  </a:cubicBezTo>
                  <a:cubicBezTo>
                    <a:pt x="5843" y="1918"/>
                    <a:pt x="6026" y="1895"/>
                    <a:pt x="6231" y="1872"/>
                  </a:cubicBezTo>
                  <a:cubicBezTo>
                    <a:pt x="6574" y="1827"/>
                    <a:pt x="6916" y="1804"/>
                    <a:pt x="7259" y="1736"/>
                  </a:cubicBezTo>
                  <a:lnTo>
                    <a:pt x="7327" y="1713"/>
                  </a:lnTo>
                  <a:cubicBezTo>
                    <a:pt x="7464" y="1713"/>
                    <a:pt x="7578" y="1690"/>
                    <a:pt x="7692" y="1690"/>
                  </a:cubicBezTo>
                  <a:cubicBezTo>
                    <a:pt x="7852" y="1667"/>
                    <a:pt x="7989" y="1644"/>
                    <a:pt x="8149" y="1621"/>
                  </a:cubicBezTo>
                  <a:cubicBezTo>
                    <a:pt x="8308" y="1599"/>
                    <a:pt x="8468" y="1576"/>
                    <a:pt x="8628" y="1553"/>
                  </a:cubicBezTo>
                  <a:cubicBezTo>
                    <a:pt x="8948" y="1507"/>
                    <a:pt x="9267" y="1416"/>
                    <a:pt x="9610" y="1348"/>
                  </a:cubicBezTo>
                  <a:cubicBezTo>
                    <a:pt x="9906" y="1279"/>
                    <a:pt x="10203" y="1211"/>
                    <a:pt x="10500" y="1142"/>
                  </a:cubicBezTo>
                  <a:cubicBezTo>
                    <a:pt x="10660" y="1119"/>
                    <a:pt x="10796" y="1074"/>
                    <a:pt x="10956" y="1051"/>
                  </a:cubicBezTo>
                  <a:cubicBezTo>
                    <a:pt x="11116" y="1005"/>
                    <a:pt x="11299" y="959"/>
                    <a:pt x="11436" y="845"/>
                  </a:cubicBezTo>
                  <a:cubicBezTo>
                    <a:pt x="11504" y="800"/>
                    <a:pt x="11550" y="686"/>
                    <a:pt x="11504" y="594"/>
                  </a:cubicBezTo>
                  <a:cubicBezTo>
                    <a:pt x="11504" y="571"/>
                    <a:pt x="11481" y="526"/>
                    <a:pt x="11458" y="503"/>
                  </a:cubicBezTo>
                  <a:cubicBezTo>
                    <a:pt x="11458" y="503"/>
                    <a:pt x="11458" y="480"/>
                    <a:pt x="11481" y="480"/>
                  </a:cubicBezTo>
                  <a:cubicBezTo>
                    <a:pt x="11527" y="412"/>
                    <a:pt x="11527" y="320"/>
                    <a:pt x="11504" y="229"/>
                  </a:cubicBezTo>
                  <a:cubicBezTo>
                    <a:pt x="11504" y="183"/>
                    <a:pt x="11481" y="138"/>
                    <a:pt x="11436" y="92"/>
                  </a:cubicBezTo>
                  <a:cubicBezTo>
                    <a:pt x="11390" y="69"/>
                    <a:pt x="11344" y="24"/>
                    <a:pt x="11299" y="24"/>
                  </a:cubicBezTo>
                  <a:cubicBezTo>
                    <a:pt x="11276" y="1"/>
                    <a:pt x="11230" y="1"/>
                    <a:pt x="11207"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9" name="Google Shape;4965;p38">
              <a:extLst>
                <a:ext uri="{FF2B5EF4-FFF2-40B4-BE49-F238E27FC236}">
                  <a16:creationId xmlns:a16="http://schemas.microsoft.com/office/drawing/2014/main" id="{20F434F2-E81C-D8EF-4BFA-05FDE00074BD}"/>
                </a:ext>
              </a:extLst>
            </p:cNvPr>
            <p:cNvSpPr/>
            <p:nvPr/>
          </p:nvSpPr>
          <p:spPr>
            <a:xfrm>
              <a:off x="6590563" y="2372180"/>
              <a:ext cx="16007" cy="106707"/>
            </a:xfrm>
            <a:custGeom>
              <a:avLst/>
              <a:gdLst/>
              <a:ahLst/>
              <a:cxnLst/>
              <a:rect l="l" t="t" r="r" b="b"/>
              <a:pathLst>
                <a:path w="572" h="3813" extrusionOk="0">
                  <a:moveTo>
                    <a:pt x="360" y="657"/>
                  </a:moveTo>
                  <a:cubicBezTo>
                    <a:pt x="362" y="667"/>
                    <a:pt x="364" y="676"/>
                    <a:pt x="366" y="686"/>
                  </a:cubicBezTo>
                  <a:cubicBezTo>
                    <a:pt x="366" y="671"/>
                    <a:pt x="366" y="666"/>
                    <a:pt x="360" y="657"/>
                  </a:cubicBezTo>
                  <a:close/>
                  <a:moveTo>
                    <a:pt x="229" y="1"/>
                  </a:moveTo>
                  <a:cubicBezTo>
                    <a:pt x="161" y="1"/>
                    <a:pt x="92" y="47"/>
                    <a:pt x="92" y="115"/>
                  </a:cubicBezTo>
                  <a:cubicBezTo>
                    <a:pt x="92" y="275"/>
                    <a:pt x="92" y="412"/>
                    <a:pt x="69" y="549"/>
                  </a:cubicBezTo>
                  <a:cubicBezTo>
                    <a:pt x="69" y="709"/>
                    <a:pt x="69" y="846"/>
                    <a:pt x="69" y="1005"/>
                  </a:cubicBezTo>
                  <a:cubicBezTo>
                    <a:pt x="69" y="1279"/>
                    <a:pt x="47" y="1553"/>
                    <a:pt x="24" y="1850"/>
                  </a:cubicBezTo>
                  <a:cubicBezTo>
                    <a:pt x="24" y="2124"/>
                    <a:pt x="24" y="2375"/>
                    <a:pt x="1" y="2649"/>
                  </a:cubicBezTo>
                  <a:cubicBezTo>
                    <a:pt x="1" y="2923"/>
                    <a:pt x="1" y="3219"/>
                    <a:pt x="1" y="3493"/>
                  </a:cubicBezTo>
                  <a:cubicBezTo>
                    <a:pt x="1" y="3562"/>
                    <a:pt x="1" y="3653"/>
                    <a:pt x="69" y="3699"/>
                  </a:cubicBezTo>
                  <a:cubicBezTo>
                    <a:pt x="115" y="3767"/>
                    <a:pt x="184" y="3813"/>
                    <a:pt x="252" y="3813"/>
                  </a:cubicBezTo>
                  <a:cubicBezTo>
                    <a:pt x="343" y="3813"/>
                    <a:pt x="412" y="3790"/>
                    <a:pt x="480" y="3744"/>
                  </a:cubicBezTo>
                  <a:cubicBezTo>
                    <a:pt x="526" y="3699"/>
                    <a:pt x="572" y="3607"/>
                    <a:pt x="572" y="3539"/>
                  </a:cubicBezTo>
                  <a:cubicBezTo>
                    <a:pt x="572" y="3402"/>
                    <a:pt x="572" y="3265"/>
                    <a:pt x="549" y="3128"/>
                  </a:cubicBezTo>
                  <a:cubicBezTo>
                    <a:pt x="549" y="3014"/>
                    <a:pt x="549" y="2900"/>
                    <a:pt x="526" y="2763"/>
                  </a:cubicBezTo>
                  <a:cubicBezTo>
                    <a:pt x="503" y="2535"/>
                    <a:pt x="503" y="2306"/>
                    <a:pt x="480" y="2078"/>
                  </a:cubicBezTo>
                  <a:cubicBezTo>
                    <a:pt x="457" y="1827"/>
                    <a:pt x="435" y="1599"/>
                    <a:pt x="412" y="1370"/>
                  </a:cubicBezTo>
                  <a:cubicBezTo>
                    <a:pt x="389" y="1119"/>
                    <a:pt x="366" y="891"/>
                    <a:pt x="343" y="640"/>
                  </a:cubicBezTo>
                  <a:lnTo>
                    <a:pt x="343" y="640"/>
                  </a:lnTo>
                  <a:cubicBezTo>
                    <a:pt x="351" y="648"/>
                    <a:pt x="356" y="653"/>
                    <a:pt x="360" y="657"/>
                  </a:cubicBezTo>
                  <a:lnTo>
                    <a:pt x="360" y="657"/>
                  </a:lnTo>
                  <a:cubicBezTo>
                    <a:pt x="343" y="576"/>
                    <a:pt x="343" y="496"/>
                    <a:pt x="343" y="435"/>
                  </a:cubicBezTo>
                  <a:cubicBezTo>
                    <a:pt x="343" y="343"/>
                    <a:pt x="343" y="229"/>
                    <a:pt x="343" y="138"/>
                  </a:cubicBezTo>
                  <a:cubicBezTo>
                    <a:pt x="343" y="69"/>
                    <a:pt x="298" y="1"/>
                    <a:pt x="22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0" name="Google Shape;4966;p38">
              <a:extLst>
                <a:ext uri="{FF2B5EF4-FFF2-40B4-BE49-F238E27FC236}">
                  <a16:creationId xmlns:a16="http://schemas.microsoft.com/office/drawing/2014/main" id="{E38FA2DC-F53A-239D-ABA1-26A70BF2E281}"/>
                </a:ext>
              </a:extLst>
            </p:cNvPr>
            <p:cNvSpPr/>
            <p:nvPr/>
          </p:nvSpPr>
          <p:spPr>
            <a:xfrm>
              <a:off x="6557373" y="2407973"/>
              <a:ext cx="17267" cy="128647"/>
            </a:xfrm>
            <a:custGeom>
              <a:avLst/>
              <a:gdLst/>
              <a:ahLst/>
              <a:cxnLst/>
              <a:rect l="l" t="t" r="r" b="b"/>
              <a:pathLst>
                <a:path w="617" h="4597" extrusionOk="0">
                  <a:moveTo>
                    <a:pt x="205" y="0"/>
                  </a:moveTo>
                  <a:cubicBezTo>
                    <a:pt x="160" y="0"/>
                    <a:pt x="114" y="46"/>
                    <a:pt x="114" y="91"/>
                  </a:cubicBezTo>
                  <a:cubicBezTo>
                    <a:pt x="114" y="388"/>
                    <a:pt x="114" y="708"/>
                    <a:pt x="91" y="1027"/>
                  </a:cubicBezTo>
                  <a:cubicBezTo>
                    <a:pt x="91" y="1187"/>
                    <a:pt x="91" y="1347"/>
                    <a:pt x="91" y="1507"/>
                  </a:cubicBezTo>
                  <a:cubicBezTo>
                    <a:pt x="69" y="1666"/>
                    <a:pt x="69" y="1826"/>
                    <a:pt x="69" y="1963"/>
                  </a:cubicBezTo>
                  <a:cubicBezTo>
                    <a:pt x="69" y="2123"/>
                    <a:pt x="69" y="2283"/>
                    <a:pt x="69" y="2442"/>
                  </a:cubicBezTo>
                  <a:cubicBezTo>
                    <a:pt x="69" y="2602"/>
                    <a:pt x="46" y="2739"/>
                    <a:pt x="46" y="2899"/>
                  </a:cubicBezTo>
                  <a:cubicBezTo>
                    <a:pt x="46" y="3036"/>
                    <a:pt x="46" y="3173"/>
                    <a:pt x="46" y="3310"/>
                  </a:cubicBezTo>
                  <a:cubicBezTo>
                    <a:pt x="46" y="3447"/>
                    <a:pt x="46" y="3584"/>
                    <a:pt x="23" y="3744"/>
                  </a:cubicBezTo>
                  <a:cubicBezTo>
                    <a:pt x="23" y="3949"/>
                    <a:pt x="0" y="4154"/>
                    <a:pt x="23" y="4360"/>
                  </a:cubicBezTo>
                  <a:cubicBezTo>
                    <a:pt x="46" y="4497"/>
                    <a:pt x="160" y="4588"/>
                    <a:pt x="297" y="4588"/>
                  </a:cubicBezTo>
                  <a:cubicBezTo>
                    <a:pt x="314" y="4594"/>
                    <a:pt x="332" y="4597"/>
                    <a:pt x="351" y="4597"/>
                  </a:cubicBezTo>
                  <a:cubicBezTo>
                    <a:pt x="408" y="4597"/>
                    <a:pt x="468" y="4571"/>
                    <a:pt x="502" y="4520"/>
                  </a:cubicBezTo>
                  <a:cubicBezTo>
                    <a:pt x="571" y="4474"/>
                    <a:pt x="594" y="4405"/>
                    <a:pt x="616" y="4314"/>
                  </a:cubicBezTo>
                  <a:cubicBezTo>
                    <a:pt x="616" y="4246"/>
                    <a:pt x="616" y="4177"/>
                    <a:pt x="616" y="4109"/>
                  </a:cubicBezTo>
                  <a:cubicBezTo>
                    <a:pt x="616" y="4040"/>
                    <a:pt x="616" y="3949"/>
                    <a:pt x="616" y="3880"/>
                  </a:cubicBezTo>
                  <a:cubicBezTo>
                    <a:pt x="616" y="3721"/>
                    <a:pt x="616" y="3538"/>
                    <a:pt x="594" y="3378"/>
                  </a:cubicBezTo>
                  <a:cubicBezTo>
                    <a:pt x="571" y="3104"/>
                    <a:pt x="525" y="2808"/>
                    <a:pt x="502" y="2534"/>
                  </a:cubicBezTo>
                  <a:cubicBezTo>
                    <a:pt x="479" y="2374"/>
                    <a:pt x="457" y="2214"/>
                    <a:pt x="434" y="2054"/>
                  </a:cubicBezTo>
                  <a:cubicBezTo>
                    <a:pt x="411" y="1895"/>
                    <a:pt x="411" y="1758"/>
                    <a:pt x="388" y="1598"/>
                  </a:cubicBezTo>
                  <a:cubicBezTo>
                    <a:pt x="342" y="1278"/>
                    <a:pt x="342" y="982"/>
                    <a:pt x="320" y="662"/>
                  </a:cubicBezTo>
                  <a:cubicBezTo>
                    <a:pt x="320" y="662"/>
                    <a:pt x="320" y="639"/>
                    <a:pt x="320" y="616"/>
                  </a:cubicBezTo>
                  <a:cubicBezTo>
                    <a:pt x="297" y="548"/>
                    <a:pt x="297" y="480"/>
                    <a:pt x="297" y="388"/>
                  </a:cubicBezTo>
                  <a:cubicBezTo>
                    <a:pt x="297" y="297"/>
                    <a:pt x="297" y="206"/>
                    <a:pt x="297" y="91"/>
                  </a:cubicBezTo>
                  <a:cubicBezTo>
                    <a:pt x="297" y="46"/>
                    <a:pt x="274" y="0"/>
                    <a:pt x="20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1" name="Google Shape;4967;p38">
              <a:extLst>
                <a:ext uri="{FF2B5EF4-FFF2-40B4-BE49-F238E27FC236}">
                  <a16:creationId xmlns:a16="http://schemas.microsoft.com/office/drawing/2014/main" id="{861A5DE0-AE9C-386B-C6DA-2D85668D7D6E}"/>
                </a:ext>
              </a:extLst>
            </p:cNvPr>
            <p:cNvSpPr/>
            <p:nvPr/>
          </p:nvSpPr>
          <p:spPr>
            <a:xfrm>
              <a:off x="6149183" y="2391349"/>
              <a:ext cx="44104" cy="358376"/>
            </a:xfrm>
            <a:custGeom>
              <a:avLst/>
              <a:gdLst/>
              <a:ahLst/>
              <a:cxnLst/>
              <a:rect l="l" t="t" r="r" b="b"/>
              <a:pathLst>
                <a:path w="1576" h="12806" extrusionOk="0">
                  <a:moveTo>
                    <a:pt x="1142" y="1"/>
                  </a:moveTo>
                  <a:cubicBezTo>
                    <a:pt x="1051" y="1"/>
                    <a:pt x="1005" y="69"/>
                    <a:pt x="982" y="161"/>
                  </a:cubicBezTo>
                  <a:cubicBezTo>
                    <a:pt x="937" y="480"/>
                    <a:pt x="891" y="822"/>
                    <a:pt x="868" y="1142"/>
                  </a:cubicBezTo>
                  <a:cubicBezTo>
                    <a:pt x="845" y="1484"/>
                    <a:pt x="822" y="1827"/>
                    <a:pt x="777" y="2146"/>
                  </a:cubicBezTo>
                  <a:cubicBezTo>
                    <a:pt x="731" y="2489"/>
                    <a:pt x="685" y="2808"/>
                    <a:pt x="685" y="3128"/>
                  </a:cubicBezTo>
                  <a:cubicBezTo>
                    <a:pt x="663" y="3470"/>
                    <a:pt x="617" y="3813"/>
                    <a:pt x="571" y="4155"/>
                  </a:cubicBezTo>
                  <a:cubicBezTo>
                    <a:pt x="571" y="4315"/>
                    <a:pt x="549" y="4474"/>
                    <a:pt x="549" y="4657"/>
                  </a:cubicBezTo>
                  <a:cubicBezTo>
                    <a:pt x="526" y="4817"/>
                    <a:pt x="526" y="4977"/>
                    <a:pt x="503" y="5159"/>
                  </a:cubicBezTo>
                  <a:cubicBezTo>
                    <a:pt x="480" y="5479"/>
                    <a:pt x="434" y="5798"/>
                    <a:pt x="412" y="6141"/>
                  </a:cubicBezTo>
                  <a:cubicBezTo>
                    <a:pt x="343" y="6780"/>
                    <a:pt x="297" y="7442"/>
                    <a:pt x="229" y="8081"/>
                  </a:cubicBezTo>
                  <a:cubicBezTo>
                    <a:pt x="183" y="8720"/>
                    <a:pt x="138" y="9382"/>
                    <a:pt x="69" y="10021"/>
                  </a:cubicBezTo>
                  <a:cubicBezTo>
                    <a:pt x="46" y="10341"/>
                    <a:pt x="24" y="10637"/>
                    <a:pt x="24" y="10957"/>
                  </a:cubicBezTo>
                  <a:cubicBezTo>
                    <a:pt x="24" y="11117"/>
                    <a:pt x="1" y="11276"/>
                    <a:pt x="1" y="11436"/>
                  </a:cubicBezTo>
                  <a:cubicBezTo>
                    <a:pt x="24" y="11596"/>
                    <a:pt x="24" y="11756"/>
                    <a:pt x="24" y="11916"/>
                  </a:cubicBezTo>
                  <a:cubicBezTo>
                    <a:pt x="46" y="11938"/>
                    <a:pt x="46" y="11960"/>
                    <a:pt x="46" y="11982"/>
                  </a:cubicBezTo>
                  <a:lnTo>
                    <a:pt x="46" y="11982"/>
                  </a:lnTo>
                  <a:cubicBezTo>
                    <a:pt x="46" y="11960"/>
                    <a:pt x="46" y="11938"/>
                    <a:pt x="24" y="11938"/>
                  </a:cubicBezTo>
                  <a:cubicBezTo>
                    <a:pt x="46" y="12075"/>
                    <a:pt x="46" y="12235"/>
                    <a:pt x="92" y="12395"/>
                  </a:cubicBezTo>
                  <a:cubicBezTo>
                    <a:pt x="115" y="12440"/>
                    <a:pt x="115" y="12463"/>
                    <a:pt x="138" y="12509"/>
                  </a:cubicBezTo>
                  <a:cubicBezTo>
                    <a:pt x="160" y="12555"/>
                    <a:pt x="183" y="12577"/>
                    <a:pt x="206" y="12623"/>
                  </a:cubicBezTo>
                  <a:cubicBezTo>
                    <a:pt x="206" y="12646"/>
                    <a:pt x="229" y="12669"/>
                    <a:pt x="252" y="12692"/>
                  </a:cubicBezTo>
                  <a:cubicBezTo>
                    <a:pt x="320" y="12737"/>
                    <a:pt x="412" y="12806"/>
                    <a:pt x="503" y="12806"/>
                  </a:cubicBezTo>
                  <a:cubicBezTo>
                    <a:pt x="594" y="12806"/>
                    <a:pt x="685" y="12783"/>
                    <a:pt x="754" y="12737"/>
                  </a:cubicBezTo>
                  <a:cubicBezTo>
                    <a:pt x="822" y="12669"/>
                    <a:pt x="868" y="12555"/>
                    <a:pt x="891" y="12463"/>
                  </a:cubicBezTo>
                  <a:cubicBezTo>
                    <a:pt x="937" y="12372"/>
                    <a:pt x="937" y="12258"/>
                    <a:pt x="959" y="12167"/>
                  </a:cubicBezTo>
                  <a:cubicBezTo>
                    <a:pt x="982" y="12007"/>
                    <a:pt x="1005" y="11847"/>
                    <a:pt x="1028" y="11710"/>
                  </a:cubicBezTo>
                  <a:cubicBezTo>
                    <a:pt x="1051" y="11368"/>
                    <a:pt x="1051" y="11048"/>
                    <a:pt x="1073" y="10729"/>
                  </a:cubicBezTo>
                  <a:cubicBezTo>
                    <a:pt x="1096" y="10386"/>
                    <a:pt x="1096" y="10067"/>
                    <a:pt x="1096" y="9724"/>
                  </a:cubicBezTo>
                  <a:cubicBezTo>
                    <a:pt x="1096" y="9565"/>
                    <a:pt x="1119" y="9405"/>
                    <a:pt x="1119" y="9245"/>
                  </a:cubicBezTo>
                  <a:cubicBezTo>
                    <a:pt x="1119" y="9085"/>
                    <a:pt x="1119" y="8925"/>
                    <a:pt x="1142" y="8743"/>
                  </a:cubicBezTo>
                  <a:cubicBezTo>
                    <a:pt x="1165" y="8423"/>
                    <a:pt x="1165" y="8081"/>
                    <a:pt x="1188" y="7738"/>
                  </a:cubicBezTo>
                  <a:cubicBezTo>
                    <a:pt x="1210" y="7419"/>
                    <a:pt x="1233" y="7077"/>
                    <a:pt x="1256" y="6734"/>
                  </a:cubicBezTo>
                  <a:cubicBezTo>
                    <a:pt x="1256" y="6574"/>
                    <a:pt x="1256" y="6415"/>
                    <a:pt x="1279" y="6232"/>
                  </a:cubicBezTo>
                  <a:cubicBezTo>
                    <a:pt x="1279" y="6072"/>
                    <a:pt x="1302" y="5912"/>
                    <a:pt x="1302" y="5753"/>
                  </a:cubicBezTo>
                  <a:cubicBezTo>
                    <a:pt x="1302" y="5433"/>
                    <a:pt x="1325" y="5114"/>
                    <a:pt x="1325" y="4771"/>
                  </a:cubicBezTo>
                  <a:cubicBezTo>
                    <a:pt x="1347" y="4452"/>
                    <a:pt x="1370" y="4132"/>
                    <a:pt x="1393" y="3790"/>
                  </a:cubicBezTo>
                  <a:cubicBezTo>
                    <a:pt x="1439" y="3151"/>
                    <a:pt x="1462" y="2512"/>
                    <a:pt x="1530" y="1872"/>
                  </a:cubicBezTo>
                  <a:cubicBezTo>
                    <a:pt x="1530" y="1690"/>
                    <a:pt x="1553" y="1484"/>
                    <a:pt x="1553" y="1302"/>
                  </a:cubicBezTo>
                  <a:cubicBezTo>
                    <a:pt x="1576" y="1096"/>
                    <a:pt x="1576" y="891"/>
                    <a:pt x="1553" y="685"/>
                  </a:cubicBezTo>
                  <a:cubicBezTo>
                    <a:pt x="1553" y="640"/>
                    <a:pt x="1530" y="594"/>
                    <a:pt x="1507" y="571"/>
                  </a:cubicBezTo>
                  <a:cubicBezTo>
                    <a:pt x="1462" y="526"/>
                    <a:pt x="1393" y="503"/>
                    <a:pt x="1347" y="480"/>
                  </a:cubicBezTo>
                  <a:cubicBezTo>
                    <a:pt x="1302" y="480"/>
                    <a:pt x="1279" y="480"/>
                    <a:pt x="1256" y="503"/>
                  </a:cubicBezTo>
                  <a:cubicBezTo>
                    <a:pt x="1256" y="457"/>
                    <a:pt x="1256" y="412"/>
                    <a:pt x="1256" y="389"/>
                  </a:cubicBezTo>
                  <a:cubicBezTo>
                    <a:pt x="1279" y="320"/>
                    <a:pt x="1279" y="252"/>
                    <a:pt x="1302" y="183"/>
                  </a:cubicBezTo>
                  <a:cubicBezTo>
                    <a:pt x="1302" y="92"/>
                    <a:pt x="1233" y="24"/>
                    <a:pt x="1142"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2" name="Google Shape;4968;p38">
              <a:extLst>
                <a:ext uri="{FF2B5EF4-FFF2-40B4-BE49-F238E27FC236}">
                  <a16:creationId xmlns:a16="http://schemas.microsoft.com/office/drawing/2014/main" id="{1FC2BF24-AEBC-6DCC-4882-92261D1D2B71}"/>
                </a:ext>
              </a:extLst>
            </p:cNvPr>
            <p:cNvSpPr/>
            <p:nvPr/>
          </p:nvSpPr>
          <p:spPr>
            <a:xfrm>
              <a:off x="6170900" y="2388803"/>
              <a:ext cx="8340" cy="95205"/>
            </a:xfrm>
            <a:custGeom>
              <a:avLst/>
              <a:gdLst/>
              <a:ahLst/>
              <a:cxnLst/>
              <a:rect l="l" t="t" r="r" b="b"/>
              <a:pathLst>
                <a:path w="298" h="3402" extrusionOk="0">
                  <a:moveTo>
                    <a:pt x="229" y="0"/>
                  </a:moveTo>
                  <a:cubicBezTo>
                    <a:pt x="183" y="0"/>
                    <a:pt x="138" y="46"/>
                    <a:pt x="138" y="69"/>
                  </a:cubicBezTo>
                  <a:cubicBezTo>
                    <a:pt x="115" y="206"/>
                    <a:pt x="115" y="343"/>
                    <a:pt x="92" y="480"/>
                  </a:cubicBezTo>
                  <a:cubicBezTo>
                    <a:pt x="92" y="617"/>
                    <a:pt x="92" y="754"/>
                    <a:pt x="69" y="891"/>
                  </a:cubicBezTo>
                  <a:lnTo>
                    <a:pt x="46" y="1279"/>
                  </a:lnTo>
                  <a:cubicBezTo>
                    <a:pt x="46" y="1416"/>
                    <a:pt x="46" y="1553"/>
                    <a:pt x="24" y="1689"/>
                  </a:cubicBezTo>
                  <a:cubicBezTo>
                    <a:pt x="24" y="1941"/>
                    <a:pt x="1" y="2169"/>
                    <a:pt x="1" y="2397"/>
                  </a:cubicBezTo>
                  <a:cubicBezTo>
                    <a:pt x="1" y="2717"/>
                    <a:pt x="1" y="3013"/>
                    <a:pt x="1" y="3310"/>
                  </a:cubicBezTo>
                  <a:cubicBezTo>
                    <a:pt x="1" y="3356"/>
                    <a:pt x="24" y="3401"/>
                    <a:pt x="69" y="3401"/>
                  </a:cubicBezTo>
                  <a:cubicBezTo>
                    <a:pt x="115" y="3401"/>
                    <a:pt x="161" y="3356"/>
                    <a:pt x="161" y="3310"/>
                  </a:cubicBezTo>
                  <a:cubicBezTo>
                    <a:pt x="161" y="3036"/>
                    <a:pt x="161" y="2739"/>
                    <a:pt x="183" y="2443"/>
                  </a:cubicBezTo>
                  <a:cubicBezTo>
                    <a:pt x="183" y="2192"/>
                    <a:pt x="183" y="1963"/>
                    <a:pt x="206" y="1712"/>
                  </a:cubicBezTo>
                  <a:cubicBezTo>
                    <a:pt x="206" y="1575"/>
                    <a:pt x="206" y="1461"/>
                    <a:pt x="206" y="1324"/>
                  </a:cubicBezTo>
                  <a:cubicBezTo>
                    <a:pt x="229" y="1187"/>
                    <a:pt x="229" y="1073"/>
                    <a:pt x="229" y="936"/>
                  </a:cubicBezTo>
                  <a:cubicBezTo>
                    <a:pt x="252" y="799"/>
                    <a:pt x="252" y="662"/>
                    <a:pt x="252" y="525"/>
                  </a:cubicBezTo>
                  <a:cubicBezTo>
                    <a:pt x="275" y="366"/>
                    <a:pt x="297" y="229"/>
                    <a:pt x="297" y="92"/>
                  </a:cubicBezTo>
                  <a:cubicBezTo>
                    <a:pt x="297" y="46"/>
                    <a:pt x="275" y="0"/>
                    <a:pt x="229" y="0"/>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3" name="Google Shape;4969;p38">
              <a:extLst>
                <a:ext uri="{FF2B5EF4-FFF2-40B4-BE49-F238E27FC236}">
                  <a16:creationId xmlns:a16="http://schemas.microsoft.com/office/drawing/2014/main" id="{D7F3635C-F06B-DFD9-294D-69E37F1FD05F}"/>
                </a:ext>
              </a:extLst>
            </p:cNvPr>
            <p:cNvSpPr/>
            <p:nvPr/>
          </p:nvSpPr>
          <p:spPr>
            <a:xfrm>
              <a:off x="6169640" y="2388803"/>
              <a:ext cx="8312" cy="91007"/>
            </a:xfrm>
            <a:custGeom>
              <a:avLst/>
              <a:gdLst/>
              <a:ahLst/>
              <a:cxnLst/>
              <a:rect l="l" t="t" r="r" b="b"/>
              <a:pathLst>
                <a:path w="297" h="3252" extrusionOk="0">
                  <a:moveTo>
                    <a:pt x="206" y="0"/>
                  </a:moveTo>
                  <a:cubicBezTo>
                    <a:pt x="160" y="0"/>
                    <a:pt x="137" y="46"/>
                    <a:pt x="114" y="92"/>
                  </a:cubicBezTo>
                  <a:cubicBezTo>
                    <a:pt x="114" y="229"/>
                    <a:pt x="91" y="366"/>
                    <a:pt x="91" y="503"/>
                  </a:cubicBezTo>
                  <a:cubicBezTo>
                    <a:pt x="91" y="617"/>
                    <a:pt x="91" y="754"/>
                    <a:pt x="69" y="868"/>
                  </a:cubicBezTo>
                  <a:cubicBezTo>
                    <a:pt x="69" y="1142"/>
                    <a:pt x="69" y="1393"/>
                    <a:pt x="46" y="1644"/>
                  </a:cubicBezTo>
                  <a:cubicBezTo>
                    <a:pt x="46" y="1895"/>
                    <a:pt x="23" y="2146"/>
                    <a:pt x="23" y="2374"/>
                  </a:cubicBezTo>
                  <a:cubicBezTo>
                    <a:pt x="23" y="2648"/>
                    <a:pt x="0" y="2922"/>
                    <a:pt x="23" y="3173"/>
                  </a:cubicBezTo>
                  <a:cubicBezTo>
                    <a:pt x="23" y="3196"/>
                    <a:pt x="23" y="3219"/>
                    <a:pt x="46" y="3219"/>
                  </a:cubicBezTo>
                  <a:cubicBezTo>
                    <a:pt x="69" y="3242"/>
                    <a:pt x="69" y="3242"/>
                    <a:pt x="91" y="3242"/>
                  </a:cubicBezTo>
                  <a:cubicBezTo>
                    <a:pt x="107" y="3249"/>
                    <a:pt x="119" y="3252"/>
                    <a:pt x="129" y="3252"/>
                  </a:cubicBezTo>
                  <a:cubicBezTo>
                    <a:pt x="150" y="3252"/>
                    <a:pt x="160" y="3242"/>
                    <a:pt x="160" y="3242"/>
                  </a:cubicBezTo>
                  <a:cubicBezTo>
                    <a:pt x="183" y="3219"/>
                    <a:pt x="206" y="3196"/>
                    <a:pt x="206" y="3173"/>
                  </a:cubicBezTo>
                  <a:cubicBezTo>
                    <a:pt x="183" y="3036"/>
                    <a:pt x="206" y="2922"/>
                    <a:pt x="206" y="2785"/>
                  </a:cubicBezTo>
                  <a:cubicBezTo>
                    <a:pt x="206" y="2648"/>
                    <a:pt x="206" y="2534"/>
                    <a:pt x="206" y="2397"/>
                  </a:cubicBezTo>
                  <a:cubicBezTo>
                    <a:pt x="206" y="2146"/>
                    <a:pt x="228" y="1918"/>
                    <a:pt x="228" y="1667"/>
                  </a:cubicBezTo>
                  <a:cubicBezTo>
                    <a:pt x="228" y="1416"/>
                    <a:pt x="251" y="1165"/>
                    <a:pt x="251" y="913"/>
                  </a:cubicBezTo>
                  <a:cubicBezTo>
                    <a:pt x="251" y="776"/>
                    <a:pt x="274" y="640"/>
                    <a:pt x="274" y="525"/>
                  </a:cubicBezTo>
                  <a:cubicBezTo>
                    <a:pt x="274" y="388"/>
                    <a:pt x="297" y="229"/>
                    <a:pt x="297" y="92"/>
                  </a:cubicBezTo>
                  <a:cubicBezTo>
                    <a:pt x="297" y="46"/>
                    <a:pt x="274" y="0"/>
                    <a:pt x="228" y="0"/>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4" name="Google Shape;4970;p38">
              <a:extLst>
                <a:ext uri="{FF2B5EF4-FFF2-40B4-BE49-F238E27FC236}">
                  <a16:creationId xmlns:a16="http://schemas.microsoft.com/office/drawing/2014/main" id="{815F07B9-979F-93EF-1D25-84BF42ECF519}"/>
                </a:ext>
              </a:extLst>
            </p:cNvPr>
            <p:cNvSpPr/>
            <p:nvPr/>
          </p:nvSpPr>
          <p:spPr>
            <a:xfrm>
              <a:off x="6167709" y="2387515"/>
              <a:ext cx="8340" cy="133544"/>
            </a:xfrm>
            <a:custGeom>
              <a:avLst/>
              <a:gdLst/>
              <a:ahLst/>
              <a:cxnLst/>
              <a:rect l="l" t="t" r="r" b="b"/>
              <a:pathLst>
                <a:path w="298" h="4772" extrusionOk="0">
                  <a:moveTo>
                    <a:pt x="206" y="1"/>
                  </a:moveTo>
                  <a:cubicBezTo>
                    <a:pt x="183" y="1"/>
                    <a:pt x="138" y="46"/>
                    <a:pt x="138" y="92"/>
                  </a:cubicBezTo>
                  <a:cubicBezTo>
                    <a:pt x="115" y="275"/>
                    <a:pt x="115" y="457"/>
                    <a:pt x="115" y="663"/>
                  </a:cubicBezTo>
                  <a:cubicBezTo>
                    <a:pt x="115" y="845"/>
                    <a:pt x="115" y="1051"/>
                    <a:pt x="92" y="1256"/>
                  </a:cubicBezTo>
                  <a:cubicBezTo>
                    <a:pt x="92" y="1576"/>
                    <a:pt x="69" y="1895"/>
                    <a:pt x="69" y="2238"/>
                  </a:cubicBezTo>
                  <a:cubicBezTo>
                    <a:pt x="69" y="2945"/>
                    <a:pt x="23" y="3653"/>
                    <a:pt x="23" y="4360"/>
                  </a:cubicBezTo>
                  <a:cubicBezTo>
                    <a:pt x="1" y="4475"/>
                    <a:pt x="1" y="4566"/>
                    <a:pt x="1" y="4680"/>
                  </a:cubicBezTo>
                  <a:cubicBezTo>
                    <a:pt x="1" y="4726"/>
                    <a:pt x="46" y="4771"/>
                    <a:pt x="92" y="4771"/>
                  </a:cubicBezTo>
                  <a:cubicBezTo>
                    <a:pt x="138" y="4771"/>
                    <a:pt x="183" y="4726"/>
                    <a:pt x="183" y="4680"/>
                  </a:cubicBezTo>
                  <a:cubicBezTo>
                    <a:pt x="183" y="4497"/>
                    <a:pt x="206" y="4292"/>
                    <a:pt x="206" y="4086"/>
                  </a:cubicBezTo>
                  <a:cubicBezTo>
                    <a:pt x="206" y="3927"/>
                    <a:pt x="206" y="3744"/>
                    <a:pt x="206" y="3584"/>
                  </a:cubicBezTo>
                  <a:cubicBezTo>
                    <a:pt x="229" y="3402"/>
                    <a:pt x="229" y="3196"/>
                    <a:pt x="229" y="3014"/>
                  </a:cubicBezTo>
                  <a:cubicBezTo>
                    <a:pt x="229" y="2854"/>
                    <a:pt x="229" y="2694"/>
                    <a:pt x="252" y="2534"/>
                  </a:cubicBezTo>
                  <a:cubicBezTo>
                    <a:pt x="252" y="2352"/>
                    <a:pt x="252" y="2146"/>
                    <a:pt x="252" y="1964"/>
                  </a:cubicBezTo>
                  <a:cubicBezTo>
                    <a:pt x="252" y="1781"/>
                    <a:pt x="252" y="1576"/>
                    <a:pt x="252" y="1393"/>
                  </a:cubicBezTo>
                  <a:cubicBezTo>
                    <a:pt x="275" y="1233"/>
                    <a:pt x="275" y="1096"/>
                    <a:pt x="275" y="937"/>
                  </a:cubicBezTo>
                  <a:cubicBezTo>
                    <a:pt x="275" y="731"/>
                    <a:pt x="297" y="549"/>
                    <a:pt x="297" y="366"/>
                  </a:cubicBezTo>
                  <a:cubicBezTo>
                    <a:pt x="297" y="275"/>
                    <a:pt x="297" y="183"/>
                    <a:pt x="297" y="92"/>
                  </a:cubicBezTo>
                  <a:cubicBezTo>
                    <a:pt x="297" y="46"/>
                    <a:pt x="275" y="24"/>
                    <a:pt x="229" y="1"/>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5" name="Google Shape;4971;p38">
              <a:extLst>
                <a:ext uri="{FF2B5EF4-FFF2-40B4-BE49-F238E27FC236}">
                  <a16:creationId xmlns:a16="http://schemas.microsoft.com/office/drawing/2014/main" id="{0717D757-6885-DDE2-6DC9-2E0F6D9B0739}"/>
                </a:ext>
              </a:extLst>
            </p:cNvPr>
            <p:cNvSpPr/>
            <p:nvPr/>
          </p:nvSpPr>
          <p:spPr>
            <a:xfrm>
              <a:off x="6164519" y="2384969"/>
              <a:ext cx="12173" cy="160998"/>
            </a:xfrm>
            <a:custGeom>
              <a:avLst/>
              <a:gdLst/>
              <a:ahLst/>
              <a:cxnLst/>
              <a:rect l="l" t="t" r="r" b="b"/>
              <a:pathLst>
                <a:path w="435" h="5753" extrusionOk="0">
                  <a:moveTo>
                    <a:pt x="343" y="0"/>
                  </a:moveTo>
                  <a:cubicBezTo>
                    <a:pt x="297" y="0"/>
                    <a:pt x="274" y="23"/>
                    <a:pt x="274" y="69"/>
                  </a:cubicBezTo>
                  <a:cubicBezTo>
                    <a:pt x="252" y="434"/>
                    <a:pt x="229" y="799"/>
                    <a:pt x="206" y="1187"/>
                  </a:cubicBezTo>
                  <a:cubicBezTo>
                    <a:pt x="206" y="1347"/>
                    <a:pt x="183" y="1507"/>
                    <a:pt x="183" y="1667"/>
                  </a:cubicBezTo>
                  <a:cubicBezTo>
                    <a:pt x="183" y="1849"/>
                    <a:pt x="160" y="2009"/>
                    <a:pt x="160" y="2192"/>
                  </a:cubicBezTo>
                  <a:cubicBezTo>
                    <a:pt x="137" y="2580"/>
                    <a:pt x="115" y="2945"/>
                    <a:pt x="92" y="3333"/>
                  </a:cubicBezTo>
                  <a:cubicBezTo>
                    <a:pt x="92" y="3516"/>
                    <a:pt x="92" y="3698"/>
                    <a:pt x="69" y="3881"/>
                  </a:cubicBezTo>
                  <a:cubicBezTo>
                    <a:pt x="69" y="4041"/>
                    <a:pt x="46" y="4177"/>
                    <a:pt x="46" y="4337"/>
                  </a:cubicBezTo>
                  <a:cubicBezTo>
                    <a:pt x="23" y="4543"/>
                    <a:pt x="23" y="4748"/>
                    <a:pt x="23" y="4954"/>
                  </a:cubicBezTo>
                  <a:cubicBezTo>
                    <a:pt x="1" y="5205"/>
                    <a:pt x="1" y="5433"/>
                    <a:pt x="1" y="5661"/>
                  </a:cubicBezTo>
                  <a:cubicBezTo>
                    <a:pt x="1" y="5707"/>
                    <a:pt x="23" y="5752"/>
                    <a:pt x="69" y="5752"/>
                  </a:cubicBezTo>
                  <a:cubicBezTo>
                    <a:pt x="115" y="5752"/>
                    <a:pt x="160" y="5730"/>
                    <a:pt x="160" y="5684"/>
                  </a:cubicBezTo>
                  <a:cubicBezTo>
                    <a:pt x="183" y="5319"/>
                    <a:pt x="206" y="4954"/>
                    <a:pt x="206" y="4588"/>
                  </a:cubicBezTo>
                  <a:cubicBezTo>
                    <a:pt x="229" y="4223"/>
                    <a:pt x="252" y="3858"/>
                    <a:pt x="252" y="3516"/>
                  </a:cubicBezTo>
                  <a:cubicBezTo>
                    <a:pt x="274" y="3150"/>
                    <a:pt x="297" y="2808"/>
                    <a:pt x="297" y="2443"/>
                  </a:cubicBezTo>
                  <a:cubicBezTo>
                    <a:pt x="320" y="2078"/>
                    <a:pt x="343" y="1690"/>
                    <a:pt x="366" y="1324"/>
                  </a:cubicBezTo>
                  <a:cubicBezTo>
                    <a:pt x="366" y="1142"/>
                    <a:pt x="389" y="959"/>
                    <a:pt x="389" y="777"/>
                  </a:cubicBezTo>
                  <a:cubicBezTo>
                    <a:pt x="411" y="548"/>
                    <a:pt x="411" y="320"/>
                    <a:pt x="434" y="69"/>
                  </a:cubicBezTo>
                  <a:cubicBezTo>
                    <a:pt x="434" y="46"/>
                    <a:pt x="411" y="0"/>
                    <a:pt x="366" y="0"/>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6" name="Google Shape;4972;p38">
              <a:extLst>
                <a:ext uri="{FF2B5EF4-FFF2-40B4-BE49-F238E27FC236}">
                  <a16:creationId xmlns:a16="http://schemas.microsoft.com/office/drawing/2014/main" id="{899FCC2C-EE0A-2EC7-E8B1-76DC8A474F65}"/>
                </a:ext>
              </a:extLst>
            </p:cNvPr>
            <p:cNvSpPr/>
            <p:nvPr/>
          </p:nvSpPr>
          <p:spPr>
            <a:xfrm>
              <a:off x="5969688" y="2300006"/>
              <a:ext cx="80513" cy="203171"/>
            </a:xfrm>
            <a:custGeom>
              <a:avLst/>
              <a:gdLst/>
              <a:ahLst/>
              <a:cxnLst/>
              <a:rect l="l" t="t" r="r" b="b"/>
              <a:pathLst>
                <a:path w="2877" h="7260" extrusionOk="0">
                  <a:moveTo>
                    <a:pt x="2009" y="3516"/>
                  </a:moveTo>
                  <a:cubicBezTo>
                    <a:pt x="2009" y="3516"/>
                    <a:pt x="2012" y="3518"/>
                    <a:pt x="2015" y="3522"/>
                  </a:cubicBezTo>
                  <a:lnTo>
                    <a:pt x="2015" y="3522"/>
                  </a:lnTo>
                  <a:cubicBezTo>
                    <a:pt x="2015" y="3520"/>
                    <a:pt x="2014" y="3518"/>
                    <a:pt x="2013" y="3516"/>
                  </a:cubicBezTo>
                  <a:lnTo>
                    <a:pt x="2013" y="3516"/>
                  </a:lnTo>
                  <a:cubicBezTo>
                    <a:pt x="2012" y="3516"/>
                    <a:pt x="2011" y="3516"/>
                    <a:pt x="2009" y="3516"/>
                  </a:cubicBezTo>
                  <a:close/>
                  <a:moveTo>
                    <a:pt x="800" y="1"/>
                  </a:moveTo>
                  <a:cubicBezTo>
                    <a:pt x="754" y="1"/>
                    <a:pt x="686" y="24"/>
                    <a:pt x="617" y="69"/>
                  </a:cubicBezTo>
                  <a:cubicBezTo>
                    <a:pt x="549" y="115"/>
                    <a:pt x="503" y="183"/>
                    <a:pt x="480" y="275"/>
                  </a:cubicBezTo>
                  <a:cubicBezTo>
                    <a:pt x="480" y="343"/>
                    <a:pt x="480" y="434"/>
                    <a:pt x="549" y="526"/>
                  </a:cubicBezTo>
                  <a:cubicBezTo>
                    <a:pt x="571" y="571"/>
                    <a:pt x="663" y="640"/>
                    <a:pt x="754" y="663"/>
                  </a:cubicBezTo>
                  <a:cubicBezTo>
                    <a:pt x="868" y="663"/>
                    <a:pt x="1005" y="685"/>
                    <a:pt x="1119" y="731"/>
                  </a:cubicBezTo>
                  <a:cubicBezTo>
                    <a:pt x="1325" y="800"/>
                    <a:pt x="1530" y="891"/>
                    <a:pt x="1713" y="1005"/>
                  </a:cubicBezTo>
                  <a:cubicBezTo>
                    <a:pt x="1804" y="1074"/>
                    <a:pt x="1872" y="1142"/>
                    <a:pt x="1964" y="1233"/>
                  </a:cubicBezTo>
                  <a:cubicBezTo>
                    <a:pt x="2009" y="1279"/>
                    <a:pt x="2032" y="1347"/>
                    <a:pt x="2078" y="1416"/>
                  </a:cubicBezTo>
                  <a:cubicBezTo>
                    <a:pt x="2124" y="1507"/>
                    <a:pt x="2169" y="1621"/>
                    <a:pt x="2192" y="1735"/>
                  </a:cubicBezTo>
                  <a:cubicBezTo>
                    <a:pt x="2215" y="1895"/>
                    <a:pt x="2215" y="2032"/>
                    <a:pt x="2215" y="2192"/>
                  </a:cubicBezTo>
                  <a:cubicBezTo>
                    <a:pt x="2215" y="2260"/>
                    <a:pt x="2192" y="2329"/>
                    <a:pt x="2169" y="2397"/>
                  </a:cubicBezTo>
                  <a:cubicBezTo>
                    <a:pt x="2146" y="2489"/>
                    <a:pt x="2101" y="2580"/>
                    <a:pt x="2055" y="2648"/>
                  </a:cubicBezTo>
                  <a:cubicBezTo>
                    <a:pt x="2032" y="2671"/>
                    <a:pt x="2032" y="2694"/>
                    <a:pt x="2009" y="2717"/>
                  </a:cubicBezTo>
                  <a:cubicBezTo>
                    <a:pt x="1987" y="2740"/>
                    <a:pt x="1964" y="2740"/>
                    <a:pt x="1964" y="2740"/>
                  </a:cubicBezTo>
                  <a:cubicBezTo>
                    <a:pt x="1941" y="2763"/>
                    <a:pt x="1941" y="2763"/>
                    <a:pt x="1918" y="2763"/>
                  </a:cubicBezTo>
                  <a:cubicBezTo>
                    <a:pt x="1827" y="2808"/>
                    <a:pt x="1804" y="2900"/>
                    <a:pt x="1781" y="2968"/>
                  </a:cubicBezTo>
                  <a:cubicBezTo>
                    <a:pt x="1736" y="3105"/>
                    <a:pt x="1804" y="3242"/>
                    <a:pt x="1895" y="3333"/>
                  </a:cubicBezTo>
                  <a:cubicBezTo>
                    <a:pt x="1918" y="3333"/>
                    <a:pt x="1918" y="3356"/>
                    <a:pt x="1941" y="3356"/>
                  </a:cubicBezTo>
                  <a:cubicBezTo>
                    <a:pt x="1964" y="3379"/>
                    <a:pt x="1964" y="3425"/>
                    <a:pt x="1987" y="3447"/>
                  </a:cubicBezTo>
                  <a:cubicBezTo>
                    <a:pt x="2001" y="3475"/>
                    <a:pt x="2006" y="3495"/>
                    <a:pt x="2013" y="3516"/>
                  </a:cubicBezTo>
                  <a:lnTo>
                    <a:pt x="2013" y="3516"/>
                  </a:lnTo>
                  <a:cubicBezTo>
                    <a:pt x="2032" y="3519"/>
                    <a:pt x="2032" y="3539"/>
                    <a:pt x="2032" y="3539"/>
                  </a:cubicBezTo>
                  <a:cubicBezTo>
                    <a:pt x="2032" y="3539"/>
                    <a:pt x="2022" y="3528"/>
                    <a:pt x="2015" y="3522"/>
                  </a:cubicBezTo>
                  <a:lnTo>
                    <a:pt x="2015" y="3522"/>
                  </a:lnTo>
                  <a:cubicBezTo>
                    <a:pt x="2020" y="3534"/>
                    <a:pt x="2025" y="3546"/>
                    <a:pt x="2032" y="3561"/>
                  </a:cubicBezTo>
                  <a:cubicBezTo>
                    <a:pt x="2055" y="3698"/>
                    <a:pt x="2055" y="3813"/>
                    <a:pt x="2055" y="3949"/>
                  </a:cubicBezTo>
                  <a:cubicBezTo>
                    <a:pt x="2032" y="4041"/>
                    <a:pt x="2009" y="4155"/>
                    <a:pt x="1987" y="4246"/>
                  </a:cubicBezTo>
                  <a:cubicBezTo>
                    <a:pt x="1964" y="4269"/>
                    <a:pt x="1964" y="4292"/>
                    <a:pt x="1941" y="4315"/>
                  </a:cubicBezTo>
                  <a:cubicBezTo>
                    <a:pt x="1941" y="4338"/>
                    <a:pt x="1918" y="4360"/>
                    <a:pt x="1918" y="4360"/>
                  </a:cubicBezTo>
                  <a:cubicBezTo>
                    <a:pt x="1872" y="4406"/>
                    <a:pt x="1827" y="4429"/>
                    <a:pt x="1781" y="4452"/>
                  </a:cubicBezTo>
                  <a:cubicBezTo>
                    <a:pt x="1736" y="4474"/>
                    <a:pt x="1667" y="4497"/>
                    <a:pt x="1621" y="4543"/>
                  </a:cubicBezTo>
                  <a:cubicBezTo>
                    <a:pt x="1530" y="4634"/>
                    <a:pt x="1530" y="4840"/>
                    <a:pt x="1621" y="4931"/>
                  </a:cubicBezTo>
                  <a:cubicBezTo>
                    <a:pt x="1667" y="4999"/>
                    <a:pt x="1713" y="5045"/>
                    <a:pt x="1758" y="5091"/>
                  </a:cubicBezTo>
                  <a:cubicBezTo>
                    <a:pt x="1781" y="5114"/>
                    <a:pt x="1781" y="5114"/>
                    <a:pt x="1781" y="5136"/>
                  </a:cubicBezTo>
                  <a:cubicBezTo>
                    <a:pt x="1804" y="5159"/>
                    <a:pt x="1804" y="5182"/>
                    <a:pt x="1827" y="5228"/>
                  </a:cubicBezTo>
                  <a:cubicBezTo>
                    <a:pt x="1827" y="5342"/>
                    <a:pt x="1827" y="5456"/>
                    <a:pt x="1827" y="5570"/>
                  </a:cubicBezTo>
                  <a:cubicBezTo>
                    <a:pt x="1827" y="5661"/>
                    <a:pt x="1804" y="5776"/>
                    <a:pt x="1781" y="5867"/>
                  </a:cubicBezTo>
                  <a:cubicBezTo>
                    <a:pt x="1736" y="5981"/>
                    <a:pt x="1667" y="6072"/>
                    <a:pt x="1621" y="6164"/>
                  </a:cubicBezTo>
                  <a:cubicBezTo>
                    <a:pt x="1576" y="6232"/>
                    <a:pt x="1507" y="6300"/>
                    <a:pt x="1439" y="6346"/>
                  </a:cubicBezTo>
                  <a:cubicBezTo>
                    <a:pt x="1393" y="6392"/>
                    <a:pt x="1347" y="6437"/>
                    <a:pt x="1279" y="6460"/>
                  </a:cubicBezTo>
                  <a:cubicBezTo>
                    <a:pt x="1119" y="6552"/>
                    <a:pt x="937" y="6620"/>
                    <a:pt x="731" y="6666"/>
                  </a:cubicBezTo>
                  <a:cubicBezTo>
                    <a:pt x="686" y="6666"/>
                    <a:pt x="640" y="6689"/>
                    <a:pt x="594" y="6689"/>
                  </a:cubicBezTo>
                  <a:cubicBezTo>
                    <a:pt x="571" y="6666"/>
                    <a:pt x="526" y="6666"/>
                    <a:pt x="503" y="6666"/>
                  </a:cubicBezTo>
                  <a:cubicBezTo>
                    <a:pt x="480" y="6643"/>
                    <a:pt x="457" y="6643"/>
                    <a:pt x="434" y="6643"/>
                  </a:cubicBezTo>
                  <a:cubicBezTo>
                    <a:pt x="394" y="6616"/>
                    <a:pt x="354" y="6605"/>
                    <a:pt x="314" y="6605"/>
                  </a:cubicBezTo>
                  <a:cubicBezTo>
                    <a:pt x="286" y="6605"/>
                    <a:pt x="257" y="6611"/>
                    <a:pt x="229" y="6620"/>
                  </a:cubicBezTo>
                  <a:cubicBezTo>
                    <a:pt x="161" y="6643"/>
                    <a:pt x="92" y="6689"/>
                    <a:pt x="69" y="6757"/>
                  </a:cubicBezTo>
                  <a:cubicBezTo>
                    <a:pt x="1" y="6871"/>
                    <a:pt x="46" y="7077"/>
                    <a:pt x="183" y="7122"/>
                  </a:cubicBezTo>
                  <a:cubicBezTo>
                    <a:pt x="275" y="7145"/>
                    <a:pt x="366" y="7191"/>
                    <a:pt x="434" y="7213"/>
                  </a:cubicBezTo>
                  <a:cubicBezTo>
                    <a:pt x="526" y="7236"/>
                    <a:pt x="617" y="7236"/>
                    <a:pt x="708" y="7259"/>
                  </a:cubicBezTo>
                  <a:cubicBezTo>
                    <a:pt x="868" y="7259"/>
                    <a:pt x="1028" y="7213"/>
                    <a:pt x="1188" y="7168"/>
                  </a:cubicBezTo>
                  <a:cubicBezTo>
                    <a:pt x="1302" y="7145"/>
                    <a:pt x="1416" y="7099"/>
                    <a:pt x="1530" y="7054"/>
                  </a:cubicBezTo>
                  <a:cubicBezTo>
                    <a:pt x="1713" y="6962"/>
                    <a:pt x="1850" y="6871"/>
                    <a:pt x="1964" y="6734"/>
                  </a:cubicBezTo>
                  <a:cubicBezTo>
                    <a:pt x="2192" y="6529"/>
                    <a:pt x="2329" y="6232"/>
                    <a:pt x="2420" y="5958"/>
                  </a:cubicBezTo>
                  <a:cubicBezTo>
                    <a:pt x="2466" y="5798"/>
                    <a:pt x="2489" y="5639"/>
                    <a:pt x="2489" y="5479"/>
                  </a:cubicBezTo>
                  <a:cubicBezTo>
                    <a:pt x="2489" y="5296"/>
                    <a:pt x="2466" y="5136"/>
                    <a:pt x="2420" y="4977"/>
                  </a:cubicBezTo>
                  <a:cubicBezTo>
                    <a:pt x="2397" y="4908"/>
                    <a:pt x="2375" y="4840"/>
                    <a:pt x="2329" y="4794"/>
                  </a:cubicBezTo>
                  <a:cubicBezTo>
                    <a:pt x="2375" y="4748"/>
                    <a:pt x="2397" y="4726"/>
                    <a:pt x="2443" y="4680"/>
                  </a:cubicBezTo>
                  <a:cubicBezTo>
                    <a:pt x="2580" y="4497"/>
                    <a:pt x="2649" y="4246"/>
                    <a:pt x="2671" y="4018"/>
                  </a:cubicBezTo>
                  <a:cubicBezTo>
                    <a:pt x="2694" y="3767"/>
                    <a:pt x="2694" y="3493"/>
                    <a:pt x="2603" y="3242"/>
                  </a:cubicBezTo>
                  <a:cubicBezTo>
                    <a:pt x="2580" y="3173"/>
                    <a:pt x="2557" y="3128"/>
                    <a:pt x="2512" y="3059"/>
                  </a:cubicBezTo>
                  <a:cubicBezTo>
                    <a:pt x="2603" y="2968"/>
                    <a:pt x="2671" y="2854"/>
                    <a:pt x="2717" y="2740"/>
                  </a:cubicBezTo>
                  <a:cubicBezTo>
                    <a:pt x="2854" y="2489"/>
                    <a:pt x="2877" y="2192"/>
                    <a:pt x="2854" y="1918"/>
                  </a:cubicBezTo>
                  <a:cubicBezTo>
                    <a:pt x="2854" y="1758"/>
                    <a:pt x="2831" y="1598"/>
                    <a:pt x="2785" y="1439"/>
                  </a:cubicBezTo>
                  <a:cubicBezTo>
                    <a:pt x="2740" y="1302"/>
                    <a:pt x="2694" y="1165"/>
                    <a:pt x="2626" y="1051"/>
                  </a:cubicBezTo>
                  <a:cubicBezTo>
                    <a:pt x="2489" y="800"/>
                    <a:pt x="2283" y="594"/>
                    <a:pt x="2055" y="457"/>
                  </a:cubicBezTo>
                  <a:cubicBezTo>
                    <a:pt x="1827" y="297"/>
                    <a:pt x="1576" y="206"/>
                    <a:pt x="1325" y="115"/>
                  </a:cubicBezTo>
                  <a:cubicBezTo>
                    <a:pt x="1256" y="92"/>
                    <a:pt x="1165" y="46"/>
                    <a:pt x="1074" y="46"/>
                  </a:cubicBezTo>
                  <a:cubicBezTo>
                    <a:pt x="1005" y="24"/>
                    <a:pt x="937" y="24"/>
                    <a:pt x="868"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7" name="Google Shape;4973;p38">
              <a:extLst>
                <a:ext uri="{FF2B5EF4-FFF2-40B4-BE49-F238E27FC236}">
                  <a16:creationId xmlns:a16="http://schemas.microsoft.com/office/drawing/2014/main" id="{1C7A527F-7907-BCC9-E843-975C66C626F3}"/>
                </a:ext>
              </a:extLst>
            </p:cNvPr>
            <p:cNvSpPr/>
            <p:nvPr/>
          </p:nvSpPr>
          <p:spPr>
            <a:xfrm>
              <a:off x="6182402" y="2416256"/>
              <a:ext cx="35149" cy="351995"/>
            </a:xfrm>
            <a:custGeom>
              <a:avLst/>
              <a:gdLst/>
              <a:ahLst/>
              <a:cxnLst/>
              <a:rect l="l" t="t" r="r" b="b"/>
              <a:pathLst>
                <a:path w="1256" h="12578" extrusionOk="0">
                  <a:moveTo>
                    <a:pt x="936" y="1"/>
                  </a:moveTo>
                  <a:cubicBezTo>
                    <a:pt x="777" y="1"/>
                    <a:pt x="640" y="138"/>
                    <a:pt x="640" y="298"/>
                  </a:cubicBezTo>
                  <a:cubicBezTo>
                    <a:pt x="571" y="937"/>
                    <a:pt x="526" y="1599"/>
                    <a:pt x="503" y="2238"/>
                  </a:cubicBezTo>
                  <a:cubicBezTo>
                    <a:pt x="480" y="2557"/>
                    <a:pt x="457" y="2877"/>
                    <a:pt x="457" y="3196"/>
                  </a:cubicBezTo>
                  <a:cubicBezTo>
                    <a:pt x="434" y="3356"/>
                    <a:pt x="434" y="3516"/>
                    <a:pt x="434" y="3653"/>
                  </a:cubicBezTo>
                  <a:cubicBezTo>
                    <a:pt x="411" y="3813"/>
                    <a:pt x="434" y="3973"/>
                    <a:pt x="411" y="4109"/>
                  </a:cubicBezTo>
                  <a:cubicBezTo>
                    <a:pt x="411" y="4429"/>
                    <a:pt x="411" y="4749"/>
                    <a:pt x="389" y="5068"/>
                  </a:cubicBezTo>
                  <a:cubicBezTo>
                    <a:pt x="366" y="5228"/>
                    <a:pt x="343" y="5388"/>
                    <a:pt x="343" y="5570"/>
                  </a:cubicBezTo>
                  <a:cubicBezTo>
                    <a:pt x="320" y="5730"/>
                    <a:pt x="320" y="5890"/>
                    <a:pt x="297" y="6072"/>
                  </a:cubicBezTo>
                  <a:cubicBezTo>
                    <a:pt x="275" y="6734"/>
                    <a:pt x="229" y="7373"/>
                    <a:pt x="206" y="8035"/>
                  </a:cubicBezTo>
                  <a:cubicBezTo>
                    <a:pt x="138" y="9291"/>
                    <a:pt x="92" y="10546"/>
                    <a:pt x="23" y="11802"/>
                  </a:cubicBezTo>
                  <a:cubicBezTo>
                    <a:pt x="1" y="11984"/>
                    <a:pt x="1" y="12167"/>
                    <a:pt x="23" y="12327"/>
                  </a:cubicBezTo>
                  <a:cubicBezTo>
                    <a:pt x="46" y="12464"/>
                    <a:pt x="183" y="12578"/>
                    <a:pt x="320" y="12578"/>
                  </a:cubicBezTo>
                  <a:cubicBezTo>
                    <a:pt x="503" y="12578"/>
                    <a:pt x="640" y="12441"/>
                    <a:pt x="640" y="12281"/>
                  </a:cubicBezTo>
                  <a:cubicBezTo>
                    <a:pt x="685" y="11984"/>
                    <a:pt x="685" y="11687"/>
                    <a:pt x="708" y="11391"/>
                  </a:cubicBezTo>
                  <a:cubicBezTo>
                    <a:pt x="708" y="11071"/>
                    <a:pt x="731" y="10752"/>
                    <a:pt x="754" y="10455"/>
                  </a:cubicBezTo>
                  <a:cubicBezTo>
                    <a:pt x="777" y="9816"/>
                    <a:pt x="799" y="9199"/>
                    <a:pt x="845" y="8560"/>
                  </a:cubicBezTo>
                  <a:cubicBezTo>
                    <a:pt x="868" y="7921"/>
                    <a:pt x="891" y="7259"/>
                    <a:pt x="936" y="6620"/>
                  </a:cubicBezTo>
                  <a:cubicBezTo>
                    <a:pt x="959" y="6278"/>
                    <a:pt x="959" y="5935"/>
                    <a:pt x="982" y="5593"/>
                  </a:cubicBezTo>
                  <a:cubicBezTo>
                    <a:pt x="1005" y="5433"/>
                    <a:pt x="1028" y="5251"/>
                    <a:pt x="1028" y="5091"/>
                  </a:cubicBezTo>
                  <a:cubicBezTo>
                    <a:pt x="1051" y="4931"/>
                    <a:pt x="1051" y="4771"/>
                    <a:pt x="1051" y="4634"/>
                  </a:cubicBezTo>
                  <a:cubicBezTo>
                    <a:pt x="1073" y="4475"/>
                    <a:pt x="1073" y="4315"/>
                    <a:pt x="1073" y="4155"/>
                  </a:cubicBezTo>
                  <a:cubicBezTo>
                    <a:pt x="1073" y="3995"/>
                    <a:pt x="1073" y="3858"/>
                    <a:pt x="1073" y="3699"/>
                  </a:cubicBezTo>
                  <a:cubicBezTo>
                    <a:pt x="1096" y="3379"/>
                    <a:pt x="1096" y="3059"/>
                    <a:pt x="1119" y="2763"/>
                  </a:cubicBezTo>
                  <a:cubicBezTo>
                    <a:pt x="1142" y="2101"/>
                    <a:pt x="1165" y="1439"/>
                    <a:pt x="1210" y="777"/>
                  </a:cubicBezTo>
                  <a:cubicBezTo>
                    <a:pt x="1210" y="640"/>
                    <a:pt x="1210" y="480"/>
                    <a:pt x="1233" y="320"/>
                  </a:cubicBezTo>
                  <a:cubicBezTo>
                    <a:pt x="1256" y="161"/>
                    <a:pt x="1096" y="24"/>
                    <a:pt x="936"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8" name="Google Shape;4974;p38">
              <a:extLst>
                <a:ext uri="{FF2B5EF4-FFF2-40B4-BE49-F238E27FC236}">
                  <a16:creationId xmlns:a16="http://schemas.microsoft.com/office/drawing/2014/main" id="{5F7FA6BB-E4FE-4BAE-BDE5-B7340F12CEA1}"/>
                </a:ext>
              </a:extLst>
            </p:cNvPr>
            <p:cNvSpPr/>
            <p:nvPr/>
          </p:nvSpPr>
          <p:spPr>
            <a:xfrm>
              <a:off x="6202215" y="2422021"/>
              <a:ext cx="10886" cy="55606"/>
            </a:xfrm>
            <a:custGeom>
              <a:avLst/>
              <a:gdLst/>
              <a:ahLst/>
              <a:cxnLst/>
              <a:rect l="l" t="t" r="r" b="b"/>
              <a:pathLst>
                <a:path w="389" h="1987" extrusionOk="0">
                  <a:moveTo>
                    <a:pt x="251" y="0"/>
                  </a:moveTo>
                  <a:cubicBezTo>
                    <a:pt x="183" y="0"/>
                    <a:pt x="137" y="46"/>
                    <a:pt x="114" y="114"/>
                  </a:cubicBezTo>
                  <a:cubicBezTo>
                    <a:pt x="91" y="388"/>
                    <a:pt x="69" y="662"/>
                    <a:pt x="46" y="936"/>
                  </a:cubicBezTo>
                  <a:cubicBezTo>
                    <a:pt x="46" y="1073"/>
                    <a:pt x="23" y="1210"/>
                    <a:pt x="23" y="1347"/>
                  </a:cubicBezTo>
                  <a:cubicBezTo>
                    <a:pt x="23" y="1507"/>
                    <a:pt x="23" y="1689"/>
                    <a:pt x="0" y="1872"/>
                  </a:cubicBezTo>
                  <a:cubicBezTo>
                    <a:pt x="0" y="1940"/>
                    <a:pt x="69" y="1986"/>
                    <a:pt x="137" y="1986"/>
                  </a:cubicBezTo>
                  <a:cubicBezTo>
                    <a:pt x="206" y="1986"/>
                    <a:pt x="251" y="1940"/>
                    <a:pt x="251" y="1872"/>
                  </a:cubicBezTo>
                  <a:cubicBezTo>
                    <a:pt x="274" y="1712"/>
                    <a:pt x="274" y="1552"/>
                    <a:pt x="274" y="1393"/>
                  </a:cubicBezTo>
                  <a:cubicBezTo>
                    <a:pt x="274" y="1256"/>
                    <a:pt x="297" y="1119"/>
                    <a:pt x="297" y="982"/>
                  </a:cubicBezTo>
                  <a:cubicBezTo>
                    <a:pt x="297" y="868"/>
                    <a:pt x="320" y="731"/>
                    <a:pt x="320" y="617"/>
                  </a:cubicBezTo>
                  <a:cubicBezTo>
                    <a:pt x="343" y="457"/>
                    <a:pt x="343" y="297"/>
                    <a:pt x="365" y="137"/>
                  </a:cubicBezTo>
                  <a:cubicBezTo>
                    <a:pt x="388" y="69"/>
                    <a:pt x="320" y="0"/>
                    <a:pt x="251" y="0"/>
                  </a:cubicBezTo>
                  <a:close/>
                </a:path>
              </a:pathLst>
            </a:custGeom>
            <a:solidFill>
              <a:srgbClr val="C9404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9" name="Google Shape;4975;p38">
              <a:extLst>
                <a:ext uri="{FF2B5EF4-FFF2-40B4-BE49-F238E27FC236}">
                  <a16:creationId xmlns:a16="http://schemas.microsoft.com/office/drawing/2014/main" id="{4AA35040-A392-7D3C-DFB1-2796F961C074}"/>
                </a:ext>
              </a:extLst>
            </p:cNvPr>
            <p:cNvSpPr/>
            <p:nvPr/>
          </p:nvSpPr>
          <p:spPr>
            <a:xfrm>
              <a:off x="6207308" y="2419474"/>
              <a:ext cx="11530" cy="79869"/>
            </a:xfrm>
            <a:custGeom>
              <a:avLst/>
              <a:gdLst/>
              <a:ahLst/>
              <a:cxnLst/>
              <a:rect l="l" t="t" r="r" b="b"/>
              <a:pathLst>
                <a:path w="412" h="2854" extrusionOk="0">
                  <a:moveTo>
                    <a:pt x="320" y="0"/>
                  </a:moveTo>
                  <a:cubicBezTo>
                    <a:pt x="275" y="0"/>
                    <a:pt x="252" y="46"/>
                    <a:pt x="252" y="91"/>
                  </a:cubicBezTo>
                  <a:cubicBezTo>
                    <a:pt x="229" y="205"/>
                    <a:pt x="229" y="320"/>
                    <a:pt x="206" y="434"/>
                  </a:cubicBezTo>
                  <a:cubicBezTo>
                    <a:pt x="183" y="525"/>
                    <a:pt x="183" y="639"/>
                    <a:pt x="183" y="730"/>
                  </a:cubicBezTo>
                  <a:cubicBezTo>
                    <a:pt x="161" y="959"/>
                    <a:pt x="138" y="1187"/>
                    <a:pt x="115" y="1415"/>
                  </a:cubicBezTo>
                  <a:cubicBezTo>
                    <a:pt x="115" y="1507"/>
                    <a:pt x="92" y="1598"/>
                    <a:pt x="92" y="1689"/>
                  </a:cubicBezTo>
                  <a:cubicBezTo>
                    <a:pt x="92" y="1803"/>
                    <a:pt x="69" y="1917"/>
                    <a:pt x="69" y="2031"/>
                  </a:cubicBezTo>
                  <a:cubicBezTo>
                    <a:pt x="46" y="2283"/>
                    <a:pt x="24" y="2534"/>
                    <a:pt x="1" y="2785"/>
                  </a:cubicBezTo>
                  <a:cubicBezTo>
                    <a:pt x="1" y="2830"/>
                    <a:pt x="46" y="2853"/>
                    <a:pt x="92" y="2853"/>
                  </a:cubicBezTo>
                  <a:cubicBezTo>
                    <a:pt x="138" y="2853"/>
                    <a:pt x="161" y="2830"/>
                    <a:pt x="183" y="2785"/>
                  </a:cubicBezTo>
                  <a:cubicBezTo>
                    <a:pt x="183" y="2534"/>
                    <a:pt x="206" y="2283"/>
                    <a:pt x="229" y="2031"/>
                  </a:cubicBezTo>
                  <a:cubicBezTo>
                    <a:pt x="229" y="1917"/>
                    <a:pt x="252" y="1826"/>
                    <a:pt x="252" y="1712"/>
                  </a:cubicBezTo>
                  <a:cubicBezTo>
                    <a:pt x="275" y="1621"/>
                    <a:pt x="275" y="1507"/>
                    <a:pt x="275" y="1415"/>
                  </a:cubicBezTo>
                  <a:cubicBezTo>
                    <a:pt x="298" y="1187"/>
                    <a:pt x="320" y="959"/>
                    <a:pt x="343" y="753"/>
                  </a:cubicBezTo>
                  <a:cubicBezTo>
                    <a:pt x="343" y="639"/>
                    <a:pt x="366" y="548"/>
                    <a:pt x="366" y="434"/>
                  </a:cubicBezTo>
                  <a:cubicBezTo>
                    <a:pt x="366" y="388"/>
                    <a:pt x="389" y="342"/>
                    <a:pt x="389" y="274"/>
                  </a:cubicBezTo>
                  <a:cubicBezTo>
                    <a:pt x="389" y="205"/>
                    <a:pt x="412" y="160"/>
                    <a:pt x="412" y="91"/>
                  </a:cubicBezTo>
                  <a:cubicBezTo>
                    <a:pt x="412" y="46"/>
                    <a:pt x="366" y="0"/>
                    <a:pt x="320"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0" name="Google Shape;4976;p38">
              <a:extLst>
                <a:ext uri="{FF2B5EF4-FFF2-40B4-BE49-F238E27FC236}">
                  <a16:creationId xmlns:a16="http://schemas.microsoft.com/office/drawing/2014/main" id="{E5050A6D-F9C1-6843-996F-B7FEFA7EF51D}"/>
                </a:ext>
              </a:extLst>
            </p:cNvPr>
            <p:cNvSpPr/>
            <p:nvPr/>
          </p:nvSpPr>
          <p:spPr>
            <a:xfrm>
              <a:off x="6179198" y="2422796"/>
              <a:ext cx="30700" cy="341137"/>
            </a:xfrm>
            <a:custGeom>
              <a:avLst/>
              <a:gdLst/>
              <a:ahLst/>
              <a:cxnLst/>
              <a:rect l="l" t="t" r="r" b="b"/>
              <a:pathLst>
                <a:path w="1097" h="12190" extrusionOk="0">
                  <a:moveTo>
                    <a:pt x="982" y="1"/>
                  </a:moveTo>
                  <a:cubicBezTo>
                    <a:pt x="937" y="1"/>
                    <a:pt x="868" y="46"/>
                    <a:pt x="868" y="92"/>
                  </a:cubicBezTo>
                  <a:cubicBezTo>
                    <a:pt x="868" y="252"/>
                    <a:pt x="868" y="412"/>
                    <a:pt x="845" y="548"/>
                  </a:cubicBezTo>
                  <a:cubicBezTo>
                    <a:pt x="845" y="708"/>
                    <a:pt x="823" y="868"/>
                    <a:pt x="777" y="1028"/>
                  </a:cubicBezTo>
                  <a:cubicBezTo>
                    <a:pt x="786" y="1019"/>
                    <a:pt x="791" y="1014"/>
                    <a:pt x="794" y="1009"/>
                  </a:cubicBezTo>
                  <a:lnTo>
                    <a:pt x="794" y="1009"/>
                  </a:lnTo>
                  <a:cubicBezTo>
                    <a:pt x="728" y="1341"/>
                    <a:pt x="662" y="1653"/>
                    <a:pt x="617" y="1986"/>
                  </a:cubicBezTo>
                  <a:cubicBezTo>
                    <a:pt x="572" y="2283"/>
                    <a:pt x="549" y="2603"/>
                    <a:pt x="526" y="2922"/>
                  </a:cubicBezTo>
                  <a:cubicBezTo>
                    <a:pt x="480" y="3242"/>
                    <a:pt x="435" y="3539"/>
                    <a:pt x="389" y="3858"/>
                  </a:cubicBezTo>
                  <a:cubicBezTo>
                    <a:pt x="366" y="4178"/>
                    <a:pt x="320" y="4474"/>
                    <a:pt x="275" y="4794"/>
                  </a:cubicBezTo>
                  <a:cubicBezTo>
                    <a:pt x="252" y="4954"/>
                    <a:pt x="229" y="5114"/>
                    <a:pt x="229" y="5273"/>
                  </a:cubicBezTo>
                  <a:cubicBezTo>
                    <a:pt x="206" y="5410"/>
                    <a:pt x="184" y="5547"/>
                    <a:pt x="184" y="5707"/>
                  </a:cubicBezTo>
                  <a:cubicBezTo>
                    <a:pt x="161" y="6027"/>
                    <a:pt x="138" y="6369"/>
                    <a:pt x="115" y="6688"/>
                  </a:cubicBezTo>
                  <a:cubicBezTo>
                    <a:pt x="92" y="7008"/>
                    <a:pt x="92" y="7328"/>
                    <a:pt x="69" y="7670"/>
                  </a:cubicBezTo>
                  <a:cubicBezTo>
                    <a:pt x="69" y="7830"/>
                    <a:pt x="69" y="7990"/>
                    <a:pt x="69" y="8149"/>
                  </a:cubicBezTo>
                  <a:cubicBezTo>
                    <a:pt x="69" y="8332"/>
                    <a:pt x="47" y="8492"/>
                    <a:pt x="47" y="8651"/>
                  </a:cubicBezTo>
                  <a:cubicBezTo>
                    <a:pt x="47" y="8811"/>
                    <a:pt x="47" y="8948"/>
                    <a:pt x="47" y="9085"/>
                  </a:cubicBezTo>
                  <a:cubicBezTo>
                    <a:pt x="47" y="9222"/>
                    <a:pt x="47" y="9359"/>
                    <a:pt x="24" y="9496"/>
                  </a:cubicBezTo>
                  <a:cubicBezTo>
                    <a:pt x="24" y="9633"/>
                    <a:pt x="24" y="9747"/>
                    <a:pt x="24" y="9884"/>
                  </a:cubicBezTo>
                  <a:cubicBezTo>
                    <a:pt x="24" y="10044"/>
                    <a:pt x="24" y="10181"/>
                    <a:pt x="24" y="10318"/>
                  </a:cubicBezTo>
                  <a:cubicBezTo>
                    <a:pt x="24" y="10455"/>
                    <a:pt x="1" y="10592"/>
                    <a:pt x="1" y="10729"/>
                  </a:cubicBezTo>
                  <a:cubicBezTo>
                    <a:pt x="24" y="10866"/>
                    <a:pt x="24" y="11025"/>
                    <a:pt x="24" y="11162"/>
                  </a:cubicBezTo>
                  <a:cubicBezTo>
                    <a:pt x="24" y="11299"/>
                    <a:pt x="24" y="11436"/>
                    <a:pt x="1" y="11550"/>
                  </a:cubicBezTo>
                  <a:cubicBezTo>
                    <a:pt x="1" y="11710"/>
                    <a:pt x="1" y="11847"/>
                    <a:pt x="24" y="12007"/>
                  </a:cubicBezTo>
                  <a:cubicBezTo>
                    <a:pt x="47" y="12098"/>
                    <a:pt x="161" y="12189"/>
                    <a:pt x="252" y="12189"/>
                  </a:cubicBezTo>
                  <a:cubicBezTo>
                    <a:pt x="366" y="12189"/>
                    <a:pt x="480" y="12121"/>
                    <a:pt x="503" y="12030"/>
                  </a:cubicBezTo>
                  <a:cubicBezTo>
                    <a:pt x="549" y="11870"/>
                    <a:pt x="549" y="11687"/>
                    <a:pt x="572" y="11527"/>
                  </a:cubicBezTo>
                  <a:cubicBezTo>
                    <a:pt x="572" y="11368"/>
                    <a:pt x="594" y="11208"/>
                    <a:pt x="594" y="11071"/>
                  </a:cubicBezTo>
                  <a:cubicBezTo>
                    <a:pt x="594" y="10888"/>
                    <a:pt x="594" y="10729"/>
                    <a:pt x="594" y="10569"/>
                  </a:cubicBezTo>
                  <a:cubicBezTo>
                    <a:pt x="617" y="10409"/>
                    <a:pt x="617" y="10226"/>
                    <a:pt x="617" y="10067"/>
                  </a:cubicBezTo>
                  <a:cubicBezTo>
                    <a:pt x="617" y="9747"/>
                    <a:pt x="640" y="9450"/>
                    <a:pt x="640" y="9131"/>
                  </a:cubicBezTo>
                  <a:cubicBezTo>
                    <a:pt x="663" y="8948"/>
                    <a:pt x="640" y="8788"/>
                    <a:pt x="663" y="8606"/>
                  </a:cubicBezTo>
                  <a:cubicBezTo>
                    <a:pt x="663" y="8446"/>
                    <a:pt x="663" y="8263"/>
                    <a:pt x="663" y="8104"/>
                  </a:cubicBezTo>
                  <a:cubicBezTo>
                    <a:pt x="663" y="7944"/>
                    <a:pt x="663" y="7761"/>
                    <a:pt x="686" y="7602"/>
                  </a:cubicBezTo>
                  <a:cubicBezTo>
                    <a:pt x="686" y="7442"/>
                    <a:pt x="686" y="7305"/>
                    <a:pt x="708" y="7145"/>
                  </a:cubicBezTo>
                  <a:cubicBezTo>
                    <a:pt x="708" y="6803"/>
                    <a:pt x="731" y="6460"/>
                    <a:pt x="754" y="6141"/>
                  </a:cubicBezTo>
                  <a:cubicBezTo>
                    <a:pt x="754" y="5981"/>
                    <a:pt x="777" y="5821"/>
                    <a:pt x="777" y="5661"/>
                  </a:cubicBezTo>
                  <a:cubicBezTo>
                    <a:pt x="800" y="5524"/>
                    <a:pt x="823" y="5365"/>
                    <a:pt x="823" y="5228"/>
                  </a:cubicBezTo>
                  <a:cubicBezTo>
                    <a:pt x="845" y="5068"/>
                    <a:pt x="845" y="4908"/>
                    <a:pt x="868" y="4748"/>
                  </a:cubicBezTo>
                  <a:cubicBezTo>
                    <a:pt x="891" y="4589"/>
                    <a:pt x="891" y="4429"/>
                    <a:pt x="914" y="4269"/>
                  </a:cubicBezTo>
                  <a:cubicBezTo>
                    <a:pt x="937" y="4132"/>
                    <a:pt x="937" y="3972"/>
                    <a:pt x="960" y="3813"/>
                  </a:cubicBezTo>
                  <a:cubicBezTo>
                    <a:pt x="960" y="3676"/>
                    <a:pt x="982" y="3516"/>
                    <a:pt x="982" y="3379"/>
                  </a:cubicBezTo>
                  <a:cubicBezTo>
                    <a:pt x="1005" y="3036"/>
                    <a:pt x="1028" y="2717"/>
                    <a:pt x="1028" y="2397"/>
                  </a:cubicBezTo>
                  <a:cubicBezTo>
                    <a:pt x="1028" y="2078"/>
                    <a:pt x="1028" y="1735"/>
                    <a:pt x="1028" y="1416"/>
                  </a:cubicBezTo>
                  <a:cubicBezTo>
                    <a:pt x="1051" y="1096"/>
                    <a:pt x="1074" y="777"/>
                    <a:pt x="1074" y="457"/>
                  </a:cubicBezTo>
                  <a:lnTo>
                    <a:pt x="1097" y="115"/>
                  </a:lnTo>
                  <a:cubicBezTo>
                    <a:pt x="1097" y="46"/>
                    <a:pt x="1051" y="1"/>
                    <a:pt x="982"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1" name="Google Shape;4977;p38">
              <a:extLst>
                <a:ext uri="{FF2B5EF4-FFF2-40B4-BE49-F238E27FC236}">
                  <a16:creationId xmlns:a16="http://schemas.microsoft.com/office/drawing/2014/main" id="{71544E66-3772-82CF-4DB7-EC86CAC271BF}"/>
                </a:ext>
              </a:extLst>
            </p:cNvPr>
            <p:cNvSpPr/>
            <p:nvPr/>
          </p:nvSpPr>
          <p:spPr>
            <a:xfrm>
              <a:off x="6116609" y="2411163"/>
              <a:ext cx="28125" cy="219766"/>
            </a:xfrm>
            <a:custGeom>
              <a:avLst/>
              <a:gdLst/>
              <a:ahLst/>
              <a:cxnLst/>
              <a:rect l="l" t="t" r="r" b="b"/>
              <a:pathLst>
                <a:path w="1005" h="7853" extrusionOk="0">
                  <a:moveTo>
                    <a:pt x="891" y="0"/>
                  </a:moveTo>
                  <a:cubicBezTo>
                    <a:pt x="822" y="0"/>
                    <a:pt x="777" y="69"/>
                    <a:pt x="777" y="114"/>
                  </a:cubicBezTo>
                  <a:cubicBezTo>
                    <a:pt x="754" y="434"/>
                    <a:pt x="754" y="776"/>
                    <a:pt x="685" y="1073"/>
                  </a:cubicBezTo>
                  <a:cubicBezTo>
                    <a:pt x="663" y="1233"/>
                    <a:pt x="640" y="1415"/>
                    <a:pt x="617" y="1575"/>
                  </a:cubicBezTo>
                  <a:cubicBezTo>
                    <a:pt x="594" y="1712"/>
                    <a:pt x="594" y="1872"/>
                    <a:pt x="571" y="2032"/>
                  </a:cubicBezTo>
                  <a:cubicBezTo>
                    <a:pt x="548" y="2192"/>
                    <a:pt x="526" y="2351"/>
                    <a:pt x="503" y="2511"/>
                  </a:cubicBezTo>
                  <a:cubicBezTo>
                    <a:pt x="480" y="2671"/>
                    <a:pt x="457" y="2808"/>
                    <a:pt x="434" y="2968"/>
                  </a:cubicBezTo>
                  <a:cubicBezTo>
                    <a:pt x="411" y="3127"/>
                    <a:pt x="411" y="3287"/>
                    <a:pt x="389" y="3470"/>
                  </a:cubicBezTo>
                  <a:cubicBezTo>
                    <a:pt x="366" y="3630"/>
                    <a:pt x="343" y="3789"/>
                    <a:pt x="320" y="3949"/>
                  </a:cubicBezTo>
                  <a:cubicBezTo>
                    <a:pt x="320" y="4109"/>
                    <a:pt x="320" y="4246"/>
                    <a:pt x="297" y="4383"/>
                  </a:cubicBezTo>
                  <a:cubicBezTo>
                    <a:pt x="275" y="4543"/>
                    <a:pt x="252" y="4702"/>
                    <a:pt x="252" y="4839"/>
                  </a:cubicBezTo>
                  <a:cubicBezTo>
                    <a:pt x="229" y="4999"/>
                    <a:pt x="229" y="5136"/>
                    <a:pt x="206" y="5296"/>
                  </a:cubicBezTo>
                  <a:cubicBezTo>
                    <a:pt x="183" y="5433"/>
                    <a:pt x="183" y="5592"/>
                    <a:pt x="160" y="5752"/>
                  </a:cubicBezTo>
                  <a:cubicBezTo>
                    <a:pt x="138" y="5912"/>
                    <a:pt x="138" y="6049"/>
                    <a:pt x="115" y="6209"/>
                  </a:cubicBezTo>
                  <a:cubicBezTo>
                    <a:pt x="92" y="6369"/>
                    <a:pt x="92" y="6528"/>
                    <a:pt x="69" y="6688"/>
                  </a:cubicBezTo>
                  <a:cubicBezTo>
                    <a:pt x="46" y="6825"/>
                    <a:pt x="46" y="6985"/>
                    <a:pt x="46" y="7145"/>
                  </a:cubicBezTo>
                  <a:cubicBezTo>
                    <a:pt x="23" y="7304"/>
                    <a:pt x="1" y="7464"/>
                    <a:pt x="46" y="7624"/>
                  </a:cubicBezTo>
                  <a:cubicBezTo>
                    <a:pt x="69" y="7670"/>
                    <a:pt x="92" y="7715"/>
                    <a:pt x="115" y="7761"/>
                  </a:cubicBezTo>
                  <a:cubicBezTo>
                    <a:pt x="183" y="7807"/>
                    <a:pt x="252" y="7852"/>
                    <a:pt x="320" y="7852"/>
                  </a:cubicBezTo>
                  <a:cubicBezTo>
                    <a:pt x="411" y="7852"/>
                    <a:pt x="480" y="7829"/>
                    <a:pt x="548" y="7761"/>
                  </a:cubicBezTo>
                  <a:cubicBezTo>
                    <a:pt x="594" y="7715"/>
                    <a:pt x="617" y="7670"/>
                    <a:pt x="640" y="7601"/>
                  </a:cubicBezTo>
                  <a:cubicBezTo>
                    <a:pt x="640" y="7601"/>
                    <a:pt x="640" y="7578"/>
                    <a:pt x="640" y="7555"/>
                  </a:cubicBezTo>
                  <a:cubicBezTo>
                    <a:pt x="640" y="7555"/>
                    <a:pt x="663" y="7555"/>
                    <a:pt x="663" y="7533"/>
                  </a:cubicBezTo>
                  <a:cubicBezTo>
                    <a:pt x="663" y="7533"/>
                    <a:pt x="663" y="7533"/>
                    <a:pt x="663" y="7555"/>
                  </a:cubicBezTo>
                  <a:cubicBezTo>
                    <a:pt x="663" y="7487"/>
                    <a:pt x="663" y="7441"/>
                    <a:pt x="685" y="7373"/>
                  </a:cubicBezTo>
                  <a:cubicBezTo>
                    <a:pt x="685" y="7304"/>
                    <a:pt x="685" y="7236"/>
                    <a:pt x="685" y="7167"/>
                  </a:cubicBezTo>
                  <a:cubicBezTo>
                    <a:pt x="708" y="7008"/>
                    <a:pt x="708" y="6848"/>
                    <a:pt x="731" y="6688"/>
                  </a:cubicBezTo>
                  <a:cubicBezTo>
                    <a:pt x="754" y="6528"/>
                    <a:pt x="754" y="6369"/>
                    <a:pt x="754" y="6209"/>
                  </a:cubicBezTo>
                  <a:cubicBezTo>
                    <a:pt x="777" y="6049"/>
                    <a:pt x="799" y="5889"/>
                    <a:pt x="799" y="5729"/>
                  </a:cubicBezTo>
                  <a:cubicBezTo>
                    <a:pt x="822" y="5592"/>
                    <a:pt x="822" y="5433"/>
                    <a:pt x="845" y="5296"/>
                  </a:cubicBezTo>
                  <a:cubicBezTo>
                    <a:pt x="868" y="5136"/>
                    <a:pt x="868" y="4976"/>
                    <a:pt x="891" y="4839"/>
                  </a:cubicBezTo>
                  <a:cubicBezTo>
                    <a:pt x="891" y="4679"/>
                    <a:pt x="914" y="4520"/>
                    <a:pt x="914" y="4383"/>
                  </a:cubicBezTo>
                  <a:cubicBezTo>
                    <a:pt x="914" y="4223"/>
                    <a:pt x="936" y="4063"/>
                    <a:pt x="936" y="3903"/>
                  </a:cubicBezTo>
                  <a:cubicBezTo>
                    <a:pt x="936" y="3744"/>
                    <a:pt x="959" y="3584"/>
                    <a:pt x="959" y="3424"/>
                  </a:cubicBezTo>
                  <a:cubicBezTo>
                    <a:pt x="959" y="3264"/>
                    <a:pt x="982" y="3082"/>
                    <a:pt x="982" y="2922"/>
                  </a:cubicBezTo>
                  <a:cubicBezTo>
                    <a:pt x="982" y="2785"/>
                    <a:pt x="1005" y="2625"/>
                    <a:pt x="1005" y="2488"/>
                  </a:cubicBezTo>
                  <a:cubicBezTo>
                    <a:pt x="1005" y="2328"/>
                    <a:pt x="982" y="2192"/>
                    <a:pt x="982" y="2032"/>
                  </a:cubicBezTo>
                  <a:cubicBezTo>
                    <a:pt x="982" y="1872"/>
                    <a:pt x="982" y="1735"/>
                    <a:pt x="982" y="1575"/>
                  </a:cubicBezTo>
                  <a:cubicBezTo>
                    <a:pt x="982" y="1415"/>
                    <a:pt x="1005" y="1256"/>
                    <a:pt x="1005" y="1073"/>
                  </a:cubicBezTo>
                  <a:cubicBezTo>
                    <a:pt x="1005" y="936"/>
                    <a:pt x="1005" y="776"/>
                    <a:pt x="1005" y="617"/>
                  </a:cubicBezTo>
                  <a:cubicBezTo>
                    <a:pt x="1005" y="457"/>
                    <a:pt x="1005" y="297"/>
                    <a:pt x="1005" y="137"/>
                  </a:cubicBezTo>
                  <a:cubicBezTo>
                    <a:pt x="1005" y="69"/>
                    <a:pt x="959" y="23"/>
                    <a:pt x="891"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2" name="Google Shape;4978;p38">
              <a:extLst>
                <a:ext uri="{FF2B5EF4-FFF2-40B4-BE49-F238E27FC236}">
                  <a16:creationId xmlns:a16="http://schemas.microsoft.com/office/drawing/2014/main" id="{3530A7D9-F2B8-64FB-019E-0F230E8B956B}"/>
                </a:ext>
              </a:extLst>
            </p:cNvPr>
            <p:cNvSpPr/>
            <p:nvPr/>
          </p:nvSpPr>
          <p:spPr>
            <a:xfrm>
              <a:off x="6118540" y="2646237"/>
              <a:ext cx="14076" cy="13433"/>
            </a:xfrm>
            <a:custGeom>
              <a:avLst/>
              <a:gdLst/>
              <a:ahLst/>
              <a:cxnLst/>
              <a:rect l="l" t="t" r="r" b="b"/>
              <a:pathLst>
                <a:path w="503" h="480" extrusionOk="0">
                  <a:moveTo>
                    <a:pt x="251" y="0"/>
                  </a:moveTo>
                  <a:cubicBezTo>
                    <a:pt x="137" y="0"/>
                    <a:pt x="0" y="91"/>
                    <a:pt x="0" y="228"/>
                  </a:cubicBezTo>
                  <a:cubicBezTo>
                    <a:pt x="0" y="342"/>
                    <a:pt x="114" y="479"/>
                    <a:pt x="228" y="479"/>
                  </a:cubicBezTo>
                  <a:cubicBezTo>
                    <a:pt x="365" y="479"/>
                    <a:pt x="479" y="388"/>
                    <a:pt x="502" y="251"/>
                  </a:cubicBezTo>
                  <a:cubicBezTo>
                    <a:pt x="502" y="114"/>
                    <a:pt x="388" y="0"/>
                    <a:pt x="251"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3" name="Google Shape;4979;p38">
              <a:extLst>
                <a:ext uri="{FF2B5EF4-FFF2-40B4-BE49-F238E27FC236}">
                  <a16:creationId xmlns:a16="http://schemas.microsoft.com/office/drawing/2014/main" id="{44F6981E-3358-A2F5-25D0-5C86F43F2C83}"/>
                </a:ext>
              </a:extLst>
            </p:cNvPr>
            <p:cNvSpPr/>
            <p:nvPr/>
          </p:nvSpPr>
          <p:spPr>
            <a:xfrm>
              <a:off x="6078913" y="2503765"/>
              <a:ext cx="22388" cy="150783"/>
            </a:xfrm>
            <a:custGeom>
              <a:avLst/>
              <a:gdLst/>
              <a:ahLst/>
              <a:cxnLst/>
              <a:rect l="l" t="t" r="r" b="b"/>
              <a:pathLst>
                <a:path w="800" h="5388" extrusionOk="0">
                  <a:moveTo>
                    <a:pt x="708" y="1"/>
                  </a:moveTo>
                  <a:cubicBezTo>
                    <a:pt x="663" y="1"/>
                    <a:pt x="640" y="24"/>
                    <a:pt x="640" y="69"/>
                  </a:cubicBezTo>
                  <a:cubicBezTo>
                    <a:pt x="617" y="252"/>
                    <a:pt x="617" y="435"/>
                    <a:pt x="594" y="617"/>
                  </a:cubicBezTo>
                  <a:cubicBezTo>
                    <a:pt x="572" y="823"/>
                    <a:pt x="549" y="1005"/>
                    <a:pt x="526" y="1211"/>
                  </a:cubicBezTo>
                  <a:cubicBezTo>
                    <a:pt x="503" y="1370"/>
                    <a:pt x="480" y="1553"/>
                    <a:pt x="457" y="1736"/>
                  </a:cubicBezTo>
                  <a:cubicBezTo>
                    <a:pt x="412" y="1918"/>
                    <a:pt x="389" y="2078"/>
                    <a:pt x="366" y="2261"/>
                  </a:cubicBezTo>
                  <a:cubicBezTo>
                    <a:pt x="366" y="2238"/>
                    <a:pt x="366" y="2238"/>
                    <a:pt x="366" y="2215"/>
                  </a:cubicBezTo>
                  <a:cubicBezTo>
                    <a:pt x="343" y="2329"/>
                    <a:pt x="320" y="2466"/>
                    <a:pt x="298" y="2580"/>
                  </a:cubicBezTo>
                  <a:cubicBezTo>
                    <a:pt x="275" y="2717"/>
                    <a:pt x="275" y="2831"/>
                    <a:pt x="252" y="2968"/>
                  </a:cubicBezTo>
                  <a:cubicBezTo>
                    <a:pt x="206" y="3197"/>
                    <a:pt x="184" y="3448"/>
                    <a:pt x="161" y="3676"/>
                  </a:cubicBezTo>
                  <a:cubicBezTo>
                    <a:pt x="138" y="3950"/>
                    <a:pt x="92" y="4201"/>
                    <a:pt x="69" y="4475"/>
                  </a:cubicBezTo>
                  <a:cubicBezTo>
                    <a:pt x="69" y="4589"/>
                    <a:pt x="47" y="4680"/>
                    <a:pt x="47" y="4794"/>
                  </a:cubicBezTo>
                  <a:cubicBezTo>
                    <a:pt x="47" y="4931"/>
                    <a:pt x="1" y="5114"/>
                    <a:pt x="92" y="5228"/>
                  </a:cubicBezTo>
                  <a:cubicBezTo>
                    <a:pt x="115" y="5274"/>
                    <a:pt x="138" y="5319"/>
                    <a:pt x="184" y="5342"/>
                  </a:cubicBezTo>
                  <a:cubicBezTo>
                    <a:pt x="229" y="5365"/>
                    <a:pt x="275" y="5388"/>
                    <a:pt x="320" y="5388"/>
                  </a:cubicBezTo>
                  <a:cubicBezTo>
                    <a:pt x="366" y="5388"/>
                    <a:pt x="412" y="5388"/>
                    <a:pt x="457" y="5365"/>
                  </a:cubicBezTo>
                  <a:cubicBezTo>
                    <a:pt x="526" y="5319"/>
                    <a:pt x="549" y="5274"/>
                    <a:pt x="594" y="5205"/>
                  </a:cubicBezTo>
                  <a:cubicBezTo>
                    <a:pt x="617" y="5114"/>
                    <a:pt x="617" y="5023"/>
                    <a:pt x="640" y="4931"/>
                  </a:cubicBezTo>
                  <a:cubicBezTo>
                    <a:pt x="640" y="4863"/>
                    <a:pt x="640" y="4794"/>
                    <a:pt x="640" y="4726"/>
                  </a:cubicBezTo>
                  <a:cubicBezTo>
                    <a:pt x="640" y="4566"/>
                    <a:pt x="640" y="4429"/>
                    <a:pt x="663" y="4269"/>
                  </a:cubicBezTo>
                  <a:cubicBezTo>
                    <a:pt x="663" y="4110"/>
                    <a:pt x="686" y="3950"/>
                    <a:pt x="686" y="3790"/>
                  </a:cubicBezTo>
                  <a:cubicBezTo>
                    <a:pt x="708" y="3630"/>
                    <a:pt x="708" y="3470"/>
                    <a:pt x="708" y="3311"/>
                  </a:cubicBezTo>
                  <a:cubicBezTo>
                    <a:pt x="708" y="3151"/>
                    <a:pt x="731" y="2991"/>
                    <a:pt x="731" y="2831"/>
                  </a:cubicBezTo>
                  <a:cubicBezTo>
                    <a:pt x="731" y="2672"/>
                    <a:pt x="731" y="2512"/>
                    <a:pt x="754" y="2352"/>
                  </a:cubicBezTo>
                  <a:cubicBezTo>
                    <a:pt x="754" y="2215"/>
                    <a:pt x="754" y="2055"/>
                    <a:pt x="777" y="1895"/>
                  </a:cubicBezTo>
                  <a:cubicBezTo>
                    <a:pt x="777" y="1759"/>
                    <a:pt x="777" y="1599"/>
                    <a:pt x="777" y="1439"/>
                  </a:cubicBezTo>
                  <a:cubicBezTo>
                    <a:pt x="777" y="1211"/>
                    <a:pt x="777" y="982"/>
                    <a:pt x="777" y="754"/>
                  </a:cubicBezTo>
                  <a:cubicBezTo>
                    <a:pt x="777" y="663"/>
                    <a:pt x="777" y="549"/>
                    <a:pt x="777" y="435"/>
                  </a:cubicBezTo>
                  <a:cubicBezTo>
                    <a:pt x="777" y="321"/>
                    <a:pt x="800" y="206"/>
                    <a:pt x="800" y="92"/>
                  </a:cubicBezTo>
                  <a:cubicBezTo>
                    <a:pt x="800" y="47"/>
                    <a:pt x="754" y="1"/>
                    <a:pt x="731"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4" name="Google Shape;4980;p38">
              <a:extLst>
                <a:ext uri="{FF2B5EF4-FFF2-40B4-BE49-F238E27FC236}">
                  <a16:creationId xmlns:a16="http://schemas.microsoft.com/office/drawing/2014/main" id="{D9BBD15B-0DB2-BD1B-0394-6E0682BAE2ED}"/>
                </a:ext>
              </a:extLst>
            </p:cNvPr>
            <p:cNvSpPr/>
            <p:nvPr/>
          </p:nvSpPr>
          <p:spPr>
            <a:xfrm>
              <a:off x="7017278" y="2355585"/>
              <a:ext cx="158423" cy="134804"/>
            </a:xfrm>
            <a:custGeom>
              <a:avLst/>
              <a:gdLst/>
              <a:ahLst/>
              <a:cxnLst/>
              <a:rect l="l" t="t" r="r" b="b"/>
              <a:pathLst>
                <a:path w="5661" h="4817" extrusionOk="0">
                  <a:moveTo>
                    <a:pt x="5250" y="1"/>
                  </a:moveTo>
                  <a:cubicBezTo>
                    <a:pt x="5227" y="1"/>
                    <a:pt x="5182" y="23"/>
                    <a:pt x="5136" y="46"/>
                  </a:cubicBezTo>
                  <a:cubicBezTo>
                    <a:pt x="5090" y="46"/>
                    <a:pt x="5045" y="69"/>
                    <a:pt x="4999" y="92"/>
                  </a:cubicBezTo>
                  <a:cubicBezTo>
                    <a:pt x="4931" y="137"/>
                    <a:pt x="4862" y="160"/>
                    <a:pt x="4794" y="183"/>
                  </a:cubicBezTo>
                  <a:cubicBezTo>
                    <a:pt x="4611" y="274"/>
                    <a:pt x="4428" y="343"/>
                    <a:pt x="4223" y="389"/>
                  </a:cubicBezTo>
                  <a:lnTo>
                    <a:pt x="4200" y="411"/>
                  </a:lnTo>
                  <a:lnTo>
                    <a:pt x="4223" y="411"/>
                  </a:lnTo>
                  <a:lnTo>
                    <a:pt x="4063" y="457"/>
                  </a:lnTo>
                  <a:lnTo>
                    <a:pt x="3972" y="480"/>
                  </a:lnTo>
                  <a:lnTo>
                    <a:pt x="3995" y="480"/>
                  </a:lnTo>
                  <a:cubicBezTo>
                    <a:pt x="3881" y="503"/>
                    <a:pt x="3766" y="525"/>
                    <a:pt x="3630" y="548"/>
                  </a:cubicBezTo>
                  <a:cubicBezTo>
                    <a:pt x="3561" y="571"/>
                    <a:pt x="3493" y="594"/>
                    <a:pt x="3424" y="617"/>
                  </a:cubicBezTo>
                  <a:cubicBezTo>
                    <a:pt x="3310" y="640"/>
                    <a:pt x="3196" y="662"/>
                    <a:pt x="3105" y="685"/>
                  </a:cubicBezTo>
                  <a:cubicBezTo>
                    <a:pt x="2990" y="708"/>
                    <a:pt x="2899" y="731"/>
                    <a:pt x="2808" y="754"/>
                  </a:cubicBezTo>
                  <a:cubicBezTo>
                    <a:pt x="2602" y="822"/>
                    <a:pt x="2397" y="868"/>
                    <a:pt x="2169" y="891"/>
                  </a:cubicBezTo>
                  <a:cubicBezTo>
                    <a:pt x="2077" y="914"/>
                    <a:pt x="1986" y="936"/>
                    <a:pt x="1895" y="959"/>
                  </a:cubicBezTo>
                  <a:cubicBezTo>
                    <a:pt x="1781" y="982"/>
                    <a:pt x="1667" y="1028"/>
                    <a:pt x="1575" y="1050"/>
                  </a:cubicBezTo>
                  <a:cubicBezTo>
                    <a:pt x="1393" y="1096"/>
                    <a:pt x="1233" y="1142"/>
                    <a:pt x="1050" y="1187"/>
                  </a:cubicBezTo>
                  <a:lnTo>
                    <a:pt x="1005" y="1187"/>
                  </a:lnTo>
                  <a:lnTo>
                    <a:pt x="959" y="1073"/>
                  </a:lnTo>
                  <a:cubicBezTo>
                    <a:pt x="936" y="959"/>
                    <a:pt x="822" y="936"/>
                    <a:pt x="754" y="936"/>
                  </a:cubicBezTo>
                  <a:lnTo>
                    <a:pt x="662" y="936"/>
                  </a:lnTo>
                  <a:cubicBezTo>
                    <a:pt x="617" y="959"/>
                    <a:pt x="571" y="1005"/>
                    <a:pt x="548" y="1073"/>
                  </a:cubicBezTo>
                  <a:cubicBezTo>
                    <a:pt x="525" y="1142"/>
                    <a:pt x="525" y="1187"/>
                    <a:pt x="548" y="1256"/>
                  </a:cubicBezTo>
                  <a:lnTo>
                    <a:pt x="571" y="1302"/>
                  </a:lnTo>
                  <a:cubicBezTo>
                    <a:pt x="617" y="1484"/>
                    <a:pt x="639" y="1712"/>
                    <a:pt x="662" y="1963"/>
                  </a:cubicBezTo>
                  <a:cubicBezTo>
                    <a:pt x="662" y="2055"/>
                    <a:pt x="662" y="2169"/>
                    <a:pt x="662" y="2260"/>
                  </a:cubicBezTo>
                  <a:cubicBezTo>
                    <a:pt x="639" y="2397"/>
                    <a:pt x="639" y="2534"/>
                    <a:pt x="617" y="2671"/>
                  </a:cubicBezTo>
                  <a:cubicBezTo>
                    <a:pt x="594" y="2922"/>
                    <a:pt x="571" y="3173"/>
                    <a:pt x="502" y="3424"/>
                  </a:cubicBezTo>
                  <a:cubicBezTo>
                    <a:pt x="434" y="3698"/>
                    <a:pt x="343" y="3949"/>
                    <a:pt x="229" y="4200"/>
                  </a:cubicBezTo>
                  <a:cubicBezTo>
                    <a:pt x="183" y="4246"/>
                    <a:pt x="160" y="4292"/>
                    <a:pt x="114" y="4360"/>
                  </a:cubicBezTo>
                  <a:cubicBezTo>
                    <a:pt x="92" y="4360"/>
                    <a:pt x="92" y="4383"/>
                    <a:pt x="69" y="4406"/>
                  </a:cubicBezTo>
                  <a:cubicBezTo>
                    <a:pt x="23" y="4497"/>
                    <a:pt x="0" y="4566"/>
                    <a:pt x="46" y="4680"/>
                  </a:cubicBezTo>
                  <a:cubicBezTo>
                    <a:pt x="69" y="4771"/>
                    <a:pt x="160" y="4817"/>
                    <a:pt x="251" y="4817"/>
                  </a:cubicBezTo>
                  <a:lnTo>
                    <a:pt x="297" y="4817"/>
                  </a:lnTo>
                  <a:cubicBezTo>
                    <a:pt x="365" y="4794"/>
                    <a:pt x="434" y="4725"/>
                    <a:pt x="502" y="4657"/>
                  </a:cubicBezTo>
                  <a:lnTo>
                    <a:pt x="525" y="4634"/>
                  </a:lnTo>
                  <a:lnTo>
                    <a:pt x="548" y="4611"/>
                  </a:lnTo>
                  <a:cubicBezTo>
                    <a:pt x="571" y="4634"/>
                    <a:pt x="594" y="4657"/>
                    <a:pt x="639" y="4680"/>
                  </a:cubicBezTo>
                  <a:cubicBezTo>
                    <a:pt x="685" y="4680"/>
                    <a:pt x="754" y="4703"/>
                    <a:pt x="799" y="4703"/>
                  </a:cubicBezTo>
                  <a:cubicBezTo>
                    <a:pt x="845" y="4703"/>
                    <a:pt x="868" y="4703"/>
                    <a:pt x="913" y="4680"/>
                  </a:cubicBezTo>
                  <a:lnTo>
                    <a:pt x="1027" y="4657"/>
                  </a:lnTo>
                  <a:cubicBezTo>
                    <a:pt x="1096" y="4634"/>
                    <a:pt x="1187" y="4611"/>
                    <a:pt x="1256" y="4588"/>
                  </a:cubicBezTo>
                  <a:cubicBezTo>
                    <a:pt x="1461" y="4543"/>
                    <a:pt x="1621" y="4520"/>
                    <a:pt x="1781" y="4451"/>
                  </a:cubicBezTo>
                  <a:lnTo>
                    <a:pt x="1803" y="4451"/>
                  </a:lnTo>
                  <a:cubicBezTo>
                    <a:pt x="1940" y="4406"/>
                    <a:pt x="2077" y="4360"/>
                    <a:pt x="2192" y="4314"/>
                  </a:cubicBezTo>
                  <a:cubicBezTo>
                    <a:pt x="2328" y="4269"/>
                    <a:pt x="2465" y="4200"/>
                    <a:pt x="2602" y="4132"/>
                  </a:cubicBezTo>
                  <a:cubicBezTo>
                    <a:pt x="2876" y="3995"/>
                    <a:pt x="3127" y="3835"/>
                    <a:pt x="3447" y="3630"/>
                  </a:cubicBezTo>
                  <a:cubicBezTo>
                    <a:pt x="3538" y="3561"/>
                    <a:pt x="3630" y="3493"/>
                    <a:pt x="3721" y="3447"/>
                  </a:cubicBezTo>
                  <a:lnTo>
                    <a:pt x="3812" y="3356"/>
                  </a:lnTo>
                  <a:cubicBezTo>
                    <a:pt x="3926" y="3265"/>
                    <a:pt x="4018" y="3196"/>
                    <a:pt x="4109" y="3105"/>
                  </a:cubicBezTo>
                  <a:lnTo>
                    <a:pt x="4200" y="3036"/>
                  </a:lnTo>
                  <a:cubicBezTo>
                    <a:pt x="4702" y="2625"/>
                    <a:pt x="5068" y="2078"/>
                    <a:pt x="5319" y="1439"/>
                  </a:cubicBezTo>
                  <a:cubicBezTo>
                    <a:pt x="5364" y="1302"/>
                    <a:pt x="5410" y="1165"/>
                    <a:pt x="5456" y="1050"/>
                  </a:cubicBezTo>
                  <a:lnTo>
                    <a:pt x="5478" y="1005"/>
                  </a:lnTo>
                  <a:cubicBezTo>
                    <a:pt x="5524" y="822"/>
                    <a:pt x="5592" y="662"/>
                    <a:pt x="5638" y="503"/>
                  </a:cubicBezTo>
                  <a:cubicBezTo>
                    <a:pt x="5638" y="434"/>
                    <a:pt x="5661" y="366"/>
                    <a:pt x="5638" y="297"/>
                  </a:cubicBezTo>
                  <a:cubicBezTo>
                    <a:pt x="5638" y="206"/>
                    <a:pt x="5592" y="115"/>
                    <a:pt x="5524" y="69"/>
                  </a:cubicBezTo>
                  <a:cubicBezTo>
                    <a:pt x="5456" y="23"/>
                    <a:pt x="5387" y="1"/>
                    <a:pt x="5296" y="1"/>
                  </a:cubicBezTo>
                  <a:close/>
                </a:path>
              </a:pathLst>
            </a:custGeom>
            <a:solidFill>
              <a:srgbClr val="8A8A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5" name="Google Shape;4981;p38">
              <a:extLst>
                <a:ext uri="{FF2B5EF4-FFF2-40B4-BE49-F238E27FC236}">
                  <a16:creationId xmlns:a16="http://schemas.microsoft.com/office/drawing/2014/main" id="{96C3C60E-302B-3AE2-A6F2-4D1162D8C637}"/>
                </a:ext>
              </a:extLst>
            </p:cNvPr>
            <p:cNvSpPr/>
            <p:nvPr/>
          </p:nvSpPr>
          <p:spPr>
            <a:xfrm>
              <a:off x="7010254" y="2381135"/>
              <a:ext cx="37080" cy="111744"/>
            </a:xfrm>
            <a:custGeom>
              <a:avLst/>
              <a:gdLst/>
              <a:ahLst/>
              <a:cxnLst/>
              <a:rect l="l" t="t" r="r" b="b"/>
              <a:pathLst>
                <a:path w="1325" h="3993" extrusionOk="0">
                  <a:moveTo>
                    <a:pt x="822" y="1"/>
                  </a:moveTo>
                  <a:cubicBezTo>
                    <a:pt x="708" y="23"/>
                    <a:pt x="616" y="137"/>
                    <a:pt x="639" y="252"/>
                  </a:cubicBezTo>
                  <a:cubicBezTo>
                    <a:pt x="639" y="252"/>
                    <a:pt x="639" y="274"/>
                    <a:pt x="639" y="274"/>
                  </a:cubicBezTo>
                  <a:cubicBezTo>
                    <a:pt x="502" y="297"/>
                    <a:pt x="434" y="411"/>
                    <a:pt x="434" y="548"/>
                  </a:cubicBezTo>
                  <a:cubicBezTo>
                    <a:pt x="457" y="617"/>
                    <a:pt x="502" y="685"/>
                    <a:pt x="548" y="754"/>
                  </a:cubicBezTo>
                  <a:cubicBezTo>
                    <a:pt x="571" y="822"/>
                    <a:pt x="616" y="891"/>
                    <a:pt x="639" y="959"/>
                  </a:cubicBezTo>
                  <a:cubicBezTo>
                    <a:pt x="662" y="1028"/>
                    <a:pt x="662" y="1119"/>
                    <a:pt x="662" y="1187"/>
                  </a:cubicBezTo>
                  <a:cubicBezTo>
                    <a:pt x="684" y="1317"/>
                    <a:pt x="705" y="1427"/>
                    <a:pt x="708" y="1535"/>
                  </a:cubicBezTo>
                  <a:lnTo>
                    <a:pt x="708" y="1535"/>
                  </a:lnTo>
                  <a:cubicBezTo>
                    <a:pt x="706" y="1708"/>
                    <a:pt x="685" y="1882"/>
                    <a:pt x="685" y="2055"/>
                  </a:cubicBezTo>
                  <a:cubicBezTo>
                    <a:pt x="662" y="2192"/>
                    <a:pt x="639" y="2329"/>
                    <a:pt x="616" y="2466"/>
                  </a:cubicBezTo>
                  <a:cubicBezTo>
                    <a:pt x="548" y="2740"/>
                    <a:pt x="434" y="3013"/>
                    <a:pt x="297" y="3265"/>
                  </a:cubicBezTo>
                  <a:cubicBezTo>
                    <a:pt x="251" y="3356"/>
                    <a:pt x="206" y="3424"/>
                    <a:pt x="160" y="3493"/>
                  </a:cubicBezTo>
                  <a:cubicBezTo>
                    <a:pt x="92" y="3584"/>
                    <a:pt x="0" y="3675"/>
                    <a:pt x="23" y="3812"/>
                  </a:cubicBezTo>
                  <a:lnTo>
                    <a:pt x="23" y="3790"/>
                  </a:lnTo>
                  <a:cubicBezTo>
                    <a:pt x="46" y="3881"/>
                    <a:pt x="92" y="3949"/>
                    <a:pt x="160" y="3972"/>
                  </a:cubicBezTo>
                  <a:cubicBezTo>
                    <a:pt x="198" y="3986"/>
                    <a:pt x="234" y="3993"/>
                    <a:pt x="269" y="3993"/>
                  </a:cubicBezTo>
                  <a:cubicBezTo>
                    <a:pt x="399" y="3993"/>
                    <a:pt x="503" y="3903"/>
                    <a:pt x="594" y="3812"/>
                  </a:cubicBezTo>
                  <a:cubicBezTo>
                    <a:pt x="708" y="3675"/>
                    <a:pt x="799" y="3561"/>
                    <a:pt x="890" y="3424"/>
                  </a:cubicBezTo>
                  <a:cubicBezTo>
                    <a:pt x="1073" y="3105"/>
                    <a:pt x="1187" y="2762"/>
                    <a:pt x="1256" y="2420"/>
                  </a:cubicBezTo>
                  <a:cubicBezTo>
                    <a:pt x="1278" y="2283"/>
                    <a:pt x="1278" y="2146"/>
                    <a:pt x="1301" y="2009"/>
                  </a:cubicBezTo>
                  <a:cubicBezTo>
                    <a:pt x="1324" y="1849"/>
                    <a:pt x="1324" y="1690"/>
                    <a:pt x="1324" y="1530"/>
                  </a:cubicBezTo>
                  <a:cubicBezTo>
                    <a:pt x="1324" y="1256"/>
                    <a:pt x="1256" y="982"/>
                    <a:pt x="1187" y="708"/>
                  </a:cubicBezTo>
                  <a:cubicBezTo>
                    <a:pt x="1164" y="594"/>
                    <a:pt x="1119" y="503"/>
                    <a:pt x="1096" y="389"/>
                  </a:cubicBezTo>
                  <a:cubicBezTo>
                    <a:pt x="1073" y="320"/>
                    <a:pt x="1073" y="252"/>
                    <a:pt x="1050" y="183"/>
                  </a:cubicBezTo>
                  <a:cubicBezTo>
                    <a:pt x="1027" y="69"/>
                    <a:pt x="936" y="1"/>
                    <a:pt x="845" y="1"/>
                  </a:cubicBezTo>
                  <a:close/>
                </a:path>
              </a:pathLst>
            </a:custGeom>
            <a:solidFill>
              <a:srgbClr val="8A8A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6" name="Google Shape;4982;p38">
              <a:extLst>
                <a:ext uri="{FF2B5EF4-FFF2-40B4-BE49-F238E27FC236}">
                  <a16:creationId xmlns:a16="http://schemas.microsoft.com/office/drawing/2014/main" id="{AC0F64A2-F741-F361-C91F-579C52DE8AD4}"/>
                </a:ext>
              </a:extLst>
            </p:cNvPr>
            <p:cNvSpPr/>
            <p:nvPr/>
          </p:nvSpPr>
          <p:spPr>
            <a:xfrm>
              <a:off x="6972558" y="2386872"/>
              <a:ext cx="37724" cy="108414"/>
            </a:xfrm>
            <a:custGeom>
              <a:avLst/>
              <a:gdLst/>
              <a:ahLst/>
              <a:cxnLst/>
              <a:rect l="l" t="t" r="r" b="b"/>
              <a:pathLst>
                <a:path w="1348" h="3874" extrusionOk="0">
                  <a:moveTo>
                    <a:pt x="617" y="1"/>
                  </a:moveTo>
                  <a:cubicBezTo>
                    <a:pt x="594" y="1"/>
                    <a:pt x="548" y="1"/>
                    <a:pt x="525" y="24"/>
                  </a:cubicBezTo>
                  <a:cubicBezTo>
                    <a:pt x="480" y="47"/>
                    <a:pt x="434" y="92"/>
                    <a:pt x="411" y="138"/>
                  </a:cubicBezTo>
                  <a:cubicBezTo>
                    <a:pt x="389" y="206"/>
                    <a:pt x="389" y="252"/>
                    <a:pt x="411" y="321"/>
                  </a:cubicBezTo>
                  <a:cubicBezTo>
                    <a:pt x="434" y="366"/>
                    <a:pt x="457" y="412"/>
                    <a:pt x="457" y="457"/>
                  </a:cubicBezTo>
                  <a:cubicBezTo>
                    <a:pt x="503" y="640"/>
                    <a:pt x="525" y="823"/>
                    <a:pt x="548" y="1005"/>
                  </a:cubicBezTo>
                  <a:cubicBezTo>
                    <a:pt x="548" y="1142"/>
                    <a:pt x="548" y="1279"/>
                    <a:pt x="525" y="1416"/>
                  </a:cubicBezTo>
                  <a:cubicBezTo>
                    <a:pt x="525" y="1599"/>
                    <a:pt x="503" y="1758"/>
                    <a:pt x="480" y="1918"/>
                  </a:cubicBezTo>
                  <a:cubicBezTo>
                    <a:pt x="434" y="2215"/>
                    <a:pt x="389" y="2512"/>
                    <a:pt x="320" y="2786"/>
                  </a:cubicBezTo>
                  <a:cubicBezTo>
                    <a:pt x="274" y="2968"/>
                    <a:pt x="229" y="3151"/>
                    <a:pt x="137" y="3311"/>
                  </a:cubicBezTo>
                  <a:cubicBezTo>
                    <a:pt x="92" y="3402"/>
                    <a:pt x="1" y="3516"/>
                    <a:pt x="46" y="3630"/>
                  </a:cubicBezTo>
                  <a:cubicBezTo>
                    <a:pt x="69" y="3744"/>
                    <a:pt x="115" y="3813"/>
                    <a:pt x="206" y="3858"/>
                  </a:cubicBezTo>
                  <a:cubicBezTo>
                    <a:pt x="234" y="3868"/>
                    <a:pt x="263" y="3873"/>
                    <a:pt x="291" y="3873"/>
                  </a:cubicBezTo>
                  <a:cubicBezTo>
                    <a:pt x="331" y="3873"/>
                    <a:pt x="371" y="3862"/>
                    <a:pt x="411" y="3836"/>
                  </a:cubicBezTo>
                  <a:cubicBezTo>
                    <a:pt x="480" y="3813"/>
                    <a:pt x="548" y="3744"/>
                    <a:pt x="594" y="3699"/>
                  </a:cubicBezTo>
                  <a:cubicBezTo>
                    <a:pt x="662" y="3630"/>
                    <a:pt x="708" y="3562"/>
                    <a:pt x="754" y="3470"/>
                  </a:cubicBezTo>
                  <a:cubicBezTo>
                    <a:pt x="754" y="3448"/>
                    <a:pt x="777" y="3425"/>
                    <a:pt x="777" y="3402"/>
                  </a:cubicBezTo>
                  <a:cubicBezTo>
                    <a:pt x="868" y="3265"/>
                    <a:pt x="936" y="3105"/>
                    <a:pt x="1005" y="2968"/>
                  </a:cubicBezTo>
                  <a:cubicBezTo>
                    <a:pt x="1073" y="2808"/>
                    <a:pt x="1142" y="2672"/>
                    <a:pt x="1187" y="2512"/>
                  </a:cubicBezTo>
                  <a:cubicBezTo>
                    <a:pt x="1233" y="2352"/>
                    <a:pt x="1279" y="2192"/>
                    <a:pt x="1302" y="2032"/>
                  </a:cubicBezTo>
                  <a:cubicBezTo>
                    <a:pt x="1324" y="1873"/>
                    <a:pt x="1347" y="1713"/>
                    <a:pt x="1347" y="1576"/>
                  </a:cubicBezTo>
                  <a:cubicBezTo>
                    <a:pt x="1347" y="1393"/>
                    <a:pt x="1324" y="1234"/>
                    <a:pt x="1324" y="1074"/>
                  </a:cubicBezTo>
                  <a:cubicBezTo>
                    <a:pt x="1324" y="937"/>
                    <a:pt x="1302" y="800"/>
                    <a:pt x="1279" y="663"/>
                  </a:cubicBezTo>
                  <a:cubicBezTo>
                    <a:pt x="1256" y="572"/>
                    <a:pt x="1233" y="503"/>
                    <a:pt x="1187" y="412"/>
                  </a:cubicBezTo>
                  <a:cubicBezTo>
                    <a:pt x="1165" y="366"/>
                    <a:pt x="1142" y="298"/>
                    <a:pt x="1096" y="252"/>
                  </a:cubicBezTo>
                  <a:cubicBezTo>
                    <a:pt x="1096" y="229"/>
                    <a:pt x="1073" y="206"/>
                    <a:pt x="1073" y="184"/>
                  </a:cubicBezTo>
                  <a:cubicBezTo>
                    <a:pt x="1028" y="138"/>
                    <a:pt x="959" y="92"/>
                    <a:pt x="891" y="92"/>
                  </a:cubicBezTo>
                  <a:lnTo>
                    <a:pt x="799" y="92"/>
                  </a:lnTo>
                  <a:cubicBezTo>
                    <a:pt x="754" y="47"/>
                    <a:pt x="685" y="1"/>
                    <a:pt x="617" y="1"/>
                  </a:cubicBezTo>
                  <a:close/>
                </a:path>
              </a:pathLst>
            </a:custGeom>
            <a:solidFill>
              <a:srgbClr val="8A8A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7" name="Google Shape;4983;p38">
              <a:extLst>
                <a:ext uri="{FF2B5EF4-FFF2-40B4-BE49-F238E27FC236}">
                  <a16:creationId xmlns:a16="http://schemas.microsoft.com/office/drawing/2014/main" id="{438717E4-6EB8-179A-1AD4-98F1D5F14094}"/>
                </a:ext>
              </a:extLst>
            </p:cNvPr>
            <p:cNvSpPr/>
            <p:nvPr/>
          </p:nvSpPr>
          <p:spPr>
            <a:xfrm>
              <a:off x="6662120" y="2346014"/>
              <a:ext cx="24935" cy="114627"/>
            </a:xfrm>
            <a:custGeom>
              <a:avLst/>
              <a:gdLst/>
              <a:ahLst/>
              <a:cxnLst/>
              <a:rect l="l" t="t" r="r" b="b"/>
              <a:pathLst>
                <a:path w="891" h="4096" extrusionOk="0">
                  <a:moveTo>
                    <a:pt x="662" y="0"/>
                  </a:moveTo>
                  <a:cubicBezTo>
                    <a:pt x="617" y="0"/>
                    <a:pt x="594" y="23"/>
                    <a:pt x="571" y="23"/>
                  </a:cubicBezTo>
                  <a:lnTo>
                    <a:pt x="525" y="23"/>
                  </a:lnTo>
                  <a:cubicBezTo>
                    <a:pt x="480" y="23"/>
                    <a:pt x="411" y="46"/>
                    <a:pt x="388" y="69"/>
                  </a:cubicBezTo>
                  <a:cubicBezTo>
                    <a:pt x="343" y="114"/>
                    <a:pt x="320" y="160"/>
                    <a:pt x="320" y="206"/>
                  </a:cubicBezTo>
                  <a:cubicBezTo>
                    <a:pt x="274" y="502"/>
                    <a:pt x="251" y="822"/>
                    <a:pt x="206" y="1119"/>
                  </a:cubicBezTo>
                  <a:cubicBezTo>
                    <a:pt x="183" y="1438"/>
                    <a:pt x="160" y="1758"/>
                    <a:pt x="137" y="2077"/>
                  </a:cubicBezTo>
                  <a:cubicBezTo>
                    <a:pt x="115" y="2397"/>
                    <a:pt x="92" y="2716"/>
                    <a:pt x="92" y="3059"/>
                  </a:cubicBezTo>
                  <a:cubicBezTo>
                    <a:pt x="69" y="3196"/>
                    <a:pt x="46" y="3333"/>
                    <a:pt x="46" y="3470"/>
                  </a:cubicBezTo>
                  <a:cubicBezTo>
                    <a:pt x="46" y="3538"/>
                    <a:pt x="23" y="3629"/>
                    <a:pt x="23" y="3698"/>
                  </a:cubicBezTo>
                  <a:cubicBezTo>
                    <a:pt x="23" y="3789"/>
                    <a:pt x="0" y="3880"/>
                    <a:pt x="46" y="3972"/>
                  </a:cubicBezTo>
                  <a:cubicBezTo>
                    <a:pt x="93" y="4049"/>
                    <a:pt x="171" y="4095"/>
                    <a:pt x="252" y="4095"/>
                  </a:cubicBezTo>
                  <a:cubicBezTo>
                    <a:pt x="290" y="4095"/>
                    <a:pt x="329" y="4085"/>
                    <a:pt x="366" y="4063"/>
                  </a:cubicBezTo>
                  <a:cubicBezTo>
                    <a:pt x="388" y="4063"/>
                    <a:pt x="411" y="4086"/>
                    <a:pt x="411" y="4086"/>
                  </a:cubicBezTo>
                  <a:cubicBezTo>
                    <a:pt x="571" y="4086"/>
                    <a:pt x="685" y="3972"/>
                    <a:pt x="685" y="3835"/>
                  </a:cubicBezTo>
                  <a:cubicBezTo>
                    <a:pt x="731" y="3538"/>
                    <a:pt x="754" y="3241"/>
                    <a:pt x="776" y="2945"/>
                  </a:cubicBezTo>
                  <a:cubicBezTo>
                    <a:pt x="799" y="2808"/>
                    <a:pt x="822" y="2648"/>
                    <a:pt x="822" y="2511"/>
                  </a:cubicBezTo>
                  <a:cubicBezTo>
                    <a:pt x="845" y="2374"/>
                    <a:pt x="868" y="2214"/>
                    <a:pt x="868" y="2077"/>
                  </a:cubicBezTo>
                  <a:cubicBezTo>
                    <a:pt x="868" y="1758"/>
                    <a:pt x="891" y="1438"/>
                    <a:pt x="891" y="1119"/>
                  </a:cubicBezTo>
                  <a:cubicBezTo>
                    <a:pt x="891" y="959"/>
                    <a:pt x="891" y="822"/>
                    <a:pt x="868" y="662"/>
                  </a:cubicBezTo>
                  <a:cubicBezTo>
                    <a:pt x="868" y="525"/>
                    <a:pt x="868" y="411"/>
                    <a:pt x="868" y="297"/>
                  </a:cubicBezTo>
                  <a:cubicBezTo>
                    <a:pt x="868" y="274"/>
                    <a:pt x="868" y="274"/>
                    <a:pt x="868" y="251"/>
                  </a:cubicBezTo>
                  <a:cubicBezTo>
                    <a:pt x="845" y="228"/>
                    <a:pt x="845" y="183"/>
                    <a:pt x="845" y="160"/>
                  </a:cubicBezTo>
                  <a:cubicBezTo>
                    <a:pt x="845" y="114"/>
                    <a:pt x="799" y="69"/>
                    <a:pt x="776" y="46"/>
                  </a:cubicBezTo>
                  <a:cubicBezTo>
                    <a:pt x="731" y="23"/>
                    <a:pt x="685" y="0"/>
                    <a:pt x="662" y="0"/>
                  </a:cubicBezTo>
                  <a:close/>
                </a:path>
              </a:pathLst>
            </a:custGeom>
            <a:solidFill>
              <a:srgbClr val="8A8A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8" name="Google Shape;4984;p38">
              <a:extLst>
                <a:ext uri="{FF2B5EF4-FFF2-40B4-BE49-F238E27FC236}">
                  <a16:creationId xmlns:a16="http://schemas.microsoft.com/office/drawing/2014/main" id="{F98465F8-E4E3-3C2B-0EBB-77C3A3D95CA1}"/>
                </a:ext>
              </a:extLst>
            </p:cNvPr>
            <p:cNvSpPr/>
            <p:nvPr/>
          </p:nvSpPr>
          <p:spPr>
            <a:xfrm>
              <a:off x="6338250" y="2165874"/>
              <a:ext cx="70298" cy="147229"/>
            </a:xfrm>
            <a:custGeom>
              <a:avLst/>
              <a:gdLst/>
              <a:ahLst/>
              <a:cxnLst/>
              <a:rect l="l" t="t" r="r" b="b"/>
              <a:pathLst>
                <a:path w="2512" h="5261" extrusionOk="0">
                  <a:moveTo>
                    <a:pt x="982" y="0"/>
                  </a:moveTo>
                  <a:cubicBezTo>
                    <a:pt x="731" y="23"/>
                    <a:pt x="572" y="206"/>
                    <a:pt x="435" y="388"/>
                  </a:cubicBezTo>
                  <a:cubicBezTo>
                    <a:pt x="343" y="548"/>
                    <a:pt x="275" y="708"/>
                    <a:pt x="206" y="845"/>
                  </a:cubicBezTo>
                  <a:cubicBezTo>
                    <a:pt x="138" y="1005"/>
                    <a:pt x="92" y="1142"/>
                    <a:pt x="69" y="1301"/>
                  </a:cubicBezTo>
                  <a:cubicBezTo>
                    <a:pt x="47" y="1393"/>
                    <a:pt x="24" y="1484"/>
                    <a:pt x="24" y="1598"/>
                  </a:cubicBezTo>
                  <a:cubicBezTo>
                    <a:pt x="1" y="1667"/>
                    <a:pt x="1" y="1735"/>
                    <a:pt x="1" y="1826"/>
                  </a:cubicBezTo>
                  <a:cubicBezTo>
                    <a:pt x="1" y="2009"/>
                    <a:pt x="24" y="2192"/>
                    <a:pt x="47" y="2374"/>
                  </a:cubicBezTo>
                  <a:cubicBezTo>
                    <a:pt x="115" y="2694"/>
                    <a:pt x="184" y="3013"/>
                    <a:pt x="298" y="3333"/>
                  </a:cubicBezTo>
                  <a:cubicBezTo>
                    <a:pt x="343" y="3470"/>
                    <a:pt x="389" y="3607"/>
                    <a:pt x="457" y="3744"/>
                  </a:cubicBezTo>
                  <a:cubicBezTo>
                    <a:pt x="526" y="3881"/>
                    <a:pt x="594" y="4018"/>
                    <a:pt x="686" y="4155"/>
                  </a:cubicBezTo>
                  <a:cubicBezTo>
                    <a:pt x="754" y="4269"/>
                    <a:pt x="846" y="4406"/>
                    <a:pt x="937" y="4543"/>
                  </a:cubicBezTo>
                  <a:cubicBezTo>
                    <a:pt x="1005" y="4680"/>
                    <a:pt x="1074" y="4817"/>
                    <a:pt x="1165" y="4953"/>
                  </a:cubicBezTo>
                  <a:cubicBezTo>
                    <a:pt x="1188" y="5022"/>
                    <a:pt x="1234" y="5113"/>
                    <a:pt x="1279" y="5159"/>
                  </a:cubicBezTo>
                  <a:cubicBezTo>
                    <a:pt x="1340" y="5220"/>
                    <a:pt x="1421" y="5260"/>
                    <a:pt x="1502" y="5260"/>
                  </a:cubicBezTo>
                  <a:cubicBezTo>
                    <a:pt x="1543" y="5260"/>
                    <a:pt x="1584" y="5250"/>
                    <a:pt x="1622" y="5227"/>
                  </a:cubicBezTo>
                  <a:cubicBezTo>
                    <a:pt x="1667" y="5205"/>
                    <a:pt x="1690" y="5182"/>
                    <a:pt x="1713" y="5136"/>
                  </a:cubicBezTo>
                  <a:cubicBezTo>
                    <a:pt x="1759" y="5090"/>
                    <a:pt x="1781" y="4999"/>
                    <a:pt x="1759" y="4931"/>
                  </a:cubicBezTo>
                  <a:cubicBezTo>
                    <a:pt x="1736" y="4862"/>
                    <a:pt x="1713" y="4794"/>
                    <a:pt x="1690" y="4725"/>
                  </a:cubicBezTo>
                  <a:cubicBezTo>
                    <a:pt x="1644" y="4588"/>
                    <a:pt x="1622" y="4451"/>
                    <a:pt x="1599" y="4292"/>
                  </a:cubicBezTo>
                  <a:cubicBezTo>
                    <a:pt x="1576" y="4109"/>
                    <a:pt x="1599" y="3926"/>
                    <a:pt x="1599" y="3744"/>
                  </a:cubicBezTo>
                  <a:cubicBezTo>
                    <a:pt x="1622" y="3538"/>
                    <a:pt x="1644" y="3310"/>
                    <a:pt x="1667" y="3105"/>
                  </a:cubicBezTo>
                  <a:cubicBezTo>
                    <a:pt x="1759" y="2602"/>
                    <a:pt x="1918" y="2146"/>
                    <a:pt x="2124" y="1689"/>
                  </a:cubicBezTo>
                  <a:cubicBezTo>
                    <a:pt x="2215" y="1530"/>
                    <a:pt x="2329" y="1370"/>
                    <a:pt x="2443" y="1210"/>
                  </a:cubicBezTo>
                  <a:cubicBezTo>
                    <a:pt x="2512" y="1119"/>
                    <a:pt x="2466" y="936"/>
                    <a:pt x="2375" y="868"/>
                  </a:cubicBezTo>
                  <a:cubicBezTo>
                    <a:pt x="2329" y="845"/>
                    <a:pt x="2289" y="834"/>
                    <a:pt x="2249" y="834"/>
                  </a:cubicBezTo>
                  <a:cubicBezTo>
                    <a:pt x="2209" y="834"/>
                    <a:pt x="2169" y="845"/>
                    <a:pt x="2124" y="868"/>
                  </a:cubicBezTo>
                  <a:cubicBezTo>
                    <a:pt x="2124" y="845"/>
                    <a:pt x="2124" y="822"/>
                    <a:pt x="2124" y="776"/>
                  </a:cubicBezTo>
                  <a:cubicBezTo>
                    <a:pt x="2101" y="685"/>
                    <a:pt x="2032" y="571"/>
                    <a:pt x="1964" y="480"/>
                  </a:cubicBezTo>
                  <a:cubicBezTo>
                    <a:pt x="1873" y="343"/>
                    <a:pt x="1736" y="229"/>
                    <a:pt x="1576" y="137"/>
                  </a:cubicBezTo>
                  <a:cubicBezTo>
                    <a:pt x="1507" y="92"/>
                    <a:pt x="1416" y="46"/>
                    <a:pt x="1325" y="23"/>
                  </a:cubicBezTo>
                  <a:cubicBezTo>
                    <a:pt x="1256" y="0"/>
                    <a:pt x="1165" y="0"/>
                    <a:pt x="1097" y="0"/>
                  </a:cubicBezTo>
                  <a:close/>
                </a:path>
              </a:pathLst>
            </a:custGeom>
            <a:solidFill>
              <a:srgbClr val="A7A7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9" name="Google Shape;4985;p38">
              <a:extLst>
                <a:ext uri="{FF2B5EF4-FFF2-40B4-BE49-F238E27FC236}">
                  <a16:creationId xmlns:a16="http://schemas.microsoft.com/office/drawing/2014/main" id="{E11C3EB9-5C14-1479-A063-D8FE67FB45BB}"/>
                </a:ext>
              </a:extLst>
            </p:cNvPr>
            <p:cNvSpPr/>
            <p:nvPr/>
          </p:nvSpPr>
          <p:spPr>
            <a:xfrm>
              <a:off x="6402783" y="2213785"/>
              <a:ext cx="37724" cy="90839"/>
            </a:xfrm>
            <a:custGeom>
              <a:avLst/>
              <a:gdLst/>
              <a:ahLst/>
              <a:cxnLst/>
              <a:rect l="l" t="t" r="r" b="b"/>
              <a:pathLst>
                <a:path w="1348" h="3246" extrusionOk="0">
                  <a:moveTo>
                    <a:pt x="1050" y="0"/>
                  </a:moveTo>
                  <a:cubicBezTo>
                    <a:pt x="1005" y="0"/>
                    <a:pt x="959" y="0"/>
                    <a:pt x="936" y="23"/>
                  </a:cubicBezTo>
                  <a:cubicBezTo>
                    <a:pt x="868" y="69"/>
                    <a:pt x="822" y="114"/>
                    <a:pt x="799" y="183"/>
                  </a:cubicBezTo>
                  <a:cubicBezTo>
                    <a:pt x="776" y="206"/>
                    <a:pt x="754" y="251"/>
                    <a:pt x="731" y="297"/>
                  </a:cubicBezTo>
                  <a:cubicBezTo>
                    <a:pt x="502" y="754"/>
                    <a:pt x="297" y="1210"/>
                    <a:pt x="183" y="1689"/>
                  </a:cubicBezTo>
                  <a:cubicBezTo>
                    <a:pt x="114" y="1918"/>
                    <a:pt x="69" y="2123"/>
                    <a:pt x="46" y="2351"/>
                  </a:cubicBezTo>
                  <a:cubicBezTo>
                    <a:pt x="23" y="2443"/>
                    <a:pt x="23" y="2557"/>
                    <a:pt x="23" y="2648"/>
                  </a:cubicBezTo>
                  <a:cubicBezTo>
                    <a:pt x="0" y="2808"/>
                    <a:pt x="0" y="2945"/>
                    <a:pt x="69" y="3082"/>
                  </a:cubicBezTo>
                  <a:cubicBezTo>
                    <a:pt x="128" y="3181"/>
                    <a:pt x="223" y="3246"/>
                    <a:pt x="336" y="3246"/>
                  </a:cubicBezTo>
                  <a:cubicBezTo>
                    <a:pt x="353" y="3246"/>
                    <a:pt x="371" y="3244"/>
                    <a:pt x="388" y="3241"/>
                  </a:cubicBezTo>
                  <a:cubicBezTo>
                    <a:pt x="502" y="3196"/>
                    <a:pt x="617" y="3082"/>
                    <a:pt x="617" y="2968"/>
                  </a:cubicBezTo>
                  <a:cubicBezTo>
                    <a:pt x="617" y="2945"/>
                    <a:pt x="617" y="2922"/>
                    <a:pt x="617" y="2899"/>
                  </a:cubicBezTo>
                  <a:cubicBezTo>
                    <a:pt x="617" y="2930"/>
                    <a:pt x="606" y="2951"/>
                    <a:pt x="599" y="2968"/>
                  </a:cubicBezTo>
                  <a:lnTo>
                    <a:pt x="599" y="2968"/>
                  </a:lnTo>
                  <a:cubicBezTo>
                    <a:pt x="662" y="2701"/>
                    <a:pt x="664" y="2435"/>
                    <a:pt x="708" y="2169"/>
                  </a:cubicBezTo>
                  <a:cubicBezTo>
                    <a:pt x="731" y="2100"/>
                    <a:pt x="731" y="2055"/>
                    <a:pt x="731" y="2009"/>
                  </a:cubicBezTo>
                  <a:cubicBezTo>
                    <a:pt x="799" y="1735"/>
                    <a:pt x="868" y="1461"/>
                    <a:pt x="959" y="1164"/>
                  </a:cubicBezTo>
                  <a:cubicBezTo>
                    <a:pt x="1005" y="1027"/>
                    <a:pt x="1050" y="890"/>
                    <a:pt x="1119" y="754"/>
                  </a:cubicBezTo>
                  <a:cubicBezTo>
                    <a:pt x="1164" y="617"/>
                    <a:pt x="1233" y="480"/>
                    <a:pt x="1301" y="343"/>
                  </a:cubicBezTo>
                  <a:cubicBezTo>
                    <a:pt x="1347" y="206"/>
                    <a:pt x="1256" y="46"/>
                    <a:pt x="1119" y="0"/>
                  </a:cubicBezTo>
                  <a:close/>
                </a:path>
              </a:pathLst>
            </a:custGeom>
            <a:solidFill>
              <a:srgbClr val="A7A7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0" name="Google Shape;4986;p38">
              <a:extLst>
                <a:ext uri="{FF2B5EF4-FFF2-40B4-BE49-F238E27FC236}">
                  <a16:creationId xmlns:a16="http://schemas.microsoft.com/office/drawing/2014/main" id="{7C7FD575-727D-9572-4C43-9F40E532CD7B}"/>
                </a:ext>
              </a:extLst>
            </p:cNvPr>
            <p:cNvSpPr/>
            <p:nvPr/>
          </p:nvSpPr>
          <p:spPr>
            <a:xfrm>
              <a:off x="6659574" y="2463523"/>
              <a:ext cx="480363" cy="435670"/>
            </a:xfrm>
            <a:custGeom>
              <a:avLst/>
              <a:gdLst/>
              <a:ahLst/>
              <a:cxnLst/>
              <a:rect l="l" t="t" r="r" b="b"/>
              <a:pathLst>
                <a:path w="17165" h="15568" extrusionOk="0">
                  <a:moveTo>
                    <a:pt x="639" y="1"/>
                  </a:moveTo>
                  <a:cubicBezTo>
                    <a:pt x="525" y="1"/>
                    <a:pt x="434" y="69"/>
                    <a:pt x="388" y="161"/>
                  </a:cubicBezTo>
                  <a:cubicBezTo>
                    <a:pt x="388" y="161"/>
                    <a:pt x="388" y="184"/>
                    <a:pt x="365" y="184"/>
                  </a:cubicBezTo>
                  <a:lnTo>
                    <a:pt x="342" y="184"/>
                  </a:lnTo>
                  <a:cubicBezTo>
                    <a:pt x="274" y="161"/>
                    <a:pt x="251" y="138"/>
                    <a:pt x="206" y="138"/>
                  </a:cubicBezTo>
                  <a:cubicBezTo>
                    <a:pt x="183" y="138"/>
                    <a:pt x="183" y="161"/>
                    <a:pt x="160" y="161"/>
                  </a:cubicBezTo>
                  <a:cubicBezTo>
                    <a:pt x="91" y="184"/>
                    <a:pt x="69" y="206"/>
                    <a:pt x="46" y="252"/>
                  </a:cubicBezTo>
                  <a:cubicBezTo>
                    <a:pt x="23" y="321"/>
                    <a:pt x="0" y="366"/>
                    <a:pt x="23" y="412"/>
                  </a:cubicBezTo>
                  <a:cubicBezTo>
                    <a:pt x="46" y="457"/>
                    <a:pt x="91" y="526"/>
                    <a:pt x="137" y="526"/>
                  </a:cubicBezTo>
                  <a:cubicBezTo>
                    <a:pt x="297" y="594"/>
                    <a:pt x="434" y="640"/>
                    <a:pt x="571" y="709"/>
                  </a:cubicBezTo>
                  <a:cubicBezTo>
                    <a:pt x="731" y="777"/>
                    <a:pt x="890" y="868"/>
                    <a:pt x="1050" y="914"/>
                  </a:cubicBezTo>
                  <a:cubicBezTo>
                    <a:pt x="1187" y="982"/>
                    <a:pt x="1347" y="1051"/>
                    <a:pt x="1507" y="1119"/>
                  </a:cubicBezTo>
                  <a:cubicBezTo>
                    <a:pt x="1666" y="1188"/>
                    <a:pt x="1826" y="1234"/>
                    <a:pt x="2009" y="1302"/>
                  </a:cubicBezTo>
                  <a:lnTo>
                    <a:pt x="1963" y="1279"/>
                  </a:lnTo>
                  <a:lnTo>
                    <a:pt x="1963" y="1279"/>
                  </a:lnTo>
                  <a:cubicBezTo>
                    <a:pt x="2237" y="1370"/>
                    <a:pt x="2557" y="1462"/>
                    <a:pt x="2967" y="1576"/>
                  </a:cubicBezTo>
                  <a:cubicBezTo>
                    <a:pt x="3241" y="1644"/>
                    <a:pt x="3561" y="1736"/>
                    <a:pt x="3880" y="1804"/>
                  </a:cubicBezTo>
                  <a:cubicBezTo>
                    <a:pt x="4520" y="1918"/>
                    <a:pt x="5204" y="2055"/>
                    <a:pt x="5889" y="2192"/>
                  </a:cubicBezTo>
                  <a:cubicBezTo>
                    <a:pt x="6414" y="2284"/>
                    <a:pt x="6962" y="2352"/>
                    <a:pt x="7487" y="2420"/>
                  </a:cubicBezTo>
                  <a:lnTo>
                    <a:pt x="7555" y="2420"/>
                  </a:lnTo>
                  <a:cubicBezTo>
                    <a:pt x="8103" y="2489"/>
                    <a:pt x="8674" y="2535"/>
                    <a:pt x="9313" y="2557"/>
                  </a:cubicBezTo>
                  <a:lnTo>
                    <a:pt x="9222" y="2557"/>
                  </a:lnTo>
                  <a:cubicBezTo>
                    <a:pt x="9564" y="2580"/>
                    <a:pt x="9906" y="2603"/>
                    <a:pt x="10249" y="2603"/>
                  </a:cubicBezTo>
                  <a:lnTo>
                    <a:pt x="10294" y="2603"/>
                  </a:lnTo>
                  <a:cubicBezTo>
                    <a:pt x="10591" y="2603"/>
                    <a:pt x="10865" y="2580"/>
                    <a:pt x="11162" y="2580"/>
                  </a:cubicBezTo>
                  <a:cubicBezTo>
                    <a:pt x="11276" y="2557"/>
                    <a:pt x="11390" y="2557"/>
                    <a:pt x="11504" y="2557"/>
                  </a:cubicBezTo>
                  <a:cubicBezTo>
                    <a:pt x="11687" y="2557"/>
                    <a:pt x="11892" y="2557"/>
                    <a:pt x="12075" y="2535"/>
                  </a:cubicBezTo>
                  <a:cubicBezTo>
                    <a:pt x="12371" y="2512"/>
                    <a:pt x="12668" y="2489"/>
                    <a:pt x="12965" y="2466"/>
                  </a:cubicBezTo>
                  <a:cubicBezTo>
                    <a:pt x="13056" y="2443"/>
                    <a:pt x="13147" y="2443"/>
                    <a:pt x="13239" y="2420"/>
                  </a:cubicBezTo>
                  <a:cubicBezTo>
                    <a:pt x="13307" y="2535"/>
                    <a:pt x="13376" y="2626"/>
                    <a:pt x="13421" y="2717"/>
                  </a:cubicBezTo>
                  <a:lnTo>
                    <a:pt x="13536" y="2900"/>
                  </a:lnTo>
                  <a:lnTo>
                    <a:pt x="13604" y="3037"/>
                  </a:lnTo>
                  <a:lnTo>
                    <a:pt x="13604" y="3060"/>
                  </a:lnTo>
                  <a:cubicBezTo>
                    <a:pt x="13718" y="3288"/>
                    <a:pt x="13832" y="3516"/>
                    <a:pt x="13946" y="3767"/>
                  </a:cubicBezTo>
                  <a:cubicBezTo>
                    <a:pt x="14038" y="4018"/>
                    <a:pt x="14129" y="4292"/>
                    <a:pt x="14197" y="4520"/>
                  </a:cubicBezTo>
                  <a:lnTo>
                    <a:pt x="14243" y="4612"/>
                  </a:lnTo>
                  <a:cubicBezTo>
                    <a:pt x="14312" y="4840"/>
                    <a:pt x="14380" y="5068"/>
                    <a:pt x="14449" y="5296"/>
                  </a:cubicBezTo>
                  <a:cubicBezTo>
                    <a:pt x="14517" y="5548"/>
                    <a:pt x="14585" y="5799"/>
                    <a:pt x="14654" y="6095"/>
                  </a:cubicBezTo>
                  <a:lnTo>
                    <a:pt x="14677" y="6141"/>
                  </a:lnTo>
                  <a:cubicBezTo>
                    <a:pt x="14700" y="6301"/>
                    <a:pt x="14722" y="6483"/>
                    <a:pt x="14768" y="6643"/>
                  </a:cubicBezTo>
                  <a:lnTo>
                    <a:pt x="14791" y="6871"/>
                  </a:lnTo>
                  <a:lnTo>
                    <a:pt x="14814" y="6940"/>
                  </a:lnTo>
                  <a:cubicBezTo>
                    <a:pt x="14859" y="7168"/>
                    <a:pt x="14882" y="7374"/>
                    <a:pt x="14928" y="7602"/>
                  </a:cubicBezTo>
                  <a:cubicBezTo>
                    <a:pt x="14951" y="7853"/>
                    <a:pt x="14996" y="8104"/>
                    <a:pt x="14996" y="8355"/>
                  </a:cubicBezTo>
                  <a:cubicBezTo>
                    <a:pt x="15019" y="8560"/>
                    <a:pt x="15019" y="8789"/>
                    <a:pt x="15019" y="9063"/>
                  </a:cubicBezTo>
                  <a:cubicBezTo>
                    <a:pt x="14996" y="9610"/>
                    <a:pt x="14928" y="10341"/>
                    <a:pt x="14722" y="11048"/>
                  </a:cubicBezTo>
                  <a:cubicBezTo>
                    <a:pt x="14654" y="11231"/>
                    <a:pt x="14563" y="11436"/>
                    <a:pt x="14471" y="11642"/>
                  </a:cubicBezTo>
                  <a:cubicBezTo>
                    <a:pt x="14403" y="11824"/>
                    <a:pt x="14289" y="12007"/>
                    <a:pt x="14197" y="12167"/>
                  </a:cubicBezTo>
                  <a:cubicBezTo>
                    <a:pt x="13969" y="12486"/>
                    <a:pt x="13718" y="12737"/>
                    <a:pt x="13467" y="12966"/>
                  </a:cubicBezTo>
                  <a:cubicBezTo>
                    <a:pt x="13376" y="13034"/>
                    <a:pt x="13262" y="13126"/>
                    <a:pt x="13102" y="13217"/>
                  </a:cubicBezTo>
                  <a:cubicBezTo>
                    <a:pt x="13011" y="13262"/>
                    <a:pt x="12896" y="13285"/>
                    <a:pt x="12782" y="13331"/>
                  </a:cubicBezTo>
                  <a:cubicBezTo>
                    <a:pt x="12577" y="13354"/>
                    <a:pt x="12394" y="13377"/>
                    <a:pt x="12212" y="13399"/>
                  </a:cubicBezTo>
                  <a:lnTo>
                    <a:pt x="11573" y="13399"/>
                  </a:lnTo>
                  <a:cubicBezTo>
                    <a:pt x="11276" y="13377"/>
                    <a:pt x="11002" y="13354"/>
                    <a:pt x="10705" y="13308"/>
                  </a:cubicBezTo>
                  <a:lnTo>
                    <a:pt x="10660" y="13285"/>
                  </a:lnTo>
                  <a:cubicBezTo>
                    <a:pt x="10523" y="13262"/>
                    <a:pt x="10386" y="13240"/>
                    <a:pt x="10272" y="13217"/>
                  </a:cubicBezTo>
                  <a:cubicBezTo>
                    <a:pt x="10157" y="13194"/>
                    <a:pt x="10043" y="13148"/>
                    <a:pt x="9929" y="13126"/>
                  </a:cubicBezTo>
                  <a:cubicBezTo>
                    <a:pt x="9792" y="13080"/>
                    <a:pt x="9678" y="13034"/>
                    <a:pt x="9564" y="12989"/>
                  </a:cubicBezTo>
                  <a:cubicBezTo>
                    <a:pt x="9450" y="12943"/>
                    <a:pt x="9336" y="12874"/>
                    <a:pt x="9222" y="12829"/>
                  </a:cubicBezTo>
                  <a:lnTo>
                    <a:pt x="9176" y="12806"/>
                  </a:lnTo>
                  <a:cubicBezTo>
                    <a:pt x="8948" y="12692"/>
                    <a:pt x="8719" y="12555"/>
                    <a:pt x="8491" y="12418"/>
                  </a:cubicBezTo>
                  <a:cubicBezTo>
                    <a:pt x="8377" y="12349"/>
                    <a:pt x="8286" y="12258"/>
                    <a:pt x="8172" y="12190"/>
                  </a:cubicBezTo>
                  <a:lnTo>
                    <a:pt x="8149" y="12167"/>
                  </a:lnTo>
                  <a:cubicBezTo>
                    <a:pt x="8080" y="12121"/>
                    <a:pt x="8012" y="12053"/>
                    <a:pt x="7943" y="12007"/>
                  </a:cubicBezTo>
                  <a:cubicBezTo>
                    <a:pt x="7875" y="11961"/>
                    <a:pt x="7806" y="11916"/>
                    <a:pt x="7738" y="11870"/>
                  </a:cubicBezTo>
                  <a:cubicBezTo>
                    <a:pt x="7532" y="11710"/>
                    <a:pt x="7327" y="11528"/>
                    <a:pt x="7122" y="11368"/>
                  </a:cubicBezTo>
                  <a:lnTo>
                    <a:pt x="6962" y="11231"/>
                  </a:lnTo>
                  <a:lnTo>
                    <a:pt x="6916" y="11185"/>
                  </a:lnTo>
                  <a:cubicBezTo>
                    <a:pt x="6802" y="11094"/>
                    <a:pt x="6688" y="11003"/>
                    <a:pt x="6597" y="10911"/>
                  </a:cubicBezTo>
                  <a:cubicBezTo>
                    <a:pt x="6460" y="10797"/>
                    <a:pt x="6346" y="10706"/>
                    <a:pt x="6209" y="10592"/>
                  </a:cubicBezTo>
                  <a:cubicBezTo>
                    <a:pt x="6049" y="10432"/>
                    <a:pt x="5889" y="10295"/>
                    <a:pt x="5706" y="10135"/>
                  </a:cubicBezTo>
                  <a:lnTo>
                    <a:pt x="5524" y="9953"/>
                  </a:lnTo>
                  <a:cubicBezTo>
                    <a:pt x="5364" y="9816"/>
                    <a:pt x="5204" y="9656"/>
                    <a:pt x="5045" y="9519"/>
                  </a:cubicBezTo>
                  <a:lnTo>
                    <a:pt x="4885" y="9359"/>
                  </a:lnTo>
                  <a:cubicBezTo>
                    <a:pt x="4679" y="9154"/>
                    <a:pt x="4497" y="8994"/>
                    <a:pt x="4360" y="8812"/>
                  </a:cubicBezTo>
                  <a:lnTo>
                    <a:pt x="4268" y="8720"/>
                  </a:lnTo>
                  <a:lnTo>
                    <a:pt x="4291" y="8766"/>
                  </a:lnTo>
                  <a:lnTo>
                    <a:pt x="4177" y="8629"/>
                  </a:lnTo>
                  <a:lnTo>
                    <a:pt x="4154" y="8606"/>
                  </a:lnTo>
                  <a:cubicBezTo>
                    <a:pt x="4154" y="8583"/>
                    <a:pt x="4154" y="8583"/>
                    <a:pt x="4131" y="8583"/>
                  </a:cubicBezTo>
                  <a:cubicBezTo>
                    <a:pt x="4086" y="8515"/>
                    <a:pt x="4017" y="8446"/>
                    <a:pt x="3949" y="8378"/>
                  </a:cubicBezTo>
                  <a:cubicBezTo>
                    <a:pt x="3903" y="8332"/>
                    <a:pt x="3858" y="8287"/>
                    <a:pt x="3812" y="8264"/>
                  </a:cubicBezTo>
                  <a:lnTo>
                    <a:pt x="3743" y="8218"/>
                  </a:lnTo>
                  <a:cubicBezTo>
                    <a:pt x="3698" y="8172"/>
                    <a:pt x="3652" y="8127"/>
                    <a:pt x="3584" y="8081"/>
                  </a:cubicBezTo>
                  <a:cubicBezTo>
                    <a:pt x="3515" y="8035"/>
                    <a:pt x="3492" y="8013"/>
                    <a:pt x="3401" y="7990"/>
                  </a:cubicBezTo>
                  <a:cubicBezTo>
                    <a:pt x="3378" y="7990"/>
                    <a:pt x="3355" y="7967"/>
                    <a:pt x="3333" y="7967"/>
                  </a:cubicBezTo>
                  <a:cubicBezTo>
                    <a:pt x="3287" y="7967"/>
                    <a:pt x="3218" y="7990"/>
                    <a:pt x="3196" y="8013"/>
                  </a:cubicBezTo>
                  <a:cubicBezTo>
                    <a:pt x="3082" y="8058"/>
                    <a:pt x="2990" y="8127"/>
                    <a:pt x="2945" y="8241"/>
                  </a:cubicBezTo>
                  <a:cubicBezTo>
                    <a:pt x="2899" y="8401"/>
                    <a:pt x="2899" y="8583"/>
                    <a:pt x="2990" y="8766"/>
                  </a:cubicBezTo>
                  <a:cubicBezTo>
                    <a:pt x="3036" y="8880"/>
                    <a:pt x="3082" y="8971"/>
                    <a:pt x="3150" y="9085"/>
                  </a:cubicBezTo>
                  <a:cubicBezTo>
                    <a:pt x="3241" y="9177"/>
                    <a:pt x="3310" y="9291"/>
                    <a:pt x="3401" y="9382"/>
                  </a:cubicBezTo>
                  <a:lnTo>
                    <a:pt x="3447" y="9451"/>
                  </a:lnTo>
                  <a:cubicBezTo>
                    <a:pt x="3538" y="9565"/>
                    <a:pt x="3652" y="9702"/>
                    <a:pt x="3743" y="9816"/>
                  </a:cubicBezTo>
                  <a:cubicBezTo>
                    <a:pt x="3835" y="9930"/>
                    <a:pt x="3926" y="10044"/>
                    <a:pt x="4017" y="10158"/>
                  </a:cubicBezTo>
                  <a:cubicBezTo>
                    <a:pt x="4063" y="10227"/>
                    <a:pt x="4109" y="10272"/>
                    <a:pt x="4177" y="10341"/>
                  </a:cubicBezTo>
                  <a:lnTo>
                    <a:pt x="4200" y="10364"/>
                  </a:lnTo>
                  <a:cubicBezTo>
                    <a:pt x="4291" y="10478"/>
                    <a:pt x="4405" y="10615"/>
                    <a:pt x="4497" y="10729"/>
                  </a:cubicBezTo>
                  <a:lnTo>
                    <a:pt x="4634" y="10934"/>
                  </a:lnTo>
                  <a:cubicBezTo>
                    <a:pt x="4679" y="11003"/>
                    <a:pt x="4725" y="11071"/>
                    <a:pt x="4793" y="11140"/>
                  </a:cubicBezTo>
                  <a:cubicBezTo>
                    <a:pt x="4885" y="11299"/>
                    <a:pt x="5022" y="11436"/>
                    <a:pt x="5159" y="11596"/>
                  </a:cubicBezTo>
                  <a:cubicBezTo>
                    <a:pt x="5227" y="11688"/>
                    <a:pt x="5296" y="11756"/>
                    <a:pt x="5364" y="11824"/>
                  </a:cubicBezTo>
                  <a:cubicBezTo>
                    <a:pt x="5433" y="11870"/>
                    <a:pt x="5478" y="11939"/>
                    <a:pt x="5547" y="11984"/>
                  </a:cubicBezTo>
                  <a:cubicBezTo>
                    <a:pt x="5592" y="12053"/>
                    <a:pt x="5638" y="12121"/>
                    <a:pt x="5706" y="12190"/>
                  </a:cubicBezTo>
                  <a:lnTo>
                    <a:pt x="5821" y="12327"/>
                  </a:lnTo>
                  <a:lnTo>
                    <a:pt x="5912" y="12441"/>
                  </a:lnTo>
                  <a:cubicBezTo>
                    <a:pt x="5980" y="12532"/>
                    <a:pt x="6072" y="12601"/>
                    <a:pt x="6140" y="12692"/>
                  </a:cubicBezTo>
                  <a:cubicBezTo>
                    <a:pt x="6368" y="12966"/>
                    <a:pt x="6597" y="13217"/>
                    <a:pt x="6802" y="13422"/>
                  </a:cubicBezTo>
                  <a:cubicBezTo>
                    <a:pt x="6985" y="13628"/>
                    <a:pt x="7213" y="13810"/>
                    <a:pt x="7418" y="13993"/>
                  </a:cubicBezTo>
                  <a:cubicBezTo>
                    <a:pt x="7555" y="14107"/>
                    <a:pt x="7692" y="14221"/>
                    <a:pt x="7852" y="14312"/>
                  </a:cubicBezTo>
                  <a:lnTo>
                    <a:pt x="8012" y="14404"/>
                  </a:lnTo>
                  <a:cubicBezTo>
                    <a:pt x="8080" y="14449"/>
                    <a:pt x="8149" y="14495"/>
                    <a:pt x="8240" y="14518"/>
                  </a:cubicBezTo>
                  <a:cubicBezTo>
                    <a:pt x="8468" y="14655"/>
                    <a:pt x="8742" y="14769"/>
                    <a:pt x="8993" y="14883"/>
                  </a:cubicBezTo>
                  <a:cubicBezTo>
                    <a:pt x="9153" y="14952"/>
                    <a:pt x="9313" y="14997"/>
                    <a:pt x="9473" y="15066"/>
                  </a:cubicBezTo>
                  <a:lnTo>
                    <a:pt x="9838" y="15225"/>
                  </a:lnTo>
                  <a:cubicBezTo>
                    <a:pt x="10249" y="15385"/>
                    <a:pt x="10568" y="15477"/>
                    <a:pt x="10865" y="15522"/>
                  </a:cubicBezTo>
                  <a:cubicBezTo>
                    <a:pt x="11002" y="15545"/>
                    <a:pt x="11162" y="15545"/>
                    <a:pt x="11299" y="15568"/>
                  </a:cubicBezTo>
                  <a:lnTo>
                    <a:pt x="12257" y="15568"/>
                  </a:lnTo>
                  <a:cubicBezTo>
                    <a:pt x="12303" y="15545"/>
                    <a:pt x="12349" y="15545"/>
                    <a:pt x="12394" y="15545"/>
                  </a:cubicBezTo>
                  <a:cubicBezTo>
                    <a:pt x="12600" y="15545"/>
                    <a:pt x="12782" y="15522"/>
                    <a:pt x="12919" y="15454"/>
                  </a:cubicBezTo>
                  <a:cubicBezTo>
                    <a:pt x="13147" y="15362"/>
                    <a:pt x="13376" y="15225"/>
                    <a:pt x="13604" y="15088"/>
                  </a:cubicBezTo>
                  <a:cubicBezTo>
                    <a:pt x="13718" y="15020"/>
                    <a:pt x="13832" y="14952"/>
                    <a:pt x="13969" y="14883"/>
                  </a:cubicBezTo>
                  <a:lnTo>
                    <a:pt x="14129" y="14792"/>
                  </a:lnTo>
                  <a:cubicBezTo>
                    <a:pt x="14334" y="14700"/>
                    <a:pt x="14517" y="14609"/>
                    <a:pt x="14700" y="14472"/>
                  </a:cubicBezTo>
                  <a:cubicBezTo>
                    <a:pt x="14951" y="14290"/>
                    <a:pt x="15179" y="14107"/>
                    <a:pt x="15407" y="13902"/>
                  </a:cubicBezTo>
                  <a:lnTo>
                    <a:pt x="15430" y="13856"/>
                  </a:lnTo>
                  <a:cubicBezTo>
                    <a:pt x="15521" y="13765"/>
                    <a:pt x="15635" y="13673"/>
                    <a:pt x="15727" y="13582"/>
                  </a:cubicBezTo>
                  <a:cubicBezTo>
                    <a:pt x="15818" y="13468"/>
                    <a:pt x="15932" y="13354"/>
                    <a:pt x="16001" y="13240"/>
                  </a:cubicBezTo>
                  <a:cubicBezTo>
                    <a:pt x="16160" y="13011"/>
                    <a:pt x="16297" y="12737"/>
                    <a:pt x="16412" y="12486"/>
                  </a:cubicBezTo>
                  <a:lnTo>
                    <a:pt x="16457" y="12395"/>
                  </a:lnTo>
                  <a:cubicBezTo>
                    <a:pt x="16617" y="12076"/>
                    <a:pt x="16731" y="11824"/>
                    <a:pt x="16800" y="11596"/>
                  </a:cubicBezTo>
                  <a:cubicBezTo>
                    <a:pt x="16868" y="11391"/>
                    <a:pt x="16914" y="11208"/>
                    <a:pt x="16959" y="11048"/>
                  </a:cubicBezTo>
                  <a:cubicBezTo>
                    <a:pt x="16982" y="10980"/>
                    <a:pt x="16982" y="10911"/>
                    <a:pt x="17005" y="10843"/>
                  </a:cubicBezTo>
                  <a:cubicBezTo>
                    <a:pt x="17028" y="10752"/>
                    <a:pt x="17051" y="10683"/>
                    <a:pt x="17073" y="10592"/>
                  </a:cubicBezTo>
                  <a:cubicBezTo>
                    <a:pt x="17096" y="10455"/>
                    <a:pt x="17119" y="10295"/>
                    <a:pt x="17119" y="10135"/>
                  </a:cubicBezTo>
                  <a:cubicBezTo>
                    <a:pt x="17142" y="9953"/>
                    <a:pt x="17142" y="9770"/>
                    <a:pt x="17142" y="9588"/>
                  </a:cubicBezTo>
                  <a:cubicBezTo>
                    <a:pt x="17165" y="9314"/>
                    <a:pt x="17142" y="8994"/>
                    <a:pt x="17096" y="8652"/>
                  </a:cubicBezTo>
                  <a:cubicBezTo>
                    <a:pt x="17073" y="8332"/>
                    <a:pt x="17028" y="8058"/>
                    <a:pt x="16959" y="7739"/>
                  </a:cubicBezTo>
                  <a:cubicBezTo>
                    <a:pt x="16936" y="7625"/>
                    <a:pt x="16914" y="7533"/>
                    <a:pt x="16891" y="7442"/>
                  </a:cubicBezTo>
                  <a:lnTo>
                    <a:pt x="16868" y="7259"/>
                  </a:lnTo>
                  <a:cubicBezTo>
                    <a:pt x="16845" y="7100"/>
                    <a:pt x="16800" y="6917"/>
                    <a:pt x="16754" y="6757"/>
                  </a:cubicBezTo>
                  <a:cubicBezTo>
                    <a:pt x="16754" y="6689"/>
                    <a:pt x="16754" y="6620"/>
                    <a:pt x="16731" y="6552"/>
                  </a:cubicBezTo>
                  <a:cubicBezTo>
                    <a:pt x="16731" y="6506"/>
                    <a:pt x="16708" y="6461"/>
                    <a:pt x="16708" y="6392"/>
                  </a:cubicBezTo>
                  <a:cubicBezTo>
                    <a:pt x="16685" y="6232"/>
                    <a:pt x="16640" y="6073"/>
                    <a:pt x="16594" y="5913"/>
                  </a:cubicBezTo>
                  <a:cubicBezTo>
                    <a:pt x="16526" y="5662"/>
                    <a:pt x="16434" y="5411"/>
                    <a:pt x="16297" y="5114"/>
                  </a:cubicBezTo>
                  <a:cubicBezTo>
                    <a:pt x="16229" y="4977"/>
                    <a:pt x="16183" y="4817"/>
                    <a:pt x="16115" y="4680"/>
                  </a:cubicBezTo>
                  <a:cubicBezTo>
                    <a:pt x="16069" y="4589"/>
                    <a:pt x="16046" y="4498"/>
                    <a:pt x="16023" y="4406"/>
                  </a:cubicBezTo>
                  <a:cubicBezTo>
                    <a:pt x="16001" y="4338"/>
                    <a:pt x="15978" y="4269"/>
                    <a:pt x="15955" y="4224"/>
                  </a:cubicBezTo>
                  <a:cubicBezTo>
                    <a:pt x="15909" y="4064"/>
                    <a:pt x="15841" y="3904"/>
                    <a:pt x="15772" y="3767"/>
                  </a:cubicBezTo>
                  <a:cubicBezTo>
                    <a:pt x="15750" y="3676"/>
                    <a:pt x="15727" y="3607"/>
                    <a:pt x="15704" y="3539"/>
                  </a:cubicBezTo>
                  <a:cubicBezTo>
                    <a:pt x="15681" y="3470"/>
                    <a:pt x="15658" y="3379"/>
                    <a:pt x="15613" y="3311"/>
                  </a:cubicBezTo>
                  <a:cubicBezTo>
                    <a:pt x="15567" y="3219"/>
                    <a:pt x="15521" y="3105"/>
                    <a:pt x="15476" y="3014"/>
                  </a:cubicBezTo>
                  <a:lnTo>
                    <a:pt x="15453" y="2945"/>
                  </a:lnTo>
                  <a:cubicBezTo>
                    <a:pt x="15384" y="2786"/>
                    <a:pt x="15316" y="2672"/>
                    <a:pt x="15247" y="2557"/>
                  </a:cubicBezTo>
                  <a:cubicBezTo>
                    <a:pt x="15202" y="2489"/>
                    <a:pt x="15133" y="2420"/>
                    <a:pt x="15088" y="2352"/>
                  </a:cubicBezTo>
                  <a:lnTo>
                    <a:pt x="15042" y="2284"/>
                  </a:lnTo>
                  <a:cubicBezTo>
                    <a:pt x="14996" y="2238"/>
                    <a:pt x="14974" y="2192"/>
                    <a:pt x="14951" y="2147"/>
                  </a:cubicBezTo>
                  <a:lnTo>
                    <a:pt x="14928" y="2101"/>
                  </a:lnTo>
                  <a:cubicBezTo>
                    <a:pt x="15042" y="2078"/>
                    <a:pt x="15156" y="2055"/>
                    <a:pt x="15270" y="2010"/>
                  </a:cubicBezTo>
                  <a:lnTo>
                    <a:pt x="15270" y="2078"/>
                  </a:lnTo>
                  <a:lnTo>
                    <a:pt x="15247" y="2147"/>
                  </a:lnTo>
                  <a:cubicBezTo>
                    <a:pt x="15247" y="2192"/>
                    <a:pt x="15247" y="2238"/>
                    <a:pt x="15247" y="2306"/>
                  </a:cubicBezTo>
                  <a:cubicBezTo>
                    <a:pt x="15247" y="2352"/>
                    <a:pt x="15270" y="2420"/>
                    <a:pt x="15339" y="2443"/>
                  </a:cubicBezTo>
                  <a:lnTo>
                    <a:pt x="15362" y="2466"/>
                  </a:lnTo>
                  <a:cubicBezTo>
                    <a:pt x="15362" y="2512"/>
                    <a:pt x="15362" y="2557"/>
                    <a:pt x="15362" y="2603"/>
                  </a:cubicBezTo>
                  <a:cubicBezTo>
                    <a:pt x="15339" y="2672"/>
                    <a:pt x="15384" y="2740"/>
                    <a:pt x="15407" y="2786"/>
                  </a:cubicBezTo>
                  <a:cubicBezTo>
                    <a:pt x="15430" y="2808"/>
                    <a:pt x="15476" y="2831"/>
                    <a:pt x="15498" y="2831"/>
                  </a:cubicBezTo>
                  <a:cubicBezTo>
                    <a:pt x="15498" y="2900"/>
                    <a:pt x="15498" y="2945"/>
                    <a:pt x="15498" y="2991"/>
                  </a:cubicBezTo>
                  <a:cubicBezTo>
                    <a:pt x="15521" y="3060"/>
                    <a:pt x="15567" y="3128"/>
                    <a:pt x="15613" y="3174"/>
                  </a:cubicBezTo>
                  <a:cubicBezTo>
                    <a:pt x="15635" y="3265"/>
                    <a:pt x="15727" y="3333"/>
                    <a:pt x="15818" y="3379"/>
                  </a:cubicBezTo>
                  <a:lnTo>
                    <a:pt x="15909" y="3379"/>
                  </a:lnTo>
                  <a:cubicBezTo>
                    <a:pt x="16023" y="3379"/>
                    <a:pt x="16160" y="3311"/>
                    <a:pt x="16183" y="3197"/>
                  </a:cubicBezTo>
                  <a:cubicBezTo>
                    <a:pt x="16229" y="3060"/>
                    <a:pt x="16229" y="2923"/>
                    <a:pt x="16229" y="2808"/>
                  </a:cubicBezTo>
                  <a:cubicBezTo>
                    <a:pt x="16252" y="2717"/>
                    <a:pt x="16252" y="2603"/>
                    <a:pt x="16275" y="2489"/>
                  </a:cubicBezTo>
                  <a:cubicBezTo>
                    <a:pt x="16275" y="2398"/>
                    <a:pt x="16275" y="2329"/>
                    <a:pt x="16275" y="2261"/>
                  </a:cubicBezTo>
                  <a:lnTo>
                    <a:pt x="16275" y="2147"/>
                  </a:lnTo>
                  <a:cubicBezTo>
                    <a:pt x="16275" y="2032"/>
                    <a:pt x="16275" y="1895"/>
                    <a:pt x="16275" y="1781"/>
                  </a:cubicBezTo>
                  <a:lnTo>
                    <a:pt x="16275" y="1462"/>
                  </a:lnTo>
                  <a:lnTo>
                    <a:pt x="16275" y="1142"/>
                  </a:lnTo>
                  <a:cubicBezTo>
                    <a:pt x="16275" y="1028"/>
                    <a:pt x="16275" y="914"/>
                    <a:pt x="16275" y="800"/>
                  </a:cubicBezTo>
                  <a:cubicBezTo>
                    <a:pt x="16275" y="754"/>
                    <a:pt x="16275" y="731"/>
                    <a:pt x="16275" y="686"/>
                  </a:cubicBezTo>
                  <a:lnTo>
                    <a:pt x="16275" y="640"/>
                  </a:lnTo>
                  <a:lnTo>
                    <a:pt x="16275" y="594"/>
                  </a:lnTo>
                  <a:cubicBezTo>
                    <a:pt x="16275" y="503"/>
                    <a:pt x="16275" y="435"/>
                    <a:pt x="16252" y="343"/>
                  </a:cubicBezTo>
                  <a:cubicBezTo>
                    <a:pt x="16252" y="275"/>
                    <a:pt x="16206" y="229"/>
                    <a:pt x="16138" y="184"/>
                  </a:cubicBezTo>
                  <a:cubicBezTo>
                    <a:pt x="16092" y="161"/>
                    <a:pt x="16046" y="138"/>
                    <a:pt x="16001" y="138"/>
                  </a:cubicBezTo>
                  <a:cubicBezTo>
                    <a:pt x="15978" y="138"/>
                    <a:pt x="15955" y="138"/>
                    <a:pt x="15932" y="161"/>
                  </a:cubicBezTo>
                  <a:cubicBezTo>
                    <a:pt x="15887" y="161"/>
                    <a:pt x="15864" y="184"/>
                    <a:pt x="15818" y="206"/>
                  </a:cubicBezTo>
                  <a:lnTo>
                    <a:pt x="15795" y="229"/>
                  </a:lnTo>
                  <a:lnTo>
                    <a:pt x="15750" y="229"/>
                  </a:lnTo>
                  <a:cubicBezTo>
                    <a:pt x="15681" y="229"/>
                    <a:pt x="15590" y="275"/>
                    <a:pt x="15567" y="343"/>
                  </a:cubicBezTo>
                  <a:lnTo>
                    <a:pt x="15544" y="343"/>
                  </a:lnTo>
                  <a:cubicBezTo>
                    <a:pt x="15476" y="343"/>
                    <a:pt x="15430" y="366"/>
                    <a:pt x="15407" y="435"/>
                  </a:cubicBezTo>
                  <a:cubicBezTo>
                    <a:pt x="15384" y="412"/>
                    <a:pt x="15362" y="412"/>
                    <a:pt x="15339" y="412"/>
                  </a:cubicBezTo>
                  <a:cubicBezTo>
                    <a:pt x="15247" y="435"/>
                    <a:pt x="15202" y="480"/>
                    <a:pt x="15202" y="549"/>
                  </a:cubicBezTo>
                  <a:cubicBezTo>
                    <a:pt x="15110" y="572"/>
                    <a:pt x="15019" y="617"/>
                    <a:pt x="14928" y="640"/>
                  </a:cubicBezTo>
                  <a:lnTo>
                    <a:pt x="14654" y="731"/>
                  </a:lnTo>
                  <a:cubicBezTo>
                    <a:pt x="14517" y="777"/>
                    <a:pt x="14357" y="823"/>
                    <a:pt x="14220" y="868"/>
                  </a:cubicBezTo>
                  <a:cubicBezTo>
                    <a:pt x="13764" y="1005"/>
                    <a:pt x="13307" y="1097"/>
                    <a:pt x="12828" y="1211"/>
                  </a:cubicBezTo>
                  <a:cubicBezTo>
                    <a:pt x="12805" y="1211"/>
                    <a:pt x="12805" y="1234"/>
                    <a:pt x="12782" y="1234"/>
                  </a:cubicBezTo>
                  <a:lnTo>
                    <a:pt x="12805" y="1234"/>
                  </a:lnTo>
                  <a:cubicBezTo>
                    <a:pt x="12326" y="1325"/>
                    <a:pt x="11915" y="1393"/>
                    <a:pt x="11527" y="1439"/>
                  </a:cubicBezTo>
                  <a:lnTo>
                    <a:pt x="11299" y="1439"/>
                  </a:lnTo>
                  <a:cubicBezTo>
                    <a:pt x="10979" y="1439"/>
                    <a:pt x="10660" y="1462"/>
                    <a:pt x="10340" y="1462"/>
                  </a:cubicBezTo>
                  <a:lnTo>
                    <a:pt x="9861" y="1462"/>
                  </a:lnTo>
                  <a:cubicBezTo>
                    <a:pt x="9610" y="1439"/>
                    <a:pt x="9381" y="1439"/>
                    <a:pt x="9153" y="1439"/>
                  </a:cubicBezTo>
                  <a:cubicBezTo>
                    <a:pt x="8948" y="1439"/>
                    <a:pt x="8765" y="1416"/>
                    <a:pt x="8582" y="1416"/>
                  </a:cubicBezTo>
                  <a:lnTo>
                    <a:pt x="8309" y="1416"/>
                  </a:lnTo>
                  <a:lnTo>
                    <a:pt x="8126" y="1393"/>
                  </a:lnTo>
                  <a:cubicBezTo>
                    <a:pt x="7806" y="1393"/>
                    <a:pt x="7487" y="1370"/>
                    <a:pt x="7190" y="1348"/>
                  </a:cubicBezTo>
                  <a:lnTo>
                    <a:pt x="7076" y="1348"/>
                  </a:lnTo>
                  <a:cubicBezTo>
                    <a:pt x="6962" y="1325"/>
                    <a:pt x="6825" y="1325"/>
                    <a:pt x="6688" y="1325"/>
                  </a:cubicBezTo>
                  <a:lnTo>
                    <a:pt x="6574" y="1302"/>
                  </a:lnTo>
                  <a:cubicBezTo>
                    <a:pt x="6460" y="1279"/>
                    <a:pt x="6346" y="1279"/>
                    <a:pt x="6231" y="1256"/>
                  </a:cubicBezTo>
                  <a:cubicBezTo>
                    <a:pt x="6140" y="1256"/>
                    <a:pt x="6049" y="1234"/>
                    <a:pt x="5958" y="1234"/>
                  </a:cubicBezTo>
                  <a:lnTo>
                    <a:pt x="5821" y="1188"/>
                  </a:lnTo>
                  <a:cubicBezTo>
                    <a:pt x="5615" y="1165"/>
                    <a:pt x="5455" y="1142"/>
                    <a:pt x="5296" y="1119"/>
                  </a:cubicBezTo>
                  <a:cubicBezTo>
                    <a:pt x="4999" y="1051"/>
                    <a:pt x="4702" y="1005"/>
                    <a:pt x="4405" y="960"/>
                  </a:cubicBezTo>
                  <a:cubicBezTo>
                    <a:pt x="4314" y="937"/>
                    <a:pt x="4223" y="914"/>
                    <a:pt x="4109" y="891"/>
                  </a:cubicBezTo>
                  <a:lnTo>
                    <a:pt x="3949" y="868"/>
                  </a:lnTo>
                  <a:cubicBezTo>
                    <a:pt x="3789" y="846"/>
                    <a:pt x="3652" y="823"/>
                    <a:pt x="3515" y="777"/>
                  </a:cubicBezTo>
                  <a:cubicBezTo>
                    <a:pt x="3264" y="731"/>
                    <a:pt x="3059" y="686"/>
                    <a:pt x="2853" y="640"/>
                  </a:cubicBezTo>
                  <a:cubicBezTo>
                    <a:pt x="2762" y="594"/>
                    <a:pt x="2671" y="572"/>
                    <a:pt x="2579" y="549"/>
                  </a:cubicBezTo>
                  <a:cubicBezTo>
                    <a:pt x="2465" y="526"/>
                    <a:pt x="2351" y="503"/>
                    <a:pt x="2237" y="457"/>
                  </a:cubicBezTo>
                  <a:cubicBezTo>
                    <a:pt x="2146" y="435"/>
                    <a:pt x="2054" y="412"/>
                    <a:pt x="1963" y="389"/>
                  </a:cubicBezTo>
                  <a:cubicBezTo>
                    <a:pt x="1826" y="343"/>
                    <a:pt x="1712" y="321"/>
                    <a:pt x="1598" y="275"/>
                  </a:cubicBezTo>
                  <a:cubicBezTo>
                    <a:pt x="1392" y="206"/>
                    <a:pt x="1187" y="161"/>
                    <a:pt x="982" y="92"/>
                  </a:cubicBezTo>
                  <a:cubicBezTo>
                    <a:pt x="913" y="69"/>
                    <a:pt x="867" y="47"/>
                    <a:pt x="799" y="24"/>
                  </a:cubicBezTo>
                  <a:lnTo>
                    <a:pt x="731" y="24"/>
                  </a:lnTo>
                  <a:cubicBezTo>
                    <a:pt x="708" y="24"/>
                    <a:pt x="685" y="24"/>
                    <a:pt x="685" y="1"/>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1" name="Google Shape;4987;p38">
              <a:extLst>
                <a:ext uri="{FF2B5EF4-FFF2-40B4-BE49-F238E27FC236}">
                  <a16:creationId xmlns:a16="http://schemas.microsoft.com/office/drawing/2014/main" id="{8054EEF9-A8E5-CDCD-22C4-651512E5ED48}"/>
                </a:ext>
              </a:extLst>
            </p:cNvPr>
            <p:cNvSpPr/>
            <p:nvPr/>
          </p:nvSpPr>
          <p:spPr>
            <a:xfrm>
              <a:off x="6743893" y="2611731"/>
              <a:ext cx="54319" cy="91595"/>
            </a:xfrm>
            <a:custGeom>
              <a:avLst/>
              <a:gdLst/>
              <a:ahLst/>
              <a:cxnLst/>
              <a:rect l="l" t="t" r="r" b="b"/>
              <a:pathLst>
                <a:path w="1941" h="3273" extrusionOk="0">
                  <a:moveTo>
                    <a:pt x="1621" y="0"/>
                  </a:moveTo>
                  <a:cubicBezTo>
                    <a:pt x="1507" y="0"/>
                    <a:pt x="1370" y="92"/>
                    <a:pt x="1347" y="229"/>
                  </a:cubicBezTo>
                  <a:cubicBezTo>
                    <a:pt x="1301" y="411"/>
                    <a:pt x="1255" y="594"/>
                    <a:pt x="1233" y="799"/>
                  </a:cubicBezTo>
                  <a:cubicBezTo>
                    <a:pt x="1210" y="1005"/>
                    <a:pt x="1164" y="1187"/>
                    <a:pt x="1118" y="1393"/>
                  </a:cubicBezTo>
                  <a:cubicBezTo>
                    <a:pt x="1027" y="1644"/>
                    <a:pt x="890" y="1895"/>
                    <a:pt x="753" y="2146"/>
                  </a:cubicBezTo>
                  <a:cubicBezTo>
                    <a:pt x="662" y="2260"/>
                    <a:pt x="571" y="2397"/>
                    <a:pt x="457" y="2511"/>
                  </a:cubicBezTo>
                  <a:cubicBezTo>
                    <a:pt x="411" y="2534"/>
                    <a:pt x="365" y="2557"/>
                    <a:pt x="342" y="2580"/>
                  </a:cubicBezTo>
                  <a:cubicBezTo>
                    <a:pt x="297" y="2625"/>
                    <a:pt x="228" y="2648"/>
                    <a:pt x="183" y="2671"/>
                  </a:cubicBezTo>
                  <a:cubicBezTo>
                    <a:pt x="46" y="2785"/>
                    <a:pt x="0" y="2991"/>
                    <a:pt x="114" y="3128"/>
                  </a:cubicBezTo>
                  <a:cubicBezTo>
                    <a:pt x="170" y="3226"/>
                    <a:pt x="270" y="3272"/>
                    <a:pt x="370" y="3272"/>
                  </a:cubicBezTo>
                  <a:cubicBezTo>
                    <a:pt x="432" y="3272"/>
                    <a:pt x="495" y="3254"/>
                    <a:pt x="548" y="3219"/>
                  </a:cubicBezTo>
                  <a:cubicBezTo>
                    <a:pt x="594" y="3196"/>
                    <a:pt x="639" y="3150"/>
                    <a:pt x="685" y="3128"/>
                  </a:cubicBezTo>
                  <a:cubicBezTo>
                    <a:pt x="753" y="3082"/>
                    <a:pt x="822" y="3036"/>
                    <a:pt x="890" y="2968"/>
                  </a:cubicBezTo>
                  <a:cubicBezTo>
                    <a:pt x="982" y="2876"/>
                    <a:pt x="1050" y="2785"/>
                    <a:pt x="1141" y="2694"/>
                  </a:cubicBezTo>
                  <a:cubicBezTo>
                    <a:pt x="1301" y="2488"/>
                    <a:pt x="1438" y="2237"/>
                    <a:pt x="1552" y="1986"/>
                  </a:cubicBezTo>
                  <a:cubicBezTo>
                    <a:pt x="1666" y="1735"/>
                    <a:pt x="1758" y="1461"/>
                    <a:pt x="1780" y="1210"/>
                  </a:cubicBezTo>
                  <a:cubicBezTo>
                    <a:pt x="1803" y="1050"/>
                    <a:pt x="1826" y="913"/>
                    <a:pt x="1826" y="777"/>
                  </a:cubicBezTo>
                  <a:cubicBezTo>
                    <a:pt x="1849" y="640"/>
                    <a:pt x="1872" y="480"/>
                    <a:pt x="1917" y="320"/>
                  </a:cubicBezTo>
                  <a:cubicBezTo>
                    <a:pt x="1940" y="183"/>
                    <a:pt x="1826" y="23"/>
                    <a:pt x="1689" y="0"/>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2" name="Google Shape;4988;p38">
              <a:extLst>
                <a:ext uri="{FF2B5EF4-FFF2-40B4-BE49-F238E27FC236}">
                  <a16:creationId xmlns:a16="http://schemas.microsoft.com/office/drawing/2014/main" id="{91AF4E93-68DA-63AE-59D6-113847CCF932}"/>
                </a:ext>
              </a:extLst>
            </p:cNvPr>
            <p:cNvSpPr/>
            <p:nvPr/>
          </p:nvSpPr>
          <p:spPr>
            <a:xfrm>
              <a:off x="6841616" y="2567011"/>
              <a:ext cx="51129" cy="87957"/>
            </a:xfrm>
            <a:custGeom>
              <a:avLst/>
              <a:gdLst/>
              <a:ahLst/>
              <a:cxnLst/>
              <a:rect l="l" t="t" r="r" b="b"/>
              <a:pathLst>
                <a:path w="1827" h="3143" extrusionOk="0">
                  <a:moveTo>
                    <a:pt x="320" y="1"/>
                  </a:moveTo>
                  <a:cubicBezTo>
                    <a:pt x="297" y="23"/>
                    <a:pt x="274" y="23"/>
                    <a:pt x="251" y="46"/>
                  </a:cubicBezTo>
                  <a:cubicBezTo>
                    <a:pt x="229" y="46"/>
                    <a:pt x="206" y="46"/>
                    <a:pt x="183" y="69"/>
                  </a:cubicBezTo>
                  <a:cubicBezTo>
                    <a:pt x="92" y="92"/>
                    <a:pt x="0" y="206"/>
                    <a:pt x="46" y="320"/>
                  </a:cubicBezTo>
                  <a:cubicBezTo>
                    <a:pt x="114" y="412"/>
                    <a:pt x="160" y="503"/>
                    <a:pt x="183" y="617"/>
                  </a:cubicBezTo>
                  <a:cubicBezTo>
                    <a:pt x="206" y="685"/>
                    <a:pt x="229" y="754"/>
                    <a:pt x="251" y="822"/>
                  </a:cubicBezTo>
                  <a:cubicBezTo>
                    <a:pt x="320" y="1142"/>
                    <a:pt x="320" y="1484"/>
                    <a:pt x="343" y="1804"/>
                  </a:cubicBezTo>
                  <a:cubicBezTo>
                    <a:pt x="366" y="1964"/>
                    <a:pt x="366" y="2101"/>
                    <a:pt x="366" y="2260"/>
                  </a:cubicBezTo>
                  <a:cubicBezTo>
                    <a:pt x="366" y="2352"/>
                    <a:pt x="366" y="2420"/>
                    <a:pt x="388" y="2511"/>
                  </a:cubicBezTo>
                  <a:cubicBezTo>
                    <a:pt x="388" y="2648"/>
                    <a:pt x="434" y="2785"/>
                    <a:pt x="571" y="2854"/>
                  </a:cubicBezTo>
                  <a:cubicBezTo>
                    <a:pt x="619" y="2870"/>
                    <a:pt x="668" y="2886"/>
                    <a:pt x="724" y="2886"/>
                  </a:cubicBezTo>
                  <a:cubicBezTo>
                    <a:pt x="748" y="2886"/>
                    <a:pt x="772" y="2883"/>
                    <a:pt x="799" y="2877"/>
                  </a:cubicBezTo>
                  <a:cubicBezTo>
                    <a:pt x="822" y="2854"/>
                    <a:pt x="845" y="2854"/>
                    <a:pt x="868" y="2831"/>
                  </a:cubicBezTo>
                  <a:cubicBezTo>
                    <a:pt x="868" y="2854"/>
                    <a:pt x="891" y="2854"/>
                    <a:pt x="913" y="2877"/>
                  </a:cubicBezTo>
                  <a:cubicBezTo>
                    <a:pt x="982" y="2899"/>
                    <a:pt x="1050" y="2899"/>
                    <a:pt x="1096" y="2899"/>
                  </a:cubicBezTo>
                  <a:cubicBezTo>
                    <a:pt x="1119" y="2968"/>
                    <a:pt x="1164" y="3014"/>
                    <a:pt x="1210" y="3059"/>
                  </a:cubicBezTo>
                  <a:cubicBezTo>
                    <a:pt x="1256" y="3105"/>
                    <a:pt x="1324" y="3128"/>
                    <a:pt x="1415" y="3128"/>
                  </a:cubicBezTo>
                  <a:cubicBezTo>
                    <a:pt x="1444" y="3137"/>
                    <a:pt x="1480" y="3143"/>
                    <a:pt x="1519" y="3143"/>
                  </a:cubicBezTo>
                  <a:cubicBezTo>
                    <a:pt x="1575" y="3143"/>
                    <a:pt x="1636" y="3132"/>
                    <a:pt x="1689" y="3105"/>
                  </a:cubicBezTo>
                  <a:cubicBezTo>
                    <a:pt x="1804" y="3014"/>
                    <a:pt x="1826" y="2854"/>
                    <a:pt x="1758" y="2717"/>
                  </a:cubicBezTo>
                  <a:cubicBezTo>
                    <a:pt x="1712" y="2626"/>
                    <a:pt x="1689" y="2534"/>
                    <a:pt x="1667" y="2443"/>
                  </a:cubicBezTo>
                  <a:cubicBezTo>
                    <a:pt x="1644" y="2397"/>
                    <a:pt x="1621" y="2352"/>
                    <a:pt x="1598" y="2283"/>
                  </a:cubicBezTo>
                  <a:cubicBezTo>
                    <a:pt x="1552" y="2192"/>
                    <a:pt x="1507" y="2055"/>
                    <a:pt x="1370" y="2032"/>
                  </a:cubicBezTo>
                  <a:cubicBezTo>
                    <a:pt x="1347" y="1941"/>
                    <a:pt x="1324" y="1872"/>
                    <a:pt x="1301" y="1804"/>
                  </a:cubicBezTo>
                  <a:cubicBezTo>
                    <a:pt x="1256" y="1690"/>
                    <a:pt x="1210" y="1553"/>
                    <a:pt x="1164" y="1439"/>
                  </a:cubicBezTo>
                  <a:cubicBezTo>
                    <a:pt x="1142" y="1393"/>
                    <a:pt x="1119" y="1370"/>
                    <a:pt x="1096" y="1325"/>
                  </a:cubicBezTo>
                  <a:cubicBezTo>
                    <a:pt x="1073" y="1302"/>
                    <a:pt x="1027" y="1302"/>
                    <a:pt x="982" y="1279"/>
                  </a:cubicBezTo>
                  <a:cubicBezTo>
                    <a:pt x="959" y="1142"/>
                    <a:pt x="913" y="1028"/>
                    <a:pt x="845" y="891"/>
                  </a:cubicBezTo>
                  <a:cubicBezTo>
                    <a:pt x="845" y="822"/>
                    <a:pt x="822" y="731"/>
                    <a:pt x="799" y="663"/>
                  </a:cubicBezTo>
                  <a:cubicBezTo>
                    <a:pt x="776" y="548"/>
                    <a:pt x="731" y="457"/>
                    <a:pt x="685" y="366"/>
                  </a:cubicBezTo>
                  <a:cubicBezTo>
                    <a:pt x="685" y="320"/>
                    <a:pt x="662" y="275"/>
                    <a:pt x="639" y="229"/>
                  </a:cubicBezTo>
                  <a:cubicBezTo>
                    <a:pt x="617" y="183"/>
                    <a:pt x="594" y="115"/>
                    <a:pt x="548" y="69"/>
                  </a:cubicBezTo>
                  <a:cubicBezTo>
                    <a:pt x="502" y="23"/>
                    <a:pt x="457" y="1"/>
                    <a:pt x="388" y="1"/>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3" name="Google Shape;4989;p38">
              <a:extLst>
                <a:ext uri="{FF2B5EF4-FFF2-40B4-BE49-F238E27FC236}">
                  <a16:creationId xmlns:a16="http://schemas.microsoft.com/office/drawing/2014/main" id="{C3CFB057-44E7-E55C-D3EF-29AED5A68B39}"/>
                </a:ext>
              </a:extLst>
            </p:cNvPr>
            <p:cNvSpPr/>
            <p:nvPr/>
          </p:nvSpPr>
          <p:spPr>
            <a:xfrm>
              <a:off x="6840973" y="2879380"/>
              <a:ext cx="147593" cy="100466"/>
            </a:xfrm>
            <a:custGeom>
              <a:avLst/>
              <a:gdLst/>
              <a:ahLst/>
              <a:cxnLst/>
              <a:rect l="l" t="t" r="r" b="b"/>
              <a:pathLst>
                <a:path w="5274" h="3590" extrusionOk="0">
                  <a:moveTo>
                    <a:pt x="3242" y="662"/>
                  </a:moveTo>
                  <a:cubicBezTo>
                    <a:pt x="3257" y="662"/>
                    <a:pt x="3272" y="672"/>
                    <a:pt x="3287" y="679"/>
                  </a:cubicBezTo>
                  <a:lnTo>
                    <a:pt x="3287" y="679"/>
                  </a:lnTo>
                  <a:cubicBezTo>
                    <a:pt x="3272" y="673"/>
                    <a:pt x="3257" y="668"/>
                    <a:pt x="3242" y="662"/>
                  </a:cubicBezTo>
                  <a:close/>
                  <a:moveTo>
                    <a:pt x="2671" y="1073"/>
                  </a:moveTo>
                  <a:cubicBezTo>
                    <a:pt x="2694" y="1073"/>
                    <a:pt x="2740" y="1096"/>
                    <a:pt x="2762" y="1119"/>
                  </a:cubicBezTo>
                  <a:cubicBezTo>
                    <a:pt x="2717" y="1119"/>
                    <a:pt x="2694" y="1141"/>
                    <a:pt x="2648" y="1164"/>
                  </a:cubicBezTo>
                  <a:cubicBezTo>
                    <a:pt x="2648" y="1187"/>
                    <a:pt x="2625" y="1187"/>
                    <a:pt x="2625" y="1210"/>
                  </a:cubicBezTo>
                  <a:cubicBezTo>
                    <a:pt x="2625" y="1187"/>
                    <a:pt x="2625" y="1187"/>
                    <a:pt x="2625" y="1164"/>
                  </a:cubicBezTo>
                  <a:cubicBezTo>
                    <a:pt x="2648" y="1141"/>
                    <a:pt x="2648" y="1096"/>
                    <a:pt x="2671" y="1073"/>
                  </a:cubicBezTo>
                  <a:close/>
                  <a:moveTo>
                    <a:pt x="2009" y="0"/>
                  </a:moveTo>
                  <a:cubicBezTo>
                    <a:pt x="1941" y="0"/>
                    <a:pt x="1872" y="23"/>
                    <a:pt x="1849" y="69"/>
                  </a:cubicBezTo>
                  <a:cubicBezTo>
                    <a:pt x="1758" y="160"/>
                    <a:pt x="1690" y="251"/>
                    <a:pt x="1598" y="343"/>
                  </a:cubicBezTo>
                  <a:cubicBezTo>
                    <a:pt x="1575" y="388"/>
                    <a:pt x="1530" y="411"/>
                    <a:pt x="1507" y="457"/>
                  </a:cubicBezTo>
                  <a:cubicBezTo>
                    <a:pt x="1416" y="594"/>
                    <a:pt x="1302" y="708"/>
                    <a:pt x="1210" y="822"/>
                  </a:cubicBezTo>
                  <a:cubicBezTo>
                    <a:pt x="982" y="1073"/>
                    <a:pt x="754" y="1301"/>
                    <a:pt x="503" y="1507"/>
                  </a:cubicBezTo>
                  <a:cubicBezTo>
                    <a:pt x="525" y="1507"/>
                    <a:pt x="525" y="1484"/>
                    <a:pt x="548" y="1484"/>
                  </a:cubicBezTo>
                  <a:cubicBezTo>
                    <a:pt x="503" y="1530"/>
                    <a:pt x="434" y="1575"/>
                    <a:pt x="389" y="1621"/>
                  </a:cubicBezTo>
                  <a:cubicBezTo>
                    <a:pt x="320" y="1666"/>
                    <a:pt x="252" y="1712"/>
                    <a:pt x="183" y="1781"/>
                  </a:cubicBezTo>
                  <a:cubicBezTo>
                    <a:pt x="137" y="1826"/>
                    <a:pt x="69" y="1872"/>
                    <a:pt x="46" y="1940"/>
                  </a:cubicBezTo>
                  <a:cubicBezTo>
                    <a:pt x="23" y="1986"/>
                    <a:pt x="1" y="2032"/>
                    <a:pt x="1" y="2100"/>
                  </a:cubicBezTo>
                  <a:cubicBezTo>
                    <a:pt x="1" y="2169"/>
                    <a:pt x="46" y="2260"/>
                    <a:pt x="115" y="2306"/>
                  </a:cubicBezTo>
                  <a:cubicBezTo>
                    <a:pt x="171" y="2362"/>
                    <a:pt x="243" y="2403"/>
                    <a:pt x="330" y="2403"/>
                  </a:cubicBezTo>
                  <a:cubicBezTo>
                    <a:pt x="349" y="2403"/>
                    <a:pt x="368" y="2401"/>
                    <a:pt x="389" y="2397"/>
                  </a:cubicBezTo>
                  <a:cubicBezTo>
                    <a:pt x="411" y="2465"/>
                    <a:pt x="434" y="2511"/>
                    <a:pt x="503" y="2557"/>
                  </a:cubicBezTo>
                  <a:cubicBezTo>
                    <a:pt x="548" y="2602"/>
                    <a:pt x="571" y="2625"/>
                    <a:pt x="617" y="2648"/>
                  </a:cubicBezTo>
                  <a:cubicBezTo>
                    <a:pt x="640" y="2648"/>
                    <a:pt x="685" y="2671"/>
                    <a:pt x="708" y="2694"/>
                  </a:cubicBezTo>
                  <a:cubicBezTo>
                    <a:pt x="777" y="2716"/>
                    <a:pt x="845" y="2739"/>
                    <a:pt x="914" y="2762"/>
                  </a:cubicBezTo>
                  <a:cubicBezTo>
                    <a:pt x="1073" y="2831"/>
                    <a:pt x="1233" y="2899"/>
                    <a:pt x="1370" y="2968"/>
                  </a:cubicBezTo>
                  <a:cubicBezTo>
                    <a:pt x="1507" y="3013"/>
                    <a:pt x="1644" y="3104"/>
                    <a:pt x="1758" y="3196"/>
                  </a:cubicBezTo>
                  <a:cubicBezTo>
                    <a:pt x="1895" y="3264"/>
                    <a:pt x="2032" y="3333"/>
                    <a:pt x="2169" y="3378"/>
                  </a:cubicBezTo>
                  <a:cubicBezTo>
                    <a:pt x="2329" y="3447"/>
                    <a:pt x="2488" y="3515"/>
                    <a:pt x="2648" y="3561"/>
                  </a:cubicBezTo>
                  <a:cubicBezTo>
                    <a:pt x="2719" y="3579"/>
                    <a:pt x="2797" y="3589"/>
                    <a:pt x="2874" y="3589"/>
                  </a:cubicBezTo>
                  <a:cubicBezTo>
                    <a:pt x="2997" y="3589"/>
                    <a:pt x="3121" y="3562"/>
                    <a:pt x="3219" y="3492"/>
                  </a:cubicBezTo>
                  <a:cubicBezTo>
                    <a:pt x="3287" y="3447"/>
                    <a:pt x="3333" y="3378"/>
                    <a:pt x="3401" y="3310"/>
                  </a:cubicBezTo>
                  <a:cubicBezTo>
                    <a:pt x="3447" y="3241"/>
                    <a:pt x="3516" y="3196"/>
                    <a:pt x="3584" y="3127"/>
                  </a:cubicBezTo>
                  <a:cubicBezTo>
                    <a:pt x="3675" y="3013"/>
                    <a:pt x="3790" y="2899"/>
                    <a:pt x="3881" y="2808"/>
                  </a:cubicBezTo>
                  <a:cubicBezTo>
                    <a:pt x="4109" y="2579"/>
                    <a:pt x="4360" y="2374"/>
                    <a:pt x="4566" y="2146"/>
                  </a:cubicBezTo>
                  <a:cubicBezTo>
                    <a:pt x="4680" y="2032"/>
                    <a:pt x="4771" y="1918"/>
                    <a:pt x="4885" y="1803"/>
                  </a:cubicBezTo>
                  <a:cubicBezTo>
                    <a:pt x="4931" y="1758"/>
                    <a:pt x="4999" y="1689"/>
                    <a:pt x="5045" y="1644"/>
                  </a:cubicBezTo>
                  <a:cubicBezTo>
                    <a:pt x="5068" y="1621"/>
                    <a:pt x="5091" y="1598"/>
                    <a:pt x="5113" y="1575"/>
                  </a:cubicBezTo>
                  <a:cubicBezTo>
                    <a:pt x="5136" y="1552"/>
                    <a:pt x="5159" y="1530"/>
                    <a:pt x="5159" y="1507"/>
                  </a:cubicBezTo>
                  <a:cubicBezTo>
                    <a:pt x="5182" y="1484"/>
                    <a:pt x="5205" y="1461"/>
                    <a:pt x="5227" y="1415"/>
                  </a:cubicBezTo>
                  <a:cubicBezTo>
                    <a:pt x="5250" y="1370"/>
                    <a:pt x="5250" y="1324"/>
                    <a:pt x="5250" y="1256"/>
                  </a:cubicBezTo>
                  <a:cubicBezTo>
                    <a:pt x="5273" y="1164"/>
                    <a:pt x="5182" y="1027"/>
                    <a:pt x="5091" y="982"/>
                  </a:cubicBezTo>
                  <a:cubicBezTo>
                    <a:pt x="5022" y="936"/>
                    <a:pt x="4976" y="936"/>
                    <a:pt x="4908" y="936"/>
                  </a:cubicBezTo>
                  <a:lnTo>
                    <a:pt x="4223" y="936"/>
                  </a:lnTo>
                  <a:cubicBezTo>
                    <a:pt x="4063" y="913"/>
                    <a:pt x="3904" y="890"/>
                    <a:pt x="3744" y="845"/>
                  </a:cubicBezTo>
                  <a:cubicBezTo>
                    <a:pt x="3601" y="784"/>
                    <a:pt x="3459" y="741"/>
                    <a:pt x="3300" y="684"/>
                  </a:cubicBezTo>
                  <a:lnTo>
                    <a:pt x="3300" y="684"/>
                  </a:lnTo>
                  <a:cubicBezTo>
                    <a:pt x="3304" y="685"/>
                    <a:pt x="3307" y="685"/>
                    <a:pt x="3310" y="685"/>
                  </a:cubicBezTo>
                  <a:cubicBezTo>
                    <a:pt x="3265" y="662"/>
                    <a:pt x="3196" y="639"/>
                    <a:pt x="3128" y="617"/>
                  </a:cubicBezTo>
                  <a:cubicBezTo>
                    <a:pt x="2831" y="502"/>
                    <a:pt x="2534" y="411"/>
                    <a:pt x="2237" y="320"/>
                  </a:cubicBezTo>
                  <a:lnTo>
                    <a:pt x="2215" y="320"/>
                  </a:lnTo>
                  <a:cubicBezTo>
                    <a:pt x="2237" y="228"/>
                    <a:pt x="2237" y="114"/>
                    <a:pt x="2169" y="46"/>
                  </a:cubicBezTo>
                  <a:cubicBezTo>
                    <a:pt x="2123" y="0"/>
                    <a:pt x="2055" y="0"/>
                    <a:pt x="2009" y="0"/>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4" name="Google Shape;4990;p38">
              <a:extLst>
                <a:ext uri="{FF2B5EF4-FFF2-40B4-BE49-F238E27FC236}">
                  <a16:creationId xmlns:a16="http://schemas.microsoft.com/office/drawing/2014/main" id="{DC6134EF-34A3-B7E9-CAD7-1386164FEAAF}"/>
                </a:ext>
              </a:extLst>
            </p:cNvPr>
            <p:cNvSpPr/>
            <p:nvPr/>
          </p:nvSpPr>
          <p:spPr>
            <a:xfrm>
              <a:off x="6118540" y="3003941"/>
              <a:ext cx="721173" cy="201240"/>
            </a:xfrm>
            <a:custGeom>
              <a:avLst/>
              <a:gdLst/>
              <a:ahLst/>
              <a:cxnLst/>
              <a:rect l="l" t="t" r="r" b="b"/>
              <a:pathLst>
                <a:path w="25770" h="7191" extrusionOk="0">
                  <a:moveTo>
                    <a:pt x="23168" y="0"/>
                  </a:moveTo>
                  <a:cubicBezTo>
                    <a:pt x="23122" y="0"/>
                    <a:pt x="23076" y="23"/>
                    <a:pt x="23031" y="46"/>
                  </a:cubicBezTo>
                  <a:cubicBezTo>
                    <a:pt x="22917" y="137"/>
                    <a:pt x="22780" y="251"/>
                    <a:pt x="22643" y="320"/>
                  </a:cubicBezTo>
                  <a:cubicBezTo>
                    <a:pt x="22551" y="388"/>
                    <a:pt x="22460" y="457"/>
                    <a:pt x="22369" y="502"/>
                  </a:cubicBezTo>
                  <a:lnTo>
                    <a:pt x="22232" y="594"/>
                  </a:lnTo>
                  <a:cubicBezTo>
                    <a:pt x="22095" y="685"/>
                    <a:pt x="21958" y="776"/>
                    <a:pt x="21844" y="868"/>
                  </a:cubicBezTo>
                  <a:cubicBezTo>
                    <a:pt x="21707" y="959"/>
                    <a:pt x="21593" y="1050"/>
                    <a:pt x="21456" y="1119"/>
                  </a:cubicBezTo>
                  <a:cubicBezTo>
                    <a:pt x="21205" y="1278"/>
                    <a:pt x="20931" y="1415"/>
                    <a:pt x="20634" y="1529"/>
                  </a:cubicBezTo>
                  <a:cubicBezTo>
                    <a:pt x="20315" y="1666"/>
                    <a:pt x="19995" y="1803"/>
                    <a:pt x="19630" y="1917"/>
                  </a:cubicBezTo>
                  <a:cubicBezTo>
                    <a:pt x="19493" y="1940"/>
                    <a:pt x="19356" y="1963"/>
                    <a:pt x="19219" y="2009"/>
                  </a:cubicBezTo>
                  <a:cubicBezTo>
                    <a:pt x="19128" y="2009"/>
                    <a:pt x="19036" y="2032"/>
                    <a:pt x="18945" y="2054"/>
                  </a:cubicBezTo>
                  <a:cubicBezTo>
                    <a:pt x="18877" y="2077"/>
                    <a:pt x="18808" y="2077"/>
                    <a:pt x="18740" y="2100"/>
                  </a:cubicBezTo>
                  <a:cubicBezTo>
                    <a:pt x="18511" y="2146"/>
                    <a:pt x="18283" y="2191"/>
                    <a:pt x="18032" y="2237"/>
                  </a:cubicBezTo>
                  <a:lnTo>
                    <a:pt x="17964" y="2237"/>
                  </a:lnTo>
                  <a:cubicBezTo>
                    <a:pt x="17827" y="2260"/>
                    <a:pt x="17690" y="2283"/>
                    <a:pt x="17553" y="2306"/>
                  </a:cubicBezTo>
                  <a:cubicBezTo>
                    <a:pt x="17416" y="2328"/>
                    <a:pt x="17279" y="2351"/>
                    <a:pt x="17165" y="2351"/>
                  </a:cubicBezTo>
                  <a:lnTo>
                    <a:pt x="17119" y="2351"/>
                  </a:lnTo>
                  <a:cubicBezTo>
                    <a:pt x="16891" y="2374"/>
                    <a:pt x="16640" y="2397"/>
                    <a:pt x="16411" y="2397"/>
                  </a:cubicBezTo>
                  <a:lnTo>
                    <a:pt x="16206" y="2397"/>
                  </a:lnTo>
                  <a:cubicBezTo>
                    <a:pt x="15978" y="2397"/>
                    <a:pt x="15704" y="2397"/>
                    <a:pt x="15430" y="2374"/>
                  </a:cubicBezTo>
                  <a:cubicBezTo>
                    <a:pt x="15133" y="2328"/>
                    <a:pt x="14859" y="2306"/>
                    <a:pt x="14585" y="2237"/>
                  </a:cubicBezTo>
                  <a:cubicBezTo>
                    <a:pt x="14289" y="2169"/>
                    <a:pt x="13969" y="2123"/>
                    <a:pt x="13672" y="2054"/>
                  </a:cubicBezTo>
                  <a:cubicBezTo>
                    <a:pt x="13467" y="2032"/>
                    <a:pt x="13239" y="1986"/>
                    <a:pt x="13033" y="1940"/>
                  </a:cubicBezTo>
                  <a:lnTo>
                    <a:pt x="12737" y="1872"/>
                  </a:lnTo>
                  <a:cubicBezTo>
                    <a:pt x="12417" y="1826"/>
                    <a:pt x="12097" y="1781"/>
                    <a:pt x="11778" y="1735"/>
                  </a:cubicBezTo>
                  <a:cubicBezTo>
                    <a:pt x="11527" y="1712"/>
                    <a:pt x="11276" y="1666"/>
                    <a:pt x="11002" y="1621"/>
                  </a:cubicBezTo>
                  <a:lnTo>
                    <a:pt x="10842" y="1598"/>
                  </a:lnTo>
                  <a:cubicBezTo>
                    <a:pt x="10614" y="1575"/>
                    <a:pt x="10408" y="1529"/>
                    <a:pt x="10203" y="1507"/>
                  </a:cubicBezTo>
                  <a:lnTo>
                    <a:pt x="9906" y="1484"/>
                  </a:lnTo>
                  <a:cubicBezTo>
                    <a:pt x="9587" y="1438"/>
                    <a:pt x="9267" y="1415"/>
                    <a:pt x="8970" y="1392"/>
                  </a:cubicBezTo>
                  <a:cubicBezTo>
                    <a:pt x="8811" y="1370"/>
                    <a:pt x="8628" y="1370"/>
                    <a:pt x="8468" y="1370"/>
                  </a:cubicBezTo>
                  <a:lnTo>
                    <a:pt x="7875" y="1370"/>
                  </a:lnTo>
                  <a:cubicBezTo>
                    <a:pt x="7692" y="1370"/>
                    <a:pt x="7510" y="1392"/>
                    <a:pt x="7327" y="1392"/>
                  </a:cubicBezTo>
                  <a:cubicBezTo>
                    <a:pt x="7190" y="1392"/>
                    <a:pt x="7030" y="1415"/>
                    <a:pt x="6893" y="1415"/>
                  </a:cubicBezTo>
                  <a:cubicBezTo>
                    <a:pt x="6574" y="1438"/>
                    <a:pt x="6254" y="1461"/>
                    <a:pt x="5957" y="1484"/>
                  </a:cubicBezTo>
                  <a:cubicBezTo>
                    <a:pt x="5638" y="1507"/>
                    <a:pt x="5318" y="1575"/>
                    <a:pt x="4953" y="1689"/>
                  </a:cubicBezTo>
                  <a:cubicBezTo>
                    <a:pt x="4588" y="1781"/>
                    <a:pt x="4268" y="1895"/>
                    <a:pt x="3972" y="2032"/>
                  </a:cubicBezTo>
                  <a:cubicBezTo>
                    <a:pt x="3698" y="2169"/>
                    <a:pt x="3424" y="2328"/>
                    <a:pt x="3150" y="2488"/>
                  </a:cubicBezTo>
                  <a:cubicBezTo>
                    <a:pt x="2808" y="2671"/>
                    <a:pt x="2534" y="2853"/>
                    <a:pt x="2305" y="3036"/>
                  </a:cubicBezTo>
                  <a:cubicBezTo>
                    <a:pt x="2168" y="3127"/>
                    <a:pt x="2054" y="3219"/>
                    <a:pt x="1940" y="3310"/>
                  </a:cubicBezTo>
                  <a:cubicBezTo>
                    <a:pt x="1780" y="3424"/>
                    <a:pt x="1666" y="3538"/>
                    <a:pt x="1575" y="3629"/>
                  </a:cubicBezTo>
                  <a:lnTo>
                    <a:pt x="1415" y="3789"/>
                  </a:lnTo>
                  <a:cubicBezTo>
                    <a:pt x="1210" y="3995"/>
                    <a:pt x="1004" y="4200"/>
                    <a:pt x="822" y="4451"/>
                  </a:cubicBezTo>
                  <a:cubicBezTo>
                    <a:pt x="730" y="4588"/>
                    <a:pt x="639" y="4725"/>
                    <a:pt x="525" y="4885"/>
                  </a:cubicBezTo>
                  <a:lnTo>
                    <a:pt x="479" y="4999"/>
                  </a:lnTo>
                  <a:lnTo>
                    <a:pt x="411" y="5090"/>
                  </a:lnTo>
                  <a:cubicBezTo>
                    <a:pt x="365" y="5181"/>
                    <a:pt x="320" y="5250"/>
                    <a:pt x="274" y="5318"/>
                  </a:cubicBezTo>
                  <a:cubicBezTo>
                    <a:pt x="274" y="5318"/>
                    <a:pt x="251" y="5364"/>
                    <a:pt x="251" y="5364"/>
                  </a:cubicBezTo>
                  <a:cubicBezTo>
                    <a:pt x="183" y="5478"/>
                    <a:pt x="114" y="5615"/>
                    <a:pt x="69" y="5729"/>
                  </a:cubicBezTo>
                  <a:cubicBezTo>
                    <a:pt x="46" y="5798"/>
                    <a:pt x="23" y="5866"/>
                    <a:pt x="23" y="5935"/>
                  </a:cubicBezTo>
                  <a:cubicBezTo>
                    <a:pt x="0" y="6026"/>
                    <a:pt x="23" y="6094"/>
                    <a:pt x="46" y="6163"/>
                  </a:cubicBezTo>
                  <a:cubicBezTo>
                    <a:pt x="69" y="6277"/>
                    <a:pt x="183" y="6346"/>
                    <a:pt x="365" y="6414"/>
                  </a:cubicBezTo>
                  <a:cubicBezTo>
                    <a:pt x="434" y="6437"/>
                    <a:pt x="502" y="6460"/>
                    <a:pt x="571" y="6505"/>
                  </a:cubicBezTo>
                  <a:lnTo>
                    <a:pt x="639" y="6528"/>
                  </a:lnTo>
                  <a:cubicBezTo>
                    <a:pt x="753" y="6574"/>
                    <a:pt x="867" y="6619"/>
                    <a:pt x="1004" y="6688"/>
                  </a:cubicBezTo>
                  <a:cubicBezTo>
                    <a:pt x="1141" y="6756"/>
                    <a:pt x="1233" y="6825"/>
                    <a:pt x="1324" y="6916"/>
                  </a:cubicBezTo>
                  <a:cubicBezTo>
                    <a:pt x="1370" y="6962"/>
                    <a:pt x="1392" y="6985"/>
                    <a:pt x="1438" y="7030"/>
                  </a:cubicBezTo>
                  <a:cubicBezTo>
                    <a:pt x="1507" y="7122"/>
                    <a:pt x="1621" y="7190"/>
                    <a:pt x="1712" y="7190"/>
                  </a:cubicBezTo>
                  <a:cubicBezTo>
                    <a:pt x="1758" y="7190"/>
                    <a:pt x="1803" y="7167"/>
                    <a:pt x="1849" y="7144"/>
                  </a:cubicBezTo>
                  <a:cubicBezTo>
                    <a:pt x="1963" y="7099"/>
                    <a:pt x="2032" y="6985"/>
                    <a:pt x="2077" y="6893"/>
                  </a:cubicBezTo>
                  <a:cubicBezTo>
                    <a:pt x="2100" y="6825"/>
                    <a:pt x="2123" y="6756"/>
                    <a:pt x="2146" y="6711"/>
                  </a:cubicBezTo>
                  <a:lnTo>
                    <a:pt x="2191" y="6574"/>
                  </a:lnTo>
                  <a:cubicBezTo>
                    <a:pt x="2237" y="6483"/>
                    <a:pt x="2283" y="6368"/>
                    <a:pt x="2328" y="6277"/>
                  </a:cubicBezTo>
                  <a:cubicBezTo>
                    <a:pt x="2420" y="6140"/>
                    <a:pt x="2511" y="6026"/>
                    <a:pt x="2579" y="5889"/>
                  </a:cubicBezTo>
                  <a:lnTo>
                    <a:pt x="2625" y="5843"/>
                  </a:lnTo>
                  <a:cubicBezTo>
                    <a:pt x="2739" y="5706"/>
                    <a:pt x="2830" y="5570"/>
                    <a:pt x="2945" y="5455"/>
                  </a:cubicBezTo>
                  <a:lnTo>
                    <a:pt x="3036" y="5341"/>
                  </a:lnTo>
                  <a:cubicBezTo>
                    <a:pt x="3196" y="5181"/>
                    <a:pt x="3378" y="5022"/>
                    <a:pt x="3561" y="4862"/>
                  </a:cubicBezTo>
                  <a:cubicBezTo>
                    <a:pt x="3652" y="4793"/>
                    <a:pt x="3743" y="4725"/>
                    <a:pt x="3835" y="4657"/>
                  </a:cubicBezTo>
                  <a:lnTo>
                    <a:pt x="3880" y="4611"/>
                  </a:lnTo>
                  <a:cubicBezTo>
                    <a:pt x="3972" y="4542"/>
                    <a:pt x="4086" y="4474"/>
                    <a:pt x="4177" y="4405"/>
                  </a:cubicBezTo>
                  <a:lnTo>
                    <a:pt x="4223" y="4383"/>
                  </a:lnTo>
                  <a:cubicBezTo>
                    <a:pt x="4291" y="4337"/>
                    <a:pt x="4360" y="4291"/>
                    <a:pt x="4451" y="4268"/>
                  </a:cubicBezTo>
                  <a:cubicBezTo>
                    <a:pt x="4519" y="4223"/>
                    <a:pt x="4611" y="4177"/>
                    <a:pt x="4702" y="4132"/>
                  </a:cubicBezTo>
                  <a:cubicBezTo>
                    <a:pt x="4885" y="4063"/>
                    <a:pt x="5067" y="4017"/>
                    <a:pt x="5227" y="3949"/>
                  </a:cubicBezTo>
                  <a:lnTo>
                    <a:pt x="5501" y="3880"/>
                  </a:lnTo>
                  <a:cubicBezTo>
                    <a:pt x="5775" y="3789"/>
                    <a:pt x="6072" y="3743"/>
                    <a:pt x="6323" y="3698"/>
                  </a:cubicBezTo>
                  <a:lnTo>
                    <a:pt x="6368" y="3698"/>
                  </a:lnTo>
                  <a:cubicBezTo>
                    <a:pt x="6619" y="3652"/>
                    <a:pt x="6893" y="3607"/>
                    <a:pt x="7167" y="3561"/>
                  </a:cubicBezTo>
                  <a:cubicBezTo>
                    <a:pt x="7829" y="3492"/>
                    <a:pt x="8377" y="3447"/>
                    <a:pt x="8879" y="3424"/>
                  </a:cubicBezTo>
                  <a:cubicBezTo>
                    <a:pt x="9541" y="3424"/>
                    <a:pt x="10180" y="3515"/>
                    <a:pt x="10728" y="3607"/>
                  </a:cubicBezTo>
                  <a:cubicBezTo>
                    <a:pt x="11048" y="3652"/>
                    <a:pt x="11367" y="3721"/>
                    <a:pt x="11687" y="3766"/>
                  </a:cubicBezTo>
                  <a:lnTo>
                    <a:pt x="11846" y="3789"/>
                  </a:lnTo>
                  <a:cubicBezTo>
                    <a:pt x="12097" y="3812"/>
                    <a:pt x="12371" y="3858"/>
                    <a:pt x="12622" y="3903"/>
                  </a:cubicBezTo>
                  <a:cubicBezTo>
                    <a:pt x="12874" y="3972"/>
                    <a:pt x="13125" y="3995"/>
                    <a:pt x="13376" y="4040"/>
                  </a:cubicBezTo>
                  <a:lnTo>
                    <a:pt x="13535" y="4086"/>
                  </a:lnTo>
                  <a:cubicBezTo>
                    <a:pt x="13764" y="4109"/>
                    <a:pt x="13969" y="4154"/>
                    <a:pt x="14175" y="4200"/>
                  </a:cubicBezTo>
                  <a:cubicBezTo>
                    <a:pt x="14266" y="4223"/>
                    <a:pt x="14380" y="4246"/>
                    <a:pt x="14494" y="4268"/>
                  </a:cubicBezTo>
                  <a:cubicBezTo>
                    <a:pt x="14791" y="4337"/>
                    <a:pt x="15088" y="4360"/>
                    <a:pt x="15407" y="4383"/>
                  </a:cubicBezTo>
                  <a:cubicBezTo>
                    <a:pt x="15544" y="4383"/>
                    <a:pt x="15681" y="4405"/>
                    <a:pt x="15818" y="4405"/>
                  </a:cubicBezTo>
                  <a:cubicBezTo>
                    <a:pt x="16001" y="4428"/>
                    <a:pt x="16183" y="4428"/>
                    <a:pt x="16366" y="4451"/>
                  </a:cubicBezTo>
                  <a:cubicBezTo>
                    <a:pt x="16526" y="4451"/>
                    <a:pt x="16685" y="4451"/>
                    <a:pt x="16845" y="4474"/>
                  </a:cubicBezTo>
                  <a:lnTo>
                    <a:pt x="17324" y="4474"/>
                  </a:lnTo>
                  <a:cubicBezTo>
                    <a:pt x="17507" y="4497"/>
                    <a:pt x="17690" y="4497"/>
                    <a:pt x="17872" y="4497"/>
                  </a:cubicBezTo>
                  <a:cubicBezTo>
                    <a:pt x="18055" y="4497"/>
                    <a:pt x="18260" y="4497"/>
                    <a:pt x="18443" y="4474"/>
                  </a:cubicBezTo>
                  <a:cubicBezTo>
                    <a:pt x="18603" y="4474"/>
                    <a:pt x="18762" y="4474"/>
                    <a:pt x="18922" y="4451"/>
                  </a:cubicBezTo>
                  <a:lnTo>
                    <a:pt x="19402" y="4428"/>
                  </a:lnTo>
                  <a:cubicBezTo>
                    <a:pt x="19721" y="4383"/>
                    <a:pt x="20018" y="4337"/>
                    <a:pt x="20315" y="4314"/>
                  </a:cubicBezTo>
                  <a:lnTo>
                    <a:pt x="20383" y="4291"/>
                  </a:lnTo>
                  <a:cubicBezTo>
                    <a:pt x="20703" y="4246"/>
                    <a:pt x="21045" y="4200"/>
                    <a:pt x="21365" y="4086"/>
                  </a:cubicBezTo>
                  <a:cubicBezTo>
                    <a:pt x="21456" y="4063"/>
                    <a:pt x="21524" y="4040"/>
                    <a:pt x="21593" y="4017"/>
                  </a:cubicBezTo>
                  <a:cubicBezTo>
                    <a:pt x="21661" y="3972"/>
                    <a:pt x="21730" y="3949"/>
                    <a:pt x="21798" y="3926"/>
                  </a:cubicBezTo>
                  <a:cubicBezTo>
                    <a:pt x="21958" y="3880"/>
                    <a:pt x="22118" y="3835"/>
                    <a:pt x="22278" y="3766"/>
                  </a:cubicBezTo>
                  <a:cubicBezTo>
                    <a:pt x="22460" y="3698"/>
                    <a:pt x="22643" y="3629"/>
                    <a:pt x="22825" y="3538"/>
                  </a:cubicBezTo>
                  <a:lnTo>
                    <a:pt x="22940" y="3515"/>
                  </a:lnTo>
                  <a:cubicBezTo>
                    <a:pt x="23145" y="3424"/>
                    <a:pt x="23328" y="3310"/>
                    <a:pt x="23510" y="3173"/>
                  </a:cubicBezTo>
                  <a:cubicBezTo>
                    <a:pt x="23807" y="3013"/>
                    <a:pt x="24035" y="2876"/>
                    <a:pt x="24286" y="2762"/>
                  </a:cubicBezTo>
                  <a:cubicBezTo>
                    <a:pt x="24378" y="2716"/>
                    <a:pt x="24469" y="2671"/>
                    <a:pt x="24560" y="2625"/>
                  </a:cubicBezTo>
                  <a:cubicBezTo>
                    <a:pt x="24720" y="2557"/>
                    <a:pt x="24902" y="2465"/>
                    <a:pt x="25062" y="2374"/>
                  </a:cubicBezTo>
                  <a:cubicBezTo>
                    <a:pt x="25176" y="2306"/>
                    <a:pt x="25313" y="2214"/>
                    <a:pt x="25450" y="2077"/>
                  </a:cubicBezTo>
                  <a:cubicBezTo>
                    <a:pt x="25496" y="2032"/>
                    <a:pt x="25564" y="1963"/>
                    <a:pt x="25610" y="1917"/>
                  </a:cubicBezTo>
                  <a:lnTo>
                    <a:pt x="25656" y="1872"/>
                  </a:lnTo>
                  <a:cubicBezTo>
                    <a:pt x="25701" y="1803"/>
                    <a:pt x="25747" y="1735"/>
                    <a:pt x="25747" y="1666"/>
                  </a:cubicBezTo>
                  <a:cubicBezTo>
                    <a:pt x="25770" y="1529"/>
                    <a:pt x="25701" y="1392"/>
                    <a:pt x="25564" y="1301"/>
                  </a:cubicBezTo>
                  <a:cubicBezTo>
                    <a:pt x="25496" y="1256"/>
                    <a:pt x="25405" y="1233"/>
                    <a:pt x="25313" y="1187"/>
                  </a:cubicBezTo>
                  <a:cubicBezTo>
                    <a:pt x="25222" y="1164"/>
                    <a:pt x="25154" y="1141"/>
                    <a:pt x="25085" y="1119"/>
                  </a:cubicBezTo>
                  <a:cubicBezTo>
                    <a:pt x="25039" y="1096"/>
                    <a:pt x="24971" y="1073"/>
                    <a:pt x="24925" y="1027"/>
                  </a:cubicBezTo>
                  <a:lnTo>
                    <a:pt x="24880" y="1004"/>
                  </a:lnTo>
                  <a:cubicBezTo>
                    <a:pt x="24811" y="982"/>
                    <a:pt x="24743" y="959"/>
                    <a:pt x="24674" y="913"/>
                  </a:cubicBezTo>
                  <a:cubicBezTo>
                    <a:pt x="24583" y="890"/>
                    <a:pt x="24492" y="845"/>
                    <a:pt x="24400" y="799"/>
                  </a:cubicBezTo>
                  <a:cubicBezTo>
                    <a:pt x="24286" y="731"/>
                    <a:pt x="24172" y="662"/>
                    <a:pt x="24058" y="594"/>
                  </a:cubicBezTo>
                  <a:lnTo>
                    <a:pt x="23921" y="548"/>
                  </a:lnTo>
                  <a:lnTo>
                    <a:pt x="23807" y="479"/>
                  </a:lnTo>
                  <a:cubicBezTo>
                    <a:pt x="23761" y="434"/>
                    <a:pt x="23716" y="411"/>
                    <a:pt x="23670" y="388"/>
                  </a:cubicBezTo>
                  <a:cubicBezTo>
                    <a:pt x="23579" y="343"/>
                    <a:pt x="23510" y="297"/>
                    <a:pt x="23419" y="297"/>
                  </a:cubicBezTo>
                  <a:cubicBezTo>
                    <a:pt x="23419" y="228"/>
                    <a:pt x="23396" y="137"/>
                    <a:pt x="23350" y="91"/>
                  </a:cubicBezTo>
                  <a:cubicBezTo>
                    <a:pt x="23305" y="23"/>
                    <a:pt x="23259" y="0"/>
                    <a:pt x="23168" y="0"/>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5" name="Google Shape;4991;p38">
              <a:extLst>
                <a:ext uri="{FF2B5EF4-FFF2-40B4-BE49-F238E27FC236}">
                  <a16:creationId xmlns:a16="http://schemas.microsoft.com/office/drawing/2014/main" id="{F744E03D-0BDD-0754-4D18-BBBC9FDACEFB}"/>
                </a:ext>
              </a:extLst>
            </p:cNvPr>
            <p:cNvSpPr/>
            <p:nvPr/>
          </p:nvSpPr>
          <p:spPr>
            <a:xfrm>
              <a:off x="6531179" y="2778438"/>
              <a:ext cx="236361" cy="254104"/>
            </a:xfrm>
            <a:custGeom>
              <a:avLst/>
              <a:gdLst/>
              <a:ahLst/>
              <a:cxnLst/>
              <a:rect l="l" t="t" r="r" b="b"/>
              <a:pathLst>
                <a:path w="8446" h="9080" extrusionOk="0">
                  <a:moveTo>
                    <a:pt x="1507" y="2991"/>
                  </a:moveTo>
                  <a:cubicBezTo>
                    <a:pt x="1530" y="2991"/>
                    <a:pt x="1530" y="2991"/>
                    <a:pt x="1530" y="3014"/>
                  </a:cubicBezTo>
                  <a:cubicBezTo>
                    <a:pt x="1530" y="3014"/>
                    <a:pt x="1530" y="2991"/>
                    <a:pt x="1530" y="2991"/>
                  </a:cubicBezTo>
                  <a:close/>
                  <a:moveTo>
                    <a:pt x="1530" y="3014"/>
                  </a:moveTo>
                  <a:lnTo>
                    <a:pt x="1552" y="3037"/>
                  </a:lnTo>
                  <a:cubicBezTo>
                    <a:pt x="1552" y="3037"/>
                    <a:pt x="1552" y="3037"/>
                    <a:pt x="1552" y="3014"/>
                  </a:cubicBezTo>
                  <a:close/>
                  <a:moveTo>
                    <a:pt x="5798" y="6255"/>
                  </a:moveTo>
                  <a:lnTo>
                    <a:pt x="5798" y="6255"/>
                  </a:lnTo>
                  <a:cubicBezTo>
                    <a:pt x="5804" y="6261"/>
                    <a:pt x="5810" y="6265"/>
                    <a:pt x="5816" y="6269"/>
                  </a:cubicBezTo>
                  <a:lnTo>
                    <a:pt x="5816" y="6269"/>
                  </a:lnTo>
                  <a:cubicBezTo>
                    <a:pt x="5810" y="6264"/>
                    <a:pt x="5804" y="6260"/>
                    <a:pt x="5798" y="6255"/>
                  </a:cubicBezTo>
                  <a:close/>
                  <a:moveTo>
                    <a:pt x="5816" y="6269"/>
                  </a:moveTo>
                  <a:cubicBezTo>
                    <a:pt x="5824" y="6276"/>
                    <a:pt x="5833" y="6283"/>
                    <a:pt x="5841" y="6290"/>
                  </a:cubicBezTo>
                  <a:lnTo>
                    <a:pt x="5841" y="6290"/>
                  </a:lnTo>
                  <a:cubicBezTo>
                    <a:pt x="5837" y="6281"/>
                    <a:pt x="5827" y="6277"/>
                    <a:pt x="5816" y="6269"/>
                  </a:cubicBezTo>
                  <a:close/>
                  <a:moveTo>
                    <a:pt x="114" y="1"/>
                  </a:moveTo>
                  <a:cubicBezTo>
                    <a:pt x="23" y="46"/>
                    <a:pt x="0" y="161"/>
                    <a:pt x="46" y="252"/>
                  </a:cubicBezTo>
                  <a:cubicBezTo>
                    <a:pt x="137" y="503"/>
                    <a:pt x="251" y="731"/>
                    <a:pt x="343" y="982"/>
                  </a:cubicBezTo>
                  <a:cubicBezTo>
                    <a:pt x="457" y="1211"/>
                    <a:pt x="571" y="1462"/>
                    <a:pt x="685" y="1690"/>
                  </a:cubicBezTo>
                  <a:cubicBezTo>
                    <a:pt x="959" y="2146"/>
                    <a:pt x="1233" y="2580"/>
                    <a:pt x="1530" y="2991"/>
                  </a:cubicBezTo>
                  <a:lnTo>
                    <a:pt x="1552" y="3014"/>
                  </a:lnTo>
                  <a:cubicBezTo>
                    <a:pt x="1575" y="3082"/>
                    <a:pt x="1621" y="3128"/>
                    <a:pt x="1666" y="3196"/>
                  </a:cubicBezTo>
                  <a:cubicBezTo>
                    <a:pt x="1666" y="3196"/>
                    <a:pt x="1666" y="3196"/>
                    <a:pt x="1644" y="3174"/>
                  </a:cubicBezTo>
                  <a:lnTo>
                    <a:pt x="1644" y="3174"/>
                  </a:lnTo>
                  <a:cubicBezTo>
                    <a:pt x="2032" y="3721"/>
                    <a:pt x="2443" y="4224"/>
                    <a:pt x="2853" y="4703"/>
                  </a:cubicBezTo>
                  <a:cubicBezTo>
                    <a:pt x="3082" y="4954"/>
                    <a:pt x="3287" y="5182"/>
                    <a:pt x="3515" y="5410"/>
                  </a:cubicBezTo>
                  <a:cubicBezTo>
                    <a:pt x="3744" y="5661"/>
                    <a:pt x="3972" y="5913"/>
                    <a:pt x="4223" y="6141"/>
                  </a:cubicBezTo>
                  <a:cubicBezTo>
                    <a:pt x="4451" y="6369"/>
                    <a:pt x="4679" y="6597"/>
                    <a:pt x="4930" y="6826"/>
                  </a:cubicBezTo>
                  <a:cubicBezTo>
                    <a:pt x="5182" y="7077"/>
                    <a:pt x="5455" y="7305"/>
                    <a:pt x="5752" y="7533"/>
                  </a:cubicBezTo>
                  <a:cubicBezTo>
                    <a:pt x="5889" y="7647"/>
                    <a:pt x="6026" y="7739"/>
                    <a:pt x="6163" y="7830"/>
                  </a:cubicBezTo>
                  <a:cubicBezTo>
                    <a:pt x="6300" y="7944"/>
                    <a:pt x="6437" y="8035"/>
                    <a:pt x="6574" y="8127"/>
                  </a:cubicBezTo>
                  <a:cubicBezTo>
                    <a:pt x="6871" y="8332"/>
                    <a:pt x="7167" y="8537"/>
                    <a:pt x="7464" y="8720"/>
                  </a:cubicBezTo>
                  <a:cubicBezTo>
                    <a:pt x="7555" y="8789"/>
                    <a:pt x="7624" y="8834"/>
                    <a:pt x="7715" y="8880"/>
                  </a:cubicBezTo>
                  <a:cubicBezTo>
                    <a:pt x="7806" y="8948"/>
                    <a:pt x="7921" y="9040"/>
                    <a:pt x="8058" y="9062"/>
                  </a:cubicBezTo>
                  <a:cubicBezTo>
                    <a:pt x="8087" y="9074"/>
                    <a:pt x="8118" y="9080"/>
                    <a:pt x="8149" y="9080"/>
                  </a:cubicBezTo>
                  <a:cubicBezTo>
                    <a:pt x="8238" y="9080"/>
                    <a:pt x="8326" y="9033"/>
                    <a:pt x="8377" y="8948"/>
                  </a:cubicBezTo>
                  <a:cubicBezTo>
                    <a:pt x="8446" y="8857"/>
                    <a:pt x="8423" y="8720"/>
                    <a:pt x="8331" y="8629"/>
                  </a:cubicBezTo>
                  <a:cubicBezTo>
                    <a:pt x="8331" y="8606"/>
                    <a:pt x="8331" y="8606"/>
                    <a:pt x="8309" y="8583"/>
                  </a:cubicBezTo>
                  <a:cubicBezTo>
                    <a:pt x="8331" y="8583"/>
                    <a:pt x="8354" y="8560"/>
                    <a:pt x="8354" y="8537"/>
                  </a:cubicBezTo>
                  <a:cubicBezTo>
                    <a:pt x="8400" y="8492"/>
                    <a:pt x="8400" y="8423"/>
                    <a:pt x="8377" y="8355"/>
                  </a:cubicBezTo>
                  <a:cubicBezTo>
                    <a:pt x="8354" y="8332"/>
                    <a:pt x="8331" y="8309"/>
                    <a:pt x="8309" y="8286"/>
                  </a:cubicBezTo>
                  <a:cubicBezTo>
                    <a:pt x="8286" y="8264"/>
                    <a:pt x="8263" y="8241"/>
                    <a:pt x="8240" y="8218"/>
                  </a:cubicBezTo>
                  <a:cubicBezTo>
                    <a:pt x="8195" y="8195"/>
                    <a:pt x="8149" y="8149"/>
                    <a:pt x="8126" y="8127"/>
                  </a:cubicBezTo>
                  <a:cubicBezTo>
                    <a:pt x="8035" y="8081"/>
                    <a:pt x="7966" y="8013"/>
                    <a:pt x="7898" y="7967"/>
                  </a:cubicBezTo>
                  <a:cubicBezTo>
                    <a:pt x="7761" y="7853"/>
                    <a:pt x="7624" y="7739"/>
                    <a:pt x="7487" y="7624"/>
                  </a:cubicBezTo>
                  <a:cubicBezTo>
                    <a:pt x="7190" y="7396"/>
                    <a:pt x="6893" y="7168"/>
                    <a:pt x="6620" y="6940"/>
                  </a:cubicBezTo>
                  <a:cubicBezTo>
                    <a:pt x="6528" y="6848"/>
                    <a:pt x="6437" y="6780"/>
                    <a:pt x="6346" y="6711"/>
                  </a:cubicBezTo>
                  <a:lnTo>
                    <a:pt x="6346" y="6711"/>
                  </a:lnTo>
                  <a:lnTo>
                    <a:pt x="6391" y="6734"/>
                  </a:lnTo>
                  <a:cubicBezTo>
                    <a:pt x="6300" y="6666"/>
                    <a:pt x="6209" y="6597"/>
                    <a:pt x="6117" y="6529"/>
                  </a:cubicBezTo>
                  <a:cubicBezTo>
                    <a:pt x="6038" y="6449"/>
                    <a:pt x="5940" y="6369"/>
                    <a:pt x="5841" y="6290"/>
                  </a:cubicBezTo>
                  <a:lnTo>
                    <a:pt x="5841" y="6290"/>
                  </a:lnTo>
                  <a:cubicBezTo>
                    <a:pt x="5843" y="6293"/>
                    <a:pt x="5844" y="6296"/>
                    <a:pt x="5844" y="6301"/>
                  </a:cubicBezTo>
                  <a:cubicBezTo>
                    <a:pt x="5615" y="6072"/>
                    <a:pt x="5364" y="5867"/>
                    <a:pt x="5136" y="5639"/>
                  </a:cubicBezTo>
                  <a:cubicBezTo>
                    <a:pt x="4908" y="5410"/>
                    <a:pt x="4679" y="5159"/>
                    <a:pt x="4428" y="4931"/>
                  </a:cubicBezTo>
                  <a:cubicBezTo>
                    <a:pt x="3995" y="4475"/>
                    <a:pt x="3538" y="4018"/>
                    <a:pt x="3104" y="3539"/>
                  </a:cubicBezTo>
                  <a:cubicBezTo>
                    <a:pt x="2990" y="3402"/>
                    <a:pt x="2876" y="3265"/>
                    <a:pt x="2762" y="3128"/>
                  </a:cubicBezTo>
                  <a:cubicBezTo>
                    <a:pt x="2625" y="2968"/>
                    <a:pt x="2488" y="2808"/>
                    <a:pt x="2374" y="2671"/>
                  </a:cubicBezTo>
                  <a:cubicBezTo>
                    <a:pt x="2237" y="2512"/>
                    <a:pt x="2123" y="2352"/>
                    <a:pt x="2009" y="2215"/>
                  </a:cubicBezTo>
                  <a:cubicBezTo>
                    <a:pt x="1895" y="2055"/>
                    <a:pt x="1781" y="1918"/>
                    <a:pt x="1666" y="1758"/>
                  </a:cubicBezTo>
                  <a:cubicBezTo>
                    <a:pt x="1530" y="1553"/>
                    <a:pt x="1370" y="1325"/>
                    <a:pt x="1233" y="1119"/>
                  </a:cubicBezTo>
                  <a:cubicBezTo>
                    <a:pt x="1096" y="868"/>
                    <a:pt x="936" y="640"/>
                    <a:pt x="799" y="412"/>
                  </a:cubicBezTo>
                  <a:cubicBezTo>
                    <a:pt x="766" y="345"/>
                    <a:pt x="696" y="302"/>
                    <a:pt x="625" y="302"/>
                  </a:cubicBezTo>
                  <a:cubicBezTo>
                    <a:pt x="599" y="302"/>
                    <a:pt x="572" y="308"/>
                    <a:pt x="548" y="320"/>
                  </a:cubicBezTo>
                  <a:cubicBezTo>
                    <a:pt x="525" y="343"/>
                    <a:pt x="502" y="343"/>
                    <a:pt x="502" y="366"/>
                  </a:cubicBezTo>
                  <a:cubicBezTo>
                    <a:pt x="457" y="275"/>
                    <a:pt x="411" y="183"/>
                    <a:pt x="365" y="92"/>
                  </a:cubicBezTo>
                  <a:cubicBezTo>
                    <a:pt x="343" y="24"/>
                    <a:pt x="274" y="1"/>
                    <a:pt x="206" y="1"/>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6" name="Google Shape;4992;p38">
              <a:extLst>
                <a:ext uri="{FF2B5EF4-FFF2-40B4-BE49-F238E27FC236}">
                  <a16:creationId xmlns:a16="http://schemas.microsoft.com/office/drawing/2014/main" id="{9E7179E5-DFF7-E7C3-E2C6-AE322B968B08}"/>
                </a:ext>
              </a:extLst>
            </p:cNvPr>
            <p:cNvSpPr/>
            <p:nvPr/>
          </p:nvSpPr>
          <p:spPr>
            <a:xfrm>
              <a:off x="6172831" y="2770770"/>
              <a:ext cx="373712" cy="57369"/>
            </a:xfrm>
            <a:custGeom>
              <a:avLst/>
              <a:gdLst/>
              <a:ahLst/>
              <a:cxnLst/>
              <a:rect l="l" t="t" r="r" b="b"/>
              <a:pathLst>
                <a:path w="13354" h="2050" extrusionOk="0">
                  <a:moveTo>
                    <a:pt x="548" y="1"/>
                  </a:moveTo>
                  <a:cubicBezTo>
                    <a:pt x="480" y="1"/>
                    <a:pt x="388" y="24"/>
                    <a:pt x="343" y="69"/>
                  </a:cubicBezTo>
                  <a:cubicBezTo>
                    <a:pt x="343" y="92"/>
                    <a:pt x="343" y="92"/>
                    <a:pt x="343" y="92"/>
                  </a:cubicBezTo>
                  <a:cubicBezTo>
                    <a:pt x="310" y="76"/>
                    <a:pt x="275" y="68"/>
                    <a:pt x="240" y="68"/>
                  </a:cubicBezTo>
                  <a:cubicBezTo>
                    <a:pt x="176" y="68"/>
                    <a:pt x="113" y="94"/>
                    <a:pt x="69" y="138"/>
                  </a:cubicBezTo>
                  <a:cubicBezTo>
                    <a:pt x="0" y="229"/>
                    <a:pt x="0" y="389"/>
                    <a:pt x="92" y="457"/>
                  </a:cubicBezTo>
                  <a:cubicBezTo>
                    <a:pt x="274" y="594"/>
                    <a:pt x="434" y="754"/>
                    <a:pt x="594" y="891"/>
                  </a:cubicBezTo>
                  <a:cubicBezTo>
                    <a:pt x="822" y="1051"/>
                    <a:pt x="1073" y="1188"/>
                    <a:pt x="1324" y="1302"/>
                  </a:cubicBezTo>
                  <a:cubicBezTo>
                    <a:pt x="1575" y="1416"/>
                    <a:pt x="1849" y="1507"/>
                    <a:pt x="2123" y="1530"/>
                  </a:cubicBezTo>
                  <a:lnTo>
                    <a:pt x="2557" y="1530"/>
                  </a:lnTo>
                  <a:cubicBezTo>
                    <a:pt x="2671" y="1507"/>
                    <a:pt x="2785" y="1462"/>
                    <a:pt x="2899" y="1439"/>
                  </a:cubicBezTo>
                  <a:cubicBezTo>
                    <a:pt x="2960" y="1439"/>
                    <a:pt x="3021" y="1429"/>
                    <a:pt x="3082" y="1429"/>
                  </a:cubicBezTo>
                  <a:cubicBezTo>
                    <a:pt x="3112" y="1429"/>
                    <a:pt x="3143" y="1431"/>
                    <a:pt x="3173" y="1439"/>
                  </a:cubicBezTo>
                  <a:cubicBezTo>
                    <a:pt x="3493" y="1462"/>
                    <a:pt x="3812" y="1530"/>
                    <a:pt x="4109" y="1576"/>
                  </a:cubicBezTo>
                  <a:cubicBezTo>
                    <a:pt x="4269" y="1622"/>
                    <a:pt x="4428" y="1644"/>
                    <a:pt x="4588" y="1667"/>
                  </a:cubicBezTo>
                  <a:cubicBezTo>
                    <a:pt x="4748" y="1690"/>
                    <a:pt x="4930" y="1713"/>
                    <a:pt x="5090" y="1736"/>
                  </a:cubicBezTo>
                  <a:cubicBezTo>
                    <a:pt x="5729" y="1827"/>
                    <a:pt x="6391" y="1918"/>
                    <a:pt x="7053" y="1964"/>
                  </a:cubicBezTo>
                  <a:cubicBezTo>
                    <a:pt x="7304" y="1987"/>
                    <a:pt x="7533" y="1987"/>
                    <a:pt x="7784" y="2010"/>
                  </a:cubicBezTo>
                  <a:lnTo>
                    <a:pt x="7761" y="2010"/>
                  </a:lnTo>
                  <a:cubicBezTo>
                    <a:pt x="7943" y="2032"/>
                    <a:pt x="8149" y="2032"/>
                    <a:pt x="8331" y="2032"/>
                  </a:cubicBezTo>
                  <a:cubicBezTo>
                    <a:pt x="8411" y="2044"/>
                    <a:pt x="8497" y="2049"/>
                    <a:pt x="8583" y="2049"/>
                  </a:cubicBezTo>
                  <a:cubicBezTo>
                    <a:pt x="8668" y="2049"/>
                    <a:pt x="8754" y="2044"/>
                    <a:pt x="8834" y="2032"/>
                  </a:cubicBezTo>
                  <a:cubicBezTo>
                    <a:pt x="8925" y="2032"/>
                    <a:pt x="9026" y="2043"/>
                    <a:pt x="9124" y="2043"/>
                  </a:cubicBezTo>
                  <a:cubicBezTo>
                    <a:pt x="9173" y="2043"/>
                    <a:pt x="9222" y="2040"/>
                    <a:pt x="9267" y="2032"/>
                  </a:cubicBezTo>
                  <a:lnTo>
                    <a:pt x="9724" y="2032"/>
                  </a:lnTo>
                  <a:cubicBezTo>
                    <a:pt x="9884" y="2010"/>
                    <a:pt x="10043" y="2010"/>
                    <a:pt x="10203" y="1987"/>
                  </a:cubicBezTo>
                  <a:cubicBezTo>
                    <a:pt x="10340" y="1987"/>
                    <a:pt x="10477" y="1987"/>
                    <a:pt x="10591" y="1964"/>
                  </a:cubicBezTo>
                  <a:cubicBezTo>
                    <a:pt x="10751" y="1964"/>
                    <a:pt x="10911" y="1941"/>
                    <a:pt x="11071" y="1918"/>
                  </a:cubicBezTo>
                  <a:cubicBezTo>
                    <a:pt x="11230" y="1895"/>
                    <a:pt x="11390" y="1850"/>
                    <a:pt x="11527" y="1827"/>
                  </a:cubicBezTo>
                  <a:cubicBezTo>
                    <a:pt x="11847" y="1781"/>
                    <a:pt x="12143" y="1713"/>
                    <a:pt x="12463" y="1622"/>
                  </a:cubicBezTo>
                  <a:cubicBezTo>
                    <a:pt x="12600" y="1599"/>
                    <a:pt x="12737" y="1553"/>
                    <a:pt x="12874" y="1507"/>
                  </a:cubicBezTo>
                  <a:cubicBezTo>
                    <a:pt x="12919" y="1485"/>
                    <a:pt x="12988" y="1462"/>
                    <a:pt x="13033" y="1439"/>
                  </a:cubicBezTo>
                  <a:cubicBezTo>
                    <a:pt x="13170" y="1393"/>
                    <a:pt x="13307" y="1325"/>
                    <a:pt x="13330" y="1165"/>
                  </a:cubicBezTo>
                  <a:cubicBezTo>
                    <a:pt x="13353" y="1074"/>
                    <a:pt x="13330" y="1005"/>
                    <a:pt x="13285" y="937"/>
                  </a:cubicBezTo>
                  <a:cubicBezTo>
                    <a:pt x="13239" y="845"/>
                    <a:pt x="13148" y="823"/>
                    <a:pt x="13056" y="800"/>
                  </a:cubicBezTo>
                  <a:cubicBezTo>
                    <a:pt x="13079" y="754"/>
                    <a:pt x="13079" y="709"/>
                    <a:pt x="13056" y="663"/>
                  </a:cubicBezTo>
                  <a:cubicBezTo>
                    <a:pt x="13033" y="594"/>
                    <a:pt x="12988" y="572"/>
                    <a:pt x="12942" y="526"/>
                  </a:cubicBezTo>
                  <a:cubicBezTo>
                    <a:pt x="12919" y="503"/>
                    <a:pt x="12874" y="480"/>
                    <a:pt x="12828" y="457"/>
                  </a:cubicBezTo>
                  <a:cubicBezTo>
                    <a:pt x="12760" y="457"/>
                    <a:pt x="12691" y="457"/>
                    <a:pt x="12623" y="480"/>
                  </a:cubicBezTo>
                  <a:cubicBezTo>
                    <a:pt x="12577" y="480"/>
                    <a:pt x="12508" y="480"/>
                    <a:pt x="12463" y="503"/>
                  </a:cubicBezTo>
                  <a:cubicBezTo>
                    <a:pt x="12394" y="503"/>
                    <a:pt x="12303" y="503"/>
                    <a:pt x="12235" y="526"/>
                  </a:cubicBezTo>
                  <a:cubicBezTo>
                    <a:pt x="12029" y="549"/>
                    <a:pt x="11847" y="572"/>
                    <a:pt x="11664" y="617"/>
                  </a:cubicBezTo>
                  <a:cubicBezTo>
                    <a:pt x="11322" y="663"/>
                    <a:pt x="10979" y="686"/>
                    <a:pt x="10660" y="709"/>
                  </a:cubicBezTo>
                  <a:cubicBezTo>
                    <a:pt x="9929" y="777"/>
                    <a:pt x="9222" y="823"/>
                    <a:pt x="8491" y="823"/>
                  </a:cubicBezTo>
                  <a:lnTo>
                    <a:pt x="6916" y="823"/>
                  </a:lnTo>
                  <a:cubicBezTo>
                    <a:pt x="6848" y="845"/>
                    <a:pt x="6779" y="868"/>
                    <a:pt x="6734" y="937"/>
                  </a:cubicBezTo>
                  <a:cubicBezTo>
                    <a:pt x="6551" y="937"/>
                    <a:pt x="6346" y="914"/>
                    <a:pt x="6163" y="914"/>
                  </a:cubicBezTo>
                  <a:cubicBezTo>
                    <a:pt x="6072" y="891"/>
                    <a:pt x="5958" y="891"/>
                    <a:pt x="5866" y="868"/>
                  </a:cubicBezTo>
                  <a:cubicBezTo>
                    <a:pt x="5524" y="845"/>
                    <a:pt x="5159" y="800"/>
                    <a:pt x="4816" y="731"/>
                  </a:cubicBezTo>
                  <a:cubicBezTo>
                    <a:pt x="4657" y="709"/>
                    <a:pt x="4474" y="686"/>
                    <a:pt x="4314" y="663"/>
                  </a:cubicBezTo>
                  <a:cubicBezTo>
                    <a:pt x="4154" y="640"/>
                    <a:pt x="3995" y="617"/>
                    <a:pt x="3835" y="594"/>
                  </a:cubicBezTo>
                  <a:cubicBezTo>
                    <a:pt x="3812" y="572"/>
                    <a:pt x="3789" y="572"/>
                    <a:pt x="3766" y="572"/>
                  </a:cubicBezTo>
                  <a:cubicBezTo>
                    <a:pt x="3744" y="572"/>
                    <a:pt x="3698" y="594"/>
                    <a:pt x="3652" y="617"/>
                  </a:cubicBezTo>
                  <a:cubicBezTo>
                    <a:pt x="3584" y="594"/>
                    <a:pt x="3515" y="572"/>
                    <a:pt x="3424" y="549"/>
                  </a:cubicBezTo>
                  <a:cubicBezTo>
                    <a:pt x="3401" y="541"/>
                    <a:pt x="3376" y="539"/>
                    <a:pt x="3350" y="539"/>
                  </a:cubicBezTo>
                  <a:cubicBezTo>
                    <a:pt x="3297" y="539"/>
                    <a:pt x="3241" y="549"/>
                    <a:pt x="3196" y="549"/>
                  </a:cubicBezTo>
                  <a:cubicBezTo>
                    <a:pt x="3127" y="572"/>
                    <a:pt x="3059" y="594"/>
                    <a:pt x="2990" y="594"/>
                  </a:cubicBezTo>
                  <a:cubicBezTo>
                    <a:pt x="2762" y="640"/>
                    <a:pt x="2511" y="640"/>
                    <a:pt x="2283" y="640"/>
                  </a:cubicBezTo>
                  <a:cubicBezTo>
                    <a:pt x="2123" y="617"/>
                    <a:pt x="1963" y="594"/>
                    <a:pt x="1803" y="572"/>
                  </a:cubicBezTo>
                  <a:cubicBezTo>
                    <a:pt x="1666" y="549"/>
                    <a:pt x="1552" y="503"/>
                    <a:pt x="1415" y="480"/>
                  </a:cubicBezTo>
                  <a:cubicBezTo>
                    <a:pt x="1278" y="412"/>
                    <a:pt x="1141" y="366"/>
                    <a:pt x="1027" y="275"/>
                  </a:cubicBezTo>
                  <a:cubicBezTo>
                    <a:pt x="959" y="229"/>
                    <a:pt x="913" y="184"/>
                    <a:pt x="845" y="161"/>
                  </a:cubicBezTo>
                  <a:cubicBezTo>
                    <a:pt x="776" y="115"/>
                    <a:pt x="731" y="69"/>
                    <a:pt x="639" y="24"/>
                  </a:cubicBezTo>
                  <a:cubicBezTo>
                    <a:pt x="617" y="1"/>
                    <a:pt x="594" y="1"/>
                    <a:pt x="548" y="1"/>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7" name="Google Shape;4993;p38">
              <a:extLst>
                <a:ext uri="{FF2B5EF4-FFF2-40B4-BE49-F238E27FC236}">
                  <a16:creationId xmlns:a16="http://schemas.microsoft.com/office/drawing/2014/main" id="{E6CEF7BF-B592-D07A-1394-43AC34BBEA1E}"/>
                </a:ext>
              </a:extLst>
            </p:cNvPr>
            <p:cNvSpPr/>
            <p:nvPr/>
          </p:nvSpPr>
          <p:spPr>
            <a:xfrm>
              <a:off x="6167709" y="2773988"/>
              <a:ext cx="175690" cy="45364"/>
            </a:xfrm>
            <a:custGeom>
              <a:avLst/>
              <a:gdLst/>
              <a:ahLst/>
              <a:cxnLst/>
              <a:rect l="l" t="t" r="r" b="b"/>
              <a:pathLst>
                <a:path w="6278" h="1621" extrusionOk="0">
                  <a:moveTo>
                    <a:pt x="2831" y="799"/>
                  </a:moveTo>
                  <a:cubicBezTo>
                    <a:pt x="2823" y="801"/>
                    <a:pt x="2815" y="803"/>
                    <a:pt x="2807" y="805"/>
                  </a:cubicBezTo>
                  <a:lnTo>
                    <a:pt x="2807" y="805"/>
                  </a:lnTo>
                  <a:cubicBezTo>
                    <a:pt x="2816" y="801"/>
                    <a:pt x="2823" y="799"/>
                    <a:pt x="2831" y="799"/>
                  </a:cubicBezTo>
                  <a:close/>
                  <a:moveTo>
                    <a:pt x="206" y="0"/>
                  </a:moveTo>
                  <a:cubicBezTo>
                    <a:pt x="138" y="0"/>
                    <a:pt x="92" y="23"/>
                    <a:pt x="46" y="91"/>
                  </a:cubicBezTo>
                  <a:cubicBezTo>
                    <a:pt x="1" y="160"/>
                    <a:pt x="1" y="297"/>
                    <a:pt x="92" y="342"/>
                  </a:cubicBezTo>
                  <a:cubicBezTo>
                    <a:pt x="229" y="434"/>
                    <a:pt x="343" y="502"/>
                    <a:pt x="457" y="594"/>
                  </a:cubicBezTo>
                  <a:cubicBezTo>
                    <a:pt x="571" y="685"/>
                    <a:pt x="685" y="799"/>
                    <a:pt x="800" y="890"/>
                  </a:cubicBezTo>
                  <a:cubicBezTo>
                    <a:pt x="914" y="982"/>
                    <a:pt x="1028" y="1073"/>
                    <a:pt x="1142" y="1164"/>
                  </a:cubicBezTo>
                  <a:cubicBezTo>
                    <a:pt x="1279" y="1255"/>
                    <a:pt x="1439" y="1324"/>
                    <a:pt x="1598" y="1392"/>
                  </a:cubicBezTo>
                  <a:cubicBezTo>
                    <a:pt x="1735" y="1438"/>
                    <a:pt x="1872" y="1484"/>
                    <a:pt x="2032" y="1507"/>
                  </a:cubicBezTo>
                  <a:lnTo>
                    <a:pt x="2443" y="1507"/>
                  </a:lnTo>
                  <a:cubicBezTo>
                    <a:pt x="2557" y="1484"/>
                    <a:pt x="2671" y="1461"/>
                    <a:pt x="2785" y="1438"/>
                  </a:cubicBezTo>
                  <a:cubicBezTo>
                    <a:pt x="2899" y="1415"/>
                    <a:pt x="3036" y="1370"/>
                    <a:pt x="3151" y="1370"/>
                  </a:cubicBezTo>
                  <a:lnTo>
                    <a:pt x="3173" y="1370"/>
                  </a:lnTo>
                  <a:cubicBezTo>
                    <a:pt x="3356" y="1370"/>
                    <a:pt x="3539" y="1392"/>
                    <a:pt x="3721" y="1438"/>
                  </a:cubicBezTo>
                  <a:cubicBezTo>
                    <a:pt x="3812" y="1438"/>
                    <a:pt x="3927" y="1461"/>
                    <a:pt x="4018" y="1484"/>
                  </a:cubicBezTo>
                  <a:cubicBezTo>
                    <a:pt x="4155" y="1484"/>
                    <a:pt x="4269" y="1507"/>
                    <a:pt x="4383" y="1529"/>
                  </a:cubicBezTo>
                  <a:cubicBezTo>
                    <a:pt x="4634" y="1552"/>
                    <a:pt x="4885" y="1552"/>
                    <a:pt x="5136" y="1575"/>
                  </a:cubicBezTo>
                  <a:cubicBezTo>
                    <a:pt x="5433" y="1598"/>
                    <a:pt x="5707" y="1621"/>
                    <a:pt x="5981" y="1621"/>
                  </a:cubicBezTo>
                  <a:cubicBezTo>
                    <a:pt x="6118" y="1621"/>
                    <a:pt x="6255" y="1552"/>
                    <a:pt x="6255" y="1392"/>
                  </a:cubicBezTo>
                  <a:cubicBezTo>
                    <a:pt x="6278" y="1255"/>
                    <a:pt x="6163" y="1141"/>
                    <a:pt x="6027" y="1118"/>
                  </a:cubicBezTo>
                  <a:cubicBezTo>
                    <a:pt x="5867" y="1096"/>
                    <a:pt x="5684" y="1073"/>
                    <a:pt x="5524" y="1073"/>
                  </a:cubicBezTo>
                  <a:cubicBezTo>
                    <a:pt x="5365" y="1050"/>
                    <a:pt x="5228" y="1027"/>
                    <a:pt x="5068" y="1004"/>
                  </a:cubicBezTo>
                  <a:cubicBezTo>
                    <a:pt x="4954" y="982"/>
                    <a:pt x="4817" y="959"/>
                    <a:pt x="4680" y="959"/>
                  </a:cubicBezTo>
                  <a:cubicBezTo>
                    <a:pt x="4543" y="936"/>
                    <a:pt x="4383" y="913"/>
                    <a:pt x="4246" y="890"/>
                  </a:cubicBezTo>
                  <a:cubicBezTo>
                    <a:pt x="3995" y="845"/>
                    <a:pt x="3744" y="799"/>
                    <a:pt x="3493" y="753"/>
                  </a:cubicBezTo>
                  <a:cubicBezTo>
                    <a:pt x="3379" y="730"/>
                    <a:pt x="3242" y="730"/>
                    <a:pt x="3128" y="730"/>
                  </a:cubicBezTo>
                  <a:cubicBezTo>
                    <a:pt x="2991" y="753"/>
                    <a:pt x="2877" y="776"/>
                    <a:pt x="2740" y="822"/>
                  </a:cubicBezTo>
                  <a:lnTo>
                    <a:pt x="2740" y="822"/>
                  </a:lnTo>
                  <a:cubicBezTo>
                    <a:pt x="2679" y="837"/>
                    <a:pt x="2618" y="852"/>
                    <a:pt x="2557" y="867"/>
                  </a:cubicBezTo>
                  <a:cubicBezTo>
                    <a:pt x="2397" y="913"/>
                    <a:pt x="2260" y="936"/>
                    <a:pt x="2123" y="959"/>
                  </a:cubicBezTo>
                  <a:cubicBezTo>
                    <a:pt x="2032" y="959"/>
                    <a:pt x="1941" y="936"/>
                    <a:pt x="1849" y="913"/>
                  </a:cubicBezTo>
                  <a:lnTo>
                    <a:pt x="1872" y="913"/>
                  </a:lnTo>
                  <a:cubicBezTo>
                    <a:pt x="1804" y="890"/>
                    <a:pt x="1735" y="867"/>
                    <a:pt x="1667" y="867"/>
                  </a:cubicBezTo>
                  <a:cubicBezTo>
                    <a:pt x="1576" y="822"/>
                    <a:pt x="1484" y="799"/>
                    <a:pt x="1416" y="753"/>
                  </a:cubicBezTo>
                  <a:cubicBezTo>
                    <a:pt x="1233" y="639"/>
                    <a:pt x="1051" y="525"/>
                    <a:pt x="868" y="411"/>
                  </a:cubicBezTo>
                  <a:cubicBezTo>
                    <a:pt x="685" y="274"/>
                    <a:pt x="503" y="160"/>
                    <a:pt x="320" y="46"/>
                  </a:cubicBezTo>
                  <a:cubicBezTo>
                    <a:pt x="275" y="23"/>
                    <a:pt x="229" y="0"/>
                    <a:pt x="206" y="0"/>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8" name="Google Shape;4994;p38">
              <a:extLst>
                <a:ext uri="{FF2B5EF4-FFF2-40B4-BE49-F238E27FC236}">
                  <a16:creationId xmlns:a16="http://schemas.microsoft.com/office/drawing/2014/main" id="{221D73D0-26D7-2993-52A6-DB9BA2B151C3}"/>
                </a:ext>
              </a:extLst>
            </p:cNvPr>
            <p:cNvSpPr/>
            <p:nvPr/>
          </p:nvSpPr>
          <p:spPr>
            <a:xfrm>
              <a:off x="6109585" y="3002654"/>
              <a:ext cx="270867" cy="116530"/>
            </a:xfrm>
            <a:custGeom>
              <a:avLst/>
              <a:gdLst/>
              <a:ahLst/>
              <a:cxnLst/>
              <a:rect l="l" t="t" r="r" b="b"/>
              <a:pathLst>
                <a:path w="9679" h="4164" extrusionOk="0">
                  <a:moveTo>
                    <a:pt x="6848" y="1"/>
                  </a:moveTo>
                  <a:cubicBezTo>
                    <a:pt x="6666" y="1"/>
                    <a:pt x="6506" y="23"/>
                    <a:pt x="6346" y="23"/>
                  </a:cubicBezTo>
                  <a:cubicBezTo>
                    <a:pt x="6026" y="46"/>
                    <a:pt x="5707" y="115"/>
                    <a:pt x="5387" y="160"/>
                  </a:cubicBezTo>
                  <a:cubicBezTo>
                    <a:pt x="5045" y="229"/>
                    <a:pt x="4725" y="320"/>
                    <a:pt x="4406" y="411"/>
                  </a:cubicBezTo>
                  <a:cubicBezTo>
                    <a:pt x="4063" y="525"/>
                    <a:pt x="3744" y="640"/>
                    <a:pt x="3424" y="777"/>
                  </a:cubicBezTo>
                  <a:cubicBezTo>
                    <a:pt x="3265" y="845"/>
                    <a:pt x="3105" y="914"/>
                    <a:pt x="2968" y="982"/>
                  </a:cubicBezTo>
                  <a:cubicBezTo>
                    <a:pt x="2785" y="1073"/>
                    <a:pt x="2625" y="1165"/>
                    <a:pt x="2466" y="1256"/>
                  </a:cubicBezTo>
                  <a:cubicBezTo>
                    <a:pt x="2329" y="1347"/>
                    <a:pt x="2192" y="1416"/>
                    <a:pt x="2055" y="1507"/>
                  </a:cubicBezTo>
                  <a:cubicBezTo>
                    <a:pt x="1918" y="1598"/>
                    <a:pt x="1804" y="1690"/>
                    <a:pt x="1690" y="1781"/>
                  </a:cubicBezTo>
                  <a:cubicBezTo>
                    <a:pt x="1530" y="1918"/>
                    <a:pt x="1370" y="2032"/>
                    <a:pt x="1233" y="2169"/>
                  </a:cubicBezTo>
                  <a:cubicBezTo>
                    <a:pt x="1050" y="2329"/>
                    <a:pt x="891" y="2466"/>
                    <a:pt x="754" y="2648"/>
                  </a:cubicBezTo>
                  <a:cubicBezTo>
                    <a:pt x="617" y="2785"/>
                    <a:pt x="480" y="2922"/>
                    <a:pt x="366" y="3082"/>
                  </a:cubicBezTo>
                  <a:cubicBezTo>
                    <a:pt x="320" y="3173"/>
                    <a:pt x="252" y="3265"/>
                    <a:pt x="206" y="3333"/>
                  </a:cubicBezTo>
                  <a:cubicBezTo>
                    <a:pt x="115" y="3470"/>
                    <a:pt x="1" y="3630"/>
                    <a:pt x="1" y="3789"/>
                  </a:cubicBezTo>
                  <a:cubicBezTo>
                    <a:pt x="1" y="3835"/>
                    <a:pt x="1" y="3858"/>
                    <a:pt x="1" y="3881"/>
                  </a:cubicBezTo>
                  <a:cubicBezTo>
                    <a:pt x="1" y="3949"/>
                    <a:pt x="23" y="3995"/>
                    <a:pt x="69" y="4041"/>
                  </a:cubicBezTo>
                  <a:cubicBezTo>
                    <a:pt x="115" y="4109"/>
                    <a:pt x="183" y="4155"/>
                    <a:pt x="274" y="4155"/>
                  </a:cubicBezTo>
                  <a:cubicBezTo>
                    <a:pt x="296" y="4161"/>
                    <a:pt x="317" y="4164"/>
                    <a:pt x="339" y="4164"/>
                  </a:cubicBezTo>
                  <a:cubicBezTo>
                    <a:pt x="480" y="4164"/>
                    <a:pt x="620" y="4042"/>
                    <a:pt x="640" y="3904"/>
                  </a:cubicBezTo>
                  <a:cubicBezTo>
                    <a:pt x="640" y="3881"/>
                    <a:pt x="640" y="3881"/>
                    <a:pt x="640" y="3858"/>
                  </a:cubicBezTo>
                  <a:cubicBezTo>
                    <a:pt x="640" y="3858"/>
                    <a:pt x="640" y="3835"/>
                    <a:pt x="662" y="3835"/>
                  </a:cubicBezTo>
                  <a:cubicBezTo>
                    <a:pt x="708" y="3767"/>
                    <a:pt x="754" y="3698"/>
                    <a:pt x="799" y="3630"/>
                  </a:cubicBezTo>
                  <a:cubicBezTo>
                    <a:pt x="845" y="3538"/>
                    <a:pt x="914" y="3447"/>
                    <a:pt x="982" y="3356"/>
                  </a:cubicBezTo>
                  <a:cubicBezTo>
                    <a:pt x="1119" y="3196"/>
                    <a:pt x="1256" y="3036"/>
                    <a:pt x="1393" y="2876"/>
                  </a:cubicBezTo>
                  <a:cubicBezTo>
                    <a:pt x="1621" y="2671"/>
                    <a:pt x="1872" y="2466"/>
                    <a:pt x="2123" y="2260"/>
                  </a:cubicBezTo>
                  <a:cubicBezTo>
                    <a:pt x="2397" y="2055"/>
                    <a:pt x="2694" y="1872"/>
                    <a:pt x="2991" y="1690"/>
                  </a:cubicBezTo>
                  <a:cubicBezTo>
                    <a:pt x="3150" y="1598"/>
                    <a:pt x="3333" y="1507"/>
                    <a:pt x="3516" y="1416"/>
                  </a:cubicBezTo>
                  <a:cubicBezTo>
                    <a:pt x="3698" y="1324"/>
                    <a:pt x="3904" y="1256"/>
                    <a:pt x="4109" y="1165"/>
                  </a:cubicBezTo>
                  <a:cubicBezTo>
                    <a:pt x="4520" y="1005"/>
                    <a:pt x="4931" y="868"/>
                    <a:pt x="5364" y="754"/>
                  </a:cubicBezTo>
                  <a:cubicBezTo>
                    <a:pt x="5661" y="685"/>
                    <a:pt x="5958" y="617"/>
                    <a:pt x="6255" y="571"/>
                  </a:cubicBezTo>
                  <a:cubicBezTo>
                    <a:pt x="6414" y="548"/>
                    <a:pt x="6597" y="525"/>
                    <a:pt x="6757" y="503"/>
                  </a:cubicBezTo>
                  <a:cubicBezTo>
                    <a:pt x="6917" y="480"/>
                    <a:pt x="7076" y="480"/>
                    <a:pt x="7236" y="457"/>
                  </a:cubicBezTo>
                  <a:cubicBezTo>
                    <a:pt x="7533" y="434"/>
                    <a:pt x="7852" y="411"/>
                    <a:pt x="8172" y="411"/>
                  </a:cubicBezTo>
                  <a:lnTo>
                    <a:pt x="9542" y="411"/>
                  </a:lnTo>
                  <a:cubicBezTo>
                    <a:pt x="9633" y="411"/>
                    <a:pt x="9678" y="320"/>
                    <a:pt x="9678" y="252"/>
                  </a:cubicBezTo>
                  <a:cubicBezTo>
                    <a:pt x="9678" y="160"/>
                    <a:pt x="9587" y="137"/>
                    <a:pt x="9519" y="137"/>
                  </a:cubicBezTo>
                  <a:cubicBezTo>
                    <a:pt x="9405" y="115"/>
                    <a:pt x="9290" y="115"/>
                    <a:pt x="9176" y="115"/>
                  </a:cubicBezTo>
                  <a:cubicBezTo>
                    <a:pt x="9039" y="115"/>
                    <a:pt x="8925" y="115"/>
                    <a:pt x="8788" y="92"/>
                  </a:cubicBezTo>
                  <a:cubicBezTo>
                    <a:pt x="8628" y="92"/>
                    <a:pt x="8469" y="69"/>
                    <a:pt x="8309" y="69"/>
                  </a:cubicBezTo>
                  <a:cubicBezTo>
                    <a:pt x="7967" y="46"/>
                    <a:pt x="7647" y="23"/>
                    <a:pt x="7327" y="1"/>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9" name="Google Shape;4995;p38">
              <a:extLst>
                <a:ext uri="{FF2B5EF4-FFF2-40B4-BE49-F238E27FC236}">
                  <a16:creationId xmlns:a16="http://schemas.microsoft.com/office/drawing/2014/main" id="{E5D5B2F4-700B-C74D-2CC8-C74D5CBBD3DE}"/>
                </a:ext>
              </a:extLst>
            </p:cNvPr>
            <p:cNvSpPr/>
            <p:nvPr/>
          </p:nvSpPr>
          <p:spPr>
            <a:xfrm>
              <a:off x="6100629" y="3124668"/>
              <a:ext cx="18554" cy="18554"/>
            </a:xfrm>
            <a:custGeom>
              <a:avLst/>
              <a:gdLst/>
              <a:ahLst/>
              <a:cxnLst/>
              <a:rect l="l" t="t" r="r" b="b"/>
              <a:pathLst>
                <a:path w="663" h="663" extrusionOk="0">
                  <a:moveTo>
                    <a:pt x="298" y="0"/>
                  </a:moveTo>
                  <a:cubicBezTo>
                    <a:pt x="206" y="0"/>
                    <a:pt x="115" y="69"/>
                    <a:pt x="69" y="137"/>
                  </a:cubicBezTo>
                  <a:cubicBezTo>
                    <a:pt x="24" y="206"/>
                    <a:pt x="1" y="297"/>
                    <a:pt x="1" y="365"/>
                  </a:cubicBezTo>
                  <a:cubicBezTo>
                    <a:pt x="24" y="457"/>
                    <a:pt x="69" y="548"/>
                    <a:pt x="138" y="594"/>
                  </a:cubicBezTo>
                  <a:cubicBezTo>
                    <a:pt x="206" y="662"/>
                    <a:pt x="275" y="662"/>
                    <a:pt x="366" y="662"/>
                  </a:cubicBezTo>
                  <a:cubicBezTo>
                    <a:pt x="457" y="662"/>
                    <a:pt x="549" y="594"/>
                    <a:pt x="594" y="548"/>
                  </a:cubicBezTo>
                  <a:cubicBezTo>
                    <a:pt x="640" y="479"/>
                    <a:pt x="663" y="388"/>
                    <a:pt x="663" y="297"/>
                  </a:cubicBezTo>
                  <a:cubicBezTo>
                    <a:pt x="663" y="206"/>
                    <a:pt x="617" y="137"/>
                    <a:pt x="549" y="91"/>
                  </a:cubicBezTo>
                  <a:cubicBezTo>
                    <a:pt x="457" y="23"/>
                    <a:pt x="389" y="0"/>
                    <a:pt x="298" y="0"/>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0" name="Google Shape;4996;p38">
              <a:extLst>
                <a:ext uri="{FF2B5EF4-FFF2-40B4-BE49-F238E27FC236}">
                  <a16:creationId xmlns:a16="http://schemas.microsoft.com/office/drawing/2014/main" id="{D7F0B928-5B91-BB1E-3862-93B7D6F1FA3E}"/>
                </a:ext>
              </a:extLst>
            </p:cNvPr>
            <p:cNvSpPr/>
            <p:nvPr/>
          </p:nvSpPr>
          <p:spPr>
            <a:xfrm>
              <a:off x="5956283" y="2595108"/>
              <a:ext cx="224244" cy="181455"/>
            </a:xfrm>
            <a:custGeom>
              <a:avLst/>
              <a:gdLst/>
              <a:ahLst/>
              <a:cxnLst/>
              <a:rect l="l" t="t" r="r" b="b"/>
              <a:pathLst>
                <a:path w="8013" h="6484" extrusionOk="0">
                  <a:moveTo>
                    <a:pt x="754" y="1"/>
                  </a:moveTo>
                  <a:cubicBezTo>
                    <a:pt x="685" y="1"/>
                    <a:pt x="640" y="24"/>
                    <a:pt x="571" y="69"/>
                  </a:cubicBezTo>
                  <a:cubicBezTo>
                    <a:pt x="503" y="115"/>
                    <a:pt x="457" y="184"/>
                    <a:pt x="434" y="275"/>
                  </a:cubicBezTo>
                  <a:cubicBezTo>
                    <a:pt x="434" y="275"/>
                    <a:pt x="434" y="298"/>
                    <a:pt x="434" y="321"/>
                  </a:cubicBezTo>
                  <a:cubicBezTo>
                    <a:pt x="388" y="252"/>
                    <a:pt x="343" y="206"/>
                    <a:pt x="297" y="138"/>
                  </a:cubicBezTo>
                  <a:cubicBezTo>
                    <a:pt x="268" y="94"/>
                    <a:pt x="219" y="69"/>
                    <a:pt x="170" y="69"/>
                  </a:cubicBezTo>
                  <a:cubicBezTo>
                    <a:pt x="143" y="69"/>
                    <a:pt x="116" y="76"/>
                    <a:pt x="92" y="92"/>
                  </a:cubicBezTo>
                  <a:cubicBezTo>
                    <a:pt x="23" y="138"/>
                    <a:pt x="0" y="229"/>
                    <a:pt x="46" y="298"/>
                  </a:cubicBezTo>
                  <a:cubicBezTo>
                    <a:pt x="183" y="526"/>
                    <a:pt x="320" y="731"/>
                    <a:pt x="457" y="937"/>
                  </a:cubicBezTo>
                  <a:cubicBezTo>
                    <a:pt x="548" y="1028"/>
                    <a:pt x="617" y="1142"/>
                    <a:pt x="685" y="1234"/>
                  </a:cubicBezTo>
                  <a:cubicBezTo>
                    <a:pt x="777" y="1348"/>
                    <a:pt x="845" y="1462"/>
                    <a:pt x="936" y="1553"/>
                  </a:cubicBezTo>
                  <a:cubicBezTo>
                    <a:pt x="936" y="1553"/>
                    <a:pt x="913" y="1530"/>
                    <a:pt x="891" y="1507"/>
                  </a:cubicBezTo>
                  <a:lnTo>
                    <a:pt x="891" y="1507"/>
                  </a:lnTo>
                  <a:cubicBezTo>
                    <a:pt x="1005" y="1644"/>
                    <a:pt x="1119" y="1781"/>
                    <a:pt x="1233" y="1918"/>
                  </a:cubicBezTo>
                  <a:cubicBezTo>
                    <a:pt x="1347" y="2032"/>
                    <a:pt x="1438" y="2147"/>
                    <a:pt x="1553" y="2261"/>
                  </a:cubicBezTo>
                  <a:cubicBezTo>
                    <a:pt x="1758" y="2489"/>
                    <a:pt x="1986" y="2717"/>
                    <a:pt x="2215" y="2945"/>
                  </a:cubicBezTo>
                  <a:cubicBezTo>
                    <a:pt x="2420" y="3151"/>
                    <a:pt x="2648" y="3356"/>
                    <a:pt x="2876" y="3585"/>
                  </a:cubicBezTo>
                  <a:cubicBezTo>
                    <a:pt x="3105" y="3790"/>
                    <a:pt x="3333" y="3995"/>
                    <a:pt x="3584" y="4178"/>
                  </a:cubicBezTo>
                  <a:cubicBezTo>
                    <a:pt x="3835" y="4383"/>
                    <a:pt x="4109" y="4589"/>
                    <a:pt x="4360" y="4794"/>
                  </a:cubicBezTo>
                  <a:cubicBezTo>
                    <a:pt x="4588" y="4977"/>
                    <a:pt x="4839" y="5159"/>
                    <a:pt x="5068" y="5342"/>
                  </a:cubicBezTo>
                  <a:cubicBezTo>
                    <a:pt x="5319" y="5548"/>
                    <a:pt x="5570" y="5730"/>
                    <a:pt x="5844" y="5913"/>
                  </a:cubicBezTo>
                  <a:cubicBezTo>
                    <a:pt x="6049" y="6027"/>
                    <a:pt x="6277" y="6164"/>
                    <a:pt x="6483" y="6278"/>
                  </a:cubicBezTo>
                  <a:cubicBezTo>
                    <a:pt x="6597" y="6346"/>
                    <a:pt x="6734" y="6415"/>
                    <a:pt x="6848" y="6461"/>
                  </a:cubicBezTo>
                  <a:cubicBezTo>
                    <a:pt x="6962" y="6483"/>
                    <a:pt x="7099" y="6483"/>
                    <a:pt x="7190" y="6483"/>
                  </a:cubicBezTo>
                  <a:cubicBezTo>
                    <a:pt x="7282" y="6461"/>
                    <a:pt x="7373" y="6461"/>
                    <a:pt x="7464" y="6438"/>
                  </a:cubicBezTo>
                  <a:cubicBezTo>
                    <a:pt x="7624" y="6415"/>
                    <a:pt x="7807" y="6438"/>
                    <a:pt x="7921" y="6301"/>
                  </a:cubicBezTo>
                  <a:cubicBezTo>
                    <a:pt x="7989" y="6232"/>
                    <a:pt x="8012" y="6073"/>
                    <a:pt x="7944" y="5981"/>
                  </a:cubicBezTo>
                  <a:cubicBezTo>
                    <a:pt x="7898" y="5913"/>
                    <a:pt x="7830" y="5867"/>
                    <a:pt x="7761" y="5821"/>
                  </a:cubicBezTo>
                  <a:cubicBezTo>
                    <a:pt x="7693" y="5799"/>
                    <a:pt x="7624" y="5753"/>
                    <a:pt x="7556" y="5707"/>
                  </a:cubicBezTo>
                  <a:cubicBezTo>
                    <a:pt x="7419" y="5639"/>
                    <a:pt x="7282" y="5548"/>
                    <a:pt x="7145" y="5479"/>
                  </a:cubicBezTo>
                  <a:cubicBezTo>
                    <a:pt x="6871" y="5296"/>
                    <a:pt x="6574" y="5137"/>
                    <a:pt x="6300" y="4954"/>
                  </a:cubicBezTo>
                  <a:cubicBezTo>
                    <a:pt x="6186" y="4886"/>
                    <a:pt x="6049" y="4794"/>
                    <a:pt x="5935" y="4726"/>
                  </a:cubicBezTo>
                  <a:cubicBezTo>
                    <a:pt x="5813" y="4644"/>
                    <a:pt x="5709" y="4563"/>
                    <a:pt x="5590" y="4498"/>
                  </a:cubicBezTo>
                  <a:lnTo>
                    <a:pt x="5570" y="4498"/>
                  </a:lnTo>
                  <a:cubicBezTo>
                    <a:pt x="5570" y="4493"/>
                    <a:pt x="5570" y="4489"/>
                    <a:pt x="5570" y="4486"/>
                  </a:cubicBezTo>
                  <a:lnTo>
                    <a:pt x="5570" y="4486"/>
                  </a:lnTo>
                  <a:cubicBezTo>
                    <a:pt x="5577" y="4490"/>
                    <a:pt x="5584" y="4494"/>
                    <a:pt x="5590" y="4498"/>
                  </a:cubicBezTo>
                  <a:lnTo>
                    <a:pt x="5593" y="4498"/>
                  </a:lnTo>
                  <a:cubicBezTo>
                    <a:pt x="5570" y="4475"/>
                    <a:pt x="5570" y="4475"/>
                    <a:pt x="5548" y="4475"/>
                  </a:cubicBezTo>
                  <a:lnTo>
                    <a:pt x="5548" y="4475"/>
                  </a:lnTo>
                  <a:cubicBezTo>
                    <a:pt x="5565" y="4475"/>
                    <a:pt x="5569" y="4475"/>
                    <a:pt x="5570" y="4486"/>
                  </a:cubicBezTo>
                  <a:lnTo>
                    <a:pt x="5570" y="4486"/>
                  </a:lnTo>
                  <a:cubicBezTo>
                    <a:pt x="5562" y="4482"/>
                    <a:pt x="5555" y="4479"/>
                    <a:pt x="5547" y="4475"/>
                  </a:cubicBezTo>
                  <a:cubicBezTo>
                    <a:pt x="5547" y="4452"/>
                    <a:pt x="5524" y="4452"/>
                    <a:pt x="5524" y="4452"/>
                  </a:cubicBezTo>
                  <a:cubicBezTo>
                    <a:pt x="5387" y="4361"/>
                    <a:pt x="5273" y="4269"/>
                    <a:pt x="5136" y="4155"/>
                  </a:cubicBezTo>
                  <a:cubicBezTo>
                    <a:pt x="4908" y="3973"/>
                    <a:pt x="4702" y="3767"/>
                    <a:pt x="4474" y="3585"/>
                  </a:cubicBezTo>
                  <a:cubicBezTo>
                    <a:pt x="4223" y="3379"/>
                    <a:pt x="3995" y="3174"/>
                    <a:pt x="3767" y="2968"/>
                  </a:cubicBezTo>
                  <a:cubicBezTo>
                    <a:pt x="3538" y="2808"/>
                    <a:pt x="3356" y="2603"/>
                    <a:pt x="3150" y="2443"/>
                  </a:cubicBezTo>
                  <a:cubicBezTo>
                    <a:pt x="2808" y="2124"/>
                    <a:pt x="2488" y="1804"/>
                    <a:pt x="2192" y="1439"/>
                  </a:cubicBezTo>
                  <a:cubicBezTo>
                    <a:pt x="2032" y="1256"/>
                    <a:pt x="1849" y="1097"/>
                    <a:pt x="1690" y="914"/>
                  </a:cubicBezTo>
                  <a:cubicBezTo>
                    <a:pt x="1530" y="754"/>
                    <a:pt x="1393" y="572"/>
                    <a:pt x="1233" y="412"/>
                  </a:cubicBezTo>
                  <a:cubicBezTo>
                    <a:pt x="1165" y="321"/>
                    <a:pt x="1096" y="252"/>
                    <a:pt x="1028" y="161"/>
                  </a:cubicBezTo>
                  <a:cubicBezTo>
                    <a:pt x="982" y="92"/>
                    <a:pt x="913" y="47"/>
                    <a:pt x="822" y="24"/>
                  </a:cubicBezTo>
                  <a:cubicBezTo>
                    <a:pt x="799" y="24"/>
                    <a:pt x="777" y="1"/>
                    <a:pt x="754" y="1"/>
                  </a:cubicBezTo>
                  <a:close/>
                </a:path>
              </a:pathLst>
            </a:custGeom>
            <a:solidFill>
              <a:srgbClr val="E0E0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1" name="Google Shape;4997;p38">
              <a:extLst>
                <a:ext uri="{FF2B5EF4-FFF2-40B4-BE49-F238E27FC236}">
                  <a16:creationId xmlns:a16="http://schemas.microsoft.com/office/drawing/2014/main" id="{5246AB20-EB04-E3D2-DB5C-F46DF85DF78D}"/>
                </a:ext>
              </a:extLst>
            </p:cNvPr>
            <p:cNvSpPr/>
            <p:nvPr/>
          </p:nvSpPr>
          <p:spPr>
            <a:xfrm>
              <a:off x="5934566" y="2751628"/>
              <a:ext cx="221026" cy="150391"/>
            </a:xfrm>
            <a:custGeom>
              <a:avLst/>
              <a:gdLst/>
              <a:ahLst/>
              <a:cxnLst/>
              <a:rect l="l" t="t" r="r" b="b"/>
              <a:pathLst>
                <a:path w="7898" h="5374" extrusionOk="0">
                  <a:moveTo>
                    <a:pt x="6985" y="0"/>
                  </a:moveTo>
                  <a:cubicBezTo>
                    <a:pt x="6939" y="0"/>
                    <a:pt x="6894" y="0"/>
                    <a:pt x="6871" y="46"/>
                  </a:cubicBezTo>
                  <a:cubicBezTo>
                    <a:pt x="6734" y="206"/>
                    <a:pt x="6574" y="365"/>
                    <a:pt x="6414" y="502"/>
                  </a:cubicBezTo>
                  <a:cubicBezTo>
                    <a:pt x="6255" y="662"/>
                    <a:pt x="6072" y="799"/>
                    <a:pt x="5889" y="913"/>
                  </a:cubicBezTo>
                  <a:cubicBezTo>
                    <a:pt x="5661" y="1073"/>
                    <a:pt x="5410" y="1164"/>
                    <a:pt x="5159" y="1278"/>
                  </a:cubicBezTo>
                  <a:cubicBezTo>
                    <a:pt x="4862" y="1415"/>
                    <a:pt x="4565" y="1507"/>
                    <a:pt x="4269" y="1621"/>
                  </a:cubicBezTo>
                  <a:cubicBezTo>
                    <a:pt x="3995" y="1735"/>
                    <a:pt x="3721" y="1826"/>
                    <a:pt x="3447" y="1940"/>
                  </a:cubicBezTo>
                  <a:cubicBezTo>
                    <a:pt x="3310" y="2009"/>
                    <a:pt x="3173" y="2054"/>
                    <a:pt x="3059" y="2100"/>
                  </a:cubicBezTo>
                  <a:cubicBezTo>
                    <a:pt x="2922" y="2146"/>
                    <a:pt x="2808" y="2214"/>
                    <a:pt x="2671" y="2260"/>
                  </a:cubicBezTo>
                  <a:cubicBezTo>
                    <a:pt x="2397" y="2374"/>
                    <a:pt x="2123" y="2465"/>
                    <a:pt x="1849" y="2579"/>
                  </a:cubicBezTo>
                  <a:cubicBezTo>
                    <a:pt x="1575" y="2694"/>
                    <a:pt x="1301" y="2831"/>
                    <a:pt x="1028" y="2967"/>
                  </a:cubicBezTo>
                  <a:cubicBezTo>
                    <a:pt x="754" y="3104"/>
                    <a:pt x="457" y="3287"/>
                    <a:pt x="229" y="3492"/>
                  </a:cubicBezTo>
                  <a:cubicBezTo>
                    <a:pt x="160" y="3538"/>
                    <a:pt x="115" y="3584"/>
                    <a:pt x="69" y="3652"/>
                  </a:cubicBezTo>
                  <a:cubicBezTo>
                    <a:pt x="0" y="3744"/>
                    <a:pt x="0" y="3880"/>
                    <a:pt x="23" y="3995"/>
                  </a:cubicBezTo>
                  <a:cubicBezTo>
                    <a:pt x="23" y="4109"/>
                    <a:pt x="69" y="4200"/>
                    <a:pt x="92" y="4314"/>
                  </a:cubicBezTo>
                  <a:cubicBezTo>
                    <a:pt x="137" y="4428"/>
                    <a:pt x="183" y="4565"/>
                    <a:pt x="183" y="4702"/>
                  </a:cubicBezTo>
                  <a:cubicBezTo>
                    <a:pt x="183" y="4748"/>
                    <a:pt x="183" y="4793"/>
                    <a:pt x="183" y="4839"/>
                  </a:cubicBezTo>
                  <a:cubicBezTo>
                    <a:pt x="183" y="4862"/>
                    <a:pt x="160" y="4885"/>
                    <a:pt x="160" y="4885"/>
                  </a:cubicBezTo>
                  <a:cubicBezTo>
                    <a:pt x="160" y="4908"/>
                    <a:pt x="160" y="4908"/>
                    <a:pt x="160" y="4930"/>
                  </a:cubicBezTo>
                  <a:cubicBezTo>
                    <a:pt x="137" y="4953"/>
                    <a:pt x="137" y="4999"/>
                    <a:pt x="137" y="5022"/>
                  </a:cubicBezTo>
                  <a:cubicBezTo>
                    <a:pt x="115" y="5090"/>
                    <a:pt x="137" y="5136"/>
                    <a:pt x="160" y="5204"/>
                  </a:cubicBezTo>
                  <a:cubicBezTo>
                    <a:pt x="183" y="5250"/>
                    <a:pt x="229" y="5296"/>
                    <a:pt x="274" y="5318"/>
                  </a:cubicBezTo>
                  <a:cubicBezTo>
                    <a:pt x="324" y="5352"/>
                    <a:pt x="387" y="5373"/>
                    <a:pt x="443" y="5373"/>
                  </a:cubicBezTo>
                  <a:cubicBezTo>
                    <a:pt x="464" y="5373"/>
                    <a:pt x="484" y="5370"/>
                    <a:pt x="503" y="5364"/>
                  </a:cubicBezTo>
                  <a:cubicBezTo>
                    <a:pt x="617" y="5364"/>
                    <a:pt x="708" y="5296"/>
                    <a:pt x="776" y="5250"/>
                  </a:cubicBezTo>
                  <a:cubicBezTo>
                    <a:pt x="845" y="5204"/>
                    <a:pt x="913" y="5182"/>
                    <a:pt x="1005" y="5136"/>
                  </a:cubicBezTo>
                  <a:cubicBezTo>
                    <a:pt x="1142" y="5067"/>
                    <a:pt x="1301" y="4999"/>
                    <a:pt x="1438" y="4953"/>
                  </a:cubicBezTo>
                  <a:cubicBezTo>
                    <a:pt x="1598" y="4908"/>
                    <a:pt x="1758" y="4862"/>
                    <a:pt x="1918" y="4816"/>
                  </a:cubicBezTo>
                  <a:cubicBezTo>
                    <a:pt x="2100" y="4771"/>
                    <a:pt x="2283" y="4748"/>
                    <a:pt x="2488" y="4702"/>
                  </a:cubicBezTo>
                  <a:cubicBezTo>
                    <a:pt x="2648" y="4679"/>
                    <a:pt x="2831" y="4634"/>
                    <a:pt x="2991" y="4588"/>
                  </a:cubicBezTo>
                  <a:cubicBezTo>
                    <a:pt x="3127" y="4565"/>
                    <a:pt x="3264" y="4565"/>
                    <a:pt x="3379" y="4542"/>
                  </a:cubicBezTo>
                  <a:lnTo>
                    <a:pt x="3698" y="4542"/>
                  </a:lnTo>
                  <a:cubicBezTo>
                    <a:pt x="3904" y="4520"/>
                    <a:pt x="4040" y="4383"/>
                    <a:pt x="4200" y="4268"/>
                  </a:cubicBezTo>
                  <a:cubicBezTo>
                    <a:pt x="4314" y="4177"/>
                    <a:pt x="4451" y="4063"/>
                    <a:pt x="4565" y="3949"/>
                  </a:cubicBezTo>
                  <a:cubicBezTo>
                    <a:pt x="4680" y="3835"/>
                    <a:pt x="4817" y="3721"/>
                    <a:pt x="4931" y="3607"/>
                  </a:cubicBezTo>
                  <a:cubicBezTo>
                    <a:pt x="5045" y="3492"/>
                    <a:pt x="5159" y="3401"/>
                    <a:pt x="5273" y="3287"/>
                  </a:cubicBezTo>
                  <a:cubicBezTo>
                    <a:pt x="5410" y="3173"/>
                    <a:pt x="5524" y="3059"/>
                    <a:pt x="5638" y="2967"/>
                  </a:cubicBezTo>
                  <a:cubicBezTo>
                    <a:pt x="5889" y="2739"/>
                    <a:pt x="6140" y="2511"/>
                    <a:pt x="6391" y="2306"/>
                  </a:cubicBezTo>
                  <a:cubicBezTo>
                    <a:pt x="6506" y="2191"/>
                    <a:pt x="6643" y="2077"/>
                    <a:pt x="6757" y="1986"/>
                  </a:cubicBezTo>
                  <a:cubicBezTo>
                    <a:pt x="6894" y="1895"/>
                    <a:pt x="7008" y="1803"/>
                    <a:pt x="7145" y="1712"/>
                  </a:cubicBezTo>
                  <a:cubicBezTo>
                    <a:pt x="7259" y="1621"/>
                    <a:pt x="7396" y="1552"/>
                    <a:pt x="7510" y="1461"/>
                  </a:cubicBezTo>
                  <a:cubicBezTo>
                    <a:pt x="7556" y="1415"/>
                    <a:pt x="7624" y="1370"/>
                    <a:pt x="7670" y="1324"/>
                  </a:cubicBezTo>
                  <a:cubicBezTo>
                    <a:pt x="7784" y="1233"/>
                    <a:pt x="7875" y="1096"/>
                    <a:pt x="7898" y="936"/>
                  </a:cubicBezTo>
                  <a:cubicBezTo>
                    <a:pt x="7898" y="822"/>
                    <a:pt x="7852" y="708"/>
                    <a:pt x="7807" y="616"/>
                  </a:cubicBezTo>
                  <a:cubicBezTo>
                    <a:pt x="7761" y="525"/>
                    <a:pt x="7693" y="411"/>
                    <a:pt x="7601" y="343"/>
                  </a:cubicBezTo>
                  <a:cubicBezTo>
                    <a:pt x="7533" y="320"/>
                    <a:pt x="7464" y="297"/>
                    <a:pt x="7396" y="274"/>
                  </a:cubicBezTo>
                  <a:cubicBezTo>
                    <a:pt x="7350" y="274"/>
                    <a:pt x="7304" y="297"/>
                    <a:pt x="7259" y="297"/>
                  </a:cubicBezTo>
                  <a:cubicBezTo>
                    <a:pt x="7154" y="318"/>
                    <a:pt x="7069" y="358"/>
                    <a:pt x="6985" y="400"/>
                  </a:cubicBezTo>
                  <a:lnTo>
                    <a:pt x="6985" y="400"/>
                  </a:lnTo>
                  <a:cubicBezTo>
                    <a:pt x="6985" y="397"/>
                    <a:pt x="6985" y="393"/>
                    <a:pt x="6985" y="388"/>
                  </a:cubicBezTo>
                  <a:cubicBezTo>
                    <a:pt x="7008" y="365"/>
                    <a:pt x="7053" y="320"/>
                    <a:pt x="7099" y="297"/>
                  </a:cubicBezTo>
                  <a:cubicBezTo>
                    <a:pt x="7145" y="228"/>
                    <a:pt x="7168" y="137"/>
                    <a:pt x="7099" y="46"/>
                  </a:cubicBezTo>
                  <a:cubicBezTo>
                    <a:pt x="7076" y="23"/>
                    <a:pt x="7031" y="0"/>
                    <a:pt x="6985" y="0"/>
                  </a:cubicBezTo>
                  <a:close/>
                </a:path>
              </a:pathLst>
            </a:custGeom>
            <a:solidFill>
              <a:srgbClr val="E0E0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2" name="Google Shape;4998;p38">
              <a:extLst>
                <a:ext uri="{FF2B5EF4-FFF2-40B4-BE49-F238E27FC236}">
                  <a16:creationId xmlns:a16="http://schemas.microsoft.com/office/drawing/2014/main" id="{747CAFF9-B53F-C006-18AD-8006050164C8}"/>
                </a:ext>
              </a:extLst>
            </p:cNvPr>
            <p:cNvSpPr/>
            <p:nvPr/>
          </p:nvSpPr>
          <p:spPr>
            <a:xfrm>
              <a:off x="6052103" y="2812943"/>
              <a:ext cx="44748" cy="43461"/>
            </a:xfrm>
            <a:custGeom>
              <a:avLst/>
              <a:gdLst/>
              <a:ahLst/>
              <a:cxnLst/>
              <a:rect l="l" t="t" r="r" b="b"/>
              <a:pathLst>
                <a:path w="1599" h="1553" extrusionOk="0">
                  <a:moveTo>
                    <a:pt x="1507" y="0"/>
                  </a:moveTo>
                  <a:cubicBezTo>
                    <a:pt x="1484" y="0"/>
                    <a:pt x="1484" y="0"/>
                    <a:pt x="1461" y="23"/>
                  </a:cubicBezTo>
                  <a:cubicBezTo>
                    <a:pt x="1393" y="69"/>
                    <a:pt x="1347" y="137"/>
                    <a:pt x="1278" y="183"/>
                  </a:cubicBezTo>
                  <a:cubicBezTo>
                    <a:pt x="1233" y="229"/>
                    <a:pt x="1164" y="297"/>
                    <a:pt x="1119" y="343"/>
                  </a:cubicBezTo>
                  <a:cubicBezTo>
                    <a:pt x="1005" y="457"/>
                    <a:pt x="890" y="571"/>
                    <a:pt x="753" y="708"/>
                  </a:cubicBezTo>
                  <a:cubicBezTo>
                    <a:pt x="639" y="822"/>
                    <a:pt x="525" y="936"/>
                    <a:pt x="411" y="1050"/>
                  </a:cubicBezTo>
                  <a:cubicBezTo>
                    <a:pt x="365" y="1096"/>
                    <a:pt x="297" y="1142"/>
                    <a:pt x="251" y="1210"/>
                  </a:cubicBezTo>
                  <a:cubicBezTo>
                    <a:pt x="183" y="1256"/>
                    <a:pt x="114" y="1324"/>
                    <a:pt x="46" y="1370"/>
                  </a:cubicBezTo>
                  <a:cubicBezTo>
                    <a:pt x="23" y="1416"/>
                    <a:pt x="0" y="1461"/>
                    <a:pt x="46" y="1507"/>
                  </a:cubicBezTo>
                  <a:cubicBezTo>
                    <a:pt x="69" y="1530"/>
                    <a:pt x="92" y="1553"/>
                    <a:pt x="114" y="1553"/>
                  </a:cubicBezTo>
                  <a:cubicBezTo>
                    <a:pt x="137" y="1553"/>
                    <a:pt x="160" y="1553"/>
                    <a:pt x="183" y="1530"/>
                  </a:cubicBezTo>
                  <a:cubicBezTo>
                    <a:pt x="229" y="1461"/>
                    <a:pt x="297" y="1416"/>
                    <a:pt x="343" y="1347"/>
                  </a:cubicBezTo>
                  <a:cubicBezTo>
                    <a:pt x="365" y="1324"/>
                    <a:pt x="388" y="1301"/>
                    <a:pt x="411" y="1256"/>
                  </a:cubicBezTo>
                  <a:cubicBezTo>
                    <a:pt x="457" y="1233"/>
                    <a:pt x="480" y="1210"/>
                    <a:pt x="502" y="1187"/>
                  </a:cubicBezTo>
                  <a:cubicBezTo>
                    <a:pt x="617" y="1073"/>
                    <a:pt x="731" y="959"/>
                    <a:pt x="845" y="845"/>
                  </a:cubicBezTo>
                  <a:cubicBezTo>
                    <a:pt x="982" y="731"/>
                    <a:pt x="1096" y="594"/>
                    <a:pt x="1210" y="480"/>
                  </a:cubicBezTo>
                  <a:cubicBezTo>
                    <a:pt x="1278" y="434"/>
                    <a:pt x="1324" y="366"/>
                    <a:pt x="1370" y="320"/>
                  </a:cubicBezTo>
                  <a:cubicBezTo>
                    <a:pt x="1438" y="274"/>
                    <a:pt x="1507" y="206"/>
                    <a:pt x="1575" y="137"/>
                  </a:cubicBezTo>
                  <a:cubicBezTo>
                    <a:pt x="1598" y="115"/>
                    <a:pt x="1598" y="69"/>
                    <a:pt x="1575" y="23"/>
                  </a:cubicBezTo>
                  <a:cubicBezTo>
                    <a:pt x="1552" y="0"/>
                    <a:pt x="1530" y="0"/>
                    <a:pt x="1507" y="0"/>
                  </a:cubicBezTo>
                  <a:close/>
                </a:path>
              </a:pathLst>
            </a:custGeom>
            <a:solidFill>
              <a:srgbClr val="E0E0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3" name="Google Shape;4999;p38">
              <a:extLst>
                <a:ext uri="{FF2B5EF4-FFF2-40B4-BE49-F238E27FC236}">
                  <a16:creationId xmlns:a16="http://schemas.microsoft.com/office/drawing/2014/main" id="{A2B1ECF5-B7F7-7A93-BF18-E8F08667A7BD}"/>
                </a:ext>
              </a:extLst>
            </p:cNvPr>
            <p:cNvSpPr/>
            <p:nvPr/>
          </p:nvSpPr>
          <p:spPr>
            <a:xfrm>
              <a:off x="5928801" y="2745220"/>
              <a:ext cx="213386" cy="115494"/>
            </a:xfrm>
            <a:custGeom>
              <a:avLst/>
              <a:gdLst/>
              <a:ahLst/>
              <a:cxnLst/>
              <a:rect l="l" t="t" r="r" b="b"/>
              <a:pathLst>
                <a:path w="7625" h="4127" extrusionOk="0">
                  <a:moveTo>
                    <a:pt x="7351" y="1"/>
                  </a:moveTo>
                  <a:cubicBezTo>
                    <a:pt x="7214" y="69"/>
                    <a:pt x="7100" y="138"/>
                    <a:pt x="7008" y="229"/>
                  </a:cubicBezTo>
                  <a:cubicBezTo>
                    <a:pt x="6917" y="298"/>
                    <a:pt x="6826" y="389"/>
                    <a:pt x="6712" y="457"/>
                  </a:cubicBezTo>
                  <a:cubicBezTo>
                    <a:pt x="6552" y="617"/>
                    <a:pt x="6346" y="777"/>
                    <a:pt x="6164" y="914"/>
                  </a:cubicBezTo>
                  <a:cubicBezTo>
                    <a:pt x="5913" y="1074"/>
                    <a:pt x="5639" y="1188"/>
                    <a:pt x="5365" y="1302"/>
                  </a:cubicBezTo>
                  <a:cubicBezTo>
                    <a:pt x="5091" y="1439"/>
                    <a:pt x="4794" y="1553"/>
                    <a:pt x="4520" y="1667"/>
                  </a:cubicBezTo>
                  <a:cubicBezTo>
                    <a:pt x="4201" y="1804"/>
                    <a:pt x="3904" y="1918"/>
                    <a:pt x="3607" y="2032"/>
                  </a:cubicBezTo>
                  <a:cubicBezTo>
                    <a:pt x="3311" y="2146"/>
                    <a:pt x="3037" y="2261"/>
                    <a:pt x="2740" y="2352"/>
                  </a:cubicBezTo>
                  <a:cubicBezTo>
                    <a:pt x="2283" y="2535"/>
                    <a:pt x="1850" y="2694"/>
                    <a:pt x="1393" y="2854"/>
                  </a:cubicBezTo>
                  <a:cubicBezTo>
                    <a:pt x="1165" y="2945"/>
                    <a:pt x="960" y="3060"/>
                    <a:pt x="754" y="3174"/>
                  </a:cubicBezTo>
                  <a:cubicBezTo>
                    <a:pt x="640" y="3219"/>
                    <a:pt x="526" y="3311"/>
                    <a:pt x="412" y="3379"/>
                  </a:cubicBezTo>
                  <a:cubicBezTo>
                    <a:pt x="366" y="3402"/>
                    <a:pt x="298" y="3448"/>
                    <a:pt x="252" y="3493"/>
                  </a:cubicBezTo>
                  <a:cubicBezTo>
                    <a:pt x="229" y="3516"/>
                    <a:pt x="206" y="3516"/>
                    <a:pt x="184" y="3539"/>
                  </a:cubicBezTo>
                  <a:cubicBezTo>
                    <a:pt x="138" y="3562"/>
                    <a:pt x="115" y="3607"/>
                    <a:pt x="69" y="3653"/>
                  </a:cubicBezTo>
                  <a:cubicBezTo>
                    <a:pt x="1" y="3744"/>
                    <a:pt x="1" y="3927"/>
                    <a:pt x="92" y="4018"/>
                  </a:cubicBezTo>
                  <a:cubicBezTo>
                    <a:pt x="138" y="4064"/>
                    <a:pt x="184" y="4087"/>
                    <a:pt x="229" y="4109"/>
                  </a:cubicBezTo>
                  <a:lnTo>
                    <a:pt x="298" y="4109"/>
                  </a:lnTo>
                  <a:cubicBezTo>
                    <a:pt x="321" y="4121"/>
                    <a:pt x="338" y="4127"/>
                    <a:pt x="352" y="4127"/>
                  </a:cubicBezTo>
                  <a:cubicBezTo>
                    <a:pt x="366" y="4127"/>
                    <a:pt x="378" y="4121"/>
                    <a:pt x="389" y="4109"/>
                  </a:cubicBezTo>
                  <a:cubicBezTo>
                    <a:pt x="412" y="4109"/>
                    <a:pt x="457" y="4109"/>
                    <a:pt x="503" y="4087"/>
                  </a:cubicBezTo>
                  <a:cubicBezTo>
                    <a:pt x="549" y="4064"/>
                    <a:pt x="572" y="4018"/>
                    <a:pt x="617" y="3995"/>
                  </a:cubicBezTo>
                  <a:cubicBezTo>
                    <a:pt x="663" y="3973"/>
                    <a:pt x="709" y="3927"/>
                    <a:pt x="777" y="3904"/>
                  </a:cubicBezTo>
                  <a:cubicBezTo>
                    <a:pt x="1005" y="3744"/>
                    <a:pt x="1256" y="3630"/>
                    <a:pt x="1507" y="3516"/>
                  </a:cubicBezTo>
                  <a:cubicBezTo>
                    <a:pt x="1644" y="3470"/>
                    <a:pt x="1781" y="3425"/>
                    <a:pt x="1918" y="3356"/>
                  </a:cubicBezTo>
                  <a:cubicBezTo>
                    <a:pt x="2055" y="3311"/>
                    <a:pt x="2192" y="3265"/>
                    <a:pt x="2329" y="3219"/>
                  </a:cubicBezTo>
                  <a:cubicBezTo>
                    <a:pt x="2900" y="2991"/>
                    <a:pt x="3470" y="2786"/>
                    <a:pt x="4041" y="2535"/>
                  </a:cubicBezTo>
                  <a:cubicBezTo>
                    <a:pt x="4338" y="2420"/>
                    <a:pt x="4635" y="2306"/>
                    <a:pt x="4931" y="2169"/>
                  </a:cubicBezTo>
                  <a:cubicBezTo>
                    <a:pt x="5228" y="2055"/>
                    <a:pt x="5502" y="1918"/>
                    <a:pt x="5753" y="1781"/>
                  </a:cubicBezTo>
                  <a:cubicBezTo>
                    <a:pt x="5913" y="1690"/>
                    <a:pt x="6072" y="1599"/>
                    <a:pt x="6209" y="1507"/>
                  </a:cubicBezTo>
                  <a:cubicBezTo>
                    <a:pt x="6324" y="1416"/>
                    <a:pt x="6438" y="1325"/>
                    <a:pt x="6529" y="1233"/>
                  </a:cubicBezTo>
                  <a:cubicBezTo>
                    <a:pt x="6757" y="1028"/>
                    <a:pt x="6963" y="823"/>
                    <a:pt x="7168" y="594"/>
                  </a:cubicBezTo>
                  <a:cubicBezTo>
                    <a:pt x="7214" y="526"/>
                    <a:pt x="7282" y="480"/>
                    <a:pt x="7351" y="435"/>
                  </a:cubicBezTo>
                  <a:cubicBezTo>
                    <a:pt x="7396" y="389"/>
                    <a:pt x="7442" y="366"/>
                    <a:pt x="7510" y="343"/>
                  </a:cubicBezTo>
                  <a:cubicBezTo>
                    <a:pt x="7579" y="298"/>
                    <a:pt x="7625" y="184"/>
                    <a:pt x="7579" y="92"/>
                  </a:cubicBezTo>
                  <a:cubicBezTo>
                    <a:pt x="7556" y="24"/>
                    <a:pt x="7488" y="1"/>
                    <a:pt x="7419" y="1"/>
                  </a:cubicBezTo>
                  <a:close/>
                </a:path>
              </a:pathLst>
            </a:custGeom>
            <a:solidFill>
              <a:srgbClr val="E0E0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4" name="Google Shape;5000;p38">
              <a:extLst>
                <a:ext uri="{FF2B5EF4-FFF2-40B4-BE49-F238E27FC236}">
                  <a16:creationId xmlns:a16="http://schemas.microsoft.com/office/drawing/2014/main" id="{534EFE5A-F23E-ED5D-C7BE-94732CFC1D16}"/>
                </a:ext>
              </a:extLst>
            </p:cNvPr>
            <p:cNvSpPr/>
            <p:nvPr/>
          </p:nvSpPr>
          <p:spPr>
            <a:xfrm>
              <a:off x="6417476" y="1329738"/>
              <a:ext cx="316846" cy="343152"/>
            </a:xfrm>
            <a:custGeom>
              <a:avLst/>
              <a:gdLst/>
              <a:ahLst/>
              <a:cxnLst/>
              <a:rect l="l" t="t" r="r" b="b"/>
              <a:pathLst>
                <a:path w="11322" h="12262" extrusionOk="0">
                  <a:moveTo>
                    <a:pt x="1963" y="7647"/>
                  </a:moveTo>
                  <a:cubicBezTo>
                    <a:pt x="1963" y="7647"/>
                    <a:pt x="1954" y="7656"/>
                    <a:pt x="1947" y="7669"/>
                  </a:cubicBezTo>
                  <a:lnTo>
                    <a:pt x="1947" y="7669"/>
                  </a:lnTo>
                  <a:cubicBezTo>
                    <a:pt x="1963" y="7665"/>
                    <a:pt x="1963" y="7647"/>
                    <a:pt x="1963" y="7647"/>
                  </a:cubicBezTo>
                  <a:close/>
                  <a:moveTo>
                    <a:pt x="11116" y="0"/>
                  </a:moveTo>
                  <a:cubicBezTo>
                    <a:pt x="11025" y="46"/>
                    <a:pt x="10934" y="69"/>
                    <a:pt x="10820" y="91"/>
                  </a:cubicBezTo>
                  <a:lnTo>
                    <a:pt x="10842" y="91"/>
                  </a:lnTo>
                  <a:cubicBezTo>
                    <a:pt x="10820" y="114"/>
                    <a:pt x="10797" y="114"/>
                    <a:pt x="10774" y="114"/>
                  </a:cubicBezTo>
                  <a:cubicBezTo>
                    <a:pt x="10477" y="206"/>
                    <a:pt x="10180" y="274"/>
                    <a:pt x="9884" y="365"/>
                  </a:cubicBezTo>
                  <a:cubicBezTo>
                    <a:pt x="9564" y="434"/>
                    <a:pt x="9222" y="548"/>
                    <a:pt x="8902" y="685"/>
                  </a:cubicBezTo>
                  <a:cubicBezTo>
                    <a:pt x="8605" y="822"/>
                    <a:pt x="8286" y="936"/>
                    <a:pt x="7989" y="1096"/>
                  </a:cubicBezTo>
                  <a:cubicBezTo>
                    <a:pt x="7875" y="1141"/>
                    <a:pt x="7761" y="1210"/>
                    <a:pt x="7670" y="1256"/>
                  </a:cubicBezTo>
                  <a:cubicBezTo>
                    <a:pt x="7630" y="1196"/>
                    <a:pt x="7556" y="1137"/>
                    <a:pt x="7493" y="1137"/>
                  </a:cubicBezTo>
                  <a:cubicBezTo>
                    <a:pt x="7483" y="1137"/>
                    <a:pt x="7473" y="1138"/>
                    <a:pt x="7464" y="1141"/>
                  </a:cubicBezTo>
                  <a:cubicBezTo>
                    <a:pt x="7373" y="1187"/>
                    <a:pt x="7282" y="1210"/>
                    <a:pt x="7213" y="1256"/>
                  </a:cubicBezTo>
                  <a:cubicBezTo>
                    <a:pt x="7122" y="1278"/>
                    <a:pt x="7053" y="1347"/>
                    <a:pt x="6962" y="1392"/>
                  </a:cubicBezTo>
                  <a:cubicBezTo>
                    <a:pt x="6825" y="1484"/>
                    <a:pt x="6688" y="1598"/>
                    <a:pt x="6551" y="1689"/>
                  </a:cubicBezTo>
                  <a:cubicBezTo>
                    <a:pt x="6254" y="1895"/>
                    <a:pt x="5958" y="2100"/>
                    <a:pt x="5684" y="2283"/>
                  </a:cubicBezTo>
                  <a:cubicBezTo>
                    <a:pt x="5478" y="2420"/>
                    <a:pt x="5296" y="2557"/>
                    <a:pt x="5113" y="2694"/>
                  </a:cubicBezTo>
                  <a:cubicBezTo>
                    <a:pt x="5090" y="2694"/>
                    <a:pt x="5068" y="2716"/>
                    <a:pt x="5045" y="2716"/>
                  </a:cubicBezTo>
                  <a:cubicBezTo>
                    <a:pt x="4976" y="2739"/>
                    <a:pt x="4908" y="2785"/>
                    <a:pt x="4862" y="2830"/>
                  </a:cubicBezTo>
                  <a:cubicBezTo>
                    <a:pt x="4816" y="2853"/>
                    <a:pt x="4794" y="2876"/>
                    <a:pt x="4771" y="2899"/>
                  </a:cubicBezTo>
                  <a:cubicBezTo>
                    <a:pt x="4702" y="2945"/>
                    <a:pt x="4634" y="2990"/>
                    <a:pt x="4565" y="3036"/>
                  </a:cubicBezTo>
                  <a:cubicBezTo>
                    <a:pt x="4428" y="3127"/>
                    <a:pt x="4269" y="3219"/>
                    <a:pt x="4132" y="3333"/>
                  </a:cubicBezTo>
                  <a:cubicBezTo>
                    <a:pt x="3881" y="3538"/>
                    <a:pt x="3652" y="3789"/>
                    <a:pt x="3424" y="4017"/>
                  </a:cubicBezTo>
                  <a:cubicBezTo>
                    <a:pt x="3173" y="4268"/>
                    <a:pt x="2899" y="4542"/>
                    <a:pt x="2694" y="4816"/>
                  </a:cubicBezTo>
                  <a:lnTo>
                    <a:pt x="2648" y="4885"/>
                  </a:lnTo>
                  <a:cubicBezTo>
                    <a:pt x="2602" y="4908"/>
                    <a:pt x="2580" y="4953"/>
                    <a:pt x="2534" y="4999"/>
                  </a:cubicBezTo>
                  <a:cubicBezTo>
                    <a:pt x="2488" y="5067"/>
                    <a:pt x="2443" y="5113"/>
                    <a:pt x="2374" y="5181"/>
                  </a:cubicBezTo>
                  <a:cubicBezTo>
                    <a:pt x="2283" y="5296"/>
                    <a:pt x="2192" y="5433"/>
                    <a:pt x="2100" y="5570"/>
                  </a:cubicBezTo>
                  <a:cubicBezTo>
                    <a:pt x="2055" y="5661"/>
                    <a:pt x="1986" y="5752"/>
                    <a:pt x="1918" y="5843"/>
                  </a:cubicBezTo>
                  <a:cubicBezTo>
                    <a:pt x="1849" y="5958"/>
                    <a:pt x="1758" y="6072"/>
                    <a:pt x="1689" y="6186"/>
                  </a:cubicBezTo>
                  <a:cubicBezTo>
                    <a:pt x="1575" y="6368"/>
                    <a:pt x="1461" y="6551"/>
                    <a:pt x="1370" y="6756"/>
                  </a:cubicBezTo>
                  <a:cubicBezTo>
                    <a:pt x="1256" y="6939"/>
                    <a:pt x="1142" y="7144"/>
                    <a:pt x="1050" y="7350"/>
                  </a:cubicBezTo>
                  <a:cubicBezTo>
                    <a:pt x="1005" y="7464"/>
                    <a:pt x="936" y="7578"/>
                    <a:pt x="891" y="7715"/>
                  </a:cubicBezTo>
                  <a:cubicBezTo>
                    <a:pt x="868" y="7761"/>
                    <a:pt x="845" y="7829"/>
                    <a:pt x="822" y="7898"/>
                  </a:cubicBezTo>
                  <a:lnTo>
                    <a:pt x="799" y="7898"/>
                  </a:lnTo>
                  <a:cubicBezTo>
                    <a:pt x="799" y="7921"/>
                    <a:pt x="799" y="7966"/>
                    <a:pt x="799" y="7989"/>
                  </a:cubicBezTo>
                  <a:cubicBezTo>
                    <a:pt x="731" y="8012"/>
                    <a:pt x="662" y="8057"/>
                    <a:pt x="617" y="8126"/>
                  </a:cubicBezTo>
                  <a:cubicBezTo>
                    <a:pt x="571" y="8194"/>
                    <a:pt x="548" y="8286"/>
                    <a:pt x="502" y="8354"/>
                  </a:cubicBezTo>
                  <a:cubicBezTo>
                    <a:pt x="480" y="8423"/>
                    <a:pt x="457" y="8491"/>
                    <a:pt x="434" y="8560"/>
                  </a:cubicBezTo>
                  <a:cubicBezTo>
                    <a:pt x="388" y="8719"/>
                    <a:pt x="366" y="8879"/>
                    <a:pt x="320" y="9039"/>
                  </a:cubicBezTo>
                  <a:cubicBezTo>
                    <a:pt x="274" y="9222"/>
                    <a:pt x="251" y="9381"/>
                    <a:pt x="206" y="9564"/>
                  </a:cubicBezTo>
                  <a:cubicBezTo>
                    <a:pt x="183" y="9724"/>
                    <a:pt x="160" y="9883"/>
                    <a:pt x="137" y="10043"/>
                  </a:cubicBezTo>
                  <a:cubicBezTo>
                    <a:pt x="69" y="10340"/>
                    <a:pt x="23" y="10660"/>
                    <a:pt x="23" y="10979"/>
                  </a:cubicBezTo>
                  <a:cubicBezTo>
                    <a:pt x="0" y="11139"/>
                    <a:pt x="0" y="11299"/>
                    <a:pt x="0" y="11458"/>
                  </a:cubicBezTo>
                  <a:cubicBezTo>
                    <a:pt x="0" y="11550"/>
                    <a:pt x="0" y="11664"/>
                    <a:pt x="23" y="11755"/>
                  </a:cubicBezTo>
                  <a:cubicBezTo>
                    <a:pt x="46" y="11846"/>
                    <a:pt x="69" y="11938"/>
                    <a:pt x="114" y="12029"/>
                  </a:cubicBezTo>
                  <a:cubicBezTo>
                    <a:pt x="160" y="12098"/>
                    <a:pt x="183" y="12143"/>
                    <a:pt x="251" y="12189"/>
                  </a:cubicBezTo>
                  <a:cubicBezTo>
                    <a:pt x="320" y="12234"/>
                    <a:pt x="388" y="12257"/>
                    <a:pt x="457" y="12257"/>
                  </a:cubicBezTo>
                  <a:cubicBezTo>
                    <a:pt x="472" y="12260"/>
                    <a:pt x="487" y="12262"/>
                    <a:pt x="502" y="12262"/>
                  </a:cubicBezTo>
                  <a:cubicBezTo>
                    <a:pt x="601" y="12262"/>
                    <a:pt x="697" y="12200"/>
                    <a:pt x="776" y="12120"/>
                  </a:cubicBezTo>
                  <a:cubicBezTo>
                    <a:pt x="799" y="12075"/>
                    <a:pt x="845" y="12029"/>
                    <a:pt x="891" y="11983"/>
                  </a:cubicBezTo>
                  <a:cubicBezTo>
                    <a:pt x="936" y="11938"/>
                    <a:pt x="959" y="11892"/>
                    <a:pt x="982" y="11824"/>
                  </a:cubicBezTo>
                  <a:cubicBezTo>
                    <a:pt x="1005" y="11778"/>
                    <a:pt x="1005" y="11732"/>
                    <a:pt x="1027" y="11687"/>
                  </a:cubicBezTo>
                  <a:cubicBezTo>
                    <a:pt x="1050" y="11641"/>
                    <a:pt x="1050" y="11595"/>
                    <a:pt x="1073" y="11527"/>
                  </a:cubicBezTo>
                  <a:cubicBezTo>
                    <a:pt x="1096" y="11413"/>
                    <a:pt x="1119" y="11276"/>
                    <a:pt x="1142" y="11139"/>
                  </a:cubicBezTo>
                  <a:cubicBezTo>
                    <a:pt x="1187" y="10911"/>
                    <a:pt x="1187" y="10682"/>
                    <a:pt x="1187" y="10454"/>
                  </a:cubicBezTo>
                  <a:cubicBezTo>
                    <a:pt x="1187" y="10340"/>
                    <a:pt x="1187" y="10226"/>
                    <a:pt x="1210" y="10112"/>
                  </a:cubicBezTo>
                  <a:cubicBezTo>
                    <a:pt x="1210" y="9998"/>
                    <a:pt x="1233" y="9883"/>
                    <a:pt x="1256" y="9747"/>
                  </a:cubicBezTo>
                  <a:cubicBezTo>
                    <a:pt x="1279" y="9587"/>
                    <a:pt x="1347" y="9404"/>
                    <a:pt x="1393" y="9244"/>
                  </a:cubicBezTo>
                  <a:cubicBezTo>
                    <a:pt x="1438" y="9062"/>
                    <a:pt x="1484" y="8902"/>
                    <a:pt x="1530" y="8719"/>
                  </a:cubicBezTo>
                  <a:cubicBezTo>
                    <a:pt x="1598" y="8537"/>
                    <a:pt x="1644" y="8377"/>
                    <a:pt x="1712" y="8194"/>
                  </a:cubicBezTo>
                  <a:cubicBezTo>
                    <a:pt x="1781" y="8035"/>
                    <a:pt x="1872" y="7852"/>
                    <a:pt x="1940" y="7692"/>
                  </a:cubicBezTo>
                  <a:cubicBezTo>
                    <a:pt x="1940" y="7684"/>
                    <a:pt x="1943" y="7676"/>
                    <a:pt x="1947" y="7669"/>
                  </a:cubicBezTo>
                  <a:lnTo>
                    <a:pt x="1947" y="7669"/>
                  </a:lnTo>
                  <a:cubicBezTo>
                    <a:pt x="1945" y="7669"/>
                    <a:pt x="1943" y="7669"/>
                    <a:pt x="1940" y="7669"/>
                  </a:cubicBezTo>
                  <a:cubicBezTo>
                    <a:pt x="2077" y="7418"/>
                    <a:pt x="2214" y="7167"/>
                    <a:pt x="2351" y="6916"/>
                  </a:cubicBezTo>
                  <a:cubicBezTo>
                    <a:pt x="2511" y="6665"/>
                    <a:pt x="2671" y="6414"/>
                    <a:pt x="2831" y="6163"/>
                  </a:cubicBezTo>
                  <a:cubicBezTo>
                    <a:pt x="3013" y="5912"/>
                    <a:pt x="3196" y="5661"/>
                    <a:pt x="3378" y="5410"/>
                  </a:cubicBezTo>
                  <a:cubicBezTo>
                    <a:pt x="3538" y="5181"/>
                    <a:pt x="3721" y="4953"/>
                    <a:pt x="3903" y="4748"/>
                  </a:cubicBezTo>
                  <a:cubicBezTo>
                    <a:pt x="4086" y="4565"/>
                    <a:pt x="4269" y="4383"/>
                    <a:pt x="4451" y="4223"/>
                  </a:cubicBezTo>
                  <a:cubicBezTo>
                    <a:pt x="4680" y="4017"/>
                    <a:pt x="4885" y="3835"/>
                    <a:pt x="5113" y="3652"/>
                  </a:cubicBezTo>
                  <a:cubicBezTo>
                    <a:pt x="5319" y="3470"/>
                    <a:pt x="5547" y="3287"/>
                    <a:pt x="5775" y="3127"/>
                  </a:cubicBezTo>
                  <a:cubicBezTo>
                    <a:pt x="5981" y="2967"/>
                    <a:pt x="6209" y="2785"/>
                    <a:pt x="6437" y="2648"/>
                  </a:cubicBezTo>
                  <a:cubicBezTo>
                    <a:pt x="6460" y="2625"/>
                    <a:pt x="6483" y="2602"/>
                    <a:pt x="6528" y="2579"/>
                  </a:cubicBezTo>
                  <a:cubicBezTo>
                    <a:pt x="6779" y="2420"/>
                    <a:pt x="7031" y="2260"/>
                    <a:pt x="7282" y="2100"/>
                  </a:cubicBezTo>
                  <a:cubicBezTo>
                    <a:pt x="7555" y="1917"/>
                    <a:pt x="7829" y="1758"/>
                    <a:pt x="8126" y="1598"/>
                  </a:cubicBezTo>
                  <a:cubicBezTo>
                    <a:pt x="8400" y="1415"/>
                    <a:pt x="8697" y="1256"/>
                    <a:pt x="8993" y="1119"/>
                  </a:cubicBezTo>
                  <a:cubicBezTo>
                    <a:pt x="9290" y="959"/>
                    <a:pt x="9587" y="822"/>
                    <a:pt x="9907" y="731"/>
                  </a:cubicBezTo>
                  <a:cubicBezTo>
                    <a:pt x="10112" y="662"/>
                    <a:pt x="10295" y="616"/>
                    <a:pt x="10500" y="548"/>
                  </a:cubicBezTo>
                  <a:cubicBezTo>
                    <a:pt x="10683" y="479"/>
                    <a:pt x="10888" y="411"/>
                    <a:pt x="11093" y="343"/>
                  </a:cubicBezTo>
                  <a:cubicBezTo>
                    <a:pt x="11116" y="343"/>
                    <a:pt x="11139" y="320"/>
                    <a:pt x="11185" y="320"/>
                  </a:cubicBezTo>
                  <a:cubicBezTo>
                    <a:pt x="11230" y="297"/>
                    <a:pt x="11253" y="297"/>
                    <a:pt x="11276" y="251"/>
                  </a:cubicBezTo>
                  <a:cubicBezTo>
                    <a:pt x="11299" y="206"/>
                    <a:pt x="11322" y="183"/>
                    <a:pt x="11299" y="137"/>
                  </a:cubicBezTo>
                  <a:cubicBezTo>
                    <a:pt x="11299" y="69"/>
                    <a:pt x="11230" y="0"/>
                    <a:pt x="11162" y="0"/>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5" name="Google Shape;5001;p38">
              <a:extLst>
                <a:ext uri="{FF2B5EF4-FFF2-40B4-BE49-F238E27FC236}">
                  <a16:creationId xmlns:a16="http://schemas.microsoft.com/office/drawing/2014/main" id="{5318688B-4DAC-4D62-77C0-BAC6D9328D6C}"/>
                </a:ext>
              </a:extLst>
            </p:cNvPr>
            <p:cNvSpPr/>
            <p:nvPr/>
          </p:nvSpPr>
          <p:spPr>
            <a:xfrm>
              <a:off x="6431524" y="1329738"/>
              <a:ext cx="303441" cy="351967"/>
            </a:xfrm>
            <a:custGeom>
              <a:avLst/>
              <a:gdLst/>
              <a:ahLst/>
              <a:cxnLst/>
              <a:rect l="l" t="t" r="r" b="b"/>
              <a:pathLst>
                <a:path w="10843" h="12577" extrusionOk="0">
                  <a:moveTo>
                    <a:pt x="3695" y="4808"/>
                  </a:moveTo>
                  <a:lnTo>
                    <a:pt x="3695" y="4808"/>
                  </a:lnTo>
                  <a:cubicBezTo>
                    <a:pt x="3681" y="4826"/>
                    <a:pt x="3667" y="4843"/>
                    <a:pt x="3653" y="4862"/>
                  </a:cubicBezTo>
                  <a:cubicBezTo>
                    <a:pt x="3670" y="4844"/>
                    <a:pt x="3688" y="4826"/>
                    <a:pt x="3695" y="4808"/>
                  </a:cubicBezTo>
                  <a:close/>
                  <a:moveTo>
                    <a:pt x="1416" y="9587"/>
                  </a:moveTo>
                  <a:lnTo>
                    <a:pt x="1416" y="9587"/>
                  </a:lnTo>
                  <a:cubicBezTo>
                    <a:pt x="1415" y="9592"/>
                    <a:pt x="1414" y="9596"/>
                    <a:pt x="1413" y="9601"/>
                  </a:cubicBezTo>
                  <a:lnTo>
                    <a:pt x="1413" y="9601"/>
                  </a:lnTo>
                  <a:cubicBezTo>
                    <a:pt x="1415" y="9596"/>
                    <a:pt x="1416" y="9592"/>
                    <a:pt x="1416" y="9587"/>
                  </a:cubicBezTo>
                  <a:close/>
                  <a:moveTo>
                    <a:pt x="10660" y="0"/>
                  </a:moveTo>
                  <a:cubicBezTo>
                    <a:pt x="10454" y="91"/>
                    <a:pt x="10226" y="183"/>
                    <a:pt x="9998" y="251"/>
                  </a:cubicBezTo>
                  <a:cubicBezTo>
                    <a:pt x="9861" y="297"/>
                    <a:pt x="9701" y="343"/>
                    <a:pt x="9564" y="388"/>
                  </a:cubicBezTo>
                  <a:cubicBezTo>
                    <a:pt x="9405" y="457"/>
                    <a:pt x="9268" y="502"/>
                    <a:pt x="9131" y="548"/>
                  </a:cubicBezTo>
                  <a:cubicBezTo>
                    <a:pt x="8971" y="616"/>
                    <a:pt x="8834" y="662"/>
                    <a:pt x="8697" y="708"/>
                  </a:cubicBezTo>
                  <a:cubicBezTo>
                    <a:pt x="8537" y="776"/>
                    <a:pt x="8377" y="822"/>
                    <a:pt x="8240" y="890"/>
                  </a:cubicBezTo>
                  <a:cubicBezTo>
                    <a:pt x="8103" y="959"/>
                    <a:pt x="7967" y="1004"/>
                    <a:pt x="7830" y="1073"/>
                  </a:cubicBezTo>
                  <a:cubicBezTo>
                    <a:pt x="7670" y="1141"/>
                    <a:pt x="7533" y="1233"/>
                    <a:pt x="7373" y="1301"/>
                  </a:cubicBezTo>
                  <a:cubicBezTo>
                    <a:pt x="7236" y="1370"/>
                    <a:pt x="7099" y="1438"/>
                    <a:pt x="6939" y="1507"/>
                  </a:cubicBezTo>
                  <a:cubicBezTo>
                    <a:pt x="6802" y="1598"/>
                    <a:pt x="6665" y="1666"/>
                    <a:pt x="6529" y="1735"/>
                  </a:cubicBezTo>
                  <a:cubicBezTo>
                    <a:pt x="6163" y="1963"/>
                    <a:pt x="5821" y="2191"/>
                    <a:pt x="5479" y="2442"/>
                  </a:cubicBezTo>
                  <a:cubicBezTo>
                    <a:pt x="5342" y="2511"/>
                    <a:pt x="5205" y="2625"/>
                    <a:pt x="5068" y="2716"/>
                  </a:cubicBezTo>
                  <a:cubicBezTo>
                    <a:pt x="4931" y="2808"/>
                    <a:pt x="4794" y="2922"/>
                    <a:pt x="4680" y="3036"/>
                  </a:cubicBezTo>
                  <a:cubicBezTo>
                    <a:pt x="4406" y="3241"/>
                    <a:pt x="4155" y="3447"/>
                    <a:pt x="3904" y="3698"/>
                  </a:cubicBezTo>
                  <a:cubicBezTo>
                    <a:pt x="3675" y="3903"/>
                    <a:pt x="3447" y="4154"/>
                    <a:pt x="3242" y="4383"/>
                  </a:cubicBezTo>
                  <a:cubicBezTo>
                    <a:pt x="3105" y="4520"/>
                    <a:pt x="2991" y="4656"/>
                    <a:pt x="2876" y="4793"/>
                  </a:cubicBezTo>
                  <a:cubicBezTo>
                    <a:pt x="2762" y="4930"/>
                    <a:pt x="2671" y="5067"/>
                    <a:pt x="2557" y="5227"/>
                  </a:cubicBezTo>
                  <a:cubicBezTo>
                    <a:pt x="2374" y="5478"/>
                    <a:pt x="2192" y="5752"/>
                    <a:pt x="2009" y="6026"/>
                  </a:cubicBezTo>
                  <a:cubicBezTo>
                    <a:pt x="1827" y="6277"/>
                    <a:pt x="1690" y="6597"/>
                    <a:pt x="1553" y="6871"/>
                  </a:cubicBezTo>
                  <a:cubicBezTo>
                    <a:pt x="1484" y="7030"/>
                    <a:pt x="1416" y="7167"/>
                    <a:pt x="1370" y="7304"/>
                  </a:cubicBezTo>
                  <a:cubicBezTo>
                    <a:pt x="1302" y="7441"/>
                    <a:pt x="1279" y="7555"/>
                    <a:pt x="1233" y="7692"/>
                  </a:cubicBezTo>
                  <a:cubicBezTo>
                    <a:pt x="1142" y="7966"/>
                    <a:pt x="1073" y="8240"/>
                    <a:pt x="982" y="8514"/>
                  </a:cubicBezTo>
                  <a:cubicBezTo>
                    <a:pt x="936" y="8651"/>
                    <a:pt x="913" y="8788"/>
                    <a:pt x="868" y="8948"/>
                  </a:cubicBezTo>
                  <a:cubicBezTo>
                    <a:pt x="822" y="9130"/>
                    <a:pt x="799" y="9313"/>
                    <a:pt x="754" y="9495"/>
                  </a:cubicBezTo>
                  <a:cubicBezTo>
                    <a:pt x="757" y="9492"/>
                    <a:pt x="760" y="9488"/>
                    <a:pt x="763" y="9485"/>
                  </a:cubicBezTo>
                  <a:lnTo>
                    <a:pt x="763" y="9485"/>
                  </a:lnTo>
                  <a:cubicBezTo>
                    <a:pt x="744" y="9588"/>
                    <a:pt x="726" y="9683"/>
                    <a:pt x="708" y="9792"/>
                  </a:cubicBezTo>
                  <a:cubicBezTo>
                    <a:pt x="708" y="9883"/>
                    <a:pt x="685" y="9975"/>
                    <a:pt x="685" y="10066"/>
                  </a:cubicBezTo>
                  <a:cubicBezTo>
                    <a:pt x="662" y="10180"/>
                    <a:pt x="662" y="10272"/>
                    <a:pt x="662" y="10386"/>
                  </a:cubicBezTo>
                  <a:cubicBezTo>
                    <a:pt x="640" y="10500"/>
                    <a:pt x="617" y="10614"/>
                    <a:pt x="617" y="10705"/>
                  </a:cubicBezTo>
                  <a:cubicBezTo>
                    <a:pt x="571" y="10911"/>
                    <a:pt x="525" y="11139"/>
                    <a:pt x="457" y="11344"/>
                  </a:cubicBezTo>
                  <a:cubicBezTo>
                    <a:pt x="411" y="11504"/>
                    <a:pt x="366" y="11664"/>
                    <a:pt x="274" y="11824"/>
                  </a:cubicBezTo>
                  <a:cubicBezTo>
                    <a:pt x="252" y="11869"/>
                    <a:pt x="229" y="11915"/>
                    <a:pt x="206" y="11961"/>
                  </a:cubicBezTo>
                  <a:cubicBezTo>
                    <a:pt x="183" y="11983"/>
                    <a:pt x="160" y="12006"/>
                    <a:pt x="160" y="12029"/>
                  </a:cubicBezTo>
                  <a:cubicBezTo>
                    <a:pt x="115" y="12075"/>
                    <a:pt x="92" y="12120"/>
                    <a:pt x="69" y="12166"/>
                  </a:cubicBezTo>
                  <a:cubicBezTo>
                    <a:pt x="0" y="12349"/>
                    <a:pt x="160" y="12577"/>
                    <a:pt x="343" y="12577"/>
                  </a:cubicBezTo>
                  <a:cubicBezTo>
                    <a:pt x="434" y="12577"/>
                    <a:pt x="548" y="12554"/>
                    <a:pt x="617" y="12486"/>
                  </a:cubicBezTo>
                  <a:cubicBezTo>
                    <a:pt x="640" y="12463"/>
                    <a:pt x="662" y="12417"/>
                    <a:pt x="708" y="12394"/>
                  </a:cubicBezTo>
                  <a:cubicBezTo>
                    <a:pt x="731" y="12349"/>
                    <a:pt x="777" y="12303"/>
                    <a:pt x="799" y="12257"/>
                  </a:cubicBezTo>
                  <a:cubicBezTo>
                    <a:pt x="868" y="12143"/>
                    <a:pt x="913" y="12029"/>
                    <a:pt x="959" y="11915"/>
                  </a:cubicBezTo>
                  <a:cubicBezTo>
                    <a:pt x="1028" y="11710"/>
                    <a:pt x="1096" y="11481"/>
                    <a:pt x="1142" y="11276"/>
                  </a:cubicBezTo>
                  <a:cubicBezTo>
                    <a:pt x="1233" y="10979"/>
                    <a:pt x="1279" y="10682"/>
                    <a:pt x="1324" y="10386"/>
                  </a:cubicBezTo>
                  <a:cubicBezTo>
                    <a:pt x="1347" y="10117"/>
                    <a:pt x="1369" y="9848"/>
                    <a:pt x="1413" y="9601"/>
                  </a:cubicBezTo>
                  <a:lnTo>
                    <a:pt x="1413" y="9601"/>
                  </a:lnTo>
                  <a:cubicBezTo>
                    <a:pt x="1409" y="9612"/>
                    <a:pt x="1403" y="9623"/>
                    <a:pt x="1398" y="9634"/>
                  </a:cubicBezTo>
                  <a:lnTo>
                    <a:pt x="1398" y="9634"/>
                  </a:lnTo>
                  <a:cubicBezTo>
                    <a:pt x="1419" y="9547"/>
                    <a:pt x="1440" y="9443"/>
                    <a:pt x="1461" y="9359"/>
                  </a:cubicBezTo>
                  <a:cubicBezTo>
                    <a:pt x="1484" y="9244"/>
                    <a:pt x="1507" y="9130"/>
                    <a:pt x="1530" y="9016"/>
                  </a:cubicBezTo>
                  <a:cubicBezTo>
                    <a:pt x="1553" y="8902"/>
                    <a:pt x="1575" y="8811"/>
                    <a:pt x="1621" y="8697"/>
                  </a:cubicBezTo>
                  <a:cubicBezTo>
                    <a:pt x="1690" y="8491"/>
                    <a:pt x="1735" y="8286"/>
                    <a:pt x="1804" y="8057"/>
                  </a:cubicBezTo>
                  <a:cubicBezTo>
                    <a:pt x="1849" y="7852"/>
                    <a:pt x="1918" y="7647"/>
                    <a:pt x="2009" y="7441"/>
                  </a:cubicBezTo>
                  <a:cubicBezTo>
                    <a:pt x="2100" y="7236"/>
                    <a:pt x="2192" y="7030"/>
                    <a:pt x="2306" y="6825"/>
                  </a:cubicBezTo>
                  <a:cubicBezTo>
                    <a:pt x="2374" y="6665"/>
                    <a:pt x="2466" y="6505"/>
                    <a:pt x="2557" y="6368"/>
                  </a:cubicBezTo>
                  <a:cubicBezTo>
                    <a:pt x="2671" y="6186"/>
                    <a:pt x="2785" y="6003"/>
                    <a:pt x="2922" y="5821"/>
                  </a:cubicBezTo>
                  <a:cubicBezTo>
                    <a:pt x="3036" y="5638"/>
                    <a:pt x="3173" y="5455"/>
                    <a:pt x="3287" y="5296"/>
                  </a:cubicBezTo>
                  <a:cubicBezTo>
                    <a:pt x="3424" y="5113"/>
                    <a:pt x="3561" y="4953"/>
                    <a:pt x="3698" y="4793"/>
                  </a:cubicBezTo>
                  <a:lnTo>
                    <a:pt x="3698" y="4793"/>
                  </a:lnTo>
                  <a:cubicBezTo>
                    <a:pt x="3698" y="4798"/>
                    <a:pt x="3697" y="4803"/>
                    <a:pt x="3695" y="4808"/>
                  </a:cubicBezTo>
                  <a:lnTo>
                    <a:pt x="3695" y="4808"/>
                  </a:lnTo>
                  <a:cubicBezTo>
                    <a:pt x="3767" y="4718"/>
                    <a:pt x="3827" y="4642"/>
                    <a:pt x="3904" y="4565"/>
                  </a:cubicBezTo>
                  <a:cubicBezTo>
                    <a:pt x="3926" y="4565"/>
                    <a:pt x="3926" y="4542"/>
                    <a:pt x="3926" y="4542"/>
                  </a:cubicBezTo>
                  <a:lnTo>
                    <a:pt x="3926" y="4542"/>
                  </a:lnTo>
                  <a:cubicBezTo>
                    <a:pt x="3926" y="4542"/>
                    <a:pt x="3926" y="4542"/>
                    <a:pt x="3926" y="4542"/>
                  </a:cubicBezTo>
                  <a:cubicBezTo>
                    <a:pt x="4132" y="4337"/>
                    <a:pt x="4314" y="4109"/>
                    <a:pt x="4520" y="3926"/>
                  </a:cubicBezTo>
                  <a:cubicBezTo>
                    <a:pt x="4748" y="3721"/>
                    <a:pt x="4976" y="3515"/>
                    <a:pt x="5205" y="3310"/>
                  </a:cubicBezTo>
                  <a:cubicBezTo>
                    <a:pt x="5433" y="3127"/>
                    <a:pt x="5661" y="2945"/>
                    <a:pt x="5912" y="2762"/>
                  </a:cubicBezTo>
                  <a:cubicBezTo>
                    <a:pt x="6140" y="2602"/>
                    <a:pt x="6346" y="2442"/>
                    <a:pt x="6574" y="2283"/>
                  </a:cubicBezTo>
                  <a:cubicBezTo>
                    <a:pt x="6620" y="2260"/>
                    <a:pt x="6665" y="2237"/>
                    <a:pt x="6711" y="2191"/>
                  </a:cubicBezTo>
                  <a:cubicBezTo>
                    <a:pt x="6985" y="2032"/>
                    <a:pt x="7259" y="1849"/>
                    <a:pt x="7533" y="1689"/>
                  </a:cubicBezTo>
                  <a:cubicBezTo>
                    <a:pt x="7670" y="1621"/>
                    <a:pt x="7807" y="1529"/>
                    <a:pt x="7944" y="1461"/>
                  </a:cubicBezTo>
                  <a:cubicBezTo>
                    <a:pt x="8081" y="1370"/>
                    <a:pt x="8218" y="1301"/>
                    <a:pt x="8355" y="1233"/>
                  </a:cubicBezTo>
                  <a:cubicBezTo>
                    <a:pt x="8628" y="1096"/>
                    <a:pt x="8948" y="959"/>
                    <a:pt x="9222" y="845"/>
                  </a:cubicBezTo>
                  <a:cubicBezTo>
                    <a:pt x="9519" y="708"/>
                    <a:pt x="9793" y="594"/>
                    <a:pt x="10089" y="502"/>
                  </a:cubicBezTo>
                  <a:cubicBezTo>
                    <a:pt x="10318" y="411"/>
                    <a:pt x="10546" y="320"/>
                    <a:pt x="10774" y="228"/>
                  </a:cubicBezTo>
                  <a:cubicBezTo>
                    <a:pt x="10820" y="206"/>
                    <a:pt x="10842" y="114"/>
                    <a:pt x="10820" y="69"/>
                  </a:cubicBezTo>
                  <a:cubicBezTo>
                    <a:pt x="10797" y="23"/>
                    <a:pt x="10751" y="0"/>
                    <a:pt x="10728" y="0"/>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6" name="Google Shape;5002;p38">
              <a:extLst>
                <a:ext uri="{FF2B5EF4-FFF2-40B4-BE49-F238E27FC236}">
                  <a16:creationId xmlns:a16="http://schemas.microsoft.com/office/drawing/2014/main" id="{FD46F324-1A47-B8BE-B326-F7CE92A72AAF}"/>
                </a:ext>
              </a:extLst>
            </p:cNvPr>
            <p:cNvSpPr/>
            <p:nvPr/>
          </p:nvSpPr>
          <p:spPr>
            <a:xfrm>
              <a:off x="6553539" y="1510494"/>
              <a:ext cx="143731" cy="181539"/>
            </a:xfrm>
            <a:custGeom>
              <a:avLst/>
              <a:gdLst/>
              <a:ahLst/>
              <a:cxnLst/>
              <a:rect l="l" t="t" r="r" b="b"/>
              <a:pathLst>
                <a:path w="5136" h="6487" extrusionOk="0">
                  <a:moveTo>
                    <a:pt x="228" y="1"/>
                  </a:moveTo>
                  <a:cubicBezTo>
                    <a:pt x="160" y="1"/>
                    <a:pt x="91" y="69"/>
                    <a:pt x="114" y="160"/>
                  </a:cubicBezTo>
                  <a:cubicBezTo>
                    <a:pt x="114" y="183"/>
                    <a:pt x="137" y="229"/>
                    <a:pt x="137" y="275"/>
                  </a:cubicBezTo>
                  <a:cubicBezTo>
                    <a:pt x="46" y="297"/>
                    <a:pt x="0" y="366"/>
                    <a:pt x="23" y="434"/>
                  </a:cubicBezTo>
                  <a:cubicBezTo>
                    <a:pt x="23" y="594"/>
                    <a:pt x="91" y="754"/>
                    <a:pt x="137" y="914"/>
                  </a:cubicBezTo>
                  <a:cubicBezTo>
                    <a:pt x="183" y="1073"/>
                    <a:pt x="251" y="1210"/>
                    <a:pt x="320" y="1370"/>
                  </a:cubicBezTo>
                  <a:cubicBezTo>
                    <a:pt x="434" y="1667"/>
                    <a:pt x="571" y="1964"/>
                    <a:pt x="708" y="2238"/>
                  </a:cubicBezTo>
                  <a:cubicBezTo>
                    <a:pt x="845" y="2534"/>
                    <a:pt x="1004" y="2831"/>
                    <a:pt x="1210" y="3082"/>
                  </a:cubicBezTo>
                  <a:cubicBezTo>
                    <a:pt x="1210" y="3105"/>
                    <a:pt x="1210" y="3128"/>
                    <a:pt x="1233" y="3128"/>
                  </a:cubicBezTo>
                  <a:cubicBezTo>
                    <a:pt x="1324" y="3288"/>
                    <a:pt x="1438" y="3447"/>
                    <a:pt x="1552" y="3607"/>
                  </a:cubicBezTo>
                  <a:cubicBezTo>
                    <a:pt x="1735" y="3858"/>
                    <a:pt x="1940" y="4086"/>
                    <a:pt x="2146" y="4315"/>
                  </a:cubicBezTo>
                  <a:cubicBezTo>
                    <a:pt x="2237" y="4429"/>
                    <a:pt x="2328" y="4543"/>
                    <a:pt x="2442" y="4657"/>
                  </a:cubicBezTo>
                  <a:cubicBezTo>
                    <a:pt x="2534" y="4748"/>
                    <a:pt x="2648" y="4840"/>
                    <a:pt x="2739" y="4954"/>
                  </a:cubicBezTo>
                  <a:cubicBezTo>
                    <a:pt x="3127" y="5273"/>
                    <a:pt x="3515" y="5570"/>
                    <a:pt x="3949" y="5844"/>
                  </a:cubicBezTo>
                  <a:cubicBezTo>
                    <a:pt x="4063" y="5912"/>
                    <a:pt x="4177" y="5981"/>
                    <a:pt x="4291" y="6049"/>
                  </a:cubicBezTo>
                  <a:cubicBezTo>
                    <a:pt x="4314" y="6072"/>
                    <a:pt x="4337" y="6072"/>
                    <a:pt x="4360" y="6095"/>
                  </a:cubicBezTo>
                  <a:cubicBezTo>
                    <a:pt x="4428" y="6141"/>
                    <a:pt x="4474" y="6186"/>
                    <a:pt x="4542" y="6232"/>
                  </a:cubicBezTo>
                  <a:cubicBezTo>
                    <a:pt x="4588" y="6255"/>
                    <a:pt x="4656" y="6278"/>
                    <a:pt x="4702" y="6323"/>
                  </a:cubicBezTo>
                  <a:cubicBezTo>
                    <a:pt x="4702" y="6323"/>
                    <a:pt x="4725" y="6346"/>
                    <a:pt x="4748" y="6346"/>
                  </a:cubicBezTo>
                  <a:cubicBezTo>
                    <a:pt x="4793" y="6369"/>
                    <a:pt x="4839" y="6415"/>
                    <a:pt x="4885" y="6437"/>
                  </a:cubicBezTo>
                  <a:cubicBezTo>
                    <a:pt x="4908" y="6437"/>
                    <a:pt x="4930" y="6460"/>
                    <a:pt x="4953" y="6460"/>
                  </a:cubicBezTo>
                  <a:cubicBezTo>
                    <a:pt x="4972" y="6480"/>
                    <a:pt x="4992" y="6487"/>
                    <a:pt x="5009" y="6487"/>
                  </a:cubicBezTo>
                  <a:cubicBezTo>
                    <a:pt x="5033" y="6487"/>
                    <a:pt x="5054" y="6473"/>
                    <a:pt x="5067" y="6460"/>
                  </a:cubicBezTo>
                  <a:cubicBezTo>
                    <a:pt x="5113" y="6437"/>
                    <a:pt x="5136" y="6392"/>
                    <a:pt x="5113" y="6346"/>
                  </a:cubicBezTo>
                  <a:cubicBezTo>
                    <a:pt x="5090" y="6300"/>
                    <a:pt x="5067" y="6278"/>
                    <a:pt x="5022" y="6255"/>
                  </a:cubicBezTo>
                  <a:lnTo>
                    <a:pt x="4930" y="6164"/>
                  </a:lnTo>
                  <a:cubicBezTo>
                    <a:pt x="4839" y="6095"/>
                    <a:pt x="4771" y="6027"/>
                    <a:pt x="4679" y="5958"/>
                  </a:cubicBezTo>
                  <a:cubicBezTo>
                    <a:pt x="4542" y="5821"/>
                    <a:pt x="4360" y="5707"/>
                    <a:pt x="4200" y="5593"/>
                  </a:cubicBezTo>
                  <a:cubicBezTo>
                    <a:pt x="4063" y="5479"/>
                    <a:pt x="3926" y="5365"/>
                    <a:pt x="3766" y="5251"/>
                  </a:cubicBezTo>
                  <a:cubicBezTo>
                    <a:pt x="3607" y="5114"/>
                    <a:pt x="3447" y="4977"/>
                    <a:pt x="3287" y="4817"/>
                  </a:cubicBezTo>
                  <a:lnTo>
                    <a:pt x="3287" y="4817"/>
                  </a:lnTo>
                  <a:cubicBezTo>
                    <a:pt x="3234" y="4764"/>
                    <a:pt x="3181" y="4710"/>
                    <a:pt x="3127" y="4657"/>
                  </a:cubicBezTo>
                  <a:cubicBezTo>
                    <a:pt x="2762" y="4292"/>
                    <a:pt x="2442" y="3881"/>
                    <a:pt x="2123" y="3470"/>
                  </a:cubicBezTo>
                  <a:cubicBezTo>
                    <a:pt x="2032" y="3333"/>
                    <a:pt x="1940" y="3219"/>
                    <a:pt x="1849" y="3105"/>
                  </a:cubicBezTo>
                  <a:cubicBezTo>
                    <a:pt x="1758" y="2991"/>
                    <a:pt x="1666" y="2854"/>
                    <a:pt x="1598" y="2740"/>
                  </a:cubicBezTo>
                  <a:cubicBezTo>
                    <a:pt x="1438" y="2511"/>
                    <a:pt x="1301" y="2306"/>
                    <a:pt x="1164" y="2078"/>
                  </a:cubicBezTo>
                  <a:cubicBezTo>
                    <a:pt x="1096" y="1964"/>
                    <a:pt x="1027" y="1827"/>
                    <a:pt x="959" y="1690"/>
                  </a:cubicBezTo>
                  <a:lnTo>
                    <a:pt x="753" y="1256"/>
                  </a:lnTo>
                  <a:cubicBezTo>
                    <a:pt x="685" y="1096"/>
                    <a:pt x="616" y="937"/>
                    <a:pt x="571" y="777"/>
                  </a:cubicBezTo>
                  <a:cubicBezTo>
                    <a:pt x="525" y="640"/>
                    <a:pt x="457" y="503"/>
                    <a:pt x="434" y="366"/>
                  </a:cubicBezTo>
                  <a:cubicBezTo>
                    <a:pt x="434" y="366"/>
                    <a:pt x="434" y="389"/>
                    <a:pt x="434" y="389"/>
                  </a:cubicBezTo>
                  <a:cubicBezTo>
                    <a:pt x="411" y="297"/>
                    <a:pt x="388" y="206"/>
                    <a:pt x="365" y="115"/>
                  </a:cubicBezTo>
                  <a:cubicBezTo>
                    <a:pt x="365" y="46"/>
                    <a:pt x="320" y="1"/>
                    <a:pt x="251" y="1"/>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7" name="Google Shape;5003;p38">
              <a:extLst>
                <a:ext uri="{FF2B5EF4-FFF2-40B4-BE49-F238E27FC236}">
                  <a16:creationId xmlns:a16="http://schemas.microsoft.com/office/drawing/2014/main" id="{4430B735-CD98-6C0B-EBFF-25DB2DECA76C}"/>
                </a:ext>
              </a:extLst>
            </p:cNvPr>
            <p:cNvSpPr/>
            <p:nvPr/>
          </p:nvSpPr>
          <p:spPr>
            <a:xfrm>
              <a:off x="6772633" y="1586501"/>
              <a:ext cx="142472" cy="191277"/>
            </a:xfrm>
            <a:custGeom>
              <a:avLst/>
              <a:gdLst/>
              <a:ahLst/>
              <a:cxnLst/>
              <a:rect l="l" t="t" r="r" b="b"/>
              <a:pathLst>
                <a:path w="5091" h="6835" extrusionOk="0">
                  <a:moveTo>
                    <a:pt x="228" y="1"/>
                  </a:moveTo>
                  <a:cubicBezTo>
                    <a:pt x="114" y="24"/>
                    <a:pt x="0" y="138"/>
                    <a:pt x="23" y="275"/>
                  </a:cubicBezTo>
                  <a:cubicBezTo>
                    <a:pt x="69" y="412"/>
                    <a:pt x="91" y="572"/>
                    <a:pt x="137" y="708"/>
                  </a:cubicBezTo>
                  <a:cubicBezTo>
                    <a:pt x="160" y="868"/>
                    <a:pt x="206" y="1005"/>
                    <a:pt x="228" y="1165"/>
                  </a:cubicBezTo>
                  <a:cubicBezTo>
                    <a:pt x="297" y="1485"/>
                    <a:pt x="411" y="1804"/>
                    <a:pt x="525" y="2101"/>
                  </a:cubicBezTo>
                  <a:cubicBezTo>
                    <a:pt x="571" y="2261"/>
                    <a:pt x="639" y="2398"/>
                    <a:pt x="708" y="2535"/>
                  </a:cubicBezTo>
                  <a:cubicBezTo>
                    <a:pt x="753" y="2694"/>
                    <a:pt x="822" y="2831"/>
                    <a:pt x="913" y="2968"/>
                  </a:cubicBezTo>
                  <a:cubicBezTo>
                    <a:pt x="1050" y="3242"/>
                    <a:pt x="1210" y="3493"/>
                    <a:pt x="1393" y="3744"/>
                  </a:cubicBezTo>
                  <a:cubicBezTo>
                    <a:pt x="1575" y="4018"/>
                    <a:pt x="1781" y="4269"/>
                    <a:pt x="1986" y="4520"/>
                  </a:cubicBezTo>
                  <a:cubicBezTo>
                    <a:pt x="2100" y="4634"/>
                    <a:pt x="2191" y="4749"/>
                    <a:pt x="2306" y="4863"/>
                  </a:cubicBezTo>
                  <a:cubicBezTo>
                    <a:pt x="2420" y="5000"/>
                    <a:pt x="2534" y="5114"/>
                    <a:pt x="2648" y="5228"/>
                  </a:cubicBezTo>
                  <a:cubicBezTo>
                    <a:pt x="2739" y="5319"/>
                    <a:pt x="2853" y="5433"/>
                    <a:pt x="2967" y="5525"/>
                  </a:cubicBezTo>
                  <a:cubicBezTo>
                    <a:pt x="3059" y="5593"/>
                    <a:pt x="3150" y="5684"/>
                    <a:pt x="3264" y="5753"/>
                  </a:cubicBezTo>
                  <a:cubicBezTo>
                    <a:pt x="3378" y="5821"/>
                    <a:pt x="3470" y="5890"/>
                    <a:pt x="3584" y="5958"/>
                  </a:cubicBezTo>
                  <a:cubicBezTo>
                    <a:pt x="3698" y="6050"/>
                    <a:pt x="3789" y="6118"/>
                    <a:pt x="3880" y="6187"/>
                  </a:cubicBezTo>
                  <a:cubicBezTo>
                    <a:pt x="4017" y="6278"/>
                    <a:pt x="4154" y="6369"/>
                    <a:pt x="4291" y="6460"/>
                  </a:cubicBezTo>
                  <a:cubicBezTo>
                    <a:pt x="4451" y="6575"/>
                    <a:pt x="4611" y="6689"/>
                    <a:pt x="4794" y="6780"/>
                  </a:cubicBezTo>
                  <a:cubicBezTo>
                    <a:pt x="4794" y="6780"/>
                    <a:pt x="4816" y="6803"/>
                    <a:pt x="4839" y="6803"/>
                  </a:cubicBezTo>
                  <a:cubicBezTo>
                    <a:pt x="4870" y="6823"/>
                    <a:pt x="4901" y="6835"/>
                    <a:pt x="4931" y="6835"/>
                  </a:cubicBezTo>
                  <a:cubicBezTo>
                    <a:pt x="4969" y="6835"/>
                    <a:pt x="5007" y="6818"/>
                    <a:pt x="5045" y="6780"/>
                  </a:cubicBezTo>
                  <a:cubicBezTo>
                    <a:pt x="5090" y="6712"/>
                    <a:pt x="5067" y="6620"/>
                    <a:pt x="4999" y="6575"/>
                  </a:cubicBezTo>
                  <a:cubicBezTo>
                    <a:pt x="4908" y="6483"/>
                    <a:pt x="4816" y="6415"/>
                    <a:pt x="4725" y="6346"/>
                  </a:cubicBezTo>
                  <a:cubicBezTo>
                    <a:pt x="4657" y="6278"/>
                    <a:pt x="4565" y="6209"/>
                    <a:pt x="4497" y="6141"/>
                  </a:cubicBezTo>
                  <a:cubicBezTo>
                    <a:pt x="4360" y="6027"/>
                    <a:pt x="4223" y="5890"/>
                    <a:pt x="4086" y="5776"/>
                  </a:cubicBezTo>
                  <a:cubicBezTo>
                    <a:pt x="3835" y="5547"/>
                    <a:pt x="3584" y="5319"/>
                    <a:pt x="3333" y="5091"/>
                  </a:cubicBezTo>
                  <a:cubicBezTo>
                    <a:pt x="3173" y="4931"/>
                    <a:pt x="3013" y="4749"/>
                    <a:pt x="2876" y="4589"/>
                  </a:cubicBezTo>
                  <a:cubicBezTo>
                    <a:pt x="2694" y="4383"/>
                    <a:pt x="2534" y="4178"/>
                    <a:pt x="2374" y="3972"/>
                  </a:cubicBezTo>
                  <a:cubicBezTo>
                    <a:pt x="2054" y="3584"/>
                    <a:pt x="1758" y="3174"/>
                    <a:pt x="1507" y="2763"/>
                  </a:cubicBezTo>
                  <a:cubicBezTo>
                    <a:pt x="1415" y="2603"/>
                    <a:pt x="1324" y="2443"/>
                    <a:pt x="1256" y="2306"/>
                  </a:cubicBezTo>
                  <a:cubicBezTo>
                    <a:pt x="1164" y="2124"/>
                    <a:pt x="1073" y="1941"/>
                    <a:pt x="1005" y="1758"/>
                  </a:cubicBezTo>
                  <a:cubicBezTo>
                    <a:pt x="845" y="1393"/>
                    <a:pt x="708" y="1051"/>
                    <a:pt x="594" y="686"/>
                  </a:cubicBezTo>
                  <a:cubicBezTo>
                    <a:pt x="571" y="526"/>
                    <a:pt x="525" y="366"/>
                    <a:pt x="480" y="206"/>
                  </a:cubicBezTo>
                  <a:cubicBezTo>
                    <a:pt x="480" y="138"/>
                    <a:pt x="457" y="92"/>
                    <a:pt x="388" y="47"/>
                  </a:cubicBezTo>
                  <a:cubicBezTo>
                    <a:pt x="365" y="24"/>
                    <a:pt x="320" y="1"/>
                    <a:pt x="251" y="1"/>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8" name="Google Shape;5004;p38">
              <a:extLst>
                <a:ext uri="{FF2B5EF4-FFF2-40B4-BE49-F238E27FC236}">
                  <a16:creationId xmlns:a16="http://schemas.microsoft.com/office/drawing/2014/main" id="{58810DC2-852A-A71A-A9D1-07DBBC17F0FE}"/>
                </a:ext>
              </a:extLst>
            </p:cNvPr>
            <p:cNvSpPr/>
            <p:nvPr/>
          </p:nvSpPr>
          <p:spPr>
            <a:xfrm>
              <a:off x="7129694" y="1243489"/>
              <a:ext cx="177593" cy="200680"/>
            </a:xfrm>
            <a:custGeom>
              <a:avLst/>
              <a:gdLst/>
              <a:ahLst/>
              <a:cxnLst/>
              <a:rect l="l" t="t" r="r" b="b"/>
              <a:pathLst>
                <a:path w="6346" h="7171" extrusionOk="0">
                  <a:moveTo>
                    <a:pt x="5228" y="1"/>
                  </a:moveTo>
                  <a:cubicBezTo>
                    <a:pt x="5091" y="1"/>
                    <a:pt x="4931" y="1"/>
                    <a:pt x="4794" y="46"/>
                  </a:cubicBezTo>
                  <a:cubicBezTo>
                    <a:pt x="4680" y="46"/>
                    <a:pt x="4566" y="92"/>
                    <a:pt x="4451" y="115"/>
                  </a:cubicBezTo>
                  <a:cubicBezTo>
                    <a:pt x="4429" y="92"/>
                    <a:pt x="4383" y="69"/>
                    <a:pt x="4360" y="46"/>
                  </a:cubicBezTo>
                  <a:cubicBezTo>
                    <a:pt x="4315" y="35"/>
                    <a:pt x="4275" y="29"/>
                    <a:pt x="4237" y="29"/>
                  </a:cubicBezTo>
                  <a:cubicBezTo>
                    <a:pt x="4200" y="29"/>
                    <a:pt x="4166" y="35"/>
                    <a:pt x="4132" y="46"/>
                  </a:cubicBezTo>
                  <a:cubicBezTo>
                    <a:pt x="4086" y="69"/>
                    <a:pt x="4041" y="92"/>
                    <a:pt x="3995" y="92"/>
                  </a:cubicBezTo>
                  <a:cubicBezTo>
                    <a:pt x="3675" y="161"/>
                    <a:pt x="3379" y="252"/>
                    <a:pt x="3082" y="389"/>
                  </a:cubicBezTo>
                  <a:cubicBezTo>
                    <a:pt x="2762" y="549"/>
                    <a:pt x="2466" y="731"/>
                    <a:pt x="2192" y="937"/>
                  </a:cubicBezTo>
                  <a:cubicBezTo>
                    <a:pt x="1941" y="1142"/>
                    <a:pt x="1712" y="1347"/>
                    <a:pt x="1507" y="1576"/>
                  </a:cubicBezTo>
                  <a:cubicBezTo>
                    <a:pt x="1416" y="1690"/>
                    <a:pt x="1324" y="1804"/>
                    <a:pt x="1233" y="1918"/>
                  </a:cubicBezTo>
                  <a:cubicBezTo>
                    <a:pt x="1142" y="2055"/>
                    <a:pt x="1051" y="2192"/>
                    <a:pt x="959" y="2329"/>
                  </a:cubicBezTo>
                  <a:cubicBezTo>
                    <a:pt x="868" y="2466"/>
                    <a:pt x="799" y="2626"/>
                    <a:pt x="708" y="2785"/>
                  </a:cubicBezTo>
                  <a:cubicBezTo>
                    <a:pt x="640" y="2922"/>
                    <a:pt x="571" y="3059"/>
                    <a:pt x="503" y="3196"/>
                  </a:cubicBezTo>
                  <a:cubicBezTo>
                    <a:pt x="389" y="3447"/>
                    <a:pt x="274" y="3744"/>
                    <a:pt x="206" y="4018"/>
                  </a:cubicBezTo>
                  <a:cubicBezTo>
                    <a:pt x="115" y="4360"/>
                    <a:pt x="46" y="4680"/>
                    <a:pt x="23" y="5022"/>
                  </a:cubicBezTo>
                  <a:cubicBezTo>
                    <a:pt x="1" y="5159"/>
                    <a:pt x="1" y="5296"/>
                    <a:pt x="1" y="5456"/>
                  </a:cubicBezTo>
                  <a:cubicBezTo>
                    <a:pt x="1" y="5639"/>
                    <a:pt x="23" y="5798"/>
                    <a:pt x="23" y="5981"/>
                  </a:cubicBezTo>
                  <a:cubicBezTo>
                    <a:pt x="23" y="6118"/>
                    <a:pt x="46" y="6232"/>
                    <a:pt x="69" y="6369"/>
                  </a:cubicBezTo>
                  <a:cubicBezTo>
                    <a:pt x="92" y="6506"/>
                    <a:pt x="115" y="6643"/>
                    <a:pt x="183" y="6780"/>
                  </a:cubicBezTo>
                  <a:cubicBezTo>
                    <a:pt x="229" y="6962"/>
                    <a:pt x="343" y="7145"/>
                    <a:pt x="548" y="7168"/>
                  </a:cubicBezTo>
                  <a:cubicBezTo>
                    <a:pt x="562" y="7170"/>
                    <a:pt x="575" y="7170"/>
                    <a:pt x="588" y="7170"/>
                  </a:cubicBezTo>
                  <a:cubicBezTo>
                    <a:pt x="757" y="7170"/>
                    <a:pt x="914" y="7039"/>
                    <a:pt x="914" y="6848"/>
                  </a:cubicBezTo>
                  <a:cubicBezTo>
                    <a:pt x="914" y="6803"/>
                    <a:pt x="914" y="6757"/>
                    <a:pt x="914" y="6711"/>
                  </a:cubicBezTo>
                  <a:cubicBezTo>
                    <a:pt x="914" y="6415"/>
                    <a:pt x="936" y="6095"/>
                    <a:pt x="959" y="5776"/>
                  </a:cubicBezTo>
                  <a:cubicBezTo>
                    <a:pt x="959" y="5684"/>
                    <a:pt x="959" y="5616"/>
                    <a:pt x="959" y="5524"/>
                  </a:cubicBezTo>
                  <a:cubicBezTo>
                    <a:pt x="982" y="5410"/>
                    <a:pt x="982" y="5319"/>
                    <a:pt x="1005" y="5205"/>
                  </a:cubicBezTo>
                  <a:cubicBezTo>
                    <a:pt x="1028" y="4977"/>
                    <a:pt x="1073" y="4748"/>
                    <a:pt x="1142" y="4520"/>
                  </a:cubicBezTo>
                  <a:cubicBezTo>
                    <a:pt x="1187" y="4292"/>
                    <a:pt x="1256" y="4064"/>
                    <a:pt x="1324" y="3835"/>
                  </a:cubicBezTo>
                  <a:cubicBezTo>
                    <a:pt x="1416" y="3584"/>
                    <a:pt x="1530" y="3333"/>
                    <a:pt x="1644" y="3105"/>
                  </a:cubicBezTo>
                  <a:cubicBezTo>
                    <a:pt x="1758" y="2922"/>
                    <a:pt x="1872" y="2717"/>
                    <a:pt x="2032" y="2534"/>
                  </a:cubicBezTo>
                  <a:cubicBezTo>
                    <a:pt x="2100" y="2443"/>
                    <a:pt x="2192" y="2352"/>
                    <a:pt x="2283" y="2238"/>
                  </a:cubicBezTo>
                  <a:cubicBezTo>
                    <a:pt x="2352" y="2146"/>
                    <a:pt x="2420" y="2055"/>
                    <a:pt x="2511" y="1964"/>
                  </a:cubicBezTo>
                  <a:cubicBezTo>
                    <a:pt x="2648" y="1804"/>
                    <a:pt x="2808" y="1690"/>
                    <a:pt x="2968" y="1553"/>
                  </a:cubicBezTo>
                  <a:cubicBezTo>
                    <a:pt x="3150" y="1416"/>
                    <a:pt x="3356" y="1279"/>
                    <a:pt x="3561" y="1165"/>
                  </a:cubicBezTo>
                  <a:lnTo>
                    <a:pt x="3538" y="1165"/>
                  </a:lnTo>
                  <a:cubicBezTo>
                    <a:pt x="3630" y="1119"/>
                    <a:pt x="3698" y="1074"/>
                    <a:pt x="3767" y="1051"/>
                  </a:cubicBezTo>
                  <a:cubicBezTo>
                    <a:pt x="3881" y="982"/>
                    <a:pt x="3995" y="937"/>
                    <a:pt x="4109" y="891"/>
                  </a:cubicBezTo>
                  <a:cubicBezTo>
                    <a:pt x="4315" y="777"/>
                    <a:pt x="4543" y="708"/>
                    <a:pt x="4771" y="640"/>
                  </a:cubicBezTo>
                  <a:cubicBezTo>
                    <a:pt x="4908" y="594"/>
                    <a:pt x="5045" y="571"/>
                    <a:pt x="5205" y="549"/>
                  </a:cubicBezTo>
                  <a:cubicBezTo>
                    <a:pt x="5342" y="526"/>
                    <a:pt x="5479" y="503"/>
                    <a:pt x="5616" y="503"/>
                  </a:cubicBezTo>
                  <a:cubicBezTo>
                    <a:pt x="5775" y="503"/>
                    <a:pt x="5912" y="526"/>
                    <a:pt x="6072" y="571"/>
                  </a:cubicBezTo>
                  <a:cubicBezTo>
                    <a:pt x="6082" y="573"/>
                    <a:pt x="6092" y="574"/>
                    <a:pt x="6102" y="574"/>
                  </a:cubicBezTo>
                  <a:cubicBezTo>
                    <a:pt x="6209" y="574"/>
                    <a:pt x="6323" y="470"/>
                    <a:pt x="6323" y="366"/>
                  </a:cubicBezTo>
                  <a:cubicBezTo>
                    <a:pt x="6346" y="229"/>
                    <a:pt x="6255" y="138"/>
                    <a:pt x="6118" y="115"/>
                  </a:cubicBezTo>
                  <a:cubicBezTo>
                    <a:pt x="6004" y="92"/>
                    <a:pt x="5889" y="69"/>
                    <a:pt x="5753" y="46"/>
                  </a:cubicBezTo>
                  <a:cubicBezTo>
                    <a:pt x="5616" y="24"/>
                    <a:pt x="5479" y="1"/>
                    <a:pt x="5342" y="1"/>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9" name="Google Shape;5005;p38">
              <a:extLst>
                <a:ext uri="{FF2B5EF4-FFF2-40B4-BE49-F238E27FC236}">
                  <a16:creationId xmlns:a16="http://schemas.microsoft.com/office/drawing/2014/main" id="{C0974FB7-CF19-A598-F426-1CC5DD556815}"/>
                </a:ext>
              </a:extLst>
            </p:cNvPr>
            <p:cNvSpPr/>
            <p:nvPr/>
          </p:nvSpPr>
          <p:spPr>
            <a:xfrm>
              <a:off x="7192940" y="1285662"/>
              <a:ext cx="76035" cy="125849"/>
            </a:xfrm>
            <a:custGeom>
              <a:avLst/>
              <a:gdLst/>
              <a:ahLst/>
              <a:cxnLst/>
              <a:rect l="l" t="t" r="r" b="b"/>
              <a:pathLst>
                <a:path w="2717" h="4497" extrusionOk="0">
                  <a:moveTo>
                    <a:pt x="2511" y="0"/>
                  </a:moveTo>
                  <a:cubicBezTo>
                    <a:pt x="2214" y="160"/>
                    <a:pt x="1940" y="320"/>
                    <a:pt x="1689" y="502"/>
                  </a:cubicBezTo>
                  <a:cubicBezTo>
                    <a:pt x="1461" y="685"/>
                    <a:pt x="1233" y="890"/>
                    <a:pt x="1050" y="1119"/>
                  </a:cubicBezTo>
                  <a:cubicBezTo>
                    <a:pt x="1005" y="1187"/>
                    <a:pt x="959" y="1233"/>
                    <a:pt x="913" y="1301"/>
                  </a:cubicBezTo>
                  <a:cubicBezTo>
                    <a:pt x="890" y="1370"/>
                    <a:pt x="845" y="1415"/>
                    <a:pt x="799" y="1484"/>
                  </a:cubicBezTo>
                  <a:cubicBezTo>
                    <a:pt x="708" y="1598"/>
                    <a:pt x="639" y="1735"/>
                    <a:pt x="571" y="1872"/>
                  </a:cubicBezTo>
                  <a:cubicBezTo>
                    <a:pt x="502" y="1986"/>
                    <a:pt x="457" y="2100"/>
                    <a:pt x="388" y="2237"/>
                  </a:cubicBezTo>
                  <a:cubicBezTo>
                    <a:pt x="343" y="2374"/>
                    <a:pt x="274" y="2511"/>
                    <a:pt x="228" y="2648"/>
                  </a:cubicBezTo>
                  <a:cubicBezTo>
                    <a:pt x="137" y="2899"/>
                    <a:pt x="92" y="3173"/>
                    <a:pt x="46" y="3424"/>
                  </a:cubicBezTo>
                  <a:cubicBezTo>
                    <a:pt x="23" y="3538"/>
                    <a:pt x="23" y="3652"/>
                    <a:pt x="0" y="3789"/>
                  </a:cubicBezTo>
                  <a:cubicBezTo>
                    <a:pt x="0" y="3835"/>
                    <a:pt x="0" y="3903"/>
                    <a:pt x="0" y="3949"/>
                  </a:cubicBezTo>
                  <a:cubicBezTo>
                    <a:pt x="0" y="4040"/>
                    <a:pt x="0" y="4132"/>
                    <a:pt x="23" y="4223"/>
                  </a:cubicBezTo>
                  <a:cubicBezTo>
                    <a:pt x="23" y="4314"/>
                    <a:pt x="69" y="4383"/>
                    <a:pt x="137" y="4428"/>
                  </a:cubicBezTo>
                  <a:cubicBezTo>
                    <a:pt x="206" y="4474"/>
                    <a:pt x="297" y="4497"/>
                    <a:pt x="365" y="4497"/>
                  </a:cubicBezTo>
                  <a:cubicBezTo>
                    <a:pt x="457" y="4474"/>
                    <a:pt x="525" y="4428"/>
                    <a:pt x="571" y="4360"/>
                  </a:cubicBezTo>
                  <a:cubicBezTo>
                    <a:pt x="617" y="4291"/>
                    <a:pt x="639" y="4223"/>
                    <a:pt x="617" y="4132"/>
                  </a:cubicBezTo>
                  <a:cubicBezTo>
                    <a:pt x="617" y="3926"/>
                    <a:pt x="617" y="3744"/>
                    <a:pt x="639" y="3561"/>
                  </a:cubicBezTo>
                  <a:cubicBezTo>
                    <a:pt x="662" y="3356"/>
                    <a:pt x="708" y="3127"/>
                    <a:pt x="753" y="2922"/>
                  </a:cubicBezTo>
                  <a:cubicBezTo>
                    <a:pt x="799" y="2716"/>
                    <a:pt x="868" y="2488"/>
                    <a:pt x="936" y="2283"/>
                  </a:cubicBezTo>
                  <a:cubicBezTo>
                    <a:pt x="1005" y="2100"/>
                    <a:pt x="1096" y="1895"/>
                    <a:pt x="1187" y="1712"/>
                  </a:cubicBezTo>
                  <a:cubicBezTo>
                    <a:pt x="1278" y="1552"/>
                    <a:pt x="1370" y="1393"/>
                    <a:pt x="1461" y="1256"/>
                  </a:cubicBezTo>
                  <a:cubicBezTo>
                    <a:pt x="1574" y="1097"/>
                    <a:pt x="1710" y="961"/>
                    <a:pt x="1846" y="802"/>
                  </a:cubicBezTo>
                  <a:lnTo>
                    <a:pt x="1846" y="802"/>
                  </a:lnTo>
                  <a:cubicBezTo>
                    <a:pt x="2015" y="637"/>
                    <a:pt x="2185" y="493"/>
                    <a:pt x="2374" y="388"/>
                  </a:cubicBezTo>
                  <a:cubicBezTo>
                    <a:pt x="2443" y="343"/>
                    <a:pt x="2534" y="297"/>
                    <a:pt x="2625" y="251"/>
                  </a:cubicBezTo>
                  <a:cubicBezTo>
                    <a:pt x="2671" y="206"/>
                    <a:pt x="2716" y="137"/>
                    <a:pt x="2671" y="69"/>
                  </a:cubicBezTo>
                  <a:cubicBezTo>
                    <a:pt x="2671" y="23"/>
                    <a:pt x="2602" y="0"/>
                    <a:pt x="2557" y="0"/>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0" name="Google Shape;5006;p38">
              <a:extLst>
                <a:ext uri="{FF2B5EF4-FFF2-40B4-BE49-F238E27FC236}">
                  <a16:creationId xmlns:a16="http://schemas.microsoft.com/office/drawing/2014/main" id="{32B9FC47-8DB1-1930-8A16-BCC7201FF3D8}"/>
                </a:ext>
              </a:extLst>
            </p:cNvPr>
            <p:cNvSpPr/>
            <p:nvPr/>
          </p:nvSpPr>
          <p:spPr>
            <a:xfrm>
              <a:off x="7229992" y="1375718"/>
              <a:ext cx="22360" cy="95317"/>
            </a:xfrm>
            <a:custGeom>
              <a:avLst/>
              <a:gdLst/>
              <a:ahLst/>
              <a:cxnLst/>
              <a:rect l="l" t="t" r="r" b="b"/>
              <a:pathLst>
                <a:path w="799" h="3406" extrusionOk="0">
                  <a:moveTo>
                    <a:pt x="502" y="1"/>
                  </a:moveTo>
                  <a:cubicBezTo>
                    <a:pt x="457" y="1"/>
                    <a:pt x="388" y="23"/>
                    <a:pt x="365" y="92"/>
                  </a:cubicBezTo>
                  <a:cubicBezTo>
                    <a:pt x="320" y="206"/>
                    <a:pt x="297" y="320"/>
                    <a:pt x="251" y="457"/>
                  </a:cubicBezTo>
                  <a:cubicBezTo>
                    <a:pt x="206" y="594"/>
                    <a:pt x="160" y="731"/>
                    <a:pt x="137" y="891"/>
                  </a:cubicBezTo>
                  <a:cubicBezTo>
                    <a:pt x="114" y="1005"/>
                    <a:pt x="91" y="1142"/>
                    <a:pt x="69" y="1279"/>
                  </a:cubicBezTo>
                  <a:cubicBezTo>
                    <a:pt x="46" y="1416"/>
                    <a:pt x="23" y="1530"/>
                    <a:pt x="23" y="1667"/>
                  </a:cubicBezTo>
                  <a:cubicBezTo>
                    <a:pt x="0" y="1804"/>
                    <a:pt x="23" y="1941"/>
                    <a:pt x="23" y="2078"/>
                  </a:cubicBezTo>
                  <a:cubicBezTo>
                    <a:pt x="46" y="2215"/>
                    <a:pt x="46" y="2352"/>
                    <a:pt x="69" y="2466"/>
                  </a:cubicBezTo>
                  <a:cubicBezTo>
                    <a:pt x="91" y="2580"/>
                    <a:pt x="137" y="2694"/>
                    <a:pt x="160" y="2831"/>
                  </a:cubicBezTo>
                  <a:cubicBezTo>
                    <a:pt x="206" y="2968"/>
                    <a:pt x="228" y="3105"/>
                    <a:pt x="297" y="3242"/>
                  </a:cubicBezTo>
                  <a:cubicBezTo>
                    <a:pt x="317" y="3341"/>
                    <a:pt x="423" y="3406"/>
                    <a:pt x="526" y="3406"/>
                  </a:cubicBezTo>
                  <a:cubicBezTo>
                    <a:pt x="541" y="3406"/>
                    <a:pt x="556" y="3404"/>
                    <a:pt x="571" y="3402"/>
                  </a:cubicBezTo>
                  <a:cubicBezTo>
                    <a:pt x="639" y="3379"/>
                    <a:pt x="708" y="3356"/>
                    <a:pt x="731" y="3287"/>
                  </a:cubicBezTo>
                  <a:cubicBezTo>
                    <a:pt x="776" y="3242"/>
                    <a:pt x="799" y="3173"/>
                    <a:pt x="799" y="3105"/>
                  </a:cubicBezTo>
                  <a:cubicBezTo>
                    <a:pt x="776" y="3013"/>
                    <a:pt x="731" y="2945"/>
                    <a:pt x="708" y="2854"/>
                  </a:cubicBezTo>
                  <a:cubicBezTo>
                    <a:pt x="685" y="2785"/>
                    <a:pt x="662" y="2717"/>
                    <a:pt x="616" y="2671"/>
                  </a:cubicBezTo>
                  <a:cubicBezTo>
                    <a:pt x="571" y="2557"/>
                    <a:pt x="525" y="2443"/>
                    <a:pt x="502" y="2329"/>
                  </a:cubicBezTo>
                  <a:cubicBezTo>
                    <a:pt x="434" y="2123"/>
                    <a:pt x="388" y="1895"/>
                    <a:pt x="388" y="1690"/>
                  </a:cubicBezTo>
                  <a:cubicBezTo>
                    <a:pt x="388" y="1507"/>
                    <a:pt x="411" y="1347"/>
                    <a:pt x="411" y="1187"/>
                  </a:cubicBezTo>
                  <a:cubicBezTo>
                    <a:pt x="434" y="1005"/>
                    <a:pt x="457" y="822"/>
                    <a:pt x="502" y="640"/>
                  </a:cubicBezTo>
                  <a:cubicBezTo>
                    <a:pt x="548" y="480"/>
                    <a:pt x="594" y="343"/>
                    <a:pt x="639" y="183"/>
                  </a:cubicBezTo>
                  <a:cubicBezTo>
                    <a:pt x="662" y="115"/>
                    <a:pt x="639" y="23"/>
                    <a:pt x="548" y="1"/>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1" name="Google Shape;5007;p38">
              <a:extLst>
                <a:ext uri="{FF2B5EF4-FFF2-40B4-BE49-F238E27FC236}">
                  <a16:creationId xmlns:a16="http://schemas.microsoft.com/office/drawing/2014/main" id="{5D67BDB5-7D5D-48B0-8962-060EB1B7D3C0}"/>
                </a:ext>
              </a:extLst>
            </p:cNvPr>
            <p:cNvSpPr/>
            <p:nvPr/>
          </p:nvSpPr>
          <p:spPr>
            <a:xfrm>
              <a:off x="6593781" y="1373815"/>
              <a:ext cx="253600" cy="114990"/>
            </a:xfrm>
            <a:custGeom>
              <a:avLst/>
              <a:gdLst/>
              <a:ahLst/>
              <a:cxnLst/>
              <a:rect l="l" t="t" r="r" b="b"/>
              <a:pathLst>
                <a:path w="9062" h="4109" extrusionOk="0">
                  <a:moveTo>
                    <a:pt x="7532" y="0"/>
                  </a:moveTo>
                  <a:cubicBezTo>
                    <a:pt x="7350" y="0"/>
                    <a:pt x="7190" y="23"/>
                    <a:pt x="7030" y="23"/>
                  </a:cubicBezTo>
                  <a:cubicBezTo>
                    <a:pt x="6711" y="46"/>
                    <a:pt x="6391" y="91"/>
                    <a:pt x="6072" y="137"/>
                  </a:cubicBezTo>
                  <a:cubicBezTo>
                    <a:pt x="5912" y="183"/>
                    <a:pt x="5752" y="206"/>
                    <a:pt x="5592" y="228"/>
                  </a:cubicBezTo>
                  <a:cubicBezTo>
                    <a:pt x="5433" y="274"/>
                    <a:pt x="5273" y="297"/>
                    <a:pt x="5113" y="342"/>
                  </a:cubicBezTo>
                  <a:cubicBezTo>
                    <a:pt x="4862" y="405"/>
                    <a:pt x="4611" y="487"/>
                    <a:pt x="4360" y="571"/>
                  </a:cubicBezTo>
                  <a:lnTo>
                    <a:pt x="4360" y="571"/>
                  </a:lnTo>
                  <a:cubicBezTo>
                    <a:pt x="4360" y="571"/>
                    <a:pt x="4360" y="571"/>
                    <a:pt x="4360" y="571"/>
                  </a:cubicBezTo>
                  <a:lnTo>
                    <a:pt x="4360" y="571"/>
                  </a:lnTo>
                  <a:cubicBezTo>
                    <a:pt x="4360" y="571"/>
                    <a:pt x="4359" y="571"/>
                    <a:pt x="4359" y="571"/>
                  </a:cubicBezTo>
                  <a:lnTo>
                    <a:pt x="4359" y="571"/>
                  </a:lnTo>
                  <a:cubicBezTo>
                    <a:pt x="4337" y="578"/>
                    <a:pt x="4314" y="586"/>
                    <a:pt x="4291" y="594"/>
                  </a:cubicBezTo>
                  <a:cubicBezTo>
                    <a:pt x="4293" y="594"/>
                    <a:pt x="4295" y="594"/>
                    <a:pt x="4296" y="594"/>
                  </a:cubicBezTo>
                  <a:lnTo>
                    <a:pt x="4296" y="594"/>
                  </a:lnTo>
                  <a:cubicBezTo>
                    <a:pt x="3680" y="816"/>
                    <a:pt x="3084" y="1061"/>
                    <a:pt x="2488" y="1370"/>
                  </a:cubicBezTo>
                  <a:cubicBezTo>
                    <a:pt x="2328" y="1438"/>
                    <a:pt x="2169" y="1529"/>
                    <a:pt x="2032" y="1621"/>
                  </a:cubicBezTo>
                  <a:cubicBezTo>
                    <a:pt x="1872" y="1712"/>
                    <a:pt x="1712" y="1826"/>
                    <a:pt x="1575" y="1940"/>
                  </a:cubicBezTo>
                  <a:cubicBezTo>
                    <a:pt x="1324" y="2123"/>
                    <a:pt x="1096" y="2328"/>
                    <a:pt x="890" y="2534"/>
                  </a:cubicBezTo>
                  <a:cubicBezTo>
                    <a:pt x="731" y="2716"/>
                    <a:pt x="548" y="2876"/>
                    <a:pt x="411" y="3081"/>
                  </a:cubicBezTo>
                  <a:cubicBezTo>
                    <a:pt x="342" y="3150"/>
                    <a:pt x="274" y="3241"/>
                    <a:pt x="228" y="3333"/>
                  </a:cubicBezTo>
                  <a:cubicBezTo>
                    <a:pt x="183" y="3378"/>
                    <a:pt x="160" y="3424"/>
                    <a:pt x="137" y="3470"/>
                  </a:cubicBezTo>
                  <a:cubicBezTo>
                    <a:pt x="114" y="3492"/>
                    <a:pt x="91" y="3515"/>
                    <a:pt x="91" y="3538"/>
                  </a:cubicBezTo>
                  <a:cubicBezTo>
                    <a:pt x="46" y="3606"/>
                    <a:pt x="23" y="3698"/>
                    <a:pt x="23" y="3789"/>
                  </a:cubicBezTo>
                  <a:cubicBezTo>
                    <a:pt x="0" y="3926"/>
                    <a:pt x="91" y="4063"/>
                    <a:pt x="228" y="4086"/>
                  </a:cubicBezTo>
                  <a:cubicBezTo>
                    <a:pt x="265" y="4102"/>
                    <a:pt x="303" y="4109"/>
                    <a:pt x="340" y="4109"/>
                  </a:cubicBezTo>
                  <a:cubicBezTo>
                    <a:pt x="465" y="4109"/>
                    <a:pt x="581" y="4026"/>
                    <a:pt x="616" y="3903"/>
                  </a:cubicBezTo>
                  <a:cubicBezTo>
                    <a:pt x="639" y="3858"/>
                    <a:pt x="685" y="3812"/>
                    <a:pt x="708" y="3766"/>
                  </a:cubicBezTo>
                  <a:cubicBezTo>
                    <a:pt x="731" y="3721"/>
                    <a:pt x="753" y="3675"/>
                    <a:pt x="799" y="3629"/>
                  </a:cubicBezTo>
                  <a:cubicBezTo>
                    <a:pt x="845" y="3561"/>
                    <a:pt x="913" y="3470"/>
                    <a:pt x="982" y="3401"/>
                  </a:cubicBezTo>
                  <a:cubicBezTo>
                    <a:pt x="1164" y="3173"/>
                    <a:pt x="1370" y="2967"/>
                    <a:pt x="1575" y="2762"/>
                  </a:cubicBezTo>
                  <a:cubicBezTo>
                    <a:pt x="1780" y="2557"/>
                    <a:pt x="2009" y="2374"/>
                    <a:pt x="2260" y="2214"/>
                  </a:cubicBezTo>
                  <a:cubicBezTo>
                    <a:pt x="2488" y="2054"/>
                    <a:pt x="2716" y="1917"/>
                    <a:pt x="2967" y="1803"/>
                  </a:cubicBezTo>
                  <a:cubicBezTo>
                    <a:pt x="3218" y="1666"/>
                    <a:pt x="3470" y="1552"/>
                    <a:pt x="3721" y="1438"/>
                  </a:cubicBezTo>
                  <a:cubicBezTo>
                    <a:pt x="3835" y="1370"/>
                    <a:pt x="3949" y="1324"/>
                    <a:pt x="4063" y="1278"/>
                  </a:cubicBezTo>
                  <a:cubicBezTo>
                    <a:pt x="4200" y="1210"/>
                    <a:pt x="4314" y="1164"/>
                    <a:pt x="4451" y="1096"/>
                  </a:cubicBezTo>
                  <a:cubicBezTo>
                    <a:pt x="4702" y="1004"/>
                    <a:pt x="4953" y="890"/>
                    <a:pt x="5204" y="799"/>
                  </a:cubicBezTo>
                  <a:cubicBezTo>
                    <a:pt x="5242" y="799"/>
                    <a:pt x="5281" y="783"/>
                    <a:pt x="5319" y="765"/>
                  </a:cubicBezTo>
                  <a:lnTo>
                    <a:pt x="5319" y="765"/>
                  </a:lnTo>
                  <a:cubicBezTo>
                    <a:pt x="5318" y="768"/>
                    <a:pt x="5318" y="771"/>
                    <a:pt x="5318" y="776"/>
                  </a:cubicBezTo>
                  <a:cubicBezTo>
                    <a:pt x="5501" y="708"/>
                    <a:pt x="5706" y="639"/>
                    <a:pt x="5889" y="594"/>
                  </a:cubicBezTo>
                  <a:cubicBezTo>
                    <a:pt x="6094" y="525"/>
                    <a:pt x="6300" y="479"/>
                    <a:pt x="6482" y="434"/>
                  </a:cubicBezTo>
                  <a:cubicBezTo>
                    <a:pt x="6688" y="388"/>
                    <a:pt x="6893" y="342"/>
                    <a:pt x="7099" y="320"/>
                  </a:cubicBezTo>
                  <a:cubicBezTo>
                    <a:pt x="7281" y="274"/>
                    <a:pt x="7487" y="251"/>
                    <a:pt x="7692" y="251"/>
                  </a:cubicBezTo>
                  <a:lnTo>
                    <a:pt x="7669" y="251"/>
                  </a:lnTo>
                  <a:cubicBezTo>
                    <a:pt x="7875" y="228"/>
                    <a:pt x="8080" y="206"/>
                    <a:pt x="8286" y="206"/>
                  </a:cubicBezTo>
                  <a:cubicBezTo>
                    <a:pt x="8514" y="206"/>
                    <a:pt x="8742" y="228"/>
                    <a:pt x="8970" y="228"/>
                  </a:cubicBezTo>
                  <a:cubicBezTo>
                    <a:pt x="9016" y="228"/>
                    <a:pt x="9039" y="206"/>
                    <a:pt x="9039" y="160"/>
                  </a:cubicBezTo>
                  <a:cubicBezTo>
                    <a:pt x="9062" y="114"/>
                    <a:pt x="9016" y="69"/>
                    <a:pt x="8970" y="69"/>
                  </a:cubicBezTo>
                  <a:cubicBezTo>
                    <a:pt x="8651" y="46"/>
                    <a:pt x="8331" y="23"/>
                    <a:pt x="7989" y="23"/>
                  </a:cubicBezTo>
                  <a:cubicBezTo>
                    <a:pt x="7852" y="0"/>
                    <a:pt x="7715" y="0"/>
                    <a:pt x="7578" y="0"/>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2" name="Google Shape;5008;p38">
              <a:extLst>
                <a:ext uri="{FF2B5EF4-FFF2-40B4-BE49-F238E27FC236}">
                  <a16:creationId xmlns:a16="http://schemas.microsoft.com/office/drawing/2014/main" id="{1969219A-BD1B-B35E-280F-5810BDC821AB}"/>
                </a:ext>
              </a:extLst>
            </p:cNvPr>
            <p:cNvSpPr/>
            <p:nvPr/>
          </p:nvSpPr>
          <p:spPr>
            <a:xfrm>
              <a:off x="6656356" y="1449178"/>
              <a:ext cx="67752" cy="156352"/>
            </a:xfrm>
            <a:custGeom>
              <a:avLst/>
              <a:gdLst/>
              <a:ahLst/>
              <a:cxnLst/>
              <a:rect l="l" t="t" r="r" b="b"/>
              <a:pathLst>
                <a:path w="2421" h="5587" extrusionOk="0">
                  <a:moveTo>
                    <a:pt x="1553" y="1073"/>
                  </a:moveTo>
                  <a:lnTo>
                    <a:pt x="1553" y="1073"/>
                  </a:lnTo>
                  <a:cubicBezTo>
                    <a:pt x="1548" y="1080"/>
                    <a:pt x="1543" y="1087"/>
                    <a:pt x="1538" y="1093"/>
                  </a:cubicBezTo>
                  <a:lnTo>
                    <a:pt x="1538" y="1093"/>
                  </a:lnTo>
                  <a:cubicBezTo>
                    <a:pt x="1545" y="1082"/>
                    <a:pt x="1553" y="1073"/>
                    <a:pt x="1553" y="1073"/>
                  </a:cubicBezTo>
                  <a:close/>
                  <a:moveTo>
                    <a:pt x="330" y="2255"/>
                  </a:moveTo>
                  <a:cubicBezTo>
                    <a:pt x="325" y="2263"/>
                    <a:pt x="321" y="2273"/>
                    <a:pt x="321" y="2283"/>
                  </a:cubicBezTo>
                  <a:lnTo>
                    <a:pt x="330" y="2255"/>
                  </a:lnTo>
                  <a:close/>
                  <a:moveTo>
                    <a:pt x="2238" y="0"/>
                  </a:moveTo>
                  <a:cubicBezTo>
                    <a:pt x="2215" y="0"/>
                    <a:pt x="2169" y="0"/>
                    <a:pt x="2124" y="23"/>
                  </a:cubicBezTo>
                  <a:cubicBezTo>
                    <a:pt x="2055" y="115"/>
                    <a:pt x="1964" y="160"/>
                    <a:pt x="1895" y="252"/>
                  </a:cubicBezTo>
                  <a:cubicBezTo>
                    <a:pt x="1804" y="320"/>
                    <a:pt x="1713" y="388"/>
                    <a:pt x="1622" y="457"/>
                  </a:cubicBezTo>
                  <a:cubicBezTo>
                    <a:pt x="1553" y="525"/>
                    <a:pt x="1462" y="617"/>
                    <a:pt x="1393" y="685"/>
                  </a:cubicBezTo>
                  <a:cubicBezTo>
                    <a:pt x="1302" y="777"/>
                    <a:pt x="1234" y="868"/>
                    <a:pt x="1142" y="959"/>
                  </a:cubicBezTo>
                  <a:cubicBezTo>
                    <a:pt x="982" y="1142"/>
                    <a:pt x="800" y="1347"/>
                    <a:pt x="663" y="1575"/>
                  </a:cubicBezTo>
                  <a:cubicBezTo>
                    <a:pt x="549" y="1781"/>
                    <a:pt x="435" y="2009"/>
                    <a:pt x="343" y="2237"/>
                  </a:cubicBezTo>
                  <a:lnTo>
                    <a:pt x="343" y="2215"/>
                  </a:lnTo>
                  <a:lnTo>
                    <a:pt x="330" y="2255"/>
                  </a:lnTo>
                  <a:lnTo>
                    <a:pt x="330" y="2255"/>
                  </a:lnTo>
                  <a:cubicBezTo>
                    <a:pt x="336" y="2244"/>
                    <a:pt x="343" y="2237"/>
                    <a:pt x="343" y="2237"/>
                  </a:cubicBezTo>
                  <a:lnTo>
                    <a:pt x="343" y="2237"/>
                  </a:lnTo>
                  <a:cubicBezTo>
                    <a:pt x="229" y="2488"/>
                    <a:pt x="161" y="2740"/>
                    <a:pt x="92" y="3013"/>
                  </a:cubicBezTo>
                  <a:cubicBezTo>
                    <a:pt x="47" y="3287"/>
                    <a:pt x="1" y="3561"/>
                    <a:pt x="1" y="3835"/>
                  </a:cubicBezTo>
                  <a:cubicBezTo>
                    <a:pt x="24" y="4132"/>
                    <a:pt x="47" y="4406"/>
                    <a:pt x="69" y="4680"/>
                  </a:cubicBezTo>
                  <a:cubicBezTo>
                    <a:pt x="92" y="4794"/>
                    <a:pt x="115" y="4908"/>
                    <a:pt x="138" y="5022"/>
                  </a:cubicBezTo>
                  <a:cubicBezTo>
                    <a:pt x="161" y="5091"/>
                    <a:pt x="184" y="5136"/>
                    <a:pt x="184" y="5205"/>
                  </a:cubicBezTo>
                  <a:cubicBezTo>
                    <a:pt x="206" y="5250"/>
                    <a:pt x="229" y="5296"/>
                    <a:pt x="252" y="5364"/>
                  </a:cubicBezTo>
                  <a:cubicBezTo>
                    <a:pt x="298" y="5433"/>
                    <a:pt x="343" y="5501"/>
                    <a:pt x="435" y="5547"/>
                  </a:cubicBezTo>
                  <a:cubicBezTo>
                    <a:pt x="480" y="5574"/>
                    <a:pt x="532" y="5587"/>
                    <a:pt x="584" y="5587"/>
                  </a:cubicBezTo>
                  <a:cubicBezTo>
                    <a:pt x="664" y="5587"/>
                    <a:pt x="745" y="5557"/>
                    <a:pt x="800" y="5501"/>
                  </a:cubicBezTo>
                  <a:cubicBezTo>
                    <a:pt x="914" y="5387"/>
                    <a:pt x="937" y="5182"/>
                    <a:pt x="800" y="5068"/>
                  </a:cubicBezTo>
                  <a:cubicBezTo>
                    <a:pt x="777" y="4954"/>
                    <a:pt x="754" y="4862"/>
                    <a:pt x="731" y="4771"/>
                  </a:cubicBezTo>
                  <a:cubicBezTo>
                    <a:pt x="709" y="4657"/>
                    <a:pt x="686" y="4543"/>
                    <a:pt x="663" y="4429"/>
                  </a:cubicBezTo>
                  <a:cubicBezTo>
                    <a:pt x="640" y="4246"/>
                    <a:pt x="617" y="4063"/>
                    <a:pt x="617" y="3881"/>
                  </a:cubicBezTo>
                  <a:cubicBezTo>
                    <a:pt x="617" y="3675"/>
                    <a:pt x="617" y="3493"/>
                    <a:pt x="640" y="3287"/>
                  </a:cubicBezTo>
                  <a:cubicBezTo>
                    <a:pt x="640" y="3310"/>
                    <a:pt x="640" y="3333"/>
                    <a:pt x="640" y="3356"/>
                  </a:cubicBezTo>
                  <a:cubicBezTo>
                    <a:pt x="663" y="3150"/>
                    <a:pt x="686" y="2968"/>
                    <a:pt x="731" y="2762"/>
                  </a:cubicBezTo>
                  <a:cubicBezTo>
                    <a:pt x="777" y="2580"/>
                    <a:pt x="846" y="2397"/>
                    <a:pt x="914" y="2215"/>
                  </a:cubicBezTo>
                  <a:cubicBezTo>
                    <a:pt x="1005" y="2009"/>
                    <a:pt x="1074" y="1826"/>
                    <a:pt x="1188" y="1644"/>
                  </a:cubicBezTo>
                  <a:cubicBezTo>
                    <a:pt x="1298" y="1446"/>
                    <a:pt x="1408" y="1269"/>
                    <a:pt x="1538" y="1093"/>
                  </a:cubicBezTo>
                  <a:lnTo>
                    <a:pt x="1538" y="1093"/>
                  </a:lnTo>
                  <a:cubicBezTo>
                    <a:pt x="1534" y="1101"/>
                    <a:pt x="1530" y="1110"/>
                    <a:pt x="1530" y="1119"/>
                  </a:cubicBezTo>
                  <a:lnTo>
                    <a:pt x="1530" y="1119"/>
                  </a:lnTo>
                  <a:cubicBezTo>
                    <a:pt x="1530" y="1096"/>
                    <a:pt x="1553" y="1096"/>
                    <a:pt x="1553" y="1073"/>
                  </a:cubicBezTo>
                  <a:lnTo>
                    <a:pt x="1553" y="1073"/>
                  </a:lnTo>
                  <a:cubicBezTo>
                    <a:pt x="1553" y="1073"/>
                    <a:pt x="1553" y="1073"/>
                    <a:pt x="1553" y="1073"/>
                  </a:cubicBezTo>
                  <a:lnTo>
                    <a:pt x="1553" y="1073"/>
                  </a:lnTo>
                  <a:cubicBezTo>
                    <a:pt x="1553" y="1073"/>
                    <a:pt x="1553" y="1073"/>
                    <a:pt x="1553" y="1073"/>
                  </a:cubicBezTo>
                  <a:cubicBezTo>
                    <a:pt x="1667" y="936"/>
                    <a:pt x="1781" y="799"/>
                    <a:pt x="1895" y="662"/>
                  </a:cubicBezTo>
                  <a:cubicBezTo>
                    <a:pt x="2032" y="503"/>
                    <a:pt x="2192" y="388"/>
                    <a:pt x="2352" y="252"/>
                  </a:cubicBezTo>
                  <a:cubicBezTo>
                    <a:pt x="2420" y="206"/>
                    <a:pt x="2398" y="92"/>
                    <a:pt x="2352" y="23"/>
                  </a:cubicBezTo>
                  <a:cubicBezTo>
                    <a:pt x="2329" y="0"/>
                    <a:pt x="2284" y="0"/>
                    <a:pt x="2238" y="0"/>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3" name="Google Shape;5009;p38">
              <a:extLst>
                <a:ext uri="{FF2B5EF4-FFF2-40B4-BE49-F238E27FC236}">
                  <a16:creationId xmlns:a16="http://schemas.microsoft.com/office/drawing/2014/main" id="{D36282FE-5DB7-CA11-313B-B20D25BBB81A}"/>
                </a:ext>
              </a:extLst>
            </p:cNvPr>
            <p:cNvSpPr/>
            <p:nvPr/>
          </p:nvSpPr>
          <p:spPr>
            <a:xfrm>
              <a:off x="6985963" y="1839457"/>
              <a:ext cx="51772" cy="260652"/>
            </a:xfrm>
            <a:custGeom>
              <a:avLst/>
              <a:gdLst/>
              <a:ahLst/>
              <a:cxnLst/>
              <a:rect l="l" t="t" r="r" b="b"/>
              <a:pathLst>
                <a:path w="1850" h="9314" extrusionOk="0">
                  <a:moveTo>
                    <a:pt x="982" y="1"/>
                  </a:moveTo>
                  <a:cubicBezTo>
                    <a:pt x="914" y="1"/>
                    <a:pt x="845" y="69"/>
                    <a:pt x="845" y="138"/>
                  </a:cubicBezTo>
                  <a:cubicBezTo>
                    <a:pt x="845" y="297"/>
                    <a:pt x="823" y="457"/>
                    <a:pt x="823" y="617"/>
                  </a:cubicBezTo>
                  <a:cubicBezTo>
                    <a:pt x="800" y="777"/>
                    <a:pt x="777" y="937"/>
                    <a:pt x="754" y="1119"/>
                  </a:cubicBezTo>
                  <a:cubicBezTo>
                    <a:pt x="708" y="1439"/>
                    <a:pt x="640" y="1758"/>
                    <a:pt x="594" y="2101"/>
                  </a:cubicBezTo>
                  <a:cubicBezTo>
                    <a:pt x="571" y="2306"/>
                    <a:pt x="526" y="2511"/>
                    <a:pt x="503" y="2717"/>
                  </a:cubicBezTo>
                  <a:cubicBezTo>
                    <a:pt x="480" y="2740"/>
                    <a:pt x="480" y="2763"/>
                    <a:pt x="480" y="2808"/>
                  </a:cubicBezTo>
                  <a:cubicBezTo>
                    <a:pt x="457" y="2968"/>
                    <a:pt x="412" y="3128"/>
                    <a:pt x="412" y="3310"/>
                  </a:cubicBezTo>
                  <a:cubicBezTo>
                    <a:pt x="389" y="3379"/>
                    <a:pt x="389" y="3470"/>
                    <a:pt x="366" y="3539"/>
                  </a:cubicBezTo>
                  <a:cubicBezTo>
                    <a:pt x="343" y="3698"/>
                    <a:pt x="320" y="3858"/>
                    <a:pt x="298" y="4041"/>
                  </a:cubicBezTo>
                  <a:cubicBezTo>
                    <a:pt x="298" y="4201"/>
                    <a:pt x="275" y="4338"/>
                    <a:pt x="252" y="4497"/>
                  </a:cubicBezTo>
                  <a:cubicBezTo>
                    <a:pt x="229" y="4657"/>
                    <a:pt x="229" y="4817"/>
                    <a:pt x="206" y="4977"/>
                  </a:cubicBezTo>
                  <a:cubicBezTo>
                    <a:pt x="206" y="5114"/>
                    <a:pt x="206" y="5273"/>
                    <a:pt x="206" y="5410"/>
                  </a:cubicBezTo>
                  <a:cubicBezTo>
                    <a:pt x="206" y="5433"/>
                    <a:pt x="206" y="5456"/>
                    <a:pt x="206" y="5502"/>
                  </a:cubicBezTo>
                  <a:cubicBezTo>
                    <a:pt x="183" y="5570"/>
                    <a:pt x="183" y="5661"/>
                    <a:pt x="183" y="5730"/>
                  </a:cubicBezTo>
                  <a:cubicBezTo>
                    <a:pt x="183" y="5798"/>
                    <a:pt x="183" y="5867"/>
                    <a:pt x="183" y="5935"/>
                  </a:cubicBezTo>
                  <a:cubicBezTo>
                    <a:pt x="138" y="6004"/>
                    <a:pt x="115" y="6095"/>
                    <a:pt x="92" y="6164"/>
                  </a:cubicBezTo>
                  <a:cubicBezTo>
                    <a:pt x="69" y="6232"/>
                    <a:pt x="69" y="6323"/>
                    <a:pt x="69" y="6392"/>
                  </a:cubicBezTo>
                  <a:cubicBezTo>
                    <a:pt x="46" y="6552"/>
                    <a:pt x="24" y="6711"/>
                    <a:pt x="24" y="6848"/>
                  </a:cubicBezTo>
                  <a:cubicBezTo>
                    <a:pt x="1" y="7054"/>
                    <a:pt x="24" y="7236"/>
                    <a:pt x="24" y="7419"/>
                  </a:cubicBezTo>
                  <a:cubicBezTo>
                    <a:pt x="46" y="7602"/>
                    <a:pt x="92" y="7761"/>
                    <a:pt x="161" y="7944"/>
                  </a:cubicBezTo>
                  <a:cubicBezTo>
                    <a:pt x="275" y="8241"/>
                    <a:pt x="412" y="8560"/>
                    <a:pt x="617" y="8811"/>
                  </a:cubicBezTo>
                  <a:cubicBezTo>
                    <a:pt x="708" y="8948"/>
                    <a:pt x="845" y="9062"/>
                    <a:pt x="982" y="9154"/>
                  </a:cubicBezTo>
                  <a:cubicBezTo>
                    <a:pt x="1119" y="9245"/>
                    <a:pt x="1302" y="9313"/>
                    <a:pt x="1462" y="9313"/>
                  </a:cubicBezTo>
                  <a:cubicBezTo>
                    <a:pt x="1553" y="9313"/>
                    <a:pt x="1667" y="9313"/>
                    <a:pt x="1736" y="9245"/>
                  </a:cubicBezTo>
                  <a:cubicBezTo>
                    <a:pt x="1781" y="9222"/>
                    <a:pt x="1804" y="9176"/>
                    <a:pt x="1827" y="9131"/>
                  </a:cubicBezTo>
                  <a:cubicBezTo>
                    <a:pt x="1850" y="9062"/>
                    <a:pt x="1850" y="8994"/>
                    <a:pt x="1827" y="8925"/>
                  </a:cubicBezTo>
                  <a:cubicBezTo>
                    <a:pt x="1804" y="8857"/>
                    <a:pt x="1758" y="8834"/>
                    <a:pt x="1713" y="8811"/>
                  </a:cubicBezTo>
                  <a:cubicBezTo>
                    <a:pt x="1713" y="8811"/>
                    <a:pt x="1713" y="8788"/>
                    <a:pt x="1690" y="8788"/>
                  </a:cubicBezTo>
                  <a:cubicBezTo>
                    <a:pt x="1644" y="8743"/>
                    <a:pt x="1599" y="8697"/>
                    <a:pt x="1553" y="8651"/>
                  </a:cubicBezTo>
                  <a:cubicBezTo>
                    <a:pt x="1507" y="8606"/>
                    <a:pt x="1462" y="8537"/>
                    <a:pt x="1416" y="8469"/>
                  </a:cubicBezTo>
                  <a:cubicBezTo>
                    <a:pt x="1370" y="8378"/>
                    <a:pt x="1325" y="8263"/>
                    <a:pt x="1256" y="8172"/>
                  </a:cubicBezTo>
                  <a:cubicBezTo>
                    <a:pt x="1211" y="8058"/>
                    <a:pt x="1142" y="7921"/>
                    <a:pt x="1119" y="7807"/>
                  </a:cubicBezTo>
                  <a:cubicBezTo>
                    <a:pt x="1028" y="7533"/>
                    <a:pt x="960" y="7236"/>
                    <a:pt x="914" y="6940"/>
                  </a:cubicBezTo>
                  <a:cubicBezTo>
                    <a:pt x="868" y="6643"/>
                    <a:pt x="845" y="6346"/>
                    <a:pt x="845" y="6027"/>
                  </a:cubicBezTo>
                  <a:cubicBezTo>
                    <a:pt x="845" y="6020"/>
                    <a:pt x="845" y="6012"/>
                    <a:pt x="845" y="6004"/>
                  </a:cubicBezTo>
                  <a:cubicBezTo>
                    <a:pt x="845" y="5867"/>
                    <a:pt x="845" y="5753"/>
                    <a:pt x="845" y="5639"/>
                  </a:cubicBezTo>
                  <a:cubicBezTo>
                    <a:pt x="823" y="5342"/>
                    <a:pt x="845" y="5045"/>
                    <a:pt x="845" y="4726"/>
                  </a:cubicBezTo>
                  <a:cubicBezTo>
                    <a:pt x="845" y="4589"/>
                    <a:pt x="868" y="4429"/>
                    <a:pt x="891" y="4269"/>
                  </a:cubicBezTo>
                  <a:cubicBezTo>
                    <a:pt x="914" y="4109"/>
                    <a:pt x="914" y="3949"/>
                    <a:pt x="937" y="3790"/>
                  </a:cubicBezTo>
                  <a:cubicBezTo>
                    <a:pt x="960" y="3470"/>
                    <a:pt x="982" y="3128"/>
                    <a:pt x="1005" y="2808"/>
                  </a:cubicBezTo>
                  <a:cubicBezTo>
                    <a:pt x="1005" y="2466"/>
                    <a:pt x="1028" y="2146"/>
                    <a:pt x="1051" y="1804"/>
                  </a:cubicBezTo>
                  <a:cubicBezTo>
                    <a:pt x="1051" y="1530"/>
                    <a:pt x="1074" y="1256"/>
                    <a:pt x="1096" y="982"/>
                  </a:cubicBezTo>
                  <a:cubicBezTo>
                    <a:pt x="1096" y="708"/>
                    <a:pt x="1119" y="434"/>
                    <a:pt x="1119" y="160"/>
                  </a:cubicBezTo>
                  <a:cubicBezTo>
                    <a:pt x="1119" y="92"/>
                    <a:pt x="1074" y="24"/>
                    <a:pt x="1005" y="1"/>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4" name="Google Shape;5010;p38">
              <a:extLst>
                <a:ext uri="{FF2B5EF4-FFF2-40B4-BE49-F238E27FC236}">
                  <a16:creationId xmlns:a16="http://schemas.microsoft.com/office/drawing/2014/main" id="{518384D4-46A9-22D6-47FC-A502D3A234B2}"/>
                </a:ext>
              </a:extLst>
            </p:cNvPr>
            <p:cNvSpPr/>
            <p:nvPr/>
          </p:nvSpPr>
          <p:spPr>
            <a:xfrm>
              <a:off x="5726974" y="2747151"/>
              <a:ext cx="84347" cy="85382"/>
            </a:xfrm>
            <a:custGeom>
              <a:avLst/>
              <a:gdLst/>
              <a:ahLst/>
              <a:cxnLst/>
              <a:rect l="l" t="t" r="r" b="b"/>
              <a:pathLst>
                <a:path w="3014" h="3051" extrusionOk="0">
                  <a:moveTo>
                    <a:pt x="2808" y="0"/>
                  </a:moveTo>
                  <a:cubicBezTo>
                    <a:pt x="2739" y="0"/>
                    <a:pt x="2671" y="23"/>
                    <a:pt x="2648" y="69"/>
                  </a:cubicBezTo>
                  <a:cubicBezTo>
                    <a:pt x="2465" y="297"/>
                    <a:pt x="2260" y="503"/>
                    <a:pt x="2054" y="708"/>
                  </a:cubicBezTo>
                  <a:cubicBezTo>
                    <a:pt x="1963" y="822"/>
                    <a:pt x="1849" y="913"/>
                    <a:pt x="1758" y="1005"/>
                  </a:cubicBezTo>
                  <a:cubicBezTo>
                    <a:pt x="1666" y="1096"/>
                    <a:pt x="1575" y="1187"/>
                    <a:pt x="1484" y="1279"/>
                  </a:cubicBezTo>
                  <a:cubicBezTo>
                    <a:pt x="1393" y="1370"/>
                    <a:pt x="1278" y="1461"/>
                    <a:pt x="1187" y="1575"/>
                  </a:cubicBezTo>
                  <a:cubicBezTo>
                    <a:pt x="1073" y="1689"/>
                    <a:pt x="936" y="1804"/>
                    <a:pt x="822" y="1918"/>
                  </a:cubicBezTo>
                  <a:cubicBezTo>
                    <a:pt x="708" y="2032"/>
                    <a:pt x="594" y="2123"/>
                    <a:pt x="479" y="2214"/>
                  </a:cubicBezTo>
                  <a:lnTo>
                    <a:pt x="320" y="2329"/>
                  </a:lnTo>
                  <a:cubicBezTo>
                    <a:pt x="274" y="2397"/>
                    <a:pt x="206" y="2420"/>
                    <a:pt x="137" y="2488"/>
                  </a:cubicBezTo>
                  <a:cubicBezTo>
                    <a:pt x="0" y="2602"/>
                    <a:pt x="0" y="2808"/>
                    <a:pt x="114" y="2945"/>
                  </a:cubicBezTo>
                  <a:cubicBezTo>
                    <a:pt x="174" y="3016"/>
                    <a:pt x="259" y="3051"/>
                    <a:pt x="345" y="3051"/>
                  </a:cubicBezTo>
                  <a:cubicBezTo>
                    <a:pt x="424" y="3051"/>
                    <a:pt x="505" y="3022"/>
                    <a:pt x="571" y="2968"/>
                  </a:cubicBezTo>
                  <a:cubicBezTo>
                    <a:pt x="639" y="2922"/>
                    <a:pt x="685" y="2876"/>
                    <a:pt x="731" y="2854"/>
                  </a:cubicBezTo>
                  <a:cubicBezTo>
                    <a:pt x="776" y="2808"/>
                    <a:pt x="822" y="2762"/>
                    <a:pt x="890" y="2717"/>
                  </a:cubicBezTo>
                  <a:cubicBezTo>
                    <a:pt x="982" y="2625"/>
                    <a:pt x="1096" y="2534"/>
                    <a:pt x="1210" y="2443"/>
                  </a:cubicBezTo>
                  <a:cubicBezTo>
                    <a:pt x="1324" y="2329"/>
                    <a:pt x="1438" y="2237"/>
                    <a:pt x="1529" y="2123"/>
                  </a:cubicBezTo>
                  <a:cubicBezTo>
                    <a:pt x="1644" y="2009"/>
                    <a:pt x="1735" y="1918"/>
                    <a:pt x="1826" y="1804"/>
                  </a:cubicBezTo>
                  <a:cubicBezTo>
                    <a:pt x="2032" y="1621"/>
                    <a:pt x="2191" y="1416"/>
                    <a:pt x="2351" y="1187"/>
                  </a:cubicBezTo>
                  <a:cubicBezTo>
                    <a:pt x="2442" y="1073"/>
                    <a:pt x="2511" y="982"/>
                    <a:pt x="2602" y="868"/>
                  </a:cubicBezTo>
                  <a:cubicBezTo>
                    <a:pt x="2648" y="799"/>
                    <a:pt x="2671" y="731"/>
                    <a:pt x="2716" y="685"/>
                  </a:cubicBezTo>
                  <a:cubicBezTo>
                    <a:pt x="2762" y="617"/>
                    <a:pt x="2808" y="571"/>
                    <a:pt x="2853" y="503"/>
                  </a:cubicBezTo>
                  <a:lnTo>
                    <a:pt x="2853" y="503"/>
                  </a:lnTo>
                  <a:cubicBezTo>
                    <a:pt x="2831" y="525"/>
                    <a:pt x="2831" y="525"/>
                    <a:pt x="2831" y="525"/>
                  </a:cubicBezTo>
                  <a:cubicBezTo>
                    <a:pt x="2853" y="480"/>
                    <a:pt x="2899" y="434"/>
                    <a:pt x="2945" y="388"/>
                  </a:cubicBezTo>
                  <a:cubicBezTo>
                    <a:pt x="2990" y="343"/>
                    <a:pt x="3013" y="297"/>
                    <a:pt x="3013" y="251"/>
                  </a:cubicBezTo>
                  <a:cubicBezTo>
                    <a:pt x="3013" y="183"/>
                    <a:pt x="2990" y="137"/>
                    <a:pt x="2967" y="92"/>
                  </a:cubicBezTo>
                  <a:cubicBezTo>
                    <a:pt x="2922" y="46"/>
                    <a:pt x="2876" y="23"/>
                    <a:pt x="2808"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5" name="Google Shape;5011;p38">
              <a:extLst>
                <a:ext uri="{FF2B5EF4-FFF2-40B4-BE49-F238E27FC236}">
                  <a16:creationId xmlns:a16="http://schemas.microsoft.com/office/drawing/2014/main" id="{4E32CBBD-20E1-2FDC-D1AB-20872824A80B}"/>
                </a:ext>
              </a:extLst>
            </p:cNvPr>
            <p:cNvSpPr/>
            <p:nvPr/>
          </p:nvSpPr>
          <p:spPr>
            <a:xfrm>
              <a:off x="5783168" y="2768867"/>
              <a:ext cx="45392" cy="50261"/>
            </a:xfrm>
            <a:custGeom>
              <a:avLst/>
              <a:gdLst/>
              <a:ahLst/>
              <a:cxnLst/>
              <a:rect l="l" t="t" r="r" b="b"/>
              <a:pathLst>
                <a:path w="1622" h="1796" extrusionOk="0">
                  <a:moveTo>
                    <a:pt x="1484" y="0"/>
                  </a:moveTo>
                  <a:cubicBezTo>
                    <a:pt x="1439" y="0"/>
                    <a:pt x="1393" y="23"/>
                    <a:pt x="1370" y="46"/>
                  </a:cubicBezTo>
                  <a:cubicBezTo>
                    <a:pt x="1279" y="160"/>
                    <a:pt x="1211" y="252"/>
                    <a:pt x="1142" y="343"/>
                  </a:cubicBezTo>
                  <a:cubicBezTo>
                    <a:pt x="1074" y="457"/>
                    <a:pt x="982" y="548"/>
                    <a:pt x="914" y="640"/>
                  </a:cubicBezTo>
                  <a:cubicBezTo>
                    <a:pt x="845" y="708"/>
                    <a:pt x="800" y="754"/>
                    <a:pt x="731" y="822"/>
                  </a:cubicBezTo>
                  <a:cubicBezTo>
                    <a:pt x="663" y="891"/>
                    <a:pt x="594" y="959"/>
                    <a:pt x="526" y="1005"/>
                  </a:cubicBezTo>
                  <a:cubicBezTo>
                    <a:pt x="457" y="1073"/>
                    <a:pt x="389" y="1142"/>
                    <a:pt x="298" y="1210"/>
                  </a:cubicBezTo>
                  <a:cubicBezTo>
                    <a:pt x="229" y="1279"/>
                    <a:pt x="138" y="1370"/>
                    <a:pt x="69" y="1461"/>
                  </a:cubicBezTo>
                  <a:cubicBezTo>
                    <a:pt x="1" y="1530"/>
                    <a:pt x="24" y="1644"/>
                    <a:pt x="92" y="1735"/>
                  </a:cubicBezTo>
                  <a:cubicBezTo>
                    <a:pt x="129" y="1772"/>
                    <a:pt x="192" y="1795"/>
                    <a:pt x="252" y="1795"/>
                  </a:cubicBezTo>
                  <a:cubicBezTo>
                    <a:pt x="305" y="1795"/>
                    <a:pt x="357" y="1778"/>
                    <a:pt x="389" y="1735"/>
                  </a:cubicBezTo>
                  <a:cubicBezTo>
                    <a:pt x="480" y="1667"/>
                    <a:pt x="549" y="1575"/>
                    <a:pt x="617" y="1484"/>
                  </a:cubicBezTo>
                  <a:cubicBezTo>
                    <a:pt x="686" y="1393"/>
                    <a:pt x="777" y="1301"/>
                    <a:pt x="868" y="1187"/>
                  </a:cubicBezTo>
                  <a:cubicBezTo>
                    <a:pt x="937" y="1096"/>
                    <a:pt x="1028" y="1005"/>
                    <a:pt x="1096" y="891"/>
                  </a:cubicBezTo>
                  <a:cubicBezTo>
                    <a:pt x="1188" y="799"/>
                    <a:pt x="1256" y="662"/>
                    <a:pt x="1325" y="548"/>
                  </a:cubicBezTo>
                  <a:cubicBezTo>
                    <a:pt x="1370" y="503"/>
                    <a:pt x="1393" y="434"/>
                    <a:pt x="1439" y="388"/>
                  </a:cubicBezTo>
                  <a:cubicBezTo>
                    <a:pt x="1484" y="320"/>
                    <a:pt x="1530" y="252"/>
                    <a:pt x="1576" y="183"/>
                  </a:cubicBezTo>
                  <a:cubicBezTo>
                    <a:pt x="1621" y="137"/>
                    <a:pt x="1599" y="46"/>
                    <a:pt x="1553" y="23"/>
                  </a:cubicBezTo>
                  <a:cubicBezTo>
                    <a:pt x="1530" y="0"/>
                    <a:pt x="1507" y="0"/>
                    <a:pt x="1484"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6" name="Google Shape;5012;p38">
              <a:extLst>
                <a:ext uri="{FF2B5EF4-FFF2-40B4-BE49-F238E27FC236}">
                  <a16:creationId xmlns:a16="http://schemas.microsoft.com/office/drawing/2014/main" id="{A0EE358D-2FF4-CB04-4123-118A6FDC8916}"/>
                </a:ext>
              </a:extLst>
            </p:cNvPr>
            <p:cNvSpPr/>
            <p:nvPr/>
          </p:nvSpPr>
          <p:spPr>
            <a:xfrm>
              <a:off x="5617105" y="2751628"/>
              <a:ext cx="95205" cy="106679"/>
            </a:xfrm>
            <a:custGeom>
              <a:avLst/>
              <a:gdLst/>
              <a:ahLst/>
              <a:cxnLst/>
              <a:rect l="l" t="t" r="r" b="b"/>
              <a:pathLst>
                <a:path w="3402" h="3812" extrusionOk="0">
                  <a:moveTo>
                    <a:pt x="457" y="0"/>
                  </a:moveTo>
                  <a:cubicBezTo>
                    <a:pt x="365" y="0"/>
                    <a:pt x="251" y="23"/>
                    <a:pt x="160" y="23"/>
                  </a:cubicBezTo>
                  <a:cubicBezTo>
                    <a:pt x="69" y="46"/>
                    <a:pt x="0" y="137"/>
                    <a:pt x="0" y="228"/>
                  </a:cubicBezTo>
                  <a:cubicBezTo>
                    <a:pt x="23" y="343"/>
                    <a:pt x="114" y="388"/>
                    <a:pt x="206" y="388"/>
                  </a:cubicBezTo>
                  <a:cubicBezTo>
                    <a:pt x="274" y="388"/>
                    <a:pt x="320" y="365"/>
                    <a:pt x="365" y="365"/>
                  </a:cubicBezTo>
                  <a:cubicBezTo>
                    <a:pt x="434" y="365"/>
                    <a:pt x="502" y="388"/>
                    <a:pt x="571" y="388"/>
                  </a:cubicBezTo>
                  <a:cubicBezTo>
                    <a:pt x="708" y="434"/>
                    <a:pt x="822" y="480"/>
                    <a:pt x="936" y="548"/>
                  </a:cubicBezTo>
                  <a:cubicBezTo>
                    <a:pt x="1050" y="616"/>
                    <a:pt x="1141" y="685"/>
                    <a:pt x="1233" y="776"/>
                  </a:cubicBezTo>
                  <a:lnTo>
                    <a:pt x="1233" y="776"/>
                  </a:lnTo>
                  <a:cubicBezTo>
                    <a:pt x="1238" y="782"/>
                    <a:pt x="1244" y="788"/>
                    <a:pt x="1256" y="799"/>
                  </a:cubicBezTo>
                  <a:cubicBezTo>
                    <a:pt x="1301" y="845"/>
                    <a:pt x="1347" y="868"/>
                    <a:pt x="1393" y="913"/>
                  </a:cubicBezTo>
                  <a:cubicBezTo>
                    <a:pt x="1575" y="1096"/>
                    <a:pt x="1735" y="1278"/>
                    <a:pt x="1895" y="1484"/>
                  </a:cubicBezTo>
                  <a:cubicBezTo>
                    <a:pt x="2054" y="1689"/>
                    <a:pt x="2191" y="1895"/>
                    <a:pt x="2328" y="2100"/>
                  </a:cubicBezTo>
                  <a:cubicBezTo>
                    <a:pt x="2443" y="2306"/>
                    <a:pt x="2534" y="2511"/>
                    <a:pt x="2625" y="2716"/>
                  </a:cubicBezTo>
                  <a:cubicBezTo>
                    <a:pt x="2716" y="2945"/>
                    <a:pt x="2808" y="3150"/>
                    <a:pt x="2853" y="3378"/>
                  </a:cubicBezTo>
                  <a:cubicBezTo>
                    <a:pt x="2876" y="3447"/>
                    <a:pt x="2899" y="3515"/>
                    <a:pt x="2922" y="3561"/>
                  </a:cubicBezTo>
                  <a:cubicBezTo>
                    <a:pt x="2922" y="3584"/>
                    <a:pt x="2945" y="3607"/>
                    <a:pt x="2945" y="3629"/>
                  </a:cubicBezTo>
                  <a:cubicBezTo>
                    <a:pt x="2968" y="3698"/>
                    <a:pt x="3013" y="3721"/>
                    <a:pt x="3036" y="3766"/>
                  </a:cubicBezTo>
                  <a:cubicBezTo>
                    <a:pt x="3082" y="3812"/>
                    <a:pt x="3150" y="3812"/>
                    <a:pt x="3219" y="3812"/>
                  </a:cubicBezTo>
                  <a:cubicBezTo>
                    <a:pt x="3264" y="3789"/>
                    <a:pt x="3310" y="3766"/>
                    <a:pt x="3356" y="3721"/>
                  </a:cubicBezTo>
                  <a:cubicBezTo>
                    <a:pt x="3401" y="3675"/>
                    <a:pt x="3401" y="3584"/>
                    <a:pt x="3401" y="3515"/>
                  </a:cubicBezTo>
                  <a:cubicBezTo>
                    <a:pt x="3401" y="3470"/>
                    <a:pt x="3401" y="3424"/>
                    <a:pt x="3378" y="3378"/>
                  </a:cubicBezTo>
                  <a:cubicBezTo>
                    <a:pt x="3378" y="3310"/>
                    <a:pt x="3356" y="3219"/>
                    <a:pt x="3356" y="3150"/>
                  </a:cubicBezTo>
                  <a:cubicBezTo>
                    <a:pt x="3333" y="3082"/>
                    <a:pt x="3333" y="3036"/>
                    <a:pt x="3310" y="2967"/>
                  </a:cubicBezTo>
                  <a:cubicBezTo>
                    <a:pt x="3287" y="2876"/>
                    <a:pt x="3264" y="2762"/>
                    <a:pt x="3241" y="2671"/>
                  </a:cubicBezTo>
                  <a:cubicBezTo>
                    <a:pt x="3219" y="2602"/>
                    <a:pt x="3196" y="2557"/>
                    <a:pt x="3173" y="2488"/>
                  </a:cubicBezTo>
                  <a:cubicBezTo>
                    <a:pt x="3104" y="2237"/>
                    <a:pt x="3013" y="1963"/>
                    <a:pt x="2899" y="1712"/>
                  </a:cubicBezTo>
                  <a:cubicBezTo>
                    <a:pt x="2762" y="1438"/>
                    <a:pt x="2625" y="1164"/>
                    <a:pt x="2443" y="913"/>
                  </a:cubicBezTo>
                  <a:cubicBezTo>
                    <a:pt x="2283" y="685"/>
                    <a:pt x="2054" y="480"/>
                    <a:pt x="1803" y="343"/>
                  </a:cubicBezTo>
                  <a:cubicBezTo>
                    <a:pt x="1735" y="320"/>
                    <a:pt x="1666" y="297"/>
                    <a:pt x="1621" y="251"/>
                  </a:cubicBezTo>
                  <a:cubicBezTo>
                    <a:pt x="1601" y="245"/>
                    <a:pt x="1581" y="242"/>
                    <a:pt x="1561" y="242"/>
                  </a:cubicBezTo>
                  <a:cubicBezTo>
                    <a:pt x="1514" y="242"/>
                    <a:pt x="1470" y="258"/>
                    <a:pt x="1438" y="274"/>
                  </a:cubicBezTo>
                  <a:cubicBezTo>
                    <a:pt x="1347" y="228"/>
                    <a:pt x="1256" y="183"/>
                    <a:pt x="1164" y="137"/>
                  </a:cubicBezTo>
                  <a:cubicBezTo>
                    <a:pt x="1005" y="91"/>
                    <a:pt x="845" y="46"/>
                    <a:pt x="708" y="23"/>
                  </a:cubicBezTo>
                  <a:cubicBezTo>
                    <a:pt x="616" y="23"/>
                    <a:pt x="548" y="0"/>
                    <a:pt x="480"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7" name="Google Shape;5013;p38">
              <a:extLst>
                <a:ext uri="{FF2B5EF4-FFF2-40B4-BE49-F238E27FC236}">
                  <a16:creationId xmlns:a16="http://schemas.microsoft.com/office/drawing/2014/main" id="{C5D20B4C-024A-3E44-1448-2601DB03C36F}"/>
                </a:ext>
              </a:extLst>
            </p:cNvPr>
            <p:cNvSpPr/>
            <p:nvPr/>
          </p:nvSpPr>
          <p:spPr>
            <a:xfrm>
              <a:off x="5847701" y="3308614"/>
              <a:ext cx="136063" cy="47295"/>
            </a:xfrm>
            <a:custGeom>
              <a:avLst/>
              <a:gdLst/>
              <a:ahLst/>
              <a:cxnLst/>
              <a:rect l="l" t="t" r="r" b="b"/>
              <a:pathLst>
                <a:path w="4862" h="1690" extrusionOk="0">
                  <a:moveTo>
                    <a:pt x="1552" y="1"/>
                  </a:moveTo>
                  <a:cubicBezTo>
                    <a:pt x="1461" y="1"/>
                    <a:pt x="1370" y="92"/>
                    <a:pt x="1370" y="183"/>
                  </a:cubicBezTo>
                  <a:cubicBezTo>
                    <a:pt x="1233" y="206"/>
                    <a:pt x="1119" y="229"/>
                    <a:pt x="1004" y="229"/>
                  </a:cubicBezTo>
                  <a:cubicBezTo>
                    <a:pt x="845" y="252"/>
                    <a:pt x="685" y="298"/>
                    <a:pt x="548" y="343"/>
                  </a:cubicBezTo>
                  <a:cubicBezTo>
                    <a:pt x="411" y="389"/>
                    <a:pt x="297" y="457"/>
                    <a:pt x="160" y="503"/>
                  </a:cubicBezTo>
                  <a:cubicBezTo>
                    <a:pt x="46" y="549"/>
                    <a:pt x="0" y="708"/>
                    <a:pt x="46" y="823"/>
                  </a:cubicBezTo>
                  <a:cubicBezTo>
                    <a:pt x="82" y="912"/>
                    <a:pt x="188" y="974"/>
                    <a:pt x="287" y="974"/>
                  </a:cubicBezTo>
                  <a:cubicBezTo>
                    <a:pt x="314" y="974"/>
                    <a:pt x="341" y="969"/>
                    <a:pt x="365" y="959"/>
                  </a:cubicBezTo>
                  <a:cubicBezTo>
                    <a:pt x="457" y="914"/>
                    <a:pt x="548" y="868"/>
                    <a:pt x="639" y="845"/>
                  </a:cubicBezTo>
                  <a:cubicBezTo>
                    <a:pt x="845" y="777"/>
                    <a:pt x="1073" y="777"/>
                    <a:pt x="1301" y="777"/>
                  </a:cubicBezTo>
                  <a:lnTo>
                    <a:pt x="1689" y="777"/>
                  </a:lnTo>
                  <a:cubicBezTo>
                    <a:pt x="1849" y="800"/>
                    <a:pt x="1986" y="823"/>
                    <a:pt x="2123" y="845"/>
                  </a:cubicBezTo>
                  <a:cubicBezTo>
                    <a:pt x="2283" y="868"/>
                    <a:pt x="2420" y="868"/>
                    <a:pt x="2557" y="914"/>
                  </a:cubicBezTo>
                  <a:cubicBezTo>
                    <a:pt x="2671" y="937"/>
                    <a:pt x="2808" y="959"/>
                    <a:pt x="2922" y="982"/>
                  </a:cubicBezTo>
                  <a:cubicBezTo>
                    <a:pt x="3150" y="1051"/>
                    <a:pt x="3355" y="1119"/>
                    <a:pt x="3561" y="1211"/>
                  </a:cubicBezTo>
                  <a:cubicBezTo>
                    <a:pt x="3743" y="1279"/>
                    <a:pt x="3903" y="1347"/>
                    <a:pt x="4063" y="1439"/>
                  </a:cubicBezTo>
                  <a:cubicBezTo>
                    <a:pt x="4109" y="1462"/>
                    <a:pt x="4177" y="1507"/>
                    <a:pt x="4223" y="1530"/>
                  </a:cubicBezTo>
                  <a:cubicBezTo>
                    <a:pt x="4246" y="1553"/>
                    <a:pt x="4291" y="1576"/>
                    <a:pt x="4314" y="1599"/>
                  </a:cubicBezTo>
                  <a:cubicBezTo>
                    <a:pt x="4383" y="1621"/>
                    <a:pt x="4451" y="1667"/>
                    <a:pt x="4542" y="1690"/>
                  </a:cubicBezTo>
                  <a:cubicBezTo>
                    <a:pt x="4657" y="1690"/>
                    <a:pt x="4771" y="1621"/>
                    <a:pt x="4816" y="1507"/>
                  </a:cubicBezTo>
                  <a:cubicBezTo>
                    <a:pt x="4862" y="1416"/>
                    <a:pt x="4839" y="1256"/>
                    <a:pt x="4725" y="1188"/>
                  </a:cubicBezTo>
                  <a:cubicBezTo>
                    <a:pt x="4576" y="1060"/>
                    <a:pt x="4426" y="952"/>
                    <a:pt x="4240" y="845"/>
                  </a:cubicBezTo>
                  <a:lnTo>
                    <a:pt x="4240" y="845"/>
                  </a:lnTo>
                  <a:cubicBezTo>
                    <a:pt x="4242" y="845"/>
                    <a:pt x="4244" y="845"/>
                    <a:pt x="4246" y="845"/>
                  </a:cubicBezTo>
                  <a:cubicBezTo>
                    <a:pt x="4246" y="845"/>
                    <a:pt x="4223" y="823"/>
                    <a:pt x="4200" y="823"/>
                  </a:cubicBezTo>
                  <a:cubicBezTo>
                    <a:pt x="4213" y="830"/>
                    <a:pt x="4227" y="837"/>
                    <a:pt x="4240" y="845"/>
                  </a:cubicBezTo>
                  <a:lnTo>
                    <a:pt x="4240" y="845"/>
                  </a:lnTo>
                  <a:cubicBezTo>
                    <a:pt x="4219" y="841"/>
                    <a:pt x="4198" y="823"/>
                    <a:pt x="4177" y="823"/>
                  </a:cubicBezTo>
                  <a:cubicBezTo>
                    <a:pt x="4132" y="777"/>
                    <a:pt x="4086" y="754"/>
                    <a:pt x="4040" y="731"/>
                  </a:cubicBezTo>
                  <a:cubicBezTo>
                    <a:pt x="3903" y="663"/>
                    <a:pt x="3766" y="594"/>
                    <a:pt x="3629" y="526"/>
                  </a:cubicBezTo>
                  <a:cubicBezTo>
                    <a:pt x="3492" y="457"/>
                    <a:pt x="3378" y="389"/>
                    <a:pt x="3241" y="320"/>
                  </a:cubicBezTo>
                  <a:cubicBezTo>
                    <a:pt x="2990" y="206"/>
                    <a:pt x="2716" y="138"/>
                    <a:pt x="2465" y="92"/>
                  </a:cubicBezTo>
                  <a:cubicBezTo>
                    <a:pt x="2306" y="69"/>
                    <a:pt x="2169" y="69"/>
                    <a:pt x="2032" y="46"/>
                  </a:cubicBezTo>
                  <a:cubicBezTo>
                    <a:pt x="1963" y="24"/>
                    <a:pt x="1895" y="24"/>
                    <a:pt x="1849" y="1"/>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8" name="Google Shape;5014;p38">
              <a:extLst>
                <a:ext uri="{FF2B5EF4-FFF2-40B4-BE49-F238E27FC236}">
                  <a16:creationId xmlns:a16="http://schemas.microsoft.com/office/drawing/2014/main" id="{DE96D5BA-1CBC-5072-976F-3AE2A4494E4B}"/>
                </a:ext>
              </a:extLst>
            </p:cNvPr>
            <p:cNvSpPr/>
            <p:nvPr/>
          </p:nvSpPr>
          <p:spPr>
            <a:xfrm>
              <a:off x="5957570" y="3205769"/>
              <a:ext cx="23647" cy="91623"/>
            </a:xfrm>
            <a:custGeom>
              <a:avLst/>
              <a:gdLst/>
              <a:ahLst/>
              <a:cxnLst/>
              <a:rect l="l" t="t" r="r" b="b"/>
              <a:pathLst>
                <a:path w="845" h="3274" extrusionOk="0">
                  <a:moveTo>
                    <a:pt x="206" y="1"/>
                  </a:moveTo>
                  <a:cubicBezTo>
                    <a:pt x="91" y="24"/>
                    <a:pt x="0" y="138"/>
                    <a:pt x="23" y="275"/>
                  </a:cubicBezTo>
                  <a:cubicBezTo>
                    <a:pt x="23" y="389"/>
                    <a:pt x="46" y="503"/>
                    <a:pt x="46" y="594"/>
                  </a:cubicBezTo>
                  <a:cubicBezTo>
                    <a:pt x="69" y="731"/>
                    <a:pt x="69" y="845"/>
                    <a:pt x="69" y="960"/>
                  </a:cubicBezTo>
                  <a:cubicBezTo>
                    <a:pt x="91" y="1051"/>
                    <a:pt x="91" y="1165"/>
                    <a:pt x="114" y="1256"/>
                  </a:cubicBezTo>
                  <a:cubicBezTo>
                    <a:pt x="114" y="1370"/>
                    <a:pt x="114" y="1485"/>
                    <a:pt x="114" y="1576"/>
                  </a:cubicBezTo>
                  <a:cubicBezTo>
                    <a:pt x="160" y="2032"/>
                    <a:pt x="206" y="2489"/>
                    <a:pt x="206" y="2923"/>
                  </a:cubicBezTo>
                  <a:cubicBezTo>
                    <a:pt x="206" y="2945"/>
                    <a:pt x="206" y="2968"/>
                    <a:pt x="206" y="2991"/>
                  </a:cubicBezTo>
                  <a:cubicBezTo>
                    <a:pt x="206" y="3082"/>
                    <a:pt x="274" y="3174"/>
                    <a:pt x="320" y="3219"/>
                  </a:cubicBezTo>
                  <a:cubicBezTo>
                    <a:pt x="370" y="3253"/>
                    <a:pt x="432" y="3274"/>
                    <a:pt x="498" y="3274"/>
                  </a:cubicBezTo>
                  <a:cubicBezTo>
                    <a:pt x="522" y="3274"/>
                    <a:pt x="546" y="3271"/>
                    <a:pt x="571" y="3265"/>
                  </a:cubicBezTo>
                  <a:cubicBezTo>
                    <a:pt x="662" y="3265"/>
                    <a:pt x="731" y="3219"/>
                    <a:pt x="776" y="3151"/>
                  </a:cubicBezTo>
                  <a:cubicBezTo>
                    <a:pt x="845" y="3060"/>
                    <a:pt x="845" y="2991"/>
                    <a:pt x="845" y="2900"/>
                  </a:cubicBezTo>
                  <a:cubicBezTo>
                    <a:pt x="845" y="2443"/>
                    <a:pt x="799" y="1964"/>
                    <a:pt x="731" y="1507"/>
                  </a:cubicBezTo>
                  <a:cubicBezTo>
                    <a:pt x="708" y="1416"/>
                    <a:pt x="708" y="1325"/>
                    <a:pt x="685" y="1211"/>
                  </a:cubicBezTo>
                  <a:cubicBezTo>
                    <a:pt x="662" y="1097"/>
                    <a:pt x="639" y="1005"/>
                    <a:pt x="616" y="891"/>
                  </a:cubicBezTo>
                  <a:cubicBezTo>
                    <a:pt x="594" y="777"/>
                    <a:pt x="571" y="663"/>
                    <a:pt x="548" y="549"/>
                  </a:cubicBezTo>
                  <a:cubicBezTo>
                    <a:pt x="502" y="435"/>
                    <a:pt x="502" y="320"/>
                    <a:pt x="479" y="206"/>
                  </a:cubicBezTo>
                  <a:cubicBezTo>
                    <a:pt x="457" y="92"/>
                    <a:pt x="365" y="1"/>
                    <a:pt x="251" y="1"/>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9" name="Google Shape;5015;p38">
              <a:extLst>
                <a:ext uri="{FF2B5EF4-FFF2-40B4-BE49-F238E27FC236}">
                  <a16:creationId xmlns:a16="http://schemas.microsoft.com/office/drawing/2014/main" id="{69A9B5B6-4AE1-710E-A7BB-1F8D626F5EBC}"/>
                </a:ext>
              </a:extLst>
            </p:cNvPr>
            <p:cNvSpPr/>
            <p:nvPr/>
          </p:nvSpPr>
          <p:spPr>
            <a:xfrm>
              <a:off x="5993335" y="3216627"/>
              <a:ext cx="19198" cy="104916"/>
            </a:xfrm>
            <a:custGeom>
              <a:avLst/>
              <a:gdLst/>
              <a:ahLst/>
              <a:cxnLst/>
              <a:rect l="l" t="t" r="r" b="b"/>
              <a:pathLst>
                <a:path w="686" h="3749" extrusionOk="0">
                  <a:moveTo>
                    <a:pt x="160" y="1"/>
                  </a:moveTo>
                  <a:cubicBezTo>
                    <a:pt x="69" y="24"/>
                    <a:pt x="0" y="115"/>
                    <a:pt x="0" y="206"/>
                  </a:cubicBezTo>
                  <a:cubicBezTo>
                    <a:pt x="23" y="366"/>
                    <a:pt x="46" y="503"/>
                    <a:pt x="69" y="663"/>
                  </a:cubicBezTo>
                  <a:cubicBezTo>
                    <a:pt x="92" y="823"/>
                    <a:pt x="92" y="960"/>
                    <a:pt x="92" y="1119"/>
                  </a:cubicBezTo>
                  <a:cubicBezTo>
                    <a:pt x="92" y="1182"/>
                    <a:pt x="92" y="1240"/>
                    <a:pt x="92" y="1302"/>
                  </a:cubicBezTo>
                  <a:cubicBezTo>
                    <a:pt x="92" y="1622"/>
                    <a:pt x="69" y="1941"/>
                    <a:pt x="92" y="2261"/>
                  </a:cubicBezTo>
                  <a:cubicBezTo>
                    <a:pt x="92" y="2352"/>
                    <a:pt x="92" y="2420"/>
                    <a:pt x="92" y="2489"/>
                  </a:cubicBezTo>
                  <a:cubicBezTo>
                    <a:pt x="92" y="2649"/>
                    <a:pt x="92" y="2786"/>
                    <a:pt x="69" y="2945"/>
                  </a:cubicBezTo>
                  <a:cubicBezTo>
                    <a:pt x="69" y="3037"/>
                    <a:pt x="69" y="3105"/>
                    <a:pt x="46" y="3197"/>
                  </a:cubicBezTo>
                  <a:cubicBezTo>
                    <a:pt x="46" y="3288"/>
                    <a:pt x="23" y="3402"/>
                    <a:pt x="46" y="3493"/>
                  </a:cubicBezTo>
                  <a:cubicBezTo>
                    <a:pt x="69" y="3630"/>
                    <a:pt x="160" y="3721"/>
                    <a:pt x="297" y="3744"/>
                  </a:cubicBezTo>
                  <a:cubicBezTo>
                    <a:pt x="314" y="3747"/>
                    <a:pt x="332" y="3749"/>
                    <a:pt x="350" y="3749"/>
                  </a:cubicBezTo>
                  <a:cubicBezTo>
                    <a:pt x="473" y="3749"/>
                    <a:pt x="600" y="3681"/>
                    <a:pt x="639" y="3562"/>
                  </a:cubicBezTo>
                  <a:cubicBezTo>
                    <a:pt x="685" y="3425"/>
                    <a:pt x="685" y="3288"/>
                    <a:pt x="685" y="3128"/>
                  </a:cubicBezTo>
                  <a:cubicBezTo>
                    <a:pt x="685" y="2968"/>
                    <a:pt x="685" y="2808"/>
                    <a:pt x="685" y="2626"/>
                  </a:cubicBezTo>
                  <a:cubicBezTo>
                    <a:pt x="685" y="2512"/>
                    <a:pt x="662" y="2375"/>
                    <a:pt x="662" y="2238"/>
                  </a:cubicBezTo>
                  <a:cubicBezTo>
                    <a:pt x="639" y="2101"/>
                    <a:pt x="617" y="1964"/>
                    <a:pt x="617" y="1827"/>
                  </a:cubicBezTo>
                  <a:cubicBezTo>
                    <a:pt x="594" y="1690"/>
                    <a:pt x="571" y="1553"/>
                    <a:pt x="571" y="1439"/>
                  </a:cubicBezTo>
                  <a:cubicBezTo>
                    <a:pt x="548" y="1279"/>
                    <a:pt x="525" y="1119"/>
                    <a:pt x="502" y="982"/>
                  </a:cubicBezTo>
                  <a:cubicBezTo>
                    <a:pt x="457" y="709"/>
                    <a:pt x="411" y="435"/>
                    <a:pt x="366" y="161"/>
                  </a:cubicBezTo>
                  <a:cubicBezTo>
                    <a:pt x="343" y="69"/>
                    <a:pt x="274" y="1"/>
                    <a:pt x="183" y="1"/>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0" name="Google Shape;5016;p38">
              <a:extLst>
                <a:ext uri="{FF2B5EF4-FFF2-40B4-BE49-F238E27FC236}">
                  <a16:creationId xmlns:a16="http://schemas.microsoft.com/office/drawing/2014/main" id="{A7F79801-504A-D5B3-DE2C-715FC6DA1468}"/>
                </a:ext>
              </a:extLst>
            </p:cNvPr>
            <p:cNvSpPr/>
            <p:nvPr/>
          </p:nvSpPr>
          <p:spPr>
            <a:xfrm>
              <a:off x="6565012" y="2641759"/>
              <a:ext cx="125877" cy="44104"/>
            </a:xfrm>
            <a:custGeom>
              <a:avLst/>
              <a:gdLst/>
              <a:ahLst/>
              <a:cxnLst/>
              <a:rect l="l" t="t" r="r" b="b"/>
              <a:pathLst>
                <a:path w="4498" h="1576" extrusionOk="0">
                  <a:moveTo>
                    <a:pt x="206" y="0"/>
                  </a:moveTo>
                  <a:cubicBezTo>
                    <a:pt x="161" y="0"/>
                    <a:pt x="138" y="0"/>
                    <a:pt x="115" y="23"/>
                  </a:cubicBezTo>
                  <a:cubicBezTo>
                    <a:pt x="24" y="69"/>
                    <a:pt x="1" y="183"/>
                    <a:pt x="47" y="274"/>
                  </a:cubicBezTo>
                  <a:cubicBezTo>
                    <a:pt x="138" y="388"/>
                    <a:pt x="206" y="502"/>
                    <a:pt x="275" y="617"/>
                  </a:cubicBezTo>
                  <a:cubicBezTo>
                    <a:pt x="343" y="731"/>
                    <a:pt x="435" y="822"/>
                    <a:pt x="526" y="913"/>
                  </a:cubicBezTo>
                  <a:cubicBezTo>
                    <a:pt x="640" y="982"/>
                    <a:pt x="731" y="1073"/>
                    <a:pt x="846" y="1141"/>
                  </a:cubicBezTo>
                  <a:cubicBezTo>
                    <a:pt x="960" y="1210"/>
                    <a:pt x="1074" y="1278"/>
                    <a:pt x="1188" y="1347"/>
                  </a:cubicBezTo>
                  <a:cubicBezTo>
                    <a:pt x="1302" y="1393"/>
                    <a:pt x="1416" y="1438"/>
                    <a:pt x="1530" y="1461"/>
                  </a:cubicBezTo>
                  <a:cubicBezTo>
                    <a:pt x="1644" y="1507"/>
                    <a:pt x="1759" y="1530"/>
                    <a:pt x="1873" y="1552"/>
                  </a:cubicBezTo>
                  <a:cubicBezTo>
                    <a:pt x="1987" y="1575"/>
                    <a:pt x="2124" y="1575"/>
                    <a:pt x="2238" y="1575"/>
                  </a:cubicBezTo>
                  <a:lnTo>
                    <a:pt x="2535" y="1575"/>
                  </a:lnTo>
                  <a:cubicBezTo>
                    <a:pt x="2649" y="1575"/>
                    <a:pt x="2740" y="1575"/>
                    <a:pt x="2831" y="1552"/>
                  </a:cubicBezTo>
                  <a:cubicBezTo>
                    <a:pt x="2945" y="1552"/>
                    <a:pt x="3060" y="1530"/>
                    <a:pt x="3151" y="1507"/>
                  </a:cubicBezTo>
                  <a:cubicBezTo>
                    <a:pt x="3242" y="1484"/>
                    <a:pt x="3333" y="1461"/>
                    <a:pt x="3425" y="1438"/>
                  </a:cubicBezTo>
                  <a:cubicBezTo>
                    <a:pt x="3493" y="1393"/>
                    <a:pt x="3562" y="1370"/>
                    <a:pt x="3653" y="1370"/>
                  </a:cubicBezTo>
                  <a:cubicBezTo>
                    <a:pt x="3813" y="1347"/>
                    <a:pt x="3950" y="1347"/>
                    <a:pt x="4110" y="1347"/>
                  </a:cubicBezTo>
                  <a:cubicBezTo>
                    <a:pt x="4155" y="1347"/>
                    <a:pt x="4201" y="1347"/>
                    <a:pt x="4246" y="1370"/>
                  </a:cubicBezTo>
                  <a:lnTo>
                    <a:pt x="4269" y="1370"/>
                  </a:lnTo>
                  <a:cubicBezTo>
                    <a:pt x="4286" y="1375"/>
                    <a:pt x="4305" y="1378"/>
                    <a:pt x="4324" y="1378"/>
                  </a:cubicBezTo>
                  <a:cubicBezTo>
                    <a:pt x="4379" y="1378"/>
                    <a:pt x="4435" y="1353"/>
                    <a:pt x="4452" y="1301"/>
                  </a:cubicBezTo>
                  <a:cubicBezTo>
                    <a:pt x="4498" y="1233"/>
                    <a:pt x="4475" y="1141"/>
                    <a:pt x="4406" y="1096"/>
                  </a:cubicBezTo>
                  <a:cubicBezTo>
                    <a:pt x="4338" y="1073"/>
                    <a:pt x="4269" y="1050"/>
                    <a:pt x="4201" y="1027"/>
                  </a:cubicBezTo>
                  <a:lnTo>
                    <a:pt x="4041" y="1027"/>
                  </a:lnTo>
                  <a:cubicBezTo>
                    <a:pt x="3950" y="1005"/>
                    <a:pt x="3836" y="1005"/>
                    <a:pt x="3744" y="1005"/>
                  </a:cubicBezTo>
                  <a:cubicBezTo>
                    <a:pt x="3630" y="1005"/>
                    <a:pt x="3539" y="1027"/>
                    <a:pt x="3425" y="1050"/>
                  </a:cubicBezTo>
                  <a:cubicBezTo>
                    <a:pt x="3333" y="1073"/>
                    <a:pt x="3242" y="1096"/>
                    <a:pt x="3151" y="1119"/>
                  </a:cubicBezTo>
                  <a:cubicBezTo>
                    <a:pt x="3014" y="1141"/>
                    <a:pt x="2854" y="1164"/>
                    <a:pt x="2717" y="1164"/>
                  </a:cubicBezTo>
                  <a:cubicBezTo>
                    <a:pt x="2557" y="1164"/>
                    <a:pt x="2420" y="1164"/>
                    <a:pt x="2283" y="1141"/>
                  </a:cubicBezTo>
                  <a:lnTo>
                    <a:pt x="2283" y="1141"/>
                  </a:lnTo>
                  <a:lnTo>
                    <a:pt x="2329" y="1164"/>
                  </a:lnTo>
                  <a:cubicBezTo>
                    <a:pt x="2261" y="1141"/>
                    <a:pt x="2169" y="1141"/>
                    <a:pt x="2101" y="1141"/>
                  </a:cubicBezTo>
                  <a:cubicBezTo>
                    <a:pt x="1895" y="1119"/>
                    <a:pt x="1690" y="1073"/>
                    <a:pt x="1485" y="1005"/>
                  </a:cubicBezTo>
                  <a:cubicBezTo>
                    <a:pt x="1393" y="982"/>
                    <a:pt x="1279" y="913"/>
                    <a:pt x="1188" y="868"/>
                  </a:cubicBezTo>
                  <a:cubicBezTo>
                    <a:pt x="1074" y="799"/>
                    <a:pt x="960" y="731"/>
                    <a:pt x="846" y="662"/>
                  </a:cubicBezTo>
                  <a:cubicBezTo>
                    <a:pt x="754" y="594"/>
                    <a:pt x="663" y="525"/>
                    <a:pt x="594" y="457"/>
                  </a:cubicBezTo>
                  <a:cubicBezTo>
                    <a:pt x="503" y="343"/>
                    <a:pt x="412" y="206"/>
                    <a:pt x="343" y="69"/>
                  </a:cubicBezTo>
                  <a:cubicBezTo>
                    <a:pt x="321" y="23"/>
                    <a:pt x="252" y="0"/>
                    <a:pt x="206"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1" name="Google Shape;5017;p38">
              <a:extLst>
                <a:ext uri="{FF2B5EF4-FFF2-40B4-BE49-F238E27FC236}">
                  <a16:creationId xmlns:a16="http://schemas.microsoft.com/office/drawing/2014/main" id="{4B8EA239-3DAD-1C66-7E8B-160C44C4EC39}"/>
                </a:ext>
              </a:extLst>
            </p:cNvPr>
            <p:cNvSpPr/>
            <p:nvPr/>
          </p:nvSpPr>
          <p:spPr>
            <a:xfrm>
              <a:off x="6554798" y="2583634"/>
              <a:ext cx="76679" cy="50065"/>
            </a:xfrm>
            <a:custGeom>
              <a:avLst/>
              <a:gdLst/>
              <a:ahLst/>
              <a:cxnLst/>
              <a:rect l="l" t="t" r="r" b="b"/>
              <a:pathLst>
                <a:path w="2740" h="1789" extrusionOk="0">
                  <a:moveTo>
                    <a:pt x="2603" y="1438"/>
                  </a:moveTo>
                  <a:cubicBezTo>
                    <a:pt x="2614" y="1438"/>
                    <a:pt x="2620" y="1444"/>
                    <a:pt x="2626" y="1450"/>
                  </a:cubicBezTo>
                  <a:lnTo>
                    <a:pt x="2603" y="1438"/>
                  </a:lnTo>
                  <a:close/>
                  <a:moveTo>
                    <a:pt x="183" y="0"/>
                  </a:moveTo>
                  <a:cubicBezTo>
                    <a:pt x="161" y="0"/>
                    <a:pt x="138" y="23"/>
                    <a:pt x="92" y="23"/>
                  </a:cubicBezTo>
                  <a:cubicBezTo>
                    <a:pt x="46" y="69"/>
                    <a:pt x="1" y="183"/>
                    <a:pt x="69" y="251"/>
                  </a:cubicBezTo>
                  <a:cubicBezTo>
                    <a:pt x="138" y="365"/>
                    <a:pt x="229" y="502"/>
                    <a:pt x="343" y="594"/>
                  </a:cubicBezTo>
                  <a:cubicBezTo>
                    <a:pt x="434" y="708"/>
                    <a:pt x="549" y="776"/>
                    <a:pt x="663" y="867"/>
                  </a:cubicBezTo>
                  <a:cubicBezTo>
                    <a:pt x="868" y="1027"/>
                    <a:pt x="1096" y="1141"/>
                    <a:pt x="1325" y="1256"/>
                  </a:cubicBezTo>
                  <a:cubicBezTo>
                    <a:pt x="1416" y="1301"/>
                    <a:pt x="1530" y="1347"/>
                    <a:pt x="1621" y="1392"/>
                  </a:cubicBezTo>
                  <a:cubicBezTo>
                    <a:pt x="1713" y="1415"/>
                    <a:pt x="1804" y="1484"/>
                    <a:pt x="1895" y="1529"/>
                  </a:cubicBezTo>
                  <a:cubicBezTo>
                    <a:pt x="2009" y="1575"/>
                    <a:pt x="2101" y="1598"/>
                    <a:pt x="2192" y="1644"/>
                  </a:cubicBezTo>
                  <a:cubicBezTo>
                    <a:pt x="2283" y="1689"/>
                    <a:pt x="2375" y="1735"/>
                    <a:pt x="2466" y="1758"/>
                  </a:cubicBezTo>
                  <a:cubicBezTo>
                    <a:pt x="2466" y="1758"/>
                    <a:pt x="2489" y="1781"/>
                    <a:pt x="2489" y="1781"/>
                  </a:cubicBezTo>
                  <a:cubicBezTo>
                    <a:pt x="2510" y="1786"/>
                    <a:pt x="2532" y="1789"/>
                    <a:pt x="2553" y="1789"/>
                  </a:cubicBezTo>
                  <a:cubicBezTo>
                    <a:pt x="2621" y="1789"/>
                    <a:pt x="2682" y="1759"/>
                    <a:pt x="2717" y="1689"/>
                  </a:cubicBezTo>
                  <a:cubicBezTo>
                    <a:pt x="2740" y="1666"/>
                    <a:pt x="2740" y="1598"/>
                    <a:pt x="2740" y="1552"/>
                  </a:cubicBezTo>
                  <a:cubicBezTo>
                    <a:pt x="2717" y="1507"/>
                    <a:pt x="2694" y="1484"/>
                    <a:pt x="2648" y="1461"/>
                  </a:cubicBezTo>
                  <a:cubicBezTo>
                    <a:pt x="2580" y="1415"/>
                    <a:pt x="2512" y="1370"/>
                    <a:pt x="2420" y="1324"/>
                  </a:cubicBezTo>
                  <a:cubicBezTo>
                    <a:pt x="2352" y="1301"/>
                    <a:pt x="2283" y="1278"/>
                    <a:pt x="2215" y="1233"/>
                  </a:cubicBezTo>
                  <a:cubicBezTo>
                    <a:pt x="2146" y="1210"/>
                    <a:pt x="2078" y="1164"/>
                    <a:pt x="1987" y="1141"/>
                  </a:cubicBezTo>
                  <a:cubicBezTo>
                    <a:pt x="1918" y="1096"/>
                    <a:pt x="1850" y="1050"/>
                    <a:pt x="1781" y="1027"/>
                  </a:cubicBezTo>
                  <a:cubicBezTo>
                    <a:pt x="1644" y="959"/>
                    <a:pt x="1484" y="890"/>
                    <a:pt x="1325" y="845"/>
                  </a:cubicBezTo>
                  <a:cubicBezTo>
                    <a:pt x="1165" y="753"/>
                    <a:pt x="982" y="662"/>
                    <a:pt x="822" y="571"/>
                  </a:cubicBezTo>
                  <a:cubicBezTo>
                    <a:pt x="708" y="479"/>
                    <a:pt x="571" y="388"/>
                    <a:pt x="480" y="274"/>
                  </a:cubicBezTo>
                  <a:cubicBezTo>
                    <a:pt x="412" y="206"/>
                    <a:pt x="366" y="137"/>
                    <a:pt x="320" y="69"/>
                  </a:cubicBezTo>
                  <a:cubicBezTo>
                    <a:pt x="297" y="23"/>
                    <a:pt x="229" y="0"/>
                    <a:pt x="183"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2" name="Google Shape;5018;p38">
              <a:extLst>
                <a:ext uri="{FF2B5EF4-FFF2-40B4-BE49-F238E27FC236}">
                  <a16:creationId xmlns:a16="http://schemas.microsoft.com/office/drawing/2014/main" id="{B206086F-4A60-BDE2-1B6A-D4DB82CF0B25}"/>
                </a:ext>
              </a:extLst>
            </p:cNvPr>
            <p:cNvSpPr/>
            <p:nvPr/>
          </p:nvSpPr>
          <p:spPr>
            <a:xfrm>
              <a:off x="5949902" y="2321079"/>
              <a:ext cx="88181" cy="38843"/>
            </a:xfrm>
            <a:custGeom>
              <a:avLst/>
              <a:gdLst/>
              <a:ahLst/>
              <a:cxnLst/>
              <a:rect l="l" t="t" r="r" b="b"/>
              <a:pathLst>
                <a:path w="3151" h="1388" extrusionOk="0">
                  <a:moveTo>
                    <a:pt x="1073" y="1"/>
                  </a:moveTo>
                  <a:cubicBezTo>
                    <a:pt x="1005" y="1"/>
                    <a:pt x="936" y="24"/>
                    <a:pt x="845" y="24"/>
                  </a:cubicBezTo>
                  <a:cubicBezTo>
                    <a:pt x="731" y="47"/>
                    <a:pt x="616" y="92"/>
                    <a:pt x="502" y="138"/>
                  </a:cubicBezTo>
                  <a:cubicBezTo>
                    <a:pt x="388" y="161"/>
                    <a:pt x="274" y="206"/>
                    <a:pt x="160" y="229"/>
                  </a:cubicBezTo>
                  <a:cubicBezTo>
                    <a:pt x="46" y="252"/>
                    <a:pt x="0" y="389"/>
                    <a:pt x="46" y="480"/>
                  </a:cubicBezTo>
                  <a:cubicBezTo>
                    <a:pt x="65" y="556"/>
                    <a:pt x="146" y="600"/>
                    <a:pt x="226" y="600"/>
                  </a:cubicBezTo>
                  <a:cubicBezTo>
                    <a:pt x="242" y="600"/>
                    <a:pt x="258" y="598"/>
                    <a:pt x="274" y="594"/>
                  </a:cubicBezTo>
                  <a:cubicBezTo>
                    <a:pt x="365" y="572"/>
                    <a:pt x="434" y="549"/>
                    <a:pt x="525" y="526"/>
                  </a:cubicBezTo>
                  <a:cubicBezTo>
                    <a:pt x="685" y="480"/>
                    <a:pt x="845" y="457"/>
                    <a:pt x="1027" y="457"/>
                  </a:cubicBezTo>
                  <a:cubicBezTo>
                    <a:pt x="1187" y="480"/>
                    <a:pt x="1347" y="503"/>
                    <a:pt x="1529" y="549"/>
                  </a:cubicBezTo>
                  <a:cubicBezTo>
                    <a:pt x="1781" y="640"/>
                    <a:pt x="2032" y="754"/>
                    <a:pt x="2260" y="914"/>
                  </a:cubicBezTo>
                  <a:cubicBezTo>
                    <a:pt x="2260" y="914"/>
                    <a:pt x="2260" y="891"/>
                    <a:pt x="2260" y="891"/>
                  </a:cubicBezTo>
                  <a:cubicBezTo>
                    <a:pt x="2306" y="937"/>
                    <a:pt x="2351" y="960"/>
                    <a:pt x="2397" y="982"/>
                  </a:cubicBezTo>
                  <a:cubicBezTo>
                    <a:pt x="2465" y="1028"/>
                    <a:pt x="2534" y="1074"/>
                    <a:pt x="2579" y="1119"/>
                  </a:cubicBezTo>
                  <a:cubicBezTo>
                    <a:pt x="2625" y="1188"/>
                    <a:pt x="2671" y="1234"/>
                    <a:pt x="2716" y="1279"/>
                  </a:cubicBezTo>
                  <a:cubicBezTo>
                    <a:pt x="2716" y="1279"/>
                    <a:pt x="2716" y="1302"/>
                    <a:pt x="2739" y="1302"/>
                  </a:cubicBezTo>
                  <a:cubicBezTo>
                    <a:pt x="2762" y="1325"/>
                    <a:pt x="2785" y="1348"/>
                    <a:pt x="2808" y="1370"/>
                  </a:cubicBezTo>
                  <a:cubicBezTo>
                    <a:pt x="2842" y="1382"/>
                    <a:pt x="2870" y="1388"/>
                    <a:pt x="2899" y="1388"/>
                  </a:cubicBezTo>
                  <a:cubicBezTo>
                    <a:pt x="2928" y="1388"/>
                    <a:pt x="2956" y="1382"/>
                    <a:pt x="2990" y="1370"/>
                  </a:cubicBezTo>
                  <a:cubicBezTo>
                    <a:pt x="3082" y="1348"/>
                    <a:pt x="3150" y="1211"/>
                    <a:pt x="3104" y="1097"/>
                  </a:cubicBezTo>
                  <a:cubicBezTo>
                    <a:pt x="3082" y="1028"/>
                    <a:pt x="3059" y="937"/>
                    <a:pt x="2990" y="868"/>
                  </a:cubicBezTo>
                  <a:cubicBezTo>
                    <a:pt x="2945" y="823"/>
                    <a:pt x="2899" y="754"/>
                    <a:pt x="2853" y="709"/>
                  </a:cubicBezTo>
                  <a:cubicBezTo>
                    <a:pt x="2762" y="617"/>
                    <a:pt x="2648" y="549"/>
                    <a:pt x="2557" y="503"/>
                  </a:cubicBezTo>
                  <a:lnTo>
                    <a:pt x="2557" y="503"/>
                  </a:lnTo>
                  <a:lnTo>
                    <a:pt x="2602" y="526"/>
                  </a:lnTo>
                  <a:cubicBezTo>
                    <a:pt x="2557" y="503"/>
                    <a:pt x="2534" y="480"/>
                    <a:pt x="2511" y="457"/>
                  </a:cubicBezTo>
                  <a:lnTo>
                    <a:pt x="2511" y="457"/>
                  </a:lnTo>
                  <a:cubicBezTo>
                    <a:pt x="2511" y="480"/>
                    <a:pt x="2534" y="480"/>
                    <a:pt x="2557" y="503"/>
                  </a:cubicBezTo>
                  <a:cubicBezTo>
                    <a:pt x="2214" y="275"/>
                    <a:pt x="1849" y="92"/>
                    <a:pt x="1438" y="24"/>
                  </a:cubicBezTo>
                  <a:cubicBezTo>
                    <a:pt x="1347" y="24"/>
                    <a:pt x="1233" y="1"/>
                    <a:pt x="1119" y="1"/>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3" name="Google Shape;5019;p38">
              <a:extLst>
                <a:ext uri="{FF2B5EF4-FFF2-40B4-BE49-F238E27FC236}">
                  <a16:creationId xmlns:a16="http://schemas.microsoft.com/office/drawing/2014/main" id="{0AFE50CA-52E2-1541-543C-46C331AD241E}"/>
                </a:ext>
              </a:extLst>
            </p:cNvPr>
            <p:cNvSpPr/>
            <p:nvPr/>
          </p:nvSpPr>
          <p:spPr>
            <a:xfrm>
              <a:off x="7242753" y="2384325"/>
              <a:ext cx="118209" cy="203423"/>
            </a:xfrm>
            <a:custGeom>
              <a:avLst/>
              <a:gdLst/>
              <a:ahLst/>
              <a:cxnLst/>
              <a:rect l="l" t="t" r="r" b="b"/>
              <a:pathLst>
                <a:path w="4224" h="7269" extrusionOk="0">
                  <a:moveTo>
                    <a:pt x="615" y="391"/>
                  </a:moveTo>
                  <a:lnTo>
                    <a:pt x="615" y="391"/>
                  </a:lnTo>
                  <a:cubicBezTo>
                    <a:pt x="623" y="398"/>
                    <a:pt x="632" y="405"/>
                    <a:pt x="640" y="412"/>
                  </a:cubicBezTo>
                  <a:cubicBezTo>
                    <a:pt x="627" y="399"/>
                    <a:pt x="621" y="393"/>
                    <a:pt x="615" y="391"/>
                  </a:cubicBezTo>
                  <a:close/>
                  <a:moveTo>
                    <a:pt x="3219" y="4931"/>
                  </a:moveTo>
                  <a:cubicBezTo>
                    <a:pt x="3219" y="4950"/>
                    <a:pt x="3219" y="4969"/>
                    <a:pt x="3232" y="4975"/>
                  </a:cubicBezTo>
                  <a:lnTo>
                    <a:pt x="3232" y="4975"/>
                  </a:lnTo>
                  <a:cubicBezTo>
                    <a:pt x="3228" y="4960"/>
                    <a:pt x="3223" y="4946"/>
                    <a:pt x="3219" y="4931"/>
                  </a:cubicBezTo>
                  <a:close/>
                  <a:moveTo>
                    <a:pt x="138" y="1"/>
                  </a:moveTo>
                  <a:cubicBezTo>
                    <a:pt x="115" y="1"/>
                    <a:pt x="69" y="23"/>
                    <a:pt x="46" y="46"/>
                  </a:cubicBezTo>
                  <a:cubicBezTo>
                    <a:pt x="1" y="92"/>
                    <a:pt x="1" y="160"/>
                    <a:pt x="46" y="206"/>
                  </a:cubicBezTo>
                  <a:cubicBezTo>
                    <a:pt x="206" y="366"/>
                    <a:pt x="343" y="503"/>
                    <a:pt x="480" y="685"/>
                  </a:cubicBezTo>
                  <a:cubicBezTo>
                    <a:pt x="548" y="754"/>
                    <a:pt x="617" y="845"/>
                    <a:pt x="685" y="914"/>
                  </a:cubicBezTo>
                  <a:cubicBezTo>
                    <a:pt x="754" y="1005"/>
                    <a:pt x="822" y="1073"/>
                    <a:pt x="891" y="1165"/>
                  </a:cubicBezTo>
                  <a:cubicBezTo>
                    <a:pt x="1028" y="1325"/>
                    <a:pt x="1165" y="1530"/>
                    <a:pt x="1302" y="1713"/>
                  </a:cubicBezTo>
                  <a:cubicBezTo>
                    <a:pt x="1370" y="1781"/>
                    <a:pt x="1439" y="1872"/>
                    <a:pt x="1507" y="1964"/>
                  </a:cubicBezTo>
                  <a:cubicBezTo>
                    <a:pt x="1576" y="2032"/>
                    <a:pt x="1644" y="2123"/>
                    <a:pt x="1690" y="2215"/>
                  </a:cubicBezTo>
                  <a:cubicBezTo>
                    <a:pt x="1709" y="2234"/>
                    <a:pt x="1712" y="2254"/>
                    <a:pt x="1727" y="2259"/>
                  </a:cubicBezTo>
                  <a:lnTo>
                    <a:pt x="1727" y="2259"/>
                  </a:lnTo>
                  <a:cubicBezTo>
                    <a:pt x="1763" y="2312"/>
                    <a:pt x="1808" y="2375"/>
                    <a:pt x="1846" y="2440"/>
                  </a:cubicBezTo>
                  <a:lnTo>
                    <a:pt x="1846" y="2440"/>
                  </a:lnTo>
                  <a:cubicBezTo>
                    <a:pt x="1840" y="2433"/>
                    <a:pt x="1833" y="2427"/>
                    <a:pt x="1827" y="2420"/>
                  </a:cubicBezTo>
                  <a:lnTo>
                    <a:pt x="1827" y="2420"/>
                  </a:lnTo>
                  <a:cubicBezTo>
                    <a:pt x="1837" y="2434"/>
                    <a:pt x="1847" y="2447"/>
                    <a:pt x="1858" y="2461"/>
                  </a:cubicBezTo>
                  <a:lnTo>
                    <a:pt x="1858" y="2461"/>
                  </a:lnTo>
                  <a:cubicBezTo>
                    <a:pt x="1863" y="2470"/>
                    <a:pt x="1868" y="2479"/>
                    <a:pt x="1872" y="2489"/>
                  </a:cubicBezTo>
                  <a:cubicBezTo>
                    <a:pt x="1872" y="2485"/>
                    <a:pt x="1872" y="2482"/>
                    <a:pt x="1871" y="2478"/>
                  </a:cubicBezTo>
                  <a:lnTo>
                    <a:pt x="1871" y="2478"/>
                  </a:lnTo>
                  <a:cubicBezTo>
                    <a:pt x="2012" y="2668"/>
                    <a:pt x="2136" y="2873"/>
                    <a:pt x="2260" y="3059"/>
                  </a:cubicBezTo>
                  <a:cubicBezTo>
                    <a:pt x="2329" y="3173"/>
                    <a:pt x="2397" y="3287"/>
                    <a:pt x="2466" y="3402"/>
                  </a:cubicBezTo>
                  <a:cubicBezTo>
                    <a:pt x="2511" y="3516"/>
                    <a:pt x="2580" y="3607"/>
                    <a:pt x="2626" y="3721"/>
                  </a:cubicBezTo>
                  <a:cubicBezTo>
                    <a:pt x="2740" y="3904"/>
                    <a:pt x="2854" y="4109"/>
                    <a:pt x="2945" y="4315"/>
                  </a:cubicBezTo>
                  <a:cubicBezTo>
                    <a:pt x="2991" y="4429"/>
                    <a:pt x="3036" y="4520"/>
                    <a:pt x="3082" y="4634"/>
                  </a:cubicBezTo>
                  <a:cubicBezTo>
                    <a:pt x="3128" y="4748"/>
                    <a:pt x="3196" y="4862"/>
                    <a:pt x="3242" y="4977"/>
                  </a:cubicBezTo>
                  <a:cubicBezTo>
                    <a:pt x="3238" y="4977"/>
                    <a:pt x="3235" y="4976"/>
                    <a:pt x="3232" y="4975"/>
                  </a:cubicBezTo>
                  <a:lnTo>
                    <a:pt x="3232" y="4975"/>
                  </a:lnTo>
                  <a:cubicBezTo>
                    <a:pt x="3277" y="5120"/>
                    <a:pt x="3339" y="5265"/>
                    <a:pt x="3402" y="5410"/>
                  </a:cubicBezTo>
                  <a:cubicBezTo>
                    <a:pt x="3424" y="5502"/>
                    <a:pt x="3447" y="5593"/>
                    <a:pt x="3493" y="5684"/>
                  </a:cubicBezTo>
                  <a:cubicBezTo>
                    <a:pt x="3516" y="5730"/>
                    <a:pt x="3539" y="5798"/>
                    <a:pt x="3561" y="5867"/>
                  </a:cubicBezTo>
                  <a:cubicBezTo>
                    <a:pt x="3630" y="6072"/>
                    <a:pt x="3698" y="6300"/>
                    <a:pt x="3767" y="6506"/>
                  </a:cubicBezTo>
                  <a:cubicBezTo>
                    <a:pt x="3790" y="6643"/>
                    <a:pt x="3835" y="6780"/>
                    <a:pt x="3858" y="6894"/>
                  </a:cubicBezTo>
                  <a:cubicBezTo>
                    <a:pt x="3858" y="7008"/>
                    <a:pt x="3881" y="7145"/>
                    <a:pt x="3949" y="7213"/>
                  </a:cubicBezTo>
                  <a:cubicBezTo>
                    <a:pt x="3975" y="7251"/>
                    <a:pt x="4020" y="7268"/>
                    <a:pt x="4064" y="7268"/>
                  </a:cubicBezTo>
                  <a:cubicBezTo>
                    <a:pt x="4100" y="7268"/>
                    <a:pt x="4134" y="7257"/>
                    <a:pt x="4155" y="7236"/>
                  </a:cubicBezTo>
                  <a:cubicBezTo>
                    <a:pt x="4178" y="7213"/>
                    <a:pt x="4200" y="7191"/>
                    <a:pt x="4200" y="7168"/>
                  </a:cubicBezTo>
                  <a:cubicBezTo>
                    <a:pt x="4223" y="7122"/>
                    <a:pt x="4223" y="7076"/>
                    <a:pt x="4223" y="7031"/>
                  </a:cubicBezTo>
                  <a:cubicBezTo>
                    <a:pt x="4223" y="6940"/>
                    <a:pt x="4223" y="6871"/>
                    <a:pt x="4223" y="6803"/>
                  </a:cubicBezTo>
                  <a:cubicBezTo>
                    <a:pt x="4223" y="6643"/>
                    <a:pt x="4200" y="6460"/>
                    <a:pt x="4178" y="6300"/>
                  </a:cubicBezTo>
                  <a:cubicBezTo>
                    <a:pt x="4155" y="6141"/>
                    <a:pt x="4132" y="6004"/>
                    <a:pt x="4109" y="5867"/>
                  </a:cubicBezTo>
                  <a:cubicBezTo>
                    <a:pt x="4086" y="5730"/>
                    <a:pt x="4064" y="5593"/>
                    <a:pt x="4041" y="5456"/>
                  </a:cubicBezTo>
                  <a:cubicBezTo>
                    <a:pt x="4018" y="5387"/>
                    <a:pt x="3995" y="5319"/>
                    <a:pt x="3995" y="5250"/>
                  </a:cubicBezTo>
                  <a:cubicBezTo>
                    <a:pt x="3972" y="5182"/>
                    <a:pt x="3949" y="5114"/>
                    <a:pt x="3927" y="5022"/>
                  </a:cubicBezTo>
                  <a:cubicBezTo>
                    <a:pt x="3904" y="4977"/>
                    <a:pt x="3881" y="4908"/>
                    <a:pt x="3858" y="4840"/>
                  </a:cubicBezTo>
                  <a:cubicBezTo>
                    <a:pt x="3835" y="4748"/>
                    <a:pt x="3812" y="4657"/>
                    <a:pt x="3767" y="4566"/>
                  </a:cubicBezTo>
                  <a:cubicBezTo>
                    <a:pt x="3721" y="4452"/>
                    <a:pt x="3675" y="4337"/>
                    <a:pt x="3607" y="4200"/>
                  </a:cubicBezTo>
                  <a:cubicBezTo>
                    <a:pt x="3561" y="4086"/>
                    <a:pt x="3516" y="3995"/>
                    <a:pt x="3470" y="3881"/>
                  </a:cubicBezTo>
                  <a:cubicBezTo>
                    <a:pt x="3402" y="3767"/>
                    <a:pt x="3356" y="3676"/>
                    <a:pt x="3287" y="3561"/>
                  </a:cubicBezTo>
                  <a:cubicBezTo>
                    <a:pt x="3219" y="3447"/>
                    <a:pt x="3173" y="3333"/>
                    <a:pt x="3105" y="3219"/>
                  </a:cubicBezTo>
                  <a:cubicBezTo>
                    <a:pt x="3036" y="3105"/>
                    <a:pt x="2945" y="2991"/>
                    <a:pt x="2877" y="2854"/>
                  </a:cubicBezTo>
                  <a:cubicBezTo>
                    <a:pt x="2808" y="2740"/>
                    <a:pt x="2740" y="2626"/>
                    <a:pt x="2648" y="2511"/>
                  </a:cubicBezTo>
                  <a:cubicBezTo>
                    <a:pt x="2557" y="2374"/>
                    <a:pt x="2489" y="2238"/>
                    <a:pt x="2374" y="2101"/>
                  </a:cubicBezTo>
                  <a:cubicBezTo>
                    <a:pt x="2306" y="1986"/>
                    <a:pt x="2237" y="1895"/>
                    <a:pt x="2146" y="1804"/>
                  </a:cubicBezTo>
                  <a:cubicBezTo>
                    <a:pt x="2078" y="1713"/>
                    <a:pt x="2009" y="1621"/>
                    <a:pt x="1918" y="1530"/>
                  </a:cubicBezTo>
                  <a:cubicBezTo>
                    <a:pt x="1827" y="1439"/>
                    <a:pt x="1735" y="1347"/>
                    <a:pt x="1644" y="1256"/>
                  </a:cubicBezTo>
                  <a:cubicBezTo>
                    <a:pt x="1484" y="1096"/>
                    <a:pt x="1302" y="959"/>
                    <a:pt x="1142" y="822"/>
                  </a:cubicBezTo>
                  <a:cubicBezTo>
                    <a:pt x="1005" y="708"/>
                    <a:pt x="868" y="594"/>
                    <a:pt x="731" y="480"/>
                  </a:cubicBezTo>
                  <a:lnTo>
                    <a:pt x="708" y="480"/>
                  </a:lnTo>
                  <a:cubicBezTo>
                    <a:pt x="685" y="457"/>
                    <a:pt x="640" y="412"/>
                    <a:pt x="594" y="389"/>
                  </a:cubicBezTo>
                  <a:cubicBezTo>
                    <a:pt x="604" y="389"/>
                    <a:pt x="610" y="389"/>
                    <a:pt x="615" y="391"/>
                  </a:cubicBezTo>
                  <a:lnTo>
                    <a:pt x="615" y="391"/>
                  </a:lnTo>
                  <a:cubicBezTo>
                    <a:pt x="486" y="281"/>
                    <a:pt x="358" y="154"/>
                    <a:pt x="229" y="46"/>
                  </a:cubicBezTo>
                  <a:cubicBezTo>
                    <a:pt x="206" y="23"/>
                    <a:pt x="183" y="1"/>
                    <a:pt x="138" y="1"/>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4" name="Google Shape;5020;p38">
              <a:extLst>
                <a:ext uri="{FF2B5EF4-FFF2-40B4-BE49-F238E27FC236}">
                  <a16:creationId xmlns:a16="http://schemas.microsoft.com/office/drawing/2014/main" id="{C8F80E63-51CB-BD04-C798-970857FD148D}"/>
                </a:ext>
              </a:extLst>
            </p:cNvPr>
            <p:cNvSpPr/>
            <p:nvPr/>
          </p:nvSpPr>
          <p:spPr>
            <a:xfrm>
              <a:off x="7199320" y="2525510"/>
              <a:ext cx="123302" cy="57509"/>
            </a:xfrm>
            <a:custGeom>
              <a:avLst/>
              <a:gdLst/>
              <a:ahLst/>
              <a:cxnLst/>
              <a:rect l="l" t="t" r="r" b="b"/>
              <a:pathLst>
                <a:path w="4406" h="2055" extrusionOk="0">
                  <a:moveTo>
                    <a:pt x="137" y="0"/>
                  </a:moveTo>
                  <a:cubicBezTo>
                    <a:pt x="115" y="0"/>
                    <a:pt x="92" y="23"/>
                    <a:pt x="69" y="23"/>
                  </a:cubicBezTo>
                  <a:cubicBezTo>
                    <a:pt x="23" y="69"/>
                    <a:pt x="0" y="160"/>
                    <a:pt x="46" y="205"/>
                  </a:cubicBezTo>
                  <a:cubicBezTo>
                    <a:pt x="160" y="297"/>
                    <a:pt x="252" y="388"/>
                    <a:pt x="343" y="479"/>
                  </a:cubicBezTo>
                  <a:cubicBezTo>
                    <a:pt x="411" y="548"/>
                    <a:pt x="503" y="616"/>
                    <a:pt x="594" y="685"/>
                  </a:cubicBezTo>
                  <a:cubicBezTo>
                    <a:pt x="662" y="753"/>
                    <a:pt x="731" y="822"/>
                    <a:pt x="822" y="890"/>
                  </a:cubicBezTo>
                  <a:cubicBezTo>
                    <a:pt x="914" y="982"/>
                    <a:pt x="1028" y="1050"/>
                    <a:pt x="1142" y="1118"/>
                  </a:cubicBezTo>
                  <a:cubicBezTo>
                    <a:pt x="1233" y="1187"/>
                    <a:pt x="1347" y="1255"/>
                    <a:pt x="1438" y="1301"/>
                  </a:cubicBezTo>
                  <a:cubicBezTo>
                    <a:pt x="1561" y="1363"/>
                    <a:pt x="1666" y="1424"/>
                    <a:pt x="1768" y="1485"/>
                  </a:cubicBezTo>
                  <a:lnTo>
                    <a:pt x="1768" y="1485"/>
                  </a:lnTo>
                  <a:cubicBezTo>
                    <a:pt x="1762" y="1484"/>
                    <a:pt x="1758" y="1484"/>
                    <a:pt x="1758" y="1484"/>
                  </a:cubicBezTo>
                  <a:lnTo>
                    <a:pt x="1758" y="1484"/>
                  </a:lnTo>
                  <a:cubicBezTo>
                    <a:pt x="1772" y="1491"/>
                    <a:pt x="1786" y="1497"/>
                    <a:pt x="1800" y="1504"/>
                  </a:cubicBezTo>
                  <a:lnTo>
                    <a:pt x="1800" y="1504"/>
                  </a:lnTo>
                  <a:cubicBezTo>
                    <a:pt x="1801" y="1505"/>
                    <a:pt x="1802" y="1506"/>
                    <a:pt x="1804" y="1506"/>
                  </a:cubicBezTo>
                  <a:cubicBezTo>
                    <a:pt x="1803" y="1506"/>
                    <a:pt x="1803" y="1506"/>
                    <a:pt x="1803" y="1506"/>
                  </a:cubicBezTo>
                  <a:lnTo>
                    <a:pt x="1803" y="1506"/>
                  </a:lnTo>
                  <a:cubicBezTo>
                    <a:pt x="1971" y="1586"/>
                    <a:pt x="2140" y="1649"/>
                    <a:pt x="2329" y="1712"/>
                  </a:cubicBezTo>
                  <a:cubicBezTo>
                    <a:pt x="2511" y="1780"/>
                    <a:pt x="2694" y="1826"/>
                    <a:pt x="2876" y="1895"/>
                  </a:cubicBezTo>
                  <a:cubicBezTo>
                    <a:pt x="3082" y="1940"/>
                    <a:pt x="3287" y="1986"/>
                    <a:pt x="3493" y="2009"/>
                  </a:cubicBezTo>
                  <a:cubicBezTo>
                    <a:pt x="3584" y="2031"/>
                    <a:pt x="3675" y="2031"/>
                    <a:pt x="3767" y="2031"/>
                  </a:cubicBezTo>
                  <a:cubicBezTo>
                    <a:pt x="3835" y="2031"/>
                    <a:pt x="3881" y="2054"/>
                    <a:pt x="3926" y="2054"/>
                  </a:cubicBezTo>
                  <a:lnTo>
                    <a:pt x="4063" y="2054"/>
                  </a:lnTo>
                  <a:cubicBezTo>
                    <a:pt x="4200" y="2054"/>
                    <a:pt x="4314" y="1986"/>
                    <a:pt x="4360" y="1872"/>
                  </a:cubicBezTo>
                  <a:cubicBezTo>
                    <a:pt x="4406" y="1735"/>
                    <a:pt x="4314" y="1575"/>
                    <a:pt x="4178" y="1529"/>
                  </a:cubicBezTo>
                  <a:cubicBezTo>
                    <a:pt x="4086" y="1506"/>
                    <a:pt x="3995" y="1484"/>
                    <a:pt x="3926" y="1461"/>
                  </a:cubicBezTo>
                  <a:cubicBezTo>
                    <a:pt x="3835" y="1461"/>
                    <a:pt x="3767" y="1461"/>
                    <a:pt x="3698" y="1438"/>
                  </a:cubicBezTo>
                  <a:cubicBezTo>
                    <a:pt x="3538" y="1438"/>
                    <a:pt x="3401" y="1392"/>
                    <a:pt x="3265" y="1370"/>
                  </a:cubicBezTo>
                  <a:cubicBezTo>
                    <a:pt x="2922" y="1301"/>
                    <a:pt x="2580" y="1210"/>
                    <a:pt x="2260" y="1118"/>
                  </a:cubicBezTo>
                  <a:cubicBezTo>
                    <a:pt x="2100" y="1050"/>
                    <a:pt x="1941" y="1004"/>
                    <a:pt x="1758" y="936"/>
                  </a:cubicBezTo>
                  <a:cubicBezTo>
                    <a:pt x="1667" y="913"/>
                    <a:pt x="1575" y="867"/>
                    <a:pt x="1484" y="822"/>
                  </a:cubicBezTo>
                  <a:cubicBezTo>
                    <a:pt x="1393" y="799"/>
                    <a:pt x="1324" y="753"/>
                    <a:pt x="1233" y="730"/>
                  </a:cubicBezTo>
                  <a:cubicBezTo>
                    <a:pt x="1073" y="639"/>
                    <a:pt x="936" y="571"/>
                    <a:pt x="777" y="457"/>
                  </a:cubicBezTo>
                  <a:cubicBezTo>
                    <a:pt x="731" y="434"/>
                    <a:pt x="662" y="388"/>
                    <a:pt x="594" y="365"/>
                  </a:cubicBezTo>
                  <a:cubicBezTo>
                    <a:pt x="548" y="320"/>
                    <a:pt x="503" y="274"/>
                    <a:pt x="457" y="251"/>
                  </a:cubicBezTo>
                  <a:lnTo>
                    <a:pt x="434" y="228"/>
                  </a:lnTo>
                  <a:cubicBezTo>
                    <a:pt x="366" y="160"/>
                    <a:pt x="297" y="114"/>
                    <a:pt x="229" y="46"/>
                  </a:cubicBezTo>
                  <a:cubicBezTo>
                    <a:pt x="206" y="23"/>
                    <a:pt x="183" y="0"/>
                    <a:pt x="137"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5" name="Google Shape;5021;p38">
              <a:extLst>
                <a:ext uri="{FF2B5EF4-FFF2-40B4-BE49-F238E27FC236}">
                  <a16:creationId xmlns:a16="http://schemas.microsoft.com/office/drawing/2014/main" id="{FE062A78-F921-49C1-1E15-D5B42F56E3A1}"/>
                </a:ext>
              </a:extLst>
            </p:cNvPr>
            <p:cNvSpPr/>
            <p:nvPr/>
          </p:nvSpPr>
          <p:spPr>
            <a:xfrm>
              <a:off x="7232539" y="2411806"/>
              <a:ext cx="70298" cy="85074"/>
            </a:xfrm>
            <a:custGeom>
              <a:avLst/>
              <a:gdLst/>
              <a:ahLst/>
              <a:cxnLst/>
              <a:rect l="l" t="t" r="r" b="b"/>
              <a:pathLst>
                <a:path w="2512" h="3040" extrusionOk="0">
                  <a:moveTo>
                    <a:pt x="776" y="502"/>
                  </a:moveTo>
                  <a:lnTo>
                    <a:pt x="799" y="525"/>
                  </a:lnTo>
                  <a:cubicBezTo>
                    <a:pt x="799" y="502"/>
                    <a:pt x="776" y="502"/>
                    <a:pt x="776" y="502"/>
                  </a:cubicBezTo>
                  <a:close/>
                  <a:moveTo>
                    <a:pt x="115" y="0"/>
                  </a:moveTo>
                  <a:cubicBezTo>
                    <a:pt x="92" y="0"/>
                    <a:pt x="69" y="0"/>
                    <a:pt x="46" y="23"/>
                  </a:cubicBezTo>
                  <a:cubicBezTo>
                    <a:pt x="23" y="46"/>
                    <a:pt x="0" y="114"/>
                    <a:pt x="46" y="160"/>
                  </a:cubicBezTo>
                  <a:cubicBezTo>
                    <a:pt x="137" y="228"/>
                    <a:pt x="206" y="297"/>
                    <a:pt x="297" y="365"/>
                  </a:cubicBezTo>
                  <a:cubicBezTo>
                    <a:pt x="366" y="434"/>
                    <a:pt x="434" y="525"/>
                    <a:pt x="503" y="594"/>
                  </a:cubicBezTo>
                  <a:cubicBezTo>
                    <a:pt x="571" y="662"/>
                    <a:pt x="640" y="753"/>
                    <a:pt x="708" y="845"/>
                  </a:cubicBezTo>
                  <a:cubicBezTo>
                    <a:pt x="776" y="936"/>
                    <a:pt x="845" y="1027"/>
                    <a:pt x="913" y="1119"/>
                  </a:cubicBezTo>
                  <a:cubicBezTo>
                    <a:pt x="1005" y="1256"/>
                    <a:pt x="1073" y="1392"/>
                    <a:pt x="1165" y="1507"/>
                  </a:cubicBezTo>
                  <a:cubicBezTo>
                    <a:pt x="1256" y="1644"/>
                    <a:pt x="1324" y="1781"/>
                    <a:pt x="1416" y="1917"/>
                  </a:cubicBezTo>
                  <a:cubicBezTo>
                    <a:pt x="1507" y="2077"/>
                    <a:pt x="1575" y="2237"/>
                    <a:pt x="1667" y="2374"/>
                  </a:cubicBezTo>
                  <a:cubicBezTo>
                    <a:pt x="1712" y="2465"/>
                    <a:pt x="1758" y="2557"/>
                    <a:pt x="1804" y="2625"/>
                  </a:cubicBezTo>
                  <a:cubicBezTo>
                    <a:pt x="1849" y="2716"/>
                    <a:pt x="1872" y="2808"/>
                    <a:pt x="1941" y="2876"/>
                  </a:cubicBezTo>
                  <a:cubicBezTo>
                    <a:pt x="1941" y="2899"/>
                    <a:pt x="1963" y="2922"/>
                    <a:pt x="1963" y="2945"/>
                  </a:cubicBezTo>
                  <a:cubicBezTo>
                    <a:pt x="2009" y="2967"/>
                    <a:pt x="2055" y="3013"/>
                    <a:pt x="2100" y="3013"/>
                  </a:cubicBezTo>
                  <a:cubicBezTo>
                    <a:pt x="2139" y="3032"/>
                    <a:pt x="2173" y="3039"/>
                    <a:pt x="2206" y="3039"/>
                  </a:cubicBezTo>
                  <a:cubicBezTo>
                    <a:pt x="2250" y="3039"/>
                    <a:pt x="2289" y="3026"/>
                    <a:pt x="2329" y="3013"/>
                  </a:cubicBezTo>
                  <a:cubicBezTo>
                    <a:pt x="2420" y="2967"/>
                    <a:pt x="2466" y="2899"/>
                    <a:pt x="2488" y="2830"/>
                  </a:cubicBezTo>
                  <a:cubicBezTo>
                    <a:pt x="2488" y="2808"/>
                    <a:pt x="2488" y="2785"/>
                    <a:pt x="2511" y="2762"/>
                  </a:cubicBezTo>
                  <a:cubicBezTo>
                    <a:pt x="2511" y="2694"/>
                    <a:pt x="2488" y="2648"/>
                    <a:pt x="2466" y="2602"/>
                  </a:cubicBezTo>
                  <a:cubicBezTo>
                    <a:pt x="2443" y="2534"/>
                    <a:pt x="2420" y="2465"/>
                    <a:pt x="2374" y="2397"/>
                  </a:cubicBezTo>
                  <a:cubicBezTo>
                    <a:pt x="2329" y="2328"/>
                    <a:pt x="2306" y="2260"/>
                    <a:pt x="2260" y="2214"/>
                  </a:cubicBezTo>
                  <a:cubicBezTo>
                    <a:pt x="2184" y="2081"/>
                    <a:pt x="2108" y="1964"/>
                    <a:pt x="2032" y="1849"/>
                  </a:cubicBezTo>
                  <a:lnTo>
                    <a:pt x="2032" y="1849"/>
                  </a:lnTo>
                  <a:cubicBezTo>
                    <a:pt x="2032" y="1849"/>
                    <a:pt x="2032" y="1849"/>
                    <a:pt x="2032" y="1849"/>
                  </a:cubicBezTo>
                  <a:cubicBezTo>
                    <a:pt x="2025" y="1839"/>
                    <a:pt x="2019" y="1830"/>
                    <a:pt x="2012" y="1820"/>
                  </a:cubicBezTo>
                  <a:lnTo>
                    <a:pt x="2012" y="1820"/>
                  </a:lnTo>
                  <a:cubicBezTo>
                    <a:pt x="2004" y="1807"/>
                    <a:pt x="1995" y="1794"/>
                    <a:pt x="1986" y="1781"/>
                  </a:cubicBezTo>
                  <a:lnTo>
                    <a:pt x="1986" y="1781"/>
                  </a:lnTo>
                  <a:cubicBezTo>
                    <a:pt x="1986" y="1781"/>
                    <a:pt x="1986" y="1781"/>
                    <a:pt x="1986" y="1781"/>
                  </a:cubicBezTo>
                  <a:lnTo>
                    <a:pt x="1986" y="1781"/>
                  </a:lnTo>
                  <a:cubicBezTo>
                    <a:pt x="1910" y="1667"/>
                    <a:pt x="1830" y="1556"/>
                    <a:pt x="1735" y="1461"/>
                  </a:cubicBezTo>
                  <a:cubicBezTo>
                    <a:pt x="1644" y="1347"/>
                    <a:pt x="1553" y="1233"/>
                    <a:pt x="1438" y="1141"/>
                  </a:cubicBezTo>
                  <a:cubicBezTo>
                    <a:pt x="1347" y="1027"/>
                    <a:pt x="1233" y="913"/>
                    <a:pt x="1119" y="822"/>
                  </a:cubicBezTo>
                  <a:cubicBezTo>
                    <a:pt x="1028" y="708"/>
                    <a:pt x="913" y="616"/>
                    <a:pt x="799" y="525"/>
                  </a:cubicBezTo>
                  <a:cubicBezTo>
                    <a:pt x="708" y="457"/>
                    <a:pt x="617" y="388"/>
                    <a:pt x="548" y="320"/>
                  </a:cubicBezTo>
                  <a:cubicBezTo>
                    <a:pt x="457" y="251"/>
                    <a:pt x="388" y="183"/>
                    <a:pt x="297" y="114"/>
                  </a:cubicBezTo>
                  <a:lnTo>
                    <a:pt x="297" y="114"/>
                  </a:lnTo>
                  <a:lnTo>
                    <a:pt x="320" y="137"/>
                  </a:lnTo>
                  <a:cubicBezTo>
                    <a:pt x="297" y="114"/>
                    <a:pt x="274" y="91"/>
                    <a:pt x="229" y="69"/>
                  </a:cubicBezTo>
                  <a:lnTo>
                    <a:pt x="251" y="69"/>
                  </a:lnTo>
                  <a:cubicBezTo>
                    <a:pt x="229" y="69"/>
                    <a:pt x="206" y="46"/>
                    <a:pt x="183" y="23"/>
                  </a:cubicBezTo>
                  <a:cubicBezTo>
                    <a:pt x="160" y="0"/>
                    <a:pt x="137" y="0"/>
                    <a:pt x="115"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6" name="Google Shape;5022;p38">
              <a:extLst>
                <a:ext uri="{FF2B5EF4-FFF2-40B4-BE49-F238E27FC236}">
                  <a16:creationId xmlns:a16="http://schemas.microsoft.com/office/drawing/2014/main" id="{D15EF2DE-EE9E-196B-A616-2DB57F037DCF}"/>
                </a:ext>
              </a:extLst>
            </p:cNvPr>
            <p:cNvSpPr/>
            <p:nvPr/>
          </p:nvSpPr>
          <p:spPr>
            <a:xfrm>
              <a:off x="7118192" y="2706265"/>
              <a:ext cx="53060" cy="135475"/>
            </a:xfrm>
            <a:custGeom>
              <a:avLst/>
              <a:gdLst/>
              <a:ahLst/>
              <a:cxnLst/>
              <a:rect l="l" t="t" r="r" b="b"/>
              <a:pathLst>
                <a:path w="1896" h="4841" extrusionOk="0">
                  <a:moveTo>
                    <a:pt x="1256" y="1"/>
                  </a:moveTo>
                  <a:cubicBezTo>
                    <a:pt x="1233" y="1"/>
                    <a:pt x="1233" y="1"/>
                    <a:pt x="1233" y="23"/>
                  </a:cubicBezTo>
                  <a:cubicBezTo>
                    <a:pt x="1142" y="23"/>
                    <a:pt x="1073" y="46"/>
                    <a:pt x="1005" y="115"/>
                  </a:cubicBezTo>
                  <a:cubicBezTo>
                    <a:pt x="959" y="183"/>
                    <a:pt x="914" y="274"/>
                    <a:pt x="937" y="366"/>
                  </a:cubicBezTo>
                  <a:cubicBezTo>
                    <a:pt x="959" y="548"/>
                    <a:pt x="982" y="731"/>
                    <a:pt x="982" y="914"/>
                  </a:cubicBezTo>
                  <a:cubicBezTo>
                    <a:pt x="1005" y="1096"/>
                    <a:pt x="1005" y="1279"/>
                    <a:pt x="1005" y="1484"/>
                  </a:cubicBezTo>
                  <a:cubicBezTo>
                    <a:pt x="982" y="1827"/>
                    <a:pt x="914" y="2146"/>
                    <a:pt x="822" y="2489"/>
                  </a:cubicBezTo>
                  <a:cubicBezTo>
                    <a:pt x="754" y="2785"/>
                    <a:pt x="685" y="3059"/>
                    <a:pt x="594" y="3333"/>
                  </a:cubicBezTo>
                  <a:cubicBezTo>
                    <a:pt x="548" y="3470"/>
                    <a:pt x="480" y="3607"/>
                    <a:pt x="412" y="3744"/>
                  </a:cubicBezTo>
                  <a:cubicBezTo>
                    <a:pt x="366" y="3881"/>
                    <a:pt x="297" y="3995"/>
                    <a:pt x="229" y="4109"/>
                  </a:cubicBezTo>
                  <a:cubicBezTo>
                    <a:pt x="183" y="4178"/>
                    <a:pt x="115" y="4246"/>
                    <a:pt x="69" y="4315"/>
                  </a:cubicBezTo>
                  <a:cubicBezTo>
                    <a:pt x="69" y="4315"/>
                    <a:pt x="46" y="4337"/>
                    <a:pt x="46" y="4360"/>
                  </a:cubicBezTo>
                  <a:cubicBezTo>
                    <a:pt x="24" y="4383"/>
                    <a:pt x="24" y="4429"/>
                    <a:pt x="1" y="4452"/>
                  </a:cubicBezTo>
                  <a:cubicBezTo>
                    <a:pt x="1" y="4543"/>
                    <a:pt x="1" y="4611"/>
                    <a:pt x="46" y="4680"/>
                  </a:cubicBezTo>
                  <a:cubicBezTo>
                    <a:pt x="121" y="4785"/>
                    <a:pt x="236" y="4840"/>
                    <a:pt x="344" y="4840"/>
                  </a:cubicBezTo>
                  <a:cubicBezTo>
                    <a:pt x="401" y="4840"/>
                    <a:pt x="456" y="4825"/>
                    <a:pt x="503" y="4794"/>
                  </a:cubicBezTo>
                  <a:cubicBezTo>
                    <a:pt x="526" y="4771"/>
                    <a:pt x="571" y="4748"/>
                    <a:pt x="571" y="4725"/>
                  </a:cubicBezTo>
                  <a:cubicBezTo>
                    <a:pt x="640" y="4725"/>
                    <a:pt x="685" y="4703"/>
                    <a:pt x="754" y="4680"/>
                  </a:cubicBezTo>
                  <a:cubicBezTo>
                    <a:pt x="777" y="4657"/>
                    <a:pt x="800" y="4634"/>
                    <a:pt x="800" y="4611"/>
                  </a:cubicBezTo>
                  <a:cubicBezTo>
                    <a:pt x="822" y="4588"/>
                    <a:pt x="845" y="4588"/>
                    <a:pt x="845" y="4566"/>
                  </a:cubicBezTo>
                  <a:cubicBezTo>
                    <a:pt x="868" y="4520"/>
                    <a:pt x="914" y="4474"/>
                    <a:pt x="937" y="4429"/>
                  </a:cubicBezTo>
                  <a:cubicBezTo>
                    <a:pt x="982" y="4360"/>
                    <a:pt x="1005" y="4292"/>
                    <a:pt x="1051" y="4223"/>
                  </a:cubicBezTo>
                  <a:cubicBezTo>
                    <a:pt x="1096" y="4132"/>
                    <a:pt x="1142" y="4041"/>
                    <a:pt x="1165" y="3949"/>
                  </a:cubicBezTo>
                  <a:cubicBezTo>
                    <a:pt x="1210" y="3858"/>
                    <a:pt x="1256" y="3767"/>
                    <a:pt x="1302" y="3675"/>
                  </a:cubicBezTo>
                  <a:cubicBezTo>
                    <a:pt x="1439" y="3379"/>
                    <a:pt x="1553" y="3082"/>
                    <a:pt x="1644" y="2762"/>
                  </a:cubicBezTo>
                  <a:cubicBezTo>
                    <a:pt x="1690" y="2625"/>
                    <a:pt x="1735" y="2466"/>
                    <a:pt x="1758" y="2329"/>
                  </a:cubicBezTo>
                  <a:cubicBezTo>
                    <a:pt x="1804" y="2169"/>
                    <a:pt x="1827" y="2032"/>
                    <a:pt x="1850" y="1872"/>
                  </a:cubicBezTo>
                  <a:cubicBezTo>
                    <a:pt x="1872" y="1576"/>
                    <a:pt x="1895" y="1256"/>
                    <a:pt x="1850" y="936"/>
                  </a:cubicBezTo>
                  <a:cubicBezTo>
                    <a:pt x="1827" y="822"/>
                    <a:pt x="1827" y="731"/>
                    <a:pt x="1781" y="640"/>
                  </a:cubicBezTo>
                  <a:cubicBezTo>
                    <a:pt x="1758" y="594"/>
                    <a:pt x="1735" y="548"/>
                    <a:pt x="1713" y="503"/>
                  </a:cubicBezTo>
                  <a:cubicBezTo>
                    <a:pt x="1713" y="457"/>
                    <a:pt x="1690" y="434"/>
                    <a:pt x="1667" y="411"/>
                  </a:cubicBezTo>
                  <a:cubicBezTo>
                    <a:pt x="1644" y="366"/>
                    <a:pt x="1598" y="343"/>
                    <a:pt x="1576" y="343"/>
                  </a:cubicBezTo>
                  <a:cubicBezTo>
                    <a:pt x="1576" y="320"/>
                    <a:pt x="1576" y="320"/>
                    <a:pt x="1576" y="320"/>
                  </a:cubicBezTo>
                  <a:cubicBezTo>
                    <a:pt x="1553" y="229"/>
                    <a:pt x="1530" y="160"/>
                    <a:pt x="1462" y="92"/>
                  </a:cubicBezTo>
                  <a:cubicBezTo>
                    <a:pt x="1416" y="46"/>
                    <a:pt x="1325" y="1"/>
                    <a:pt x="1256"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7" name="Google Shape;5023;p38">
              <a:extLst>
                <a:ext uri="{FF2B5EF4-FFF2-40B4-BE49-F238E27FC236}">
                  <a16:creationId xmlns:a16="http://schemas.microsoft.com/office/drawing/2014/main" id="{0C096EC6-8316-6C0E-5E8D-6E84590B63FC}"/>
                </a:ext>
              </a:extLst>
            </p:cNvPr>
            <p:cNvSpPr/>
            <p:nvPr/>
          </p:nvSpPr>
          <p:spPr>
            <a:xfrm>
              <a:off x="6997465" y="2865947"/>
              <a:ext cx="120112" cy="65821"/>
            </a:xfrm>
            <a:custGeom>
              <a:avLst/>
              <a:gdLst/>
              <a:ahLst/>
              <a:cxnLst/>
              <a:rect l="l" t="t" r="r" b="b"/>
              <a:pathLst>
                <a:path w="4292" h="2352" extrusionOk="0">
                  <a:moveTo>
                    <a:pt x="3402" y="1"/>
                  </a:moveTo>
                  <a:cubicBezTo>
                    <a:pt x="3288" y="1"/>
                    <a:pt x="3196" y="69"/>
                    <a:pt x="3128" y="138"/>
                  </a:cubicBezTo>
                  <a:cubicBezTo>
                    <a:pt x="3059" y="206"/>
                    <a:pt x="2991" y="252"/>
                    <a:pt x="2945" y="320"/>
                  </a:cubicBezTo>
                  <a:cubicBezTo>
                    <a:pt x="2808" y="435"/>
                    <a:pt x="2671" y="526"/>
                    <a:pt x="2534" y="617"/>
                  </a:cubicBezTo>
                  <a:cubicBezTo>
                    <a:pt x="2375" y="731"/>
                    <a:pt x="2238" y="823"/>
                    <a:pt x="2078" y="891"/>
                  </a:cubicBezTo>
                  <a:cubicBezTo>
                    <a:pt x="1941" y="960"/>
                    <a:pt x="1804" y="1028"/>
                    <a:pt x="1667" y="1074"/>
                  </a:cubicBezTo>
                  <a:cubicBezTo>
                    <a:pt x="1507" y="1119"/>
                    <a:pt x="1347" y="1188"/>
                    <a:pt x="1165" y="1233"/>
                  </a:cubicBezTo>
                  <a:cubicBezTo>
                    <a:pt x="1028" y="1302"/>
                    <a:pt x="868" y="1348"/>
                    <a:pt x="708" y="1416"/>
                  </a:cubicBezTo>
                  <a:cubicBezTo>
                    <a:pt x="640" y="1439"/>
                    <a:pt x="549" y="1462"/>
                    <a:pt x="480" y="1485"/>
                  </a:cubicBezTo>
                  <a:cubicBezTo>
                    <a:pt x="434" y="1507"/>
                    <a:pt x="389" y="1507"/>
                    <a:pt x="343" y="1530"/>
                  </a:cubicBezTo>
                  <a:cubicBezTo>
                    <a:pt x="275" y="1553"/>
                    <a:pt x="206" y="1553"/>
                    <a:pt x="160" y="1599"/>
                  </a:cubicBezTo>
                  <a:cubicBezTo>
                    <a:pt x="115" y="1621"/>
                    <a:pt x="69" y="1667"/>
                    <a:pt x="46" y="1736"/>
                  </a:cubicBezTo>
                  <a:cubicBezTo>
                    <a:pt x="24" y="1804"/>
                    <a:pt x="1" y="1895"/>
                    <a:pt x="24" y="1964"/>
                  </a:cubicBezTo>
                  <a:cubicBezTo>
                    <a:pt x="69" y="2032"/>
                    <a:pt x="69" y="2078"/>
                    <a:pt x="138" y="2124"/>
                  </a:cubicBezTo>
                  <a:cubicBezTo>
                    <a:pt x="206" y="2169"/>
                    <a:pt x="229" y="2169"/>
                    <a:pt x="320" y="2192"/>
                  </a:cubicBezTo>
                  <a:cubicBezTo>
                    <a:pt x="343" y="2215"/>
                    <a:pt x="343" y="2215"/>
                    <a:pt x="366" y="2215"/>
                  </a:cubicBezTo>
                  <a:cubicBezTo>
                    <a:pt x="480" y="2261"/>
                    <a:pt x="571" y="2306"/>
                    <a:pt x="685" y="2329"/>
                  </a:cubicBezTo>
                  <a:cubicBezTo>
                    <a:pt x="800" y="2329"/>
                    <a:pt x="914" y="2352"/>
                    <a:pt x="1028" y="2352"/>
                  </a:cubicBezTo>
                  <a:cubicBezTo>
                    <a:pt x="1256" y="2352"/>
                    <a:pt x="1484" y="2306"/>
                    <a:pt x="1713" y="2238"/>
                  </a:cubicBezTo>
                  <a:cubicBezTo>
                    <a:pt x="2032" y="2169"/>
                    <a:pt x="2306" y="2010"/>
                    <a:pt x="2580" y="1873"/>
                  </a:cubicBezTo>
                  <a:cubicBezTo>
                    <a:pt x="2831" y="1758"/>
                    <a:pt x="3082" y="1621"/>
                    <a:pt x="3310" y="1439"/>
                  </a:cubicBezTo>
                  <a:cubicBezTo>
                    <a:pt x="3402" y="1348"/>
                    <a:pt x="3516" y="1279"/>
                    <a:pt x="3584" y="1165"/>
                  </a:cubicBezTo>
                  <a:cubicBezTo>
                    <a:pt x="3653" y="1097"/>
                    <a:pt x="3721" y="1005"/>
                    <a:pt x="3790" y="937"/>
                  </a:cubicBezTo>
                  <a:cubicBezTo>
                    <a:pt x="3927" y="731"/>
                    <a:pt x="4086" y="549"/>
                    <a:pt x="4223" y="366"/>
                  </a:cubicBezTo>
                  <a:cubicBezTo>
                    <a:pt x="4292" y="275"/>
                    <a:pt x="4292" y="161"/>
                    <a:pt x="4223" y="92"/>
                  </a:cubicBezTo>
                  <a:cubicBezTo>
                    <a:pt x="4195" y="64"/>
                    <a:pt x="4154" y="51"/>
                    <a:pt x="4111" y="51"/>
                  </a:cubicBezTo>
                  <a:cubicBezTo>
                    <a:pt x="4052" y="51"/>
                    <a:pt x="3989" y="75"/>
                    <a:pt x="3949" y="115"/>
                  </a:cubicBezTo>
                  <a:cubicBezTo>
                    <a:pt x="3881" y="206"/>
                    <a:pt x="3813" y="298"/>
                    <a:pt x="3721" y="389"/>
                  </a:cubicBezTo>
                  <a:cubicBezTo>
                    <a:pt x="3721" y="366"/>
                    <a:pt x="3721" y="320"/>
                    <a:pt x="3721" y="298"/>
                  </a:cubicBezTo>
                  <a:cubicBezTo>
                    <a:pt x="3721" y="252"/>
                    <a:pt x="3698" y="229"/>
                    <a:pt x="3698" y="183"/>
                  </a:cubicBezTo>
                  <a:cubicBezTo>
                    <a:pt x="3698" y="206"/>
                    <a:pt x="3698" y="206"/>
                    <a:pt x="3698" y="206"/>
                  </a:cubicBezTo>
                  <a:cubicBezTo>
                    <a:pt x="3676" y="138"/>
                    <a:pt x="3630" y="69"/>
                    <a:pt x="3561" y="47"/>
                  </a:cubicBezTo>
                  <a:lnTo>
                    <a:pt x="3539" y="47"/>
                  </a:lnTo>
                  <a:cubicBezTo>
                    <a:pt x="3516" y="24"/>
                    <a:pt x="3470" y="1"/>
                    <a:pt x="3424"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8" name="Google Shape;5024;p38">
              <a:extLst>
                <a:ext uri="{FF2B5EF4-FFF2-40B4-BE49-F238E27FC236}">
                  <a16:creationId xmlns:a16="http://schemas.microsoft.com/office/drawing/2014/main" id="{FC3CA44D-EC80-37EB-9A7A-35233748653A}"/>
                </a:ext>
              </a:extLst>
            </p:cNvPr>
            <p:cNvSpPr/>
            <p:nvPr/>
          </p:nvSpPr>
          <p:spPr>
            <a:xfrm>
              <a:off x="6588660" y="2304484"/>
              <a:ext cx="54963" cy="43461"/>
            </a:xfrm>
            <a:custGeom>
              <a:avLst/>
              <a:gdLst/>
              <a:ahLst/>
              <a:cxnLst/>
              <a:rect l="l" t="t" r="r" b="b"/>
              <a:pathLst>
                <a:path w="1964" h="1553" extrusionOk="0">
                  <a:moveTo>
                    <a:pt x="1507" y="0"/>
                  </a:moveTo>
                  <a:cubicBezTo>
                    <a:pt x="1438" y="0"/>
                    <a:pt x="1370" y="0"/>
                    <a:pt x="1302" y="23"/>
                  </a:cubicBezTo>
                  <a:cubicBezTo>
                    <a:pt x="1187" y="23"/>
                    <a:pt x="1096" y="46"/>
                    <a:pt x="982" y="69"/>
                  </a:cubicBezTo>
                  <a:cubicBezTo>
                    <a:pt x="891" y="69"/>
                    <a:pt x="777" y="92"/>
                    <a:pt x="685" y="92"/>
                  </a:cubicBezTo>
                  <a:cubicBezTo>
                    <a:pt x="571" y="115"/>
                    <a:pt x="457" y="115"/>
                    <a:pt x="366" y="137"/>
                  </a:cubicBezTo>
                  <a:cubicBezTo>
                    <a:pt x="274" y="160"/>
                    <a:pt x="183" y="183"/>
                    <a:pt x="115" y="252"/>
                  </a:cubicBezTo>
                  <a:cubicBezTo>
                    <a:pt x="23" y="320"/>
                    <a:pt x="1" y="434"/>
                    <a:pt x="1" y="525"/>
                  </a:cubicBezTo>
                  <a:cubicBezTo>
                    <a:pt x="1" y="571"/>
                    <a:pt x="23" y="617"/>
                    <a:pt x="23" y="662"/>
                  </a:cubicBezTo>
                  <a:cubicBezTo>
                    <a:pt x="46" y="754"/>
                    <a:pt x="92" y="822"/>
                    <a:pt x="115" y="914"/>
                  </a:cubicBezTo>
                  <a:cubicBezTo>
                    <a:pt x="137" y="982"/>
                    <a:pt x="183" y="1050"/>
                    <a:pt x="206" y="1119"/>
                  </a:cubicBezTo>
                  <a:cubicBezTo>
                    <a:pt x="229" y="1210"/>
                    <a:pt x="229" y="1302"/>
                    <a:pt x="229" y="1370"/>
                  </a:cubicBezTo>
                  <a:cubicBezTo>
                    <a:pt x="252" y="1484"/>
                    <a:pt x="366" y="1553"/>
                    <a:pt x="457" y="1553"/>
                  </a:cubicBezTo>
                  <a:cubicBezTo>
                    <a:pt x="571" y="1530"/>
                    <a:pt x="617" y="1416"/>
                    <a:pt x="617" y="1324"/>
                  </a:cubicBezTo>
                  <a:cubicBezTo>
                    <a:pt x="617" y="1241"/>
                    <a:pt x="598" y="1157"/>
                    <a:pt x="594" y="1073"/>
                  </a:cubicBezTo>
                  <a:lnTo>
                    <a:pt x="617" y="1073"/>
                  </a:lnTo>
                  <a:cubicBezTo>
                    <a:pt x="617" y="1096"/>
                    <a:pt x="617" y="1119"/>
                    <a:pt x="617" y="1142"/>
                  </a:cubicBezTo>
                  <a:cubicBezTo>
                    <a:pt x="617" y="1187"/>
                    <a:pt x="640" y="1233"/>
                    <a:pt x="662" y="1256"/>
                  </a:cubicBezTo>
                  <a:cubicBezTo>
                    <a:pt x="708" y="1302"/>
                    <a:pt x="754" y="1324"/>
                    <a:pt x="822" y="1347"/>
                  </a:cubicBezTo>
                  <a:cubicBezTo>
                    <a:pt x="853" y="1355"/>
                    <a:pt x="883" y="1357"/>
                    <a:pt x="914" y="1357"/>
                  </a:cubicBezTo>
                  <a:cubicBezTo>
                    <a:pt x="974" y="1357"/>
                    <a:pt x="1035" y="1347"/>
                    <a:pt x="1096" y="1347"/>
                  </a:cubicBezTo>
                  <a:cubicBezTo>
                    <a:pt x="1142" y="1324"/>
                    <a:pt x="1187" y="1324"/>
                    <a:pt x="1233" y="1324"/>
                  </a:cubicBezTo>
                  <a:cubicBezTo>
                    <a:pt x="1302" y="1302"/>
                    <a:pt x="1347" y="1302"/>
                    <a:pt x="1416" y="1279"/>
                  </a:cubicBezTo>
                  <a:cubicBezTo>
                    <a:pt x="1438" y="1279"/>
                    <a:pt x="1484" y="1256"/>
                    <a:pt x="1530" y="1256"/>
                  </a:cubicBezTo>
                  <a:cubicBezTo>
                    <a:pt x="1598" y="1233"/>
                    <a:pt x="1644" y="1187"/>
                    <a:pt x="1712" y="1165"/>
                  </a:cubicBezTo>
                  <a:cubicBezTo>
                    <a:pt x="1735" y="1142"/>
                    <a:pt x="1781" y="1096"/>
                    <a:pt x="1781" y="1050"/>
                  </a:cubicBezTo>
                  <a:cubicBezTo>
                    <a:pt x="1895" y="1005"/>
                    <a:pt x="1941" y="845"/>
                    <a:pt x="1895" y="754"/>
                  </a:cubicBezTo>
                  <a:cubicBezTo>
                    <a:pt x="1872" y="731"/>
                    <a:pt x="1872" y="731"/>
                    <a:pt x="1872" y="731"/>
                  </a:cubicBezTo>
                  <a:cubicBezTo>
                    <a:pt x="1895" y="685"/>
                    <a:pt x="1918" y="662"/>
                    <a:pt x="1918" y="640"/>
                  </a:cubicBezTo>
                  <a:cubicBezTo>
                    <a:pt x="1963" y="548"/>
                    <a:pt x="1941" y="480"/>
                    <a:pt x="1895" y="389"/>
                  </a:cubicBezTo>
                  <a:cubicBezTo>
                    <a:pt x="1872" y="366"/>
                    <a:pt x="1872" y="366"/>
                    <a:pt x="1849" y="343"/>
                  </a:cubicBezTo>
                  <a:cubicBezTo>
                    <a:pt x="1849" y="343"/>
                    <a:pt x="1849" y="343"/>
                    <a:pt x="1849" y="320"/>
                  </a:cubicBezTo>
                  <a:cubicBezTo>
                    <a:pt x="1849" y="206"/>
                    <a:pt x="1781" y="69"/>
                    <a:pt x="1667" y="23"/>
                  </a:cubicBezTo>
                  <a:cubicBezTo>
                    <a:pt x="1621" y="0"/>
                    <a:pt x="1553" y="0"/>
                    <a:pt x="1507"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9" name="Google Shape;5025;p38">
              <a:extLst>
                <a:ext uri="{FF2B5EF4-FFF2-40B4-BE49-F238E27FC236}">
                  <a16:creationId xmlns:a16="http://schemas.microsoft.com/office/drawing/2014/main" id="{96246247-02D1-54AA-04BF-8BFBBA8910A2}"/>
                </a:ext>
              </a:extLst>
            </p:cNvPr>
            <p:cNvSpPr/>
            <p:nvPr/>
          </p:nvSpPr>
          <p:spPr>
            <a:xfrm>
              <a:off x="6294202" y="2323654"/>
              <a:ext cx="330251" cy="90084"/>
            </a:xfrm>
            <a:custGeom>
              <a:avLst/>
              <a:gdLst/>
              <a:ahLst/>
              <a:cxnLst/>
              <a:rect l="l" t="t" r="r" b="b"/>
              <a:pathLst>
                <a:path w="11801" h="3219" extrusionOk="0">
                  <a:moveTo>
                    <a:pt x="11436" y="0"/>
                  </a:moveTo>
                  <a:cubicBezTo>
                    <a:pt x="11139" y="23"/>
                    <a:pt x="10842" y="92"/>
                    <a:pt x="10545" y="137"/>
                  </a:cubicBezTo>
                  <a:cubicBezTo>
                    <a:pt x="10249" y="183"/>
                    <a:pt x="9952" y="251"/>
                    <a:pt x="9655" y="320"/>
                  </a:cubicBezTo>
                  <a:cubicBezTo>
                    <a:pt x="9336" y="365"/>
                    <a:pt x="9039" y="434"/>
                    <a:pt x="8742" y="480"/>
                  </a:cubicBezTo>
                  <a:cubicBezTo>
                    <a:pt x="8445" y="525"/>
                    <a:pt x="8171" y="594"/>
                    <a:pt x="7875" y="662"/>
                  </a:cubicBezTo>
                  <a:cubicBezTo>
                    <a:pt x="7578" y="731"/>
                    <a:pt x="7281" y="799"/>
                    <a:pt x="6985" y="868"/>
                  </a:cubicBezTo>
                  <a:cubicBezTo>
                    <a:pt x="6688" y="936"/>
                    <a:pt x="6391" y="1005"/>
                    <a:pt x="6094" y="1073"/>
                  </a:cubicBezTo>
                  <a:cubicBezTo>
                    <a:pt x="5957" y="1096"/>
                    <a:pt x="5798" y="1142"/>
                    <a:pt x="5661" y="1164"/>
                  </a:cubicBezTo>
                  <a:cubicBezTo>
                    <a:pt x="5524" y="1210"/>
                    <a:pt x="5387" y="1233"/>
                    <a:pt x="5250" y="1278"/>
                  </a:cubicBezTo>
                  <a:cubicBezTo>
                    <a:pt x="4953" y="1347"/>
                    <a:pt x="4679" y="1415"/>
                    <a:pt x="4405" y="1507"/>
                  </a:cubicBezTo>
                  <a:cubicBezTo>
                    <a:pt x="4268" y="1530"/>
                    <a:pt x="4131" y="1575"/>
                    <a:pt x="4017" y="1598"/>
                  </a:cubicBezTo>
                  <a:cubicBezTo>
                    <a:pt x="3880" y="1644"/>
                    <a:pt x="3721" y="1666"/>
                    <a:pt x="3584" y="1712"/>
                  </a:cubicBezTo>
                  <a:cubicBezTo>
                    <a:pt x="3287" y="1781"/>
                    <a:pt x="3013" y="1826"/>
                    <a:pt x="2716" y="1895"/>
                  </a:cubicBezTo>
                  <a:cubicBezTo>
                    <a:pt x="2556" y="1940"/>
                    <a:pt x="2397" y="1986"/>
                    <a:pt x="2237" y="2032"/>
                  </a:cubicBezTo>
                  <a:cubicBezTo>
                    <a:pt x="2077" y="2077"/>
                    <a:pt x="1940" y="2146"/>
                    <a:pt x="1803" y="2191"/>
                  </a:cubicBezTo>
                  <a:cubicBezTo>
                    <a:pt x="1529" y="2306"/>
                    <a:pt x="1255" y="2420"/>
                    <a:pt x="982" y="2534"/>
                  </a:cubicBezTo>
                  <a:cubicBezTo>
                    <a:pt x="867" y="2602"/>
                    <a:pt x="753" y="2648"/>
                    <a:pt x="639" y="2694"/>
                  </a:cubicBezTo>
                  <a:cubicBezTo>
                    <a:pt x="548" y="2739"/>
                    <a:pt x="434" y="2785"/>
                    <a:pt x="320" y="2808"/>
                  </a:cubicBezTo>
                  <a:cubicBezTo>
                    <a:pt x="274" y="2831"/>
                    <a:pt x="205" y="2853"/>
                    <a:pt x="160" y="2853"/>
                  </a:cubicBezTo>
                  <a:cubicBezTo>
                    <a:pt x="69" y="2876"/>
                    <a:pt x="0" y="2968"/>
                    <a:pt x="23" y="3059"/>
                  </a:cubicBezTo>
                  <a:cubicBezTo>
                    <a:pt x="23" y="3150"/>
                    <a:pt x="114" y="3219"/>
                    <a:pt x="205" y="3219"/>
                  </a:cubicBezTo>
                  <a:cubicBezTo>
                    <a:pt x="411" y="3173"/>
                    <a:pt x="571" y="3127"/>
                    <a:pt x="753" y="3059"/>
                  </a:cubicBezTo>
                  <a:lnTo>
                    <a:pt x="776" y="3059"/>
                  </a:lnTo>
                  <a:cubicBezTo>
                    <a:pt x="867" y="3036"/>
                    <a:pt x="936" y="3013"/>
                    <a:pt x="1027" y="2990"/>
                  </a:cubicBezTo>
                  <a:cubicBezTo>
                    <a:pt x="1202" y="2947"/>
                    <a:pt x="1378" y="2903"/>
                    <a:pt x="1553" y="2839"/>
                  </a:cubicBezTo>
                  <a:lnTo>
                    <a:pt x="1553" y="2839"/>
                  </a:lnTo>
                  <a:cubicBezTo>
                    <a:pt x="1552" y="2842"/>
                    <a:pt x="1552" y="2847"/>
                    <a:pt x="1552" y="2853"/>
                  </a:cubicBezTo>
                  <a:cubicBezTo>
                    <a:pt x="1552" y="2844"/>
                    <a:pt x="1556" y="2839"/>
                    <a:pt x="1562" y="2836"/>
                  </a:cubicBezTo>
                  <a:lnTo>
                    <a:pt x="1562" y="2836"/>
                  </a:lnTo>
                  <a:cubicBezTo>
                    <a:pt x="1564" y="2835"/>
                    <a:pt x="1567" y="2833"/>
                    <a:pt x="1570" y="2832"/>
                  </a:cubicBezTo>
                  <a:lnTo>
                    <a:pt x="1570" y="2832"/>
                  </a:lnTo>
                  <a:cubicBezTo>
                    <a:pt x="1578" y="2831"/>
                    <a:pt x="1588" y="2831"/>
                    <a:pt x="1598" y="2831"/>
                  </a:cubicBezTo>
                  <a:cubicBezTo>
                    <a:pt x="1712" y="2808"/>
                    <a:pt x="1803" y="2762"/>
                    <a:pt x="1917" y="2739"/>
                  </a:cubicBezTo>
                  <a:cubicBezTo>
                    <a:pt x="2054" y="2694"/>
                    <a:pt x="2191" y="2648"/>
                    <a:pt x="2328" y="2625"/>
                  </a:cubicBezTo>
                  <a:cubicBezTo>
                    <a:pt x="2602" y="2557"/>
                    <a:pt x="2876" y="2488"/>
                    <a:pt x="3150" y="2443"/>
                  </a:cubicBezTo>
                  <a:cubicBezTo>
                    <a:pt x="3447" y="2397"/>
                    <a:pt x="3721" y="2328"/>
                    <a:pt x="4017" y="2260"/>
                  </a:cubicBezTo>
                  <a:cubicBezTo>
                    <a:pt x="4154" y="2237"/>
                    <a:pt x="4291" y="2191"/>
                    <a:pt x="4428" y="2169"/>
                  </a:cubicBezTo>
                  <a:cubicBezTo>
                    <a:pt x="4565" y="2123"/>
                    <a:pt x="4702" y="2100"/>
                    <a:pt x="4839" y="2055"/>
                  </a:cubicBezTo>
                  <a:cubicBezTo>
                    <a:pt x="5113" y="1986"/>
                    <a:pt x="5387" y="1918"/>
                    <a:pt x="5661" y="1849"/>
                  </a:cubicBezTo>
                  <a:cubicBezTo>
                    <a:pt x="5957" y="1781"/>
                    <a:pt x="6254" y="1712"/>
                    <a:pt x="6551" y="1644"/>
                  </a:cubicBezTo>
                  <a:cubicBezTo>
                    <a:pt x="6848" y="1575"/>
                    <a:pt x="7144" y="1507"/>
                    <a:pt x="7441" y="1438"/>
                  </a:cubicBezTo>
                  <a:cubicBezTo>
                    <a:pt x="7715" y="1370"/>
                    <a:pt x="8012" y="1301"/>
                    <a:pt x="8308" y="1233"/>
                  </a:cubicBezTo>
                  <a:cubicBezTo>
                    <a:pt x="8445" y="1210"/>
                    <a:pt x="8605" y="1164"/>
                    <a:pt x="8765" y="1142"/>
                  </a:cubicBezTo>
                  <a:cubicBezTo>
                    <a:pt x="8902" y="1119"/>
                    <a:pt x="9039" y="1096"/>
                    <a:pt x="9176" y="1073"/>
                  </a:cubicBezTo>
                  <a:cubicBezTo>
                    <a:pt x="9564" y="1005"/>
                    <a:pt x="9952" y="913"/>
                    <a:pt x="10340" y="845"/>
                  </a:cubicBezTo>
                  <a:cubicBezTo>
                    <a:pt x="10568" y="799"/>
                    <a:pt x="10774" y="753"/>
                    <a:pt x="10979" y="731"/>
                  </a:cubicBezTo>
                  <a:cubicBezTo>
                    <a:pt x="11070" y="708"/>
                    <a:pt x="11184" y="685"/>
                    <a:pt x="11276" y="685"/>
                  </a:cubicBezTo>
                  <a:cubicBezTo>
                    <a:pt x="11321" y="662"/>
                    <a:pt x="11367" y="662"/>
                    <a:pt x="11413" y="662"/>
                  </a:cubicBezTo>
                  <a:cubicBezTo>
                    <a:pt x="11481" y="639"/>
                    <a:pt x="11550" y="617"/>
                    <a:pt x="11618" y="594"/>
                  </a:cubicBezTo>
                  <a:cubicBezTo>
                    <a:pt x="11664" y="571"/>
                    <a:pt x="11709" y="548"/>
                    <a:pt x="11732" y="502"/>
                  </a:cubicBezTo>
                  <a:cubicBezTo>
                    <a:pt x="11801" y="434"/>
                    <a:pt x="11801" y="343"/>
                    <a:pt x="11801" y="251"/>
                  </a:cubicBezTo>
                  <a:cubicBezTo>
                    <a:pt x="11778" y="92"/>
                    <a:pt x="11641" y="0"/>
                    <a:pt x="11481"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0" name="Google Shape;5026;p38">
              <a:extLst>
                <a:ext uri="{FF2B5EF4-FFF2-40B4-BE49-F238E27FC236}">
                  <a16:creationId xmlns:a16="http://schemas.microsoft.com/office/drawing/2014/main" id="{199BEC79-2DFF-C6AC-1377-D69268F167C6}"/>
                </a:ext>
              </a:extLst>
            </p:cNvPr>
            <p:cNvSpPr/>
            <p:nvPr/>
          </p:nvSpPr>
          <p:spPr>
            <a:xfrm>
              <a:off x="6260340" y="2288505"/>
              <a:ext cx="334729" cy="131641"/>
            </a:xfrm>
            <a:custGeom>
              <a:avLst/>
              <a:gdLst/>
              <a:ahLst/>
              <a:cxnLst/>
              <a:rect l="l" t="t" r="r" b="b"/>
              <a:pathLst>
                <a:path w="11961" h="4704" extrusionOk="0">
                  <a:moveTo>
                    <a:pt x="11550" y="1"/>
                  </a:moveTo>
                  <a:cubicBezTo>
                    <a:pt x="11299" y="24"/>
                    <a:pt x="11025" y="24"/>
                    <a:pt x="10774" y="69"/>
                  </a:cubicBezTo>
                  <a:cubicBezTo>
                    <a:pt x="10454" y="115"/>
                    <a:pt x="10158" y="161"/>
                    <a:pt x="9861" y="206"/>
                  </a:cubicBezTo>
                  <a:cubicBezTo>
                    <a:pt x="9564" y="275"/>
                    <a:pt x="9290" y="298"/>
                    <a:pt x="8993" y="366"/>
                  </a:cubicBezTo>
                  <a:cubicBezTo>
                    <a:pt x="8697" y="412"/>
                    <a:pt x="8400" y="480"/>
                    <a:pt x="8103" y="526"/>
                  </a:cubicBezTo>
                  <a:cubicBezTo>
                    <a:pt x="7784" y="594"/>
                    <a:pt x="7464" y="686"/>
                    <a:pt x="7145" y="777"/>
                  </a:cubicBezTo>
                  <a:cubicBezTo>
                    <a:pt x="6848" y="868"/>
                    <a:pt x="6574" y="960"/>
                    <a:pt x="6277" y="1051"/>
                  </a:cubicBezTo>
                  <a:cubicBezTo>
                    <a:pt x="6003" y="1142"/>
                    <a:pt x="5729" y="1211"/>
                    <a:pt x="5456" y="1325"/>
                  </a:cubicBezTo>
                  <a:cubicBezTo>
                    <a:pt x="5182" y="1416"/>
                    <a:pt x="4908" y="1507"/>
                    <a:pt x="4634" y="1599"/>
                  </a:cubicBezTo>
                  <a:cubicBezTo>
                    <a:pt x="4383" y="1713"/>
                    <a:pt x="4109" y="1804"/>
                    <a:pt x="3835" y="1895"/>
                  </a:cubicBezTo>
                  <a:cubicBezTo>
                    <a:pt x="3698" y="1941"/>
                    <a:pt x="3561" y="1987"/>
                    <a:pt x="3424" y="2055"/>
                  </a:cubicBezTo>
                  <a:cubicBezTo>
                    <a:pt x="3264" y="2101"/>
                    <a:pt x="3127" y="2169"/>
                    <a:pt x="2990" y="2238"/>
                  </a:cubicBezTo>
                  <a:cubicBezTo>
                    <a:pt x="2694" y="2375"/>
                    <a:pt x="2420" y="2534"/>
                    <a:pt x="2146" y="2649"/>
                  </a:cubicBezTo>
                  <a:cubicBezTo>
                    <a:pt x="1849" y="2786"/>
                    <a:pt x="1530" y="2945"/>
                    <a:pt x="1279" y="3151"/>
                  </a:cubicBezTo>
                  <a:cubicBezTo>
                    <a:pt x="1050" y="3311"/>
                    <a:pt x="845" y="3470"/>
                    <a:pt x="639" y="3676"/>
                  </a:cubicBezTo>
                  <a:cubicBezTo>
                    <a:pt x="525" y="3767"/>
                    <a:pt x="434" y="3881"/>
                    <a:pt x="343" y="3995"/>
                  </a:cubicBezTo>
                  <a:cubicBezTo>
                    <a:pt x="229" y="4109"/>
                    <a:pt x="137" y="4224"/>
                    <a:pt x="69" y="4338"/>
                  </a:cubicBezTo>
                  <a:cubicBezTo>
                    <a:pt x="0" y="4452"/>
                    <a:pt x="0" y="4589"/>
                    <a:pt x="114" y="4657"/>
                  </a:cubicBezTo>
                  <a:cubicBezTo>
                    <a:pt x="154" y="4687"/>
                    <a:pt x="207" y="4704"/>
                    <a:pt x="260" y="4704"/>
                  </a:cubicBezTo>
                  <a:cubicBezTo>
                    <a:pt x="328" y="4704"/>
                    <a:pt x="395" y="4676"/>
                    <a:pt x="434" y="4612"/>
                  </a:cubicBezTo>
                  <a:cubicBezTo>
                    <a:pt x="502" y="4520"/>
                    <a:pt x="571" y="4429"/>
                    <a:pt x="639" y="4338"/>
                  </a:cubicBezTo>
                  <a:cubicBezTo>
                    <a:pt x="822" y="4178"/>
                    <a:pt x="1005" y="4041"/>
                    <a:pt x="1187" y="3904"/>
                  </a:cubicBezTo>
                  <a:cubicBezTo>
                    <a:pt x="1370" y="3790"/>
                    <a:pt x="1530" y="3676"/>
                    <a:pt x="1712" y="3562"/>
                  </a:cubicBezTo>
                  <a:cubicBezTo>
                    <a:pt x="1986" y="3402"/>
                    <a:pt x="2260" y="3288"/>
                    <a:pt x="2534" y="3174"/>
                  </a:cubicBezTo>
                  <a:cubicBezTo>
                    <a:pt x="2831" y="3037"/>
                    <a:pt x="3105" y="2877"/>
                    <a:pt x="3401" y="2763"/>
                  </a:cubicBezTo>
                  <a:cubicBezTo>
                    <a:pt x="3538" y="2694"/>
                    <a:pt x="3675" y="2626"/>
                    <a:pt x="3835" y="2580"/>
                  </a:cubicBezTo>
                  <a:cubicBezTo>
                    <a:pt x="3972" y="2534"/>
                    <a:pt x="4086" y="2489"/>
                    <a:pt x="4223" y="2443"/>
                  </a:cubicBezTo>
                  <a:cubicBezTo>
                    <a:pt x="4360" y="2398"/>
                    <a:pt x="4520" y="2352"/>
                    <a:pt x="4657" y="2306"/>
                  </a:cubicBezTo>
                  <a:cubicBezTo>
                    <a:pt x="4794" y="2261"/>
                    <a:pt x="4908" y="2192"/>
                    <a:pt x="5045" y="2146"/>
                  </a:cubicBezTo>
                  <a:cubicBezTo>
                    <a:pt x="5250" y="2078"/>
                    <a:pt x="5433" y="2009"/>
                    <a:pt x="5638" y="1941"/>
                  </a:cubicBezTo>
                  <a:cubicBezTo>
                    <a:pt x="5821" y="1873"/>
                    <a:pt x="6003" y="1827"/>
                    <a:pt x="6209" y="1758"/>
                  </a:cubicBezTo>
                  <a:cubicBezTo>
                    <a:pt x="6597" y="1644"/>
                    <a:pt x="6985" y="1507"/>
                    <a:pt x="7396" y="1370"/>
                  </a:cubicBezTo>
                  <a:cubicBezTo>
                    <a:pt x="7670" y="1302"/>
                    <a:pt x="7944" y="1233"/>
                    <a:pt x="8217" y="1188"/>
                  </a:cubicBezTo>
                  <a:cubicBezTo>
                    <a:pt x="8514" y="1119"/>
                    <a:pt x="8811" y="1074"/>
                    <a:pt x="9108" y="1005"/>
                  </a:cubicBezTo>
                  <a:cubicBezTo>
                    <a:pt x="9404" y="960"/>
                    <a:pt x="9678" y="914"/>
                    <a:pt x="9975" y="868"/>
                  </a:cubicBezTo>
                  <a:cubicBezTo>
                    <a:pt x="10272" y="823"/>
                    <a:pt x="10568" y="754"/>
                    <a:pt x="10888" y="708"/>
                  </a:cubicBezTo>
                  <a:cubicBezTo>
                    <a:pt x="11025" y="686"/>
                    <a:pt x="11162" y="686"/>
                    <a:pt x="11276" y="686"/>
                  </a:cubicBezTo>
                  <a:cubicBezTo>
                    <a:pt x="11413" y="663"/>
                    <a:pt x="11527" y="663"/>
                    <a:pt x="11664" y="640"/>
                  </a:cubicBezTo>
                  <a:cubicBezTo>
                    <a:pt x="11824" y="617"/>
                    <a:pt x="11961" y="457"/>
                    <a:pt x="11915" y="275"/>
                  </a:cubicBezTo>
                  <a:cubicBezTo>
                    <a:pt x="11915" y="183"/>
                    <a:pt x="11869" y="115"/>
                    <a:pt x="11801" y="69"/>
                  </a:cubicBezTo>
                  <a:cubicBezTo>
                    <a:pt x="11733" y="24"/>
                    <a:pt x="11664" y="1"/>
                    <a:pt x="11596" y="1"/>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1" name="Google Shape;5027;p38">
              <a:extLst>
                <a:ext uri="{FF2B5EF4-FFF2-40B4-BE49-F238E27FC236}">
                  <a16:creationId xmlns:a16="http://schemas.microsoft.com/office/drawing/2014/main" id="{1BAD286F-9696-6547-CD53-C981CA82E5B7}"/>
                </a:ext>
              </a:extLst>
            </p:cNvPr>
            <p:cNvSpPr/>
            <p:nvPr/>
          </p:nvSpPr>
          <p:spPr>
            <a:xfrm>
              <a:off x="6079557" y="2177376"/>
              <a:ext cx="159095" cy="243833"/>
            </a:xfrm>
            <a:custGeom>
              <a:avLst/>
              <a:gdLst/>
              <a:ahLst/>
              <a:cxnLst/>
              <a:rect l="l" t="t" r="r" b="b"/>
              <a:pathLst>
                <a:path w="5685" h="8713" extrusionOk="0">
                  <a:moveTo>
                    <a:pt x="2260" y="2237"/>
                  </a:moveTo>
                  <a:lnTo>
                    <a:pt x="2260" y="2237"/>
                  </a:lnTo>
                  <a:cubicBezTo>
                    <a:pt x="2268" y="2248"/>
                    <a:pt x="2275" y="2259"/>
                    <a:pt x="2282" y="2270"/>
                  </a:cubicBezTo>
                  <a:lnTo>
                    <a:pt x="2282" y="2270"/>
                  </a:lnTo>
                  <a:cubicBezTo>
                    <a:pt x="2277" y="2259"/>
                    <a:pt x="2271" y="2248"/>
                    <a:pt x="2260" y="2237"/>
                  </a:cubicBezTo>
                  <a:close/>
                  <a:moveTo>
                    <a:pt x="229" y="0"/>
                  </a:moveTo>
                  <a:cubicBezTo>
                    <a:pt x="183" y="0"/>
                    <a:pt x="138" y="23"/>
                    <a:pt x="92" y="46"/>
                  </a:cubicBezTo>
                  <a:cubicBezTo>
                    <a:pt x="1" y="137"/>
                    <a:pt x="1" y="251"/>
                    <a:pt x="69" y="343"/>
                  </a:cubicBezTo>
                  <a:cubicBezTo>
                    <a:pt x="183" y="480"/>
                    <a:pt x="320" y="617"/>
                    <a:pt x="412" y="753"/>
                  </a:cubicBezTo>
                  <a:cubicBezTo>
                    <a:pt x="526" y="868"/>
                    <a:pt x="617" y="1005"/>
                    <a:pt x="708" y="1142"/>
                  </a:cubicBezTo>
                  <a:cubicBezTo>
                    <a:pt x="822" y="1256"/>
                    <a:pt x="914" y="1393"/>
                    <a:pt x="1028" y="1530"/>
                  </a:cubicBezTo>
                  <a:cubicBezTo>
                    <a:pt x="1119" y="1667"/>
                    <a:pt x="1210" y="1803"/>
                    <a:pt x="1325" y="1940"/>
                  </a:cubicBezTo>
                  <a:cubicBezTo>
                    <a:pt x="1462" y="2169"/>
                    <a:pt x="1621" y="2397"/>
                    <a:pt x="1781" y="2625"/>
                  </a:cubicBezTo>
                  <a:cubicBezTo>
                    <a:pt x="1941" y="2899"/>
                    <a:pt x="2101" y="3173"/>
                    <a:pt x="2283" y="3424"/>
                  </a:cubicBezTo>
                  <a:cubicBezTo>
                    <a:pt x="2352" y="3561"/>
                    <a:pt x="2443" y="3698"/>
                    <a:pt x="2534" y="3835"/>
                  </a:cubicBezTo>
                  <a:cubicBezTo>
                    <a:pt x="2603" y="3972"/>
                    <a:pt x="2694" y="4109"/>
                    <a:pt x="2763" y="4246"/>
                  </a:cubicBezTo>
                  <a:cubicBezTo>
                    <a:pt x="2831" y="4383"/>
                    <a:pt x="2900" y="4520"/>
                    <a:pt x="2968" y="4634"/>
                  </a:cubicBezTo>
                  <a:cubicBezTo>
                    <a:pt x="3037" y="4771"/>
                    <a:pt x="3105" y="4885"/>
                    <a:pt x="3173" y="5022"/>
                  </a:cubicBezTo>
                  <a:cubicBezTo>
                    <a:pt x="3447" y="5524"/>
                    <a:pt x="3698" y="6072"/>
                    <a:pt x="3972" y="6597"/>
                  </a:cubicBezTo>
                  <a:cubicBezTo>
                    <a:pt x="4246" y="7122"/>
                    <a:pt x="4543" y="7647"/>
                    <a:pt x="4840" y="8172"/>
                  </a:cubicBezTo>
                  <a:cubicBezTo>
                    <a:pt x="4885" y="8240"/>
                    <a:pt x="4908" y="8309"/>
                    <a:pt x="4954" y="8354"/>
                  </a:cubicBezTo>
                  <a:cubicBezTo>
                    <a:pt x="4999" y="8446"/>
                    <a:pt x="5045" y="8514"/>
                    <a:pt x="5114" y="8605"/>
                  </a:cubicBezTo>
                  <a:cubicBezTo>
                    <a:pt x="5171" y="8677"/>
                    <a:pt x="5263" y="8712"/>
                    <a:pt x="5353" y="8712"/>
                  </a:cubicBezTo>
                  <a:cubicBezTo>
                    <a:pt x="5406" y="8712"/>
                    <a:pt x="5459" y="8700"/>
                    <a:pt x="5502" y="8674"/>
                  </a:cubicBezTo>
                  <a:cubicBezTo>
                    <a:pt x="5570" y="8628"/>
                    <a:pt x="5639" y="8560"/>
                    <a:pt x="5661" y="8491"/>
                  </a:cubicBezTo>
                  <a:cubicBezTo>
                    <a:pt x="5684" y="8400"/>
                    <a:pt x="5661" y="8309"/>
                    <a:pt x="5639" y="8240"/>
                  </a:cubicBezTo>
                  <a:cubicBezTo>
                    <a:pt x="5616" y="8172"/>
                    <a:pt x="5570" y="8126"/>
                    <a:pt x="5547" y="8080"/>
                  </a:cubicBezTo>
                  <a:cubicBezTo>
                    <a:pt x="5524" y="8012"/>
                    <a:pt x="5479" y="7966"/>
                    <a:pt x="5433" y="7898"/>
                  </a:cubicBezTo>
                  <a:cubicBezTo>
                    <a:pt x="5365" y="7784"/>
                    <a:pt x="5296" y="7670"/>
                    <a:pt x="5228" y="7533"/>
                  </a:cubicBezTo>
                  <a:cubicBezTo>
                    <a:pt x="5068" y="7282"/>
                    <a:pt x="4931" y="7008"/>
                    <a:pt x="4771" y="6734"/>
                  </a:cubicBezTo>
                  <a:cubicBezTo>
                    <a:pt x="4634" y="6460"/>
                    <a:pt x="4497" y="6163"/>
                    <a:pt x="4360" y="5889"/>
                  </a:cubicBezTo>
                  <a:cubicBezTo>
                    <a:pt x="4223" y="5638"/>
                    <a:pt x="4086" y="5364"/>
                    <a:pt x="3972" y="5113"/>
                  </a:cubicBezTo>
                  <a:cubicBezTo>
                    <a:pt x="3721" y="4657"/>
                    <a:pt x="3470" y="4200"/>
                    <a:pt x="3219" y="3744"/>
                  </a:cubicBezTo>
                  <a:cubicBezTo>
                    <a:pt x="3082" y="3493"/>
                    <a:pt x="2922" y="3241"/>
                    <a:pt x="2763" y="3013"/>
                  </a:cubicBezTo>
                  <a:cubicBezTo>
                    <a:pt x="2694" y="2876"/>
                    <a:pt x="2603" y="2762"/>
                    <a:pt x="2534" y="2625"/>
                  </a:cubicBezTo>
                  <a:cubicBezTo>
                    <a:pt x="2450" y="2499"/>
                    <a:pt x="2366" y="2393"/>
                    <a:pt x="2282" y="2270"/>
                  </a:cubicBezTo>
                  <a:lnTo>
                    <a:pt x="2282" y="2270"/>
                  </a:lnTo>
                  <a:cubicBezTo>
                    <a:pt x="2283" y="2270"/>
                    <a:pt x="2283" y="2271"/>
                    <a:pt x="2283" y="2272"/>
                  </a:cubicBezTo>
                  <a:lnTo>
                    <a:pt x="2283" y="2272"/>
                  </a:lnTo>
                  <a:cubicBezTo>
                    <a:pt x="2152" y="2075"/>
                    <a:pt x="2002" y="1861"/>
                    <a:pt x="1872" y="1667"/>
                  </a:cubicBezTo>
                  <a:cubicBezTo>
                    <a:pt x="1713" y="1484"/>
                    <a:pt x="1553" y="1301"/>
                    <a:pt x="1393" y="1119"/>
                  </a:cubicBezTo>
                  <a:cubicBezTo>
                    <a:pt x="1233" y="936"/>
                    <a:pt x="1074" y="753"/>
                    <a:pt x="891" y="594"/>
                  </a:cubicBezTo>
                  <a:cubicBezTo>
                    <a:pt x="731" y="411"/>
                    <a:pt x="549" y="251"/>
                    <a:pt x="389" y="69"/>
                  </a:cubicBezTo>
                  <a:cubicBezTo>
                    <a:pt x="343" y="23"/>
                    <a:pt x="297" y="0"/>
                    <a:pt x="229"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2" name="Google Shape;5028;p38">
              <a:extLst>
                <a:ext uri="{FF2B5EF4-FFF2-40B4-BE49-F238E27FC236}">
                  <a16:creationId xmlns:a16="http://schemas.microsoft.com/office/drawing/2014/main" id="{BF43E509-BBCB-B370-67F4-8B58B6A229C2}"/>
                </a:ext>
              </a:extLst>
            </p:cNvPr>
            <p:cNvSpPr/>
            <p:nvPr/>
          </p:nvSpPr>
          <p:spPr>
            <a:xfrm>
              <a:off x="6032934" y="2183113"/>
              <a:ext cx="182070" cy="232835"/>
            </a:xfrm>
            <a:custGeom>
              <a:avLst/>
              <a:gdLst/>
              <a:ahLst/>
              <a:cxnLst/>
              <a:rect l="l" t="t" r="r" b="b"/>
              <a:pathLst>
                <a:path w="6506" h="8320" extrusionOk="0">
                  <a:moveTo>
                    <a:pt x="4024" y="3996"/>
                  </a:moveTo>
                  <a:cubicBezTo>
                    <a:pt x="4028" y="4003"/>
                    <a:pt x="4033" y="4011"/>
                    <a:pt x="4041" y="4018"/>
                  </a:cubicBezTo>
                  <a:cubicBezTo>
                    <a:pt x="4035" y="4011"/>
                    <a:pt x="4030" y="4003"/>
                    <a:pt x="4024" y="3996"/>
                  </a:cubicBezTo>
                  <a:close/>
                  <a:moveTo>
                    <a:pt x="252" y="1"/>
                  </a:moveTo>
                  <a:cubicBezTo>
                    <a:pt x="183" y="1"/>
                    <a:pt x="137" y="24"/>
                    <a:pt x="92" y="69"/>
                  </a:cubicBezTo>
                  <a:cubicBezTo>
                    <a:pt x="0" y="160"/>
                    <a:pt x="0" y="297"/>
                    <a:pt x="69" y="389"/>
                  </a:cubicBezTo>
                  <a:cubicBezTo>
                    <a:pt x="297" y="640"/>
                    <a:pt x="548" y="845"/>
                    <a:pt x="799" y="1096"/>
                  </a:cubicBezTo>
                  <a:cubicBezTo>
                    <a:pt x="1028" y="1325"/>
                    <a:pt x="1256" y="1576"/>
                    <a:pt x="1484" y="1804"/>
                  </a:cubicBezTo>
                  <a:cubicBezTo>
                    <a:pt x="1712" y="2055"/>
                    <a:pt x="1918" y="2306"/>
                    <a:pt x="2123" y="2557"/>
                  </a:cubicBezTo>
                  <a:cubicBezTo>
                    <a:pt x="2329" y="2785"/>
                    <a:pt x="2534" y="3036"/>
                    <a:pt x="2717" y="3288"/>
                  </a:cubicBezTo>
                  <a:cubicBezTo>
                    <a:pt x="2945" y="3607"/>
                    <a:pt x="3173" y="3927"/>
                    <a:pt x="3401" y="4246"/>
                  </a:cubicBezTo>
                  <a:cubicBezTo>
                    <a:pt x="3744" y="4726"/>
                    <a:pt x="4086" y="5228"/>
                    <a:pt x="4406" y="5753"/>
                  </a:cubicBezTo>
                  <a:cubicBezTo>
                    <a:pt x="4566" y="6004"/>
                    <a:pt x="4703" y="6255"/>
                    <a:pt x="4862" y="6506"/>
                  </a:cubicBezTo>
                  <a:cubicBezTo>
                    <a:pt x="5022" y="6757"/>
                    <a:pt x="5182" y="7008"/>
                    <a:pt x="5342" y="7259"/>
                  </a:cubicBezTo>
                  <a:cubicBezTo>
                    <a:pt x="5467" y="7489"/>
                    <a:pt x="5612" y="7719"/>
                    <a:pt x="5776" y="7950"/>
                  </a:cubicBezTo>
                  <a:lnTo>
                    <a:pt x="5776" y="7950"/>
                  </a:lnTo>
                  <a:cubicBezTo>
                    <a:pt x="5775" y="7948"/>
                    <a:pt x="5775" y="7946"/>
                    <a:pt x="5775" y="7944"/>
                  </a:cubicBezTo>
                  <a:lnTo>
                    <a:pt x="5775" y="7944"/>
                  </a:lnTo>
                  <a:cubicBezTo>
                    <a:pt x="5778" y="7950"/>
                    <a:pt x="5781" y="7955"/>
                    <a:pt x="5784" y="7961"/>
                  </a:cubicBezTo>
                  <a:lnTo>
                    <a:pt x="5784" y="7961"/>
                  </a:lnTo>
                  <a:cubicBezTo>
                    <a:pt x="5781" y="7957"/>
                    <a:pt x="5779" y="7954"/>
                    <a:pt x="5776" y="7950"/>
                  </a:cubicBezTo>
                  <a:lnTo>
                    <a:pt x="5776" y="7950"/>
                  </a:lnTo>
                  <a:cubicBezTo>
                    <a:pt x="5778" y="7963"/>
                    <a:pt x="5787" y="7976"/>
                    <a:pt x="5799" y="7990"/>
                  </a:cubicBezTo>
                  <a:lnTo>
                    <a:pt x="5799" y="7990"/>
                  </a:lnTo>
                  <a:cubicBezTo>
                    <a:pt x="5794" y="7980"/>
                    <a:pt x="5789" y="7971"/>
                    <a:pt x="5784" y="7961"/>
                  </a:cubicBezTo>
                  <a:lnTo>
                    <a:pt x="5784" y="7961"/>
                  </a:lnTo>
                  <a:cubicBezTo>
                    <a:pt x="5796" y="7978"/>
                    <a:pt x="5809" y="7995"/>
                    <a:pt x="5821" y="8012"/>
                  </a:cubicBezTo>
                  <a:cubicBezTo>
                    <a:pt x="5813" y="8005"/>
                    <a:pt x="5806" y="7997"/>
                    <a:pt x="5799" y="7990"/>
                  </a:cubicBezTo>
                  <a:lnTo>
                    <a:pt x="5799" y="7990"/>
                  </a:lnTo>
                  <a:cubicBezTo>
                    <a:pt x="5843" y="8071"/>
                    <a:pt x="5901" y="8160"/>
                    <a:pt x="5958" y="8218"/>
                  </a:cubicBezTo>
                  <a:cubicBezTo>
                    <a:pt x="6034" y="8279"/>
                    <a:pt x="6120" y="8319"/>
                    <a:pt x="6210" y="8319"/>
                  </a:cubicBezTo>
                  <a:cubicBezTo>
                    <a:pt x="6255" y="8319"/>
                    <a:pt x="6300" y="8309"/>
                    <a:pt x="6346" y="8286"/>
                  </a:cubicBezTo>
                  <a:cubicBezTo>
                    <a:pt x="6414" y="8241"/>
                    <a:pt x="6460" y="8195"/>
                    <a:pt x="6483" y="8104"/>
                  </a:cubicBezTo>
                  <a:cubicBezTo>
                    <a:pt x="6506" y="8035"/>
                    <a:pt x="6506" y="7944"/>
                    <a:pt x="6460" y="7875"/>
                  </a:cubicBezTo>
                  <a:cubicBezTo>
                    <a:pt x="6414" y="7738"/>
                    <a:pt x="6346" y="7647"/>
                    <a:pt x="6277" y="7533"/>
                  </a:cubicBezTo>
                  <a:cubicBezTo>
                    <a:pt x="6186" y="7396"/>
                    <a:pt x="6118" y="7282"/>
                    <a:pt x="6026" y="7145"/>
                  </a:cubicBezTo>
                  <a:cubicBezTo>
                    <a:pt x="5889" y="6894"/>
                    <a:pt x="5730" y="6643"/>
                    <a:pt x="5570" y="6392"/>
                  </a:cubicBezTo>
                  <a:cubicBezTo>
                    <a:pt x="5410" y="6141"/>
                    <a:pt x="5250" y="5890"/>
                    <a:pt x="5113" y="5639"/>
                  </a:cubicBezTo>
                  <a:cubicBezTo>
                    <a:pt x="4954" y="5387"/>
                    <a:pt x="4794" y="5136"/>
                    <a:pt x="4634" y="4885"/>
                  </a:cubicBezTo>
                  <a:cubicBezTo>
                    <a:pt x="4445" y="4634"/>
                    <a:pt x="4276" y="4363"/>
                    <a:pt x="4108" y="4108"/>
                  </a:cubicBezTo>
                  <a:lnTo>
                    <a:pt x="4108" y="4108"/>
                  </a:lnTo>
                  <a:cubicBezTo>
                    <a:pt x="4108" y="4109"/>
                    <a:pt x="4109" y="4109"/>
                    <a:pt x="4109" y="4109"/>
                  </a:cubicBezTo>
                  <a:cubicBezTo>
                    <a:pt x="4109" y="4109"/>
                    <a:pt x="4108" y="4109"/>
                    <a:pt x="4108" y="4108"/>
                  </a:cubicBezTo>
                  <a:lnTo>
                    <a:pt x="4108" y="4108"/>
                  </a:lnTo>
                  <a:cubicBezTo>
                    <a:pt x="4093" y="4086"/>
                    <a:pt x="4078" y="4063"/>
                    <a:pt x="4063" y="4041"/>
                  </a:cubicBezTo>
                  <a:lnTo>
                    <a:pt x="4063" y="4041"/>
                  </a:lnTo>
                  <a:cubicBezTo>
                    <a:pt x="4063" y="4051"/>
                    <a:pt x="4068" y="4061"/>
                    <a:pt x="4075" y="4071"/>
                  </a:cubicBezTo>
                  <a:lnTo>
                    <a:pt x="4075" y="4071"/>
                  </a:lnTo>
                  <a:cubicBezTo>
                    <a:pt x="4050" y="4040"/>
                    <a:pt x="4027" y="4006"/>
                    <a:pt x="4010" y="3977"/>
                  </a:cubicBezTo>
                  <a:lnTo>
                    <a:pt x="4010" y="3977"/>
                  </a:lnTo>
                  <a:cubicBezTo>
                    <a:pt x="4015" y="3983"/>
                    <a:pt x="4019" y="3990"/>
                    <a:pt x="4024" y="3996"/>
                  </a:cubicBezTo>
                  <a:lnTo>
                    <a:pt x="4024" y="3996"/>
                  </a:lnTo>
                  <a:cubicBezTo>
                    <a:pt x="4015" y="3981"/>
                    <a:pt x="4011" y="3965"/>
                    <a:pt x="3995" y="3949"/>
                  </a:cubicBezTo>
                  <a:lnTo>
                    <a:pt x="3995" y="3949"/>
                  </a:lnTo>
                  <a:cubicBezTo>
                    <a:pt x="3999" y="3958"/>
                    <a:pt x="4004" y="3967"/>
                    <a:pt x="4010" y="3977"/>
                  </a:cubicBezTo>
                  <a:lnTo>
                    <a:pt x="4010" y="3977"/>
                  </a:lnTo>
                  <a:cubicBezTo>
                    <a:pt x="3815" y="3717"/>
                    <a:pt x="3619" y="3456"/>
                    <a:pt x="3424" y="3196"/>
                  </a:cubicBezTo>
                  <a:cubicBezTo>
                    <a:pt x="3242" y="2945"/>
                    <a:pt x="3059" y="2694"/>
                    <a:pt x="2854" y="2466"/>
                  </a:cubicBezTo>
                  <a:cubicBezTo>
                    <a:pt x="2648" y="2238"/>
                    <a:pt x="2443" y="1986"/>
                    <a:pt x="2215" y="1758"/>
                  </a:cubicBezTo>
                  <a:cubicBezTo>
                    <a:pt x="1986" y="1507"/>
                    <a:pt x="1735" y="1279"/>
                    <a:pt x="1484" y="1051"/>
                  </a:cubicBezTo>
                  <a:cubicBezTo>
                    <a:pt x="1438" y="982"/>
                    <a:pt x="1370" y="937"/>
                    <a:pt x="1302" y="891"/>
                  </a:cubicBezTo>
                  <a:cubicBezTo>
                    <a:pt x="1119" y="731"/>
                    <a:pt x="936" y="571"/>
                    <a:pt x="754" y="412"/>
                  </a:cubicBezTo>
                  <a:lnTo>
                    <a:pt x="754" y="412"/>
                  </a:lnTo>
                  <a:lnTo>
                    <a:pt x="799" y="457"/>
                  </a:lnTo>
                  <a:cubicBezTo>
                    <a:pt x="662" y="343"/>
                    <a:pt x="525" y="206"/>
                    <a:pt x="411" y="92"/>
                  </a:cubicBezTo>
                  <a:cubicBezTo>
                    <a:pt x="366" y="24"/>
                    <a:pt x="297" y="1"/>
                    <a:pt x="252" y="1"/>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3" name="Google Shape;5029;p38">
              <a:extLst>
                <a:ext uri="{FF2B5EF4-FFF2-40B4-BE49-F238E27FC236}">
                  <a16:creationId xmlns:a16="http://schemas.microsoft.com/office/drawing/2014/main" id="{60901B8A-B32E-5181-A70F-337AA85B4AB3}"/>
                </a:ext>
              </a:extLst>
            </p:cNvPr>
            <p:cNvSpPr/>
            <p:nvPr/>
          </p:nvSpPr>
          <p:spPr>
            <a:xfrm>
              <a:off x="7387128" y="1161744"/>
              <a:ext cx="68367" cy="44188"/>
            </a:xfrm>
            <a:custGeom>
              <a:avLst/>
              <a:gdLst/>
              <a:ahLst/>
              <a:cxnLst/>
              <a:rect l="l" t="t" r="r" b="b"/>
              <a:pathLst>
                <a:path w="2443" h="1579" extrusionOk="0">
                  <a:moveTo>
                    <a:pt x="571" y="0"/>
                  </a:moveTo>
                  <a:cubicBezTo>
                    <a:pt x="502" y="0"/>
                    <a:pt x="411" y="0"/>
                    <a:pt x="320" y="23"/>
                  </a:cubicBezTo>
                  <a:cubicBezTo>
                    <a:pt x="228" y="23"/>
                    <a:pt x="114" y="91"/>
                    <a:pt x="46" y="183"/>
                  </a:cubicBezTo>
                  <a:cubicBezTo>
                    <a:pt x="23" y="228"/>
                    <a:pt x="0" y="274"/>
                    <a:pt x="0" y="342"/>
                  </a:cubicBezTo>
                  <a:cubicBezTo>
                    <a:pt x="0" y="411"/>
                    <a:pt x="0" y="434"/>
                    <a:pt x="23" y="502"/>
                  </a:cubicBezTo>
                  <a:cubicBezTo>
                    <a:pt x="46" y="548"/>
                    <a:pt x="69" y="571"/>
                    <a:pt x="91" y="616"/>
                  </a:cubicBezTo>
                  <a:cubicBezTo>
                    <a:pt x="160" y="731"/>
                    <a:pt x="251" y="845"/>
                    <a:pt x="343" y="959"/>
                  </a:cubicBezTo>
                  <a:cubicBezTo>
                    <a:pt x="388" y="1004"/>
                    <a:pt x="411" y="1050"/>
                    <a:pt x="434" y="1096"/>
                  </a:cubicBezTo>
                  <a:cubicBezTo>
                    <a:pt x="479" y="1141"/>
                    <a:pt x="548" y="1187"/>
                    <a:pt x="594" y="1187"/>
                  </a:cubicBezTo>
                  <a:cubicBezTo>
                    <a:pt x="594" y="1187"/>
                    <a:pt x="616" y="1187"/>
                    <a:pt x="616" y="1210"/>
                  </a:cubicBezTo>
                  <a:cubicBezTo>
                    <a:pt x="525" y="1278"/>
                    <a:pt x="525" y="1415"/>
                    <a:pt x="594" y="1507"/>
                  </a:cubicBezTo>
                  <a:cubicBezTo>
                    <a:pt x="643" y="1555"/>
                    <a:pt x="705" y="1578"/>
                    <a:pt x="766" y="1578"/>
                  </a:cubicBezTo>
                  <a:cubicBezTo>
                    <a:pt x="819" y="1578"/>
                    <a:pt x="871" y="1561"/>
                    <a:pt x="913" y="1529"/>
                  </a:cubicBezTo>
                  <a:cubicBezTo>
                    <a:pt x="959" y="1461"/>
                    <a:pt x="1027" y="1415"/>
                    <a:pt x="1096" y="1347"/>
                  </a:cubicBezTo>
                  <a:cubicBezTo>
                    <a:pt x="1119" y="1347"/>
                    <a:pt x="1164" y="1324"/>
                    <a:pt x="1187" y="1301"/>
                  </a:cubicBezTo>
                  <a:cubicBezTo>
                    <a:pt x="1347" y="1255"/>
                    <a:pt x="1529" y="1233"/>
                    <a:pt x="1689" y="1233"/>
                  </a:cubicBezTo>
                  <a:cubicBezTo>
                    <a:pt x="1803" y="1233"/>
                    <a:pt x="1940" y="1233"/>
                    <a:pt x="2054" y="1255"/>
                  </a:cubicBezTo>
                  <a:lnTo>
                    <a:pt x="2169" y="1255"/>
                  </a:lnTo>
                  <a:cubicBezTo>
                    <a:pt x="2214" y="1233"/>
                    <a:pt x="2283" y="1210"/>
                    <a:pt x="2305" y="1164"/>
                  </a:cubicBezTo>
                  <a:cubicBezTo>
                    <a:pt x="2328" y="1141"/>
                    <a:pt x="2351" y="1119"/>
                    <a:pt x="2374" y="1119"/>
                  </a:cubicBezTo>
                  <a:cubicBezTo>
                    <a:pt x="2397" y="1073"/>
                    <a:pt x="2420" y="1004"/>
                    <a:pt x="2420" y="959"/>
                  </a:cubicBezTo>
                  <a:cubicBezTo>
                    <a:pt x="2442" y="845"/>
                    <a:pt x="2374" y="731"/>
                    <a:pt x="2305" y="662"/>
                  </a:cubicBezTo>
                  <a:cubicBezTo>
                    <a:pt x="2237" y="616"/>
                    <a:pt x="2169" y="571"/>
                    <a:pt x="2123" y="525"/>
                  </a:cubicBezTo>
                  <a:cubicBezTo>
                    <a:pt x="2077" y="411"/>
                    <a:pt x="1963" y="342"/>
                    <a:pt x="1849" y="342"/>
                  </a:cubicBezTo>
                  <a:lnTo>
                    <a:pt x="1803" y="342"/>
                  </a:lnTo>
                  <a:cubicBezTo>
                    <a:pt x="1758" y="320"/>
                    <a:pt x="1712" y="297"/>
                    <a:pt x="1666" y="274"/>
                  </a:cubicBezTo>
                  <a:cubicBezTo>
                    <a:pt x="1529" y="206"/>
                    <a:pt x="1370" y="114"/>
                    <a:pt x="1233" y="69"/>
                  </a:cubicBezTo>
                  <a:cubicBezTo>
                    <a:pt x="1073" y="46"/>
                    <a:pt x="936" y="23"/>
                    <a:pt x="776"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4" name="Google Shape;5030;p38">
              <a:extLst>
                <a:ext uri="{FF2B5EF4-FFF2-40B4-BE49-F238E27FC236}">
                  <a16:creationId xmlns:a16="http://schemas.microsoft.com/office/drawing/2014/main" id="{AE099FC1-B2D7-5469-E8D9-C7E140A3B51F}"/>
                </a:ext>
              </a:extLst>
            </p:cNvPr>
            <p:cNvSpPr/>
            <p:nvPr/>
          </p:nvSpPr>
          <p:spPr>
            <a:xfrm>
              <a:off x="7408201" y="1180886"/>
              <a:ext cx="60699" cy="21241"/>
            </a:xfrm>
            <a:custGeom>
              <a:avLst/>
              <a:gdLst/>
              <a:ahLst/>
              <a:cxnLst/>
              <a:rect l="l" t="t" r="r" b="b"/>
              <a:pathLst>
                <a:path w="2169" h="759" extrusionOk="0">
                  <a:moveTo>
                    <a:pt x="1507" y="1"/>
                  </a:moveTo>
                  <a:cubicBezTo>
                    <a:pt x="1393" y="1"/>
                    <a:pt x="1256" y="24"/>
                    <a:pt x="1142" y="47"/>
                  </a:cubicBezTo>
                  <a:cubicBezTo>
                    <a:pt x="1005" y="92"/>
                    <a:pt x="845" y="138"/>
                    <a:pt x="708" y="183"/>
                  </a:cubicBezTo>
                  <a:cubicBezTo>
                    <a:pt x="579" y="227"/>
                    <a:pt x="449" y="270"/>
                    <a:pt x="320" y="332"/>
                  </a:cubicBezTo>
                  <a:lnTo>
                    <a:pt x="320" y="332"/>
                  </a:lnTo>
                  <a:lnTo>
                    <a:pt x="320" y="320"/>
                  </a:lnTo>
                  <a:cubicBezTo>
                    <a:pt x="320" y="320"/>
                    <a:pt x="320" y="320"/>
                    <a:pt x="297" y="343"/>
                  </a:cubicBezTo>
                  <a:cubicBezTo>
                    <a:pt x="305" y="339"/>
                    <a:pt x="312" y="336"/>
                    <a:pt x="320" y="332"/>
                  </a:cubicBezTo>
                  <a:lnTo>
                    <a:pt x="320" y="332"/>
                  </a:lnTo>
                  <a:lnTo>
                    <a:pt x="320" y="343"/>
                  </a:lnTo>
                  <a:cubicBezTo>
                    <a:pt x="274" y="343"/>
                    <a:pt x="229" y="366"/>
                    <a:pt x="183" y="366"/>
                  </a:cubicBezTo>
                  <a:cubicBezTo>
                    <a:pt x="69" y="389"/>
                    <a:pt x="0" y="503"/>
                    <a:pt x="23" y="594"/>
                  </a:cubicBezTo>
                  <a:cubicBezTo>
                    <a:pt x="43" y="694"/>
                    <a:pt x="132" y="758"/>
                    <a:pt x="215" y="758"/>
                  </a:cubicBezTo>
                  <a:cubicBezTo>
                    <a:pt x="227" y="758"/>
                    <a:pt x="240" y="757"/>
                    <a:pt x="251" y="754"/>
                  </a:cubicBezTo>
                  <a:cubicBezTo>
                    <a:pt x="411" y="708"/>
                    <a:pt x="571" y="663"/>
                    <a:pt x="731" y="617"/>
                  </a:cubicBezTo>
                  <a:cubicBezTo>
                    <a:pt x="913" y="594"/>
                    <a:pt x="1096" y="571"/>
                    <a:pt x="1279" y="549"/>
                  </a:cubicBezTo>
                  <a:cubicBezTo>
                    <a:pt x="1347" y="549"/>
                    <a:pt x="1438" y="549"/>
                    <a:pt x="1530" y="571"/>
                  </a:cubicBezTo>
                  <a:cubicBezTo>
                    <a:pt x="1552" y="571"/>
                    <a:pt x="1598" y="594"/>
                    <a:pt x="1621" y="594"/>
                  </a:cubicBezTo>
                  <a:cubicBezTo>
                    <a:pt x="1667" y="617"/>
                    <a:pt x="1735" y="617"/>
                    <a:pt x="1781" y="617"/>
                  </a:cubicBezTo>
                  <a:cubicBezTo>
                    <a:pt x="1804" y="629"/>
                    <a:pt x="1826" y="634"/>
                    <a:pt x="1849" y="634"/>
                  </a:cubicBezTo>
                  <a:cubicBezTo>
                    <a:pt x="1872" y="634"/>
                    <a:pt x="1895" y="629"/>
                    <a:pt x="1918" y="617"/>
                  </a:cubicBezTo>
                  <a:cubicBezTo>
                    <a:pt x="1986" y="617"/>
                    <a:pt x="2032" y="571"/>
                    <a:pt x="2077" y="503"/>
                  </a:cubicBezTo>
                  <a:cubicBezTo>
                    <a:pt x="2169" y="389"/>
                    <a:pt x="2123" y="206"/>
                    <a:pt x="2009" y="138"/>
                  </a:cubicBezTo>
                  <a:cubicBezTo>
                    <a:pt x="1941" y="92"/>
                    <a:pt x="1895" y="69"/>
                    <a:pt x="1826" y="47"/>
                  </a:cubicBezTo>
                  <a:cubicBezTo>
                    <a:pt x="1758" y="24"/>
                    <a:pt x="1689" y="1"/>
                    <a:pt x="162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5" name="Google Shape;5031;p38">
              <a:extLst>
                <a:ext uri="{FF2B5EF4-FFF2-40B4-BE49-F238E27FC236}">
                  <a16:creationId xmlns:a16="http://schemas.microsoft.com/office/drawing/2014/main" id="{A446CAF6-B93C-19DF-A661-67D63DE72ADC}"/>
                </a:ext>
              </a:extLst>
            </p:cNvPr>
            <p:cNvSpPr/>
            <p:nvPr/>
          </p:nvSpPr>
          <p:spPr>
            <a:xfrm>
              <a:off x="7428630" y="1203890"/>
              <a:ext cx="47295" cy="24795"/>
            </a:xfrm>
            <a:custGeom>
              <a:avLst/>
              <a:gdLst/>
              <a:ahLst/>
              <a:cxnLst/>
              <a:rect l="l" t="t" r="r" b="b"/>
              <a:pathLst>
                <a:path w="1690" h="886" extrusionOk="0">
                  <a:moveTo>
                    <a:pt x="1347" y="1"/>
                  </a:moveTo>
                  <a:cubicBezTo>
                    <a:pt x="1325" y="1"/>
                    <a:pt x="1302" y="23"/>
                    <a:pt x="1279" y="23"/>
                  </a:cubicBezTo>
                  <a:lnTo>
                    <a:pt x="1165" y="23"/>
                  </a:lnTo>
                  <a:cubicBezTo>
                    <a:pt x="1051" y="46"/>
                    <a:pt x="937" y="92"/>
                    <a:pt x="845" y="138"/>
                  </a:cubicBezTo>
                  <a:cubicBezTo>
                    <a:pt x="708" y="183"/>
                    <a:pt x="571" y="229"/>
                    <a:pt x="457" y="320"/>
                  </a:cubicBezTo>
                  <a:cubicBezTo>
                    <a:pt x="343" y="389"/>
                    <a:pt x="206" y="457"/>
                    <a:pt x="92" y="548"/>
                  </a:cubicBezTo>
                  <a:cubicBezTo>
                    <a:pt x="46" y="571"/>
                    <a:pt x="24" y="594"/>
                    <a:pt x="1" y="640"/>
                  </a:cubicBezTo>
                  <a:cubicBezTo>
                    <a:pt x="1" y="685"/>
                    <a:pt x="1" y="731"/>
                    <a:pt x="24" y="777"/>
                  </a:cubicBezTo>
                  <a:cubicBezTo>
                    <a:pt x="57" y="843"/>
                    <a:pt x="127" y="886"/>
                    <a:pt x="189" y="886"/>
                  </a:cubicBezTo>
                  <a:cubicBezTo>
                    <a:pt x="212" y="886"/>
                    <a:pt x="234" y="880"/>
                    <a:pt x="252" y="868"/>
                  </a:cubicBezTo>
                  <a:cubicBezTo>
                    <a:pt x="389" y="777"/>
                    <a:pt x="526" y="708"/>
                    <a:pt x="663" y="640"/>
                  </a:cubicBezTo>
                  <a:cubicBezTo>
                    <a:pt x="800" y="594"/>
                    <a:pt x="914" y="594"/>
                    <a:pt x="1051" y="571"/>
                  </a:cubicBezTo>
                  <a:lnTo>
                    <a:pt x="1233" y="571"/>
                  </a:lnTo>
                  <a:cubicBezTo>
                    <a:pt x="1279" y="571"/>
                    <a:pt x="1302" y="594"/>
                    <a:pt x="1325" y="594"/>
                  </a:cubicBezTo>
                  <a:cubicBezTo>
                    <a:pt x="1370" y="594"/>
                    <a:pt x="1416" y="594"/>
                    <a:pt x="1462" y="571"/>
                  </a:cubicBezTo>
                  <a:cubicBezTo>
                    <a:pt x="1599" y="548"/>
                    <a:pt x="1690" y="434"/>
                    <a:pt x="1690" y="320"/>
                  </a:cubicBezTo>
                  <a:cubicBezTo>
                    <a:pt x="1690" y="206"/>
                    <a:pt x="1621" y="69"/>
                    <a:pt x="1507" y="23"/>
                  </a:cubicBezTo>
                  <a:cubicBezTo>
                    <a:pt x="1462" y="23"/>
                    <a:pt x="1416" y="23"/>
                    <a:pt x="139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6" name="Google Shape;5032;p38">
              <a:extLst>
                <a:ext uri="{FF2B5EF4-FFF2-40B4-BE49-F238E27FC236}">
                  <a16:creationId xmlns:a16="http://schemas.microsoft.com/office/drawing/2014/main" id="{E9896DE6-7191-985D-B0A2-9BF3E00A213F}"/>
                </a:ext>
              </a:extLst>
            </p:cNvPr>
            <p:cNvSpPr/>
            <p:nvPr/>
          </p:nvSpPr>
          <p:spPr>
            <a:xfrm>
              <a:off x="6487102" y="2875546"/>
              <a:ext cx="83059" cy="64813"/>
            </a:xfrm>
            <a:custGeom>
              <a:avLst/>
              <a:gdLst/>
              <a:ahLst/>
              <a:cxnLst/>
              <a:rect l="l" t="t" r="r" b="b"/>
              <a:pathLst>
                <a:path w="2968" h="2316" extrusionOk="0">
                  <a:moveTo>
                    <a:pt x="2488" y="0"/>
                  </a:moveTo>
                  <a:cubicBezTo>
                    <a:pt x="2465" y="0"/>
                    <a:pt x="2443" y="0"/>
                    <a:pt x="2420" y="23"/>
                  </a:cubicBezTo>
                  <a:cubicBezTo>
                    <a:pt x="2237" y="160"/>
                    <a:pt x="2055" y="274"/>
                    <a:pt x="1872" y="388"/>
                  </a:cubicBezTo>
                  <a:cubicBezTo>
                    <a:pt x="1667" y="525"/>
                    <a:pt x="1484" y="639"/>
                    <a:pt x="1301" y="754"/>
                  </a:cubicBezTo>
                  <a:cubicBezTo>
                    <a:pt x="1210" y="799"/>
                    <a:pt x="1119" y="868"/>
                    <a:pt x="1050" y="936"/>
                  </a:cubicBezTo>
                  <a:cubicBezTo>
                    <a:pt x="959" y="1005"/>
                    <a:pt x="868" y="1050"/>
                    <a:pt x="776" y="1119"/>
                  </a:cubicBezTo>
                  <a:cubicBezTo>
                    <a:pt x="617" y="1256"/>
                    <a:pt x="434" y="1370"/>
                    <a:pt x="274" y="1507"/>
                  </a:cubicBezTo>
                  <a:cubicBezTo>
                    <a:pt x="229" y="1530"/>
                    <a:pt x="183" y="1575"/>
                    <a:pt x="137" y="1598"/>
                  </a:cubicBezTo>
                  <a:cubicBezTo>
                    <a:pt x="114" y="1621"/>
                    <a:pt x="92" y="1644"/>
                    <a:pt x="69" y="1667"/>
                  </a:cubicBezTo>
                  <a:cubicBezTo>
                    <a:pt x="46" y="1689"/>
                    <a:pt x="23" y="1712"/>
                    <a:pt x="0" y="1758"/>
                  </a:cubicBezTo>
                  <a:cubicBezTo>
                    <a:pt x="0" y="1803"/>
                    <a:pt x="23" y="1895"/>
                    <a:pt x="46" y="1918"/>
                  </a:cubicBezTo>
                  <a:cubicBezTo>
                    <a:pt x="69" y="1918"/>
                    <a:pt x="69" y="1918"/>
                    <a:pt x="69" y="1940"/>
                  </a:cubicBezTo>
                  <a:cubicBezTo>
                    <a:pt x="23" y="1963"/>
                    <a:pt x="23" y="2032"/>
                    <a:pt x="23" y="2077"/>
                  </a:cubicBezTo>
                  <a:cubicBezTo>
                    <a:pt x="23" y="2146"/>
                    <a:pt x="69" y="2237"/>
                    <a:pt x="137" y="2283"/>
                  </a:cubicBezTo>
                  <a:cubicBezTo>
                    <a:pt x="170" y="2299"/>
                    <a:pt x="213" y="2315"/>
                    <a:pt x="260" y="2315"/>
                  </a:cubicBezTo>
                  <a:cubicBezTo>
                    <a:pt x="280" y="2315"/>
                    <a:pt x="300" y="2312"/>
                    <a:pt x="320" y="2306"/>
                  </a:cubicBezTo>
                  <a:cubicBezTo>
                    <a:pt x="343" y="2306"/>
                    <a:pt x="388" y="2283"/>
                    <a:pt x="411" y="2283"/>
                  </a:cubicBezTo>
                  <a:cubicBezTo>
                    <a:pt x="434" y="2260"/>
                    <a:pt x="480" y="2214"/>
                    <a:pt x="525" y="2191"/>
                  </a:cubicBezTo>
                  <a:lnTo>
                    <a:pt x="662" y="2100"/>
                  </a:lnTo>
                  <a:cubicBezTo>
                    <a:pt x="776" y="2009"/>
                    <a:pt x="890" y="1940"/>
                    <a:pt x="982" y="1849"/>
                  </a:cubicBezTo>
                  <a:cubicBezTo>
                    <a:pt x="1187" y="1712"/>
                    <a:pt x="1393" y="1575"/>
                    <a:pt x="1598" y="1415"/>
                  </a:cubicBezTo>
                  <a:cubicBezTo>
                    <a:pt x="1826" y="1278"/>
                    <a:pt x="2032" y="1119"/>
                    <a:pt x="2260" y="982"/>
                  </a:cubicBezTo>
                  <a:cubicBezTo>
                    <a:pt x="2351" y="913"/>
                    <a:pt x="2443" y="868"/>
                    <a:pt x="2557" y="799"/>
                  </a:cubicBezTo>
                  <a:cubicBezTo>
                    <a:pt x="2625" y="754"/>
                    <a:pt x="2694" y="731"/>
                    <a:pt x="2785" y="685"/>
                  </a:cubicBezTo>
                  <a:lnTo>
                    <a:pt x="2808" y="685"/>
                  </a:lnTo>
                  <a:cubicBezTo>
                    <a:pt x="2899" y="662"/>
                    <a:pt x="2968" y="571"/>
                    <a:pt x="2968" y="480"/>
                  </a:cubicBezTo>
                  <a:cubicBezTo>
                    <a:pt x="2968" y="388"/>
                    <a:pt x="2899" y="320"/>
                    <a:pt x="2831" y="274"/>
                  </a:cubicBezTo>
                  <a:cubicBezTo>
                    <a:pt x="2831" y="251"/>
                    <a:pt x="2808" y="229"/>
                    <a:pt x="2808" y="206"/>
                  </a:cubicBezTo>
                  <a:cubicBezTo>
                    <a:pt x="2770" y="149"/>
                    <a:pt x="2717" y="108"/>
                    <a:pt x="2661" y="108"/>
                  </a:cubicBezTo>
                  <a:cubicBezTo>
                    <a:pt x="2649" y="108"/>
                    <a:pt x="2637" y="110"/>
                    <a:pt x="2625" y="114"/>
                  </a:cubicBezTo>
                  <a:cubicBezTo>
                    <a:pt x="2625" y="92"/>
                    <a:pt x="2625" y="92"/>
                    <a:pt x="2602" y="69"/>
                  </a:cubicBezTo>
                  <a:cubicBezTo>
                    <a:pt x="2580" y="23"/>
                    <a:pt x="2534" y="0"/>
                    <a:pt x="248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7" name="Google Shape;5033;p38">
              <a:extLst>
                <a:ext uri="{FF2B5EF4-FFF2-40B4-BE49-F238E27FC236}">
                  <a16:creationId xmlns:a16="http://schemas.microsoft.com/office/drawing/2014/main" id="{907D06E9-EDD3-EEA4-FB12-7019412BC3E4}"/>
                </a:ext>
              </a:extLst>
            </p:cNvPr>
            <p:cNvSpPr/>
            <p:nvPr/>
          </p:nvSpPr>
          <p:spPr>
            <a:xfrm>
              <a:off x="6506888" y="2910667"/>
              <a:ext cx="83087" cy="62630"/>
            </a:xfrm>
            <a:custGeom>
              <a:avLst/>
              <a:gdLst/>
              <a:ahLst/>
              <a:cxnLst/>
              <a:rect l="l" t="t" r="r" b="b"/>
              <a:pathLst>
                <a:path w="2969" h="2238" extrusionOk="0">
                  <a:moveTo>
                    <a:pt x="2694" y="1"/>
                  </a:moveTo>
                  <a:cubicBezTo>
                    <a:pt x="2649" y="1"/>
                    <a:pt x="2626" y="1"/>
                    <a:pt x="2603" y="23"/>
                  </a:cubicBezTo>
                  <a:cubicBezTo>
                    <a:pt x="2352" y="138"/>
                    <a:pt x="2124" y="275"/>
                    <a:pt x="1873" y="412"/>
                  </a:cubicBezTo>
                  <a:cubicBezTo>
                    <a:pt x="1644" y="548"/>
                    <a:pt x="1416" y="685"/>
                    <a:pt x="1188" y="845"/>
                  </a:cubicBezTo>
                  <a:cubicBezTo>
                    <a:pt x="1096" y="914"/>
                    <a:pt x="982" y="982"/>
                    <a:pt x="891" y="1073"/>
                  </a:cubicBezTo>
                  <a:cubicBezTo>
                    <a:pt x="777" y="1142"/>
                    <a:pt x="663" y="1233"/>
                    <a:pt x="571" y="1325"/>
                  </a:cubicBezTo>
                  <a:cubicBezTo>
                    <a:pt x="457" y="1393"/>
                    <a:pt x="366" y="1484"/>
                    <a:pt x="275" y="1553"/>
                  </a:cubicBezTo>
                  <a:cubicBezTo>
                    <a:pt x="229" y="1598"/>
                    <a:pt x="183" y="1644"/>
                    <a:pt x="138" y="1667"/>
                  </a:cubicBezTo>
                  <a:cubicBezTo>
                    <a:pt x="92" y="1713"/>
                    <a:pt x="47" y="1735"/>
                    <a:pt x="24" y="1781"/>
                  </a:cubicBezTo>
                  <a:cubicBezTo>
                    <a:pt x="1" y="1850"/>
                    <a:pt x="1" y="1918"/>
                    <a:pt x="24" y="1964"/>
                  </a:cubicBezTo>
                  <a:cubicBezTo>
                    <a:pt x="24" y="2055"/>
                    <a:pt x="47" y="2123"/>
                    <a:pt x="92" y="2169"/>
                  </a:cubicBezTo>
                  <a:cubicBezTo>
                    <a:pt x="138" y="2215"/>
                    <a:pt x="206" y="2238"/>
                    <a:pt x="275" y="2238"/>
                  </a:cubicBezTo>
                  <a:cubicBezTo>
                    <a:pt x="343" y="2238"/>
                    <a:pt x="389" y="2215"/>
                    <a:pt x="435" y="2169"/>
                  </a:cubicBezTo>
                  <a:cubicBezTo>
                    <a:pt x="503" y="2123"/>
                    <a:pt x="571" y="2055"/>
                    <a:pt x="617" y="2009"/>
                  </a:cubicBezTo>
                  <a:cubicBezTo>
                    <a:pt x="686" y="1918"/>
                    <a:pt x="754" y="1850"/>
                    <a:pt x="845" y="1781"/>
                  </a:cubicBezTo>
                  <a:cubicBezTo>
                    <a:pt x="1005" y="1644"/>
                    <a:pt x="1165" y="1507"/>
                    <a:pt x="1325" y="1370"/>
                  </a:cubicBezTo>
                  <a:cubicBezTo>
                    <a:pt x="1416" y="1302"/>
                    <a:pt x="1485" y="1256"/>
                    <a:pt x="1576" y="1188"/>
                  </a:cubicBezTo>
                  <a:cubicBezTo>
                    <a:pt x="1576" y="1188"/>
                    <a:pt x="1576" y="1188"/>
                    <a:pt x="1576" y="1165"/>
                  </a:cubicBezTo>
                  <a:cubicBezTo>
                    <a:pt x="1804" y="1028"/>
                    <a:pt x="2009" y="891"/>
                    <a:pt x="2238" y="754"/>
                  </a:cubicBezTo>
                  <a:cubicBezTo>
                    <a:pt x="2283" y="708"/>
                    <a:pt x="2329" y="685"/>
                    <a:pt x="2375" y="663"/>
                  </a:cubicBezTo>
                  <a:cubicBezTo>
                    <a:pt x="2420" y="617"/>
                    <a:pt x="2489" y="594"/>
                    <a:pt x="2534" y="548"/>
                  </a:cubicBezTo>
                  <a:cubicBezTo>
                    <a:pt x="2603" y="526"/>
                    <a:pt x="2649" y="480"/>
                    <a:pt x="2717" y="457"/>
                  </a:cubicBezTo>
                  <a:cubicBezTo>
                    <a:pt x="2740" y="434"/>
                    <a:pt x="2786" y="412"/>
                    <a:pt x="2808" y="389"/>
                  </a:cubicBezTo>
                  <a:cubicBezTo>
                    <a:pt x="2831" y="366"/>
                    <a:pt x="2854" y="343"/>
                    <a:pt x="2877" y="343"/>
                  </a:cubicBezTo>
                  <a:cubicBezTo>
                    <a:pt x="2900" y="320"/>
                    <a:pt x="2923" y="297"/>
                    <a:pt x="2923" y="275"/>
                  </a:cubicBezTo>
                  <a:cubicBezTo>
                    <a:pt x="2968" y="229"/>
                    <a:pt x="2968" y="138"/>
                    <a:pt x="2923" y="92"/>
                  </a:cubicBezTo>
                  <a:cubicBezTo>
                    <a:pt x="2900" y="23"/>
                    <a:pt x="2831" y="1"/>
                    <a:pt x="276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8" name="Google Shape;5034;p38">
              <a:extLst>
                <a:ext uri="{FF2B5EF4-FFF2-40B4-BE49-F238E27FC236}">
                  <a16:creationId xmlns:a16="http://schemas.microsoft.com/office/drawing/2014/main" id="{ECE25A78-29CC-41C1-DB91-B2D72E3F881E}"/>
                </a:ext>
              </a:extLst>
            </p:cNvPr>
            <p:cNvSpPr/>
            <p:nvPr/>
          </p:nvSpPr>
          <p:spPr>
            <a:xfrm>
              <a:off x="7145673" y="2858279"/>
              <a:ext cx="33862" cy="34170"/>
            </a:xfrm>
            <a:custGeom>
              <a:avLst/>
              <a:gdLst/>
              <a:ahLst/>
              <a:cxnLst/>
              <a:rect l="l" t="t" r="r" b="b"/>
              <a:pathLst>
                <a:path w="1210" h="1221" extrusionOk="0">
                  <a:moveTo>
                    <a:pt x="753" y="1"/>
                  </a:moveTo>
                  <a:cubicBezTo>
                    <a:pt x="685" y="1"/>
                    <a:pt x="639" y="24"/>
                    <a:pt x="616" y="69"/>
                  </a:cubicBezTo>
                  <a:cubicBezTo>
                    <a:pt x="502" y="229"/>
                    <a:pt x="388" y="412"/>
                    <a:pt x="274" y="572"/>
                  </a:cubicBezTo>
                  <a:cubicBezTo>
                    <a:pt x="228" y="640"/>
                    <a:pt x="183" y="686"/>
                    <a:pt x="137" y="754"/>
                  </a:cubicBezTo>
                  <a:cubicBezTo>
                    <a:pt x="114" y="823"/>
                    <a:pt x="69" y="868"/>
                    <a:pt x="23" y="914"/>
                  </a:cubicBezTo>
                  <a:cubicBezTo>
                    <a:pt x="0" y="982"/>
                    <a:pt x="0" y="1074"/>
                    <a:pt x="46" y="1119"/>
                  </a:cubicBezTo>
                  <a:cubicBezTo>
                    <a:pt x="88" y="1148"/>
                    <a:pt x="130" y="1167"/>
                    <a:pt x="173" y="1167"/>
                  </a:cubicBezTo>
                  <a:cubicBezTo>
                    <a:pt x="199" y="1167"/>
                    <a:pt x="225" y="1160"/>
                    <a:pt x="251" y="1142"/>
                  </a:cubicBezTo>
                  <a:cubicBezTo>
                    <a:pt x="251" y="1142"/>
                    <a:pt x="274" y="1119"/>
                    <a:pt x="274" y="1119"/>
                  </a:cubicBezTo>
                  <a:cubicBezTo>
                    <a:pt x="297" y="1142"/>
                    <a:pt x="320" y="1165"/>
                    <a:pt x="343" y="1188"/>
                  </a:cubicBezTo>
                  <a:cubicBezTo>
                    <a:pt x="375" y="1204"/>
                    <a:pt x="419" y="1220"/>
                    <a:pt x="457" y="1220"/>
                  </a:cubicBezTo>
                  <a:cubicBezTo>
                    <a:pt x="474" y="1220"/>
                    <a:pt x="489" y="1217"/>
                    <a:pt x="502" y="1211"/>
                  </a:cubicBezTo>
                  <a:cubicBezTo>
                    <a:pt x="525" y="1211"/>
                    <a:pt x="548" y="1188"/>
                    <a:pt x="571" y="1188"/>
                  </a:cubicBezTo>
                  <a:cubicBezTo>
                    <a:pt x="594" y="1165"/>
                    <a:pt x="639" y="1142"/>
                    <a:pt x="662" y="1097"/>
                  </a:cubicBezTo>
                  <a:cubicBezTo>
                    <a:pt x="685" y="1097"/>
                    <a:pt x="708" y="1074"/>
                    <a:pt x="731" y="1051"/>
                  </a:cubicBezTo>
                  <a:cubicBezTo>
                    <a:pt x="799" y="1051"/>
                    <a:pt x="868" y="1005"/>
                    <a:pt x="913" y="937"/>
                  </a:cubicBezTo>
                  <a:cubicBezTo>
                    <a:pt x="959" y="846"/>
                    <a:pt x="1004" y="777"/>
                    <a:pt x="1050" y="709"/>
                  </a:cubicBezTo>
                  <a:cubicBezTo>
                    <a:pt x="1073" y="663"/>
                    <a:pt x="1073" y="617"/>
                    <a:pt x="1096" y="572"/>
                  </a:cubicBezTo>
                  <a:cubicBezTo>
                    <a:pt x="1141" y="480"/>
                    <a:pt x="1210" y="366"/>
                    <a:pt x="1141" y="275"/>
                  </a:cubicBezTo>
                  <a:cubicBezTo>
                    <a:pt x="1096" y="229"/>
                    <a:pt x="1073" y="184"/>
                    <a:pt x="1004" y="161"/>
                  </a:cubicBezTo>
                  <a:lnTo>
                    <a:pt x="890" y="161"/>
                  </a:lnTo>
                  <a:cubicBezTo>
                    <a:pt x="890" y="161"/>
                    <a:pt x="890" y="184"/>
                    <a:pt x="890" y="184"/>
                  </a:cubicBezTo>
                  <a:cubicBezTo>
                    <a:pt x="890" y="115"/>
                    <a:pt x="868" y="47"/>
                    <a:pt x="822" y="24"/>
                  </a:cubicBezTo>
                  <a:cubicBezTo>
                    <a:pt x="799" y="1"/>
                    <a:pt x="776" y="1"/>
                    <a:pt x="753" y="1"/>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9" name="Google Shape;5035;p38">
              <a:extLst>
                <a:ext uri="{FF2B5EF4-FFF2-40B4-BE49-F238E27FC236}">
                  <a16:creationId xmlns:a16="http://schemas.microsoft.com/office/drawing/2014/main" id="{64DB27EA-583A-41E0-AE19-E330CFA4843F}"/>
                </a:ext>
              </a:extLst>
            </p:cNvPr>
            <p:cNvSpPr/>
            <p:nvPr/>
          </p:nvSpPr>
          <p:spPr>
            <a:xfrm>
              <a:off x="7145673" y="2858923"/>
              <a:ext cx="22388" cy="29580"/>
            </a:xfrm>
            <a:custGeom>
              <a:avLst/>
              <a:gdLst/>
              <a:ahLst/>
              <a:cxnLst/>
              <a:rect l="l" t="t" r="r" b="b"/>
              <a:pathLst>
                <a:path w="800" h="1057" extrusionOk="0">
                  <a:moveTo>
                    <a:pt x="571" y="1"/>
                  </a:moveTo>
                  <a:cubicBezTo>
                    <a:pt x="480" y="1"/>
                    <a:pt x="411" y="46"/>
                    <a:pt x="388" y="115"/>
                  </a:cubicBezTo>
                  <a:cubicBezTo>
                    <a:pt x="320" y="229"/>
                    <a:pt x="251" y="366"/>
                    <a:pt x="206" y="480"/>
                  </a:cubicBezTo>
                  <a:cubicBezTo>
                    <a:pt x="137" y="571"/>
                    <a:pt x="91" y="686"/>
                    <a:pt x="46" y="800"/>
                  </a:cubicBezTo>
                  <a:cubicBezTo>
                    <a:pt x="0" y="868"/>
                    <a:pt x="0" y="959"/>
                    <a:pt x="69" y="1005"/>
                  </a:cubicBezTo>
                  <a:cubicBezTo>
                    <a:pt x="103" y="1039"/>
                    <a:pt x="149" y="1056"/>
                    <a:pt x="194" y="1056"/>
                  </a:cubicBezTo>
                  <a:cubicBezTo>
                    <a:pt x="240" y="1056"/>
                    <a:pt x="285" y="1039"/>
                    <a:pt x="320" y="1005"/>
                  </a:cubicBezTo>
                  <a:cubicBezTo>
                    <a:pt x="411" y="914"/>
                    <a:pt x="480" y="800"/>
                    <a:pt x="548" y="686"/>
                  </a:cubicBezTo>
                  <a:cubicBezTo>
                    <a:pt x="616" y="571"/>
                    <a:pt x="685" y="434"/>
                    <a:pt x="731" y="320"/>
                  </a:cubicBezTo>
                  <a:cubicBezTo>
                    <a:pt x="799" y="206"/>
                    <a:pt x="776" y="92"/>
                    <a:pt x="662" y="24"/>
                  </a:cubicBezTo>
                  <a:cubicBezTo>
                    <a:pt x="639" y="24"/>
                    <a:pt x="594" y="1"/>
                    <a:pt x="571" y="1"/>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0" name="Google Shape;5036;p38">
              <a:extLst>
                <a:ext uri="{FF2B5EF4-FFF2-40B4-BE49-F238E27FC236}">
                  <a16:creationId xmlns:a16="http://schemas.microsoft.com/office/drawing/2014/main" id="{4EACC984-1AC7-C7F1-8C98-46654A89D10F}"/>
                </a:ext>
              </a:extLst>
            </p:cNvPr>
            <p:cNvSpPr/>
            <p:nvPr/>
          </p:nvSpPr>
          <p:spPr>
            <a:xfrm>
              <a:off x="7212725" y="2697953"/>
              <a:ext cx="21744" cy="36436"/>
            </a:xfrm>
            <a:custGeom>
              <a:avLst/>
              <a:gdLst/>
              <a:ahLst/>
              <a:cxnLst/>
              <a:rect l="l" t="t" r="r" b="b"/>
              <a:pathLst>
                <a:path w="777" h="1302" extrusionOk="0">
                  <a:moveTo>
                    <a:pt x="549" y="1"/>
                  </a:moveTo>
                  <a:cubicBezTo>
                    <a:pt x="526" y="1"/>
                    <a:pt x="480" y="24"/>
                    <a:pt x="457" y="24"/>
                  </a:cubicBezTo>
                  <a:cubicBezTo>
                    <a:pt x="412" y="69"/>
                    <a:pt x="389" y="115"/>
                    <a:pt x="366" y="161"/>
                  </a:cubicBezTo>
                  <a:cubicBezTo>
                    <a:pt x="298" y="298"/>
                    <a:pt x="252" y="457"/>
                    <a:pt x="206" y="617"/>
                  </a:cubicBezTo>
                  <a:cubicBezTo>
                    <a:pt x="138" y="754"/>
                    <a:pt x="69" y="891"/>
                    <a:pt x="24" y="1028"/>
                  </a:cubicBezTo>
                  <a:cubicBezTo>
                    <a:pt x="1" y="1119"/>
                    <a:pt x="46" y="1233"/>
                    <a:pt x="115" y="1279"/>
                  </a:cubicBezTo>
                  <a:cubicBezTo>
                    <a:pt x="144" y="1294"/>
                    <a:pt x="177" y="1301"/>
                    <a:pt x="211" y="1301"/>
                  </a:cubicBezTo>
                  <a:cubicBezTo>
                    <a:pt x="284" y="1301"/>
                    <a:pt x="358" y="1266"/>
                    <a:pt x="389" y="1188"/>
                  </a:cubicBezTo>
                  <a:cubicBezTo>
                    <a:pt x="457" y="1051"/>
                    <a:pt x="526" y="891"/>
                    <a:pt x="571" y="754"/>
                  </a:cubicBezTo>
                  <a:cubicBezTo>
                    <a:pt x="640" y="571"/>
                    <a:pt x="686" y="412"/>
                    <a:pt x="731" y="252"/>
                  </a:cubicBezTo>
                  <a:cubicBezTo>
                    <a:pt x="777" y="161"/>
                    <a:pt x="708" y="47"/>
                    <a:pt x="594" y="24"/>
                  </a:cubicBezTo>
                  <a:cubicBezTo>
                    <a:pt x="594" y="1"/>
                    <a:pt x="571" y="1"/>
                    <a:pt x="549" y="1"/>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1" name="Google Shape;5037;p38">
              <a:extLst>
                <a:ext uri="{FF2B5EF4-FFF2-40B4-BE49-F238E27FC236}">
                  <a16:creationId xmlns:a16="http://schemas.microsoft.com/office/drawing/2014/main" id="{C340F435-DAB4-B350-8CF7-E4DFFC42150E}"/>
                </a:ext>
              </a:extLst>
            </p:cNvPr>
            <p:cNvSpPr/>
            <p:nvPr/>
          </p:nvSpPr>
          <p:spPr>
            <a:xfrm>
              <a:off x="7219134" y="2699884"/>
              <a:ext cx="16623" cy="35793"/>
            </a:xfrm>
            <a:custGeom>
              <a:avLst/>
              <a:gdLst/>
              <a:ahLst/>
              <a:cxnLst/>
              <a:rect l="l" t="t" r="r" b="b"/>
              <a:pathLst>
                <a:path w="594" h="1279" extrusionOk="0">
                  <a:moveTo>
                    <a:pt x="388" y="0"/>
                  </a:moveTo>
                  <a:cubicBezTo>
                    <a:pt x="320" y="0"/>
                    <a:pt x="274" y="23"/>
                    <a:pt x="228" y="69"/>
                  </a:cubicBezTo>
                  <a:cubicBezTo>
                    <a:pt x="183" y="114"/>
                    <a:pt x="183" y="160"/>
                    <a:pt x="183" y="206"/>
                  </a:cubicBezTo>
                  <a:cubicBezTo>
                    <a:pt x="160" y="274"/>
                    <a:pt x="160" y="343"/>
                    <a:pt x="160" y="388"/>
                  </a:cubicBezTo>
                  <a:lnTo>
                    <a:pt x="160" y="366"/>
                  </a:lnTo>
                  <a:cubicBezTo>
                    <a:pt x="160" y="411"/>
                    <a:pt x="137" y="480"/>
                    <a:pt x="137" y="525"/>
                  </a:cubicBezTo>
                  <a:cubicBezTo>
                    <a:pt x="114" y="594"/>
                    <a:pt x="91" y="662"/>
                    <a:pt x="69" y="731"/>
                  </a:cubicBezTo>
                  <a:cubicBezTo>
                    <a:pt x="46" y="799"/>
                    <a:pt x="46" y="845"/>
                    <a:pt x="23" y="913"/>
                  </a:cubicBezTo>
                  <a:cubicBezTo>
                    <a:pt x="23" y="959"/>
                    <a:pt x="0" y="982"/>
                    <a:pt x="0" y="1027"/>
                  </a:cubicBezTo>
                  <a:cubicBezTo>
                    <a:pt x="0" y="1050"/>
                    <a:pt x="0" y="1096"/>
                    <a:pt x="23" y="1119"/>
                  </a:cubicBezTo>
                  <a:cubicBezTo>
                    <a:pt x="23" y="1164"/>
                    <a:pt x="46" y="1187"/>
                    <a:pt x="69" y="1233"/>
                  </a:cubicBezTo>
                  <a:cubicBezTo>
                    <a:pt x="114" y="1279"/>
                    <a:pt x="206" y="1279"/>
                    <a:pt x="251" y="1279"/>
                  </a:cubicBezTo>
                  <a:cubicBezTo>
                    <a:pt x="297" y="1256"/>
                    <a:pt x="320" y="1256"/>
                    <a:pt x="342" y="1210"/>
                  </a:cubicBezTo>
                  <a:cubicBezTo>
                    <a:pt x="365" y="1187"/>
                    <a:pt x="388" y="1164"/>
                    <a:pt x="388" y="1142"/>
                  </a:cubicBezTo>
                  <a:cubicBezTo>
                    <a:pt x="411" y="1073"/>
                    <a:pt x="434" y="1005"/>
                    <a:pt x="457" y="959"/>
                  </a:cubicBezTo>
                  <a:cubicBezTo>
                    <a:pt x="479" y="891"/>
                    <a:pt x="502" y="822"/>
                    <a:pt x="525" y="754"/>
                  </a:cubicBezTo>
                  <a:cubicBezTo>
                    <a:pt x="548" y="662"/>
                    <a:pt x="548" y="571"/>
                    <a:pt x="571" y="480"/>
                  </a:cubicBezTo>
                  <a:cubicBezTo>
                    <a:pt x="571" y="388"/>
                    <a:pt x="594" y="297"/>
                    <a:pt x="594" y="206"/>
                  </a:cubicBezTo>
                  <a:cubicBezTo>
                    <a:pt x="594" y="160"/>
                    <a:pt x="571" y="92"/>
                    <a:pt x="525" y="69"/>
                  </a:cubicBezTo>
                  <a:cubicBezTo>
                    <a:pt x="502" y="23"/>
                    <a:pt x="434" y="0"/>
                    <a:pt x="388" y="0"/>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2" name="Google Shape;5038;p38">
              <a:extLst>
                <a:ext uri="{FF2B5EF4-FFF2-40B4-BE49-F238E27FC236}">
                  <a16:creationId xmlns:a16="http://schemas.microsoft.com/office/drawing/2014/main" id="{62DFAE45-7574-E7EF-AAAA-E607140B0B00}"/>
                </a:ext>
              </a:extLst>
            </p:cNvPr>
            <p:cNvSpPr/>
            <p:nvPr/>
          </p:nvSpPr>
          <p:spPr>
            <a:xfrm>
              <a:off x="7224227" y="2706265"/>
              <a:ext cx="16651" cy="30224"/>
            </a:xfrm>
            <a:custGeom>
              <a:avLst/>
              <a:gdLst/>
              <a:ahLst/>
              <a:cxnLst/>
              <a:rect l="l" t="t" r="r" b="b"/>
              <a:pathLst>
                <a:path w="595" h="1080" extrusionOk="0">
                  <a:moveTo>
                    <a:pt x="389" y="1"/>
                  </a:moveTo>
                  <a:cubicBezTo>
                    <a:pt x="320" y="1"/>
                    <a:pt x="229" y="46"/>
                    <a:pt x="206" y="138"/>
                  </a:cubicBezTo>
                  <a:cubicBezTo>
                    <a:pt x="160" y="366"/>
                    <a:pt x="92" y="617"/>
                    <a:pt x="24" y="845"/>
                  </a:cubicBezTo>
                  <a:cubicBezTo>
                    <a:pt x="1" y="959"/>
                    <a:pt x="69" y="1051"/>
                    <a:pt x="160" y="1073"/>
                  </a:cubicBezTo>
                  <a:cubicBezTo>
                    <a:pt x="176" y="1077"/>
                    <a:pt x="191" y="1079"/>
                    <a:pt x="206" y="1079"/>
                  </a:cubicBezTo>
                  <a:cubicBezTo>
                    <a:pt x="280" y="1079"/>
                    <a:pt x="347" y="1032"/>
                    <a:pt x="366" y="936"/>
                  </a:cubicBezTo>
                  <a:cubicBezTo>
                    <a:pt x="412" y="845"/>
                    <a:pt x="457" y="731"/>
                    <a:pt x="480" y="617"/>
                  </a:cubicBezTo>
                  <a:cubicBezTo>
                    <a:pt x="526" y="480"/>
                    <a:pt x="548" y="366"/>
                    <a:pt x="571" y="229"/>
                  </a:cubicBezTo>
                  <a:cubicBezTo>
                    <a:pt x="594" y="138"/>
                    <a:pt x="548" y="23"/>
                    <a:pt x="434"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3" name="Google Shape;5039;p38">
              <a:extLst>
                <a:ext uri="{FF2B5EF4-FFF2-40B4-BE49-F238E27FC236}">
                  <a16:creationId xmlns:a16="http://schemas.microsoft.com/office/drawing/2014/main" id="{8187891C-43DC-2FE8-7CB4-58E636114D6B}"/>
                </a:ext>
              </a:extLst>
            </p:cNvPr>
            <p:cNvSpPr/>
            <p:nvPr/>
          </p:nvSpPr>
          <p:spPr>
            <a:xfrm>
              <a:off x="7065188" y="2963699"/>
              <a:ext cx="25578" cy="28153"/>
            </a:xfrm>
            <a:custGeom>
              <a:avLst/>
              <a:gdLst/>
              <a:ahLst/>
              <a:cxnLst/>
              <a:rect l="l" t="t" r="r" b="b"/>
              <a:pathLst>
                <a:path w="914" h="1006" extrusionOk="0">
                  <a:moveTo>
                    <a:pt x="753" y="0"/>
                  </a:moveTo>
                  <a:cubicBezTo>
                    <a:pt x="708" y="0"/>
                    <a:pt x="662" y="23"/>
                    <a:pt x="639" y="46"/>
                  </a:cubicBezTo>
                  <a:cubicBezTo>
                    <a:pt x="525" y="183"/>
                    <a:pt x="411" y="320"/>
                    <a:pt x="320" y="434"/>
                  </a:cubicBezTo>
                  <a:cubicBezTo>
                    <a:pt x="228" y="548"/>
                    <a:pt x="137" y="639"/>
                    <a:pt x="69" y="753"/>
                  </a:cubicBezTo>
                  <a:lnTo>
                    <a:pt x="46" y="753"/>
                  </a:lnTo>
                  <a:cubicBezTo>
                    <a:pt x="23" y="776"/>
                    <a:pt x="23" y="799"/>
                    <a:pt x="23" y="822"/>
                  </a:cubicBezTo>
                  <a:cubicBezTo>
                    <a:pt x="0" y="868"/>
                    <a:pt x="0" y="913"/>
                    <a:pt x="23" y="936"/>
                  </a:cubicBezTo>
                  <a:cubicBezTo>
                    <a:pt x="52" y="980"/>
                    <a:pt x="101" y="1005"/>
                    <a:pt x="150" y="1005"/>
                  </a:cubicBezTo>
                  <a:cubicBezTo>
                    <a:pt x="177" y="1005"/>
                    <a:pt x="204" y="998"/>
                    <a:pt x="228" y="982"/>
                  </a:cubicBezTo>
                  <a:cubicBezTo>
                    <a:pt x="297" y="959"/>
                    <a:pt x="343" y="913"/>
                    <a:pt x="388" y="845"/>
                  </a:cubicBezTo>
                  <a:cubicBezTo>
                    <a:pt x="434" y="799"/>
                    <a:pt x="480" y="731"/>
                    <a:pt x="525" y="685"/>
                  </a:cubicBezTo>
                  <a:cubicBezTo>
                    <a:pt x="639" y="548"/>
                    <a:pt x="753" y="411"/>
                    <a:pt x="868" y="274"/>
                  </a:cubicBezTo>
                  <a:cubicBezTo>
                    <a:pt x="890" y="251"/>
                    <a:pt x="913" y="206"/>
                    <a:pt x="913" y="160"/>
                  </a:cubicBezTo>
                  <a:cubicBezTo>
                    <a:pt x="913" y="114"/>
                    <a:pt x="890" y="91"/>
                    <a:pt x="868" y="46"/>
                  </a:cubicBezTo>
                  <a:cubicBezTo>
                    <a:pt x="822" y="23"/>
                    <a:pt x="776" y="0"/>
                    <a:pt x="753" y="0"/>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4" name="Google Shape;5040;p38">
              <a:extLst>
                <a:ext uri="{FF2B5EF4-FFF2-40B4-BE49-F238E27FC236}">
                  <a16:creationId xmlns:a16="http://schemas.microsoft.com/office/drawing/2014/main" id="{3320C83E-5BFB-66FD-C12E-3349F1CBCA81}"/>
                </a:ext>
              </a:extLst>
            </p:cNvPr>
            <p:cNvSpPr/>
            <p:nvPr/>
          </p:nvSpPr>
          <p:spPr>
            <a:xfrm>
              <a:off x="7069638" y="2967533"/>
              <a:ext cx="23032" cy="25886"/>
            </a:xfrm>
            <a:custGeom>
              <a:avLst/>
              <a:gdLst/>
              <a:ahLst/>
              <a:cxnLst/>
              <a:rect l="l" t="t" r="r" b="b"/>
              <a:pathLst>
                <a:path w="823" h="925" extrusionOk="0">
                  <a:moveTo>
                    <a:pt x="640" y="0"/>
                  </a:moveTo>
                  <a:cubicBezTo>
                    <a:pt x="617" y="0"/>
                    <a:pt x="594" y="23"/>
                    <a:pt x="572" y="69"/>
                  </a:cubicBezTo>
                  <a:cubicBezTo>
                    <a:pt x="526" y="114"/>
                    <a:pt x="480" y="183"/>
                    <a:pt x="435" y="228"/>
                  </a:cubicBezTo>
                  <a:cubicBezTo>
                    <a:pt x="389" y="297"/>
                    <a:pt x="321" y="365"/>
                    <a:pt x="275" y="434"/>
                  </a:cubicBezTo>
                  <a:cubicBezTo>
                    <a:pt x="184" y="525"/>
                    <a:pt x="92" y="616"/>
                    <a:pt x="24" y="708"/>
                  </a:cubicBezTo>
                  <a:cubicBezTo>
                    <a:pt x="1" y="776"/>
                    <a:pt x="24" y="845"/>
                    <a:pt x="47" y="890"/>
                  </a:cubicBezTo>
                  <a:cubicBezTo>
                    <a:pt x="81" y="913"/>
                    <a:pt x="121" y="925"/>
                    <a:pt x="158" y="925"/>
                  </a:cubicBezTo>
                  <a:cubicBezTo>
                    <a:pt x="195" y="925"/>
                    <a:pt x="229" y="913"/>
                    <a:pt x="252" y="890"/>
                  </a:cubicBezTo>
                  <a:cubicBezTo>
                    <a:pt x="298" y="845"/>
                    <a:pt x="343" y="776"/>
                    <a:pt x="389" y="731"/>
                  </a:cubicBezTo>
                  <a:cubicBezTo>
                    <a:pt x="435" y="685"/>
                    <a:pt x="480" y="616"/>
                    <a:pt x="526" y="571"/>
                  </a:cubicBezTo>
                  <a:cubicBezTo>
                    <a:pt x="640" y="457"/>
                    <a:pt x="709" y="320"/>
                    <a:pt x="800" y="206"/>
                  </a:cubicBezTo>
                  <a:cubicBezTo>
                    <a:pt x="823" y="183"/>
                    <a:pt x="823" y="137"/>
                    <a:pt x="823" y="91"/>
                  </a:cubicBezTo>
                  <a:cubicBezTo>
                    <a:pt x="800" y="69"/>
                    <a:pt x="777" y="23"/>
                    <a:pt x="754" y="0"/>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5" name="Google Shape;5041;p38">
              <a:extLst>
                <a:ext uri="{FF2B5EF4-FFF2-40B4-BE49-F238E27FC236}">
                  <a16:creationId xmlns:a16="http://schemas.microsoft.com/office/drawing/2014/main" id="{F04F0DDD-4568-D9D3-14B1-576D804812E7}"/>
                </a:ext>
              </a:extLst>
            </p:cNvPr>
            <p:cNvSpPr/>
            <p:nvPr/>
          </p:nvSpPr>
          <p:spPr>
            <a:xfrm>
              <a:off x="7076690" y="2966889"/>
              <a:ext cx="22360" cy="25103"/>
            </a:xfrm>
            <a:custGeom>
              <a:avLst/>
              <a:gdLst/>
              <a:ahLst/>
              <a:cxnLst/>
              <a:rect l="l" t="t" r="r" b="b"/>
              <a:pathLst>
                <a:path w="799" h="897" extrusionOk="0">
                  <a:moveTo>
                    <a:pt x="662" y="0"/>
                  </a:moveTo>
                  <a:cubicBezTo>
                    <a:pt x="616" y="0"/>
                    <a:pt x="571" y="23"/>
                    <a:pt x="548" y="46"/>
                  </a:cubicBezTo>
                  <a:cubicBezTo>
                    <a:pt x="457" y="160"/>
                    <a:pt x="365" y="274"/>
                    <a:pt x="274" y="388"/>
                  </a:cubicBezTo>
                  <a:cubicBezTo>
                    <a:pt x="228" y="434"/>
                    <a:pt x="183" y="480"/>
                    <a:pt x="160" y="525"/>
                  </a:cubicBezTo>
                  <a:cubicBezTo>
                    <a:pt x="114" y="571"/>
                    <a:pt x="69" y="617"/>
                    <a:pt x="46" y="662"/>
                  </a:cubicBezTo>
                  <a:cubicBezTo>
                    <a:pt x="0" y="731"/>
                    <a:pt x="23" y="799"/>
                    <a:pt x="69" y="845"/>
                  </a:cubicBezTo>
                  <a:cubicBezTo>
                    <a:pt x="91" y="879"/>
                    <a:pt x="131" y="896"/>
                    <a:pt x="171" y="896"/>
                  </a:cubicBezTo>
                  <a:cubicBezTo>
                    <a:pt x="211" y="896"/>
                    <a:pt x="251" y="879"/>
                    <a:pt x="274" y="845"/>
                  </a:cubicBezTo>
                  <a:cubicBezTo>
                    <a:pt x="457" y="662"/>
                    <a:pt x="616" y="457"/>
                    <a:pt x="776" y="274"/>
                  </a:cubicBezTo>
                  <a:cubicBezTo>
                    <a:pt x="799" y="229"/>
                    <a:pt x="799" y="206"/>
                    <a:pt x="799" y="160"/>
                  </a:cubicBezTo>
                  <a:cubicBezTo>
                    <a:pt x="799" y="114"/>
                    <a:pt x="799" y="69"/>
                    <a:pt x="753" y="46"/>
                  </a:cubicBezTo>
                  <a:cubicBezTo>
                    <a:pt x="730" y="23"/>
                    <a:pt x="685" y="0"/>
                    <a:pt x="662" y="0"/>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6" name="Google Shape;5042;p38">
              <a:extLst>
                <a:ext uri="{FF2B5EF4-FFF2-40B4-BE49-F238E27FC236}">
                  <a16:creationId xmlns:a16="http://schemas.microsoft.com/office/drawing/2014/main" id="{3BA17F71-E548-4462-DC80-254641408F18}"/>
                </a:ext>
              </a:extLst>
            </p:cNvPr>
            <p:cNvSpPr/>
            <p:nvPr/>
          </p:nvSpPr>
          <p:spPr>
            <a:xfrm>
              <a:off x="7079237" y="2968148"/>
              <a:ext cx="23647" cy="26558"/>
            </a:xfrm>
            <a:custGeom>
              <a:avLst/>
              <a:gdLst/>
              <a:ahLst/>
              <a:cxnLst/>
              <a:rect l="l" t="t" r="r" b="b"/>
              <a:pathLst>
                <a:path w="845" h="949" extrusionOk="0">
                  <a:moveTo>
                    <a:pt x="685" y="1"/>
                  </a:moveTo>
                  <a:cubicBezTo>
                    <a:pt x="639" y="1"/>
                    <a:pt x="571" y="24"/>
                    <a:pt x="548" y="69"/>
                  </a:cubicBezTo>
                  <a:cubicBezTo>
                    <a:pt x="502" y="161"/>
                    <a:pt x="434" y="252"/>
                    <a:pt x="388" y="343"/>
                  </a:cubicBezTo>
                  <a:cubicBezTo>
                    <a:pt x="274" y="457"/>
                    <a:pt x="183" y="572"/>
                    <a:pt x="69" y="686"/>
                  </a:cubicBezTo>
                  <a:cubicBezTo>
                    <a:pt x="0" y="754"/>
                    <a:pt x="0" y="845"/>
                    <a:pt x="69" y="914"/>
                  </a:cubicBezTo>
                  <a:cubicBezTo>
                    <a:pt x="103" y="937"/>
                    <a:pt x="137" y="948"/>
                    <a:pt x="172" y="948"/>
                  </a:cubicBezTo>
                  <a:cubicBezTo>
                    <a:pt x="206" y="948"/>
                    <a:pt x="240" y="937"/>
                    <a:pt x="274" y="914"/>
                  </a:cubicBezTo>
                  <a:cubicBezTo>
                    <a:pt x="343" y="845"/>
                    <a:pt x="388" y="800"/>
                    <a:pt x="457" y="731"/>
                  </a:cubicBezTo>
                  <a:cubicBezTo>
                    <a:pt x="502" y="686"/>
                    <a:pt x="548" y="617"/>
                    <a:pt x="594" y="549"/>
                  </a:cubicBezTo>
                  <a:cubicBezTo>
                    <a:pt x="617" y="503"/>
                    <a:pt x="662" y="457"/>
                    <a:pt x="685" y="389"/>
                  </a:cubicBezTo>
                  <a:cubicBezTo>
                    <a:pt x="731" y="343"/>
                    <a:pt x="776" y="275"/>
                    <a:pt x="799" y="206"/>
                  </a:cubicBezTo>
                  <a:cubicBezTo>
                    <a:pt x="845" y="138"/>
                    <a:pt x="822" y="47"/>
                    <a:pt x="754" y="24"/>
                  </a:cubicBezTo>
                  <a:cubicBezTo>
                    <a:pt x="731" y="1"/>
                    <a:pt x="708" y="1"/>
                    <a:pt x="685" y="1"/>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7" name="Google Shape;5043;p38">
              <a:extLst>
                <a:ext uri="{FF2B5EF4-FFF2-40B4-BE49-F238E27FC236}">
                  <a16:creationId xmlns:a16="http://schemas.microsoft.com/office/drawing/2014/main" id="{80740AC3-136A-F6EC-D2ED-51B83A4A37C9}"/>
                </a:ext>
              </a:extLst>
            </p:cNvPr>
            <p:cNvSpPr/>
            <p:nvPr/>
          </p:nvSpPr>
          <p:spPr>
            <a:xfrm>
              <a:off x="6292271" y="1402555"/>
              <a:ext cx="124589" cy="146949"/>
            </a:xfrm>
            <a:custGeom>
              <a:avLst/>
              <a:gdLst/>
              <a:ahLst/>
              <a:cxnLst/>
              <a:rect l="l" t="t" r="r" b="b"/>
              <a:pathLst>
                <a:path w="4452" h="5251" extrusionOk="0">
                  <a:moveTo>
                    <a:pt x="3082" y="0"/>
                  </a:moveTo>
                  <a:cubicBezTo>
                    <a:pt x="3059" y="0"/>
                    <a:pt x="3036" y="0"/>
                    <a:pt x="3014" y="23"/>
                  </a:cubicBezTo>
                  <a:lnTo>
                    <a:pt x="2854" y="92"/>
                  </a:lnTo>
                  <a:cubicBezTo>
                    <a:pt x="2740" y="137"/>
                    <a:pt x="2625" y="183"/>
                    <a:pt x="2534" y="251"/>
                  </a:cubicBezTo>
                  <a:cubicBezTo>
                    <a:pt x="2374" y="320"/>
                    <a:pt x="2215" y="411"/>
                    <a:pt x="2123" y="502"/>
                  </a:cubicBezTo>
                  <a:lnTo>
                    <a:pt x="2055" y="525"/>
                  </a:lnTo>
                  <a:cubicBezTo>
                    <a:pt x="1804" y="708"/>
                    <a:pt x="1530" y="913"/>
                    <a:pt x="1279" y="1164"/>
                  </a:cubicBezTo>
                  <a:cubicBezTo>
                    <a:pt x="1051" y="1393"/>
                    <a:pt x="822" y="1666"/>
                    <a:pt x="617" y="1986"/>
                  </a:cubicBezTo>
                  <a:cubicBezTo>
                    <a:pt x="411" y="2283"/>
                    <a:pt x="252" y="2602"/>
                    <a:pt x="138" y="2922"/>
                  </a:cubicBezTo>
                  <a:cubicBezTo>
                    <a:pt x="46" y="3127"/>
                    <a:pt x="1" y="3378"/>
                    <a:pt x="23" y="3652"/>
                  </a:cubicBezTo>
                  <a:cubicBezTo>
                    <a:pt x="23" y="3835"/>
                    <a:pt x="46" y="3995"/>
                    <a:pt x="92" y="4177"/>
                  </a:cubicBezTo>
                  <a:cubicBezTo>
                    <a:pt x="160" y="4428"/>
                    <a:pt x="252" y="4634"/>
                    <a:pt x="389" y="4794"/>
                  </a:cubicBezTo>
                  <a:cubicBezTo>
                    <a:pt x="434" y="4862"/>
                    <a:pt x="480" y="4908"/>
                    <a:pt x="526" y="4953"/>
                  </a:cubicBezTo>
                  <a:lnTo>
                    <a:pt x="571" y="4976"/>
                  </a:lnTo>
                  <a:cubicBezTo>
                    <a:pt x="617" y="5022"/>
                    <a:pt x="662" y="5045"/>
                    <a:pt x="731" y="5090"/>
                  </a:cubicBezTo>
                  <a:cubicBezTo>
                    <a:pt x="822" y="5136"/>
                    <a:pt x="891" y="5182"/>
                    <a:pt x="959" y="5204"/>
                  </a:cubicBezTo>
                  <a:cubicBezTo>
                    <a:pt x="1073" y="5227"/>
                    <a:pt x="1187" y="5250"/>
                    <a:pt x="1324" y="5250"/>
                  </a:cubicBezTo>
                  <a:lnTo>
                    <a:pt x="1416" y="5250"/>
                  </a:lnTo>
                  <a:cubicBezTo>
                    <a:pt x="1530" y="5250"/>
                    <a:pt x="1644" y="5204"/>
                    <a:pt x="1758" y="5159"/>
                  </a:cubicBezTo>
                  <a:lnTo>
                    <a:pt x="1804" y="5136"/>
                  </a:lnTo>
                  <a:cubicBezTo>
                    <a:pt x="1872" y="5113"/>
                    <a:pt x="1964" y="5067"/>
                    <a:pt x="2032" y="5045"/>
                  </a:cubicBezTo>
                  <a:cubicBezTo>
                    <a:pt x="2169" y="4976"/>
                    <a:pt x="2329" y="4885"/>
                    <a:pt x="2511" y="4771"/>
                  </a:cubicBezTo>
                  <a:cubicBezTo>
                    <a:pt x="2625" y="4679"/>
                    <a:pt x="2762" y="4588"/>
                    <a:pt x="2899" y="4451"/>
                  </a:cubicBezTo>
                  <a:cubicBezTo>
                    <a:pt x="3082" y="4314"/>
                    <a:pt x="3219" y="4177"/>
                    <a:pt x="3333" y="4040"/>
                  </a:cubicBezTo>
                  <a:cubicBezTo>
                    <a:pt x="3561" y="3789"/>
                    <a:pt x="3744" y="3515"/>
                    <a:pt x="3927" y="3173"/>
                  </a:cubicBezTo>
                  <a:cubicBezTo>
                    <a:pt x="4086" y="2876"/>
                    <a:pt x="4223" y="2602"/>
                    <a:pt x="4315" y="2306"/>
                  </a:cubicBezTo>
                  <a:cubicBezTo>
                    <a:pt x="4360" y="2123"/>
                    <a:pt x="4406" y="1940"/>
                    <a:pt x="4429" y="1735"/>
                  </a:cubicBezTo>
                  <a:cubicBezTo>
                    <a:pt x="4451" y="1552"/>
                    <a:pt x="4429" y="1370"/>
                    <a:pt x="4429" y="1233"/>
                  </a:cubicBezTo>
                  <a:cubicBezTo>
                    <a:pt x="4406" y="1073"/>
                    <a:pt x="4360" y="913"/>
                    <a:pt x="4269" y="753"/>
                  </a:cubicBezTo>
                  <a:cubicBezTo>
                    <a:pt x="4155" y="525"/>
                    <a:pt x="4041" y="365"/>
                    <a:pt x="3881" y="251"/>
                  </a:cubicBezTo>
                  <a:cubicBezTo>
                    <a:pt x="3744" y="160"/>
                    <a:pt x="3561" y="92"/>
                    <a:pt x="3379" y="92"/>
                  </a:cubicBezTo>
                  <a:lnTo>
                    <a:pt x="3287" y="92"/>
                  </a:lnTo>
                  <a:cubicBezTo>
                    <a:pt x="3242" y="46"/>
                    <a:pt x="3173" y="0"/>
                    <a:pt x="3082" y="0"/>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8" name="Google Shape;5044;p38">
              <a:extLst>
                <a:ext uri="{FF2B5EF4-FFF2-40B4-BE49-F238E27FC236}">
                  <a16:creationId xmlns:a16="http://schemas.microsoft.com/office/drawing/2014/main" id="{9B6B5028-6886-0874-9078-0C331DC8450F}"/>
                </a:ext>
              </a:extLst>
            </p:cNvPr>
            <p:cNvSpPr/>
            <p:nvPr/>
          </p:nvSpPr>
          <p:spPr>
            <a:xfrm>
              <a:off x="6411711" y="1082519"/>
              <a:ext cx="414598" cy="286203"/>
            </a:xfrm>
            <a:custGeom>
              <a:avLst/>
              <a:gdLst/>
              <a:ahLst/>
              <a:cxnLst/>
              <a:rect l="l" t="t" r="r" b="b"/>
              <a:pathLst>
                <a:path w="14815" h="10227" extrusionOk="0">
                  <a:moveTo>
                    <a:pt x="13377" y="1"/>
                  </a:moveTo>
                  <a:cubicBezTo>
                    <a:pt x="13194" y="1"/>
                    <a:pt x="13011" y="24"/>
                    <a:pt x="12829" y="24"/>
                  </a:cubicBezTo>
                  <a:lnTo>
                    <a:pt x="12737" y="24"/>
                  </a:lnTo>
                  <a:cubicBezTo>
                    <a:pt x="12418" y="46"/>
                    <a:pt x="12098" y="92"/>
                    <a:pt x="11779" y="115"/>
                  </a:cubicBezTo>
                  <a:cubicBezTo>
                    <a:pt x="11482" y="161"/>
                    <a:pt x="11185" y="206"/>
                    <a:pt x="10866" y="297"/>
                  </a:cubicBezTo>
                  <a:cubicBezTo>
                    <a:pt x="10478" y="389"/>
                    <a:pt x="10158" y="480"/>
                    <a:pt x="9861" y="571"/>
                  </a:cubicBezTo>
                  <a:cubicBezTo>
                    <a:pt x="9542" y="663"/>
                    <a:pt x="9245" y="800"/>
                    <a:pt x="8903" y="959"/>
                  </a:cubicBezTo>
                  <a:cubicBezTo>
                    <a:pt x="8652" y="1051"/>
                    <a:pt x="8423" y="1165"/>
                    <a:pt x="8172" y="1302"/>
                  </a:cubicBezTo>
                  <a:lnTo>
                    <a:pt x="8081" y="1325"/>
                  </a:lnTo>
                  <a:lnTo>
                    <a:pt x="7898" y="1416"/>
                  </a:lnTo>
                  <a:cubicBezTo>
                    <a:pt x="7579" y="1576"/>
                    <a:pt x="7282" y="1713"/>
                    <a:pt x="7031" y="1827"/>
                  </a:cubicBezTo>
                  <a:cubicBezTo>
                    <a:pt x="6643" y="2032"/>
                    <a:pt x="6369" y="2192"/>
                    <a:pt x="6118" y="2329"/>
                  </a:cubicBezTo>
                  <a:cubicBezTo>
                    <a:pt x="5776" y="2534"/>
                    <a:pt x="5479" y="2717"/>
                    <a:pt x="5182" y="2900"/>
                  </a:cubicBezTo>
                  <a:lnTo>
                    <a:pt x="5045" y="2991"/>
                  </a:lnTo>
                  <a:cubicBezTo>
                    <a:pt x="4771" y="3151"/>
                    <a:pt x="4520" y="3310"/>
                    <a:pt x="4292" y="3470"/>
                  </a:cubicBezTo>
                  <a:cubicBezTo>
                    <a:pt x="4064" y="3630"/>
                    <a:pt x="3836" y="3813"/>
                    <a:pt x="3607" y="3995"/>
                  </a:cubicBezTo>
                  <a:lnTo>
                    <a:pt x="3470" y="4086"/>
                  </a:lnTo>
                  <a:cubicBezTo>
                    <a:pt x="3333" y="4178"/>
                    <a:pt x="3219" y="4292"/>
                    <a:pt x="3105" y="4383"/>
                  </a:cubicBezTo>
                  <a:cubicBezTo>
                    <a:pt x="2968" y="4497"/>
                    <a:pt x="2854" y="4611"/>
                    <a:pt x="2717" y="4726"/>
                  </a:cubicBezTo>
                  <a:cubicBezTo>
                    <a:pt x="2649" y="4771"/>
                    <a:pt x="2603" y="4840"/>
                    <a:pt x="2535" y="4908"/>
                  </a:cubicBezTo>
                  <a:lnTo>
                    <a:pt x="2489" y="4931"/>
                  </a:lnTo>
                  <a:lnTo>
                    <a:pt x="2443" y="4999"/>
                  </a:lnTo>
                  <a:lnTo>
                    <a:pt x="2352" y="5091"/>
                  </a:lnTo>
                  <a:cubicBezTo>
                    <a:pt x="2215" y="5228"/>
                    <a:pt x="2078" y="5365"/>
                    <a:pt x="1964" y="5502"/>
                  </a:cubicBezTo>
                  <a:cubicBezTo>
                    <a:pt x="1850" y="5616"/>
                    <a:pt x="1736" y="5730"/>
                    <a:pt x="1644" y="5867"/>
                  </a:cubicBezTo>
                  <a:cubicBezTo>
                    <a:pt x="1530" y="6004"/>
                    <a:pt x="1416" y="6141"/>
                    <a:pt x="1325" y="6301"/>
                  </a:cubicBezTo>
                  <a:cubicBezTo>
                    <a:pt x="1165" y="6529"/>
                    <a:pt x="982" y="6803"/>
                    <a:pt x="777" y="7122"/>
                  </a:cubicBezTo>
                  <a:cubicBezTo>
                    <a:pt x="572" y="7419"/>
                    <a:pt x="412" y="7739"/>
                    <a:pt x="275" y="8081"/>
                  </a:cubicBezTo>
                  <a:cubicBezTo>
                    <a:pt x="206" y="8218"/>
                    <a:pt x="161" y="8378"/>
                    <a:pt x="115" y="8515"/>
                  </a:cubicBezTo>
                  <a:cubicBezTo>
                    <a:pt x="47" y="8720"/>
                    <a:pt x="1" y="8903"/>
                    <a:pt x="1" y="9062"/>
                  </a:cubicBezTo>
                  <a:cubicBezTo>
                    <a:pt x="1" y="9154"/>
                    <a:pt x="1" y="9245"/>
                    <a:pt x="24" y="9359"/>
                  </a:cubicBezTo>
                  <a:cubicBezTo>
                    <a:pt x="24" y="9382"/>
                    <a:pt x="24" y="9428"/>
                    <a:pt x="24" y="9450"/>
                  </a:cubicBezTo>
                  <a:lnTo>
                    <a:pt x="47" y="9519"/>
                  </a:lnTo>
                  <a:cubicBezTo>
                    <a:pt x="69" y="9633"/>
                    <a:pt x="115" y="9702"/>
                    <a:pt x="161" y="9793"/>
                  </a:cubicBezTo>
                  <a:cubicBezTo>
                    <a:pt x="298" y="10021"/>
                    <a:pt x="572" y="10181"/>
                    <a:pt x="891" y="10204"/>
                  </a:cubicBezTo>
                  <a:cubicBezTo>
                    <a:pt x="937" y="10226"/>
                    <a:pt x="982" y="10226"/>
                    <a:pt x="1028" y="10226"/>
                  </a:cubicBezTo>
                  <a:cubicBezTo>
                    <a:pt x="1188" y="10226"/>
                    <a:pt x="1348" y="10204"/>
                    <a:pt x="1507" y="10158"/>
                  </a:cubicBezTo>
                  <a:cubicBezTo>
                    <a:pt x="1667" y="10112"/>
                    <a:pt x="1804" y="10067"/>
                    <a:pt x="1964" y="9998"/>
                  </a:cubicBezTo>
                  <a:cubicBezTo>
                    <a:pt x="2283" y="9884"/>
                    <a:pt x="2603" y="9679"/>
                    <a:pt x="2900" y="9496"/>
                  </a:cubicBezTo>
                  <a:cubicBezTo>
                    <a:pt x="3174" y="9313"/>
                    <a:pt x="3402" y="9131"/>
                    <a:pt x="3721" y="8903"/>
                  </a:cubicBezTo>
                  <a:cubicBezTo>
                    <a:pt x="4338" y="8423"/>
                    <a:pt x="4954" y="7944"/>
                    <a:pt x="5570" y="7465"/>
                  </a:cubicBezTo>
                  <a:lnTo>
                    <a:pt x="5753" y="7305"/>
                  </a:lnTo>
                  <a:lnTo>
                    <a:pt x="5958" y="7145"/>
                  </a:lnTo>
                  <a:lnTo>
                    <a:pt x="6917" y="6392"/>
                  </a:lnTo>
                  <a:lnTo>
                    <a:pt x="6940" y="6369"/>
                  </a:lnTo>
                  <a:lnTo>
                    <a:pt x="6985" y="6346"/>
                  </a:lnTo>
                  <a:cubicBezTo>
                    <a:pt x="7237" y="6164"/>
                    <a:pt x="7465" y="5981"/>
                    <a:pt x="7693" y="5798"/>
                  </a:cubicBezTo>
                  <a:cubicBezTo>
                    <a:pt x="7967" y="5616"/>
                    <a:pt x="8264" y="5433"/>
                    <a:pt x="8492" y="5296"/>
                  </a:cubicBezTo>
                  <a:lnTo>
                    <a:pt x="8515" y="5273"/>
                  </a:lnTo>
                  <a:cubicBezTo>
                    <a:pt x="9017" y="4954"/>
                    <a:pt x="9519" y="4657"/>
                    <a:pt x="9998" y="4360"/>
                  </a:cubicBezTo>
                  <a:lnTo>
                    <a:pt x="10135" y="4292"/>
                  </a:lnTo>
                  <a:lnTo>
                    <a:pt x="10386" y="4132"/>
                  </a:lnTo>
                  <a:lnTo>
                    <a:pt x="10569" y="4018"/>
                  </a:lnTo>
                  <a:lnTo>
                    <a:pt x="11003" y="3790"/>
                  </a:lnTo>
                  <a:lnTo>
                    <a:pt x="11208" y="3676"/>
                  </a:lnTo>
                  <a:cubicBezTo>
                    <a:pt x="11573" y="3447"/>
                    <a:pt x="11961" y="3242"/>
                    <a:pt x="12327" y="3014"/>
                  </a:cubicBezTo>
                  <a:cubicBezTo>
                    <a:pt x="12464" y="2922"/>
                    <a:pt x="12623" y="2831"/>
                    <a:pt x="12760" y="2740"/>
                  </a:cubicBezTo>
                  <a:cubicBezTo>
                    <a:pt x="12897" y="2648"/>
                    <a:pt x="13057" y="2580"/>
                    <a:pt x="13194" y="2489"/>
                  </a:cubicBezTo>
                  <a:cubicBezTo>
                    <a:pt x="13445" y="2329"/>
                    <a:pt x="13696" y="2169"/>
                    <a:pt x="13970" y="1964"/>
                  </a:cubicBezTo>
                  <a:cubicBezTo>
                    <a:pt x="14107" y="1872"/>
                    <a:pt x="14221" y="1781"/>
                    <a:pt x="14358" y="1667"/>
                  </a:cubicBezTo>
                  <a:cubicBezTo>
                    <a:pt x="14426" y="1621"/>
                    <a:pt x="14495" y="1553"/>
                    <a:pt x="14563" y="1462"/>
                  </a:cubicBezTo>
                  <a:cubicBezTo>
                    <a:pt x="14632" y="1416"/>
                    <a:pt x="14678" y="1325"/>
                    <a:pt x="14723" y="1233"/>
                  </a:cubicBezTo>
                  <a:cubicBezTo>
                    <a:pt x="14746" y="1188"/>
                    <a:pt x="14746" y="1165"/>
                    <a:pt x="14769" y="1119"/>
                  </a:cubicBezTo>
                  <a:cubicBezTo>
                    <a:pt x="14815" y="1028"/>
                    <a:pt x="14815" y="937"/>
                    <a:pt x="14815" y="800"/>
                  </a:cubicBezTo>
                  <a:cubicBezTo>
                    <a:pt x="14792" y="708"/>
                    <a:pt x="14769" y="617"/>
                    <a:pt x="14678" y="480"/>
                  </a:cubicBezTo>
                  <a:cubicBezTo>
                    <a:pt x="14609" y="389"/>
                    <a:pt x="14541" y="297"/>
                    <a:pt x="14449" y="252"/>
                  </a:cubicBezTo>
                  <a:cubicBezTo>
                    <a:pt x="14335" y="183"/>
                    <a:pt x="14221" y="138"/>
                    <a:pt x="14130" y="92"/>
                  </a:cubicBezTo>
                  <a:cubicBezTo>
                    <a:pt x="14016" y="69"/>
                    <a:pt x="13924" y="46"/>
                    <a:pt x="13810" y="24"/>
                  </a:cubicBezTo>
                  <a:cubicBezTo>
                    <a:pt x="13673" y="1"/>
                    <a:pt x="13513" y="1"/>
                    <a:pt x="13377" y="1"/>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9" name="Google Shape;5045;p38">
              <a:extLst>
                <a:ext uri="{FF2B5EF4-FFF2-40B4-BE49-F238E27FC236}">
                  <a16:creationId xmlns:a16="http://schemas.microsoft.com/office/drawing/2014/main" id="{6BB4F0C3-C3BE-9DDD-A12C-3BACEBF20818}"/>
                </a:ext>
              </a:extLst>
            </p:cNvPr>
            <p:cNvSpPr/>
            <p:nvPr/>
          </p:nvSpPr>
          <p:spPr>
            <a:xfrm>
              <a:off x="6284603" y="1398078"/>
              <a:ext cx="135447" cy="159067"/>
            </a:xfrm>
            <a:custGeom>
              <a:avLst/>
              <a:gdLst/>
              <a:ahLst/>
              <a:cxnLst/>
              <a:rect l="l" t="t" r="r" b="b"/>
              <a:pathLst>
                <a:path w="4840" h="5684" extrusionOk="0">
                  <a:moveTo>
                    <a:pt x="1370" y="2032"/>
                  </a:moveTo>
                  <a:cubicBezTo>
                    <a:pt x="1361" y="2041"/>
                    <a:pt x="1356" y="2050"/>
                    <a:pt x="1351" y="2057"/>
                  </a:cubicBezTo>
                  <a:lnTo>
                    <a:pt x="1351" y="2057"/>
                  </a:lnTo>
                  <a:cubicBezTo>
                    <a:pt x="1357" y="2049"/>
                    <a:pt x="1364" y="2040"/>
                    <a:pt x="1370" y="2032"/>
                  </a:cubicBezTo>
                  <a:close/>
                  <a:moveTo>
                    <a:pt x="1351" y="2057"/>
                  </a:moveTo>
                  <a:lnTo>
                    <a:pt x="1351" y="2057"/>
                  </a:lnTo>
                  <a:cubicBezTo>
                    <a:pt x="1348" y="2062"/>
                    <a:pt x="1344" y="2067"/>
                    <a:pt x="1340" y="2072"/>
                  </a:cubicBezTo>
                  <a:lnTo>
                    <a:pt x="1340" y="2072"/>
                  </a:lnTo>
                  <a:cubicBezTo>
                    <a:pt x="1344" y="2068"/>
                    <a:pt x="1347" y="2063"/>
                    <a:pt x="1351" y="2057"/>
                  </a:cubicBezTo>
                  <a:close/>
                  <a:moveTo>
                    <a:pt x="3516" y="754"/>
                  </a:moveTo>
                  <a:cubicBezTo>
                    <a:pt x="3561" y="754"/>
                    <a:pt x="3584" y="754"/>
                    <a:pt x="3630" y="777"/>
                  </a:cubicBezTo>
                  <a:cubicBezTo>
                    <a:pt x="3653" y="777"/>
                    <a:pt x="3676" y="799"/>
                    <a:pt x="3698" y="799"/>
                  </a:cubicBezTo>
                  <a:cubicBezTo>
                    <a:pt x="3721" y="845"/>
                    <a:pt x="3767" y="868"/>
                    <a:pt x="3790" y="891"/>
                  </a:cubicBezTo>
                  <a:cubicBezTo>
                    <a:pt x="3835" y="959"/>
                    <a:pt x="3881" y="1028"/>
                    <a:pt x="3904" y="1096"/>
                  </a:cubicBezTo>
                  <a:cubicBezTo>
                    <a:pt x="3927" y="1187"/>
                    <a:pt x="3949" y="1256"/>
                    <a:pt x="3972" y="1324"/>
                  </a:cubicBezTo>
                  <a:cubicBezTo>
                    <a:pt x="3972" y="1370"/>
                    <a:pt x="3995" y="1393"/>
                    <a:pt x="3995" y="1416"/>
                  </a:cubicBezTo>
                  <a:cubicBezTo>
                    <a:pt x="3995" y="1438"/>
                    <a:pt x="4018" y="1461"/>
                    <a:pt x="4018" y="1484"/>
                  </a:cubicBezTo>
                  <a:cubicBezTo>
                    <a:pt x="4018" y="1530"/>
                    <a:pt x="4041" y="1598"/>
                    <a:pt x="4041" y="1644"/>
                  </a:cubicBezTo>
                  <a:cubicBezTo>
                    <a:pt x="4064" y="1804"/>
                    <a:pt x="4064" y="1963"/>
                    <a:pt x="4041" y="2123"/>
                  </a:cubicBezTo>
                  <a:cubicBezTo>
                    <a:pt x="4041" y="2214"/>
                    <a:pt x="4018" y="2329"/>
                    <a:pt x="3995" y="2420"/>
                  </a:cubicBezTo>
                  <a:cubicBezTo>
                    <a:pt x="3972" y="2534"/>
                    <a:pt x="3927" y="2648"/>
                    <a:pt x="3881" y="2762"/>
                  </a:cubicBezTo>
                  <a:cubicBezTo>
                    <a:pt x="3790" y="3013"/>
                    <a:pt x="3676" y="3242"/>
                    <a:pt x="3561" y="3470"/>
                  </a:cubicBezTo>
                  <a:cubicBezTo>
                    <a:pt x="3493" y="3584"/>
                    <a:pt x="3424" y="3698"/>
                    <a:pt x="3356" y="3835"/>
                  </a:cubicBezTo>
                  <a:cubicBezTo>
                    <a:pt x="3310" y="3881"/>
                    <a:pt x="3288" y="3926"/>
                    <a:pt x="3242" y="3995"/>
                  </a:cubicBezTo>
                  <a:cubicBezTo>
                    <a:pt x="3151" y="4086"/>
                    <a:pt x="3059" y="4200"/>
                    <a:pt x="2945" y="4292"/>
                  </a:cubicBezTo>
                  <a:cubicBezTo>
                    <a:pt x="2694" y="4474"/>
                    <a:pt x="2397" y="4657"/>
                    <a:pt x="2101" y="4794"/>
                  </a:cubicBezTo>
                  <a:cubicBezTo>
                    <a:pt x="2009" y="4839"/>
                    <a:pt x="1895" y="4862"/>
                    <a:pt x="1781" y="4885"/>
                  </a:cubicBezTo>
                  <a:cubicBezTo>
                    <a:pt x="1713" y="4908"/>
                    <a:pt x="1644" y="4908"/>
                    <a:pt x="1553" y="4908"/>
                  </a:cubicBezTo>
                  <a:cubicBezTo>
                    <a:pt x="1484" y="4885"/>
                    <a:pt x="1439" y="4862"/>
                    <a:pt x="1370" y="4839"/>
                  </a:cubicBezTo>
                  <a:cubicBezTo>
                    <a:pt x="1325" y="4839"/>
                    <a:pt x="1279" y="4817"/>
                    <a:pt x="1233" y="4794"/>
                  </a:cubicBezTo>
                  <a:cubicBezTo>
                    <a:pt x="1210" y="4748"/>
                    <a:pt x="1165" y="4702"/>
                    <a:pt x="1119" y="4680"/>
                  </a:cubicBezTo>
                  <a:cubicBezTo>
                    <a:pt x="1073" y="4588"/>
                    <a:pt x="1005" y="4474"/>
                    <a:pt x="959" y="4383"/>
                  </a:cubicBezTo>
                  <a:cubicBezTo>
                    <a:pt x="914" y="4269"/>
                    <a:pt x="891" y="4155"/>
                    <a:pt x="868" y="4041"/>
                  </a:cubicBezTo>
                  <a:cubicBezTo>
                    <a:pt x="822" y="3835"/>
                    <a:pt x="822" y="3630"/>
                    <a:pt x="845" y="3424"/>
                  </a:cubicBezTo>
                  <a:cubicBezTo>
                    <a:pt x="891" y="3150"/>
                    <a:pt x="959" y="2876"/>
                    <a:pt x="1051" y="2603"/>
                  </a:cubicBezTo>
                  <a:cubicBezTo>
                    <a:pt x="1096" y="2511"/>
                    <a:pt x="1142" y="2420"/>
                    <a:pt x="1188" y="2306"/>
                  </a:cubicBezTo>
                  <a:cubicBezTo>
                    <a:pt x="1227" y="2228"/>
                    <a:pt x="1282" y="2150"/>
                    <a:pt x="1340" y="2072"/>
                  </a:cubicBezTo>
                  <a:lnTo>
                    <a:pt x="1340" y="2072"/>
                  </a:lnTo>
                  <a:cubicBezTo>
                    <a:pt x="1336" y="2075"/>
                    <a:pt x="1331" y="2078"/>
                    <a:pt x="1325" y="2078"/>
                  </a:cubicBezTo>
                  <a:cubicBezTo>
                    <a:pt x="1507" y="1849"/>
                    <a:pt x="1713" y="1598"/>
                    <a:pt x="1941" y="1416"/>
                  </a:cubicBezTo>
                  <a:cubicBezTo>
                    <a:pt x="2055" y="1301"/>
                    <a:pt x="2192" y="1233"/>
                    <a:pt x="2329" y="1142"/>
                  </a:cubicBezTo>
                  <a:cubicBezTo>
                    <a:pt x="2466" y="1073"/>
                    <a:pt x="2603" y="1005"/>
                    <a:pt x="2740" y="936"/>
                  </a:cubicBezTo>
                  <a:cubicBezTo>
                    <a:pt x="2899" y="845"/>
                    <a:pt x="3082" y="799"/>
                    <a:pt x="3288" y="754"/>
                  </a:cubicBezTo>
                  <a:close/>
                  <a:moveTo>
                    <a:pt x="3173" y="0"/>
                  </a:moveTo>
                  <a:cubicBezTo>
                    <a:pt x="3105" y="0"/>
                    <a:pt x="3036" y="0"/>
                    <a:pt x="2968" y="23"/>
                  </a:cubicBezTo>
                  <a:cubicBezTo>
                    <a:pt x="2808" y="23"/>
                    <a:pt x="2626" y="69"/>
                    <a:pt x="2443" y="115"/>
                  </a:cubicBezTo>
                  <a:cubicBezTo>
                    <a:pt x="2283" y="183"/>
                    <a:pt x="2123" y="252"/>
                    <a:pt x="1964" y="343"/>
                  </a:cubicBezTo>
                  <a:cubicBezTo>
                    <a:pt x="1690" y="503"/>
                    <a:pt x="1416" y="662"/>
                    <a:pt x="1188" y="913"/>
                  </a:cubicBezTo>
                  <a:cubicBezTo>
                    <a:pt x="731" y="1370"/>
                    <a:pt x="457" y="1986"/>
                    <a:pt x="252" y="2603"/>
                  </a:cubicBezTo>
                  <a:cubicBezTo>
                    <a:pt x="138" y="2899"/>
                    <a:pt x="46" y="3219"/>
                    <a:pt x="23" y="3561"/>
                  </a:cubicBezTo>
                  <a:cubicBezTo>
                    <a:pt x="23" y="3698"/>
                    <a:pt x="1" y="3835"/>
                    <a:pt x="23" y="3995"/>
                  </a:cubicBezTo>
                  <a:cubicBezTo>
                    <a:pt x="46" y="4155"/>
                    <a:pt x="69" y="4337"/>
                    <a:pt x="138" y="4497"/>
                  </a:cubicBezTo>
                  <a:cubicBezTo>
                    <a:pt x="275" y="4794"/>
                    <a:pt x="434" y="5090"/>
                    <a:pt x="708" y="5296"/>
                  </a:cubicBezTo>
                  <a:cubicBezTo>
                    <a:pt x="845" y="5387"/>
                    <a:pt x="982" y="5479"/>
                    <a:pt x="1142" y="5547"/>
                  </a:cubicBezTo>
                  <a:cubicBezTo>
                    <a:pt x="1233" y="5570"/>
                    <a:pt x="1302" y="5593"/>
                    <a:pt x="1393" y="5615"/>
                  </a:cubicBezTo>
                  <a:cubicBezTo>
                    <a:pt x="1507" y="5661"/>
                    <a:pt x="1598" y="5661"/>
                    <a:pt x="1713" y="5684"/>
                  </a:cubicBezTo>
                  <a:cubicBezTo>
                    <a:pt x="1895" y="5684"/>
                    <a:pt x="2101" y="5661"/>
                    <a:pt x="2283" y="5593"/>
                  </a:cubicBezTo>
                  <a:cubicBezTo>
                    <a:pt x="2443" y="5524"/>
                    <a:pt x="2603" y="5479"/>
                    <a:pt x="2763" y="5387"/>
                  </a:cubicBezTo>
                  <a:cubicBezTo>
                    <a:pt x="2899" y="5296"/>
                    <a:pt x="3036" y="5205"/>
                    <a:pt x="3151" y="5113"/>
                  </a:cubicBezTo>
                  <a:cubicBezTo>
                    <a:pt x="3288" y="4999"/>
                    <a:pt x="3402" y="4885"/>
                    <a:pt x="3493" y="4748"/>
                  </a:cubicBezTo>
                  <a:cubicBezTo>
                    <a:pt x="3607" y="4634"/>
                    <a:pt x="3698" y="4520"/>
                    <a:pt x="3767" y="4383"/>
                  </a:cubicBezTo>
                  <a:cubicBezTo>
                    <a:pt x="3972" y="4155"/>
                    <a:pt x="4155" y="3926"/>
                    <a:pt x="4315" y="3675"/>
                  </a:cubicBezTo>
                  <a:cubicBezTo>
                    <a:pt x="4474" y="3424"/>
                    <a:pt x="4611" y="3150"/>
                    <a:pt x="4703" y="2876"/>
                  </a:cubicBezTo>
                  <a:cubicBezTo>
                    <a:pt x="4794" y="2557"/>
                    <a:pt x="4840" y="2237"/>
                    <a:pt x="4840" y="1918"/>
                  </a:cubicBezTo>
                  <a:cubicBezTo>
                    <a:pt x="4840" y="1758"/>
                    <a:pt x="4840" y="1598"/>
                    <a:pt x="4817" y="1461"/>
                  </a:cubicBezTo>
                  <a:cubicBezTo>
                    <a:pt x="4794" y="1370"/>
                    <a:pt x="4794" y="1256"/>
                    <a:pt x="4771" y="1165"/>
                  </a:cubicBezTo>
                  <a:cubicBezTo>
                    <a:pt x="4748" y="1073"/>
                    <a:pt x="4703" y="982"/>
                    <a:pt x="4657" y="868"/>
                  </a:cubicBezTo>
                  <a:cubicBezTo>
                    <a:pt x="4589" y="754"/>
                    <a:pt x="4520" y="617"/>
                    <a:pt x="4429" y="525"/>
                  </a:cubicBezTo>
                  <a:cubicBezTo>
                    <a:pt x="4360" y="434"/>
                    <a:pt x="4315" y="366"/>
                    <a:pt x="4223" y="297"/>
                  </a:cubicBezTo>
                  <a:cubicBezTo>
                    <a:pt x="4155" y="252"/>
                    <a:pt x="4064" y="206"/>
                    <a:pt x="3972" y="160"/>
                  </a:cubicBezTo>
                  <a:cubicBezTo>
                    <a:pt x="3812" y="92"/>
                    <a:pt x="3630" y="46"/>
                    <a:pt x="3470" y="23"/>
                  </a:cubicBezTo>
                  <a:cubicBezTo>
                    <a:pt x="3356" y="0"/>
                    <a:pt x="3265" y="0"/>
                    <a:pt x="3173" y="0"/>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0" name="Google Shape;5046;p38">
              <a:extLst>
                <a:ext uri="{FF2B5EF4-FFF2-40B4-BE49-F238E27FC236}">
                  <a16:creationId xmlns:a16="http://schemas.microsoft.com/office/drawing/2014/main" id="{946868A3-565A-1693-2750-D7CDEE431817}"/>
                </a:ext>
              </a:extLst>
            </p:cNvPr>
            <p:cNvSpPr/>
            <p:nvPr/>
          </p:nvSpPr>
          <p:spPr>
            <a:xfrm>
              <a:off x="6363185" y="1484943"/>
              <a:ext cx="37696" cy="51129"/>
            </a:xfrm>
            <a:custGeom>
              <a:avLst/>
              <a:gdLst/>
              <a:ahLst/>
              <a:cxnLst/>
              <a:rect l="l" t="t" r="r" b="b"/>
              <a:pathLst>
                <a:path w="1347" h="1827" extrusionOk="0">
                  <a:moveTo>
                    <a:pt x="1187" y="1"/>
                  </a:moveTo>
                  <a:cubicBezTo>
                    <a:pt x="1119" y="1"/>
                    <a:pt x="1050" y="46"/>
                    <a:pt x="1027" y="115"/>
                  </a:cubicBezTo>
                  <a:cubicBezTo>
                    <a:pt x="1027" y="206"/>
                    <a:pt x="1004" y="275"/>
                    <a:pt x="982" y="343"/>
                  </a:cubicBezTo>
                  <a:cubicBezTo>
                    <a:pt x="959" y="412"/>
                    <a:pt x="936" y="480"/>
                    <a:pt x="913" y="548"/>
                  </a:cubicBezTo>
                  <a:cubicBezTo>
                    <a:pt x="890" y="617"/>
                    <a:pt x="868" y="685"/>
                    <a:pt x="822" y="754"/>
                  </a:cubicBezTo>
                  <a:cubicBezTo>
                    <a:pt x="799" y="777"/>
                    <a:pt x="776" y="822"/>
                    <a:pt x="753" y="868"/>
                  </a:cubicBezTo>
                  <a:cubicBezTo>
                    <a:pt x="571" y="1096"/>
                    <a:pt x="365" y="1279"/>
                    <a:pt x="137" y="1484"/>
                  </a:cubicBezTo>
                  <a:cubicBezTo>
                    <a:pt x="114" y="1484"/>
                    <a:pt x="91" y="1507"/>
                    <a:pt x="91" y="1530"/>
                  </a:cubicBezTo>
                  <a:cubicBezTo>
                    <a:pt x="46" y="1553"/>
                    <a:pt x="23" y="1576"/>
                    <a:pt x="23" y="1621"/>
                  </a:cubicBezTo>
                  <a:cubicBezTo>
                    <a:pt x="0" y="1667"/>
                    <a:pt x="23" y="1713"/>
                    <a:pt x="23" y="1735"/>
                  </a:cubicBezTo>
                  <a:cubicBezTo>
                    <a:pt x="53" y="1796"/>
                    <a:pt x="114" y="1827"/>
                    <a:pt x="172" y="1827"/>
                  </a:cubicBezTo>
                  <a:cubicBezTo>
                    <a:pt x="201" y="1827"/>
                    <a:pt x="228" y="1819"/>
                    <a:pt x="251" y="1804"/>
                  </a:cubicBezTo>
                  <a:cubicBezTo>
                    <a:pt x="388" y="1690"/>
                    <a:pt x="525" y="1598"/>
                    <a:pt x="662" y="1462"/>
                  </a:cubicBezTo>
                  <a:cubicBezTo>
                    <a:pt x="708" y="1416"/>
                    <a:pt x="753" y="1370"/>
                    <a:pt x="822" y="1302"/>
                  </a:cubicBezTo>
                  <a:cubicBezTo>
                    <a:pt x="868" y="1256"/>
                    <a:pt x="913" y="1188"/>
                    <a:pt x="959" y="1119"/>
                  </a:cubicBezTo>
                  <a:cubicBezTo>
                    <a:pt x="1004" y="1051"/>
                    <a:pt x="1050" y="982"/>
                    <a:pt x="1096" y="914"/>
                  </a:cubicBezTo>
                  <a:cubicBezTo>
                    <a:pt x="1141" y="845"/>
                    <a:pt x="1187" y="754"/>
                    <a:pt x="1210" y="663"/>
                  </a:cubicBezTo>
                  <a:cubicBezTo>
                    <a:pt x="1256" y="571"/>
                    <a:pt x="1278" y="503"/>
                    <a:pt x="1301" y="434"/>
                  </a:cubicBezTo>
                  <a:cubicBezTo>
                    <a:pt x="1301" y="343"/>
                    <a:pt x="1324" y="275"/>
                    <a:pt x="1324" y="206"/>
                  </a:cubicBezTo>
                  <a:cubicBezTo>
                    <a:pt x="1347" y="115"/>
                    <a:pt x="1301" y="24"/>
                    <a:pt x="1210" y="1"/>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1" name="Google Shape;5047;p38">
              <a:extLst>
                <a:ext uri="{FF2B5EF4-FFF2-40B4-BE49-F238E27FC236}">
                  <a16:creationId xmlns:a16="http://schemas.microsoft.com/office/drawing/2014/main" id="{F6B695B6-CCF1-E814-ED5D-48C4B4B17C17}"/>
                </a:ext>
              </a:extLst>
            </p:cNvPr>
            <p:cNvSpPr/>
            <p:nvPr/>
          </p:nvSpPr>
          <p:spPr>
            <a:xfrm>
              <a:off x="6367019" y="1485587"/>
              <a:ext cx="40270" cy="47323"/>
            </a:xfrm>
            <a:custGeom>
              <a:avLst/>
              <a:gdLst/>
              <a:ahLst/>
              <a:cxnLst/>
              <a:rect l="l" t="t" r="r" b="b"/>
              <a:pathLst>
                <a:path w="1439" h="1691" extrusionOk="0">
                  <a:moveTo>
                    <a:pt x="1301" y="1"/>
                  </a:moveTo>
                  <a:cubicBezTo>
                    <a:pt x="1256" y="1"/>
                    <a:pt x="1210" y="23"/>
                    <a:pt x="1187" y="69"/>
                  </a:cubicBezTo>
                  <a:cubicBezTo>
                    <a:pt x="1073" y="320"/>
                    <a:pt x="959" y="548"/>
                    <a:pt x="799" y="777"/>
                  </a:cubicBezTo>
                  <a:cubicBezTo>
                    <a:pt x="708" y="914"/>
                    <a:pt x="616" y="1028"/>
                    <a:pt x="479" y="1119"/>
                  </a:cubicBezTo>
                  <a:cubicBezTo>
                    <a:pt x="365" y="1233"/>
                    <a:pt x="228" y="1324"/>
                    <a:pt x="91" y="1416"/>
                  </a:cubicBezTo>
                  <a:cubicBezTo>
                    <a:pt x="23" y="1461"/>
                    <a:pt x="0" y="1553"/>
                    <a:pt x="46" y="1621"/>
                  </a:cubicBezTo>
                  <a:cubicBezTo>
                    <a:pt x="75" y="1665"/>
                    <a:pt x="124" y="1691"/>
                    <a:pt x="173" y="1691"/>
                  </a:cubicBezTo>
                  <a:cubicBezTo>
                    <a:pt x="200" y="1691"/>
                    <a:pt x="227" y="1683"/>
                    <a:pt x="251" y="1667"/>
                  </a:cubicBezTo>
                  <a:cubicBezTo>
                    <a:pt x="525" y="1507"/>
                    <a:pt x="799" y="1302"/>
                    <a:pt x="982" y="1005"/>
                  </a:cubicBezTo>
                  <a:cubicBezTo>
                    <a:pt x="1073" y="891"/>
                    <a:pt x="1141" y="754"/>
                    <a:pt x="1210" y="617"/>
                  </a:cubicBezTo>
                  <a:cubicBezTo>
                    <a:pt x="1278" y="457"/>
                    <a:pt x="1324" y="320"/>
                    <a:pt x="1392" y="183"/>
                  </a:cubicBezTo>
                  <a:cubicBezTo>
                    <a:pt x="1438" y="115"/>
                    <a:pt x="1415" y="46"/>
                    <a:pt x="1347" y="23"/>
                  </a:cubicBezTo>
                  <a:cubicBezTo>
                    <a:pt x="1324" y="1"/>
                    <a:pt x="1324" y="1"/>
                    <a:pt x="1301" y="1"/>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2" name="Google Shape;5048;p38">
              <a:extLst>
                <a:ext uri="{FF2B5EF4-FFF2-40B4-BE49-F238E27FC236}">
                  <a16:creationId xmlns:a16="http://schemas.microsoft.com/office/drawing/2014/main" id="{6D9AF290-F7CB-6B0A-7230-4D519C1B7B3A}"/>
                </a:ext>
              </a:extLst>
            </p:cNvPr>
            <p:cNvSpPr/>
            <p:nvPr/>
          </p:nvSpPr>
          <p:spPr>
            <a:xfrm>
              <a:off x="6365088" y="1490708"/>
              <a:ext cx="40270" cy="45364"/>
            </a:xfrm>
            <a:custGeom>
              <a:avLst/>
              <a:gdLst/>
              <a:ahLst/>
              <a:cxnLst/>
              <a:rect l="l" t="t" r="r" b="b"/>
              <a:pathLst>
                <a:path w="1439" h="1621" extrusionOk="0">
                  <a:moveTo>
                    <a:pt x="1302" y="0"/>
                  </a:moveTo>
                  <a:cubicBezTo>
                    <a:pt x="1256" y="0"/>
                    <a:pt x="1210" y="23"/>
                    <a:pt x="1188" y="69"/>
                  </a:cubicBezTo>
                  <a:cubicBezTo>
                    <a:pt x="1051" y="274"/>
                    <a:pt x="936" y="502"/>
                    <a:pt x="777" y="708"/>
                  </a:cubicBezTo>
                  <a:cubicBezTo>
                    <a:pt x="640" y="890"/>
                    <a:pt x="480" y="1027"/>
                    <a:pt x="320" y="1164"/>
                  </a:cubicBezTo>
                  <a:cubicBezTo>
                    <a:pt x="297" y="1187"/>
                    <a:pt x="275" y="1210"/>
                    <a:pt x="252" y="1233"/>
                  </a:cubicBezTo>
                  <a:cubicBezTo>
                    <a:pt x="206" y="1256"/>
                    <a:pt x="160" y="1301"/>
                    <a:pt x="92" y="1324"/>
                  </a:cubicBezTo>
                  <a:cubicBezTo>
                    <a:pt x="23" y="1370"/>
                    <a:pt x="1" y="1461"/>
                    <a:pt x="46" y="1529"/>
                  </a:cubicBezTo>
                  <a:cubicBezTo>
                    <a:pt x="77" y="1590"/>
                    <a:pt x="127" y="1621"/>
                    <a:pt x="185" y="1621"/>
                  </a:cubicBezTo>
                  <a:cubicBezTo>
                    <a:pt x="214" y="1621"/>
                    <a:pt x="244" y="1613"/>
                    <a:pt x="275" y="1598"/>
                  </a:cubicBezTo>
                  <a:cubicBezTo>
                    <a:pt x="343" y="1552"/>
                    <a:pt x="389" y="1507"/>
                    <a:pt x="457" y="1461"/>
                  </a:cubicBezTo>
                  <a:cubicBezTo>
                    <a:pt x="526" y="1415"/>
                    <a:pt x="571" y="1370"/>
                    <a:pt x="640" y="1324"/>
                  </a:cubicBezTo>
                  <a:cubicBezTo>
                    <a:pt x="754" y="1210"/>
                    <a:pt x="868" y="1096"/>
                    <a:pt x="959" y="959"/>
                  </a:cubicBezTo>
                  <a:cubicBezTo>
                    <a:pt x="1028" y="845"/>
                    <a:pt x="1096" y="708"/>
                    <a:pt x="1188" y="594"/>
                  </a:cubicBezTo>
                  <a:cubicBezTo>
                    <a:pt x="1256" y="457"/>
                    <a:pt x="1325" y="320"/>
                    <a:pt x="1393" y="183"/>
                  </a:cubicBezTo>
                  <a:cubicBezTo>
                    <a:pt x="1439" y="114"/>
                    <a:pt x="1416" y="46"/>
                    <a:pt x="134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3" name="Google Shape;5049;p38">
              <a:extLst>
                <a:ext uri="{FF2B5EF4-FFF2-40B4-BE49-F238E27FC236}">
                  <a16:creationId xmlns:a16="http://schemas.microsoft.com/office/drawing/2014/main" id="{405BBB1D-E5CE-E82B-FCD2-9683876857C3}"/>
                </a:ext>
              </a:extLst>
            </p:cNvPr>
            <p:cNvSpPr/>
            <p:nvPr/>
          </p:nvSpPr>
          <p:spPr>
            <a:xfrm>
              <a:off x="6392569" y="1076138"/>
              <a:ext cx="438861" cy="298320"/>
            </a:xfrm>
            <a:custGeom>
              <a:avLst/>
              <a:gdLst/>
              <a:ahLst/>
              <a:cxnLst/>
              <a:rect l="l" t="t" r="r" b="b"/>
              <a:pathLst>
                <a:path w="15682" h="10660" extrusionOk="0">
                  <a:moveTo>
                    <a:pt x="13901" y="708"/>
                  </a:moveTo>
                  <a:cubicBezTo>
                    <a:pt x="13901" y="731"/>
                    <a:pt x="13924" y="731"/>
                    <a:pt x="13946" y="731"/>
                  </a:cubicBezTo>
                  <a:cubicBezTo>
                    <a:pt x="13992" y="731"/>
                    <a:pt x="14038" y="754"/>
                    <a:pt x="14083" y="754"/>
                  </a:cubicBezTo>
                  <a:cubicBezTo>
                    <a:pt x="14175" y="777"/>
                    <a:pt x="14266" y="799"/>
                    <a:pt x="14357" y="845"/>
                  </a:cubicBezTo>
                  <a:cubicBezTo>
                    <a:pt x="14449" y="891"/>
                    <a:pt x="14540" y="936"/>
                    <a:pt x="14608" y="1005"/>
                  </a:cubicBezTo>
                  <a:cubicBezTo>
                    <a:pt x="14654" y="1028"/>
                    <a:pt x="14722" y="1028"/>
                    <a:pt x="14768" y="1028"/>
                  </a:cubicBezTo>
                  <a:cubicBezTo>
                    <a:pt x="14768" y="1028"/>
                    <a:pt x="14791" y="1028"/>
                    <a:pt x="14814" y="1050"/>
                  </a:cubicBezTo>
                  <a:cubicBezTo>
                    <a:pt x="14837" y="1073"/>
                    <a:pt x="14859" y="1096"/>
                    <a:pt x="14882" y="1119"/>
                  </a:cubicBezTo>
                  <a:cubicBezTo>
                    <a:pt x="14905" y="1142"/>
                    <a:pt x="14928" y="1187"/>
                    <a:pt x="14928" y="1210"/>
                  </a:cubicBezTo>
                  <a:cubicBezTo>
                    <a:pt x="14951" y="1256"/>
                    <a:pt x="14974" y="1324"/>
                    <a:pt x="14974" y="1393"/>
                  </a:cubicBezTo>
                  <a:cubicBezTo>
                    <a:pt x="14996" y="1393"/>
                    <a:pt x="14996" y="1416"/>
                    <a:pt x="14996" y="1439"/>
                  </a:cubicBezTo>
                  <a:cubicBezTo>
                    <a:pt x="14974" y="1484"/>
                    <a:pt x="14974" y="1507"/>
                    <a:pt x="14974" y="1553"/>
                  </a:cubicBezTo>
                  <a:cubicBezTo>
                    <a:pt x="14951" y="1575"/>
                    <a:pt x="14928" y="1598"/>
                    <a:pt x="14928" y="1621"/>
                  </a:cubicBezTo>
                  <a:cubicBezTo>
                    <a:pt x="14859" y="1712"/>
                    <a:pt x="14768" y="1781"/>
                    <a:pt x="14700" y="1849"/>
                  </a:cubicBezTo>
                  <a:cubicBezTo>
                    <a:pt x="14586" y="1918"/>
                    <a:pt x="14494" y="2009"/>
                    <a:pt x="14380" y="2078"/>
                  </a:cubicBezTo>
                  <a:cubicBezTo>
                    <a:pt x="14243" y="2146"/>
                    <a:pt x="14106" y="2215"/>
                    <a:pt x="13992" y="2283"/>
                  </a:cubicBezTo>
                  <a:cubicBezTo>
                    <a:pt x="13832" y="2374"/>
                    <a:pt x="13695" y="2443"/>
                    <a:pt x="13558" y="2534"/>
                  </a:cubicBezTo>
                  <a:cubicBezTo>
                    <a:pt x="13444" y="2603"/>
                    <a:pt x="13307" y="2671"/>
                    <a:pt x="13170" y="2740"/>
                  </a:cubicBezTo>
                  <a:cubicBezTo>
                    <a:pt x="12896" y="2876"/>
                    <a:pt x="12623" y="3036"/>
                    <a:pt x="12349" y="3173"/>
                  </a:cubicBezTo>
                  <a:cubicBezTo>
                    <a:pt x="12189" y="3242"/>
                    <a:pt x="12029" y="3333"/>
                    <a:pt x="11892" y="3401"/>
                  </a:cubicBezTo>
                  <a:cubicBezTo>
                    <a:pt x="11755" y="3470"/>
                    <a:pt x="11618" y="3561"/>
                    <a:pt x="11481" y="3630"/>
                  </a:cubicBezTo>
                  <a:cubicBezTo>
                    <a:pt x="11207" y="3790"/>
                    <a:pt x="10933" y="3972"/>
                    <a:pt x="10660" y="4132"/>
                  </a:cubicBezTo>
                  <a:cubicBezTo>
                    <a:pt x="10386" y="4314"/>
                    <a:pt x="10089" y="4474"/>
                    <a:pt x="9815" y="4680"/>
                  </a:cubicBezTo>
                  <a:cubicBezTo>
                    <a:pt x="9564" y="4839"/>
                    <a:pt x="9313" y="5022"/>
                    <a:pt x="9039" y="5205"/>
                  </a:cubicBezTo>
                  <a:cubicBezTo>
                    <a:pt x="8765" y="5410"/>
                    <a:pt x="8514" y="5593"/>
                    <a:pt x="8240" y="5775"/>
                  </a:cubicBezTo>
                  <a:cubicBezTo>
                    <a:pt x="7966" y="5958"/>
                    <a:pt x="7715" y="6141"/>
                    <a:pt x="7441" y="6346"/>
                  </a:cubicBezTo>
                  <a:cubicBezTo>
                    <a:pt x="7327" y="6437"/>
                    <a:pt x="7190" y="6529"/>
                    <a:pt x="7053" y="6620"/>
                  </a:cubicBezTo>
                  <a:cubicBezTo>
                    <a:pt x="6916" y="6711"/>
                    <a:pt x="6779" y="6802"/>
                    <a:pt x="6665" y="6894"/>
                  </a:cubicBezTo>
                  <a:cubicBezTo>
                    <a:pt x="6414" y="7099"/>
                    <a:pt x="6140" y="7282"/>
                    <a:pt x="5889" y="7464"/>
                  </a:cubicBezTo>
                  <a:cubicBezTo>
                    <a:pt x="5638" y="7670"/>
                    <a:pt x="5387" y="7875"/>
                    <a:pt x="5113" y="8081"/>
                  </a:cubicBezTo>
                  <a:cubicBezTo>
                    <a:pt x="4908" y="8240"/>
                    <a:pt x="4725" y="8377"/>
                    <a:pt x="4520" y="8537"/>
                  </a:cubicBezTo>
                  <a:cubicBezTo>
                    <a:pt x="4314" y="8697"/>
                    <a:pt x="4109" y="8857"/>
                    <a:pt x="3903" y="8994"/>
                  </a:cubicBezTo>
                  <a:cubicBezTo>
                    <a:pt x="3675" y="9153"/>
                    <a:pt x="3470" y="9313"/>
                    <a:pt x="3241" y="9450"/>
                  </a:cubicBezTo>
                  <a:cubicBezTo>
                    <a:pt x="3036" y="9564"/>
                    <a:pt x="2830" y="9701"/>
                    <a:pt x="2602" y="9793"/>
                  </a:cubicBezTo>
                  <a:cubicBezTo>
                    <a:pt x="2511" y="9838"/>
                    <a:pt x="2397" y="9884"/>
                    <a:pt x="2305" y="9907"/>
                  </a:cubicBezTo>
                  <a:cubicBezTo>
                    <a:pt x="2191" y="9952"/>
                    <a:pt x="2077" y="9975"/>
                    <a:pt x="1963" y="9998"/>
                  </a:cubicBezTo>
                  <a:lnTo>
                    <a:pt x="1621" y="9998"/>
                  </a:lnTo>
                  <a:cubicBezTo>
                    <a:pt x="1507" y="9975"/>
                    <a:pt x="1370" y="9952"/>
                    <a:pt x="1256" y="9907"/>
                  </a:cubicBezTo>
                  <a:cubicBezTo>
                    <a:pt x="1164" y="9861"/>
                    <a:pt x="1050" y="9815"/>
                    <a:pt x="959" y="9747"/>
                  </a:cubicBezTo>
                  <a:cubicBezTo>
                    <a:pt x="913" y="9724"/>
                    <a:pt x="890" y="9678"/>
                    <a:pt x="845" y="9633"/>
                  </a:cubicBezTo>
                  <a:cubicBezTo>
                    <a:pt x="799" y="9587"/>
                    <a:pt x="753" y="9519"/>
                    <a:pt x="731" y="9450"/>
                  </a:cubicBezTo>
                  <a:cubicBezTo>
                    <a:pt x="731" y="9427"/>
                    <a:pt x="731" y="9427"/>
                    <a:pt x="708" y="9427"/>
                  </a:cubicBezTo>
                  <a:cubicBezTo>
                    <a:pt x="753" y="9427"/>
                    <a:pt x="776" y="9427"/>
                    <a:pt x="799" y="9405"/>
                  </a:cubicBezTo>
                  <a:cubicBezTo>
                    <a:pt x="936" y="9382"/>
                    <a:pt x="1004" y="9268"/>
                    <a:pt x="1050" y="9153"/>
                  </a:cubicBezTo>
                  <a:cubicBezTo>
                    <a:pt x="1050" y="9108"/>
                    <a:pt x="1050" y="9062"/>
                    <a:pt x="1050" y="9016"/>
                  </a:cubicBezTo>
                  <a:cubicBezTo>
                    <a:pt x="1050" y="8971"/>
                    <a:pt x="1050" y="8925"/>
                    <a:pt x="1073" y="8880"/>
                  </a:cubicBezTo>
                  <a:cubicBezTo>
                    <a:pt x="1073" y="8765"/>
                    <a:pt x="1119" y="8651"/>
                    <a:pt x="1164" y="8514"/>
                  </a:cubicBezTo>
                  <a:cubicBezTo>
                    <a:pt x="1256" y="8309"/>
                    <a:pt x="1370" y="8103"/>
                    <a:pt x="1484" y="7898"/>
                  </a:cubicBezTo>
                  <a:cubicBezTo>
                    <a:pt x="1598" y="7693"/>
                    <a:pt x="1735" y="7487"/>
                    <a:pt x="1872" y="7305"/>
                  </a:cubicBezTo>
                  <a:cubicBezTo>
                    <a:pt x="2054" y="7031"/>
                    <a:pt x="2260" y="6802"/>
                    <a:pt x="2465" y="6551"/>
                  </a:cubicBezTo>
                  <a:cubicBezTo>
                    <a:pt x="2671" y="6323"/>
                    <a:pt x="2899" y="6072"/>
                    <a:pt x="3127" y="5867"/>
                  </a:cubicBezTo>
                  <a:cubicBezTo>
                    <a:pt x="3378" y="5616"/>
                    <a:pt x="3652" y="5364"/>
                    <a:pt x="3926" y="5113"/>
                  </a:cubicBezTo>
                  <a:cubicBezTo>
                    <a:pt x="4040" y="5022"/>
                    <a:pt x="4154" y="4908"/>
                    <a:pt x="4291" y="4817"/>
                  </a:cubicBezTo>
                  <a:cubicBezTo>
                    <a:pt x="4405" y="4703"/>
                    <a:pt x="4520" y="4588"/>
                    <a:pt x="4656" y="4497"/>
                  </a:cubicBezTo>
                  <a:lnTo>
                    <a:pt x="4679" y="4451"/>
                  </a:lnTo>
                  <a:cubicBezTo>
                    <a:pt x="5204" y="4041"/>
                    <a:pt x="5752" y="3653"/>
                    <a:pt x="6300" y="3287"/>
                  </a:cubicBezTo>
                  <a:cubicBezTo>
                    <a:pt x="6574" y="3105"/>
                    <a:pt x="6871" y="2945"/>
                    <a:pt x="7144" y="2762"/>
                  </a:cubicBezTo>
                  <a:cubicBezTo>
                    <a:pt x="7441" y="2603"/>
                    <a:pt x="7738" y="2420"/>
                    <a:pt x="8057" y="2260"/>
                  </a:cubicBezTo>
                  <a:cubicBezTo>
                    <a:pt x="8309" y="2123"/>
                    <a:pt x="8582" y="1986"/>
                    <a:pt x="8834" y="1872"/>
                  </a:cubicBezTo>
                  <a:cubicBezTo>
                    <a:pt x="9107" y="1735"/>
                    <a:pt x="9359" y="1598"/>
                    <a:pt x="9632" y="1484"/>
                  </a:cubicBezTo>
                  <a:cubicBezTo>
                    <a:pt x="9838" y="1393"/>
                    <a:pt x="10043" y="1302"/>
                    <a:pt x="10249" y="1233"/>
                  </a:cubicBezTo>
                  <a:cubicBezTo>
                    <a:pt x="10363" y="1187"/>
                    <a:pt x="10477" y="1142"/>
                    <a:pt x="10614" y="1119"/>
                  </a:cubicBezTo>
                  <a:cubicBezTo>
                    <a:pt x="10705" y="1096"/>
                    <a:pt x="10797" y="1073"/>
                    <a:pt x="10888" y="1050"/>
                  </a:cubicBezTo>
                  <a:cubicBezTo>
                    <a:pt x="11116" y="1005"/>
                    <a:pt x="11367" y="959"/>
                    <a:pt x="11595" y="936"/>
                  </a:cubicBezTo>
                  <a:cubicBezTo>
                    <a:pt x="11983" y="868"/>
                    <a:pt x="12371" y="822"/>
                    <a:pt x="12759" y="777"/>
                  </a:cubicBezTo>
                  <a:cubicBezTo>
                    <a:pt x="12965" y="754"/>
                    <a:pt x="13170" y="754"/>
                    <a:pt x="13376" y="731"/>
                  </a:cubicBezTo>
                  <a:cubicBezTo>
                    <a:pt x="13467" y="731"/>
                    <a:pt x="13558" y="708"/>
                    <a:pt x="13672" y="708"/>
                  </a:cubicBezTo>
                  <a:close/>
                  <a:moveTo>
                    <a:pt x="13193" y="1"/>
                  </a:moveTo>
                  <a:cubicBezTo>
                    <a:pt x="12759" y="1"/>
                    <a:pt x="12349" y="46"/>
                    <a:pt x="11915" y="115"/>
                  </a:cubicBezTo>
                  <a:cubicBezTo>
                    <a:pt x="11595" y="160"/>
                    <a:pt x="11299" y="229"/>
                    <a:pt x="11002" y="297"/>
                  </a:cubicBezTo>
                  <a:cubicBezTo>
                    <a:pt x="10751" y="366"/>
                    <a:pt x="10500" y="457"/>
                    <a:pt x="10249" y="548"/>
                  </a:cubicBezTo>
                  <a:cubicBezTo>
                    <a:pt x="10203" y="548"/>
                    <a:pt x="10157" y="571"/>
                    <a:pt x="10089" y="571"/>
                  </a:cubicBezTo>
                  <a:cubicBezTo>
                    <a:pt x="9769" y="662"/>
                    <a:pt x="9473" y="754"/>
                    <a:pt x="9153" y="868"/>
                  </a:cubicBezTo>
                  <a:cubicBezTo>
                    <a:pt x="8834" y="982"/>
                    <a:pt x="8491" y="1096"/>
                    <a:pt x="8194" y="1256"/>
                  </a:cubicBezTo>
                  <a:cubicBezTo>
                    <a:pt x="7898" y="1393"/>
                    <a:pt x="7601" y="1530"/>
                    <a:pt x="7327" y="1667"/>
                  </a:cubicBezTo>
                  <a:cubicBezTo>
                    <a:pt x="6734" y="1963"/>
                    <a:pt x="6140" y="2306"/>
                    <a:pt x="5570" y="2648"/>
                  </a:cubicBezTo>
                  <a:cubicBezTo>
                    <a:pt x="5433" y="2740"/>
                    <a:pt x="5296" y="2831"/>
                    <a:pt x="5159" y="2899"/>
                  </a:cubicBezTo>
                  <a:cubicBezTo>
                    <a:pt x="5022" y="2991"/>
                    <a:pt x="4908" y="3082"/>
                    <a:pt x="4771" y="3173"/>
                  </a:cubicBezTo>
                  <a:cubicBezTo>
                    <a:pt x="4497" y="3356"/>
                    <a:pt x="4246" y="3538"/>
                    <a:pt x="3995" y="3721"/>
                  </a:cubicBezTo>
                  <a:cubicBezTo>
                    <a:pt x="3470" y="4132"/>
                    <a:pt x="2990" y="4543"/>
                    <a:pt x="2511" y="4999"/>
                  </a:cubicBezTo>
                  <a:cubicBezTo>
                    <a:pt x="2305" y="5227"/>
                    <a:pt x="2100" y="5433"/>
                    <a:pt x="1895" y="5661"/>
                  </a:cubicBezTo>
                  <a:cubicBezTo>
                    <a:pt x="1712" y="5889"/>
                    <a:pt x="1507" y="6141"/>
                    <a:pt x="1324" y="6392"/>
                  </a:cubicBezTo>
                  <a:cubicBezTo>
                    <a:pt x="1141" y="6665"/>
                    <a:pt x="982" y="6939"/>
                    <a:pt x="799" y="7190"/>
                  </a:cubicBezTo>
                  <a:cubicBezTo>
                    <a:pt x="639" y="7464"/>
                    <a:pt x="457" y="7715"/>
                    <a:pt x="320" y="7989"/>
                  </a:cubicBezTo>
                  <a:cubicBezTo>
                    <a:pt x="251" y="8126"/>
                    <a:pt x="183" y="8263"/>
                    <a:pt x="137" y="8423"/>
                  </a:cubicBezTo>
                  <a:cubicBezTo>
                    <a:pt x="69" y="8583"/>
                    <a:pt x="23" y="8743"/>
                    <a:pt x="23" y="8902"/>
                  </a:cubicBezTo>
                  <a:cubicBezTo>
                    <a:pt x="0" y="9085"/>
                    <a:pt x="0" y="9245"/>
                    <a:pt x="23" y="9405"/>
                  </a:cubicBezTo>
                  <a:cubicBezTo>
                    <a:pt x="69" y="9610"/>
                    <a:pt x="160" y="9770"/>
                    <a:pt x="251" y="9930"/>
                  </a:cubicBezTo>
                  <a:cubicBezTo>
                    <a:pt x="457" y="10272"/>
                    <a:pt x="799" y="10432"/>
                    <a:pt x="1141" y="10569"/>
                  </a:cubicBezTo>
                  <a:cubicBezTo>
                    <a:pt x="1324" y="10614"/>
                    <a:pt x="1484" y="10660"/>
                    <a:pt x="1666" y="10660"/>
                  </a:cubicBezTo>
                  <a:cubicBezTo>
                    <a:pt x="1849" y="10660"/>
                    <a:pt x="2009" y="10637"/>
                    <a:pt x="2191" y="10614"/>
                  </a:cubicBezTo>
                  <a:cubicBezTo>
                    <a:pt x="2351" y="10591"/>
                    <a:pt x="2511" y="10546"/>
                    <a:pt x="2671" y="10477"/>
                  </a:cubicBezTo>
                  <a:cubicBezTo>
                    <a:pt x="2830" y="10409"/>
                    <a:pt x="2990" y="10340"/>
                    <a:pt x="3150" y="10249"/>
                  </a:cubicBezTo>
                  <a:cubicBezTo>
                    <a:pt x="3447" y="10089"/>
                    <a:pt x="3721" y="9930"/>
                    <a:pt x="3995" y="9747"/>
                  </a:cubicBezTo>
                  <a:cubicBezTo>
                    <a:pt x="4520" y="9359"/>
                    <a:pt x="5022" y="8971"/>
                    <a:pt x="5524" y="8583"/>
                  </a:cubicBezTo>
                  <a:cubicBezTo>
                    <a:pt x="5775" y="8377"/>
                    <a:pt x="6026" y="8195"/>
                    <a:pt x="6277" y="7989"/>
                  </a:cubicBezTo>
                  <a:cubicBezTo>
                    <a:pt x="6551" y="7807"/>
                    <a:pt x="6802" y="7624"/>
                    <a:pt x="7053" y="7419"/>
                  </a:cubicBezTo>
                  <a:cubicBezTo>
                    <a:pt x="7327" y="7236"/>
                    <a:pt x="7578" y="7054"/>
                    <a:pt x="7852" y="6848"/>
                  </a:cubicBezTo>
                  <a:cubicBezTo>
                    <a:pt x="7989" y="6757"/>
                    <a:pt x="8103" y="6665"/>
                    <a:pt x="8240" y="6597"/>
                  </a:cubicBezTo>
                  <a:cubicBezTo>
                    <a:pt x="8377" y="6483"/>
                    <a:pt x="8514" y="6392"/>
                    <a:pt x="8651" y="6300"/>
                  </a:cubicBezTo>
                  <a:cubicBezTo>
                    <a:pt x="8788" y="6209"/>
                    <a:pt x="8902" y="6118"/>
                    <a:pt x="9039" y="6026"/>
                  </a:cubicBezTo>
                  <a:cubicBezTo>
                    <a:pt x="9176" y="5935"/>
                    <a:pt x="9313" y="5844"/>
                    <a:pt x="9427" y="5730"/>
                  </a:cubicBezTo>
                  <a:cubicBezTo>
                    <a:pt x="9701" y="5547"/>
                    <a:pt x="9952" y="5364"/>
                    <a:pt x="10226" y="5182"/>
                  </a:cubicBezTo>
                  <a:cubicBezTo>
                    <a:pt x="10500" y="4999"/>
                    <a:pt x="10774" y="4839"/>
                    <a:pt x="11070" y="4657"/>
                  </a:cubicBezTo>
                  <a:cubicBezTo>
                    <a:pt x="11185" y="4566"/>
                    <a:pt x="11321" y="4497"/>
                    <a:pt x="11458" y="4406"/>
                  </a:cubicBezTo>
                  <a:cubicBezTo>
                    <a:pt x="11595" y="4337"/>
                    <a:pt x="11732" y="4246"/>
                    <a:pt x="11869" y="4155"/>
                  </a:cubicBezTo>
                  <a:cubicBezTo>
                    <a:pt x="12417" y="3858"/>
                    <a:pt x="12988" y="3584"/>
                    <a:pt x="13558" y="3265"/>
                  </a:cubicBezTo>
                  <a:cubicBezTo>
                    <a:pt x="13695" y="3196"/>
                    <a:pt x="13832" y="3128"/>
                    <a:pt x="13969" y="3059"/>
                  </a:cubicBezTo>
                  <a:cubicBezTo>
                    <a:pt x="14106" y="2991"/>
                    <a:pt x="14220" y="2899"/>
                    <a:pt x="14380" y="2831"/>
                  </a:cubicBezTo>
                  <a:cubicBezTo>
                    <a:pt x="14494" y="2762"/>
                    <a:pt x="14631" y="2694"/>
                    <a:pt x="14768" y="2603"/>
                  </a:cubicBezTo>
                  <a:cubicBezTo>
                    <a:pt x="14905" y="2511"/>
                    <a:pt x="15019" y="2420"/>
                    <a:pt x="15156" y="2306"/>
                  </a:cubicBezTo>
                  <a:cubicBezTo>
                    <a:pt x="15362" y="2146"/>
                    <a:pt x="15544" y="1941"/>
                    <a:pt x="15613" y="1667"/>
                  </a:cubicBezTo>
                  <a:cubicBezTo>
                    <a:pt x="15681" y="1393"/>
                    <a:pt x="15613" y="1119"/>
                    <a:pt x="15499" y="868"/>
                  </a:cubicBezTo>
                  <a:cubicBezTo>
                    <a:pt x="15362" y="617"/>
                    <a:pt x="15110" y="434"/>
                    <a:pt x="14859" y="320"/>
                  </a:cubicBezTo>
                  <a:cubicBezTo>
                    <a:pt x="14563" y="206"/>
                    <a:pt x="14266" y="115"/>
                    <a:pt x="13946" y="69"/>
                  </a:cubicBezTo>
                  <a:cubicBezTo>
                    <a:pt x="13695" y="23"/>
                    <a:pt x="13444" y="1"/>
                    <a:pt x="13193" y="1"/>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4" name="Google Shape;5050;p38">
              <a:extLst>
                <a:ext uri="{FF2B5EF4-FFF2-40B4-BE49-F238E27FC236}">
                  <a16:creationId xmlns:a16="http://schemas.microsoft.com/office/drawing/2014/main" id="{A741E09C-5072-85B6-E6A2-BD5D3E0E0C7E}"/>
                </a:ext>
              </a:extLst>
            </p:cNvPr>
            <p:cNvSpPr/>
            <p:nvPr/>
          </p:nvSpPr>
          <p:spPr>
            <a:xfrm>
              <a:off x="6404686" y="1211558"/>
              <a:ext cx="85634" cy="99039"/>
            </a:xfrm>
            <a:custGeom>
              <a:avLst/>
              <a:gdLst/>
              <a:ahLst/>
              <a:cxnLst/>
              <a:rect l="l" t="t" r="r" b="b"/>
              <a:pathLst>
                <a:path w="3060" h="3539" extrusionOk="0">
                  <a:moveTo>
                    <a:pt x="2922" y="0"/>
                  </a:moveTo>
                  <a:cubicBezTo>
                    <a:pt x="2900" y="0"/>
                    <a:pt x="2900" y="0"/>
                    <a:pt x="2877" y="23"/>
                  </a:cubicBezTo>
                  <a:cubicBezTo>
                    <a:pt x="2831" y="23"/>
                    <a:pt x="2786" y="46"/>
                    <a:pt x="2717" y="69"/>
                  </a:cubicBezTo>
                  <a:cubicBezTo>
                    <a:pt x="2649" y="92"/>
                    <a:pt x="2557" y="115"/>
                    <a:pt x="2489" y="160"/>
                  </a:cubicBezTo>
                  <a:cubicBezTo>
                    <a:pt x="2329" y="229"/>
                    <a:pt x="2215" y="343"/>
                    <a:pt x="2101" y="434"/>
                  </a:cubicBezTo>
                  <a:cubicBezTo>
                    <a:pt x="1964" y="571"/>
                    <a:pt x="1827" y="685"/>
                    <a:pt x="1713" y="799"/>
                  </a:cubicBezTo>
                  <a:cubicBezTo>
                    <a:pt x="1644" y="868"/>
                    <a:pt x="1576" y="913"/>
                    <a:pt x="1530" y="982"/>
                  </a:cubicBezTo>
                  <a:lnTo>
                    <a:pt x="1348" y="1210"/>
                  </a:lnTo>
                  <a:cubicBezTo>
                    <a:pt x="1279" y="1279"/>
                    <a:pt x="1233" y="1347"/>
                    <a:pt x="1188" y="1416"/>
                  </a:cubicBezTo>
                  <a:cubicBezTo>
                    <a:pt x="1119" y="1484"/>
                    <a:pt x="1074" y="1553"/>
                    <a:pt x="1028" y="1621"/>
                  </a:cubicBezTo>
                  <a:cubicBezTo>
                    <a:pt x="914" y="1735"/>
                    <a:pt x="823" y="1872"/>
                    <a:pt x="754" y="2009"/>
                  </a:cubicBezTo>
                  <a:cubicBezTo>
                    <a:pt x="640" y="2146"/>
                    <a:pt x="549" y="2306"/>
                    <a:pt x="457" y="2443"/>
                  </a:cubicBezTo>
                  <a:cubicBezTo>
                    <a:pt x="366" y="2580"/>
                    <a:pt x="275" y="2717"/>
                    <a:pt x="183" y="2876"/>
                  </a:cubicBezTo>
                  <a:cubicBezTo>
                    <a:pt x="138" y="2945"/>
                    <a:pt x="115" y="3013"/>
                    <a:pt x="92" y="3082"/>
                  </a:cubicBezTo>
                  <a:cubicBezTo>
                    <a:pt x="69" y="3128"/>
                    <a:pt x="46" y="3173"/>
                    <a:pt x="24" y="3219"/>
                  </a:cubicBezTo>
                  <a:cubicBezTo>
                    <a:pt x="24" y="3264"/>
                    <a:pt x="1" y="3333"/>
                    <a:pt x="1" y="3379"/>
                  </a:cubicBezTo>
                  <a:cubicBezTo>
                    <a:pt x="1" y="3447"/>
                    <a:pt x="69" y="3516"/>
                    <a:pt x="115" y="3538"/>
                  </a:cubicBezTo>
                  <a:cubicBezTo>
                    <a:pt x="206" y="3538"/>
                    <a:pt x="298" y="3493"/>
                    <a:pt x="320" y="3424"/>
                  </a:cubicBezTo>
                  <a:cubicBezTo>
                    <a:pt x="320" y="3401"/>
                    <a:pt x="320" y="3379"/>
                    <a:pt x="320" y="3379"/>
                  </a:cubicBezTo>
                  <a:cubicBezTo>
                    <a:pt x="434" y="3105"/>
                    <a:pt x="594" y="2854"/>
                    <a:pt x="754" y="2603"/>
                  </a:cubicBezTo>
                  <a:cubicBezTo>
                    <a:pt x="823" y="2466"/>
                    <a:pt x="914" y="2329"/>
                    <a:pt x="982" y="2192"/>
                  </a:cubicBezTo>
                  <a:cubicBezTo>
                    <a:pt x="1074" y="2078"/>
                    <a:pt x="1142" y="1941"/>
                    <a:pt x="1233" y="1826"/>
                  </a:cubicBezTo>
                  <a:cubicBezTo>
                    <a:pt x="1325" y="1712"/>
                    <a:pt x="1393" y="1598"/>
                    <a:pt x="1484" y="1484"/>
                  </a:cubicBezTo>
                  <a:cubicBezTo>
                    <a:pt x="1553" y="1393"/>
                    <a:pt x="1644" y="1279"/>
                    <a:pt x="1736" y="1165"/>
                  </a:cubicBezTo>
                  <a:cubicBezTo>
                    <a:pt x="1781" y="1119"/>
                    <a:pt x="1827" y="1073"/>
                    <a:pt x="1872" y="1005"/>
                  </a:cubicBezTo>
                  <a:cubicBezTo>
                    <a:pt x="1918" y="959"/>
                    <a:pt x="1964" y="913"/>
                    <a:pt x="2009" y="868"/>
                  </a:cubicBezTo>
                  <a:cubicBezTo>
                    <a:pt x="2124" y="754"/>
                    <a:pt x="2261" y="640"/>
                    <a:pt x="2397" y="525"/>
                  </a:cubicBezTo>
                  <a:cubicBezTo>
                    <a:pt x="2443" y="503"/>
                    <a:pt x="2489" y="457"/>
                    <a:pt x="2534" y="434"/>
                  </a:cubicBezTo>
                  <a:cubicBezTo>
                    <a:pt x="2580" y="388"/>
                    <a:pt x="2626" y="366"/>
                    <a:pt x="2671" y="343"/>
                  </a:cubicBezTo>
                  <a:cubicBezTo>
                    <a:pt x="2763" y="320"/>
                    <a:pt x="2854" y="297"/>
                    <a:pt x="2945" y="252"/>
                  </a:cubicBezTo>
                  <a:cubicBezTo>
                    <a:pt x="3014" y="252"/>
                    <a:pt x="3059" y="160"/>
                    <a:pt x="3037" y="92"/>
                  </a:cubicBezTo>
                  <a:cubicBezTo>
                    <a:pt x="3037" y="46"/>
                    <a:pt x="2968" y="0"/>
                    <a:pt x="2922" y="0"/>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5" name="Google Shape;5051;p38">
              <a:extLst>
                <a:ext uri="{FF2B5EF4-FFF2-40B4-BE49-F238E27FC236}">
                  <a16:creationId xmlns:a16="http://schemas.microsoft.com/office/drawing/2014/main" id="{CBA70F66-14B2-988C-FE94-00817CB2ACD3}"/>
                </a:ext>
              </a:extLst>
            </p:cNvPr>
            <p:cNvSpPr/>
            <p:nvPr/>
          </p:nvSpPr>
          <p:spPr>
            <a:xfrm>
              <a:off x="6403427" y="1237752"/>
              <a:ext cx="53032" cy="76679"/>
            </a:xfrm>
            <a:custGeom>
              <a:avLst/>
              <a:gdLst/>
              <a:ahLst/>
              <a:cxnLst/>
              <a:rect l="l" t="t" r="r" b="b"/>
              <a:pathLst>
                <a:path w="1895" h="2740" extrusionOk="0">
                  <a:moveTo>
                    <a:pt x="1758" y="0"/>
                  </a:moveTo>
                  <a:cubicBezTo>
                    <a:pt x="1735" y="0"/>
                    <a:pt x="1712" y="0"/>
                    <a:pt x="1689" y="23"/>
                  </a:cubicBezTo>
                  <a:cubicBezTo>
                    <a:pt x="1644" y="46"/>
                    <a:pt x="1575" y="69"/>
                    <a:pt x="1529" y="92"/>
                  </a:cubicBezTo>
                  <a:cubicBezTo>
                    <a:pt x="1461" y="137"/>
                    <a:pt x="1415" y="183"/>
                    <a:pt x="1347" y="229"/>
                  </a:cubicBezTo>
                  <a:cubicBezTo>
                    <a:pt x="1233" y="320"/>
                    <a:pt x="1141" y="434"/>
                    <a:pt x="1050" y="548"/>
                  </a:cubicBezTo>
                  <a:cubicBezTo>
                    <a:pt x="959" y="639"/>
                    <a:pt x="890" y="731"/>
                    <a:pt x="822" y="845"/>
                  </a:cubicBezTo>
                  <a:cubicBezTo>
                    <a:pt x="685" y="1005"/>
                    <a:pt x="571" y="1187"/>
                    <a:pt x="434" y="1393"/>
                  </a:cubicBezTo>
                  <a:cubicBezTo>
                    <a:pt x="388" y="1461"/>
                    <a:pt x="343" y="1552"/>
                    <a:pt x="297" y="1621"/>
                  </a:cubicBezTo>
                  <a:cubicBezTo>
                    <a:pt x="251" y="1712"/>
                    <a:pt x="206" y="1804"/>
                    <a:pt x="160" y="1918"/>
                  </a:cubicBezTo>
                  <a:cubicBezTo>
                    <a:pt x="69" y="2123"/>
                    <a:pt x="0" y="2351"/>
                    <a:pt x="0" y="2580"/>
                  </a:cubicBezTo>
                  <a:cubicBezTo>
                    <a:pt x="0" y="2671"/>
                    <a:pt x="69" y="2739"/>
                    <a:pt x="160" y="2739"/>
                  </a:cubicBezTo>
                  <a:cubicBezTo>
                    <a:pt x="183" y="2739"/>
                    <a:pt x="228" y="2717"/>
                    <a:pt x="251" y="2694"/>
                  </a:cubicBezTo>
                  <a:cubicBezTo>
                    <a:pt x="274" y="2648"/>
                    <a:pt x="297" y="2625"/>
                    <a:pt x="297" y="2580"/>
                  </a:cubicBezTo>
                  <a:cubicBezTo>
                    <a:pt x="297" y="2580"/>
                    <a:pt x="297" y="2580"/>
                    <a:pt x="297" y="2557"/>
                  </a:cubicBezTo>
                  <a:cubicBezTo>
                    <a:pt x="320" y="2397"/>
                    <a:pt x="365" y="2260"/>
                    <a:pt x="411" y="2100"/>
                  </a:cubicBezTo>
                  <a:cubicBezTo>
                    <a:pt x="457" y="2032"/>
                    <a:pt x="479" y="1940"/>
                    <a:pt x="525" y="1849"/>
                  </a:cubicBezTo>
                  <a:cubicBezTo>
                    <a:pt x="571" y="1758"/>
                    <a:pt x="616" y="1667"/>
                    <a:pt x="685" y="1552"/>
                  </a:cubicBezTo>
                  <a:cubicBezTo>
                    <a:pt x="776" y="1393"/>
                    <a:pt x="890" y="1210"/>
                    <a:pt x="1004" y="1050"/>
                  </a:cubicBezTo>
                  <a:cubicBezTo>
                    <a:pt x="1141" y="845"/>
                    <a:pt x="1301" y="617"/>
                    <a:pt x="1507" y="434"/>
                  </a:cubicBezTo>
                  <a:cubicBezTo>
                    <a:pt x="1552" y="411"/>
                    <a:pt x="1598" y="388"/>
                    <a:pt x="1621" y="366"/>
                  </a:cubicBezTo>
                  <a:cubicBezTo>
                    <a:pt x="1689" y="320"/>
                    <a:pt x="1758" y="274"/>
                    <a:pt x="1826" y="251"/>
                  </a:cubicBezTo>
                  <a:cubicBezTo>
                    <a:pt x="1872" y="206"/>
                    <a:pt x="1895" y="114"/>
                    <a:pt x="1872" y="69"/>
                  </a:cubicBezTo>
                  <a:cubicBezTo>
                    <a:pt x="1826" y="23"/>
                    <a:pt x="1803" y="0"/>
                    <a:pt x="1758" y="0"/>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6" name="Google Shape;5052;p38">
              <a:extLst>
                <a:ext uri="{FF2B5EF4-FFF2-40B4-BE49-F238E27FC236}">
                  <a16:creationId xmlns:a16="http://schemas.microsoft.com/office/drawing/2014/main" id="{41423064-F9D4-8A73-74FF-A1E4648B6728}"/>
                </a:ext>
              </a:extLst>
            </p:cNvPr>
            <p:cNvSpPr/>
            <p:nvPr/>
          </p:nvSpPr>
          <p:spPr>
            <a:xfrm>
              <a:off x="6400852" y="1234561"/>
              <a:ext cx="58796" cy="79981"/>
            </a:xfrm>
            <a:custGeom>
              <a:avLst/>
              <a:gdLst/>
              <a:ahLst/>
              <a:cxnLst/>
              <a:rect l="l" t="t" r="r" b="b"/>
              <a:pathLst>
                <a:path w="2101" h="2858" extrusionOk="0">
                  <a:moveTo>
                    <a:pt x="1918" y="0"/>
                  </a:moveTo>
                  <a:cubicBezTo>
                    <a:pt x="1873" y="0"/>
                    <a:pt x="1850" y="23"/>
                    <a:pt x="1804" y="23"/>
                  </a:cubicBezTo>
                  <a:cubicBezTo>
                    <a:pt x="1736" y="69"/>
                    <a:pt x="1690" y="91"/>
                    <a:pt x="1621" y="137"/>
                  </a:cubicBezTo>
                  <a:cubicBezTo>
                    <a:pt x="1599" y="160"/>
                    <a:pt x="1553" y="160"/>
                    <a:pt x="1530" y="183"/>
                  </a:cubicBezTo>
                  <a:cubicBezTo>
                    <a:pt x="1462" y="228"/>
                    <a:pt x="1393" y="274"/>
                    <a:pt x="1348" y="320"/>
                  </a:cubicBezTo>
                  <a:cubicBezTo>
                    <a:pt x="1188" y="434"/>
                    <a:pt x="1074" y="594"/>
                    <a:pt x="982" y="731"/>
                  </a:cubicBezTo>
                  <a:cubicBezTo>
                    <a:pt x="891" y="822"/>
                    <a:pt x="823" y="913"/>
                    <a:pt x="777" y="1027"/>
                  </a:cubicBezTo>
                  <a:cubicBezTo>
                    <a:pt x="708" y="1119"/>
                    <a:pt x="640" y="1233"/>
                    <a:pt x="571" y="1324"/>
                  </a:cubicBezTo>
                  <a:cubicBezTo>
                    <a:pt x="457" y="1552"/>
                    <a:pt x="343" y="1758"/>
                    <a:pt x="229" y="1963"/>
                  </a:cubicBezTo>
                  <a:cubicBezTo>
                    <a:pt x="183" y="2077"/>
                    <a:pt x="138" y="2169"/>
                    <a:pt x="92" y="2283"/>
                  </a:cubicBezTo>
                  <a:cubicBezTo>
                    <a:pt x="69" y="2351"/>
                    <a:pt x="47" y="2397"/>
                    <a:pt x="24" y="2465"/>
                  </a:cubicBezTo>
                  <a:cubicBezTo>
                    <a:pt x="24" y="2534"/>
                    <a:pt x="1" y="2602"/>
                    <a:pt x="1" y="2694"/>
                  </a:cubicBezTo>
                  <a:cubicBezTo>
                    <a:pt x="1" y="2762"/>
                    <a:pt x="69" y="2831"/>
                    <a:pt x="138" y="2853"/>
                  </a:cubicBezTo>
                  <a:cubicBezTo>
                    <a:pt x="150" y="2856"/>
                    <a:pt x="162" y="2858"/>
                    <a:pt x="174" y="2858"/>
                  </a:cubicBezTo>
                  <a:cubicBezTo>
                    <a:pt x="252" y="2858"/>
                    <a:pt x="323" y="2796"/>
                    <a:pt x="343" y="2716"/>
                  </a:cubicBezTo>
                  <a:cubicBezTo>
                    <a:pt x="366" y="2648"/>
                    <a:pt x="389" y="2602"/>
                    <a:pt x="412" y="2534"/>
                  </a:cubicBezTo>
                  <a:cubicBezTo>
                    <a:pt x="457" y="2397"/>
                    <a:pt x="526" y="2260"/>
                    <a:pt x="571" y="2123"/>
                  </a:cubicBezTo>
                  <a:cubicBezTo>
                    <a:pt x="640" y="1986"/>
                    <a:pt x="708" y="1872"/>
                    <a:pt x="777" y="1735"/>
                  </a:cubicBezTo>
                  <a:cubicBezTo>
                    <a:pt x="914" y="1461"/>
                    <a:pt x="1074" y="1210"/>
                    <a:pt x="1256" y="959"/>
                  </a:cubicBezTo>
                  <a:cubicBezTo>
                    <a:pt x="1279" y="913"/>
                    <a:pt x="1302" y="890"/>
                    <a:pt x="1348" y="845"/>
                  </a:cubicBezTo>
                  <a:cubicBezTo>
                    <a:pt x="1439" y="731"/>
                    <a:pt x="1530" y="639"/>
                    <a:pt x="1621" y="548"/>
                  </a:cubicBezTo>
                  <a:cubicBezTo>
                    <a:pt x="1736" y="480"/>
                    <a:pt x="1873" y="411"/>
                    <a:pt x="2009" y="343"/>
                  </a:cubicBezTo>
                  <a:cubicBezTo>
                    <a:pt x="2101" y="297"/>
                    <a:pt x="2101" y="183"/>
                    <a:pt x="2055" y="91"/>
                  </a:cubicBezTo>
                  <a:cubicBezTo>
                    <a:pt x="2032" y="46"/>
                    <a:pt x="1964" y="0"/>
                    <a:pt x="1918" y="0"/>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7" name="Google Shape;5053;p38">
              <a:extLst>
                <a:ext uri="{FF2B5EF4-FFF2-40B4-BE49-F238E27FC236}">
                  <a16:creationId xmlns:a16="http://schemas.microsoft.com/office/drawing/2014/main" id="{CF28B907-D783-F8FC-A182-BB52B1BB124B}"/>
                </a:ext>
              </a:extLst>
            </p:cNvPr>
            <p:cNvSpPr/>
            <p:nvPr/>
          </p:nvSpPr>
          <p:spPr>
            <a:xfrm>
              <a:off x="6403427" y="1242229"/>
              <a:ext cx="48554" cy="69795"/>
            </a:xfrm>
            <a:custGeom>
              <a:avLst/>
              <a:gdLst/>
              <a:ahLst/>
              <a:cxnLst/>
              <a:rect l="l" t="t" r="r" b="b"/>
              <a:pathLst>
                <a:path w="1735" h="2494" extrusionOk="0">
                  <a:moveTo>
                    <a:pt x="1575" y="0"/>
                  </a:moveTo>
                  <a:cubicBezTo>
                    <a:pt x="1529" y="0"/>
                    <a:pt x="1507" y="0"/>
                    <a:pt x="1484" y="23"/>
                  </a:cubicBezTo>
                  <a:cubicBezTo>
                    <a:pt x="1347" y="137"/>
                    <a:pt x="1187" y="251"/>
                    <a:pt x="1050" y="388"/>
                  </a:cubicBezTo>
                  <a:cubicBezTo>
                    <a:pt x="913" y="525"/>
                    <a:pt x="799" y="730"/>
                    <a:pt x="685" y="890"/>
                  </a:cubicBezTo>
                  <a:cubicBezTo>
                    <a:pt x="594" y="1050"/>
                    <a:pt x="502" y="1187"/>
                    <a:pt x="411" y="1347"/>
                  </a:cubicBezTo>
                  <a:cubicBezTo>
                    <a:pt x="320" y="1484"/>
                    <a:pt x="251" y="1644"/>
                    <a:pt x="183" y="1803"/>
                  </a:cubicBezTo>
                  <a:cubicBezTo>
                    <a:pt x="137" y="1872"/>
                    <a:pt x="114" y="1940"/>
                    <a:pt x="91" y="2009"/>
                  </a:cubicBezTo>
                  <a:cubicBezTo>
                    <a:pt x="46" y="2100"/>
                    <a:pt x="23" y="2191"/>
                    <a:pt x="0" y="2305"/>
                  </a:cubicBezTo>
                  <a:cubicBezTo>
                    <a:pt x="0" y="2351"/>
                    <a:pt x="0" y="2374"/>
                    <a:pt x="23" y="2420"/>
                  </a:cubicBezTo>
                  <a:cubicBezTo>
                    <a:pt x="46" y="2465"/>
                    <a:pt x="91" y="2488"/>
                    <a:pt x="137" y="2488"/>
                  </a:cubicBezTo>
                  <a:cubicBezTo>
                    <a:pt x="149" y="2492"/>
                    <a:pt x="161" y="2494"/>
                    <a:pt x="174" y="2494"/>
                  </a:cubicBezTo>
                  <a:cubicBezTo>
                    <a:pt x="235" y="2494"/>
                    <a:pt x="301" y="2450"/>
                    <a:pt x="320" y="2374"/>
                  </a:cubicBezTo>
                  <a:cubicBezTo>
                    <a:pt x="343" y="2305"/>
                    <a:pt x="365" y="2237"/>
                    <a:pt x="388" y="2168"/>
                  </a:cubicBezTo>
                  <a:cubicBezTo>
                    <a:pt x="411" y="2100"/>
                    <a:pt x="457" y="2009"/>
                    <a:pt x="479" y="1940"/>
                  </a:cubicBezTo>
                  <a:cubicBezTo>
                    <a:pt x="548" y="1826"/>
                    <a:pt x="594" y="1735"/>
                    <a:pt x="639" y="1621"/>
                  </a:cubicBezTo>
                  <a:cubicBezTo>
                    <a:pt x="799" y="1370"/>
                    <a:pt x="936" y="1096"/>
                    <a:pt x="1119" y="845"/>
                  </a:cubicBezTo>
                  <a:cubicBezTo>
                    <a:pt x="1210" y="708"/>
                    <a:pt x="1324" y="571"/>
                    <a:pt x="1461" y="457"/>
                  </a:cubicBezTo>
                  <a:cubicBezTo>
                    <a:pt x="1529" y="411"/>
                    <a:pt x="1598" y="365"/>
                    <a:pt x="1666" y="297"/>
                  </a:cubicBezTo>
                  <a:cubicBezTo>
                    <a:pt x="1689" y="274"/>
                    <a:pt x="1712" y="251"/>
                    <a:pt x="1735" y="206"/>
                  </a:cubicBezTo>
                  <a:cubicBezTo>
                    <a:pt x="1735" y="160"/>
                    <a:pt x="1735" y="114"/>
                    <a:pt x="1712" y="69"/>
                  </a:cubicBezTo>
                  <a:cubicBezTo>
                    <a:pt x="1689" y="23"/>
                    <a:pt x="1621" y="0"/>
                    <a:pt x="1575" y="0"/>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8" name="Google Shape;5054;p38">
              <a:extLst>
                <a:ext uri="{FF2B5EF4-FFF2-40B4-BE49-F238E27FC236}">
                  <a16:creationId xmlns:a16="http://schemas.microsoft.com/office/drawing/2014/main" id="{C8806C06-23CF-8B9F-F31A-7475D135FA0C}"/>
                </a:ext>
              </a:extLst>
            </p:cNvPr>
            <p:cNvSpPr/>
            <p:nvPr/>
          </p:nvSpPr>
          <p:spPr>
            <a:xfrm>
              <a:off x="6402783" y="1215392"/>
              <a:ext cx="79869" cy="93134"/>
            </a:xfrm>
            <a:custGeom>
              <a:avLst/>
              <a:gdLst/>
              <a:ahLst/>
              <a:cxnLst/>
              <a:rect l="l" t="t" r="r" b="b"/>
              <a:pathLst>
                <a:path w="2854" h="3328" extrusionOk="0">
                  <a:moveTo>
                    <a:pt x="2671" y="0"/>
                  </a:moveTo>
                  <a:cubicBezTo>
                    <a:pt x="2625" y="0"/>
                    <a:pt x="2602" y="0"/>
                    <a:pt x="2580" y="23"/>
                  </a:cubicBezTo>
                  <a:cubicBezTo>
                    <a:pt x="2488" y="46"/>
                    <a:pt x="2420" y="92"/>
                    <a:pt x="2351" y="115"/>
                  </a:cubicBezTo>
                  <a:cubicBezTo>
                    <a:pt x="2260" y="160"/>
                    <a:pt x="2169" y="229"/>
                    <a:pt x="2100" y="274"/>
                  </a:cubicBezTo>
                  <a:cubicBezTo>
                    <a:pt x="2009" y="343"/>
                    <a:pt x="1918" y="411"/>
                    <a:pt x="1826" y="480"/>
                  </a:cubicBezTo>
                  <a:cubicBezTo>
                    <a:pt x="1712" y="571"/>
                    <a:pt x="1598" y="685"/>
                    <a:pt x="1507" y="776"/>
                  </a:cubicBezTo>
                  <a:cubicBezTo>
                    <a:pt x="1461" y="822"/>
                    <a:pt x="1416" y="868"/>
                    <a:pt x="1370" y="913"/>
                  </a:cubicBezTo>
                  <a:cubicBezTo>
                    <a:pt x="1324" y="959"/>
                    <a:pt x="1279" y="1028"/>
                    <a:pt x="1233" y="1073"/>
                  </a:cubicBezTo>
                  <a:cubicBezTo>
                    <a:pt x="1119" y="1210"/>
                    <a:pt x="1005" y="1347"/>
                    <a:pt x="913" y="1484"/>
                  </a:cubicBezTo>
                  <a:cubicBezTo>
                    <a:pt x="731" y="1712"/>
                    <a:pt x="571" y="1963"/>
                    <a:pt x="434" y="2237"/>
                  </a:cubicBezTo>
                  <a:cubicBezTo>
                    <a:pt x="343" y="2374"/>
                    <a:pt x="274" y="2488"/>
                    <a:pt x="229" y="2625"/>
                  </a:cubicBezTo>
                  <a:cubicBezTo>
                    <a:pt x="160" y="2785"/>
                    <a:pt x="92" y="2945"/>
                    <a:pt x="23" y="3105"/>
                  </a:cubicBezTo>
                  <a:cubicBezTo>
                    <a:pt x="0" y="3173"/>
                    <a:pt x="46" y="3264"/>
                    <a:pt x="114" y="3310"/>
                  </a:cubicBezTo>
                  <a:cubicBezTo>
                    <a:pt x="139" y="3322"/>
                    <a:pt x="165" y="3328"/>
                    <a:pt x="191" y="3328"/>
                  </a:cubicBezTo>
                  <a:cubicBezTo>
                    <a:pt x="262" y="3328"/>
                    <a:pt x="332" y="3286"/>
                    <a:pt x="366" y="3219"/>
                  </a:cubicBezTo>
                  <a:cubicBezTo>
                    <a:pt x="480" y="2968"/>
                    <a:pt x="594" y="2717"/>
                    <a:pt x="731" y="2488"/>
                  </a:cubicBezTo>
                  <a:cubicBezTo>
                    <a:pt x="845" y="2237"/>
                    <a:pt x="1005" y="2009"/>
                    <a:pt x="1142" y="1781"/>
                  </a:cubicBezTo>
                  <a:lnTo>
                    <a:pt x="1142" y="1781"/>
                  </a:lnTo>
                  <a:cubicBezTo>
                    <a:pt x="1142" y="1804"/>
                    <a:pt x="1119" y="1804"/>
                    <a:pt x="1119" y="1826"/>
                  </a:cubicBezTo>
                  <a:cubicBezTo>
                    <a:pt x="1187" y="1735"/>
                    <a:pt x="1256" y="1621"/>
                    <a:pt x="1347" y="1530"/>
                  </a:cubicBezTo>
                  <a:cubicBezTo>
                    <a:pt x="1393" y="1461"/>
                    <a:pt x="1438" y="1393"/>
                    <a:pt x="1507" y="1324"/>
                  </a:cubicBezTo>
                  <a:cubicBezTo>
                    <a:pt x="1552" y="1256"/>
                    <a:pt x="1598" y="1210"/>
                    <a:pt x="1644" y="1165"/>
                  </a:cubicBezTo>
                  <a:cubicBezTo>
                    <a:pt x="1798" y="967"/>
                    <a:pt x="1994" y="811"/>
                    <a:pt x="2192" y="657"/>
                  </a:cubicBezTo>
                  <a:lnTo>
                    <a:pt x="2192" y="657"/>
                  </a:lnTo>
                  <a:cubicBezTo>
                    <a:pt x="2192" y="659"/>
                    <a:pt x="2192" y="661"/>
                    <a:pt x="2192" y="662"/>
                  </a:cubicBezTo>
                  <a:cubicBezTo>
                    <a:pt x="2283" y="571"/>
                    <a:pt x="2374" y="503"/>
                    <a:pt x="2488" y="457"/>
                  </a:cubicBezTo>
                  <a:cubicBezTo>
                    <a:pt x="2580" y="411"/>
                    <a:pt x="2671" y="366"/>
                    <a:pt x="2762" y="320"/>
                  </a:cubicBezTo>
                  <a:cubicBezTo>
                    <a:pt x="2808" y="297"/>
                    <a:pt x="2831" y="251"/>
                    <a:pt x="2831" y="206"/>
                  </a:cubicBezTo>
                  <a:cubicBezTo>
                    <a:pt x="2854" y="160"/>
                    <a:pt x="2831" y="115"/>
                    <a:pt x="2808" y="69"/>
                  </a:cubicBezTo>
                  <a:cubicBezTo>
                    <a:pt x="2785" y="46"/>
                    <a:pt x="2739" y="0"/>
                    <a:pt x="2694" y="0"/>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9" name="Google Shape;5055;p38">
              <a:extLst>
                <a:ext uri="{FF2B5EF4-FFF2-40B4-BE49-F238E27FC236}">
                  <a16:creationId xmlns:a16="http://schemas.microsoft.com/office/drawing/2014/main" id="{F0F9C1CA-B5B2-7C35-C006-C340C8A45854}"/>
                </a:ext>
              </a:extLst>
            </p:cNvPr>
            <p:cNvSpPr/>
            <p:nvPr/>
          </p:nvSpPr>
          <p:spPr>
            <a:xfrm>
              <a:off x="6400852" y="1214104"/>
              <a:ext cx="79254" cy="106063"/>
            </a:xfrm>
            <a:custGeom>
              <a:avLst/>
              <a:gdLst/>
              <a:ahLst/>
              <a:cxnLst/>
              <a:rect l="l" t="t" r="r" b="b"/>
              <a:pathLst>
                <a:path w="2832" h="3790" extrusionOk="0">
                  <a:moveTo>
                    <a:pt x="2649" y="1"/>
                  </a:moveTo>
                  <a:cubicBezTo>
                    <a:pt x="2626" y="1"/>
                    <a:pt x="2603" y="1"/>
                    <a:pt x="2580" y="24"/>
                  </a:cubicBezTo>
                  <a:cubicBezTo>
                    <a:pt x="2420" y="115"/>
                    <a:pt x="2261" y="229"/>
                    <a:pt x="2101" y="343"/>
                  </a:cubicBezTo>
                  <a:cubicBezTo>
                    <a:pt x="2032" y="389"/>
                    <a:pt x="1964" y="457"/>
                    <a:pt x="1918" y="503"/>
                  </a:cubicBezTo>
                  <a:cubicBezTo>
                    <a:pt x="1850" y="571"/>
                    <a:pt x="1781" y="640"/>
                    <a:pt x="1713" y="708"/>
                  </a:cubicBezTo>
                  <a:cubicBezTo>
                    <a:pt x="1667" y="731"/>
                    <a:pt x="1644" y="754"/>
                    <a:pt x="1621" y="777"/>
                  </a:cubicBezTo>
                  <a:cubicBezTo>
                    <a:pt x="1599" y="822"/>
                    <a:pt x="1553" y="868"/>
                    <a:pt x="1507" y="914"/>
                  </a:cubicBezTo>
                  <a:cubicBezTo>
                    <a:pt x="1439" y="982"/>
                    <a:pt x="1393" y="1051"/>
                    <a:pt x="1325" y="1119"/>
                  </a:cubicBezTo>
                  <a:cubicBezTo>
                    <a:pt x="1211" y="1279"/>
                    <a:pt x="1119" y="1416"/>
                    <a:pt x="1005" y="1576"/>
                  </a:cubicBezTo>
                  <a:cubicBezTo>
                    <a:pt x="914" y="1713"/>
                    <a:pt x="823" y="1850"/>
                    <a:pt x="731" y="2009"/>
                  </a:cubicBezTo>
                  <a:cubicBezTo>
                    <a:pt x="640" y="2146"/>
                    <a:pt x="549" y="2306"/>
                    <a:pt x="457" y="2443"/>
                  </a:cubicBezTo>
                  <a:cubicBezTo>
                    <a:pt x="389" y="2603"/>
                    <a:pt x="298" y="2740"/>
                    <a:pt x="229" y="2900"/>
                  </a:cubicBezTo>
                  <a:cubicBezTo>
                    <a:pt x="206" y="2968"/>
                    <a:pt x="161" y="3059"/>
                    <a:pt x="138" y="3128"/>
                  </a:cubicBezTo>
                  <a:cubicBezTo>
                    <a:pt x="92" y="3219"/>
                    <a:pt x="69" y="3288"/>
                    <a:pt x="47" y="3379"/>
                  </a:cubicBezTo>
                  <a:cubicBezTo>
                    <a:pt x="47" y="3447"/>
                    <a:pt x="24" y="3516"/>
                    <a:pt x="1" y="3607"/>
                  </a:cubicBezTo>
                  <a:cubicBezTo>
                    <a:pt x="1" y="3676"/>
                    <a:pt x="47" y="3767"/>
                    <a:pt x="115" y="3790"/>
                  </a:cubicBezTo>
                  <a:cubicBezTo>
                    <a:pt x="206" y="3790"/>
                    <a:pt x="275" y="3744"/>
                    <a:pt x="298" y="3676"/>
                  </a:cubicBezTo>
                  <a:cubicBezTo>
                    <a:pt x="320" y="3539"/>
                    <a:pt x="366" y="3425"/>
                    <a:pt x="412" y="3310"/>
                  </a:cubicBezTo>
                  <a:cubicBezTo>
                    <a:pt x="549" y="2991"/>
                    <a:pt x="708" y="2717"/>
                    <a:pt x="868" y="2420"/>
                  </a:cubicBezTo>
                  <a:cubicBezTo>
                    <a:pt x="960" y="2283"/>
                    <a:pt x="1028" y="2124"/>
                    <a:pt x="1119" y="1987"/>
                  </a:cubicBezTo>
                  <a:cubicBezTo>
                    <a:pt x="1211" y="1827"/>
                    <a:pt x="1302" y="1690"/>
                    <a:pt x="1393" y="1553"/>
                  </a:cubicBezTo>
                  <a:cubicBezTo>
                    <a:pt x="1462" y="1462"/>
                    <a:pt x="1507" y="1393"/>
                    <a:pt x="1576" y="1325"/>
                  </a:cubicBezTo>
                  <a:cubicBezTo>
                    <a:pt x="1621" y="1256"/>
                    <a:pt x="1667" y="1211"/>
                    <a:pt x="1713" y="1142"/>
                  </a:cubicBezTo>
                  <a:cubicBezTo>
                    <a:pt x="1758" y="1096"/>
                    <a:pt x="1781" y="1051"/>
                    <a:pt x="1827" y="1028"/>
                  </a:cubicBezTo>
                  <a:cubicBezTo>
                    <a:pt x="1850" y="982"/>
                    <a:pt x="1895" y="937"/>
                    <a:pt x="1941" y="914"/>
                  </a:cubicBezTo>
                  <a:cubicBezTo>
                    <a:pt x="1987" y="868"/>
                    <a:pt x="2032" y="822"/>
                    <a:pt x="2078" y="777"/>
                  </a:cubicBezTo>
                  <a:cubicBezTo>
                    <a:pt x="2146" y="686"/>
                    <a:pt x="2215" y="640"/>
                    <a:pt x="2306" y="571"/>
                  </a:cubicBezTo>
                  <a:cubicBezTo>
                    <a:pt x="2352" y="526"/>
                    <a:pt x="2420" y="480"/>
                    <a:pt x="2489" y="434"/>
                  </a:cubicBezTo>
                  <a:cubicBezTo>
                    <a:pt x="2512" y="412"/>
                    <a:pt x="2557" y="389"/>
                    <a:pt x="2603" y="366"/>
                  </a:cubicBezTo>
                  <a:cubicBezTo>
                    <a:pt x="2649" y="320"/>
                    <a:pt x="2694" y="297"/>
                    <a:pt x="2740" y="275"/>
                  </a:cubicBezTo>
                  <a:cubicBezTo>
                    <a:pt x="2808" y="229"/>
                    <a:pt x="2831" y="138"/>
                    <a:pt x="2786" y="69"/>
                  </a:cubicBezTo>
                  <a:cubicBezTo>
                    <a:pt x="2763" y="24"/>
                    <a:pt x="2717" y="1"/>
                    <a:pt x="2649" y="1"/>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0" name="Google Shape;5056;p38">
              <a:extLst>
                <a:ext uri="{FF2B5EF4-FFF2-40B4-BE49-F238E27FC236}">
                  <a16:creationId xmlns:a16="http://schemas.microsoft.com/office/drawing/2014/main" id="{AEFA8D5A-0772-BE84-A0ED-5424FA14D75F}"/>
                </a:ext>
              </a:extLst>
            </p:cNvPr>
            <p:cNvSpPr/>
            <p:nvPr/>
          </p:nvSpPr>
          <p:spPr>
            <a:xfrm>
              <a:off x="7348788" y="1151502"/>
              <a:ext cx="638170" cy="1485808"/>
            </a:xfrm>
            <a:custGeom>
              <a:avLst/>
              <a:gdLst/>
              <a:ahLst/>
              <a:cxnLst/>
              <a:rect l="l" t="t" r="r" b="b"/>
              <a:pathLst>
                <a:path w="22804" h="53093" extrusionOk="0">
                  <a:moveTo>
                    <a:pt x="16983" y="4977"/>
                  </a:moveTo>
                  <a:lnTo>
                    <a:pt x="16983" y="4977"/>
                  </a:lnTo>
                  <a:cubicBezTo>
                    <a:pt x="16990" y="4987"/>
                    <a:pt x="16997" y="4997"/>
                    <a:pt x="17005" y="5007"/>
                  </a:cubicBezTo>
                  <a:lnTo>
                    <a:pt x="17005" y="5007"/>
                  </a:lnTo>
                  <a:cubicBezTo>
                    <a:pt x="17003" y="4997"/>
                    <a:pt x="16998" y="4993"/>
                    <a:pt x="16983" y="4977"/>
                  </a:cubicBezTo>
                  <a:close/>
                  <a:moveTo>
                    <a:pt x="17005" y="5007"/>
                  </a:moveTo>
                  <a:cubicBezTo>
                    <a:pt x="17005" y="5010"/>
                    <a:pt x="17005" y="5015"/>
                    <a:pt x="17005" y="5022"/>
                  </a:cubicBezTo>
                  <a:lnTo>
                    <a:pt x="17005" y="5022"/>
                  </a:lnTo>
                  <a:cubicBezTo>
                    <a:pt x="17005" y="5017"/>
                    <a:pt x="17005" y="5012"/>
                    <a:pt x="17005" y="5007"/>
                  </a:cubicBezTo>
                  <a:lnTo>
                    <a:pt x="17005" y="5007"/>
                  </a:lnTo>
                  <a:cubicBezTo>
                    <a:pt x="17005" y="5007"/>
                    <a:pt x="17005" y="5007"/>
                    <a:pt x="17005" y="5007"/>
                  </a:cubicBezTo>
                  <a:close/>
                  <a:moveTo>
                    <a:pt x="19365" y="27513"/>
                  </a:moveTo>
                  <a:cubicBezTo>
                    <a:pt x="19507" y="27513"/>
                    <a:pt x="19648" y="27519"/>
                    <a:pt x="19790" y="27528"/>
                  </a:cubicBezTo>
                  <a:cubicBezTo>
                    <a:pt x="20018" y="27574"/>
                    <a:pt x="20269" y="27642"/>
                    <a:pt x="20498" y="27734"/>
                  </a:cubicBezTo>
                  <a:cubicBezTo>
                    <a:pt x="20680" y="27802"/>
                    <a:pt x="20840" y="27916"/>
                    <a:pt x="21000" y="28030"/>
                  </a:cubicBezTo>
                  <a:cubicBezTo>
                    <a:pt x="21160" y="28167"/>
                    <a:pt x="21319" y="28304"/>
                    <a:pt x="21456" y="28464"/>
                  </a:cubicBezTo>
                  <a:cubicBezTo>
                    <a:pt x="21571" y="28647"/>
                    <a:pt x="21685" y="28829"/>
                    <a:pt x="21776" y="29012"/>
                  </a:cubicBezTo>
                  <a:cubicBezTo>
                    <a:pt x="21844" y="29194"/>
                    <a:pt x="21890" y="29377"/>
                    <a:pt x="21913" y="29560"/>
                  </a:cubicBezTo>
                  <a:cubicBezTo>
                    <a:pt x="21936" y="29742"/>
                    <a:pt x="21936" y="29925"/>
                    <a:pt x="21913" y="30107"/>
                  </a:cubicBezTo>
                  <a:cubicBezTo>
                    <a:pt x="21890" y="30313"/>
                    <a:pt x="21844" y="30518"/>
                    <a:pt x="21753" y="30701"/>
                  </a:cubicBezTo>
                  <a:cubicBezTo>
                    <a:pt x="21639" y="30952"/>
                    <a:pt x="21525" y="31157"/>
                    <a:pt x="21365" y="31363"/>
                  </a:cubicBezTo>
                  <a:cubicBezTo>
                    <a:pt x="21160" y="31614"/>
                    <a:pt x="20954" y="31819"/>
                    <a:pt x="20726" y="32025"/>
                  </a:cubicBezTo>
                  <a:cubicBezTo>
                    <a:pt x="20452" y="32207"/>
                    <a:pt x="20155" y="32390"/>
                    <a:pt x="19859" y="32527"/>
                  </a:cubicBezTo>
                  <a:cubicBezTo>
                    <a:pt x="19562" y="32641"/>
                    <a:pt x="19265" y="32732"/>
                    <a:pt x="18946" y="32778"/>
                  </a:cubicBezTo>
                  <a:cubicBezTo>
                    <a:pt x="18786" y="32801"/>
                    <a:pt x="18649" y="32801"/>
                    <a:pt x="18489" y="32801"/>
                  </a:cubicBezTo>
                  <a:cubicBezTo>
                    <a:pt x="18307" y="32801"/>
                    <a:pt x="18147" y="32801"/>
                    <a:pt x="17964" y="32778"/>
                  </a:cubicBezTo>
                  <a:cubicBezTo>
                    <a:pt x="17690" y="32732"/>
                    <a:pt x="17439" y="32664"/>
                    <a:pt x="17188" y="32573"/>
                  </a:cubicBezTo>
                  <a:cubicBezTo>
                    <a:pt x="17005" y="32504"/>
                    <a:pt x="16869" y="32413"/>
                    <a:pt x="16709" y="32299"/>
                  </a:cubicBezTo>
                  <a:cubicBezTo>
                    <a:pt x="16572" y="32185"/>
                    <a:pt x="16458" y="32070"/>
                    <a:pt x="16366" y="31933"/>
                  </a:cubicBezTo>
                  <a:cubicBezTo>
                    <a:pt x="16229" y="31774"/>
                    <a:pt x="16138" y="31591"/>
                    <a:pt x="16047" y="31408"/>
                  </a:cubicBezTo>
                  <a:cubicBezTo>
                    <a:pt x="15933" y="31112"/>
                    <a:pt x="15864" y="30815"/>
                    <a:pt x="15819" y="30495"/>
                  </a:cubicBezTo>
                  <a:cubicBezTo>
                    <a:pt x="15750" y="29970"/>
                    <a:pt x="15750" y="29423"/>
                    <a:pt x="15796" y="28898"/>
                  </a:cubicBezTo>
                  <a:cubicBezTo>
                    <a:pt x="15864" y="28829"/>
                    <a:pt x="15933" y="28784"/>
                    <a:pt x="16001" y="28715"/>
                  </a:cubicBezTo>
                  <a:cubicBezTo>
                    <a:pt x="16435" y="28396"/>
                    <a:pt x="16891" y="28144"/>
                    <a:pt x="17371" y="27939"/>
                  </a:cubicBezTo>
                  <a:cubicBezTo>
                    <a:pt x="17827" y="27756"/>
                    <a:pt x="18284" y="27619"/>
                    <a:pt x="18763" y="27551"/>
                  </a:cubicBezTo>
                  <a:cubicBezTo>
                    <a:pt x="18964" y="27524"/>
                    <a:pt x="19164" y="27513"/>
                    <a:pt x="19365" y="27513"/>
                  </a:cubicBezTo>
                  <a:close/>
                  <a:moveTo>
                    <a:pt x="4132" y="44533"/>
                  </a:moveTo>
                  <a:cubicBezTo>
                    <a:pt x="4246" y="44556"/>
                    <a:pt x="4360" y="44601"/>
                    <a:pt x="4474" y="44647"/>
                  </a:cubicBezTo>
                  <a:cubicBezTo>
                    <a:pt x="4611" y="44693"/>
                    <a:pt x="4748" y="44784"/>
                    <a:pt x="4862" y="44875"/>
                  </a:cubicBezTo>
                  <a:cubicBezTo>
                    <a:pt x="4999" y="44989"/>
                    <a:pt x="5136" y="45126"/>
                    <a:pt x="5250" y="45263"/>
                  </a:cubicBezTo>
                  <a:cubicBezTo>
                    <a:pt x="5387" y="45446"/>
                    <a:pt x="5502" y="45629"/>
                    <a:pt x="5593" y="45834"/>
                  </a:cubicBezTo>
                  <a:cubicBezTo>
                    <a:pt x="5684" y="46062"/>
                    <a:pt x="5753" y="46313"/>
                    <a:pt x="5775" y="46564"/>
                  </a:cubicBezTo>
                  <a:cubicBezTo>
                    <a:pt x="5821" y="46884"/>
                    <a:pt x="5821" y="47204"/>
                    <a:pt x="5775" y="47500"/>
                  </a:cubicBezTo>
                  <a:cubicBezTo>
                    <a:pt x="5707" y="47934"/>
                    <a:pt x="5593" y="48322"/>
                    <a:pt x="5433" y="48710"/>
                  </a:cubicBezTo>
                  <a:cubicBezTo>
                    <a:pt x="5273" y="49075"/>
                    <a:pt x="5068" y="49440"/>
                    <a:pt x="4817" y="49760"/>
                  </a:cubicBezTo>
                  <a:cubicBezTo>
                    <a:pt x="4748" y="49851"/>
                    <a:pt x="4703" y="49920"/>
                    <a:pt x="4634" y="49988"/>
                  </a:cubicBezTo>
                  <a:cubicBezTo>
                    <a:pt x="4566" y="49943"/>
                    <a:pt x="4497" y="49897"/>
                    <a:pt x="4429" y="49851"/>
                  </a:cubicBezTo>
                  <a:cubicBezTo>
                    <a:pt x="4109" y="49600"/>
                    <a:pt x="3812" y="49303"/>
                    <a:pt x="3561" y="48984"/>
                  </a:cubicBezTo>
                  <a:cubicBezTo>
                    <a:pt x="3333" y="48687"/>
                    <a:pt x="3151" y="48368"/>
                    <a:pt x="2991" y="48048"/>
                  </a:cubicBezTo>
                  <a:cubicBezTo>
                    <a:pt x="2877" y="47729"/>
                    <a:pt x="2785" y="47409"/>
                    <a:pt x="2740" y="47089"/>
                  </a:cubicBezTo>
                  <a:cubicBezTo>
                    <a:pt x="2694" y="46770"/>
                    <a:pt x="2717" y="46450"/>
                    <a:pt x="2740" y="46131"/>
                  </a:cubicBezTo>
                  <a:cubicBezTo>
                    <a:pt x="2785" y="45857"/>
                    <a:pt x="2854" y="45606"/>
                    <a:pt x="2945" y="45355"/>
                  </a:cubicBezTo>
                  <a:cubicBezTo>
                    <a:pt x="3014" y="45218"/>
                    <a:pt x="3082" y="45081"/>
                    <a:pt x="3173" y="44944"/>
                  </a:cubicBezTo>
                  <a:cubicBezTo>
                    <a:pt x="3242" y="44875"/>
                    <a:pt x="3310" y="44807"/>
                    <a:pt x="3379" y="44738"/>
                  </a:cubicBezTo>
                  <a:cubicBezTo>
                    <a:pt x="3447" y="44693"/>
                    <a:pt x="3539" y="44647"/>
                    <a:pt x="3607" y="44601"/>
                  </a:cubicBezTo>
                  <a:cubicBezTo>
                    <a:pt x="3675" y="44579"/>
                    <a:pt x="3767" y="44556"/>
                    <a:pt x="3835" y="44533"/>
                  </a:cubicBezTo>
                  <a:close/>
                  <a:moveTo>
                    <a:pt x="8811" y="50468"/>
                  </a:moveTo>
                  <a:lnTo>
                    <a:pt x="8811" y="50468"/>
                  </a:lnTo>
                  <a:cubicBezTo>
                    <a:pt x="8805" y="50470"/>
                    <a:pt x="8799" y="50473"/>
                    <a:pt x="8793" y="50475"/>
                  </a:cubicBezTo>
                  <a:lnTo>
                    <a:pt x="8793" y="50475"/>
                  </a:lnTo>
                  <a:cubicBezTo>
                    <a:pt x="8800" y="50468"/>
                    <a:pt x="8811" y="50468"/>
                    <a:pt x="8811" y="50468"/>
                  </a:cubicBezTo>
                  <a:close/>
                  <a:moveTo>
                    <a:pt x="7693" y="1"/>
                  </a:moveTo>
                  <a:cubicBezTo>
                    <a:pt x="6848" y="24"/>
                    <a:pt x="6004" y="138"/>
                    <a:pt x="5205" y="366"/>
                  </a:cubicBezTo>
                  <a:cubicBezTo>
                    <a:pt x="4817" y="480"/>
                    <a:pt x="4429" y="640"/>
                    <a:pt x="4064" y="823"/>
                  </a:cubicBezTo>
                  <a:cubicBezTo>
                    <a:pt x="3881" y="914"/>
                    <a:pt x="3721" y="1005"/>
                    <a:pt x="3561" y="1097"/>
                  </a:cubicBezTo>
                  <a:cubicBezTo>
                    <a:pt x="3584" y="1119"/>
                    <a:pt x="3607" y="1142"/>
                    <a:pt x="3653" y="1165"/>
                  </a:cubicBezTo>
                  <a:cubicBezTo>
                    <a:pt x="3767" y="1302"/>
                    <a:pt x="3904" y="1439"/>
                    <a:pt x="3995" y="1576"/>
                  </a:cubicBezTo>
                  <a:cubicBezTo>
                    <a:pt x="4041" y="1621"/>
                    <a:pt x="4064" y="1690"/>
                    <a:pt x="4109" y="1736"/>
                  </a:cubicBezTo>
                  <a:cubicBezTo>
                    <a:pt x="4337" y="1599"/>
                    <a:pt x="4566" y="1485"/>
                    <a:pt x="4817" y="1370"/>
                  </a:cubicBezTo>
                  <a:lnTo>
                    <a:pt x="4840" y="1370"/>
                  </a:lnTo>
                  <a:cubicBezTo>
                    <a:pt x="5410" y="1142"/>
                    <a:pt x="6004" y="982"/>
                    <a:pt x="6597" y="891"/>
                  </a:cubicBezTo>
                  <a:lnTo>
                    <a:pt x="6620" y="891"/>
                  </a:lnTo>
                  <a:cubicBezTo>
                    <a:pt x="6992" y="853"/>
                    <a:pt x="7367" y="835"/>
                    <a:pt x="7742" y="835"/>
                  </a:cubicBezTo>
                  <a:cubicBezTo>
                    <a:pt x="8264" y="835"/>
                    <a:pt x="8785" y="870"/>
                    <a:pt x="9291" y="937"/>
                  </a:cubicBezTo>
                  <a:cubicBezTo>
                    <a:pt x="10432" y="1097"/>
                    <a:pt x="11550" y="1416"/>
                    <a:pt x="12623" y="1850"/>
                  </a:cubicBezTo>
                  <a:cubicBezTo>
                    <a:pt x="13627" y="2283"/>
                    <a:pt x="14586" y="2808"/>
                    <a:pt x="15453" y="3470"/>
                  </a:cubicBezTo>
                  <a:cubicBezTo>
                    <a:pt x="16001" y="3904"/>
                    <a:pt x="16526" y="4406"/>
                    <a:pt x="16983" y="4954"/>
                  </a:cubicBezTo>
                  <a:cubicBezTo>
                    <a:pt x="16961" y="4954"/>
                    <a:pt x="16960" y="4954"/>
                    <a:pt x="16960" y="4935"/>
                  </a:cubicBezTo>
                  <a:lnTo>
                    <a:pt x="16960" y="4935"/>
                  </a:lnTo>
                  <a:cubicBezTo>
                    <a:pt x="16960" y="4954"/>
                    <a:pt x="16961" y="4955"/>
                    <a:pt x="16983" y="4977"/>
                  </a:cubicBezTo>
                  <a:cubicBezTo>
                    <a:pt x="17000" y="4977"/>
                    <a:pt x="17004" y="4990"/>
                    <a:pt x="17005" y="5007"/>
                  </a:cubicBezTo>
                  <a:lnTo>
                    <a:pt x="17005" y="5007"/>
                  </a:lnTo>
                  <a:cubicBezTo>
                    <a:pt x="17473" y="5639"/>
                    <a:pt x="17832" y="6358"/>
                    <a:pt x="18147" y="7100"/>
                  </a:cubicBezTo>
                  <a:cubicBezTo>
                    <a:pt x="18558" y="8104"/>
                    <a:pt x="18854" y="9131"/>
                    <a:pt x="19014" y="10227"/>
                  </a:cubicBezTo>
                  <a:cubicBezTo>
                    <a:pt x="19197" y="11665"/>
                    <a:pt x="19151" y="13125"/>
                    <a:pt x="18968" y="14586"/>
                  </a:cubicBezTo>
                  <a:cubicBezTo>
                    <a:pt x="18558" y="17622"/>
                    <a:pt x="17530" y="20566"/>
                    <a:pt x="16458" y="23442"/>
                  </a:cubicBezTo>
                  <a:cubicBezTo>
                    <a:pt x="16115" y="24378"/>
                    <a:pt x="15750" y="25337"/>
                    <a:pt x="15476" y="26318"/>
                  </a:cubicBezTo>
                  <a:cubicBezTo>
                    <a:pt x="15271" y="27026"/>
                    <a:pt x="15111" y="27756"/>
                    <a:pt x="15020" y="28487"/>
                  </a:cubicBezTo>
                  <a:lnTo>
                    <a:pt x="14951" y="28532"/>
                  </a:lnTo>
                  <a:cubicBezTo>
                    <a:pt x="14495" y="28966"/>
                    <a:pt x="14084" y="29445"/>
                    <a:pt x="13719" y="29970"/>
                  </a:cubicBezTo>
                  <a:cubicBezTo>
                    <a:pt x="13353" y="30473"/>
                    <a:pt x="13034" y="31043"/>
                    <a:pt x="12760" y="31614"/>
                  </a:cubicBezTo>
                  <a:cubicBezTo>
                    <a:pt x="11710" y="33782"/>
                    <a:pt x="11231" y="36225"/>
                    <a:pt x="11345" y="38621"/>
                  </a:cubicBezTo>
                  <a:cubicBezTo>
                    <a:pt x="11390" y="39603"/>
                    <a:pt x="11505" y="40561"/>
                    <a:pt x="11596" y="41543"/>
                  </a:cubicBezTo>
                  <a:cubicBezTo>
                    <a:pt x="11687" y="42570"/>
                    <a:pt x="11778" y="43620"/>
                    <a:pt x="11778" y="44647"/>
                  </a:cubicBezTo>
                  <a:cubicBezTo>
                    <a:pt x="11778" y="45218"/>
                    <a:pt x="11756" y="45788"/>
                    <a:pt x="11687" y="46359"/>
                  </a:cubicBezTo>
                  <a:cubicBezTo>
                    <a:pt x="11596" y="46930"/>
                    <a:pt x="11459" y="47500"/>
                    <a:pt x="11253" y="48048"/>
                  </a:cubicBezTo>
                  <a:cubicBezTo>
                    <a:pt x="11094" y="48413"/>
                    <a:pt x="10888" y="48778"/>
                    <a:pt x="10637" y="49098"/>
                  </a:cubicBezTo>
                  <a:cubicBezTo>
                    <a:pt x="10432" y="49372"/>
                    <a:pt x="10181" y="49623"/>
                    <a:pt x="9907" y="49828"/>
                  </a:cubicBezTo>
                  <a:cubicBezTo>
                    <a:pt x="9564" y="50102"/>
                    <a:pt x="9199" y="50308"/>
                    <a:pt x="8811" y="50468"/>
                  </a:cubicBezTo>
                  <a:cubicBezTo>
                    <a:pt x="8794" y="50468"/>
                    <a:pt x="8790" y="50468"/>
                    <a:pt x="8789" y="50477"/>
                  </a:cubicBezTo>
                  <a:lnTo>
                    <a:pt x="8789" y="50477"/>
                  </a:lnTo>
                  <a:cubicBezTo>
                    <a:pt x="8790" y="50477"/>
                    <a:pt x="8792" y="50476"/>
                    <a:pt x="8793" y="50475"/>
                  </a:cubicBezTo>
                  <a:lnTo>
                    <a:pt x="8793" y="50475"/>
                  </a:lnTo>
                  <a:cubicBezTo>
                    <a:pt x="8790" y="50479"/>
                    <a:pt x="8788" y="50483"/>
                    <a:pt x="8788" y="50490"/>
                  </a:cubicBezTo>
                  <a:cubicBezTo>
                    <a:pt x="8788" y="50485"/>
                    <a:pt x="8788" y="50481"/>
                    <a:pt x="8789" y="50477"/>
                  </a:cubicBezTo>
                  <a:lnTo>
                    <a:pt x="8789" y="50477"/>
                  </a:lnTo>
                  <a:cubicBezTo>
                    <a:pt x="8430" y="50632"/>
                    <a:pt x="8050" y="50743"/>
                    <a:pt x="7670" y="50810"/>
                  </a:cubicBezTo>
                  <a:cubicBezTo>
                    <a:pt x="7499" y="50821"/>
                    <a:pt x="7328" y="50827"/>
                    <a:pt x="7156" y="50827"/>
                  </a:cubicBezTo>
                  <a:cubicBezTo>
                    <a:pt x="6985" y="50827"/>
                    <a:pt x="6814" y="50821"/>
                    <a:pt x="6643" y="50810"/>
                  </a:cubicBezTo>
                  <a:cubicBezTo>
                    <a:pt x="6255" y="50741"/>
                    <a:pt x="5867" y="50627"/>
                    <a:pt x="5479" y="50468"/>
                  </a:cubicBezTo>
                  <a:cubicBezTo>
                    <a:pt x="5433" y="50445"/>
                    <a:pt x="5387" y="50445"/>
                    <a:pt x="5342" y="50399"/>
                  </a:cubicBezTo>
                  <a:cubicBezTo>
                    <a:pt x="5387" y="50353"/>
                    <a:pt x="5456" y="50285"/>
                    <a:pt x="5502" y="50239"/>
                  </a:cubicBezTo>
                  <a:cubicBezTo>
                    <a:pt x="6209" y="49281"/>
                    <a:pt x="6643" y="48117"/>
                    <a:pt x="6620" y="46907"/>
                  </a:cubicBezTo>
                  <a:cubicBezTo>
                    <a:pt x="6620" y="45971"/>
                    <a:pt x="6255" y="45012"/>
                    <a:pt x="5547" y="44373"/>
                  </a:cubicBezTo>
                  <a:cubicBezTo>
                    <a:pt x="5125" y="43985"/>
                    <a:pt x="4553" y="43721"/>
                    <a:pt x="3979" y="43721"/>
                  </a:cubicBezTo>
                  <a:cubicBezTo>
                    <a:pt x="3777" y="43721"/>
                    <a:pt x="3575" y="43754"/>
                    <a:pt x="3379" y="43825"/>
                  </a:cubicBezTo>
                  <a:cubicBezTo>
                    <a:pt x="3173" y="43894"/>
                    <a:pt x="3014" y="43985"/>
                    <a:pt x="2831" y="44122"/>
                  </a:cubicBezTo>
                  <a:cubicBezTo>
                    <a:pt x="2671" y="44259"/>
                    <a:pt x="2534" y="44419"/>
                    <a:pt x="2420" y="44601"/>
                  </a:cubicBezTo>
                  <a:cubicBezTo>
                    <a:pt x="2283" y="44807"/>
                    <a:pt x="2192" y="45012"/>
                    <a:pt x="2123" y="45241"/>
                  </a:cubicBezTo>
                  <a:cubicBezTo>
                    <a:pt x="2009" y="45514"/>
                    <a:pt x="1964" y="45811"/>
                    <a:pt x="1918" y="46108"/>
                  </a:cubicBezTo>
                  <a:cubicBezTo>
                    <a:pt x="1849" y="46701"/>
                    <a:pt x="1918" y="47295"/>
                    <a:pt x="2078" y="47888"/>
                  </a:cubicBezTo>
                  <a:cubicBezTo>
                    <a:pt x="2237" y="48436"/>
                    <a:pt x="2534" y="48984"/>
                    <a:pt x="2877" y="49440"/>
                  </a:cubicBezTo>
                  <a:cubicBezTo>
                    <a:pt x="3219" y="49874"/>
                    <a:pt x="3607" y="50262"/>
                    <a:pt x="4041" y="50582"/>
                  </a:cubicBezTo>
                  <a:cubicBezTo>
                    <a:pt x="3949" y="50650"/>
                    <a:pt x="3858" y="50741"/>
                    <a:pt x="3767" y="50810"/>
                  </a:cubicBezTo>
                  <a:cubicBezTo>
                    <a:pt x="3265" y="51175"/>
                    <a:pt x="2740" y="51472"/>
                    <a:pt x="2192" y="51723"/>
                  </a:cubicBezTo>
                  <a:cubicBezTo>
                    <a:pt x="1576" y="51974"/>
                    <a:pt x="936" y="52157"/>
                    <a:pt x="275" y="52248"/>
                  </a:cubicBezTo>
                  <a:lnTo>
                    <a:pt x="229" y="52248"/>
                  </a:lnTo>
                  <a:cubicBezTo>
                    <a:pt x="206" y="52248"/>
                    <a:pt x="183" y="52271"/>
                    <a:pt x="160" y="52271"/>
                  </a:cubicBezTo>
                  <a:cubicBezTo>
                    <a:pt x="115" y="52476"/>
                    <a:pt x="92" y="52704"/>
                    <a:pt x="46" y="52910"/>
                  </a:cubicBezTo>
                  <a:cubicBezTo>
                    <a:pt x="23" y="52978"/>
                    <a:pt x="23" y="53024"/>
                    <a:pt x="1" y="53092"/>
                  </a:cubicBezTo>
                  <a:cubicBezTo>
                    <a:pt x="320" y="53070"/>
                    <a:pt x="640" y="53024"/>
                    <a:pt x="959" y="52956"/>
                  </a:cubicBezTo>
                  <a:cubicBezTo>
                    <a:pt x="1553" y="52841"/>
                    <a:pt x="2123" y="52636"/>
                    <a:pt x="2694" y="52385"/>
                  </a:cubicBezTo>
                  <a:cubicBezTo>
                    <a:pt x="3447" y="52065"/>
                    <a:pt x="4155" y="51609"/>
                    <a:pt x="4771" y="51038"/>
                  </a:cubicBezTo>
                  <a:cubicBezTo>
                    <a:pt x="5091" y="51198"/>
                    <a:pt x="5433" y="51335"/>
                    <a:pt x="5775" y="51449"/>
                  </a:cubicBezTo>
                  <a:cubicBezTo>
                    <a:pt x="6230" y="51576"/>
                    <a:pt x="6698" y="51646"/>
                    <a:pt x="7158" y="51646"/>
                  </a:cubicBezTo>
                  <a:cubicBezTo>
                    <a:pt x="7276" y="51646"/>
                    <a:pt x="7394" y="51641"/>
                    <a:pt x="7510" y="51632"/>
                  </a:cubicBezTo>
                  <a:cubicBezTo>
                    <a:pt x="7807" y="51609"/>
                    <a:pt x="8081" y="51563"/>
                    <a:pt x="8355" y="51495"/>
                  </a:cubicBezTo>
                  <a:cubicBezTo>
                    <a:pt x="8651" y="51403"/>
                    <a:pt x="8948" y="51289"/>
                    <a:pt x="9222" y="51175"/>
                  </a:cubicBezTo>
                  <a:cubicBezTo>
                    <a:pt x="9701" y="50970"/>
                    <a:pt x="10135" y="50696"/>
                    <a:pt x="10546" y="50376"/>
                  </a:cubicBezTo>
                  <a:cubicBezTo>
                    <a:pt x="10911" y="50080"/>
                    <a:pt x="11231" y="49714"/>
                    <a:pt x="11482" y="49326"/>
                  </a:cubicBezTo>
                  <a:cubicBezTo>
                    <a:pt x="11756" y="48938"/>
                    <a:pt x="11938" y="48505"/>
                    <a:pt x="12121" y="48071"/>
                  </a:cubicBezTo>
                  <a:cubicBezTo>
                    <a:pt x="12281" y="47637"/>
                    <a:pt x="12372" y="47158"/>
                    <a:pt x="12463" y="46701"/>
                  </a:cubicBezTo>
                  <a:cubicBezTo>
                    <a:pt x="12623" y="45697"/>
                    <a:pt x="12623" y="44670"/>
                    <a:pt x="12577" y="43666"/>
                  </a:cubicBezTo>
                  <a:cubicBezTo>
                    <a:pt x="12532" y="42387"/>
                    <a:pt x="12372" y="41132"/>
                    <a:pt x="12258" y="39854"/>
                  </a:cubicBezTo>
                  <a:cubicBezTo>
                    <a:pt x="12189" y="39283"/>
                    <a:pt x="12144" y="38713"/>
                    <a:pt x="12144" y="38142"/>
                  </a:cubicBezTo>
                  <a:cubicBezTo>
                    <a:pt x="12121" y="37457"/>
                    <a:pt x="12167" y="36772"/>
                    <a:pt x="12258" y="36088"/>
                  </a:cubicBezTo>
                  <a:cubicBezTo>
                    <a:pt x="12258" y="36088"/>
                    <a:pt x="12258" y="36110"/>
                    <a:pt x="12258" y="36110"/>
                  </a:cubicBezTo>
                  <a:cubicBezTo>
                    <a:pt x="12440" y="34901"/>
                    <a:pt x="12737" y="33714"/>
                    <a:pt x="13216" y="32595"/>
                  </a:cubicBezTo>
                  <a:cubicBezTo>
                    <a:pt x="13216" y="32573"/>
                    <a:pt x="13216" y="32573"/>
                    <a:pt x="13216" y="32573"/>
                  </a:cubicBezTo>
                  <a:cubicBezTo>
                    <a:pt x="13582" y="31705"/>
                    <a:pt x="14038" y="30883"/>
                    <a:pt x="14609" y="30130"/>
                  </a:cubicBezTo>
                  <a:cubicBezTo>
                    <a:pt x="14723" y="29993"/>
                    <a:pt x="14837" y="29856"/>
                    <a:pt x="14928" y="29742"/>
                  </a:cubicBezTo>
                  <a:cubicBezTo>
                    <a:pt x="14928" y="29948"/>
                    <a:pt x="14951" y="30130"/>
                    <a:pt x="14974" y="30336"/>
                  </a:cubicBezTo>
                  <a:cubicBezTo>
                    <a:pt x="15020" y="30747"/>
                    <a:pt x="15088" y="31180"/>
                    <a:pt x="15225" y="31568"/>
                  </a:cubicBezTo>
                  <a:cubicBezTo>
                    <a:pt x="15385" y="31956"/>
                    <a:pt x="15590" y="32321"/>
                    <a:pt x="15864" y="32618"/>
                  </a:cubicBezTo>
                  <a:cubicBezTo>
                    <a:pt x="16161" y="32938"/>
                    <a:pt x="16526" y="33189"/>
                    <a:pt x="16914" y="33349"/>
                  </a:cubicBezTo>
                  <a:cubicBezTo>
                    <a:pt x="17371" y="33531"/>
                    <a:pt x="17850" y="33600"/>
                    <a:pt x="18329" y="33623"/>
                  </a:cubicBezTo>
                  <a:cubicBezTo>
                    <a:pt x="18381" y="33624"/>
                    <a:pt x="18433" y="33625"/>
                    <a:pt x="18484" y="33625"/>
                  </a:cubicBezTo>
                  <a:cubicBezTo>
                    <a:pt x="19045" y="33625"/>
                    <a:pt x="19585" y="33512"/>
                    <a:pt x="20087" y="33303"/>
                  </a:cubicBezTo>
                  <a:cubicBezTo>
                    <a:pt x="20658" y="33075"/>
                    <a:pt x="21183" y="32732"/>
                    <a:pt x="21639" y="32299"/>
                  </a:cubicBezTo>
                  <a:cubicBezTo>
                    <a:pt x="22073" y="31865"/>
                    <a:pt x="22392" y="31363"/>
                    <a:pt x="22598" y="30792"/>
                  </a:cubicBezTo>
                  <a:cubicBezTo>
                    <a:pt x="22803" y="30222"/>
                    <a:pt x="22803" y="29605"/>
                    <a:pt x="22643" y="29035"/>
                  </a:cubicBezTo>
                  <a:cubicBezTo>
                    <a:pt x="22575" y="28738"/>
                    <a:pt x="22438" y="28464"/>
                    <a:pt x="22255" y="28213"/>
                  </a:cubicBezTo>
                  <a:cubicBezTo>
                    <a:pt x="22073" y="27916"/>
                    <a:pt x="21844" y="27665"/>
                    <a:pt x="21593" y="27460"/>
                  </a:cubicBezTo>
                  <a:cubicBezTo>
                    <a:pt x="21137" y="27072"/>
                    <a:pt x="20566" y="26821"/>
                    <a:pt x="19973" y="26729"/>
                  </a:cubicBezTo>
                  <a:cubicBezTo>
                    <a:pt x="19774" y="26700"/>
                    <a:pt x="19575" y="26687"/>
                    <a:pt x="19376" y="26687"/>
                  </a:cubicBezTo>
                  <a:cubicBezTo>
                    <a:pt x="18958" y="26687"/>
                    <a:pt x="18541" y="26743"/>
                    <a:pt x="18124" y="26821"/>
                  </a:cubicBezTo>
                  <a:cubicBezTo>
                    <a:pt x="17348" y="27003"/>
                    <a:pt x="16617" y="27323"/>
                    <a:pt x="15956" y="27756"/>
                  </a:cubicBezTo>
                  <a:cubicBezTo>
                    <a:pt x="16092" y="27140"/>
                    <a:pt x="16252" y="26547"/>
                    <a:pt x="16435" y="25953"/>
                  </a:cubicBezTo>
                  <a:cubicBezTo>
                    <a:pt x="16549" y="25542"/>
                    <a:pt x="16709" y="25154"/>
                    <a:pt x="16846" y="24766"/>
                  </a:cubicBezTo>
                  <a:cubicBezTo>
                    <a:pt x="17120" y="24036"/>
                    <a:pt x="17371" y="23328"/>
                    <a:pt x="17622" y="22621"/>
                  </a:cubicBezTo>
                  <a:cubicBezTo>
                    <a:pt x="18672" y="19722"/>
                    <a:pt x="19608" y="16777"/>
                    <a:pt x="19881" y="13696"/>
                  </a:cubicBezTo>
                  <a:cubicBezTo>
                    <a:pt x="20018" y="12190"/>
                    <a:pt x="19950" y="10683"/>
                    <a:pt x="19653" y="9199"/>
                  </a:cubicBezTo>
                  <a:cubicBezTo>
                    <a:pt x="19516" y="8469"/>
                    <a:pt x="19288" y="7739"/>
                    <a:pt x="19014" y="7008"/>
                  </a:cubicBezTo>
                  <a:cubicBezTo>
                    <a:pt x="18717" y="6323"/>
                    <a:pt x="18398" y="5616"/>
                    <a:pt x="17987" y="4977"/>
                  </a:cubicBezTo>
                  <a:cubicBezTo>
                    <a:pt x="17439" y="4109"/>
                    <a:pt x="16663" y="3379"/>
                    <a:pt x="15841" y="2763"/>
                  </a:cubicBezTo>
                  <a:cubicBezTo>
                    <a:pt x="14951" y="2055"/>
                    <a:pt x="13924" y="1507"/>
                    <a:pt x="12874" y="1074"/>
                  </a:cubicBezTo>
                  <a:cubicBezTo>
                    <a:pt x="11253" y="412"/>
                    <a:pt x="9519" y="1"/>
                    <a:pt x="776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1" name="Google Shape;5057;p38">
              <a:extLst>
                <a:ext uri="{FF2B5EF4-FFF2-40B4-BE49-F238E27FC236}">
                  <a16:creationId xmlns:a16="http://schemas.microsoft.com/office/drawing/2014/main" id="{94C7C46C-7AD1-6F80-83DD-CEB3093F0765}"/>
                </a:ext>
              </a:extLst>
            </p:cNvPr>
            <p:cNvSpPr/>
            <p:nvPr/>
          </p:nvSpPr>
          <p:spPr>
            <a:xfrm>
              <a:off x="7356456" y="261363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2" name="Google Shape;5058;p38">
              <a:extLst>
                <a:ext uri="{FF2B5EF4-FFF2-40B4-BE49-F238E27FC236}">
                  <a16:creationId xmlns:a16="http://schemas.microsoft.com/office/drawing/2014/main" id="{AE1D77EB-576A-D51A-D2CC-8F8F3323CABE}"/>
                </a:ext>
              </a:extLst>
            </p:cNvPr>
            <p:cNvSpPr/>
            <p:nvPr/>
          </p:nvSpPr>
          <p:spPr>
            <a:xfrm>
              <a:off x="7534021" y="1176437"/>
              <a:ext cx="28" cy="28"/>
            </a:xfrm>
            <a:custGeom>
              <a:avLst/>
              <a:gdLst/>
              <a:ahLst/>
              <a:cxnLst/>
              <a:rect l="l" t="t" r="r" b="b"/>
              <a:pathLst>
                <a:path w="1" h="1" extrusionOk="0">
                  <a:moveTo>
                    <a:pt x="1" y="0"/>
                  </a:moveTo>
                  <a:lnTo>
                    <a:pt x="1" y="0"/>
                  </a:ln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3" name="Google Shape;5059;p38">
              <a:extLst>
                <a:ext uri="{FF2B5EF4-FFF2-40B4-BE49-F238E27FC236}">
                  <a16:creationId xmlns:a16="http://schemas.microsoft.com/office/drawing/2014/main" id="{D2B83036-6634-E0BE-96AA-8A1308E34A98}"/>
                </a:ext>
              </a:extLst>
            </p:cNvPr>
            <p:cNvSpPr/>
            <p:nvPr/>
          </p:nvSpPr>
          <p:spPr>
            <a:xfrm>
              <a:off x="7483564" y="1189841"/>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4" name="Google Shape;5060;p38">
              <a:extLst>
                <a:ext uri="{FF2B5EF4-FFF2-40B4-BE49-F238E27FC236}">
                  <a16:creationId xmlns:a16="http://schemas.microsoft.com/office/drawing/2014/main" id="{360AF3F1-5B95-E3E8-24F9-D3EBB2476B3D}"/>
                </a:ext>
              </a:extLst>
            </p:cNvPr>
            <p:cNvSpPr/>
            <p:nvPr/>
          </p:nvSpPr>
          <p:spPr>
            <a:xfrm>
              <a:off x="7433135" y="1193703"/>
              <a:ext cx="2547" cy="3190"/>
            </a:xfrm>
            <a:custGeom>
              <a:avLst/>
              <a:gdLst/>
              <a:ahLst/>
              <a:cxnLst/>
              <a:rect l="l" t="t" r="r" b="b"/>
              <a:pathLst>
                <a:path w="91" h="114" extrusionOk="0">
                  <a:moveTo>
                    <a:pt x="0" y="0"/>
                  </a:moveTo>
                  <a:cubicBezTo>
                    <a:pt x="8" y="8"/>
                    <a:pt x="20" y="19"/>
                    <a:pt x="32" y="32"/>
                  </a:cubicBezTo>
                  <a:lnTo>
                    <a:pt x="32" y="32"/>
                  </a:lnTo>
                  <a:cubicBezTo>
                    <a:pt x="28" y="29"/>
                    <a:pt x="25" y="25"/>
                    <a:pt x="22" y="22"/>
                  </a:cubicBezTo>
                  <a:cubicBezTo>
                    <a:pt x="22" y="22"/>
                    <a:pt x="4" y="4"/>
                    <a:pt x="0" y="0"/>
                  </a:cubicBezTo>
                  <a:close/>
                  <a:moveTo>
                    <a:pt x="32" y="32"/>
                  </a:moveTo>
                  <a:lnTo>
                    <a:pt x="32" y="32"/>
                  </a:lnTo>
                  <a:cubicBezTo>
                    <a:pt x="51" y="57"/>
                    <a:pt x="71" y="94"/>
                    <a:pt x="91" y="113"/>
                  </a:cubicBezTo>
                  <a:cubicBezTo>
                    <a:pt x="76" y="85"/>
                    <a:pt x="53" y="56"/>
                    <a:pt x="32" y="32"/>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5" name="Google Shape;5061;p38">
              <a:extLst>
                <a:ext uri="{FF2B5EF4-FFF2-40B4-BE49-F238E27FC236}">
                  <a16:creationId xmlns:a16="http://schemas.microsoft.com/office/drawing/2014/main" id="{90C94B7B-7308-BFF2-2A94-FE1A28499A31}"/>
                </a:ext>
              </a:extLst>
            </p:cNvPr>
            <p:cNvSpPr/>
            <p:nvPr/>
          </p:nvSpPr>
          <p:spPr>
            <a:xfrm>
              <a:off x="7718638" y="2063029"/>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6" name="Google Shape;5062;p38">
              <a:extLst>
                <a:ext uri="{FF2B5EF4-FFF2-40B4-BE49-F238E27FC236}">
                  <a16:creationId xmlns:a16="http://schemas.microsoft.com/office/drawing/2014/main" id="{9E7F9E27-5976-EE91-0973-7669D30162B1}"/>
                </a:ext>
              </a:extLst>
            </p:cNvPr>
            <p:cNvSpPr/>
            <p:nvPr/>
          </p:nvSpPr>
          <p:spPr>
            <a:xfrm>
              <a:off x="7595364" y="2563821"/>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7" name="Google Shape;5063;p38">
              <a:extLst>
                <a:ext uri="{FF2B5EF4-FFF2-40B4-BE49-F238E27FC236}">
                  <a16:creationId xmlns:a16="http://schemas.microsoft.com/office/drawing/2014/main" id="{C2F219AA-6295-BE38-30F0-C4B8D6E38CA5}"/>
                </a:ext>
              </a:extLst>
            </p:cNvPr>
            <p:cNvSpPr/>
            <p:nvPr/>
          </p:nvSpPr>
          <p:spPr>
            <a:xfrm>
              <a:off x="7595364" y="2563821"/>
              <a:ext cx="28" cy="28"/>
            </a:xfrm>
            <a:custGeom>
              <a:avLst/>
              <a:gdLst/>
              <a:ahLst/>
              <a:cxnLst/>
              <a:rect l="l" t="t" r="r" b="b"/>
              <a:pathLst>
                <a:path w="1" h="1" extrusionOk="0">
                  <a:moveTo>
                    <a:pt x="0" y="1"/>
                  </a:moveTo>
                  <a:cubicBezTo>
                    <a:pt x="0" y="1"/>
                    <a:pt x="0" y="1"/>
                    <a:pt x="0" y="1"/>
                  </a:cubicBezTo>
                  <a:lnTo>
                    <a:pt x="0" y="1"/>
                  </a:ln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8" name="Google Shape;5064;p38">
              <a:extLst>
                <a:ext uri="{FF2B5EF4-FFF2-40B4-BE49-F238E27FC236}">
                  <a16:creationId xmlns:a16="http://schemas.microsoft.com/office/drawing/2014/main" id="{24FCADED-1C52-F442-D10D-18CB564C86C1}"/>
                </a:ext>
              </a:extLst>
            </p:cNvPr>
            <p:cNvSpPr/>
            <p:nvPr/>
          </p:nvSpPr>
          <p:spPr>
            <a:xfrm>
              <a:off x="7454180" y="2573392"/>
              <a:ext cx="28" cy="28"/>
            </a:xfrm>
            <a:custGeom>
              <a:avLst/>
              <a:gdLst/>
              <a:ahLst/>
              <a:cxnLst/>
              <a:rect l="l" t="t" r="r" b="b"/>
              <a:pathLst>
                <a:path w="1" h="1" extrusionOk="0">
                  <a:moveTo>
                    <a:pt x="1" y="1"/>
                  </a:moveTo>
                  <a:lnTo>
                    <a:pt x="1" y="1"/>
                  </a:ln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9" name="Google Shape;5065;p38">
              <a:extLst>
                <a:ext uri="{FF2B5EF4-FFF2-40B4-BE49-F238E27FC236}">
                  <a16:creationId xmlns:a16="http://schemas.microsoft.com/office/drawing/2014/main" id="{CF5897B0-AC9F-2CD1-C9A1-C10B8C8EFEC9}"/>
                </a:ext>
              </a:extLst>
            </p:cNvPr>
            <p:cNvSpPr/>
            <p:nvPr/>
          </p:nvSpPr>
          <p:spPr>
            <a:xfrm>
              <a:off x="7355169" y="2613634"/>
              <a:ext cx="1315" cy="28"/>
            </a:xfrm>
            <a:custGeom>
              <a:avLst/>
              <a:gdLst/>
              <a:ahLst/>
              <a:cxnLst/>
              <a:rect l="l" t="t" r="r" b="b"/>
              <a:pathLst>
                <a:path w="47" h="1" extrusionOk="0">
                  <a:moveTo>
                    <a:pt x="1" y="1"/>
                  </a:moveTo>
                  <a:cubicBezTo>
                    <a:pt x="1" y="1"/>
                    <a:pt x="1" y="1"/>
                    <a:pt x="24" y="1"/>
                  </a:cubicBezTo>
                  <a:cubicBezTo>
                    <a:pt x="24" y="1"/>
                    <a:pt x="24" y="1"/>
                    <a:pt x="47" y="1"/>
                  </a:cubicBezTo>
                  <a:cubicBezTo>
                    <a:pt x="24" y="1"/>
                    <a:pt x="1" y="1"/>
                    <a:pt x="1"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0" name="Google Shape;5066;p38">
              <a:extLst>
                <a:ext uri="{FF2B5EF4-FFF2-40B4-BE49-F238E27FC236}">
                  <a16:creationId xmlns:a16="http://schemas.microsoft.com/office/drawing/2014/main" id="{CFAA2806-DFDD-A90B-2A71-5FD829917202}"/>
                </a:ext>
              </a:extLst>
            </p:cNvPr>
            <p:cNvSpPr/>
            <p:nvPr/>
          </p:nvSpPr>
          <p:spPr>
            <a:xfrm>
              <a:off x="7103500" y="2992439"/>
              <a:ext cx="672" cy="672"/>
            </a:xfrm>
            <a:custGeom>
              <a:avLst/>
              <a:gdLst/>
              <a:ahLst/>
              <a:cxnLst/>
              <a:rect l="l" t="t" r="r" b="b"/>
              <a:pathLst>
                <a:path w="24" h="24" extrusionOk="0">
                  <a:moveTo>
                    <a:pt x="24" y="23"/>
                  </a:moveTo>
                  <a:cubicBezTo>
                    <a:pt x="24" y="0"/>
                    <a:pt x="24" y="0"/>
                    <a:pt x="1" y="0"/>
                  </a:cubicBezTo>
                  <a:cubicBezTo>
                    <a:pt x="24" y="0"/>
                    <a:pt x="24" y="0"/>
                    <a:pt x="24" y="23"/>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1" name="Google Shape;5067;p38">
              <a:extLst>
                <a:ext uri="{FF2B5EF4-FFF2-40B4-BE49-F238E27FC236}">
                  <a16:creationId xmlns:a16="http://schemas.microsoft.com/office/drawing/2014/main" id="{2F5F6C8F-1790-0D2E-A01F-019DDDEF2E21}"/>
                </a:ext>
              </a:extLst>
            </p:cNvPr>
            <p:cNvSpPr/>
            <p:nvPr/>
          </p:nvSpPr>
          <p:spPr>
            <a:xfrm>
              <a:off x="6982773" y="2904930"/>
              <a:ext cx="145662" cy="73489"/>
            </a:xfrm>
            <a:custGeom>
              <a:avLst/>
              <a:gdLst/>
              <a:ahLst/>
              <a:cxnLst/>
              <a:rect l="l" t="t" r="r" b="b"/>
              <a:pathLst>
                <a:path w="5205" h="2626" extrusionOk="0">
                  <a:moveTo>
                    <a:pt x="252" y="0"/>
                  </a:moveTo>
                  <a:cubicBezTo>
                    <a:pt x="183" y="137"/>
                    <a:pt x="92" y="274"/>
                    <a:pt x="1" y="411"/>
                  </a:cubicBezTo>
                  <a:cubicBezTo>
                    <a:pt x="663" y="936"/>
                    <a:pt x="1393" y="1393"/>
                    <a:pt x="2169" y="1758"/>
                  </a:cubicBezTo>
                  <a:cubicBezTo>
                    <a:pt x="2648" y="2009"/>
                    <a:pt x="3151" y="2214"/>
                    <a:pt x="3676" y="2374"/>
                  </a:cubicBezTo>
                  <a:cubicBezTo>
                    <a:pt x="4041" y="2488"/>
                    <a:pt x="4406" y="2579"/>
                    <a:pt x="4794" y="2625"/>
                  </a:cubicBezTo>
                  <a:cubicBezTo>
                    <a:pt x="4931" y="2465"/>
                    <a:pt x="5068" y="2306"/>
                    <a:pt x="5205" y="2146"/>
                  </a:cubicBezTo>
                  <a:cubicBezTo>
                    <a:pt x="4748" y="2146"/>
                    <a:pt x="4292" y="2055"/>
                    <a:pt x="3858" y="1918"/>
                  </a:cubicBezTo>
                  <a:lnTo>
                    <a:pt x="3858" y="1918"/>
                  </a:lnTo>
                  <a:lnTo>
                    <a:pt x="3904" y="1940"/>
                  </a:lnTo>
                  <a:cubicBezTo>
                    <a:pt x="3014" y="1666"/>
                    <a:pt x="2169" y="1256"/>
                    <a:pt x="1370" y="776"/>
                  </a:cubicBezTo>
                  <a:cubicBezTo>
                    <a:pt x="1005" y="525"/>
                    <a:pt x="617" y="274"/>
                    <a:pt x="252"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2" name="Google Shape;5068;p38">
              <a:extLst>
                <a:ext uri="{FF2B5EF4-FFF2-40B4-BE49-F238E27FC236}">
                  <a16:creationId xmlns:a16="http://schemas.microsoft.com/office/drawing/2014/main" id="{65F501F0-A0B5-B3FA-D298-3551E947EEB7}"/>
                </a:ext>
              </a:extLst>
            </p:cNvPr>
            <p:cNvSpPr/>
            <p:nvPr/>
          </p:nvSpPr>
          <p:spPr>
            <a:xfrm>
              <a:off x="7067091" y="2849352"/>
              <a:ext cx="672" cy="672"/>
            </a:xfrm>
            <a:custGeom>
              <a:avLst/>
              <a:gdLst/>
              <a:ahLst/>
              <a:cxnLst/>
              <a:rect l="l" t="t" r="r" b="b"/>
              <a:pathLst>
                <a:path w="24" h="24" extrusionOk="0">
                  <a:moveTo>
                    <a:pt x="1" y="0"/>
                  </a:moveTo>
                  <a:cubicBezTo>
                    <a:pt x="1" y="0"/>
                    <a:pt x="23" y="23"/>
                    <a:pt x="23" y="23"/>
                  </a:cubicBezTo>
                  <a:cubicBezTo>
                    <a:pt x="23" y="23"/>
                    <a:pt x="23" y="0"/>
                    <a:pt x="23" y="0"/>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3" name="Google Shape;5069;p38">
              <a:extLst>
                <a:ext uri="{FF2B5EF4-FFF2-40B4-BE49-F238E27FC236}">
                  <a16:creationId xmlns:a16="http://schemas.microsoft.com/office/drawing/2014/main" id="{4273EF85-314D-F95D-6D58-3B9CD5AB0D95}"/>
                </a:ext>
              </a:extLst>
            </p:cNvPr>
            <p:cNvSpPr/>
            <p:nvPr/>
          </p:nvSpPr>
          <p:spPr>
            <a:xfrm>
              <a:off x="7082427" y="2851255"/>
              <a:ext cx="97108" cy="49226"/>
            </a:xfrm>
            <a:custGeom>
              <a:avLst/>
              <a:gdLst/>
              <a:ahLst/>
              <a:cxnLst/>
              <a:rect l="l" t="t" r="r" b="b"/>
              <a:pathLst>
                <a:path w="3470" h="1759" extrusionOk="0">
                  <a:moveTo>
                    <a:pt x="388" y="1"/>
                  </a:moveTo>
                  <a:cubicBezTo>
                    <a:pt x="297" y="92"/>
                    <a:pt x="183" y="184"/>
                    <a:pt x="92" y="252"/>
                  </a:cubicBezTo>
                  <a:cubicBezTo>
                    <a:pt x="46" y="298"/>
                    <a:pt x="23" y="320"/>
                    <a:pt x="0" y="343"/>
                  </a:cubicBezTo>
                  <a:cubicBezTo>
                    <a:pt x="388" y="617"/>
                    <a:pt x="822" y="868"/>
                    <a:pt x="1256" y="1097"/>
                  </a:cubicBezTo>
                  <a:cubicBezTo>
                    <a:pt x="1872" y="1416"/>
                    <a:pt x="2534" y="1644"/>
                    <a:pt x="3219" y="1758"/>
                  </a:cubicBezTo>
                  <a:cubicBezTo>
                    <a:pt x="3310" y="1599"/>
                    <a:pt x="3379" y="1439"/>
                    <a:pt x="3470" y="1279"/>
                  </a:cubicBezTo>
                  <a:cubicBezTo>
                    <a:pt x="3173" y="1256"/>
                    <a:pt x="2876" y="1188"/>
                    <a:pt x="2603" y="1119"/>
                  </a:cubicBezTo>
                  <a:cubicBezTo>
                    <a:pt x="1963" y="914"/>
                    <a:pt x="1370" y="617"/>
                    <a:pt x="799" y="275"/>
                  </a:cubicBezTo>
                  <a:lnTo>
                    <a:pt x="777" y="275"/>
                  </a:lnTo>
                  <a:cubicBezTo>
                    <a:pt x="640" y="184"/>
                    <a:pt x="503" y="92"/>
                    <a:pt x="38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4" name="Google Shape;5070;p38">
              <a:extLst>
                <a:ext uri="{FF2B5EF4-FFF2-40B4-BE49-F238E27FC236}">
                  <a16:creationId xmlns:a16="http://schemas.microsoft.com/office/drawing/2014/main" id="{5093CA5C-5A58-7AB1-FA0C-0769931E919C}"/>
                </a:ext>
              </a:extLst>
            </p:cNvPr>
            <p:cNvSpPr/>
            <p:nvPr/>
          </p:nvSpPr>
          <p:spPr>
            <a:xfrm>
              <a:off x="7104143" y="2858923"/>
              <a:ext cx="672" cy="28"/>
            </a:xfrm>
            <a:custGeom>
              <a:avLst/>
              <a:gdLst/>
              <a:ahLst/>
              <a:cxnLst/>
              <a:rect l="l" t="t" r="r" b="b"/>
              <a:pathLst>
                <a:path w="24" h="1" extrusionOk="0">
                  <a:moveTo>
                    <a:pt x="23" y="1"/>
                  </a:moveTo>
                  <a:cubicBezTo>
                    <a:pt x="23" y="1"/>
                    <a:pt x="23" y="1"/>
                    <a:pt x="23" y="1"/>
                  </a:cubicBezTo>
                  <a:cubicBezTo>
                    <a:pt x="23" y="1"/>
                    <a:pt x="23" y="1"/>
                    <a:pt x="23" y="1"/>
                  </a:cubicBezTo>
                  <a:cubicBezTo>
                    <a:pt x="23" y="1"/>
                    <a:pt x="23" y="1"/>
                    <a:pt x="1" y="1"/>
                  </a:cubicBezTo>
                  <a:cubicBezTo>
                    <a:pt x="1" y="1"/>
                    <a:pt x="23" y="1"/>
                    <a:pt x="23"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5" name="Google Shape;5071;p38">
              <a:extLst>
                <a:ext uri="{FF2B5EF4-FFF2-40B4-BE49-F238E27FC236}">
                  <a16:creationId xmlns:a16="http://schemas.microsoft.com/office/drawing/2014/main" id="{003EE653-F1D8-C979-1799-0072AB67D0AB}"/>
                </a:ext>
              </a:extLst>
            </p:cNvPr>
            <p:cNvSpPr/>
            <p:nvPr/>
          </p:nvSpPr>
          <p:spPr>
            <a:xfrm>
              <a:off x="7104787" y="2858923"/>
              <a:ext cx="28" cy="28"/>
            </a:xfrm>
            <a:custGeom>
              <a:avLst/>
              <a:gdLst/>
              <a:ahLst/>
              <a:cxnLst/>
              <a:rect l="l" t="t" r="r" b="b"/>
              <a:pathLst>
                <a:path w="1" h="1" extrusionOk="0">
                  <a:moveTo>
                    <a:pt x="0" y="1"/>
                  </a:moveTo>
                  <a:lnTo>
                    <a:pt x="0" y="1"/>
                  </a:lnTo>
                  <a:lnTo>
                    <a:pt x="0" y="1"/>
                  </a:ln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6" name="Google Shape;5072;p38">
              <a:extLst>
                <a:ext uri="{FF2B5EF4-FFF2-40B4-BE49-F238E27FC236}">
                  <a16:creationId xmlns:a16="http://schemas.microsoft.com/office/drawing/2014/main" id="{84830D95-190B-AA66-5657-316B45B85646}"/>
                </a:ext>
              </a:extLst>
            </p:cNvPr>
            <p:cNvSpPr/>
            <p:nvPr/>
          </p:nvSpPr>
          <p:spPr>
            <a:xfrm>
              <a:off x="7106074" y="2825705"/>
              <a:ext cx="89440" cy="45392"/>
            </a:xfrm>
            <a:custGeom>
              <a:avLst/>
              <a:gdLst/>
              <a:ahLst/>
              <a:cxnLst/>
              <a:rect l="l" t="t" r="r" b="b"/>
              <a:pathLst>
                <a:path w="3196" h="1622" extrusionOk="0">
                  <a:moveTo>
                    <a:pt x="274" y="1"/>
                  </a:moveTo>
                  <a:cubicBezTo>
                    <a:pt x="183" y="138"/>
                    <a:pt x="91" y="275"/>
                    <a:pt x="0" y="412"/>
                  </a:cubicBezTo>
                  <a:cubicBezTo>
                    <a:pt x="320" y="617"/>
                    <a:pt x="662" y="823"/>
                    <a:pt x="1027" y="982"/>
                  </a:cubicBezTo>
                  <a:cubicBezTo>
                    <a:pt x="1621" y="1279"/>
                    <a:pt x="2260" y="1507"/>
                    <a:pt x="2922" y="1621"/>
                  </a:cubicBezTo>
                  <a:cubicBezTo>
                    <a:pt x="3013" y="1462"/>
                    <a:pt x="3104" y="1302"/>
                    <a:pt x="3196" y="1165"/>
                  </a:cubicBezTo>
                  <a:cubicBezTo>
                    <a:pt x="2899" y="1119"/>
                    <a:pt x="2625" y="1051"/>
                    <a:pt x="2351" y="982"/>
                  </a:cubicBezTo>
                  <a:lnTo>
                    <a:pt x="2328" y="982"/>
                  </a:lnTo>
                  <a:cubicBezTo>
                    <a:pt x="1666" y="777"/>
                    <a:pt x="1050" y="480"/>
                    <a:pt x="479" y="138"/>
                  </a:cubicBezTo>
                  <a:cubicBezTo>
                    <a:pt x="411" y="92"/>
                    <a:pt x="342" y="47"/>
                    <a:pt x="274"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7" name="Google Shape;5073;p38">
              <a:extLst>
                <a:ext uri="{FF2B5EF4-FFF2-40B4-BE49-F238E27FC236}">
                  <a16:creationId xmlns:a16="http://schemas.microsoft.com/office/drawing/2014/main" id="{C8A83329-342E-F7EE-D31C-91713CED4DA2}"/>
                </a:ext>
              </a:extLst>
            </p:cNvPr>
            <p:cNvSpPr/>
            <p:nvPr/>
          </p:nvSpPr>
          <p:spPr>
            <a:xfrm>
              <a:off x="7131625" y="2683905"/>
              <a:ext cx="0" cy="28"/>
            </a:xfrm>
            <a:custGeom>
              <a:avLst/>
              <a:gdLst/>
              <a:ahLst/>
              <a:cxnLst/>
              <a:rect l="l" t="t" r="r" b="b"/>
              <a:pathLst>
                <a:path h="1" extrusionOk="0">
                  <a:moveTo>
                    <a:pt x="0" y="1"/>
                  </a:moveTo>
                  <a:lnTo>
                    <a:pt x="0" y="1"/>
                  </a:ln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8" name="Google Shape;5074;p38">
              <a:extLst>
                <a:ext uri="{FF2B5EF4-FFF2-40B4-BE49-F238E27FC236}">
                  <a16:creationId xmlns:a16="http://schemas.microsoft.com/office/drawing/2014/main" id="{A7017DD3-5B01-EB0E-2E84-E0E1BC56F23A}"/>
                </a:ext>
              </a:extLst>
            </p:cNvPr>
            <p:cNvSpPr/>
            <p:nvPr/>
          </p:nvSpPr>
          <p:spPr>
            <a:xfrm>
              <a:off x="7136074" y="2687739"/>
              <a:ext cx="106063" cy="58153"/>
            </a:xfrm>
            <a:custGeom>
              <a:avLst/>
              <a:gdLst/>
              <a:ahLst/>
              <a:cxnLst/>
              <a:rect l="l" t="t" r="r" b="b"/>
              <a:pathLst>
                <a:path w="3790" h="2078" extrusionOk="0">
                  <a:moveTo>
                    <a:pt x="1" y="1"/>
                  </a:moveTo>
                  <a:lnTo>
                    <a:pt x="1" y="1"/>
                  </a:lnTo>
                  <a:cubicBezTo>
                    <a:pt x="24" y="183"/>
                    <a:pt x="46" y="366"/>
                    <a:pt x="24" y="571"/>
                  </a:cubicBezTo>
                  <a:cubicBezTo>
                    <a:pt x="24" y="571"/>
                    <a:pt x="24" y="594"/>
                    <a:pt x="24" y="594"/>
                  </a:cubicBezTo>
                  <a:cubicBezTo>
                    <a:pt x="457" y="891"/>
                    <a:pt x="914" y="1165"/>
                    <a:pt x="1393" y="1393"/>
                  </a:cubicBezTo>
                  <a:cubicBezTo>
                    <a:pt x="1781" y="1598"/>
                    <a:pt x="2169" y="1735"/>
                    <a:pt x="2580" y="1872"/>
                  </a:cubicBezTo>
                  <a:cubicBezTo>
                    <a:pt x="2968" y="1986"/>
                    <a:pt x="3356" y="2055"/>
                    <a:pt x="3767" y="2078"/>
                  </a:cubicBezTo>
                  <a:cubicBezTo>
                    <a:pt x="3767" y="1918"/>
                    <a:pt x="3767" y="1758"/>
                    <a:pt x="3790" y="1576"/>
                  </a:cubicBezTo>
                  <a:cubicBezTo>
                    <a:pt x="3425" y="1553"/>
                    <a:pt x="3059" y="1484"/>
                    <a:pt x="2717" y="1393"/>
                  </a:cubicBezTo>
                  <a:cubicBezTo>
                    <a:pt x="2009" y="1188"/>
                    <a:pt x="1325" y="845"/>
                    <a:pt x="708" y="457"/>
                  </a:cubicBezTo>
                  <a:cubicBezTo>
                    <a:pt x="457" y="320"/>
                    <a:pt x="229" y="160"/>
                    <a:pt x="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9" name="Google Shape;5075;p38">
              <a:extLst>
                <a:ext uri="{FF2B5EF4-FFF2-40B4-BE49-F238E27FC236}">
                  <a16:creationId xmlns:a16="http://schemas.microsoft.com/office/drawing/2014/main" id="{F386CEDA-A623-E0D2-7556-38E73C5EA460}"/>
                </a:ext>
              </a:extLst>
            </p:cNvPr>
            <p:cNvSpPr/>
            <p:nvPr/>
          </p:nvSpPr>
          <p:spPr>
            <a:xfrm>
              <a:off x="7125860" y="2639828"/>
              <a:ext cx="123302" cy="71586"/>
            </a:xfrm>
            <a:custGeom>
              <a:avLst/>
              <a:gdLst/>
              <a:ahLst/>
              <a:cxnLst/>
              <a:rect l="l" t="t" r="r" b="b"/>
              <a:pathLst>
                <a:path w="4406" h="2558" extrusionOk="0">
                  <a:moveTo>
                    <a:pt x="1" y="1"/>
                  </a:moveTo>
                  <a:lnTo>
                    <a:pt x="1" y="1"/>
                  </a:lnTo>
                  <a:cubicBezTo>
                    <a:pt x="23" y="138"/>
                    <a:pt x="69" y="252"/>
                    <a:pt x="92" y="366"/>
                  </a:cubicBezTo>
                  <a:cubicBezTo>
                    <a:pt x="138" y="503"/>
                    <a:pt x="183" y="640"/>
                    <a:pt x="206" y="777"/>
                  </a:cubicBezTo>
                  <a:cubicBezTo>
                    <a:pt x="708" y="1142"/>
                    <a:pt x="1210" y="1439"/>
                    <a:pt x="1758" y="1713"/>
                  </a:cubicBezTo>
                  <a:cubicBezTo>
                    <a:pt x="2557" y="2101"/>
                    <a:pt x="3402" y="2397"/>
                    <a:pt x="4269" y="2557"/>
                  </a:cubicBezTo>
                  <a:cubicBezTo>
                    <a:pt x="4292" y="2512"/>
                    <a:pt x="4292" y="2466"/>
                    <a:pt x="4315" y="2420"/>
                  </a:cubicBezTo>
                  <a:cubicBezTo>
                    <a:pt x="4337" y="2306"/>
                    <a:pt x="4360" y="2192"/>
                    <a:pt x="4406" y="2078"/>
                  </a:cubicBezTo>
                  <a:cubicBezTo>
                    <a:pt x="4086" y="2009"/>
                    <a:pt x="3767" y="1941"/>
                    <a:pt x="3470" y="1850"/>
                  </a:cubicBezTo>
                  <a:lnTo>
                    <a:pt x="3424" y="1850"/>
                  </a:lnTo>
                  <a:cubicBezTo>
                    <a:pt x="2625" y="1599"/>
                    <a:pt x="1827" y="1233"/>
                    <a:pt x="1096" y="800"/>
                  </a:cubicBezTo>
                  <a:cubicBezTo>
                    <a:pt x="731" y="549"/>
                    <a:pt x="366" y="297"/>
                    <a:pt x="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0" name="Google Shape;5076;p38">
              <a:extLst>
                <a:ext uri="{FF2B5EF4-FFF2-40B4-BE49-F238E27FC236}">
                  <a16:creationId xmlns:a16="http://schemas.microsoft.com/office/drawing/2014/main" id="{CFDB2BFC-659C-D6F7-ECC4-EE7EBE7B816E}"/>
                </a:ext>
              </a:extLst>
            </p:cNvPr>
            <p:cNvSpPr/>
            <p:nvPr/>
          </p:nvSpPr>
          <p:spPr>
            <a:xfrm>
              <a:off x="7221680" y="2691572"/>
              <a:ext cx="672" cy="28"/>
            </a:xfrm>
            <a:custGeom>
              <a:avLst/>
              <a:gdLst/>
              <a:ahLst/>
              <a:cxnLst/>
              <a:rect l="l" t="t" r="r" b="b"/>
              <a:pathLst>
                <a:path w="24" h="1" extrusionOk="0">
                  <a:moveTo>
                    <a:pt x="23" y="1"/>
                  </a:moveTo>
                  <a:lnTo>
                    <a:pt x="23" y="1"/>
                  </a:lnTo>
                  <a:cubicBezTo>
                    <a:pt x="23" y="1"/>
                    <a:pt x="0" y="1"/>
                    <a:pt x="0" y="1"/>
                  </a:cubicBezTo>
                  <a:cubicBezTo>
                    <a:pt x="0" y="1"/>
                    <a:pt x="23" y="1"/>
                    <a:pt x="23"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1" name="Google Shape;5077;p38">
              <a:extLst>
                <a:ext uri="{FF2B5EF4-FFF2-40B4-BE49-F238E27FC236}">
                  <a16:creationId xmlns:a16="http://schemas.microsoft.com/office/drawing/2014/main" id="{F19DFD36-D150-D165-B274-B4920C551EA1}"/>
                </a:ext>
              </a:extLst>
            </p:cNvPr>
            <p:cNvSpPr/>
            <p:nvPr/>
          </p:nvSpPr>
          <p:spPr>
            <a:xfrm>
              <a:off x="7222324" y="2691572"/>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2" name="Google Shape;5078;p38">
              <a:extLst>
                <a:ext uri="{FF2B5EF4-FFF2-40B4-BE49-F238E27FC236}">
                  <a16:creationId xmlns:a16="http://schemas.microsoft.com/office/drawing/2014/main" id="{7736036E-1F5A-0FE2-DCB2-657497FE0296}"/>
                </a:ext>
              </a:extLst>
            </p:cNvPr>
            <p:cNvSpPr/>
            <p:nvPr/>
          </p:nvSpPr>
          <p:spPr>
            <a:xfrm>
              <a:off x="7222324" y="2691572"/>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3" name="Google Shape;5079;p38">
              <a:extLst>
                <a:ext uri="{FF2B5EF4-FFF2-40B4-BE49-F238E27FC236}">
                  <a16:creationId xmlns:a16="http://schemas.microsoft.com/office/drawing/2014/main" id="{D7FAC4B1-AD00-52DE-64BC-D3E5C7D29FB9}"/>
                </a:ext>
              </a:extLst>
            </p:cNvPr>
            <p:cNvSpPr/>
            <p:nvPr/>
          </p:nvSpPr>
          <p:spPr>
            <a:xfrm>
              <a:off x="7222324" y="2691572"/>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4" name="Google Shape;5080;p38">
              <a:extLst>
                <a:ext uri="{FF2B5EF4-FFF2-40B4-BE49-F238E27FC236}">
                  <a16:creationId xmlns:a16="http://schemas.microsoft.com/office/drawing/2014/main" id="{4CB3B2AB-5B38-E4CD-FFD6-153D09F1055E}"/>
                </a:ext>
              </a:extLst>
            </p:cNvPr>
            <p:cNvSpPr/>
            <p:nvPr/>
          </p:nvSpPr>
          <p:spPr>
            <a:xfrm>
              <a:off x="7222324" y="2691572"/>
              <a:ext cx="672" cy="28"/>
            </a:xfrm>
            <a:custGeom>
              <a:avLst/>
              <a:gdLst/>
              <a:ahLst/>
              <a:cxnLst/>
              <a:rect l="l" t="t" r="r" b="b"/>
              <a:pathLst>
                <a:path w="24" h="1" extrusionOk="0">
                  <a:moveTo>
                    <a:pt x="0" y="1"/>
                  </a:moveTo>
                  <a:cubicBezTo>
                    <a:pt x="0" y="1"/>
                    <a:pt x="0" y="1"/>
                    <a:pt x="23" y="1"/>
                  </a:cubicBez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5" name="Google Shape;5081;p38">
              <a:extLst>
                <a:ext uri="{FF2B5EF4-FFF2-40B4-BE49-F238E27FC236}">
                  <a16:creationId xmlns:a16="http://schemas.microsoft.com/office/drawing/2014/main" id="{3218C5F7-64EB-CB0E-97BB-4B362EDB5D42}"/>
                </a:ext>
              </a:extLst>
            </p:cNvPr>
            <p:cNvSpPr/>
            <p:nvPr/>
          </p:nvSpPr>
          <p:spPr>
            <a:xfrm>
              <a:off x="6817325" y="2340249"/>
              <a:ext cx="548114" cy="780614"/>
            </a:xfrm>
            <a:custGeom>
              <a:avLst/>
              <a:gdLst/>
              <a:ahLst/>
              <a:cxnLst/>
              <a:rect l="l" t="t" r="r" b="b"/>
              <a:pathLst>
                <a:path w="19586" h="27894" extrusionOk="0">
                  <a:moveTo>
                    <a:pt x="17394" y="3813"/>
                  </a:moveTo>
                  <a:cubicBezTo>
                    <a:pt x="17394" y="3827"/>
                    <a:pt x="17403" y="3832"/>
                    <a:pt x="17416" y="3840"/>
                  </a:cubicBezTo>
                  <a:lnTo>
                    <a:pt x="17416" y="3840"/>
                  </a:lnTo>
                  <a:cubicBezTo>
                    <a:pt x="17409" y="3831"/>
                    <a:pt x="17401" y="3822"/>
                    <a:pt x="17394" y="3813"/>
                  </a:cubicBezTo>
                  <a:close/>
                  <a:moveTo>
                    <a:pt x="13240" y="1"/>
                  </a:moveTo>
                  <a:cubicBezTo>
                    <a:pt x="13126" y="69"/>
                    <a:pt x="13034" y="138"/>
                    <a:pt x="12943" y="183"/>
                  </a:cubicBezTo>
                  <a:cubicBezTo>
                    <a:pt x="12852" y="229"/>
                    <a:pt x="12783" y="275"/>
                    <a:pt x="12692" y="320"/>
                  </a:cubicBezTo>
                  <a:cubicBezTo>
                    <a:pt x="13514" y="663"/>
                    <a:pt x="14290" y="1119"/>
                    <a:pt x="15020" y="1621"/>
                  </a:cubicBezTo>
                  <a:cubicBezTo>
                    <a:pt x="15910" y="2260"/>
                    <a:pt x="16732" y="3014"/>
                    <a:pt x="17439" y="3858"/>
                  </a:cubicBezTo>
                  <a:cubicBezTo>
                    <a:pt x="17431" y="3850"/>
                    <a:pt x="17423" y="3845"/>
                    <a:pt x="17416" y="3840"/>
                  </a:cubicBezTo>
                  <a:lnTo>
                    <a:pt x="17416" y="3840"/>
                  </a:lnTo>
                  <a:cubicBezTo>
                    <a:pt x="17864" y="4402"/>
                    <a:pt x="18266" y="4988"/>
                    <a:pt x="18558" y="5661"/>
                  </a:cubicBezTo>
                  <a:lnTo>
                    <a:pt x="18535" y="5593"/>
                  </a:lnTo>
                  <a:lnTo>
                    <a:pt x="18535" y="5593"/>
                  </a:lnTo>
                  <a:cubicBezTo>
                    <a:pt x="18741" y="6072"/>
                    <a:pt x="18900" y="6552"/>
                    <a:pt x="18992" y="7054"/>
                  </a:cubicBezTo>
                  <a:lnTo>
                    <a:pt x="18969" y="7008"/>
                  </a:lnTo>
                  <a:lnTo>
                    <a:pt x="18969" y="7008"/>
                  </a:lnTo>
                  <a:cubicBezTo>
                    <a:pt x="19083" y="7693"/>
                    <a:pt x="19106" y="8378"/>
                    <a:pt x="19037" y="9085"/>
                  </a:cubicBezTo>
                  <a:cubicBezTo>
                    <a:pt x="18923" y="10500"/>
                    <a:pt x="18535" y="11870"/>
                    <a:pt x="18033" y="13194"/>
                  </a:cubicBezTo>
                  <a:lnTo>
                    <a:pt x="18079" y="13125"/>
                  </a:lnTo>
                  <a:lnTo>
                    <a:pt x="18079" y="13125"/>
                  </a:lnTo>
                  <a:cubicBezTo>
                    <a:pt x="17462" y="14746"/>
                    <a:pt x="16732" y="16298"/>
                    <a:pt x="15956" y="17827"/>
                  </a:cubicBezTo>
                  <a:cubicBezTo>
                    <a:pt x="15248" y="19220"/>
                    <a:pt x="14586" y="20612"/>
                    <a:pt x="13742" y="21936"/>
                  </a:cubicBezTo>
                  <a:cubicBezTo>
                    <a:pt x="13536" y="22255"/>
                    <a:pt x="13331" y="22575"/>
                    <a:pt x="13126" y="22894"/>
                  </a:cubicBezTo>
                  <a:cubicBezTo>
                    <a:pt x="12441" y="23830"/>
                    <a:pt x="11688" y="24698"/>
                    <a:pt x="10797" y="25451"/>
                  </a:cubicBezTo>
                  <a:cubicBezTo>
                    <a:pt x="10181" y="25930"/>
                    <a:pt x="9542" y="26341"/>
                    <a:pt x="8834" y="26661"/>
                  </a:cubicBezTo>
                  <a:cubicBezTo>
                    <a:pt x="8172" y="26957"/>
                    <a:pt x="7510" y="27163"/>
                    <a:pt x="6826" y="27277"/>
                  </a:cubicBezTo>
                  <a:lnTo>
                    <a:pt x="6871" y="27277"/>
                  </a:lnTo>
                  <a:cubicBezTo>
                    <a:pt x="6406" y="27354"/>
                    <a:pt x="5930" y="27400"/>
                    <a:pt x="5451" y="27400"/>
                  </a:cubicBezTo>
                  <a:cubicBezTo>
                    <a:pt x="5225" y="27400"/>
                    <a:pt x="4998" y="27390"/>
                    <a:pt x="4771" y="27368"/>
                  </a:cubicBezTo>
                  <a:lnTo>
                    <a:pt x="4726" y="27368"/>
                  </a:lnTo>
                  <a:cubicBezTo>
                    <a:pt x="3995" y="27300"/>
                    <a:pt x="3265" y="27140"/>
                    <a:pt x="2557" y="26889"/>
                  </a:cubicBezTo>
                  <a:cubicBezTo>
                    <a:pt x="1918" y="26638"/>
                    <a:pt x="1325" y="26341"/>
                    <a:pt x="754" y="25930"/>
                  </a:cubicBezTo>
                  <a:cubicBezTo>
                    <a:pt x="640" y="25862"/>
                    <a:pt x="526" y="25748"/>
                    <a:pt x="412" y="25656"/>
                  </a:cubicBezTo>
                  <a:cubicBezTo>
                    <a:pt x="275" y="25748"/>
                    <a:pt x="161" y="25839"/>
                    <a:pt x="24" y="25930"/>
                  </a:cubicBezTo>
                  <a:cubicBezTo>
                    <a:pt x="24" y="25953"/>
                    <a:pt x="1" y="25953"/>
                    <a:pt x="1" y="25953"/>
                  </a:cubicBezTo>
                  <a:cubicBezTo>
                    <a:pt x="663" y="26524"/>
                    <a:pt x="1416" y="26957"/>
                    <a:pt x="2238" y="27277"/>
                  </a:cubicBezTo>
                  <a:cubicBezTo>
                    <a:pt x="2649" y="27459"/>
                    <a:pt x="3082" y="27574"/>
                    <a:pt x="3516" y="27688"/>
                  </a:cubicBezTo>
                  <a:cubicBezTo>
                    <a:pt x="3973" y="27779"/>
                    <a:pt x="4406" y="27848"/>
                    <a:pt x="4840" y="27870"/>
                  </a:cubicBezTo>
                  <a:cubicBezTo>
                    <a:pt x="5035" y="27886"/>
                    <a:pt x="5229" y="27893"/>
                    <a:pt x="5423" y="27893"/>
                  </a:cubicBezTo>
                  <a:cubicBezTo>
                    <a:pt x="6088" y="27893"/>
                    <a:pt x="6742" y="27806"/>
                    <a:pt x="7396" y="27665"/>
                  </a:cubicBezTo>
                  <a:cubicBezTo>
                    <a:pt x="8150" y="27505"/>
                    <a:pt x="8857" y="27231"/>
                    <a:pt x="9542" y="26866"/>
                  </a:cubicBezTo>
                  <a:cubicBezTo>
                    <a:pt x="10889" y="26158"/>
                    <a:pt x="12007" y="25086"/>
                    <a:pt x="12943" y="23922"/>
                  </a:cubicBezTo>
                  <a:cubicBezTo>
                    <a:pt x="13924" y="22712"/>
                    <a:pt x="14723" y="21342"/>
                    <a:pt x="15431" y="19950"/>
                  </a:cubicBezTo>
                  <a:cubicBezTo>
                    <a:pt x="15796" y="19265"/>
                    <a:pt x="16138" y="18580"/>
                    <a:pt x="16481" y="17896"/>
                  </a:cubicBezTo>
                  <a:cubicBezTo>
                    <a:pt x="16846" y="17142"/>
                    <a:pt x="17211" y="16389"/>
                    <a:pt x="17576" y="15613"/>
                  </a:cubicBezTo>
                  <a:cubicBezTo>
                    <a:pt x="17942" y="14814"/>
                    <a:pt x="18284" y="13993"/>
                    <a:pt x="18581" y="13148"/>
                  </a:cubicBezTo>
                  <a:cubicBezTo>
                    <a:pt x="18877" y="12326"/>
                    <a:pt x="19129" y="11505"/>
                    <a:pt x="19311" y="10660"/>
                  </a:cubicBezTo>
                  <a:cubicBezTo>
                    <a:pt x="19471" y="9838"/>
                    <a:pt x="19585" y="9017"/>
                    <a:pt x="19562" y="8195"/>
                  </a:cubicBezTo>
                  <a:cubicBezTo>
                    <a:pt x="19562" y="7419"/>
                    <a:pt x="19448" y="6643"/>
                    <a:pt x="19197" y="5912"/>
                  </a:cubicBezTo>
                  <a:cubicBezTo>
                    <a:pt x="18923" y="5182"/>
                    <a:pt x="18512" y="4474"/>
                    <a:pt x="18056" y="3858"/>
                  </a:cubicBezTo>
                  <a:cubicBezTo>
                    <a:pt x="17554" y="3196"/>
                    <a:pt x="16960" y="2580"/>
                    <a:pt x="16344" y="2055"/>
                  </a:cubicBezTo>
                  <a:cubicBezTo>
                    <a:pt x="15728" y="1507"/>
                    <a:pt x="15043" y="1028"/>
                    <a:pt x="14358" y="617"/>
                  </a:cubicBezTo>
                  <a:cubicBezTo>
                    <a:pt x="13993" y="389"/>
                    <a:pt x="13605" y="183"/>
                    <a:pt x="13240"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6" name="Google Shape;5082;p38">
              <a:extLst>
                <a:ext uri="{FF2B5EF4-FFF2-40B4-BE49-F238E27FC236}">
                  <a16:creationId xmlns:a16="http://schemas.microsoft.com/office/drawing/2014/main" id="{9E1C45C0-AAAE-4E77-FC5E-A45E44DBFE61}"/>
                </a:ext>
              </a:extLst>
            </p:cNvPr>
            <p:cNvSpPr/>
            <p:nvPr/>
          </p:nvSpPr>
          <p:spPr>
            <a:xfrm>
              <a:off x="7064545" y="3086329"/>
              <a:ext cx="28" cy="28"/>
            </a:xfrm>
            <a:custGeom>
              <a:avLst/>
              <a:gdLst/>
              <a:ahLst/>
              <a:cxnLst/>
              <a:rect l="l" t="t" r="r" b="b"/>
              <a:pathLst>
                <a:path w="1" h="1" extrusionOk="0">
                  <a:moveTo>
                    <a:pt x="0" y="1"/>
                  </a:moveTo>
                  <a:lnTo>
                    <a:pt x="0" y="1"/>
                  </a:lnTo>
                  <a:cubicBezTo>
                    <a:pt x="0" y="1"/>
                    <a:pt x="0" y="1"/>
                    <a:pt x="0" y="1"/>
                  </a:cubicBezTo>
                  <a:cubicBezTo>
                    <a:pt x="0" y="1"/>
                    <a:pt x="0" y="1"/>
                    <a:pt x="0"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7" name="Google Shape;5083;p38">
              <a:extLst>
                <a:ext uri="{FF2B5EF4-FFF2-40B4-BE49-F238E27FC236}">
                  <a16:creationId xmlns:a16="http://schemas.microsoft.com/office/drawing/2014/main" id="{DFBE2AA7-9C8E-816D-CFBF-D35846A0208D}"/>
                </a:ext>
              </a:extLst>
            </p:cNvPr>
            <p:cNvSpPr/>
            <p:nvPr/>
          </p:nvSpPr>
          <p:spPr>
            <a:xfrm>
              <a:off x="7138005" y="2452049"/>
              <a:ext cx="196119" cy="103489"/>
            </a:xfrm>
            <a:custGeom>
              <a:avLst/>
              <a:gdLst/>
              <a:ahLst/>
              <a:cxnLst/>
              <a:rect l="l" t="t" r="r" b="b"/>
              <a:pathLst>
                <a:path w="7008" h="3698" extrusionOk="0">
                  <a:moveTo>
                    <a:pt x="5022" y="2876"/>
                  </a:moveTo>
                  <a:cubicBezTo>
                    <a:pt x="5044" y="2883"/>
                    <a:pt x="5066" y="2890"/>
                    <a:pt x="5088" y="2897"/>
                  </a:cubicBezTo>
                  <a:lnTo>
                    <a:pt x="5088" y="2897"/>
                  </a:lnTo>
                  <a:cubicBezTo>
                    <a:pt x="5066" y="2876"/>
                    <a:pt x="5044" y="2876"/>
                    <a:pt x="5022" y="2876"/>
                  </a:cubicBezTo>
                  <a:close/>
                  <a:moveTo>
                    <a:pt x="274" y="0"/>
                  </a:moveTo>
                  <a:cubicBezTo>
                    <a:pt x="206" y="0"/>
                    <a:pt x="137" y="46"/>
                    <a:pt x="92" y="91"/>
                  </a:cubicBezTo>
                  <a:cubicBezTo>
                    <a:pt x="0" y="206"/>
                    <a:pt x="23" y="343"/>
                    <a:pt x="114" y="434"/>
                  </a:cubicBezTo>
                  <a:cubicBezTo>
                    <a:pt x="1027" y="1301"/>
                    <a:pt x="2032" y="2032"/>
                    <a:pt x="3127" y="2602"/>
                  </a:cubicBezTo>
                  <a:cubicBezTo>
                    <a:pt x="4223" y="3196"/>
                    <a:pt x="5456" y="3607"/>
                    <a:pt x="6711" y="3698"/>
                  </a:cubicBezTo>
                  <a:cubicBezTo>
                    <a:pt x="6779" y="3698"/>
                    <a:pt x="6848" y="3698"/>
                    <a:pt x="6894" y="3652"/>
                  </a:cubicBezTo>
                  <a:cubicBezTo>
                    <a:pt x="6962" y="3629"/>
                    <a:pt x="6985" y="3561"/>
                    <a:pt x="7008" y="3492"/>
                  </a:cubicBezTo>
                  <a:cubicBezTo>
                    <a:pt x="7008" y="3424"/>
                    <a:pt x="7008" y="3355"/>
                    <a:pt x="6962" y="3310"/>
                  </a:cubicBezTo>
                  <a:cubicBezTo>
                    <a:pt x="6916" y="3264"/>
                    <a:pt x="6871" y="3218"/>
                    <a:pt x="6802" y="3218"/>
                  </a:cubicBezTo>
                  <a:cubicBezTo>
                    <a:pt x="6210" y="3175"/>
                    <a:pt x="5639" y="3067"/>
                    <a:pt x="5088" y="2897"/>
                  </a:cubicBezTo>
                  <a:lnTo>
                    <a:pt x="5088" y="2897"/>
                  </a:lnTo>
                  <a:cubicBezTo>
                    <a:pt x="5089" y="2898"/>
                    <a:pt x="5090" y="2898"/>
                    <a:pt x="5090" y="2899"/>
                  </a:cubicBezTo>
                  <a:cubicBezTo>
                    <a:pt x="4177" y="2602"/>
                    <a:pt x="3333" y="2191"/>
                    <a:pt x="2534" y="1712"/>
                  </a:cubicBezTo>
                  <a:cubicBezTo>
                    <a:pt x="1781" y="1233"/>
                    <a:pt x="1073" y="685"/>
                    <a:pt x="434" y="69"/>
                  </a:cubicBezTo>
                  <a:cubicBezTo>
                    <a:pt x="388" y="23"/>
                    <a:pt x="343" y="0"/>
                    <a:pt x="274"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8" name="Google Shape;5084;p38">
              <a:extLst>
                <a:ext uri="{FF2B5EF4-FFF2-40B4-BE49-F238E27FC236}">
                  <a16:creationId xmlns:a16="http://schemas.microsoft.com/office/drawing/2014/main" id="{88CD7903-356F-4147-CE4A-A539483461AC}"/>
                </a:ext>
              </a:extLst>
            </p:cNvPr>
            <p:cNvSpPr/>
            <p:nvPr/>
          </p:nvSpPr>
          <p:spPr>
            <a:xfrm>
              <a:off x="6907409" y="2549773"/>
              <a:ext cx="349421" cy="495698"/>
            </a:xfrm>
            <a:custGeom>
              <a:avLst/>
              <a:gdLst/>
              <a:ahLst/>
              <a:cxnLst/>
              <a:rect l="l" t="t" r="r" b="b"/>
              <a:pathLst>
                <a:path w="12486" h="17713" extrusionOk="0">
                  <a:moveTo>
                    <a:pt x="9130" y="12212"/>
                  </a:moveTo>
                  <a:lnTo>
                    <a:pt x="9130" y="12212"/>
                  </a:lnTo>
                  <a:cubicBezTo>
                    <a:pt x="9130" y="12212"/>
                    <a:pt x="9114" y="12228"/>
                    <a:pt x="9109" y="12247"/>
                  </a:cubicBezTo>
                  <a:lnTo>
                    <a:pt x="9109" y="12247"/>
                  </a:lnTo>
                  <a:cubicBezTo>
                    <a:pt x="9116" y="12235"/>
                    <a:pt x="9123" y="12224"/>
                    <a:pt x="9130" y="12212"/>
                  </a:cubicBezTo>
                  <a:close/>
                  <a:moveTo>
                    <a:pt x="8765" y="0"/>
                  </a:moveTo>
                  <a:cubicBezTo>
                    <a:pt x="8628" y="0"/>
                    <a:pt x="8491" y="0"/>
                    <a:pt x="8354" y="23"/>
                  </a:cubicBezTo>
                  <a:cubicBezTo>
                    <a:pt x="8012" y="69"/>
                    <a:pt x="7647" y="160"/>
                    <a:pt x="7327" y="320"/>
                  </a:cubicBezTo>
                  <a:cubicBezTo>
                    <a:pt x="7145" y="388"/>
                    <a:pt x="6985" y="480"/>
                    <a:pt x="6825" y="594"/>
                  </a:cubicBezTo>
                  <a:cubicBezTo>
                    <a:pt x="6894" y="754"/>
                    <a:pt x="6939" y="913"/>
                    <a:pt x="7008" y="1073"/>
                  </a:cubicBezTo>
                  <a:cubicBezTo>
                    <a:pt x="7099" y="1005"/>
                    <a:pt x="7190" y="936"/>
                    <a:pt x="7304" y="868"/>
                  </a:cubicBezTo>
                  <a:cubicBezTo>
                    <a:pt x="7533" y="754"/>
                    <a:pt x="7784" y="639"/>
                    <a:pt x="8035" y="571"/>
                  </a:cubicBezTo>
                  <a:cubicBezTo>
                    <a:pt x="8286" y="525"/>
                    <a:pt x="8514" y="503"/>
                    <a:pt x="8765" y="480"/>
                  </a:cubicBezTo>
                  <a:cubicBezTo>
                    <a:pt x="9016" y="503"/>
                    <a:pt x="9290" y="525"/>
                    <a:pt x="9518" y="594"/>
                  </a:cubicBezTo>
                  <a:cubicBezTo>
                    <a:pt x="9792" y="685"/>
                    <a:pt x="10021" y="776"/>
                    <a:pt x="10249" y="913"/>
                  </a:cubicBezTo>
                  <a:cubicBezTo>
                    <a:pt x="10477" y="1050"/>
                    <a:pt x="10683" y="1233"/>
                    <a:pt x="10888" y="1438"/>
                  </a:cubicBezTo>
                  <a:cubicBezTo>
                    <a:pt x="11071" y="1644"/>
                    <a:pt x="11253" y="1872"/>
                    <a:pt x="11390" y="2123"/>
                  </a:cubicBezTo>
                  <a:cubicBezTo>
                    <a:pt x="11573" y="2443"/>
                    <a:pt x="11710" y="2785"/>
                    <a:pt x="11801" y="3150"/>
                  </a:cubicBezTo>
                  <a:cubicBezTo>
                    <a:pt x="11913" y="3622"/>
                    <a:pt x="11959" y="4093"/>
                    <a:pt x="11961" y="4586"/>
                  </a:cubicBezTo>
                  <a:lnTo>
                    <a:pt x="11961" y="4586"/>
                  </a:lnTo>
                  <a:cubicBezTo>
                    <a:pt x="11958" y="5332"/>
                    <a:pt x="11799" y="6078"/>
                    <a:pt x="11596" y="6802"/>
                  </a:cubicBezTo>
                  <a:cubicBezTo>
                    <a:pt x="11596" y="6779"/>
                    <a:pt x="11596" y="6779"/>
                    <a:pt x="11596" y="6779"/>
                  </a:cubicBezTo>
                  <a:cubicBezTo>
                    <a:pt x="11048" y="8720"/>
                    <a:pt x="10135" y="10523"/>
                    <a:pt x="9108" y="12258"/>
                  </a:cubicBezTo>
                  <a:cubicBezTo>
                    <a:pt x="9108" y="12254"/>
                    <a:pt x="9108" y="12251"/>
                    <a:pt x="9109" y="12247"/>
                  </a:cubicBezTo>
                  <a:lnTo>
                    <a:pt x="9109" y="12247"/>
                  </a:lnTo>
                  <a:cubicBezTo>
                    <a:pt x="8728" y="12874"/>
                    <a:pt x="8346" y="13502"/>
                    <a:pt x="7921" y="14129"/>
                  </a:cubicBezTo>
                  <a:cubicBezTo>
                    <a:pt x="7510" y="14700"/>
                    <a:pt x="7053" y="15270"/>
                    <a:pt x="6551" y="15773"/>
                  </a:cubicBezTo>
                  <a:cubicBezTo>
                    <a:pt x="6186" y="16115"/>
                    <a:pt x="5798" y="16435"/>
                    <a:pt x="5364" y="16663"/>
                  </a:cubicBezTo>
                  <a:cubicBezTo>
                    <a:pt x="5068" y="16845"/>
                    <a:pt x="4725" y="16982"/>
                    <a:pt x="4383" y="17074"/>
                  </a:cubicBezTo>
                  <a:cubicBezTo>
                    <a:pt x="4018" y="17165"/>
                    <a:pt x="3652" y="17211"/>
                    <a:pt x="3287" y="17211"/>
                  </a:cubicBezTo>
                  <a:cubicBezTo>
                    <a:pt x="2922" y="17211"/>
                    <a:pt x="2580" y="17165"/>
                    <a:pt x="2260" y="17074"/>
                  </a:cubicBezTo>
                  <a:cubicBezTo>
                    <a:pt x="1918" y="16982"/>
                    <a:pt x="1621" y="16845"/>
                    <a:pt x="1324" y="16686"/>
                  </a:cubicBezTo>
                  <a:cubicBezTo>
                    <a:pt x="1073" y="16526"/>
                    <a:pt x="868" y="16343"/>
                    <a:pt x="662" y="16138"/>
                  </a:cubicBezTo>
                  <a:cubicBezTo>
                    <a:pt x="548" y="16024"/>
                    <a:pt x="434" y="15910"/>
                    <a:pt x="343" y="15773"/>
                  </a:cubicBezTo>
                  <a:cubicBezTo>
                    <a:pt x="229" y="15887"/>
                    <a:pt x="114" y="16001"/>
                    <a:pt x="0" y="16115"/>
                  </a:cubicBezTo>
                  <a:cubicBezTo>
                    <a:pt x="69" y="16229"/>
                    <a:pt x="160" y="16320"/>
                    <a:pt x="251" y="16435"/>
                  </a:cubicBezTo>
                  <a:cubicBezTo>
                    <a:pt x="366" y="16572"/>
                    <a:pt x="502" y="16686"/>
                    <a:pt x="662" y="16800"/>
                  </a:cubicBezTo>
                  <a:cubicBezTo>
                    <a:pt x="822" y="16937"/>
                    <a:pt x="982" y="17051"/>
                    <a:pt x="1164" y="17142"/>
                  </a:cubicBezTo>
                  <a:cubicBezTo>
                    <a:pt x="1484" y="17348"/>
                    <a:pt x="1849" y="17485"/>
                    <a:pt x="2214" y="17576"/>
                  </a:cubicBezTo>
                  <a:cubicBezTo>
                    <a:pt x="2580" y="17667"/>
                    <a:pt x="2968" y="17713"/>
                    <a:pt x="3356" y="17713"/>
                  </a:cubicBezTo>
                  <a:cubicBezTo>
                    <a:pt x="4155" y="17690"/>
                    <a:pt x="4931" y="17485"/>
                    <a:pt x="5638" y="17074"/>
                  </a:cubicBezTo>
                  <a:cubicBezTo>
                    <a:pt x="6323" y="16686"/>
                    <a:pt x="6916" y="16138"/>
                    <a:pt x="7441" y="15544"/>
                  </a:cubicBezTo>
                  <a:cubicBezTo>
                    <a:pt x="7966" y="14928"/>
                    <a:pt x="8423" y="14266"/>
                    <a:pt x="8857" y="13604"/>
                  </a:cubicBezTo>
                  <a:cubicBezTo>
                    <a:pt x="9359" y="12805"/>
                    <a:pt x="9838" y="12006"/>
                    <a:pt x="10295" y="11162"/>
                  </a:cubicBezTo>
                  <a:cubicBezTo>
                    <a:pt x="11230" y="9427"/>
                    <a:pt x="12006" y="7578"/>
                    <a:pt x="12372" y="5638"/>
                  </a:cubicBezTo>
                  <a:cubicBezTo>
                    <a:pt x="12486" y="4885"/>
                    <a:pt x="12486" y="4109"/>
                    <a:pt x="12349" y="3356"/>
                  </a:cubicBezTo>
                  <a:cubicBezTo>
                    <a:pt x="12212" y="2602"/>
                    <a:pt x="11892" y="1872"/>
                    <a:pt x="11413" y="1279"/>
                  </a:cubicBezTo>
                  <a:cubicBezTo>
                    <a:pt x="11162" y="982"/>
                    <a:pt x="10865" y="708"/>
                    <a:pt x="10523" y="503"/>
                  </a:cubicBezTo>
                  <a:cubicBezTo>
                    <a:pt x="10180" y="297"/>
                    <a:pt x="9838" y="160"/>
                    <a:pt x="9450" y="69"/>
                  </a:cubicBezTo>
                  <a:cubicBezTo>
                    <a:pt x="9222" y="23"/>
                    <a:pt x="8994" y="0"/>
                    <a:pt x="8765"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9" name="Google Shape;5085;p38">
              <a:extLst>
                <a:ext uri="{FF2B5EF4-FFF2-40B4-BE49-F238E27FC236}">
                  <a16:creationId xmlns:a16="http://schemas.microsoft.com/office/drawing/2014/main" id="{0A53F61C-C613-A6A6-4C59-A4CE21FD5C61}"/>
                </a:ext>
              </a:extLst>
            </p:cNvPr>
            <p:cNvSpPr/>
            <p:nvPr/>
          </p:nvSpPr>
          <p:spPr>
            <a:xfrm>
              <a:off x="7231895" y="2740126"/>
              <a:ext cx="28" cy="672"/>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0" name="Google Shape;5086;p38">
              <a:extLst>
                <a:ext uri="{FF2B5EF4-FFF2-40B4-BE49-F238E27FC236}">
                  <a16:creationId xmlns:a16="http://schemas.microsoft.com/office/drawing/2014/main" id="{9B3DAFBC-7A90-76EE-806A-1C40BA2321E5}"/>
                </a:ext>
              </a:extLst>
            </p:cNvPr>
            <p:cNvSpPr/>
            <p:nvPr/>
          </p:nvSpPr>
          <p:spPr>
            <a:xfrm>
              <a:off x="7371148" y="1154720"/>
              <a:ext cx="122043" cy="126324"/>
            </a:xfrm>
            <a:custGeom>
              <a:avLst/>
              <a:gdLst/>
              <a:ahLst/>
              <a:cxnLst/>
              <a:rect l="l" t="t" r="r" b="b"/>
              <a:pathLst>
                <a:path w="4361" h="4514" extrusionOk="0">
                  <a:moveTo>
                    <a:pt x="1324" y="0"/>
                  </a:moveTo>
                  <a:cubicBezTo>
                    <a:pt x="1233" y="0"/>
                    <a:pt x="1165" y="0"/>
                    <a:pt x="1073" y="23"/>
                  </a:cubicBezTo>
                  <a:cubicBezTo>
                    <a:pt x="868" y="46"/>
                    <a:pt x="685" y="114"/>
                    <a:pt x="525" y="228"/>
                  </a:cubicBezTo>
                  <a:cubicBezTo>
                    <a:pt x="343" y="320"/>
                    <a:pt x="206" y="479"/>
                    <a:pt x="69" y="639"/>
                  </a:cubicBezTo>
                  <a:cubicBezTo>
                    <a:pt x="1" y="753"/>
                    <a:pt x="23" y="890"/>
                    <a:pt x="115" y="982"/>
                  </a:cubicBezTo>
                  <a:cubicBezTo>
                    <a:pt x="162" y="1020"/>
                    <a:pt x="218" y="1038"/>
                    <a:pt x="273" y="1038"/>
                  </a:cubicBezTo>
                  <a:cubicBezTo>
                    <a:pt x="350" y="1038"/>
                    <a:pt x="427" y="1002"/>
                    <a:pt x="480" y="936"/>
                  </a:cubicBezTo>
                  <a:cubicBezTo>
                    <a:pt x="503" y="890"/>
                    <a:pt x="548" y="822"/>
                    <a:pt x="617" y="776"/>
                  </a:cubicBezTo>
                  <a:cubicBezTo>
                    <a:pt x="662" y="708"/>
                    <a:pt x="754" y="662"/>
                    <a:pt x="822" y="616"/>
                  </a:cubicBezTo>
                  <a:cubicBezTo>
                    <a:pt x="891" y="571"/>
                    <a:pt x="959" y="548"/>
                    <a:pt x="1050" y="525"/>
                  </a:cubicBezTo>
                  <a:cubicBezTo>
                    <a:pt x="1142" y="502"/>
                    <a:pt x="1233" y="502"/>
                    <a:pt x="1347" y="502"/>
                  </a:cubicBezTo>
                  <a:cubicBezTo>
                    <a:pt x="1461" y="502"/>
                    <a:pt x="1598" y="525"/>
                    <a:pt x="1712" y="548"/>
                  </a:cubicBezTo>
                  <a:cubicBezTo>
                    <a:pt x="1895" y="593"/>
                    <a:pt x="2100" y="685"/>
                    <a:pt x="2283" y="776"/>
                  </a:cubicBezTo>
                  <a:cubicBezTo>
                    <a:pt x="2534" y="936"/>
                    <a:pt x="2785" y="1118"/>
                    <a:pt x="2991" y="1324"/>
                  </a:cubicBezTo>
                  <a:cubicBezTo>
                    <a:pt x="3219" y="1552"/>
                    <a:pt x="3401" y="1803"/>
                    <a:pt x="3561" y="2077"/>
                  </a:cubicBezTo>
                  <a:cubicBezTo>
                    <a:pt x="3675" y="2260"/>
                    <a:pt x="3744" y="2465"/>
                    <a:pt x="3812" y="2671"/>
                  </a:cubicBezTo>
                  <a:cubicBezTo>
                    <a:pt x="3835" y="2830"/>
                    <a:pt x="3858" y="2967"/>
                    <a:pt x="3858" y="3104"/>
                  </a:cubicBezTo>
                  <a:cubicBezTo>
                    <a:pt x="3858" y="3218"/>
                    <a:pt x="3835" y="3310"/>
                    <a:pt x="3812" y="3424"/>
                  </a:cubicBezTo>
                  <a:cubicBezTo>
                    <a:pt x="3790" y="3515"/>
                    <a:pt x="3767" y="3606"/>
                    <a:pt x="3721" y="3675"/>
                  </a:cubicBezTo>
                  <a:cubicBezTo>
                    <a:pt x="3607" y="3835"/>
                    <a:pt x="3493" y="3972"/>
                    <a:pt x="3379" y="4109"/>
                  </a:cubicBezTo>
                  <a:cubicBezTo>
                    <a:pt x="3287" y="4223"/>
                    <a:pt x="3310" y="4382"/>
                    <a:pt x="3424" y="4474"/>
                  </a:cubicBezTo>
                  <a:cubicBezTo>
                    <a:pt x="3469" y="4501"/>
                    <a:pt x="3518" y="4514"/>
                    <a:pt x="3566" y="4514"/>
                  </a:cubicBezTo>
                  <a:cubicBezTo>
                    <a:pt x="3639" y="4514"/>
                    <a:pt x="3711" y="4483"/>
                    <a:pt x="3767" y="4428"/>
                  </a:cubicBezTo>
                  <a:cubicBezTo>
                    <a:pt x="3881" y="4291"/>
                    <a:pt x="3995" y="4154"/>
                    <a:pt x="4086" y="3994"/>
                  </a:cubicBezTo>
                  <a:cubicBezTo>
                    <a:pt x="4155" y="3880"/>
                    <a:pt x="4223" y="3766"/>
                    <a:pt x="4269" y="3652"/>
                  </a:cubicBezTo>
                  <a:cubicBezTo>
                    <a:pt x="4337" y="3401"/>
                    <a:pt x="4360" y="3150"/>
                    <a:pt x="4337" y="2899"/>
                  </a:cubicBezTo>
                  <a:cubicBezTo>
                    <a:pt x="4314" y="2625"/>
                    <a:pt x="4246" y="2374"/>
                    <a:pt x="4155" y="2146"/>
                  </a:cubicBezTo>
                  <a:cubicBezTo>
                    <a:pt x="4041" y="1895"/>
                    <a:pt x="3904" y="1666"/>
                    <a:pt x="3744" y="1438"/>
                  </a:cubicBezTo>
                  <a:cubicBezTo>
                    <a:pt x="3561" y="1210"/>
                    <a:pt x="3379" y="1004"/>
                    <a:pt x="3150" y="822"/>
                  </a:cubicBezTo>
                  <a:cubicBezTo>
                    <a:pt x="2945" y="639"/>
                    <a:pt x="2717" y="479"/>
                    <a:pt x="2488" y="342"/>
                  </a:cubicBezTo>
                  <a:cubicBezTo>
                    <a:pt x="2146" y="137"/>
                    <a:pt x="1735" y="0"/>
                    <a:pt x="1324"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1" name="Google Shape;5087;p38">
              <a:extLst>
                <a:ext uri="{FF2B5EF4-FFF2-40B4-BE49-F238E27FC236}">
                  <a16:creationId xmlns:a16="http://schemas.microsoft.com/office/drawing/2014/main" id="{0BABE212-692F-A78E-DFAF-5051A7578B33}"/>
                </a:ext>
              </a:extLst>
            </p:cNvPr>
            <p:cNvSpPr/>
            <p:nvPr/>
          </p:nvSpPr>
          <p:spPr>
            <a:xfrm>
              <a:off x="6798183" y="1635055"/>
              <a:ext cx="585138" cy="677825"/>
            </a:xfrm>
            <a:custGeom>
              <a:avLst/>
              <a:gdLst/>
              <a:ahLst/>
              <a:cxnLst/>
              <a:rect l="l" t="t" r="r" b="b"/>
              <a:pathLst>
                <a:path w="20909" h="24221" extrusionOk="0">
                  <a:moveTo>
                    <a:pt x="19995" y="5616"/>
                  </a:moveTo>
                  <a:cubicBezTo>
                    <a:pt x="19995" y="5622"/>
                    <a:pt x="19997" y="5628"/>
                    <a:pt x="19999" y="5634"/>
                  </a:cubicBezTo>
                  <a:lnTo>
                    <a:pt x="19999" y="5634"/>
                  </a:lnTo>
                  <a:cubicBezTo>
                    <a:pt x="19998" y="5628"/>
                    <a:pt x="19997" y="5622"/>
                    <a:pt x="19995" y="5616"/>
                  </a:cubicBezTo>
                  <a:close/>
                  <a:moveTo>
                    <a:pt x="17644" y="1"/>
                  </a:moveTo>
                  <a:cubicBezTo>
                    <a:pt x="17599" y="1"/>
                    <a:pt x="17553" y="23"/>
                    <a:pt x="17507" y="46"/>
                  </a:cubicBezTo>
                  <a:cubicBezTo>
                    <a:pt x="17462" y="92"/>
                    <a:pt x="17416" y="138"/>
                    <a:pt x="17416" y="206"/>
                  </a:cubicBezTo>
                  <a:cubicBezTo>
                    <a:pt x="17393" y="252"/>
                    <a:pt x="17416" y="343"/>
                    <a:pt x="17439" y="389"/>
                  </a:cubicBezTo>
                  <a:cubicBezTo>
                    <a:pt x="18009" y="1028"/>
                    <a:pt x="18489" y="1758"/>
                    <a:pt x="18877" y="2511"/>
                  </a:cubicBezTo>
                  <a:cubicBezTo>
                    <a:pt x="18877" y="2489"/>
                    <a:pt x="18854" y="2466"/>
                    <a:pt x="18854" y="2443"/>
                  </a:cubicBezTo>
                  <a:lnTo>
                    <a:pt x="18854" y="2443"/>
                  </a:lnTo>
                  <a:cubicBezTo>
                    <a:pt x="19376" y="3464"/>
                    <a:pt x="19763" y="4553"/>
                    <a:pt x="20014" y="5665"/>
                  </a:cubicBezTo>
                  <a:lnTo>
                    <a:pt x="20014" y="5665"/>
                  </a:lnTo>
                  <a:cubicBezTo>
                    <a:pt x="20010" y="5655"/>
                    <a:pt x="20003" y="5645"/>
                    <a:pt x="19999" y="5634"/>
                  </a:cubicBezTo>
                  <a:lnTo>
                    <a:pt x="19999" y="5634"/>
                  </a:lnTo>
                  <a:cubicBezTo>
                    <a:pt x="20293" y="6952"/>
                    <a:pt x="20406" y="8293"/>
                    <a:pt x="20338" y="9656"/>
                  </a:cubicBezTo>
                  <a:cubicBezTo>
                    <a:pt x="20338" y="9633"/>
                    <a:pt x="20338" y="9610"/>
                    <a:pt x="20338" y="9587"/>
                  </a:cubicBezTo>
                  <a:cubicBezTo>
                    <a:pt x="20292" y="10911"/>
                    <a:pt x="20041" y="12235"/>
                    <a:pt x="19653" y="13513"/>
                  </a:cubicBezTo>
                  <a:cubicBezTo>
                    <a:pt x="19470" y="14038"/>
                    <a:pt x="19265" y="14563"/>
                    <a:pt x="19037" y="15065"/>
                  </a:cubicBezTo>
                  <a:cubicBezTo>
                    <a:pt x="18785" y="15590"/>
                    <a:pt x="18512" y="16070"/>
                    <a:pt x="18192" y="16549"/>
                  </a:cubicBezTo>
                  <a:lnTo>
                    <a:pt x="18238" y="16503"/>
                  </a:lnTo>
                  <a:lnTo>
                    <a:pt x="18238" y="16503"/>
                  </a:lnTo>
                  <a:cubicBezTo>
                    <a:pt x="17530" y="17576"/>
                    <a:pt x="16686" y="18535"/>
                    <a:pt x="15750" y="19379"/>
                  </a:cubicBezTo>
                  <a:lnTo>
                    <a:pt x="15795" y="19334"/>
                  </a:lnTo>
                  <a:lnTo>
                    <a:pt x="15795" y="19334"/>
                  </a:lnTo>
                  <a:cubicBezTo>
                    <a:pt x="14745" y="20292"/>
                    <a:pt x="13581" y="21091"/>
                    <a:pt x="12326" y="21753"/>
                  </a:cubicBezTo>
                  <a:cubicBezTo>
                    <a:pt x="12349" y="21730"/>
                    <a:pt x="12372" y="21730"/>
                    <a:pt x="12372" y="21707"/>
                  </a:cubicBezTo>
                  <a:lnTo>
                    <a:pt x="12372" y="21707"/>
                  </a:lnTo>
                  <a:cubicBezTo>
                    <a:pt x="11002" y="22415"/>
                    <a:pt x="9564" y="22940"/>
                    <a:pt x="8058" y="23282"/>
                  </a:cubicBezTo>
                  <a:cubicBezTo>
                    <a:pt x="6761" y="23573"/>
                    <a:pt x="5432" y="23732"/>
                    <a:pt x="4098" y="23732"/>
                  </a:cubicBezTo>
                  <a:cubicBezTo>
                    <a:pt x="3858" y="23732"/>
                    <a:pt x="3618" y="23726"/>
                    <a:pt x="3378" y="23716"/>
                  </a:cubicBezTo>
                  <a:lnTo>
                    <a:pt x="3447" y="23716"/>
                  </a:lnTo>
                  <a:cubicBezTo>
                    <a:pt x="2967" y="23693"/>
                    <a:pt x="2511" y="23648"/>
                    <a:pt x="2032" y="23579"/>
                  </a:cubicBezTo>
                  <a:cubicBezTo>
                    <a:pt x="1415" y="23511"/>
                    <a:pt x="822" y="23374"/>
                    <a:pt x="206" y="23237"/>
                  </a:cubicBezTo>
                  <a:cubicBezTo>
                    <a:pt x="187" y="23231"/>
                    <a:pt x="169" y="23228"/>
                    <a:pt x="151" y="23228"/>
                  </a:cubicBezTo>
                  <a:cubicBezTo>
                    <a:pt x="102" y="23228"/>
                    <a:pt x="56" y="23249"/>
                    <a:pt x="23" y="23282"/>
                  </a:cubicBezTo>
                  <a:cubicBezTo>
                    <a:pt x="46" y="23305"/>
                    <a:pt x="69" y="23328"/>
                    <a:pt x="69" y="23374"/>
                  </a:cubicBezTo>
                  <a:cubicBezTo>
                    <a:pt x="46" y="23465"/>
                    <a:pt x="23" y="23556"/>
                    <a:pt x="0" y="23648"/>
                  </a:cubicBezTo>
                  <a:cubicBezTo>
                    <a:pt x="23" y="23693"/>
                    <a:pt x="69" y="23716"/>
                    <a:pt x="114" y="23716"/>
                  </a:cubicBezTo>
                  <a:cubicBezTo>
                    <a:pt x="639" y="23830"/>
                    <a:pt x="1141" y="23944"/>
                    <a:pt x="1666" y="24036"/>
                  </a:cubicBezTo>
                  <a:cubicBezTo>
                    <a:pt x="2054" y="24081"/>
                    <a:pt x="2443" y="24127"/>
                    <a:pt x="2853" y="24173"/>
                  </a:cubicBezTo>
                  <a:cubicBezTo>
                    <a:pt x="3333" y="24201"/>
                    <a:pt x="3821" y="24220"/>
                    <a:pt x="4313" y="24220"/>
                  </a:cubicBezTo>
                  <a:cubicBezTo>
                    <a:pt x="4617" y="24220"/>
                    <a:pt x="4922" y="24213"/>
                    <a:pt x="5227" y="24195"/>
                  </a:cubicBezTo>
                  <a:cubicBezTo>
                    <a:pt x="6802" y="24104"/>
                    <a:pt x="8377" y="23785"/>
                    <a:pt x="9884" y="23305"/>
                  </a:cubicBezTo>
                  <a:cubicBezTo>
                    <a:pt x="12874" y="22324"/>
                    <a:pt x="15636" y="20543"/>
                    <a:pt x="17644" y="18101"/>
                  </a:cubicBezTo>
                  <a:cubicBezTo>
                    <a:pt x="18146" y="17508"/>
                    <a:pt x="18603" y="16868"/>
                    <a:pt x="19014" y="16184"/>
                  </a:cubicBezTo>
                  <a:cubicBezTo>
                    <a:pt x="19379" y="15545"/>
                    <a:pt x="19698" y="14860"/>
                    <a:pt x="19950" y="14152"/>
                  </a:cubicBezTo>
                  <a:cubicBezTo>
                    <a:pt x="20223" y="13422"/>
                    <a:pt x="20406" y="12669"/>
                    <a:pt x="20566" y="11915"/>
                  </a:cubicBezTo>
                  <a:cubicBezTo>
                    <a:pt x="20726" y="11139"/>
                    <a:pt x="20794" y="10340"/>
                    <a:pt x="20840" y="9564"/>
                  </a:cubicBezTo>
                  <a:cubicBezTo>
                    <a:pt x="20908" y="7989"/>
                    <a:pt x="20726" y="6392"/>
                    <a:pt x="20315" y="4862"/>
                  </a:cubicBezTo>
                  <a:cubicBezTo>
                    <a:pt x="19904" y="3379"/>
                    <a:pt x="19265" y="1964"/>
                    <a:pt x="18329" y="708"/>
                  </a:cubicBezTo>
                  <a:cubicBezTo>
                    <a:pt x="18192" y="503"/>
                    <a:pt x="18032" y="297"/>
                    <a:pt x="17850" y="115"/>
                  </a:cubicBezTo>
                  <a:cubicBezTo>
                    <a:pt x="17804" y="46"/>
                    <a:pt x="17758" y="23"/>
                    <a:pt x="17690" y="1"/>
                  </a:cubicBezTo>
                  <a:close/>
                </a:path>
              </a:pathLst>
            </a:custGeom>
            <a:solidFill>
              <a:srgbClr val="705A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2" name="Google Shape;5088;p38">
              <a:extLst>
                <a:ext uri="{FF2B5EF4-FFF2-40B4-BE49-F238E27FC236}">
                  <a16:creationId xmlns:a16="http://schemas.microsoft.com/office/drawing/2014/main" id="{798C45F8-AD31-EAC5-968A-DF1A29BD224B}"/>
                </a:ext>
              </a:extLst>
            </p:cNvPr>
            <p:cNvSpPr/>
            <p:nvPr/>
          </p:nvSpPr>
          <p:spPr>
            <a:xfrm>
              <a:off x="7118836" y="1237108"/>
              <a:ext cx="401809" cy="493432"/>
            </a:xfrm>
            <a:custGeom>
              <a:avLst/>
              <a:gdLst/>
              <a:ahLst/>
              <a:cxnLst/>
              <a:rect l="l" t="t" r="r" b="b"/>
              <a:pathLst>
                <a:path w="14358" h="17632" extrusionOk="0">
                  <a:moveTo>
                    <a:pt x="13741" y="6780"/>
                  </a:moveTo>
                  <a:cubicBezTo>
                    <a:pt x="13741" y="6798"/>
                    <a:pt x="13741" y="6816"/>
                    <a:pt x="13753" y="6835"/>
                  </a:cubicBezTo>
                  <a:lnTo>
                    <a:pt x="13753" y="6835"/>
                  </a:lnTo>
                  <a:cubicBezTo>
                    <a:pt x="13749" y="6816"/>
                    <a:pt x="13745" y="6798"/>
                    <a:pt x="13741" y="6780"/>
                  </a:cubicBezTo>
                  <a:close/>
                  <a:moveTo>
                    <a:pt x="9017" y="4543"/>
                  </a:moveTo>
                  <a:lnTo>
                    <a:pt x="9017" y="4543"/>
                  </a:lnTo>
                  <a:cubicBezTo>
                    <a:pt x="8971" y="4771"/>
                    <a:pt x="8902" y="4999"/>
                    <a:pt x="8834" y="5227"/>
                  </a:cubicBezTo>
                  <a:cubicBezTo>
                    <a:pt x="8834" y="5205"/>
                    <a:pt x="8834" y="5205"/>
                    <a:pt x="8834" y="5205"/>
                  </a:cubicBezTo>
                  <a:cubicBezTo>
                    <a:pt x="8834" y="5205"/>
                    <a:pt x="8834" y="5227"/>
                    <a:pt x="8811" y="5227"/>
                  </a:cubicBezTo>
                  <a:cubicBezTo>
                    <a:pt x="8651" y="5730"/>
                    <a:pt x="8446" y="6209"/>
                    <a:pt x="8172" y="6665"/>
                  </a:cubicBezTo>
                  <a:cubicBezTo>
                    <a:pt x="8058" y="6825"/>
                    <a:pt x="7944" y="6985"/>
                    <a:pt x="7807" y="7122"/>
                  </a:cubicBezTo>
                  <a:cubicBezTo>
                    <a:pt x="7738" y="7168"/>
                    <a:pt x="7670" y="7213"/>
                    <a:pt x="7601" y="7259"/>
                  </a:cubicBezTo>
                  <a:cubicBezTo>
                    <a:pt x="7556" y="7282"/>
                    <a:pt x="7510" y="7305"/>
                    <a:pt x="7464" y="7305"/>
                  </a:cubicBezTo>
                  <a:lnTo>
                    <a:pt x="7282" y="7305"/>
                  </a:lnTo>
                  <a:cubicBezTo>
                    <a:pt x="7236" y="7282"/>
                    <a:pt x="7190" y="7259"/>
                    <a:pt x="7168" y="7236"/>
                  </a:cubicBezTo>
                  <a:cubicBezTo>
                    <a:pt x="7076" y="7190"/>
                    <a:pt x="7031" y="7122"/>
                    <a:pt x="6962" y="7053"/>
                  </a:cubicBezTo>
                  <a:cubicBezTo>
                    <a:pt x="6871" y="6962"/>
                    <a:pt x="6802" y="6848"/>
                    <a:pt x="6734" y="6734"/>
                  </a:cubicBezTo>
                  <a:cubicBezTo>
                    <a:pt x="6711" y="6665"/>
                    <a:pt x="6688" y="6597"/>
                    <a:pt x="6665" y="6529"/>
                  </a:cubicBezTo>
                  <a:cubicBezTo>
                    <a:pt x="6643" y="6460"/>
                    <a:pt x="6643" y="6414"/>
                    <a:pt x="6643" y="6346"/>
                  </a:cubicBezTo>
                  <a:cubicBezTo>
                    <a:pt x="6643" y="6277"/>
                    <a:pt x="6665" y="6209"/>
                    <a:pt x="6688" y="6140"/>
                  </a:cubicBezTo>
                  <a:cubicBezTo>
                    <a:pt x="6711" y="6026"/>
                    <a:pt x="6757" y="5935"/>
                    <a:pt x="6825" y="5867"/>
                  </a:cubicBezTo>
                  <a:cubicBezTo>
                    <a:pt x="6917" y="5707"/>
                    <a:pt x="7031" y="5570"/>
                    <a:pt x="7168" y="5456"/>
                  </a:cubicBezTo>
                  <a:cubicBezTo>
                    <a:pt x="7373" y="5273"/>
                    <a:pt x="7624" y="5113"/>
                    <a:pt x="7875" y="4976"/>
                  </a:cubicBezTo>
                  <a:cubicBezTo>
                    <a:pt x="8240" y="4794"/>
                    <a:pt x="8628" y="4634"/>
                    <a:pt x="9017" y="4543"/>
                  </a:cubicBezTo>
                  <a:close/>
                  <a:moveTo>
                    <a:pt x="10523" y="11482"/>
                  </a:moveTo>
                  <a:cubicBezTo>
                    <a:pt x="10660" y="11504"/>
                    <a:pt x="10797" y="11527"/>
                    <a:pt x="10934" y="11550"/>
                  </a:cubicBezTo>
                  <a:cubicBezTo>
                    <a:pt x="11048" y="11596"/>
                    <a:pt x="11139" y="11641"/>
                    <a:pt x="11253" y="11710"/>
                  </a:cubicBezTo>
                  <a:cubicBezTo>
                    <a:pt x="11345" y="11755"/>
                    <a:pt x="11413" y="11847"/>
                    <a:pt x="11504" y="11915"/>
                  </a:cubicBezTo>
                  <a:cubicBezTo>
                    <a:pt x="11550" y="11984"/>
                    <a:pt x="11596" y="12052"/>
                    <a:pt x="11641" y="12121"/>
                  </a:cubicBezTo>
                  <a:cubicBezTo>
                    <a:pt x="11482" y="12189"/>
                    <a:pt x="11322" y="12235"/>
                    <a:pt x="11162" y="12280"/>
                  </a:cubicBezTo>
                  <a:cubicBezTo>
                    <a:pt x="11048" y="12303"/>
                    <a:pt x="10911" y="12303"/>
                    <a:pt x="10774" y="12303"/>
                  </a:cubicBezTo>
                  <a:cubicBezTo>
                    <a:pt x="10660" y="12303"/>
                    <a:pt x="10546" y="12280"/>
                    <a:pt x="10409" y="12235"/>
                  </a:cubicBezTo>
                  <a:cubicBezTo>
                    <a:pt x="10295" y="12212"/>
                    <a:pt x="10181" y="12144"/>
                    <a:pt x="10066" y="12075"/>
                  </a:cubicBezTo>
                  <a:cubicBezTo>
                    <a:pt x="9998" y="12029"/>
                    <a:pt x="9930" y="11984"/>
                    <a:pt x="9884" y="11915"/>
                  </a:cubicBezTo>
                  <a:cubicBezTo>
                    <a:pt x="9838" y="11870"/>
                    <a:pt x="9815" y="11847"/>
                    <a:pt x="9793" y="11801"/>
                  </a:cubicBezTo>
                  <a:cubicBezTo>
                    <a:pt x="9793" y="11778"/>
                    <a:pt x="9770" y="11755"/>
                    <a:pt x="9770" y="11733"/>
                  </a:cubicBezTo>
                  <a:cubicBezTo>
                    <a:pt x="9770" y="11733"/>
                    <a:pt x="9770" y="11710"/>
                    <a:pt x="9770" y="11710"/>
                  </a:cubicBezTo>
                  <a:cubicBezTo>
                    <a:pt x="9770" y="11687"/>
                    <a:pt x="9770" y="11687"/>
                    <a:pt x="9770" y="11687"/>
                  </a:cubicBezTo>
                  <a:cubicBezTo>
                    <a:pt x="9770" y="11664"/>
                    <a:pt x="9770" y="11664"/>
                    <a:pt x="9793" y="11664"/>
                  </a:cubicBezTo>
                  <a:cubicBezTo>
                    <a:pt x="9793" y="11641"/>
                    <a:pt x="9793" y="11641"/>
                    <a:pt x="9793" y="11641"/>
                  </a:cubicBezTo>
                  <a:cubicBezTo>
                    <a:pt x="9815" y="11619"/>
                    <a:pt x="9838" y="11596"/>
                    <a:pt x="9861" y="11596"/>
                  </a:cubicBezTo>
                  <a:cubicBezTo>
                    <a:pt x="9930" y="11550"/>
                    <a:pt x="9998" y="11550"/>
                    <a:pt x="10066" y="11527"/>
                  </a:cubicBezTo>
                  <a:cubicBezTo>
                    <a:pt x="10203" y="11504"/>
                    <a:pt x="10363" y="11482"/>
                    <a:pt x="10523" y="11482"/>
                  </a:cubicBezTo>
                  <a:close/>
                  <a:moveTo>
                    <a:pt x="5182" y="0"/>
                  </a:moveTo>
                  <a:cubicBezTo>
                    <a:pt x="4999" y="0"/>
                    <a:pt x="4794" y="0"/>
                    <a:pt x="4611" y="23"/>
                  </a:cubicBezTo>
                  <a:cubicBezTo>
                    <a:pt x="4269" y="69"/>
                    <a:pt x="3904" y="160"/>
                    <a:pt x="3584" y="274"/>
                  </a:cubicBezTo>
                  <a:cubicBezTo>
                    <a:pt x="3242" y="389"/>
                    <a:pt x="2922" y="548"/>
                    <a:pt x="2648" y="731"/>
                  </a:cubicBezTo>
                  <a:cubicBezTo>
                    <a:pt x="2352" y="913"/>
                    <a:pt x="2078" y="1119"/>
                    <a:pt x="1827" y="1370"/>
                  </a:cubicBezTo>
                  <a:cubicBezTo>
                    <a:pt x="1073" y="2055"/>
                    <a:pt x="548" y="2991"/>
                    <a:pt x="274" y="3972"/>
                  </a:cubicBezTo>
                  <a:cubicBezTo>
                    <a:pt x="1" y="4999"/>
                    <a:pt x="69" y="6095"/>
                    <a:pt x="411" y="7076"/>
                  </a:cubicBezTo>
                  <a:cubicBezTo>
                    <a:pt x="447" y="7185"/>
                    <a:pt x="555" y="7250"/>
                    <a:pt x="655" y="7250"/>
                  </a:cubicBezTo>
                  <a:cubicBezTo>
                    <a:pt x="681" y="7250"/>
                    <a:pt x="707" y="7246"/>
                    <a:pt x="731" y="7236"/>
                  </a:cubicBezTo>
                  <a:cubicBezTo>
                    <a:pt x="868" y="7190"/>
                    <a:pt x="936" y="7053"/>
                    <a:pt x="891" y="6917"/>
                  </a:cubicBezTo>
                  <a:cubicBezTo>
                    <a:pt x="822" y="6734"/>
                    <a:pt x="754" y="6529"/>
                    <a:pt x="708" y="6323"/>
                  </a:cubicBezTo>
                  <a:cubicBezTo>
                    <a:pt x="617" y="5935"/>
                    <a:pt x="594" y="5524"/>
                    <a:pt x="594" y="5113"/>
                  </a:cubicBezTo>
                  <a:cubicBezTo>
                    <a:pt x="617" y="4680"/>
                    <a:pt x="708" y="4246"/>
                    <a:pt x="845" y="3812"/>
                  </a:cubicBezTo>
                  <a:cubicBezTo>
                    <a:pt x="982" y="3379"/>
                    <a:pt x="1165" y="2991"/>
                    <a:pt x="1416" y="2625"/>
                  </a:cubicBezTo>
                  <a:cubicBezTo>
                    <a:pt x="1644" y="2260"/>
                    <a:pt x="1918" y="1941"/>
                    <a:pt x="2215" y="1644"/>
                  </a:cubicBezTo>
                  <a:cubicBezTo>
                    <a:pt x="2511" y="1393"/>
                    <a:pt x="2854" y="1165"/>
                    <a:pt x="3196" y="982"/>
                  </a:cubicBezTo>
                  <a:cubicBezTo>
                    <a:pt x="3538" y="799"/>
                    <a:pt x="3904" y="662"/>
                    <a:pt x="4269" y="594"/>
                  </a:cubicBezTo>
                  <a:lnTo>
                    <a:pt x="4200" y="594"/>
                  </a:lnTo>
                  <a:cubicBezTo>
                    <a:pt x="4588" y="503"/>
                    <a:pt x="4976" y="480"/>
                    <a:pt x="5387" y="480"/>
                  </a:cubicBezTo>
                  <a:cubicBezTo>
                    <a:pt x="5821" y="503"/>
                    <a:pt x="6255" y="594"/>
                    <a:pt x="6688" y="731"/>
                  </a:cubicBezTo>
                  <a:cubicBezTo>
                    <a:pt x="7008" y="822"/>
                    <a:pt x="7305" y="959"/>
                    <a:pt x="7601" y="1142"/>
                  </a:cubicBezTo>
                  <a:cubicBezTo>
                    <a:pt x="7830" y="1302"/>
                    <a:pt x="8058" y="1484"/>
                    <a:pt x="8240" y="1712"/>
                  </a:cubicBezTo>
                  <a:cubicBezTo>
                    <a:pt x="8423" y="1918"/>
                    <a:pt x="8583" y="2146"/>
                    <a:pt x="8720" y="2374"/>
                  </a:cubicBezTo>
                  <a:cubicBezTo>
                    <a:pt x="8834" y="2648"/>
                    <a:pt x="8925" y="2922"/>
                    <a:pt x="8994" y="3196"/>
                  </a:cubicBezTo>
                  <a:cubicBezTo>
                    <a:pt x="9039" y="3356"/>
                    <a:pt x="9062" y="3516"/>
                    <a:pt x="9085" y="3675"/>
                  </a:cubicBezTo>
                  <a:cubicBezTo>
                    <a:pt x="9085" y="3789"/>
                    <a:pt x="9108" y="3881"/>
                    <a:pt x="9085" y="3995"/>
                  </a:cubicBezTo>
                  <a:lnTo>
                    <a:pt x="9085" y="4018"/>
                  </a:lnTo>
                  <a:cubicBezTo>
                    <a:pt x="8880" y="4063"/>
                    <a:pt x="8651" y="4132"/>
                    <a:pt x="8446" y="4200"/>
                  </a:cubicBezTo>
                  <a:cubicBezTo>
                    <a:pt x="8035" y="4337"/>
                    <a:pt x="7670" y="4520"/>
                    <a:pt x="7305" y="4748"/>
                  </a:cubicBezTo>
                  <a:cubicBezTo>
                    <a:pt x="7008" y="4931"/>
                    <a:pt x="6734" y="5159"/>
                    <a:pt x="6506" y="5433"/>
                  </a:cubicBezTo>
                  <a:cubicBezTo>
                    <a:pt x="6323" y="5684"/>
                    <a:pt x="6186" y="5981"/>
                    <a:pt x="6163" y="6277"/>
                  </a:cubicBezTo>
                  <a:cubicBezTo>
                    <a:pt x="6141" y="6460"/>
                    <a:pt x="6163" y="6620"/>
                    <a:pt x="6209" y="6780"/>
                  </a:cubicBezTo>
                  <a:cubicBezTo>
                    <a:pt x="6277" y="6962"/>
                    <a:pt x="6392" y="7145"/>
                    <a:pt x="6529" y="7305"/>
                  </a:cubicBezTo>
                  <a:cubicBezTo>
                    <a:pt x="6665" y="7487"/>
                    <a:pt x="6848" y="7670"/>
                    <a:pt x="7076" y="7738"/>
                  </a:cubicBezTo>
                  <a:cubicBezTo>
                    <a:pt x="7186" y="7787"/>
                    <a:pt x="7297" y="7810"/>
                    <a:pt x="7407" y="7810"/>
                  </a:cubicBezTo>
                  <a:cubicBezTo>
                    <a:pt x="7502" y="7810"/>
                    <a:pt x="7597" y="7793"/>
                    <a:pt x="7693" y="7761"/>
                  </a:cubicBezTo>
                  <a:cubicBezTo>
                    <a:pt x="7898" y="7670"/>
                    <a:pt x="8081" y="7533"/>
                    <a:pt x="8218" y="7396"/>
                  </a:cubicBezTo>
                  <a:cubicBezTo>
                    <a:pt x="8400" y="7213"/>
                    <a:pt x="8537" y="7008"/>
                    <a:pt x="8674" y="6802"/>
                  </a:cubicBezTo>
                  <a:cubicBezTo>
                    <a:pt x="8948" y="6323"/>
                    <a:pt x="9153" y="5821"/>
                    <a:pt x="9313" y="5296"/>
                  </a:cubicBezTo>
                  <a:cubicBezTo>
                    <a:pt x="9382" y="5068"/>
                    <a:pt x="9450" y="4817"/>
                    <a:pt x="9496" y="4588"/>
                  </a:cubicBezTo>
                  <a:cubicBezTo>
                    <a:pt x="9519" y="4520"/>
                    <a:pt x="9519" y="4474"/>
                    <a:pt x="9541" y="4429"/>
                  </a:cubicBezTo>
                  <a:cubicBezTo>
                    <a:pt x="9798" y="4377"/>
                    <a:pt x="10068" y="4352"/>
                    <a:pt x="10341" y="4352"/>
                  </a:cubicBezTo>
                  <a:cubicBezTo>
                    <a:pt x="10432" y="4352"/>
                    <a:pt x="10523" y="4354"/>
                    <a:pt x="10614" y="4360"/>
                  </a:cubicBezTo>
                  <a:cubicBezTo>
                    <a:pt x="11025" y="4383"/>
                    <a:pt x="11413" y="4429"/>
                    <a:pt x="11778" y="4543"/>
                  </a:cubicBezTo>
                  <a:lnTo>
                    <a:pt x="11710" y="4543"/>
                  </a:lnTo>
                  <a:cubicBezTo>
                    <a:pt x="11984" y="4611"/>
                    <a:pt x="12235" y="4748"/>
                    <a:pt x="12486" y="4885"/>
                  </a:cubicBezTo>
                  <a:cubicBezTo>
                    <a:pt x="12669" y="5022"/>
                    <a:pt x="12851" y="5182"/>
                    <a:pt x="13011" y="5342"/>
                  </a:cubicBezTo>
                  <a:cubicBezTo>
                    <a:pt x="13171" y="5524"/>
                    <a:pt x="13308" y="5707"/>
                    <a:pt x="13422" y="5912"/>
                  </a:cubicBezTo>
                  <a:cubicBezTo>
                    <a:pt x="13582" y="6209"/>
                    <a:pt x="13673" y="6529"/>
                    <a:pt x="13764" y="6848"/>
                  </a:cubicBezTo>
                  <a:cubicBezTo>
                    <a:pt x="13760" y="6844"/>
                    <a:pt x="13756" y="6839"/>
                    <a:pt x="13753" y="6835"/>
                  </a:cubicBezTo>
                  <a:lnTo>
                    <a:pt x="13753" y="6835"/>
                  </a:lnTo>
                  <a:cubicBezTo>
                    <a:pt x="13835" y="7227"/>
                    <a:pt x="13855" y="7621"/>
                    <a:pt x="13855" y="8035"/>
                  </a:cubicBezTo>
                  <a:cubicBezTo>
                    <a:pt x="13810" y="8583"/>
                    <a:pt x="13719" y="9108"/>
                    <a:pt x="13559" y="9633"/>
                  </a:cubicBezTo>
                  <a:cubicBezTo>
                    <a:pt x="13559" y="9638"/>
                    <a:pt x="13559" y="9644"/>
                    <a:pt x="13559" y="9656"/>
                  </a:cubicBezTo>
                  <a:cubicBezTo>
                    <a:pt x="13399" y="10089"/>
                    <a:pt x="13216" y="10500"/>
                    <a:pt x="12965" y="10888"/>
                  </a:cubicBezTo>
                  <a:cubicBezTo>
                    <a:pt x="12783" y="11162"/>
                    <a:pt x="12577" y="11413"/>
                    <a:pt x="12349" y="11641"/>
                  </a:cubicBezTo>
                  <a:cubicBezTo>
                    <a:pt x="12258" y="11710"/>
                    <a:pt x="12166" y="11801"/>
                    <a:pt x="12075" y="11870"/>
                  </a:cubicBezTo>
                  <a:cubicBezTo>
                    <a:pt x="12007" y="11778"/>
                    <a:pt x="11961" y="11710"/>
                    <a:pt x="11892" y="11619"/>
                  </a:cubicBezTo>
                  <a:cubicBezTo>
                    <a:pt x="11756" y="11459"/>
                    <a:pt x="11596" y="11345"/>
                    <a:pt x="11436" y="11231"/>
                  </a:cubicBezTo>
                  <a:cubicBezTo>
                    <a:pt x="11253" y="11139"/>
                    <a:pt x="11048" y="11071"/>
                    <a:pt x="10865" y="11025"/>
                  </a:cubicBezTo>
                  <a:cubicBezTo>
                    <a:pt x="10728" y="11002"/>
                    <a:pt x="10597" y="10991"/>
                    <a:pt x="10466" y="10991"/>
                  </a:cubicBezTo>
                  <a:cubicBezTo>
                    <a:pt x="10335" y="10991"/>
                    <a:pt x="10203" y="11002"/>
                    <a:pt x="10066" y="11025"/>
                  </a:cubicBezTo>
                  <a:cubicBezTo>
                    <a:pt x="9793" y="11071"/>
                    <a:pt x="9496" y="11162"/>
                    <a:pt x="9359" y="11413"/>
                  </a:cubicBezTo>
                  <a:cubicBezTo>
                    <a:pt x="9290" y="11527"/>
                    <a:pt x="9268" y="11619"/>
                    <a:pt x="9268" y="11733"/>
                  </a:cubicBezTo>
                  <a:cubicBezTo>
                    <a:pt x="9268" y="11847"/>
                    <a:pt x="9336" y="11984"/>
                    <a:pt x="9382" y="12075"/>
                  </a:cubicBezTo>
                  <a:cubicBezTo>
                    <a:pt x="9450" y="12189"/>
                    <a:pt x="9519" y="12258"/>
                    <a:pt x="9610" y="12349"/>
                  </a:cubicBezTo>
                  <a:cubicBezTo>
                    <a:pt x="9724" y="12440"/>
                    <a:pt x="9838" y="12532"/>
                    <a:pt x="9975" y="12577"/>
                  </a:cubicBezTo>
                  <a:cubicBezTo>
                    <a:pt x="10249" y="12737"/>
                    <a:pt x="10569" y="12805"/>
                    <a:pt x="10888" y="12805"/>
                  </a:cubicBezTo>
                  <a:cubicBezTo>
                    <a:pt x="11208" y="12805"/>
                    <a:pt x="11527" y="12691"/>
                    <a:pt x="11824" y="12554"/>
                  </a:cubicBezTo>
                  <a:cubicBezTo>
                    <a:pt x="11847" y="12600"/>
                    <a:pt x="11847" y="12623"/>
                    <a:pt x="11847" y="12669"/>
                  </a:cubicBezTo>
                  <a:cubicBezTo>
                    <a:pt x="11915" y="12920"/>
                    <a:pt x="11938" y="13171"/>
                    <a:pt x="11915" y="13422"/>
                  </a:cubicBezTo>
                  <a:cubicBezTo>
                    <a:pt x="11915" y="13427"/>
                    <a:pt x="11915" y="13433"/>
                    <a:pt x="11915" y="13445"/>
                  </a:cubicBezTo>
                  <a:cubicBezTo>
                    <a:pt x="11892" y="13833"/>
                    <a:pt x="11824" y="14198"/>
                    <a:pt x="11710" y="14563"/>
                  </a:cubicBezTo>
                  <a:cubicBezTo>
                    <a:pt x="11710" y="14574"/>
                    <a:pt x="11710" y="14580"/>
                    <a:pt x="11710" y="14586"/>
                  </a:cubicBezTo>
                  <a:cubicBezTo>
                    <a:pt x="11573" y="14974"/>
                    <a:pt x="11390" y="15362"/>
                    <a:pt x="11162" y="15727"/>
                  </a:cubicBezTo>
                  <a:cubicBezTo>
                    <a:pt x="10979" y="15978"/>
                    <a:pt x="10774" y="16229"/>
                    <a:pt x="10523" y="16457"/>
                  </a:cubicBezTo>
                  <a:cubicBezTo>
                    <a:pt x="10340" y="16617"/>
                    <a:pt x="10158" y="16754"/>
                    <a:pt x="9930" y="16868"/>
                  </a:cubicBezTo>
                  <a:cubicBezTo>
                    <a:pt x="9747" y="16960"/>
                    <a:pt x="9564" y="17028"/>
                    <a:pt x="9359" y="17074"/>
                  </a:cubicBezTo>
                  <a:cubicBezTo>
                    <a:pt x="9153" y="17119"/>
                    <a:pt x="8948" y="17142"/>
                    <a:pt x="8743" y="17142"/>
                  </a:cubicBezTo>
                  <a:cubicBezTo>
                    <a:pt x="8583" y="17119"/>
                    <a:pt x="8423" y="17097"/>
                    <a:pt x="8263" y="17074"/>
                  </a:cubicBezTo>
                  <a:cubicBezTo>
                    <a:pt x="8240" y="17051"/>
                    <a:pt x="8195" y="17028"/>
                    <a:pt x="8172" y="17005"/>
                  </a:cubicBezTo>
                  <a:cubicBezTo>
                    <a:pt x="8149" y="16994"/>
                    <a:pt x="8121" y="16988"/>
                    <a:pt x="8089" y="16988"/>
                  </a:cubicBezTo>
                  <a:cubicBezTo>
                    <a:pt x="8058" y="16988"/>
                    <a:pt x="8024" y="16994"/>
                    <a:pt x="7989" y="17005"/>
                  </a:cubicBezTo>
                  <a:cubicBezTo>
                    <a:pt x="7921" y="17028"/>
                    <a:pt x="7875" y="17074"/>
                    <a:pt x="7852" y="17119"/>
                  </a:cubicBezTo>
                  <a:cubicBezTo>
                    <a:pt x="7832" y="17159"/>
                    <a:pt x="7830" y="17217"/>
                    <a:pt x="7830" y="17261"/>
                  </a:cubicBezTo>
                  <a:lnTo>
                    <a:pt x="7830" y="17261"/>
                  </a:lnTo>
                  <a:cubicBezTo>
                    <a:pt x="7830" y="17260"/>
                    <a:pt x="7830" y="17258"/>
                    <a:pt x="7830" y="17256"/>
                  </a:cubicBezTo>
                  <a:cubicBezTo>
                    <a:pt x="7830" y="17256"/>
                    <a:pt x="7830" y="17279"/>
                    <a:pt x="7830" y="17279"/>
                  </a:cubicBezTo>
                  <a:cubicBezTo>
                    <a:pt x="7830" y="17274"/>
                    <a:pt x="7830" y="17268"/>
                    <a:pt x="7830" y="17261"/>
                  </a:cubicBezTo>
                  <a:lnTo>
                    <a:pt x="7830" y="17261"/>
                  </a:lnTo>
                  <a:cubicBezTo>
                    <a:pt x="7831" y="17327"/>
                    <a:pt x="7853" y="17371"/>
                    <a:pt x="7875" y="17393"/>
                  </a:cubicBezTo>
                  <a:cubicBezTo>
                    <a:pt x="7898" y="17439"/>
                    <a:pt x="7944" y="17485"/>
                    <a:pt x="7989" y="17507"/>
                  </a:cubicBezTo>
                  <a:cubicBezTo>
                    <a:pt x="8035" y="17530"/>
                    <a:pt x="8126" y="17530"/>
                    <a:pt x="8195" y="17553"/>
                  </a:cubicBezTo>
                  <a:cubicBezTo>
                    <a:pt x="8332" y="17576"/>
                    <a:pt x="8446" y="17599"/>
                    <a:pt x="8583" y="17622"/>
                  </a:cubicBezTo>
                  <a:cubicBezTo>
                    <a:pt x="8656" y="17628"/>
                    <a:pt x="8728" y="17631"/>
                    <a:pt x="8799" y="17631"/>
                  </a:cubicBezTo>
                  <a:cubicBezTo>
                    <a:pt x="8970" y="17631"/>
                    <a:pt x="9136" y="17615"/>
                    <a:pt x="9313" y="17599"/>
                  </a:cubicBezTo>
                  <a:cubicBezTo>
                    <a:pt x="9793" y="17507"/>
                    <a:pt x="10226" y="17302"/>
                    <a:pt x="10591" y="17028"/>
                  </a:cubicBezTo>
                  <a:cubicBezTo>
                    <a:pt x="10979" y="16754"/>
                    <a:pt x="11299" y="16389"/>
                    <a:pt x="11550" y="16001"/>
                  </a:cubicBezTo>
                  <a:cubicBezTo>
                    <a:pt x="11687" y="15796"/>
                    <a:pt x="11824" y="15567"/>
                    <a:pt x="11915" y="15339"/>
                  </a:cubicBezTo>
                  <a:cubicBezTo>
                    <a:pt x="12029" y="15134"/>
                    <a:pt x="12121" y="14905"/>
                    <a:pt x="12189" y="14654"/>
                  </a:cubicBezTo>
                  <a:cubicBezTo>
                    <a:pt x="12326" y="14221"/>
                    <a:pt x="12395" y="13764"/>
                    <a:pt x="12417" y="13308"/>
                  </a:cubicBezTo>
                  <a:cubicBezTo>
                    <a:pt x="12417" y="12965"/>
                    <a:pt x="12372" y="12623"/>
                    <a:pt x="12281" y="12326"/>
                  </a:cubicBezTo>
                  <a:cubicBezTo>
                    <a:pt x="12417" y="12212"/>
                    <a:pt x="12554" y="12121"/>
                    <a:pt x="12691" y="11984"/>
                  </a:cubicBezTo>
                  <a:cubicBezTo>
                    <a:pt x="13194" y="11527"/>
                    <a:pt x="13559" y="10934"/>
                    <a:pt x="13833" y="10318"/>
                  </a:cubicBezTo>
                  <a:cubicBezTo>
                    <a:pt x="14107" y="9678"/>
                    <a:pt x="14266" y="8994"/>
                    <a:pt x="14312" y="8309"/>
                  </a:cubicBezTo>
                  <a:cubicBezTo>
                    <a:pt x="14335" y="7989"/>
                    <a:pt x="14358" y="7670"/>
                    <a:pt x="14312" y="7327"/>
                  </a:cubicBezTo>
                  <a:cubicBezTo>
                    <a:pt x="14289" y="7031"/>
                    <a:pt x="14243" y="6734"/>
                    <a:pt x="14152" y="6460"/>
                  </a:cubicBezTo>
                  <a:cubicBezTo>
                    <a:pt x="14038" y="5981"/>
                    <a:pt x="13810" y="5524"/>
                    <a:pt x="13490" y="5136"/>
                  </a:cubicBezTo>
                  <a:cubicBezTo>
                    <a:pt x="13194" y="4771"/>
                    <a:pt x="12806" y="4497"/>
                    <a:pt x="12395" y="4292"/>
                  </a:cubicBezTo>
                  <a:cubicBezTo>
                    <a:pt x="12007" y="4086"/>
                    <a:pt x="11573" y="3972"/>
                    <a:pt x="11116" y="3904"/>
                  </a:cubicBezTo>
                  <a:cubicBezTo>
                    <a:pt x="10910" y="3873"/>
                    <a:pt x="10704" y="3860"/>
                    <a:pt x="10498" y="3860"/>
                  </a:cubicBezTo>
                  <a:cubicBezTo>
                    <a:pt x="10248" y="3860"/>
                    <a:pt x="9997" y="3879"/>
                    <a:pt x="9747" y="3904"/>
                  </a:cubicBezTo>
                  <a:cubicBezTo>
                    <a:pt x="9701" y="3904"/>
                    <a:pt x="9633" y="3904"/>
                    <a:pt x="9587" y="3926"/>
                  </a:cubicBezTo>
                  <a:cubicBezTo>
                    <a:pt x="9587" y="3653"/>
                    <a:pt x="9541" y="3379"/>
                    <a:pt x="9473" y="3105"/>
                  </a:cubicBezTo>
                  <a:cubicBezTo>
                    <a:pt x="9405" y="2762"/>
                    <a:pt x="9290" y="2420"/>
                    <a:pt x="9108" y="2100"/>
                  </a:cubicBezTo>
                  <a:cubicBezTo>
                    <a:pt x="8948" y="1804"/>
                    <a:pt x="8765" y="1530"/>
                    <a:pt x="8537" y="1279"/>
                  </a:cubicBezTo>
                  <a:cubicBezTo>
                    <a:pt x="8309" y="1050"/>
                    <a:pt x="8035" y="845"/>
                    <a:pt x="7738" y="662"/>
                  </a:cubicBezTo>
                  <a:cubicBezTo>
                    <a:pt x="7145" y="297"/>
                    <a:pt x="6437" y="92"/>
                    <a:pt x="5730" y="23"/>
                  </a:cubicBezTo>
                  <a:cubicBezTo>
                    <a:pt x="5547" y="0"/>
                    <a:pt x="5364" y="0"/>
                    <a:pt x="5182" y="0"/>
                  </a:cubicBezTo>
                  <a:close/>
                </a:path>
              </a:pathLst>
            </a:custGeom>
            <a:solidFill>
              <a:srgbClr val="705A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3" name="Google Shape;5089;p38">
              <a:extLst>
                <a:ext uri="{FF2B5EF4-FFF2-40B4-BE49-F238E27FC236}">
                  <a16:creationId xmlns:a16="http://schemas.microsoft.com/office/drawing/2014/main" id="{048C1E25-113A-C62D-C74C-788F5BF912CD}"/>
                </a:ext>
              </a:extLst>
            </p:cNvPr>
            <p:cNvSpPr/>
            <p:nvPr/>
          </p:nvSpPr>
          <p:spPr>
            <a:xfrm>
              <a:off x="6557373" y="1824121"/>
              <a:ext cx="118181" cy="126520"/>
            </a:xfrm>
            <a:custGeom>
              <a:avLst/>
              <a:gdLst/>
              <a:ahLst/>
              <a:cxnLst/>
              <a:rect l="l" t="t" r="r" b="b"/>
              <a:pathLst>
                <a:path w="4223" h="4521" extrusionOk="0">
                  <a:moveTo>
                    <a:pt x="3949" y="1"/>
                  </a:moveTo>
                  <a:cubicBezTo>
                    <a:pt x="3835" y="1"/>
                    <a:pt x="3743" y="92"/>
                    <a:pt x="3721" y="206"/>
                  </a:cubicBezTo>
                  <a:cubicBezTo>
                    <a:pt x="3698" y="320"/>
                    <a:pt x="3652" y="412"/>
                    <a:pt x="3629" y="526"/>
                  </a:cubicBezTo>
                  <a:cubicBezTo>
                    <a:pt x="3584" y="663"/>
                    <a:pt x="3538" y="800"/>
                    <a:pt x="3470" y="914"/>
                  </a:cubicBezTo>
                  <a:cubicBezTo>
                    <a:pt x="3447" y="960"/>
                    <a:pt x="3401" y="1005"/>
                    <a:pt x="3378" y="1051"/>
                  </a:cubicBezTo>
                  <a:cubicBezTo>
                    <a:pt x="3355" y="1074"/>
                    <a:pt x="3333" y="1097"/>
                    <a:pt x="3310" y="1097"/>
                  </a:cubicBezTo>
                  <a:cubicBezTo>
                    <a:pt x="3287" y="1097"/>
                    <a:pt x="3287" y="1119"/>
                    <a:pt x="3264" y="1119"/>
                  </a:cubicBezTo>
                  <a:lnTo>
                    <a:pt x="3196" y="1119"/>
                  </a:lnTo>
                  <a:cubicBezTo>
                    <a:pt x="3150" y="1119"/>
                    <a:pt x="3104" y="1119"/>
                    <a:pt x="3059" y="1097"/>
                  </a:cubicBezTo>
                  <a:cubicBezTo>
                    <a:pt x="2922" y="1051"/>
                    <a:pt x="2762" y="982"/>
                    <a:pt x="2625" y="891"/>
                  </a:cubicBezTo>
                  <a:cubicBezTo>
                    <a:pt x="2442" y="800"/>
                    <a:pt x="2260" y="708"/>
                    <a:pt x="2054" y="640"/>
                  </a:cubicBezTo>
                  <a:cubicBezTo>
                    <a:pt x="1884" y="564"/>
                    <a:pt x="1698" y="520"/>
                    <a:pt x="1510" y="520"/>
                  </a:cubicBezTo>
                  <a:cubicBezTo>
                    <a:pt x="1471" y="520"/>
                    <a:pt x="1432" y="522"/>
                    <a:pt x="1392" y="526"/>
                  </a:cubicBezTo>
                  <a:cubicBezTo>
                    <a:pt x="1119" y="549"/>
                    <a:pt x="867" y="663"/>
                    <a:pt x="662" y="823"/>
                  </a:cubicBezTo>
                  <a:cubicBezTo>
                    <a:pt x="411" y="1051"/>
                    <a:pt x="183" y="1325"/>
                    <a:pt x="91" y="1667"/>
                  </a:cubicBezTo>
                  <a:cubicBezTo>
                    <a:pt x="0" y="1987"/>
                    <a:pt x="0" y="2329"/>
                    <a:pt x="91" y="2671"/>
                  </a:cubicBezTo>
                  <a:cubicBezTo>
                    <a:pt x="160" y="3014"/>
                    <a:pt x="297" y="3333"/>
                    <a:pt x="457" y="3630"/>
                  </a:cubicBezTo>
                  <a:cubicBezTo>
                    <a:pt x="639" y="3904"/>
                    <a:pt x="822" y="4178"/>
                    <a:pt x="1050" y="4406"/>
                  </a:cubicBezTo>
                  <a:cubicBezTo>
                    <a:pt x="1096" y="4475"/>
                    <a:pt x="1141" y="4497"/>
                    <a:pt x="1210" y="4520"/>
                  </a:cubicBezTo>
                  <a:cubicBezTo>
                    <a:pt x="1278" y="4520"/>
                    <a:pt x="1347" y="4497"/>
                    <a:pt x="1392" y="4475"/>
                  </a:cubicBezTo>
                  <a:cubicBezTo>
                    <a:pt x="1461" y="4429"/>
                    <a:pt x="1484" y="4361"/>
                    <a:pt x="1484" y="4315"/>
                  </a:cubicBezTo>
                  <a:cubicBezTo>
                    <a:pt x="1507" y="4246"/>
                    <a:pt x="1484" y="4178"/>
                    <a:pt x="1461" y="4132"/>
                  </a:cubicBezTo>
                  <a:cubicBezTo>
                    <a:pt x="1210" y="3881"/>
                    <a:pt x="1027" y="3607"/>
                    <a:pt x="867" y="3333"/>
                  </a:cubicBezTo>
                  <a:cubicBezTo>
                    <a:pt x="730" y="3082"/>
                    <a:pt x="616" y="2831"/>
                    <a:pt x="571" y="2580"/>
                  </a:cubicBezTo>
                  <a:cubicBezTo>
                    <a:pt x="525" y="2420"/>
                    <a:pt x="525" y="2283"/>
                    <a:pt x="525" y="2124"/>
                  </a:cubicBezTo>
                  <a:cubicBezTo>
                    <a:pt x="525" y="2032"/>
                    <a:pt x="525" y="1918"/>
                    <a:pt x="571" y="1804"/>
                  </a:cubicBezTo>
                  <a:cubicBezTo>
                    <a:pt x="594" y="1736"/>
                    <a:pt x="616" y="1644"/>
                    <a:pt x="662" y="1553"/>
                  </a:cubicBezTo>
                  <a:cubicBezTo>
                    <a:pt x="730" y="1462"/>
                    <a:pt x="799" y="1393"/>
                    <a:pt x="867" y="1302"/>
                  </a:cubicBezTo>
                  <a:cubicBezTo>
                    <a:pt x="959" y="1233"/>
                    <a:pt x="1050" y="1165"/>
                    <a:pt x="1141" y="1119"/>
                  </a:cubicBezTo>
                  <a:cubicBezTo>
                    <a:pt x="1210" y="1074"/>
                    <a:pt x="1278" y="1051"/>
                    <a:pt x="1347" y="1028"/>
                  </a:cubicBezTo>
                  <a:cubicBezTo>
                    <a:pt x="1392" y="1028"/>
                    <a:pt x="1461" y="1028"/>
                    <a:pt x="1507" y="1005"/>
                  </a:cubicBezTo>
                  <a:cubicBezTo>
                    <a:pt x="1598" y="1028"/>
                    <a:pt x="1689" y="1028"/>
                    <a:pt x="1780" y="1051"/>
                  </a:cubicBezTo>
                  <a:cubicBezTo>
                    <a:pt x="2009" y="1119"/>
                    <a:pt x="2237" y="1256"/>
                    <a:pt x="2442" y="1370"/>
                  </a:cubicBezTo>
                  <a:cubicBezTo>
                    <a:pt x="2648" y="1462"/>
                    <a:pt x="2876" y="1576"/>
                    <a:pt x="3104" y="1621"/>
                  </a:cubicBezTo>
                  <a:cubicBezTo>
                    <a:pt x="3218" y="1621"/>
                    <a:pt x="3333" y="1621"/>
                    <a:pt x="3447" y="1576"/>
                  </a:cubicBezTo>
                  <a:cubicBezTo>
                    <a:pt x="3561" y="1530"/>
                    <a:pt x="3675" y="1439"/>
                    <a:pt x="3766" y="1348"/>
                  </a:cubicBezTo>
                  <a:cubicBezTo>
                    <a:pt x="3812" y="1302"/>
                    <a:pt x="3835" y="1256"/>
                    <a:pt x="3880" y="1211"/>
                  </a:cubicBezTo>
                  <a:cubicBezTo>
                    <a:pt x="3926" y="1119"/>
                    <a:pt x="3972" y="1028"/>
                    <a:pt x="3994" y="937"/>
                  </a:cubicBezTo>
                  <a:cubicBezTo>
                    <a:pt x="4086" y="731"/>
                    <a:pt x="4154" y="503"/>
                    <a:pt x="4200" y="275"/>
                  </a:cubicBezTo>
                  <a:cubicBezTo>
                    <a:pt x="4223" y="138"/>
                    <a:pt x="4109" y="24"/>
                    <a:pt x="3994" y="1"/>
                  </a:cubicBez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4" name="Google Shape;5090;p38">
              <a:extLst>
                <a:ext uri="{FF2B5EF4-FFF2-40B4-BE49-F238E27FC236}">
                  <a16:creationId xmlns:a16="http://schemas.microsoft.com/office/drawing/2014/main" id="{31DB8019-693E-0E78-D5DA-86682DCDBAFD}"/>
                </a:ext>
              </a:extLst>
            </p:cNvPr>
            <p:cNvSpPr/>
            <p:nvPr/>
          </p:nvSpPr>
          <p:spPr>
            <a:xfrm>
              <a:off x="6363800" y="1629318"/>
              <a:ext cx="652218" cy="654177"/>
            </a:xfrm>
            <a:custGeom>
              <a:avLst/>
              <a:gdLst/>
              <a:ahLst/>
              <a:cxnLst/>
              <a:rect l="l" t="t" r="r" b="b"/>
              <a:pathLst>
                <a:path w="23306" h="23376" extrusionOk="0">
                  <a:moveTo>
                    <a:pt x="19768" y="22004"/>
                  </a:moveTo>
                  <a:cubicBezTo>
                    <a:pt x="19758" y="22004"/>
                    <a:pt x="19752" y="22008"/>
                    <a:pt x="19747" y="22013"/>
                  </a:cubicBezTo>
                  <a:lnTo>
                    <a:pt x="19747" y="22013"/>
                  </a:lnTo>
                  <a:cubicBezTo>
                    <a:pt x="19754" y="22010"/>
                    <a:pt x="19761" y="22007"/>
                    <a:pt x="19768" y="22004"/>
                  </a:cubicBezTo>
                  <a:close/>
                  <a:moveTo>
                    <a:pt x="7008" y="0"/>
                  </a:moveTo>
                  <a:cubicBezTo>
                    <a:pt x="6894" y="23"/>
                    <a:pt x="6803" y="23"/>
                    <a:pt x="6712" y="23"/>
                  </a:cubicBezTo>
                  <a:cubicBezTo>
                    <a:pt x="6643" y="23"/>
                    <a:pt x="6552" y="46"/>
                    <a:pt x="6483" y="46"/>
                  </a:cubicBezTo>
                  <a:cubicBezTo>
                    <a:pt x="6483" y="69"/>
                    <a:pt x="6461" y="69"/>
                    <a:pt x="6461" y="69"/>
                  </a:cubicBezTo>
                  <a:cubicBezTo>
                    <a:pt x="6141" y="799"/>
                    <a:pt x="5707" y="1507"/>
                    <a:pt x="5251" y="2169"/>
                  </a:cubicBezTo>
                  <a:lnTo>
                    <a:pt x="5296" y="2100"/>
                  </a:lnTo>
                  <a:lnTo>
                    <a:pt x="5296" y="2100"/>
                  </a:lnTo>
                  <a:cubicBezTo>
                    <a:pt x="4498" y="3241"/>
                    <a:pt x="3562" y="4291"/>
                    <a:pt x="2694" y="5387"/>
                  </a:cubicBezTo>
                  <a:cubicBezTo>
                    <a:pt x="1850" y="6460"/>
                    <a:pt x="1051" y="7601"/>
                    <a:pt x="572" y="8902"/>
                  </a:cubicBezTo>
                  <a:cubicBezTo>
                    <a:pt x="321" y="9541"/>
                    <a:pt x="138" y="10226"/>
                    <a:pt x="69" y="10933"/>
                  </a:cubicBezTo>
                  <a:cubicBezTo>
                    <a:pt x="1" y="11641"/>
                    <a:pt x="24" y="12371"/>
                    <a:pt x="138" y="13079"/>
                  </a:cubicBezTo>
                  <a:cubicBezTo>
                    <a:pt x="252" y="13718"/>
                    <a:pt x="412" y="14357"/>
                    <a:pt x="640" y="14974"/>
                  </a:cubicBezTo>
                  <a:cubicBezTo>
                    <a:pt x="891" y="15567"/>
                    <a:pt x="1188" y="16160"/>
                    <a:pt x="1530" y="16708"/>
                  </a:cubicBezTo>
                  <a:cubicBezTo>
                    <a:pt x="2238" y="17804"/>
                    <a:pt x="3151" y="18763"/>
                    <a:pt x="4178" y="19584"/>
                  </a:cubicBezTo>
                  <a:cubicBezTo>
                    <a:pt x="5228" y="20429"/>
                    <a:pt x="6415" y="21114"/>
                    <a:pt x="7647" y="21684"/>
                  </a:cubicBezTo>
                  <a:cubicBezTo>
                    <a:pt x="8903" y="22255"/>
                    <a:pt x="10204" y="22666"/>
                    <a:pt x="11551" y="22962"/>
                  </a:cubicBezTo>
                  <a:cubicBezTo>
                    <a:pt x="12727" y="23219"/>
                    <a:pt x="13963" y="23375"/>
                    <a:pt x="15184" y="23375"/>
                  </a:cubicBezTo>
                  <a:cubicBezTo>
                    <a:pt x="15266" y="23375"/>
                    <a:pt x="15349" y="23375"/>
                    <a:pt x="15431" y="23373"/>
                  </a:cubicBezTo>
                  <a:cubicBezTo>
                    <a:pt x="16823" y="23373"/>
                    <a:pt x="18216" y="23168"/>
                    <a:pt x="19517" y="22643"/>
                  </a:cubicBezTo>
                  <a:cubicBezTo>
                    <a:pt x="20201" y="22369"/>
                    <a:pt x="20863" y="22004"/>
                    <a:pt x="21480" y="21593"/>
                  </a:cubicBezTo>
                  <a:cubicBezTo>
                    <a:pt x="22119" y="21159"/>
                    <a:pt x="22689" y="20634"/>
                    <a:pt x="23214" y="20086"/>
                  </a:cubicBezTo>
                  <a:cubicBezTo>
                    <a:pt x="23306" y="19972"/>
                    <a:pt x="23306" y="19813"/>
                    <a:pt x="23214" y="19721"/>
                  </a:cubicBezTo>
                  <a:cubicBezTo>
                    <a:pt x="23164" y="19681"/>
                    <a:pt x="23110" y="19663"/>
                    <a:pt x="23055" y="19663"/>
                  </a:cubicBezTo>
                  <a:cubicBezTo>
                    <a:pt x="22985" y="19663"/>
                    <a:pt x="22913" y="19693"/>
                    <a:pt x="22849" y="19744"/>
                  </a:cubicBezTo>
                  <a:cubicBezTo>
                    <a:pt x="22552" y="20064"/>
                    <a:pt x="22233" y="20383"/>
                    <a:pt x="21868" y="20680"/>
                  </a:cubicBezTo>
                  <a:cubicBezTo>
                    <a:pt x="21234" y="21200"/>
                    <a:pt x="20512" y="21653"/>
                    <a:pt x="19744" y="22016"/>
                  </a:cubicBezTo>
                  <a:lnTo>
                    <a:pt x="19744" y="22016"/>
                  </a:lnTo>
                  <a:cubicBezTo>
                    <a:pt x="19745" y="22015"/>
                    <a:pt x="19746" y="22014"/>
                    <a:pt x="19747" y="22013"/>
                  </a:cubicBezTo>
                  <a:lnTo>
                    <a:pt x="19747" y="22013"/>
                  </a:lnTo>
                  <a:cubicBezTo>
                    <a:pt x="19000" y="22351"/>
                    <a:pt x="18208" y="22598"/>
                    <a:pt x="17394" y="22734"/>
                  </a:cubicBezTo>
                  <a:lnTo>
                    <a:pt x="17348" y="22734"/>
                  </a:lnTo>
                  <a:cubicBezTo>
                    <a:pt x="16680" y="22841"/>
                    <a:pt x="16003" y="22885"/>
                    <a:pt x="15324" y="22885"/>
                  </a:cubicBezTo>
                  <a:cubicBezTo>
                    <a:pt x="14843" y="22885"/>
                    <a:pt x="14361" y="22863"/>
                    <a:pt x="13879" y="22825"/>
                  </a:cubicBezTo>
                  <a:lnTo>
                    <a:pt x="13947" y="22825"/>
                  </a:lnTo>
                  <a:cubicBezTo>
                    <a:pt x="12327" y="22689"/>
                    <a:pt x="10752" y="22323"/>
                    <a:pt x="9222" y="21775"/>
                  </a:cubicBezTo>
                  <a:cubicBezTo>
                    <a:pt x="7784" y="21273"/>
                    <a:pt x="6415" y="20589"/>
                    <a:pt x="5160" y="19698"/>
                  </a:cubicBezTo>
                  <a:lnTo>
                    <a:pt x="5160" y="19698"/>
                  </a:lnTo>
                  <a:lnTo>
                    <a:pt x="5205" y="19744"/>
                  </a:lnTo>
                  <a:cubicBezTo>
                    <a:pt x="4269" y="19082"/>
                    <a:pt x="3402" y="18306"/>
                    <a:pt x="2672" y="17439"/>
                  </a:cubicBezTo>
                  <a:cubicBezTo>
                    <a:pt x="2128" y="16782"/>
                    <a:pt x="1675" y="16058"/>
                    <a:pt x="1311" y="15289"/>
                  </a:cubicBezTo>
                  <a:lnTo>
                    <a:pt x="1311" y="15289"/>
                  </a:lnTo>
                  <a:cubicBezTo>
                    <a:pt x="1314" y="15291"/>
                    <a:pt x="1319" y="15293"/>
                    <a:pt x="1325" y="15293"/>
                  </a:cubicBezTo>
                  <a:cubicBezTo>
                    <a:pt x="1005" y="14586"/>
                    <a:pt x="777" y="13855"/>
                    <a:pt x="640" y="13125"/>
                  </a:cubicBezTo>
                  <a:cubicBezTo>
                    <a:pt x="526" y="12440"/>
                    <a:pt x="503" y="11755"/>
                    <a:pt x="549" y="11070"/>
                  </a:cubicBezTo>
                  <a:lnTo>
                    <a:pt x="549" y="11070"/>
                  </a:lnTo>
                  <a:cubicBezTo>
                    <a:pt x="549" y="11093"/>
                    <a:pt x="549" y="11093"/>
                    <a:pt x="549" y="11116"/>
                  </a:cubicBezTo>
                  <a:cubicBezTo>
                    <a:pt x="594" y="10477"/>
                    <a:pt x="754" y="9861"/>
                    <a:pt x="960" y="9244"/>
                  </a:cubicBezTo>
                  <a:cubicBezTo>
                    <a:pt x="960" y="9244"/>
                    <a:pt x="960" y="9244"/>
                    <a:pt x="960" y="9222"/>
                  </a:cubicBezTo>
                  <a:cubicBezTo>
                    <a:pt x="1302" y="8309"/>
                    <a:pt x="1781" y="7487"/>
                    <a:pt x="2329" y="6688"/>
                  </a:cubicBezTo>
                  <a:lnTo>
                    <a:pt x="2329" y="6688"/>
                  </a:lnTo>
                  <a:lnTo>
                    <a:pt x="2306" y="6756"/>
                  </a:lnTo>
                  <a:cubicBezTo>
                    <a:pt x="3105" y="5615"/>
                    <a:pt x="4018" y="4565"/>
                    <a:pt x="4886" y="3470"/>
                  </a:cubicBezTo>
                  <a:cubicBezTo>
                    <a:pt x="5730" y="2397"/>
                    <a:pt x="6506" y="1278"/>
                    <a:pt x="7008" y="0"/>
                  </a:cubicBezTo>
                  <a:close/>
                </a:path>
              </a:pathLst>
            </a:custGeom>
            <a:solidFill>
              <a:srgbClr val="F7D6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5" name="Google Shape;5091;p38">
              <a:extLst>
                <a:ext uri="{FF2B5EF4-FFF2-40B4-BE49-F238E27FC236}">
                  <a16:creationId xmlns:a16="http://schemas.microsoft.com/office/drawing/2014/main" id="{0D1F25CB-26D0-4A5B-A4F5-370477F82328}"/>
                </a:ext>
              </a:extLst>
            </p:cNvPr>
            <p:cNvSpPr/>
            <p:nvPr/>
          </p:nvSpPr>
          <p:spPr>
            <a:xfrm>
              <a:off x="6545227" y="1630577"/>
              <a:ext cx="28" cy="672"/>
            </a:xfrm>
            <a:custGeom>
              <a:avLst/>
              <a:gdLst/>
              <a:ahLst/>
              <a:cxnLst/>
              <a:rect l="l" t="t" r="r" b="b"/>
              <a:pathLst>
                <a:path w="1" h="24" extrusionOk="0">
                  <a:moveTo>
                    <a:pt x="0" y="24"/>
                  </a:moveTo>
                  <a:cubicBezTo>
                    <a:pt x="0" y="24"/>
                    <a:pt x="0" y="1"/>
                    <a:pt x="0" y="1"/>
                  </a:cubicBezTo>
                  <a:cubicBezTo>
                    <a:pt x="0" y="1"/>
                    <a:pt x="0" y="1"/>
                    <a:pt x="0" y="24"/>
                  </a:cubicBez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6" name="Google Shape;5092;p38">
              <a:extLst>
                <a:ext uri="{FF2B5EF4-FFF2-40B4-BE49-F238E27FC236}">
                  <a16:creationId xmlns:a16="http://schemas.microsoft.com/office/drawing/2014/main" id="{B592DA58-5CA9-FA46-4E80-98B2597541DD}"/>
                </a:ext>
              </a:extLst>
            </p:cNvPr>
            <p:cNvSpPr/>
            <p:nvPr/>
          </p:nvSpPr>
          <p:spPr>
            <a:xfrm>
              <a:off x="6390638" y="1887368"/>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7" name="Google Shape;5093;p38">
              <a:extLst>
                <a:ext uri="{FF2B5EF4-FFF2-40B4-BE49-F238E27FC236}">
                  <a16:creationId xmlns:a16="http://schemas.microsoft.com/office/drawing/2014/main" id="{86CA5E77-0CDE-8469-B7CA-89E314098D21}"/>
                </a:ext>
              </a:extLst>
            </p:cNvPr>
            <p:cNvSpPr/>
            <p:nvPr/>
          </p:nvSpPr>
          <p:spPr>
            <a:xfrm>
              <a:off x="6399593" y="2055362"/>
              <a:ext cx="672" cy="672"/>
            </a:xfrm>
            <a:custGeom>
              <a:avLst/>
              <a:gdLst/>
              <a:ahLst/>
              <a:cxnLst/>
              <a:rect l="l" t="t" r="r" b="b"/>
              <a:pathLst>
                <a:path w="24" h="24" extrusionOk="0">
                  <a:moveTo>
                    <a:pt x="23" y="23"/>
                  </a:moveTo>
                  <a:cubicBezTo>
                    <a:pt x="23" y="23"/>
                    <a:pt x="23" y="23"/>
                    <a:pt x="0" y="1"/>
                  </a:cubicBezTo>
                  <a:cubicBezTo>
                    <a:pt x="23" y="23"/>
                    <a:pt x="23" y="23"/>
                    <a:pt x="23" y="23"/>
                  </a:cubicBez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8" name="Google Shape;5094;p38">
              <a:extLst>
                <a:ext uri="{FF2B5EF4-FFF2-40B4-BE49-F238E27FC236}">
                  <a16:creationId xmlns:a16="http://schemas.microsoft.com/office/drawing/2014/main" id="{FC90AFDB-40EC-DBD4-064F-CFDB28353F2F}"/>
                </a:ext>
              </a:extLst>
            </p:cNvPr>
            <p:cNvSpPr/>
            <p:nvPr/>
          </p:nvSpPr>
          <p:spPr>
            <a:xfrm>
              <a:off x="6400237" y="2056005"/>
              <a:ext cx="28" cy="672"/>
            </a:xfrm>
            <a:custGeom>
              <a:avLst/>
              <a:gdLst/>
              <a:ahLst/>
              <a:cxnLst/>
              <a:rect l="l" t="t" r="r" b="b"/>
              <a:pathLst>
                <a:path w="1" h="24" extrusionOk="0">
                  <a:moveTo>
                    <a:pt x="0" y="23"/>
                  </a:moveTo>
                  <a:cubicBezTo>
                    <a:pt x="0" y="23"/>
                    <a:pt x="0" y="0"/>
                    <a:pt x="0" y="0"/>
                  </a:cubicBezTo>
                  <a:lnTo>
                    <a:pt x="0" y="23"/>
                  </a:ln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9" name="Google Shape;5095;p38">
              <a:extLst>
                <a:ext uri="{FF2B5EF4-FFF2-40B4-BE49-F238E27FC236}">
                  <a16:creationId xmlns:a16="http://schemas.microsoft.com/office/drawing/2014/main" id="{88D77F03-276D-C42E-13AA-B4D7A16E8659}"/>
                </a:ext>
              </a:extLst>
            </p:cNvPr>
            <p:cNvSpPr/>
            <p:nvPr/>
          </p:nvSpPr>
          <p:spPr>
            <a:xfrm>
              <a:off x="6850543" y="2265529"/>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0" name="Google Shape;5096;p38">
              <a:extLst>
                <a:ext uri="{FF2B5EF4-FFF2-40B4-BE49-F238E27FC236}">
                  <a16:creationId xmlns:a16="http://schemas.microsoft.com/office/drawing/2014/main" id="{5F438AB4-7B79-D60A-8621-3EB0AEAD037F}"/>
                </a:ext>
              </a:extLst>
            </p:cNvPr>
            <p:cNvSpPr/>
            <p:nvPr/>
          </p:nvSpPr>
          <p:spPr>
            <a:xfrm>
              <a:off x="7001299" y="2032358"/>
              <a:ext cx="189738" cy="187835"/>
            </a:xfrm>
            <a:custGeom>
              <a:avLst/>
              <a:gdLst/>
              <a:ahLst/>
              <a:cxnLst/>
              <a:rect l="l" t="t" r="r" b="b"/>
              <a:pathLst>
                <a:path w="6780" h="6712" extrusionOk="0">
                  <a:moveTo>
                    <a:pt x="4315" y="1"/>
                  </a:moveTo>
                  <a:cubicBezTo>
                    <a:pt x="4018" y="1"/>
                    <a:pt x="3721" y="69"/>
                    <a:pt x="3447" y="161"/>
                  </a:cubicBezTo>
                  <a:cubicBezTo>
                    <a:pt x="3105" y="275"/>
                    <a:pt x="2740" y="457"/>
                    <a:pt x="2443" y="686"/>
                  </a:cubicBezTo>
                  <a:cubicBezTo>
                    <a:pt x="2420" y="709"/>
                    <a:pt x="2397" y="731"/>
                    <a:pt x="2374" y="754"/>
                  </a:cubicBezTo>
                  <a:cubicBezTo>
                    <a:pt x="2352" y="800"/>
                    <a:pt x="2352" y="845"/>
                    <a:pt x="2329" y="891"/>
                  </a:cubicBezTo>
                  <a:cubicBezTo>
                    <a:pt x="2283" y="982"/>
                    <a:pt x="2238" y="1051"/>
                    <a:pt x="2192" y="1119"/>
                  </a:cubicBezTo>
                  <a:cubicBezTo>
                    <a:pt x="2146" y="1188"/>
                    <a:pt x="2101" y="1233"/>
                    <a:pt x="2078" y="1279"/>
                  </a:cubicBezTo>
                  <a:cubicBezTo>
                    <a:pt x="2032" y="1325"/>
                    <a:pt x="2009" y="1393"/>
                    <a:pt x="1964" y="1439"/>
                  </a:cubicBezTo>
                  <a:cubicBezTo>
                    <a:pt x="1895" y="1530"/>
                    <a:pt x="1804" y="1622"/>
                    <a:pt x="1735" y="1713"/>
                  </a:cubicBezTo>
                  <a:cubicBezTo>
                    <a:pt x="1758" y="1781"/>
                    <a:pt x="1804" y="1850"/>
                    <a:pt x="1872" y="1873"/>
                  </a:cubicBezTo>
                  <a:cubicBezTo>
                    <a:pt x="1909" y="1891"/>
                    <a:pt x="1946" y="1899"/>
                    <a:pt x="1981" y="1899"/>
                  </a:cubicBezTo>
                  <a:cubicBezTo>
                    <a:pt x="2076" y="1899"/>
                    <a:pt x="2158" y="1836"/>
                    <a:pt x="2192" y="1736"/>
                  </a:cubicBezTo>
                  <a:cubicBezTo>
                    <a:pt x="2215" y="1713"/>
                    <a:pt x="2238" y="1667"/>
                    <a:pt x="2260" y="1644"/>
                  </a:cubicBezTo>
                  <a:cubicBezTo>
                    <a:pt x="2352" y="1485"/>
                    <a:pt x="2443" y="1348"/>
                    <a:pt x="2580" y="1233"/>
                  </a:cubicBezTo>
                  <a:cubicBezTo>
                    <a:pt x="2580" y="1233"/>
                    <a:pt x="2580" y="1213"/>
                    <a:pt x="2600" y="1211"/>
                  </a:cubicBezTo>
                  <a:lnTo>
                    <a:pt x="2600" y="1211"/>
                  </a:lnTo>
                  <a:cubicBezTo>
                    <a:pt x="2593" y="1218"/>
                    <a:pt x="2586" y="1226"/>
                    <a:pt x="2580" y="1233"/>
                  </a:cubicBezTo>
                  <a:lnTo>
                    <a:pt x="2603" y="1211"/>
                  </a:lnTo>
                  <a:cubicBezTo>
                    <a:pt x="2602" y="1211"/>
                    <a:pt x="2601" y="1211"/>
                    <a:pt x="2600" y="1211"/>
                  </a:cubicBezTo>
                  <a:lnTo>
                    <a:pt x="2600" y="1211"/>
                  </a:lnTo>
                  <a:cubicBezTo>
                    <a:pt x="2734" y="1063"/>
                    <a:pt x="2908" y="954"/>
                    <a:pt x="3082" y="845"/>
                  </a:cubicBezTo>
                  <a:cubicBezTo>
                    <a:pt x="3287" y="731"/>
                    <a:pt x="3493" y="640"/>
                    <a:pt x="3721" y="594"/>
                  </a:cubicBezTo>
                  <a:cubicBezTo>
                    <a:pt x="3949" y="526"/>
                    <a:pt x="4201" y="480"/>
                    <a:pt x="4452" y="480"/>
                  </a:cubicBezTo>
                  <a:cubicBezTo>
                    <a:pt x="4634" y="480"/>
                    <a:pt x="4840" y="503"/>
                    <a:pt x="5022" y="572"/>
                  </a:cubicBezTo>
                  <a:cubicBezTo>
                    <a:pt x="5182" y="594"/>
                    <a:pt x="5319" y="663"/>
                    <a:pt x="5456" y="731"/>
                  </a:cubicBezTo>
                  <a:cubicBezTo>
                    <a:pt x="5570" y="800"/>
                    <a:pt x="5661" y="891"/>
                    <a:pt x="5775" y="982"/>
                  </a:cubicBezTo>
                  <a:cubicBezTo>
                    <a:pt x="5867" y="1074"/>
                    <a:pt x="5935" y="1188"/>
                    <a:pt x="6004" y="1302"/>
                  </a:cubicBezTo>
                  <a:cubicBezTo>
                    <a:pt x="6072" y="1416"/>
                    <a:pt x="6118" y="1553"/>
                    <a:pt x="6163" y="1713"/>
                  </a:cubicBezTo>
                  <a:cubicBezTo>
                    <a:pt x="6209" y="1895"/>
                    <a:pt x="6232" y="2078"/>
                    <a:pt x="6232" y="2261"/>
                  </a:cubicBezTo>
                  <a:cubicBezTo>
                    <a:pt x="6232" y="2512"/>
                    <a:pt x="6209" y="2740"/>
                    <a:pt x="6141" y="2991"/>
                  </a:cubicBezTo>
                  <a:cubicBezTo>
                    <a:pt x="6049" y="3311"/>
                    <a:pt x="5912" y="3630"/>
                    <a:pt x="5753" y="3927"/>
                  </a:cubicBezTo>
                  <a:cubicBezTo>
                    <a:pt x="5524" y="4292"/>
                    <a:pt x="5273" y="4612"/>
                    <a:pt x="4977" y="4931"/>
                  </a:cubicBezTo>
                  <a:cubicBezTo>
                    <a:pt x="4657" y="5228"/>
                    <a:pt x="4315" y="5479"/>
                    <a:pt x="3949" y="5684"/>
                  </a:cubicBezTo>
                  <a:cubicBezTo>
                    <a:pt x="3653" y="5867"/>
                    <a:pt x="3333" y="6004"/>
                    <a:pt x="2991" y="6095"/>
                  </a:cubicBezTo>
                  <a:cubicBezTo>
                    <a:pt x="2740" y="6164"/>
                    <a:pt x="2466" y="6209"/>
                    <a:pt x="2215" y="6209"/>
                  </a:cubicBezTo>
                  <a:cubicBezTo>
                    <a:pt x="2009" y="6209"/>
                    <a:pt x="1827" y="6187"/>
                    <a:pt x="1621" y="6141"/>
                  </a:cubicBezTo>
                  <a:cubicBezTo>
                    <a:pt x="1439" y="6095"/>
                    <a:pt x="1256" y="6027"/>
                    <a:pt x="1096" y="5935"/>
                  </a:cubicBezTo>
                  <a:cubicBezTo>
                    <a:pt x="936" y="5821"/>
                    <a:pt x="777" y="5707"/>
                    <a:pt x="640" y="5570"/>
                  </a:cubicBezTo>
                  <a:cubicBezTo>
                    <a:pt x="594" y="5502"/>
                    <a:pt x="526" y="5433"/>
                    <a:pt x="457" y="5365"/>
                  </a:cubicBezTo>
                  <a:cubicBezTo>
                    <a:pt x="416" y="5310"/>
                    <a:pt x="341" y="5279"/>
                    <a:pt x="263" y="5279"/>
                  </a:cubicBezTo>
                  <a:cubicBezTo>
                    <a:pt x="212" y="5279"/>
                    <a:pt x="160" y="5292"/>
                    <a:pt x="115" y="5319"/>
                  </a:cubicBezTo>
                  <a:cubicBezTo>
                    <a:pt x="23" y="5411"/>
                    <a:pt x="1" y="5570"/>
                    <a:pt x="69" y="5662"/>
                  </a:cubicBezTo>
                  <a:cubicBezTo>
                    <a:pt x="275" y="5913"/>
                    <a:pt x="480" y="6118"/>
                    <a:pt x="731" y="6278"/>
                  </a:cubicBezTo>
                  <a:cubicBezTo>
                    <a:pt x="982" y="6438"/>
                    <a:pt x="1256" y="6552"/>
                    <a:pt x="1530" y="6620"/>
                  </a:cubicBezTo>
                  <a:cubicBezTo>
                    <a:pt x="1804" y="6689"/>
                    <a:pt x="2078" y="6712"/>
                    <a:pt x="2352" y="6712"/>
                  </a:cubicBezTo>
                  <a:cubicBezTo>
                    <a:pt x="2626" y="6689"/>
                    <a:pt x="2899" y="6643"/>
                    <a:pt x="3173" y="6552"/>
                  </a:cubicBezTo>
                  <a:cubicBezTo>
                    <a:pt x="3744" y="6392"/>
                    <a:pt x="4292" y="6095"/>
                    <a:pt x="4771" y="5753"/>
                  </a:cubicBezTo>
                  <a:cubicBezTo>
                    <a:pt x="5250" y="5388"/>
                    <a:pt x="5684" y="4931"/>
                    <a:pt x="6027" y="4429"/>
                  </a:cubicBezTo>
                  <a:cubicBezTo>
                    <a:pt x="6346" y="3927"/>
                    <a:pt x="6597" y="3379"/>
                    <a:pt x="6688" y="2808"/>
                  </a:cubicBezTo>
                  <a:cubicBezTo>
                    <a:pt x="6780" y="2238"/>
                    <a:pt x="6734" y="1622"/>
                    <a:pt x="6460" y="1119"/>
                  </a:cubicBezTo>
                  <a:cubicBezTo>
                    <a:pt x="6323" y="868"/>
                    <a:pt x="6141" y="640"/>
                    <a:pt x="5912" y="457"/>
                  </a:cubicBezTo>
                  <a:cubicBezTo>
                    <a:pt x="5684" y="275"/>
                    <a:pt x="5433" y="161"/>
                    <a:pt x="5182" y="92"/>
                  </a:cubicBezTo>
                  <a:cubicBezTo>
                    <a:pt x="5045" y="47"/>
                    <a:pt x="4908" y="24"/>
                    <a:pt x="4771" y="24"/>
                  </a:cubicBezTo>
                  <a:cubicBezTo>
                    <a:pt x="4657" y="1"/>
                    <a:pt x="4566" y="1"/>
                    <a:pt x="4452" y="1"/>
                  </a:cubicBez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1" name="Google Shape;5097;p38">
              <a:extLst>
                <a:ext uri="{FF2B5EF4-FFF2-40B4-BE49-F238E27FC236}">
                  <a16:creationId xmlns:a16="http://schemas.microsoft.com/office/drawing/2014/main" id="{431D7862-C3D8-3A00-C371-7D2AAF64B0A4}"/>
                </a:ext>
              </a:extLst>
            </p:cNvPr>
            <p:cNvSpPr/>
            <p:nvPr/>
          </p:nvSpPr>
          <p:spPr>
            <a:xfrm>
              <a:off x="7073472" y="2066863"/>
              <a:ext cx="28" cy="28"/>
            </a:xfrm>
            <a:custGeom>
              <a:avLst/>
              <a:gdLst/>
              <a:ahLst/>
              <a:cxnLst/>
              <a:rect l="l" t="t" r="r" b="b"/>
              <a:pathLst>
                <a:path w="1" h="1" extrusionOk="0">
                  <a:moveTo>
                    <a:pt x="1" y="0"/>
                  </a:moveTo>
                  <a:lnTo>
                    <a:pt x="1" y="0"/>
                  </a:ln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2" name="Google Shape;5098;p38">
              <a:extLst>
                <a:ext uri="{FF2B5EF4-FFF2-40B4-BE49-F238E27FC236}">
                  <a16:creationId xmlns:a16="http://schemas.microsoft.com/office/drawing/2014/main" id="{D5469F28-A530-3A09-43E9-8707854ED4AF}"/>
                </a:ext>
              </a:extLst>
            </p:cNvPr>
            <p:cNvSpPr/>
            <p:nvPr/>
          </p:nvSpPr>
          <p:spPr>
            <a:xfrm>
              <a:off x="7052399" y="2085389"/>
              <a:ext cx="40270" cy="91035"/>
            </a:xfrm>
            <a:custGeom>
              <a:avLst/>
              <a:gdLst/>
              <a:ahLst/>
              <a:cxnLst/>
              <a:rect l="l" t="t" r="r" b="b"/>
              <a:pathLst>
                <a:path w="1439" h="3253" extrusionOk="0">
                  <a:moveTo>
                    <a:pt x="914" y="0"/>
                  </a:moveTo>
                  <a:cubicBezTo>
                    <a:pt x="800" y="46"/>
                    <a:pt x="708" y="206"/>
                    <a:pt x="777" y="320"/>
                  </a:cubicBezTo>
                  <a:cubicBezTo>
                    <a:pt x="822" y="434"/>
                    <a:pt x="868" y="571"/>
                    <a:pt x="891" y="685"/>
                  </a:cubicBezTo>
                  <a:cubicBezTo>
                    <a:pt x="937" y="868"/>
                    <a:pt x="959" y="1073"/>
                    <a:pt x="937" y="1256"/>
                  </a:cubicBezTo>
                  <a:cubicBezTo>
                    <a:pt x="937" y="1461"/>
                    <a:pt x="891" y="1644"/>
                    <a:pt x="845" y="1826"/>
                  </a:cubicBezTo>
                  <a:cubicBezTo>
                    <a:pt x="777" y="2009"/>
                    <a:pt x="708" y="2169"/>
                    <a:pt x="594" y="2329"/>
                  </a:cubicBezTo>
                  <a:cubicBezTo>
                    <a:pt x="526" y="2466"/>
                    <a:pt x="434" y="2557"/>
                    <a:pt x="320" y="2671"/>
                  </a:cubicBezTo>
                  <a:cubicBezTo>
                    <a:pt x="275" y="2717"/>
                    <a:pt x="206" y="2762"/>
                    <a:pt x="138" y="2808"/>
                  </a:cubicBezTo>
                  <a:cubicBezTo>
                    <a:pt x="24" y="2876"/>
                    <a:pt x="1" y="3036"/>
                    <a:pt x="92" y="3150"/>
                  </a:cubicBezTo>
                  <a:cubicBezTo>
                    <a:pt x="132" y="3217"/>
                    <a:pt x="203" y="3252"/>
                    <a:pt x="278" y="3252"/>
                  </a:cubicBezTo>
                  <a:cubicBezTo>
                    <a:pt x="331" y="3252"/>
                    <a:pt x="387" y="3234"/>
                    <a:pt x="434" y="3196"/>
                  </a:cubicBezTo>
                  <a:cubicBezTo>
                    <a:pt x="640" y="3059"/>
                    <a:pt x="845" y="2854"/>
                    <a:pt x="982" y="2648"/>
                  </a:cubicBezTo>
                  <a:cubicBezTo>
                    <a:pt x="1165" y="2374"/>
                    <a:pt x="1279" y="2100"/>
                    <a:pt x="1347" y="1804"/>
                  </a:cubicBezTo>
                  <a:cubicBezTo>
                    <a:pt x="1416" y="1553"/>
                    <a:pt x="1439" y="1256"/>
                    <a:pt x="1439" y="982"/>
                  </a:cubicBezTo>
                  <a:cubicBezTo>
                    <a:pt x="1416" y="685"/>
                    <a:pt x="1347" y="411"/>
                    <a:pt x="1233" y="160"/>
                  </a:cubicBezTo>
                  <a:cubicBezTo>
                    <a:pt x="1210" y="92"/>
                    <a:pt x="1165" y="46"/>
                    <a:pt x="1096" y="23"/>
                  </a:cubicBezTo>
                  <a:cubicBezTo>
                    <a:pt x="1073" y="0"/>
                    <a:pt x="1028" y="0"/>
                    <a:pt x="1005" y="0"/>
                  </a:cubicBez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3" name="Google Shape;5099;p38">
              <a:extLst>
                <a:ext uri="{FF2B5EF4-FFF2-40B4-BE49-F238E27FC236}">
                  <a16:creationId xmlns:a16="http://schemas.microsoft.com/office/drawing/2014/main" id="{93B19C37-CE04-69F3-D548-9A2C91187A8E}"/>
                </a:ext>
              </a:extLst>
            </p:cNvPr>
            <p:cNvSpPr/>
            <p:nvPr/>
          </p:nvSpPr>
          <p:spPr>
            <a:xfrm>
              <a:off x="7081140" y="2087292"/>
              <a:ext cx="61371" cy="36940"/>
            </a:xfrm>
            <a:custGeom>
              <a:avLst/>
              <a:gdLst/>
              <a:ahLst/>
              <a:cxnLst/>
              <a:rect l="l" t="t" r="r" b="b"/>
              <a:pathLst>
                <a:path w="2193" h="1320" extrusionOk="0">
                  <a:moveTo>
                    <a:pt x="1553" y="1"/>
                  </a:moveTo>
                  <a:cubicBezTo>
                    <a:pt x="1325" y="1"/>
                    <a:pt x="1096" y="69"/>
                    <a:pt x="868" y="161"/>
                  </a:cubicBezTo>
                  <a:cubicBezTo>
                    <a:pt x="686" y="252"/>
                    <a:pt x="549" y="366"/>
                    <a:pt x="412" y="480"/>
                  </a:cubicBezTo>
                  <a:cubicBezTo>
                    <a:pt x="252" y="640"/>
                    <a:pt x="138" y="800"/>
                    <a:pt x="24" y="960"/>
                  </a:cubicBezTo>
                  <a:cubicBezTo>
                    <a:pt x="1" y="1028"/>
                    <a:pt x="1" y="1097"/>
                    <a:pt x="24" y="1165"/>
                  </a:cubicBezTo>
                  <a:cubicBezTo>
                    <a:pt x="46" y="1211"/>
                    <a:pt x="92" y="1256"/>
                    <a:pt x="138" y="1302"/>
                  </a:cubicBezTo>
                  <a:cubicBezTo>
                    <a:pt x="172" y="1313"/>
                    <a:pt x="206" y="1319"/>
                    <a:pt x="240" y="1319"/>
                  </a:cubicBezTo>
                  <a:cubicBezTo>
                    <a:pt x="275" y="1319"/>
                    <a:pt x="309" y="1313"/>
                    <a:pt x="343" y="1302"/>
                  </a:cubicBezTo>
                  <a:cubicBezTo>
                    <a:pt x="412" y="1279"/>
                    <a:pt x="434" y="1233"/>
                    <a:pt x="480" y="1188"/>
                  </a:cubicBezTo>
                  <a:cubicBezTo>
                    <a:pt x="480" y="1165"/>
                    <a:pt x="503" y="1142"/>
                    <a:pt x="503" y="1119"/>
                  </a:cubicBezTo>
                  <a:cubicBezTo>
                    <a:pt x="571" y="1028"/>
                    <a:pt x="663" y="914"/>
                    <a:pt x="754" y="845"/>
                  </a:cubicBezTo>
                  <a:cubicBezTo>
                    <a:pt x="845" y="754"/>
                    <a:pt x="937" y="686"/>
                    <a:pt x="1051" y="617"/>
                  </a:cubicBezTo>
                  <a:cubicBezTo>
                    <a:pt x="1142" y="594"/>
                    <a:pt x="1233" y="549"/>
                    <a:pt x="1325" y="526"/>
                  </a:cubicBezTo>
                  <a:cubicBezTo>
                    <a:pt x="1416" y="503"/>
                    <a:pt x="1507" y="503"/>
                    <a:pt x="1599" y="503"/>
                  </a:cubicBezTo>
                  <a:cubicBezTo>
                    <a:pt x="1713" y="503"/>
                    <a:pt x="1804" y="526"/>
                    <a:pt x="1895" y="549"/>
                  </a:cubicBezTo>
                  <a:cubicBezTo>
                    <a:pt x="1914" y="555"/>
                    <a:pt x="1932" y="558"/>
                    <a:pt x="1950" y="558"/>
                  </a:cubicBezTo>
                  <a:cubicBezTo>
                    <a:pt x="1999" y="558"/>
                    <a:pt x="2044" y="536"/>
                    <a:pt x="2078" y="503"/>
                  </a:cubicBezTo>
                  <a:cubicBezTo>
                    <a:pt x="2146" y="480"/>
                    <a:pt x="2169" y="412"/>
                    <a:pt x="2192" y="366"/>
                  </a:cubicBezTo>
                  <a:cubicBezTo>
                    <a:pt x="2192" y="298"/>
                    <a:pt x="2192" y="229"/>
                    <a:pt x="2146" y="161"/>
                  </a:cubicBezTo>
                  <a:cubicBezTo>
                    <a:pt x="2101" y="115"/>
                    <a:pt x="2055" y="92"/>
                    <a:pt x="1987" y="69"/>
                  </a:cubicBezTo>
                  <a:cubicBezTo>
                    <a:pt x="1850" y="24"/>
                    <a:pt x="1713" y="1"/>
                    <a:pt x="1553" y="1"/>
                  </a:cubicBez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4" name="Google Shape;5100;p38">
              <a:extLst>
                <a:ext uri="{FF2B5EF4-FFF2-40B4-BE49-F238E27FC236}">
                  <a16:creationId xmlns:a16="http://schemas.microsoft.com/office/drawing/2014/main" id="{1E7A91EE-BC8A-0B04-B76B-19AAFD84468E}"/>
                </a:ext>
              </a:extLst>
            </p:cNvPr>
            <p:cNvSpPr/>
            <p:nvPr/>
          </p:nvSpPr>
          <p:spPr>
            <a:xfrm>
              <a:off x="6639760" y="2260408"/>
              <a:ext cx="33246" cy="71558"/>
            </a:xfrm>
            <a:custGeom>
              <a:avLst/>
              <a:gdLst/>
              <a:ahLst/>
              <a:cxnLst/>
              <a:rect l="l" t="t" r="r" b="b"/>
              <a:pathLst>
                <a:path w="1188" h="2557" extrusionOk="0">
                  <a:moveTo>
                    <a:pt x="936" y="1"/>
                  </a:moveTo>
                  <a:cubicBezTo>
                    <a:pt x="822" y="1"/>
                    <a:pt x="685" y="92"/>
                    <a:pt x="685" y="206"/>
                  </a:cubicBezTo>
                  <a:cubicBezTo>
                    <a:pt x="662" y="457"/>
                    <a:pt x="594" y="708"/>
                    <a:pt x="526" y="959"/>
                  </a:cubicBezTo>
                  <a:cubicBezTo>
                    <a:pt x="389" y="1324"/>
                    <a:pt x="229" y="1667"/>
                    <a:pt x="1" y="2009"/>
                  </a:cubicBezTo>
                  <a:cubicBezTo>
                    <a:pt x="23" y="2009"/>
                    <a:pt x="46" y="2032"/>
                    <a:pt x="69" y="2055"/>
                  </a:cubicBezTo>
                  <a:cubicBezTo>
                    <a:pt x="115" y="2192"/>
                    <a:pt x="160" y="2329"/>
                    <a:pt x="206" y="2466"/>
                  </a:cubicBezTo>
                  <a:cubicBezTo>
                    <a:pt x="229" y="2511"/>
                    <a:pt x="229" y="2511"/>
                    <a:pt x="229" y="2557"/>
                  </a:cubicBezTo>
                  <a:cubicBezTo>
                    <a:pt x="457" y="2237"/>
                    <a:pt x="640" y="1941"/>
                    <a:pt x="799" y="1598"/>
                  </a:cubicBezTo>
                  <a:cubicBezTo>
                    <a:pt x="982" y="1187"/>
                    <a:pt x="1119" y="731"/>
                    <a:pt x="1165" y="297"/>
                  </a:cubicBezTo>
                  <a:cubicBezTo>
                    <a:pt x="1187" y="160"/>
                    <a:pt x="1096" y="23"/>
                    <a:pt x="959" y="1"/>
                  </a:cubicBezTo>
                  <a:close/>
                </a:path>
              </a:pathLst>
            </a:custGeom>
            <a:solidFill>
              <a:srgbClr val="F7D6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5" name="Google Shape;5101;p38">
              <a:extLst>
                <a:ext uri="{FF2B5EF4-FFF2-40B4-BE49-F238E27FC236}">
                  <a16:creationId xmlns:a16="http://schemas.microsoft.com/office/drawing/2014/main" id="{28623565-522A-2EEB-BE95-4FC8B4802776}"/>
                </a:ext>
              </a:extLst>
            </p:cNvPr>
            <p:cNvSpPr/>
            <p:nvPr/>
          </p:nvSpPr>
          <p:spPr>
            <a:xfrm>
              <a:off x="6788585" y="2271266"/>
              <a:ext cx="24935" cy="110289"/>
            </a:xfrm>
            <a:custGeom>
              <a:avLst/>
              <a:gdLst/>
              <a:ahLst/>
              <a:cxnLst/>
              <a:rect l="l" t="t" r="r" b="b"/>
              <a:pathLst>
                <a:path w="891" h="3941" extrusionOk="0">
                  <a:moveTo>
                    <a:pt x="617" y="1"/>
                  </a:moveTo>
                  <a:cubicBezTo>
                    <a:pt x="503" y="1"/>
                    <a:pt x="412" y="92"/>
                    <a:pt x="389" y="206"/>
                  </a:cubicBezTo>
                  <a:cubicBezTo>
                    <a:pt x="229" y="777"/>
                    <a:pt x="92" y="1370"/>
                    <a:pt x="46" y="1964"/>
                  </a:cubicBezTo>
                  <a:cubicBezTo>
                    <a:pt x="1" y="2260"/>
                    <a:pt x="1" y="2557"/>
                    <a:pt x="24" y="2877"/>
                  </a:cubicBezTo>
                  <a:cubicBezTo>
                    <a:pt x="46" y="3173"/>
                    <a:pt x="115" y="3470"/>
                    <a:pt x="229" y="3767"/>
                  </a:cubicBezTo>
                  <a:cubicBezTo>
                    <a:pt x="265" y="3875"/>
                    <a:pt x="358" y="3941"/>
                    <a:pt x="452" y="3941"/>
                  </a:cubicBezTo>
                  <a:cubicBezTo>
                    <a:pt x="477" y="3941"/>
                    <a:pt x="502" y="3936"/>
                    <a:pt x="526" y="3927"/>
                  </a:cubicBezTo>
                  <a:cubicBezTo>
                    <a:pt x="663" y="3881"/>
                    <a:pt x="731" y="3721"/>
                    <a:pt x="686" y="3607"/>
                  </a:cubicBezTo>
                  <a:cubicBezTo>
                    <a:pt x="640" y="3493"/>
                    <a:pt x="617" y="3379"/>
                    <a:pt x="594" y="3265"/>
                  </a:cubicBezTo>
                  <a:cubicBezTo>
                    <a:pt x="530" y="2965"/>
                    <a:pt x="506" y="2645"/>
                    <a:pt x="503" y="2343"/>
                  </a:cubicBezTo>
                  <a:lnTo>
                    <a:pt x="503" y="2343"/>
                  </a:lnTo>
                  <a:cubicBezTo>
                    <a:pt x="527" y="1639"/>
                    <a:pt x="709" y="957"/>
                    <a:pt x="868" y="297"/>
                  </a:cubicBezTo>
                  <a:cubicBezTo>
                    <a:pt x="891" y="160"/>
                    <a:pt x="800" y="23"/>
                    <a:pt x="663" y="1"/>
                  </a:cubicBezTo>
                  <a:close/>
                </a:path>
              </a:pathLst>
            </a:custGeom>
            <a:solidFill>
              <a:srgbClr val="F7D6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6" name="Google Shape;5102;p38">
              <a:extLst>
                <a:ext uri="{FF2B5EF4-FFF2-40B4-BE49-F238E27FC236}">
                  <a16:creationId xmlns:a16="http://schemas.microsoft.com/office/drawing/2014/main" id="{69CF4377-A354-8922-F1C1-DD53A35833FF}"/>
                </a:ext>
              </a:extLst>
            </p:cNvPr>
            <p:cNvSpPr/>
            <p:nvPr/>
          </p:nvSpPr>
          <p:spPr>
            <a:xfrm>
              <a:off x="6466645" y="1750045"/>
              <a:ext cx="92658" cy="91119"/>
            </a:xfrm>
            <a:custGeom>
              <a:avLst/>
              <a:gdLst/>
              <a:ahLst/>
              <a:cxnLst/>
              <a:rect l="l" t="t" r="r" b="b"/>
              <a:pathLst>
                <a:path w="3311" h="3256" extrusionOk="0">
                  <a:moveTo>
                    <a:pt x="1964" y="0"/>
                  </a:moveTo>
                  <a:cubicBezTo>
                    <a:pt x="1873" y="0"/>
                    <a:pt x="1781" y="23"/>
                    <a:pt x="1690" y="46"/>
                  </a:cubicBezTo>
                  <a:cubicBezTo>
                    <a:pt x="1393" y="91"/>
                    <a:pt x="1119" y="274"/>
                    <a:pt x="914" y="479"/>
                  </a:cubicBezTo>
                  <a:cubicBezTo>
                    <a:pt x="708" y="708"/>
                    <a:pt x="526" y="959"/>
                    <a:pt x="389" y="1233"/>
                  </a:cubicBezTo>
                  <a:cubicBezTo>
                    <a:pt x="252" y="1484"/>
                    <a:pt x="138" y="1735"/>
                    <a:pt x="47" y="2009"/>
                  </a:cubicBezTo>
                  <a:cubicBezTo>
                    <a:pt x="1" y="2146"/>
                    <a:pt x="47" y="2283"/>
                    <a:pt x="183" y="2328"/>
                  </a:cubicBezTo>
                  <a:cubicBezTo>
                    <a:pt x="215" y="2347"/>
                    <a:pt x="250" y="2356"/>
                    <a:pt x="285" y="2356"/>
                  </a:cubicBezTo>
                  <a:cubicBezTo>
                    <a:pt x="377" y="2356"/>
                    <a:pt x="470" y="2297"/>
                    <a:pt x="503" y="2214"/>
                  </a:cubicBezTo>
                  <a:cubicBezTo>
                    <a:pt x="594" y="1917"/>
                    <a:pt x="708" y="1644"/>
                    <a:pt x="868" y="1370"/>
                  </a:cubicBezTo>
                  <a:cubicBezTo>
                    <a:pt x="982" y="1164"/>
                    <a:pt x="1096" y="982"/>
                    <a:pt x="1256" y="822"/>
                  </a:cubicBezTo>
                  <a:cubicBezTo>
                    <a:pt x="1348" y="753"/>
                    <a:pt x="1439" y="685"/>
                    <a:pt x="1530" y="616"/>
                  </a:cubicBezTo>
                  <a:cubicBezTo>
                    <a:pt x="1599" y="594"/>
                    <a:pt x="1667" y="548"/>
                    <a:pt x="1736" y="525"/>
                  </a:cubicBezTo>
                  <a:cubicBezTo>
                    <a:pt x="1804" y="502"/>
                    <a:pt x="1873" y="502"/>
                    <a:pt x="1941" y="502"/>
                  </a:cubicBezTo>
                  <a:cubicBezTo>
                    <a:pt x="2032" y="502"/>
                    <a:pt x="2101" y="502"/>
                    <a:pt x="2192" y="525"/>
                  </a:cubicBezTo>
                  <a:cubicBezTo>
                    <a:pt x="2261" y="548"/>
                    <a:pt x="2352" y="594"/>
                    <a:pt x="2420" y="616"/>
                  </a:cubicBezTo>
                  <a:cubicBezTo>
                    <a:pt x="2489" y="662"/>
                    <a:pt x="2534" y="708"/>
                    <a:pt x="2580" y="753"/>
                  </a:cubicBezTo>
                  <a:cubicBezTo>
                    <a:pt x="2626" y="776"/>
                    <a:pt x="2649" y="822"/>
                    <a:pt x="2694" y="868"/>
                  </a:cubicBezTo>
                  <a:cubicBezTo>
                    <a:pt x="2717" y="936"/>
                    <a:pt x="2740" y="982"/>
                    <a:pt x="2763" y="1050"/>
                  </a:cubicBezTo>
                  <a:cubicBezTo>
                    <a:pt x="2786" y="1141"/>
                    <a:pt x="2786" y="1233"/>
                    <a:pt x="2786" y="1324"/>
                  </a:cubicBezTo>
                  <a:cubicBezTo>
                    <a:pt x="2786" y="1507"/>
                    <a:pt x="2763" y="1712"/>
                    <a:pt x="2717" y="1895"/>
                  </a:cubicBezTo>
                  <a:cubicBezTo>
                    <a:pt x="2626" y="2260"/>
                    <a:pt x="2489" y="2579"/>
                    <a:pt x="2329" y="2922"/>
                  </a:cubicBezTo>
                  <a:cubicBezTo>
                    <a:pt x="2261" y="3036"/>
                    <a:pt x="2352" y="3196"/>
                    <a:pt x="2466" y="3241"/>
                  </a:cubicBezTo>
                  <a:cubicBezTo>
                    <a:pt x="2495" y="3251"/>
                    <a:pt x="2523" y="3256"/>
                    <a:pt x="2550" y="3256"/>
                  </a:cubicBezTo>
                  <a:cubicBezTo>
                    <a:pt x="2650" y="3256"/>
                    <a:pt x="2732" y="3194"/>
                    <a:pt x="2786" y="3104"/>
                  </a:cubicBezTo>
                  <a:cubicBezTo>
                    <a:pt x="3014" y="2602"/>
                    <a:pt x="3219" y="2100"/>
                    <a:pt x="3265" y="1552"/>
                  </a:cubicBezTo>
                  <a:cubicBezTo>
                    <a:pt x="3311" y="1301"/>
                    <a:pt x="3288" y="1027"/>
                    <a:pt x="3174" y="776"/>
                  </a:cubicBezTo>
                  <a:cubicBezTo>
                    <a:pt x="3128" y="662"/>
                    <a:pt x="3059" y="548"/>
                    <a:pt x="2968" y="434"/>
                  </a:cubicBezTo>
                  <a:cubicBezTo>
                    <a:pt x="2854" y="320"/>
                    <a:pt x="2740" y="228"/>
                    <a:pt x="2580" y="160"/>
                  </a:cubicBezTo>
                  <a:cubicBezTo>
                    <a:pt x="2443" y="91"/>
                    <a:pt x="2283" y="46"/>
                    <a:pt x="2124" y="23"/>
                  </a:cubicBezTo>
                  <a:cubicBezTo>
                    <a:pt x="2078" y="0"/>
                    <a:pt x="2009" y="0"/>
                    <a:pt x="1964" y="0"/>
                  </a:cubicBezTo>
                  <a:close/>
                </a:path>
              </a:pathLst>
            </a:custGeom>
            <a:solidFill>
              <a:srgbClr val="3535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7" name="Google Shape;5103;p38">
              <a:extLst>
                <a:ext uri="{FF2B5EF4-FFF2-40B4-BE49-F238E27FC236}">
                  <a16:creationId xmlns:a16="http://schemas.microsoft.com/office/drawing/2014/main" id="{AC721AB8-7A78-7814-F1D5-11A017E0C7E6}"/>
                </a:ext>
              </a:extLst>
            </p:cNvPr>
            <p:cNvSpPr/>
            <p:nvPr/>
          </p:nvSpPr>
          <p:spPr>
            <a:xfrm>
              <a:off x="6735581" y="1836911"/>
              <a:ext cx="125233" cy="114766"/>
            </a:xfrm>
            <a:custGeom>
              <a:avLst/>
              <a:gdLst/>
              <a:ahLst/>
              <a:cxnLst/>
              <a:rect l="l" t="t" r="r" b="b"/>
              <a:pathLst>
                <a:path w="4475" h="4101" extrusionOk="0">
                  <a:moveTo>
                    <a:pt x="2146" y="548"/>
                  </a:moveTo>
                  <a:lnTo>
                    <a:pt x="2123" y="571"/>
                  </a:lnTo>
                  <a:cubicBezTo>
                    <a:pt x="2123" y="571"/>
                    <a:pt x="2146" y="571"/>
                    <a:pt x="2146" y="548"/>
                  </a:cubicBezTo>
                  <a:close/>
                  <a:moveTo>
                    <a:pt x="2557" y="0"/>
                  </a:moveTo>
                  <a:cubicBezTo>
                    <a:pt x="2488" y="0"/>
                    <a:pt x="2420" y="23"/>
                    <a:pt x="2351" y="23"/>
                  </a:cubicBezTo>
                  <a:cubicBezTo>
                    <a:pt x="1986" y="46"/>
                    <a:pt x="1644" y="206"/>
                    <a:pt x="1324" y="411"/>
                  </a:cubicBezTo>
                  <a:cubicBezTo>
                    <a:pt x="1027" y="594"/>
                    <a:pt x="776" y="845"/>
                    <a:pt x="548" y="1119"/>
                  </a:cubicBezTo>
                  <a:cubicBezTo>
                    <a:pt x="320" y="1416"/>
                    <a:pt x="137" y="1735"/>
                    <a:pt x="46" y="2078"/>
                  </a:cubicBezTo>
                  <a:cubicBezTo>
                    <a:pt x="23" y="2146"/>
                    <a:pt x="0" y="2214"/>
                    <a:pt x="46" y="2260"/>
                  </a:cubicBezTo>
                  <a:cubicBezTo>
                    <a:pt x="69" y="2329"/>
                    <a:pt x="114" y="2374"/>
                    <a:pt x="183" y="2397"/>
                  </a:cubicBezTo>
                  <a:cubicBezTo>
                    <a:pt x="211" y="2408"/>
                    <a:pt x="243" y="2414"/>
                    <a:pt x="275" y="2414"/>
                  </a:cubicBezTo>
                  <a:cubicBezTo>
                    <a:pt x="370" y="2414"/>
                    <a:pt x="468" y="2363"/>
                    <a:pt x="502" y="2260"/>
                  </a:cubicBezTo>
                  <a:cubicBezTo>
                    <a:pt x="548" y="2100"/>
                    <a:pt x="617" y="1941"/>
                    <a:pt x="685" y="1781"/>
                  </a:cubicBezTo>
                  <a:cubicBezTo>
                    <a:pt x="822" y="1553"/>
                    <a:pt x="982" y="1347"/>
                    <a:pt x="1164" y="1164"/>
                  </a:cubicBezTo>
                  <a:cubicBezTo>
                    <a:pt x="1324" y="1005"/>
                    <a:pt x="1484" y="868"/>
                    <a:pt x="1689" y="754"/>
                  </a:cubicBezTo>
                  <a:cubicBezTo>
                    <a:pt x="1826" y="685"/>
                    <a:pt x="1986" y="617"/>
                    <a:pt x="2146" y="548"/>
                  </a:cubicBezTo>
                  <a:cubicBezTo>
                    <a:pt x="2283" y="525"/>
                    <a:pt x="2420" y="503"/>
                    <a:pt x="2557" y="503"/>
                  </a:cubicBezTo>
                  <a:cubicBezTo>
                    <a:pt x="2671" y="503"/>
                    <a:pt x="2785" y="525"/>
                    <a:pt x="2876" y="548"/>
                  </a:cubicBezTo>
                  <a:cubicBezTo>
                    <a:pt x="3013" y="571"/>
                    <a:pt x="3127" y="617"/>
                    <a:pt x="3219" y="685"/>
                  </a:cubicBezTo>
                  <a:cubicBezTo>
                    <a:pt x="3356" y="754"/>
                    <a:pt x="3470" y="845"/>
                    <a:pt x="3561" y="936"/>
                  </a:cubicBezTo>
                  <a:cubicBezTo>
                    <a:pt x="3652" y="1028"/>
                    <a:pt x="3721" y="1119"/>
                    <a:pt x="3767" y="1210"/>
                  </a:cubicBezTo>
                  <a:cubicBezTo>
                    <a:pt x="3835" y="1324"/>
                    <a:pt x="3881" y="1438"/>
                    <a:pt x="3903" y="1553"/>
                  </a:cubicBezTo>
                  <a:cubicBezTo>
                    <a:pt x="3949" y="1712"/>
                    <a:pt x="3972" y="1895"/>
                    <a:pt x="3972" y="2078"/>
                  </a:cubicBezTo>
                  <a:cubicBezTo>
                    <a:pt x="3972" y="2420"/>
                    <a:pt x="3926" y="2762"/>
                    <a:pt x="3835" y="3105"/>
                  </a:cubicBezTo>
                  <a:cubicBezTo>
                    <a:pt x="3789" y="3333"/>
                    <a:pt x="3698" y="3538"/>
                    <a:pt x="3630" y="3767"/>
                  </a:cubicBezTo>
                  <a:cubicBezTo>
                    <a:pt x="3584" y="3881"/>
                    <a:pt x="3630" y="4018"/>
                    <a:pt x="3767" y="4086"/>
                  </a:cubicBezTo>
                  <a:cubicBezTo>
                    <a:pt x="3791" y="4096"/>
                    <a:pt x="3817" y="4100"/>
                    <a:pt x="3844" y="4100"/>
                  </a:cubicBezTo>
                  <a:cubicBezTo>
                    <a:pt x="3944" y="4100"/>
                    <a:pt x="4050" y="4039"/>
                    <a:pt x="4086" y="3949"/>
                  </a:cubicBezTo>
                  <a:cubicBezTo>
                    <a:pt x="4200" y="3630"/>
                    <a:pt x="4291" y="3310"/>
                    <a:pt x="4360" y="2991"/>
                  </a:cubicBezTo>
                  <a:cubicBezTo>
                    <a:pt x="4451" y="2625"/>
                    <a:pt x="4474" y="2283"/>
                    <a:pt x="4474" y="1918"/>
                  </a:cubicBezTo>
                  <a:cubicBezTo>
                    <a:pt x="4451" y="1598"/>
                    <a:pt x="4360" y="1256"/>
                    <a:pt x="4200" y="982"/>
                  </a:cubicBezTo>
                  <a:cubicBezTo>
                    <a:pt x="4155" y="891"/>
                    <a:pt x="4109" y="822"/>
                    <a:pt x="4040" y="754"/>
                  </a:cubicBezTo>
                  <a:cubicBezTo>
                    <a:pt x="3995" y="662"/>
                    <a:pt x="3926" y="594"/>
                    <a:pt x="3858" y="525"/>
                  </a:cubicBezTo>
                  <a:cubicBezTo>
                    <a:pt x="3721" y="388"/>
                    <a:pt x="3538" y="297"/>
                    <a:pt x="3356" y="206"/>
                  </a:cubicBezTo>
                  <a:cubicBezTo>
                    <a:pt x="3105" y="69"/>
                    <a:pt x="2831" y="0"/>
                    <a:pt x="2557" y="0"/>
                  </a:cubicBezTo>
                  <a:close/>
                </a:path>
              </a:pathLst>
            </a:custGeom>
            <a:solidFill>
              <a:srgbClr val="3535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8" name="Google Shape;5104;p38">
              <a:extLst>
                <a:ext uri="{FF2B5EF4-FFF2-40B4-BE49-F238E27FC236}">
                  <a16:creationId xmlns:a16="http://schemas.microsoft.com/office/drawing/2014/main" id="{3A4B7055-DEFC-B17C-C551-37E9ABDCBD04}"/>
                </a:ext>
              </a:extLst>
            </p:cNvPr>
            <p:cNvSpPr/>
            <p:nvPr/>
          </p:nvSpPr>
          <p:spPr>
            <a:xfrm>
              <a:off x="6572680" y="1997880"/>
              <a:ext cx="141212" cy="89944"/>
            </a:xfrm>
            <a:custGeom>
              <a:avLst/>
              <a:gdLst/>
              <a:ahLst/>
              <a:cxnLst/>
              <a:rect l="l" t="t" r="r" b="b"/>
              <a:pathLst>
                <a:path w="5046" h="3214" extrusionOk="0">
                  <a:moveTo>
                    <a:pt x="4703" y="0"/>
                  </a:moveTo>
                  <a:cubicBezTo>
                    <a:pt x="4589" y="23"/>
                    <a:pt x="4497" y="137"/>
                    <a:pt x="4497" y="274"/>
                  </a:cubicBezTo>
                  <a:cubicBezTo>
                    <a:pt x="4520" y="388"/>
                    <a:pt x="4520" y="480"/>
                    <a:pt x="4520" y="594"/>
                  </a:cubicBezTo>
                  <a:cubicBezTo>
                    <a:pt x="4520" y="776"/>
                    <a:pt x="4497" y="982"/>
                    <a:pt x="4452" y="1164"/>
                  </a:cubicBezTo>
                  <a:cubicBezTo>
                    <a:pt x="4406" y="1324"/>
                    <a:pt x="4338" y="1484"/>
                    <a:pt x="4246" y="1644"/>
                  </a:cubicBezTo>
                  <a:cubicBezTo>
                    <a:pt x="4155" y="1781"/>
                    <a:pt x="4064" y="1918"/>
                    <a:pt x="3950" y="2055"/>
                  </a:cubicBezTo>
                  <a:cubicBezTo>
                    <a:pt x="3813" y="2192"/>
                    <a:pt x="3653" y="2306"/>
                    <a:pt x="3493" y="2397"/>
                  </a:cubicBezTo>
                  <a:cubicBezTo>
                    <a:pt x="3311" y="2488"/>
                    <a:pt x="3128" y="2580"/>
                    <a:pt x="2923" y="2625"/>
                  </a:cubicBezTo>
                  <a:cubicBezTo>
                    <a:pt x="2717" y="2694"/>
                    <a:pt x="2489" y="2717"/>
                    <a:pt x="2283" y="2717"/>
                  </a:cubicBezTo>
                  <a:cubicBezTo>
                    <a:pt x="2078" y="2717"/>
                    <a:pt x="1895" y="2694"/>
                    <a:pt x="1713" y="2648"/>
                  </a:cubicBezTo>
                  <a:cubicBezTo>
                    <a:pt x="1576" y="2602"/>
                    <a:pt x="1416" y="2534"/>
                    <a:pt x="1279" y="2465"/>
                  </a:cubicBezTo>
                  <a:cubicBezTo>
                    <a:pt x="1165" y="2397"/>
                    <a:pt x="1051" y="2306"/>
                    <a:pt x="960" y="2214"/>
                  </a:cubicBezTo>
                  <a:cubicBezTo>
                    <a:pt x="868" y="2123"/>
                    <a:pt x="800" y="2032"/>
                    <a:pt x="731" y="1918"/>
                  </a:cubicBezTo>
                  <a:cubicBezTo>
                    <a:pt x="663" y="1804"/>
                    <a:pt x="617" y="1689"/>
                    <a:pt x="572" y="1552"/>
                  </a:cubicBezTo>
                  <a:cubicBezTo>
                    <a:pt x="503" y="1347"/>
                    <a:pt x="480" y="1142"/>
                    <a:pt x="480" y="913"/>
                  </a:cubicBezTo>
                  <a:cubicBezTo>
                    <a:pt x="480" y="868"/>
                    <a:pt x="435" y="799"/>
                    <a:pt x="389" y="754"/>
                  </a:cubicBezTo>
                  <a:cubicBezTo>
                    <a:pt x="343" y="731"/>
                    <a:pt x="275" y="708"/>
                    <a:pt x="206" y="708"/>
                  </a:cubicBezTo>
                  <a:cubicBezTo>
                    <a:pt x="138" y="731"/>
                    <a:pt x="92" y="754"/>
                    <a:pt x="47" y="799"/>
                  </a:cubicBezTo>
                  <a:cubicBezTo>
                    <a:pt x="1" y="868"/>
                    <a:pt x="1" y="913"/>
                    <a:pt x="1" y="982"/>
                  </a:cubicBezTo>
                  <a:cubicBezTo>
                    <a:pt x="1" y="1507"/>
                    <a:pt x="138" y="2009"/>
                    <a:pt x="457" y="2397"/>
                  </a:cubicBezTo>
                  <a:cubicBezTo>
                    <a:pt x="594" y="2580"/>
                    <a:pt x="777" y="2739"/>
                    <a:pt x="960" y="2854"/>
                  </a:cubicBezTo>
                  <a:cubicBezTo>
                    <a:pt x="1165" y="2968"/>
                    <a:pt x="1370" y="3059"/>
                    <a:pt x="1621" y="3127"/>
                  </a:cubicBezTo>
                  <a:cubicBezTo>
                    <a:pt x="1838" y="3184"/>
                    <a:pt x="2061" y="3213"/>
                    <a:pt x="2283" y="3213"/>
                  </a:cubicBezTo>
                  <a:cubicBezTo>
                    <a:pt x="2506" y="3213"/>
                    <a:pt x="2728" y="3184"/>
                    <a:pt x="2945" y="3127"/>
                  </a:cubicBezTo>
                  <a:cubicBezTo>
                    <a:pt x="3402" y="3013"/>
                    <a:pt x="3858" y="2808"/>
                    <a:pt x="4201" y="2488"/>
                  </a:cubicBezTo>
                  <a:cubicBezTo>
                    <a:pt x="4475" y="2214"/>
                    <a:pt x="4703" y="1895"/>
                    <a:pt x="4840" y="1530"/>
                  </a:cubicBezTo>
                  <a:cubicBezTo>
                    <a:pt x="5000" y="1119"/>
                    <a:pt x="5045" y="639"/>
                    <a:pt x="5000" y="206"/>
                  </a:cubicBezTo>
                  <a:cubicBezTo>
                    <a:pt x="4977" y="92"/>
                    <a:pt x="4863" y="0"/>
                    <a:pt x="4749" y="0"/>
                  </a:cubicBezTo>
                  <a:close/>
                </a:path>
              </a:pathLst>
            </a:custGeom>
            <a:solidFill>
              <a:srgbClr val="3535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9" name="Google Shape;5105;p38">
              <a:extLst>
                <a:ext uri="{FF2B5EF4-FFF2-40B4-BE49-F238E27FC236}">
                  <a16:creationId xmlns:a16="http://schemas.microsoft.com/office/drawing/2014/main" id="{E5E7D193-7F13-1FF2-51D2-0570872D0203}"/>
                </a:ext>
              </a:extLst>
            </p:cNvPr>
            <p:cNvSpPr/>
            <p:nvPr/>
          </p:nvSpPr>
          <p:spPr>
            <a:xfrm>
              <a:off x="6812232" y="1758972"/>
              <a:ext cx="100942" cy="91091"/>
            </a:xfrm>
            <a:custGeom>
              <a:avLst/>
              <a:gdLst/>
              <a:ahLst/>
              <a:cxnLst/>
              <a:rect l="l" t="t" r="r" b="b"/>
              <a:pathLst>
                <a:path w="3607" h="3255" extrusionOk="0">
                  <a:moveTo>
                    <a:pt x="434" y="1"/>
                  </a:moveTo>
                  <a:cubicBezTo>
                    <a:pt x="229" y="1"/>
                    <a:pt x="69" y="160"/>
                    <a:pt x="23" y="366"/>
                  </a:cubicBezTo>
                  <a:cubicBezTo>
                    <a:pt x="0" y="571"/>
                    <a:pt x="160" y="777"/>
                    <a:pt x="388" y="822"/>
                  </a:cubicBezTo>
                  <a:cubicBezTo>
                    <a:pt x="480" y="822"/>
                    <a:pt x="548" y="845"/>
                    <a:pt x="639" y="868"/>
                  </a:cubicBezTo>
                  <a:cubicBezTo>
                    <a:pt x="822" y="914"/>
                    <a:pt x="1005" y="1005"/>
                    <a:pt x="1187" y="1096"/>
                  </a:cubicBezTo>
                  <a:cubicBezTo>
                    <a:pt x="1438" y="1233"/>
                    <a:pt x="1644" y="1416"/>
                    <a:pt x="1849" y="1621"/>
                  </a:cubicBezTo>
                  <a:cubicBezTo>
                    <a:pt x="2100" y="1872"/>
                    <a:pt x="2306" y="2146"/>
                    <a:pt x="2488" y="2443"/>
                  </a:cubicBezTo>
                  <a:cubicBezTo>
                    <a:pt x="2602" y="2626"/>
                    <a:pt x="2694" y="2808"/>
                    <a:pt x="2762" y="3014"/>
                  </a:cubicBezTo>
                  <a:cubicBezTo>
                    <a:pt x="2830" y="3165"/>
                    <a:pt x="2984" y="3254"/>
                    <a:pt x="3142" y="3254"/>
                  </a:cubicBezTo>
                  <a:cubicBezTo>
                    <a:pt x="3199" y="3254"/>
                    <a:pt x="3256" y="3243"/>
                    <a:pt x="3310" y="3219"/>
                  </a:cubicBezTo>
                  <a:cubicBezTo>
                    <a:pt x="3515" y="3128"/>
                    <a:pt x="3607" y="2900"/>
                    <a:pt x="3515" y="2671"/>
                  </a:cubicBezTo>
                  <a:cubicBezTo>
                    <a:pt x="3401" y="2375"/>
                    <a:pt x="3242" y="2078"/>
                    <a:pt x="3059" y="1804"/>
                  </a:cubicBezTo>
                  <a:cubicBezTo>
                    <a:pt x="2854" y="1507"/>
                    <a:pt x="2625" y="1233"/>
                    <a:pt x="2351" y="959"/>
                  </a:cubicBezTo>
                  <a:cubicBezTo>
                    <a:pt x="1849" y="457"/>
                    <a:pt x="1210" y="92"/>
                    <a:pt x="503" y="1"/>
                  </a:cubicBezTo>
                  <a:close/>
                </a:path>
              </a:pathLst>
            </a:custGeom>
            <a:solidFill>
              <a:srgbClr val="59486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0" name="Google Shape;5106;p38">
              <a:extLst>
                <a:ext uri="{FF2B5EF4-FFF2-40B4-BE49-F238E27FC236}">
                  <a16:creationId xmlns:a16="http://schemas.microsoft.com/office/drawing/2014/main" id="{08B1D255-F7D8-FDBA-222A-35AFC6286EC2}"/>
                </a:ext>
              </a:extLst>
            </p:cNvPr>
            <p:cNvSpPr/>
            <p:nvPr/>
          </p:nvSpPr>
          <p:spPr>
            <a:xfrm>
              <a:off x="6522867" y="1672107"/>
              <a:ext cx="99039" cy="40914"/>
            </a:xfrm>
            <a:custGeom>
              <a:avLst/>
              <a:gdLst/>
              <a:ahLst/>
              <a:cxnLst/>
              <a:rect l="l" t="t" r="r" b="b"/>
              <a:pathLst>
                <a:path w="3539" h="1462" extrusionOk="0">
                  <a:moveTo>
                    <a:pt x="2352" y="0"/>
                  </a:moveTo>
                  <a:cubicBezTo>
                    <a:pt x="2123" y="0"/>
                    <a:pt x="1872" y="23"/>
                    <a:pt x="1644" y="69"/>
                  </a:cubicBezTo>
                  <a:cubicBezTo>
                    <a:pt x="1119" y="183"/>
                    <a:pt x="617" y="411"/>
                    <a:pt x="183" y="731"/>
                  </a:cubicBezTo>
                  <a:cubicBezTo>
                    <a:pt x="0" y="868"/>
                    <a:pt x="0" y="1165"/>
                    <a:pt x="137" y="1324"/>
                  </a:cubicBezTo>
                  <a:cubicBezTo>
                    <a:pt x="206" y="1393"/>
                    <a:pt x="320" y="1461"/>
                    <a:pt x="411" y="1461"/>
                  </a:cubicBezTo>
                  <a:cubicBezTo>
                    <a:pt x="525" y="1461"/>
                    <a:pt x="617" y="1438"/>
                    <a:pt x="708" y="1370"/>
                  </a:cubicBezTo>
                  <a:cubicBezTo>
                    <a:pt x="754" y="1324"/>
                    <a:pt x="799" y="1302"/>
                    <a:pt x="845" y="1279"/>
                  </a:cubicBezTo>
                  <a:cubicBezTo>
                    <a:pt x="1050" y="1142"/>
                    <a:pt x="1256" y="1050"/>
                    <a:pt x="1484" y="959"/>
                  </a:cubicBezTo>
                  <a:cubicBezTo>
                    <a:pt x="1735" y="891"/>
                    <a:pt x="1963" y="845"/>
                    <a:pt x="2215" y="822"/>
                  </a:cubicBezTo>
                  <a:cubicBezTo>
                    <a:pt x="2466" y="822"/>
                    <a:pt x="2717" y="845"/>
                    <a:pt x="2968" y="891"/>
                  </a:cubicBezTo>
                  <a:lnTo>
                    <a:pt x="2991" y="891"/>
                  </a:lnTo>
                  <a:cubicBezTo>
                    <a:pt x="3038" y="900"/>
                    <a:pt x="3081" y="906"/>
                    <a:pt x="3122" y="906"/>
                  </a:cubicBezTo>
                  <a:cubicBezTo>
                    <a:pt x="3180" y="906"/>
                    <a:pt x="3234" y="895"/>
                    <a:pt x="3287" y="868"/>
                  </a:cubicBezTo>
                  <a:cubicBezTo>
                    <a:pt x="3401" y="822"/>
                    <a:pt x="3470" y="731"/>
                    <a:pt x="3516" y="640"/>
                  </a:cubicBezTo>
                  <a:cubicBezTo>
                    <a:pt x="3538" y="525"/>
                    <a:pt x="3538" y="411"/>
                    <a:pt x="3493" y="320"/>
                  </a:cubicBezTo>
                  <a:cubicBezTo>
                    <a:pt x="3447" y="229"/>
                    <a:pt x="3356" y="137"/>
                    <a:pt x="3242" y="115"/>
                  </a:cubicBezTo>
                  <a:cubicBezTo>
                    <a:pt x="2991" y="69"/>
                    <a:pt x="2740" y="23"/>
                    <a:pt x="2488" y="0"/>
                  </a:cubicBezTo>
                  <a:close/>
                </a:path>
              </a:pathLst>
            </a:custGeom>
            <a:solidFill>
              <a:srgbClr val="59486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1" name="Google Shape;5107;p38">
              <a:extLst>
                <a:ext uri="{FF2B5EF4-FFF2-40B4-BE49-F238E27FC236}">
                  <a16:creationId xmlns:a16="http://schemas.microsoft.com/office/drawing/2014/main" id="{0CB6D47F-842F-FAD2-DD61-7F07EF66C109}"/>
                </a:ext>
              </a:extLst>
            </p:cNvPr>
            <p:cNvSpPr/>
            <p:nvPr/>
          </p:nvSpPr>
          <p:spPr>
            <a:xfrm>
              <a:off x="6766868" y="1582051"/>
              <a:ext cx="323898" cy="242098"/>
            </a:xfrm>
            <a:custGeom>
              <a:avLst/>
              <a:gdLst/>
              <a:ahLst/>
              <a:cxnLst/>
              <a:rect l="l" t="t" r="r" b="b"/>
              <a:pathLst>
                <a:path w="11574" h="8651" extrusionOk="0">
                  <a:moveTo>
                    <a:pt x="275" y="0"/>
                  </a:moveTo>
                  <a:cubicBezTo>
                    <a:pt x="206" y="0"/>
                    <a:pt x="138" y="46"/>
                    <a:pt x="92" y="91"/>
                  </a:cubicBezTo>
                  <a:cubicBezTo>
                    <a:pt x="46" y="137"/>
                    <a:pt x="46" y="206"/>
                    <a:pt x="46" y="274"/>
                  </a:cubicBezTo>
                  <a:cubicBezTo>
                    <a:pt x="1" y="936"/>
                    <a:pt x="138" y="1621"/>
                    <a:pt x="366" y="2260"/>
                  </a:cubicBezTo>
                  <a:cubicBezTo>
                    <a:pt x="594" y="2899"/>
                    <a:pt x="937" y="3515"/>
                    <a:pt x="1347" y="4063"/>
                  </a:cubicBezTo>
                  <a:cubicBezTo>
                    <a:pt x="1781" y="4634"/>
                    <a:pt x="2306" y="5159"/>
                    <a:pt x="2854" y="5638"/>
                  </a:cubicBezTo>
                  <a:cubicBezTo>
                    <a:pt x="3402" y="6117"/>
                    <a:pt x="4018" y="6528"/>
                    <a:pt x="4657" y="6916"/>
                  </a:cubicBezTo>
                  <a:cubicBezTo>
                    <a:pt x="5547" y="7464"/>
                    <a:pt x="6529" y="7898"/>
                    <a:pt x="7533" y="8217"/>
                  </a:cubicBezTo>
                  <a:cubicBezTo>
                    <a:pt x="8035" y="8377"/>
                    <a:pt x="8560" y="8468"/>
                    <a:pt x="9062" y="8537"/>
                  </a:cubicBezTo>
                  <a:cubicBezTo>
                    <a:pt x="9450" y="8605"/>
                    <a:pt x="9838" y="8628"/>
                    <a:pt x="10227" y="8651"/>
                  </a:cubicBezTo>
                  <a:cubicBezTo>
                    <a:pt x="10615" y="8651"/>
                    <a:pt x="11003" y="8605"/>
                    <a:pt x="11391" y="8514"/>
                  </a:cubicBezTo>
                  <a:cubicBezTo>
                    <a:pt x="11459" y="8491"/>
                    <a:pt x="11505" y="8445"/>
                    <a:pt x="11550" y="8377"/>
                  </a:cubicBezTo>
                  <a:cubicBezTo>
                    <a:pt x="11573" y="8331"/>
                    <a:pt x="11573" y="8263"/>
                    <a:pt x="11550" y="8194"/>
                  </a:cubicBezTo>
                  <a:cubicBezTo>
                    <a:pt x="11528" y="8126"/>
                    <a:pt x="11482" y="8080"/>
                    <a:pt x="11413" y="8057"/>
                  </a:cubicBezTo>
                  <a:cubicBezTo>
                    <a:pt x="11391" y="8046"/>
                    <a:pt x="11362" y="8040"/>
                    <a:pt x="11331" y="8040"/>
                  </a:cubicBezTo>
                  <a:cubicBezTo>
                    <a:pt x="11299" y="8040"/>
                    <a:pt x="11265" y="8046"/>
                    <a:pt x="11231" y="8057"/>
                  </a:cubicBezTo>
                  <a:lnTo>
                    <a:pt x="11185" y="8057"/>
                  </a:lnTo>
                  <a:cubicBezTo>
                    <a:pt x="10889" y="8127"/>
                    <a:pt x="10579" y="8157"/>
                    <a:pt x="10276" y="8157"/>
                  </a:cubicBezTo>
                  <a:cubicBezTo>
                    <a:pt x="10183" y="8157"/>
                    <a:pt x="10090" y="8154"/>
                    <a:pt x="9998" y="8149"/>
                  </a:cubicBezTo>
                  <a:lnTo>
                    <a:pt x="10067" y="8149"/>
                  </a:lnTo>
                  <a:cubicBezTo>
                    <a:pt x="9542" y="8126"/>
                    <a:pt x="9017" y="8057"/>
                    <a:pt x="8515" y="7966"/>
                  </a:cubicBezTo>
                  <a:cubicBezTo>
                    <a:pt x="8172" y="7898"/>
                    <a:pt x="7830" y="7784"/>
                    <a:pt x="7487" y="7692"/>
                  </a:cubicBezTo>
                  <a:cubicBezTo>
                    <a:pt x="6415" y="7327"/>
                    <a:pt x="5365" y="6825"/>
                    <a:pt x="4406" y="6186"/>
                  </a:cubicBezTo>
                  <a:lnTo>
                    <a:pt x="4406" y="6186"/>
                  </a:lnTo>
                  <a:lnTo>
                    <a:pt x="4475" y="6231"/>
                  </a:lnTo>
                  <a:cubicBezTo>
                    <a:pt x="3630" y="5684"/>
                    <a:pt x="2877" y="5045"/>
                    <a:pt x="2192" y="4314"/>
                  </a:cubicBezTo>
                  <a:lnTo>
                    <a:pt x="2192" y="4314"/>
                  </a:lnTo>
                  <a:lnTo>
                    <a:pt x="2238" y="4360"/>
                  </a:lnTo>
                  <a:cubicBezTo>
                    <a:pt x="1804" y="3880"/>
                    <a:pt x="1439" y="3355"/>
                    <a:pt x="1119" y="2785"/>
                  </a:cubicBezTo>
                  <a:cubicBezTo>
                    <a:pt x="914" y="2374"/>
                    <a:pt x="754" y="1940"/>
                    <a:pt x="640" y="1484"/>
                  </a:cubicBezTo>
                  <a:cubicBezTo>
                    <a:pt x="549" y="1073"/>
                    <a:pt x="503" y="639"/>
                    <a:pt x="526" y="228"/>
                  </a:cubicBezTo>
                  <a:cubicBezTo>
                    <a:pt x="526" y="160"/>
                    <a:pt x="480" y="91"/>
                    <a:pt x="457" y="69"/>
                  </a:cubicBezTo>
                  <a:cubicBezTo>
                    <a:pt x="412" y="23"/>
                    <a:pt x="343" y="0"/>
                    <a:pt x="297" y="0"/>
                  </a:cubicBezTo>
                  <a:close/>
                </a:path>
              </a:pathLst>
            </a:custGeom>
            <a:solidFill>
              <a:srgbClr val="705A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2" name="Google Shape;5108;p38">
              <a:extLst>
                <a:ext uri="{FF2B5EF4-FFF2-40B4-BE49-F238E27FC236}">
                  <a16:creationId xmlns:a16="http://schemas.microsoft.com/office/drawing/2014/main" id="{9B176F42-C816-A72C-20DF-06B76A2CFB0C}"/>
                </a:ext>
              </a:extLst>
            </p:cNvPr>
            <p:cNvSpPr/>
            <p:nvPr/>
          </p:nvSpPr>
          <p:spPr>
            <a:xfrm>
              <a:off x="6975105" y="1810717"/>
              <a:ext cx="110541" cy="293870"/>
            </a:xfrm>
            <a:custGeom>
              <a:avLst/>
              <a:gdLst/>
              <a:ahLst/>
              <a:cxnLst/>
              <a:rect l="l" t="t" r="r" b="b"/>
              <a:pathLst>
                <a:path w="3950" h="10501" extrusionOk="0">
                  <a:moveTo>
                    <a:pt x="1279" y="1"/>
                  </a:moveTo>
                  <a:cubicBezTo>
                    <a:pt x="1142" y="23"/>
                    <a:pt x="1051" y="138"/>
                    <a:pt x="1051" y="274"/>
                  </a:cubicBezTo>
                  <a:cubicBezTo>
                    <a:pt x="1051" y="297"/>
                    <a:pt x="1051" y="297"/>
                    <a:pt x="1051" y="320"/>
                  </a:cubicBezTo>
                  <a:cubicBezTo>
                    <a:pt x="1051" y="548"/>
                    <a:pt x="1005" y="777"/>
                    <a:pt x="959" y="982"/>
                  </a:cubicBezTo>
                  <a:cubicBezTo>
                    <a:pt x="891" y="1347"/>
                    <a:pt x="823" y="1712"/>
                    <a:pt x="754" y="2100"/>
                  </a:cubicBezTo>
                  <a:cubicBezTo>
                    <a:pt x="549" y="3059"/>
                    <a:pt x="366" y="4041"/>
                    <a:pt x="229" y="5022"/>
                  </a:cubicBezTo>
                  <a:cubicBezTo>
                    <a:pt x="161" y="5524"/>
                    <a:pt x="92" y="6049"/>
                    <a:pt x="46" y="6574"/>
                  </a:cubicBezTo>
                  <a:cubicBezTo>
                    <a:pt x="24" y="7054"/>
                    <a:pt x="1" y="7556"/>
                    <a:pt x="24" y="8035"/>
                  </a:cubicBezTo>
                  <a:cubicBezTo>
                    <a:pt x="46" y="8446"/>
                    <a:pt x="115" y="8857"/>
                    <a:pt x="229" y="9245"/>
                  </a:cubicBezTo>
                  <a:cubicBezTo>
                    <a:pt x="320" y="9587"/>
                    <a:pt x="503" y="9907"/>
                    <a:pt x="731" y="10135"/>
                  </a:cubicBezTo>
                  <a:cubicBezTo>
                    <a:pt x="937" y="10318"/>
                    <a:pt x="1165" y="10432"/>
                    <a:pt x="1439" y="10477"/>
                  </a:cubicBezTo>
                  <a:cubicBezTo>
                    <a:pt x="1576" y="10500"/>
                    <a:pt x="1713" y="10500"/>
                    <a:pt x="1850" y="10500"/>
                  </a:cubicBezTo>
                  <a:cubicBezTo>
                    <a:pt x="2055" y="10477"/>
                    <a:pt x="2238" y="10432"/>
                    <a:pt x="2420" y="10363"/>
                  </a:cubicBezTo>
                  <a:cubicBezTo>
                    <a:pt x="2900" y="10158"/>
                    <a:pt x="3219" y="9656"/>
                    <a:pt x="3447" y="9199"/>
                  </a:cubicBezTo>
                  <a:cubicBezTo>
                    <a:pt x="3653" y="8720"/>
                    <a:pt x="3790" y="8218"/>
                    <a:pt x="3950" y="7738"/>
                  </a:cubicBezTo>
                  <a:cubicBezTo>
                    <a:pt x="3950" y="7670"/>
                    <a:pt x="3927" y="7601"/>
                    <a:pt x="3904" y="7556"/>
                  </a:cubicBezTo>
                  <a:cubicBezTo>
                    <a:pt x="3858" y="7487"/>
                    <a:pt x="3813" y="7464"/>
                    <a:pt x="3744" y="7442"/>
                  </a:cubicBezTo>
                  <a:cubicBezTo>
                    <a:pt x="3676" y="7442"/>
                    <a:pt x="3607" y="7442"/>
                    <a:pt x="3562" y="7487"/>
                  </a:cubicBezTo>
                  <a:cubicBezTo>
                    <a:pt x="3493" y="7533"/>
                    <a:pt x="3470" y="7579"/>
                    <a:pt x="3447" y="7647"/>
                  </a:cubicBezTo>
                  <a:cubicBezTo>
                    <a:pt x="3402" y="7852"/>
                    <a:pt x="3333" y="8081"/>
                    <a:pt x="3265" y="8286"/>
                  </a:cubicBezTo>
                  <a:cubicBezTo>
                    <a:pt x="3265" y="8293"/>
                    <a:pt x="3265" y="8301"/>
                    <a:pt x="3265" y="8309"/>
                  </a:cubicBezTo>
                  <a:cubicBezTo>
                    <a:pt x="3128" y="8674"/>
                    <a:pt x="2991" y="9062"/>
                    <a:pt x="2763" y="9405"/>
                  </a:cubicBezTo>
                  <a:cubicBezTo>
                    <a:pt x="2694" y="9519"/>
                    <a:pt x="2603" y="9633"/>
                    <a:pt x="2489" y="9724"/>
                  </a:cubicBezTo>
                  <a:cubicBezTo>
                    <a:pt x="2420" y="9793"/>
                    <a:pt x="2352" y="9838"/>
                    <a:pt x="2283" y="9884"/>
                  </a:cubicBezTo>
                  <a:cubicBezTo>
                    <a:pt x="2215" y="9930"/>
                    <a:pt x="2124" y="9952"/>
                    <a:pt x="2055" y="9975"/>
                  </a:cubicBezTo>
                  <a:cubicBezTo>
                    <a:pt x="1958" y="9991"/>
                    <a:pt x="1861" y="10007"/>
                    <a:pt x="1765" y="10007"/>
                  </a:cubicBezTo>
                  <a:cubicBezTo>
                    <a:pt x="1724" y="10007"/>
                    <a:pt x="1684" y="10005"/>
                    <a:pt x="1644" y="9998"/>
                  </a:cubicBezTo>
                  <a:cubicBezTo>
                    <a:pt x="1553" y="9998"/>
                    <a:pt x="1484" y="9998"/>
                    <a:pt x="1393" y="9952"/>
                  </a:cubicBezTo>
                  <a:cubicBezTo>
                    <a:pt x="1325" y="9930"/>
                    <a:pt x="1256" y="9907"/>
                    <a:pt x="1188" y="9861"/>
                  </a:cubicBezTo>
                  <a:cubicBezTo>
                    <a:pt x="1119" y="9815"/>
                    <a:pt x="1074" y="9770"/>
                    <a:pt x="1028" y="9724"/>
                  </a:cubicBezTo>
                  <a:cubicBezTo>
                    <a:pt x="959" y="9633"/>
                    <a:pt x="891" y="9564"/>
                    <a:pt x="845" y="9473"/>
                  </a:cubicBezTo>
                  <a:cubicBezTo>
                    <a:pt x="754" y="9268"/>
                    <a:pt x="686" y="9085"/>
                    <a:pt x="640" y="8880"/>
                  </a:cubicBezTo>
                  <a:cubicBezTo>
                    <a:pt x="640" y="8874"/>
                    <a:pt x="640" y="8868"/>
                    <a:pt x="640" y="8857"/>
                  </a:cubicBezTo>
                  <a:cubicBezTo>
                    <a:pt x="503" y="8240"/>
                    <a:pt x="503" y="7624"/>
                    <a:pt x="526" y="7008"/>
                  </a:cubicBezTo>
                  <a:lnTo>
                    <a:pt x="526" y="7008"/>
                  </a:lnTo>
                  <a:cubicBezTo>
                    <a:pt x="526" y="7008"/>
                    <a:pt x="526" y="7031"/>
                    <a:pt x="526" y="7054"/>
                  </a:cubicBezTo>
                  <a:cubicBezTo>
                    <a:pt x="571" y="6004"/>
                    <a:pt x="708" y="4976"/>
                    <a:pt x="891" y="3949"/>
                  </a:cubicBezTo>
                  <a:cubicBezTo>
                    <a:pt x="1051" y="3082"/>
                    <a:pt x="1233" y="2192"/>
                    <a:pt x="1393" y="1324"/>
                  </a:cubicBezTo>
                  <a:cubicBezTo>
                    <a:pt x="1439" y="1119"/>
                    <a:pt x="1484" y="891"/>
                    <a:pt x="1507" y="685"/>
                  </a:cubicBezTo>
                  <a:cubicBezTo>
                    <a:pt x="1530" y="526"/>
                    <a:pt x="1553" y="389"/>
                    <a:pt x="1553" y="229"/>
                  </a:cubicBezTo>
                  <a:cubicBezTo>
                    <a:pt x="1553" y="115"/>
                    <a:pt x="1416" y="1"/>
                    <a:pt x="1302" y="1"/>
                  </a:cubicBezTo>
                  <a:close/>
                </a:path>
              </a:pathLst>
            </a:custGeom>
            <a:solidFill>
              <a:srgbClr val="705A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3" name="Google Shape;5109;p38">
              <a:extLst>
                <a:ext uri="{FF2B5EF4-FFF2-40B4-BE49-F238E27FC236}">
                  <a16:creationId xmlns:a16="http://schemas.microsoft.com/office/drawing/2014/main" id="{4DA6C157-251B-6ED4-8F04-C42DDAE0AB2E}"/>
                </a:ext>
              </a:extLst>
            </p:cNvPr>
            <p:cNvSpPr/>
            <p:nvPr/>
          </p:nvSpPr>
          <p:spPr>
            <a:xfrm>
              <a:off x="6547130" y="1504113"/>
              <a:ext cx="279822" cy="215932"/>
            </a:xfrm>
            <a:custGeom>
              <a:avLst/>
              <a:gdLst/>
              <a:ahLst/>
              <a:cxnLst/>
              <a:rect l="l" t="t" r="r" b="b"/>
              <a:pathLst>
                <a:path w="9999" h="7716" extrusionOk="0">
                  <a:moveTo>
                    <a:pt x="275" y="0"/>
                  </a:moveTo>
                  <a:cubicBezTo>
                    <a:pt x="161" y="0"/>
                    <a:pt x="47" y="92"/>
                    <a:pt x="24" y="206"/>
                  </a:cubicBezTo>
                  <a:cubicBezTo>
                    <a:pt x="1" y="548"/>
                    <a:pt x="24" y="868"/>
                    <a:pt x="69" y="1187"/>
                  </a:cubicBezTo>
                  <a:cubicBezTo>
                    <a:pt x="115" y="1530"/>
                    <a:pt x="183" y="1849"/>
                    <a:pt x="298" y="2146"/>
                  </a:cubicBezTo>
                  <a:cubicBezTo>
                    <a:pt x="503" y="2785"/>
                    <a:pt x="845" y="3379"/>
                    <a:pt x="1233" y="3926"/>
                  </a:cubicBezTo>
                  <a:cubicBezTo>
                    <a:pt x="1667" y="4497"/>
                    <a:pt x="2169" y="4999"/>
                    <a:pt x="2717" y="5456"/>
                  </a:cubicBezTo>
                  <a:cubicBezTo>
                    <a:pt x="3265" y="5935"/>
                    <a:pt x="3881" y="6323"/>
                    <a:pt x="4520" y="6665"/>
                  </a:cubicBezTo>
                  <a:cubicBezTo>
                    <a:pt x="5342" y="7099"/>
                    <a:pt x="6209" y="7419"/>
                    <a:pt x="7122" y="7601"/>
                  </a:cubicBezTo>
                  <a:cubicBezTo>
                    <a:pt x="7556" y="7670"/>
                    <a:pt x="7990" y="7715"/>
                    <a:pt x="8401" y="7715"/>
                  </a:cubicBezTo>
                  <a:cubicBezTo>
                    <a:pt x="8880" y="7715"/>
                    <a:pt x="9336" y="7670"/>
                    <a:pt x="9793" y="7556"/>
                  </a:cubicBezTo>
                  <a:cubicBezTo>
                    <a:pt x="9861" y="7533"/>
                    <a:pt x="9907" y="7510"/>
                    <a:pt x="9953" y="7441"/>
                  </a:cubicBezTo>
                  <a:cubicBezTo>
                    <a:pt x="9998" y="7396"/>
                    <a:pt x="9998" y="7327"/>
                    <a:pt x="9998" y="7259"/>
                  </a:cubicBezTo>
                  <a:cubicBezTo>
                    <a:pt x="9998" y="7190"/>
                    <a:pt x="9953" y="7145"/>
                    <a:pt x="9907" y="7099"/>
                  </a:cubicBezTo>
                  <a:cubicBezTo>
                    <a:pt x="9861" y="7076"/>
                    <a:pt x="9770" y="7053"/>
                    <a:pt x="9724" y="7053"/>
                  </a:cubicBezTo>
                  <a:cubicBezTo>
                    <a:pt x="9336" y="7168"/>
                    <a:pt x="8948" y="7213"/>
                    <a:pt x="8538" y="7236"/>
                  </a:cubicBezTo>
                  <a:cubicBezTo>
                    <a:pt x="7944" y="7236"/>
                    <a:pt x="7373" y="7168"/>
                    <a:pt x="6780" y="7031"/>
                  </a:cubicBezTo>
                  <a:lnTo>
                    <a:pt x="6848" y="7031"/>
                  </a:lnTo>
                  <a:cubicBezTo>
                    <a:pt x="6050" y="6848"/>
                    <a:pt x="5296" y="6528"/>
                    <a:pt x="4589" y="6140"/>
                  </a:cubicBezTo>
                  <a:lnTo>
                    <a:pt x="4589" y="6140"/>
                  </a:lnTo>
                  <a:cubicBezTo>
                    <a:pt x="4589" y="6140"/>
                    <a:pt x="4589" y="6143"/>
                    <a:pt x="4590" y="6147"/>
                  </a:cubicBezTo>
                  <a:lnTo>
                    <a:pt x="4590" y="6147"/>
                  </a:lnTo>
                  <a:cubicBezTo>
                    <a:pt x="4576" y="6140"/>
                    <a:pt x="4566" y="6140"/>
                    <a:pt x="4566" y="6140"/>
                  </a:cubicBezTo>
                  <a:cubicBezTo>
                    <a:pt x="4543" y="6140"/>
                    <a:pt x="4543" y="6118"/>
                    <a:pt x="4543" y="6118"/>
                  </a:cubicBezTo>
                  <a:lnTo>
                    <a:pt x="4543" y="6140"/>
                  </a:lnTo>
                  <a:cubicBezTo>
                    <a:pt x="3813" y="5707"/>
                    <a:pt x="3105" y="5205"/>
                    <a:pt x="2489" y="4611"/>
                  </a:cubicBezTo>
                  <a:cubicBezTo>
                    <a:pt x="2009" y="4132"/>
                    <a:pt x="1599" y="3630"/>
                    <a:pt x="1256" y="3059"/>
                  </a:cubicBezTo>
                  <a:cubicBezTo>
                    <a:pt x="1005" y="2648"/>
                    <a:pt x="800" y="2214"/>
                    <a:pt x="686" y="1735"/>
                  </a:cubicBezTo>
                  <a:cubicBezTo>
                    <a:pt x="571" y="1393"/>
                    <a:pt x="526" y="1028"/>
                    <a:pt x="503" y="640"/>
                  </a:cubicBezTo>
                  <a:cubicBezTo>
                    <a:pt x="503" y="525"/>
                    <a:pt x="503" y="388"/>
                    <a:pt x="526" y="274"/>
                  </a:cubicBezTo>
                  <a:cubicBezTo>
                    <a:pt x="526" y="137"/>
                    <a:pt x="435" y="0"/>
                    <a:pt x="298" y="0"/>
                  </a:cubicBezTo>
                  <a:close/>
                </a:path>
              </a:pathLst>
            </a:custGeom>
            <a:solidFill>
              <a:srgbClr val="705A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4" name="Google Shape;5110;p38">
              <a:extLst>
                <a:ext uri="{FF2B5EF4-FFF2-40B4-BE49-F238E27FC236}">
                  <a16:creationId xmlns:a16="http://schemas.microsoft.com/office/drawing/2014/main" id="{FC1A6EB5-1061-0415-DB21-E8DE3FEBF366}"/>
                </a:ext>
              </a:extLst>
            </p:cNvPr>
            <p:cNvSpPr/>
            <p:nvPr/>
          </p:nvSpPr>
          <p:spPr>
            <a:xfrm>
              <a:off x="6409808" y="1316306"/>
              <a:ext cx="866835" cy="371809"/>
            </a:xfrm>
            <a:custGeom>
              <a:avLst/>
              <a:gdLst/>
              <a:ahLst/>
              <a:cxnLst/>
              <a:rect l="l" t="t" r="r" b="b"/>
              <a:pathLst>
                <a:path w="30975" h="13286" extrusionOk="0">
                  <a:moveTo>
                    <a:pt x="25588" y="4204"/>
                  </a:moveTo>
                  <a:cubicBezTo>
                    <a:pt x="25589" y="4212"/>
                    <a:pt x="25593" y="4217"/>
                    <a:pt x="25597" y="4220"/>
                  </a:cubicBezTo>
                  <a:lnTo>
                    <a:pt x="25597" y="4220"/>
                  </a:lnTo>
                  <a:lnTo>
                    <a:pt x="25590" y="4206"/>
                  </a:lnTo>
                  <a:lnTo>
                    <a:pt x="25590" y="4206"/>
                  </a:lnTo>
                  <a:cubicBezTo>
                    <a:pt x="25589" y="4205"/>
                    <a:pt x="25589" y="4204"/>
                    <a:pt x="25588" y="4204"/>
                  </a:cubicBezTo>
                  <a:close/>
                  <a:moveTo>
                    <a:pt x="25597" y="4220"/>
                  </a:moveTo>
                  <a:lnTo>
                    <a:pt x="25610" y="4246"/>
                  </a:lnTo>
                  <a:cubicBezTo>
                    <a:pt x="25610" y="4223"/>
                    <a:pt x="25610" y="4223"/>
                    <a:pt x="25610" y="4223"/>
                  </a:cubicBezTo>
                  <a:cubicBezTo>
                    <a:pt x="25610" y="4223"/>
                    <a:pt x="25603" y="4223"/>
                    <a:pt x="25597" y="4220"/>
                  </a:cubicBezTo>
                  <a:close/>
                  <a:moveTo>
                    <a:pt x="14860" y="1"/>
                  </a:moveTo>
                  <a:cubicBezTo>
                    <a:pt x="13353" y="1"/>
                    <a:pt x="11824" y="183"/>
                    <a:pt x="10340" y="526"/>
                  </a:cubicBezTo>
                  <a:cubicBezTo>
                    <a:pt x="8674" y="914"/>
                    <a:pt x="7053" y="1530"/>
                    <a:pt x="5593" y="2397"/>
                  </a:cubicBezTo>
                  <a:cubicBezTo>
                    <a:pt x="4908" y="2831"/>
                    <a:pt x="4269" y="3310"/>
                    <a:pt x="3675" y="3835"/>
                  </a:cubicBezTo>
                  <a:cubicBezTo>
                    <a:pt x="3082" y="4360"/>
                    <a:pt x="2534" y="4977"/>
                    <a:pt x="2055" y="5616"/>
                  </a:cubicBezTo>
                  <a:cubicBezTo>
                    <a:pt x="1826" y="5935"/>
                    <a:pt x="1598" y="6278"/>
                    <a:pt x="1393" y="6643"/>
                  </a:cubicBezTo>
                  <a:cubicBezTo>
                    <a:pt x="1233" y="6917"/>
                    <a:pt x="1073" y="7191"/>
                    <a:pt x="959" y="7488"/>
                  </a:cubicBezTo>
                  <a:cubicBezTo>
                    <a:pt x="822" y="7784"/>
                    <a:pt x="708" y="8104"/>
                    <a:pt x="617" y="8423"/>
                  </a:cubicBezTo>
                  <a:cubicBezTo>
                    <a:pt x="457" y="8880"/>
                    <a:pt x="320" y="9359"/>
                    <a:pt x="229" y="9839"/>
                  </a:cubicBezTo>
                  <a:cubicBezTo>
                    <a:pt x="115" y="10318"/>
                    <a:pt x="23" y="10843"/>
                    <a:pt x="23" y="11345"/>
                  </a:cubicBezTo>
                  <a:cubicBezTo>
                    <a:pt x="0" y="11550"/>
                    <a:pt x="23" y="11756"/>
                    <a:pt x="46" y="11938"/>
                  </a:cubicBezTo>
                  <a:cubicBezTo>
                    <a:pt x="69" y="12121"/>
                    <a:pt x="92" y="12304"/>
                    <a:pt x="160" y="12463"/>
                  </a:cubicBezTo>
                  <a:cubicBezTo>
                    <a:pt x="206" y="12600"/>
                    <a:pt x="297" y="12760"/>
                    <a:pt x="388" y="12874"/>
                  </a:cubicBezTo>
                  <a:cubicBezTo>
                    <a:pt x="503" y="13011"/>
                    <a:pt x="640" y="13103"/>
                    <a:pt x="799" y="13171"/>
                  </a:cubicBezTo>
                  <a:cubicBezTo>
                    <a:pt x="959" y="13239"/>
                    <a:pt x="1119" y="13285"/>
                    <a:pt x="1301" y="13285"/>
                  </a:cubicBezTo>
                  <a:cubicBezTo>
                    <a:pt x="1553" y="13285"/>
                    <a:pt x="1781" y="13239"/>
                    <a:pt x="2032" y="13148"/>
                  </a:cubicBezTo>
                  <a:cubicBezTo>
                    <a:pt x="2306" y="13034"/>
                    <a:pt x="2580" y="12851"/>
                    <a:pt x="2808" y="12669"/>
                  </a:cubicBezTo>
                  <a:cubicBezTo>
                    <a:pt x="3082" y="12486"/>
                    <a:pt x="3356" y="12258"/>
                    <a:pt x="3630" y="12075"/>
                  </a:cubicBezTo>
                  <a:cubicBezTo>
                    <a:pt x="3624" y="12075"/>
                    <a:pt x="3619" y="12077"/>
                    <a:pt x="3613" y="12079"/>
                  </a:cubicBezTo>
                  <a:lnTo>
                    <a:pt x="3613" y="12079"/>
                  </a:lnTo>
                  <a:cubicBezTo>
                    <a:pt x="3809" y="11950"/>
                    <a:pt x="4006" y="11844"/>
                    <a:pt x="4223" y="11779"/>
                  </a:cubicBezTo>
                  <a:cubicBezTo>
                    <a:pt x="4383" y="11710"/>
                    <a:pt x="4588" y="11687"/>
                    <a:pt x="4771" y="11642"/>
                  </a:cubicBezTo>
                  <a:cubicBezTo>
                    <a:pt x="4999" y="11619"/>
                    <a:pt x="5227" y="11596"/>
                    <a:pt x="5456" y="11573"/>
                  </a:cubicBezTo>
                  <a:cubicBezTo>
                    <a:pt x="5889" y="11550"/>
                    <a:pt x="6346" y="11505"/>
                    <a:pt x="6802" y="11436"/>
                  </a:cubicBezTo>
                  <a:cubicBezTo>
                    <a:pt x="6939" y="11391"/>
                    <a:pt x="7031" y="11276"/>
                    <a:pt x="7008" y="11140"/>
                  </a:cubicBezTo>
                  <a:cubicBezTo>
                    <a:pt x="6967" y="11017"/>
                    <a:pt x="6871" y="10931"/>
                    <a:pt x="6753" y="10931"/>
                  </a:cubicBezTo>
                  <a:cubicBezTo>
                    <a:pt x="6739" y="10931"/>
                    <a:pt x="6725" y="10932"/>
                    <a:pt x="6711" y="10934"/>
                  </a:cubicBezTo>
                  <a:cubicBezTo>
                    <a:pt x="6255" y="11025"/>
                    <a:pt x="5798" y="11048"/>
                    <a:pt x="5342" y="11094"/>
                  </a:cubicBezTo>
                  <a:cubicBezTo>
                    <a:pt x="5113" y="11117"/>
                    <a:pt x="4885" y="11140"/>
                    <a:pt x="4657" y="11162"/>
                  </a:cubicBezTo>
                  <a:cubicBezTo>
                    <a:pt x="4451" y="11208"/>
                    <a:pt x="4223" y="11254"/>
                    <a:pt x="4018" y="11322"/>
                  </a:cubicBezTo>
                  <a:cubicBezTo>
                    <a:pt x="3356" y="11573"/>
                    <a:pt x="2831" y="12075"/>
                    <a:pt x="2260" y="12463"/>
                  </a:cubicBezTo>
                  <a:cubicBezTo>
                    <a:pt x="2123" y="12555"/>
                    <a:pt x="1963" y="12646"/>
                    <a:pt x="1804" y="12714"/>
                  </a:cubicBezTo>
                  <a:cubicBezTo>
                    <a:pt x="1667" y="12760"/>
                    <a:pt x="1530" y="12783"/>
                    <a:pt x="1416" y="12783"/>
                  </a:cubicBezTo>
                  <a:lnTo>
                    <a:pt x="1142" y="12783"/>
                  </a:lnTo>
                  <a:cubicBezTo>
                    <a:pt x="1073" y="12760"/>
                    <a:pt x="1028" y="12737"/>
                    <a:pt x="959" y="12714"/>
                  </a:cubicBezTo>
                  <a:cubicBezTo>
                    <a:pt x="913" y="12692"/>
                    <a:pt x="868" y="12669"/>
                    <a:pt x="845" y="12623"/>
                  </a:cubicBezTo>
                  <a:cubicBezTo>
                    <a:pt x="799" y="12578"/>
                    <a:pt x="754" y="12532"/>
                    <a:pt x="731" y="12486"/>
                  </a:cubicBezTo>
                  <a:cubicBezTo>
                    <a:pt x="685" y="12418"/>
                    <a:pt x="640" y="12349"/>
                    <a:pt x="617" y="12258"/>
                  </a:cubicBezTo>
                  <a:cubicBezTo>
                    <a:pt x="548" y="12098"/>
                    <a:pt x="525" y="11938"/>
                    <a:pt x="503" y="11756"/>
                  </a:cubicBezTo>
                  <a:cubicBezTo>
                    <a:pt x="480" y="11231"/>
                    <a:pt x="548" y="10706"/>
                    <a:pt x="640" y="10204"/>
                  </a:cubicBezTo>
                  <a:cubicBezTo>
                    <a:pt x="754" y="9633"/>
                    <a:pt x="913" y="9085"/>
                    <a:pt x="1073" y="8560"/>
                  </a:cubicBezTo>
                  <a:cubicBezTo>
                    <a:pt x="1187" y="8195"/>
                    <a:pt x="1324" y="7853"/>
                    <a:pt x="1484" y="7510"/>
                  </a:cubicBezTo>
                  <a:cubicBezTo>
                    <a:pt x="1484" y="7510"/>
                    <a:pt x="1484" y="7533"/>
                    <a:pt x="1484" y="7533"/>
                  </a:cubicBezTo>
                  <a:cubicBezTo>
                    <a:pt x="1918" y="6643"/>
                    <a:pt x="2466" y="5821"/>
                    <a:pt x="3127" y="5091"/>
                  </a:cubicBezTo>
                  <a:cubicBezTo>
                    <a:pt x="3789" y="4338"/>
                    <a:pt x="4543" y="3676"/>
                    <a:pt x="5387" y="3128"/>
                  </a:cubicBezTo>
                  <a:lnTo>
                    <a:pt x="5364" y="3128"/>
                  </a:lnTo>
                  <a:cubicBezTo>
                    <a:pt x="6392" y="2443"/>
                    <a:pt x="7510" y="1918"/>
                    <a:pt x="8674" y="1507"/>
                  </a:cubicBezTo>
                  <a:cubicBezTo>
                    <a:pt x="10226" y="982"/>
                    <a:pt x="11824" y="663"/>
                    <a:pt x="13467" y="549"/>
                  </a:cubicBezTo>
                  <a:lnTo>
                    <a:pt x="13445" y="549"/>
                  </a:lnTo>
                  <a:cubicBezTo>
                    <a:pt x="13913" y="517"/>
                    <a:pt x="14380" y="502"/>
                    <a:pt x="14845" y="502"/>
                  </a:cubicBezTo>
                  <a:cubicBezTo>
                    <a:pt x="16081" y="502"/>
                    <a:pt x="17308" y="613"/>
                    <a:pt x="18535" y="845"/>
                  </a:cubicBezTo>
                  <a:cubicBezTo>
                    <a:pt x="19973" y="1142"/>
                    <a:pt x="21365" y="1599"/>
                    <a:pt x="22689" y="2238"/>
                  </a:cubicBezTo>
                  <a:cubicBezTo>
                    <a:pt x="23730" y="2758"/>
                    <a:pt x="24704" y="3436"/>
                    <a:pt x="25588" y="4204"/>
                  </a:cubicBezTo>
                  <a:lnTo>
                    <a:pt x="25588" y="4204"/>
                  </a:lnTo>
                  <a:cubicBezTo>
                    <a:pt x="25588" y="4203"/>
                    <a:pt x="25588" y="4202"/>
                    <a:pt x="25588" y="4201"/>
                  </a:cubicBezTo>
                  <a:lnTo>
                    <a:pt x="25588" y="4201"/>
                  </a:lnTo>
                  <a:lnTo>
                    <a:pt x="25590" y="4206"/>
                  </a:lnTo>
                  <a:lnTo>
                    <a:pt x="25590" y="4206"/>
                  </a:lnTo>
                  <a:cubicBezTo>
                    <a:pt x="25597" y="4212"/>
                    <a:pt x="25604" y="4218"/>
                    <a:pt x="25610" y="4223"/>
                  </a:cubicBezTo>
                  <a:cubicBezTo>
                    <a:pt x="25610" y="4223"/>
                    <a:pt x="25610" y="4246"/>
                    <a:pt x="25633" y="4246"/>
                  </a:cubicBezTo>
                  <a:cubicBezTo>
                    <a:pt x="26090" y="4657"/>
                    <a:pt x="26523" y="5091"/>
                    <a:pt x="26934" y="5547"/>
                  </a:cubicBezTo>
                  <a:cubicBezTo>
                    <a:pt x="27328" y="6006"/>
                    <a:pt x="27680" y="6487"/>
                    <a:pt x="28009" y="6988"/>
                  </a:cubicBezTo>
                  <a:lnTo>
                    <a:pt x="28009" y="6988"/>
                  </a:lnTo>
                  <a:cubicBezTo>
                    <a:pt x="28009" y="6987"/>
                    <a:pt x="28008" y="6986"/>
                    <a:pt x="28007" y="6985"/>
                  </a:cubicBezTo>
                  <a:lnTo>
                    <a:pt x="28007" y="6985"/>
                  </a:lnTo>
                  <a:lnTo>
                    <a:pt x="28030" y="7031"/>
                  </a:lnTo>
                  <a:cubicBezTo>
                    <a:pt x="28030" y="7026"/>
                    <a:pt x="28030" y="7022"/>
                    <a:pt x="28030" y="7019"/>
                  </a:cubicBezTo>
                  <a:lnTo>
                    <a:pt x="28030" y="7019"/>
                  </a:lnTo>
                  <a:cubicBezTo>
                    <a:pt x="28037" y="7030"/>
                    <a:pt x="28045" y="7042"/>
                    <a:pt x="28053" y="7054"/>
                  </a:cubicBezTo>
                  <a:cubicBezTo>
                    <a:pt x="28829" y="8218"/>
                    <a:pt x="29514" y="9473"/>
                    <a:pt x="30495" y="10500"/>
                  </a:cubicBezTo>
                  <a:cubicBezTo>
                    <a:pt x="30546" y="10552"/>
                    <a:pt x="30619" y="10581"/>
                    <a:pt x="30689" y="10581"/>
                  </a:cubicBezTo>
                  <a:cubicBezTo>
                    <a:pt x="30744" y="10581"/>
                    <a:pt x="30797" y="10563"/>
                    <a:pt x="30837" y="10523"/>
                  </a:cubicBezTo>
                  <a:cubicBezTo>
                    <a:pt x="30952" y="10432"/>
                    <a:pt x="30974" y="10272"/>
                    <a:pt x="30860" y="10158"/>
                  </a:cubicBezTo>
                  <a:cubicBezTo>
                    <a:pt x="30381" y="9656"/>
                    <a:pt x="29947" y="9085"/>
                    <a:pt x="29559" y="8492"/>
                  </a:cubicBezTo>
                  <a:lnTo>
                    <a:pt x="29559" y="8492"/>
                  </a:lnTo>
                  <a:cubicBezTo>
                    <a:pt x="29559" y="8492"/>
                    <a:pt x="29582" y="8515"/>
                    <a:pt x="29582" y="8515"/>
                  </a:cubicBezTo>
                  <a:cubicBezTo>
                    <a:pt x="29080" y="7761"/>
                    <a:pt x="28601" y="6963"/>
                    <a:pt x="28076" y="6232"/>
                  </a:cubicBezTo>
                  <a:cubicBezTo>
                    <a:pt x="27551" y="5479"/>
                    <a:pt x="26934" y="4794"/>
                    <a:pt x="26250" y="4155"/>
                  </a:cubicBezTo>
                  <a:cubicBezTo>
                    <a:pt x="25565" y="3516"/>
                    <a:pt x="24834" y="2922"/>
                    <a:pt x="24035" y="2420"/>
                  </a:cubicBezTo>
                  <a:cubicBezTo>
                    <a:pt x="23237" y="1918"/>
                    <a:pt x="22392" y="1530"/>
                    <a:pt x="21525" y="1188"/>
                  </a:cubicBezTo>
                  <a:cubicBezTo>
                    <a:pt x="19744" y="526"/>
                    <a:pt x="17873" y="138"/>
                    <a:pt x="15978" y="46"/>
                  </a:cubicBezTo>
                  <a:cubicBezTo>
                    <a:pt x="15613" y="24"/>
                    <a:pt x="15248" y="1"/>
                    <a:pt x="14860" y="1"/>
                  </a:cubicBezTo>
                  <a:close/>
                </a:path>
              </a:pathLst>
            </a:custGeom>
            <a:solidFill>
              <a:srgbClr val="705A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5" name="Google Shape;5111;p38">
              <a:extLst>
                <a:ext uri="{FF2B5EF4-FFF2-40B4-BE49-F238E27FC236}">
                  <a16:creationId xmlns:a16="http://schemas.microsoft.com/office/drawing/2014/main" id="{CF7942E3-3548-0A86-A6E7-74674EF7A049}"/>
                </a:ext>
              </a:extLst>
            </p:cNvPr>
            <p:cNvSpPr/>
            <p:nvPr/>
          </p:nvSpPr>
          <p:spPr>
            <a:xfrm>
              <a:off x="5798503" y="2581060"/>
              <a:ext cx="189095" cy="155261"/>
            </a:xfrm>
            <a:custGeom>
              <a:avLst/>
              <a:gdLst/>
              <a:ahLst/>
              <a:cxnLst/>
              <a:rect l="l" t="t" r="r" b="b"/>
              <a:pathLst>
                <a:path w="6757" h="5548" extrusionOk="0">
                  <a:moveTo>
                    <a:pt x="6437" y="1"/>
                  </a:moveTo>
                  <a:cubicBezTo>
                    <a:pt x="5616" y="343"/>
                    <a:pt x="4748" y="823"/>
                    <a:pt x="3904" y="1439"/>
                  </a:cubicBezTo>
                  <a:cubicBezTo>
                    <a:pt x="3219" y="1941"/>
                    <a:pt x="2534" y="2534"/>
                    <a:pt x="1872" y="3219"/>
                  </a:cubicBezTo>
                  <a:cubicBezTo>
                    <a:pt x="1279" y="3813"/>
                    <a:pt x="708" y="4475"/>
                    <a:pt x="206" y="5182"/>
                  </a:cubicBezTo>
                  <a:cubicBezTo>
                    <a:pt x="138" y="5273"/>
                    <a:pt x="69" y="5365"/>
                    <a:pt x="1" y="5479"/>
                  </a:cubicBezTo>
                  <a:cubicBezTo>
                    <a:pt x="46" y="5479"/>
                    <a:pt x="92" y="5502"/>
                    <a:pt x="138" y="5502"/>
                  </a:cubicBezTo>
                  <a:lnTo>
                    <a:pt x="389" y="5502"/>
                  </a:lnTo>
                  <a:cubicBezTo>
                    <a:pt x="434" y="5525"/>
                    <a:pt x="503" y="5525"/>
                    <a:pt x="571" y="5547"/>
                  </a:cubicBezTo>
                  <a:cubicBezTo>
                    <a:pt x="1188" y="4680"/>
                    <a:pt x="1895" y="3858"/>
                    <a:pt x="2671" y="3128"/>
                  </a:cubicBezTo>
                  <a:cubicBezTo>
                    <a:pt x="3630" y="2215"/>
                    <a:pt x="4611" y="1484"/>
                    <a:pt x="5638" y="937"/>
                  </a:cubicBezTo>
                  <a:cubicBezTo>
                    <a:pt x="6004" y="754"/>
                    <a:pt x="6392" y="571"/>
                    <a:pt x="6757" y="435"/>
                  </a:cubicBezTo>
                  <a:lnTo>
                    <a:pt x="6688" y="343"/>
                  </a:lnTo>
                  <a:cubicBezTo>
                    <a:pt x="6643" y="275"/>
                    <a:pt x="6597" y="229"/>
                    <a:pt x="6574" y="161"/>
                  </a:cubicBezTo>
                  <a:cubicBezTo>
                    <a:pt x="6529" y="115"/>
                    <a:pt x="6483" y="69"/>
                    <a:pt x="6460" y="1"/>
                  </a:cubicBezTo>
                  <a:close/>
                </a:path>
              </a:pathLst>
            </a:custGeom>
            <a:solidFill>
              <a:srgbClr val="EBEBE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6" name="Google Shape;5112;p38">
              <a:extLst>
                <a:ext uri="{FF2B5EF4-FFF2-40B4-BE49-F238E27FC236}">
                  <a16:creationId xmlns:a16="http://schemas.microsoft.com/office/drawing/2014/main" id="{F04186D3-F9E1-B16E-5C02-30C33D1A7414}"/>
                </a:ext>
              </a:extLst>
            </p:cNvPr>
            <p:cNvSpPr/>
            <p:nvPr/>
          </p:nvSpPr>
          <p:spPr>
            <a:xfrm>
              <a:off x="5921777" y="2869781"/>
              <a:ext cx="142472" cy="64561"/>
            </a:xfrm>
            <a:custGeom>
              <a:avLst/>
              <a:gdLst/>
              <a:ahLst/>
              <a:cxnLst/>
              <a:rect l="l" t="t" r="r" b="b"/>
              <a:pathLst>
                <a:path w="5091" h="2307" extrusionOk="0">
                  <a:moveTo>
                    <a:pt x="4863" y="1"/>
                  </a:moveTo>
                  <a:cubicBezTo>
                    <a:pt x="4634" y="1"/>
                    <a:pt x="4406" y="1"/>
                    <a:pt x="4178" y="24"/>
                  </a:cubicBezTo>
                  <a:cubicBezTo>
                    <a:pt x="3630" y="69"/>
                    <a:pt x="3082" y="183"/>
                    <a:pt x="2512" y="366"/>
                  </a:cubicBezTo>
                  <a:cubicBezTo>
                    <a:pt x="1758" y="594"/>
                    <a:pt x="1028" y="960"/>
                    <a:pt x="343" y="1416"/>
                  </a:cubicBezTo>
                  <a:lnTo>
                    <a:pt x="343" y="1462"/>
                  </a:lnTo>
                  <a:lnTo>
                    <a:pt x="343" y="1507"/>
                  </a:lnTo>
                  <a:cubicBezTo>
                    <a:pt x="343" y="1530"/>
                    <a:pt x="320" y="1576"/>
                    <a:pt x="320" y="1599"/>
                  </a:cubicBezTo>
                  <a:cubicBezTo>
                    <a:pt x="298" y="1736"/>
                    <a:pt x="252" y="1873"/>
                    <a:pt x="183" y="1987"/>
                  </a:cubicBezTo>
                  <a:cubicBezTo>
                    <a:pt x="138" y="2078"/>
                    <a:pt x="69" y="2169"/>
                    <a:pt x="24" y="2261"/>
                  </a:cubicBezTo>
                  <a:lnTo>
                    <a:pt x="1" y="2306"/>
                  </a:lnTo>
                  <a:cubicBezTo>
                    <a:pt x="435" y="1964"/>
                    <a:pt x="891" y="1644"/>
                    <a:pt x="1370" y="1393"/>
                  </a:cubicBezTo>
                  <a:cubicBezTo>
                    <a:pt x="1964" y="1074"/>
                    <a:pt x="2580" y="845"/>
                    <a:pt x="3196" y="686"/>
                  </a:cubicBezTo>
                  <a:cubicBezTo>
                    <a:pt x="3721" y="571"/>
                    <a:pt x="4201" y="526"/>
                    <a:pt x="4680" y="503"/>
                  </a:cubicBezTo>
                  <a:cubicBezTo>
                    <a:pt x="4817" y="343"/>
                    <a:pt x="4954" y="183"/>
                    <a:pt x="5091" y="24"/>
                  </a:cubicBezTo>
                  <a:cubicBezTo>
                    <a:pt x="5000" y="1"/>
                    <a:pt x="4931" y="1"/>
                    <a:pt x="4863" y="1"/>
                  </a:cubicBezTo>
                  <a:close/>
                </a:path>
              </a:pathLst>
            </a:custGeom>
            <a:solidFill>
              <a:srgbClr val="E0E0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7" name="Google Shape;5113;p38">
              <a:extLst>
                <a:ext uri="{FF2B5EF4-FFF2-40B4-BE49-F238E27FC236}">
                  <a16:creationId xmlns:a16="http://schemas.microsoft.com/office/drawing/2014/main" id="{0EB82611-88D4-36B5-F337-995C1FE7FB35}"/>
                </a:ext>
              </a:extLst>
            </p:cNvPr>
            <p:cNvSpPr/>
            <p:nvPr/>
          </p:nvSpPr>
          <p:spPr>
            <a:xfrm>
              <a:off x="6537559" y="2766936"/>
              <a:ext cx="325801" cy="288134"/>
            </a:xfrm>
            <a:custGeom>
              <a:avLst/>
              <a:gdLst/>
              <a:ahLst/>
              <a:cxnLst/>
              <a:rect l="l" t="t" r="r" b="b"/>
              <a:pathLst>
                <a:path w="11642" h="10296" extrusionOk="0">
                  <a:moveTo>
                    <a:pt x="503" y="1"/>
                  </a:moveTo>
                  <a:cubicBezTo>
                    <a:pt x="480" y="1"/>
                    <a:pt x="434" y="1"/>
                    <a:pt x="389" y="24"/>
                  </a:cubicBezTo>
                  <a:cubicBezTo>
                    <a:pt x="274" y="47"/>
                    <a:pt x="137" y="47"/>
                    <a:pt x="0" y="69"/>
                  </a:cubicBezTo>
                  <a:cubicBezTo>
                    <a:pt x="548" y="1211"/>
                    <a:pt x="1256" y="2284"/>
                    <a:pt x="2032" y="3265"/>
                  </a:cubicBezTo>
                  <a:cubicBezTo>
                    <a:pt x="3128" y="4612"/>
                    <a:pt x="4383" y="5844"/>
                    <a:pt x="5730" y="6917"/>
                  </a:cubicBezTo>
                  <a:cubicBezTo>
                    <a:pt x="6780" y="7762"/>
                    <a:pt x="7875" y="8515"/>
                    <a:pt x="9039" y="9177"/>
                  </a:cubicBezTo>
                  <a:cubicBezTo>
                    <a:pt x="9770" y="9588"/>
                    <a:pt x="10500" y="9953"/>
                    <a:pt x="11253" y="10295"/>
                  </a:cubicBezTo>
                  <a:cubicBezTo>
                    <a:pt x="11367" y="10181"/>
                    <a:pt x="11482" y="10067"/>
                    <a:pt x="11596" y="9976"/>
                  </a:cubicBezTo>
                  <a:cubicBezTo>
                    <a:pt x="11596" y="9953"/>
                    <a:pt x="11619" y="9930"/>
                    <a:pt x="11641" y="9930"/>
                  </a:cubicBezTo>
                  <a:cubicBezTo>
                    <a:pt x="10911" y="9610"/>
                    <a:pt x="10226" y="9268"/>
                    <a:pt x="9541" y="8903"/>
                  </a:cubicBezTo>
                  <a:cubicBezTo>
                    <a:pt x="9564" y="8903"/>
                    <a:pt x="9587" y="8926"/>
                    <a:pt x="9610" y="8926"/>
                  </a:cubicBezTo>
                  <a:cubicBezTo>
                    <a:pt x="7624" y="7830"/>
                    <a:pt x="5798" y="6483"/>
                    <a:pt x="4178" y="4908"/>
                  </a:cubicBezTo>
                  <a:lnTo>
                    <a:pt x="4178" y="4908"/>
                  </a:lnTo>
                  <a:lnTo>
                    <a:pt x="4223" y="4954"/>
                  </a:lnTo>
                  <a:cubicBezTo>
                    <a:pt x="2991" y="3744"/>
                    <a:pt x="1895" y="2398"/>
                    <a:pt x="1005" y="937"/>
                  </a:cubicBezTo>
                  <a:cubicBezTo>
                    <a:pt x="1005" y="914"/>
                    <a:pt x="1005" y="914"/>
                    <a:pt x="1005" y="914"/>
                  </a:cubicBezTo>
                  <a:lnTo>
                    <a:pt x="982" y="914"/>
                  </a:lnTo>
                  <a:cubicBezTo>
                    <a:pt x="982" y="891"/>
                    <a:pt x="982" y="891"/>
                    <a:pt x="982" y="868"/>
                  </a:cubicBezTo>
                  <a:cubicBezTo>
                    <a:pt x="799" y="594"/>
                    <a:pt x="662" y="298"/>
                    <a:pt x="503"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8" name="Google Shape;5114;p38">
              <a:extLst>
                <a:ext uri="{FF2B5EF4-FFF2-40B4-BE49-F238E27FC236}">
                  <a16:creationId xmlns:a16="http://schemas.microsoft.com/office/drawing/2014/main" id="{10795571-A9E1-B5D6-0D11-DED5EC4A30C7}"/>
                </a:ext>
              </a:extLst>
            </p:cNvPr>
            <p:cNvSpPr/>
            <p:nvPr/>
          </p:nvSpPr>
          <p:spPr>
            <a:xfrm>
              <a:off x="6565012" y="2791227"/>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9" name="Google Shape;5115;p38">
              <a:extLst>
                <a:ext uri="{FF2B5EF4-FFF2-40B4-BE49-F238E27FC236}">
                  <a16:creationId xmlns:a16="http://schemas.microsoft.com/office/drawing/2014/main" id="{27542B48-BC1A-1811-8337-8752A4DAD3ED}"/>
                </a:ext>
              </a:extLst>
            </p:cNvPr>
            <p:cNvSpPr/>
            <p:nvPr/>
          </p:nvSpPr>
          <p:spPr>
            <a:xfrm>
              <a:off x="6565012" y="2791871"/>
              <a:ext cx="672" cy="644"/>
            </a:xfrm>
            <a:custGeom>
              <a:avLst/>
              <a:gdLst/>
              <a:ahLst/>
              <a:cxnLst/>
              <a:rect l="l" t="t" r="r" b="b"/>
              <a:pathLst>
                <a:path w="24" h="23" extrusionOk="0">
                  <a:moveTo>
                    <a:pt x="1" y="0"/>
                  </a:moveTo>
                  <a:cubicBezTo>
                    <a:pt x="1" y="0"/>
                    <a:pt x="1" y="0"/>
                    <a:pt x="1" y="23"/>
                  </a:cubicBezTo>
                  <a:lnTo>
                    <a:pt x="24" y="23"/>
                  </a:ln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0" name="Google Shape;5116;p38">
              <a:extLst>
                <a:ext uri="{FF2B5EF4-FFF2-40B4-BE49-F238E27FC236}">
                  <a16:creationId xmlns:a16="http://schemas.microsoft.com/office/drawing/2014/main" id="{F43785C8-0EEE-E20F-4627-34D5AAEDB50C}"/>
                </a:ext>
              </a:extLst>
            </p:cNvPr>
            <p:cNvSpPr/>
            <p:nvPr/>
          </p:nvSpPr>
          <p:spPr>
            <a:xfrm>
              <a:off x="6865236" y="3046730"/>
              <a:ext cx="672" cy="28"/>
            </a:xfrm>
            <a:custGeom>
              <a:avLst/>
              <a:gdLst/>
              <a:ahLst/>
              <a:cxnLst/>
              <a:rect l="l" t="t" r="r" b="b"/>
              <a:pathLst>
                <a:path w="24" h="1" extrusionOk="0">
                  <a:moveTo>
                    <a:pt x="1" y="0"/>
                  </a:moveTo>
                  <a:cubicBezTo>
                    <a:pt x="1" y="0"/>
                    <a:pt x="1" y="0"/>
                    <a:pt x="24" y="0"/>
                  </a:cubicBez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1" name="Google Shape;5117;p38">
              <a:extLst>
                <a:ext uri="{FF2B5EF4-FFF2-40B4-BE49-F238E27FC236}">
                  <a16:creationId xmlns:a16="http://schemas.microsoft.com/office/drawing/2014/main" id="{3E156B2C-A1F7-1E37-94D4-CCE712131128}"/>
                </a:ext>
              </a:extLst>
            </p:cNvPr>
            <p:cNvSpPr/>
            <p:nvPr/>
          </p:nvSpPr>
          <p:spPr>
            <a:xfrm>
              <a:off x="6565656" y="2792486"/>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2" name="Google Shape;5118;p38">
              <a:extLst>
                <a:ext uri="{FF2B5EF4-FFF2-40B4-BE49-F238E27FC236}">
                  <a16:creationId xmlns:a16="http://schemas.microsoft.com/office/drawing/2014/main" id="{AE06A4E0-F3D7-BB20-07DD-D6DD7323D712}"/>
                </a:ext>
              </a:extLst>
            </p:cNvPr>
            <p:cNvSpPr/>
            <p:nvPr/>
          </p:nvSpPr>
          <p:spPr>
            <a:xfrm>
              <a:off x="6565656" y="2792486"/>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3" name="Google Shape;5119;p38">
              <a:extLst>
                <a:ext uri="{FF2B5EF4-FFF2-40B4-BE49-F238E27FC236}">
                  <a16:creationId xmlns:a16="http://schemas.microsoft.com/office/drawing/2014/main" id="{78EDA8FB-FBA8-7632-C784-C6EB4077ABF1}"/>
                </a:ext>
              </a:extLst>
            </p:cNvPr>
            <p:cNvSpPr/>
            <p:nvPr/>
          </p:nvSpPr>
          <p:spPr>
            <a:xfrm>
              <a:off x="6565656" y="2792486"/>
              <a:ext cx="28" cy="672"/>
            </a:xfrm>
            <a:custGeom>
              <a:avLst/>
              <a:gdLst/>
              <a:ahLst/>
              <a:cxnLst/>
              <a:rect l="l" t="t" r="r" b="b"/>
              <a:pathLst>
                <a:path w="1" h="24" extrusionOk="0">
                  <a:moveTo>
                    <a:pt x="1" y="24"/>
                  </a:moveTo>
                  <a:cubicBezTo>
                    <a:pt x="1" y="1"/>
                    <a:pt x="1" y="1"/>
                    <a:pt x="1" y="1"/>
                  </a:cubicBezTo>
                  <a:cubicBezTo>
                    <a:pt x="1" y="1"/>
                    <a:pt x="1" y="1"/>
                    <a:pt x="1" y="24"/>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4" name="Google Shape;5120;p38">
              <a:extLst>
                <a:ext uri="{FF2B5EF4-FFF2-40B4-BE49-F238E27FC236}">
                  <a16:creationId xmlns:a16="http://schemas.microsoft.com/office/drawing/2014/main" id="{9AF16984-10BD-DA42-6DA2-939D53388698}"/>
                </a:ext>
              </a:extLst>
            </p:cNvPr>
            <p:cNvSpPr/>
            <p:nvPr/>
          </p:nvSpPr>
          <p:spPr>
            <a:xfrm>
              <a:off x="6565656" y="2793130"/>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5" name="Google Shape;5121;p38">
              <a:extLst>
                <a:ext uri="{FF2B5EF4-FFF2-40B4-BE49-F238E27FC236}">
                  <a16:creationId xmlns:a16="http://schemas.microsoft.com/office/drawing/2014/main" id="{D2D7AE2D-6CB2-3F82-144B-8632E1C678E1}"/>
                </a:ext>
              </a:extLst>
            </p:cNvPr>
            <p:cNvSpPr/>
            <p:nvPr/>
          </p:nvSpPr>
          <p:spPr>
            <a:xfrm>
              <a:off x="6616113" y="2747794"/>
              <a:ext cx="320708" cy="247219"/>
            </a:xfrm>
            <a:custGeom>
              <a:avLst/>
              <a:gdLst/>
              <a:ahLst/>
              <a:cxnLst/>
              <a:rect l="l" t="t" r="r" b="b"/>
              <a:pathLst>
                <a:path w="11460" h="8834" extrusionOk="0">
                  <a:moveTo>
                    <a:pt x="480" y="0"/>
                  </a:moveTo>
                  <a:cubicBezTo>
                    <a:pt x="389" y="23"/>
                    <a:pt x="298" y="69"/>
                    <a:pt x="206" y="92"/>
                  </a:cubicBezTo>
                  <a:lnTo>
                    <a:pt x="161" y="92"/>
                  </a:lnTo>
                  <a:cubicBezTo>
                    <a:pt x="92" y="114"/>
                    <a:pt x="47" y="137"/>
                    <a:pt x="1" y="137"/>
                  </a:cubicBezTo>
                  <a:cubicBezTo>
                    <a:pt x="617" y="1119"/>
                    <a:pt x="1348" y="2009"/>
                    <a:pt x="2147" y="2853"/>
                  </a:cubicBezTo>
                  <a:cubicBezTo>
                    <a:pt x="3356" y="4132"/>
                    <a:pt x="4703" y="5250"/>
                    <a:pt x="6164" y="6232"/>
                  </a:cubicBezTo>
                  <a:cubicBezTo>
                    <a:pt x="7008" y="6825"/>
                    <a:pt x="7899" y="7350"/>
                    <a:pt x="8834" y="7829"/>
                  </a:cubicBezTo>
                  <a:cubicBezTo>
                    <a:pt x="9542" y="8194"/>
                    <a:pt x="10272" y="8537"/>
                    <a:pt x="11003" y="8834"/>
                  </a:cubicBezTo>
                  <a:cubicBezTo>
                    <a:pt x="11094" y="8765"/>
                    <a:pt x="11185" y="8674"/>
                    <a:pt x="11277" y="8605"/>
                  </a:cubicBezTo>
                  <a:cubicBezTo>
                    <a:pt x="11322" y="8583"/>
                    <a:pt x="11368" y="8560"/>
                    <a:pt x="11414" y="8514"/>
                  </a:cubicBezTo>
                  <a:cubicBezTo>
                    <a:pt x="11436" y="8514"/>
                    <a:pt x="11436" y="8491"/>
                    <a:pt x="11459" y="8491"/>
                  </a:cubicBezTo>
                  <a:cubicBezTo>
                    <a:pt x="10432" y="8080"/>
                    <a:pt x="9428" y="7624"/>
                    <a:pt x="8469" y="7076"/>
                  </a:cubicBezTo>
                  <a:cubicBezTo>
                    <a:pt x="8446" y="7076"/>
                    <a:pt x="8446" y="7076"/>
                    <a:pt x="8424" y="7053"/>
                  </a:cubicBezTo>
                  <a:cubicBezTo>
                    <a:pt x="6506" y="5980"/>
                    <a:pt x="4703" y="4679"/>
                    <a:pt x="3105" y="3127"/>
                  </a:cubicBezTo>
                  <a:lnTo>
                    <a:pt x="3082" y="3104"/>
                  </a:lnTo>
                  <a:cubicBezTo>
                    <a:pt x="2101" y="2146"/>
                    <a:pt x="1234" y="1119"/>
                    <a:pt x="480"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6" name="Google Shape;5122;p38">
              <a:extLst>
                <a:ext uri="{FF2B5EF4-FFF2-40B4-BE49-F238E27FC236}">
                  <a16:creationId xmlns:a16="http://schemas.microsoft.com/office/drawing/2014/main" id="{AEBE6024-95B6-2058-365A-999E39F2447E}"/>
                </a:ext>
              </a:extLst>
            </p:cNvPr>
            <p:cNvSpPr/>
            <p:nvPr/>
          </p:nvSpPr>
          <p:spPr>
            <a:xfrm>
              <a:off x="6702363" y="2834660"/>
              <a:ext cx="28" cy="28"/>
            </a:xfrm>
            <a:custGeom>
              <a:avLst/>
              <a:gdLst/>
              <a:ahLst/>
              <a:cxnLst/>
              <a:rect l="l" t="t" r="r" b="b"/>
              <a:pathLst>
                <a:path w="1" h="1" extrusionOk="0">
                  <a:moveTo>
                    <a:pt x="0" y="0"/>
                  </a:moveTo>
                  <a:cubicBezTo>
                    <a:pt x="0" y="0"/>
                    <a:pt x="0" y="0"/>
                    <a:pt x="0"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7" name="Google Shape;5123;p38">
              <a:extLst>
                <a:ext uri="{FF2B5EF4-FFF2-40B4-BE49-F238E27FC236}">
                  <a16:creationId xmlns:a16="http://schemas.microsoft.com/office/drawing/2014/main" id="{A9C8D4DB-161A-DE13-FF1F-76F702FACBE8}"/>
                </a:ext>
              </a:extLst>
            </p:cNvPr>
            <p:cNvSpPr/>
            <p:nvPr/>
          </p:nvSpPr>
          <p:spPr>
            <a:xfrm>
              <a:off x="6853118" y="294581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8" name="Google Shape;5124;p38">
              <a:extLst>
                <a:ext uri="{FF2B5EF4-FFF2-40B4-BE49-F238E27FC236}">
                  <a16:creationId xmlns:a16="http://schemas.microsoft.com/office/drawing/2014/main" id="{76B76EA3-D0D9-959D-A797-4699E3956849}"/>
                </a:ext>
              </a:extLst>
            </p:cNvPr>
            <p:cNvSpPr/>
            <p:nvPr/>
          </p:nvSpPr>
          <p:spPr>
            <a:xfrm>
              <a:off x="6466645" y="2918979"/>
              <a:ext cx="127780" cy="151987"/>
            </a:xfrm>
            <a:custGeom>
              <a:avLst/>
              <a:gdLst/>
              <a:ahLst/>
              <a:cxnLst/>
              <a:rect l="l" t="t" r="r" b="b"/>
              <a:pathLst>
                <a:path w="4566" h="5431" extrusionOk="0">
                  <a:moveTo>
                    <a:pt x="1987" y="2511"/>
                  </a:moveTo>
                  <a:lnTo>
                    <a:pt x="1987" y="2511"/>
                  </a:lnTo>
                  <a:cubicBezTo>
                    <a:pt x="1992" y="2518"/>
                    <a:pt x="1997" y="2525"/>
                    <a:pt x="2002" y="2532"/>
                  </a:cubicBezTo>
                  <a:lnTo>
                    <a:pt x="2002" y="2532"/>
                  </a:lnTo>
                  <a:cubicBezTo>
                    <a:pt x="1998" y="2525"/>
                    <a:pt x="1994" y="2518"/>
                    <a:pt x="1987" y="2511"/>
                  </a:cubicBezTo>
                  <a:close/>
                  <a:moveTo>
                    <a:pt x="4127" y="4749"/>
                  </a:moveTo>
                  <a:cubicBezTo>
                    <a:pt x="4136" y="4756"/>
                    <a:pt x="4146" y="4764"/>
                    <a:pt x="4155" y="4771"/>
                  </a:cubicBezTo>
                  <a:cubicBezTo>
                    <a:pt x="4140" y="4756"/>
                    <a:pt x="4135" y="4751"/>
                    <a:pt x="4127" y="4749"/>
                  </a:cubicBezTo>
                  <a:close/>
                  <a:moveTo>
                    <a:pt x="275" y="0"/>
                  </a:moveTo>
                  <a:cubicBezTo>
                    <a:pt x="229" y="0"/>
                    <a:pt x="183" y="0"/>
                    <a:pt x="161" y="23"/>
                  </a:cubicBezTo>
                  <a:cubicBezTo>
                    <a:pt x="24" y="92"/>
                    <a:pt x="1" y="229"/>
                    <a:pt x="47" y="366"/>
                  </a:cubicBezTo>
                  <a:cubicBezTo>
                    <a:pt x="572" y="1324"/>
                    <a:pt x="1165" y="2260"/>
                    <a:pt x="1827" y="3127"/>
                  </a:cubicBezTo>
                  <a:cubicBezTo>
                    <a:pt x="2512" y="3972"/>
                    <a:pt x="3288" y="4748"/>
                    <a:pt x="4178" y="5387"/>
                  </a:cubicBezTo>
                  <a:cubicBezTo>
                    <a:pt x="4216" y="5418"/>
                    <a:pt x="4259" y="5430"/>
                    <a:pt x="4302" y="5430"/>
                  </a:cubicBezTo>
                  <a:cubicBezTo>
                    <a:pt x="4388" y="5430"/>
                    <a:pt x="4475" y="5380"/>
                    <a:pt x="4520" y="5319"/>
                  </a:cubicBezTo>
                  <a:cubicBezTo>
                    <a:pt x="4543" y="5250"/>
                    <a:pt x="4566" y="5182"/>
                    <a:pt x="4543" y="5113"/>
                  </a:cubicBezTo>
                  <a:cubicBezTo>
                    <a:pt x="4520" y="5045"/>
                    <a:pt x="4475" y="4999"/>
                    <a:pt x="4429" y="4976"/>
                  </a:cubicBezTo>
                  <a:cubicBezTo>
                    <a:pt x="4315" y="4885"/>
                    <a:pt x="4224" y="4817"/>
                    <a:pt x="4109" y="4748"/>
                  </a:cubicBezTo>
                  <a:cubicBezTo>
                    <a:pt x="4118" y="4748"/>
                    <a:pt x="4123" y="4748"/>
                    <a:pt x="4127" y="4749"/>
                  </a:cubicBezTo>
                  <a:lnTo>
                    <a:pt x="4127" y="4749"/>
                  </a:lnTo>
                  <a:cubicBezTo>
                    <a:pt x="3324" y="4119"/>
                    <a:pt x="2630" y="3359"/>
                    <a:pt x="2002" y="2532"/>
                  </a:cubicBezTo>
                  <a:lnTo>
                    <a:pt x="2002" y="2532"/>
                  </a:lnTo>
                  <a:cubicBezTo>
                    <a:pt x="2008" y="2541"/>
                    <a:pt x="2012" y="2550"/>
                    <a:pt x="2017" y="2559"/>
                  </a:cubicBezTo>
                  <a:lnTo>
                    <a:pt x="2017" y="2559"/>
                  </a:lnTo>
                  <a:cubicBezTo>
                    <a:pt x="1430" y="1789"/>
                    <a:pt x="933" y="952"/>
                    <a:pt x="480" y="115"/>
                  </a:cubicBezTo>
                  <a:cubicBezTo>
                    <a:pt x="435" y="46"/>
                    <a:pt x="366" y="0"/>
                    <a:pt x="275" y="0"/>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9" name="Google Shape;5125;p38">
              <a:extLst>
                <a:ext uri="{FF2B5EF4-FFF2-40B4-BE49-F238E27FC236}">
                  <a16:creationId xmlns:a16="http://schemas.microsoft.com/office/drawing/2014/main" id="{076CCC26-3CC0-C45F-52E4-5B1D9CB9A62D}"/>
                </a:ext>
              </a:extLst>
            </p:cNvPr>
            <p:cNvSpPr/>
            <p:nvPr/>
          </p:nvSpPr>
          <p:spPr>
            <a:xfrm>
              <a:off x="6552895" y="2860210"/>
              <a:ext cx="122658" cy="143759"/>
            </a:xfrm>
            <a:custGeom>
              <a:avLst/>
              <a:gdLst/>
              <a:ahLst/>
              <a:cxnLst/>
              <a:rect l="l" t="t" r="r" b="b"/>
              <a:pathLst>
                <a:path w="4383" h="5137" extrusionOk="0">
                  <a:moveTo>
                    <a:pt x="4137" y="4575"/>
                  </a:moveTo>
                  <a:cubicBezTo>
                    <a:pt x="4143" y="4579"/>
                    <a:pt x="4149" y="4584"/>
                    <a:pt x="4154" y="4588"/>
                  </a:cubicBezTo>
                  <a:cubicBezTo>
                    <a:pt x="4149" y="4582"/>
                    <a:pt x="4143" y="4578"/>
                    <a:pt x="4137" y="4575"/>
                  </a:cubicBezTo>
                  <a:close/>
                  <a:moveTo>
                    <a:pt x="274" y="0"/>
                  </a:moveTo>
                  <a:cubicBezTo>
                    <a:pt x="229" y="0"/>
                    <a:pt x="183" y="23"/>
                    <a:pt x="160" y="46"/>
                  </a:cubicBezTo>
                  <a:cubicBezTo>
                    <a:pt x="23" y="92"/>
                    <a:pt x="0" y="252"/>
                    <a:pt x="46" y="366"/>
                  </a:cubicBezTo>
                  <a:cubicBezTo>
                    <a:pt x="548" y="1256"/>
                    <a:pt x="1142" y="2123"/>
                    <a:pt x="1781" y="2922"/>
                  </a:cubicBezTo>
                  <a:cubicBezTo>
                    <a:pt x="2443" y="3721"/>
                    <a:pt x="3173" y="4474"/>
                    <a:pt x="4018" y="5091"/>
                  </a:cubicBezTo>
                  <a:cubicBezTo>
                    <a:pt x="4063" y="5136"/>
                    <a:pt x="4132" y="5136"/>
                    <a:pt x="4200" y="5136"/>
                  </a:cubicBezTo>
                  <a:cubicBezTo>
                    <a:pt x="4269" y="5113"/>
                    <a:pt x="4314" y="5068"/>
                    <a:pt x="4360" y="5022"/>
                  </a:cubicBezTo>
                  <a:cubicBezTo>
                    <a:pt x="4383" y="4954"/>
                    <a:pt x="4383" y="4885"/>
                    <a:pt x="4383" y="4839"/>
                  </a:cubicBezTo>
                  <a:cubicBezTo>
                    <a:pt x="4360" y="4748"/>
                    <a:pt x="4314" y="4725"/>
                    <a:pt x="4269" y="4680"/>
                  </a:cubicBezTo>
                  <a:cubicBezTo>
                    <a:pt x="4200" y="4634"/>
                    <a:pt x="4154" y="4588"/>
                    <a:pt x="4109" y="4566"/>
                  </a:cubicBezTo>
                  <a:lnTo>
                    <a:pt x="4109" y="4566"/>
                  </a:lnTo>
                  <a:cubicBezTo>
                    <a:pt x="4109" y="4566"/>
                    <a:pt x="4121" y="4566"/>
                    <a:pt x="4137" y="4575"/>
                  </a:cubicBezTo>
                  <a:lnTo>
                    <a:pt x="4137" y="4575"/>
                  </a:lnTo>
                  <a:cubicBezTo>
                    <a:pt x="3218" y="3854"/>
                    <a:pt x="2431" y="2979"/>
                    <a:pt x="1732" y="2058"/>
                  </a:cubicBezTo>
                  <a:lnTo>
                    <a:pt x="1732" y="2058"/>
                  </a:lnTo>
                  <a:cubicBezTo>
                    <a:pt x="1740" y="2063"/>
                    <a:pt x="1749" y="2069"/>
                    <a:pt x="1758" y="2078"/>
                  </a:cubicBezTo>
                  <a:cubicBezTo>
                    <a:pt x="1279" y="1461"/>
                    <a:pt x="868" y="799"/>
                    <a:pt x="480" y="137"/>
                  </a:cubicBezTo>
                  <a:cubicBezTo>
                    <a:pt x="434" y="46"/>
                    <a:pt x="365" y="0"/>
                    <a:pt x="274" y="0"/>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0" name="Google Shape;5126;p38">
              <a:extLst>
                <a:ext uri="{FF2B5EF4-FFF2-40B4-BE49-F238E27FC236}">
                  <a16:creationId xmlns:a16="http://schemas.microsoft.com/office/drawing/2014/main" id="{525AD28A-BAC8-31F1-A442-C24F477380D2}"/>
                </a:ext>
              </a:extLst>
            </p:cNvPr>
            <p:cNvSpPr/>
            <p:nvPr/>
          </p:nvSpPr>
          <p:spPr>
            <a:xfrm>
              <a:off x="6467933" y="2859566"/>
              <a:ext cx="97108" cy="72845"/>
            </a:xfrm>
            <a:custGeom>
              <a:avLst/>
              <a:gdLst/>
              <a:ahLst/>
              <a:cxnLst/>
              <a:rect l="l" t="t" r="r" b="b"/>
              <a:pathLst>
                <a:path w="3470" h="2603" extrusionOk="0">
                  <a:moveTo>
                    <a:pt x="3219" y="1"/>
                  </a:moveTo>
                  <a:cubicBezTo>
                    <a:pt x="3173" y="1"/>
                    <a:pt x="3128" y="23"/>
                    <a:pt x="3082" y="46"/>
                  </a:cubicBezTo>
                  <a:cubicBezTo>
                    <a:pt x="2534" y="366"/>
                    <a:pt x="2009" y="663"/>
                    <a:pt x="1484" y="1028"/>
                  </a:cubicBezTo>
                  <a:cubicBezTo>
                    <a:pt x="982" y="1370"/>
                    <a:pt x="503" y="1758"/>
                    <a:pt x="46" y="2215"/>
                  </a:cubicBezTo>
                  <a:cubicBezTo>
                    <a:pt x="23" y="2238"/>
                    <a:pt x="1" y="2329"/>
                    <a:pt x="1" y="2374"/>
                  </a:cubicBezTo>
                  <a:cubicBezTo>
                    <a:pt x="1" y="2443"/>
                    <a:pt x="46" y="2511"/>
                    <a:pt x="92" y="2557"/>
                  </a:cubicBezTo>
                  <a:cubicBezTo>
                    <a:pt x="137" y="2580"/>
                    <a:pt x="206" y="2603"/>
                    <a:pt x="274" y="2603"/>
                  </a:cubicBezTo>
                  <a:cubicBezTo>
                    <a:pt x="343" y="2603"/>
                    <a:pt x="389" y="2557"/>
                    <a:pt x="434" y="2511"/>
                  </a:cubicBezTo>
                  <a:cubicBezTo>
                    <a:pt x="480" y="2466"/>
                    <a:pt x="526" y="2443"/>
                    <a:pt x="571" y="2397"/>
                  </a:cubicBezTo>
                  <a:lnTo>
                    <a:pt x="548" y="2397"/>
                  </a:lnTo>
                  <a:cubicBezTo>
                    <a:pt x="1393" y="1621"/>
                    <a:pt x="2374" y="1005"/>
                    <a:pt x="3356" y="457"/>
                  </a:cubicBezTo>
                  <a:cubicBezTo>
                    <a:pt x="3424" y="411"/>
                    <a:pt x="3447" y="343"/>
                    <a:pt x="3447" y="297"/>
                  </a:cubicBezTo>
                  <a:cubicBezTo>
                    <a:pt x="3470" y="229"/>
                    <a:pt x="3447" y="160"/>
                    <a:pt x="3424" y="115"/>
                  </a:cubicBezTo>
                  <a:cubicBezTo>
                    <a:pt x="3379" y="46"/>
                    <a:pt x="3310" y="23"/>
                    <a:pt x="3265" y="1"/>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1" name="Google Shape;5127;p38">
              <a:extLst>
                <a:ext uri="{FF2B5EF4-FFF2-40B4-BE49-F238E27FC236}">
                  <a16:creationId xmlns:a16="http://schemas.microsoft.com/office/drawing/2014/main" id="{7EF7350D-A095-B174-251F-DAC746801FB6}"/>
                </a:ext>
              </a:extLst>
            </p:cNvPr>
            <p:cNvSpPr/>
            <p:nvPr/>
          </p:nvSpPr>
          <p:spPr>
            <a:xfrm>
              <a:off x="6582279" y="2991796"/>
              <a:ext cx="94561" cy="78890"/>
            </a:xfrm>
            <a:custGeom>
              <a:avLst/>
              <a:gdLst/>
              <a:ahLst/>
              <a:cxnLst/>
              <a:rect l="l" t="t" r="r" b="b"/>
              <a:pathLst>
                <a:path w="3379" h="2819" extrusionOk="0">
                  <a:moveTo>
                    <a:pt x="3104" y="0"/>
                  </a:moveTo>
                  <a:cubicBezTo>
                    <a:pt x="3013" y="0"/>
                    <a:pt x="2945" y="23"/>
                    <a:pt x="2899" y="92"/>
                  </a:cubicBezTo>
                  <a:cubicBezTo>
                    <a:pt x="2739" y="297"/>
                    <a:pt x="2557" y="480"/>
                    <a:pt x="2351" y="662"/>
                  </a:cubicBezTo>
                  <a:lnTo>
                    <a:pt x="2374" y="640"/>
                  </a:lnTo>
                  <a:lnTo>
                    <a:pt x="2374" y="640"/>
                  </a:lnTo>
                  <a:cubicBezTo>
                    <a:pt x="1689" y="1302"/>
                    <a:pt x="913" y="1849"/>
                    <a:pt x="137" y="2374"/>
                  </a:cubicBezTo>
                  <a:cubicBezTo>
                    <a:pt x="23" y="2443"/>
                    <a:pt x="0" y="2603"/>
                    <a:pt x="69" y="2717"/>
                  </a:cubicBezTo>
                  <a:cubicBezTo>
                    <a:pt x="122" y="2783"/>
                    <a:pt x="191" y="2819"/>
                    <a:pt x="261" y="2819"/>
                  </a:cubicBezTo>
                  <a:cubicBezTo>
                    <a:pt x="312" y="2819"/>
                    <a:pt x="363" y="2800"/>
                    <a:pt x="411" y="2762"/>
                  </a:cubicBezTo>
                  <a:cubicBezTo>
                    <a:pt x="1438" y="2078"/>
                    <a:pt x="2465" y="1347"/>
                    <a:pt x="3287" y="389"/>
                  </a:cubicBezTo>
                  <a:cubicBezTo>
                    <a:pt x="3378" y="297"/>
                    <a:pt x="3356" y="137"/>
                    <a:pt x="3241" y="46"/>
                  </a:cubicBezTo>
                  <a:cubicBezTo>
                    <a:pt x="3196" y="23"/>
                    <a:pt x="3150" y="0"/>
                    <a:pt x="3104" y="0"/>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2" name="Google Shape;5128;p38">
              <a:extLst>
                <a:ext uri="{FF2B5EF4-FFF2-40B4-BE49-F238E27FC236}">
                  <a16:creationId xmlns:a16="http://schemas.microsoft.com/office/drawing/2014/main" id="{386A8B0B-A289-72BD-068F-79EE2A5C95F9}"/>
                </a:ext>
              </a:extLst>
            </p:cNvPr>
            <p:cNvSpPr/>
            <p:nvPr/>
          </p:nvSpPr>
          <p:spPr>
            <a:xfrm>
              <a:off x="6550964" y="2867234"/>
              <a:ext cx="46035" cy="197798"/>
            </a:xfrm>
            <a:custGeom>
              <a:avLst/>
              <a:gdLst/>
              <a:ahLst/>
              <a:cxnLst/>
              <a:rect l="l" t="t" r="r" b="b"/>
              <a:pathLst>
                <a:path w="1645" h="7068" extrusionOk="0">
                  <a:moveTo>
                    <a:pt x="229" y="1"/>
                  </a:moveTo>
                  <a:cubicBezTo>
                    <a:pt x="92" y="23"/>
                    <a:pt x="1" y="137"/>
                    <a:pt x="1" y="274"/>
                  </a:cubicBezTo>
                  <a:cubicBezTo>
                    <a:pt x="46" y="1393"/>
                    <a:pt x="161" y="2511"/>
                    <a:pt x="343" y="3607"/>
                  </a:cubicBezTo>
                  <a:cubicBezTo>
                    <a:pt x="549" y="4725"/>
                    <a:pt x="800" y="5821"/>
                    <a:pt x="1142" y="6894"/>
                  </a:cubicBezTo>
                  <a:cubicBezTo>
                    <a:pt x="1178" y="7002"/>
                    <a:pt x="1286" y="7068"/>
                    <a:pt x="1386" y="7068"/>
                  </a:cubicBezTo>
                  <a:cubicBezTo>
                    <a:pt x="1412" y="7068"/>
                    <a:pt x="1438" y="7063"/>
                    <a:pt x="1462" y="7054"/>
                  </a:cubicBezTo>
                  <a:cubicBezTo>
                    <a:pt x="1599" y="7008"/>
                    <a:pt x="1644" y="6848"/>
                    <a:pt x="1599" y="6734"/>
                  </a:cubicBezTo>
                  <a:cubicBezTo>
                    <a:pt x="1416" y="6095"/>
                    <a:pt x="1233" y="5479"/>
                    <a:pt x="1096" y="4840"/>
                  </a:cubicBezTo>
                  <a:cubicBezTo>
                    <a:pt x="1096" y="4824"/>
                    <a:pt x="1096" y="4809"/>
                    <a:pt x="1090" y="4794"/>
                  </a:cubicBezTo>
                  <a:lnTo>
                    <a:pt x="1090" y="4794"/>
                  </a:lnTo>
                  <a:cubicBezTo>
                    <a:pt x="1092" y="4794"/>
                    <a:pt x="1094" y="4794"/>
                    <a:pt x="1096" y="4794"/>
                  </a:cubicBezTo>
                  <a:cubicBezTo>
                    <a:pt x="754" y="3287"/>
                    <a:pt x="571" y="1758"/>
                    <a:pt x="503" y="229"/>
                  </a:cubicBezTo>
                  <a:cubicBezTo>
                    <a:pt x="480" y="115"/>
                    <a:pt x="366" y="1"/>
                    <a:pt x="252"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3" name="Google Shape;5129;p38">
              <a:extLst>
                <a:ext uri="{FF2B5EF4-FFF2-40B4-BE49-F238E27FC236}">
                  <a16:creationId xmlns:a16="http://schemas.microsoft.com/office/drawing/2014/main" id="{B9148B43-BF76-6025-FA2D-F5803CDACE18}"/>
                </a:ext>
              </a:extLst>
            </p:cNvPr>
            <p:cNvSpPr/>
            <p:nvPr/>
          </p:nvSpPr>
          <p:spPr>
            <a:xfrm>
              <a:off x="6472410" y="2920266"/>
              <a:ext cx="194860" cy="86726"/>
            </a:xfrm>
            <a:custGeom>
              <a:avLst/>
              <a:gdLst/>
              <a:ahLst/>
              <a:cxnLst/>
              <a:rect l="l" t="t" r="r" b="b"/>
              <a:pathLst>
                <a:path w="6963" h="3099" extrusionOk="0">
                  <a:moveTo>
                    <a:pt x="251" y="0"/>
                  </a:moveTo>
                  <a:cubicBezTo>
                    <a:pt x="160" y="0"/>
                    <a:pt x="69" y="69"/>
                    <a:pt x="23" y="137"/>
                  </a:cubicBezTo>
                  <a:cubicBezTo>
                    <a:pt x="0" y="205"/>
                    <a:pt x="0" y="274"/>
                    <a:pt x="23" y="342"/>
                  </a:cubicBezTo>
                  <a:cubicBezTo>
                    <a:pt x="69" y="411"/>
                    <a:pt x="114" y="434"/>
                    <a:pt x="160" y="479"/>
                  </a:cubicBezTo>
                  <a:cubicBezTo>
                    <a:pt x="2237" y="1529"/>
                    <a:pt x="4383" y="2488"/>
                    <a:pt x="6620" y="3081"/>
                  </a:cubicBezTo>
                  <a:cubicBezTo>
                    <a:pt x="6654" y="3093"/>
                    <a:pt x="6688" y="3099"/>
                    <a:pt x="6722" y="3099"/>
                  </a:cubicBezTo>
                  <a:cubicBezTo>
                    <a:pt x="6757" y="3099"/>
                    <a:pt x="6791" y="3093"/>
                    <a:pt x="6825" y="3081"/>
                  </a:cubicBezTo>
                  <a:cubicBezTo>
                    <a:pt x="6871" y="3059"/>
                    <a:pt x="6916" y="3013"/>
                    <a:pt x="6939" y="2945"/>
                  </a:cubicBezTo>
                  <a:cubicBezTo>
                    <a:pt x="6962" y="2876"/>
                    <a:pt x="6962" y="2808"/>
                    <a:pt x="6939" y="2762"/>
                  </a:cubicBezTo>
                  <a:cubicBezTo>
                    <a:pt x="6916" y="2693"/>
                    <a:pt x="6871" y="2625"/>
                    <a:pt x="6802" y="2625"/>
                  </a:cubicBezTo>
                  <a:cubicBezTo>
                    <a:pt x="4565" y="2031"/>
                    <a:pt x="2420" y="1073"/>
                    <a:pt x="343" y="23"/>
                  </a:cubicBezTo>
                  <a:cubicBezTo>
                    <a:pt x="320" y="0"/>
                    <a:pt x="297" y="0"/>
                    <a:pt x="251" y="0"/>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4" name="Google Shape;5130;p38">
              <a:extLst>
                <a:ext uri="{FF2B5EF4-FFF2-40B4-BE49-F238E27FC236}">
                  <a16:creationId xmlns:a16="http://schemas.microsoft.com/office/drawing/2014/main" id="{A72AE31D-D0CB-7CF9-3E94-67F1E48DB19D}"/>
                </a:ext>
              </a:extLst>
            </p:cNvPr>
            <p:cNvSpPr/>
            <p:nvPr/>
          </p:nvSpPr>
          <p:spPr>
            <a:xfrm>
              <a:off x="7077306" y="272031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5" name="Google Shape;5131;p38">
              <a:extLst>
                <a:ext uri="{FF2B5EF4-FFF2-40B4-BE49-F238E27FC236}">
                  <a16:creationId xmlns:a16="http://schemas.microsoft.com/office/drawing/2014/main" id="{289B6CD0-61A7-A825-A0DC-335FEBA05D13}"/>
                </a:ext>
              </a:extLst>
            </p:cNvPr>
            <p:cNvSpPr/>
            <p:nvPr/>
          </p:nvSpPr>
          <p:spPr>
            <a:xfrm>
              <a:off x="7077306" y="2720313"/>
              <a:ext cx="28" cy="672"/>
            </a:xfrm>
            <a:custGeom>
              <a:avLst/>
              <a:gdLst/>
              <a:ahLst/>
              <a:cxnLst/>
              <a:rect l="l" t="t" r="r" b="b"/>
              <a:pathLst>
                <a:path w="1" h="24" extrusionOk="0">
                  <a:moveTo>
                    <a:pt x="1" y="24"/>
                  </a:moveTo>
                  <a:cubicBezTo>
                    <a:pt x="1" y="1"/>
                    <a:pt x="1" y="1"/>
                    <a:pt x="1" y="1"/>
                  </a:cubicBezTo>
                  <a:cubicBezTo>
                    <a:pt x="1" y="1"/>
                    <a:pt x="1" y="1"/>
                    <a:pt x="1" y="1"/>
                  </a:cubicBezTo>
                  <a:cubicBezTo>
                    <a:pt x="1" y="1"/>
                    <a:pt x="1" y="1"/>
                    <a:pt x="1" y="24"/>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6" name="Google Shape;5132;p38">
              <a:extLst>
                <a:ext uri="{FF2B5EF4-FFF2-40B4-BE49-F238E27FC236}">
                  <a16:creationId xmlns:a16="http://schemas.microsoft.com/office/drawing/2014/main" id="{4549D26C-7959-1A72-D6E3-94505B187B54}"/>
                </a:ext>
              </a:extLst>
            </p:cNvPr>
            <p:cNvSpPr/>
            <p:nvPr/>
          </p:nvSpPr>
          <p:spPr>
            <a:xfrm>
              <a:off x="5962663" y="3212177"/>
              <a:ext cx="1315" cy="3218"/>
            </a:xfrm>
            <a:custGeom>
              <a:avLst/>
              <a:gdLst/>
              <a:ahLst/>
              <a:cxnLst/>
              <a:rect l="l" t="t" r="r" b="b"/>
              <a:pathLst>
                <a:path w="47" h="115" extrusionOk="0">
                  <a:moveTo>
                    <a:pt x="46" y="0"/>
                  </a:moveTo>
                  <a:lnTo>
                    <a:pt x="46" y="0"/>
                  </a:lnTo>
                  <a:cubicBezTo>
                    <a:pt x="24" y="23"/>
                    <a:pt x="1" y="69"/>
                    <a:pt x="1" y="91"/>
                  </a:cubicBezTo>
                  <a:cubicBezTo>
                    <a:pt x="1" y="91"/>
                    <a:pt x="1" y="114"/>
                    <a:pt x="1" y="114"/>
                  </a:cubicBezTo>
                  <a:cubicBezTo>
                    <a:pt x="24" y="69"/>
                    <a:pt x="24" y="46"/>
                    <a:pt x="46" y="0"/>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7" name="Google Shape;5133;p38">
              <a:extLst>
                <a:ext uri="{FF2B5EF4-FFF2-40B4-BE49-F238E27FC236}">
                  <a16:creationId xmlns:a16="http://schemas.microsoft.com/office/drawing/2014/main" id="{204CC9EC-857F-FF11-638A-08F76705F467}"/>
                </a:ext>
              </a:extLst>
            </p:cNvPr>
            <p:cNvSpPr/>
            <p:nvPr/>
          </p:nvSpPr>
          <p:spPr>
            <a:xfrm>
              <a:off x="6166422" y="2894072"/>
              <a:ext cx="844503" cy="340493"/>
            </a:xfrm>
            <a:custGeom>
              <a:avLst/>
              <a:gdLst/>
              <a:ahLst/>
              <a:cxnLst/>
              <a:rect l="l" t="t" r="r" b="b"/>
              <a:pathLst>
                <a:path w="30177" h="12167" extrusionOk="0">
                  <a:moveTo>
                    <a:pt x="30176" y="0"/>
                  </a:moveTo>
                  <a:cubicBezTo>
                    <a:pt x="30108" y="23"/>
                    <a:pt x="30062" y="23"/>
                    <a:pt x="29993" y="46"/>
                  </a:cubicBezTo>
                  <a:cubicBezTo>
                    <a:pt x="29834" y="92"/>
                    <a:pt x="29651" y="114"/>
                    <a:pt x="29491" y="137"/>
                  </a:cubicBezTo>
                  <a:cubicBezTo>
                    <a:pt x="29172" y="616"/>
                    <a:pt x="28875" y="1005"/>
                    <a:pt x="28578" y="1393"/>
                  </a:cubicBezTo>
                  <a:cubicBezTo>
                    <a:pt x="28008" y="2100"/>
                    <a:pt x="27391" y="2762"/>
                    <a:pt x="26752" y="3378"/>
                  </a:cubicBezTo>
                  <a:cubicBezTo>
                    <a:pt x="25565" y="4497"/>
                    <a:pt x="24264" y="5433"/>
                    <a:pt x="22872" y="6186"/>
                  </a:cubicBezTo>
                  <a:cubicBezTo>
                    <a:pt x="21571" y="6893"/>
                    <a:pt x="20201" y="7396"/>
                    <a:pt x="18786" y="7738"/>
                  </a:cubicBezTo>
                  <a:cubicBezTo>
                    <a:pt x="18147" y="7875"/>
                    <a:pt x="17485" y="7989"/>
                    <a:pt x="16846" y="8058"/>
                  </a:cubicBezTo>
                  <a:cubicBezTo>
                    <a:pt x="16275" y="8126"/>
                    <a:pt x="15750" y="8149"/>
                    <a:pt x="15248" y="8149"/>
                  </a:cubicBezTo>
                  <a:lnTo>
                    <a:pt x="14974" y="8149"/>
                  </a:lnTo>
                  <a:cubicBezTo>
                    <a:pt x="14107" y="8126"/>
                    <a:pt x="13262" y="8012"/>
                    <a:pt x="12623" y="7943"/>
                  </a:cubicBezTo>
                  <a:cubicBezTo>
                    <a:pt x="12167" y="7875"/>
                    <a:pt x="11710" y="7806"/>
                    <a:pt x="11277" y="7738"/>
                  </a:cubicBezTo>
                  <a:lnTo>
                    <a:pt x="10980" y="7692"/>
                  </a:lnTo>
                  <a:cubicBezTo>
                    <a:pt x="10683" y="7669"/>
                    <a:pt x="10386" y="7624"/>
                    <a:pt x="10090" y="7578"/>
                  </a:cubicBezTo>
                  <a:cubicBezTo>
                    <a:pt x="9063" y="7441"/>
                    <a:pt x="8264" y="7350"/>
                    <a:pt x="7533" y="7327"/>
                  </a:cubicBezTo>
                  <a:cubicBezTo>
                    <a:pt x="7214" y="7304"/>
                    <a:pt x="6917" y="7304"/>
                    <a:pt x="6643" y="7304"/>
                  </a:cubicBezTo>
                  <a:cubicBezTo>
                    <a:pt x="6050" y="7304"/>
                    <a:pt x="5548" y="7327"/>
                    <a:pt x="5045" y="7396"/>
                  </a:cubicBezTo>
                  <a:cubicBezTo>
                    <a:pt x="3676" y="7578"/>
                    <a:pt x="2466" y="8080"/>
                    <a:pt x="1599" y="8811"/>
                  </a:cubicBezTo>
                  <a:cubicBezTo>
                    <a:pt x="1074" y="9244"/>
                    <a:pt x="663" y="9792"/>
                    <a:pt x="389" y="10409"/>
                  </a:cubicBezTo>
                  <a:cubicBezTo>
                    <a:pt x="252" y="10682"/>
                    <a:pt x="138" y="11002"/>
                    <a:pt x="69" y="11367"/>
                  </a:cubicBezTo>
                  <a:cubicBezTo>
                    <a:pt x="47" y="11481"/>
                    <a:pt x="24" y="11573"/>
                    <a:pt x="1" y="11687"/>
                  </a:cubicBezTo>
                  <a:cubicBezTo>
                    <a:pt x="24" y="11710"/>
                    <a:pt x="47" y="11710"/>
                    <a:pt x="47" y="11732"/>
                  </a:cubicBezTo>
                  <a:cubicBezTo>
                    <a:pt x="69" y="11710"/>
                    <a:pt x="69" y="11710"/>
                    <a:pt x="92" y="11687"/>
                  </a:cubicBezTo>
                  <a:lnTo>
                    <a:pt x="115" y="11687"/>
                  </a:lnTo>
                  <a:cubicBezTo>
                    <a:pt x="138" y="11687"/>
                    <a:pt x="161" y="11687"/>
                    <a:pt x="184" y="11710"/>
                  </a:cubicBezTo>
                  <a:cubicBezTo>
                    <a:pt x="298" y="11869"/>
                    <a:pt x="389" y="12029"/>
                    <a:pt x="457" y="12166"/>
                  </a:cubicBezTo>
                  <a:cubicBezTo>
                    <a:pt x="480" y="11801"/>
                    <a:pt x="549" y="11481"/>
                    <a:pt x="640" y="11162"/>
                  </a:cubicBezTo>
                  <a:cubicBezTo>
                    <a:pt x="731" y="10842"/>
                    <a:pt x="868" y="10500"/>
                    <a:pt x="1051" y="10203"/>
                  </a:cubicBezTo>
                  <a:cubicBezTo>
                    <a:pt x="1234" y="9906"/>
                    <a:pt x="1462" y="9610"/>
                    <a:pt x="1736" y="9359"/>
                  </a:cubicBezTo>
                  <a:cubicBezTo>
                    <a:pt x="2032" y="9085"/>
                    <a:pt x="2398" y="8834"/>
                    <a:pt x="2808" y="8605"/>
                  </a:cubicBezTo>
                  <a:lnTo>
                    <a:pt x="2808" y="8605"/>
                  </a:lnTo>
                  <a:lnTo>
                    <a:pt x="2740" y="8628"/>
                  </a:lnTo>
                  <a:cubicBezTo>
                    <a:pt x="3242" y="8377"/>
                    <a:pt x="3790" y="8172"/>
                    <a:pt x="4361" y="8035"/>
                  </a:cubicBezTo>
                  <a:cubicBezTo>
                    <a:pt x="5045" y="7875"/>
                    <a:pt x="5821" y="7806"/>
                    <a:pt x="6689" y="7806"/>
                  </a:cubicBezTo>
                  <a:lnTo>
                    <a:pt x="7100" y="7806"/>
                  </a:lnTo>
                  <a:cubicBezTo>
                    <a:pt x="8469" y="7852"/>
                    <a:pt x="9862" y="8058"/>
                    <a:pt x="11185" y="8240"/>
                  </a:cubicBezTo>
                  <a:cubicBezTo>
                    <a:pt x="11551" y="8286"/>
                    <a:pt x="11870" y="8354"/>
                    <a:pt x="12190" y="8400"/>
                  </a:cubicBezTo>
                  <a:cubicBezTo>
                    <a:pt x="12897" y="8491"/>
                    <a:pt x="13719" y="8605"/>
                    <a:pt x="14564" y="8651"/>
                  </a:cubicBezTo>
                  <a:lnTo>
                    <a:pt x="15271" y="8651"/>
                  </a:lnTo>
                  <a:cubicBezTo>
                    <a:pt x="15842" y="8651"/>
                    <a:pt x="16390" y="8628"/>
                    <a:pt x="16983" y="8560"/>
                  </a:cubicBezTo>
                  <a:cubicBezTo>
                    <a:pt x="18649" y="8377"/>
                    <a:pt x="20293" y="7921"/>
                    <a:pt x="21890" y="7236"/>
                  </a:cubicBezTo>
                  <a:cubicBezTo>
                    <a:pt x="23397" y="6574"/>
                    <a:pt x="24835" y="5684"/>
                    <a:pt x="26159" y="4588"/>
                  </a:cubicBezTo>
                  <a:cubicBezTo>
                    <a:pt x="27437" y="3515"/>
                    <a:pt x="28601" y="2260"/>
                    <a:pt x="29605" y="845"/>
                  </a:cubicBezTo>
                  <a:cubicBezTo>
                    <a:pt x="29811" y="571"/>
                    <a:pt x="29993" y="297"/>
                    <a:pt x="30176" y="23"/>
                  </a:cubicBezTo>
                  <a:cubicBezTo>
                    <a:pt x="30176" y="23"/>
                    <a:pt x="30176" y="0"/>
                    <a:pt x="30176" y="0"/>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8" name="Google Shape;5134;p38">
              <a:extLst>
                <a:ext uri="{FF2B5EF4-FFF2-40B4-BE49-F238E27FC236}">
                  <a16:creationId xmlns:a16="http://schemas.microsoft.com/office/drawing/2014/main" id="{A32C34FE-9FEE-9C7E-72B2-15EC5D2364B9}"/>
                </a:ext>
              </a:extLst>
            </p:cNvPr>
            <p:cNvSpPr/>
            <p:nvPr/>
          </p:nvSpPr>
          <p:spPr>
            <a:xfrm>
              <a:off x="5957570" y="2759912"/>
              <a:ext cx="249122" cy="439504"/>
            </a:xfrm>
            <a:custGeom>
              <a:avLst/>
              <a:gdLst/>
              <a:ahLst/>
              <a:cxnLst/>
              <a:rect l="l" t="t" r="r" b="b"/>
              <a:pathLst>
                <a:path w="8902" h="15705" extrusionOk="0">
                  <a:moveTo>
                    <a:pt x="8423" y="1"/>
                  </a:moveTo>
                  <a:cubicBezTo>
                    <a:pt x="7898" y="206"/>
                    <a:pt x="7396" y="480"/>
                    <a:pt x="6871" y="777"/>
                  </a:cubicBezTo>
                  <a:cubicBezTo>
                    <a:pt x="5684" y="1485"/>
                    <a:pt x="4588" y="2443"/>
                    <a:pt x="3607" y="3630"/>
                  </a:cubicBezTo>
                  <a:cubicBezTo>
                    <a:pt x="2693" y="4726"/>
                    <a:pt x="1940" y="6004"/>
                    <a:pt x="1324" y="7419"/>
                  </a:cubicBezTo>
                  <a:cubicBezTo>
                    <a:pt x="753" y="8766"/>
                    <a:pt x="365" y="10227"/>
                    <a:pt x="160" y="11733"/>
                  </a:cubicBezTo>
                  <a:cubicBezTo>
                    <a:pt x="69" y="12372"/>
                    <a:pt x="23" y="13057"/>
                    <a:pt x="0" y="13765"/>
                  </a:cubicBezTo>
                  <a:cubicBezTo>
                    <a:pt x="0" y="14130"/>
                    <a:pt x="0" y="14472"/>
                    <a:pt x="23" y="14837"/>
                  </a:cubicBezTo>
                  <a:cubicBezTo>
                    <a:pt x="23" y="15180"/>
                    <a:pt x="46" y="15454"/>
                    <a:pt x="91" y="15705"/>
                  </a:cubicBezTo>
                  <a:lnTo>
                    <a:pt x="114" y="15682"/>
                  </a:lnTo>
                  <a:lnTo>
                    <a:pt x="137" y="15659"/>
                  </a:lnTo>
                  <a:lnTo>
                    <a:pt x="342" y="15431"/>
                  </a:lnTo>
                  <a:cubicBezTo>
                    <a:pt x="365" y="15408"/>
                    <a:pt x="365" y="15408"/>
                    <a:pt x="388" y="15385"/>
                  </a:cubicBezTo>
                  <a:lnTo>
                    <a:pt x="525" y="15385"/>
                  </a:lnTo>
                  <a:cubicBezTo>
                    <a:pt x="525" y="15385"/>
                    <a:pt x="548" y="15362"/>
                    <a:pt x="548" y="15362"/>
                  </a:cubicBezTo>
                  <a:cubicBezTo>
                    <a:pt x="548" y="15134"/>
                    <a:pt x="525" y="14906"/>
                    <a:pt x="525" y="14655"/>
                  </a:cubicBezTo>
                  <a:cubicBezTo>
                    <a:pt x="502" y="14221"/>
                    <a:pt x="502" y="13810"/>
                    <a:pt x="525" y="13445"/>
                  </a:cubicBezTo>
                  <a:cubicBezTo>
                    <a:pt x="504" y="13445"/>
                    <a:pt x="502" y="13464"/>
                    <a:pt x="502" y="13467"/>
                  </a:cubicBezTo>
                  <a:lnTo>
                    <a:pt x="502" y="13467"/>
                  </a:lnTo>
                  <a:cubicBezTo>
                    <a:pt x="548" y="12098"/>
                    <a:pt x="776" y="10706"/>
                    <a:pt x="1164" y="9382"/>
                  </a:cubicBezTo>
                  <a:lnTo>
                    <a:pt x="1187" y="9336"/>
                  </a:lnTo>
                  <a:cubicBezTo>
                    <a:pt x="1575" y="8013"/>
                    <a:pt x="2123" y="6780"/>
                    <a:pt x="2785" y="5662"/>
                  </a:cubicBezTo>
                  <a:cubicBezTo>
                    <a:pt x="3447" y="4566"/>
                    <a:pt x="4223" y="3607"/>
                    <a:pt x="5090" y="2763"/>
                  </a:cubicBezTo>
                  <a:cubicBezTo>
                    <a:pt x="5843" y="2055"/>
                    <a:pt x="6711" y="1439"/>
                    <a:pt x="7624" y="937"/>
                  </a:cubicBezTo>
                  <a:cubicBezTo>
                    <a:pt x="8035" y="708"/>
                    <a:pt x="8468" y="526"/>
                    <a:pt x="8902" y="343"/>
                  </a:cubicBezTo>
                  <a:cubicBezTo>
                    <a:pt x="8742" y="229"/>
                    <a:pt x="8582" y="115"/>
                    <a:pt x="8423"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9" name="Google Shape;5135;p38">
              <a:extLst>
                <a:ext uri="{FF2B5EF4-FFF2-40B4-BE49-F238E27FC236}">
                  <a16:creationId xmlns:a16="http://schemas.microsoft.com/office/drawing/2014/main" id="{42834E36-16B3-28BA-4F72-A5F2D3A27B3F}"/>
                </a:ext>
              </a:extLst>
            </p:cNvPr>
            <p:cNvSpPr/>
            <p:nvPr/>
          </p:nvSpPr>
          <p:spPr>
            <a:xfrm>
              <a:off x="7103500" y="2452049"/>
              <a:ext cx="21744" cy="154589"/>
            </a:xfrm>
            <a:custGeom>
              <a:avLst/>
              <a:gdLst/>
              <a:ahLst/>
              <a:cxnLst/>
              <a:rect l="l" t="t" r="r" b="b"/>
              <a:pathLst>
                <a:path w="777" h="5524" extrusionOk="0">
                  <a:moveTo>
                    <a:pt x="594" y="0"/>
                  </a:moveTo>
                  <a:lnTo>
                    <a:pt x="571" y="23"/>
                  </a:lnTo>
                  <a:lnTo>
                    <a:pt x="526" y="46"/>
                  </a:lnTo>
                  <a:cubicBezTo>
                    <a:pt x="457" y="114"/>
                    <a:pt x="389" y="160"/>
                    <a:pt x="297" y="206"/>
                  </a:cubicBezTo>
                  <a:lnTo>
                    <a:pt x="275" y="228"/>
                  </a:lnTo>
                  <a:lnTo>
                    <a:pt x="160" y="297"/>
                  </a:lnTo>
                  <a:cubicBezTo>
                    <a:pt x="252" y="845"/>
                    <a:pt x="275" y="1461"/>
                    <a:pt x="252" y="2237"/>
                  </a:cubicBezTo>
                  <a:cubicBezTo>
                    <a:pt x="229" y="2990"/>
                    <a:pt x="138" y="3812"/>
                    <a:pt x="1" y="4816"/>
                  </a:cubicBezTo>
                  <a:lnTo>
                    <a:pt x="69" y="4908"/>
                  </a:lnTo>
                  <a:cubicBezTo>
                    <a:pt x="138" y="4930"/>
                    <a:pt x="160" y="4930"/>
                    <a:pt x="160" y="4953"/>
                  </a:cubicBezTo>
                  <a:lnTo>
                    <a:pt x="183" y="5022"/>
                  </a:lnTo>
                  <a:cubicBezTo>
                    <a:pt x="206" y="5113"/>
                    <a:pt x="229" y="5181"/>
                    <a:pt x="252" y="5273"/>
                  </a:cubicBezTo>
                  <a:cubicBezTo>
                    <a:pt x="297" y="5341"/>
                    <a:pt x="343" y="5433"/>
                    <a:pt x="389" y="5524"/>
                  </a:cubicBezTo>
                  <a:cubicBezTo>
                    <a:pt x="503" y="4862"/>
                    <a:pt x="594" y="4291"/>
                    <a:pt x="640" y="3721"/>
                  </a:cubicBezTo>
                  <a:cubicBezTo>
                    <a:pt x="754" y="2785"/>
                    <a:pt x="777" y="1963"/>
                    <a:pt x="754" y="1210"/>
                  </a:cubicBezTo>
                  <a:cubicBezTo>
                    <a:pt x="731" y="753"/>
                    <a:pt x="685" y="365"/>
                    <a:pt x="617" y="0"/>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0" name="Google Shape;5136;p38">
              <a:extLst>
                <a:ext uri="{FF2B5EF4-FFF2-40B4-BE49-F238E27FC236}">
                  <a16:creationId xmlns:a16="http://schemas.microsoft.com/office/drawing/2014/main" id="{4C87F180-E3F0-9DFD-1B73-C511AB8D4678}"/>
                </a:ext>
              </a:extLst>
            </p:cNvPr>
            <p:cNvSpPr/>
            <p:nvPr/>
          </p:nvSpPr>
          <p:spPr>
            <a:xfrm>
              <a:off x="5558980" y="2722244"/>
              <a:ext cx="385186" cy="361874"/>
            </a:xfrm>
            <a:custGeom>
              <a:avLst/>
              <a:gdLst/>
              <a:ahLst/>
              <a:cxnLst/>
              <a:rect l="l" t="t" r="r" b="b"/>
              <a:pathLst>
                <a:path w="13764" h="12931" extrusionOk="0">
                  <a:moveTo>
                    <a:pt x="8582" y="502"/>
                  </a:moveTo>
                  <a:cubicBezTo>
                    <a:pt x="8742" y="502"/>
                    <a:pt x="8902" y="525"/>
                    <a:pt x="9039" y="548"/>
                  </a:cubicBezTo>
                  <a:cubicBezTo>
                    <a:pt x="9290" y="639"/>
                    <a:pt x="9541" y="731"/>
                    <a:pt x="9747" y="868"/>
                  </a:cubicBezTo>
                  <a:cubicBezTo>
                    <a:pt x="10226" y="1141"/>
                    <a:pt x="10637" y="1507"/>
                    <a:pt x="11025" y="1872"/>
                  </a:cubicBezTo>
                  <a:cubicBezTo>
                    <a:pt x="11595" y="2465"/>
                    <a:pt x="12120" y="3104"/>
                    <a:pt x="12531" y="3812"/>
                  </a:cubicBezTo>
                  <a:cubicBezTo>
                    <a:pt x="12759" y="4223"/>
                    <a:pt x="12965" y="4657"/>
                    <a:pt x="13079" y="5113"/>
                  </a:cubicBezTo>
                  <a:cubicBezTo>
                    <a:pt x="13170" y="5455"/>
                    <a:pt x="13239" y="5798"/>
                    <a:pt x="13239" y="6163"/>
                  </a:cubicBezTo>
                  <a:cubicBezTo>
                    <a:pt x="13239" y="6368"/>
                    <a:pt x="13216" y="6574"/>
                    <a:pt x="13170" y="6779"/>
                  </a:cubicBezTo>
                  <a:cubicBezTo>
                    <a:pt x="13102" y="7053"/>
                    <a:pt x="12988" y="7281"/>
                    <a:pt x="12851" y="7510"/>
                  </a:cubicBezTo>
                  <a:cubicBezTo>
                    <a:pt x="12851" y="7510"/>
                    <a:pt x="12851" y="7533"/>
                    <a:pt x="12851" y="7533"/>
                  </a:cubicBezTo>
                  <a:cubicBezTo>
                    <a:pt x="12605" y="7934"/>
                    <a:pt x="12295" y="8292"/>
                    <a:pt x="11940" y="8649"/>
                  </a:cubicBezTo>
                  <a:lnTo>
                    <a:pt x="11940" y="8649"/>
                  </a:lnTo>
                  <a:cubicBezTo>
                    <a:pt x="11649" y="8938"/>
                    <a:pt x="11337" y="9206"/>
                    <a:pt x="11025" y="9496"/>
                  </a:cubicBezTo>
                  <a:cubicBezTo>
                    <a:pt x="10751" y="9747"/>
                    <a:pt x="10454" y="9975"/>
                    <a:pt x="10180" y="10226"/>
                  </a:cubicBezTo>
                  <a:cubicBezTo>
                    <a:pt x="9518" y="10774"/>
                    <a:pt x="8834" y="11276"/>
                    <a:pt x="8080" y="11710"/>
                  </a:cubicBezTo>
                  <a:cubicBezTo>
                    <a:pt x="7624" y="11961"/>
                    <a:pt x="7167" y="12189"/>
                    <a:pt x="6665" y="12326"/>
                  </a:cubicBezTo>
                  <a:cubicBezTo>
                    <a:pt x="6401" y="12392"/>
                    <a:pt x="6138" y="12437"/>
                    <a:pt x="5853" y="12440"/>
                  </a:cubicBezTo>
                  <a:lnTo>
                    <a:pt x="5853" y="12440"/>
                  </a:lnTo>
                  <a:cubicBezTo>
                    <a:pt x="5639" y="12438"/>
                    <a:pt x="5443" y="12415"/>
                    <a:pt x="5227" y="12372"/>
                  </a:cubicBezTo>
                  <a:cubicBezTo>
                    <a:pt x="4930" y="12280"/>
                    <a:pt x="4611" y="12143"/>
                    <a:pt x="4337" y="11983"/>
                  </a:cubicBezTo>
                  <a:cubicBezTo>
                    <a:pt x="3880" y="11710"/>
                    <a:pt x="3492" y="11390"/>
                    <a:pt x="3127" y="11025"/>
                  </a:cubicBezTo>
                  <a:cubicBezTo>
                    <a:pt x="2534" y="10431"/>
                    <a:pt x="2032" y="9724"/>
                    <a:pt x="1598" y="8993"/>
                  </a:cubicBezTo>
                  <a:cubicBezTo>
                    <a:pt x="1598" y="8993"/>
                    <a:pt x="1598" y="8981"/>
                    <a:pt x="1588" y="8974"/>
                  </a:cubicBezTo>
                  <a:lnTo>
                    <a:pt x="1588" y="8974"/>
                  </a:lnTo>
                  <a:lnTo>
                    <a:pt x="1575" y="8948"/>
                  </a:lnTo>
                  <a:lnTo>
                    <a:pt x="1575" y="8971"/>
                  </a:lnTo>
                  <a:cubicBezTo>
                    <a:pt x="1187" y="8286"/>
                    <a:pt x="867" y="7555"/>
                    <a:pt x="662" y="6802"/>
                  </a:cubicBezTo>
                  <a:cubicBezTo>
                    <a:pt x="616" y="6597"/>
                    <a:pt x="571" y="6414"/>
                    <a:pt x="548" y="6209"/>
                  </a:cubicBezTo>
                  <a:cubicBezTo>
                    <a:pt x="502" y="5958"/>
                    <a:pt x="502" y="5729"/>
                    <a:pt x="502" y="5478"/>
                  </a:cubicBezTo>
                  <a:cubicBezTo>
                    <a:pt x="502" y="4839"/>
                    <a:pt x="571" y="4223"/>
                    <a:pt x="731" y="3607"/>
                  </a:cubicBezTo>
                  <a:cubicBezTo>
                    <a:pt x="845" y="3196"/>
                    <a:pt x="1004" y="2785"/>
                    <a:pt x="1210" y="2420"/>
                  </a:cubicBezTo>
                  <a:cubicBezTo>
                    <a:pt x="1347" y="2191"/>
                    <a:pt x="1507" y="1986"/>
                    <a:pt x="1666" y="1803"/>
                  </a:cubicBezTo>
                  <a:cubicBezTo>
                    <a:pt x="1803" y="1689"/>
                    <a:pt x="1917" y="1598"/>
                    <a:pt x="2054" y="1507"/>
                  </a:cubicBezTo>
                  <a:cubicBezTo>
                    <a:pt x="2191" y="1438"/>
                    <a:pt x="2328" y="1393"/>
                    <a:pt x="2465" y="1347"/>
                  </a:cubicBezTo>
                  <a:cubicBezTo>
                    <a:pt x="2625" y="1301"/>
                    <a:pt x="2762" y="1301"/>
                    <a:pt x="2922" y="1278"/>
                  </a:cubicBezTo>
                  <a:cubicBezTo>
                    <a:pt x="3104" y="1301"/>
                    <a:pt x="3287" y="1324"/>
                    <a:pt x="3470" y="1347"/>
                  </a:cubicBezTo>
                  <a:cubicBezTo>
                    <a:pt x="3607" y="1393"/>
                    <a:pt x="3743" y="1438"/>
                    <a:pt x="3858" y="1507"/>
                  </a:cubicBezTo>
                  <a:cubicBezTo>
                    <a:pt x="3995" y="1598"/>
                    <a:pt x="4109" y="1689"/>
                    <a:pt x="4223" y="1803"/>
                  </a:cubicBezTo>
                  <a:cubicBezTo>
                    <a:pt x="4360" y="1963"/>
                    <a:pt x="4474" y="2123"/>
                    <a:pt x="4588" y="2283"/>
                  </a:cubicBezTo>
                  <a:cubicBezTo>
                    <a:pt x="4748" y="2579"/>
                    <a:pt x="4862" y="2899"/>
                    <a:pt x="4953" y="3241"/>
                  </a:cubicBezTo>
                  <a:cubicBezTo>
                    <a:pt x="5113" y="3744"/>
                    <a:pt x="5181" y="4269"/>
                    <a:pt x="5227" y="4816"/>
                  </a:cubicBezTo>
                  <a:cubicBezTo>
                    <a:pt x="5227" y="4939"/>
                    <a:pt x="5337" y="5025"/>
                    <a:pt x="5459" y="5025"/>
                  </a:cubicBezTo>
                  <a:cubicBezTo>
                    <a:pt x="5473" y="5025"/>
                    <a:pt x="5487" y="5024"/>
                    <a:pt x="5501" y="5022"/>
                  </a:cubicBezTo>
                  <a:cubicBezTo>
                    <a:pt x="5638" y="4999"/>
                    <a:pt x="5729" y="4885"/>
                    <a:pt x="5706" y="4748"/>
                  </a:cubicBezTo>
                  <a:cubicBezTo>
                    <a:pt x="5684" y="4269"/>
                    <a:pt x="5615" y="3812"/>
                    <a:pt x="5501" y="3356"/>
                  </a:cubicBezTo>
                  <a:cubicBezTo>
                    <a:pt x="5798" y="2945"/>
                    <a:pt x="6140" y="2557"/>
                    <a:pt x="6460" y="2169"/>
                  </a:cubicBezTo>
                  <a:cubicBezTo>
                    <a:pt x="6734" y="1826"/>
                    <a:pt x="7007" y="1461"/>
                    <a:pt x="7304" y="1141"/>
                  </a:cubicBezTo>
                  <a:cubicBezTo>
                    <a:pt x="7464" y="982"/>
                    <a:pt x="7647" y="822"/>
                    <a:pt x="7852" y="708"/>
                  </a:cubicBezTo>
                  <a:cubicBezTo>
                    <a:pt x="7966" y="639"/>
                    <a:pt x="8103" y="594"/>
                    <a:pt x="8240" y="548"/>
                  </a:cubicBezTo>
                  <a:cubicBezTo>
                    <a:pt x="8354" y="525"/>
                    <a:pt x="8468" y="502"/>
                    <a:pt x="8582" y="502"/>
                  </a:cubicBezTo>
                  <a:close/>
                  <a:moveTo>
                    <a:pt x="8491" y="0"/>
                  </a:moveTo>
                  <a:cubicBezTo>
                    <a:pt x="8103" y="23"/>
                    <a:pt x="7738" y="183"/>
                    <a:pt x="7418" y="411"/>
                  </a:cubicBezTo>
                  <a:cubicBezTo>
                    <a:pt x="7259" y="502"/>
                    <a:pt x="7122" y="639"/>
                    <a:pt x="6985" y="776"/>
                  </a:cubicBezTo>
                  <a:cubicBezTo>
                    <a:pt x="6825" y="936"/>
                    <a:pt x="6688" y="1096"/>
                    <a:pt x="6551" y="1256"/>
                  </a:cubicBezTo>
                  <a:cubicBezTo>
                    <a:pt x="6323" y="1530"/>
                    <a:pt x="6117" y="1803"/>
                    <a:pt x="5912" y="2077"/>
                  </a:cubicBezTo>
                  <a:cubicBezTo>
                    <a:pt x="5706" y="2306"/>
                    <a:pt x="5524" y="2534"/>
                    <a:pt x="5341" y="2762"/>
                  </a:cubicBezTo>
                  <a:cubicBezTo>
                    <a:pt x="5296" y="2648"/>
                    <a:pt x="5250" y="2557"/>
                    <a:pt x="5204" y="2443"/>
                  </a:cubicBezTo>
                  <a:cubicBezTo>
                    <a:pt x="5045" y="2077"/>
                    <a:pt x="4839" y="1712"/>
                    <a:pt x="4542" y="1438"/>
                  </a:cubicBezTo>
                  <a:cubicBezTo>
                    <a:pt x="4428" y="1301"/>
                    <a:pt x="4291" y="1210"/>
                    <a:pt x="4131" y="1096"/>
                  </a:cubicBezTo>
                  <a:cubicBezTo>
                    <a:pt x="4040" y="1050"/>
                    <a:pt x="3949" y="1005"/>
                    <a:pt x="3858" y="982"/>
                  </a:cubicBezTo>
                  <a:cubicBezTo>
                    <a:pt x="3766" y="936"/>
                    <a:pt x="3652" y="890"/>
                    <a:pt x="3538" y="868"/>
                  </a:cubicBezTo>
                  <a:cubicBezTo>
                    <a:pt x="3367" y="819"/>
                    <a:pt x="3182" y="796"/>
                    <a:pt x="2995" y="796"/>
                  </a:cubicBezTo>
                  <a:cubicBezTo>
                    <a:pt x="2834" y="796"/>
                    <a:pt x="2670" y="813"/>
                    <a:pt x="2511" y="845"/>
                  </a:cubicBezTo>
                  <a:cubicBezTo>
                    <a:pt x="2214" y="890"/>
                    <a:pt x="1917" y="1005"/>
                    <a:pt x="1666" y="1187"/>
                  </a:cubicBezTo>
                  <a:cubicBezTo>
                    <a:pt x="1415" y="1347"/>
                    <a:pt x="1187" y="1575"/>
                    <a:pt x="1004" y="1826"/>
                  </a:cubicBezTo>
                  <a:cubicBezTo>
                    <a:pt x="822" y="2077"/>
                    <a:pt x="662" y="2374"/>
                    <a:pt x="525" y="2671"/>
                  </a:cubicBezTo>
                  <a:cubicBezTo>
                    <a:pt x="388" y="2990"/>
                    <a:pt x="297" y="3333"/>
                    <a:pt x="206" y="3652"/>
                  </a:cubicBezTo>
                  <a:cubicBezTo>
                    <a:pt x="137" y="3995"/>
                    <a:pt x="69" y="4337"/>
                    <a:pt x="46" y="4657"/>
                  </a:cubicBezTo>
                  <a:cubicBezTo>
                    <a:pt x="0" y="4999"/>
                    <a:pt x="0" y="5318"/>
                    <a:pt x="0" y="5661"/>
                  </a:cubicBezTo>
                  <a:cubicBezTo>
                    <a:pt x="23" y="5935"/>
                    <a:pt x="46" y="6209"/>
                    <a:pt x="91" y="6483"/>
                  </a:cubicBezTo>
                  <a:cubicBezTo>
                    <a:pt x="137" y="6802"/>
                    <a:pt x="228" y="7099"/>
                    <a:pt x="320" y="7396"/>
                  </a:cubicBezTo>
                  <a:cubicBezTo>
                    <a:pt x="434" y="7715"/>
                    <a:pt x="571" y="8035"/>
                    <a:pt x="708" y="8354"/>
                  </a:cubicBezTo>
                  <a:cubicBezTo>
                    <a:pt x="1050" y="9062"/>
                    <a:pt x="1438" y="9724"/>
                    <a:pt x="1895" y="10340"/>
                  </a:cubicBezTo>
                  <a:cubicBezTo>
                    <a:pt x="2351" y="10956"/>
                    <a:pt x="2876" y="11527"/>
                    <a:pt x="3492" y="12006"/>
                  </a:cubicBezTo>
                  <a:cubicBezTo>
                    <a:pt x="4040" y="12440"/>
                    <a:pt x="4679" y="12760"/>
                    <a:pt x="5387" y="12896"/>
                  </a:cubicBezTo>
                  <a:cubicBezTo>
                    <a:pt x="5535" y="12919"/>
                    <a:pt x="5684" y="12931"/>
                    <a:pt x="5832" y="12931"/>
                  </a:cubicBezTo>
                  <a:cubicBezTo>
                    <a:pt x="5980" y="12931"/>
                    <a:pt x="6129" y="12919"/>
                    <a:pt x="6277" y="12896"/>
                  </a:cubicBezTo>
                  <a:cubicBezTo>
                    <a:pt x="6597" y="12874"/>
                    <a:pt x="6916" y="12782"/>
                    <a:pt x="7213" y="12668"/>
                  </a:cubicBezTo>
                  <a:cubicBezTo>
                    <a:pt x="7875" y="12417"/>
                    <a:pt x="8491" y="12052"/>
                    <a:pt x="9062" y="11664"/>
                  </a:cubicBezTo>
                  <a:cubicBezTo>
                    <a:pt x="9655" y="11276"/>
                    <a:pt x="10180" y="10865"/>
                    <a:pt x="10705" y="10409"/>
                  </a:cubicBezTo>
                  <a:cubicBezTo>
                    <a:pt x="10933" y="10203"/>
                    <a:pt x="11162" y="10021"/>
                    <a:pt x="11390" y="9815"/>
                  </a:cubicBezTo>
                  <a:cubicBezTo>
                    <a:pt x="11664" y="9587"/>
                    <a:pt x="11938" y="9336"/>
                    <a:pt x="12189" y="9085"/>
                  </a:cubicBezTo>
                  <a:cubicBezTo>
                    <a:pt x="12782" y="8514"/>
                    <a:pt x="13307" y="7898"/>
                    <a:pt x="13581" y="7122"/>
                  </a:cubicBezTo>
                  <a:cubicBezTo>
                    <a:pt x="13718" y="6734"/>
                    <a:pt x="13764" y="6323"/>
                    <a:pt x="13718" y="5889"/>
                  </a:cubicBezTo>
                  <a:cubicBezTo>
                    <a:pt x="13695" y="5455"/>
                    <a:pt x="13581" y="5022"/>
                    <a:pt x="13444" y="4611"/>
                  </a:cubicBezTo>
                  <a:cubicBezTo>
                    <a:pt x="13307" y="4200"/>
                    <a:pt x="13102" y="3812"/>
                    <a:pt x="12874" y="3424"/>
                  </a:cubicBezTo>
                  <a:cubicBezTo>
                    <a:pt x="12645" y="3059"/>
                    <a:pt x="12394" y="2694"/>
                    <a:pt x="12120" y="2374"/>
                  </a:cubicBezTo>
                  <a:cubicBezTo>
                    <a:pt x="11869" y="2054"/>
                    <a:pt x="11618" y="1781"/>
                    <a:pt x="11344" y="1507"/>
                  </a:cubicBezTo>
                  <a:cubicBezTo>
                    <a:pt x="11321" y="1507"/>
                    <a:pt x="11321" y="1484"/>
                    <a:pt x="11321" y="1484"/>
                  </a:cubicBezTo>
                  <a:cubicBezTo>
                    <a:pt x="11070" y="1233"/>
                    <a:pt x="10796" y="1005"/>
                    <a:pt x="10523" y="776"/>
                  </a:cubicBezTo>
                  <a:cubicBezTo>
                    <a:pt x="10226" y="548"/>
                    <a:pt x="9906" y="365"/>
                    <a:pt x="9541" y="206"/>
                  </a:cubicBezTo>
                  <a:cubicBezTo>
                    <a:pt x="9381" y="137"/>
                    <a:pt x="9222" y="92"/>
                    <a:pt x="9039" y="46"/>
                  </a:cubicBezTo>
                  <a:cubicBezTo>
                    <a:pt x="8856" y="23"/>
                    <a:pt x="8674" y="0"/>
                    <a:pt x="8491"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1" name="Google Shape;5137;p38">
              <a:extLst>
                <a:ext uri="{FF2B5EF4-FFF2-40B4-BE49-F238E27FC236}">
                  <a16:creationId xmlns:a16="http://schemas.microsoft.com/office/drawing/2014/main" id="{0175F494-28E8-7597-AF70-26BE4248663E}"/>
                </a:ext>
              </a:extLst>
            </p:cNvPr>
            <p:cNvSpPr/>
            <p:nvPr/>
          </p:nvSpPr>
          <p:spPr>
            <a:xfrm>
              <a:off x="5835555" y="3166814"/>
              <a:ext cx="366687" cy="364421"/>
            </a:xfrm>
            <a:custGeom>
              <a:avLst/>
              <a:gdLst/>
              <a:ahLst/>
              <a:cxnLst/>
              <a:rect l="l" t="t" r="r" b="b"/>
              <a:pathLst>
                <a:path w="13103" h="13022" extrusionOk="0">
                  <a:moveTo>
                    <a:pt x="7168" y="480"/>
                  </a:moveTo>
                  <a:cubicBezTo>
                    <a:pt x="7989" y="480"/>
                    <a:pt x="8811" y="571"/>
                    <a:pt x="9587" y="777"/>
                  </a:cubicBezTo>
                  <a:cubicBezTo>
                    <a:pt x="10044" y="914"/>
                    <a:pt x="10477" y="1073"/>
                    <a:pt x="10911" y="1302"/>
                  </a:cubicBezTo>
                  <a:cubicBezTo>
                    <a:pt x="11208" y="1484"/>
                    <a:pt x="11504" y="1690"/>
                    <a:pt x="11756" y="1941"/>
                  </a:cubicBezTo>
                  <a:cubicBezTo>
                    <a:pt x="11915" y="2078"/>
                    <a:pt x="12029" y="2260"/>
                    <a:pt x="12144" y="2443"/>
                  </a:cubicBezTo>
                  <a:cubicBezTo>
                    <a:pt x="12280" y="2671"/>
                    <a:pt x="12372" y="2922"/>
                    <a:pt x="12440" y="3173"/>
                  </a:cubicBezTo>
                  <a:cubicBezTo>
                    <a:pt x="12575" y="3644"/>
                    <a:pt x="12599" y="4138"/>
                    <a:pt x="12600" y="4610"/>
                  </a:cubicBezTo>
                  <a:lnTo>
                    <a:pt x="12600" y="4610"/>
                  </a:lnTo>
                  <a:cubicBezTo>
                    <a:pt x="12599" y="5014"/>
                    <a:pt x="12576" y="5440"/>
                    <a:pt x="12532" y="5867"/>
                  </a:cubicBezTo>
                  <a:cubicBezTo>
                    <a:pt x="12532" y="6232"/>
                    <a:pt x="12486" y="6597"/>
                    <a:pt x="12463" y="6985"/>
                  </a:cubicBezTo>
                  <a:cubicBezTo>
                    <a:pt x="12372" y="7830"/>
                    <a:pt x="12258" y="8674"/>
                    <a:pt x="12029" y="9519"/>
                  </a:cubicBezTo>
                  <a:cubicBezTo>
                    <a:pt x="11892" y="10021"/>
                    <a:pt x="11710" y="10500"/>
                    <a:pt x="11459" y="10957"/>
                  </a:cubicBezTo>
                  <a:cubicBezTo>
                    <a:pt x="11329" y="11194"/>
                    <a:pt x="11179" y="11411"/>
                    <a:pt x="10989" y="11589"/>
                  </a:cubicBezTo>
                  <a:lnTo>
                    <a:pt x="10989" y="11589"/>
                  </a:lnTo>
                  <a:cubicBezTo>
                    <a:pt x="10993" y="11584"/>
                    <a:pt x="10997" y="11578"/>
                    <a:pt x="11002" y="11573"/>
                  </a:cubicBezTo>
                  <a:lnTo>
                    <a:pt x="11002" y="11573"/>
                  </a:lnTo>
                  <a:cubicBezTo>
                    <a:pt x="10842" y="11733"/>
                    <a:pt x="10683" y="11870"/>
                    <a:pt x="10477" y="11984"/>
                  </a:cubicBezTo>
                  <a:cubicBezTo>
                    <a:pt x="10203" y="12144"/>
                    <a:pt x="9884" y="12258"/>
                    <a:pt x="9564" y="12349"/>
                  </a:cubicBezTo>
                  <a:cubicBezTo>
                    <a:pt x="9062" y="12486"/>
                    <a:pt x="8560" y="12532"/>
                    <a:pt x="8035" y="12532"/>
                  </a:cubicBezTo>
                  <a:cubicBezTo>
                    <a:pt x="7190" y="12532"/>
                    <a:pt x="6346" y="12395"/>
                    <a:pt x="5547" y="12189"/>
                  </a:cubicBezTo>
                  <a:cubicBezTo>
                    <a:pt x="5524" y="12166"/>
                    <a:pt x="5524" y="12166"/>
                    <a:pt x="5501" y="12166"/>
                  </a:cubicBezTo>
                  <a:cubicBezTo>
                    <a:pt x="4748" y="11961"/>
                    <a:pt x="3995" y="11664"/>
                    <a:pt x="3310" y="11276"/>
                  </a:cubicBezTo>
                  <a:cubicBezTo>
                    <a:pt x="3128" y="11185"/>
                    <a:pt x="2968" y="11071"/>
                    <a:pt x="2808" y="10957"/>
                  </a:cubicBezTo>
                  <a:cubicBezTo>
                    <a:pt x="2625" y="10797"/>
                    <a:pt x="2443" y="10637"/>
                    <a:pt x="2260" y="10477"/>
                  </a:cubicBezTo>
                  <a:cubicBezTo>
                    <a:pt x="1826" y="10021"/>
                    <a:pt x="1438" y="9519"/>
                    <a:pt x="1119" y="8994"/>
                  </a:cubicBezTo>
                  <a:cubicBezTo>
                    <a:pt x="891" y="8606"/>
                    <a:pt x="708" y="8218"/>
                    <a:pt x="594" y="7784"/>
                  </a:cubicBezTo>
                  <a:cubicBezTo>
                    <a:pt x="548" y="7556"/>
                    <a:pt x="503" y="7305"/>
                    <a:pt x="503" y="7031"/>
                  </a:cubicBezTo>
                  <a:cubicBezTo>
                    <a:pt x="503" y="6871"/>
                    <a:pt x="525" y="6711"/>
                    <a:pt x="571" y="6551"/>
                  </a:cubicBezTo>
                  <a:cubicBezTo>
                    <a:pt x="617" y="6414"/>
                    <a:pt x="662" y="6278"/>
                    <a:pt x="731" y="6163"/>
                  </a:cubicBezTo>
                  <a:cubicBezTo>
                    <a:pt x="822" y="6026"/>
                    <a:pt x="913" y="5890"/>
                    <a:pt x="1028" y="5775"/>
                  </a:cubicBezTo>
                  <a:cubicBezTo>
                    <a:pt x="1165" y="5661"/>
                    <a:pt x="1302" y="5547"/>
                    <a:pt x="1461" y="5456"/>
                  </a:cubicBezTo>
                  <a:cubicBezTo>
                    <a:pt x="1575" y="5387"/>
                    <a:pt x="1712" y="5319"/>
                    <a:pt x="1849" y="5296"/>
                  </a:cubicBezTo>
                  <a:cubicBezTo>
                    <a:pt x="2009" y="5250"/>
                    <a:pt x="2146" y="5228"/>
                    <a:pt x="2306" y="5228"/>
                  </a:cubicBezTo>
                  <a:cubicBezTo>
                    <a:pt x="2511" y="5250"/>
                    <a:pt x="2694" y="5273"/>
                    <a:pt x="2899" y="5319"/>
                  </a:cubicBezTo>
                  <a:cubicBezTo>
                    <a:pt x="3219" y="5410"/>
                    <a:pt x="3538" y="5547"/>
                    <a:pt x="3835" y="5730"/>
                  </a:cubicBezTo>
                  <a:cubicBezTo>
                    <a:pt x="4292" y="5981"/>
                    <a:pt x="4725" y="6300"/>
                    <a:pt x="5136" y="6666"/>
                  </a:cubicBezTo>
                  <a:cubicBezTo>
                    <a:pt x="5170" y="6691"/>
                    <a:pt x="5217" y="6704"/>
                    <a:pt x="5267" y="6704"/>
                  </a:cubicBezTo>
                  <a:cubicBezTo>
                    <a:pt x="5348" y="6704"/>
                    <a:pt x="5436" y="6668"/>
                    <a:pt x="5479" y="6597"/>
                  </a:cubicBezTo>
                  <a:cubicBezTo>
                    <a:pt x="5570" y="6506"/>
                    <a:pt x="5524" y="6346"/>
                    <a:pt x="5433" y="6255"/>
                  </a:cubicBezTo>
                  <a:cubicBezTo>
                    <a:pt x="5068" y="5958"/>
                    <a:pt x="4702" y="5661"/>
                    <a:pt x="4292" y="5433"/>
                  </a:cubicBezTo>
                  <a:cubicBezTo>
                    <a:pt x="4223" y="4931"/>
                    <a:pt x="4200" y="4406"/>
                    <a:pt x="4132" y="3904"/>
                  </a:cubicBezTo>
                  <a:cubicBezTo>
                    <a:pt x="4086" y="3470"/>
                    <a:pt x="4018" y="3036"/>
                    <a:pt x="4018" y="2580"/>
                  </a:cubicBezTo>
                  <a:cubicBezTo>
                    <a:pt x="4018" y="2352"/>
                    <a:pt x="4041" y="2123"/>
                    <a:pt x="4086" y="1895"/>
                  </a:cubicBezTo>
                  <a:cubicBezTo>
                    <a:pt x="4132" y="1758"/>
                    <a:pt x="4177" y="1644"/>
                    <a:pt x="4246" y="1507"/>
                  </a:cubicBezTo>
                  <a:cubicBezTo>
                    <a:pt x="4314" y="1416"/>
                    <a:pt x="4383" y="1324"/>
                    <a:pt x="4451" y="1233"/>
                  </a:cubicBezTo>
                  <a:cubicBezTo>
                    <a:pt x="4566" y="1119"/>
                    <a:pt x="4702" y="1028"/>
                    <a:pt x="4839" y="936"/>
                  </a:cubicBezTo>
                  <a:cubicBezTo>
                    <a:pt x="5068" y="822"/>
                    <a:pt x="5296" y="731"/>
                    <a:pt x="5547" y="663"/>
                  </a:cubicBezTo>
                  <a:cubicBezTo>
                    <a:pt x="6072" y="526"/>
                    <a:pt x="6620" y="480"/>
                    <a:pt x="7168" y="480"/>
                  </a:cubicBezTo>
                  <a:close/>
                  <a:moveTo>
                    <a:pt x="7076" y="1"/>
                  </a:moveTo>
                  <a:cubicBezTo>
                    <a:pt x="6734" y="1"/>
                    <a:pt x="6392" y="23"/>
                    <a:pt x="6026" y="69"/>
                  </a:cubicBezTo>
                  <a:cubicBezTo>
                    <a:pt x="5661" y="115"/>
                    <a:pt x="5296" y="206"/>
                    <a:pt x="4954" y="343"/>
                  </a:cubicBezTo>
                  <a:cubicBezTo>
                    <a:pt x="4771" y="411"/>
                    <a:pt x="4634" y="503"/>
                    <a:pt x="4474" y="594"/>
                  </a:cubicBezTo>
                  <a:cubicBezTo>
                    <a:pt x="4314" y="685"/>
                    <a:pt x="4177" y="799"/>
                    <a:pt x="4063" y="936"/>
                  </a:cubicBezTo>
                  <a:cubicBezTo>
                    <a:pt x="3789" y="1233"/>
                    <a:pt x="3653" y="1598"/>
                    <a:pt x="3584" y="1986"/>
                  </a:cubicBezTo>
                  <a:cubicBezTo>
                    <a:pt x="3538" y="2169"/>
                    <a:pt x="3538" y="2352"/>
                    <a:pt x="3538" y="2557"/>
                  </a:cubicBezTo>
                  <a:cubicBezTo>
                    <a:pt x="3516" y="2762"/>
                    <a:pt x="3538" y="2991"/>
                    <a:pt x="3561" y="3196"/>
                  </a:cubicBezTo>
                  <a:cubicBezTo>
                    <a:pt x="3584" y="3561"/>
                    <a:pt x="3653" y="3904"/>
                    <a:pt x="3675" y="4246"/>
                  </a:cubicBezTo>
                  <a:cubicBezTo>
                    <a:pt x="3721" y="4543"/>
                    <a:pt x="3744" y="4840"/>
                    <a:pt x="3767" y="5136"/>
                  </a:cubicBezTo>
                  <a:cubicBezTo>
                    <a:pt x="3653" y="5091"/>
                    <a:pt x="3561" y="5045"/>
                    <a:pt x="3447" y="4999"/>
                  </a:cubicBezTo>
                  <a:cubicBezTo>
                    <a:pt x="3082" y="4840"/>
                    <a:pt x="2671" y="4748"/>
                    <a:pt x="2283" y="4748"/>
                  </a:cubicBezTo>
                  <a:cubicBezTo>
                    <a:pt x="2100" y="4748"/>
                    <a:pt x="1918" y="4771"/>
                    <a:pt x="1735" y="4817"/>
                  </a:cubicBezTo>
                  <a:cubicBezTo>
                    <a:pt x="1644" y="4840"/>
                    <a:pt x="1553" y="4862"/>
                    <a:pt x="1461" y="4908"/>
                  </a:cubicBezTo>
                  <a:cubicBezTo>
                    <a:pt x="1347" y="4931"/>
                    <a:pt x="1256" y="4999"/>
                    <a:pt x="1165" y="5068"/>
                  </a:cubicBezTo>
                  <a:cubicBezTo>
                    <a:pt x="868" y="5228"/>
                    <a:pt x="594" y="5479"/>
                    <a:pt x="411" y="5753"/>
                  </a:cubicBezTo>
                  <a:cubicBezTo>
                    <a:pt x="229" y="6004"/>
                    <a:pt x="115" y="6300"/>
                    <a:pt x="46" y="6620"/>
                  </a:cubicBezTo>
                  <a:cubicBezTo>
                    <a:pt x="0" y="6917"/>
                    <a:pt x="0" y="7213"/>
                    <a:pt x="46" y="7533"/>
                  </a:cubicBezTo>
                  <a:cubicBezTo>
                    <a:pt x="92" y="7852"/>
                    <a:pt x="183" y="8172"/>
                    <a:pt x="320" y="8469"/>
                  </a:cubicBezTo>
                  <a:cubicBezTo>
                    <a:pt x="434" y="8788"/>
                    <a:pt x="594" y="9085"/>
                    <a:pt x="777" y="9382"/>
                  </a:cubicBezTo>
                  <a:cubicBezTo>
                    <a:pt x="959" y="9679"/>
                    <a:pt x="1165" y="9952"/>
                    <a:pt x="1370" y="10226"/>
                  </a:cubicBezTo>
                  <a:cubicBezTo>
                    <a:pt x="1575" y="10477"/>
                    <a:pt x="1804" y="10706"/>
                    <a:pt x="2032" y="10934"/>
                  </a:cubicBezTo>
                  <a:cubicBezTo>
                    <a:pt x="2237" y="11139"/>
                    <a:pt x="2466" y="11322"/>
                    <a:pt x="2694" y="11482"/>
                  </a:cubicBezTo>
                  <a:cubicBezTo>
                    <a:pt x="2945" y="11641"/>
                    <a:pt x="3219" y="11801"/>
                    <a:pt x="3493" y="11938"/>
                  </a:cubicBezTo>
                  <a:cubicBezTo>
                    <a:pt x="3812" y="12098"/>
                    <a:pt x="4132" y="12235"/>
                    <a:pt x="4451" y="12349"/>
                  </a:cubicBezTo>
                  <a:cubicBezTo>
                    <a:pt x="5182" y="12623"/>
                    <a:pt x="5935" y="12806"/>
                    <a:pt x="6688" y="12920"/>
                  </a:cubicBezTo>
                  <a:cubicBezTo>
                    <a:pt x="7140" y="12986"/>
                    <a:pt x="7593" y="13022"/>
                    <a:pt x="8040" y="13022"/>
                  </a:cubicBezTo>
                  <a:cubicBezTo>
                    <a:pt x="8361" y="13022"/>
                    <a:pt x="8679" y="13003"/>
                    <a:pt x="8994" y="12965"/>
                  </a:cubicBezTo>
                  <a:cubicBezTo>
                    <a:pt x="9701" y="12874"/>
                    <a:pt x="10386" y="12669"/>
                    <a:pt x="10957" y="12258"/>
                  </a:cubicBezTo>
                  <a:cubicBezTo>
                    <a:pt x="11208" y="12098"/>
                    <a:pt x="11413" y="11870"/>
                    <a:pt x="11596" y="11641"/>
                  </a:cubicBezTo>
                  <a:cubicBezTo>
                    <a:pt x="11801" y="11368"/>
                    <a:pt x="11961" y="11094"/>
                    <a:pt x="12098" y="10797"/>
                  </a:cubicBezTo>
                  <a:cubicBezTo>
                    <a:pt x="12395" y="10158"/>
                    <a:pt x="12577" y="9473"/>
                    <a:pt x="12714" y="8788"/>
                  </a:cubicBezTo>
                  <a:cubicBezTo>
                    <a:pt x="12851" y="8104"/>
                    <a:pt x="12920" y="7419"/>
                    <a:pt x="12965" y="6734"/>
                  </a:cubicBezTo>
                  <a:cubicBezTo>
                    <a:pt x="13011" y="6437"/>
                    <a:pt x="13011" y="6141"/>
                    <a:pt x="13034" y="5844"/>
                  </a:cubicBezTo>
                  <a:cubicBezTo>
                    <a:pt x="13057" y="5479"/>
                    <a:pt x="13079" y="5113"/>
                    <a:pt x="13079" y="4748"/>
                  </a:cubicBezTo>
                  <a:cubicBezTo>
                    <a:pt x="13102" y="3949"/>
                    <a:pt x="13034" y="3128"/>
                    <a:pt x="12691" y="2397"/>
                  </a:cubicBezTo>
                  <a:cubicBezTo>
                    <a:pt x="12486" y="2009"/>
                    <a:pt x="12235" y="1690"/>
                    <a:pt x="11915" y="1416"/>
                  </a:cubicBezTo>
                  <a:cubicBezTo>
                    <a:pt x="11573" y="1119"/>
                    <a:pt x="11208" y="891"/>
                    <a:pt x="10820" y="708"/>
                  </a:cubicBezTo>
                  <a:cubicBezTo>
                    <a:pt x="10409" y="503"/>
                    <a:pt x="9998" y="366"/>
                    <a:pt x="9564" y="274"/>
                  </a:cubicBezTo>
                  <a:cubicBezTo>
                    <a:pt x="9153" y="160"/>
                    <a:pt x="8720" y="92"/>
                    <a:pt x="8286" y="46"/>
                  </a:cubicBezTo>
                  <a:cubicBezTo>
                    <a:pt x="7898" y="1"/>
                    <a:pt x="7510" y="1"/>
                    <a:pt x="7122"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2" name="Google Shape;5138;p38">
              <a:extLst>
                <a:ext uri="{FF2B5EF4-FFF2-40B4-BE49-F238E27FC236}">
                  <a16:creationId xmlns:a16="http://schemas.microsoft.com/office/drawing/2014/main" id="{BECB761B-1DB3-0106-CB15-E4E8F91A7E1F}"/>
                </a:ext>
              </a:extLst>
            </p:cNvPr>
            <p:cNvSpPr/>
            <p:nvPr/>
          </p:nvSpPr>
          <p:spPr>
            <a:xfrm>
              <a:off x="6190069" y="986698"/>
              <a:ext cx="1430873" cy="1387440"/>
            </a:xfrm>
            <a:custGeom>
              <a:avLst/>
              <a:gdLst/>
              <a:ahLst/>
              <a:cxnLst/>
              <a:rect l="l" t="t" r="r" b="b"/>
              <a:pathLst>
                <a:path w="51130" h="49578" extrusionOk="0">
                  <a:moveTo>
                    <a:pt x="35220" y="2457"/>
                  </a:moveTo>
                  <a:cubicBezTo>
                    <a:pt x="35222" y="2466"/>
                    <a:pt x="35226" y="2466"/>
                    <a:pt x="35243" y="2466"/>
                  </a:cubicBezTo>
                  <a:cubicBezTo>
                    <a:pt x="35235" y="2463"/>
                    <a:pt x="35228" y="2460"/>
                    <a:pt x="35220" y="2457"/>
                  </a:cubicBezTo>
                  <a:close/>
                  <a:moveTo>
                    <a:pt x="48504" y="15728"/>
                  </a:moveTo>
                  <a:cubicBezTo>
                    <a:pt x="48504" y="15748"/>
                    <a:pt x="48504" y="15750"/>
                    <a:pt x="48520" y="15766"/>
                  </a:cubicBezTo>
                  <a:lnTo>
                    <a:pt x="48520" y="15766"/>
                  </a:lnTo>
                  <a:cubicBezTo>
                    <a:pt x="48515" y="15753"/>
                    <a:pt x="48510" y="15740"/>
                    <a:pt x="48504" y="15728"/>
                  </a:cubicBezTo>
                  <a:close/>
                  <a:moveTo>
                    <a:pt x="35009" y="49091"/>
                  </a:moveTo>
                  <a:cubicBezTo>
                    <a:pt x="35003" y="49094"/>
                    <a:pt x="34997" y="49096"/>
                    <a:pt x="34992" y="49098"/>
                  </a:cubicBezTo>
                  <a:cubicBezTo>
                    <a:pt x="35000" y="49098"/>
                    <a:pt x="35005" y="49095"/>
                    <a:pt x="35009" y="49091"/>
                  </a:cubicBezTo>
                  <a:close/>
                  <a:moveTo>
                    <a:pt x="25496" y="1"/>
                  </a:moveTo>
                  <a:cubicBezTo>
                    <a:pt x="24355" y="1"/>
                    <a:pt x="23214" y="69"/>
                    <a:pt x="22073" y="229"/>
                  </a:cubicBezTo>
                  <a:cubicBezTo>
                    <a:pt x="20498" y="435"/>
                    <a:pt x="18968" y="800"/>
                    <a:pt x="17462" y="1302"/>
                  </a:cubicBezTo>
                  <a:cubicBezTo>
                    <a:pt x="16321" y="1667"/>
                    <a:pt x="15202" y="2124"/>
                    <a:pt x="14129" y="2672"/>
                  </a:cubicBezTo>
                  <a:cubicBezTo>
                    <a:pt x="14061" y="2694"/>
                    <a:pt x="14015" y="2740"/>
                    <a:pt x="13947" y="2763"/>
                  </a:cubicBezTo>
                  <a:cubicBezTo>
                    <a:pt x="13673" y="2900"/>
                    <a:pt x="13422" y="3037"/>
                    <a:pt x="13148" y="3197"/>
                  </a:cubicBezTo>
                  <a:cubicBezTo>
                    <a:pt x="11550" y="4064"/>
                    <a:pt x="10066" y="5114"/>
                    <a:pt x="8697" y="6324"/>
                  </a:cubicBezTo>
                  <a:cubicBezTo>
                    <a:pt x="8697" y="6324"/>
                    <a:pt x="8674" y="6346"/>
                    <a:pt x="8651" y="6369"/>
                  </a:cubicBezTo>
                  <a:lnTo>
                    <a:pt x="8628" y="6369"/>
                  </a:lnTo>
                  <a:cubicBezTo>
                    <a:pt x="7944" y="6986"/>
                    <a:pt x="7305" y="7625"/>
                    <a:pt x="6688" y="8309"/>
                  </a:cubicBezTo>
                  <a:cubicBezTo>
                    <a:pt x="5593" y="9473"/>
                    <a:pt x="4634" y="10752"/>
                    <a:pt x="3812" y="12098"/>
                  </a:cubicBezTo>
                  <a:cubicBezTo>
                    <a:pt x="3561" y="12486"/>
                    <a:pt x="3356" y="12874"/>
                    <a:pt x="3128" y="13262"/>
                  </a:cubicBezTo>
                  <a:cubicBezTo>
                    <a:pt x="2603" y="14221"/>
                    <a:pt x="2146" y="15203"/>
                    <a:pt x="1758" y="16207"/>
                  </a:cubicBezTo>
                  <a:cubicBezTo>
                    <a:pt x="1735" y="16253"/>
                    <a:pt x="1735" y="16275"/>
                    <a:pt x="1712" y="16321"/>
                  </a:cubicBezTo>
                  <a:cubicBezTo>
                    <a:pt x="1461" y="16960"/>
                    <a:pt x="1233" y="17599"/>
                    <a:pt x="1050" y="18261"/>
                  </a:cubicBezTo>
                  <a:cubicBezTo>
                    <a:pt x="480" y="20179"/>
                    <a:pt x="160" y="22141"/>
                    <a:pt x="46" y="24150"/>
                  </a:cubicBezTo>
                  <a:cubicBezTo>
                    <a:pt x="23" y="24538"/>
                    <a:pt x="23" y="24926"/>
                    <a:pt x="23" y="25314"/>
                  </a:cubicBezTo>
                  <a:cubicBezTo>
                    <a:pt x="1" y="26204"/>
                    <a:pt x="46" y="27095"/>
                    <a:pt x="137" y="27985"/>
                  </a:cubicBezTo>
                  <a:cubicBezTo>
                    <a:pt x="252" y="29217"/>
                    <a:pt x="480" y="30450"/>
                    <a:pt x="777" y="31637"/>
                  </a:cubicBezTo>
                  <a:cubicBezTo>
                    <a:pt x="982" y="32481"/>
                    <a:pt x="1233" y="33326"/>
                    <a:pt x="1530" y="34148"/>
                  </a:cubicBezTo>
                  <a:cubicBezTo>
                    <a:pt x="1575" y="34285"/>
                    <a:pt x="1644" y="34421"/>
                    <a:pt x="1690" y="34558"/>
                  </a:cubicBezTo>
                  <a:cubicBezTo>
                    <a:pt x="1895" y="35083"/>
                    <a:pt x="2123" y="35608"/>
                    <a:pt x="2352" y="36133"/>
                  </a:cubicBezTo>
                  <a:cubicBezTo>
                    <a:pt x="2854" y="37229"/>
                    <a:pt x="3447" y="38302"/>
                    <a:pt x="4109" y="39306"/>
                  </a:cubicBezTo>
                  <a:cubicBezTo>
                    <a:pt x="4725" y="40265"/>
                    <a:pt x="5410" y="41178"/>
                    <a:pt x="6163" y="42045"/>
                  </a:cubicBezTo>
                  <a:cubicBezTo>
                    <a:pt x="6232" y="41999"/>
                    <a:pt x="6277" y="41931"/>
                    <a:pt x="6346" y="41885"/>
                  </a:cubicBezTo>
                  <a:cubicBezTo>
                    <a:pt x="6392" y="41817"/>
                    <a:pt x="6460" y="41771"/>
                    <a:pt x="6529" y="41726"/>
                  </a:cubicBezTo>
                  <a:cubicBezTo>
                    <a:pt x="6506" y="41703"/>
                    <a:pt x="6483" y="41680"/>
                    <a:pt x="6483" y="41657"/>
                  </a:cubicBezTo>
                  <a:cubicBezTo>
                    <a:pt x="6460" y="41634"/>
                    <a:pt x="6437" y="41634"/>
                    <a:pt x="6414" y="41611"/>
                  </a:cubicBezTo>
                  <a:cubicBezTo>
                    <a:pt x="6392" y="41566"/>
                    <a:pt x="6369" y="41543"/>
                    <a:pt x="6346" y="41520"/>
                  </a:cubicBezTo>
                  <a:cubicBezTo>
                    <a:pt x="6323" y="41497"/>
                    <a:pt x="6323" y="41474"/>
                    <a:pt x="6300" y="41452"/>
                  </a:cubicBezTo>
                  <a:cubicBezTo>
                    <a:pt x="6277" y="41429"/>
                    <a:pt x="6255" y="41383"/>
                    <a:pt x="6209" y="41360"/>
                  </a:cubicBezTo>
                  <a:cubicBezTo>
                    <a:pt x="6209" y="41338"/>
                    <a:pt x="6186" y="41315"/>
                    <a:pt x="6163" y="41292"/>
                  </a:cubicBezTo>
                  <a:cubicBezTo>
                    <a:pt x="6141" y="41269"/>
                    <a:pt x="6118" y="41223"/>
                    <a:pt x="6095" y="41201"/>
                  </a:cubicBezTo>
                  <a:cubicBezTo>
                    <a:pt x="6072" y="41178"/>
                    <a:pt x="6049" y="41155"/>
                    <a:pt x="6026" y="41132"/>
                  </a:cubicBezTo>
                  <a:lnTo>
                    <a:pt x="5958" y="41041"/>
                  </a:lnTo>
                  <a:cubicBezTo>
                    <a:pt x="5935" y="41018"/>
                    <a:pt x="5912" y="40995"/>
                    <a:pt x="5889" y="40949"/>
                  </a:cubicBezTo>
                  <a:cubicBezTo>
                    <a:pt x="5867" y="40927"/>
                    <a:pt x="5867" y="40904"/>
                    <a:pt x="5844" y="40881"/>
                  </a:cubicBezTo>
                  <a:cubicBezTo>
                    <a:pt x="5798" y="40835"/>
                    <a:pt x="5752" y="40790"/>
                    <a:pt x="5707" y="40744"/>
                  </a:cubicBezTo>
                  <a:cubicBezTo>
                    <a:pt x="5479" y="40447"/>
                    <a:pt x="5273" y="40128"/>
                    <a:pt x="5045" y="39831"/>
                  </a:cubicBezTo>
                  <a:cubicBezTo>
                    <a:pt x="5045" y="39808"/>
                    <a:pt x="5045" y="39808"/>
                    <a:pt x="5045" y="39808"/>
                  </a:cubicBezTo>
                  <a:cubicBezTo>
                    <a:pt x="5022" y="39785"/>
                    <a:pt x="5022" y="39785"/>
                    <a:pt x="4999" y="39763"/>
                  </a:cubicBezTo>
                  <a:cubicBezTo>
                    <a:pt x="4018" y="38347"/>
                    <a:pt x="3173" y="36818"/>
                    <a:pt x="2488" y="35220"/>
                  </a:cubicBezTo>
                  <a:cubicBezTo>
                    <a:pt x="2329" y="34832"/>
                    <a:pt x="2169" y="34467"/>
                    <a:pt x="2032" y="34079"/>
                  </a:cubicBezTo>
                  <a:cubicBezTo>
                    <a:pt x="1849" y="33577"/>
                    <a:pt x="1690" y="33052"/>
                    <a:pt x="1530" y="32527"/>
                  </a:cubicBezTo>
                  <a:lnTo>
                    <a:pt x="1507" y="32459"/>
                  </a:lnTo>
                  <a:cubicBezTo>
                    <a:pt x="1484" y="32436"/>
                    <a:pt x="1484" y="32413"/>
                    <a:pt x="1484" y="32390"/>
                  </a:cubicBezTo>
                  <a:cubicBezTo>
                    <a:pt x="1461" y="32276"/>
                    <a:pt x="1416" y="32185"/>
                    <a:pt x="1393" y="32093"/>
                  </a:cubicBezTo>
                  <a:cubicBezTo>
                    <a:pt x="1096" y="31021"/>
                    <a:pt x="891" y="29925"/>
                    <a:pt x="731" y="28829"/>
                  </a:cubicBezTo>
                  <a:cubicBezTo>
                    <a:pt x="731" y="28829"/>
                    <a:pt x="731" y="28806"/>
                    <a:pt x="731" y="28806"/>
                  </a:cubicBezTo>
                  <a:cubicBezTo>
                    <a:pt x="731" y="28806"/>
                    <a:pt x="731" y="28806"/>
                    <a:pt x="731" y="28784"/>
                  </a:cubicBezTo>
                  <a:cubicBezTo>
                    <a:pt x="731" y="28784"/>
                    <a:pt x="731" y="28784"/>
                    <a:pt x="731" y="28761"/>
                  </a:cubicBezTo>
                  <a:cubicBezTo>
                    <a:pt x="685" y="28510"/>
                    <a:pt x="662" y="28259"/>
                    <a:pt x="640" y="28008"/>
                  </a:cubicBezTo>
                  <a:cubicBezTo>
                    <a:pt x="640" y="28008"/>
                    <a:pt x="640" y="27985"/>
                    <a:pt x="640" y="27962"/>
                  </a:cubicBezTo>
                  <a:cubicBezTo>
                    <a:pt x="480" y="26273"/>
                    <a:pt x="480" y="24584"/>
                    <a:pt x="640" y="22895"/>
                  </a:cubicBezTo>
                  <a:cubicBezTo>
                    <a:pt x="662" y="22621"/>
                    <a:pt x="708" y="22347"/>
                    <a:pt x="731" y="22073"/>
                  </a:cubicBezTo>
                  <a:cubicBezTo>
                    <a:pt x="845" y="21274"/>
                    <a:pt x="1005" y="20475"/>
                    <a:pt x="1187" y="19676"/>
                  </a:cubicBezTo>
                  <a:cubicBezTo>
                    <a:pt x="1256" y="19425"/>
                    <a:pt x="1302" y="19174"/>
                    <a:pt x="1393" y="18900"/>
                  </a:cubicBezTo>
                  <a:cubicBezTo>
                    <a:pt x="1484" y="18512"/>
                    <a:pt x="1598" y="18101"/>
                    <a:pt x="1735" y="17713"/>
                  </a:cubicBezTo>
                  <a:cubicBezTo>
                    <a:pt x="1735" y="17713"/>
                    <a:pt x="1735" y="17691"/>
                    <a:pt x="1758" y="17668"/>
                  </a:cubicBezTo>
                  <a:cubicBezTo>
                    <a:pt x="1758" y="17668"/>
                    <a:pt x="1758" y="17645"/>
                    <a:pt x="1758" y="17645"/>
                  </a:cubicBezTo>
                  <a:cubicBezTo>
                    <a:pt x="1781" y="17599"/>
                    <a:pt x="1781" y="17576"/>
                    <a:pt x="1781" y="17554"/>
                  </a:cubicBezTo>
                  <a:cubicBezTo>
                    <a:pt x="1986" y="16937"/>
                    <a:pt x="2215" y="16344"/>
                    <a:pt x="2466" y="15750"/>
                  </a:cubicBezTo>
                  <a:lnTo>
                    <a:pt x="2467" y="15749"/>
                  </a:lnTo>
                  <a:lnTo>
                    <a:pt x="2467" y="15749"/>
                  </a:lnTo>
                  <a:cubicBezTo>
                    <a:pt x="2466" y="15757"/>
                    <a:pt x="2466" y="15765"/>
                    <a:pt x="2466" y="15773"/>
                  </a:cubicBezTo>
                  <a:cubicBezTo>
                    <a:pt x="2471" y="15761"/>
                    <a:pt x="2476" y="15748"/>
                    <a:pt x="2481" y="15735"/>
                  </a:cubicBezTo>
                  <a:lnTo>
                    <a:pt x="2481" y="15735"/>
                  </a:lnTo>
                  <a:lnTo>
                    <a:pt x="2488" y="15728"/>
                  </a:lnTo>
                  <a:cubicBezTo>
                    <a:pt x="2487" y="15728"/>
                    <a:pt x="2485" y="15728"/>
                    <a:pt x="2484" y="15728"/>
                  </a:cubicBezTo>
                  <a:lnTo>
                    <a:pt x="2484" y="15728"/>
                  </a:lnTo>
                  <a:cubicBezTo>
                    <a:pt x="2523" y="15629"/>
                    <a:pt x="2563" y="15530"/>
                    <a:pt x="2603" y="15431"/>
                  </a:cubicBezTo>
                  <a:lnTo>
                    <a:pt x="2625" y="15431"/>
                  </a:lnTo>
                  <a:cubicBezTo>
                    <a:pt x="2625" y="15408"/>
                    <a:pt x="2625" y="15385"/>
                    <a:pt x="2625" y="15362"/>
                  </a:cubicBezTo>
                  <a:cubicBezTo>
                    <a:pt x="3447" y="13536"/>
                    <a:pt x="4497" y="11802"/>
                    <a:pt x="5707" y="10204"/>
                  </a:cubicBezTo>
                  <a:cubicBezTo>
                    <a:pt x="7031" y="8515"/>
                    <a:pt x="8537" y="7008"/>
                    <a:pt x="10226" y="5707"/>
                  </a:cubicBezTo>
                  <a:cubicBezTo>
                    <a:pt x="10249" y="5684"/>
                    <a:pt x="10272" y="5662"/>
                    <a:pt x="10295" y="5662"/>
                  </a:cubicBezTo>
                  <a:cubicBezTo>
                    <a:pt x="10295" y="5639"/>
                    <a:pt x="10295" y="5639"/>
                    <a:pt x="10318" y="5639"/>
                  </a:cubicBezTo>
                  <a:cubicBezTo>
                    <a:pt x="10340" y="5593"/>
                    <a:pt x="10386" y="5570"/>
                    <a:pt x="10409" y="5548"/>
                  </a:cubicBezTo>
                  <a:lnTo>
                    <a:pt x="10455" y="5525"/>
                  </a:lnTo>
                  <a:cubicBezTo>
                    <a:pt x="10477" y="5502"/>
                    <a:pt x="10500" y="5479"/>
                    <a:pt x="10523" y="5479"/>
                  </a:cubicBezTo>
                  <a:cubicBezTo>
                    <a:pt x="10546" y="5456"/>
                    <a:pt x="10546" y="5456"/>
                    <a:pt x="10569" y="5433"/>
                  </a:cubicBezTo>
                  <a:cubicBezTo>
                    <a:pt x="10591" y="5433"/>
                    <a:pt x="10614" y="5411"/>
                    <a:pt x="10637" y="5388"/>
                  </a:cubicBezTo>
                  <a:cubicBezTo>
                    <a:pt x="10660" y="5365"/>
                    <a:pt x="10683" y="5342"/>
                    <a:pt x="10728" y="5319"/>
                  </a:cubicBezTo>
                  <a:cubicBezTo>
                    <a:pt x="10728" y="5319"/>
                    <a:pt x="10751" y="5296"/>
                    <a:pt x="10751" y="5296"/>
                  </a:cubicBezTo>
                  <a:cubicBezTo>
                    <a:pt x="10774" y="5274"/>
                    <a:pt x="10797" y="5274"/>
                    <a:pt x="10820" y="5251"/>
                  </a:cubicBezTo>
                  <a:cubicBezTo>
                    <a:pt x="10843" y="5251"/>
                    <a:pt x="10843" y="5228"/>
                    <a:pt x="10843" y="5228"/>
                  </a:cubicBezTo>
                  <a:cubicBezTo>
                    <a:pt x="12383" y="4140"/>
                    <a:pt x="14014" y="3210"/>
                    <a:pt x="15757" y="2460"/>
                  </a:cubicBezTo>
                  <a:lnTo>
                    <a:pt x="15757" y="2460"/>
                  </a:lnTo>
                  <a:cubicBezTo>
                    <a:pt x="15753" y="2463"/>
                    <a:pt x="15750" y="2466"/>
                    <a:pt x="15750" y="2466"/>
                  </a:cubicBezTo>
                  <a:cubicBezTo>
                    <a:pt x="16754" y="2032"/>
                    <a:pt x="17804" y="1667"/>
                    <a:pt x="18877" y="1370"/>
                  </a:cubicBezTo>
                  <a:cubicBezTo>
                    <a:pt x="19950" y="1074"/>
                    <a:pt x="21045" y="868"/>
                    <a:pt x="22141" y="709"/>
                  </a:cubicBezTo>
                  <a:cubicBezTo>
                    <a:pt x="23248" y="560"/>
                    <a:pt x="24361" y="486"/>
                    <a:pt x="25474" y="486"/>
                  </a:cubicBezTo>
                  <a:cubicBezTo>
                    <a:pt x="26586" y="486"/>
                    <a:pt x="27699" y="560"/>
                    <a:pt x="28806" y="709"/>
                  </a:cubicBezTo>
                  <a:lnTo>
                    <a:pt x="28852" y="709"/>
                  </a:lnTo>
                  <a:cubicBezTo>
                    <a:pt x="29924" y="868"/>
                    <a:pt x="30974" y="1074"/>
                    <a:pt x="32024" y="1348"/>
                  </a:cubicBezTo>
                  <a:cubicBezTo>
                    <a:pt x="33112" y="1642"/>
                    <a:pt x="34178" y="2027"/>
                    <a:pt x="35220" y="2457"/>
                  </a:cubicBezTo>
                  <a:lnTo>
                    <a:pt x="35220" y="2457"/>
                  </a:lnTo>
                  <a:cubicBezTo>
                    <a:pt x="35220" y="2454"/>
                    <a:pt x="35220" y="2449"/>
                    <a:pt x="35220" y="2443"/>
                  </a:cubicBezTo>
                  <a:lnTo>
                    <a:pt x="35220" y="2443"/>
                  </a:lnTo>
                  <a:cubicBezTo>
                    <a:pt x="37183" y="3288"/>
                    <a:pt x="39009" y="4361"/>
                    <a:pt x="40721" y="5662"/>
                  </a:cubicBezTo>
                  <a:cubicBezTo>
                    <a:pt x="42410" y="6986"/>
                    <a:pt x="43939" y="8515"/>
                    <a:pt x="45263" y="10204"/>
                  </a:cubicBezTo>
                  <a:lnTo>
                    <a:pt x="45217" y="10158"/>
                  </a:lnTo>
                  <a:lnTo>
                    <a:pt x="45217" y="10158"/>
                  </a:lnTo>
                  <a:cubicBezTo>
                    <a:pt x="46564" y="11893"/>
                    <a:pt x="47660" y="13765"/>
                    <a:pt x="48527" y="15773"/>
                  </a:cubicBezTo>
                  <a:cubicBezTo>
                    <a:pt x="48524" y="15771"/>
                    <a:pt x="48522" y="15768"/>
                    <a:pt x="48520" y="15766"/>
                  </a:cubicBezTo>
                  <a:lnTo>
                    <a:pt x="48520" y="15766"/>
                  </a:lnTo>
                  <a:cubicBezTo>
                    <a:pt x="48924" y="16759"/>
                    <a:pt x="49284" y="17795"/>
                    <a:pt x="49577" y="18832"/>
                  </a:cubicBezTo>
                  <a:cubicBezTo>
                    <a:pt x="49874" y="19905"/>
                    <a:pt x="50102" y="21000"/>
                    <a:pt x="50239" y="22096"/>
                  </a:cubicBezTo>
                  <a:cubicBezTo>
                    <a:pt x="50536" y="24333"/>
                    <a:pt x="50536" y="26592"/>
                    <a:pt x="50239" y="28806"/>
                  </a:cubicBezTo>
                  <a:cubicBezTo>
                    <a:pt x="50102" y="29902"/>
                    <a:pt x="49874" y="30998"/>
                    <a:pt x="49600" y="32048"/>
                  </a:cubicBezTo>
                  <a:cubicBezTo>
                    <a:pt x="49303" y="33120"/>
                    <a:pt x="48938" y="34193"/>
                    <a:pt x="48504" y="35220"/>
                  </a:cubicBezTo>
                  <a:cubicBezTo>
                    <a:pt x="47660" y="37183"/>
                    <a:pt x="46564" y="39032"/>
                    <a:pt x="45263" y="40744"/>
                  </a:cubicBezTo>
                  <a:cubicBezTo>
                    <a:pt x="43939" y="42410"/>
                    <a:pt x="42433" y="43940"/>
                    <a:pt x="40744" y="45241"/>
                  </a:cubicBezTo>
                  <a:lnTo>
                    <a:pt x="40812" y="45195"/>
                  </a:lnTo>
                  <a:lnTo>
                    <a:pt x="40812" y="45195"/>
                  </a:lnTo>
                  <a:cubicBezTo>
                    <a:pt x="39945" y="45880"/>
                    <a:pt x="39032" y="46496"/>
                    <a:pt x="38096" y="47044"/>
                  </a:cubicBezTo>
                  <a:cubicBezTo>
                    <a:pt x="37160" y="47592"/>
                    <a:pt x="36179" y="48071"/>
                    <a:pt x="35174" y="48505"/>
                  </a:cubicBezTo>
                  <a:lnTo>
                    <a:pt x="35197" y="48505"/>
                  </a:lnTo>
                  <a:cubicBezTo>
                    <a:pt x="34193" y="48916"/>
                    <a:pt x="33143" y="49281"/>
                    <a:pt x="32093" y="49555"/>
                  </a:cubicBezTo>
                  <a:cubicBezTo>
                    <a:pt x="32093" y="49566"/>
                    <a:pt x="32087" y="49572"/>
                    <a:pt x="32081" y="49575"/>
                  </a:cubicBezTo>
                  <a:lnTo>
                    <a:pt x="32081" y="49575"/>
                  </a:lnTo>
                  <a:cubicBezTo>
                    <a:pt x="32352" y="49507"/>
                    <a:pt x="32622" y="49440"/>
                    <a:pt x="32892" y="49372"/>
                  </a:cubicBezTo>
                  <a:cubicBezTo>
                    <a:pt x="33234" y="49281"/>
                    <a:pt x="33577" y="49189"/>
                    <a:pt x="33919" y="49121"/>
                  </a:cubicBezTo>
                  <a:cubicBezTo>
                    <a:pt x="34261" y="49075"/>
                    <a:pt x="34581" y="49007"/>
                    <a:pt x="34923" y="48984"/>
                  </a:cubicBezTo>
                  <a:cubicBezTo>
                    <a:pt x="34969" y="48984"/>
                    <a:pt x="35015" y="49030"/>
                    <a:pt x="35015" y="49075"/>
                  </a:cubicBezTo>
                  <a:cubicBezTo>
                    <a:pt x="35015" y="49075"/>
                    <a:pt x="35015" y="49085"/>
                    <a:pt x="35009" y="49091"/>
                  </a:cubicBezTo>
                  <a:lnTo>
                    <a:pt x="35009" y="49091"/>
                  </a:lnTo>
                  <a:cubicBezTo>
                    <a:pt x="37171" y="48225"/>
                    <a:pt x="39219" y="47063"/>
                    <a:pt x="41040" y="45629"/>
                  </a:cubicBezTo>
                  <a:cubicBezTo>
                    <a:pt x="43551" y="43689"/>
                    <a:pt x="45674" y="41315"/>
                    <a:pt x="47317" y="38598"/>
                  </a:cubicBezTo>
                  <a:cubicBezTo>
                    <a:pt x="48961" y="35882"/>
                    <a:pt x="50079" y="32869"/>
                    <a:pt x="50604" y="29742"/>
                  </a:cubicBezTo>
                  <a:cubicBezTo>
                    <a:pt x="51129" y="26615"/>
                    <a:pt x="51061" y="23397"/>
                    <a:pt x="50422" y="20293"/>
                  </a:cubicBezTo>
                  <a:cubicBezTo>
                    <a:pt x="49783" y="17166"/>
                    <a:pt x="48527" y="14153"/>
                    <a:pt x="46770" y="11482"/>
                  </a:cubicBezTo>
                  <a:cubicBezTo>
                    <a:pt x="45902" y="10158"/>
                    <a:pt x="44875" y="8903"/>
                    <a:pt x="43779" y="7739"/>
                  </a:cubicBezTo>
                  <a:cubicBezTo>
                    <a:pt x="42661" y="6597"/>
                    <a:pt x="41451" y="5570"/>
                    <a:pt x="40173" y="4657"/>
                  </a:cubicBezTo>
                  <a:cubicBezTo>
                    <a:pt x="37548" y="2786"/>
                    <a:pt x="34558" y="1462"/>
                    <a:pt x="31431" y="686"/>
                  </a:cubicBezTo>
                  <a:cubicBezTo>
                    <a:pt x="29902" y="321"/>
                    <a:pt x="28327" y="115"/>
                    <a:pt x="26775" y="24"/>
                  </a:cubicBezTo>
                  <a:cubicBezTo>
                    <a:pt x="26341" y="1"/>
                    <a:pt x="25907" y="1"/>
                    <a:pt x="25496" y="1"/>
                  </a:cubicBezTo>
                  <a:close/>
                  <a:moveTo>
                    <a:pt x="32081" y="49575"/>
                  </a:moveTo>
                  <a:lnTo>
                    <a:pt x="32081" y="49575"/>
                  </a:lnTo>
                  <a:cubicBezTo>
                    <a:pt x="32078" y="49576"/>
                    <a:pt x="32074" y="49576"/>
                    <a:pt x="32070" y="49577"/>
                  </a:cubicBezTo>
                  <a:cubicBezTo>
                    <a:pt x="32070" y="49577"/>
                    <a:pt x="32076" y="49577"/>
                    <a:pt x="32081" y="49575"/>
                  </a:cubicBezTo>
                  <a:close/>
                </a:path>
              </a:pathLst>
            </a:custGeom>
            <a:solidFill>
              <a:srgbClr val="BDE0E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3" name="Google Shape;5139;p38">
              <a:extLst>
                <a:ext uri="{FF2B5EF4-FFF2-40B4-BE49-F238E27FC236}">
                  <a16:creationId xmlns:a16="http://schemas.microsoft.com/office/drawing/2014/main" id="{81E50742-1CDB-3BCF-6C41-532B6770E372}"/>
                </a:ext>
              </a:extLst>
            </p:cNvPr>
            <p:cNvSpPr/>
            <p:nvPr/>
          </p:nvSpPr>
          <p:spPr>
            <a:xfrm>
              <a:off x="6997465" y="1006512"/>
              <a:ext cx="28" cy="28"/>
            </a:xfrm>
            <a:custGeom>
              <a:avLst/>
              <a:gdLst/>
              <a:ahLst/>
              <a:cxnLst/>
              <a:rect l="l" t="t" r="r" b="b"/>
              <a:pathLst>
                <a:path w="1" h="1" extrusionOk="0">
                  <a:moveTo>
                    <a:pt x="1" y="1"/>
                  </a:moveTo>
                  <a:lnTo>
                    <a:pt x="1" y="1"/>
                  </a:ln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4" name="Google Shape;5140;p38">
              <a:extLst>
                <a:ext uri="{FF2B5EF4-FFF2-40B4-BE49-F238E27FC236}">
                  <a16:creationId xmlns:a16="http://schemas.microsoft.com/office/drawing/2014/main" id="{D64D63DC-2A11-39BD-156E-F096246C4C33}"/>
                </a:ext>
              </a:extLst>
            </p:cNvPr>
            <p:cNvSpPr/>
            <p:nvPr/>
          </p:nvSpPr>
          <p:spPr>
            <a:xfrm>
              <a:off x="6210498" y="1792834"/>
              <a:ext cx="28" cy="28"/>
            </a:xfrm>
            <a:custGeom>
              <a:avLst/>
              <a:gdLst/>
              <a:ahLst/>
              <a:cxnLst/>
              <a:rect l="l" t="t" r="r" b="b"/>
              <a:pathLst>
                <a:path w="1" h="1" extrusionOk="0">
                  <a:moveTo>
                    <a:pt x="1" y="0"/>
                  </a:moveTo>
                  <a:lnTo>
                    <a:pt x="1" y="0"/>
                  </a:ln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5" name="Google Shape;5141;p38">
              <a:extLst>
                <a:ext uri="{FF2B5EF4-FFF2-40B4-BE49-F238E27FC236}">
                  <a16:creationId xmlns:a16="http://schemas.microsoft.com/office/drawing/2014/main" id="{218FF30F-224C-3ECF-9DE9-3256E93DDE39}"/>
                </a:ext>
              </a:extLst>
            </p:cNvPr>
            <p:cNvSpPr/>
            <p:nvPr/>
          </p:nvSpPr>
          <p:spPr>
            <a:xfrm>
              <a:off x="6367019" y="2160109"/>
              <a:ext cx="56866" cy="47938"/>
            </a:xfrm>
            <a:custGeom>
              <a:avLst/>
              <a:gdLst/>
              <a:ahLst/>
              <a:cxnLst/>
              <a:rect l="l" t="t" r="r" b="b"/>
              <a:pathLst>
                <a:path w="2032" h="1713" extrusionOk="0">
                  <a:moveTo>
                    <a:pt x="0" y="275"/>
                  </a:moveTo>
                  <a:cubicBezTo>
                    <a:pt x="0" y="275"/>
                    <a:pt x="23" y="298"/>
                    <a:pt x="23" y="298"/>
                  </a:cubicBezTo>
                  <a:cubicBezTo>
                    <a:pt x="23" y="298"/>
                    <a:pt x="23" y="298"/>
                    <a:pt x="23" y="275"/>
                  </a:cubicBezTo>
                  <a:close/>
                  <a:moveTo>
                    <a:pt x="365" y="1"/>
                  </a:moveTo>
                  <a:cubicBezTo>
                    <a:pt x="365" y="1"/>
                    <a:pt x="343" y="1"/>
                    <a:pt x="320" y="24"/>
                  </a:cubicBezTo>
                  <a:cubicBezTo>
                    <a:pt x="251" y="69"/>
                    <a:pt x="160" y="138"/>
                    <a:pt x="91" y="206"/>
                  </a:cubicBezTo>
                  <a:cubicBezTo>
                    <a:pt x="69" y="229"/>
                    <a:pt x="46" y="252"/>
                    <a:pt x="23" y="275"/>
                  </a:cubicBezTo>
                  <a:cubicBezTo>
                    <a:pt x="46" y="275"/>
                    <a:pt x="69" y="252"/>
                    <a:pt x="91" y="252"/>
                  </a:cubicBezTo>
                  <a:cubicBezTo>
                    <a:pt x="114" y="252"/>
                    <a:pt x="137" y="275"/>
                    <a:pt x="137" y="275"/>
                  </a:cubicBezTo>
                  <a:cubicBezTo>
                    <a:pt x="183" y="321"/>
                    <a:pt x="228" y="343"/>
                    <a:pt x="251" y="389"/>
                  </a:cubicBezTo>
                  <a:cubicBezTo>
                    <a:pt x="267" y="373"/>
                    <a:pt x="295" y="357"/>
                    <a:pt x="326" y="357"/>
                  </a:cubicBezTo>
                  <a:cubicBezTo>
                    <a:pt x="339" y="357"/>
                    <a:pt x="352" y="360"/>
                    <a:pt x="365" y="366"/>
                  </a:cubicBezTo>
                  <a:cubicBezTo>
                    <a:pt x="502" y="480"/>
                    <a:pt x="662" y="594"/>
                    <a:pt x="799" y="731"/>
                  </a:cubicBezTo>
                  <a:lnTo>
                    <a:pt x="822" y="731"/>
                  </a:lnTo>
                  <a:cubicBezTo>
                    <a:pt x="959" y="868"/>
                    <a:pt x="1119" y="982"/>
                    <a:pt x="1256" y="1119"/>
                  </a:cubicBezTo>
                  <a:cubicBezTo>
                    <a:pt x="1392" y="1234"/>
                    <a:pt x="1529" y="1348"/>
                    <a:pt x="1666" y="1462"/>
                  </a:cubicBezTo>
                  <a:cubicBezTo>
                    <a:pt x="1803" y="1553"/>
                    <a:pt x="1917" y="1622"/>
                    <a:pt x="2032" y="1713"/>
                  </a:cubicBezTo>
                  <a:lnTo>
                    <a:pt x="1940" y="1622"/>
                  </a:lnTo>
                  <a:cubicBezTo>
                    <a:pt x="1940" y="1622"/>
                    <a:pt x="1917" y="1599"/>
                    <a:pt x="1895" y="1576"/>
                  </a:cubicBezTo>
                  <a:cubicBezTo>
                    <a:pt x="1872" y="1553"/>
                    <a:pt x="1826" y="1507"/>
                    <a:pt x="1803" y="1485"/>
                  </a:cubicBezTo>
                  <a:cubicBezTo>
                    <a:pt x="1780" y="1485"/>
                    <a:pt x="1758" y="1462"/>
                    <a:pt x="1758" y="1439"/>
                  </a:cubicBezTo>
                  <a:cubicBezTo>
                    <a:pt x="1712" y="1416"/>
                    <a:pt x="1689" y="1370"/>
                    <a:pt x="1666" y="1348"/>
                  </a:cubicBezTo>
                  <a:lnTo>
                    <a:pt x="1598" y="1302"/>
                  </a:lnTo>
                  <a:cubicBezTo>
                    <a:pt x="1575" y="1279"/>
                    <a:pt x="1552" y="1234"/>
                    <a:pt x="1529" y="1211"/>
                  </a:cubicBezTo>
                  <a:cubicBezTo>
                    <a:pt x="1507" y="1188"/>
                    <a:pt x="1484" y="1165"/>
                    <a:pt x="1461" y="1165"/>
                  </a:cubicBezTo>
                  <a:cubicBezTo>
                    <a:pt x="1438" y="1119"/>
                    <a:pt x="1415" y="1097"/>
                    <a:pt x="1370" y="1074"/>
                  </a:cubicBezTo>
                  <a:cubicBezTo>
                    <a:pt x="1370" y="1051"/>
                    <a:pt x="1347" y="1028"/>
                    <a:pt x="1324" y="1005"/>
                  </a:cubicBezTo>
                  <a:cubicBezTo>
                    <a:pt x="1301" y="982"/>
                    <a:pt x="1256" y="960"/>
                    <a:pt x="1233" y="914"/>
                  </a:cubicBezTo>
                  <a:cubicBezTo>
                    <a:pt x="1210" y="914"/>
                    <a:pt x="1210" y="891"/>
                    <a:pt x="1187" y="868"/>
                  </a:cubicBezTo>
                  <a:lnTo>
                    <a:pt x="1096" y="777"/>
                  </a:lnTo>
                  <a:cubicBezTo>
                    <a:pt x="1073" y="754"/>
                    <a:pt x="1073" y="754"/>
                    <a:pt x="1050" y="731"/>
                  </a:cubicBezTo>
                  <a:cubicBezTo>
                    <a:pt x="1027" y="686"/>
                    <a:pt x="982" y="663"/>
                    <a:pt x="959" y="640"/>
                  </a:cubicBezTo>
                  <a:lnTo>
                    <a:pt x="913" y="572"/>
                  </a:lnTo>
                  <a:cubicBezTo>
                    <a:pt x="890" y="549"/>
                    <a:pt x="845" y="526"/>
                    <a:pt x="822" y="480"/>
                  </a:cubicBezTo>
                  <a:cubicBezTo>
                    <a:pt x="799" y="457"/>
                    <a:pt x="799" y="457"/>
                    <a:pt x="776" y="435"/>
                  </a:cubicBezTo>
                  <a:lnTo>
                    <a:pt x="685" y="343"/>
                  </a:lnTo>
                  <a:cubicBezTo>
                    <a:pt x="662" y="321"/>
                    <a:pt x="662" y="298"/>
                    <a:pt x="639" y="275"/>
                  </a:cubicBezTo>
                  <a:cubicBezTo>
                    <a:pt x="616" y="252"/>
                    <a:pt x="571" y="229"/>
                    <a:pt x="548" y="184"/>
                  </a:cubicBezTo>
                  <a:cubicBezTo>
                    <a:pt x="525" y="161"/>
                    <a:pt x="525" y="161"/>
                    <a:pt x="502" y="138"/>
                  </a:cubicBezTo>
                  <a:cubicBezTo>
                    <a:pt x="479" y="92"/>
                    <a:pt x="457" y="69"/>
                    <a:pt x="411" y="47"/>
                  </a:cubicBezTo>
                  <a:cubicBezTo>
                    <a:pt x="411" y="24"/>
                    <a:pt x="388" y="1"/>
                    <a:pt x="365" y="1"/>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6" name="Google Shape;5142;p38">
              <a:extLst>
                <a:ext uri="{FF2B5EF4-FFF2-40B4-BE49-F238E27FC236}">
                  <a16:creationId xmlns:a16="http://schemas.microsoft.com/office/drawing/2014/main" id="{6F997B0B-A21A-339B-2E04-0511B3E8638D}"/>
                </a:ext>
              </a:extLst>
            </p:cNvPr>
            <p:cNvSpPr/>
            <p:nvPr/>
          </p:nvSpPr>
          <p:spPr>
            <a:xfrm>
              <a:off x="6632093" y="2344083"/>
              <a:ext cx="28" cy="28"/>
            </a:xfrm>
            <a:custGeom>
              <a:avLst/>
              <a:gdLst/>
              <a:ahLst/>
              <a:cxnLst/>
              <a:rect l="l" t="t" r="r" b="b"/>
              <a:pathLst>
                <a:path w="1" h="1" extrusionOk="0">
                  <a:moveTo>
                    <a:pt x="1" y="1"/>
                  </a:moveTo>
                  <a:lnTo>
                    <a:pt x="1" y="1"/>
                  </a:ln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7" name="Google Shape;5143;p38">
              <a:extLst>
                <a:ext uri="{FF2B5EF4-FFF2-40B4-BE49-F238E27FC236}">
                  <a16:creationId xmlns:a16="http://schemas.microsoft.com/office/drawing/2014/main" id="{CD06BAE6-7C06-E1BD-0E9A-D01BF77230B6}"/>
                </a:ext>
              </a:extLst>
            </p:cNvPr>
            <p:cNvSpPr/>
            <p:nvPr/>
          </p:nvSpPr>
          <p:spPr>
            <a:xfrm>
              <a:off x="6995562" y="1006512"/>
              <a:ext cx="1931" cy="28"/>
            </a:xfrm>
            <a:custGeom>
              <a:avLst/>
              <a:gdLst/>
              <a:ahLst/>
              <a:cxnLst/>
              <a:rect l="l" t="t" r="r" b="b"/>
              <a:pathLst>
                <a:path w="69" h="1" extrusionOk="0">
                  <a:moveTo>
                    <a:pt x="69" y="1"/>
                  </a:moveTo>
                  <a:cubicBezTo>
                    <a:pt x="46" y="1"/>
                    <a:pt x="46" y="1"/>
                    <a:pt x="46" y="1"/>
                  </a:cubicBezTo>
                  <a:cubicBezTo>
                    <a:pt x="46" y="1"/>
                    <a:pt x="23" y="1"/>
                    <a:pt x="0" y="1"/>
                  </a:cubicBezTo>
                  <a:cubicBezTo>
                    <a:pt x="23" y="1"/>
                    <a:pt x="46" y="1"/>
                    <a:pt x="69" y="1"/>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8" name="Google Shape;5144;p38">
              <a:extLst>
                <a:ext uri="{FF2B5EF4-FFF2-40B4-BE49-F238E27FC236}">
                  <a16:creationId xmlns:a16="http://schemas.microsoft.com/office/drawing/2014/main" id="{6C6D761C-EA50-DF3E-377D-D7212625B0DD}"/>
                </a:ext>
              </a:extLst>
            </p:cNvPr>
            <p:cNvSpPr/>
            <p:nvPr/>
          </p:nvSpPr>
          <p:spPr>
            <a:xfrm>
              <a:off x="6210498" y="1791547"/>
              <a:ext cx="28" cy="672"/>
            </a:xfrm>
            <a:custGeom>
              <a:avLst/>
              <a:gdLst/>
              <a:ahLst/>
              <a:cxnLst/>
              <a:rect l="l" t="t" r="r" b="b"/>
              <a:pathLst>
                <a:path w="1" h="24" extrusionOk="0">
                  <a:moveTo>
                    <a:pt x="1" y="1"/>
                  </a:moveTo>
                  <a:lnTo>
                    <a:pt x="1" y="1"/>
                  </a:lnTo>
                  <a:lnTo>
                    <a:pt x="1" y="1"/>
                  </a:lnTo>
                  <a:cubicBezTo>
                    <a:pt x="1" y="1"/>
                    <a:pt x="1" y="24"/>
                    <a:pt x="1" y="24"/>
                  </a:cubicBezTo>
                  <a:cubicBezTo>
                    <a:pt x="1" y="24"/>
                    <a:pt x="1" y="24"/>
                    <a:pt x="1" y="24"/>
                  </a:cubicBezTo>
                  <a:cubicBezTo>
                    <a:pt x="1" y="24"/>
                    <a:pt x="1" y="24"/>
                    <a:pt x="1" y="1"/>
                  </a:cubicBezTo>
                  <a:lnTo>
                    <a:pt x="1" y="1"/>
                  </a:lnTo>
                  <a:cubicBezTo>
                    <a:pt x="1" y="1"/>
                    <a:pt x="1" y="1"/>
                    <a:pt x="1" y="1"/>
                  </a:cubicBezTo>
                  <a:cubicBezTo>
                    <a:pt x="1" y="1"/>
                    <a:pt x="1" y="1"/>
                    <a:pt x="1" y="1"/>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9" name="Google Shape;5145;p38">
              <a:extLst>
                <a:ext uri="{FF2B5EF4-FFF2-40B4-BE49-F238E27FC236}">
                  <a16:creationId xmlns:a16="http://schemas.microsoft.com/office/drawing/2014/main" id="{94128ABA-8D3D-226B-A2A0-149B1017E0C0}"/>
                </a:ext>
              </a:extLst>
            </p:cNvPr>
            <p:cNvSpPr/>
            <p:nvPr/>
          </p:nvSpPr>
          <p:spPr>
            <a:xfrm>
              <a:off x="6210498" y="1792191"/>
              <a:ext cx="28" cy="28"/>
            </a:xfrm>
            <a:custGeom>
              <a:avLst/>
              <a:gdLst/>
              <a:ahLst/>
              <a:cxnLst/>
              <a:rect l="l" t="t" r="r" b="b"/>
              <a:pathLst>
                <a:path w="1" h="1" extrusionOk="0">
                  <a:moveTo>
                    <a:pt x="1" y="1"/>
                  </a:moveTo>
                  <a:lnTo>
                    <a:pt x="1" y="1"/>
                  </a:lnTo>
                  <a:lnTo>
                    <a:pt x="1" y="1"/>
                  </a:ln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0" name="Google Shape;5146;p38">
              <a:extLst>
                <a:ext uri="{FF2B5EF4-FFF2-40B4-BE49-F238E27FC236}">
                  <a16:creationId xmlns:a16="http://schemas.microsoft.com/office/drawing/2014/main" id="{8C47A07E-5378-FA28-0419-1F4FFCE6DCC7}"/>
                </a:ext>
              </a:extLst>
            </p:cNvPr>
            <p:cNvSpPr/>
            <p:nvPr/>
          </p:nvSpPr>
          <p:spPr>
            <a:xfrm>
              <a:off x="6210498" y="1792191"/>
              <a:ext cx="28" cy="28"/>
            </a:xfrm>
            <a:custGeom>
              <a:avLst/>
              <a:gdLst/>
              <a:ahLst/>
              <a:cxnLst/>
              <a:rect l="l" t="t" r="r" b="b"/>
              <a:pathLst>
                <a:path w="1" h="1" extrusionOk="0">
                  <a:moveTo>
                    <a:pt x="1" y="1"/>
                  </a:moveTo>
                  <a:lnTo>
                    <a:pt x="1" y="1"/>
                  </a:lnTo>
                  <a:lnTo>
                    <a:pt x="1" y="1"/>
                  </a:ln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1" name="Google Shape;5147;p38">
              <a:extLst>
                <a:ext uri="{FF2B5EF4-FFF2-40B4-BE49-F238E27FC236}">
                  <a16:creationId xmlns:a16="http://schemas.microsoft.com/office/drawing/2014/main" id="{D5D4F289-2F62-039B-7D0A-9782B2DCDA48}"/>
                </a:ext>
              </a:extLst>
            </p:cNvPr>
            <p:cNvSpPr/>
            <p:nvPr/>
          </p:nvSpPr>
          <p:spPr>
            <a:xfrm>
              <a:off x="6210498" y="1792191"/>
              <a:ext cx="28" cy="28"/>
            </a:xfrm>
            <a:custGeom>
              <a:avLst/>
              <a:gdLst/>
              <a:ahLst/>
              <a:cxnLst/>
              <a:rect l="l" t="t" r="r" b="b"/>
              <a:pathLst>
                <a:path w="1" h="1" extrusionOk="0">
                  <a:moveTo>
                    <a:pt x="1" y="1"/>
                  </a:moveTo>
                  <a:lnTo>
                    <a:pt x="1" y="1"/>
                  </a:lnTo>
                  <a:cubicBezTo>
                    <a:pt x="1" y="1"/>
                    <a:pt x="1" y="1"/>
                    <a:pt x="1" y="1"/>
                  </a:cubicBezTo>
                  <a:lnTo>
                    <a:pt x="1" y="1"/>
                  </a:ln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2" name="Google Shape;5148;p38">
              <a:extLst>
                <a:ext uri="{FF2B5EF4-FFF2-40B4-BE49-F238E27FC236}">
                  <a16:creationId xmlns:a16="http://schemas.microsoft.com/office/drawing/2014/main" id="{BFC22C14-9B6F-2218-93A3-2E61F3ABF6FF}"/>
                </a:ext>
              </a:extLst>
            </p:cNvPr>
            <p:cNvSpPr/>
            <p:nvPr/>
          </p:nvSpPr>
          <p:spPr>
            <a:xfrm>
              <a:off x="6210498" y="1792191"/>
              <a:ext cx="28" cy="672"/>
            </a:xfrm>
            <a:custGeom>
              <a:avLst/>
              <a:gdLst/>
              <a:ahLst/>
              <a:cxnLst/>
              <a:rect l="l" t="t" r="r" b="b"/>
              <a:pathLst>
                <a:path w="1" h="24" extrusionOk="0">
                  <a:moveTo>
                    <a:pt x="1" y="1"/>
                  </a:moveTo>
                  <a:cubicBezTo>
                    <a:pt x="1" y="23"/>
                    <a:pt x="1" y="23"/>
                    <a:pt x="1" y="23"/>
                  </a:cubicBezTo>
                  <a:lnTo>
                    <a:pt x="1" y="23"/>
                  </a:lnTo>
                  <a:cubicBezTo>
                    <a:pt x="1" y="1"/>
                    <a:pt x="1" y="1"/>
                    <a:pt x="1" y="1"/>
                  </a:cubicBezTo>
                  <a:cubicBezTo>
                    <a:pt x="1" y="1"/>
                    <a:pt x="1" y="1"/>
                    <a:pt x="1" y="1"/>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3" name="Google Shape;5149;p38">
              <a:extLst>
                <a:ext uri="{FF2B5EF4-FFF2-40B4-BE49-F238E27FC236}">
                  <a16:creationId xmlns:a16="http://schemas.microsoft.com/office/drawing/2014/main" id="{56C65F6A-0C0B-E009-0709-4E1B301936D5}"/>
                </a:ext>
              </a:extLst>
            </p:cNvPr>
            <p:cNvSpPr/>
            <p:nvPr/>
          </p:nvSpPr>
          <p:spPr>
            <a:xfrm>
              <a:off x="6210498" y="1792191"/>
              <a:ext cx="28" cy="672"/>
            </a:xfrm>
            <a:custGeom>
              <a:avLst/>
              <a:gdLst/>
              <a:ahLst/>
              <a:cxnLst/>
              <a:rect l="l" t="t" r="r" b="b"/>
              <a:pathLst>
                <a:path w="1" h="24" extrusionOk="0">
                  <a:moveTo>
                    <a:pt x="1" y="23"/>
                  </a:moveTo>
                  <a:cubicBezTo>
                    <a:pt x="1" y="23"/>
                    <a:pt x="1" y="23"/>
                    <a:pt x="1" y="23"/>
                  </a:cubicBezTo>
                  <a:cubicBezTo>
                    <a:pt x="1" y="23"/>
                    <a:pt x="1" y="23"/>
                    <a:pt x="1" y="23"/>
                  </a:cubicBezTo>
                  <a:cubicBezTo>
                    <a:pt x="1" y="23"/>
                    <a:pt x="1" y="23"/>
                    <a:pt x="1" y="1"/>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4" name="Google Shape;5150;p38">
              <a:extLst>
                <a:ext uri="{FF2B5EF4-FFF2-40B4-BE49-F238E27FC236}">
                  <a16:creationId xmlns:a16="http://schemas.microsoft.com/office/drawing/2014/main" id="{7DD8AC14-2B2B-96A8-9ADD-D49390F8C7DF}"/>
                </a:ext>
              </a:extLst>
            </p:cNvPr>
            <p:cNvSpPr/>
            <p:nvPr/>
          </p:nvSpPr>
          <p:spPr>
            <a:xfrm>
              <a:off x="6210498" y="1792834"/>
              <a:ext cx="28" cy="28"/>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5" name="Google Shape;5151;p38">
              <a:extLst>
                <a:ext uri="{FF2B5EF4-FFF2-40B4-BE49-F238E27FC236}">
                  <a16:creationId xmlns:a16="http://schemas.microsoft.com/office/drawing/2014/main" id="{FA15025C-D31B-33E5-FC7D-62F8120407DA}"/>
                </a:ext>
              </a:extLst>
            </p:cNvPr>
            <p:cNvSpPr/>
            <p:nvPr/>
          </p:nvSpPr>
          <p:spPr>
            <a:xfrm>
              <a:off x="6210498" y="1792834"/>
              <a:ext cx="28" cy="28"/>
            </a:xfrm>
            <a:custGeom>
              <a:avLst/>
              <a:gdLst/>
              <a:ahLst/>
              <a:cxnLst/>
              <a:rect l="l" t="t" r="r" b="b"/>
              <a:pathLst>
                <a:path w="1" h="1" extrusionOk="0">
                  <a:moveTo>
                    <a:pt x="1" y="0"/>
                  </a:moveTo>
                  <a:lnTo>
                    <a:pt x="1" y="0"/>
                  </a:lnTo>
                  <a:lnTo>
                    <a:pt x="1" y="0"/>
                  </a:ln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6" name="Google Shape;5152;p38">
              <a:extLst>
                <a:ext uri="{FF2B5EF4-FFF2-40B4-BE49-F238E27FC236}">
                  <a16:creationId xmlns:a16="http://schemas.microsoft.com/office/drawing/2014/main" id="{F691AD24-16CD-1367-AC8B-DFAAFA0025F6}"/>
                </a:ext>
              </a:extLst>
            </p:cNvPr>
            <p:cNvSpPr/>
            <p:nvPr/>
          </p:nvSpPr>
          <p:spPr>
            <a:xfrm>
              <a:off x="6210498" y="1792834"/>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7" name="Google Shape;5153;p38">
              <a:extLst>
                <a:ext uri="{FF2B5EF4-FFF2-40B4-BE49-F238E27FC236}">
                  <a16:creationId xmlns:a16="http://schemas.microsoft.com/office/drawing/2014/main" id="{89F7F2C3-C145-FDC4-0791-66C767347425}"/>
                </a:ext>
              </a:extLst>
            </p:cNvPr>
            <p:cNvSpPr/>
            <p:nvPr/>
          </p:nvSpPr>
          <p:spPr>
            <a:xfrm>
              <a:off x="6210498" y="1792834"/>
              <a:ext cx="28" cy="672"/>
            </a:xfrm>
            <a:custGeom>
              <a:avLst/>
              <a:gdLst/>
              <a:ahLst/>
              <a:cxnLst/>
              <a:rect l="l" t="t" r="r" b="b"/>
              <a:pathLst>
                <a:path w="1" h="24" extrusionOk="0">
                  <a:moveTo>
                    <a:pt x="1" y="23"/>
                  </a:moveTo>
                  <a:cubicBezTo>
                    <a:pt x="1" y="0"/>
                    <a:pt x="1" y="0"/>
                    <a:pt x="1" y="0"/>
                  </a:cubicBezTo>
                  <a:cubicBezTo>
                    <a:pt x="1" y="0"/>
                    <a:pt x="1" y="0"/>
                    <a:pt x="1" y="23"/>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8" name="Google Shape;5154;p38">
              <a:extLst>
                <a:ext uri="{FF2B5EF4-FFF2-40B4-BE49-F238E27FC236}">
                  <a16:creationId xmlns:a16="http://schemas.microsoft.com/office/drawing/2014/main" id="{3721254C-DF2F-73AC-76F3-3F6C65D8484C}"/>
                </a:ext>
              </a:extLst>
            </p:cNvPr>
            <p:cNvSpPr/>
            <p:nvPr/>
          </p:nvSpPr>
          <p:spPr>
            <a:xfrm>
              <a:off x="6210498" y="1793478"/>
              <a:ext cx="28" cy="28"/>
            </a:xfrm>
            <a:custGeom>
              <a:avLst/>
              <a:gdLst/>
              <a:ahLst/>
              <a:cxnLst/>
              <a:rect l="l" t="t" r="r" b="b"/>
              <a:pathLst>
                <a:path w="1" h="1" extrusionOk="0">
                  <a:moveTo>
                    <a:pt x="1" y="0"/>
                  </a:moveTo>
                  <a:lnTo>
                    <a:pt x="1" y="0"/>
                  </a:ln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9" name="Google Shape;5155;p38">
              <a:extLst>
                <a:ext uri="{FF2B5EF4-FFF2-40B4-BE49-F238E27FC236}">
                  <a16:creationId xmlns:a16="http://schemas.microsoft.com/office/drawing/2014/main" id="{ACA714E3-1500-629E-2E05-966739953386}"/>
                </a:ext>
              </a:extLst>
            </p:cNvPr>
            <p:cNvSpPr/>
            <p:nvPr/>
          </p:nvSpPr>
          <p:spPr>
            <a:xfrm>
              <a:off x="6360610" y="2151826"/>
              <a:ext cx="186548" cy="133516"/>
            </a:xfrm>
            <a:custGeom>
              <a:avLst/>
              <a:gdLst/>
              <a:ahLst/>
              <a:cxnLst/>
              <a:rect l="l" t="t" r="r" b="b"/>
              <a:pathLst>
                <a:path w="6666" h="4771" extrusionOk="0">
                  <a:moveTo>
                    <a:pt x="275" y="0"/>
                  </a:moveTo>
                  <a:cubicBezTo>
                    <a:pt x="229" y="0"/>
                    <a:pt x="161" y="23"/>
                    <a:pt x="115" y="69"/>
                  </a:cubicBezTo>
                  <a:cubicBezTo>
                    <a:pt x="24" y="160"/>
                    <a:pt x="1" y="320"/>
                    <a:pt x="92" y="411"/>
                  </a:cubicBezTo>
                  <a:cubicBezTo>
                    <a:pt x="891" y="1210"/>
                    <a:pt x="1736" y="1940"/>
                    <a:pt x="2626" y="2602"/>
                  </a:cubicBezTo>
                  <a:cubicBezTo>
                    <a:pt x="2649" y="2602"/>
                    <a:pt x="2649" y="2625"/>
                    <a:pt x="2649" y="2625"/>
                  </a:cubicBezTo>
                  <a:cubicBezTo>
                    <a:pt x="2968" y="2853"/>
                    <a:pt x="3265" y="3082"/>
                    <a:pt x="3584" y="3287"/>
                  </a:cubicBezTo>
                  <a:cubicBezTo>
                    <a:pt x="3607" y="3287"/>
                    <a:pt x="3607" y="3310"/>
                    <a:pt x="3607" y="3310"/>
                  </a:cubicBezTo>
                  <a:cubicBezTo>
                    <a:pt x="4018" y="3584"/>
                    <a:pt x="4429" y="3858"/>
                    <a:pt x="4863" y="4109"/>
                  </a:cubicBezTo>
                  <a:cubicBezTo>
                    <a:pt x="4885" y="4132"/>
                    <a:pt x="4908" y="4132"/>
                    <a:pt x="4931" y="4154"/>
                  </a:cubicBezTo>
                  <a:cubicBezTo>
                    <a:pt x="5000" y="4200"/>
                    <a:pt x="5045" y="4223"/>
                    <a:pt x="5114" y="4269"/>
                  </a:cubicBezTo>
                  <a:lnTo>
                    <a:pt x="5182" y="4314"/>
                  </a:lnTo>
                  <a:cubicBezTo>
                    <a:pt x="5456" y="4474"/>
                    <a:pt x="5707" y="4611"/>
                    <a:pt x="5981" y="4771"/>
                  </a:cubicBezTo>
                  <a:cubicBezTo>
                    <a:pt x="6118" y="4702"/>
                    <a:pt x="6278" y="4657"/>
                    <a:pt x="6415" y="4611"/>
                  </a:cubicBezTo>
                  <a:cubicBezTo>
                    <a:pt x="6506" y="4611"/>
                    <a:pt x="6575" y="4588"/>
                    <a:pt x="6666" y="4565"/>
                  </a:cubicBezTo>
                  <a:cubicBezTo>
                    <a:pt x="6575" y="4520"/>
                    <a:pt x="6483" y="4474"/>
                    <a:pt x="6392" y="4428"/>
                  </a:cubicBezTo>
                  <a:cubicBezTo>
                    <a:pt x="6369" y="4406"/>
                    <a:pt x="6346" y="4406"/>
                    <a:pt x="6323" y="4383"/>
                  </a:cubicBezTo>
                  <a:cubicBezTo>
                    <a:pt x="6027" y="4223"/>
                    <a:pt x="5753" y="4063"/>
                    <a:pt x="5456" y="3903"/>
                  </a:cubicBezTo>
                  <a:cubicBezTo>
                    <a:pt x="5365" y="3835"/>
                    <a:pt x="5296" y="3789"/>
                    <a:pt x="5205" y="3744"/>
                  </a:cubicBezTo>
                  <a:cubicBezTo>
                    <a:pt x="4794" y="3493"/>
                    <a:pt x="4383" y="3241"/>
                    <a:pt x="3972" y="2968"/>
                  </a:cubicBezTo>
                  <a:lnTo>
                    <a:pt x="3972" y="2945"/>
                  </a:lnTo>
                  <a:cubicBezTo>
                    <a:pt x="3584" y="2694"/>
                    <a:pt x="3196" y="2420"/>
                    <a:pt x="2831" y="2123"/>
                  </a:cubicBezTo>
                  <a:cubicBezTo>
                    <a:pt x="2512" y="1895"/>
                    <a:pt x="2192" y="1644"/>
                    <a:pt x="1895" y="1393"/>
                  </a:cubicBezTo>
                  <a:lnTo>
                    <a:pt x="1895" y="1393"/>
                  </a:lnTo>
                  <a:cubicBezTo>
                    <a:pt x="1895" y="1393"/>
                    <a:pt x="1918" y="1415"/>
                    <a:pt x="1918" y="1415"/>
                  </a:cubicBezTo>
                  <a:cubicBezTo>
                    <a:pt x="1416" y="982"/>
                    <a:pt x="937" y="548"/>
                    <a:pt x="457" y="92"/>
                  </a:cubicBezTo>
                  <a:cubicBezTo>
                    <a:pt x="412" y="23"/>
                    <a:pt x="343" y="0"/>
                    <a:pt x="275" y="0"/>
                  </a:cubicBezTo>
                  <a:close/>
                </a:path>
              </a:pathLst>
            </a:custGeom>
            <a:solidFill>
              <a:srgbClr val="9494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0" name="Google Shape;5156;p38">
              <a:extLst>
                <a:ext uri="{FF2B5EF4-FFF2-40B4-BE49-F238E27FC236}">
                  <a16:creationId xmlns:a16="http://schemas.microsoft.com/office/drawing/2014/main" id="{776235E9-4FDB-53E5-0D15-FBFAB5B3B64C}"/>
                </a:ext>
              </a:extLst>
            </p:cNvPr>
            <p:cNvSpPr/>
            <p:nvPr/>
          </p:nvSpPr>
          <p:spPr>
            <a:xfrm>
              <a:off x="6641048" y="2322366"/>
              <a:ext cx="540418" cy="74356"/>
            </a:xfrm>
            <a:custGeom>
              <a:avLst/>
              <a:gdLst/>
              <a:ahLst/>
              <a:cxnLst/>
              <a:rect l="l" t="t" r="r" b="b"/>
              <a:pathLst>
                <a:path w="19311" h="2657" extrusionOk="0">
                  <a:moveTo>
                    <a:pt x="0" y="1"/>
                  </a:moveTo>
                  <a:cubicBezTo>
                    <a:pt x="0" y="160"/>
                    <a:pt x="0" y="343"/>
                    <a:pt x="0" y="526"/>
                  </a:cubicBezTo>
                  <a:cubicBezTo>
                    <a:pt x="137" y="571"/>
                    <a:pt x="274" y="640"/>
                    <a:pt x="434" y="685"/>
                  </a:cubicBezTo>
                  <a:cubicBezTo>
                    <a:pt x="434" y="663"/>
                    <a:pt x="457" y="663"/>
                    <a:pt x="480" y="663"/>
                  </a:cubicBezTo>
                  <a:cubicBezTo>
                    <a:pt x="480" y="663"/>
                    <a:pt x="502" y="663"/>
                    <a:pt x="502" y="685"/>
                  </a:cubicBezTo>
                  <a:cubicBezTo>
                    <a:pt x="525" y="640"/>
                    <a:pt x="525" y="617"/>
                    <a:pt x="548" y="594"/>
                  </a:cubicBezTo>
                  <a:cubicBezTo>
                    <a:pt x="548" y="571"/>
                    <a:pt x="548" y="548"/>
                    <a:pt x="571" y="526"/>
                  </a:cubicBezTo>
                  <a:cubicBezTo>
                    <a:pt x="571" y="503"/>
                    <a:pt x="594" y="480"/>
                    <a:pt x="594" y="480"/>
                  </a:cubicBezTo>
                  <a:cubicBezTo>
                    <a:pt x="616" y="457"/>
                    <a:pt x="616" y="457"/>
                    <a:pt x="639" y="434"/>
                  </a:cubicBezTo>
                  <a:lnTo>
                    <a:pt x="708" y="434"/>
                  </a:lnTo>
                  <a:cubicBezTo>
                    <a:pt x="731" y="457"/>
                    <a:pt x="753" y="503"/>
                    <a:pt x="753" y="548"/>
                  </a:cubicBezTo>
                  <a:cubicBezTo>
                    <a:pt x="731" y="594"/>
                    <a:pt x="708" y="663"/>
                    <a:pt x="685" y="731"/>
                  </a:cubicBezTo>
                  <a:cubicBezTo>
                    <a:pt x="685" y="754"/>
                    <a:pt x="685" y="754"/>
                    <a:pt x="662" y="777"/>
                  </a:cubicBezTo>
                  <a:cubicBezTo>
                    <a:pt x="708" y="777"/>
                    <a:pt x="731" y="799"/>
                    <a:pt x="753" y="799"/>
                  </a:cubicBezTo>
                  <a:lnTo>
                    <a:pt x="776" y="799"/>
                  </a:lnTo>
                  <a:cubicBezTo>
                    <a:pt x="799" y="822"/>
                    <a:pt x="845" y="822"/>
                    <a:pt x="868" y="845"/>
                  </a:cubicBezTo>
                  <a:cubicBezTo>
                    <a:pt x="1164" y="936"/>
                    <a:pt x="1484" y="1051"/>
                    <a:pt x="1781" y="1142"/>
                  </a:cubicBezTo>
                  <a:lnTo>
                    <a:pt x="1803" y="1142"/>
                  </a:lnTo>
                  <a:cubicBezTo>
                    <a:pt x="3652" y="1735"/>
                    <a:pt x="5547" y="2169"/>
                    <a:pt x="7464" y="2420"/>
                  </a:cubicBezTo>
                  <a:cubicBezTo>
                    <a:pt x="8708" y="2576"/>
                    <a:pt x="9962" y="2657"/>
                    <a:pt x="11213" y="2657"/>
                  </a:cubicBezTo>
                  <a:cubicBezTo>
                    <a:pt x="11798" y="2657"/>
                    <a:pt x="12383" y="2639"/>
                    <a:pt x="12965" y="2603"/>
                  </a:cubicBezTo>
                  <a:cubicBezTo>
                    <a:pt x="13421" y="2580"/>
                    <a:pt x="13878" y="2534"/>
                    <a:pt x="14334" y="2466"/>
                  </a:cubicBezTo>
                  <a:lnTo>
                    <a:pt x="14403" y="2466"/>
                  </a:lnTo>
                  <a:cubicBezTo>
                    <a:pt x="14471" y="2466"/>
                    <a:pt x="14563" y="2443"/>
                    <a:pt x="14631" y="2443"/>
                  </a:cubicBezTo>
                  <a:cubicBezTo>
                    <a:pt x="14654" y="2443"/>
                    <a:pt x="14654" y="2443"/>
                    <a:pt x="14677" y="2420"/>
                  </a:cubicBezTo>
                  <a:cubicBezTo>
                    <a:pt x="15019" y="2374"/>
                    <a:pt x="15362" y="2329"/>
                    <a:pt x="15681" y="2260"/>
                  </a:cubicBezTo>
                  <a:lnTo>
                    <a:pt x="15750" y="2260"/>
                  </a:lnTo>
                  <a:cubicBezTo>
                    <a:pt x="15818" y="2237"/>
                    <a:pt x="15864" y="2237"/>
                    <a:pt x="15932" y="2215"/>
                  </a:cubicBezTo>
                  <a:lnTo>
                    <a:pt x="15955" y="2215"/>
                  </a:lnTo>
                  <a:cubicBezTo>
                    <a:pt x="15978" y="2215"/>
                    <a:pt x="16001" y="2215"/>
                    <a:pt x="16024" y="2192"/>
                  </a:cubicBezTo>
                  <a:cubicBezTo>
                    <a:pt x="16366" y="2123"/>
                    <a:pt x="16708" y="2055"/>
                    <a:pt x="17051" y="1964"/>
                  </a:cubicBezTo>
                  <a:lnTo>
                    <a:pt x="17096" y="1964"/>
                  </a:lnTo>
                  <a:cubicBezTo>
                    <a:pt x="17096" y="1964"/>
                    <a:pt x="17096" y="1964"/>
                    <a:pt x="17096" y="1941"/>
                  </a:cubicBezTo>
                  <a:lnTo>
                    <a:pt x="17165" y="1941"/>
                  </a:lnTo>
                  <a:lnTo>
                    <a:pt x="17210" y="1918"/>
                  </a:lnTo>
                  <a:cubicBezTo>
                    <a:pt x="17233" y="1918"/>
                    <a:pt x="17256" y="1918"/>
                    <a:pt x="17279" y="1895"/>
                  </a:cubicBezTo>
                  <a:lnTo>
                    <a:pt x="17302" y="1895"/>
                  </a:lnTo>
                  <a:cubicBezTo>
                    <a:pt x="17598" y="1827"/>
                    <a:pt x="17895" y="1735"/>
                    <a:pt x="18192" y="1621"/>
                  </a:cubicBezTo>
                  <a:lnTo>
                    <a:pt x="18283" y="1598"/>
                  </a:lnTo>
                  <a:lnTo>
                    <a:pt x="18306" y="1598"/>
                  </a:lnTo>
                  <a:cubicBezTo>
                    <a:pt x="18329" y="1576"/>
                    <a:pt x="18375" y="1576"/>
                    <a:pt x="18397" y="1553"/>
                  </a:cubicBezTo>
                  <a:lnTo>
                    <a:pt x="18420" y="1553"/>
                  </a:lnTo>
                  <a:cubicBezTo>
                    <a:pt x="18466" y="1530"/>
                    <a:pt x="18489" y="1530"/>
                    <a:pt x="18534" y="1507"/>
                  </a:cubicBezTo>
                  <a:cubicBezTo>
                    <a:pt x="18580" y="1507"/>
                    <a:pt x="18603" y="1484"/>
                    <a:pt x="18648" y="1484"/>
                  </a:cubicBezTo>
                  <a:cubicBezTo>
                    <a:pt x="18648" y="1461"/>
                    <a:pt x="18648" y="1461"/>
                    <a:pt x="18648" y="1461"/>
                  </a:cubicBezTo>
                  <a:lnTo>
                    <a:pt x="18671" y="1461"/>
                  </a:lnTo>
                  <a:cubicBezTo>
                    <a:pt x="18785" y="1416"/>
                    <a:pt x="18922" y="1370"/>
                    <a:pt x="19036" y="1324"/>
                  </a:cubicBezTo>
                  <a:lnTo>
                    <a:pt x="19059" y="1324"/>
                  </a:lnTo>
                  <a:cubicBezTo>
                    <a:pt x="19105" y="1302"/>
                    <a:pt x="19128" y="1279"/>
                    <a:pt x="19173" y="1279"/>
                  </a:cubicBezTo>
                  <a:cubicBezTo>
                    <a:pt x="19242" y="1256"/>
                    <a:pt x="19265" y="1188"/>
                    <a:pt x="19288" y="1119"/>
                  </a:cubicBezTo>
                  <a:cubicBezTo>
                    <a:pt x="19310" y="1073"/>
                    <a:pt x="19310" y="1005"/>
                    <a:pt x="19265" y="936"/>
                  </a:cubicBezTo>
                  <a:cubicBezTo>
                    <a:pt x="19242" y="891"/>
                    <a:pt x="19196" y="845"/>
                    <a:pt x="19128" y="822"/>
                  </a:cubicBezTo>
                  <a:cubicBezTo>
                    <a:pt x="19099" y="813"/>
                    <a:pt x="19075" y="807"/>
                    <a:pt x="19051" y="807"/>
                  </a:cubicBezTo>
                  <a:cubicBezTo>
                    <a:pt x="19018" y="807"/>
                    <a:pt x="18985" y="818"/>
                    <a:pt x="18945" y="845"/>
                  </a:cubicBezTo>
                  <a:cubicBezTo>
                    <a:pt x="18870" y="864"/>
                    <a:pt x="18795" y="898"/>
                    <a:pt x="18706" y="923"/>
                  </a:cubicBezTo>
                  <a:lnTo>
                    <a:pt x="18706" y="923"/>
                  </a:lnTo>
                  <a:cubicBezTo>
                    <a:pt x="18710" y="920"/>
                    <a:pt x="18713" y="917"/>
                    <a:pt x="18717" y="914"/>
                  </a:cubicBezTo>
                  <a:lnTo>
                    <a:pt x="18717" y="914"/>
                  </a:lnTo>
                  <a:cubicBezTo>
                    <a:pt x="18711" y="917"/>
                    <a:pt x="18706" y="921"/>
                    <a:pt x="18700" y="924"/>
                  </a:cubicBezTo>
                  <a:lnTo>
                    <a:pt x="18700" y="924"/>
                  </a:lnTo>
                  <a:cubicBezTo>
                    <a:pt x="18684" y="929"/>
                    <a:pt x="18666" y="933"/>
                    <a:pt x="18648" y="936"/>
                  </a:cubicBezTo>
                  <a:cubicBezTo>
                    <a:pt x="18661" y="936"/>
                    <a:pt x="18674" y="936"/>
                    <a:pt x="18686" y="933"/>
                  </a:cubicBezTo>
                  <a:lnTo>
                    <a:pt x="18686" y="933"/>
                  </a:lnTo>
                  <a:cubicBezTo>
                    <a:pt x="18627" y="966"/>
                    <a:pt x="18566" y="985"/>
                    <a:pt x="18489" y="1005"/>
                  </a:cubicBezTo>
                  <a:cubicBezTo>
                    <a:pt x="18466" y="1005"/>
                    <a:pt x="18443" y="1028"/>
                    <a:pt x="18397" y="1028"/>
                  </a:cubicBezTo>
                  <a:cubicBezTo>
                    <a:pt x="18375" y="1051"/>
                    <a:pt x="18375" y="1051"/>
                    <a:pt x="18352" y="1051"/>
                  </a:cubicBezTo>
                  <a:cubicBezTo>
                    <a:pt x="18306" y="1073"/>
                    <a:pt x="18260" y="1096"/>
                    <a:pt x="18215" y="1119"/>
                  </a:cubicBezTo>
                  <a:lnTo>
                    <a:pt x="18169" y="1119"/>
                  </a:lnTo>
                  <a:cubicBezTo>
                    <a:pt x="17827" y="1233"/>
                    <a:pt x="17484" y="1347"/>
                    <a:pt x="17119" y="1439"/>
                  </a:cubicBezTo>
                  <a:cubicBezTo>
                    <a:pt x="17074" y="1439"/>
                    <a:pt x="17028" y="1461"/>
                    <a:pt x="16982" y="1461"/>
                  </a:cubicBezTo>
                  <a:lnTo>
                    <a:pt x="16982" y="1484"/>
                  </a:lnTo>
                  <a:cubicBezTo>
                    <a:pt x="16937" y="1484"/>
                    <a:pt x="16891" y="1484"/>
                    <a:pt x="16868" y="1507"/>
                  </a:cubicBezTo>
                  <a:lnTo>
                    <a:pt x="16845" y="1507"/>
                  </a:lnTo>
                  <a:cubicBezTo>
                    <a:pt x="16526" y="1598"/>
                    <a:pt x="16206" y="1667"/>
                    <a:pt x="15864" y="1735"/>
                  </a:cubicBezTo>
                  <a:cubicBezTo>
                    <a:pt x="15772" y="1758"/>
                    <a:pt x="15681" y="1758"/>
                    <a:pt x="15567" y="1781"/>
                  </a:cubicBezTo>
                  <a:cubicBezTo>
                    <a:pt x="15247" y="1849"/>
                    <a:pt x="14905" y="1895"/>
                    <a:pt x="14586" y="1941"/>
                  </a:cubicBezTo>
                  <a:lnTo>
                    <a:pt x="14563" y="1941"/>
                  </a:lnTo>
                  <a:cubicBezTo>
                    <a:pt x="14471" y="1964"/>
                    <a:pt x="14380" y="1964"/>
                    <a:pt x="14312" y="1986"/>
                  </a:cubicBezTo>
                  <a:lnTo>
                    <a:pt x="14289" y="1986"/>
                  </a:lnTo>
                  <a:cubicBezTo>
                    <a:pt x="14106" y="2009"/>
                    <a:pt x="13924" y="2032"/>
                    <a:pt x="13741" y="2055"/>
                  </a:cubicBezTo>
                  <a:cubicBezTo>
                    <a:pt x="12908" y="2133"/>
                    <a:pt x="12072" y="2171"/>
                    <a:pt x="11237" y="2171"/>
                  </a:cubicBezTo>
                  <a:cubicBezTo>
                    <a:pt x="9622" y="2171"/>
                    <a:pt x="8008" y="2029"/>
                    <a:pt x="6414" y="1758"/>
                  </a:cubicBezTo>
                  <a:lnTo>
                    <a:pt x="6460" y="1758"/>
                  </a:lnTo>
                  <a:cubicBezTo>
                    <a:pt x="4908" y="1507"/>
                    <a:pt x="3378" y="1142"/>
                    <a:pt x="1872" y="663"/>
                  </a:cubicBezTo>
                  <a:lnTo>
                    <a:pt x="1849" y="663"/>
                  </a:lnTo>
                  <a:cubicBezTo>
                    <a:pt x="1575" y="571"/>
                    <a:pt x="1301" y="480"/>
                    <a:pt x="1027" y="366"/>
                  </a:cubicBezTo>
                  <a:cubicBezTo>
                    <a:pt x="1004" y="366"/>
                    <a:pt x="982" y="366"/>
                    <a:pt x="959" y="343"/>
                  </a:cubicBezTo>
                  <a:cubicBezTo>
                    <a:pt x="639" y="229"/>
                    <a:pt x="320" y="115"/>
                    <a:pt x="0" y="1"/>
                  </a:cubicBezTo>
                  <a:close/>
                </a:path>
              </a:pathLst>
            </a:custGeom>
            <a:solidFill>
              <a:srgbClr val="9494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1" name="Google Shape;5157;p38">
              <a:extLst>
                <a:ext uri="{FF2B5EF4-FFF2-40B4-BE49-F238E27FC236}">
                  <a16:creationId xmlns:a16="http://schemas.microsoft.com/office/drawing/2014/main" id="{8A04680E-4FD0-FE5B-1D98-568957729072}"/>
                </a:ext>
              </a:extLst>
            </p:cNvPr>
            <p:cNvSpPr/>
            <p:nvPr/>
          </p:nvSpPr>
          <p:spPr>
            <a:xfrm>
              <a:off x="6328035" y="2151826"/>
              <a:ext cx="63918" cy="171856"/>
            </a:xfrm>
            <a:custGeom>
              <a:avLst/>
              <a:gdLst/>
              <a:ahLst/>
              <a:cxnLst/>
              <a:rect l="l" t="t" r="r" b="b"/>
              <a:pathLst>
                <a:path w="2284" h="6141" extrusionOk="0">
                  <a:moveTo>
                    <a:pt x="1302" y="0"/>
                  </a:moveTo>
                  <a:cubicBezTo>
                    <a:pt x="1233" y="0"/>
                    <a:pt x="1188" y="23"/>
                    <a:pt x="1142" y="69"/>
                  </a:cubicBezTo>
                  <a:cubicBezTo>
                    <a:pt x="845" y="251"/>
                    <a:pt x="594" y="502"/>
                    <a:pt x="389" y="799"/>
                  </a:cubicBezTo>
                  <a:cubicBezTo>
                    <a:pt x="206" y="1096"/>
                    <a:pt x="115" y="1415"/>
                    <a:pt x="46" y="1735"/>
                  </a:cubicBezTo>
                  <a:cubicBezTo>
                    <a:pt x="1" y="2055"/>
                    <a:pt x="24" y="2397"/>
                    <a:pt x="69" y="2739"/>
                  </a:cubicBezTo>
                  <a:cubicBezTo>
                    <a:pt x="115" y="3082"/>
                    <a:pt x="229" y="3401"/>
                    <a:pt x="343" y="3744"/>
                  </a:cubicBezTo>
                  <a:cubicBezTo>
                    <a:pt x="571" y="4383"/>
                    <a:pt x="937" y="4976"/>
                    <a:pt x="1347" y="5501"/>
                  </a:cubicBezTo>
                  <a:cubicBezTo>
                    <a:pt x="1507" y="5729"/>
                    <a:pt x="1690" y="5935"/>
                    <a:pt x="1872" y="6140"/>
                  </a:cubicBezTo>
                  <a:cubicBezTo>
                    <a:pt x="1895" y="6117"/>
                    <a:pt x="1895" y="6117"/>
                    <a:pt x="1918" y="6095"/>
                  </a:cubicBezTo>
                  <a:cubicBezTo>
                    <a:pt x="1964" y="6026"/>
                    <a:pt x="2009" y="5980"/>
                    <a:pt x="2055" y="5912"/>
                  </a:cubicBezTo>
                  <a:cubicBezTo>
                    <a:pt x="2078" y="5912"/>
                    <a:pt x="2101" y="5889"/>
                    <a:pt x="2124" y="5889"/>
                  </a:cubicBezTo>
                  <a:cubicBezTo>
                    <a:pt x="2146" y="5889"/>
                    <a:pt x="2169" y="5912"/>
                    <a:pt x="2169" y="5912"/>
                  </a:cubicBezTo>
                  <a:cubicBezTo>
                    <a:pt x="2215" y="5889"/>
                    <a:pt x="2238" y="5866"/>
                    <a:pt x="2283" y="5844"/>
                  </a:cubicBezTo>
                  <a:cubicBezTo>
                    <a:pt x="1941" y="5478"/>
                    <a:pt x="1621" y="5090"/>
                    <a:pt x="1370" y="4679"/>
                  </a:cubicBezTo>
                  <a:cubicBezTo>
                    <a:pt x="1370" y="4702"/>
                    <a:pt x="1370" y="4702"/>
                    <a:pt x="1370" y="4702"/>
                  </a:cubicBezTo>
                  <a:cubicBezTo>
                    <a:pt x="1370" y="4702"/>
                    <a:pt x="1347" y="4679"/>
                    <a:pt x="1347" y="4657"/>
                  </a:cubicBezTo>
                  <a:cubicBezTo>
                    <a:pt x="1074" y="4223"/>
                    <a:pt x="845" y="3744"/>
                    <a:pt x="686" y="3264"/>
                  </a:cubicBezTo>
                  <a:cubicBezTo>
                    <a:pt x="594" y="2945"/>
                    <a:pt x="526" y="2625"/>
                    <a:pt x="526" y="2306"/>
                  </a:cubicBezTo>
                  <a:cubicBezTo>
                    <a:pt x="503" y="2100"/>
                    <a:pt x="526" y="1872"/>
                    <a:pt x="571" y="1666"/>
                  </a:cubicBezTo>
                  <a:cubicBezTo>
                    <a:pt x="594" y="1507"/>
                    <a:pt x="663" y="1347"/>
                    <a:pt x="731" y="1187"/>
                  </a:cubicBezTo>
                  <a:cubicBezTo>
                    <a:pt x="822" y="1050"/>
                    <a:pt x="914" y="913"/>
                    <a:pt x="1005" y="799"/>
                  </a:cubicBezTo>
                  <a:cubicBezTo>
                    <a:pt x="1142" y="662"/>
                    <a:pt x="1279" y="548"/>
                    <a:pt x="1439" y="434"/>
                  </a:cubicBezTo>
                  <a:cubicBezTo>
                    <a:pt x="1507" y="411"/>
                    <a:pt x="1530" y="343"/>
                    <a:pt x="1530" y="274"/>
                  </a:cubicBezTo>
                  <a:cubicBezTo>
                    <a:pt x="1553" y="206"/>
                    <a:pt x="1530" y="137"/>
                    <a:pt x="1484" y="92"/>
                  </a:cubicBezTo>
                  <a:cubicBezTo>
                    <a:pt x="1439" y="46"/>
                    <a:pt x="1370" y="23"/>
                    <a:pt x="1325" y="0"/>
                  </a:cubicBezTo>
                  <a:close/>
                </a:path>
              </a:pathLst>
            </a:custGeom>
            <a:solidFill>
              <a:srgbClr val="A7A7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2" name="Google Shape;5158;p38">
              <a:extLst>
                <a:ext uri="{FF2B5EF4-FFF2-40B4-BE49-F238E27FC236}">
                  <a16:creationId xmlns:a16="http://schemas.microsoft.com/office/drawing/2014/main" id="{C4BFF100-1D1F-90FA-C31B-804DCCCBA218}"/>
                </a:ext>
              </a:extLst>
            </p:cNvPr>
            <p:cNvSpPr/>
            <p:nvPr/>
          </p:nvSpPr>
          <p:spPr>
            <a:xfrm>
              <a:off x="6347205" y="2243169"/>
              <a:ext cx="28" cy="28"/>
            </a:xfrm>
            <a:custGeom>
              <a:avLst/>
              <a:gdLst/>
              <a:ahLst/>
              <a:cxnLst/>
              <a:rect l="l" t="t" r="r" b="b"/>
              <a:pathLst>
                <a:path w="1" h="1" extrusionOk="0">
                  <a:moveTo>
                    <a:pt x="1" y="0"/>
                  </a:moveTo>
                  <a:lnTo>
                    <a:pt x="1" y="0"/>
                  </a:lnTo>
                  <a:lnTo>
                    <a:pt x="1" y="0"/>
                  </a:ln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3" name="Google Shape;5159;p38">
              <a:extLst>
                <a:ext uri="{FF2B5EF4-FFF2-40B4-BE49-F238E27FC236}">
                  <a16:creationId xmlns:a16="http://schemas.microsoft.com/office/drawing/2014/main" id="{41B93F85-9F21-5B95-5F2C-DEDAEB8A8FFF}"/>
                </a:ext>
              </a:extLst>
            </p:cNvPr>
            <p:cNvSpPr/>
            <p:nvPr/>
          </p:nvSpPr>
          <p:spPr>
            <a:xfrm>
              <a:off x="6347205" y="2243169"/>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4" name="Google Shape;5160;p38">
              <a:extLst>
                <a:ext uri="{FF2B5EF4-FFF2-40B4-BE49-F238E27FC236}">
                  <a16:creationId xmlns:a16="http://schemas.microsoft.com/office/drawing/2014/main" id="{70755EF2-CFAF-CD8F-4751-585B3D5AEE6C}"/>
                </a:ext>
              </a:extLst>
            </p:cNvPr>
            <p:cNvSpPr/>
            <p:nvPr/>
          </p:nvSpPr>
          <p:spPr>
            <a:xfrm>
              <a:off x="6365731" y="2282124"/>
              <a:ext cx="672" cy="672"/>
            </a:xfrm>
            <a:custGeom>
              <a:avLst/>
              <a:gdLst/>
              <a:ahLst/>
              <a:cxnLst/>
              <a:rect l="l" t="t" r="r" b="b"/>
              <a:pathLst>
                <a:path w="24" h="24" extrusionOk="0">
                  <a:moveTo>
                    <a:pt x="0" y="1"/>
                  </a:moveTo>
                  <a:cubicBezTo>
                    <a:pt x="0" y="23"/>
                    <a:pt x="0" y="23"/>
                    <a:pt x="23" y="23"/>
                  </a:cubicBezTo>
                  <a:lnTo>
                    <a:pt x="0" y="1"/>
                  </a:ln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5" name="Google Shape;5161;p38">
              <a:extLst>
                <a:ext uri="{FF2B5EF4-FFF2-40B4-BE49-F238E27FC236}">
                  <a16:creationId xmlns:a16="http://schemas.microsoft.com/office/drawing/2014/main" id="{600BE757-43E0-72A0-9299-0328C67E3A0C}"/>
                </a:ext>
              </a:extLst>
            </p:cNvPr>
            <p:cNvSpPr/>
            <p:nvPr/>
          </p:nvSpPr>
          <p:spPr>
            <a:xfrm>
              <a:off x="6654453" y="2347273"/>
              <a:ext cx="528916" cy="159123"/>
            </a:xfrm>
            <a:custGeom>
              <a:avLst/>
              <a:gdLst/>
              <a:ahLst/>
              <a:cxnLst/>
              <a:rect l="l" t="t" r="r" b="b"/>
              <a:pathLst>
                <a:path w="18900" h="5686" extrusionOk="0">
                  <a:moveTo>
                    <a:pt x="18649" y="1"/>
                  </a:moveTo>
                  <a:cubicBezTo>
                    <a:pt x="18603" y="1"/>
                    <a:pt x="18535" y="24"/>
                    <a:pt x="18512" y="69"/>
                  </a:cubicBezTo>
                  <a:cubicBezTo>
                    <a:pt x="18466" y="92"/>
                    <a:pt x="18421" y="161"/>
                    <a:pt x="18421" y="229"/>
                  </a:cubicBezTo>
                  <a:cubicBezTo>
                    <a:pt x="18421" y="549"/>
                    <a:pt x="18398" y="868"/>
                    <a:pt x="18329" y="1188"/>
                  </a:cubicBezTo>
                  <a:cubicBezTo>
                    <a:pt x="18328" y="1193"/>
                    <a:pt x="18326" y="1197"/>
                    <a:pt x="18325" y="1202"/>
                  </a:cubicBezTo>
                  <a:lnTo>
                    <a:pt x="18325" y="1202"/>
                  </a:lnTo>
                  <a:cubicBezTo>
                    <a:pt x="18328" y="1198"/>
                    <a:pt x="18329" y="1194"/>
                    <a:pt x="18329" y="1188"/>
                  </a:cubicBezTo>
                  <a:lnTo>
                    <a:pt x="18329" y="1188"/>
                  </a:lnTo>
                  <a:cubicBezTo>
                    <a:pt x="18329" y="1204"/>
                    <a:pt x="18329" y="1209"/>
                    <a:pt x="18320" y="1219"/>
                  </a:cubicBezTo>
                  <a:lnTo>
                    <a:pt x="18320" y="1219"/>
                  </a:lnTo>
                  <a:cubicBezTo>
                    <a:pt x="18322" y="1213"/>
                    <a:pt x="18323" y="1208"/>
                    <a:pt x="18325" y="1202"/>
                  </a:cubicBezTo>
                  <a:lnTo>
                    <a:pt x="18325" y="1202"/>
                  </a:lnTo>
                  <a:cubicBezTo>
                    <a:pt x="18319" y="1212"/>
                    <a:pt x="18306" y="1217"/>
                    <a:pt x="18306" y="1233"/>
                  </a:cubicBezTo>
                  <a:cubicBezTo>
                    <a:pt x="18313" y="1227"/>
                    <a:pt x="18317" y="1223"/>
                    <a:pt x="18320" y="1219"/>
                  </a:cubicBezTo>
                  <a:lnTo>
                    <a:pt x="18320" y="1219"/>
                  </a:lnTo>
                  <a:cubicBezTo>
                    <a:pt x="18232" y="1527"/>
                    <a:pt x="18141" y="1813"/>
                    <a:pt x="17987" y="2078"/>
                  </a:cubicBezTo>
                  <a:cubicBezTo>
                    <a:pt x="18010" y="2055"/>
                    <a:pt x="18010" y="2032"/>
                    <a:pt x="18033" y="2032"/>
                  </a:cubicBezTo>
                  <a:cubicBezTo>
                    <a:pt x="17873" y="2329"/>
                    <a:pt x="17667" y="2626"/>
                    <a:pt x="17416" y="2877"/>
                  </a:cubicBezTo>
                  <a:cubicBezTo>
                    <a:pt x="17119" y="3196"/>
                    <a:pt x="16754" y="3493"/>
                    <a:pt x="16389" y="3721"/>
                  </a:cubicBezTo>
                  <a:cubicBezTo>
                    <a:pt x="15818" y="4087"/>
                    <a:pt x="15202" y="4338"/>
                    <a:pt x="14563" y="4543"/>
                  </a:cubicBezTo>
                  <a:cubicBezTo>
                    <a:pt x="14038" y="4703"/>
                    <a:pt x="13513" y="4840"/>
                    <a:pt x="12965" y="4931"/>
                  </a:cubicBezTo>
                  <a:cubicBezTo>
                    <a:pt x="12166" y="5045"/>
                    <a:pt x="11345" y="5114"/>
                    <a:pt x="10546" y="5159"/>
                  </a:cubicBezTo>
                  <a:lnTo>
                    <a:pt x="10591" y="5159"/>
                  </a:lnTo>
                  <a:cubicBezTo>
                    <a:pt x="10216" y="5177"/>
                    <a:pt x="9840" y="5185"/>
                    <a:pt x="9464" y="5185"/>
                  </a:cubicBezTo>
                  <a:cubicBezTo>
                    <a:pt x="7353" y="5185"/>
                    <a:pt x="5250" y="4920"/>
                    <a:pt x="3196" y="4475"/>
                  </a:cubicBezTo>
                  <a:cubicBezTo>
                    <a:pt x="2123" y="4246"/>
                    <a:pt x="1073" y="3950"/>
                    <a:pt x="46" y="3630"/>
                  </a:cubicBezTo>
                  <a:cubicBezTo>
                    <a:pt x="46" y="3744"/>
                    <a:pt x="23" y="3858"/>
                    <a:pt x="23" y="3995"/>
                  </a:cubicBezTo>
                  <a:cubicBezTo>
                    <a:pt x="23" y="4041"/>
                    <a:pt x="1" y="4087"/>
                    <a:pt x="1" y="4132"/>
                  </a:cubicBezTo>
                  <a:cubicBezTo>
                    <a:pt x="525" y="4292"/>
                    <a:pt x="1050" y="4452"/>
                    <a:pt x="1575" y="4589"/>
                  </a:cubicBezTo>
                  <a:cubicBezTo>
                    <a:pt x="3516" y="5091"/>
                    <a:pt x="5479" y="5456"/>
                    <a:pt x="7464" y="5616"/>
                  </a:cubicBezTo>
                  <a:cubicBezTo>
                    <a:pt x="8113" y="5660"/>
                    <a:pt x="8752" y="5685"/>
                    <a:pt x="9394" y="5685"/>
                  </a:cubicBezTo>
                  <a:cubicBezTo>
                    <a:pt x="9746" y="5685"/>
                    <a:pt x="10099" y="5678"/>
                    <a:pt x="10455" y="5661"/>
                  </a:cubicBezTo>
                  <a:cubicBezTo>
                    <a:pt x="11390" y="5616"/>
                    <a:pt x="12349" y="5524"/>
                    <a:pt x="13308" y="5365"/>
                  </a:cubicBezTo>
                  <a:cubicBezTo>
                    <a:pt x="13970" y="5251"/>
                    <a:pt x="14632" y="5068"/>
                    <a:pt x="15271" y="4817"/>
                  </a:cubicBezTo>
                  <a:cubicBezTo>
                    <a:pt x="15910" y="4566"/>
                    <a:pt x="16549" y="4246"/>
                    <a:pt x="17097" y="3835"/>
                  </a:cubicBezTo>
                  <a:cubicBezTo>
                    <a:pt x="17622" y="3425"/>
                    <a:pt x="18101" y="2922"/>
                    <a:pt x="18398" y="2352"/>
                  </a:cubicBezTo>
                  <a:cubicBezTo>
                    <a:pt x="18580" y="2032"/>
                    <a:pt x="18694" y="1713"/>
                    <a:pt x="18786" y="1370"/>
                  </a:cubicBezTo>
                  <a:cubicBezTo>
                    <a:pt x="18877" y="1028"/>
                    <a:pt x="18900" y="640"/>
                    <a:pt x="18900" y="275"/>
                  </a:cubicBezTo>
                  <a:cubicBezTo>
                    <a:pt x="18900" y="206"/>
                    <a:pt x="18900" y="138"/>
                    <a:pt x="18854" y="92"/>
                  </a:cubicBezTo>
                  <a:cubicBezTo>
                    <a:pt x="18809" y="46"/>
                    <a:pt x="18740" y="1"/>
                    <a:pt x="18672" y="1"/>
                  </a:cubicBezTo>
                  <a:close/>
                </a:path>
              </a:pathLst>
            </a:custGeom>
            <a:solidFill>
              <a:srgbClr val="9494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6" name="Google Shape;5162;p38">
              <a:extLst>
                <a:ext uri="{FF2B5EF4-FFF2-40B4-BE49-F238E27FC236}">
                  <a16:creationId xmlns:a16="http://schemas.microsoft.com/office/drawing/2014/main" id="{445D9D23-CBC0-7D84-4DBC-9EAE1D4AC0CF}"/>
                </a:ext>
              </a:extLst>
            </p:cNvPr>
            <p:cNvSpPr/>
            <p:nvPr/>
          </p:nvSpPr>
          <p:spPr>
            <a:xfrm>
              <a:off x="7167390" y="2380491"/>
              <a:ext cx="28" cy="28"/>
            </a:xfrm>
            <a:custGeom>
              <a:avLst/>
              <a:gdLst/>
              <a:ahLst/>
              <a:cxnLst/>
              <a:rect l="l" t="t" r="r" b="b"/>
              <a:pathLst>
                <a:path w="1" h="1" extrusionOk="0">
                  <a:moveTo>
                    <a:pt x="0" y="1"/>
                  </a:moveTo>
                  <a:lnTo>
                    <a:pt x="0" y="1"/>
                  </a:lnTo>
                  <a:lnTo>
                    <a:pt x="0" y="1"/>
                  </a:lnTo>
                  <a:cubicBezTo>
                    <a:pt x="0" y="1"/>
                    <a:pt x="0" y="1"/>
                    <a:pt x="0" y="1"/>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7" name="Google Shape;5163;p38">
              <a:extLst>
                <a:ext uri="{FF2B5EF4-FFF2-40B4-BE49-F238E27FC236}">
                  <a16:creationId xmlns:a16="http://schemas.microsoft.com/office/drawing/2014/main" id="{4D8BA69F-6847-3962-1288-A89788617EEE}"/>
                </a:ext>
              </a:extLst>
            </p:cNvPr>
            <p:cNvSpPr/>
            <p:nvPr/>
          </p:nvSpPr>
          <p:spPr>
            <a:xfrm>
              <a:off x="6725367" y="2688382"/>
              <a:ext cx="18554" cy="18554"/>
            </a:xfrm>
            <a:custGeom>
              <a:avLst/>
              <a:gdLst/>
              <a:ahLst/>
              <a:cxnLst/>
              <a:rect l="l" t="t" r="r" b="b"/>
              <a:pathLst>
                <a:path w="663" h="663" extrusionOk="0">
                  <a:moveTo>
                    <a:pt x="365" y="0"/>
                  </a:moveTo>
                  <a:cubicBezTo>
                    <a:pt x="297" y="46"/>
                    <a:pt x="251" y="92"/>
                    <a:pt x="183" y="115"/>
                  </a:cubicBezTo>
                  <a:cubicBezTo>
                    <a:pt x="137" y="160"/>
                    <a:pt x="91" y="183"/>
                    <a:pt x="46" y="206"/>
                  </a:cubicBezTo>
                  <a:cubicBezTo>
                    <a:pt x="23" y="206"/>
                    <a:pt x="0" y="229"/>
                    <a:pt x="0" y="229"/>
                  </a:cubicBezTo>
                  <a:cubicBezTo>
                    <a:pt x="0" y="297"/>
                    <a:pt x="23" y="343"/>
                    <a:pt x="46" y="389"/>
                  </a:cubicBezTo>
                  <a:cubicBezTo>
                    <a:pt x="114" y="480"/>
                    <a:pt x="183" y="571"/>
                    <a:pt x="251" y="662"/>
                  </a:cubicBezTo>
                  <a:lnTo>
                    <a:pt x="251" y="640"/>
                  </a:lnTo>
                  <a:cubicBezTo>
                    <a:pt x="365" y="571"/>
                    <a:pt x="502" y="503"/>
                    <a:pt x="662" y="389"/>
                  </a:cubicBezTo>
                  <a:cubicBezTo>
                    <a:pt x="571" y="274"/>
                    <a:pt x="502" y="160"/>
                    <a:pt x="411" y="46"/>
                  </a:cubicBezTo>
                  <a:cubicBezTo>
                    <a:pt x="411" y="23"/>
                    <a:pt x="388" y="0"/>
                    <a:pt x="365" y="0"/>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8" name="Google Shape;5164;p38">
              <a:extLst>
                <a:ext uri="{FF2B5EF4-FFF2-40B4-BE49-F238E27FC236}">
                  <a16:creationId xmlns:a16="http://schemas.microsoft.com/office/drawing/2014/main" id="{1E919524-D479-9451-D6E4-38FEA07FFE38}"/>
                </a:ext>
              </a:extLst>
            </p:cNvPr>
            <p:cNvSpPr/>
            <p:nvPr/>
          </p:nvSpPr>
          <p:spPr>
            <a:xfrm>
              <a:off x="6771346" y="2605351"/>
              <a:ext cx="14076" cy="13433"/>
            </a:xfrm>
            <a:custGeom>
              <a:avLst/>
              <a:gdLst/>
              <a:ahLst/>
              <a:cxnLst/>
              <a:rect l="l" t="t" r="r" b="b"/>
              <a:pathLst>
                <a:path w="503" h="480" extrusionOk="0">
                  <a:moveTo>
                    <a:pt x="274" y="0"/>
                  </a:moveTo>
                  <a:cubicBezTo>
                    <a:pt x="137" y="0"/>
                    <a:pt x="23" y="91"/>
                    <a:pt x="23" y="228"/>
                  </a:cubicBezTo>
                  <a:cubicBezTo>
                    <a:pt x="1" y="365"/>
                    <a:pt x="115" y="480"/>
                    <a:pt x="252" y="480"/>
                  </a:cubicBezTo>
                  <a:cubicBezTo>
                    <a:pt x="366" y="480"/>
                    <a:pt x="457" y="411"/>
                    <a:pt x="503" y="320"/>
                  </a:cubicBezTo>
                  <a:cubicBezTo>
                    <a:pt x="480" y="228"/>
                    <a:pt x="480" y="160"/>
                    <a:pt x="457" y="91"/>
                  </a:cubicBezTo>
                  <a:cubicBezTo>
                    <a:pt x="411" y="23"/>
                    <a:pt x="343" y="0"/>
                    <a:pt x="274" y="0"/>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9" name="Google Shape;5165;p38">
              <a:extLst>
                <a:ext uri="{FF2B5EF4-FFF2-40B4-BE49-F238E27FC236}">
                  <a16:creationId xmlns:a16="http://schemas.microsoft.com/office/drawing/2014/main" id="{957BF4DA-D6FC-3FAE-94DF-24F6A4040F91}"/>
                </a:ext>
              </a:extLst>
            </p:cNvPr>
            <p:cNvSpPr/>
            <p:nvPr/>
          </p:nvSpPr>
          <p:spPr>
            <a:xfrm>
              <a:off x="6769443" y="2602160"/>
              <a:ext cx="15979" cy="19813"/>
            </a:xfrm>
            <a:custGeom>
              <a:avLst/>
              <a:gdLst/>
              <a:ahLst/>
              <a:cxnLst/>
              <a:rect l="l" t="t" r="r" b="b"/>
              <a:pathLst>
                <a:path w="571" h="708" extrusionOk="0">
                  <a:moveTo>
                    <a:pt x="274" y="0"/>
                  </a:moveTo>
                  <a:cubicBezTo>
                    <a:pt x="205" y="0"/>
                    <a:pt x="114" y="23"/>
                    <a:pt x="69" y="114"/>
                  </a:cubicBezTo>
                  <a:cubicBezTo>
                    <a:pt x="0" y="228"/>
                    <a:pt x="46" y="365"/>
                    <a:pt x="160" y="434"/>
                  </a:cubicBezTo>
                  <a:cubicBezTo>
                    <a:pt x="297" y="525"/>
                    <a:pt x="434" y="616"/>
                    <a:pt x="571" y="708"/>
                  </a:cubicBezTo>
                  <a:cubicBezTo>
                    <a:pt x="571" y="479"/>
                    <a:pt x="548" y="274"/>
                    <a:pt x="479" y="69"/>
                  </a:cubicBezTo>
                  <a:cubicBezTo>
                    <a:pt x="457" y="69"/>
                    <a:pt x="434" y="46"/>
                    <a:pt x="411" y="23"/>
                  </a:cubicBezTo>
                  <a:cubicBezTo>
                    <a:pt x="365" y="0"/>
                    <a:pt x="320" y="0"/>
                    <a:pt x="274" y="0"/>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0" name="Google Shape;5166;p38">
              <a:extLst>
                <a:ext uri="{FF2B5EF4-FFF2-40B4-BE49-F238E27FC236}">
                  <a16:creationId xmlns:a16="http://schemas.microsoft.com/office/drawing/2014/main" id="{1A4FE7AC-2E6E-04B0-92A6-2A97B0DDA6CA}"/>
                </a:ext>
              </a:extLst>
            </p:cNvPr>
            <p:cNvSpPr/>
            <p:nvPr/>
          </p:nvSpPr>
          <p:spPr>
            <a:xfrm>
              <a:off x="6653165" y="2495482"/>
              <a:ext cx="86921" cy="101697"/>
            </a:xfrm>
            <a:custGeom>
              <a:avLst/>
              <a:gdLst/>
              <a:ahLst/>
              <a:cxnLst/>
              <a:rect l="l" t="t" r="r" b="b"/>
              <a:pathLst>
                <a:path w="3106" h="3634" extrusionOk="0">
                  <a:moveTo>
                    <a:pt x="298" y="0"/>
                  </a:moveTo>
                  <a:cubicBezTo>
                    <a:pt x="183" y="0"/>
                    <a:pt x="92" y="69"/>
                    <a:pt x="47" y="160"/>
                  </a:cubicBezTo>
                  <a:cubicBezTo>
                    <a:pt x="1" y="297"/>
                    <a:pt x="92" y="434"/>
                    <a:pt x="206" y="480"/>
                  </a:cubicBezTo>
                  <a:cubicBezTo>
                    <a:pt x="343" y="502"/>
                    <a:pt x="457" y="548"/>
                    <a:pt x="571" y="617"/>
                  </a:cubicBezTo>
                  <a:cubicBezTo>
                    <a:pt x="823" y="731"/>
                    <a:pt x="1051" y="868"/>
                    <a:pt x="1279" y="1050"/>
                  </a:cubicBezTo>
                  <a:cubicBezTo>
                    <a:pt x="1485" y="1233"/>
                    <a:pt x="1667" y="1438"/>
                    <a:pt x="1850" y="1666"/>
                  </a:cubicBezTo>
                  <a:cubicBezTo>
                    <a:pt x="2055" y="1986"/>
                    <a:pt x="2238" y="2306"/>
                    <a:pt x="2375" y="2671"/>
                  </a:cubicBezTo>
                  <a:cubicBezTo>
                    <a:pt x="2352" y="2671"/>
                    <a:pt x="2352" y="2648"/>
                    <a:pt x="2352" y="2648"/>
                  </a:cubicBezTo>
                  <a:lnTo>
                    <a:pt x="2352" y="2648"/>
                  </a:lnTo>
                  <a:cubicBezTo>
                    <a:pt x="2352" y="2671"/>
                    <a:pt x="2375" y="2671"/>
                    <a:pt x="2375" y="2694"/>
                  </a:cubicBezTo>
                  <a:cubicBezTo>
                    <a:pt x="2466" y="2945"/>
                    <a:pt x="2534" y="3196"/>
                    <a:pt x="2580" y="3447"/>
                  </a:cubicBezTo>
                  <a:cubicBezTo>
                    <a:pt x="2600" y="3566"/>
                    <a:pt x="2707" y="3634"/>
                    <a:pt x="2825" y="3634"/>
                  </a:cubicBezTo>
                  <a:cubicBezTo>
                    <a:pt x="2842" y="3634"/>
                    <a:pt x="2859" y="3632"/>
                    <a:pt x="2877" y="3629"/>
                  </a:cubicBezTo>
                  <a:cubicBezTo>
                    <a:pt x="3014" y="3607"/>
                    <a:pt x="3105" y="3470"/>
                    <a:pt x="3059" y="3333"/>
                  </a:cubicBezTo>
                  <a:cubicBezTo>
                    <a:pt x="2991" y="2968"/>
                    <a:pt x="2877" y="2625"/>
                    <a:pt x="2740" y="2260"/>
                  </a:cubicBezTo>
                  <a:cubicBezTo>
                    <a:pt x="2603" y="1918"/>
                    <a:pt x="2398" y="1598"/>
                    <a:pt x="2192" y="1301"/>
                  </a:cubicBezTo>
                  <a:cubicBezTo>
                    <a:pt x="1964" y="1005"/>
                    <a:pt x="1690" y="731"/>
                    <a:pt x="1393" y="525"/>
                  </a:cubicBezTo>
                  <a:cubicBezTo>
                    <a:pt x="1096" y="297"/>
                    <a:pt x="731" y="114"/>
                    <a:pt x="366"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1" name="Google Shape;5167;p38">
              <a:extLst>
                <a:ext uri="{FF2B5EF4-FFF2-40B4-BE49-F238E27FC236}">
                  <a16:creationId xmlns:a16="http://schemas.microsoft.com/office/drawing/2014/main" id="{E05B997F-F145-35AB-0918-B0C879A4AF29}"/>
                </a:ext>
              </a:extLst>
            </p:cNvPr>
            <p:cNvSpPr/>
            <p:nvPr/>
          </p:nvSpPr>
          <p:spPr>
            <a:xfrm>
              <a:off x="6023363" y="2169065"/>
              <a:ext cx="213358" cy="261296"/>
            </a:xfrm>
            <a:custGeom>
              <a:avLst/>
              <a:gdLst/>
              <a:ahLst/>
              <a:cxnLst/>
              <a:rect l="l" t="t" r="r" b="b"/>
              <a:pathLst>
                <a:path w="7624" h="9337" extrusionOk="0">
                  <a:moveTo>
                    <a:pt x="845" y="1119"/>
                  </a:moveTo>
                  <a:cubicBezTo>
                    <a:pt x="846" y="1120"/>
                    <a:pt x="848" y="1122"/>
                    <a:pt x="850" y="1124"/>
                  </a:cubicBezTo>
                  <a:lnTo>
                    <a:pt x="850" y="1124"/>
                  </a:lnTo>
                  <a:cubicBezTo>
                    <a:pt x="848" y="1122"/>
                    <a:pt x="846" y="1121"/>
                    <a:pt x="845" y="1119"/>
                  </a:cubicBezTo>
                  <a:close/>
                  <a:moveTo>
                    <a:pt x="251" y="1"/>
                  </a:moveTo>
                  <a:cubicBezTo>
                    <a:pt x="160" y="1"/>
                    <a:pt x="91" y="46"/>
                    <a:pt x="46" y="115"/>
                  </a:cubicBezTo>
                  <a:cubicBezTo>
                    <a:pt x="0" y="160"/>
                    <a:pt x="0" y="229"/>
                    <a:pt x="0" y="297"/>
                  </a:cubicBezTo>
                  <a:cubicBezTo>
                    <a:pt x="0" y="366"/>
                    <a:pt x="46" y="411"/>
                    <a:pt x="91" y="457"/>
                  </a:cubicBezTo>
                  <a:cubicBezTo>
                    <a:pt x="365" y="685"/>
                    <a:pt x="639" y="914"/>
                    <a:pt x="890" y="1165"/>
                  </a:cubicBezTo>
                  <a:cubicBezTo>
                    <a:pt x="890" y="1164"/>
                    <a:pt x="890" y="1163"/>
                    <a:pt x="890" y="1162"/>
                  </a:cubicBezTo>
                  <a:lnTo>
                    <a:pt x="890" y="1162"/>
                  </a:lnTo>
                  <a:cubicBezTo>
                    <a:pt x="1899" y="2109"/>
                    <a:pt x="2798" y="3144"/>
                    <a:pt x="3652" y="4223"/>
                  </a:cubicBezTo>
                  <a:cubicBezTo>
                    <a:pt x="4086" y="4771"/>
                    <a:pt x="4497" y="5319"/>
                    <a:pt x="4908" y="5889"/>
                  </a:cubicBezTo>
                  <a:cubicBezTo>
                    <a:pt x="5296" y="6460"/>
                    <a:pt x="5706" y="7031"/>
                    <a:pt x="6072" y="7601"/>
                  </a:cubicBezTo>
                  <a:cubicBezTo>
                    <a:pt x="6072" y="7601"/>
                    <a:pt x="6049" y="7579"/>
                    <a:pt x="6049" y="7579"/>
                  </a:cubicBezTo>
                  <a:lnTo>
                    <a:pt x="6049" y="7579"/>
                  </a:lnTo>
                  <a:cubicBezTo>
                    <a:pt x="6049" y="7601"/>
                    <a:pt x="6072" y="7601"/>
                    <a:pt x="6072" y="7624"/>
                  </a:cubicBezTo>
                  <a:lnTo>
                    <a:pt x="6094" y="7624"/>
                  </a:lnTo>
                  <a:cubicBezTo>
                    <a:pt x="6391" y="8149"/>
                    <a:pt x="6688" y="8674"/>
                    <a:pt x="6985" y="9176"/>
                  </a:cubicBezTo>
                  <a:cubicBezTo>
                    <a:pt x="7122" y="9245"/>
                    <a:pt x="7281" y="9290"/>
                    <a:pt x="7418" y="9336"/>
                  </a:cubicBezTo>
                  <a:cubicBezTo>
                    <a:pt x="7441" y="9336"/>
                    <a:pt x="7487" y="9313"/>
                    <a:pt x="7510" y="9313"/>
                  </a:cubicBezTo>
                  <a:cubicBezTo>
                    <a:pt x="7532" y="9313"/>
                    <a:pt x="7578" y="9290"/>
                    <a:pt x="7624" y="9290"/>
                  </a:cubicBezTo>
                  <a:cubicBezTo>
                    <a:pt x="7122" y="8446"/>
                    <a:pt x="6642" y="7556"/>
                    <a:pt x="6094" y="6734"/>
                  </a:cubicBezTo>
                  <a:cubicBezTo>
                    <a:pt x="5569" y="5958"/>
                    <a:pt x="4999" y="5182"/>
                    <a:pt x="4428" y="4406"/>
                  </a:cubicBezTo>
                  <a:cubicBezTo>
                    <a:pt x="3264" y="2877"/>
                    <a:pt x="1986" y="1416"/>
                    <a:pt x="525" y="160"/>
                  </a:cubicBezTo>
                  <a:cubicBezTo>
                    <a:pt x="479" y="115"/>
                    <a:pt x="434" y="92"/>
                    <a:pt x="388" y="46"/>
                  </a:cubicBezTo>
                  <a:cubicBezTo>
                    <a:pt x="342" y="23"/>
                    <a:pt x="297" y="1"/>
                    <a:pt x="251"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2" name="Google Shape;5168;p38">
              <a:extLst>
                <a:ext uri="{FF2B5EF4-FFF2-40B4-BE49-F238E27FC236}">
                  <a16:creationId xmlns:a16="http://schemas.microsoft.com/office/drawing/2014/main" id="{14A25002-F1DA-11DC-834A-88DC0979C290}"/>
                </a:ext>
              </a:extLst>
            </p:cNvPr>
            <p:cNvSpPr/>
            <p:nvPr/>
          </p:nvSpPr>
          <p:spPr>
            <a:xfrm>
              <a:off x="6073176" y="2161397"/>
              <a:ext cx="182714" cy="267677"/>
            </a:xfrm>
            <a:custGeom>
              <a:avLst/>
              <a:gdLst/>
              <a:ahLst/>
              <a:cxnLst/>
              <a:rect l="l" t="t" r="r" b="b"/>
              <a:pathLst>
                <a:path w="6529" h="9565" extrusionOk="0">
                  <a:moveTo>
                    <a:pt x="3493" y="4771"/>
                  </a:moveTo>
                  <a:cubicBezTo>
                    <a:pt x="3503" y="4787"/>
                    <a:pt x="3513" y="4803"/>
                    <a:pt x="3522" y="4818"/>
                  </a:cubicBezTo>
                  <a:lnTo>
                    <a:pt x="3522" y="4818"/>
                  </a:lnTo>
                  <a:cubicBezTo>
                    <a:pt x="3513" y="4803"/>
                    <a:pt x="3508" y="4787"/>
                    <a:pt x="3493" y="4771"/>
                  </a:cubicBezTo>
                  <a:close/>
                  <a:moveTo>
                    <a:pt x="3522" y="4818"/>
                  </a:moveTo>
                  <a:cubicBezTo>
                    <a:pt x="3524" y="4821"/>
                    <a:pt x="3526" y="4824"/>
                    <a:pt x="3527" y="4826"/>
                  </a:cubicBezTo>
                  <a:lnTo>
                    <a:pt x="3527" y="4826"/>
                  </a:lnTo>
                  <a:cubicBezTo>
                    <a:pt x="3526" y="4824"/>
                    <a:pt x="3524" y="4821"/>
                    <a:pt x="3522" y="4818"/>
                  </a:cubicBezTo>
                  <a:close/>
                  <a:moveTo>
                    <a:pt x="206" y="1"/>
                  </a:moveTo>
                  <a:cubicBezTo>
                    <a:pt x="137" y="1"/>
                    <a:pt x="92" y="46"/>
                    <a:pt x="46" y="92"/>
                  </a:cubicBezTo>
                  <a:cubicBezTo>
                    <a:pt x="0" y="160"/>
                    <a:pt x="0" y="206"/>
                    <a:pt x="0" y="275"/>
                  </a:cubicBezTo>
                  <a:cubicBezTo>
                    <a:pt x="23" y="343"/>
                    <a:pt x="46" y="389"/>
                    <a:pt x="115" y="434"/>
                  </a:cubicBezTo>
                  <a:cubicBezTo>
                    <a:pt x="115" y="457"/>
                    <a:pt x="115" y="457"/>
                    <a:pt x="115" y="457"/>
                  </a:cubicBezTo>
                  <a:cubicBezTo>
                    <a:pt x="1461" y="1735"/>
                    <a:pt x="2557" y="3242"/>
                    <a:pt x="3538" y="4840"/>
                  </a:cubicBezTo>
                  <a:cubicBezTo>
                    <a:pt x="3534" y="4835"/>
                    <a:pt x="3530" y="4831"/>
                    <a:pt x="3527" y="4826"/>
                  </a:cubicBezTo>
                  <a:lnTo>
                    <a:pt x="3527" y="4826"/>
                  </a:lnTo>
                  <a:cubicBezTo>
                    <a:pt x="4016" y="5607"/>
                    <a:pt x="4461" y="6387"/>
                    <a:pt x="4885" y="7168"/>
                  </a:cubicBezTo>
                  <a:cubicBezTo>
                    <a:pt x="5319" y="7944"/>
                    <a:pt x="5707" y="8743"/>
                    <a:pt x="6004" y="9564"/>
                  </a:cubicBezTo>
                  <a:lnTo>
                    <a:pt x="6118" y="9564"/>
                  </a:lnTo>
                  <a:cubicBezTo>
                    <a:pt x="6209" y="9542"/>
                    <a:pt x="6300" y="9542"/>
                    <a:pt x="6392" y="9542"/>
                  </a:cubicBezTo>
                  <a:lnTo>
                    <a:pt x="6529" y="9542"/>
                  </a:lnTo>
                  <a:cubicBezTo>
                    <a:pt x="6209" y="8629"/>
                    <a:pt x="5775" y="7761"/>
                    <a:pt x="5319" y="6917"/>
                  </a:cubicBezTo>
                  <a:cubicBezTo>
                    <a:pt x="4862" y="6095"/>
                    <a:pt x="4383" y="5273"/>
                    <a:pt x="3881" y="4474"/>
                  </a:cubicBezTo>
                  <a:cubicBezTo>
                    <a:pt x="3401" y="3676"/>
                    <a:pt x="2876" y="2899"/>
                    <a:pt x="2306" y="2146"/>
                  </a:cubicBezTo>
                  <a:cubicBezTo>
                    <a:pt x="1712" y="1393"/>
                    <a:pt x="1096" y="685"/>
                    <a:pt x="389" y="46"/>
                  </a:cubicBezTo>
                  <a:cubicBezTo>
                    <a:pt x="366" y="1"/>
                    <a:pt x="297" y="1"/>
                    <a:pt x="252"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3" name="Google Shape;5169;p38">
              <a:extLst>
                <a:ext uri="{FF2B5EF4-FFF2-40B4-BE49-F238E27FC236}">
                  <a16:creationId xmlns:a16="http://schemas.microsoft.com/office/drawing/2014/main" id="{C7A564AD-802C-AAB0-C378-34E1F11E4F83}"/>
                </a:ext>
              </a:extLst>
            </p:cNvPr>
            <p:cNvSpPr/>
            <p:nvPr/>
          </p:nvSpPr>
          <p:spPr>
            <a:xfrm>
              <a:off x="6252672" y="2300006"/>
              <a:ext cx="397331" cy="128423"/>
            </a:xfrm>
            <a:custGeom>
              <a:avLst/>
              <a:gdLst/>
              <a:ahLst/>
              <a:cxnLst/>
              <a:rect l="l" t="t" r="r" b="b"/>
              <a:pathLst>
                <a:path w="14198" h="4589" extrusionOk="0">
                  <a:moveTo>
                    <a:pt x="2782" y="3165"/>
                  </a:moveTo>
                  <a:lnTo>
                    <a:pt x="2782" y="3165"/>
                  </a:lnTo>
                  <a:cubicBezTo>
                    <a:pt x="2777" y="3168"/>
                    <a:pt x="2773" y="3170"/>
                    <a:pt x="2769" y="3173"/>
                  </a:cubicBezTo>
                  <a:lnTo>
                    <a:pt x="2769" y="3173"/>
                  </a:lnTo>
                  <a:cubicBezTo>
                    <a:pt x="2774" y="3172"/>
                    <a:pt x="2778" y="3169"/>
                    <a:pt x="2782" y="3165"/>
                  </a:cubicBezTo>
                  <a:close/>
                  <a:moveTo>
                    <a:pt x="13559" y="1"/>
                  </a:moveTo>
                  <a:cubicBezTo>
                    <a:pt x="11847" y="1"/>
                    <a:pt x="10180" y="206"/>
                    <a:pt x="8514" y="549"/>
                  </a:cubicBezTo>
                  <a:cubicBezTo>
                    <a:pt x="6711" y="959"/>
                    <a:pt x="4953" y="1530"/>
                    <a:pt x="3287" y="2352"/>
                  </a:cubicBezTo>
                  <a:cubicBezTo>
                    <a:pt x="2694" y="2648"/>
                    <a:pt x="2100" y="2968"/>
                    <a:pt x="1530" y="3333"/>
                  </a:cubicBezTo>
                  <a:cubicBezTo>
                    <a:pt x="982" y="3698"/>
                    <a:pt x="457" y="4109"/>
                    <a:pt x="0" y="4589"/>
                  </a:cubicBezTo>
                  <a:lnTo>
                    <a:pt x="503" y="4589"/>
                  </a:lnTo>
                  <a:cubicBezTo>
                    <a:pt x="571" y="4589"/>
                    <a:pt x="640" y="4589"/>
                    <a:pt x="708" y="4566"/>
                  </a:cubicBezTo>
                  <a:cubicBezTo>
                    <a:pt x="1336" y="4005"/>
                    <a:pt x="2051" y="3577"/>
                    <a:pt x="2769" y="3173"/>
                  </a:cubicBezTo>
                  <a:lnTo>
                    <a:pt x="2769" y="3173"/>
                  </a:lnTo>
                  <a:cubicBezTo>
                    <a:pt x="2767" y="3173"/>
                    <a:pt x="2765" y="3173"/>
                    <a:pt x="2762" y="3173"/>
                  </a:cubicBezTo>
                  <a:cubicBezTo>
                    <a:pt x="2771" y="3169"/>
                    <a:pt x="2779" y="3164"/>
                    <a:pt x="2787" y="3160"/>
                  </a:cubicBezTo>
                  <a:lnTo>
                    <a:pt x="2787" y="3160"/>
                  </a:lnTo>
                  <a:cubicBezTo>
                    <a:pt x="2785" y="3162"/>
                    <a:pt x="2784" y="3164"/>
                    <a:pt x="2782" y="3165"/>
                  </a:cubicBezTo>
                  <a:lnTo>
                    <a:pt x="2782" y="3165"/>
                  </a:lnTo>
                  <a:cubicBezTo>
                    <a:pt x="2790" y="3160"/>
                    <a:pt x="2799" y="3156"/>
                    <a:pt x="2808" y="3151"/>
                  </a:cubicBezTo>
                  <a:cubicBezTo>
                    <a:pt x="2806" y="3151"/>
                    <a:pt x="2805" y="3151"/>
                    <a:pt x="2804" y="3151"/>
                  </a:cubicBezTo>
                  <a:lnTo>
                    <a:pt x="2804" y="3151"/>
                  </a:lnTo>
                  <a:cubicBezTo>
                    <a:pt x="4504" y="2227"/>
                    <a:pt x="6338" y="1572"/>
                    <a:pt x="8240" y="1119"/>
                  </a:cubicBezTo>
                  <a:cubicBezTo>
                    <a:pt x="10027" y="705"/>
                    <a:pt x="11875" y="478"/>
                    <a:pt x="13707" y="478"/>
                  </a:cubicBezTo>
                  <a:cubicBezTo>
                    <a:pt x="13794" y="478"/>
                    <a:pt x="13882" y="479"/>
                    <a:pt x="13969" y="480"/>
                  </a:cubicBezTo>
                  <a:cubicBezTo>
                    <a:pt x="14038" y="480"/>
                    <a:pt x="14106" y="434"/>
                    <a:pt x="14129" y="389"/>
                  </a:cubicBezTo>
                  <a:cubicBezTo>
                    <a:pt x="14175" y="343"/>
                    <a:pt x="14198" y="275"/>
                    <a:pt x="14198" y="229"/>
                  </a:cubicBezTo>
                  <a:cubicBezTo>
                    <a:pt x="14175" y="160"/>
                    <a:pt x="14152" y="92"/>
                    <a:pt x="14106" y="46"/>
                  </a:cubicBezTo>
                  <a:cubicBezTo>
                    <a:pt x="14038" y="1"/>
                    <a:pt x="13992" y="1"/>
                    <a:pt x="13924"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4" name="Google Shape;5170;p38">
              <a:extLst>
                <a:ext uri="{FF2B5EF4-FFF2-40B4-BE49-F238E27FC236}">
                  <a16:creationId xmlns:a16="http://schemas.microsoft.com/office/drawing/2014/main" id="{909FE6AF-6A7F-0E5C-8905-69859192456B}"/>
                </a:ext>
              </a:extLst>
            </p:cNvPr>
            <p:cNvSpPr/>
            <p:nvPr/>
          </p:nvSpPr>
          <p:spPr>
            <a:xfrm>
              <a:off x="6483268" y="2331322"/>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5" name="Google Shape;5171;p38">
              <a:extLst>
                <a:ext uri="{FF2B5EF4-FFF2-40B4-BE49-F238E27FC236}">
                  <a16:creationId xmlns:a16="http://schemas.microsoft.com/office/drawing/2014/main" id="{97C1F3F7-3E43-9125-AE34-879A80B3F7AF}"/>
                </a:ext>
              </a:extLst>
            </p:cNvPr>
            <p:cNvSpPr/>
            <p:nvPr/>
          </p:nvSpPr>
          <p:spPr>
            <a:xfrm>
              <a:off x="6260983" y="2429689"/>
              <a:ext cx="644" cy="28"/>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6" name="Google Shape;5172;p38">
              <a:extLst>
                <a:ext uri="{FF2B5EF4-FFF2-40B4-BE49-F238E27FC236}">
                  <a16:creationId xmlns:a16="http://schemas.microsoft.com/office/drawing/2014/main" id="{12EE667B-B566-B53D-3FE1-043E9660D209}"/>
                </a:ext>
              </a:extLst>
            </p:cNvPr>
            <p:cNvSpPr/>
            <p:nvPr/>
          </p:nvSpPr>
          <p:spPr>
            <a:xfrm>
              <a:off x="6243717" y="2270622"/>
              <a:ext cx="349449" cy="157807"/>
            </a:xfrm>
            <a:custGeom>
              <a:avLst/>
              <a:gdLst/>
              <a:ahLst/>
              <a:cxnLst/>
              <a:rect l="l" t="t" r="r" b="b"/>
              <a:pathLst>
                <a:path w="12487" h="5639" extrusionOk="0">
                  <a:moveTo>
                    <a:pt x="11733" y="1"/>
                  </a:moveTo>
                  <a:cubicBezTo>
                    <a:pt x="10432" y="1"/>
                    <a:pt x="9131" y="183"/>
                    <a:pt x="7876" y="480"/>
                  </a:cubicBezTo>
                  <a:cubicBezTo>
                    <a:pt x="6323" y="845"/>
                    <a:pt x="4840" y="1393"/>
                    <a:pt x="3447" y="2169"/>
                  </a:cubicBezTo>
                  <a:cubicBezTo>
                    <a:pt x="2808" y="2534"/>
                    <a:pt x="2192" y="2968"/>
                    <a:pt x="1621" y="3447"/>
                  </a:cubicBezTo>
                  <a:cubicBezTo>
                    <a:pt x="1370" y="3676"/>
                    <a:pt x="1096" y="3950"/>
                    <a:pt x="868" y="4201"/>
                  </a:cubicBezTo>
                  <a:cubicBezTo>
                    <a:pt x="549" y="4566"/>
                    <a:pt x="252" y="4954"/>
                    <a:pt x="46" y="5388"/>
                  </a:cubicBezTo>
                  <a:cubicBezTo>
                    <a:pt x="1" y="5479"/>
                    <a:pt x="24" y="5570"/>
                    <a:pt x="92" y="5639"/>
                  </a:cubicBezTo>
                  <a:lnTo>
                    <a:pt x="480" y="5639"/>
                  </a:lnTo>
                  <a:cubicBezTo>
                    <a:pt x="480" y="5616"/>
                    <a:pt x="480" y="5616"/>
                    <a:pt x="503" y="5593"/>
                  </a:cubicBezTo>
                  <a:cubicBezTo>
                    <a:pt x="545" y="5488"/>
                    <a:pt x="587" y="5402"/>
                    <a:pt x="647" y="5318"/>
                  </a:cubicBezTo>
                  <a:lnTo>
                    <a:pt x="647" y="5318"/>
                  </a:lnTo>
                  <a:cubicBezTo>
                    <a:pt x="640" y="5332"/>
                    <a:pt x="640" y="5342"/>
                    <a:pt x="640" y="5342"/>
                  </a:cubicBezTo>
                  <a:cubicBezTo>
                    <a:pt x="914" y="4885"/>
                    <a:pt x="1256" y="4475"/>
                    <a:pt x="1644" y="4109"/>
                  </a:cubicBezTo>
                  <a:cubicBezTo>
                    <a:pt x="1644" y="4109"/>
                    <a:pt x="1644" y="4086"/>
                    <a:pt x="1667" y="4086"/>
                  </a:cubicBezTo>
                  <a:cubicBezTo>
                    <a:pt x="2352" y="3425"/>
                    <a:pt x="3128" y="2900"/>
                    <a:pt x="3950" y="2466"/>
                  </a:cubicBezTo>
                  <a:cubicBezTo>
                    <a:pt x="3927" y="2466"/>
                    <a:pt x="3904" y="2489"/>
                    <a:pt x="3881" y="2489"/>
                  </a:cubicBezTo>
                  <a:cubicBezTo>
                    <a:pt x="5182" y="1781"/>
                    <a:pt x="6597" y="1279"/>
                    <a:pt x="8058" y="937"/>
                  </a:cubicBezTo>
                  <a:lnTo>
                    <a:pt x="8035" y="937"/>
                  </a:lnTo>
                  <a:cubicBezTo>
                    <a:pt x="9223" y="670"/>
                    <a:pt x="10430" y="496"/>
                    <a:pt x="11621" y="496"/>
                  </a:cubicBezTo>
                  <a:cubicBezTo>
                    <a:pt x="11758" y="496"/>
                    <a:pt x="11894" y="498"/>
                    <a:pt x="12030" y="503"/>
                  </a:cubicBezTo>
                  <a:lnTo>
                    <a:pt x="12190" y="503"/>
                  </a:lnTo>
                  <a:cubicBezTo>
                    <a:pt x="12258" y="503"/>
                    <a:pt x="12327" y="503"/>
                    <a:pt x="12372" y="457"/>
                  </a:cubicBezTo>
                  <a:cubicBezTo>
                    <a:pt x="12418" y="412"/>
                    <a:pt x="12463" y="366"/>
                    <a:pt x="12463" y="297"/>
                  </a:cubicBezTo>
                  <a:cubicBezTo>
                    <a:pt x="12486" y="229"/>
                    <a:pt x="12463" y="161"/>
                    <a:pt x="12418" y="115"/>
                  </a:cubicBezTo>
                  <a:cubicBezTo>
                    <a:pt x="12395" y="69"/>
                    <a:pt x="12327" y="24"/>
                    <a:pt x="12258" y="24"/>
                  </a:cubicBezTo>
                  <a:cubicBezTo>
                    <a:pt x="12075" y="1"/>
                    <a:pt x="11916" y="1"/>
                    <a:pt x="11733"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7" name="Google Shape;5173;p38">
              <a:extLst>
                <a:ext uri="{FF2B5EF4-FFF2-40B4-BE49-F238E27FC236}">
                  <a16:creationId xmlns:a16="http://schemas.microsoft.com/office/drawing/2014/main" id="{10B027EC-5B53-F825-8039-AA94FAD2542C}"/>
                </a:ext>
              </a:extLst>
            </p:cNvPr>
            <p:cNvSpPr/>
            <p:nvPr/>
          </p:nvSpPr>
          <p:spPr>
            <a:xfrm>
              <a:off x="6290368" y="2384969"/>
              <a:ext cx="28" cy="28"/>
            </a:xfrm>
            <a:custGeom>
              <a:avLst/>
              <a:gdLst/>
              <a:ahLst/>
              <a:cxnLst/>
              <a:rect l="l" t="t" r="r" b="b"/>
              <a:pathLst>
                <a:path w="1" h="1" extrusionOk="0">
                  <a:moveTo>
                    <a:pt x="0" y="0"/>
                  </a:moveTo>
                  <a:lnTo>
                    <a:pt x="0" y="0"/>
                  </a:lnTo>
                  <a:lnTo>
                    <a:pt x="0" y="0"/>
                  </a:lnTo>
                  <a:cubicBezTo>
                    <a:pt x="0" y="0"/>
                    <a:pt x="0" y="0"/>
                    <a:pt x="0"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8" name="Google Shape;5174;p38">
              <a:extLst>
                <a:ext uri="{FF2B5EF4-FFF2-40B4-BE49-F238E27FC236}">
                  <a16:creationId xmlns:a16="http://schemas.microsoft.com/office/drawing/2014/main" id="{514A2906-B1BF-ACF2-C4CA-04156F28240D}"/>
                </a:ext>
              </a:extLst>
            </p:cNvPr>
            <p:cNvSpPr/>
            <p:nvPr/>
          </p:nvSpPr>
          <p:spPr>
            <a:xfrm>
              <a:off x="6636570" y="2301294"/>
              <a:ext cx="16623" cy="41558"/>
            </a:xfrm>
            <a:custGeom>
              <a:avLst/>
              <a:gdLst/>
              <a:ahLst/>
              <a:cxnLst/>
              <a:rect l="l" t="t" r="r" b="b"/>
              <a:pathLst>
                <a:path w="594" h="1485" extrusionOk="0">
                  <a:moveTo>
                    <a:pt x="251" y="0"/>
                  </a:moveTo>
                  <a:cubicBezTo>
                    <a:pt x="183" y="23"/>
                    <a:pt x="115" y="46"/>
                    <a:pt x="69" y="92"/>
                  </a:cubicBezTo>
                  <a:cubicBezTo>
                    <a:pt x="46" y="137"/>
                    <a:pt x="0" y="206"/>
                    <a:pt x="23" y="274"/>
                  </a:cubicBezTo>
                  <a:cubicBezTo>
                    <a:pt x="69" y="548"/>
                    <a:pt x="92" y="845"/>
                    <a:pt x="92" y="1142"/>
                  </a:cubicBezTo>
                  <a:cubicBezTo>
                    <a:pt x="92" y="1256"/>
                    <a:pt x="69" y="1370"/>
                    <a:pt x="69" y="1484"/>
                  </a:cubicBezTo>
                  <a:cubicBezTo>
                    <a:pt x="92" y="1484"/>
                    <a:pt x="92" y="1484"/>
                    <a:pt x="115" y="1461"/>
                  </a:cubicBezTo>
                  <a:cubicBezTo>
                    <a:pt x="251" y="1393"/>
                    <a:pt x="388" y="1347"/>
                    <a:pt x="548" y="1279"/>
                  </a:cubicBezTo>
                  <a:lnTo>
                    <a:pt x="571" y="1279"/>
                  </a:lnTo>
                  <a:cubicBezTo>
                    <a:pt x="594" y="936"/>
                    <a:pt x="594" y="571"/>
                    <a:pt x="503" y="229"/>
                  </a:cubicBezTo>
                  <a:cubicBezTo>
                    <a:pt x="503" y="160"/>
                    <a:pt x="480" y="114"/>
                    <a:pt x="434" y="69"/>
                  </a:cubicBezTo>
                  <a:cubicBezTo>
                    <a:pt x="388" y="23"/>
                    <a:pt x="320" y="0"/>
                    <a:pt x="274"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9" name="Google Shape;5175;p38">
              <a:extLst>
                <a:ext uri="{FF2B5EF4-FFF2-40B4-BE49-F238E27FC236}">
                  <a16:creationId xmlns:a16="http://schemas.microsoft.com/office/drawing/2014/main" id="{24444FB4-491B-7383-7EDC-0F04237F9B59}"/>
                </a:ext>
              </a:extLst>
            </p:cNvPr>
            <p:cNvSpPr/>
            <p:nvPr/>
          </p:nvSpPr>
          <p:spPr>
            <a:xfrm>
              <a:off x="6639117" y="2333225"/>
              <a:ext cx="28" cy="28"/>
            </a:xfrm>
            <a:custGeom>
              <a:avLst/>
              <a:gdLst/>
              <a:ahLst/>
              <a:cxnLst/>
              <a:rect l="l" t="t" r="r" b="b"/>
              <a:pathLst>
                <a:path w="1" h="1" extrusionOk="0">
                  <a:moveTo>
                    <a:pt x="1" y="1"/>
                  </a:moveTo>
                  <a:lnTo>
                    <a:pt x="1" y="1"/>
                  </a:ln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0" name="Google Shape;5176;p38">
              <a:extLst>
                <a:ext uri="{FF2B5EF4-FFF2-40B4-BE49-F238E27FC236}">
                  <a16:creationId xmlns:a16="http://schemas.microsoft.com/office/drawing/2014/main" id="{07B57F07-7C69-F333-A1DE-28822595C4C1}"/>
                </a:ext>
              </a:extLst>
            </p:cNvPr>
            <p:cNvSpPr/>
            <p:nvPr/>
          </p:nvSpPr>
          <p:spPr>
            <a:xfrm>
              <a:off x="6579705" y="2272553"/>
              <a:ext cx="16651" cy="38423"/>
            </a:xfrm>
            <a:custGeom>
              <a:avLst/>
              <a:gdLst/>
              <a:ahLst/>
              <a:cxnLst/>
              <a:rect l="l" t="t" r="r" b="b"/>
              <a:pathLst>
                <a:path w="595" h="1373" extrusionOk="0">
                  <a:moveTo>
                    <a:pt x="252" y="0"/>
                  </a:moveTo>
                  <a:cubicBezTo>
                    <a:pt x="229" y="0"/>
                    <a:pt x="206" y="23"/>
                    <a:pt x="184" y="23"/>
                  </a:cubicBezTo>
                  <a:cubicBezTo>
                    <a:pt x="115" y="46"/>
                    <a:pt x="69" y="92"/>
                    <a:pt x="24" y="160"/>
                  </a:cubicBezTo>
                  <a:cubicBezTo>
                    <a:pt x="1" y="206"/>
                    <a:pt x="1" y="274"/>
                    <a:pt x="24" y="343"/>
                  </a:cubicBezTo>
                  <a:cubicBezTo>
                    <a:pt x="24" y="343"/>
                    <a:pt x="24" y="365"/>
                    <a:pt x="24" y="365"/>
                  </a:cubicBezTo>
                  <a:cubicBezTo>
                    <a:pt x="92" y="617"/>
                    <a:pt x="92" y="890"/>
                    <a:pt x="115" y="1164"/>
                  </a:cubicBezTo>
                  <a:cubicBezTo>
                    <a:pt x="115" y="1269"/>
                    <a:pt x="229" y="1373"/>
                    <a:pt x="336" y="1373"/>
                  </a:cubicBezTo>
                  <a:cubicBezTo>
                    <a:pt x="346" y="1373"/>
                    <a:pt x="356" y="1372"/>
                    <a:pt x="366" y="1370"/>
                  </a:cubicBezTo>
                  <a:cubicBezTo>
                    <a:pt x="503" y="1370"/>
                    <a:pt x="594" y="1256"/>
                    <a:pt x="594" y="1119"/>
                  </a:cubicBezTo>
                  <a:cubicBezTo>
                    <a:pt x="594" y="959"/>
                    <a:pt x="594" y="822"/>
                    <a:pt x="572" y="662"/>
                  </a:cubicBezTo>
                  <a:cubicBezTo>
                    <a:pt x="572" y="502"/>
                    <a:pt x="526" y="343"/>
                    <a:pt x="480" y="183"/>
                  </a:cubicBezTo>
                  <a:cubicBezTo>
                    <a:pt x="480" y="114"/>
                    <a:pt x="412" y="69"/>
                    <a:pt x="366" y="23"/>
                  </a:cubicBezTo>
                  <a:cubicBezTo>
                    <a:pt x="321" y="23"/>
                    <a:pt x="298" y="0"/>
                    <a:pt x="252"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1" name="Google Shape;5177;p38">
              <a:extLst>
                <a:ext uri="{FF2B5EF4-FFF2-40B4-BE49-F238E27FC236}">
                  <a16:creationId xmlns:a16="http://schemas.microsoft.com/office/drawing/2014/main" id="{58AC2D27-C1F0-6FD5-55EF-517F4CFDED6F}"/>
                </a:ext>
              </a:extLst>
            </p:cNvPr>
            <p:cNvSpPr/>
            <p:nvPr/>
          </p:nvSpPr>
          <p:spPr>
            <a:xfrm>
              <a:off x="6016339" y="2171611"/>
              <a:ext cx="19813" cy="59440"/>
            </a:xfrm>
            <a:custGeom>
              <a:avLst/>
              <a:gdLst/>
              <a:ahLst/>
              <a:cxnLst/>
              <a:rect l="l" t="t" r="r" b="b"/>
              <a:pathLst>
                <a:path w="708" h="2124" extrusionOk="0">
                  <a:moveTo>
                    <a:pt x="434" y="1"/>
                  </a:moveTo>
                  <a:cubicBezTo>
                    <a:pt x="388" y="1"/>
                    <a:pt x="342" y="1"/>
                    <a:pt x="297" y="46"/>
                  </a:cubicBezTo>
                  <a:cubicBezTo>
                    <a:pt x="251" y="69"/>
                    <a:pt x="205" y="138"/>
                    <a:pt x="205" y="206"/>
                  </a:cubicBezTo>
                  <a:cubicBezTo>
                    <a:pt x="46" y="731"/>
                    <a:pt x="23" y="1279"/>
                    <a:pt x="0" y="1804"/>
                  </a:cubicBezTo>
                  <a:cubicBezTo>
                    <a:pt x="0" y="1827"/>
                    <a:pt x="0" y="1827"/>
                    <a:pt x="0" y="1827"/>
                  </a:cubicBezTo>
                  <a:cubicBezTo>
                    <a:pt x="46" y="1850"/>
                    <a:pt x="91" y="1873"/>
                    <a:pt x="137" y="1918"/>
                  </a:cubicBezTo>
                  <a:cubicBezTo>
                    <a:pt x="183" y="1941"/>
                    <a:pt x="183" y="1987"/>
                    <a:pt x="137" y="2032"/>
                  </a:cubicBezTo>
                  <a:cubicBezTo>
                    <a:pt x="160" y="2078"/>
                    <a:pt x="183" y="2101"/>
                    <a:pt x="228" y="2124"/>
                  </a:cubicBezTo>
                  <a:lnTo>
                    <a:pt x="251" y="2124"/>
                  </a:lnTo>
                  <a:cubicBezTo>
                    <a:pt x="320" y="2124"/>
                    <a:pt x="388" y="2101"/>
                    <a:pt x="434" y="2055"/>
                  </a:cubicBezTo>
                  <a:cubicBezTo>
                    <a:pt x="479" y="1987"/>
                    <a:pt x="479" y="1941"/>
                    <a:pt x="479" y="1873"/>
                  </a:cubicBezTo>
                  <a:cubicBezTo>
                    <a:pt x="479" y="1850"/>
                    <a:pt x="479" y="1827"/>
                    <a:pt x="479" y="1804"/>
                  </a:cubicBezTo>
                  <a:lnTo>
                    <a:pt x="479" y="1781"/>
                  </a:lnTo>
                  <a:cubicBezTo>
                    <a:pt x="479" y="1781"/>
                    <a:pt x="479" y="1758"/>
                    <a:pt x="479" y="1758"/>
                  </a:cubicBezTo>
                  <a:cubicBezTo>
                    <a:pt x="502" y="1256"/>
                    <a:pt x="548" y="777"/>
                    <a:pt x="685" y="275"/>
                  </a:cubicBezTo>
                  <a:cubicBezTo>
                    <a:pt x="708" y="161"/>
                    <a:pt x="616" y="24"/>
                    <a:pt x="479"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2" name="Google Shape;5178;p38">
              <a:extLst>
                <a:ext uri="{FF2B5EF4-FFF2-40B4-BE49-F238E27FC236}">
                  <a16:creationId xmlns:a16="http://schemas.microsoft.com/office/drawing/2014/main" id="{BD27C2F9-F260-74F2-DC93-AD8554028C76}"/>
                </a:ext>
              </a:extLst>
            </p:cNvPr>
            <p:cNvSpPr/>
            <p:nvPr/>
          </p:nvSpPr>
          <p:spPr>
            <a:xfrm>
              <a:off x="6029743" y="2221452"/>
              <a:ext cx="28" cy="672"/>
            </a:xfrm>
            <a:custGeom>
              <a:avLst/>
              <a:gdLst/>
              <a:ahLst/>
              <a:cxnLst/>
              <a:rect l="l" t="t" r="r" b="b"/>
              <a:pathLst>
                <a:path w="1" h="24" extrusionOk="0">
                  <a:moveTo>
                    <a:pt x="0" y="23"/>
                  </a:moveTo>
                  <a:lnTo>
                    <a:pt x="0" y="0"/>
                  </a:ln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3" name="Google Shape;5179;p38">
              <a:extLst>
                <a:ext uri="{FF2B5EF4-FFF2-40B4-BE49-F238E27FC236}">
                  <a16:creationId xmlns:a16="http://schemas.microsoft.com/office/drawing/2014/main" id="{CDEEF03D-C7F6-6126-E396-830BEA362033}"/>
                </a:ext>
              </a:extLst>
            </p:cNvPr>
            <p:cNvSpPr/>
            <p:nvPr/>
          </p:nvSpPr>
          <p:spPr>
            <a:xfrm>
              <a:off x="6064221" y="2163943"/>
              <a:ext cx="21129" cy="48694"/>
            </a:xfrm>
            <a:custGeom>
              <a:avLst/>
              <a:gdLst/>
              <a:ahLst/>
              <a:cxnLst/>
              <a:rect l="l" t="t" r="r" b="b"/>
              <a:pathLst>
                <a:path w="755" h="1740" extrusionOk="0">
                  <a:moveTo>
                    <a:pt x="412" y="1"/>
                  </a:moveTo>
                  <a:cubicBezTo>
                    <a:pt x="366" y="24"/>
                    <a:pt x="298" y="69"/>
                    <a:pt x="275" y="138"/>
                  </a:cubicBezTo>
                  <a:cubicBezTo>
                    <a:pt x="206" y="343"/>
                    <a:pt x="161" y="572"/>
                    <a:pt x="115" y="800"/>
                  </a:cubicBezTo>
                  <a:cubicBezTo>
                    <a:pt x="69" y="1005"/>
                    <a:pt x="47" y="1233"/>
                    <a:pt x="24" y="1439"/>
                  </a:cubicBezTo>
                  <a:cubicBezTo>
                    <a:pt x="1" y="1576"/>
                    <a:pt x="92" y="1713"/>
                    <a:pt x="206" y="1736"/>
                  </a:cubicBezTo>
                  <a:cubicBezTo>
                    <a:pt x="220" y="1738"/>
                    <a:pt x="235" y="1739"/>
                    <a:pt x="249" y="1739"/>
                  </a:cubicBezTo>
                  <a:cubicBezTo>
                    <a:pt x="370" y="1739"/>
                    <a:pt x="483" y="1653"/>
                    <a:pt x="503" y="1530"/>
                  </a:cubicBezTo>
                  <a:cubicBezTo>
                    <a:pt x="572" y="1142"/>
                    <a:pt x="594" y="731"/>
                    <a:pt x="709" y="343"/>
                  </a:cubicBezTo>
                  <a:cubicBezTo>
                    <a:pt x="731" y="275"/>
                    <a:pt x="754" y="229"/>
                    <a:pt x="731" y="161"/>
                  </a:cubicBezTo>
                  <a:cubicBezTo>
                    <a:pt x="709" y="92"/>
                    <a:pt x="663" y="47"/>
                    <a:pt x="594" y="24"/>
                  </a:cubicBezTo>
                  <a:cubicBezTo>
                    <a:pt x="572" y="1"/>
                    <a:pt x="526" y="1"/>
                    <a:pt x="503"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4" name="Google Shape;5180;p38">
              <a:extLst>
                <a:ext uri="{FF2B5EF4-FFF2-40B4-BE49-F238E27FC236}">
                  <a16:creationId xmlns:a16="http://schemas.microsoft.com/office/drawing/2014/main" id="{6E50B90D-962B-2EA6-AB15-36F8FD0C8F97}"/>
                </a:ext>
              </a:extLst>
            </p:cNvPr>
            <p:cNvSpPr/>
            <p:nvPr/>
          </p:nvSpPr>
          <p:spPr>
            <a:xfrm>
              <a:off x="6649331" y="2323010"/>
              <a:ext cx="24319" cy="217835"/>
            </a:xfrm>
            <a:custGeom>
              <a:avLst/>
              <a:gdLst/>
              <a:ahLst/>
              <a:cxnLst/>
              <a:rect l="l" t="t" r="r" b="b"/>
              <a:pathLst>
                <a:path w="869" h="7784" extrusionOk="0">
                  <a:moveTo>
                    <a:pt x="617" y="0"/>
                  </a:moveTo>
                  <a:cubicBezTo>
                    <a:pt x="480" y="0"/>
                    <a:pt x="366" y="115"/>
                    <a:pt x="366" y="252"/>
                  </a:cubicBezTo>
                  <a:cubicBezTo>
                    <a:pt x="252" y="2671"/>
                    <a:pt x="115" y="5068"/>
                    <a:pt x="1" y="7464"/>
                  </a:cubicBezTo>
                  <a:cubicBezTo>
                    <a:pt x="115" y="7533"/>
                    <a:pt x="206" y="7578"/>
                    <a:pt x="298" y="7647"/>
                  </a:cubicBezTo>
                  <a:cubicBezTo>
                    <a:pt x="343" y="7693"/>
                    <a:pt x="389" y="7715"/>
                    <a:pt x="435" y="7738"/>
                  </a:cubicBezTo>
                  <a:cubicBezTo>
                    <a:pt x="435" y="7761"/>
                    <a:pt x="457" y="7761"/>
                    <a:pt x="480" y="7784"/>
                  </a:cubicBezTo>
                  <a:cubicBezTo>
                    <a:pt x="594" y="5273"/>
                    <a:pt x="731" y="2762"/>
                    <a:pt x="845" y="252"/>
                  </a:cubicBezTo>
                  <a:cubicBezTo>
                    <a:pt x="868" y="115"/>
                    <a:pt x="731" y="0"/>
                    <a:pt x="617"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5" name="Google Shape;5181;p38">
              <a:extLst>
                <a:ext uri="{FF2B5EF4-FFF2-40B4-BE49-F238E27FC236}">
                  <a16:creationId xmlns:a16="http://schemas.microsoft.com/office/drawing/2014/main" id="{519AD91B-6A49-EAD8-82BE-4BBA290AD2D3}"/>
                </a:ext>
              </a:extLst>
            </p:cNvPr>
            <p:cNvSpPr/>
            <p:nvPr/>
          </p:nvSpPr>
          <p:spPr>
            <a:xfrm>
              <a:off x="6638473" y="2678168"/>
              <a:ext cx="17295" cy="72845"/>
            </a:xfrm>
            <a:custGeom>
              <a:avLst/>
              <a:gdLst/>
              <a:ahLst/>
              <a:cxnLst/>
              <a:rect l="l" t="t" r="r" b="b"/>
              <a:pathLst>
                <a:path w="618" h="2603" extrusionOk="0">
                  <a:moveTo>
                    <a:pt x="617" y="0"/>
                  </a:moveTo>
                  <a:lnTo>
                    <a:pt x="617" y="0"/>
                  </a:lnTo>
                  <a:cubicBezTo>
                    <a:pt x="457" y="23"/>
                    <a:pt x="298" y="46"/>
                    <a:pt x="115" y="69"/>
                  </a:cubicBezTo>
                  <a:cubicBezTo>
                    <a:pt x="92" y="822"/>
                    <a:pt x="47" y="1575"/>
                    <a:pt x="1" y="2328"/>
                  </a:cubicBezTo>
                  <a:cubicBezTo>
                    <a:pt x="1" y="2351"/>
                    <a:pt x="1" y="2351"/>
                    <a:pt x="1" y="2374"/>
                  </a:cubicBezTo>
                  <a:cubicBezTo>
                    <a:pt x="1" y="2511"/>
                    <a:pt x="115" y="2602"/>
                    <a:pt x="252" y="2602"/>
                  </a:cubicBezTo>
                  <a:cubicBezTo>
                    <a:pt x="389" y="2602"/>
                    <a:pt x="503" y="2511"/>
                    <a:pt x="503" y="2374"/>
                  </a:cubicBezTo>
                  <a:cubicBezTo>
                    <a:pt x="549" y="1575"/>
                    <a:pt x="572" y="799"/>
                    <a:pt x="617"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6" name="Google Shape;5182;p38">
              <a:extLst>
                <a:ext uri="{FF2B5EF4-FFF2-40B4-BE49-F238E27FC236}">
                  <a16:creationId xmlns:a16="http://schemas.microsoft.com/office/drawing/2014/main" id="{218415E2-4A9B-D76F-5204-1C9F2B9626E5}"/>
                </a:ext>
              </a:extLst>
            </p:cNvPr>
            <p:cNvSpPr/>
            <p:nvPr/>
          </p:nvSpPr>
          <p:spPr>
            <a:xfrm>
              <a:off x="6264817" y="2414353"/>
              <a:ext cx="31959" cy="373712"/>
            </a:xfrm>
            <a:custGeom>
              <a:avLst/>
              <a:gdLst/>
              <a:ahLst/>
              <a:cxnLst/>
              <a:rect l="l" t="t" r="r" b="b"/>
              <a:pathLst>
                <a:path w="1142" h="13354" extrusionOk="0">
                  <a:moveTo>
                    <a:pt x="890" y="0"/>
                  </a:moveTo>
                  <a:cubicBezTo>
                    <a:pt x="753" y="0"/>
                    <a:pt x="639" y="115"/>
                    <a:pt x="639" y="252"/>
                  </a:cubicBezTo>
                  <a:cubicBezTo>
                    <a:pt x="457" y="3812"/>
                    <a:pt x="274" y="7396"/>
                    <a:pt x="114" y="10957"/>
                  </a:cubicBezTo>
                  <a:cubicBezTo>
                    <a:pt x="69" y="11664"/>
                    <a:pt x="23" y="12395"/>
                    <a:pt x="0" y="13125"/>
                  </a:cubicBezTo>
                  <a:cubicBezTo>
                    <a:pt x="0" y="13239"/>
                    <a:pt x="114" y="13353"/>
                    <a:pt x="251" y="13353"/>
                  </a:cubicBezTo>
                  <a:cubicBezTo>
                    <a:pt x="388" y="13353"/>
                    <a:pt x="479" y="13239"/>
                    <a:pt x="479" y="13125"/>
                  </a:cubicBezTo>
                  <a:cubicBezTo>
                    <a:pt x="639" y="10044"/>
                    <a:pt x="799" y="6962"/>
                    <a:pt x="959" y="3881"/>
                  </a:cubicBezTo>
                  <a:cubicBezTo>
                    <a:pt x="1004" y="2671"/>
                    <a:pt x="1073" y="1461"/>
                    <a:pt x="1141" y="252"/>
                  </a:cubicBezTo>
                  <a:cubicBezTo>
                    <a:pt x="1141" y="115"/>
                    <a:pt x="1027" y="0"/>
                    <a:pt x="890" y="0"/>
                  </a:cubicBezTo>
                  <a:close/>
                </a:path>
              </a:pathLst>
            </a:custGeom>
            <a:solidFill>
              <a:srgbClr val="50315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7" name="Google Shape;5183;p38">
              <a:extLst>
                <a:ext uri="{FF2B5EF4-FFF2-40B4-BE49-F238E27FC236}">
                  <a16:creationId xmlns:a16="http://schemas.microsoft.com/office/drawing/2014/main" id="{07751D8A-7F18-2E3C-2253-EDCCC7BE64DC}"/>
                </a:ext>
              </a:extLst>
            </p:cNvPr>
            <p:cNvSpPr/>
            <p:nvPr/>
          </p:nvSpPr>
          <p:spPr>
            <a:xfrm>
              <a:off x="5973522" y="2186947"/>
              <a:ext cx="20485" cy="139281"/>
            </a:xfrm>
            <a:custGeom>
              <a:avLst/>
              <a:gdLst/>
              <a:ahLst/>
              <a:cxnLst/>
              <a:rect l="l" t="t" r="r" b="b"/>
              <a:pathLst>
                <a:path w="732" h="4977" extrusionOk="0">
                  <a:moveTo>
                    <a:pt x="480" y="1"/>
                  </a:moveTo>
                  <a:cubicBezTo>
                    <a:pt x="343" y="1"/>
                    <a:pt x="252" y="115"/>
                    <a:pt x="229" y="252"/>
                  </a:cubicBezTo>
                  <a:cubicBezTo>
                    <a:pt x="161" y="1827"/>
                    <a:pt x="69" y="3402"/>
                    <a:pt x="1" y="4977"/>
                  </a:cubicBezTo>
                  <a:cubicBezTo>
                    <a:pt x="92" y="4931"/>
                    <a:pt x="206" y="4908"/>
                    <a:pt x="320" y="4908"/>
                  </a:cubicBezTo>
                  <a:lnTo>
                    <a:pt x="503" y="4908"/>
                  </a:lnTo>
                  <a:cubicBezTo>
                    <a:pt x="571" y="3356"/>
                    <a:pt x="663" y="1804"/>
                    <a:pt x="731" y="252"/>
                  </a:cubicBezTo>
                  <a:cubicBezTo>
                    <a:pt x="731" y="115"/>
                    <a:pt x="617" y="1"/>
                    <a:pt x="480"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8" name="Google Shape;5184;p38">
              <a:extLst>
                <a:ext uri="{FF2B5EF4-FFF2-40B4-BE49-F238E27FC236}">
                  <a16:creationId xmlns:a16="http://schemas.microsoft.com/office/drawing/2014/main" id="{1D719BD6-6F13-B430-C40E-A304BDC8A547}"/>
                </a:ext>
              </a:extLst>
            </p:cNvPr>
            <p:cNvSpPr/>
            <p:nvPr/>
          </p:nvSpPr>
          <p:spPr>
            <a:xfrm>
              <a:off x="5960760" y="2474409"/>
              <a:ext cx="18554" cy="102845"/>
            </a:xfrm>
            <a:custGeom>
              <a:avLst/>
              <a:gdLst/>
              <a:ahLst/>
              <a:cxnLst/>
              <a:rect l="l" t="t" r="r" b="b"/>
              <a:pathLst>
                <a:path w="663" h="3675" extrusionOk="0">
                  <a:moveTo>
                    <a:pt x="183" y="0"/>
                  </a:moveTo>
                  <a:cubicBezTo>
                    <a:pt x="183" y="137"/>
                    <a:pt x="183" y="274"/>
                    <a:pt x="160" y="434"/>
                  </a:cubicBezTo>
                  <a:cubicBezTo>
                    <a:pt x="114" y="1415"/>
                    <a:pt x="69" y="2419"/>
                    <a:pt x="23" y="3424"/>
                  </a:cubicBezTo>
                  <a:cubicBezTo>
                    <a:pt x="0" y="3561"/>
                    <a:pt x="137" y="3675"/>
                    <a:pt x="251" y="3675"/>
                  </a:cubicBezTo>
                  <a:cubicBezTo>
                    <a:pt x="411" y="3675"/>
                    <a:pt x="502" y="3561"/>
                    <a:pt x="502" y="3424"/>
                  </a:cubicBezTo>
                  <a:cubicBezTo>
                    <a:pt x="571" y="2351"/>
                    <a:pt x="617" y="1278"/>
                    <a:pt x="662" y="205"/>
                  </a:cubicBezTo>
                  <a:cubicBezTo>
                    <a:pt x="639" y="205"/>
                    <a:pt x="617" y="183"/>
                    <a:pt x="617" y="137"/>
                  </a:cubicBezTo>
                  <a:cubicBezTo>
                    <a:pt x="617" y="114"/>
                    <a:pt x="617" y="91"/>
                    <a:pt x="617" y="91"/>
                  </a:cubicBezTo>
                  <a:lnTo>
                    <a:pt x="480" y="91"/>
                  </a:lnTo>
                  <a:cubicBezTo>
                    <a:pt x="388" y="68"/>
                    <a:pt x="274" y="46"/>
                    <a:pt x="183"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9" name="Google Shape;5185;p38">
              <a:extLst>
                <a:ext uri="{FF2B5EF4-FFF2-40B4-BE49-F238E27FC236}">
                  <a16:creationId xmlns:a16="http://schemas.microsoft.com/office/drawing/2014/main" id="{547F20BA-0D02-BA65-3338-3EF93B6B3857}"/>
                </a:ext>
              </a:extLst>
            </p:cNvPr>
            <p:cNvSpPr/>
            <p:nvPr/>
          </p:nvSpPr>
          <p:spPr>
            <a:xfrm>
              <a:off x="6266077" y="2738196"/>
              <a:ext cx="387760" cy="59440"/>
            </a:xfrm>
            <a:custGeom>
              <a:avLst/>
              <a:gdLst/>
              <a:ahLst/>
              <a:cxnLst/>
              <a:rect l="l" t="t" r="r" b="b"/>
              <a:pathLst>
                <a:path w="13856" h="2124" extrusionOk="0">
                  <a:moveTo>
                    <a:pt x="13559" y="1"/>
                  </a:moveTo>
                  <a:cubicBezTo>
                    <a:pt x="13536" y="1"/>
                    <a:pt x="13490" y="1"/>
                    <a:pt x="13468" y="24"/>
                  </a:cubicBezTo>
                  <a:cubicBezTo>
                    <a:pt x="13171" y="183"/>
                    <a:pt x="12874" y="320"/>
                    <a:pt x="12555" y="412"/>
                  </a:cubicBezTo>
                  <a:cubicBezTo>
                    <a:pt x="12098" y="571"/>
                    <a:pt x="11664" y="686"/>
                    <a:pt x="11208" y="777"/>
                  </a:cubicBezTo>
                  <a:cubicBezTo>
                    <a:pt x="10683" y="891"/>
                    <a:pt x="10158" y="1005"/>
                    <a:pt x="9633" y="1096"/>
                  </a:cubicBezTo>
                  <a:cubicBezTo>
                    <a:pt x="8537" y="1279"/>
                    <a:pt x="7442" y="1416"/>
                    <a:pt x="6346" y="1484"/>
                  </a:cubicBezTo>
                  <a:lnTo>
                    <a:pt x="6392" y="1484"/>
                  </a:lnTo>
                  <a:cubicBezTo>
                    <a:pt x="5912" y="1507"/>
                    <a:pt x="5433" y="1530"/>
                    <a:pt x="4977" y="1553"/>
                  </a:cubicBezTo>
                  <a:cubicBezTo>
                    <a:pt x="4474" y="1576"/>
                    <a:pt x="3995" y="1599"/>
                    <a:pt x="3493" y="1621"/>
                  </a:cubicBezTo>
                  <a:cubicBezTo>
                    <a:pt x="3306" y="1626"/>
                    <a:pt x="3118" y="1629"/>
                    <a:pt x="2929" y="1629"/>
                  </a:cubicBezTo>
                  <a:cubicBezTo>
                    <a:pt x="2175" y="1629"/>
                    <a:pt x="1411" y="1585"/>
                    <a:pt x="663" y="1439"/>
                  </a:cubicBezTo>
                  <a:cubicBezTo>
                    <a:pt x="549" y="1416"/>
                    <a:pt x="457" y="1393"/>
                    <a:pt x="366" y="1370"/>
                  </a:cubicBezTo>
                  <a:cubicBezTo>
                    <a:pt x="338" y="1361"/>
                    <a:pt x="309" y="1355"/>
                    <a:pt x="281" y="1355"/>
                  </a:cubicBezTo>
                  <a:cubicBezTo>
                    <a:pt x="241" y="1355"/>
                    <a:pt x="201" y="1366"/>
                    <a:pt x="161" y="1393"/>
                  </a:cubicBezTo>
                  <a:cubicBezTo>
                    <a:pt x="115" y="1416"/>
                    <a:pt x="69" y="1462"/>
                    <a:pt x="46" y="1530"/>
                  </a:cubicBezTo>
                  <a:cubicBezTo>
                    <a:pt x="1" y="1644"/>
                    <a:pt x="69" y="1804"/>
                    <a:pt x="183" y="1827"/>
                  </a:cubicBezTo>
                  <a:cubicBezTo>
                    <a:pt x="1142" y="2055"/>
                    <a:pt x="2123" y="2124"/>
                    <a:pt x="3105" y="2124"/>
                  </a:cubicBezTo>
                  <a:cubicBezTo>
                    <a:pt x="3607" y="2101"/>
                    <a:pt x="4086" y="2078"/>
                    <a:pt x="4589" y="2055"/>
                  </a:cubicBezTo>
                  <a:cubicBezTo>
                    <a:pt x="5091" y="2032"/>
                    <a:pt x="5570" y="2009"/>
                    <a:pt x="6072" y="1987"/>
                  </a:cubicBezTo>
                  <a:cubicBezTo>
                    <a:pt x="7122" y="1918"/>
                    <a:pt x="8172" y="1827"/>
                    <a:pt x="9222" y="1667"/>
                  </a:cubicBezTo>
                  <a:cubicBezTo>
                    <a:pt x="9747" y="1576"/>
                    <a:pt x="10272" y="1484"/>
                    <a:pt x="10774" y="1370"/>
                  </a:cubicBezTo>
                  <a:cubicBezTo>
                    <a:pt x="11254" y="1279"/>
                    <a:pt x="11733" y="1165"/>
                    <a:pt x="12212" y="1051"/>
                  </a:cubicBezTo>
                  <a:cubicBezTo>
                    <a:pt x="12714" y="891"/>
                    <a:pt x="13217" y="708"/>
                    <a:pt x="13673" y="457"/>
                  </a:cubicBezTo>
                  <a:cubicBezTo>
                    <a:pt x="13787" y="412"/>
                    <a:pt x="13856" y="252"/>
                    <a:pt x="13787" y="138"/>
                  </a:cubicBezTo>
                  <a:cubicBezTo>
                    <a:pt x="13742" y="46"/>
                    <a:pt x="13650" y="1"/>
                    <a:pt x="13559"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0" name="Google Shape;5186;p38">
              <a:extLst>
                <a:ext uri="{FF2B5EF4-FFF2-40B4-BE49-F238E27FC236}">
                  <a16:creationId xmlns:a16="http://schemas.microsoft.com/office/drawing/2014/main" id="{494AF313-FEDD-162C-ACF3-E2BC2F203A86}"/>
                </a:ext>
              </a:extLst>
            </p:cNvPr>
            <p:cNvSpPr/>
            <p:nvPr/>
          </p:nvSpPr>
          <p:spPr>
            <a:xfrm>
              <a:off x="6284603" y="2324297"/>
              <a:ext cx="387117" cy="101837"/>
            </a:xfrm>
            <a:custGeom>
              <a:avLst/>
              <a:gdLst/>
              <a:ahLst/>
              <a:cxnLst/>
              <a:rect l="l" t="t" r="r" b="b"/>
              <a:pathLst>
                <a:path w="13833" h="3639" extrusionOk="0">
                  <a:moveTo>
                    <a:pt x="13582" y="0"/>
                  </a:moveTo>
                  <a:cubicBezTo>
                    <a:pt x="13559" y="0"/>
                    <a:pt x="13513" y="0"/>
                    <a:pt x="13468" y="23"/>
                  </a:cubicBezTo>
                  <a:cubicBezTo>
                    <a:pt x="13409" y="43"/>
                    <a:pt x="13350" y="62"/>
                    <a:pt x="13291" y="82"/>
                  </a:cubicBezTo>
                  <a:lnTo>
                    <a:pt x="13291" y="82"/>
                  </a:lnTo>
                  <a:cubicBezTo>
                    <a:pt x="13296" y="79"/>
                    <a:pt x="13302" y="74"/>
                    <a:pt x="13308" y="69"/>
                  </a:cubicBezTo>
                  <a:lnTo>
                    <a:pt x="13308" y="69"/>
                  </a:lnTo>
                  <a:cubicBezTo>
                    <a:pt x="12349" y="411"/>
                    <a:pt x="11368" y="594"/>
                    <a:pt x="10386" y="776"/>
                  </a:cubicBezTo>
                  <a:cubicBezTo>
                    <a:pt x="9359" y="982"/>
                    <a:pt x="8332" y="1164"/>
                    <a:pt x="7328" y="1370"/>
                  </a:cubicBezTo>
                  <a:cubicBezTo>
                    <a:pt x="5273" y="1780"/>
                    <a:pt x="3219" y="2237"/>
                    <a:pt x="1210" y="2830"/>
                  </a:cubicBezTo>
                  <a:cubicBezTo>
                    <a:pt x="891" y="2945"/>
                    <a:pt x="548" y="3036"/>
                    <a:pt x="206" y="3150"/>
                  </a:cubicBezTo>
                  <a:cubicBezTo>
                    <a:pt x="138" y="3173"/>
                    <a:pt x="92" y="3196"/>
                    <a:pt x="46" y="3264"/>
                  </a:cubicBezTo>
                  <a:cubicBezTo>
                    <a:pt x="23" y="3310"/>
                    <a:pt x="1" y="3378"/>
                    <a:pt x="23" y="3447"/>
                  </a:cubicBezTo>
                  <a:cubicBezTo>
                    <a:pt x="23" y="3515"/>
                    <a:pt x="69" y="3561"/>
                    <a:pt x="115" y="3606"/>
                  </a:cubicBezTo>
                  <a:cubicBezTo>
                    <a:pt x="163" y="3623"/>
                    <a:pt x="212" y="3639"/>
                    <a:pt x="260" y="3639"/>
                  </a:cubicBezTo>
                  <a:cubicBezTo>
                    <a:pt x="280" y="3639"/>
                    <a:pt x="300" y="3636"/>
                    <a:pt x="320" y="3629"/>
                  </a:cubicBezTo>
                  <a:cubicBezTo>
                    <a:pt x="2306" y="2990"/>
                    <a:pt x="4337" y="2511"/>
                    <a:pt x="6369" y="2077"/>
                  </a:cubicBezTo>
                  <a:cubicBezTo>
                    <a:pt x="7396" y="1849"/>
                    <a:pt x="8423" y="1666"/>
                    <a:pt x="9450" y="1461"/>
                  </a:cubicBezTo>
                  <a:cubicBezTo>
                    <a:pt x="9952" y="1370"/>
                    <a:pt x="10455" y="1255"/>
                    <a:pt x="10957" y="1164"/>
                  </a:cubicBezTo>
                  <a:cubicBezTo>
                    <a:pt x="11436" y="1073"/>
                    <a:pt x="11938" y="982"/>
                    <a:pt x="12440" y="845"/>
                  </a:cubicBezTo>
                  <a:cubicBezTo>
                    <a:pt x="12851" y="753"/>
                    <a:pt x="13285" y="616"/>
                    <a:pt x="13696" y="457"/>
                  </a:cubicBezTo>
                  <a:cubicBezTo>
                    <a:pt x="13741" y="434"/>
                    <a:pt x="13810" y="365"/>
                    <a:pt x="13810" y="320"/>
                  </a:cubicBezTo>
                  <a:cubicBezTo>
                    <a:pt x="13833" y="251"/>
                    <a:pt x="13833" y="183"/>
                    <a:pt x="13810" y="137"/>
                  </a:cubicBezTo>
                  <a:cubicBezTo>
                    <a:pt x="13787" y="69"/>
                    <a:pt x="13719" y="23"/>
                    <a:pt x="13673"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1" name="Google Shape;5187;p38">
              <a:extLst>
                <a:ext uri="{FF2B5EF4-FFF2-40B4-BE49-F238E27FC236}">
                  <a16:creationId xmlns:a16="http://schemas.microsoft.com/office/drawing/2014/main" id="{5FDFA379-7F1D-BB2D-BB4F-8FBD1747D389}"/>
                </a:ext>
              </a:extLst>
            </p:cNvPr>
            <p:cNvSpPr/>
            <p:nvPr/>
          </p:nvSpPr>
          <p:spPr>
            <a:xfrm>
              <a:off x="6172831" y="2406042"/>
              <a:ext cx="31315" cy="356473"/>
            </a:xfrm>
            <a:custGeom>
              <a:avLst/>
              <a:gdLst/>
              <a:ahLst/>
              <a:cxnLst/>
              <a:rect l="l" t="t" r="r" b="b"/>
              <a:pathLst>
                <a:path w="1119" h="12738" extrusionOk="0">
                  <a:moveTo>
                    <a:pt x="868" y="1"/>
                  </a:moveTo>
                  <a:cubicBezTo>
                    <a:pt x="731" y="1"/>
                    <a:pt x="639" y="115"/>
                    <a:pt x="639" y="229"/>
                  </a:cubicBezTo>
                  <a:cubicBezTo>
                    <a:pt x="457" y="3447"/>
                    <a:pt x="297" y="6666"/>
                    <a:pt x="137" y="9884"/>
                  </a:cubicBezTo>
                  <a:cubicBezTo>
                    <a:pt x="92" y="10751"/>
                    <a:pt x="46" y="11619"/>
                    <a:pt x="23" y="12486"/>
                  </a:cubicBezTo>
                  <a:cubicBezTo>
                    <a:pt x="0" y="12623"/>
                    <a:pt x="137" y="12737"/>
                    <a:pt x="251" y="12737"/>
                  </a:cubicBezTo>
                  <a:cubicBezTo>
                    <a:pt x="388" y="12737"/>
                    <a:pt x="502" y="12623"/>
                    <a:pt x="502" y="12486"/>
                  </a:cubicBezTo>
                  <a:cubicBezTo>
                    <a:pt x="502" y="12463"/>
                    <a:pt x="502" y="12463"/>
                    <a:pt x="502" y="12440"/>
                  </a:cubicBezTo>
                  <a:cubicBezTo>
                    <a:pt x="639" y="10067"/>
                    <a:pt x="753" y="7693"/>
                    <a:pt x="868" y="5319"/>
                  </a:cubicBezTo>
                  <a:cubicBezTo>
                    <a:pt x="959" y="3630"/>
                    <a:pt x="1027" y="1941"/>
                    <a:pt x="1119" y="229"/>
                  </a:cubicBezTo>
                  <a:cubicBezTo>
                    <a:pt x="1119" y="115"/>
                    <a:pt x="1005" y="1"/>
                    <a:pt x="868"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2" name="Google Shape;5188;p38">
              <a:extLst>
                <a:ext uri="{FF2B5EF4-FFF2-40B4-BE49-F238E27FC236}">
                  <a16:creationId xmlns:a16="http://schemas.microsoft.com/office/drawing/2014/main" id="{F9003D18-F43F-5D13-E050-F8EF6E084A77}"/>
                </a:ext>
              </a:extLst>
            </p:cNvPr>
            <p:cNvSpPr/>
            <p:nvPr/>
          </p:nvSpPr>
          <p:spPr>
            <a:xfrm>
              <a:off x="5960760" y="2567011"/>
              <a:ext cx="225503" cy="195251"/>
            </a:xfrm>
            <a:custGeom>
              <a:avLst/>
              <a:gdLst/>
              <a:ahLst/>
              <a:cxnLst/>
              <a:rect l="l" t="t" r="r" b="b"/>
              <a:pathLst>
                <a:path w="8058" h="6977" extrusionOk="0">
                  <a:moveTo>
                    <a:pt x="4132" y="3904"/>
                  </a:moveTo>
                  <a:lnTo>
                    <a:pt x="4132" y="3904"/>
                  </a:lnTo>
                  <a:cubicBezTo>
                    <a:pt x="4139" y="3910"/>
                    <a:pt x="4147" y="3916"/>
                    <a:pt x="4154" y="3923"/>
                  </a:cubicBezTo>
                  <a:lnTo>
                    <a:pt x="4154" y="3923"/>
                  </a:lnTo>
                  <a:cubicBezTo>
                    <a:pt x="4152" y="3904"/>
                    <a:pt x="4132" y="3904"/>
                    <a:pt x="4132" y="3904"/>
                  </a:cubicBezTo>
                  <a:close/>
                  <a:moveTo>
                    <a:pt x="251" y="1"/>
                  </a:moveTo>
                  <a:cubicBezTo>
                    <a:pt x="183" y="1"/>
                    <a:pt x="114" y="23"/>
                    <a:pt x="92" y="46"/>
                  </a:cubicBezTo>
                  <a:cubicBezTo>
                    <a:pt x="23" y="92"/>
                    <a:pt x="0" y="160"/>
                    <a:pt x="0" y="229"/>
                  </a:cubicBezTo>
                  <a:cubicBezTo>
                    <a:pt x="0" y="297"/>
                    <a:pt x="23" y="343"/>
                    <a:pt x="69" y="412"/>
                  </a:cubicBezTo>
                  <a:cubicBezTo>
                    <a:pt x="1096" y="1804"/>
                    <a:pt x="2351" y="3036"/>
                    <a:pt x="3698" y="4178"/>
                  </a:cubicBezTo>
                  <a:cubicBezTo>
                    <a:pt x="4017" y="4452"/>
                    <a:pt x="4360" y="4726"/>
                    <a:pt x="4702" y="4999"/>
                  </a:cubicBezTo>
                  <a:cubicBezTo>
                    <a:pt x="5022" y="5250"/>
                    <a:pt x="5341" y="5502"/>
                    <a:pt x="5661" y="5753"/>
                  </a:cubicBezTo>
                  <a:cubicBezTo>
                    <a:pt x="5980" y="6027"/>
                    <a:pt x="6323" y="6255"/>
                    <a:pt x="6665" y="6483"/>
                  </a:cubicBezTo>
                  <a:cubicBezTo>
                    <a:pt x="6848" y="6574"/>
                    <a:pt x="7030" y="6688"/>
                    <a:pt x="7213" y="6757"/>
                  </a:cubicBezTo>
                  <a:cubicBezTo>
                    <a:pt x="7373" y="6848"/>
                    <a:pt x="7533" y="6917"/>
                    <a:pt x="7715" y="6962"/>
                  </a:cubicBezTo>
                  <a:cubicBezTo>
                    <a:pt x="7739" y="6972"/>
                    <a:pt x="7765" y="6976"/>
                    <a:pt x="7791" y="6976"/>
                  </a:cubicBezTo>
                  <a:cubicBezTo>
                    <a:pt x="7890" y="6976"/>
                    <a:pt x="7994" y="6911"/>
                    <a:pt x="8012" y="6803"/>
                  </a:cubicBezTo>
                  <a:cubicBezTo>
                    <a:pt x="8058" y="6666"/>
                    <a:pt x="7989" y="6529"/>
                    <a:pt x="7852" y="6483"/>
                  </a:cubicBezTo>
                  <a:cubicBezTo>
                    <a:pt x="7715" y="6460"/>
                    <a:pt x="7578" y="6392"/>
                    <a:pt x="7441" y="6323"/>
                  </a:cubicBezTo>
                  <a:cubicBezTo>
                    <a:pt x="6825" y="6027"/>
                    <a:pt x="6277" y="5616"/>
                    <a:pt x="5729" y="5205"/>
                  </a:cubicBezTo>
                  <a:cubicBezTo>
                    <a:pt x="5478" y="4999"/>
                    <a:pt x="5227" y="4794"/>
                    <a:pt x="4953" y="4589"/>
                  </a:cubicBezTo>
                  <a:cubicBezTo>
                    <a:pt x="4687" y="4367"/>
                    <a:pt x="4421" y="4145"/>
                    <a:pt x="4154" y="3923"/>
                  </a:cubicBezTo>
                  <a:lnTo>
                    <a:pt x="4154" y="3923"/>
                  </a:lnTo>
                  <a:cubicBezTo>
                    <a:pt x="4154" y="3924"/>
                    <a:pt x="4154" y="3925"/>
                    <a:pt x="4154" y="3927"/>
                  </a:cubicBezTo>
                  <a:cubicBezTo>
                    <a:pt x="2785" y="2763"/>
                    <a:pt x="1484" y="1507"/>
                    <a:pt x="434" y="69"/>
                  </a:cubicBezTo>
                  <a:cubicBezTo>
                    <a:pt x="388" y="23"/>
                    <a:pt x="320" y="1"/>
                    <a:pt x="251"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3" name="Google Shape;5189;p38">
              <a:extLst>
                <a:ext uri="{FF2B5EF4-FFF2-40B4-BE49-F238E27FC236}">
                  <a16:creationId xmlns:a16="http://schemas.microsoft.com/office/drawing/2014/main" id="{62B4DD1F-87DB-A484-1539-84237F624B2C}"/>
                </a:ext>
              </a:extLst>
            </p:cNvPr>
            <p:cNvSpPr/>
            <p:nvPr/>
          </p:nvSpPr>
          <p:spPr>
            <a:xfrm>
              <a:off x="5983120" y="2187591"/>
              <a:ext cx="221669" cy="230261"/>
            </a:xfrm>
            <a:custGeom>
              <a:avLst/>
              <a:gdLst/>
              <a:ahLst/>
              <a:cxnLst/>
              <a:rect l="l" t="t" r="r" b="b"/>
              <a:pathLst>
                <a:path w="7921" h="8228" extrusionOk="0">
                  <a:moveTo>
                    <a:pt x="251" y="0"/>
                  </a:moveTo>
                  <a:cubicBezTo>
                    <a:pt x="183" y="0"/>
                    <a:pt x="114" y="23"/>
                    <a:pt x="69" y="69"/>
                  </a:cubicBezTo>
                  <a:cubicBezTo>
                    <a:pt x="23" y="115"/>
                    <a:pt x="0" y="160"/>
                    <a:pt x="0" y="229"/>
                  </a:cubicBezTo>
                  <a:cubicBezTo>
                    <a:pt x="0" y="297"/>
                    <a:pt x="23" y="366"/>
                    <a:pt x="69" y="411"/>
                  </a:cubicBezTo>
                  <a:cubicBezTo>
                    <a:pt x="1392" y="1575"/>
                    <a:pt x="2671" y="2785"/>
                    <a:pt x="3903" y="4041"/>
                  </a:cubicBezTo>
                  <a:cubicBezTo>
                    <a:pt x="4520" y="4657"/>
                    <a:pt x="5113" y="5319"/>
                    <a:pt x="5706" y="5958"/>
                  </a:cubicBezTo>
                  <a:cubicBezTo>
                    <a:pt x="5980" y="6277"/>
                    <a:pt x="6254" y="6620"/>
                    <a:pt x="6551" y="6939"/>
                  </a:cubicBezTo>
                  <a:cubicBezTo>
                    <a:pt x="6825" y="7282"/>
                    <a:pt x="7122" y="7624"/>
                    <a:pt x="7373" y="7989"/>
                  </a:cubicBezTo>
                  <a:lnTo>
                    <a:pt x="7350" y="7944"/>
                  </a:lnTo>
                  <a:lnTo>
                    <a:pt x="7350" y="7944"/>
                  </a:lnTo>
                  <a:cubicBezTo>
                    <a:pt x="7373" y="7989"/>
                    <a:pt x="7418" y="8035"/>
                    <a:pt x="7441" y="8081"/>
                  </a:cubicBezTo>
                  <a:cubicBezTo>
                    <a:pt x="7487" y="8149"/>
                    <a:pt x="7510" y="8195"/>
                    <a:pt x="7578" y="8218"/>
                  </a:cubicBezTo>
                  <a:cubicBezTo>
                    <a:pt x="7598" y="8224"/>
                    <a:pt x="7618" y="8227"/>
                    <a:pt x="7638" y="8227"/>
                  </a:cubicBezTo>
                  <a:cubicBezTo>
                    <a:pt x="7687" y="8227"/>
                    <a:pt x="7735" y="8211"/>
                    <a:pt x="7784" y="8195"/>
                  </a:cubicBezTo>
                  <a:cubicBezTo>
                    <a:pt x="7829" y="8172"/>
                    <a:pt x="7875" y="8103"/>
                    <a:pt x="7898" y="8058"/>
                  </a:cubicBezTo>
                  <a:cubicBezTo>
                    <a:pt x="7920" y="7989"/>
                    <a:pt x="7920" y="7921"/>
                    <a:pt x="7875" y="7852"/>
                  </a:cubicBezTo>
                  <a:cubicBezTo>
                    <a:pt x="7647" y="7487"/>
                    <a:pt x="7350" y="7145"/>
                    <a:pt x="7053" y="6780"/>
                  </a:cubicBezTo>
                  <a:cubicBezTo>
                    <a:pt x="6779" y="6437"/>
                    <a:pt x="6483" y="6118"/>
                    <a:pt x="6186" y="5775"/>
                  </a:cubicBezTo>
                  <a:cubicBezTo>
                    <a:pt x="5592" y="5091"/>
                    <a:pt x="4976" y="4429"/>
                    <a:pt x="4337" y="3789"/>
                  </a:cubicBezTo>
                  <a:cubicBezTo>
                    <a:pt x="3082" y="2511"/>
                    <a:pt x="1780" y="1279"/>
                    <a:pt x="434" y="92"/>
                  </a:cubicBezTo>
                  <a:cubicBezTo>
                    <a:pt x="365" y="46"/>
                    <a:pt x="320" y="0"/>
                    <a:pt x="251"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4" name="Google Shape;5190;p38">
              <a:extLst>
                <a:ext uri="{FF2B5EF4-FFF2-40B4-BE49-F238E27FC236}">
                  <a16:creationId xmlns:a16="http://schemas.microsoft.com/office/drawing/2014/main" id="{AA19235E-42F8-22E3-88CF-786AD4A86196}"/>
                </a:ext>
              </a:extLst>
            </p:cNvPr>
            <p:cNvSpPr/>
            <p:nvPr/>
          </p:nvSpPr>
          <p:spPr>
            <a:xfrm>
              <a:off x="6174734" y="2750985"/>
              <a:ext cx="103517" cy="41530"/>
            </a:xfrm>
            <a:custGeom>
              <a:avLst/>
              <a:gdLst/>
              <a:ahLst/>
              <a:cxnLst/>
              <a:rect l="l" t="t" r="r" b="b"/>
              <a:pathLst>
                <a:path w="3699" h="1484" extrusionOk="0">
                  <a:moveTo>
                    <a:pt x="275" y="0"/>
                  </a:moveTo>
                  <a:cubicBezTo>
                    <a:pt x="206" y="0"/>
                    <a:pt x="160" y="23"/>
                    <a:pt x="115" y="69"/>
                  </a:cubicBezTo>
                  <a:cubicBezTo>
                    <a:pt x="24" y="137"/>
                    <a:pt x="1" y="297"/>
                    <a:pt x="92" y="411"/>
                  </a:cubicBezTo>
                  <a:cubicBezTo>
                    <a:pt x="503" y="868"/>
                    <a:pt x="1073" y="1164"/>
                    <a:pt x="1667" y="1347"/>
                  </a:cubicBezTo>
                  <a:cubicBezTo>
                    <a:pt x="1987" y="1438"/>
                    <a:pt x="2306" y="1484"/>
                    <a:pt x="2626" y="1484"/>
                  </a:cubicBezTo>
                  <a:cubicBezTo>
                    <a:pt x="2922" y="1484"/>
                    <a:pt x="3242" y="1438"/>
                    <a:pt x="3539" y="1324"/>
                  </a:cubicBezTo>
                  <a:cubicBezTo>
                    <a:pt x="3653" y="1256"/>
                    <a:pt x="3698" y="1096"/>
                    <a:pt x="3653" y="982"/>
                  </a:cubicBezTo>
                  <a:cubicBezTo>
                    <a:pt x="3602" y="897"/>
                    <a:pt x="3514" y="850"/>
                    <a:pt x="3415" y="850"/>
                  </a:cubicBezTo>
                  <a:cubicBezTo>
                    <a:pt x="3381" y="850"/>
                    <a:pt x="3346" y="856"/>
                    <a:pt x="3310" y="868"/>
                  </a:cubicBezTo>
                  <a:cubicBezTo>
                    <a:pt x="3288" y="891"/>
                    <a:pt x="3242" y="891"/>
                    <a:pt x="3196" y="913"/>
                  </a:cubicBezTo>
                  <a:cubicBezTo>
                    <a:pt x="3036" y="959"/>
                    <a:pt x="2877" y="982"/>
                    <a:pt x="2717" y="982"/>
                  </a:cubicBezTo>
                  <a:cubicBezTo>
                    <a:pt x="2656" y="988"/>
                    <a:pt x="2593" y="991"/>
                    <a:pt x="2529" y="991"/>
                  </a:cubicBezTo>
                  <a:cubicBezTo>
                    <a:pt x="2356" y="991"/>
                    <a:pt x="2176" y="970"/>
                    <a:pt x="2009" y="936"/>
                  </a:cubicBezTo>
                  <a:cubicBezTo>
                    <a:pt x="1713" y="845"/>
                    <a:pt x="1439" y="754"/>
                    <a:pt x="1165" y="617"/>
                  </a:cubicBezTo>
                  <a:cubicBezTo>
                    <a:pt x="937" y="503"/>
                    <a:pt x="754" y="366"/>
                    <a:pt x="571" y="206"/>
                  </a:cubicBezTo>
                  <a:cubicBezTo>
                    <a:pt x="526" y="160"/>
                    <a:pt x="503" y="137"/>
                    <a:pt x="457" y="92"/>
                  </a:cubicBezTo>
                  <a:cubicBezTo>
                    <a:pt x="412" y="46"/>
                    <a:pt x="343" y="0"/>
                    <a:pt x="275" y="0"/>
                  </a:cubicBezTo>
                  <a:close/>
                </a:path>
              </a:pathLst>
            </a:custGeom>
            <a:solidFill>
              <a:srgbClr val="50315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5" name="Google Shape;5191;p38">
              <a:extLst>
                <a:ext uri="{FF2B5EF4-FFF2-40B4-BE49-F238E27FC236}">
                  <a16:creationId xmlns:a16="http://schemas.microsoft.com/office/drawing/2014/main" id="{D2404E62-3E24-FFB8-7E66-D5870748B6ED}"/>
                </a:ext>
              </a:extLst>
            </p:cNvPr>
            <p:cNvSpPr/>
            <p:nvPr/>
          </p:nvSpPr>
          <p:spPr>
            <a:xfrm>
              <a:off x="6194547" y="2405398"/>
              <a:ext cx="102229" cy="29972"/>
            </a:xfrm>
            <a:custGeom>
              <a:avLst/>
              <a:gdLst/>
              <a:ahLst/>
              <a:cxnLst/>
              <a:rect l="l" t="t" r="r" b="b"/>
              <a:pathLst>
                <a:path w="3653" h="1071" extrusionOk="0">
                  <a:moveTo>
                    <a:pt x="251" y="1"/>
                  </a:moveTo>
                  <a:cubicBezTo>
                    <a:pt x="229" y="1"/>
                    <a:pt x="183" y="24"/>
                    <a:pt x="160" y="47"/>
                  </a:cubicBezTo>
                  <a:cubicBezTo>
                    <a:pt x="92" y="69"/>
                    <a:pt x="46" y="115"/>
                    <a:pt x="23" y="183"/>
                  </a:cubicBezTo>
                  <a:cubicBezTo>
                    <a:pt x="0" y="229"/>
                    <a:pt x="0" y="298"/>
                    <a:pt x="23" y="366"/>
                  </a:cubicBezTo>
                  <a:cubicBezTo>
                    <a:pt x="69" y="435"/>
                    <a:pt x="114" y="457"/>
                    <a:pt x="160" y="480"/>
                  </a:cubicBezTo>
                  <a:cubicBezTo>
                    <a:pt x="685" y="754"/>
                    <a:pt x="1210" y="960"/>
                    <a:pt x="1803" y="1051"/>
                  </a:cubicBezTo>
                  <a:cubicBezTo>
                    <a:pt x="1913" y="1064"/>
                    <a:pt x="2023" y="1070"/>
                    <a:pt x="2132" y="1070"/>
                  </a:cubicBezTo>
                  <a:cubicBezTo>
                    <a:pt x="2592" y="1070"/>
                    <a:pt x="3046" y="957"/>
                    <a:pt x="3470" y="754"/>
                  </a:cubicBezTo>
                  <a:cubicBezTo>
                    <a:pt x="3584" y="686"/>
                    <a:pt x="3652" y="549"/>
                    <a:pt x="3584" y="435"/>
                  </a:cubicBezTo>
                  <a:cubicBezTo>
                    <a:pt x="3550" y="332"/>
                    <a:pt x="3451" y="280"/>
                    <a:pt x="3356" y="280"/>
                  </a:cubicBezTo>
                  <a:cubicBezTo>
                    <a:pt x="3324" y="280"/>
                    <a:pt x="3293" y="286"/>
                    <a:pt x="3264" y="298"/>
                  </a:cubicBezTo>
                  <a:cubicBezTo>
                    <a:pt x="3127" y="366"/>
                    <a:pt x="2990" y="412"/>
                    <a:pt x="2853" y="457"/>
                  </a:cubicBezTo>
                  <a:cubicBezTo>
                    <a:pt x="2671" y="526"/>
                    <a:pt x="2443" y="572"/>
                    <a:pt x="2237" y="572"/>
                  </a:cubicBezTo>
                  <a:cubicBezTo>
                    <a:pt x="2009" y="572"/>
                    <a:pt x="1803" y="549"/>
                    <a:pt x="1575" y="503"/>
                  </a:cubicBezTo>
                  <a:cubicBezTo>
                    <a:pt x="1142" y="412"/>
                    <a:pt x="731" y="229"/>
                    <a:pt x="343" y="24"/>
                  </a:cubicBezTo>
                  <a:cubicBezTo>
                    <a:pt x="320" y="24"/>
                    <a:pt x="297" y="1"/>
                    <a:pt x="251" y="1"/>
                  </a:cubicBezTo>
                  <a:close/>
                </a:path>
              </a:pathLst>
            </a:custGeom>
            <a:solidFill>
              <a:srgbClr val="50315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6" name="Google Shape;5192;p38">
              <a:extLst>
                <a:ext uri="{FF2B5EF4-FFF2-40B4-BE49-F238E27FC236}">
                  <a16:creationId xmlns:a16="http://schemas.microsoft.com/office/drawing/2014/main" id="{24AB76C4-0E69-9C23-2041-EA59B16959D9}"/>
                </a:ext>
              </a:extLst>
            </p:cNvPr>
            <p:cNvSpPr/>
            <p:nvPr/>
          </p:nvSpPr>
          <p:spPr>
            <a:xfrm>
              <a:off x="6682549" y="2580444"/>
              <a:ext cx="103517" cy="130326"/>
            </a:xfrm>
            <a:custGeom>
              <a:avLst/>
              <a:gdLst/>
              <a:ahLst/>
              <a:cxnLst/>
              <a:rect l="l" t="t" r="r" b="b"/>
              <a:pathLst>
                <a:path w="3699" h="4657" extrusionOk="0">
                  <a:moveTo>
                    <a:pt x="2101" y="3675"/>
                  </a:moveTo>
                  <a:cubicBezTo>
                    <a:pt x="2099" y="3675"/>
                    <a:pt x="2078" y="3676"/>
                    <a:pt x="2078" y="3698"/>
                  </a:cubicBezTo>
                  <a:cubicBezTo>
                    <a:pt x="2086" y="3690"/>
                    <a:pt x="2093" y="3682"/>
                    <a:pt x="2101" y="3675"/>
                  </a:cubicBezTo>
                  <a:close/>
                  <a:moveTo>
                    <a:pt x="2397" y="0"/>
                  </a:moveTo>
                  <a:cubicBezTo>
                    <a:pt x="2329" y="0"/>
                    <a:pt x="2261" y="0"/>
                    <a:pt x="2192" y="23"/>
                  </a:cubicBezTo>
                  <a:cubicBezTo>
                    <a:pt x="2009" y="46"/>
                    <a:pt x="1850" y="114"/>
                    <a:pt x="1690" y="228"/>
                  </a:cubicBezTo>
                  <a:cubicBezTo>
                    <a:pt x="1576" y="297"/>
                    <a:pt x="1553" y="457"/>
                    <a:pt x="1644" y="571"/>
                  </a:cubicBezTo>
                  <a:cubicBezTo>
                    <a:pt x="1683" y="635"/>
                    <a:pt x="1750" y="663"/>
                    <a:pt x="1822" y="663"/>
                  </a:cubicBezTo>
                  <a:cubicBezTo>
                    <a:pt x="1878" y="663"/>
                    <a:pt x="1937" y="646"/>
                    <a:pt x="1987" y="616"/>
                  </a:cubicBezTo>
                  <a:cubicBezTo>
                    <a:pt x="1987" y="616"/>
                    <a:pt x="2009" y="593"/>
                    <a:pt x="2032" y="593"/>
                  </a:cubicBezTo>
                  <a:cubicBezTo>
                    <a:pt x="2101" y="548"/>
                    <a:pt x="2169" y="525"/>
                    <a:pt x="2238" y="502"/>
                  </a:cubicBezTo>
                  <a:cubicBezTo>
                    <a:pt x="2306" y="502"/>
                    <a:pt x="2352" y="479"/>
                    <a:pt x="2420" y="479"/>
                  </a:cubicBezTo>
                  <a:cubicBezTo>
                    <a:pt x="2489" y="502"/>
                    <a:pt x="2534" y="502"/>
                    <a:pt x="2603" y="525"/>
                  </a:cubicBezTo>
                  <a:cubicBezTo>
                    <a:pt x="2671" y="548"/>
                    <a:pt x="2717" y="571"/>
                    <a:pt x="2786" y="593"/>
                  </a:cubicBezTo>
                  <a:cubicBezTo>
                    <a:pt x="2854" y="639"/>
                    <a:pt x="2900" y="662"/>
                    <a:pt x="2945" y="708"/>
                  </a:cubicBezTo>
                  <a:cubicBezTo>
                    <a:pt x="2991" y="776"/>
                    <a:pt x="3037" y="822"/>
                    <a:pt x="3059" y="890"/>
                  </a:cubicBezTo>
                  <a:cubicBezTo>
                    <a:pt x="3105" y="981"/>
                    <a:pt x="3151" y="1050"/>
                    <a:pt x="3174" y="1141"/>
                  </a:cubicBezTo>
                  <a:cubicBezTo>
                    <a:pt x="3196" y="1255"/>
                    <a:pt x="3196" y="1370"/>
                    <a:pt x="3196" y="1484"/>
                  </a:cubicBezTo>
                  <a:cubicBezTo>
                    <a:pt x="3196" y="1666"/>
                    <a:pt x="3151" y="1849"/>
                    <a:pt x="3105" y="2031"/>
                  </a:cubicBezTo>
                  <a:cubicBezTo>
                    <a:pt x="3014" y="2328"/>
                    <a:pt x="2877" y="2625"/>
                    <a:pt x="2694" y="2899"/>
                  </a:cubicBezTo>
                  <a:cubicBezTo>
                    <a:pt x="2539" y="3187"/>
                    <a:pt x="2341" y="3431"/>
                    <a:pt x="2101" y="3675"/>
                  </a:cubicBezTo>
                  <a:lnTo>
                    <a:pt x="2101" y="3675"/>
                  </a:lnTo>
                  <a:cubicBezTo>
                    <a:pt x="2101" y="3675"/>
                    <a:pt x="2101" y="3675"/>
                    <a:pt x="2101" y="3675"/>
                  </a:cubicBezTo>
                  <a:lnTo>
                    <a:pt x="2101" y="3675"/>
                  </a:lnTo>
                  <a:cubicBezTo>
                    <a:pt x="2101" y="3675"/>
                    <a:pt x="2078" y="3698"/>
                    <a:pt x="2078" y="3698"/>
                  </a:cubicBezTo>
                  <a:cubicBezTo>
                    <a:pt x="2032" y="3743"/>
                    <a:pt x="1987" y="3766"/>
                    <a:pt x="1941" y="3812"/>
                  </a:cubicBezTo>
                  <a:cubicBezTo>
                    <a:pt x="1872" y="3880"/>
                    <a:pt x="1804" y="3926"/>
                    <a:pt x="1713" y="3972"/>
                  </a:cubicBezTo>
                  <a:cubicBezTo>
                    <a:pt x="1713" y="3972"/>
                    <a:pt x="1713" y="3994"/>
                    <a:pt x="1713" y="3994"/>
                  </a:cubicBezTo>
                  <a:lnTo>
                    <a:pt x="1690" y="3994"/>
                  </a:lnTo>
                  <a:cubicBezTo>
                    <a:pt x="1690" y="3994"/>
                    <a:pt x="1667" y="4017"/>
                    <a:pt x="1667" y="4017"/>
                  </a:cubicBezTo>
                  <a:cubicBezTo>
                    <a:pt x="1621" y="4040"/>
                    <a:pt x="1599" y="4040"/>
                    <a:pt x="1576" y="4063"/>
                  </a:cubicBezTo>
                  <a:cubicBezTo>
                    <a:pt x="1530" y="4086"/>
                    <a:pt x="1484" y="4086"/>
                    <a:pt x="1439" y="4109"/>
                  </a:cubicBezTo>
                  <a:cubicBezTo>
                    <a:pt x="1393" y="4131"/>
                    <a:pt x="1370" y="4131"/>
                    <a:pt x="1348" y="4131"/>
                  </a:cubicBezTo>
                  <a:cubicBezTo>
                    <a:pt x="1279" y="4154"/>
                    <a:pt x="1211" y="4154"/>
                    <a:pt x="1142" y="4154"/>
                  </a:cubicBezTo>
                  <a:cubicBezTo>
                    <a:pt x="1074" y="4154"/>
                    <a:pt x="1005" y="4154"/>
                    <a:pt x="959" y="4131"/>
                  </a:cubicBezTo>
                  <a:cubicBezTo>
                    <a:pt x="914" y="4109"/>
                    <a:pt x="868" y="4109"/>
                    <a:pt x="800" y="4086"/>
                  </a:cubicBezTo>
                  <a:cubicBezTo>
                    <a:pt x="754" y="4040"/>
                    <a:pt x="708" y="3994"/>
                    <a:pt x="663" y="3972"/>
                  </a:cubicBezTo>
                  <a:cubicBezTo>
                    <a:pt x="640" y="3926"/>
                    <a:pt x="594" y="3880"/>
                    <a:pt x="571" y="3835"/>
                  </a:cubicBezTo>
                  <a:cubicBezTo>
                    <a:pt x="549" y="3789"/>
                    <a:pt x="526" y="3743"/>
                    <a:pt x="526" y="3698"/>
                  </a:cubicBezTo>
                  <a:cubicBezTo>
                    <a:pt x="526" y="3675"/>
                    <a:pt x="503" y="3652"/>
                    <a:pt x="503" y="3606"/>
                  </a:cubicBezTo>
                  <a:cubicBezTo>
                    <a:pt x="503" y="3584"/>
                    <a:pt x="526" y="3561"/>
                    <a:pt x="526" y="3515"/>
                  </a:cubicBezTo>
                  <a:cubicBezTo>
                    <a:pt x="549" y="3378"/>
                    <a:pt x="457" y="3264"/>
                    <a:pt x="320" y="3241"/>
                  </a:cubicBezTo>
                  <a:cubicBezTo>
                    <a:pt x="306" y="3239"/>
                    <a:pt x="292" y="3238"/>
                    <a:pt x="279" y="3238"/>
                  </a:cubicBezTo>
                  <a:cubicBezTo>
                    <a:pt x="161" y="3238"/>
                    <a:pt x="67" y="3324"/>
                    <a:pt x="46" y="3447"/>
                  </a:cubicBezTo>
                  <a:cubicBezTo>
                    <a:pt x="1" y="3629"/>
                    <a:pt x="24" y="3835"/>
                    <a:pt x="115" y="4017"/>
                  </a:cubicBezTo>
                  <a:cubicBezTo>
                    <a:pt x="183" y="4200"/>
                    <a:pt x="320" y="4337"/>
                    <a:pt x="480" y="4451"/>
                  </a:cubicBezTo>
                  <a:cubicBezTo>
                    <a:pt x="663" y="4565"/>
                    <a:pt x="845" y="4634"/>
                    <a:pt x="1051" y="4656"/>
                  </a:cubicBezTo>
                  <a:cubicBezTo>
                    <a:pt x="1256" y="4656"/>
                    <a:pt x="1484" y="4611"/>
                    <a:pt x="1667" y="4542"/>
                  </a:cubicBezTo>
                  <a:cubicBezTo>
                    <a:pt x="1713" y="4542"/>
                    <a:pt x="1736" y="4519"/>
                    <a:pt x="1781" y="4497"/>
                  </a:cubicBezTo>
                  <a:cubicBezTo>
                    <a:pt x="1895" y="4428"/>
                    <a:pt x="2032" y="4360"/>
                    <a:pt x="2192" y="4246"/>
                  </a:cubicBezTo>
                  <a:cubicBezTo>
                    <a:pt x="2215" y="4223"/>
                    <a:pt x="2215" y="4223"/>
                    <a:pt x="2215" y="4223"/>
                  </a:cubicBezTo>
                  <a:cubicBezTo>
                    <a:pt x="2375" y="4086"/>
                    <a:pt x="2534" y="3949"/>
                    <a:pt x="2671" y="3789"/>
                  </a:cubicBezTo>
                  <a:cubicBezTo>
                    <a:pt x="2900" y="3515"/>
                    <a:pt x="3105" y="3218"/>
                    <a:pt x="3265" y="2899"/>
                  </a:cubicBezTo>
                  <a:cubicBezTo>
                    <a:pt x="3470" y="2556"/>
                    <a:pt x="3607" y="2168"/>
                    <a:pt x="3653" y="1803"/>
                  </a:cubicBezTo>
                  <a:cubicBezTo>
                    <a:pt x="3676" y="1689"/>
                    <a:pt x="3699" y="1598"/>
                    <a:pt x="3699" y="1484"/>
                  </a:cubicBezTo>
                  <a:lnTo>
                    <a:pt x="3676" y="1484"/>
                  </a:lnTo>
                  <a:cubicBezTo>
                    <a:pt x="3676" y="1301"/>
                    <a:pt x="3653" y="1096"/>
                    <a:pt x="3607" y="936"/>
                  </a:cubicBezTo>
                  <a:cubicBezTo>
                    <a:pt x="3584" y="845"/>
                    <a:pt x="3562" y="776"/>
                    <a:pt x="3516" y="708"/>
                  </a:cubicBezTo>
                  <a:cubicBezTo>
                    <a:pt x="3356" y="365"/>
                    <a:pt x="3059" y="137"/>
                    <a:pt x="2694" y="46"/>
                  </a:cubicBezTo>
                  <a:cubicBezTo>
                    <a:pt x="2603" y="0"/>
                    <a:pt x="2489" y="0"/>
                    <a:pt x="2397"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7" name="Google Shape;5193;p38">
              <a:extLst>
                <a:ext uri="{FF2B5EF4-FFF2-40B4-BE49-F238E27FC236}">
                  <a16:creationId xmlns:a16="http://schemas.microsoft.com/office/drawing/2014/main" id="{744735B6-FA77-C8FA-4A55-FC57C52ABD2B}"/>
                </a:ext>
              </a:extLst>
            </p:cNvPr>
            <p:cNvSpPr/>
            <p:nvPr/>
          </p:nvSpPr>
          <p:spPr>
            <a:xfrm>
              <a:off x="6554798" y="2621302"/>
              <a:ext cx="141212" cy="72285"/>
            </a:xfrm>
            <a:custGeom>
              <a:avLst/>
              <a:gdLst/>
              <a:ahLst/>
              <a:cxnLst/>
              <a:rect l="l" t="t" r="r" b="b"/>
              <a:pathLst>
                <a:path w="5046" h="2583" extrusionOk="0">
                  <a:moveTo>
                    <a:pt x="1462" y="1"/>
                  </a:moveTo>
                  <a:cubicBezTo>
                    <a:pt x="1325" y="1"/>
                    <a:pt x="1188" y="24"/>
                    <a:pt x="1051" y="46"/>
                  </a:cubicBezTo>
                  <a:cubicBezTo>
                    <a:pt x="959" y="46"/>
                    <a:pt x="868" y="69"/>
                    <a:pt x="777" y="115"/>
                  </a:cubicBezTo>
                  <a:cubicBezTo>
                    <a:pt x="686" y="138"/>
                    <a:pt x="594" y="183"/>
                    <a:pt x="526" y="229"/>
                  </a:cubicBezTo>
                  <a:cubicBezTo>
                    <a:pt x="275" y="389"/>
                    <a:pt x="46" y="617"/>
                    <a:pt x="24" y="937"/>
                  </a:cubicBezTo>
                  <a:cubicBezTo>
                    <a:pt x="1" y="1233"/>
                    <a:pt x="161" y="1484"/>
                    <a:pt x="343" y="1713"/>
                  </a:cubicBezTo>
                  <a:cubicBezTo>
                    <a:pt x="549" y="1918"/>
                    <a:pt x="800" y="2101"/>
                    <a:pt x="1051" y="2238"/>
                  </a:cubicBezTo>
                  <a:cubicBezTo>
                    <a:pt x="1370" y="2420"/>
                    <a:pt x="1735" y="2512"/>
                    <a:pt x="2078" y="2557"/>
                  </a:cubicBezTo>
                  <a:cubicBezTo>
                    <a:pt x="2224" y="2575"/>
                    <a:pt x="2370" y="2583"/>
                    <a:pt x="2514" y="2583"/>
                  </a:cubicBezTo>
                  <a:cubicBezTo>
                    <a:pt x="3293" y="2583"/>
                    <a:pt x="4047" y="2357"/>
                    <a:pt x="4817" y="2261"/>
                  </a:cubicBezTo>
                  <a:cubicBezTo>
                    <a:pt x="4954" y="2238"/>
                    <a:pt x="5045" y="2124"/>
                    <a:pt x="5045" y="1987"/>
                  </a:cubicBezTo>
                  <a:cubicBezTo>
                    <a:pt x="5022" y="1872"/>
                    <a:pt x="4908" y="1758"/>
                    <a:pt x="4771" y="1758"/>
                  </a:cubicBezTo>
                  <a:cubicBezTo>
                    <a:pt x="4010" y="1867"/>
                    <a:pt x="3249" y="2080"/>
                    <a:pt x="2468" y="2080"/>
                  </a:cubicBezTo>
                  <a:cubicBezTo>
                    <a:pt x="2429" y="2080"/>
                    <a:pt x="2390" y="2079"/>
                    <a:pt x="2352" y="2078"/>
                  </a:cubicBezTo>
                  <a:lnTo>
                    <a:pt x="2420" y="2078"/>
                  </a:lnTo>
                  <a:cubicBezTo>
                    <a:pt x="2169" y="2078"/>
                    <a:pt x="1918" y="2032"/>
                    <a:pt x="1667" y="1964"/>
                  </a:cubicBezTo>
                  <a:cubicBezTo>
                    <a:pt x="1462" y="1895"/>
                    <a:pt x="1279" y="1804"/>
                    <a:pt x="1096" y="1690"/>
                  </a:cubicBezTo>
                  <a:cubicBezTo>
                    <a:pt x="959" y="1599"/>
                    <a:pt x="822" y="1484"/>
                    <a:pt x="708" y="1370"/>
                  </a:cubicBezTo>
                  <a:cubicBezTo>
                    <a:pt x="640" y="1302"/>
                    <a:pt x="594" y="1233"/>
                    <a:pt x="549" y="1165"/>
                  </a:cubicBezTo>
                  <a:cubicBezTo>
                    <a:pt x="549" y="1119"/>
                    <a:pt x="526" y="1096"/>
                    <a:pt x="526" y="1051"/>
                  </a:cubicBezTo>
                  <a:cubicBezTo>
                    <a:pt x="526" y="1028"/>
                    <a:pt x="526" y="1005"/>
                    <a:pt x="503" y="982"/>
                  </a:cubicBezTo>
                  <a:cubicBezTo>
                    <a:pt x="526" y="959"/>
                    <a:pt x="526" y="937"/>
                    <a:pt x="526" y="914"/>
                  </a:cubicBezTo>
                  <a:cubicBezTo>
                    <a:pt x="526" y="891"/>
                    <a:pt x="549" y="868"/>
                    <a:pt x="549" y="845"/>
                  </a:cubicBezTo>
                  <a:cubicBezTo>
                    <a:pt x="571" y="823"/>
                    <a:pt x="617" y="777"/>
                    <a:pt x="640" y="754"/>
                  </a:cubicBezTo>
                  <a:cubicBezTo>
                    <a:pt x="708" y="708"/>
                    <a:pt x="777" y="640"/>
                    <a:pt x="868" y="594"/>
                  </a:cubicBezTo>
                  <a:cubicBezTo>
                    <a:pt x="937" y="571"/>
                    <a:pt x="1005" y="549"/>
                    <a:pt x="1074" y="526"/>
                  </a:cubicBezTo>
                  <a:cubicBezTo>
                    <a:pt x="1256" y="503"/>
                    <a:pt x="1416" y="503"/>
                    <a:pt x="1599" y="503"/>
                  </a:cubicBezTo>
                  <a:cubicBezTo>
                    <a:pt x="1918" y="526"/>
                    <a:pt x="2238" y="571"/>
                    <a:pt x="2557" y="617"/>
                  </a:cubicBezTo>
                  <a:cubicBezTo>
                    <a:pt x="2571" y="619"/>
                    <a:pt x="2585" y="621"/>
                    <a:pt x="2599" y="621"/>
                  </a:cubicBezTo>
                  <a:cubicBezTo>
                    <a:pt x="2721" y="621"/>
                    <a:pt x="2833" y="534"/>
                    <a:pt x="2854" y="412"/>
                  </a:cubicBezTo>
                  <a:cubicBezTo>
                    <a:pt x="2877" y="298"/>
                    <a:pt x="2785" y="161"/>
                    <a:pt x="2648" y="138"/>
                  </a:cubicBezTo>
                  <a:cubicBezTo>
                    <a:pt x="2306" y="92"/>
                    <a:pt x="1941" y="24"/>
                    <a:pt x="1599" y="24"/>
                  </a:cubicBezTo>
                  <a:cubicBezTo>
                    <a:pt x="1553" y="1"/>
                    <a:pt x="1507" y="1"/>
                    <a:pt x="1462"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8" name="Google Shape;5194;p38">
              <a:extLst>
                <a:ext uri="{FF2B5EF4-FFF2-40B4-BE49-F238E27FC236}">
                  <a16:creationId xmlns:a16="http://schemas.microsoft.com/office/drawing/2014/main" id="{7299098A-743F-A7FC-213E-743516C1921C}"/>
                </a:ext>
              </a:extLst>
            </p:cNvPr>
            <p:cNvSpPr/>
            <p:nvPr/>
          </p:nvSpPr>
          <p:spPr>
            <a:xfrm>
              <a:off x="6548417" y="2558700"/>
              <a:ext cx="97752" cy="80177"/>
            </a:xfrm>
            <a:custGeom>
              <a:avLst/>
              <a:gdLst/>
              <a:ahLst/>
              <a:cxnLst/>
              <a:rect l="l" t="t" r="r" b="b"/>
              <a:pathLst>
                <a:path w="3493" h="2865" extrusionOk="0">
                  <a:moveTo>
                    <a:pt x="1233" y="1"/>
                  </a:moveTo>
                  <a:cubicBezTo>
                    <a:pt x="1005" y="1"/>
                    <a:pt x="777" y="24"/>
                    <a:pt x="571" y="115"/>
                  </a:cubicBezTo>
                  <a:cubicBezTo>
                    <a:pt x="457" y="161"/>
                    <a:pt x="343" y="229"/>
                    <a:pt x="252" y="343"/>
                  </a:cubicBezTo>
                  <a:cubicBezTo>
                    <a:pt x="137" y="435"/>
                    <a:pt x="92" y="572"/>
                    <a:pt x="46" y="709"/>
                  </a:cubicBezTo>
                  <a:cubicBezTo>
                    <a:pt x="1" y="845"/>
                    <a:pt x="1" y="1005"/>
                    <a:pt x="23" y="1165"/>
                  </a:cubicBezTo>
                  <a:cubicBezTo>
                    <a:pt x="23" y="1325"/>
                    <a:pt x="92" y="1462"/>
                    <a:pt x="160" y="1622"/>
                  </a:cubicBezTo>
                  <a:cubicBezTo>
                    <a:pt x="229" y="1736"/>
                    <a:pt x="343" y="1850"/>
                    <a:pt x="434" y="1941"/>
                  </a:cubicBezTo>
                  <a:cubicBezTo>
                    <a:pt x="548" y="2055"/>
                    <a:pt x="685" y="2147"/>
                    <a:pt x="822" y="2238"/>
                  </a:cubicBezTo>
                  <a:cubicBezTo>
                    <a:pt x="1096" y="2398"/>
                    <a:pt x="1416" y="2512"/>
                    <a:pt x="1735" y="2603"/>
                  </a:cubicBezTo>
                  <a:cubicBezTo>
                    <a:pt x="2009" y="2694"/>
                    <a:pt x="2283" y="2763"/>
                    <a:pt x="2580" y="2831"/>
                  </a:cubicBezTo>
                  <a:cubicBezTo>
                    <a:pt x="2625" y="2831"/>
                    <a:pt x="2671" y="2854"/>
                    <a:pt x="2740" y="2854"/>
                  </a:cubicBezTo>
                  <a:cubicBezTo>
                    <a:pt x="2757" y="2861"/>
                    <a:pt x="2775" y="2864"/>
                    <a:pt x="2794" y="2864"/>
                  </a:cubicBezTo>
                  <a:cubicBezTo>
                    <a:pt x="2893" y="2864"/>
                    <a:pt x="2994" y="2768"/>
                    <a:pt x="3013" y="2672"/>
                  </a:cubicBezTo>
                  <a:cubicBezTo>
                    <a:pt x="3036" y="2535"/>
                    <a:pt x="2945" y="2398"/>
                    <a:pt x="2808" y="2375"/>
                  </a:cubicBezTo>
                  <a:cubicBezTo>
                    <a:pt x="2488" y="2306"/>
                    <a:pt x="2146" y="2215"/>
                    <a:pt x="1827" y="2124"/>
                  </a:cubicBezTo>
                  <a:cubicBezTo>
                    <a:pt x="1530" y="2032"/>
                    <a:pt x="1256" y="1918"/>
                    <a:pt x="982" y="1758"/>
                  </a:cubicBezTo>
                  <a:cubicBezTo>
                    <a:pt x="891" y="1690"/>
                    <a:pt x="799" y="1622"/>
                    <a:pt x="708" y="1530"/>
                  </a:cubicBezTo>
                  <a:cubicBezTo>
                    <a:pt x="662" y="1462"/>
                    <a:pt x="617" y="1393"/>
                    <a:pt x="571" y="1325"/>
                  </a:cubicBezTo>
                  <a:cubicBezTo>
                    <a:pt x="548" y="1279"/>
                    <a:pt x="525" y="1211"/>
                    <a:pt x="503" y="1165"/>
                  </a:cubicBezTo>
                  <a:cubicBezTo>
                    <a:pt x="503" y="1097"/>
                    <a:pt x="503" y="1028"/>
                    <a:pt x="503" y="960"/>
                  </a:cubicBezTo>
                  <a:cubicBezTo>
                    <a:pt x="503" y="914"/>
                    <a:pt x="503" y="868"/>
                    <a:pt x="525" y="823"/>
                  </a:cubicBezTo>
                  <a:cubicBezTo>
                    <a:pt x="525" y="777"/>
                    <a:pt x="548" y="754"/>
                    <a:pt x="571" y="709"/>
                  </a:cubicBezTo>
                  <a:cubicBezTo>
                    <a:pt x="594" y="686"/>
                    <a:pt x="594" y="663"/>
                    <a:pt x="617" y="640"/>
                  </a:cubicBezTo>
                  <a:cubicBezTo>
                    <a:pt x="662" y="617"/>
                    <a:pt x="685" y="594"/>
                    <a:pt x="731" y="572"/>
                  </a:cubicBezTo>
                  <a:cubicBezTo>
                    <a:pt x="799" y="549"/>
                    <a:pt x="868" y="526"/>
                    <a:pt x="914" y="503"/>
                  </a:cubicBezTo>
                  <a:cubicBezTo>
                    <a:pt x="1073" y="480"/>
                    <a:pt x="1210" y="480"/>
                    <a:pt x="1347" y="480"/>
                  </a:cubicBezTo>
                  <a:cubicBezTo>
                    <a:pt x="1598" y="503"/>
                    <a:pt x="1849" y="549"/>
                    <a:pt x="2100" y="617"/>
                  </a:cubicBezTo>
                  <a:lnTo>
                    <a:pt x="2078" y="617"/>
                  </a:lnTo>
                  <a:cubicBezTo>
                    <a:pt x="2443" y="731"/>
                    <a:pt x="2808" y="914"/>
                    <a:pt x="3128" y="1142"/>
                  </a:cubicBezTo>
                  <a:cubicBezTo>
                    <a:pt x="3150" y="1154"/>
                    <a:pt x="3185" y="1159"/>
                    <a:pt x="3219" y="1159"/>
                  </a:cubicBezTo>
                  <a:cubicBezTo>
                    <a:pt x="3253" y="1159"/>
                    <a:pt x="3287" y="1154"/>
                    <a:pt x="3310" y="1142"/>
                  </a:cubicBezTo>
                  <a:cubicBezTo>
                    <a:pt x="3379" y="1119"/>
                    <a:pt x="3424" y="1074"/>
                    <a:pt x="3447" y="1005"/>
                  </a:cubicBezTo>
                  <a:cubicBezTo>
                    <a:pt x="3493" y="960"/>
                    <a:pt x="3493" y="891"/>
                    <a:pt x="3470" y="823"/>
                  </a:cubicBezTo>
                  <a:cubicBezTo>
                    <a:pt x="3447" y="754"/>
                    <a:pt x="3401" y="731"/>
                    <a:pt x="3333" y="686"/>
                  </a:cubicBezTo>
                  <a:cubicBezTo>
                    <a:pt x="2762" y="320"/>
                    <a:pt x="2100" y="47"/>
                    <a:pt x="1393"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9" name="Google Shape;5195;p38">
              <a:extLst>
                <a:ext uri="{FF2B5EF4-FFF2-40B4-BE49-F238E27FC236}">
                  <a16:creationId xmlns:a16="http://schemas.microsoft.com/office/drawing/2014/main" id="{F1DCB23C-6CB4-C3FC-F079-AF0F51EC332C}"/>
                </a:ext>
              </a:extLst>
            </p:cNvPr>
            <p:cNvSpPr/>
            <p:nvPr/>
          </p:nvSpPr>
          <p:spPr>
            <a:xfrm>
              <a:off x="6597615" y="2513364"/>
              <a:ext cx="106063" cy="75420"/>
            </a:xfrm>
            <a:custGeom>
              <a:avLst/>
              <a:gdLst/>
              <a:ahLst/>
              <a:cxnLst/>
              <a:rect l="l" t="t" r="r" b="b"/>
              <a:pathLst>
                <a:path w="3790" h="2695" extrusionOk="0">
                  <a:moveTo>
                    <a:pt x="1050" y="0"/>
                  </a:moveTo>
                  <a:cubicBezTo>
                    <a:pt x="982" y="0"/>
                    <a:pt x="913" y="0"/>
                    <a:pt x="845" y="23"/>
                  </a:cubicBezTo>
                  <a:cubicBezTo>
                    <a:pt x="685" y="46"/>
                    <a:pt x="525" y="92"/>
                    <a:pt x="365" y="183"/>
                  </a:cubicBezTo>
                  <a:cubicBezTo>
                    <a:pt x="251" y="229"/>
                    <a:pt x="160" y="320"/>
                    <a:pt x="91" y="434"/>
                  </a:cubicBezTo>
                  <a:cubicBezTo>
                    <a:pt x="23" y="548"/>
                    <a:pt x="0" y="662"/>
                    <a:pt x="0" y="776"/>
                  </a:cubicBezTo>
                  <a:cubicBezTo>
                    <a:pt x="0" y="1050"/>
                    <a:pt x="114" y="1301"/>
                    <a:pt x="228" y="1507"/>
                  </a:cubicBezTo>
                  <a:cubicBezTo>
                    <a:pt x="388" y="1758"/>
                    <a:pt x="571" y="1963"/>
                    <a:pt x="753" y="2169"/>
                  </a:cubicBezTo>
                  <a:cubicBezTo>
                    <a:pt x="913" y="2329"/>
                    <a:pt x="1073" y="2488"/>
                    <a:pt x="1255" y="2648"/>
                  </a:cubicBezTo>
                  <a:cubicBezTo>
                    <a:pt x="1305" y="2678"/>
                    <a:pt x="1364" y="2695"/>
                    <a:pt x="1421" y="2695"/>
                  </a:cubicBezTo>
                  <a:cubicBezTo>
                    <a:pt x="1496" y="2695"/>
                    <a:pt x="1569" y="2667"/>
                    <a:pt x="1621" y="2602"/>
                  </a:cubicBezTo>
                  <a:cubicBezTo>
                    <a:pt x="1689" y="2511"/>
                    <a:pt x="1689" y="2351"/>
                    <a:pt x="1575" y="2260"/>
                  </a:cubicBezTo>
                  <a:cubicBezTo>
                    <a:pt x="1385" y="2112"/>
                    <a:pt x="1214" y="1945"/>
                    <a:pt x="1045" y="1758"/>
                  </a:cubicBezTo>
                  <a:lnTo>
                    <a:pt x="1045" y="1758"/>
                  </a:lnTo>
                  <a:cubicBezTo>
                    <a:pt x="1047" y="1758"/>
                    <a:pt x="1048" y="1758"/>
                    <a:pt x="1050" y="1758"/>
                  </a:cubicBezTo>
                  <a:cubicBezTo>
                    <a:pt x="867" y="1575"/>
                    <a:pt x="708" y="1370"/>
                    <a:pt x="594" y="1119"/>
                  </a:cubicBezTo>
                  <a:cubicBezTo>
                    <a:pt x="548" y="1050"/>
                    <a:pt x="525" y="982"/>
                    <a:pt x="502" y="891"/>
                  </a:cubicBezTo>
                  <a:cubicBezTo>
                    <a:pt x="502" y="868"/>
                    <a:pt x="502" y="822"/>
                    <a:pt x="502" y="776"/>
                  </a:cubicBezTo>
                  <a:cubicBezTo>
                    <a:pt x="502" y="776"/>
                    <a:pt x="502" y="754"/>
                    <a:pt x="502" y="731"/>
                  </a:cubicBezTo>
                  <a:cubicBezTo>
                    <a:pt x="502" y="708"/>
                    <a:pt x="525" y="685"/>
                    <a:pt x="525" y="685"/>
                  </a:cubicBezTo>
                  <a:cubicBezTo>
                    <a:pt x="525" y="662"/>
                    <a:pt x="548" y="662"/>
                    <a:pt x="571" y="639"/>
                  </a:cubicBezTo>
                  <a:cubicBezTo>
                    <a:pt x="594" y="617"/>
                    <a:pt x="616" y="594"/>
                    <a:pt x="639" y="594"/>
                  </a:cubicBezTo>
                  <a:cubicBezTo>
                    <a:pt x="708" y="548"/>
                    <a:pt x="799" y="525"/>
                    <a:pt x="867" y="503"/>
                  </a:cubicBezTo>
                  <a:cubicBezTo>
                    <a:pt x="936" y="503"/>
                    <a:pt x="1027" y="480"/>
                    <a:pt x="1096" y="480"/>
                  </a:cubicBezTo>
                  <a:cubicBezTo>
                    <a:pt x="1210" y="503"/>
                    <a:pt x="1301" y="525"/>
                    <a:pt x="1415" y="548"/>
                  </a:cubicBezTo>
                  <a:cubicBezTo>
                    <a:pt x="1621" y="617"/>
                    <a:pt x="1803" y="708"/>
                    <a:pt x="2009" y="822"/>
                  </a:cubicBezTo>
                  <a:cubicBezTo>
                    <a:pt x="2397" y="1096"/>
                    <a:pt x="2762" y="1438"/>
                    <a:pt x="3081" y="1781"/>
                  </a:cubicBezTo>
                  <a:cubicBezTo>
                    <a:pt x="3081" y="1781"/>
                    <a:pt x="3059" y="1758"/>
                    <a:pt x="3036" y="1735"/>
                  </a:cubicBezTo>
                  <a:lnTo>
                    <a:pt x="3036" y="1735"/>
                  </a:lnTo>
                  <a:cubicBezTo>
                    <a:pt x="3127" y="1826"/>
                    <a:pt x="3218" y="1941"/>
                    <a:pt x="3287" y="2032"/>
                  </a:cubicBezTo>
                  <a:cubicBezTo>
                    <a:pt x="3345" y="2104"/>
                    <a:pt x="3421" y="2149"/>
                    <a:pt x="3498" y="2149"/>
                  </a:cubicBezTo>
                  <a:cubicBezTo>
                    <a:pt x="3542" y="2149"/>
                    <a:pt x="3587" y="2134"/>
                    <a:pt x="3629" y="2100"/>
                  </a:cubicBezTo>
                  <a:cubicBezTo>
                    <a:pt x="3743" y="2032"/>
                    <a:pt x="3789" y="1872"/>
                    <a:pt x="3698" y="1758"/>
                  </a:cubicBezTo>
                  <a:cubicBezTo>
                    <a:pt x="3287" y="1233"/>
                    <a:pt x="2808" y="776"/>
                    <a:pt x="2237" y="411"/>
                  </a:cubicBezTo>
                  <a:cubicBezTo>
                    <a:pt x="1963" y="229"/>
                    <a:pt x="1643" y="92"/>
                    <a:pt x="1324" y="23"/>
                  </a:cubicBezTo>
                  <a:cubicBezTo>
                    <a:pt x="1233" y="0"/>
                    <a:pt x="1141" y="0"/>
                    <a:pt x="1050"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0" name="Google Shape;5196;p38">
              <a:extLst>
                <a:ext uri="{FF2B5EF4-FFF2-40B4-BE49-F238E27FC236}">
                  <a16:creationId xmlns:a16="http://schemas.microsoft.com/office/drawing/2014/main" id="{AB959958-06AC-F90B-08D9-2153CEEB03FA}"/>
                </a:ext>
              </a:extLst>
            </p:cNvPr>
            <p:cNvSpPr/>
            <p:nvPr/>
          </p:nvSpPr>
          <p:spPr>
            <a:xfrm>
              <a:off x="5939660" y="2312796"/>
              <a:ext cx="102257" cy="76343"/>
            </a:xfrm>
            <a:custGeom>
              <a:avLst/>
              <a:gdLst/>
              <a:ahLst/>
              <a:cxnLst/>
              <a:rect l="l" t="t" r="r" b="b"/>
              <a:pathLst>
                <a:path w="3654" h="2728" extrusionOk="0">
                  <a:moveTo>
                    <a:pt x="1234" y="525"/>
                  </a:moveTo>
                  <a:cubicBezTo>
                    <a:pt x="1234" y="525"/>
                    <a:pt x="1211" y="548"/>
                    <a:pt x="1211" y="548"/>
                  </a:cubicBezTo>
                  <a:cubicBezTo>
                    <a:pt x="1211" y="548"/>
                    <a:pt x="1234" y="548"/>
                    <a:pt x="1234" y="525"/>
                  </a:cubicBezTo>
                  <a:close/>
                  <a:moveTo>
                    <a:pt x="1553" y="502"/>
                  </a:moveTo>
                  <a:cubicBezTo>
                    <a:pt x="1690" y="502"/>
                    <a:pt x="1827" y="548"/>
                    <a:pt x="1987" y="571"/>
                  </a:cubicBezTo>
                  <a:cubicBezTo>
                    <a:pt x="2215" y="662"/>
                    <a:pt x="2420" y="753"/>
                    <a:pt x="2626" y="868"/>
                  </a:cubicBezTo>
                  <a:cubicBezTo>
                    <a:pt x="2740" y="959"/>
                    <a:pt x="2854" y="1050"/>
                    <a:pt x="2945" y="1141"/>
                  </a:cubicBezTo>
                  <a:cubicBezTo>
                    <a:pt x="2991" y="1187"/>
                    <a:pt x="3060" y="1256"/>
                    <a:pt x="3082" y="1324"/>
                  </a:cubicBezTo>
                  <a:cubicBezTo>
                    <a:pt x="3105" y="1370"/>
                    <a:pt x="3128" y="1415"/>
                    <a:pt x="3128" y="1461"/>
                  </a:cubicBezTo>
                  <a:cubicBezTo>
                    <a:pt x="3151" y="1484"/>
                    <a:pt x="3151" y="1530"/>
                    <a:pt x="3151" y="1575"/>
                  </a:cubicBezTo>
                  <a:cubicBezTo>
                    <a:pt x="3151" y="1598"/>
                    <a:pt x="3151" y="1644"/>
                    <a:pt x="3128" y="1666"/>
                  </a:cubicBezTo>
                  <a:cubicBezTo>
                    <a:pt x="3128" y="1712"/>
                    <a:pt x="3105" y="1758"/>
                    <a:pt x="3082" y="1803"/>
                  </a:cubicBezTo>
                  <a:cubicBezTo>
                    <a:pt x="3014" y="1872"/>
                    <a:pt x="2968" y="1940"/>
                    <a:pt x="2900" y="2009"/>
                  </a:cubicBezTo>
                  <a:cubicBezTo>
                    <a:pt x="2854" y="2054"/>
                    <a:pt x="2786" y="2077"/>
                    <a:pt x="2740" y="2123"/>
                  </a:cubicBezTo>
                  <a:cubicBezTo>
                    <a:pt x="2672" y="2146"/>
                    <a:pt x="2580" y="2191"/>
                    <a:pt x="2512" y="2191"/>
                  </a:cubicBezTo>
                  <a:cubicBezTo>
                    <a:pt x="2375" y="2237"/>
                    <a:pt x="2261" y="2237"/>
                    <a:pt x="2124" y="2237"/>
                  </a:cubicBezTo>
                  <a:cubicBezTo>
                    <a:pt x="1964" y="2214"/>
                    <a:pt x="1781" y="2191"/>
                    <a:pt x="1622" y="2146"/>
                  </a:cubicBezTo>
                  <a:cubicBezTo>
                    <a:pt x="1439" y="2100"/>
                    <a:pt x="1256" y="2009"/>
                    <a:pt x="1097" y="1918"/>
                  </a:cubicBezTo>
                  <a:cubicBezTo>
                    <a:pt x="982" y="1849"/>
                    <a:pt x="868" y="1758"/>
                    <a:pt x="777" y="1666"/>
                  </a:cubicBezTo>
                  <a:cubicBezTo>
                    <a:pt x="709" y="1598"/>
                    <a:pt x="663" y="1530"/>
                    <a:pt x="617" y="1461"/>
                  </a:cubicBezTo>
                  <a:cubicBezTo>
                    <a:pt x="617" y="1415"/>
                    <a:pt x="594" y="1393"/>
                    <a:pt x="594" y="1370"/>
                  </a:cubicBezTo>
                  <a:cubicBezTo>
                    <a:pt x="594" y="1370"/>
                    <a:pt x="594" y="1370"/>
                    <a:pt x="594" y="1347"/>
                  </a:cubicBezTo>
                  <a:cubicBezTo>
                    <a:pt x="572" y="1347"/>
                    <a:pt x="572" y="1347"/>
                    <a:pt x="572" y="1324"/>
                  </a:cubicBezTo>
                  <a:cubicBezTo>
                    <a:pt x="572" y="1301"/>
                    <a:pt x="549" y="1278"/>
                    <a:pt x="549" y="1256"/>
                  </a:cubicBezTo>
                  <a:cubicBezTo>
                    <a:pt x="526" y="1256"/>
                    <a:pt x="526" y="1233"/>
                    <a:pt x="526" y="1210"/>
                  </a:cubicBezTo>
                  <a:cubicBezTo>
                    <a:pt x="526" y="1187"/>
                    <a:pt x="526" y="1187"/>
                    <a:pt x="503" y="1164"/>
                  </a:cubicBezTo>
                  <a:cubicBezTo>
                    <a:pt x="503" y="1141"/>
                    <a:pt x="503" y="1141"/>
                    <a:pt x="503" y="1119"/>
                  </a:cubicBezTo>
                  <a:cubicBezTo>
                    <a:pt x="503" y="1096"/>
                    <a:pt x="503" y="1073"/>
                    <a:pt x="503" y="1050"/>
                  </a:cubicBezTo>
                  <a:cubicBezTo>
                    <a:pt x="503" y="1027"/>
                    <a:pt x="503" y="1027"/>
                    <a:pt x="503" y="1005"/>
                  </a:cubicBezTo>
                  <a:cubicBezTo>
                    <a:pt x="526" y="982"/>
                    <a:pt x="526" y="959"/>
                    <a:pt x="549" y="913"/>
                  </a:cubicBezTo>
                  <a:cubicBezTo>
                    <a:pt x="572" y="890"/>
                    <a:pt x="594" y="868"/>
                    <a:pt x="617" y="822"/>
                  </a:cubicBezTo>
                  <a:cubicBezTo>
                    <a:pt x="686" y="776"/>
                    <a:pt x="754" y="731"/>
                    <a:pt x="823" y="685"/>
                  </a:cubicBezTo>
                  <a:cubicBezTo>
                    <a:pt x="960" y="617"/>
                    <a:pt x="1097" y="571"/>
                    <a:pt x="1234" y="525"/>
                  </a:cubicBezTo>
                  <a:cubicBezTo>
                    <a:pt x="1348" y="502"/>
                    <a:pt x="1439" y="502"/>
                    <a:pt x="1553" y="502"/>
                  </a:cubicBezTo>
                  <a:close/>
                  <a:moveTo>
                    <a:pt x="1507" y="0"/>
                  </a:moveTo>
                  <a:cubicBezTo>
                    <a:pt x="1348" y="0"/>
                    <a:pt x="1188" y="46"/>
                    <a:pt x="1028" y="92"/>
                  </a:cubicBezTo>
                  <a:cubicBezTo>
                    <a:pt x="823" y="137"/>
                    <a:pt x="617" y="228"/>
                    <a:pt x="435" y="365"/>
                  </a:cubicBezTo>
                  <a:cubicBezTo>
                    <a:pt x="252" y="480"/>
                    <a:pt x="115" y="639"/>
                    <a:pt x="47" y="822"/>
                  </a:cubicBezTo>
                  <a:cubicBezTo>
                    <a:pt x="1" y="936"/>
                    <a:pt x="1" y="1050"/>
                    <a:pt x="1" y="1164"/>
                  </a:cubicBezTo>
                  <a:cubicBezTo>
                    <a:pt x="24" y="1233"/>
                    <a:pt x="47" y="1324"/>
                    <a:pt x="69" y="1393"/>
                  </a:cubicBezTo>
                  <a:cubicBezTo>
                    <a:pt x="69" y="1393"/>
                    <a:pt x="92" y="1415"/>
                    <a:pt x="92" y="1415"/>
                  </a:cubicBezTo>
                  <a:cubicBezTo>
                    <a:pt x="161" y="1712"/>
                    <a:pt x="343" y="1940"/>
                    <a:pt x="572" y="2146"/>
                  </a:cubicBezTo>
                  <a:cubicBezTo>
                    <a:pt x="686" y="2237"/>
                    <a:pt x="823" y="2328"/>
                    <a:pt x="960" y="2397"/>
                  </a:cubicBezTo>
                  <a:cubicBezTo>
                    <a:pt x="1097" y="2488"/>
                    <a:pt x="1256" y="2557"/>
                    <a:pt x="1416" y="2602"/>
                  </a:cubicBezTo>
                  <a:cubicBezTo>
                    <a:pt x="1656" y="2679"/>
                    <a:pt x="1924" y="2728"/>
                    <a:pt x="2190" y="2728"/>
                  </a:cubicBezTo>
                  <a:cubicBezTo>
                    <a:pt x="2556" y="2728"/>
                    <a:pt x="2919" y="2635"/>
                    <a:pt x="3197" y="2397"/>
                  </a:cubicBezTo>
                  <a:cubicBezTo>
                    <a:pt x="3333" y="2283"/>
                    <a:pt x="3448" y="2146"/>
                    <a:pt x="3539" y="1986"/>
                  </a:cubicBezTo>
                  <a:cubicBezTo>
                    <a:pt x="3607" y="1849"/>
                    <a:pt x="3630" y="1689"/>
                    <a:pt x="3630" y="1530"/>
                  </a:cubicBezTo>
                  <a:cubicBezTo>
                    <a:pt x="3653" y="1393"/>
                    <a:pt x="3607" y="1256"/>
                    <a:pt x="3539" y="1141"/>
                  </a:cubicBezTo>
                  <a:cubicBezTo>
                    <a:pt x="3470" y="1005"/>
                    <a:pt x="3379" y="890"/>
                    <a:pt x="3265" y="753"/>
                  </a:cubicBezTo>
                  <a:cubicBezTo>
                    <a:pt x="3174" y="662"/>
                    <a:pt x="3060" y="571"/>
                    <a:pt x="2923" y="502"/>
                  </a:cubicBezTo>
                  <a:cubicBezTo>
                    <a:pt x="2786" y="388"/>
                    <a:pt x="2626" y="320"/>
                    <a:pt x="2466" y="251"/>
                  </a:cubicBezTo>
                  <a:cubicBezTo>
                    <a:pt x="2329" y="183"/>
                    <a:pt x="2192" y="137"/>
                    <a:pt x="2032" y="92"/>
                  </a:cubicBezTo>
                  <a:cubicBezTo>
                    <a:pt x="1895" y="46"/>
                    <a:pt x="1759" y="23"/>
                    <a:pt x="1599" y="23"/>
                  </a:cubicBezTo>
                  <a:cubicBezTo>
                    <a:pt x="1576" y="23"/>
                    <a:pt x="1553" y="0"/>
                    <a:pt x="1507"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1" name="Google Shape;5197;p38">
              <a:extLst>
                <a:ext uri="{FF2B5EF4-FFF2-40B4-BE49-F238E27FC236}">
                  <a16:creationId xmlns:a16="http://schemas.microsoft.com/office/drawing/2014/main" id="{80F03359-4EDE-DAB1-6D9F-CFFB845F98D9}"/>
                </a:ext>
              </a:extLst>
            </p:cNvPr>
            <p:cNvSpPr/>
            <p:nvPr/>
          </p:nvSpPr>
          <p:spPr>
            <a:xfrm>
              <a:off x="5985023" y="237282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2" name="Google Shape;5198;p38">
              <a:extLst>
                <a:ext uri="{FF2B5EF4-FFF2-40B4-BE49-F238E27FC236}">
                  <a16:creationId xmlns:a16="http://schemas.microsoft.com/office/drawing/2014/main" id="{407990DF-A3C3-1C7F-A059-8CBAF389546B}"/>
                </a:ext>
              </a:extLst>
            </p:cNvPr>
            <p:cNvSpPr/>
            <p:nvPr/>
          </p:nvSpPr>
          <p:spPr>
            <a:xfrm>
              <a:off x="5932020" y="2358131"/>
              <a:ext cx="101586" cy="79505"/>
            </a:xfrm>
            <a:custGeom>
              <a:avLst/>
              <a:gdLst/>
              <a:ahLst/>
              <a:cxnLst/>
              <a:rect l="l" t="t" r="r" b="b"/>
              <a:pathLst>
                <a:path w="3630" h="2841" extrusionOk="0">
                  <a:moveTo>
                    <a:pt x="730" y="1"/>
                  </a:moveTo>
                  <a:cubicBezTo>
                    <a:pt x="685" y="1"/>
                    <a:pt x="639" y="1"/>
                    <a:pt x="594" y="46"/>
                  </a:cubicBezTo>
                  <a:cubicBezTo>
                    <a:pt x="434" y="115"/>
                    <a:pt x="320" y="229"/>
                    <a:pt x="206" y="366"/>
                  </a:cubicBezTo>
                  <a:cubicBezTo>
                    <a:pt x="114" y="503"/>
                    <a:pt x="46" y="663"/>
                    <a:pt x="46" y="845"/>
                  </a:cubicBezTo>
                  <a:cubicBezTo>
                    <a:pt x="0" y="1165"/>
                    <a:pt x="114" y="1507"/>
                    <a:pt x="274" y="1781"/>
                  </a:cubicBezTo>
                  <a:cubicBezTo>
                    <a:pt x="342" y="1918"/>
                    <a:pt x="434" y="2055"/>
                    <a:pt x="548" y="2169"/>
                  </a:cubicBezTo>
                  <a:cubicBezTo>
                    <a:pt x="662" y="2283"/>
                    <a:pt x="776" y="2397"/>
                    <a:pt x="913" y="2489"/>
                  </a:cubicBezTo>
                  <a:cubicBezTo>
                    <a:pt x="1119" y="2649"/>
                    <a:pt x="1370" y="2740"/>
                    <a:pt x="1621" y="2785"/>
                  </a:cubicBezTo>
                  <a:cubicBezTo>
                    <a:pt x="1821" y="2819"/>
                    <a:pt x="2022" y="2840"/>
                    <a:pt x="2213" y="2840"/>
                  </a:cubicBezTo>
                  <a:cubicBezTo>
                    <a:pt x="2283" y="2840"/>
                    <a:pt x="2352" y="2837"/>
                    <a:pt x="2420" y="2831"/>
                  </a:cubicBezTo>
                  <a:cubicBezTo>
                    <a:pt x="2693" y="2808"/>
                    <a:pt x="2945" y="2740"/>
                    <a:pt x="3173" y="2603"/>
                  </a:cubicBezTo>
                  <a:cubicBezTo>
                    <a:pt x="3264" y="2534"/>
                    <a:pt x="3355" y="2466"/>
                    <a:pt x="3424" y="2375"/>
                  </a:cubicBezTo>
                  <a:cubicBezTo>
                    <a:pt x="3515" y="2261"/>
                    <a:pt x="3561" y="2146"/>
                    <a:pt x="3584" y="2009"/>
                  </a:cubicBezTo>
                  <a:cubicBezTo>
                    <a:pt x="3629" y="1895"/>
                    <a:pt x="3606" y="1758"/>
                    <a:pt x="3584" y="1621"/>
                  </a:cubicBezTo>
                  <a:cubicBezTo>
                    <a:pt x="3561" y="1439"/>
                    <a:pt x="3492" y="1256"/>
                    <a:pt x="3378" y="1096"/>
                  </a:cubicBezTo>
                  <a:cubicBezTo>
                    <a:pt x="3287" y="982"/>
                    <a:pt x="3150" y="868"/>
                    <a:pt x="3036" y="777"/>
                  </a:cubicBezTo>
                  <a:cubicBezTo>
                    <a:pt x="2967" y="754"/>
                    <a:pt x="2922" y="731"/>
                    <a:pt x="2853" y="731"/>
                  </a:cubicBezTo>
                  <a:cubicBezTo>
                    <a:pt x="2785" y="731"/>
                    <a:pt x="2716" y="777"/>
                    <a:pt x="2693" y="823"/>
                  </a:cubicBezTo>
                  <a:cubicBezTo>
                    <a:pt x="2648" y="868"/>
                    <a:pt x="2625" y="937"/>
                    <a:pt x="2625" y="1005"/>
                  </a:cubicBezTo>
                  <a:cubicBezTo>
                    <a:pt x="2648" y="1051"/>
                    <a:pt x="2671" y="1119"/>
                    <a:pt x="2716" y="1165"/>
                  </a:cubicBezTo>
                  <a:cubicBezTo>
                    <a:pt x="2785" y="1211"/>
                    <a:pt x="2853" y="1256"/>
                    <a:pt x="2922" y="1325"/>
                  </a:cubicBezTo>
                  <a:cubicBezTo>
                    <a:pt x="2967" y="1370"/>
                    <a:pt x="2990" y="1416"/>
                    <a:pt x="3036" y="1484"/>
                  </a:cubicBezTo>
                  <a:cubicBezTo>
                    <a:pt x="3059" y="1553"/>
                    <a:pt x="3082" y="1621"/>
                    <a:pt x="3104" y="1690"/>
                  </a:cubicBezTo>
                  <a:cubicBezTo>
                    <a:pt x="3104" y="1736"/>
                    <a:pt x="3127" y="1804"/>
                    <a:pt x="3127" y="1850"/>
                  </a:cubicBezTo>
                  <a:cubicBezTo>
                    <a:pt x="3127" y="1895"/>
                    <a:pt x="3104" y="1918"/>
                    <a:pt x="3104" y="1964"/>
                  </a:cubicBezTo>
                  <a:cubicBezTo>
                    <a:pt x="3082" y="1987"/>
                    <a:pt x="3082" y="2009"/>
                    <a:pt x="3059" y="2055"/>
                  </a:cubicBezTo>
                  <a:cubicBezTo>
                    <a:pt x="3036" y="2078"/>
                    <a:pt x="3013" y="2101"/>
                    <a:pt x="2990" y="2124"/>
                  </a:cubicBezTo>
                  <a:cubicBezTo>
                    <a:pt x="2945" y="2169"/>
                    <a:pt x="2899" y="2192"/>
                    <a:pt x="2853" y="2215"/>
                  </a:cubicBezTo>
                  <a:cubicBezTo>
                    <a:pt x="2785" y="2261"/>
                    <a:pt x="2693" y="2283"/>
                    <a:pt x="2602" y="2306"/>
                  </a:cubicBezTo>
                  <a:cubicBezTo>
                    <a:pt x="2442" y="2329"/>
                    <a:pt x="2283" y="2352"/>
                    <a:pt x="2100" y="2352"/>
                  </a:cubicBezTo>
                  <a:cubicBezTo>
                    <a:pt x="1917" y="2329"/>
                    <a:pt x="1712" y="2306"/>
                    <a:pt x="1529" y="2261"/>
                  </a:cubicBezTo>
                  <a:cubicBezTo>
                    <a:pt x="1438" y="2215"/>
                    <a:pt x="1324" y="2192"/>
                    <a:pt x="1233" y="2124"/>
                  </a:cubicBezTo>
                  <a:cubicBezTo>
                    <a:pt x="1141" y="2055"/>
                    <a:pt x="1050" y="1964"/>
                    <a:pt x="959" y="1872"/>
                  </a:cubicBezTo>
                  <a:cubicBezTo>
                    <a:pt x="845" y="1758"/>
                    <a:pt x="753" y="1621"/>
                    <a:pt x="662" y="1484"/>
                  </a:cubicBezTo>
                  <a:cubicBezTo>
                    <a:pt x="616" y="1393"/>
                    <a:pt x="571" y="1279"/>
                    <a:pt x="548" y="1188"/>
                  </a:cubicBezTo>
                  <a:cubicBezTo>
                    <a:pt x="525" y="1096"/>
                    <a:pt x="525" y="1028"/>
                    <a:pt x="525" y="937"/>
                  </a:cubicBezTo>
                  <a:cubicBezTo>
                    <a:pt x="525" y="891"/>
                    <a:pt x="525" y="845"/>
                    <a:pt x="548" y="800"/>
                  </a:cubicBezTo>
                  <a:cubicBezTo>
                    <a:pt x="548" y="754"/>
                    <a:pt x="571" y="731"/>
                    <a:pt x="594" y="686"/>
                  </a:cubicBezTo>
                  <a:cubicBezTo>
                    <a:pt x="616" y="640"/>
                    <a:pt x="662" y="594"/>
                    <a:pt x="685" y="571"/>
                  </a:cubicBezTo>
                  <a:cubicBezTo>
                    <a:pt x="753" y="526"/>
                    <a:pt x="799" y="480"/>
                    <a:pt x="867" y="434"/>
                  </a:cubicBezTo>
                  <a:cubicBezTo>
                    <a:pt x="982" y="366"/>
                    <a:pt x="1004" y="206"/>
                    <a:pt x="936" y="92"/>
                  </a:cubicBezTo>
                  <a:cubicBezTo>
                    <a:pt x="890" y="46"/>
                    <a:pt x="845" y="1"/>
                    <a:pt x="776"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3" name="Google Shape;5199;p38">
              <a:extLst>
                <a:ext uri="{FF2B5EF4-FFF2-40B4-BE49-F238E27FC236}">
                  <a16:creationId xmlns:a16="http://schemas.microsoft.com/office/drawing/2014/main" id="{8BFF2604-6549-67F8-0830-D713110B35B8}"/>
                </a:ext>
              </a:extLst>
            </p:cNvPr>
            <p:cNvSpPr/>
            <p:nvPr/>
          </p:nvSpPr>
          <p:spPr>
            <a:xfrm>
              <a:off x="5930089" y="2412422"/>
              <a:ext cx="95849" cy="76063"/>
            </a:xfrm>
            <a:custGeom>
              <a:avLst/>
              <a:gdLst/>
              <a:ahLst/>
              <a:cxnLst/>
              <a:rect l="l" t="t" r="r" b="b"/>
              <a:pathLst>
                <a:path w="3425" h="2718" extrusionOk="0">
                  <a:moveTo>
                    <a:pt x="594" y="1"/>
                  </a:moveTo>
                  <a:cubicBezTo>
                    <a:pt x="526" y="1"/>
                    <a:pt x="480" y="47"/>
                    <a:pt x="434" y="92"/>
                  </a:cubicBezTo>
                  <a:cubicBezTo>
                    <a:pt x="206" y="298"/>
                    <a:pt x="69" y="572"/>
                    <a:pt x="23" y="868"/>
                  </a:cubicBezTo>
                  <a:cubicBezTo>
                    <a:pt x="1" y="1005"/>
                    <a:pt x="23" y="1165"/>
                    <a:pt x="46" y="1302"/>
                  </a:cubicBezTo>
                  <a:cubicBezTo>
                    <a:pt x="92" y="1439"/>
                    <a:pt x="138" y="1553"/>
                    <a:pt x="206" y="1690"/>
                  </a:cubicBezTo>
                  <a:cubicBezTo>
                    <a:pt x="275" y="1804"/>
                    <a:pt x="366" y="1918"/>
                    <a:pt x="480" y="2032"/>
                  </a:cubicBezTo>
                  <a:cubicBezTo>
                    <a:pt x="571" y="2124"/>
                    <a:pt x="663" y="2215"/>
                    <a:pt x="777" y="2306"/>
                  </a:cubicBezTo>
                  <a:cubicBezTo>
                    <a:pt x="1028" y="2489"/>
                    <a:pt x="1302" y="2603"/>
                    <a:pt x="1598" y="2672"/>
                  </a:cubicBezTo>
                  <a:cubicBezTo>
                    <a:pt x="1735" y="2717"/>
                    <a:pt x="1872" y="2717"/>
                    <a:pt x="2032" y="2717"/>
                  </a:cubicBezTo>
                  <a:cubicBezTo>
                    <a:pt x="2169" y="2717"/>
                    <a:pt x="2329" y="2672"/>
                    <a:pt x="2489" y="2626"/>
                  </a:cubicBezTo>
                  <a:cubicBezTo>
                    <a:pt x="2648" y="2580"/>
                    <a:pt x="2785" y="2489"/>
                    <a:pt x="2922" y="2398"/>
                  </a:cubicBezTo>
                  <a:cubicBezTo>
                    <a:pt x="3036" y="2329"/>
                    <a:pt x="3151" y="2215"/>
                    <a:pt x="3219" y="2078"/>
                  </a:cubicBezTo>
                  <a:cubicBezTo>
                    <a:pt x="3310" y="1964"/>
                    <a:pt x="3356" y="1827"/>
                    <a:pt x="3379" y="1667"/>
                  </a:cubicBezTo>
                  <a:cubicBezTo>
                    <a:pt x="3424" y="1530"/>
                    <a:pt x="3402" y="1393"/>
                    <a:pt x="3356" y="1234"/>
                  </a:cubicBezTo>
                  <a:cubicBezTo>
                    <a:pt x="3333" y="1165"/>
                    <a:pt x="3287" y="1119"/>
                    <a:pt x="3265" y="1051"/>
                  </a:cubicBezTo>
                  <a:cubicBezTo>
                    <a:pt x="3219" y="960"/>
                    <a:pt x="3173" y="891"/>
                    <a:pt x="3105" y="823"/>
                  </a:cubicBezTo>
                  <a:cubicBezTo>
                    <a:pt x="2968" y="686"/>
                    <a:pt x="2831" y="594"/>
                    <a:pt x="2648" y="503"/>
                  </a:cubicBezTo>
                  <a:cubicBezTo>
                    <a:pt x="2617" y="484"/>
                    <a:pt x="2582" y="476"/>
                    <a:pt x="2547" y="476"/>
                  </a:cubicBezTo>
                  <a:cubicBezTo>
                    <a:pt x="2455" y="476"/>
                    <a:pt x="2362" y="535"/>
                    <a:pt x="2329" y="617"/>
                  </a:cubicBezTo>
                  <a:cubicBezTo>
                    <a:pt x="2283" y="754"/>
                    <a:pt x="2329" y="891"/>
                    <a:pt x="2443" y="960"/>
                  </a:cubicBezTo>
                  <a:cubicBezTo>
                    <a:pt x="2489" y="960"/>
                    <a:pt x="2511" y="982"/>
                    <a:pt x="2557" y="1005"/>
                  </a:cubicBezTo>
                  <a:cubicBezTo>
                    <a:pt x="2626" y="1051"/>
                    <a:pt x="2694" y="1119"/>
                    <a:pt x="2762" y="1165"/>
                  </a:cubicBezTo>
                  <a:cubicBezTo>
                    <a:pt x="2785" y="1211"/>
                    <a:pt x="2831" y="1256"/>
                    <a:pt x="2854" y="1325"/>
                  </a:cubicBezTo>
                  <a:cubicBezTo>
                    <a:pt x="2877" y="1348"/>
                    <a:pt x="2877" y="1393"/>
                    <a:pt x="2899" y="1439"/>
                  </a:cubicBezTo>
                  <a:cubicBezTo>
                    <a:pt x="2899" y="1462"/>
                    <a:pt x="2899" y="1507"/>
                    <a:pt x="2899" y="1530"/>
                  </a:cubicBezTo>
                  <a:cubicBezTo>
                    <a:pt x="2899" y="1576"/>
                    <a:pt x="2899" y="1622"/>
                    <a:pt x="2877" y="1667"/>
                  </a:cubicBezTo>
                  <a:cubicBezTo>
                    <a:pt x="2877" y="1713"/>
                    <a:pt x="2854" y="1759"/>
                    <a:pt x="2831" y="1804"/>
                  </a:cubicBezTo>
                  <a:cubicBezTo>
                    <a:pt x="2785" y="1850"/>
                    <a:pt x="2740" y="1895"/>
                    <a:pt x="2694" y="1941"/>
                  </a:cubicBezTo>
                  <a:cubicBezTo>
                    <a:pt x="2648" y="1987"/>
                    <a:pt x="2580" y="2055"/>
                    <a:pt x="2489" y="2078"/>
                  </a:cubicBezTo>
                  <a:cubicBezTo>
                    <a:pt x="2397" y="2124"/>
                    <a:pt x="2306" y="2169"/>
                    <a:pt x="2215" y="2192"/>
                  </a:cubicBezTo>
                  <a:cubicBezTo>
                    <a:pt x="2123" y="2215"/>
                    <a:pt x="2009" y="2215"/>
                    <a:pt x="1918" y="2215"/>
                  </a:cubicBezTo>
                  <a:cubicBezTo>
                    <a:pt x="1804" y="2215"/>
                    <a:pt x="1690" y="2192"/>
                    <a:pt x="1598" y="2169"/>
                  </a:cubicBezTo>
                  <a:cubicBezTo>
                    <a:pt x="1439" y="2124"/>
                    <a:pt x="1302" y="2055"/>
                    <a:pt x="1188" y="1987"/>
                  </a:cubicBezTo>
                  <a:cubicBezTo>
                    <a:pt x="1051" y="1895"/>
                    <a:pt x="914" y="1781"/>
                    <a:pt x="822" y="1667"/>
                  </a:cubicBezTo>
                  <a:cubicBezTo>
                    <a:pt x="731" y="1576"/>
                    <a:pt x="663" y="1485"/>
                    <a:pt x="617" y="1393"/>
                  </a:cubicBezTo>
                  <a:cubicBezTo>
                    <a:pt x="571" y="1325"/>
                    <a:pt x="548" y="1256"/>
                    <a:pt x="526" y="1165"/>
                  </a:cubicBezTo>
                  <a:cubicBezTo>
                    <a:pt x="526" y="1119"/>
                    <a:pt x="503" y="1051"/>
                    <a:pt x="503" y="982"/>
                  </a:cubicBezTo>
                  <a:cubicBezTo>
                    <a:pt x="503" y="937"/>
                    <a:pt x="526" y="868"/>
                    <a:pt x="526" y="823"/>
                  </a:cubicBezTo>
                  <a:cubicBezTo>
                    <a:pt x="548" y="754"/>
                    <a:pt x="594" y="686"/>
                    <a:pt x="617" y="640"/>
                  </a:cubicBezTo>
                  <a:cubicBezTo>
                    <a:pt x="663" y="549"/>
                    <a:pt x="731" y="480"/>
                    <a:pt x="822" y="412"/>
                  </a:cubicBezTo>
                  <a:cubicBezTo>
                    <a:pt x="845" y="366"/>
                    <a:pt x="868" y="275"/>
                    <a:pt x="868" y="229"/>
                  </a:cubicBezTo>
                  <a:cubicBezTo>
                    <a:pt x="868" y="161"/>
                    <a:pt x="822" y="92"/>
                    <a:pt x="777" y="69"/>
                  </a:cubicBezTo>
                  <a:cubicBezTo>
                    <a:pt x="731" y="24"/>
                    <a:pt x="685" y="1"/>
                    <a:pt x="617"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4" name="Google Shape;5200;p38">
              <a:extLst>
                <a:ext uri="{FF2B5EF4-FFF2-40B4-BE49-F238E27FC236}">
                  <a16:creationId xmlns:a16="http://schemas.microsoft.com/office/drawing/2014/main" id="{6AE3E7C9-2F80-7F33-A256-DED0FF6439CB}"/>
                </a:ext>
              </a:extLst>
            </p:cNvPr>
            <p:cNvSpPr/>
            <p:nvPr/>
          </p:nvSpPr>
          <p:spPr>
            <a:xfrm>
              <a:off x="6732391" y="2506340"/>
              <a:ext cx="417144" cy="403712"/>
            </a:xfrm>
            <a:custGeom>
              <a:avLst/>
              <a:gdLst/>
              <a:ahLst/>
              <a:cxnLst/>
              <a:rect l="l" t="t" r="r" b="b"/>
              <a:pathLst>
                <a:path w="14906" h="14426" extrusionOk="0">
                  <a:moveTo>
                    <a:pt x="12189" y="0"/>
                  </a:moveTo>
                  <a:cubicBezTo>
                    <a:pt x="12166" y="0"/>
                    <a:pt x="12120" y="0"/>
                    <a:pt x="12075" y="23"/>
                  </a:cubicBezTo>
                  <a:cubicBezTo>
                    <a:pt x="12029" y="69"/>
                    <a:pt x="11983" y="114"/>
                    <a:pt x="11961" y="206"/>
                  </a:cubicBezTo>
                  <a:cubicBezTo>
                    <a:pt x="11938" y="251"/>
                    <a:pt x="11938" y="320"/>
                    <a:pt x="11983" y="365"/>
                  </a:cubicBezTo>
                  <a:cubicBezTo>
                    <a:pt x="12600" y="1370"/>
                    <a:pt x="13125" y="2420"/>
                    <a:pt x="13536" y="3470"/>
                  </a:cubicBezTo>
                  <a:cubicBezTo>
                    <a:pt x="13946" y="4588"/>
                    <a:pt x="14220" y="5707"/>
                    <a:pt x="14312" y="6779"/>
                  </a:cubicBezTo>
                  <a:cubicBezTo>
                    <a:pt x="14403" y="7670"/>
                    <a:pt x="14380" y="8514"/>
                    <a:pt x="14243" y="9313"/>
                  </a:cubicBezTo>
                  <a:cubicBezTo>
                    <a:pt x="14152" y="9792"/>
                    <a:pt x="13992" y="10272"/>
                    <a:pt x="13810" y="10705"/>
                  </a:cubicBezTo>
                  <a:lnTo>
                    <a:pt x="13787" y="10728"/>
                  </a:lnTo>
                  <a:cubicBezTo>
                    <a:pt x="13558" y="11185"/>
                    <a:pt x="13307" y="11596"/>
                    <a:pt x="13033" y="11938"/>
                  </a:cubicBezTo>
                  <a:cubicBezTo>
                    <a:pt x="12714" y="12326"/>
                    <a:pt x="12349" y="12645"/>
                    <a:pt x="11961" y="12942"/>
                  </a:cubicBezTo>
                  <a:cubicBezTo>
                    <a:pt x="11595" y="13193"/>
                    <a:pt x="11162" y="13422"/>
                    <a:pt x="10728" y="13604"/>
                  </a:cubicBezTo>
                  <a:cubicBezTo>
                    <a:pt x="10249" y="13764"/>
                    <a:pt x="9815" y="13855"/>
                    <a:pt x="9336" y="13901"/>
                  </a:cubicBezTo>
                  <a:cubicBezTo>
                    <a:pt x="9199" y="13924"/>
                    <a:pt x="9062" y="13924"/>
                    <a:pt x="8902" y="13924"/>
                  </a:cubicBezTo>
                  <a:cubicBezTo>
                    <a:pt x="8583" y="13924"/>
                    <a:pt x="8263" y="13901"/>
                    <a:pt x="7943" y="13832"/>
                  </a:cubicBezTo>
                  <a:cubicBezTo>
                    <a:pt x="7510" y="13764"/>
                    <a:pt x="7076" y="13627"/>
                    <a:pt x="6642" y="13422"/>
                  </a:cubicBezTo>
                  <a:cubicBezTo>
                    <a:pt x="6049" y="13148"/>
                    <a:pt x="5478" y="12782"/>
                    <a:pt x="4862" y="12303"/>
                  </a:cubicBezTo>
                  <a:cubicBezTo>
                    <a:pt x="3629" y="11253"/>
                    <a:pt x="2671" y="10021"/>
                    <a:pt x="1803" y="8834"/>
                  </a:cubicBezTo>
                  <a:cubicBezTo>
                    <a:pt x="1598" y="8537"/>
                    <a:pt x="1393" y="8263"/>
                    <a:pt x="1187" y="7966"/>
                  </a:cubicBezTo>
                  <a:lnTo>
                    <a:pt x="1073" y="7807"/>
                  </a:lnTo>
                  <a:cubicBezTo>
                    <a:pt x="868" y="7510"/>
                    <a:pt x="639" y="7190"/>
                    <a:pt x="411" y="6894"/>
                  </a:cubicBezTo>
                  <a:cubicBezTo>
                    <a:pt x="251" y="7008"/>
                    <a:pt x="114" y="7076"/>
                    <a:pt x="0" y="7145"/>
                  </a:cubicBezTo>
                  <a:lnTo>
                    <a:pt x="91" y="7304"/>
                  </a:lnTo>
                  <a:cubicBezTo>
                    <a:pt x="297" y="7578"/>
                    <a:pt x="525" y="7898"/>
                    <a:pt x="731" y="8195"/>
                  </a:cubicBezTo>
                  <a:cubicBezTo>
                    <a:pt x="1484" y="9267"/>
                    <a:pt x="2283" y="10386"/>
                    <a:pt x="3196" y="11390"/>
                  </a:cubicBezTo>
                  <a:cubicBezTo>
                    <a:pt x="3789" y="12052"/>
                    <a:pt x="4428" y="12623"/>
                    <a:pt x="5090" y="13102"/>
                  </a:cubicBezTo>
                  <a:cubicBezTo>
                    <a:pt x="5798" y="13604"/>
                    <a:pt x="6505" y="13969"/>
                    <a:pt x="7236" y="14198"/>
                  </a:cubicBezTo>
                  <a:cubicBezTo>
                    <a:pt x="7761" y="14357"/>
                    <a:pt x="8309" y="14426"/>
                    <a:pt x="8879" y="14426"/>
                  </a:cubicBezTo>
                  <a:cubicBezTo>
                    <a:pt x="9039" y="14426"/>
                    <a:pt x="9199" y="14426"/>
                    <a:pt x="9336" y="14403"/>
                  </a:cubicBezTo>
                  <a:cubicBezTo>
                    <a:pt x="10021" y="14357"/>
                    <a:pt x="10705" y="14175"/>
                    <a:pt x="11344" y="13878"/>
                  </a:cubicBezTo>
                  <a:cubicBezTo>
                    <a:pt x="12577" y="13307"/>
                    <a:pt x="13627" y="12235"/>
                    <a:pt x="14220" y="10956"/>
                  </a:cubicBezTo>
                  <a:cubicBezTo>
                    <a:pt x="14380" y="10637"/>
                    <a:pt x="14517" y="10272"/>
                    <a:pt x="14608" y="9929"/>
                  </a:cubicBezTo>
                  <a:cubicBezTo>
                    <a:pt x="14700" y="9564"/>
                    <a:pt x="14768" y="9176"/>
                    <a:pt x="14837" y="8674"/>
                  </a:cubicBezTo>
                  <a:cubicBezTo>
                    <a:pt x="14905" y="7829"/>
                    <a:pt x="14859" y="6894"/>
                    <a:pt x="14700" y="5889"/>
                  </a:cubicBezTo>
                  <a:cubicBezTo>
                    <a:pt x="14563" y="5022"/>
                    <a:pt x="14312" y="4132"/>
                    <a:pt x="13946" y="3173"/>
                  </a:cubicBezTo>
                  <a:cubicBezTo>
                    <a:pt x="13627" y="2328"/>
                    <a:pt x="13216" y="1484"/>
                    <a:pt x="12737" y="639"/>
                  </a:cubicBezTo>
                  <a:cubicBezTo>
                    <a:pt x="12623" y="480"/>
                    <a:pt x="12531" y="297"/>
                    <a:pt x="12417" y="137"/>
                  </a:cubicBezTo>
                  <a:cubicBezTo>
                    <a:pt x="12372" y="46"/>
                    <a:pt x="12280" y="0"/>
                    <a:pt x="12189" y="0"/>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5" name="Google Shape;5201;p38">
              <a:extLst>
                <a:ext uri="{FF2B5EF4-FFF2-40B4-BE49-F238E27FC236}">
                  <a16:creationId xmlns:a16="http://schemas.microsoft.com/office/drawing/2014/main" id="{E5CC47B0-CACC-0C9D-D7D8-C0E73B55AFA9}"/>
                </a:ext>
              </a:extLst>
            </p:cNvPr>
            <p:cNvSpPr/>
            <p:nvPr/>
          </p:nvSpPr>
          <p:spPr>
            <a:xfrm>
              <a:off x="6782848" y="2563177"/>
              <a:ext cx="245960" cy="189095"/>
            </a:xfrm>
            <a:custGeom>
              <a:avLst/>
              <a:gdLst/>
              <a:ahLst/>
              <a:cxnLst/>
              <a:rect l="l" t="t" r="r" b="b"/>
              <a:pathLst>
                <a:path w="8789" h="6757" extrusionOk="0">
                  <a:moveTo>
                    <a:pt x="2488" y="1"/>
                  </a:moveTo>
                  <a:cubicBezTo>
                    <a:pt x="2420" y="1"/>
                    <a:pt x="2374" y="24"/>
                    <a:pt x="2329" y="69"/>
                  </a:cubicBezTo>
                  <a:cubicBezTo>
                    <a:pt x="2283" y="115"/>
                    <a:pt x="2237" y="183"/>
                    <a:pt x="2237" y="229"/>
                  </a:cubicBezTo>
                  <a:cubicBezTo>
                    <a:pt x="2237" y="320"/>
                    <a:pt x="2283" y="366"/>
                    <a:pt x="2306" y="434"/>
                  </a:cubicBezTo>
                  <a:cubicBezTo>
                    <a:pt x="2374" y="503"/>
                    <a:pt x="2420" y="571"/>
                    <a:pt x="2466" y="640"/>
                  </a:cubicBezTo>
                  <a:cubicBezTo>
                    <a:pt x="2991" y="1347"/>
                    <a:pt x="3356" y="2009"/>
                    <a:pt x="3607" y="2671"/>
                  </a:cubicBezTo>
                  <a:cubicBezTo>
                    <a:pt x="3675" y="2854"/>
                    <a:pt x="3721" y="3059"/>
                    <a:pt x="3767" y="3242"/>
                  </a:cubicBezTo>
                  <a:lnTo>
                    <a:pt x="3287" y="3014"/>
                  </a:lnTo>
                  <a:cubicBezTo>
                    <a:pt x="2694" y="2785"/>
                    <a:pt x="2078" y="2534"/>
                    <a:pt x="1507" y="2260"/>
                  </a:cubicBezTo>
                  <a:lnTo>
                    <a:pt x="1507" y="2260"/>
                  </a:lnTo>
                  <a:lnTo>
                    <a:pt x="1553" y="2283"/>
                  </a:lnTo>
                  <a:cubicBezTo>
                    <a:pt x="936" y="1987"/>
                    <a:pt x="434" y="1713"/>
                    <a:pt x="0" y="1462"/>
                  </a:cubicBezTo>
                  <a:lnTo>
                    <a:pt x="0" y="1462"/>
                  </a:lnTo>
                  <a:cubicBezTo>
                    <a:pt x="69" y="1667"/>
                    <a:pt x="92" y="1872"/>
                    <a:pt x="92" y="2101"/>
                  </a:cubicBezTo>
                  <a:cubicBezTo>
                    <a:pt x="822" y="2512"/>
                    <a:pt x="1575" y="2854"/>
                    <a:pt x="2214" y="3128"/>
                  </a:cubicBezTo>
                  <a:cubicBezTo>
                    <a:pt x="2488" y="3242"/>
                    <a:pt x="2762" y="3356"/>
                    <a:pt x="3036" y="3470"/>
                  </a:cubicBezTo>
                  <a:lnTo>
                    <a:pt x="3150" y="3516"/>
                  </a:lnTo>
                  <a:cubicBezTo>
                    <a:pt x="3675" y="3721"/>
                    <a:pt x="4292" y="3972"/>
                    <a:pt x="4862" y="4246"/>
                  </a:cubicBezTo>
                  <a:lnTo>
                    <a:pt x="4908" y="4269"/>
                  </a:lnTo>
                  <a:cubicBezTo>
                    <a:pt x="5958" y="4748"/>
                    <a:pt x="6757" y="5228"/>
                    <a:pt x="7396" y="5753"/>
                  </a:cubicBezTo>
                  <a:cubicBezTo>
                    <a:pt x="7761" y="6049"/>
                    <a:pt x="8058" y="6346"/>
                    <a:pt x="8332" y="6666"/>
                  </a:cubicBezTo>
                  <a:cubicBezTo>
                    <a:pt x="8354" y="6734"/>
                    <a:pt x="8423" y="6757"/>
                    <a:pt x="8491" y="6757"/>
                  </a:cubicBezTo>
                  <a:cubicBezTo>
                    <a:pt x="8560" y="6757"/>
                    <a:pt x="8628" y="6734"/>
                    <a:pt x="8674" y="6689"/>
                  </a:cubicBezTo>
                  <a:cubicBezTo>
                    <a:pt x="8788" y="6597"/>
                    <a:pt x="8788" y="6437"/>
                    <a:pt x="8697" y="6323"/>
                  </a:cubicBezTo>
                  <a:cubicBezTo>
                    <a:pt x="7944" y="5433"/>
                    <a:pt x="6916" y="4680"/>
                    <a:pt x="5433" y="3949"/>
                  </a:cubicBezTo>
                  <a:cubicBezTo>
                    <a:pt x="5113" y="3790"/>
                    <a:pt x="4748" y="3630"/>
                    <a:pt x="4337" y="3447"/>
                  </a:cubicBezTo>
                  <a:cubicBezTo>
                    <a:pt x="4246" y="2900"/>
                    <a:pt x="4040" y="2306"/>
                    <a:pt x="3698" y="1667"/>
                  </a:cubicBezTo>
                  <a:cubicBezTo>
                    <a:pt x="3447" y="1165"/>
                    <a:pt x="3127" y="663"/>
                    <a:pt x="2671" y="69"/>
                  </a:cubicBezTo>
                  <a:cubicBezTo>
                    <a:pt x="2648" y="24"/>
                    <a:pt x="2557" y="1"/>
                    <a:pt x="2511"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6" name="Google Shape;5202;p38">
              <a:extLst>
                <a:ext uri="{FF2B5EF4-FFF2-40B4-BE49-F238E27FC236}">
                  <a16:creationId xmlns:a16="http://schemas.microsoft.com/office/drawing/2014/main" id="{A19C35BF-EFBC-BD24-23B5-34638AECB83B}"/>
                </a:ext>
              </a:extLst>
            </p:cNvPr>
            <p:cNvSpPr/>
            <p:nvPr/>
          </p:nvSpPr>
          <p:spPr>
            <a:xfrm>
              <a:off x="6824993" y="1960185"/>
              <a:ext cx="44104" cy="42201"/>
            </a:xfrm>
            <a:custGeom>
              <a:avLst/>
              <a:gdLst/>
              <a:ahLst/>
              <a:cxnLst/>
              <a:rect l="l" t="t" r="r" b="b"/>
              <a:pathLst>
                <a:path w="1576" h="1508" extrusionOk="0">
                  <a:moveTo>
                    <a:pt x="1576" y="754"/>
                  </a:moveTo>
                  <a:cubicBezTo>
                    <a:pt x="1576" y="1165"/>
                    <a:pt x="1233" y="1507"/>
                    <a:pt x="777" y="1507"/>
                  </a:cubicBezTo>
                  <a:cubicBezTo>
                    <a:pt x="343" y="1507"/>
                    <a:pt x="1" y="1165"/>
                    <a:pt x="1" y="754"/>
                  </a:cubicBezTo>
                  <a:cubicBezTo>
                    <a:pt x="1" y="343"/>
                    <a:pt x="343" y="1"/>
                    <a:pt x="777" y="1"/>
                  </a:cubicBezTo>
                  <a:cubicBezTo>
                    <a:pt x="1233" y="1"/>
                    <a:pt x="1576" y="343"/>
                    <a:pt x="1576" y="754"/>
                  </a:cubicBezTo>
                  <a:close/>
                </a:path>
              </a:pathLst>
            </a:custGeom>
            <a:solidFill>
              <a:srgbClr val="FEC4C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7" name="Google Shape;5203;p38">
              <a:extLst>
                <a:ext uri="{FF2B5EF4-FFF2-40B4-BE49-F238E27FC236}">
                  <a16:creationId xmlns:a16="http://schemas.microsoft.com/office/drawing/2014/main" id="{1826E302-BABF-6019-6C09-F85B25A886D0}"/>
                </a:ext>
              </a:extLst>
            </p:cNvPr>
            <p:cNvSpPr/>
            <p:nvPr/>
          </p:nvSpPr>
          <p:spPr>
            <a:xfrm>
              <a:off x="6426403" y="1816454"/>
              <a:ext cx="44104" cy="41558"/>
            </a:xfrm>
            <a:custGeom>
              <a:avLst/>
              <a:gdLst/>
              <a:ahLst/>
              <a:cxnLst/>
              <a:rect l="l" t="t" r="r" b="b"/>
              <a:pathLst>
                <a:path w="1576" h="1485" extrusionOk="0">
                  <a:moveTo>
                    <a:pt x="800" y="1"/>
                  </a:moveTo>
                  <a:cubicBezTo>
                    <a:pt x="366" y="1"/>
                    <a:pt x="1" y="321"/>
                    <a:pt x="1" y="731"/>
                  </a:cubicBezTo>
                  <a:cubicBezTo>
                    <a:pt x="1" y="1165"/>
                    <a:pt x="366" y="1485"/>
                    <a:pt x="800" y="1485"/>
                  </a:cubicBezTo>
                  <a:cubicBezTo>
                    <a:pt x="1233" y="1485"/>
                    <a:pt x="1576" y="1165"/>
                    <a:pt x="1576" y="731"/>
                  </a:cubicBezTo>
                  <a:cubicBezTo>
                    <a:pt x="1576" y="321"/>
                    <a:pt x="1233" y="1"/>
                    <a:pt x="800" y="1"/>
                  </a:cubicBezTo>
                  <a:close/>
                </a:path>
              </a:pathLst>
            </a:custGeom>
            <a:solidFill>
              <a:srgbClr val="FEC4C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8" name="Google Shape;5204;p38">
              <a:extLst>
                <a:ext uri="{FF2B5EF4-FFF2-40B4-BE49-F238E27FC236}">
                  <a16:creationId xmlns:a16="http://schemas.microsoft.com/office/drawing/2014/main" id="{B702E549-CCBF-02C8-6E76-C49A629BB98E}"/>
                </a:ext>
              </a:extLst>
            </p:cNvPr>
            <p:cNvSpPr/>
            <p:nvPr/>
          </p:nvSpPr>
          <p:spPr>
            <a:xfrm>
              <a:off x="7850867" y="3203222"/>
              <a:ext cx="147565" cy="558301"/>
            </a:xfrm>
            <a:custGeom>
              <a:avLst/>
              <a:gdLst/>
              <a:ahLst/>
              <a:cxnLst/>
              <a:rect l="l" t="t" r="r" b="b"/>
              <a:pathLst>
                <a:path w="5273" h="19950" extrusionOk="0">
                  <a:moveTo>
                    <a:pt x="4999" y="1"/>
                  </a:moveTo>
                  <a:cubicBezTo>
                    <a:pt x="4953" y="1"/>
                    <a:pt x="4885" y="23"/>
                    <a:pt x="4862" y="46"/>
                  </a:cubicBezTo>
                  <a:cubicBezTo>
                    <a:pt x="4794" y="92"/>
                    <a:pt x="4771" y="138"/>
                    <a:pt x="4748" y="206"/>
                  </a:cubicBezTo>
                  <a:cubicBezTo>
                    <a:pt x="4748" y="229"/>
                    <a:pt x="4748" y="229"/>
                    <a:pt x="4748" y="229"/>
                  </a:cubicBezTo>
                  <a:cubicBezTo>
                    <a:pt x="4748" y="229"/>
                    <a:pt x="4748" y="252"/>
                    <a:pt x="4748" y="252"/>
                  </a:cubicBezTo>
                  <a:cubicBezTo>
                    <a:pt x="4474" y="1416"/>
                    <a:pt x="4177" y="2580"/>
                    <a:pt x="3903" y="3744"/>
                  </a:cubicBezTo>
                  <a:cubicBezTo>
                    <a:pt x="3447" y="5593"/>
                    <a:pt x="3013" y="7442"/>
                    <a:pt x="2557" y="9291"/>
                  </a:cubicBezTo>
                  <a:cubicBezTo>
                    <a:pt x="1712" y="12760"/>
                    <a:pt x="890" y="16207"/>
                    <a:pt x="46" y="19676"/>
                  </a:cubicBezTo>
                  <a:cubicBezTo>
                    <a:pt x="0" y="19790"/>
                    <a:pt x="114" y="19927"/>
                    <a:pt x="251" y="19950"/>
                  </a:cubicBezTo>
                  <a:cubicBezTo>
                    <a:pt x="320" y="19950"/>
                    <a:pt x="388" y="19927"/>
                    <a:pt x="434" y="19904"/>
                  </a:cubicBezTo>
                  <a:cubicBezTo>
                    <a:pt x="480" y="19859"/>
                    <a:pt x="502" y="19813"/>
                    <a:pt x="525" y="19744"/>
                  </a:cubicBezTo>
                  <a:cubicBezTo>
                    <a:pt x="1438" y="16024"/>
                    <a:pt x="2328" y="12303"/>
                    <a:pt x="3219" y="8583"/>
                  </a:cubicBezTo>
                  <a:lnTo>
                    <a:pt x="3242" y="8537"/>
                  </a:lnTo>
                  <a:lnTo>
                    <a:pt x="3287" y="8286"/>
                  </a:lnTo>
                  <a:lnTo>
                    <a:pt x="3333" y="8149"/>
                  </a:lnTo>
                  <a:cubicBezTo>
                    <a:pt x="3378" y="7989"/>
                    <a:pt x="3401" y="7853"/>
                    <a:pt x="3447" y="7693"/>
                  </a:cubicBezTo>
                  <a:lnTo>
                    <a:pt x="3493" y="7487"/>
                  </a:lnTo>
                  <a:lnTo>
                    <a:pt x="3561" y="7259"/>
                  </a:lnTo>
                  <a:cubicBezTo>
                    <a:pt x="3858" y="5981"/>
                    <a:pt x="4177" y="4680"/>
                    <a:pt x="4474" y="3402"/>
                  </a:cubicBezTo>
                  <a:cubicBezTo>
                    <a:pt x="4725" y="2374"/>
                    <a:pt x="4999" y="1347"/>
                    <a:pt x="5227" y="297"/>
                  </a:cubicBezTo>
                  <a:cubicBezTo>
                    <a:pt x="5227" y="297"/>
                    <a:pt x="5250" y="297"/>
                    <a:pt x="5250" y="275"/>
                  </a:cubicBezTo>
                  <a:cubicBezTo>
                    <a:pt x="5273" y="160"/>
                    <a:pt x="5159" y="23"/>
                    <a:pt x="5022"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9" name="Google Shape;5205;p38">
              <a:extLst>
                <a:ext uri="{FF2B5EF4-FFF2-40B4-BE49-F238E27FC236}">
                  <a16:creationId xmlns:a16="http://schemas.microsoft.com/office/drawing/2014/main" id="{EB357D7D-98E0-58FE-5860-C4A4F8637EC3}"/>
                </a:ext>
              </a:extLst>
            </p:cNvPr>
            <p:cNvSpPr/>
            <p:nvPr/>
          </p:nvSpPr>
          <p:spPr>
            <a:xfrm>
              <a:off x="7113099" y="2556153"/>
              <a:ext cx="56222" cy="80121"/>
            </a:xfrm>
            <a:custGeom>
              <a:avLst/>
              <a:gdLst/>
              <a:ahLst/>
              <a:cxnLst/>
              <a:rect l="l" t="t" r="r" b="b"/>
              <a:pathLst>
                <a:path w="2009" h="2863" extrusionOk="0">
                  <a:moveTo>
                    <a:pt x="1849" y="1"/>
                  </a:moveTo>
                  <a:cubicBezTo>
                    <a:pt x="1849" y="1"/>
                    <a:pt x="1849" y="23"/>
                    <a:pt x="1826" y="23"/>
                  </a:cubicBezTo>
                  <a:cubicBezTo>
                    <a:pt x="1803" y="23"/>
                    <a:pt x="1758" y="23"/>
                    <a:pt x="1735" y="69"/>
                  </a:cubicBezTo>
                  <a:cubicBezTo>
                    <a:pt x="1735" y="69"/>
                    <a:pt x="1712" y="69"/>
                    <a:pt x="1712" y="92"/>
                  </a:cubicBezTo>
                  <a:cubicBezTo>
                    <a:pt x="1667" y="65"/>
                    <a:pt x="1618" y="52"/>
                    <a:pt x="1572" y="52"/>
                  </a:cubicBezTo>
                  <a:cubicBezTo>
                    <a:pt x="1500" y="52"/>
                    <a:pt x="1434" y="82"/>
                    <a:pt x="1392" y="138"/>
                  </a:cubicBezTo>
                  <a:cubicBezTo>
                    <a:pt x="1324" y="138"/>
                    <a:pt x="1278" y="160"/>
                    <a:pt x="1255" y="183"/>
                  </a:cubicBezTo>
                  <a:lnTo>
                    <a:pt x="1233" y="183"/>
                  </a:lnTo>
                  <a:cubicBezTo>
                    <a:pt x="1213" y="177"/>
                    <a:pt x="1193" y="174"/>
                    <a:pt x="1173" y="174"/>
                  </a:cubicBezTo>
                  <a:cubicBezTo>
                    <a:pt x="1126" y="174"/>
                    <a:pt x="1082" y="190"/>
                    <a:pt x="1050" y="206"/>
                  </a:cubicBezTo>
                  <a:cubicBezTo>
                    <a:pt x="1027" y="229"/>
                    <a:pt x="1004" y="252"/>
                    <a:pt x="959" y="275"/>
                  </a:cubicBezTo>
                  <a:cubicBezTo>
                    <a:pt x="913" y="229"/>
                    <a:pt x="867" y="229"/>
                    <a:pt x="799" y="229"/>
                  </a:cubicBezTo>
                  <a:cubicBezTo>
                    <a:pt x="776" y="229"/>
                    <a:pt x="730" y="229"/>
                    <a:pt x="708" y="252"/>
                  </a:cubicBezTo>
                  <a:cubicBezTo>
                    <a:pt x="675" y="236"/>
                    <a:pt x="643" y="219"/>
                    <a:pt x="611" y="219"/>
                  </a:cubicBezTo>
                  <a:cubicBezTo>
                    <a:pt x="597" y="219"/>
                    <a:pt x="584" y="222"/>
                    <a:pt x="571" y="229"/>
                  </a:cubicBezTo>
                  <a:cubicBezTo>
                    <a:pt x="525" y="229"/>
                    <a:pt x="502" y="229"/>
                    <a:pt x="457" y="252"/>
                  </a:cubicBezTo>
                  <a:cubicBezTo>
                    <a:pt x="434" y="252"/>
                    <a:pt x="388" y="275"/>
                    <a:pt x="365" y="297"/>
                  </a:cubicBezTo>
                  <a:cubicBezTo>
                    <a:pt x="297" y="343"/>
                    <a:pt x="251" y="389"/>
                    <a:pt x="206" y="457"/>
                  </a:cubicBezTo>
                  <a:cubicBezTo>
                    <a:pt x="91" y="617"/>
                    <a:pt x="0" y="822"/>
                    <a:pt x="23" y="1051"/>
                  </a:cubicBezTo>
                  <a:cubicBezTo>
                    <a:pt x="46" y="1188"/>
                    <a:pt x="91" y="1302"/>
                    <a:pt x="137" y="1439"/>
                  </a:cubicBezTo>
                  <a:cubicBezTo>
                    <a:pt x="206" y="1576"/>
                    <a:pt x="274" y="1713"/>
                    <a:pt x="320" y="1849"/>
                  </a:cubicBezTo>
                  <a:cubicBezTo>
                    <a:pt x="365" y="1986"/>
                    <a:pt x="411" y="2123"/>
                    <a:pt x="457" y="2283"/>
                  </a:cubicBezTo>
                  <a:cubicBezTo>
                    <a:pt x="502" y="2397"/>
                    <a:pt x="502" y="2489"/>
                    <a:pt x="548" y="2603"/>
                  </a:cubicBezTo>
                  <a:cubicBezTo>
                    <a:pt x="571" y="2648"/>
                    <a:pt x="571" y="2694"/>
                    <a:pt x="616" y="2740"/>
                  </a:cubicBezTo>
                  <a:cubicBezTo>
                    <a:pt x="639" y="2785"/>
                    <a:pt x="662" y="2808"/>
                    <a:pt x="708" y="2831"/>
                  </a:cubicBezTo>
                  <a:cubicBezTo>
                    <a:pt x="730" y="2854"/>
                    <a:pt x="776" y="2854"/>
                    <a:pt x="799" y="2854"/>
                  </a:cubicBezTo>
                  <a:cubicBezTo>
                    <a:pt x="817" y="2860"/>
                    <a:pt x="837" y="2863"/>
                    <a:pt x="858" y="2863"/>
                  </a:cubicBezTo>
                  <a:cubicBezTo>
                    <a:pt x="915" y="2863"/>
                    <a:pt x="977" y="2842"/>
                    <a:pt x="1027" y="2808"/>
                  </a:cubicBezTo>
                  <a:cubicBezTo>
                    <a:pt x="1073" y="2785"/>
                    <a:pt x="1096" y="2740"/>
                    <a:pt x="1119" y="2717"/>
                  </a:cubicBezTo>
                  <a:cubicBezTo>
                    <a:pt x="1187" y="2603"/>
                    <a:pt x="1255" y="2511"/>
                    <a:pt x="1301" y="2420"/>
                  </a:cubicBezTo>
                  <a:cubicBezTo>
                    <a:pt x="1370" y="2329"/>
                    <a:pt x="1415" y="2215"/>
                    <a:pt x="1438" y="2123"/>
                  </a:cubicBezTo>
                  <a:cubicBezTo>
                    <a:pt x="1529" y="1918"/>
                    <a:pt x="1621" y="1735"/>
                    <a:pt x="1712" y="1530"/>
                  </a:cubicBezTo>
                  <a:cubicBezTo>
                    <a:pt x="1780" y="1302"/>
                    <a:pt x="1849" y="1073"/>
                    <a:pt x="1895" y="868"/>
                  </a:cubicBezTo>
                  <a:cubicBezTo>
                    <a:pt x="1917" y="754"/>
                    <a:pt x="1963" y="640"/>
                    <a:pt x="1963" y="548"/>
                  </a:cubicBezTo>
                  <a:cubicBezTo>
                    <a:pt x="1986" y="411"/>
                    <a:pt x="1986" y="275"/>
                    <a:pt x="2009" y="160"/>
                  </a:cubicBezTo>
                  <a:cubicBezTo>
                    <a:pt x="2009" y="69"/>
                    <a:pt x="1917" y="1"/>
                    <a:pt x="184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192392539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fade">
                                      <p:cBhvr>
                                        <p:cTn id="7" dur="1000"/>
                                        <p:tgtEl>
                                          <p:spTgt spid="53"/>
                                        </p:tgtEl>
                                      </p:cBhvr>
                                    </p:animEffect>
                                    <p:anim calcmode="lin" valueType="num">
                                      <p:cBhvr>
                                        <p:cTn id="8" dur="1000" fill="hold"/>
                                        <p:tgtEl>
                                          <p:spTgt spid="53"/>
                                        </p:tgtEl>
                                        <p:attrNameLst>
                                          <p:attrName>ppt_x</p:attrName>
                                        </p:attrNameLst>
                                      </p:cBhvr>
                                      <p:tavLst>
                                        <p:tav tm="0">
                                          <p:val>
                                            <p:strVal val="#ppt_x"/>
                                          </p:val>
                                        </p:tav>
                                        <p:tav tm="100000">
                                          <p:val>
                                            <p:strVal val="#ppt_x"/>
                                          </p:val>
                                        </p:tav>
                                      </p:tavLst>
                                    </p:anim>
                                    <p:anim calcmode="lin" valueType="num">
                                      <p:cBhvr>
                                        <p:cTn id="9"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31" presetClass="entr" presetSubtype="0"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p:cTn id="14" dur="1000" fill="hold"/>
                                        <p:tgtEl>
                                          <p:spTgt spid="2"/>
                                        </p:tgtEl>
                                        <p:attrNameLst>
                                          <p:attrName>ppt_w</p:attrName>
                                        </p:attrNameLst>
                                      </p:cBhvr>
                                      <p:tavLst>
                                        <p:tav tm="0">
                                          <p:val>
                                            <p:fltVal val="0"/>
                                          </p:val>
                                        </p:tav>
                                        <p:tav tm="100000">
                                          <p:val>
                                            <p:strVal val="#ppt_w"/>
                                          </p:val>
                                        </p:tav>
                                      </p:tavLst>
                                    </p:anim>
                                    <p:anim calcmode="lin" valueType="num">
                                      <p:cBhvr>
                                        <p:cTn id="15" dur="1000" fill="hold"/>
                                        <p:tgtEl>
                                          <p:spTgt spid="2"/>
                                        </p:tgtEl>
                                        <p:attrNameLst>
                                          <p:attrName>ppt_h</p:attrName>
                                        </p:attrNameLst>
                                      </p:cBhvr>
                                      <p:tavLst>
                                        <p:tav tm="0">
                                          <p:val>
                                            <p:fltVal val="0"/>
                                          </p:val>
                                        </p:tav>
                                        <p:tav tm="100000">
                                          <p:val>
                                            <p:strVal val="#ppt_h"/>
                                          </p:val>
                                        </p:tav>
                                      </p:tavLst>
                                    </p:anim>
                                    <p:anim calcmode="lin" valueType="num">
                                      <p:cBhvr>
                                        <p:cTn id="16" dur="1000" fill="hold"/>
                                        <p:tgtEl>
                                          <p:spTgt spid="2"/>
                                        </p:tgtEl>
                                        <p:attrNameLst>
                                          <p:attrName>style.rotation</p:attrName>
                                        </p:attrNameLst>
                                      </p:cBhvr>
                                      <p:tavLst>
                                        <p:tav tm="0">
                                          <p:val>
                                            <p:fltVal val="90"/>
                                          </p:val>
                                        </p:tav>
                                        <p:tav tm="100000">
                                          <p:val>
                                            <p:fltVal val="0"/>
                                          </p:val>
                                        </p:tav>
                                      </p:tavLst>
                                    </p:anim>
                                    <p:animEffect transition="in" filter="fade">
                                      <p:cBhvr>
                                        <p:cTn id="17" dur="1000"/>
                                        <p:tgtEl>
                                          <p:spTgt spid="2"/>
                                        </p:tgtEl>
                                      </p:cBhvr>
                                    </p:animEffect>
                                  </p:childTnLst>
                                </p:cTn>
                              </p:par>
                              <p:par>
                                <p:cTn id="18" presetID="31" presetClass="entr" presetSubtype="0" fill="hold" nodeType="withEffect">
                                  <p:stCondLst>
                                    <p:cond delay="0"/>
                                  </p:stCondLst>
                                  <p:childTnLst>
                                    <p:set>
                                      <p:cBhvr>
                                        <p:cTn id="19" dur="1" fill="hold">
                                          <p:stCondLst>
                                            <p:cond delay="0"/>
                                          </p:stCondLst>
                                        </p:cTn>
                                        <p:tgtEl>
                                          <p:spTgt spid="48"/>
                                        </p:tgtEl>
                                        <p:attrNameLst>
                                          <p:attrName>style.visibility</p:attrName>
                                        </p:attrNameLst>
                                      </p:cBhvr>
                                      <p:to>
                                        <p:strVal val="visible"/>
                                      </p:to>
                                    </p:set>
                                    <p:anim calcmode="lin" valueType="num">
                                      <p:cBhvr>
                                        <p:cTn id="20" dur="1000" fill="hold"/>
                                        <p:tgtEl>
                                          <p:spTgt spid="48"/>
                                        </p:tgtEl>
                                        <p:attrNameLst>
                                          <p:attrName>ppt_w</p:attrName>
                                        </p:attrNameLst>
                                      </p:cBhvr>
                                      <p:tavLst>
                                        <p:tav tm="0">
                                          <p:val>
                                            <p:fltVal val="0"/>
                                          </p:val>
                                        </p:tav>
                                        <p:tav tm="100000">
                                          <p:val>
                                            <p:strVal val="#ppt_w"/>
                                          </p:val>
                                        </p:tav>
                                      </p:tavLst>
                                    </p:anim>
                                    <p:anim calcmode="lin" valueType="num">
                                      <p:cBhvr>
                                        <p:cTn id="21" dur="1000" fill="hold"/>
                                        <p:tgtEl>
                                          <p:spTgt spid="48"/>
                                        </p:tgtEl>
                                        <p:attrNameLst>
                                          <p:attrName>ppt_h</p:attrName>
                                        </p:attrNameLst>
                                      </p:cBhvr>
                                      <p:tavLst>
                                        <p:tav tm="0">
                                          <p:val>
                                            <p:fltVal val="0"/>
                                          </p:val>
                                        </p:tav>
                                        <p:tav tm="100000">
                                          <p:val>
                                            <p:strVal val="#ppt_h"/>
                                          </p:val>
                                        </p:tav>
                                      </p:tavLst>
                                    </p:anim>
                                    <p:anim calcmode="lin" valueType="num">
                                      <p:cBhvr>
                                        <p:cTn id="22" dur="1000" fill="hold"/>
                                        <p:tgtEl>
                                          <p:spTgt spid="48"/>
                                        </p:tgtEl>
                                        <p:attrNameLst>
                                          <p:attrName>style.rotation</p:attrName>
                                        </p:attrNameLst>
                                      </p:cBhvr>
                                      <p:tavLst>
                                        <p:tav tm="0">
                                          <p:val>
                                            <p:fltVal val="90"/>
                                          </p:val>
                                        </p:tav>
                                        <p:tav tm="100000">
                                          <p:val>
                                            <p:fltVal val="0"/>
                                          </p:val>
                                        </p:tav>
                                      </p:tavLst>
                                    </p:anim>
                                    <p:animEffect transition="in" filter="fade">
                                      <p:cBhvr>
                                        <p:cTn id="23" dur="1000"/>
                                        <p:tgtEl>
                                          <p:spTgt spid="48"/>
                                        </p:tgtEl>
                                      </p:cBhvr>
                                    </p:animEffect>
                                  </p:childTnLst>
                                </p:cTn>
                              </p:par>
                              <p:par>
                                <p:cTn id="24" presetID="31" presetClass="entr" presetSubtype="0" fill="hold" grpId="0" nodeType="withEffect">
                                  <p:stCondLst>
                                    <p:cond delay="0"/>
                                  </p:stCondLst>
                                  <p:childTnLst>
                                    <p:set>
                                      <p:cBhvr>
                                        <p:cTn id="25" dur="1" fill="hold">
                                          <p:stCondLst>
                                            <p:cond delay="0"/>
                                          </p:stCondLst>
                                        </p:cTn>
                                        <p:tgtEl>
                                          <p:spTgt spid="2323"/>
                                        </p:tgtEl>
                                        <p:attrNameLst>
                                          <p:attrName>style.visibility</p:attrName>
                                        </p:attrNameLst>
                                      </p:cBhvr>
                                      <p:to>
                                        <p:strVal val="visible"/>
                                      </p:to>
                                    </p:set>
                                    <p:anim calcmode="lin" valueType="num">
                                      <p:cBhvr>
                                        <p:cTn id="26" dur="1000" fill="hold"/>
                                        <p:tgtEl>
                                          <p:spTgt spid="2323"/>
                                        </p:tgtEl>
                                        <p:attrNameLst>
                                          <p:attrName>ppt_w</p:attrName>
                                        </p:attrNameLst>
                                      </p:cBhvr>
                                      <p:tavLst>
                                        <p:tav tm="0">
                                          <p:val>
                                            <p:fltVal val="0"/>
                                          </p:val>
                                        </p:tav>
                                        <p:tav tm="100000">
                                          <p:val>
                                            <p:strVal val="#ppt_w"/>
                                          </p:val>
                                        </p:tav>
                                      </p:tavLst>
                                    </p:anim>
                                    <p:anim calcmode="lin" valueType="num">
                                      <p:cBhvr>
                                        <p:cTn id="27" dur="1000" fill="hold"/>
                                        <p:tgtEl>
                                          <p:spTgt spid="2323"/>
                                        </p:tgtEl>
                                        <p:attrNameLst>
                                          <p:attrName>ppt_h</p:attrName>
                                        </p:attrNameLst>
                                      </p:cBhvr>
                                      <p:tavLst>
                                        <p:tav tm="0">
                                          <p:val>
                                            <p:fltVal val="0"/>
                                          </p:val>
                                        </p:tav>
                                        <p:tav tm="100000">
                                          <p:val>
                                            <p:strVal val="#ppt_h"/>
                                          </p:val>
                                        </p:tav>
                                      </p:tavLst>
                                    </p:anim>
                                    <p:anim calcmode="lin" valueType="num">
                                      <p:cBhvr>
                                        <p:cTn id="28" dur="1000" fill="hold"/>
                                        <p:tgtEl>
                                          <p:spTgt spid="2323"/>
                                        </p:tgtEl>
                                        <p:attrNameLst>
                                          <p:attrName>style.rotation</p:attrName>
                                        </p:attrNameLst>
                                      </p:cBhvr>
                                      <p:tavLst>
                                        <p:tav tm="0">
                                          <p:val>
                                            <p:fltVal val="90"/>
                                          </p:val>
                                        </p:tav>
                                        <p:tav tm="100000">
                                          <p:val>
                                            <p:fltVal val="0"/>
                                          </p:val>
                                        </p:tav>
                                      </p:tavLst>
                                    </p:anim>
                                    <p:animEffect transition="in" filter="fade">
                                      <p:cBhvr>
                                        <p:cTn id="29" dur="1000"/>
                                        <p:tgtEl>
                                          <p:spTgt spid="2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23"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l="-12000" r="-12000"/>
          </a:stretch>
        </a:blipFill>
        <a:effectLst/>
      </p:bgPr>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7C6F5EFD-55AF-575F-5CC4-C549AD85A47C}"/>
              </a:ext>
            </a:extLst>
          </p:cNvPr>
          <p:cNvPicPr>
            <a:picLocks noChangeAspect="1"/>
          </p:cNvPicPr>
          <p:nvPr/>
        </p:nvPicPr>
        <p:blipFill>
          <a:blip r:embed="rId5"/>
          <a:stretch>
            <a:fillRect/>
          </a:stretch>
        </p:blipFill>
        <p:spPr>
          <a:xfrm>
            <a:off x="0" y="1255"/>
            <a:ext cx="9144000" cy="5140990"/>
          </a:xfrm>
          <a:prstGeom prst="rect">
            <a:avLst/>
          </a:prstGeom>
        </p:spPr>
      </p:pic>
      <p:pic>
        <p:nvPicPr>
          <p:cNvPr id="1026" name="Picture 2"/>
          <p:cNvPicPr>
            <a:picLocks noChangeAspect="1" noChangeArrowheads="1"/>
          </p:cNvPicPr>
          <p:nvPr/>
        </p:nvPicPr>
        <p:blipFill>
          <a:blip r:embed="rId6"/>
          <a:srcRect/>
          <a:stretch/>
        </p:blipFill>
        <p:spPr bwMode="auto">
          <a:xfrm>
            <a:off x="2362052" y="-218580"/>
            <a:ext cx="4540273" cy="4540273"/>
          </a:xfrm>
          <a:prstGeom prst="rect">
            <a:avLst/>
          </a:prstGeom>
          <a:noFill/>
          <a:extLst>
            <a:ext uri="{909E8E84-426E-40DD-AFC4-6F175D3DCCD1}">
              <a14:hiddenFill xmlns:a14="http://schemas.microsoft.com/office/drawing/2010/main">
                <a:solidFill>
                  <a:srgbClr val="FFFFFF"/>
                </a:solidFill>
              </a14:hiddenFill>
            </a:ext>
          </a:extLst>
        </p:spPr>
      </p:pic>
      <p:pic>
        <p:nvPicPr>
          <p:cNvPr id="1027" name="Picture 3"/>
          <p:cNvPicPr>
            <a:picLocks noChangeAspect="1" noChangeArrowheads="1"/>
          </p:cNvPicPr>
          <p:nvPr/>
        </p:nvPicPr>
        <p:blipFill>
          <a:blip r:embed="rId7"/>
          <a:srcRect/>
          <a:stretch/>
        </p:blipFill>
        <p:spPr bwMode="auto">
          <a:xfrm rot="2002333">
            <a:off x="874969" y="59614"/>
            <a:ext cx="773649" cy="1182790"/>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p:cNvPicPr>
            <a:picLocks noChangeAspect="1" noChangeArrowheads="1"/>
          </p:cNvPicPr>
          <p:nvPr/>
        </p:nvPicPr>
        <p:blipFill>
          <a:blip r:embed="rId8">
            <a:clrChange>
              <a:clrFrom>
                <a:srgbClr val="FFFFFF"/>
              </a:clrFrom>
              <a:clrTo>
                <a:srgbClr val="FFFFFF">
                  <a:alpha val="0"/>
                </a:srgbClr>
              </a:clrTo>
            </a:clrChange>
          </a:blip>
          <a:srcRect/>
          <a:stretch/>
        </p:blipFill>
        <p:spPr bwMode="auto">
          <a:xfrm rot="20993505">
            <a:off x="7418629" y="220311"/>
            <a:ext cx="1121601" cy="1129078"/>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3"/>
          <p:cNvPicPr>
            <a:picLocks noChangeAspect="1" noChangeArrowheads="1"/>
          </p:cNvPicPr>
          <p:nvPr/>
        </p:nvPicPr>
        <p:blipFill>
          <a:blip r:embed="rId9">
            <a:clrChange>
              <a:clrFrom>
                <a:srgbClr val="FFFFFF"/>
              </a:clrFrom>
              <a:clrTo>
                <a:srgbClr val="FFFFFF">
                  <a:alpha val="0"/>
                </a:srgbClr>
              </a:clrTo>
            </a:clrChange>
          </a:blip>
          <a:srcRect/>
          <a:stretch/>
        </p:blipFill>
        <p:spPr bwMode="auto">
          <a:xfrm rot="322962">
            <a:off x="109372" y="1658728"/>
            <a:ext cx="1223859" cy="1223859"/>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4"/>
          <p:cNvPicPr>
            <a:picLocks noChangeAspect="1" noChangeArrowheads="1"/>
          </p:cNvPicPr>
          <p:nvPr/>
        </p:nvPicPr>
        <p:blipFill>
          <a:blip r:embed="rId10"/>
          <a:srcRect/>
          <a:stretch/>
        </p:blipFill>
        <p:spPr bwMode="auto">
          <a:xfrm rot="21031989">
            <a:off x="2062503" y="391762"/>
            <a:ext cx="834254" cy="1393945"/>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2362052" y="4082253"/>
            <a:ext cx="4605361" cy="646331"/>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3600" b="1" i="0" u="none" strike="noStrike" kern="1200" cap="none" spc="0" normalizeH="0" baseline="0" noProof="0">
                <a:ln>
                  <a:noFill/>
                </a:ln>
                <a:solidFill>
                  <a:srgbClr val="C00000"/>
                </a:solidFill>
                <a:effectLst/>
                <a:uLnTx/>
                <a:uFillTx/>
                <a:latin typeface="Times New Roman" panose="02020603050405020304" pitchFamily="18" charset="0"/>
                <a:ea typeface="+mn-ea"/>
                <a:cs typeface="Times New Roman" panose="02020603050405020304" pitchFamily="18" charset="0"/>
                <a:sym typeface="Arial"/>
              </a:rPr>
              <a:t>Quyển</a:t>
            </a:r>
            <a:r>
              <a:rPr kumimoji="0" lang="en-US" sz="3600" b="1" i="0" u="none" strike="noStrike" kern="1200" cap="none" spc="0" normalizeH="0" noProof="0">
                <a:ln>
                  <a:noFill/>
                </a:ln>
                <a:solidFill>
                  <a:srgbClr val="C00000"/>
                </a:solidFill>
                <a:effectLst/>
                <a:uLnTx/>
                <a:uFillTx/>
                <a:latin typeface="Times New Roman" panose="02020603050405020304" pitchFamily="18" charset="0"/>
                <a:ea typeface="+mn-ea"/>
                <a:cs typeface="Times New Roman" panose="02020603050405020304" pitchFamily="18" charset="0"/>
                <a:sym typeface="Arial"/>
              </a:rPr>
              <a:t> sách em yêu</a:t>
            </a:r>
            <a:endParaRPr kumimoji="0" lang="en-US" sz="36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3" name="Pentagon 2">
            <a:hlinkClick r:id="rId11" action="ppaction://hlinksldjump"/>
          </p:cNvPr>
          <p:cNvSpPr/>
          <p:nvPr/>
        </p:nvSpPr>
        <p:spPr>
          <a:xfrm>
            <a:off x="6985489" y="4499984"/>
            <a:ext cx="1240997" cy="457200"/>
          </a:xfrm>
          <a:prstGeom prst="homePlate">
            <a:avLst>
              <a:gd name="adj" fmla="val 85077"/>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700" b="1" i="0" u="none" strike="noStrike" kern="1200" cap="none" spc="0" normalizeH="0" baseline="0" noProof="0" dirty="0" err="1">
                <a:ln>
                  <a:noFill/>
                </a:ln>
                <a:solidFill>
                  <a:srgbClr val="0000FF"/>
                </a:solidFill>
                <a:effectLst/>
                <a:uLnTx/>
                <a:uFillTx/>
                <a:latin typeface="Calibri"/>
                <a:ea typeface="+mn-ea"/>
                <a:cs typeface="+mn-cs"/>
                <a:sym typeface="Arial"/>
              </a:rPr>
              <a:t>Chơi</a:t>
            </a:r>
            <a:endParaRPr kumimoji="0" lang="en-US" sz="2700" b="1" i="0" u="none" strike="noStrike" kern="1200" cap="none" spc="0" normalizeH="0" baseline="0" noProof="0" dirty="0">
              <a:ln>
                <a:noFill/>
              </a:ln>
              <a:solidFill>
                <a:srgbClr val="0000FF"/>
              </a:solidFill>
              <a:effectLst/>
              <a:uLnTx/>
              <a:uFillTx/>
              <a:latin typeface="Calibri"/>
              <a:ea typeface="+mn-ea"/>
              <a:cs typeface="+mn-cs"/>
              <a:sym typeface="Arial"/>
            </a:endParaRPr>
          </a:p>
        </p:txBody>
      </p:sp>
      <p:pic>
        <p:nvPicPr>
          <p:cNvPr id="4" name="Nhac thien nhien.mp3">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12"/>
          <a:stretch>
            <a:fillRect/>
          </a:stretch>
        </p:blipFill>
        <p:spPr>
          <a:xfrm>
            <a:off x="9372600" y="4572000"/>
            <a:ext cx="457200" cy="457200"/>
          </a:xfrm>
          <a:prstGeom prst="rect">
            <a:avLst/>
          </a:prstGeom>
        </p:spPr>
      </p:pic>
      <p:pic>
        <p:nvPicPr>
          <p:cNvPr id="11" name="Picture 4">
            <a:extLst>
              <a:ext uri="{FF2B5EF4-FFF2-40B4-BE49-F238E27FC236}">
                <a16:creationId xmlns:a16="http://schemas.microsoft.com/office/drawing/2014/main" id="{98A2DAAD-EC5F-4302-A5FE-BA58B3AC21CC}"/>
              </a:ext>
            </a:extLst>
          </p:cNvPr>
          <p:cNvPicPr>
            <a:picLocks noChangeAspect="1" noChangeArrowheads="1"/>
          </p:cNvPicPr>
          <p:nvPr/>
        </p:nvPicPr>
        <p:blipFill>
          <a:blip r:embed="rId13"/>
          <a:srcRect/>
          <a:stretch/>
        </p:blipFill>
        <p:spPr bwMode="auto">
          <a:xfrm rot="20993505">
            <a:off x="7055244" y="1874085"/>
            <a:ext cx="784399" cy="1238526"/>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3">
            <a:extLst>
              <a:ext uri="{FF2B5EF4-FFF2-40B4-BE49-F238E27FC236}">
                <a16:creationId xmlns:a16="http://schemas.microsoft.com/office/drawing/2014/main" id="{8DB4E715-17B1-4D68-B98B-E31BF22437E6}"/>
              </a:ext>
            </a:extLst>
          </p:cNvPr>
          <p:cNvPicPr>
            <a:picLocks noChangeAspect="1" noChangeArrowheads="1"/>
          </p:cNvPicPr>
          <p:nvPr/>
        </p:nvPicPr>
        <p:blipFill>
          <a:blip r:embed="rId14">
            <a:clrChange>
              <a:clrFrom>
                <a:srgbClr val="FFFFFF"/>
              </a:clrFrom>
              <a:clrTo>
                <a:srgbClr val="FFFFFF">
                  <a:alpha val="0"/>
                </a:srgbClr>
              </a:clrTo>
            </a:clrChange>
          </a:blip>
          <a:srcRect/>
          <a:stretch/>
        </p:blipFill>
        <p:spPr bwMode="auto">
          <a:xfrm rot="20966185">
            <a:off x="982450" y="3493831"/>
            <a:ext cx="1172049" cy="1172049"/>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4">
            <a:extLst>
              <a:ext uri="{FF2B5EF4-FFF2-40B4-BE49-F238E27FC236}">
                <a16:creationId xmlns:a16="http://schemas.microsoft.com/office/drawing/2014/main" id="{5B104887-4734-440B-AF82-3E4179967350}"/>
              </a:ext>
            </a:extLst>
          </p:cNvPr>
          <p:cNvPicPr>
            <a:picLocks noChangeAspect="1" noChangeArrowheads="1"/>
          </p:cNvPicPr>
          <p:nvPr/>
        </p:nvPicPr>
        <p:blipFill>
          <a:blip r:embed="rId15"/>
          <a:srcRect/>
          <a:stretch/>
        </p:blipFill>
        <p:spPr bwMode="auto">
          <a:xfrm rot="20993505">
            <a:off x="7973519" y="3166548"/>
            <a:ext cx="927173" cy="1233186"/>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4">
            <a:extLst>
              <a:ext uri="{FF2B5EF4-FFF2-40B4-BE49-F238E27FC236}">
                <a16:creationId xmlns:a16="http://schemas.microsoft.com/office/drawing/2014/main" id="{240607B9-43BC-4CB9-9A34-2CC2A3931D38}"/>
              </a:ext>
            </a:extLst>
          </p:cNvPr>
          <p:cNvPicPr>
            <a:picLocks noChangeAspect="1" noChangeArrowheads="1"/>
          </p:cNvPicPr>
          <p:nvPr/>
        </p:nvPicPr>
        <p:blipFill>
          <a:blip r:embed="rId16"/>
          <a:srcRect/>
          <a:stretch/>
        </p:blipFill>
        <p:spPr bwMode="auto">
          <a:xfrm rot="21031989">
            <a:off x="1716996" y="2014278"/>
            <a:ext cx="847587" cy="127138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414537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 fill="hold"/>
                                        <p:tgtEl>
                                          <p:spTgt spid="4"/>
                                        </p:tgtEl>
                                      </p:cBhvr>
                                    </p:cmd>
                                  </p:childTnLst>
                                </p:cTn>
                              </p:par>
                              <p:par>
                                <p:cTn id="7" presetID="38" presetClass="entr" presetSubtype="0" accel="50000" fill="hold" grpId="0" nodeType="withEffect">
                                  <p:stCondLst>
                                    <p:cond delay="0"/>
                                  </p:stCondLst>
                                  <p:iterate type="lt">
                                    <p:tmPct val="50000"/>
                                  </p:iterate>
                                  <p:childTnLst>
                                    <p:set>
                                      <p:cBhvr>
                                        <p:cTn id="8" dur="1" fill="hold">
                                          <p:stCondLst>
                                            <p:cond delay="0"/>
                                          </p:stCondLst>
                                        </p:cTn>
                                        <p:tgtEl>
                                          <p:spTgt spid="2"/>
                                        </p:tgtEl>
                                        <p:attrNameLst>
                                          <p:attrName>style.visibility</p:attrName>
                                        </p:attrNameLst>
                                      </p:cBhvr>
                                      <p:to>
                                        <p:strVal val="visible"/>
                                      </p:to>
                                    </p:set>
                                    <p:set>
                                      <p:cBhvr>
                                        <p:cTn id="9" dur="455" fill="hold">
                                          <p:stCondLst>
                                            <p:cond delay="0"/>
                                          </p:stCondLst>
                                        </p:cTn>
                                        <p:tgtEl>
                                          <p:spTgt spid="2"/>
                                        </p:tgtEl>
                                        <p:attrNameLst>
                                          <p:attrName>style.rotation</p:attrName>
                                        </p:attrNameLst>
                                      </p:cBhvr>
                                      <p:to>
                                        <p:strVal val="-45.0"/>
                                      </p:to>
                                    </p:set>
                                    <p:anim calcmode="lin" valueType="num">
                                      <p:cBhvr>
                                        <p:cTn id="10" dur="455" fill="hold">
                                          <p:stCondLst>
                                            <p:cond delay="455"/>
                                          </p:stCondLst>
                                        </p:cTn>
                                        <p:tgtEl>
                                          <p:spTgt spid="2"/>
                                        </p:tgtEl>
                                        <p:attrNameLst>
                                          <p:attrName>style.rotation</p:attrName>
                                        </p:attrNameLst>
                                      </p:cBhvr>
                                      <p:tavLst>
                                        <p:tav tm="0">
                                          <p:val>
                                            <p:fltVal val="-45"/>
                                          </p:val>
                                        </p:tav>
                                        <p:tav tm="69900">
                                          <p:val>
                                            <p:fltVal val="45"/>
                                          </p:val>
                                        </p:tav>
                                        <p:tav tm="100000">
                                          <p:val>
                                            <p:fltVal val="0"/>
                                          </p:val>
                                        </p:tav>
                                      </p:tavLst>
                                    </p:anim>
                                    <p:anim calcmode="lin" valueType="num">
                                      <p:cBhvr>
                                        <p:cTn id="11" dur="455" fill="hold">
                                          <p:stCondLst>
                                            <p:cond delay="0"/>
                                          </p:stCondLst>
                                        </p:cTn>
                                        <p:tgtEl>
                                          <p:spTgt spid="2"/>
                                        </p:tgtEl>
                                        <p:attrNameLst>
                                          <p:attrName>ppt_y</p:attrName>
                                        </p:attrNameLst>
                                      </p:cBhvr>
                                      <p:tavLst>
                                        <p:tav tm="0">
                                          <p:val>
                                            <p:strVal val="#ppt_y-1"/>
                                          </p:val>
                                        </p:tav>
                                        <p:tav tm="100000">
                                          <p:val>
                                            <p:strVal val="#ppt_y-(0.354*#ppt_w-0.172*#ppt_h)"/>
                                          </p:val>
                                        </p:tav>
                                      </p:tavLst>
                                    </p:anim>
                                    <p:anim calcmode="lin" valueType="num">
                                      <p:cBhvr>
                                        <p:cTn id="12" dur="156" decel="50000" autoRev="1" fill="hold">
                                          <p:stCondLst>
                                            <p:cond delay="455"/>
                                          </p:stCondLst>
                                        </p:cTn>
                                        <p:tgtEl>
                                          <p:spTgt spid="2"/>
                                        </p:tgtEl>
                                        <p:attrNameLst>
                                          <p:attrName>ppt_y</p:attrName>
                                        </p:attrNameLst>
                                      </p:cBhvr>
                                      <p:tavLst>
                                        <p:tav tm="0">
                                          <p:val>
                                            <p:strVal val="#ppt_y-(0.354*#ppt_w-0.172*#ppt_h)"/>
                                          </p:val>
                                        </p:tav>
                                        <p:tav tm="100000">
                                          <p:val>
                                            <p:strVal val="#ppt_y-(0.354*#ppt_w-0.172*#ppt_h)-#ppt_h/2"/>
                                          </p:val>
                                        </p:tav>
                                      </p:tavLst>
                                    </p:anim>
                                    <p:anim calcmode="lin" valueType="num">
                                      <p:cBhvr>
                                        <p:cTn id="13" dur="136" fill="hold">
                                          <p:stCondLst>
                                            <p:cond delay="864"/>
                                          </p:stCondLst>
                                        </p:cTn>
                                        <p:tgtEl>
                                          <p:spTgt spid="2"/>
                                        </p:tgtEl>
                                        <p:attrNameLst>
                                          <p:attrName>ppt_y</p:attrName>
                                        </p:attrNameLst>
                                      </p:cBhvr>
                                      <p:tavLst>
                                        <p:tav tm="0">
                                          <p:val>
                                            <p:strVal val="#ppt_y-(0.354*#ppt_w-0.172*#ppt_h)"/>
                                          </p:val>
                                        </p:tav>
                                        <p:tav tm="100000">
                                          <p:val>
                                            <p:strVal val="#ppt_y"/>
                                          </p:val>
                                        </p:tav>
                                      </p:tavLst>
                                    </p:anim>
                                  </p:childTnLst>
                                </p:cTn>
                              </p:par>
                              <p:par>
                                <p:cTn id="14" presetID="46" presetClass="path" presetSubtype="0" repeatCount="indefinite" accel="50000" decel="50000" fill="hold" nodeType="withEffect">
                                  <p:stCondLst>
                                    <p:cond delay="0"/>
                                  </p:stCondLst>
                                  <p:childTnLst>
                                    <p:animMotion origin="layout" path="M 5.55556E-7 8.64198E-7 C -0.00035 -0.01482 0.00694 -0.02809 0.01667 -0.02901 C 0.02604 -0.02994 0.0349 -0.01975 0.03542 -0.00525 C 0.03628 0.00802 0.02986 0.02099 0.02118 0.0216 C 0.01319 0.02222 0.00556 0.01389 0.00486 0.00154 C 0.00434 -0.00988 0.00937 -0.02068 0.01701 -0.02161 C 0.02378 -0.02253 0.03021 -0.01543 0.03073 -0.00494 C 0.03108 0.00463 0.02708 0.01358 0.02083 0.0142 C 0.01528 0.01481 0.0099 0.00957 0.00955 0.00093 C 0.0092 -0.00679 0.01233 -0.0142 0.01736 -0.01451 C 0.02153 -0.01482 0.02569 -0.01111 0.02604 -0.00432 C 0.02639 0.00123 0.02413 0.00648 0.02049 0.0071 C 0.01771 0.00741 0.01458 0.00525 0.01441 0.00062 C 0.01424 -0.00309 0.01528 -0.00679 0.01753 -0.00741 C 0.01927 -0.00741 0.02101 -0.00648 0.02135 -0.00401 C 0.02153 -0.00247 0.02118 -0.00093 0.02031 -0.00031 C 0.01979 8.64198E-7 0.01944 8.64198E-7 0.0191 -0.00031 " pathEditMode="relative" rAng="0" ptsTypes="AAAAAAAAAAAAAAAAA">
                                      <p:cBhvr>
                                        <p:cTn id="15" dur="5000" fill="hold"/>
                                        <p:tgtEl>
                                          <p:spTgt spid="1028"/>
                                        </p:tgtEl>
                                        <p:attrNameLst>
                                          <p:attrName>ppt_x</p:attrName>
                                          <p:attrName>ppt_y</p:attrName>
                                        </p:attrNameLst>
                                      </p:cBhvr>
                                      <p:rCtr x="1753" y="-401"/>
                                    </p:animMotion>
                                  </p:childTnLst>
                                </p:cTn>
                              </p:par>
                              <p:par>
                                <p:cTn id="16" presetID="55" presetClass="path" presetSubtype="0" repeatCount="indefinite" accel="50000" decel="50000" fill="hold" nodeType="withEffect">
                                  <p:stCondLst>
                                    <p:cond delay="0"/>
                                  </p:stCondLst>
                                  <p:childTnLst>
                                    <p:animMotion origin="layout" path="M 0.01441 -3.20988E-6 C 0.0151 -0.02191 0.00868 -0.04074 0.00034 -0.04228 C -0.00782 -0.04352 -0.01528 -0.02932 -0.0158 -0.00771 C -0.01632 0.01173 -0.01129 0.02994 -0.00365 0.03118 C 0.0033 0.03241 0.00989 0.02006 0.01024 0.00186 C 0.01076 -0.01481 0.00642 -0.03024 2.77778E-6 -0.03148 C -0.00591 -0.03271 -0.01146 -0.02253 -0.01181 -0.0071 C -0.01216 0.00648 -0.00868 0.02006 -0.0033 0.02037 C 0.00139 0.02161 0.0059 0.01358 0.00625 0.00124 C 0.00659 -0.00987 0.00399 -0.02068 -0.00018 -0.02129 C -0.00382 -0.02191 -0.00764 -0.01605 -0.00782 -0.00648 C -0.00799 0.00155 -0.00625 0.00957 -0.00313 0.01019 C -0.00052 0.01081 0.00208 0.0071 0.00208 0.00031 C 0.00243 -0.00463 0.00139 -0.01018 -0.00052 -0.0108 C -0.00191 -0.0108 -0.00347 -0.00956 -0.00382 -0.00617 C -0.00382 -0.0037 -0.00365 -0.00154 -0.00278 -0.00031 C -0.00243 -3.20988E-6 -0.00226 -3.20988E-6 -0.00191 -0.00031 " pathEditMode="relative" rAng="0" ptsTypes="AAAAAAAAAAAAAAAAA">
                                      <p:cBhvr>
                                        <p:cTn id="17" dur="5000" fill="hold"/>
                                        <p:tgtEl>
                                          <p:spTgt spid="1027"/>
                                        </p:tgtEl>
                                        <p:attrNameLst>
                                          <p:attrName>ppt_x</p:attrName>
                                          <p:attrName>ppt_y</p:attrName>
                                        </p:attrNameLst>
                                      </p:cBhvr>
                                      <p:rCtr x="-1528" y="-586"/>
                                    </p:animMotion>
                                  </p:childTnLst>
                                </p:cTn>
                              </p:par>
                              <p:par>
                                <p:cTn id="18" presetID="55" presetClass="path" presetSubtype="0" repeatCount="indefinite" accel="50000" decel="50000" fill="hold" nodeType="withEffect">
                                  <p:stCondLst>
                                    <p:cond delay="0"/>
                                  </p:stCondLst>
                                  <p:childTnLst>
                                    <p:animMotion origin="layout" path="M 0.01441 1.97531E-6 C 0.0151 -0.02192 0.00868 -0.04074 0.00035 -0.04229 C -0.00781 -0.04352 -0.01528 -0.02932 -0.0158 -0.00772 C -0.01632 0.01173 -0.01129 0.02994 -0.00365 0.03117 C 0.0033 0.03241 0.0099 0.02006 0.01024 0.00185 C 0.01076 -0.01482 0.00642 -0.03025 5.55556E-7 -0.03148 C -0.0059 -0.03272 -0.01146 -0.02253 -0.01181 -0.0071 C -0.01215 0.00648 -0.00868 0.02006 -0.0033 0.02037 C 0.00139 0.0216 0.0059 0.01358 0.00625 0.00123 C 0.0066 -0.00988 0.00399 -0.02068 -0.00017 -0.0213 C -0.00382 -0.02192 -0.00764 -0.01605 -0.00781 -0.00648 C -0.00799 0.00154 -0.00625 0.00957 -0.00313 0.01018 C -0.00052 0.0108 0.00208 0.0071 0.00208 0.00031 C 0.00243 -0.00463 0.00139 -0.01019 -0.00052 -0.0108 C -0.00191 -0.0108 -0.00347 -0.00957 -0.00382 -0.00617 C -0.00382 -0.00371 -0.00365 -0.00155 -0.00278 -0.00031 C -0.00243 1.97531E-6 -0.00226 1.97531E-6 -0.00191 -0.00031 " pathEditMode="relative" rAng="0" ptsTypes="AAAAAAAAAAAAAAAAA">
                                      <p:cBhvr>
                                        <p:cTn id="19" dur="5000" fill="hold"/>
                                        <p:tgtEl>
                                          <p:spTgt spid="8"/>
                                        </p:tgtEl>
                                        <p:attrNameLst>
                                          <p:attrName>ppt_x</p:attrName>
                                          <p:attrName>ppt_y</p:attrName>
                                        </p:attrNameLst>
                                      </p:cBhvr>
                                      <p:rCtr x="-1528" y="-586"/>
                                    </p:animMotion>
                                  </p:childTnLst>
                                </p:cTn>
                              </p:par>
                              <p:par>
                                <p:cTn id="20" presetID="46" presetClass="path" presetSubtype="0" repeatCount="indefinite" accel="50000" decel="50000" fill="hold" nodeType="withEffect">
                                  <p:stCondLst>
                                    <p:cond delay="0"/>
                                  </p:stCondLst>
                                  <p:childTnLst>
                                    <p:animMotion origin="layout" path="M -5.55556E-7 1.60494E-6 C -0.00035 -0.01482 0.00695 -0.02809 0.01667 -0.02901 C 0.02604 -0.02994 0.0349 -0.01975 0.03542 -0.00525 C 0.03629 0.00802 0.02986 0.02099 0.02118 0.0216 C 0.0132 0.02253 0.00556 0.01389 0.00486 0.00154 C 0.00434 -0.00988 0.00938 -0.02068 0.01701 -0.02161 C 0.02379 -0.02253 0.03021 -0.01543 0.03073 -0.00494 C 0.03108 0.00463 0.02708 0.01358 0.02083 0.0142 C 0.01528 0.01481 0.0099 0.00957 0.00955 0.00092 C 0.0092 -0.00679 0.01233 -0.0142 0.01736 -0.01451 C 0.02153 -0.01482 0.0257 -0.01111 0.02604 -0.00432 C 0.02639 0.00123 0.02413 0.00648 0.02049 0.0071 C 0.01771 0.00741 0.01458 0.00525 0.01441 0.00062 C 0.01424 -0.00309 0.01528 -0.00679 0.01754 -0.00741 C 0.01927 -0.00741 0.02101 -0.00648 0.02135 -0.00401 C 0.02153 -0.00247 0.02118 -0.00093 0.02031 -0.00031 C 0.01979 1.60494E-6 0.01945 1.60494E-6 0.0191 -0.00031 " pathEditMode="relative" rAng="0" ptsTypes="AAAAAAAAAAAAAAAAA">
                                      <p:cBhvr>
                                        <p:cTn id="21" dur="5000" fill="hold"/>
                                        <p:tgtEl>
                                          <p:spTgt spid="20"/>
                                        </p:tgtEl>
                                        <p:attrNameLst>
                                          <p:attrName>ppt_x</p:attrName>
                                          <p:attrName>ppt_y</p:attrName>
                                        </p:attrNameLst>
                                      </p:cBhvr>
                                      <p:rCtr x="1753" y="-401"/>
                                    </p:animMotion>
                                  </p:childTnLst>
                                </p:cTn>
                              </p:par>
                              <p:par>
                                <p:cTn id="22" presetID="46" presetClass="path" presetSubtype="0" repeatCount="indefinite" accel="50000" decel="50000" fill="hold" nodeType="withEffect">
                                  <p:stCondLst>
                                    <p:cond delay="0"/>
                                  </p:stCondLst>
                                  <p:childTnLst>
                                    <p:animMotion origin="layout" path="M 2.77778E-7 3.45679E-6 C -0.00035 -0.01482 0.00694 -0.02809 0.01667 -0.02902 C 0.02604 -0.02994 0.0349 -0.01976 0.03542 -0.00525 C 0.03628 0.00802 0.02986 0.02098 0.02118 0.0216 C 0.01319 0.02253 0.00556 0.01389 0.00486 0.00154 C 0.00434 -0.00988 0.00937 -0.02068 0.01701 -0.02161 C 0.02378 -0.02253 0.03021 -0.01544 0.03073 -0.00494 C 0.03108 0.00463 0.02708 0.01358 0.02083 0.01419 C 0.01528 0.01481 0.0099 0.00956 0.00955 0.00092 C 0.0092 -0.00679 0.01233 -0.0142 0.01736 -0.01451 C 0.02153 -0.01482 0.02569 -0.01111 0.02604 -0.00432 C 0.02639 0.00123 0.02413 0.00648 0.02049 0.0071 C 0.01771 0.0074 0.01458 0.00524 0.01441 0.00061 C 0.01424 -0.00309 0.01528 -0.00679 0.01753 -0.00741 C 0.01927 -0.00741 0.02101 -0.00648 0.02135 -0.00402 C 0.02153 -0.00247 0.02118 -0.00093 0.02031 -0.00031 C 0.01979 3.45679E-6 0.01944 3.45679E-6 0.0191 -0.00031 " pathEditMode="relative" rAng="0" ptsTypes="AAAAAAAAAAAAAAAAA">
                                      <p:cBhvr>
                                        <p:cTn id="23" dur="5000" fill="hold"/>
                                        <p:tgtEl>
                                          <p:spTgt spid="11"/>
                                        </p:tgtEl>
                                        <p:attrNameLst>
                                          <p:attrName>ppt_x</p:attrName>
                                          <p:attrName>ppt_y</p:attrName>
                                        </p:attrNameLst>
                                      </p:cBhvr>
                                      <p:rCtr x="1753" y="-401"/>
                                    </p:animMotion>
                                  </p:childTnLst>
                                </p:cTn>
                              </p:par>
                              <p:par>
                                <p:cTn id="24" presetID="55" presetClass="path" presetSubtype="0" repeatCount="indefinite" accel="50000" decel="50000" fill="hold" nodeType="withEffect">
                                  <p:stCondLst>
                                    <p:cond delay="0"/>
                                  </p:stCondLst>
                                  <p:childTnLst>
                                    <p:animMotion origin="layout" path="M 0.01441 1.23457E-7 C 0.0151 -0.02191 0.00868 -0.04074 0.00035 -0.04228 C -0.00781 -0.04352 -0.01528 -0.02932 -0.0158 -0.00772 C -0.01632 0.01173 -0.01129 0.02994 -0.00365 0.03117 C 0.0033 0.03241 0.00989 0.02006 0.01024 0.00185 C 0.01076 -0.01481 0.00642 -0.03025 2.22222E-6 -0.03148 C -0.0059 -0.03272 -0.01146 -0.02253 -0.01181 -0.0071 C -0.01215 0.00648 -0.00868 0.02006 -0.0033 0.02037 C 0.00139 0.0216 0.0059 0.01358 0.00625 0.00123 C 0.0066 -0.00988 0.00399 -0.02068 -0.00018 -0.0213 C -0.00382 -0.02191 -0.00764 -0.01605 -0.00781 -0.00648 C -0.00799 0.00154 -0.00625 0.00957 -0.00313 0.01019 C -0.00052 0.0108 0.00208 0.0071 0.00208 0.00031 C 0.00243 -0.00463 0.00139 -0.01019 -0.00052 -0.0108 C -0.00191 -0.0108 -0.00347 -0.00957 -0.00382 -0.00617 C -0.00382 -0.0037 -0.00365 -0.00154 -0.00278 -0.00031 C -0.00243 1.23457E-7 -0.00226 1.23457E-7 -0.00191 -0.00031 " pathEditMode="relative" rAng="0" ptsTypes="AAAAAAAAAAAAAAAAA">
                                      <p:cBhvr>
                                        <p:cTn id="25" dur="5000" fill="hold"/>
                                        <p:tgtEl>
                                          <p:spTgt spid="12"/>
                                        </p:tgtEl>
                                        <p:attrNameLst>
                                          <p:attrName>ppt_x</p:attrName>
                                          <p:attrName>ppt_y</p:attrName>
                                        </p:attrNameLst>
                                      </p:cBhvr>
                                      <p:rCtr x="-1528" y="-586"/>
                                    </p:animMotion>
                                  </p:childTnLst>
                                </p:cTn>
                              </p:par>
                              <p:par>
                                <p:cTn id="26" presetID="46" presetClass="path" presetSubtype="0" repeatCount="indefinite" accel="50000" decel="50000" fill="hold" nodeType="withEffect">
                                  <p:stCondLst>
                                    <p:cond delay="0"/>
                                  </p:stCondLst>
                                  <p:childTnLst>
                                    <p:animMotion origin="layout" path="M -3.05556E-6 -3.82716E-6 C -0.00034 -0.01481 0.00695 -0.02808 0.01667 -0.02901 C 0.02604 -0.02993 0.0349 -0.01975 0.03542 -0.00524 C 0.03629 0.00803 0.02986 0.02099 0.02118 0.02161 C 0.0132 0.02253 0.00556 0.01389 0.00486 0.00155 C 0.00434 -0.00987 0.00938 -0.02068 0.01702 -0.0216 C 0.02379 -0.02253 0.03021 -0.01543 0.03073 -0.00493 C 0.03108 0.00463 0.02709 0.01358 0.02084 0.0142 C 0.01528 0.01482 0.0099 0.00957 0.00955 0.00093 C 0.0092 -0.00679 0.01233 -0.01419 0.01736 -0.0145 C 0.02153 -0.01481 0.0257 -0.01111 0.02604 -0.00432 C 0.02639 0.00124 0.02414 0.00649 0.02049 0.0071 C 0.01771 0.00741 0.01459 0.00525 0.01441 0.00062 C 0.01424 -0.00308 0.01528 -0.00679 0.01754 -0.0074 C 0.01927 -0.0074 0.02101 -0.00648 0.02136 -0.00401 C 0.02153 -0.00247 0.02118 -0.00092 0.02032 -0.0003 C 0.01979 -3.82716E-6 0.01945 -3.82716E-6 0.0191 -0.0003 " pathEditMode="relative" rAng="0" ptsTypes="AAAAAAAAAAAAAAAAA">
                                      <p:cBhvr>
                                        <p:cTn id="27" dur="5000" fill="hold"/>
                                        <p:tgtEl>
                                          <p:spTgt spid="13"/>
                                        </p:tgtEl>
                                        <p:attrNameLst>
                                          <p:attrName>ppt_x</p:attrName>
                                          <p:attrName>ppt_y</p:attrName>
                                        </p:attrNameLst>
                                      </p:cBhvr>
                                      <p:rCtr x="1753" y="-401"/>
                                    </p:animMotion>
                                  </p:childTnLst>
                                </p:cTn>
                              </p:par>
                              <p:par>
                                <p:cTn id="28" presetID="46" presetClass="path" presetSubtype="0" repeatCount="indefinite" accel="50000" decel="50000" fill="hold" nodeType="withEffect">
                                  <p:stCondLst>
                                    <p:cond delay="0"/>
                                  </p:stCondLst>
                                  <p:childTnLst>
                                    <p:animMotion origin="layout" path="M 2.22222E-6 -3.45679E-6 C -0.00035 -0.01481 0.00694 -0.02808 0.01666 -0.02901 C 0.02604 -0.02993 0.03489 -0.01975 0.03541 -0.00524 C 0.03628 0.00803 0.02986 0.02099 0.02118 0.02161 C 0.01319 0.02253 0.00555 0.01389 0.00486 0.00155 C 0.00434 -0.00987 0.00937 -0.02068 0.01701 -0.0216 C 0.02378 -0.02253 0.03021 -0.01543 0.03073 -0.00493 C 0.03107 0.00463 0.02708 0.01358 0.02083 0.0142 C 0.01528 0.01482 0.00989 0.00957 0.00955 0.00093 C 0.0092 -0.00679 0.01232 -0.01419 0.01736 -0.0145 C 0.02153 -0.01481 0.02569 -0.01111 0.02604 -0.00432 C 0.02639 0.00124 0.02413 0.00648 0.02048 0.0071 C 0.01771 0.00741 0.01458 0.00525 0.01441 0.00062 C 0.01423 -0.00308 0.01528 -0.00679 0.01753 -0.0074 C 0.01927 -0.0074 0.021 -0.00648 0.02135 -0.00401 C 0.02153 -0.00247 0.02118 -0.00092 0.02031 -0.00031 C 0.01979 -3.45679E-6 0.01944 -3.45679E-6 0.0191 -0.00031 " pathEditMode="relative" rAng="0" ptsTypes="AAAAAAAAAAAAAAAAA">
                                      <p:cBhvr>
                                        <p:cTn id="29" dur="5000" fill="hold"/>
                                        <p:tgtEl>
                                          <p:spTgt spid="14"/>
                                        </p:tgtEl>
                                        <p:attrNameLst>
                                          <p:attrName>ppt_x</p:attrName>
                                          <p:attrName>ppt_y</p:attrName>
                                        </p:attrNameLst>
                                      </p:cBhvr>
                                      <p:rCtr x="1753" y="-401"/>
                                    </p:animMotion>
                                  </p:childTnLst>
                                </p:cTn>
                              </p:par>
                            </p:childTnLst>
                          </p:cTn>
                        </p:par>
                      </p:childTnLst>
                    </p:cTn>
                  </p:par>
                </p:childTnLst>
              </p:cTn>
              <p:prevCondLst>
                <p:cond evt="onPrev" delay="0">
                  <p:tgtEl>
                    <p:sldTgt/>
                  </p:tgtEl>
                </p:cond>
              </p:prevCondLst>
              <p:nextCondLst>
                <p:cond evt="onNext" delay="0">
                  <p:tgtEl>
                    <p:sldTgt/>
                  </p:tgtEl>
                </p:cond>
              </p:nextCondLst>
            </p:seq>
            <p:audio>
              <p:cMediaNode vol="80000" numSld="5">
                <p:cTn id="30" repeatCount="indefinite" fill="hold" display="0">
                  <p:stCondLst>
                    <p:cond delay="indefinite"/>
                  </p:stCondLst>
                  <p:endCondLst>
                    <p:cond evt="onStopAudio" delay="0">
                      <p:tgtEl>
                        <p:sldTgt/>
                      </p:tgtEl>
                    </p:cond>
                  </p:endCondLst>
                </p:cTn>
                <p:tgtEl>
                  <p:spTgt spid="4"/>
                </p:tgtEl>
              </p:cMediaNode>
            </p:audio>
          </p:childTnLst>
        </p:cTn>
      </p:par>
    </p:tnLst>
    <p:bldLst>
      <p:bldP spid="2"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0" r="-10000"/>
          </a:stretch>
        </a:blipFill>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EC5962DC-DF78-6970-79A3-4718C48D4CD6}"/>
              </a:ext>
            </a:extLst>
          </p:cNvPr>
          <p:cNvPicPr>
            <a:picLocks noChangeAspect="1"/>
          </p:cNvPicPr>
          <p:nvPr/>
        </p:nvPicPr>
        <p:blipFill>
          <a:blip r:embed="rId3"/>
          <a:stretch>
            <a:fillRect/>
          </a:stretch>
        </p:blipFill>
        <p:spPr>
          <a:xfrm>
            <a:off x="0" y="1255"/>
            <a:ext cx="9144000" cy="5140990"/>
          </a:xfrm>
          <a:prstGeom prst="rect">
            <a:avLst/>
          </a:prstGeom>
        </p:spPr>
      </p:pic>
      <p:pic>
        <p:nvPicPr>
          <p:cNvPr id="1026" name="Picture 2"/>
          <p:cNvPicPr>
            <a:picLocks noChangeAspect="1" noChangeArrowheads="1"/>
          </p:cNvPicPr>
          <p:nvPr/>
        </p:nvPicPr>
        <p:blipFill>
          <a:blip r:embed="rId4"/>
          <a:srcRect/>
          <a:stretch/>
        </p:blipFill>
        <p:spPr bwMode="auto">
          <a:xfrm>
            <a:off x="2387459" y="-196403"/>
            <a:ext cx="4000500" cy="4000500"/>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p:cNvPicPr>
            <a:picLocks noChangeAspect="1" noChangeArrowheads="1"/>
          </p:cNvPicPr>
          <p:nvPr/>
        </p:nvPicPr>
        <p:blipFill>
          <a:blip r:embed="rId5"/>
          <a:srcRect/>
          <a:stretch/>
        </p:blipFill>
        <p:spPr bwMode="auto">
          <a:xfrm rot="20993505">
            <a:off x="6575434" y="621463"/>
            <a:ext cx="812841" cy="1242709"/>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4"/>
          <p:cNvPicPr>
            <a:picLocks noChangeAspect="1" noChangeArrowheads="1"/>
          </p:cNvPicPr>
          <p:nvPr/>
        </p:nvPicPr>
        <p:blipFill>
          <a:blip r:embed="rId6"/>
          <a:srcRect/>
          <a:stretch/>
        </p:blipFill>
        <p:spPr bwMode="auto">
          <a:xfrm rot="700929">
            <a:off x="7139633" y="2186967"/>
            <a:ext cx="744630" cy="1244193"/>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3"/>
          <p:cNvPicPr>
            <a:picLocks noChangeAspect="1" noChangeArrowheads="1"/>
          </p:cNvPicPr>
          <p:nvPr/>
        </p:nvPicPr>
        <p:blipFill>
          <a:blip r:embed="rId7"/>
          <a:srcRect/>
          <a:stretch/>
        </p:blipFill>
        <p:spPr bwMode="auto">
          <a:xfrm rot="322962">
            <a:off x="1895803" y="732940"/>
            <a:ext cx="813853" cy="1082465"/>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4"/>
          <p:cNvPicPr>
            <a:picLocks noChangeAspect="1" noChangeArrowheads="1"/>
          </p:cNvPicPr>
          <p:nvPr/>
        </p:nvPicPr>
        <p:blipFill>
          <a:blip r:embed="rId8"/>
          <a:srcRect/>
          <a:stretch/>
        </p:blipFill>
        <p:spPr bwMode="auto">
          <a:xfrm rot="1063156">
            <a:off x="796354" y="1573639"/>
            <a:ext cx="722671" cy="1141060"/>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3"/>
          <p:cNvPicPr>
            <a:picLocks noChangeAspect="1" noChangeArrowheads="1"/>
          </p:cNvPicPr>
          <p:nvPr/>
        </p:nvPicPr>
        <p:blipFill>
          <a:blip r:embed="rId9">
            <a:clrChange>
              <a:clrFrom>
                <a:srgbClr val="FFFFFF"/>
              </a:clrFrom>
              <a:clrTo>
                <a:srgbClr val="FFFFFF">
                  <a:alpha val="0"/>
                </a:srgbClr>
              </a:clrTo>
            </a:clrChange>
          </a:blip>
          <a:srcRect/>
          <a:stretch/>
        </p:blipFill>
        <p:spPr bwMode="auto">
          <a:xfrm rot="19919096">
            <a:off x="3381480" y="3668748"/>
            <a:ext cx="958246" cy="958246"/>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4"/>
          <p:cNvPicPr>
            <a:picLocks noChangeAspect="1" noChangeArrowheads="1"/>
          </p:cNvPicPr>
          <p:nvPr/>
        </p:nvPicPr>
        <p:blipFill>
          <a:blip r:embed="rId10">
            <a:clrChange>
              <a:clrFrom>
                <a:srgbClr val="FFFFFF"/>
              </a:clrFrom>
              <a:clrTo>
                <a:srgbClr val="FFFFFF">
                  <a:alpha val="0"/>
                </a:srgbClr>
              </a:clrTo>
            </a:clrChange>
          </a:blip>
          <a:srcRect/>
          <a:stretch/>
        </p:blipFill>
        <p:spPr bwMode="auto">
          <a:xfrm rot="1452024">
            <a:off x="789187" y="3318856"/>
            <a:ext cx="1085343" cy="1092577"/>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4"/>
          <p:cNvPicPr>
            <a:picLocks noChangeAspect="1" noChangeArrowheads="1"/>
          </p:cNvPicPr>
          <p:nvPr/>
        </p:nvPicPr>
        <p:blipFill>
          <a:blip r:embed="rId11"/>
          <a:srcRect/>
          <a:stretch/>
        </p:blipFill>
        <p:spPr bwMode="auto">
          <a:xfrm rot="700929">
            <a:off x="6645942" y="3667780"/>
            <a:ext cx="849318" cy="127397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3"/>
          <p:cNvPicPr>
            <a:picLocks noChangeAspect="1" noChangeArrowheads="1"/>
          </p:cNvPicPr>
          <p:nvPr/>
        </p:nvPicPr>
        <p:blipFill>
          <a:blip r:embed="rId12">
            <a:clrChange>
              <a:clrFrom>
                <a:srgbClr val="FFFFFF"/>
              </a:clrFrom>
              <a:clrTo>
                <a:srgbClr val="FFFFFF">
                  <a:alpha val="0"/>
                </a:srgbClr>
              </a:clrTo>
            </a:clrChange>
          </a:blip>
          <a:srcRect/>
          <a:stretch/>
        </p:blipFill>
        <p:spPr bwMode="auto">
          <a:xfrm rot="19919096">
            <a:off x="2120874" y="3862825"/>
            <a:ext cx="1094431" cy="1094431"/>
          </a:xfrm>
          <a:prstGeom prst="rect">
            <a:avLst/>
          </a:prstGeom>
          <a:noFill/>
          <a:extLst>
            <a:ext uri="{909E8E84-426E-40DD-AFC4-6F175D3DCCD1}">
              <a14:hiddenFill xmlns:a14="http://schemas.microsoft.com/office/drawing/2010/main">
                <a:solidFill>
                  <a:srgbClr val="FFFFFF"/>
                </a:solidFill>
              </a14:hiddenFill>
            </a:ext>
          </a:extLst>
        </p:spPr>
      </p:pic>
      <p:sp>
        <p:nvSpPr>
          <p:cNvPr id="22" name="Speech Bubble: Rectangle with Corners Rounded 21">
            <a:hlinkClick r:id="rId13" action="ppaction://hlinksldjump"/>
            <a:extLst>
              <a:ext uri="{FF2B5EF4-FFF2-40B4-BE49-F238E27FC236}">
                <a16:creationId xmlns:a16="http://schemas.microsoft.com/office/drawing/2014/main" id="{AEB1942D-2469-47BF-8615-A7230412EC23}"/>
              </a:ext>
            </a:extLst>
          </p:cNvPr>
          <p:cNvSpPr/>
          <p:nvPr/>
        </p:nvSpPr>
        <p:spPr>
          <a:xfrm>
            <a:off x="304807" y="1176730"/>
            <a:ext cx="539948" cy="326671"/>
          </a:xfrm>
          <a:prstGeom prst="wedgeRoundRectCallout">
            <a:avLst>
              <a:gd name="adj1" fmla="val 54454"/>
              <a:gd name="adj2" fmla="val 78648"/>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a:ln>
                  <a:noFill/>
                </a:ln>
                <a:solidFill>
                  <a:prstClr val="black"/>
                </a:solidFill>
                <a:effectLst/>
                <a:uLnTx/>
                <a:uFillTx/>
                <a:latin typeface="Calibri"/>
                <a:ea typeface="+mn-ea"/>
                <a:cs typeface="+mn-cs"/>
                <a:sym typeface="Arial"/>
              </a:rPr>
              <a:t>2</a:t>
            </a:r>
          </a:p>
        </p:txBody>
      </p:sp>
      <p:sp>
        <p:nvSpPr>
          <p:cNvPr id="23" name="Speech Bubble: Rectangle with Corners Rounded 22">
            <a:hlinkClick r:id="rId14" action="ppaction://hlinksldjump"/>
            <a:extLst>
              <a:ext uri="{FF2B5EF4-FFF2-40B4-BE49-F238E27FC236}">
                <a16:creationId xmlns:a16="http://schemas.microsoft.com/office/drawing/2014/main" id="{E85F722D-42DA-4F22-A663-1704B5956D34}"/>
              </a:ext>
            </a:extLst>
          </p:cNvPr>
          <p:cNvSpPr/>
          <p:nvPr/>
        </p:nvSpPr>
        <p:spPr>
          <a:xfrm>
            <a:off x="1864093" y="262952"/>
            <a:ext cx="539948" cy="326671"/>
          </a:xfrm>
          <a:prstGeom prst="wedgeRoundRectCallout">
            <a:avLst>
              <a:gd name="adj1" fmla="val 54454"/>
              <a:gd name="adj2" fmla="val 78648"/>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a:ln>
                  <a:noFill/>
                </a:ln>
                <a:solidFill>
                  <a:prstClr val="black"/>
                </a:solidFill>
                <a:effectLst/>
                <a:uLnTx/>
                <a:uFillTx/>
                <a:latin typeface="Calibri"/>
                <a:ea typeface="+mn-ea"/>
                <a:cs typeface="+mn-cs"/>
                <a:sym typeface="Arial"/>
              </a:rPr>
              <a:t>1</a:t>
            </a:r>
          </a:p>
        </p:txBody>
      </p:sp>
      <p:sp>
        <p:nvSpPr>
          <p:cNvPr id="24" name="Speech Bubble: Rectangle with Corners Rounded 23">
            <a:hlinkClick r:id="rId15" action="ppaction://hlinksldjump"/>
            <a:extLst>
              <a:ext uri="{FF2B5EF4-FFF2-40B4-BE49-F238E27FC236}">
                <a16:creationId xmlns:a16="http://schemas.microsoft.com/office/drawing/2014/main" id="{CC781AEC-0CE5-4477-BC6E-C87BACCE45EC}"/>
              </a:ext>
            </a:extLst>
          </p:cNvPr>
          <p:cNvSpPr/>
          <p:nvPr/>
        </p:nvSpPr>
        <p:spPr>
          <a:xfrm>
            <a:off x="1807572" y="2981292"/>
            <a:ext cx="539948" cy="326671"/>
          </a:xfrm>
          <a:prstGeom prst="wedgeRoundRectCallout">
            <a:avLst>
              <a:gd name="adj1" fmla="val -72558"/>
              <a:gd name="adj2" fmla="val 49580"/>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a:ln>
                  <a:noFill/>
                </a:ln>
                <a:solidFill>
                  <a:prstClr val="black"/>
                </a:solidFill>
                <a:effectLst/>
                <a:uLnTx/>
                <a:uFillTx/>
                <a:latin typeface="Calibri"/>
                <a:ea typeface="+mn-ea"/>
                <a:cs typeface="+mn-cs"/>
                <a:sym typeface="Arial"/>
              </a:rPr>
              <a:t>3</a:t>
            </a:r>
          </a:p>
        </p:txBody>
      </p:sp>
      <p:sp>
        <p:nvSpPr>
          <p:cNvPr id="25" name="Speech Bubble: Rectangle with Corners Rounded 24">
            <a:hlinkClick r:id="rId16" action="ppaction://hlinksldjump"/>
            <a:extLst>
              <a:ext uri="{FF2B5EF4-FFF2-40B4-BE49-F238E27FC236}">
                <a16:creationId xmlns:a16="http://schemas.microsoft.com/office/drawing/2014/main" id="{EE367C36-9662-4581-924F-BD8351E83591}"/>
              </a:ext>
            </a:extLst>
          </p:cNvPr>
          <p:cNvSpPr/>
          <p:nvPr/>
        </p:nvSpPr>
        <p:spPr>
          <a:xfrm>
            <a:off x="1623468" y="4585896"/>
            <a:ext cx="539948" cy="326671"/>
          </a:xfrm>
          <a:prstGeom prst="wedgeRoundRectCallout">
            <a:avLst>
              <a:gd name="adj1" fmla="val 79857"/>
              <a:gd name="adj2" fmla="val -40854"/>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a:ln>
                  <a:noFill/>
                </a:ln>
                <a:solidFill>
                  <a:prstClr val="black"/>
                </a:solidFill>
                <a:effectLst/>
                <a:uLnTx/>
                <a:uFillTx/>
                <a:latin typeface="Calibri"/>
                <a:ea typeface="+mn-ea"/>
                <a:cs typeface="+mn-cs"/>
                <a:sym typeface="Arial"/>
              </a:rPr>
              <a:t>4</a:t>
            </a:r>
          </a:p>
        </p:txBody>
      </p:sp>
      <p:sp>
        <p:nvSpPr>
          <p:cNvPr id="26" name="Speech Bubble: Rectangle with Corners Rounded 25">
            <a:hlinkClick r:id="rId17" action="ppaction://hlinksldjump"/>
            <a:extLst>
              <a:ext uri="{FF2B5EF4-FFF2-40B4-BE49-F238E27FC236}">
                <a16:creationId xmlns:a16="http://schemas.microsoft.com/office/drawing/2014/main" id="{FA8CAA92-4B2E-4B49-B7DD-5733CA3D9ED0}"/>
              </a:ext>
            </a:extLst>
          </p:cNvPr>
          <p:cNvSpPr/>
          <p:nvPr/>
        </p:nvSpPr>
        <p:spPr>
          <a:xfrm>
            <a:off x="5962801" y="3689807"/>
            <a:ext cx="539948" cy="326671"/>
          </a:xfrm>
          <a:prstGeom prst="wedgeRoundRectCallout">
            <a:avLst>
              <a:gd name="adj1" fmla="val 79857"/>
              <a:gd name="adj2" fmla="val -5327"/>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a:ln>
                  <a:noFill/>
                </a:ln>
                <a:solidFill>
                  <a:prstClr val="black"/>
                </a:solidFill>
                <a:effectLst/>
                <a:uLnTx/>
                <a:uFillTx/>
                <a:latin typeface="Calibri"/>
                <a:ea typeface="+mn-ea"/>
                <a:cs typeface="+mn-cs"/>
                <a:sym typeface="Arial"/>
              </a:rPr>
              <a:t>6</a:t>
            </a:r>
          </a:p>
        </p:txBody>
      </p:sp>
      <p:sp>
        <p:nvSpPr>
          <p:cNvPr id="27" name="Speech Bubble: Rectangle with Corners Rounded 26">
            <a:hlinkClick r:id="rId18" action="ppaction://hlinksldjump"/>
            <a:extLst>
              <a:ext uri="{FF2B5EF4-FFF2-40B4-BE49-F238E27FC236}">
                <a16:creationId xmlns:a16="http://schemas.microsoft.com/office/drawing/2014/main" id="{C4C1F410-DC9C-416C-A231-702BFC69F324}"/>
              </a:ext>
            </a:extLst>
          </p:cNvPr>
          <p:cNvSpPr/>
          <p:nvPr/>
        </p:nvSpPr>
        <p:spPr>
          <a:xfrm>
            <a:off x="7531884" y="461652"/>
            <a:ext cx="539948" cy="326671"/>
          </a:xfrm>
          <a:prstGeom prst="wedgeRoundRectCallout">
            <a:avLst>
              <a:gd name="adj1" fmla="val -86236"/>
              <a:gd name="adj2" fmla="val 46350"/>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a:ln>
                  <a:noFill/>
                </a:ln>
                <a:solidFill>
                  <a:prstClr val="black"/>
                </a:solidFill>
                <a:effectLst/>
                <a:uLnTx/>
                <a:uFillTx/>
                <a:latin typeface="Calibri"/>
                <a:ea typeface="+mn-ea"/>
                <a:cs typeface="+mn-cs"/>
                <a:sym typeface="Arial"/>
              </a:rPr>
              <a:t>8</a:t>
            </a:r>
          </a:p>
        </p:txBody>
      </p:sp>
      <p:sp>
        <p:nvSpPr>
          <p:cNvPr id="28" name="Speech Bubble: Rectangle with Corners Rounded 27">
            <a:hlinkClick r:id="rId19" action="ppaction://hlinksldjump"/>
            <a:extLst>
              <a:ext uri="{FF2B5EF4-FFF2-40B4-BE49-F238E27FC236}">
                <a16:creationId xmlns:a16="http://schemas.microsoft.com/office/drawing/2014/main" id="{D4C1DFD4-5E1D-4801-8DB5-6929FDF43F37}"/>
              </a:ext>
            </a:extLst>
          </p:cNvPr>
          <p:cNvSpPr/>
          <p:nvPr/>
        </p:nvSpPr>
        <p:spPr>
          <a:xfrm>
            <a:off x="8141783" y="2137146"/>
            <a:ext cx="539948" cy="326671"/>
          </a:xfrm>
          <a:prstGeom prst="wedgeRoundRectCallout">
            <a:avLst>
              <a:gd name="adj1" fmla="val -86236"/>
              <a:gd name="adj2" fmla="val 46350"/>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a:ln>
                  <a:noFill/>
                </a:ln>
                <a:solidFill>
                  <a:prstClr val="black"/>
                </a:solidFill>
                <a:effectLst/>
                <a:uLnTx/>
                <a:uFillTx/>
                <a:latin typeface="Calibri"/>
                <a:ea typeface="+mn-ea"/>
                <a:cs typeface="+mn-cs"/>
                <a:sym typeface="Arial"/>
              </a:rPr>
              <a:t>7</a:t>
            </a:r>
          </a:p>
        </p:txBody>
      </p:sp>
      <p:sp>
        <p:nvSpPr>
          <p:cNvPr id="30" name="Speech Bubble: Rectangle with Corners Rounded 29">
            <a:hlinkClick r:id="rId20" action="ppaction://hlinksldjump"/>
            <a:extLst>
              <a:ext uri="{FF2B5EF4-FFF2-40B4-BE49-F238E27FC236}">
                <a16:creationId xmlns:a16="http://schemas.microsoft.com/office/drawing/2014/main" id="{D57823D0-9DEB-446C-898F-530313280B8F}"/>
              </a:ext>
            </a:extLst>
          </p:cNvPr>
          <p:cNvSpPr/>
          <p:nvPr/>
        </p:nvSpPr>
        <p:spPr>
          <a:xfrm>
            <a:off x="4405865" y="4410042"/>
            <a:ext cx="539948" cy="326671"/>
          </a:xfrm>
          <a:prstGeom prst="wedgeRoundRectCallout">
            <a:avLst>
              <a:gd name="adj1" fmla="val -66696"/>
              <a:gd name="adj2" fmla="val -86071"/>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a:ln>
                  <a:noFill/>
                </a:ln>
                <a:solidFill>
                  <a:prstClr val="black"/>
                </a:solidFill>
                <a:effectLst/>
                <a:uLnTx/>
                <a:uFillTx/>
                <a:latin typeface="Calibri"/>
                <a:ea typeface="+mn-ea"/>
                <a:cs typeface="+mn-cs"/>
                <a:sym typeface="Arial"/>
              </a:rPr>
              <a:t>5</a:t>
            </a:r>
          </a:p>
        </p:txBody>
      </p:sp>
      <p:sp>
        <p:nvSpPr>
          <p:cNvPr id="3" name="Rectangle: Rounded Corners 2">
            <a:hlinkClick r:id="rId21" action="ppaction://hlinksldjump"/>
            <a:extLst>
              <a:ext uri="{FF2B5EF4-FFF2-40B4-BE49-F238E27FC236}">
                <a16:creationId xmlns:a16="http://schemas.microsoft.com/office/drawing/2014/main" id="{EFBDF95C-A7D1-1572-E4F7-A592D0706745}"/>
              </a:ext>
            </a:extLst>
          </p:cNvPr>
          <p:cNvSpPr/>
          <p:nvPr/>
        </p:nvSpPr>
        <p:spPr>
          <a:xfrm>
            <a:off x="8022750" y="4681849"/>
            <a:ext cx="1121250" cy="454318"/>
          </a:xfrm>
          <a:prstGeom prst="roundRect">
            <a:avLst/>
          </a:prstGeom>
          <a:solidFill>
            <a:schemeClr val="accent3">
              <a:lumMod val="60000"/>
              <a:lumOff val="40000"/>
            </a:schemeClr>
          </a:solidFill>
        </p:spPr>
        <p:style>
          <a:lnRef idx="2">
            <a:schemeClr val="accent6"/>
          </a:lnRef>
          <a:fillRef idx="1">
            <a:schemeClr val="lt1"/>
          </a:fillRef>
          <a:effectRef idx="0">
            <a:schemeClr val="accent6"/>
          </a:effectRef>
          <a:fontRef idx="minor">
            <a:schemeClr val="dk1"/>
          </a:fontRef>
        </p:style>
        <p:txBody>
          <a:bodyPr rtlCol="0" anchor="ctr"/>
          <a:lstStyle/>
          <a:p>
            <a:pPr algn="ctr"/>
            <a:r>
              <a:rPr lang="en-US" sz="1600" b="1" i="1"/>
              <a:t>Vận dụng</a:t>
            </a:r>
          </a:p>
        </p:txBody>
      </p:sp>
    </p:spTree>
    <p:extLst>
      <p:ext uri="{BB962C8B-B14F-4D97-AF65-F5344CB8AC3E}">
        <p14:creationId xmlns:p14="http://schemas.microsoft.com/office/powerpoint/2010/main" val="120719026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6" presetClass="path" presetSubtype="0" repeatCount="indefinite" accel="50000" decel="50000" fill="hold" nodeType="withEffect">
                                  <p:stCondLst>
                                    <p:cond delay="0"/>
                                  </p:stCondLst>
                                  <p:childTnLst>
                                    <p:animMotion origin="layout" path="M -1.66667E-6 1.97531E-6 C -0.00035 -0.01482 0.00695 -0.02809 0.01667 -0.02901 C 0.02604 -0.02994 0.0349 -0.01976 0.03542 -0.00525 C 0.03629 0.00802 0.02986 0.02099 0.02118 0.0216 C 0.0132 0.02253 0.00556 0.01389 0.00486 0.00154 C 0.00434 -0.00988 0.00938 -0.02068 0.01702 -0.02161 C 0.02379 -0.02253 0.03021 -0.01543 0.03073 -0.00494 C 0.03108 0.00463 0.02709 0.01358 0.02084 0.0142 C 0.01528 0.01481 0.0099 0.00957 0.00955 0.00092 C 0.0092 -0.00679 0.01233 -0.0142 0.01736 -0.01451 C 0.02153 -0.01482 0.0257 -0.01111 0.02604 -0.00432 C 0.02639 0.00123 0.02413 0.00648 0.02049 0.0071 C 0.01771 0.00741 0.01459 0.00524 0.01441 0.00062 C 0.01424 -0.00309 0.01528 -0.00679 0.01754 -0.00741 C 0.01927 -0.00741 0.02101 -0.00648 0.02136 -0.00401 C 0.02153 -0.00247 0.02118 -0.00093 0.02031 -0.00031 C 0.01979 1.97531E-6 0.01945 1.97531E-6 0.0191 -0.00031 " pathEditMode="relative" rAng="0" ptsTypes="AAAAAAAAAAAAAAAAA">
                                      <p:cBhvr>
                                        <p:cTn id="6" dur="5000" fill="hold"/>
                                        <p:tgtEl>
                                          <p:spTgt spid="1028"/>
                                        </p:tgtEl>
                                        <p:attrNameLst>
                                          <p:attrName>ppt_x</p:attrName>
                                          <p:attrName>ppt_y</p:attrName>
                                        </p:attrNameLst>
                                      </p:cBhvr>
                                      <p:rCtr x="1753" y="-401"/>
                                    </p:animMotion>
                                  </p:childTnLst>
                                </p:cTn>
                              </p:par>
                              <p:par>
                                <p:cTn id="7" presetID="46" presetClass="path" presetSubtype="0" repeatCount="indefinite" accel="50000" decel="50000" fill="hold" nodeType="withEffect">
                                  <p:stCondLst>
                                    <p:cond delay="0"/>
                                  </p:stCondLst>
                                  <p:childTnLst>
                                    <p:animMotion origin="layout" path="M -4.16667E-6 2.34568E-6 C -0.00034 -0.01482 0.00695 -0.02809 0.01667 -0.02901 C 0.02605 -0.02994 0.0349 -0.01976 0.03542 -0.00525 C 0.03629 0.00802 0.02987 0.02099 0.02118 0.0216 C 0.0132 0.02253 0.00556 0.01389 0.00487 0.00154 C 0.00434 -0.00988 0.00938 -0.02068 0.01702 -0.02161 C 0.02379 -0.02253 0.03021 -0.01543 0.03073 -0.00494 C 0.03108 0.00463 0.02709 0.01358 0.02084 0.0142 C 0.01528 0.01481 0.0099 0.00957 0.00955 0.00092 C 0.00921 -0.00679 0.01233 -0.0142 0.01737 -0.01451 C 0.02153 -0.01482 0.0257 -0.01111 0.02605 -0.00432 C 0.02639 0.00123 0.02414 0.00648 0.02049 0.0071 C 0.01771 0.00741 0.01459 0.00524 0.01441 0.00061 C 0.01424 -0.00309 0.01528 -0.00679 0.01754 -0.00741 C 0.01928 -0.00741 0.02101 -0.00648 0.02136 -0.00401 C 0.02153 -0.00247 0.02118 -0.00093 0.02032 -0.00031 C 0.0198 2.34568E-6 0.01945 2.34568E-6 0.0191 -0.00031 " pathEditMode="relative" rAng="0" ptsTypes="AAAAAAAAAAAAAAAAA">
                                      <p:cBhvr>
                                        <p:cTn id="8" dur="5000" fill="hold"/>
                                        <p:tgtEl>
                                          <p:spTgt spid="7"/>
                                        </p:tgtEl>
                                        <p:attrNameLst>
                                          <p:attrName>ppt_x</p:attrName>
                                          <p:attrName>ppt_y</p:attrName>
                                        </p:attrNameLst>
                                      </p:cBhvr>
                                      <p:rCtr x="1753" y="-401"/>
                                    </p:animMotion>
                                  </p:childTnLst>
                                </p:cTn>
                              </p:par>
                              <p:par>
                                <p:cTn id="9" presetID="55" presetClass="path" presetSubtype="0" repeatCount="indefinite" accel="50000" decel="50000" fill="hold" nodeType="withEffect">
                                  <p:stCondLst>
                                    <p:cond delay="0"/>
                                  </p:stCondLst>
                                  <p:childTnLst>
                                    <p:animMotion origin="layout" path="M 0.01441 4.93827E-7 C 0.0151 -0.02191 0.00868 -0.04074 0.00034 -0.04228 C -0.00782 -0.04352 -0.01528 -0.02932 -0.0158 -0.00772 C -0.01632 0.01173 -0.01129 0.02994 -0.00365 0.03117 C 0.00329 0.03241 0.00989 0.02006 0.01024 0.00185 C 0.01076 -0.01482 0.00642 -0.03025 3.88889E-6 -0.03148 C -0.00591 -0.03272 -0.01146 -0.02253 -0.01181 -0.0071 C -0.01216 0.00648 -0.00868 0.02006 -0.0033 0.02037 C 0.00139 0.0216 0.0059 0.01358 0.00625 0.00123 C 0.00659 -0.00988 0.00399 -0.02068 -0.00018 -0.0213 C -0.00382 -0.02191 -0.00764 -0.01605 -0.00782 -0.00648 C -0.00799 0.00154 -0.00625 0.00957 -0.00313 0.01018 C -0.00052 0.0108 0.00208 0.0071 0.00208 0.00031 C 0.00243 -0.00463 0.00139 -0.01019 -0.00052 -0.0108 C -0.00191 -0.0108 -0.00348 -0.00957 -0.00382 -0.00617 C -0.00382 -0.0037 -0.00365 -0.00154 -0.00278 -0.00031 C -0.00243 4.93827E-7 -0.00226 4.93827E-7 -0.00191 -0.00031 " pathEditMode="relative" rAng="0" ptsTypes="AAAAAAAAAAAAAAAAA">
                                      <p:cBhvr>
                                        <p:cTn id="10" dur="5000" fill="hold"/>
                                        <p:tgtEl>
                                          <p:spTgt spid="8"/>
                                        </p:tgtEl>
                                        <p:attrNameLst>
                                          <p:attrName>ppt_x</p:attrName>
                                          <p:attrName>ppt_y</p:attrName>
                                        </p:attrNameLst>
                                      </p:cBhvr>
                                      <p:rCtr x="-1528" y="-586"/>
                                    </p:animMotion>
                                  </p:childTnLst>
                                </p:cTn>
                              </p:par>
                              <p:par>
                                <p:cTn id="11" presetID="46" presetClass="path" presetSubtype="0" repeatCount="indefinite" accel="50000" decel="50000" fill="hold" nodeType="withEffect">
                                  <p:stCondLst>
                                    <p:cond delay="0"/>
                                  </p:stCondLst>
                                  <p:childTnLst>
                                    <p:animMotion origin="layout" path="M -2.5E-6 3.33333E-6 C -0.00034 -0.01482 0.00695 -0.02809 0.01667 -0.02902 C 0.02604 -0.02994 0.0349 -0.01976 0.03542 -0.00525 C 0.03629 0.00802 0.02986 0.02098 0.02118 0.0216 C 0.0132 0.02253 0.00556 0.01389 0.00486 0.00154 C 0.00434 -0.00988 0.00938 -0.02068 0.01702 -0.02161 C 0.02379 -0.02253 0.03021 -0.01544 0.03073 -0.00494 C 0.03108 0.00463 0.02709 0.01358 0.02084 0.01419 C 0.01528 0.01481 0.0099 0.00956 0.00955 0.00092 C 0.0092 -0.00679 0.01233 -0.0142 0.01736 -0.01451 C 0.02153 -0.01482 0.0257 -0.01111 0.02604 -0.00432 C 0.02639 0.00123 0.02413 0.00648 0.02049 0.0071 C 0.01771 0.0074 0.01459 0.00524 0.01441 0.00061 C 0.01424 -0.00309 0.01528 -0.00679 0.01754 -0.00741 C 0.01927 -0.00741 0.02101 -0.00648 0.02136 -0.00402 C 0.02153 -0.00247 0.02118 -0.00093 0.02032 -0.00031 C 0.01979 3.33333E-6 0.01945 3.33333E-6 0.0191 -0.00031 " pathEditMode="relative" rAng="0" ptsTypes="AAAAAAAAAAAAAAAAA">
                                      <p:cBhvr>
                                        <p:cTn id="12" dur="5000" fill="hold"/>
                                        <p:tgtEl>
                                          <p:spTgt spid="11"/>
                                        </p:tgtEl>
                                        <p:attrNameLst>
                                          <p:attrName>ppt_x</p:attrName>
                                          <p:attrName>ppt_y</p:attrName>
                                        </p:attrNameLst>
                                      </p:cBhvr>
                                      <p:rCtr x="1753" y="-401"/>
                                    </p:animMotion>
                                  </p:childTnLst>
                                </p:cTn>
                              </p:par>
                              <p:par>
                                <p:cTn id="13" presetID="55" presetClass="path" presetSubtype="0" repeatCount="indefinite" accel="50000" decel="50000" fill="hold" nodeType="withEffect">
                                  <p:stCondLst>
                                    <p:cond delay="0"/>
                                  </p:stCondLst>
                                  <p:childTnLst>
                                    <p:animMotion origin="layout" path="M 0.01441 -1.48148E-6 C 0.01511 -0.02191 0.00868 -0.04074 0.00035 -0.04228 C -0.00781 -0.04352 -0.01528 -0.02932 -0.0158 -0.00771 C -0.01632 0.01173 -0.01128 0.02994 -0.00364 0.03117 C 0.0033 0.03241 0.0099 0.02006 0.01025 0.00185 C 0.01077 -0.01481 0.00643 -0.03025 -2.22222E-6 -0.03148 C -0.0059 -0.03271 -0.01146 -0.02253 -0.0118 -0.0071 C -0.01215 0.00648 -0.00868 0.02006 -0.0033 0.02037 C 0.00139 0.02161 0.00591 0.01358 0.00625 0.00124 C 0.0066 -0.00988 0.004 -0.02068 -0.00017 -0.02129 C -0.00382 -0.02191 -0.00764 -0.01605 -0.00781 -0.00648 C -0.00798 0.00154 -0.00625 0.00957 -0.00312 0.01019 C -0.00052 0.0108 0.00209 0.0071 0.00209 0.00031 C 0.00243 -0.00463 0.00139 -0.01018 -0.00052 -0.0108 C -0.00191 -0.0108 -0.00347 -0.00957 -0.00382 -0.00617 C -0.00382 -0.0037 -0.00364 -0.00154 -0.00278 -0.00031 C -0.00243 -1.48148E-6 -0.00225 -1.48148E-6 -0.00191 -0.00031 " pathEditMode="relative" rAng="0" ptsTypes="AAAAAAAAAAAAAAAAA">
                                      <p:cBhvr>
                                        <p:cTn id="14" dur="5000" fill="hold"/>
                                        <p:tgtEl>
                                          <p:spTgt spid="12"/>
                                        </p:tgtEl>
                                        <p:attrNameLst>
                                          <p:attrName>ppt_x</p:attrName>
                                          <p:attrName>ppt_y</p:attrName>
                                        </p:attrNameLst>
                                      </p:cBhvr>
                                      <p:rCtr x="-1528" y="-586"/>
                                    </p:animMotion>
                                  </p:childTnLst>
                                </p:cTn>
                              </p:par>
                              <p:par>
                                <p:cTn id="15" presetID="46" presetClass="path" presetSubtype="0" repeatCount="indefinite" accel="50000" decel="50000" fill="hold" nodeType="withEffect">
                                  <p:stCondLst>
                                    <p:cond delay="0"/>
                                  </p:stCondLst>
                                  <p:childTnLst>
                                    <p:animMotion origin="layout" path="M 2.77778E-7 -3.20988E-6 C -0.00035 -0.01481 0.00694 -0.02808 0.01667 -0.02901 C 0.02604 -0.02994 0.0349 -0.01975 0.03542 -0.00524 C 0.03628 0.00803 0.02986 0.02099 0.02118 0.02161 C 0.01319 0.02253 0.00556 0.01389 0.00486 0.00155 C 0.00434 -0.00987 0.00937 -0.02068 0.01701 -0.0216 C 0.02378 -0.02253 0.03021 -0.01543 0.03073 -0.00494 C 0.03108 0.00463 0.02708 0.01358 0.02083 0.0142 C 0.01528 0.01482 0.0099 0.00957 0.00955 0.00093 C 0.0092 -0.00679 0.01233 -0.01419 0.01736 -0.0145 C 0.02153 -0.01481 0.02569 -0.01111 0.02604 -0.00432 C 0.02639 0.00124 0.02413 0.00648 0.02049 0.0071 C 0.01771 0.00741 0.01458 0.00525 0.01441 0.00062 C 0.01424 -0.00308 0.01528 -0.00679 0.01753 -0.0074 C 0.01927 -0.0074 0.02101 -0.00648 0.02135 -0.00401 C 0.02153 -0.00247 0.02118 -0.00092 0.02031 -0.00031 C 0.01979 -3.20988E-6 0.01944 -3.20988E-6 0.0191 -0.00031 " pathEditMode="relative" rAng="0" ptsTypes="AAAAAAAAAAAAAAAAA">
                                      <p:cBhvr>
                                        <p:cTn id="16" dur="5000" fill="hold"/>
                                        <p:tgtEl>
                                          <p:spTgt spid="13"/>
                                        </p:tgtEl>
                                        <p:attrNameLst>
                                          <p:attrName>ppt_x</p:attrName>
                                          <p:attrName>ppt_y</p:attrName>
                                        </p:attrNameLst>
                                      </p:cBhvr>
                                      <p:rCtr x="1753" y="-401"/>
                                    </p:animMotion>
                                  </p:childTnLst>
                                </p:cTn>
                              </p:par>
                              <p:par>
                                <p:cTn id="17" presetID="46" presetClass="path" presetSubtype="0" repeatCount="indefinite" accel="50000" decel="50000" fill="hold" nodeType="withEffect">
                                  <p:stCondLst>
                                    <p:cond delay="0"/>
                                  </p:stCondLst>
                                  <p:childTnLst>
                                    <p:animMotion origin="layout" path="M -2.77778E-7 1.60494E-6 C -0.00035 -0.01482 0.00694 -0.02809 0.01667 -0.02901 C 0.02604 -0.02994 0.0349 -0.01975 0.03542 -0.00525 C 0.03629 0.00802 0.02986 0.02099 0.02118 0.0216 C 0.01319 0.02253 0.00556 0.01389 0.00486 0.00154 C 0.00434 -0.00988 0.00938 -0.02068 0.01701 -0.02161 C 0.02379 -0.02253 0.03021 -0.01543 0.03073 -0.00494 C 0.03108 0.00463 0.02708 0.01358 0.02083 0.0142 C 0.01528 0.01481 0.0099 0.00957 0.00955 0.00092 C 0.0092 -0.00679 0.01233 -0.0142 0.01736 -0.01451 C 0.02153 -0.01482 0.02569 -0.01111 0.02604 -0.00432 C 0.02639 0.00123 0.02413 0.00648 0.02049 0.0071 C 0.01771 0.00741 0.01458 0.00525 0.01441 0.00062 C 0.01424 -0.00309 0.01528 -0.00679 0.01754 -0.00741 C 0.01927 -0.00741 0.02101 -0.00648 0.02135 -0.00401 C 0.02153 -0.00247 0.02118 -0.00093 0.02031 -0.00031 C 0.01979 1.60494E-6 0.01944 1.60494E-6 0.0191 -0.00031 " pathEditMode="relative" rAng="0" ptsTypes="AAAAAAAAAAAAAAAAA">
                                      <p:cBhvr>
                                        <p:cTn id="18" dur="5000" fill="hold"/>
                                        <p:tgtEl>
                                          <p:spTgt spid="15"/>
                                        </p:tgtEl>
                                        <p:attrNameLst>
                                          <p:attrName>ppt_x</p:attrName>
                                          <p:attrName>ppt_y</p:attrName>
                                        </p:attrNameLst>
                                      </p:cBhvr>
                                      <p:rCtr x="1753" y="-401"/>
                                    </p:animMotion>
                                  </p:childTnLst>
                                </p:cTn>
                              </p:par>
                              <p:par>
                                <p:cTn id="19" presetID="55" presetClass="path" presetSubtype="0" repeatCount="indefinite" accel="50000" decel="50000" fill="hold" nodeType="withEffect">
                                  <p:stCondLst>
                                    <p:cond delay="0"/>
                                  </p:stCondLst>
                                  <p:childTnLst>
                                    <p:animMotion origin="layout" path="M 0.01441 2.59259E-6 C 0.0151 -0.02192 0.00868 -0.04074 0.00034 -0.04229 C -0.00782 -0.04352 -0.01528 -0.02932 -0.0158 -0.00772 C -0.01632 0.01173 -0.01129 0.02994 -0.00365 0.03117 C 0.0033 0.0324 0.00989 0.02006 0.01024 0.00185 C 0.01076 -0.01482 0.00642 -0.03025 3.33333E-6 -0.03148 C -0.00591 -0.03272 -0.01146 -0.02253 -0.01181 -0.0071 C -0.01216 0.00648 -0.00868 0.02006 -0.0033 0.02037 C 0.00139 0.0216 0.0059 0.01358 0.00625 0.00123 C 0.00659 -0.00988 0.00399 -0.02068 -0.00018 -0.0213 C -0.00382 -0.02192 -0.00764 -0.01605 -0.00782 -0.00648 C -0.00799 0.00154 -0.00625 0.00957 -0.00313 0.01018 C -0.00052 0.0108 0.00208 0.0071 0.00208 0.00031 C 0.00243 -0.00463 0.00139 -0.01019 -0.00052 -0.01081 C -0.00191 -0.01081 -0.00348 -0.00957 -0.00382 -0.00618 C -0.00382 -0.00371 -0.00365 -0.00155 -0.00278 -0.00031 C -0.00243 2.59259E-6 -0.00226 2.59259E-6 -0.00191 -0.00031 " pathEditMode="relative" rAng="0" ptsTypes="AAAAAAAAAAAAAAAAA">
                                      <p:cBhvr>
                                        <p:cTn id="20" dur="5000" fill="hold"/>
                                        <p:tgtEl>
                                          <p:spTgt spid="18"/>
                                        </p:tgtEl>
                                        <p:attrNameLst>
                                          <p:attrName>ppt_x</p:attrName>
                                          <p:attrName>ppt_y</p:attrName>
                                        </p:attrNameLst>
                                      </p:cBhvr>
                                      <p:rCtr x="-1528" y="-586"/>
                                    </p:animMotion>
                                  </p:childTnLst>
                                </p:cTn>
                              </p:par>
                            </p:childTnLst>
                          </p:cTn>
                        </p:par>
                      </p:childTnLst>
                    </p:cTn>
                  </p:par>
                </p:childTnLst>
              </p:cTn>
              <p:prevCondLst>
                <p:cond evt="onPrev" delay="0">
                  <p:tgtEl>
                    <p:sldTgt/>
                  </p:tgtEl>
                </p:cond>
              </p:prevCondLst>
              <p:nextCondLst>
                <p:cond evt="onNext" delay="0">
                  <p:tgtEl>
                    <p:sldTgt/>
                  </p:tgtEl>
                </p:cond>
              </p:nextCondLst>
            </p:seq>
            <p:seq concurrent="1" nextAc="seek">
              <p:cTn id="21" restart="whenNotActive" fill="hold" evtFilter="cancelBubble" nodeType="interactiveSeq">
                <p:stCondLst>
                  <p:cond evt="onClick" delay="0">
                    <p:tgtEl>
                      <p:spTgt spid="1028"/>
                    </p:tgtEl>
                  </p:cond>
                </p:stCondLst>
                <p:endSync evt="end" delay="0">
                  <p:rtn val="all"/>
                </p:endSync>
                <p:childTnLst>
                  <p:par>
                    <p:cTn id="22" fill="hold">
                      <p:stCondLst>
                        <p:cond delay="indefinite"/>
                      </p:stCondLst>
                      <p:childTnLst>
                        <p:par>
                          <p:cTn id="23" fill="hold">
                            <p:stCondLst>
                              <p:cond delay="0"/>
                            </p:stCondLst>
                            <p:childTnLst>
                              <p:par>
                                <p:cTn id="24" presetID="35" presetClass="path" presetSubtype="0" accel="50000" decel="50000" fill="hold" nodeType="clickEffect">
                                  <p:stCondLst>
                                    <p:cond delay="0"/>
                                  </p:stCondLst>
                                  <p:childTnLst>
                                    <p:animMotion origin="layout" path="M 0.0191 -0.00031 L -0.34687 0.27531 " pathEditMode="relative" rAng="0" ptsTypes="AA">
                                      <p:cBhvr>
                                        <p:cTn id="25" dur="1000" fill="hold"/>
                                        <p:tgtEl>
                                          <p:spTgt spid="1028"/>
                                        </p:tgtEl>
                                        <p:attrNameLst>
                                          <p:attrName>ppt_x</p:attrName>
                                          <p:attrName>ppt_y</p:attrName>
                                        </p:attrNameLst>
                                      </p:cBhvr>
                                      <p:rCtr x="-18299" y="13765"/>
                                    </p:animMotion>
                                  </p:childTnLst>
                                </p:cTn>
                              </p:par>
                              <p:par>
                                <p:cTn id="26" presetID="1" presetClass="exit" presetSubtype="0" fill="hold" nodeType="withEffect">
                                  <p:stCondLst>
                                    <p:cond delay="800"/>
                                  </p:stCondLst>
                                  <p:childTnLst>
                                    <p:set>
                                      <p:cBhvr>
                                        <p:cTn id="27" dur="1" fill="hold">
                                          <p:stCondLst>
                                            <p:cond delay="0"/>
                                          </p:stCondLst>
                                        </p:cTn>
                                        <p:tgtEl>
                                          <p:spTgt spid="1028"/>
                                        </p:tgtEl>
                                        <p:attrNameLst>
                                          <p:attrName>style.visibility</p:attrName>
                                        </p:attrNameLst>
                                      </p:cBhvr>
                                      <p:to>
                                        <p:strVal val="hidden"/>
                                      </p:to>
                                    </p:set>
                                  </p:childTnLst>
                                </p:cTn>
                              </p:par>
                              <p:par>
                                <p:cTn id="28" presetID="1" presetClass="exit" presetSubtype="0" fill="hold" grpId="0" nodeType="withEffect">
                                  <p:stCondLst>
                                    <p:cond delay="800"/>
                                  </p:stCondLst>
                                  <p:childTnLst>
                                    <p:set>
                                      <p:cBhvr>
                                        <p:cTn id="29" dur="1" fill="hold">
                                          <p:stCondLst>
                                            <p:cond delay="0"/>
                                          </p:stCondLst>
                                        </p:cTn>
                                        <p:tgtEl>
                                          <p:spTgt spid="27"/>
                                        </p:tgtEl>
                                        <p:attrNameLst>
                                          <p:attrName>style.visibility</p:attrName>
                                        </p:attrNameLst>
                                      </p:cBhvr>
                                      <p:to>
                                        <p:strVal val="hidden"/>
                                      </p:to>
                                    </p:set>
                                  </p:childTnLst>
                                </p:cTn>
                              </p:par>
                            </p:childTnLst>
                          </p:cTn>
                        </p:par>
                      </p:childTnLst>
                    </p:cTn>
                  </p:par>
                </p:childTnLst>
              </p:cTn>
              <p:nextCondLst>
                <p:cond evt="onClick" delay="0">
                  <p:tgtEl>
                    <p:spTgt spid="1028"/>
                  </p:tgtEl>
                </p:cond>
              </p:nextCondLst>
            </p:seq>
            <p:seq concurrent="1" nextAc="seek">
              <p:cTn id="30" restart="whenNotActive" fill="hold" evtFilter="cancelBubble" nodeType="interactiveSeq">
                <p:stCondLst>
                  <p:cond evt="onClick" delay="0">
                    <p:tgtEl>
                      <p:spTgt spid="7"/>
                    </p:tgtEl>
                  </p:cond>
                </p:stCondLst>
                <p:endSync evt="end" delay="0">
                  <p:rtn val="all"/>
                </p:endSync>
                <p:childTnLst>
                  <p:par>
                    <p:cTn id="31" fill="hold">
                      <p:stCondLst>
                        <p:cond delay="indefinite"/>
                      </p:stCondLst>
                      <p:childTnLst>
                        <p:par>
                          <p:cTn id="32" fill="hold">
                            <p:stCondLst>
                              <p:cond delay="0"/>
                            </p:stCondLst>
                            <p:childTnLst>
                              <p:par>
                                <p:cTn id="33" presetID="35" presetClass="path" presetSubtype="0" accel="50000" decel="50000" fill="hold" nodeType="clickEffect">
                                  <p:stCondLst>
                                    <p:cond delay="0"/>
                                  </p:stCondLst>
                                  <p:childTnLst>
                                    <p:animMotion origin="layout" path="M -4.16667E-6 2.34568E-6 L -0.47916 -0.15926 " pathEditMode="relative" rAng="0" ptsTypes="AA">
                                      <p:cBhvr>
                                        <p:cTn id="34" dur="1000" fill="hold"/>
                                        <p:tgtEl>
                                          <p:spTgt spid="7"/>
                                        </p:tgtEl>
                                        <p:attrNameLst>
                                          <p:attrName>ppt_x</p:attrName>
                                          <p:attrName>ppt_y</p:attrName>
                                        </p:attrNameLst>
                                      </p:cBhvr>
                                      <p:rCtr x="-23958" y="-7963"/>
                                    </p:animMotion>
                                  </p:childTnLst>
                                </p:cTn>
                              </p:par>
                              <p:par>
                                <p:cTn id="35" presetID="1" presetClass="exit" presetSubtype="0" fill="hold" nodeType="withEffect">
                                  <p:stCondLst>
                                    <p:cond delay="800"/>
                                  </p:stCondLst>
                                  <p:childTnLst>
                                    <p:set>
                                      <p:cBhvr>
                                        <p:cTn id="36" dur="1" fill="hold">
                                          <p:stCondLst>
                                            <p:cond delay="0"/>
                                          </p:stCondLst>
                                        </p:cTn>
                                        <p:tgtEl>
                                          <p:spTgt spid="7"/>
                                        </p:tgtEl>
                                        <p:attrNameLst>
                                          <p:attrName>style.visibility</p:attrName>
                                        </p:attrNameLst>
                                      </p:cBhvr>
                                      <p:to>
                                        <p:strVal val="hidden"/>
                                      </p:to>
                                    </p:set>
                                  </p:childTnLst>
                                </p:cTn>
                              </p:par>
                              <p:par>
                                <p:cTn id="37" presetID="1" presetClass="exit" presetSubtype="0" fill="hold" grpId="0" nodeType="withEffect">
                                  <p:stCondLst>
                                    <p:cond delay="800"/>
                                  </p:stCondLst>
                                  <p:childTnLst>
                                    <p:set>
                                      <p:cBhvr>
                                        <p:cTn id="38" dur="1" fill="hold">
                                          <p:stCondLst>
                                            <p:cond delay="0"/>
                                          </p:stCondLst>
                                        </p:cTn>
                                        <p:tgtEl>
                                          <p:spTgt spid="28"/>
                                        </p:tgtEl>
                                        <p:attrNameLst>
                                          <p:attrName>style.visibility</p:attrName>
                                        </p:attrNameLst>
                                      </p:cBhvr>
                                      <p:to>
                                        <p:strVal val="hidden"/>
                                      </p:to>
                                    </p:set>
                                  </p:childTnLst>
                                </p:cTn>
                              </p:par>
                            </p:childTnLst>
                          </p:cTn>
                        </p:par>
                      </p:childTnLst>
                    </p:cTn>
                  </p:par>
                </p:childTnLst>
              </p:cTn>
              <p:nextCondLst>
                <p:cond evt="onClick" delay="0">
                  <p:tgtEl>
                    <p:spTgt spid="7"/>
                  </p:tgtEl>
                </p:cond>
              </p:nextCondLst>
            </p:seq>
            <p:seq concurrent="1" nextAc="seek">
              <p:cTn id="39" restart="whenNotActive" fill="hold" evtFilter="cancelBubble" nodeType="interactiveSeq">
                <p:stCondLst>
                  <p:cond evt="onClick" delay="0">
                    <p:tgtEl>
                      <p:spTgt spid="8"/>
                    </p:tgtEl>
                  </p:cond>
                </p:stCondLst>
                <p:endSync evt="end" delay="0">
                  <p:rtn val="all"/>
                </p:endSync>
                <p:childTnLst>
                  <p:par>
                    <p:cTn id="40" fill="hold">
                      <p:stCondLst>
                        <p:cond delay="indefinite"/>
                      </p:stCondLst>
                      <p:childTnLst>
                        <p:par>
                          <p:cTn id="41" fill="hold">
                            <p:stCondLst>
                              <p:cond delay="0"/>
                            </p:stCondLst>
                            <p:childTnLst>
                              <p:par>
                                <p:cTn id="42" presetID="63" presetClass="path" presetSubtype="0" accel="50000" decel="50000" fill="hold" nodeType="clickEffect">
                                  <p:stCondLst>
                                    <p:cond delay="0"/>
                                  </p:stCondLst>
                                  <p:childTnLst>
                                    <p:animMotion origin="layout" path="M 3.88889E-6 4.93827E-7 L 0.08142 0.22315 " pathEditMode="relative" rAng="0" ptsTypes="AA">
                                      <p:cBhvr>
                                        <p:cTn id="43" dur="1000" fill="hold"/>
                                        <p:tgtEl>
                                          <p:spTgt spid="8"/>
                                        </p:tgtEl>
                                        <p:attrNameLst>
                                          <p:attrName>ppt_x</p:attrName>
                                          <p:attrName>ppt_y</p:attrName>
                                        </p:attrNameLst>
                                      </p:cBhvr>
                                      <p:rCtr x="4062" y="11142"/>
                                    </p:animMotion>
                                  </p:childTnLst>
                                </p:cTn>
                              </p:par>
                              <p:par>
                                <p:cTn id="44" presetID="1" presetClass="exit" presetSubtype="0" fill="hold" nodeType="withEffect">
                                  <p:stCondLst>
                                    <p:cond delay="600"/>
                                  </p:stCondLst>
                                  <p:childTnLst>
                                    <p:set>
                                      <p:cBhvr>
                                        <p:cTn id="45" dur="1" fill="hold">
                                          <p:stCondLst>
                                            <p:cond delay="0"/>
                                          </p:stCondLst>
                                        </p:cTn>
                                        <p:tgtEl>
                                          <p:spTgt spid="8"/>
                                        </p:tgtEl>
                                        <p:attrNameLst>
                                          <p:attrName>style.visibility</p:attrName>
                                        </p:attrNameLst>
                                      </p:cBhvr>
                                      <p:to>
                                        <p:strVal val="hidden"/>
                                      </p:to>
                                    </p:set>
                                  </p:childTnLst>
                                </p:cTn>
                              </p:par>
                              <p:par>
                                <p:cTn id="46" presetID="1" presetClass="exit" presetSubtype="0" fill="hold" grpId="0" nodeType="withEffect">
                                  <p:stCondLst>
                                    <p:cond delay="600"/>
                                  </p:stCondLst>
                                  <p:childTnLst>
                                    <p:set>
                                      <p:cBhvr>
                                        <p:cTn id="47" dur="1" fill="hold">
                                          <p:stCondLst>
                                            <p:cond delay="0"/>
                                          </p:stCondLst>
                                        </p:cTn>
                                        <p:tgtEl>
                                          <p:spTgt spid="23"/>
                                        </p:tgtEl>
                                        <p:attrNameLst>
                                          <p:attrName>style.visibility</p:attrName>
                                        </p:attrNameLst>
                                      </p:cBhvr>
                                      <p:to>
                                        <p:strVal val="hidden"/>
                                      </p:to>
                                    </p:set>
                                  </p:childTnLst>
                                </p:cTn>
                              </p:par>
                            </p:childTnLst>
                          </p:cTn>
                        </p:par>
                      </p:childTnLst>
                    </p:cTn>
                  </p:par>
                </p:childTnLst>
              </p:cTn>
              <p:nextCondLst>
                <p:cond evt="onClick" delay="0">
                  <p:tgtEl>
                    <p:spTgt spid="8"/>
                  </p:tgtEl>
                </p:cond>
              </p:nextCondLst>
            </p:seq>
            <p:seq concurrent="1" nextAc="seek">
              <p:cTn id="48" restart="whenNotActive" fill="hold" evtFilter="cancelBubble" nodeType="interactiveSeq">
                <p:stCondLst>
                  <p:cond evt="onClick" delay="0">
                    <p:tgtEl>
                      <p:spTgt spid="11"/>
                    </p:tgtEl>
                  </p:cond>
                </p:stCondLst>
                <p:endSync evt="end" delay="0">
                  <p:rtn val="all"/>
                </p:endSync>
                <p:childTnLst>
                  <p:par>
                    <p:cTn id="49" fill="hold">
                      <p:stCondLst>
                        <p:cond delay="indefinite"/>
                      </p:stCondLst>
                      <p:childTnLst>
                        <p:par>
                          <p:cTn id="50" fill="hold">
                            <p:stCondLst>
                              <p:cond delay="0"/>
                            </p:stCondLst>
                            <p:childTnLst>
                              <p:par>
                                <p:cTn id="51" presetID="35" presetClass="path" presetSubtype="0" accel="50000" decel="50000" fill="hold" nodeType="clickEffect">
                                  <p:stCondLst>
                                    <p:cond delay="0"/>
                                  </p:stCondLst>
                                  <p:childTnLst>
                                    <p:animMotion origin="layout" path="M 0.0191 -0.00031 L 0.41806 -0.02655 " pathEditMode="relative" rAng="0" ptsTypes="AA">
                                      <p:cBhvr>
                                        <p:cTn id="52" dur="1000" fill="hold"/>
                                        <p:tgtEl>
                                          <p:spTgt spid="11"/>
                                        </p:tgtEl>
                                        <p:attrNameLst>
                                          <p:attrName>ppt_x</p:attrName>
                                          <p:attrName>ppt_y</p:attrName>
                                        </p:attrNameLst>
                                      </p:cBhvr>
                                      <p:rCtr x="19948" y="-1327"/>
                                    </p:animMotion>
                                  </p:childTnLst>
                                </p:cTn>
                              </p:par>
                              <p:par>
                                <p:cTn id="53" presetID="1" presetClass="exit" presetSubtype="0" fill="hold" nodeType="withEffect">
                                  <p:stCondLst>
                                    <p:cond delay="800"/>
                                  </p:stCondLst>
                                  <p:childTnLst>
                                    <p:set>
                                      <p:cBhvr>
                                        <p:cTn id="54" dur="1" fill="hold">
                                          <p:stCondLst>
                                            <p:cond delay="0"/>
                                          </p:stCondLst>
                                        </p:cTn>
                                        <p:tgtEl>
                                          <p:spTgt spid="11"/>
                                        </p:tgtEl>
                                        <p:attrNameLst>
                                          <p:attrName>style.visibility</p:attrName>
                                        </p:attrNameLst>
                                      </p:cBhvr>
                                      <p:to>
                                        <p:strVal val="hidden"/>
                                      </p:to>
                                    </p:set>
                                  </p:childTnLst>
                                </p:cTn>
                              </p:par>
                              <p:par>
                                <p:cTn id="55" presetID="1" presetClass="exit" presetSubtype="0" fill="hold" grpId="0" nodeType="withEffect">
                                  <p:stCondLst>
                                    <p:cond delay="800"/>
                                  </p:stCondLst>
                                  <p:childTnLst>
                                    <p:set>
                                      <p:cBhvr>
                                        <p:cTn id="56" dur="1" fill="hold">
                                          <p:stCondLst>
                                            <p:cond delay="0"/>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11"/>
                  </p:tgtEl>
                </p:cond>
              </p:nextCondLst>
            </p:seq>
            <p:seq concurrent="1" nextAc="seek">
              <p:cTn id="57" restart="whenNotActive" fill="hold" evtFilter="cancelBubble" nodeType="interactiveSeq">
                <p:stCondLst>
                  <p:cond evt="onClick" delay="0">
                    <p:tgtEl>
                      <p:spTgt spid="12"/>
                    </p:tgtEl>
                  </p:cond>
                </p:stCondLst>
                <p:endSync evt="end" delay="0">
                  <p:rtn val="all"/>
                </p:endSync>
                <p:childTnLst>
                  <p:par>
                    <p:cTn id="58" fill="hold">
                      <p:stCondLst>
                        <p:cond delay="indefinite"/>
                      </p:stCondLst>
                      <p:childTnLst>
                        <p:par>
                          <p:cTn id="59" fill="hold">
                            <p:stCondLst>
                              <p:cond delay="0"/>
                            </p:stCondLst>
                            <p:childTnLst>
                              <p:par>
                                <p:cTn id="60" presetID="63" presetClass="path" presetSubtype="0" accel="50000" decel="50000" fill="hold" nodeType="clickEffect">
                                  <p:stCondLst>
                                    <p:cond delay="0"/>
                                  </p:stCondLst>
                                  <p:childTnLst>
                                    <p:animMotion origin="layout" path="M -0.00191 -0.00062 L 0.17136 -0.2392 " pathEditMode="relative" rAng="0" ptsTypes="AA">
                                      <p:cBhvr>
                                        <p:cTn id="61" dur="1000" fill="hold"/>
                                        <p:tgtEl>
                                          <p:spTgt spid="12"/>
                                        </p:tgtEl>
                                        <p:attrNameLst>
                                          <p:attrName>ppt_x</p:attrName>
                                          <p:attrName>ppt_y</p:attrName>
                                        </p:attrNameLst>
                                      </p:cBhvr>
                                      <p:rCtr x="8663" y="-11944"/>
                                    </p:animMotion>
                                  </p:childTnLst>
                                </p:cTn>
                              </p:par>
                              <p:par>
                                <p:cTn id="62" presetID="1" presetClass="exit" presetSubtype="0" fill="hold" nodeType="withEffect">
                                  <p:stCondLst>
                                    <p:cond delay="800"/>
                                  </p:stCondLst>
                                  <p:childTnLst>
                                    <p:set>
                                      <p:cBhvr>
                                        <p:cTn id="63" dur="1" fill="hold">
                                          <p:stCondLst>
                                            <p:cond delay="0"/>
                                          </p:stCondLst>
                                        </p:cTn>
                                        <p:tgtEl>
                                          <p:spTgt spid="12"/>
                                        </p:tgtEl>
                                        <p:attrNameLst>
                                          <p:attrName>style.visibility</p:attrName>
                                        </p:attrNameLst>
                                      </p:cBhvr>
                                      <p:to>
                                        <p:strVal val="hidden"/>
                                      </p:to>
                                    </p:set>
                                  </p:childTnLst>
                                </p:cTn>
                              </p:par>
                              <p:par>
                                <p:cTn id="64" presetID="1" presetClass="exit" presetSubtype="0" fill="hold" grpId="0" nodeType="withEffect">
                                  <p:stCondLst>
                                    <p:cond delay="800"/>
                                  </p:stCondLst>
                                  <p:childTnLst>
                                    <p:set>
                                      <p:cBhvr>
                                        <p:cTn id="65" dur="1" fill="hold">
                                          <p:stCondLst>
                                            <p:cond delay="0"/>
                                          </p:stCondLst>
                                        </p:cTn>
                                        <p:tgtEl>
                                          <p:spTgt spid="30"/>
                                        </p:tgtEl>
                                        <p:attrNameLst>
                                          <p:attrName>style.visibility</p:attrName>
                                        </p:attrNameLst>
                                      </p:cBhvr>
                                      <p:to>
                                        <p:strVal val="hidden"/>
                                      </p:to>
                                    </p:set>
                                  </p:childTnLst>
                                </p:cTn>
                              </p:par>
                            </p:childTnLst>
                          </p:cTn>
                        </p:par>
                      </p:childTnLst>
                    </p:cTn>
                  </p:par>
                </p:childTnLst>
              </p:cTn>
              <p:nextCondLst>
                <p:cond evt="onClick" delay="0">
                  <p:tgtEl>
                    <p:spTgt spid="12"/>
                  </p:tgtEl>
                </p:cond>
              </p:nextCondLst>
            </p:seq>
            <p:seq concurrent="1" nextAc="seek">
              <p:cTn id="66" restart="whenNotActive" fill="hold" evtFilter="cancelBubble" nodeType="interactiveSeq">
                <p:stCondLst>
                  <p:cond evt="onClick" delay="0">
                    <p:tgtEl>
                      <p:spTgt spid="13"/>
                    </p:tgtEl>
                  </p:cond>
                </p:stCondLst>
                <p:endSync evt="end" delay="0">
                  <p:rtn val="all"/>
                </p:endSync>
                <p:childTnLst>
                  <p:par>
                    <p:cTn id="67" fill="hold">
                      <p:stCondLst>
                        <p:cond delay="indefinite"/>
                      </p:stCondLst>
                      <p:childTnLst>
                        <p:par>
                          <p:cTn id="68" fill="hold">
                            <p:stCondLst>
                              <p:cond delay="0"/>
                            </p:stCondLst>
                            <p:childTnLst>
                              <p:par>
                                <p:cTn id="69" presetID="35" presetClass="path" presetSubtype="0" accel="50000" decel="50000" fill="hold" nodeType="clickEffect">
                                  <p:stCondLst>
                                    <p:cond delay="0"/>
                                  </p:stCondLst>
                                  <p:childTnLst>
                                    <p:animMotion origin="layout" path="M 0.0191 -0.00031 L 0.38021 -0.27994 " pathEditMode="relative" rAng="0" ptsTypes="AA">
                                      <p:cBhvr>
                                        <p:cTn id="70" dur="1000" fill="hold"/>
                                        <p:tgtEl>
                                          <p:spTgt spid="13"/>
                                        </p:tgtEl>
                                        <p:attrNameLst>
                                          <p:attrName>ppt_x</p:attrName>
                                          <p:attrName>ppt_y</p:attrName>
                                        </p:attrNameLst>
                                      </p:cBhvr>
                                      <p:rCtr x="18056" y="-13981"/>
                                    </p:animMotion>
                                  </p:childTnLst>
                                </p:cTn>
                              </p:par>
                              <p:par>
                                <p:cTn id="71" presetID="1" presetClass="exit" presetSubtype="0" fill="hold" nodeType="withEffect">
                                  <p:stCondLst>
                                    <p:cond delay="800"/>
                                  </p:stCondLst>
                                  <p:childTnLst>
                                    <p:set>
                                      <p:cBhvr>
                                        <p:cTn id="72" dur="1" fill="hold">
                                          <p:stCondLst>
                                            <p:cond delay="0"/>
                                          </p:stCondLst>
                                        </p:cTn>
                                        <p:tgtEl>
                                          <p:spTgt spid="13"/>
                                        </p:tgtEl>
                                        <p:attrNameLst>
                                          <p:attrName>style.visibility</p:attrName>
                                        </p:attrNameLst>
                                      </p:cBhvr>
                                      <p:to>
                                        <p:strVal val="hidden"/>
                                      </p:to>
                                    </p:set>
                                  </p:childTnLst>
                                </p:cTn>
                              </p:par>
                              <p:par>
                                <p:cTn id="73" presetID="1" presetClass="exit" presetSubtype="0" fill="hold" grpId="0" nodeType="withEffect">
                                  <p:stCondLst>
                                    <p:cond delay="800"/>
                                  </p:stCondLst>
                                  <p:childTnLst>
                                    <p:set>
                                      <p:cBhvr>
                                        <p:cTn id="74" dur="1" fill="hold">
                                          <p:stCondLst>
                                            <p:cond delay="0"/>
                                          </p:stCondLst>
                                        </p:cTn>
                                        <p:tgtEl>
                                          <p:spTgt spid="24"/>
                                        </p:tgtEl>
                                        <p:attrNameLst>
                                          <p:attrName>style.visibility</p:attrName>
                                        </p:attrNameLst>
                                      </p:cBhvr>
                                      <p:to>
                                        <p:strVal val="hidden"/>
                                      </p:to>
                                    </p:set>
                                  </p:childTnLst>
                                </p:cTn>
                              </p:par>
                            </p:childTnLst>
                          </p:cTn>
                        </p:par>
                      </p:childTnLst>
                    </p:cTn>
                  </p:par>
                </p:childTnLst>
              </p:cTn>
              <p:nextCondLst>
                <p:cond evt="onClick" delay="0">
                  <p:tgtEl>
                    <p:spTgt spid="13"/>
                  </p:tgtEl>
                </p:cond>
              </p:nextCondLst>
            </p:seq>
            <p:seq concurrent="1" nextAc="seek">
              <p:cTn id="75" restart="whenNotActive" fill="hold" evtFilter="cancelBubble" nodeType="interactiveSeq">
                <p:stCondLst>
                  <p:cond evt="onClick" delay="0">
                    <p:tgtEl>
                      <p:spTgt spid="15"/>
                    </p:tgtEl>
                  </p:cond>
                </p:stCondLst>
                <p:endSync evt="end" delay="0">
                  <p:rtn val="all"/>
                </p:endSync>
                <p:childTnLst>
                  <p:par>
                    <p:cTn id="76" fill="hold">
                      <p:stCondLst>
                        <p:cond delay="indefinite"/>
                      </p:stCondLst>
                      <p:childTnLst>
                        <p:par>
                          <p:cTn id="77" fill="hold">
                            <p:stCondLst>
                              <p:cond delay="0"/>
                            </p:stCondLst>
                            <p:childTnLst>
                              <p:par>
                                <p:cTn id="78" presetID="35" presetClass="path" presetSubtype="0" accel="50000" decel="50000" fill="hold" nodeType="clickEffect">
                                  <p:stCondLst>
                                    <p:cond delay="0"/>
                                  </p:stCondLst>
                                  <p:childTnLst>
                                    <p:animMotion origin="layout" path="M -2.77778E-7 -0.00031 L -0.1184 -0.34259 " pathEditMode="relative" rAng="0" ptsTypes="AA">
                                      <p:cBhvr>
                                        <p:cTn id="79" dur="1000" fill="hold"/>
                                        <p:tgtEl>
                                          <p:spTgt spid="15"/>
                                        </p:tgtEl>
                                        <p:attrNameLst>
                                          <p:attrName>ppt_x</p:attrName>
                                          <p:attrName>ppt_y</p:attrName>
                                        </p:attrNameLst>
                                      </p:cBhvr>
                                      <p:rCtr x="-5920" y="-17130"/>
                                    </p:animMotion>
                                  </p:childTnLst>
                                </p:cTn>
                              </p:par>
                              <p:par>
                                <p:cTn id="80" presetID="1" presetClass="exit" presetSubtype="0" fill="hold" nodeType="withEffect">
                                  <p:stCondLst>
                                    <p:cond delay="800"/>
                                  </p:stCondLst>
                                  <p:childTnLst>
                                    <p:set>
                                      <p:cBhvr>
                                        <p:cTn id="81" dur="1" fill="hold">
                                          <p:stCondLst>
                                            <p:cond delay="0"/>
                                          </p:stCondLst>
                                        </p:cTn>
                                        <p:tgtEl>
                                          <p:spTgt spid="15"/>
                                        </p:tgtEl>
                                        <p:attrNameLst>
                                          <p:attrName>style.visibility</p:attrName>
                                        </p:attrNameLst>
                                      </p:cBhvr>
                                      <p:to>
                                        <p:strVal val="hidden"/>
                                      </p:to>
                                    </p:set>
                                  </p:childTnLst>
                                </p:cTn>
                              </p:par>
                              <p:par>
                                <p:cTn id="82" presetID="1" presetClass="exit" presetSubtype="0" fill="hold" grpId="0" nodeType="withEffect">
                                  <p:stCondLst>
                                    <p:cond delay="800"/>
                                  </p:stCondLst>
                                  <p:childTnLst>
                                    <p:set>
                                      <p:cBhvr>
                                        <p:cTn id="83" dur="1" fill="hold">
                                          <p:stCondLst>
                                            <p:cond delay="0"/>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15"/>
                  </p:tgtEl>
                </p:cond>
              </p:nextCondLst>
            </p:seq>
            <p:seq concurrent="1" nextAc="seek">
              <p:cTn id="84" restart="whenNotActive" fill="hold" evtFilter="cancelBubble" nodeType="interactiveSeq">
                <p:stCondLst>
                  <p:cond evt="onClick" delay="0">
                    <p:tgtEl>
                      <p:spTgt spid="18"/>
                    </p:tgtEl>
                  </p:cond>
                </p:stCondLst>
                <p:endSync evt="end" delay="0">
                  <p:rtn val="all"/>
                </p:endSync>
                <p:childTnLst>
                  <p:par>
                    <p:cTn id="85" fill="hold">
                      <p:stCondLst>
                        <p:cond delay="0"/>
                      </p:stCondLst>
                      <p:childTnLst>
                        <p:par>
                          <p:cTn id="86" fill="hold">
                            <p:stCondLst>
                              <p:cond delay="0"/>
                            </p:stCondLst>
                            <p:childTnLst>
                              <p:par>
                                <p:cTn id="87" presetID="63" presetClass="path" presetSubtype="0" accel="50000" decel="50000" fill="hold" nodeType="clickEffect">
                                  <p:stCondLst>
                                    <p:cond delay="0"/>
                                  </p:stCondLst>
                                  <p:childTnLst>
                                    <p:animMotion origin="layout" path="M -0.00191 -0.00031 L 0.26007 -0.48519 " pathEditMode="relative" rAng="0" ptsTypes="AA">
                                      <p:cBhvr>
                                        <p:cTn id="88" dur="1000" fill="hold"/>
                                        <p:tgtEl>
                                          <p:spTgt spid="18"/>
                                        </p:tgtEl>
                                        <p:attrNameLst>
                                          <p:attrName>ppt_x</p:attrName>
                                          <p:attrName>ppt_y</p:attrName>
                                        </p:attrNameLst>
                                      </p:cBhvr>
                                      <p:rCtr x="13090" y="-24259"/>
                                    </p:animMotion>
                                  </p:childTnLst>
                                </p:cTn>
                              </p:par>
                              <p:par>
                                <p:cTn id="89" presetID="1" presetClass="exit" presetSubtype="0" fill="hold" nodeType="withEffect">
                                  <p:stCondLst>
                                    <p:cond delay="800"/>
                                  </p:stCondLst>
                                  <p:childTnLst>
                                    <p:set>
                                      <p:cBhvr>
                                        <p:cTn id="90" dur="1" fill="hold">
                                          <p:stCondLst>
                                            <p:cond delay="0"/>
                                          </p:stCondLst>
                                        </p:cTn>
                                        <p:tgtEl>
                                          <p:spTgt spid="18"/>
                                        </p:tgtEl>
                                        <p:attrNameLst>
                                          <p:attrName>style.visibility</p:attrName>
                                        </p:attrNameLst>
                                      </p:cBhvr>
                                      <p:to>
                                        <p:strVal val="hidden"/>
                                      </p:to>
                                    </p:set>
                                  </p:childTnLst>
                                </p:cTn>
                              </p:par>
                              <p:par>
                                <p:cTn id="91" presetID="1" presetClass="exit" presetSubtype="0" fill="hold" grpId="0" nodeType="withEffect">
                                  <p:stCondLst>
                                    <p:cond delay="800"/>
                                  </p:stCondLst>
                                  <p:childTnLst>
                                    <p:set>
                                      <p:cBhvr>
                                        <p:cTn id="92" dur="1" fill="hold">
                                          <p:stCondLst>
                                            <p:cond delay="0"/>
                                          </p:stCondLst>
                                        </p:cTn>
                                        <p:tgtEl>
                                          <p:spTgt spid="25"/>
                                        </p:tgtEl>
                                        <p:attrNameLst>
                                          <p:attrName>style.visibility</p:attrName>
                                        </p:attrNameLst>
                                      </p:cBhvr>
                                      <p:to>
                                        <p:strVal val="hidden"/>
                                      </p:to>
                                    </p:set>
                                  </p:childTnLst>
                                </p:cTn>
                              </p:par>
                            </p:childTnLst>
                          </p:cTn>
                        </p:par>
                      </p:childTnLst>
                    </p:cTn>
                  </p:par>
                </p:childTnLst>
              </p:cTn>
              <p:nextCondLst>
                <p:cond evt="onClick" delay="0">
                  <p:tgtEl>
                    <p:spTgt spid="18"/>
                  </p:tgtEl>
                </p:cond>
              </p:nextCondLst>
            </p:seq>
          </p:childTnLst>
        </p:cTn>
      </p:par>
    </p:tnLst>
    <p:bldLst>
      <p:bldP spid="22" grpId="0" animBg="1"/>
      <p:bldP spid="23" grpId="0" animBg="1"/>
      <p:bldP spid="24" grpId="0" animBg="1"/>
      <p:bldP spid="25" grpId="0" animBg="1"/>
      <p:bldP spid="26" grpId="0" animBg="1"/>
      <p:bldP spid="27" grpId="0" animBg="1"/>
      <p:bldP spid="28" grpId="0" animBg="1"/>
      <p:bldP spid="30"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85DDB3BA-7877-C717-C3AB-1A4BE99B7936}"/>
              </a:ext>
            </a:extLst>
          </p:cNvPr>
          <p:cNvPicPr>
            <a:picLocks noChangeAspect="1"/>
          </p:cNvPicPr>
          <p:nvPr/>
        </p:nvPicPr>
        <p:blipFill>
          <a:blip r:embed="rId6"/>
          <a:stretch>
            <a:fillRect/>
          </a:stretch>
        </p:blipFill>
        <p:spPr>
          <a:xfrm>
            <a:off x="0" y="1255"/>
            <a:ext cx="9144000" cy="5140990"/>
          </a:xfrm>
          <a:prstGeom prst="rect">
            <a:avLst/>
          </a:prstGeom>
        </p:spPr>
      </p:pic>
      <p:sp>
        <p:nvSpPr>
          <p:cNvPr id="4" name="Snip Diagonal Corner Rectangle 3"/>
          <p:cNvSpPr/>
          <p:nvPr/>
        </p:nvSpPr>
        <p:spPr>
          <a:xfrm>
            <a:off x="628651" y="280162"/>
            <a:ext cx="7649411" cy="887195"/>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i="1">
                <a:solidFill>
                  <a:schemeClr val="tx1">
                    <a:lumMod val="10000"/>
                  </a:schemeClr>
                </a:solidFill>
                <a:latin typeface="Times New Roman" panose="02020603050405020304" pitchFamily="18" charset="0"/>
                <a:cs typeface="Times New Roman" panose="02020603050405020304" pitchFamily="18" charset="0"/>
              </a:rPr>
              <a:t>Thông điệp của văn bản là </a:t>
            </a:r>
          </a:p>
        </p:txBody>
      </p:sp>
      <p:sp>
        <p:nvSpPr>
          <p:cNvPr id="26" name="Rectangle 25"/>
          <p:cNvSpPr/>
          <p:nvPr/>
        </p:nvSpPr>
        <p:spPr>
          <a:xfrm>
            <a:off x="832666" y="1284085"/>
            <a:ext cx="3680099" cy="756037"/>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pPr defTabSz="685783">
              <a:buClrTx/>
              <a:defRPr/>
            </a:pPr>
            <a:endPar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pPr defTabSz="685783">
              <a:buClrTx/>
              <a:defRPr/>
            </a:pPr>
            <a:endPar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pPr defTabSz="685783">
              <a:buClrTx/>
              <a:defRPr/>
            </a:pPr>
            <a:r>
              <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rPr>
              <a:t>A. </a:t>
            </a:r>
            <a:r>
              <a:rPr lang="en-US" sz="2000">
                <a:solidFill>
                  <a:schemeClr val="tx1">
                    <a:lumMod val="10000"/>
                  </a:schemeClr>
                </a:solidFill>
                <a:latin typeface="Times New Roman" panose="02020603050405020304" pitchFamily="18" charset="0"/>
                <a:cs typeface="Times New Roman" panose="02020603050405020304" pitchFamily="18" charset="0"/>
              </a:rPr>
              <a:t>Hãy học cách phòng tránh đuối nước</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0" i="0" u="none" strike="noStrike" kern="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endParaRPr>
          </a:p>
          <a:p>
            <a:pPr marL="0" marR="0" lvl="0" indent="0" algn="l" defTabSz="685783" rtl="0" eaLnBrk="1" fontAlgn="auto" latinLnBrk="0" hangingPunct="1">
              <a:lnSpc>
                <a:spcPct val="100000"/>
              </a:lnSpc>
              <a:spcBef>
                <a:spcPts val="0"/>
              </a:spcBef>
              <a:spcAft>
                <a:spcPts val="0"/>
              </a:spcAft>
              <a:buClrTx/>
              <a:buSzTx/>
              <a:buFont typeface="Arial"/>
              <a:buNone/>
              <a:tabLst/>
              <a:defRPr/>
            </a:pPr>
            <a:br>
              <a:rPr kumimoji="0" lang="vi-VN" sz="2000" b="0" i="0" u="none" strike="noStrike" kern="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rPr>
            </a:br>
            <a:endParaRPr kumimoji="0" lang="vi-VN" sz="20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2" name="Rectangle 41"/>
          <p:cNvSpPr/>
          <p:nvPr/>
        </p:nvSpPr>
        <p:spPr>
          <a:xfrm>
            <a:off x="4597962" y="1283119"/>
            <a:ext cx="3680099" cy="76014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endParaRPr>
          </a:p>
          <a:p>
            <a:pPr defTabSz="685783">
              <a:buClrTx/>
              <a:defRPr/>
            </a:pPr>
            <a:r>
              <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B. </a:t>
            </a:r>
            <a:r>
              <a:rPr lang="en-US" sz="2000">
                <a:solidFill>
                  <a:schemeClr val="tx1">
                    <a:lumMod val="10000"/>
                  </a:schemeClr>
                </a:solidFill>
                <a:latin typeface="Times New Roman" panose="02020603050405020304" pitchFamily="18" charset="0"/>
                <a:cs typeface="Times New Roman" panose="02020603050405020304" pitchFamily="18" charset="0"/>
              </a:rPr>
              <a:t>Hãy đọc sách, tiếp xúc trực tiếp với một cuốn sách</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endParaRP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3" name="Rectangle 42"/>
          <p:cNvSpPr/>
          <p:nvPr/>
        </p:nvSpPr>
        <p:spPr>
          <a:xfrm>
            <a:off x="832666" y="2128888"/>
            <a:ext cx="3680099" cy="922813"/>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r>
              <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rPr>
              <a:t>C. </a:t>
            </a:r>
            <a:r>
              <a:rPr lang="en-US" sz="2000">
                <a:solidFill>
                  <a:schemeClr val="tx1">
                    <a:lumMod val="10000"/>
                  </a:schemeClr>
                </a:solidFill>
                <a:latin typeface="Times New Roman" panose="02020603050405020304" pitchFamily="18" charset="0"/>
                <a:cs typeface="Times New Roman" panose="02020603050405020304" pitchFamily="18" charset="0"/>
              </a:rPr>
              <a:t>Hãy học cách đọc sách hiệu quả</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4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4" name="Rectangle 43"/>
          <p:cNvSpPr/>
          <p:nvPr/>
        </p:nvSpPr>
        <p:spPr>
          <a:xfrm>
            <a:off x="4597962" y="2132029"/>
            <a:ext cx="3680099" cy="922813"/>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r>
              <a:rPr kumimoji="0" lang="vi-VN"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D. </a:t>
            </a:r>
            <a:r>
              <a:rPr lang="en-US" sz="2000">
                <a:solidFill>
                  <a:schemeClr val="tx1">
                    <a:lumMod val="10000"/>
                  </a:schemeClr>
                </a:solidFill>
                <a:latin typeface="Times New Roman" panose="02020603050405020304" pitchFamily="18" charset="0"/>
                <a:cs typeface="Times New Roman" panose="02020603050405020304" pitchFamily="18" charset="0"/>
              </a:rPr>
              <a:t>Hãy trồng cây bảo vệ môi trường</a:t>
            </a:r>
            <a:endParaRPr kumimoji="0" lang="vi-VN" sz="24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pic>
        <p:nvPicPr>
          <p:cNvPr id="47" name="Picture 46"/>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908473" y="1481116"/>
            <a:ext cx="604292" cy="531044"/>
          </a:xfrm>
          <a:prstGeom prst="rect">
            <a:avLst/>
          </a:prstGeom>
        </p:spPr>
      </p:pic>
      <p:pic>
        <p:nvPicPr>
          <p:cNvPr id="51" name="Picture 50"/>
          <p:cNvPicPr>
            <a:picLocks noChangeAspect="1"/>
          </p:cNvPicPr>
          <p:nvPr/>
        </p:nvPicPr>
        <p:blipFill rotWithShape="1">
          <a:blip r:embed="rId8"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3909363" y="2507109"/>
            <a:ext cx="603402" cy="528066"/>
          </a:xfrm>
          <a:prstGeom prst="rect">
            <a:avLst/>
          </a:prstGeom>
        </p:spPr>
      </p:pic>
      <p:pic>
        <p:nvPicPr>
          <p:cNvPr id="49" name="Picture 48"/>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674504" y="2436138"/>
            <a:ext cx="603557" cy="530398"/>
          </a:xfrm>
          <a:prstGeom prst="rect">
            <a:avLst/>
          </a:prstGeom>
        </p:spPr>
      </p:pic>
      <p:pic>
        <p:nvPicPr>
          <p:cNvPr id="53" name="Picture 52"/>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7735016" y="1519871"/>
            <a:ext cx="603557" cy="482845"/>
          </a:xfrm>
          <a:prstGeom prst="rect">
            <a:avLst/>
          </a:prstGeom>
        </p:spPr>
      </p:pic>
      <p:sp>
        <p:nvSpPr>
          <p:cNvPr id="20" name="Thought Bubble: Cloud 19">
            <a:hlinkClick r:id="rId10" action="ppaction://hlinksldjump"/>
            <a:extLst>
              <a:ext uri="{FF2B5EF4-FFF2-40B4-BE49-F238E27FC236}">
                <a16:creationId xmlns:a16="http://schemas.microsoft.com/office/drawing/2014/main" id="{35FFB46E-2738-441B-A79C-FE444EDB4E98}"/>
              </a:ext>
            </a:extLst>
          </p:cNvPr>
          <p:cNvSpPr/>
          <p:nvPr/>
        </p:nvSpPr>
        <p:spPr>
          <a:xfrm>
            <a:off x="4029593" y="3704586"/>
            <a:ext cx="1609503" cy="768248"/>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1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Quay lại</a:t>
            </a:r>
          </a:p>
        </p:txBody>
      </p:sp>
    </p:spTree>
    <p:extLst>
      <p:ext uri="{BB962C8B-B14F-4D97-AF65-F5344CB8AC3E}">
        <p14:creationId xmlns:p14="http://schemas.microsoft.com/office/powerpoint/2010/main" val="306138133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0" restart="whenNotActive" fill="hold" evtFilter="cancelBubble" nodeType="interactiveSeq">
                <p:stCondLst>
                  <p:cond evt="onClick" delay="0">
                    <p:tgtEl>
                      <p:spTgt spid="26"/>
                    </p:tgtEl>
                  </p:cond>
                </p:stCondLst>
                <p:endSync evt="end" delay="0">
                  <p:rtn val="all"/>
                </p:endSync>
                <p:childTnLst>
                  <p:par>
                    <p:cTn id="31" fill="hold">
                      <p:stCondLst>
                        <p:cond delay="0"/>
                      </p:stCondLst>
                      <p:childTnLst>
                        <p:par>
                          <p:cTn id="32" fill="hold">
                            <p:stCondLst>
                              <p:cond delay="0"/>
                            </p:stCondLst>
                            <p:childTnLst>
                              <p:par>
                                <p:cTn id="33" presetID="1" presetClass="emph" presetSubtype="2" fill="hold" nodeType="clickEffect">
                                  <p:stCondLst>
                                    <p:cond delay="0"/>
                                  </p:stCondLst>
                                  <p:childTnLst>
                                    <p:animClr clrSpc="rgb" dir="cw">
                                      <p:cBhvr>
                                        <p:cTn id="34" dur="250" fill="hold"/>
                                        <p:tgtEl>
                                          <p:spTgt spid="26"/>
                                        </p:tgtEl>
                                        <p:attrNameLst>
                                          <p:attrName>fillcolor</p:attrName>
                                        </p:attrNameLst>
                                      </p:cBhvr>
                                      <p:to>
                                        <a:srgbClr val="FFF2CC"/>
                                      </p:to>
                                    </p:animClr>
                                    <p:set>
                                      <p:cBhvr>
                                        <p:cTn id="35" dur="250" fill="hold"/>
                                        <p:tgtEl>
                                          <p:spTgt spid="26"/>
                                        </p:tgtEl>
                                        <p:attrNameLst>
                                          <p:attrName>fill.type</p:attrName>
                                        </p:attrNameLst>
                                      </p:cBhvr>
                                      <p:to>
                                        <p:strVal val="solid"/>
                                      </p:to>
                                    </p:set>
                                    <p:set>
                                      <p:cBhvr>
                                        <p:cTn id="36" dur="250" fill="hold"/>
                                        <p:tgtEl>
                                          <p:spTgt spid="26"/>
                                        </p:tgtEl>
                                        <p:attrNameLst>
                                          <p:attrName>fill.on</p:attrName>
                                        </p:attrNameLst>
                                      </p:cBhvr>
                                      <p:to>
                                        <p:strVal val="true"/>
                                      </p:to>
                                    </p:set>
                                  </p:childTnLst>
                                  <p:subTnLst>
                                    <p:audio>
                                      <p:cMediaNode>
                                        <p:cTn display="0" masterRel="sameClick">
                                          <p:stCondLst>
                                            <p:cond evt="begin" delay="0">
                                              <p:tn val="33"/>
                                            </p:cond>
                                          </p:stCondLst>
                                          <p:endCondLst>
                                            <p:cond evt="onStopAudio" delay="0">
                                              <p:tgtEl>
                                                <p:sldTgt/>
                                              </p:tgtEl>
                                            </p:cond>
                                          </p:endCondLst>
                                        </p:cTn>
                                        <p:tgtEl>
                                          <p:sndTgt r:embed="rId3" name="click.wav"/>
                                        </p:tgtEl>
                                      </p:cMediaNode>
                                    </p:audio>
                                  </p:subTnLst>
                                </p:cTn>
                              </p:par>
                              <p:par>
                                <p:cTn id="37" presetID="23" presetClass="entr" presetSubtype="32" fill="hold" nodeType="withEffect">
                                  <p:stCondLst>
                                    <p:cond delay="1000"/>
                                  </p:stCondLst>
                                  <p:childTnLst>
                                    <p:set>
                                      <p:cBhvr>
                                        <p:cTn id="38" dur="1" fill="hold">
                                          <p:stCondLst>
                                            <p:cond delay="0"/>
                                          </p:stCondLst>
                                        </p:cTn>
                                        <p:tgtEl>
                                          <p:spTgt spid="47"/>
                                        </p:tgtEl>
                                        <p:attrNameLst>
                                          <p:attrName>style.visibility</p:attrName>
                                        </p:attrNameLst>
                                      </p:cBhvr>
                                      <p:to>
                                        <p:strVal val="visible"/>
                                      </p:to>
                                    </p:set>
                                    <p:anim calcmode="lin" valueType="num">
                                      <p:cBhvr>
                                        <p:cTn id="39" dur="250" fill="hold"/>
                                        <p:tgtEl>
                                          <p:spTgt spid="47"/>
                                        </p:tgtEl>
                                        <p:attrNameLst>
                                          <p:attrName>ppt_w</p:attrName>
                                        </p:attrNameLst>
                                      </p:cBhvr>
                                      <p:tavLst>
                                        <p:tav tm="0">
                                          <p:val>
                                            <p:strVal val="4*#ppt_w"/>
                                          </p:val>
                                        </p:tav>
                                        <p:tav tm="100000">
                                          <p:val>
                                            <p:strVal val="#ppt_w"/>
                                          </p:val>
                                        </p:tav>
                                      </p:tavLst>
                                    </p:anim>
                                    <p:anim calcmode="lin" valueType="num">
                                      <p:cBhvr>
                                        <p:cTn id="40"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37"/>
                                            </p:cond>
                                          </p:stCondLst>
                                          <p:endCondLst>
                                            <p:cond evt="onStopAudio" delay="0">
                                              <p:tgtEl>
                                                <p:sldTgt/>
                                              </p:tgtEl>
                                            </p:cond>
                                          </p:endCondLst>
                                        </p:cTn>
                                        <p:tgtEl>
                                          <p:sndTgt r:embed="rId4" name="Wrong Buzzer.wav"/>
                                        </p:tgtEl>
                                      </p:cMediaNode>
                                    </p:audio>
                                  </p:subTnLst>
                                </p:cTn>
                              </p:par>
                              <p:par>
                                <p:cTn id="41" presetID="1" presetClass="emph" presetSubtype="2" fill="hold" nodeType="withEffect">
                                  <p:stCondLst>
                                    <p:cond delay="1000"/>
                                  </p:stCondLst>
                                  <p:childTnLst>
                                    <p:animClr clrSpc="rgb" dir="cw">
                                      <p:cBhvr>
                                        <p:cTn id="42" dur="250" fill="hold"/>
                                        <p:tgtEl>
                                          <p:spTgt spid="26"/>
                                        </p:tgtEl>
                                        <p:attrNameLst>
                                          <p:attrName>fillcolor</p:attrName>
                                        </p:attrNameLst>
                                      </p:cBhvr>
                                      <p:to>
                                        <a:srgbClr val="FFFF00"/>
                                      </p:to>
                                    </p:animClr>
                                    <p:set>
                                      <p:cBhvr>
                                        <p:cTn id="43" dur="250" fill="hold"/>
                                        <p:tgtEl>
                                          <p:spTgt spid="26"/>
                                        </p:tgtEl>
                                        <p:attrNameLst>
                                          <p:attrName>fill.type</p:attrName>
                                        </p:attrNameLst>
                                      </p:cBhvr>
                                      <p:to>
                                        <p:strVal val="solid"/>
                                      </p:to>
                                    </p:set>
                                    <p:set>
                                      <p:cBhvr>
                                        <p:cTn id="44"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5" restart="whenNotActive" fill="hold" evtFilter="cancelBubble" nodeType="interactiveSeq">
                <p:stCondLst>
                  <p:cond evt="onClick" delay="0">
                    <p:tgtEl>
                      <p:spTgt spid="42"/>
                    </p:tgtEl>
                  </p:cond>
                </p:stCondLst>
                <p:endSync evt="end" delay="0">
                  <p:rtn val="all"/>
                </p:endSync>
                <p:childTnLst>
                  <p:par>
                    <p:cTn id="46" fill="hold">
                      <p:stCondLst>
                        <p:cond delay="0"/>
                      </p:stCondLst>
                      <p:childTnLst>
                        <p:par>
                          <p:cTn id="47" fill="hold">
                            <p:stCondLst>
                              <p:cond delay="0"/>
                            </p:stCondLst>
                            <p:childTnLst>
                              <p:par>
                                <p:cTn id="48" presetID="1" presetClass="emph" presetSubtype="2" fill="hold" nodeType="clickEffect">
                                  <p:stCondLst>
                                    <p:cond delay="0"/>
                                  </p:stCondLst>
                                  <p:childTnLst>
                                    <p:animClr clrSpc="rgb" dir="cw">
                                      <p:cBhvr>
                                        <p:cTn id="49" dur="250" fill="hold"/>
                                        <p:tgtEl>
                                          <p:spTgt spid="42"/>
                                        </p:tgtEl>
                                        <p:attrNameLst>
                                          <p:attrName>fillcolor</p:attrName>
                                        </p:attrNameLst>
                                      </p:cBhvr>
                                      <p:to>
                                        <a:srgbClr val="FFF2CC"/>
                                      </p:to>
                                    </p:animClr>
                                    <p:set>
                                      <p:cBhvr>
                                        <p:cTn id="50" dur="250" fill="hold"/>
                                        <p:tgtEl>
                                          <p:spTgt spid="42"/>
                                        </p:tgtEl>
                                        <p:attrNameLst>
                                          <p:attrName>fill.type</p:attrName>
                                        </p:attrNameLst>
                                      </p:cBhvr>
                                      <p:to>
                                        <p:strVal val="solid"/>
                                      </p:to>
                                    </p:set>
                                    <p:set>
                                      <p:cBhvr>
                                        <p:cTn id="51" dur="250" fill="hold"/>
                                        <p:tgtEl>
                                          <p:spTgt spid="42"/>
                                        </p:tgtEl>
                                        <p:attrNameLst>
                                          <p:attrName>fill.on</p:attrName>
                                        </p:attrNameLst>
                                      </p:cBhvr>
                                      <p:to>
                                        <p:strVal val="true"/>
                                      </p:to>
                                    </p:set>
                                  </p:childTnLst>
                                  <p:subTnLst>
                                    <p:audio>
                                      <p:cMediaNode>
                                        <p:cTn display="0" masterRel="sameClick">
                                          <p:stCondLst>
                                            <p:cond evt="begin" delay="0">
                                              <p:tn val="48"/>
                                            </p:cond>
                                          </p:stCondLst>
                                          <p:endCondLst>
                                            <p:cond evt="onStopAudio" delay="0">
                                              <p:tgtEl>
                                                <p:sldTgt/>
                                              </p:tgtEl>
                                            </p:cond>
                                          </p:endCondLst>
                                        </p:cTn>
                                        <p:tgtEl>
                                          <p:sndTgt r:embed="rId3" name="click.wav"/>
                                        </p:tgtEl>
                                      </p:cMediaNode>
                                    </p:audio>
                                  </p:subTnLst>
                                </p:cTn>
                              </p:par>
                              <p:par>
                                <p:cTn id="52" presetID="23" presetClass="entr" presetSubtype="32" fill="hold" nodeType="withEffect">
                                  <p:stCondLst>
                                    <p:cond delay="1000"/>
                                  </p:stCondLst>
                                  <p:childTnLst>
                                    <p:set>
                                      <p:cBhvr>
                                        <p:cTn id="53" dur="1" fill="hold">
                                          <p:stCondLst>
                                            <p:cond delay="0"/>
                                          </p:stCondLst>
                                        </p:cTn>
                                        <p:tgtEl>
                                          <p:spTgt spid="53"/>
                                        </p:tgtEl>
                                        <p:attrNameLst>
                                          <p:attrName>style.visibility</p:attrName>
                                        </p:attrNameLst>
                                      </p:cBhvr>
                                      <p:to>
                                        <p:strVal val="visible"/>
                                      </p:to>
                                    </p:set>
                                    <p:anim calcmode="lin" valueType="num">
                                      <p:cBhvr>
                                        <p:cTn id="54" dur="250" fill="hold"/>
                                        <p:tgtEl>
                                          <p:spTgt spid="53"/>
                                        </p:tgtEl>
                                        <p:attrNameLst>
                                          <p:attrName>ppt_w</p:attrName>
                                        </p:attrNameLst>
                                      </p:cBhvr>
                                      <p:tavLst>
                                        <p:tav tm="0">
                                          <p:val>
                                            <p:strVal val="4*#ppt_w"/>
                                          </p:val>
                                        </p:tav>
                                        <p:tav tm="100000">
                                          <p:val>
                                            <p:strVal val="#ppt_w"/>
                                          </p:val>
                                        </p:tav>
                                      </p:tavLst>
                                    </p:anim>
                                    <p:anim calcmode="lin" valueType="num">
                                      <p:cBhvr>
                                        <p:cTn id="55"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2"/>
                                            </p:cond>
                                          </p:stCondLst>
                                          <p:endCondLst>
                                            <p:cond evt="onStopAudio" delay="0">
                                              <p:tgtEl>
                                                <p:sldTgt/>
                                              </p:tgtEl>
                                            </p:cond>
                                          </p:endCondLst>
                                        </p:cTn>
                                        <p:tgtEl>
                                          <p:sndTgt r:embed="rId5" name="Check mark.wav"/>
                                        </p:tgtEl>
                                      </p:cMediaNode>
                                    </p:audio>
                                  </p:subTnLst>
                                </p:cTn>
                              </p:par>
                              <p:par>
                                <p:cTn id="56" presetID="1" presetClass="emph" presetSubtype="2" fill="hold" nodeType="withEffect">
                                  <p:stCondLst>
                                    <p:cond delay="1000"/>
                                  </p:stCondLst>
                                  <p:childTnLst>
                                    <p:animClr clrSpc="rgb" dir="cw">
                                      <p:cBhvr>
                                        <p:cTn id="57" dur="250" fill="hold"/>
                                        <p:tgtEl>
                                          <p:spTgt spid="42"/>
                                        </p:tgtEl>
                                        <p:attrNameLst>
                                          <p:attrName>fillcolor</p:attrName>
                                        </p:attrNameLst>
                                      </p:cBhvr>
                                      <p:to>
                                        <a:srgbClr val="00B050"/>
                                      </p:to>
                                    </p:animClr>
                                    <p:set>
                                      <p:cBhvr>
                                        <p:cTn id="58" dur="250" fill="hold"/>
                                        <p:tgtEl>
                                          <p:spTgt spid="42"/>
                                        </p:tgtEl>
                                        <p:attrNameLst>
                                          <p:attrName>fill.type</p:attrName>
                                        </p:attrNameLst>
                                      </p:cBhvr>
                                      <p:to>
                                        <p:strVal val="solid"/>
                                      </p:to>
                                    </p:set>
                                    <p:set>
                                      <p:cBhvr>
                                        <p:cTn id="59"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0" restart="whenNotActive" fill="hold" evtFilter="cancelBubble" nodeType="interactiveSeq">
                <p:stCondLst>
                  <p:cond evt="onClick" delay="0">
                    <p:tgtEl>
                      <p:spTgt spid="43"/>
                    </p:tgtEl>
                  </p:cond>
                </p:stCondLst>
                <p:endSync evt="end" delay="0">
                  <p:rtn val="all"/>
                </p:endSync>
                <p:childTnLst>
                  <p:par>
                    <p:cTn id="61" fill="hold">
                      <p:stCondLst>
                        <p:cond delay="0"/>
                      </p:stCondLst>
                      <p:childTnLst>
                        <p:par>
                          <p:cTn id="62" fill="hold">
                            <p:stCondLst>
                              <p:cond delay="0"/>
                            </p:stCondLst>
                            <p:childTnLst>
                              <p:par>
                                <p:cTn id="63" presetID="1" presetClass="emph" presetSubtype="2" fill="hold" nodeType="clickEffect">
                                  <p:stCondLst>
                                    <p:cond delay="0"/>
                                  </p:stCondLst>
                                  <p:childTnLst>
                                    <p:animClr clrSpc="rgb" dir="cw">
                                      <p:cBhvr>
                                        <p:cTn id="64" dur="250" fill="hold"/>
                                        <p:tgtEl>
                                          <p:spTgt spid="43"/>
                                        </p:tgtEl>
                                        <p:attrNameLst>
                                          <p:attrName>fillcolor</p:attrName>
                                        </p:attrNameLst>
                                      </p:cBhvr>
                                      <p:to>
                                        <a:srgbClr val="FFF2CC"/>
                                      </p:to>
                                    </p:animClr>
                                    <p:set>
                                      <p:cBhvr>
                                        <p:cTn id="65" dur="250" fill="hold"/>
                                        <p:tgtEl>
                                          <p:spTgt spid="43"/>
                                        </p:tgtEl>
                                        <p:attrNameLst>
                                          <p:attrName>fill.type</p:attrName>
                                        </p:attrNameLst>
                                      </p:cBhvr>
                                      <p:to>
                                        <p:strVal val="solid"/>
                                      </p:to>
                                    </p:set>
                                    <p:set>
                                      <p:cBhvr>
                                        <p:cTn id="66" dur="250" fill="hold"/>
                                        <p:tgtEl>
                                          <p:spTgt spid="43"/>
                                        </p:tgtEl>
                                        <p:attrNameLst>
                                          <p:attrName>fill.on</p:attrName>
                                        </p:attrNameLst>
                                      </p:cBhvr>
                                      <p:to>
                                        <p:strVal val="true"/>
                                      </p:to>
                                    </p:set>
                                  </p:childTnLst>
                                  <p:subTnLst>
                                    <p:audio>
                                      <p:cMediaNode>
                                        <p:cTn display="0" masterRel="sameClick">
                                          <p:stCondLst>
                                            <p:cond evt="begin" delay="0">
                                              <p:tn val="63"/>
                                            </p:cond>
                                          </p:stCondLst>
                                          <p:endCondLst>
                                            <p:cond evt="onStopAudio" delay="0">
                                              <p:tgtEl>
                                                <p:sldTgt/>
                                              </p:tgtEl>
                                            </p:cond>
                                          </p:endCondLst>
                                        </p:cTn>
                                        <p:tgtEl>
                                          <p:sndTgt r:embed="rId3" name="click.wav"/>
                                        </p:tgtEl>
                                      </p:cMediaNode>
                                    </p:audio>
                                  </p:subTnLst>
                                </p:cTn>
                              </p:par>
                              <p:par>
                                <p:cTn id="67" presetID="23" presetClass="entr" presetSubtype="32" fill="hold" nodeType="withEffect">
                                  <p:stCondLst>
                                    <p:cond delay="1000"/>
                                  </p:stCondLst>
                                  <p:childTnLst>
                                    <p:set>
                                      <p:cBhvr>
                                        <p:cTn id="68" dur="1" fill="hold">
                                          <p:stCondLst>
                                            <p:cond delay="0"/>
                                          </p:stCondLst>
                                        </p:cTn>
                                        <p:tgtEl>
                                          <p:spTgt spid="51"/>
                                        </p:tgtEl>
                                        <p:attrNameLst>
                                          <p:attrName>style.visibility</p:attrName>
                                        </p:attrNameLst>
                                      </p:cBhvr>
                                      <p:to>
                                        <p:strVal val="visible"/>
                                      </p:to>
                                    </p:set>
                                    <p:anim calcmode="lin" valueType="num">
                                      <p:cBhvr>
                                        <p:cTn id="69" dur="250" fill="hold"/>
                                        <p:tgtEl>
                                          <p:spTgt spid="51"/>
                                        </p:tgtEl>
                                        <p:attrNameLst>
                                          <p:attrName>ppt_w</p:attrName>
                                        </p:attrNameLst>
                                      </p:cBhvr>
                                      <p:tavLst>
                                        <p:tav tm="0">
                                          <p:val>
                                            <p:strVal val="4*#ppt_w"/>
                                          </p:val>
                                        </p:tav>
                                        <p:tav tm="100000">
                                          <p:val>
                                            <p:strVal val="#ppt_w"/>
                                          </p:val>
                                        </p:tav>
                                      </p:tavLst>
                                    </p:anim>
                                    <p:anim calcmode="lin" valueType="num">
                                      <p:cBhvr>
                                        <p:cTn id="70"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7"/>
                                            </p:cond>
                                          </p:stCondLst>
                                          <p:endCondLst>
                                            <p:cond evt="onStopAudio" delay="0">
                                              <p:tgtEl>
                                                <p:sldTgt/>
                                              </p:tgtEl>
                                            </p:cond>
                                          </p:endCondLst>
                                        </p:cTn>
                                        <p:tgtEl>
                                          <p:sndTgt r:embed="rId4" name="Wrong Buzzer.wav"/>
                                        </p:tgtEl>
                                      </p:cMediaNode>
                                    </p:audio>
                                  </p:subTnLst>
                                </p:cTn>
                              </p:par>
                              <p:par>
                                <p:cTn id="71" presetID="1" presetClass="emph" presetSubtype="2" fill="hold" nodeType="withEffect">
                                  <p:stCondLst>
                                    <p:cond delay="1000"/>
                                  </p:stCondLst>
                                  <p:childTnLst>
                                    <p:animClr clrSpc="rgb" dir="cw">
                                      <p:cBhvr>
                                        <p:cTn id="72" dur="250" fill="hold"/>
                                        <p:tgtEl>
                                          <p:spTgt spid="43"/>
                                        </p:tgtEl>
                                        <p:attrNameLst>
                                          <p:attrName>fillcolor</p:attrName>
                                        </p:attrNameLst>
                                      </p:cBhvr>
                                      <p:to>
                                        <a:srgbClr val="FFFF00"/>
                                      </p:to>
                                    </p:animClr>
                                    <p:set>
                                      <p:cBhvr>
                                        <p:cTn id="73" dur="250" fill="hold"/>
                                        <p:tgtEl>
                                          <p:spTgt spid="43"/>
                                        </p:tgtEl>
                                        <p:attrNameLst>
                                          <p:attrName>fill.type</p:attrName>
                                        </p:attrNameLst>
                                      </p:cBhvr>
                                      <p:to>
                                        <p:strVal val="solid"/>
                                      </p:to>
                                    </p:set>
                                    <p:set>
                                      <p:cBhvr>
                                        <p:cTn id="74"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5" restart="whenNotActive" fill="hold" evtFilter="cancelBubble" nodeType="interactiveSeq">
                <p:stCondLst>
                  <p:cond evt="onClick" delay="0">
                    <p:tgtEl>
                      <p:spTgt spid="44"/>
                    </p:tgtEl>
                  </p:cond>
                </p:stCondLst>
                <p:endSync evt="end" delay="0">
                  <p:rtn val="all"/>
                </p:endSync>
                <p:childTnLst>
                  <p:par>
                    <p:cTn id="76" fill="hold">
                      <p:stCondLst>
                        <p:cond delay="0"/>
                      </p:stCondLst>
                      <p:childTnLst>
                        <p:par>
                          <p:cTn id="77" fill="hold">
                            <p:stCondLst>
                              <p:cond delay="0"/>
                            </p:stCondLst>
                            <p:childTnLst>
                              <p:par>
                                <p:cTn id="78" presetID="1" presetClass="emph" presetSubtype="2" fill="hold" nodeType="clickEffect">
                                  <p:stCondLst>
                                    <p:cond delay="0"/>
                                  </p:stCondLst>
                                  <p:childTnLst>
                                    <p:animClr clrSpc="rgb" dir="cw">
                                      <p:cBhvr>
                                        <p:cTn id="79" dur="250" fill="hold"/>
                                        <p:tgtEl>
                                          <p:spTgt spid="44"/>
                                        </p:tgtEl>
                                        <p:attrNameLst>
                                          <p:attrName>fillcolor</p:attrName>
                                        </p:attrNameLst>
                                      </p:cBhvr>
                                      <p:to>
                                        <a:srgbClr val="FFF2CC"/>
                                      </p:to>
                                    </p:animClr>
                                    <p:set>
                                      <p:cBhvr>
                                        <p:cTn id="80" dur="250" fill="hold"/>
                                        <p:tgtEl>
                                          <p:spTgt spid="44"/>
                                        </p:tgtEl>
                                        <p:attrNameLst>
                                          <p:attrName>fill.type</p:attrName>
                                        </p:attrNameLst>
                                      </p:cBhvr>
                                      <p:to>
                                        <p:strVal val="solid"/>
                                      </p:to>
                                    </p:set>
                                    <p:set>
                                      <p:cBhvr>
                                        <p:cTn id="81" dur="250" fill="hold"/>
                                        <p:tgtEl>
                                          <p:spTgt spid="44"/>
                                        </p:tgtEl>
                                        <p:attrNameLst>
                                          <p:attrName>fill.on</p:attrName>
                                        </p:attrNameLst>
                                      </p:cBhvr>
                                      <p:to>
                                        <p:strVal val="true"/>
                                      </p:to>
                                    </p:set>
                                  </p:childTnLst>
                                  <p:subTnLst>
                                    <p:audio>
                                      <p:cMediaNode>
                                        <p:cTn display="0" masterRel="sameClick">
                                          <p:stCondLst>
                                            <p:cond evt="begin" delay="0">
                                              <p:tn val="78"/>
                                            </p:cond>
                                          </p:stCondLst>
                                          <p:endCondLst>
                                            <p:cond evt="onStopAudio" delay="0">
                                              <p:tgtEl>
                                                <p:sldTgt/>
                                              </p:tgtEl>
                                            </p:cond>
                                          </p:endCondLst>
                                        </p:cTn>
                                        <p:tgtEl>
                                          <p:sndTgt r:embed="rId3" name="click.wav"/>
                                        </p:tgtEl>
                                      </p:cMediaNode>
                                    </p:audio>
                                  </p:subTnLst>
                                </p:cTn>
                              </p:par>
                              <p:par>
                                <p:cTn id="82" presetID="23" presetClass="entr" presetSubtype="32" fill="hold" nodeType="withEffect">
                                  <p:stCondLst>
                                    <p:cond delay="1000"/>
                                  </p:stCondLst>
                                  <p:childTnLst>
                                    <p:set>
                                      <p:cBhvr>
                                        <p:cTn id="83" dur="1" fill="hold">
                                          <p:stCondLst>
                                            <p:cond delay="0"/>
                                          </p:stCondLst>
                                        </p:cTn>
                                        <p:tgtEl>
                                          <p:spTgt spid="49"/>
                                        </p:tgtEl>
                                        <p:attrNameLst>
                                          <p:attrName>style.visibility</p:attrName>
                                        </p:attrNameLst>
                                      </p:cBhvr>
                                      <p:to>
                                        <p:strVal val="visible"/>
                                      </p:to>
                                    </p:set>
                                    <p:anim calcmode="lin" valueType="num">
                                      <p:cBhvr>
                                        <p:cTn id="84" dur="250" fill="hold"/>
                                        <p:tgtEl>
                                          <p:spTgt spid="49"/>
                                        </p:tgtEl>
                                        <p:attrNameLst>
                                          <p:attrName>ppt_w</p:attrName>
                                        </p:attrNameLst>
                                      </p:cBhvr>
                                      <p:tavLst>
                                        <p:tav tm="0">
                                          <p:val>
                                            <p:strVal val="4*#ppt_w"/>
                                          </p:val>
                                        </p:tav>
                                        <p:tav tm="100000">
                                          <p:val>
                                            <p:strVal val="#ppt_w"/>
                                          </p:val>
                                        </p:tav>
                                      </p:tavLst>
                                    </p:anim>
                                    <p:anim calcmode="lin" valueType="num">
                                      <p:cBhvr>
                                        <p:cTn id="85"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2"/>
                                            </p:cond>
                                          </p:stCondLst>
                                          <p:endCondLst>
                                            <p:cond evt="onStopAudio" delay="0">
                                              <p:tgtEl>
                                                <p:sldTgt/>
                                              </p:tgtEl>
                                            </p:cond>
                                          </p:endCondLst>
                                        </p:cTn>
                                        <p:tgtEl>
                                          <p:sndTgt r:embed="rId4" name="Wrong Buzzer.wav"/>
                                        </p:tgtEl>
                                      </p:cMediaNode>
                                    </p:audio>
                                  </p:subTnLst>
                                </p:cTn>
                              </p:par>
                              <p:par>
                                <p:cTn id="86" presetID="1" presetClass="emph" presetSubtype="2" fill="hold" nodeType="withEffect">
                                  <p:stCondLst>
                                    <p:cond delay="1000"/>
                                  </p:stCondLst>
                                  <p:childTnLst>
                                    <p:animClr clrSpc="rgb" dir="cw">
                                      <p:cBhvr>
                                        <p:cTn id="87" dur="250" fill="hold"/>
                                        <p:tgtEl>
                                          <p:spTgt spid="44"/>
                                        </p:tgtEl>
                                        <p:attrNameLst>
                                          <p:attrName>fillcolor</p:attrName>
                                        </p:attrNameLst>
                                      </p:cBhvr>
                                      <p:to>
                                        <a:srgbClr val="FFFF00"/>
                                      </p:to>
                                    </p:animClr>
                                    <p:set>
                                      <p:cBhvr>
                                        <p:cTn id="88" dur="250" fill="hold"/>
                                        <p:tgtEl>
                                          <p:spTgt spid="44"/>
                                        </p:tgtEl>
                                        <p:attrNameLst>
                                          <p:attrName>fill.type</p:attrName>
                                        </p:attrNameLst>
                                      </p:cBhvr>
                                      <p:to>
                                        <p:strVal val="solid"/>
                                      </p:to>
                                    </p:set>
                                    <p:set>
                                      <p:cBhvr>
                                        <p:cTn id="89"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2" grpId="0" animBg="1"/>
      <p:bldP spid="43" grpId="0" animBg="1"/>
      <p:bldP spid="44"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CE780EE-025A-7E5B-C67A-D8384D434DD4}"/>
              </a:ext>
            </a:extLst>
          </p:cNvPr>
          <p:cNvPicPr>
            <a:picLocks noChangeAspect="1"/>
          </p:cNvPicPr>
          <p:nvPr/>
        </p:nvPicPr>
        <p:blipFill>
          <a:blip r:embed="rId5"/>
          <a:stretch>
            <a:fillRect/>
          </a:stretch>
        </p:blipFill>
        <p:spPr>
          <a:xfrm>
            <a:off x="0" y="1255"/>
            <a:ext cx="9144000" cy="5140990"/>
          </a:xfrm>
          <a:prstGeom prst="rect">
            <a:avLst/>
          </a:prstGeom>
        </p:spPr>
      </p:pic>
      <p:sp>
        <p:nvSpPr>
          <p:cNvPr id="4" name="Snip Diagonal Corner Rectangle 3"/>
          <p:cNvSpPr/>
          <p:nvPr/>
        </p:nvSpPr>
        <p:spPr>
          <a:xfrm>
            <a:off x="624477" y="287382"/>
            <a:ext cx="7895046" cy="952569"/>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83" rtl="0" eaLnBrk="1" fontAlgn="auto" latinLnBrk="0" hangingPunct="1">
              <a:lnSpc>
                <a:spcPct val="100000"/>
              </a:lnSpc>
              <a:spcBef>
                <a:spcPts val="0"/>
              </a:spcBef>
              <a:spcAft>
                <a:spcPts val="0"/>
              </a:spcAft>
              <a:buClrTx/>
              <a:buSzTx/>
              <a:buFont typeface="Arial"/>
              <a:buNone/>
              <a:tabLst/>
              <a:defRPr/>
            </a:pPr>
            <a:endParaRPr kumimoji="0" lang="en-US" sz="7200" b="1" i="1" u="none" strike="noStrike" kern="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endParaRPr>
          </a:p>
          <a:p>
            <a:pPr marL="0" marR="0" lvl="0" indent="0" algn="ctr" defTabSz="685783" rtl="0" eaLnBrk="1" fontAlgn="auto" latinLnBrk="0" hangingPunct="1">
              <a:lnSpc>
                <a:spcPct val="100000"/>
              </a:lnSpc>
              <a:spcBef>
                <a:spcPts val="0"/>
              </a:spcBef>
              <a:spcAft>
                <a:spcPts val="0"/>
              </a:spcAft>
              <a:buClrTx/>
              <a:buSzTx/>
              <a:buFont typeface="Arial"/>
              <a:buNone/>
              <a:tabLst/>
              <a:defRPr/>
            </a:pPr>
            <a:endParaRPr kumimoji="0" lang="en-US" sz="7200" b="1" i="1" u="none" strike="noStrike" kern="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endParaRPr>
          </a:p>
          <a:p>
            <a:pPr marL="0" marR="0" lvl="0" indent="0" algn="ctr" defTabSz="685783" rtl="0" eaLnBrk="1" fontAlgn="auto" latinLnBrk="0" hangingPunct="1">
              <a:lnSpc>
                <a:spcPct val="100000"/>
              </a:lnSpc>
              <a:spcBef>
                <a:spcPts val="0"/>
              </a:spcBef>
              <a:spcAft>
                <a:spcPts val="0"/>
              </a:spcAft>
              <a:buClrTx/>
              <a:buSzTx/>
              <a:buFont typeface="Arial"/>
              <a:buNone/>
              <a:tabLst/>
              <a:defRPr/>
            </a:pPr>
            <a:endParaRPr kumimoji="0" lang="en-US" sz="5400" b="1" i="1"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endParaRPr>
          </a:p>
          <a:p>
            <a:pPr marL="0" marR="0" lvl="0" indent="0" algn="ctr" defTabSz="685783" rtl="0" eaLnBrk="1" fontAlgn="auto" latinLnBrk="0" hangingPunct="1">
              <a:lnSpc>
                <a:spcPct val="100000"/>
              </a:lnSpc>
              <a:spcBef>
                <a:spcPts val="0"/>
              </a:spcBef>
              <a:spcAft>
                <a:spcPts val="0"/>
              </a:spcAft>
              <a:buClrTx/>
              <a:buSzTx/>
              <a:buFont typeface="Arial"/>
              <a:buNone/>
              <a:tabLst/>
              <a:defRPr/>
            </a:pPr>
            <a:endParaRPr kumimoji="0" lang="en-US" sz="5400" b="1" i="1"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endParaRPr>
          </a:p>
          <a:p>
            <a:endParaRPr lang="en-US" sz="2400" b="1" i="1">
              <a:solidFill>
                <a:schemeClr val="tx1">
                  <a:lumMod val="10000"/>
                </a:schemeClr>
              </a:solidFill>
              <a:latin typeface="Times New Roman" panose="02020603050405020304" pitchFamily="18" charset="0"/>
              <a:cs typeface="Times New Roman" panose="02020603050405020304" pitchFamily="18" charset="0"/>
            </a:endParaRPr>
          </a:p>
          <a:p>
            <a:endParaRPr lang="en-US" sz="2400" b="1" i="1">
              <a:solidFill>
                <a:schemeClr val="tx1">
                  <a:lumMod val="10000"/>
                </a:schemeClr>
              </a:solidFill>
              <a:latin typeface="Times New Roman" panose="02020603050405020304" pitchFamily="18" charset="0"/>
              <a:cs typeface="Times New Roman" panose="02020603050405020304" pitchFamily="18" charset="0"/>
            </a:endParaRPr>
          </a:p>
          <a:p>
            <a:r>
              <a:rPr lang="en-US" sz="2400" b="1" i="1">
                <a:solidFill>
                  <a:schemeClr val="tx1">
                    <a:lumMod val="10000"/>
                  </a:schemeClr>
                </a:solidFill>
                <a:latin typeface="Times New Roman" panose="02020603050405020304" pitchFamily="18" charset="0"/>
                <a:cs typeface="Times New Roman" panose="02020603050405020304" pitchFamily="18" charset="0"/>
              </a:rPr>
              <a:t>Trong văn bản "Hãy cầm lấy và đọc", câu chuyện mở đầu kết nối như thế nào với vấn đề nghị luận?</a:t>
            </a:r>
          </a:p>
          <a:p>
            <a:pPr marL="0" marR="0" lvl="0" indent="0" algn="ctr" defTabSz="685783" rtl="0" eaLnBrk="1" fontAlgn="auto" latinLnBrk="0" hangingPunct="1">
              <a:lnSpc>
                <a:spcPct val="100000"/>
              </a:lnSpc>
              <a:spcBef>
                <a:spcPts val="0"/>
              </a:spcBef>
              <a:spcAft>
                <a:spcPts val="0"/>
              </a:spcAft>
              <a:buClrTx/>
              <a:buSzTx/>
              <a:buFont typeface="Arial"/>
              <a:buNone/>
              <a:tabLst/>
              <a:defRPr/>
            </a:pPr>
            <a:br>
              <a:rPr kumimoji="0" lang="vi-VN" sz="7200" b="1" i="1" u="none" strike="noStrike" kern="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rPr>
            </a:br>
            <a:endParaRPr kumimoji="0" lang="vi-VN" sz="23900" b="1" i="1"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26" name="Rectangle 25"/>
          <p:cNvSpPr/>
          <p:nvPr/>
        </p:nvSpPr>
        <p:spPr>
          <a:xfrm>
            <a:off x="832666" y="1462010"/>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endPar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endParaRPr>
          </a:p>
          <a:p>
            <a:pPr defTabSz="685783">
              <a:buClrTx/>
              <a:defRPr/>
            </a:pPr>
            <a:r>
              <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A. </a:t>
            </a:r>
            <a:r>
              <a:rPr lang="en-US" sz="2400">
                <a:solidFill>
                  <a:schemeClr val="tx1">
                    <a:lumMod val="10000"/>
                  </a:schemeClr>
                </a:solidFill>
                <a:latin typeface="Times New Roman" panose="02020603050405020304" pitchFamily="18" charset="0"/>
                <a:cs typeface="Times New Roman" panose="02020603050405020304" pitchFamily="18" charset="0"/>
              </a:rPr>
              <a:t>việc đọc sách</a:t>
            </a:r>
            <a:endParaRPr lang="en-US">
              <a:solidFill>
                <a:schemeClr val="tx1">
                  <a:lumMod val="10000"/>
                </a:schemeClr>
              </a:solidFill>
              <a:latin typeface="Times New Roman" panose="02020603050405020304" pitchFamily="18" charset="0"/>
              <a:cs typeface="Times New Roman" panose="02020603050405020304" pitchFamily="18" charset="0"/>
            </a:endParaRP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400" b="0"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2" name="Rectangle 41"/>
          <p:cNvSpPr/>
          <p:nvPr/>
        </p:nvSpPr>
        <p:spPr>
          <a:xfrm>
            <a:off x="4597962" y="1465151"/>
            <a:ext cx="3921561"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endParaRPr>
          </a:p>
          <a:p>
            <a:r>
              <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B. </a:t>
            </a:r>
            <a:r>
              <a:rPr lang="en-US" sz="2400">
                <a:solidFill>
                  <a:schemeClr val="tx1">
                    <a:lumMod val="10000"/>
                  </a:schemeClr>
                </a:solidFill>
                <a:latin typeface="Times New Roman" panose="02020603050405020304" pitchFamily="18" charset="0"/>
                <a:cs typeface="Times New Roman" panose="02020603050405020304" pitchFamily="18" charset="0"/>
              </a:rPr>
              <a:t>việc nói chuyện</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4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3" name="Rectangle 42"/>
          <p:cNvSpPr/>
          <p:nvPr/>
        </p:nvSpPr>
        <p:spPr>
          <a:xfrm>
            <a:off x="832666" y="2128889"/>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C. </a:t>
            </a:r>
            <a:r>
              <a:rPr lang="en-US" sz="2400">
                <a:solidFill>
                  <a:schemeClr val="tx1">
                    <a:lumMod val="10000"/>
                  </a:schemeClr>
                </a:solidFill>
                <a:latin typeface="Times New Roman" panose="02020603050405020304" pitchFamily="18" charset="0"/>
                <a:cs typeface="Times New Roman" panose="02020603050405020304" pitchFamily="18" charset="0"/>
              </a:rPr>
              <a:t>việc lắng nghe</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endParaRPr>
          </a:p>
        </p:txBody>
      </p:sp>
      <p:sp>
        <p:nvSpPr>
          <p:cNvPr id="44" name="Rectangle 43"/>
          <p:cNvSpPr/>
          <p:nvPr/>
        </p:nvSpPr>
        <p:spPr>
          <a:xfrm>
            <a:off x="4597962" y="2132030"/>
            <a:ext cx="3921561"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r>
              <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rPr>
              <a:t>D. </a:t>
            </a:r>
            <a:r>
              <a:rPr lang="en-US" sz="2400">
                <a:solidFill>
                  <a:schemeClr val="tx1">
                    <a:lumMod val="10000"/>
                  </a:schemeClr>
                </a:solidFill>
                <a:latin typeface="Times New Roman" panose="02020603050405020304" pitchFamily="18" charset="0"/>
                <a:cs typeface="Times New Roman" panose="02020603050405020304" pitchFamily="18" charset="0"/>
              </a:rPr>
              <a:t>việc suy nghĩ</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4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pic>
        <p:nvPicPr>
          <p:cNvPr id="47" name="Picture 46"/>
          <p:cNvPicPr>
            <a:picLocks noChangeAspect="1"/>
          </p:cNvPicPr>
          <p:nvPr/>
        </p:nvPicPr>
        <p:blipFill rotWithShape="1">
          <a:blip r:embed="rId6" cstate="print">
            <a:duotone>
              <a:prstClr val="black"/>
              <a:schemeClr val="accent6">
                <a:tint val="45000"/>
                <a:satMod val="400000"/>
              </a:schemeClr>
            </a:duotone>
            <a:extLst>
              <a:ext uri="{28A0092B-C50C-407E-A947-70E740481C1C}">
                <a14:useLocalDpi xmlns:a14="http://schemas.microsoft.com/office/drawing/2010/main" val="0"/>
              </a:ext>
            </a:extLst>
          </a:blip>
          <a:srcRect r="-5485"/>
          <a:stretch/>
        </p:blipFill>
        <p:spPr>
          <a:xfrm>
            <a:off x="3990106" y="1468243"/>
            <a:ext cx="663853" cy="531044"/>
          </a:xfrm>
          <a:prstGeom prst="rect">
            <a:avLst/>
          </a:prstGeom>
        </p:spPr>
      </p:pic>
      <p:pic>
        <p:nvPicPr>
          <p:cNvPr id="51" name="Picture 50"/>
          <p:cNvPicPr>
            <a:picLocks noChangeAspect="1"/>
          </p:cNvPicPr>
          <p:nvPr/>
        </p:nvPicPr>
        <p:blipFill rotWithShape="1">
          <a:blip r:embed="rId7"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3909362" y="2153912"/>
            <a:ext cx="603402" cy="528066"/>
          </a:xfrm>
          <a:prstGeom prst="rect">
            <a:avLst/>
          </a:prstGeom>
        </p:spPr>
      </p:pic>
      <p:pic>
        <p:nvPicPr>
          <p:cNvPr id="49" name="Picture 48"/>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8009555" y="2190804"/>
            <a:ext cx="603557" cy="530398"/>
          </a:xfrm>
          <a:prstGeom prst="rect">
            <a:avLst/>
          </a:prstGeom>
        </p:spPr>
      </p:pic>
      <p:pic>
        <p:nvPicPr>
          <p:cNvPr id="53" name="Picture 5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8001163" y="1462010"/>
            <a:ext cx="603557" cy="530398"/>
          </a:xfrm>
          <a:prstGeom prst="rect">
            <a:avLst/>
          </a:prstGeom>
        </p:spPr>
      </p:pic>
      <p:sp>
        <p:nvSpPr>
          <p:cNvPr id="20" name="Thought Bubble: Cloud 19">
            <a:hlinkClick r:id="rId9" action="ppaction://hlinksldjump"/>
            <a:extLst>
              <a:ext uri="{FF2B5EF4-FFF2-40B4-BE49-F238E27FC236}">
                <a16:creationId xmlns:a16="http://schemas.microsoft.com/office/drawing/2014/main" id="{59A5C48A-5E6F-4EA8-846C-6B2C741A5FE1}"/>
              </a:ext>
            </a:extLst>
          </p:cNvPr>
          <p:cNvSpPr/>
          <p:nvPr/>
        </p:nvSpPr>
        <p:spPr>
          <a:xfrm>
            <a:off x="4211063" y="3716079"/>
            <a:ext cx="1737094" cy="845288"/>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1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Quay lại</a:t>
            </a:r>
          </a:p>
        </p:txBody>
      </p:sp>
    </p:spTree>
    <p:extLst>
      <p:ext uri="{BB962C8B-B14F-4D97-AF65-F5344CB8AC3E}">
        <p14:creationId xmlns:p14="http://schemas.microsoft.com/office/powerpoint/2010/main" val="340878177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0" restart="whenNotActive" fill="hold" evtFilter="cancelBubble" nodeType="interactiveSeq">
                <p:stCondLst>
                  <p:cond evt="onClick" delay="0">
                    <p:tgtEl>
                      <p:spTgt spid="26"/>
                    </p:tgtEl>
                  </p:cond>
                </p:stCondLst>
                <p:endSync evt="end" delay="0">
                  <p:rtn val="all"/>
                </p:endSync>
                <p:childTnLst>
                  <p:par>
                    <p:cTn id="31" fill="hold">
                      <p:stCondLst>
                        <p:cond delay="0"/>
                      </p:stCondLst>
                      <p:childTnLst>
                        <p:par>
                          <p:cTn id="32" fill="hold">
                            <p:stCondLst>
                              <p:cond delay="0"/>
                            </p:stCondLst>
                            <p:childTnLst>
                              <p:par>
                                <p:cTn id="33" presetID="1" presetClass="emph" presetSubtype="2" fill="hold" nodeType="clickEffect">
                                  <p:stCondLst>
                                    <p:cond delay="0"/>
                                  </p:stCondLst>
                                  <p:childTnLst>
                                    <p:animClr clrSpc="rgb" dir="cw">
                                      <p:cBhvr>
                                        <p:cTn id="34" dur="250" fill="hold"/>
                                        <p:tgtEl>
                                          <p:spTgt spid="26"/>
                                        </p:tgtEl>
                                        <p:attrNameLst>
                                          <p:attrName>fillcolor</p:attrName>
                                        </p:attrNameLst>
                                      </p:cBhvr>
                                      <p:to>
                                        <a:srgbClr val="FFF2CC"/>
                                      </p:to>
                                    </p:animClr>
                                    <p:set>
                                      <p:cBhvr>
                                        <p:cTn id="35" dur="250" fill="hold"/>
                                        <p:tgtEl>
                                          <p:spTgt spid="26"/>
                                        </p:tgtEl>
                                        <p:attrNameLst>
                                          <p:attrName>fill.type</p:attrName>
                                        </p:attrNameLst>
                                      </p:cBhvr>
                                      <p:to>
                                        <p:strVal val="solid"/>
                                      </p:to>
                                    </p:set>
                                    <p:set>
                                      <p:cBhvr>
                                        <p:cTn id="36" dur="250" fill="hold"/>
                                        <p:tgtEl>
                                          <p:spTgt spid="26"/>
                                        </p:tgtEl>
                                        <p:attrNameLst>
                                          <p:attrName>fill.on</p:attrName>
                                        </p:attrNameLst>
                                      </p:cBhvr>
                                      <p:to>
                                        <p:strVal val="true"/>
                                      </p:to>
                                    </p:set>
                                  </p:childTnLst>
                                  <p:subTnLst>
                                    <p:audio>
                                      <p:cMediaNode>
                                        <p:cTn display="0" masterRel="sameClick">
                                          <p:stCondLst>
                                            <p:cond evt="begin" delay="0">
                                              <p:tn val="33"/>
                                            </p:cond>
                                          </p:stCondLst>
                                          <p:endCondLst>
                                            <p:cond evt="onStopAudio" delay="0">
                                              <p:tgtEl>
                                                <p:sldTgt/>
                                              </p:tgtEl>
                                            </p:cond>
                                          </p:endCondLst>
                                        </p:cTn>
                                        <p:tgtEl>
                                          <p:sndTgt r:embed="rId2" name="click.wav"/>
                                        </p:tgtEl>
                                      </p:cMediaNode>
                                    </p:audio>
                                  </p:subTnLst>
                                </p:cTn>
                              </p:par>
                              <p:par>
                                <p:cTn id="37" presetID="23" presetClass="entr" presetSubtype="32" fill="hold" nodeType="withEffect">
                                  <p:stCondLst>
                                    <p:cond delay="1000"/>
                                  </p:stCondLst>
                                  <p:childTnLst>
                                    <p:set>
                                      <p:cBhvr>
                                        <p:cTn id="38" dur="1" fill="hold">
                                          <p:stCondLst>
                                            <p:cond delay="0"/>
                                          </p:stCondLst>
                                        </p:cTn>
                                        <p:tgtEl>
                                          <p:spTgt spid="47"/>
                                        </p:tgtEl>
                                        <p:attrNameLst>
                                          <p:attrName>style.visibility</p:attrName>
                                        </p:attrNameLst>
                                      </p:cBhvr>
                                      <p:to>
                                        <p:strVal val="visible"/>
                                      </p:to>
                                    </p:set>
                                    <p:anim calcmode="lin" valueType="num">
                                      <p:cBhvr>
                                        <p:cTn id="39" dur="250" fill="hold"/>
                                        <p:tgtEl>
                                          <p:spTgt spid="47"/>
                                        </p:tgtEl>
                                        <p:attrNameLst>
                                          <p:attrName>ppt_w</p:attrName>
                                        </p:attrNameLst>
                                      </p:cBhvr>
                                      <p:tavLst>
                                        <p:tav tm="0">
                                          <p:val>
                                            <p:strVal val="4*#ppt_w"/>
                                          </p:val>
                                        </p:tav>
                                        <p:tav tm="100000">
                                          <p:val>
                                            <p:strVal val="#ppt_w"/>
                                          </p:val>
                                        </p:tav>
                                      </p:tavLst>
                                    </p:anim>
                                    <p:anim calcmode="lin" valueType="num">
                                      <p:cBhvr>
                                        <p:cTn id="40"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37"/>
                                            </p:cond>
                                          </p:stCondLst>
                                          <p:endCondLst>
                                            <p:cond evt="onStopAudio" delay="0">
                                              <p:tgtEl>
                                                <p:sldTgt/>
                                              </p:tgtEl>
                                            </p:cond>
                                          </p:endCondLst>
                                        </p:cTn>
                                        <p:tgtEl>
                                          <p:sndTgt r:embed="rId3" name="Check mark.wav"/>
                                        </p:tgtEl>
                                      </p:cMediaNode>
                                    </p:audio>
                                  </p:subTnLst>
                                </p:cTn>
                              </p:par>
                              <p:par>
                                <p:cTn id="41" presetID="1" presetClass="emph" presetSubtype="2" fill="hold" nodeType="withEffect">
                                  <p:stCondLst>
                                    <p:cond delay="1000"/>
                                  </p:stCondLst>
                                  <p:childTnLst>
                                    <p:animClr clrSpc="rgb" dir="cw">
                                      <p:cBhvr>
                                        <p:cTn id="42" dur="250" fill="hold"/>
                                        <p:tgtEl>
                                          <p:spTgt spid="26"/>
                                        </p:tgtEl>
                                        <p:attrNameLst>
                                          <p:attrName>fillcolor</p:attrName>
                                        </p:attrNameLst>
                                      </p:cBhvr>
                                      <p:to>
                                        <a:srgbClr val="00B050"/>
                                      </p:to>
                                    </p:animClr>
                                    <p:set>
                                      <p:cBhvr>
                                        <p:cTn id="43" dur="250" fill="hold"/>
                                        <p:tgtEl>
                                          <p:spTgt spid="26"/>
                                        </p:tgtEl>
                                        <p:attrNameLst>
                                          <p:attrName>fill.type</p:attrName>
                                        </p:attrNameLst>
                                      </p:cBhvr>
                                      <p:to>
                                        <p:strVal val="solid"/>
                                      </p:to>
                                    </p:set>
                                    <p:set>
                                      <p:cBhvr>
                                        <p:cTn id="44"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5" restart="whenNotActive" fill="hold" evtFilter="cancelBubble" nodeType="interactiveSeq">
                <p:stCondLst>
                  <p:cond evt="onClick" delay="0">
                    <p:tgtEl>
                      <p:spTgt spid="42"/>
                    </p:tgtEl>
                  </p:cond>
                </p:stCondLst>
                <p:endSync evt="end" delay="0">
                  <p:rtn val="all"/>
                </p:endSync>
                <p:childTnLst>
                  <p:par>
                    <p:cTn id="46" fill="hold">
                      <p:stCondLst>
                        <p:cond delay="0"/>
                      </p:stCondLst>
                      <p:childTnLst>
                        <p:par>
                          <p:cTn id="47" fill="hold">
                            <p:stCondLst>
                              <p:cond delay="0"/>
                            </p:stCondLst>
                            <p:childTnLst>
                              <p:par>
                                <p:cTn id="48" presetID="1" presetClass="emph" presetSubtype="2" fill="hold" nodeType="clickEffect">
                                  <p:stCondLst>
                                    <p:cond delay="0"/>
                                  </p:stCondLst>
                                  <p:childTnLst>
                                    <p:animClr clrSpc="rgb" dir="cw">
                                      <p:cBhvr>
                                        <p:cTn id="49" dur="250" fill="hold"/>
                                        <p:tgtEl>
                                          <p:spTgt spid="42"/>
                                        </p:tgtEl>
                                        <p:attrNameLst>
                                          <p:attrName>fillcolor</p:attrName>
                                        </p:attrNameLst>
                                      </p:cBhvr>
                                      <p:to>
                                        <a:srgbClr val="FFF2CC"/>
                                      </p:to>
                                    </p:animClr>
                                    <p:set>
                                      <p:cBhvr>
                                        <p:cTn id="50" dur="250" fill="hold"/>
                                        <p:tgtEl>
                                          <p:spTgt spid="42"/>
                                        </p:tgtEl>
                                        <p:attrNameLst>
                                          <p:attrName>fill.type</p:attrName>
                                        </p:attrNameLst>
                                      </p:cBhvr>
                                      <p:to>
                                        <p:strVal val="solid"/>
                                      </p:to>
                                    </p:set>
                                    <p:set>
                                      <p:cBhvr>
                                        <p:cTn id="51" dur="250" fill="hold"/>
                                        <p:tgtEl>
                                          <p:spTgt spid="42"/>
                                        </p:tgtEl>
                                        <p:attrNameLst>
                                          <p:attrName>fill.on</p:attrName>
                                        </p:attrNameLst>
                                      </p:cBhvr>
                                      <p:to>
                                        <p:strVal val="true"/>
                                      </p:to>
                                    </p:set>
                                  </p:childTnLst>
                                  <p:subTnLst>
                                    <p:audio>
                                      <p:cMediaNode>
                                        <p:cTn display="0" masterRel="sameClick">
                                          <p:stCondLst>
                                            <p:cond evt="begin" delay="0">
                                              <p:tn val="48"/>
                                            </p:cond>
                                          </p:stCondLst>
                                          <p:endCondLst>
                                            <p:cond evt="onStopAudio" delay="0">
                                              <p:tgtEl>
                                                <p:sldTgt/>
                                              </p:tgtEl>
                                            </p:cond>
                                          </p:endCondLst>
                                        </p:cTn>
                                        <p:tgtEl>
                                          <p:sndTgt r:embed="rId2" name="click.wav"/>
                                        </p:tgtEl>
                                      </p:cMediaNode>
                                    </p:audio>
                                  </p:subTnLst>
                                </p:cTn>
                              </p:par>
                              <p:par>
                                <p:cTn id="52" presetID="23" presetClass="entr" presetSubtype="32" fill="hold" nodeType="withEffect">
                                  <p:stCondLst>
                                    <p:cond delay="1000"/>
                                  </p:stCondLst>
                                  <p:childTnLst>
                                    <p:set>
                                      <p:cBhvr>
                                        <p:cTn id="53" dur="1" fill="hold">
                                          <p:stCondLst>
                                            <p:cond delay="0"/>
                                          </p:stCondLst>
                                        </p:cTn>
                                        <p:tgtEl>
                                          <p:spTgt spid="53"/>
                                        </p:tgtEl>
                                        <p:attrNameLst>
                                          <p:attrName>style.visibility</p:attrName>
                                        </p:attrNameLst>
                                      </p:cBhvr>
                                      <p:to>
                                        <p:strVal val="visible"/>
                                      </p:to>
                                    </p:set>
                                    <p:anim calcmode="lin" valueType="num">
                                      <p:cBhvr>
                                        <p:cTn id="54" dur="250" fill="hold"/>
                                        <p:tgtEl>
                                          <p:spTgt spid="53"/>
                                        </p:tgtEl>
                                        <p:attrNameLst>
                                          <p:attrName>ppt_w</p:attrName>
                                        </p:attrNameLst>
                                      </p:cBhvr>
                                      <p:tavLst>
                                        <p:tav tm="0">
                                          <p:val>
                                            <p:strVal val="4*#ppt_w"/>
                                          </p:val>
                                        </p:tav>
                                        <p:tav tm="100000">
                                          <p:val>
                                            <p:strVal val="#ppt_w"/>
                                          </p:val>
                                        </p:tav>
                                      </p:tavLst>
                                    </p:anim>
                                    <p:anim calcmode="lin" valueType="num">
                                      <p:cBhvr>
                                        <p:cTn id="55"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2"/>
                                            </p:cond>
                                          </p:stCondLst>
                                          <p:endCondLst>
                                            <p:cond evt="onStopAudio" delay="0">
                                              <p:tgtEl>
                                                <p:sldTgt/>
                                              </p:tgtEl>
                                            </p:cond>
                                          </p:endCondLst>
                                        </p:cTn>
                                        <p:tgtEl>
                                          <p:sndTgt r:embed="rId4" name="Wrong Buzzer.wav"/>
                                        </p:tgtEl>
                                      </p:cMediaNode>
                                    </p:audio>
                                  </p:subTnLst>
                                </p:cTn>
                              </p:par>
                              <p:par>
                                <p:cTn id="56" presetID="1" presetClass="emph" presetSubtype="2" fill="hold" nodeType="withEffect">
                                  <p:stCondLst>
                                    <p:cond delay="1000"/>
                                  </p:stCondLst>
                                  <p:childTnLst>
                                    <p:animClr clrSpc="rgb" dir="cw">
                                      <p:cBhvr>
                                        <p:cTn id="57" dur="250" fill="hold"/>
                                        <p:tgtEl>
                                          <p:spTgt spid="42"/>
                                        </p:tgtEl>
                                        <p:attrNameLst>
                                          <p:attrName>fillcolor</p:attrName>
                                        </p:attrNameLst>
                                      </p:cBhvr>
                                      <p:to>
                                        <a:srgbClr val="FFFF00"/>
                                      </p:to>
                                    </p:animClr>
                                    <p:set>
                                      <p:cBhvr>
                                        <p:cTn id="58" dur="250" fill="hold"/>
                                        <p:tgtEl>
                                          <p:spTgt spid="42"/>
                                        </p:tgtEl>
                                        <p:attrNameLst>
                                          <p:attrName>fill.type</p:attrName>
                                        </p:attrNameLst>
                                      </p:cBhvr>
                                      <p:to>
                                        <p:strVal val="solid"/>
                                      </p:to>
                                    </p:set>
                                    <p:set>
                                      <p:cBhvr>
                                        <p:cTn id="59"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0" restart="whenNotActive" fill="hold" evtFilter="cancelBubble" nodeType="interactiveSeq">
                <p:stCondLst>
                  <p:cond evt="onClick" delay="0">
                    <p:tgtEl>
                      <p:spTgt spid="43"/>
                    </p:tgtEl>
                  </p:cond>
                </p:stCondLst>
                <p:endSync evt="end" delay="0">
                  <p:rtn val="all"/>
                </p:endSync>
                <p:childTnLst>
                  <p:par>
                    <p:cTn id="61" fill="hold">
                      <p:stCondLst>
                        <p:cond delay="0"/>
                      </p:stCondLst>
                      <p:childTnLst>
                        <p:par>
                          <p:cTn id="62" fill="hold">
                            <p:stCondLst>
                              <p:cond delay="0"/>
                            </p:stCondLst>
                            <p:childTnLst>
                              <p:par>
                                <p:cTn id="63" presetID="1" presetClass="emph" presetSubtype="2" fill="hold" nodeType="clickEffect">
                                  <p:stCondLst>
                                    <p:cond delay="0"/>
                                  </p:stCondLst>
                                  <p:childTnLst>
                                    <p:animClr clrSpc="rgb" dir="cw">
                                      <p:cBhvr>
                                        <p:cTn id="64" dur="250" fill="hold"/>
                                        <p:tgtEl>
                                          <p:spTgt spid="43"/>
                                        </p:tgtEl>
                                        <p:attrNameLst>
                                          <p:attrName>fillcolor</p:attrName>
                                        </p:attrNameLst>
                                      </p:cBhvr>
                                      <p:to>
                                        <a:srgbClr val="FFF2CC"/>
                                      </p:to>
                                    </p:animClr>
                                    <p:set>
                                      <p:cBhvr>
                                        <p:cTn id="65" dur="250" fill="hold"/>
                                        <p:tgtEl>
                                          <p:spTgt spid="43"/>
                                        </p:tgtEl>
                                        <p:attrNameLst>
                                          <p:attrName>fill.type</p:attrName>
                                        </p:attrNameLst>
                                      </p:cBhvr>
                                      <p:to>
                                        <p:strVal val="solid"/>
                                      </p:to>
                                    </p:set>
                                    <p:set>
                                      <p:cBhvr>
                                        <p:cTn id="66" dur="250" fill="hold"/>
                                        <p:tgtEl>
                                          <p:spTgt spid="43"/>
                                        </p:tgtEl>
                                        <p:attrNameLst>
                                          <p:attrName>fill.on</p:attrName>
                                        </p:attrNameLst>
                                      </p:cBhvr>
                                      <p:to>
                                        <p:strVal val="true"/>
                                      </p:to>
                                    </p:set>
                                  </p:childTnLst>
                                  <p:subTnLst>
                                    <p:audio>
                                      <p:cMediaNode>
                                        <p:cTn display="0" masterRel="sameClick">
                                          <p:stCondLst>
                                            <p:cond evt="begin" delay="0">
                                              <p:tn val="63"/>
                                            </p:cond>
                                          </p:stCondLst>
                                          <p:endCondLst>
                                            <p:cond evt="onStopAudio" delay="0">
                                              <p:tgtEl>
                                                <p:sldTgt/>
                                              </p:tgtEl>
                                            </p:cond>
                                          </p:endCondLst>
                                        </p:cTn>
                                        <p:tgtEl>
                                          <p:sndTgt r:embed="rId2" name="click.wav"/>
                                        </p:tgtEl>
                                      </p:cMediaNode>
                                    </p:audio>
                                  </p:subTnLst>
                                </p:cTn>
                              </p:par>
                              <p:par>
                                <p:cTn id="67" presetID="23" presetClass="entr" presetSubtype="32" fill="hold" nodeType="withEffect">
                                  <p:stCondLst>
                                    <p:cond delay="1000"/>
                                  </p:stCondLst>
                                  <p:childTnLst>
                                    <p:set>
                                      <p:cBhvr>
                                        <p:cTn id="68" dur="1" fill="hold">
                                          <p:stCondLst>
                                            <p:cond delay="0"/>
                                          </p:stCondLst>
                                        </p:cTn>
                                        <p:tgtEl>
                                          <p:spTgt spid="51"/>
                                        </p:tgtEl>
                                        <p:attrNameLst>
                                          <p:attrName>style.visibility</p:attrName>
                                        </p:attrNameLst>
                                      </p:cBhvr>
                                      <p:to>
                                        <p:strVal val="visible"/>
                                      </p:to>
                                    </p:set>
                                    <p:anim calcmode="lin" valueType="num">
                                      <p:cBhvr>
                                        <p:cTn id="69" dur="250" fill="hold"/>
                                        <p:tgtEl>
                                          <p:spTgt spid="51"/>
                                        </p:tgtEl>
                                        <p:attrNameLst>
                                          <p:attrName>ppt_w</p:attrName>
                                        </p:attrNameLst>
                                      </p:cBhvr>
                                      <p:tavLst>
                                        <p:tav tm="0">
                                          <p:val>
                                            <p:strVal val="4*#ppt_w"/>
                                          </p:val>
                                        </p:tav>
                                        <p:tav tm="100000">
                                          <p:val>
                                            <p:strVal val="#ppt_w"/>
                                          </p:val>
                                        </p:tav>
                                      </p:tavLst>
                                    </p:anim>
                                    <p:anim calcmode="lin" valueType="num">
                                      <p:cBhvr>
                                        <p:cTn id="70"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7"/>
                                            </p:cond>
                                          </p:stCondLst>
                                          <p:endCondLst>
                                            <p:cond evt="onStopAudio" delay="0">
                                              <p:tgtEl>
                                                <p:sldTgt/>
                                              </p:tgtEl>
                                            </p:cond>
                                          </p:endCondLst>
                                        </p:cTn>
                                        <p:tgtEl>
                                          <p:sndTgt r:embed="rId4" name="Wrong Buzzer.wav"/>
                                        </p:tgtEl>
                                      </p:cMediaNode>
                                    </p:audio>
                                  </p:subTnLst>
                                </p:cTn>
                              </p:par>
                              <p:par>
                                <p:cTn id="71" presetID="1" presetClass="emph" presetSubtype="2" fill="hold" nodeType="withEffect">
                                  <p:stCondLst>
                                    <p:cond delay="1000"/>
                                  </p:stCondLst>
                                  <p:childTnLst>
                                    <p:animClr clrSpc="rgb" dir="cw">
                                      <p:cBhvr>
                                        <p:cTn id="72" dur="250" fill="hold"/>
                                        <p:tgtEl>
                                          <p:spTgt spid="43"/>
                                        </p:tgtEl>
                                        <p:attrNameLst>
                                          <p:attrName>fillcolor</p:attrName>
                                        </p:attrNameLst>
                                      </p:cBhvr>
                                      <p:to>
                                        <a:srgbClr val="FFFF00"/>
                                      </p:to>
                                    </p:animClr>
                                    <p:set>
                                      <p:cBhvr>
                                        <p:cTn id="73" dur="250" fill="hold"/>
                                        <p:tgtEl>
                                          <p:spTgt spid="43"/>
                                        </p:tgtEl>
                                        <p:attrNameLst>
                                          <p:attrName>fill.type</p:attrName>
                                        </p:attrNameLst>
                                      </p:cBhvr>
                                      <p:to>
                                        <p:strVal val="solid"/>
                                      </p:to>
                                    </p:set>
                                    <p:set>
                                      <p:cBhvr>
                                        <p:cTn id="74"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5" restart="whenNotActive" fill="hold" evtFilter="cancelBubble" nodeType="interactiveSeq">
                <p:stCondLst>
                  <p:cond evt="onClick" delay="0">
                    <p:tgtEl>
                      <p:spTgt spid="44"/>
                    </p:tgtEl>
                  </p:cond>
                </p:stCondLst>
                <p:endSync evt="end" delay="0">
                  <p:rtn val="all"/>
                </p:endSync>
                <p:childTnLst>
                  <p:par>
                    <p:cTn id="76" fill="hold">
                      <p:stCondLst>
                        <p:cond delay="0"/>
                      </p:stCondLst>
                      <p:childTnLst>
                        <p:par>
                          <p:cTn id="77" fill="hold">
                            <p:stCondLst>
                              <p:cond delay="0"/>
                            </p:stCondLst>
                            <p:childTnLst>
                              <p:par>
                                <p:cTn id="78" presetID="1" presetClass="emph" presetSubtype="2" fill="hold" nodeType="clickEffect">
                                  <p:stCondLst>
                                    <p:cond delay="0"/>
                                  </p:stCondLst>
                                  <p:childTnLst>
                                    <p:animClr clrSpc="rgb" dir="cw">
                                      <p:cBhvr>
                                        <p:cTn id="79" dur="250" fill="hold"/>
                                        <p:tgtEl>
                                          <p:spTgt spid="44"/>
                                        </p:tgtEl>
                                        <p:attrNameLst>
                                          <p:attrName>fillcolor</p:attrName>
                                        </p:attrNameLst>
                                      </p:cBhvr>
                                      <p:to>
                                        <a:srgbClr val="FFF2CC"/>
                                      </p:to>
                                    </p:animClr>
                                    <p:set>
                                      <p:cBhvr>
                                        <p:cTn id="80" dur="250" fill="hold"/>
                                        <p:tgtEl>
                                          <p:spTgt spid="44"/>
                                        </p:tgtEl>
                                        <p:attrNameLst>
                                          <p:attrName>fill.type</p:attrName>
                                        </p:attrNameLst>
                                      </p:cBhvr>
                                      <p:to>
                                        <p:strVal val="solid"/>
                                      </p:to>
                                    </p:set>
                                    <p:set>
                                      <p:cBhvr>
                                        <p:cTn id="81" dur="250" fill="hold"/>
                                        <p:tgtEl>
                                          <p:spTgt spid="44"/>
                                        </p:tgtEl>
                                        <p:attrNameLst>
                                          <p:attrName>fill.on</p:attrName>
                                        </p:attrNameLst>
                                      </p:cBhvr>
                                      <p:to>
                                        <p:strVal val="true"/>
                                      </p:to>
                                    </p:set>
                                  </p:childTnLst>
                                  <p:subTnLst>
                                    <p:audio>
                                      <p:cMediaNode>
                                        <p:cTn display="0" masterRel="sameClick">
                                          <p:stCondLst>
                                            <p:cond evt="begin" delay="0">
                                              <p:tn val="78"/>
                                            </p:cond>
                                          </p:stCondLst>
                                          <p:endCondLst>
                                            <p:cond evt="onStopAudio" delay="0">
                                              <p:tgtEl>
                                                <p:sldTgt/>
                                              </p:tgtEl>
                                            </p:cond>
                                          </p:endCondLst>
                                        </p:cTn>
                                        <p:tgtEl>
                                          <p:sndTgt r:embed="rId2" name="click.wav"/>
                                        </p:tgtEl>
                                      </p:cMediaNode>
                                    </p:audio>
                                  </p:subTnLst>
                                </p:cTn>
                              </p:par>
                              <p:par>
                                <p:cTn id="82" presetID="23" presetClass="entr" presetSubtype="32" fill="hold" nodeType="withEffect">
                                  <p:stCondLst>
                                    <p:cond delay="1000"/>
                                  </p:stCondLst>
                                  <p:childTnLst>
                                    <p:set>
                                      <p:cBhvr>
                                        <p:cTn id="83" dur="1" fill="hold">
                                          <p:stCondLst>
                                            <p:cond delay="0"/>
                                          </p:stCondLst>
                                        </p:cTn>
                                        <p:tgtEl>
                                          <p:spTgt spid="49"/>
                                        </p:tgtEl>
                                        <p:attrNameLst>
                                          <p:attrName>style.visibility</p:attrName>
                                        </p:attrNameLst>
                                      </p:cBhvr>
                                      <p:to>
                                        <p:strVal val="visible"/>
                                      </p:to>
                                    </p:set>
                                    <p:anim calcmode="lin" valueType="num">
                                      <p:cBhvr>
                                        <p:cTn id="84" dur="250" fill="hold"/>
                                        <p:tgtEl>
                                          <p:spTgt spid="49"/>
                                        </p:tgtEl>
                                        <p:attrNameLst>
                                          <p:attrName>ppt_w</p:attrName>
                                        </p:attrNameLst>
                                      </p:cBhvr>
                                      <p:tavLst>
                                        <p:tav tm="0">
                                          <p:val>
                                            <p:strVal val="4*#ppt_w"/>
                                          </p:val>
                                        </p:tav>
                                        <p:tav tm="100000">
                                          <p:val>
                                            <p:strVal val="#ppt_w"/>
                                          </p:val>
                                        </p:tav>
                                      </p:tavLst>
                                    </p:anim>
                                    <p:anim calcmode="lin" valueType="num">
                                      <p:cBhvr>
                                        <p:cTn id="85"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2"/>
                                            </p:cond>
                                          </p:stCondLst>
                                          <p:endCondLst>
                                            <p:cond evt="onStopAudio" delay="0">
                                              <p:tgtEl>
                                                <p:sldTgt/>
                                              </p:tgtEl>
                                            </p:cond>
                                          </p:endCondLst>
                                        </p:cTn>
                                        <p:tgtEl>
                                          <p:sndTgt r:embed="rId4" name="Wrong Buzzer.wav"/>
                                        </p:tgtEl>
                                      </p:cMediaNode>
                                    </p:audio>
                                  </p:subTnLst>
                                </p:cTn>
                              </p:par>
                              <p:par>
                                <p:cTn id="86" presetID="1" presetClass="emph" presetSubtype="2" fill="hold" nodeType="withEffect">
                                  <p:stCondLst>
                                    <p:cond delay="1000"/>
                                  </p:stCondLst>
                                  <p:childTnLst>
                                    <p:animClr clrSpc="rgb" dir="cw">
                                      <p:cBhvr>
                                        <p:cTn id="87" dur="250" fill="hold"/>
                                        <p:tgtEl>
                                          <p:spTgt spid="44"/>
                                        </p:tgtEl>
                                        <p:attrNameLst>
                                          <p:attrName>fillcolor</p:attrName>
                                        </p:attrNameLst>
                                      </p:cBhvr>
                                      <p:to>
                                        <a:srgbClr val="FFFF00"/>
                                      </p:to>
                                    </p:animClr>
                                    <p:set>
                                      <p:cBhvr>
                                        <p:cTn id="88" dur="250" fill="hold"/>
                                        <p:tgtEl>
                                          <p:spTgt spid="44"/>
                                        </p:tgtEl>
                                        <p:attrNameLst>
                                          <p:attrName>fill.type</p:attrName>
                                        </p:attrNameLst>
                                      </p:cBhvr>
                                      <p:to>
                                        <p:strVal val="solid"/>
                                      </p:to>
                                    </p:set>
                                    <p:set>
                                      <p:cBhvr>
                                        <p:cTn id="89"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2" grpId="0" animBg="1"/>
      <p:bldP spid="43" grpId="0" animBg="1"/>
      <p:bldP spid="44"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DF048F37-E5EA-9030-1276-F2643FB8063B}"/>
              </a:ext>
            </a:extLst>
          </p:cNvPr>
          <p:cNvPicPr>
            <a:picLocks noChangeAspect="1"/>
          </p:cNvPicPr>
          <p:nvPr/>
        </p:nvPicPr>
        <p:blipFill>
          <a:blip r:embed="rId5"/>
          <a:stretch>
            <a:fillRect/>
          </a:stretch>
        </p:blipFill>
        <p:spPr>
          <a:xfrm>
            <a:off x="0" y="1255"/>
            <a:ext cx="9144000" cy="5140990"/>
          </a:xfrm>
          <a:prstGeom prst="rect">
            <a:avLst/>
          </a:prstGeom>
        </p:spPr>
      </p:pic>
      <p:sp>
        <p:nvSpPr>
          <p:cNvPr id="4" name="Snip Diagonal Corner Rectangle 3"/>
          <p:cNvSpPr/>
          <p:nvPr/>
        </p:nvSpPr>
        <p:spPr>
          <a:xfrm>
            <a:off x="624477" y="280320"/>
            <a:ext cx="7895046" cy="862679"/>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
                <a:srgbClr val="000000"/>
              </a:buClr>
              <a:buSzTx/>
              <a:buFont typeface="Arial"/>
              <a:buNone/>
              <a:tabLst/>
              <a:defRPr/>
            </a:pPr>
            <a:endParaRPr kumimoji="0" lang="en-US" sz="5400" b="1" i="1"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endParaRPr>
          </a:p>
          <a:p>
            <a:r>
              <a:rPr lang="en-US" sz="2400" b="1" i="1">
                <a:solidFill>
                  <a:schemeClr val="tx1">
                    <a:lumMod val="10000"/>
                  </a:schemeClr>
                </a:solidFill>
                <a:latin typeface="Times New Roman" panose="02020603050405020304" pitchFamily="18" charset="0"/>
                <a:cs typeface="Times New Roman" panose="02020603050405020304" pitchFamily="18" charset="0"/>
              </a:rPr>
              <a:t>Trong văn bản "Hãy cầm lấy và đọc", lí lẽ nào được dùng để khẳng định vai trò của sách trong thế giới hiện đại?</a:t>
            </a:r>
          </a:p>
          <a:p>
            <a:pPr marL="0" marR="0" lvl="0" indent="0" algn="ctr" defTabSz="914378" rtl="0" eaLnBrk="1" fontAlgn="auto" latinLnBrk="0" hangingPunct="1">
              <a:lnSpc>
                <a:spcPct val="100000"/>
              </a:lnSpc>
              <a:spcBef>
                <a:spcPts val="0"/>
              </a:spcBef>
              <a:spcAft>
                <a:spcPts val="0"/>
              </a:spcAft>
              <a:buClr>
                <a:srgbClr val="000000"/>
              </a:buClr>
              <a:buSzTx/>
              <a:buFont typeface="Arial"/>
              <a:buNone/>
              <a:tabLst/>
              <a:defRPr/>
            </a:pPr>
            <a:endParaRPr kumimoji="0" lang="en-US" sz="7200" b="1" i="1" u="none" strike="noStrike" kern="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endParaRPr>
          </a:p>
        </p:txBody>
      </p:sp>
      <p:sp>
        <p:nvSpPr>
          <p:cNvPr id="26" name="Rectangle 25"/>
          <p:cNvSpPr/>
          <p:nvPr/>
        </p:nvSpPr>
        <p:spPr>
          <a:xfrm>
            <a:off x="832666" y="1299932"/>
            <a:ext cx="3680099" cy="862678"/>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7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endParaRPr>
          </a:p>
          <a:p>
            <a:r>
              <a:rPr kumimoji="0" lang="en-US" sz="27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A. </a:t>
            </a:r>
            <a:r>
              <a:rPr lang="en-US" sz="2000">
                <a:solidFill>
                  <a:schemeClr val="tx1">
                    <a:lumMod val="10000"/>
                  </a:schemeClr>
                </a:solidFill>
                <a:latin typeface="Times New Roman" panose="02020603050405020304" pitchFamily="18" charset="0"/>
                <a:cs typeface="Times New Roman" panose="02020603050405020304" pitchFamily="18" charset="0"/>
              </a:rPr>
              <a:t>Đọc là một sở thích của mỗi người.</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7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2" name="Rectangle 41"/>
          <p:cNvSpPr/>
          <p:nvPr/>
        </p:nvSpPr>
        <p:spPr>
          <a:xfrm>
            <a:off x="4631235" y="1299932"/>
            <a:ext cx="3680099" cy="862678"/>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7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r>
              <a:rPr kumimoji="0" lang="en-US" sz="27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rPr>
              <a:t>B. </a:t>
            </a:r>
            <a:r>
              <a:rPr lang="en-US" sz="2000">
                <a:solidFill>
                  <a:schemeClr val="tx1">
                    <a:lumMod val="10000"/>
                  </a:schemeClr>
                </a:solidFill>
                <a:latin typeface="Times New Roman" panose="02020603050405020304" pitchFamily="18" charset="0"/>
                <a:cs typeface="Times New Roman" panose="02020603050405020304" pitchFamily="18" charset="0"/>
              </a:rPr>
              <a:t>Không đọc sách con người không thể sống.</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7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3" name="Rectangle 42"/>
          <p:cNvSpPr/>
          <p:nvPr/>
        </p:nvSpPr>
        <p:spPr>
          <a:xfrm>
            <a:off x="832666" y="2212483"/>
            <a:ext cx="3680099" cy="862678"/>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r>
              <a:rPr kumimoji="0" lang="en-US" sz="27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rPr>
              <a:t>C. </a:t>
            </a:r>
            <a:r>
              <a:rPr lang="en-US" sz="2000">
                <a:solidFill>
                  <a:schemeClr val="tx1">
                    <a:lumMod val="10000"/>
                  </a:schemeClr>
                </a:solidFill>
                <a:latin typeface="Times New Roman" panose="02020603050405020304" pitchFamily="18" charset="0"/>
                <a:cs typeface="Times New Roman" panose="02020603050405020304" pitchFamily="18" charset="0"/>
              </a:rPr>
              <a:t>Đọc là một nhu cầu không thể thiếu của con người.</a:t>
            </a:r>
            <a:endParaRPr kumimoji="0" lang="vi-VN" sz="2700"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4" name="Rectangle 43"/>
          <p:cNvSpPr/>
          <p:nvPr/>
        </p:nvSpPr>
        <p:spPr>
          <a:xfrm>
            <a:off x="4648820" y="2240701"/>
            <a:ext cx="3680099" cy="862678"/>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7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endParaRPr kumimoji="0" lang="en-US" sz="27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r>
              <a:rPr kumimoji="0" lang="en-US" sz="27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rPr>
              <a:t>D. </a:t>
            </a:r>
            <a:r>
              <a:rPr lang="en-US" sz="2000">
                <a:solidFill>
                  <a:schemeClr val="tx1">
                    <a:lumMod val="10000"/>
                  </a:schemeClr>
                </a:solidFill>
                <a:latin typeface="Times New Roman" panose="02020603050405020304" pitchFamily="18" charset="0"/>
                <a:cs typeface="Times New Roman" panose="02020603050405020304" pitchFamily="18" charset="0"/>
              </a:rPr>
              <a:t>Đọc hay không đọc không quan trọng.</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600" b="0" i="0" u="none" strike="noStrike" kern="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endParaRP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7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pic>
        <p:nvPicPr>
          <p:cNvPr id="47" name="Picture 4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908473" y="1481116"/>
            <a:ext cx="604292" cy="531044"/>
          </a:xfrm>
          <a:prstGeom prst="rect">
            <a:avLst/>
          </a:prstGeom>
        </p:spPr>
      </p:pic>
      <p:pic>
        <p:nvPicPr>
          <p:cNvPr id="51" name="Picture 50"/>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994559" y="2330390"/>
            <a:ext cx="603402" cy="482721"/>
          </a:xfrm>
          <a:prstGeom prst="rect">
            <a:avLst/>
          </a:prstGeom>
        </p:spPr>
      </p:pic>
      <p:pic>
        <p:nvPicPr>
          <p:cNvPr id="49" name="Picture 4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674504" y="2162610"/>
            <a:ext cx="603557" cy="530398"/>
          </a:xfrm>
          <a:prstGeom prst="rect">
            <a:avLst/>
          </a:prstGeom>
        </p:spPr>
      </p:pic>
      <p:pic>
        <p:nvPicPr>
          <p:cNvPr id="53" name="Picture 5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728616" y="1519871"/>
            <a:ext cx="549444" cy="482845"/>
          </a:xfrm>
          <a:prstGeom prst="rect">
            <a:avLst/>
          </a:prstGeom>
        </p:spPr>
      </p:pic>
      <p:sp>
        <p:nvSpPr>
          <p:cNvPr id="20" name="Thought Bubble: Cloud 19">
            <a:hlinkClick r:id="rId8" action="ppaction://hlinksldjump"/>
            <a:extLst>
              <a:ext uri="{FF2B5EF4-FFF2-40B4-BE49-F238E27FC236}">
                <a16:creationId xmlns:a16="http://schemas.microsoft.com/office/drawing/2014/main" id="{697D8B7A-C9CE-47C8-BB6A-DC5F9C7C226E}"/>
              </a:ext>
            </a:extLst>
          </p:cNvPr>
          <p:cNvSpPr/>
          <p:nvPr/>
        </p:nvSpPr>
        <p:spPr>
          <a:xfrm>
            <a:off x="4072269" y="3706066"/>
            <a:ext cx="1573353" cy="768248"/>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1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Quay lại</a:t>
            </a:r>
          </a:p>
        </p:txBody>
      </p:sp>
    </p:spTree>
    <p:extLst>
      <p:ext uri="{BB962C8B-B14F-4D97-AF65-F5344CB8AC3E}">
        <p14:creationId xmlns:p14="http://schemas.microsoft.com/office/powerpoint/2010/main" val="320586401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0" restart="whenNotActive" fill="hold" evtFilter="cancelBubble" nodeType="interactiveSeq">
                <p:stCondLst>
                  <p:cond evt="onClick" delay="0">
                    <p:tgtEl>
                      <p:spTgt spid="26"/>
                    </p:tgtEl>
                  </p:cond>
                </p:stCondLst>
                <p:endSync evt="end" delay="0">
                  <p:rtn val="all"/>
                </p:endSync>
                <p:childTnLst>
                  <p:par>
                    <p:cTn id="31" fill="hold">
                      <p:stCondLst>
                        <p:cond delay="0"/>
                      </p:stCondLst>
                      <p:childTnLst>
                        <p:par>
                          <p:cTn id="32" fill="hold">
                            <p:stCondLst>
                              <p:cond delay="0"/>
                            </p:stCondLst>
                            <p:childTnLst>
                              <p:par>
                                <p:cTn id="33" presetID="1" presetClass="emph" presetSubtype="2" fill="hold" nodeType="clickEffect">
                                  <p:stCondLst>
                                    <p:cond delay="0"/>
                                  </p:stCondLst>
                                  <p:childTnLst>
                                    <p:animClr clrSpc="rgb" dir="cw">
                                      <p:cBhvr>
                                        <p:cTn id="34" dur="250" fill="hold"/>
                                        <p:tgtEl>
                                          <p:spTgt spid="26"/>
                                        </p:tgtEl>
                                        <p:attrNameLst>
                                          <p:attrName>fillcolor</p:attrName>
                                        </p:attrNameLst>
                                      </p:cBhvr>
                                      <p:to>
                                        <a:srgbClr val="FFF2CC"/>
                                      </p:to>
                                    </p:animClr>
                                    <p:set>
                                      <p:cBhvr>
                                        <p:cTn id="35" dur="250" fill="hold"/>
                                        <p:tgtEl>
                                          <p:spTgt spid="26"/>
                                        </p:tgtEl>
                                        <p:attrNameLst>
                                          <p:attrName>fill.type</p:attrName>
                                        </p:attrNameLst>
                                      </p:cBhvr>
                                      <p:to>
                                        <p:strVal val="solid"/>
                                      </p:to>
                                    </p:set>
                                    <p:set>
                                      <p:cBhvr>
                                        <p:cTn id="36" dur="250" fill="hold"/>
                                        <p:tgtEl>
                                          <p:spTgt spid="26"/>
                                        </p:tgtEl>
                                        <p:attrNameLst>
                                          <p:attrName>fill.on</p:attrName>
                                        </p:attrNameLst>
                                      </p:cBhvr>
                                      <p:to>
                                        <p:strVal val="true"/>
                                      </p:to>
                                    </p:set>
                                  </p:childTnLst>
                                  <p:subTnLst>
                                    <p:audio>
                                      <p:cMediaNode>
                                        <p:cTn display="0" masterRel="sameClick">
                                          <p:stCondLst>
                                            <p:cond evt="begin" delay="0">
                                              <p:tn val="33"/>
                                            </p:cond>
                                          </p:stCondLst>
                                          <p:endCondLst>
                                            <p:cond evt="onStopAudio" delay="0">
                                              <p:tgtEl>
                                                <p:sldTgt/>
                                              </p:tgtEl>
                                            </p:cond>
                                          </p:endCondLst>
                                        </p:cTn>
                                        <p:tgtEl>
                                          <p:sndTgt r:embed="rId2" name="click.wav"/>
                                        </p:tgtEl>
                                      </p:cMediaNode>
                                    </p:audio>
                                  </p:subTnLst>
                                </p:cTn>
                              </p:par>
                              <p:par>
                                <p:cTn id="37" presetID="23" presetClass="entr" presetSubtype="32" fill="hold" nodeType="withEffect">
                                  <p:stCondLst>
                                    <p:cond delay="1000"/>
                                  </p:stCondLst>
                                  <p:childTnLst>
                                    <p:set>
                                      <p:cBhvr>
                                        <p:cTn id="38" dur="1" fill="hold">
                                          <p:stCondLst>
                                            <p:cond delay="0"/>
                                          </p:stCondLst>
                                        </p:cTn>
                                        <p:tgtEl>
                                          <p:spTgt spid="47"/>
                                        </p:tgtEl>
                                        <p:attrNameLst>
                                          <p:attrName>style.visibility</p:attrName>
                                        </p:attrNameLst>
                                      </p:cBhvr>
                                      <p:to>
                                        <p:strVal val="visible"/>
                                      </p:to>
                                    </p:set>
                                    <p:anim calcmode="lin" valueType="num">
                                      <p:cBhvr>
                                        <p:cTn id="39" dur="250" fill="hold"/>
                                        <p:tgtEl>
                                          <p:spTgt spid="47"/>
                                        </p:tgtEl>
                                        <p:attrNameLst>
                                          <p:attrName>ppt_w</p:attrName>
                                        </p:attrNameLst>
                                      </p:cBhvr>
                                      <p:tavLst>
                                        <p:tav tm="0">
                                          <p:val>
                                            <p:strVal val="4*#ppt_w"/>
                                          </p:val>
                                        </p:tav>
                                        <p:tav tm="100000">
                                          <p:val>
                                            <p:strVal val="#ppt_w"/>
                                          </p:val>
                                        </p:tav>
                                      </p:tavLst>
                                    </p:anim>
                                    <p:anim calcmode="lin" valueType="num">
                                      <p:cBhvr>
                                        <p:cTn id="40"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37"/>
                                            </p:cond>
                                          </p:stCondLst>
                                          <p:endCondLst>
                                            <p:cond evt="onStopAudio" delay="0">
                                              <p:tgtEl>
                                                <p:sldTgt/>
                                              </p:tgtEl>
                                            </p:cond>
                                          </p:endCondLst>
                                        </p:cTn>
                                        <p:tgtEl>
                                          <p:sndTgt r:embed="rId3" name="Wrong Buzzer.wav"/>
                                        </p:tgtEl>
                                      </p:cMediaNode>
                                    </p:audio>
                                  </p:subTnLst>
                                </p:cTn>
                              </p:par>
                              <p:par>
                                <p:cTn id="41" presetID="1" presetClass="emph" presetSubtype="2" fill="hold" nodeType="withEffect">
                                  <p:stCondLst>
                                    <p:cond delay="1000"/>
                                  </p:stCondLst>
                                  <p:childTnLst>
                                    <p:animClr clrSpc="rgb" dir="cw">
                                      <p:cBhvr>
                                        <p:cTn id="42" dur="250" fill="hold"/>
                                        <p:tgtEl>
                                          <p:spTgt spid="26"/>
                                        </p:tgtEl>
                                        <p:attrNameLst>
                                          <p:attrName>fillcolor</p:attrName>
                                        </p:attrNameLst>
                                      </p:cBhvr>
                                      <p:to>
                                        <a:srgbClr val="FFFF00"/>
                                      </p:to>
                                    </p:animClr>
                                    <p:set>
                                      <p:cBhvr>
                                        <p:cTn id="43" dur="250" fill="hold"/>
                                        <p:tgtEl>
                                          <p:spTgt spid="26"/>
                                        </p:tgtEl>
                                        <p:attrNameLst>
                                          <p:attrName>fill.type</p:attrName>
                                        </p:attrNameLst>
                                      </p:cBhvr>
                                      <p:to>
                                        <p:strVal val="solid"/>
                                      </p:to>
                                    </p:set>
                                    <p:set>
                                      <p:cBhvr>
                                        <p:cTn id="44"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5" restart="whenNotActive" fill="hold" evtFilter="cancelBubble" nodeType="interactiveSeq">
                <p:stCondLst>
                  <p:cond evt="onClick" delay="0">
                    <p:tgtEl>
                      <p:spTgt spid="42"/>
                    </p:tgtEl>
                  </p:cond>
                </p:stCondLst>
                <p:endSync evt="end" delay="0">
                  <p:rtn val="all"/>
                </p:endSync>
                <p:childTnLst>
                  <p:par>
                    <p:cTn id="46" fill="hold">
                      <p:stCondLst>
                        <p:cond delay="0"/>
                      </p:stCondLst>
                      <p:childTnLst>
                        <p:par>
                          <p:cTn id="47" fill="hold">
                            <p:stCondLst>
                              <p:cond delay="0"/>
                            </p:stCondLst>
                            <p:childTnLst>
                              <p:par>
                                <p:cTn id="48" presetID="1" presetClass="emph" presetSubtype="2" fill="hold" nodeType="clickEffect">
                                  <p:stCondLst>
                                    <p:cond delay="0"/>
                                  </p:stCondLst>
                                  <p:childTnLst>
                                    <p:animClr clrSpc="rgb" dir="cw">
                                      <p:cBhvr>
                                        <p:cTn id="49" dur="250" fill="hold"/>
                                        <p:tgtEl>
                                          <p:spTgt spid="42"/>
                                        </p:tgtEl>
                                        <p:attrNameLst>
                                          <p:attrName>fillcolor</p:attrName>
                                        </p:attrNameLst>
                                      </p:cBhvr>
                                      <p:to>
                                        <a:srgbClr val="FFF2CC"/>
                                      </p:to>
                                    </p:animClr>
                                    <p:set>
                                      <p:cBhvr>
                                        <p:cTn id="50" dur="250" fill="hold"/>
                                        <p:tgtEl>
                                          <p:spTgt spid="42"/>
                                        </p:tgtEl>
                                        <p:attrNameLst>
                                          <p:attrName>fill.type</p:attrName>
                                        </p:attrNameLst>
                                      </p:cBhvr>
                                      <p:to>
                                        <p:strVal val="solid"/>
                                      </p:to>
                                    </p:set>
                                    <p:set>
                                      <p:cBhvr>
                                        <p:cTn id="51" dur="250" fill="hold"/>
                                        <p:tgtEl>
                                          <p:spTgt spid="42"/>
                                        </p:tgtEl>
                                        <p:attrNameLst>
                                          <p:attrName>fill.on</p:attrName>
                                        </p:attrNameLst>
                                      </p:cBhvr>
                                      <p:to>
                                        <p:strVal val="true"/>
                                      </p:to>
                                    </p:set>
                                  </p:childTnLst>
                                  <p:subTnLst>
                                    <p:audio>
                                      <p:cMediaNode>
                                        <p:cTn display="0" masterRel="sameClick">
                                          <p:stCondLst>
                                            <p:cond evt="begin" delay="0">
                                              <p:tn val="48"/>
                                            </p:cond>
                                          </p:stCondLst>
                                          <p:endCondLst>
                                            <p:cond evt="onStopAudio" delay="0">
                                              <p:tgtEl>
                                                <p:sldTgt/>
                                              </p:tgtEl>
                                            </p:cond>
                                          </p:endCondLst>
                                        </p:cTn>
                                        <p:tgtEl>
                                          <p:sndTgt r:embed="rId2" name="click.wav"/>
                                        </p:tgtEl>
                                      </p:cMediaNode>
                                    </p:audio>
                                  </p:subTnLst>
                                </p:cTn>
                              </p:par>
                              <p:par>
                                <p:cTn id="52" presetID="23" presetClass="entr" presetSubtype="32" fill="hold" nodeType="withEffect">
                                  <p:stCondLst>
                                    <p:cond delay="1000"/>
                                  </p:stCondLst>
                                  <p:childTnLst>
                                    <p:set>
                                      <p:cBhvr>
                                        <p:cTn id="53" dur="1" fill="hold">
                                          <p:stCondLst>
                                            <p:cond delay="0"/>
                                          </p:stCondLst>
                                        </p:cTn>
                                        <p:tgtEl>
                                          <p:spTgt spid="53"/>
                                        </p:tgtEl>
                                        <p:attrNameLst>
                                          <p:attrName>style.visibility</p:attrName>
                                        </p:attrNameLst>
                                      </p:cBhvr>
                                      <p:to>
                                        <p:strVal val="visible"/>
                                      </p:to>
                                    </p:set>
                                    <p:anim calcmode="lin" valueType="num">
                                      <p:cBhvr>
                                        <p:cTn id="54" dur="250" fill="hold"/>
                                        <p:tgtEl>
                                          <p:spTgt spid="53"/>
                                        </p:tgtEl>
                                        <p:attrNameLst>
                                          <p:attrName>ppt_w</p:attrName>
                                        </p:attrNameLst>
                                      </p:cBhvr>
                                      <p:tavLst>
                                        <p:tav tm="0">
                                          <p:val>
                                            <p:strVal val="4*#ppt_w"/>
                                          </p:val>
                                        </p:tav>
                                        <p:tav tm="100000">
                                          <p:val>
                                            <p:strVal val="#ppt_w"/>
                                          </p:val>
                                        </p:tav>
                                      </p:tavLst>
                                    </p:anim>
                                    <p:anim calcmode="lin" valueType="num">
                                      <p:cBhvr>
                                        <p:cTn id="55"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2"/>
                                            </p:cond>
                                          </p:stCondLst>
                                          <p:endCondLst>
                                            <p:cond evt="onStopAudio" delay="0">
                                              <p:tgtEl>
                                                <p:sldTgt/>
                                              </p:tgtEl>
                                            </p:cond>
                                          </p:endCondLst>
                                        </p:cTn>
                                        <p:tgtEl>
                                          <p:sndTgt r:embed="rId3" name="Wrong Buzzer.wav"/>
                                        </p:tgtEl>
                                      </p:cMediaNode>
                                    </p:audio>
                                  </p:subTnLst>
                                </p:cTn>
                              </p:par>
                              <p:par>
                                <p:cTn id="56" presetID="1" presetClass="emph" presetSubtype="2" fill="hold" nodeType="withEffect">
                                  <p:stCondLst>
                                    <p:cond delay="1000"/>
                                  </p:stCondLst>
                                  <p:childTnLst>
                                    <p:animClr clrSpc="rgb" dir="cw">
                                      <p:cBhvr>
                                        <p:cTn id="57" dur="250" fill="hold"/>
                                        <p:tgtEl>
                                          <p:spTgt spid="42"/>
                                        </p:tgtEl>
                                        <p:attrNameLst>
                                          <p:attrName>fillcolor</p:attrName>
                                        </p:attrNameLst>
                                      </p:cBhvr>
                                      <p:to>
                                        <a:srgbClr val="FFFF00"/>
                                      </p:to>
                                    </p:animClr>
                                    <p:set>
                                      <p:cBhvr>
                                        <p:cTn id="58" dur="250" fill="hold"/>
                                        <p:tgtEl>
                                          <p:spTgt spid="42"/>
                                        </p:tgtEl>
                                        <p:attrNameLst>
                                          <p:attrName>fill.type</p:attrName>
                                        </p:attrNameLst>
                                      </p:cBhvr>
                                      <p:to>
                                        <p:strVal val="solid"/>
                                      </p:to>
                                    </p:set>
                                    <p:set>
                                      <p:cBhvr>
                                        <p:cTn id="59"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0" restart="whenNotActive" fill="hold" evtFilter="cancelBubble" nodeType="interactiveSeq">
                <p:stCondLst>
                  <p:cond evt="onClick" delay="0">
                    <p:tgtEl>
                      <p:spTgt spid="43"/>
                    </p:tgtEl>
                  </p:cond>
                </p:stCondLst>
                <p:endSync evt="end" delay="0">
                  <p:rtn val="all"/>
                </p:endSync>
                <p:childTnLst>
                  <p:par>
                    <p:cTn id="61" fill="hold">
                      <p:stCondLst>
                        <p:cond delay="0"/>
                      </p:stCondLst>
                      <p:childTnLst>
                        <p:par>
                          <p:cTn id="62" fill="hold">
                            <p:stCondLst>
                              <p:cond delay="0"/>
                            </p:stCondLst>
                            <p:childTnLst>
                              <p:par>
                                <p:cTn id="63" presetID="1" presetClass="emph" presetSubtype="2" fill="hold" nodeType="clickEffect">
                                  <p:stCondLst>
                                    <p:cond delay="0"/>
                                  </p:stCondLst>
                                  <p:childTnLst>
                                    <p:animClr clrSpc="rgb" dir="cw">
                                      <p:cBhvr>
                                        <p:cTn id="64" dur="250" fill="hold"/>
                                        <p:tgtEl>
                                          <p:spTgt spid="43"/>
                                        </p:tgtEl>
                                        <p:attrNameLst>
                                          <p:attrName>fillcolor</p:attrName>
                                        </p:attrNameLst>
                                      </p:cBhvr>
                                      <p:to>
                                        <a:srgbClr val="FFF2CC"/>
                                      </p:to>
                                    </p:animClr>
                                    <p:set>
                                      <p:cBhvr>
                                        <p:cTn id="65" dur="250" fill="hold"/>
                                        <p:tgtEl>
                                          <p:spTgt spid="43"/>
                                        </p:tgtEl>
                                        <p:attrNameLst>
                                          <p:attrName>fill.type</p:attrName>
                                        </p:attrNameLst>
                                      </p:cBhvr>
                                      <p:to>
                                        <p:strVal val="solid"/>
                                      </p:to>
                                    </p:set>
                                    <p:set>
                                      <p:cBhvr>
                                        <p:cTn id="66" dur="250" fill="hold"/>
                                        <p:tgtEl>
                                          <p:spTgt spid="43"/>
                                        </p:tgtEl>
                                        <p:attrNameLst>
                                          <p:attrName>fill.on</p:attrName>
                                        </p:attrNameLst>
                                      </p:cBhvr>
                                      <p:to>
                                        <p:strVal val="true"/>
                                      </p:to>
                                    </p:set>
                                  </p:childTnLst>
                                  <p:subTnLst>
                                    <p:audio>
                                      <p:cMediaNode>
                                        <p:cTn display="0" masterRel="sameClick">
                                          <p:stCondLst>
                                            <p:cond evt="begin" delay="0">
                                              <p:tn val="63"/>
                                            </p:cond>
                                          </p:stCondLst>
                                          <p:endCondLst>
                                            <p:cond evt="onStopAudio" delay="0">
                                              <p:tgtEl>
                                                <p:sldTgt/>
                                              </p:tgtEl>
                                            </p:cond>
                                          </p:endCondLst>
                                        </p:cTn>
                                        <p:tgtEl>
                                          <p:sndTgt r:embed="rId2" name="click.wav"/>
                                        </p:tgtEl>
                                      </p:cMediaNode>
                                    </p:audio>
                                  </p:subTnLst>
                                </p:cTn>
                              </p:par>
                              <p:par>
                                <p:cTn id="67" presetID="23" presetClass="entr" presetSubtype="32" fill="hold" nodeType="withEffect">
                                  <p:stCondLst>
                                    <p:cond delay="1000"/>
                                  </p:stCondLst>
                                  <p:childTnLst>
                                    <p:set>
                                      <p:cBhvr>
                                        <p:cTn id="68" dur="1" fill="hold">
                                          <p:stCondLst>
                                            <p:cond delay="0"/>
                                          </p:stCondLst>
                                        </p:cTn>
                                        <p:tgtEl>
                                          <p:spTgt spid="51"/>
                                        </p:tgtEl>
                                        <p:attrNameLst>
                                          <p:attrName>style.visibility</p:attrName>
                                        </p:attrNameLst>
                                      </p:cBhvr>
                                      <p:to>
                                        <p:strVal val="visible"/>
                                      </p:to>
                                    </p:set>
                                    <p:anim calcmode="lin" valueType="num">
                                      <p:cBhvr>
                                        <p:cTn id="69" dur="250" fill="hold"/>
                                        <p:tgtEl>
                                          <p:spTgt spid="51"/>
                                        </p:tgtEl>
                                        <p:attrNameLst>
                                          <p:attrName>ppt_w</p:attrName>
                                        </p:attrNameLst>
                                      </p:cBhvr>
                                      <p:tavLst>
                                        <p:tav tm="0">
                                          <p:val>
                                            <p:strVal val="4*#ppt_w"/>
                                          </p:val>
                                        </p:tav>
                                        <p:tav tm="100000">
                                          <p:val>
                                            <p:strVal val="#ppt_w"/>
                                          </p:val>
                                        </p:tav>
                                      </p:tavLst>
                                    </p:anim>
                                    <p:anim calcmode="lin" valueType="num">
                                      <p:cBhvr>
                                        <p:cTn id="70"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7"/>
                                            </p:cond>
                                          </p:stCondLst>
                                          <p:endCondLst>
                                            <p:cond evt="onStopAudio" delay="0">
                                              <p:tgtEl>
                                                <p:sldTgt/>
                                              </p:tgtEl>
                                            </p:cond>
                                          </p:endCondLst>
                                        </p:cTn>
                                        <p:tgtEl>
                                          <p:sndTgt r:embed="rId4" name="Check mark.wav"/>
                                        </p:tgtEl>
                                      </p:cMediaNode>
                                    </p:audio>
                                  </p:subTnLst>
                                </p:cTn>
                              </p:par>
                              <p:par>
                                <p:cTn id="71" presetID="1" presetClass="emph" presetSubtype="2" fill="hold" nodeType="withEffect">
                                  <p:stCondLst>
                                    <p:cond delay="1000"/>
                                  </p:stCondLst>
                                  <p:childTnLst>
                                    <p:animClr clrSpc="rgb" dir="cw">
                                      <p:cBhvr>
                                        <p:cTn id="72" dur="250" fill="hold"/>
                                        <p:tgtEl>
                                          <p:spTgt spid="43"/>
                                        </p:tgtEl>
                                        <p:attrNameLst>
                                          <p:attrName>fillcolor</p:attrName>
                                        </p:attrNameLst>
                                      </p:cBhvr>
                                      <p:to>
                                        <a:srgbClr val="00B050"/>
                                      </p:to>
                                    </p:animClr>
                                    <p:set>
                                      <p:cBhvr>
                                        <p:cTn id="73" dur="250" fill="hold"/>
                                        <p:tgtEl>
                                          <p:spTgt spid="43"/>
                                        </p:tgtEl>
                                        <p:attrNameLst>
                                          <p:attrName>fill.type</p:attrName>
                                        </p:attrNameLst>
                                      </p:cBhvr>
                                      <p:to>
                                        <p:strVal val="solid"/>
                                      </p:to>
                                    </p:set>
                                    <p:set>
                                      <p:cBhvr>
                                        <p:cTn id="74"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5" restart="whenNotActive" fill="hold" evtFilter="cancelBubble" nodeType="interactiveSeq">
                <p:stCondLst>
                  <p:cond evt="onClick" delay="0">
                    <p:tgtEl>
                      <p:spTgt spid="44"/>
                    </p:tgtEl>
                  </p:cond>
                </p:stCondLst>
                <p:endSync evt="end" delay="0">
                  <p:rtn val="all"/>
                </p:endSync>
                <p:childTnLst>
                  <p:par>
                    <p:cTn id="76" fill="hold">
                      <p:stCondLst>
                        <p:cond delay="0"/>
                      </p:stCondLst>
                      <p:childTnLst>
                        <p:par>
                          <p:cTn id="77" fill="hold">
                            <p:stCondLst>
                              <p:cond delay="0"/>
                            </p:stCondLst>
                            <p:childTnLst>
                              <p:par>
                                <p:cTn id="78" presetID="1" presetClass="emph" presetSubtype="2" fill="hold" nodeType="clickEffect">
                                  <p:stCondLst>
                                    <p:cond delay="0"/>
                                  </p:stCondLst>
                                  <p:childTnLst>
                                    <p:animClr clrSpc="rgb" dir="cw">
                                      <p:cBhvr>
                                        <p:cTn id="79" dur="250" fill="hold"/>
                                        <p:tgtEl>
                                          <p:spTgt spid="44"/>
                                        </p:tgtEl>
                                        <p:attrNameLst>
                                          <p:attrName>fillcolor</p:attrName>
                                        </p:attrNameLst>
                                      </p:cBhvr>
                                      <p:to>
                                        <a:srgbClr val="FFF2CC"/>
                                      </p:to>
                                    </p:animClr>
                                    <p:set>
                                      <p:cBhvr>
                                        <p:cTn id="80" dur="250" fill="hold"/>
                                        <p:tgtEl>
                                          <p:spTgt spid="44"/>
                                        </p:tgtEl>
                                        <p:attrNameLst>
                                          <p:attrName>fill.type</p:attrName>
                                        </p:attrNameLst>
                                      </p:cBhvr>
                                      <p:to>
                                        <p:strVal val="solid"/>
                                      </p:to>
                                    </p:set>
                                    <p:set>
                                      <p:cBhvr>
                                        <p:cTn id="81" dur="250" fill="hold"/>
                                        <p:tgtEl>
                                          <p:spTgt spid="44"/>
                                        </p:tgtEl>
                                        <p:attrNameLst>
                                          <p:attrName>fill.on</p:attrName>
                                        </p:attrNameLst>
                                      </p:cBhvr>
                                      <p:to>
                                        <p:strVal val="true"/>
                                      </p:to>
                                    </p:set>
                                  </p:childTnLst>
                                  <p:subTnLst>
                                    <p:audio>
                                      <p:cMediaNode>
                                        <p:cTn display="0" masterRel="sameClick">
                                          <p:stCondLst>
                                            <p:cond evt="begin" delay="0">
                                              <p:tn val="78"/>
                                            </p:cond>
                                          </p:stCondLst>
                                          <p:endCondLst>
                                            <p:cond evt="onStopAudio" delay="0">
                                              <p:tgtEl>
                                                <p:sldTgt/>
                                              </p:tgtEl>
                                            </p:cond>
                                          </p:endCondLst>
                                        </p:cTn>
                                        <p:tgtEl>
                                          <p:sndTgt r:embed="rId2" name="click.wav"/>
                                        </p:tgtEl>
                                      </p:cMediaNode>
                                    </p:audio>
                                  </p:subTnLst>
                                </p:cTn>
                              </p:par>
                              <p:par>
                                <p:cTn id="82" presetID="23" presetClass="entr" presetSubtype="32" fill="hold" nodeType="withEffect">
                                  <p:stCondLst>
                                    <p:cond delay="1000"/>
                                  </p:stCondLst>
                                  <p:childTnLst>
                                    <p:set>
                                      <p:cBhvr>
                                        <p:cTn id="83" dur="1" fill="hold">
                                          <p:stCondLst>
                                            <p:cond delay="0"/>
                                          </p:stCondLst>
                                        </p:cTn>
                                        <p:tgtEl>
                                          <p:spTgt spid="49"/>
                                        </p:tgtEl>
                                        <p:attrNameLst>
                                          <p:attrName>style.visibility</p:attrName>
                                        </p:attrNameLst>
                                      </p:cBhvr>
                                      <p:to>
                                        <p:strVal val="visible"/>
                                      </p:to>
                                    </p:set>
                                    <p:anim calcmode="lin" valueType="num">
                                      <p:cBhvr>
                                        <p:cTn id="84" dur="250" fill="hold"/>
                                        <p:tgtEl>
                                          <p:spTgt spid="49"/>
                                        </p:tgtEl>
                                        <p:attrNameLst>
                                          <p:attrName>ppt_w</p:attrName>
                                        </p:attrNameLst>
                                      </p:cBhvr>
                                      <p:tavLst>
                                        <p:tav tm="0">
                                          <p:val>
                                            <p:strVal val="4*#ppt_w"/>
                                          </p:val>
                                        </p:tav>
                                        <p:tav tm="100000">
                                          <p:val>
                                            <p:strVal val="#ppt_w"/>
                                          </p:val>
                                        </p:tav>
                                      </p:tavLst>
                                    </p:anim>
                                    <p:anim calcmode="lin" valueType="num">
                                      <p:cBhvr>
                                        <p:cTn id="85"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2"/>
                                            </p:cond>
                                          </p:stCondLst>
                                          <p:endCondLst>
                                            <p:cond evt="onStopAudio" delay="0">
                                              <p:tgtEl>
                                                <p:sldTgt/>
                                              </p:tgtEl>
                                            </p:cond>
                                          </p:endCondLst>
                                        </p:cTn>
                                        <p:tgtEl>
                                          <p:sndTgt r:embed="rId3" name="Wrong Buzzer.wav"/>
                                        </p:tgtEl>
                                      </p:cMediaNode>
                                    </p:audio>
                                  </p:subTnLst>
                                </p:cTn>
                              </p:par>
                              <p:par>
                                <p:cTn id="86" presetID="1" presetClass="emph" presetSubtype="2" fill="hold" nodeType="withEffect">
                                  <p:stCondLst>
                                    <p:cond delay="1000"/>
                                  </p:stCondLst>
                                  <p:childTnLst>
                                    <p:animClr clrSpc="rgb" dir="cw">
                                      <p:cBhvr>
                                        <p:cTn id="87" dur="250" fill="hold"/>
                                        <p:tgtEl>
                                          <p:spTgt spid="44"/>
                                        </p:tgtEl>
                                        <p:attrNameLst>
                                          <p:attrName>fillcolor</p:attrName>
                                        </p:attrNameLst>
                                      </p:cBhvr>
                                      <p:to>
                                        <a:srgbClr val="FFFF00"/>
                                      </p:to>
                                    </p:animClr>
                                    <p:set>
                                      <p:cBhvr>
                                        <p:cTn id="88" dur="250" fill="hold"/>
                                        <p:tgtEl>
                                          <p:spTgt spid="44"/>
                                        </p:tgtEl>
                                        <p:attrNameLst>
                                          <p:attrName>fill.type</p:attrName>
                                        </p:attrNameLst>
                                      </p:cBhvr>
                                      <p:to>
                                        <p:strVal val="solid"/>
                                      </p:to>
                                    </p:set>
                                    <p:set>
                                      <p:cBhvr>
                                        <p:cTn id="89"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2" grpId="0" animBg="1"/>
      <p:bldP spid="43" grpId="0" animBg="1"/>
      <p:bldP spid="44"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2168D19-A244-C770-2117-5986CE474F61}"/>
              </a:ext>
            </a:extLst>
          </p:cNvPr>
          <p:cNvPicPr>
            <a:picLocks noChangeAspect="1"/>
          </p:cNvPicPr>
          <p:nvPr/>
        </p:nvPicPr>
        <p:blipFill>
          <a:blip r:embed="rId5"/>
          <a:stretch>
            <a:fillRect/>
          </a:stretch>
        </p:blipFill>
        <p:spPr>
          <a:xfrm>
            <a:off x="0" y="1255"/>
            <a:ext cx="9144000" cy="5140990"/>
          </a:xfrm>
          <a:prstGeom prst="rect">
            <a:avLst/>
          </a:prstGeom>
        </p:spPr>
      </p:pic>
      <p:sp>
        <p:nvSpPr>
          <p:cNvPr id="4" name="Snip Diagonal Corner Rectangle 3"/>
          <p:cNvSpPr/>
          <p:nvPr/>
        </p:nvSpPr>
        <p:spPr>
          <a:xfrm>
            <a:off x="650439" y="303190"/>
            <a:ext cx="7895046" cy="973431"/>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b="1" i="1">
                <a:solidFill>
                  <a:schemeClr val="tx1">
                    <a:lumMod val="10000"/>
                  </a:schemeClr>
                </a:solidFill>
                <a:latin typeface="Times New Roman" panose="02020603050405020304" pitchFamily="18" charset="0"/>
                <a:cs typeface="Times New Roman" panose="02020603050405020304" pitchFamily="18" charset="0"/>
              </a:rPr>
              <a:t>Trong văn bản "Hãy cầm lấy và đọc", bằng chứng được dùng để khẳng định vai trò của sách trong thế giới hiện đại?</a:t>
            </a:r>
          </a:p>
        </p:txBody>
      </p:sp>
      <p:sp>
        <p:nvSpPr>
          <p:cNvPr id="26" name="Rectangle 25"/>
          <p:cNvSpPr/>
          <p:nvPr/>
        </p:nvSpPr>
        <p:spPr>
          <a:xfrm>
            <a:off x="832666" y="1462009"/>
            <a:ext cx="3680099" cy="876241"/>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r>
              <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rPr>
              <a:t>A. </a:t>
            </a:r>
            <a:r>
              <a:rPr lang="en-US" sz="1800">
                <a:solidFill>
                  <a:schemeClr val="tx1">
                    <a:lumMod val="10000"/>
                  </a:schemeClr>
                </a:solidFill>
                <a:latin typeface="Times New Roman" panose="02020603050405020304" pitchFamily="18" charset="0"/>
                <a:cs typeface="Times New Roman" panose="02020603050405020304" pitchFamily="18" charset="0"/>
              </a:rPr>
              <a:t>"Bạn hãy cầm lấy và đọc", đó là lời chia sẻ của một người bạn muốn giới thiệu cho ta một cuốn sách hay.</a:t>
            </a:r>
            <a:endParaRPr kumimoji="0" lang="vi-VN" sz="24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0" name="Cloud 39"/>
          <p:cNvSpPr/>
          <p:nvPr/>
        </p:nvSpPr>
        <p:spPr>
          <a:xfrm>
            <a:off x="-512509" y="3676648"/>
            <a:ext cx="425336" cy="261908"/>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83" rtl="0" eaLnBrk="1" fontAlgn="auto" latinLnBrk="0" hangingPunct="1">
              <a:lnSpc>
                <a:spcPct val="100000"/>
              </a:lnSpc>
              <a:spcBef>
                <a:spcPts val="0"/>
              </a:spcBef>
              <a:spcAft>
                <a:spcPts val="0"/>
              </a:spcAft>
              <a:buClrTx/>
              <a:buSzTx/>
              <a:buFont typeface="Arial"/>
              <a:buNone/>
              <a:tabLst/>
              <a:defRPr/>
            </a:pPr>
            <a:endParaRPr kumimoji="0" lang="vi-VN" sz="135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42" name="Rectangle 41"/>
          <p:cNvSpPr/>
          <p:nvPr/>
        </p:nvSpPr>
        <p:spPr>
          <a:xfrm>
            <a:off x="4597962" y="1465150"/>
            <a:ext cx="3680099" cy="876241"/>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r>
              <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rPr>
              <a:t>B. </a:t>
            </a:r>
            <a:r>
              <a:rPr lang="en-US" sz="1800">
                <a:solidFill>
                  <a:schemeClr val="tx1">
                    <a:lumMod val="10000"/>
                  </a:schemeClr>
                </a:solidFill>
                <a:latin typeface="Times New Roman" panose="02020603050405020304" pitchFamily="18" charset="0"/>
                <a:cs typeface="Times New Roman" panose="02020603050405020304" pitchFamily="18" charset="0"/>
              </a:rPr>
              <a:t>Con chữ trên trang sách hàm chứa văn hóa của một dân tộc, mang hồn thiêng của đất nước</a:t>
            </a:r>
            <a:endParaRPr kumimoji="0" lang="vi-VN" sz="2400"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3" name="Rectangle 42"/>
          <p:cNvSpPr/>
          <p:nvPr/>
        </p:nvSpPr>
        <p:spPr>
          <a:xfrm>
            <a:off x="832665" y="2471761"/>
            <a:ext cx="3680099" cy="876241"/>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rPr>
              <a:t>C</a:t>
            </a:r>
            <a:r>
              <a:rPr kumimoji="0" lang="en-US" sz="28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 </a:t>
            </a:r>
            <a:r>
              <a:rPr kumimoji="0" lang="vi-VN" sz="40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 </a:t>
            </a:r>
            <a:r>
              <a:rPr lang="en-US" sz="1800">
                <a:solidFill>
                  <a:schemeClr val="tx1">
                    <a:lumMod val="10000"/>
                  </a:schemeClr>
                </a:solidFill>
                <a:latin typeface="Times New Roman" panose="02020603050405020304" pitchFamily="18" charset="0"/>
                <a:cs typeface="Times New Roman" panose="02020603050405020304" pitchFamily="18" charset="0"/>
              </a:rPr>
              <a:t>"Em hãy cầm lấy và đọc", đó là lời nói tin cậy của thấy giáo khi trao cho học trò một cuốn sách quý.</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4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4" name="Rectangle 43"/>
          <p:cNvSpPr/>
          <p:nvPr/>
        </p:nvSpPr>
        <p:spPr>
          <a:xfrm>
            <a:off x="4572000" y="2515651"/>
            <a:ext cx="3713374" cy="768249"/>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endParaRPr>
          </a:p>
          <a:p>
            <a:r>
              <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D</a:t>
            </a:r>
            <a:r>
              <a:rPr kumimoji="0" lang="en-US" sz="28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 </a:t>
            </a:r>
            <a:r>
              <a:rPr lang="en-US" sz="1800">
                <a:solidFill>
                  <a:schemeClr val="tx1">
                    <a:lumMod val="10000"/>
                  </a:schemeClr>
                </a:solidFill>
                <a:latin typeface="Times New Roman" panose="02020603050405020304" pitchFamily="18" charset="0"/>
                <a:cs typeface="Times New Roman" panose="02020603050405020304" pitchFamily="18" charset="0"/>
              </a:rPr>
              <a:t>Có những cuốn sách làm ta thất vọng, hụt hẫng.</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1600" b="0" i="0" u="none" strike="noStrike" kern="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endParaRPr>
          </a:p>
        </p:txBody>
      </p:sp>
      <p:pic>
        <p:nvPicPr>
          <p:cNvPr id="47" name="Picture 4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908473" y="1481116"/>
            <a:ext cx="604292" cy="531044"/>
          </a:xfrm>
          <a:prstGeom prst="rect">
            <a:avLst/>
          </a:prstGeom>
        </p:spPr>
      </p:pic>
      <p:pic>
        <p:nvPicPr>
          <p:cNvPr id="51" name="Picture 50"/>
          <p:cNvPicPr>
            <a:picLocks noChangeAspect="1"/>
          </p:cNvPicPr>
          <p:nvPr/>
        </p:nvPicPr>
        <p:blipFill rotWithShape="1">
          <a:blip r:embed="rId7"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3909362" y="2609696"/>
            <a:ext cx="603402" cy="528066"/>
          </a:xfrm>
          <a:prstGeom prst="rect">
            <a:avLst/>
          </a:prstGeom>
        </p:spPr>
      </p:pic>
      <p:pic>
        <p:nvPicPr>
          <p:cNvPr id="49" name="Picture 4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674504" y="2618394"/>
            <a:ext cx="603557" cy="530398"/>
          </a:xfrm>
          <a:prstGeom prst="rect">
            <a:avLst/>
          </a:prstGeom>
        </p:spPr>
      </p:pic>
      <p:pic>
        <p:nvPicPr>
          <p:cNvPr id="53" name="Picture 5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7674504" y="1519871"/>
            <a:ext cx="603557" cy="482845"/>
          </a:xfrm>
          <a:prstGeom prst="rect">
            <a:avLst/>
          </a:prstGeom>
        </p:spPr>
      </p:pic>
      <p:sp>
        <p:nvSpPr>
          <p:cNvPr id="20" name="Thought Bubble: Cloud 19">
            <a:hlinkClick r:id="rId9" action="ppaction://hlinksldjump"/>
            <a:extLst>
              <a:ext uri="{FF2B5EF4-FFF2-40B4-BE49-F238E27FC236}">
                <a16:creationId xmlns:a16="http://schemas.microsoft.com/office/drawing/2014/main" id="{253192BA-372B-4383-94DD-9327CCDAE34B}"/>
              </a:ext>
            </a:extLst>
          </p:cNvPr>
          <p:cNvSpPr/>
          <p:nvPr/>
        </p:nvSpPr>
        <p:spPr>
          <a:xfrm>
            <a:off x="4210619" y="3807602"/>
            <a:ext cx="1609503" cy="768248"/>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1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Quay lại</a:t>
            </a:r>
          </a:p>
        </p:txBody>
      </p:sp>
    </p:spTree>
    <p:extLst>
      <p:ext uri="{BB962C8B-B14F-4D97-AF65-F5344CB8AC3E}">
        <p14:creationId xmlns:p14="http://schemas.microsoft.com/office/powerpoint/2010/main" val="291997363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2" presetClass="entr" presetSubtype="2" repeatCount="indefinite" fill="hold" grpId="0" nodeType="withEffect">
                                  <p:stCondLst>
                                    <p:cond delay="500"/>
                                  </p:stCondLst>
                                  <p:childTnLst>
                                    <p:set>
                                      <p:cBhvr>
                                        <p:cTn id="31" dur="1" fill="hold">
                                          <p:stCondLst>
                                            <p:cond delay="0"/>
                                          </p:stCondLst>
                                        </p:cTn>
                                        <p:tgtEl>
                                          <p:spTgt spid="40"/>
                                        </p:tgtEl>
                                        <p:attrNameLst>
                                          <p:attrName>style.visibility</p:attrName>
                                        </p:attrNameLst>
                                      </p:cBhvr>
                                      <p:to>
                                        <p:strVal val="visible"/>
                                      </p:to>
                                    </p:set>
                                    <p:anim calcmode="lin" valueType="num">
                                      <p:cBhvr additive="base">
                                        <p:cTn id="32" dur="20000" fill="hold"/>
                                        <p:tgtEl>
                                          <p:spTgt spid="40"/>
                                        </p:tgtEl>
                                        <p:attrNameLst>
                                          <p:attrName>ppt_x</p:attrName>
                                        </p:attrNameLst>
                                      </p:cBhvr>
                                      <p:tavLst>
                                        <p:tav tm="0">
                                          <p:val>
                                            <p:strVal val="1+#ppt_w/2"/>
                                          </p:val>
                                        </p:tav>
                                        <p:tav tm="100000">
                                          <p:val>
                                            <p:strVal val="#ppt_x"/>
                                          </p:val>
                                        </p:tav>
                                      </p:tavLst>
                                    </p:anim>
                                    <p:anim calcmode="lin" valueType="num">
                                      <p:cBhvr additive="base">
                                        <p:cTn id="33" dur="200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26"/>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clickEffect">
                                  <p:stCondLst>
                                    <p:cond delay="0"/>
                                  </p:stCondLst>
                                  <p:childTnLst>
                                    <p:animClr clrSpc="rgb" dir="cw">
                                      <p:cBhvr>
                                        <p:cTn id="38" dur="250" fill="hold"/>
                                        <p:tgtEl>
                                          <p:spTgt spid="26"/>
                                        </p:tgtEl>
                                        <p:attrNameLst>
                                          <p:attrName>fillcolor</p:attrName>
                                        </p:attrNameLst>
                                      </p:cBhvr>
                                      <p:to>
                                        <a:srgbClr val="FFF2CC"/>
                                      </p:to>
                                    </p:animClr>
                                    <p:set>
                                      <p:cBhvr>
                                        <p:cTn id="39" dur="250" fill="hold"/>
                                        <p:tgtEl>
                                          <p:spTgt spid="26"/>
                                        </p:tgtEl>
                                        <p:attrNameLst>
                                          <p:attrName>fill.type</p:attrName>
                                        </p:attrNameLst>
                                      </p:cBhvr>
                                      <p:to>
                                        <p:strVal val="solid"/>
                                      </p:to>
                                    </p:set>
                                    <p:set>
                                      <p:cBhvr>
                                        <p:cTn id="40" dur="250" fill="hold"/>
                                        <p:tgtEl>
                                          <p:spTgt spid="26"/>
                                        </p:tgtEl>
                                        <p:attrNameLst>
                                          <p:attrName>fill.on</p:attrName>
                                        </p:attrNameLst>
                                      </p:cBhvr>
                                      <p:to>
                                        <p:strVal val="true"/>
                                      </p:to>
                                    </p:set>
                                  </p:childTnLst>
                                  <p:subTnLst>
                                    <p:audio>
                                      <p:cMediaNode>
                                        <p:cTn display="0" masterRel="sameClick">
                                          <p:stCondLst>
                                            <p:cond evt="begin" delay="0">
                                              <p:tn val="37"/>
                                            </p:cond>
                                          </p:stCondLst>
                                          <p:endCondLst>
                                            <p:cond evt="onStopAudio" delay="0">
                                              <p:tgtEl>
                                                <p:sldTgt/>
                                              </p:tgtEl>
                                            </p:cond>
                                          </p:endCondLst>
                                        </p:cTn>
                                        <p:tgtEl>
                                          <p:sndTgt r:embed="rId2" name="click.wav"/>
                                        </p:tgtEl>
                                      </p:cMediaNode>
                                    </p:audio>
                                  </p:subTnLst>
                                </p:cTn>
                              </p:par>
                              <p:par>
                                <p:cTn id="41" presetID="23" presetClass="entr" presetSubtype="32" fill="hold" nodeType="withEffect">
                                  <p:stCondLst>
                                    <p:cond delay="1000"/>
                                  </p:stCondLst>
                                  <p:childTnLst>
                                    <p:set>
                                      <p:cBhvr>
                                        <p:cTn id="42" dur="1" fill="hold">
                                          <p:stCondLst>
                                            <p:cond delay="0"/>
                                          </p:stCondLst>
                                        </p:cTn>
                                        <p:tgtEl>
                                          <p:spTgt spid="47"/>
                                        </p:tgtEl>
                                        <p:attrNameLst>
                                          <p:attrName>style.visibility</p:attrName>
                                        </p:attrNameLst>
                                      </p:cBhvr>
                                      <p:to>
                                        <p:strVal val="visible"/>
                                      </p:to>
                                    </p:set>
                                    <p:anim calcmode="lin" valueType="num">
                                      <p:cBhvr>
                                        <p:cTn id="43" dur="250" fill="hold"/>
                                        <p:tgtEl>
                                          <p:spTgt spid="47"/>
                                        </p:tgtEl>
                                        <p:attrNameLst>
                                          <p:attrName>ppt_w</p:attrName>
                                        </p:attrNameLst>
                                      </p:cBhvr>
                                      <p:tavLst>
                                        <p:tav tm="0">
                                          <p:val>
                                            <p:strVal val="4*#ppt_w"/>
                                          </p:val>
                                        </p:tav>
                                        <p:tav tm="100000">
                                          <p:val>
                                            <p:strVal val="#ppt_w"/>
                                          </p:val>
                                        </p:tav>
                                      </p:tavLst>
                                    </p:anim>
                                    <p:anim calcmode="lin" valueType="num">
                                      <p:cBhvr>
                                        <p:cTn id="4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41"/>
                                            </p:cond>
                                          </p:stCondLst>
                                          <p:endCondLst>
                                            <p:cond evt="onStopAudio" delay="0">
                                              <p:tgtEl>
                                                <p:sldTgt/>
                                              </p:tgtEl>
                                            </p:cond>
                                          </p:endCondLst>
                                        </p:cTn>
                                        <p:tgtEl>
                                          <p:sndTgt r:embed="rId3" name="Wrong Buzzer.wav"/>
                                        </p:tgtEl>
                                      </p:cMediaNode>
                                    </p:audio>
                                  </p:subTnLst>
                                </p:cTn>
                              </p:par>
                              <p:par>
                                <p:cTn id="45" presetID="1" presetClass="emph" presetSubtype="2" fill="hold" nodeType="withEffect">
                                  <p:stCondLst>
                                    <p:cond delay="1000"/>
                                  </p:stCondLst>
                                  <p:childTnLst>
                                    <p:animClr clrSpc="rgb" dir="cw">
                                      <p:cBhvr>
                                        <p:cTn id="46" dur="250" fill="hold"/>
                                        <p:tgtEl>
                                          <p:spTgt spid="26"/>
                                        </p:tgtEl>
                                        <p:attrNameLst>
                                          <p:attrName>fillcolor</p:attrName>
                                        </p:attrNameLst>
                                      </p:cBhvr>
                                      <p:to>
                                        <a:srgbClr val="FFFF00"/>
                                      </p:to>
                                    </p:animClr>
                                    <p:set>
                                      <p:cBhvr>
                                        <p:cTn id="47" dur="250" fill="hold"/>
                                        <p:tgtEl>
                                          <p:spTgt spid="26"/>
                                        </p:tgtEl>
                                        <p:attrNameLst>
                                          <p:attrName>fill.type</p:attrName>
                                        </p:attrNameLst>
                                      </p:cBhvr>
                                      <p:to>
                                        <p:strVal val="solid"/>
                                      </p:to>
                                    </p:set>
                                    <p:set>
                                      <p:cBhvr>
                                        <p:cTn id="4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9" restart="whenNotActive" fill="hold" evtFilter="cancelBubble" nodeType="interactiveSeq">
                <p:stCondLst>
                  <p:cond evt="onClick" delay="0">
                    <p:tgtEl>
                      <p:spTgt spid="42"/>
                    </p:tgtEl>
                  </p:cond>
                </p:stCondLst>
                <p:endSync evt="end" delay="0">
                  <p:rtn val="all"/>
                </p:endSync>
                <p:childTnLst>
                  <p:par>
                    <p:cTn id="50" fill="hold">
                      <p:stCondLst>
                        <p:cond delay="0"/>
                      </p:stCondLst>
                      <p:childTnLst>
                        <p:par>
                          <p:cTn id="51" fill="hold">
                            <p:stCondLst>
                              <p:cond delay="0"/>
                            </p:stCondLst>
                            <p:childTnLst>
                              <p:par>
                                <p:cTn id="52" presetID="1" presetClass="emph" presetSubtype="2" fill="hold" nodeType="clickEffect">
                                  <p:stCondLst>
                                    <p:cond delay="0"/>
                                  </p:stCondLst>
                                  <p:childTnLst>
                                    <p:animClr clrSpc="rgb" dir="cw">
                                      <p:cBhvr>
                                        <p:cTn id="53" dur="250" fill="hold"/>
                                        <p:tgtEl>
                                          <p:spTgt spid="42"/>
                                        </p:tgtEl>
                                        <p:attrNameLst>
                                          <p:attrName>fillcolor</p:attrName>
                                        </p:attrNameLst>
                                      </p:cBhvr>
                                      <p:to>
                                        <a:srgbClr val="FFF2CC"/>
                                      </p:to>
                                    </p:animClr>
                                    <p:set>
                                      <p:cBhvr>
                                        <p:cTn id="54" dur="250" fill="hold"/>
                                        <p:tgtEl>
                                          <p:spTgt spid="42"/>
                                        </p:tgtEl>
                                        <p:attrNameLst>
                                          <p:attrName>fill.type</p:attrName>
                                        </p:attrNameLst>
                                      </p:cBhvr>
                                      <p:to>
                                        <p:strVal val="solid"/>
                                      </p:to>
                                    </p:set>
                                    <p:set>
                                      <p:cBhvr>
                                        <p:cTn id="55" dur="250" fill="hold"/>
                                        <p:tgtEl>
                                          <p:spTgt spid="42"/>
                                        </p:tgtEl>
                                        <p:attrNameLst>
                                          <p:attrName>fill.on</p:attrName>
                                        </p:attrNameLst>
                                      </p:cBhvr>
                                      <p:to>
                                        <p:strVal val="true"/>
                                      </p:to>
                                    </p:set>
                                  </p:childTnLst>
                                  <p:subTnLst>
                                    <p:audio>
                                      <p:cMediaNode>
                                        <p:cTn display="0" masterRel="sameClick">
                                          <p:stCondLst>
                                            <p:cond evt="begin" delay="0">
                                              <p:tn val="52"/>
                                            </p:cond>
                                          </p:stCondLst>
                                          <p:endCondLst>
                                            <p:cond evt="onStopAudio" delay="0">
                                              <p:tgtEl>
                                                <p:sldTgt/>
                                              </p:tgtEl>
                                            </p:cond>
                                          </p:endCondLst>
                                        </p:cTn>
                                        <p:tgtEl>
                                          <p:sndTgt r:embed="rId2" name="click.wav"/>
                                        </p:tgtEl>
                                      </p:cMediaNode>
                                    </p:audio>
                                  </p:subTnLst>
                                </p:cTn>
                              </p:par>
                              <p:par>
                                <p:cTn id="56" presetID="23" presetClass="entr" presetSubtype="32" fill="hold" nodeType="withEffect">
                                  <p:stCondLst>
                                    <p:cond delay="1000"/>
                                  </p:stCondLst>
                                  <p:childTnLst>
                                    <p:set>
                                      <p:cBhvr>
                                        <p:cTn id="57" dur="1" fill="hold">
                                          <p:stCondLst>
                                            <p:cond delay="0"/>
                                          </p:stCondLst>
                                        </p:cTn>
                                        <p:tgtEl>
                                          <p:spTgt spid="53"/>
                                        </p:tgtEl>
                                        <p:attrNameLst>
                                          <p:attrName>style.visibility</p:attrName>
                                        </p:attrNameLst>
                                      </p:cBhvr>
                                      <p:to>
                                        <p:strVal val="visible"/>
                                      </p:to>
                                    </p:set>
                                    <p:anim calcmode="lin" valueType="num">
                                      <p:cBhvr>
                                        <p:cTn id="58" dur="250" fill="hold"/>
                                        <p:tgtEl>
                                          <p:spTgt spid="53"/>
                                        </p:tgtEl>
                                        <p:attrNameLst>
                                          <p:attrName>ppt_w</p:attrName>
                                        </p:attrNameLst>
                                      </p:cBhvr>
                                      <p:tavLst>
                                        <p:tav tm="0">
                                          <p:val>
                                            <p:strVal val="4*#ppt_w"/>
                                          </p:val>
                                        </p:tav>
                                        <p:tav tm="100000">
                                          <p:val>
                                            <p:strVal val="#ppt_w"/>
                                          </p:val>
                                        </p:tav>
                                      </p:tavLst>
                                    </p:anim>
                                    <p:anim calcmode="lin" valueType="num">
                                      <p:cBhvr>
                                        <p:cTn id="5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6"/>
                                            </p:cond>
                                          </p:stCondLst>
                                          <p:endCondLst>
                                            <p:cond evt="onStopAudio" delay="0">
                                              <p:tgtEl>
                                                <p:sldTgt/>
                                              </p:tgtEl>
                                            </p:cond>
                                          </p:endCondLst>
                                        </p:cTn>
                                        <p:tgtEl>
                                          <p:sndTgt r:embed="rId4" name="Check mark.wav"/>
                                        </p:tgtEl>
                                      </p:cMediaNode>
                                    </p:audio>
                                  </p:subTnLst>
                                </p:cTn>
                              </p:par>
                              <p:par>
                                <p:cTn id="60" presetID="1" presetClass="emph" presetSubtype="2" fill="hold" nodeType="withEffect">
                                  <p:stCondLst>
                                    <p:cond delay="1000"/>
                                  </p:stCondLst>
                                  <p:childTnLst>
                                    <p:animClr clrSpc="rgb" dir="cw">
                                      <p:cBhvr>
                                        <p:cTn id="61" dur="250" fill="hold"/>
                                        <p:tgtEl>
                                          <p:spTgt spid="42"/>
                                        </p:tgtEl>
                                        <p:attrNameLst>
                                          <p:attrName>fillcolor</p:attrName>
                                        </p:attrNameLst>
                                      </p:cBhvr>
                                      <p:to>
                                        <a:srgbClr val="00B050"/>
                                      </p:to>
                                    </p:animClr>
                                    <p:set>
                                      <p:cBhvr>
                                        <p:cTn id="62" dur="250" fill="hold"/>
                                        <p:tgtEl>
                                          <p:spTgt spid="42"/>
                                        </p:tgtEl>
                                        <p:attrNameLst>
                                          <p:attrName>fill.type</p:attrName>
                                        </p:attrNameLst>
                                      </p:cBhvr>
                                      <p:to>
                                        <p:strVal val="solid"/>
                                      </p:to>
                                    </p:set>
                                    <p:set>
                                      <p:cBhvr>
                                        <p:cTn id="6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4" restart="whenNotActive" fill="hold" evtFilter="cancelBubble" nodeType="interactiveSeq">
                <p:stCondLst>
                  <p:cond evt="onClick" delay="0">
                    <p:tgtEl>
                      <p:spTgt spid="43"/>
                    </p:tgtEl>
                  </p:cond>
                </p:stCondLst>
                <p:endSync evt="end" delay="0">
                  <p:rtn val="all"/>
                </p:endSync>
                <p:childTnLst>
                  <p:par>
                    <p:cTn id="65" fill="hold">
                      <p:stCondLst>
                        <p:cond delay="0"/>
                      </p:stCondLst>
                      <p:childTnLst>
                        <p:par>
                          <p:cTn id="66" fill="hold">
                            <p:stCondLst>
                              <p:cond delay="0"/>
                            </p:stCondLst>
                            <p:childTnLst>
                              <p:par>
                                <p:cTn id="67" presetID="1" presetClass="emph" presetSubtype="2" fill="hold" nodeType="clickEffect">
                                  <p:stCondLst>
                                    <p:cond delay="0"/>
                                  </p:stCondLst>
                                  <p:childTnLst>
                                    <p:animClr clrSpc="rgb" dir="cw">
                                      <p:cBhvr>
                                        <p:cTn id="68" dur="250" fill="hold"/>
                                        <p:tgtEl>
                                          <p:spTgt spid="43"/>
                                        </p:tgtEl>
                                        <p:attrNameLst>
                                          <p:attrName>fillcolor</p:attrName>
                                        </p:attrNameLst>
                                      </p:cBhvr>
                                      <p:to>
                                        <a:srgbClr val="FFF2CC"/>
                                      </p:to>
                                    </p:animClr>
                                    <p:set>
                                      <p:cBhvr>
                                        <p:cTn id="69" dur="250" fill="hold"/>
                                        <p:tgtEl>
                                          <p:spTgt spid="43"/>
                                        </p:tgtEl>
                                        <p:attrNameLst>
                                          <p:attrName>fill.type</p:attrName>
                                        </p:attrNameLst>
                                      </p:cBhvr>
                                      <p:to>
                                        <p:strVal val="solid"/>
                                      </p:to>
                                    </p:set>
                                    <p:set>
                                      <p:cBhvr>
                                        <p:cTn id="70" dur="250" fill="hold"/>
                                        <p:tgtEl>
                                          <p:spTgt spid="43"/>
                                        </p:tgtEl>
                                        <p:attrNameLst>
                                          <p:attrName>fill.on</p:attrName>
                                        </p:attrNameLst>
                                      </p:cBhvr>
                                      <p:to>
                                        <p:strVal val="true"/>
                                      </p:to>
                                    </p:set>
                                  </p:childTnLst>
                                  <p:subTnLst>
                                    <p:audio>
                                      <p:cMediaNode>
                                        <p:cTn display="0" masterRel="sameClick">
                                          <p:stCondLst>
                                            <p:cond evt="begin" delay="0">
                                              <p:tn val="67"/>
                                            </p:cond>
                                          </p:stCondLst>
                                          <p:endCondLst>
                                            <p:cond evt="onStopAudio" delay="0">
                                              <p:tgtEl>
                                                <p:sldTgt/>
                                              </p:tgtEl>
                                            </p:cond>
                                          </p:endCondLst>
                                        </p:cTn>
                                        <p:tgtEl>
                                          <p:sndTgt r:embed="rId2" name="click.wav"/>
                                        </p:tgtEl>
                                      </p:cMediaNode>
                                    </p:audio>
                                  </p:subTnLst>
                                </p:cTn>
                              </p:par>
                              <p:par>
                                <p:cTn id="71" presetID="23" presetClass="entr" presetSubtype="32" fill="hold" nodeType="withEffect">
                                  <p:stCondLst>
                                    <p:cond delay="1000"/>
                                  </p:stCondLst>
                                  <p:childTnLst>
                                    <p:set>
                                      <p:cBhvr>
                                        <p:cTn id="72" dur="1" fill="hold">
                                          <p:stCondLst>
                                            <p:cond delay="0"/>
                                          </p:stCondLst>
                                        </p:cTn>
                                        <p:tgtEl>
                                          <p:spTgt spid="51"/>
                                        </p:tgtEl>
                                        <p:attrNameLst>
                                          <p:attrName>style.visibility</p:attrName>
                                        </p:attrNameLst>
                                      </p:cBhvr>
                                      <p:to>
                                        <p:strVal val="visible"/>
                                      </p:to>
                                    </p:set>
                                    <p:anim calcmode="lin" valueType="num">
                                      <p:cBhvr>
                                        <p:cTn id="73" dur="250" fill="hold"/>
                                        <p:tgtEl>
                                          <p:spTgt spid="51"/>
                                        </p:tgtEl>
                                        <p:attrNameLst>
                                          <p:attrName>ppt_w</p:attrName>
                                        </p:attrNameLst>
                                      </p:cBhvr>
                                      <p:tavLst>
                                        <p:tav tm="0">
                                          <p:val>
                                            <p:strVal val="4*#ppt_w"/>
                                          </p:val>
                                        </p:tav>
                                        <p:tav tm="100000">
                                          <p:val>
                                            <p:strVal val="#ppt_w"/>
                                          </p:val>
                                        </p:tav>
                                      </p:tavLst>
                                    </p:anim>
                                    <p:anim calcmode="lin" valueType="num">
                                      <p:cBhvr>
                                        <p:cTn id="7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71"/>
                                            </p:cond>
                                          </p:stCondLst>
                                          <p:endCondLst>
                                            <p:cond evt="onStopAudio" delay="0">
                                              <p:tgtEl>
                                                <p:sldTgt/>
                                              </p:tgtEl>
                                            </p:cond>
                                          </p:endCondLst>
                                        </p:cTn>
                                        <p:tgtEl>
                                          <p:sndTgt r:embed="rId3" name="Wrong Buzzer.wav"/>
                                        </p:tgtEl>
                                      </p:cMediaNode>
                                    </p:audio>
                                  </p:subTnLst>
                                </p:cTn>
                              </p:par>
                              <p:par>
                                <p:cTn id="75" presetID="1" presetClass="emph" presetSubtype="2" fill="hold" nodeType="withEffect">
                                  <p:stCondLst>
                                    <p:cond delay="1000"/>
                                  </p:stCondLst>
                                  <p:childTnLst>
                                    <p:animClr clrSpc="rgb" dir="cw">
                                      <p:cBhvr>
                                        <p:cTn id="76" dur="250" fill="hold"/>
                                        <p:tgtEl>
                                          <p:spTgt spid="43"/>
                                        </p:tgtEl>
                                        <p:attrNameLst>
                                          <p:attrName>fillcolor</p:attrName>
                                        </p:attrNameLst>
                                      </p:cBhvr>
                                      <p:to>
                                        <a:srgbClr val="FFFF00"/>
                                      </p:to>
                                    </p:animClr>
                                    <p:set>
                                      <p:cBhvr>
                                        <p:cTn id="77" dur="250" fill="hold"/>
                                        <p:tgtEl>
                                          <p:spTgt spid="43"/>
                                        </p:tgtEl>
                                        <p:attrNameLst>
                                          <p:attrName>fill.type</p:attrName>
                                        </p:attrNameLst>
                                      </p:cBhvr>
                                      <p:to>
                                        <p:strVal val="solid"/>
                                      </p:to>
                                    </p:set>
                                    <p:set>
                                      <p:cBhvr>
                                        <p:cTn id="7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9" restart="whenNotActive" fill="hold" evtFilter="cancelBubble" nodeType="interactiveSeq">
                <p:stCondLst>
                  <p:cond evt="onClick" delay="0">
                    <p:tgtEl>
                      <p:spTgt spid="44"/>
                    </p:tgtEl>
                  </p:cond>
                </p:stCondLst>
                <p:endSync evt="end" delay="0">
                  <p:rtn val="all"/>
                </p:endSync>
                <p:childTnLst>
                  <p:par>
                    <p:cTn id="80" fill="hold">
                      <p:stCondLst>
                        <p:cond delay="0"/>
                      </p:stCondLst>
                      <p:childTnLst>
                        <p:par>
                          <p:cTn id="81" fill="hold">
                            <p:stCondLst>
                              <p:cond delay="0"/>
                            </p:stCondLst>
                            <p:childTnLst>
                              <p:par>
                                <p:cTn id="82" presetID="1" presetClass="emph" presetSubtype="2" fill="hold" nodeType="clickEffect">
                                  <p:stCondLst>
                                    <p:cond delay="0"/>
                                  </p:stCondLst>
                                  <p:childTnLst>
                                    <p:animClr clrSpc="rgb" dir="cw">
                                      <p:cBhvr>
                                        <p:cTn id="83" dur="250" fill="hold"/>
                                        <p:tgtEl>
                                          <p:spTgt spid="44"/>
                                        </p:tgtEl>
                                        <p:attrNameLst>
                                          <p:attrName>fillcolor</p:attrName>
                                        </p:attrNameLst>
                                      </p:cBhvr>
                                      <p:to>
                                        <a:srgbClr val="FFF2CC"/>
                                      </p:to>
                                    </p:animClr>
                                    <p:set>
                                      <p:cBhvr>
                                        <p:cTn id="84" dur="250" fill="hold"/>
                                        <p:tgtEl>
                                          <p:spTgt spid="44"/>
                                        </p:tgtEl>
                                        <p:attrNameLst>
                                          <p:attrName>fill.type</p:attrName>
                                        </p:attrNameLst>
                                      </p:cBhvr>
                                      <p:to>
                                        <p:strVal val="solid"/>
                                      </p:to>
                                    </p:set>
                                    <p:set>
                                      <p:cBhvr>
                                        <p:cTn id="85" dur="250" fill="hold"/>
                                        <p:tgtEl>
                                          <p:spTgt spid="44"/>
                                        </p:tgtEl>
                                        <p:attrNameLst>
                                          <p:attrName>fill.on</p:attrName>
                                        </p:attrNameLst>
                                      </p:cBhvr>
                                      <p:to>
                                        <p:strVal val="true"/>
                                      </p:to>
                                    </p:set>
                                  </p:childTnLst>
                                  <p:subTnLst>
                                    <p:audio>
                                      <p:cMediaNode>
                                        <p:cTn display="0" masterRel="sameClick">
                                          <p:stCondLst>
                                            <p:cond evt="begin" delay="0">
                                              <p:tn val="82"/>
                                            </p:cond>
                                          </p:stCondLst>
                                          <p:endCondLst>
                                            <p:cond evt="onStopAudio" delay="0">
                                              <p:tgtEl>
                                                <p:sldTgt/>
                                              </p:tgtEl>
                                            </p:cond>
                                          </p:endCondLst>
                                        </p:cTn>
                                        <p:tgtEl>
                                          <p:sndTgt r:embed="rId2" name="click.wav"/>
                                        </p:tgtEl>
                                      </p:cMediaNode>
                                    </p:audio>
                                  </p:subTnLst>
                                </p:cTn>
                              </p:par>
                              <p:par>
                                <p:cTn id="86" presetID="23" presetClass="entr" presetSubtype="32" fill="hold" nodeType="withEffect">
                                  <p:stCondLst>
                                    <p:cond delay="1000"/>
                                  </p:stCondLst>
                                  <p:childTnLst>
                                    <p:set>
                                      <p:cBhvr>
                                        <p:cTn id="87" dur="1" fill="hold">
                                          <p:stCondLst>
                                            <p:cond delay="0"/>
                                          </p:stCondLst>
                                        </p:cTn>
                                        <p:tgtEl>
                                          <p:spTgt spid="49"/>
                                        </p:tgtEl>
                                        <p:attrNameLst>
                                          <p:attrName>style.visibility</p:attrName>
                                        </p:attrNameLst>
                                      </p:cBhvr>
                                      <p:to>
                                        <p:strVal val="visible"/>
                                      </p:to>
                                    </p:set>
                                    <p:anim calcmode="lin" valueType="num">
                                      <p:cBhvr>
                                        <p:cTn id="88" dur="250" fill="hold"/>
                                        <p:tgtEl>
                                          <p:spTgt spid="49"/>
                                        </p:tgtEl>
                                        <p:attrNameLst>
                                          <p:attrName>ppt_w</p:attrName>
                                        </p:attrNameLst>
                                      </p:cBhvr>
                                      <p:tavLst>
                                        <p:tav tm="0">
                                          <p:val>
                                            <p:strVal val="4*#ppt_w"/>
                                          </p:val>
                                        </p:tav>
                                        <p:tav tm="100000">
                                          <p:val>
                                            <p:strVal val="#ppt_w"/>
                                          </p:val>
                                        </p:tav>
                                      </p:tavLst>
                                    </p:anim>
                                    <p:anim calcmode="lin" valueType="num">
                                      <p:cBhvr>
                                        <p:cTn id="8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6"/>
                                            </p:cond>
                                          </p:stCondLst>
                                          <p:endCondLst>
                                            <p:cond evt="onStopAudio" delay="0">
                                              <p:tgtEl>
                                                <p:sldTgt/>
                                              </p:tgtEl>
                                            </p:cond>
                                          </p:endCondLst>
                                        </p:cTn>
                                        <p:tgtEl>
                                          <p:sndTgt r:embed="rId3" name="Wrong Buzzer.wav"/>
                                        </p:tgtEl>
                                      </p:cMediaNode>
                                    </p:audio>
                                  </p:subTnLst>
                                </p:cTn>
                              </p:par>
                              <p:par>
                                <p:cTn id="90" presetID="1" presetClass="emph" presetSubtype="2" fill="hold" nodeType="withEffect">
                                  <p:stCondLst>
                                    <p:cond delay="1000"/>
                                  </p:stCondLst>
                                  <p:childTnLst>
                                    <p:animClr clrSpc="rgb" dir="cw">
                                      <p:cBhvr>
                                        <p:cTn id="91" dur="250" fill="hold"/>
                                        <p:tgtEl>
                                          <p:spTgt spid="44"/>
                                        </p:tgtEl>
                                        <p:attrNameLst>
                                          <p:attrName>fillcolor</p:attrName>
                                        </p:attrNameLst>
                                      </p:cBhvr>
                                      <p:to>
                                        <a:srgbClr val="FFFF00"/>
                                      </p:to>
                                    </p:animClr>
                                    <p:set>
                                      <p:cBhvr>
                                        <p:cTn id="92" dur="250" fill="hold"/>
                                        <p:tgtEl>
                                          <p:spTgt spid="44"/>
                                        </p:tgtEl>
                                        <p:attrNameLst>
                                          <p:attrName>fill.type</p:attrName>
                                        </p:attrNameLst>
                                      </p:cBhvr>
                                      <p:to>
                                        <p:strVal val="solid"/>
                                      </p:to>
                                    </p:set>
                                    <p:set>
                                      <p:cBhvr>
                                        <p:cTn id="9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2" grpId="0" animBg="1"/>
      <p:bldP spid="43" grpId="0" animBg="1"/>
      <p:bldP spid="44"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latin typeface="Times New Roman" panose="02020603050405020304" pitchFamily="18" charset="0"/>
                <a:cs typeface="Times New Roman" panose="02020603050405020304" pitchFamily="18" charset="0"/>
              </a:rPr>
              <a:t>Hoạt động khởi động</a:t>
            </a:r>
            <a:endParaRPr b="1">
              <a:latin typeface="Times New Roman" panose="02020603050405020304" pitchFamily="18" charset="0"/>
              <a:cs typeface="Times New Roman" panose="02020603050405020304" pitchFamily="18" charset="0"/>
            </a:endParaRP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06D304B2-0CF0-D177-348C-92277BF61CA6}"/>
              </a:ext>
            </a:extLst>
          </p:cNvPr>
          <p:cNvGrpSpPr/>
          <p:nvPr/>
        </p:nvGrpSpPr>
        <p:grpSpPr>
          <a:xfrm>
            <a:off x="1528825" y="4246869"/>
            <a:ext cx="884779" cy="878694"/>
            <a:chOff x="0" y="2291150"/>
            <a:chExt cx="1962250" cy="1654224"/>
          </a:xfrm>
        </p:grpSpPr>
        <p:grpSp>
          <p:nvGrpSpPr>
            <p:cNvPr id="56" name="Google Shape;1300;p52">
              <a:extLst>
                <a:ext uri="{FF2B5EF4-FFF2-40B4-BE49-F238E27FC236}">
                  <a16:creationId xmlns:a16="http://schemas.microsoft.com/office/drawing/2014/main" id="{5ACDDDE9-5E33-120A-A1F4-BC4D529EFB79}"/>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2140B496-0B73-8A6F-C4FD-EECD6F52E775}"/>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1758C7DA-071B-C14C-52EC-ECA98107A519}"/>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667C0CEA-5FF3-33AF-E8D0-B9AE0ECB2541}"/>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3C76F24C-38AA-4ADE-7717-55363E077EEE}"/>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4B1867B9-49DE-C80E-AEEF-9BDE73912D54}"/>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1B8A384F-0A56-7361-EF7A-8CA88E775640}"/>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84BAA10F-C3DE-F4A2-53FF-3FA7CF528446}"/>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A2079CF8-84FB-B523-335C-8E8E3EEED53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765F2611-1415-F53E-0A17-866DFCED5FE3}"/>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7BFB6B01-0A49-5101-11AF-B5C1F3397007}"/>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A2E8EE1A-DF99-9ABD-3D07-2B8ECE21D344}"/>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BC4C5712-E47C-4679-90C4-32EF4AE010A5}"/>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99FF68B5-55AE-7E97-D3E4-D3655FBDCA1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796A26DB-63C4-C6B9-0730-59E6A14078BE}"/>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DBAFB841-A8E0-7C7D-5FB0-1406479788D4}"/>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22F037EB-C024-1FF7-91F5-C83B32CB74DB}"/>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DF31E8ED-4AC5-B46A-8DD0-E21C19049816}"/>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C96B75B8-25CC-C31C-18FC-2D4DC40B6657}"/>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E49E4D13-AF68-E2C9-A7B5-092BC61A665F}"/>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68C285B9-A10F-103F-2A06-C3FA73817D29}"/>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00DEECD7-5F1F-FA69-17FD-0E367ADD25D1}"/>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81DC8010-40F6-984C-458D-F46942E875A8}"/>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743DEBB2-3C31-A340-8CF4-5A23EF362A57}"/>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DAAA0B8D-E0CA-9C14-F9B6-9666596D0059}"/>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22390BE8-6454-483B-3948-736BA4B9D780}"/>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31725920-8C82-F4FE-B2FD-80EC245C9ACA}"/>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358B2147-A743-E366-EAA5-49CBA1635199}"/>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DD20F946-0749-6C84-0180-A3C0E6821BEB}"/>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6D08E7DB-D64B-F4B2-3A6D-AB4E2F5A2924}"/>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15810FA3-A8A1-8996-1D1E-399822D95D02}"/>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BD4F4BB2-184A-AF22-872C-CE6403B3C508}"/>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7EA63FF-FC72-33D6-B5E3-BC873F966747}"/>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B988929C-FED4-F038-652B-605552A71083}"/>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8F8B885-07B9-176F-34ED-F911E9C9ED0D}"/>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EF1A9B4D-E04D-7F59-AB92-7F434D82B946}"/>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82AB0315-DFE1-350F-ED5D-EED9AC3CC5AA}"/>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F3B0DD4D-D436-A6D2-F8FB-01483AABA1AC}"/>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5E137A80-EC8A-951A-9859-836834929129}"/>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11F8CA38-2191-BF28-CC6C-BE2D75DD545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B570E418-4175-F748-238C-DCD678AA349D}"/>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A9D499CB-E9A1-E074-6FDB-D137884E5338}"/>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1E6C2F9-D1D5-FD75-3961-C5BE6605EAB0}"/>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23729AFD-3487-3BA6-422D-09876E522225}"/>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A657E39D-BEDF-E956-94E9-609795B38E2D}"/>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EB212BEF-DD8F-B457-DE8A-970C73ACE13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75E5E9CA-76BC-92CE-64F8-9B001FFD3795}"/>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5075A13A-97E5-1C58-0DDD-805075AE4EE0}"/>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886359D6-DC43-45ED-BF31-CA969F5241D8}"/>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6CC97473-602A-411F-C737-7302EC7F1A51}"/>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A9B5F05B-BFCC-6A66-E809-D4A0819B8C86}"/>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2615BC28-A496-CCDA-2139-471BED2FCC56}"/>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93E9DC92-8323-78A1-6DB1-9C5E4C4AD9E0}"/>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5D72230B-23E5-C267-A39D-ADD93F4CCCD7}"/>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FBA515BF-B9C3-B30B-8DC7-ED397F087AB8}"/>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8206921F-D461-548E-CD5C-50FB5A7C0D20}"/>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AED778D4-8C39-E114-E6B4-DA7631CBEC71}"/>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9D20079F-E38D-73D5-8186-4754F3DB7904}"/>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0F1E772C-6889-E417-42D2-D6BC6BDC04F9}"/>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6536FB08-DFA2-7B0F-F06E-4C07C8813990}"/>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5D366E7-DF2B-D984-66D7-1484F70F2910}"/>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60885073-F878-83F0-842C-EDF93953F4E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04662A53-E08C-22BD-D8A4-0B7D2C5E3917}"/>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10E55503-42E6-20BA-FAC7-8A1F8E890A6D}"/>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2FC91A87-7368-2EBE-09BC-7D25F861244D}"/>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DD8497D9-85B2-2B8B-BA2C-0078F244CC2F}"/>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C7938126-50C4-0130-2FEE-19B334C0A741}"/>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C5C3B2E2-6D54-B2B1-7606-D5E6E97C1526}"/>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322" name="Google Shape;1129;p30">
            <a:extLst>
              <a:ext uri="{FF2B5EF4-FFF2-40B4-BE49-F238E27FC236}">
                <a16:creationId xmlns:a16="http://schemas.microsoft.com/office/drawing/2014/main" id="{0F3764CA-4C58-156E-C149-A2D73849C0BC}"/>
              </a:ext>
            </a:extLst>
          </p:cNvPr>
          <p:cNvSpPr/>
          <p:nvPr/>
        </p:nvSpPr>
        <p:spPr>
          <a:xfrm>
            <a:off x="741575" y="1384168"/>
            <a:ext cx="1124100" cy="1124100"/>
          </a:xfrm>
          <a:prstGeom prst="ellipse">
            <a:avLst/>
          </a:pr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3" name="Google Shape;1130;p30">
            <a:extLst>
              <a:ext uri="{FF2B5EF4-FFF2-40B4-BE49-F238E27FC236}">
                <a16:creationId xmlns:a16="http://schemas.microsoft.com/office/drawing/2014/main" id="{3A65E730-E33B-EDF1-B328-155BCF3BCC33}"/>
              </a:ext>
            </a:extLst>
          </p:cNvPr>
          <p:cNvSpPr/>
          <p:nvPr/>
        </p:nvSpPr>
        <p:spPr>
          <a:xfrm>
            <a:off x="2779213" y="1384168"/>
            <a:ext cx="1124100" cy="1124100"/>
          </a:xfrm>
          <a:prstGeom prst="ellipse">
            <a:avLst/>
          </a:pr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4" name="Google Shape;1131;p30">
            <a:extLst>
              <a:ext uri="{FF2B5EF4-FFF2-40B4-BE49-F238E27FC236}">
                <a16:creationId xmlns:a16="http://schemas.microsoft.com/office/drawing/2014/main" id="{5B777D97-7D78-A558-ABC0-A5143D330019}"/>
              </a:ext>
            </a:extLst>
          </p:cNvPr>
          <p:cNvSpPr/>
          <p:nvPr/>
        </p:nvSpPr>
        <p:spPr>
          <a:xfrm>
            <a:off x="4841725" y="1384168"/>
            <a:ext cx="1124100" cy="1124100"/>
          </a:xfrm>
          <a:prstGeom prst="ellipse">
            <a:avLst/>
          </a:pr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325" name="Google Shape;1132;p30">
            <a:extLst>
              <a:ext uri="{FF2B5EF4-FFF2-40B4-BE49-F238E27FC236}">
                <a16:creationId xmlns:a16="http://schemas.microsoft.com/office/drawing/2014/main" id="{9E0ECE81-7AC6-315F-1FF1-67CBEC415F82}"/>
              </a:ext>
            </a:extLst>
          </p:cNvPr>
          <p:cNvGrpSpPr/>
          <p:nvPr/>
        </p:nvGrpSpPr>
        <p:grpSpPr>
          <a:xfrm>
            <a:off x="7331342" y="2044558"/>
            <a:ext cx="1653170" cy="3098942"/>
            <a:chOff x="6619909" y="1003710"/>
            <a:chExt cx="2066897" cy="3728305"/>
          </a:xfrm>
        </p:grpSpPr>
        <p:grpSp>
          <p:nvGrpSpPr>
            <p:cNvPr id="1326" name="Google Shape;1133;p30">
              <a:extLst>
                <a:ext uri="{FF2B5EF4-FFF2-40B4-BE49-F238E27FC236}">
                  <a16:creationId xmlns:a16="http://schemas.microsoft.com/office/drawing/2014/main" id="{65D07DEB-4A20-A984-E966-8DB2C25ACFE8}"/>
                </a:ext>
              </a:extLst>
            </p:cNvPr>
            <p:cNvGrpSpPr/>
            <p:nvPr/>
          </p:nvGrpSpPr>
          <p:grpSpPr>
            <a:xfrm>
              <a:off x="6619909" y="1003710"/>
              <a:ext cx="2066897" cy="3728305"/>
              <a:chOff x="1104525" y="1174875"/>
              <a:chExt cx="1972042" cy="3557203"/>
            </a:xfrm>
          </p:grpSpPr>
          <p:sp>
            <p:nvSpPr>
              <p:cNvPr id="1328" name="Google Shape;1134;p30">
                <a:extLst>
                  <a:ext uri="{FF2B5EF4-FFF2-40B4-BE49-F238E27FC236}">
                    <a16:creationId xmlns:a16="http://schemas.microsoft.com/office/drawing/2014/main" id="{BD2E9E81-B4F6-066B-2B6F-ADFAB1D3E963}"/>
                  </a:ext>
                </a:extLst>
              </p:cNvPr>
              <p:cNvSpPr/>
              <p:nvPr/>
            </p:nvSpPr>
            <p:spPr>
              <a:xfrm>
                <a:off x="1104525" y="4635028"/>
                <a:ext cx="1926209" cy="97050"/>
              </a:xfrm>
              <a:custGeom>
                <a:avLst/>
                <a:gdLst/>
                <a:ahLst/>
                <a:cxnLst/>
                <a:rect l="l" t="t" r="r" b="b"/>
                <a:pathLst>
                  <a:path w="52838" h="2662" extrusionOk="0">
                    <a:moveTo>
                      <a:pt x="23716" y="1"/>
                    </a:moveTo>
                    <a:lnTo>
                      <a:pt x="21097" y="26"/>
                    </a:lnTo>
                    <a:lnTo>
                      <a:pt x="18562" y="59"/>
                    </a:lnTo>
                    <a:lnTo>
                      <a:pt x="16135" y="101"/>
                    </a:lnTo>
                    <a:lnTo>
                      <a:pt x="13825" y="160"/>
                    </a:lnTo>
                    <a:lnTo>
                      <a:pt x="11649" y="227"/>
                    </a:lnTo>
                    <a:lnTo>
                      <a:pt x="9616" y="302"/>
                    </a:lnTo>
                    <a:lnTo>
                      <a:pt x="7741" y="386"/>
                    </a:lnTo>
                    <a:lnTo>
                      <a:pt x="6034" y="478"/>
                    </a:lnTo>
                    <a:lnTo>
                      <a:pt x="5256" y="528"/>
                    </a:lnTo>
                    <a:lnTo>
                      <a:pt x="4520" y="587"/>
                    </a:lnTo>
                    <a:lnTo>
                      <a:pt x="3825" y="637"/>
                    </a:lnTo>
                    <a:lnTo>
                      <a:pt x="3189" y="695"/>
                    </a:lnTo>
                    <a:lnTo>
                      <a:pt x="2612" y="754"/>
                    </a:lnTo>
                    <a:lnTo>
                      <a:pt x="2085" y="813"/>
                    </a:lnTo>
                    <a:lnTo>
                      <a:pt x="1608" y="871"/>
                    </a:lnTo>
                    <a:lnTo>
                      <a:pt x="1189" y="930"/>
                    </a:lnTo>
                    <a:lnTo>
                      <a:pt x="838" y="997"/>
                    </a:lnTo>
                    <a:lnTo>
                      <a:pt x="545" y="1064"/>
                    </a:lnTo>
                    <a:lnTo>
                      <a:pt x="310" y="1122"/>
                    </a:lnTo>
                    <a:lnTo>
                      <a:pt x="218" y="1156"/>
                    </a:lnTo>
                    <a:lnTo>
                      <a:pt x="143" y="1189"/>
                    </a:lnTo>
                    <a:lnTo>
                      <a:pt x="85" y="1223"/>
                    </a:lnTo>
                    <a:lnTo>
                      <a:pt x="43" y="1265"/>
                    </a:lnTo>
                    <a:lnTo>
                      <a:pt x="18" y="1298"/>
                    </a:lnTo>
                    <a:lnTo>
                      <a:pt x="1" y="1331"/>
                    </a:lnTo>
                    <a:lnTo>
                      <a:pt x="18" y="1365"/>
                    </a:lnTo>
                    <a:lnTo>
                      <a:pt x="43" y="1398"/>
                    </a:lnTo>
                    <a:lnTo>
                      <a:pt x="85" y="1432"/>
                    </a:lnTo>
                    <a:lnTo>
                      <a:pt x="143" y="1465"/>
                    </a:lnTo>
                    <a:lnTo>
                      <a:pt x="218" y="1499"/>
                    </a:lnTo>
                    <a:lnTo>
                      <a:pt x="310" y="1532"/>
                    </a:lnTo>
                    <a:lnTo>
                      <a:pt x="545" y="1599"/>
                    </a:lnTo>
                    <a:lnTo>
                      <a:pt x="838" y="1666"/>
                    </a:lnTo>
                    <a:lnTo>
                      <a:pt x="1189" y="1725"/>
                    </a:lnTo>
                    <a:lnTo>
                      <a:pt x="1608" y="1783"/>
                    </a:lnTo>
                    <a:lnTo>
                      <a:pt x="2085" y="1850"/>
                    </a:lnTo>
                    <a:lnTo>
                      <a:pt x="2612" y="1909"/>
                    </a:lnTo>
                    <a:lnTo>
                      <a:pt x="3189" y="1967"/>
                    </a:lnTo>
                    <a:lnTo>
                      <a:pt x="3825" y="2018"/>
                    </a:lnTo>
                    <a:lnTo>
                      <a:pt x="4520" y="2076"/>
                    </a:lnTo>
                    <a:lnTo>
                      <a:pt x="5256" y="2126"/>
                    </a:lnTo>
                    <a:lnTo>
                      <a:pt x="6034" y="2177"/>
                    </a:lnTo>
                    <a:lnTo>
                      <a:pt x="7741" y="2269"/>
                    </a:lnTo>
                    <a:lnTo>
                      <a:pt x="9616" y="2361"/>
                    </a:lnTo>
                    <a:lnTo>
                      <a:pt x="11649" y="2436"/>
                    </a:lnTo>
                    <a:lnTo>
                      <a:pt x="13825" y="2503"/>
                    </a:lnTo>
                    <a:lnTo>
                      <a:pt x="16135" y="2553"/>
                    </a:lnTo>
                    <a:lnTo>
                      <a:pt x="18562" y="2603"/>
                    </a:lnTo>
                    <a:lnTo>
                      <a:pt x="21097" y="2637"/>
                    </a:lnTo>
                    <a:lnTo>
                      <a:pt x="23716" y="2654"/>
                    </a:lnTo>
                    <a:lnTo>
                      <a:pt x="26419" y="2662"/>
                    </a:lnTo>
                    <a:lnTo>
                      <a:pt x="29122" y="2654"/>
                    </a:lnTo>
                    <a:lnTo>
                      <a:pt x="31742" y="2637"/>
                    </a:lnTo>
                    <a:lnTo>
                      <a:pt x="34277" y="2603"/>
                    </a:lnTo>
                    <a:lnTo>
                      <a:pt x="36704" y="2553"/>
                    </a:lnTo>
                    <a:lnTo>
                      <a:pt x="39014" y="2503"/>
                    </a:lnTo>
                    <a:lnTo>
                      <a:pt x="41189" y="2436"/>
                    </a:lnTo>
                    <a:lnTo>
                      <a:pt x="43223" y="2361"/>
                    </a:lnTo>
                    <a:lnTo>
                      <a:pt x="45097" y="2269"/>
                    </a:lnTo>
                    <a:lnTo>
                      <a:pt x="46804" y="2177"/>
                    </a:lnTo>
                    <a:lnTo>
                      <a:pt x="47591" y="2126"/>
                    </a:lnTo>
                    <a:lnTo>
                      <a:pt x="48327" y="2076"/>
                    </a:lnTo>
                    <a:lnTo>
                      <a:pt x="49014" y="2018"/>
                    </a:lnTo>
                    <a:lnTo>
                      <a:pt x="49650" y="1967"/>
                    </a:lnTo>
                    <a:lnTo>
                      <a:pt x="50227" y="1909"/>
                    </a:lnTo>
                    <a:lnTo>
                      <a:pt x="50763" y="1850"/>
                    </a:lnTo>
                    <a:lnTo>
                      <a:pt x="51231" y="1783"/>
                    </a:lnTo>
                    <a:lnTo>
                      <a:pt x="51650" y="1725"/>
                    </a:lnTo>
                    <a:lnTo>
                      <a:pt x="52001" y="1666"/>
                    </a:lnTo>
                    <a:lnTo>
                      <a:pt x="52302" y="1599"/>
                    </a:lnTo>
                    <a:lnTo>
                      <a:pt x="52528" y="1532"/>
                    </a:lnTo>
                    <a:lnTo>
                      <a:pt x="52620" y="1499"/>
                    </a:lnTo>
                    <a:lnTo>
                      <a:pt x="52696" y="1465"/>
                    </a:lnTo>
                    <a:lnTo>
                      <a:pt x="52754" y="1432"/>
                    </a:lnTo>
                    <a:lnTo>
                      <a:pt x="52804" y="1398"/>
                    </a:lnTo>
                    <a:lnTo>
                      <a:pt x="52830" y="1365"/>
                    </a:lnTo>
                    <a:lnTo>
                      <a:pt x="52838" y="1331"/>
                    </a:lnTo>
                    <a:lnTo>
                      <a:pt x="52830" y="1298"/>
                    </a:lnTo>
                    <a:lnTo>
                      <a:pt x="52804" y="1265"/>
                    </a:lnTo>
                    <a:lnTo>
                      <a:pt x="52754" y="1223"/>
                    </a:lnTo>
                    <a:lnTo>
                      <a:pt x="52696" y="1189"/>
                    </a:lnTo>
                    <a:lnTo>
                      <a:pt x="52620" y="1156"/>
                    </a:lnTo>
                    <a:lnTo>
                      <a:pt x="52528" y="1122"/>
                    </a:lnTo>
                    <a:lnTo>
                      <a:pt x="52302" y="1064"/>
                    </a:lnTo>
                    <a:lnTo>
                      <a:pt x="52001" y="997"/>
                    </a:lnTo>
                    <a:lnTo>
                      <a:pt x="51650" y="930"/>
                    </a:lnTo>
                    <a:lnTo>
                      <a:pt x="51231" y="871"/>
                    </a:lnTo>
                    <a:lnTo>
                      <a:pt x="50763" y="813"/>
                    </a:lnTo>
                    <a:lnTo>
                      <a:pt x="50227" y="754"/>
                    </a:lnTo>
                    <a:lnTo>
                      <a:pt x="49650" y="695"/>
                    </a:lnTo>
                    <a:lnTo>
                      <a:pt x="49014" y="637"/>
                    </a:lnTo>
                    <a:lnTo>
                      <a:pt x="48327" y="587"/>
                    </a:lnTo>
                    <a:lnTo>
                      <a:pt x="47591" y="528"/>
                    </a:lnTo>
                    <a:lnTo>
                      <a:pt x="46804" y="478"/>
                    </a:lnTo>
                    <a:lnTo>
                      <a:pt x="45097" y="386"/>
                    </a:lnTo>
                    <a:lnTo>
                      <a:pt x="43223" y="302"/>
                    </a:lnTo>
                    <a:lnTo>
                      <a:pt x="41189" y="227"/>
                    </a:lnTo>
                    <a:lnTo>
                      <a:pt x="39014" y="160"/>
                    </a:lnTo>
                    <a:lnTo>
                      <a:pt x="36704" y="101"/>
                    </a:lnTo>
                    <a:lnTo>
                      <a:pt x="34277" y="59"/>
                    </a:lnTo>
                    <a:lnTo>
                      <a:pt x="31742" y="26"/>
                    </a:lnTo>
                    <a:lnTo>
                      <a:pt x="29122" y="1"/>
                    </a:lnTo>
                    <a:close/>
                  </a:path>
                </a:pathLst>
              </a:custGeom>
              <a:solidFill>
                <a:srgbClr val="666666">
                  <a:alpha val="1254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9" name="Google Shape;1135;p30">
                <a:extLst>
                  <a:ext uri="{FF2B5EF4-FFF2-40B4-BE49-F238E27FC236}">
                    <a16:creationId xmlns:a16="http://schemas.microsoft.com/office/drawing/2014/main" id="{7F669F05-E0C9-616D-B42E-778E03BCA4CE}"/>
                  </a:ext>
                </a:extLst>
              </p:cNvPr>
              <p:cNvSpPr/>
              <p:nvPr/>
            </p:nvSpPr>
            <p:spPr>
              <a:xfrm>
                <a:off x="1481625" y="4567913"/>
                <a:ext cx="372789" cy="106237"/>
              </a:xfrm>
              <a:custGeom>
                <a:avLst/>
                <a:gdLst/>
                <a:ahLst/>
                <a:cxnLst/>
                <a:rect l="l" t="t" r="r" b="b"/>
                <a:pathLst>
                  <a:path w="10226" h="2914" extrusionOk="0">
                    <a:moveTo>
                      <a:pt x="4828" y="1"/>
                    </a:moveTo>
                    <a:lnTo>
                      <a:pt x="4385" y="152"/>
                    </a:lnTo>
                    <a:lnTo>
                      <a:pt x="3883" y="327"/>
                    </a:lnTo>
                    <a:lnTo>
                      <a:pt x="3247" y="562"/>
                    </a:lnTo>
                    <a:lnTo>
                      <a:pt x="2895" y="695"/>
                    </a:lnTo>
                    <a:lnTo>
                      <a:pt x="2527" y="846"/>
                    </a:lnTo>
                    <a:lnTo>
                      <a:pt x="2151" y="1013"/>
                    </a:lnTo>
                    <a:lnTo>
                      <a:pt x="1757" y="1189"/>
                    </a:lnTo>
                    <a:lnTo>
                      <a:pt x="1364" y="1373"/>
                    </a:lnTo>
                    <a:lnTo>
                      <a:pt x="979" y="1574"/>
                    </a:lnTo>
                    <a:lnTo>
                      <a:pt x="603" y="1775"/>
                    </a:lnTo>
                    <a:lnTo>
                      <a:pt x="234" y="1993"/>
                    </a:lnTo>
                    <a:lnTo>
                      <a:pt x="159" y="2043"/>
                    </a:lnTo>
                    <a:lnTo>
                      <a:pt x="100" y="2101"/>
                    </a:lnTo>
                    <a:lnTo>
                      <a:pt x="59" y="2168"/>
                    </a:lnTo>
                    <a:lnTo>
                      <a:pt x="25" y="2244"/>
                    </a:lnTo>
                    <a:lnTo>
                      <a:pt x="8" y="2319"/>
                    </a:lnTo>
                    <a:lnTo>
                      <a:pt x="0" y="2394"/>
                    </a:lnTo>
                    <a:lnTo>
                      <a:pt x="0" y="2470"/>
                    </a:lnTo>
                    <a:lnTo>
                      <a:pt x="17" y="2545"/>
                    </a:lnTo>
                    <a:lnTo>
                      <a:pt x="42" y="2620"/>
                    </a:lnTo>
                    <a:lnTo>
                      <a:pt x="84" y="2687"/>
                    </a:lnTo>
                    <a:lnTo>
                      <a:pt x="126" y="2746"/>
                    </a:lnTo>
                    <a:lnTo>
                      <a:pt x="184" y="2804"/>
                    </a:lnTo>
                    <a:lnTo>
                      <a:pt x="251" y="2846"/>
                    </a:lnTo>
                    <a:lnTo>
                      <a:pt x="326" y="2880"/>
                    </a:lnTo>
                    <a:lnTo>
                      <a:pt x="410" y="2905"/>
                    </a:lnTo>
                    <a:lnTo>
                      <a:pt x="494" y="2913"/>
                    </a:lnTo>
                    <a:lnTo>
                      <a:pt x="10109" y="2913"/>
                    </a:lnTo>
                    <a:lnTo>
                      <a:pt x="10142" y="2788"/>
                    </a:lnTo>
                    <a:lnTo>
                      <a:pt x="10176" y="2670"/>
                    </a:lnTo>
                    <a:lnTo>
                      <a:pt x="10193" y="2545"/>
                    </a:lnTo>
                    <a:lnTo>
                      <a:pt x="10209" y="2419"/>
                    </a:lnTo>
                    <a:lnTo>
                      <a:pt x="10226" y="2302"/>
                    </a:lnTo>
                    <a:lnTo>
                      <a:pt x="10226" y="2177"/>
                    </a:lnTo>
                    <a:lnTo>
                      <a:pt x="10226" y="1926"/>
                    </a:lnTo>
                    <a:lnTo>
                      <a:pt x="10201" y="1675"/>
                    </a:lnTo>
                    <a:lnTo>
                      <a:pt x="10167" y="1440"/>
                    </a:lnTo>
                    <a:lnTo>
                      <a:pt x="10117" y="1206"/>
                    </a:lnTo>
                    <a:lnTo>
                      <a:pt x="10067" y="988"/>
                    </a:lnTo>
                    <a:lnTo>
                      <a:pt x="10008" y="779"/>
                    </a:lnTo>
                    <a:lnTo>
                      <a:pt x="9941" y="595"/>
                    </a:lnTo>
                    <a:lnTo>
                      <a:pt x="9883" y="428"/>
                    </a:lnTo>
                    <a:lnTo>
                      <a:pt x="9824" y="285"/>
                    </a:lnTo>
                    <a:lnTo>
                      <a:pt x="9732" y="76"/>
                    </a:lnTo>
                    <a:lnTo>
                      <a:pt x="9699"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0" name="Google Shape;1136;p30">
                <a:extLst>
                  <a:ext uri="{FF2B5EF4-FFF2-40B4-BE49-F238E27FC236}">
                    <a16:creationId xmlns:a16="http://schemas.microsoft.com/office/drawing/2014/main" id="{4AB3712C-8730-3A63-6D12-D1CA15D05488}"/>
                  </a:ext>
                </a:extLst>
              </p:cNvPr>
              <p:cNvSpPr/>
              <p:nvPr/>
            </p:nvSpPr>
            <p:spPr>
              <a:xfrm>
                <a:off x="1474298" y="4565178"/>
                <a:ext cx="392037" cy="119617"/>
              </a:xfrm>
              <a:custGeom>
                <a:avLst/>
                <a:gdLst/>
                <a:ahLst/>
                <a:cxnLst/>
                <a:rect l="l" t="t" r="r" b="b"/>
                <a:pathLst>
                  <a:path w="10754" h="3281" extrusionOk="0">
                    <a:moveTo>
                      <a:pt x="4469" y="1"/>
                    </a:moveTo>
                    <a:lnTo>
                      <a:pt x="4427" y="9"/>
                    </a:lnTo>
                    <a:lnTo>
                      <a:pt x="4393" y="17"/>
                    </a:lnTo>
                    <a:lnTo>
                      <a:pt x="3582" y="344"/>
                    </a:lnTo>
                    <a:lnTo>
                      <a:pt x="3021" y="570"/>
                    </a:lnTo>
                    <a:lnTo>
                      <a:pt x="2410" y="829"/>
                    </a:lnTo>
                    <a:lnTo>
                      <a:pt x="1799" y="1097"/>
                    </a:lnTo>
                    <a:lnTo>
                      <a:pt x="1230" y="1356"/>
                    </a:lnTo>
                    <a:lnTo>
                      <a:pt x="979" y="1482"/>
                    </a:lnTo>
                    <a:lnTo>
                      <a:pt x="753" y="1607"/>
                    </a:lnTo>
                    <a:lnTo>
                      <a:pt x="561" y="1716"/>
                    </a:lnTo>
                    <a:lnTo>
                      <a:pt x="402" y="1816"/>
                    </a:lnTo>
                    <a:lnTo>
                      <a:pt x="318" y="1883"/>
                    </a:lnTo>
                    <a:lnTo>
                      <a:pt x="234" y="1959"/>
                    </a:lnTo>
                    <a:lnTo>
                      <a:pt x="176" y="2034"/>
                    </a:lnTo>
                    <a:lnTo>
                      <a:pt x="117" y="2109"/>
                    </a:lnTo>
                    <a:lnTo>
                      <a:pt x="75" y="2185"/>
                    </a:lnTo>
                    <a:lnTo>
                      <a:pt x="50" y="2260"/>
                    </a:lnTo>
                    <a:lnTo>
                      <a:pt x="25" y="2335"/>
                    </a:lnTo>
                    <a:lnTo>
                      <a:pt x="9" y="2419"/>
                    </a:lnTo>
                    <a:lnTo>
                      <a:pt x="0" y="2494"/>
                    </a:lnTo>
                    <a:lnTo>
                      <a:pt x="0" y="2570"/>
                    </a:lnTo>
                    <a:lnTo>
                      <a:pt x="9" y="2645"/>
                    </a:lnTo>
                    <a:lnTo>
                      <a:pt x="17" y="2712"/>
                    </a:lnTo>
                    <a:lnTo>
                      <a:pt x="50" y="2854"/>
                    </a:lnTo>
                    <a:lnTo>
                      <a:pt x="101" y="2980"/>
                    </a:lnTo>
                    <a:lnTo>
                      <a:pt x="134" y="3047"/>
                    </a:lnTo>
                    <a:lnTo>
                      <a:pt x="184" y="3105"/>
                    </a:lnTo>
                    <a:lnTo>
                      <a:pt x="234" y="3155"/>
                    </a:lnTo>
                    <a:lnTo>
                      <a:pt x="293" y="3206"/>
                    </a:lnTo>
                    <a:lnTo>
                      <a:pt x="360" y="3239"/>
                    </a:lnTo>
                    <a:lnTo>
                      <a:pt x="435" y="3264"/>
                    </a:lnTo>
                    <a:lnTo>
                      <a:pt x="511" y="3281"/>
                    </a:lnTo>
                    <a:lnTo>
                      <a:pt x="586" y="3281"/>
                    </a:lnTo>
                    <a:lnTo>
                      <a:pt x="10628" y="3063"/>
                    </a:lnTo>
                    <a:lnTo>
                      <a:pt x="10670" y="2946"/>
                    </a:lnTo>
                    <a:lnTo>
                      <a:pt x="10695" y="2829"/>
                    </a:lnTo>
                    <a:lnTo>
                      <a:pt x="10720" y="2712"/>
                    </a:lnTo>
                    <a:lnTo>
                      <a:pt x="10737" y="2595"/>
                    </a:lnTo>
                    <a:lnTo>
                      <a:pt x="10745" y="2478"/>
                    </a:lnTo>
                    <a:lnTo>
                      <a:pt x="10753" y="2360"/>
                    </a:lnTo>
                    <a:lnTo>
                      <a:pt x="10753" y="2143"/>
                    </a:lnTo>
                    <a:lnTo>
                      <a:pt x="10737" y="1959"/>
                    </a:lnTo>
                    <a:lnTo>
                      <a:pt x="10712" y="1808"/>
                    </a:lnTo>
                    <a:lnTo>
                      <a:pt x="10695" y="1674"/>
                    </a:lnTo>
                    <a:lnTo>
                      <a:pt x="8184" y="1883"/>
                    </a:lnTo>
                    <a:lnTo>
                      <a:pt x="7992" y="1892"/>
                    </a:lnTo>
                    <a:lnTo>
                      <a:pt x="7808" y="1892"/>
                    </a:lnTo>
                    <a:lnTo>
                      <a:pt x="7624" y="1883"/>
                    </a:lnTo>
                    <a:lnTo>
                      <a:pt x="7440" y="1858"/>
                    </a:lnTo>
                    <a:lnTo>
                      <a:pt x="7255" y="1825"/>
                    </a:lnTo>
                    <a:lnTo>
                      <a:pt x="7080" y="1775"/>
                    </a:lnTo>
                    <a:lnTo>
                      <a:pt x="6904" y="1724"/>
                    </a:lnTo>
                    <a:lnTo>
                      <a:pt x="6728" y="1657"/>
                    </a:lnTo>
                    <a:lnTo>
                      <a:pt x="6561" y="1582"/>
                    </a:lnTo>
                    <a:lnTo>
                      <a:pt x="6393" y="1498"/>
                    </a:lnTo>
                    <a:lnTo>
                      <a:pt x="6235" y="1398"/>
                    </a:lnTo>
                    <a:lnTo>
                      <a:pt x="6084" y="1298"/>
                    </a:lnTo>
                    <a:lnTo>
                      <a:pt x="5933" y="1189"/>
                    </a:lnTo>
                    <a:lnTo>
                      <a:pt x="5791" y="1063"/>
                    </a:lnTo>
                    <a:lnTo>
                      <a:pt x="5657" y="929"/>
                    </a:lnTo>
                    <a:lnTo>
                      <a:pt x="5532" y="796"/>
                    </a:lnTo>
                    <a:lnTo>
                      <a:pt x="5406" y="662"/>
                    </a:lnTo>
                    <a:lnTo>
                      <a:pt x="5289" y="536"/>
                    </a:lnTo>
                    <a:lnTo>
                      <a:pt x="5172" y="427"/>
                    </a:lnTo>
                    <a:lnTo>
                      <a:pt x="5063" y="335"/>
                    </a:lnTo>
                    <a:lnTo>
                      <a:pt x="4862" y="168"/>
                    </a:lnTo>
                    <a:lnTo>
                      <a:pt x="4703" y="51"/>
                    </a:lnTo>
                    <a:lnTo>
                      <a:pt x="4670" y="34"/>
                    </a:lnTo>
                    <a:lnTo>
                      <a:pt x="4628" y="17"/>
                    </a:lnTo>
                    <a:lnTo>
                      <a:pt x="4552"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1" name="Google Shape;1137;p30">
                <a:extLst>
                  <a:ext uri="{FF2B5EF4-FFF2-40B4-BE49-F238E27FC236}">
                    <a16:creationId xmlns:a16="http://schemas.microsoft.com/office/drawing/2014/main" id="{6402F4D5-8E3C-AF58-78A0-3EB12F95B69B}"/>
                  </a:ext>
                </a:extLst>
              </p:cNvPr>
              <p:cNvSpPr/>
              <p:nvPr/>
            </p:nvSpPr>
            <p:spPr>
              <a:xfrm>
                <a:off x="2364807" y="4508125"/>
                <a:ext cx="365170" cy="163257"/>
              </a:xfrm>
              <a:custGeom>
                <a:avLst/>
                <a:gdLst/>
                <a:ahLst/>
                <a:cxnLst/>
                <a:rect l="l" t="t" r="r" b="b"/>
                <a:pathLst>
                  <a:path w="10017" h="4478" extrusionOk="0">
                    <a:moveTo>
                      <a:pt x="5113" y="1"/>
                    </a:moveTo>
                    <a:lnTo>
                      <a:pt x="4636" y="9"/>
                    </a:lnTo>
                    <a:lnTo>
                      <a:pt x="42" y="1599"/>
                    </a:lnTo>
                    <a:lnTo>
                      <a:pt x="25" y="1674"/>
                    </a:lnTo>
                    <a:lnTo>
                      <a:pt x="8" y="1900"/>
                    </a:lnTo>
                    <a:lnTo>
                      <a:pt x="0" y="2051"/>
                    </a:lnTo>
                    <a:lnTo>
                      <a:pt x="0" y="2227"/>
                    </a:lnTo>
                    <a:lnTo>
                      <a:pt x="0" y="2427"/>
                    </a:lnTo>
                    <a:lnTo>
                      <a:pt x="8" y="2645"/>
                    </a:lnTo>
                    <a:lnTo>
                      <a:pt x="34" y="2871"/>
                    </a:lnTo>
                    <a:lnTo>
                      <a:pt x="59" y="3105"/>
                    </a:lnTo>
                    <a:lnTo>
                      <a:pt x="109" y="3340"/>
                    </a:lnTo>
                    <a:lnTo>
                      <a:pt x="167" y="3582"/>
                    </a:lnTo>
                    <a:lnTo>
                      <a:pt x="243" y="3817"/>
                    </a:lnTo>
                    <a:lnTo>
                      <a:pt x="293" y="3934"/>
                    </a:lnTo>
                    <a:lnTo>
                      <a:pt x="343" y="4051"/>
                    </a:lnTo>
                    <a:lnTo>
                      <a:pt x="393" y="4160"/>
                    </a:lnTo>
                    <a:lnTo>
                      <a:pt x="460" y="4269"/>
                    </a:lnTo>
                    <a:lnTo>
                      <a:pt x="527" y="4377"/>
                    </a:lnTo>
                    <a:lnTo>
                      <a:pt x="603" y="4478"/>
                    </a:lnTo>
                    <a:lnTo>
                      <a:pt x="9682" y="1340"/>
                    </a:lnTo>
                    <a:lnTo>
                      <a:pt x="9766" y="1306"/>
                    </a:lnTo>
                    <a:lnTo>
                      <a:pt x="9841" y="1256"/>
                    </a:lnTo>
                    <a:lnTo>
                      <a:pt x="9900" y="1197"/>
                    </a:lnTo>
                    <a:lnTo>
                      <a:pt x="9941" y="1139"/>
                    </a:lnTo>
                    <a:lnTo>
                      <a:pt x="9983" y="1072"/>
                    </a:lnTo>
                    <a:lnTo>
                      <a:pt x="10008" y="997"/>
                    </a:lnTo>
                    <a:lnTo>
                      <a:pt x="10017" y="921"/>
                    </a:lnTo>
                    <a:lnTo>
                      <a:pt x="10017" y="846"/>
                    </a:lnTo>
                    <a:lnTo>
                      <a:pt x="10008" y="762"/>
                    </a:lnTo>
                    <a:lnTo>
                      <a:pt x="9992" y="695"/>
                    </a:lnTo>
                    <a:lnTo>
                      <a:pt x="9958" y="620"/>
                    </a:lnTo>
                    <a:lnTo>
                      <a:pt x="9916" y="561"/>
                    </a:lnTo>
                    <a:lnTo>
                      <a:pt x="9858" y="503"/>
                    </a:lnTo>
                    <a:lnTo>
                      <a:pt x="9799" y="453"/>
                    </a:lnTo>
                    <a:lnTo>
                      <a:pt x="9724" y="411"/>
                    </a:lnTo>
                    <a:lnTo>
                      <a:pt x="9632" y="386"/>
                    </a:lnTo>
                    <a:lnTo>
                      <a:pt x="9213" y="302"/>
                    </a:lnTo>
                    <a:lnTo>
                      <a:pt x="8795" y="235"/>
                    </a:lnTo>
                    <a:lnTo>
                      <a:pt x="8360" y="176"/>
                    </a:lnTo>
                    <a:lnTo>
                      <a:pt x="7933" y="126"/>
                    </a:lnTo>
                    <a:lnTo>
                      <a:pt x="7506" y="84"/>
                    </a:lnTo>
                    <a:lnTo>
                      <a:pt x="7088" y="59"/>
                    </a:lnTo>
                    <a:lnTo>
                      <a:pt x="6695" y="34"/>
                    </a:lnTo>
                    <a:lnTo>
                      <a:pt x="6318" y="17"/>
                    </a:lnTo>
                    <a:lnTo>
                      <a:pt x="5640"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2" name="Google Shape;1138;p30">
                <a:extLst>
                  <a:ext uri="{FF2B5EF4-FFF2-40B4-BE49-F238E27FC236}">
                    <a16:creationId xmlns:a16="http://schemas.microsoft.com/office/drawing/2014/main" id="{D3EE7847-B4AD-AA6D-7557-3482B208AC61}"/>
                  </a:ext>
                </a:extLst>
              </p:cNvPr>
              <p:cNvSpPr/>
              <p:nvPr/>
            </p:nvSpPr>
            <p:spPr>
              <a:xfrm>
                <a:off x="2362656" y="4496860"/>
                <a:ext cx="379825" cy="180647"/>
              </a:xfrm>
              <a:custGeom>
                <a:avLst/>
                <a:gdLst/>
                <a:ahLst/>
                <a:cxnLst/>
                <a:rect l="l" t="t" r="r" b="b"/>
                <a:pathLst>
                  <a:path w="10419" h="4955" extrusionOk="0">
                    <a:moveTo>
                      <a:pt x="5348" y="0"/>
                    </a:moveTo>
                    <a:lnTo>
                      <a:pt x="5306" y="8"/>
                    </a:lnTo>
                    <a:lnTo>
                      <a:pt x="5231" y="34"/>
                    </a:lnTo>
                    <a:lnTo>
                      <a:pt x="5155" y="75"/>
                    </a:lnTo>
                    <a:lnTo>
                      <a:pt x="5130" y="109"/>
                    </a:lnTo>
                    <a:lnTo>
                      <a:pt x="5105" y="142"/>
                    </a:lnTo>
                    <a:lnTo>
                      <a:pt x="4988" y="301"/>
                    </a:lnTo>
                    <a:lnTo>
                      <a:pt x="4862" y="519"/>
                    </a:lnTo>
                    <a:lnTo>
                      <a:pt x="4787" y="653"/>
                    </a:lnTo>
                    <a:lnTo>
                      <a:pt x="4712" y="795"/>
                    </a:lnTo>
                    <a:lnTo>
                      <a:pt x="4645" y="946"/>
                    </a:lnTo>
                    <a:lnTo>
                      <a:pt x="4578" y="1113"/>
                    </a:lnTo>
                    <a:lnTo>
                      <a:pt x="4503" y="1289"/>
                    </a:lnTo>
                    <a:lnTo>
                      <a:pt x="4419" y="1456"/>
                    </a:lnTo>
                    <a:lnTo>
                      <a:pt x="4318" y="1615"/>
                    </a:lnTo>
                    <a:lnTo>
                      <a:pt x="4218" y="1774"/>
                    </a:lnTo>
                    <a:lnTo>
                      <a:pt x="4109" y="1925"/>
                    </a:lnTo>
                    <a:lnTo>
                      <a:pt x="3992" y="2067"/>
                    </a:lnTo>
                    <a:lnTo>
                      <a:pt x="3867" y="2201"/>
                    </a:lnTo>
                    <a:lnTo>
                      <a:pt x="3733" y="2326"/>
                    </a:lnTo>
                    <a:lnTo>
                      <a:pt x="3590" y="2444"/>
                    </a:lnTo>
                    <a:lnTo>
                      <a:pt x="3448" y="2561"/>
                    </a:lnTo>
                    <a:lnTo>
                      <a:pt x="3289" y="2661"/>
                    </a:lnTo>
                    <a:lnTo>
                      <a:pt x="3130" y="2753"/>
                    </a:lnTo>
                    <a:lnTo>
                      <a:pt x="2963" y="2837"/>
                    </a:lnTo>
                    <a:lnTo>
                      <a:pt x="2795" y="2912"/>
                    </a:lnTo>
                    <a:lnTo>
                      <a:pt x="2620" y="2979"/>
                    </a:lnTo>
                    <a:lnTo>
                      <a:pt x="2436" y="3029"/>
                    </a:lnTo>
                    <a:lnTo>
                      <a:pt x="0" y="3674"/>
                    </a:lnTo>
                    <a:lnTo>
                      <a:pt x="26" y="3808"/>
                    </a:lnTo>
                    <a:lnTo>
                      <a:pt x="59" y="3950"/>
                    </a:lnTo>
                    <a:lnTo>
                      <a:pt x="109" y="4134"/>
                    </a:lnTo>
                    <a:lnTo>
                      <a:pt x="176" y="4343"/>
                    </a:lnTo>
                    <a:lnTo>
                      <a:pt x="218" y="4444"/>
                    </a:lnTo>
                    <a:lnTo>
                      <a:pt x="268" y="4552"/>
                    </a:lnTo>
                    <a:lnTo>
                      <a:pt x="327" y="4661"/>
                    </a:lnTo>
                    <a:lnTo>
                      <a:pt x="385" y="4762"/>
                    </a:lnTo>
                    <a:lnTo>
                      <a:pt x="452" y="4862"/>
                    </a:lnTo>
                    <a:lnTo>
                      <a:pt x="528" y="4954"/>
                    </a:lnTo>
                    <a:lnTo>
                      <a:pt x="10067" y="1799"/>
                    </a:lnTo>
                    <a:lnTo>
                      <a:pt x="10134" y="1766"/>
                    </a:lnTo>
                    <a:lnTo>
                      <a:pt x="10201" y="1732"/>
                    </a:lnTo>
                    <a:lnTo>
                      <a:pt x="10260" y="1682"/>
                    </a:lnTo>
                    <a:lnTo>
                      <a:pt x="10310" y="1624"/>
                    </a:lnTo>
                    <a:lnTo>
                      <a:pt x="10352" y="1565"/>
                    </a:lnTo>
                    <a:lnTo>
                      <a:pt x="10385" y="1498"/>
                    </a:lnTo>
                    <a:lnTo>
                      <a:pt x="10411" y="1423"/>
                    </a:lnTo>
                    <a:lnTo>
                      <a:pt x="10419" y="1347"/>
                    </a:lnTo>
                    <a:lnTo>
                      <a:pt x="10419" y="1213"/>
                    </a:lnTo>
                    <a:lnTo>
                      <a:pt x="10411" y="1071"/>
                    </a:lnTo>
                    <a:lnTo>
                      <a:pt x="10394" y="1004"/>
                    </a:lnTo>
                    <a:lnTo>
                      <a:pt x="10377" y="929"/>
                    </a:lnTo>
                    <a:lnTo>
                      <a:pt x="10352" y="862"/>
                    </a:lnTo>
                    <a:lnTo>
                      <a:pt x="10318" y="787"/>
                    </a:lnTo>
                    <a:lnTo>
                      <a:pt x="10277" y="720"/>
                    </a:lnTo>
                    <a:lnTo>
                      <a:pt x="10226" y="653"/>
                    </a:lnTo>
                    <a:lnTo>
                      <a:pt x="10176" y="594"/>
                    </a:lnTo>
                    <a:lnTo>
                      <a:pt x="10109" y="536"/>
                    </a:lnTo>
                    <a:lnTo>
                      <a:pt x="10034" y="485"/>
                    </a:lnTo>
                    <a:lnTo>
                      <a:pt x="9950" y="435"/>
                    </a:lnTo>
                    <a:lnTo>
                      <a:pt x="9850" y="393"/>
                    </a:lnTo>
                    <a:lnTo>
                      <a:pt x="9741" y="360"/>
                    </a:lnTo>
                    <a:lnTo>
                      <a:pt x="9565" y="318"/>
                    </a:lnTo>
                    <a:lnTo>
                      <a:pt x="9348" y="276"/>
                    </a:lnTo>
                    <a:lnTo>
                      <a:pt x="9088" y="234"/>
                    </a:lnTo>
                    <a:lnTo>
                      <a:pt x="8812" y="201"/>
                    </a:lnTo>
                    <a:lnTo>
                      <a:pt x="8185" y="142"/>
                    </a:lnTo>
                    <a:lnTo>
                      <a:pt x="7524" y="100"/>
                    </a:lnTo>
                    <a:lnTo>
                      <a:pt x="6862" y="59"/>
                    </a:lnTo>
                    <a:lnTo>
                      <a:pt x="6252" y="34"/>
                    </a:lnTo>
                    <a:lnTo>
                      <a:pt x="5390"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3" name="Google Shape;1139;p30">
                <a:extLst>
                  <a:ext uri="{FF2B5EF4-FFF2-40B4-BE49-F238E27FC236}">
                    <a16:creationId xmlns:a16="http://schemas.microsoft.com/office/drawing/2014/main" id="{F20ECC4C-8657-AA9F-0075-7DA824E0C3AD}"/>
                  </a:ext>
                </a:extLst>
              </p:cNvPr>
              <p:cNvSpPr/>
              <p:nvPr/>
            </p:nvSpPr>
            <p:spPr>
              <a:xfrm>
                <a:off x="1532554" y="3559356"/>
                <a:ext cx="319127" cy="1008633"/>
              </a:xfrm>
              <a:custGeom>
                <a:avLst/>
                <a:gdLst/>
                <a:ahLst/>
                <a:cxnLst/>
                <a:rect l="l" t="t" r="r" b="b"/>
                <a:pathLst>
                  <a:path w="8754" h="27666" extrusionOk="0">
                    <a:moveTo>
                      <a:pt x="1038" y="0"/>
                    </a:moveTo>
                    <a:lnTo>
                      <a:pt x="896" y="561"/>
                    </a:lnTo>
                    <a:lnTo>
                      <a:pt x="754" y="1122"/>
                    </a:lnTo>
                    <a:lnTo>
                      <a:pt x="628" y="1691"/>
                    </a:lnTo>
                    <a:lnTo>
                      <a:pt x="519" y="2268"/>
                    </a:lnTo>
                    <a:lnTo>
                      <a:pt x="419" y="2846"/>
                    </a:lnTo>
                    <a:lnTo>
                      <a:pt x="327" y="3431"/>
                    </a:lnTo>
                    <a:lnTo>
                      <a:pt x="252" y="4017"/>
                    </a:lnTo>
                    <a:lnTo>
                      <a:pt x="185" y="4603"/>
                    </a:lnTo>
                    <a:lnTo>
                      <a:pt x="126" y="5189"/>
                    </a:lnTo>
                    <a:lnTo>
                      <a:pt x="84" y="5783"/>
                    </a:lnTo>
                    <a:lnTo>
                      <a:pt x="51" y="6377"/>
                    </a:lnTo>
                    <a:lnTo>
                      <a:pt x="26" y="6963"/>
                    </a:lnTo>
                    <a:lnTo>
                      <a:pt x="9" y="7557"/>
                    </a:lnTo>
                    <a:lnTo>
                      <a:pt x="1" y="8151"/>
                    </a:lnTo>
                    <a:lnTo>
                      <a:pt x="1" y="8745"/>
                    </a:lnTo>
                    <a:lnTo>
                      <a:pt x="9" y="9339"/>
                    </a:lnTo>
                    <a:lnTo>
                      <a:pt x="26" y="9925"/>
                    </a:lnTo>
                    <a:lnTo>
                      <a:pt x="51" y="10519"/>
                    </a:lnTo>
                    <a:lnTo>
                      <a:pt x="76" y="11105"/>
                    </a:lnTo>
                    <a:lnTo>
                      <a:pt x="118" y="11682"/>
                    </a:lnTo>
                    <a:lnTo>
                      <a:pt x="159" y="12260"/>
                    </a:lnTo>
                    <a:lnTo>
                      <a:pt x="210" y="12837"/>
                    </a:lnTo>
                    <a:lnTo>
                      <a:pt x="268" y="13415"/>
                    </a:lnTo>
                    <a:lnTo>
                      <a:pt x="335" y="13975"/>
                    </a:lnTo>
                    <a:lnTo>
                      <a:pt x="402" y="14536"/>
                    </a:lnTo>
                    <a:lnTo>
                      <a:pt x="469" y="15097"/>
                    </a:lnTo>
                    <a:lnTo>
                      <a:pt x="544" y="15649"/>
                    </a:lnTo>
                    <a:lnTo>
                      <a:pt x="628" y="16193"/>
                    </a:lnTo>
                    <a:lnTo>
                      <a:pt x="804" y="17256"/>
                    </a:lnTo>
                    <a:lnTo>
                      <a:pt x="988" y="18293"/>
                    </a:lnTo>
                    <a:lnTo>
                      <a:pt x="1180" y="19289"/>
                    </a:lnTo>
                    <a:lnTo>
                      <a:pt x="1381" y="20252"/>
                    </a:lnTo>
                    <a:lnTo>
                      <a:pt x="1590" y="21172"/>
                    </a:lnTo>
                    <a:lnTo>
                      <a:pt x="1800" y="22051"/>
                    </a:lnTo>
                    <a:lnTo>
                      <a:pt x="2001" y="22871"/>
                    </a:lnTo>
                    <a:lnTo>
                      <a:pt x="2210" y="23649"/>
                    </a:lnTo>
                    <a:lnTo>
                      <a:pt x="2402" y="24360"/>
                    </a:lnTo>
                    <a:lnTo>
                      <a:pt x="2595" y="25022"/>
                    </a:lnTo>
                    <a:lnTo>
                      <a:pt x="2770" y="25607"/>
                    </a:lnTo>
                    <a:lnTo>
                      <a:pt x="2929" y="26134"/>
                    </a:lnTo>
                    <a:lnTo>
                      <a:pt x="3197" y="26971"/>
                    </a:lnTo>
                    <a:lnTo>
                      <a:pt x="3373" y="27490"/>
                    </a:lnTo>
                    <a:lnTo>
                      <a:pt x="3431" y="27666"/>
                    </a:lnTo>
                    <a:lnTo>
                      <a:pt x="8302" y="27666"/>
                    </a:lnTo>
                    <a:lnTo>
                      <a:pt x="8754"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4" name="Google Shape;1140;p30">
                <a:extLst>
                  <a:ext uri="{FF2B5EF4-FFF2-40B4-BE49-F238E27FC236}">
                    <a16:creationId xmlns:a16="http://schemas.microsoft.com/office/drawing/2014/main" id="{9C1B10CC-1B2B-3AA7-FD03-BF634A7E9FE0}"/>
                  </a:ext>
                </a:extLst>
              </p:cNvPr>
              <p:cNvSpPr/>
              <p:nvPr/>
            </p:nvSpPr>
            <p:spPr>
              <a:xfrm>
                <a:off x="2021903" y="3526400"/>
                <a:ext cx="512229" cy="1039768"/>
              </a:xfrm>
              <a:custGeom>
                <a:avLst/>
                <a:gdLst/>
                <a:ahLst/>
                <a:cxnLst/>
                <a:rect l="l" t="t" r="r" b="b"/>
                <a:pathLst>
                  <a:path w="14051" h="28520" extrusionOk="0">
                    <a:moveTo>
                      <a:pt x="7289" y="1"/>
                    </a:moveTo>
                    <a:lnTo>
                      <a:pt x="0" y="2511"/>
                    </a:lnTo>
                    <a:lnTo>
                      <a:pt x="9448" y="28520"/>
                    </a:lnTo>
                    <a:lnTo>
                      <a:pt x="14050" y="26938"/>
                    </a:lnTo>
                    <a:lnTo>
                      <a:pt x="14050" y="26746"/>
                    </a:lnTo>
                    <a:lnTo>
                      <a:pt x="14050" y="26193"/>
                    </a:lnTo>
                    <a:lnTo>
                      <a:pt x="14025" y="25323"/>
                    </a:lnTo>
                    <a:lnTo>
                      <a:pt x="14009" y="24771"/>
                    </a:lnTo>
                    <a:lnTo>
                      <a:pt x="13983" y="24151"/>
                    </a:lnTo>
                    <a:lnTo>
                      <a:pt x="13942" y="23474"/>
                    </a:lnTo>
                    <a:lnTo>
                      <a:pt x="13900" y="22729"/>
                    </a:lnTo>
                    <a:lnTo>
                      <a:pt x="13841" y="21934"/>
                    </a:lnTo>
                    <a:lnTo>
                      <a:pt x="13766" y="21089"/>
                    </a:lnTo>
                    <a:lnTo>
                      <a:pt x="13674" y="20193"/>
                    </a:lnTo>
                    <a:lnTo>
                      <a:pt x="13573" y="19256"/>
                    </a:lnTo>
                    <a:lnTo>
                      <a:pt x="13448" y="18285"/>
                    </a:lnTo>
                    <a:lnTo>
                      <a:pt x="13306" y="17273"/>
                    </a:lnTo>
                    <a:lnTo>
                      <a:pt x="13147" y="16235"/>
                    </a:lnTo>
                    <a:lnTo>
                      <a:pt x="12963" y="15172"/>
                    </a:lnTo>
                    <a:lnTo>
                      <a:pt x="12862" y="14628"/>
                    </a:lnTo>
                    <a:lnTo>
                      <a:pt x="12753" y="14084"/>
                    </a:lnTo>
                    <a:lnTo>
                      <a:pt x="12636" y="13532"/>
                    </a:lnTo>
                    <a:lnTo>
                      <a:pt x="12519" y="12980"/>
                    </a:lnTo>
                    <a:lnTo>
                      <a:pt x="12393" y="12427"/>
                    </a:lnTo>
                    <a:lnTo>
                      <a:pt x="12260" y="11867"/>
                    </a:lnTo>
                    <a:lnTo>
                      <a:pt x="12117" y="11306"/>
                    </a:lnTo>
                    <a:lnTo>
                      <a:pt x="11975" y="10745"/>
                    </a:lnTo>
                    <a:lnTo>
                      <a:pt x="11824" y="10176"/>
                    </a:lnTo>
                    <a:lnTo>
                      <a:pt x="11657" y="9616"/>
                    </a:lnTo>
                    <a:lnTo>
                      <a:pt x="11490" y="9047"/>
                    </a:lnTo>
                    <a:lnTo>
                      <a:pt x="11314" y="8486"/>
                    </a:lnTo>
                    <a:lnTo>
                      <a:pt x="11130" y="7925"/>
                    </a:lnTo>
                    <a:lnTo>
                      <a:pt x="10937" y="7365"/>
                    </a:lnTo>
                    <a:lnTo>
                      <a:pt x="10737" y="6804"/>
                    </a:lnTo>
                    <a:lnTo>
                      <a:pt x="10527" y="6252"/>
                    </a:lnTo>
                    <a:lnTo>
                      <a:pt x="10310" y="5699"/>
                    </a:lnTo>
                    <a:lnTo>
                      <a:pt x="10084" y="5155"/>
                    </a:lnTo>
                    <a:lnTo>
                      <a:pt x="9841" y="4612"/>
                    </a:lnTo>
                    <a:lnTo>
                      <a:pt x="9599" y="4068"/>
                    </a:lnTo>
                    <a:lnTo>
                      <a:pt x="9347" y="3532"/>
                    </a:lnTo>
                    <a:lnTo>
                      <a:pt x="9080" y="3005"/>
                    </a:lnTo>
                    <a:lnTo>
                      <a:pt x="8812" y="2486"/>
                    </a:lnTo>
                    <a:lnTo>
                      <a:pt x="8527" y="1975"/>
                    </a:lnTo>
                    <a:lnTo>
                      <a:pt x="8234" y="1465"/>
                    </a:lnTo>
                    <a:lnTo>
                      <a:pt x="7925" y="971"/>
                    </a:lnTo>
                    <a:lnTo>
                      <a:pt x="7615" y="478"/>
                    </a:lnTo>
                    <a:lnTo>
                      <a:pt x="7289" y="1"/>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5" name="Google Shape;1141;p30">
                <a:extLst>
                  <a:ext uri="{FF2B5EF4-FFF2-40B4-BE49-F238E27FC236}">
                    <a16:creationId xmlns:a16="http://schemas.microsoft.com/office/drawing/2014/main" id="{8371BC6E-892C-DAC5-9C84-591E6C252034}"/>
                  </a:ext>
                </a:extLst>
              </p:cNvPr>
              <p:cNvSpPr/>
              <p:nvPr/>
            </p:nvSpPr>
            <p:spPr>
              <a:xfrm>
                <a:off x="1534377" y="3506568"/>
                <a:ext cx="819764" cy="320060"/>
              </a:xfrm>
              <a:custGeom>
                <a:avLst/>
                <a:gdLst/>
                <a:ahLst/>
                <a:cxnLst/>
                <a:rect l="l" t="t" r="r" b="b"/>
                <a:pathLst>
                  <a:path w="22487" h="8779" extrusionOk="0">
                    <a:moveTo>
                      <a:pt x="478" y="1"/>
                    </a:moveTo>
                    <a:lnTo>
                      <a:pt x="402" y="980"/>
                    </a:lnTo>
                    <a:lnTo>
                      <a:pt x="327" y="2043"/>
                    </a:lnTo>
                    <a:lnTo>
                      <a:pt x="235" y="3348"/>
                    </a:lnTo>
                    <a:lnTo>
                      <a:pt x="151" y="4779"/>
                    </a:lnTo>
                    <a:lnTo>
                      <a:pt x="76" y="6235"/>
                    </a:lnTo>
                    <a:lnTo>
                      <a:pt x="43" y="6938"/>
                    </a:lnTo>
                    <a:lnTo>
                      <a:pt x="17" y="7607"/>
                    </a:lnTo>
                    <a:lnTo>
                      <a:pt x="1" y="8218"/>
                    </a:lnTo>
                    <a:lnTo>
                      <a:pt x="1" y="8779"/>
                    </a:lnTo>
                    <a:lnTo>
                      <a:pt x="22369" y="8779"/>
                    </a:lnTo>
                    <a:lnTo>
                      <a:pt x="22386" y="8536"/>
                    </a:lnTo>
                    <a:lnTo>
                      <a:pt x="22419" y="7875"/>
                    </a:lnTo>
                    <a:lnTo>
                      <a:pt x="22461" y="6879"/>
                    </a:lnTo>
                    <a:lnTo>
                      <a:pt x="22469" y="6285"/>
                    </a:lnTo>
                    <a:lnTo>
                      <a:pt x="22478" y="5641"/>
                    </a:lnTo>
                    <a:lnTo>
                      <a:pt x="22486" y="4955"/>
                    </a:lnTo>
                    <a:lnTo>
                      <a:pt x="22478" y="4243"/>
                    </a:lnTo>
                    <a:lnTo>
                      <a:pt x="22461" y="3515"/>
                    </a:lnTo>
                    <a:lnTo>
                      <a:pt x="22436" y="2779"/>
                    </a:lnTo>
                    <a:lnTo>
                      <a:pt x="22394" y="2051"/>
                    </a:lnTo>
                    <a:lnTo>
                      <a:pt x="22336" y="1340"/>
                    </a:lnTo>
                    <a:lnTo>
                      <a:pt x="22294" y="988"/>
                    </a:lnTo>
                    <a:lnTo>
                      <a:pt x="22252" y="653"/>
                    </a:lnTo>
                    <a:lnTo>
                      <a:pt x="22210" y="319"/>
                    </a:lnTo>
                    <a:lnTo>
                      <a:pt x="22160" y="1"/>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6" name="Google Shape;1142;p30">
                <a:extLst>
                  <a:ext uri="{FF2B5EF4-FFF2-40B4-BE49-F238E27FC236}">
                    <a16:creationId xmlns:a16="http://schemas.microsoft.com/office/drawing/2014/main" id="{8548FC0C-ABBD-BA87-272A-3FCF7597265A}"/>
                  </a:ext>
                </a:extLst>
              </p:cNvPr>
              <p:cNvSpPr/>
              <p:nvPr/>
            </p:nvSpPr>
            <p:spPr>
              <a:xfrm>
                <a:off x="1473970" y="2652657"/>
                <a:ext cx="952460" cy="781685"/>
              </a:xfrm>
              <a:custGeom>
                <a:avLst/>
                <a:gdLst/>
                <a:ahLst/>
                <a:cxnLst/>
                <a:rect l="l" t="t" r="r" b="b"/>
                <a:pathLst>
                  <a:path w="26127" h="21441" extrusionOk="0">
                    <a:moveTo>
                      <a:pt x="4913" y="1"/>
                    </a:moveTo>
                    <a:lnTo>
                      <a:pt x="4796" y="9"/>
                    </a:lnTo>
                    <a:lnTo>
                      <a:pt x="4679" y="9"/>
                    </a:lnTo>
                    <a:lnTo>
                      <a:pt x="4553" y="26"/>
                    </a:lnTo>
                    <a:lnTo>
                      <a:pt x="4436" y="43"/>
                    </a:lnTo>
                    <a:lnTo>
                      <a:pt x="4210" y="93"/>
                    </a:lnTo>
                    <a:lnTo>
                      <a:pt x="3992" y="160"/>
                    </a:lnTo>
                    <a:lnTo>
                      <a:pt x="3783" y="244"/>
                    </a:lnTo>
                    <a:lnTo>
                      <a:pt x="3582" y="344"/>
                    </a:lnTo>
                    <a:lnTo>
                      <a:pt x="3390" y="461"/>
                    </a:lnTo>
                    <a:lnTo>
                      <a:pt x="3214" y="587"/>
                    </a:lnTo>
                    <a:lnTo>
                      <a:pt x="3047" y="737"/>
                    </a:lnTo>
                    <a:lnTo>
                      <a:pt x="2896" y="888"/>
                    </a:lnTo>
                    <a:lnTo>
                      <a:pt x="2762" y="1064"/>
                    </a:lnTo>
                    <a:lnTo>
                      <a:pt x="2704" y="1147"/>
                    </a:lnTo>
                    <a:lnTo>
                      <a:pt x="2645" y="1239"/>
                    </a:lnTo>
                    <a:lnTo>
                      <a:pt x="2595" y="1331"/>
                    </a:lnTo>
                    <a:lnTo>
                      <a:pt x="2545" y="1432"/>
                    </a:lnTo>
                    <a:lnTo>
                      <a:pt x="2503" y="1532"/>
                    </a:lnTo>
                    <a:lnTo>
                      <a:pt x="2461" y="1633"/>
                    </a:lnTo>
                    <a:lnTo>
                      <a:pt x="2428" y="1733"/>
                    </a:lnTo>
                    <a:lnTo>
                      <a:pt x="2402" y="1842"/>
                    </a:lnTo>
                    <a:lnTo>
                      <a:pt x="2377" y="1951"/>
                    </a:lnTo>
                    <a:lnTo>
                      <a:pt x="2361" y="2059"/>
                    </a:lnTo>
                    <a:lnTo>
                      <a:pt x="26" y="18788"/>
                    </a:lnTo>
                    <a:lnTo>
                      <a:pt x="9" y="18922"/>
                    </a:lnTo>
                    <a:lnTo>
                      <a:pt x="1" y="19047"/>
                    </a:lnTo>
                    <a:lnTo>
                      <a:pt x="1" y="19173"/>
                    </a:lnTo>
                    <a:lnTo>
                      <a:pt x="18" y="19306"/>
                    </a:lnTo>
                    <a:lnTo>
                      <a:pt x="34" y="19432"/>
                    </a:lnTo>
                    <a:lnTo>
                      <a:pt x="51" y="19549"/>
                    </a:lnTo>
                    <a:lnTo>
                      <a:pt x="84" y="19675"/>
                    </a:lnTo>
                    <a:lnTo>
                      <a:pt x="118" y="19792"/>
                    </a:lnTo>
                    <a:lnTo>
                      <a:pt x="168" y="19909"/>
                    </a:lnTo>
                    <a:lnTo>
                      <a:pt x="218" y="20026"/>
                    </a:lnTo>
                    <a:lnTo>
                      <a:pt x="277" y="20135"/>
                    </a:lnTo>
                    <a:lnTo>
                      <a:pt x="336" y="20244"/>
                    </a:lnTo>
                    <a:lnTo>
                      <a:pt x="402" y="20344"/>
                    </a:lnTo>
                    <a:lnTo>
                      <a:pt x="478" y="20445"/>
                    </a:lnTo>
                    <a:lnTo>
                      <a:pt x="561" y="20545"/>
                    </a:lnTo>
                    <a:lnTo>
                      <a:pt x="645" y="20637"/>
                    </a:lnTo>
                    <a:lnTo>
                      <a:pt x="737" y="20729"/>
                    </a:lnTo>
                    <a:lnTo>
                      <a:pt x="829" y="20813"/>
                    </a:lnTo>
                    <a:lnTo>
                      <a:pt x="930" y="20896"/>
                    </a:lnTo>
                    <a:lnTo>
                      <a:pt x="1038" y="20972"/>
                    </a:lnTo>
                    <a:lnTo>
                      <a:pt x="1147" y="21039"/>
                    </a:lnTo>
                    <a:lnTo>
                      <a:pt x="1256" y="21106"/>
                    </a:lnTo>
                    <a:lnTo>
                      <a:pt x="1373" y="21164"/>
                    </a:lnTo>
                    <a:lnTo>
                      <a:pt x="1499" y="21223"/>
                    </a:lnTo>
                    <a:lnTo>
                      <a:pt x="1624" y="21273"/>
                    </a:lnTo>
                    <a:lnTo>
                      <a:pt x="1750" y="21315"/>
                    </a:lnTo>
                    <a:lnTo>
                      <a:pt x="1884" y="21348"/>
                    </a:lnTo>
                    <a:lnTo>
                      <a:pt x="2018" y="21382"/>
                    </a:lnTo>
                    <a:lnTo>
                      <a:pt x="2151" y="21407"/>
                    </a:lnTo>
                    <a:lnTo>
                      <a:pt x="2294" y="21424"/>
                    </a:lnTo>
                    <a:lnTo>
                      <a:pt x="2436" y="21432"/>
                    </a:lnTo>
                    <a:lnTo>
                      <a:pt x="2578" y="21440"/>
                    </a:lnTo>
                    <a:lnTo>
                      <a:pt x="23549" y="21440"/>
                    </a:lnTo>
                    <a:lnTo>
                      <a:pt x="23691" y="21432"/>
                    </a:lnTo>
                    <a:lnTo>
                      <a:pt x="23834" y="21424"/>
                    </a:lnTo>
                    <a:lnTo>
                      <a:pt x="23976" y="21407"/>
                    </a:lnTo>
                    <a:lnTo>
                      <a:pt x="24110" y="21382"/>
                    </a:lnTo>
                    <a:lnTo>
                      <a:pt x="24244" y="21348"/>
                    </a:lnTo>
                    <a:lnTo>
                      <a:pt x="24377" y="21315"/>
                    </a:lnTo>
                    <a:lnTo>
                      <a:pt x="24503" y="21273"/>
                    </a:lnTo>
                    <a:lnTo>
                      <a:pt x="24629" y="21223"/>
                    </a:lnTo>
                    <a:lnTo>
                      <a:pt x="24754" y="21164"/>
                    </a:lnTo>
                    <a:lnTo>
                      <a:pt x="24871" y="21106"/>
                    </a:lnTo>
                    <a:lnTo>
                      <a:pt x="24980" y="21039"/>
                    </a:lnTo>
                    <a:lnTo>
                      <a:pt x="25089" y="20972"/>
                    </a:lnTo>
                    <a:lnTo>
                      <a:pt x="25198" y="20896"/>
                    </a:lnTo>
                    <a:lnTo>
                      <a:pt x="25298" y="20813"/>
                    </a:lnTo>
                    <a:lnTo>
                      <a:pt x="25390" y="20729"/>
                    </a:lnTo>
                    <a:lnTo>
                      <a:pt x="25482" y="20637"/>
                    </a:lnTo>
                    <a:lnTo>
                      <a:pt x="25566" y="20545"/>
                    </a:lnTo>
                    <a:lnTo>
                      <a:pt x="25649" y="20445"/>
                    </a:lnTo>
                    <a:lnTo>
                      <a:pt x="25725" y="20344"/>
                    </a:lnTo>
                    <a:lnTo>
                      <a:pt x="25792" y="20244"/>
                    </a:lnTo>
                    <a:lnTo>
                      <a:pt x="25850" y="20135"/>
                    </a:lnTo>
                    <a:lnTo>
                      <a:pt x="25909" y="20026"/>
                    </a:lnTo>
                    <a:lnTo>
                      <a:pt x="25959" y="19909"/>
                    </a:lnTo>
                    <a:lnTo>
                      <a:pt x="26009" y="19792"/>
                    </a:lnTo>
                    <a:lnTo>
                      <a:pt x="26043" y="19675"/>
                    </a:lnTo>
                    <a:lnTo>
                      <a:pt x="26076" y="19549"/>
                    </a:lnTo>
                    <a:lnTo>
                      <a:pt x="26101" y="19432"/>
                    </a:lnTo>
                    <a:lnTo>
                      <a:pt x="26118" y="19306"/>
                    </a:lnTo>
                    <a:lnTo>
                      <a:pt x="26126" y="19173"/>
                    </a:lnTo>
                    <a:lnTo>
                      <a:pt x="26126" y="19047"/>
                    </a:lnTo>
                    <a:lnTo>
                      <a:pt x="26118" y="18922"/>
                    </a:lnTo>
                    <a:lnTo>
                      <a:pt x="26101" y="18788"/>
                    </a:lnTo>
                    <a:lnTo>
                      <a:pt x="23767" y="2059"/>
                    </a:lnTo>
                    <a:lnTo>
                      <a:pt x="23750" y="1951"/>
                    </a:lnTo>
                    <a:lnTo>
                      <a:pt x="23725" y="1842"/>
                    </a:lnTo>
                    <a:lnTo>
                      <a:pt x="23700" y="1733"/>
                    </a:lnTo>
                    <a:lnTo>
                      <a:pt x="23666" y="1633"/>
                    </a:lnTo>
                    <a:lnTo>
                      <a:pt x="23624" y="1532"/>
                    </a:lnTo>
                    <a:lnTo>
                      <a:pt x="23582" y="1432"/>
                    </a:lnTo>
                    <a:lnTo>
                      <a:pt x="23532" y="1331"/>
                    </a:lnTo>
                    <a:lnTo>
                      <a:pt x="23482" y="1239"/>
                    </a:lnTo>
                    <a:lnTo>
                      <a:pt x="23423" y="1147"/>
                    </a:lnTo>
                    <a:lnTo>
                      <a:pt x="23365" y="1064"/>
                    </a:lnTo>
                    <a:lnTo>
                      <a:pt x="23231" y="888"/>
                    </a:lnTo>
                    <a:lnTo>
                      <a:pt x="23080" y="737"/>
                    </a:lnTo>
                    <a:lnTo>
                      <a:pt x="22913" y="587"/>
                    </a:lnTo>
                    <a:lnTo>
                      <a:pt x="22737" y="461"/>
                    </a:lnTo>
                    <a:lnTo>
                      <a:pt x="22545" y="344"/>
                    </a:lnTo>
                    <a:lnTo>
                      <a:pt x="22344" y="244"/>
                    </a:lnTo>
                    <a:lnTo>
                      <a:pt x="22135" y="160"/>
                    </a:lnTo>
                    <a:lnTo>
                      <a:pt x="21917" y="93"/>
                    </a:lnTo>
                    <a:lnTo>
                      <a:pt x="21691" y="43"/>
                    </a:lnTo>
                    <a:lnTo>
                      <a:pt x="21574" y="26"/>
                    </a:lnTo>
                    <a:lnTo>
                      <a:pt x="21457" y="9"/>
                    </a:lnTo>
                    <a:lnTo>
                      <a:pt x="21331" y="9"/>
                    </a:lnTo>
                    <a:lnTo>
                      <a:pt x="21214"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7" name="Google Shape;1143;p30">
                <a:extLst>
                  <a:ext uri="{FF2B5EF4-FFF2-40B4-BE49-F238E27FC236}">
                    <a16:creationId xmlns:a16="http://schemas.microsoft.com/office/drawing/2014/main" id="{9E5D0D44-A840-726F-9B7E-AC2F1C906C2B}"/>
                  </a:ext>
                </a:extLst>
              </p:cNvPr>
              <p:cNvSpPr/>
              <p:nvPr/>
            </p:nvSpPr>
            <p:spPr>
              <a:xfrm>
                <a:off x="1527378" y="2581605"/>
                <a:ext cx="806603" cy="929302"/>
              </a:xfrm>
              <a:custGeom>
                <a:avLst/>
                <a:gdLst/>
                <a:ahLst/>
                <a:cxnLst/>
                <a:rect l="l" t="t" r="r" b="b"/>
                <a:pathLst>
                  <a:path w="22126" h="25490" extrusionOk="0">
                    <a:moveTo>
                      <a:pt x="8645" y="0"/>
                    </a:moveTo>
                    <a:lnTo>
                      <a:pt x="8536" y="67"/>
                    </a:lnTo>
                    <a:lnTo>
                      <a:pt x="8226" y="234"/>
                    </a:lnTo>
                    <a:lnTo>
                      <a:pt x="8009" y="343"/>
                    </a:lnTo>
                    <a:lnTo>
                      <a:pt x="7749" y="469"/>
                    </a:lnTo>
                    <a:lnTo>
                      <a:pt x="7456" y="603"/>
                    </a:lnTo>
                    <a:lnTo>
                      <a:pt x="7130" y="745"/>
                    </a:lnTo>
                    <a:lnTo>
                      <a:pt x="6779" y="887"/>
                    </a:lnTo>
                    <a:lnTo>
                      <a:pt x="6402" y="1029"/>
                    </a:lnTo>
                    <a:lnTo>
                      <a:pt x="6000" y="1155"/>
                    </a:lnTo>
                    <a:lnTo>
                      <a:pt x="5590" y="1280"/>
                    </a:lnTo>
                    <a:lnTo>
                      <a:pt x="5373" y="1331"/>
                    </a:lnTo>
                    <a:lnTo>
                      <a:pt x="5163" y="1381"/>
                    </a:lnTo>
                    <a:lnTo>
                      <a:pt x="4946" y="1431"/>
                    </a:lnTo>
                    <a:lnTo>
                      <a:pt x="4720" y="1473"/>
                    </a:lnTo>
                    <a:lnTo>
                      <a:pt x="4502" y="1506"/>
                    </a:lnTo>
                    <a:lnTo>
                      <a:pt x="4276" y="1531"/>
                    </a:lnTo>
                    <a:lnTo>
                      <a:pt x="4059" y="1557"/>
                    </a:lnTo>
                    <a:lnTo>
                      <a:pt x="3833" y="1565"/>
                    </a:lnTo>
                    <a:lnTo>
                      <a:pt x="3465" y="1590"/>
                    </a:lnTo>
                    <a:lnTo>
                      <a:pt x="3113" y="1623"/>
                    </a:lnTo>
                    <a:lnTo>
                      <a:pt x="2795" y="1665"/>
                    </a:lnTo>
                    <a:lnTo>
                      <a:pt x="2494" y="1724"/>
                    </a:lnTo>
                    <a:lnTo>
                      <a:pt x="2218" y="1791"/>
                    </a:lnTo>
                    <a:lnTo>
                      <a:pt x="1967" y="1875"/>
                    </a:lnTo>
                    <a:lnTo>
                      <a:pt x="1732" y="1958"/>
                    </a:lnTo>
                    <a:lnTo>
                      <a:pt x="1515" y="2059"/>
                    </a:lnTo>
                    <a:lnTo>
                      <a:pt x="1322" y="2167"/>
                    </a:lnTo>
                    <a:lnTo>
                      <a:pt x="1147" y="2285"/>
                    </a:lnTo>
                    <a:lnTo>
                      <a:pt x="988" y="2410"/>
                    </a:lnTo>
                    <a:lnTo>
                      <a:pt x="845" y="2544"/>
                    </a:lnTo>
                    <a:lnTo>
                      <a:pt x="720" y="2686"/>
                    </a:lnTo>
                    <a:lnTo>
                      <a:pt x="611" y="2837"/>
                    </a:lnTo>
                    <a:lnTo>
                      <a:pt x="511" y="2996"/>
                    </a:lnTo>
                    <a:lnTo>
                      <a:pt x="419" y="3163"/>
                    </a:lnTo>
                    <a:lnTo>
                      <a:pt x="352" y="3331"/>
                    </a:lnTo>
                    <a:lnTo>
                      <a:pt x="285" y="3506"/>
                    </a:lnTo>
                    <a:lnTo>
                      <a:pt x="235" y="3690"/>
                    </a:lnTo>
                    <a:lnTo>
                      <a:pt x="184" y="3883"/>
                    </a:lnTo>
                    <a:lnTo>
                      <a:pt x="151" y="4075"/>
                    </a:lnTo>
                    <a:lnTo>
                      <a:pt x="117" y="4276"/>
                    </a:lnTo>
                    <a:lnTo>
                      <a:pt x="92" y="4485"/>
                    </a:lnTo>
                    <a:lnTo>
                      <a:pt x="76" y="4695"/>
                    </a:lnTo>
                    <a:lnTo>
                      <a:pt x="50" y="5130"/>
                    </a:lnTo>
                    <a:lnTo>
                      <a:pt x="42" y="5573"/>
                    </a:lnTo>
                    <a:lnTo>
                      <a:pt x="25" y="6025"/>
                    </a:lnTo>
                    <a:lnTo>
                      <a:pt x="9" y="6494"/>
                    </a:lnTo>
                    <a:lnTo>
                      <a:pt x="0" y="6762"/>
                    </a:lnTo>
                    <a:lnTo>
                      <a:pt x="0" y="7113"/>
                    </a:lnTo>
                    <a:lnTo>
                      <a:pt x="9" y="8025"/>
                    </a:lnTo>
                    <a:lnTo>
                      <a:pt x="34" y="9172"/>
                    </a:lnTo>
                    <a:lnTo>
                      <a:pt x="67" y="10511"/>
                    </a:lnTo>
                    <a:lnTo>
                      <a:pt x="117" y="12000"/>
                    </a:lnTo>
                    <a:lnTo>
                      <a:pt x="176" y="13598"/>
                    </a:lnTo>
                    <a:lnTo>
                      <a:pt x="318" y="16921"/>
                    </a:lnTo>
                    <a:lnTo>
                      <a:pt x="452" y="20134"/>
                    </a:lnTo>
                    <a:lnTo>
                      <a:pt x="578" y="22871"/>
                    </a:lnTo>
                    <a:lnTo>
                      <a:pt x="703" y="25490"/>
                    </a:lnTo>
                    <a:lnTo>
                      <a:pt x="22126" y="25490"/>
                    </a:lnTo>
                    <a:lnTo>
                      <a:pt x="22126" y="2904"/>
                    </a:lnTo>
                    <a:lnTo>
                      <a:pt x="21942" y="2720"/>
                    </a:lnTo>
                    <a:lnTo>
                      <a:pt x="21875" y="2644"/>
                    </a:lnTo>
                    <a:lnTo>
                      <a:pt x="21816" y="2577"/>
                    </a:lnTo>
                    <a:lnTo>
                      <a:pt x="21758" y="2494"/>
                    </a:lnTo>
                    <a:lnTo>
                      <a:pt x="21707" y="2418"/>
                    </a:lnTo>
                    <a:lnTo>
                      <a:pt x="21657" y="2335"/>
                    </a:lnTo>
                    <a:lnTo>
                      <a:pt x="21624" y="2251"/>
                    </a:lnTo>
                    <a:lnTo>
                      <a:pt x="21548" y="2084"/>
                    </a:lnTo>
                    <a:lnTo>
                      <a:pt x="21331" y="1983"/>
                    </a:lnTo>
                    <a:lnTo>
                      <a:pt x="21097" y="1883"/>
                    </a:lnTo>
                    <a:lnTo>
                      <a:pt x="20846" y="1808"/>
                    </a:lnTo>
                    <a:lnTo>
                      <a:pt x="20561" y="1732"/>
                    </a:lnTo>
                    <a:lnTo>
                      <a:pt x="20260" y="1674"/>
                    </a:lnTo>
                    <a:lnTo>
                      <a:pt x="19925" y="1623"/>
                    </a:lnTo>
                    <a:lnTo>
                      <a:pt x="19574" y="1590"/>
                    </a:lnTo>
                    <a:lnTo>
                      <a:pt x="19189" y="1565"/>
                    </a:lnTo>
                    <a:lnTo>
                      <a:pt x="18971" y="1557"/>
                    </a:lnTo>
                    <a:lnTo>
                      <a:pt x="18745" y="1531"/>
                    </a:lnTo>
                    <a:lnTo>
                      <a:pt x="18519" y="1506"/>
                    </a:lnTo>
                    <a:lnTo>
                      <a:pt x="18302" y="1473"/>
                    </a:lnTo>
                    <a:lnTo>
                      <a:pt x="18084" y="1431"/>
                    </a:lnTo>
                    <a:lnTo>
                      <a:pt x="17866" y="1381"/>
                    </a:lnTo>
                    <a:lnTo>
                      <a:pt x="17649" y="1331"/>
                    </a:lnTo>
                    <a:lnTo>
                      <a:pt x="17440" y="1280"/>
                    </a:lnTo>
                    <a:lnTo>
                      <a:pt x="17021" y="1155"/>
                    </a:lnTo>
                    <a:lnTo>
                      <a:pt x="16620" y="1029"/>
                    </a:lnTo>
                    <a:lnTo>
                      <a:pt x="16243" y="887"/>
                    </a:lnTo>
                    <a:lnTo>
                      <a:pt x="15892" y="745"/>
                    </a:lnTo>
                    <a:lnTo>
                      <a:pt x="15565" y="603"/>
                    </a:lnTo>
                    <a:lnTo>
                      <a:pt x="15272" y="469"/>
                    </a:lnTo>
                    <a:lnTo>
                      <a:pt x="15013" y="343"/>
                    </a:lnTo>
                    <a:lnTo>
                      <a:pt x="14795" y="234"/>
                    </a:lnTo>
                    <a:lnTo>
                      <a:pt x="14486" y="67"/>
                    </a:lnTo>
                    <a:lnTo>
                      <a:pt x="14377" y="0"/>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8" name="Google Shape;1144;p30">
                <a:extLst>
                  <a:ext uri="{FF2B5EF4-FFF2-40B4-BE49-F238E27FC236}">
                    <a16:creationId xmlns:a16="http://schemas.microsoft.com/office/drawing/2014/main" id="{220C7E61-DB8A-241A-9888-9A71BDDBE61F}"/>
                  </a:ext>
                </a:extLst>
              </p:cNvPr>
              <p:cNvSpPr/>
              <p:nvPr/>
            </p:nvSpPr>
            <p:spPr>
              <a:xfrm>
                <a:off x="1523696" y="2620941"/>
                <a:ext cx="835330" cy="889964"/>
              </a:xfrm>
              <a:custGeom>
                <a:avLst/>
                <a:gdLst/>
                <a:ahLst/>
                <a:cxnLst/>
                <a:rect l="l" t="t" r="r" b="b"/>
                <a:pathLst>
                  <a:path w="22914" h="24411" extrusionOk="0">
                    <a:moveTo>
                      <a:pt x="17156" y="1"/>
                    </a:moveTo>
                    <a:lnTo>
                      <a:pt x="13465" y="9950"/>
                    </a:lnTo>
                    <a:lnTo>
                      <a:pt x="9817" y="9950"/>
                    </a:lnTo>
                    <a:lnTo>
                      <a:pt x="5298" y="268"/>
                    </a:lnTo>
                    <a:lnTo>
                      <a:pt x="5223" y="252"/>
                    </a:lnTo>
                    <a:lnTo>
                      <a:pt x="5022" y="226"/>
                    </a:lnTo>
                    <a:lnTo>
                      <a:pt x="4871" y="218"/>
                    </a:lnTo>
                    <a:lnTo>
                      <a:pt x="4704" y="210"/>
                    </a:lnTo>
                    <a:lnTo>
                      <a:pt x="4503" y="201"/>
                    </a:lnTo>
                    <a:lnTo>
                      <a:pt x="4285" y="201"/>
                    </a:lnTo>
                    <a:lnTo>
                      <a:pt x="4043" y="218"/>
                    </a:lnTo>
                    <a:lnTo>
                      <a:pt x="3783" y="235"/>
                    </a:lnTo>
                    <a:lnTo>
                      <a:pt x="3515" y="268"/>
                    </a:lnTo>
                    <a:lnTo>
                      <a:pt x="3231" y="319"/>
                    </a:lnTo>
                    <a:lnTo>
                      <a:pt x="2930" y="385"/>
                    </a:lnTo>
                    <a:lnTo>
                      <a:pt x="2628" y="469"/>
                    </a:lnTo>
                    <a:lnTo>
                      <a:pt x="2310" y="570"/>
                    </a:lnTo>
                    <a:lnTo>
                      <a:pt x="2160" y="637"/>
                    </a:lnTo>
                    <a:lnTo>
                      <a:pt x="2001" y="695"/>
                    </a:lnTo>
                    <a:lnTo>
                      <a:pt x="1842" y="770"/>
                    </a:lnTo>
                    <a:lnTo>
                      <a:pt x="1700" y="854"/>
                    </a:lnTo>
                    <a:lnTo>
                      <a:pt x="1557" y="946"/>
                    </a:lnTo>
                    <a:lnTo>
                      <a:pt x="1423" y="1047"/>
                    </a:lnTo>
                    <a:lnTo>
                      <a:pt x="1306" y="1147"/>
                    </a:lnTo>
                    <a:lnTo>
                      <a:pt x="1189" y="1256"/>
                    </a:lnTo>
                    <a:lnTo>
                      <a:pt x="1080" y="1373"/>
                    </a:lnTo>
                    <a:lnTo>
                      <a:pt x="980" y="1490"/>
                    </a:lnTo>
                    <a:lnTo>
                      <a:pt x="879" y="1616"/>
                    </a:lnTo>
                    <a:lnTo>
                      <a:pt x="796" y="1741"/>
                    </a:lnTo>
                    <a:lnTo>
                      <a:pt x="712" y="1867"/>
                    </a:lnTo>
                    <a:lnTo>
                      <a:pt x="637" y="2001"/>
                    </a:lnTo>
                    <a:lnTo>
                      <a:pt x="561" y="2126"/>
                    </a:lnTo>
                    <a:lnTo>
                      <a:pt x="495" y="2260"/>
                    </a:lnTo>
                    <a:lnTo>
                      <a:pt x="386" y="2519"/>
                    </a:lnTo>
                    <a:lnTo>
                      <a:pt x="294" y="2770"/>
                    </a:lnTo>
                    <a:lnTo>
                      <a:pt x="210" y="3005"/>
                    </a:lnTo>
                    <a:lnTo>
                      <a:pt x="151" y="3214"/>
                    </a:lnTo>
                    <a:lnTo>
                      <a:pt x="110" y="3406"/>
                    </a:lnTo>
                    <a:lnTo>
                      <a:pt x="59" y="3683"/>
                    </a:lnTo>
                    <a:lnTo>
                      <a:pt x="43" y="3783"/>
                    </a:lnTo>
                    <a:lnTo>
                      <a:pt x="18" y="4218"/>
                    </a:lnTo>
                    <a:lnTo>
                      <a:pt x="9" y="4720"/>
                    </a:lnTo>
                    <a:lnTo>
                      <a:pt x="1" y="5281"/>
                    </a:lnTo>
                    <a:lnTo>
                      <a:pt x="1" y="5892"/>
                    </a:lnTo>
                    <a:lnTo>
                      <a:pt x="9" y="6561"/>
                    </a:lnTo>
                    <a:lnTo>
                      <a:pt x="18" y="7273"/>
                    </a:lnTo>
                    <a:lnTo>
                      <a:pt x="51" y="8804"/>
                    </a:lnTo>
                    <a:lnTo>
                      <a:pt x="101" y="10453"/>
                    </a:lnTo>
                    <a:lnTo>
                      <a:pt x="168" y="12185"/>
                    </a:lnTo>
                    <a:lnTo>
                      <a:pt x="244" y="13942"/>
                    </a:lnTo>
                    <a:lnTo>
                      <a:pt x="327" y="15691"/>
                    </a:lnTo>
                    <a:lnTo>
                      <a:pt x="495" y="19005"/>
                    </a:lnTo>
                    <a:lnTo>
                      <a:pt x="654" y="21783"/>
                    </a:lnTo>
                    <a:lnTo>
                      <a:pt x="804" y="24411"/>
                    </a:lnTo>
                    <a:lnTo>
                      <a:pt x="22419" y="24411"/>
                    </a:lnTo>
                    <a:lnTo>
                      <a:pt x="22453" y="23499"/>
                    </a:lnTo>
                    <a:lnTo>
                      <a:pt x="22545" y="21089"/>
                    </a:lnTo>
                    <a:lnTo>
                      <a:pt x="22662" y="17658"/>
                    </a:lnTo>
                    <a:lnTo>
                      <a:pt x="22721" y="15699"/>
                    </a:lnTo>
                    <a:lnTo>
                      <a:pt x="22779" y="13666"/>
                    </a:lnTo>
                    <a:lnTo>
                      <a:pt x="22829" y="11616"/>
                    </a:lnTo>
                    <a:lnTo>
                      <a:pt x="22871" y="9616"/>
                    </a:lnTo>
                    <a:lnTo>
                      <a:pt x="22905" y="7708"/>
                    </a:lnTo>
                    <a:lnTo>
                      <a:pt x="22913" y="5959"/>
                    </a:lnTo>
                    <a:lnTo>
                      <a:pt x="22913" y="5172"/>
                    </a:lnTo>
                    <a:lnTo>
                      <a:pt x="22905" y="4436"/>
                    </a:lnTo>
                    <a:lnTo>
                      <a:pt x="22888" y="3775"/>
                    </a:lnTo>
                    <a:lnTo>
                      <a:pt x="22871" y="3197"/>
                    </a:lnTo>
                    <a:lnTo>
                      <a:pt x="22846" y="2695"/>
                    </a:lnTo>
                    <a:lnTo>
                      <a:pt x="22813" y="2293"/>
                    </a:lnTo>
                    <a:lnTo>
                      <a:pt x="22788" y="2126"/>
                    </a:lnTo>
                    <a:lnTo>
                      <a:pt x="22771" y="1984"/>
                    </a:lnTo>
                    <a:lnTo>
                      <a:pt x="22746" y="1875"/>
                    </a:lnTo>
                    <a:lnTo>
                      <a:pt x="22721" y="1783"/>
                    </a:lnTo>
                    <a:lnTo>
                      <a:pt x="22687" y="1716"/>
                    </a:lnTo>
                    <a:lnTo>
                      <a:pt x="22654" y="1649"/>
                    </a:lnTo>
                    <a:lnTo>
                      <a:pt x="22612" y="1582"/>
                    </a:lnTo>
                    <a:lnTo>
                      <a:pt x="22562" y="1515"/>
                    </a:lnTo>
                    <a:lnTo>
                      <a:pt x="22511" y="1448"/>
                    </a:lnTo>
                    <a:lnTo>
                      <a:pt x="22453" y="1390"/>
                    </a:lnTo>
                    <a:lnTo>
                      <a:pt x="22319" y="1273"/>
                    </a:lnTo>
                    <a:lnTo>
                      <a:pt x="22168" y="1164"/>
                    </a:lnTo>
                    <a:lnTo>
                      <a:pt x="22001" y="1055"/>
                    </a:lnTo>
                    <a:lnTo>
                      <a:pt x="21817" y="955"/>
                    </a:lnTo>
                    <a:lnTo>
                      <a:pt x="21616" y="862"/>
                    </a:lnTo>
                    <a:lnTo>
                      <a:pt x="21398" y="779"/>
                    </a:lnTo>
                    <a:lnTo>
                      <a:pt x="21181" y="695"/>
                    </a:lnTo>
                    <a:lnTo>
                      <a:pt x="20947" y="620"/>
                    </a:lnTo>
                    <a:lnTo>
                      <a:pt x="20712" y="553"/>
                    </a:lnTo>
                    <a:lnTo>
                      <a:pt x="20470" y="486"/>
                    </a:lnTo>
                    <a:lnTo>
                      <a:pt x="20227" y="427"/>
                    </a:lnTo>
                    <a:lnTo>
                      <a:pt x="19725" y="327"/>
                    </a:lnTo>
                    <a:lnTo>
                      <a:pt x="19239" y="235"/>
                    </a:lnTo>
                    <a:lnTo>
                      <a:pt x="18771" y="168"/>
                    </a:lnTo>
                    <a:lnTo>
                      <a:pt x="18336" y="109"/>
                    </a:lnTo>
                    <a:lnTo>
                      <a:pt x="17951" y="67"/>
                    </a:lnTo>
                    <a:lnTo>
                      <a:pt x="17373" y="17"/>
                    </a:lnTo>
                    <a:lnTo>
                      <a:pt x="17156"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9" name="Google Shape;1145;p30">
                <a:extLst>
                  <a:ext uri="{FF2B5EF4-FFF2-40B4-BE49-F238E27FC236}">
                    <a16:creationId xmlns:a16="http://schemas.microsoft.com/office/drawing/2014/main" id="{CB18B2F7-8100-4788-D425-8ED508FE56AC}"/>
                  </a:ext>
                </a:extLst>
              </p:cNvPr>
              <p:cNvSpPr/>
              <p:nvPr/>
            </p:nvSpPr>
            <p:spPr>
              <a:xfrm>
                <a:off x="1535908" y="2621232"/>
                <a:ext cx="223943" cy="754853"/>
              </a:xfrm>
              <a:custGeom>
                <a:avLst/>
                <a:gdLst/>
                <a:ahLst/>
                <a:cxnLst/>
                <a:rect l="l" t="t" r="r" b="b"/>
                <a:pathLst>
                  <a:path w="6143" h="20705" extrusionOk="0">
                    <a:moveTo>
                      <a:pt x="4427" y="1"/>
                    </a:moveTo>
                    <a:lnTo>
                      <a:pt x="4218" y="18"/>
                    </a:lnTo>
                    <a:lnTo>
                      <a:pt x="4001" y="34"/>
                    </a:lnTo>
                    <a:lnTo>
                      <a:pt x="3775" y="68"/>
                    </a:lnTo>
                    <a:lnTo>
                      <a:pt x="3557" y="110"/>
                    </a:lnTo>
                    <a:lnTo>
                      <a:pt x="3331" y="152"/>
                    </a:lnTo>
                    <a:lnTo>
                      <a:pt x="3114" y="210"/>
                    </a:lnTo>
                    <a:lnTo>
                      <a:pt x="2687" y="319"/>
                    </a:lnTo>
                    <a:lnTo>
                      <a:pt x="2302" y="436"/>
                    </a:lnTo>
                    <a:lnTo>
                      <a:pt x="1967" y="553"/>
                    </a:lnTo>
                    <a:lnTo>
                      <a:pt x="1699" y="654"/>
                    </a:lnTo>
                    <a:lnTo>
                      <a:pt x="1649" y="679"/>
                    </a:lnTo>
                    <a:lnTo>
                      <a:pt x="1607" y="712"/>
                    </a:lnTo>
                    <a:lnTo>
                      <a:pt x="1574" y="746"/>
                    </a:lnTo>
                    <a:lnTo>
                      <a:pt x="1540" y="796"/>
                    </a:lnTo>
                    <a:lnTo>
                      <a:pt x="1524" y="846"/>
                    </a:lnTo>
                    <a:lnTo>
                      <a:pt x="1515" y="896"/>
                    </a:lnTo>
                    <a:lnTo>
                      <a:pt x="1515" y="955"/>
                    </a:lnTo>
                    <a:lnTo>
                      <a:pt x="1532" y="1013"/>
                    </a:lnTo>
                    <a:lnTo>
                      <a:pt x="1674" y="1474"/>
                    </a:lnTo>
                    <a:lnTo>
                      <a:pt x="1808" y="1926"/>
                    </a:lnTo>
                    <a:lnTo>
                      <a:pt x="1934" y="2377"/>
                    </a:lnTo>
                    <a:lnTo>
                      <a:pt x="2051" y="2821"/>
                    </a:lnTo>
                    <a:lnTo>
                      <a:pt x="2160" y="3265"/>
                    </a:lnTo>
                    <a:lnTo>
                      <a:pt x="2252" y="3700"/>
                    </a:lnTo>
                    <a:lnTo>
                      <a:pt x="2335" y="4135"/>
                    </a:lnTo>
                    <a:lnTo>
                      <a:pt x="2411" y="4562"/>
                    </a:lnTo>
                    <a:lnTo>
                      <a:pt x="2478" y="4980"/>
                    </a:lnTo>
                    <a:lnTo>
                      <a:pt x="2536" y="5398"/>
                    </a:lnTo>
                    <a:lnTo>
                      <a:pt x="2595" y="5808"/>
                    </a:lnTo>
                    <a:lnTo>
                      <a:pt x="2637" y="6210"/>
                    </a:lnTo>
                    <a:lnTo>
                      <a:pt x="2670" y="6612"/>
                    </a:lnTo>
                    <a:lnTo>
                      <a:pt x="2695" y="7005"/>
                    </a:lnTo>
                    <a:lnTo>
                      <a:pt x="2720" y="7390"/>
                    </a:lnTo>
                    <a:lnTo>
                      <a:pt x="2729" y="7775"/>
                    </a:lnTo>
                    <a:lnTo>
                      <a:pt x="2737" y="8152"/>
                    </a:lnTo>
                    <a:lnTo>
                      <a:pt x="2737" y="8520"/>
                    </a:lnTo>
                    <a:lnTo>
                      <a:pt x="2729" y="8888"/>
                    </a:lnTo>
                    <a:lnTo>
                      <a:pt x="2720" y="9248"/>
                    </a:lnTo>
                    <a:lnTo>
                      <a:pt x="2695" y="9599"/>
                    </a:lnTo>
                    <a:lnTo>
                      <a:pt x="2670" y="9951"/>
                    </a:lnTo>
                    <a:lnTo>
                      <a:pt x="2645" y="10286"/>
                    </a:lnTo>
                    <a:lnTo>
                      <a:pt x="2611" y="10620"/>
                    </a:lnTo>
                    <a:lnTo>
                      <a:pt x="2570" y="10955"/>
                    </a:lnTo>
                    <a:lnTo>
                      <a:pt x="2528" y="11273"/>
                    </a:lnTo>
                    <a:lnTo>
                      <a:pt x="2478" y="11591"/>
                    </a:lnTo>
                    <a:lnTo>
                      <a:pt x="2427" y="11901"/>
                    </a:lnTo>
                    <a:lnTo>
                      <a:pt x="2310" y="12503"/>
                    </a:lnTo>
                    <a:lnTo>
                      <a:pt x="2185" y="13072"/>
                    </a:lnTo>
                    <a:lnTo>
                      <a:pt x="2051" y="13624"/>
                    </a:lnTo>
                    <a:lnTo>
                      <a:pt x="1900" y="14143"/>
                    </a:lnTo>
                    <a:lnTo>
                      <a:pt x="1750" y="14637"/>
                    </a:lnTo>
                    <a:lnTo>
                      <a:pt x="1591" y="15097"/>
                    </a:lnTo>
                    <a:lnTo>
                      <a:pt x="1423" y="15532"/>
                    </a:lnTo>
                    <a:lnTo>
                      <a:pt x="1264" y="15942"/>
                    </a:lnTo>
                    <a:lnTo>
                      <a:pt x="1105" y="16319"/>
                    </a:lnTo>
                    <a:lnTo>
                      <a:pt x="946" y="16662"/>
                    </a:lnTo>
                    <a:lnTo>
                      <a:pt x="796" y="16980"/>
                    </a:lnTo>
                    <a:lnTo>
                      <a:pt x="645" y="17265"/>
                    </a:lnTo>
                    <a:lnTo>
                      <a:pt x="511" y="17516"/>
                    </a:lnTo>
                    <a:lnTo>
                      <a:pt x="385" y="17733"/>
                    </a:lnTo>
                    <a:lnTo>
                      <a:pt x="185" y="18076"/>
                    </a:lnTo>
                    <a:lnTo>
                      <a:pt x="42" y="18286"/>
                    </a:lnTo>
                    <a:lnTo>
                      <a:pt x="26" y="18327"/>
                    </a:lnTo>
                    <a:lnTo>
                      <a:pt x="9" y="18361"/>
                    </a:lnTo>
                    <a:lnTo>
                      <a:pt x="1" y="18403"/>
                    </a:lnTo>
                    <a:lnTo>
                      <a:pt x="1" y="18453"/>
                    </a:lnTo>
                    <a:lnTo>
                      <a:pt x="1" y="20411"/>
                    </a:lnTo>
                    <a:lnTo>
                      <a:pt x="1" y="20478"/>
                    </a:lnTo>
                    <a:lnTo>
                      <a:pt x="26" y="20537"/>
                    </a:lnTo>
                    <a:lnTo>
                      <a:pt x="51" y="20587"/>
                    </a:lnTo>
                    <a:lnTo>
                      <a:pt x="93" y="20629"/>
                    </a:lnTo>
                    <a:lnTo>
                      <a:pt x="143" y="20671"/>
                    </a:lnTo>
                    <a:lnTo>
                      <a:pt x="193" y="20687"/>
                    </a:lnTo>
                    <a:lnTo>
                      <a:pt x="252" y="20704"/>
                    </a:lnTo>
                    <a:lnTo>
                      <a:pt x="319" y="20704"/>
                    </a:lnTo>
                    <a:lnTo>
                      <a:pt x="519" y="20679"/>
                    </a:lnTo>
                    <a:lnTo>
                      <a:pt x="712" y="20645"/>
                    </a:lnTo>
                    <a:lnTo>
                      <a:pt x="913" y="20604"/>
                    </a:lnTo>
                    <a:lnTo>
                      <a:pt x="1097" y="20562"/>
                    </a:lnTo>
                    <a:lnTo>
                      <a:pt x="1281" y="20512"/>
                    </a:lnTo>
                    <a:lnTo>
                      <a:pt x="1465" y="20453"/>
                    </a:lnTo>
                    <a:lnTo>
                      <a:pt x="1641" y="20394"/>
                    </a:lnTo>
                    <a:lnTo>
                      <a:pt x="1808" y="20327"/>
                    </a:lnTo>
                    <a:lnTo>
                      <a:pt x="1975" y="20252"/>
                    </a:lnTo>
                    <a:lnTo>
                      <a:pt x="2143" y="20177"/>
                    </a:lnTo>
                    <a:lnTo>
                      <a:pt x="2302" y="20093"/>
                    </a:lnTo>
                    <a:lnTo>
                      <a:pt x="2461" y="20001"/>
                    </a:lnTo>
                    <a:lnTo>
                      <a:pt x="2611" y="19909"/>
                    </a:lnTo>
                    <a:lnTo>
                      <a:pt x="2754" y="19817"/>
                    </a:lnTo>
                    <a:lnTo>
                      <a:pt x="2904" y="19717"/>
                    </a:lnTo>
                    <a:lnTo>
                      <a:pt x="3038" y="19608"/>
                    </a:lnTo>
                    <a:lnTo>
                      <a:pt x="3180" y="19499"/>
                    </a:lnTo>
                    <a:lnTo>
                      <a:pt x="3306" y="19382"/>
                    </a:lnTo>
                    <a:lnTo>
                      <a:pt x="3440" y="19265"/>
                    </a:lnTo>
                    <a:lnTo>
                      <a:pt x="3565" y="19139"/>
                    </a:lnTo>
                    <a:lnTo>
                      <a:pt x="3683" y="19005"/>
                    </a:lnTo>
                    <a:lnTo>
                      <a:pt x="3800" y="18880"/>
                    </a:lnTo>
                    <a:lnTo>
                      <a:pt x="3917" y="18737"/>
                    </a:lnTo>
                    <a:lnTo>
                      <a:pt x="4026" y="18604"/>
                    </a:lnTo>
                    <a:lnTo>
                      <a:pt x="4243" y="18311"/>
                    </a:lnTo>
                    <a:lnTo>
                      <a:pt x="4436" y="18001"/>
                    </a:lnTo>
                    <a:lnTo>
                      <a:pt x="4628" y="17683"/>
                    </a:lnTo>
                    <a:lnTo>
                      <a:pt x="4796" y="17348"/>
                    </a:lnTo>
                    <a:lnTo>
                      <a:pt x="4963" y="17005"/>
                    </a:lnTo>
                    <a:lnTo>
                      <a:pt x="5105" y="16645"/>
                    </a:lnTo>
                    <a:lnTo>
                      <a:pt x="5247" y="16277"/>
                    </a:lnTo>
                    <a:lnTo>
                      <a:pt x="5373" y="15901"/>
                    </a:lnTo>
                    <a:lnTo>
                      <a:pt x="5482" y="15516"/>
                    </a:lnTo>
                    <a:lnTo>
                      <a:pt x="5591" y="15114"/>
                    </a:lnTo>
                    <a:lnTo>
                      <a:pt x="5683" y="14712"/>
                    </a:lnTo>
                    <a:lnTo>
                      <a:pt x="5766" y="14302"/>
                    </a:lnTo>
                    <a:lnTo>
                      <a:pt x="5842" y="13884"/>
                    </a:lnTo>
                    <a:lnTo>
                      <a:pt x="5909" y="13457"/>
                    </a:lnTo>
                    <a:lnTo>
                      <a:pt x="5967" y="13030"/>
                    </a:lnTo>
                    <a:lnTo>
                      <a:pt x="6017" y="12595"/>
                    </a:lnTo>
                    <a:lnTo>
                      <a:pt x="6051" y="12160"/>
                    </a:lnTo>
                    <a:lnTo>
                      <a:pt x="6084" y="11725"/>
                    </a:lnTo>
                    <a:lnTo>
                      <a:pt x="6109" y="11281"/>
                    </a:lnTo>
                    <a:lnTo>
                      <a:pt x="6126" y="10838"/>
                    </a:lnTo>
                    <a:lnTo>
                      <a:pt x="6143" y="10394"/>
                    </a:lnTo>
                    <a:lnTo>
                      <a:pt x="6143" y="9951"/>
                    </a:lnTo>
                    <a:lnTo>
                      <a:pt x="6143" y="9507"/>
                    </a:lnTo>
                    <a:lnTo>
                      <a:pt x="6134" y="9064"/>
                    </a:lnTo>
                    <a:lnTo>
                      <a:pt x="6126" y="8629"/>
                    </a:lnTo>
                    <a:lnTo>
                      <a:pt x="6109" y="8185"/>
                    </a:lnTo>
                    <a:lnTo>
                      <a:pt x="6059" y="7332"/>
                    </a:lnTo>
                    <a:lnTo>
                      <a:pt x="6001" y="6486"/>
                    </a:lnTo>
                    <a:lnTo>
                      <a:pt x="5925" y="5675"/>
                    </a:lnTo>
                    <a:lnTo>
                      <a:pt x="5833" y="4888"/>
                    </a:lnTo>
                    <a:lnTo>
                      <a:pt x="5741" y="4143"/>
                    </a:lnTo>
                    <a:lnTo>
                      <a:pt x="5649" y="3440"/>
                    </a:lnTo>
                    <a:lnTo>
                      <a:pt x="5549" y="2788"/>
                    </a:lnTo>
                    <a:lnTo>
                      <a:pt x="5448" y="2193"/>
                    </a:lnTo>
                    <a:lnTo>
                      <a:pt x="5356" y="1658"/>
                    </a:lnTo>
                    <a:lnTo>
                      <a:pt x="5189" y="796"/>
                    </a:lnTo>
                    <a:lnTo>
                      <a:pt x="5080" y="244"/>
                    </a:lnTo>
                    <a:lnTo>
                      <a:pt x="5063" y="202"/>
                    </a:lnTo>
                    <a:lnTo>
                      <a:pt x="5047" y="160"/>
                    </a:lnTo>
                    <a:lnTo>
                      <a:pt x="5021" y="118"/>
                    </a:lnTo>
                    <a:lnTo>
                      <a:pt x="4988" y="93"/>
                    </a:lnTo>
                    <a:lnTo>
                      <a:pt x="4955" y="59"/>
                    </a:lnTo>
                    <a:lnTo>
                      <a:pt x="4913" y="43"/>
                    </a:lnTo>
                    <a:lnTo>
                      <a:pt x="4871" y="26"/>
                    </a:lnTo>
                    <a:lnTo>
                      <a:pt x="4821" y="18"/>
                    </a:lnTo>
                    <a:lnTo>
                      <a:pt x="4628"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0" name="Google Shape;1146;p30">
                <a:extLst>
                  <a:ext uri="{FF2B5EF4-FFF2-40B4-BE49-F238E27FC236}">
                    <a16:creationId xmlns:a16="http://schemas.microsoft.com/office/drawing/2014/main" id="{88219143-5417-9327-D758-F2C00171C026}"/>
                  </a:ext>
                </a:extLst>
              </p:cNvPr>
              <p:cNvSpPr/>
              <p:nvPr/>
            </p:nvSpPr>
            <p:spPr>
              <a:xfrm>
                <a:off x="2107610" y="2620321"/>
                <a:ext cx="248660" cy="755764"/>
              </a:xfrm>
              <a:custGeom>
                <a:avLst/>
                <a:gdLst/>
                <a:ahLst/>
                <a:cxnLst/>
                <a:rect l="l" t="t" r="r" b="b"/>
                <a:pathLst>
                  <a:path w="6821" h="20730" extrusionOk="0">
                    <a:moveTo>
                      <a:pt x="1507" y="1"/>
                    </a:moveTo>
                    <a:lnTo>
                      <a:pt x="1289" y="9"/>
                    </a:lnTo>
                    <a:lnTo>
                      <a:pt x="1080" y="26"/>
                    </a:lnTo>
                    <a:lnTo>
                      <a:pt x="888" y="43"/>
                    </a:lnTo>
                    <a:lnTo>
                      <a:pt x="846" y="51"/>
                    </a:lnTo>
                    <a:lnTo>
                      <a:pt x="796" y="68"/>
                    </a:lnTo>
                    <a:lnTo>
                      <a:pt x="762" y="84"/>
                    </a:lnTo>
                    <a:lnTo>
                      <a:pt x="720" y="118"/>
                    </a:lnTo>
                    <a:lnTo>
                      <a:pt x="695" y="143"/>
                    </a:lnTo>
                    <a:lnTo>
                      <a:pt x="662" y="185"/>
                    </a:lnTo>
                    <a:lnTo>
                      <a:pt x="645" y="227"/>
                    </a:lnTo>
                    <a:lnTo>
                      <a:pt x="628" y="269"/>
                    </a:lnTo>
                    <a:lnTo>
                      <a:pt x="586" y="503"/>
                    </a:lnTo>
                    <a:lnTo>
                      <a:pt x="528" y="821"/>
                    </a:lnTo>
                    <a:lnTo>
                      <a:pt x="469" y="1214"/>
                    </a:lnTo>
                    <a:lnTo>
                      <a:pt x="402" y="1683"/>
                    </a:lnTo>
                    <a:lnTo>
                      <a:pt x="335" y="2218"/>
                    </a:lnTo>
                    <a:lnTo>
                      <a:pt x="260" y="2813"/>
                    </a:lnTo>
                    <a:lnTo>
                      <a:pt x="201" y="3465"/>
                    </a:lnTo>
                    <a:lnTo>
                      <a:pt x="135" y="4168"/>
                    </a:lnTo>
                    <a:lnTo>
                      <a:pt x="84" y="4913"/>
                    </a:lnTo>
                    <a:lnTo>
                      <a:pt x="42" y="5700"/>
                    </a:lnTo>
                    <a:lnTo>
                      <a:pt x="17" y="6511"/>
                    </a:lnTo>
                    <a:lnTo>
                      <a:pt x="1" y="7357"/>
                    </a:lnTo>
                    <a:lnTo>
                      <a:pt x="1" y="8218"/>
                    </a:lnTo>
                    <a:lnTo>
                      <a:pt x="9" y="8654"/>
                    </a:lnTo>
                    <a:lnTo>
                      <a:pt x="26" y="9089"/>
                    </a:lnTo>
                    <a:lnTo>
                      <a:pt x="42" y="9532"/>
                    </a:lnTo>
                    <a:lnTo>
                      <a:pt x="68" y="9976"/>
                    </a:lnTo>
                    <a:lnTo>
                      <a:pt x="93" y="10419"/>
                    </a:lnTo>
                    <a:lnTo>
                      <a:pt x="135" y="10863"/>
                    </a:lnTo>
                    <a:lnTo>
                      <a:pt x="176" y="11306"/>
                    </a:lnTo>
                    <a:lnTo>
                      <a:pt x="227" y="11750"/>
                    </a:lnTo>
                    <a:lnTo>
                      <a:pt x="285" y="12185"/>
                    </a:lnTo>
                    <a:lnTo>
                      <a:pt x="352" y="12629"/>
                    </a:lnTo>
                    <a:lnTo>
                      <a:pt x="427" y="13055"/>
                    </a:lnTo>
                    <a:lnTo>
                      <a:pt x="511" y="13490"/>
                    </a:lnTo>
                    <a:lnTo>
                      <a:pt x="603" y="13909"/>
                    </a:lnTo>
                    <a:lnTo>
                      <a:pt x="695" y="14327"/>
                    </a:lnTo>
                    <a:lnTo>
                      <a:pt x="804" y="14737"/>
                    </a:lnTo>
                    <a:lnTo>
                      <a:pt x="921" y="15147"/>
                    </a:lnTo>
                    <a:lnTo>
                      <a:pt x="1055" y="15541"/>
                    </a:lnTo>
                    <a:lnTo>
                      <a:pt x="1189" y="15926"/>
                    </a:lnTo>
                    <a:lnTo>
                      <a:pt x="1340" y="16302"/>
                    </a:lnTo>
                    <a:lnTo>
                      <a:pt x="1499" y="16670"/>
                    </a:lnTo>
                    <a:lnTo>
                      <a:pt x="1666" y="17030"/>
                    </a:lnTo>
                    <a:lnTo>
                      <a:pt x="1842" y="17373"/>
                    </a:lnTo>
                    <a:lnTo>
                      <a:pt x="2034" y="17708"/>
                    </a:lnTo>
                    <a:lnTo>
                      <a:pt x="2243" y="18026"/>
                    </a:lnTo>
                    <a:lnTo>
                      <a:pt x="2461" y="18336"/>
                    </a:lnTo>
                    <a:lnTo>
                      <a:pt x="2687" y="18629"/>
                    </a:lnTo>
                    <a:lnTo>
                      <a:pt x="2929" y="18905"/>
                    </a:lnTo>
                    <a:lnTo>
                      <a:pt x="3055" y="19039"/>
                    </a:lnTo>
                    <a:lnTo>
                      <a:pt x="3181" y="19164"/>
                    </a:lnTo>
                    <a:lnTo>
                      <a:pt x="3314" y="19290"/>
                    </a:lnTo>
                    <a:lnTo>
                      <a:pt x="3448" y="19407"/>
                    </a:lnTo>
                    <a:lnTo>
                      <a:pt x="3582" y="19524"/>
                    </a:lnTo>
                    <a:lnTo>
                      <a:pt x="3724" y="19633"/>
                    </a:lnTo>
                    <a:lnTo>
                      <a:pt x="3875" y="19742"/>
                    </a:lnTo>
                    <a:lnTo>
                      <a:pt x="4026" y="19842"/>
                    </a:lnTo>
                    <a:lnTo>
                      <a:pt x="4176" y="19942"/>
                    </a:lnTo>
                    <a:lnTo>
                      <a:pt x="4335" y="20034"/>
                    </a:lnTo>
                    <a:lnTo>
                      <a:pt x="4494" y="20118"/>
                    </a:lnTo>
                    <a:lnTo>
                      <a:pt x="4653" y="20202"/>
                    </a:lnTo>
                    <a:lnTo>
                      <a:pt x="4821" y="20277"/>
                    </a:lnTo>
                    <a:lnTo>
                      <a:pt x="4996" y="20352"/>
                    </a:lnTo>
                    <a:lnTo>
                      <a:pt x="5172" y="20419"/>
                    </a:lnTo>
                    <a:lnTo>
                      <a:pt x="5348" y="20478"/>
                    </a:lnTo>
                    <a:lnTo>
                      <a:pt x="5532" y="20537"/>
                    </a:lnTo>
                    <a:lnTo>
                      <a:pt x="5716" y="20587"/>
                    </a:lnTo>
                    <a:lnTo>
                      <a:pt x="5909" y="20629"/>
                    </a:lnTo>
                    <a:lnTo>
                      <a:pt x="6101" y="20670"/>
                    </a:lnTo>
                    <a:lnTo>
                      <a:pt x="6302" y="20704"/>
                    </a:lnTo>
                    <a:lnTo>
                      <a:pt x="6503" y="20729"/>
                    </a:lnTo>
                    <a:lnTo>
                      <a:pt x="6561" y="20729"/>
                    </a:lnTo>
                    <a:lnTo>
                      <a:pt x="6620" y="20721"/>
                    </a:lnTo>
                    <a:lnTo>
                      <a:pt x="6678" y="20696"/>
                    </a:lnTo>
                    <a:lnTo>
                      <a:pt x="6720" y="20654"/>
                    </a:lnTo>
                    <a:lnTo>
                      <a:pt x="6762" y="20612"/>
                    </a:lnTo>
                    <a:lnTo>
                      <a:pt x="6796" y="20562"/>
                    </a:lnTo>
                    <a:lnTo>
                      <a:pt x="6812" y="20503"/>
                    </a:lnTo>
                    <a:lnTo>
                      <a:pt x="6821" y="20444"/>
                    </a:lnTo>
                    <a:lnTo>
                      <a:pt x="6821" y="18478"/>
                    </a:lnTo>
                    <a:lnTo>
                      <a:pt x="6812" y="18436"/>
                    </a:lnTo>
                    <a:lnTo>
                      <a:pt x="6804" y="18394"/>
                    </a:lnTo>
                    <a:lnTo>
                      <a:pt x="6796" y="18352"/>
                    </a:lnTo>
                    <a:lnTo>
                      <a:pt x="6771" y="18311"/>
                    </a:lnTo>
                    <a:lnTo>
                      <a:pt x="6620" y="18101"/>
                    </a:lnTo>
                    <a:lnTo>
                      <a:pt x="6386" y="17742"/>
                    </a:lnTo>
                    <a:lnTo>
                      <a:pt x="6235" y="17516"/>
                    </a:lnTo>
                    <a:lnTo>
                      <a:pt x="6076" y="17256"/>
                    </a:lnTo>
                    <a:lnTo>
                      <a:pt x="5900" y="16955"/>
                    </a:lnTo>
                    <a:lnTo>
                      <a:pt x="5716" y="16629"/>
                    </a:lnTo>
                    <a:lnTo>
                      <a:pt x="5524" y="16269"/>
                    </a:lnTo>
                    <a:lnTo>
                      <a:pt x="5323" y="15875"/>
                    </a:lnTo>
                    <a:lnTo>
                      <a:pt x="5122" y="15457"/>
                    </a:lnTo>
                    <a:lnTo>
                      <a:pt x="4913" y="15005"/>
                    </a:lnTo>
                    <a:lnTo>
                      <a:pt x="4712" y="14520"/>
                    </a:lnTo>
                    <a:lnTo>
                      <a:pt x="4511" y="14009"/>
                    </a:lnTo>
                    <a:lnTo>
                      <a:pt x="4319" y="13474"/>
                    </a:lnTo>
                    <a:lnTo>
                      <a:pt x="4135" y="12913"/>
                    </a:lnTo>
                    <a:lnTo>
                      <a:pt x="3959" y="12319"/>
                    </a:lnTo>
                    <a:lnTo>
                      <a:pt x="3875" y="12009"/>
                    </a:lnTo>
                    <a:lnTo>
                      <a:pt x="3800" y="11700"/>
                    </a:lnTo>
                    <a:lnTo>
                      <a:pt x="3724" y="11382"/>
                    </a:lnTo>
                    <a:lnTo>
                      <a:pt x="3658" y="11055"/>
                    </a:lnTo>
                    <a:lnTo>
                      <a:pt x="3591" y="10729"/>
                    </a:lnTo>
                    <a:lnTo>
                      <a:pt x="3524" y="10386"/>
                    </a:lnTo>
                    <a:lnTo>
                      <a:pt x="3473" y="10043"/>
                    </a:lnTo>
                    <a:lnTo>
                      <a:pt x="3423" y="9691"/>
                    </a:lnTo>
                    <a:lnTo>
                      <a:pt x="3373" y="9340"/>
                    </a:lnTo>
                    <a:lnTo>
                      <a:pt x="3340" y="8980"/>
                    </a:lnTo>
                    <a:lnTo>
                      <a:pt x="3306" y="8612"/>
                    </a:lnTo>
                    <a:lnTo>
                      <a:pt x="3281" y="8235"/>
                    </a:lnTo>
                    <a:lnTo>
                      <a:pt x="3264" y="7859"/>
                    </a:lnTo>
                    <a:lnTo>
                      <a:pt x="3247" y="7474"/>
                    </a:lnTo>
                    <a:lnTo>
                      <a:pt x="3247" y="7089"/>
                    </a:lnTo>
                    <a:lnTo>
                      <a:pt x="3247" y="6695"/>
                    </a:lnTo>
                    <a:lnTo>
                      <a:pt x="3264" y="6294"/>
                    </a:lnTo>
                    <a:lnTo>
                      <a:pt x="3281" y="5892"/>
                    </a:lnTo>
                    <a:lnTo>
                      <a:pt x="3314" y="5482"/>
                    </a:lnTo>
                    <a:lnTo>
                      <a:pt x="3348" y="5064"/>
                    </a:lnTo>
                    <a:lnTo>
                      <a:pt x="3398" y="4645"/>
                    </a:lnTo>
                    <a:lnTo>
                      <a:pt x="3457" y="4218"/>
                    </a:lnTo>
                    <a:lnTo>
                      <a:pt x="3524" y="3792"/>
                    </a:lnTo>
                    <a:lnTo>
                      <a:pt x="3599" y="3356"/>
                    </a:lnTo>
                    <a:lnTo>
                      <a:pt x="3683" y="2913"/>
                    </a:lnTo>
                    <a:lnTo>
                      <a:pt x="3783" y="2469"/>
                    </a:lnTo>
                    <a:lnTo>
                      <a:pt x="3892" y="2026"/>
                    </a:lnTo>
                    <a:lnTo>
                      <a:pt x="4017" y="1566"/>
                    </a:lnTo>
                    <a:lnTo>
                      <a:pt x="4151" y="1114"/>
                    </a:lnTo>
                    <a:lnTo>
                      <a:pt x="4294" y="654"/>
                    </a:lnTo>
                    <a:lnTo>
                      <a:pt x="4302" y="595"/>
                    </a:lnTo>
                    <a:lnTo>
                      <a:pt x="4310" y="545"/>
                    </a:lnTo>
                    <a:lnTo>
                      <a:pt x="4302" y="486"/>
                    </a:lnTo>
                    <a:lnTo>
                      <a:pt x="4277" y="436"/>
                    </a:lnTo>
                    <a:lnTo>
                      <a:pt x="4252" y="394"/>
                    </a:lnTo>
                    <a:lnTo>
                      <a:pt x="4218" y="352"/>
                    </a:lnTo>
                    <a:lnTo>
                      <a:pt x="4176" y="319"/>
                    </a:lnTo>
                    <a:lnTo>
                      <a:pt x="4126" y="294"/>
                    </a:lnTo>
                    <a:lnTo>
                      <a:pt x="4001" y="252"/>
                    </a:lnTo>
                    <a:lnTo>
                      <a:pt x="3850" y="210"/>
                    </a:lnTo>
                    <a:lnTo>
                      <a:pt x="3691" y="177"/>
                    </a:lnTo>
                    <a:lnTo>
                      <a:pt x="3507" y="143"/>
                    </a:lnTo>
                    <a:lnTo>
                      <a:pt x="3097" y="84"/>
                    </a:lnTo>
                    <a:lnTo>
                      <a:pt x="2653" y="43"/>
                    </a:lnTo>
                    <a:lnTo>
                      <a:pt x="2193" y="9"/>
                    </a:lnTo>
                    <a:lnTo>
                      <a:pt x="1733"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1" name="Google Shape;1147;p30">
                <a:extLst>
                  <a:ext uri="{FF2B5EF4-FFF2-40B4-BE49-F238E27FC236}">
                    <a16:creationId xmlns:a16="http://schemas.microsoft.com/office/drawing/2014/main" id="{DFB5C564-26D9-D5F1-BE89-3EC68F3A74BF}"/>
                  </a:ext>
                </a:extLst>
              </p:cNvPr>
              <p:cNvSpPr/>
              <p:nvPr/>
            </p:nvSpPr>
            <p:spPr>
              <a:xfrm>
                <a:off x="1811698" y="2516312"/>
                <a:ext cx="255367" cy="188886"/>
              </a:xfrm>
              <a:custGeom>
                <a:avLst/>
                <a:gdLst/>
                <a:ahLst/>
                <a:cxnLst/>
                <a:rect l="l" t="t" r="r" b="b"/>
                <a:pathLst>
                  <a:path w="7005" h="5181" extrusionOk="0">
                    <a:moveTo>
                      <a:pt x="0" y="0"/>
                    </a:moveTo>
                    <a:lnTo>
                      <a:pt x="0" y="2368"/>
                    </a:lnTo>
                    <a:lnTo>
                      <a:pt x="0" y="2553"/>
                    </a:lnTo>
                    <a:lnTo>
                      <a:pt x="17" y="2720"/>
                    </a:lnTo>
                    <a:lnTo>
                      <a:pt x="42" y="2887"/>
                    </a:lnTo>
                    <a:lnTo>
                      <a:pt x="67" y="3046"/>
                    </a:lnTo>
                    <a:lnTo>
                      <a:pt x="109" y="3205"/>
                    </a:lnTo>
                    <a:lnTo>
                      <a:pt x="159" y="3348"/>
                    </a:lnTo>
                    <a:lnTo>
                      <a:pt x="210" y="3490"/>
                    </a:lnTo>
                    <a:lnTo>
                      <a:pt x="277" y="3624"/>
                    </a:lnTo>
                    <a:lnTo>
                      <a:pt x="344" y="3758"/>
                    </a:lnTo>
                    <a:lnTo>
                      <a:pt x="419" y="3883"/>
                    </a:lnTo>
                    <a:lnTo>
                      <a:pt x="503" y="4000"/>
                    </a:lnTo>
                    <a:lnTo>
                      <a:pt x="595" y="4109"/>
                    </a:lnTo>
                    <a:lnTo>
                      <a:pt x="695" y="4218"/>
                    </a:lnTo>
                    <a:lnTo>
                      <a:pt x="795" y="4318"/>
                    </a:lnTo>
                    <a:lnTo>
                      <a:pt x="913" y="4410"/>
                    </a:lnTo>
                    <a:lnTo>
                      <a:pt x="1030" y="4502"/>
                    </a:lnTo>
                    <a:lnTo>
                      <a:pt x="1147" y="4586"/>
                    </a:lnTo>
                    <a:lnTo>
                      <a:pt x="1272" y="4661"/>
                    </a:lnTo>
                    <a:lnTo>
                      <a:pt x="1406" y="4737"/>
                    </a:lnTo>
                    <a:lnTo>
                      <a:pt x="1540" y="4804"/>
                    </a:lnTo>
                    <a:lnTo>
                      <a:pt x="1682" y="4862"/>
                    </a:lnTo>
                    <a:lnTo>
                      <a:pt x="1833" y="4912"/>
                    </a:lnTo>
                    <a:lnTo>
                      <a:pt x="1984" y="4963"/>
                    </a:lnTo>
                    <a:lnTo>
                      <a:pt x="2143" y="5013"/>
                    </a:lnTo>
                    <a:lnTo>
                      <a:pt x="2302" y="5046"/>
                    </a:lnTo>
                    <a:lnTo>
                      <a:pt x="2461" y="5080"/>
                    </a:lnTo>
                    <a:lnTo>
                      <a:pt x="2628" y="5113"/>
                    </a:lnTo>
                    <a:lnTo>
                      <a:pt x="2795" y="5138"/>
                    </a:lnTo>
                    <a:lnTo>
                      <a:pt x="2971" y="5155"/>
                    </a:lnTo>
                    <a:lnTo>
                      <a:pt x="3147" y="5163"/>
                    </a:lnTo>
                    <a:lnTo>
                      <a:pt x="3323" y="5172"/>
                    </a:lnTo>
                    <a:lnTo>
                      <a:pt x="3507" y="5180"/>
                    </a:lnTo>
                    <a:lnTo>
                      <a:pt x="3682" y="5172"/>
                    </a:lnTo>
                    <a:lnTo>
                      <a:pt x="3858" y="5163"/>
                    </a:lnTo>
                    <a:lnTo>
                      <a:pt x="4034" y="5155"/>
                    </a:lnTo>
                    <a:lnTo>
                      <a:pt x="4210" y="5138"/>
                    </a:lnTo>
                    <a:lnTo>
                      <a:pt x="4377" y="5113"/>
                    </a:lnTo>
                    <a:lnTo>
                      <a:pt x="4544" y="5080"/>
                    </a:lnTo>
                    <a:lnTo>
                      <a:pt x="4712" y="5046"/>
                    </a:lnTo>
                    <a:lnTo>
                      <a:pt x="4871" y="5013"/>
                    </a:lnTo>
                    <a:lnTo>
                      <a:pt x="5021" y="4963"/>
                    </a:lnTo>
                    <a:lnTo>
                      <a:pt x="5172" y="4912"/>
                    </a:lnTo>
                    <a:lnTo>
                      <a:pt x="5323" y="4862"/>
                    </a:lnTo>
                    <a:lnTo>
                      <a:pt x="5465" y="4804"/>
                    </a:lnTo>
                    <a:lnTo>
                      <a:pt x="5599" y="4737"/>
                    </a:lnTo>
                    <a:lnTo>
                      <a:pt x="5733" y="4661"/>
                    </a:lnTo>
                    <a:lnTo>
                      <a:pt x="5858" y="4586"/>
                    </a:lnTo>
                    <a:lnTo>
                      <a:pt x="5984" y="4502"/>
                    </a:lnTo>
                    <a:lnTo>
                      <a:pt x="6101" y="4410"/>
                    </a:lnTo>
                    <a:lnTo>
                      <a:pt x="6210" y="4318"/>
                    </a:lnTo>
                    <a:lnTo>
                      <a:pt x="6310" y="4218"/>
                    </a:lnTo>
                    <a:lnTo>
                      <a:pt x="6410" y="4109"/>
                    </a:lnTo>
                    <a:lnTo>
                      <a:pt x="6503" y="4000"/>
                    </a:lnTo>
                    <a:lnTo>
                      <a:pt x="6586" y="3883"/>
                    </a:lnTo>
                    <a:lnTo>
                      <a:pt x="6662" y="3758"/>
                    </a:lnTo>
                    <a:lnTo>
                      <a:pt x="6737" y="3624"/>
                    </a:lnTo>
                    <a:lnTo>
                      <a:pt x="6795" y="3490"/>
                    </a:lnTo>
                    <a:lnTo>
                      <a:pt x="6854" y="3348"/>
                    </a:lnTo>
                    <a:lnTo>
                      <a:pt x="6896" y="3205"/>
                    </a:lnTo>
                    <a:lnTo>
                      <a:pt x="6938" y="3046"/>
                    </a:lnTo>
                    <a:lnTo>
                      <a:pt x="6971" y="2887"/>
                    </a:lnTo>
                    <a:lnTo>
                      <a:pt x="6988" y="2720"/>
                    </a:lnTo>
                    <a:lnTo>
                      <a:pt x="7005" y="2553"/>
                    </a:lnTo>
                    <a:lnTo>
                      <a:pt x="7005" y="2368"/>
                    </a:lnTo>
                    <a:lnTo>
                      <a:pt x="7005"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2" name="Google Shape;1148;p30">
                <a:extLst>
                  <a:ext uri="{FF2B5EF4-FFF2-40B4-BE49-F238E27FC236}">
                    <a16:creationId xmlns:a16="http://schemas.microsoft.com/office/drawing/2014/main" id="{EB38456D-3739-A237-B345-7D2869E04CE1}"/>
                  </a:ext>
                </a:extLst>
              </p:cNvPr>
              <p:cNvSpPr/>
              <p:nvPr/>
            </p:nvSpPr>
            <p:spPr>
              <a:xfrm>
                <a:off x="1811698" y="2551674"/>
                <a:ext cx="255367" cy="56509"/>
              </a:xfrm>
              <a:custGeom>
                <a:avLst/>
                <a:gdLst/>
                <a:ahLst/>
                <a:cxnLst/>
                <a:rect l="l" t="t" r="r" b="b"/>
                <a:pathLst>
                  <a:path w="7005" h="1550" extrusionOk="0">
                    <a:moveTo>
                      <a:pt x="7005" y="1"/>
                    </a:moveTo>
                    <a:lnTo>
                      <a:pt x="6653" y="76"/>
                    </a:lnTo>
                    <a:lnTo>
                      <a:pt x="6293" y="152"/>
                    </a:lnTo>
                    <a:lnTo>
                      <a:pt x="5934" y="210"/>
                    </a:lnTo>
                    <a:lnTo>
                      <a:pt x="5565" y="269"/>
                    </a:lnTo>
                    <a:lnTo>
                      <a:pt x="5197" y="311"/>
                    </a:lnTo>
                    <a:lnTo>
                      <a:pt x="4829" y="352"/>
                    </a:lnTo>
                    <a:lnTo>
                      <a:pt x="4452" y="378"/>
                    </a:lnTo>
                    <a:lnTo>
                      <a:pt x="4076" y="403"/>
                    </a:lnTo>
                    <a:lnTo>
                      <a:pt x="3557" y="419"/>
                    </a:lnTo>
                    <a:lnTo>
                      <a:pt x="3030" y="419"/>
                    </a:lnTo>
                    <a:lnTo>
                      <a:pt x="2511" y="411"/>
                    </a:lnTo>
                    <a:lnTo>
                      <a:pt x="2000" y="378"/>
                    </a:lnTo>
                    <a:lnTo>
                      <a:pt x="1498" y="327"/>
                    </a:lnTo>
                    <a:lnTo>
                      <a:pt x="988" y="269"/>
                    </a:lnTo>
                    <a:lnTo>
                      <a:pt x="494" y="193"/>
                    </a:lnTo>
                    <a:lnTo>
                      <a:pt x="0" y="93"/>
                    </a:lnTo>
                    <a:lnTo>
                      <a:pt x="0" y="1223"/>
                    </a:lnTo>
                    <a:lnTo>
                      <a:pt x="494" y="1323"/>
                    </a:lnTo>
                    <a:lnTo>
                      <a:pt x="988" y="1398"/>
                    </a:lnTo>
                    <a:lnTo>
                      <a:pt x="1498" y="1457"/>
                    </a:lnTo>
                    <a:lnTo>
                      <a:pt x="2000" y="1507"/>
                    </a:lnTo>
                    <a:lnTo>
                      <a:pt x="2511" y="1541"/>
                    </a:lnTo>
                    <a:lnTo>
                      <a:pt x="3030" y="1549"/>
                    </a:lnTo>
                    <a:lnTo>
                      <a:pt x="3557" y="1549"/>
                    </a:lnTo>
                    <a:lnTo>
                      <a:pt x="4076" y="1532"/>
                    </a:lnTo>
                    <a:lnTo>
                      <a:pt x="4452" y="1507"/>
                    </a:lnTo>
                    <a:lnTo>
                      <a:pt x="4829" y="1482"/>
                    </a:lnTo>
                    <a:lnTo>
                      <a:pt x="5197" y="1440"/>
                    </a:lnTo>
                    <a:lnTo>
                      <a:pt x="5565" y="1398"/>
                    </a:lnTo>
                    <a:lnTo>
                      <a:pt x="5934" y="1340"/>
                    </a:lnTo>
                    <a:lnTo>
                      <a:pt x="6293" y="1281"/>
                    </a:lnTo>
                    <a:lnTo>
                      <a:pt x="6653" y="1206"/>
                    </a:lnTo>
                    <a:lnTo>
                      <a:pt x="7005" y="1131"/>
                    </a:lnTo>
                    <a:lnTo>
                      <a:pt x="7005" y="1"/>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3" name="Google Shape;1149;p30">
                <a:extLst>
                  <a:ext uri="{FF2B5EF4-FFF2-40B4-BE49-F238E27FC236}">
                    <a16:creationId xmlns:a16="http://schemas.microsoft.com/office/drawing/2014/main" id="{8DB69B1B-2D04-5BFE-EF41-90416F87D18F}"/>
                  </a:ext>
                </a:extLst>
              </p:cNvPr>
              <p:cNvSpPr/>
              <p:nvPr/>
            </p:nvSpPr>
            <p:spPr>
              <a:xfrm>
                <a:off x="1883078" y="2703295"/>
                <a:ext cx="126936" cy="125742"/>
              </a:xfrm>
              <a:custGeom>
                <a:avLst/>
                <a:gdLst/>
                <a:ahLst/>
                <a:cxnLst/>
                <a:rect l="l" t="t" r="r" b="b"/>
                <a:pathLst>
                  <a:path w="3482" h="3449" extrusionOk="0">
                    <a:moveTo>
                      <a:pt x="536" y="1"/>
                    </a:moveTo>
                    <a:lnTo>
                      <a:pt x="478" y="9"/>
                    </a:lnTo>
                    <a:lnTo>
                      <a:pt x="411" y="18"/>
                    </a:lnTo>
                    <a:lnTo>
                      <a:pt x="352" y="34"/>
                    </a:lnTo>
                    <a:lnTo>
                      <a:pt x="293" y="60"/>
                    </a:lnTo>
                    <a:lnTo>
                      <a:pt x="243" y="93"/>
                    </a:lnTo>
                    <a:lnTo>
                      <a:pt x="193" y="126"/>
                    </a:lnTo>
                    <a:lnTo>
                      <a:pt x="151" y="168"/>
                    </a:lnTo>
                    <a:lnTo>
                      <a:pt x="109" y="219"/>
                    </a:lnTo>
                    <a:lnTo>
                      <a:pt x="76" y="269"/>
                    </a:lnTo>
                    <a:lnTo>
                      <a:pt x="51" y="319"/>
                    </a:lnTo>
                    <a:lnTo>
                      <a:pt x="26" y="378"/>
                    </a:lnTo>
                    <a:lnTo>
                      <a:pt x="9" y="436"/>
                    </a:lnTo>
                    <a:lnTo>
                      <a:pt x="1" y="495"/>
                    </a:lnTo>
                    <a:lnTo>
                      <a:pt x="1" y="553"/>
                    </a:lnTo>
                    <a:lnTo>
                      <a:pt x="1" y="620"/>
                    </a:lnTo>
                    <a:lnTo>
                      <a:pt x="17" y="687"/>
                    </a:lnTo>
                    <a:lnTo>
                      <a:pt x="645" y="3047"/>
                    </a:lnTo>
                    <a:lnTo>
                      <a:pt x="678" y="3131"/>
                    </a:lnTo>
                    <a:lnTo>
                      <a:pt x="720" y="3214"/>
                    </a:lnTo>
                    <a:lnTo>
                      <a:pt x="779" y="3281"/>
                    </a:lnTo>
                    <a:lnTo>
                      <a:pt x="846" y="3340"/>
                    </a:lnTo>
                    <a:lnTo>
                      <a:pt x="913" y="3390"/>
                    </a:lnTo>
                    <a:lnTo>
                      <a:pt x="996" y="3424"/>
                    </a:lnTo>
                    <a:lnTo>
                      <a:pt x="1080" y="3440"/>
                    </a:lnTo>
                    <a:lnTo>
                      <a:pt x="1172" y="3449"/>
                    </a:lnTo>
                    <a:lnTo>
                      <a:pt x="2310" y="3449"/>
                    </a:lnTo>
                    <a:lnTo>
                      <a:pt x="2402" y="3440"/>
                    </a:lnTo>
                    <a:lnTo>
                      <a:pt x="2486" y="3424"/>
                    </a:lnTo>
                    <a:lnTo>
                      <a:pt x="2570" y="3390"/>
                    </a:lnTo>
                    <a:lnTo>
                      <a:pt x="2637" y="3340"/>
                    </a:lnTo>
                    <a:lnTo>
                      <a:pt x="2704" y="3281"/>
                    </a:lnTo>
                    <a:lnTo>
                      <a:pt x="2762" y="3214"/>
                    </a:lnTo>
                    <a:lnTo>
                      <a:pt x="2804" y="3131"/>
                    </a:lnTo>
                    <a:lnTo>
                      <a:pt x="2829" y="3047"/>
                    </a:lnTo>
                    <a:lnTo>
                      <a:pt x="3465" y="687"/>
                    </a:lnTo>
                    <a:lnTo>
                      <a:pt x="3473" y="620"/>
                    </a:lnTo>
                    <a:lnTo>
                      <a:pt x="3482" y="553"/>
                    </a:lnTo>
                    <a:lnTo>
                      <a:pt x="3482" y="495"/>
                    </a:lnTo>
                    <a:lnTo>
                      <a:pt x="3473" y="436"/>
                    </a:lnTo>
                    <a:lnTo>
                      <a:pt x="3457" y="378"/>
                    </a:lnTo>
                    <a:lnTo>
                      <a:pt x="3432" y="319"/>
                    </a:lnTo>
                    <a:lnTo>
                      <a:pt x="3406" y="269"/>
                    </a:lnTo>
                    <a:lnTo>
                      <a:pt x="3373" y="219"/>
                    </a:lnTo>
                    <a:lnTo>
                      <a:pt x="3331" y="168"/>
                    </a:lnTo>
                    <a:lnTo>
                      <a:pt x="3289" y="126"/>
                    </a:lnTo>
                    <a:lnTo>
                      <a:pt x="3239" y="93"/>
                    </a:lnTo>
                    <a:lnTo>
                      <a:pt x="3189" y="60"/>
                    </a:lnTo>
                    <a:lnTo>
                      <a:pt x="3130" y="34"/>
                    </a:lnTo>
                    <a:lnTo>
                      <a:pt x="3072" y="18"/>
                    </a:lnTo>
                    <a:lnTo>
                      <a:pt x="3005" y="9"/>
                    </a:lnTo>
                    <a:lnTo>
                      <a:pt x="2938"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4" name="Google Shape;1150;p30">
                <a:extLst>
                  <a:ext uri="{FF2B5EF4-FFF2-40B4-BE49-F238E27FC236}">
                    <a16:creationId xmlns:a16="http://schemas.microsoft.com/office/drawing/2014/main" id="{F399D86C-B882-5569-7BBC-D5C2CBA7F17B}"/>
                  </a:ext>
                </a:extLst>
              </p:cNvPr>
              <p:cNvSpPr/>
              <p:nvPr/>
            </p:nvSpPr>
            <p:spPr>
              <a:xfrm>
                <a:off x="1875751" y="2810986"/>
                <a:ext cx="141591" cy="661193"/>
              </a:xfrm>
              <a:custGeom>
                <a:avLst/>
                <a:gdLst/>
                <a:ahLst/>
                <a:cxnLst/>
                <a:rect l="l" t="t" r="r" b="b"/>
                <a:pathLst>
                  <a:path w="3884" h="18136" extrusionOk="0">
                    <a:moveTo>
                      <a:pt x="1273" y="1"/>
                    </a:moveTo>
                    <a:lnTo>
                      <a:pt x="1" y="15591"/>
                    </a:lnTo>
                    <a:lnTo>
                      <a:pt x="1859" y="18135"/>
                    </a:lnTo>
                    <a:lnTo>
                      <a:pt x="3884" y="15591"/>
                    </a:lnTo>
                    <a:lnTo>
                      <a:pt x="2612"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5" name="Google Shape;1151;p30">
                <a:extLst>
                  <a:ext uri="{FF2B5EF4-FFF2-40B4-BE49-F238E27FC236}">
                    <a16:creationId xmlns:a16="http://schemas.microsoft.com/office/drawing/2014/main" id="{E679B400-8077-6C24-E06A-3F651D0FB621}"/>
                  </a:ext>
                </a:extLst>
              </p:cNvPr>
              <p:cNvSpPr/>
              <p:nvPr/>
            </p:nvSpPr>
            <p:spPr>
              <a:xfrm>
                <a:off x="1748556" y="2577303"/>
                <a:ext cx="199555" cy="205365"/>
              </a:xfrm>
              <a:custGeom>
                <a:avLst/>
                <a:gdLst/>
                <a:ahLst/>
                <a:cxnLst/>
                <a:rect l="l" t="t" r="r" b="b"/>
                <a:pathLst>
                  <a:path w="5474" h="5633" extrusionOk="0">
                    <a:moveTo>
                      <a:pt x="1565" y="1"/>
                    </a:moveTo>
                    <a:lnTo>
                      <a:pt x="1515" y="9"/>
                    </a:lnTo>
                    <a:lnTo>
                      <a:pt x="1465" y="26"/>
                    </a:lnTo>
                    <a:lnTo>
                      <a:pt x="1414" y="43"/>
                    </a:lnTo>
                    <a:lnTo>
                      <a:pt x="1373" y="68"/>
                    </a:lnTo>
                    <a:lnTo>
                      <a:pt x="176" y="846"/>
                    </a:lnTo>
                    <a:lnTo>
                      <a:pt x="117" y="896"/>
                    </a:lnTo>
                    <a:lnTo>
                      <a:pt x="67" y="955"/>
                    </a:lnTo>
                    <a:lnTo>
                      <a:pt x="34" y="1013"/>
                    </a:lnTo>
                    <a:lnTo>
                      <a:pt x="9" y="1089"/>
                    </a:lnTo>
                    <a:lnTo>
                      <a:pt x="0" y="1156"/>
                    </a:lnTo>
                    <a:lnTo>
                      <a:pt x="0" y="1231"/>
                    </a:lnTo>
                    <a:lnTo>
                      <a:pt x="17" y="1298"/>
                    </a:lnTo>
                    <a:lnTo>
                      <a:pt x="50" y="1365"/>
                    </a:lnTo>
                    <a:lnTo>
                      <a:pt x="184" y="1608"/>
                    </a:lnTo>
                    <a:lnTo>
                      <a:pt x="335" y="1909"/>
                    </a:lnTo>
                    <a:lnTo>
                      <a:pt x="703" y="2603"/>
                    </a:lnTo>
                    <a:lnTo>
                      <a:pt x="912" y="2988"/>
                    </a:lnTo>
                    <a:lnTo>
                      <a:pt x="1138" y="3382"/>
                    </a:lnTo>
                    <a:lnTo>
                      <a:pt x="1255" y="3582"/>
                    </a:lnTo>
                    <a:lnTo>
                      <a:pt x="1381" y="3775"/>
                    </a:lnTo>
                    <a:lnTo>
                      <a:pt x="1515" y="3967"/>
                    </a:lnTo>
                    <a:lnTo>
                      <a:pt x="1649" y="4152"/>
                    </a:lnTo>
                    <a:lnTo>
                      <a:pt x="1791" y="4336"/>
                    </a:lnTo>
                    <a:lnTo>
                      <a:pt x="1933" y="4511"/>
                    </a:lnTo>
                    <a:lnTo>
                      <a:pt x="2084" y="4679"/>
                    </a:lnTo>
                    <a:lnTo>
                      <a:pt x="2243" y="4838"/>
                    </a:lnTo>
                    <a:lnTo>
                      <a:pt x="2402" y="4988"/>
                    </a:lnTo>
                    <a:lnTo>
                      <a:pt x="2569" y="5122"/>
                    </a:lnTo>
                    <a:lnTo>
                      <a:pt x="2737" y="5248"/>
                    </a:lnTo>
                    <a:lnTo>
                      <a:pt x="2912" y="5357"/>
                    </a:lnTo>
                    <a:lnTo>
                      <a:pt x="3096" y="5449"/>
                    </a:lnTo>
                    <a:lnTo>
                      <a:pt x="3281" y="5524"/>
                    </a:lnTo>
                    <a:lnTo>
                      <a:pt x="3473" y="5583"/>
                    </a:lnTo>
                    <a:lnTo>
                      <a:pt x="3565" y="5608"/>
                    </a:lnTo>
                    <a:lnTo>
                      <a:pt x="3665" y="5616"/>
                    </a:lnTo>
                    <a:lnTo>
                      <a:pt x="3766" y="5633"/>
                    </a:lnTo>
                    <a:lnTo>
                      <a:pt x="4067" y="5633"/>
                    </a:lnTo>
                    <a:lnTo>
                      <a:pt x="4176" y="5616"/>
                    </a:lnTo>
                    <a:lnTo>
                      <a:pt x="4285" y="5599"/>
                    </a:lnTo>
                    <a:lnTo>
                      <a:pt x="4385" y="5574"/>
                    </a:lnTo>
                    <a:lnTo>
                      <a:pt x="4494" y="5549"/>
                    </a:lnTo>
                    <a:lnTo>
                      <a:pt x="4561" y="5424"/>
                    </a:lnTo>
                    <a:lnTo>
                      <a:pt x="4720" y="5097"/>
                    </a:lnTo>
                    <a:lnTo>
                      <a:pt x="4829" y="4880"/>
                    </a:lnTo>
                    <a:lnTo>
                      <a:pt x="4937" y="4629"/>
                    </a:lnTo>
                    <a:lnTo>
                      <a:pt x="5055" y="4352"/>
                    </a:lnTo>
                    <a:lnTo>
                      <a:pt x="5163" y="4068"/>
                    </a:lnTo>
                    <a:lnTo>
                      <a:pt x="5264" y="3775"/>
                    </a:lnTo>
                    <a:lnTo>
                      <a:pt x="5348" y="3482"/>
                    </a:lnTo>
                    <a:lnTo>
                      <a:pt x="5389" y="3340"/>
                    </a:lnTo>
                    <a:lnTo>
                      <a:pt x="5414" y="3198"/>
                    </a:lnTo>
                    <a:lnTo>
                      <a:pt x="5440" y="3055"/>
                    </a:lnTo>
                    <a:lnTo>
                      <a:pt x="5456" y="2921"/>
                    </a:lnTo>
                    <a:lnTo>
                      <a:pt x="5465" y="2796"/>
                    </a:lnTo>
                    <a:lnTo>
                      <a:pt x="5473" y="2679"/>
                    </a:lnTo>
                    <a:lnTo>
                      <a:pt x="5465" y="2562"/>
                    </a:lnTo>
                    <a:lnTo>
                      <a:pt x="5440" y="2453"/>
                    </a:lnTo>
                    <a:lnTo>
                      <a:pt x="5414" y="2361"/>
                    </a:lnTo>
                    <a:lnTo>
                      <a:pt x="5373" y="2277"/>
                    </a:lnTo>
                    <a:lnTo>
                      <a:pt x="5322" y="2202"/>
                    </a:lnTo>
                    <a:lnTo>
                      <a:pt x="5255" y="2135"/>
                    </a:lnTo>
                    <a:lnTo>
                      <a:pt x="5122" y="2034"/>
                    </a:lnTo>
                    <a:lnTo>
                      <a:pt x="4954" y="1917"/>
                    </a:lnTo>
                    <a:lnTo>
                      <a:pt x="4536" y="1649"/>
                    </a:lnTo>
                    <a:lnTo>
                      <a:pt x="4050" y="1348"/>
                    </a:lnTo>
                    <a:lnTo>
                      <a:pt x="3523" y="1039"/>
                    </a:lnTo>
                    <a:lnTo>
                      <a:pt x="2996" y="737"/>
                    </a:lnTo>
                    <a:lnTo>
                      <a:pt x="2511" y="461"/>
                    </a:lnTo>
                    <a:lnTo>
                      <a:pt x="1766" y="51"/>
                    </a:lnTo>
                    <a:lnTo>
                      <a:pt x="1716" y="26"/>
                    </a:lnTo>
                    <a:lnTo>
                      <a:pt x="1665" y="18"/>
                    </a:lnTo>
                    <a:lnTo>
                      <a:pt x="1615" y="9"/>
                    </a:lnTo>
                    <a:lnTo>
                      <a:pt x="1565"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6" name="Google Shape;1152;p30">
                <a:extLst>
                  <a:ext uri="{FF2B5EF4-FFF2-40B4-BE49-F238E27FC236}">
                    <a16:creationId xmlns:a16="http://schemas.microsoft.com/office/drawing/2014/main" id="{1C1C5BE7-790B-F4BA-FBF4-12B52B9E149E}"/>
                  </a:ext>
                </a:extLst>
              </p:cNvPr>
              <p:cNvSpPr/>
              <p:nvPr/>
            </p:nvSpPr>
            <p:spPr>
              <a:xfrm>
                <a:off x="1928247" y="2577303"/>
                <a:ext cx="198315" cy="205365"/>
              </a:xfrm>
              <a:custGeom>
                <a:avLst/>
                <a:gdLst/>
                <a:ahLst/>
                <a:cxnLst/>
                <a:rect l="l" t="t" r="r" b="b"/>
                <a:pathLst>
                  <a:path w="5440" h="5633" extrusionOk="0">
                    <a:moveTo>
                      <a:pt x="3875" y="1"/>
                    </a:moveTo>
                    <a:lnTo>
                      <a:pt x="3816" y="9"/>
                    </a:lnTo>
                    <a:lnTo>
                      <a:pt x="3766" y="18"/>
                    </a:lnTo>
                    <a:lnTo>
                      <a:pt x="3716" y="26"/>
                    </a:lnTo>
                    <a:lnTo>
                      <a:pt x="3674" y="51"/>
                    </a:lnTo>
                    <a:lnTo>
                      <a:pt x="2929" y="461"/>
                    </a:lnTo>
                    <a:lnTo>
                      <a:pt x="2435" y="737"/>
                    </a:lnTo>
                    <a:lnTo>
                      <a:pt x="1908" y="1039"/>
                    </a:lnTo>
                    <a:lnTo>
                      <a:pt x="1389" y="1348"/>
                    </a:lnTo>
                    <a:lnTo>
                      <a:pt x="904" y="1649"/>
                    </a:lnTo>
                    <a:lnTo>
                      <a:pt x="485" y="1917"/>
                    </a:lnTo>
                    <a:lnTo>
                      <a:pt x="318" y="2034"/>
                    </a:lnTo>
                    <a:lnTo>
                      <a:pt x="184" y="2135"/>
                    </a:lnTo>
                    <a:lnTo>
                      <a:pt x="117" y="2202"/>
                    </a:lnTo>
                    <a:lnTo>
                      <a:pt x="67" y="2277"/>
                    </a:lnTo>
                    <a:lnTo>
                      <a:pt x="34" y="2361"/>
                    </a:lnTo>
                    <a:lnTo>
                      <a:pt x="8" y="2453"/>
                    </a:lnTo>
                    <a:lnTo>
                      <a:pt x="0" y="2562"/>
                    </a:lnTo>
                    <a:lnTo>
                      <a:pt x="0" y="2679"/>
                    </a:lnTo>
                    <a:lnTo>
                      <a:pt x="8" y="2796"/>
                    </a:lnTo>
                    <a:lnTo>
                      <a:pt x="34" y="2921"/>
                    </a:lnTo>
                    <a:lnTo>
                      <a:pt x="59" y="3055"/>
                    </a:lnTo>
                    <a:lnTo>
                      <a:pt x="101" y="3198"/>
                    </a:lnTo>
                    <a:lnTo>
                      <a:pt x="142" y="3340"/>
                    </a:lnTo>
                    <a:lnTo>
                      <a:pt x="193" y="3482"/>
                    </a:lnTo>
                    <a:lnTo>
                      <a:pt x="310" y="3775"/>
                    </a:lnTo>
                    <a:lnTo>
                      <a:pt x="444" y="4068"/>
                    </a:lnTo>
                    <a:lnTo>
                      <a:pt x="586" y="4352"/>
                    </a:lnTo>
                    <a:lnTo>
                      <a:pt x="737" y="4629"/>
                    </a:lnTo>
                    <a:lnTo>
                      <a:pt x="879" y="4880"/>
                    </a:lnTo>
                    <a:lnTo>
                      <a:pt x="1004" y="5097"/>
                    </a:lnTo>
                    <a:lnTo>
                      <a:pt x="1205" y="5424"/>
                    </a:lnTo>
                    <a:lnTo>
                      <a:pt x="1280" y="5549"/>
                    </a:lnTo>
                    <a:lnTo>
                      <a:pt x="1389" y="5574"/>
                    </a:lnTo>
                    <a:lnTo>
                      <a:pt x="1498" y="5599"/>
                    </a:lnTo>
                    <a:lnTo>
                      <a:pt x="1607" y="5616"/>
                    </a:lnTo>
                    <a:lnTo>
                      <a:pt x="1707" y="5633"/>
                    </a:lnTo>
                    <a:lnTo>
                      <a:pt x="2008" y="5633"/>
                    </a:lnTo>
                    <a:lnTo>
                      <a:pt x="2101" y="5616"/>
                    </a:lnTo>
                    <a:lnTo>
                      <a:pt x="2193" y="5608"/>
                    </a:lnTo>
                    <a:lnTo>
                      <a:pt x="2285" y="5583"/>
                    </a:lnTo>
                    <a:lnTo>
                      <a:pt x="2377" y="5557"/>
                    </a:lnTo>
                    <a:lnTo>
                      <a:pt x="2469" y="5524"/>
                    </a:lnTo>
                    <a:lnTo>
                      <a:pt x="2644" y="5449"/>
                    </a:lnTo>
                    <a:lnTo>
                      <a:pt x="2812" y="5357"/>
                    </a:lnTo>
                    <a:lnTo>
                      <a:pt x="2979" y="5248"/>
                    </a:lnTo>
                    <a:lnTo>
                      <a:pt x="3130" y="5122"/>
                    </a:lnTo>
                    <a:lnTo>
                      <a:pt x="3280" y="4988"/>
                    </a:lnTo>
                    <a:lnTo>
                      <a:pt x="3431" y="4838"/>
                    </a:lnTo>
                    <a:lnTo>
                      <a:pt x="3565" y="4679"/>
                    </a:lnTo>
                    <a:lnTo>
                      <a:pt x="3707" y="4511"/>
                    </a:lnTo>
                    <a:lnTo>
                      <a:pt x="3833" y="4336"/>
                    </a:lnTo>
                    <a:lnTo>
                      <a:pt x="3958" y="4152"/>
                    </a:lnTo>
                    <a:lnTo>
                      <a:pt x="4075" y="3967"/>
                    </a:lnTo>
                    <a:lnTo>
                      <a:pt x="4193" y="3775"/>
                    </a:lnTo>
                    <a:lnTo>
                      <a:pt x="4410" y="3382"/>
                    </a:lnTo>
                    <a:lnTo>
                      <a:pt x="4611" y="2988"/>
                    </a:lnTo>
                    <a:lnTo>
                      <a:pt x="4795" y="2603"/>
                    </a:lnTo>
                    <a:lnTo>
                      <a:pt x="5113" y="1909"/>
                    </a:lnTo>
                    <a:lnTo>
                      <a:pt x="5255" y="1608"/>
                    </a:lnTo>
                    <a:lnTo>
                      <a:pt x="5389" y="1365"/>
                    </a:lnTo>
                    <a:lnTo>
                      <a:pt x="5414" y="1298"/>
                    </a:lnTo>
                    <a:lnTo>
                      <a:pt x="5431" y="1231"/>
                    </a:lnTo>
                    <a:lnTo>
                      <a:pt x="5439" y="1156"/>
                    </a:lnTo>
                    <a:lnTo>
                      <a:pt x="5431" y="1089"/>
                    </a:lnTo>
                    <a:lnTo>
                      <a:pt x="5406" y="1013"/>
                    </a:lnTo>
                    <a:lnTo>
                      <a:pt x="5373" y="955"/>
                    </a:lnTo>
                    <a:lnTo>
                      <a:pt x="5322" y="896"/>
                    </a:lnTo>
                    <a:lnTo>
                      <a:pt x="5264" y="846"/>
                    </a:lnTo>
                    <a:lnTo>
                      <a:pt x="4067" y="68"/>
                    </a:lnTo>
                    <a:lnTo>
                      <a:pt x="4017" y="43"/>
                    </a:lnTo>
                    <a:lnTo>
                      <a:pt x="3975" y="26"/>
                    </a:lnTo>
                    <a:lnTo>
                      <a:pt x="3925" y="9"/>
                    </a:lnTo>
                    <a:lnTo>
                      <a:pt x="3875"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7" name="Google Shape;1153;p30">
                <a:extLst>
                  <a:ext uri="{FF2B5EF4-FFF2-40B4-BE49-F238E27FC236}">
                    <a16:creationId xmlns:a16="http://schemas.microsoft.com/office/drawing/2014/main" id="{E1DA3245-08C4-F680-3D1A-D5124AD34797}"/>
                  </a:ext>
                </a:extLst>
              </p:cNvPr>
              <p:cNvSpPr/>
              <p:nvPr/>
            </p:nvSpPr>
            <p:spPr>
              <a:xfrm>
                <a:off x="1693325" y="2881784"/>
                <a:ext cx="452151" cy="545222"/>
              </a:xfrm>
              <a:custGeom>
                <a:avLst/>
                <a:gdLst/>
                <a:ahLst/>
                <a:cxnLst/>
                <a:rect l="l" t="t" r="r" b="b"/>
                <a:pathLst>
                  <a:path w="12403" h="14955" extrusionOk="0">
                    <a:moveTo>
                      <a:pt x="7649" y="0"/>
                    </a:moveTo>
                    <a:lnTo>
                      <a:pt x="7281" y="9"/>
                    </a:lnTo>
                    <a:lnTo>
                      <a:pt x="6921" y="26"/>
                    </a:lnTo>
                    <a:lnTo>
                      <a:pt x="6561" y="42"/>
                    </a:lnTo>
                    <a:lnTo>
                      <a:pt x="5867" y="92"/>
                    </a:lnTo>
                    <a:lnTo>
                      <a:pt x="5189" y="159"/>
                    </a:lnTo>
                    <a:lnTo>
                      <a:pt x="4545" y="243"/>
                    </a:lnTo>
                    <a:lnTo>
                      <a:pt x="3934" y="335"/>
                    </a:lnTo>
                    <a:lnTo>
                      <a:pt x="3348" y="436"/>
                    </a:lnTo>
                    <a:lnTo>
                      <a:pt x="2804" y="536"/>
                    </a:lnTo>
                    <a:lnTo>
                      <a:pt x="2293" y="645"/>
                    </a:lnTo>
                    <a:lnTo>
                      <a:pt x="1825" y="754"/>
                    </a:lnTo>
                    <a:lnTo>
                      <a:pt x="1406" y="862"/>
                    </a:lnTo>
                    <a:lnTo>
                      <a:pt x="1030" y="963"/>
                    </a:lnTo>
                    <a:lnTo>
                      <a:pt x="703" y="1055"/>
                    </a:lnTo>
                    <a:lnTo>
                      <a:pt x="620" y="1080"/>
                    </a:lnTo>
                    <a:lnTo>
                      <a:pt x="544" y="1113"/>
                    </a:lnTo>
                    <a:lnTo>
                      <a:pt x="469" y="1155"/>
                    </a:lnTo>
                    <a:lnTo>
                      <a:pt x="402" y="1205"/>
                    </a:lnTo>
                    <a:lnTo>
                      <a:pt x="335" y="1256"/>
                    </a:lnTo>
                    <a:lnTo>
                      <a:pt x="277" y="1314"/>
                    </a:lnTo>
                    <a:lnTo>
                      <a:pt x="218" y="1373"/>
                    </a:lnTo>
                    <a:lnTo>
                      <a:pt x="168" y="1440"/>
                    </a:lnTo>
                    <a:lnTo>
                      <a:pt x="126" y="1507"/>
                    </a:lnTo>
                    <a:lnTo>
                      <a:pt x="93" y="1582"/>
                    </a:lnTo>
                    <a:lnTo>
                      <a:pt x="59" y="1657"/>
                    </a:lnTo>
                    <a:lnTo>
                      <a:pt x="34" y="1741"/>
                    </a:lnTo>
                    <a:lnTo>
                      <a:pt x="17" y="1825"/>
                    </a:lnTo>
                    <a:lnTo>
                      <a:pt x="1" y="1908"/>
                    </a:lnTo>
                    <a:lnTo>
                      <a:pt x="1" y="1992"/>
                    </a:lnTo>
                    <a:lnTo>
                      <a:pt x="1" y="2076"/>
                    </a:lnTo>
                    <a:lnTo>
                      <a:pt x="109" y="3222"/>
                    </a:lnTo>
                    <a:lnTo>
                      <a:pt x="227" y="4318"/>
                    </a:lnTo>
                    <a:lnTo>
                      <a:pt x="344" y="5373"/>
                    </a:lnTo>
                    <a:lnTo>
                      <a:pt x="478" y="6369"/>
                    </a:lnTo>
                    <a:lnTo>
                      <a:pt x="611" y="7323"/>
                    </a:lnTo>
                    <a:lnTo>
                      <a:pt x="754" y="8226"/>
                    </a:lnTo>
                    <a:lnTo>
                      <a:pt x="896" y="9080"/>
                    </a:lnTo>
                    <a:lnTo>
                      <a:pt x="1038" y="9883"/>
                    </a:lnTo>
                    <a:lnTo>
                      <a:pt x="1180" y="10628"/>
                    </a:lnTo>
                    <a:lnTo>
                      <a:pt x="1323" y="11314"/>
                    </a:lnTo>
                    <a:lnTo>
                      <a:pt x="1457" y="11950"/>
                    </a:lnTo>
                    <a:lnTo>
                      <a:pt x="1582" y="12519"/>
                    </a:lnTo>
                    <a:lnTo>
                      <a:pt x="1699" y="13038"/>
                    </a:lnTo>
                    <a:lnTo>
                      <a:pt x="1808" y="13490"/>
                    </a:lnTo>
                    <a:lnTo>
                      <a:pt x="2001" y="14210"/>
                    </a:lnTo>
                    <a:lnTo>
                      <a:pt x="2017" y="14277"/>
                    </a:lnTo>
                    <a:lnTo>
                      <a:pt x="2051" y="14352"/>
                    </a:lnTo>
                    <a:lnTo>
                      <a:pt x="2084" y="14419"/>
                    </a:lnTo>
                    <a:lnTo>
                      <a:pt x="2118" y="14486"/>
                    </a:lnTo>
                    <a:lnTo>
                      <a:pt x="2160" y="14544"/>
                    </a:lnTo>
                    <a:lnTo>
                      <a:pt x="2210" y="14603"/>
                    </a:lnTo>
                    <a:lnTo>
                      <a:pt x="2260" y="14653"/>
                    </a:lnTo>
                    <a:lnTo>
                      <a:pt x="2319" y="14703"/>
                    </a:lnTo>
                    <a:lnTo>
                      <a:pt x="2369" y="14745"/>
                    </a:lnTo>
                    <a:lnTo>
                      <a:pt x="2436" y="14787"/>
                    </a:lnTo>
                    <a:lnTo>
                      <a:pt x="2503" y="14829"/>
                    </a:lnTo>
                    <a:lnTo>
                      <a:pt x="2570" y="14854"/>
                    </a:lnTo>
                    <a:lnTo>
                      <a:pt x="2637" y="14879"/>
                    </a:lnTo>
                    <a:lnTo>
                      <a:pt x="2712" y="14904"/>
                    </a:lnTo>
                    <a:lnTo>
                      <a:pt x="2787" y="14913"/>
                    </a:lnTo>
                    <a:lnTo>
                      <a:pt x="2862" y="14921"/>
                    </a:lnTo>
                    <a:lnTo>
                      <a:pt x="3130" y="14938"/>
                    </a:lnTo>
                    <a:lnTo>
                      <a:pt x="3406" y="14955"/>
                    </a:lnTo>
                    <a:lnTo>
                      <a:pt x="3984" y="14955"/>
                    </a:lnTo>
                    <a:lnTo>
                      <a:pt x="4578" y="14946"/>
                    </a:lnTo>
                    <a:lnTo>
                      <a:pt x="5189" y="14913"/>
                    </a:lnTo>
                    <a:lnTo>
                      <a:pt x="5808" y="14871"/>
                    </a:lnTo>
                    <a:lnTo>
                      <a:pt x="6427" y="14821"/>
                    </a:lnTo>
                    <a:lnTo>
                      <a:pt x="7047" y="14754"/>
                    </a:lnTo>
                    <a:lnTo>
                      <a:pt x="7657" y="14678"/>
                    </a:lnTo>
                    <a:lnTo>
                      <a:pt x="8260" y="14603"/>
                    </a:lnTo>
                    <a:lnTo>
                      <a:pt x="8837" y="14511"/>
                    </a:lnTo>
                    <a:lnTo>
                      <a:pt x="9398" y="14427"/>
                    </a:lnTo>
                    <a:lnTo>
                      <a:pt x="9925" y="14344"/>
                    </a:lnTo>
                    <a:lnTo>
                      <a:pt x="10863" y="14176"/>
                    </a:lnTo>
                    <a:lnTo>
                      <a:pt x="11616" y="14026"/>
                    </a:lnTo>
                    <a:lnTo>
                      <a:pt x="11699" y="14009"/>
                    </a:lnTo>
                    <a:lnTo>
                      <a:pt x="11783" y="13984"/>
                    </a:lnTo>
                    <a:lnTo>
                      <a:pt x="11858" y="13950"/>
                    </a:lnTo>
                    <a:lnTo>
                      <a:pt x="11934" y="13908"/>
                    </a:lnTo>
                    <a:lnTo>
                      <a:pt x="12001" y="13858"/>
                    </a:lnTo>
                    <a:lnTo>
                      <a:pt x="12068" y="13808"/>
                    </a:lnTo>
                    <a:lnTo>
                      <a:pt x="12126" y="13749"/>
                    </a:lnTo>
                    <a:lnTo>
                      <a:pt x="12185" y="13691"/>
                    </a:lnTo>
                    <a:lnTo>
                      <a:pt x="12235" y="13624"/>
                    </a:lnTo>
                    <a:lnTo>
                      <a:pt x="12277" y="13549"/>
                    </a:lnTo>
                    <a:lnTo>
                      <a:pt x="12310" y="13482"/>
                    </a:lnTo>
                    <a:lnTo>
                      <a:pt x="12344" y="13398"/>
                    </a:lnTo>
                    <a:lnTo>
                      <a:pt x="12369" y="13323"/>
                    </a:lnTo>
                    <a:lnTo>
                      <a:pt x="12386" y="13239"/>
                    </a:lnTo>
                    <a:lnTo>
                      <a:pt x="12402" y="13155"/>
                    </a:lnTo>
                    <a:lnTo>
                      <a:pt x="12402" y="13063"/>
                    </a:lnTo>
                    <a:lnTo>
                      <a:pt x="12394" y="12352"/>
                    </a:lnTo>
                    <a:lnTo>
                      <a:pt x="12360" y="11582"/>
                    </a:lnTo>
                    <a:lnTo>
                      <a:pt x="12310" y="10779"/>
                    </a:lnTo>
                    <a:lnTo>
                      <a:pt x="12252" y="9934"/>
                    </a:lnTo>
                    <a:lnTo>
                      <a:pt x="12176" y="9072"/>
                    </a:lnTo>
                    <a:lnTo>
                      <a:pt x="12093" y="8193"/>
                    </a:lnTo>
                    <a:lnTo>
                      <a:pt x="12009" y="7314"/>
                    </a:lnTo>
                    <a:lnTo>
                      <a:pt x="11909" y="6444"/>
                    </a:lnTo>
                    <a:lnTo>
                      <a:pt x="11808" y="5590"/>
                    </a:lnTo>
                    <a:lnTo>
                      <a:pt x="11708" y="4762"/>
                    </a:lnTo>
                    <a:lnTo>
                      <a:pt x="11507" y="3239"/>
                    </a:lnTo>
                    <a:lnTo>
                      <a:pt x="11323" y="1933"/>
                    </a:lnTo>
                    <a:lnTo>
                      <a:pt x="11181" y="954"/>
                    </a:lnTo>
                    <a:lnTo>
                      <a:pt x="11164" y="871"/>
                    </a:lnTo>
                    <a:lnTo>
                      <a:pt x="11139" y="787"/>
                    </a:lnTo>
                    <a:lnTo>
                      <a:pt x="11114" y="712"/>
                    </a:lnTo>
                    <a:lnTo>
                      <a:pt x="11080" y="645"/>
                    </a:lnTo>
                    <a:lnTo>
                      <a:pt x="11038" y="569"/>
                    </a:lnTo>
                    <a:lnTo>
                      <a:pt x="10996" y="511"/>
                    </a:lnTo>
                    <a:lnTo>
                      <a:pt x="10946" y="444"/>
                    </a:lnTo>
                    <a:lnTo>
                      <a:pt x="10888" y="385"/>
                    </a:lnTo>
                    <a:lnTo>
                      <a:pt x="10829" y="335"/>
                    </a:lnTo>
                    <a:lnTo>
                      <a:pt x="10762" y="285"/>
                    </a:lnTo>
                    <a:lnTo>
                      <a:pt x="10695" y="243"/>
                    </a:lnTo>
                    <a:lnTo>
                      <a:pt x="10628" y="210"/>
                    </a:lnTo>
                    <a:lnTo>
                      <a:pt x="10553" y="176"/>
                    </a:lnTo>
                    <a:lnTo>
                      <a:pt x="10469" y="151"/>
                    </a:lnTo>
                    <a:lnTo>
                      <a:pt x="10394" y="134"/>
                    </a:lnTo>
                    <a:lnTo>
                      <a:pt x="10310" y="118"/>
                    </a:lnTo>
                    <a:lnTo>
                      <a:pt x="9925" y="84"/>
                    </a:lnTo>
                    <a:lnTo>
                      <a:pt x="9532" y="51"/>
                    </a:lnTo>
                    <a:lnTo>
                      <a:pt x="9155" y="26"/>
                    </a:lnTo>
                    <a:lnTo>
                      <a:pt x="8770" y="9"/>
                    </a:lnTo>
                    <a:lnTo>
                      <a:pt x="8394"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8" name="Google Shape;1154;p30">
                <a:extLst>
                  <a:ext uri="{FF2B5EF4-FFF2-40B4-BE49-F238E27FC236}">
                    <a16:creationId xmlns:a16="http://schemas.microsoft.com/office/drawing/2014/main" id="{8F8A1260-BF20-794E-6D90-0480D3E82096}"/>
                  </a:ext>
                </a:extLst>
              </p:cNvPr>
              <p:cNvSpPr/>
              <p:nvPr/>
            </p:nvSpPr>
            <p:spPr>
              <a:xfrm>
                <a:off x="1725953" y="2927864"/>
                <a:ext cx="356967" cy="201975"/>
              </a:xfrm>
              <a:custGeom>
                <a:avLst/>
                <a:gdLst/>
                <a:ahLst/>
                <a:cxnLst/>
                <a:rect l="l" t="t" r="r" b="b"/>
                <a:pathLst>
                  <a:path w="9792" h="5540" extrusionOk="0">
                    <a:moveTo>
                      <a:pt x="8629" y="0"/>
                    </a:moveTo>
                    <a:lnTo>
                      <a:pt x="7993" y="8"/>
                    </a:lnTo>
                    <a:lnTo>
                      <a:pt x="7357" y="33"/>
                    </a:lnTo>
                    <a:lnTo>
                      <a:pt x="6737" y="67"/>
                    </a:lnTo>
                    <a:lnTo>
                      <a:pt x="6127" y="100"/>
                    </a:lnTo>
                    <a:lnTo>
                      <a:pt x="5532" y="142"/>
                    </a:lnTo>
                    <a:lnTo>
                      <a:pt x="4947" y="201"/>
                    </a:lnTo>
                    <a:lnTo>
                      <a:pt x="4386" y="251"/>
                    </a:lnTo>
                    <a:lnTo>
                      <a:pt x="3850" y="310"/>
                    </a:lnTo>
                    <a:lnTo>
                      <a:pt x="2855" y="435"/>
                    </a:lnTo>
                    <a:lnTo>
                      <a:pt x="1967" y="561"/>
                    </a:lnTo>
                    <a:lnTo>
                      <a:pt x="1223" y="678"/>
                    </a:lnTo>
                    <a:lnTo>
                      <a:pt x="637" y="770"/>
                    </a:lnTo>
                    <a:lnTo>
                      <a:pt x="495" y="803"/>
                    </a:lnTo>
                    <a:lnTo>
                      <a:pt x="378" y="837"/>
                    </a:lnTo>
                    <a:lnTo>
                      <a:pt x="269" y="887"/>
                    </a:lnTo>
                    <a:lnTo>
                      <a:pt x="168" y="937"/>
                    </a:lnTo>
                    <a:lnTo>
                      <a:pt x="101" y="987"/>
                    </a:lnTo>
                    <a:lnTo>
                      <a:pt x="43" y="1046"/>
                    </a:lnTo>
                    <a:lnTo>
                      <a:pt x="26" y="1080"/>
                    </a:lnTo>
                    <a:lnTo>
                      <a:pt x="9" y="1105"/>
                    </a:lnTo>
                    <a:lnTo>
                      <a:pt x="1" y="1138"/>
                    </a:lnTo>
                    <a:lnTo>
                      <a:pt x="1" y="1163"/>
                    </a:lnTo>
                    <a:lnTo>
                      <a:pt x="34" y="1565"/>
                    </a:lnTo>
                    <a:lnTo>
                      <a:pt x="85" y="1941"/>
                    </a:lnTo>
                    <a:lnTo>
                      <a:pt x="135" y="2310"/>
                    </a:lnTo>
                    <a:lnTo>
                      <a:pt x="193" y="2653"/>
                    </a:lnTo>
                    <a:lnTo>
                      <a:pt x="269" y="2979"/>
                    </a:lnTo>
                    <a:lnTo>
                      <a:pt x="336" y="3289"/>
                    </a:lnTo>
                    <a:lnTo>
                      <a:pt x="419" y="3582"/>
                    </a:lnTo>
                    <a:lnTo>
                      <a:pt x="495" y="3858"/>
                    </a:lnTo>
                    <a:lnTo>
                      <a:pt x="578" y="4109"/>
                    </a:lnTo>
                    <a:lnTo>
                      <a:pt x="662" y="4343"/>
                    </a:lnTo>
                    <a:lnTo>
                      <a:pt x="746" y="4561"/>
                    </a:lnTo>
                    <a:lnTo>
                      <a:pt x="821" y="4762"/>
                    </a:lnTo>
                    <a:lnTo>
                      <a:pt x="972" y="5088"/>
                    </a:lnTo>
                    <a:lnTo>
                      <a:pt x="1089" y="5331"/>
                    </a:lnTo>
                    <a:lnTo>
                      <a:pt x="1122" y="5381"/>
                    </a:lnTo>
                    <a:lnTo>
                      <a:pt x="1181" y="5423"/>
                    </a:lnTo>
                    <a:lnTo>
                      <a:pt x="1248" y="5456"/>
                    </a:lnTo>
                    <a:lnTo>
                      <a:pt x="1332" y="5490"/>
                    </a:lnTo>
                    <a:lnTo>
                      <a:pt x="1424" y="5515"/>
                    </a:lnTo>
                    <a:lnTo>
                      <a:pt x="1532" y="5531"/>
                    </a:lnTo>
                    <a:lnTo>
                      <a:pt x="1650" y="5540"/>
                    </a:lnTo>
                    <a:lnTo>
                      <a:pt x="1775" y="5540"/>
                    </a:lnTo>
                    <a:lnTo>
                      <a:pt x="2227" y="5523"/>
                    </a:lnTo>
                    <a:lnTo>
                      <a:pt x="2696" y="5498"/>
                    </a:lnTo>
                    <a:lnTo>
                      <a:pt x="3189" y="5473"/>
                    </a:lnTo>
                    <a:lnTo>
                      <a:pt x="3700" y="5431"/>
                    </a:lnTo>
                    <a:lnTo>
                      <a:pt x="4729" y="5339"/>
                    </a:lnTo>
                    <a:lnTo>
                      <a:pt x="5758" y="5230"/>
                    </a:lnTo>
                    <a:lnTo>
                      <a:pt x="6746" y="5121"/>
                    </a:lnTo>
                    <a:lnTo>
                      <a:pt x="7650" y="5013"/>
                    </a:lnTo>
                    <a:lnTo>
                      <a:pt x="9064" y="4820"/>
                    </a:lnTo>
                    <a:lnTo>
                      <a:pt x="9206" y="4795"/>
                    </a:lnTo>
                    <a:lnTo>
                      <a:pt x="9332" y="4762"/>
                    </a:lnTo>
                    <a:lnTo>
                      <a:pt x="9449" y="4720"/>
                    </a:lnTo>
                    <a:lnTo>
                      <a:pt x="9549" y="4678"/>
                    </a:lnTo>
                    <a:lnTo>
                      <a:pt x="9633" y="4619"/>
                    </a:lnTo>
                    <a:lnTo>
                      <a:pt x="9700" y="4569"/>
                    </a:lnTo>
                    <a:lnTo>
                      <a:pt x="9742" y="4511"/>
                    </a:lnTo>
                    <a:lnTo>
                      <a:pt x="9750" y="4477"/>
                    </a:lnTo>
                    <a:lnTo>
                      <a:pt x="9758" y="4444"/>
                    </a:lnTo>
                    <a:lnTo>
                      <a:pt x="9783" y="4193"/>
                    </a:lnTo>
                    <a:lnTo>
                      <a:pt x="9792" y="3925"/>
                    </a:lnTo>
                    <a:lnTo>
                      <a:pt x="9792" y="3649"/>
                    </a:lnTo>
                    <a:lnTo>
                      <a:pt x="9783" y="3356"/>
                    </a:lnTo>
                    <a:lnTo>
                      <a:pt x="9758" y="3054"/>
                    </a:lnTo>
                    <a:lnTo>
                      <a:pt x="9733" y="2753"/>
                    </a:lnTo>
                    <a:lnTo>
                      <a:pt x="9700" y="2444"/>
                    </a:lnTo>
                    <a:lnTo>
                      <a:pt x="9658" y="2142"/>
                    </a:lnTo>
                    <a:lnTo>
                      <a:pt x="9566" y="1565"/>
                    </a:lnTo>
                    <a:lnTo>
                      <a:pt x="9474" y="1038"/>
                    </a:lnTo>
                    <a:lnTo>
                      <a:pt x="9382" y="594"/>
                    </a:lnTo>
                    <a:lnTo>
                      <a:pt x="9306" y="251"/>
                    </a:lnTo>
                    <a:lnTo>
                      <a:pt x="9298" y="226"/>
                    </a:lnTo>
                    <a:lnTo>
                      <a:pt x="9290" y="192"/>
                    </a:lnTo>
                    <a:lnTo>
                      <a:pt x="9239" y="151"/>
                    </a:lnTo>
                    <a:lnTo>
                      <a:pt x="9173" y="100"/>
                    </a:lnTo>
                    <a:lnTo>
                      <a:pt x="9097" y="67"/>
                    </a:lnTo>
                    <a:lnTo>
                      <a:pt x="8997" y="42"/>
                    </a:lnTo>
                    <a:lnTo>
                      <a:pt x="8888" y="17"/>
                    </a:lnTo>
                    <a:lnTo>
                      <a:pt x="8762"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9" name="Google Shape;1155;p30">
                <a:extLst>
                  <a:ext uri="{FF2B5EF4-FFF2-40B4-BE49-F238E27FC236}">
                    <a16:creationId xmlns:a16="http://schemas.microsoft.com/office/drawing/2014/main" id="{B31F0C34-A5BA-D300-02AC-20CE6FBEF96C}"/>
                  </a:ext>
                </a:extLst>
              </p:cNvPr>
              <p:cNvSpPr/>
              <p:nvPr/>
            </p:nvSpPr>
            <p:spPr>
              <a:xfrm>
                <a:off x="1846185" y="3159105"/>
                <a:ext cx="180015" cy="187975"/>
              </a:xfrm>
              <a:custGeom>
                <a:avLst/>
                <a:gdLst/>
                <a:ahLst/>
                <a:cxnLst/>
                <a:rect l="l" t="t" r="r" b="b"/>
                <a:pathLst>
                  <a:path w="4938" h="5156" extrusionOk="0">
                    <a:moveTo>
                      <a:pt x="3013" y="0"/>
                    </a:moveTo>
                    <a:lnTo>
                      <a:pt x="2829" y="17"/>
                    </a:lnTo>
                    <a:lnTo>
                      <a:pt x="2787" y="25"/>
                    </a:lnTo>
                    <a:lnTo>
                      <a:pt x="1398" y="260"/>
                    </a:lnTo>
                    <a:lnTo>
                      <a:pt x="0" y="486"/>
                    </a:lnTo>
                    <a:lnTo>
                      <a:pt x="0" y="5155"/>
                    </a:lnTo>
                    <a:lnTo>
                      <a:pt x="996" y="4753"/>
                    </a:lnTo>
                    <a:lnTo>
                      <a:pt x="1490" y="4544"/>
                    </a:lnTo>
                    <a:lnTo>
                      <a:pt x="1975" y="4335"/>
                    </a:lnTo>
                    <a:lnTo>
                      <a:pt x="2469" y="4117"/>
                    </a:lnTo>
                    <a:lnTo>
                      <a:pt x="2954" y="3891"/>
                    </a:lnTo>
                    <a:lnTo>
                      <a:pt x="3448" y="3657"/>
                    </a:lnTo>
                    <a:lnTo>
                      <a:pt x="3933" y="3414"/>
                    </a:lnTo>
                    <a:lnTo>
                      <a:pt x="4059" y="3347"/>
                    </a:lnTo>
                    <a:lnTo>
                      <a:pt x="4184" y="3272"/>
                    </a:lnTo>
                    <a:lnTo>
                      <a:pt x="4293" y="3180"/>
                    </a:lnTo>
                    <a:lnTo>
                      <a:pt x="4402" y="3088"/>
                    </a:lnTo>
                    <a:lnTo>
                      <a:pt x="4494" y="2979"/>
                    </a:lnTo>
                    <a:lnTo>
                      <a:pt x="4586" y="2870"/>
                    </a:lnTo>
                    <a:lnTo>
                      <a:pt x="4661" y="2753"/>
                    </a:lnTo>
                    <a:lnTo>
                      <a:pt x="4736" y="2628"/>
                    </a:lnTo>
                    <a:lnTo>
                      <a:pt x="4795" y="2502"/>
                    </a:lnTo>
                    <a:lnTo>
                      <a:pt x="4845" y="2368"/>
                    </a:lnTo>
                    <a:lnTo>
                      <a:pt x="4887" y="2235"/>
                    </a:lnTo>
                    <a:lnTo>
                      <a:pt x="4912" y="2092"/>
                    </a:lnTo>
                    <a:lnTo>
                      <a:pt x="4929" y="1950"/>
                    </a:lnTo>
                    <a:lnTo>
                      <a:pt x="4937" y="1799"/>
                    </a:lnTo>
                    <a:lnTo>
                      <a:pt x="4929" y="1649"/>
                    </a:lnTo>
                    <a:lnTo>
                      <a:pt x="4912" y="1506"/>
                    </a:lnTo>
                    <a:lnTo>
                      <a:pt x="4870" y="1322"/>
                    </a:lnTo>
                    <a:lnTo>
                      <a:pt x="4812" y="1147"/>
                    </a:lnTo>
                    <a:lnTo>
                      <a:pt x="4745" y="988"/>
                    </a:lnTo>
                    <a:lnTo>
                      <a:pt x="4653" y="837"/>
                    </a:lnTo>
                    <a:lnTo>
                      <a:pt x="4552" y="686"/>
                    </a:lnTo>
                    <a:lnTo>
                      <a:pt x="4444" y="561"/>
                    </a:lnTo>
                    <a:lnTo>
                      <a:pt x="4318" y="435"/>
                    </a:lnTo>
                    <a:lnTo>
                      <a:pt x="4176" y="335"/>
                    </a:lnTo>
                    <a:lnTo>
                      <a:pt x="4034" y="234"/>
                    </a:lnTo>
                    <a:lnTo>
                      <a:pt x="3875" y="159"/>
                    </a:lnTo>
                    <a:lnTo>
                      <a:pt x="3716" y="92"/>
                    </a:lnTo>
                    <a:lnTo>
                      <a:pt x="3548" y="42"/>
                    </a:lnTo>
                    <a:lnTo>
                      <a:pt x="3372" y="9"/>
                    </a:lnTo>
                    <a:lnTo>
                      <a:pt x="3197"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0" name="Google Shape;1156;p30">
                <a:extLst>
                  <a:ext uri="{FF2B5EF4-FFF2-40B4-BE49-F238E27FC236}">
                    <a16:creationId xmlns:a16="http://schemas.microsoft.com/office/drawing/2014/main" id="{C9EF3FD4-A70A-D216-CA12-44C9FD3C81E1}"/>
                  </a:ext>
                </a:extLst>
              </p:cNvPr>
              <p:cNvSpPr/>
              <p:nvPr/>
            </p:nvSpPr>
            <p:spPr>
              <a:xfrm>
                <a:off x="1943486" y="3032165"/>
                <a:ext cx="226094" cy="265155"/>
              </a:xfrm>
              <a:custGeom>
                <a:avLst/>
                <a:gdLst/>
                <a:ahLst/>
                <a:cxnLst/>
                <a:rect l="l" t="t" r="r" b="b"/>
                <a:pathLst>
                  <a:path w="6202" h="7273" extrusionOk="0">
                    <a:moveTo>
                      <a:pt x="5197" y="1"/>
                    </a:moveTo>
                    <a:lnTo>
                      <a:pt x="5105" y="9"/>
                    </a:lnTo>
                    <a:lnTo>
                      <a:pt x="5021" y="26"/>
                    </a:lnTo>
                    <a:lnTo>
                      <a:pt x="4929" y="43"/>
                    </a:lnTo>
                    <a:lnTo>
                      <a:pt x="4837" y="85"/>
                    </a:lnTo>
                    <a:lnTo>
                      <a:pt x="4511" y="244"/>
                    </a:lnTo>
                    <a:lnTo>
                      <a:pt x="4327" y="352"/>
                    </a:lnTo>
                    <a:lnTo>
                      <a:pt x="4118" y="470"/>
                    </a:lnTo>
                    <a:lnTo>
                      <a:pt x="3900" y="612"/>
                    </a:lnTo>
                    <a:lnTo>
                      <a:pt x="3657" y="762"/>
                    </a:lnTo>
                    <a:lnTo>
                      <a:pt x="3390" y="938"/>
                    </a:lnTo>
                    <a:lnTo>
                      <a:pt x="3105" y="1131"/>
                    </a:lnTo>
                    <a:lnTo>
                      <a:pt x="2804" y="1348"/>
                    </a:lnTo>
                    <a:lnTo>
                      <a:pt x="2478" y="1583"/>
                    </a:lnTo>
                    <a:lnTo>
                      <a:pt x="2126" y="1842"/>
                    </a:lnTo>
                    <a:lnTo>
                      <a:pt x="1749" y="2127"/>
                    </a:lnTo>
                    <a:lnTo>
                      <a:pt x="1348" y="2445"/>
                    </a:lnTo>
                    <a:lnTo>
                      <a:pt x="921" y="2779"/>
                    </a:lnTo>
                    <a:lnTo>
                      <a:pt x="477" y="3147"/>
                    </a:lnTo>
                    <a:lnTo>
                      <a:pt x="1" y="3541"/>
                    </a:lnTo>
                    <a:lnTo>
                      <a:pt x="603" y="7273"/>
                    </a:lnTo>
                    <a:lnTo>
                      <a:pt x="821" y="7240"/>
                    </a:lnTo>
                    <a:lnTo>
                      <a:pt x="1381" y="7139"/>
                    </a:lnTo>
                    <a:lnTo>
                      <a:pt x="2185" y="6980"/>
                    </a:lnTo>
                    <a:lnTo>
                      <a:pt x="2637" y="6880"/>
                    </a:lnTo>
                    <a:lnTo>
                      <a:pt x="3113" y="6771"/>
                    </a:lnTo>
                    <a:lnTo>
                      <a:pt x="3599" y="6654"/>
                    </a:lnTo>
                    <a:lnTo>
                      <a:pt x="4067" y="6528"/>
                    </a:lnTo>
                    <a:lnTo>
                      <a:pt x="4519" y="6403"/>
                    </a:lnTo>
                    <a:lnTo>
                      <a:pt x="4929" y="6260"/>
                    </a:lnTo>
                    <a:lnTo>
                      <a:pt x="5113" y="6193"/>
                    </a:lnTo>
                    <a:lnTo>
                      <a:pt x="5289" y="6127"/>
                    </a:lnTo>
                    <a:lnTo>
                      <a:pt x="5448" y="6051"/>
                    </a:lnTo>
                    <a:lnTo>
                      <a:pt x="5590" y="5984"/>
                    </a:lnTo>
                    <a:lnTo>
                      <a:pt x="5708" y="5909"/>
                    </a:lnTo>
                    <a:lnTo>
                      <a:pt x="5808" y="5842"/>
                    </a:lnTo>
                    <a:lnTo>
                      <a:pt x="5883" y="5767"/>
                    </a:lnTo>
                    <a:lnTo>
                      <a:pt x="5908" y="5733"/>
                    </a:lnTo>
                    <a:lnTo>
                      <a:pt x="5934" y="5700"/>
                    </a:lnTo>
                    <a:lnTo>
                      <a:pt x="5967" y="5633"/>
                    </a:lnTo>
                    <a:lnTo>
                      <a:pt x="5992" y="5558"/>
                    </a:lnTo>
                    <a:lnTo>
                      <a:pt x="6042" y="5365"/>
                    </a:lnTo>
                    <a:lnTo>
                      <a:pt x="6093" y="5131"/>
                    </a:lnTo>
                    <a:lnTo>
                      <a:pt x="6126" y="4863"/>
                    </a:lnTo>
                    <a:lnTo>
                      <a:pt x="6160" y="4562"/>
                    </a:lnTo>
                    <a:lnTo>
                      <a:pt x="6176" y="4227"/>
                    </a:lnTo>
                    <a:lnTo>
                      <a:pt x="6193" y="3884"/>
                    </a:lnTo>
                    <a:lnTo>
                      <a:pt x="6201" y="3516"/>
                    </a:lnTo>
                    <a:lnTo>
                      <a:pt x="6193" y="3139"/>
                    </a:lnTo>
                    <a:lnTo>
                      <a:pt x="6185" y="2754"/>
                    </a:lnTo>
                    <a:lnTo>
                      <a:pt x="6168" y="2369"/>
                    </a:lnTo>
                    <a:lnTo>
                      <a:pt x="6143" y="1993"/>
                    </a:lnTo>
                    <a:lnTo>
                      <a:pt x="6118" y="1624"/>
                    </a:lnTo>
                    <a:lnTo>
                      <a:pt x="6076" y="1273"/>
                    </a:lnTo>
                    <a:lnTo>
                      <a:pt x="6026" y="947"/>
                    </a:lnTo>
                    <a:lnTo>
                      <a:pt x="5967" y="645"/>
                    </a:lnTo>
                    <a:lnTo>
                      <a:pt x="5942" y="553"/>
                    </a:lnTo>
                    <a:lnTo>
                      <a:pt x="5908" y="461"/>
                    </a:lnTo>
                    <a:lnTo>
                      <a:pt x="5867" y="386"/>
                    </a:lnTo>
                    <a:lnTo>
                      <a:pt x="5816" y="311"/>
                    </a:lnTo>
                    <a:lnTo>
                      <a:pt x="5758" y="244"/>
                    </a:lnTo>
                    <a:lnTo>
                      <a:pt x="5691" y="185"/>
                    </a:lnTo>
                    <a:lnTo>
                      <a:pt x="5616" y="135"/>
                    </a:lnTo>
                    <a:lnTo>
                      <a:pt x="5540" y="85"/>
                    </a:lnTo>
                    <a:lnTo>
                      <a:pt x="5457" y="51"/>
                    </a:lnTo>
                    <a:lnTo>
                      <a:pt x="5373" y="26"/>
                    </a:lnTo>
                    <a:lnTo>
                      <a:pt x="5289" y="9"/>
                    </a:lnTo>
                    <a:lnTo>
                      <a:pt x="5197"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1" name="Google Shape;1157;p30">
                <a:extLst>
                  <a:ext uri="{FF2B5EF4-FFF2-40B4-BE49-F238E27FC236}">
                    <a16:creationId xmlns:a16="http://schemas.microsoft.com/office/drawing/2014/main" id="{32593397-3BD9-E53E-2B2A-1B41A630AE22}"/>
                  </a:ext>
                </a:extLst>
              </p:cNvPr>
              <p:cNvSpPr/>
              <p:nvPr/>
            </p:nvSpPr>
            <p:spPr>
              <a:xfrm>
                <a:off x="1107879" y="2654189"/>
                <a:ext cx="814879" cy="812200"/>
              </a:xfrm>
              <a:custGeom>
                <a:avLst/>
                <a:gdLst/>
                <a:ahLst/>
                <a:cxnLst/>
                <a:rect l="l" t="t" r="r" b="b"/>
                <a:pathLst>
                  <a:path w="22353" h="22278" extrusionOk="0">
                    <a:moveTo>
                      <a:pt x="12980" y="1"/>
                    </a:moveTo>
                    <a:lnTo>
                      <a:pt x="12562" y="235"/>
                    </a:lnTo>
                    <a:lnTo>
                      <a:pt x="12126" y="486"/>
                    </a:lnTo>
                    <a:lnTo>
                      <a:pt x="11691" y="754"/>
                    </a:lnTo>
                    <a:lnTo>
                      <a:pt x="11256" y="1038"/>
                    </a:lnTo>
                    <a:lnTo>
                      <a:pt x="10813" y="1348"/>
                    </a:lnTo>
                    <a:lnTo>
                      <a:pt x="10378" y="1666"/>
                    </a:lnTo>
                    <a:lnTo>
                      <a:pt x="9934" y="2001"/>
                    </a:lnTo>
                    <a:lnTo>
                      <a:pt x="9490" y="2344"/>
                    </a:lnTo>
                    <a:lnTo>
                      <a:pt x="9047" y="2704"/>
                    </a:lnTo>
                    <a:lnTo>
                      <a:pt x="8612" y="3063"/>
                    </a:lnTo>
                    <a:lnTo>
                      <a:pt x="8185" y="3440"/>
                    </a:lnTo>
                    <a:lnTo>
                      <a:pt x="7750" y="3817"/>
                    </a:lnTo>
                    <a:lnTo>
                      <a:pt x="7331" y="4193"/>
                    </a:lnTo>
                    <a:lnTo>
                      <a:pt x="6921" y="4570"/>
                    </a:lnTo>
                    <a:lnTo>
                      <a:pt x="6520" y="4946"/>
                    </a:lnTo>
                    <a:lnTo>
                      <a:pt x="6126" y="5323"/>
                    </a:lnTo>
                    <a:lnTo>
                      <a:pt x="5373" y="6059"/>
                    </a:lnTo>
                    <a:lnTo>
                      <a:pt x="4670" y="6771"/>
                    </a:lnTo>
                    <a:lnTo>
                      <a:pt x="4034" y="7440"/>
                    </a:lnTo>
                    <a:lnTo>
                      <a:pt x="3465" y="8043"/>
                    </a:lnTo>
                    <a:lnTo>
                      <a:pt x="2980" y="8578"/>
                    </a:lnTo>
                    <a:lnTo>
                      <a:pt x="2587" y="9022"/>
                    </a:lnTo>
                    <a:lnTo>
                      <a:pt x="2294" y="9373"/>
                    </a:lnTo>
                    <a:lnTo>
                      <a:pt x="2110" y="9607"/>
                    </a:lnTo>
                    <a:lnTo>
                      <a:pt x="2026" y="9725"/>
                    </a:lnTo>
                    <a:lnTo>
                      <a:pt x="1926" y="9867"/>
                    </a:lnTo>
                    <a:lnTo>
                      <a:pt x="1817" y="10043"/>
                    </a:lnTo>
                    <a:lnTo>
                      <a:pt x="1691" y="10252"/>
                    </a:lnTo>
                    <a:lnTo>
                      <a:pt x="1557" y="10486"/>
                    </a:lnTo>
                    <a:lnTo>
                      <a:pt x="1415" y="10746"/>
                    </a:lnTo>
                    <a:lnTo>
                      <a:pt x="1273" y="11030"/>
                    </a:lnTo>
                    <a:lnTo>
                      <a:pt x="1131" y="11331"/>
                    </a:lnTo>
                    <a:lnTo>
                      <a:pt x="980" y="11658"/>
                    </a:lnTo>
                    <a:lnTo>
                      <a:pt x="838" y="12001"/>
                    </a:lnTo>
                    <a:lnTo>
                      <a:pt x="695" y="12369"/>
                    </a:lnTo>
                    <a:lnTo>
                      <a:pt x="562" y="12746"/>
                    </a:lnTo>
                    <a:lnTo>
                      <a:pt x="436" y="13139"/>
                    </a:lnTo>
                    <a:lnTo>
                      <a:pt x="327" y="13541"/>
                    </a:lnTo>
                    <a:lnTo>
                      <a:pt x="227" y="13959"/>
                    </a:lnTo>
                    <a:lnTo>
                      <a:pt x="143" y="14386"/>
                    </a:lnTo>
                    <a:lnTo>
                      <a:pt x="110" y="14603"/>
                    </a:lnTo>
                    <a:lnTo>
                      <a:pt x="76" y="14821"/>
                    </a:lnTo>
                    <a:lnTo>
                      <a:pt x="51" y="15038"/>
                    </a:lnTo>
                    <a:lnTo>
                      <a:pt x="26" y="15256"/>
                    </a:lnTo>
                    <a:lnTo>
                      <a:pt x="18" y="15482"/>
                    </a:lnTo>
                    <a:lnTo>
                      <a:pt x="9" y="15700"/>
                    </a:lnTo>
                    <a:lnTo>
                      <a:pt x="1" y="15926"/>
                    </a:lnTo>
                    <a:lnTo>
                      <a:pt x="9" y="16151"/>
                    </a:lnTo>
                    <a:lnTo>
                      <a:pt x="18" y="16369"/>
                    </a:lnTo>
                    <a:lnTo>
                      <a:pt x="34" y="16595"/>
                    </a:lnTo>
                    <a:lnTo>
                      <a:pt x="60" y="16821"/>
                    </a:lnTo>
                    <a:lnTo>
                      <a:pt x="93" y="17038"/>
                    </a:lnTo>
                    <a:lnTo>
                      <a:pt x="135" y="17264"/>
                    </a:lnTo>
                    <a:lnTo>
                      <a:pt x="185" y="17490"/>
                    </a:lnTo>
                    <a:lnTo>
                      <a:pt x="244" y="17708"/>
                    </a:lnTo>
                    <a:lnTo>
                      <a:pt x="311" y="17926"/>
                    </a:lnTo>
                    <a:lnTo>
                      <a:pt x="386" y="18143"/>
                    </a:lnTo>
                    <a:lnTo>
                      <a:pt x="470" y="18361"/>
                    </a:lnTo>
                    <a:lnTo>
                      <a:pt x="570" y="18578"/>
                    </a:lnTo>
                    <a:lnTo>
                      <a:pt x="670" y="18787"/>
                    </a:lnTo>
                    <a:lnTo>
                      <a:pt x="788" y="19005"/>
                    </a:lnTo>
                    <a:lnTo>
                      <a:pt x="913" y="19214"/>
                    </a:lnTo>
                    <a:lnTo>
                      <a:pt x="1047" y="19415"/>
                    </a:lnTo>
                    <a:lnTo>
                      <a:pt x="1198" y="19616"/>
                    </a:lnTo>
                    <a:lnTo>
                      <a:pt x="1348" y="19817"/>
                    </a:lnTo>
                    <a:lnTo>
                      <a:pt x="1524" y="20018"/>
                    </a:lnTo>
                    <a:lnTo>
                      <a:pt x="1708" y="20210"/>
                    </a:lnTo>
                    <a:lnTo>
                      <a:pt x="1901" y="20403"/>
                    </a:lnTo>
                    <a:lnTo>
                      <a:pt x="2101" y="20587"/>
                    </a:lnTo>
                    <a:lnTo>
                      <a:pt x="2327" y="20771"/>
                    </a:lnTo>
                    <a:lnTo>
                      <a:pt x="2553" y="20946"/>
                    </a:lnTo>
                    <a:lnTo>
                      <a:pt x="2804" y="21122"/>
                    </a:lnTo>
                    <a:lnTo>
                      <a:pt x="3064" y="21281"/>
                    </a:lnTo>
                    <a:lnTo>
                      <a:pt x="3331" y="21432"/>
                    </a:lnTo>
                    <a:lnTo>
                      <a:pt x="3616" y="21566"/>
                    </a:lnTo>
                    <a:lnTo>
                      <a:pt x="3909" y="21691"/>
                    </a:lnTo>
                    <a:lnTo>
                      <a:pt x="4219" y="21800"/>
                    </a:lnTo>
                    <a:lnTo>
                      <a:pt x="4528" y="21900"/>
                    </a:lnTo>
                    <a:lnTo>
                      <a:pt x="4854" y="21984"/>
                    </a:lnTo>
                    <a:lnTo>
                      <a:pt x="5189" y="22059"/>
                    </a:lnTo>
                    <a:lnTo>
                      <a:pt x="5532" y="22126"/>
                    </a:lnTo>
                    <a:lnTo>
                      <a:pt x="5884" y="22177"/>
                    </a:lnTo>
                    <a:lnTo>
                      <a:pt x="6244" y="22218"/>
                    </a:lnTo>
                    <a:lnTo>
                      <a:pt x="6603" y="22244"/>
                    </a:lnTo>
                    <a:lnTo>
                      <a:pt x="6980" y="22269"/>
                    </a:lnTo>
                    <a:lnTo>
                      <a:pt x="7357" y="22277"/>
                    </a:lnTo>
                    <a:lnTo>
                      <a:pt x="7742" y="22277"/>
                    </a:lnTo>
                    <a:lnTo>
                      <a:pt x="8126" y="22269"/>
                    </a:lnTo>
                    <a:lnTo>
                      <a:pt x="8520" y="22260"/>
                    </a:lnTo>
                    <a:lnTo>
                      <a:pt x="8921" y="22235"/>
                    </a:lnTo>
                    <a:lnTo>
                      <a:pt x="9323" y="22202"/>
                    </a:lnTo>
                    <a:lnTo>
                      <a:pt x="9725" y="22160"/>
                    </a:lnTo>
                    <a:lnTo>
                      <a:pt x="10126" y="22118"/>
                    </a:lnTo>
                    <a:lnTo>
                      <a:pt x="10537" y="22059"/>
                    </a:lnTo>
                    <a:lnTo>
                      <a:pt x="10947" y="22001"/>
                    </a:lnTo>
                    <a:lnTo>
                      <a:pt x="11357" y="21942"/>
                    </a:lnTo>
                    <a:lnTo>
                      <a:pt x="11767" y="21867"/>
                    </a:lnTo>
                    <a:lnTo>
                      <a:pt x="12177" y="21792"/>
                    </a:lnTo>
                    <a:lnTo>
                      <a:pt x="12988" y="21624"/>
                    </a:lnTo>
                    <a:lnTo>
                      <a:pt x="13800" y="21449"/>
                    </a:lnTo>
                    <a:lnTo>
                      <a:pt x="14595" y="21248"/>
                    </a:lnTo>
                    <a:lnTo>
                      <a:pt x="15382" y="21047"/>
                    </a:lnTo>
                    <a:lnTo>
                      <a:pt x="16143" y="20829"/>
                    </a:lnTo>
                    <a:lnTo>
                      <a:pt x="16880" y="20612"/>
                    </a:lnTo>
                    <a:lnTo>
                      <a:pt x="17591" y="20386"/>
                    </a:lnTo>
                    <a:lnTo>
                      <a:pt x="18260" y="20168"/>
                    </a:lnTo>
                    <a:lnTo>
                      <a:pt x="18905" y="19951"/>
                    </a:lnTo>
                    <a:lnTo>
                      <a:pt x="19499" y="19741"/>
                    </a:lnTo>
                    <a:lnTo>
                      <a:pt x="20060" y="19541"/>
                    </a:lnTo>
                    <a:lnTo>
                      <a:pt x="21014" y="19181"/>
                    </a:lnTo>
                    <a:lnTo>
                      <a:pt x="21733" y="18896"/>
                    </a:lnTo>
                    <a:lnTo>
                      <a:pt x="22193" y="18712"/>
                    </a:lnTo>
                    <a:lnTo>
                      <a:pt x="22352" y="18645"/>
                    </a:lnTo>
                    <a:lnTo>
                      <a:pt x="21959" y="13733"/>
                    </a:lnTo>
                    <a:lnTo>
                      <a:pt x="21541" y="13825"/>
                    </a:lnTo>
                    <a:lnTo>
                      <a:pt x="21089" y="13917"/>
                    </a:lnTo>
                    <a:lnTo>
                      <a:pt x="20620" y="14001"/>
                    </a:lnTo>
                    <a:lnTo>
                      <a:pt x="20127" y="14076"/>
                    </a:lnTo>
                    <a:lnTo>
                      <a:pt x="19608" y="14160"/>
                    </a:lnTo>
                    <a:lnTo>
                      <a:pt x="19080" y="14235"/>
                    </a:lnTo>
                    <a:lnTo>
                      <a:pt x="17984" y="14369"/>
                    </a:lnTo>
                    <a:lnTo>
                      <a:pt x="16855" y="14495"/>
                    </a:lnTo>
                    <a:lnTo>
                      <a:pt x="15708" y="14612"/>
                    </a:lnTo>
                    <a:lnTo>
                      <a:pt x="14570" y="14712"/>
                    </a:lnTo>
                    <a:lnTo>
                      <a:pt x="13465" y="14804"/>
                    </a:lnTo>
                    <a:lnTo>
                      <a:pt x="12411" y="14879"/>
                    </a:lnTo>
                    <a:lnTo>
                      <a:pt x="11432" y="14946"/>
                    </a:lnTo>
                    <a:lnTo>
                      <a:pt x="9767" y="15047"/>
                    </a:lnTo>
                    <a:lnTo>
                      <a:pt x="8645" y="15105"/>
                    </a:lnTo>
                    <a:lnTo>
                      <a:pt x="8235" y="15122"/>
                    </a:lnTo>
                    <a:lnTo>
                      <a:pt x="8235" y="15122"/>
                    </a:lnTo>
                    <a:lnTo>
                      <a:pt x="14001" y="9574"/>
                    </a:lnTo>
                    <a:lnTo>
                      <a:pt x="13976" y="9156"/>
                    </a:lnTo>
                    <a:lnTo>
                      <a:pt x="13926" y="8034"/>
                    </a:lnTo>
                    <a:lnTo>
                      <a:pt x="13834" y="6469"/>
                    </a:lnTo>
                    <a:lnTo>
                      <a:pt x="13775" y="5582"/>
                    </a:lnTo>
                    <a:lnTo>
                      <a:pt x="13716" y="4679"/>
                    </a:lnTo>
                    <a:lnTo>
                      <a:pt x="13641" y="3766"/>
                    </a:lnTo>
                    <a:lnTo>
                      <a:pt x="13566" y="2896"/>
                    </a:lnTo>
                    <a:lnTo>
                      <a:pt x="13482" y="2084"/>
                    </a:lnTo>
                    <a:lnTo>
                      <a:pt x="13398" y="1373"/>
                    </a:lnTo>
                    <a:lnTo>
                      <a:pt x="13348" y="1055"/>
                    </a:lnTo>
                    <a:lnTo>
                      <a:pt x="13298" y="771"/>
                    </a:lnTo>
                    <a:lnTo>
                      <a:pt x="13248" y="528"/>
                    </a:lnTo>
                    <a:lnTo>
                      <a:pt x="13198" y="327"/>
                    </a:lnTo>
                    <a:lnTo>
                      <a:pt x="13147" y="168"/>
                    </a:lnTo>
                    <a:lnTo>
                      <a:pt x="13122" y="109"/>
                    </a:lnTo>
                    <a:lnTo>
                      <a:pt x="13097" y="59"/>
                    </a:lnTo>
                    <a:lnTo>
                      <a:pt x="13064" y="26"/>
                    </a:lnTo>
                    <a:lnTo>
                      <a:pt x="13039"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2" name="Google Shape;1158;p30">
                <a:extLst>
                  <a:ext uri="{FF2B5EF4-FFF2-40B4-BE49-F238E27FC236}">
                    <a16:creationId xmlns:a16="http://schemas.microsoft.com/office/drawing/2014/main" id="{DDB166F2-59E1-3A4B-6B13-FBD453CA6FA5}"/>
                  </a:ext>
                </a:extLst>
              </p:cNvPr>
              <p:cNvSpPr/>
              <p:nvPr/>
            </p:nvSpPr>
            <p:spPr>
              <a:xfrm>
                <a:off x="2847119" y="1794190"/>
                <a:ext cx="156538" cy="154398"/>
              </a:xfrm>
              <a:custGeom>
                <a:avLst/>
                <a:gdLst/>
                <a:ahLst/>
                <a:cxnLst/>
                <a:rect l="l" t="t" r="r" b="b"/>
                <a:pathLst>
                  <a:path w="4294" h="4235" extrusionOk="0">
                    <a:moveTo>
                      <a:pt x="2460" y="1"/>
                    </a:moveTo>
                    <a:lnTo>
                      <a:pt x="2293" y="17"/>
                    </a:lnTo>
                    <a:lnTo>
                      <a:pt x="2134" y="51"/>
                    </a:lnTo>
                    <a:lnTo>
                      <a:pt x="1975" y="93"/>
                    </a:lnTo>
                    <a:lnTo>
                      <a:pt x="1816" y="160"/>
                    </a:lnTo>
                    <a:lnTo>
                      <a:pt x="1674" y="235"/>
                    </a:lnTo>
                    <a:lnTo>
                      <a:pt x="1532" y="319"/>
                    </a:lnTo>
                    <a:lnTo>
                      <a:pt x="1406" y="419"/>
                    </a:lnTo>
                    <a:lnTo>
                      <a:pt x="1289" y="536"/>
                    </a:lnTo>
                    <a:lnTo>
                      <a:pt x="1180" y="662"/>
                    </a:lnTo>
                    <a:lnTo>
                      <a:pt x="1080" y="795"/>
                    </a:lnTo>
                    <a:lnTo>
                      <a:pt x="996" y="946"/>
                    </a:lnTo>
                    <a:lnTo>
                      <a:pt x="929" y="1105"/>
                    </a:lnTo>
                    <a:lnTo>
                      <a:pt x="871" y="1272"/>
                    </a:lnTo>
                    <a:lnTo>
                      <a:pt x="871" y="1298"/>
                    </a:lnTo>
                    <a:lnTo>
                      <a:pt x="661" y="2042"/>
                    </a:lnTo>
                    <a:lnTo>
                      <a:pt x="452" y="2779"/>
                    </a:lnTo>
                    <a:lnTo>
                      <a:pt x="226" y="3507"/>
                    </a:lnTo>
                    <a:lnTo>
                      <a:pt x="0" y="4235"/>
                    </a:lnTo>
                    <a:lnTo>
                      <a:pt x="4276" y="4235"/>
                    </a:lnTo>
                    <a:lnTo>
                      <a:pt x="4293" y="3574"/>
                    </a:lnTo>
                    <a:lnTo>
                      <a:pt x="4285" y="2913"/>
                    </a:lnTo>
                    <a:lnTo>
                      <a:pt x="4268" y="2260"/>
                    </a:lnTo>
                    <a:lnTo>
                      <a:pt x="4235" y="1607"/>
                    </a:lnTo>
                    <a:lnTo>
                      <a:pt x="4226" y="1473"/>
                    </a:lnTo>
                    <a:lnTo>
                      <a:pt x="4201" y="1348"/>
                    </a:lnTo>
                    <a:lnTo>
                      <a:pt x="4168" y="1214"/>
                    </a:lnTo>
                    <a:lnTo>
                      <a:pt x="4126" y="1097"/>
                    </a:lnTo>
                    <a:lnTo>
                      <a:pt x="4067" y="971"/>
                    </a:lnTo>
                    <a:lnTo>
                      <a:pt x="4009" y="854"/>
                    </a:lnTo>
                    <a:lnTo>
                      <a:pt x="3942" y="745"/>
                    </a:lnTo>
                    <a:lnTo>
                      <a:pt x="3858" y="636"/>
                    </a:lnTo>
                    <a:lnTo>
                      <a:pt x="3774" y="544"/>
                    </a:lnTo>
                    <a:lnTo>
                      <a:pt x="3682" y="452"/>
                    </a:lnTo>
                    <a:lnTo>
                      <a:pt x="3582" y="360"/>
                    </a:lnTo>
                    <a:lnTo>
                      <a:pt x="3473" y="285"/>
                    </a:lnTo>
                    <a:lnTo>
                      <a:pt x="3356" y="218"/>
                    </a:lnTo>
                    <a:lnTo>
                      <a:pt x="3230" y="151"/>
                    </a:lnTo>
                    <a:lnTo>
                      <a:pt x="3105" y="101"/>
                    </a:lnTo>
                    <a:lnTo>
                      <a:pt x="2971" y="59"/>
                    </a:lnTo>
                    <a:lnTo>
                      <a:pt x="2804" y="26"/>
                    </a:lnTo>
                    <a:lnTo>
                      <a:pt x="2628" y="9"/>
                    </a:lnTo>
                    <a:lnTo>
                      <a:pt x="2460"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3" name="Google Shape;1159;p30">
                <a:extLst>
                  <a:ext uri="{FF2B5EF4-FFF2-40B4-BE49-F238E27FC236}">
                    <a16:creationId xmlns:a16="http://schemas.microsoft.com/office/drawing/2014/main" id="{743E28D4-3F4A-CC37-7693-BBCEA7BC74A2}"/>
                  </a:ext>
                </a:extLst>
              </p:cNvPr>
              <p:cNvSpPr/>
              <p:nvPr/>
            </p:nvSpPr>
            <p:spPr>
              <a:xfrm>
                <a:off x="2847119" y="1794190"/>
                <a:ext cx="156538" cy="154398"/>
              </a:xfrm>
              <a:custGeom>
                <a:avLst/>
                <a:gdLst/>
                <a:ahLst/>
                <a:cxnLst/>
                <a:rect l="l" t="t" r="r" b="b"/>
                <a:pathLst>
                  <a:path w="4294" h="4235" fill="none" extrusionOk="0">
                    <a:moveTo>
                      <a:pt x="4276" y="4235"/>
                    </a:moveTo>
                    <a:lnTo>
                      <a:pt x="4276" y="4235"/>
                    </a:lnTo>
                    <a:lnTo>
                      <a:pt x="4293" y="3574"/>
                    </a:lnTo>
                    <a:lnTo>
                      <a:pt x="4285" y="2913"/>
                    </a:lnTo>
                    <a:lnTo>
                      <a:pt x="4268" y="2260"/>
                    </a:lnTo>
                    <a:lnTo>
                      <a:pt x="4235" y="1607"/>
                    </a:lnTo>
                    <a:lnTo>
                      <a:pt x="4235" y="1607"/>
                    </a:lnTo>
                    <a:lnTo>
                      <a:pt x="4226" y="1473"/>
                    </a:lnTo>
                    <a:lnTo>
                      <a:pt x="4201" y="1348"/>
                    </a:lnTo>
                    <a:lnTo>
                      <a:pt x="4168" y="1214"/>
                    </a:lnTo>
                    <a:lnTo>
                      <a:pt x="4126" y="1097"/>
                    </a:lnTo>
                    <a:lnTo>
                      <a:pt x="4067" y="971"/>
                    </a:lnTo>
                    <a:lnTo>
                      <a:pt x="4009" y="854"/>
                    </a:lnTo>
                    <a:lnTo>
                      <a:pt x="3942" y="745"/>
                    </a:lnTo>
                    <a:lnTo>
                      <a:pt x="3858" y="636"/>
                    </a:lnTo>
                    <a:lnTo>
                      <a:pt x="3774" y="544"/>
                    </a:lnTo>
                    <a:lnTo>
                      <a:pt x="3682" y="452"/>
                    </a:lnTo>
                    <a:lnTo>
                      <a:pt x="3582" y="360"/>
                    </a:lnTo>
                    <a:lnTo>
                      <a:pt x="3473" y="285"/>
                    </a:lnTo>
                    <a:lnTo>
                      <a:pt x="3356" y="218"/>
                    </a:lnTo>
                    <a:lnTo>
                      <a:pt x="3230" y="151"/>
                    </a:lnTo>
                    <a:lnTo>
                      <a:pt x="3105" y="101"/>
                    </a:lnTo>
                    <a:lnTo>
                      <a:pt x="2971" y="59"/>
                    </a:lnTo>
                    <a:lnTo>
                      <a:pt x="2971" y="59"/>
                    </a:lnTo>
                    <a:lnTo>
                      <a:pt x="2804" y="26"/>
                    </a:lnTo>
                    <a:lnTo>
                      <a:pt x="2628" y="9"/>
                    </a:lnTo>
                    <a:lnTo>
                      <a:pt x="2460" y="1"/>
                    </a:lnTo>
                    <a:lnTo>
                      <a:pt x="2293" y="17"/>
                    </a:lnTo>
                    <a:lnTo>
                      <a:pt x="2134" y="51"/>
                    </a:lnTo>
                    <a:lnTo>
                      <a:pt x="1975" y="93"/>
                    </a:lnTo>
                    <a:lnTo>
                      <a:pt x="1816" y="160"/>
                    </a:lnTo>
                    <a:lnTo>
                      <a:pt x="1674" y="235"/>
                    </a:lnTo>
                    <a:lnTo>
                      <a:pt x="1532" y="319"/>
                    </a:lnTo>
                    <a:lnTo>
                      <a:pt x="1406" y="419"/>
                    </a:lnTo>
                    <a:lnTo>
                      <a:pt x="1289" y="536"/>
                    </a:lnTo>
                    <a:lnTo>
                      <a:pt x="1180" y="662"/>
                    </a:lnTo>
                    <a:lnTo>
                      <a:pt x="1080" y="795"/>
                    </a:lnTo>
                    <a:lnTo>
                      <a:pt x="996" y="946"/>
                    </a:lnTo>
                    <a:lnTo>
                      <a:pt x="929" y="1105"/>
                    </a:lnTo>
                    <a:lnTo>
                      <a:pt x="871" y="1272"/>
                    </a:lnTo>
                    <a:lnTo>
                      <a:pt x="871" y="1298"/>
                    </a:lnTo>
                    <a:lnTo>
                      <a:pt x="871" y="1298"/>
                    </a:lnTo>
                    <a:lnTo>
                      <a:pt x="661" y="2042"/>
                    </a:lnTo>
                    <a:lnTo>
                      <a:pt x="452" y="2779"/>
                    </a:lnTo>
                    <a:lnTo>
                      <a:pt x="226" y="3507"/>
                    </a:lnTo>
                    <a:lnTo>
                      <a:pt x="0" y="4235"/>
                    </a:lnTo>
                    <a:lnTo>
                      <a:pt x="4276" y="4235"/>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4" name="Google Shape;1160;p30">
                <a:extLst>
                  <a:ext uri="{FF2B5EF4-FFF2-40B4-BE49-F238E27FC236}">
                    <a16:creationId xmlns:a16="http://schemas.microsoft.com/office/drawing/2014/main" id="{AF9B1218-F4EB-0297-470C-23F55E20EC80}"/>
                  </a:ext>
                </a:extLst>
              </p:cNvPr>
              <p:cNvSpPr/>
              <p:nvPr/>
            </p:nvSpPr>
            <p:spPr>
              <a:xfrm>
                <a:off x="2838261" y="1580011"/>
                <a:ext cx="238306" cy="285608"/>
              </a:xfrm>
              <a:custGeom>
                <a:avLst/>
                <a:gdLst/>
                <a:ahLst/>
                <a:cxnLst/>
                <a:rect l="l" t="t" r="r" b="b"/>
                <a:pathLst>
                  <a:path w="6537" h="7834" extrusionOk="0">
                    <a:moveTo>
                      <a:pt x="2494" y="1"/>
                    </a:moveTo>
                    <a:lnTo>
                      <a:pt x="2452" y="18"/>
                    </a:lnTo>
                    <a:lnTo>
                      <a:pt x="2402" y="43"/>
                    </a:lnTo>
                    <a:lnTo>
                      <a:pt x="2352" y="68"/>
                    </a:lnTo>
                    <a:lnTo>
                      <a:pt x="2310" y="110"/>
                    </a:lnTo>
                    <a:lnTo>
                      <a:pt x="2260" y="152"/>
                    </a:lnTo>
                    <a:lnTo>
                      <a:pt x="2210" y="210"/>
                    </a:lnTo>
                    <a:lnTo>
                      <a:pt x="2118" y="344"/>
                    </a:lnTo>
                    <a:lnTo>
                      <a:pt x="2034" y="503"/>
                    </a:lnTo>
                    <a:lnTo>
                      <a:pt x="1950" y="696"/>
                    </a:lnTo>
                    <a:lnTo>
                      <a:pt x="1867" y="913"/>
                    </a:lnTo>
                    <a:lnTo>
                      <a:pt x="1800" y="1164"/>
                    </a:lnTo>
                    <a:lnTo>
                      <a:pt x="1733" y="1440"/>
                    </a:lnTo>
                    <a:lnTo>
                      <a:pt x="1683" y="1742"/>
                    </a:lnTo>
                    <a:lnTo>
                      <a:pt x="1641" y="2060"/>
                    </a:lnTo>
                    <a:lnTo>
                      <a:pt x="1607" y="2411"/>
                    </a:lnTo>
                    <a:lnTo>
                      <a:pt x="1590" y="2788"/>
                    </a:lnTo>
                    <a:lnTo>
                      <a:pt x="1582" y="3181"/>
                    </a:lnTo>
                    <a:lnTo>
                      <a:pt x="1448" y="3081"/>
                    </a:lnTo>
                    <a:lnTo>
                      <a:pt x="1298" y="2980"/>
                    </a:lnTo>
                    <a:lnTo>
                      <a:pt x="1122" y="2863"/>
                    </a:lnTo>
                    <a:lnTo>
                      <a:pt x="921" y="2763"/>
                    </a:lnTo>
                    <a:lnTo>
                      <a:pt x="821" y="2712"/>
                    </a:lnTo>
                    <a:lnTo>
                      <a:pt x="720" y="2679"/>
                    </a:lnTo>
                    <a:lnTo>
                      <a:pt x="620" y="2654"/>
                    </a:lnTo>
                    <a:lnTo>
                      <a:pt x="528" y="2637"/>
                    </a:lnTo>
                    <a:lnTo>
                      <a:pt x="444" y="2637"/>
                    </a:lnTo>
                    <a:lnTo>
                      <a:pt x="369" y="2654"/>
                    </a:lnTo>
                    <a:lnTo>
                      <a:pt x="302" y="2687"/>
                    </a:lnTo>
                    <a:lnTo>
                      <a:pt x="243" y="2729"/>
                    </a:lnTo>
                    <a:lnTo>
                      <a:pt x="185" y="2771"/>
                    </a:lnTo>
                    <a:lnTo>
                      <a:pt x="134" y="2821"/>
                    </a:lnTo>
                    <a:lnTo>
                      <a:pt x="93" y="2880"/>
                    </a:lnTo>
                    <a:lnTo>
                      <a:pt x="59" y="2938"/>
                    </a:lnTo>
                    <a:lnTo>
                      <a:pt x="34" y="3005"/>
                    </a:lnTo>
                    <a:lnTo>
                      <a:pt x="17" y="3081"/>
                    </a:lnTo>
                    <a:lnTo>
                      <a:pt x="9" y="3156"/>
                    </a:lnTo>
                    <a:lnTo>
                      <a:pt x="1" y="3231"/>
                    </a:lnTo>
                    <a:lnTo>
                      <a:pt x="1" y="3315"/>
                    </a:lnTo>
                    <a:lnTo>
                      <a:pt x="17" y="3398"/>
                    </a:lnTo>
                    <a:lnTo>
                      <a:pt x="34" y="3482"/>
                    </a:lnTo>
                    <a:lnTo>
                      <a:pt x="59" y="3566"/>
                    </a:lnTo>
                    <a:lnTo>
                      <a:pt x="93" y="3650"/>
                    </a:lnTo>
                    <a:lnTo>
                      <a:pt x="134" y="3742"/>
                    </a:lnTo>
                    <a:lnTo>
                      <a:pt x="185" y="3859"/>
                    </a:lnTo>
                    <a:lnTo>
                      <a:pt x="252" y="4018"/>
                    </a:lnTo>
                    <a:lnTo>
                      <a:pt x="411" y="4470"/>
                    </a:lnTo>
                    <a:lnTo>
                      <a:pt x="595" y="5022"/>
                    </a:lnTo>
                    <a:lnTo>
                      <a:pt x="796" y="5616"/>
                    </a:lnTo>
                    <a:lnTo>
                      <a:pt x="1130" y="6679"/>
                    </a:lnTo>
                    <a:lnTo>
                      <a:pt x="1273" y="7139"/>
                    </a:lnTo>
                    <a:lnTo>
                      <a:pt x="1323" y="7164"/>
                    </a:lnTo>
                    <a:lnTo>
                      <a:pt x="1432" y="7189"/>
                    </a:lnTo>
                    <a:lnTo>
                      <a:pt x="1800" y="7281"/>
                    </a:lnTo>
                    <a:lnTo>
                      <a:pt x="2319" y="7390"/>
                    </a:lnTo>
                    <a:lnTo>
                      <a:pt x="2904" y="7516"/>
                    </a:lnTo>
                    <a:lnTo>
                      <a:pt x="4001" y="7733"/>
                    </a:lnTo>
                    <a:lnTo>
                      <a:pt x="4494" y="7834"/>
                    </a:lnTo>
                    <a:lnTo>
                      <a:pt x="4595" y="7691"/>
                    </a:lnTo>
                    <a:lnTo>
                      <a:pt x="4846" y="7290"/>
                    </a:lnTo>
                    <a:lnTo>
                      <a:pt x="5013" y="7022"/>
                    </a:lnTo>
                    <a:lnTo>
                      <a:pt x="5197" y="6704"/>
                    </a:lnTo>
                    <a:lnTo>
                      <a:pt x="5390" y="6361"/>
                    </a:lnTo>
                    <a:lnTo>
                      <a:pt x="5591" y="6001"/>
                    </a:lnTo>
                    <a:lnTo>
                      <a:pt x="5791" y="5616"/>
                    </a:lnTo>
                    <a:lnTo>
                      <a:pt x="5975" y="5223"/>
                    </a:lnTo>
                    <a:lnTo>
                      <a:pt x="6151" y="4838"/>
                    </a:lnTo>
                    <a:lnTo>
                      <a:pt x="6226" y="4645"/>
                    </a:lnTo>
                    <a:lnTo>
                      <a:pt x="6302" y="4453"/>
                    </a:lnTo>
                    <a:lnTo>
                      <a:pt x="6360" y="4269"/>
                    </a:lnTo>
                    <a:lnTo>
                      <a:pt x="6419" y="4085"/>
                    </a:lnTo>
                    <a:lnTo>
                      <a:pt x="6461" y="3909"/>
                    </a:lnTo>
                    <a:lnTo>
                      <a:pt x="6503" y="3742"/>
                    </a:lnTo>
                    <a:lnTo>
                      <a:pt x="6519" y="3583"/>
                    </a:lnTo>
                    <a:lnTo>
                      <a:pt x="6536" y="3432"/>
                    </a:lnTo>
                    <a:lnTo>
                      <a:pt x="6536" y="3290"/>
                    </a:lnTo>
                    <a:lnTo>
                      <a:pt x="6528" y="3156"/>
                    </a:lnTo>
                    <a:lnTo>
                      <a:pt x="6503" y="3147"/>
                    </a:lnTo>
                    <a:lnTo>
                      <a:pt x="6444" y="3131"/>
                    </a:lnTo>
                    <a:lnTo>
                      <a:pt x="6344" y="3106"/>
                    </a:lnTo>
                    <a:lnTo>
                      <a:pt x="6218" y="3106"/>
                    </a:lnTo>
                    <a:lnTo>
                      <a:pt x="6143" y="3114"/>
                    </a:lnTo>
                    <a:lnTo>
                      <a:pt x="6051" y="3131"/>
                    </a:lnTo>
                    <a:lnTo>
                      <a:pt x="5959" y="3156"/>
                    </a:lnTo>
                    <a:lnTo>
                      <a:pt x="5867" y="3198"/>
                    </a:lnTo>
                    <a:lnTo>
                      <a:pt x="5758" y="3248"/>
                    </a:lnTo>
                    <a:lnTo>
                      <a:pt x="5649" y="3315"/>
                    </a:lnTo>
                    <a:lnTo>
                      <a:pt x="5532" y="3398"/>
                    </a:lnTo>
                    <a:lnTo>
                      <a:pt x="5406" y="3499"/>
                    </a:lnTo>
                    <a:lnTo>
                      <a:pt x="5406" y="3499"/>
                    </a:lnTo>
                    <a:lnTo>
                      <a:pt x="5440" y="3415"/>
                    </a:lnTo>
                    <a:lnTo>
                      <a:pt x="5524" y="3181"/>
                    </a:lnTo>
                    <a:lnTo>
                      <a:pt x="5641" y="2855"/>
                    </a:lnTo>
                    <a:lnTo>
                      <a:pt x="5699" y="2670"/>
                    </a:lnTo>
                    <a:lnTo>
                      <a:pt x="5758" y="2470"/>
                    </a:lnTo>
                    <a:lnTo>
                      <a:pt x="5808" y="2269"/>
                    </a:lnTo>
                    <a:lnTo>
                      <a:pt x="5850" y="2060"/>
                    </a:lnTo>
                    <a:lnTo>
                      <a:pt x="5883" y="1867"/>
                    </a:lnTo>
                    <a:lnTo>
                      <a:pt x="5909" y="1683"/>
                    </a:lnTo>
                    <a:lnTo>
                      <a:pt x="5909" y="1516"/>
                    </a:lnTo>
                    <a:lnTo>
                      <a:pt x="5900" y="1432"/>
                    </a:lnTo>
                    <a:lnTo>
                      <a:pt x="5892" y="1365"/>
                    </a:lnTo>
                    <a:lnTo>
                      <a:pt x="5875" y="1298"/>
                    </a:lnTo>
                    <a:lnTo>
                      <a:pt x="5850" y="1248"/>
                    </a:lnTo>
                    <a:lnTo>
                      <a:pt x="5825" y="1198"/>
                    </a:lnTo>
                    <a:lnTo>
                      <a:pt x="5783" y="1156"/>
                    </a:lnTo>
                    <a:lnTo>
                      <a:pt x="5741" y="1122"/>
                    </a:lnTo>
                    <a:lnTo>
                      <a:pt x="5699" y="1114"/>
                    </a:lnTo>
                    <a:lnTo>
                      <a:pt x="5649" y="1114"/>
                    </a:lnTo>
                    <a:lnTo>
                      <a:pt x="5591" y="1131"/>
                    </a:lnTo>
                    <a:lnTo>
                      <a:pt x="5540" y="1156"/>
                    </a:lnTo>
                    <a:lnTo>
                      <a:pt x="5473" y="1189"/>
                    </a:lnTo>
                    <a:lnTo>
                      <a:pt x="5415" y="1239"/>
                    </a:lnTo>
                    <a:lnTo>
                      <a:pt x="5356" y="1290"/>
                    </a:lnTo>
                    <a:lnTo>
                      <a:pt x="5222" y="1432"/>
                    </a:lnTo>
                    <a:lnTo>
                      <a:pt x="5088" y="1591"/>
                    </a:lnTo>
                    <a:lnTo>
                      <a:pt x="4955" y="1775"/>
                    </a:lnTo>
                    <a:lnTo>
                      <a:pt x="4821" y="1968"/>
                    </a:lnTo>
                    <a:lnTo>
                      <a:pt x="4695" y="2160"/>
                    </a:lnTo>
                    <a:lnTo>
                      <a:pt x="4578" y="2361"/>
                    </a:lnTo>
                    <a:lnTo>
                      <a:pt x="4377" y="2712"/>
                    </a:lnTo>
                    <a:lnTo>
                      <a:pt x="4235" y="2963"/>
                    </a:lnTo>
                    <a:lnTo>
                      <a:pt x="4185" y="3064"/>
                    </a:lnTo>
                    <a:lnTo>
                      <a:pt x="4218" y="2955"/>
                    </a:lnTo>
                    <a:lnTo>
                      <a:pt x="4302" y="2654"/>
                    </a:lnTo>
                    <a:lnTo>
                      <a:pt x="4402" y="2227"/>
                    </a:lnTo>
                    <a:lnTo>
                      <a:pt x="4452" y="1984"/>
                    </a:lnTo>
                    <a:lnTo>
                      <a:pt x="4511" y="1725"/>
                    </a:lnTo>
                    <a:lnTo>
                      <a:pt x="4553" y="1465"/>
                    </a:lnTo>
                    <a:lnTo>
                      <a:pt x="4595" y="1214"/>
                    </a:lnTo>
                    <a:lnTo>
                      <a:pt x="4620" y="972"/>
                    </a:lnTo>
                    <a:lnTo>
                      <a:pt x="4628" y="746"/>
                    </a:lnTo>
                    <a:lnTo>
                      <a:pt x="4628" y="645"/>
                    </a:lnTo>
                    <a:lnTo>
                      <a:pt x="4620" y="553"/>
                    </a:lnTo>
                    <a:lnTo>
                      <a:pt x="4611" y="461"/>
                    </a:lnTo>
                    <a:lnTo>
                      <a:pt x="4595" y="386"/>
                    </a:lnTo>
                    <a:lnTo>
                      <a:pt x="4578" y="311"/>
                    </a:lnTo>
                    <a:lnTo>
                      <a:pt x="4544" y="252"/>
                    </a:lnTo>
                    <a:lnTo>
                      <a:pt x="4511" y="210"/>
                    </a:lnTo>
                    <a:lnTo>
                      <a:pt x="4469" y="177"/>
                    </a:lnTo>
                    <a:lnTo>
                      <a:pt x="4427" y="160"/>
                    </a:lnTo>
                    <a:lnTo>
                      <a:pt x="4377" y="143"/>
                    </a:lnTo>
                    <a:lnTo>
                      <a:pt x="4327" y="152"/>
                    </a:lnTo>
                    <a:lnTo>
                      <a:pt x="4277" y="168"/>
                    </a:lnTo>
                    <a:lnTo>
                      <a:pt x="4226" y="185"/>
                    </a:lnTo>
                    <a:lnTo>
                      <a:pt x="4176" y="227"/>
                    </a:lnTo>
                    <a:lnTo>
                      <a:pt x="4118" y="269"/>
                    </a:lnTo>
                    <a:lnTo>
                      <a:pt x="4067" y="319"/>
                    </a:lnTo>
                    <a:lnTo>
                      <a:pt x="3959" y="444"/>
                    </a:lnTo>
                    <a:lnTo>
                      <a:pt x="3842" y="603"/>
                    </a:lnTo>
                    <a:lnTo>
                      <a:pt x="3733" y="779"/>
                    </a:lnTo>
                    <a:lnTo>
                      <a:pt x="3624" y="972"/>
                    </a:lnTo>
                    <a:lnTo>
                      <a:pt x="3524" y="1181"/>
                    </a:lnTo>
                    <a:lnTo>
                      <a:pt x="3423" y="1398"/>
                    </a:lnTo>
                    <a:lnTo>
                      <a:pt x="3323" y="1616"/>
                    </a:lnTo>
                    <a:lnTo>
                      <a:pt x="3239" y="1834"/>
                    </a:lnTo>
                    <a:lnTo>
                      <a:pt x="3164" y="2051"/>
                    </a:lnTo>
                    <a:lnTo>
                      <a:pt x="3088" y="2252"/>
                    </a:lnTo>
                    <a:lnTo>
                      <a:pt x="3038" y="2445"/>
                    </a:lnTo>
                    <a:lnTo>
                      <a:pt x="2996" y="2612"/>
                    </a:lnTo>
                    <a:lnTo>
                      <a:pt x="3013" y="2244"/>
                    </a:lnTo>
                    <a:lnTo>
                      <a:pt x="3021" y="1867"/>
                    </a:lnTo>
                    <a:lnTo>
                      <a:pt x="3013" y="1424"/>
                    </a:lnTo>
                    <a:lnTo>
                      <a:pt x="3005" y="1189"/>
                    </a:lnTo>
                    <a:lnTo>
                      <a:pt x="2988" y="963"/>
                    </a:lnTo>
                    <a:lnTo>
                      <a:pt x="2963" y="746"/>
                    </a:lnTo>
                    <a:lnTo>
                      <a:pt x="2929" y="545"/>
                    </a:lnTo>
                    <a:lnTo>
                      <a:pt x="2888" y="369"/>
                    </a:lnTo>
                    <a:lnTo>
                      <a:pt x="2862" y="294"/>
                    </a:lnTo>
                    <a:lnTo>
                      <a:pt x="2837" y="219"/>
                    </a:lnTo>
                    <a:lnTo>
                      <a:pt x="2804" y="160"/>
                    </a:lnTo>
                    <a:lnTo>
                      <a:pt x="2762" y="101"/>
                    </a:lnTo>
                    <a:lnTo>
                      <a:pt x="2729" y="60"/>
                    </a:lnTo>
                    <a:lnTo>
                      <a:pt x="2687" y="34"/>
                    </a:lnTo>
                    <a:lnTo>
                      <a:pt x="2637" y="9"/>
                    </a:lnTo>
                    <a:lnTo>
                      <a:pt x="2595"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5" name="Google Shape;1161;p30">
                <a:extLst>
                  <a:ext uri="{FF2B5EF4-FFF2-40B4-BE49-F238E27FC236}">
                    <a16:creationId xmlns:a16="http://schemas.microsoft.com/office/drawing/2014/main" id="{7755ADE2-5C8B-4611-3D3B-ECEC1995B09E}"/>
                  </a:ext>
                </a:extLst>
              </p:cNvPr>
              <p:cNvSpPr/>
              <p:nvPr/>
            </p:nvSpPr>
            <p:spPr>
              <a:xfrm>
                <a:off x="2904465" y="1717305"/>
                <a:ext cx="72035" cy="62269"/>
              </a:xfrm>
              <a:custGeom>
                <a:avLst/>
                <a:gdLst/>
                <a:ahLst/>
                <a:cxnLst/>
                <a:rect l="l" t="t" r="r" b="b"/>
                <a:pathLst>
                  <a:path w="1976" h="1708" extrusionOk="0">
                    <a:moveTo>
                      <a:pt x="176" y="1"/>
                    </a:moveTo>
                    <a:lnTo>
                      <a:pt x="92" y="9"/>
                    </a:lnTo>
                    <a:lnTo>
                      <a:pt x="0" y="26"/>
                    </a:lnTo>
                    <a:lnTo>
                      <a:pt x="159" y="101"/>
                    </a:lnTo>
                    <a:lnTo>
                      <a:pt x="318" y="168"/>
                    </a:lnTo>
                    <a:lnTo>
                      <a:pt x="461" y="243"/>
                    </a:lnTo>
                    <a:lnTo>
                      <a:pt x="595" y="327"/>
                    </a:lnTo>
                    <a:lnTo>
                      <a:pt x="662" y="369"/>
                    </a:lnTo>
                    <a:lnTo>
                      <a:pt x="728" y="419"/>
                    </a:lnTo>
                    <a:lnTo>
                      <a:pt x="854" y="511"/>
                    </a:lnTo>
                    <a:lnTo>
                      <a:pt x="980" y="612"/>
                    </a:lnTo>
                    <a:lnTo>
                      <a:pt x="1038" y="662"/>
                    </a:lnTo>
                    <a:lnTo>
                      <a:pt x="1097" y="712"/>
                    </a:lnTo>
                    <a:lnTo>
                      <a:pt x="1214" y="829"/>
                    </a:lnTo>
                    <a:lnTo>
                      <a:pt x="1323" y="938"/>
                    </a:lnTo>
                    <a:lnTo>
                      <a:pt x="1540" y="1181"/>
                    </a:lnTo>
                    <a:lnTo>
                      <a:pt x="1749" y="1440"/>
                    </a:lnTo>
                    <a:lnTo>
                      <a:pt x="1975" y="1708"/>
                    </a:lnTo>
                    <a:lnTo>
                      <a:pt x="1967" y="1616"/>
                    </a:lnTo>
                    <a:lnTo>
                      <a:pt x="1950" y="1532"/>
                    </a:lnTo>
                    <a:lnTo>
                      <a:pt x="1900" y="1356"/>
                    </a:lnTo>
                    <a:lnTo>
                      <a:pt x="1841" y="1189"/>
                    </a:lnTo>
                    <a:lnTo>
                      <a:pt x="1766" y="1030"/>
                    </a:lnTo>
                    <a:lnTo>
                      <a:pt x="1674" y="879"/>
                    </a:lnTo>
                    <a:lnTo>
                      <a:pt x="1574" y="729"/>
                    </a:lnTo>
                    <a:lnTo>
                      <a:pt x="1457" y="595"/>
                    </a:lnTo>
                    <a:lnTo>
                      <a:pt x="1331" y="461"/>
                    </a:lnTo>
                    <a:lnTo>
                      <a:pt x="1264" y="402"/>
                    </a:lnTo>
                    <a:lnTo>
                      <a:pt x="1197" y="344"/>
                    </a:lnTo>
                    <a:lnTo>
                      <a:pt x="1122" y="294"/>
                    </a:lnTo>
                    <a:lnTo>
                      <a:pt x="1046" y="243"/>
                    </a:lnTo>
                    <a:lnTo>
                      <a:pt x="963" y="193"/>
                    </a:lnTo>
                    <a:lnTo>
                      <a:pt x="887" y="151"/>
                    </a:lnTo>
                    <a:lnTo>
                      <a:pt x="804" y="109"/>
                    </a:lnTo>
                    <a:lnTo>
                      <a:pt x="712" y="84"/>
                    </a:lnTo>
                    <a:lnTo>
                      <a:pt x="628" y="51"/>
                    </a:lnTo>
                    <a:lnTo>
                      <a:pt x="536" y="34"/>
                    </a:lnTo>
                    <a:lnTo>
                      <a:pt x="452" y="17"/>
                    </a:lnTo>
                    <a:lnTo>
                      <a:pt x="360" y="1"/>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6" name="Google Shape;1162;p30">
                <a:extLst>
                  <a:ext uri="{FF2B5EF4-FFF2-40B4-BE49-F238E27FC236}">
                    <a16:creationId xmlns:a16="http://schemas.microsoft.com/office/drawing/2014/main" id="{21AD12A8-2AA4-C834-7862-1A2372F4E5EB}"/>
                  </a:ext>
                </a:extLst>
              </p:cNvPr>
              <p:cNvSpPr/>
              <p:nvPr/>
            </p:nvSpPr>
            <p:spPr>
              <a:xfrm>
                <a:off x="2272647" y="1897908"/>
                <a:ext cx="743500" cy="1040096"/>
              </a:xfrm>
              <a:custGeom>
                <a:avLst/>
                <a:gdLst/>
                <a:ahLst/>
                <a:cxnLst/>
                <a:rect l="l" t="t" r="r" b="b"/>
                <a:pathLst>
                  <a:path w="20395" h="28529" extrusionOk="0">
                    <a:moveTo>
                      <a:pt x="15817" y="1"/>
                    </a:moveTo>
                    <a:lnTo>
                      <a:pt x="15658" y="662"/>
                    </a:lnTo>
                    <a:lnTo>
                      <a:pt x="15490" y="1323"/>
                    </a:lnTo>
                    <a:lnTo>
                      <a:pt x="15306" y="1967"/>
                    </a:lnTo>
                    <a:lnTo>
                      <a:pt x="15105" y="2595"/>
                    </a:lnTo>
                    <a:lnTo>
                      <a:pt x="14896" y="3214"/>
                    </a:lnTo>
                    <a:lnTo>
                      <a:pt x="14679" y="3825"/>
                    </a:lnTo>
                    <a:lnTo>
                      <a:pt x="14444" y="4419"/>
                    </a:lnTo>
                    <a:lnTo>
                      <a:pt x="14210" y="5005"/>
                    </a:lnTo>
                    <a:lnTo>
                      <a:pt x="13959" y="5582"/>
                    </a:lnTo>
                    <a:lnTo>
                      <a:pt x="13700" y="6143"/>
                    </a:lnTo>
                    <a:lnTo>
                      <a:pt x="13432" y="6687"/>
                    </a:lnTo>
                    <a:lnTo>
                      <a:pt x="13156" y="7223"/>
                    </a:lnTo>
                    <a:lnTo>
                      <a:pt x="12871" y="7750"/>
                    </a:lnTo>
                    <a:lnTo>
                      <a:pt x="12578" y="8269"/>
                    </a:lnTo>
                    <a:lnTo>
                      <a:pt x="12285" y="8771"/>
                    </a:lnTo>
                    <a:lnTo>
                      <a:pt x="11976" y="9264"/>
                    </a:lnTo>
                    <a:lnTo>
                      <a:pt x="11666" y="9741"/>
                    </a:lnTo>
                    <a:lnTo>
                      <a:pt x="11357" y="10210"/>
                    </a:lnTo>
                    <a:lnTo>
                      <a:pt x="11039" y="10670"/>
                    </a:lnTo>
                    <a:lnTo>
                      <a:pt x="10712" y="11122"/>
                    </a:lnTo>
                    <a:lnTo>
                      <a:pt x="10386" y="11557"/>
                    </a:lnTo>
                    <a:lnTo>
                      <a:pt x="10059" y="11976"/>
                    </a:lnTo>
                    <a:lnTo>
                      <a:pt x="9725" y="12394"/>
                    </a:lnTo>
                    <a:lnTo>
                      <a:pt x="9390" y="12796"/>
                    </a:lnTo>
                    <a:lnTo>
                      <a:pt x="9055" y="13189"/>
                    </a:lnTo>
                    <a:lnTo>
                      <a:pt x="8712" y="13566"/>
                    </a:lnTo>
                    <a:lnTo>
                      <a:pt x="8377" y="13942"/>
                    </a:lnTo>
                    <a:lnTo>
                      <a:pt x="8043" y="14294"/>
                    </a:lnTo>
                    <a:lnTo>
                      <a:pt x="7700" y="14645"/>
                    </a:lnTo>
                    <a:lnTo>
                      <a:pt x="7365" y="14988"/>
                    </a:lnTo>
                    <a:lnTo>
                      <a:pt x="7030" y="15315"/>
                    </a:lnTo>
                    <a:lnTo>
                      <a:pt x="6695" y="15624"/>
                    </a:lnTo>
                    <a:lnTo>
                      <a:pt x="6361" y="15934"/>
                    </a:lnTo>
                    <a:lnTo>
                      <a:pt x="6034" y="16227"/>
                    </a:lnTo>
                    <a:lnTo>
                      <a:pt x="5708" y="16511"/>
                    </a:lnTo>
                    <a:lnTo>
                      <a:pt x="5390" y="16787"/>
                    </a:lnTo>
                    <a:lnTo>
                      <a:pt x="4762" y="17306"/>
                    </a:lnTo>
                    <a:lnTo>
                      <a:pt x="4151" y="17783"/>
                    </a:lnTo>
                    <a:lnTo>
                      <a:pt x="3574" y="18227"/>
                    </a:lnTo>
                    <a:lnTo>
                      <a:pt x="3022" y="18620"/>
                    </a:lnTo>
                    <a:lnTo>
                      <a:pt x="2503" y="18980"/>
                    </a:lnTo>
                    <a:lnTo>
                      <a:pt x="2018" y="19298"/>
                    </a:lnTo>
                    <a:lnTo>
                      <a:pt x="1582" y="19574"/>
                    </a:lnTo>
                    <a:lnTo>
                      <a:pt x="1189" y="19817"/>
                    </a:lnTo>
                    <a:lnTo>
                      <a:pt x="838" y="20018"/>
                    </a:lnTo>
                    <a:lnTo>
                      <a:pt x="553" y="20185"/>
                    </a:lnTo>
                    <a:lnTo>
                      <a:pt x="143" y="20403"/>
                    </a:lnTo>
                    <a:lnTo>
                      <a:pt x="1" y="20478"/>
                    </a:lnTo>
                    <a:lnTo>
                      <a:pt x="1741" y="28528"/>
                    </a:lnTo>
                    <a:lnTo>
                      <a:pt x="2151" y="28428"/>
                    </a:lnTo>
                    <a:lnTo>
                      <a:pt x="2562" y="28327"/>
                    </a:lnTo>
                    <a:lnTo>
                      <a:pt x="2955" y="28210"/>
                    </a:lnTo>
                    <a:lnTo>
                      <a:pt x="3348" y="28093"/>
                    </a:lnTo>
                    <a:lnTo>
                      <a:pt x="3741" y="27976"/>
                    </a:lnTo>
                    <a:lnTo>
                      <a:pt x="4118" y="27842"/>
                    </a:lnTo>
                    <a:lnTo>
                      <a:pt x="4495" y="27708"/>
                    </a:lnTo>
                    <a:lnTo>
                      <a:pt x="4863" y="27566"/>
                    </a:lnTo>
                    <a:lnTo>
                      <a:pt x="5231" y="27415"/>
                    </a:lnTo>
                    <a:lnTo>
                      <a:pt x="5582" y="27265"/>
                    </a:lnTo>
                    <a:lnTo>
                      <a:pt x="5934" y="27097"/>
                    </a:lnTo>
                    <a:lnTo>
                      <a:pt x="6285" y="26938"/>
                    </a:lnTo>
                    <a:lnTo>
                      <a:pt x="6628" y="26762"/>
                    </a:lnTo>
                    <a:lnTo>
                      <a:pt x="6963" y="26587"/>
                    </a:lnTo>
                    <a:lnTo>
                      <a:pt x="7290" y="26403"/>
                    </a:lnTo>
                    <a:lnTo>
                      <a:pt x="7616" y="26219"/>
                    </a:lnTo>
                    <a:lnTo>
                      <a:pt x="7934" y="26026"/>
                    </a:lnTo>
                    <a:lnTo>
                      <a:pt x="8252" y="25834"/>
                    </a:lnTo>
                    <a:lnTo>
                      <a:pt x="8562" y="25624"/>
                    </a:lnTo>
                    <a:lnTo>
                      <a:pt x="8863" y="25424"/>
                    </a:lnTo>
                    <a:lnTo>
                      <a:pt x="9164" y="25214"/>
                    </a:lnTo>
                    <a:lnTo>
                      <a:pt x="9457" y="24997"/>
                    </a:lnTo>
                    <a:lnTo>
                      <a:pt x="9741" y="24779"/>
                    </a:lnTo>
                    <a:lnTo>
                      <a:pt x="10026" y="24553"/>
                    </a:lnTo>
                    <a:lnTo>
                      <a:pt x="10302" y="24327"/>
                    </a:lnTo>
                    <a:lnTo>
                      <a:pt x="10578" y="24093"/>
                    </a:lnTo>
                    <a:lnTo>
                      <a:pt x="10846" y="23859"/>
                    </a:lnTo>
                    <a:lnTo>
                      <a:pt x="11105" y="23616"/>
                    </a:lnTo>
                    <a:lnTo>
                      <a:pt x="11365" y="23373"/>
                    </a:lnTo>
                    <a:lnTo>
                      <a:pt x="11616" y="23131"/>
                    </a:lnTo>
                    <a:lnTo>
                      <a:pt x="11867" y="22880"/>
                    </a:lnTo>
                    <a:lnTo>
                      <a:pt x="12110" y="22629"/>
                    </a:lnTo>
                    <a:lnTo>
                      <a:pt x="12352" y="22369"/>
                    </a:lnTo>
                    <a:lnTo>
                      <a:pt x="12587" y="22110"/>
                    </a:lnTo>
                    <a:lnTo>
                      <a:pt x="12813" y="21850"/>
                    </a:lnTo>
                    <a:lnTo>
                      <a:pt x="13039" y="21583"/>
                    </a:lnTo>
                    <a:lnTo>
                      <a:pt x="13264" y="21315"/>
                    </a:lnTo>
                    <a:lnTo>
                      <a:pt x="13474" y="21047"/>
                    </a:lnTo>
                    <a:lnTo>
                      <a:pt x="13900" y="20503"/>
                    </a:lnTo>
                    <a:lnTo>
                      <a:pt x="14302" y="19942"/>
                    </a:lnTo>
                    <a:lnTo>
                      <a:pt x="14687" y="19382"/>
                    </a:lnTo>
                    <a:lnTo>
                      <a:pt x="15055" y="18813"/>
                    </a:lnTo>
                    <a:lnTo>
                      <a:pt x="15407" y="18235"/>
                    </a:lnTo>
                    <a:lnTo>
                      <a:pt x="15750" y="17658"/>
                    </a:lnTo>
                    <a:lnTo>
                      <a:pt x="16068" y="17072"/>
                    </a:lnTo>
                    <a:lnTo>
                      <a:pt x="16377" y="16486"/>
                    </a:lnTo>
                    <a:lnTo>
                      <a:pt x="16670" y="15900"/>
                    </a:lnTo>
                    <a:lnTo>
                      <a:pt x="16947" y="15306"/>
                    </a:lnTo>
                    <a:lnTo>
                      <a:pt x="17206" y="14721"/>
                    </a:lnTo>
                    <a:lnTo>
                      <a:pt x="17457" y="14126"/>
                    </a:lnTo>
                    <a:lnTo>
                      <a:pt x="17691" y="13541"/>
                    </a:lnTo>
                    <a:lnTo>
                      <a:pt x="17917" y="12963"/>
                    </a:lnTo>
                    <a:lnTo>
                      <a:pt x="18126" y="12377"/>
                    </a:lnTo>
                    <a:lnTo>
                      <a:pt x="18327" y="11808"/>
                    </a:lnTo>
                    <a:lnTo>
                      <a:pt x="18511" y="11239"/>
                    </a:lnTo>
                    <a:lnTo>
                      <a:pt x="18687" y="10679"/>
                    </a:lnTo>
                    <a:lnTo>
                      <a:pt x="18854" y="10118"/>
                    </a:lnTo>
                    <a:lnTo>
                      <a:pt x="19005" y="9574"/>
                    </a:lnTo>
                    <a:lnTo>
                      <a:pt x="19156" y="9038"/>
                    </a:lnTo>
                    <a:lnTo>
                      <a:pt x="19281" y="8511"/>
                    </a:lnTo>
                    <a:lnTo>
                      <a:pt x="19407" y="8001"/>
                    </a:lnTo>
                    <a:lnTo>
                      <a:pt x="19524" y="7499"/>
                    </a:lnTo>
                    <a:lnTo>
                      <a:pt x="19624" y="7013"/>
                    </a:lnTo>
                    <a:lnTo>
                      <a:pt x="19725" y="6536"/>
                    </a:lnTo>
                    <a:lnTo>
                      <a:pt x="19808" y="6076"/>
                    </a:lnTo>
                    <a:lnTo>
                      <a:pt x="19967" y="5214"/>
                    </a:lnTo>
                    <a:lnTo>
                      <a:pt x="20093" y="4419"/>
                    </a:lnTo>
                    <a:lnTo>
                      <a:pt x="20185" y="3708"/>
                    </a:lnTo>
                    <a:lnTo>
                      <a:pt x="20260" y="3080"/>
                    </a:lnTo>
                    <a:lnTo>
                      <a:pt x="20319" y="2553"/>
                    </a:lnTo>
                    <a:lnTo>
                      <a:pt x="20352" y="2135"/>
                    </a:lnTo>
                    <a:lnTo>
                      <a:pt x="20377" y="1825"/>
                    </a:lnTo>
                    <a:lnTo>
                      <a:pt x="20394" y="1566"/>
                    </a:lnTo>
                    <a:lnTo>
                      <a:pt x="20336" y="1499"/>
                    </a:lnTo>
                    <a:lnTo>
                      <a:pt x="20260" y="1432"/>
                    </a:lnTo>
                    <a:lnTo>
                      <a:pt x="20160" y="1365"/>
                    </a:lnTo>
                    <a:lnTo>
                      <a:pt x="20051" y="1298"/>
                    </a:lnTo>
                    <a:lnTo>
                      <a:pt x="19917" y="1231"/>
                    </a:lnTo>
                    <a:lnTo>
                      <a:pt x="19783" y="1156"/>
                    </a:lnTo>
                    <a:lnTo>
                      <a:pt x="19457" y="1022"/>
                    </a:lnTo>
                    <a:lnTo>
                      <a:pt x="19106" y="888"/>
                    </a:lnTo>
                    <a:lnTo>
                      <a:pt x="18721" y="762"/>
                    </a:lnTo>
                    <a:lnTo>
                      <a:pt x="18319" y="637"/>
                    </a:lnTo>
                    <a:lnTo>
                      <a:pt x="17909" y="520"/>
                    </a:lnTo>
                    <a:lnTo>
                      <a:pt x="17516" y="411"/>
                    </a:lnTo>
                    <a:lnTo>
                      <a:pt x="17131" y="310"/>
                    </a:lnTo>
                    <a:lnTo>
                      <a:pt x="16461" y="143"/>
                    </a:lnTo>
                    <a:lnTo>
                      <a:pt x="15993" y="34"/>
                    </a:lnTo>
                    <a:lnTo>
                      <a:pt x="15817"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7" name="Google Shape;1163;p30">
                <a:extLst>
                  <a:ext uri="{FF2B5EF4-FFF2-40B4-BE49-F238E27FC236}">
                    <a16:creationId xmlns:a16="http://schemas.microsoft.com/office/drawing/2014/main" id="{E0DF29F1-AA73-2DEA-E851-A28936AE5AAF}"/>
                  </a:ext>
                </a:extLst>
              </p:cNvPr>
              <p:cNvSpPr/>
              <p:nvPr/>
            </p:nvSpPr>
            <p:spPr>
              <a:xfrm>
                <a:off x="2272647" y="1897908"/>
                <a:ext cx="743500" cy="1040096"/>
              </a:xfrm>
              <a:custGeom>
                <a:avLst/>
                <a:gdLst/>
                <a:ahLst/>
                <a:cxnLst/>
                <a:rect l="l" t="t" r="r" b="b"/>
                <a:pathLst>
                  <a:path w="20395" h="28529" fill="none" extrusionOk="0">
                    <a:moveTo>
                      <a:pt x="1" y="20478"/>
                    </a:moveTo>
                    <a:lnTo>
                      <a:pt x="1" y="20478"/>
                    </a:lnTo>
                    <a:lnTo>
                      <a:pt x="143" y="20403"/>
                    </a:lnTo>
                    <a:lnTo>
                      <a:pt x="553" y="20185"/>
                    </a:lnTo>
                    <a:lnTo>
                      <a:pt x="838" y="20018"/>
                    </a:lnTo>
                    <a:lnTo>
                      <a:pt x="1189" y="19817"/>
                    </a:lnTo>
                    <a:lnTo>
                      <a:pt x="1582" y="19574"/>
                    </a:lnTo>
                    <a:lnTo>
                      <a:pt x="2018" y="19298"/>
                    </a:lnTo>
                    <a:lnTo>
                      <a:pt x="2503" y="18980"/>
                    </a:lnTo>
                    <a:lnTo>
                      <a:pt x="3022" y="18620"/>
                    </a:lnTo>
                    <a:lnTo>
                      <a:pt x="3574" y="18227"/>
                    </a:lnTo>
                    <a:lnTo>
                      <a:pt x="4151" y="17783"/>
                    </a:lnTo>
                    <a:lnTo>
                      <a:pt x="4762" y="17306"/>
                    </a:lnTo>
                    <a:lnTo>
                      <a:pt x="5390" y="16787"/>
                    </a:lnTo>
                    <a:lnTo>
                      <a:pt x="5708" y="16511"/>
                    </a:lnTo>
                    <a:lnTo>
                      <a:pt x="6034" y="16227"/>
                    </a:lnTo>
                    <a:lnTo>
                      <a:pt x="6361" y="15934"/>
                    </a:lnTo>
                    <a:lnTo>
                      <a:pt x="6695" y="15624"/>
                    </a:lnTo>
                    <a:lnTo>
                      <a:pt x="7030" y="15315"/>
                    </a:lnTo>
                    <a:lnTo>
                      <a:pt x="7365" y="14988"/>
                    </a:lnTo>
                    <a:lnTo>
                      <a:pt x="7700" y="14645"/>
                    </a:lnTo>
                    <a:lnTo>
                      <a:pt x="8043" y="14294"/>
                    </a:lnTo>
                    <a:lnTo>
                      <a:pt x="8377" y="13942"/>
                    </a:lnTo>
                    <a:lnTo>
                      <a:pt x="8712" y="13566"/>
                    </a:lnTo>
                    <a:lnTo>
                      <a:pt x="9055" y="13189"/>
                    </a:lnTo>
                    <a:lnTo>
                      <a:pt x="9390" y="12796"/>
                    </a:lnTo>
                    <a:lnTo>
                      <a:pt x="9725" y="12394"/>
                    </a:lnTo>
                    <a:lnTo>
                      <a:pt x="10059" y="11976"/>
                    </a:lnTo>
                    <a:lnTo>
                      <a:pt x="10386" y="11557"/>
                    </a:lnTo>
                    <a:lnTo>
                      <a:pt x="10712" y="11122"/>
                    </a:lnTo>
                    <a:lnTo>
                      <a:pt x="11039" y="10670"/>
                    </a:lnTo>
                    <a:lnTo>
                      <a:pt x="11357" y="10210"/>
                    </a:lnTo>
                    <a:lnTo>
                      <a:pt x="11666" y="9741"/>
                    </a:lnTo>
                    <a:lnTo>
                      <a:pt x="11976" y="9264"/>
                    </a:lnTo>
                    <a:lnTo>
                      <a:pt x="12285" y="8771"/>
                    </a:lnTo>
                    <a:lnTo>
                      <a:pt x="12578" y="8269"/>
                    </a:lnTo>
                    <a:lnTo>
                      <a:pt x="12871" y="7750"/>
                    </a:lnTo>
                    <a:lnTo>
                      <a:pt x="13156" y="7223"/>
                    </a:lnTo>
                    <a:lnTo>
                      <a:pt x="13432" y="6687"/>
                    </a:lnTo>
                    <a:lnTo>
                      <a:pt x="13700" y="6143"/>
                    </a:lnTo>
                    <a:lnTo>
                      <a:pt x="13959" y="5582"/>
                    </a:lnTo>
                    <a:lnTo>
                      <a:pt x="14210" y="5005"/>
                    </a:lnTo>
                    <a:lnTo>
                      <a:pt x="14444" y="4419"/>
                    </a:lnTo>
                    <a:lnTo>
                      <a:pt x="14679" y="3825"/>
                    </a:lnTo>
                    <a:lnTo>
                      <a:pt x="14896" y="3214"/>
                    </a:lnTo>
                    <a:lnTo>
                      <a:pt x="15105" y="2595"/>
                    </a:lnTo>
                    <a:lnTo>
                      <a:pt x="15306" y="1967"/>
                    </a:lnTo>
                    <a:lnTo>
                      <a:pt x="15490" y="1323"/>
                    </a:lnTo>
                    <a:lnTo>
                      <a:pt x="15658" y="662"/>
                    </a:lnTo>
                    <a:lnTo>
                      <a:pt x="15817" y="1"/>
                    </a:lnTo>
                    <a:lnTo>
                      <a:pt x="15817" y="1"/>
                    </a:lnTo>
                    <a:lnTo>
                      <a:pt x="15993" y="34"/>
                    </a:lnTo>
                    <a:lnTo>
                      <a:pt x="16461" y="143"/>
                    </a:lnTo>
                    <a:lnTo>
                      <a:pt x="17131" y="310"/>
                    </a:lnTo>
                    <a:lnTo>
                      <a:pt x="17516" y="411"/>
                    </a:lnTo>
                    <a:lnTo>
                      <a:pt x="17909" y="520"/>
                    </a:lnTo>
                    <a:lnTo>
                      <a:pt x="18319" y="637"/>
                    </a:lnTo>
                    <a:lnTo>
                      <a:pt x="18721" y="762"/>
                    </a:lnTo>
                    <a:lnTo>
                      <a:pt x="19106" y="888"/>
                    </a:lnTo>
                    <a:lnTo>
                      <a:pt x="19457" y="1022"/>
                    </a:lnTo>
                    <a:lnTo>
                      <a:pt x="19783" y="1156"/>
                    </a:lnTo>
                    <a:lnTo>
                      <a:pt x="19917" y="1231"/>
                    </a:lnTo>
                    <a:lnTo>
                      <a:pt x="20051" y="1298"/>
                    </a:lnTo>
                    <a:lnTo>
                      <a:pt x="20160" y="1365"/>
                    </a:lnTo>
                    <a:lnTo>
                      <a:pt x="20260" y="1432"/>
                    </a:lnTo>
                    <a:lnTo>
                      <a:pt x="20336" y="1499"/>
                    </a:lnTo>
                    <a:lnTo>
                      <a:pt x="20394" y="1566"/>
                    </a:lnTo>
                    <a:lnTo>
                      <a:pt x="20394" y="1566"/>
                    </a:lnTo>
                    <a:lnTo>
                      <a:pt x="20377" y="1825"/>
                    </a:lnTo>
                    <a:lnTo>
                      <a:pt x="20352" y="2135"/>
                    </a:lnTo>
                    <a:lnTo>
                      <a:pt x="20319" y="2553"/>
                    </a:lnTo>
                    <a:lnTo>
                      <a:pt x="20260" y="3080"/>
                    </a:lnTo>
                    <a:lnTo>
                      <a:pt x="20185" y="3708"/>
                    </a:lnTo>
                    <a:lnTo>
                      <a:pt x="20093" y="4419"/>
                    </a:lnTo>
                    <a:lnTo>
                      <a:pt x="19967" y="5214"/>
                    </a:lnTo>
                    <a:lnTo>
                      <a:pt x="19808" y="6076"/>
                    </a:lnTo>
                    <a:lnTo>
                      <a:pt x="19725" y="6536"/>
                    </a:lnTo>
                    <a:lnTo>
                      <a:pt x="19624" y="7013"/>
                    </a:lnTo>
                    <a:lnTo>
                      <a:pt x="19524" y="7499"/>
                    </a:lnTo>
                    <a:lnTo>
                      <a:pt x="19407" y="8001"/>
                    </a:lnTo>
                    <a:lnTo>
                      <a:pt x="19281" y="8511"/>
                    </a:lnTo>
                    <a:lnTo>
                      <a:pt x="19156" y="9038"/>
                    </a:lnTo>
                    <a:lnTo>
                      <a:pt x="19005" y="9574"/>
                    </a:lnTo>
                    <a:lnTo>
                      <a:pt x="18854" y="10118"/>
                    </a:lnTo>
                    <a:lnTo>
                      <a:pt x="18687" y="10679"/>
                    </a:lnTo>
                    <a:lnTo>
                      <a:pt x="18511" y="11239"/>
                    </a:lnTo>
                    <a:lnTo>
                      <a:pt x="18327" y="11808"/>
                    </a:lnTo>
                    <a:lnTo>
                      <a:pt x="18126" y="12377"/>
                    </a:lnTo>
                    <a:lnTo>
                      <a:pt x="17917" y="12963"/>
                    </a:lnTo>
                    <a:lnTo>
                      <a:pt x="17691" y="13541"/>
                    </a:lnTo>
                    <a:lnTo>
                      <a:pt x="17457" y="14126"/>
                    </a:lnTo>
                    <a:lnTo>
                      <a:pt x="17206" y="14721"/>
                    </a:lnTo>
                    <a:lnTo>
                      <a:pt x="16947" y="15306"/>
                    </a:lnTo>
                    <a:lnTo>
                      <a:pt x="16670" y="15900"/>
                    </a:lnTo>
                    <a:lnTo>
                      <a:pt x="16377" y="16486"/>
                    </a:lnTo>
                    <a:lnTo>
                      <a:pt x="16068" y="17072"/>
                    </a:lnTo>
                    <a:lnTo>
                      <a:pt x="15750" y="17658"/>
                    </a:lnTo>
                    <a:lnTo>
                      <a:pt x="15407" y="18235"/>
                    </a:lnTo>
                    <a:lnTo>
                      <a:pt x="15055" y="18813"/>
                    </a:lnTo>
                    <a:lnTo>
                      <a:pt x="14687" y="19382"/>
                    </a:lnTo>
                    <a:lnTo>
                      <a:pt x="14302" y="19942"/>
                    </a:lnTo>
                    <a:lnTo>
                      <a:pt x="13900" y="20503"/>
                    </a:lnTo>
                    <a:lnTo>
                      <a:pt x="13474" y="21047"/>
                    </a:lnTo>
                    <a:lnTo>
                      <a:pt x="13264" y="21315"/>
                    </a:lnTo>
                    <a:lnTo>
                      <a:pt x="13039" y="21583"/>
                    </a:lnTo>
                    <a:lnTo>
                      <a:pt x="12813" y="21850"/>
                    </a:lnTo>
                    <a:lnTo>
                      <a:pt x="12587" y="22110"/>
                    </a:lnTo>
                    <a:lnTo>
                      <a:pt x="12352" y="22369"/>
                    </a:lnTo>
                    <a:lnTo>
                      <a:pt x="12110" y="22629"/>
                    </a:lnTo>
                    <a:lnTo>
                      <a:pt x="11867" y="22880"/>
                    </a:lnTo>
                    <a:lnTo>
                      <a:pt x="11616" y="23131"/>
                    </a:lnTo>
                    <a:lnTo>
                      <a:pt x="11365" y="23373"/>
                    </a:lnTo>
                    <a:lnTo>
                      <a:pt x="11105" y="23616"/>
                    </a:lnTo>
                    <a:lnTo>
                      <a:pt x="10846" y="23859"/>
                    </a:lnTo>
                    <a:lnTo>
                      <a:pt x="10578" y="24093"/>
                    </a:lnTo>
                    <a:lnTo>
                      <a:pt x="10302" y="24327"/>
                    </a:lnTo>
                    <a:lnTo>
                      <a:pt x="10026" y="24553"/>
                    </a:lnTo>
                    <a:lnTo>
                      <a:pt x="9741" y="24779"/>
                    </a:lnTo>
                    <a:lnTo>
                      <a:pt x="9457" y="24997"/>
                    </a:lnTo>
                    <a:lnTo>
                      <a:pt x="9164" y="25214"/>
                    </a:lnTo>
                    <a:lnTo>
                      <a:pt x="8863" y="25424"/>
                    </a:lnTo>
                    <a:lnTo>
                      <a:pt x="8562" y="25624"/>
                    </a:lnTo>
                    <a:lnTo>
                      <a:pt x="8252" y="25834"/>
                    </a:lnTo>
                    <a:lnTo>
                      <a:pt x="7934" y="26026"/>
                    </a:lnTo>
                    <a:lnTo>
                      <a:pt x="7616" y="26219"/>
                    </a:lnTo>
                    <a:lnTo>
                      <a:pt x="7290" y="26403"/>
                    </a:lnTo>
                    <a:lnTo>
                      <a:pt x="6963" y="26587"/>
                    </a:lnTo>
                    <a:lnTo>
                      <a:pt x="6628" y="26762"/>
                    </a:lnTo>
                    <a:lnTo>
                      <a:pt x="6285" y="26938"/>
                    </a:lnTo>
                    <a:lnTo>
                      <a:pt x="5934" y="27097"/>
                    </a:lnTo>
                    <a:lnTo>
                      <a:pt x="5582" y="27265"/>
                    </a:lnTo>
                    <a:lnTo>
                      <a:pt x="5231" y="27415"/>
                    </a:lnTo>
                    <a:lnTo>
                      <a:pt x="4863" y="27566"/>
                    </a:lnTo>
                    <a:lnTo>
                      <a:pt x="4495" y="27708"/>
                    </a:lnTo>
                    <a:lnTo>
                      <a:pt x="4118" y="27842"/>
                    </a:lnTo>
                    <a:lnTo>
                      <a:pt x="3741" y="27976"/>
                    </a:lnTo>
                    <a:lnTo>
                      <a:pt x="3348" y="28093"/>
                    </a:lnTo>
                    <a:lnTo>
                      <a:pt x="2955" y="28210"/>
                    </a:lnTo>
                    <a:lnTo>
                      <a:pt x="2562" y="28327"/>
                    </a:lnTo>
                    <a:lnTo>
                      <a:pt x="2151" y="28428"/>
                    </a:lnTo>
                    <a:lnTo>
                      <a:pt x="1741" y="28528"/>
                    </a:lnTo>
                    <a:lnTo>
                      <a:pt x="1" y="20478"/>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8" name="Google Shape;1164;p30">
                <a:extLst>
                  <a:ext uri="{FF2B5EF4-FFF2-40B4-BE49-F238E27FC236}">
                    <a16:creationId xmlns:a16="http://schemas.microsoft.com/office/drawing/2014/main" id="{E3009361-DE39-D635-A070-30FB2741A4D5}"/>
                  </a:ext>
                </a:extLst>
              </p:cNvPr>
              <p:cNvSpPr/>
              <p:nvPr/>
            </p:nvSpPr>
            <p:spPr>
              <a:xfrm>
                <a:off x="2854119" y="1935458"/>
                <a:ext cx="134592" cy="50676"/>
              </a:xfrm>
              <a:custGeom>
                <a:avLst/>
                <a:gdLst/>
                <a:ahLst/>
                <a:cxnLst/>
                <a:rect l="l" t="t" r="r" b="b"/>
                <a:pathLst>
                  <a:path w="3692" h="1390" extrusionOk="0">
                    <a:moveTo>
                      <a:pt x="1" y="0"/>
                    </a:moveTo>
                    <a:lnTo>
                      <a:pt x="210" y="126"/>
                    </a:lnTo>
                    <a:lnTo>
                      <a:pt x="427" y="251"/>
                    </a:lnTo>
                    <a:lnTo>
                      <a:pt x="653" y="360"/>
                    </a:lnTo>
                    <a:lnTo>
                      <a:pt x="871" y="469"/>
                    </a:lnTo>
                    <a:lnTo>
                      <a:pt x="1097" y="577"/>
                    </a:lnTo>
                    <a:lnTo>
                      <a:pt x="1323" y="669"/>
                    </a:lnTo>
                    <a:lnTo>
                      <a:pt x="1783" y="854"/>
                    </a:lnTo>
                    <a:lnTo>
                      <a:pt x="2252" y="1021"/>
                    </a:lnTo>
                    <a:lnTo>
                      <a:pt x="2486" y="1096"/>
                    </a:lnTo>
                    <a:lnTo>
                      <a:pt x="2720" y="1172"/>
                    </a:lnTo>
                    <a:lnTo>
                      <a:pt x="2963" y="1230"/>
                    </a:lnTo>
                    <a:lnTo>
                      <a:pt x="3197" y="1289"/>
                    </a:lnTo>
                    <a:lnTo>
                      <a:pt x="3448" y="1347"/>
                    </a:lnTo>
                    <a:lnTo>
                      <a:pt x="3691" y="1389"/>
                    </a:lnTo>
                    <a:lnTo>
                      <a:pt x="3482" y="1255"/>
                    </a:lnTo>
                    <a:lnTo>
                      <a:pt x="3264" y="1138"/>
                    </a:lnTo>
                    <a:lnTo>
                      <a:pt x="3038" y="1021"/>
                    </a:lnTo>
                    <a:lnTo>
                      <a:pt x="2821" y="912"/>
                    </a:lnTo>
                    <a:lnTo>
                      <a:pt x="2595" y="812"/>
                    </a:lnTo>
                    <a:lnTo>
                      <a:pt x="2369" y="711"/>
                    </a:lnTo>
                    <a:lnTo>
                      <a:pt x="1909" y="527"/>
                    </a:lnTo>
                    <a:lnTo>
                      <a:pt x="1440" y="368"/>
                    </a:lnTo>
                    <a:lnTo>
                      <a:pt x="1206" y="285"/>
                    </a:lnTo>
                    <a:lnTo>
                      <a:pt x="971" y="218"/>
                    </a:lnTo>
                    <a:lnTo>
                      <a:pt x="729" y="151"/>
                    </a:lnTo>
                    <a:lnTo>
                      <a:pt x="494" y="92"/>
                    </a:lnTo>
                    <a:lnTo>
                      <a:pt x="243" y="42"/>
                    </a:lnTo>
                    <a:lnTo>
                      <a:pt x="1" y="0"/>
                    </a:lnTo>
                    <a:close/>
                  </a:path>
                </a:pathLst>
              </a:custGeom>
              <a:solidFill>
                <a:srgbClr val="021E6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9" name="Google Shape;1165;p30">
                <a:extLst>
                  <a:ext uri="{FF2B5EF4-FFF2-40B4-BE49-F238E27FC236}">
                    <a16:creationId xmlns:a16="http://schemas.microsoft.com/office/drawing/2014/main" id="{3F172CF7-9F8C-FB23-C897-D7B7A34FCFD3}"/>
                  </a:ext>
                </a:extLst>
              </p:cNvPr>
              <p:cNvSpPr/>
              <p:nvPr/>
            </p:nvSpPr>
            <p:spPr>
              <a:xfrm>
                <a:off x="2854119" y="1935458"/>
                <a:ext cx="134592" cy="50676"/>
              </a:xfrm>
              <a:custGeom>
                <a:avLst/>
                <a:gdLst/>
                <a:ahLst/>
                <a:cxnLst/>
                <a:rect l="l" t="t" r="r" b="b"/>
                <a:pathLst>
                  <a:path w="3692" h="1390" fill="none" extrusionOk="0">
                    <a:moveTo>
                      <a:pt x="1" y="0"/>
                    </a:moveTo>
                    <a:lnTo>
                      <a:pt x="1" y="0"/>
                    </a:lnTo>
                    <a:lnTo>
                      <a:pt x="210" y="126"/>
                    </a:lnTo>
                    <a:lnTo>
                      <a:pt x="427" y="251"/>
                    </a:lnTo>
                    <a:lnTo>
                      <a:pt x="653" y="360"/>
                    </a:lnTo>
                    <a:lnTo>
                      <a:pt x="871" y="469"/>
                    </a:lnTo>
                    <a:lnTo>
                      <a:pt x="1097" y="577"/>
                    </a:lnTo>
                    <a:lnTo>
                      <a:pt x="1323" y="669"/>
                    </a:lnTo>
                    <a:lnTo>
                      <a:pt x="1783" y="854"/>
                    </a:lnTo>
                    <a:lnTo>
                      <a:pt x="1783" y="854"/>
                    </a:lnTo>
                    <a:lnTo>
                      <a:pt x="2252" y="1021"/>
                    </a:lnTo>
                    <a:lnTo>
                      <a:pt x="2486" y="1096"/>
                    </a:lnTo>
                    <a:lnTo>
                      <a:pt x="2720" y="1172"/>
                    </a:lnTo>
                    <a:lnTo>
                      <a:pt x="2963" y="1230"/>
                    </a:lnTo>
                    <a:lnTo>
                      <a:pt x="3197" y="1289"/>
                    </a:lnTo>
                    <a:lnTo>
                      <a:pt x="3448" y="1347"/>
                    </a:lnTo>
                    <a:lnTo>
                      <a:pt x="3691" y="1389"/>
                    </a:lnTo>
                    <a:lnTo>
                      <a:pt x="3691" y="1389"/>
                    </a:lnTo>
                    <a:lnTo>
                      <a:pt x="3482" y="1255"/>
                    </a:lnTo>
                    <a:lnTo>
                      <a:pt x="3264" y="1138"/>
                    </a:lnTo>
                    <a:lnTo>
                      <a:pt x="3038" y="1021"/>
                    </a:lnTo>
                    <a:lnTo>
                      <a:pt x="2821" y="912"/>
                    </a:lnTo>
                    <a:lnTo>
                      <a:pt x="2595" y="812"/>
                    </a:lnTo>
                    <a:lnTo>
                      <a:pt x="2369" y="711"/>
                    </a:lnTo>
                    <a:lnTo>
                      <a:pt x="1909" y="527"/>
                    </a:lnTo>
                    <a:lnTo>
                      <a:pt x="1909" y="527"/>
                    </a:lnTo>
                    <a:lnTo>
                      <a:pt x="1440" y="368"/>
                    </a:lnTo>
                    <a:lnTo>
                      <a:pt x="1206" y="285"/>
                    </a:lnTo>
                    <a:lnTo>
                      <a:pt x="971" y="218"/>
                    </a:lnTo>
                    <a:lnTo>
                      <a:pt x="729" y="151"/>
                    </a:lnTo>
                    <a:lnTo>
                      <a:pt x="494" y="92"/>
                    </a:lnTo>
                    <a:lnTo>
                      <a:pt x="243" y="42"/>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0" name="Google Shape;1166;p30">
                <a:extLst>
                  <a:ext uri="{FF2B5EF4-FFF2-40B4-BE49-F238E27FC236}">
                    <a16:creationId xmlns:a16="http://schemas.microsoft.com/office/drawing/2014/main" id="{799FE12B-62B7-F8A1-AAFC-10A3DA4395B1}"/>
                  </a:ext>
                </a:extLst>
              </p:cNvPr>
              <p:cNvSpPr/>
              <p:nvPr/>
            </p:nvSpPr>
            <p:spPr>
              <a:xfrm>
                <a:off x="1357748" y="1393611"/>
                <a:ext cx="1159889" cy="1173713"/>
              </a:xfrm>
              <a:custGeom>
                <a:avLst/>
                <a:gdLst/>
                <a:ahLst/>
                <a:cxnLst/>
                <a:rect l="l" t="t" r="r" b="b"/>
                <a:pathLst>
                  <a:path w="31817" h="32194" extrusionOk="0">
                    <a:moveTo>
                      <a:pt x="15674" y="1"/>
                    </a:moveTo>
                    <a:lnTo>
                      <a:pt x="15063" y="9"/>
                    </a:lnTo>
                    <a:lnTo>
                      <a:pt x="14461" y="34"/>
                    </a:lnTo>
                    <a:lnTo>
                      <a:pt x="13883" y="76"/>
                    </a:lnTo>
                    <a:lnTo>
                      <a:pt x="13314" y="126"/>
                    </a:lnTo>
                    <a:lnTo>
                      <a:pt x="12762" y="193"/>
                    </a:lnTo>
                    <a:lnTo>
                      <a:pt x="12226" y="260"/>
                    </a:lnTo>
                    <a:lnTo>
                      <a:pt x="11699" y="352"/>
                    </a:lnTo>
                    <a:lnTo>
                      <a:pt x="11197" y="453"/>
                    </a:lnTo>
                    <a:lnTo>
                      <a:pt x="10695" y="562"/>
                    </a:lnTo>
                    <a:lnTo>
                      <a:pt x="10218" y="679"/>
                    </a:lnTo>
                    <a:lnTo>
                      <a:pt x="9749" y="813"/>
                    </a:lnTo>
                    <a:lnTo>
                      <a:pt x="9298" y="955"/>
                    </a:lnTo>
                    <a:lnTo>
                      <a:pt x="8854" y="1114"/>
                    </a:lnTo>
                    <a:lnTo>
                      <a:pt x="8427" y="1273"/>
                    </a:lnTo>
                    <a:lnTo>
                      <a:pt x="8009" y="1449"/>
                    </a:lnTo>
                    <a:lnTo>
                      <a:pt x="7607" y="1633"/>
                    </a:lnTo>
                    <a:lnTo>
                      <a:pt x="7214" y="1825"/>
                    </a:lnTo>
                    <a:lnTo>
                      <a:pt x="6837" y="2026"/>
                    </a:lnTo>
                    <a:lnTo>
                      <a:pt x="6478" y="2244"/>
                    </a:lnTo>
                    <a:lnTo>
                      <a:pt x="6118" y="2461"/>
                    </a:lnTo>
                    <a:lnTo>
                      <a:pt x="5783" y="2687"/>
                    </a:lnTo>
                    <a:lnTo>
                      <a:pt x="5448" y="2930"/>
                    </a:lnTo>
                    <a:lnTo>
                      <a:pt x="5130" y="3173"/>
                    </a:lnTo>
                    <a:lnTo>
                      <a:pt x="4829" y="3432"/>
                    </a:lnTo>
                    <a:lnTo>
                      <a:pt x="4528" y="3691"/>
                    </a:lnTo>
                    <a:lnTo>
                      <a:pt x="4243" y="3959"/>
                    </a:lnTo>
                    <a:lnTo>
                      <a:pt x="3975" y="4244"/>
                    </a:lnTo>
                    <a:lnTo>
                      <a:pt x="3708" y="4528"/>
                    </a:lnTo>
                    <a:lnTo>
                      <a:pt x="3457" y="4813"/>
                    </a:lnTo>
                    <a:lnTo>
                      <a:pt x="3222" y="5114"/>
                    </a:lnTo>
                    <a:lnTo>
                      <a:pt x="2988" y="5424"/>
                    </a:lnTo>
                    <a:lnTo>
                      <a:pt x="2770" y="5733"/>
                    </a:lnTo>
                    <a:lnTo>
                      <a:pt x="2553" y="6051"/>
                    </a:lnTo>
                    <a:lnTo>
                      <a:pt x="2352" y="6369"/>
                    </a:lnTo>
                    <a:lnTo>
                      <a:pt x="2160" y="6704"/>
                    </a:lnTo>
                    <a:lnTo>
                      <a:pt x="1984" y="7039"/>
                    </a:lnTo>
                    <a:lnTo>
                      <a:pt x="1808" y="7373"/>
                    </a:lnTo>
                    <a:lnTo>
                      <a:pt x="1641" y="7717"/>
                    </a:lnTo>
                    <a:lnTo>
                      <a:pt x="1490" y="8068"/>
                    </a:lnTo>
                    <a:lnTo>
                      <a:pt x="1339" y="8419"/>
                    </a:lnTo>
                    <a:lnTo>
                      <a:pt x="1206" y="8779"/>
                    </a:lnTo>
                    <a:lnTo>
                      <a:pt x="1072" y="9139"/>
                    </a:lnTo>
                    <a:lnTo>
                      <a:pt x="954" y="9507"/>
                    </a:lnTo>
                    <a:lnTo>
                      <a:pt x="846" y="9876"/>
                    </a:lnTo>
                    <a:lnTo>
                      <a:pt x="737" y="10252"/>
                    </a:lnTo>
                    <a:lnTo>
                      <a:pt x="636" y="10629"/>
                    </a:lnTo>
                    <a:lnTo>
                      <a:pt x="553" y="11005"/>
                    </a:lnTo>
                    <a:lnTo>
                      <a:pt x="469" y="11390"/>
                    </a:lnTo>
                    <a:lnTo>
                      <a:pt x="394" y="11775"/>
                    </a:lnTo>
                    <a:lnTo>
                      <a:pt x="327" y="12160"/>
                    </a:lnTo>
                    <a:lnTo>
                      <a:pt x="268" y="12545"/>
                    </a:lnTo>
                    <a:lnTo>
                      <a:pt x="210" y="12938"/>
                    </a:lnTo>
                    <a:lnTo>
                      <a:pt x="160" y="13332"/>
                    </a:lnTo>
                    <a:lnTo>
                      <a:pt x="118" y="13725"/>
                    </a:lnTo>
                    <a:lnTo>
                      <a:pt x="84" y="14118"/>
                    </a:lnTo>
                    <a:lnTo>
                      <a:pt x="59" y="14512"/>
                    </a:lnTo>
                    <a:lnTo>
                      <a:pt x="34" y="14913"/>
                    </a:lnTo>
                    <a:lnTo>
                      <a:pt x="17" y="15307"/>
                    </a:lnTo>
                    <a:lnTo>
                      <a:pt x="9" y="15708"/>
                    </a:lnTo>
                    <a:lnTo>
                      <a:pt x="1" y="16102"/>
                    </a:lnTo>
                    <a:lnTo>
                      <a:pt x="1" y="16503"/>
                    </a:lnTo>
                    <a:lnTo>
                      <a:pt x="1" y="16897"/>
                    </a:lnTo>
                    <a:lnTo>
                      <a:pt x="26" y="17691"/>
                    </a:lnTo>
                    <a:lnTo>
                      <a:pt x="42" y="18001"/>
                    </a:lnTo>
                    <a:lnTo>
                      <a:pt x="67" y="18319"/>
                    </a:lnTo>
                    <a:lnTo>
                      <a:pt x="93" y="18629"/>
                    </a:lnTo>
                    <a:lnTo>
                      <a:pt x="126" y="18947"/>
                    </a:lnTo>
                    <a:lnTo>
                      <a:pt x="168" y="19248"/>
                    </a:lnTo>
                    <a:lnTo>
                      <a:pt x="218" y="19558"/>
                    </a:lnTo>
                    <a:lnTo>
                      <a:pt x="277" y="19867"/>
                    </a:lnTo>
                    <a:lnTo>
                      <a:pt x="335" y="20169"/>
                    </a:lnTo>
                    <a:lnTo>
                      <a:pt x="402" y="20461"/>
                    </a:lnTo>
                    <a:lnTo>
                      <a:pt x="477" y="20763"/>
                    </a:lnTo>
                    <a:lnTo>
                      <a:pt x="553" y="21056"/>
                    </a:lnTo>
                    <a:lnTo>
                      <a:pt x="636" y="21348"/>
                    </a:lnTo>
                    <a:lnTo>
                      <a:pt x="729" y="21641"/>
                    </a:lnTo>
                    <a:lnTo>
                      <a:pt x="829" y="21926"/>
                    </a:lnTo>
                    <a:lnTo>
                      <a:pt x="929" y="22210"/>
                    </a:lnTo>
                    <a:lnTo>
                      <a:pt x="1038" y="22495"/>
                    </a:lnTo>
                    <a:lnTo>
                      <a:pt x="1155" y="22779"/>
                    </a:lnTo>
                    <a:lnTo>
                      <a:pt x="1272" y="23056"/>
                    </a:lnTo>
                    <a:lnTo>
                      <a:pt x="1406" y="23332"/>
                    </a:lnTo>
                    <a:lnTo>
                      <a:pt x="1532" y="23608"/>
                    </a:lnTo>
                    <a:lnTo>
                      <a:pt x="1674" y="23876"/>
                    </a:lnTo>
                    <a:lnTo>
                      <a:pt x="1816" y="24143"/>
                    </a:lnTo>
                    <a:lnTo>
                      <a:pt x="1967" y="24411"/>
                    </a:lnTo>
                    <a:lnTo>
                      <a:pt x="2118" y="24671"/>
                    </a:lnTo>
                    <a:lnTo>
                      <a:pt x="2277" y="24930"/>
                    </a:lnTo>
                    <a:lnTo>
                      <a:pt x="2436" y="25181"/>
                    </a:lnTo>
                    <a:lnTo>
                      <a:pt x="2611" y="25432"/>
                    </a:lnTo>
                    <a:lnTo>
                      <a:pt x="2779" y="25683"/>
                    </a:lnTo>
                    <a:lnTo>
                      <a:pt x="2963" y="25926"/>
                    </a:lnTo>
                    <a:lnTo>
                      <a:pt x="3147" y="26169"/>
                    </a:lnTo>
                    <a:lnTo>
                      <a:pt x="3331" y="26403"/>
                    </a:lnTo>
                    <a:lnTo>
                      <a:pt x="3524" y="26637"/>
                    </a:lnTo>
                    <a:lnTo>
                      <a:pt x="3724" y="26871"/>
                    </a:lnTo>
                    <a:lnTo>
                      <a:pt x="3925" y="27089"/>
                    </a:lnTo>
                    <a:lnTo>
                      <a:pt x="4134" y="27315"/>
                    </a:lnTo>
                    <a:lnTo>
                      <a:pt x="4344" y="27533"/>
                    </a:lnTo>
                    <a:lnTo>
                      <a:pt x="4561" y="27742"/>
                    </a:lnTo>
                    <a:lnTo>
                      <a:pt x="4779" y="27951"/>
                    </a:lnTo>
                    <a:lnTo>
                      <a:pt x="5005" y="28160"/>
                    </a:lnTo>
                    <a:lnTo>
                      <a:pt x="5231" y="28361"/>
                    </a:lnTo>
                    <a:lnTo>
                      <a:pt x="5465" y="28554"/>
                    </a:lnTo>
                    <a:lnTo>
                      <a:pt x="5699" y="28746"/>
                    </a:lnTo>
                    <a:lnTo>
                      <a:pt x="5942" y="28930"/>
                    </a:lnTo>
                    <a:lnTo>
                      <a:pt x="6185" y="29114"/>
                    </a:lnTo>
                    <a:lnTo>
                      <a:pt x="6436" y="29298"/>
                    </a:lnTo>
                    <a:lnTo>
                      <a:pt x="6687" y="29466"/>
                    </a:lnTo>
                    <a:lnTo>
                      <a:pt x="6946" y="29633"/>
                    </a:lnTo>
                    <a:lnTo>
                      <a:pt x="7206" y="29800"/>
                    </a:lnTo>
                    <a:lnTo>
                      <a:pt x="7457" y="29951"/>
                    </a:lnTo>
                    <a:lnTo>
                      <a:pt x="7708" y="30102"/>
                    </a:lnTo>
                    <a:lnTo>
                      <a:pt x="7967" y="30244"/>
                    </a:lnTo>
                    <a:lnTo>
                      <a:pt x="8226" y="30386"/>
                    </a:lnTo>
                    <a:lnTo>
                      <a:pt x="8494" y="30520"/>
                    </a:lnTo>
                    <a:lnTo>
                      <a:pt x="8762" y="30646"/>
                    </a:lnTo>
                    <a:lnTo>
                      <a:pt x="9030" y="30771"/>
                    </a:lnTo>
                    <a:lnTo>
                      <a:pt x="9306" y="30888"/>
                    </a:lnTo>
                    <a:lnTo>
                      <a:pt x="9582" y="31005"/>
                    </a:lnTo>
                    <a:lnTo>
                      <a:pt x="9858" y="31114"/>
                    </a:lnTo>
                    <a:lnTo>
                      <a:pt x="10143" y="31223"/>
                    </a:lnTo>
                    <a:lnTo>
                      <a:pt x="10427" y="31315"/>
                    </a:lnTo>
                    <a:lnTo>
                      <a:pt x="10712" y="31415"/>
                    </a:lnTo>
                    <a:lnTo>
                      <a:pt x="10996" y="31508"/>
                    </a:lnTo>
                    <a:lnTo>
                      <a:pt x="11289" y="31591"/>
                    </a:lnTo>
                    <a:lnTo>
                      <a:pt x="11582" y="31667"/>
                    </a:lnTo>
                    <a:lnTo>
                      <a:pt x="11875" y="31742"/>
                    </a:lnTo>
                    <a:lnTo>
                      <a:pt x="12176" y="31809"/>
                    </a:lnTo>
                    <a:lnTo>
                      <a:pt x="12469" y="31876"/>
                    </a:lnTo>
                    <a:lnTo>
                      <a:pt x="12770" y="31926"/>
                    </a:lnTo>
                    <a:lnTo>
                      <a:pt x="13080" y="31985"/>
                    </a:lnTo>
                    <a:lnTo>
                      <a:pt x="13381" y="32026"/>
                    </a:lnTo>
                    <a:lnTo>
                      <a:pt x="13691" y="32068"/>
                    </a:lnTo>
                    <a:lnTo>
                      <a:pt x="14001" y="32102"/>
                    </a:lnTo>
                    <a:lnTo>
                      <a:pt x="14310" y="32135"/>
                    </a:lnTo>
                    <a:lnTo>
                      <a:pt x="14620" y="32152"/>
                    </a:lnTo>
                    <a:lnTo>
                      <a:pt x="14938" y="32177"/>
                    </a:lnTo>
                    <a:lnTo>
                      <a:pt x="15256" y="32185"/>
                    </a:lnTo>
                    <a:lnTo>
                      <a:pt x="15574" y="32194"/>
                    </a:lnTo>
                    <a:lnTo>
                      <a:pt x="15892" y="32185"/>
                    </a:lnTo>
                    <a:lnTo>
                      <a:pt x="16210" y="32185"/>
                    </a:lnTo>
                    <a:lnTo>
                      <a:pt x="16528" y="32169"/>
                    </a:lnTo>
                    <a:lnTo>
                      <a:pt x="17072" y="32135"/>
                    </a:lnTo>
                    <a:lnTo>
                      <a:pt x="17607" y="32085"/>
                    </a:lnTo>
                    <a:lnTo>
                      <a:pt x="18143" y="32018"/>
                    </a:lnTo>
                    <a:lnTo>
                      <a:pt x="18670" y="31926"/>
                    </a:lnTo>
                    <a:lnTo>
                      <a:pt x="19189" y="31826"/>
                    </a:lnTo>
                    <a:lnTo>
                      <a:pt x="19708" y="31708"/>
                    </a:lnTo>
                    <a:lnTo>
                      <a:pt x="20210" y="31574"/>
                    </a:lnTo>
                    <a:lnTo>
                      <a:pt x="20712" y="31424"/>
                    </a:lnTo>
                    <a:lnTo>
                      <a:pt x="21206" y="31265"/>
                    </a:lnTo>
                    <a:lnTo>
                      <a:pt x="21691" y="31089"/>
                    </a:lnTo>
                    <a:lnTo>
                      <a:pt x="22168" y="30888"/>
                    </a:lnTo>
                    <a:lnTo>
                      <a:pt x="22637" y="30687"/>
                    </a:lnTo>
                    <a:lnTo>
                      <a:pt x="23105" y="30461"/>
                    </a:lnTo>
                    <a:lnTo>
                      <a:pt x="23557" y="30227"/>
                    </a:lnTo>
                    <a:lnTo>
                      <a:pt x="24001" y="29984"/>
                    </a:lnTo>
                    <a:lnTo>
                      <a:pt x="24436" y="29717"/>
                    </a:lnTo>
                    <a:lnTo>
                      <a:pt x="24695" y="29549"/>
                    </a:lnTo>
                    <a:lnTo>
                      <a:pt x="24955" y="29382"/>
                    </a:lnTo>
                    <a:lnTo>
                      <a:pt x="25214" y="29206"/>
                    </a:lnTo>
                    <a:lnTo>
                      <a:pt x="25465" y="29022"/>
                    </a:lnTo>
                    <a:lnTo>
                      <a:pt x="25716" y="28838"/>
                    </a:lnTo>
                    <a:lnTo>
                      <a:pt x="25959" y="28646"/>
                    </a:lnTo>
                    <a:lnTo>
                      <a:pt x="26193" y="28453"/>
                    </a:lnTo>
                    <a:lnTo>
                      <a:pt x="26436" y="28252"/>
                    </a:lnTo>
                    <a:lnTo>
                      <a:pt x="26662" y="28051"/>
                    </a:lnTo>
                    <a:lnTo>
                      <a:pt x="26896" y="27842"/>
                    </a:lnTo>
                    <a:lnTo>
                      <a:pt x="27122" y="27625"/>
                    </a:lnTo>
                    <a:lnTo>
                      <a:pt x="27340" y="27415"/>
                    </a:lnTo>
                    <a:lnTo>
                      <a:pt x="27549" y="27189"/>
                    </a:lnTo>
                    <a:lnTo>
                      <a:pt x="27766" y="26972"/>
                    </a:lnTo>
                    <a:lnTo>
                      <a:pt x="27967" y="26738"/>
                    </a:lnTo>
                    <a:lnTo>
                      <a:pt x="28168" y="26512"/>
                    </a:lnTo>
                    <a:lnTo>
                      <a:pt x="28369" y="26277"/>
                    </a:lnTo>
                    <a:lnTo>
                      <a:pt x="28561" y="26035"/>
                    </a:lnTo>
                    <a:lnTo>
                      <a:pt x="28745" y="25792"/>
                    </a:lnTo>
                    <a:lnTo>
                      <a:pt x="28929" y="25549"/>
                    </a:lnTo>
                    <a:lnTo>
                      <a:pt x="29105" y="25298"/>
                    </a:lnTo>
                    <a:lnTo>
                      <a:pt x="29281" y="25047"/>
                    </a:lnTo>
                    <a:lnTo>
                      <a:pt x="29448" y="24788"/>
                    </a:lnTo>
                    <a:lnTo>
                      <a:pt x="29607" y="24528"/>
                    </a:lnTo>
                    <a:lnTo>
                      <a:pt x="29766" y="24261"/>
                    </a:lnTo>
                    <a:lnTo>
                      <a:pt x="29917" y="24001"/>
                    </a:lnTo>
                    <a:lnTo>
                      <a:pt x="30068" y="23725"/>
                    </a:lnTo>
                    <a:lnTo>
                      <a:pt x="30210" y="23457"/>
                    </a:lnTo>
                    <a:lnTo>
                      <a:pt x="30344" y="23181"/>
                    </a:lnTo>
                    <a:lnTo>
                      <a:pt x="30469" y="22905"/>
                    </a:lnTo>
                    <a:lnTo>
                      <a:pt x="30595" y="22620"/>
                    </a:lnTo>
                    <a:lnTo>
                      <a:pt x="30712" y="22336"/>
                    </a:lnTo>
                    <a:lnTo>
                      <a:pt x="30854" y="21976"/>
                    </a:lnTo>
                    <a:lnTo>
                      <a:pt x="30988" y="21616"/>
                    </a:lnTo>
                    <a:lnTo>
                      <a:pt x="31114" y="21248"/>
                    </a:lnTo>
                    <a:lnTo>
                      <a:pt x="31222" y="20871"/>
                    </a:lnTo>
                    <a:lnTo>
                      <a:pt x="31331" y="20495"/>
                    </a:lnTo>
                    <a:lnTo>
                      <a:pt x="31423" y="20118"/>
                    </a:lnTo>
                    <a:lnTo>
                      <a:pt x="31507" y="19733"/>
                    </a:lnTo>
                    <a:lnTo>
                      <a:pt x="31582" y="19340"/>
                    </a:lnTo>
                    <a:lnTo>
                      <a:pt x="31649" y="18955"/>
                    </a:lnTo>
                    <a:lnTo>
                      <a:pt x="31699" y="18562"/>
                    </a:lnTo>
                    <a:lnTo>
                      <a:pt x="31750" y="18168"/>
                    </a:lnTo>
                    <a:lnTo>
                      <a:pt x="31783" y="17767"/>
                    </a:lnTo>
                    <a:lnTo>
                      <a:pt x="31800" y="17365"/>
                    </a:lnTo>
                    <a:lnTo>
                      <a:pt x="31817" y="16963"/>
                    </a:lnTo>
                    <a:lnTo>
                      <a:pt x="31817" y="16562"/>
                    </a:lnTo>
                    <a:lnTo>
                      <a:pt x="31800" y="16152"/>
                    </a:lnTo>
                    <a:lnTo>
                      <a:pt x="31766" y="15365"/>
                    </a:lnTo>
                    <a:lnTo>
                      <a:pt x="31708" y="14579"/>
                    </a:lnTo>
                    <a:lnTo>
                      <a:pt x="31666" y="14194"/>
                    </a:lnTo>
                    <a:lnTo>
                      <a:pt x="31624" y="13800"/>
                    </a:lnTo>
                    <a:lnTo>
                      <a:pt x="31582" y="13415"/>
                    </a:lnTo>
                    <a:lnTo>
                      <a:pt x="31524" y="13030"/>
                    </a:lnTo>
                    <a:lnTo>
                      <a:pt x="31465" y="12654"/>
                    </a:lnTo>
                    <a:lnTo>
                      <a:pt x="31406" y="12269"/>
                    </a:lnTo>
                    <a:lnTo>
                      <a:pt x="31340" y="11892"/>
                    </a:lnTo>
                    <a:lnTo>
                      <a:pt x="31264" y="11524"/>
                    </a:lnTo>
                    <a:lnTo>
                      <a:pt x="31181" y="11148"/>
                    </a:lnTo>
                    <a:lnTo>
                      <a:pt x="31097" y="10779"/>
                    </a:lnTo>
                    <a:lnTo>
                      <a:pt x="30996" y="10419"/>
                    </a:lnTo>
                    <a:lnTo>
                      <a:pt x="30904" y="10060"/>
                    </a:lnTo>
                    <a:lnTo>
                      <a:pt x="30796" y="9700"/>
                    </a:lnTo>
                    <a:lnTo>
                      <a:pt x="30678" y="9340"/>
                    </a:lnTo>
                    <a:lnTo>
                      <a:pt x="30561" y="8997"/>
                    </a:lnTo>
                    <a:lnTo>
                      <a:pt x="30436" y="8645"/>
                    </a:lnTo>
                    <a:lnTo>
                      <a:pt x="30302" y="8302"/>
                    </a:lnTo>
                    <a:lnTo>
                      <a:pt x="30160" y="7968"/>
                    </a:lnTo>
                    <a:lnTo>
                      <a:pt x="30009" y="7633"/>
                    </a:lnTo>
                    <a:lnTo>
                      <a:pt x="29850" y="7306"/>
                    </a:lnTo>
                    <a:lnTo>
                      <a:pt x="29691" y="6980"/>
                    </a:lnTo>
                    <a:lnTo>
                      <a:pt x="29515" y="6662"/>
                    </a:lnTo>
                    <a:lnTo>
                      <a:pt x="29331" y="6352"/>
                    </a:lnTo>
                    <a:lnTo>
                      <a:pt x="29147" y="6043"/>
                    </a:lnTo>
                    <a:lnTo>
                      <a:pt x="28946" y="5742"/>
                    </a:lnTo>
                    <a:lnTo>
                      <a:pt x="28745" y="5449"/>
                    </a:lnTo>
                    <a:lnTo>
                      <a:pt x="28528" y="5156"/>
                    </a:lnTo>
                    <a:lnTo>
                      <a:pt x="28310" y="4871"/>
                    </a:lnTo>
                    <a:lnTo>
                      <a:pt x="28076" y="4595"/>
                    </a:lnTo>
                    <a:lnTo>
                      <a:pt x="27833" y="4319"/>
                    </a:lnTo>
                    <a:lnTo>
                      <a:pt x="27582" y="4060"/>
                    </a:lnTo>
                    <a:lnTo>
                      <a:pt x="27323" y="3800"/>
                    </a:lnTo>
                    <a:lnTo>
                      <a:pt x="27055" y="3549"/>
                    </a:lnTo>
                    <a:lnTo>
                      <a:pt x="26779" y="3298"/>
                    </a:lnTo>
                    <a:lnTo>
                      <a:pt x="26486" y="3064"/>
                    </a:lnTo>
                    <a:lnTo>
                      <a:pt x="26193" y="2838"/>
                    </a:lnTo>
                    <a:lnTo>
                      <a:pt x="25883" y="2612"/>
                    </a:lnTo>
                    <a:lnTo>
                      <a:pt x="25565" y="2403"/>
                    </a:lnTo>
                    <a:lnTo>
                      <a:pt x="25239" y="2193"/>
                    </a:lnTo>
                    <a:lnTo>
                      <a:pt x="24896" y="1993"/>
                    </a:lnTo>
                    <a:lnTo>
                      <a:pt x="24545" y="1809"/>
                    </a:lnTo>
                    <a:lnTo>
                      <a:pt x="24185" y="1624"/>
                    </a:lnTo>
                    <a:lnTo>
                      <a:pt x="23816" y="1449"/>
                    </a:lnTo>
                    <a:lnTo>
                      <a:pt x="23432" y="1290"/>
                    </a:lnTo>
                    <a:lnTo>
                      <a:pt x="23038" y="1131"/>
                    </a:lnTo>
                    <a:lnTo>
                      <a:pt x="22628" y="988"/>
                    </a:lnTo>
                    <a:lnTo>
                      <a:pt x="22210" y="855"/>
                    </a:lnTo>
                    <a:lnTo>
                      <a:pt x="21783" y="721"/>
                    </a:lnTo>
                    <a:lnTo>
                      <a:pt x="21339" y="603"/>
                    </a:lnTo>
                    <a:lnTo>
                      <a:pt x="20888" y="495"/>
                    </a:lnTo>
                    <a:lnTo>
                      <a:pt x="20427" y="403"/>
                    </a:lnTo>
                    <a:lnTo>
                      <a:pt x="19950" y="311"/>
                    </a:lnTo>
                    <a:lnTo>
                      <a:pt x="19457" y="235"/>
                    </a:lnTo>
                    <a:lnTo>
                      <a:pt x="18955" y="168"/>
                    </a:lnTo>
                    <a:lnTo>
                      <a:pt x="18444" y="110"/>
                    </a:lnTo>
                    <a:lnTo>
                      <a:pt x="17917" y="68"/>
                    </a:lnTo>
                    <a:lnTo>
                      <a:pt x="17373" y="34"/>
                    </a:lnTo>
                    <a:lnTo>
                      <a:pt x="16821" y="9"/>
                    </a:lnTo>
                    <a:lnTo>
                      <a:pt x="16252"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1" name="Google Shape;1167;p30">
                <a:extLst>
                  <a:ext uri="{FF2B5EF4-FFF2-40B4-BE49-F238E27FC236}">
                    <a16:creationId xmlns:a16="http://schemas.microsoft.com/office/drawing/2014/main" id="{2BCECAF0-9BCD-99E8-A22D-9A22D73DB70D}"/>
                  </a:ext>
                </a:extLst>
              </p:cNvPr>
              <p:cNvSpPr/>
              <p:nvPr/>
            </p:nvSpPr>
            <p:spPr>
              <a:xfrm>
                <a:off x="1194535" y="1938812"/>
                <a:ext cx="288323" cy="288342"/>
              </a:xfrm>
              <a:custGeom>
                <a:avLst/>
                <a:gdLst/>
                <a:ahLst/>
                <a:cxnLst/>
                <a:rect l="l" t="t" r="r" b="b"/>
                <a:pathLst>
                  <a:path w="7909" h="7909" extrusionOk="0">
                    <a:moveTo>
                      <a:pt x="3749" y="0"/>
                    </a:moveTo>
                    <a:lnTo>
                      <a:pt x="3549" y="17"/>
                    </a:lnTo>
                    <a:lnTo>
                      <a:pt x="3348" y="42"/>
                    </a:lnTo>
                    <a:lnTo>
                      <a:pt x="3155" y="75"/>
                    </a:lnTo>
                    <a:lnTo>
                      <a:pt x="2963" y="126"/>
                    </a:lnTo>
                    <a:lnTo>
                      <a:pt x="2779" y="176"/>
                    </a:lnTo>
                    <a:lnTo>
                      <a:pt x="2595" y="234"/>
                    </a:lnTo>
                    <a:lnTo>
                      <a:pt x="2411" y="310"/>
                    </a:lnTo>
                    <a:lnTo>
                      <a:pt x="2243" y="385"/>
                    </a:lnTo>
                    <a:lnTo>
                      <a:pt x="2067" y="477"/>
                    </a:lnTo>
                    <a:lnTo>
                      <a:pt x="1900" y="569"/>
                    </a:lnTo>
                    <a:lnTo>
                      <a:pt x="1741" y="678"/>
                    </a:lnTo>
                    <a:lnTo>
                      <a:pt x="1590" y="787"/>
                    </a:lnTo>
                    <a:lnTo>
                      <a:pt x="1440" y="904"/>
                    </a:lnTo>
                    <a:lnTo>
                      <a:pt x="1298" y="1029"/>
                    </a:lnTo>
                    <a:lnTo>
                      <a:pt x="1155" y="1155"/>
                    </a:lnTo>
                    <a:lnTo>
                      <a:pt x="1030" y="1297"/>
                    </a:lnTo>
                    <a:lnTo>
                      <a:pt x="904" y="1439"/>
                    </a:lnTo>
                    <a:lnTo>
                      <a:pt x="787" y="1590"/>
                    </a:lnTo>
                    <a:lnTo>
                      <a:pt x="678" y="1741"/>
                    </a:lnTo>
                    <a:lnTo>
                      <a:pt x="570" y="1900"/>
                    </a:lnTo>
                    <a:lnTo>
                      <a:pt x="477" y="2067"/>
                    </a:lnTo>
                    <a:lnTo>
                      <a:pt x="385" y="2243"/>
                    </a:lnTo>
                    <a:lnTo>
                      <a:pt x="310" y="2410"/>
                    </a:lnTo>
                    <a:lnTo>
                      <a:pt x="243" y="2594"/>
                    </a:lnTo>
                    <a:lnTo>
                      <a:pt x="176" y="2778"/>
                    </a:lnTo>
                    <a:lnTo>
                      <a:pt x="126" y="2962"/>
                    </a:lnTo>
                    <a:lnTo>
                      <a:pt x="76" y="3155"/>
                    </a:lnTo>
                    <a:lnTo>
                      <a:pt x="42" y="3347"/>
                    </a:lnTo>
                    <a:lnTo>
                      <a:pt x="17" y="3548"/>
                    </a:lnTo>
                    <a:lnTo>
                      <a:pt x="1" y="3749"/>
                    </a:lnTo>
                    <a:lnTo>
                      <a:pt x="1" y="3950"/>
                    </a:lnTo>
                    <a:lnTo>
                      <a:pt x="1" y="4159"/>
                    </a:lnTo>
                    <a:lnTo>
                      <a:pt x="17" y="4360"/>
                    </a:lnTo>
                    <a:lnTo>
                      <a:pt x="42" y="4552"/>
                    </a:lnTo>
                    <a:lnTo>
                      <a:pt x="76" y="4753"/>
                    </a:lnTo>
                    <a:lnTo>
                      <a:pt x="126" y="4946"/>
                    </a:lnTo>
                    <a:lnTo>
                      <a:pt x="176" y="5130"/>
                    </a:lnTo>
                    <a:lnTo>
                      <a:pt x="243" y="5314"/>
                    </a:lnTo>
                    <a:lnTo>
                      <a:pt x="310" y="5490"/>
                    </a:lnTo>
                    <a:lnTo>
                      <a:pt x="385" y="5665"/>
                    </a:lnTo>
                    <a:lnTo>
                      <a:pt x="477" y="5841"/>
                    </a:lnTo>
                    <a:lnTo>
                      <a:pt x="570" y="6008"/>
                    </a:lnTo>
                    <a:lnTo>
                      <a:pt x="678" y="6167"/>
                    </a:lnTo>
                    <a:lnTo>
                      <a:pt x="787" y="6318"/>
                    </a:lnTo>
                    <a:lnTo>
                      <a:pt x="904" y="6469"/>
                    </a:lnTo>
                    <a:lnTo>
                      <a:pt x="1030" y="6611"/>
                    </a:lnTo>
                    <a:lnTo>
                      <a:pt x="1155" y="6753"/>
                    </a:lnTo>
                    <a:lnTo>
                      <a:pt x="1298" y="6879"/>
                    </a:lnTo>
                    <a:lnTo>
                      <a:pt x="1440" y="7004"/>
                    </a:lnTo>
                    <a:lnTo>
                      <a:pt x="1590" y="7121"/>
                    </a:lnTo>
                    <a:lnTo>
                      <a:pt x="1741" y="7230"/>
                    </a:lnTo>
                    <a:lnTo>
                      <a:pt x="1900" y="7339"/>
                    </a:lnTo>
                    <a:lnTo>
                      <a:pt x="2067" y="7431"/>
                    </a:lnTo>
                    <a:lnTo>
                      <a:pt x="2243" y="7515"/>
                    </a:lnTo>
                    <a:lnTo>
                      <a:pt x="2411" y="7598"/>
                    </a:lnTo>
                    <a:lnTo>
                      <a:pt x="2595" y="7665"/>
                    </a:lnTo>
                    <a:lnTo>
                      <a:pt x="2779" y="7732"/>
                    </a:lnTo>
                    <a:lnTo>
                      <a:pt x="2963" y="7783"/>
                    </a:lnTo>
                    <a:lnTo>
                      <a:pt x="3155" y="7824"/>
                    </a:lnTo>
                    <a:lnTo>
                      <a:pt x="3348" y="7866"/>
                    </a:lnTo>
                    <a:lnTo>
                      <a:pt x="3549" y="7891"/>
                    </a:lnTo>
                    <a:lnTo>
                      <a:pt x="3749" y="7900"/>
                    </a:lnTo>
                    <a:lnTo>
                      <a:pt x="3950" y="7908"/>
                    </a:lnTo>
                    <a:lnTo>
                      <a:pt x="4160" y="7900"/>
                    </a:lnTo>
                    <a:lnTo>
                      <a:pt x="4360" y="7891"/>
                    </a:lnTo>
                    <a:lnTo>
                      <a:pt x="4553" y="7866"/>
                    </a:lnTo>
                    <a:lnTo>
                      <a:pt x="4754" y="7824"/>
                    </a:lnTo>
                    <a:lnTo>
                      <a:pt x="4946" y="7783"/>
                    </a:lnTo>
                    <a:lnTo>
                      <a:pt x="5130" y="7732"/>
                    </a:lnTo>
                    <a:lnTo>
                      <a:pt x="5314" y="7665"/>
                    </a:lnTo>
                    <a:lnTo>
                      <a:pt x="5490" y="7598"/>
                    </a:lnTo>
                    <a:lnTo>
                      <a:pt x="5666" y="7515"/>
                    </a:lnTo>
                    <a:lnTo>
                      <a:pt x="5842" y="7431"/>
                    </a:lnTo>
                    <a:lnTo>
                      <a:pt x="6009" y="7339"/>
                    </a:lnTo>
                    <a:lnTo>
                      <a:pt x="6168" y="7230"/>
                    </a:lnTo>
                    <a:lnTo>
                      <a:pt x="6319" y="7121"/>
                    </a:lnTo>
                    <a:lnTo>
                      <a:pt x="6469" y="7004"/>
                    </a:lnTo>
                    <a:lnTo>
                      <a:pt x="6611" y="6879"/>
                    </a:lnTo>
                    <a:lnTo>
                      <a:pt x="6754" y="6753"/>
                    </a:lnTo>
                    <a:lnTo>
                      <a:pt x="6879" y="6611"/>
                    </a:lnTo>
                    <a:lnTo>
                      <a:pt x="7005" y="6469"/>
                    </a:lnTo>
                    <a:lnTo>
                      <a:pt x="7122" y="6318"/>
                    </a:lnTo>
                    <a:lnTo>
                      <a:pt x="7231" y="6167"/>
                    </a:lnTo>
                    <a:lnTo>
                      <a:pt x="7339" y="6008"/>
                    </a:lnTo>
                    <a:lnTo>
                      <a:pt x="7431" y="5841"/>
                    </a:lnTo>
                    <a:lnTo>
                      <a:pt x="7515" y="5665"/>
                    </a:lnTo>
                    <a:lnTo>
                      <a:pt x="7599" y="5490"/>
                    </a:lnTo>
                    <a:lnTo>
                      <a:pt x="7666" y="5314"/>
                    </a:lnTo>
                    <a:lnTo>
                      <a:pt x="7733" y="5130"/>
                    </a:lnTo>
                    <a:lnTo>
                      <a:pt x="7783" y="4946"/>
                    </a:lnTo>
                    <a:lnTo>
                      <a:pt x="7833" y="4753"/>
                    </a:lnTo>
                    <a:lnTo>
                      <a:pt x="7867" y="4552"/>
                    </a:lnTo>
                    <a:lnTo>
                      <a:pt x="7892" y="4360"/>
                    </a:lnTo>
                    <a:lnTo>
                      <a:pt x="7900" y="4159"/>
                    </a:lnTo>
                    <a:lnTo>
                      <a:pt x="7908" y="3950"/>
                    </a:lnTo>
                    <a:lnTo>
                      <a:pt x="7900" y="3749"/>
                    </a:lnTo>
                    <a:lnTo>
                      <a:pt x="7892" y="3548"/>
                    </a:lnTo>
                    <a:lnTo>
                      <a:pt x="7867" y="3347"/>
                    </a:lnTo>
                    <a:lnTo>
                      <a:pt x="7833" y="3155"/>
                    </a:lnTo>
                    <a:lnTo>
                      <a:pt x="7783" y="2962"/>
                    </a:lnTo>
                    <a:lnTo>
                      <a:pt x="7733" y="2778"/>
                    </a:lnTo>
                    <a:lnTo>
                      <a:pt x="7666" y="2594"/>
                    </a:lnTo>
                    <a:lnTo>
                      <a:pt x="7599" y="2410"/>
                    </a:lnTo>
                    <a:lnTo>
                      <a:pt x="7515" y="2243"/>
                    </a:lnTo>
                    <a:lnTo>
                      <a:pt x="7431" y="2067"/>
                    </a:lnTo>
                    <a:lnTo>
                      <a:pt x="7339" y="1900"/>
                    </a:lnTo>
                    <a:lnTo>
                      <a:pt x="7231" y="1741"/>
                    </a:lnTo>
                    <a:lnTo>
                      <a:pt x="7122" y="1590"/>
                    </a:lnTo>
                    <a:lnTo>
                      <a:pt x="7005" y="1439"/>
                    </a:lnTo>
                    <a:lnTo>
                      <a:pt x="6879" y="1297"/>
                    </a:lnTo>
                    <a:lnTo>
                      <a:pt x="6754" y="1155"/>
                    </a:lnTo>
                    <a:lnTo>
                      <a:pt x="6611" y="1029"/>
                    </a:lnTo>
                    <a:lnTo>
                      <a:pt x="6469" y="904"/>
                    </a:lnTo>
                    <a:lnTo>
                      <a:pt x="6319" y="787"/>
                    </a:lnTo>
                    <a:lnTo>
                      <a:pt x="6168" y="678"/>
                    </a:lnTo>
                    <a:lnTo>
                      <a:pt x="6009" y="569"/>
                    </a:lnTo>
                    <a:lnTo>
                      <a:pt x="5842" y="477"/>
                    </a:lnTo>
                    <a:lnTo>
                      <a:pt x="5666" y="385"/>
                    </a:lnTo>
                    <a:lnTo>
                      <a:pt x="5490" y="310"/>
                    </a:lnTo>
                    <a:lnTo>
                      <a:pt x="5314" y="234"/>
                    </a:lnTo>
                    <a:lnTo>
                      <a:pt x="5130" y="176"/>
                    </a:lnTo>
                    <a:lnTo>
                      <a:pt x="4946" y="126"/>
                    </a:lnTo>
                    <a:lnTo>
                      <a:pt x="4754" y="75"/>
                    </a:lnTo>
                    <a:lnTo>
                      <a:pt x="4553" y="42"/>
                    </a:lnTo>
                    <a:lnTo>
                      <a:pt x="4360" y="17"/>
                    </a:lnTo>
                    <a:lnTo>
                      <a:pt x="4160"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2" name="Google Shape;1168;p30">
                <a:extLst>
                  <a:ext uri="{FF2B5EF4-FFF2-40B4-BE49-F238E27FC236}">
                    <a16:creationId xmlns:a16="http://schemas.microsoft.com/office/drawing/2014/main" id="{8ECBB147-088C-82EC-4A38-11716D4D7835}"/>
                  </a:ext>
                </a:extLst>
              </p:cNvPr>
              <p:cNvSpPr/>
              <p:nvPr/>
            </p:nvSpPr>
            <p:spPr>
              <a:xfrm>
                <a:off x="2392259" y="1938812"/>
                <a:ext cx="288323" cy="288342"/>
              </a:xfrm>
              <a:custGeom>
                <a:avLst/>
                <a:gdLst/>
                <a:ahLst/>
                <a:cxnLst/>
                <a:rect l="l" t="t" r="r" b="b"/>
                <a:pathLst>
                  <a:path w="7909" h="7909" extrusionOk="0">
                    <a:moveTo>
                      <a:pt x="3749" y="0"/>
                    </a:moveTo>
                    <a:lnTo>
                      <a:pt x="3548" y="17"/>
                    </a:lnTo>
                    <a:lnTo>
                      <a:pt x="3347" y="42"/>
                    </a:lnTo>
                    <a:lnTo>
                      <a:pt x="3155" y="75"/>
                    </a:lnTo>
                    <a:lnTo>
                      <a:pt x="2963" y="126"/>
                    </a:lnTo>
                    <a:lnTo>
                      <a:pt x="2778" y="176"/>
                    </a:lnTo>
                    <a:lnTo>
                      <a:pt x="2594" y="234"/>
                    </a:lnTo>
                    <a:lnTo>
                      <a:pt x="2410" y="310"/>
                    </a:lnTo>
                    <a:lnTo>
                      <a:pt x="2243" y="385"/>
                    </a:lnTo>
                    <a:lnTo>
                      <a:pt x="2067" y="477"/>
                    </a:lnTo>
                    <a:lnTo>
                      <a:pt x="1900" y="569"/>
                    </a:lnTo>
                    <a:lnTo>
                      <a:pt x="1741" y="678"/>
                    </a:lnTo>
                    <a:lnTo>
                      <a:pt x="1590" y="787"/>
                    </a:lnTo>
                    <a:lnTo>
                      <a:pt x="1440" y="904"/>
                    </a:lnTo>
                    <a:lnTo>
                      <a:pt x="1297" y="1029"/>
                    </a:lnTo>
                    <a:lnTo>
                      <a:pt x="1155" y="1155"/>
                    </a:lnTo>
                    <a:lnTo>
                      <a:pt x="1029" y="1297"/>
                    </a:lnTo>
                    <a:lnTo>
                      <a:pt x="904" y="1439"/>
                    </a:lnTo>
                    <a:lnTo>
                      <a:pt x="787" y="1590"/>
                    </a:lnTo>
                    <a:lnTo>
                      <a:pt x="678" y="1741"/>
                    </a:lnTo>
                    <a:lnTo>
                      <a:pt x="569" y="1900"/>
                    </a:lnTo>
                    <a:lnTo>
                      <a:pt x="477" y="2067"/>
                    </a:lnTo>
                    <a:lnTo>
                      <a:pt x="385" y="2243"/>
                    </a:lnTo>
                    <a:lnTo>
                      <a:pt x="310" y="2410"/>
                    </a:lnTo>
                    <a:lnTo>
                      <a:pt x="234" y="2594"/>
                    </a:lnTo>
                    <a:lnTo>
                      <a:pt x="176" y="2778"/>
                    </a:lnTo>
                    <a:lnTo>
                      <a:pt x="126" y="2962"/>
                    </a:lnTo>
                    <a:lnTo>
                      <a:pt x="75" y="3155"/>
                    </a:lnTo>
                    <a:lnTo>
                      <a:pt x="42" y="3347"/>
                    </a:lnTo>
                    <a:lnTo>
                      <a:pt x="17" y="3548"/>
                    </a:lnTo>
                    <a:lnTo>
                      <a:pt x="0" y="3749"/>
                    </a:lnTo>
                    <a:lnTo>
                      <a:pt x="0" y="3950"/>
                    </a:lnTo>
                    <a:lnTo>
                      <a:pt x="0" y="4159"/>
                    </a:lnTo>
                    <a:lnTo>
                      <a:pt x="17" y="4360"/>
                    </a:lnTo>
                    <a:lnTo>
                      <a:pt x="42" y="4552"/>
                    </a:lnTo>
                    <a:lnTo>
                      <a:pt x="75" y="4753"/>
                    </a:lnTo>
                    <a:lnTo>
                      <a:pt x="126" y="4946"/>
                    </a:lnTo>
                    <a:lnTo>
                      <a:pt x="176" y="5130"/>
                    </a:lnTo>
                    <a:lnTo>
                      <a:pt x="234" y="5314"/>
                    </a:lnTo>
                    <a:lnTo>
                      <a:pt x="310" y="5490"/>
                    </a:lnTo>
                    <a:lnTo>
                      <a:pt x="385" y="5665"/>
                    </a:lnTo>
                    <a:lnTo>
                      <a:pt x="477" y="5841"/>
                    </a:lnTo>
                    <a:lnTo>
                      <a:pt x="569" y="6008"/>
                    </a:lnTo>
                    <a:lnTo>
                      <a:pt x="678" y="6167"/>
                    </a:lnTo>
                    <a:lnTo>
                      <a:pt x="787" y="6318"/>
                    </a:lnTo>
                    <a:lnTo>
                      <a:pt x="904" y="6469"/>
                    </a:lnTo>
                    <a:lnTo>
                      <a:pt x="1029" y="6611"/>
                    </a:lnTo>
                    <a:lnTo>
                      <a:pt x="1155" y="6753"/>
                    </a:lnTo>
                    <a:lnTo>
                      <a:pt x="1297" y="6879"/>
                    </a:lnTo>
                    <a:lnTo>
                      <a:pt x="1440" y="7004"/>
                    </a:lnTo>
                    <a:lnTo>
                      <a:pt x="1590" y="7121"/>
                    </a:lnTo>
                    <a:lnTo>
                      <a:pt x="1741" y="7230"/>
                    </a:lnTo>
                    <a:lnTo>
                      <a:pt x="1900" y="7339"/>
                    </a:lnTo>
                    <a:lnTo>
                      <a:pt x="2067" y="7431"/>
                    </a:lnTo>
                    <a:lnTo>
                      <a:pt x="2243" y="7515"/>
                    </a:lnTo>
                    <a:lnTo>
                      <a:pt x="2410" y="7598"/>
                    </a:lnTo>
                    <a:lnTo>
                      <a:pt x="2594" y="7665"/>
                    </a:lnTo>
                    <a:lnTo>
                      <a:pt x="2778" y="7732"/>
                    </a:lnTo>
                    <a:lnTo>
                      <a:pt x="2963" y="7783"/>
                    </a:lnTo>
                    <a:lnTo>
                      <a:pt x="3155" y="7824"/>
                    </a:lnTo>
                    <a:lnTo>
                      <a:pt x="3347" y="7866"/>
                    </a:lnTo>
                    <a:lnTo>
                      <a:pt x="3548" y="7891"/>
                    </a:lnTo>
                    <a:lnTo>
                      <a:pt x="3749" y="7900"/>
                    </a:lnTo>
                    <a:lnTo>
                      <a:pt x="3950" y="7908"/>
                    </a:lnTo>
                    <a:lnTo>
                      <a:pt x="4159" y="7900"/>
                    </a:lnTo>
                    <a:lnTo>
                      <a:pt x="4360" y="7891"/>
                    </a:lnTo>
                    <a:lnTo>
                      <a:pt x="4552" y="7866"/>
                    </a:lnTo>
                    <a:lnTo>
                      <a:pt x="4753" y="7824"/>
                    </a:lnTo>
                    <a:lnTo>
                      <a:pt x="4946" y="7783"/>
                    </a:lnTo>
                    <a:lnTo>
                      <a:pt x="5130" y="7732"/>
                    </a:lnTo>
                    <a:lnTo>
                      <a:pt x="5314" y="7665"/>
                    </a:lnTo>
                    <a:lnTo>
                      <a:pt x="5490" y="7598"/>
                    </a:lnTo>
                    <a:lnTo>
                      <a:pt x="5665" y="7515"/>
                    </a:lnTo>
                    <a:lnTo>
                      <a:pt x="5841" y="7431"/>
                    </a:lnTo>
                    <a:lnTo>
                      <a:pt x="6009" y="7339"/>
                    </a:lnTo>
                    <a:lnTo>
                      <a:pt x="6168" y="7230"/>
                    </a:lnTo>
                    <a:lnTo>
                      <a:pt x="6318" y="7121"/>
                    </a:lnTo>
                    <a:lnTo>
                      <a:pt x="6469" y="7004"/>
                    </a:lnTo>
                    <a:lnTo>
                      <a:pt x="6611" y="6879"/>
                    </a:lnTo>
                    <a:lnTo>
                      <a:pt x="6753" y="6753"/>
                    </a:lnTo>
                    <a:lnTo>
                      <a:pt x="6879" y="6611"/>
                    </a:lnTo>
                    <a:lnTo>
                      <a:pt x="7004" y="6469"/>
                    </a:lnTo>
                    <a:lnTo>
                      <a:pt x="7122" y="6318"/>
                    </a:lnTo>
                    <a:lnTo>
                      <a:pt x="7230" y="6167"/>
                    </a:lnTo>
                    <a:lnTo>
                      <a:pt x="7339" y="6008"/>
                    </a:lnTo>
                    <a:lnTo>
                      <a:pt x="7431" y="5841"/>
                    </a:lnTo>
                    <a:lnTo>
                      <a:pt x="7515" y="5665"/>
                    </a:lnTo>
                    <a:lnTo>
                      <a:pt x="7599" y="5490"/>
                    </a:lnTo>
                    <a:lnTo>
                      <a:pt x="7665" y="5314"/>
                    </a:lnTo>
                    <a:lnTo>
                      <a:pt x="7732" y="5130"/>
                    </a:lnTo>
                    <a:lnTo>
                      <a:pt x="7783" y="4946"/>
                    </a:lnTo>
                    <a:lnTo>
                      <a:pt x="7824" y="4753"/>
                    </a:lnTo>
                    <a:lnTo>
                      <a:pt x="7866" y="4552"/>
                    </a:lnTo>
                    <a:lnTo>
                      <a:pt x="7891" y="4360"/>
                    </a:lnTo>
                    <a:lnTo>
                      <a:pt x="7900" y="4159"/>
                    </a:lnTo>
                    <a:lnTo>
                      <a:pt x="7908" y="3950"/>
                    </a:lnTo>
                    <a:lnTo>
                      <a:pt x="7900" y="3749"/>
                    </a:lnTo>
                    <a:lnTo>
                      <a:pt x="7891" y="3548"/>
                    </a:lnTo>
                    <a:lnTo>
                      <a:pt x="7866" y="3347"/>
                    </a:lnTo>
                    <a:lnTo>
                      <a:pt x="7824" y="3155"/>
                    </a:lnTo>
                    <a:lnTo>
                      <a:pt x="7783" y="2962"/>
                    </a:lnTo>
                    <a:lnTo>
                      <a:pt x="7732" y="2778"/>
                    </a:lnTo>
                    <a:lnTo>
                      <a:pt x="7665" y="2594"/>
                    </a:lnTo>
                    <a:lnTo>
                      <a:pt x="7599" y="2410"/>
                    </a:lnTo>
                    <a:lnTo>
                      <a:pt x="7515" y="2243"/>
                    </a:lnTo>
                    <a:lnTo>
                      <a:pt x="7431" y="2067"/>
                    </a:lnTo>
                    <a:lnTo>
                      <a:pt x="7339" y="1900"/>
                    </a:lnTo>
                    <a:lnTo>
                      <a:pt x="7230" y="1741"/>
                    </a:lnTo>
                    <a:lnTo>
                      <a:pt x="7122" y="1590"/>
                    </a:lnTo>
                    <a:lnTo>
                      <a:pt x="7004" y="1439"/>
                    </a:lnTo>
                    <a:lnTo>
                      <a:pt x="6879" y="1297"/>
                    </a:lnTo>
                    <a:lnTo>
                      <a:pt x="6753" y="1155"/>
                    </a:lnTo>
                    <a:lnTo>
                      <a:pt x="6611" y="1029"/>
                    </a:lnTo>
                    <a:lnTo>
                      <a:pt x="6469" y="904"/>
                    </a:lnTo>
                    <a:lnTo>
                      <a:pt x="6318" y="787"/>
                    </a:lnTo>
                    <a:lnTo>
                      <a:pt x="6168" y="678"/>
                    </a:lnTo>
                    <a:lnTo>
                      <a:pt x="6009" y="569"/>
                    </a:lnTo>
                    <a:lnTo>
                      <a:pt x="5841" y="477"/>
                    </a:lnTo>
                    <a:lnTo>
                      <a:pt x="5665" y="385"/>
                    </a:lnTo>
                    <a:lnTo>
                      <a:pt x="5490" y="310"/>
                    </a:lnTo>
                    <a:lnTo>
                      <a:pt x="5314" y="234"/>
                    </a:lnTo>
                    <a:lnTo>
                      <a:pt x="5130" y="176"/>
                    </a:lnTo>
                    <a:lnTo>
                      <a:pt x="4946" y="126"/>
                    </a:lnTo>
                    <a:lnTo>
                      <a:pt x="4753" y="75"/>
                    </a:lnTo>
                    <a:lnTo>
                      <a:pt x="4552" y="42"/>
                    </a:lnTo>
                    <a:lnTo>
                      <a:pt x="4360" y="17"/>
                    </a:lnTo>
                    <a:lnTo>
                      <a:pt x="4159"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3" name="Google Shape;1169;p30">
                <a:extLst>
                  <a:ext uri="{FF2B5EF4-FFF2-40B4-BE49-F238E27FC236}">
                    <a16:creationId xmlns:a16="http://schemas.microsoft.com/office/drawing/2014/main" id="{281AF3B6-831A-E287-B829-BDDBE5B6CBDE}"/>
                  </a:ext>
                </a:extLst>
              </p:cNvPr>
              <p:cNvSpPr/>
              <p:nvPr/>
            </p:nvSpPr>
            <p:spPr>
              <a:xfrm>
                <a:off x="1254651" y="2011396"/>
                <a:ext cx="154387" cy="100732"/>
              </a:xfrm>
              <a:custGeom>
                <a:avLst/>
                <a:gdLst/>
                <a:ahLst/>
                <a:cxnLst/>
                <a:rect l="l" t="t" r="r" b="b"/>
                <a:pathLst>
                  <a:path w="4235" h="2763" extrusionOk="0">
                    <a:moveTo>
                      <a:pt x="1381" y="1"/>
                    </a:moveTo>
                    <a:lnTo>
                      <a:pt x="1205" y="9"/>
                    </a:lnTo>
                    <a:lnTo>
                      <a:pt x="1021" y="26"/>
                    </a:lnTo>
                    <a:lnTo>
                      <a:pt x="845" y="59"/>
                    </a:lnTo>
                    <a:lnTo>
                      <a:pt x="670" y="101"/>
                    </a:lnTo>
                    <a:lnTo>
                      <a:pt x="494" y="151"/>
                    </a:lnTo>
                    <a:lnTo>
                      <a:pt x="326" y="210"/>
                    </a:lnTo>
                    <a:lnTo>
                      <a:pt x="159" y="285"/>
                    </a:lnTo>
                    <a:lnTo>
                      <a:pt x="0" y="369"/>
                    </a:lnTo>
                    <a:lnTo>
                      <a:pt x="352" y="411"/>
                    </a:lnTo>
                    <a:lnTo>
                      <a:pt x="686" y="453"/>
                    </a:lnTo>
                    <a:lnTo>
                      <a:pt x="1021" y="511"/>
                    </a:lnTo>
                    <a:lnTo>
                      <a:pt x="1339" y="570"/>
                    </a:lnTo>
                    <a:lnTo>
                      <a:pt x="1640" y="645"/>
                    </a:lnTo>
                    <a:lnTo>
                      <a:pt x="1941" y="737"/>
                    </a:lnTo>
                    <a:lnTo>
                      <a:pt x="2084" y="787"/>
                    </a:lnTo>
                    <a:lnTo>
                      <a:pt x="2226" y="838"/>
                    </a:lnTo>
                    <a:lnTo>
                      <a:pt x="2368" y="904"/>
                    </a:lnTo>
                    <a:lnTo>
                      <a:pt x="2502" y="963"/>
                    </a:lnTo>
                    <a:lnTo>
                      <a:pt x="2636" y="1030"/>
                    </a:lnTo>
                    <a:lnTo>
                      <a:pt x="2762" y="1105"/>
                    </a:lnTo>
                    <a:lnTo>
                      <a:pt x="2887" y="1189"/>
                    </a:lnTo>
                    <a:lnTo>
                      <a:pt x="3004" y="1273"/>
                    </a:lnTo>
                    <a:lnTo>
                      <a:pt x="3121" y="1373"/>
                    </a:lnTo>
                    <a:lnTo>
                      <a:pt x="3239" y="1474"/>
                    </a:lnTo>
                    <a:lnTo>
                      <a:pt x="3347" y="1574"/>
                    </a:lnTo>
                    <a:lnTo>
                      <a:pt x="3448" y="1691"/>
                    </a:lnTo>
                    <a:lnTo>
                      <a:pt x="3557" y="1800"/>
                    </a:lnTo>
                    <a:lnTo>
                      <a:pt x="3657" y="1925"/>
                    </a:lnTo>
                    <a:lnTo>
                      <a:pt x="3757" y="2051"/>
                    </a:lnTo>
                    <a:lnTo>
                      <a:pt x="3849" y="2185"/>
                    </a:lnTo>
                    <a:lnTo>
                      <a:pt x="4034" y="2469"/>
                    </a:lnTo>
                    <a:lnTo>
                      <a:pt x="4234" y="2762"/>
                    </a:lnTo>
                    <a:lnTo>
                      <a:pt x="4234" y="2578"/>
                    </a:lnTo>
                    <a:lnTo>
                      <a:pt x="4226" y="2402"/>
                    </a:lnTo>
                    <a:lnTo>
                      <a:pt x="4209" y="2227"/>
                    </a:lnTo>
                    <a:lnTo>
                      <a:pt x="4184" y="2043"/>
                    </a:lnTo>
                    <a:lnTo>
                      <a:pt x="4134" y="1867"/>
                    </a:lnTo>
                    <a:lnTo>
                      <a:pt x="4075" y="1691"/>
                    </a:lnTo>
                    <a:lnTo>
                      <a:pt x="4008" y="1524"/>
                    </a:lnTo>
                    <a:lnTo>
                      <a:pt x="3916" y="1356"/>
                    </a:lnTo>
                    <a:lnTo>
                      <a:pt x="3875" y="1273"/>
                    </a:lnTo>
                    <a:lnTo>
                      <a:pt x="3824" y="1189"/>
                    </a:lnTo>
                    <a:lnTo>
                      <a:pt x="3774" y="1114"/>
                    </a:lnTo>
                    <a:lnTo>
                      <a:pt x="3716" y="1038"/>
                    </a:lnTo>
                    <a:lnTo>
                      <a:pt x="3590" y="896"/>
                    </a:lnTo>
                    <a:lnTo>
                      <a:pt x="3464" y="745"/>
                    </a:lnTo>
                    <a:lnTo>
                      <a:pt x="3314" y="628"/>
                    </a:lnTo>
                    <a:lnTo>
                      <a:pt x="3163" y="511"/>
                    </a:lnTo>
                    <a:lnTo>
                      <a:pt x="3004" y="402"/>
                    </a:lnTo>
                    <a:lnTo>
                      <a:pt x="2829" y="310"/>
                    </a:lnTo>
                    <a:lnTo>
                      <a:pt x="2661" y="235"/>
                    </a:lnTo>
                    <a:lnTo>
                      <a:pt x="2477" y="168"/>
                    </a:lnTo>
                    <a:lnTo>
                      <a:pt x="2301" y="110"/>
                    </a:lnTo>
                    <a:lnTo>
                      <a:pt x="2117" y="68"/>
                    </a:lnTo>
                    <a:lnTo>
                      <a:pt x="1933" y="34"/>
                    </a:lnTo>
                    <a:lnTo>
                      <a:pt x="1749" y="9"/>
                    </a:lnTo>
                    <a:lnTo>
                      <a:pt x="1565" y="1"/>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4" name="Google Shape;1170;p30">
                <a:extLst>
                  <a:ext uri="{FF2B5EF4-FFF2-40B4-BE49-F238E27FC236}">
                    <a16:creationId xmlns:a16="http://schemas.microsoft.com/office/drawing/2014/main" id="{C9FA8B59-B249-0A90-E3BE-A9C05C6347D4}"/>
                  </a:ext>
                </a:extLst>
              </p:cNvPr>
              <p:cNvSpPr/>
              <p:nvPr/>
            </p:nvSpPr>
            <p:spPr>
              <a:xfrm>
                <a:off x="1306819" y="2041618"/>
                <a:ext cx="59823" cy="133033"/>
              </a:xfrm>
              <a:custGeom>
                <a:avLst/>
                <a:gdLst/>
                <a:ahLst/>
                <a:cxnLst/>
                <a:rect l="l" t="t" r="r" b="b"/>
                <a:pathLst>
                  <a:path w="1641" h="3649" extrusionOk="0">
                    <a:moveTo>
                      <a:pt x="1640" y="0"/>
                    </a:moveTo>
                    <a:lnTo>
                      <a:pt x="1498" y="25"/>
                    </a:lnTo>
                    <a:lnTo>
                      <a:pt x="1347" y="59"/>
                    </a:lnTo>
                    <a:lnTo>
                      <a:pt x="1213" y="101"/>
                    </a:lnTo>
                    <a:lnTo>
                      <a:pt x="1071" y="159"/>
                    </a:lnTo>
                    <a:lnTo>
                      <a:pt x="937" y="226"/>
                    </a:lnTo>
                    <a:lnTo>
                      <a:pt x="803" y="301"/>
                    </a:lnTo>
                    <a:lnTo>
                      <a:pt x="686" y="393"/>
                    </a:lnTo>
                    <a:lnTo>
                      <a:pt x="569" y="494"/>
                    </a:lnTo>
                    <a:lnTo>
                      <a:pt x="452" y="603"/>
                    </a:lnTo>
                    <a:lnTo>
                      <a:pt x="343" y="728"/>
                    </a:lnTo>
                    <a:lnTo>
                      <a:pt x="251" y="862"/>
                    </a:lnTo>
                    <a:lnTo>
                      <a:pt x="176" y="1004"/>
                    </a:lnTo>
                    <a:lnTo>
                      <a:pt x="109" y="1155"/>
                    </a:lnTo>
                    <a:lnTo>
                      <a:pt x="59" y="1314"/>
                    </a:lnTo>
                    <a:lnTo>
                      <a:pt x="25" y="1481"/>
                    </a:lnTo>
                    <a:lnTo>
                      <a:pt x="8" y="1640"/>
                    </a:lnTo>
                    <a:lnTo>
                      <a:pt x="0" y="1808"/>
                    </a:lnTo>
                    <a:lnTo>
                      <a:pt x="17" y="1967"/>
                    </a:lnTo>
                    <a:lnTo>
                      <a:pt x="42" y="2126"/>
                    </a:lnTo>
                    <a:lnTo>
                      <a:pt x="75" y="2285"/>
                    </a:lnTo>
                    <a:lnTo>
                      <a:pt x="126" y="2435"/>
                    </a:lnTo>
                    <a:lnTo>
                      <a:pt x="176" y="2578"/>
                    </a:lnTo>
                    <a:lnTo>
                      <a:pt x="251" y="2720"/>
                    </a:lnTo>
                    <a:lnTo>
                      <a:pt x="326" y="2845"/>
                    </a:lnTo>
                    <a:lnTo>
                      <a:pt x="410" y="2971"/>
                    </a:lnTo>
                    <a:lnTo>
                      <a:pt x="494" y="3088"/>
                    </a:lnTo>
                    <a:lnTo>
                      <a:pt x="594" y="3205"/>
                    </a:lnTo>
                    <a:lnTo>
                      <a:pt x="695" y="3314"/>
                    </a:lnTo>
                    <a:lnTo>
                      <a:pt x="803" y="3406"/>
                    </a:lnTo>
                    <a:lnTo>
                      <a:pt x="921" y="3498"/>
                    </a:lnTo>
                    <a:lnTo>
                      <a:pt x="1046" y="3573"/>
                    </a:lnTo>
                    <a:lnTo>
                      <a:pt x="1180" y="3649"/>
                    </a:lnTo>
                    <a:lnTo>
                      <a:pt x="996" y="3113"/>
                    </a:lnTo>
                    <a:lnTo>
                      <a:pt x="921" y="2862"/>
                    </a:lnTo>
                    <a:lnTo>
                      <a:pt x="845" y="2611"/>
                    </a:lnTo>
                    <a:lnTo>
                      <a:pt x="795" y="2377"/>
                    </a:lnTo>
                    <a:lnTo>
                      <a:pt x="753" y="2142"/>
                    </a:lnTo>
                    <a:lnTo>
                      <a:pt x="736" y="2025"/>
                    </a:lnTo>
                    <a:lnTo>
                      <a:pt x="736" y="1917"/>
                    </a:lnTo>
                    <a:lnTo>
                      <a:pt x="736" y="1808"/>
                    </a:lnTo>
                    <a:lnTo>
                      <a:pt x="736" y="1691"/>
                    </a:lnTo>
                    <a:lnTo>
                      <a:pt x="745" y="1590"/>
                    </a:lnTo>
                    <a:lnTo>
                      <a:pt x="762" y="1481"/>
                    </a:lnTo>
                    <a:lnTo>
                      <a:pt x="787" y="1381"/>
                    </a:lnTo>
                    <a:lnTo>
                      <a:pt x="812" y="1272"/>
                    </a:lnTo>
                    <a:lnTo>
                      <a:pt x="854" y="1172"/>
                    </a:lnTo>
                    <a:lnTo>
                      <a:pt x="895" y="1063"/>
                    </a:lnTo>
                    <a:lnTo>
                      <a:pt x="946" y="963"/>
                    </a:lnTo>
                    <a:lnTo>
                      <a:pt x="1004" y="862"/>
                    </a:lnTo>
                    <a:lnTo>
                      <a:pt x="1071" y="753"/>
                    </a:lnTo>
                    <a:lnTo>
                      <a:pt x="1138" y="653"/>
                    </a:lnTo>
                    <a:lnTo>
                      <a:pt x="1289" y="444"/>
                    </a:lnTo>
                    <a:lnTo>
                      <a:pt x="1464" y="226"/>
                    </a:lnTo>
                    <a:lnTo>
                      <a:pt x="1640"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5" name="Google Shape;1171;p30">
                <a:extLst>
                  <a:ext uri="{FF2B5EF4-FFF2-40B4-BE49-F238E27FC236}">
                    <a16:creationId xmlns:a16="http://schemas.microsoft.com/office/drawing/2014/main" id="{D956E118-1DDD-3B60-1C65-8C1B6580AB80}"/>
                  </a:ext>
                </a:extLst>
              </p:cNvPr>
              <p:cNvSpPr/>
              <p:nvPr/>
            </p:nvSpPr>
            <p:spPr>
              <a:xfrm>
                <a:off x="2466082" y="2011396"/>
                <a:ext cx="154095" cy="100732"/>
              </a:xfrm>
              <a:custGeom>
                <a:avLst/>
                <a:gdLst/>
                <a:ahLst/>
                <a:cxnLst/>
                <a:rect l="l" t="t" r="r" b="b"/>
                <a:pathLst>
                  <a:path w="4227" h="2763" extrusionOk="0">
                    <a:moveTo>
                      <a:pt x="2670" y="1"/>
                    </a:moveTo>
                    <a:lnTo>
                      <a:pt x="2486" y="9"/>
                    </a:lnTo>
                    <a:lnTo>
                      <a:pt x="2302" y="34"/>
                    </a:lnTo>
                    <a:lnTo>
                      <a:pt x="2117" y="68"/>
                    </a:lnTo>
                    <a:lnTo>
                      <a:pt x="1933" y="110"/>
                    </a:lnTo>
                    <a:lnTo>
                      <a:pt x="1749" y="168"/>
                    </a:lnTo>
                    <a:lnTo>
                      <a:pt x="1574" y="235"/>
                    </a:lnTo>
                    <a:lnTo>
                      <a:pt x="1398" y="310"/>
                    </a:lnTo>
                    <a:lnTo>
                      <a:pt x="1230" y="402"/>
                    </a:lnTo>
                    <a:lnTo>
                      <a:pt x="1071" y="511"/>
                    </a:lnTo>
                    <a:lnTo>
                      <a:pt x="921" y="628"/>
                    </a:lnTo>
                    <a:lnTo>
                      <a:pt x="770" y="745"/>
                    </a:lnTo>
                    <a:lnTo>
                      <a:pt x="645" y="896"/>
                    </a:lnTo>
                    <a:lnTo>
                      <a:pt x="519" y="1038"/>
                    </a:lnTo>
                    <a:lnTo>
                      <a:pt x="461" y="1114"/>
                    </a:lnTo>
                    <a:lnTo>
                      <a:pt x="410" y="1189"/>
                    </a:lnTo>
                    <a:lnTo>
                      <a:pt x="360" y="1273"/>
                    </a:lnTo>
                    <a:lnTo>
                      <a:pt x="318" y="1356"/>
                    </a:lnTo>
                    <a:lnTo>
                      <a:pt x="226" y="1524"/>
                    </a:lnTo>
                    <a:lnTo>
                      <a:pt x="159" y="1691"/>
                    </a:lnTo>
                    <a:lnTo>
                      <a:pt x="101" y="1867"/>
                    </a:lnTo>
                    <a:lnTo>
                      <a:pt x="51" y="2043"/>
                    </a:lnTo>
                    <a:lnTo>
                      <a:pt x="25" y="2227"/>
                    </a:lnTo>
                    <a:lnTo>
                      <a:pt x="0" y="2402"/>
                    </a:lnTo>
                    <a:lnTo>
                      <a:pt x="0" y="2578"/>
                    </a:lnTo>
                    <a:lnTo>
                      <a:pt x="0" y="2762"/>
                    </a:lnTo>
                    <a:lnTo>
                      <a:pt x="201" y="2469"/>
                    </a:lnTo>
                    <a:lnTo>
                      <a:pt x="385" y="2185"/>
                    </a:lnTo>
                    <a:lnTo>
                      <a:pt x="477" y="2051"/>
                    </a:lnTo>
                    <a:lnTo>
                      <a:pt x="578" y="1925"/>
                    </a:lnTo>
                    <a:lnTo>
                      <a:pt x="678" y="1800"/>
                    </a:lnTo>
                    <a:lnTo>
                      <a:pt x="787" y="1691"/>
                    </a:lnTo>
                    <a:lnTo>
                      <a:pt x="887" y="1574"/>
                    </a:lnTo>
                    <a:lnTo>
                      <a:pt x="996" y="1474"/>
                    </a:lnTo>
                    <a:lnTo>
                      <a:pt x="1113" y="1373"/>
                    </a:lnTo>
                    <a:lnTo>
                      <a:pt x="1230" y="1273"/>
                    </a:lnTo>
                    <a:lnTo>
                      <a:pt x="1348" y="1189"/>
                    </a:lnTo>
                    <a:lnTo>
                      <a:pt x="1473" y="1105"/>
                    </a:lnTo>
                    <a:lnTo>
                      <a:pt x="1599" y="1030"/>
                    </a:lnTo>
                    <a:lnTo>
                      <a:pt x="1733" y="963"/>
                    </a:lnTo>
                    <a:lnTo>
                      <a:pt x="1866" y="904"/>
                    </a:lnTo>
                    <a:lnTo>
                      <a:pt x="2009" y="838"/>
                    </a:lnTo>
                    <a:lnTo>
                      <a:pt x="2151" y="787"/>
                    </a:lnTo>
                    <a:lnTo>
                      <a:pt x="2293" y="737"/>
                    </a:lnTo>
                    <a:lnTo>
                      <a:pt x="2586" y="645"/>
                    </a:lnTo>
                    <a:lnTo>
                      <a:pt x="2896" y="570"/>
                    </a:lnTo>
                    <a:lnTo>
                      <a:pt x="3214" y="511"/>
                    </a:lnTo>
                    <a:lnTo>
                      <a:pt x="3548" y="453"/>
                    </a:lnTo>
                    <a:lnTo>
                      <a:pt x="3883" y="411"/>
                    </a:lnTo>
                    <a:lnTo>
                      <a:pt x="4226" y="369"/>
                    </a:lnTo>
                    <a:lnTo>
                      <a:pt x="4076" y="285"/>
                    </a:lnTo>
                    <a:lnTo>
                      <a:pt x="3908" y="210"/>
                    </a:lnTo>
                    <a:lnTo>
                      <a:pt x="3741" y="151"/>
                    </a:lnTo>
                    <a:lnTo>
                      <a:pt x="3565" y="101"/>
                    </a:lnTo>
                    <a:lnTo>
                      <a:pt x="3389" y="59"/>
                    </a:lnTo>
                    <a:lnTo>
                      <a:pt x="3214" y="26"/>
                    </a:lnTo>
                    <a:lnTo>
                      <a:pt x="3030" y="9"/>
                    </a:lnTo>
                    <a:lnTo>
                      <a:pt x="2854" y="1"/>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6" name="Google Shape;1172;p30">
                <a:extLst>
                  <a:ext uri="{FF2B5EF4-FFF2-40B4-BE49-F238E27FC236}">
                    <a16:creationId xmlns:a16="http://schemas.microsoft.com/office/drawing/2014/main" id="{817D2018-3E13-695A-3865-DE268F339519}"/>
                  </a:ext>
                </a:extLst>
              </p:cNvPr>
              <p:cNvSpPr/>
              <p:nvPr/>
            </p:nvSpPr>
            <p:spPr>
              <a:xfrm>
                <a:off x="2508480" y="2041618"/>
                <a:ext cx="59823" cy="133033"/>
              </a:xfrm>
              <a:custGeom>
                <a:avLst/>
                <a:gdLst/>
                <a:ahLst/>
                <a:cxnLst/>
                <a:rect l="l" t="t" r="r" b="b"/>
                <a:pathLst>
                  <a:path w="1641" h="3649" extrusionOk="0">
                    <a:moveTo>
                      <a:pt x="0" y="0"/>
                    </a:moveTo>
                    <a:lnTo>
                      <a:pt x="176" y="226"/>
                    </a:lnTo>
                    <a:lnTo>
                      <a:pt x="344" y="444"/>
                    </a:lnTo>
                    <a:lnTo>
                      <a:pt x="503" y="653"/>
                    </a:lnTo>
                    <a:lnTo>
                      <a:pt x="570" y="753"/>
                    </a:lnTo>
                    <a:lnTo>
                      <a:pt x="636" y="862"/>
                    </a:lnTo>
                    <a:lnTo>
                      <a:pt x="695" y="963"/>
                    </a:lnTo>
                    <a:lnTo>
                      <a:pt x="745" y="1063"/>
                    </a:lnTo>
                    <a:lnTo>
                      <a:pt x="787" y="1172"/>
                    </a:lnTo>
                    <a:lnTo>
                      <a:pt x="829" y="1272"/>
                    </a:lnTo>
                    <a:lnTo>
                      <a:pt x="854" y="1381"/>
                    </a:lnTo>
                    <a:lnTo>
                      <a:pt x="879" y="1481"/>
                    </a:lnTo>
                    <a:lnTo>
                      <a:pt x="896" y="1590"/>
                    </a:lnTo>
                    <a:lnTo>
                      <a:pt x="904" y="1691"/>
                    </a:lnTo>
                    <a:lnTo>
                      <a:pt x="904" y="1808"/>
                    </a:lnTo>
                    <a:lnTo>
                      <a:pt x="904" y="1917"/>
                    </a:lnTo>
                    <a:lnTo>
                      <a:pt x="896" y="2025"/>
                    </a:lnTo>
                    <a:lnTo>
                      <a:pt x="888" y="2142"/>
                    </a:lnTo>
                    <a:lnTo>
                      <a:pt x="846" y="2377"/>
                    </a:lnTo>
                    <a:lnTo>
                      <a:pt x="795" y="2611"/>
                    </a:lnTo>
                    <a:lnTo>
                      <a:pt x="720" y="2862"/>
                    </a:lnTo>
                    <a:lnTo>
                      <a:pt x="645" y="3113"/>
                    </a:lnTo>
                    <a:lnTo>
                      <a:pt x="461" y="3649"/>
                    </a:lnTo>
                    <a:lnTo>
                      <a:pt x="595" y="3573"/>
                    </a:lnTo>
                    <a:lnTo>
                      <a:pt x="712" y="3498"/>
                    </a:lnTo>
                    <a:lnTo>
                      <a:pt x="829" y="3406"/>
                    </a:lnTo>
                    <a:lnTo>
                      <a:pt x="946" y="3314"/>
                    </a:lnTo>
                    <a:lnTo>
                      <a:pt x="1047" y="3205"/>
                    </a:lnTo>
                    <a:lnTo>
                      <a:pt x="1147" y="3088"/>
                    </a:lnTo>
                    <a:lnTo>
                      <a:pt x="1231" y="2971"/>
                    </a:lnTo>
                    <a:lnTo>
                      <a:pt x="1314" y="2845"/>
                    </a:lnTo>
                    <a:lnTo>
                      <a:pt x="1390" y="2720"/>
                    </a:lnTo>
                    <a:lnTo>
                      <a:pt x="1457" y="2578"/>
                    </a:lnTo>
                    <a:lnTo>
                      <a:pt x="1515" y="2435"/>
                    </a:lnTo>
                    <a:lnTo>
                      <a:pt x="1565" y="2285"/>
                    </a:lnTo>
                    <a:lnTo>
                      <a:pt x="1599" y="2126"/>
                    </a:lnTo>
                    <a:lnTo>
                      <a:pt x="1624" y="1967"/>
                    </a:lnTo>
                    <a:lnTo>
                      <a:pt x="1641" y="1808"/>
                    </a:lnTo>
                    <a:lnTo>
                      <a:pt x="1632" y="1640"/>
                    </a:lnTo>
                    <a:lnTo>
                      <a:pt x="1616" y="1481"/>
                    </a:lnTo>
                    <a:lnTo>
                      <a:pt x="1582" y="1314"/>
                    </a:lnTo>
                    <a:lnTo>
                      <a:pt x="1532" y="1155"/>
                    </a:lnTo>
                    <a:lnTo>
                      <a:pt x="1465" y="1004"/>
                    </a:lnTo>
                    <a:lnTo>
                      <a:pt x="1390" y="862"/>
                    </a:lnTo>
                    <a:lnTo>
                      <a:pt x="1298" y="728"/>
                    </a:lnTo>
                    <a:lnTo>
                      <a:pt x="1189" y="603"/>
                    </a:lnTo>
                    <a:lnTo>
                      <a:pt x="1072" y="494"/>
                    </a:lnTo>
                    <a:lnTo>
                      <a:pt x="954" y="393"/>
                    </a:lnTo>
                    <a:lnTo>
                      <a:pt x="829" y="301"/>
                    </a:lnTo>
                    <a:lnTo>
                      <a:pt x="703" y="226"/>
                    </a:lnTo>
                    <a:lnTo>
                      <a:pt x="570" y="159"/>
                    </a:lnTo>
                    <a:lnTo>
                      <a:pt x="427" y="101"/>
                    </a:lnTo>
                    <a:lnTo>
                      <a:pt x="285" y="59"/>
                    </a:lnTo>
                    <a:lnTo>
                      <a:pt x="143" y="25"/>
                    </a:lnTo>
                    <a:lnTo>
                      <a:pt x="0"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7" name="Google Shape;1173;p30">
                <a:extLst>
                  <a:ext uri="{FF2B5EF4-FFF2-40B4-BE49-F238E27FC236}">
                    <a16:creationId xmlns:a16="http://schemas.microsoft.com/office/drawing/2014/main" id="{EFBE7334-780A-883E-5885-0FF309EB0F73}"/>
                  </a:ext>
                </a:extLst>
              </p:cNvPr>
              <p:cNvSpPr/>
              <p:nvPr/>
            </p:nvSpPr>
            <p:spPr>
              <a:xfrm>
                <a:off x="1861132" y="2070272"/>
                <a:ext cx="152856" cy="54650"/>
              </a:xfrm>
              <a:custGeom>
                <a:avLst/>
                <a:gdLst/>
                <a:ahLst/>
                <a:cxnLst/>
                <a:rect l="l" t="t" r="r" b="b"/>
                <a:pathLst>
                  <a:path w="4193" h="1499" extrusionOk="0">
                    <a:moveTo>
                      <a:pt x="2234" y="1"/>
                    </a:moveTo>
                    <a:lnTo>
                      <a:pt x="2084" y="9"/>
                    </a:lnTo>
                    <a:lnTo>
                      <a:pt x="1942" y="26"/>
                    </a:lnTo>
                    <a:lnTo>
                      <a:pt x="1799" y="43"/>
                    </a:lnTo>
                    <a:lnTo>
                      <a:pt x="1657" y="68"/>
                    </a:lnTo>
                    <a:lnTo>
                      <a:pt x="1523" y="101"/>
                    </a:lnTo>
                    <a:lnTo>
                      <a:pt x="1381" y="135"/>
                    </a:lnTo>
                    <a:lnTo>
                      <a:pt x="1247" y="177"/>
                    </a:lnTo>
                    <a:lnTo>
                      <a:pt x="1121" y="227"/>
                    </a:lnTo>
                    <a:lnTo>
                      <a:pt x="996" y="285"/>
                    </a:lnTo>
                    <a:lnTo>
                      <a:pt x="870" y="352"/>
                    </a:lnTo>
                    <a:lnTo>
                      <a:pt x="745" y="419"/>
                    </a:lnTo>
                    <a:lnTo>
                      <a:pt x="636" y="486"/>
                    </a:lnTo>
                    <a:lnTo>
                      <a:pt x="519" y="561"/>
                    </a:lnTo>
                    <a:lnTo>
                      <a:pt x="410" y="637"/>
                    </a:lnTo>
                    <a:lnTo>
                      <a:pt x="301" y="729"/>
                    </a:lnTo>
                    <a:lnTo>
                      <a:pt x="201" y="821"/>
                    </a:lnTo>
                    <a:lnTo>
                      <a:pt x="101" y="921"/>
                    </a:lnTo>
                    <a:lnTo>
                      <a:pt x="67" y="963"/>
                    </a:lnTo>
                    <a:lnTo>
                      <a:pt x="42" y="1005"/>
                    </a:lnTo>
                    <a:lnTo>
                      <a:pt x="25" y="1047"/>
                    </a:lnTo>
                    <a:lnTo>
                      <a:pt x="8" y="1097"/>
                    </a:lnTo>
                    <a:lnTo>
                      <a:pt x="0" y="1139"/>
                    </a:lnTo>
                    <a:lnTo>
                      <a:pt x="0" y="1189"/>
                    </a:lnTo>
                    <a:lnTo>
                      <a:pt x="8" y="1239"/>
                    </a:lnTo>
                    <a:lnTo>
                      <a:pt x="25" y="1290"/>
                    </a:lnTo>
                    <a:lnTo>
                      <a:pt x="59" y="1348"/>
                    </a:lnTo>
                    <a:lnTo>
                      <a:pt x="109" y="1407"/>
                    </a:lnTo>
                    <a:lnTo>
                      <a:pt x="159" y="1440"/>
                    </a:lnTo>
                    <a:lnTo>
                      <a:pt x="218" y="1474"/>
                    </a:lnTo>
                    <a:lnTo>
                      <a:pt x="276" y="1490"/>
                    </a:lnTo>
                    <a:lnTo>
                      <a:pt x="343" y="1499"/>
                    </a:lnTo>
                    <a:lnTo>
                      <a:pt x="410" y="1490"/>
                    </a:lnTo>
                    <a:lnTo>
                      <a:pt x="477" y="1474"/>
                    </a:lnTo>
                    <a:lnTo>
                      <a:pt x="519" y="1457"/>
                    </a:lnTo>
                    <a:lnTo>
                      <a:pt x="921" y="1298"/>
                    </a:lnTo>
                    <a:lnTo>
                      <a:pt x="1130" y="1223"/>
                    </a:lnTo>
                    <a:lnTo>
                      <a:pt x="1331" y="1156"/>
                    </a:lnTo>
                    <a:lnTo>
                      <a:pt x="1531" y="1105"/>
                    </a:lnTo>
                    <a:lnTo>
                      <a:pt x="1732" y="1064"/>
                    </a:lnTo>
                    <a:lnTo>
                      <a:pt x="1933" y="1030"/>
                    </a:lnTo>
                    <a:lnTo>
                      <a:pt x="2034" y="1022"/>
                    </a:lnTo>
                    <a:lnTo>
                      <a:pt x="2326" y="1022"/>
                    </a:lnTo>
                    <a:lnTo>
                      <a:pt x="2519" y="1038"/>
                    </a:lnTo>
                    <a:lnTo>
                      <a:pt x="2703" y="1064"/>
                    </a:lnTo>
                    <a:lnTo>
                      <a:pt x="2895" y="1114"/>
                    </a:lnTo>
                    <a:lnTo>
                      <a:pt x="2988" y="1139"/>
                    </a:lnTo>
                    <a:lnTo>
                      <a:pt x="3080" y="1172"/>
                    </a:lnTo>
                    <a:lnTo>
                      <a:pt x="3264" y="1248"/>
                    </a:lnTo>
                    <a:lnTo>
                      <a:pt x="3649" y="1440"/>
                    </a:lnTo>
                    <a:lnTo>
                      <a:pt x="3699" y="1465"/>
                    </a:lnTo>
                    <a:lnTo>
                      <a:pt x="3741" y="1482"/>
                    </a:lnTo>
                    <a:lnTo>
                      <a:pt x="3791" y="1490"/>
                    </a:lnTo>
                    <a:lnTo>
                      <a:pt x="3833" y="1499"/>
                    </a:lnTo>
                    <a:lnTo>
                      <a:pt x="3883" y="1490"/>
                    </a:lnTo>
                    <a:lnTo>
                      <a:pt x="3933" y="1482"/>
                    </a:lnTo>
                    <a:lnTo>
                      <a:pt x="3975" y="1474"/>
                    </a:lnTo>
                    <a:lnTo>
                      <a:pt x="4017" y="1449"/>
                    </a:lnTo>
                    <a:lnTo>
                      <a:pt x="4059" y="1423"/>
                    </a:lnTo>
                    <a:lnTo>
                      <a:pt x="4109" y="1373"/>
                    </a:lnTo>
                    <a:lnTo>
                      <a:pt x="4151" y="1315"/>
                    </a:lnTo>
                    <a:lnTo>
                      <a:pt x="4176" y="1256"/>
                    </a:lnTo>
                    <a:lnTo>
                      <a:pt x="4184" y="1189"/>
                    </a:lnTo>
                    <a:lnTo>
                      <a:pt x="4193" y="1131"/>
                    </a:lnTo>
                    <a:lnTo>
                      <a:pt x="4176" y="1064"/>
                    </a:lnTo>
                    <a:lnTo>
                      <a:pt x="4151" y="997"/>
                    </a:lnTo>
                    <a:lnTo>
                      <a:pt x="4117" y="938"/>
                    </a:lnTo>
                    <a:lnTo>
                      <a:pt x="4025" y="838"/>
                    </a:lnTo>
                    <a:lnTo>
                      <a:pt x="3933" y="729"/>
                    </a:lnTo>
                    <a:lnTo>
                      <a:pt x="3833" y="628"/>
                    </a:lnTo>
                    <a:lnTo>
                      <a:pt x="3724" y="536"/>
                    </a:lnTo>
                    <a:lnTo>
                      <a:pt x="3615" y="444"/>
                    </a:lnTo>
                    <a:lnTo>
                      <a:pt x="3498" y="369"/>
                    </a:lnTo>
                    <a:lnTo>
                      <a:pt x="3372" y="294"/>
                    </a:lnTo>
                    <a:lnTo>
                      <a:pt x="3239" y="227"/>
                    </a:lnTo>
                    <a:lnTo>
                      <a:pt x="3105" y="168"/>
                    </a:lnTo>
                    <a:lnTo>
                      <a:pt x="2962" y="118"/>
                    </a:lnTo>
                    <a:lnTo>
                      <a:pt x="2820" y="76"/>
                    </a:lnTo>
                    <a:lnTo>
                      <a:pt x="2678" y="43"/>
                    </a:lnTo>
                    <a:lnTo>
                      <a:pt x="2527" y="18"/>
                    </a:lnTo>
                    <a:lnTo>
                      <a:pt x="2377" y="9"/>
                    </a:lnTo>
                    <a:lnTo>
                      <a:pt x="2234" y="1"/>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8" name="Google Shape;1174;p30">
                <a:extLst>
                  <a:ext uri="{FF2B5EF4-FFF2-40B4-BE49-F238E27FC236}">
                    <a16:creationId xmlns:a16="http://schemas.microsoft.com/office/drawing/2014/main" id="{6D8E9340-297C-D28F-465B-B0DECA0A05C0}"/>
                  </a:ext>
                </a:extLst>
              </p:cNvPr>
              <p:cNvSpPr/>
              <p:nvPr/>
            </p:nvSpPr>
            <p:spPr>
              <a:xfrm>
                <a:off x="1481006" y="2097140"/>
                <a:ext cx="244394" cy="244411"/>
              </a:xfrm>
              <a:custGeom>
                <a:avLst/>
                <a:gdLst/>
                <a:ahLst/>
                <a:cxnLst/>
                <a:rect l="l" t="t" r="r" b="b"/>
                <a:pathLst>
                  <a:path w="6704" h="6704" extrusionOk="0">
                    <a:moveTo>
                      <a:pt x="3356" y="0"/>
                    </a:moveTo>
                    <a:lnTo>
                      <a:pt x="3180" y="9"/>
                    </a:lnTo>
                    <a:lnTo>
                      <a:pt x="3013" y="17"/>
                    </a:lnTo>
                    <a:lnTo>
                      <a:pt x="2845" y="42"/>
                    </a:lnTo>
                    <a:lnTo>
                      <a:pt x="2678" y="67"/>
                    </a:lnTo>
                    <a:lnTo>
                      <a:pt x="2519" y="109"/>
                    </a:lnTo>
                    <a:lnTo>
                      <a:pt x="2360" y="151"/>
                    </a:lnTo>
                    <a:lnTo>
                      <a:pt x="2201" y="209"/>
                    </a:lnTo>
                    <a:lnTo>
                      <a:pt x="2050" y="268"/>
                    </a:lnTo>
                    <a:lnTo>
                      <a:pt x="1900" y="335"/>
                    </a:lnTo>
                    <a:lnTo>
                      <a:pt x="1758" y="410"/>
                    </a:lnTo>
                    <a:lnTo>
                      <a:pt x="1615" y="486"/>
                    </a:lnTo>
                    <a:lnTo>
                      <a:pt x="1481" y="578"/>
                    </a:lnTo>
                    <a:lnTo>
                      <a:pt x="1348" y="670"/>
                    </a:lnTo>
                    <a:lnTo>
                      <a:pt x="1222" y="770"/>
                    </a:lnTo>
                    <a:lnTo>
                      <a:pt x="1105" y="871"/>
                    </a:lnTo>
                    <a:lnTo>
                      <a:pt x="988" y="988"/>
                    </a:lnTo>
                    <a:lnTo>
                      <a:pt x="871" y="1105"/>
                    </a:lnTo>
                    <a:lnTo>
                      <a:pt x="770" y="1222"/>
                    </a:lnTo>
                    <a:lnTo>
                      <a:pt x="670" y="1348"/>
                    </a:lnTo>
                    <a:lnTo>
                      <a:pt x="578" y="1481"/>
                    </a:lnTo>
                    <a:lnTo>
                      <a:pt x="486" y="1615"/>
                    </a:lnTo>
                    <a:lnTo>
                      <a:pt x="410" y="1758"/>
                    </a:lnTo>
                    <a:lnTo>
                      <a:pt x="335" y="1900"/>
                    </a:lnTo>
                    <a:lnTo>
                      <a:pt x="268" y="2050"/>
                    </a:lnTo>
                    <a:lnTo>
                      <a:pt x="209" y="2201"/>
                    </a:lnTo>
                    <a:lnTo>
                      <a:pt x="151" y="2360"/>
                    </a:lnTo>
                    <a:lnTo>
                      <a:pt x="109" y="2519"/>
                    </a:lnTo>
                    <a:lnTo>
                      <a:pt x="76" y="2678"/>
                    </a:lnTo>
                    <a:lnTo>
                      <a:pt x="42" y="2845"/>
                    </a:lnTo>
                    <a:lnTo>
                      <a:pt x="17" y="3013"/>
                    </a:lnTo>
                    <a:lnTo>
                      <a:pt x="9" y="3180"/>
                    </a:lnTo>
                    <a:lnTo>
                      <a:pt x="0" y="3356"/>
                    </a:lnTo>
                    <a:lnTo>
                      <a:pt x="9" y="3523"/>
                    </a:lnTo>
                    <a:lnTo>
                      <a:pt x="17" y="3699"/>
                    </a:lnTo>
                    <a:lnTo>
                      <a:pt x="42" y="3866"/>
                    </a:lnTo>
                    <a:lnTo>
                      <a:pt x="76" y="4025"/>
                    </a:lnTo>
                    <a:lnTo>
                      <a:pt x="109" y="4193"/>
                    </a:lnTo>
                    <a:lnTo>
                      <a:pt x="151" y="4352"/>
                    </a:lnTo>
                    <a:lnTo>
                      <a:pt x="209" y="4502"/>
                    </a:lnTo>
                    <a:lnTo>
                      <a:pt x="268" y="4661"/>
                    </a:lnTo>
                    <a:lnTo>
                      <a:pt x="335" y="4804"/>
                    </a:lnTo>
                    <a:lnTo>
                      <a:pt x="410" y="4954"/>
                    </a:lnTo>
                    <a:lnTo>
                      <a:pt x="486" y="5088"/>
                    </a:lnTo>
                    <a:lnTo>
                      <a:pt x="578" y="5230"/>
                    </a:lnTo>
                    <a:lnTo>
                      <a:pt x="670" y="5356"/>
                    </a:lnTo>
                    <a:lnTo>
                      <a:pt x="770" y="5481"/>
                    </a:lnTo>
                    <a:lnTo>
                      <a:pt x="871" y="5607"/>
                    </a:lnTo>
                    <a:lnTo>
                      <a:pt x="988" y="5724"/>
                    </a:lnTo>
                    <a:lnTo>
                      <a:pt x="1105" y="5833"/>
                    </a:lnTo>
                    <a:lnTo>
                      <a:pt x="1222" y="5942"/>
                    </a:lnTo>
                    <a:lnTo>
                      <a:pt x="1348" y="6042"/>
                    </a:lnTo>
                    <a:lnTo>
                      <a:pt x="1481" y="6134"/>
                    </a:lnTo>
                    <a:lnTo>
                      <a:pt x="1615" y="6218"/>
                    </a:lnTo>
                    <a:lnTo>
                      <a:pt x="1758" y="6302"/>
                    </a:lnTo>
                    <a:lnTo>
                      <a:pt x="1900" y="6377"/>
                    </a:lnTo>
                    <a:lnTo>
                      <a:pt x="2050" y="6444"/>
                    </a:lnTo>
                    <a:lnTo>
                      <a:pt x="2201" y="6502"/>
                    </a:lnTo>
                    <a:lnTo>
                      <a:pt x="2360" y="6553"/>
                    </a:lnTo>
                    <a:lnTo>
                      <a:pt x="2519" y="6603"/>
                    </a:lnTo>
                    <a:lnTo>
                      <a:pt x="2678" y="6636"/>
                    </a:lnTo>
                    <a:lnTo>
                      <a:pt x="2845" y="6670"/>
                    </a:lnTo>
                    <a:lnTo>
                      <a:pt x="3013" y="6686"/>
                    </a:lnTo>
                    <a:lnTo>
                      <a:pt x="3180" y="6703"/>
                    </a:lnTo>
                    <a:lnTo>
                      <a:pt x="3523" y="6703"/>
                    </a:lnTo>
                    <a:lnTo>
                      <a:pt x="3699" y="6686"/>
                    </a:lnTo>
                    <a:lnTo>
                      <a:pt x="3866" y="6670"/>
                    </a:lnTo>
                    <a:lnTo>
                      <a:pt x="4034" y="6636"/>
                    </a:lnTo>
                    <a:lnTo>
                      <a:pt x="4193" y="6603"/>
                    </a:lnTo>
                    <a:lnTo>
                      <a:pt x="4352" y="6553"/>
                    </a:lnTo>
                    <a:lnTo>
                      <a:pt x="4511" y="6502"/>
                    </a:lnTo>
                    <a:lnTo>
                      <a:pt x="4661" y="6444"/>
                    </a:lnTo>
                    <a:lnTo>
                      <a:pt x="4804" y="6377"/>
                    </a:lnTo>
                    <a:lnTo>
                      <a:pt x="4954" y="6302"/>
                    </a:lnTo>
                    <a:lnTo>
                      <a:pt x="5088" y="6218"/>
                    </a:lnTo>
                    <a:lnTo>
                      <a:pt x="5230" y="6134"/>
                    </a:lnTo>
                    <a:lnTo>
                      <a:pt x="5356" y="6042"/>
                    </a:lnTo>
                    <a:lnTo>
                      <a:pt x="5490" y="5942"/>
                    </a:lnTo>
                    <a:lnTo>
                      <a:pt x="5607" y="5833"/>
                    </a:lnTo>
                    <a:lnTo>
                      <a:pt x="5724" y="5724"/>
                    </a:lnTo>
                    <a:lnTo>
                      <a:pt x="5833" y="5607"/>
                    </a:lnTo>
                    <a:lnTo>
                      <a:pt x="5942" y="5481"/>
                    </a:lnTo>
                    <a:lnTo>
                      <a:pt x="6042" y="5356"/>
                    </a:lnTo>
                    <a:lnTo>
                      <a:pt x="6134" y="5230"/>
                    </a:lnTo>
                    <a:lnTo>
                      <a:pt x="6218" y="5088"/>
                    </a:lnTo>
                    <a:lnTo>
                      <a:pt x="6302" y="4954"/>
                    </a:lnTo>
                    <a:lnTo>
                      <a:pt x="6377" y="4804"/>
                    </a:lnTo>
                    <a:lnTo>
                      <a:pt x="6444" y="4661"/>
                    </a:lnTo>
                    <a:lnTo>
                      <a:pt x="6502" y="4502"/>
                    </a:lnTo>
                    <a:lnTo>
                      <a:pt x="6553" y="4352"/>
                    </a:lnTo>
                    <a:lnTo>
                      <a:pt x="6603" y="4193"/>
                    </a:lnTo>
                    <a:lnTo>
                      <a:pt x="6636" y="4025"/>
                    </a:lnTo>
                    <a:lnTo>
                      <a:pt x="6670" y="3866"/>
                    </a:lnTo>
                    <a:lnTo>
                      <a:pt x="6686" y="3699"/>
                    </a:lnTo>
                    <a:lnTo>
                      <a:pt x="6703" y="3523"/>
                    </a:lnTo>
                    <a:lnTo>
                      <a:pt x="6703" y="3356"/>
                    </a:lnTo>
                    <a:lnTo>
                      <a:pt x="6703" y="3180"/>
                    </a:lnTo>
                    <a:lnTo>
                      <a:pt x="6686" y="3013"/>
                    </a:lnTo>
                    <a:lnTo>
                      <a:pt x="6670" y="2845"/>
                    </a:lnTo>
                    <a:lnTo>
                      <a:pt x="6636" y="2678"/>
                    </a:lnTo>
                    <a:lnTo>
                      <a:pt x="6603" y="2519"/>
                    </a:lnTo>
                    <a:lnTo>
                      <a:pt x="6553" y="2360"/>
                    </a:lnTo>
                    <a:lnTo>
                      <a:pt x="6502" y="2201"/>
                    </a:lnTo>
                    <a:lnTo>
                      <a:pt x="6444" y="2050"/>
                    </a:lnTo>
                    <a:lnTo>
                      <a:pt x="6377" y="1900"/>
                    </a:lnTo>
                    <a:lnTo>
                      <a:pt x="6302" y="1758"/>
                    </a:lnTo>
                    <a:lnTo>
                      <a:pt x="6218" y="1615"/>
                    </a:lnTo>
                    <a:lnTo>
                      <a:pt x="6134" y="1481"/>
                    </a:lnTo>
                    <a:lnTo>
                      <a:pt x="6042" y="1348"/>
                    </a:lnTo>
                    <a:lnTo>
                      <a:pt x="5942" y="1222"/>
                    </a:lnTo>
                    <a:lnTo>
                      <a:pt x="5833" y="1105"/>
                    </a:lnTo>
                    <a:lnTo>
                      <a:pt x="5724" y="988"/>
                    </a:lnTo>
                    <a:lnTo>
                      <a:pt x="5607" y="871"/>
                    </a:lnTo>
                    <a:lnTo>
                      <a:pt x="5490" y="770"/>
                    </a:lnTo>
                    <a:lnTo>
                      <a:pt x="5356" y="670"/>
                    </a:lnTo>
                    <a:lnTo>
                      <a:pt x="5230" y="578"/>
                    </a:lnTo>
                    <a:lnTo>
                      <a:pt x="5088" y="486"/>
                    </a:lnTo>
                    <a:lnTo>
                      <a:pt x="4954" y="410"/>
                    </a:lnTo>
                    <a:lnTo>
                      <a:pt x="4804" y="335"/>
                    </a:lnTo>
                    <a:lnTo>
                      <a:pt x="4661" y="268"/>
                    </a:lnTo>
                    <a:lnTo>
                      <a:pt x="4511" y="209"/>
                    </a:lnTo>
                    <a:lnTo>
                      <a:pt x="4352" y="151"/>
                    </a:lnTo>
                    <a:lnTo>
                      <a:pt x="4193" y="109"/>
                    </a:lnTo>
                    <a:lnTo>
                      <a:pt x="4034" y="67"/>
                    </a:lnTo>
                    <a:lnTo>
                      <a:pt x="3866" y="42"/>
                    </a:lnTo>
                    <a:lnTo>
                      <a:pt x="3699" y="17"/>
                    </a:lnTo>
                    <a:lnTo>
                      <a:pt x="3523" y="9"/>
                    </a:lnTo>
                    <a:lnTo>
                      <a:pt x="3356"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9" name="Google Shape;1175;p30">
                <a:extLst>
                  <a:ext uri="{FF2B5EF4-FFF2-40B4-BE49-F238E27FC236}">
                    <a16:creationId xmlns:a16="http://schemas.microsoft.com/office/drawing/2014/main" id="{BE7E3913-85C4-0B1D-559C-7787123CD004}"/>
                  </a:ext>
                </a:extLst>
              </p:cNvPr>
              <p:cNvSpPr/>
              <p:nvPr/>
            </p:nvSpPr>
            <p:spPr>
              <a:xfrm>
                <a:off x="2149717" y="2097140"/>
                <a:ext cx="244394" cy="244411"/>
              </a:xfrm>
              <a:custGeom>
                <a:avLst/>
                <a:gdLst/>
                <a:ahLst/>
                <a:cxnLst/>
                <a:rect l="l" t="t" r="r" b="b"/>
                <a:pathLst>
                  <a:path w="6704" h="6704" extrusionOk="0">
                    <a:moveTo>
                      <a:pt x="3348" y="0"/>
                    </a:moveTo>
                    <a:lnTo>
                      <a:pt x="3172" y="9"/>
                    </a:lnTo>
                    <a:lnTo>
                      <a:pt x="3005" y="17"/>
                    </a:lnTo>
                    <a:lnTo>
                      <a:pt x="2837" y="42"/>
                    </a:lnTo>
                    <a:lnTo>
                      <a:pt x="2670" y="67"/>
                    </a:lnTo>
                    <a:lnTo>
                      <a:pt x="2511" y="109"/>
                    </a:lnTo>
                    <a:lnTo>
                      <a:pt x="2352" y="151"/>
                    </a:lnTo>
                    <a:lnTo>
                      <a:pt x="2193" y="209"/>
                    </a:lnTo>
                    <a:lnTo>
                      <a:pt x="2042" y="268"/>
                    </a:lnTo>
                    <a:lnTo>
                      <a:pt x="1892" y="335"/>
                    </a:lnTo>
                    <a:lnTo>
                      <a:pt x="1749" y="410"/>
                    </a:lnTo>
                    <a:lnTo>
                      <a:pt x="1607" y="486"/>
                    </a:lnTo>
                    <a:lnTo>
                      <a:pt x="1473" y="578"/>
                    </a:lnTo>
                    <a:lnTo>
                      <a:pt x="1339" y="670"/>
                    </a:lnTo>
                    <a:lnTo>
                      <a:pt x="1214" y="770"/>
                    </a:lnTo>
                    <a:lnTo>
                      <a:pt x="1097" y="871"/>
                    </a:lnTo>
                    <a:lnTo>
                      <a:pt x="980" y="988"/>
                    </a:lnTo>
                    <a:lnTo>
                      <a:pt x="871" y="1105"/>
                    </a:lnTo>
                    <a:lnTo>
                      <a:pt x="762" y="1222"/>
                    </a:lnTo>
                    <a:lnTo>
                      <a:pt x="662" y="1348"/>
                    </a:lnTo>
                    <a:lnTo>
                      <a:pt x="569" y="1481"/>
                    </a:lnTo>
                    <a:lnTo>
                      <a:pt x="486" y="1615"/>
                    </a:lnTo>
                    <a:lnTo>
                      <a:pt x="402" y="1758"/>
                    </a:lnTo>
                    <a:lnTo>
                      <a:pt x="327" y="1900"/>
                    </a:lnTo>
                    <a:lnTo>
                      <a:pt x="260" y="2050"/>
                    </a:lnTo>
                    <a:lnTo>
                      <a:pt x="201" y="2201"/>
                    </a:lnTo>
                    <a:lnTo>
                      <a:pt x="151" y="2360"/>
                    </a:lnTo>
                    <a:lnTo>
                      <a:pt x="101" y="2519"/>
                    </a:lnTo>
                    <a:lnTo>
                      <a:pt x="67" y="2678"/>
                    </a:lnTo>
                    <a:lnTo>
                      <a:pt x="34" y="2845"/>
                    </a:lnTo>
                    <a:lnTo>
                      <a:pt x="17" y="3013"/>
                    </a:lnTo>
                    <a:lnTo>
                      <a:pt x="0" y="3180"/>
                    </a:lnTo>
                    <a:lnTo>
                      <a:pt x="0" y="3356"/>
                    </a:lnTo>
                    <a:lnTo>
                      <a:pt x="0" y="3523"/>
                    </a:lnTo>
                    <a:lnTo>
                      <a:pt x="17" y="3699"/>
                    </a:lnTo>
                    <a:lnTo>
                      <a:pt x="34" y="3866"/>
                    </a:lnTo>
                    <a:lnTo>
                      <a:pt x="67" y="4025"/>
                    </a:lnTo>
                    <a:lnTo>
                      <a:pt x="101" y="4193"/>
                    </a:lnTo>
                    <a:lnTo>
                      <a:pt x="151" y="4352"/>
                    </a:lnTo>
                    <a:lnTo>
                      <a:pt x="201" y="4502"/>
                    </a:lnTo>
                    <a:lnTo>
                      <a:pt x="260" y="4661"/>
                    </a:lnTo>
                    <a:lnTo>
                      <a:pt x="327" y="4804"/>
                    </a:lnTo>
                    <a:lnTo>
                      <a:pt x="402" y="4954"/>
                    </a:lnTo>
                    <a:lnTo>
                      <a:pt x="486" y="5088"/>
                    </a:lnTo>
                    <a:lnTo>
                      <a:pt x="569" y="5230"/>
                    </a:lnTo>
                    <a:lnTo>
                      <a:pt x="662" y="5356"/>
                    </a:lnTo>
                    <a:lnTo>
                      <a:pt x="762" y="5481"/>
                    </a:lnTo>
                    <a:lnTo>
                      <a:pt x="871" y="5607"/>
                    </a:lnTo>
                    <a:lnTo>
                      <a:pt x="980" y="5724"/>
                    </a:lnTo>
                    <a:lnTo>
                      <a:pt x="1097" y="5833"/>
                    </a:lnTo>
                    <a:lnTo>
                      <a:pt x="1214" y="5942"/>
                    </a:lnTo>
                    <a:lnTo>
                      <a:pt x="1339" y="6042"/>
                    </a:lnTo>
                    <a:lnTo>
                      <a:pt x="1473" y="6134"/>
                    </a:lnTo>
                    <a:lnTo>
                      <a:pt x="1607" y="6218"/>
                    </a:lnTo>
                    <a:lnTo>
                      <a:pt x="1749" y="6302"/>
                    </a:lnTo>
                    <a:lnTo>
                      <a:pt x="1892" y="6377"/>
                    </a:lnTo>
                    <a:lnTo>
                      <a:pt x="2042" y="6444"/>
                    </a:lnTo>
                    <a:lnTo>
                      <a:pt x="2193" y="6502"/>
                    </a:lnTo>
                    <a:lnTo>
                      <a:pt x="2352" y="6553"/>
                    </a:lnTo>
                    <a:lnTo>
                      <a:pt x="2511" y="6603"/>
                    </a:lnTo>
                    <a:lnTo>
                      <a:pt x="2670" y="6636"/>
                    </a:lnTo>
                    <a:lnTo>
                      <a:pt x="2837" y="6670"/>
                    </a:lnTo>
                    <a:lnTo>
                      <a:pt x="3005" y="6686"/>
                    </a:lnTo>
                    <a:lnTo>
                      <a:pt x="3172" y="6703"/>
                    </a:lnTo>
                    <a:lnTo>
                      <a:pt x="3523" y="6703"/>
                    </a:lnTo>
                    <a:lnTo>
                      <a:pt x="3691" y="6686"/>
                    </a:lnTo>
                    <a:lnTo>
                      <a:pt x="3858" y="6670"/>
                    </a:lnTo>
                    <a:lnTo>
                      <a:pt x="4026" y="6636"/>
                    </a:lnTo>
                    <a:lnTo>
                      <a:pt x="4185" y="6603"/>
                    </a:lnTo>
                    <a:lnTo>
                      <a:pt x="4344" y="6553"/>
                    </a:lnTo>
                    <a:lnTo>
                      <a:pt x="4503" y="6502"/>
                    </a:lnTo>
                    <a:lnTo>
                      <a:pt x="4653" y="6444"/>
                    </a:lnTo>
                    <a:lnTo>
                      <a:pt x="4804" y="6377"/>
                    </a:lnTo>
                    <a:lnTo>
                      <a:pt x="4946" y="6302"/>
                    </a:lnTo>
                    <a:lnTo>
                      <a:pt x="5088" y="6218"/>
                    </a:lnTo>
                    <a:lnTo>
                      <a:pt x="5222" y="6134"/>
                    </a:lnTo>
                    <a:lnTo>
                      <a:pt x="5356" y="6042"/>
                    </a:lnTo>
                    <a:lnTo>
                      <a:pt x="5482" y="5942"/>
                    </a:lnTo>
                    <a:lnTo>
                      <a:pt x="5599" y="5833"/>
                    </a:lnTo>
                    <a:lnTo>
                      <a:pt x="5716" y="5724"/>
                    </a:lnTo>
                    <a:lnTo>
                      <a:pt x="5825" y="5607"/>
                    </a:lnTo>
                    <a:lnTo>
                      <a:pt x="5934" y="5481"/>
                    </a:lnTo>
                    <a:lnTo>
                      <a:pt x="6034" y="5356"/>
                    </a:lnTo>
                    <a:lnTo>
                      <a:pt x="6126" y="5230"/>
                    </a:lnTo>
                    <a:lnTo>
                      <a:pt x="6218" y="5088"/>
                    </a:lnTo>
                    <a:lnTo>
                      <a:pt x="6293" y="4954"/>
                    </a:lnTo>
                    <a:lnTo>
                      <a:pt x="6369" y="4804"/>
                    </a:lnTo>
                    <a:lnTo>
                      <a:pt x="6436" y="4661"/>
                    </a:lnTo>
                    <a:lnTo>
                      <a:pt x="6494" y="4502"/>
                    </a:lnTo>
                    <a:lnTo>
                      <a:pt x="6553" y="4352"/>
                    </a:lnTo>
                    <a:lnTo>
                      <a:pt x="6595" y="4193"/>
                    </a:lnTo>
                    <a:lnTo>
                      <a:pt x="6628" y="4025"/>
                    </a:lnTo>
                    <a:lnTo>
                      <a:pt x="6662" y="3866"/>
                    </a:lnTo>
                    <a:lnTo>
                      <a:pt x="6678" y="3699"/>
                    </a:lnTo>
                    <a:lnTo>
                      <a:pt x="6695" y="3523"/>
                    </a:lnTo>
                    <a:lnTo>
                      <a:pt x="6703" y="3356"/>
                    </a:lnTo>
                    <a:lnTo>
                      <a:pt x="6695" y="3180"/>
                    </a:lnTo>
                    <a:lnTo>
                      <a:pt x="6678" y="3013"/>
                    </a:lnTo>
                    <a:lnTo>
                      <a:pt x="6662" y="2845"/>
                    </a:lnTo>
                    <a:lnTo>
                      <a:pt x="6628" y="2678"/>
                    </a:lnTo>
                    <a:lnTo>
                      <a:pt x="6595" y="2519"/>
                    </a:lnTo>
                    <a:lnTo>
                      <a:pt x="6553" y="2360"/>
                    </a:lnTo>
                    <a:lnTo>
                      <a:pt x="6494" y="2201"/>
                    </a:lnTo>
                    <a:lnTo>
                      <a:pt x="6436" y="2050"/>
                    </a:lnTo>
                    <a:lnTo>
                      <a:pt x="6369" y="1900"/>
                    </a:lnTo>
                    <a:lnTo>
                      <a:pt x="6293" y="1758"/>
                    </a:lnTo>
                    <a:lnTo>
                      <a:pt x="6218" y="1615"/>
                    </a:lnTo>
                    <a:lnTo>
                      <a:pt x="6126" y="1481"/>
                    </a:lnTo>
                    <a:lnTo>
                      <a:pt x="6034" y="1348"/>
                    </a:lnTo>
                    <a:lnTo>
                      <a:pt x="5934" y="1222"/>
                    </a:lnTo>
                    <a:lnTo>
                      <a:pt x="5825" y="1105"/>
                    </a:lnTo>
                    <a:lnTo>
                      <a:pt x="5716" y="988"/>
                    </a:lnTo>
                    <a:lnTo>
                      <a:pt x="5599" y="871"/>
                    </a:lnTo>
                    <a:lnTo>
                      <a:pt x="5482" y="770"/>
                    </a:lnTo>
                    <a:lnTo>
                      <a:pt x="5356" y="670"/>
                    </a:lnTo>
                    <a:lnTo>
                      <a:pt x="5222" y="578"/>
                    </a:lnTo>
                    <a:lnTo>
                      <a:pt x="5088" y="486"/>
                    </a:lnTo>
                    <a:lnTo>
                      <a:pt x="4946" y="410"/>
                    </a:lnTo>
                    <a:lnTo>
                      <a:pt x="4804" y="335"/>
                    </a:lnTo>
                    <a:lnTo>
                      <a:pt x="4653" y="268"/>
                    </a:lnTo>
                    <a:lnTo>
                      <a:pt x="4503" y="209"/>
                    </a:lnTo>
                    <a:lnTo>
                      <a:pt x="4344" y="151"/>
                    </a:lnTo>
                    <a:lnTo>
                      <a:pt x="4185" y="109"/>
                    </a:lnTo>
                    <a:lnTo>
                      <a:pt x="4026" y="67"/>
                    </a:lnTo>
                    <a:lnTo>
                      <a:pt x="3858" y="42"/>
                    </a:lnTo>
                    <a:lnTo>
                      <a:pt x="3691" y="17"/>
                    </a:lnTo>
                    <a:lnTo>
                      <a:pt x="3523" y="9"/>
                    </a:lnTo>
                    <a:lnTo>
                      <a:pt x="3348"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0" name="Google Shape;1176;p30">
                <a:extLst>
                  <a:ext uri="{FF2B5EF4-FFF2-40B4-BE49-F238E27FC236}">
                    <a16:creationId xmlns:a16="http://schemas.microsoft.com/office/drawing/2014/main" id="{9BE0D5FD-3F22-CE35-CAF9-DD00591658C8}"/>
                  </a:ext>
                </a:extLst>
              </p:cNvPr>
              <p:cNvSpPr/>
              <p:nvPr/>
            </p:nvSpPr>
            <p:spPr>
              <a:xfrm>
                <a:off x="1791246" y="2168521"/>
                <a:ext cx="292588" cy="83014"/>
              </a:xfrm>
              <a:custGeom>
                <a:avLst/>
                <a:gdLst/>
                <a:ahLst/>
                <a:cxnLst/>
                <a:rect l="l" t="t" r="r" b="b"/>
                <a:pathLst>
                  <a:path w="8026" h="2277" extrusionOk="0">
                    <a:moveTo>
                      <a:pt x="135" y="0"/>
                    </a:moveTo>
                    <a:lnTo>
                      <a:pt x="93" y="9"/>
                    </a:lnTo>
                    <a:lnTo>
                      <a:pt x="59" y="25"/>
                    </a:lnTo>
                    <a:lnTo>
                      <a:pt x="34" y="42"/>
                    </a:lnTo>
                    <a:lnTo>
                      <a:pt x="17" y="67"/>
                    </a:lnTo>
                    <a:lnTo>
                      <a:pt x="9" y="92"/>
                    </a:lnTo>
                    <a:lnTo>
                      <a:pt x="1" y="118"/>
                    </a:lnTo>
                    <a:lnTo>
                      <a:pt x="1" y="143"/>
                    </a:lnTo>
                    <a:lnTo>
                      <a:pt x="1" y="168"/>
                    </a:lnTo>
                    <a:lnTo>
                      <a:pt x="9" y="193"/>
                    </a:lnTo>
                    <a:lnTo>
                      <a:pt x="26" y="218"/>
                    </a:lnTo>
                    <a:lnTo>
                      <a:pt x="202" y="444"/>
                    </a:lnTo>
                    <a:lnTo>
                      <a:pt x="386" y="661"/>
                    </a:lnTo>
                    <a:lnTo>
                      <a:pt x="587" y="862"/>
                    </a:lnTo>
                    <a:lnTo>
                      <a:pt x="796" y="1055"/>
                    </a:lnTo>
                    <a:lnTo>
                      <a:pt x="1022" y="1231"/>
                    </a:lnTo>
                    <a:lnTo>
                      <a:pt x="1256" y="1398"/>
                    </a:lnTo>
                    <a:lnTo>
                      <a:pt x="1499" y="1549"/>
                    </a:lnTo>
                    <a:lnTo>
                      <a:pt x="1750" y="1691"/>
                    </a:lnTo>
                    <a:lnTo>
                      <a:pt x="2009" y="1825"/>
                    </a:lnTo>
                    <a:lnTo>
                      <a:pt x="2277" y="1933"/>
                    </a:lnTo>
                    <a:lnTo>
                      <a:pt x="2553" y="2034"/>
                    </a:lnTo>
                    <a:lnTo>
                      <a:pt x="2838" y="2118"/>
                    </a:lnTo>
                    <a:lnTo>
                      <a:pt x="3130" y="2185"/>
                    </a:lnTo>
                    <a:lnTo>
                      <a:pt x="3423" y="2235"/>
                    </a:lnTo>
                    <a:lnTo>
                      <a:pt x="3716" y="2260"/>
                    </a:lnTo>
                    <a:lnTo>
                      <a:pt x="3867" y="2268"/>
                    </a:lnTo>
                    <a:lnTo>
                      <a:pt x="4009" y="2277"/>
                    </a:lnTo>
                    <a:lnTo>
                      <a:pt x="4310" y="2268"/>
                    </a:lnTo>
                    <a:lnTo>
                      <a:pt x="4603" y="2235"/>
                    </a:lnTo>
                    <a:lnTo>
                      <a:pt x="4905" y="2193"/>
                    </a:lnTo>
                    <a:lnTo>
                      <a:pt x="5189" y="2126"/>
                    </a:lnTo>
                    <a:lnTo>
                      <a:pt x="5474" y="2042"/>
                    </a:lnTo>
                    <a:lnTo>
                      <a:pt x="5750" y="1942"/>
                    </a:lnTo>
                    <a:lnTo>
                      <a:pt x="6026" y="1825"/>
                    </a:lnTo>
                    <a:lnTo>
                      <a:pt x="6285" y="1699"/>
                    </a:lnTo>
                    <a:lnTo>
                      <a:pt x="6536" y="1549"/>
                    </a:lnTo>
                    <a:lnTo>
                      <a:pt x="6771" y="1390"/>
                    </a:lnTo>
                    <a:lnTo>
                      <a:pt x="7005" y="1222"/>
                    </a:lnTo>
                    <a:lnTo>
                      <a:pt x="7223" y="1046"/>
                    </a:lnTo>
                    <a:lnTo>
                      <a:pt x="7440" y="854"/>
                    </a:lnTo>
                    <a:lnTo>
                      <a:pt x="7633" y="653"/>
                    </a:lnTo>
                    <a:lnTo>
                      <a:pt x="7825" y="444"/>
                    </a:lnTo>
                    <a:lnTo>
                      <a:pt x="8001" y="226"/>
                    </a:lnTo>
                    <a:lnTo>
                      <a:pt x="8018" y="184"/>
                    </a:lnTo>
                    <a:lnTo>
                      <a:pt x="8026" y="143"/>
                    </a:lnTo>
                    <a:lnTo>
                      <a:pt x="8018" y="101"/>
                    </a:lnTo>
                    <a:lnTo>
                      <a:pt x="8001" y="67"/>
                    </a:lnTo>
                    <a:lnTo>
                      <a:pt x="7984" y="42"/>
                    </a:lnTo>
                    <a:lnTo>
                      <a:pt x="7967" y="25"/>
                    </a:lnTo>
                    <a:lnTo>
                      <a:pt x="7942" y="9"/>
                    </a:lnTo>
                    <a:lnTo>
                      <a:pt x="7917" y="0"/>
                    </a:lnTo>
                    <a:lnTo>
                      <a:pt x="7859" y="0"/>
                    </a:lnTo>
                    <a:lnTo>
                      <a:pt x="7833" y="9"/>
                    </a:lnTo>
                    <a:lnTo>
                      <a:pt x="7808" y="25"/>
                    </a:lnTo>
                    <a:lnTo>
                      <a:pt x="7356" y="302"/>
                    </a:lnTo>
                    <a:lnTo>
                      <a:pt x="7122" y="436"/>
                    </a:lnTo>
                    <a:lnTo>
                      <a:pt x="6896" y="561"/>
                    </a:lnTo>
                    <a:lnTo>
                      <a:pt x="6662" y="687"/>
                    </a:lnTo>
                    <a:lnTo>
                      <a:pt x="6428" y="795"/>
                    </a:lnTo>
                    <a:lnTo>
                      <a:pt x="6193" y="904"/>
                    </a:lnTo>
                    <a:lnTo>
                      <a:pt x="5959" y="996"/>
                    </a:lnTo>
                    <a:lnTo>
                      <a:pt x="5725" y="1080"/>
                    </a:lnTo>
                    <a:lnTo>
                      <a:pt x="5482" y="1155"/>
                    </a:lnTo>
                    <a:lnTo>
                      <a:pt x="5239" y="1214"/>
                    </a:lnTo>
                    <a:lnTo>
                      <a:pt x="4997" y="1264"/>
                    </a:lnTo>
                    <a:lnTo>
                      <a:pt x="4754" y="1306"/>
                    </a:lnTo>
                    <a:lnTo>
                      <a:pt x="4511" y="1331"/>
                    </a:lnTo>
                    <a:lnTo>
                      <a:pt x="4269" y="1348"/>
                    </a:lnTo>
                    <a:lnTo>
                      <a:pt x="4026" y="1348"/>
                    </a:lnTo>
                    <a:lnTo>
                      <a:pt x="3775" y="1339"/>
                    </a:lnTo>
                    <a:lnTo>
                      <a:pt x="3532" y="1314"/>
                    </a:lnTo>
                    <a:lnTo>
                      <a:pt x="3289" y="1281"/>
                    </a:lnTo>
                    <a:lnTo>
                      <a:pt x="3047" y="1239"/>
                    </a:lnTo>
                    <a:lnTo>
                      <a:pt x="2804" y="1189"/>
                    </a:lnTo>
                    <a:lnTo>
                      <a:pt x="2561" y="1122"/>
                    </a:lnTo>
                    <a:lnTo>
                      <a:pt x="2319" y="1046"/>
                    </a:lnTo>
                    <a:lnTo>
                      <a:pt x="2076" y="963"/>
                    </a:lnTo>
                    <a:lnTo>
                      <a:pt x="1842" y="871"/>
                    </a:lnTo>
                    <a:lnTo>
                      <a:pt x="1607" y="770"/>
                    </a:lnTo>
                    <a:lnTo>
                      <a:pt x="1373" y="661"/>
                    </a:lnTo>
                    <a:lnTo>
                      <a:pt x="1139" y="553"/>
                    </a:lnTo>
                    <a:lnTo>
                      <a:pt x="905" y="427"/>
                    </a:lnTo>
                    <a:lnTo>
                      <a:pt x="670" y="302"/>
                    </a:lnTo>
                    <a:lnTo>
                      <a:pt x="444" y="168"/>
                    </a:lnTo>
                    <a:lnTo>
                      <a:pt x="218" y="25"/>
                    </a:lnTo>
                    <a:lnTo>
                      <a:pt x="210" y="17"/>
                    </a:lnTo>
                    <a:lnTo>
                      <a:pt x="176" y="9"/>
                    </a:lnTo>
                    <a:lnTo>
                      <a:pt x="135"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1" name="Google Shape;1177;p30">
                <a:extLst>
                  <a:ext uri="{FF2B5EF4-FFF2-40B4-BE49-F238E27FC236}">
                    <a16:creationId xmlns:a16="http://schemas.microsoft.com/office/drawing/2014/main" id="{31D1C9F2-0707-993D-42B1-FADD7E86B7B6}"/>
                  </a:ext>
                </a:extLst>
              </p:cNvPr>
              <p:cNvSpPr/>
              <p:nvPr/>
            </p:nvSpPr>
            <p:spPr>
              <a:xfrm>
                <a:off x="2056973" y="2148069"/>
                <a:ext cx="40903" cy="58004"/>
              </a:xfrm>
              <a:custGeom>
                <a:avLst/>
                <a:gdLst/>
                <a:ahLst/>
                <a:cxnLst/>
                <a:rect l="l" t="t" r="r" b="b"/>
                <a:pathLst>
                  <a:path w="1122" h="1591" extrusionOk="0">
                    <a:moveTo>
                      <a:pt x="134" y="1"/>
                    </a:moveTo>
                    <a:lnTo>
                      <a:pt x="93" y="9"/>
                    </a:lnTo>
                    <a:lnTo>
                      <a:pt x="51" y="34"/>
                    </a:lnTo>
                    <a:lnTo>
                      <a:pt x="17" y="68"/>
                    </a:lnTo>
                    <a:lnTo>
                      <a:pt x="9" y="93"/>
                    </a:lnTo>
                    <a:lnTo>
                      <a:pt x="0" y="118"/>
                    </a:lnTo>
                    <a:lnTo>
                      <a:pt x="0" y="143"/>
                    </a:lnTo>
                    <a:lnTo>
                      <a:pt x="9" y="176"/>
                    </a:lnTo>
                    <a:lnTo>
                      <a:pt x="17" y="193"/>
                    </a:lnTo>
                    <a:lnTo>
                      <a:pt x="34" y="218"/>
                    </a:lnTo>
                    <a:lnTo>
                      <a:pt x="51" y="235"/>
                    </a:lnTo>
                    <a:lnTo>
                      <a:pt x="76" y="252"/>
                    </a:lnTo>
                    <a:lnTo>
                      <a:pt x="93" y="268"/>
                    </a:lnTo>
                    <a:lnTo>
                      <a:pt x="159" y="310"/>
                    </a:lnTo>
                    <a:lnTo>
                      <a:pt x="235" y="361"/>
                    </a:lnTo>
                    <a:lnTo>
                      <a:pt x="302" y="419"/>
                    </a:lnTo>
                    <a:lnTo>
                      <a:pt x="369" y="478"/>
                    </a:lnTo>
                    <a:lnTo>
                      <a:pt x="436" y="545"/>
                    </a:lnTo>
                    <a:lnTo>
                      <a:pt x="494" y="612"/>
                    </a:lnTo>
                    <a:lnTo>
                      <a:pt x="553" y="687"/>
                    </a:lnTo>
                    <a:lnTo>
                      <a:pt x="603" y="762"/>
                    </a:lnTo>
                    <a:lnTo>
                      <a:pt x="645" y="846"/>
                    </a:lnTo>
                    <a:lnTo>
                      <a:pt x="687" y="930"/>
                    </a:lnTo>
                    <a:lnTo>
                      <a:pt x="729" y="1013"/>
                    </a:lnTo>
                    <a:lnTo>
                      <a:pt x="754" y="1097"/>
                    </a:lnTo>
                    <a:lnTo>
                      <a:pt x="804" y="1281"/>
                    </a:lnTo>
                    <a:lnTo>
                      <a:pt x="846" y="1474"/>
                    </a:lnTo>
                    <a:lnTo>
                      <a:pt x="846" y="1482"/>
                    </a:lnTo>
                    <a:lnTo>
                      <a:pt x="862" y="1524"/>
                    </a:lnTo>
                    <a:lnTo>
                      <a:pt x="896" y="1566"/>
                    </a:lnTo>
                    <a:lnTo>
                      <a:pt x="938" y="1582"/>
                    </a:lnTo>
                    <a:lnTo>
                      <a:pt x="988" y="1591"/>
                    </a:lnTo>
                    <a:lnTo>
                      <a:pt x="1013" y="1591"/>
                    </a:lnTo>
                    <a:lnTo>
                      <a:pt x="1038" y="1582"/>
                    </a:lnTo>
                    <a:lnTo>
                      <a:pt x="1063" y="1566"/>
                    </a:lnTo>
                    <a:lnTo>
                      <a:pt x="1080" y="1549"/>
                    </a:lnTo>
                    <a:lnTo>
                      <a:pt x="1097" y="1532"/>
                    </a:lnTo>
                    <a:lnTo>
                      <a:pt x="1105" y="1507"/>
                    </a:lnTo>
                    <a:lnTo>
                      <a:pt x="1113" y="1482"/>
                    </a:lnTo>
                    <a:lnTo>
                      <a:pt x="1122" y="1457"/>
                    </a:lnTo>
                    <a:lnTo>
                      <a:pt x="1113" y="1340"/>
                    </a:lnTo>
                    <a:lnTo>
                      <a:pt x="1105" y="1231"/>
                    </a:lnTo>
                    <a:lnTo>
                      <a:pt x="1088" y="1122"/>
                    </a:lnTo>
                    <a:lnTo>
                      <a:pt x="1063" y="1013"/>
                    </a:lnTo>
                    <a:lnTo>
                      <a:pt x="1038" y="904"/>
                    </a:lnTo>
                    <a:lnTo>
                      <a:pt x="996" y="796"/>
                    </a:lnTo>
                    <a:lnTo>
                      <a:pt x="946" y="687"/>
                    </a:lnTo>
                    <a:lnTo>
                      <a:pt x="888" y="586"/>
                    </a:lnTo>
                    <a:lnTo>
                      <a:pt x="829" y="494"/>
                    </a:lnTo>
                    <a:lnTo>
                      <a:pt x="754" y="402"/>
                    </a:lnTo>
                    <a:lnTo>
                      <a:pt x="678" y="319"/>
                    </a:lnTo>
                    <a:lnTo>
                      <a:pt x="595" y="235"/>
                    </a:lnTo>
                    <a:lnTo>
                      <a:pt x="503" y="168"/>
                    </a:lnTo>
                    <a:lnTo>
                      <a:pt x="402" y="101"/>
                    </a:lnTo>
                    <a:lnTo>
                      <a:pt x="293" y="51"/>
                    </a:lnTo>
                    <a:lnTo>
                      <a:pt x="176" y="9"/>
                    </a:lnTo>
                    <a:lnTo>
                      <a:pt x="134"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2" name="Google Shape;1178;p30">
                <a:extLst>
                  <a:ext uri="{FF2B5EF4-FFF2-40B4-BE49-F238E27FC236}">
                    <a16:creationId xmlns:a16="http://schemas.microsoft.com/office/drawing/2014/main" id="{E96D6C83-4E8B-31F5-B27E-C55B90F3A444}"/>
                  </a:ext>
                </a:extLst>
              </p:cNvPr>
              <p:cNvSpPr/>
              <p:nvPr/>
            </p:nvSpPr>
            <p:spPr>
              <a:xfrm>
                <a:off x="1777210" y="2148069"/>
                <a:ext cx="40939" cy="58004"/>
              </a:xfrm>
              <a:custGeom>
                <a:avLst/>
                <a:gdLst/>
                <a:ahLst/>
                <a:cxnLst/>
                <a:rect l="l" t="t" r="r" b="b"/>
                <a:pathLst>
                  <a:path w="1123" h="1591" extrusionOk="0">
                    <a:moveTo>
                      <a:pt x="972" y="1"/>
                    </a:moveTo>
                    <a:lnTo>
                      <a:pt x="938" y="9"/>
                    </a:lnTo>
                    <a:lnTo>
                      <a:pt x="829" y="51"/>
                    </a:lnTo>
                    <a:lnTo>
                      <a:pt x="720" y="101"/>
                    </a:lnTo>
                    <a:lnTo>
                      <a:pt x="620" y="168"/>
                    </a:lnTo>
                    <a:lnTo>
                      <a:pt x="528" y="235"/>
                    </a:lnTo>
                    <a:lnTo>
                      <a:pt x="444" y="319"/>
                    </a:lnTo>
                    <a:lnTo>
                      <a:pt x="369" y="402"/>
                    </a:lnTo>
                    <a:lnTo>
                      <a:pt x="294" y="494"/>
                    </a:lnTo>
                    <a:lnTo>
                      <a:pt x="235" y="586"/>
                    </a:lnTo>
                    <a:lnTo>
                      <a:pt x="177" y="687"/>
                    </a:lnTo>
                    <a:lnTo>
                      <a:pt x="126" y="796"/>
                    </a:lnTo>
                    <a:lnTo>
                      <a:pt x="85" y="904"/>
                    </a:lnTo>
                    <a:lnTo>
                      <a:pt x="59" y="1013"/>
                    </a:lnTo>
                    <a:lnTo>
                      <a:pt x="34" y="1122"/>
                    </a:lnTo>
                    <a:lnTo>
                      <a:pt x="18" y="1231"/>
                    </a:lnTo>
                    <a:lnTo>
                      <a:pt x="9" y="1340"/>
                    </a:lnTo>
                    <a:lnTo>
                      <a:pt x="1" y="1457"/>
                    </a:lnTo>
                    <a:lnTo>
                      <a:pt x="9" y="1499"/>
                    </a:lnTo>
                    <a:lnTo>
                      <a:pt x="34" y="1540"/>
                    </a:lnTo>
                    <a:lnTo>
                      <a:pt x="76" y="1574"/>
                    </a:lnTo>
                    <a:lnTo>
                      <a:pt x="118" y="1591"/>
                    </a:lnTo>
                    <a:lnTo>
                      <a:pt x="177" y="1591"/>
                    </a:lnTo>
                    <a:lnTo>
                      <a:pt x="202" y="1582"/>
                    </a:lnTo>
                    <a:lnTo>
                      <a:pt x="218" y="1566"/>
                    </a:lnTo>
                    <a:lnTo>
                      <a:pt x="244" y="1549"/>
                    </a:lnTo>
                    <a:lnTo>
                      <a:pt x="260" y="1532"/>
                    </a:lnTo>
                    <a:lnTo>
                      <a:pt x="269" y="1507"/>
                    </a:lnTo>
                    <a:lnTo>
                      <a:pt x="277" y="1482"/>
                    </a:lnTo>
                    <a:lnTo>
                      <a:pt x="277" y="1474"/>
                    </a:lnTo>
                    <a:lnTo>
                      <a:pt x="310" y="1281"/>
                    </a:lnTo>
                    <a:lnTo>
                      <a:pt x="369" y="1097"/>
                    </a:lnTo>
                    <a:lnTo>
                      <a:pt x="394" y="1013"/>
                    </a:lnTo>
                    <a:lnTo>
                      <a:pt x="436" y="930"/>
                    </a:lnTo>
                    <a:lnTo>
                      <a:pt x="478" y="846"/>
                    </a:lnTo>
                    <a:lnTo>
                      <a:pt x="520" y="762"/>
                    </a:lnTo>
                    <a:lnTo>
                      <a:pt x="570" y="687"/>
                    </a:lnTo>
                    <a:lnTo>
                      <a:pt x="628" y="612"/>
                    </a:lnTo>
                    <a:lnTo>
                      <a:pt x="687" y="545"/>
                    </a:lnTo>
                    <a:lnTo>
                      <a:pt x="746" y="478"/>
                    </a:lnTo>
                    <a:lnTo>
                      <a:pt x="813" y="419"/>
                    </a:lnTo>
                    <a:lnTo>
                      <a:pt x="888" y="361"/>
                    </a:lnTo>
                    <a:lnTo>
                      <a:pt x="963" y="310"/>
                    </a:lnTo>
                    <a:lnTo>
                      <a:pt x="1030" y="268"/>
                    </a:lnTo>
                    <a:lnTo>
                      <a:pt x="1047" y="252"/>
                    </a:lnTo>
                    <a:lnTo>
                      <a:pt x="1089" y="227"/>
                    </a:lnTo>
                    <a:lnTo>
                      <a:pt x="1114" y="185"/>
                    </a:lnTo>
                    <a:lnTo>
                      <a:pt x="1122" y="143"/>
                    </a:lnTo>
                    <a:lnTo>
                      <a:pt x="1114" y="93"/>
                    </a:lnTo>
                    <a:lnTo>
                      <a:pt x="1105" y="68"/>
                    </a:lnTo>
                    <a:lnTo>
                      <a:pt x="1089" y="51"/>
                    </a:lnTo>
                    <a:lnTo>
                      <a:pt x="1072" y="26"/>
                    </a:lnTo>
                    <a:lnTo>
                      <a:pt x="1047" y="17"/>
                    </a:lnTo>
                    <a:lnTo>
                      <a:pt x="1022"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3" name="Google Shape;1179;p30">
                <a:extLst>
                  <a:ext uri="{FF2B5EF4-FFF2-40B4-BE49-F238E27FC236}">
                    <a16:creationId xmlns:a16="http://schemas.microsoft.com/office/drawing/2014/main" id="{E875163A-A813-4F7E-E0FD-930E5805261E}"/>
                  </a:ext>
                </a:extLst>
              </p:cNvPr>
              <p:cNvSpPr/>
              <p:nvPr/>
            </p:nvSpPr>
            <p:spPr>
              <a:xfrm>
                <a:off x="1884609" y="2259443"/>
                <a:ext cx="105902" cy="21984"/>
              </a:xfrm>
              <a:custGeom>
                <a:avLst/>
                <a:gdLst/>
                <a:ahLst/>
                <a:cxnLst/>
                <a:rect l="l" t="t" r="r" b="b"/>
                <a:pathLst>
                  <a:path w="2905" h="603" extrusionOk="0">
                    <a:moveTo>
                      <a:pt x="76" y="0"/>
                    </a:moveTo>
                    <a:lnTo>
                      <a:pt x="42" y="17"/>
                    </a:lnTo>
                    <a:lnTo>
                      <a:pt x="17" y="42"/>
                    </a:lnTo>
                    <a:lnTo>
                      <a:pt x="0" y="84"/>
                    </a:lnTo>
                    <a:lnTo>
                      <a:pt x="0" y="126"/>
                    </a:lnTo>
                    <a:lnTo>
                      <a:pt x="17" y="159"/>
                    </a:lnTo>
                    <a:lnTo>
                      <a:pt x="42" y="184"/>
                    </a:lnTo>
                    <a:lnTo>
                      <a:pt x="210" y="285"/>
                    </a:lnTo>
                    <a:lnTo>
                      <a:pt x="369" y="368"/>
                    </a:lnTo>
                    <a:lnTo>
                      <a:pt x="544" y="444"/>
                    </a:lnTo>
                    <a:lnTo>
                      <a:pt x="720" y="494"/>
                    </a:lnTo>
                    <a:lnTo>
                      <a:pt x="896" y="544"/>
                    </a:lnTo>
                    <a:lnTo>
                      <a:pt x="1080" y="578"/>
                    </a:lnTo>
                    <a:lnTo>
                      <a:pt x="1264" y="594"/>
                    </a:lnTo>
                    <a:lnTo>
                      <a:pt x="1448" y="603"/>
                    </a:lnTo>
                    <a:lnTo>
                      <a:pt x="1641" y="594"/>
                    </a:lnTo>
                    <a:lnTo>
                      <a:pt x="1825" y="578"/>
                    </a:lnTo>
                    <a:lnTo>
                      <a:pt x="2009" y="544"/>
                    </a:lnTo>
                    <a:lnTo>
                      <a:pt x="2185" y="494"/>
                    </a:lnTo>
                    <a:lnTo>
                      <a:pt x="2360" y="435"/>
                    </a:lnTo>
                    <a:lnTo>
                      <a:pt x="2528" y="368"/>
                    </a:lnTo>
                    <a:lnTo>
                      <a:pt x="2695" y="285"/>
                    </a:lnTo>
                    <a:lnTo>
                      <a:pt x="2854" y="193"/>
                    </a:lnTo>
                    <a:lnTo>
                      <a:pt x="2879" y="167"/>
                    </a:lnTo>
                    <a:lnTo>
                      <a:pt x="2896" y="134"/>
                    </a:lnTo>
                    <a:lnTo>
                      <a:pt x="2904" y="92"/>
                    </a:lnTo>
                    <a:lnTo>
                      <a:pt x="2896" y="59"/>
                    </a:lnTo>
                    <a:lnTo>
                      <a:pt x="2871" y="25"/>
                    </a:lnTo>
                    <a:lnTo>
                      <a:pt x="2837" y="8"/>
                    </a:lnTo>
                    <a:lnTo>
                      <a:pt x="2795" y="0"/>
                    </a:lnTo>
                    <a:lnTo>
                      <a:pt x="2754" y="8"/>
                    </a:lnTo>
                    <a:lnTo>
                      <a:pt x="2595" y="84"/>
                    </a:lnTo>
                    <a:lnTo>
                      <a:pt x="2436" y="142"/>
                    </a:lnTo>
                    <a:lnTo>
                      <a:pt x="2277" y="201"/>
                    </a:lnTo>
                    <a:lnTo>
                      <a:pt x="2118" y="251"/>
                    </a:lnTo>
                    <a:lnTo>
                      <a:pt x="1950" y="285"/>
                    </a:lnTo>
                    <a:lnTo>
                      <a:pt x="1783" y="310"/>
                    </a:lnTo>
                    <a:lnTo>
                      <a:pt x="1624" y="326"/>
                    </a:lnTo>
                    <a:lnTo>
                      <a:pt x="1281" y="326"/>
                    </a:lnTo>
                    <a:lnTo>
                      <a:pt x="1113" y="310"/>
                    </a:lnTo>
                    <a:lnTo>
                      <a:pt x="954" y="285"/>
                    </a:lnTo>
                    <a:lnTo>
                      <a:pt x="787" y="243"/>
                    </a:lnTo>
                    <a:lnTo>
                      <a:pt x="628" y="201"/>
                    </a:lnTo>
                    <a:lnTo>
                      <a:pt x="461" y="151"/>
                    </a:lnTo>
                    <a:lnTo>
                      <a:pt x="310" y="84"/>
                    </a:lnTo>
                    <a:lnTo>
                      <a:pt x="159" y="17"/>
                    </a:lnTo>
                    <a:lnTo>
                      <a:pt x="151" y="8"/>
                    </a:lnTo>
                    <a:lnTo>
                      <a:pt x="118"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4" name="Google Shape;1180;p30">
                <a:extLst>
                  <a:ext uri="{FF2B5EF4-FFF2-40B4-BE49-F238E27FC236}">
                    <a16:creationId xmlns:a16="http://schemas.microsoft.com/office/drawing/2014/main" id="{E754D97E-2F3F-9B92-2FA8-0F3F8976E437}"/>
                  </a:ext>
                </a:extLst>
              </p:cNvPr>
              <p:cNvSpPr/>
              <p:nvPr/>
            </p:nvSpPr>
            <p:spPr>
              <a:xfrm>
                <a:off x="2029522" y="1896705"/>
                <a:ext cx="290437" cy="93076"/>
              </a:xfrm>
              <a:custGeom>
                <a:avLst/>
                <a:gdLst/>
                <a:ahLst/>
                <a:cxnLst/>
                <a:rect l="l" t="t" r="r" b="b"/>
                <a:pathLst>
                  <a:path w="7967" h="2553" extrusionOk="0">
                    <a:moveTo>
                      <a:pt x="4034" y="0"/>
                    </a:moveTo>
                    <a:lnTo>
                      <a:pt x="3883" y="9"/>
                    </a:lnTo>
                    <a:lnTo>
                      <a:pt x="3590" y="34"/>
                    </a:lnTo>
                    <a:lnTo>
                      <a:pt x="3306" y="84"/>
                    </a:lnTo>
                    <a:lnTo>
                      <a:pt x="3021" y="151"/>
                    </a:lnTo>
                    <a:lnTo>
                      <a:pt x="2745" y="226"/>
                    </a:lnTo>
                    <a:lnTo>
                      <a:pt x="2477" y="318"/>
                    </a:lnTo>
                    <a:lnTo>
                      <a:pt x="2218" y="427"/>
                    </a:lnTo>
                    <a:lnTo>
                      <a:pt x="1959" y="544"/>
                    </a:lnTo>
                    <a:lnTo>
                      <a:pt x="1707" y="670"/>
                    </a:lnTo>
                    <a:lnTo>
                      <a:pt x="1473" y="812"/>
                    </a:lnTo>
                    <a:lnTo>
                      <a:pt x="1239" y="963"/>
                    </a:lnTo>
                    <a:lnTo>
                      <a:pt x="1013" y="1122"/>
                    </a:lnTo>
                    <a:lnTo>
                      <a:pt x="795" y="1289"/>
                    </a:lnTo>
                    <a:lnTo>
                      <a:pt x="594" y="1465"/>
                    </a:lnTo>
                    <a:lnTo>
                      <a:pt x="394" y="1657"/>
                    </a:lnTo>
                    <a:lnTo>
                      <a:pt x="210" y="1858"/>
                    </a:lnTo>
                    <a:lnTo>
                      <a:pt x="126" y="1967"/>
                    </a:lnTo>
                    <a:lnTo>
                      <a:pt x="34" y="2076"/>
                    </a:lnTo>
                    <a:lnTo>
                      <a:pt x="17" y="2117"/>
                    </a:lnTo>
                    <a:lnTo>
                      <a:pt x="0" y="2159"/>
                    </a:lnTo>
                    <a:lnTo>
                      <a:pt x="0" y="2201"/>
                    </a:lnTo>
                    <a:lnTo>
                      <a:pt x="17" y="2243"/>
                    </a:lnTo>
                    <a:lnTo>
                      <a:pt x="34" y="2276"/>
                    </a:lnTo>
                    <a:lnTo>
                      <a:pt x="51" y="2302"/>
                    </a:lnTo>
                    <a:lnTo>
                      <a:pt x="76" y="2327"/>
                    </a:lnTo>
                    <a:lnTo>
                      <a:pt x="109" y="2343"/>
                    </a:lnTo>
                    <a:lnTo>
                      <a:pt x="143" y="2352"/>
                    </a:lnTo>
                    <a:lnTo>
                      <a:pt x="176" y="2360"/>
                    </a:lnTo>
                    <a:lnTo>
                      <a:pt x="210" y="2360"/>
                    </a:lnTo>
                    <a:lnTo>
                      <a:pt x="243" y="2343"/>
                    </a:lnTo>
                    <a:lnTo>
                      <a:pt x="260" y="2343"/>
                    </a:lnTo>
                    <a:lnTo>
                      <a:pt x="318" y="2318"/>
                    </a:lnTo>
                    <a:lnTo>
                      <a:pt x="377" y="2293"/>
                    </a:lnTo>
                    <a:lnTo>
                      <a:pt x="494" y="2243"/>
                    </a:lnTo>
                    <a:lnTo>
                      <a:pt x="728" y="2143"/>
                    </a:lnTo>
                    <a:lnTo>
                      <a:pt x="963" y="2050"/>
                    </a:lnTo>
                    <a:lnTo>
                      <a:pt x="1197" y="1967"/>
                    </a:lnTo>
                    <a:lnTo>
                      <a:pt x="1423" y="1891"/>
                    </a:lnTo>
                    <a:lnTo>
                      <a:pt x="1657" y="1816"/>
                    </a:lnTo>
                    <a:lnTo>
                      <a:pt x="1892" y="1741"/>
                    </a:lnTo>
                    <a:lnTo>
                      <a:pt x="2126" y="1682"/>
                    </a:lnTo>
                    <a:lnTo>
                      <a:pt x="2352" y="1624"/>
                    </a:lnTo>
                    <a:lnTo>
                      <a:pt x="2586" y="1573"/>
                    </a:lnTo>
                    <a:lnTo>
                      <a:pt x="2812" y="1532"/>
                    </a:lnTo>
                    <a:lnTo>
                      <a:pt x="3038" y="1498"/>
                    </a:lnTo>
                    <a:lnTo>
                      <a:pt x="3264" y="1473"/>
                    </a:lnTo>
                    <a:lnTo>
                      <a:pt x="3490" y="1456"/>
                    </a:lnTo>
                    <a:lnTo>
                      <a:pt x="3716" y="1448"/>
                    </a:lnTo>
                    <a:lnTo>
                      <a:pt x="3942" y="1440"/>
                    </a:lnTo>
                    <a:lnTo>
                      <a:pt x="4159" y="1448"/>
                    </a:lnTo>
                    <a:lnTo>
                      <a:pt x="4377" y="1456"/>
                    </a:lnTo>
                    <a:lnTo>
                      <a:pt x="4595" y="1473"/>
                    </a:lnTo>
                    <a:lnTo>
                      <a:pt x="4812" y="1498"/>
                    </a:lnTo>
                    <a:lnTo>
                      <a:pt x="5021" y="1532"/>
                    </a:lnTo>
                    <a:lnTo>
                      <a:pt x="5239" y="1573"/>
                    </a:lnTo>
                    <a:lnTo>
                      <a:pt x="5456" y="1624"/>
                    </a:lnTo>
                    <a:lnTo>
                      <a:pt x="5666" y="1682"/>
                    </a:lnTo>
                    <a:lnTo>
                      <a:pt x="5875" y="1758"/>
                    </a:lnTo>
                    <a:lnTo>
                      <a:pt x="6084" y="1841"/>
                    </a:lnTo>
                    <a:lnTo>
                      <a:pt x="6293" y="1942"/>
                    </a:lnTo>
                    <a:lnTo>
                      <a:pt x="6502" y="2042"/>
                    </a:lnTo>
                    <a:lnTo>
                      <a:pt x="6603" y="2101"/>
                    </a:lnTo>
                    <a:lnTo>
                      <a:pt x="6712" y="2151"/>
                    </a:lnTo>
                    <a:lnTo>
                      <a:pt x="6812" y="2209"/>
                    </a:lnTo>
                    <a:lnTo>
                      <a:pt x="6913" y="2268"/>
                    </a:lnTo>
                    <a:lnTo>
                      <a:pt x="6971" y="2293"/>
                    </a:lnTo>
                    <a:lnTo>
                      <a:pt x="7021" y="2327"/>
                    </a:lnTo>
                    <a:lnTo>
                      <a:pt x="7130" y="2385"/>
                    </a:lnTo>
                    <a:lnTo>
                      <a:pt x="7348" y="2502"/>
                    </a:lnTo>
                    <a:lnTo>
                      <a:pt x="7373" y="2511"/>
                    </a:lnTo>
                    <a:lnTo>
                      <a:pt x="7423" y="2536"/>
                    </a:lnTo>
                    <a:lnTo>
                      <a:pt x="7473" y="2544"/>
                    </a:lnTo>
                    <a:lnTo>
                      <a:pt x="7523" y="2553"/>
                    </a:lnTo>
                    <a:lnTo>
                      <a:pt x="7582" y="2553"/>
                    </a:lnTo>
                    <a:lnTo>
                      <a:pt x="7632" y="2544"/>
                    </a:lnTo>
                    <a:lnTo>
                      <a:pt x="7682" y="2536"/>
                    </a:lnTo>
                    <a:lnTo>
                      <a:pt x="7733" y="2511"/>
                    </a:lnTo>
                    <a:lnTo>
                      <a:pt x="7783" y="2486"/>
                    </a:lnTo>
                    <a:lnTo>
                      <a:pt x="7841" y="2435"/>
                    </a:lnTo>
                    <a:lnTo>
                      <a:pt x="7892" y="2368"/>
                    </a:lnTo>
                    <a:lnTo>
                      <a:pt x="7933" y="2302"/>
                    </a:lnTo>
                    <a:lnTo>
                      <a:pt x="7959" y="2226"/>
                    </a:lnTo>
                    <a:lnTo>
                      <a:pt x="7967" y="2143"/>
                    </a:lnTo>
                    <a:lnTo>
                      <a:pt x="7959" y="2067"/>
                    </a:lnTo>
                    <a:lnTo>
                      <a:pt x="7933" y="1992"/>
                    </a:lnTo>
                    <a:lnTo>
                      <a:pt x="7892" y="1917"/>
                    </a:lnTo>
                    <a:lnTo>
                      <a:pt x="7816" y="1799"/>
                    </a:lnTo>
                    <a:lnTo>
                      <a:pt x="7733" y="1691"/>
                    </a:lnTo>
                    <a:lnTo>
                      <a:pt x="7641" y="1582"/>
                    </a:lnTo>
                    <a:lnTo>
                      <a:pt x="7548" y="1473"/>
                    </a:lnTo>
                    <a:lnTo>
                      <a:pt x="7456" y="1373"/>
                    </a:lnTo>
                    <a:lnTo>
                      <a:pt x="7356" y="1272"/>
                    </a:lnTo>
                    <a:lnTo>
                      <a:pt x="7247" y="1180"/>
                    </a:lnTo>
                    <a:lnTo>
                      <a:pt x="7138" y="1088"/>
                    </a:lnTo>
                    <a:lnTo>
                      <a:pt x="7030" y="1004"/>
                    </a:lnTo>
                    <a:lnTo>
                      <a:pt x="6913" y="912"/>
                    </a:lnTo>
                    <a:lnTo>
                      <a:pt x="6795" y="837"/>
                    </a:lnTo>
                    <a:lnTo>
                      <a:pt x="6670" y="762"/>
                    </a:lnTo>
                    <a:lnTo>
                      <a:pt x="6427" y="611"/>
                    </a:lnTo>
                    <a:lnTo>
                      <a:pt x="6168" y="477"/>
                    </a:lnTo>
                    <a:lnTo>
                      <a:pt x="5900" y="360"/>
                    </a:lnTo>
                    <a:lnTo>
                      <a:pt x="5624" y="251"/>
                    </a:lnTo>
                    <a:lnTo>
                      <a:pt x="5490" y="201"/>
                    </a:lnTo>
                    <a:lnTo>
                      <a:pt x="5348" y="159"/>
                    </a:lnTo>
                    <a:lnTo>
                      <a:pt x="5055" y="92"/>
                    </a:lnTo>
                    <a:lnTo>
                      <a:pt x="4913" y="59"/>
                    </a:lnTo>
                    <a:lnTo>
                      <a:pt x="4770" y="34"/>
                    </a:lnTo>
                    <a:lnTo>
                      <a:pt x="4620" y="17"/>
                    </a:lnTo>
                    <a:lnTo>
                      <a:pt x="4469" y="9"/>
                    </a:lnTo>
                    <a:lnTo>
                      <a:pt x="4327"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5" name="Google Shape;1181;p30">
                <a:extLst>
                  <a:ext uri="{FF2B5EF4-FFF2-40B4-BE49-F238E27FC236}">
                    <a16:creationId xmlns:a16="http://schemas.microsoft.com/office/drawing/2014/main" id="{06252F29-9087-F3A2-E13A-DB83C3874E51}"/>
                  </a:ext>
                </a:extLst>
              </p:cNvPr>
              <p:cNvSpPr/>
              <p:nvPr/>
            </p:nvSpPr>
            <p:spPr>
              <a:xfrm>
                <a:off x="1555121" y="1896705"/>
                <a:ext cx="290473" cy="93076"/>
              </a:xfrm>
              <a:custGeom>
                <a:avLst/>
                <a:gdLst/>
                <a:ahLst/>
                <a:cxnLst/>
                <a:rect l="l" t="t" r="r" b="b"/>
                <a:pathLst>
                  <a:path w="7968" h="2553" extrusionOk="0">
                    <a:moveTo>
                      <a:pt x="3641" y="0"/>
                    </a:moveTo>
                    <a:lnTo>
                      <a:pt x="3499" y="9"/>
                    </a:lnTo>
                    <a:lnTo>
                      <a:pt x="3348" y="17"/>
                    </a:lnTo>
                    <a:lnTo>
                      <a:pt x="3197" y="34"/>
                    </a:lnTo>
                    <a:lnTo>
                      <a:pt x="3055" y="59"/>
                    </a:lnTo>
                    <a:lnTo>
                      <a:pt x="2913" y="92"/>
                    </a:lnTo>
                    <a:lnTo>
                      <a:pt x="2620" y="159"/>
                    </a:lnTo>
                    <a:lnTo>
                      <a:pt x="2478" y="201"/>
                    </a:lnTo>
                    <a:lnTo>
                      <a:pt x="2344" y="251"/>
                    </a:lnTo>
                    <a:lnTo>
                      <a:pt x="2068" y="360"/>
                    </a:lnTo>
                    <a:lnTo>
                      <a:pt x="1800" y="477"/>
                    </a:lnTo>
                    <a:lnTo>
                      <a:pt x="1541" y="611"/>
                    </a:lnTo>
                    <a:lnTo>
                      <a:pt x="1289" y="762"/>
                    </a:lnTo>
                    <a:lnTo>
                      <a:pt x="1172" y="837"/>
                    </a:lnTo>
                    <a:lnTo>
                      <a:pt x="1055" y="912"/>
                    </a:lnTo>
                    <a:lnTo>
                      <a:pt x="938" y="1004"/>
                    </a:lnTo>
                    <a:lnTo>
                      <a:pt x="829" y="1088"/>
                    </a:lnTo>
                    <a:lnTo>
                      <a:pt x="720" y="1180"/>
                    </a:lnTo>
                    <a:lnTo>
                      <a:pt x="612" y="1272"/>
                    </a:lnTo>
                    <a:lnTo>
                      <a:pt x="511" y="1373"/>
                    </a:lnTo>
                    <a:lnTo>
                      <a:pt x="419" y="1473"/>
                    </a:lnTo>
                    <a:lnTo>
                      <a:pt x="327" y="1582"/>
                    </a:lnTo>
                    <a:lnTo>
                      <a:pt x="235" y="1691"/>
                    </a:lnTo>
                    <a:lnTo>
                      <a:pt x="151" y="1799"/>
                    </a:lnTo>
                    <a:lnTo>
                      <a:pt x="68" y="1917"/>
                    </a:lnTo>
                    <a:lnTo>
                      <a:pt x="43" y="1958"/>
                    </a:lnTo>
                    <a:lnTo>
                      <a:pt x="26" y="2009"/>
                    </a:lnTo>
                    <a:lnTo>
                      <a:pt x="9" y="2059"/>
                    </a:lnTo>
                    <a:lnTo>
                      <a:pt x="1" y="2109"/>
                    </a:lnTo>
                    <a:lnTo>
                      <a:pt x="1" y="2168"/>
                    </a:lnTo>
                    <a:lnTo>
                      <a:pt x="9" y="2218"/>
                    </a:lnTo>
                    <a:lnTo>
                      <a:pt x="26" y="2268"/>
                    </a:lnTo>
                    <a:lnTo>
                      <a:pt x="43" y="2318"/>
                    </a:lnTo>
                    <a:lnTo>
                      <a:pt x="84" y="2394"/>
                    </a:lnTo>
                    <a:lnTo>
                      <a:pt x="143" y="2452"/>
                    </a:lnTo>
                    <a:lnTo>
                      <a:pt x="210" y="2494"/>
                    </a:lnTo>
                    <a:lnTo>
                      <a:pt x="277" y="2527"/>
                    </a:lnTo>
                    <a:lnTo>
                      <a:pt x="352" y="2553"/>
                    </a:lnTo>
                    <a:lnTo>
                      <a:pt x="436" y="2553"/>
                    </a:lnTo>
                    <a:lnTo>
                      <a:pt x="511" y="2544"/>
                    </a:lnTo>
                    <a:lnTo>
                      <a:pt x="595" y="2511"/>
                    </a:lnTo>
                    <a:lnTo>
                      <a:pt x="620" y="2502"/>
                    </a:lnTo>
                    <a:lnTo>
                      <a:pt x="838" y="2385"/>
                    </a:lnTo>
                    <a:lnTo>
                      <a:pt x="946" y="2327"/>
                    </a:lnTo>
                    <a:lnTo>
                      <a:pt x="997" y="2293"/>
                    </a:lnTo>
                    <a:lnTo>
                      <a:pt x="1047" y="2268"/>
                    </a:lnTo>
                    <a:lnTo>
                      <a:pt x="1156" y="2209"/>
                    </a:lnTo>
                    <a:lnTo>
                      <a:pt x="1256" y="2151"/>
                    </a:lnTo>
                    <a:lnTo>
                      <a:pt x="1365" y="2101"/>
                    </a:lnTo>
                    <a:lnTo>
                      <a:pt x="1465" y="2042"/>
                    </a:lnTo>
                    <a:lnTo>
                      <a:pt x="1674" y="1942"/>
                    </a:lnTo>
                    <a:lnTo>
                      <a:pt x="1884" y="1841"/>
                    </a:lnTo>
                    <a:lnTo>
                      <a:pt x="2084" y="1758"/>
                    </a:lnTo>
                    <a:lnTo>
                      <a:pt x="2302" y="1682"/>
                    </a:lnTo>
                    <a:lnTo>
                      <a:pt x="2511" y="1624"/>
                    </a:lnTo>
                    <a:lnTo>
                      <a:pt x="2729" y="1573"/>
                    </a:lnTo>
                    <a:lnTo>
                      <a:pt x="2946" y="1532"/>
                    </a:lnTo>
                    <a:lnTo>
                      <a:pt x="3156" y="1498"/>
                    </a:lnTo>
                    <a:lnTo>
                      <a:pt x="3373" y="1473"/>
                    </a:lnTo>
                    <a:lnTo>
                      <a:pt x="3591" y="1456"/>
                    </a:lnTo>
                    <a:lnTo>
                      <a:pt x="3808" y="1448"/>
                    </a:lnTo>
                    <a:lnTo>
                      <a:pt x="4026" y="1440"/>
                    </a:lnTo>
                    <a:lnTo>
                      <a:pt x="4252" y="1448"/>
                    </a:lnTo>
                    <a:lnTo>
                      <a:pt x="4478" y="1456"/>
                    </a:lnTo>
                    <a:lnTo>
                      <a:pt x="4695" y="1473"/>
                    </a:lnTo>
                    <a:lnTo>
                      <a:pt x="4930" y="1498"/>
                    </a:lnTo>
                    <a:lnTo>
                      <a:pt x="5156" y="1532"/>
                    </a:lnTo>
                    <a:lnTo>
                      <a:pt x="5382" y="1573"/>
                    </a:lnTo>
                    <a:lnTo>
                      <a:pt x="5616" y="1624"/>
                    </a:lnTo>
                    <a:lnTo>
                      <a:pt x="5842" y="1682"/>
                    </a:lnTo>
                    <a:lnTo>
                      <a:pt x="6076" y="1741"/>
                    </a:lnTo>
                    <a:lnTo>
                      <a:pt x="6310" y="1816"/>
                    </a:lnTo>
                    <a:lnTo>
                      <a:pt x="6536" y="1891"/>
                    </a:lnTo>
                    <a:lnTo>
                      <a:pt x="6771" y="1967"/>
                    </a:lnTo>
                    <a:lnTo>
                      <a:pt x="7005" y="2050"/>
                    </a:lnTo>
                    <a:lnTo>
                      <a:pt x="7239" y="2143"/>
                    </a:lnTo>
                    <a:lnTo>
                      <a:pt x="7474" y="2243"/>
                    </a:lnTo>
                    <a:lnTo>
                      <a:pt x="7591" y="2293"/>
                    </a:lnTo>
                    <a:lnTo>
                      <a:pt x="7649" y="2318"/>
                    </a:lnTo>
                    <a:lnTo>
                      <a:pt x="7708" y="2343"/>
                    </a:lnTo>
                    <a:lnTo>
                      <a:pt x="7725" y="2343"/>
                    </a:lnTo>
                    <a:lnTo>
                      <a:pt x="7766" y="2360"/>
                    </a:lnTo>
                    <a:lnTo>
                      <a:pt x="7808" y="2360"/>
                    </a:lnTo>
                    <a:lnTo>
                      <a:pt x="7850" y="2343"/>
                    </a:lnTo>
                    <a:lnTo>
                      <a:pt x="7892" y="2327"/>
                    </a:lnTo>
                    <a:lnTo>
                      <a:pt x="7917" y="2302"/>
                    </a:lnTo>
                    <a:lnTo>
                      <a:pt x="7942" y="2268"/>
                    </a:lnTo>
                    <a:lnTo>
                      <a:pt x="7959" y="2243"/>
                    </a:lnTo>
                    <a:lnTo>
                      <a:pt x="7967" y="2209"/>
                    </a:lnTo>
                    <a:lnTo>
                      <a:pt x="7967" y="2176"/>
                    </a:lnTo>
                    <a:lnTo>
                      <a:pt x="7959" y="2143"/>
                    </a:lnTo>
                    <a:lnTo>
                      <a:pt x="7951" y="2109"/>
                    </a:lnTo>
                    <a:lnTo>
                      <a:pt x="7934" y="2076"/>
                    </a:lnTo>
                    <a:lnTo>
                      <a:pt x="7842" y="1967"/>
                    </a:lnTo>
                    <a:lnTo>
                      <a:pt x="7758" y="1858"/>
                    </a:lnTo>
                    <a:lnTo>
                      <a:pt x="7574" y="1657"/>
                    </a:lnTo>
                    <a:lnTo>
                      <a:pt x="7373" y="1465"/>
                    </a:lnTo>
                    <a:lnTo>
                      <a:pt x="7172" y="1289"/>
                    </a:lnTo>
                    <a:lnTo>
                      <a:pt x="6955" y="1122"/>
                    </a:lnTo>
                    <a:lnTo>
                      <a:pt x="6729" y="963"/>
                    </a:lnTo>
                    <a:lnTo>
                      <a:pt x="6494" y="812"/>
                    </a:lnTo>
                    <a:lnTo>
                      <a:pt x="6260" y="670"/>
                    </a:lnTo>
                    <a:lnTo>
                      <a:pt x="6009" y="544"/>
                    </a:lnTo>
                    <a:lnTo>
                      <a:pt x="5750" y="427"/>
                    </a:lnTo>
                    <a:lnTo>
                      <a:pt x="5490" y="318"/>
                    </a:lnTo>
                    <a:lnTo>
                      <a:pt x="5223" y="226"/>
                    </a:lnTo>
                    <a:lnTo>
                      <a:pt x="4946" y="151"/>
                    </a:lnTo>
                    <a:lnTo>
                      <a:pt x="4662" y="84"/>
                    </a:lnTo>
                    <a:lnTo>
                      <a:pt x="4377" y="34"/>
                    </a:lnTo>
                    <a:lnTo>
                      <a:pt x="4084" y="9"/>
                    </a:lnTo>
                    <a:lnTo>
                      <a:pt x="3934"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6" name="Google Shape;1182;p30">
                <a:extLst>
                  <a:ext uri="{FF2B5EF4-FFF2-40B4-BE49-F238E27FC236}">
                    <a16:creationId xmlns:a16="http://schemas.microsoft.com/office/drawing/2014/main" id="{2DCD801F-D688-169A-2EBD-12C4DD0C47F2}"/>
                  </a:ext>
                </a:extLst>
              </p:cNvPr>
              <p:cNvSpPr/>
              <p:nvPr/>
            </p:nvSpPr>
            <p:spPr>
              <a:xfrm>
                <a:off x="2051796" y="1735314"/>
                <a:ext cx="281615" cy="115643"/>
              </a:xfrm>
              <a:custGeom>
                <a:avLst/>
                <a:gdLst/>
                <a:ahLst/>
                <a:cxnLst/>
                <a:rect l="l" t="t" r="r" b="b"/>
                <a:pathLst>
                  <a:path w="7725" h="3172" extrusionOk="0">
                    <a:moveTo>
                      <a:pt x="2519" y="0"/>
                    </a:moveTo>
                    <a:lnTo>
                      <a:pt x="2260" y="9"/>
                    </a:lnTo>
                    <a:lnTo>
                      <a:pt x="2000" y="34"/>
                    </a:lnTo>
                    <a:lnTo>
                      <a:pt x="1749" y="59"/>
                    </a:lnTo>
                    <a:lnTo>
                      <a:pt x="1498" y="92"/>
                    </a:lnTo>
                    <a:lnTo>
                      <a:pt x="1239" y="143"/>
                    </a:lnTo>
                    <a:lnTo>
                      <a:pt x="988" y="201"/>
                    </a:lnTo>
                    <a:lnTo>
                      <a:pt x="737" y="268"/>
                    </a:lnTo>
                    <a:lnTo>
                      <a:pt x="477" y="360"/>
                    </a:lnTo>
                    <a:lnTo>
                      <a:pt x="377" y="402"/>
                    </a:lnTo>
                    <a:lnTo>
                      <a:pt x="285" y="461"/>
                    </a:lnTo>
                    <a:lnTo>
                      <a:pt x="209" y="528"/>
                    </a:lnTo>
                    <a:lnTo>
                      <a:pt x="134" y="611"/>
                    </a:lnTo>
                    <a:lnTo>
                      <a:pt x="76" y="703"/>
                    </a:lnTo>
                    <a:lnTo>
                      <a:pt x="34" y="804"/>
                    </a:lnTo>
                    <a:lnTo>
                      <a:pt x="9" y="913"/>
                    </a:lnTo>
                    <a:lnTo>
                      <a:pt x="0" y="1030"/>
                    </a:lnTo>
                    <a:lnTo>
                      <a:pt x="0" y="1105"/>
                    </a:lnTo>
                    <a:lnTo>
                      <a:pt x="9" y="1172"/>
                    </a:lnTo>
                    <a:lnTo>
                      <a:pt x="25" y="1247"/>
                    </a:lnTo>
                    <a:lnTo>
                      <a:pt x="50" y="1314"/>
                    </a:lnTo>
                    <a:lnTo>
                      <a:pt x="76" y="1373"/>
                    </a:lnTo>
                    <a:lnTo>
                      <a:pt x="117" y="1440"/>
                    </a:lnTo>
                    <a:lnTo>
                      <a:pt x="151" y="1498"/>
                    </a:lnTo>
                    <a:lnTo>
                      <a:pt x="201" y="1549"/>
                    </a:lnTo>
                    <a:lnTo>
                      <a:pt x="251" y="1599"/>
                    </a:lnTo>
                    <a:lnTo>
                      <a:pt x="310" y="1641"/>
                    </a:lnTo>
                    <a:lnTo>
                      <a:pt x="368" y="1674"/>
                    </a:lnTo>
                    <a:lnTo>
                      <a:pt x="427" y="1708"/>
                    </a:lnTo>
                    <a:lnTo>
                      <a:pt x="494" y="1733"/>
                    </a:lnTo>
                    <a:lnTo>
                      <a:pt x="569" y="1749"/>
                    </a:lnTo>
                    <a:lnTo>
                      <a:pt x="636" y="1766"/>
                    </a:lnTo>
                    <a:lnTo>
                      <a:pt x="762" y="1766"/>
                    </a:lnTo>
                    <a:lnTo>
                      <a:pt x="2519" y="1800"/>
                    </a:lnTo>
                    <a:lnTo>
                      <a:pt x="2954" y="1816"/>
                    </a:lnTo>
                    <a:lnTo>
                      <a:pt x="3389" y="1833"/>
                    </a:lnTo>
                    <a:lnTo>
                      <a:pt x="3816" y="1867"/>
                    </a:lnTo>
                    <a:lnTo>
                      <a:pt x="4025" y="1892"/>
                    </a:lnTo>
                    <a:lnTo>
                      <a:pt x="4243" y="1917"/>
                    </a:lnTo>
                    <a:lnTo>
                      <a:pt x="4653" y="1984"/>
                    </a:lnTo>
                    <a:lnTo>
                      <a:pt x="5063" y="2067"/>
                    </a:lnTo>
                    <a:lnTo>
                      <a:pt x="5473" y="2168"/>
                    </a:lnTo>
                    <a:lnTo>
                      <a:pt x="5674" y="2218"/>
                    </a:lnTo>
                    <a:lnTo>
                      <a:pt x="5875" y="2285"/>
                    </a:lnTo>
                    <a:lnTo>
                      <a:pt x="6067" y="2360"/>
                    </a:lnTo>
                    <a:lnTo>
                      <a:pt x="6260" y="2444"/>
                    </a:lnTo>
                    <a:lnTo>
                      <a:pt x="6452" y="2536"/>
                    </a:lnTo>
                    <a:lnTo>
                      <a:pt x="6645" y="2636"/>
                    </a:lnTo>
                    <a:lnTo>
                      <a:pt x="6837" y="2745"/>
                    </a:lnTo>
                    <a:lnTo>
                      <a:pt x="7030" y="2862"/>
                    </a:lnTo>
                    <a:lnTo>
                      <a:pt x="7230" y="2988"/>
                    </a:lnTo>
                    <a:lnTo>
                      <a:pt x="7423" y="3130"/>
                    </a:lnTo>
                    <a:lnTo>
                      <a:pt x="7440" y="3139"/>
                    </a:lnTo>
                    <a:lnTo>
                      <a:pt x="7473" y="3155"/>
                    </a:lnTo>
                    <a:lnTo>
                      <a:pt x="7515" y="3164"/>
                    </a:lnTo>
                    <a:lnTo>
                      <a:pt x="7557" y="3172"/>
                    </a:lnTo>
                    <a:lnTo>
                      <a:pt x="7590" y="3164"/>
                    </a:lnTo>
                    <a:lnTo>
                      <a:pt x="7624" y="3147"/>
                    </a:lnTo>
                    <a:lnTo>
                      <a:pt x="7657" y="3130"/>
                    </a:lnTo>
                    <a:lnTo>
                      <a:pt x="7682" y="3105"/>
                    </a:lnTo>
                    <a:lnTo>
                      <a:pt x="7699" y="3080"/>
                    </a:lnTo>
                    <a:lnTo>
                      <a:pt x="7716" y="3046"/>
                    </a:lnTo>
                    <a:lnTo>
                      <a:pt x="7724" y="3013"/>
                    </a:lnTo>
                    <a:lnTo>
                      <a:pt x="7724" y="2971"/>
                    </a:lnTo>
                    <a:lnTo>
                      <a:pt x="7716" y="2938"/>
                    </a:lnTo>
                    <a:lnTo>
                      <a:pt x="7682" y="2812"/>
                    </a:lnTo>
                    <a:lnTo>
                      <a:pt x="7632" y="2687"/>
                    </a:lnTo>
                    <a:lnTo>
                      <a:pt x="7582" y="2569"/>
                    </a:lnTo>
                    <a:lnTo>
                      <a:pt x="7532" y="2444"/>
                    </a:lnTo>
                    <a:lnTo>
                      <a:pt x="7473" y="2327"/>
                    </a:lnTo>
                    <a:lnTo>
                      <a:pt x="7406" y="2210"/>
                    </a:lnTo>
                    <a:lnTo>
                      <a:pt x="7331" y="2101"/>
                    </a:lnTo>
                    <a:lnTo>
                      <a:pt x="7255" y="1984"/>
                    </a:lnTo>
                    <a:lnTo>
                      <a:pt x="7096" y="1766"/>
                    </a:lnTo>
                    <a:lnTo>
                      <a:pt x="6921" y="1565"/>
                    </a:lnTo>
                    <a:lnTo>
                      <a:pt x="6728" y="1364"/>
                    </a:lnTo>
                    <a:lnTo>
                      <a:pt x="6519" y="1189"/>
                    </a:lnTo>
                    <a:lnTo>
                      <a:pt x="6302" y="1021"/>
                    </a:lnTo>
                    <a:lnTo>
                      <a:pt x="6067" y="871"/>
                    </a:lnTo>
                    <a:lnTo>
                      <a:pt x="5833" y="737"/>
                    </a:lnTo>
                    <a:lnTo>
                      <a:pt x="5590" y="611"/>
                    </a:lnTo>
                    <a:lnTo>
                      <a:pt x="5348" y="503"/>
                    </a:lnTo>
                    <a:lnTo>
                      <a:pt x="5096" y="402"/>
                    </a:lnTo>
                    <a:lnTo>
                      <a:pt x="4845" y="318"/>
                    </a:lnTo>
                    <a:lnTo>
                      <a:pt x="4586" y="243"/>
                    </a:lnTo>
                    <a:lnTo>
                      <a:pt x="4327" y="176"/>
                    </a:lnTo>
                    <a:lnTo>
                      <a:pt x="4076" y="118"/>
                    </a:lnTo>
                    <a:lnTo>
                      <a:pt x="3816" y="76"/>
                    </a:lnTo>
                    <a:lnTo>
                      <a:pt x="3557" y="42"/>
                    </a:lnTo>
                    <a:lnTo>
                      <a:pt x="3289" y="17"/>
                    </a:lnTo>
                    <a:lnTo>
                      <a:pt x="3030" y="9"/>
                    </a:lnTo>
                    <a:lnTo>
                      <a:pt x="2778"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7" name="Google Shape;1183;p30">
                <a:extLst>
                  <a:ext uri="{FF2B5EF4-FFF2-40B4-BE49-F238E27FC236}">
                    <a16:creationId xmlns:a16="http://schemas.microsoft.com/office/drawing/2014/main" id="{CF4EE3F1-A7B9-4F89-4320-E8598C6131DE}"/>
                  </a:ext>
                </a:extLst>
              </p:cNvPr>
              <p:cNvSpPr/>
              <p:nvPr/>
            </p:nvSpPr>
            <p:spPr>
              <a:xfrm>
                <a:off x="1541705" y="1735314"/>
                <a:ext cx="281615" cy="115643"/>
              </a:xfrm>
              <a:custGeom>
                <a:avLst/>
                <a:gdLst/>
                <a:ahLst/>
                <a:cxnLst/>
                <a:rect l="l" t="t" r="r" b="b"/>
                <a:pathLst>
                  <a:path w="7725" h="3172" extrusionOk="0">
                    <a:moveTo>
                      <a:pt x="4946" y="0"/>
                    </a:moveTo>
                    <a:lnTo>
                      <a:pt x="4687" y="9"/>
                    </a:lnTo>
                    <a:lnTo>
                      <a:pt x="4427" y="17"/>
                    </a:lnTo>
                    <a:lnTo>
                      <a:pt x="4168" y="42"/>
                    </a:lnTo>
                    <a:lnTo>
                      <a:pt x="3909" y="76"/>
                    </a:lnTo>
                    <a:lnTo>
                      <a:pt x="3649" y="118"/>
                    </a:lnTo>
                    <a:lnTo>
                      <a:pt x="3390" y="176"/>
                    </a:lnTo>
                    <a:lnTo>
                      <a:pt x="3139" y="243"/>
                    </a:lnTo>
                    <a:lnTo>
                      <a:pt x="2879" y="318"/>
                    </a:lnTo>
                    <a:lnTo>
                      <a:pt x="2628" y="402"/>
                    </a:lnTo>
                    <a:lnTo>
                      <a:pt x="2377" y="503"/>
                    </a:lnTo>
                    <a:lnTo>
                      <a:pt x="2126" y="611"/>
                    </a:lnTo>
                    <a:lnTo>
                      <a:pt x="1892" y="737"/>
                    </a:lnTo>
                    <a:lnTo>
                      <a:pt x="1657" y="871"/>
                    </a:lnTo>
                    <a:lnTo>
                      <a:pt x="1423" y="1021"/>
                    </a:lnTo>
                    <a:lnTo>
                      <a:pt x="1206" y="1189"/>
                    </a:lnTo>
                    <a:lnTo>
                      <a:pt x="996" y="1364"/>
                    </a:lnTo>
                    <a:lnTo>
                      <a:pt x="804" y="1565"/>
                    </a:lnTo>
                    <a:lnTo>
                      <a:pt x="628" y="1766"/>
                    </a:lnTo>
                    <a:lnTo>
                      <a:pt x="461" y="1984"/>
                    </a:lnTo>
                    <a:lnTo>
                      <a:pt x="394" y="2101"/>
                    </a:lnTo>
                    <a:lnTo>
                      <a:pt x="319" y="2210"/>
                    </a:lnTo>
                    <a:lnTo>
                      <a:pt x="252" y="2327"/>
                    </a:lnTo>
                    <a:lnTo>
                      <a:pt x="193" y="2444"/>
                    </a:lnTo>
                    <a:lnTo>
                      <a:pt x="143" y="2569"/>
                    </a:lnTo>
                    <a:lnTo>
                      <a:pt x="93" y="2687"/>
                    </a:lnTo>
                    <a:lnTo>
                      <a:pt x="42" y="2812"/>
                    </a:lnTo>
                    <a:lnTo>
                      <a:pt x="9" y="2938"/>
                    </a:lnTo>
                    <a:lnTo>
                      <a:pt x="1" y="2971"/>
                    </a:lnTo>
                    <a:lnTo>
                      <a:pt x="1" y="3013"/>
                    </a:lnTo>
                    <a:lnTo>
                      <a:pt x="9" y="3046"/>
                    </a:lnTo>
                    <a:lnTo>
                      <a:pt x="26" y="3080"/>
                    </a:lnTo>
                    <a:lnTo>
                      <a:pt x="42" y="3105"/>
                    </a:lnTo>
                    <a:lnTo>
                      <a:pt x="67" y="3130"/>
                    </a:lnTo>
                    <a:lnTo>
                      <a:pt x="93" y="3147"/>
                    </a:lnTo>
                    <a:lnTo>
                      <a:pt x="134" y="3164"/>
                    </a:lnTo>
                    <a:lnTo>
                      <a:pt x="168" y="3172"/>
                    </a:lnTo>
                    <a:lnTo>
                      <a:pt x="210" y="3164"/>
                    </a:lnTo>
                    <a:lnTo>
                      <a:pt x="252" y="3155"/>
                    </a:lnTo>
                    <a:lnTo>
                      <a:pt x="285" y="3139"/>
                    </a:lnTo>
                    <a:lnTo>
                      <a:pt x="293" y="3130"/>
                    </a:lnTo>
                    <a:lnTo>
                      <a:pt x="494" y="2988"/>
                    </a:lnTo>
                    <a:lnTo>
                      <a:pt x="695" y="2862"/>
                    </a:lnTo>
                    <a:lnTo>
                      <a:pt x="888" y="2745"/>
                    </a:lnTo>
                    <a:lnTo>
                      <a:pt x="1080" y="2636"/>
                    </a:lnTo>
                    <a:lnTo>
                      <a:pt x="1273" y="2536"/>
                    </a:lnTo>
                    <a:lnTo>
                      <a:pt x="1465" y="2444"/>
                    </a:lnTo>
                    <a:lnTo>
                      <a:pt x="1657" y="2360"/>
                    </a:lnTo>
                    <a:lnTo>
                      <a:pt x="1850" y="2285"/>
                    </a:lnTo>
                    <a:lnTo>
                      <a:pt x="2051" y="2218"/>
                    </a:lnTo>
                    <a:lnTo>
                      <a:pt x="2252" y="2168"/>
                    </a:lnTo>
                    <a:lnTo>
                      <a:pt x="2662" y="2067"/>
                    </a:lnTo>
                    <a:lnTo>
                      <a:pt x="3072" y="1984"/>
                    </a:lnTo>
                    <a:lnTo>
                      <a:pt x="3482" y="1917"/>
                    </a:lnTo>
                    <a:lnTo>
                      <a:pt x="3691" y="1892"/>
                    </a:lnTo>
                    <a:lnTo>
                      <a:pt x="3909" y="1867"/>
                    </a:lnTo>
                    <a:lnTo>
                      <a:pt x="4335" y="1833"/>
                    </a:lnTo>
                    <a:lnTo>
                      <a:pt x="4770" y="1816"/>
                    </a:lnTo>
                    <a:lnTo>
                      <a:pt x="5206" y="1800"/>
                    </a:lnTo>
                    <a:lnTo>
                      <a:pt x="6963" y="1766"/>
                    </a:lnTo>
                    <a:lnTo>
                      <a:pt x="7088" y="1766"/>
                    </a:lnTo>
                    <a:lnTo>
                      <a:pt x="7155" y="1749"/>
                    </a:lnTo>
                    <a:lnTo>
                      <a:pt x="7231" y="1733"/>
                    </a:lnTo>
                    <a:lnTo>
                      <a:pt x="7298" y="1708"/>
                    </a:lnTo>
                    <a:lnTo>
                      <a:pt x="7356" y="1674"/>
                    </a:lnTo>
                    <a:lnTo>
                      <a:pt x="7415" y="1641"/>
                    </a:lnTo>
                    <a:lnTo>
                      <a:pt x="7473" y="1599"/>
                    </a:lnTo>
                    <a:lnTo>
                      <a:pt x="7524" y="1549"/>
                    </a:lnTo>
                    <a:lnTo>
                      <a:pt x="7565" y="1498"/>
                    </a:lnTo>
                    <a:lnTo>
                      <a:pt x="7607" y="1440"/>
                    </a:lnTo>
                    <a:lnTo>
                      <a:pt x="7649" y="1373"/>
                    </a:lnTo>
                    <a:lnTo>
                      <a:pt x="7674" y="1314"/>
                    </a:lnTo>
                    <a:lnTo>
                      <a:pt x="7699" y="1247"/>
                    </a:lnTo>
                    <a:lnTo>
                      <a:pt x="7716" y="1172"/>
                    </a:lnTo>
                    <a:lnTo>
                      <a:pt x="7724" y="1105"/>
                    </a:lnTo>
                    <a:lnTo>
                      <a:pt x="7724" y="1030"/>
                    </a:lnTo>
                    <a:lnTo>
                      <a:pt x="7716" y="913"/>
                    </a:lnTo>
                    <a:lnTo>
                      <a:pt x="7691" y="804"/>
                    </a:lnTo>
                    <a:lnTo>
                      <a:pt x="7649" y="703"/>
                    </a:lnTo>
                    <a:lnTo>
                      <a:pt x="7591" y="611"/>
                    </a:lnTo>
                    <a:lnTo>
                      <a:pt x="7515" y="528"/>
                    </a:lnTo>
                    <a:lnTo>
                      <a:pt x="7440" y="461"/>
                    </a:lnTo>
                    <a:lnTo>
                      <a:pt x="7348" y="402"/>
                    </a:lnTo>
                    <a:lnTo>
                      <a:pt x="7247" y="360"/>
                    </a:lnTo>
                    <a:lnTo>
                      <a:pt x="6988" y="268"/>
                    </a:lnTo>
                    <a:lnTo>
                      <a:pt x="6737" y="201"/>
                    </a:lnTo>
                    <a:lnTo>
                      <a:pt x="6478" y="143"/>
                    </a:lnTo>
                    <a:lnTo>
                      <a:pt x="6227" y="92"/>
                    </a:lnTo>
                    <a:lnTo>
                      <a:pt x="5975" y="59"/>
                    </a:lnTo>
                    <a:lnTo>
                      <a:pt x="5724" y="34"/>
                    </a:lnTo>
                    <a:lnTo>
                      <a:pt x="5465" y="9"/>
                    </a:lnTo>
                    <a:lnTo>
                      <a:pt x="5206"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8" name="Google Shape;1184;p30">
                <a:extLst>
                  <a:ext uri="{FF2B5EF4-FFF2-40B4-BE49-F238E27FC236}">
                    <a16:creationId xmlns:a16="http://schemas.microsoft.com/office/drawing/2014/main" id="{502148ED-50E7-4F59-3EA0-37832C9C4FCD}"/>
                  </a:ext>
                </a:extLst>
              </p:cNvPr>
              <p:cNvSpPr/>
              <p:nvPr/>
            </p:nvSpPr>
            <p:spPr>
              <a:xfrm>
                <a:off x="1193623" y="1174875"/>
                <a:ext cx="1497899" cy="888761"/>
              </a:xfrm>
              <a:custGeom>
                <a:avLst/>
                <a:gdLst/>
                <a:ahLst/>
                <a:cxnLst/>
                <a:rect l="l" t="t" r="r" b="b"/>
                <a:pathLst>
                  <a:path w="41089" h="24378" extrusionOk="0">
                    <a:moveTo>
                      <a:pt x="22611" y="1"/>
                    </a:moveTo>
                    <a:lnTo>
                      <a:pt x="22277" y="9"/>
                    </a:lnTo>
                    <a:lnTo>
                      <a:pt x="21934" y="26"/>
                    </a:lnTo>
                    <a:lnTo>
                      <a:pt x="21607" y="51"/>
                    </a:lnTo>
                    <a:lnTo>
                      <a:pt x="21272" y="85"/>
                    </a:lnTo>
                    <a:lnTo>
                      <a:pt x="20946" y="126"/>
                    </a:lnTo>
                    <a:lnTo>
                      <a:pt x="20620" y="177"/>
                    </a:lnTo>
                    <a:lnTo>
                      <a:pt x="20302" y="235"/>
                    </a:lnTo>
                    <a:lnTo>
                      <a:pt x="19992" y="294"/>
                    </a:lnTo>
                    <a:lnTo>
                      <a:pt x="19682" y="361"/>
                    </a:lnTo>
                    <a:lnTo>
                      <a:pt x="19381" y="428"/>
                    </a:lnTo>
                    <a:lnTo>
                      <a:pt x="19088" y="503"/>
                    </a:lnTo>
                    <a:lnTo>
                      <a:pt x="18795" y="587"/>
                    </a:lnTo>
                    <a:lnTo>
                      <a:pt x="18511" y="670"/>
                    </a:lnTo>
                    <a:lnTo>
                      <a:pt x="17959" y="846"/>
                    </a:lnTo>
                    <a:lnTo>
                      <a:pt x="17440" y="1030"/>
                    </a:lnTo>
                    <a:lnTo>
                      <a:pt x="16954" y="1214"/>
                    </a:lnTo>
                    <a:lnTo>
                      <a:pt x="16503" y="1407"/>
                    </a:lnTo>
                    <a:lnTo>
                      <a:pt x="16084" y="1591"/>
                    </a:lnTo>
                    <a:lnTo>
                      <a:pt x="15716" y="1767"/>
                    </a:lnTo>
                    <a:lnTo>
                      <a:pt x="15381" y="1934"/>
                    </a:lnTo>
                    <a:lnTo>
                      <a:pt x="15088" y="2085"/>
                    </a:lnTo>
                    <a:lnTo>
                      <a:pt x="14846" y="2218"/>
                    </a:lnTo>
                    <a:lnTo>
                      <a:pt x="14511" y="2411"/>
                    </a:lnTo>
                    <a:lnTo>
                      <a:pt x="14394" y="2478"/>
                    </a:lnTo>
                    <a:lnTo>
                      <a:pt x="13883" y="2444"/>
                    </a:lnTo>
                    <a:lnTo>
                      <a:pt x="13381" y="2436"/>
                    </a:lnTo>
                    <a:lnTo>
                      <a:pt x="12896" y="2436"/>
                    </a:lnTo>
                    <a:lnTo>
                      <a:pt x="12427" y="2453"/>
                    </a:lnTo>
                    <a:lnTo>
                      <a:pt x="11975" y="2486"/>
                    </a:lnTo>
                    <a:lnTo>
                      <a:pt x="11532" y="2536"/>
                    </a:lnTo>
                    <a:lnTo>
                      <a:pt x="11105" y="2595"/>
                    </a:lnTo>
                    <a:lnTo>
                      <a:pt x="10695" y="2679"/>
                    </a:lnTo>
                    <a:lnTo>
                      <a:pt x="10293" y="2762"/>
                    </a:lnTo>
                    <a:lnTo>
                      <a:pt x="9900" y="2871"/>
                    </a:lnTo>
                    <a:lnTo>
                      <a:pt x="9532" y="2988"/>
                    </a:lnTo>
                    <a:lnTo>
                      <a:pt x="9172" y="3114"/>
                    </a:lnTo>
                    <a:lnTo>
                      <a:pt x="8821" y="3248"/>
                    </a:lnTo>
                    <a:lnTo>
                      <a:pt x="8486" y="3398"/>
                    </a:lnTo>
                    <a:lnTo>
                      <a:pt x="8159" y="3557"/>
                    </a:lnTo>
                    <a:lnTo>
                      <a:pt x="7841" y="3733"/>
                    </a:lnTo>
                    <a:lnTo>
                      <a:pt x="7540" y="3909"/>
                    </a:lnTo>
                    <a:lnTo>
                      <a:pt x="7256" y="4093"/>
                    </a:lnTo>
                    <a:lnTo>
                      <a:pt x="6971" y="4294"/>
                    </a:lnTo>
                    <a:lnTo>
                      <a:pt x="6703" y="4495"/>
                    </a:lnTo>
                    <a:lnTo>
                      <a:pt x="6452" y="4704"/>
                    </a:lnTo>
                    <a:lnTo>
                      <a:pt x="6201" y="4921"/>
                    </a:lnTo>
                    <a:lnTo>
                      <a:pt x="5967" y="5139"/>
                    </a:lnTo>
                    <a:lnTo>
                      <a:pt x="5741" y="5373"/>
                    </a:lnTo>
                    <a:lnTo>
                      <a:pt x="5523" y="5599"/>
                    </a:lnTo>
                    <a:lnTo>
                      <a:pt x="5323" y="5842"/>
                    </a:lnTo>
                    <a:lnTo>
                      <a:pt x="5122" y="6085"/>
                    </a:lnTo>
                    <a:lnTo>
                      <a:pt x="4938" y="6327"/>
                    </a:lnTo>
                    <a:lnTo>
                      <a:pt x="4754" y="6570"/>
                    </a:lnTo>
                    <a:lnTo>
                      <a:pt x="4586" y="6821"/>
                    </a:lnTo>
                    <a:lnTo>
                      <a:pt x="4427" y="7072"/>
                    </a:lnTo>
                    <a:lnTo>
                      <a:pt x="4277" y="7323"/>
                    </a:lnTo>
                    <a:lnTo>
                      <a:pt x="4126" y="7574"/>
                    </a:lnTo>
                    <a:lnTo>
                      <a:pt x="3992" y="7834"/>
                    </a:lnTo>
                    <a:lnTo>
                      <a:pt x="3867" y="8085"/>
                    </a:lnTo>
                    <a:lnTo>
                      <a:pt x="3741" y="8336"/>
                    </a:lnTo>
                    <a:lnTo>
                      <a:pt x="3624" y="8587"/>
                    </a:lnTo>
                    <a:lnTo>
                      <a:pt x="3523" y="8829"/>
                    </a:lnTo>
                    <a:lnTo>
                      <a:pt x="3423" y="9080"/>
                    </a:lnTo>
                    <a:lnTo>
                      <a:pt x="3323" y="9323"/>
                    </a:lnTo>
                    <a:lnTo>
                      <a:pt x="3155" y="9792"/>
                    </a:lnTo>
                    <a:lnTo>
                      <a:pt x="3013" y="10244"/>
                    </a:lnTo>
                    <a:lnTo>
                      <a:pt x="2887" y="10679"/>
                    </a:lnTo>
                    <a:lnTo>
                      <a:pt x="2787" y="11081"/>
                    </a:lnTo>
                    <a:lnTo>
                      <a:pt x="2703" y="11457"/>
                    </a:lnTo>
                    <a:lnTo>
                      <a:pt x="2636" y="11792"/>
                    </a:lnTo>
                    <a:lnTo>
                      <a:pt x="2586" y="12085"/>
                    </a:lnTo>
                    <a:lnTo>
                      <a:pt x="2544" y="12344"/>
                    </a:lnTo>
                    <a:lnTo>
                      <a:pt x="2502" y="12696"/>
                    </a:lnTo>
                    <a:lnTo>
                      <a:pt x="2494" y="12821"/>
                    </a:lnTo>
                    <a:lnTo>
                      <a:pt x="2302" y="13014"/>
                    </a:lnTo>
                    <a:lnTo>
                      <a:pt x="2109" y="13206"/>
                    </a:lnTo>
                    <a:lnTo>
                      <a:pt x="1933" y="13407"/>
                    </a:lnTo>
                    <a:lnTo>
                      <a:pt x="1774" y="13608"/>
                    </a:lnTo>
                    <a:lnTo>
                      <a:pt x="1615" y="13809"/>
                    </a:lnTo>
                    <a:lnTo>
                      <a:pt x="1465" y="14009"/>
                    </a:lnTo>
                    <a:lnTo>
                      <a:pt x="1323" y="14210"/>
                    </a:lnTo>
                    <a:lnTo>
                      <a:pt x="1197" y="14419"/>
                    </a:lnTo>
                    <a:lnTo>
                      <a:pt x="1072" y="14620"/>
                    </a:lnTo>
                    <a:lnTo>
                      <a:pt x="954" y="14829"/>
                    </a:lnTo>
                    <a:lnTo>
                      <a:pt x="846" y="15039"/>
                    </a:lnTo>
                    <a:lnTo>
                      <a:pt x="745" y="15248"/>
                    </a:lnTo>
                    <a:lnTo>
                      <a:pt x="653" y="15457"/>
                    </a:lnTo>
                    <a:lnTo>
                      <a:pt x="569" y="15666"/>
                    </a:lnTo>
                    <a:lnTo>
                      <a:pt x="494" y="15876"/>
                    </a:lnTo>
                    <a:lnTo>
                      <a:pt x="419" y="16085"/>
                    </a:lnTo>
                    <a:lnTo>
                      <a:pt x="352" y="16294"/>
                    </a:lnTo>
                    <a:lnTo>
                      <a:pt x="293" y="16503"/>
                    </a:lnTo>
                    <a:lnTo>
                      <a:pt x="243" y="16704"/>
                    </a:lnTo>
                    <a:lnTo>
                      <a:pt x="193" y="16913"/>
                    </a:lnTo>
                    <a:lnTo>
                      <a:pt x="151" y="17122"/>
                    </a:lnTo>
                    <a:lnTo>
                      <a:pt x="118" y="17323"/>
                    </a:lnTo>
                    <a:lnTo>
                      <a:pt x="59" y="17733"/>
                    </a:lnTo>
                    <a:lnTo>
                      <a:pt x="26" y="18127"/>
                    </a:lnTo>
                    <a:lnTo>
                      <a:pt x="9" y="18520"/>
                    </a:lnTo>
                    <a:lnTo>
                      <a:pt x="0" y="18905"/>
                    </a:lnTo>
                    <a:lnTo>
                      <a:pt x="9" y="19273"/>
                    </a:lnTo>
                    <a:lnTo>
                      <a:pt x="34" y="19633"/>
                    </a:lnTo>
                    <a:lnTo>
                      <a:pt x="67" y="19984"/>
                    </a:lnTo>
                    <a:lnTo>
                      <a:pt x="109" y="20311"/>
                    </a:lnTo>
                    <a:lnTo>
                      <a:pt x="159" y="20629"/>
                    </a:lnTo>
                    <a:lnTo>
                      <a:pt x="218" y="20930"/>
                    </a:lnTo>
                    <a:lnTo>
                      <a:pt x="277" y="21206"/>
                    </a:lnTo>
                    <a:lnTo>
                      <a:pt x="343" y="21466"/>
                    </a:lnTo>
                    <a:lnTo>
                      <a:pt x="402" y="21700"/>
                    </a:lnTo>
                    <a:lnTo>
                      <a:pt x="528" y="22110"/>
                    </a:lnTo>
                    <a:lnTo>
                      <a:pt x="628" y="22411"/>
                    </a:lnTo>
                    <a:lnTo>
                      <a:pt x="695" y="22604"/>
                    </a:lnTo>
                    <a:lnTo>
                      <a:pt x="728" y="22671"/>
                    </a:lnTo>
                    <a:lnTo>
                      <a:pt x="879" y="22486"/>
                    </a:lnTo>
                    <a:lnTo>
                      <a:pt x="1038" y="22311"/>
                    </a:lnTo>
                    <a:lnTo>
                      <a:pt x="1197" y="22152"/>
                    </a:lnTo>
                    <a:lnTo>
                      <a:pt x="1356" y="22009"/>
                    </a:lnTo>
                    <a:lnTo>
                      <a:pt x="1515" y="21876"/>
                    </a:lnTo>
                    <a:lnTo>
                      <a:pt x="1674" y="21750"/>
                    </a:lnTo>
                    <a:lnTo>
                      <a:pt x="1833" y="21641"/>
                    </a:lnTo>
                    <a:lnTo>
                      <a:pt x="2000" y="21541"/>
                    </a:lnTo>
                    <a:lnTo>
                      <a:pt x="2159" y="21449"/>
                    </a:lnTo>
                    <a:lnTo>
                      <a:pt x="2318" y="21365"/>
                    </a:lnTo>
                    <a:lnTo>
                      <a:pt x="2477" y="21298"/>
                    </a:lnTo>
                    <a:lnTo>
                      <a:pt x="2628" y="21231"/>
                    </a:lnTo>
                    <a:lnTo>
                      <a:pt x="2779" y="21181"/>
                    </a:lnTo>
                    <a:lnTo>
                      <a:pt x="2929" y="21131"/>
                    </a:lnTo>
                    <a:lnTo>
                      <a:pt x="3072" y="21089"/>
                    </a:lnTo>
                    <a:lnTo>
                      <a:pt x="3214" y="21055"/>
                    </a:lnTo>
                    <a:lnTo>
                      <a:pt x="3482" y="21005"/>
                    </a:lnTo>
                    <a:lnTo>
                      <a:pt x="3724" y="20980"/>
                    </a:lnTo>
                    <a:lnTo>
                      <a:pt x="3942" y="20963"/>
                    </a:lnTo>
                    <a:lnTo>
                      <a:pt x="4285" y="20963"/>
                    </a:lnTo>
                    <a:lnTo>
                      <a:pt x="4394" y="20980"/>
                    </a:lnTo>
                    <a:lnTo>
                      <a:pt x="4494" y="20989"/>
                    </a:lnTo>
                    <a:lnTo>
                      <a:pt x="7013" y="24378"/>
                    </a:lnTo>
                    <a:lnTo>
                      <a:pt x="7356" y="17951"/>
                    </a:lnTo>
                    <a:lnTo>
                      <a:pt x="7875" y="17901"/>
                    </a:lnTo>
                    <a:lnTo>
                      <a:pt x="8385" y="17850"/>
                    </a:lnTo>
                    <a:lnTo>
                      <a:pt x="8871" y="17792"/>
                    </a:lnTo>
                    <a:lnTo>
                      <a:pt x="9339" y="17725"/>
                    </a:lnTo>
                    <a:lnTo>
                      <a:pt x="9791" y="17658"/>
                    </a:lnTo>
                    <a:lnTo>
                      <a:pt x="10226" y="17574"/>
                    </a:lnTo>
                    <a:lnTo>
                      <a:pt x="10645" y="17491"/>
                    </a:lnTo>
                    <a:lnTo>
                      <a:pt x="11046" y="17399"/>
                    </a:lnTo>
                    <a:lnTo>
                      <a:pt x="11440" y="17307"/>
                    </a:lnTo>
                    <a:lnTo>
                      <a:pt x="11808" y="17206"/>
                    </a:lnTo>
                    <a:lnTo>
                      <a:pt x="12168" y="17097"/>
                    </a:lnTo>
                    <a:lnTo>
                      <a:pt x="12519" y="16989"/>
                    </a:lnTo>
                    <a:lnTo>
                      <a:pt x="12846" y="16880"/>
                    </a:lnTo>
                    <a:lnTo>
                      <a:pt x="13164" y="16754"/>
                    </a:lnTo>
                    <a:lnTo>
                      <a:pt x="13465" y="16637"/>
                    </a:lnTo>
                    <a:lnTo>
                      <a:pt x="13749" y="16512"/>
                    </a:lnTo>
                    <a:lnTo>
                      <a:pt x="14026" y="16378"/>
                    </a:lnTo>
                    <a:lnTo>
                      <a:pt x="14293" y="16244"/>
                    </a:lnTo>
                    <a:lnTo>
                      <a:pt x="14544" y="16110"/>
                    </a:lnTo>
                    <a:lnTo>
                      <a:pt x="14779" y="15968"/>
                    </a:lnTo>
                    <a:lnTo>
                      <a:pt x="15013" y="15825"/>
                    </a:lnTo>
                    <a:lnTo>
                      <a:pt x="15222" y="15683"/>
                    </a:lnTo>
                    <a:lnTo>
                      <a:pt x="15431" y="15541"/>
                    </a:lnTo>
                    <a:lnTo>
                      <a:pt x="15624" y="15390"/>
                    </a:lnTo>
                    <a:lnTo>
                      <a:pt x="15808" y="15248"/>
                    </a:lnTo>
                    <a:lnTo>
                      <a:pt x="15975" y="15097"/>
                    </a:lnTo>
                    <a:lnTo>
                      <a:pt x="16134" y="14947"/>
                    </a:lnTo>
                    <a:lnTo>
                      <a:pt x="16293" y="14796"/>
                    </a:lnTo>
                    <a:lnTo>
                      <a:pt x="16436" y="14645"/>
                    </a:lnTo>
                    <a:lnTo>
                      <a:pt x="16569" y="14495"/>
                    </a:lnTo>
                    <a:lnTo>
                      <a:pt x="16695" y="14336"/>
                    </a:lnTo>
                    <a:lnTo>
                      <a:pt x="16804" y="14185"/>
                    </a:lnTo>
                    <a:lnTo>
                      <a:pt x="16913" y="14035"/>
                    </a:lnTo>
                    <a:lnTo>
                      <a:pt x="17013" y="13892"/>
                    </a:lnTo>
                    <a:lnTo>
                      <a:pt x="17105" y="13742"/>
                    </a:lnTo>
                    <a:lnTo>
                      <a:pt x="17189" y="13591"/>
                    </a:lnTo>
                    <a:lnTo>
                      <a:pt x="17272" y="13449"/>
                    </a:lnTo>
                    <a:lnTo>
                      <a:pt x="17339" y="13306"/>
                    </a:lnTo>
                    <a:lnTo>
                      <a:pt x="17465" y="13022"/>
                    </a:lnTo>
                    <a:lnTo>
                      <a:pt x="17565" y="12754"/>
                    </a:lnTo>
                    <a:lnTo>
                      <a:pt x="17641" y="12503"/>
                    </a:lnTo>
                    <a:lnTo>
                      <a:pt x="17699" y="12260"/>
                    </a:lnTo>
                    <a:lnTo>
                      <a:pt x="17741" y="12034"/>
                    </a:lnTo>
                    <a:lnTo>
                      <a:pt x="17775" y="11825"/>
                    </a:lnTo>
                    <a:lnTo>
                      <a:pt x="17791" y="11641"/>
                    </a:lnTo>
                    <a:lnTo>
                      <a:pt x="17800" y="11482"/>
                    </a:lnTo>
                    <a:lnTo>
                      <a:pt x="17800" y="11340"/>
                    </a:lnTo>
                    <a:lnTo>
                      <a:pt x="17791" y="11147"/>
                    </a:lnTo>
                    <a:lnTo>
                      <a:pt x="17783" y="11081"/>
                    </a:lnTo>
                    <a:lnTo>
                      <a:pt x="17783" y="11081"/>
                    </a:lnTo>
                    <a:lnTo>
                      <a:pt x="17975" y="11206"/>
                    </a:lnTo>
                    <a:lnTo>
                      <a:pt x="18168" y="11332"/>
                    </a:lnTo>
                    <a:lnTo>
                      <a:pt x="18360" y="11440"/>
                    </a:lnTo>
                    <a:lnTo>
                      <a:pt x="18553" y="11549"/>
                    </a:lnTo>
                    <a:lnTo>
                      <a:pt x="18737" y="11650"/>
                    </a:lnTo>
                    <a:lnTo>
                      <a:pt x="18929" y="11742"/>
                    </a:lnTo>
                    <a:lnTo>
                      <a:pt x="19122" y="11825"/>
                    </a:lnTo>
                    <a:lnTo>
                      <a:pt x="19306" y="11909"/>
                    </a:lnTo>
                    <a:lnTo>
                      <a:pt x="19498" y="11984"/>
                    </a:lnTo>
                    <a:lnTo>
                      <a:pt x="19682" y="12051"/>
                    </a:lnTo>
                    <a:lnTo>
                      <a:pt x="20059" y="12168"/>
                    </a:lnTo>
                    <a:lnTo>
                      <a:pt x="20419" y="12269"/>
                    </a:lnTo>
                    <a:lnTo>
                      <a:pt x="20787" y="12352"/>
                    </a:lnTo>
                    <a:lnTo>
                      <a:pt x="21139" y="12411"/>
                    </a:lnTo>
                    <a:lnTo>
                      <a:pt x="21490" y="12453"/>
                    </a:lnTo>
                    <a:lnTo>
                      <a:pt x="21833" y="12486"/>
                    </a:lnTo>
                    <a:lnTo>
                      <a:pt x="22168" y="12495"/>
                    </a:lnTo>
                    <a:lnTo>
                      <a:pt x="22486" y="12495"/>
                    </a:lnTo>
                    <a:lnTo>
                      <a:pt x="22804" y="12486"/>
                    </a:lnTo>
                    <a:lnTo>
                      <a:pt x="23105" y="12461"/>
                    </a:lnTo>
                    <a:lnTo>
                      <a:pt x="23398" y="12428"/>
                    </a:lnTo>
                    <a:lnTo>
                      <a:pt x="23682" y="12386"/>
                    </a:lnTo>
                    <a:lnTo>
                      <a:pt x="23950" y="12344"/>
                    </a:lnTo>
                    <a:lnTo>
                      <a:pt x="24201" y="12286"/>
                    </a:lnTo>
                    <a:lnTo>
                      <a:pt x="24444" y="12235"/>
                    </a:lnTo>
                    <a:lnTo>
                      <a:pt x="24670" y="12168"/>
                    </a:lnTo>
                    <a:lnTo>
                      <a:pt x="24879" y="12110"/>
                    </a:lnTo>
                    <a:lnTo>
                      <a:pt x="25247" y="11984"/>
                    </a:lnTo>
                    <a:lnTo>
                      <a:pt x="25549" y="11875"/>
                    </a:lnTo>
                    <a:lnTo>
                      <a:pt x="25766" y="11775"/>
                    </a:lnTo>
                    <a:lnTo>
                      <a:pt x="25950" y="11691"/>
                    </a:lnTo>
                    <a:lnTo>
                      <a:pt x="26042" y="11901"/>
                    </a:lnTo>
                    <a:lnTo>
                      <a:pt x="26134" y="12110"/>
                    </a:lnTo>
                    <a:lnTo>
                      <a:pt x="26235" y="12302"/>
                    </a:lnTo>
                    <a:lnTo>
                      <a:pt x="26335" y="12503"/>
                    </a:lnTo>
                    <a:lnTo>
                      <a:pt x="26444" y="12687"/>
                    </a:lnTo>
                    <a:lnTo>
                      <a:pt x="26553" y="12871"/>
                    </a:lnTo>
                    <a:lnTo>
                      <a:pt x="26670" y="13047"/>
                    </a:lnTo>
                    <a:lnTo>
                      <a:pt x="26787" y="13223"/>
                    </a:lnTo>
                    <a:lnTo>
                      <a:pt x="26904" y="13382"/>
                    </a:lnTo>
                    <a:lnTo>
                      <a:pt x="27030" y="13549"/>
                    </a:lnTo>
                    <a:lnTo>
                      <a:pt x="27164" y="13700"/>
                    </a:lnTo>
                    <a:lnTo>
                      <a:pt x="27289" y="13850"/>
                    </a:lnTo>
                    <a:lnTo>
                      <a:pt x="27423" y="14001"/>
                    </a:lnTo>
                    <a:lnTo>
                      <a:pt x="27565" y="14143"/>
                    </a:lnTo>
                    <a:lnTo>
                      <a:pt x="27842" y="14411"/>
                    </a:lnTo>
                    <a:lnTo>
                      <a:pt x="28134" y="14662"/>
                    </a:lnTo>
                    <a:lnTo>
                      <a:pt x="28427" y="14888"/>
                    </a:lnTo>
                    <a:lnTo>
                      <a:pt x="28720" y="15106"/>
                    </a:lnTo>
                    <a:lnTo>
                      <a:pt x="29021" y="15306"/>
                    </a:lnTo>
                    <a:lnTo>
                      <a:pt x="29323" y="15482"/>
                    </a:lnTo>
                    <a:lnTo>
                      <a:pt x="29624" y="15650"/>
                    </a:lnTo>
                    <a:lnTo>
                      <a:pt x="29925" y="15809"/>
                    </a:lnTo>
                    <a:lnTo>
                      <a:pt x="30218" y="15942"/>
                    </a:lnTo>
                    <a:lnTo>
                      <a:pt x="30511" y="16068"/>
                    </a:lnTo>
                    <a:lnTo>
                      <a:pt x="30795" y="16177"/>
                    </a:lnTo>
                    <a:lnTo>
                      <a:pt x="31072" y="16277"/>
                    </a:lnTo>
                    <a:lnTo>
                      <a:pt x="31331" y="16369"/>
                    </a:lnTo>
                    <a:lnTo>
                      <a:pt x="31590" y="16445"/>
                    </a:lnTo>
                    <a:lnTo>
                      <a:pt x="31825" y="16512"/>
                    </a:lnTo>
                    <a:lnTo>
                      <a:pt x="32260" y="16620"/>
                    </a:lnTo>
                    <a:lnTo>
                      <a:pt x="32620" y="16696"/>
                    </a:lnTo>
                    <a:lnTo>
                      <a:pt x="32888" y="16746"/>
                    </a:lnTo>
                    <a:lnTo>
                      <a:pt x="33122" y="16771"/>
                    </a:lnTo>
                    <a:lnTo>
                      <a:pt x="33515" y="23507"/>
                    </a:lnTo>
                    <a:lnTo>
                      <a:pt x="36210" y="21030"/>
                    </a:lnTo>
                    <a:lnTo>
                      <a:pt x="36486" y="21014"/>
                    </a:lnTo>
                    <a:lnTo>
                      <a:pt x="36754" y="21005"/>
                    </a:lnTo>
                    <a:lnTo>
                      <a:pt x="37013" y="21014"/>
                    </a:lnTo>
                    <a:lnTo>
                      <a:pt x="37256" y="21039"/>
                    </a:lnTo>
                    <a:lnTo>
                      <a:pt x="37498" y="21072"/>
                    </a:lnTo>
                    <a:lnTo>
                      <a:pt x="37724" y="21114"/>
                    </a:lnTo>
                    <a:lnTo>
                      <a:pt x="37934" y="21173"/>
                    </a:lnTo>
                    <a:lnTo>
                      <a:pt x="38143" y="21240"/>
                    </a:lnTo>
                    <a:lnTo>
                      <a:pt x="38335" y="21307"/>
                    </a:lnTo>
                    <a:lnTo>
                      <a:pt x="38519" y="21390"/>
                    </a:lnTo>
                    <a:lnTo>
                      <a:pt x="38695" y="21482"/>
                    </a:lnTo>
                    <a:lnTo>
                      <a:pt x="38862" y="21574"/>
                    </a:lnTo>
                    <a:lnTo>
                      <a:pt x="39021" y="21666"/>
                    </a:lnTo>
                    <a:lnTo>
                      <a:pt x="39164" y="21775"/>
                    </a:lnTo>
                    <a:lnTo>
                      <a:pt x="39306" y="21876"/>
                    </a:lnTo>
                    <a:lnTo>
                      <a:pt x="39432" y="21984"/>
                    </a:lnTo>
                    <a:lnTo>
                      <a:pt x="39549" y="22093"/>
                    </a:lnTo>
                    <a:lnTo>
                      <a:pt x="39666" y="22194"/>
                    </a:lnTo>
                    <a:lnTo>
                      <a:pt x="39766" y="22302"/>
                    </a:lnTo>
                    <a:lnTo>
                      <a:pt x="39858" y="22403"/>
                    </a:lnTo>
                    <a:lnTo>
                      <a:pt x="40026" y="22604"/>
                    </a:lnTo>
                    <a:lnTo>
                      <a:pt x="40151" y="22788"/>
                    </a:lnTo>
                    <a:lnTo>
                      <a:pt x="40252" y="22938"/>
                    </a:lnTo>
                    <a:lnTo>
                      <a:pt x="40319" y="23056"/>
                    </a:lnTo>
                    <a:lnTo>
                      <a:pt x="40377" y="23164"/>
                    </a:lnTo>
                    <a:lnTo>
                      <a:pt x="40478" y="22913"/>
                    </a:lnTo>
                    <a:lnTo>
                      <a:pt x="40561" y="22662"/>
                    </a:lnTo>
                    <a:lnTo>
                      <a:pt x="40645" y="22428"/>
                    </a:lnTo>
                    <a:lnTo>
                      <a:pt x="40720" y="22185"/>
                    </a:lnTo>
                    <a:lnTo>
                      <a:pt x="40787" y="21959"/>
                    </a:lnTo>
                    <a:lnTo>
                      <a:pt x="40846" y="21733"/>
                    </a:lnTo>
                    <a:lnTo>
                      <a:pt x="40896" y="21507"/>
                    </a:lnTo>
                    <a:lnTo>
                      <a:pt x="40946" y="21290"/>
                    </a:lnTo>
                    <a:lnTo>
                      <a:pt x="40988" y="21072"/>
                    </a:lnTo>
                    <a:lnTo>
                      <a:pt x="41013" y="20863"/>
                    </a:lnTo>
                    <a:lnTo>
                      <a:pt x="41047" y="20662"/>
                    </a:lnTo>
                    <a:lnTo>
                      <a:pt x="41063" y="20461"/>
                    </a:lnTo>
                    <a:lnTo>
                      <a:pt x="41080" y="20269"/>
                    </a:lnTo>
                    <a:lnTo>
                      <a:pt x="41088" y="20076"/>
                    </a:lnTo>
                    <a:lnTo>
                      <a:pt x="41088" y="19892"/>
                    </a:lnTo>
                    <a:lnTo>
                      <a:pt x="41088" y="19708"/>
                    </a:lnTo>
                    <a:lnTo>
                      <a:pt x="41072" y="19357"/>
                    </a:lnTo>
                    <a:lnTo>
                      <a:pt x="41038" y="19022"/>
                    </a:lnTo>
                    <a:lnTo>
                      <a:pt x="40988" y="18704"/>
                    </a:lnTo>
                    <a:lnTo>
                      <a:pt x="40921" y="18403"/>
                    </a:lnTo>
                    <a:lnTo>
                      <a:pt x="40837" y="18118"/>
                    </a:lnTo>
                    <a:lnTo>
                      <a:pt x="40745" y="17850"/>
                    </a:lnTo>
                    <a:lnTo>
                      <a:pt x="40645" y="17599"/>
                    </a:lnTo>
                    <a:lnTo>
                      <a:pt x="40536" y="17357"/>
                    </a:lnTo>
                    <a:lnTo>
                      <a:pt x="40427" y="17139"/>
                    </a:lnTo>
                    <a:lnTo>
                      <a:pt x="40302" y="16938"/>
                    </a:lnTo>
                    <a:lnTo>
                      <a:pt x="40185" y="16746"/>
                    </a:lnTo>
                    <a:lnTo>
                      <a:pt x="40059" y="16570"/>
                    </a:lnTo>
                    <a:lnTo>
                      <a:pt x="39934" y="16411"/>
                    </a:lnTo>
                    <a:lnTo>
                      <a:pt x="39816" y="16269"/>
                    </a:lnTo>
                    <a:lnTo>
                      <a:pt x="39699" y="16143"/>
                    </a:lnTo>
                    <a:lnTo>
                      <a:pt x="39582" y="16026"/>
                    </a:lnTo>
                    <a:lnTo>
                      <a:pt x="39381" y="15834"/>
                    </a:lnTo>
                    <a:lnTo>
                      <a:pt x="39222" y="15708"/>
                    </a:lnTo>
                    <a:lnTo>
                      <a:pt x="39114" y="15624"/>
                    </a:lnTo>
                    <a:lnTo>
                      <a:pt x="39072" y="15599"/>
                    </a:lnTo>
                    <a:lnTo>
                      <a:pt x="39063" y="15181"/>
                    </a:lnTo>
                    <a:lnTo>
                      <a:pt x="39047" y="14763"/>
                    </a:lnTo>
                    <a:lnTo>
                      <a:pt x="39013" y="14361"/>
                    </a:lnTo>
                    <a:lnTo>
                      <a:pt x="38971" y="13968"/>
                    </a:lnTo>
                    <a:lnTo>
                      <a:pt x="38921" y="13583"/>
                    </a:lnTo>
                    <a:lnTo>
                      <a:pt x="38854" y="13206"/>
                    </a:lnTo>
                    <a:lnTo>
                      <a:pt x="38787" y="12838"/>
                    </a:lnTo>
                    <a:lnTo>
                      <a:pt x="38712" y="12486"/>
                    </a:lnTo>
                    <a:lnTo>
                      <a:pt x="38620" y="12135"/>
                    </a:lnTo>
                    <a:lnTo>
                      <a:pt x="38528" y="11800"/>
                    </a:lnTo>
                    <a:lnTo>
                      <a:pt x="38419" y="11465"/>
                    </a:lnTo>
                    <a:lnTo>
                      <a:pt x="38310" y="11147"/>
                    </a:lnTo>
                    <a:lnTo>
                      <a:pt x="38193" y="10838"/>
                    </a:lnTo>
                    <a:lnTo>
                      <a:pt x="38067" y="10528"/>
                    </a:lnTo>
                    <a:lnTo>
                      <a:pt x="37942" y="10235"/>
                    </a:lnTo>
                    <a:lnTo>
                      <a:pt x="37800" y="9942"/>
                    </a:lnTo>
                    <a:lnTo>
                      <a:pt x="37657" y="9666"/>
                    </a:lnTo>
                    <a:lnTo>
                      <a:pt x="37515" y="9398"/>
                    </a:lnTo>
                    <a:lnTo>
                      <a:pt x="37356" y="9131"/>
                    </a:lnTo>
                    <a:lnTo>
                      <a:pt x="37197" y="8880"/>
                    </a:lnTo>
                    <a:lnTo>
                      <a:pt x="37038" y="8629"/>
                    </a:lnTo>
                    <a:lnTo>
                      <a:pt x="36871" y="8394"/>
                    </a:lnTo>
                    <a:lnTo>
                      <a:pt x="36703" y="8160"/>
                    </a:lnTo>
                    <a:lnTo>
                      <a:pt x="36536" y="7934"/>
                    </a:lnTo>
                    <a:lnTo>
                      <a:pt x="36360" y="7716"/>
                    </a:lnTo>
                    <a:lnTo>
                      <a:pt x="36185" y="7507"/>
                    </a:lnTo>
                    <a:lnTo>
                      <a:pt x="36001" y="7306"/>
                    </a:lnTo>
                    <a:lnTo>
                      <a:pt x="35825" y="7114"/>
                    </a:lnTo>
                    <a:lnTo>
                      <a:pt x="35641" y="6921"/>
                    </a:lnTo>
                    <a:lnTo>
                      <a:pt x="35457" y="6746"/>
                    </a:lnTo>
                    <a:lnTo>
                      <a:pt x="35272" y="6570"/>
                    </a:lnTo>
                    <a:lnTo>
                      <a:pt x="35088" y="6403"/>
                    </a:lnTo>
                    <a:lnTo>
                      <a:pt x="34720" y="6085"/>
                    </a:lnTo>
                    <a:lnTo>
                      <a:pt x="34352" y="5800"/>
                    </a:lnTo>
                    <a:lnTo>
                      <a:pt x="33992" y="5532"/>
                    </a:lnTo>
                    <a:lnTo>
                      <a:pt x="33649" y="5298"/>
                    </a:lnTo>
                    <a:lnTo>
                      <a:pt x="33306" y="5080"/>
                    </a:lnTo>
                    <a:lnTo>
                      <a:pt x="32980" y="4888"/>
                    </a:lnTo>
                    <a:lnTo>
                      <a:pt x="32678" y="4712"/>
                    </a:lnTo>
                    <a:lnTo>
                      <a:pt x="32394" y="4570"/>
                    </a:lnTo>
                    <a:lnTo>
                      <a:pt x="32126" y="4436"/>
                    </a:lnTo>
                    <a:lnTo>
                      <a:pt x="31892" y="4327"/>
                    </a:lnTo>
                    <a:lnTo>
                      <a:pt x="31683" y="4235"/>
                    </a:lnTo>
                    <a:lnTo>
                      <a:pt x="31507" y="4168"/>
                    </a:lnTo>
                    <a:lnTo>
                      <a:pt x="31256" y="4076"/>
                    </a:lnTo>
                    <a:lnTo>
                      <a:pt x="31164" y="4043"/>
                    </a:lnTo>
                    <a:lnTo>
                      <a:pt x="30854" y="3675"/>
                    </a:lnTo>
                    <a:lnTo>
                      <a:pt x="30536" y="3331"/>
                    </a:lnTo>
                    <a:lnTo>
                      <a:pt x="30218" y="3005"/>
                    </a:lnTo>
                    <a:lnTo>
                      <a:pt x="29892" y="2695"/>
                    </a:lnTo>
                    <a:lnTo>
                      <a:pt x="29557" y="2411"/>
                    </a:lnTo>
                    <a:lnTo>
                      <a:pt x="29231" y="2135"/>
                    </a:lnTo>
                    <a:lnTo>
                      <a:pt x="28888" y="1892"/>
                    </a:lnTo>
                    <a:lnTo>
                      <a:pt x="28553" y="1658"/>
                    </a:lnTo>
                    <a:lnTo>
                      <a:pt x="28210" y="1440"/>
                    </a:lnTo>
                    <a:lnTo>
                      <a:pt x="27867" y="1248"/>
                    </a:lnTo>
                    <a:lnTo>
                      <a:pt x="27515" y="1064"/>
                    </a:lnTo>
                    <a:lnTo>
                      <a:pt x="27164" y="896"/>
                    </a:lnTo>
                    <a:lnTo>
                      <a:pt x="26821" y="754"/>
                    </a:lnTo>
                    <a:lnTo>
                      <a:pt x="26469" y="612"/>
                    </a:lnTo>
                    <a:lnTo>
                      <a:pt x="26109" y="495"/>
                    </a:lnTo>
                    <a:lnTo>
                      <a:pt x="25758" y="394"/>
                    </a:lnTo>
                    <a:lnTo>
                      <a:pt x="25406" y="302"/>
                    </a:lnTo>
                    <a:lnTo>
                      <a:pt x="25055" y="218"/>
                    </a:lnTo>
                    <a:lnTo>
                      <a:pt x="24703" y="152"/>
                    </a:lnTo>
                    <a:lnTo>
                      <a:pt x="24352" y="101"/>
                    </a:lnTo>
                    <a:lnTo>
                      <a:pt x="24000" y="59"/>
                    </a:lnTo>
                    <a:lnTo>
                      <a:pt x="23649" y="26"/>
                    </a:lnTo>
                    <a:lnTo>
                      <a:pt x="23306" y="9"/>
                    </a:lnTo>
                    <a:lnTo>
                      <a:pt x="22954"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327" name="Google Shape;1185;p30">
              <a:extLst>
                <a:ext uri="{FF2B5EF4-FFF2-40B4-BE49-F238E27FC236}">
                  <a16:creationId xmlns:a16="http://schemas.microsoft.com/office/drawing/2014/main" id="{29A6F9BB-FFAB-1FE1-7D84-2F73F647D646}"/>
                </a:ext>
              </a:extLst>
            </p:cNvPr>
            <p:cNvSpPr/>
            <p:nvPr/>
          </p:nvSpPr>
          <p:spPr>
            <a:xfrm>
              <a:off x="6876601" y="2173494"/>
              <a:ext cx="285900" cy="285900"/>
            </a:xfrm>
            <a:prstGeom prst="ellipse">
              <a:avLst/>
            </a:pr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cxnSp>
        <p:nvCxnSpPr>
          <p:cNvPr id="1379" name="Google Shape;1186;p30">
            <a:extLst>
              <a:ext uri="{FF2B5EF4-FFF2-40B4-BE49-F238E27FC236}">
                <a16:creationId xmlns:a16="http://schemas.microsoft.com/office/drawing/2014/main" id="{8A7F328E-8982-A130-A901-05ED0A34F150}"/>
              </a:ext>
            </a:extLst>
          </p:cNvPr>
          <p:cNvCxnSpPr>
            <a:cxnSpLocks/>
            <a:stCxn id="1324" idx="6"/>
          </p:cNvCxnSpPr>
          <p:nvPr/>
        </p:nvCxnSpPr>
        <p:spPr>
          <a:xfrm>
            <a:off x="5965825" y="1946218"/>
            <a:ext cx="1496631" cy="720921"/>
          </a:xfrm>
          <a:prstGeom prst="straightConnector1">
            <a:avLst/>
          </a:prstGeom>
          <a:noFill/>
          <a:ln w="9525" cap="flat" cmpd="sng">
            <a:solidFill>
              <a:srgbClr val="666666"/>
            </a:solidFill>
            <a:prstDash val="solid"/>
            <a:round/>
            <a:headEnd type="none" w="med" len="med"/>
            <a:tailEnd type="stealth" w="med" len="med"/>
          </a:ln>
        </p:spPr>
      </p:cxnSp>
      <p:cxnSp>
        <p:nvCxnSpPr>
          <p:cNvPr id="1380" name="Google Shape;1187;p30">
            <a:extLst>
              <a:ext uri="{FF2B5EF4-FFF2-40B4-BE49-F238E27FC236}">
                <a16:creationId xmlns:a16="http://schemas.microsoft.com/office/drawing/2014/main" id="{69EFD094-CEFE-B041-D39F-82AB5D0C5701}"/>
              </a:ext>
            </a:extLst>
          </p:cNvPr>
          <p:cNvCxnSpPr>
            <a:stCxn id="1322" idx="6"/>
            <a:endCxn id="1323" idx="2"/>
          </p:cNvCxnSpPr>
          <p:nvPr/>
        </p:nvCxnSpPr>
        <p:spPr>
          <a:xfrm>
            <a:off x="1865675" y="1946218"/>
            <a:ext cx="913500" cy="0"/>
          </a:xfrm>
          <a:prstGeom prst="straightConnector1">
            <a:avLst/>
          </a:prstGeom>
          <a:noFill/>
          <a:ln w="9525" cap="flat" cmpd="sng">
            <a:solidFill>
              <a:srgbClr val="666666"/>
            </a:solidFill>
            <a:prstDash val="solid"/>
            <a:round/>
            <a:headEnd type="none" w="med" len="med"/>
            <a:tailEnd type="stealth" w="med" len="med"/>
          </a:ln>
        </p:spPr>
      </p:cxnSp>
      <p:cxnSp>
        <p:nvCxnSpPr>
          <p:cNvPr id="1381" name="Google Shape;1188;p30">
            <a:extLst>
              <a:ext uri="{FF2B5EF4-FFF2-40B4-BE49-F238E27FC236}">
                <a16:creationId xmlns:a16="http://schemas.microsoft.com/office/drawing/2014/main" id="{6BFCCE7E-5894-DF17-77E5-0199C1171F75}"/>
              </a:ext>
            </a:extLst>
          </p:cNvPr>
          <p:cNvCxnSpPr>
            <a:stCxn id="1323" idx="6"/>
            <a:endCxn id="1324" idx="2"/>
          </p:cNvCxnSpPr>
          <p:nvPr/>
        </p:nvCxnSpPr>
        <p:spPr>
          <a:xfrm>
            <a:off x="3903313" y="1946218"/>
            <a:ext cx="938400" cy="0"/>
          </a:xfrm>
          <a:prstGeom prst="straightConnector1">
            <a:avLst/>
          </a:prstGeom>
          <a:noFill/>
          <a:ln w="9525" cap="flat" cmpd="sng">
            <a:solidFill>
              <a:srgbClr val="666666"/>
            </a:solidFill>
            <a:prstDash val="solid"/>
            <a:round/>
            <a:headEnd type="none" w="med" len="med"/>
            <a:tailEnd type="stealth" w="med" len="med"/>
          </a:ln>
        </p:spPr>
      </p:cxnSp>
      <p:grpSp>
        <p:nvGrpSpPr>
          <p:cNvPr id="1382" name="Google Shape;1189;p30">
            <a:extLst>
              <a:ext uri="{FF2B5EF4-FFF2-40B4-BE49-F238E27FC236}">
                <a16:creationId xmlns:a16="http://schemas.microsoft.com/office/drawing/2014/main" id="{CBBDC3AC-4C36-7944-2E91-4512CA565F52}"/>
              </a:ext>
            </a:extLst>
          </p:cNvPr>
          <p:cNvGrpSpPr/>
          <p:nvPr/>
        </p:nvGrpSpPr>
        <p:grpSpPr>
          <a:xfrm>
            <a:off x="3168078" y="1776416"/>
            <a:ext cx="346347" cy="339623"/>
            <a:chOff x="1490050" y="3805975"/>
            <a:chExt cx="491900" cy="482350"/>
          </a:xfrm>
        </p:grpSpPr>
        <p:sp>
          <p:nvSpPr>
            <p:cNvPr id="1383" name="Google Shape;1190;p30">
              <a:extLst>
                <a:ext uri="{FF2B5EF4-FFF2-40B4-BE49-F238E27FC236}">
                  <a16:creationId xmlns:a16="http://schemas.microsoft.com/office/drawing/2014/main" id="{31EA90C2-30B8-8090-5085-A6E9C5C58CCD}"/>
                </a:ext>
              </a:extLst>
            </p:cNvPr>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384" name="Google Shape;1191;p30">
              <a:extLst>
                <a:ext uri="{FF2B5EF4-FFF2-40B4-BE49-F238E27FC236}">
                  <a16:creationId xmlns:a16="http://schemas.microsoft.com/office/drawing/2014/main" id="{A2C928BE-4F27-43DB-0298-A504E6FF84E2}"/>
                </a:ext>
              </a:extLst>
            </p:cNvPr>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385" name="Google Shape;1192;p30">
              <a:extLst>
                <a:ext uri="{FF2B5EF4-FFF2-40B4-BE49-F238E27FC236}">
                  <a16:creationId xmlns:a16="http://schemas.microsoft.com/office/drawing/2014/main" id="{AFD85FA6-72D7-2E11-1318-C9D6602A6E4E}"/>
                </a:ext>
              </a:extLst>
            </p:cNvPr>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386" name="Google Shape;1193;p30">
              <a:extLst>
                <a:ext uri="{FF2B5EF4-FFF2-40B4-BE49-F238E27FC236}">
                  <a16:creationId xmlns:a16="http://schemas.microsoft.com/office/drawing/2014/main" id="{7A03F7E3-6072-39F9-0102-BAB69639CCCC}"/>
                </a:ext>
              </a:extLst>
            </p:cNvPr>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grpSp>
      <p:grpSp>
        <p:nvGrpSpPr>
          <p:cNvPr id="1387" name="Google Shape;1194;p30">
            <a:extLst>
              <a:ext uri="{FF2B5EF4-FFF2-40B4-BE49-F238E27FC236}">
                <a16:creationId xmlns:a16="http://schemas.microsoft.com/office/drawing/2014/main" id="{8F24C62B-F8AB-ED8D-A774-BDDD03F276D9}"/>
              </a:ext>
            </a:extLst>
          </p:cNvPr>
          <p:cNvGrpSpPr/>
          <p:nvPr/>
        </p:nvGrpSpPr>
        <p:grpSpPr>
          <a:xfrm>
            <a:off x="1134004" y="1776588"/>
            <a:ext cx="339253" cy="339253"/>
            <a:chOff x="5049725" y="3806450"/>
            <a:chExt cx="481825" cy="481825"/>
          </a:xfrm>
        </p:grpSpPr>
        <p:sp>
          <p:nvSpPr>
            <p:cNvPr id="1388" name="Google Shape;1195;p30">
              <a:extLst>
                <a:ext uri="{FF2B5EF4-FFF2-40B4-BE49-F238E27FC236}">
                  <a16:creationId xmlns:a16="http://schemas.microsoft.com/office/drawing/2014/main" id="{08004B3A-53E3-1460-4450-5F18CAC6FB8D}"/>
                </a:ext>
              </a:extLst>
            </p:cNvPr>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389" name="Google Shape;1196;p30">
              <a:extLst>
                <a:ext uri="{FF2B5EF4-FFF2-40B4-BE49-F238E27FC236}">
                  <a16:creationId xmlns:a16="http://schemas.microsoft.com/office/drawing/2014/main" id="{07BB364F-7643-ADCF-2193-96FABF0D4D72}"/>
                </a:ext>
              </a:extLst>
            </p:cNvPr>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390" name="Google Shape;1197;p30">
              <a:extLst>
                <a:ext uri="{FF2B5EF4-FFF2-40B4-BE49-F238E27FC236}">
                  <a16:creationId xmlns:a16="http://schemas.microsoft.com/office/drawing/2014/main" id="{44AB8DBD-93BE-A10B-A54F-A23903D89D18}"/>
                </a:ext>
              </a:extLst>
            </p:cNvPr>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grpSp>
      <p:sp>
        <p:nvSpPr>
          <p:cNvPr id="1391" name="Google Shape;1198;p30">
            <a:extLst>
              <a:ext uri="{FF2B5EF4-FFF2-40B4-BE49-F238E27FC236}">
                <a16:creationId xmlns:a16="http://schemas.microsoft.com/office/drawing/2014/main" id="{2314C8D1-BE33-73BB-A6AC-11B6DC4922AF}"/>
              </a:ext>
            </a:extLst>
          </p:cNvPr>
          <p:cNvSpPr/>
          <p:nvPr/>
        </p:nvSpPr>
        <p:spPr>
          <a:xfrm>
            <a:off x="5246386" y="1760312"/>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2" name="TextBox 1391">
            <a:extLst>
              <a:ext uri="{FF2B5EF4-FFF2-40B4-BE49-F238E27FC236}">
                <a16:creationId xmlns:a16="http://schemas.microsoft.com/office/drawing/2014/main" id="{FEF788C5-FEB8-3583-A6AE-387E78B7925A}"/>
              </a:ext>
            </a:extLst>
          </p:cNvPr>
          <p:cNvSpPr txBox="1"/>
          <p:nvPr/>
        </p:nvSpPr>
        <p:spPr>
          <a:xfrm>
            <a:off x="257427" y="2566395"/>
            <a:ext cx="1992969" cy="1938992"/>
          </a:xfrm>
          <a:prstGeom prst="rect">
            <a:avLst/>
          </a:prstGeom>
          <a:noFill/>
        </p:spPr>
        <p:txBody>
          <a:bodyPr wrap="square">
            <a:spAutoFit/>
          </a:bodyPr>
          <a:lstStyle/>
          <a:p>
            <a:pPr algn="ctr"/>
            <a:r>
              <a:rPr lang="en-US" sz="2400">
                <a:latin typeface="Times New Roman" panose="02020603050405020304" pitchFamily="18" charset="0"/>
                <a:cs typeface="Times New Roman" panose="02020603050405020304" pitchFamily="18" charset="0"/>
              </a:rPr>
              <a:t>Không có gì có thể thay thế văn hóa đọc (Gunte Grass)</a:t>
            </a:r>
          </a:p>
        </p:txBody>
      </p:sp>
      <p:sp>
        <p:nvSpPr>
          <p:cNvPr id="1393" name="TextBox 1392">
            <a:extLst>
              <a:ext uri="{FF2B5EF4-FFF2-40B4-BE49-F238E27FC236}">
                <a16:creationId xmlns:a16="http://schemas.microsoft.com/office/drawing/2014/main" id="{FD6120FA-2CCF-394F-54D8-1180DD064C64}"/>
              </a:ext>
            </a:extLst>
          </p:cNvPr>
          <p:cNvSpPr txBox="1"/>
          <p:nvPr/>
        </p:nvSpPr>
        <p:spPr>
          <a:xfrm>
            <a:off x="2179248" y="2574625"/>
            <a:ext cx="2464420" cy="2308324"/>
          </a:xfrm>
          <a:prstGeom prst="rect">
            <a:avLst/>
          </a:prstGeom>
          <a:noFill/>
        </p:spPr>
        <p:txBody>
          <a:bodyPr wrap="square">
            <a:spAutoFit/>
          </a:bodyPr>
          <a:lstStyle/>
          <a:p>
            <a:pPr algn="ctr"/>
            <a:r>
              <a:rPr lang="en-US" sz="2400">
                <a:latin typeface="Times New Roman" panose="02020603050405020304" pitchFamily="18" charset="0"/>
                <a:cs typeface="Times New Roman" panose="02020603050405020304" pitchFamily="18" charset="0"/>
              </a:rPr>
              <a:t>"Việc đọc rất quan trọng. Nếu bạn biết cách đọc, cả thế giới sẽ mở ra cho bạn.” - Barack Obama</a:t>
            </a:r>
          </a:p>
        </p:txBody>
      </p:sp>
      <p:sp>
        <p:nvSpPr>
          <p:cNvPr id="1394" name="TextBox 1393">
            <a:extLst>
              <a:ext uri="{FF2B5EF4-FFF2-40B4-BE49-F238E27FC236}">
                <a16:creationId xmlns:a16="http://schemas.microsoft.com/office/drawing/2014/main" id="{5F483BD1-3AD0-973D-14F0-B871CCD8886A}"/>
              </a:ext>
            </a:extLst>
          </p:cNvPr>
          <p:cNvSpPr txBox="1"/>
          <p:nvPr/>
        </p:nvSpPr>
        <p:spPr>
          <a:xfrm>
            <a:off x="4582004" y="2579209"/>
            <a:ext cx="2426881" cy="1569660"/>
          </a:xfrm>
          <a:prstGeom prst="rect">
            <a:avLst/>
          </a:prstGeom>
          <a:noFill/>
        </p:spPr>
        <p:txBody>
          <a:bodyPr wrap="square">
            <a:spAutoFit/>
          </a:bodyPr>
          <a:lstStyle/>
          <a:p>
            <a:pPr lvl="0" algn="ctr">
              <a:buClrTx/>
            </a:pPr>
            <a:r>
              <a:rPr lang="en-US" sz="2400">
                <a:latin typeface="Times New Roman" panose="02020603050405020304" pitchFamily="18" charset="0"/>
                <a:cs typeface="Times New Roman" panose="02020603050405020304" pitchFamily="18" charset="0"/>
              </a:rPr>
              <a:t>"Đọc sách cho tâm trí cũng cần như thể dục cho cơ thể." (Sưu tầm)</a:t>
            </a:r>
            <a:endParaRPr kumimoji="0" lang="en-US" sz="36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14161778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322"/>
                                        </p:tgtEl>
                                        <p:attrNameLst>
                                          <p:attrName>style.visibility</p:attrName>
                                        </p:attrNameLst>
                                      </p:cBhvr>
                                      <p:to>
                                        <p:strVal val="visible"/>
                                      </p:to>
                                    </p:set>
                                    <p:animEffect transition="in" filter="barn(inVertical)">
                                      <p:cBhvr>
                                        <p:cTn id="7" dur="500"/>
                                        <p:tgtEl>
                                          <p:spTgt spid="1322"/>
                                        </p:tgtEl>
                                      </p:cBhvr>
                                    </p:animEffect>
                                  </p:childTnLst>
                                </p:cTn>
                              </p:par>
                              <p:par>
                                <p:cTn id="8" presetID="16" presetClass="entr" presetSubtype="21" fill="hold" nodeType="withEffect">
                                  <p:stCondLst>
                                    <p:cond delay="0"/>
                                  </p:stCondLst>
                                  <p:childTnLst>
                                    <p:set>
                                      <p:cBhvr>
                                        <p:cTn id="9" dur="1" fill="hold">
                                          <p:stCondLst>
                                            <p:cond delay="0"/>
                                          </p:stCondLst>
                                        </p:cTn>
                                        <p:tgtEl>
                                          <p:spTgt spid="1387"/>
                                        </p:tgtEl>
                                        <p:attrNameLst>
                                          <p:attrName>style.visibility</p:attrName>
                                        </p:attrNameLst>
                                      </p:cBhvr>
                                      <p:to>
                                        <p:strVal val="visible"/>
                                      </p:to>
                                    </p:set>
                                    <p:animEffect transition="in" filter="barn(inVertical)">
                                      <p:cBhvr>
                                        <p:cTn id="10" dur="500"/>
                                        <p:tgtEl>
                                          <p:spTgt spid="1387"/>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1392"/>
                                        </p:tgtEl>
                                        <p:attrNameLst>
                                          <p:attrName>style.visibility</p:attrName>
                                        </p:attrNameLst>
                                      </p:cBhvr>
                                      <p:to>
                                        <p:strVal val="visible"/>
                                      </p:to>
                                    </p:set>
                                    <p:animEffect transition="in" filter="barn(inVertical)">
                                      <p:cBhvr>
                                        <p:cTn id="13" dur="500"/>
                                        <p:tgtEl>
                                          <p:spTgt spid="1392"/>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1380"/>
                                        </p:tgtEl>
                                        <p:attrNameLst>
                                          <p:attrName>style.visibility</p:attrName>
                                        </p:attrNameLst>
                                      </p:cBhvr>
                                      <p:to>
                                        <p:strVal val="visible"/>
                                      </p:to>
                                    </p:set>
                                    <p:animEffect transition="in" filter="barn(inVertical)">
                                      <p:cBhvr>
                                        <p:cTn id="18" dur="500"/>
                                        <p:tgtEl>
                                          <p:spTgt spid="1380"/>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1323"/>
                                        </p:tgtEl>
                                        <p:attrNameLst>
                                          <p:attrName>style.visibility</p:attrName>
                                        </p:attrNameLst>
                                      </p:cBhvr>
                                      <p:to>
                                        <p:strVal val="visible"/>
                                      </p:to>
                                    </p:set>
                                    <p:animEffect transition="in" filter="barn(inVertical)">
                                      <p:cBhvr>
                                        <p:cTn id="21" dur="500"/>
                                        <p:tgtEl>
                                          <p:spTgt spid="1323"/>
                                        </p:tgtEl>
                                      </p:cBhvr>
                                    </p:animEffect>
                                  </p:childTnLst>
                                </p:cTn>
                              </p:par>
                              <p:par>
                                <p:cTn id="22" presetID="16" presetClass="entr" presetSubtype="21" fill="hold" nodeType="withEffect">
                                  <p:stCondLst>
                                    <p:cond delay="0"/>
                                  </p:stCondLst>
                                  <p:childTnLst>
                                    <p:set>
                                      <p:cBhvr>
                                        <p:cTn id="23" dur="1" fill="hold">
                                          <p:stCondLst>
                                            <p:cond delay="0"/>
                                          </p:stCondLst>
                                        </p:cTn>
                                        <p:tgtEl>
                                          <p:spTgt spid="1382"/>
                                        </p:tgtEl>
                                        <p:attrNameLst>
                                          <p:attrName>style.visibility</p:attrName>
                                        </p:attrNameLst>
                                      </p:cBhvr>
                                      <p:to>
                                        <p:strVal val="visible"/>
                                      </p:to>
                                    </p:set>
                                    <p:animEffect transition="in" filter="barn(inVertical)">
                                      <p:cBhvr>
                                        <p:cTn id="24" dur="500"/>
                                        <p:tgtEl>
                                          <p:spTgt spid="1382"/>
                                        </p:tgtEl>
                                      </p:cBhvr>
                                    </p:animEffect>
                                  </p:childTnLst>
                                </p:cTn>
                              </p:par>
                              <p:par>
                                <p:cTn id="25" presetID="16" presetClass="entr" presetSubtype="21" fill="hold" grpId="0" nodeType="withEffect">
                                  <p:stCondLst>
                                    <p:cond delay="0"/>
                                  </p:stCondLst>
                                  <p:childTnLst>
                                    <p:set>
                                      <p:cBhvr>
                                        <p:cTn id="26" dur="1" fill="hold">
                                          <p:stCondLst>
                                            <p:cond delay="0"/>
                                          </p:stCondLst>
                                        </p:cTn>
                                        <p:tgtEl>
                                          <p:spTgt spid="1393"/>
                                        </p:tgtEl>
                                        <p:attrNameLst>
                                          <p:attrName>style.visibility</p:attrName>
                                        </p:attrNameLst>
                                      </p:cBhvr>
                                      <p:to>
                                        <p:strVal val="visible"/>
                                      </p:to>
                                    </p:set>
                                    <p:animEffect transition="in" filter="barn(inVertical)">
                                      <p:cBhvr>
                                        <p:cTn id="27" dur="500"/>
                                        <p:tgtEl>
                                          <p:spTgt spid="1393"/>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nodeType="clickEffect">
                                  <p:stCondLst>
                                    <p:cond delay="0"/>
                                  </p:stCondLst>
                                  <p:childTnLst>
                                    <p:set>
                                      <p:cBhvr>
                                        <p:cTn id="31" dur="1" fill="hold">
                                          <p:stCondLst>
                                            <p:cond delay="0"/>
                                          </p:stCondLst>
                                        </p:cTn>
                                        <p:tgtEl>
                                          <p:spTgt spid="1381"/>
                                        </p:tgtEl>
                                        <p:attrNameLst>
                                          <p:attrName>style.visibility</p:attrName>
                                        </p:attrNameLst>
                                      </p:cBhvr>
                                      <p:to>
                                        <p:strVal val="visible"/>
                                      </p:to>
                                    </p:set>
                                    <p:animEffect transition="in" filter="wipe(down)">
                                      <p:cBhvr>
                                        <p:cTn id="32" dur="500"/>
                                        <p:tgtEl>
                                          <p:spTgt spid="1381"/>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1324"/>
                                        </p:tgtEl>
                                        <p:attrNameLst>
                                          <p:attrName>style.visibility</p:attrName>
                                        </p:attrNameLst>
                                      </p:cBhvr>
                                      <p:to>
                                        <p:strVal val="visible"/>
                                      </p:to>
                                    </p:set>
                                    <p:animEffect transition="in" filter="wipe(down)">
                                      <p:cBhvr>
                                        <p:cTn id="35" dur="500"/>
                                        <p:tgtEl>
                                          <p:spTgt spid="1324"/>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1391"/>
                                        </p:tgtEl>
                                        <p:attrNameLst>
                                          <p:attrName>style.visibility</p:attrName>
                                        </p:attrNameLst>
                                      </p:cBhvr>
                                      <p:to>
                                        <p:strVal val="visible"/>
                                      </p:to>
                                    </p:set>
                                    <p:animEffect transition="in" filter="wipe(down)">
                                      <p:cBhvr>
                                        <p:cTn id="38" dur="500"/>
                                        <p:tgtEl>
                                          <p:spTgt spid="1391"/>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1394"/>
                                        </p:tgtEl>
                                        <p:attrNameLst>
                                          <p:attrName>style.visibility</p:attrName>
                                        </p:attrNameLst>
                                      </p:cBhvr>
                                      <p:to>
                                        <p:strVal val="visible"/>
                                      </p:to>
                                    </p:set>
                                    <p:animEffect transition="in" filter="wipe(down)">
                                      <p:cBhvr>
                                        <p:cTn id="41" dur="500"/>
                                        <p:tgtEl>
                                          <p:spTgt spid="1394"/>
                                        </p:tgtEl>
                                      </p:cBhvr>
                                    </p:animEffect>
                                  </p:childTnLst>
                                </p:cTn>
                              </p:par>
                              <p:par>
                                <p:cTn id="42" presetID="22" presetClass="entr" presetSubtype="4" fill="hold" nodeType="withEffect">
                                  <p:stCondLst>
                                    <p:cond delay="0"/>
                                  </p:stCondLst>
                                  <p:childTnLst>
                                    <p:set>
                                      <p:cBhvr>
                                        <p:cTn id="43" dur="1" fill="hold">
                                          <p:stCondLst>
                                            <p:cond delay="0"/>
                                          </p:stCondLst>
                                        </p:cTn>
                                        <p:tgtEl>
                                          <p:spTgt spid="1379"/>
                                        </p:tgtEl>
                                        <p:attrNameLst>
                                          <p:attrName>style.visibility</p:attrName>
                                        </p:attrNameLst>
                                      </p:cBhvr>
                                      <p:to>
                                        <p:strVal val="visible"/>
                                      </p:to>
                                    </p:set>
                                    <p:animEffect transition="in" filter="wipe(down)">
                                      <p:cBhvr>
                                        <p:cTn id="44" dur="500"/>
                                        <p:tgtEl>
                                          <p:spTgt spid="1379"/>
                                        </p:tgtEl>
                                      </p:cBhvr>
                                    </p:animEffect>
                                  </p:childTnLst>
                                </p:cTn>
                              </p:par>
                              <p:par>
                                <p:cTn id="45" presetID="22" presetClass="entr" presetSubtype="4" fill="hold" nodeType="withEffect">
                                  <p:stCondLst>
                                    <p:cond delay="0"/>
                                  </p:stCondLst>
                                  <p:childTnLst>
                                    <p:set>
                                      <p:cBhvr>
                                        <p:cTn id="46" dur="1" fill="hold">
                                          <p:stCondLst>
                                            <p:cond delay="0"/>
                                          </p:stCondLst>
                                        </p:cTn>
                                        <p:tgtEl>
                                          <p:spTgt spid="1325"/>
                                        </p:tgtEl>
                                        <p:attrNameLst>
                                          <p:attrName>style.visibility</p:attrName>
                                        </p:attrNameLst>
                                      </p:cBhvr>
                                      <p:to>
                                        <p:strVal val="visible"/>
                                      </p:to>
                                    </p:set>
                                    <p:animEffect transition="in" filter="wipe(down)">
                                      <p:cBhvr>
                                        <p:cTn id="47" dur="500"/>
                                        <p:tgtEl>
                                          <p:spTgt spid="13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2" grpId="0" animBg="1"/>
      <p:bldP spid="1323" grpId="0" animBg="1"/>
      <p:bldP spid="1324" grpId="0" animBg="1"/>
      <p:bldP spid="1391" grpId="0" animBg="1"/>
      <p:bldP spid="1392" grpId="0"/>
      <p:bldP spid="1393" grpId="0"/>
      <p:bldP spid="1394"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DD16DB02-0C7F-D185-69D9-D633E4885375}"/>
              </a:ext>
            </a:extLst>
          </p:cNvPr>
          <p:cNvPicPr>
            <a:picLocks noChangeAspect="1"/>
          </p:cNvPicPr>
          <p:nvPr/>
        </p:nvPicPr>
        <p:blipFill>
          <a:blip r:embed="rId5"/>
          <a:stretch>
            <a:fillRect/>
          </a:stretch>
        </p:blipFill>
        <p:spPr>
          <a:xfrm>
            <a:off x="0" y="1255"/>
            <a:ext cx="9144000" cy="5140990"/>
          </a:xfrm>
          <a:prstGeom prst="rect">
            <a:avLst/>
          </a:prstGeom>
        </p:spPr>
      </p:pic>
      <p:sp>
        <p:nvSpPr>
          <p:cNvPr id="4" name="Snip Diagonal Corner Rectangle 3"/>
          <p:cNvSpPr/>
          <p:nvPr/>
        </p:nvSpPr>
        <p:spPr>
          <a:xfrm>
            <a:off x="606970" y="316742"/>
            <a:ext cx="7799071" cy="942933"/>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b="1" i="1">
                <a:solidFill>
                  <a:schemeClr val="tx1">
                    <a:lumMod val="10000"/>
                  </a:schemeClr>
                </a:solidFill>
                <a:latin typeface="Times New Roman" panose="02020603050405020304" pitchFamily="18" charset="0"/>
                <a:cs typeface="Times New Roman" panose="02020603050405020304" pitchFamily="18" charset="0"/>
              </a:rPr>
              <a:t>Trong văn bản "Hãy cầm lấy và đọc" đã đưa ra mấy phương diện để giúp khắc phục sự sa sút của văn hóa đọc?</a:t>
            </a:r>
          </a:p>
        </p:txBody>
      </p:sp>
      <p:sp>
        <p:nvSpPr>
          <p:cNvPr id="26" name="Rectangle 25"/>
          <p:cNvSpPr/>
          <p:nvPr/>
        </p:nvSpPr>
        <p:spPr>
          <a:xfrm>
            <a:off x="805428" y="1481116"/>
            <a:ext cx="3680099" cy="75900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r>
              <a:rPr kumimoji="0" lang="en-US" sz="2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itchFamily="18" charset="0"/>
                <a:sym typeface="Arial"/>
              </a:rPr>
              <a:t>A. </a:t>
            </a:r>
            <a:r>
              <a:rPr kumimoji="0" lang="en-US" sz="2800" b="0" i="0" u="none" strike="noStrike" kern="0" cap="none" spc="0" normalizeH="0" baseline="0" noProof="0">
                <a:ln>
                  <a:noFill/>
                </a:ln>
                <a:solidFill>
                  <a:srgbClr val="E7E6E6">
                    <a:lumMod val="10000"/>
                  </a:srgbClr>
                </a:solidFill>
                <a:effectLst/>
                <a:uLnTx/>
                <a:uFillTx/>
                <a:latin typeface="Times New Roman" panose="02020603050405020304" pitchFamily="18" charset="0"/>
                <a:ea typeface="+mn-ea"/>
                <a:cs typeface="Times New Roman" panose="02020603050405020304" pitchFamily="18" charset="0"/>
                <a:sym typeface="Arial"/>
              </a:rPr>
              <a:t>5</a:t>
            </a:r>
            <a:endParaRPr kumimoji="0" lang="vi-VN" sz="2400" b="1" i="0" u="none" strike="noStrike" kern="1200" cap="none" spc="0" normalizeH="0" baseline="0" noProof="0" dirty="0">
              <a:ln>
                <a:noFill/>
              </a:ln>
              <a:solidFill>
                <a:srgbClr val="E7E6E6">
                  <a:lumMod val="10000"/>
                </a:srgbClr>
              </a:solidFill>
              <a:effectLst/>
              <a:uLnTx/>
              <a:uFillTx/>
              <a:latin typeface="Times New Roman" panose="02020603050405020304" pitchFamily="18" charset="0"/>
              <a:ea typeface="+mn-ea"/>
              <a:cs typeface="Times New Roman" pitchFamily="18" charset="0"/>
              <a:sym typeface="Arial"/>
            </a:endParaRPr>
          </a:p>
        </p:txBody>
      </p:sp>
      <p:sp>
        <p:nvSpPr>
          <p:cNvPr id="42" name="Rectangle 41"/>
          <p:cNvSpPr/>
          <p:nvPr/>
        </p:nvSpPr>
        <p:spPr>
          <a:xfrm>
            <a:off x="4597962" y="1465151"/>
            <a:ext cx="3740610" cy="75900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B</a:t>
            </a:r>
            <a:r>
              <a:rPr kumimoji="0" lang="en-US" sz="2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itchFamily="18" charset="0"/>
                <a:sym typeface="Arial"/>
              </a:rPr>
              <a:t>. </a:t>
            </a:r>
            <a:r>
              <a:rPr kumimoji="0" lang="en-US" sz="2800" b="0" i="0" u="none" strike="noStrike" kern="0" cap="none" spc="0" normalizeH="0" baseline="0" noProof="0">
                <a:ln>
                  <a:noFill/>
                </a:ln>
                <a:solidFill>
                  <a:srgbClr val="E7E6E6">
                    <a:lumMod val="10000"/>
                  </a:srgbClr>
                </a:solidFill>
                <a:effectLst/>
                <a:uLnTx/>
                <a:uFillTx/>
                <a:latin typeface="Times New Roman" panose="02020603050405020304" pitchFamily="18" charset="0"/>
                <a:ea typeface="+mn-ea"/>
                <a:cs typeface="Times New Roman" panose="02020603050405020304" pitchFamily="18" charset="0"/>
                <a:sym typeface="Arial"/>
              </a:rPr>
              <a:t>3</a:t>
            </a:r>
            <a:endParaRPr kumimoji="0" lang="en-US" sz="1600" b="0" i="0" u="none" strike="noStrike" kern="0" cap="none" spc="0" normalizeH="0" baseline="0" noProof="0">
              <a:ln>
                <a:noFill/>
              </a:ln>
              <a:solidFill>
                <a:srgbClr val="E7E6E6">
                  <a:lumMod val="10000"/>
                </a:srgbClr>
              </a:solidFill>
              <a:effectLst/>
              <a:uLnTx/>
              <a:uFillTx/>
              <a:latin typeface="Times New Roman" panose="02020603050405020304" pitchFamily="18" charset="0"/>
              <a:ea typeface="+mn-ea"/>
              <a:cs typeface="Times New Roman" panose="02020603050405020304" pitchFamily="18" charset="0"/>
              <a:sym typeface="Arial"/>
            </a:endParaRP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itchFamily="18" charset="0"/>
              <a:sym typeface="Arial"/>
            </a:endParaRPr>
          </a:p>
        </p:txBody>
      </p:sp>
      <p:sp>
        <p:nvSpPr>
          <p:cNvPr id="43" name="Rectangle 42"/>
          <p:cNvSpPr/>
          <p:nvPr/>
        </p:nvSpPr>
        <p:spPr>
          <a:xfrm>
            <a:off x="826407" y="2413645"/>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C. </a:t>
            </a:r>
            <a:r>
              <a:rPr kumimoji="0" lang="en-US" sz="2800" b="0" i="0" u="none" strike="noStrike" kern="0" cap="none" spc="0" normalizeH="0" baseline="0" noProof="0">
                <a:ln>
                  <a:noFill/>
                </a:ln>
                <a:solidFill>
                  <a:srgbClr val="E7E6E6">
                    <a:lumMod val="10000"/>
                  </a:srgbClr>
                </a:solidFill>
                <a:effectLst/>
                <a:uLnTx/>
                <a:uFillTx/>
                <a:latin typeface="Times New Roman" panose="02020603050405020304" pitchFamily="18" charset="0"/>
                <a:ea typeface="+mn-ea"/>
                <a:cs typeface="Times New Roman" panose="02020603050405020304" pitchFamily="18" charset="0"/>
                <a:sym typeface="Arial"/>
              </a:rPr>
              <a:t>4</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1800" b="0" i="0" u="none" strike="noStrike" kern="0" cap="none" spc="0" normalizeH="0" baseline="0" noProof="0">
              <a:ln>
                <a:noFill/>
              </a:ln>
              <a:solidFill>
                <a:srgbClr val="E7E6E6">
                  <a:lumMod val="10000"/>
                </a:srgbClr>
              </a:solidFill>
              <a:effectLst/>
              <a:uLnTx/>
              <a:uFillTx/>
              <a:latin typeface="Times New Roman" panose="02020603050405020304" pitchFamily="18" charset="0"/>
              <a:ea typeface="+mn-ea"/>
              <a:cs typeface="Times New Roman" panose="02020603050405020304" pitchFamily="18" charset="0"/>
              <a:sym typeface="Arial"/>
            </a:endParaRP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itchFamily="18" charset="0"/>
              <a:sym typeface="Arial"/>
            </a:endParaRPr>
          </a:p>
        </p:txBody>
      </p:sp>
      <p:sp>
        <p:nvSpPr>
          <p:cNvPr id="44" name="Rectangle 43"/>
          <p:cNvSpPr/>
          <p:nvPr/>
        </p:nvSpPr>
        <p:spPr>
          <a:xfrm>
            <a:off x="4597962" y="2413645"/>
            <a:ext cx="3740610"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D</a:t>
            </a:r>
            <a:r>
              <a:rPr kumimoji="0" lang="vi-VN" sz="2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itchFamily="18" charset="0"/>
                <a:sym typeface="Arial"/>
              </a:rPr>
              <a:t>.</a:t>
            </a:r>
            <a:r>
              <a:rPr kumimoji="0" lang="en-US" sz="2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itchFamily="18" charset="0"/>
                <a:sym typeface="Arial"/>
              </a:rPr>
              <a:t> </a:t>
            </a:r>
            <a:r>
              <a:rPr kumimoji="0" lang="en-US" sz="2800" b="0" i="0" u="none" strike="noStrike" kern="0" cap="none" spc="0" normalizeH="0" baseline="0" noProof="0">
                <a:ln>
                  <a:noFill/>
                </a:ln>
                <a:solidFill>
                  <a:srgbClr val="E7E6E6">
                    <a:lumMod val="10000"/>
                  </a:srgbClr>
                </a:solidFill>
                <a:effectLst/>
                <a:uLnTx/>
                <a:uFillTx/>
                <a:latin typeface="Times New Roman" panose="02020603050405020304" pitchFamily="18" charset="0"/>
                <a:ea typeface="+mn-ea"/>
                <a:cs typeface="Times New Roman" panose="02020603050405020304" pitchFamily="18" charset="0"/>
                <a:sym typeface="Arial"/>
              </a:rPr>
              <a:t>2</a:t>
            </a:r>
            <a:endParaRPr kumimoji="0" lang="en-US" sz="1600" b="0" i="0" u="none" strike="noStrike" kern="0" cap="none" spc="0" normalizeH="0" baseline="0" noProof="0">
              <a:ln>
                <a:noFill/>
              </a:ln>
              <a:solidFill>
                <a:srgbClr val="E7E6E6">
                  <a:lumMod val="10000"/>
                </a:srgbClr>
              </a:solidFill>
              <a:effectLst/>
              <a:uLnTx/>
              <a:uFillTx/>
              <a:latin typeface="Times New Roman" panose="02020603050405020304" pitchFamily="18" charset="0"/>
              <a:ea typeface="+mn-ea"/>
              <a:cs typeface="Times New Roman" panose="02020603050405020304" pitchFamily="18" charset="0"/>
              <a:sym typeface="Arial"/>
            </a:endParaRP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itchFamily="18" charset="0"/>
              <a:sym typeface="Arial"/>
            </a:endParaRPr>
          </a:p>
        </p:txBody>
      </p:sp>
      <p:pic>
        <p:nvPicPr>
          <p:cNvPr id="47" name="Picture 4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908473" y="1481116"/>
            <a:ext cx="604292" cy="531044"/>
          </a:xfrm>
          <a:prstGeom prst="rect">
            <a:avLst/>
          </a:prstGeom>
        </p:spPr>
      </p:pic>
      <p:pic>
        <p:nvPicPr>
          <p:cNvPr id="51" name="Picture 50"/>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957203" y="2453860"/>
            <a:ext cx="549303" cy="482721"/>
          </a:xfrm>
          <a:prstGeom prst="rect">
            <a:avLst/>
          </a:prstGeom>
        </p:spPr>
      </p:pic>
      <p:pic>
        <p:nvPicPr>
          <p:cNvPr id="49" name="Picture 48"/>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643559" y="2461278"/>
            <a:ext cx="603557" cy="482845"/>
          </a:xfrm>
          <a:prstGeom prst="rect">
            <a:avLst/>
          </a:prstGeom>
        </p:spPr>
      </p:pic>
      <p:pic>
        <p:nvPicPr>
          <p:cNvPr id="53" name="Picture 5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789127" y="1519871"/>
            <a:ext cx="549444" cy="482845"/>
          </a:xfrm>
          <a:prstGeom prst="rect">
            <a:avLst/>
          </a:prstGeom>
        </p:spPr>
      </p:pic>
      <p:sp>
        <p:nvSpPr>
          <p:cNvPr id="20" name="Thought Bubble: Cloud 19">
            <a:hlinkClick r:id="rId8" action="ppaction://hlinksldjump"/>
            <a:extLst>
              <a:ext uri="{FF2B5EF4-FFF2-40B4-BE49-F238E27FC236}">
                <a16:creationId xmlns:a16="http://schemas.microsoft.com/office/drawing/2014/main" id="{6920A84C-6241-4CF8-8ED8-A4A8E1685502}"/>
              </a:ext>
            </a:extLst>
          </p:cNvPr>
          <p:cNvSpPr/>
          <p:nvPr/>
        </p:nvSpPr>
        <p:spPr>
          <a:xfrm>
            <a:off x="4238112" y="3847793"/>
            <a:ext cx="1428750" cy="768248"/>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1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Quay lại</a:t>
            </a:r>
          </a:p>
        </p:txBody>
      </p:sp>
    </p:spTree>
    <p:extLst>
      <p:ext uri="{BB962C8B-B14F-4D97-AF65-F5344CB8AC3E}">
        <p14:creationId xmlns:p14="http://schemas.microsoft.com/office/powerpoint/2010/main" val="126764677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0" restart="whenNotActive" fill="hold" evtFilter="cancelBubble" nodeType="interactiveSeq">
                <p:stCondLst>
                  <p:cond evt="onClick" delay="0">
                    <p:tgtEl>
                      <p:spTgt spid="26"/>
                    </p:tgtEl>
                  </p:cond>
                </p:stCondLst>
                <p:endSync evt="end" delay="0">
                  <p:rtn val="all"/>
                </p:endSync>
                <p:childTnLst>
                  <p:par>
                    <p:cTn id="31" fill="hold">
                      <p:stCondLst>
                        <p:cond delay="0"/>
                      </p:stCondLst>
                      <p:childTnLst>
                        <p:par>
                          <p:cTn id="32" fill="hold">
                            <p:stCondLst>
                              <p:cond delay="0"/>
                            </p:stCondLst>
                            <p:childTnLst>
                              <p:par>
                                <p:cTn id="33" presetID="1" presetClass="emph" presetSubtype="2" fill="hold" nodeType="clickEffect">
                                  <p:stCondLst>
                                    <p:cond delay="0"/>
                                  </p:stCondLst>
                                  <p:childTnLst>
                                    <p:animClr clrSpc="rgb" dir="cw">
                                      <p:cBhvr>
                                        <p:cTn id="34" dur="250" fill="hold"/>
                                        <p:tgtEl>
                                          <p:spTgt spid="26"/>
                                        </p:tgtEl>
                                        <p:attrNameLst>
                                          <p:attrName>fillcolor</p:attrName>
                                        </p:attrNameLst>
                                      </p:cBhvr>
                                      <p:to>
                                        <a:srgbClr val="FFF2CC"/>
                                      </p:to>
                                    </p:animClr>
                                    <p:set>
                                      <p:cBhvr>
                                        <p:cTn id="35" dur="250" fill="hold"/>
                                        <p:tgtEl>
                                          <p:spTgt spid="26"/>
                                        </p:tgtEl>
                                        <p:attrNameLst>
                                          <p:attrName>fill.type</p:attrName>
                                        </p:attrNameLst>
                                      </p:cBhvr>
                                      <p:to>
                                        <p:strVal val="solid"/>
                                      </p:to>
                                    </p:set>
                                    <p:set>
                                      <p:cBhvr>
                                        <p:cTn id="36" dur="250" fill="hold"/>
                                        <p:tgtEl>
                                          <p:spTgt spid="26"/>
                                        </p:tgtEl>
                                        <p:attrNameLst>
                                          <p:attrName>fill.on</p:attrName>
                                        </p:attrNameLst>
                                      </p:cBhvr>
                                      <p:to>
                                        <p:strVal val="true"/>
                                      </p:to>
                                    </p:set>
                                  </p:childTnLst>
                                  <p:subTnLst>
                                    <p:audio>
                                      <p:cMediaNode>
                                        <p:cTn display="0" masterRel="sameClick">
                                          <p:stCondLst>
                                            <p:cond evt="begin" delay="0">
                                              <p:tn val="33"/>
                                            </p:cond>
                                          </p:stCondLst>
                                          <p:endCondLst>
                                            <p:cond evt="onStopAudio" delay="0">
                                              <p:tgtEl>
                                                <p:sldTgt/>
                                              </p:tgtEl>
                                            </p:cond>
                                          </p:endCondLst>
                                        </p:cTn>
                                        <p:tgtEl>
                                          <p:sndTgt r:embed="rId2" name="click.wav"/>
                                        </p:tgtEl>
                                      </p:cMediaNode>
                                    </p:audio>
                                  </p:subTnLst>
                                </p:cTn>
                              </p:par>
                              <p:par>
                                <p:cTn id="37" presetID="23" presetClass="entr" presetSubtype="32" fill="hold" nodeType="withEffect">
                                  <p:stCondLst>
                                    <p:cond delay="1000"/>
                                  </p:stCondLst>
                                  <p:childTnLst>
                                    <p:set>
                                      <p:cBhvr>
                                        <p:cTn id="38" dur="1" fill="hold">
                                          <p:stCondLst>
                                            <p:cond delay="0"/>
                                          </p:stCondLst>
                                        </p:cTn>
                                        <p:tgtEl>
                                          <p:spTgt spid="47"/>
                                        </p:tgtEl>
                                        <p:attrNameLst>
                                          <p:attrName>style.visibility</p:attrName>
                                        </p:attrNameLst>
                                      </p:cBhvr>
                                      <p:to>
                                        <p:strVal val="visible"/>
                                      </p:to>
                                    </p:set>
                                    <p:anim calcmode="lin" valueType="num">
                                      <p:cBhvr>
                                        <p:cTn id="39" dur="250" fill="hold"/>
                                        <p:tgtEl>
                                          <p:spTgt spid="47"/>
                                        </p:tgtEl>
                                        <p:attrNameLst>
                                          <p:attrName>ppt_w</p:attrName>
                                        </p:attrNameLst>
                                      </p:cBhvr>
                                      <p:tavLst>
                                        <p:tav tm="0">
                                          <p:val>
                                            <p:strVal val="4*#ppt_w"/>
                                          </p:val>
                                        </p:tav>
                                        <p:tav tm="100000">
                                          <p:val>
                                            <p:strVal val="#ppt_w"/>
                                          </p:val>
                                        </p:tav>
                                      </p:tavLst>
                                    </p:anim>
                                    <p:anim calcmode="lin" valueType="num">
                                      <p:cBhvr>
                                        <p:cTn id="40"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37"/>
                                            </p:cond>
                                          </p:stCondLst>
                                          <p:endCondLst>
                                            <p:cond evt="onStopAudio" delay="0">
                                              <p:tgtEl>
                                                <p:sldTgt/>
                                              </p:tgtEl>
                                            </p:cond>
                                          </p:endCondLst>
                                        </p:cTn>
                                        <p:tgtEl>
                                          <p:sndTgt r:embed="rId3" name="Wrong Buzzer.wav"/>
                                        </p:tgtEl>
                                      </p:cMediaNode>
                                    </p:audio>
                                  </p:subTnLst>
                                </p:cTn>
                              </p:par>
                              <p:par>
                                <p:cTn id="41" presetID="1" presetClass="emph" presetSubtype="2" fill="hold" nodeType="withEffect">
                                  <p:stCondLst>
                                    <p:cond delay="1000"/>
                                  </p:stCondLst>
                                  <p:childTnLst>
                                    <p:animClr clrSpc="rgb" dir="cw">
                                      <p:cBhvr>
                                        <p:cTn id="42" dur="250" fill="hold"/>
                                        <p:tgtEl>
                                          <p:spTgt spid="26"/>
                                        </p:tgtEl>
                                        <p:attrNameLst>
                                          <p:attrName>fillcolor</p:attrName>
                                        </p:attrNameLst>
                                      </p:cBhvr>
                                      <p:to>
                                        <a:srgbClr val="FFFF00"/>
                                      </p:to>
                                    </p:animClr>
                                    <p:set>
                                      <p:cBhvr>
                                        <p:cTn id="43" dur="250" fill="hold"/>
                                        <p:tgtEl>
                                          <p:spTgt spid="26"/>
                                        </p:tgtEl>
                                        <p:attrNameLst>
                                          <p:attrName>fill.type</p:attrName>
                                        </p:attrNameLst>
                                      </p:cBhvr>
                                      <p:to>
                                        <p:strVal val="solid"/>
                                      </p:to>
                                    </p:set>
                                    <p:set>
                                      <p:cBhvr>
                                        <p:cTn id="44"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5" restart="whenNotActive" fill="hold" evtFilter="cancelBubble" nodeType="interactiveSeq">
                <p:stCondLst>
                  <p:cond evt="onClick" delay="0">
                    <p:tgtEl>
                      <p:spTgt spid="42"/>
                    </p:tgtEl>
                  </p:cond>
                </p:stCondLst>
                <p:endSync evt="end" delay="0">
                  <p:rtn val="all"/>
                </p:endSync>
                <p:childTnLst>
                  <p:par>
                    <p:cTn id="46" fill="hold">
                      <p:stCondLst>
                        <p:cond delay="0"/>
                      </p:stCondLst>
                      <p:childTnLst>
                        <p:par>
                          <p:cTn id="47" fill="hold">
                            <p:stCondLst>
                              <p:cond delay="0"/>
                            </p:stCondLst>
                            <p:childTnLst>
                              <p:par>
                                <p:cTn id="48" presetID="1" presetClass="emph" presetSubtype="2" fill="hold" nodeType="clickEffect">
                                  <p:stCondLst>
                                    <p:cond delay="0"/>
                                  </p:stCondLst>
                                  <p:childTnLst>
                                    <p:animClr clrSpc="rgb" dir="cw">
                                      <p:cBhvr>
                                        <p:cTn id="49" dur="250" fill="hold"/>
                                        <p:tgtEl>
                                          <p:spTgt spid="42"/>
                                        </p:tgtEl>
                                        <p:attrNameLst>
                                          <p:attrName>fillcolor</p:attrName>
                                        </p:attrNameLst>
                                      </p:cBhvr>
                                      <p:to>
                                        <a:srgbClr val="FFF2CC"/>
                                      </p:to>
                                    </p:animClr>
                                    <p:set>
                                      <p:cBhvr>
                                        <p:cTn id="50" dur="250" fill="hold"/>
                                        <p:tgtEl>
                                          <p:spTgt spid="42"/>
                                        </p:tgtEl>
                                        <p:attrNameLst>
                                          <p:attrName>fill.type</p:attrName>
                                        </p:attrNameLst>
                                      </p:cBhvr>
                                      <p:to>
                                        <p:strVal val="solid"/>
                                      </p:to>
                                    </p:set>
                                    <p:set>
                                      <p:cBhvr>
                                        <p:cTn id="51" dur="250" fill="hold"/>
                                        <p:tgtEl>
                                          <p:spTgt spid="42"/>
                                        </p:tgtEl>
                                        <p:attrNameLst>
                                          <p:attrName>fill.on</p:attrName>
                                        </p:attrNameLst>
                                      </p:cBhvr>
                                      <p:to>
                                        <p:strVal val="true"/>
                                      </p:to>
                                    </p:set>
                                  </p:childTnLst>
                                  <p:subTnLst>
                                    <p:audio>
                                      <p:cMediaNode>
                                        <p:cTn display="0" masterRel="sameClick">
                                          <p:stCondLst>
                                            <p:cond evt="begin" delay="0">
                                              <p:tn val="48"/>
                                            </p:cond>
                                          </p:stCondLst>
                                          <p:endCondLst>
                                            <p:cond evt="onStopAudio" delay="0">
                                              <p:tgtEl>
                                                <p:sldTgt/>
                                              </p:tgtEl>
                                            </p:cond>
                                          </p:endCondLst>
                                        </p:cTn>
                                        <p:tgtEl>
                                          <p:sndTgt r:embed="rId2" name="click.wav"/>
                                        </p:tgtEl>
                                      </p:cMediaNode>
                                    </p:audio>
                                  </p:subTnLst>
                                </p:cTn>
                              </p:par>
                              <p:par>
                                <p:cTn id="52" presetID="23" presetClass="entr" presetSubtype="32" fill="hold" nodeType="withEffect">
                                  <p:stCondLst>
                                    <p:cond delay="1000"/>
                                  </p:stCondLst>
                                  <p:childTnLst>
                                    <p:set>
                                      <p:cBhvr>
                                        <p:cTn id="53" dur="1" fill="hold">
                                          <p:stCondLst>
                                            <p:cond delay="0"/>
                                          </p:stCondLst>
                                        </p:cTn>
                                        <p:tgtEl>
                                          <p:spTgt spid="53"/>
                                        </p:tgtEl>
                                        <p:attrNameLst>
                                          <p:attrName>style.visibility</p:attrName>
                                        </p:attrNameLst>
                                      </p:cBhvr>
                                      <p:to>
                                        <p:strVal val="visible"/>
                                      </p:to>
                                    </p:set>
                                    <p:anim calcmode="lin" valueType="num">
                                      <p:cBhvr>
                                        <p:cTn id="54" dur="250" fill="hold"/>
                                        <p:tgtEl>
                                          <p:spTgt spid="53"/>
                                        </p:tgtEl>
                                        <p:attrNameLst>
                                          <p:attrName>ppt_w</p:attrName>
                                        </p:attrNameLst>
                                      </p:cBhvr>
                                      <p:tavLst>
                                        <p:tav tm="0">
                                          <p:val>
                                            <p:strVal val="4*#ppt_w"/>
                                          </p:val>
                                        </p:tav>
                                        <p:tav tm="100000">
                                          <p:val>
                                            <p:strVal val="#ppt_w"/>
                                          </p:val>
                                        </p:tav>
                                      </p:tavLst>
                                    </p:anim>
                                    <p:anim calcmode="lin" valueType="num">
                                      <p:cBhvr>
                                        <p:cTn id="55"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2"/>
                                            </p:cond>
                                          </p:stCondLst>
                                          <p:endCondLst>
                                            <p:cond evt="onStopAudio" delay="0">
                                              <p:tgtEl>
                                                <p:sldTgt/>
                                              </p:tgtEl>
                                            </p:cond>
                                          </p:endCondLst>
                                        </p:cTn>
                                        <p:tgtEl>
                                          <p:sndTgt r:embed="rId3" name="Wrong Buzzer.wav"/>
                                        </p:tgtEl>
                                      </p:cMediaNode>
                                    </p:audio>
                                  </p:subTnLst>
                                </p:cTn>
                              </p:par>
                              <p:par>
                                <p:cTn id="56" presetID="1" presetClass="emph" presetSubtype="2" fill="hold" nodeType="withEffect">
                                  <p:stCondLst>
                                    <p:cond delay="1000"/>
                                  </p:stCondLst>
                                  <p:childTnLst>
                                    <p:animClr clrSpc="rgb" dir="cw">
                                      <p:cBhvr>
                                        <p:cTn id="57" dur="250" fill="hold"/>
                                        <p:tgtEl>
                                          <p:spTgt spid="42"/>
                                        </p:tgtEl>
                                        <p:attrNameLst>
                                          <p:attrName>fillcolor</p:attrName>
                                        </p:attrNameLst>
                                      </p:cBhvr>
                                      <p:to>
                                        <a:srgbClr val="FFFF00"/>
                                      </p:to>
                                    </p:animClr>
                                    <p:set>
                                      <p:cBhvr>
                                        <p:cTn id="58" dur="250" fill="hold"/>
                                        <p:tgtEl>
                                          <p:spTgt spid="42"/>
                                        </p:tgtEl>
                                        <p:attrNameLst>
                                          <p:attrName>fill.type</p:attrName>
                                        </p:attrNameLst>
                                      </p:cBhvr>
                                      <p:to>
                                        <p:strVal val="solid"/>
                                      </p:to>
                                    </p:set>
                                    <p:set>
                                      <p:cBhvr>
                                        <p:cTn id="59"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0" restart="whenNotActive" fill="hold" evtFilter="cancelBubble" nodeType="interactiveSeq">
                <p:stCondLst>
                  <p:cond evt="onClick" delay="0">
                    <p:tgtEl>
                      <p:spTgt spid="43"/>
                    </p:tgtEl>
                  </p:cond>
                </p:stCondLst>
                <p:endSync evt="end" delay="0">
                  <p:rtn val="all"/>
                </p:endSync>
                <p:childTnLst>
                  <p:par>
                    <p:cTn id="61" fill="hold">
                      <p:stCondLst>
                        <p:cond delay="0"/>
                      </p:stCondLst>
                      <p:childTnLst>
                        <p:par>
                          <p:cTn id="62" fill="hold">
                            <p:stCondLst>
                              <p:cond delay="0"/>
                            </p:stCondLst>
                            <p:childTnLst>
                              <p:par>
                                <p:cTn id="63" presetID="1" presetClass="emph" presetSubtype="2" fill="hold" nodeType="clickEffect">
                                  <p:stCondLst>
                                    <p:cond delay="0"/>
                                  </p:stCondLst>
                                  <p:childTnLst>
                                    <p:animClr clrSpc="rgb" dir="cw">
                                      <p:cBhvr>
                                        <p:cTn id="64" dur="250" fill="hold"/>
                                        <p:tgtEl>
                                          <p:spTgt spid="43"/>
                                        </p:tgtEl>
                                        <p:attrNameLst>
                                          <p:attrName>fillcolor</p:attrName>
                                        </p:attrNameLst>
                                      </p:cBhvr>
                                      <p:to>
                                        <a:srgbClr val="FFF2CC"/>
                                      </p:to>
                                    </p:animClr>
                                    <p:set>
                                      <p:cBhvr>
                                        <p:cTn id="65" dur="250" fill="hold"/>
                                        <p:tgtEl>
                                          <p:spTgt spid="43"/>
                                        </p:tgtEl>
                                        <p:attrNameLst>
                                          <p:attrName>fill.type</p:attrName>
                                        </p:attrNameLst>
                                      </p:cBhvr>
                                      <p:to>
                                        <p:strVal val="solid"/>
                                      </p:to>
                                    </p:set>
                                    <p:set>
                                      <p:cBhvr>
                                        <p:cTn id="66" dur="250" fill="hold"/>
                                        <p:tgtEl>
                                          <p:spTgt spid="43"/>
                                        </p:tgtEl>
                                        <p:attrNameLst>
                                          <p:attrName>fill.on</p:attrName>
                                        </p:attrNameLst>
                                      </p:cBhvr>
                                      <p:to>
                                        <p:strVal val="true"/>
                                      </p:to>
                                    </p:set>
                                  </p:childTnLst>
                                  <p:subTnLst>
                                    <p:audio>
                                      <p:cMediaNode>
                                        <p:cTn display="0" masterRel="sameClick">
                                          <p:stCondLst>
                                            <p:cond evt="begin" delay="0">
                                              <p:tn val="63"/>
                                            </p:cond>
                                          </p:stCondLst>
                                          <p:endCondLst>
                                            <p:cond evt="onStopAudio" delay="0">
                                              <p:tgtEl>
                                                <p:sldTgt/>
                                              </p:tgtEl>
                                            </p:cond>
                                          </p:endCondLst>
                                        </p:cTn>
                                        <p:tgtEl>
                                          <p:sndTgt r:embed="rId2" name="click.wav"/>
                                        </p:tgtEl>
                                      </p:cMediaNode>
                                    </p:audio>
                                  </p:subTnLst>
                                </p:cTn>
                              </p:par>
                              <p:par>
                                <p:cTn id="67" presetID="23" presetClass="entr" presetSubtype="32" fill="hold" nodeType="withEffect">
                                  <p:stCondLst>
                                    <p:cond delay="1000"/>
                                  </p:stCondLst>
                                  <p:childTnLst>
                                    <p:set>
                                      <p:cBhvr>
                                        <p:cTn id="68" dur="1" fill="hold">
                                          <p:stCondLst>
                                            <p:cond delay="0"/>
                                          </p:stCondLst>
                                        </p:cTn>
                                        <p:tgtEl>
                                          <p:spTgt spid="51"/>
                                        </p:tgtEl>
                                        <p:attrNameLst>
                                          <p:attrName>style.visibility</p:attrName>
                                        </p:attrNameLst>
                                      </p:cBhvr>
                                      <p:to>
                                        <p:strVal val="visible"/>
                                      </p:to>
                                    </p:set>
                                    <p:anim calcmode="lin" valueType="num">
                                      <p:cBhvr>
                                        <p:cTn id="69" dur="250" fill="hold"/>
                                        <p:tgtEl>
                                          <p:spTgt spid="51"/>
                                        </p:tgtEl>
                                        <p:attrNameLst>
                                          <p:attrName>ppt_w</p:attrName>
                                        </p:attrNameLst>
                                      </p:cBhvr>
                                      <p:tavLst>
                                        <p:tav tm="0">
                                          <p:val>
                                            <p:strVal val="4*#ppt_w"/>
                                          </p:val>
                                        </p:tav>
                                        <p:tav tm="100000">
                                          <p:val>
                                            <p:strVal val="#ppt_w"/>
                                          </p:val>
                                        </p:tav>
                                      </p:tavLst>
                                    </p:anim>
                                    <p:anim calcmode="lin" valueType="num">
                                      <p:cBhvr>
                                        <p:cTn id="70"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7"/>
                                            </p:cond>
                                          </p:stCondLst>
                                          <p:endCondLst>
                                            <p:cond evt="onStopAudio" delay="0">
                                              <p:tgtEl>
                                                <p:sldTgt/>
                                              </p:tgtEl>
                                            </p:cond>
                                          </p:endCondLst>
                                        </p:cTn>
                                        <p:tgtEl>
                                          <p:sndTgt r:embed="rId3" name="Wrong Buzzer.wav"/>
                                        </p:tgtEl>
                                      </p:cMediaNode>
                                    </p:audio>
                                  </p:subTnLst>
                                </p:cTn>
                              </p:par>
                              <p:par>
                                <p:cTn id="71" presetID="1" presetClass="emph" presetSubtype="2" fill="hold" nodeType="withEffect">
                                  <p:stCondLst>
                                    <p:cond delay="1000"/>
                                  </p:stCondLst>
                                  <p:childTnLst>
                                    <p:animClr clrSpc="rgb" dir="cw">
                                      <p:cBhvr>
                                        <p:cTn id="72" dur="250" fill="hold"/>
                                        <p:tgtEl>
                                          <p:spTgt spid="43"/>
                                        </p:tgtEl>
                                        <p:attrNameLst>
                                          <p:attrName>fillcolor</p:attrName>
                                        </p:attrNameLst>
                                      </p:cBhvr>
                                      <p:to>
                                        <a:srgbClr val="FFFF00"/>
                                      </p:to>
                                    </p:animClr>
                                    <p:set>
                                      <p:cBhvr>
                                        <p:cTn id="73" dur="250" fill="hold"/>
                                        <p:tgtEl>
                                          <p:spTgt spid="43"/>
                                        </p:tgtEl>
                                        <p:attrNameLst>
                                          <p:attrName>fill.type</p:attrName>
                                        </p:attrNameLst>
                                      </p:cBhvr>
                                      <p:to>
                                        <p:strVal val="solid"/>
                                      </p:to>
                                    </p:set>
                                    <p:set>
                                      <p:cBhvr>
                                        <p:cTn id="74"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5" restart="whenNotActive" fill="hold" evtFilter="cancelBubble" nodeType="interactiveSeq">
                <p:stCondLst>
                  <p:cond evt="onClick" delay="0">
                    <p:tgtEl>
                      <p:spTgt spid="44"/>
                    </p:tgtEl>
                  </p:cond>
                </p:stCondLst>
                <p:endSync evt="end" delay="0">
                  <p:rtn val="all"/>
                </p:endSync>
                <p:childTnLst>
                  <p:par>
                    <p:cTn id="76" fill="hold">
                      <p:stCondLst>
                        <p:cond delay="0"/>
                      </p:stCondLst>
                      <p:childTnLst>
                        <p:par>
                          <p:cTn id="77" fill="hold">
                            <p:stCondLst>
                              <p:cond delay="0"/>
                            </p:stCondLst>
                            <p:childTnLst>
                              <p:par>
                                <p:cTn id="78" presetID="1" presetClass="emph" presetSubtype="2" fill="hold" nodeType="clickEffect">
                                  <p:stCondLst>
                                    <p:cond delay="0"/>
                                  </p:stCondLst>
                                  <p:childTnLst>
                                    <p:animClr clrSpc="rgb" dir="cw">
                                      <p:cBhvr>
                                        <p:cTn id="79" dur="250" fill="hold"/>
                                        <p:tgtEl>
                                          <p:spTgt spid="44"/>
                                        </p:tgtEl>
                                        <p:attrNameLst>
                                          <p:attrName>fillcolor</p:attrName>
                                        </p:attrNameLst>
                                      </p:cBhvr>
                                      <p:to>
                                        <a:srgbClr val="FFF2CC"/>
                                      </p:to>
                                    </p:animClr>
                                    <p:set>
                                      <p:cBhvr>
                                        <p:cTn id="80" dur="250" fill="hold"/>
                                        <p:tgtEl>
                                          <p:spTgt spid="44"/>
                                        </p:tgtEl>
                                        <p:attrNameLst>
                                          <p:attrName>fill.type</p:attrName>
                                        </p:attrNameLst>
                                      </p:cBhvr>
                                      <p:to>
                                        <p:strVal val="solid"/>
                                      </p:to>
                                    </p:set>
                                    <p:set>
                                      <p:cBhvr>
                                        <p:cTn id="81" dur="250" fill="hold"/>
                                        <p:tgtEl>
                                          <p:spTgt spid="44"/>
                                        </p:tgtEl>
                                        <p:attrNameLst>
                                          <p:attrName>fill.on</p:attrName>
                                        </p:attrNameLst>
                                      </p:cBhvr>
                                      <p:to>
                                        <p:strVal val="true"/>
                                      </p:to>
                                    </p:set>
                                  </p:childTnLst>
                                  <p:subTnLst>
                                    <p:audio>
                                      <p:cMediaNode>
                                        <p:cTn display="0" masterRel="sameClick">
                                          <p:stCondLst>
                                            <p:cond evt="begin" delay="0">
                                              <p:tn val="78"/>
                                            </p:cond>
                                          </p:stCondLst>
                                          <p:endCondLst>
                                            <p:cond evt="onStopAudio" delay="0">
                                              <p:tgtEl>
                                                <p:sldTgt/>
                                              </p:tgtEl>
                                            </p:cond>
                                          </p:endCondLst>
                                        </p:cTn>
                                        <p:tgtEl>
                                          <p:sndTgt r:embed="rId2" name="click.wav"/>
                                        </p:tgtEl>
                                      </p:cMediaNode>
                                    </p:audio>
                                  </p:subTnLst>
                                </p:cTn>
                              </p:par>
                              <p:par>
                                <p:cTn id="82" presetID="23" presetClass="entr" presetSubtype="32" fill="hold" nodeType="withEffect">
                                  <p:stCondLst>
                                    <p:cond delay="1000"/>
                                  </p:stCondLst>
                                  <p:childTnLst>
                                    <p:set>
                                      <p:cBhvr>
                                        <p:cTn id="83" dur="1" fill="hold">
                                          <p:stCondLst>
                                            <p:cond delay="0"/>
                                          </p:stCondLst>
                                        </p:cTn>
                                        <p:tgtEl>
                                          <p:spTgt spid="49"/>
                                        </p:tgtEl>
                                        <p:attrNameLst>
                                          <p:attrName>style.visibility</p:attrName>
                                        </p:attrNameLst>
                                      </p:cBhvr>
                                      <p:to>
                                        <p:strVal val="visible"/>
                                      </p:to>
                                    </p:set>
                                    <p:anim calcmode="lin" valueType="num">
                                      <p:cBhvr>
                                        <p:cTn id="84" dur="250" fill="hold"/>
                                        <p:tgtEl>
                                          <p:spTgt spid="49"/>
                                        </p:tgtEl>
                                        <p:attrNameLst>
                                          <p:attrName>ppt_w</p:attrName>
                                        </p:attrNameLst>
                                      </p:cBhvr>
                                      <p:tavLst>
                                        <p:tav tm="0">
                                          <p:val>
                                            <p:strVal val="4*#ppt_w"/>
                                          </p:val>
                                        </p:tav>
                                        <p:tav tm="100000">
                                          <p:val>
                                            <p:strVal val="#ppt_w"/>
                                          </p:val>
                                        </p:tav>
                                      </p:tavLst>
                                    </p:anim>
                                    <p:anim calcmode="lin" valueType="num">
                                      <p:cBhvr>
                                        <p:cTn id="85"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2"/>
                                            </p:cond>
                                          </p:stCondLst>
                                          <p:endCondLst>
                                            <p:cond evt="onStopAudio" delay="0">
                                              <p:tgtEl>
                                                <p:sldTgt/>
                                              </p:tgtEl>
                                            </p:cond>
                                          </p:endCondLst>
                                        </p:cTn>
                                        <p:tgtEl>
                                          <p:sndTgt r:embed="rId4" name="Check mark.wav"/>
                                        </p:tgtEl>
                                      </p:cMediaNode>
                                    </p:audio>
                                  </p:subTnLst>
                                </p:cTn>
                              </p:par>
                              <p:par>
                                <p:cTn id="86" presetID="1" presetClass="emph" presetSubtype="2" fill="hold" nodeType="withEffect">
                                  <p:stCondLst>
                                    <p:cond delay="1000"/>
                                  </p:stCondLst>
                                  <p:childTnLst>
                                    <p:animClr clrSpc="rgb" dir="cw">
                                      <p:cBhvr>
                                        <p:cTn id="87" dur="250" fill="hold"/>
                                        <p:tgtEl>
                                          <p:spTgt spid="44"/>
                                        </p:tgtEl>
                                        <p:attrNameLst>
                                          <p:attrName>fillcolor</p:attrName>
                                        </p:attrNameLst>
                                      </p:cBhvr>
                                      <p:to>
                                        <a:srgbClr val="00B050"/>
                                      </p:to>
                                    </p:animClr>
                                    <p:set>
                                      <p:cBhvr>
                                        <p:cTn id="88" dur="250" fill="hold"/>
                                        <p:tgtEl>
                                          <p:spTgt spid="44"/>
                                        </p:tgtEl>
                                        <p:attrNameLst>
                                          <p:attrName>fill.type</p:attrName>
                                        </p:attrNameLst>
                                      </p:cBhvr>
                                      <p:to>
                                        <p:strVal val="solid"/>
                                      </p:to>
                                    </p:set>
                                    <p:set>
                                      <p:cBhvr>
                                        <p:cTn id="89"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2" grpId="0" animBg="1"/>
      <p:bldP spid="43" grpId="0" animBg="1"/>
      <p:bldP spid="44"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5F0BADB-91B8-599E-398A-6015B07F59F5}"/>
              </a:ext>
            </a:extLst>
          </p:cNvPr>
          <p:cNvPicPr>
            <a:picLocks noChangeAspect="1"/>
          </p:cNvPicPr>
          <p:nvPr/>
        </p:nvPicPr>
        <p:blipFill>
          <a:blip r:embed="rId5"/>
          <a:stretch>
            <a:fillRect/>
          </a:stretch>
        </p:blipFill>
        <p:spPr>
          <a:xfrm>
            <a:off x="0" y="1255"/>
            <a:ext cx="9144000" cy="5140990"/>
          </a:xfrm>
          <a:prstGeom prst="rect">
            <a:avLst/>
          </a:prstGeom>
        </p:spPr>
      </p:pic>
      <p:sp>
        <p:nvSpPr>
          <p:cNvPr id="4" name="Snip Diagonal Corner Rectangle 3"/>
          <p:cNvSpPr/>
          <p:nvPr/>
        </p:nvSpPr>
        <p:spPr>
          <a:xfrm>
            <a:off x="832665" y="294405"/>
            <a:ext cx="7799071" cy="942933"/>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r>
              <a:rPr lang="en-US" sz="2800" b="1" i="1">
                <a:solidFill>
                  <a:schemeClr val="tx1">
                    <a:lumMod val="10000"/>
                  </a:schemeClr>
                </a:solidFill>
                <a:latin typeface="Times New Roman" panose="02020603050405020304" pitchFamily="18" charset="0"/>
                <a:cs typeface="Times New Roman" panose="02020603050405020304" pitchFamily="18" charset="0"/>
              </a:rPr>
              <a:t>Văn bản "Hãy cầm lấy và đọc" tập trung bàn về vấn đề gì? </a:t>
            </a:r>
            <a:endParaRPr kumimoji="0" lang="en-US" sz="11500" b="1" i="1" u="none" strike="noStrike" kern="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endParaRPr>
          </a:p>
        </p:txBody>
      </p:sp>
      <p:sp>
        <p:nvSpPr>
          <p:cNvPr id="26" name="Rectangle 25"/>
          <p:cNvSpPr/>
          <p:nvPr/>
        </p:nvSpPr>
        <p:spPr>
          <a:xfrm>
            <a:off x="580846" y="1462009"/>
            <a:ext cx="3931920" cy="762147"/>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endParaRPr>
          </a:p>
          <a:p>
            <a:r>
              <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A. </a:t>
            </a:r>
            <a:r>
              <a:rPr lang="en-US" sz="2400">
                <a:solidFill>
                  <a:schemeClr val="tx1">
                    <a:lumMod val="10000"/>
                  </a:schemeClr>
                </a:solidFill>
                <a:latin typeface="Times New Roman" panose="02020603050405020304" pitchFamily="18" charset="0"/>
                <a:cs typeface="Times New Roman" panose="02020603050405020304" pitchFamily="18" charset="0"/>
              </a:rPr>
              <a:t>vấn đề nhìn</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4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2" name="Rectangle 41"/>
          <p:cNvSpPr/>
          <p:nvPr/>
        </p:nvSpPr>
        <p:spPr>
          <a:xfrm>
            <a:off x="4597962" y="1462009"/>
            <a:ext cx="3864686" cy="762147"/>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r>
              <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rPr>
              <a:t>B</a:t>
            </a:r>
            <a:r>
              <a:rPr kumimoji="0" lang="en-US" sz="28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 </a:t>
            </a:r>
            <a:r>
              <a:rPr lang="en-US" sz="2400">
                <a:solidFill>
                  <a:schemeClr val="tx1">
                    <a:lumMod val="10000"/>
                  </a:schemeClr>
                </a:solidFill>
                <a:latin typeface="Times New Roman" panose="02020603050405020304" pitchFamily="18" charset="0"/>
                <a:cs typeface="Times New Roman" panose="02020603050405020304" pitchFamily="18" charset="0"/>
              </a:rPr>
              <a:t>vấn đề suy nghĩ</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0"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endParaRP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1600" b="0" i="0" u="none" strike="noStrike" kern="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endParaRP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4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3" name="Rectangle 42"/>
          <p:cNvSpPr/>
          <p:nvPr/>
        </p:nvSpPr>
        <p:spPr>
          <a:xfrm>
            <a:off x="640080" y="2385386"/>
            <a:ext cx="3931920" cy="762147"/>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r>
              <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rPr>
              <a:t>C. </a:t>
            </a:r>
            <a:r>
              <a:rPr lang="en-US" sz="2400">
                <a:solidFill>
                  <a:schemeClr val="tx1">
                    <a:lumMod val="10000"/>
                  </a:schemeClr>
                </a:solidFill>
                <a:latin typeface="Times New Roman" panose="02020603050405020304" pitchFamily="18" charset="0"/>
                <a:cs typeface="Times New Roman" panose="02020603050405020304" pitchFamily="18" charset="0"/>
              </a:rPr>
              <a:t>vấn đề nghe</a:t>
            </a:r>
            <a:endParaRPr lang="en-US">
              <a:solidFill>
                <a:schemeClr val="tx1">
                  <a:lumMod val="10000"/>
                </a:schemeClr>
              </a:solidFill>
              <a:latin typeface="Times New Roman" panose="02020603050405020304" pitchFamily="18" charset="0"/>
              <a:cs typeface="Times New Roman" panose="02020603050405020304" pitchFamily="18" charset="0"/>
            </a:endParaRP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4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4" name="Rectangle 43"/>
          <p:cNvSpPr/>
          <p:nvPr/>
        </p:nvSpPr>
        <p:spPr>
          <a:xfrm>
            <a:off x="4639234" y="2388527"/>
            <a:ext cx="3864686" cy="762147"/>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r>
              <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rPr>
              <a:t>D</a:t>
            </a:r>
            <a:r>
              <a:rPr kumimoji="0" lang="vi-VN"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a:t>
            </a:r>
            <a:r>
              <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 </a:t>
            </a:r>
            <a:r>
              <a:rPr lang="en-US" sz="2400">
                <a:solidFill>
                  <a:schemeClr val="tx1">
                    <a:lumMod val="10000"/>
                  </a:schemeClr>
                </a:solidFill>
                <a:latin typeface="Times New Roman" panose="02020603050405020304" pitchFamily="18" charset="0"/>
                <a:cs typeface="Times New Roman" panose="02020603050405020304" pitchFamily="18" charset="0"/>
              </a:rPr>
              <a:t>vấn đề đọc</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4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pic>
        <p:nvPicPr>
          <p:cNvPr id="47" name="Picture 4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908473" y="1481116"/>
            <a:ext cx="604292" cy="531044"/>
          </a:xfrm>
          <a:prstGeom prst="rect">
            <a:avLst/>
          </a:prstGeom>
        </p:spPr>
      </p:pic>
      <p:pic>
        <p:nvPicPr>
          <p:cNvPr id="51" name="Picture 50"/>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963461" y="2176585"/>
            <a:ext cx="549303" cy="482721"/>
          </a:xfrm>
          <a:prstGeom prst="rect">
            <a:avLst/>
          </a:prstGeom>
        </p:spPr>
      </p:pic>
      <p:pic>
        <p:nvPicPr>
          <p:cNvPr id="49" name="Picture 48"/>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059943" y="2525390"/>
            <a:ext cx="603557" cy="482845"/>
          </a:xfrm>
          <a:prstGeom prst="rect">
            <a:avLst/>
          </a:prstGeom>
        </p:spPr>
      </p:pic>
      <p:pic>
        <p:nvPicPr>
          <p:cNvPr id="53" name="Picture 5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954476" y="1589926"/>
            <a:ext cx="549444" cy="482845"/>
          </a:xfrm>
          <a:prstGeom prst="rect">
            <a:avLst/>
          </a:prstGeom>
        </p:spPr>
      </p:pic>
      <p:sp>
        <p:nvSpPr>
          <p:cNvPr id="16" name="Thought Bubble: Cloud 15">
            <a:hlinkClick r:id="rId8" action="ppaction://hlinksldjump"/>
            <a:extLst>
              <a:ext uri="{FF2B5EF4-FFF2-40B4-BE49-F238E27FC236}">
                <a16:creationId xmlns:a16="http://schemas.microsoft.com/office/drawing/2014/main" id="{44739E9D-BCD1-49B0-BE95-9978AD6E5626}"/>
              </a:ext>
            </a:extLst>
          </p:cNvPr>
          <p:cNvSpPr/>
          <p:nvPr/>
        </p:nvSpPr>
        <p:spPr>
          <a:xfrm>
            <a:off x="4327451" y="3843670"/>
            <a:ext cx="1311792" cy="768248"/>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1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Quay lại</a:t>
            </a:r>
          </a:p>
        </p:txBody>
      </p:sp>
    </p:spTree>
    <p:extLst>
      <p:ext uri="{BB962C8B-B14F-4D97-AF65-F5344CB8AC3E}">
        <p14:creationId xmlns:p14="http://schemas.microsoft.com/office/powerpoint/2010/main" val="409393669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0" restart="whenNotActive" fill="hold" evtFilter="cancelBubble" nodeType="interactiveSeq">
                <p:stCondLst>
                  <p:cond evt="onClick" delay="0">
                    <p:tgtEl>
                      <p:spTgt spid="26"/>
                    </p:tgtEl>
                  </p:cond>
                </p:stCondLst>
                <p:endSync evt="end" delay="0">
                  <p:rtn val="all"/>
                </p:endSync>
                <p:childTnLst>
                  <p:par>
                    <p:cTn id="31" fill="hold">
                      <p:stCondLst>
                        <p:cond delay="0"/>
                      </p:stCondLst>
                      <p:childTnLst>
                        <p:par>
                          <p:cTn id="32" fill="hold">
                            <p:stCondLst>
                              <p:cond delay="0"/>
                            </p:stCondLst>
                            <p:childTnLst>
                              <p:par>
                                <p:cTn id="33" presetID="1" presetClass="emph" presetSubtype="2" fill="hold" nodeType="clickEffect">
                                  <p:stCondLst>
                                    <p:cond delay="0"/>
                                  </p:stCondLst>
                                  <p:childTnLst>
                                    <p:animClr clrSpc="rgb" dir="cw">
                                      <p:cBhvr>
                                        <p:cTn id="34" dur="250" fill="hold"/>
                                        <p:tgtEl>
                                          <p:spTgt spid="26"/>
                                        </p:tgtEl>
                                        <p:attrNameLst>
                                          <p:attrName>fillcolor</p:attrName>
                                        </p:attrNameLst>
                                      </p:cBhvr>
                                      <p:to>
                                        <a:srgbClr val="FFF2CC"/>
                                      </p:to>
                                    </p:animClr>
                                    <p:set>
                                      <p:cBhvr>
                                        <p:cTn id="35" dur="250" fill="hold"/>
                                        <p:tgtEl>
                                          <p:spTgt spid="26"/>
                                        </p:tgtEl>
                                        <p:attrNameLst>
                                          <p:attrName>fill.type</p:attrName>
                                        </p:attrNameLst>
                                      </p:cBhvr>
                                      <p:to>
                                        <p:strVal val="solid"/>
                                      </p:to>
                                    </p:set>
                                    <p:set>
                                      <p:cBhvr>
                                        <p:cTn id="36" dur="250" fill="hold"/>
                                        <p:tgtEl>
                                          <p:spTgt spid="26"/>
                                        </p:tgtEl>
                                        <p:attrNameLst>
                                          <p:attrName>fill.on</p:attrName>
                                        </p:attrNameLst>
                                      </p:cBhvr>
                                      <p:to>
                                        <p:strVal val="true"/>
                                      </p:to>
                                    </p:set>
                                  </p:childTnLst>
                                  <p:subTnLst>
                                    <p:audio>
                                      <p:cMediaNode>
                                        <p:cTn display="0" masterRel="sameClick">
                                          <p:stCondLst>
                                            <p:cond evt="begin" delay="0">
                                              <p:tn val="33"/>
                                            </p:cond>
                                          </p:stCondLst>
                                          <p:endCondLst>
                                            <p:cond evt="onStopAudio" delay="0">
                                              <p:tgtEl>
                                                <p:sldTgt/>
                                              </p:tgtEl>
                                            </p:cond>
                                          </p:endCondLst>
                                        </p:cTn>
                                        <p:tgtEl>
                                          <p:sndTgt r:embed="rId2" name="click.wav"/>
                                        </p:tgtEl>
                                      </p:cMediaNode>
                                    </p:audio>
                                  </p:subTnLst>
                                </p:cTn>
                              </p:par>
                              <p:par>
                                <p:cTn id="37" presetID="23" presetClass="entr" presetSubtype="32" fill="hold" nodeType="withEffect">
                                  <p:stCondLst>
                                    <p:cond delay="1000"/>
                                  </p:stCondLst>
                                  <p:childTnLst>
                                    <p:set>
                                      <p:cBhvr>
                                        <p:cTn id="38" dur="1" fill="hold">
                                          <p:stCondLst>
                                            <p:cond delay="0"/>
                                          </p:stCondLst>
                                        </p:cTn>
                                        <p:tgtEl>
                                          <p:spTgt spid="47"/>
                                        </p:tgtEl>
                                        <p:attrNameLst>
                                          <p:attrName>style.visibility</p:attrName>
                                        </p:attrNameLst>
                                      </p:cBhvr>
                                      <p:to>
                                        <p:strVal val="visible"/>
                                      </p:to>
                                    </p:set>
                                    <p:anim calcmode="lin" valueType="num">
                                      <p:cBhvr>
                                        <p:cTn id="39" dur="250" fill="hold"/>
                                        <p:tgtEl>
                                          <p:spTgt spid="47"/>
                                        </p:tgtEl>
                                        <p:attrNameLst>
                                          <p:attrName>ppt_w</p:attrName>
                                        </p:attrNameLst>
                                      </p:cBhvr>
                                      <p:tavLst>
                                        <p:tav tm="0">
                                          <p:val>
                                            <p:strVal val="4*#ppt_w"/>
                                          </p:val>
                                        </p:tav>
                                        <p:tav tm="100000">
                                          <p:val>
                                            <p:strVal val="#ppt_w"/>
                                          </p:val>
                                        </p:tav>
                                      </p:tavLst>
                                    </p:anim>
                                    <p:anim calcmode="lin" valueType="num">
                                      <p:cBhvr>
                                        <p:cTn id="40"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37"/>
                                            </p:cond>
                                          </p:stCondLst>
                                          <p:endCondLst>
                                            <p:cond evt="onStopAudio" delay="0">
                                              <p:tgtEl>
                                                <p:sldTgt/>
                                              </p:tgtEl>
                                            </p:cond>
                                          </p:endCondLst>
                                        </p:cTn>
                                        <p:tgtEl>
                                          <p:sndTgt r:embed="rId3" name="Wrong Buzzer.wav"/>
                                        </p:tgtEl>
                                      </p:cMediaNode>
                                    </p:audio>
                                  </p:subTnLst>
                                </p:cTn>
                              </p:par>
                              <p:par>
                                <p:cTn id="41" presetID="1" presetClass="emph" presetSubtype="2" fill="hold" nodeType="withEffect">
                                  <p:stCondLst>
                                    <p:cond delay="1000"/>
                                  </p:stCondLst>
                                  <p:childTnLst>
                                    <p:animClr clrSpc="rgb" dir="cw">
                                      <p:cBhvr>
                                        <p:cTn id="42" dur="250" fill="hold"/>
                                        <p:tgtEl>
                                          <p:spTgt spid="26"/>
                                        </p:tgtEl>
                                        <p:attrNameLst>
                                          <p:attrName>fillcolor</p:attrName>
                                        </p:attrNameLst>
                                      </p:cBhvr>
                                      <p:to>
                                        <a:srgbClr val="FFFF00"/>
                                      </p:to>
                                    </p:animClr>
                                    <p:set>
                                      <p:cBhvr>
                                        <p:cTn id="43" dur="250" fill="hold"/>
                                        <p:tgtEl>
                                          <p:spTgt spid="26"/>
                                        </p:tgtEl>
                                        <p:attrNameLst>
                                          <p:attrName>fill.type</p:attrName>
                                        </p:attrNameLst>
                                      </p:cBhvr>
                                      <p:to>
                                        <p:strVal val="solid"/>
                                      </p:to>
                                    </p:set>
                                    <p:set>
                                      <p:cBhvr>
                                        <p:cTn id="44"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5" restart="whenNotActive" fill="hold" evtFilter="cancelBubble" nodeType="interactiveSeq">
                <p:stCondLst>
                  <p:cond evt="onClick" delay="0">
                    <p:tgtEl>
                      <p:spTgt spid="42"/>
                    </p:tgtEl>
                  </p:cond>
                </p:stCondLst>
                <p:endSync evt="end" delay="0">
                  <p:rtn val="all"/>
                </p:endSync>
                <p:childTnLst>
                  <p:par>
                    <p:cTn id="46" fill="hold">
                      <p:stCondLst>
                        <p:cond delay="0"/>
                      </p:stCondLst>
                      <p:childTnLst>
                        <p:par>
                          <p:cTn id="47" fill="hold">
                            <p:stCondLst>
                              <p:cond delay="0"/>
                            </p:stCondLst>
                            <p:childTnLst>
                              <p:par>
                                <p:cTn id="48" presetID="1" presetClass="emph" presetSubtype="2" fill="hold" nodeType="clickEffect">
                                  <p:stCondLst>
                                    <p:cond delay="0"/>
                                  </p:stCondLst>
                                  <p:childTnLst>
                                    <p:animClr clrSpc="rgb" dir="cw">
                                      <p:cBhvr>
                                        <p:cTn id="49" dur="250" fill="hold"/>
                                        <p:tgtEl>
                                          <p:spTgt spid="42"/>
                                        </p:tgtEl>
                                        <p:attrNameLst>
                                          <p:attrName>fillcolor</p:attrName>
                                        </p:attrNameLst>
                                      </p:cBhvr>
                                      <p:to>
                                        <a:srgbClr val="FFF2CC"/>
                                      </p:to>
                                    </p:animClr>
                                    <p:set>
                                      <p:cBhvr>
                                        <p:cTn id="50" dur="250" fill="hold"/>
                                        <p:tgtEl>
                                          <p:spTgt spid="42"/>
                                        </p:tgtEl>
                                        <p:attrNameLst>
                                          <p:attrName>fill.type</p:attrName>
                                        </p:attrNameLst>
                                      </p:cBhvr>
                                      <p:to>
                                        <p:strVal val="solid"/>
                                      </p:to>
                                    </p:set>
                                    <p:set>
                                      <p:cBhvr>
                                        <p:cTn id="51" dur="250" fill="hold"/>
                                        <p:tgtEl>
                                          <p:spTgt spid="42"/>
                                        </p:tgtEl>
                                        <p:attrNameLst>
                                          <p:attrName>fill.on</p:attrName>
                                        </p:attrNameLst>
                                      </p:cBhvr>
                                      <p:to>
                                        <p:strVal val="true"/>
                                      </p:to>
                                    </p:set>
                                  </p:childTnLst>
                                  <p:subTnLst>
                                    <p:audio>
                                      <p:cMediaNode>
                                        <p:cTn display="0" masterRel="sameClick">
                                          <p:stCondLst>
                                            <p:cond evt="begin" delay="0">
                                              <p:tn val="48"/>
                                            </p:cond>
                                          </p:stCondLst>
                                          <p:endCondLst>
                                            <p:cond evt="onStopAudio" delay="0">
                                              <p:tgtEl>
                                                <p:sldTgt/>
                                              </p:tgtEl>
                                            </p:cond>
                                          </p:endCondLst>
                                        </p:cTn>
                                        <p:tgtEl>
                                          <p:sndTgt r:embed="rId2" name="click.wav"/>
                                        </p:tgtEl>
                                      </p:cMediaNode>
                                    </p:audio>
                                  </p:subTnLst>
                                </p:cTn>
                              </p:par>
                              <p:par>
                                <p:cTn id="52" presetID="23" presetClass="entr" presetSubtype="32" fill="hold" nodeType="withEffect">
                                  <p:stCondLst>
                                    <p:cond delay="1000"/>
                                  </p:stCondLst>
                                  <p:childTnLst>
                                    <p:set>
                                      <p:cBhvr>
                                        <p:cTn id="53" dur="1" fill="hold">
                                          <p:stCondLst>
                                            <p:cond delay="0"/>
                                          </p:stCondLst>
                                        </p:cTn>
                                        <p:tgtEl>
                                          <p:spTgt spid="53"/>
                                        </p:tgtEl>
                                        <p:attrNameLst>
                                          <p:attrName>style.visibility</p:attrName>
                                        </p:attrNameLst>
                                      </p:cBhvr>
                                      <p:to>
                                        <p:strVal val="visible"/>
                                      </p:to>
                                    </p:set>
                                    <p:anim calcmode="lin" valueType="num">
                                      <p:cBhvr>
                                        <p:cTn id="54" dur="250" fill="hold"/>
                                        <p:tgtEl>
                                          <p:spTgt spid="53"/>
                                        </p:tgtEl>
                                        <p:attrNameLst>
                                          <p:attrName>ppt_w</p:attrName>
                                        </p:attrNameLst>
                                      </p:cBhvr>
                                      <p:tavLst>
                                        <p:tav tm="0">
                                          <p:val>
                                            <p:strVal val="4*#ppt_w"/>
                                          </p:val>
                                        </p:tav>
                                        <p:tav tm="100000">
                                          <p:val>
                                            <p:strVal val="#ppt_w"/>
                                          </p:val>
                                        </p:tav>
                                      </p:tavLst>
                                    </p:anim>
                                    <p:anim calcmode="lin" valueType="num">
                                      <p:cBhvr>
                                        <p:cTn id="55"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2"/>
                                            </p:cond>
                                          </p:stCondLst>
                                          <p:endCondLst>
                                            <p:cond evt="onStopAudio" delay="0">
                                              <p:tgtEl>
                                                <p:sldTgt/>
                                              </p:tgtEl>
                                            </p:cond>
                                          </p:endCondLst>
                                        </p:cTn>
                                        <p:tgtEl>
                                          <p:sndTgt r:embed="rId3" name="Wrong Buzzer.wav"/>
                                        </p:tgtEl>
                                      </p:cMediaNode>
                                    </p:audio>
                                  </p:subTnLst>
                                </p:cTn>
                              </p:par>
                              <p:par>
                                <p:cTn id="56" presetID="1" presetClass="emph" presetSubtype="2" fill="hold" nodeType="withEffect">
                                  <p:stCondLst>
                                    <p:cond delay="1000"/>
                                  </p:stCondLst>
                                  <p:childTnLst>
                                    <p:animClr clrSpc="rgb" dir="cw">
                                      <p:cBhvr>
                                        <p:cTn id="57" dur="250" fill="hold"/>
                                        <p:tgtEl>
                                          <p:spTgt spid="42"/>
                                        </p:tgtEl>
                                        <p:attrNameLst>
                                          <p:attrName>fillcolor</p:attrName>
                                        </p:attrNameLst>
                                      </p:cBhvr>
                                      <p:to>
                                        <a:srgbClr val="FFFF00"/>
                                      </p:to>
                                    </p:animClr>
                                    <p:set>
                                      <p:cBhvr>
                                        <p:cTn id="58" dur="250" fill="hold"/>
                                        <p:tgtEl>
                                          <p:spTgt spid="42"/>
                                        </p:tgtEl>
                                        <p:attrNameLst>
                                          <p:attrName>fill.type</p:attrName>
                                        </p:attrNameLst>
                                      </p:cBhvr>
                                      <p:to>
                                        <p:strVal val="solid"/>
                                      </p:to>
                                    </p:set>
                                    <p:set>
                                      <p:cBhvr>
                                        <p:cTn id="59"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0" restart="whenNotActive" fill="hold" evtFilter="cancelBubble" nodeType="interactiveSeq">
                <p:stCondLst>
                  <p:cond evt="onClick" delay="0">
                    <p:tgtEl>
                      <p:spTgt spid="43"/>
                    </p:tgtEl>
                  </p:cond>
                </p:stCondLst>
                <p:endSync evt="end" delay="0">
                  <p:rtn val="all"/>
                </p:endSync>
                <p:childTnLst>
                  <p:par>
                    <p:cTn id="61" fill="hold">
                      <p:stCondLst>
                        <p:cond delay="0"/>
                      </p:stCondLst>
                      <p:childTnLst>
                        <p:par>
                          <p:cTn id="62" fill="hold">
                            <p:stCondLst>
                              <p:cond delay="0"/>
                            </p:stCondLst>
                            <p:childTnLst>
                              <p:par>
                                <p:cTn id="63" presetID="1" presetClass="emph" presetSubtype="2" fill="hold" nodeType="clickEffect">
                                  <p:stCondLst>
                                    <p:cond delay="0"/>
                                  </p:stCondLst>
                                  <p:childTnLst>
                                    <p:animClr clrSpc="rgb" dir="cw">
                                      <p:cBhvr>
                                        <p:cTn id="64" dur="250" fill="hold"/>
                                        <p:tgtEl>
                                          <p:spTgt spid="43"/>
                                        </p:tgtEl>
                                        <p:attrNameLst>
                                          <p:attrName>fillcolor</p:attrName>
                                        </p:attrNameLst>
                                      </p:cBhvr>
                                      <p:to>
                                        <a:srgbClr val="FFF2CC"/>
                                      </p:to>
                                    </p:animClr>
                                    <p:set>
                                      <p:cBhvr>
                                        <p:cTn id="65" dur="250" fill="hold"/>
                                        <p:tgtEl>
                                          <p:spTgt spid="43"/>
                                        </p:tgtEl>
                                        <p:attrNameLst>
                                          <p:attrName>fill.type</p:attrName>
                                        </p:attrNameLst>
                                      </p:cBhvr>
                                      <p:to>
                                        <p:strVal val="solid"/>
                                      </p:to>
                                    </p:set>
                                    <p:set>
                                      <p:cBhvr>
                                        <p:cTn id="66" dur="250" fill="hold"/>
                                        <p:tgtEl>
                                          <p:spTgt spid="43"/>
                                        </p:tgtEl>
                                        <p:attrNameLst>
                                          <p:attrName>fill.on</p:attrName>
                                        </p:attrNameLst>
                                      </p:cBhvr>
                                      <p:to>
                                        <p:strVal val="true"/>
                                      </p:to>
                                    </p:set>
                                  </p:childTnLst>
                                  <p:subTnLst>
                                    <p:audio>
                                      <p:cMediaNode>
                                        <p:cTn display="0" masterRel="sameClick">
                                          <p:stCondLst>
                                            <p:cond evt="begin" delay="0">
                                              <p:tn val="63"/>
                                            </p:cond>
                                          </p:stCondLst>
                                          <p:endCondLst>
                                            <p:cond evt="onStopAudio" delay="0">
                                              <p:tgtEl>
                                                <p:sldTgt/>
                                              </p:tgtEl>
                                            </p:cond>
                                          </p:endCondLst>
                                        </p:cTn>
                                        <p:tgtEl>
                                          <p:sndTgt r:embed="rId2" name="click.wav"/>
                                        </p:tgtEl>
                                      </p:cMediaNode>
                                    </p:audio>
                                  </p:subTnLst>
                                </p:cTn>
                              </p:par>
                              <p:par>
                                <p:cTn id="67" presetID="23" presetClass="entr" presetSubtype="32" fill="hold" nodeType="withEffect">
                                  <p:stCondLst>
                                    <p:cond delay="1000"/>
                                  </p:stCondLst>
                                  <p:childTnLst>
                                    <p:set>
                                      <p:cBhvr>
                                        <p:cTn id="68" dur="1" fill="hold">
                                          <p:stCondLst>
                                            <p:cond delay="0"/>
                                          </p:stCondLst>
                                        </p:cTn>
                                        <p:tgtEl>
                                          <p:spTgt spid="51"/>
                                        </p:tgtEl>
                                        <p:attrNameLst>
                                          <p:attrName>style.visibility</p:attrName>
                                        </p:attrNameLst>
                                      </p:cBhvr>
                                      <p:to>
                                        <p:strVal val="visible"/>
                                      </p:to>
                                    </p:set>
                                    <p:anim calcmode="lin" valueType="num">
                                      <p:cBhvr>
                                        <p:cTn id="69" dur="250" fill="hold"/>
                                        <p:tgtEl>
                                          <p:spTgt spid="51"/>
                                        </p:tgtEl>
                                        <p:attrNameLst>
                                          <p:attrName>ppt_w</p:attrName>
                                        </p:attrNameLst>
                                      </p:cBhvr>
                                      <p:tavLst>
                                        <p:tav tm="0">
                                          <p:val>
                                            <p:strVal val="4*#ppt_w"/>
                                          </p:val>
                                        </p:tav>
                                        <p:tav tm="100000">
                                          <p:val>
                                            <p:strVal val="#ppt_w"/>
                                          </p:val>
                                        </p:tav>
                                      </p:tavLst>
                                    </p:anim>
                                    <p:anim calcmode="lin" valueType="num">
                                      <p:cBhvr>
                                        <p:cTn id="70"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7"/>
                                            </p:cond>
                                          </p:stCondLst>
                                          <p:endCondLst>
                                            <p:cond evt="onStopAudio" delay="0">
                                              <p:tgtEl>
                                                <p:sldTgt/>
                                              </p:tgtEl>
                                            </p:cond>
                                          </p:endCondLst>
                                        </p:cTn>
                                        <p:tgtEl>
                                          <p:sndTgt r:embed="rId3" name="Wrong Buzzer.wav"/>
                                        </p:tgtEl>
                                      </p:cMediaNode>
                                    </p:audio>
                                  </p:subTnLst>
                                </p:cTn>
                              </p:par>
                              <p:par>
                                <p:cTn id="71" presetID="1" presetClass="emph" presetSubtype="2" fill="hold" nodeType="withEffect">
                                  <p:stCondLst>
                                    <p:cond delay="1000"/>
                                  </p:stCondLst>
                                  <p:childTnLst>
                                    <p:animClr clrSpc="rgb" dir="cw">
                                      <p:cBhvr>
                                        <p:cTn id="72" dur="250" fill="hold"/>
                                        <p:tgtEl>
                                          <p:spTgt spid="43"/>
                                        </p:tgtEl>
                                        <p:attrNameLst>
                                          <p:attrName>fillcolor</p:attrName>
                                        </p:attrNameLst>
                                      </p:cBhvr>
                                      <p:to>
                                        <a:srgbClr val="FFFF00"/>
                                      </p:to>
                                    </p:animClr>
                                    <p:set>
                                      <p:cBhvr>
                                        <p:cTn id="73" dur="250" fill="hold"/>
                                        <p:tgtEl>
                                          <p:spTgt spid="43"/>
                                        </p:tgtEl>
                                        <p:attrNameLst>
                                          <p:attrName>fill.type</p:attrName>
                                        </p:attrNameLst>
                                      </p:cBhvr>
                                      <p:to>
                                        <p:strVal val="solid"/>
                                      </p:to>
                                    </p:set>
                                    <p:set>
                                      <p:cBhvr>
                                        <p:cTn id="74"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5" restart="whenNotActive" fill="hold" evtFilter="cancelBubble" nodeType="interactiveSeq">
                <p:stCondLst>
                  <p:cond evt="onClick" delay="0">
                    <p:tgtEl>
                      <p:spTgt spid="44"/>
                    </p:tgtEl>
                  </p:cond>
                </p:stCondLst>
                <p:endSync evt="end" delay="0">
                  <p:rtn val="all"/>
                </p:endSync>
                <p:childTnLst>
                  <p:par>
                    <p:cTn id="76" fill="hold">
                      <p:stCondLst>
                        <p:cond delay="0"/>
                      </p:stCondLst>
                      <p:childTnLst>
                        <p:par>
                          <p:cTn id="77" fill="hold">
                            <p:stCondLst>
                              <p:cond delay="0"/>
                            </p:stCondLst>
                            <p:childTnLst>
                              <p:par>
                                <p:cTn id="78" presetID="1" presetClass="emph" presetSubtype="2" fill="hold" nodeType="clickEffect">
                                  <p:stCondLst>
                                    <p:cond delay="0"/>
                                  </p:stCondLst>
                                  <p:childTnLst>
                                    <p:animClr clrSpc="rgb" dir="cw">
                                      <p:cBhvr>
                                        <p:cTn id="79" dur="250" fill="hold"/>
                                        <p:tgtEl>
                                          <p:spTgt spid="44"/>
                                        </p:tgtEl>
                                        <p:attrNameLst>
                                          <p:attrName>fillcolor</p:attrName>
                                        </p:attrNameLst>
                                      </p:cBhvr>
                                      <p:to>
                                        <a:srgbClr val="FFF2CC"/>
                                      </p:to>
                                    </p:animClr>
                                    <p:set>
                                      <p:cBhvr>
                                        <p:cTn id="80" dur="250" fill="hold"/>
                                        <p:tgtEl>
                                          <p:spTgt spid="44"/>
                                        </p:tgtEl>
                                        <p:attrNameLst>
                                          <p:attrName>fill.type</p:attrName>
                                        </p:attrNameLst>
                                      </p:cBhvr>
                                      <p:to>
                                        <p:strVal val="solid"/>
                                      </p:to>
                                    </p:set>
                                    <p:set>
                                      <p:cBhvr>
                                        <p:cTn id="81" dur="250" fill="hold"/>
                                        <p:tgtEl>
                                          <p:spTgt spid="44"/>
                                        </p:tgtEl>
                                        <p:attrNameLst>
                                          <p:attrName>fill.on</p:attrName>
                                        </p:attrNameLst>
                                      </p:cBhvr>
                                      <p:to>
                                        <p:strVal val="true"/>
                                      </p:to>
                                    </p:set>
                                  </p:childTnLst>
                                  <p:subTnLst>
                                    <p:audio>
                                      <p:cMediaNode>
                                        <p:cTn display="0" masterRel="sameClick">
                                          <p:stCondLst>
                                            <p:cond evt="begin" delay="0">
                                              <p:tn val="78"/>
                                            </p:cond>
                                          </p:stCondLst>
                                          <p:endCondLst>
                                            <p:cond evt="onStopAudio" delay="0">
                                              <p:tgtEl>
                                                <p:sldTgt/>
                                              </p:tgtEl>
                                            </p:cond>
                                          </p:endCondLst>
                                        </p:cTn>
                                        <p:tgtEl>
                                          <p:sndTgt r:embed="rId2" name="click.wav"/>
                                        </p:tgtEl>
                                      </p:cMediaNode>
                                    </p:audio>
                                  </p:subTnLst>
                                </p:cTn>
                              </p:par>
                              <p:par>
                                <p:cTn id="82" presetID="23" presetClass="entr" presetSubtype="32" fill="hold" nodeType="withEffect">
                                  <p:stCondLst>
                                    <p:cond delay="1000"/>
                                  </p:stCondLst>
                                  <p:childTnLst>
                                    <p:set>
                                      <p:cBhvr>
                                        <p:cTn id="83" dur="1" fill="hold">
                                          <p:stCondLst>
                                            <p:cond delay="0"/>
                                          </p:stCondLst>
                                        </p:cTn>
                                        <p:tgtEl>
                                          <p:spTgt spid="49"/>
                                        </p:tgtEl>
                                        <p:attrNameLst>
                                          <p:attrName>style.visibility</p:attrName>
                                        </p:attrNameLst>
                                      </p:cBhvr>
                                      <p:to>
                                        <p:strVal val="visible"/>
                                      </p:to>
                                    </p:set>
                                    <p:anim calcmode="lin" valueType="num">
                                      <p:cBhvr>
                                        <p:cTn id="84" dur="250" fill="hold"/>
                                        <p:tgtEl>
                                          <p:spTgt spid="49"/>
                                        </p:tgtEl>
                                        <p:attrNameLst>
                                          <p:attrName>ppt_w</p:attrName>
                                        </p:attrNameLst>
                                      </p:cBhvr>
                                      <p:tavLst>
                                        <p:tav tm="0">
                                          <p:val>
                                            <p:strVal val="4*#ppt_w"/>
                                          </p:val>
                                        </p:tav>
                                        <p:tav tm="100000">
                                          <p:val>
                                            <p:strVal val="#ppt_w"/>
                                          </p:val>
                                        </p:tav>
                                      </p:tavLst>
                                    </p:anim>
                                    <p:anim calcmode="lin" valueType="num">
                                      <p:cBhvr>
                                        <p:cTn id="85"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2"/>
                                            </p:cond>
                                          </p:stCondLst>
                                          <p:endCondLst>
                                            <p:cond evt="onStopAudio" delay="0">
                                              <p:tgtEl>
                                                <p:sldTgt/>
                                              </p:tgtEl>
                                            </p:cond>
                                          </p:endCondLst>
                                        </p:cTn>
                                        <p:tgtEl>
                                          <p:sndTgt r:embed="rId4" name="Check mark.wav"/>
                                        </p:tgtEl>
                                      </p:cMediaNode>
                                    </p:audio>
                                  </p:subTnLst>
                                </p:cTn>
                              </p:par>
                              <p:par>
                                <p:cTn id="86" presetID="1" presetClass="emph" presetSubtype="2" fill="hold" nodeType="withEffect">
                                  <p:stCondLst>
                                    <p:cond delay="1000"/>
                                  </p:stCondLst>
                                  <p:childTnLst>
                                    <p:animClr clrSpc="rgb" dir="cw">
                                      <p:cBhvr>
                                        <p:cTn id="87" dur="250" fill="hold"/>
                                        <p:tgtEl>
                                          <p:spTgt spid="44"/>
                                        </p:tgtEl>
                                        <p:attrNameLst>
                                          <p:attrName>fillcolor</p:attrName>
                                        </p:attrNameLst>
                                      </p:cBhvr>
                                      <p:to>
                                        <a:srgbClr val="00B050"/>
                                      </p:to>
                                    </p:animClr>
                                    <p:set>
                                      <p:cBhvr>
                                        <p:cTn id="88" dur="250" fill="hold"/>
                                        <p:tgtEl>
                                          <p:spTgt spid="44"/>
                                        </p:tgtEl>
                                        <p:attrNameLst>
                                          <p:attrName>fill.type</p:attrName>
                                        </p:attrNameLst>
                                      </p:cBhvr>
                                      <p:to>
                                        <p:strVal val="solid"/>
                                      </p:to>
                                    </p:set>
                                    <p:set>
                                      <p:cBhvr>
                                        <p:cTn id="89"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2" grpId="0" animBg="1"/>
      <p:bldP spid="43" grpId="0" animBg="1"/>
      <p:bldP spid="44"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58CAC3DF-7A9D-41A1-BF37-A10EC9BF959D}"/>
              </a:ext>
            </a:extLst>
          </p:cNvPr>
          <p:cNvPicPr>
            <a:picLocks noChangeAspect="1"/>
          </p:cNvPicPr>
          <p:nvPr/>
        </p:nvPicPr>
        <p:blipFill>
          <a:blip r:embed="rId5"/>
          <a:stretch>
            <a:fillRect/>
          </a:stretch>
        </p:blipFill>
        <p:spPr>
          <a:xfrm>
            <a:off x="0" y="1255"/>
            <a:ext cx="9144000" cy="5140990"/>
          </a:xfrm>
          <a:prstGeom prst="rect">
            <a:avLst/>
          </a:prstGeom>
        </p:spPr>
      </p:pic>
      <p:sp>
        <p:nvSpPr>
          <p:cNvPr id="4" name="Snip Diagonal Corner Rectangle 3"/>
          <p:cNvSpPr/>
          <p:nvPr/>
        </p:nvSpPr>
        <p:spPr>
          <a:xfrm>
            <a:off x="683714" y="-6907"/>
            <a:ext cx="7895046" cy="764819"/>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b="1" i="1">
                <a:solidFill>
                  <a:schemeClr val="tx1">
                    <a:lumMod val="10000"/>
                  </a:schemeClr>
                </a:solidFill>
                <a:latin typeface="Times New Roman" panose="02020603050405020304" pitchFamily="18" charset="0"/>
                <a:cs typeface="Times New Roman" panose="02020603050405020304" pitchFamily="18" charset="0"/>
              </a:rPr>
              <a:t>Chỉ ra câu văn thể hiện cách lí giải của tác giả về thông điệp "Hãy cầm lấy và đọc"?</a:t>
            </a:r>
          </a:p>
        </p:txBody>
      </p:sp>
      <p:sp>
        <p:nvSpPr>
          <p:cNvPr id="26" name="Rectangle 25"/>
          <p:cNvSpPr/>
          <p:nvPr/>
        </p:nvSpPr>
        <p:spPr>
          <a:xfrm>
            <a:off x="832666" y="964538"/>
            <a:ext cx="3680099" cy="1075584"/>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7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endParaRPr>
          </a:p>
          <a:p>
            <a:r>
              <a:rPr kumimoji="0" lang="en-US" sz="27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A. </a:t>
            </a:r>
            <a:r>
              <a:rPr lang="en-US" sz="1800">
                <a:solidFill>
                  <a:schemeClr val="tx1">
                    <a:lumMod val="10000"/>
                  </a:schemeClr>
                </a:solidFill>
                <a:latin typeface="Times New Roman" panose="02020603050405020304" pitchFamily="18" charset="0"/>
                <a:cs typeface="Times New Roman" panose="02020603050405020304" pitchFamily="18" charset="0"/>
              </a:rPr>
              <a:t>"Bạn hãy cầm lấy và đọc", đó là lời chia sẻ của một người bạn muốn giới thiệu cho ta một cuốn sách hay.</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7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0" name="Cloud 39"/>
          <p:cNvSpPr/>
          <p:nvPr/>
        </p:nvSpPr>
        <p:spPr>
          <a:xfrm>
            <a:off x="-512509" y="3676648"/>
            <a:ext cx="425336" cy="261908"/>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83" rtl="0" eaLnBrk="1" fontAlgn="auto" latinLnBrk="0" hangingPunct="1">
              <a:lnSpc>
                <a:spcPct val="100000"/>
              </a:lnSpc>
              <a:spcBef>
                <a:spcPts val="0"/>
              </a:spcBef>
              <a:spcAft>
                <a:spcPts val="0"/>
              </a:spcAft>
              <a:buClrTx/>
              <a:buSzTx/>
              <a:buFont typeface="Arial"/>
              <a:buNone/>
              <a:tabLst/>
              <a:defRPr/>
            </a:pPr>
            <a:endParaRPr kumimoji="0" lang="vi-VN" sz="135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42" name="Rectangle 41"/>
          <p:cNvSpPr/>
          <p:nvPr/>
        </p:nvSpPr>
        <p:spPr>
          <a:xfrm>
            <a:off x="4597962" y="967679"/>
            <a:ext cx="3680099" cy="1075584"/>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7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r>
              <a:rPr kumimoji="0" lang="en-US" sz="27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rPr>
              <a:t>B. </a:t>
            </a:r>
            <a:r>
              <a:rPr lang="en-US" sz="1800">
                <a:solidFill>
                  <a:schemeClr val="tx1">
                    <a:lumMod val="10000"/>
                  </a:schemeClr>
                </a:solidFill>
                <a:latin typeface="Times New Roman" panose="02020603050405020304" pitchFamily="18" charset="0"/>
                <a:cs typeface="Times New Roman" panose="02020603050405020304" pitchFamily="18" charset="0"/>
              </a:rPr>
              <a:t>"Em hãy cầm lấy và đọc", đó là lời nói tin cậy của thấy giáo khi trao cho học trò một cuốn sách quý.</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7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3" name="Rectangle 42"/>
          <p:cNvSpPr/>
          <p:nvPr/>
        </p:nvSpPr>
        <p:spPr>
          <a:xfrm>
            <a:off x="832666" y="2212483"/>
            <a:ext cx="3680099" cy="15640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7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r>
              <a:rPr kumimoji="0" lang="en-US" sz="27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rPr>
              <a:t>C. </a:t>
            </a:r>
            <a:r>
              <a:rPr lang="en-US" sz="1800">
                <a:solidFill>
                  <a:schemeClr val="tx1">
                    <a:lumMod val="10000"/>
                  </a:schemeClr>
                </a:solidFill>
                <a:latin typeface="Times New Roman" panose="02020603050405020304" pitchFamily="18" charset="0"/>
                <a:cs typeface="Times New Roman" panose="02020603050405020304" pitchFamily="18" charset="0"/>
              </a:rPr>
              <a:t>"Hãy cầm lấy và đọc" có thể xem là một thông điệp: hãy tiếp xúc trực tiếp với một cuốn sách, hãy tự trải nghiệm mà không bước qua một trung gian nào.</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7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4" name="Rectangle 43"/>
          <p:cNvSpPr/>
          <p:nvPr/>
        </p:nvSpPr>
        <p:spPr>
          <a:xfrm>
            <a:off x="4631237" y="2212483"/>
            <a:ext cx="3680099" cy="59987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7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7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pPr lvl="0"/>
            <a:r>
              <a:rPr kumimoji="0" lang="en-US" sz="27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rPr>
              <a:t>D. </a:t>
            </a:r>
            <a:r>
              <a:rPr lang="en-US" sz="2000">
                <a:solidFill>
                  <a:schemeClr val="tx1">
                    <a:lumMod val="10000"/>
                  </a:schemeClr>
                </a:solidFill>
                <a:latin typeface="Times New Roman" panose="02020603050405020304" pitchFamily="18" charset="0"/>
                <a:cs typeface="Times New Roman" panose="02020603050405020304" pitchFamily="18" charset="0"/>
              </a:rPr>
              <a:t>Có những cuốn sách làm ta thất vọng, hụt hẫng</a:t>
            </a:r>
            <a:endParaRPr kumimoji="0" lang="en-US" sz="2400" b="0" i="0" u="none" strike="noStrike" kern="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endParaRP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7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pic>
        <p:nvPicPr>
          <p:cNvPr id="47" name="Picture 4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908473" y="1481116"/>
            <a:ext cx="604292" cy="531044"/>
          </a:xfrm>
          <a:prstGeom prst="rect">
            <a:avLst/>
          </a:prstGeom>
        </p:spPr>
      </p:pic>
      <p:pic>
        <p:nvPicPr>
          <p:cNvPr id="51" name="Picture 50"/>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920562" y="3125287"/>
            <a:ext cx="603402" cy="482721"/>
          </a:xfrm>
          <a:prstGeom prst="rect">
            <a:avLst/>
          </a:prstGeom>
        </p:spPr>
      </p:pic>
      <p:pic>
        <p:nvPicPr>
          <p:cNvPr id="49" name="Picture 4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674504" y="2162610"/>
            <a:ext cx="603557" cy="530398"/>
          </a:xfrm>
          <a:prstGeom prst="rect">
            <a:avLst/>
          </a:prstGeom>
        </p:spPr>
      </p:pic>
      <p:pic>
        <p:nvPicPr>
          <p:cNvPr id="53" name="Picture 5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728616" y="1519871"/>
            <a:ext cx="549444" cy="482845"/>
          </a:xfrm>
          <a:prstGeom prst="rect">
            <a:avLst/>
          </a:prstGeom>
        </p:spPr>
      </p:pic>
      <p:sp>
        <p:nvSpPr>
          <p:cNvPr id="16" name="Thought Bubble: Cloud 15">
            <a:hlinkClick r:id="rId8" action="ppaction://hlinksldjump"/>
            <a:extLst>
              <a:ext uri="{FF2B5EF4-FFF2-40B4-BE49-F238E27FC236}">
                <a16:creationId xmlns:a16="http://schemas.microsoft.com/office/drawing/2014/main" id="{6F7AE73B-9909-48CE-8BBA-E8D4BAFA7D10}"/>
              </a:ext>
            </a:extLst>
          </p:cNvPr>
          <p:cNvSpPr/>
          <p:nvPr/>
        </p:nvSpPr>
        <p:spPr>
          <a:xfrm>
            <a:off x="4210619" y="3807602"/>
            <a:ext cx="1428750" cy="768248"/>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1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Quay lại</a:t>
            </a:r>
          </a:p>
        </p:txBody>
      </p:sp>
    </p:spTree>
    <p:extLst>
      <p:ext uri="{BB962C8B-B14F-4D97-AF65-F5344CB8AC3E}">
        <p14:creationId xmlns:p14="http://schemas.microsoft.com/office/powerpoint/2010/main" val="365502700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2" presetClass="entr" presetSubtype="2" repeatCount="indefinite" fill="hold" grpId="0" nodeType="withEffect">
                                  <p:stCondLst>
                                    <p:cond delay="500"/>
                                  </p:stCondLst>
                                  <p:childTnLst>
                                    <p:set>
                                      <p:cBhvr>
                                        <p:cTn id="31" dur="1" fill="hold">
                                          <p:stCondLst>
                                            <p:cond delay="0"/>
                                          </p:stCondLst>
                                        </p:cTn>
                                        <p:tgtEl>
                                          <p:spTgt spid="40"/>
                                        </p:tgtEl>
                                        <p:attrNameLst>
                                          <p:attrName>style.visibility</p:attrName>
                                        </p:attrNameLst>
                                      </p:cBhvr>
                                      <p:to>
                                        <p:strVal val="visible"/>
                                      </p:to>
                                    </p:set>
                                    <p:anim calcmode="lin" valueType="num">
                                      <p:cBhvr additive="base">
                                        <p:cTn id="32" dur="20000" fill="hold"/>
                                        <p:tgtEl>
                                          <p:spTgt spid="40"/>
                                        </p:tgtEl>
                                        <p:attrNameLst>
                                          <p:attrName>ppt_x</p:attrName>
                                        </p:attrNameLst>
                                      </p:cBhvr>
                                      <p:tavLst>
                                        <p:tav tm="0">
                                          <p:val>
                                            <p:strVal val="1+#ppt_w/2"/>
                                          </p:val>
                                        </p:tav>
                                        <p:tav tm="100000">
                                          <p:val>
                                            <p:strVal val="#ppt_x"/>
                                          </p:val>
                                        </p:tav>
                                      </p:tavLst>
                                    </p:anim>
                                    <p:anim calcmode="lin" valueType="num">
                                      <p:cBhvr additive="base">
                                        <p:cTn id="33" dur="200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26"/>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clickEffect">
                                  <p:stCondLst>
                                    <p:cond delay="0"/>
                                  </p:stCondLst>
                                  <p:childTnLst>
                                    <p:animClr clrSpc="rgb" dir="cw">
                                      <p:cBhvr>
                                        <p:cTn id="38" dur="250" fill="hold"/>
                                        <p:tgtEl>
                                          <p:spTgt spid="26"/>
                                        </p:tgtEl>
                                        <p:attrNameLst>
                                          <p:attrName>fillcolor</p:attrName>
                                        </p:attrNameLst>
                                      </p:cBhvr>
                                      <p:to>
                                        <a:srgbClr val="FFF2CC"/>
                                      </p:to>
                                    </p:animClr>
                                    <p:set>
                                      <p:cBhvr>
                                        <p:cTn id="39" dur="250" fill="hold"/>
                                        <p:tgtEl>
                                          <p:spTgt spid="26"/>
                                        </p:tgtEl>
                                        <p:attrNameLst>
                                          <p:attrName>fill.type</p:attrName>
                                        </p:attrNameLst>
                                      </p:cBhvr>
                                      <p:to>
                                        <p:strVal val="solid"/>
                                      </p:to>
                                    </p:set>
                                    <p:set>
                                      <p:cBhvr>
                                        <p:cTn id="40" dur="250" fill="hold"/>
                                        <p:tgtEl>
                                          <p:spTgt spid="26"/>
                                        </p:tgtEl>
                                        <p:attrNameLst>
                                          <p:attrName>fill.on</p:attrName>
                                        </p:attrNameLst>
                                      </p:cBhvr>
                                      <p:to>
                                        <p:strVal val="true"/>
                                      </p:to>
                                    </p:set>
                                  </p:childTnLst>
                                  <p:subTnLst>
                                    <p:audio>
                                      <p:cMediaNode>
                                        <p:cTn display="0" masterRel="sameClick">
                                          <p:stCondLst>
                                            <p:cond evt="begin" delay="0">
                                              <p:tn val="37"/>
                                            </p:cond>
                                          </p:stCondLst>
                                          <p:endCondLst>
                                            <p:cond evt="onStopAudio" delay="0">
                                              <p:tgtEl>
                                                <p:sldTgt/>
                                              </p:tgtEl>
                                            </p:cond>
                                          </p:endCondLst>
                                        </p:cTn>
                                        <p:tgtEl>
                                          <p:sndTgt r:embed="rId2" name="click.wav"/>
                                        </p:tgtEl>
                                      </p:cMediaNode>
                                    </p:audio>
                                  </p:subTnLst>
                                </p:cTn>
                              </p:par>
                              <p:par>
                                <p:cTn id="41" presetID="23" presetClass="entr" presetSubtype="32" fill="hold" nodeType="withEffect">
                                  <p:stCondLst>
                                    <p:cond delay="1000"/>
                                  </p:stCondLst>
                                  <p:childTnLst>
                                    <p:set>
                                      <p:cBhvr>
                                        <p:cTn id="42" dur="1" fill="hold">
                                          <p:stCondLst>
                                            <p:cond delay="0"/>
                                          </p:stCondLst>
                                        </p:cTn>
                                        <p:tgtEl>
                                          <p:spTgt spid="47"/>
                                        </p:tgtEl>
                                        <p:attrNameLst>
                                          <p:attrName>style.visibility</p:attrName>
                                        </p:attrNameLst>
                                      </p:cBhvr>
                                      <p:to>
                                        <p:strVal val="visible"/>
                                      </p:to>
                                    </p:set>
                                    <p:anim calcmode="lin" valueType="num">
                                      <p:cBhvr>
                                        <p:cTn id="43" dur="250" fill="hold"/>
                                        <p:tgtEl>
                                          <p:spTgt spid="47"/>
                                        </p:tgtEl>
                                        <p:attrNameLst>
                                          <p:attrName>ppt_w</p:attrName>
                                        </p:attrNameLst>
                                      </p:cBhvr>
                                      <p:tavLst>
                                        <p:tav tm="0">
                                          <p:val>
                                            <p:strVal val="4*#ppt_w"/>
                                          </p:val>
                                        </p:tav>
                                        <p:tav tm="100000">
                                          <p:val>
                                            <p:strVal val="#ppt_w"/>
                                          </p:val>
                                        </p:tav>
                                      </p:tavLst>
                                    </p:anim>
                                    <p:anim calcmode="lin" valueType="num">
                                      <p:cBhvr>
                                        <p:cTn id="4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41"/>
                                            </p:cond>
                                          </p:stCondLst>
                                          <p:endCondLst>
                                            <p:cond evt="onStopAudio" delay="0">
                                              <p:tgtEl>
                                                <p:sldTgt/>
                                              </p:tgtEl>
                                            </p:cond>
                                          </p:endCondLst>
                                        </p:cTn>
                                        <p:tgtEl>
                                          <p:sndTgt r:embed="rId3" name="Wrong Buzzer.wav"/>
                                        </p:tgtEl>
                                      </p:cMediaNode>
                                    </p:audio>
                                  </p:subTnLst>
                                </p:cTn>
                              </p:par>
                              <p:par>
                                <p:cTn id="45" presetID="1" presetClass="emph" presetSubtype="2" fill="hold" nodeType="withEffect">
                                  <p:stCondLst>
                                    <p:cond delay="1000"/>
                                  </p:stCondLst>
                                  <p:childTnLst>
                                    <p:animClr clrSpc="rgb" dir="cw">
                                      <p:cBhvr>
                                        <p:cTn id="46" dur="250" fill="hold"/>
                                        <p:tgtEl>
                                          <p:spTgt spid="26"/>
                                        </p:tgtEl>
                                        <p:attrNameLst>
                                          <p:attrName>fillcolor</p:attrName>
                                        </p:attrNameLst>
                                      </p:cBhvr>
                                      <p:to>
                                        <a:srgbClr val="FFFF00"/>
                                      </p:to>
                                    </p:animClr>
                                    <p:set>
                                      <p:cBhvr>
                                        <p:cTn id="47" dur="250" fill="hold"/>
                                        <p:tgtEl>
                                          <p:spTgt spid="26"/>
                                        </p:tgtEl>
                                        <p:attrNameLst>
                                          <p:attrName>fill.type</p:attrName>
                                        </p:attrNameLst>
                                      </p:cBhvr>
                                      <p:to>
                                        <p:strVal val="solid"/>
                                      </p:to>
                                    </p:set>
                                    <p:set>
                                      <p:cBhvr>
                                        <p:cTn id="4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9" restart="whenNotActive" fill="hold" evtFilter="cancelBubble" nodeType="interactiveSeq">
                <p:stCondLst>
                  <p:cond evt="onClick" delay="0">
                    <p:tgtEl>
                      <p:spTgt spid="42"/>
                    </p:tgtEl>
                  </p:cond>
                </p:stCondLst>
                <p:endSync evt="end" delay="0">
                  <p:rtn val="all"/>
                </p:endSync>
                <p:childTnLst>
                  <p:par>
                    <p:cTn id="50" fill="hold">
                      <p:stCondLst>
                        <p:cond delay="0"/>
                      </p:stCondLst>
                      <p:childTnLst>
                        <p:par>
                          <p:cTn id="51" fill="hold">
                            <p:stCondLst>
                              <p:cond delay="0"/>
                            </p:stCondLst>
                            <p:childTnLst>
                              <p:par>
                                <p:cTn id="52" presetID="1" presetClass="emph" presetSubtype="2" fill="hold" nodeType="clickEffect">
                                  <p:stCondLst>
                                    <p:cond delay="0"/>
                                  </p:stCondLst>
                                  <p:childTnLst>
                                    <p:animClr clrSpc="rgb" dir="cw">
                                      <p:cBhvr>
                                        <p:cTn id="53" dur="250" fill="hold"/>
                                        <p:tgtEl>
                                          <p:spTgt spid="42"/>
                                        </p:tgtEl>
                                        <p:attrNameLst>
                                          <p:attrName>fillcolor</p:attrName>
                                        </p:attrNameLst>
                                      </p:cBhvr>
                                      <p:to>
                                        <a:srgbClr val="FFF2CC"/>
                                      </p:to>
                                    </p:animClr>
                                    <p:set>
                                      <p:cBhvr>
                                        <p:cTn id="54" dur="250" fill="hold"/>
                                        <p:tgtEl>
                                          <p:spTgt spid="42"/>
                                        </p:tgtEl>
                                        <p:attrNameLst>
                                          <p:attrName>fill.type</p:attrName>
                                        </p:attrNameLst>
                                      </p:cBhvr>
                                      <p:to>
                                        <p:strVal val="solid"/>
                                      </p:to>
                                    </p:set>
                                    <p:set>
                                      <p:cBhvr>
                                        <p:cTn id="55" dur="250" fill="hold"/>
                                        <p:tgtEl>
                                          <p:spTgt spid="42"/>
                                        </p:tgtEl>
                                        <p:attrNameLst>
                                          <p:attrName>fill.on</p:attrName>
                                        </p:attrNameLst>
                                      </p:cBhvr>
                                      <p:to>
                                        <p:strVal val="true"/>
                                      </p:to>
                                    </p:set>
                                  </p:childTnLst>
                                  <p:subTnLst>
                                    <p:audio>
                                      <p:cMediaNode>
                                        <p:cTn display="0" masterRel="sameClick">
                                          <p:stCondLst>
                                            <p:cond evt="begin" delay="0">
                                              <p:tn val="52"/>
                                            </p:cond>
                                          </p:stCondLst>
                                          <p:endCondLst>
                                            <p:cond evt="onStopAudio" delay="0">
                                              <p:tgtEl>
                                                <p:sldTgt/>
                                              </p:tgtEl>
                                            </p:cond>
                                          </p:endCondLst>
                                        </p:cTn>
                                        <p:tgtEl>
                                          <p:sndTgt r:embed="rId2" name="click.wav"/>
                                        </p:tgtEl>
                                      </p:cMediaNode>
                                    </p:audio>
                                  </p:subTnLst>
                                </p:cTn>
                              </p:par>
                              <p:par>
                                <p:cTn id="56" presetID="23" presetClass="entr" presetSubtype="32" fill="hold" nodeType="withEffect">
                                  <p:stCondLst>
                                    <p:cond delay="1000"/>
                                  </p:stCondLst>
                                  <p:childTnLst>
                                    <p:set>
                                      <p:cBhvr>
                                        <p:cTn id="57" dur="1" fill="hold">
                                          <p:stCondLst>
                                            <p:cond delay="0"/>
                                          </p:stCondLst>
                                        </p:cTn>
                                        <p:tgtEl>
                                          <p:spTgt spid="53"/>
                                        </p:tgtEl>
                                        <p:attrNameLst>
                                          <p:attrName>style.visibility</p:attrName>
                                        </p:attrNameLst>
                                      </p:cBhvr>
                                      <p:to>
                                        <p:strVal val="visible"/>
                                      </p:to>
                                    </p:set>
                                    <p:anim calcmode="lin" valueType="num">
                                      <p:cBhvr>
                                        <p:cTn id="58" dur="250" fill="hold"/>
                                        <p:tgtEl>
                                          <p:spTgt spid="53"/>
                                        </p:tgtEl>
                                        <p:attrNameLst>
                                          <p:attrName>ppt_w</p:attrName>
                                        </p:attrNameLst>
                                      </p:cBhvr>
                                      <p:tavLst>
                                        <p:tav tm="0">
                                          <p:val>
                                            <p:strVal val="4*#ppt_w"/>
                                          </p:val>
                                        </p:tav>
                                        <p:tav tm="100000">
                                          <p:val>
                                            <p:strVal val="#ppt_w"/>
                                          </p:val>
                                        </p:tav>
                                      </p:tavLst>
                                    </p:anim>
                                    <p:anim calcmode="lin" valueType="num">
                                      <p:cBhvr>
                                        <p:cTn id="5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6"/>
                                            </p:cond>
                                          </p:stCondLst>
                                          <p:endCondLst>
                                            <p:cond evt="onStopAudio" delay="0">
                                              <p:tgtEl>
                                                <p:sldTgt/>
                                              </p:tgtEl>
                                            </p:cond>
                                          </p:endCondLst>
                                        </p:cTn>
                                        <p:tgtEl>
                                          <p:sndTgt r:embed="rId3" name="Wrong Buzzer.wav"/>
                                        </p:tgtEl>
                                      </p:cMediaNode>
                                    </p:audio>
                                  </p:subTnLst>
                                </p:cTn>
                              </p:par>
                              <p:par>
                                <p:cTn id="60" presetID="1" presetClass="emph" presetSubtype="2" fill="hold" nodeType="withEffect">
                                  <p:stCondLst>
                                    <p:cond delay="1000"/>
                                  </p:stCondLst>
                                  <p:childTnLst>
                                    <p:animClr clrSpc="rgb" dir="cw">
                                      <p:cBhvr>
                                        <p:cTn id="61" dur="250" fill="hold"/>
                                        <p:tgtEl>
                                          <p:spTgt spid="42"/>
                                        </p:tgtEl>
                                        <p:attrNameLst>
                                          <p:attrName>fillcolor</p:attrName>
                                        </p:attrNameLst>
                                      </p:cBhvr>
                                      <p:to>
                                        <a:srgbClr val="FFFF00"/>
                                      </p:to>
                                    </p:animClr>
                                    <p:set>
                                      <p:cBhvr>
                                        <p:cTn id="62" dur="250" fill="hold"/>
                                        <p:tgtEl>
                                          <p:spTgt spid="42"/>
                                        </p:tgtEl>
                                        <p:attrNameLst>
                                          <p:attrName>fill.type</p:attrName>
                                        </p:attrNameLst>
                                      </p:cBhvr>
                                      <p:to>
                                        <p:strVal val="solid"/>
                                      </p:to>
                                    </p:set>
                                    <p:set>
                                      <p:cBhvr>
                                        <p:cTn id="6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4" restart="whenNotActive" fill="hold" evtFilter="cancelBubble" nodeType="interactiveSeq">
                <p:stCondLst>
                  <p:cond evt="onClick" delay="0">
                    <p:tgtEl>
                      <p:spTgt spid="43"/>
                    </p:tgtEl>
                  </p:cond>
                </p:stCondLst>
                <p:endSync evt="end" delay="0">
                  <p:rtn val="all"/>
                </p:endSync>
                <p:childTnLst>
                  <p:par>
                    <p:cTn id="65" fill="hold">
                      <p:stCondLst>
                        <p:cond delay="0"/>
                      </p:stCondLst>
                      <p:childTnLst>
                        <p:par>
                          <p:cTn id="66" fill="hold">
                            <p:stCondLst>
                              <p:cond delay="0"/>
                            </p:stCondLst>
                            <p:childTnLst>
                              <p:par>
                                <p:cTn id="67" presetID="1" presetClass="emph" presetSubtype="2" fill="hold" nodeType="clickEffect">
                                  <p:stCondLst>
                                    <p:cond delay="0"/>
                                  </p:stCondLst>
                                  <p:childTnLst>
                                    <p:animClr clrSpc="rgb" dir="cw">
                                      <p:cBhvr>
                                        <p:cTn id="68" dur="250" fill="hold"/>
                                        <p:tgtEl>
                                          <p:spTgt spid="43"/>
                                        </p:tgtEl>
                                        <p:attrNameLst>
                                          <p:attrName>fillcolor</p:attrName>
                                        </p:attrNameLst>
                                      </p:cBhvr>
                                      <p:to>
                                        <a:srgbClr val="FFF2CC"/>
                                      </p:to>
                                    </p:animClr>
                                    <p:set>
                                      <p:cBhvr>
                                        <p:cTn id="69" dur="250" fill="hold"/>
                                        <p:tgtEl>
                                          <p:spTgt spid="43"/>
                                        </p:tgtEl>
                                        <p:attrNameLst>
                                          <p:attrName>fill.type</p:attrName>
                                        </p:attrNameLst>
                                      </p:cBhvr>
                                      <p:to>
                                        <p:strVal val="solid"/>
                                      </p:to>
                                    </p:set>
                                    <p:set>
                                      <p:cBhvr>
                                        <p:cTn id="70" dur="250" fill="hold"/>
                                        <p:tgtEl>
                                          <p:spTgt spid="43"/>
                                        </p:tgtEl>
                                        <p:attrNameLst>
                                          <p:attrName>fill.on</p:attrName>
                                        </p:attrNameLst>
                                      </p:cBhvr>
                                      <p:to>
                                        <p:strVal val="true"/>
                                      </p:to>
                                    </p:set>
                                  </p:childTnLst>
                                  <p:subTnLst>
                                    <p:audio>
                                      <p:cMediaNode>
                                        <p:cTn display="0" masterRel="sameClick">
                                          <p:stCondLst>
                                            <p:cond evt="begin" delay="0">
                                              <p:tn val="67"/>
                                            </p:cond>
                                          </p:stCondLst>
                                          <p:endCondLst>
                                            <p:cond evt="onStopAudio" delay="0">
                                              <p:tgtEl>
                                                <p:sldTgt/>
                                              </p:tgtEl>
                                            </p:cond>
                                          </p:endCondLst>
                                        </p:cTn>
                                        <p:tgtEl>
                                          <p:sndTgt r:embed="rId2" name="click.wav"/>
                                        </p:tgtEl>
                                      </p:cMediaNode>
                                    </p:audio>
                                  </p:subTnLst>
                                </p:cTn>
                              </p:par>
                              <p:par>
                                <p:cTn id="71" presetID="23" presetClass="entr" presetSubtype="32" fill="hold" nodeType="withEffect">
                                  <p:stCondLst>
                                    <p:cond delay="1000"/>
                                  </p:stCondLst>
                                  <p:childTnLst>
                                    <p:set>
                                      <p:cBhvr>
                                        <p:cTn id="72" dur="1" fill="hold">
                                          <p:stCondLst>
                                            <p:cond delay="0"/>
                                          </p:stCondLst>
                                        </p:cTn>
                                        <p:tgtEl>
                                          <p:spTgt spid="51"/>
                                        </p:tgtEl>
                                        <p:attrNameLst>
                                          <p:attrName>style.visibility</p:attrName>
                                        </p:attrNameLst>
                                      </p:cBhvr>
                                      <p:to>
                                        <p:strVal val="visible"/>
                                      </p:to>
                                    </p:set>
                                    <p:anim calcmode="lin" valueType="num">
                                      <p:cBhvr>
                                        <p:cTn id="73" dur="250" fill="hold"/>
                                        <p:tgtEl>
                                          <p:spTgt spid="51"/>
                                        </p:tgtEl>
                                        <p:attrNameLst>
                                          <p:attrName>ppt_w</p:attrName>
                                        </p:attrNameLst>
                                      </p:cBhvr>
                                      <p:tavLst>
                                        <p:tav tm="0">
                                          <p:val>
                                            <p:strVal val="4*#ppt_w"/>
                                          </p:val>
                                        </p:tav>
                                        <p:tav tm="100000">
                                          <p:val>
                                            <p:strVal val="#ppt_w"/>
                                          </p:val>
                                        </p:tav>
                                      </p:tavLst>
                                    </p:anim>
                                    <p:anim calcmode="lin" valueType="num">
                                      <p:cBhvr>
                                        <p:cTn id="7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71"/>
                                            </p:cond>
                                          </p:stCondLst>
                                          <p:endCondLst>
                                            <p:cond evt="onStopAudio" delay="0">
                                              <p:tgtEl>
                                                <p:sldTgt/>
                                              </p:tgtEl>
                                            </p:cond>
                                          </p:endCondLst>
                                        </p:cTn>
                                        <p:tgtEl>
                                          <p:sndTgt r:embed="rId4" name="Check mark.wav"/>
                                        </p:tgtEl>
                                      </p:cMediaNode>
                                    </p:audio>
                                  </p:subTnLst>
                                </p:cTn>
                              </p:par>
                              <p:par>
                                <p:cTn id="75" presetID="1" presetClass="emph" presetSubtype="2" fill="hold" nodeType="withEffect">
                                  <p:stCondLst>
                                    <p:cond delay="1000"/>
                                  </p:stCondLst>
                                  <p:childTnLst>
                                    <p:animClr clrSpc="rgb" dir="cw">
                                      <p:cBhvr>
                                        <p:cTn id="76" dur="250" fill="hold"/>
                                        <p:tgtEl>
                                          <p:spTgt spid="43"/>
                                        </p:tgtEl>
                                        <p:attrNameLst>
                                          <p:attrName>fillcolor</p:attrName>
                                        </p:attrNameLst>
                                      </p:cBhvr>
                                      <p:to>
                                        <a:srgbClr val="00B050"/>
                                      </p:to>
                                    </p:animClr>
                                    <p:set>
                                      <p:cBhvr>
                                        <p:cTn id="77" dur="250" fill="hold"/>
                                        <p:tgtEl>
                                          <p:spTgt spid="43"/>
                                        </p:tgtEl>
                                        <p:attrNameLst>
                                          <p:attrName>fill.type</p:attrName>
                                        </p:attrNameLst>
                                      </p:cBhvr>
                                      <p:to>
                                        <p:strVal val="solid"/>
                                      </p:to>
                                    </p:set>
                                    <p:set>
                                      <p:cBhvr>
                                        <p:cTn id="7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9" restart="whenNotActive" fill="hold" evtFilter="cancelBubble" nodeType="interactiveSeq">
                <p:stCondLst>
                  <p:cond evt="onClick" delay="0">
                    <p:tgtEl>
                      <p:spTgt spid="44"/>
                    </p:tgtEl>
                  </p:cond>
                </p:stCondLst>
                <p:endSync evt="end" delay="0">
                  <p:rtn val="all"/>
                </p:endSync>
                <p:childTnLst>
                  <p:par>
                    <p:cTn id="80" fill="hold">
                      <p:stCondLst>
                        <p:cond delay="0"/>
                      </p:stCondLst>
                      <p:childTnLst>
                        <p:par>
                          <p:cTn id="81" fill="hold">
                            <p:stCondLst>
                              <p:cond delay="0"/>
                            </p:stCondLst>
                            <p:childTnLst>
                              <p:par>
                                <p:cTn id="82" presetID="1" presetClass="emph" presetSubtype="2" fill="hold" nodeType="clickEffect">
                                  <p:stCondLst>
                                    <p:cond delay="0"/>
                                  </p:stCondLst>
                                  <p:childTnLst>
                                    <p:animClr clrSpc="rgb" dir="cw">
                                      <p:cBhvr>
                                        <p:cTn id="83" dur="250" fill="hold"/>
                                        <p:tgtEl>
                                          <p:spTgt spid="44"/>
                                        </p:tgtEl>
                                        <p:attrNameLst>
                                          <p:attrName>fillcolor</p:attrName>
                                        </p:attrNameLst>
                                      </p:cBhvr>
                                      <p:to>
                                        <a:srgbClr val="FFF2CC"/>
                                      </p:to>
                                    </p:animClr>
                                    <p:set>
                                      <p:cBhvr>
                                        <p:cTn id="84" dur="250" fill="hold"/>
                                        <p:tgtEl>
                                          <p:spTgt spid="44"/>
                                        </p:tgtEl>
                                        <p:attrNameLst>
                                          <p:attrName>fill.type</p:attrName>
                                        </p:attrNameLst>
                                      </p:cBhvr>
                                      <p:to>
                                        <p:strVal val="solid"/>
                                      </p:to>
                                    </p:set>
                                    <p:set>
                                      <p:cBhvr>
                                        <p:cTn id="85" dur="250" fill="hold"/>
                                        <p:tgtEl>
                                          <p:spTgt spid="44"/>
                                        </p:tgtEl>
                                        <p:attrNameLst>
                                          <p:attrName>fill.on</p:attrName>
                                        </p:attrNameLst>
                                      </p:cBhvr>
                                      <p:to>
                                        <p:strVal val="true"/>
                                      </p:to>
                                    </p:set>
                                  </p:childTnLst>
                                  <p:subTnLst>
                                    <p:audio>
                                      <p:cMediaNode>
                                        <p:cTn display="0" masterRel="sameClick">
                                          <p:stCondLst>
                                            <p:cond evt="begin" delay="0">
                                              <p:tn val="82"/>
                                            </p:cond>
                                          </p:stCondLst>
                                          <p:endCondLst>
                                            <p:cond evt="onStopAudio" delay="0">
                                              <p:tgtEl>
                                                <p:sldTgt/>
                                              </p:tgtEl>
                                            </p:cond>
                                          </p:endCondLst>
                                        </p:cTn>
                                        <p:tgtEl>
                                          <p:sndTgt r:embed="rId2" name="click.wav"/>
                                        </p:tgtEl>
                                      </p:cMediaNode>
                                    </p:audio>
                                  </p:subTnLst>
                                </p:cTn>
                              </p:par>
                              <p:par>
                                <p:cTn id="86" presetID="23" presetClass="entr" presetSubtype="32" fill="hold" nodeType="withEffect">
                                  <p:stCondLst>
                                    <p:cond delay="1000"/>
                                  </p:stCondLst>
                                  <p:childTnLst>
                                    <p:set>
                                      <p:cBhvr>
                                        <p:cTn id="87" dur="1" fill="hold">
                                          <p:stCondLst>
                                            <p:cond delay="0"/>
                                          </p:stCondLst>
                                        </p:cTn>
                                        <p:tgtEl>
                                          <p:spTgt spid="49"/>
                                        </p:tgtEl>
                                        <p:attrNameLst>
                                          <p:attrName>style.visibility</p:attrName>
                                        </p:attrNameLst>
                                      </p:cBhvr>
                                      <p:to>
                                        <p:strVal val="visible"/>
                                      </p:to>
                                    </p:set>
                                    <p:anim calcmode="lin" valueType="num">
                                      <p:cBhvr>
                                        <p:cTn id="88" dur="250" fill="hold"/>
                                        <p:tgtEl>
                                          <p:spTgt spid="49"/>
                                        </p:tgtEl>
                                        <p:attrNameLst>
                                          <p:attrName>ppt_w</p:attrName>
                                        </p:attrNameLst>
                                      </p:cBhvr>
                                      <p:tavLst>
                                        <p:tav tm="0">
                                          <p:val>
                                            <p:strVal val="4*#ppt_w"/>
                                          </p:val>
                                        </p:tav>
                                        <p:tav tm="100000">
                                          <p:val>
                                            <p:strVal val="#ppt_w"/>
                                          </p:val>
                                        </p:tav>
                                      </p:tavLst>
                                    </p:anim>
                                    <p:anim calcmode="lin" valueType="num">
                                      <p:cBhvr>
                                        <p:cTn id="8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6"/>
                                            </p:cond>
                                          </p:stCondLst>
                                          <p:endCondLst>
                                            <p:cond evt="onStopAudio" delay="0">
                                              <p:tgtEl>
                                                <p:sldTgt/>
                                              </p:tgtEl>
                                            </p:cond>
                                          </p:endCondLst>
                                        </p:cTn>
                                        <p:tgtEl>
                                          <p:sndTgt r:embed="rId3" name="Wrong Buzzer.wav"/>
                                        </p:tgtEl>
                                      </p:cMediaNode>
                                    </p:audio>
                                  </p:subTnLst>
                                </p:cTn>
                              </p:par>
                              <p:par>
                                <p:cTn id="90" presetID="1" presetClass="emph" presetSubtype="2" fill="hold" nodeType="withEffect">
                                  <p:stCondLst>
                                    <p:cond delay="1000"/>
                                  </p:stCondLst>
                                  <p:childTnLst>
                                    <p:animClr clrSpc="rgb" dir="cw">
                                      <p:cBhvr>
                                        <p:cTn id="91" dur="250" fill="hold"/>
                                        <p:tgtEl>
                                          <p:spTgt spid="44"/>
                                        </p:tgtEl>
                                        <p:attrNameLst>
                                          <p:attrName>fillcolor</p:attrName>
                                        </p:attrNameLst>
                                      </p:cBhvr>
                                      <p:to>
                                        <a:srgbClr val="FFFF00"/>
                                      </p:to>
                                    </p:animClr>
                                    <p:set>
                                      <p:cBhvr>
                                        <p:cTn id="92" dur="250" fill="hold"/>
                                        <p:tgtEl>
                                          <p:spTgt spid="44"/>
                                        </p:tgtEl>
                                        <p:attrNameLst>
                                          <p:attrName>fill.type</p:attrName>
                                        </p:attrNameLst>
                                      </p:cBhvr>
                                      <p:to>
                                        <p:strVal val="solid"/>
                                      </p:to>
                                    </p:set>
                                    <p:set>
                                      <p:cBhvr>
                                        <p:cTn id="9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2" grpId="0" animBg="1"/>
      <p:bldP spid="43" grpId="0" animBg="1"/>
      <p:bldP spid="44"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4AEFEEAB-2320-FE92-6645-6787C3FF2255}"/>
              </a:ext>
            </a:extLst>
          </p:cNvPr>
          <p:cNvPicPr>
            <a:picLocks noChangeAspect="1"/>
          </p:cNvPicPr>
          <p:nvPr/>
        </p:nvPicPr>
        <p:blipFill>
          <a:blip r:embed="rId5"/>
          <a:stretch>
            <a:fillRect/>
          </a:stretch>
        </p:blipFill>
        <p:spPr>
          <a:xfrm>
            <a:off x="0" y="1255"/>
            <a:ext cx="9144000" cy="5140990"/>
          </a:xfrm>
          <a:prstGeom prst="rect">
            <a:avLst/>
          </a:prstGeom>
        </p:spPr>
      </p:pic>
      <p:sp>
        <p:nvSpPr>
          <p:cNvPr id="4" name="Snip Diagonal Corner Rectangle 3"/>
          <p:cNvSpPr/>
          <p:nvPr/>
        </p:nvSpPr>
        <p:spPr>
          <a:xfrm>
            <a:off x="803350" y="332855"/>
            <a:ext cx="7537301" cy="887484"/>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b="1" i="1">
                <a:solidFill>
                  <a:schemeClr val="tx1">
                    <a:lumMod val="10000"/>
                  </a:schemeClr>
                </a:solidFill>
                <a:latin typeface="Times New Roman" panose="02020603050405020304" pitchFamily="18" charset="0"/>
                <a:cs typeface="Times New Roman" panose="02020603050405020304" pitchFamily="18" charset="0"/>
              </a:rPr>
              <a:t>Theo tác giả, cần có những điều kiện gì để giải quyết tình trạng sa sút của văn hóa đọc hiện nay? </a:t>
            </a:r>
          </a:p>
        </p:txBody>
      </p:sp>
      <p:sp>
        <p:nvSpPr>
          <p:cNvPr id="26" name="Rectangle 25"/>
          <p:cNvSpPr/>
          <p:nvPr/>
        </p:nvSpPr>
        <p:spPr>
          <a:xfrm>
            <a:off x="832666" y="1415568"/>
            <a:ext cx="3680099" cy="887484"/>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endParaRPr>
          </a:p>
          <a:p>
            <a:r>
              <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A</a:t>
            </a:r>
            <a:r>
              <a:rPr kumimoji="0" lang="en-US" sz="3600"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 </a:t>
            </a:r>
            <a:r>
              <a:rPr lang="en-US" sz="2000">
                <a:solidFill>
                  <a:schemeClr val="tx1">
                    <a:lumMod val="10000"/>
                  </a:schemeClr>
                </a:solidFill>
                <a:latin typeface="Times New Roman" panose="02020603050405020304" pitchFamily="18" charset="0"/>
                <a:cs typeface="Times New Roman" panose="02020603050405020304" pitchFamily="18" charset="0"/>
              </a:rPr>
              <a:t>cần có người ham đọc và có sách hay để đọc</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4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0" name="Cloud 39"/>
          <p:cNvSpPr/>
          <p:nvPr/>
        </p:nvSpPr>
        <p:spPr>
          <a:xfrm>
            <a:off x="-512509" y="3676648"/>
            <a:ext cx="425336" cy="261908"/>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83" rtl="0" eaLnBrk="1" fontAlgn="auto" latinLnBrk="0" hangingPunct="1">
              <a:lnSpc>
                <a:spcPct val="100000"/>
              </a:lnSpc>
              <a:spcBef>
                <a:spcPts val="0"/>
              </a:spcBef>
              <a:spcAft>
                <a:spcPts val="0"/>
              </a:spcAft>
              <a:buClrTx/>
              <a:buSzTx/>
              <a:buFont typeface="Arial"/>
              <a:buNone/>
              <a:tabLst/>
              <a:defRPr/>
            </a:pPr>
            <a:endParaRPr kumimoji="0" lang="vi-VN" sz="135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42" name="Rectangle 41"/>
          <p:cNvSpPr/>
          <p:nvPr/>
        </p:nvSpPr>
        <p:spPr>
          <a:xfrm>
            <a:off x="4597962" y="1418708"/>
            <a:ext cx="3961247" cy="884343"/>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endParaRPr>
          </a:p>
          <a:p>
            <a:r>
              <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B</a:t>
            </a:r>
            <a:r>
              <a:rPr kumimoji="0" lang="en-US" sz="36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 </a:t>
            </a:r>
            <a:r>
              <a:rPr lang="en-US" sz="2000">
                <a:solidFill>
                  <a:schemeClr val="tx1">
                    <a:lumMod val="10000"/>
                  </a:schemeClr>
                </a:solidFill>
                <a:latin typeface="Times New Roman" panose="02020603050405020304" pitchFamily="18" charset="0"/>
                <a:cs typeface="Times New Roman" panose="02020603050405020304" pitchFamily="18" charset="0"/>
              </a:rPr>
              <a:t>cân có nhiều hình thức phát hành sách</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4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3" name="Rectangle 42"/>
          <p:cNvSpPr/>
          <p:nvPr/>
        </p:nvSpPr>
        <p:spPr>
          <a:xfrm>
            <a:off x="832666" y="2475684"/>
            <a:ext cx="3680099" cy="688848"/>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C. </a:t>
            </a:r>
            <a:r>
              <a:rPr lang="en-US" sz="2000">
                <a:solidFill>
                  <a:schemeClr val="tx1">
                    <a:lumMod val="10000"/>
                  </a:schemeClr>
                </a:solidFill>
                <a:latin typeface="Times New Roman" panose="02020603050405020304" pitchFamily="18" charset="0"/>
                <a:cs typeface="Times New Roman" panose="02020603050405020304" pitchFamily="18" charset="0"/>
              </a:rPr>
              <a:t>cần có người hiếu học</a:t>
            </a:r>
            <a:endParaRPr lang="en-US">
              <a:solidFill>
                <a:schemeClr val="tx1">
                  <a:lumMod val="10000"/>
                </a:schemeClr>
              </a:solidFill>
              <a:latin typeface="Times New Roman" panose="02020603050405020304" pitchFamily="18" charset="0"/>
              <a:cs typeface="Times New Roman" panose="02020603050405020304" pitchFamily="18" charset="0"/>
            </a:endParaRPr>
          </a:p>
        </p:txBody>
      </p:sp>
      <p:sp>
        <p:nvSpPr>
          <p:cNvPr id="44" name="Rectangle 43"/>
          <p:cNvSpPr/>
          <p:nvPr/>
        </p:nvSpPr>
        <p:spPr>
          <a:xfrm>
            <a:off x="4660552" y="2475684"/>
            <a:ext cx="3961247" cy="688848"/>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r>
              <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rPr>
              <a:t>D. </a:t>
            </a:r>
            <a:r>
              <a:rPr lang="en-US" sz="2000">
                <a:solidFill>
                  <a:schemeClr val="tx1">
                    <a:lumMod val="10000"/>
                  </a:schemeClr>
                </a:solidFill>
                <a:latin typeface="Times New Roman" panose="02020603050405020304" pitchFamily="18" charset="0"/>
                <a:cs typeface="Times New Roman" panose="02020603050405020304" pitchFamily="18" charset="0"/>
              </a:rPr>
              <a:t>cần cuốn sách có nội dung chạy  theo xu hướng</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4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pic>
        <p:nvPicPr>
          <p:cNvPr id="47" name="Picture 46"/>
          <p:cNvPicPr>
            <a:picLocks noChangeAspect="1"/>
          </p:cNvPicPr>
          <p:nvPr/>
        </p:nvPicPr>
        <p:blipFill rotWithShape="1">
          <a:blip r:embed="rId6" cstate="print">
            <a:duotone>
              <a:prstClr val="black"/>
              <a:schemeClr val="accent6">
                <a:tint val="45000"/>
                <a:satMod val="400000"/>
              </a:schemeClr>
            </a:duotone>
            <a:extLst>
              <a:ext uri="{28A0092B-C50C-407E-A947-70E740481C1C}">
                <a14:useLocalDpi xmlns:a14="http://schemas.microsoft.com/office/drawing/2010/main" val="0"/>
              </a:ext>
            </a:extLst>
          </a:blip>
          <a:srcRect r="-5485"/>
          <a:stretch/>
        </p:blipFill>
        <p:spPr>
          <a:xfrm>
            <a:off x="3990106" y="1468243"/>
            <a:ext cx="663853" cy="531044"/>
          </a:xfrm>
          <a:prstGeom prst="rect">
            <a:avLst/>
          </a:prstGeom>
        </p:spPr>
      </p:pic>
      <p:pic>
        <p:nvPicPr>
          <p:cNvPr id="51" name="Picture 50"/>
          <p:cNvPicPr>
            <a:picLocks noChangeAspect="1"/>
          </p:cNvPicPr>
          <p:nvPr/>
        </p:nvPicPr>
        <p:blipFill rotWithShape="1">
          <a:blip r:embed="rId7"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3952950" y="2591165"/>
            <a:ext cx="603402" cy="528066"/>
          </a:xfrm>
          <a:prstGeom prst="rect">
            <a:avLst/>
          </a:prstGeom>
        </p:spPr>
      </p:pic>
      <p:pic>
        <p:nvPicPr>
          <p:cNvPr id="49" name="Picture 48"/>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8105415" y="2571750"/>
            <a:ext cx="603557" cy="530398"/>
          </a:xfrm>
          <a:prstGeom prst="rect">
            <a:avLst/>
          </a:prstGeom>
        </p:spPr>
      </p:pic>
      <p:pic>
        <p:nvPicPr>
          <p:cNvPr id="53" name="Picture 5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8160441" y="1468889"/>
            <a:ext cx="603557" cy="530398"/>
          </a:xfrm>
          <a:prstGeom prst="rect">
            <a:avLst/>
          </a:prstGeom>
        </p:spPr>
      </p:pic>
      <p:sp>
        <p:nvSpPr>
          <p:cNvPr id="15" name="Thought Bubble: Cloud 14">
            <a:hlinkClick r:id="rId9" action="ppaction://hlinksldjump"/>
            <a:extLst>
              <a:ext uri="{FF2B5EF4-FFF2-40B4-BE49-F238E27FC236}">
                <a16:creationId xmlns:a16="http://schemas.microsoft.com/office/drawing/2014/main" id="{03977132-4A6B-41B4-BC84-2616D8298350}"/>
              </a:ext>
            </a:extLst>
          </p:cNvPr>
          <p:cNvSpPr/>
          <p:nvPr/>
        </p:nvSpPr>
        <p:spPr>
          <a:xfrm>
            <a:off x="4322032" y="3676648"/>
            <a:ext cx="1402788" cy="768248"/>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1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Quay lại</a:t>
            </a:r>
          </a:p>
        </p:txBody>
      </p:sp>
    </p:spTree>
    <p:extLst>
      <p:ext uri="{BB962C8B-B14F-4D97-AF65-F5344CB8AC3E}">
        <p14:creationId xmlns:p14="http://schemas.microsoft.com/office/powerpoint/2010/main" val="289068634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2" presetClass="entr" presetSubtype="2" repeatCount="indefinite" fill="hold" grpId="0" nodeType="withEffect">
                                  <p:stCondLst>
                                    <p:cond delay="500"/>
                                  </p:stCondLst>
                                  <p:childTnLst>
                                    <p:set>
                                      <p:cBhvr>
                                        <p:cTn id="31" dur="1" fill="hold">
                                          <p:stCondLst>
                                            <p:cond delay="0"/>
                                          </p:stCondLst>
                                        </p:cTn>
                                        <p:tgtEl>
                                          <p:spTgt spid="40"/>
                                        </p:tgtEl>
                                        <p:attrNameLst>
                                          <p:attrName>style.visibility</p:attrName>
                                        </p:attrNameLst>
                                      </p:cBhvr>
                                      <p:to>
                                        <p:strVal val="visible"/>
                                      </p:to>
                                    </p:set>
                                    <p:anim calcmode="lin" valueType="num">
                                      <p:cBhvr additive="base">
                                        <p:cTn id="32" dur="20000" fill="hold"/>
                                        <p:tgtEl>
                                          <p:spTgt spid="40"/>
                                        </p:tgtEl>
                                        <p:attrNameLst>
                                          <p:attrName>ppt_x</p:attrName>
                                        </p:attrNameLst>
                                      </p:cBhvr>
                                      <p:tavLst>
                                        <p:tav tm="0">
                                          <p:val>
                                            <p:strVal val="1+#ppt_w/2"/>
                                          </p:val>
                                        </p:tav>
                                        <p:tav tm="100000">
                                          <p:val>
                                            <p:strVal val="#ppt_x"/>
                                          </p:val>
                                        </p:tav>
                                      </p:tavLst>
                                    </p:anim>
                                    <p:anim calcmode="lin" valueType="num">
                                      <p:cBhvr additive="base">
                                        <p:cTn id="33" dur="200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26"/>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clickEffect">
                                  <p:stCondLst>
                                    <p:cond delay="0"/>
                                  </p:stCondLst>
                                  <p:childTnLst>
                                    <p:animClr clrSpc="rgb" dir="cw">
                                      <p:cBhvr>
                                        <p:cTn id="38" dur="250" fill="hold"/>
                                        <p:tgtEl>
                                          <p:spTgt spid="26"/>
                                        </p:tgtEl>
                                        <p:attrNameLst>
                                          <p:attrName>fillcolor</p:attrName>
                                        </p:attrNameLst>
                                      </p:cBhvr>
                                      <p:to>
                                        <a:srgbClr val="FFF2CC"/>
                                      </p:to>
                                    </p:animClr>
                                    <p:set>
                                      <p:cBhvr>
                                        <p:cTn id="39" dur="250" fill="hold"/>
                                        <p:tgtEl>
                                          <p:spTgt spid="26"/>
                                        </p:tgtEl>
                                        <p:attrNameLst>
                                          <p:attrName>fill.type</p:attrName>
                                        </p:attrNameLst>
                                      </p:cBhvr>
                                      <p:to>
                                        <p:strVal val="solid"/>
                                      </p:to>
                                    </p:set>
                                    <p:set>
                                      <p:cBhvr>
                                        <p:cTn id="40" dur="250" fill="hold"/>
                                        <p:tgtEl>
                                          <p:spTgt spid="26"/>
                                        </p:tgtEl>
                                        <p:attrNameLst>
                                          <p:attrName>fill.on</p:attrName>
                                        </p:attrNameLst>
                                      </p:cBhvr>
                                      <p:to>
                                        <p:strVal val="true"/>
                                      </p:to>
                                    </p:set>
                                  </p:childTnLst>
                                  <p:subTnLst>
                                    <p:audio>
                                      <p:cMediaNode>
                                        <p:cTn display="0" masterRel="sameClick">
                                          <p:stCondLst>
                                            <p:cond evt="begin" delay="0">
                                              <p:tn val="37"/>
                                            </p:cond>
                                          </p:stCondLst>
                                          <p:endCondLst>
                                            <p:cond evt="onStopAudio" delay="0">
                                              <p:tgtEl>
                                                <p:sldTgt/>
                                              </p:tgtEl>
                                            </p:cond>
                                          </p:endCondLst>
                                        </p:cTn>
                                        <p:tgtEl>
                                          <p:sndTgt r:embed="rId2" name="click.wav"/>
                                        </p:tgtEl>
                                      </p:cMediaNode>
                                    </p:audio>
                                  </p:subTnLst>
                                </p:cTn>
                              </p:par>
                              <p:par>
                                <p:cTn id="41" presetID="23" presetClass="entr" presetSubtype="32" fill="hold" nodeType="withEffect">
                                  <p:stCondLst>
                                    <p:cond delay="1000"/>
                                  </p:stCondLst>
                                  <p:childTnLst>
                                    <p:set>
                                      <p:cBhvr>
                                        <p:cTn id="42" dur="1" fill="hold">
                                          <p:stCondLst>
                                            <p:cond delay="0"/>
                                          </p:stCondLst>
                                        </p:cTn>
                                        <p:tgtEl>
                                          <p:spTgt spid="47"/>
                                        </p:tgtEl>
                                        <p:attrNameLst>
                                          <p:attrName>style.visibility</p:attrName>
                                        </p:attrNameLst>
                                      </p:cBhvr>
                                      <p:to>
                                        <p:strVal val="visible"/>
                                      </p:to>
                                    </p:set>
                                    <p:anim calcmode="lin" valueType="num">
                                      <p:cBhvr>
                                        <p:cTn id="43" dur="250" fill="hold"/>
                                        <p:tgtEl>
                                          <p:spTgt spid="47"/>
                                        </p:tgtEl>
                                        <p:attrNameLst>
                                          <p:attrName>ppt_w</p:attrName>
                                        </p:attrNameLst>
                                      </p:cBhvr>
                                      <p:tavLst>
                                        <p:tav tm="0">
                                          <p:val>
                                            <p:strVal val="4*#ppt_w"/>
                                          </p:val>
                                        </p:tav>
                                        <p:tav tm="100000">
                                          <p:val>
                                            <p:strVal val="#ppt_w"/>
                                          </p:val>
                                        </p:tav>
                                      </p:tavLst>
                                    </p:anim>
                                    <p:anim calcmode="lin" valueType="num">
                                      <p:cBhvr>
                                        <p:cTn id="4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41"/>
                                            </p:cond>
                                          </p:stCondLst>
                                          <p:endCondLst>
                                            <p:cond evt="onStopAudio" delay="0">
                                              <p:tgtEl>
                                                <p:sldTgt/>
                                              </p:tgtEl>
                                            </p:cond>
                                          </p:endCondLst>
                                        </p:cTn>
                                        <p:tgtEl>
                                          <p:sndTgt r:embed="rId3" name="Check mark.wav"/>
                                        </p:tgtEl>
                                      </p:cMediaNode>
                                    </p:audio>
                                  </p:subTnLst>
                                </p:cTn>
                              </p:par>
                              <p:par>
                                <p:cTn id="45" presetID="1" presetClass="emph" presetSubtype="2" fill="hold" nodeType="withEffect">
                                  <p:stCondLst>
                                    <p:cond delay="1000"/>
                                  </p:stCondLst>
                                  <p:childTnLst>
                                    <p:animClr clrSpc="rgb" dir="cw">
                                      <p:cBhvr>
                                        <p:cTn id="46" dur="250" fill="hold"/>
                                        <p:tgtEl>
                                          <p:spTgt spid="26"/>
                                        </p:tgtEl>
                                        <p:attrNameLst>
                                          <p:attrName>fillcolor</p:attrName>
                                        </p:attrNameLst>
                                      </p:cBhvr>
                                      <p:to>
                                        <a:srgbClr val="00B050"/>
                                      </p:to>
                                    </p:animClr>
                                    <p:set>
                                      <p:cBhvr>
                                        <p:cTn id="47" dur="250" fill="hold"/>
                                        <p:tgtEl>
                                          <p:spTgt spid="26"/>
                                        </p:tgtEl>
                                        <p:attrNameLst>
                                          <p:attrName>fill.type</p:attrName>
                                        </p:attrNameLst>
                                      </p:cBhvr>
                                      <p:to>
                                        <p:strVal val="solid"/>
                                      </p:to>
                                    </p:set>
                                    <p:set>
                                      <p:cBhvr>
                                        <p:cTn id="4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9" restart="whenNotActive" fill="hold" evtFilter="cancelBubble" nodeType="interactiveSeq">
                <p:stCondLst>
                  <p:cond evt="onClick" delay="0">
                    <p:tgtEl>
                      <p:spTgt spid="42"/>
                    </p:tgtEl>
                  </p:cond>
                </p:stCondLst>
                <p:endSync evt="end" delay="0">
                  <p:rtn val="all"/>
                </p:endSync>
                <p:childTnLst>
                  <p:par>
                    <p:cTn id="50" fill="hold">
                      <p:stCondLst>
                        <p:cond delay="0"/>
                      </p:stCondLst>
                      <p:childTnLst>
                        <p:par>
                          <p:cTn id="51" fill="hold">
                            <p:stCondLst>
                              <p:cond delay="0"/>
                            </p:stCondLst>
                            <p:childTnLst>
                              <p:par>
                                <p:cTn id="52" presetID="1" presetClass="emph" presetSubtype="2" fill="hold" nodeType="clickEffect">
                                  <p:stCondLst>
                                    <p:cond delay="0"/>
                                  </p:stCondLst>
                                  <p:childTnLst>
                                    <p:animClr clrSpc="rgb" dir="cw">
                                      <p:cBhvr>
                                        <p:cTn id="53" dur="250" fill="hold"/>
                                        <p:tgtEl>
                                          <p:spTgt spid="42"/>
                                        </p:tgtEl>
                                        <p:attrNameLst>
                                          <p:attrName>fillcolor</p:attrName>
                                        </p:attrNameLst>
                                      </p:cBhvr>
                                      <p:to>
                                        <a:srgbClr val="FFF2CC"/>
                                      </p:to>
                                    </p:animClr>
                                    <p:set>
                                      <p:cBhvr>
                                        <p:cTn id="54" dur="250" fill="hold"/>
                                        <p:tgtEl>
                                          <p:spTgt spid="42"/>
                                        </p:tgtEl>
                                        <p:attrNameLst>
                                          <p:attrName>fill.type</p:attrName>
                                        </p:attrNameLst>
                                      </p:cBhvr>
                                      <p:to>
                                        <p:strVal val="solid"/>
                                      </p:to>
                                    </p:set>
                                    <p:set>
                                      <p:cBhvr>
                                        <p:cTn id="55" dur="250" fill="hold"/>
                                        <p:tgtEl>
                                          <p:spTgt spid="42"/>
                                        </p:tgtEl>
                                        <p:attrNameLst>
                                          <p:attrName>fill.on</p:attrName>
                                        </p:attrNameLst>
                                      </p:cBhvr>
                                      <p:to>
                                        <p:strVal val="true"/>
                                      </p:to>
                                    </p:set>
                                  </p:childTnLst>
                                  <p:subTnLst>
                                    <p:audio>
                                      <p:cMediaNode>
                                        <p:cTn display="0" masterRel="sameClick">
                                          <p:stCondLst>
                                            <p:cond evt="begin" delay="0">
                                              <p:tn val="52"/>
                                            </p:cond>
                                          </p:stCondLst>
                                          <p:endCondLst>
                                            <p:cond evt="onStopAudio" delay="0">
                                              <p:tgtEl>
                                                <p:sldTgt/>
                                              </p:tgtEl>
                                            </p:cond>
                                          </p:endCondLst>
                                        </p:cTn>
                                        <p:tgtEl>
                                          <p:sndTgt r:embed="rId2" name="click.wav"/>
                                        </p:tgtEl>
                                      </p:cMediaNode>
                                    </p:audio>
                                  </p:subTnLst>
                                </p:cTn>
                              </p:par>
                              <p:par>
                                <p:cTn id="56" presetID="23" presetClass="entr" presetSubtype="32" fill="hold" nodeType="withEffect">
                                  <p:stCondLst>
                                    <p:cond delay="1000"/>
                                  </p:stCondLst>
                                  <p:childTnLst>
                                    <p:set>
                                      <p:cBhvr>
                                        <p:cTn id="57" dur="1" fill="hold">
                                          <p:stCondLst>
                                            <p:cond delay="0"/>
                                          </p:stCondLst>
                                        </p:cTn>
                                        <p:tgtEl>
                                          <p:spTgt spid="53"/>
                                        </p:tgtEl>
                                        <p:attrNameLst>
                                          <p:attrName>style.visibility</p:attrName>
                                        </p:attrNameLst>
                                      </p:cBhvr>
                                      <p:to>
                                        <p:strVal val="visible"/>
                                      </p:to>
                                    </p:set>
                                    <p:anim calcmode="lin" valueType="num">
                                      <p:cBhvr>
                                        <p:cTn id="58" dur="250" fill="hold"/>
                                        <p:tgtEl>
                                          <p:spTgt spid="53"/>
                                        </p:tgtEl>
                                        <p:attrNameLst>
                                          <p:attrName>ppt_w</p:attrName>
                                        </p:attrNameLst>
                                      </p:cBhvr>
                                      <p:tavLst>
                                        <p:tav tm="0">
                                          <p:val>
                                            <p:strVal val="4*#ppt_w"/>
                                          </p:val>
                                        </p:tav>
                                        <p:tav tm="100000">
                                          <p:val>
                                            <p:strVal val="#ppt_w"/>
                                          </p:val>
                                        </p:tav>
                                      </p:tavLst>
                                    </p:anim>
                                    <p:anim calcmode="lin" valueType="num">
                                      <p:cBhvr>
                                        <p:cTn id="5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6"/>
                                            </p:cond>
                                          </p:stCondLst>
                                          <p:endCondLst>
                                            <p:cond evt="onStopAudio" delay="0">
                                              <p:tgtEl>
                                                <p:sldTgt/>
                                              </p:tgtEl>
                                            </p:cond>
                                          </p:endCondLst>
                                        </p:cTn>
                                        <p:tgtEl>
                                          <p:sndTgt r:embed="rId4" name="Wrong Buzzer.wav"/>
                                        </p:tgtEl>
                                      </p:cMediaNode>
                                    </p:audio>
                                  </p:subTnLst>
                                </p:cTn>
                              </p:par>
                              <p:par>
                                <p:cTn id="60" presetID="1" presetClass="emph" presetSubtype="2" fill="hold" nodeType="withEffect">
                                  <p:stCondLst>
                                    <p:cond delay="1000"/>
                                  </p:stCondLst>
                                  <p:childTnLst>
                                    <p:animClr clrSpc="rgb" dir="cw">
                                      <p:cBhvr>
                                        <p:cTn id="61" dur="250" fill="hold"/>
                                        <p:tgtEl>
                                          <p:spTgt spid="42"/>
                                        </p:tgtEl>
                                        <p:attrNameLst>
                                          <p:attrName>fillcolor</p:attrName>
                                        </p:attrNameLst>
                                      </p:cBhvr>
                                      <p:to>
                                        <a:srgbClr val="FFFF00"/>
                                      </p:to>
                                    </p:animClr>
                                    <p:set>
                                      <p:cBhvr>
                                        <p:cTn id="62" dur="250" fill="hold"/>
                                        <p:tgtEl>
                                          <p:spTgt spid="42"/>
                                        </p:tgtEl>
                                        <p:attrNameLst>
                                          <p:attrName>fill.type</p:attrName>
                                        </p:attrNameLst>
                                      </p:cBhvr>
                                      <p:to>
                                        <p:strVal val="solid"/>
                                      </p:to>
                                    </p:set>
                                    <p:set>
                                      <p:cBhvr>
                                        <p:cTn id="6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4" restart="whenNotActive" fill="hold" evtFilter="cancelBubble" nodeType="interactiveSeq">
                <p:stCondLst>
                  <p:cond evt="onClick" delay="0">
                    <p:tgtEl>
                      <p:spTgt spid="43"/>
                    </p:tgtEl>
                  </p:cond>
                </p:stCondLst>
                <p:endSync evt="end" delay="0">
                  <p:rtn val="all"/>
                </p:endSync>
                <p:childTnLst>
                  <p:par>
                    <p:cTn id="65" fill="hold">
                      <p:stCondLst>
                        <p:cond delay="0"/>
                      </p:stCondLst>
                      <p:childTnLst>
                        <p:par>
                          <p:cTn id="66" fill="hold">
                            <p:stCondLst>
                              <p:cond delay="0"/>
                            </p:stCondLst>
                            <p:childTnLst>
                              <p:par>
                                <p:cTn id="67" presetID="1" presetClass="emph" presetSubtype="2" fill="hold" nodeType="clickEffect">
                                  <p:stCondLst>
                                    <p:cond delay="0"/>
                                  </p:stCondLst>
                                  <p:childTnLst>
                                    <p:animClr clrSpc="rgb" dir="cw">
                                      <p:cBhvr>
                                        <p:cTn id="68" dur="250" fill="hold"/>
                                        <p:tgtEl>
                                          <p:spTgt spid="43"/>
                                        </p:tgtEl>
                                        <p:attrNameLst>
                                          <p:attrName>fillcolor</p:attrName>
                                        </p:attrNameLst>
                                      </p:cBhvr>
                                      <p:to>
                                        <a:srgbClr val="FFF2CC"/>
                                      </p:to>
                                    </p:animClr>
                                    <p:set>
                                      <p:cBhvr>
                                        <p:cTn id="69" dur="250" fill="hold"/>
                                        <p:tgtEl>
                                          <p:spTgt spid="43"/>
                                        </p:tgtEl>
                                        <p:attrNameLst>
                                          <p:attrName>fill.type</p:attrName>
                                        </p:attrNameLst>
                                      </p:cBhvr>
                                      <p:to>
                                        <p:strVal val="solid"/>
                                      </p:to>
                                    </p:set>
                                    <p:set>
                                      <p:cBhvr>
                                        <p:cTn id="70" dur="250" fill="hold"/>
                                        <p:tgtEl>
                                          <p:spTgt spid="43"/>
                                        </p:tgtEl>
                                        <p:attrNameLst>
                                          <p:attrName>fill.on</p:attrName>
                                        </p:attrNameLst>
                                      </p:cBhvr>
                                      <p:to>
                                        <p:strVal val="true"/>
                                      </p:to>
                                    </p:set>
                                  </p:childTnLst>
                                  <p:subTnLst>
                                    <p:audio>
                                      <p:cMediaNode>
                                        <p:cTn display="0" masterRel="sameClick">
                                          <p:stCondLst>
                                            <p:cond evt="begin" delay="0">
                                              <p:tn val="67"/>
                                            </p:cond>
                                          </p:stCondLst>
                                          <p:endCondLst>
                                            <p:cond evt="onStopAudio" delay="0">
                                              <p:tgtEl>
                                                <p:sldTgt/>
                                              </p:tgtEl>
                                            </p:cond>
                                          </p:endCondLst>
                                        </p:cTn>
                                        <p:tgtEl>
                                          <p:sndTgt r:embed="rId2" name="click.wav"/>
                                        </p:tgtEl>
                                      </p:cMediaNode>
                                    </p:audio>
                                  </p:subTnLst>
                                </p:cTn>
                              </p:par>
                              <p:par>
                                <p:cTn id="71" presetID="23" presetClass="entr" presetSubtype="32" fill="hold" nodeType="withEffect">
                                  <p:stCondLst>
                                    <p:cond delay="1000"/>
                                  </p:stCondLst>
                                  <p:childTnLst>
                                    <p:set>
                                      <p:cBhvr>
                                        <p:cTn id="72" dur="1" fill="hold">
                                          <p:stCondLst>
                                            <p:cond delay="0"/>
                                          </p:stCondLst>
                                        </p:cTn>
                                        <p:tgtEl>
                                          <p:spTgt spid="51"/>
                                        </p:tgtEl>
                                        <p:attrNameLst>
                                          <p:attrName>style.visibility</p:attrName>
                                        </p:attrNameLst>
                                      </p:cBhvr>
                                      <p:to>
                                        <p:strVal val="visible"/>
                                      </p:to>
                                    </p:set>
                                    <p:anim calcmode="lin" valueType="num">
                                      <p:cBhvr>
                                        <p:cTn id="73" dur="250" fill="hold"/>
                                        <p:tgtEl>
                                          <p:spTgt spid="51"/>
                                        </p:tgtEl>
                                        <p:attrNameLst>
                                          <p:attrName>ppt_w</p:attrName>
                                        </p:attrNameLst>
                                      </p:cBhvr>
                                      <p:tavLst>
                                        <p:tav tm="0">
                                          <p:val>
                                            <p:strVal val="4*#ppt_w"/>
                                          </p:val>
                                        </p:tav>
                                        <p:tav tm="100000">
                                          <p:val>
                                            <p:strVal val="#ppt_w"/>
                                          </p:val>
                                        </p:tav>
                                      </p:tavLst>
                                    </p:anim>
                                    <p:anim calcmode="lin" valueType="num">
                                      <p:cBhvr>
                                        <p:cTn id="7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71"/>
                                            </p:cond>
                                          </p:stCondLst>
                                          <p:endCondLst>
                                            <p:cond evt="onStopAudio" delay="0">
                                              <p:tgtEl>
                                                <p:sldTgt/>
                                              </p:tgtEl>
                                            </p:cond>
                                          </p:endCondLst>
                                        </p:cTn>
                                        <p:tgtEl>
                                          <p:sndTgt r:embed="rId4" name="Wrong Buzzer.wav"/>
                                        </p:tgtEl>
                                      </p:cMediaNode>
                                    </p:audio>
                                  </p:subTnLst>
                                </p:cTn>
                              </p:par>
                              <p:par>
                                <p:cTn id="75" presetID="1" presetClass="emph" presetSubtype="2" fill="hold" nodeType="withEffect">
                                  <p:stCondLst>
                                    <p:cond delay="1000"/>
                                  </p:stCondLst>
                                  <p:childTnLst>
                                    <p:animClr clrSpc="rgb" dir="cw">
                                      <p:cBhvr>
                                        <p:cTn id="76" dur="250" fill="hold"/>
                                        <p:tgtEl>
                                          <p:spTgt spid="43"/>
                                        </p:tgtEl>
                                        <p:attrNameLst>
                                          <p:attrName>fillcolor</p:attrName>
                                        </p:attrNameLst>
                                      </p:cBhvr>
                                      <p:to>
                                        <a:srgbClr val="FFFF00"/>
                                      </p:to>
                                    </p:animClr>
                                    <p:set>
                                      <p:cBhvr>
                                        <p:cTn id="77" dur="250" fill="hold"/>
                                        <p:tgtEl>
                                          <p:spTgt spid="43"/>
                                        </p:tgtEl>
                                        <p:attrNameLst>
                                          <p:attrName>fill.type</p:attrName>
                                        </p:attrNameLst>
                                      </p:cBhvr>
                                      <p:to>
                                        <p:strVal val="solid"/>
                                      </p:to>
                                    </p:set>
                                    <p:set>
                                      <p:cBhvr>
                                        <p:cTn id="7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9" restart="whenNotActive" fill="hold" evtFilter="cancelBubble" nodeType="interactiveSeq">
                <p:stCondLst>
                  <p:cond evt="onClick" delay="0">
                    <p:tgtEl>
                      <p:spTgt spid="44"/>
                    </p:tgtEl>
                  </p:cond>
                </p:stCondLst>
                <p:endSync evt="end" delay="0">
                  <p:rtn val="all"/>
                </p:endSync>
                <p:childTnLst>
                  <p:par>
                    <p:cTn id="80" fill="hold">
                      <p:stCondLst>
                        <p:cond delay="0"/>
                      </p:stCondLst>
                      <p:childTnLst>
                        <p:par>
                          <p:cTn id="81" fill="hold">
                            <p:stCondLst>
                              <p:cond delay="0"/>
                            </p:stCondLst>
                            <p:childTnLst>
                              <p:par>
                                <p:cTn id="82" presetID="1" presetClass="emph" presetSubtype="2" fill="hold" nodeType="clickEffect">
                                  <p:stCondLst>
                                    <p:cond delay="0"/>
                                  </p:stCondLst>
                                  <p:childTnLst>
                                    <p:animClr clrSpc="rgb" dir="cw">
                                      <p:cBhvr>
                                        <p:cTn id="83" dur="250" fill="hold"/>
                                        <p:tgtEl>
                                          <p:spTgt spid="44"/>
                                        </p:tgtEl>
                                        <p:attrNameLst>
                                          <p:attrName>fillcolor</p:attrName>
                                        </p:attrNameLst>
                                      </p:cBhvr>
                                      <p:to>
                                        <a:srgbClr val="FFF2CC"/>
                                      </p:to>
                                    </p:animClr>
                                    <p:set>
                                      <p:cBhvr>
                                        <p:cTn id="84" dur="250" fill="hold"/>
                                        <p:tgtEl>
                                          <p:spTgt spid="44"/>
                                        </p:tgtEl>
                                        <p:attrNameLst>
                                          <p:attrName>fill.type</p:attrName>
                                        </p:attrNameLst>
                                      </p:cBhvr>
                                      <p:to>
                                        <p:strVal val="solid"/>
                                      </p:to>
                                    </p:set>
                                    <p:set>
                                      <p:cBhvr>
                                        <p:cTn id="85" dur="250" fill="hold"/>
                                        <p:tgtEl>
                                          <p:spTgt spid="44"/>
                                        </p:tgtEl>
                                        <p:attrNameLst>
                                          <p:attrName>fill.on</p:attrName>
                                        </p:attrNameLst>
                                      </p:cBhvr>
                                      <p:to>
                                        <p:strVal val="true"/>
                                      </p:to>
                                    </p:set>
                                  </p:childTnLst>
                                  <p:subTnLst>
                                    <p:audio>
                                      <p:cMediaNode>
                                        <p:cTn display="0" masterRel="sameClick">
                                          <p:stCondLst>
                                            <p:cond evt="begin" delay="0">
                                              <p:tn val="82"/>
                                            </p:cond>
                                          </p:stCondLst>
                                          <p:endCondLst>
                                            <p:cond evt="onStopAudio" delay="0">
                                              <p:tgtEl>
                                                <p:sldTgt/>
                                              </p:tgtEl>
                                            </p:cond>
                                          </p:endCondLst>
                                        </p:cTn>
                                        <p:tgtEl>
                                          <p:sndTgt r:embed="rId2" name="click.wav"/>
                                        </p:tgtEl>
                                      </p:cMediaNode>
                                    </p:audio>
                                  </p:subTnLst>
                                </p:cTn>
                              </p:par>
                              <p:par>
                                <p:cTn id="86" presetID="23" presetClass="entr" presetSubtype="32" fill="hold" nodeType="withEffect">
                                  <p:stCondLst>
                                    <p:cond delay="1000"/>
                                  </p:stCondLst>
                                  <p:childTnLst>
                                    <p:set>
                                      <p:cBhvr>
                                        <p:cTn id="87" dur="1" fill="hold">
                                          <p:stCondLst>
                                            <p:cond delay="0"/>
                                          </p:stCondLst>
                                        </p:cTn>
                                        <p:tgtEl>
                                          <p:spTgt spid="49"/>
                                        </p:tgtEl>
                                        <p:attrNameLst>
                                          <p:attrName>style.visibility</p:attrName>
                                        </p:attrNameLst>
                                      </p:cBhvr>
                                      <p:to>
                                        <p:strVal val="visible"/>
                                      </p:to>
                                    </p:set>
                                    <p:anim calcmode="lin" valueType="num">
                                      <p:cBhvr>
                                        <p:cTn id="88" dur="250" fill="hold"/>
                                        <p:tgtEl>
                                          <p:spTgt spid="49"/>
                                        </p:tgtEl>
                                        <p:attrNameLst>
                                          <p:attrName>ppt_w</p:attrName>
                                        </p:attrNameLst>
                                      </p:cBhvr>
                                      <p:tavLst>
                                        <p:tav tm="0">
                                          <p:val>
                                            <p:strVal val="4*#ppt_w"/>
                                          </p:val>
                                        </p:tav>
                                        <p:tav tm="100000">
                                          <p:val>
                                            <p:strVal val="#ppt_w"/>
                                          </p:val>
                                        </p:tav>
                                      </p:tavLst>
                                    </p:anim>
                                    <p:anim calcmode="lin" valueType="num">
                                      <p:cBhvr>
                                        <p:cTn id="8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6"/>
                                            </p:cond>
                                          </p:stCondLst>
                                          <p:endCondLst>
                                            <p:cond evt="onStopAudio" delay="0">
                                              <p:tgtEl>
                                                <p:sldTgt/>
                                              </p:tgtEl>
                                            </p:cond>
                                          </p:endCondLst>
                                        </p:cTn>
                                        <p:tgtEl>
                                          <p:sndTgt r:embed="rId4" name="Wrong Buzzer.wav"/>
                                        </p:tgtEl>
                                      </p:cMediaNode>
                                    </p:audio>
                                  </p:subTnLst>
                                </p:cTn>
                              </p:par>
                              <p:par>
                                <p:cTn id="90" presetID="1" presetClass="emph" presetSubtype="2" fill="hold" nodeType="withEffect">
                                  <p:stCondLst>
                                    <p:cond delay="1000"/>
                                  </p:stCondLst>
                                  <p:childTnLst>
                                    <p:animClr clrSpc="rgb" dir="cw">
                                      <p:cBhvr>
                                        <p:cTn id="91" dur="250" fill="hold"/>
                                        <p:tgtEl>
                                          <p:spTgt spid="44"/>
                                        </p:tgtEl>
                                        <p:attrNameLst>
                                          <p:attrName>fillcolor</p:attrName>
                                        </p:attrNameLst>
                                      </p:cBhvr>
                                      <p:to>
                                        <a:srgbClr val="FFFF00"/>
                                      </p:to>
                                    </p:animClr>
                                    <p:set>
                                      <p:cBhvr>
                                        <p:cTn id="92" dur="250" fill="hold"/>
                                        <p:tgtEl>
                                          <p:spTgt spid="44"/>
                                        </p:tgtEl>
                                        <p:attrNameLst>
                                          <p:attrName>fill.type</p:attrName>
                                        </p:attrNameLst>
                                      </p:cBhvr>
                                      <p:to>
                                        <p:strVal val="solid"/>
                                      </p:to>
                                    </p:set>
                                    <p:set>
                                      <p:cBhvr>
                                        <p:cTn id="9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2" grpId="0" animBg="1"/>
      <p:bldP spid="43" grpId="0" animBg="1"/>
      <p:bldP spid="44"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2322"/>
        <p:cNvGrpSpPr/>
        <p:nvPr/>
      </p:nvGrpSpPr>
      <p:grpSpPr>
        <a:xfrm>
          <a:off x="0" y="0"/>
          <a:ext cx="0" cy="0"/>
          <a:chOff x="0" y="0"/>
          <a:chExt cx="0" cy="0"/>
        </a:xfrm>
      </p:grpSpPr>
      <p:sp>
        <p:nvSpPr>
          <p:cNvPr id="2323" name="Google Shape;2323;p69"/>
          <p:cNvSpPr txBox="1">
            <a:spLocks noGrp="1"/>
          </p:cNvSpPr>
          <p:nvPr>
            <p:ph type="title"/>
          </p:nvPr>
        </p:nvSpPr>
        <p:spPr>
          <a:xfrm>
            <a:off x="1060081" y="1390988"/>
            <a:ext cx="4841289" cy="2220300"/>
          </a:xfrm>
          <a:prstGeom prst="rect">
            <a:avLst/>
          </a:prstGeom>
          <a:solidFill>
            <a:schemeClr val="accent3"/>
          </a:solidFill>
        </p:spPr>
        <p:txBody>
          <a:bodyPr spcFirstLastPara="1" wrap="square" lIns="91425" tIns="91425" rIns="91425" bIns="91425" anchor="ctr" anchorCtr="0">
            <a:noAutofit/>
          </a:bodyPr>
          <a:lstStyle/>
          <a:p>
            <a:pPr marL="0" lvl="0" indent="0" algn="l" rtl="0">
              <a:spcBef>
                <a:spcPts val="0"/>
              </a:spcBef>
              <a:spcAft>
                <a:spcPts val="0"/>
              </a:spcAft>
              <a:buNone/>
            </a:pPr>
            <a:r>
              <a:rPr lang="en" sz="6600" b="1">
                <a:latin typeface="Times New Roman" panose="02020603050405020304" pitchFamily="18" charset="0"/>
                <a:cs typeface="Times New Roman" panose="02020603050405020304" pitchFamily="18" charset="0"/>
              </a:rPr>
              <a:t>Hoạt động vận dụng</a:t>
            </a:r>
            <a:endParaRPr sz="6600" b="1">
              <a:latin typeface="Times New Roman" panose="02020603050405020304" pitchFamily="18" charset="0"/>
              <a:cs typeface="Times New Roman" panose="02020603050405020304" pitchFamily="18" charset="0"/>
            </a:endParaRPr>
          </a:p>
        </p:txBody>
      </p:sp>
      <p:grpSp>
        <p:nvGrpSpPr>
          <p:cNvPr id="2324" name="Google Shape;2324;p69"/>
          <p:cNvGrpSpPr/>
          <p:nvPr/>
        </p:nvGrpSpPr>
        <p:grpSpPr>
          <a:xfrm>
            <a:off x="5363099" y="1081067"/>
            <a:ext cx="3376864" cy="3320812"/>
            <a:chOff x="3229800" y="2766550"/>
            <a:chExt cx="2287172" cy="1900694"/>
          </a:xfrm>
        </p:grpSpPr>
        <p:sp>
          <p:nvSpPr>
            <p:cNvPr id="2325" name="Google Shape;2325;p69"/>
            <p:cNvSpPr/>
            <p:nvPr/>
          </p:nvSpPr>
          <p:spPr>
            <a:xfrm>
              <a:off x="3229800" y="2766550"/>
              <a:ext cx="2287172" cy="1900694"/>
            </a:xfrm>
            <a:custGeom>
              <a:avLst/>
              <a:gdLst/>
              <a:ahLst/>
              <a:cxnLst/>
              <a:rect l="l" t="t" r="r" b="b"/>
              <a:pathLst>
                <a:path w="37739" h="31362" extrusionOk="0">
                  <a:moveTo>
                    <a:pt x="8514" y="1"/>
                  </a:moveTo>
                  <a:cubicBezTo>
                    <a:pt x="7867" y="1"/>
                    <a:pt x="7271" y="134"/>
                    <a:pt x="6716" y="350"/>
                  </a:cubicBezTo>
                  <a:cubicBezTo>
                    <a:pt x="4488" y="1161"/>
                    <a:pt x="3081" y="3471"/>
                    <a:pt x="3379" y="5823"/>
                  </a:cubicBezTo>
                  <a:cubicBezTo>
                    <a:pt x="3543" y="6932"/>
                    <a:pt x="4016" y="7959"/>
                    <a:pt x="4786" y="8729"/>
                  </a:cubicBezTo>
                  <a:cubicBezTo>
                    <a:pt x="4786" y="8770"/>
                    <a:pt x="4745" y="8821"/>
                    <a:pt x="4745" y="8863"/>
                  </a:cubicBezTo>
                  <a:cubicBezTo>
                    <a:pt x="4149" y="8565"/>
                    <a:pt x="3595" y="8431"/>
                    <a:pt x="3081" y="8431"/>
                  </a:cubicBezTo>
                  <a:cubicBezTo>
                    <a:pt x="2691" y="8431"/>
                    <a:pt x="2352" y="8472"/>
                    <a:pt x="2003" y="8647"/>
                  </a:cubicBezTo>
                  <a:cubicBezTo>
                    <a:pt x="1284" y="8945"/>
                    <a:pt x="720" y="9592"/>
                    <a:pt x="381" y="10403"/>
                  </a:cubicBezTo>
                  <a:cubicBezTo>
                    <a:pt x="124" y="11132"/>
                    <a:pt x="124" y="11851"/>
                    <a:pt x="124" y="12364"/>
                  </a:cubicBezTo>
                  <a:cubicBezTo>
                    <a:pt x="165" y="13740"/>
                    <a:pt x="463" y="15147"/>
                    <a:pt x="1028" y="16431"/>
                  </a:cubicBezTo>
                  <a:cubicBezTo>
                    <a:pt x="596" y="16728"/>
                    <a:pt x="206" y="17160"/>
                    <a:pt x="83" y="17714"/>
                  </a:cubicBezTo>
                  <a:cubicBezTo>
                    <a:pt x="1" y="18063"/>
                    <a:pt x="1" y="18402"/>
                    <a:pt x="83" y="18833"/>
                  </a:cubicBezTo>
                  <a:cubicBezTo>
                    <a:pt x="257" y="19984"/>
                    <a:pt x="894" y="20887"/>
                    <a:pt x="1582" y="21657"/>
                  </a:cubicBezTo>
                  <a:cubicBezTo>
                    <a:pt x="298" y="23495"/>
                    <a:pt x="381" y="25293"/>
                    <a:pt x="381" y="25375"/>
                  </a:cubicBezTo>
                  <a:cubicBezTo>
                    <a:pt x="422" y="25457"/>
                    <a:pt x="422" y="25549"/>
                    <a:pt x="463" y="25672"/>
                  </a:cubicBezTo>
                  <a:cubicBezTo>
                    <a:pt x="853" y="26699"/>
                    <a:pt x="1962" y="27901"/>
                    <a:pt x="5002" y="27901"/>
                  </a:cubicBezTo>
                  <a:cubicBezTo>
                    <a:pt x="5854" y="27901"/>
                    <a:pt x="6799" y="27819"/>
                    <a:pt x="7826" y="27644"/>
                  </a:cubicBezTo>
                  <a:cubicBezTo>
                    <a:pt x="7959" y="27603"/>
                    <a:pt x="8082" y="27603"/>
                    <a:pt x="8164" y="27562"/>
                  </a:cubicBezTo>
                  <a:cubicBezTo>
                    <a:pt x="9664" y="28846"/>
                    <a:pt x="11337" y="29821"/>
                    <a:pt x="13176" y="30468"/>
                  </a:cubicBezTo>
                  <a:cubicBezTo>
                    <a:pt x="13299" y="30509"/>
                    <a:pt x="13391" y="30550"/>
                    <a:pt x="13514" y="30591"/>
                  </a:cubicBezTo>
                  <a:cubicBezTo>
                    <a:pt x="15055" y="31105"/>
                    <a:pt x="16636" y="31361"/>
                    <a:pt x="18269" y="31361"/>
                  </a:cubicBezTo>
                  <a:cubicBezTo>
                    <a:pt x="19891" y="31361"/>
                    <a:pt x="21473" y="31105"/>
                    <a:pt x="22972" y="30591"/>
                  </a:cubicBezTo>
                  <a:cubicBezTo>
                    <a:pt x="24215" y="30211"/>
                    <a:pt x="25365" y="29657"/>
                    <a:pt x="26443" y="28969"/>
                  </a:cubicBezTo>
                  <a:cubicBezTo>
                    <a:pt x="28024" y="27983"/>
                    <a:pt x="29390" y="26740"/>
                    <a:pt x="30499" y="25251"/>
                  </a:cubicBezTo>
                  <a:cubicBezTo>
                    <a:pt x="30499" y="25200"/>
                    <a:pt x="30550" y="25159"/>
                    <a:pt x="30550" y="25159"/>
                  </a:cubicBezTo>
                  <a:cubicBezTo>
                    <a:pt x="31526" y="23834"/>
                    <a:pt x="32296" y="22335"/>
                    <a:pt x="32810" y="20754"/>
                  </a:cubicBezTo>
                  <a:cubicBezTo>
                    <a:pt x="33118" y="19860"/>
                    <a:pt x="33323" y="18916"/>
                    <a:pt x="33456" y="17971"/>
                  </a:cubicBezTo>
                  <a:cubicBezTo>
                    <a:pt x="34144" y="17416"/>
                    <a:pt x="34822" y="16821"/>
                    <a:pt x="35510" y="16174"/>
                  </a:cubicBezTo>
                  <a:cubicBezTo>
                    <a:pt x="36455" y="15280"/>
                    <a:pt x="37348" y="14295"/>
                    <a:pt x="37605" y="12929"/>
                  </a:cubicBezTo>
                  <a:cubicBezTo>
                    <a:pt x="37739" y="12200"/>
                    <a:pt x="37564" y="11471"/>
                    <a:pt x="37225" y="10957"/>
                  </a:cubicBezTo>
                  <a:cubicBezTo>
                    <a:pt x="37482" y="10618"/>
                    <a:pt x="37605" y="10228"/>
                    <a:pt x="37605" y="9756"/>
                  </a:cubicBezTo>
                  <a:lnTo>
                    <a:pt x="37605" y="5823"/>
                  </a:lnTo>
                  <a:cubicBezTo>
                    <a:pt x="37605" y="4663"/>
                    <a:pt x="36660" y="3728"/>
                    <a:pt x="35551" y="3728"/>
                  </a:cubicBezTo>
                  <a:lnTo>
                    <a:pt x="27377" y="3728"/>
                  </a:lnTo>
                  <a:cubicBezTo>
                    <a:pt x="24728" y="1757"/>
                    <a:pt x="21565" y="730"/>
                    <a:pt x="18269" y="730"/>
                  </a:cubicBezTo>
                  <a:cubicBezTo>
                    <a:pt x="16256" y="730"/>
                    <a:pt x="14285" y="1120"/>
                    <a:pt x="12446" y="1890"/>
                  </a:cubicBezTo>
                  <a:cubicBezTo>
                    <a:pt x="11461" y="730"/>
                    <a:pt x="10054" y="1"/>
                    <a:pt x="85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69"/>
            <p:cNvSpPr/>
            <p:nvPr/>
          </p:nvSpPr>
          <p:spPr>
            <a:xfrm>
              <a:off x="3473132" y="2872974"/>
              <a:ext cx="1732697" cy="1732030"/>
            </a:xfrm>
            <a:custGeom>
              <a:avLst/>
              <a:gdLst/>
              <a:ahLst/>
              <a:cxnLst/>
              <a:rect l="l" t="t" r="r" b="b"/>
              <a:pathLst>
                <a:path w="28590" h="28579" extrusionOk="0">
                  <a:moveTo>
                    <a:pt x="14295" y="1"/>
                  </a:moveTo>
                  <a:cubicBezTo>
                    <a:pt x="6419" y="1"/>
                    <a:pt x="1" y="6377"/>
                    <a:pt x="1" y="14295"/>
                  </a:cubicBezTo>
                  <a:cubicBezTo>
                    <a:pt x="1" y="15578"/>
                    <a:pt x="175" y="16821"/>
                    <a:pt x="514" y="17971"/>
                  </a:cubicBezTo>
                  <a:cubicBezTo>
                    <a:pt x="648" y="18443"/>
                    <a:pt x="771" y="18916"/>
                    <a:pt x="946" y="19337"/>
                  </a:cubicBezTo>
                  <a:cubicBezTo>
                    <a:pt x="1120" y="19809"/>
                    <a:pt x="1325" y="20240"/>
                    <a:pt x="1541" y="20672"/>
                  </a:cubicBezTo>
                  <a:cubicBezTo>
                    <a:pt x="1634" y="20836"/>
                    <a:pt x="1716" y="21010"/>
                    <a:pt x="1798" y="21185"/>
                  </a:cubicBezTo>
                  <a:cubicBezTo>
                    <a:pt x="2311" y="22161"/>
                    <a:pt x="2958" y="23023"/>
                    <a:pt x="3687" y="23834"/>
                  </a:cubicBezTo>
                  <a:cubicBezTo>
                    <a:pt x="3944" y="24132"/>
                    <a:pt x="4242" y="24430"/>
                    <a:pt x="4540" y="24687"/>
                  </a:cubicBezTo>
                  <a:cubicBezTo>
                    <a:pt x="5946" y="26063"/>
                    <a:pt x="7661" y="27090"/>
                    <a:pt x="9541" y="27767"/>
                  </a:cubicBezTo>
                  <a:cubicBezTo>
                    <a:pt x="9674" y="27808"/>
                    <a:pt x="9756" y="27808"/>
                    <a:pt x="9890" y="27860"/>
                  </a:cubicBezTo>
                  <a:cubicBezTo>
                    <a:pt x="11255" y="28322"/>
                    <a:pt x="12755" y="28578"/>
                    <a:pt x="14295" y="28578"/>
                  </a:cubicBezTo>
                  <a:cubicBezTo>
                    <a:pt x="15835" y="28578"/>
                    <a:pt x="17335" y="28322"/>
                    <a:pt x="18700" y="27860"/>
                  </a:cubicBezTo>
                  <a:cubicBezTo>
                    <a:pt x="19861" y="27511"/>
                    <a:pt x="20929" y="26997"/>
                    <a:pt x="21914" y="26360"/>
                  </a:cubicBezTo>
                  <a:cubicBezTo>
                    <a:pt x="23403" y="25416"/>
                    <a:pt x="24687" y="24266"/>
                    <a:pt x="25714" y="22849"/>
                  </a:cubicBezTo>
                  <a:cubicBezTo>
                    <a:pt x="25714" y="22849"/>
                    <a:pt x="25765" y="22807"/>
                    <a:pt x="25765" y="22766"/>
                  </a:cubicBezTo>
                  <a:cubicBezTo>
                    <a:pt x="26700" y="21565"/>
                    <a:pt x="27388" y="20199"/>
                    <a:pt x="27901" y="18700"/>
                  </a:cubicBezTo>
                  <a:cubicBezTo>
                    <a:pt x="28332" y="17334"/>
                    <a:pt x="28589" y="15835"/>
                    <a:pt x="28589" y="14295"/>
                  </a:cubicBezTo>
                  <a:cubicBezTo>
                    <a:pt x="28589" y="6377"/>
                    <a:pt x="22171" y="1"/>
                    <a:pt x="14295"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69"/>
            <p:cNvSpPr/>
            <p:nvPr/>
          </p:nvSpPr>
          <p:spPr>
            <a:xfrm>
              <a:off x="4661189" y="3441881"/>
              <a:ext cx="796047" cy="644716"/>
            </a:xfrm>
            <a:custGeom>
              <a:avLst/>
              <a:gdLst/>
              <a:ahLst/>
              <a:cxnLst/>
              <a:rect l="l" t="t" r="r" b="b"/>
              <a:pathLst>
                <a:path w="13135" h="10638" extrusionOk="0">
                  <a:moveTo>
                    <a:pt x="11984" y="0"/>
                  </a:moveTo>
                  <a:cubicBezTo>
                    <a:pt x="11796" y="0"/>
                    <a:pt x="11605" y="32"/>
                    <a:pt x="11420" y="71"/>
                  </a:cubicBezTo>
                  <a:cubicBezTo>
                    <a:pt x="9582" y="410"/>
                    <a:pt x="8041" y="1652"/>
                    <a:pt x="6624" y="2895"/>
                  </a:cubicBezTo>
                  <a:cubicBezTo>
                    <a:pt x="6717" y="2597"/>
                    <a:pt x="6799" y="2299"/>
                    <a:pt x="6799" y="1991"/>
                  </a:cubicBezTo>
                  <a:cubicBezTo>
                    <a:pt x="6799" y="1694"/>
                    <a:pt x="6799" y="1355"/>
                    <a:pt x="6676" y="1016"/>
                  </a:cubicBezTo>
                  <a:cubicBezTo>
                    <a:pt x="6501" y="708"/>
                    <a:pt x="6244" y="451"/>
                    <a:pt x="5906" y="410"/>
                  </a:cubicBezTo>
                  <a:cubicBezTo>
                    <a:pt x="5853" y="403"/>
                    <a:pt x="5801" y="400"/>
                    <a:pt x="5749" y="400"/>
                  </a:cubicBezTo>
                  <a:cubicBezTo>
                    <a:pt x="5496" y="400"/>
                    <a:pt x="5249" y="481"/>
                    <a:pt x="5002" y="626"/>
                  </a:cubicBezTo>
                  <a:cubicBezTo>
                    <a:pt x="3718" y="1221"/>
                    <a:pt x="2609" y="2248"/>
                    <a:pt x="1880" y="3532"/>
                  </a:cubicBezTo>
                  <a:cubicBezTo>
                    <a:pt x="1069" y="4990"/>
                    <a:pt x="555" y="6828"/>
                    <a:pt x="206" y="8461"/>
                  </a:cubicBezTo>
                  <a:cubicBezTo>
                    <a:pt x="83" y="9015"/>
                    <a:pt x="1" y="9652"/>
                    <a:pt x="165" y="10165"/>
                  </a:cubicBezTo>
                  <a:cubicBezTo>
                    <a:pt x="206" y="10340"/>
                    <a:pt x="299" y="10463"/>
                    <a:pt x="422" y="10555"/>
                  </a:cubicBezTo>
                  <a:cubicBezTo>
                    <a:pt x="555" y="10638"/>
                    <a:pt x="720" y="10638"/>
                    <a:pt x="894" y="10638"/>
                  </a:cubicBezTo>
                  <a:cubicBezTo>
                    <a:pt x="1747" y="10555"/>
                    <a:pt x="2517" y="10206"/>
                    <a:pt x="3246" y="9867"/>
                  </a:cubicBezTo>
                  <a:cubicBezTo>
                    <a:pt x="6162" y="8409"/>
                    <a:pt x="8853" y="6530"/>
                    <a:pt x="11245" y="4302"/>
                  </a:cubicBezTo>
                  <a:cubicBezTo>
                    <a:pt x="12015" y="3532"/>
                    <a:pt x="12837" y="2679"/>
                    <a:pt x="13001" y="1611"/>
                  </a:cubicBezTo>
                  <a:cubicBezTo>
                    <a:pt x="13135" y="1057"/>
                    <a:pt x="13001" y="451"/>
                    <a:pt x="12580" y="153"/>
                  </a:cubicBezTo>
                  <a:cubicBezTo>
                    <a:pt x="12396" y="40"/>
                    <a:pt x="12193" y="0"/>
                    <a:pt x="11984" y="0"/>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69"/>
            <p:cNvSpPr/>
            <p:nvPr/>
          </p:nvSpPr>
          <p:spPr>
            <a:xfrm>
              <a:off x="3297012" y="3339578"/>
              <a:ext cx="806653" cy="949802"/>
            </a:xfrm>
            <a:custGeom>
              <a:avLst/>
              <a:gdLst/>
              <a:ahLst/>
              <a:cxnLst/>
              <a:rect l="l" t="t" r="r" b="b"/>
              <a:pathLst>
                <a:path w="13310" h="15672" extrusionOk="0">
                  <a:moveTo>
                    <a:pt x="2041" y="0"/>
                  </a:moveTo>
                  <a:cubicBezTo>
                    <a:pt x="1812" y="0"/>
                    <a:pt x="1586" y="42"/>
                    <a:pt x="1366" y="137"/>
                  </a:cubicBezTo>
                  <a:cubicBezTo>
                    <a:pt x="853" y="342"/>
                    <a:pt x="514" y="773"/>
                    <a:pt x="299" y="1287"/>
                  </a:cubicBezTo>
                  <a:cubicBezTo>
                    <a:pt x="124" y="1800"/>
                    <a:pt x="83" y="2355"/>
                    <a:pt x="83" y="2868"/>
                  </a:cubicBezTo>
                  <a:cubicBezTo>
                    <a:pt x="124" y="4583"/>
                    <a:pt x="637" y="6247"/>
                    <a:pt x="1541" y="7705"/>
                  </a:cubicBezTo>
                  <a:cubicBezTo>
                    <a:pt x="1429" y="7664"/>
                    <a:pt x="1312" y="7645"/>
                    <a:pt x="1195" y="7645"/>
                  </a:cubicBezTo>
                  <a:cubicBezTo>
                    <a:pt x="690" y="7645"/>
                    <a:pt x="183" y="7999"/>
                    <a:pt x="42" y="8516"/>
                  </a:cubicBezTo>
                  <a:cubicBezTo>
                    <a:pt x="1" y="8732"/>
                    <a:pt x="1" y="8988"/>
                    <a:pt x="42" y="9204"/>
                  </a:cubicBezTo>
                  <a:cubicBezTo>
                    <a:pt x="257" y="10446"/>
                    <a:pt x="1151" y="11432"/>
                    <a:pt x="2054" y="12326"/>
                  </a:cubicBezTo>
                  <a:cubicBezTo>
                    <a:pt x="3164" y="13435"/>
                    <a:pt x="4488" y="14513"/>
                    <a:pt x="5946" y="15067"/>
                  </a:cubicBezTo>
                  <a:cubicBezTo>
                    <a:pt x="6793" y="15422"/>
                    <a:pt x="7727" y="15671"/>
                    <a:pt x="8651" y="15671"/>
                  </a:cubicBezTo>
                  <a:cubicBezTo>
                    <a:pt x="9172" y="15671"/>
                    <a:pt x="9691" y="15592"/>
                    <a:pt x="10187" y="15406"/>
                  </a:cubicBezTo>
                  <a:cubicBezTo>
                    <a:pt x="11933" y="14718"/>
                    <a:pt x="13011" y="12880"/>
                    <a:pt x="13135" y="11042"/>
                  </a:cubicBezTo>
                  <a:cubicBezTo>
                    <a:pt x="13309" y="9204"/>
                    <a:pt x="12703" y="7366"/>
                    <a:pt x="11984" y="5651"/>
                  </a:cubicBezTo>
                  <a:cubicBezTo>
                    <a:pt x="11553" y="4665"/>
                    <a:pt x="10999" y="3638"/>
                    <a:pt x="9972" y="3382"/>
                  </a:cubicBezTo>
                  <a:cubicBezTo>
                    <a:pt x="9821" y="3338"/>
                    <a:pt x="9665" y="3317"/>
                    <a:pt x="9508" y="3317"/>
                  </a:cubicBezTo>
                  <a:cubicBezTo>
                    <a:pt x="8603" y="3317"/>
                    <a:pt x="7683" y="4011"/>
                    <a:pt x="7569" y="4922"/>
                  </a:cubicBezTo>
                  <a:cubicBezTo>
                    <a:pt x="6717" y="3340"/>
                    <a:pt x="5515" y="1975"/>
                    <a:pt x="4067" y="855"/>
                  </a:cubicBezTo>
                  <a:cubicBezTo>
                    <a:pt x="3484" y="404"/>
                    <a:pt x="2753" y="0"/>
                    <a:pt x="2041"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69"/>
            <p:cNvSpPr/>
            <p:nvPr/>
          </p:nvSpPr>
          <p:spPr>
            <a:xfrm>
              <a:off x="3445920" y="3508366"/>
              <a:ext cx="1718212" cy="816592"/>
            </a:xfrm>
            <a:custGeom>
              <a:avLst/>
              <a:gdLst/>
              <a:ahLst/>
              <a:cxnLst/>
              <a:rect l="l" t="t" r="r" b="b"/>
              <a:pathLst>
                <a:path w="28351" h="13474" extrusionOk="0">
                  <a:moveTo>
                    <a:pt x="11530" y="1"/>
                  </a:moveTo>
                  <a:cubicBezTo>
                    <a:pt x="11530" y="1"/>
                    <a:pt x="11366" y="42"/>
                    <a:pt x="11016" y="217"/>
                  </a:cubicBezTo>
                  <a:cubicBezTo>
                    <a:pt x="9527" y="812"/>
                    <a:pt x="4906" y="2907"/>
                    <a:pt x="2637" y="5515"/>
                  </a:cubicBezTo>
                  <a:cubicBezTo>
                    <a:pt x="1867" y="6419"/>
                    <a:pt x="1353" y="7056"/>
                    <a:pt x="963" y="7487"/>
                  </a:cubicBezTo>
                  <a:cubicBezTo>
                    <a:pt x="0" y="8652"/>
                    <a:pt x="22" y="8688"/>
                    <a:pt x="28" y="8688"/>
                  </a:cubicBezTo>
                  <a:cubicBezTo>
                    <a:pt x="28" y="8688"/>
                    <a:pt x="29" y="8688"/>
                    <a:pt x="29" y="8688"/>
                  </a:cubicBezTo>
                  <a:cubicBezTo>
                    <a:pt x="29" y="8688"/>
                    <a:pt x="70" y="8729"/>
                    <a:pt x="111" y="8770"/>
                  </a:cubicBezTo>
                  <a:cubicBezTo>
                    <a:pt x="285" y="8986"/>
                    <a:pt x="707" y="9500"/>
                    <a:pt x="1477" y="10136"/>
                  </a:cubicBezTo>
                  <a:cubicBezTo>
                    <a:pt x="1692" y="10311"/>
                    <a:pt x="1949" y="10526"/>
                    <a:pt x="2247" y="10701"/>
                  </a:cubicBezTo>
                  <a:cubicBezTo>
                    <a:pt x="2976" y="11214"/>
                    <a:pt x="3921" y="11728"/>
                    <a:pt x="5071" y="12190"/>
                  </a:cubicBezTo>
                  <a:cubicBezTo>
                    <a:pt x="6190" y="12621"/>
                    <a:pt x="7474" y="12960"/>
                    <a:pt x="9014" y="13217"/>
                  </a:cubicBezTo>
                  <a:cubicBezTo>
                    <a:pt x="9651" y="13309"/>
                    <a:pt x="10339" y="13391"/>
                    <a:pt x="11068" y="13432"/>
                  </a:cubicBezTo>
                  <a:lnTo>
                    <a:pt x="11879" y="13432"/>
                  </a:lnTo>
                  <a:cubicBezTo>
                    <a:pt x="11920" y="13432"/>
                    <a:pt x="12002" y="13432"/>
                    <a:pt x="12043" y="13474"/>
                  </a:cubicBezTo>
                  <a:lnTo>
                    <a:pt x="12475" y="13474"/>
                  </a:lnTo>
                  <a:cubicBezTo>
                    <a:pt x="13163" y="13474"/>
                    <a:pt x="13840" y="13432"/>
                    <a:pt x="14569" y="13391"/>
                  </a:cubicBezTo>
                  <a:cubicBezTo>
                    <a:pt x="16972" y="13268"/>
                    <a:pt x="19108" y="13094"/>
                    <a:pt x="20946" y="12878"/>
                  </a:cubicBezTo>
                  <a:cubicBezTo>
                    <a:pt x="23041" y="12703"/>
                    <a:pt x="24756" y="12498"/>
                    <a:pt x="26163" y="12323"/>
                  </a:cubicBezTo>
                  <a:lnTo>
                    <a:pt x="26214" y="12282"/>
                  </a:lnTo>
                  <a:cubicBezTo>
                    <a:pt x="27149" y="11081"/>
                    <a:pt x="27837" y="9715"/>
                    <a:pt x="28350" y="8216"/>
                  </a:cubicBezTo>
                  <a:cubicBezTo>
                    <a:pt x="26420" y="5310"/>
                    <a:pt x="23472" y="1500"/>
                    <a:pt x="20392" y="258"/>
                  </a:cubicBezTo>
                  <a:cubicBezTo>
                    <a:pt x="20310" y="217"/>
                    <a:pt x="20258" y="176"/>
                    <a:pt x="20176" y="176"/>
                  </a:cubicBezTo>
                  <a:lnTo>
                    <a:pt x="11530"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69"/>
            <p:cNvSpPr/>
            <p:nvPr/>
          </p:nvSpPr>
          <p:spPr>
            <a:xfrm>
              <a:off x="4702279" y="3920364"/>
              <a:ext cx="140119" cy="334903"/>
            </a:xfrm>
            <a:custGeom>
              <a:avLst/>
              <a:gdLst/>
              <a:ahLst/>
              <a:cxnLst/>
              <a:rect l="l" t="t" r="r" b="b"/>
              <a:pathLst>
                <a:path w="2312" h="5526" extrusionOk="0">
                  <a:moveTo>
                    <a:pt x="42" y="1"/>
                  </a:moveTo>
                  <a:cubicBezTo>
                    <a:pt x="1" y="52"/>
                    <a:pt x="1" y="52"/>
                    <a:pt x="1" y="93"/>
                  </a:cubicBezTo>
                  <a:cubicBezTo>
                    <a:pt x="42" y="93"/>
                    <a:pt x="1716" y="2784"/>
                    <a:pt x="2229" y="5484"/>
                  </a:cubicBezTo>
                  <a:lnTo>
                    <a:pt x="2270" y="5525"/>
                  </a:lnTo>
                  <a:lnTo>
                    <a:pt x="2311" y="5525"/>
                  </a:lnTo>
                  <a:lnTo>
                    <a:pt x="2311" y="5484"/>
                  </a:lnTo>
                  <a:cubicBezTo>
                    <a:pt x="1798" y="2743"/>
                    <a:pt x="93" y="52"/>
                    <a:pt x="93" y="52"/>
                  </a:cubicBezTo>
                  <a:cubicBezTo>
                    <a:pt x="93" y="1"/>
                    <a:pt x="42" y="1"/>
                    <a:pt x="42"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69"/>
            <p:cNvSpPr/>
            <p:nvPr/>
          </p:nvSpPr>
          <p:spPr>
            <a:xfrm>
              <a:off x="3696586" y="4247090"/>
              <a:ext cx="1334946" cy="357933"/>
            </a:xfrm>
            <a:custGeom>
              <a:avLst/>
              <a:gdLst/>
              <a:ahLst/>
              <a:cxnLst/>
              <a:rect l="l" t="t" r="r" b="b"/>
              <a:pathLst>
                <a:path w="22027" h="5906" extrusionOk="0">
                  <a:moveTo>
                    <a:pt x="0" y="1"/>
                  </a:moveTo>
                  <a:lnTo>
                    <a:pt x="0" y="2188"/>
                  </a:lnTo>
                  <a:cubicBezTo>
                    <a:pt x="339" y="2147"/>
                    <a:pt x="596" y="2106"/>
                    <a:pt x="853" y="2014"/>
                  </a:cubicBezTo>
                  <a:cubicBezTo>
                    <a:pt x="2259" y="3390"/>
                    <a:pt x="3974" y="4417"/>
                    <a:pt x="5854" y="5094"/>
                  </a:cubicBezTo>
                  <a:cubicBezTo>
                    <a:pt x="5987" y="5135"/>
                    <a:pt x="6069" y="5135"/>
                    <a:pt x="6203" y="5187"/>
                  </a:cubicBezTo>
                  <a:cubicBezTo>
                    <a:pt x="7568" y="5649"/>
                    <a:pt x="9068" y="5905"/>
                    <a:pt x="10608" y="5905"/>
                  </a:cubicBezTo>
                  <a:cubicBezTo>
                    <a:pt x="12148" y="5905"/>
                    <a:pt x="13648" y="5649"/>
                    <a:pt x="15013" y="5187"/>
                  </a:cubicBezTo>
                  <a:cubicBezTo>
                    <a:pt x="16174" y="4838"/>
                    <a:pt x="17242" y="4324"/>
                    <a:pt x="18227" y="3687"/>
                  </a:cubicBezTo>
                  <a:cubicBezTo>
                    <a:pt x="19716" y="2743"/>
                    <a:pt x="21000" y="1593"/>
                    <a:pt x="22027" y="176"/>
                  </a:cubicBezTo>
                  <a:lnTo>
                    <a:pt x="2202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69"/>
            <p:cNvSpPr/>
            <p:nvPr/>
          </p:nvSpPr>
          <p:spPr>
            <a:xfrm>
              <a:off x="4051312" y="4281332"/>
              <a:ext cx="749987" cy="280116"/>
            </a:xfrm>
            <a:custGeom>
              <a:avLst/>
              <a:gdLst/>
              <a:ahLst/>
              <a:cxnLst/>
              <a:rect l="l" t="t" r="r" b="b"/>
              <a:pathLst>
                <a:path w="12375" h="4622" extrusionOk="0">
                  <a:moveTo>
                    <a:pt x="2444" y="1"/>
                  </a:moveTo>
                  <a:lnTo>
                    <a:pt x="2403" y="83"/>
                  </a:lnTo>
                  <a:lnTo>
                    <a:pt x="2362" y="124"/>
                  </a:lnTo>
                  <a:lnTo>
                    <a:pt x="2270" y="340"/>
                  </a:lnTo>
                  <a:lnTo>
                    <a:pt x="2188" y="463"/>
                  </a:lnTo>
                  <a:lnTo>
                    <a:pt x="2054" y="720"/>
                  </a:lnTo>
                  <a:lnTo>
                    <a:pt x="1972" y="935"/>
                  </a:lnTo>
                  <a:lnTo>
                    <a:pt x="1890" y="1069"/>
                  </a:lnTo>
                  <a:lnTo>
                    <a:pt x="1674" y="1449"/>
                  </a:lnTo>
                  <a:lnTo>
                    <a:pt x="93" y="4365"/>
                  </a:lnTo>
                  <a:lnTo>
                    <a:pt x="1" y="4529"/>
                  </a:lnTo>
                  <a:cubicBezTo>
                    <a:pt x="134" y="4570"/>
                    <a:pt x="216" y="4570"/>
                    <a:pt x="350" y="4622"/>
                  </a:cubicBezTo>
                  <a:lnTo>
                    <a:pt x="9160" y="4622"/>
                  </a:lnTo>
                  <a:cubicBezTo>
                    <a:pt x="10321" y="4273"/>
                    <a:pt x="11389" y="3759"/>
                    <a:pt x="12374" y="3122"/>
                  </a:cubicBezTo>
                  <a:lnTo>
                    <a:pt x="10957" y="124"/>
                  </a:lnTo>
                  <a:lnTo>
                    <a:pt x="10875"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69"/>
            <p:cNvSpPr/>
            <p:nvPr/>
          </p:nvSpPr>
          <p:spPr>
            <a:xfrm>
              <a:off x="4676764" y="3340609"/>
              <a:ext cx="134482" cy="157270"/>
            </a:xfrm>
            <a:custGeom>
              <a:avLst/>
              <a:gdLst/>
              <a:ahLst/>
              <a:cxnLst/>
              <a:rect l="l" t="t" r="r" b="b"/>
              <a:pathLst>
                <a:path w="2219" h="2595" extrusionOk="0">
                  <a:moveTo>
                    <a:pt x="1177" y="0"/>
                  </a:moveTo>
                  <a:cubicBezTo>
                    <a:pt x="1080" y="0"/>
                    <a:pt x="983" y="10"/>
                    <a:pt x="894" y="27"/>
                  </a:cubicBezTo>
                  <a:cubicBezTo>
                    <a:pt x="678" y="68"/>
                    <a:pt x="463" y="161"/>
                    <a:pt x="257" y="243"/>
                  </a:cubicBezTo>
                  <a:cubicBezTo>
                    <a:pt x="165" y="972"/>
                    <a:pt x="124" y="1660"/>
                    <a:pt x="42" y="2379"/>
                  </a:cubicBezTo>
                  <a:cubicBezTo>
                    <a:pt x="1" y="2471"/>
                    <a:pt x="83" y="2512"/>
                    <a:pt x="124" y="2594"/>
                  </a:cubicBezTo>
                  <a:cubicBezTo>
                    <a:pt x="678" y="2594"/>
                    <a:pt x="1233" y="2430"/>
                    <a:pt x="1664" y="2040"/>
                  </a:cubicBezTo>
                  <a:cubicBezTo>
                    <a:pt x="2054" y="1660"/>
                    <a:pt x="2219" y="1013"/>
                    <a:pt x="2003" y="500"/>
                  </a:cubicBezTo>
                  <a:cubicBezTo>
                    <a:pt x="1921" y="325"/>
                    <a:pt x="1746" y="161"/>
                    <a:pt x="1582" y="68"/>
                  </a:cubicBezTo>
                  <a:cubicBezTo>
                    <a:pt x="1456" y="20"/>
                    <a:pt x="1315" y="0"/>
                    <a:pt x="1177"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69"/>
            <p:cNvSpPr/>
            <p:nvPr/>
          </p:nvSpPr>
          <p:spPr>
            <a:xfrm>
              <a:off x="4697310" y="3386427"/>
              <a:ext cx="67272" cy="46726"/>
            </a:xfrm>
            <a:custGeom>
              <a:avLst/>
              <a:gdLst/>
              <a:ahLst/>
              <a:cxnLst/>
              <a:rect l="l" t="t" r="r" b="b"/>
              <a:pathLst>
                <a:path w="1110" h="771" extrusionOk="0">
                  <a:moveTo>
                    <a:pt x="1027" y="0"/>
                  </a:moveTo>
                  <a:cubicBezTo>
                    <a:pt x="637" y="134"/>
                    <a:pt x="298" y="390"/>
                    <a:pt x="1" y="729"/>
                  </a:cubicBezTo>
                  <a:lnTo>
                    <a:pt x="1" y="770"/>
                  </a:lnTo>
                  <a:lnTo>
                    <a:pt x="83" y="770"/>
                  </a:lnTo>
                  <a:cubicBezTo>
                    <a:pt x="339" y="473"/>
                    <a:pt x="689" y="216"/>
                    <a:pt x="1068" y="82"/>
                  </a:cubicBezTo>
                  <a:cubicBezTo>
                    <a:pt x="1110" y="82"/>
                    <a:pt x="1110" y="41"/>
                    <a:pt x="1110" y="41"/>
                  </a:cubicBezTo>
                  <a:cubicBezTo>
                    <a:pt x="1068" y="0"/>
                    <a:pt x="1068" y="0"/>
                    <a:pt x="102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69"/>
            <p:cNvSpPr/>
            <p:nvPr/>
          </p:nvSpPr>
          <p:spPr>
            <a:xfrm>
              <a:off x="3994706" y="3325033"/>
              <a:ext cx="134482" cy="157270"/>
            </a:xfrm>
            <a:custGeom>
              <a:avLst/>
              <a:gdLst/>
              <a:ahLst/>
              <a:cxnLst/>
              <a:rect l="l" t="t" r="r" b="b"/>
              <a:pathLst>
                <a:path w="2219" h="2595" extrusionOk="0">
                  <a:moveTo>
                    <a:pt x="1044" y="0"/>
                  </a:moveTo>
                  <a:cubicBezTo>
                    <a:pt x="911" y="0"/>
                    <a:pt x="780" y="20"/>
                    <a:pt x="678" y="69"/>
                  </a:cubicBezTo>
                  <a:cubicBezTo>
                    <a:pt x="472" y="161"/>
                    <a:pt x="339" y="325"/>
                    <a:pt x="257" y="541"/>
                  </a:cubicBezTo>
                  <a:cubicBezTo>
                    <a:pt x="0" y="1013"/>
                    <a:pt x="164" y="1660"/>
                    <a:pt x="596" y="2040"/>
                  </a:cubicBezTo>
                  <a:cubicBezTo>
                    <a:pt x="986" y="2430"/>
                    <a:pt x="1581" y="2595"/>
                    <a:pt x="2136" y="2595"/>
                  </a:cubicBezTo>
                  <a:cubicBezTo>
                    <a:pt x="2136" y="2554"/>
                    <a:pt x="2218" y="2471"/>
                    <a:pt x="2218" y="2430"/>
                  </a:cubicBezTo>
                  <a:cubicBezTo>
                    <a:pt x="2136" y="1701"/>
                    <a:pt x="2054" y="1013"/>
                    <a:pt x="1961" y="284"/>
                  </a:cubicBezTo>
                  <a:cubicBezTo>
                    <a:pt x="1756" y="161"/>
                    <a:pt x="1540" y="120"/>
                    <a:pt x="1325" y="27"/>
                  </a:cubicBezTo>
                  <a:cubicBezTo>
                    <a:pt x="1235" y="10"/>
                    <a:pt x="1139" y="0"/>
                    <a:pt x="1044"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69"/>
            <p:cNvSpPr/>
            <p:nvPr/>
          </p:nvSpPr>
          <p:spPr>
            <a:xfrm>
              <a:off x="4043858" y="3378972"/>
              <a:ext cx="67272" cy="51696"/>
            </a:xfrm>
            <a:custGeom>
              <a:avLst/>
              <a:gdLst/>
              <a:ahLst/>
              <a:cxnLst/>
              <a:rect l="l" t="t" r="r" b="b"/>
              <a:pathLst>
                <a:path w="1110" h="853" extrusionOk="0">
                  <a:moveTo>
                    <a:pt x="41" y="0"/>
                  </a:moveTo>
                  <a:cubicBezTo>
                    <a:pt x="0" y="0"/>
                    <a:pt x="0" y="41"/>
                    <a:pt x="0" y="41"/>
                  </a:cubicBezTo>
                  <a:cubicBezTo>
                    <a:pt x="0" y="82"/>
                    <a:pt x="0" y="82"/>
                    <a:pt x="41" y="82"/>
                  </a:cubicBezTo>
                  <a:cubicBezTo>
                    <a:pt x="298" y="82"/>
                    <a:pt x="473" y="205"/>
                    <a:pt x="596" y="339"/>
                  </a:cubicBezTo>
                  <a:cubicBezTo>
                    <a:pt x="770" y="462"/>
                    <a:pt x="894" y="637"/>
                    <a:pt x="1068" y="811"/>
                  </a:cubicBezTo>
                  <a:lnTo>
                    <a:pt x="1068" y="852"/>
                  </a:lnTo>
                  <a:lnTo>
                    <a:pt x="1109" y="811"/>
                  </a:lnTo>
                  <a:lnTo>
                    <a:pt x="1109" y="770"/>
                  </a:lnTo>
                  <a:cubicBezTo>
                    <a:pt x="986" y="596"/>
                    <a:pt x="853" y="421"/>
                    <a:pt x="688" y="257"/>
                  </a:cubicBezTo>
                  <a:cubicBezTo>
                    <a:pt x="514" y="164"/>
                    <a:pt x="298" y="0"/>
                    <a:pt x="41"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69"/>
            <p:cNvSpPr/>
            <p:nvPr/>
          </p:nvSpPr>
          <p:spPr>
            <a:xfrm>
              <a:off x="4079918" y="2989701"/>
              <a:ext cx="679685" cy="683200"/>
            </a:xfrm>
            <a:custGeom>
              <a:avLst/>
              <a:gdLst/>
              <a:ahLst/>
              <a:cxnLst/>
              <a:rect l="l" t="t" r="r" b="b"/>
              <a:pathLst>
                <a:path w="11215" h="11273" extrusionOk="0">
                  <a:moveTo>
                    <a:pt x="5228" y="0"/>
                  </a:moveTo>
                  <a:cubicBezTo>
                    <a:pt x="4139" y="0"/>
                    <a:pt x="3132" y="189"/>
                    <a:pt x="2486" y="518"/>
                  </a:cubicBezTo>
                  <a:cubicBezTo>
                    <a:pt x="473" y="1494"/>
                    <a:pt x="350" y="4451"/>
                    <a:pt x="350" y="4451"/>
                  </a:cubicBezTo>
                  <a:cubicBezTo>
                    <a:pt x="350" y="4451"/>
                    <a:pt x="1" y="6331"/>
                    <a:pt x="514" y="8600"/>
                  </a:cubicBezTo>
                  <a:cubicBezTo>
                    <a:pt x="930" y="10332"/>
                    <a:pt x="3226" y="11273"/>
                    <a:pt x="5465" y="11273"/>
                  </a:cubicBezTo>
                  <a:cubicBezTo>
                    <a:pt x="6214" y="11273"/>
                    <a:pt x="6956" y="11168"/>
                    <a:pt x="7620" y="10952"/>
                  </a:cubicBezTo>
                  <a:cubicBezTo>
                    <a:pt x="10270" y="10099"/>
                    <a:pt x="11214" y="6166"/>
                    <a:pt x="10619" y="2993"/>
                  </a:cubicBezTo>
                  <a:cubicBezTo>
                    <a:pt x="10207" y="846"/>
                    <a:pt x="7533" y="0"/>
                    <a:pt x="5228"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69"/>
            <p:cNvSpPr/>
            <p:nvPr/>
          </p:nvSpPr>
          <p:spPr>
            <a:xfrm>
              <a:off x="4225554" y="3401942"/>
              <a:ext cx="59211" cy="62302"/>
            </a:xfrm>
            <a:custGeom>
              <a:avLst/>
              <a:gdLst/>
              <a:ahLst/>
              <a:cxnLst/>
              <a:rect l="l" t="t" r="r" b="b"/>
              <a:pathLst>
                <a:path w="977" h="1028" extrusionOk="0">
                  <a:moveTo>
                    <a:pt x="514" y="1"/>
                  </a:moveTo>
                  <a:cubicBezTo>
                    <a:pt x="206" y="1"/>
                    <a:pt x="1" y="258"/>
                    <a:pt x="1" y="514"/>
                  </a:cubicBezTo>
                  <a:cubicBezTo>
                    <a:pt x="1" y="812"/>
                    <a:pt x="206" y="1028"/>
                    <a:pt x="514" y="1028"/>
                  </a:cubicBezTo>
                  <a:cubicBezTo>
                    <a:pt x="771" y="1028"/>
                    <a:pt x="976" y="812"/>
                    <a:pt x="976" y="514"/>
                  </a:cubicBezTo>
                  <a:cubicBezTo>
                    <a:pt x="976" y="258"/>
                    <a:pt x="771" y="1"/>
                    <a:pt x="51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69"/>
            <p:cNvSpPr/>
            <p:nvPr/>
          </p:nvSpPr>
          <p:spPr>
            <a:xfrm>
              <a:off x="4528644" y="3404487"/>
              <a:ext cx="59817" cy="59757"/>
            </a:xfrm>
            <a:custGeom>
              <a:avLst/>
              <a:gdLst/>
              <a:ahLst/>
              <a:cxnLst/>
              <a:rect l="l" t="t" r="r" b="b"/>
              <a:pathLst>
                <a:path w="987" h="986" extrusionOk="0">
                  <a:moveTo>
                    <a:pt x="514" y="0"/>
                  </a:moveTo>
                  <a:cubicBezTo>
                    <a:pt x="216" y="0"/>
                    <a:pt x="1" y="216"/>
                    <a:pt x="1" y="513"/>
                  </a:cubicBezTo>
                  <a:cubicBezTo>
                    <a:pt x="1" y="770"/>
                    <a:pt x="216" y="986"/>
                    <a:pt x="514" y="986"/>
                  </a:cubicBezTo>
                  <a:cubicBezTo>
                    <a:pt x="771" y="986"/>
                    <a:pt x="986" y="770"/>
                    <a:pt x="986" y="513"/>
                  </a:cubicBezTo>
                  <a:cubicBezTo>
                    <a:pt x="986" y="216"/>
                    <a:pt x="771" y="0"/>
                    <a:pt x="514"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69"/>
            <p:cNvSpPr/>
            <p:nvPr/>
          </p:nvSpPr>
          <p:spPr>
            <a:xfrm>
              <a:off x="4430341" y="3443638"/>
              <a:ext cx="46726" cy="67332"/>
            </a:xfrm>
            <a:custGeom>
              <a:avLst/>
              <a:gdLst/>
              <a:ahLst/>
              <a:cxnLst/>
              <a:rect l="l" t="t" r="r" b="b"/>
              <a:pathLst>
                <a:path w="771" h="1111" extrusionOk="0">
                  <a:moveTo>
                    <a:pt x="596" y="1"/>
                  </a:moveTo>
                  <a:cubicBezTo>
                    <a:pt x="555" y="1"/>
                    <a:pt x="555" y="42"/>
                    <a:pt x="555" y="42"/>
                  </a:cubicBezTo>
                  <a:cubicBezTo>
                    <a:pt x="678" y="258"/>
                    <a:pt x="678" y="555"/>
                    <a:pt x="555" y="771"/>
                  </a:cubicBezTo>
                  <a:cubicBezTo>
                    <a:pt x="481" y="882"/>
                    <a:pt x="299" y="1034"/>
                    <a:pt x="107" y="1034"/>
                  </a:cubicBezTo>
                  <a:cubicBezTo>
                    <a:pt x="85" y="1034"/>
                    <a:pt x="63" y="1032"/>
                    <a:pt x="41" y="1028"/>
                  </a:cubicBezTo>
                  <a:cubicBezTo>
                    <a:pt x="41" y="1028"/>
                    <a:pt x="0" y="1028"/>
                    <a:pt x="0" y="1069"/>
                  </a:cubicBezTo>
                  <a:lnTo>
                    <a:pt x="41" y="1110"/>
                  </a:lnTo>
                  <a:lnTo>
                    <a:pt x="123" y="1110"/>
                  </a:lnTo>
                  <a:cubicBezTo>
                    <a:pt x="339" y="1110"/>
                    <a:pt x="514" y="987"/>
                    <a:pt x="596" y="812"/>
                  </a:cubicBezTo>
                  <a:cubicBezTo>
                    <a:pt x="770" y="555"/>
                    <a:pt x="770" y="258"/>
                    <a:pt x="637"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69"/>
            <p:cNvSpPr/>
            <p:nvPr/>
          </p:nvSpPr>
          <p:spPr>
            <a:xfrm>
              <a:off x="4388644" y="3493699"/>
              <a:ext cx="20606" cy="14727"/>
            </a:xfrm>
            <a:custGeom>
              <a:avLst/>
              <a:gdLst/>
              <a:ahLst/>
              <a:cxnLst/>
              <a:rect l="l" t="t" r="r" b="b"/>
              <a:pathLst>
                <a:path w="340" h="243" extrusionOk="0">
                  <a:moveTo>
                    <a:pt x="130" y="0"/>
                  </a:moveTo>
                  <a:cubicBezTo>
                    <a:pt x="80" y="0"/>
                    <a:pt x="24" y="20"/>
                    <a:pt x="0" y="68"/>
                  </a:cubicBezTo>
                  <a:lnTo>
                    <a:pt x="0" y="109"/>
                  </a:lnTo>
                  <a:cubicBezTo>
                    <a:pt x="21" y="135"/>
                    <a:pt x="31" y="148"/>
                    <a:pt x="41" y="148"/>
                  </a:cubicBezTo>
                  <a:cubicBezTo>
                    <a:pt x="52" y="148"/>
                    <a:pt x="62" y="135"/>
                    <a:pt x="82" y="109"/>
                  </a:cubicBezTo>
                  <a:cubicBezTo>
                    <a:pt x="82" y="89"/>
                    <a:pt x="105" y="79"/>
                    <a:pt x="134" y="79"/>
                  </a:cubicBezTo>
                  <a:cubicBezTo>
                    <a:pt x="162" y="79"/>
                    <a:pt x="195" y="89"/>
                    <a:pt x="216" y="109"/>
                  </a:cubicBezTo>
                  <a:cubicBezTo>
                    <a:pt x="216" y="109"/>
                    <a:pt x="257" y="161"/>
                    <a:pt x="257" y="202"/>
                  </a:cubicBezTo>
                  <a:cubicBezTo>
                    <a:pt x="257" y="243"/>
                    <a:pt x="257" y="243"/>
                    <a:pt x="298" y="243"/>
                  </a:cubicBezTo>
                  <a:cubicBezTo>
                    <a:pt x="339" y="243"/>
                    <a:pt x="339" y="243"/>
                    <a:pt x="339" y="202"/>
                  </a:cubicBezTo>
                  <a:cubicBezTo>
                    <a:pt x="339" y="109"/>
                    <a:pt x="298" y="27"/>
                    <a:pt x="216" y="27"/>
                  </a:cubicBezTo>
                  <a:cubicBezTo>
                    <a:pt x="199" y="10"/>
                    <a:pt x="166" y="0"/>
                    <a:pt x="130"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69"/>
            <p:cNvSpPr/>
            <p:nvPr/>
          </p:nvSpPr>
          <p:spPr>
            <a:xfrm>
              <a:off x="4378038" y="3518972"/>
              <a:ext cx="83453" cy="20606"/>
            </a:xfrm>
            <a:custGeom>
              <a:avLst/>
              <a:gdLst/>
              <a:ahLst/>
              <a:cxnLst/>
              <a:rect l="l" t="t" r="r" b="b"/>
              <a:pathLst>
                <a:path w="1377" h="340" extrusionOk="0">
                  <a:moveTo>
                    <a:pt x="1" y="1"/>
                  </a:moveTo>
                  <a:lnTo>
                    <a:pt x="1" y="83"/>
                  </a:lnTo>
                  <a:cubicBezTo>
                    <a:pt x="216" y="257"/>
                    <a:pt x="514" y="339"/>
                    <a:pt x="771" y="339"/>
                  </a:cubicBezTo>
                  <a:cubicBezTo>
                    <a:pt x="986" y="339"/>
                    <a:pt x="1161" y="298"/>
                    <a:pt x="1336" y="206"/>
                  </a:cubicBezTo>
                  <a:cubicBezTo>
                    <a:pt x="1377" y="206"/>
                    <a:pt x="1377" y="165"/>
                    <a:pt x="1336" y="165"/>
                  </a:cubicBezTo>
                  <a:cubicBezTo>
                    <a:pt x="1336" y="124"/>
                    <a:pt x="1336" y="124"/>
                    <a:pt x="1284" y="124"/>
                  </a:cubicBezTo>
                  <a:cubicBezTo>
                    <a:pt x="1125" y="214"/>
                    <a:pt x="942" y="260"/>
                    <a:pt x="758" y="260"/>
                  </a:cubicBezTo>
                  <a:cubicBezTo>
                    <a:pt x="504" y="260"/>
                    <a:pt x="249" y="173"/>
                    <a:pt x="52"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69"/>
            <p:cNvSpPr/>
            <p:nvPr/>
          </p:nvSpPr>
          <p:spPr>
            <a:xfrm>
              <a:off x="4199433" y="3289275"/>
              <a:ext cx="59817" cy="48060"/>
            </a:xfrm>
            <a:custGeom>
              <a:avLst/>
              <a:gdLst/>
              <a:ahLst/>
              <a:cxnLst/>
              <a:rect l="l" t="t" r="r" b="b"/>
              <a:pathLst>
                <a:path w="987" h="793" extrusionOk="0">
                  <a:moveTo>
                    <a:pt x="671" y="0"/>
                  </a:moveTo>
                  <a:cubicBezTo>
                    <a:pt x="466" y="0"/>
                    <a:pt x="203" y="199"/>
                    <a:pt x="83" y="320"/>
                  </a:cubicBezTo>
                  <a:cubicBezTo>
                    <a:pt x="42" y="361"/>
                    <a:pt x="0" y="453"/>
                    <a:pt x="0" y="535"/>
                  </a:cubicBezTo>
                  <a:cubicBezTo>
                    <a:pt x="0" y="659"/>
                    <a:pt x="83" y="751"/>
                    <a:pt x="216" y="792"/>
                  </a:cubicBezTo>
                  <a:cubicBezTo>
                    <a:pt x="339" y="792"/>
                    <a:pt x="473" y="751"/>
                    <a:pt x="555" y="710"/>
                  </a:cubicBezTo>
                  <a:cubicBezTo>
                    <a:pt x="689" y="659"/>
                    <a:pt x="812" y="576"/>
                    <a:pt x="853" y="494"/>
                  </a:cubicBezTo>
                  <a:cubicBezTo>
                    <a:pt x="945" y="402"/>
                    <a:pt x="986" y="279"/>
                    <a:pt x="894" y="145"/>
                  </a:cubicBezTo>
                  <a:cubicBezTo>
                    <a:pt x="843" y="40"/>
                    <a:pt x="763" y="0"/>
                    <a:pt x="671"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69"/>
            <p:cNvSpPr/>
            <p:nvPr/>
          </p:nvSpPr>
          <p:spPr>
            <a:xfrm>
              <a:off x="4554765" y="3294669"/>
              <a:ext cx="62302" cy="46181"/>
            </a:xfrm>
            <a:custGeom>
              <a:avLst/>
              <a:gdLst/>
              <a:ahLst/>
              <a:cxnLst/>
              <a:rect l="l" t="t" r="r" b="b"/>
              <a:pathLst>
                <a:path w="1028" h="762" extrusionOk="0">
                  <a:moveTo>
                    <a:pt x="303" y="0"/>
                  </a:moveTo>
                  <a:cubicBezTo>
                    <a:pt x="186" y="0"/>
                    <a:pt x="86" y="51"/>
                    <a:pt x="42" y="190"/>
                  </a:cubicBezTo>
                  <a:cubicBezTo>
                    <a:pt x="1" y="313"/>
                    <a:pt x="42" y="446"/>
                    <a:pt x="124" y="528"/>
                  </a:cubicBezTo>
                  <a:cubicBezTo>
                    <a:pt x="217" y="621"/>
                    <a:pt x="340" y="662"/>
                    <a:pt x="422" y="703"/>
                  </a:cubicBezTo>
                  <a:cubicBezTo>
                    <a:pt x="516" y="732"/>
                    <a:pt x="606" y="761"/>
                    <a:pt x="697" y="761"/>
                  </a:cubicBezTo>
                  <a:cubicBezTo>
                    <a:pt x="735" y="761"/>
                    <a:pt x="773" y="756"/>
                    <a:pt x="812" y="744"/>
                  </a:cubicBezTo>
                  <a:cubicBezTo>
                    <a:pt x="935" y="703"/>
                    <a:pt x="1028" y="570"/>
                    <a:pt x="987" y="446"/>
                  </a:cubicBezTo>
                  <a:cubicBezTo>
                    <a:pt x="987" y="405"/>
                    <a:pt x="935" y="313"/>
                    <a:pt x="894" y="272"/>
                  </a:cubicBezTo>
                  <a:cubicBezTo>
                    <a:pt x="789" y="166"/>
                    <a:pt x="516" y="0"/>
                    <a:pt x="303"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69"/>
            <p:cNvSpPr/>
            <p:nvPr/>
          </p:nvSpPr>
          <p:spPr>
            <a:xfrm>
              <a:off x="4051312" y="2895398"/>
              <a:ext cx="721381" cy="464901"/>
            </a:xfrm>
            <a:custGeom>
              <a:avLst/>
              <a:gdLst/>
              <a:ahLst/>
              <a:cxnLst/>
              <a:rect l="l" t="t" r="r" b="b"/>
              <a:pathLst>
                <a:path w="11903" h="7671" extrusionOk="0">
                  <a:moveTo>
                    <a:pt x="5887" y="0"/>
                  </a:moveTo>
                  <a:cubicBezTo>
                    <a:pt x="5526" y="0"/>
                    <a:pt x="5162" y="35"/>
                    <a:pt x="4796" y="103"/>
                  </a:cubicBezTo>
                  <a:cubicBezTo>
                    <a:pt x="3903" y="277"/>
                    <a:pt x="3040" y="657"/>
                    <a:pt x="2311" y="1253"/>
                  </a:cubicBezTo>
                  <a:cubicBezTo>
                    <a:pt x="2054" y="1469"/>
                    <a:pt x="1849" y="1684"/>
                    <a:pt x="1674" y="1982"/>
                  </a:cubicBezTo>
                  <a:cubicBezTo>
                    <a:pt x="1592" y="2157"/>
                    <a:pt x="1541" y="2372"/>
                    <a:pt x="1592" y="2537"/>
                  </a:cubicBezTo>
                  <a:cubicBezTo>
                    <a:pt x="1335" y="2537"/>
                    <a:pt x="1120" y="2588"/>
                    <a:pt x="945" y="2752"/>
                  </a:cubicBezTo>
                  <a:cubicBezTo>
                    <a:pt x="730" y="2886"/>
                    <a:pt x="647" y="3101"/>
                    <a:pt x="514" y="3307"/>
                  </a:cubicBezTo>
                  <a:cubicBezTo>
                    <a:pt x="52" y="4467"/>
                    <a:pt x="1" y="5833"/>
                    <a:pt x="134" y="7075"/>
                  </a:cubicBezTo>
                  <a:cubicBezTo>
                    <a:pt x="134" y="7055"/>
                    <a:pt x="144" y="7045"/>
                    <a:pt x="160" y="7045"/>
                  </a:cubicBezTo>
                  <a:cubicBezTo>
                    <a:pt x="175" y="7045"/>
                    <a:pt x="196" y="7055"/>
                    <a:pt x="216" y="7075"/>
                  </a:cubicBezTo>
                  <a:cubicBezTo>
                    <a:pt x="432" y="7158"/>
                    <a:pt x="647" y="7332"/>
                    <a:pt x="822" y="7507"/>
                  </a:cubicBezTo>
                  <a:cubicBezTo>
                    <a:pt x="986" y="7507"/>
                    <a:pt x="1120" y="7373"/>
                    <a:pt x="1243" y="7250"/>
                  </a:cubicBezTo>
                  <a:cubicBezTo>
                    <a:pt x="1377" y="7116"/>
                    <a:pt x="1418" y="6993"/>
                    <a:pt x="1500" y="6819"/>
                  </a:cubicBezTo>
                  <a:cubicBezTo>
                    <a:pt x="1633" y="6346"/>
                    <a:pt x="1674" y="5874"/>
                    <a:pt x="1541" y="5412"/>
                  </a:cubicBezTo>
                  <a:lnTo>
                    <a:pt x="1541" y="5412"/>
                  </a:lnTo>
                  <a:cubicBezTo>
                    <a:pt x="1570" y="5415"/>
                    <a:pt x="1599" y="5417"/>
                    <a:pt x="1628" y="5417"/>
                  </a:cubicBezTo>
                  <a:cubicBezTo>
                    <a:pt x="1958" y="5417"/>
                    <a:pt x="2329" y="5213"/>
                    <a:pt x="2527" y="4939"/>
                  </a:cubicBezTo>
                  <a:cubicBezTo>
                    <a:pt x="2742" y="4590"/>
                    <a:pt x="2783" y="4210"/>
                    <a:pt x="2742" y="3820"/>
                  </a:cubicBezTo>
                  <a:cubicBezTo>
                    <a:pt x="2742" y="3697"/>
                    <a:pt x="2701" y="3563"/>
                    <a:pt x="2660" y="3440"/>
                  </a:cubicBezTo>
                  <a:lnTo>
                    <a:pt x="2660" y="3440"/>
                  </a:lnTo>
                  <a:cubicBezTo>
                    <a:pt x="2824" y="3522"/>
                    <a:pt x="2999" y="3563"/>
                    <a:pt x="3215" y="3615"/>
                  </a:cubicBezTo>
                  <a:cubicBezTo>
                    <a:pt x="3595" y="3615"/>
                    <a:pt x="4026" y="3399"/>
                    <a:pt x="4324" y="3142"/>
                  </a:cubicBezTo>
                  <a:cubicBezTo>
                    <a:pt x="4621" y="2845"/>
                    <a:pt x="4837" y="2496"/>
                    <a:pt x="5053" y="2116"/>
                  </a:cubicBezTo>
                  <a:cubicBezTo>
                    <a:pt x="5094" y="2331"/>
                    <a:pt x="5135" y="2629"/>
                    <a:pt x="5268" y="2793"/>
                  </a:cubicBezTo>
                  <a:cubicBezTo>
                    <a:pt x="5509" y="3324"/>
                    <a:pt x="6131" y="3619"/>
                    <a:pt x="6699" y="3619"/>
                  </a:cubicBezTo>
                  <a:cubicBezTo>
                    <a:pt x="6736" y="3619"/>
                    <a:pt x="6772" y="3617"/>
                    <a:pt x="6809" y="3615"/>
                  </a:cubicBezTo>
                  <a:cubicBezTo>
                    <a:pt x="7445" y="3522"/>
                    <a:pt x="7959" y="3101"/>
                    <a:pt x="8267" y="2537"/>
                  </a:cubicBezTo>
                  <a:cubicBezTo>
                    <a:pt x="8267" y="2968"/>
                    <a:pt x="8431" y="3307"/>
                    <a:pt x="8647" y="3656"/>
                  </a:cubicBezTo>
                  <a:cubicBezTo>
                    <a:pt x="8904" y="3954"/>
                    <a:pt x="9201" y="4210"/>
                    <a:pt x="9551" y="4426"/>
                  </a:cubicBezTo>
                  <a:cubicBezTo>
                    <a:pt x="9818" y="4556"/>
                    <a:pt x="10112" y="4667"/>
                    <a:pt x="10416" y="4667"/>
                  </a:cubicBezTo>
                  <a:cubicBezTo>
                    <a:pt x="10497" y="4667"/>
                    <a:pt x="10578" y="4659"/>
                    <a:pt x="10660" y="4642"/>
                  </a:cubicBezTo>
                  <a:lnTo>
                    <a:pt x="10660" y="4642"/>
                  </a:lnTo>
                  <a:cubicBezTo>
                    <a:pt x="10526" y="5104"/>
                    <a:pt x="10618" y="5669"/>
                    <a:pt x="10875" y="6131"/>
                  </a:cubicBezTo>
                  <a:cubicBezTo>
                    <a:pt x="10660" y="6603"/>
                    <a:pt x="10742" y="7291"/>
                    <a:pt x="11132" y="7671"/>
                  </a:cubicBezTo>
                  <a:cubicBezTo>
                    <a:pt x="11512" y="7291"/>
                    <a:pt x="11727" y="6644"/>
                    <a:pt x="11810" y="6049"/>
                  </a:cubicBezTo>
                  <a:cubicBezTo>
                    <a:pt x="11902" y="5319"/>
                    <a:pt x="11810" y="4508"/>
                    <a:pt x="11512" y="3820"/>
                  </a:cubicBezTo>
                  <a:cubicBezTo>
                    <a:pt x="11553" y="3738"/>
                    <a:pt x="11604" y="3615"/>
                    <a:pt x="11645" y="3522"/>
                  </a:cubicBezTo>
                  <a:cubicBezTo>
                    <a:pt x="11727" y="3101"/>
                    <a:pt x="11686" y="2629"/>
                    <a:pt x="11553" y="2198"/>
                  </a:cubicBezTo>
                  <a:cubicBezTo>
                    <a:pt x="11430" y="1941"/>
                    <a:pt x="11296" y="1643"/>
                    <a:pt x="11091" y="1428"/>
                  </a:cubicBezTo>
                  <a:cubicBezTo>
                    <a:pt x="10742" y="1089"/>
                    <a:pt x="10228" y="873"/>
                    <a:pt x="9756" y="740"/>
                  </a:cubicBezTo>
                  <a:cubicBezTo>
                    <a:pt x="9501" y="672"/>
                    <a:pt x="9244" y="641"/>
                    <a:pt x="8985" y="641"/>
                  </a:cubicBezTo>
                  <a:cubicBezTo>
                    <a:pt x="8774" y="641"/>
                    <a:pt x="8561" y="662"/>
                    <a:pt x="8349" y="698"/>
                  </a:cubicBezTo>
                  <a:cubicBezTo>
                    <a:pt x="8092" y="616"/>
                    <a:pt x="7836" y="360"/>
                    <a:pt x="7579" y="277"/>
                  </a:cubicBezTo>
                  <a:cubicBezTo>
                    <a:pt x="7025" y="89"/>
                    <a:pt x="6459" y="0"/>
                    <a:pt x="588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69"/>
            <p:cNvSpPr/>
            <p:nvPr/>
          </p:nvSpPr>
          <p:spPr>
            <a:xfrm>
              <a:off x="3921858" y="3925213"/>
              <a:ext cx="93392" cy="60605"/>
            </a:xfrm>
            <a:custGeom>
              <a:avLst/>
              <a:gdLst/>
              <a:ahLst/>
              <a:cxnLst/>
              <a:rect l="l" t="t" r="r" b="b"/>
              <a:pathLst>
                <a:path w="1541" h="1000" extrusionOk="0">
                  <a:moveTo>
                    <a:pt x="1001" y="1"/>
                  </a:moveTo>
                  <a:cubicBezTo>
                    <a:pt x="900" y="1"/>
                    <a:pt x="783" y="28"/>
                    <a:pt x="648" y="95"/>
                  </a:cubicBezTo>
                  <a:cubicBezTo>
                    <a:pt x="1" y="393"/>
                    <a:pt x="432" y="999"/>
                    <a:pt x="432" y="999"/>
                  </a:cubicBezTo>
                  <a:lnTo>
                    <a:pt x="1541" y="434"/>
                  </a:lnTo>
                  <a:cubicBezTo>
                    <a:pt x="1541" y="434"/>
                    <a:pt x="1403" y="1"/>
                    <a:pt x="1001"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69"/>
            <p:cNvSpPr/>
            <p:nvPr/>
          </p:nvSpPr>
          <p:spPr>
            <a:xfrm>
              <a:off x="3947979" y="3951515"/>
              <a:ext cx="264601" cy="485446"/>
            </a:xfrm>
            <a:custGeom>
              <a:avLst/>
              <a:gdLst/>
              <a:ahLst/>
              <a:cxnLst/>
              <a:rect l="l" t="t" r="r" b="b"/>
              <a:pathLst>
                <a:path w="4366" h="8010" extrusionOk="0">
                  <a:moveTo>
                    <a:pt x="1110" y="0"/>
                  </a:moveTo>
                  <a:lnTo>
                    <a:pt x="1" y="565"/>
                  </a:lnTo>
                  <a:lnTo>
                    <a:pt x="381" y="1284"/>
                  </a:lnTo>
                  <a:lnTo>
                    <a:pt x="2948" y="6418"/>
                  </a:lnTo>
                  <a:lnTo>
                    <a:pt x="2989" y="6470"/>
                  </a:lnTo>
                  <a:lnTo>
                    <a:pt x="4365" y="8010"/>
                  </a:lnTo>
                  <a:lnTo>
                    <a:pt x="4067" y="6038"/>
                  </a:lnTo>
                  <a:lnTo>
                    <a:pt x="4067" y="5956"/>
                  </a:lnTo>
                  <a:lnTo>
                    <a:pt x="1449" y="688"/>
                  </a:lnTo>
                  <a:lnTo>
                    <a:pt x="111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69"/>
            <p:cNvSpPr/>
            <p:nvPr/>
          </p:nvSpPr>
          <p:spPr>
            <a:xfrm>
              <a:off x="3981615" y="4016849"/>
              <a:ext cx="147573" cy="300661"/>
            </a:xfrm>
            <a:custGeom>
              <a:avLst/>
              <a:gdLst/>
              <a:ahLst/>
              <a:cxnLst/>
              <a:rect l="l" t="t" r="r" b="b"/>
              <a:pathLst>
                <a:path w="2435" h="4961" extrusionOk="0">
                  <a:moveTo>
                    <a:pt x="0" y="1"/>
                  </a:moveTo>
                  <a:lnTo>
                    <a:pt x="2434" y="4960"/>
                  </a:lnTo>
                  <a:lnTo>
                    <a:pt x="41"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69"/>
            <p:cNvSpPr/>
            <p:nvPr/>
          </p:nvSpPr>
          <p:spPr>
            <a:xfrm>
              <a:off x="4015191" y="3998182"/>
              <a:ext cx="150664" cy="301267"/>
            </a:xfrm>
            <a:custGeom>
              <a:avLst/>
              <a:gdLst/>
              <a:ahLst/>
              <a:cxnLst/>
              <a:rect l="l" t="t" r="r" b="b"/>
              <a:pathLst>
                <a:path w="2486" h="4971" extrusionOk="0">
                  <a:moveTo>
                    <a:pt x="42" y="0"/>
                  </a:moveTo>
                  <a:lnTo>
                    <a:pt x="1" y="52"/>
                  </a:lnTo>
                  <a:lnTo>
                    <a:pt x="2486" y="4971"/>
                  </a:lnTo>
                  <a:lnTo>
                    <a:pt x="42" y="52"/>
                  </a:lnTo>
                  <a:lnTo>
                    <a:pt x="42"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69"/>
            <p:cNvSpPr/>
            <p:nvPr/>
          </p:nvSpPr>
          <p:spPr>
            <a:xfrm>
              <a:off x="4126645" y="4299393"/>
              <a:ext cx="85938" cy="137573"/>
            </a:xfrm>
            <a:custGeom>
              <a:avLst/>
              <a:gdLst/>
              <a:ahLst/>
              <a:cxnLst/>
              <a:rect l="l" t="t" r="r" b="b"/>
              <a:pathLst>
                <a:path w="1418" h="2270" extrusionOk="0">
                  <a:moveTo>
                    <a:pt x="647" y="1"/>
                  </a:moveTo>
                  <a:lnTo>
                    <a:pt x="647" y="596"/>
                  </a:lnTo>
                  <a:lnTo>
                    <a:pt x="41" y="298"/>
                  </a:lnTo>
                  <a:lnTo>
                    <a:pt x="0" y="678"/>
                  </a:lnTo>
                  <a:lnTo>
                    <a:pt x="41" y="730"/>
                  </a:lnTo>
                  <a:lnTo>
                    <a:pt x="904" y="1664"/>
                  </a:lnTo>
                  <a:lnTo>
                    <a:pt x="1417" y="2270"/>
                  </a:lnTo>
                  <a:lnTo>
                    <a:pt x="1325" y="1500"/>
                  </a:lnTo>
                  <a:lnTo>
                    <a:pt x="1119" y="298"/>
                  </a:lnTo>
                  <a:lnTo>
                    <a:pt x="1119" y="216"/>
                  </a:lnTo>
                  <a:lnTo>
                    <a:pt x="647" y="1"/>
                  </a:ln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69"/>
            <p:cNvSpPr/>
            <p:nvPr/>
          </p:nvSpPr>
          <p:spPr>
            <a:xfrm>
              <a:off x="4181372" y="4384665"/>
              <a:ext cx="31212" cy="52302"/>
            </a:xfrm>
            <a:custGeom>
              <a:avLst/>
              <a:gdLst/>
              <a:ahLst/>
              <a:cxnLst/>
              <a:rect l="l" t="t" r="r" b="b"/>
              <a:pathLst>
                <a:path w="515" h="863" extrusionOk="0">
                  <a:moveTo>
                    <a:pt x="257" y="0"/>
                  </a:moveTo>
                  <a:cubicBezTo>
                    <a:pt x="124" y="0"/>
                    <a:pt x="42" y="134"/>
                    <a:pt x="1" y="257"/>
                  </a:cubicBezTo>
                  <a:lnTo>
                    <a:pt x="514" y="863"/>
                  </a:lnTo>
                  <a:lnTo>
                    <a:pt x="422" y="93"/>
                  </a:lnTo>
                  <a:lnTo>
                    <a:pt x="381" y="41"/>
                  </a:lnTo>
                  <a:cubicBezTo>
                    <a:pt x="340" y="41"/>
                    <a:pt x="298" y="0"/>
                    <a:pt x="25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69"/>
            <p:cNvSpPr/>
            <p:nvPr/>
          </p:nvSpPr>
          <p:spPr>
            <a:xfrm>
              <a:off x="3947979" y="3951515"/>
              <a:ext cx="87817" cy="77817"/>
            </a:xfrm>
            <a:custGeom>
              <a:avLst/>
              <a:gdLst/>
              <a:ahLst/>
              <a:cxnLst/>
              <a:rect l="l" t="t" r="r" b="b"/>
              <a:pathLst>
                <a:path w="1449" h="1284" extrusionOk="0">
                  <a:moveTo>
                    <a:pt x="1110" y="0"/>
                  </a:moveTo>
                  <a:lnTo>
                    <a:pt x="1" y="565"/>
                  </a:lnTo>
                  <a:lnTo>
                    <a:pt x="124" y="822"/>
                  </a:lnTo>
                  <a:lnTo>
                    <a:pt x="217" y="986"/>
                  </a:lnTo>
                  <a:lnTo>
                    <a:pt x="381" y="1284"/>
                  </a:lnTo>
                  <a:lnTo>
                    <a:pt x="1449" y="688"/>
                  </a:lnTo>
                  <a:lnTo>
                    <a:pt x="1326" y="432"/>
                  </a:lnTo>
                  <a:lnTo>
                    <a:pt x="1243" y="257"/>
                  </a:lnTo>
                  <a:lnTo>
                    <a:pt x="1110"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69"/>
            <p:cNvSpPr/>
            <p:nvPr/>
          </p:nvSpPr>
          <p:spPr>
            <a:xfrm>
              <a:off x="3955494" y="3967091"/>
              <a:ext cx="67878" cy="34242"/>
            </a:xfrm>
            <a:custGeom>
              <a:avLst/>
              <a:gdLst/>
              <a:ahLst/>
              <a:cxnLst/>
              <a:rect l="l" t="t" r="r" b="b"/>
              <a:pathLst>
                <a:path w="1120" h="565" extrusionOk="0">
                  <a:moveTo>
                    <a:pt x="1119" y="0"/>
                  </a:moveTo>
                  <a:lnTo>
                    <a:pt x="1119" y="0"/>
                  </a:lnTo>
                  <a:lnTo>
                    <a:pt x="0" y="565"/>
                  </a:lnTo>
                  <a:lnTo>
                    <a:pt x="0" y="565"/>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69"/>
            <p:cNvSpPr/>
            <p:nvPr/>
          </p:nvSpPr>
          <p:spPr>
            <a:xfrm>
              <a:off x="3961070" y="3977637"/>
              <a:ext cx="67272" cy="33696"/>
            </a:xfrm>
            <a:custGeom>
              <a:avLst/>
              <a:gdLst/>
              <a:ahLst/>
              <a:cxnLst/>
              <a:rect l="l" t="t" r="r" b="b"/>
              <a:pathLst>
                <a:path w="1110" h="556" extrusionOk="0">
                  <a:moveTo>
                    <a:pt x="1110" y="1"/>
                  </a:moveTo>
                  <a:lnTo>
                    <a:pt x="1110" y="1"/>
                  </a:lnTo>
                  <a:lnTo>
                    <a:pt x="1" y="555"/>
                  </a:lnTo>
                  <a:lnTo>
                    <a:pt x="1" y="555"/>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69"/>
            <p:cNvSpPr/>
            <p:nvPr/>
          </p:nvSpPr>
          <p:spPr>
            <a:xfrm>
              <a:off x="3310103" y="4039879"/>
              <a:ext cx="894348" cy="369206"/>
            </a:xfrm>
            <a:custGeom>
              <a:avLst/>
              <a:gdLst/>
              <a:ahLst/>
              <a:cxnLst/>
              <a:rect l="l" t="t" r="r" b="b"/>
              <a:pathLst>
                <a:path w="14757" h="6092" extrusionOk="0">
                  <a:moveTo>
                    <a:pt x="12149" y="3302"/>
                  </a:moveTo>
                  <a:cubicBezTo>
                    <a:pt x="12220" y="3315"/>
                    <a:pt x="12357" y="3355"/>
                    <a:pt x="12487" y="3420"/>
                  </a:cubicBezTo>
                  <a:cubicBezTo>
                    <a:pt x="12580" y="3420"/>
                    <a:pt x="12662" y="3471"/>
                    <a:pt x="12744" y="3471"/>
                  </a:cubicBezTo>
                  <a:cubicBezTo>
                    <a:pt x="12795" y="3512"/>
                    <a:pt x="12877" y="3553"/>
                    <a:pt x="12919" y="3553"/>
                  </a:cubicBezTo>
                  <a:cubicBezTo>
                    <a:pt x="12960" y="3553"/>
                    <a:pt x="13001" y="3595"/>
                    <a:pt x="13052" y="3595"/>
                  </a:cubicBezTo>
                  <a:cubicBezTo>
                    <a:pt x="13134" y="3636"/>
                    <a:pt x="13216" y="3677"/>
                    <a:pt x="13257" y="3677"/>
                  </a:cubicBezTo>
                  <a:cubicBezTo>
                    <a:pt x="13309" y="3728"/>
                    <a:pt x="13432" y="3892"/>
                    <a:pt x="13565" y="4067"/>
                  </a:cubicBezTo>
                  <a:cubicBezTo>
                    <a:pt x="13648" y="4190"/>
                    <a:pt x="13730" y="4324"/>
                    <a:pt x="13822" y="4447"/>
                  </a:cubicBezTo>
                  <a:lnTo>
                    <a:pt x="13822" y="4498"/>
                  </a:lnTo>
                  <a:cubicBezTo>
                    <a:pt x="13863" y="4539"/>
                    <a:pt x="13904" y="4621"/>
                    <a:pt x="13945" y="4662"/>
                  </a:cubicBezTo>
                  <a:cubicBezTo>
                    <a:pt x="13986" y="4755"/>
                    <a:pt x="14028" y="4796"/>
                    <a:pt x="14079" y="4837"/>
                  </a:cubicBezTo>
                  <a:lnTo>
                    <a:pt x="14079" y="4878"/>
                  </a:lnTo>
                  <a:cubicBezTo>
                    <a:pt x="14120" y="4919"/>
                    <a:pt x="14120" y="4960"/>
                    <a:pt x="14120" y="4960"/>
                  </a:cubicBezTo>
                  <a:lnTo>
                    <a:pt x="14079" y="4919"/>
                  </a:lnTo>
                  <a:lnTo>
                    <a:pt x="13945" y="4796"/>
                  </a:lnTo>
                  <a:cubicBezTo>
                    <a:pt x="13904" y="4755"/>
                    <a:pt x="13863" y="4704"/>
                    <a:pt x="13822" y="4662"/>
                  </a:cubicBezTo>
                  <a:cubicBezTo>
                    <a:pt x="13771" y="4621"/>
                    <a:pt x="13730" y="4580"/>
                    <a:pt x="13689" y="4539"/>
                  </a:cubicBezTo>
                  <a:lnTo>
                    <a:pt x="13648" y="4539"/>
                  </a:lnTo>
                  <a:cubicBezTo>
                    <a:pt x="13565" y="4447"/>
                    <a:pt x="13473" y="4365"/>
                    <a:pt x="13391" y="4283"/>
                  </a:cubicBezTo>
                  <a:cubicBezTo>
                    <a:pt x="13309" y="4241"/>
                    <a:pt x="13257" y="4190"/>
                    <a:pt x="13216" y="4149"/>
                  </a:cubicBezTo>
                  <a:cubicBezTo>
                    <a:pt x="13175" y="4149"/>
                    <a:pt x="13093" y="4067"/>
                    <a:pt x="13001" y="4026"/>
                  </a:cubicBezTo>
                  <a:lnTo>
                    <a:pt x="12960" y="3985"/>
                  </a:lnTo>
                  <a:cubicBezTo>
                    <a:pt x="12703" y="3810"/>
                    <a:pt x="12446" y="3553"/>
                    <a:pt x="12282" y="3420"/>
                  </a:cubicBezTo>
                  <a:cubicBezTo>
                    <a:pt x="12231" y="3379"/>
                    <a:pt x="12231" y="3379"/>
                    <a:pt x="12189" y="3338"/>
                  </a:cubicBezTo>
                  <a:cubicBezTo>
                    <a:pt x="12169" y="3317"/>
                    <a:pt x="12159" y="3307"/>
                    <a:pt x="12149" y="3302"/>
                  </a:cubicBezTo>
                  <a:close/>
                  <a:moveTo>
                    <a:pt x="2311" y="0"/>
                  </a:moveTo>
                  <a:cubicBezTo>
                    <a:pt x="0" y="1931"/>
                    <a:pt x="165" y="4283"/>
                    <a:pt x="165" y="4283"/>
                  </a:cubicBezTo>
                  <a:cubicBezTo>
                    <a:pt x="623" y="5516"/>
                    <a:pt x="2150" y="5872"/>
                    <a:pt x="3731" y="5872"/>
                  </a:cubicBezTo>
                  <a:cubicBezTo>
                    <a:pt x="4664" y="5872"/>
                    <a:pt x="5615" y="5748"/>
                    <a:pt x="6377" y="5607"/>
                  </a:cubicBezTo>
                  <a:cubicBezTo>
                    <a:pt x="6716" y="5566"/>
                    <a:pt x="6973" y="5525"/>
                    <a:pt x="7230" y="5433"/>
                  </a:cubicBezTo>
                  <a:cubicBezTo>
                    <a:pt x="7661" y="5350"/>
                    <a:pt x="7959" y="5268"/>
                    <a:pt x="7959" y="5268"/>
                  </a:cubicBezTo>
                  <a:cubicBezTo>
                    <a:pt x="7959" y="5268"/>
                    <a:pt x="8472" y="5525"/>
                    <a:pt x="10608" y="5987"/>
                  </a:cubicBezTo>
                  <a:cubicBezTo>
                    <a:pt x="10913" y="6060"/>
                    <a:pt x="11204" y="6091"/>
                    <a:pt x="11479" y="6091"/>
                  </a:cubicBezTo>
                  <a:cubicBezTo>
                    <a:pt x="12521" y="6091"/>
                    <a:pt x="13332" y="5643"/>
                    <a:pt x="13771" y="5309"/>
                  </a:cubicBezTo>
                  <a:cubicBezTo>
                    <a:pt x="13945" y="5217"/>
                    <a:pt x="14028" y="5094"/>
                    <a:pt x="14120" y="5053"/>
                  </a:cubicBezTo>
                  <a:cubicBezTo>
                    <a:pt x="14161" y="5012"/>
                    <a:pt x="14202" y="4960"/>
                    <a:pt x="14202" y="4960"/>
                  </a:cubicBezTo>
                  <a:cubicBezTo>
                    <a:pt x="14202" y="4960"/>
                    <a:pt x="14233" y="5061"/>
                    <a:pt x="14382" y="5061"/>
                  </a:cubicBezTo>
                  <a:cubicBezTo>
                    <a:pt x="14404" y="5061"/>
                    <a:pt x="14430" y="5058"/>
                    <a:pt x="14459" y="5053"/>
                  </a:cubicBezTo>
                  <a:cubicBezTo>
                    <a:pt x="14500" y="5053"/>
                    <a:pt x="14541" y="5053"/>
                    <a:pt x="14592" y="5012"/>
                  </a:cubicBezTo>
                  <a:cubicBezTo>
                    <a:pt x="14633" y="5012"/>
                    <a:pt x="14633" y="5012"/>
                    <a:pt x="14674" y="4960"/>
                  </a:cubicBezTo>
                  <a:cubicBezTo>
                    <a:pt x="14716" y="4919"/>
                    <a:pt x="14757" y="4837"/>
                    <a:pt x="14716" y="4704"/>
                  </a:cubicBezTo>
                  <a:cubicBezTo>
                    <a:pt x="14716" y="4539"/>
                    <a:pt x="14674" y="4324"/>
                    <a:pt x="14633" y="4067"/>
                  </a:cubicBezTo>
                  <a:cubicBezTo>
                    <a:pt x="14592" y="3851"/>
                    <a:pt x="14500" y="3595"/>
                    <a:pt x="14418" y="3420"/>
                  </a:cubicBezTo>
                  <a:cubicBezTo>
                    <a:pt x="14336" y="3163"/>
                    <a:pt x="14243" y="2958"/>
                    <a:pt x="14243" y="2865"/>
                  </a:cubicBezTo>
                  <a:cubicBezTo>
                    <a:pt x="14202" y="2865"/>
                    <a:pt x="14202" y="2824"/>
                    <a:pt x="14161" y="2742"/>
                  </a:cubicBezTo>
                  <a:cubicBezTo>
                    <a:pt x="14079" y="2609"/>
                    <a:pt x="13904" y="2444"/>
                    <a:pt x="13648" y="2311"/>
                  </a:cubicBezTo>
                  <a:cubicBezTo>
                    <a:pt x="13565" y="2270"/>
                    <a:pt x="13514" y="2229"/>
                    <a:pt x="13432" y="2188"/>
                  </a:cubicBezTo>
                  <a:cubicBezTo>
                    <a:pt x="13309" y="2095"/>
                    <a:pt x="13134" y="2054"/>
                    <a:pt x="12960" y="1972"/>
                  </a:cubicBezTo>
                  <a:cubicBezTo>
                    <a:pt x="12877" y="1972"/>
                    <a:pt x="12795" y="1931"/>
                    <a:pt x="12703" y="1880"/>
                  </a:cubicBezTo>
                  <a:cubicBezTo>
                    <a:pt x="12539" y="1839"/>
                    <a:pt x="12364" y="1797"/>
                    <a:pt x="12148" y="1797"/>
                  </a:cubicBezTo>
                  <a:lnTo>
                    <a:pt x="11892" y="1797"/>
                  </a:lnTo>
                  <a:cubicBezTo>
                    <a:pt x="11163" y="1797"/>
                    <a:pt x="10485" y="1931"/>
                    <a:pt x="10310" y="1972"/>
                  </a:cubicBezTo>
                  <a:lnTo>
                    <a:pt x="8554" y="1797"/>
                  </a:lnTo>
                  <a:cubicBezTo>
                    <a:pt x="6839" y="647"/>
                    <a:pt x="4878" y="257"/>
                    <a:pt x="3636" y="83"/>
                  </a:cubicBezTo>
                  <a:cubicBezTo>
                    <a:pt x="2948" y="0"/>
                    <a:pt x="2475" y="0"/>
                    <a:pt x="2352"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69"/>
            <p:cNvSpPr/>
            <p:nvPr/>
          </p:nvSpPr>
          <p:spPr>
            <a:xfrm>
              <a:off x="3986585" y="4234666"/>
              <a:ext cx="179270" cy="131998"/>
            </a:xfrm>
            <a:custGeom>
              <a:avLst/>
              <a:gdLst/>
              <a:ahLst/>
              <a:cxnLst/>
              <a:rect l="l" t="t" r="r" b="b"/>
              <a:pathLst>
                <a:path w="2958" h="2178" extrusionOk="0">
                  <a:moveTo>
                    <a:pt x="863" y="1"/>
                  </a:moveTo>
                  <a:cubicBezTo>
                    <a:pt x="812" y="42"/>
                    <a:pt x="863" y="42"/>
                    <a:pt x="863" y="83"/>
                  </a:cubicBezTo>
                  <a:lnTo>
                    <a:pt x="2824" y="1664"/>
                  </a:lnTo>
                  <a:cubicBezTo>
                    <a:pt x="2866" y="1664"/>
                    <a:pt x="2866" y="1705"/>
                    <a:pt x="2866" y="1746"/>
                  </a:cubicBezTo>
                  <a:cubicBezTo>
                    <a:pt x="2866" y="1798"/>
                    <a:pt x="2866" y="1839"/>
                    <a:pt x="2824" y="1839"/>
                  </a:cubicBezTo>
                  <a:cubicBezTo>
                    <a:pt x="2616" y="2025"/>
                    <a:pt x="2431" y="2084"/>
                    <a:pt x="2236" y="2084"/>
                  </a:cubicBezTo>
                  <a:cubicBezTo>
                    <a:pt x="2077" y="2084"/>
                    <a:pt x="1910" y="2045"/>
                    <a:pt x="1715" y="2003"/>
                  </a:cubicBezTo>
                  <a:cubicBezTo>
                    <a:pt x="1202" y="1880"/>
                    <a:pt x="93" y="1151"/>
                    <a:pt x="93" y="1151"/>
                  </a:cubicBezTo>
                  <a:lnTo>
                    <a:pt x="1" y="1151"/>
                  </a:lnTo>
                  <a:cubicBezTo>
                    <a:pt x="1" y="1192"/>
                    <a:pt x="1" y="1192"/>
                    <a:pt x="42" y="1233"/>
                  </a:cubicBezTo>
                  <a:cubicBezTo>
                    <a:pt x="93" y="1233"/>
                    <a:pt x="1161" y="1962"/>
                    <a:pt x="1674" y="2095"/>
                  </a:cubicBezTo>
                  <a:cubicBezTo>
                    <a:pt x="1890" y="2136"/>
                    <a:pt x="2054" y="2178"/>
                    <a:pt x="2229" y="2178"/>
                  </a:cubicBezTo>
                  <a:cubicBezTo>
                    <a:pt x="2445" y="2178"/>
                    <a:pt x="2660" y="2095"/>
                    <a:pt x="2917" y="1921"/>
                  </a:cubicBezTo>
                  <a:cubicBezTo>
                    <a:pt x="2958" y="1880"/>
                    <a:pt x="2958" y="1839"/>
                    <a:pt x="2958" y="1746"/>
                  </a:cubicBezTo>
                  <a:cubicBezTo>
                    <a:pt x="2958" y="1705"/>
                    <a:pt x="2958" y="1623"/>
                    <a:pt x="2917" y="1582"/>
                  </a:cubicBezTo>
                  <a:lnTo>
                    <a:pt x="904"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69"/>
            <p:cNvSpPr/>
            <p:nvPr/>
          </p:nvSpPr>
          <p:spPr>
            <a:xfrm>
              <a:off x="3473132" y="4115151"/>
              <a:ext cx="739442" cy="233450"/>
            </a:xfrm>
            <a:custGeom>
              <a:avLst/>
              <a:gdLst/>
              <a:ahLst/>
              <a:cxnLst/>
              <a:rect l="l" t="t" r="r" b="b"/>
              <a:pathLst>
                <a:path w="12201" h="3852" extrusionOk="0">
                  <a:moveTo>
                    <a:pt x="42" y="1"/>
                  </a:moveTo>
                  <a:cubicBezTo>
                    <a:pt x="1" y="1"/>
                    <a:pt x="1" y="1"/>
                    <a:pt x="1" y="42"/>
                  </a:cubicBezTo>
                  <a:cubicBezTo>
                    <a:pt x="1" y="42"/>
                    <a:pt x="1" y="83"/>
                    <a:pt x="42" y="83"/>
                  </a:cubicBezTo>
                  <a:lnTo>
                    <a:pt x="5946" y="638"/>
                  </a:lnTo>
                  <a:lnTo>
                    <a:pt x="7620" y="771"/>
                  </a:lnTo>
                  <a:cubicBezTo>
                    <a:pt x="7620" y="771"/>
                    <a:pt x="8569" y="604"/>
                    <a:pt x="9205" y="604"/>
                  </a:cubicBezTo>
                  <a:cubicBezTo>
                    <a:pt x="9358" y="604"/>
                    <a:pt x="9492" y="614"/>
                    <a:pt x="9592" y="638"/>
                  </a:cubicBezTo>
                  <a:cubicBezTo>
                    <a:pt x="10105" y="730"/>
                    <a:pt x="11214" y="1110"/>
                    <a:pt x="11430" y="1500"/>
                  </a:cubicBezTo>
                  <a:cubicBezTo>
                    <a:pt x="11553" y="1757"/>
                    <a:pt x="12067" y="3256"/>
                    <a:pt x="11943" y="3677"/>
                  </a:cubicBezTo>
                  <a:cubicBezTo>
                    <a:pt x="11902" y="3718"/>
                    <a:pt x="11902" y="3770"/>
                    <a:pt x="11851" y="3770"/>
                  </a:cubicBezTo>
                  <a:cubicBezTo>
                    <a:pt x="11833" y="3776"/>
                    <a:pt x="11814" y="3779"/>
                    <a:pt x="11794" y="3779"/>
                  </a:cubicBezTo>
                  <a:cubicBezTo>
                    <a:pt x="11449" y="3779"/>
                    <a:pt x="10905" y="2802"/>
                    <a:pt x="10701" y="2394"/>
                  </a:cubicBezTo>
                  <a:lnTo>
                    <a:pt x="9458" y="2055"/>
                  </a:lnTo>
                  <a:lnTo>
                    <a:pt x="9417" y="2055"/>
                  </a:lnTo>
                  <a:lnTo>
                    <a:pt x="9417" y="2137"/>
                  </a:lnTo>
                  <a:lnTo>
                    <a:pt x="10619" y="2486"/>
                  </a:lnTo>
                  <a:cubicBezTo>
                    <a:pt x="10742" y="2691"/>
                    <a:pt x="11338" y="3852"/>
                    <a:pt x="11810" y="3852"/>
                  </a:cubicBezTo>
                  <a:lnTo>
                    <a:pt x="11851" y="3852"/>
                  </a:lnTo>
                  <a:cubicBezTo>
                    <a:pt x="11943" y="3811"/>
                    <a:pt x="11984" y="3770"/>
                    <a:pt x="11984" y="3677"/>
                  </a:cubicBezTo>
                  <a:cubicBezTo>
                    <a:pt x="12200" y="3205"/>
                    <a:pt x="11594" y="1716"/>
                    <a:pt x="11471" y="1459"/>
                  </a:cubicBezTo>
                  <a:cubicBezTo>
                    <a:pt x="11255" y="1028"/>
                    <a:pt x="10105" y="638"/>
                    <a:pt x="9592" y="555"/>
                  </a:cubicBezTo>
                  <a:cubicBezTo>
                    <a:pt x="9492" y="532"/>
                    <a:pt x="9361" y="522"/>
                    <a:pt x="9212" y="522"/>
                  </a:cubicBezTo>
                  <a:cubicBezTo>
                    <a:pt x="8594" y="522"/>
                    <a:pt x="7687" y="689"/>
                    <a:pt x="7620" y="689"/>
                  </a:cubicBezTo>
                  <a:lnTo>
                    <a:pt x="5998" y="555"/>
                  </a:lnTo>
                  <a:lnTo>
                    <a:pt x="42"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69"/>
            <p:cNvSpPr/>
            <p:nvPr/>
          </p:nvSpPr>
          <p:spPr>
            <a:xfrm>
              <a:off x="3947979" y="4347453"/>
              <a:ext cx="204845" cy="37272"/>
            </a:xfrm>
            <a:custGeom>
              <a:avLst/>
              <a:gdLst/>
              <a:ahLst/>
              <a:cxnLst/>
              <a:rect l="l" t="t" r="r" b="b"/>
              <a:pathLst>
                <a:path w="3380" h="615" extrusionOk="0">
                  <a:moveTo>
                    <a:pt x="54" y="1"/>
                  </a:moveTo>
                  <a:cubicBezTo>
                    <a:pt x="42" y="1"/>
                    <a:pt x="42" y="19"/>
                    <a:pt x="42" y="19"/>
                  </a:cubicBezTo>
                  <a:cubicBezTo>
                    <a:pt x="1" y="19"/>
                    <a:pt x="1" y="60"/>
                    <a:pt x="42" y="60"/>
                  </a:cubicBezTo>
                  <a:cubicBezTo>
                    <a:pt x="83" y="101"/>
                    <a:pt x="935" y="614"/>
                    <a:pt x="1757" y="614"/>
                  </a:cubicBezTo>
                  <a:lnTo>
                    <a:pt x="1880" y="614"/>
                  </a:lnTo>
                  <a:cubicBezTo>
                    <a:pt x="2650" y="614"/>
                    <a:pt x="2989" y="532"/>
                    <a:pt x="3338" y="193"/>
                  </a:cubicBezTo>
                  <a:cubicBezTo>
                    <a:pt x="3379" y="193"/>
                    <a:pt x="3379" y="142"/>
                    <a:pt x="3379" y="142"/>
                  </a:cubicBezTo>
                  <a:cubicBezTo>
                    <a:pt x="3359" y="121"/>
                    <a:pt x="3349" y="111"/>
                    <a:pt x="3338" y="111"/>
                  </a:cubicBezTo>
                  <a:cubicBezTo>
                    <a:pt x="3328" y="111"/>
                    <a:pt x="3318" y="121"/>
                    <a:pt x="3297" y="142"/>
                  </a:cubicBezTo>
                  <a:cubicBezTo>
                    <a:pt x="2907" y="450"/>
                    <a:pt x="2609" y="532"/>
                    <a:pt x="1757" y="532"/>
                  </a:cubicBezTo>
                  <a:cubicBezTo>
                    <a:pt x="935" y="532"/>
                    <a:pt x="83" y="19"/>
                    <a:pt x="83" y="19"/>
                  </a:cubicBezTo>
                  <a:cubicBezTo>
                    <a:pt x="69" y="5"/>
                    <a:pt x="60" y="1"/>
                    <a:pt x="5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69"/>
            <p:cNvSpPr/>
            <p:nvPr/>
          </p:nvSpPr>
          <p:spPr>
            <a:xfrm>
              <a:off x="3826040" y="4001273"/>
              <a:ext cx="113937" cy="150058"/>
            </a:xfrm>
            <a:custGeom>
              <a:avLst/>
              <a:gdLst/>
              <a:ahLst/>
              <a:cxnLst/>
              <a:rect l="l" t="t" r="r" b="b"/>
              <a:pathLst>
                <a:path w="1880" h="2476" extrusionOk="0">
                  <a:moveTo>
                    <a:pt x="1797" y="1"/>
                  </a:moveTo>
                  <a:lnTo>
                    <a:pt x="0" y="2393"/>
                  </a:lnTo>
                  <a:lnTo>
                    <a:pt x="0" y="2434"/>
                  </a:lnTo>
                  <a:lnTo>
                    <a:pt x="41" y="2476"/>
                  </a:lnTo>
                  <a:lnTo>
                    <a:pt x="82" y="2434"/>
                  </a:lnTo>
                  <a:lnTo>
                    <a:pt x="1838" y="42"/>
                  </a:lnTo>
                  <a:cubicBezTo>
                    <a:pt x="1879" y="42"/>
                    <a:pt x="1838" y="1"/>
                    <a:pt x="1838"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69"/>
            <p:cNvSpPr/>
            <p:nvPr/>
          </p:nvSpPr>
          <p:spPr>
            <a:xfrm>
              <a:off x="4803734" y="3054731"/>
              <a:ext cx="645443" cy="367812"/>
            </a:xfrm>
            <a:custGeom>
              <a:avLst/>
              <a:gdLst/>
              <a:ahLst/>
              <a:cxnLst/>
              <a:rect l="l" t="t" r="r" b="b"/>
              <a:pathLst>
                <a:path w="10650" h="6069" extrusionOk="0">
                  <a:moveTo>
                    <a:pt x="1027" y="0"/>
                  </a:moveTo>
                  <a:cubicBezTo>
                    <a:pt x="422" y="0"/>
                    <a:pt x="1" y="472"/>
                    <a:pt x="1" y="1068"/>
                  </a:cubicBezTo>
                  <a:lnTo>
                    <a:pt x="1" y="5001"/>
                  </a:lnTo>
                  <a:cubicBezTo>
                    <a:pt x="1" y="5607"/>
                    <a:pt x="422" y="6069"/>
                    <a:pt x="1027" y="6069"/>
                  </a:cubicBezTo>
                  <a:lnTo>
                    <a:pt x="9622" y="6069"/>
                  </a:lnTo>
                  <a:cubicBezTo>
                    <a:pt x="10177" y="6069"/>
                    <a:pt x="10649" y="5607"/>
                    <a:pt x="10649" y="5001"/>
                  </a:cubicBezTo>
                  <a:lnTo>
                    <a:pt x="10649" y="1068"/>
                  </a:lnTo>
                  <a:cubicBezTo>
                    <a:pt x="10649" y="472"/>
                    <a:pt x="10177" y="0"/>
                    <a:pt x="962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69"/>
            <p:cNvSpPr/>
            <p:nvPr/>
          </p:nvSpPr>
          <p:spPr>
            <a:xfrm>
              <a:off x="4889006" y="3394487"/>
              <a:ext cx="155634" cy="98423"/>
            </a:xfrm>
            <a:custGeom>
              <a:avLst/>
              <a:gdLst/>
              <a:ahLst/>
              <a:cxnLst/>
              <a:rect l="l" t="t" r="r" b="b"/>
              <a:pathLst>
                <a:path w="2568" h="1624" extrusionOk="0">
                  <a:moveTo>
                    <a:pt x="1243" y="1"/>
                  </a:moveTo>
                  <a:lnTo>
                    <a:pt x="0" y="1623"/>
                  </a:lnTo>
                  <a:lnTo>
                    <a:pt x="2568" y="206"/>
                  </a:lnTo>
                  <a:lnTo>
                    <a:pt x="1243"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69"/>
            <p:cNvSpPr/>
            <p:nvPr/>
          </p:nvSpPr>
          <p:spPr>
            <a:xfrm>
              <a:off x="3483738" y="2829156"/>
              <a:ext cx="533991" cy="602111"/>
            </a:xfrm>
            <a:custGeom>
              <a:avLst/>
              <a:gdLst/>
              <a:ahLst/>
              <a:cxnLst/>
              <a:rect l="l" t="t" r="r" b="b"/>
              <a:pathLst>
                <a:path w="8811" h="9935" extrusionOk="0">
                  <a:moveTo>
                    <a:pt x="4323" y="0"/>
                  </a:moveTo>
                  <a:cubicBezTo>
                    <a:pt x="3855" y="0"/>
                    <a:pt x="3377" y="81"/>
                    <a:pt x="2906" y="251"/>
                  </a:cubicBezTo>
                  <a:cubicBezTo>
                    <a:pt x="1150" y="939"/>
                    <a:pt x="0" y="2777"/>
                    <a:pt x="257" y="4656"/>
                  </a:cubicBezTo>
                  <a:cubicBezTo>
                    <a:pt x="546" y="6780"/>
                    <a:pt x="2374" y="8255"/>
                    <a:pt x="4397" y="8255"/>
                  </a:cubicBezTo>
                  <a:cubicBezTo>
                    <a:pt x="4458" y="8255"/>
                    <a:pt x="4519" y="8253"/>
                    <a:pt x="4580" y="8251"/>
                  </a:cubicBezTo>
                  <a:lnTo>
                    <a:pt x="4837" y="9370"/>
                  </a:lnTo>
                  <a:lnTo>
                    <a:pt x="4837" y="9411"/>
                  </a:lnTo>
                  <a:cubicBezTo>
                    <a:pt x="4878" y="9493"/>
                    <a:pt x="4919" y="9585"/>
                    <a:pt x="4960" y="9668"/>
                  </a:cubicBezTo>
                  <a:cubicBezTo>
                    <a:pt x="5001" y="9668"/>
                    <a:pt x="5001" y="9709"/>
                    <a:pt x="5001" y="9709"/>
                  </a:cubicBezTo>
                  <a:cubicBezTo>
                    <a:pt x="5180" y="9854"/>
                    <a:pt x="5387" y="9935"/>
                    <a:pt x="5599" y="9935"/>
                  </a:cubicBezTo>
                  <a:cubicBezTo>
                    <a:pt x="5643" y="9935"/>
                    <a:pt x="5687" y="9931"/>
                    <a:pt x="5730" y="9924"/>
                  </a:cubicBezTo>
                  <a:lnTo>
                    <a:pt x="6121" y="9842"/>
                  </a:lnTo>
                  <a:cubicBezTo>
                    <a:pt x="6336" y="9750"/>
                    <a:pt x="6542" y="9585"/>
                    <a:pt x="6634" y="9370"/>
                  </a:cubicBezTo>
                  <a:lnTo>
                    <a:pt x="6634" y="9277"/>
                  </a:lnTo>
                  <a:cubicBezTo>
                    <a:pt x="6675" y="9154"/>
                    <a:pt x="6675" y="9021"/>
                    <a:pt x="6634" y="8897"/>
                  </a:cubicBezTo>
                  <a:lnTo>
                    <a:pt x="6377" y="7737"/>
                  </a:lnTo>
                  <a:cubicBezTo>
                    <a:pt x="7959" y="6844"/>
                    <a:pt x="8811" y="5006"/>
                    <a:pt x="8339" y="3167"/>
                  </a:cubicBezTo>
                  <a:cubicBezTo>
                    <a:pt x="7895" y="1279"/>
                    <a:pt x="6190" y="0"/>
                    <a:pt x="4323"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69"/>
            <p:cNvSpPr/>
            <p:nvPr/>
          </p:nvSpPr>
          <p:spPr>
            <a:xfrm>
              <a:off x="3667920" y="3032973"/>
              <a:ext cx="204845" cy="314904"/>
            </a:xfrm>
            <a:custGeom>
              <a:avLst/>
              <a:gdLst/>
              <a:ahLst/>
              <a:cxnLst/>
              <a:rect l="l" t="t" r="r" b="b"/>
              <a:pathLst>
                <a:path w="3380" h="5196" extrusionOk="0">
                  <a:moveTo>
                    <a:pt x="2096" y="1088"/>
                  </a:moveTo>
                  <a:cubicBezTo>
                    <a:pt x="2219" y="1468"/>
                    <a:pt x="2352" y="1858"/>
                    <a:pt x="2270" y="2238"/>
                  </a:cubicBezTo>
                  <a:cubicBezTo>
                    <a:pt x="2270" y="2279"/>
                    <a:pt x="2219" y="2320"/>
                    <a:pt x="2178" y="2372"/>
                  </a:cubicBezTo>
                  <a:lnTo>
                    <a:pt x="2137" y="2372"/>
                  </a:lnTo>
                  <a:lnTo>
                    <a:pt x="2096" y="2320"/>
                  </a:lnTo>
                  <a:cubicBezTo>
                    <a:pt x="1880" y="1981"/>
                    <a:pt x="1921" y="1643"/>
                    <a:pt x="1962" y="1427"/>
                  </a:cubicBezTo>
                  <a:cubicBezTo>
                    <a:pt x="2014" y="1293"/>
                    <a:pt x="2055" y="1170"/>
                    <a:pt x="2096" y="1088"/>
                  </a:cubicBezTo>
                  <a:close/>
                  <a:moveTo>
                    <a:pt x="853" y="1899"/>
                  </a:moveTo>
                  <a:cubicBezTo>
                    <a:pt x="987" y="1981"/>
                    <a:pt x="1069" y="2115"/>
                    <a:pt x="1151" y="2238"/>
                  </a:cubicBezTo>
                  <a:cubicBezTo>
                    <a:pt x="1285" y="2413"/>
                    <a:pt x="1408" y="2752"/>
                    <a:pt x="1326" y="2793"/>
                  </a:cubicBezTo>
                  <a:cubicBezTo>
                    <a:pt x="1316" y="2796"/>
                    <a:pt x="1306" y="2797"/>
                    <a:pt x="1297" y="2797"/>
                  </a:cubicBezTo>
                  <a:cubicBezTo>
                    <a:pt x="1174" y="2797"/>
                    <a:pt x="1063" y="2565"/>
                    <a:pt x="987" y="2413"/>
                  </a:cubicBezTo>
                  <a:lnTo>
                    <a:pt x="853" y="1899"/>
                  </a:lnTo>
                  <a:close/>
                  <a:moveTo>
                    <a:pt x="1196" y="0"/>
                  </a:moveTo>
                  <a:cubicBezTo>
                    <a:pt x="1167" y="0"/>
                    <a:pt x="1138" y="3"/>
                    <a:pt x="1110" y="10"/>
                  </a:cubicBezTo>
                  <a:cubicBezTo>
                    <a:pt x="987" y="102"/>
                    <a:pt x="853" y="226"/>
                    <a:pt x="812" y="523"/>
                  </a:cubicBezTo>
                  <a:cubicBezTo>
                    <a:pt x="730" y="914"/>
                    <a:pt x="730" y="1345"/>
                    <a:pt x="771" y="1766"/>
                  </a:cubicBezTo>
                  <a:cubicBezTo>
                    <a:pt x="730" y="1766"/>
                    <a:pt x="679" y="1725"/>
                    <a:pt x="638" y="1684"/>
                  </a:cubicBezTo>
                  <a:cubicBezTo>
                    <a:pt x="519" y="1624"/>
                    <a:pt x="416" y="1581"/>
                    <a:pt x="322" y="1581"/>
                  </a:cubicBezTo>
                  <a:cubicBezTo>
                    <a:pt x="286" y="1581"/>
                    <a:pt x="251" y="1587"/>
                    <a:pt x="217" y="1602"/>
                  </a:cubicBezTo>
                  <a:cubicBezTo>
                    <a:pt x="83" y="1643"/>
                    <a:pt x="42" y="1807"/>
                    <a:pt x="1" y="1940"/>
                  </a:cubicBezTo>
                  <a:cubicBezTo>
                    <a:pt x="1" y="2064"/>
                    <a:pt x="42" y="2197"/>
                    <a:pt x="124" y="2320"/>
                  </a:cubicBezTo>
                  <a:cubicBezTo>
                    <a:pt x="422" y="3049"/>
                    <a:pt x="935" y="3604"/>
                    <a:pt x="1449" y="4169"/>
                  </a:cubicBezTo>
                  <a:cubicBezTo>
                    <a:pt x="1541" y="4292"/>
                    <a:pt x="1582" y="4374"/>
                    <a:pt x="1664" y="4467"/>
                  </a:cubicBezTo>
                  <a:cubicBezTo>
                    <a:pt x="1880" y="4682"/>
                    <a:pt x="2055" y="4888"/>
                    <a:pt x="2137" y="5144"/>
                  </a:cubicBezTo>
                  <a:lnTo>
                    <a:pt x="2137" y="5196"/>
                  </a:lnTo>
                  <a:lnTo>
                    <a:pt x="2178" y="5196"/>
                  </a:lnTo>
                  <a:lnTo>
                    <a:pt x="2178" y="5144"/>
                  </a:lnTo>
                  <a:cubicBezTo>
                    <a:pt x="2096" y="4888"/>
                    <a:pt x="1921" y="4631"/>
                    <a:pt x="1706" y="4425"/>
                  </a:cubicBezTo>
                  <a:cubicBezTo>
                    <a:pt x="1623" y="4333"/>
                    <a:pt x="1541" y="4251"/>
                    <a:pt x="1500" y="4169"/>
                  </a:cubicBezTo>
                  <a:cubicBezTo>
                    <a:pt x="987" y="3604"/>
                    <a:pt x="473" y="3008"/>
                    <a:pt x="165" y="2320"/>
                  </a:cubicBezTo>
                  <a:cubicBezTo>
                    <a:pt x="124" y="2197"/>
                    <a:pt x="42" y="2064"/>
                    <a:pt x="83" y="1940"/>
                  </a:cubicBezTo>
                  <a:cubicBezTo>
                    <a:pt x="83" y="1858"/>
                    <a:pt x="124" y="1684"/>
                    <a:pt x="258" y="1643"/>
                  </a:cubicBezTo>
                  <a:cubicBezTo>
                    <a:pt x="280" y="1632"/>
                    <a:pt x="305" y="1626"/>
                    <a:pt x="334" y="1626"/>
                  </a:cubicBezTo>
                  <a:cubicBezTo>
                    <a:pt x="414" y="1626"/>
                    <a:pt x="517" y="1665"/>
                    <a:pt x="638" y="1725"/>
                  </a:cubicBezTo>
                  <a:cubicBezTo>
                    <a:pt x="679" y="1766"/>
                    <a:pt x="730" y="1807"/>
                    <a:pt x="812" y="1858"/>
                  </a:cubicBezTo>
                  <a:cubicBezTo>
                    <a:pt x="812" y="2064"/>
                    <a:pt x="894" y="2238"/>
                    <a:pt x="935" y="2454"/>
                  </a:cubicBezTo>
                  <a:cubicBezTo>
                    <a:pt x="1018" y="2648"/>
                    <a:pt x="1160" y="2841"/>
                    <a:pt x="1284" y="2841"/>
                  </a:cubicBezTo>
                  <a:cubicBezTo>
                    <a:pt x="1298" y="2841"/>
                    <a:pt x="1312" y="2839"/>
                    <a:pt x="1326" y="2834"/>
                  </a:cubicBezTo>
                  <a:lnTo>
                    <a:pt x="1367" y="2834"/>
                  </a:lnTo>
                  <a:cubicBezTo>
                    <a:pt x="1500" y="2752"/>
                    <a:pt x="1326" y="2372"/>
                    <a:pt x="1192" y="2197"/>
                  </a:cubicBezTo>
                  <a:cubicBezTo>
                    <a:pt x="1110" y="2064"/>
                    <a:pt x="987" y="1940"/>
                    <a:pt x="853" y="1807"/>
                  </a:cubicBezTo>
                  <a:cubicBezTo>
                    <a:pt x="771" y="1386"/>
                    <a:pt x="771" y="955"/>
                    <a:pt x="853" y="523"/>
                  </a:cubicBezTo>
                  <a:cubicBezTo>
                    <a:pt x="894" y="267"/>
                    <a:pt x="987" y="143"/>
                    <a:pt x="1151" y="61"/>
                  </a:cubicBezTo>
                  <a:cubicBezTo>
                    <a:pt x="1178" y="55"/>
                    <a:pt x="1206" y="52"/>
                    <a:pt x="1232" y="52"/>
                  </a:cubicBezTo>
                  <a:cubicBezTo>
                    <a:pt x="1418" y="52"/>
                    <a:pt x="1588" y="190"/>
                    <a:pt x="1623" y="226"/>
                  </a:cubicBezTo>
                  <a:cubicBezTo>
                    <a:pt x="1839" y="441"/>
                    <a:pt x="1962" y="739"/>
                    <a:pt x="2096" y="996"/>
                  </a:cubicBezTo>
                  <a:cubicBezTo>
                    <a:pt x="2014" y="1129"/>
                    <a:pt x="1962" y="1293"/>
                    <a:pt x="1921" y="1427"/>
                  </a:cubicBezTo>
                  <a:cubicBezTo>
                    <a:pt x="1880" y="1766"/>
                    <a:pt x="1921" y="2115"/>
                    <a:pt x="2055" y="2320"/>
                  </a:cubicBezTo>
                  <a:cubicBezTo>
                    <a:pt x="2096" y="2372"/>
                    <a:pt x="2096" y="2413"/>
                    <a:pt x="2137" y="2413"/>
                  </a:cubicBezTo>
                  <a:lnTo>
                    <a:pt x="2219" y="2413"/>
                  </a:lnTo>
                  <a:cubicBezTo>
                    <a:pt x="2270" y="2372"/>
                    <a:pt x="2311" y="2279"/>
                    <a:pt x="2311" y="2238"/>
                  </a:cubicBezTo>
                  <a:cubicBezTo>
                    <a:pt x="2394" y="1858"/>
                    <a:pt x="2311" y="1427"/>
                    <a:pt x="2137" y="1088"/>
                  </a:cubicBezTo>
                  <a:lnTo>
                    <a:pt x="2137" y="996"/>
                  </a:lnTo>
                  <a:lnTo>
                    <a:pt x="2394" y="616"/>
                  </a:lnTo>
                  <a:cubicBezTo>
                    <a:pt x="2476" y="523"/>
                    <a:pt x="2568" y="441"/>
                    <a:pt x="2691" y="400"/>
                  </a:cubicBezTo>
                  <a:cubicBezTo>
                    <a:pt x="2720" y="395"/>
                    <a:pt x="2748" y="392"/>
                    <a:pt x="2775" y="392"/>
                  </a:cubicBezTo>
                  <a:cubicBezTo>
                    <a:pt x="2952" y="392"/>
                    <a:pt x="3093" y="500"/>
                    <a:pt x="3164" y="616"/>
                  </a:cubicBezTo>
                  <a:cubicBezTo>
                    <a:pt x="3297" y="780"/>
                    <a:pt x="3338" y="1037"/>
                    <a:pt x="3338" y="1211"/>
                  </a:cubicBezTo>
                  <a:cubicBezTo>
                    <a:pt x="3338" y="1766"/>
                    <a:pt x="3246" y="2320"/>
                    <a:pt x="3123" y="2885"/>
                  </a:cubicBezTo>
                  <a:cubicBezTo>
                    <a:pt x="2989" y="3522"/>
                    <a:pt x="2866" y="4251"/>
                    <a:pt x="2948" y="4939"/>
                  </a:cubicBezTo>
                  <a:cubicBezTo>
                    <a:pt x="2948" y="4980"/>
                    <a:pt x="2989" y="5021"/>
                    <a:pt x="2989" y="5062"/>
                  </a:cubicBezTo>
                  <a:lnTo>
                    <a:pt x="3041" y="5021"/>
                  </a:lnTo>
                  <a:cubicBezTo>
                    <a:pt x="3041" y="4980"/>
                    <a:pt x="3041" y="4939"/>
                    <a:pt x="2989" y="4888"/>
                  </a:cubicBezTo>
                  <a:cubicBezTo>
                    <a:pt x="2907" y="4251"/>
                    <a:pt x="3041" y="3522"/>
                    <a:pt x="3164" y="2885"/>
                  </a:cubicBezTo>
                  <a:cubicBezTo>
                    <a:pt x="3297" y="2320"/>
                    <a:pt x="3379" y="1766"/>
                    <a:pt x="3379" y="1211"/>
                  </a:cubicBezTo>
                  <a:cubicBezTo>
                    <a:pt x="3379" y="996"/>
                    <a:pt x="3338" y="780"/>
                    <a:pt x="3205" y="616"/>
                  </a:cubicBezTo>
                  <a:cubicBezTo>
                    <a:pt x="3133" y="464"/>
                    <a:pt x="2961" y="351"/>
                    <a:pt x="2776" y="351"/>
                  </a:cubicBezTo>
                  <a:cubicBezTo>
                    <a:pt x="2748" y="351"/>
                    <a:pt x="2720" y="354"/>
                    <a:pt x="2691" y="359"/>
                  </a:cubicBezTo>
                  <a:cubicBezTo>
                    <a:pt x="2527" y="400"/>
                    <a:pt x="2435" y="482"/>
                    <a:pt x="2352" y="575"/>
                  </a:cubicBezTo>
                  <a:lnTo>
                    <a:pt x="2096" y="955"/>
                  </a:lnTo>
                  <a:cubicBezTo>
                    <a:pt x="2014" y="698"/>
                    <a:pt x="1880" y="400"/>
                    <a:pt x="1664" y="226"/>
                  </a:cubicBezTo>
                  <a:cubicBezTo>
                    <a:pt x="1526" y="87"/>
                    <a:pt x="1352" y="0"/>
                    <a:pt x="119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69"/>
            <p:cNvSpPr/>
            <p:nvPr/>
          </p:nvSpPr>
          <p:spPr>
            <a:xfrm>
              <a:off x="3766283" y="3319215"/>
              <a:ext cx="122058" cy="112059"/>
            </a:xfrm>
            <a:custGeom>
              <a:avLst/>
              <a:gdLst/>
              <a:ahLst/>
              <a:cxnLst/>
              <a:rect l="l" t="t" r="r" b="b"/>
              <a:pathLst>
                <a:path w="2014" h="1849" extrusionOk="0">
                  <a:moveTo>
                    <a:pt x="1797" y="0"/>
                  </a:moveTo>
                  <a:cubicBezTo>
                    <a:pt x="1756" y="41"/>
                    <a:pt x="1715" y="41"/>
                    <a:pt x="1674" y="41"/>
                  </a:cubicBezTo>
                  <a:cubicBezTo>
                    <a:pt x="1582" y="82"/>
                    <a:pt x="1500" y="123"/>
                    <a:pt x="1366" y="165"/>
                  </a:cubicBezTo>
                  <a:lnTo>
                    <a:pt x="1325" y="216"/>
                  </a:lnTo>
                  <a:cubicBezTo>
                    <a:pt x="1068" y="298"/>
                    <a:pt x="812" y="380"/>
                    <a:pt x="555" y="421"/>
                  </a:cubicBezTo>
                  <a:lnTo>
                    <a:pt x="514" y="421"/>
                  </a:lnTo>
                  <a:cubicBezTo>
                    <a:pt x="339" y="473"/>
                    <a:pt x="175" y="473"/>
                    <a:pt x="0" y="514"/>
                  </a:cubicBezTo>
                  <a:lnTo>
                    <a:pt x="175" y="1284"/>
                  </a:lnTo>
                  <a:lnTo>
                    <a:pt x="175" y="1325"/>
                  </a:lnTo>
                  <a:cubicBezTo>
                    <a:pt x="216" y="1407"/>
                    <a:pt x="257" y="1499"/>
                    <a:pt x="298" y="1582"/>
                  </a:cubicBezTo>
                  <a:cubicBezTo>
                    <a:pt x="339" y="1582"/>
                    <a:pt x="339" y="1623"/>
                    <a:pt x="339" y="1623"/>
                  </a:cubicBezTo>
                  <a:cubicBezTo>
                    <a:pt x="518" y="1768"/>
                    <a:pt x="725" y="1849"/>
                    <a:pt x="937" y="1849"/>
                  </a:cubicBezTo>
                  <a:cubicBezTo>
                    <a:pt x="981" y="1849"/>
                    <a:pt x="1025" y="1845"/>
                    <a:pt x="1068" y="1838"/>
                  </a:cubicBezTo>
                  <a:lnTo>
                    <a:pt x="1459" y="1756"/>
                  </a:lnTo>
                  <a:cubicBezTo>
                    <a:pt x="1674" y="1664"/>
                    <a:pt x="1880" y="1499"/>
                    <a:pt x="1972" y="1284"/>
                  </a:cubicBezTo>
                  <a:lnTo>
                    <a:pt x="1972" y="1191"/>
                  </a:lnTo>
                  <a:cubicBezTo>
                    <a:pt x="2013" y="1068"/>
                    <a:pt x="2013" y="935"/>
                    <a:pt x="1972" y="811"/>
                  </a:cubicBezTo>
                  <a:lnTo>
                    <a:pt x="1797"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69"/>
            <p:cNvSpPr/>
            <p:nvPr/>
          </p:nvSpPr>
          <p:spPr>
            <a:xfrm>
              <a:off x="3768768" y="3329154"/>
              <a:ext cx="108968" cy="41757"/>
            </a:xfrm>
            <a:custGeom>
              <a:avLst/>
              <a:gdLst/>
              <a:ahLst/>
              <a:cxnLst/>
              <a:rect l="l" t="t" r="r" b="b"/>
              <a:pathLst>
                <a:path w="1798" h="689" extrusionOk="0">
                  <a:moveTo>
                    <a:pt x="1798" y="1"/>
                  </a:moveTo>
                  <a:cubicBezTo>
                    <a:pt x="1582" y="216"/>
                    <a:pt x="1325" y="350"/>
                    <a:pt x="1027" y="473"/>
                  </a:cubicBezTo>
                  <a:cubicBezTo>
                    <a:pt x="730" y="565"/>
                    <a:pt x="432" y="606"/>
                    <a:pt x="0" y="647"/>
                  </a:cubicBezTo>
                  <a:lnTo>
                    <a:pt x="42" y="689"/>
                  </a:lnTo>
                  <a:cubicBezTo>
                    <a:pt x="298" y="689"/>
                    <a:pt x="514" y="647"/>
                    <a:pt x="730" y="606"/>
                  </a:cubicBezTo>
                  <a:cubicBezTo>
                    <a:pt x="863" y="565"/>
                    <a:pt x="945" y="514"/>
                    <a:pt x="1027" y="514"/>
                  </a:cubicBezTo>
                  <a:cubicBezTo>
                    <a:pt x="1325" y="391"/>
                    <a:pt x="1582" y="257"/>
                    <a:pt x="1798" y="93"/>
                  </a:cubicBezTo>
                  <a:lnTo>
                    <a:pt x="179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69"/>
            <p:cNvSpPr/>
            <p:nvPr/>
          </p:nvSpPr>
          <p:spPr>
            <a:xfrm>
              <a:off x="3776828" y="3357760"/>
              <a:ext cx="109028" cy="41757"/>
            </a:xfrm>
            <a:custGeom>
              <a:avLst/>
              <a:gdLst/>
              <a:ahLst/>
              <a:cxnLst/>
              <a:rect l="l" t="t" r="r" b="b"/>
              <a:pathLst>
                <a:path w="1799" h="689" extrusionOk="0">
                  <a:moveTo>
                    <a:pt x="1757" y="1"/>
                  </a:moveTo>
                  <a:cubicBezTo>
                    <a:pt x="1285" y="391"/>
                    <a:pt x="638" y="648"/>
                    <a:pt x="1" y="648"/>
                  </a:cubicBezTo>
                  <a:lnTo>
                    <a:pt x="1" y="689"/>
                  </a:lnTo>
                  <a:cubicBezTo>
                    <a:pt x="217" y="689"/>
                    <a:pt x="422" y="648"/>
                    <a:pt x="638" y="607"/>
                  </a:cubicBezTo>
                  <a:cubicBezTo>
                    <a:pt x="1069" y="514"/>
                    <a:pt x="1449" y="299"/>
                    <a:pt x="1798" y="42"/>
                  </a:cubicBezTo>
                  <a:lnTo>
                    <a:pt x="175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69"/>
            <p:cNvSpPr/>
            <p:nvPr/>
          </p:nvSpPr>
          <p:spPr>
            <a:xfrm>
              <a:off x="3784343" y="3391396"/>
              <a:ext cx="101513" cy="27151"/>
            </a:xfrm>
            <a:custGeom>
              <a:avLst/>
              <a:gdLst/>
              <a:ahLst/>
              <a:cxnLst/>
              <a:rect l="l" t="t" r="r" b="b"/>
              <a:pathLst>
                <a:path w="1675" h="448" extrusionOk="0">
                  <a:moveTo>
                    <a:pt x="0" y="391"/>
                  </a:moveTo>
                  <a:cubicBezTo>
                    <a:pt x="5" y="391"/>
                    <a:pt x="11" y="392"/>
                    <a:pt x="16" y="393"/>
                  </a:cubicBezTo>
                  <a:lnTo>
                    <a:pt x="16" y="393"/>
                  </a:lnTo>
                  <a:cubicBezTo>
                    <a:pt x="11" y="391"/>
                    <a:pt x="6" y="391"/>
                    <a:pt x="0" y="391"/>
                  </a:cubicBezTo>
                  <a:close/>
                  <a:moveTo>
                    <a:pt x="1674" y="0"/>
                  </a:moveTo>
                  <a:cubicBezTo>
                    <a:pt x="1458" y="134"/>
                    <a:pt x="1202" y="216"/>
                    <a:pt x="904" y="308"/>
                  </a:cubicBezTo>
                  <a:cubicBezTo>
                    <a:pt x="648" y="369"/>
                    <a:pt x="420" y="407"/>
                    <a:pt x="216" y="407"/>
                  </a:cubicBezTo>
                  <a:cubicBezTo>
                    <a:pt x="146" y="407"/>
                    <a:pt x="80" y="402"/>
                    <a:pt x="16" y="393"/>
                  </a:cubicBezTo>
                  <a:lnTo>
                    <a:pt x="16" y="393"/>
                  </a:lnTo>
                  <a:cubicBezTo>
                    <a:pt x="41" y="402"/>
                    <a:pt x="41" y="432"/>
                    <a:pt x="41" y="432"/>
                  </a:cubicBezTo>
                  <a:cubicBezTo>
                    <a:pt x="110" y="443"/>
                    <a:pt x="183" y="448"/>
                    <a:pt x="258" y="448"/>
                  </a:cubicBezTo>
                  <a:cubicBezTo>
                    <a:pt x="465" y="448"/>
                    <a:pt x="697" y="410"/>
                    <a:pt x="945" y="350"/>
                  </a:cubicBezTo>
                  <a:cubicBezTo>
                    <a:pt x="1202" y="308"/>
                    <a:pt x="1458" y="175"/>
                    <a:pt x="1674" y="93"/>
                  </a:cubicBezTo>
                  <a:lnTo>
                    <a:pt x="1674"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69"/>
            <p:cNvSpPr/>
            <p:nvPr/>
          </p:nvSpPr>
          <p:spPr>
            <a:xfrm>
              <a:off x="3839131" y="2877459"/>
              <a:ext cx="75332" cy="101998"/>
            </a:xfrm>
            <a:custGeom>
              <a:avLst/>
              <a:gdLst/>
              <a:ahLst/>
              <a:cxnLst/>
              <a:rect l="l" t="t" r="r" b="b"/>
              <a:pathLst>
                <a:path w="1243" h="1683" extrusionOk="0">
                  <a:moveTo>
                    <a:pt x="278" y="1"/>
                  </a:moveTo>
                  <a:cubicBezTo>
                    <a:pt x="0" y="1"/>
                    <a:pt x="2" y="536"/>
                    <a:pt x="41" y="738"/>
                  </a:cubicBezTo>
                  <a:cubicBezTo>
                    <a:pt x="82" y="953"/>
                    <a:pt x="216" y="1169"/>
                    <a:pt x="339" y="1344"/>
                  </a:cubicBezTo>
                  <a:cubicBezTo>
                    <a:pt x="472" y="1467"/>
                    <a:pt x="595" y="1600"/>
                    <a:pt x="770" y="1641"/>
                  </a:cubicBezTo>
                  <a:cubicBezTo>
                    <a:pt x="852" y="1641"/>
                    <a:pt x="893" y="1682"/>
                    <a:pt x="986" y="1682"/>
                  </a:cubicBezTo>
                  <a:cubicBezTo>
                    <a:pt x="1068" y="1641"/>
                    <a:pt x="1150" y="1549"/>
                    <a:pt x="1191" y="1467"/>
                  </a:cubicBezTo>
                  <a:cubicBezTo>
                    <a:pt x="1242" y="1385"/>
                    <a:pt x="1242" y="1251"/>
                    <a:pt x="1242" y="1169"/>
                  </a:cubicBezTo>
                  <a:cubicBezTo>
                    <a:pt x="1150" y="738"/>
                    <a:pt x="852" y="440"/>
                    <a:pt x="554" y="142"/>
                  </a:cubicBezTo>
                  <a:cubicBezTo>
                    <a:pt x="472" y="101"/>
                    <a:pt x="421" y="60"/>
                    <a:pt x="339" y="9"/>
                  </a:cubicBezTo>
                  <a:cubicBezTo>
                    <a:pt x="317" y="3"/>
                    <a:pt x="297" y="1"/>
                    <a:pt x="2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69"/>
            <p:cNvSpPr/>
            <p:nvPr/>
          </p:nvSpPr>
          <p:spPr>
            <a:xfrm>
              <a:off x="3895737" y="2981761"/>
              <a:ext cx="68544" cy="54969"/>
            </a:xfrm>
            <a:custGeom>
              <a:avLst/>
              <a:gdLst/>
              <a:ahLst/>
              <a:cxnLst/>
              <a:rect l="l" t="t" r="r" b="b"/>
              <a:pathLst>
                <a:path w="1131" h="907" extrusionOk="0">
                  <a:moveTo>
                    <a:pt x="602" y="0"/>
                  </a:moveTo>
                  <a:cubicBezTo>
                    <a:pt x="548" y="0"/>
                    <a:pt x="491" y="14"/>
                    <a:pt x="432" y="44"/>
                  </a:cubicBezTo>
                  <a:cubicBezTo>
                    <a:pt x="0" y="259"/>
                    <a:pt x="257" y="906"/>
                    <a:pt x="688" y="906"/>
                  </a:cubicBezTo>
                  <a:cubicBezTo>
                    <a:pt x="770" y="906"/>
                    <a:pt x="822" y="906"/>
                    <a:pt x="863" y="855"/>
                  </a:cubicBezTo>
                  <a:cubicBezTo>
                    <a:pt x="904" y="855"/>
                    <a:pt x="945" y="814"/>
                    <a:pt x="945" y="773"/>
                  </a:cubicBezTo>
                  <a:cubicBezTo>
                    <a:pt x="1131" y="516"/>
                    <a:pt x="936" y="0"/>
                    <a:pt x="6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69"/>
            <p:cNvSpPr/>
            <p:nvPr/>
          </p:nvSpPr>
          <p:spPr>
            <a:xfrm>
              <a:off x="3460102" y="3510911"/>
              <a:ext cx="236541" cy="238359"/>
            </a:xfrm>
            <a:custGeom>
              <a:avLst/>
              <a:gdLst/>
              <a:ahLst/>
              <a:cxnLst/>
              <a:rect l="l" t="t" r="r" b="b"/>
              <a:pathLst>
                <a:path w="3903" h="3933" extrusionOk="0">
                  <a:moveTo>
                    <a:pt x="1797" y="0"/>
                  </a:moveTo>
                  <a:lnTo>
                    <a:pt x="1592" y="1622"/>
                  </a:lnTo>
                  <a:lnTo>
                    <a:pt x="0" y="2013"/>
                  </a:lnTo>
                  <a:lnTo>
                    <a:pt x="1335" y="2352"/>
                  </a:lnTo>
                  <a:lnTo>
                    <a:pt x="1202" y="3933"/>
                  </a:lnTo>
                  <a:lnTo>
                    <a:pt x="1972" y="2608"/>
                  </a:lnTo>
                  <a:lnTo>
                    <a:pt x="3040" y="3635"/>
                  </a:lnTo>
                  <a:lnTo>
                    <a:pt x="2701" y="2187"/>
                  </a:lnTo>
                  <a:lnTo>
                    <a:pt x="3902" y="1325"/>
                  </a:lnTo>
                  <a:lnTo>
                    <a:pt x="3902" y="1325"/>
                  </a:lnTo>
                  <a:lnTo>
                    <a:pt x="2362" y="1499"/>
                  </a:lnTo>
                  <a:lnTo>
                    <a:pt x="17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69"/>
            <p:cNvSpPr/>
            <p:nvPr/>
          </p:nvSpPr>
          <p:spPr>
            <a:xfrm>
              <a:off x="4899551" y="3648426"/>
              <a:ext cx="235935" cy="238420"/>
            </a:xfrm>
            <a:custGeom>
              <a:avLst/>
              <a:gdLst/>
              <a:ahLst/>
              <a:cxnLst/>
              <a:rect l="l" t="t" r="r" b="b"/>
              <a:pathLst>
                <a:path w="3893" h="3934" extrusionOk="0">
                  <a:moveTo>
                    <a:pt x="1798" y="0"/>
                  </a:moveTo>
                  <a:lnTo>
                    <a:pt x="1582" y="1623"/>
                  </a:lnTo>
                  <a:lnTo>
                    <a:pt x="1" y="2054"/>
                  </a:lnTo>
                  <a:lnTo>
                    <a:pt x="1326" y="2393"/>
                  </a:lnTo>
                  <a:lnTo>
                    <a:pt x="1151" y="3933"/>
                  </a:lnTo>
                  <a:lnTo>
                    <a:pt x="1973" y="2609"/>
                  </a:lnTo>
                  <a:lnTo>
                    <a:pt x="2999" y="3636"/>
                  </a:lnTo>
                  <a:lnTo>
                    <a:pt x="2650" y="2229"/>
                  </a:lnTo>
                  <a:lnTo>
                    <a:pt x="3893" y="1325"/>
                  </a:lnTo>
                  <a:lnTo>
                    <a:pt x="2311" y="1500"/>
                  </a:lnTo>
                  <a:lnTo>
                    <a:pt x="179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69"/>
            <p:cNvSpPr/>
            <p:nvPr/>
          </p:nvSpPr>
          <p:spPr>
            <a:xfrm>
              <a:off x="3924343" y="3479760"/>
              <a:ext cx="52363" cy="51696"/>
            </a:xfrm>
            <a:custGeom>
              <a:avLst/>
              <a:gdLst/>
              <a:ahLst/>
              <a:cxnLst/>
              <a:rect l="l" t="t" r="r" b="b"/>
              <a:pathLst>
                <a:path w="864" h="853" extrusionOk="0">
                  <a:moveTo>
                    <a:pt x="432" y="1"/>
                  </a:moveTo>
                  <a:cubicBezTo>
                    <a:pt x="216" y="1"/>
                    <a:pt x="1" y="175"/>
                    <a:pt x="1" y="432"/>
                  </a:cubicBezTo>
                  <a:cubicBezTo>
                    <a:pt x="1" y="648"/>
                    <a:pt x="216" y="853"/>
                    <a:pt x="432" y="853"/>
                  </a:cubicBezTo>
                  <a:cubicBezTo>
                    <a:pt x="689" y="853"/>
                    <a:pt x="863" y="648"/>
                    <a:pt x="863" y="432"/>
                  </a:cubicBezTo>
                  <a:cubicBezTo>
                    <a:pt x="863" y="175"/>
                    <a:pt x="689" y="1"/>
                    <a:pt x="432" y="1"/>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69"/>
            <p:cNvSpPr/>
            <p:nvPr/>
          </p:nvSpPr>
          <p:spPr>
            <a:xfrm>
              <a:off x="4051312" y="2974428"/>
              <a:ext cx="52363" cy="54181"/>
            </a:xfrm>
            <a:custGeom>
              <a:avLst/>
              <a:gdLst/>
              <a:ahLst/>
              <a:cxnLst/>
              <a:rect l="l" t="t" r="r" b="b"/>
              <a:pathLst>
                <a:path w="864" h="894" extrusionOk="0">
                  <a:moveTo>
                    <a:pt x="432" y="0"/>
                  </a:moveTo>
                  <a:cubicBezTo>
                    <a:pt x="216" y="0"/>
                    <a:pt x="1" y="206"/>
                    <a:pt x="1" y="462"/>
                  </a:cubicBezTo>
                  <a:cubicBezTo>
                    <a:pt x="1" y="678"/>
                    <a:pt x="216" y="894"/>
                    <a:pt x="432" y="894"/>
                  </a:cubicBezTo>
                  <a:cubicBezTo>
                    <a:pt x="689" y="894"/>
                    <a:pt x="863" y="678"/>
                    <a:pt x="863" y="462"/>
                  </a:cubicBezTo>
                  <a:cubicBezTo>
                    <a:pt x="863" y="206"/>
                    <a:pt x="689" y="0"/>
                    <a:pt x="432" y="0"/>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69"/>
            <p:cNvSpPr/>
            <p:nvPr/>
          </p:nvSpPr>
          <p:spPr>
            <a:xfrm>
              <a:off x="4793128" y="3482244"/>
              <a:ext cx="54848" cy="52363"/>
            </a:xfrm>
            <a:custGeom>
              <a:avLst/>
              <a:gdLst/>
              <a:ahLst/>
              <a:cxnLst/>
              <a:rect l="l" t="t" r="r" b="b"/>
              <a:pathLst>
                <a:path w="905" h="864" extrusionOk="0">
                  <a:moveTo>
                    <a:pt x="473" y="1"/>
                  </a:moveTo>
                  <a:cubicBezTo>
                    <a:pt x="217" y="1"/>
                    <a:pt x="1" y="216"/>
                    <a:pt x="1" y="432"/>
                  </a:cubicBezTo>
                  <a:cubicBezTo>
                    <a:pt x="1" y="689"/>
                    <a:pt x="217" y="863"/>
                    <a:pt x="473" y="863"/>
                  </a:cubicBezTo>
                  <a:cubicBezTo>
                    <a:pt x="689" y="863"/>
                    <a:pt x="905" y="689"/>
                    <a:pt x="905" y="432"/>
                  </a:cubicBezTo>
                  <a:cubicBezTo>
                    <a:pt x="905" y="216"/>
                    <a:pt x="689" y="1"/>
                    <a:pt x="473"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69"/>
            <p:cNvSpPr/>
            <p:nvPr/>
          </p:nvSpPr>
          <p:spPr>
            <a:xfrm>
              <a:off x="4873375" y="3143263"/>
              <a:ext cx="124992" cy="166419"/>
            </a:xfrm>
            <a:custGeom>
              <a:avLst/>
              <a:gdLst/>
              <a:ahLst/>
              <a:cxnLst/>
              <a:rect l="l" t="t" r="r" b="b"/>
              <a:pathLst>
                <a:path w="1798" h="2394" extrusionOk="0">
                  <a:moveTo>
                    <a:pt x="986" y="812"/>
                  </a:moveTo>
                  <a:lnTo>
                    <a:pt x="1120" y="1367"/>
                  </a:lnTo>
                  <a:lnTo>
                    <a:pt x="812" y="1325"/>
                  </a:lnTo>
                  <a:lnTo>
                    <a:pt x="986" y="812"/>
                  </a:lnTo>
                  <a:close/>
                  <a:moveTo>
                    <a:pt x="945" y="1"/>
                  </a:moveTo>
                  <a:cubicBezTo>
                    <a:pt x="863" y="1"/>
                    <a:pt x="812" y="42"/>
                    <a:pt x="771" y="124"/>
                  </a:cubicBezTo>
                  <a:lnTo>
                    <a:pt x="41" y="2096"/>
                  </a:lnTo>
                  <a:lnTo>
                    <a:pt x="0" y="2137"/>
                  </a:lnTo>
                  <a:cubicBezTo>
                    <a:pt x="0" y="2219"/>
                    <a:pt x="93" y="2270"/>
                    <a:pt x="134" y="2270"/>
                  </a:cubicBezTo>
                  <a:lnTo>
                    <a:pt x="350" y="2311"/>
                  </a:lnTo>
                  <a:cubicBezTo>
                    <a:pt x="432" y="2311"/>
                    <a:pt x="473" y="2270"/>
                    <a:pt x="514" y="2178"/>
                  </a:cubicBezTo>
                  <a:lnTo>
                    <a:pt x="647" y="1798"/>
                  </a:lnTo>
                  <a:lnTo>
                    <a:pt x="1202" y="1839"/>
                  </a:lnTo>
                  <a:lnTo>
                    <a:pt x="1325" y="2219"/>
                  </a:lnTo>
                  <a:cubicBezTo>
                    <a:pt x="1325" y="2311"/>
                    <a:pt x="1376" y="2352"/>
                    <a:pt x="1459" y="2352"/>
                  </a:cubicBezTo>
                  <a:lnTo>
                    <a:pt x="1674" y="2393"/>
                  </a:lnTo>
                  <a:cubicBezTo>
                    <a:pt x="1715" y="2393"/>
                    <a:pt x="1797" y="2311"/>
                    <a:pt x="1797" y="2270"/>
                  </a:cubicBezTo>
                  <a:lnTo>
                    <a:pt x="1797" y="2219"/>
                  </a:lnTo>
                  <a:lnTo>
                    <a:pt x="1284" y="165"/>
                  </a:lnTo>
                  <a:cubicBezTo>
                    <a:pt x="1284" y="83"/>
                    <a:pt x="1243" y="42"/>
                    <a:pt x="1161" y="42"/>
                  </a:cubicBezTo>
                  <a:lnTo>
                    <a:pt x="945"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69"/>
            <p:cNvSpPr/>
            <p:nvPr/>
          </p:nvSpPr>
          <p:spPr>
            <a:xfrm>
              <a:off x="5081786" y="3154733"/>
              <a:ext cx="107196" cy="164472"/>
            </a:xfrm>
            <a:custGeom>
              <a:avLst/>
              <a:gdLst/>
              <a:ahLst/>
              <a:cxnLst/>
              <a:rect l="l" t="t" r="r" b="b"/>
              <a:pathLst>
                <a:path w="1542" h="2366" extrusionOk="0">
                  <a:moveTo>
                    <a:pt x="771" y="513"/>
                  </a:moveTo>
                  <a:cubicBezTo>
                    <a:pt x="894" y="513"/>
                    <a:pt x="987" y="647"/>
                    <a:pt x="987" y="729"/>
                  </a:cubicBezTo>
                  <a:cubicBezTo>
                    <a:pt x="987" y="863"/>
                    <a:pt x="853" y="945"/>
                    <a:pt x="771" y="945"/>
                  </a:cubicBezTo>
                  <a:lnTo>
                    <a:pt x="555" y="904"/>
                  </a:lnTo>
                  <a:lnTo>
                    <a:pt x="596" y="513"/>
                  </a:lnTo>
                  <a:close/>
                  <a:moveTo>
                    <a:pt x="812" y="1376"/>
                  </a:moveTo>
                  <a:cubicBezTo>
                    <a:pt x="987" y="1417"/>
                    <a:pt x="1069" y="1499"/>
                    <a:pt x="1069" y="1633"/>
                  </a:cubicBezTo>
                  <a:cubicBezTo>
                    <a:pt x="1028" y="1797"/>
                    <a:pt x="946" y="1890"/>
                    <a:pt x="812" y="1890"/>
                  </a:cubicBezTo>
                  <a:lnTo>
                    <a:pt x="514" y="1848"/>
                  </a:lnTo>
                  <a:lnTo>
                    <a:pt x="555" y="1376"/>
                  </a:lnTo>
                  <a:close/>
                  <a:moveTo>
                    <a:pt x="340" y="0"/>
                  </a:moveTo>
                  <a:cubicBezTo>
                    <a:pt x="299" y="0"/>
                    <a:pt x="258" y="51"/>
                    <a:pt x="217" y="92"/>
                  </a:cubicBezTo>
                  <a:cubicBezTo>
                    <a:pt x="175" y="92"/>
                    <a:pt x="124" y="175"/>
                    <a:pt x="124" y="216"/>
                  </a:cubicBezTo>
                  <a:lnTo>
                    <a:pt x="1" y="2105"/>
                  </a:lnTo>
                  <a:cubicBezTo>
                    <a:pt x="1" y="2228"/>
                    <a:pt x="83" y="2311"/>
                    <a:pt x="175" y="2311"/>
                  </a:cubicBezTo>
                  <a:lnTo>
                    <a:pt x="771" y="2362"/>
                  </a:lnTo>
                  <a:cubicBezTo>
                    <a:pt x="794" y="2364"/>
                    <a:pt x="817" y="2365"/>
                    <a:pt x="840" y="2365"/>
                  </a:cubicBezTo>
                  <a:cubicBezTo>
                    <a:pt x="1234" y="2365"/>
                    <a:pt x="1502" y="2033"/>
                    <a:pt x="1541" y="1674"/>
                  </a:cubicBezTo>
                  <a:cubicBezTo>
                    <a:pt x="1541" y="1458"/>
                    <a:pt x="1459" y="1243"/>
                    <a:pt x="1285" y="1119"/>
                  </a:cubicBezTo>
                  <a:cubicBezTo>
                    <a:pt x="1408" y="1027"/>
                    <a:pt x="1459" y="904"/>
                    <a:pt x="1459" y="770"/>
                  </a:cubicBezTo>
                  <a:cubicBezTo>
                    <a:pt x="1500" y="390"/>
                    <a:pt x="1202" y="92"/>
                    <a:pt x="853" y="51"/>
                  </a:cubicBezTo>
                  <a:lnTo>
                    <a:pt x="340"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69"/>
            <p:cNvSpPr/>
            <p:nvPr/>
          </p:nvSpPr>
          <p:spPr>
            <a:xfrm>
              <a:off x="5272400" y="3169470"/>
              <a:ext cx="107126" cy="164542"/>
            </a:xfrm>
            <a:custGeom>
              <a:avLst/>
              <a:gdLst/>
              <a:ahLst/>
              <a:cxnLst/>
              <a:rect l="l" t="t" r="r" b="b"/>
              <a:pathLst>
                <a:path w="1541" h="2367" extrusionOk="0">
                  <a:moveTo>
                    <a:pt x="867" y="1"/>
                  </a:moveTo>
                  <a:cubicBezTo>
                    <a:pt x="427" y="1"/>
                    <a:pt x="81" y="375"/>
                    <a:pt x="42" y="815"/>
                  </a:cubicBezTo>
                  <a:lnTo>
                    <a:pt x="1" y="1462"/>
                  </a:lnTo>
                  <a:cubicBezTo>
                    <a:pt x="1" y="1893"/>
                    <a:pt x="298" y="2314"/>
                    <a:pt x="771" y="2355"/>
                  </a:cubicBezTo>
                  <a:cubicBezTo>
                    <a:pt x="809" y="2363"/>
                    <a:pt x="845" y="2366"/>
                    <a:pt x="881" y="2366"/>
                  </a:cubicBezTo>
                  <a:cubicBezTo>
                    <a:pt x="1087" y="2366"/>
                    <a:pt x="1259" y="2247"/>
                    <a:pt x="1408" y="2099"/>
                  </a:cubicBezTo>
                  <a:cubicBezTo>
                    <a:pt x="1449" y="2099"/>
                    <a:pt x="1449" y="2057"/>
                    <a:pt x="1449" y="2016"/>
                  </a:cubicBezTo>
                  <a:cubicBezTo>
                    <a:pt x="1449" y="1975"/>
                    <a:pt x="1449" y="1934"/>
                    <a:pt x="1408" y="1934"/>
                  </a:cubicBezTo>
                  <a:lnTo>
                    <a:pt x="1284" y="1760"/>
                  </a:lnTo>
                  <a:cubicBezTo>
                    <a:pt x="1284" y="1719"/>
                    <a:pt x="1233" y="1719"/>
                    <a:pt x="1192" y="1719"/>
                  </a:cubicBezTo>
                  <a:cubicBezTo>
                    <a:pt x="1192" y="1719"/>
                    <a:pt x="1151" y="1719"/>
                    <a:pt x="1110" y="1760"/>
                  </a:cubicBezTo>
                  <a:cubicBezTo>
                    <a:pt x="1028" y="1842"/>
                    <a:pt x="935" y="1893"/>
                    <a:pt x="812" y="1893"/>
                  </a:cubicBezTo>
                  <a:cubicBezTo>
                    <a:pt x="637" y="1893"/>
                    <a:pt x="463" y="1678"/>
                    <a:pt x="463" y="1462"/>
                  </a:cubicBezTo>
                  <a:lnTo>
                    <a:pt x="514" y="815"/>
                  </a:lnTo>
                  <a:cubicBezTo>
                    <a:pt x="555" y="651"/>
                    <a:pt x="719" y="476"/>
                    <a:pt x="894" y="476"/>
                  </a:cubicBezTo>
                  <a:cubicBezTo>
                    <a:pt x="1028" y="476"/>
                    <a:pt x="1110" y="517"/>
                    <a:pt x="1192" y="651"/>
                  </a:cubicBezTo>
                  <a:cubicBezTo>
                    <a:pt x="1233" y="692"/>
                    <a:pt x="1233" y="692"/>
                    <a:pt x="1284" y="692"/>
                  </a:cubicBezTo>
                  <a:cubicBezTo>
                    <a:pt x="1325" y="692"/>
                    <a:pt x="1325" y="692"/>
                    <a:pt x="1366" y="651"/>
                  </a:cubicBezTo>
                  <a:lnTo>
                    <a:pt x="1490" y="517"/>
                  </a:lnTo>
                  <a:cubicBezTo>
                    <a:pt x="1541" y="476"/>
                    <a:pt x="1541" y="435"/>
                    <a:pt x="1541" y="435"/>
                  </a:cubicBezTo>
                  <a:lnTo>
                    <a:pt x="1541" y="301"/>
                  </a:lnTo>
                  <a:cubicBezTo>
                    <a:pt x="1408" y="137"/>
                    <a:pt x="1192" y="4"/>
                    <a:pt x="935" y="4"/>
                  </a:cubicBezTo>
                  <a:cubicBezTo>
                    <a:pt x="912" y="2"/>
                    <a:pt x="889" y="1"/>
                    <a:pt x="867"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 name="Google Shape;1242;p51">
            <a:extLst>
              <a:ext uri="{FF2B5EF4-FFF2-40B4-BE49-F238E27FC236}">
                <a16:creationId xmlns:a16="http://schemas.microsoft.com/office/drawing/2014/main" id="{DD3C73EB-4A8C-BBA3-CFFA-D920EAFD06EF}"/>
              </a:ext>
            </a:extLst>
          </p:cNvPr>
          <p:cNvGrpSpPr/>
          <p:nvPr/>
        </p:nvGrpSpPr>
        <p:grpSpPr>
          <a:xfrm>
            <a:off x="1452457" y="585144"/>
            <a:ext cx="1529825" cy="778405"/>
            <a:chOff x="3690516" y="902025"/>
            <a:chExt cx="1871575" cy="952294"/>
          </a:xfrm>
        </p:grpSpPr>
        <p:grpSp>
          <p:nvGrpSpPr>
            <p:cNvPr id="3" name="Google Shape;1243;p51">
              <a:extLst>
                <a:ext uri="{FF2B5EF4-FFF2-40B4-BE49-F238E27FC236}">
                  <a16:creationId xmlns:a16="http://schemas.microsoft.com/office/drawing/2014/main" id="{245B1D3F-7101-C4EE-5783-9F01707956C7}"/>
                </a:ext>
              </a:extLst>
            </p:cNvPr>
            <p:cNvGrpSpPr/>
            <p:nvPr/>
          </p:nvGrpSpPr>
          <p:grpSpPr>
            <a:xfrm>
              <a:off x="3690516" y="902025"/>
              <a:ext cx="1871575" cy="952294"/>
              <a:chOff x="3668622" y="601925"/>
              <a:chExt cx="1871575" cy="952294"/>
            </a:xfrm>
          </p:grpSpPr>
          <p:sp>
            <p:nvSpPr>
              <p:cNvPr id="46" name="Google Shape;1244;p51">
                <a:extLst>
                  <a:ext uri="{FF2B5EF4-FFF2-40B4-BE49-F238E27FC236}">
                    <a16:creationId xmlns:a16="http://schemas.microsoft.com/office/drawing/2014/main" id="{AECD5D82-7CA5-0062-35D1-A398990C57B4}"/>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45;p51">
                <a:extLst>
                  <a:ext uri="{FF2B5EF4-FFF2-40B4-BE49-F238E27FC236}">
                    <a16:creationId xmlns:a16="http://schemas.microsoft.com/office/drawing/2014/main" id="{D1EE4848-4E82-FF1C-43B0-08E2BAC0F54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 name="Google Shape;1246;p51">
              <a:extLst>
                <a:ext uri="{FF2B5EF4-FFF2-40B4-BE49-F238E27FC236}">
                  <a16:creationId xmlns:a16="http://schemas.microsoft.com/office/drawing/2014/main" id="{41BD5133-4467-1A78-89E5-72282168DDF7}"/>
                </a:ext>
              </a:extLst>
            </p:cNvPr>
            <p:cNvGrpSpPr/>
            <p:nvPr/>
          </p:nvGrpSpPr>
          <p:grpSpPr>
            <a:xfrm>
              <a:off x="3690516" y="902025"/>
              <a:ext cx="1871575" cy="952294"/>
              <a:chOff x="3668622" y="601925"/>
              <a:chExt cx="1871575" cy="952294"/>
            </a:xfrm>
          </p:grpSpPr>
          <p:sp>
            <p:nvSpPr>
              <p:cNvPr id="5" name="Google Shape;1247;p51">
                <a:extLst>
                  <a:ext uri="{FF2B5EF4-FFF2-40B4-BE49-F238E27FC236}">
                    <a16:creationId xmlns:a16="http://schemas.microsoft.com/office/drawing/2014/main" id="{A529DDD8-7B91-0EE0-21EA-53D7C3944CE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48;p51">
                <a:extLst>
                  <a:ext uri="{FF2B5EF4-FFF2-40B4-BE49-F238E27FC236}">
                    <a16:creationId xmlns:a16="http://schemas.microsoft.com/office/drawing/2014/main" id="{BAEB1E16-FD4A-EA1C-9B26-A3790FC10F7E}"/>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49;p51">
                <a:extLst>
                  <a:ext uri="{FF2B5EF4-FFF2-40B4-BE49-F238E27FC236}">
                    <a16:creationId xmlns:a16="http://schemas.microsoft.com/office/drawing/2014/main" id="{20ECC343-7F4F-BE18-4126-F38E627DEA74}"/>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50;p51">
                <a:extLst>
                  <a:ext uri="{FF2B5EF4-FFF2-40B4-BE49-F238E27FC236}">
                    <a16:creationId xmlns:a16="http://schemas.microsoft.com/office/drawing/2014/main" id="{0D7665DD-3337-3738-3886-76EF235B4A9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51;p51">
                <a:extLst>
                  <a:ext uri="{FF2B5EF4-FFF2-40B4-BE49-F238E27FC236}">
                    <a16:creationId xmlns:a16="http://schemas.microsoft.com/office/drawing/2014/main" id="{76A9B34A-A850-53D4-BB56-2BCA2E02BE89}"/>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2;p51">
                <a:extLst>
                  <a:ext uri="{FF2B5EF4-FFF2-40B4-BE49-F238E27FC236}">
                    <a16:creationId xmlns:a16="http://schemas.microsoft.com/office/drawing/2014/main" id="{0377A00E-97A9-5B80-9ACE-82977C617756}"/>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3;p51">
                <a:extLst>
                  <a:ext uri="{FF2B5EF4-FFF2-40B4-BE49-F238E27FC236}">
                    <a16:creationId xmlns:a16="http://schemas.microsoft.com/office/drawing/2014/main" id="{9D66DA00-2CE3-8BDD-0937-3D5293A5852D}"/>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4;p51">
                <a:extLst>
                  <a:ext uri="{FF2B5EF4-FFF2-40B4-BE49-F238E27FC236}">
                    <a16:creationId xmlns:a16="http://schemas.microsoft.com/office/drawing/2014/main" id="{A1CD32F7-3503-7C16-BF20-66DB3921C41B}"/>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5;p51">
                <a:extLst>
                  <a:ext uri="{FF2B5EF4-FFF2-40B4-BE49-F238E27FC236}">
                    <a16:creationId xmlns:a16="http://schemas.microsoft.com/office/drawing/2014/main" id="{FF15EED6-18DD-E318-C3D3-3B11BEFB3F72}"/>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6;p51">
                <a:extLst>
                  <a:ext uri="{FF2B5EF4-FFF2-40B4-BE49-F238E27FC236}">
                    <a16:creationId xmlns:a16="http://schemas.microsoft.com/office/drawing/2014/main" id="{E19246EF-6F39-7ECF-42C6-2A7107D38918}"/>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7;p51">
                <a:extLst>
                  <a:ext uri="{FF2B5EF4-FFF2-40B4-BE49-F238E27FC236}">
                    <a16:creationId xmlns:a16="http://schemas.microsoft.com/office/drawing/2014/main" id="{773C71B1-A2D9-8697-8E96-2D045EDC5A0C}"/>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8;p51">
                <a:extLst>
                  <a:ext uri="{FF2B5EF4-FFF2-40B4-BE49-F238E27FC236}">
                    <a16:creationId xmlns:a16="http://schemas.microsoft.com/office/drawing/2014/main" id="{F8E48CE2-F30B-C169-838C-2C0F098F4DB6}"/>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9;p51">
                <a:extLst>
                  <a:ext uri="{FF2B5EF4-FFF2-40B4-BE49-F238E27FC236}">
                    <a16:creationId xmlns:a16="http://schemas.microsoft.com/office/drawing/2014/main" id="{6B7F0DDC-4D00-2AD3-FB75-103EDE3B6C68}"/>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60;p51">
                <a:extLst>
                  <a:ext uri="{FF2B5EF4-FFF2-40B4-BE49-F238E27FC236}">
                    <a16:creationId xmlns:a16="http://schemas.microsoft.com/office/drawing/2014/main" id="{C8B24163-5CC8-94A0-AEE5-EB4D64A6B601}"/>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61;p51">
                <a:extLst>
                  <a:ext uri="{FF2B5EF4-FFF2-40B4-BE49-F238E27FC236}">
                    <a16:creationId xmlns:a16="http://schemas.microsoft.com/office/drawing/2014/main" id="{27C55BB5-DF1D-84A7-24AD-AEBC2736BF87}"/>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2;p51">
                <a:extLst>
                  <a:ext uri="{FF2B5EF4-FFF2-40B4-BE49-F238E27FC236}">
                    <a16:creationId xmlns:a16="http://schemas.microsoft.com/office/drawing/2014/main" id="{7551365B-9D59-AD49-DC0D-791076A0372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3;p51">
                <a:extLst>
                  <a:ext uri="{FF2B5EF4-FFF2-40B4-BE49-F238E27FC236}">
                    <a16:creationId xmlns:a16="http://schemas.microsoft.com/office/drawing/2014/main" id="{0B95F02E-AD01-9B8E-C993-84CA32711A30}"/>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4;p51">
                <a:extLst>
                  <a:ext uri="{FF2B5EF4-FFF2-40B4-BE49-F238E27FC236}">
                    <a16:creationId xmlns:a16="http://schemas.microsoft.com/office/drawing/2014/main" id="{91F23BA1-2C66-AA6F-0E3D-FE836D24F9FD}"/>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5;p51">
                <a:extLst>
                  <a:ext uri="{FF2B5EF4-FFF2-40B4-BE49-F238E27FC236}">
                    <a16:creationId xmlns:a16="http://schemas.microsoft.com/office/drawing/2014/main" id="{09A65F4D-B0F4-C300-D0FF-7D1DBF46F667}"/>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6;p51">
                <a:extLst>
                  <a:ext uri="{FF2B5EF4-FFF2-40B4-BE49-F238E27FC236}">
                    <a16:creationId xmlns:a16="http://schemas.microsoft.com/office/drawing/2014/main" id="{D15C2575-1F16-F983-6E3B-7EA2D83F94FC}"/>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7;p51">
                <a:extLst>
                  <a:ext uri="{FF2B5EF4-FFF2-40B4-BE49-F238E27FC236}">
                    <a16:creationId xmlns:a16="http://schemas.microsoft.com/office/drawing/2014/main" id="{5E858715-5B03-082E-71AD-BD85112F81D4}"/>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8;p51">
                <a:extLst>
                  <a:ext uri="{FF2B5EF4-FFF2-40B4-BE49-F238E27FC236}">
                    <a16:creationId xmlns:a16="http://schemas.microsoft.com/office/drawing/2014/main" id="{34D1714A-DC49-4C53-434F-70D98726E65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9;p51">
                <a:extLst>
                  <a:ext uri="{FF2B5EF4-FFF2-40B4-BE49-F238E27FC236}">
                    <a16:creationId xmlns:a16="http://schemas.microsoft.com/office/drawing/2014/main" id="{1A8805EF-62DF-4577-CBC1-9E6BF5EA4E8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70;p51">
                <a:extLst>
                  <a:ext uri="{FF2B5EF4-FFF2-40B4-BE49-F238E27FC236}">
                    <a16:creationId xmlns:a16="http://schemas.microsoft.com/office/drawing/2014/main" id="{A0E8DCB2-6319-0BD6-B34F-39999827F323}"/>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71;p51">
                <a:extLst>
                  <a:ext uri="{FF2B5EF4-FFF2-40B4-BE49-F238E27FC236}">
                    <a16:creationId xmlns:a16="http://schemas.microsoft.com/office/drawing/2014/main" id="{8C842E6A-013E-8794-181B-F716AEB8E9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2;p51">
                <a:extLst>
                  <a:ext uri="{FF2B5EF4-FFF2-40B4-BE49-F238E27FC236}">
                    <a16:creationId xmlns:a16="http://schemas.microsoft.com/office/drawing/2014/main" id="{94286E1E-39FD-6739-B9FA-CC9CD2F4FA2F}"/>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3;p51">
                <a:extLst>
                  <a:ext uri="{FF2B5EF4-FFF2-40B4-BE49-F238E27FC236}">
                    <a16:creationId xmlns:a16="http://schemas.microsoft.com/office/drawing/2014/main" id="{A9A2EFC8-554C-9A65-D39D-CE0A620A6D4E}"/>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4;p51">
                <a:extLst>
                  <a:ext uri="{FF2B5EF4-FFF2-40B4-BE49-F238E27FC236}">
                    <a16:creationId xmlns:a16="http://schemas.microsoft.com/office/drawing/2014/main" id="{306400B3-8542-7FBC-271F-3D049574F005}"/>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5;p51">
                <a:extLst>
                  <a:ext uri="{FF2B5EF4-FFF2-40B4-BE49-F238E27FC236}">
                    <a16:creationId xmlns:a16="http://schemas.microsoft.com/office/drawing/2014/main" id="{0AF82CD1-ADC6-4368-85AE-8F6884BBFD02}"/>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6;p51">
                <a:extLst>
                  <a:ext uri="{FF2B5EF4-FFF2-40B4-BE49-F238E27FC236}">
                    <a16:creationId xmlns:a16="http://schemas.microsoft.com/office/drawing/2014/main" id="{779F8ED0-5EC5-CD90-A932-83451EAC3BF7}"/>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7;p51">
                <a:extLst>
                  <a:ext uri="{FF2B5EF4-FFF2-40B4-BE49-F238E27FC236}">
                    <a16:creationId xmlns:a16="http://schemas.microsoft.com/office/drawing/2014/main" id="{C5A4795C-B6D0-8708-D01B-9A1E8817F90C}"/>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8;p51">
                <a:extLst>
                  <a:ext uri="{FF2B5EF4-FFF2-40B4-BE49-F238E27FC236}">
                    <a16:creationId xmlns:a16="http://schemas.microsoft.com/office/drawing/2014/main" id="{876B9789-F19F-5D91-C72C-C5D909CE639A}"/>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9;p51">
                <a:extLst>
                  <a:ext uri="{FF2B5EF4-FFF2-40B4-BE49-F238E27FC236}">
                    <a16:creationId xmlns:a16="http://schemas.microsoft.com/office/drawing/2014/main" id="{104689FB-3CC4-C4A5-7947-D87E761C265B}"/>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80;p51">
                <a:extLst>
                  <a:ext uri="{FF2B5EF4-FFF2-40B4-BE49-F238E27FC236}">
                    <a16:creationId xmlns:a16="http://schemas.microsoft.com/office/drawing/2014/main" id="{30B71FD2-B77E-877E-8BF8-DB2BD59D0052}"/>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81;p51">
                <a:extLst>
                  <a:ext uri="{FF2B5EF4-FFF2-40B4-BE49-F238E27FC236}">
                    <a16:creationId xmlns:a16="http://schemas.microsoft.com/office/drawing/2014/main" id="{70D6D4BC-D305-DBEE-A32B-D209AF7507CD}"/>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2;p51">
                <a:extLst>
                  <a:ext uri="{FF2B5EF4-FFF2-40B4-BE49-F238E27FC236}">
                    <a16:creationId xmlns:a16="http://schemas.microsoft.com/office/drawing/2014/main" id="{3CF553BF-520F-94F9-4C78-F1CD47DB7BDA}"/>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3;p51">
                <a:extLst>
                  <a:ext uri="{FF2B5EF4-FFF2-40B4-BE49-F238E27FC236}">
                    <a16:creationId xmlns:a16="http://schemas.microsoft.com/office/drawing/2014/main" id="{C9BA8044-C0F0-E491-D8CF-2F35B2BBC739}"/>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4;p51">
                <a:extLst>
                  <a:ext uri="{FF2B5EF4-FFF2-40B4-BE49-F238E27FC236}">
                    <a16:creationId xmlns:a16="http://schemas.microsoft.com/office/drawing/2014/main" id="{DA22F40B-1825-49EB-EA87-50C5402AF086}"/>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5;p51">
                <a:extLst>
                  <a:ext uri="{FF2B5EF4-FFF2-40B4-BE49-F238E27FC236}">
                    <a16:creationId xmlns:a16="http://schemas.microsoft.com/office/drawing/2014/main" id="{2BDE0842-FBC4-D42E-5A05-9A48DC900B7B}"/>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6;p51">
                <a:extLst>
                  <a:ext uri="{FF2B5EF4-FFF2-40B4-BE49-F238E27FC236}">
                    <a16:creationId xmlns:a16="http://schemas.microsoft.com/office/drawing/2014/main" id="{BB584F6B-7B3C-550B-120C-56A7B0F3B978}"/>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7;p51">
                <a:extLst>
                  <a:ext uri="{FF2B5EF4-FFF2-40B4-BE49-F238E27FC236}">
                    <a16:creationId xmlns:a16="http://schemas.microsoft.com/office/drawing/2014/main" id="{F31BC1A1-4334-74D5-5ACD-AAF0D8454776}"/>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 name="Google Shape;1288;p51">
            <a:extLst>
              <a:ext uri="{FF2B5EF4-FFF2-40B4-BE49-F238E27FC236}">
                <a16:creationId xmlns:a16="http://schemas.microsoft.com/office/drawing/2014/main" id="{7F2D5067-2D78-A48D-42A4-CF58A99BC3B6}"/>
              </a:ext>
            </a:extLst>
          </p:cNvPr>
          <p:cNvGrpSpPr/>
          <p:nvPr/>
        </p:nvGrpSpPr>
        <p:grpSpPr>
          <a:xfrm rot="541442">
            <a:off x="54422" y="1006222"/>
            <a:ext cx="1610857" cy="2196357"/>
            <a:chOff x="1290475" y="2139165"/>
            <a:chExt cx="1625875" cy="2216834"/>
          </a:xfrm>
        </p:grpSpPr>
        <p:sp>
          <p:nvSpPr>
            <p:cNvPr id="49" name="Google Shape;1289;p51">
              <a:extLst>
                <a:ext uri="{FF2B5EF4-FFF2-40B4-BE49-F238E27FC236}">
                  <a16:creationId xmlns:a16="http://schemas.microsoft.com/office/drawing/2014/main" id="{1864A127-48C2-81AE-C754-3895E8A277BF}"/>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290;p51">
              <a:extLst>
                <a:ext uri="{FF2B5EF4-FFF2-40B4-BE49-F238E27FC236}">
                  <a16:creationId xmlns:a16="http://schemas.microsoft.com/office/drawing/2014/main" id="{903851C2-FDE5-518D-7CD1-1AFFC78D20B9}"/>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291;p51">
              <a:extLst>
                <a:ext uri="{FF2B5EF4-FFF2-40B4-BE49-F238E27FC236}">
                  <a16:creationId xmlns:a16="http://schemas.microsoft.com/office/drawing/2014/main" id="{DC73F33A-5D3F-12AE-1E56-03D49131CB2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2;p51">
              <a:extLst>
                <a:ext uri="{FF2B5EF4-FFF2-40B4-BE49-F238E27FC236}">
                  <a16:creationId xmlns:a16="http://schemas.microsoft.com/office/drawing/2014/main" id="{69A70A2B-C053-7B12-F293-518B65A153BD}"/>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04483019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par>
                                <p:cTn id="11" presetID="31" presetClass="entr" presetSubtype="0" fill="hold" nodeType="withEffect">
                                  <p:stCondLst>
                                    <p:cond delay="0"/>
                                  </p:stCondLst>
                                  <p:childTnLst>
                                    <p:set>
                                      <p:cBhvr>
                                        <p:cTn id="12" dur="1" fill="hold">
                                          <p:stCondLst>
                                            <p:cond delay="0"/>
                                          </p:stCondLst>
                                        </p:cTn>
                                        <p:tgtEl>
                                          <p:spTgt spid="48"/>
                                        </p:tgtEl>
                                        <p:attrNameLst>
                                          <p:attrName>style.visibility</p:attrName>
                                        </p:attrNameLst>
                                      </p:cBhvr>
                                      <p:to>
                                        <p:strVal val="visible"/>
                                      </p:to>
                                    </p:set>
                                    <p:anim calcmode="lin" valueType="num">
                                      <p:cBhvr>
                                        <p:cTn id="13" dur="1000" fill="hold"/>
                                        <p:tgtEl>
                                          <p:spTgt spid="48"/>
                                        </p:tgtEl>
                                        <p:attrNameLst>
                                          <p:attrName>ppt_w</p:attrName>
                                        </p:attrNameLst>
                                      </p:cBhvr>
                                      <p:tavLst>
                                        <p:tav tm="0">
                                          <p:val>
                                            <p:fltVal val="0"/>
                                          </p:val>
                                        </p:tav>
                                        <p:tav tm="100000">
                                          <p:val>
                                            <p:strVal val="#ppt_w"/>
                                          </p:val>
                                        </p:tav>
                                      </p:tavLst>
                                    </p:anim>
                                    <p:anim calcmode="lin" valueType="num">
                                      <p:cBhvr>
                                        <p:cTn id="14" dur="1000" fill="hold"/>
                                        <p:tgtEl>
                                          <p:spTgt spid="48"/>
                                        </p:tgtEl>
                                        <p:attrNameLst>
                                          <p:attrName>ppt_h</p:attrName>
                                        </p:attrNameLst>
                                      </p:cBhvr>
                                      <p:tavLst>
                                        <p:tav tm="0">
                                          <p:val>
                                            <p:fltVal val="0"/>
                                          </p:val>
                                        </p:tav>
                                        <p:tav tm="100000">
                                          <p:val>
                                            <p:strVal val="#ppt_h"/>
                                          </p:val>
                                        </p:tav>
                                      </p:tavLst>
                                    </p:anim>
                                    <p:anim calcmode="lin" valueType="num">
                                      <p:cBhvr>
                                        <p:cTn id="15" dur="1000" fill="hold"/>
                                        <p:tgtEl>
                                          <p:spTgt spid="48"/>
                                        </p:tgtEl>
                                        <p:attrNameLst>
                                          <p:attrName>style.rotation</p:attrName>
                                        </p:attrNameLst>
                                      </p:cBhvr>
                                      <p:tavLst>
                                        <p:tav tm="0">
                                          <p:val>
                                            <p:fltVal val="90"/>
                                          </p:val>
                                        </p:tav>
                                        <p:tav tm="100000">
                                          <p:val>
                                            <p:fltVal val="0"/>
                                          </p:val>
                                        </p:tav>
                                      </p:tavLst>
                                    </p:anim>
                                    <p:animEffect transition="in" filter="fade">
                                      <p:cBhvr>
                                        <p:cTn id="16" dur="1000"/>
                                        <p:tgtEl>
                                          <p:spTgt spid="48"/>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2323"/>
                                        </p:tgtEl>
                                        <p:attrNameLst>
                                          <p:attrName>style.visibility</p:attrName>
                                        </p:attrNameLst>
                                      </p:cBhvr>
                                      <p:to>
                                        <p:strVal val="visible"/>
                                      </p:to>
                                    </p:set>
                                    <p:anim calcmode="lin" valueType="num">
                                      <p:cBhvr>
                                        <p:cTn id="19" dur="1000" fill="hold"/>
                                        <p:tgtEl>
                                          <p:spTgt spid="2323"/>
                                        </p:tgtEl>
                                        <p:attrNameLst>
                                          <p:attrName>ppt_w</p:attrName>
                                        </p:attrNameLst>
                                      </p:cBhvr>
                                      <p:tavLst>
                                        <p:tav tm="0">
                                          <p:val>
                                            <p:fltVal val="0"/>
                                          </p:val>
                                        </p:tav>
                                        <p:tav tm="100000">
                                          <p:val>
                                            <p:strVal val="#ppt_w"/>
                                          </p:val>
                                        </p:tav>
                                      </p:tavLst>
                                    </p:anim>
                                    <p:anim calcmode="lin" valueType="num">
                                      <p:cBhvr>
                                        <p:cTn id="20" dur="1000" fill="hold"/>
                                        <p:tgtEl>
                                          <p:spTgt spid="2323"/>
                                        </p:tgtEl>
                                        <p:attrNameLst>
                                          <p:attrName>ppt_h</p:attrName>
                                        </p:attrNameLst>
                                      </p:cBhvr>
                                      <p:tavLst>
                                        <p:tav tm="0">
                                          <p:val>
                                            <p:fltVal val="0"/>
                                          </p:val>
                                        </p:tav>
                                        <p:tav tm="100000">
                                          <p:val>
                                            <p:strVal val="#ppt_h"/>
                                          </p:val>
                                        </p:tav>
                                      </p:tavLst>
                                    </p:anim>
                                    <p:anim calcmode="lin" valueType="num">
                                      <p:cBhvr>
                                        <p:cTn id="21" dur="1000" fill="hold"/>
                                        <p:tgtEl>
                                          <p:spTgt spid="2323"/>
                                        </p:tgtEl>
                                        <p:attrNameLst>
                                          <p:attrName>style.rotation</p:attrName>
                                        </p:attrNameLst>
                                      </p:cBhvr>
                                      <p:tavLst>
                                        <p:tav tm="0">
                                          <p:val>
                                            <p:fltVal val="90"/>
                                          </p:val>
                                        </p:tav>
                                        <p:tav tm="100000">
                                          <p:val>
                                            <p:fltVal val="0"/>
                                          </p:val>
                                        </p:tav>
                                      </p:tavLst>
                                    </p:anim>
                                    <p:animEffect transition="in" filter="fade">
                                      <p:cBhvr>
                                        <p:cTn id="22" dur="1000"/>
                                        <p:tgtEl>
                                          <p:spTgt spid="2323"/>
                                        </p:tgtEl>
                                      </p:cBhvr>
                                    </p:animEffect>
                                  </p:childTnLst>
                                </p:cTn>
                              </p:par>
                              <p:par>
                                <p:cTn id="23" presetID="31" presetClass="entr" presetSubtype="0" fill="hold" nodeType="withEffect">
                                  <p:stCondLst>
                                    <p:cond delay="0"/>
                                  </p:stCondLst>
                                  <p:childTnLst>
                                    <p:set>
                                      <p:cBhvr>
                                        <p:cTn id="24" dur="1" fill="hold">
                                          <p:stCondLst>
                                            <p:cond delay="0"/>
                                          </p:stCondLst>
                                        </p:cTn>
                                        <p:tgtEl>
                                          <p:spTgt spid="2324"/>
                                        </p:tgtEl>
                                        <p:attrNameLst>
                                          <p:attrName>style.visibility</p:attrName>
                                        </p:attrNameLst>
                                      </p:cBhvr>
                                      <p:to>
                                        <p:strVal val="visible"/>
                                      </p:to>
                                    </p:set>
                                    <p:anim calcmode="lin" valueType="num">
                                      <p:cBhvr>
                                        <p:cTn id="25" dur="1000" fill="hold"/>
                                        <p:tgtEl>
                                          <p:spTgt spid="2324"/>
                                        </p:tgtEl>
                                        <p:attrNameLst>
                                          <p:attrName>ppt_w</p:attrName>
                                        </p:attrNameLst>
                                      </p:cBhvr>
                                      <p:tavLst>
                                        <p:tav tm="0">
                                          <p:val>
                                            <p:fltVal val="0"/>
                                          </p:val>
                                        </p:tav>
                                        <p:tav tm="100000">
                                          <p:val>
                                            <p:strVal val="#ppt_w"/>
                                          </p:val>
                                        </p:tav>
                                      </p:tavLst>
                                    </p:anim>
                                    <p:anim calcmode="lin" valueType="num">
                                      <p:cBhvr>
                                        <p:cTn id="26" dur="1000" fill="hold"/>
                                        <p:tgtEl>
                                          <p:spTgt spid="2324"/>
                                        </p:tgtEl>
                                        <p:attrNameLst>
                                          <p:attrName>ppt_h</p:attrName>
                                        </p:attrNameLst>
                                      </p:cBhvr>
                                      <p:tavLst>
                                        <p:tav tm="0">
                                          <p:val>
                                            <p:fltVal val="0"/>
                                          </p:val>
                                        </p:tav>
                                        <p:tav tm="100000">
                                          <p:val>
                                            <p:strVal val="#ppt_h"/>
                                          </p:val>
                                        </p:tav>
                                      </p:tavLst>
                                    </p:anim>
                                    <p:anim calcmode="lin" valueType="num">
                                      <p:cBhvr>
                                        <p:cTn id="27" dur="1000" fill="hold"/>
                                        <p:tgtEl>
                                          <p:spTgt spid="2324"/>
                                        </p:tgtEl>
                                        <p:attrNameLst>
                                          <p:attrName>style.rotation</p:attrName>
                                        </p:attrNameLst>
                                      </p:cBhvr>
                                      <p:tavLst>
                                        <p:tav tm="0">
                                          <p:val>
                                            <p:fltVal val="90"/>
                                          </p:val>
                                        </p:tav>
                                        <p:tav tm="100000">
                                          <p:val>
                                            <p:fltVal val="0"/>
                                          </p:val>
                                        </p:tav>
                                      </p:tavLst>
                                    </p:anim>
                                    <p:animEffect transition="in" filter="fade">
                                      <p:cBhvr>
                                        <p:cTn id="28" dur="1000"/>
                                        <p:tgtEl>
                                          <p:spTgt spid="23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23"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latin typeface="Times New Roman" panose="02020603050405020304" pitchFamily="18" charset="0"/>
                <a:cs typeface="Times New Roman" panose="02020603050405020304" pitchFamily="18" charset="0"/>
              </a:rPr>
              <a:t>Hoạt động vận dụng</a:t>
            </a:r>
            <a:endParaRPr b="1">
              <a:latin typeface="Times New Roman" panose="02020603050405020304" pitchFamily="18" charset="0"/>
              <a:cs typeface="Times New Roman" panose="02020603050405020304" pitchFamily="18" charset="0"/>
            </a:endParaRP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 name="Google Shape;1261;p51">
            <a:extLst>
              <a:ext uri="{FF2B5EF4-FFF2-40B4-BE49-F238E27FC236}">
                <a16:creationId xmlns:a16="http://schemas.microsoft.com/office/drawing/2014/main" id="{ECEFE9DB-08FB-8665-D830-A9812AC9C086}"/>
              </a:ext>
            </a:extLst>
          </p:cNvPr>
          <p:cNvGrpSpPr/>
          <p:nvPr/>
        </p:nvGrpSpPr>
        <p:grpSpPr>
          <a:xfrm flipH="1">
            <a:off x="488514" y="1305665"/>
            <a:ext cx="4969273" cy="2588214"/>
            <a:chOff x="2516483" y="702500"/>
            <a:chExt cx="7022565" cy="3594300"/>
          </a:xfrm>
          <a:solidFill>
            <a:srgbClr val="FFECD5">
              <a:lumMod val="75000"/>
            </a:srgbClr>
          </a:solidFill>
        </p:grpSpPr>
        <p:sp>
          <p:nvSpPr>
            <p:cNvPr id="3" name="Google Shape;1262;p51">
              <a:extLst>
                <a:ext uri="{FF2B5EF4-FFF2-40B4-BE49-F238E27FC236}">
                  <a16:creationId xmlns:a16="http://schemas.microsoft.com/office/drawing/2014/main" id="{2E5BEE3E-E79A-AEA2-8445-55E26F62142A}"/>
                </a:ext>
              </a:extLst>
            </p:cNvPr>
            <p:cNvSpPr/>
            <p:nvPr/>
          </p:nvSpPr>
          <p:spPr>
            <a:xfrm>
              <a:off x="2894775" y="702500"/>
              <a:ext cx="6176400" cy="3594300"/>
            </a:xfrm>
            <a:prstGeom prst="wedgeEllipseCallout">
              <a:avLst>
                <a:gd name="adj1" fmla="val -40962"/>
                <a:gd name="adj2" fmla="val 50806"/>
              </a:avLst>
            </a:pr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224" name="Google Shape;1263;p51">
              <a:extLst>
                <a:ext uri="{FF2B5EF4-FFF2-40B4-BE49-F238E27FC236}">
                  <a16:creationId xmlns:a16="http://schemas.microsoft.com/office/drawing/2014/main" id="{CF33F3E5-17CB-EB0C-6D35-980C5C9D3DF2}"/>
                </a:ext>
              </a:extLst>
            </p:cNvPr>
            <p:cNvGrpSpPr/>
            <p:nvPr/>
          </p:nvGrpSpPr>
          <p:grpSpPr>
            <a:xfrm>
              <a:off x="2516483" y="1938572"/>
              <a:ext cx="7022565" cy="633170"/>
              <a:chOff x="2977600" y="2841597"/>
              <a:chExt cx="4043859" cy="364603"/>
            </a:xfrm>
            <a:grpFill/>
          </p:grpSpPr>
          <p:sp>
            <p:nvSpPr>
              <p:cNvPr id="1289" name="Google Shape;1264;p51">
                <a:extLst>
                  <a:ext uri="{FF2B5EF4-FFF2-40B4-BE49-F238E27FC236}">
                    <a16:creationId xmlns:a16="http://schemas.microsoft.com/office/drawing/2014/main" id="{CBE7A8AA-EC6B-12C3-F2D5-83B072E39362}"/>
                  </a:ext>
                </a:extLst>
              </p:cNvPr>
              <p:cNvSpPr/>
              <p:nvPr/>
            </p:nvSpPr>
            <p:spPr>
              <a:xfrm>
                <a:off x="2977600" y="2892900"/>
                <a:ext cx="97125" cy="313300"/>
              </a:xfrm>
              <a:custGeom>
                <a:avLst/>
                <a:gdLst/>
                <a:ahLst/>
                <a:cxnLst/>
                <a:rect l="l" t="t" r="r" b="b"/>
                <a:pathLst>
                  <a:path w="3885" h="12532" extrusionOk="0">
                    <a:moveTo>
                      <a:pt x="3885" y="12356"/>
                    </a:moveTo>
                    <a:cubicBezTo>
                      <a:pt x="3083" y="12531"/>
                      <a:pt x="2556" y="12356"/>
                      <a:pt x="2130" y="11855"/>
                    </a:cubicBezTo>
                    <a:cubicBezTo>
                      <a:pt x="1905" y="11579"/>
                      <a:pt x="1679" y="11328"/>
                      <a:pt x="1479" y="11028"/>
                    </a:cubicBezTo>
                    <a:cubicBezTo>
                      <a:pt x="1253" y="10702"/>
                      <a:pt x="1103" y="10301"/>
                      <a:pt x="852" y="9950"/>
                    </a:cubicBezTo>
                    <a:cubicBezTo>
                      <a:pt x="251" y="9098"/>
                      <a:pt x="75" y="8120"/>
                      <a:pt x="25" y="7093"/>
                    </a:cubicBezTo>
                    <a:cubicBezTo>
                      <a:pt x="0" y="5514"/>
                      <a:pt x="50" y="3960"/>
                      <a:pt x="451" y="2431"/>
                    </a:cubicBezTo>
                    <a:cubicBezTo>
                      <a:pt x="677" y="1554"/>
                      <a:pt x="1178" y="877"/>
                      <a:pt x="1679" y="150"/>
                    </a:cubicBezTo>
                    <a:cubicBezTo>
                      <a:pt x="1754" y="50"/>
                      <a:pt x="2005" y="0"/>
                      <a:pt x="2130" y="50"/>
                    </a:cubicBezTo>
                    <a:cubicBezTo>
                      <a:pt x="2256" y="125"/>
                      <a:pt x="2381" y="326"/>
                      <a:pt x="2356" y="476"/>
                    </a:cubicBezTo>
                    <a:cubicBezTo>
                      <a:pt x="2331" y="752"/>
                      <a:pt x="2231" y="1003"/>
                      <a:pt x="2105" y="1253"/>
                    </a:cubicBezTo>
                    <a:cubicBezTo>
                      <a:pt x="1554" y="2556"/>
                      <a:pt x="1379" y="3935"/>
                      <a:pt x="1429" y="5338"/>
                    </a:cubicBezTo>
                    <a:cubicBezTo>
                      <a:pt x="1454" y="6090"/>
                      <a:pt x="1479" y="6867"/>
                      <a:pt x="1504" y="7644"/>
                    </a:cubicBezTo>
                    <a:cubicBezTo>
                      <a:pt x="1529" y="8120"/>
                      <a:pt x="1679" y="8572"/>
                      <a:pt x="1930" y="9023"/>
                    </a:cubicBezTo>
                    <a:cubicBezTo>
                      <a:pt x="2506" y="10125"/>
                      <a:pt x="3008" y="11278"/>
                      <a:pt x="3885" y="12356"/>
                    </a:cubicBezTo>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1265;p51">
                <a:extLst>
                  <a:ext uri="{FF2B5EF4-FFF2-40B4-BE49-F238E27FC236}">
                    <a16:creationId xmlns:a16="http://schemas.microsoft.com/office/drawing/2014/main" id="{D4DDE183-8921-ADDB-CB43-58B8E3A60634}"/>
                  </a:ext>
                </a:extLst>
              </p:cNvPr>
              <p:cNvSpPr/>
              <p:nvPr/>
            </p:nvSpPr>
            <p:spPr>
              <a:xfrm rot="2104647">
                <a:off x="6764591" y="2886614"/>
                <a:ext cx="213706" cy="180480"/>
              </a:xfrm>
              <a:custGeom>
                <a:avLst/>
                <a:gdLst/>
                <a:ahLst/>
                <a:cxnLst/>
                <a:rect l="l" t="t" r="r" b="b"/>
                <a:pathLst>
                  <a:path w="8548" h="7219" extrusionOk="0">
                    <a:moveTo>
                      <a:pt x="1" y="527"/>
                    </a:moveTo>
                    <a:cubicBezTo>
                      <a:pt x="377" y="51"/>
                      <a:pt x="778" y="0"/>
                      <a:pt x="1204" y="126"/>
                    </a:cubicBezTo>
                    <a:cubicBezTo>
                      <a:pt x="2156" y="401"/>
                      <a:pt x="3159" y="627"/>
                      <a:pt x="4036" y="1128"/>
                    </a:cubicBezTo>
                    <a:cubicBezTo>
                      <a:pt x="4161" y="1203"/>
                      <a:pt x="4262" y="1304"/>
                      <a:pt x="4412" y="1329"/>
                    </a:cubicBezTo>
                    <a:cubicBezTo>
                      <a:pt x="5565" y="1780"/>
                      <a:pt x="6317" y="2682"/>
                      <a:pt x="7018" y="3660"/>
                    </a:cubicBezTo>
                    <a:cubicBezTo>
                      <a:pt x="7570" y="4437"/>
                      <a:pt x="8146" y="5239"/>
                      <a:pt x="8397" y="6191"/>
                    </a:cubicBezTo>
                    <a:cubicBezTo>
                      <a:pt x="8447" y="6366"/>
                      <a:pt x="8547" y="6517"/>
                      <a:pt x="8547" y="6692"/>
                    </a:cubicBezTo>
                    <a:cubicBezTo>
                      <a:pt x="8547" y="6843"/>
                      <a:pt x="8497" y="7068"/>
                      <a:pt x="8397" y="7143"/>
                    </a:cubicBezTo>
                    <a:cubicBezTo>
                      <a:pt x="8272" y="7219"/>
                      <a:pt x="8021" y="7168"/>
                      <a:pt x="7921" y="7093"/>
                    </a:cubicBezTo>
                    <a:cubicBezTo>
                      <a:pt x="7620" y="6792"/>
                      <a:pt x="7319" y="6492"/>
                      <a:pt x="7119" y="6141"/>
                    </a:cubicBezTo>
                    <a:cubicBezTo>
                      <a:pt x="6617" y="5188"/>
                      <a:pt x="5916" y="4361"/>
                      <a:pt x="5264" y="3484"/>
                    </a:cubicBezTo>
                    <a:cubicBezTo>
                      <a:pt x="5139" y="3309"/>
                      <a:pt x="4963" y="3108"/>
                      <a:pt x="4763" y="2983"/>
                    </a:cubicBezTo>
                    <a:cubicBezTo>
                      <a:pt x="3710" y="2381"/>
                      <a:pt x="2758" y="1579"/>
                      <a:pt x="1580" y="1229"/>
                    </a:cubicBezTo>
                    <a:cubicBezTo>
                      <a:pt x="1179" y="1128"/>
                      <a:pt x="778" y="953"/>
                      <a:pt x="402" y="802"/>
                    </a:cubicBezTo>
                    <a:cubicBezTo>
                      <a:pt x="277" y="752"/>
                      <a:pt x="176" y="652"/>
                      <a:pt x="1" y="527"/>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1266;p51">
                <a:extLst>
                  <a:ext uri="{FF2B5EF4-FFF2-40B4-BE49-F238E27FC236}">
                    <a16:creationId xmlns:a16="http://schemas.microsoft.com/office/drawing/2014/main" id="{14EDF92E-BD57-A3E3-2257-962A638CC5C0}"/>
                  </a:ext>
                </a:extLst>
              </p:cNvPr>
              <p:cNvSpPr/>
              <p:nvPr/>
            </p:nvSpPr>
            <p:spPr>
              <a:xfrm>
                <a:off x="3070325" y="2921075"/>
                <a:ext cx="44500" cy="201800"/>
              </a:xfrm>
              <a:custGeom>
                <a:avLst/>
                <a:gdLst/>
                <a:ahLst/>
                <a:cxnLst/>
                <a:rect l="l" t="t" r="r" b="b"/>
                <a:pathLst>
                  <a:path w="1780" h="8072" extrusionOk="0">
                    <a:moveTo>
                      <a:pt x="1755" y="7946"/>
                    </a:moveTo>
                    <a:cubicBezTo>
                      <a:pt x="1329" y="8071"/>
                      <a:pt x="1053" y="7971"/>
                      <a:pt x="853" y="7670"/>
                    </a:cubicBezTo>
                    <a:cubicBezTo>
                      <a:pt x="401" y="7018"/>
                      <a:pt x="0" y="6342"/>
                      <a:pt x="51" y="5465"/>
                    </a:cubicBezTo>
                    <a:cubicBezTo>
                      <a:pt x="126" y="4637"/>
                      <a:pt x="101" y="3810"/>
                      <a:pt x="101" y="2958"/>
                    </a:cubicBezTo>
                    <a:cubicBezTo>
                      <a:pt x="101" y="2106"/>
                      <a:pt x="376" y="1329"/>
                      <a:pt x="727" y="552"/>
                    </a:cubicBezTo>
                    <a:cubicBezTo>
                      <a:pt x="777" y="402"/>
                      <a:pt x="878" y="226"/>
                      <a:pt x="1003" y="126"/>
                    </a:cubicBezTo>
                    <a:cubicBezTo>
                      <a:pt x="1078" y="51"/>
                      <a:pt x="1254" y="1"/>
                      <a:pt x="1379" y="26"/>
                    </a:cubicBezTo>
                    <a:cubicBezTo>
                      <a:pt x="1479" y="76"/>
                      <a:pt x="1629" y="226"/>
                      <a:pt x="1604" y="327"/>
                    </a:cubicBezTo>
                    <a:cubicBezTo>
                      <a:pt x="1604" y="653"/>
                      <a:pt x="1579" y="1028"/>
                      <a:pt x="1479" y="1329"/>
                    </a:cubicBezTo>
                    <a:cubicBezTo>
                      <a:pt x="1228" y="2081"/>
                      <a:pt x="1153" y="2833"/>
                      <a:pt x="1228" y="3610"/>
                    </a:cubicBezTo>
                    <a:cubicBezTo>
                      <a:pt x="1228" y="3835"/>
                      <a:pt x="1254" y="4086"/>
                      <a:pt x="1254" y="4337"/>
                    </a:cubicBezTo>
                    <a:cubicBezTo>
                      <a:pt x="1203" y="5414"/>
                      <a:pt x="1178" y="6492"/>
                      <a:pt x="1730" y="7495"/>
                    </a:cubicBezTo>
                    <a:cubicBezTo>
                      <a:pt x="1780" y="7595"/>
                      <a:pt x="1755" y="7745"/>
                      <a:pt x="1755" y="7946"/>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1267;p51">
                <a:extLst>
                  <a:ext uri="{FF2B5EF4-FFF2-40B4-BE49-F238E27FC236}">
                    <a16:creationId xmlns:a16="http://schemas.microsoft.com/office/drawing/2014/main" id="{8AC882DE-6057-B477-5D37-CC05B071534C}"/>
                  </a:ext>
                </a:extLst>
              </p:cNvPr>
              <p:cNvSpPr/>
              <p:nvPr/>
            </p:nvSpPr>
            <p:spPr>
              <a:xfrm rot="2104647">
                <a:off x="6907153" y="2873784"/>
                <a:ext cx="101553" cy="76477"/>
              </a:xfrm>
              <a:custGeom>
                <a:avLst/>
                <a:gdLst/>
                <a:ahLst/>
                <a:cxnLst/>
                <a:rect l="l" t="t" r="r" b="b"/>
                <a:pathLst>
                  <a:path w="4062" h="3059" extrusionOk="0">
                    <a:moveTo>
                      <a:pt x="1" y="351"/>
                    </a:moveTo>
                    <a:cubicBezTo>
                      <a:pt x="277" y="0"/>
                      <a:pt x="653" y="0"/>
                      <a:pt x="1003" y="151"/>
                    </a:cubicBezTo>
                    <a:cubicBezTo>
                      <a:pt x="1505" y="376"/>
                      <a:pt x="2006" y="652"/>
                      <a:pt x="2457" y="953"/>
                    </a:cubicBezTo>
                    <a:cubicBezTo>
                      <a:pt x="2858" y="1228"/>
                      <a:pt x="3184" y="1579"/>
                      <a:pt x="3560" y="1905"/>
                    </a:cubicBezTo>
                    <a:cubicBezTo>
                      <a:pt x="3836" y="2131"/>
                      <a:pt x="3961" y="2457"/>
                      <a:pt x="4036" y="2807"/>
                    </a:cubicBezTo>
                    <a:cubicBezTo>
                      <a:pt x="4061" y="2883"/>
                      <a:pt x="3961" y="2958"/>
                      <a:pt x="3936" y="3033"/>
                    </a:cubicBezTo>
                    <a:cubicBezTo>
                      <a:pt x="3836" y="3033"/>
                      <a:pt x="3760" y="3058"/>
                      <a:pt x="3710" y="3033"/>
                    </a:cubicBezTo>
                    <a:cubicBezTo>
                      <a:pt x="3284" y="2732"/>
                      <a:pt x="2833" y="2457"/>
                      <a:pt x="2482" y="2081"/>
                    </a:cubicBezTo>
                    <a:cubicBezTo>
                      <a:pt x="1780" y="1429"/>
                      <a:pt x="1003" y="928"/>
                      <a:pt x="151" y="552"/>
                    </a:cubicBezTo>
                    <a:cubicBezTo>
                      <a:pt x="101" y="527"/>
                      <a:pt x="51" y="451"/>
                      <a:pt x="1" y="351"/>
                    </a:cubicBezTo>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sp>
        <p:nvSpPr>
          <p:cNvPr id="1293" name="Google Shape;1268;p51">
            <a:extLst>
              <a:ext uri="{FF2B5EF4-FFF2-40B4-BE49-F238E27FC236}">
                <a16:creationId xmlns:a16="http://schemas.microsoft.com/office/drawing/2014/main" id="{0CFBB5B7-2B56-BC6F-4758-BE72EB82720A}"/>
              </a:ext>
            </a:extLst>
          </p:cNvPr>
          <p:cNvSpPr txBox="1">
            <a:spLocks/>
          </p:cNvSpPr>
          <p:nvPr/>
        </p:nvSpPr>
        <p:spPr>
          <a:xfrm flipH="1">
            <a:off x="1138171" y="2232806"/>
            <a:ext cx="3907094" cy="841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Francois One"/>
              <a:buNone/>
              <a:defRPr sz="5000" b="0" i="0" u="none" strike="noStrike" cap="none">
                <a:solidFill>
                  <a:schemeClr val="lt2"/>
                </a:solidFill>
                <a:latin typeface="Francois One"/>
                <a:ea typeface="Francois One"/>
                <a:cs typeface="Francois One"/>
                <a:sym typeface="Francois One"/>
              </a:defRPr>
            </a:lvl1pPr>
            <a:lvl2pPr marR="0" lvl="1"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2pPr>
            <a:lvl3pPr marR="0" lvl="2"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3pPr>
            <a:lvl4pPr marR="0" lvl="3"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4pPr>
            <a:lvl5pPr marR="0" lvl="4"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5pPr>
            <a:lvl6pPr marR="0" lvl="5"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6pPr>
            <a:lvl7pPr marR="0" lvl="6"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7pPr>
            <a:lvl8pPr marR="0" lvl="7"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8pPr>
            <a:lvl9pPr marR="0" lvl="8"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9pPr>
          </a:lstStyle>
          <a:p>
            <a:r>
              <a:rPr lang="en-US" sz="2800" i="1">
                <a:solidFill>
                  <a:schemeClr val="tx1">
                    <a:lumMod val="10000"/>
                  </a:schemeClr>
                </a:solidFill>
                <a:latin typeface="Times New Roman" panose="02020603050405020304" pitchFamily="18" charset="0"/>
                <a:cs typeface="Times New Roman" panose="02020603050405020304" pitchFamily="18" charset="0"/>
              </a:rPr>
              <a:t>Viết đoạn văn (khoảng 5-7 câu) với chủ đề: Sách là để đọc, không phải để trưng bày</a:t>
            </a:r>
            <a:endParaRPr lang="en-US" sz="2800">
              <a:solidFill>
                <a:schemeClr val="tx1">
                  <a:lumMod val="10000"/>
                </a:schemeClr>
              </a:solidFill>
              <a:latin typeface="Times New Roman" panose="02020603050405020304" pitchFamily="18" charset="0"/>
              <a:cs typeface="Times New Roman" panose="02020603050405020304" pitchFamily="18" charset="0"/>
            </a:endParaRPr>
          </a:p>
        </p:txBody>
      </p:sp>
      <p:pic>
        <p:nvPicPr>
          <p:cNvPr id="1393" name="Picture 1392">
            <a:extLst>
              <a:ext uri="{FF2B5EF4-FFF2-40B4-BE49-F238E27FC236}">
                <a16:creationId xmlns:a16="http://schemas.microsoft.com/office/drawing/2014/main" id="{1DBF6563-1C67-136F-20C7-3E58858987B8}"/>
              </a:ext>
            </a:extLst>
          </p:cNvPr>
          <p:cNvPicPr>
            <a:picLocks noChangeAspect="1"/>
          </p:cNvPicPr>
          <p:nvPr/>
        </p:nvPicPr>
        <p:blipFill>
          <a:blip r:embed="rId3"/>
          <a:stretch>
            <a:fillRect/>
          </a:stretch>
        </p:blipFill>
        <p:spPr>
          <a:xfrm>
            <a:off x="5363848" y="2026608"/>
            <a:ext cx="3720760" cy="3190529"/>
          </a:xfrm>
          <a:prstGeom prst="rect">
            <a:avLst/>
          </a:prstGeom>
        </p:spPr>
      </p:pic>
    </p:spTree>
    <p:extLst>
      <p:ext uri="{BB962C8B-B14F-4D97-AF65-F5344CB8AC3E}">
        <p14:creationId xmlns:p14="http://schemas.microsoft.com/office/powerpoint/2010/main" val="115005135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393"/>
                                        </p:tgtEl>
                                        <p:attrNameLst>
                                          <p:attrName>style.visibility</p:attrName>
                                        </p:attrNameLst>
                                      </p:cBhvr>
                                      <p:to>
                                        <p:strVal val="visible"/>
                                      </p:to>
                                    </p:set>
                                    <p:anim calcmode="lin" valueType="num">
                                      <p:cBhvr additive="base">
                                        <p:cTn id="7" dur="500" fill="hold"/>
                                        <p:tgtEl>
                                          <p:spTgt spid="1393"/>
                                        </p:tgtEl>
                                        <p:attrNameLst>
                                          <p:attrName>ppt_x</p:attrName>
                                        </p:attrNameLst>
                                      </p:cBhvr>
                                      <p:tavLst>
                                        <p:tav tm="0">
                                          <p:val>
                                            <p:strVal val="#ppt_x"/>
                                          </p:val>
                                        </p:tav>
                                        <p:tav tm="100000">
                                          <p:val>
                                            <p:strVal val="#ppt_x"/>
                                          </p:val>
                                        </p:tav>
                                      </p:tavLst>
                                    </p:anim>
                                    <p:anim calcmode="lin" valueType="num">
                                      <p:cBhvr additive="base">
                                        <p:cTn id="8" dur="500" fill="hold"/>
                                        <p:tgtEl>
                                          <p:spTgt spid="139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entr" presetSubtype="0"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1000"/>
                                        <p:tgtEl>
                                          <p:spTgt spid="2"/>
                                        </p:tgtEl>
                                      </p:cBhvr>
                                    </p:animEffect>
                                    <p:anim calcmode="lin" valueType="num">
                                      <p:cBhvr>
                                        <p:cTn id="14" dur="1000" fill="hold"/>
                                        <p:tgtEl>
                                          <p:spTgt spid="2"/>
                                        </p:tgtEl>
                                        <p:attrNameLst>
                                          <p:attrName>ppt_x</p:attrName>
                                        </p:attrNameLst>
                                      </p:cBhvr>
                                      <p:tavLst>
                                        <p:tav tm="0">
                                          <p:val>
                                            <p:strVal val="#ppt_x"/>
                                          </p:val>
                                        </p:tav>
                                        <p:tav tm="100000">
                                          <p:val>
                                            <p:strVal val="#ppt_x"/>
                                          </p:val>
                                        </p:tav>
                                      </p:tavLst>
                                    </p:anim>
                                    <p:anim calcmode="lin" valueType="num">
                                      <p:cBhvr>
                                        <p:cTn id="15" dur="1000" fill="hold"/>
                                        <p:tgtEl>
                                          <p:spTgt spid="2"/>
                                        </p:tgtEl>
                                        <p:attrNameLst>
                                          <p:attrName>ppt_y</p:attrName>
                                        </p:attrNameLst>
                                      </p:cBhvr>
                                      <p:tavLst>
                                        <p:tav tm="0">
                                          <p:val>
                                            <p:strVal val="#ppt_y+.1"/>
                                          </p:val>
                                        </p:tav>
                                        <p:tav tm="100000">
                                          <p:val>
                                            <p:strVal val="#ppt_y"/>
                                          </p:val>
                                        </p:tav>
                                      </p:tavLst>
                                    </p:anim>
                                  </p:childTnLst>
                                </p:cTn>
                              </p:par>
                              <p:par>
                                <p:cTn id="16" presetID="42" presetClass="entr" presetSubtype="0" fill="hold" grpId="0" nodeType="withEffect">
                                  <p:stCondLst>
                                    <p:cond delay="0"/>
                                  </p:stCondLst>
                                  <p:childTnLst>
                                    <p:set>
                                      <p:cBhvr>
                                        <p:cTn id="17" dur="1" fill="hold">
                                          <p:stCondLst>
                                            <p:cond delay="0"/>
                                          </p:stCondLst>
                                        </p:cTn>
                                        <p:tgtEl>
                                          <p:spTgt spid="1293"/>
                                        </p:tgtEl>
                                        <p:attrNameLst>
                                          <p:attrName>style.visibility</p:attrName>
                                        </p:attrNameLst>
                                      </p:cBhvr>
                                      <p:to>
                                        <p:strVal val="visible"/>
                                      </p:to>
                                    </p:set>
                                    <p:animEffect transition="in" filter="fade">
                                      <p:cBhvr>
                                        <p:cTn id="18" dur="1000"/>
                                        <p:tgtEl>
                                          <p:spTgt spid="1293"/>
                                        </p:tgtEl>
                                      </p:cBhvr>
                                    </p:animEffect>
                                    <p:anim calcmode="lin" valueType="num">
                                      <p:cBhvr>
                                        <p:cTn id="19" dur="1000" fill="hold"/>
                                        <p:tgtEl>
                                          <p:spTgt spid="1293"/>
                                        </p:tgtEl>
                                        <p:attrNameLst>
                                          <p:attrName>ppt_x</p:attrName>
                                        </p:attrNameLst>
                                      </p:cBhvr>
                                      <p:tavLst>
                                        <p:tav tm="0">
                                          <p:val>
                                            <p:strVal val="#ppt_x"/>
                                          </p:val>
                                        </p:tav>
                                        <p:tav tm="100000">
                                          <p:val>
                                            <p:strVal val="#ppt_x"/>
                                          </p:val>
                                        </p:tav>
                                      </p:tavLst>
                                    </p:anim>
                                    <p:anim calcmode="lin" valueType="num">
                                      <p:cBhvr>
                                        <p:cTn id="20" dur="1000" fill="hold"/>
                                        <p:tgtEl>
                                          <p:spTgt spid="12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3"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latin typeface="Times New Roman" panose="02020603050405020304" pitchFamily="18" charset="0"/>
                <a:cs typeface="Times New Roman" panose="02020603050405020304" pitchFamily="18" charset="0"/>
              </a:rPr>
              <a:t>Hoạt động khởi động</a:t>
            </a:r>
            <a:endParaRPr b="1">
              <a:latin typeface="Times New Roman" panose="02020603050405020304" pitchFamily="18" charset="0"/>
              <a:cs typeface="Times New Roman" panose="02020603050405020304" pitchFamily="18" charset="0"/>
            </a:endParaRP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06D304B2-0CF0-D177-348C-92277BF61CA6}"/>
              </a:ext>
            </a:extLst>
          </p:cNvPr>
          <p:cNvGrpSpPr/>
          <p:nvPr/>
        </p:nvGrpSpPr>
        <p:grpSpPr>
          <a:xfrm>
            <a:off x="7793665" y="4076631"/>
            <a:ext cx="1243798" cy="996682"/>
            <a:chOff x="0" y="2291150"/>
            <a:chExt cx="1962250" cy="1654224"/>
          </a:xfrm>
        </p:grpSpPr>
        <p:grpSp>
          <p:nvGrpSpPr>
            <p:cNvPr id="56" name="Google Shape;1300;p52">
              <a:extLst>
                <a:ext uri="{FF2B5EF4-FFF2-40B4-BE49-F238E27FC236}">
                  <a16:creationId xmlns:a16="http://schemas.microsoft.com/office/drawing/2014/main" id="{5ACDDDE9-5E33-120A-A1F4-BC4D529EFB79}"/>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2140B496-0B73-8A6F-C4FD-EECD6F52E775}"/>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1758C7DA-071B-C14C-52EC-ECA98107A519}"/>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667C0CEA-5FF3-33AF-E8D0-B9AE0ECB2541}"/>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3C76F24C-38AA-4ADE-7717-55363E077EEE}"/>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4B1867B9-49DE-C80E-AEEF-9BDE73912D54}"/>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1B8A384F-0A56-7361-EF7A-8CA88E775640}"/>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84BAA10F-C3DE-F4A2-53FF-3FA7CF528446}"/>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A2079CF8-84FB-B523-335C-8E8E3EEED53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765F2611-1415-F53E-0A17-866DFCED5FE3}"/>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7BFB6B01-0A49-5101-11AF-B5C1F3397007}"/>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A2E8EE1A-DF99-9ABD-3D07-2B8ECE21D344}"/>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BC4C5712-E47C-4679-90C4-32EF4AE010A5}"/>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99FF68B5-55AE-7E97-D3E4-D3655FBDCA1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796A26DB-63C4-C6B9-0730-59E6A14078BE}"/>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DBAFB841-A8E0-7C7D-5FB0-1406479788D4}"/>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22F037EB-C024-1FF7-91F5-C83B32CB74DB}"/>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DF31E8ED-4AC5-B46A-8DD0-E21C19049816}"/>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C96B75B8-25CC-C31C-18FC-2D4DC40B6657}"/>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E49E4D13-AF68-E2C9-A7B5-092BC61A665F}"/>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68C285B9-A10F-103F-2A06-C3FA73817D29}"/>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00DEECD7-5F1F-FA69-17FD-0E367ADD25D1}"/>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81DC8010-40F6-984C-458D-F46942E875A8}"/>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743DEBB2-3C31-A340-8CF4-5A23EF362A57}"/>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DAAA0B8D-E0CA-9C14-F9B6-9666596D0059}"/>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22390BE8-6454-483B-3948-736BA4B9D780}"/>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31725920-8C82-F4FE-B2FD-80EC245C9ACA}"/>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358B2147-A743-E366-EAA5-49CBA1635199}"/>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DD20F946-0749-6C84-0180-A3C0E6821BEB}"/>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6D08E7DB-D64B-F4B2-3A6D-AB4E2F5A2924}"/>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15810FA3-A8A1-8996-1D1E-399822D95D02}"/>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BD4F4BB2-184A-AF22-872C-CE6403B3C508}"/>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7EA63FF-FC72-33D6-B5E3-BC873F966747}"/>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B988929C-FED4-F038-652B-605552A71083}"/>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8F8B885-07B9-176F-34ED-F911E9C9ED0D}"/>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EF1A9B4D-E04D-7F59-AB92-7F434D82B946}"/>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82AB0315-DFE1-350F-ED5D-EED9AC3CC5AA}"/>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F3B0DD4D-D436-A6D2-F8FB-01483AABA1AC}"/>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5E137A80-EC8A-951A-9859-836834929129}"/>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11F8CA38-2191-BF28-CC6C-BE2D75DD545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B570E418-4175-F748-238C-DCD678AA349D}"/>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A9D499CB-E9A1-E074-6FDB-D137884E5338}"/>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1E6C2F9-D1D5-FD75-3961-C5BE6605EAB0}"/>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23729AFD-3487-3BA6-422D-09876E522225}"/>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A657E39D-BEDF-E956-94E9-609795B38E2D}"/>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EB212BEF-DD8F-B457-DE8A-970C73ACE13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75E5E9CA-76BC-92CE-64F8-9B001FFD3795}"/>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5075A13A-97E5-1C58-0DDD-805075AE4EE0}"/>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886359D6-DC43-45ED-BF31-CA969F5241D8}"/>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6CC97473-602A-411F-C737-7302EC7F1A51}"/>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A9B5F05B-BFCC-6A66-E809-D4A0819B8C86}"/>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2615BC28-A496-CCDA-2139-471BED2FCC56}"/>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93E9DC92-8323-78A1-6DB1-9C5E4C4AD9E0}"/>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5D72230B-23E5-C267-A39D-ADD93F4CCCD7}"/>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FBA515BF-B9C3-B30B-8DC7-ED397F087AB8}"/>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8206921F-D461-548E-CD5C-50FB5A7C0D20}"/>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AED778D4-8C39-E114-E6B4-DA7631CBEC71}"/>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9D20079F-E38D-73D5-8186-4754F3DB7904}"/>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0F1E772C-6889-E417-42D2-D6BC6BDC04F9}"/>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6536FB08-DFA2-7B0F-F06E-4C07C8813990}"/>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5D366E7-DF2B-D984-66D7-1484F70F2910}"/>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60885073-F878-83F0-842C-EDF93953F4E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04662A53-E08C-22BD-D8A4-0B7D2C5E3917}"/>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10E55503-42E6-20BA-FAC7-8A1F8E890A6D}"/>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2FC91A87-7368-2EBE-09BC-7D25F861244D}"/>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DD8497D9-85B2-2B8B-BA2C-0078F244CC2F}"/>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C7938126-50C4-0130-2FEE-19B334C0A741}"/>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C5C3B2E2-6D54-B2B1-7606-D5E6E97C1526}"/>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 name="Google Shape;5647;p42">
            <a:extLst>
              <a:ext uri="{FF2B5EF4-FFF2-40B4-BE49-F238E27FC236}">
                <a16:creationId xmlns:a16="http://schemas.microsoft.com/office/drawing/2014/main" id="{C3C48B9C-C7FB-19B2-D830-4E133D355C6D}"/>
              </a:ext>
            </a:extLst>
          </p:cNvPr>
          <p:cNvGrpSpPr/>
          <p:nvPr/>
        </p:nvGrpSpPr>
        <p:grpSpPr>
          <a:xfrm>
            <a:off x="378260" y="1222892"/>
            <a:ext cx="3609429" cy="3588014"/>
            <a:chOff x="2787246" y="1234591"/>
            <a:chExt cx="3386032" cy="3277720"/>
          </a:xfrm>
        </p:grpSpPr>
        <p:sp>
          <p:nvSpPr>
            <p:cNvPr id="1298" name="Google Shape;5648;p42">
              <a:extLst>
                <a:ext uri="{FF2B5EF4-FFF2-40B4-BE49-F238E27FC236}">
                  <a16:creationId xmlns:a16="http://schemas.microsoft.com/office/drawing/2014/main" id="{E98B7139-49E3-102E-888D-E42051FFE409}"/>
                </a:ext>
              </a:extLst>
            </p:cNvPr>
            <p:cNvSpPr/>
            <p:nvPr/>
          </p:nvSpPr>
          <p:spPr>
            <a:xfrm>
              <a:off x="3836779" y="4325975"/>
              <a:ext cx="1480708" cy="186336"/>
            </a:xfrm>
            <a:custGeom>
              <a:avLst/>
              <a:gdLst/>
              <a:ahLst/>
              <a:cxnLst/>
              <a:rect l="l" t="t" r="r" b="b"/>
              <a:pathLst>
                <a:path w="52248" h="6575" extrusionOk="0">
                  <a:moveTo>
                    <a:pt x="26135" y="1"/>
                  </a:moveTo>
                  <a:cubicBezTo>
                    <a:pt x="11710" y="1"/>
                    <a:pt x="0" y="1484"/>
                    <a:pt x="0" y="3287"/>
                  </a:cubicBezTo>
                  <a:cubicBezTo>
                    <a:pt x="0" y="5113"/>
                    <a:pt x="11710" y="6574"/>
                    <a:pt x="26135" y="6574"/>
                  </a:cubicBezTo>
                  <a:cubicBezTo>
                    <a:pt x="40561" y="6574"/>
                    <a:pt x="52248" y="5113"/>
                    <a:pt x="52248" y="3287"/>
                  </a:cubicBezTo>
                  <a:cubicBezTo>
                    <a:pt x="52248" y="1484"/>
                    <a:pt x="40561" y="1"/>
                    <a:pt x="26135" y="1"/>
                  </a:cubicBezTo>
                  <a:close/>
                </a:path>
              </a:pathLst>
            </a:custGeom>
            <a:solidFill>
              <a:srgbClr val="D3D6F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9" name="Google Shape;5649;p42">
              <a:extLst>
                <a:ext uri="{FF2B5EF4-FFF2-40B4-BE49-F238E27FC236}">
                  <a16:creationId xmlns:a16="http://schemas.microsoft.com/office/drawing/2014/main" id="{7D7BD3FD-603C-A462-8213-A566F5DE6F63}"/>
                </a:ext>
              </a:extLst>
            </p:cNvPr>
            <p:cNvSpPr/>
            <p:nvPr/>
          </p:nvSpPr>
          <p:spPr>
            <a:xfrm>
              <a:off x="3374922" y="1923508"/>
              <a:ext cx="2451665" cy="2485305"/>
            </a:xfrm>
            <a:custGeom>
              <a:avLst/>
              <a:gdLst/>
              <a:ahLst/>
              <a:cxnLst/>
              <a:rect l="l" t="t" r="r" b="b"/>
              <a:pathLst>
                <a:path w="86509" h="87696" extrusionOk="0">
                  <a:moveTo>
                    <a:pt x="37205" y="1"/>
                  </a:moveTo>
                  <a:lnTo>
                    <a:pt x="41588" y="38735"/>
                  </a:lnTo>
                  <a:lnTo>
                    <a:pt x="10682" y="14974"/>
                  </a:lnTo>
                  <a:lnTo>
                    <a:pt x="38917" y="41816"/>
                  </a:lnTo>
                  <a:lnTo>
                    <a:pt x="0" y="43483"/>
                  </a:lnTo>
                  <a:lnTo>
                    <a:pt x="38895" y="45902"/>
                  </a:lnTo>
                  <a:lnTo>
                    <a:pt x="10135" y="72220"/>
                  </a:lnTo>
                  <a:lnTo>
                    <a:pt x="41474" y="49052"/>
                  </a:lnTo>
                  <a:lnTo>
                    <a:pt x="36361" y="87695"/>
                  </a:lnTo>
                  <a:lnTo>
                    <a:pt x="45491" y="49805"/>
                  </a:lnTo>
                  <a:lnTo>
                    <a:pt x="66399" y="82697"/>
                  </a:lnTo>
                  <a:lnTo>
                    <a:pt x="49052" y="47797"/>
                  </a:lnTo>
                  <a:lnTo>
                    <a:pt x="86211" y="59552"/>
                  </a:lnTo>
                  <a:lnTo>
                    <a:pt x="50490" y="43985"/>
                  </a:lnTo>
                  <a:lnTo>
                    <a:pt x="86508" y="29103"/>
                  </a:lnTo>
                  <a:lnTo>
                    <a:pt x="86508" y="29103"/>
                  </a:lnTo>
                  <a:lnTo>
                    <a:pt x="49120" y="40127"/>
                  </a:lnTo>
                  <a:lnTo>
                    <a:pt x="67152" y="5593"/>
                  </a:lnTo>
                  <a:lnTo>
                    <a:pt x="45605" y="38050"/>
                  </a:lnTo>
                  <a:lnTo>
                    <a:pt x="37205" y="1"/>
                  </a:lnTo>
                  <a:close/>
                </a:path>
              </a:pathLst>
            </a:custGeom>
            <a:solidFill>
              <a:srgbClr val="58C3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0" name="Google Shape;5650;p42">
              <a:extLst>
                <a:ext uri="{FF2B5EF4-FFF2-40B4-BE49-F238E27FC236}">
                  <a16:creationId xmlns:a16="http://schemas.microsoft.com/office/drawing/2014/main" id="{00460B6A-4B57-6E06-0FE5-6594245211D8}"/>
                </a:ext>
              </a:extLst>
            </p:cNvPr>
            <p:cNvSpPr/>
            <p:nvPr/>
          </p:nvSpPr>
          <p:spPr>
            <a:xfrm>
              <a:off x="3405954" y="3454633"/>
              <a:ext cx="423740" cy="392679"/>
            </a:xfrm>
            <a:custGeom>
              <a:avLst/>
              <a:gdLst/>
              <a:ahLst/>
              <a:cxnLst/>
              <a:rect l="l" t="t" r="r" b="b"/>
              <a:pathLst>
                <a:path w="14952" h="13856" extrusionOk="0">
                  <a:moveTo>
                    <a:pt x="3356" y="1"/>
                  </a:moveTo>
                  <a:lnTo>
                    <a:pt x="1" y="3904"/>
                  </a:lnTo>
                  <a:lnTo>
                    <a:pt x="11596" y="13856"/>
                  </a:lnTo>
                  <a:lnTo>
                    <a:pt x="14951" y="9953"/>
                  </a:lnTo>
                  <a:lnTo>
                    <a:pt x="3356" y="1"/>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1" name="Google Shape;5651;p42">
              <a:extLst>
                <a:ext uri="{FF2B5EF4-FFF2-40B4-BE49-F238E27FC236}">
                  <a16:creationId xmlns:a16="http://schemas.microsoft.com/office/drawing/2014/main" id="{4FFDCB6E-83C1-B1F4-27B1-D5AC2162DE1E}"/>
                </a:ext>
              </a:extLst>
            </p:cNvPr>
            <p:cNvSpPr/>
            <p:nvPr/>
          </p:nvSpPr>
          <p:spPr>
            <a:xfrm>
              <a:off x="3734585" y="3736673"/>
              <a:ext cx="150740" cy="143627"/>
            </a:xfrm>
            <a:custGeom>
              <a:avLst/>
              <a:gdLst/>
              <a:ahLst/>
              <a:cxnLst/>
              <a:rect l="l" t="t" r="r" b="b"/>
              <a:pathLst>
                <a:path w="5319" h="5068" extrusionOk="0">
                  <a:moveTo>
                    <a:pt x="3355" y="1"/>
                  </a:moveTo>
                  <a:lnTo>
                    <a:pt x="0" y="3904"/>
                  </a:lnTo>
                  <a:lnTo>
                    <a:pt x="5318" y="5068"/>
                  </a:lnTo>
                  <a:lnTo>
                    <a:pt x="3355" y="1"/>
                  </a:lnTo>
                  <a:close/>
                </a:path>
              </a:pathLst>
            </a:custGeom>
            <a:solidFill>
              <a:srgbClr val="F8C2A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2" name="Google Shape;5652;p42">
              <a:extLst>
                <a:ext uri="{FF2B5EF4-FFF2-40B4-BE49-F238E27FC236}">
                  <a16:creationId xmlns:a16="http://schemas.microsoft.com/office/drawing/2014/main" id="{4B4BB57C-AF9D-0880-4BE1-48E3B21AC0EB}"/>
                </a:ext>
              </a:extLst>
            </p:cNvPr>
            <p:cNvSpPr/>
            <p:nvPr/>
          </p:nvSpPr>
          <p:spPr>
            <a:xfrm>
              <a:off x="3820596" y="3810414"/>
              <a:ext cx="64729" cy="69886"/>
            </a:xfrm>
            <a:custGeom>
              <a:avLst/>
              <a:gdLst/>
              <a:ahLst/>
              <a:cxnLst/>
              <a:rect l="l" t="t" r="r" b="b"/>
              <a:pathLst>
                <a:path w="2284" h="2466" extrusionOk="0">
                  <a:moveTo>
                    <a:pt x="1325" y="1"/>
                  </a:moveTo>
                  <a:cubicBezTo>
                    <a:pt x="731" y="526"/>
                    <a:pt x="366" y="1256"/>
                    <a:pt x="1" y="1964"/>
                  </a:cubicBezTo>
                  <a:lnTo>
                    <a:pt x="2283" y="2466"/>
                  </a:lnTo>
                  <a:lnTo>
                    <a:pt x="1325" y="1"/>
                  </a:lnTo>
                  <a:close/>
                </a:path>
              </a:pathLst>
            </a:custGeom>
            <a:solidFill>
              <a:srgbClr val="0C004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3" name="Google Shape;5653;p42">
              <a:extLst>
                <a:ext uri="{FF2B5EF4-FFF2-40B4-BE49-F238E27FC236}">
                  <a16:creationId xmlns:a16="http://schemas.microsoft.com/office/drawing/2014/main" id="{4320BE41-D54A-BCCB-3503-8FD44A8AF335}"/>
                </a:ext>
              </a:extLst>
            </p:cNvPr>
            <p:cNvSpPr/>
            <p:nvPr/>
          </p:nvSpPr>
          <p:spPr>
            <a:xfrm>
              <a:off x="3359391" y="3422156"/>
              <a:ext cx="192797" cy="187129"/>
            </a:xfrm>
            <a:custGeom>
              <a:avLst/>
              <a:gdLst/>
              <a:ahLst/>
              <a:cxnLst/>
              <a:rect l="l" t="t" r="r" b="b"/>
              <a:pathLst>
                <a:path w="6803" h="6603" extrusionOk="0">
                  <a:moveTo>
                    <a:pt x="3075" y="0"/>
                  </a:moveTo>
                  <a:cubicBezTo>
                    <a:pt x="2616" y="0"/>
                    <a:pt x="2155" y="197"/>
                    <a:pt x="1826" y="576"/>
                  </a:cubicBezTo>
                  <a:lnTo>
                    <a:pt x="594" y="2014"/>
                  </a:lnTo>
                  <a:cubicBezTo>
                    <a:pt x="0" y="2699"/>
                    <a:pt x="92" y="3726"/>
                    <a:pt x="754" y="4297"/>
                  </a:cubicBezTo>
                  <a:lnTo>
                    <a:pt x="3447" y="6602"/>
                  </a:lnTo>
                  <a:lnTo>
                    <a:pt x="6802" y="2699"/>
                  </a:lnTo>
                  <a:lnTo>
                    <a:pt x="4109" y="394"/>
                  </a:lnTo>
                  <a:cubicBezTo>
                    <a:pt x="3813" y="129"/>
                    <a:pt x="3445" y="0"/>
                    <a:pt x="3075" y="0"/>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4" name="Google Shape;5654;p42">
              <a:extLst>
                <a:ext uri="{FF2B5EF4-FFF2-40B4-BE49-F238E27FC236}">
                  <a16:creationId xmlns:a16="http://schemas.microsoft.com/office/drawing/2014/main" id="{BD104736-35DA-0BCE-C1D1-446491DA3BD3}"/>
                </a:ext>
              </a:extLst>
            </p:cNvPr>
            <p:cNvSpPr/>
            <p:nvPr/>
          </p:nvSpPr>
          <p:spPr>
            <a:xfrm>
              <a:off x="3405954" y="3454633"/>
              <a:ext cx="146234" cy="154651"/>
            </a:xfrm>
            <a:custGeom>
              <a:avLst/>
              <a:gdLst/>
              <a:ahLst/>
              <a:cxnLst/>
              <a:rect l="l" t="t" r="r" b="b"/>
              <a:pathLst>
                <a:path w="5160" h="5457" extrusionOk="0">
                  <a:moveTo>
                    <a:pt x="3356" y="1"/>
                  </a:moveTo>
                  <a:lnTo>
                    <a:pt x="1" y="3904"/>
                  </a:lnTo>
                  <a:lnTo>
                    <a:pt x="1804" y="5456"/>
                  </a:lnTo>
                  <a:lnTo>
                    <a:pt x="5159" y="1553"/>
                  </a:lnTo>
                  <a:lnTo>
                    <a:pt x="3356" y="1"/>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5" name="Google Shape;5655;p42">
              <a:extLst>
                <a:ext uri="{FF2B5EF4-FFF2-40B4-BE49-F238E27FC236}">
                  <a16:creationId xmlns:a16="http://schemas.microsoft.com/office/drawing/2014/main" id="{0ABD143D-4E9A-F264-9230-FCFC15337453}"/>
                </a:ext>
              </a:extLst>
            </p:cNvPr>
            <p:cNvSpPr/>
            <p:nvPr/>
          </p:nvSpPr>
          <p:spPr>
            <a:xfrm>
              <a:off x="3393683" y="3417423"/>
              <a:ext cx="491642" cy="462877"/>
            </a:xfrm>
            <a:custGeom>
              <a:avLst/>
              <a:gdLst/>
              <a:ahLst/>
              <a:cxnLst/>
              <a:rect l="l" t="t" r="r" b="b"/>
              <a:pathLst>
                <a:path w="17348" h="16333" extrusionOk="0">
                  <a:moveTo>
                    <a:pt x="1813" y="0"/>
                  </a:moveTo>
                  <a:cubicBezTo>
                    <a:pt x="1470" y="0"/>
                    <a:pt x="1131" y="145"/>
                    <a:pt x="890" y="424"/>
                  </a:cubicBezTo>
                  <a:lnTo>
                    <a:pt x="0" y="1451"/>
                  </a:lnTo>
                  <a:lnTo>
                    <a:pt x="17347" y="16333"/>
                  </a:lnTo>
                  <a:lnTo>
                    <a:pt x="17347" y="16333"/>
                  </a:lnTo>
                  <a:lnTo>
                    <a:pt x="15384" y="11266"/>
                  </a:lnTo>
                  <a:lnTo>
                    <a:pt x="2602" y="287"/>
                  </a:lnTo>
                  <a:cubicBezTo>
                    <a:pt x="2368" y="94"/>
                    <a:pt x="2089" y="0"/>
                    <a:pt x="1813" y="0"/>
                  </a:cubicBezTo>
                  <a:close/>
                </a:path>
              </a:pathLst>
            </a:custGeom>
            <a:solidFill>
              <a:srgbClr val="0C0044">
                <a:alpha val="580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6" name="Google Shape;5656;p42">
              <a:extLst>
                <a:ext uri="{FF2B5EF4-FFF2-40B4-BE49-F238E27FC236}">
                  <a16:creationId xmlns:a16="http://schemas.microsoft.com/office/drawing/2014/main" id="{1459A65C-18BC-8F52-16B8-9CFA43E90ACB}"/>
                </a:ext>
              </a:extLst>
            </p:cNvPr>
            <p:cNvSpPr/>
            <p:nvPr/>
          </p:nvSpPr>
          <p:spPr>
            <a:xfrm>
              <a:off x="4101361" y="2937145"/>
              <a:ext cx="417902" cy="503290"/>
            </a:xfrm>
            <a:custGeom>
              <a:avLst/>
              <a:gdLst/>
              <a:ahLst/>
              <a:cxnLst/>
              <a:rect l="l" t="t" r="r" b="b"/>
              <a:pathLst>
                <a:path w="14746" h="17759" extrusionOk="0">
                  <a:moveTo>
                    <a:pt x="5181" y="1"/>
                  </a:moveTo>
                  <a:cubicBezTo>
                    <a:pt x="2328" y="1"/>
                    <a:pt x="0" y="2329"/>
                    <a:pt x="0" y="5182"/>
                  </a:cubicBezTo>
                  <a:cubicBezTo>
                    <a:pt x="0" y="6574"/>
                    <a:pt x="548" y="7830"/>
                    <a:pt x="1438" y="8766"/>
                  </a:cubicBezTo>
                  <a:cubicBezTo>
                    <a:pt x="776" y="9450"/>
                    <a:pt x="365" y="10386"/>
                    <a:pt x="365" y="11413"/>
                  </a:cubicBezTo>
                  <a:cubicBezTo>
                    <a:pt x="365" y="13536"/>
                    <a:pt x="2100" y="15248"/>
                    <a:pt x="4223" y="15248"/>
                  </a:cubicBezTo>
                  <a:cubicBezTo>
                    <a:pt x="4702" y="15248"/>
                    <a:pt x="5159" y="15157"/>
                    <a:pt x="5592" y="14997"/>
                  </a:cubicBezTo>
                  <a:cubicBezTo>
                    <a:pt x="6049" y="16595"/>
                    <a:pt x="7532" y="17759"/>
                    <a:pt x="9267" y="17759"/>
                  </a:cubicBezTo>
                  <a:cubicBezTo>
                    <a:pt x="11390" y="17759"/>
                    <a:pt x="13125" y="16047"/>
                    <a:pt x="13125" y="13901"/>
                  </a:cubicBezTo>
                  <a:cubicBezTo>
                    <a:pt x="13125" y="13605"/>
                    <a:pt x="13079" y="13285"/>
                    <a:pt x="13010" y="13011"/>
                  </a:cubicBezTo>
                  <a:cubicBezTo>
                    <a:pt x="14083" y="12007"/>
                    <a:pt x="14745" y="10592"/>
                    <a:pt x="14745" y="9017"/>
                  </a:cubicBezTo>
                  <a:cubicBezTo>
                    <a:pt x="14745" y="6278"/>
                    <a:pt x="12737" y="4041"/>
                    <a:pt x="10134" y="3630"/>
                  </a:cubicBezTo>
                  <a:cubicBezTo>
                    <a:pt x="9473" y="1530"/>
                    <a:pt x="7510" y="1"/>
                    <a:pt x="5181"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7" name="Google Shape;5657;p42">
              <a:extLst>
                <a:ext uri="{FF2B5EF4-FFF2-40B4-BE49-F238E27FC236}">
                  <a16:creationId xmlns:a16="http://schemas.microsoft.com/office/drawing/2014/main" id="{DC753D37-AC87-CE5C-4543-1A23EE542916}"/>
                </a:ext>
              </a:extLst>
            </p:cNvPr>
            <p:cNvSpPr/>
            <p:nvPr/>
          </p:nvSpPr>
          <p:spPr>
            <a:xfrm>
              <a:off x="4156992" y="2937145"/>
              <a:ext cx="362270" cy="366805"/>
            </a:xfrm>
            <a:custGeom>
              <a:avLst/>
              <a:gdLst/>
              <a:ahLst/>
              <a:cxnLst/>
              <a:rect l="l" t="t" r="r" b="b"/>
              <a:pathLst>
                <a:path w="12783" h="12943" extrusionOk="0">
                  <a:moveTo>
                    <a:pt x="3218" y="1"/>
                  </a:moveTo>
                  <a:cubicBezTo>
                    <a:pt x="2283" y="1"/>
                    <a:pt x="1392" y="252"/>
                    <a:pt x="639" y="686"/>
                  </a:cubicBezTo>
                  <a:cubicBezTo>
                    <a:pt x="23" y="2238"/>
                    <a:pt x="0" y="4064"/>
                    <a:pt x="205" y="5616"/>
                  </a:cubicBezTo>
                  <a:cubicBezTo>
                    <a:pt x="808" y="7387"/>
                    <a:pt x="2318" y="9159"/>
                    <a:pt x="4201" y="9159"/>
                  </a:cubicBezTo>
                  <a:cubicBezTo>
                    <a:pt x="4745" y="9159"/>
                    <a:pt x="5319" y="9012"/>
                    <a:pt x="5912" y="8674"/>
                  </a:cubicBezTo>
                  <a:cubicBezTo>
                    <a:pt x="7213" y="10797"/>
                    <a:pt x="9084" y="11984"/>
                    <a:pt x="11116" y="12943"/>
                  </a:cubicBezTo>
                  <a:cubicBezTo>
                    <a:pt x="12143" y="11938"/>
                    <a:pt x="12782" y="10569"/>
                    <a:pt x="12782" y="9017"/>
                  </a:cubicBezTo>
                  <a:cubicBezTo>
                    <a:pt x="12782" y="6278"/>
                    <a:pt x="10774" y="4041"/>
                    <a:pt x="8171" y="3630"/>
                  </a:cubicBezTo>
                  <a:cubicBezTo>
                    <a:pt x="7510" y="1530"/>
                    <a:pt x="5547" y="1"/>
                    <a:pt x="3218" y="1"/>
                  </a:cubicBezTo>
                  <a:close/>
                </a:path>
              </a:pathLst>
            </a:custGeom>
            <a:solidFill>
              <a:srgbClr val="0C0044">
                <a:alpha val="437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8" name="Google Shape;5658;p42">
              <a:extLst>
                <a:ext uri="{FF2B5EF4-FFF2-40B4-BE49-F238E27FC236}">
                  <a16:creationId xmlns:a16="http://schemas.microsoft.com/office/drawing/2014/main" id="{06D991CC-F555-F22B-ACC3-395099AD55AB}"/>
                </a:ext>
              </a:extLst>
            </p:cNvPr>
            <p:cNvSpPr/>
            <p:nvPr/>
          </p:nvSpPr>
          <p:spPr>
            <a:xfrm>
              <a:off x="4770865" y="2828489"/>
              <a:ext cx="417902" cy="527861"/>
            </a:xfrm>
            <a:custGeom>
              <a:avLst/>
              <a:gdLst/>
              <a:ahLst/>
              <a:cxnLst/>
              <a:rect l="l" t="t" r="r" b="b"/>
              <a:pathLst>
                <a:path w="14746" h="18626" extrusionOk="0">
                  <a:moveTo>
                    <a:pt x="9564" y="0"/>
                  </a:moveTo>
                  <a:cubicBezTo>
                    <a:pt x="7236" y="0"/>
                    <a:pt x="5273" y="1598"/>
                    <a:pt x="4611" y="3789"/>
                  </a:cubicBezTo>
                  <a:cubicBezTo>
                    <a:pt x="2009" y="4223"/>
                    <a:pt x="0" y="6597"/>
                    <a:pt x="0" y="9450"/>
                  </a:cubicBezTo>
                  <a:cubicBezTo>
                    <a:pt x="0" y="11093"/>
                    <a:pt x="685" y="12577"/>
                    <a:pt x="1735" y="13627"/>
                  </a:cubicBezTo>
                  <a:cubicBezTo>
                    <a:pt x="1666" y="13946"/>
                    <a:pt x="1621" y="14266"/>
                    <a:pt x="1621" y="14585"/>
                  </a:cubicBezTo>
                  <a:cubicBezTo>
                    <a:pt x="1621" y="16822"/>
                    <a:pt x="3356" y="18626"/>
                    <a:pt x="5478" y="18626"/>
                  </a:cubicBezTo>
                  <a:cubicBezTo>
                    <a:pt x="7213" y="18626"/>
                    <a:pt x="8697" y="17393"/>
                    <a:pt x="9153" y="15727"/>
                  </a:cubicBezTo>
                  <a:cubicBezTo>
                    <a:pt x="9587" y="15909"/>
                    <a:pt x="10043" y="16001"/>
                    <a:pt x="10523" y="16001"/>
                  </a:cubicBezTo>
                  <a:cubicBezTo>
                    <a:pt x="12645" y="16001"/>
                    <a:pt x="14380" y="14197"/>
                    <a:pt x="14380" y="11961"/>
                  </a:cubicBezTo>
                  <a:cubicBezTo>
                    <a:pt x="14380" y="10888"/>
                    <a:pt x="13969" y="9906"/>
                    <a:pt x="13307" y="9176"/>
                  </a:cubicBezTo>
                  <a:cubicBezTo>
                    <a:pt x="14198" y="8194"/>
                    <a:pt x="14745" y="6893"/>
                    <a:pt x="14745" y="5433"/>
                  </a:cubicBezTo>
                  <a:cubicBezTo>
                    <a:pt x="14745" y="2420"/>
                    <a:pt x="12417" y="0"/>
                    <a:pt x="9564"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9" name="Google Shape;5659;p42">
              <a:extLst>
                <a:ext uri="{FF2B5EF4-FFF2-40B4-BE49-F238E27FC236}">
                  <a16:creationId xmlns:a16="http://schemas.microsoft.com/office/drawing/2014/main" id="{B29128D1-8058-0832-8B9D-9D89CFC42E5B}"/>
                </a:ext>
              </a:extLst>
            </p:cNvPr>
            <p:cNvSpPr/>
            <p:nvPr/>
          </p:nvSpPr>
          <p:spPr>
            <a:xfrm>
              <a:off x="4770865" y="2828489"/>
              <a:ext cx="359691" cy="461885"/>
            </a:xfrm>
            <a:custGeom>
              <a:avLst/>
              <a:gdLst/>
              <a:ahLst/>
              <a:cxnLst/>
              <a:rect l="l" t="t" r="r" b="b"/>
              <a:pathLst>
                <a:path w="12692" h="16298" extrusionOk="0">
                  <a:moveTo>
                    <a:pt x="9564" y="0"/>
                  </a:moveTo>
                  <a:cubicBezTo>
                    <a:pt x="7236" y="0"/>
                    <a:pt x="5273" y="1598"/>
                    <a:pt x="4611" y="3789"/>
                  </a:cubicBezTo>
                  <a:cubicBezTo>
                    <a:pt x="2009" y="4223"/>
                    <a:pt x="0" y="6597"/>
                    <a:pt x="0" y="9450"/>
                  </a:cubicBezTo>
                  <a:cubicBezTo>
                    <a:pt x="0" y="11093"/>
                    <a:pt x="685" y="12577"/>
                    <a:pt x="1735" y="13627"/>
                  </a:cubicBezTo>
                  <a:cubicBezTo>
                    <a:pt x="1666" y="13946"/>
                    <a:pt x="1621" y="14266"/>
                    <a:pt x="1621" y="14585"/>
                  </a:cubicBezTo>
                  <a:cubicBezTo>
                    <a:pt x="1621" y="15202"/>
                    <a:pt x="1758" y="15772"/>
                    <a:pt x="1986" y="16297"/>
                  </a:cubicBezTo>
                  <a:cubicBezTo>
                    <a:pt x="6254" y="15407"/>
                    <a:pt x="9541" y="11253"/>
                    <a:pt x="9541" y="6460"/>
                  </a:cubicBezTo>
                  <a:cubicBezTo>
                    <a:pt x="9541" y="5592"/>
                    <a:pt x="11276" y="6460"/>
                    <a:pt x="12417" y="3743"/>
                  </a:cubicBezTo>
                  <a:cubicBezTo>
                    <a:pt x="12645" y="2808"/>
                    <a:pt x="12691" y="1895"/>
                    <a:pt x="12600" y="1027"/>
                  </a:cubicBezTo>
                  <a:cubicBezTo>
                    <a:pt x="11755" y="388"/>
                    <a:pt x="10705" y="0"/>
                    <a:pt x="9564" y="0"/>
                  </a:cubicBezTo>
                  <a:close/>
                </a:path>
              </a:pathLst>
            </a:custGeom>
            <a:solidFill>
              <a:srgbClr val="0C0044">
                <a:alpha val="437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0" name="Google Shape;5660;p42">
              <a:extLst>
                <a:ext uri="{FF2B5EF4-FFF2-40B4-BE49-F238E27FC236}">
                  <a16:creationId xmlns:a16="http://schemas.microsoft.com/office/drawing/2014/main" id="{F481D961-3B7F-B92E-BB9E-B3D320C23AB9}"/>
                </a:ext>
              </a:extLst>
            </p:cNvPr>
            <p:cNvSpPr/>
            <p:nvPr/>
          </p:nvSpPr>
          <p:spPr>
            <a:xfrm>
              <a:off x="5010196" y="2726154"/>
              <a:ext cx="126170" cy="141530"/>
            </a:xfrm>
            <a:custGeom>
              <a:avLst/>
              <a:gdLst/>
              <a:ahLst/>
              <a:cxnLst/>
              <a:rect l="l" t="t" r="r" b="b"/>
              <a:pathLst>
                <a:path w="4452" h="4994" extrusionOk="0">
                  <a:moveTo>
                    <a:pt x="956" y="0"/>
                  </a:moveTo>
                  <a:cubicBezTo>
                    <a:pt x="720" y="0"/>
                    <a:pt x="480" y="142"/>
                    <a:pt x="343" y="347"/>
                  </a:cubicBezTo>
                  <a:cubicBezTo>
                    <a:pt x="138" y="598"/>
                    <a:pt x="92" y="941"/>
                    <a:pt x="69" y="1283"/>
                  </a:cubicBezTo>
                  <a:cubicBezTo>
                    <a:pt x="1" y="2150"/>
                    <a:pt x="69" y="3040"/>
                    <a:pt x="297" y="3885"/>
                  </a:cubicBezTo>
                  <a:cubicBezTo>
                    <a:pt x="424" y="4391"/>
                    <a:pt x="686" y="4994"/>
                    <a:pt x="1211" y="4994"/>
                  </a:cubicBezTo>
                  <a:cubicBezTo>
                    <a:pt x="1254" y="4994"/>
                    <a:pt x="1300" y="4989"/>
                    <a:pt x="1347" y="4981"/>
                  </a:cubicBezTo>
                  <a:cubicBezTo>
                    <a:pt x="1918" y="4867"/>
                    <a:pt x="2762" y="3976"/>
                    <a:pt x="3196" y="3588"/>
                  </a:cubicBezTo>
                  <a:cubicBezTo>
                    <a:pt x="3790" y="2995"/>
                    <a:pt x="4269" y="2264"/>
                    <a:pt x="4406" y="1443"/>
                  </a:cubicBezTo>
                  <a:cubicBezTo>
                    <a:pt x="4429" y="1283"/>
                    <a:pt x="4452" y="1100"/>
                    <a:pt x="4360" y="963"/>
                  </a:cubicBezTo>
                  <a:cubicBezTo>
                    <a:pt x="4261" y="844"/>
                    <a:pt x="4109" y="776"/>
                    <a:pt x="3950" y="776"/>
                  </a:cubicBezTo>
                  <a:cubicBezTo>
                    <a:pt x="3927" y="776"/>
                    <a:pt x="3904" y="778"/>
                    <a:pt x="3881" y="781"/>
                  </a:cubicBezTo>
                  <a:cubicBezTo>
                    <a:pt x="3698" y="804"/>
                    <a:pt x="3539" y="895"/>
                    <a:pt x="3402" y="986"/>
                  </a:cubicBezTo>
                  <a:cubicBezTo>
                    <a:pt x="2352" y="1648"/>
                    <a:pt x="1576" y="2630"/>
                    <a:pt x="914" y="3657"/>
                  </a:cubicBezTo>
                  <a:cubicBezTo>
                    <a:pt x="1370" y="2858"/>
                    <a:pt x="1621" y="1945"/>
                    <a:pt x="1621" y="1032"/>
                  </a:cubicBezTo>
                  <a:cubicBezTo>
                    <a:pt x="1621" y="644"/>
                    <a:pt x="1530" y="210"/>
                    <a:pt x="1188" y="50"/>
                  </a:cubicBezTo>
                  <a:cubicBezTo>
                    <a:pt x="1113" y="16"/>
                    <a:pt x="1035" y="0"/>
                    <a:pt x="956" y="0"/>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 name="Google Shape;5661;p42">
              <a:extLst>
                <a:ext uri="{FF2B5EF4-FFF2-40B4-BE49-F238E27FC236}">
                  <a16:creationId xmlns:a16="http://schemas.microsoft.com/office/drawing/2014/main" id="{A587D29E-960A-295D-E8A5-F55E0B275DE9}"/>
                </a:ext>
              </a:extLst>
            </p:cNvPr>
            <p:cNvSpPr/>
            <p:nvPr/>
          </p:nvSpPr>
          <p:spPr>
            <a:xfrm>
              <a:off x="4909929" y="2781898"/>
              <a:ext cx="168226" cy="168878"/>
            </a:xfrm>
            <a:custGeom>
              <a:avLst/>
              <a:gdLst/>
              <a:ahLst/>
              <a:cxnLst/>
              <a:rect l="l" t="t" r="r" b="b"/>
              <a:pathLst>
                <a:path w="5936" h="5959" extrusionOk="0">
                  <a:moveTo>
                    <a:pt x="2968" y="1"/>
                  </a:moveTo>
                  <a:cubicBezTo>
                    <a:pt x="1325" y="1"/>
                    <a:pt x="1" y="1325"/>
                    <a:pt x="1" y="2968"/>
                  </a:cubicBezTo>
                  <a:cubicBezTo>
                    <a:pt x="1" y="4611"/>
                    <a:pt x="1325" y="5958"/>
                    <a:pt x="2968" y="5958"/>
                  </a:cubicBezTo>
                  <a:cubicBezTo>
                    <a:pt x="4611" y="5958"/>
                    <a:pt x="5935" y="4611"/>
                    <a:pt x="5935" y="2968"/>
                  </a:cubicBezTo>
                  <a:cubicBezTo>
                    <a:pt x="5935" y="1325"/>
                    <a:pt x="4611" y="1"/>
                    <a:pt x="2968" y="1"/>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 name="Google Shape;5662;p42">
              <a:extLst>
                <a:ext uri="{FF2B5EF4-FFF2-40B4-BE49-F238E27FC236}">
                  <a16:creationId xmlns:a16="http://schemas.microsoft.com/office/drawing/2014/main" id="{AF1EFDB2-7344-6C78-0947-F67F5CEE4C7C}"/>
                </a:ext>
              </a:extLst>
            </p:cNvPr>
            <p:cNvSpPr/>
            <p:nvPr/>
          </p:nvSpPr>
          <p:spPr>
            <a:xfrm>
              <a:off x="4999852" y="2816785"/>
              <a:ext cx="54044" cy="72522"/>
            </a:xfrm>
            <a:custGeom>
              <a:avLst/>
              <a:gdLst/>
              <a:ahLst/>
              <a:cxnLst/>
              <a:rect l="l" t="t" r="r" b="b"/>
              <a:pathLst>
                <a:path w="1907" h="2559" extrusionOk="0">
                  <a:moveTo>
                    <a:pt x="292" y="0"/>
                  </a:moveTo>
                  <a:cubicBezTo>
                    <a:pt x="117" y="0"/>
                    <a:pt x="0" y="25"/>
                    <a:pt x="0" y="25"/>
                  </a:cubicBezTo>
                  <a:cubicBezTo>
                    <a:pt x="229" y="48"/>
                    <a:pt x="411" y="116"/>
                    <a:pt x="594" y="231"/>
                  </a:cubicBezTo>
                  <a:cubicBezTo>
                    <a:pt x="868" y="436"/>
                    <a:pt x="1895" y="1258"/>
                    <a:pt x="639" y="2559"/>
                  </a:cubicBezTo>
                  <a:cubicBezTo>
                    <a:pt x="639" y="2559"/>
                    <a:pt x="1438" y="2034"/>
                    <a:pt x="1575" y="1440"/>
                  </a:cubicBezTo>
                  <a:cubicBezTo>
                    <a:pt x="1758" y="1828"/>
                    <a:pt x="1872" y="2125"/>
                    <a:pt x="1872" y="2125"/>
                  </a:cubicBezTo>
                  <a:cubicBezTo>
                    <a:pt x="1906" y="233"/>
                    <a:pt x="827" y="0"/>
                    <a:pt x="292" y="0"/>
                  </a:cubicBezTo>
                  <a:close/>
                </a:path>
              </a:pathLst>
            </a:custGeom>
            <a:solidFill>
              <a:srgbClr val="E98742">
                <a:alpha val="388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 name="Google Shape;5663;p42">
              <a:extLst>
                <a:ext uri="{FF2B5EF4-FFF2-40B4-BE49-F238E27FC236}">
                  <a16:creationId xmlns:a16="http://schemas.microsoft.com/office/drawing/2014/main" id="{B17B67D4-1884-546C-E880-EB04C1965475}"/>
                </a:ext>
              </a:extLst>
            </p:cNvPr>
            <p:cNvSpPr/>
            <p:nvPr/>
          </p:nvSpPr>
          <p:spPr>
            <a:xfrm>
              <a:off x="4195790" y="2978550"/>
              <a:ext cx="168226" cy="168850"/>
            </a:xfrm>
            <a:custGeom>
              <a:avLst/>
              <a:gdLst/>
              <a:ahLst/>
              <a:cxnLst/>
              <a:rect l="l" t="t" r="r" b="b"/>
              <a:pathLst>
                <a:path w="5936" h="5958" extrusionOk="0">
                  <a:moveTo>
                    <a:pt x="2968" y="1"/>
                  </a:moveTo>
                  <a:cubicBezTo>
                    <a:pt x="1324" y="1"/>
                    <a:pt x="1" y="1347"/>
                    <a:pt x="1" y="2968"/>
                  </a:cubicBezTo>
                  <a:cubicBezTo>
                    <a:pt x="1" y="4611"/>
                    <a:pt x="1324" y="5958"/>
                    <a:pt x="2968" y="5958"/>
                  </a:cubicBezTo>
                  <a:cubicBezTo>
                    <a:pt x="4611" y="5958"/>
                    <a:pt x="5935" y="4611"/>
                    <a:pt x="5935" y="2968"/>
                  </a:cubicBezTo>
                  <a:cubicBezTo>
                    <a:pt x="5935" y="1347"/>
                    <a:pt x="4611" y="1"/>
                    <a:pt x="2968" y="1"/>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 name="Google Shape;5664;p42">
              <a:extLst>
                <a:ext uri="{FF2B5EF4-FFF2-40B4-BE49-F238E27FC236}">
                  <a16:creationId xmlns:a16="http://schemas.microsoft.com/office/drawing/2014/main" id="{AA2459F1-0F8D-3F35-4662-2FBCF206D621}"/>
                </a:ext>
              </a:extLst>
            </p:cNvPr>
            <p:cNvSpPr/>
            <p:nvPr/>
          </p:nvSpPr>
          <p:spPr>
            <a:xfrm>
              <a:off x="4300591" y="3307804"/>
              <a:ext cx="350622" cy="359266"/>
            </a:xfrm>
            <a:custGeom>
              <a:avLst/>
              <a:gdLst/>
              <a:ahLst/>
              <a:cxnLst/>
              <a:rect l="l" t="t" r="r" b="b"/>
              <a:pathLst>
                <a:path w="12372" h="12677" extrusionOk="0">
                  <a:moveTo>
                    <a:pt x="4634" y="1"/>
                  </a:moveTo>
                  <a:cubicBezTo>
                    <a:pt x="4634" y="1"/>
                    <a:pt x="0" y="8606"/>
                    <a:pt x="2671" y="12258"/>
                  </a:cubicBezTo>
                  <a:cubicBezTo>
                    <a:pt x="2671" y="12258"/>
                    <a:pt x="3208" y="12677"/>
                    <a:pt x="4120" y="12677"/>
                  </a:cubicBezTo>
                  <a:cubicBezTo>
                    <a:pt x="5292" y="12677"/>
                    <a:pt x="7086" y="11983"/>
                    <a:pt x="9153" y="8811"/>
                  </a:cubicBezTo>
                  <a:cubicBezTo>
                    <a:pt x="9153" y="8811"/>
                    <a:pt x="11732" y="4315"/>
                    <a:pt x="12372" y="2511"/>
                  </a:cubicBezTo>
                  <a:lnTo>
                    <a:pt x="4634" y="1"/>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 name="Google Shape;5665;p42">
              <a:extLst>
                <a:ext uri="{FF2B5EF4-FFF2-40B4-BE49-F238E27FC236}">
                  <a16:creationId xmlns:a16="http://schemas.microsoft.com/office/drawing/2014/main" id="{65232EC5-4053-5A87-77B2-E75A27C84A08}"/>
                </a:ext>
              </a:extLst>
            </p:cNvPr>
            <p:cNvSpPr/>
            <p:nvPr/>
          </p:nvSpPr>
          <p:spPr>
            <a:xfrm>
              <a:off x="4652489" y="3285812"/>
              <a:ext cx="358388" cy="363064"/>
            </a:xfrm>
            <a:custGeom>
              <a:avLst/>
              <a:gdLst/>
              <a:ahLst/>
              <a:cxnLst/>
              <a:rect l="l" t="t" r="r" b="b"/>
              <a:pathLst>
                <a:path w="12646" h="12811" extrusionOk="0">
                  <a:moveTo>
                    <a:pt x="7738" y="1"/>
                  </a:moveTo>
                  <a:lnTo>
                    <a:pt x="0" y="2534"/>
                  </a:lnTo>
                  <a:cubicBezTo>
                    <a:pt x="639" y="4337"/>
                    <a:pt x="3219" y="8834"/>
                    <a:pt x="3219" y="8834"/>
                  </a:cubicBezTo>
                  <a:cubicBezTo>
                    <a:pt x="5364" y="12126"/>
                    <a:pt x="7316" y="12811"/>
                    <a:pt x="8568" y="12811"/>
                  </a:cubicBezTo>
                  <a:cubicBezTo>
                    <a:pt x="9460" y="12811"/>
                    <a:pt x="9998" y="12463"/>
                    <a:pt x="9998" y="12463"/>
                  </a:cubicBezTo>
                  <a:cubicBezTo>
                    <a:pt x="12645" y="8811"/>
                    <a:pt x="7738" y="1"/>
                    <a:pt x="7738" y="1"/>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 name="Google Shape;5666;p42">
              <a:extLst>
                <a:ext uri="{FF2B5EF4-FFF2-40B4-BE49-F238E27FC236}">
                  <a16:creationId xmlns:a16="http://schemas.microsoft.com/office/drawing/2014/main" id="{332734C3-F37C-B89C-4B5C-3283155FACAA}"/>
                </a:ext>
              </a:extLst>
            </p:cNvPr>
            <p:cNvSpPr/>
            <p:nvPr/>
          </p:nvSpPr>
          <p:spPr>
            <a:xfrm>
              <a:off x="4383372" y="3264472"/>
              <a:ext cx="561529" cy="429549"/>
            </a:xfrm>
            <a:custGeom>
              <a:avLst/>
              <a:gdLst/>
              <a:ahLst/>
              <a:cxnLst/>
              <a:rect l="l" t="t" r="r" b="b"/>
              <a:pathLst>
                <a:path w="19814" h="15157" extrusionOk="0">
                  <a:moveTo>
                    <a:pt x="14860" y="0"/>
                  </a:moveTo>
                  <a:lnTo>
                    <a:pt x="3995" y="411"/>
                  </a:lnTo>
                  <a:lnTo>
                    <a:pt x="1" y="15156"/>
                  </a:lnTo>
                  <a:cubicBezTo>
                    <a:pt x="1" y="15156"/>
                    <a:pt x="9884" y="14038"/>
                    <a:pt x="19813" y="13855"/>
                  </a:cubicBezTo>
                  <a:lnTo>
                    <a:pt x="14860" y="0"/>
                  </a:lnTo>
                  <a:close/>
                </a:path>
              </a:pathLst>
            </a:custGeom>
            <a:solidFill>
              <a:srgbClr val="FFB51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 name="Google Shape;5667;p42">
              <a:extLst>
                <a:ext uri="{FF2B5EF4-FFF2-40B4-BE49-F238E27FC236}">
                  <a16:creationId xmlns:a16="http://schemas.microsoft.com/office/drawing/2014/main" id="{3BBB70F1-30D5-3387-96BC-9ED9F8503CC9}"/>
                </a:ext>
              </a:extLst>
            </p:cNvPr>
            <p:cNvSpPr/>
            <p:nvPr/>
          </p:nvSpPr>
          <p:spPr>
            <a:xfrm>
              <a:off x="4418315" y="3234715"/>
              <a:ext cx="465116" cy="148813"/>
            </a:xfrm>
            <a:custGeom>
              <a:avLst/>
              <a:gdLst/>
              <a:ahLst/>
              <a:cxnLst/>
              <a:rect l="l" t="t" r="r" b="b"/>
              <a:pathLst>
                <a:path w="16412" h="5251" extrusionOk="0">
                  <a:moveTo>
                    <a:pt x="15362" y="0"/>
                  </a:moveTo>
                  <a:lnTo>
                    <a:pt x="1096" y="617"/>
                  </a:lnTo>
                  <a:lnTo>
                    <a:pt x="685" y="1050"/>
                  </a:lnTo>
                  <a:cubicBezTo>
                    <a:pt x="0" y="1781"/>
                    <a:pt x="343" y="2968"/>
                    <a:pt x="1301" y="3242"/>
                  </a:cubicBezTo>
                  <a:lnTo>
                    <a:pt x="8628" y="5250"/>
                  </a:lnTo>
                  <a:lnTo>
                    <a:pt x="15225" y="2648"/>
                  </a:lnTo>
                  <a:cubicBezTo>
                    <a:pt x="16321" y="2146"/>
                    <a:pt x="16412" y="617"/>
                    <a:pt x="15362"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 name="Google Shape;5668;p42">
              <a:extLst>
                <a:ext uri="{FF2B5EF4-FFF2-40B4-BE49-F238E27FC236}">
                  <a16:creationId xmlns:a16="http://schemas.microsoft.com/office/drawing/2014/main" id="{C8DFA5E7-AC7C-0232-560E-43010484DF28}"/>
                </a:ext>
              </a:extLst>
            </p:cNvPr>
            <p:cNvSpPr/>
            <p:nvPr/>
          </p:nvSpPr>
          <p:spPr>
            <a:xfrm>
              <a:off x="4818079" y="2604008"/>
              <a:ext cx="222554" cy="309246"/>
            </a:xfrm>
            <a:custGeom>
              <a:avLst/>
              <a:gdLst/>
              <a:ahLst/>
              <a:cxnLst/>
              <a:rect l="l" t="t" r="r" b="b"/>
              <a:pathLst>
                <a:path w="7853" h="10912" extrusionOk="0">
                  <a:moveTo>
                    <a:pt x="5707" y="1"/>
                  </a:moveTo>
                  <a:lnTo>
                    <a:pt x="0" y="1804"/>
                  </a:lnTo>
                  <a:lnTo>
                    <a:pt x="6597" y="10911"/>
                  </a:lnTo>
                  <a:cubicBezTo>
                    <a:pt x="7852" y="2101"/>
                    <a:pt x="5707" y="1"/>
                    <a:pt x="5707"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 name="Google Shape;5669;p42">
              <a:extLst>
                <a:ext uri="{FF2B5EF4-FFF2-40B4-BE49-F238E27FC236}">
                  <a16:creationId xmlns:a16="http://schemas.microsoft.com/office/drawing/2014/main" id="{D5AE4BE6-E074-310D-FA88-0FD5CF9BDA77}"/>
                </a:ext>
              </a:extLst>
            </p:cNvPr>
            <p:cNvSpPr/>
            <p:nvPr/>
          </p:nvSpPr>
          <p:spPr>
            <a:xfrm>
              <a:off x="4271486" y="2569745"/>
              <a:ext cx="734204" cy="734856"/>
            </a:xfrm>
            <a:custGeom>
              <a:avLst/>
              <a:gdLst/>
              <a:ahLst/>
              <a:cxnLst/>
              <a:rect l="l" t="t" r="r" b="b"/>
              <a:pathLst>
                <a:path w="25907" h="25930" extrusionOk="0">
                  <a:moveTo>
                    <a:pt x="12942" y="0"/>
                  </a:moveTo>
                  <a:cubicBezTo>
                    <a:pt x="5798" y="0"/>
                    <a:pt x="0" y="5798"/>
                    <a:pt x="0" y="12965"/>
                  </a:cubicBezTo>
                  <a:cubicBezTo>
                    <a:pt x="0" y="13855"/>
                    <a:pt x="91" y="14745"/>
                    <a:pt x="251" y="15590"/>
                  </a:cubicBezTo>
                  <a:cubicBezTo>
                    <a:pt x="1461" y="21479"/>
                    <a:pt x="6688" y="25930"/>
                    <a:pt x="12942" y="25930"/>
                  </a:cubicBezTo>
                  <a:cubicBezTo>
                    <a:pt x="20109" y="25930"/>
                    <a:pt x="25907" y="20109"/>
                    <a:pt x="25907" y="12965"/>
                  </a:cubicBezTo>
                  <a:cubicBezTo>
                    <a:pt x="25907" y="10020"/>
                    <a:pt x="24925" y="7327"/>
                    <a:pt x="23282" y="5136"/>
                  </a:cubicBezTo>
                  <a:cubicBezTo>
                    <a:pt x="20908" y="2031"/>
                    <a:pt x="17165" y="0"/>
                    <a:pt x="12942" y="0"/>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 name="Google Shape;5670;p42">
              <a:extLst>
                <a:ext uri="{FF2B5EF4-FFF2-40B4-BE49-F238E27FC236}">
                  <a16:creationId xmlns:a16="http://schemas.microsoft.com/office/drawing/2014/main" id="{8B701D75-83F5-5529-972D-D70E88938487}"/>
                </a:ext>
              </a:extLst>
            </p:cNvPr>
            <p:cNvSpPr/>
            <p:nvPr/>
          </p:nvSpPr>
          <p:spPr>
            <a:xfrm>
              <a:off x="4197745" y="3012841"/>
              <a:ext cx="87996" cy="78955"/>
            </a:xfrm>
            <a:custGeom>
              <a:avLst/>
              <a:gdLst/>
              <a:ahLst/>
              <a:cxnLst/>
              <a:rect l="l" t="t" r="r" b="b"/>
              <a:pathLst>
                <a:path w="3105" h="2786" extrusionOk="0">
                  <a:moveTo>
                    <a:pt x="2168" y="0"/>
                  </a:moveTo>
                  <a:lnTo>
                    <a:pt x="2168" y="0"/>
                  </a:lnTo>
                  <a:cubicBezTo>
                    <a:pt x="2168" y="0"/>
                    <a:pt x="0" y="685"/>
                    <a:pt x="1643" y="2785"/>
                  </a:cubicBezTo>
                  <a:cubicBezTo>
                    <a:pt x="1643" y="2785"/>
                    <a:pt x="1552" y="2465"/>
                    <a:pt x="1506" y="2032"/>
                  </a:cubicBezTo>
                  <a:lnTo>
                    <a:pt x="1506" y="2032"/>
                  </a:lnTo>
                  <a:cubicBezTo>
                    <a:pt x="2009" y="2488"/>
                    <a:pt x="3104" y="2488"/>
                    <a:pt x="3104" y="2488"/>
                  </a:cubicBezTo>
                  <a:cubicBezTo>
                    <a:pt x="1050" y="2055"/>
                    <a:pt x="1552" y="799"/>
                    <a:pt x="1712" y="502"/>
                  </a:cubicBezTo>
                  <a:cubicBezTo>
                    <a:pt x="1826" y="297"/>
                    <a:pt x="1963" y="137"/>
                    <a:pt x="2168" y="0"/>
                  </a:cubicBezTo>
                  <a:close/>
                </a:path>
              </a:pathLst>
            </a:custGeom>
            <a:solidFill>
              <a:srgbClr val="E98742">
                <a:alpha val="388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 name="Google Shape;5671;p42">
              <a:extLst>
                <a:ext uri="{FF2B5EF4-FFF2-40B4-BE49-F238E27FC236}">
                  <a16:creationId xmlns:a16="http://schemas.microsoft.com/office/drawing/2014/main" id="{DF3CFC45-122F-7464-495E-FD2E8651B879}"/>
                </a:ext>
              </a:extLst>
            </p:cNvPr>
            <p:cNvSpPr/>
            <p:nvPr/>
          </p:nvSpPr>
          <p:spPr>
            <a:xfrm>
              <a:off x="4412506" y="2858246"/>
              <a:ext cx="69886" cy="62773"/>
            </a:xfrm>
            <a:custGeom>
              <a:avLst/>
              <a:gdLst/>
              <a:ahLst/>
              <a:cxnLst/>
              <a:rect l="l" t="t" r="r" b="b"/>
              <a:pathLst>
                <a:path w="2466" h="2215" extrusionOk="0">
                  <a:moveTo>
                    <a:pt x="2465" y="0"/>
                  </a:moveTo>
                  <a:lnTo>
                    <a:pt x="2465" y="0"/>
                  </a:lnTo>
                  <a:cubicBezTo>
                    <a:pt x="2260" y="91"/>
                    <a:pt x="1803" y="708"/>
                    <a:pt x="1575" y="776"/>
                  </a:cubicBezTo>
                  <a:cubicBezTo>
                    <a:pt x="1430" y="820"/>
                    <a:pt x="1276" y="835"/>
                    <a:pt x="1125" y="835"/>
                  </a:cubicBezTo>
                  <a:cubicBezTo>
                    <a:pt x="1038" y="835"/>
                    <a:pt x="951" y="830"/>
                    <a:pt x="867" y="822"/>
                  </a:cubicBezTo>
                  <a:cubicBezTo>
                    <a:pt x="741" y="806"/>
                    <a:pt x="615" y="779"/>
                    <a:pt x="489" y="779"/>
                  </a:cubicBezTo>
                  <a:cubicBezTo>
                    <a:pt x="433" y="779"/>
                    <a:pt x="376" y="785"/>
                    <a:pt x="320" y="799"/>
                  </a:cubicBezTo>
                  <a:cubicBezTo>
                    <a:pt x="160" y="845"/>
                    <a:pt x="0" y="1027"/>
                    <a:pt x="46" y="1187"/>
                  </a:cubicBezTo>
                  <a:cubicBezTo>
                    <a:pt x="63" y="1308"/>
                    <a:pt x="318" y="1470"/>
                    <a:pt x="660" y="1470"/>
                  </a:cubicBezTo>
                  <a:cubicBezTo>
                    <a:pt x="768" y="1470"/>
                    <a:pt x="884" y="1454"/>
                    <a:pt x="1004" y="1415"/>
                  </a:cubicBezTo>
                  <a:lnTo>
                    <a:pt x="1004" y="1415"/>
                  </a:lnTo>
                  <a:cubicBezTo>
                    <a:pt x="1004" y="1484"/>
                    <a:pt x="616" y="1507"/>
                    <a:pt x="411" y="1644"/>
                  </a:cubicBezTo>
                  <a:cubicBezTo>
                    <a:pt x="320" y="1712"/>
                    <a:pt x="228" y="1803"/>
                    <a:pt x="205" y="1917"/>
                  </a:cubicBezTo>
                  <a:cubicBezTo>
                    <a:pt x="183" y="2077"/>
                    <a:pt x="388" y="2214"/>
                    <a:pt x="548" y="2214"/>
                  </a:cubicBezTo>
                  <a:cubicBezTo>
                    <a:pt x="1758" y="2214"/>
                    <a:pt x="2442" y="639"/>
                    <a:pt x="2465" y="0"/>
                  </a:cubicBezTo>
                  <a:close/>
                </a:path>
              </a:pathLst>
            </a:custGeom>
            <a:solidFill>
              <a:srgbClr val="0D293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 name="Google Shape;5672;p42">
              <a:extLst>
                <a:ext uri="{FF2B5EF4-FFF2-40B4-BE49-F238E27FC236}">
                  <a16:creationId xmlns:a16="http://schemas.microsoft.com/office/drawing/2014/main" id="{093FD0F4-7BD7-4192-0D20-D02FE250F86C}"/>
                </a:ext>
              </a:extLst>
            </p:cNvPr>
            <p:cNvSpPr/>
            <p:nvPr/>
          </p:nvSpPr>
          <p:spPr>
            <a:xfrm>
              <a:off x="4450651" y="2848214"/>
              <a:ext cx="130704" cy="146036"/>
            </a:xfrm>
            <a:custGeom>
              <a:avLst/>
              <a:gdLst/>
              <a:ahLst/>
              <a:cxnLst/>
              <a:rect l="l" t="t" r="r" b="b"/>
              <a:pathLst>
                <a:path w="4612" h="5153" extrusionOk="0">
                  <a:moveTo>
                    <a:pt x="2136" y="1"/>
                  </a:moveTo>
                  <a:cubicBezTo>
                    <a:pt x="2026" y="1"/>
                    <a:pt x="1915" y="12"/>
                    <a:pt x="1804" y="35"/>
                  </a:cubicBezTo>
                  <a:cubicBezTo>
                    <a:pt x="685" y="263"/>
                    <a:pt x="1" y="1587"/>
                    <a:pt x="275" y="2979"/>
                  </a:cubicBezTo>
                  <a:cubicBezTo>
                    <a:pt x="544" y="4263"/>
                    <a:pt x="1490" y="5153"/>
                    <a:pt x="2499" y="5153"/>
                  </a:cubicBezTo>
                  <a:cubicBezTo>
                    <a:pt x="2601" y="5153"/>
                    <a:pt x="2705" y="5144"/>
                    <a:pt x="2808" y="5125"/>
                  </a:cubicBezTo>
                  <a:cubicBezTo>
                    <a:pt x="3927" y="4896"/>
                    <a:pt x="4611" y="3572"/>
                    <a:pt x="4338" y="2180"/>
                  </a:cubicBezTo>
                  <a:cubicBezTo>
                    <a:pt x="4070" y="905"/>
                    <a:pt x="3136" y="1"/>
                    <a:pt x="2136" y="1"/>
                  </a:cubicBezTo>
                  <a:close/>
                </a:path>
              </a:pathLst>
            </a:custGeom>
            <a:solidFill>
              <a:srgbClr val="0D293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 name="Google Shape;5673;p42">
              <a:extLst>
                <a:ext uri="{FF2B5EF4-FFF2-40B4-BE49-F238E27FC236}">
                  <a16:creationId xmlns:a16="http://schemas.microsoft.com/office/drawing/2014/main" id="{0BC0CB4D-6A8B-46DD-5756-590D05DF3D01}"/>
                </a:ext>
              </a:extLst>
            </p:cNvPr>
            <p:cNvSpPr/>
            <p:nvPr/>
          </p:nvSpPr>
          <p:spPr>
            <a:xfrm>
              <a:off x="4453882" y="2852777"/>
              <a:ext cx="130052" cy="149862"/>
            </a:xfrm>
            <a:custGeom>
              <a:avLst/>
              <a:gdLst/>
              <a:ahLst/>
              <a:cxnLst/>
              <a:rect l="l" t="t" r="r" b="b"/>
              <a:pathLst>
                <a:path w="4589" h="5288" extrusionOk="0">
                  <a:moveTo>
                    <a:pt x="2101" y="1"/>
                  </a:moveTo>
                  <a:cubicBezTo>
                    <a:pt x="1995" y="1"/>
                    <a:pt x="1888" y="12"/>
                    <a:pt x="1781" y="33"/>
                  </a:cubicBezTo>
                  <a:cubicBezTo>
                    <a:pt x="686" y="262"/>
                    <a:pt x="1" y="1608"/>
                    <a:pt x="298" y="3046"/>
                  </a:cubicBezTo>
                  <a:cubicBezTo>
                    <a:pt x="568" y="4356"/>
                    <a:pt x="1520" y="5287"/>
                    <a:pt x="2533" y="5287"/>
                  </a:cubicBezTo>
                  <a:cubicBezTo>
                    <a:pt x="2632" y="5287"/>
                    <a:pt x="2732" y="5279"/>
                    <a:pt x="2831" y="5260"/>
                  </a:cubicBezTo>
                  <a:cubicBezTo>
                    <a:pt x="3927" y="5032"/>
                    <a:pt x="4589" y="3685"/>
                    <a:pt x="4315" y="2247"/>
                  </a:cubicBezTo>
                  <a:cubicBezTo>
                    <a:pt x="4046" y="947"/>
                    <a:pt x="3106" y="1"/>
                    <a:pt x="2101"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 name="Google Shape;5674;p42">
              <a:extLst>
                <a:ext uri="{FF2B5EF4-FFF2-40B4-BE49-F238E27FC236}">
                  <a16:creationId xmlns:a16="http://schemas.microsoft.com/office/drawing/2014/main" id="{84EB5D00-95FD-F8D7-8437-8A7FC5A4E6C4}"/>
                </a:ext>
              </a:extLst>
            </p:cNvPr>
            <p:cNvSpPr/>
            <p:nvPr/>
          </p:nvSpPr>
          <p:spPr>
            <a:xfrm>
              <a:off x="4482987" y="2856433"/>
              <a:ext cx="100947" cy="122656"/>
            </a:xfrm>
            <a:custGeom>
              <a:avLst/>
              <a:gdLst/>
              <a:ahLst/>
              <a:cxnLst/>
              <a:rect l="l" t="t" r="r" b="b"/>
              <a:pathLst>
                <a:path w="3562" h="4328" extrusionOk="0">
                  <a:moveTo>
                    <a:pt x="1434" y="1"/>
                  </a:moveTo>
                  <a:cubicBezTo>
                    <a:pt x="1336" y="1"/>
                    <a:pt x="1238" y="14"/>
                    <a:pt x="1142" y="41"/>
                  </a:cubicBezTo>
                  <a:cubicBezTo>
                    <a:pt x="366" y="270"/>
                    <a:pt x="1" y="1411"/>
                    <a:pt x="366" y="2598"/>
                  </a:cubicBezTo>
                  <a:cubicBezTo>
                    <a:pt x="667" y="3622"/>
                    <a:pt x="1410" y="4328"/>
                    <a:pt x="2112" y="4328"/>
                  </a:cubicBezTo>
                  <a:cubicBezTo>
                    <a:pt x="2209" y="4328"/>
                    <a:pt x="2304" y="4314"/>
                    <a:pt x="2398" y="4287"/>
                  </a:cubicBezTo>
                  <a:cubicBezTo>
                    <a:pt x="3197" y="4059"/>
                    <a:pt x="3562" y="2917"/>
                    <a:pt x="3197" y="1753"/>
                  </a:cubicBezTo>
                  <a:cubicBezTo>
                    <a:pt x="2895" y="709"/>
                    <a:pt x="2153" y="1"/>
                    <a:pt x="1434" y="1"/>
                  </a:cubicBezTo>
                  <a:close/>
                </a:path>
              </a:pathLst>
            </a:custGeom>
            <a:solidFill>
              <a:srgbClr val="0D293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 name="Google Shape;5675;p42">
              <a:extLst>
                <a:ext uri="{FF2B5EF4-FFF2-40B4-BE49-F238E27FC236}">
                  <a16:creationId xmlns:a16="http://schemas.microsoft.com/office/drawing/2014/main" id="{F2B16D38-1DE3-61A0-C5FB-54FCFB41A665}"/>
                </a:ext>
              </a:extLst>
            </p:cNvPr>
            <p:cNvSpPr/>
            <p:nvPr/>
          </p:nvSpPr>
          <p:spPr>
            <a:xfrm>
              <a:off x="4853023" y="2790202"/>
              <a:ext cx="83461" cy="43133"/>
            </a:xfrm>
            <a:custGeom>
              <a:avLst/>
              <a:gdLst/>
              <a:ahLst/>
              <a:cxnLst/>
              <a:rect l="l" t="t" r="r" b="b"/>
              <a:pathLst>
                <a:path w="2945" h="1522" extrusionOk="0">
                  <a:moveTo>
                    <a:pt x="2317" y="1"/>
                  </a:moveTo>
                  <a:cubicBezTo>
                    <a:pt x="2297" y="1"/>
                    <a:pt x="2278" y="2"/>
                    <a:pt x="2260" y="4"/>
                  </a:cubicBezTo>
                  <a:cubicBezTo>
                    <a:pt x="2100" y="50"/>
                    <a:pt x="1940" y="164"/>
                    <a:pt x="1803" y="256"/>
                  </a:cubicBezTo>
                  <a:cubicBezTo>
                    <a:pt x="1598" y="370"/>
                    <a:pt x="1370" y="484"/>
                    <a:pt x="1141" y="529"/>
                  </a:cubicBezTo>
                  <a:cubicBezTo>
                    <a:pt x="1133" y="530"/>
                    <a:pt x="1125" y="531"/>
                    <a:pt x="1116" y="531"/>
                  </a:cubicBezTo>
                  <a:cubicBezTo>
                    <a:pt x="848" y="531"/>
                    <a:pt x="221" y="209"/>
                    <a:pt x="0" y="187"/>
                  </a:cubicBezTo>
                  <a:lnTo>
                    <a:pt x="0" y="187"/>
                  </a:lnTo>
                  <a:cubicBezTo>
                    <a:pt x="245" y="659"/>
                    <a:pt x="1178" y="1521"/>
                    <a:pt x="2100" y="1521"/>
                  </a:cubicBezTo>
                  <a:cubicBezTo>
                    <a:pt x="2293" y="1521"/>
                    <a:pt x="2485" y="1484"/>
                    <a:pt x="2671" y="1397"/>
                  </a:cubicBezTo>
                  <a:cubicBezTo>
                    <a:pt x="2830" y="1328"/>
                    <a:pt x="2945" y="1123"/>
                    <a:pt x="2853" y="963"/>
                  </a:cubicBezTo>
                  <a:cubicBezTo>
                    <a:pt x="2785" y="872"/>
                    <a:pt x="2671" y="849"/>
                    <a:pt x="2556" y="826"/>
                  </a:cubicBezTo>
                  <a:cubicBezTo>
                    <a:pt x="2519" y="819"/>
                    <a:pt x="2479" y="817"/>
                    <a:pt x="2439" y="817"/>
                  </a:cubicBezTo>
                  <a:cubicBezTo>
                    <a:pt x="2262" y="817"/>
                    <a:pt x="2065" y="869"/>
                    <a:pt x="1972" y="869"/>
                  </a:cubicBezTo>
                  <a:cubicBezTo>
                    <a:pt x="1942" y="869"/>
                    <a:pt x="1922" y="863"/>
                    <a:pt x="1917" y="849"/>
                  </a:cubicBezTo>
                  <a:cubicBezTo>
                    <a:pt x="2442" y="780"/>
                    <a:pt x="2739" y="392"/>
                    <a:pt x="2693" y="233"/>
                  </a:cubicBezTo>
                  <a:cubicBezTo>
                    <a:pt x="2673" y="89"/>
                    <a:pt x="2487" y="1"/>
                    <a:pt x="2317" y="1"/>
                  </a:cubicBezTo>
                  <a:close/>
                </a:path>
              </a:pathLst>
            </a:custGeom>
            <a:solidFill>
              <a:srgbClr val="0D293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 name="Google Shape;5676;p42">
              <a:extLst>
                <a:ext uri="{FF2B5EF4-FFF2-40B4-BE49-F238E27FC236}">
                  <a16:creationId xmlns:a16="http://schemas.microsoft.com/office/drawing/2014/main" id="{BC88DCD0-DB6A-4C9D-BC59-168D1E7D5F67}"/>
                </a:ext>
              </a:extLst>
            </p:cNvPr>
            <p:cNvSpPr/>
            <p:nvPr/>
          </p:nvSpPr>
          <p:spPr>
            <a:xfrm>
              <a:off x="4783136" y="2794736"/>
              <a:ext cx="132660" cy="145129"/>
            </a:xfrm>
            <a:custGeom>
              <a:avLst/>
              <a:gdLst/>
              <a:ahLst/>
              <a:cxnLst/>
              <a:rect l="l" t="t" r="r" b="b"/>
              <a:pathLst>
                <a:path w="4681" h="5121" extrusionOk="0">
                  <a:moveTo>
                    <a:pt x="2116" y="0"/>
                  </a:moveTo>
                  <a:cubicBezTo>
                    <a:pt x="1981" y="0"/>
                    <a:pt x="1846" y="16"/>
                    <a:pt x="1713" y="50"/>
                  </a:cubicBezTo>
                  <a:cubicBezTo>
                    <a:pt x="594" y="324"/>
                    <a:pt x="1" y="1670"/>
                    <a:pt x="343" y="3063"/>
                  </a:cubicBezTo>
                  <a:cubicBezTo>
                    <a:pt x="644" y="4285"/>
                    <a:pt x="1596" y="5121"/>
                    <a:pt x="2565" y="5121"/>
                  </a:cubicBezTo>
                  <a:cubicBezTo>
                    <a:pt x="2700" y="5121"/>
                    <a:pt x="2835" y="5105"/>
                    <a:pt x="2968" y="5071"/>
                  </a:cubicBezTo>
                  <a:cubicBezTo>
                    <a:pt x="4064" y="4798"/>
                    <a:pt x="4680" y="3451"/>
                    <a:pt x="4338" y="2058"/>
                  </a:cubicBezTo>
                  <a:cubicBezTo>
                    <a:pt x="4037" y="836"/>
                    <a:pt x="3085" y="0"/>
                    <a:pt x="2116" y="0"/>
                  </a:cubicBezTo>
                  <a:close/>
                </a:path>
              </a:pathLst>
            </a:custGeom>
            <a:solidFill>
              <a:srgbClr val="0D293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 name="Google Shape;5677;p42">
              <a:extLst>
                <a:ext uri="{FF2B5EF4-FFF2-40B4-BE49-F238E27FC236}">
                  <a16:creationId xmlns:a16="http://schemas.microsoft.com/office/drawing/2014/main" id="{AD9C174E-9D74-029F-D434-32D7E7C5013F}"/>
                </a:ext>
              </a:extLst>
            </p:cNvPr>
            <p:cNvSpPr/>
            <p:nvPr/>
          </p:nvSpPr>
          <p:spPr>
            <a:xfrm>
              <a:off x="4783136" y="2799951"/>
              <a:ext cx="132660" cy="148927"/>
            </a:xfrm>
            <a:custGeom>
              <a:avLst/>
              <a:gdLst/>
              <a:ahLst/>
              <a:cxnLst/>
              <a:rect l="l" t="t" r="r" b="b"/>
              <a:pathLst>
                <a:path w="4681" h="5255" extrusionOk="0">
                  <a:moveTo>
                    <a:pt x="2078" y="1"/>
                  </a:moveTo>
                  <a:cubicBezTo>
                    <a:pt x="1948" y="1"/>
                    <a:pt x="1819" y="16"/>
                    <a:pt x="1690" y="48"/>
                  </a:cubicBezTo>
                  <a:cubicBezTo>
                    <a:pt x="594" y="322"/>
                    <a:pt x="1" y="1692"/>
                    <a:pt x="343" y="3130"/>
                  </a:cubicBezTo>
                  <a:cubicBezTo>
                    <a:pt x="666" y="4379"/>
                    <a:pt x="1628" y="5255"/>
                    <a:pt x="2603" y="5255"/>
                  </a:cubicBezTo>
                  <a:cubicBezTo>
                    <a:pt x="2733" y="5255"/>
                    <a:pt x="2862" y="5239"/>
                    <a:pt x="2991" y="5207"/>
                  </a:cubicBezTo>
                  <a:cubicBezTo>
                    <a:pt x="4087" y="4933"/>
                    <a:pt x="4680" y="3564"/>
                    <a:pt x="4315" y="2126"/>
                  </a:cubicBezTo>
                  <a:cubicBezTo>
                    <a:pt x="4013" y="876"/>
                    <a:pt x="3053" y="1"/>
                    <a:pt x="2078"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 name="Google Shape;5678;p42">
              <a:extLst>
                <a:ext uri="{FF2B5EF4-FFF2-40B4-BE49-F238E27FC236}">
                  <a16:creationId xmlns:a16="http://schemas.microsoft.com/office/drawing/2014/main" id="{1F8E61BA-74E8-F15E-4207-6691902F4634}"/>
                </a:ext>
              </a:extLst>
            </p:cNvPr>
            <p:cNvSpPr/>
            <p:nvPr/>
          </p:nvSpPr>
          <p:spPr>
            <a:xfrm>
              <a:off x="4814197" y="2801708"/>
              <a:ext cx="98992" cy="124073"/>
            </a:xfrm>
            <a:custGeom>
              <a:avLst/>
              <a:gdLst/>
              <a:ahLst/>
              <a:cxnLst/>
              <a:rect l="l" t="t" r="r" b="b"/>
              <a:pathLst>
                <a:path w="3493" h="4378" extrusionOk="0">
                  <a:moveTo>
                    <a:pt x="1460" y="1"/>
                  </a:moveTo>
                  <a:cubicBezTo>
                    <a:pt x="1376" y="1"/>
                    <a:pt x="1293" y="11"/>
                    <a:pt x="1210" y="32"/>
                  </a:cubicBezTo>
                  <a:cubicBezTo>
                    <a:pt x="411" y="238"/>
                    <a:pt x="1" y="1356"/>
                    <a:pt x="297" y="2543"/>
                  </a:cubicBezTo>
                  <a:cubicBezTo>
                    <a:pt x="563" y="3607"/>
                    <a:pt x="1306" y="4378"/>
                    <a:pt x="2033" y="4378"/>
                  </a:cubicBezTo>
                  <a:cubicBezTo>
                    <a:pt x="2117" y="4378"/>
                    <a:pt x="2200" y="4367"/>
                    <a:pt x="2283" y="4346"/>
                  </a:cubicBezTo>
                  <a:cubicBezTo>
                    <a:pt x="3082" y="4141"/>
                    <a:pt x="3493" y="3022"/>
                    <a:pt x="3196" y="1835"/>
                  </a:cubicBezTo>
                  <a:cubicBezTo>
                    <a:pt x="2910" y="771"/>
                    <a:pt x="2183" y="1"/>
                    <a:pt x="1460" y="1"/>
                  </a:cubicBezTo>
                  <a:close/>
                </a:path>
              </a:pathLst>
            </a:custGeom>
            <a:solidFill>
              <a:srgbClr val="0D293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 name="Google Shape;5679;p42">
              <a:extLst>
                <a:ext uri="{FF2B5EF4-FFF2-40B4-BE49-F238E27FC236}">
                  <a16:creationId xmlns:a16="http://schemas.microsoft.com/office/drawing/2014/main" id="{B6EE966A-7E62-AC7B-0092-BAE560237259}"/>
                </a:ext>
              </a:extLst>
            </p:cNvPr>
            <p:cNvSpPr/>
            <p:nvPr/>
          </p:nvSpPr>
          <p:spPr>
            <a:xfrm>
              <a:off x="4688707" y="2949586"/>
              <a:ext cx="64077" cy="65210"/>
            </a:xfrm>
            <a:custGeom>
              <a:avLst/>
              <a:gdLst/>
              <a:ahLst/>
              <a:cxnLst/>
              <a:rect l="l" t="t" r="r" b="b"/>
              <a:pathLst>
                <a:path w="2261" h="2301" extrusionOk="0">
                  <a:moveTo>
                    <a:pt x="755" y="0"/>
                  </a:moveTo>
                  <a:cubicBezTo>
                    <a:pt x="540" y="0"/>
                    <a:pt x="289" y="57"/>
                    <a:pt x="0" y="201"/>
                  </a:cubicBezTo>
                  <a:cubicBezTo>
                    <a:pt x="0" y="201"/>
                    <a:pt x="217" y="142"/>
                    <a:pt x="498" y="142"/>
                  </a:cubicBezTo>
                  <a:cubicBezTo>
                    <a:pt x="936" y="142"/>
                    <a:pt x="1532" y="286"/>
                    <a:pt x="1712" y="1023"/>
                  </a:cubicBezTo>
                  <a:cubicBezTo>
                    <a:pt x="1712" y="1023"/>
                    <a:pt x="1826" y="1844"/>
                    <a:pt x="868" y="2301"/>
                  </a:cubicBezTo>
                  <a:cubicBezTo>
                    <a:pt x="868" y="2301"/>
                    <a:pt x="2260" y="2050"/>
                    <a:pt x="1849" y="726"/>
                  </a:cubicBezTo>
                  <a:cubicBezTo>
                    <a:pt x="1849" y="726"/>
                    <a:pt x="1528" y="0"/>
                    <a:pt x="755" y="0"/>
                  </a:cubicBezTo>
                  <a:close/>
                </a:path>
              </a:pathLst>
            </a:custGeom>
            <a:solidFill>
              <a:srgbClr val="DAD9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 name="Google Shape;5680;p42">
              <a:extLst>
                <a:ext uri="{FF2B5EF4-FFF2-40B4-BE49-F238E27FC236}">
                  <a16:creationId xmlns:a16="http://schemas.microsoft.com/office/drawing/2014/main" id="{A7CB3BB4-6CA6-F068-7F0C-DCA2E0D1FF66}"/>
                </a:ext>
              </a:extLst>
            </p:cNvPr>
            <p:cNvSpPr/>
            <p:nvPr/>
          </p:nvSpPr>
          <p:spPr>
            <a:xfrm>
              <a:off x="4553497" y="3014768"/>
              <a:ext cx="304712" cy="118801"/>
            </a:xfrm>
            <a:custGeom>
              <a:avLst/>
              <a:gdLst/>
              <a:ahLst/>
              <a:cxnLst/>
              <a:rect l="l" t="t" r="r" b="b"/>
              <a:pathLst>
                <a:path w="10752" h="4192" extrusionOk="0">
                  <a:moveTo>
                    <a:pt x="10638" y="1"/>
                  </a:moveTo>
                  <a:cubicBezTo>
                    <a:pt x="10227" y="2420"/>
                    <a:pt x="6780" y="3539"/>
                    <a:pt x="6780" y="3539"/>
                  </a:cubicBezTo>
                  <a:cubicBezTo>
                    <a:pt x="6023" y="3756"/>
                    <a:pt x="5335" y="3848"/>
                    <a:pt x="4714" y="3848"/>
                  </a:cubicBezTo>
                  <a:cubicBezTo>
                    <a:pt x="1423" y="3848"/>
                    <a:pt x="1" y="1280"/>
                    <a:pt x="1" y="1279"/>
                  </a:cubicBezTo>
                  <a:lnTo>
                    <a:pt x="1" y="1279"/>
                  </a:lnTo>
                  <a:cubicBezTo>
                    <a:pt x="814" y="3673"/>
                    <a:pt x="3100" y="4192"/>
                    <a:pt x="4828" y="4192"/>
                  </a:cubicBezTo>
                  <a:cubicBezTo>
                    <a:pt x="5769" y="4192"/>
                    <a:pt x="6544" y="4038"/>
                    <a:pt x="6826" y="3950"/>
                  </a:cubicBezTo>
                  <a:cubicBezTo>
                    <a:pt x="10751" y="2808"/>
                    <a:pt x="10638" y="1"/>
                    <a:pt x="10638" y="1"/>
                  </a:cubicBezTo>
                  <a:close/>
                </a:path>
              </a:pathLst>
            </a:custGeom>
            <a:solidFill>
              <a:srgbClr val="E98742">
                <a:alpha val="388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 name="Google Shape;5681;p42">
              <a:extLst>
                <a:ext uri="{FF2B5EF4-FFF2-40B4-BE49-F238E27FC236}">
                  <a16:creationId xmlns:a16="http://schemas.microsoft.com/office/drawing/2014/main" id="{C32C5B37-9892-CD63-2AAB-AD89D21BA7E2}"/>
                </a:ext>
              </a:extLst>
            </p:cNvPr>
            <p:cNvSpPr/>
            <p:nvPr/>
          </p:nvSpPr>
          <p:spPr>
            <a:xfrm>
              <a:off x="4271486" y="3916944"/>
              <a:ext cx="637820" cy="106615"/>
            </a:xfrm>
            <a:custGeom>
              <a:avLst/>
              <a:gdLst/>
              <a:ahLst/>
              <a:cxnLst/>
              <a:rect l="l" t="t" r="r" b="b"/>
              <a:pathLst>
                <a:path w="22506" h="3762" extrusionOk="0">
                  <a:moveTo>
                    <a:pt x="4270" y="1"/>
                  </a:moveTo>
                  <a:cubicBezTo>
                    <a:pt x="1825" y="1"/>
                    <a:pt x="106" y="453"/>
                    <a:pt x="0" y="1697"/>
                  </a:cubicBezTo>
                  <a:cubicBezTo>
                    <a:pt x="0" y="1697"/>
                    <a:pt x="3097" y="3761"/>
                    <a:pt x="12951" y="3761"/>
                  </a:cubicBezTo>
                  <a:cubicBezTo>
                    <a:pt x="15617" y="3761"/>
                    <a:pt x="18778" y="3610"/>
                    <a:pt x="22506" y="3226"/>
                  </a:cubicBezTo>
                  <a:cubicBezTo>
                    <a:pt x="22506" y="3226"/>
                    <a:pt x="10799" y="1"/>
                    <a:pt x="4270" y="1"/>
                  </a:cubicBezTo>
                  <a:close/>
                </a:path>
              </a:pathLst>
            </a:custGeom>
            <a:solidFill>
              <a:srgbClr val="0C0044">
                <a:alpha val="437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 name="Google Shape;5682;p42">
              <a:extLst>
                <a:ext uri="{FF2B5EF4-FFF2-40B4-BE49-F238E27FC236}">
                  <a16:creationId xmlns:a16="http://schemas.microsoft.com/office/drawing/2014/main" id="{7E8DAC62-4148-E531-0059-BD90EB3F1517}"/>
                </a:ext>
              </a:extLst>
            </p:cNvPr>
            <p:cNvSpPr/>
            <p:nvPr/>
          </p:nvSpPr>
          <p:spPr>
            <a:xfrm>
              <a:off x="4540744" y="3046622"/>
              <a:ext cx="28963" cy="24457"/>
            </a:xfrm>
            <a:custGeom>
              <a:avLst/>
              <a:gdLst/>
              <a:ahLst/>
              <a:cxnLst/>
              <a:rect l="l" t="t" r="r" b="b"/>
              <a:pathLst>
                <a:path w="1022" h="863" extrusionOk="0">
                  <a:moveTo>
                    <a:pt x="812" y="1"/>
                  </a:moveTo>
                  <a:cubicBezTo>
                    <a:pt x="1" y="1"/>
                    <a:pt x="40" y="863"/>
                    <a:pt x="40" y="863"/>
                  </a:cubicBezTo>
                  <a:cubicBezTo>
                    <a:pt x="258" y="69"/>
                    <a:pt x="839" y="17"/>
                    <a:pt x="987" y="17"/>
                  </a:cubicBezTo>
                  <a:cubicBezTo>
                    <a:pt x="1009" y="17"/>
                    <a:pt x="1022" y="18"/>
                    <a:pt x="1022" y="18"/>
                  </a:cubicBezTo>
                  <a:cubicBezTo>
                    <a:pt x="946" y="6"/>
                    <a:pt x="876" y="1"/>
                    <a:pt x="812" y="1"/>
                  </a:cubicBezTo>
                  <a:close/>
                </a:path>
              </a:pathLst>
            </a:custGeom>
            <a:solidFill>
              <a:srgbClr val="E98742">
                <a:alpha val="571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 name="Google Shape;5683;p42">
              <a:extLst>
                <a:ext uri="{FF2B5EF4-FFF2-40B4-BE49-F238E27FC236}">
                  <a16:creationId xmlns:a16="http://schemas.microsoft.com/office/drawing/2014/main" id="{52972A61-A291-6F17-7760-F8E4158BE794}"/>
                </a:ext>
              </a:extLst>
            </p:cNvPr>
            <p:cNvSpPr/>
            <p:nvPr/>
          </p:nvSpPr>
          <p:spPr>
            <a:xfrm>
              <a:off x="4838144" y="3012756"/>
              <a:ext cx="30409" cy="18874"/>
            </a:xfrm>
            <a:custGeom>
              <a:avLst/>
              <a:gdLst/>
              <a:ahLst/>
              <a:cxnLst/>
              <a:rect l="l" t="t" r="r" b="b"/>
              <a:pathLst>
                <a:path w="1073" h="666" extrusionOk="0">
                  <a:moveTo>
                    <a:pt x="501" y="0"/>
                  </a:moveTo>
                  <a:cubicBezTo>
                    <a:pt x="365" y="0"/>
                    <a:pt x="200" y="64"/>
                    <a:pt x="0" y="232"/>
                  </a:cubicBezTo>
                  <a:cubicBezTo>
                    <a:pt x="0" y="232"/>
                    <a:pt x="167" y="148"/>
                    <a:pt x="378" y="148"/>
                  </a:cubicBezTo>
                  <a:cubicBezTo>
                    <a:pt x="609" y="148"/>
                    <a:pt x="894" y="248"/>
                    <a:pt x="1073" y="665"/>
                  </a:cubicBezTo>
                  <a:cubicBezTo>
                    <a:pt x="1073" y="665"/>
                    <a:pt x="940" y="0"/>
                    <a:pt x="501" y="0"/>
                  </a:cubicBezTo>
                  <a:close/>
                </a:path>
              </a:pathLst>
            </a:custGeom>
            <a:solidFill>
              <a:srgbClr val="E98742">
                <a:alpha val="571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 name="Google Shape;5684;p42">
              <a:extLst>
                <a:ext uri="{FF2B5EF4-FFF2-40B4-BE49-F238E27FC236}">
                  <a16:creationId xmlns:a16="http://schemas.microsoft.com/office/drawing/2014/main" id="{373BBBB9-0715-4C40-9626-477C12112CA9}"/>
                </a:ext>
              </a:extLst>
            </p:cNvPr>
            <p:cNvSpPr/>
            <p:nvPr/>
          </p:nvSpPr>
          <p:spPr>
            <a:xfrm>
              <a:off x="4262417" y="4040053"/>
              <a:ext cx="168226" cy="194101"/>
            </a:xfrm>
            <a:custGeom>
              <a:avLst/>
              <a:gdLst/>
              <a:ahLst/>
              <a:cxnLst/>
              <a:rect l="l" t="t" r="r" b="b"/>
              <a:pathLst>
                <a:path w="5936" h="6849" extrusionOk="0">
                  <a:moveTo>
                    <a:pt x="1210" y="1"/>
                  </a:moveTo>
                  <a:lnTo>
                    <a:pt x="1210" y="1"/>
                  </a:lnTo>
                  <a:cubicBezTo>
                    <a:pt x="1" y="4657"/>
                    <a:pt x="5730" y="6848"/>
                    <a:pt x="5730" y="6848"/>
                  </a:cubicBezTo>
                  <a:cubicBezTo>
                    <a:pt x="5935" y="3128"/>
                    <a:pt x="1211" y="1"/>
                    <a:pt x="1210" y="1"/>
                  </a:cubicBezTo>
                  <a:close/>
                </a:path>
              </a:pathLst>
            </a:custGeom>
            <a:solidFill>
              <a:srgbClr val="FF3C6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 name="Google Shape;5685;p42">
              <a:extLst>
                <a:ext uri="{FF2B5EF4-FFF2-40B4-BE49-F238E27FC236}">
                  <a16:creationId xmlns:a16="http://schemas.microsoft.com/office/drawing/2014/main" id="{5BE71A61-B172-7A70-B502-EF1AA4704A78}"/>
                </a:ext>
              </a:extLst>
            </p:cNvPr>
            <p:cNvSpPr/>
            <p:nvPr/>
          </p:nvSpPr>
          <p:spPr>
            <a:xfrm>
              <a:off x="4710047" y="4145421"/>
              <a:ext cx="240011" cy="76121"/>
            </a:xfrm>
            <a:custGeom>
              <a:avLst/>
              <a:gdLst/>
              <a:ahLst/>
              <a:cxnLst/>
              <a:rect l="l" t="t" r="r" b="b"/>
              <a:pathLst>
                <a:path w="8469" h="2686" extrusionOk="0">
                  <a:moveTo>
                    <a:pt x="5591" y="1"/>
                  </a:moveTo>
                  <a:cubicBezTo>
                    <a:pt x="1768" y="1"/>
                    <a:pt x="1" y="1601"/>
                    <a:pt x="1" y="1601"/>
                  </a:cubicBezTo>
                  <a:cubicBezTo>
                    <a:pt x="1678" y="2392"/>
                    <a:pt x="3054" y="2686"/>
                    <a:pt x="4172" y="2686"/>
                  </a:cubicBezTo>
                  <a:cubicBezTo>
                    <a:pt x="7378" y="2686"/>
                    <a:pt x="8469" y="277"/>
                    <a:pt x="8469" y="277"/>
                  </a:cubicBezTo>
                  <a:cubicBezTo>
                    <a:pt x="7404" y="81"/>
                    <a:pt x="6446" y="1"/>
                    <a:pt x="5591" y="1"/>
                  </a:cubicBezTo>
                  <a:close/>
                </a:path>
              </a:pathLst>
            </a:custGeom>
            <a:solidFill>
              <a:srgbClr val="FF3C6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 name="Google Shape;5686;p42">
              <a:extLst>
                <a:ext uri="{FF2B5EF4-FFF2-40B4-BE49-F238E27FC236}">
                  <a16:creationId xmlns:a16="http://schemas.microsoft.com/office/drawing/2014/main" id="{11912368-666D-B6AC-A7E1-A5C1D7C8C12D}"/>
                </a:ext>
              </a:extLst>
            </p:cNvPr>
            <p:cNvSpPr/>
            <p:nvPr/>
          </p:nvSpPr>
          <p:spPr>
            <a:xfrm>
              <a:off x="4694517" y="3164233"/>
              <a:ext cx="52429" cy="16806"/>
            </a:xfrm>
            <a:custGeom>
              <a:avLst/>
              <a:gdLst/>
              <a:ahLst/>
              <a:cxnLst/>
              <a:rect l="l" t="t" r="r" b="b"/>
              <a:pathLst>
                <a:path w="1850" h="593" extrusionOk="0">
                  <a:moveTo>
                    <a:pt x="866" y="0"/>
                  </a:moveTo>
                  <a:cubicBezTo>
                    <a:pt x="580" y="0"/>
                    <a:pt x="272" y="146"/>
                    <a:pt x="1" y="593"/>
                  </a:cubicBezTo>
                  <a:cubicBezTo>
                    <a:pt x="1" y="593"/>
                    <a:pt x="384" y="199"/>
                    <a:pt x="968" y="199"/>
                  </a:cubicBezTo>
                  <a:cubicBezTo>
                    <a:pt x="1227" y="199"/>
                    <a:pt x="1527" y="277"/>
                    <a:pt x="1850" y="502"/>
                  </a:cubicBezTo>
                  <a:cubicBezTo>
                    <a:pt x="1850" y="502"/>
                    <a:pt x="1396" y="0"/>
                    <a:pt x="866" y="0"/>
                  </a:cubicBezTo>
                  <a:close/>
                </a:path>
              </a:pathLst>
            </a:custGeom>
            <a:solidFill>
              <a:srgbClr val="DAD9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 name="Google Shape;5687;p42">
              <a:extLst>
                <a:ext uri="{FF2B5EF4-FFF2-40B4-BE49-F238E27FC236}">
                  <a16:creationId xmlns:a16="http://schemas.microsoft.com/office/drawing/2014/main" id="{056AB8F8-7016-E29A-221F-8592F4EA5AE7}"/>
                </a:ext>
              </a:extLst>
            </p:cNvPr>
            <p:cNvSpPr/>
            <p:nvPr/>
          </p:nvSpPr>
          <p:spPr>
            <a:xfrm>
              <a:off x="4246235" y="3629321"/>
              <a:ext cx="697362" cy="641703"/>
            </a:xfrm>
            <a:custGeom>
              <a:avLst/>
              <a:gdLst/>
              <a:ahLst/>
              <a:cxnLst/>
              <a:rect l="l" t="t" r="r" b="b"/>
              <a:pathLst>
                <a:path w="24607" h="22643" extrusionOk="0">
                  <a:moveTo>
                    <a:pt x="17696" y="0"/>
                  </a:moveTo>
                  <a:cubicBezTo>
                    <a:pt x="10965" y="0"/>
                    <a:pt x="7012" y="1651"/>
                    <a:pt x="6917" y="1689"/>
                  </a:cubicBezTo>
                  <a:cubicBezTo>
                    <a:pt x="6803" y="1712"/>
                    <a:pt x="5205" y="12029"/>
                    <a:pt x="5205" y="12029"/>
                  </a:cubicBezTo>
                  <a:cubicBezTo>
                    <a:pt x="5205" y="12029"/>
                    <a:pt x="2535" y="13421"/>
                    <a:pt x="868" y="16708"/>
                  </a:cubicBezTo>
                  <a:cubicBezTo>
                    <a:pt x="1" y="18374"/>
                    <a:pt x="4497" y="22642"/>
                    <a:pt x="4497" y="22642"/>
                  </a:cubicBezTo>
                  <a:lnTo>
                    <a:pt x="11254" y="15247"/>
                  </a:lnTo>
                  <a:cubicBezTo>
                    <a:pt x="12235" y="14174"/>
                    <a:pt x="12943" y="12873"/>
                    <a:pt x="13354" y="11481"/>
                  </a:cubicBezTo>
                  <a:lnTo>
                    <a:pt x="15522" y="3720"/>
                  </a:lnTo>
                  <a:lnTo>
                    <a:pt x="15522" y="3720"/>
                  </a:lnTo>
                  <a:cubicBezTo>
                    <a:pt x="15043" y="8285"/>
                    <a:pt x="17051" y="22642"/>
                    <a:pt x="17051" y="22642"/>
                  </a:cubicBezTo>
                  <a:lnTo>
                    <a:pt x="24607" y="21981"/>
                  </a:lnTo>
                  <a:cubicBezTo>
                    <a:pt x="22940" y="13878"/>
                    <a:pt x="22096" y="228"/>
                    <a:pt x="22096" y="228"/>
                  </a:cubicBezTo>
                  <a:cubicBezTo>
                    <a:pt x="20522" y="67"/>
                    <a:pt x="19053" y="0"/>
                    <a:pt x="17696" y="0"/>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 name="Google Shape;5688;p42">
              <a:extLst>
                <a:ext uri="{FF2B5EF4-FFF2-40B4-BE49-F238E27FC236}">
                  <a16:creationId xmlns:a16="http://schemas.microsoft.com/office/drawing/2014/main" id="{39F14D20-6C78-9BD7-DE06-1428FE88047F}"/>
                </a:ext>
              </a:extLst>
            </p:cNvPr>
            <p:cNvSpPr/>
            <p:nvPr/>
          </p:nvSpPr>
          <p:spPr>
            <a:xfrm>
              <a:off x="4246235" y="4047818"/>
              <a:ext cx="185684" cy="223206"/>
            </a:xfrm>
            <a:custGeom>
              <a:avLst/>
              <a:gdLst/>
              <a:ahLst/>
              <a:cxnLst/>
              <a:rect l="l" t="t" r="r" b="b"/>
              <a:pathLst>
                <a:path w="6552" h="7876" extrusionOk="0">
                  <a:moveTo>
                    <a:pt x="2101" y="1"/>
                  </a:moveTo>
                  <a:cubicBezTo>
                    <a:pt x="1667" y="549"/>
                    <a:pt x="1233" y="1188"/>
                    <a:pt x="868" y="1941"/>
                  </a:cubicBezTo>
                  <a:cubicBezTo>
                    <a:pt x="1" y="3607"/>
                    <a:pt x="4497" y="7875"/>
                    <a:pt x="4497" y="7875"/>
                  </a:cubicBezTo>
                  <a:lnTo>
                    <a:pt x="6552" y="5639"/>
                  </a:lnTo>
                  <a:cubicBezTo>
                    <a:pt x="4178" y="4657"/>
                    <a:pt x="2512" y="2512"/>
                    <a:pt x="2101" y="1"/>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 name="Google Shape;5689;p42">
              <a:extLst>
                <a:ext uri="{FF2B5EF4-FFF2-40B4-BE49-F238E27FC236}">
                  <a16:creationId xmlns:a16="http://schemas.microsoft.com/office/drawing/2014/main" id="{ECF773A4-BC85-227F-1062-1CAFA8A0A9A4}"/>
                </a:ext>
              </a:extLst>
            </p:cNvPr>
            <p:cNvSpPr/>
            <p:nvPr/>
          </p:nvSpPr>
          <p:spPr>
            <a:xfrm>
              <a:off x="4716509" y="4148737"/>
              <a:ext cx="227088" cy="122287"/>
            </a:xfrm>
            <a:custGeom>
              <a:avLst/>
              <a:gdLst/>
              <a:ahLst/>
              <a:cxnLst/>
              <a:rect l="l" t="t" r="r" b="b"/>
              <a:pathLst>
                <a:path w="8013" h="4315" extrusionOk="0">
                  <a:moveTo>
                    <a:pt x="7373" y="0"/>
                  </a:moveTo>
                  <a:cubicBezTo>
                    <a:pt x="6199" y="861"/>
                    <a:pt x="4672" y="1199"/>
                    <a:pt x="3107" y="1199"/>
                  </a:cubicBezTo>
                  <a:cubicBezTo>
                    <a:pt x="2057" y="1199"/>
                    <a:pt x="991" y="1047"/>
                    <a:pt x="1" y="799"/>
                  </a:cubicBezTo>
                  <a:lnTo>
                    <a:pt x="1" y="799"/>
                  </a:lnTo>
                  <a:cubicBezTo>
                    <a:pt x="252" y="2899"/>
                    <a:pt x="457" y="4314"/>
                    <a:pt x="457" y="4314"/>
                  </a:cubicBezTo>
                  <a:lnTo>
                    <a:pt x="8013" y="3653"/>
                  </a:lnTo>
                  <a:cubicBezTo>
                    <a:pt x="7784" y="2534"/>
                    <a:pt x="7579" y="1279"/>
                    <a:pt x="7373" y="0"/>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 name="Google Shape;5690;p42">
              <a:extLst>
                <a:ext uri="{FF2B5EF4-FFF2-40B4-BE49-F238E27FC236}">
                  <a16:creationId xmlns:a16="http://schemas.microsoft.com/office/drawing/2014/main" id="{A6C64EC3-49AC-F659-23F3-7EE39C5EBFCA}"/>
                </a:ext>
              </a:extLst>
            </p:cNvPr>
            <p:cNvSpPr/>
            <p:nvPr/>
          </p:nvSpPr>
          <p:spPr>
            <a:xfrm>
              <a:off x="4393745" y="3629321"/>
              <a:ext cx="515561" cy="425695"/>
            </a:xfrm>
            <a:custGeom>
              <a:avLst/>
              <a:gdLst/>
              <a:ahLst/>
              <a:cxnLst/>
              <a:rect l="l" t="t" r="r" b="b"/>
              <a:pathLst>
                <a:path w="18192" h="15021" extrusionOk="0">
                  <a:moveTo>
                    <a:pt x="12491" y="0"/>
                  </a:moveTo>
                  <a:cubicBezTo>
                    <a:pt x="5760" y="0"/>
                    <a:pt x="1807" y="1651"/>
                    <a:pt x="1712" y="1689"/>
                  </a:cubicBezTo>
                  <a:cubicBezTo>
                    <a:pt x="1598" y="1712"/>
                    <a:pt x="91" y="11458"/>
                    <a:pt x="0" y="12006"/>
                  </a:cubicBezTo>
                  <a:cubicBezTo>
                    <a:pt x="2214" y="12873"/>
                    <a:pt x="4519" y="13649"/>
                    <a:pt x="6870" y="14220"/>
                  </a:cubicBezTo>
                  <a:cubicBezTo>
                    <a:pt x="7418" y="13375"/>
                    <a:pt x="7875" y="12462"/>
                    <a:pt x="8149" y="11481"/>
                  </a:cubicBezTo>
                  <a:lnTo>
                    <a:pt x="10317" y="3720"/>
                  </a:lnTo>
                  <a:lnTo>
                    <a:pt x="10317" y="3720"/>
                  </a:lnTo>
                  <a:cubicBezTo>
                    <a:pt x="10066" y="6003"/>
                    <a:pt x="10454" y="10751"/>
                    <a:pt x="10911" y="14905"/>
                  </a:cubicBezTo>
                  <a:cubicBezTo>
                    <a:pt x="11662" y="14981"/>
                    <a:pt x="12412" y="15021"/>
                    <a:pt x="13156" y="15021"/>
                  </a:cubicBezTo>
                  <a:cubicBezTo>
                    <a:pt x="14875" y="15021"/>
                    <a:pt x="16567" y="14805"/>
                    <a:pt x="18192" y="14311"/>
                  </a:cubicBezTo>
                  <a:cubicBezTo>
                    <a:pt x="17324" y="7327"/>
                    <a:pt x="16891" y="228"/>
                    <a:pt x="16891" y="228"/>
                  </a:cubicBezTo>
                  <a:cubicBezTo>
                    <a:pt x="15317" y="67"/>
                    <a:pt x="13848" y="0"/>
                    <a:pt x="12491" y="0"/>
                  </a:cubicBezTo>
                  <a:close/>
                </a:path>
              </a:pathLst>
            </a:custGeom>
            <a:solidFill>
              <a:srgbClr val="0C0044">
                <a:alpha val="437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1" name="Google Shape;5691;p42">
              <a:extLst>
                <a:ext uri="{FF2B5EF4-FFF2-40B4-BE49-F238E27FC236}">
                  <a16:creationId xmlns:a16="http://schemas.microsoft.com/office/drawing/2014/main" id="{C80EADB9-15EF-A0F5-D3DE-BEA9730AB72B}"/>
                </a:ext>
              </a:extLst>
            </p:cNvPr>
            <p:cNvSpPr/>
            <p:nvPr/>
          </p:nvSpPr>
          <p:spPr>
            <a:xfrm>
              <a:off x="4354919" y="3026359"/>
              <a:ext cx="117753" cy="52797"/>
            </a:xfrm>
            <a:custGeom>
              <a:avLst/>
              <a:gdLst/>
              <a:ahLst/>
              <a:cxnLst/>
              <a:rect l="l" t="t" r="r" b="b"/>
              <a:pathLst>
                <a:path w="4155" h="1863" extrusionOk="0">
                  <a:moveTo>
                    <a:pt x="2610" y="0"/>
                  </a:moveTo>
                  <a:cubicBezTo>
                    <a:pt x="2404" y="0"/>
                    <a:pt x="2187" y="16"/>
                    <a:pt x="1964" y="48"/>
                  </a:cubicBezTo>
                  <a:cubicBezTo>
                    <a:pt x="845" y="231"/>
                    <a:pt x="1" y="756"/>
                    <a:pt x="92" y="1235"/>
                  </a:cubicBezTo>
                  <a:cubicBezTo>
                    <a:pt x="146" y="1613"/>
                    <a:pt x="752" y="1863"/>
                    <a:pt x="1542" y="1863"/>
                  </a:cubicBezTo>
                  <a:cubicBezTo>
                    <a:pt x="1755" y="1863"/>
                    <a:pt x="1982" y="1845"/>
                    <a:pt x="2215" y="1806"/>
                  </a:cubicBezTo>
                  <a:cubicBezTo>
                    <a:pt x="3333" y="1646"/>
                    <a:pt x="4155" y="1121"/>
                    <a:pt x="4086" y="619"/>
                  </a:cubicBezTo>
                  <a:cubicBezTo>
                    <a:pt x="4032" y="237"/>
                    <a:pt x="3413" y="0"/>
                    <a:pt x="2610" y="0"/>
                  </a:cubicBezTo>
                  <a:close/>
                </a:path>
              </a:pathLst>
            </a:custGeom>
            <a:solidFill>
              <a:srgbClr val="FFB3B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 name="Google Shape;5692;p42">
              <a:extLst>
                <a:ext uri="{FF2B5EF4-FFF2-40B4-BE49-F238E27FC236}">
                  <a16:creationId xmlns:a16="http://schemas.microsoft.com/office/drawing/2014/main" id="{5D267E8F-BD42-EA47-2A5D-6F4CE28183DA}"/>
                </a:ext>
              </a:extLst>
            </p:cNvPr>
            <p:cNvSpPr/>
            <p:nvPr/>
          </p:nvSpPr>
          <p:spPr>
            <a:xfrm>
              <a:off x="4271486" y="3624673"/>
              <a:ext cx="774957" cy="398290"/>
            </a:xfrm>
            <a:custGeom>
              <a:avLst/>
              <a:gdLst/>
              <a:ahLst/>
              <a:cxnLst/>
              <a:rect l="l" t="t" r="r" b="b"/>
              <a:pathLst>
                <a:path w="27345" h="14054" extrusionOk="0">
                  <a:moveTo>
                    <a:pt x="14272" y="0"/>
                  </a:moveTo>
                  <a:cubicBezTo>
                    <a:pt x="12680" y="0"/>
                    <a:pt x="10900" y="72"/>
                    <a:pt x="8948" y="255"/>
                  </a:cubicBezTo>
                  <a:cubicBezTo>
                    <a:pt x="7510" y="392"/>
                    <a:pt x="6003" y="597"/>
                    <a:pt x="4383" y="849"/>
                  </a:cubicBezTo>
                  <a:cubicBezTo>
                    <a:pt x="4383" y="849"/>
                    <a:pt x="4131" y="1191"/>
                    <a:pt x="3721" y="1876"/>
                  </a:cubicBezTo>
                  <a:cubicBezTo>
                    <a:pt x="2853" y="3382"/>
                    <a:pt x="1278" y="6623"/>
                    <a:pt x="0" y="12010"/>
                  </a:cubicBezTo>
                  <a:cubicBezTo>
                    <a:pt x="0" y="12010"/>
                    <a:pt x="814" y="11387"/>
                    <a:pt x="3054" y="11387"/>
                  </a:cubicBezTo>
                  <a:cubicBezTo>
                    <a:pt x="4836" y="11387"/>
                    <a:pt x="7519" y="11781"/>
                    <a:pt x="11413" y="13197"/>
                  </a:cubicBezTo>
                  <a:cubicBezTo>
                    <a:pt x="11413" y="13197"/>
                    <a:pt x="14390" y="14053"/>
                    <a:pt x="18016" y="14053"/>
                  </a:cubicBezTo>
                  <a:cubicBezTo>
                    <a:pt x="21140" y="14053"/>
                    <a:pt x="24746" y="13418"/>
                    <a:pt x="27345" y="11051"/>
                  </a:cubicBezTo>
                  <a:cubicBezTo>
                    <a:pt x="27345" y="11051"/>
                    <a:pt x="27276" y="7970"/>
                    <a:pt x="23716" y="1077"/>
                  </a:cubicBezTo>
                  <a:cubicBezTo>
                    <a:pt x="23716" y="1077"/>
                    <a:pt x="23670" y="1054"/>
                    <a:pt x="23579" y="1031"/>
                  </a:cubicBezTo>
                  <a:cubicBezTo>
                    <a:pt x="23076" y="894"/>
                    <a:pt x="21502" y="483"/>
                    <a:pt x="18877" y="209"/>
                  </a:cubicBezTo>
                  <a:cubicBezTo>
                    <a:pt x="17589" y="89"/>
                    <a:pt x="16047" y="0"/>
                    <a:pt x="14272" y="0"/>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 name="Google Shape;5693;p42">
              <a:extLst>
                <a:ext uri="{FF2B5EF4-FFF2-40B4-BE49-F238E27FC236}">
                  <a16:creationId xmlns:a16="http://schemas.microsoft.com/office/drawing/2014/main" id="{3F23F078-895E-8A5E-3A54-96D4E0424290}"/>
                </a:ext>
              </a:extLst>
            </p:cNvPr>
            <p:cNvSpPr/>
            <p:nvPr/>
          </p:nvSpPr>
          <p:spPr>
            <a:xfrm>
              <a:off x="4114284" y="4040053"/>
              <a:ext cx="310521" cy="402031"/>
            </a:xfrm>
            <a:custGeom>
              <a:avLst/>
              <a:gdLst/>
              <a:ahLst/>
              <a:cxnLst/>
              <a:rect l="l" t="t" r="r" b="b"/>
              <a:pathLst>
                <a:path w="10957" h="14186" extrusionOk="0">
                  <a:moveTo>
                    <a:pt x="6437" y="1"/>
                  </a:moveTo>
                  <a:lnTo>
                    <a:pt x="526" y="5684"/>
                  </a:lnTo>
                  <a:cubicBezTo>
                    <a:pt x="183" y="6004"/>
                    <a:pt x="1" y="6483"/>
                    <a:pt x="69" y="6963"/>
                  </a:cubicBezTo>
                  <a:cubicBezTo>
                    <a:pt x="206" y="8218"/>
                    <a:pt x="731" y="10752"/>
                    <a:pt x="2603" y="13445"/>
                  </a:cubicBezTo>
                  <a:cubicBezTo>
                    <a:pt x="2952" y="13943"/>
                    <a:pt x="3494" y="14185"/>
                    <a:pt x="4034" y="14185"/>
                  </a:cubicBezTo>
                  <a:cubicBezTo>
                    <a:pt x="4656" y="14185"/>
                    <a:pt x="5275" y="13863"/>
                    <a:pt x="5593" y="13239"/>
                  </a:cubicBezTo>
                  <a:cubicBezTo>
                    <a:pt x="5775" y="12829"/>
                    <a:pt x="5958" y="12326"/>
                    <a:pt x="6095" y="11665"/>
                  </a:cubicBezTo>
                  <a:lnTo>
                    <a:pt x="10957" y="6848"/>
                  </a:lnTo>
                  <a:cubicBezTo>
                    <a:pt x="10957" y="6848"/>
                    <a:pt x="6118" y="4201"/>
                    <a:pt x="6437" y="1"/>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 name="Google Shape;5694;p42">
              <a:extLst>
                <a:ext uri="{FF2B5EF4-FFF2-40B4-BE49-F238E27FC236}">
                  <a16:creationId xmlns:a16="http://schemas.microsoft.com/office/drawing/2014/main" id="{2EC0A1B2-96C5-3256-482B-49E34334E064}"/>
                </a:ext>
              </a:extLst>
            </p:cNvPr>
            <p:cNvSpPr/>
            <p:nvPr/>
          </p:nvSpPr>
          <p:spPr>
            <a:xfrm>
              <a:off x="4710047" y="4153271"/>
              <a:ext cx="333165" cy="322056"/>
            </a:xfrm>
            <a:custGeom>
              <a:avLst/>
              <a:gdLst/>
              <a:ahLst/>
              <a:cxnLst/>
              <a:rect l="l" t="t" r="r" b="b"/>
              <a:pathLst>
                <a:path w="11756" h="11364" extrusionOk="0">
                  <a:moveTo>
                    <a:pt x="8469" y="0"/>
                  </a:moveTo>
                  <a:cubicBezTo>
                    <a:pt x="7252" y="1498"/>
                    <a:pt x="5386" y="1906"/>
                    <a:pt x="3714" y="1906"/>
                  </a:cubicBezTo>
                  <a:cubicBezTo>
                    <a:pt x="1718" y="1906"/>
                    <a:pt x="1" y="1324"/>
                    <a:pt x="1" y="1324"/>
                  </a:cubicBezTo>
                  <a:lnTo>
                    <a:pt x="1" y="1324"/>
                  </a:lnTo>
                  <a:lnTo>
                    <a:pt x="868" y="9359"/>
                  </a:lnTo>
                  <a:cubicBezTo>
                    <a:pt x="914" y="9747"/>
                    <a:pt x="1142" y="10066"/>
                    <a:pt x="1461" y="10272"/>
                  </a:cubicBezTo>
                  <a:cubicBezTo>
                    <a:pt x="2902" y="11102"/>
                    <a:pt x="4484" y="11363"/>
                    <a:pt x="5904" y="11363"/>
                  </a:cubicBezTo>
                  <a:cubicBezTo>
                    <a:pt x="8309" y="11363"/>
                    <a:pt x="10249" y="10614"/>
                    <a:pt x="10249" y="10614"/>
                  </a:cubicBezTo>
                  <a:cubicBezTo>
                    <a:pt x="11756" y="9610"/>
                    <a:pt x="9382" y="7350"/>
                    <a:pt x="9382" y="7350"/>
                  </a:cubicBezTo>
                  <a:lnTo>
                    <a:pt x="8469" y="0"/>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 name="Google Shape;5695;p42">
              <a:extLst>
                <a:ext uri="{FF2B5EF4-FFF2-40B4-BE49-F238E27FC236}">
                  <a16:creationId xmlns:a16="http://schemas.microsoft.com/office/drawing/2014/main" id="{3AD61265-B7FF-21D9-3F09-206296B33130}"/>
                </a:ext>
              </a:extLst>
            </p:cNvPr>
            <p:cNvSpPr/>
            <p:nvPr/>
          </p:nvSpPr>
          <p:spPr>
            <a:xfrm>
              <a:off x="4880172" y="2943550"/>
              <a:ext cx="118405" cy="52571"/>
            </a:xfrm>
            <a:custGeom>
              <a:avLst/>
              <a:gdLst/>
              <a:ahLst/>
              <a:cxnLst/>
              <a:rect l="l" t="t" r="r" b="b"/>
              <a:pathLst>
                <a:path w="4178" h="1855" extrusionOk="0">
                  <a:moveTo>
                    <a:pt x="2610" y="1"/>
                  </a:moveTo>
                  <a:cubicBezTo>
                    <a:pt x="2404" y="1"/>
                    <a:pt x="2187" y="16"/>
                    <a:pt x="1964" y="49"/>
                  </a:cubicBezTo>
                  <a:cubicBezTo>
                    <a:pt x="845" y="208"/>
                    <a:pt x="1" y="756"/>
                    <a:pt x="92" y="1236"/>
                  </a:cubicBezTo>
                  <a:cubicBezTo>
                    <a:pt x="147" y="1617"/>
                    <a:pt x="766" y="1854"/>
                    <a:pt x="1569" y="1854"/>
                  </a:cubicBezTo>
                  <a:cubicBezTo>
                    <a:pt x="1774" y="1854"/>
                    <a:pt x="1992" y="1839"/>
                    <a:pt x="2215" y="1806"/>
                  </a:cubicBezTo>
                  <a:cubicBezTo>
                    <a:pt x="3333" y="1646"/>
                    <a:pt x="4178" y="1099"/>
                    <a:pt x="4086" y="619"/>
                  </a:cubicBezTo>
                  <a:cubicBezTo>
                    <a:pt x="4032" y="238"/>
                    <a:pt x="3413" y="1"/>
                    <a:pt x="2610" y="1"/>
                  </a:cubicBezTo>
                  <a:close/>
                </a:path>
              </a:pathLst>
            </a:custGeom>
            <a:solidFill>
              <a:srgbClr val="FFB3B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 name="Google Shape;5696;p42">
              <a:extLst>
                <a:ext uri="{FF2B5EF4-FFF2-40B4-BE49-F238E27FC236}">
                  <a16:creationId xmlns:a16="http://schemas.microsoft.com/office/drawing/2014/main" id="{009DDEB4-B530-0868-F9CD-241CF4D2E7EC}"/>
                </a:ext>
              </a:extLst>
            </p:cNvPr>
            <p:cNvSpPr/>
            <p:nvPr/>
          </p:nvSpPr>
          <p:spPr>
            <a:xfrm>
              <a:off x="4376911" y="3592422"/>
              <a:ext cx="562804" cy="222696"/>
            </a:xfrm>
            <a:custGeom>
              <a:avLst/>
              <a:gdLst/>
              <a:ahLst/>
              <a:cxnLst/>
              <a:rect l="l" t="t" r="r" b="b"/>
              <a:pathLst>
                <a:path w="19859" h="7858" extrusionOk="0">
                  <a:moveTo>
                    <a:pt x="9679" y="1"/>
                  </a:moveTo>
                  <a:lnTo>
                    <a:pt x="4429" y="2329"/>
                  </a:lnTo>
                  <a:cubicBezTo>
                    <a:pt x="4703" y="2055"/>
                    <a:pt x="4977" y="1735"/>
                    <a:pt x="5228" y="1393"/>
                  </a:cubicBezTo>
                  <a:lnTo>
                    <a:pt x="5228" y="1393"/>
                  </a:lnTo>
                  <a:cubicBezTo>
                    <a:pt x="3790" y="1530"/>
                    <a:pt x="2283" y="1735"/>
                    <a:pt x="663" y="1987"/>
                  </a:cubicBezTo>
                  <a:cubicBezTo>
                    <a:pt x="663" y="1987"/>
                    <a:pt x="411" y="2329"/>
                    <a:pt x="1" y="3014"/>
                  </a:cubicBezTo>
                  <a:cubicBezTo>
                    <a:pt x="438" y="3512"/>
                    <a:pt x="1085" y="3800"/>
                    <a:pt x="1770" y="3800"/>
                  </a:cubicBezTo>
                  <a:cubicBezTo>
                    <a:pt x="2121" y="3800"/>
                    <a:pt x="2483" y="3724"/>
                    <a:pt x="2831" y="3562"/>
                  </a:cubicBezTo>
                  <a:cubicBezTo>
                    <a:pt x="3151" y="3402"/>
                    <a:pt x="3493" y="3196"/>
                    <a:pt x="3790" y="2922"/>
                  </a:cubicBezTo>
                  <a:lnTo>
                    <a:pt x="4200" y="6574"/>
                  </a:lnTo>
                  <a:cubicBezTo>
                    <a:pt x="4200" y="6574"/>
                    <a:pt x="3794" y="7857"/>
                    <a:pt x="7864" y="7857"/>
                  </a:cubicBezTo>
                  <a:cubicBezTo>
                    <a:pt x="8000" y="7857"/>
                    <a:pt x="8140" y="7856"/>
                    <a:pt x="8286" y="7853"/>
                  </a:cubicBezTo>
                  <a:cubicBezTo>
                    <a:pt x="8286" y="7853"/>
                    <a:pt x="16115" y="7373"/>
                    <a:pt x="19265" y="5707"/>
                  </a:cubicBezTo>
                  <a:lnTo>
                    <a:pt x="19265" y="4269"/>
                  </a:lnTo>
                  <a:lnTo>
                    <a:pt x="19585" y="3813"/>
                  </a:lnTo>
                  <a:lnTo>
                    <a:pt x="19288" y="2671"/>
                  </a:lnTo>
                  <a:cubicBezTo>
                    <a:pt x="19493" y="2534"/>
                    <a:pt x="19699" y="2375"/>
                    <a:pt x="19859" y="2169"/>
                  </a:cubicBezTo>
                  <a:cubicBezTo>
                    <a:pt x="19356" y="2032"/>
                    <a:pt x="17782" y="1621"/>
                    <a:pt x="15157" y="1347"/>
                  </a:cubicBezTo>
                  <a:lnTo>
                    <a:pt x="15157" y="1347"/>
                  </a:lnTo>
                  <a:cubicBezTo>
                    <a:pt x="15202" y="1416"/>
                    <a:pt x="15271" y="1484"/>
                    <a:pt x="15316" y="1530"/>
                  </a:cubicBezTo>
                  <a:lnTo>
                    <a:pt x="9679" y="1"/>
                  </a:lnTo>
                  <a:close/>
                </a:path>
              </a:pathLst>
            </a:custGeom>
            <a:solidFill>
              <a:srgbClr val="0D2932">
                <a:alpha val="3661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 name="Google Shape;5697;p42">
              <a:extLst>
                <a:ext uri="{FF2B5EF4-FFF2-40B4-BE49-F238E27FC236}">
                  <a16:creationId xmlns:a16="http://schemas.microsoft.com/office/drawing/2014/main" id="{46CB2D57-D5A7-7FDF-7AA0-A7AF5E55F6DA}"/>
                </a:ext>
              </a:extLst>
            </p:cNvPr>
            <p:cNvSpPr/>
            <p:nvPr/>
          </p:nvSpPr>
          <p:spPr>
            <a:xfrm>
              <a:off x="4510817" y="3662876"/>
              <a:ext cx="403023" cy="141927"/>
            </a:xfrm>
            <a:custGeom>
              <a:avLst/>
              <a:gdLst/>
              <a:ahLst/>
              <a:cxnLst/>
              <a:rect l="l" t="t" r="r" b="b"/>
              <a:pathLst>
                <a:path w="14221" h="5008" extrusionOk="0">
                  <a:moveTo>
                    <a:pt x="13155" y="0"/>
                  </a:moveTo>
                  <a:cubicBezTo>
                    <a:pt x="1998" y="0"/>
                    <a:pt x="293" y="2669"/>
                    <a:pt x="69" y="3769"/>
                  </a:cubicBezTo>
                  <a:cubicBezTo>
                    <a:pt x="0" y="4088"/>
                    <a:pt x="115" y="4431"/>
                    <a:pt x="388" y="4591"/>
                  </a:cubicBezTo>
                  <a:cubicBezTo>
                    <a:pt x="835" y="4888"/>
                    <a:pt x="1645" y="5008"/>
                    <a:pt x="2658" y="5008"/>
                  </a:cubicBezTo>
                  <a:cubicBezTo>
                    <a:pt x="6770" y="5008"/>
                    <a:pt x="14221" y="3038"/>
                    <a:pt x="14221" y="3038"/>
                  </a:cubicBezTo>
                  <a:lnTo>
                    <a:pt x="13718" y="3"/>
                  </a:lnTo>
                  <a:cubicBezTo>
                    <a:pt x="13528" y="1"/>
                    <a:pt x="13340" y="0"/>
                    <a:pt x="13155" y="0"/>
                  </a:cubicBezTo>
                  <a:close/>
                </a:path>
              </a:pathLst>
            </a:custGeom>
            <a:solidFill>
              <a:srgbClr val="0C004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 name="Google Shape;5698;p42">
              <a:extLst>
                <a:ext uri="{FF2B5EF4-FFF2-40B4-BE49-F238E27FC236}">
                  <a16:creationId xmlns:a16="http://schemas.microsoft.com/office/drawing/2014/main" id="{F352C528-59A0-762C-03E9-AD0F097BF631}"/>
                </a:ext>
              </a:extLst>
            </p:cNvPr>
            <p:cNvSpPr/>
            <p:nvPr/>
          </p:nvSpPr>
          <p:spPr>
            <a:xfrm>
              <a:off x="4475364" y="3638957"/>
              <a:ext cx="427481" cy="148757"/>
            </a:xfrm>
            <a:custGeom>
              <a:avLst/>
              <a:gdLst/>
              <a:ahLst/>
              <a:cxnLst/>
              <a:rect l="l" t="t" r="r" b="b"/>
              <a:pathLst>
                <a:path w="15084" h="5249" extrusionOk="0">
                  <a:moveTo>
                    <a:pt x="14090" y="1"/>
                  </a:moveTo>
                  <a:cubicBezTo>
                    <a:pt x="0" y="1"/>
                    <a:pt x="1297" y="4293"/>
                    <a:pt x="1297" y="4293"/>
                  </a:cubicBezTo>
                  <a:cubicBezTo>
                    <a:pt x="1291" y="4995"/>
                    <a:pt x="2344" y="5248"/>
                    <a:pt x="3871" y="5248"/>
                  </a:cubicBezTo>
                  <a:cubicBezTo>
                    <a:pt x="7861" y="5248"/>
                    <a:pt x="15084" y="3517"/>
                    <a:pt x="15084" y="3517"/>
                  </a:cubicBezTo>
                  <a:lnTo>
                    <a:pt x="14536" y="2"/>
                  </a:lnTo>
                  <a:cubicBezTo>
                    <a:pt x="14386" y="1"/>
                    <a:pt x="14237" y="1"/>
                    <a:pt x="14090" y="1"/>
                  </a:cubicBezTo>
                  <a:close/>
                </a:path>
              </a:pathLst>
            </a:custGeom>
            <a:solidFill>
              <a:srgbClr val="FAF8D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 name="Google Shape;5699;p42">
              <a:extLst>
                <a:ext uri="{FF2B5EF4-FFF2-40B4-BE49-F238E27FC236}">
                  <a16:creationId xmlns:a16="http://schemas.microsoft.com/office/drawing/2014/main" id="{7838C0C0-A48E-C9A6-A956-8F7D851DD6A4}"/>
                </a:ext>
              </a:extLst>
            </p:cNvPr>
            <p:cNvSpPr/>
            <p:nvPr/>
          </p:nvSpPr>
          <p:spPr>
            <a:xfrm>
              <a:off x="4455186" y="3201245"/>
              <a:ext cx="458655" cy="577513"/>
            </a:xfrm>
            <a:custGeom>
              <a:avLst/>
              <a:gdLst/>
              <a:ahLst/>
              <a:cxnLst/>
              <a:rect l="l" t="t" r="r" b="b"/>
              <a:pathLst>
                <a:path w="16184" h="20378" extrusionOk="0">
                  <a:moveTo>
                    <a:pt x="10681" y="0"/>
                  </a:moveTo>
                  <a:cubicBezTo>
                    <a:pt x="7170" y="0"/>
                    <a:pt x="1445" y="285"/>
                    <a:pt x="0" y="2072"/>
                  </a:cubicBezTo>
                  <a:lnTo>
                    <a:pt x="2009" y="20377"/>
                  </a:lnTo>
                  <a:cubicBezTo>
                    <a:pt x="2146" y="18437"/>
                    <a:pt x="16184" y="17570"/>
                    <a:pt x="16184" y="17570"/>
                  </a:cubicBezTo>
                  <a:lnTo>
                    <a:pt x="13490" y="63"/>
                  </a:lnTo>
                  <a:cubicBezTo>
                    <a:pt x="13490" y="63"/>
                    <a:pt x="12330" y="0"/>
                    <a:pt x="10681" y="0"/>
                  </a:cubicBezTo>
                  <a:close/>
                </a:path>
              </a:pathLst>
            </a:custGeom>
            <a:solidFill>
              <a:srgbClr val="4240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 name="Google Shape;5700;p42">
              <a:extLst>
                <a:ext uri="{FF2B5EF4-FFF2-40B4-BE49-F238E27FC236}">
                  <a16:creationId xmlns:a16="http://schemas.microsoft.com/office/drawing/2014/main" id="{F6A2D07B-B4EC-E864-B2AB-82593AD14A0C}"/>
                </a:ext>
              </a:extLst>
            </p:cNvPr>
            <p:cNvSpPr/>
            <p:nvPr/>
          </p:nvSpPr>
          <p:spPr>
            <a:xfrm>
              <a:off x="4481060" y="3218703"/>
              <a:ext cx="421784" cy="515420"/>
            </a:xfrm>
            <a:custGeom>
              <a:avLst/>
              <a:gdLst/>
              <a:ahLst/>
              <a:cxnLst/>
              <a:rect l="l" t="t" r="r" b="b"/>
              <a:pathLst>
                <a:path w="14883" h="18187" extrusionOk="0">
                  <a:moveTo>
                    <a:pt x="9991" y="1"/>
                  </a:moveTo>
                  <a:cubicBezTo>
                    <a:pt x="7237" y="1"/>
                    <a:pt x="2425" y="196"/>
                    <a:pt x="0" y="1456"/>
                  </a:cubicBezTo>
                  <a:lnTo>
                    <a:pt x="1598" y="18186"/>
                  </a:lnTo>
                  <a:cubicBezTo>
                    <a:pt x="1598" y="18186"/>
                    <a:pt x="5755" y="16324"/>
                    <a:pt x="13087" y="16324"/>
                  </a:cubicBezTo>
                  <a:cubicBezTo>
                    <a:pt x="13666" y="16324"/>
                    <a:pt x="14265" y="16335"/>
                    <a:pt x="14883" y="16360"/>
                  </a:cubicBezTo>
                  <a:lnTo>
                    <a:pt x="12052" y="40"/>
                  </a:lnTo>
                  <a:cubicBezTo>
                    <a:pt x="12052" y="40"/>
                    <a:pt x="11230" y="1"/>
                    <a:pt x="9991" y="1"/>
                  </a:cubicBezTo>
                  <a:close/>
                </a:path>
              </a:pathLst>
            </a:custGeom>
            <a:solidFill>
              <a:srgbClr val="4240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 name="Google Shape;5701;p42">
              <a:extLst>
                <a:ext uri="{FF2B5EF4-FFF2-40B4-BE49-F238E27FC236}">
                  <a16:creationId xmlns:a16="http://schemas.microsoft.com/office/drawing/2014/main" id="{C95008A1-096F-C9A7-4283-6F5659F209CE}"/>
                </a:ext>
              </a:extLst>
            </p:cNvPr>
            <p:cNvSpPr/>
            <p:nvPr/>
          </p:nvSpPr>
          <p:spPr>
            <a:xfrm>
              <a:off x="4526348" y="3250812"/>
              <a:ext cx="319562" cy="291193"/>
            </a:xfrm>
            <a:custGeom>
              <a:avLst/>
              <a:gdLst/>
              <a:ahLst/>
              <a:cxnLst/>
              <a:rect l="l" t="t" r="r" b="b"/>
              <a:pathLst>
                <a:path w="11276" h="10275" extrusionOk="0">
                  <a:moveTo>
                    <a:pt x="8756" y="0"/>
                  </a:moveTo>
                  <a:cubicBezTo>
                    <a:pt x="7051" y="0"/>
                    <a:pt x="3453" y="181"/>
                    <a:pt x="0" y="1509"/>
                  </a:cubicBezTo>
                  <a:lnTo>
                    <a:pt x="639" y="10274"/>
                  </a:lnTo>
                  <a:cubicBezTo>
                    <a:pt x="639" y="10274"/>
                    <a:pt x="4442" y="9191"/>
                    <a:pt x="10268" y="9191"/>
                  </a:cubicBezTo>
                  <a:cubicBezTo>
                    <a:pt x="10597" y="9191"/>
                    <a:pt x="10934" y="9194"/>
                    <a:pt x="11276" y="9202"/>
                  </a:cubicBezTo>
                  <a:lnTo>
                    <a:pt x="9769" y="26"/>
                  </a:lnTo>
                  <a:cubicBezTo>
                    <a:pt x="9769" y="26"/>
                    <a:pt x="9396" y="0"/>
                    <a:pt x="8756" y="0"/>
                  </a:cubicBezTo>
                  <a:close/>
                </a:path>
              </a:pathLst>
            </a:custGeom>
            <a:solidFill>
              <a:srgbClr val="0C004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 name="Google Shape;5702;p42">
              <a:extLst>
                <a:ext uri="{FF2B5EF4-FFF2-40B4-BE49-F238E27FC236}">
                  <a16:creationId xmlns:a16="http://schemas.microsoft.com/office/drawing/2014/main" id="{A2A88742-41A2-78F6-9776-91E8A680D14F}"/>
                </a:ext>
              </a:extLst>
            </p:cNvPr>
            <p:cNvSpPr/>
            <p:nvPr/>
          </p:nvSpPr>
          <p:spPr>
            <a:xfrm>
              <a:off x="4543153" y="3265776"/>
              <a:ext cx="286602" cy="252283"/>
            </a:xfrm>
            <a:custGeom>
              <a:avLst/>
              <a:gdLst/>
              <a:ahLst/>
              <a:cxnLst/>
              <a:rect l="l" t="t" r="r" b="b"/>
              <a:pathLst>
                <a:path w="10113" h="8902" extrusionOk="0">
                  <a:moveTo>
                    <a:pt x="7830" y="1"/>
                  </a:moveTo>
                  <a:cubicBezTo>
                    <a:pt x="6300" y="1"/>
                    <a:pt x="3084" y="157"/>
                    <a:pt x="1" y="1301"/>
                  </a:cubicBezTo>
                  <a:lnTo>
                    <a:pt x="549" y="8902"/>
                  </a:lnTo>
                  <a:cubicBezTo>
                    <a:pt x="549" y="8902"/>
                    <a:pt x="3908" y="7977"/>
                    <a:pt x="9078" y="7977"/>
                  </a:cubicBezTo>
                  <a:cubicBezTo>
                    <a:pt x="9415" y="7977"/>
                    <a:pt x="9760" y="7980"/>
                    <a:pt x="10112" y="7989"/>
                  </a:cubicBezTo>
                  <a:lnTo>
                    <a:pt x="8743" y="23"/>
                  </a:lnTo>
                  <a:cubicBezTo>
                    <a:pt x="8743" y="23"/>
                    <a:pt x="8406" y="1"/>
                    <a:pt x="7830" y="1"/>
                  </a:cubicBezTo>
                  <a:close/>
                </a:path>
              </a:pathLst>
            </a:custGeom>
            <a:solidFill>
              <a:srgbClr val="FAF8D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 name="Google Shape;5703;p42">
              <a:extLst>
                <a:ext uri="{FF2B5EF4-FFF2-40B4-BE49-F238E27FC236}">
                  <a16:creationId xmlns:a16="http://schemas.microsoft.com/office/drawing/2014/main" id="{1F341214-92B5-64B7-0DD4-A4D93148370D}"/>
                </a:ext>
              </a:extLst>
            </p:cNvPr>
            <p:cNvSpPr/>
            <p:nvPr/>
          </p:nvSpPr>
          <p:spPr>
            <a:xfrm>
              <a:off x="4531505" y="3719867"/>
              <a:ext cx="357764" cy="48546"/>
            </a:xfrm>
            <a:custGeom>
              <a:avLst/>
              <a:gdLst/>
              <a:ahLst/>
              <a:cxnLst/>
              <a:rect l="l" t="t" r="r" b="b"/>
              <a:pathLst>
                <a:path w="12624" h="1713" extrusionOk="0">
                  <a:moveTo>
                    <a:pt x="12623" y="0"/>
                  </a:moveTo>
                  <a:cubicBezTo>
                    <a:pt x="12622" y="0"/>
                    <a:pt x="6049" y="1119"/>
                    <a:pt x="1" y="1712"/>
                  </a:cubicBezTo>
                  <a:cubicBezTo>
                    <a:pt x="1" y="1712"/>
                    <a:pt x="6164" y="1644"/>
                    <a:pt x="12623" y="0"/>
                  </a:cubicBezTo>
                  <a:close/>
                </a:path>
              </a:pathLst>
            </a:custGeom>
            <a:solidFill>
              <a:srgbClr val="DAD9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 name="Google Shape;5704;p42">
              <a:extLst>
                <a:ext uri="{FF2B5EF4-FFF2-40B4-BE49-F238E27FC236}">
                  <a16:creationId xmlns:a16="http://schemas.microsoft.com/office/drawing/2014/main" id="{6D8E56DD-E2DA-70F1-BD6B-E92842835464}"/>
                </a:ext>
              </a:extLst>
            </p:cNvPr>
            <p:cNvSpPr/>
            <p:nvPr/>
          </p:nvSpPr>
          <p:spPr>
            <a:xfrm>
              <a:off x="4487522" y="3376387"/>
              <a:ext cx="142352" cy="290457"/>
            </a:xfrm>
            <a:custGeom>
              <a:avLst/>
              <a:gdLst/>
              <a:ahLst/>
              <a:cxnLst/>
              <a:rect l="l" t="t" r="r" b="b"/>
              <a:pathLst>
                <a:path w="5023" h="10249" extrusionOk="0">
                  <a:moveTo>
                    <a:pt x="5022" y="0"/>
                  </a:moveTo>
                  <a:lnTo>
                    <a:pt x="1" y="7144"/>
                  </a:lnTo>
                  <a:lnTo>
                    <a:pt x="434" y="10249"/>
                  </a:lnTo>
                  <a:cubicBezTo>
                    <a:pt x="4178" y="7396"/>
                    <a:pt x="5022" y="1"/>
                    <a:pt x="5022" y="0"/>
                  </a:cubicBezTo>
                  <a:close/>
                </a:path>
              </a:pathLst>
            </a:custGeom>
            <a:solidFill>
              <a:srgbClr val="0D2932">
                <a:alpha val="3661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 name="Google Shape;5705;p42">
              <a:extLst>
                <a:ext uri="{FF2B5EF4-FFF2-40B4-BE49-F238E27FC236}">
                  <a16:creationId xmlns:a16="http://schemas.microsoft.com/office/drawing/2014/main" id="{4478A389-551E-821F-CBDC-2D7F986874E4}"/>
                </a:ext>
              </a:extLst>
            </p:cNvPr>
            <p:cNvSpPr/>
            <p:nvPr/>
          </p:nvSpPr>
          <p:spPr>
            <a:xfrm>
              <a:off x="4688707" y="3360856"/>
              <a:ext cx="221250" cy="313780"/>
            </a:xfrm>
            <a:custGeom>
              <a:avLst/>
              <a:gdLst/>
              <a:ahLst/>
              <a:cxnLst/>
              <a:rect l="l" t="t" r="r" b="b"/>
              <a:pathLst>
                <a:path w="7807" h="11072" extrusionOk="0">
                  <a:moveTo>
                    <a:pt x="0" y="0"/>
                  </a:moveTo>
                  <a:cubicBezTo>
                    <a:pt x="0" y="1"/>
                    <a:pt x="1128" y="11072"/>
                    <a:pt x="7686" y="11072"/>
                  </a:cubicBezTo>
                  <a:cubicBezTo>
                    <a:pt x="7726" y="11072"/>
                    <a:pt x="7766" y="11071"/>
                    <a:pt x="7807" y="11071"/>
                  </a:cubicBezTo>
                  <a:lnTo>
                    <a:pt x="7168" y="6779"/>
                  </a:lnTo>
                  <a:lnTo>
                    <a:pt x="0" y="0"/>
                  </a:lnTo>
                  <a:close/>
                </a:path>
              </a:pathLst>
            </a:custGeom>
            <a:solidFill>
              <a:srgbClr val="0D2932">
                <a:alpha val="3661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 name="Google Shape;5706;p42">
              <a:extLst>
                <a:ext uri="{FF2B5EF4-FFF2-40B4-BE49-F238E27FC236}">
                  <a16:creationId xmlns:a16="http://schemas.microsoft.com/office/drawing/2014/main" id="{122ABAA7-99DF-A58D-1D6F-7B5AC5C69BDB}"/>
                </a:ext>
              </a:extLst>
            </p:cNvPr>
            <p:cNvSpPr/>
            <p:nvPr/>
          </p:nvSpPr>
          <p:spPr>
            <a:xfrm>
              <a:off x="4489109" y="3202832"/>
              <a:ext cx="177635" cy="190388"/>
            </a:xfrm>
            <a:custGeom>
              <a:avLst/>
              <a:gdLst/>
              <a:ahLst/>
              <a:cxnLst/>
              <a:rect l="l" t="t" r="r" b="b"/>
              <a:pathLst>
                <a:path w="6268" h="6718" extrusionOk="0">
                  <a:moveTo>
                    <a:pt x="2845" y="1"/>
                  </a:moveTo>
                  <a:cubicBezTo>
                    <a:pt x="2728" y="1"/>
                    <a:pt x="2607" y="35"/>
                    <a:pt x="2501" y="98"/>
                  </a:cubicBezTo>
                  <a:cubicBezTo>
                    <a:pt x="2296" y="235"/>
                    <a:pt x="2159" y="463"/>
                    <a:pt x="2067" y="692"/>
                  </a:cubicBezTo>
                  <a:cubicBezTo>
                    <a:pt x="1918" y="1107"/>
                    <a:pt x="1889" y="1570"/>
                    <a:pt x="1902" y="2029"/>
                  </a:cubicBezTo>
                  <a:lnTo>
                    <a:pt x="1902" y="2029"/>
                  </a:lnTo>
                  <a:cubicBezTo>
                    <a:pt x="1837" y="1583"/>
                    <a:pt x="1664" y="1153"/>
                    <a:pt x="1383" y="806"/>
                  </a:cubicBezTo>
                  <a:cubicBezTo>
                    <a:pt x="1244" y="608"/>
                    <a:pt x="1037" y="427"/>
                    <a:pt x="806" y="427"/>
                  </a:cubicBezTo>
                  <a:cubicBezTo>
                    <a:pt x="770" y="427"/>
                    <a:pt x="734" y="432"/>
                    <a:pt x="698" y="441"/>
                  </a:cubicBezTo>
                  <a:cubicBezTo>
                    <a:pt x="424" y="509"/>
                    <a:pt x="310" y="829"/>
                    <a:pt x="264" y="1103"/>
                  </a:cubicBezTo>
                  <a:cubicBezTo>
                    <a:pt x="1" y="2723"/>
                    <a:pt x="744" y="6717"/>
                    <a:pt x="2926" y="6717"/>
                  </a:cubicBezTo>
                  <a:cubicBezTo>
                    <a:pt x="3202" y="6717"/>
                    <a:pt x="3502" y="6653"/>
                    <a:pt x="3825" y="6512"/>
                  </a:cubicBezTo>
                  <a:cubicBezTo>
                    <a:pt x="4190" y="6352"/>
                    <a:pt x="4487" y="6101"/>
                    <a:pt x="4761" y="5827"/>
                  </a:cubicBezTo>
                  <a:cubicBezTo>
                    <a:pt x="5103" y="5462"/>
                    <a:pt x="5423" y="5074"/>
                    <a:pt x="5720" y="4686"/>
                  </a:cubicBezTo>
                  <a:cubicBezTo>
                    <a:pt x="6016" y="4275"/>
                    <a:pt x="6267" y="3705"/>
                    <a:pt x="6016" y="3271"/>
                  </a:cubicBezTo>
                  <a:cubicBezTo>
                    <a:pt x="5971" y="3202"/>
                    <a:pt x="5902" y="3134"/>
                    <a:pt x="5834" y="3111"/>
                  </a:cubicBezTo>
                  <a:cubicBezTo>
                    <a:pt x="5808" y="3103"/>
                    <a:pt x="5782" y="3099"/>
                    <a:pt x="5755" y="3099"/>
                  </a:cubicBezTo>
                  <a:cubicBezTo>
                    <a:pt x="5639" y="3099"/>
                    <a:pt x="5516" y="3170"/>
                    <a:pt x="5423" y="3225"/>
                  </a:cubicBezTo>
                  <a:cubicBezTo>
                    <a:pt x="5149" y="3431"/>
                    <a:pt x="4875" y="3613"/>
                    <a:pt x="4601" y="3796"/>
                  </a:cubicBezTo>
                  <a:cubicBezTo>
                    <a:pt x="5240" y="3225"/>
                    <a:pt x="5537" y="2289"/>
                    <a:pt x="5354" y="1422"/>
                  </a:cubicBezTo>
                  <a:cubicBezTo>
                    <a:pt x="5332" y="1285"/>
                    <a:pt x="5286" y="1148"/>
                    <a:pt x="5149" y="1057"/>
                  </a:cubicBezTo>
                  <a:cubicBezTo>
                    <a:pt x="5058" y="988"/>
                    <a:pt x="4921" y="988"/>
                    <a:pt x="4807" y="988"/>
                  </a:cubicBezTo>
                  <a:cubicBezTo>
                    <a:pt x="4396" y="1057"/>
                    <a:pt x="4053" y="1331"/>
                    <a:pt x="3848" y="1696"/>
                  </a:cubicBezTo>
                  <a:cubicBezTo>
                    <a:pt x="3620" y="2038"/>
                    <a:pt x="3528" y="2426"/>
                    <a:pt x="3414" y="2837"/>
                  </a:cubicBezTo>
                  <a:cubicBezTo>
                    <a:pt x="3620" y="2084"/>
                    <a:pt x="3620" y="1262"/>
                    <a:pt x="3391" y="509"/>
                  </a:cubicBezTo>
                  <a:cubicBezTo>
                    <a:pt x="3346" y="372"/>
                    <a:pt x="3300" y="235"/>
                    <a:pt x="3209" y="144"/>
                  </a:cubicBezTo>
                  <a:cubicBezTo>
                    <a:pt x="3111" y="46"/>
                    <a:pt x="2980" y="1"/>
                    <a:pt x="2845" y="1"/>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 name="Google Shape;5707;p42">
              <a:extLst>
                <a:ext uri="{FF2B5EF4-FFF2-40B4-BE49-F238E27FC236}">
                  <a16:creationId xmlns:a16="http://schemas.microsoft.com/office/drawing/2014/main" id="{82B77981-E1AC-6919-29E0-A20952188B97}"/>
                </a:ext>
              </a:extLst>
            </p:cNvPr>
            <p:cNvSpPr/>
            <p:nvPr/>
          </p:nvSpPr>
          <p:spPr>
            <a:xfrm>
              <a:off x="4633076" y="3180784"/>
              <a:ext cx="177607" cy="190445"/>
            </a:xfrm>
            <a:custGeom>
              <a:avLst/>
              <a:gdLst/>
              <a:ahLst/>
              <a:cxnLst/>
              <a:rect l="l" t="t" r="r" b="b"/>
              <a:pathLst>
                <a:path w="6267" h="6720" extrusionOk="0">
                  <a:moveTo>
                    <a:pt x="3410" y="0"/>
                  </a:moveTo>
                  <a:cubicBezTo>
                    <a:pt x="3279" y="0"/>
                    <a:pt x="3154" y="40"/>
                    <a:pt x="3059" y="123"/>
                  </a:cubicBezTo>
                  <a:cubicBezTo>
                    <a:pt x="2968" y="237"/>
                    <a:pt x="2922" y="374"/>
                    <a:pt x="2876" y="511"/>
                  </a:cubicBezTo>
                  <a:cubicBezTo>
                    <a:pt x="2648" y="1264"/>
                    <a:pt x="2648" y="2086"/>
                    <a:pt x="2854" y="2839"/>
                  </a:cubicBezTo>
                  <a:cubicBezTo>
                    <a:pt x="2739" y="2428"/>
                    <a:pt x="2648" y="2040"/>
                    <a:pt x="2420" y="1675"/>
                  </a:cubicBezTo>
                  <a:cubicBezTo>
                    <a:pt x="2214" y="1333"/>
                    <a:pt x="1872" y="1036"/>
                    <a:pt x="1461" y="990"/>
                  </a:cubicBezTo>
                  <a:cubicBezTo>
                    <a:pt x="1347" y="990"/>
                    <a:pt x="1210" y="990"/>
                    <a:pt x="1119" y="1059"/>
                  </a:cubicBezTo>
                  <a:cubicBezTo>
                    <a:pt x="982" y="1127"/>
                    <a:pt x="936" y="1287"/>
                    <a:pt x="913" y="1424"/>
                  </a:cubicBezTo>
                  <a:cubicBezTo>
                    <a:pt x="731" y="2269"/>
                    <a:pt x="1028" y="3227"/>
                    <a:pt x="1667" y="3798"/>
                  </a:cubicBezTo>
                  <a:cubicBezTo>
                    <a:pt x="1393" y="3615"/>
                    <a:pt x="1119" y="3433"/>
                    <a:pt x="845" y="3227"/>
                  </a:cubicBezTo>
                  <a:cubicBezTo>
                    <a:pt x="752" y="3172"/>
                    <a:pt x="629" y="3101"/>
                    <a:pt x="513" y="3101"/>
                  </a:cubicBezTo>
                  <a:cubicBezTo>
                    <a:pt x="486" y="3101"/>
                    <a:pt x="460" y="3105"/>
                    <a:pt x="434" y="3113"/>
                  </a:cubicBezTo>
                  <a:cubicBezTo>
                    <a:pt x="366" y="3136"/>
                    <a:pt x="297" y="3204"/>
                    <a:pt x="252" y="3273"/>
                  </a:cubicBezTo>
                  <a:cubicBezTo>
                    <a:pt x="0" y="3707"/>
                    <a:pt x="252" y="4254"/>
                    <a:pt x="548" y="4688"/>
                  </a:cubicBezTo>
                  <a:cubicBezTo>
                    <a:pt x="845" y="5076"/>
                    <a:pt x="1165" y="5464"/>
                    <a:pt x="1507" y="5807"/>
                  </a:cubicBezTo>
                  <a:cubicBezTo>
                    <a:pt x="1781" y="6103"/>
                    <a:pt x="2078" y="6354"/>
                    <a:pt x="2443" y="6514"/>
                  </a:cubicBezTo>
                  <a:cubicBezTo>
                    <a:pt x="2766" y="6655"/>
                    <a:pt x="3066" y="6719"/>
                    <a:pt x="3342" y="6719"/>
                  </a:cubicBezTo>
                  <a:cubicBezTo>
                    <a:pt x="5523" y="6719"/>
                    <a:pt x="6267" y="2725"/>
                    <a:pt x="6003" y="1105"/>
                  </a:cubicBezTo>
                  <a:cubicBezTo>
                    <a:pt x="5958" y="831"/>
                    <a:pt x="5844" y="511"/>
                    <a:pt x="5570" y="443"/>
                  </a:cubicBezTo>
                  <a:cubicBezTo>
                    <a:pt x="5533" y="433"/>
                    <a:pt x="5497" y="429"/>
                    <a:pt x="5462" y="429"/>
                  </a:cubicBezTo>
                  <a:cubicBezTo>
                    <a:pt x="5231" y="429"/>
                    <a:pt x="5024" y="610"/>
                    <a:pt x="4885" y="808"/>
                  </a:cubicBezTo>
                  <a:cubicBezTo>
                    <a:pt x="4604" y="1155"/>
                    <a:pt x="4431" y="1585"/>
                    <a:pt x="4365" y="2030"/>
                  </a:cubicBezTo>
                  <a:lnTo>
                    <a:pt x="4365" y="2030"/>
                  </a:lnTo>
                  <a:cubicBezTo>
                    <a:pt x="4378" y="1572"/>
                    <a:pt x="4350" y="1109"/>
                    <a:pt x="4200" y="694"/>
                  </a:cubicBezTo>
                  <a:cubicBezTo>
                    <a:pt x="4109" y="465"/>
                    <a:pt x="3972" y="237"/>
                    <a:pt x="3767" y="100"/>
                  </a:cubicBezTo>
                  <a:cubicBezTo>
                    <a:pt x="3657" y="34"/>
                    <a:pt x="3531" y="0"/>
                    <a:pt x="3410" y="0"/>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 name="Google Shape;5708;p42">
              <a:extLst>
                <a:ext uri="{FF2B5EF4-FFF2-40B4-BE49-F238E27FC236}">
                  <a16:creationId xmlns:a16="http://schemas.microsoft.com/office/drawing/2014/main" id="{07436A67-E626-0444-501E-1A98C43D4C88}"/>
                </a:ext>
              </a:extLst>
            </p:cNvPr>
            <p:cNvSpPr/>
            <p:nvPr/>
          </p:nvSpPr>
          <p:spPr>
            <a:xfrm>
              <a:off x="4271486" y="2569745"/>
              <a:ext cx="659812" cy="441821"/>
            </a:xfrm>
            <a:custGeom>
              <a:avLst/>
              <a:gdLst/>
              <a:ahLst/>
              <a:cxnLst/>
              <a:rect l="l" t="t" r="r" b="b"/>
              <a:pathLst>
                <a:path w="23282" h="15590" extrusionOk="0">
                  <a:moveTo>
                    <a:pt x="12942" y="0"/>
                  </a:moveTo>
                  <a:cubicBezTo>
                    <a:pt x="5798" y="0"/>
                    <a:pt x="0" y="5798"/>
                    <a:pt x="0" y="12965"/>
                  </a:cubicBezTo>
                  <a:cubicBezTo>
                    <a:pt x="0" y="13855"/>
                    <a:pt x="91" y="14745"/>
                    <a:pt x="251" y="15590"/>
                  </a:cubicBezTo>
                  <a:cubicBezTo>
                    <a:pt x="2032" y="14038"/>
                    <a:pt x="6003" y="10020"/>
                    <a:pt x="7030" y="4086"/>
                  </a:cubicBezTo>
                  <a:cubicBezTo>
                    <a:pt x="7030" y="4086"/>
                    <a:pt x="9702" y="7509"/>
                    <a:pt x="15305" y="7509"/>
                  </a:cubicBezTo>
                  <a:cubicBezTo>
                    <a:pt x="15561" y="7509"/>
                    <a:pt x="15823" y="7502"/>
                    <a:pt x="16092" y="7487"/>
                  </a:cubicBezTo>
                  <a:cubicBezTo>
                    <a:pt x="16092" y="7487"/>
                    <a:pt x="13627" y="6323"/>
                    <a:pt x="13627" y="4702"/>
                  </a:cubicBezTo>
                  <a:lnTo>
                    <a:pt x="13627" y="4702"/>
                  </a:lnTo>
                  <a:cubicBezTo>
                    <a:pt x="13627" y="4702"/>
                    <a:pt x="16115" y="5888"/>
                    <a:pt x="19249" y="5888"/>
                  </a:cubicBezTo>
                  <a:cubicBezTo>
                    <a:pt x="20528" y="5888"/>
                    <a:pt x="21913" y="5691"/>
                    <a:pt x="23282" y="5136"/>
                  </a:cubicBezTo>
                  <a:cubicBezTo>
                    <a:pt x="20908" y="2031"/>
                    <a:pt x="17165" y="0"/>
                    <a:pt x="12942" y="0"/>
                  </a:cubicBezTo>
                  <a:close/>
                </a:path>
              </a:pathLst>
            </a:custGeom>
            <a:solidFill>
              <a:srgbClr val="E98742">
                <a:alpha val="388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 name="Google Shape;5709;p42">
              <a:extLst>
                <a:ext uri="{FF2B5EF4-FFF2-40B4-BE49-F238E27FC236}">
                  <a16:creationId xmlns:a16="http://schemas.microsoft.com/office/drawing/2014/main" id="{32034351-790C-6CF1-11B3-A4B2B9C199B5}"/>
                </a:ext>
              </a:extLst>
            </p:cNvPr>
            <p:cNvSpPr/>
            <p:nvPr/>
          </p:nvSpPr>
          <p:spPr>
            <a:xfrm>
              <a:off x="4358150" y="3327642"/>
              <a:ext cx="271724" cy="351161"/>
            </a:xfrm>
            <a:custGeom>
              <a:avLst/>
              <a:gdLst/>
              <a:ahLst/>
              <a:cxnLst/>
              <a:rect l="l" t="t" r="r" b="b"/>
              <a:pathLst>
                <a:path w="9588" h="12391" extrusionOk="0">
                  <a:moveTo>
                    <a:pt x="5873" y="1"/>
                  </a:moveTo>
                  <a:cubicBezTo>
                    <a:pt x="5574" y="1"/>
                    <a:pt x="5266" y="38"/>
                    <a:pt x="4954" y="122"/>
                  </a:cubicBezTo>
                  <a:cubicBezTo>
                    <a:pt x="4201" y="1355"/>
                    <a:pt x="1" y="8476"/>
                    <a:pt x="115" y="10280"/>
                  </a:cubicBezTo>
                  <a:cubicBezTo>
                    <a:pt x="203" y="11544"/>
                    <a:pt x="1277" y="12390"/>
                    <a:pt x="2434" y="12390"/>
                  </a:cubicBezTo>
                  <a:cubicBezTo>
                    <a:pt x="2780" y="12390"/>
                    <a:pt x="3134" y="12314"/>
                    <a:pt x="3470" y="12151"/>
                  </a:cubicBezTo>
                  <a:cubicBezTo>
                    <a:pt x="7328" y="10302"/>
                    <a:pt x="9587" y="1720"/>
                    <a:pt x="9587" y="1720"/>
                  </a:cubicBezTo>
                  <a:cubicBezTo>
                    <a:pt x="9587" y="1720"/>
                    <a:pt x="7920" y="1"/>
                    <a:pt x="5873" y="1"/>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 name="Google Shape;5710;p42">
              <a:extLst>
                <a:ext uri="{FF2B5EF4-FFF2-40B4-BE49-F238E27FC236}">
                  <a16:creationId xmlns:a16="http://schemas.microsoft.com/office/drawing/2014/main" id="{D411ED94-A84D-3E92-5BC2-64FFE57D47AC}"/>
                </a:ext>
              </a:extLst>
            </p:cNvPr>
            <p:cNvSpPr/>
            <p:nvPr/>
          </p:nvSpPr>
          <p:spPr>
            <a:xfrm>
              <a:off x="4483639" y="3327642"/>
              <a:ext cx="146234" cy="99218"/>
            </a:xfrm>
            <a:custGeom>
              <a:avLst/>
              <a:gdLst/>
              <a:ahLst/>
              <a:cxnLst/>
              <a:rect l="l" t="t" r="r" b="b"/>
              <a:pathLst>
                <a:path w="5160" h="3501" extrusionOk="0">
                  <a:moveTo>
                    <a:pt x="1445" y="1"/>
                  </a:moveTo>
                  <a:cubicBezTo>
                    <a:pt x="1146" y="1"/>
                    <a:pt x="838" y="38"/>
                    <a:pt x="526" y="122"/>
                  </a:cubicBezTo>
                  <a:cubicBezTo>
                    <a:pt x="434" y="305"/>
                    <a:pt x="229" y="602"/>
                    <a:pt x="1" y="1013"/>
                  </a:cubicBezTo>
                  <a:cubicBezTo>
                    <a:pt x="1850" y="1195"/>
                    <a:pt x="3493" y="2108"/>
                    <a:pt x="4611" y="3500"/>
                  </a:cubicBezTo>
                  <a:cubicBezTo>
                    <a:pt x="4977" y="2428"/>
                    <a:pt x="5159" y="1720"/>
                    <a:pt x="5159" y="1720"/>
                  </a:cubicBezTo>
                  <a:cubicBezTo>
                    <a:pt x="5159" y="1720"/>
                    <a:pt x="3492" y="1"/>
                    <a:pt x="1445"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 name="Google Shape;5711;p42">
              <a:extLst>
                <a:ext uri="{FF2B5EF4-FFF2-40B4-BE49-F238E27FC236}">
                  <a16:creationId xmlns:a16="http://schemas.microsoft.com/office/drawing/2014/main" id="{BB627BFF-27F7-4A8B-5AB5-760C6B083422}"/>
                </a:ext>
              </a:extLst>
            </p:cNvPr>
            <p:cNvSpPr/>
            <p:nvPr/>
          </p:nvSpPr>
          <p:spPr>
            <a:xfrm>
              <a:off x="4684825" y="3305650"/>
              <a:ext cx="271724" cy="351728"/>
            </a:xfrm>
            <a:custGeom>
              <a:avLst/>
              <a:gdLst/>
              <a:ahLst/>
              <a:cxnLst/>
              <a:rect l="l" t="t" r="r" b="b"/>
              <a:pathLst>
                <a:path w="9588" h="12411" extrusionOk="0">
                  <a:moveTo>
                    <a:pt x="3699" y="1"/>
                  </a:moveTo>
                  <a:cubicBezTo>
                    <a:pt x="1668" y="1"/>
                    <a:pt x="0" y="1720"/>
                    <a:pt x="0" y="1720"/>
                  </a:cubicBezTo>
                  <a:cubicBezTo>
                    <a:pt x="0" y="1720"/>
                    <a:pt x="2260" y="10302"/>
                    <a:pt x="6095" y="12174"/>
                  </a:cubicBezTo>
                  <a:cubicBezTo>
                    <a:pt x="6433" y="12335"/>
                    <a:pt x="6787" y="12410"/>
                    <a:pt x="7133" y="12410"/>
                  </a:cubicBezTo>
                  <a:cubicBezTo>
                    <a:pt x="8304" y="12410"/>
                    <a:pt x="9385" y="11553"/>
                    <a:pt x="9473" y="10302"/>
                  </a:cubicBezTo>
                  <a:cubicBezTo>
                    <a:pt x="9587" y="8522"/>
                    <a:pt x="4611" y="122"/>
                    <a:pt x="4611" y="122"/>
                  </a:cubicBezTo>
                  <a:cubicBezTo>
                    <a:pt x="4302" y="38"/>
                    <a:pt x="3997" y="1"/>
                    <a:pt x="3699" y="1"/>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 name="Google Shape;5712;p42">
              <a:extLst>
                <a:ext uri="{FF2B5EF4-FFF2-40B4-BE49-F238E27FC236}">
                  <a16:creationId xmlns:a16="http://schemas.microsoft.com/office/drawing/2014/main" id="{8BACF728-52CB-3834-B68A-2CDC5698AE22}"/>
                </a:ext>
              </a:extLst>
            </p:cNvPr>
            <p:cNvSpPr/>
            <p:nvPr/>
          </p:nvSpPr>
          <p:spPr>
            <a:xfrm>
              <a:off x="4684825" y="3305650"/>
              <a:ext cx="143627" cy="78530"/>
            </a:xfrm>
            <a:custGeom>
              <a:avLst/>
              <a:gdLst/>
              <a:ahLst/>
              <a:cxnLst/>
              <a:rect l="l" t="t" r="r" b="b"/>
              <a:pathLst>
                <a:path w="5068" h="2771" extrusionOk="0">
                  <a:moveTo>
                    <a:pt x="3699" y="1"/>
                  </a:moveTo>
                  <a:cubicBezTo>
                    <a:pt x="1668" y="1"/>
                    <a:pt x="0" y="1720"/>
                    <a:pt x="0" y="1720"/>
                  </a:cubicBezTo>
                  <a:cubicBezTo>
                    <a:pt x="0" y="1720"/>
                    <a:pt x="92" y="2131"/>
                    <a:pt x="297" y="2770"/>
                  </a:cubicBezTo>
                  <a:cubicBezTo>
                    <a:pt x="1553" y="1537"/>
                    <a:pt x="3333" y="921"/>
                    <a:pt x="5068" y="898"/>
                  </a:cubicBezTo>
                  <a:cubicBezTo>
                    <a:pt x="4794" y="419"/>
                    <a:pt x="4611" y="122"/>
                    <a:pt x="4611" y="122"/>
                  </a:cubicBezTo>
                  <a:cubicBezTo>
                    <a:pt x="4302" y="38"/>
                    <a:pt x="3997" y="1"/>
                    <a:pt x="3699"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 name="Google Shape;5713;p42">
              <a:extLst>
                <a:ext uri="{FF2B5EF4-FFF2-40B4-BE49-F238E27FC236}">
                  <a16:creationId xmlns:a16="http://schemas.microsoft.com/office/drawing/2014/main" id="{3143D8EE-CF80-2E0E-E43C-BD816B1B1E34}"/>
                </a:ext>
              </a:extLst>
            </p:cNvPr>
            <p:cNvSpPr/>
            <p:nvPr/>
          </p:nvSpPr>
          <p:spPr>
            <a:xfrm>
              <a:off x="4376911" y="3338864"/>
              <a:ext cx="117101" cy="231594"/>
            </a:xfrm>
            <a:custGeom>
              <a:avLst/>
              <a:gdLst/>
              <a:ahLst/>
              <a:cxnLst/>
              <a:rect l="l" t="t" r="r" b="b"/>
              <a:pathLst>
                <a:path w="4132" h="8172" extrusionOk="0">
                  <a:moveTo>
                    <a:pt x="4132" y="0"/>
                  </a:moveTo>
                  <a:lnTo>
                    <a:pt x="4132" y="0"/>
                  </a:lnTo>
                  <a:cubicBezTo>
                    <a:pt x="4131" y="1"/>
                    <a:pt x="1073" y="4360"/>
                    <a:pt x="1" y="8172"/>
                  </a:cubicBezTo>
                  <a:cubicBezTo>
                    <a:pt x="411" y="6962"/>
                    <a:pt x="2009" y="3561"/>
                    <a:pt x="4132" y="0"/>
                  </a:cubicBezTo>
                  <a:close/>
                </a:path>
              </a:pathLst>
            </a:custGeom>
            <a:solidFill>
              <a:srgbClr val="DAB45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 name="Google Shape;5714;p42">
              <a:extLst>
                <a:ext uri="{FF2B5EF4-FFF2-40B4-BE49-F238E27FC236}">
                  <a16:creationId xmlns:a16="http://schemas.microsoft.com/office/drawing/2014/main" id="{AC98328B-DEBE-6ED4-B341-EA135A235535}"/>
                </a:ext>
              </a:extLst>
            </p:cNvPr>
            <p:cNvSpPr/>
            <p:nvPr/>
          </p:nvSpPr>
          <p:spPr>
            <a:xfrm>
              <a:off x="4815501" y="3309107"/>
              <a:ext cx="132631" cy="261351"/>
            </a:xfrm>
            <a:custGeom>
              <a:avLst/>
              <a:gdLst/>
              <a:ahLst/>
              <a:cxnLst/>
              <a:rect l="l" t="t" r="r" b="b"/>
              <a:pathLst>
                <a:path w="4680" h="9222" extrusionOk="0">
                  <a:moveTo>
                    <a:pt x="0" y="0"/>
                  </a:moveTo>
                  <a:cubicBezTo>
                    <a:pt x="1621" y="3264"/>
                    <a:pt x="4679" y="9222"/>
                    <a:pt x="4679" y="9222"/>
                  </a:cubicBezTo>
                  <a:cubicBezTo>
                    <a:pt x="3881" y="6643"/>
                    <a:pt x="1" y="2"/>
                    <a:pt x="0" y="0"/>
                  </a:cubicBezTo>
                  <a:close/>
                </a:path>
              </a:pathLst>
            </a:custGeom>
            <a:solidFill>
              <a:srgbClr val="DAB45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 name="Google Shape;5715;p42">
              <a:extLst>
                <a:ext uri="{FF2B5EF4-FFF2-40B4-BE49-F238E27FC236}">
                  <a16:creationId xmlns:a16="http://schemas.microsoft.com/office/drawing/2014/main" id="{A8224B3B-9144-A9B8-7DE7-90228CB6D751}"/>
                </a:ext>
              </a:extLst>
            </p:cNvPr>
            <p:cNvSpPr/>
            <p:nvPr/>
          </p:nvSpPr>
          <p:spPr>
            <a:xfrm>
              <a:off x="4270834" y="3104691"/>
              <a:ext cx="30437" cy="30437"/>
            </a:xfrm>
            <a:custGeom>
              <a:avLst/>
              <a:gdLst/>
              <a:ahLst/>
              <a:cxnLst/>
              <a:rect l="l" t="t" r="r" b="b"/>
              <a:pathLst>
                <a:path w="1074" h="1074" extrusionOk="0">
                  <a:moveTo>
                    <a:pt x="525" y="1"/>
                  </a:moveTo>
                  <a:cubicBezTo>
                    <a:pt x="251" y="1"/>
                    <a:pt x="0" y="229"/>
                    <a:pt x="0" y="525"/>
                  </a:cubicBezTo>
                  <a:cubicBezTo>
                    <a:pt x="0" y="822"/>
                    <a:pt x="251" y="1073"/>
                    <a:pt x="525" y="1073"/>
                  </a:cubicBezTo>
                  <a:cubicBezTo>
                    <a:pt x="822" y="1073"/>
                    <a:pt x="1073" y="822"/>
                    <a:pt x="1073" y="525"/>
                  </a:cubicBezTo>
                  <a:cubicBezTo>
                    <a:pt x="1073" y="229"/>
                    <a:pt x="822" y="1"/>
                    <a:pt x="525" y="1"/>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6" name="Google Shape;5716;p42">
              <a:extLst>
                <a:ext uri="{FF2B5EF4-FFF2-40B4-BE49-F238E27FC236}">
                  <a16:creationId xmlns:a16="http://schemas.microsoft.com/office/drawing/2014/main" id="{413C5BE9-DAC6-7458-69D4-6454ECCC7F3E}"/>
                </a:ext>
              </a:extLst>
            </p:cNvPr>
            <p:cNvSpPr/>
            <p:nvPr/>
          </p:nvSpPr>
          <p:spPr>
            <a:xfrm>
              <a:off x="5011500" y="2902882"/>
              <a:ext cx="29785" cy="29757"/>
            </a:xfrm>
            <a:custGeom>
              <a:avLst/>
              <a:gdLst/>
              <a:ahLst/>
              <a:cxnLst/>
              <a:rect l="l" t="t" r="r" b="b"/>
              <a:pathLst>
                <a:path w="1051" h="1050" extrusionOk="0">
                  <a:moveTo>
                    <a:pt x="525" y="0"/>
                  </a:moveTo>
                  <a:cubicBezTo>
                    <a:pt x="228" y="0"/>
                    <a:pt x="0" y="228"/>
                    <a:pt x="0" y="525"/>
                  </a:cubicBezTo>
                  <a:cubicBezTo>
                    <a:pt x="0" y="822"/>
                    <a:pt x="228" y="1050"/>
                    <a:pt x="525" y="1050"/>
                  </a:cubicBezTo>
                  <a:cubicBezTo>
                    <a:pt x="822" y="1050"/>
                    <a:pt x="1050" y="822"/>
                    <a:pt x="1050" y="525"/>
                  </a:cubicBezTo>
                  <a:cubicBezTo>
                    <a:pt x="1050" y="228"/>
                    <a:pt x="822" y="0"/>
                    <a:pt x="525" y="0"/>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 name="Google Shape;5717;p42">
              <a:extLst>
                <a:ext uri="{FF2B5EF4-FFF2-40B4-BE49-F238E27FC236}">
                  <a16:creationId xmlns:a16="http://schemas.microsoft.com/office/drawing/2014/main" id="{71BBF5FA-2B46-26AB-7489-9EEFE6B7F06B}"/>
                </a:ext>
              </a:extLst>
            </p:cNvPr>
            <p:cNvSpPr/>
            <p:nvPr/>
          </p:nvSpPr>
          <p:spPr>
            <a:xfrm>
              <a:off x="4419166" y="2781898"/>
              <a:ext cx="110441" cy="70822"/>
            </a:xfrm>
            <a:custGeom>
              <a:avLst/>
              <a:gdLst/>
              <a:ahLst/>
              <a:cxnLst/>
              <a:rect l="l" t="t" r="r" b="b"/>
              <a:pathLst>
                <a:path w="3897" h="2499" extrusionOk="0">
                  <a:moveTo>
                    <a:pt x="3099" y="0"/>
                  </a:moveTo>
                  <a:cubicBezTo>
                    <a:pt x="2896" y="0"/>
                    <a:pt x="2672" y="39"/>
                    <a:pt x="2458" y="92"/>
                  </a:cubicBezTo>
                  <a:cubicBezTo>
                    <a:pt x="1682" y="320"/>
                    <a:pt x="998" y="754"/>
                    <a:pt x="495" y="1393"/>
                  </a:cubicBezTo>
                  <a:cubicBezTo>
                    <a:pt x="176" y="1781"/>
                    <a:pt x="107" y="2055"/>
                    <a:pt x="16" y="2397"/>
                  </a:cubicBezTo>
                  <a:cubicBezTo>
                    <a:pt x="1" y="2458"/>
                    <a:pt x="57" y="2499"/>
                    <a:pt x="109" y="2499"/>
                  </a:cubicBezTo>
                  <a:cubicBezTo>
                    <a:pt x="135" y="2499"/>
                    <a:pt x="161" y="2489"/>
                    <a:pt x="176" y="2466"/>
                  </a:cubicBezTo>
                  <a:cubicBezTo>
                    <a:pt x="1089" y="1119"/>
                    <a:pt x="2732" y="1370"/>
                    <a:pt x="3508" y="959"/>
                  </a:cubicBezTo>
                  <a:cubicBezTo>
                    <a:pt x="3805" y="800"/>
                    <a:pt x="3896" y="412"/>
                    <a:pt x="3668" y="183"/>
                  </a:cubicBezTo>
                  <a:cubicBezTo>
                    <a:pt x="3535" y="50"/>
                    <a:pt x="3330" y="0"/>
                    <a:pt x="3099"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8" name="Google Shape;5718;p42">
              <a:extLst>
                <a:ext uri="{FF2B5EF4-FFF2-40B4-BE49-F238E27FC236}">
                  <a16:creationId xmlns:a16="http://schemas.microsoft.com/office/drawing/2014/main" id="{D72C1D4C-5689-73D8-E90A-C0105E9F81AC}"/>
                </a:ext>
              </a:extLst>
            </p:cNvPr>
            <p:cNvSpPr/>
            <p:nvPr/>
          </p:nvSpPr>
          <p:spPr>
            <a:xfrm>
              <a:off x="4774096" y="2733324"/>
              <a:ext cx="124498" cy="38599"/>
            </a:xfrm>
            <a:custGeom>
              <a:avLst/>
              <a:gdLst/>
              <a:ahLst/>
              <a:cxnLst/>
              <a:rect l="l" t="t" r="r" b="b"/>
              <a:pathLst>
                <a:path w="4393" h="1362" extrusionOk="0">
                  <a:moveTo>
                    <a:pt x="1649" y="1"/>
                  </a:moveTo>
                  <a:cubicBezTo>
                    <a:pt x="1503" y="1"/>
                    <a:pt x="1357" y="9"/>
                    <a:pt x="1210" y="26"/>
                  </a:cubicBezTo>
                  <a:cubicBezTo>
                    <a:pt x="731" y="94"/>
                    <a:pt x="274" y="231"/>
                    <a:pt x="114" y="596"/>
                  </a:cubicBezTo>
                  <a:cubicBezTo>
                    <a:pt x="0" y="893"/>
                    <a:pt x="229" y="1190"/>
                    <a:pt x="571" y="1235"/>
                  </a:cubicBezTo>
                  <a:cubicBezTo>
                    <a:pt x="616" y="1240"/>
                    <a:pt x="661" y="1242"/>
                    <a:pt x="708" y="1242"/>
                  </a:cubicBezTo>
                  <a:cubicBezTo>
                    <a:pt x="1276" y="1242"/>
                    <a:pt x="2018" y="934"/>
                    <a:pt x="2818" y="934"/>
                  </a:cubicBezTo>
                  <a:cubicBezTo>
                    <a:pt x="3275" y="934"/>
                    <a:pt x="3750" y="1034"/>
                    <a:pt x="4223" y="1350"/>
                  </a:cubicBezTo>
                  <a:cubicBezTo>
                    <a:pt x="4236" y="1358"/>
                    <a:pt x="4250" y="1362"/>
                    <a:pt x="4265" y="1362"/>
                  </a:cubicBezTo>
                  <a:cubicBezTo>
                    <a:pt x="4328" y="1362"/>
                    <a:pt x="4393" y="1291"/>
                    <a:pt x="4337" y="1235"/>
                  </a:cubicBezTo>
                  <a:cubicBezTo>
                    <a:pt x="4132" y="961"/>
                    <a:pt x="3949" y="733"/>
                    <a:pt x="3515" y="482"/>
                  </a:cubicBezTo>
                  <a:cubicBezTo>
                    <a:pt x="2938" y="165"/>
                    <a:pt x="2299" y="1"/>
                    <a:pt x="1649"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 name="Google Shape;5719;p42">
              <a:extLst>
                <a:ext uri="{FF2B5EF4-FFF2-40B4-BE49-F238E27FC236}">
                  <a16:creationId xmlns:a16="http://schemas.microsoft.com/office/drawing/2014/main" id="{E392998F-1B0E-DF2E-2AD2-E974E5F53EB0}"/>
                </a:ext>
              </a:extLst>
            </p:cNvPr>
            <p:cNvSpPr/>
            <p:nvPr/>
          </p:nvSpPr>
          <p:spPr>
            <a:xfrm>
              <a:off x="4089713" y="2851898"/>
              <a:ext cx="144279" cy="127955"/>
            </a:xfrm>
            <a:custGeom>
              <a:avLst/>
              <a:gdLst/>
              <a:ahLst/>
              <a:cxnLst/>
              <a:rect l="l" t="t" r="r" b="b"/>
              <a:pathLst>
                <a:path w="5091" h="4515" extrusionOk="0">
                  <a:moveTo>
                    <a:pt x="1743" y="0"/>
                  </a:moveTo>
                  <a:cubicBezTo>
                    <a:pt x="1675" y="0"/>
                    <a:pt x="1610" y="13"/>
                    <a:pt x="1552" y="41"/>
                  </a:cubicBezTo>
                  <a:cubicBezTo>
                    <a:pt x="1393" y="110"/>
                    <a:pt x="1301" y="293"/>
                    <a:pt x="1301" y="475"/>
                  </a:cubicBezTo>
                  <a:cubicBezTo>
                    <a:pt x="1301" y="658"/>
                    <a:pt x="1370" y="818"/>
                    <a:pt x="1438" y="977"/>
                  </a:cubicBezTo>
                  <a:cubicBezTo>
                    <a:pt x="1940" y="2096"/>
                    <a:pt x="2785" y="3032"/>
                    <a:pt x="3698" y="3830"/>
                  </a:cubicBezTo>
                  <a:cubicBezTo>
                    <a:pt x="2990" y="3260"/>
                    <a:pt x="2123" y="2895"/>
                    <a:pt x="1210" y="2735"/>
                  </a:cubicBezTo>
                  <a:cubicBezTo>
                    <a:pt x="1123" y="2724"/>
                    <a:pt x="1029" y="2717"/>
                    <a:pt x="934" y="2717"/>
                  </a:cubicBezTo>
                  <a:cubicBezTo>
                    <a:pt x="632" y="2717"/>
                    <a:pt x="316" y="2788"/>
                    <a:pt x="160" y="3032"/>
                  </a:cubicBezTo>
                  <a:cubicBezTo>
                    <a:pt x="0" y="3305"/>
                    <a:pt x="91" y="3694"/>
                    <a:pt x="343" y="3922"/>
                  </a:cubicBezTo>
                  <a:cubicBezTo>
                    <a:pt x="571" y="4150"/>
                    <a:pt x="890" y="4241"/>
                    <a:pt x="1210" y="4310"/>
                  </a:cubicBezTo>
                  <a:cubicBezTo>
                    <a:pt x="1796" y="4449"/>
                    <a:pt x="2392" y="4514"/>
                    <a:pt x="2985" y="4514"/>
                  </a:cubicBezTo>
                  <a:cubicBezTo>
                    <a:pt x="3269" y="4514"/>
                    <a:pt x="3553" y="4499"/>
                    <a:pt x="3835" y="4470"/>
                  </a:cubicBezTo>
                  <a:cubicBezTo>
                    <a:pt x="4405" y="4424"/>
                    <a:pt x="5090" y="4219"/>
                    <a:pt x="5067" y="3602"/>
                  </a:cubicBezTo>
                  <a:cubicBezTo>
                    <a:pt x="5045" y="3009"/>
                    <a:pt x="4291" y="2027"/>
                    <a:pt x="3972" y="1571"/>
                  </a:cubicBezTo>
                  <a:cubicBezTo>
                    <a:pt x="3470" y="886"/>
                    <a:pt x="2831" y="315"/>
                    <a:pt x="2032" y="64"/>
                  </a:cubicBezTo>
                  <a:cubicBezTo>
                    <a:pt x="1939" y="25"/>
                    <a:pt x="1838" y="0"/>
                    <a:pt x="1743" y="0"/>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 name="Google Shape;5720;p42">
              <a:extLst>
                <a:ext uri="{FF2B5EF4-FFF2-40B4-BE49-F238E27FC236}">
                  <a16:creationId xmlns:a16="http://schemas.microsoft.com/office/drawing/2014/main" id="{033F3504-9C2B-642E-F3AE-217D180FC20A}"/>
                </a:ext>
              </a:extLst>
            </p:cNvPr>
            <p:cNvSpPr/>
            <p:nvPr/>
          </p:nvSpPr>
          <p:spPr>
            <a:xfrm>
              <a:off x="4182867" y="2394604"/>
              <a:ext cx="855188" cy="604039"/>
            </a:xfrm>
            <a:custGeom>
              <a:avLst/>
              <a:gdLst/>
              <a:ahLst/>
              <a:cxnLst/>
              <a:rect l="l" t="t" r="r" b="b"/>
              <a:pathLst>
                <a:path w="30176" h="21314" extrusionOk="0">
                  <a:moveTo>
                    <a:pt x="16130" y="1"/>
                  </a:moveTo>
                  <a:cubicBezTo>
                    <a:pt x="8431" y="1"/>
                    <a:pt x="292" y="3773"/>
                    <a:pt x="68" y="13667"/>
                  </a:cubicBezTo>
                  <a:cubicBezTo>
                    <a:pt x="23" y="15264"/>
                    <a:pt x="0" y="19145"/>
                    <a:pt x="2511" y="21313"/>
                  </a:cubicBezTo>
                  <a:cubicBezTo>
                    <a:pt x="2511" y="21313"/>
                    <a:pt x="8445" y="17182"/>
                    <a:pt x="9769" y="9490"/>
                  </a:cubicBezTo>
                  <a:cubicBezTo>
                    <a:pt x="9769" y="9490"/>
                    <a:pt x="13398" y="13005"/>
                    <a:pt x="19196" y="13370"/>
                  </a:cubicBezTo>
                  <a:cubicBezTo>
                    <a:pt x="19196" y="13370"/>
                    <a:pt x="16617" y="11864"/>
                    <a:pt x="16617" y="10243"/>
                  </a:cubicBezTo>
                  <a:lnTo>
                    <a:pt x="16617" y="10243"/>
                  </a:lnTo>
                  <a:cubicBezTo>
                    <a:pt x="16617" y="10243"/>
                    <a:pt x="18829" y="11125"/>
                    <a:pt x="21707" y="11125"/>
                  </a:cubicBezTo>
                  <a:cubicBezTo>
                    <a:pt x="24025" y="11125"/>
                    <a:pt x="26775" y="10553"/>
                    <a:pt x="29148" y="8485"/>
                  </a:cubicBezTo>
                  <a:cubicBezTo>
                    <a:pt x="30175" y="7595"/>
                    <a:pt x="29764" y="6317"/>
                    <a:pt x="29057" y="5153"/>
                  </a:cubicBezTo>
                  <a:cubicBezTo>
                    <a:pt x="27175" y="2026"/>
                    <a:pt x="21770" y="1"/>
                    <a:pt x="16130"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 name="Google Shape;5721;p42">
              <a:extLst>
                <a:ext uri="{FF2B5EF4-FFF2-40B4-BE49-F238E27FC236}">
                  <a16:creationId xmlns:a16="http://schemas.microsoft.com/office/drawing/2014/main" id="{184BB367-4058-DE51-BC56-38F07ADBEDD9}"/>
                </a:ext>
              </a:extLst>
            </p:cNvPr>
            <p:cNvSpPr/>
            <p:nvPr/>
          </p:nvSpPr>
          <p:spPr>
            <a:xfrm>
              <a:off x="4182867" y="2462365"/>
              <a:ext cx="855188" cy="536278"/>
            </a:xfrm>
            <a:custGeom>
              <a:avLst/>
              <a:gdLst/>
              <a:ahLst/>
              <a:cxnLst/>
              <a:rect l="l" t="t" r="r" b="b"/>
              <a:pathLst>
                <a:path w="30176" h="18923" extrusionOk="0">
                  <a:moveTo>
                    <a:pt x="26067" y="0"/>
                  </a:moveTo>
                  <a:lnTo>
                    <a:pt x="26067" y="0"/>
                  </a:lnTo>
                  <a:cubicBezTo>
                    <a:pt x="26363" y="1849"/>
                    <a:pt x="25313" y="3766"/>
                    <a:pt x="23647" y="4885"/>
                  </a:cubicBezTo>
                  <a:cubicBezTo>
                    <a:pt x="22034" y="5958"/>
                    <a:pt x="20229" y="6460"/>
                    <a:pt x="18436" y="6460"/>
                  </a:cubicBezTo>
                  <a:cubicBezTo>
                    <a:pt x="15156" y="6460"/>
                    <a:pt x="11915" y="4778"/>
                    <a:pt x="9952" y="1826"/>
                  </a:cubicBezTo>
                  <a:lnTo>
                    <a:pt x="9952" y="1826"/>
                  </a:lnTo>
                  <a:cubicBezTo>
                    <a:pt x="10340" y="5638"/>
                    <a:pt x="6916" y="9062"/>
                    <a:pt x="3492" y="10203"/>
                  </a:cubicBezTo>
                  <a:cubicBezTo>
                    <a:pt x="2535" y="10462"/>
                    <a:pt x="1542" y="10600"/>
                    <a:pt x="530" y="10600"/>
                  </a:cubicBezTo>
                  <a:cubicBezTo>
                    <a:pt x="384" y="10600"/>
                    <a:pt x="238" y="10597"/>
                    <a:pt x="91" y="10591"/>
                  </a:cubicBezTo>
                  <a:cubicBezTo>
                    <a:pt x="91" y="10819"/>
                    <a:pt x="68" y="11047"/>
                    <a:pt x="68" y="11276"/>
                  </a:cubicBezTo>
                  <a:cubicBezTo>
                    <a:pt x="23" y="12873"/>
                    <a:pt x="0" y="16754"/>
                    <a:pt x="2511" y="18922"/>
                  </a:cubicBezTo>
                  <a:cubicBezTo>
                    <a:pt x="2511" y="18922"/>
                    <a:pt x="8445" y="14791"/>
                    <a:pt x="9769" y="7099"/>
                  </a:cubicBezTo>
                  <a:cubicBezTo>
                    <a:pt x="9769" y="7099"/>
                    <a:pt x="13398" y="10614"/>
                    <a:pt x="19196" y="10979"/>
                  </a:cubicBezTo>
                  <a:cubicBezTo>
                    <a:pt x="19196" y="10979"/>
                    <a:pt x="16617" y="9473"/>
                    <a:pt x="16617" y="7852"/>
                  </a:cubicBezTo>
                  <a:lnTo>
                    <a:pt x="16617" y="7852"/>
                  </a:lnTo>
                  <a:cubicBezTo>
                    <a:pt x="16617" y="7852"/>
                    <a:pt x="18829" y="8734"/>
                    <a:pt x="21707" y="8734"/>
                  </a:cubicBezTo>
                  <a:cubicBezTo>
                    <a:pt x="24025" y="8734"/>
                    <a:pt x="26775" y="8162"/>
                    <a:pt x="29148" y="6094"/>
                  </a:cubicBezTo>
                  <a:cubicBezTo>
                    <a:pt x="30175" y="5204"/>
                    <a:pt x="29764" y="3926"/>
                    <a:pt x="29057" y="2762"/>
                  </a:cubicBezTo>
                  <a:cubicBezTo>
                    <a:pt x="28418" y="1689"/>
                    <a:pt x="27390" y="776"/>
                    <a:pt x="26067" y="0"/>
                  </a:cubicBezTo>
                  <a:close/>
                </a:path>
              </a:pathLst>
            </a:custGeom>
            <a:solidFill>
              <a:srgbClr val="0C0044">
                <a:alpha val="437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 name="Google Shape;5722;p42">
              <a:extLst>
                <a:ext uri="{FF2B5EF4-FFF2-40B4-BE49-F238E27FC236}">
                  <a16:creationId xmlns:a16="http://schemas.microsoft.com/office/drawing/2014/main" id="{8A256622-A710-A6FD-CD0A-C13561560B37}"/>
                </a:ext>
              </a:extLst>
            </p:cNvPr>
            <p:cNvSpPr/>
            <p:nvPr/>
          </p:nvSpPr>
          <p:spPr>
            <a:xfrm>
              <a:off x="4257231" y="4118328"/>
              <a:ext cx="16210" cy="12328"/>
            </a:xfrm>
            <a:custGeom>
              <a:avLst/>
              <a:gdLst/>
              <a:ahLst/>
              <a:cxnLst/>
              <a:rect l="l" t="t" r="r" b="b"/>
              <a:pathLst>
                <a:path w="572" h="435" extrusionOk="0">
                  <a:moveTo>
                    <a:pt x="298" y="1"/>
                  </a:moveTo>
                  <a:cubicBezTo>
                    <a:pt x="1" y="1"/>
                    <a:pt x="1" y="434"/>
                    <a:pt x="298" y="434"/>
                  </a:cubicBezTo>
                  <a:cubicBezTo>
                    <a:pt x="572" y="434"/>
                    <a:pt x="572" y="1"/>
                    <a:pt x="298"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 name="Google Shape;5723;p42">
              <a:extLst>
                <a:ext uri="{FF2B5EF4-FFF2-40B4-BE49-F238E27FC236}">
                  <a16:creationId xmlns:a16="http://schemas.microsoft.com/office/drawing/2014/main" id="{72C04AD2-C79E-5C2F-231B-68C68A188F1C}"/>
                </a:ext>
              </a:extLst>
            </p:cNvPr>
            <p:cNvSpPr/>
            <p:nvPr/>
          </p:nvSpPr>
          <p:spPr>
            <a:xfrm>
              <a:off x="4298636" y="4158429"/>
              <a:ext cx="27858" cy="22020"/>
            </a:xfrm>
            <a:custGeom>
              <a:avLst/>
              <a:gdLst/>
              <a:ahLst/>
              <a:cxnLst/>
              <a:rect l="l" t="t" r="r" b="b"/>
              <a:pathLst>
                <a:path w="983" h="777" extrusionOk="0">
                  <a:moveTo>
                    <a:pt x="503" y="1"/>
                  </a:moveTo>
                  <a:cubicBezTo>
                    <a:pt x="1" y="1"/>
                    <a:pt x="1" y="777"/>
                    <a:pt x="503" y="777"/>
                  </a:cubicBezTo>
                  <a:cubicBezTo>
                    <a:pt x="982" y="777"/>
                    <a:pt x="982" y="1"/>
                    <a:pt x="503"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 name="Google Shape;5724;p42">
              <a:extLst>
                <a:ext uri="{FF2B5EF4-FFF2-40B4-BE49-F238E27FC236}">
                  <a16:creationId xmlns:a16="http://schemas.microsoft.com/office/drawing/2014/main" id="{55361B95-B9DE-BB19-2872-570C33822534}"/>
                </a:ext>
              </a:extLst>
            </p:cNvPr>
            <p:cNvSpPr/>
            <p:nvPr/>
          </p:nvSpPr>
          <p:spPr>
            <a:xfrm>
              <a:off x="4207437" y="4164267"/>
              <a:ext cx="25903" cy="21680"/>
            </a:xfrm>
            <a:custGeom>
              <a:avLst/>
              <a:gdLst/>
              <a:ahLst/>
              <a:cxnLst/>
              <a:rect l="l" t="t" r="r" b="b"/>
              <a:pathLst>
                <a:path w="914" h="765" extrusionOk="0">
                  <a:moveTo>
                    <a:pt x="457" y="0"/>
                  </a:moveTo>
                  <a:cubicBezTo>
                    <a:pt x="92" y="0"/>
                    <a:pt x="0" y="411"/>
                    <a:pt x="183" y="662"/>
                  </a:cubicBezTo>
                  <a:lnTo>
                    <a:pt x="206" y="662"/>
                  </a:lnTo>
                  <a:cubicBezTo>
                    <a:pt x="263" y="731"/>
                    <a:pt x="360" y="765"/>
                    <a:pt x="457" y="765"/>
                  </a:cubicBezTo>
                  <a:cubicBezTo>
                    <a:pt x="554" y="765"/>
                    <a:pt x="651" y="731"/>
                    <a:pt x="708" y="662"/>
                  </a:cubicBezTo>
                  <a:lnTo>
                    <a:pt x="731" y="662"/>
                  </a:lnTo>
                  <a:cubicBezTo>
                    <a:pt x="913" y="411"/>
                    <a:pt x="799" y="0"/>
                    <a:pt x="457"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 name="Google Shape;5725;p42">
              <a:extLst>
                <a:ext uri="{FF2B5EF4-FFF2-40B4-BE49-F238E27FC236}">
                  <a16:creationId xmlns:a16="http://schemas.microsoft.com/office/drawing/2014/main" id="{8869DC06-0156-CC60-A5D9-9E4A07ADF840}"/>
                </a:ext>
              </a:extLst>
            </p:cNvPr>
            <p:cNvSpPr/>
            <p:nvPr/>
          </p:nvSpPr>
          <p:spPr>
            <a:xfrm>
              <a:off x="4252725" y="4205672"/>
              <a:ext cx="23947" cy="18789"/>
            </a:xfrm>
            <a:custGeom>
              <a:avLst/>
              <a:gdLst/>
              <a:ahLst/>
              <a:cxnLst/>
              <a:rect l="l" t="t" r="r" b="b"/>
              <a:pathLst>
                <a:path w="845" h="663" extrusionOk="0">
                  <a:moveTo>
                    <a:pt x="434" y="0"/>
                  </a:moveTo>
                  <a:cubicBezTo>
                    <a:pt x="0" y="0"/>
                    <a:pt x="0" y="662"/>
                    <a:pt x="434" y="662"/>
                  </a:cubicBezTo>
                  <a:cubicBezTo>
                    <a:pt x="845" y="662"/>
                    <a:pt x="845" y="0"/>
                    <a:pt x="434"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 name="Google Shape;5726;p42">
              <a:extLst>
                <a:ext uri="{FF2B5EF4-FFF2-40B4-BE49-F238E27FC236}">
                  <a16:creationId xmlns:a16="http://schemas.microsoft.com/office/drawing/2014/main" id="{76AFA1BC-5C96-87D1-81EA-F0EB512EB0B0}"/>
                </a:ext>
              </a:extLst>
            </p:cNvPr>
            <p:cNvSpPr/>
            <p:nvPr/>
          </p:nvSpPr>
          <p:spPr>
            <a:xfrm>
              <a:off x="4149227" y="4200485"/>
              <a:ext cx="27178" cy="20717"/>
            </a:xfrm>
            <a:custGeom>
              <a:avLst/>
              <a:gdLst/>
              <a:ahLst/>
              <a:cxnLst/>
              <a:rect l="l" t="t" r="r" b="b"/>
              <a:pathLst>
                <a:path w="959" h="731" extrusionOk="0">
                  <a:moveTo>
                    <a:pt x="479" y="1"/>
                  </a:moveTo>
                  <a:cubicBezTo>
                    <a:pt x="0" y="1"/>
                    <a:pt x="0" y="731"/>
                    <a:pt x="479" y="731"/>
                  </a:cubicBezTo>
                  <a:cubicBezTo>
                    <a:pt x="959" y="731"/>
                    <a:pt x="959" y="1"/>
                    <a:pt x="479"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 name="Google Shape;5727;p42">
              <a:extLst>
                <a:ext uri="{FF2B5EF4-FFF2-40B4-BE49-F238E27FC236}">
                  <a16:creationId xmlns:a16="http://schemas.microsoft.com/office/drawing/2014/main" id="{3B5A515A-65D8-8B3A-75C7-14F0F82AAE3C}"/>
                </a:ext>
              </a:extLst>
            </p:cNvPr>
            <p:cNvSpPr/>
            <p:nvPr/>
          </p:nvSpPr>
          <p:spPr>
            <a:xfrm>
              <a:off x="4210016" y="4241890"/>
              <a:ext cx="22020" cy="17486"/>
            </a:xfrm>
            <a:custGeom>
              <a:avLst/>
              <a:gdLst/>
              <a:ahLst/>
              <a:cxnLst/>
              <a:rect l="l" t="t" r="r" b="b"/>
              <a:pathLst>
                <a:path w="777" h="617" extrusionOk="0">
                  <a:moveTo>
                    <a:pt x="389" y="0"/>
                  </a:moveTo>
                  <a:cubicBezTo>
                    <a:pt x="1" y="0"/>
                    <a:pt x="1" y="617"/>
                    <a:pt x="389" y="617"/>
                  </a:cubicBezTo>
                  <a:cubicBezTo>
                    <a:pt x="777" y="617"/>
                    <a:pt x="777" y="0"/>
                    <a:pt x="389"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 name="Google Shape;5728;p42">
              <a:extLst>
                <a:ext uri="{FF2B5EF4-FFF2-40B4-BE49-F238E27FC236}">
                  <a16:creationId xmlns:a16="http://schemas.microsoft.com/office/drawing/2014/main" id="{32BFA718-ED0F-82AB-A588-D34EA7C4A1FA}"/>
                </a:ext>
              </a:extLst>
            </p:cNvPr>
            <p:cNvSpPr/>
            <p:nvPr/>
          </p:nvSpPr>
          <p:spPr>
            <a:xfrm>
              <a:off x="4167988" y="4281339"/>
              <a:ext cx="23947" cy="18138"/>
            </a:xfrm>
            <a:custGeom>
              <a:avLst/>
              <a:gdLst/>
              <a:ahLst/>
              <a:cxnLst/>
              <a:rect l="l" t="t" r="r" b="b"/>
              <a:pathLst>
                <a:path w="845" h="640" extrusionOk="0">
                  <a:moveTo>
                    <a:pt x="411" y="1"/>
                  </a:moveTo>
                  <a:cubicBezTo>
                    <a:pt x="0" y="1"/>
                    <a:pt x="0" y="640"/>
                    <a:pt x="411" y="640"/>
                  </a:cubicBezTo>
                  <a:cubicBezTo>
                    <a:pt x="845" y="640"/>
                    <a:pt x="845" y="1"/>
                    <a:pt x="411"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 name="Google Shape;5729;p42">
              <a:extLst>
                <a:ext uri="{FF2B5EF4-FFF2-40B4-BE49-F238E27FC236}">
                  <a16:creationId xmlns:a16="http://schemas.microsoft.com/office/drawing/2014/main" id="{9D5A9BAC-EA36-9055-A9E0-B211A52B49E8}"/>
                </a:ext>
              </a:extLst>
            </p:cNvPr>
            <p:cNvSpPr/>
            <p:nvPr/>
          </p:nvSpPr>
          <p:spPr>
            <a:xfrm>
              <a:off x="4206134" y="4336971"/>
              <a:ext cx="25903" cy="20093"/>
            </a:xfrm>
            <a:custGeom>
              <a:avLst/>
              <a:gdLst/>
              <a:ahLst/>
              <a:cxnLst/>
              <a:rect l="l" t="t" r="r" b="b"/>
              <a:pathLst>
                <a:path w="914" h="709" extrusionOk="0">
                  <a:moveTo>
                    <a:pt x="457" y="1"/>
                  </a:moveTo>
                  <a:cubicBezTo>
                    <a:pt x="1" y="1"/>
                    <a:pt x="1" y="708"/>
                    <a:pt x="457" y="708"/>
                  </a:cubicBezTo>
                  <a:cubicBezTo>
                    <a:pt x="914" y="708"/>
                    <a:pt x="914" y="1"/>
                    <a:pt x="457"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0" name="Google Shape;5730;p42">
              <a:extLst>
                <a:ext uri="{FF2B5EF4-FFF2-40B4-BE49-F238E27FC236}">
                  <a16:creationId xmlns:a16="http://schemas.microsoft.com/office/drawing/2014/main" id="{42827958-0E2A-3B5D-7871-3E79C68EFF36}"/>
                </a:ext>
              </a:extLst>
            </p:cNvPr>
            <p:cNvSpPr/>
            <p:nvPr/>
          </p:nvSpPr>
          <p:spPr>
            <a:xfrm>
              <a:off x="4202903" y="4386793"/>
              <a:ext cx="18789" cy="14907"/>
            </a:xfrm>
            <a:custGeom>
              <a:avLst/>
              <a:gdLst/>
              <a:ahLst/>
              <a:cxnLst/>
              <a:rect l="l" t="t" r="r" b="b"/>
              <a:pathLst>
                <a:path w="663" h="526" extrusionOk="0">
                  <a:moveTo>
                    <a:pt x="320" y="0"/>
                  </a:moveTo>
                  <a:cubicBezTo>
                    <a:pt x="1" y="0"/>
                    <a:pt x="1" y="525"/>
                    <a:pt x="320" y="525"/>
                  </a:cubicBezTo>
                  <a:cubicBezTo>
                    <a:pt x="663" y="525"/>
                    <a:pt x="663" y="0"/>
                    <a:pt x="320"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 name="Google Shape;5731;p42">
              <a:extLst>
                <a:ext uri="{FF2B5EF4-FFF2-40B4-BE49-F238E27FC236}">
                  <a16:creationId xmlns:a16="http://schemas.microsoft.com/office/drawing/2014/main" id="{AAC20748-D706-7571-FEAE-AFBC2689F929}"/>
                </a:ext>
              </a:extLst>
            </p:cNvPr>
            <p:cNvSpPr/>
            <p:nvPr/>
          </p:nvSpPr>
          <p:spPr>
            <a:xfrm>
              <a:off x="4264996" y="4311096"/>
              <a:ext cx="31741" cy="24599"/>
            </a:xfrm>
            <a:custGeom>
              <a:avLst/>
              <a:gdLst/>
              <a:ahLst/>
              <a:cxnLst/>
              <a:rect l="l" t="t" r="r" b="b"/>
              <a:pathLst>
                <a:path w="1120" h="868" extrusionOk="0">
                  <a:moveTo>
                    <a:pt x="571" y="1"/>
                  </a:moveTo>
                  <a:cubicBezTo>
                    <a:pt x="24" y="1"/>
                    <a:pt x="1" y="868"/>
                    <a:pt x="571" y="868"/>
                  </a:cubicBezTo>
                  <a:cubicBezTo>
                    <a:pt x="1119" y="868"/>
                    <a:pt x="1119" y="1"/>
                    <a:pt x="571"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2" name="Google Shape;5732;p42">
              <a:extLst>
                <a:ext uri="{FF2B5EF4-FFF2-40B4-BE49-F238E27FC236}">
                  <a16:creationId xmlns:a16="http://schemas.microsoft.com/office/drawing/2014/main" id="{876F6105-C752-87E0-CE90-D52D27510980}"/>
                </a:ext>
              </a:extLst>
            </p:cNvPr>
            <p:cNvSpPr/>
            <p:nvPr/>
          </p:nvSpPr>
          <p:spPr>
            <a:xfrm>
              <a:off x="4252725" y="4264534"/>
              <a:ext cx="21368" cy="16834"/>
            </a:xfrm>
            <a:custGeom>
              <a:avLst/>
              <a:gdLst/>
              <a:ahLst/>
              <a:cxnLst/>
              <a:rect l="l" t="t" r="r" b="b"/>
              <a:pathLst>
                <a:path w="754" h="594" extrusionOk="0">
                  <a:moveTo>
                    <a:pt x="388" y="0"/>
                  </a:moveTo>
                  <a:cubicBezTo>
                    <a:pt x="0" y="0"/>
                    <a:pt x="0" y="594"/>
                    <a:pt x="388" y="594"/>
                  </a:cubicBezTo>
                  <a:cubicBezTo>
                    <a:pt x="753" y="594"/>
                    <a:pt x="753" y="0"/>
                    <a:pt x="388"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 name="Google Shape;5733;p42">
              <a:extLst>
                <a:ext uri="{FF2B5EF4-FFF2-40B4-BE49-F238E27FC236}">
                  <a16:creationId xmlns:a16="http://schemas.microsoft.com/office/drawing/2014/main" id="{7F4A1203-7149-90E8-97AB-014034250F18}"/>
                </a:ext>
              </a:extLst>
            </p:cNvPr>
            <p:cNvSpPr/>
            <p:nvPr/>
          </p:nvSpPr>
          <p:spPr>
            <a:xfrm>
              <a:off x="4338113" y="4254190"/>
              <a:ext cx="25903" cy="20065"/>
            </a:xfrm>
            <a:custGeom>
              <a:avLst/>
              <a:gdLst/>
              <a:ahLst/>
              <a:cxnLst/>
              <a:rect l="l" t="t" r="r" b="b"/>
              <a:pathLst>
                <a:path w="914" h="708" extrusionOk="0">
                  <a:moveTo>
                    <a:pt x="457" y="0"/>
                  </a:moveTo>
                  <a:cubicBezTo>
                    <a:pt x="0" y="0"/>
                    <a:pt x="0" y="708"/>
                    <a:pt x="457" y="708"/>
                  </a:cubicBezTo>
                  <a:cubicBezTo>
                    <a:pt x="913" y="708"/>
                    <a:pt x="913" y="0"/>
                    <a:pt x="457"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 name="Google Shape;5734;p42">
              <a:extLst>
                <a:ext uri="{FF2B5EF4-FFF2-40B4-BE49-F238E27FC236}">
                  <a16:creationId xmlns:a16="http://schemas.microsoft.com/office/drawing/2014/main" id="{2D4A9F0A-AE38-E28D-51F7-14E516AB9454}"/>
                </a:ext>
              </a:extLst>
            </p:cNvPr>
            <p:cNvSpPr/>
            <p:nvPr/>
          </p:nvSpPr>
          <p:spPr>
            <a:xfrm>
              <a:off x="4334854" y="4212785"/>
              <a:ext cx="20093" cy="15530"/>
            </a:xfrm>
            <a:custGeom>
              <a:avLst/>
              <a:gdLst/>
              <a:ahLst/>
              <a:cxnLst/>
              <a:rect l="l" t="t" r="r" b="b"/>
              <a:pathLst>
                <a:path w="709" h="548" extrusionOk="0">
                  <a:moveTo>
                    <a:pt x="366" y="0"/>
                  </a:moveTo>
                  <a:cubicBezTo>
                    <a:pt x="1" y="0"/>
                    <a:pt x="1" y="548"/>
                    <a:pt x="366" y="548"/>
                  </a:cubicBezTo>
                  <a:cubicBezTo>
                    <a:pt x="709" y="548"/>
                    <a:pt x="709" y="0"/>
                    <a:pt x="366"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 name="Google Shape;5735;p42">
              <a:extLst>
                <a:ext uri="{FF2B5EF4-FFF2-40B4-BE49-F238E27FC236}">
                  <a16:creationId xmlns:a16="http://schemas.microsoft.com/office/drawing/2014/main" id="{DE525134-D153-6C69-724B-E50580572B12}"/>
                </a:ext>
              </a:extLst>
            </p:cNvPr>
            <p:cNvSpPr/>
            <p:nvPr/>
          </p:nvSpPr>
          <p:spPr>
            <a:xfrm>
              <a:off x="4382749" y="4232821"/>
              <a:ext cx="14907" cy="11676"/>
            </a:xfrm>
            <a:custGeom>
              <a:avLst/>
              <a:gdLst/>
              <a:ahLst/>
              <a:cxnLst/>
              <a:rect l="l" t="t" r="r" b="b"/>
              <a:pathLst>
                <a:path w="526" h="412" extrusionOk="0">
                  <a:moveTo>
                    <a:pt x="251" y="1"/>
                  </a:moveTo>
                  <a:cubicBezTo>
                    <a:pt x="0" y="1"/>
                    <a:pt x="0" y="412"/>
                    <a:pt x="251" y="412"/>
                  </a:cubicBezTo>
                  <a:cubicBezTo>
                    <a:pt x="525" y="412"/>
                    <a:pt x="525" y="1"/>
                    <a:pt x="251"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 name="Google Shape;5736;p42">
              <a:extLst>
                <a:ext uri="{FF2B5EF4-FFF2-40B4-BE49-F238E27FC236}">
                  <a16:creationId xmlns:a16="http://schemas.microsoft.com/office/drawing/2014/main" id="{65AAAD85-3B33-5D08-7E28-3AB404D5E9DB}"/>
                </a:ext>
              </a:extLst>
            </p:cNvPr>
            <p:cNvSpPr/>
            <p:nvPr/>
          </p:nvSpPr>
          <p:spPr>
            <a:xfrm>
              <a:off x="4135624" y="4252886"/>
              <a:ext cx="14907" cy="11676"/>
            </a:xfrm>
            <a:custGeom>
              <a:avLst/>
              <a:gdLst/>
              <a:ahLst/>
              <a:cxnLst/>
              <a:rect l="l" t="t" r="r" b="b"/>
              <a:pathLst>
                <a:path w="526" h="412" extrusionOk="0">
                  <a:moveTo>
                    <a:pt x="252" y="0"/>
                  </a:moveTo>
                  <a:cubicBezTo>
                    <a:pt x="1" y="0"/>
                    <a:pt x="1" y="411"/>
                    <a:pt x="252" y="411"/>
                  </a:cubicBezTo>
                  <a:cubicBezTo>
                    <a:pt x="526" y="411"/>
                    <a:pt x="526" y="0"/>
                    <a:pt x="252"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 name="Google Shape;5737;p42">
              <a:extLst>
                <a:ext uri="{FF2B5EF4-FFF2-40B4-BE49-F238E27FC236}">
                  <a16:creationId xmlns:a16="http://schemas.microsoft.com/office/drawing/2014/main" id="{BB760681-E4D5-3587-7AD8-86D741D53AE4}"/>
                </a:ext>
              </a:extLst>
            </p:cNvPr>
            <p:cNvSpPr/>
            <p:nvPr/>
          </p:nvSpPr>
          <p:spPr>
            <a:xfrm>
              <a:off x="4225547" y="4124789"/>
              <a:ext cx="12328" cy="10401"/>
            </a:xfrm>
            <a:custGeom>
              <a:avLst/>
              <a:gdLst/>
              <a:ahLst/>
              <a:cxnLst/>
              <a:rect l="l" t="t" r="r" b="b"/>
              <a:pathLst>
                <a:path w="435" h="367" extrusionOk="0">
                  <a:moveTo>
                    <a:pt x="229" y="1"/>
                  </a:moveTo>
                  <a:cubicBezTo>
                    <a:pt x="0" y="1"/>
                    <a:pt x="0" y="366"/>
                    <a:pt x="229" y="366"/>
                  </a:cubicBezTo>
                  <a:cubicBezTo>
                    <a:pt x="434" y="366"/>
                    <a:pt x="434" y="1"/>
                    <a:pt x="229"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 name="Google Shape;5738;p42">
              <a:extLst>
                <a:ext uri="{FF2B5EF4-FFF2-40B4-BE49-F238E27FC236}">
                  <a16:creationId xmlns:a16="http://schemas.microsoft.com/office/drawing/2014/main" id="{DC7A4E87-F69F-23AE-DA26-3FBA945E86C6}"/>
                </a:ext>
              </a:extLst>
            </p:cNvPr>
            <p:cNvSpPr/>
            <p:nvPr/>
          </p:nvSpPr>
          <p:spPr>
            <a:xfrm>
              <a:off x="4264373" y="4083413"/>
              <a:ext cx="17486" cy="13603"/>
            </a:xfrm>
            <a:custGeom>
              <a:avLst/>
              <a:gdLst/>
              <a:ahLst/>
              <a:cxnLst/>
              <a:rect l="l" t="t" r="r" b="b"/>
              <a:pathLst>
                <a:path w="617" h="480" extrusionOk="0">
                  <a:moveTo>
                    <a:pt x="297" y="0"/>
                  </a:moveTo>
                  <a:cubicBezTo>
                    <a:pt x="0" y="0"/>
                    <a:pt x="0" y="479"/>
                    <a:pt x="297" y="479"/>
                  </a:cubicBezTo>
                  <a:cubicBezTo>
                    <a:pt x="616" y="479"/>
                    <a:pt x="616" y="0"/>
                    <a:pt x="297"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 name="Google Shape;5739;p42">
              <a:extLst>
                <a:ext uri="{FF2B5EF4-FFF2-40B4-BE49-F238E27FC236}">
                  <a16:creationId xmlns:a16="http://schemas.microsoft.com/office/drawing/2014/main" id="{B06E36DC-48BE-FAC3-B4DF-CDF5211B5DF4}"/>
                </a:ext>
              </a:extLst>
            </p:cNvPr>
            <p:cNvSpPr/>
            <p:nvPr/>
          </p:nvSpPr>
          <p:spPr>
            <a:xfrm>
              <a:off x="4299287" y="4259999"/>
              <a:ext cx="21368" cy="16210"/>
            </a:xfrm>
            <a:custGeom>
              <a:avLst/>
              <a:gdLst/>
              <a:ahLst/>
              <a:cxnLst/>
              <a:rect l="l" t="t" r="r" b="b"/>
              <a:pathLst>
                <a:path w="754" h="572" extrusionOk="0">
                  <a:moveTo>
                    <a:pt x="366" y="0"/>
                  </a:moveTo>
                  <a:cubicBezTo>
                    <a:pt x="1" y="0"/>
                    <a:pt x="1" y="571"/>
                    <a:pt x="366" y="571"/>
                  </a:cubicBezTo>
                  <a:cubicBezTo>
                    <a:pt x="754" y="571"/>
                    <a:pt x="754" y="0"/>
                    <a:pt x="366"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 name="Google Shape;5740;p42">
              <a:extLst>
                <a:ext uri="{FF2B5EF4-FFF2-40B4-BE49-F238E27FC236}">
                  <a16:creationId xmlns:a16="http://schemas.microsoft.com/office/drawing/2014/main" id="{478ACD54-2C0B-EFA5-C54D-7120FB7F959C}"/>
                </a:ext>
              </a:extLst>
            </p:cNvPr>
            <p:cNvSpPr/>
            <p:nvPr/>
          </p:nvSpPr>
          <p:spPr>
            <a:xfrm>
              <a:off x="4719116" y="4217943"/>
              <a:ext cx="22020" cy="16862"/>
            </a:xfrm>
            <a:custGeom>
              <a:avLst/>
              <a:gdLst/>
              <a:ahLst/>
              <a:cxnLst/>
              <a:rect l="l" t="t" r="r" b="b"/>
              <a:pathLst>
                <a:path w="777" h="595" extrusionOk="0">
                  <a:moveTo>
                    <a:pt x="388" y="1"/>
                  </a:moveTo>
                  <a:cubicBezTo>
                    <a:pt x="0" y="1"/>
                    <a:pt x="0" y="594"/>
                    <a:pt x="388" y="594"/>
                  </a:cubicBezTo>
                  <a:cubicBezTo>
                    <a:pt x="776" y="594"/>
                    <a:pt x="776" y="1"/>
                    <a:pt x="388"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 name="Google Shape;5741;p42">
              <a:extLst>
                <a:ext uri="{FF2B5EF4-FFF2-40B4-BE49-F238E27FC236}">
                  <a16:creationId xmlns:a16="http://schemas.microsoft.com/office/drawing/2014/main" id="{4C18B0AB-D21E-7506-0C75-5B8C8E6CDE4A}"/>
                </a:ext>
              </a:extLst>
            </p:cNvPr>
            <p:cNvSpPr/>
            <p:nvPr/>
          </p:nvSpPr>
          <p:spPr>
            <a:xfrm>
              <a:off x="4760521" y="4253538"/>
              <a:ext cx="19413" cy="14907"/>
            </a:xfrm>
            <a:custGeom>
              <a:avLst/>
              <a:gdLst/>
              <a:ahLst/>
              <a:cxnLst/>
              <a:rect l="l" t="t" r="r" b="b"/>
              <a:pathLst>
                <a:path w="685" h="526" extrusionOk="0">
                  <a:moveTo>
                    <a:pt x="342" y="0"/>
                  </a:moveTo>
                  <a:cubicBezTo>
                    <a:pt x="0" y="0"/>
                    <a:pt x="0" y="525"/>
                    <a:pt x="342" y="525"/>
                  </a:cubicBezTo>
                  <a:cubicBezTo>
                    <a:pt x="685" y="525"/>
                    <a:pt x="685" y="0"/>
                    <a:pt x="342"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 name="Google Shape;5742;p42">
              <a:extLst>
                <a:ext uri="{FF2B5EF4-FFF2-40B4-BE49-F238E27FC236}">
                  <a16:creationId xmlns:a16="http://schemas.microsoft.com/office/drawing/2014/main" id="{6705DE48-3D25-3322-8F86-178A749EF70E}"/>
                </a:ext>
              </a:extLst>
            </p:cNvPr>
            <p:cNvSpPr/>
            <p:nvPr/>
          </p:nvSpPr>
          <p:spPr>
            <a:xfrm>
              <a:off x="4785092" y="4227663"/>
              <a:ext cx="22672" cy="17486"/>
            </a:xfrm>
            <a:custGeom>
              <a:avLst/>
              <a:gdLst/>
              <a:ahLst/>
              <a:cxnLst/>
              <a:rect l="l" t="t" r="r" b="b"/>
              <a:pathLst>
                <a:path w="800" h="617" extrusionOk="0">
                  <a:moveTo>
                    <a:pt x="411" y="0"/>
                  </a:moveTo>
                  <a:cubicBezTo>
                    <a:pt x="0" y="0"/>
                    <a:pt x="0" y="616"/>
                    <a:pt x="411" y="616"/>
                  </a:cubicBezTo>
                  <a:cubicBezTo>
                    <a:pt x="799" y="616"/>
                    <a:pt x="799" y="0"/>
                    <a:pt x="411"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 name="Google Shape;5743;p42">
              <a:extLst>
                <a:ext uri="{FF2B5EF4-FFF2-40B4-BE49-F238E27FC236}">
                  <a16:creationId xmlns:a16="http://schemas.microsoft.com/office/drawing/2014/main" id="{855BAB68-1894-684E-B90A-EDDA5F02BC0B}"/>
                </a:ext>
              </a:extLst>
            </p:cNvPr>
            <p:cNvSpPr/>
            <p:nvPr/>
          </p:nvSpPr>
          <p:spPr>
            <a:xfrm>
              <a:off x="4820658" y="4265186"/>
              <a:ext cx="21368" cy="16834"/>
            </a:xfrm>
            <a:custGeom>
              <a:avLst/>
              <a:gdLst/>
              <a:ahLst/>
              <a:cxnLst/>
              <a:rect l="l" t="t" r="r" b="b"/>
              <a:pathLst>
                <a:path w="754" h="594" extrusionOk="0">
                  <a:moveTo>
                    <a:pt x="389" y="0"/>
                  </a:moveTo>
                  <a:cubicBezTo>
                    <a:pt x="1" y="0"/>
                    <a:pt x="1" y="593"/>
                    <a:pt x="389" y="593"/>
                  </a:cubicBezTo>
                  <a:cubicBezTo>
                    <a:pt x="754" y="593"/>
                    <a:pt x="754" y="0"/>
                    <a:pt x="389"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 name="Google Shape;5744;p42">
              <a:extLst>
                <a:ext uri="{FF2B5EF4-FFF2-40B4-BE49-F238E27FC236}">
                  <a16:creationId xmlns:a16="http://schemas.microsoft.com/office/drawing/2014/main" id="{E9FEA379-146C-7677-3E89-4FFF8ACD2B46}"/>
                </a:ext>
              </a:extLst>
            </p:cNvPr>
            <p:cNvSpPr/>
            <p:nvPr/>
          </p:nvSpPr>
          <p:spPr>
            <a:xfrm>
              <a:off x="4853646" y="4226360"/>
              <a:ext cx="23324" cy="17486"/>
            </a:xfrm>
            <a:custGeom>
              <a:avLst/>
              <a:gdLst/>
              <a:ahLst/>
              <a:cxnLst/>
              <a:rect l="l" t="t" r="r" b="b"/>
              <a:pathLst>
                <a:path w="823" h="617" extrusionOk="0">
                  <a:moveTo>
                    <a:pt x="412" y="1"/>
                  </a:moveTo>
                  <a:cubicBezTo>
                    <a:pt x="1" y="1"/>
                    <a:pt x="1" y="617"/>
                    <a:pt x="412" y="617"/>
                  </a:cubicBezTo>
                  <a:cubicBezTo>
                    <a:pt x="823" y="617"/>
                    <a:pt x="823" y="1"/>
                    <a:pt x="412"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 name="Google Shape;5745;p42">
              <a:extLst>
                <a:ext uri="{FF2B5EF4-FFF2-40B4-BE49-F238E27FC236}">
                  <a16:creationId xmlns:a16="http://schemas.microsoft.com/office/drawing/2014/main" id="{8E545F9F-FB31-0B53-989A-54B2C5A02F28}"/>
                </a:ext>
              </a:extLst>
            </p:cNvPr>
            <p:cNvSpPr/>
            <p:nvPr/>
          </p:nvSpPr>
          <p:spPr>
            <a:xfrm>
              <a:off x="4893124" y="4246425"/>
              <a:ext cx="23295" cy="18138"/>
            </a:xfrm>
            <a:custGeom>
              <a:avLst/>
              <a:gdLst/>
              <a:ahLst/>
              <a:cxnLst/>
              <a:rect l="l" t="t" r="r" b="b"/>
              <a:pathLst>
                <a:path w="822" h="640" extrusionOk="0">
                  <a:moveTo>
                    <a:pt x="411" y="0"/>
                  </a:moveTo>
                  <a:cubicBezTo>
                    <a:pt x="0" y="0"/>
                    <a:pt x="0" y="639"/>
                    <a:pt x="411" y="639"/>
                  </a:cubicBezTo>
                  <a:cubicBezTo>
                    <a:pt x="822" y="639"/>
                    <a:pt x="822" y="0"/>
                    <a:pt x="411"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 name="Google Shape;5746;p42">
              <a:extLst>
                <a:ext uri="{FF2B5EF4-FFF2-40B4-BE49-F238E27FC236}">
                  <a16:creationId xmlns:a16="http://schemas.microsoft.com/office/drawing/2014/main" id="{43DBF298-D9F1-81B7-21A0-A21FEFD4B049}"/>
                </a:ext>
              </a:extLst>
            </p:cNvPr>
            <p:cNvSpPr/>
            <p:nvPr/>
          </p:nvSpPr>
          <p:spPr>
            <a:xfrm>
              <a:off x="4919650" y="4193372"/>
              <a:ext cx="24599" cy="18789"/>
            </a:xfrm>
            <a:custGeom>
              <a:avLst/>
              <a:gdLst/>
              <a:ahLst/>
              <a:cxnLst/>
              <a:rect l="l" t="t" r="r" b="b"/>
              <a:pathLst>
                <a:path w="868" h="663" extrusionOk="0">
                  <a:moveTo>
                    <a:pt x="434" y="0"/>
                  </a:moveTo>
                  <a:cubicBezTo>
                    <a:pt x="0" y="0"/>
                    <a:pt x="0" y="662"/>
                    <a:pt x="434" y="662"/>
                  </a:cubicBezTo>
                  <a:cubicBezTo>
                    <a:pt x="845" y="662"/>
                    <a:pt x="867" y="0"/>
                    <a:pt x="434"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 name="Google Shape;5747;p42">
              <a:extLst>
                <a:ext uri="{FF2B5EF4-FFF2-40B4-BE49-F238E27FC236}">
                  <a16:creationId xmlns:a16="http://schemas.microsoft.com/office/drawing/2014/main" id="{EEF74E55-AFAD-7FE2-8936-B8BBCE2493F6}"/>
                </a:ext>
              </a:extLst>
            </p:cNvPr>
            <p:cNvSpPr/>
            <p:nvPr/>
          </p:nvSpPr>
          <p:spPr>
            <a:xfrm>
              <a:off x="4940338" y="4236052"/>
              <a:ext cx="22020" cy="17514"/>
            </a:xfrm>
            <a:custGeom>
              <a:avLst/>
              <a:gdLst/>
              <a:ahLst/>
              <a:cxnLst/>
              <a:rect l="l" t="t" r="r" b="b"/>
              <a:pathLst>
                <a:path w="777" h="618" extrusionOk="0">
                  <a:moveTo>
                    <a:pt x="388" y="1"/>
                  </a:moveTo>
                  <a:cubicBezTo>
                    <a:pt x="0" y="1"/>
                    <a:pt x="0" y="617"/>
                    <a:pt x="388" y="617"/>
                  </a:cubicBezTo>
                  <a:cubicBezTo>
                    <a:pt x="777" y="617"/>
                    <a:pt x="777" y="1"/>
                    <a:pt x="388"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 name="Google Shape;5748;p42">
              <a:extLst>
                <a:ext uri="{FF2B5EF4-FFF2-40B4-BE49-F238E27FC236}">
                  <a16:creationId xmlns:a16="http://schemas.microsoft.com/office/drawing/2014/main" id="{7B9887F2-1870-D53C-4EAE-75471F232D3D}"/>
                </a:ext>
              </a:extLst>
            </p:cNvPr>
            <p:cNvSpPr/>
            <p:nvPr/>
          </p:nvSpPr>
          <p:spPr>
            <a:xfrm>
              <a:off x="4733995" y="4287177"/>
              <a:ext cx="21368" cy="16182"/>
            </a:xfrm>
            <a:custGeom>
              <a:avLst/>
              <a:gdLst/>
              <a:ahLst/>
              <a:cxnLst/>
              <a:rect l="l" t="t" r="r" b="b"/>
              <a:pathLst>
                <a:path w="754" h="571" extrusionOk="0">
                  <a:moveTo>
                    <a:pt x="365" y="0"/>
                  </a:moveTo>
                  <a:cubicBezTo>
                    <a:pt x="0" y="0"/>
                    <a:pt x="0" y="571"/>
                    <a:pt x="365" y="571"/>
                  </a:cubicBezTo>
                  <a:cubicBezTo>
                    <a:pt x="753" y="571"/>
                    <a:pt x="753" y="0"/>
                    <a:pt x="365"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 name="Google Shape;5749;p42">
              <a:extLst>
                <a:ext uri="{FF2B5EF4-FFF2-40B4-BE49-F238E27FC236}">
                  <a16:creationId xmlns:a16="http://schemas.microsoft.com/office/drawing/2014/main" id="{B072EC09-78D4-D70F-EF6E-33AF658C69B9}"/>
                </a:ext>
              </a:extLst>
            </p:cNvPr>
            <p:cNvSpPr/>
            <p:nvPr/>
          </p:nvSpPr>
          <p:spPr>
            <a:xfrm>
              <a:off x="4766331" y="4325323"/>
              <a:ext cx="21368" cy="16210"/>
            </a:xfrm>
            <a:custGeom>
              <a:avLst/>
              <a:gdLst/>
              <a:ahLst/>
              <a:cxnLst/>
              <a:rect l="l" t="t" r="r" b="b"/>
              <a:pathLst>
                <a:path w="754" h="572" extrusionOk="0">
                  <a:moveTo>
                    <a:pt x="366" y="1"/>
                  </a:moveTo>
                  <a:cubicBezTo>
                    <a:pt x="0" y="1"/>
                    <a:pt x="0" y="571"/>
                    <a:pt x="366" y="571"/>
                  </a:cubicBezTo>
                  <a:cubicBezTo>
                    <a:pt x="754" y="571"/>
                    <a:pt x="754" y="1"/>
                    <a:pt x="366"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 name="Google Shape;5750;p42">
              <a:extLst>
                <a:ext uri="{FF2B5EF4-FFF2-40B4-BE49-F238E27FC236}">
                  <a16:creationId xmlns:a16="http://schemas.microsoft.com/office/drawing/2014/main" id="{5E43884C-DEE7-9983-0C0A-E11353D5841C}"/>
                </a:ext>
              </a:extLst>
            </p:cNvPr>
            <p:cNvSpPr/>
            <p:nvPr/>
          </p:nvSpPr>
          <p:spPr>
            <a:xfrm>
              <a:off x="4787671" y="4300752"/>
              <a:ext cx="20093" cy="15559"/>
            </a:xfrm>
            <a:custGeom>
              <a:avLst/>
              <a:gdLst/>
              <a:ahLst/>
              <a:cxnLst/>
              <a:rect l="l" t="t" r="r" b="b"/>
              <a:pathLst>
                <a:path w="709" h="549" extrusionOk="0">
                  <a:moveTo>
                    <a:pt x="366" y="0"/>
                  </a:moveTo>
                  <a:cubicBezTo>
                    <a:pt x="1" y="0"/>
                    <a:pt x="1" y="548"/>
                    <a:pt x="366" y="548"/>
                  </a:cubicBezTo>
                  <a:cubicBezTo>
                    <a:pt x="708" y="548"/>
                    <a:pt x="708" y="0"/>
                    <a:pt x="366"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 name="Google Shape;5751;p42">
              <a:extLst>
                <a:ext uri="{FF2B5EF4-FFF2-40B4-BE49-F238E27FC236}">
                  <a16:creationId xmlns:a16="http://schemas.microsoft.com/office/drawing/2014/main" id="{479948B1-AE82-7538-44E1-D607991AC452}"/>
                </a:ext>
              </a:extLst>
            </p:cNvPr>
            <p:cNvSpPr/>
            <p:nvPr/>
          </p:nvSpPr>
          <p:spPr>
            <a:xfrm>
              <a:off x="4839419" y="4328554"/>
              <a:ext cx="22020" cy="16862"/>
            </a:xfrm>
            <a:custGeom>
              <a:avLst/>
              <a:gdLst/>
              <a:ahLst/>
              <a:cxnLst/>
              <a:rect l="l" t="t" r="r" b="b"/>
              <a:pathLst>
                <a:path w="777" h="595" extrusionOk="0">
                  <a:moveTo>
                    <a:pt x="389" y="1"/>
                  </a:moveTo>
                  <a:cubicBezTo>
                    <a:pt x="1" y="1"/>
                    <a:pt x="1" y="594"/>
                    <a:pt x="389" y="594"/>
                  </a:cubicBezTo>
                  <a:cubicBezTo>
                    <a:pt x="777" y="594"/>
                    <a:pt x="777" y="1"/>
                    <a:pt x="389"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 name="Google Shape;5752;p42">
              <a:extLst>
                <a:ext uri="{FF2B5EF4-FFF2-40B4-BE49-F238E27FC236}">
                  <a16:creationId xmlns:a16="http://schemas.microsoft.com/office/drawing/2014/main" id="{E9C5677C-29BF-7864-A65A-A4C1865945EC}"/>
                </a:ext>
              </a:extLst>
            </p:cNvPr>
            <p:cNvSpPr/>
            <p:nvPr/>
          </p:nvSpPr>
          <p:spPr>
            <a:xfrm>
              <a:off x="4860760" y="4291684"/>
              <a:ext cx="21397" cy="16862"/>
            </a:xfrm>
            <a:custGeom>
              <a:avLst/>
              <a:gdLst/>
              <a:ahLst/>
              <a:cxnLst/>
              <a:rect l="l" t="t" r="r" b="b"/>
              <a:pathLst>
                <a:path w="755" h="595" extrusionOk="0">
                  <a:moveTo>
                    <a:pt x="366" y="1"/>
                  </a:moveTo>
                  <a:cubicBezTo>
                    <a:pt x="1" y="1"/>
                    <a:pt x="1" y="594"/>
                    <a:pt x="366" y="594"/>
                  </a:cubicBezTo>
                  <a:cubicBezTo>
                    <a:pt x="754" y="594"/>
                    <a:pt x="754" y="1"/>
                    <a:pt x="366"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 name="Google Shape;5753;p42">
              <a:extLst>
                <a:ext uri="{FF2B5EF4-FFF2-40B4-BE49-F238E27FC236}">
                  <a16:creationId xmlns:a16="http://schemas.microsoft.com/office/drawing/2014/main" id="{04F89ED8-A332-8731-E8A9-6B7DA9A07DE3}"/>
                </a:ext>
              </a:extLst>
            </p:cNvPr>
            <p:cNvSpPr/>
            <p:nvPr/>
          </p:nvSpPr>
          <p:spPr>
            <a:xfrm>
              <a:off x="4908002" y="4308517"/>
              <a:ext cx="25251" cy="19441"/>
            </a:xfrm>
            <a:custGeom>
              <a:avLst/>
              <a:gdLst/>
              <a:ahLst/>
              <a:cxnLst/>
              <a:rect l="l" t="t" r="r" b="b"/>
              <a:pathLst>
                <a:path w="891" h="686" extrusionOk="0">
                  <a:moveTo>
                    <a:pt x="434" y="0"/>
                  </a:moveTo>
                  <a:cubicBezTo>
                    <a:pt x="0" y="0"/>
                    <a:pt x="0" y="685"/>
                    <a:pt x="434" y="685"/>
                  </a:cubicBezTo>
                  <a:cubicBezTo>
                    <a:pt x="890" y="685"/>
                    <a:pt x="890" y="0"/>
                    <a:pt x="434"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 name="Google Shape;5754;p42">
              <a:extLst>
                <a:ext uri="{FF2B5EF4-FFF2-40B4-BE49-F238E27FC236}">
                  <a16:creationId xmlns:a16="http://schemas.microsoft.com/office/drawing/2014/main" id="{AF9DEA46-F3B1-D196-67DE-60BA837782F1}"/>
                </a:ext>
              </a:extLst>
            </p:cNvPr>
            <p:cNvSpPr/>
            <p:nvPr/>
          </p:nvSpPr>
          <p:spPr>
            <a:xfrm>
              <a:off x="4928690" y="4284570"/>
              <a:ext cx="25251" cy="19441"/>
            </a:xfrm>
            <a:custGeom>
              <a:avLst/>
              <a:gdLst/>
              <a:ahLst/>
              <a:cxnLst/>
              <a:rect l="l" t="t" r="r" b="b"/>
              <a:pathLst>
                <a:path w="891" h="686" extrusionOk="0">
                  <a:moveTo>
                    <a:pt x="434" y="1"/>
                  </a:moveTo>
                  <a:cubicBezTo>
                    <a:pt x="1" y="1"/>
                    <a:pt x="1" y="686"/>
                    <a:pt x="434" y="686"/>
                  </a:cubicBezTo>
                  <a:cubicBezTo>
                    <a:pt x="891" y="686"/>
                    <a:pt x="891" y="1"/>
                    <a:pt x="434"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 name="Google Shape;5755;p42">
              <a:extLst>
                <a:ext uri="{FF2B5EF4-FFF2-40B4-BE49-F238E27FC236}">
                  <a16:creationId xmlns:a16="http://schemas.microsoft.com/office/drawing/2014/main" id="{53BEC1FD-49F7-990D-8A3C-D2C630EFE581}"/>
                </a:ext>
              </a:extLst>
            </p:cNvPr>
            <p:cNvSpPr/>
            <p:nvPr/>
          </p:nvSpPr>
          <p:spPr>
            <a:xfrm>
              <a:off x="4947452" y="4358963"/>
              <a:ext cx="25903" cy="20093"/>
            </a:xfrm>
            <a:custGeom>
              <a:avLst/>
              <a:gdLst/>
              <a:ahLst/>
              <a:cxnLst/>
              <a:rect l="l" t="t" r="r" b="b"/>
              <a:pathLst>
                <a:path w="914" h="709" extrusionOk="0">
                  <a:moveTo>
                    <a:pt x="457" y="1"/>
                  </a:moveTo>
                  <a:cubicBezTo>
                    <a:pt x="1" y="1"/>
                    <a:pt x="1" y="708"/>
                    <a:pt x="457" y="708"/>
                  </a:cubicBezTo>
                  <a:cubicBezTo>
                    <a:pt x="914" y="708"/>
                    <a:pt x="914" y="1"/>
                    <a:pt x="457"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 name="Google Shape;5756;p42">
              <a:extLst>
                <a:ext uri="{FF2B5EF4-FFF2-40B4-BE49-F238E27FC236}">
                  <a16:creationId xmlns:a16="http://schemas.microsoft.com/office/drawing/2014/main" id="{9B75031A-DA32-81C8-8D27-3C641284DCB5}"/>
                </a:ext>
              </a:extLst>
            </p:cNvPr>
            <p:cNvSpPr/>
            <p:nvPr/>
          </p:nvSpPr>
          <p:spPr>
            <a:xfrm>
              <a:off x="4867901" y="4366728"/>
              <a:ext cx="21368" cy="16210"/>
            </a:xfrm>
            <a:custGeom>
              <a:avLst/>
              <a:gdLst/>
              <a:ahLst/>
              <a:cxnLst/>
              <a:rect l="l" t="t" r="r" b="b"/>
              <a:pathLst>
                <a:path w="754" h="572" extrusionOk="0">
                  <a:moveTo>
                    <a:pt x="388" y="1"/>
                  </a:moveTo>
                  <a:cubicBezTo>
                    <a:pt x="23" y="1"/>
                    <a:pt x="0" y="571"/>
                    <a:pt x="388" y="571"/>
                  </a:cubicBezTo>
                  <a:cubicBezTo>
                    <a:pt x="753" y="571"/>
                    <a:pt x="753" y="1"/>
                    <a:pt x="388"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 name="Google Shape;5757;p42">
              <a:extLst>
                <a:ext uri="{FF2B5EF4-FFF2-40B4-BE49-F238E27FC236}">
                  <a16:creationId xmlns:a16="http://schemas.microsoft.com/office/drawing/2014/main" id="{115BF06A-6138-CD71-5A92-49B5AB088461}"/>
                </a:ext>
              </a:extLst>
            </p:cNvPr>
            <p:cNvSpPr/>
            <p:nvPr/>
          </p:nvSpPr>
          <p:spPr>
            <a:xfrm>
              <a:off x="4873059" y="4392602"/>
              <a:ext cx="23324" cy="18138"/>
            </a:xfrm>
            <a:custGeom>
              <a:avLst/>
              <a:gdLst/>
              <a:ahLst/>
              <a:cxnLst/>
              <a:rect l="l" t="t" r="r" b="b"/>
              <a:pathLst>
                <a:path w="823" h="640" extrusionOk="0">
                  <a:moveTo>
                    <a:pt x="411" y="1"/>
                  </a:moveTo>
                  <a:cubicBezTo>
                    <a:pt x="1" y="1"/>
                    <a:pt x="1" y="640"/>
                    <a:pt x="411" y="640"/>
                  </a:cubicBezTo>
                  <a:cubicBezTo>
                    <a:pt x="822" y="640"/>
                    <a:pt x="822" y="1"/>
                    <a:pt x="411"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 name="Google Shape;5758;p42">
              <a:extLst>
                <a:ext uri="{FF2B5EF4-FFF2-40B4-BE49-F238E27FC236}">
                  <a16:creationId xmlns:a16="http://schemas.microsoft.com/office/drawing/2014/main" id="{B0936757-5616-49C3-44BD-09E61BBA8422}"/>
                </a:ext>
              </a:extLst>
            </p:cNvPr>
            <p:cNvSpPr/>
            <p:nvPr/>
          </p:nvSpPr>
          <p:spPr>
            <a:xfrm>
              <a:off x="4794132" y="4362193"/>
              <a:ext cx="23324" cy="18138"/>
            </a:xfrm>
            <a:custGeom>
              <a:avLst/>
              <a:gdLst/>
              <a:ahLst/>
              <a:cxnLst/>
              <a:rect l="l" t="t" r="r" b="b"/>
              <a:pathLst>
                <a:path w="823" h="640" extrusionOk="0">
                  <a:moveTo>
                    <a:pt x="412" y="1"/>
                  </a:moveTo>
                  <a:cubicBezTo>
                    <a:pt x="1" y="1"/>
                    <a:pt x="1" y="640"/>
                    <a:pt x="412" y="640"/>
                  </a:cubicBezTo>
                  <a:cubicBezTo>
                    <a:pt x="823" y="640"/>
                    <a:pt x="823" y="1"/>
                    <a:pt x="412"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 name="Google Shape;5759;p42">
              <a:extLst>
                <a:ext uri="{FF2B5EF4-FFF2-40B4-BE49-F238E27FC236}">
                  <a16:creationId xmlns:a16="http://schemas.microsoft.com/office/drawing/2014/main" id="{4E2EBD73-B647-007F-A258-2225E359B70B}"/>
                </a:ext>
              </a:extLst>
            </p:cNvPr>
            <p:cNvSpPr/>
            <p:nvPr/>
          </p:nvSpPr>
          <p:spPr>
            <a:xfrm>
              <a:off x="4798667" y="4415898"/>
              <a:ext cx="16210" cy="12300"/>
            </a:xfrm>
            <a:custGeom>
              <a:avLst/>
              <a:gdLst/>
              <a:ahLst/>
              <a:cxnLst/>
              <a:rect l="l" t="t" r="r" b="b"/>
              <a:pathLst>
                <a:path w="572" h="434" extrusionOk="0">
                  <a:moveTo>
                    <a:pt x="275" y="0"/>
                  </a:moveTo>
                  <a:cubicBezTo>
                    <a:pt x="1" y="0"/>
                    <a:pt x="1" y="434"/>
                    <a:pt x="275" y="434"/>
                  </a:cubicBezTo>
                  <a:cubicBezTo>
                    <a:pt x="571" y="434"/>
                    <a:pt x="571" y="0"/>
                    <a:pt x="275"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 name="Google Shape;5760;p42">
              <a:extLst>
                <a:ext uri="{FF2B5EF4-FFF2-40B4-BE49-F238E27FC236}">
                  <a16:creationId xmlns:a16="http://schemas.microsoft.com/office/drawing/2014/main" id="{5770C56C-EEFB-85B2-FC91-CFBF8937186F}"/>
                </a:ext>
              </a:extLst>
            </p:cNvPr>
            <p:cNvSpPr/>
            <p:nvPr/>
          </p:nvSpPr>
          <p:spPr>
            <a:xfrm>
              <a:off x="4754683" y="4383562"/>
              <a:ext cx="11676" cy="9069"/>
            </a:xfrm>
            <a:custGeom>
              <a:avLst/>
              <a:gdLst/>
              <a:ahLst/>
              <a:cxnLst/>
              <a:rect l="l" t="t" r="r" b="b"/>
              <a:pathLst>
                <a:path w="412" h="320" extrusionOk="0">
                  <a:moveTo>
                    <a:pt x="206" y="0"/>
                  </a:moveTo>
                  <a:cubicBezTo>
                    <a:pt x="1" y="0"/>
                    <a:pt x="1" y="320"/>
                    <a:pt x="206" y="320"/>
                  </a:cubicBezTo>
                  <a:cubicBezTo>
                    <a:pt x="411" y="320"/>
                    <a:pt x="411" y="0"/>
                    <a:pt x="206"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 name="Google Shape;5761;p42">
              <a:extLst>
                <a:ext uri="{FF2B5EF4-FFF2-40B4-BE49-F238E27FC236}">
                  <a16:creationId xmlns:a16="http://schemas.microsoft.com/office/drawing/2014/main" id="{352615D8-6253-933B-4167-CAADF1CF1E8B}"/>
                </a:ext>
              </a:extLst>
            </p:cNvPr>
            <p:cNvSpPr/>
            <p:nvPr/>
          </p:nvSpPr>
          <p:spPr>
            <a:xfrm>
              <a:off x="4766982" y="4431428"/>
              <a:ext cx="5186" cy="3911"/>
            </a:xfrm>
            <a:custGeom>
              <a:avLst/>
              <a:gdLst/>
              <a:ahLst/>
              <a:cxnLst/>
              <a:rect l="l" t="t" r="r" b="b"/>
              <a:pathLst>
                <a:path w="183" h="138" extrusionOk="0">
                  <a:moveTo>
                    <a:pt x="92" y="0"/>
                  </a:moveTo>
                  <a:cubicBezTo>
                    <a:pt x="0" y="0"/>
                    <a:pt x="0" y="137"/>
                    <a:pt x="92" y="137"/>
                  </a:cubicBezTo>
                  <a:cubicBezTo>
                    <a:pt x="183" y="137"/>
                    <a:pt x="183" y="0"/>
                    <a:pt x="92"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 name="Google Shape;5762;p42">
              <a:extLst>
                <a:ext uri="{FF2B5EF4-FFF2-40B4-BE49-F238E27FC236}">
                  <a16:creationId xmlns:a16="http://schemas.microsoft.com/office/drawing/2014/main" id="{7AC0CD5E-73A0-80F9-D504-DBE020C0D435}"/>
                </a:ext>
              </a:extLst>
            </p:cNvPr>
            <p:cNvSpPr/>
            <p:nvPr/>
          </p:nvSpPr>
          <p:spPr>
            <a:xfrm>
              <a:off x="4836189" y="4451464"/>
              <a:ext cx="20093" cy="14907"/>
            </a:xfrm>
            <a:custGeom>
              <a:avLst/>
              <a:gdLst/>
              <a:ahLst/>
              <a:cxnLst/>
              <a:rect l="l" t="t" r="r" b="b"/>
              <a:pathLst>
                <a:path w="709" h="526" extrusionOk="0">
                  <a:moveTo>
                    <a:pt x="366" y="1"/>
                  </a:moveTo>
                  <a:cubicBezTo>
                    <a:pt x="23" y="1"/>
                    <a:pt x="1" y="526"/>
                    <a:pt x="366" y="526"/>
                  </a:cubicBezTo>
                  <a:cubicBezTo>
                    <a:pt x="708" y="526"/>
                    <a:pt x="708" y="1"/>
                    <a:pt x="366"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 name="Google Shape;5763;p42">
              <a:extLst>
                <a:ext uri="{FF2B5EF4-FFF2-40B4-BE49-F238E27FC236}">
                  <a16:creationId xmlns:a16="http://schemas.microsoft.com/office/drawing/2014/main" id="{D383671F-8FC2-BABB-85E1-96F5CD05997F}"/>
                </a:ext>
              </a:extLst>
            </p:cNvPr>
            <p:cNvSpPr/>
            <p:nvPr/>
          </p:nvSpPr>
          <p:spPr>
            <a:xfrm>
              <a:off x="4839419" y="4406829"/>
              <a:ext cx="20745" cy="16210"/>
            </a:xfrm>
            <a:custGeom>
              <a:avLst/>
              <a:gdLst/>
              <a:ahLst/>
              <a:cxnLst/>
              <a:rect l="l" t="t" r="r" b="b"/>
              <a:pathLst>
                <a:path w="732" h="572" extrusionOk="0">
                  <a:moveTo>
                    <a:pt x="366" y="1"/>
                  </a:moveTo>
                  <a:cubicBezTo>
                    <a:pt x="1" y="1"/>
                    <a:pt x="1" y="571"/>
                    <a:pt x="366" y="571"/>
                  </a:cubicBezTo>
                  <a:cubicBezTo>
                    <a:pt x="731" y="571"/>
                    <a:pt x="731" y="1"/>
                    <a:pt x="366"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 name="Google Shape;5764;p42">
              <a:extLst>
                <a:ext uri="{FF2B5EF4-FFF2-40B4-BE49-F238E27FC236}">
                  <a16:creationId xmlns:a16="http://schemas.microsoft.com/office/drawing/2014/main" id="{AF67472F-C4B1-DFC7-F06C-DBC97C4323D6}"/>
                </a:ext>
              </a:extLst>
            </p:cNvPr>
            <p:cNvSpPr/>
            <p:nvPr/>
          </p:nvSpPr>
          <p:spPr>
            <a:xfrm>
              <a:off x="4929881" y="4432363"/>
              <a:ext cx="18251" cy="17089"/>
            </a:xfrm>
            <a:custGeom>
              <a:avLst/>
              <a:gdLst/>
              <a:ahLst/>
              <a:cxnLst/>
              <a:rect l="l" t="t" r="r" b="b"/>
              <a:pathLst>
                <a:path w="644" h="603" extrusionOk="0">
                  <a:moveTo>
                    <a:pt x="315" y="1"/>
                  </a:moveTo>
                  <a:cubicBezTo>
                    <a:pt x="195" y="1"/>
                    <a:pt x="80" y="67"/>
                    <a:pt x="50" y="218"/>
                  </a:cubicBezTo>
                  <a:cubicBezTo>
                    <a:pt x="50" y="218"/>
                    <a:pt x="50" y="218"/>
                    <a:pt x="50" y="241"/>
                  </a:cubicBezTo>
                  <a:cubicBezTo>
                    <a:pt x="1" y="475"/>
                    <a:pt x="177" y="603"/>
                    <a:pt x="350" y="603"/>
                  </a:cubicBezTo>
                  <a:cubicBezTo>
                    <a:pt x="498" y="603"/>
                    <a:pt x="643" y="509"/>
                    <a:pt x="643" y="310"/>
                  </a:cubicBezTo>
                  <a:cubicBezTo>
                    <a:pt x="643" y="310"/>
                    <a:pt x="643" y="310"/>
                    <a:pt x="643" y="287"/>
                  </a:cubicBezTo>
                  <a:cubicBezTo>
                    <a:pt x="631" y="108"/>
                    <a:pt x="468" y="1"/>
                    <a:pt x="315"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 name="Google Shape;5765;p42">
              <a:extLst>
                <a:ext uri="{FF2B5EF4-FFF2-40B4-BE49-F238E27FC236}">
                  <a16:creationId xmlns:a16="http://schemas.microsoft.com/office/drawing/2014/main" id="{AE99C42E-CA48-76E2-228D-D81BFC69E0A5}"/>
                </a:ext>
              </a:extLst>
            </p:cNvPr>
            <p:cNvSpPr/>
            <p:nvPr/>
          </p:nvSpPr>
          <p:spPr>
            <a:xfrm>
              <a:off x="4935152" y="4401671"/>
              <a:ext cx="17514" cy="13603"/>
            </a:xfrm>
            <a:custGeom>
              <a:avLst/>
              <a:gdLst/>
              <a:ahLst/>
              <a:cxnLst/>
              <a:rect l="l" t="t" r="r" b="b"/>
              <a:pathLst>
                <a:path w="618" h="480" extrusionOk="0">
                  <a:moveTo>
                    <a:pt x="320" y="0"/>
                  </a:moveTo>
                  <a:cubicBezTo>
                    <a:pt x="1" y="0"/>
                    <a:pt x="1" y="479"/>
                    <a:pt x="320" y="479"/>
                  </a:cubicBezTo>
                  <a:cubicBezTo>
                    <a:pt x="617" y="479"/>
                    <a:pt x="617" y="0"/>
                    <a:pt x="320"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 name="Google Shape;5766;p42">
              <a:extLst>
                <a:ext uri="{FF2B5EF4-FFF2-40B4-BE49-F238E27FC236}">
                  <a16:creationId xmlns:a16="http://schemas.microsoft.com/office/drawing/2014/main" id="{BEB059DC-97C5-74FD-5AC8-9A981610D062}"/>
                </a:ext>
              </a:extLst>
            </p:cNvPr>
            <p:cNvSpPr/>
            <p:nvPr/>
          </p:nvSpPr>
          <p:spPr>
            <a:xfrm>
              <a:off x="4974630" y="4423663"/>
              <a:ext cx="21368" cy="16834"/>
            </a:xfrm>
            <a:custGeom>
              <a:avLst/>
              <a:gdLst/>
              <a:ahLst/>
              <a:cxnLst/>
              <a:rect l="l" t="t" r="r" b="b"/>
              <a:pathLst>
                <a:path w="754" h="594" extrusionOk="0">
                  <a:moveTo>
                    <a:pt x="365" y="0"/>
                  </a:moveTo>
                  <a:cubicBezTo>
                    <a:pt x="0" y="0"/>
                    <a:pt x="0" y="594"/>
                    <a:pt x="365" y="594"/>
                  </a:cubicBezTo>
                  <a:cubicBezTo>
                    <a:pt x="753" y="594"/>
                    <a:pt x="753" y="0"/>
                    <a:pt x="365"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 name="Google Shape;5767;p42">
              <a:extLst>
                <a:ext uri="{FF2B5EF4-FFF2-40B4-BE49-F238E27FC236}">
                  <a16:creationId xmlns:a16="http://schemas.microsoft.com/office/drawing/2014/main" id="{60CE6664-15B6-2AC5-2153-DE8CEE67F690}"/>
                </a:ext>
              </a:extLst>
            </p:cNvPr>
            <p:cNvSpPr/>
            <p:nvPr/>
          </p:nvSpPr>
          <p:spPr>
            <a:xfrm>
              <a:off x="4259838" y="4384837"/>
              <a:ext cx="8417" cy="6490"/>
            </a:xfrm>
            <a:custGeom>
              <a:avLst/>
              <a:gdLst/>
              <a:ahLst/>
              <a:cxnLst/>
              <a:rect l="l" t="t" r="r" b="b"/>
              <a:pathLst>
                <a:path w="297" h="229" extrusionOk="0">
                  <a:moveTo>
                    <a:pt x="160" y="1"/>
                  </a:moveTo>
                  <a:cubicBezTo>
                    <a:pt x="0" y="1"/>
                    <a:pt x="0" y="229"/>
                    <a:pt x="160" y="229"/>
                  </a:cubicBezTo>
                  <a:cubicBezTo>
                    <a:pt x="297" y="229"/>
                    <a:pt x="297" y="1"/>
                    <a:pt x="160"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 name="Google Shape;5768;p42">
              <a:extLst>
                <a:ext uri="{FF2B5EF4-FFF2-40B4-BE49-F238E27FC236}">
                  <a16:creationId xmlns:a16="http://schemas.microsoft.com/office/drawing/2014/main" id="{C6CDF2B4-F6EB-52C9-4EE2-EABC731C4AA9}"/>
                </a:ext>
              </a:extLst>
            </p:cNvPr>
            <p:cNvSpPr/>
            <p:nvPr/>
          </p:nvSpPr>
          <p:spPr>
            <a:xfrm>
              <a:off x="4167336" y="4333740"/>
              <a:ext cx="19413" cy="14907"/>
            </a:xfrm>
            <a:custGeom>
              <a:avLst/>
              <a:gdLst/>
              <a:ahLst/>
              <a:cxnLst/>
              <a:rect l="l" t="t" r="r" b="b"/>
              <a:pathLst>
                <a:path w="685" h="526" extrusionOk="0">
                  <a:moveTo>
                    <a:pt x="343" y="1"/>
                  </a:moveTo>
                  <a:cubicBezTo>
                    <a:pt x="0" y="1"/>
                    <a:pt x="0" y="525"/>
                    <a:pt x="343" y="525"/>
                  </a:cubicBezTo>
                  <a:cubicBezTo>
                    <a:pt x="685" y="525"/>
                    <a:pt x="685" y="1"/>
                    <a:pt x="343"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9" name="Google Shape;5769;p42">
              <a:extLst>
                <a:ext uri="{FF2B5EF4-FFF2-40B4-BE49-F238E27FC236}">
                  <a16:creationId xmlns:a16="http://schemas.microsoft.com/office/drawing/2014/main" id="{706734FC-D388-B4FA-7C73-1307E2411AA4}"/>
                </a:ext>
              </a:extLst>
            </p:cNvPr>
            <p:cNvSpPr/>
            <p:nvPr/>
          </p:nvSpPr>
          <p:spPr>
            <a:xfrm>
              <a:off x="4215854" y="4290408"/>
              <a:ext cx="20065" cy="16182"/>
            </a:xfrm>
            <a:custGeom>
              <a:avLst/>
              <a:gdLst/>
              <a:ahLst/>
              <a:cxnLst/>
              <a:rect l="l" t="t" r="r" b="b"/>
              <a:pathLst>
                <a:path w="708" h="571" extrusionOk="0">
                  <a:moveTo>
                    <a:pt x="342" y="0"/>
                  </a:moveTo>
                  <a:cubicBezTo>
                    <a:pt x="0" y="0"/>
                    <a:pt x="0" y="571"/>
                    <a:pt x="342" y="571"/>
                  </a:cubicBezTo>
                  <a:cubicBezTo>
                    <a:pt x="708" y="571"/>
                    <a:pt x="708" y="0"/>
                    <a:pt x="342"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0" name="Google Shape;5770;p42">
              <a:extLst>
                <a:ext uri="{FF2B5EF4-FFF2-40B4-BE49-F238E27FC236}">
                  <a16:creationId xmlns:a16="http://schemas.microsoft.com/office/drawing/2014/main" id="{EBA82CBF-0D1E-B6A6-05D9-C2C1821C190E}"/>
                </a:ext>
              </a:extLst>
            </p:cNvPr>
            <p:cNvSpPr/>
            <p:nvPr/>
          </p:nvSpPr>
          <p:spPr>
            <a:xfrm>
              <a:off x="4315470" y="4292335"/>
              <a:ext cx="17486" cy="13632"/>
            </a:xfrm>
            <a:custGeom>
              <a:avLst/>
              <a:gdLst/>
              <a:ahLst/>
              <a:cxnLst/>
              <a:rect l="l" t="t" r="r" b="b"/>
              <a:pathLst>
                <a:path w="617" h="481" extrusionOk="0">
                  <a:moveTo>
                    <a:pt x="297" y="1"/>
                  </a:moveTo>
                  <a:cubicBezTo>
                    <a:pt x="0" y="1"/>
                    <a:pt x="0" y="480"/>
                    <a:pt x="297" y="480"/>
                  </a:cubicBezTo>
                  <a:cubicBezTo>
                    <a:pt x="616" y="480"/>
                    <a:pt x="616" y="1"/>
                    <a:pt x="297"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1" name="Google Shape;5771;p42">
              <a:extLst>
                <a:ext uri="{FF2B5EF4-FFF2-40B4-BE49-F238E27FC236}">
                  <a16:creationId xmlns:a16="http://schemas.microsoft.com/office/drawing/2014/main" id="{9FFCFCFC-A8C2-C652-DD04-BD0E742C49E4}"/>
                </a:ext>
              </a:extLst>
            </p:cNvPr>
            <p:cNvSpPr/>
            <p:nvPr/>
          </p:nvSpPr>
          <p:spPr>
            <a:xfrm>
              <a:off x="4195138" y="4210178"/>
              <a:ext cx="14255" cy="11024"/>
            </a:xfrm>
            <a:custGeom>
              <a:avLst/>
              <a:gdLst/>
              <a:ahLst/>
              <a:cxnLst/>
              <a:rect l="l" t="t" r="r" b="b"/>
              <a:pathLst>
                <a:path w="503" h="389" extrusionOk="0">
                  <a:moveTo>
                    <a:pt x="252" y="1"/>
                  </a:moveTo>
                  <a:cubicBezTo>
                    <a:pt x="1" y="1"/>
                    <a:pt x="1" y="389"/>
                    <a:pt x="252" y="389"/>
                  </a:cubicBezTo>
                  <a:cubicBezTo>
                    <a:pt x="503" y="389"/>
                    <a:pt x="503" y="1"/>
                    <a:pt x="252"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2" name="Google Shape;5772;p42">
              <a:extLst>
                <a:ext uri="{FF2B5EF4-FFF2-40B4-BE49-F238E27FC236}">
                  <a16:creationId xmlns:a16="http://schemas.microsoft.com/office/drawing/2014/main" id="{F206B3FB-99CF-6B95-75F1-AC6E570704EF}"/>
                </a:ext>
              </a:extLst>
            </p:cNvPr>
            <p:cNvSpPr/>
            <p:nvPr/>
          </p:nvSpPr>
          <p:spPr>
            <a:xfrm>
              <a:off x="4264996" y="4157154"/>
              <a:ext cx="10401" cy="7793"/>
            </a:xfrm>
            <a:custGeom>
              <a:avLst/>
              <a:gdLst/>
              <a:ahLst/>
              <a:cxnLst/>
              <a:rect l="l" t="t" r="r" b="b"/>
              <a:pathLst>
                <a:path w="367" h="275" extrusionOk="0">
                  <a:moveTo>
                    <a:pt x="183" y="0"/>
                  </a:moveTo>
                  <a:cubicBezTo>
                    <a:pt x="1" y="0"/>
                    <a:pt x="1" y="274"/>
                    <a:pt x="183" y="274"/>
                  </a:cubicBezTo>
                  <a:cubicBezTo>
                    <a:pt x="366" y="274"/>
                    <a:pt x="366" y="0"/>
                    <a:pt x="183"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3" name="Google Shape;5773;p42">
              <a:extLst>
                <a:ext uri="{FF2B5EF4-FFF2-40B4-BE49-F238E27FC236}">
                  <a16:creationId xmlns:a16="http://schemas.microsoft.com/office/drawing/2014/main" id="{BAC632BB-CDE9-2709-ED56-4DC70F9ED6A5}"/>
                </a:ext>
              </a:extLst>
            </p:cNvPr>
            <p:cNvSpPr/>
            <p:nvPr/>
          </p:nvSpPr>
          <p:spPr>
            <a:xfrm>
              <a:off x="4177567" y="4166392"/>
              <a:ext cx="10259" cy="7198"/>
            </a:xfrm>
            <a:custGeom>
              <a:avLst/>
              <a:gdLst/>
              <a:ahLst/>
              <a:cxnLst/>
              <a:rect l="l" t="t" r="r" b="b"/>
              <a:pathLst>
                <a:path w="362" h="254" extrusionOk="0">
                  <a:moveTo>
                    <a:pt x="175" y="0"/>
                  </a:moveTo>
                  <a:cubicBezTo>
                    <a:pt x="80" y="0"/>
                    <a:pt x="1" y="127"/>
                    <a:pt x="96" y="222"/>
                  </a:cubicBezTo>
                  <a:cubicBezTo>
                    <a:pt x="118" y="244"/>
                    <a:pt x="142" y="253"/>
                    <a:pt x="166" y="253"/>
                  </a:cubicBezTo>
                  <a:cubicBezTo>
                    <a:pt x="267" y="253"/>
                    <a:pt x="362" y="90"/>
                    <a:pt x="233" y="17"/>
                  </a:cubicBezTo>
                  <a:cubicBezTo>
                    <a:pt x="214" y="5"/>
                    <a:pt x="194" y="0"/>
                    <a:pt x="175"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4" name="Google Shape;5774;p42">
              <a:extLst>
                <a:ext uri="{FF2B5EF4-FFF2-40B4-BE49-F238E27FC236}">
                  <a16:creationId xmlns:a16="http://schemas.microsoft.com/office/drawing/2014/main" id="{1C2C6F7A-0462-50B9-4EE9-1689FD42AE12}"/>
                </a:ext>
              </a:extLst>
            </p:cNvPr>
            <p:cNvSpPr/>
            <p:nvPr/>
          </p:nvSpPr>
          <p:spPr>
            <a:xfrm>
              <a:off x="4124628" y="4210829"/>
              <a:ext cx="16210" cy="12328"/>
            </a:xfrm>
            <a:custGeom>
              <a:avLst/>
              <a:gdLst/>
              <a:ahLst/>
              <a:cxnLst/>
              <a:rect l="l" t="t" r="r" b="b"/>
              <a:pathLst>
                <a:path w="572" h="435" extrusionOk="0">
                  <a:moveTo>
                    <a:pt x="275" y="1"/>
                  </a:moveTo>
                  <a:cubicBezTo>
                    <a:pt x="1" y="1"/>
                    <a:pt x="1" y="434"/>
                    <a:pt x="275" y="434"/>
                  </a:cubicBezTo>
                  <a:cubicBezTo>
                    <a:pt x="571" y="434"/>
                    <a:pt x="571" y="1"/>
                    <a:pt x="275"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5" name="Google Shape;5775;p42">
              <a:extLst>
                <a:ext uri="{FF2B5EF4-FFF2-40B4-BE49-F238E27FC236}">
                  <a16:creationId xmlns:a16="http://schemas.microsoft.com/office/drawing/2014/main" id="{CA94C268-B1AF-E39D-77EF-D04F50D5EB5E}"/>
                </a:ext>
              </a:extLst>
            </p:cNvPr>
            <p:cNvSpPr/>
            <p:nvPr/>
          </p:nvSpPr>
          <p:spPr>
            <a:xfrm>
              <a:off x="4297984" y="4214712"/>
              <a:ext cx="16862" cy="12980"/>
            </a:xfrm>
            <a:custGeom>
              <a:avLst/>
              <a:gdLst/>
              <a:ahLst/>
              <a:cxnLst/>
              <a:rect l="l" t="t" r="r" b="b"/>
              <a:pathLst>
                <a:path w="595" h="458" extrusionOk="0">
                  <a:moveTo>
                    <a:pt x="298" y="1"/>
                  </a:moveTo>
                  <a:cubicBezTo>
                    <a:pt x="1" y="1"/>
                    <a:pt x="1" y="457"/>
                    <a:pt x="298" y="457"/>
                  </a:cubicBezTo>
                  <a:cubicBezTo>
                    <a:pt x="594" y="457"/>
                    <a:pt x="594" y="1"/>
                    <a:pt x="298"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6" name="Google Shape;5776;p42">
              <a:extLst>
                <a:ext uri="{FF2B5EF4-FFF2-40B4-BE49-F238E27FC236}">
                  <a16:creationId xmlns:a16="http://schemas.microsoft.com/office/drawing/2014/main" id="{1C1B4C20-7C57-8266-C228-FABCB4775F9B}"/>
                </a:ext>
              </a:extLst>
            </p:cNvPr>
            <p:cNvSpPr/>
            <p:nvPr/>
          </p:nvSpPr>
          <p:spPr>
            <a:xfrm>
              <a:off x="5589154" y="2541433"/>
              <a:ext cx="401719" cy="536108"/>
            </a:xfrm>
            <a:custGeom>
              <a:avLst/>
              <a:gdLst/>
              <a:ahLst/>
              <a:cxnLst/>
              <a:rect l="l" t="t" r="r" b="b"/>
              <a:pathLst>
                <a:path w="14175" h="18917" extrusionOk="0">
                  <a:moveTo>
                    <a:pt x="11677" y="0"/>
                  </a:moveTo>
                  <a:cubicBezTo>
                    <a:pt x="10969" y="0"/>
                    <a:pt x="10280" y="353"/>
                    <a:pt x="9884" y="999"/>
                  </a:cubicBezTo>
                  <a:lnTo>
                    <a:pt x="46" y="17114"/>
                  </a:lnTo>
                  <a:cubicBezTo>
                    <a:pt x="0" y="17205"/>
                    <a:pt x="23" y="17319"/>
                    <a:pt x="114" y="17365"/>
                  </a:cubicBezTo>
                  <a:lnTo>
                    <a:pt x="2465" y="18894"/>
                  </a:lnTo>
                  <a:cubicBezTo>
                    <a:pt x="2496" y="18909"/>
                    <a:pt x="2529" y="18917"/>
                    <a:pt x="2561" y="18917"/>
                  </a:cubicBezTo>
                  <a:cubicBezTo>
                    <a:pt x="2625" y="18917"/>
                    <a:pt x="2686" y="18886"/>
                    <a:pt x="2716" y="18826"/>
                  </a:cubicBezTo>
                  <a:lnTo>
                    <a:pt x="13444" y="3510"/>
                  </a:lnTo>
                  <a:cubicBezTo>
                    <a:pt x="14175" y="2483"/>
                    <a:pt x="13901" y="1022"/>
                    <a:pt x="12828" y="337"/>
                  </a:cubicBezTo>
                  <a:cubicBezTo>
                    <a:pt x="12470" y="109"/>
                    <a:pt x="12070" y="0"/>
                    <a:pt x="11677"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7" name="Google Shape;5777;p42">
              <a:extLst>
                <a:ext uri="{FF2B5EF4-FFF2-40B4-BE49-F238E27FC236}">
                  <a16:creationId xmlns:a16="http://schemas.microsoft.com/office/drawing/2014/main" id="{F508C309-C975-821E-EA76-83B0A180C23A}"/>
                </a:ext>
              </a:extLst>
            </p:cNvPr>
            <p:cNvSpPr/>
            <p:nvPr/>
          </p:nvSpPr>
          <p:spPr>
            <a:xfrm>
              <a:off x="5519636" y="3005869"/>
              <a:ext cx="158817" cy="258177"/>
            </a:xfrm>
            <a:custGeom>
              <a:avLst/>
              <a:gdLst/>
              <a:ahLst/>
              <a:cxnLst/>
              <a:rect l="l" t="t" r="r" b="b"/>
              <a:pathLst>
                <a:path w="5604" h="9110" extrusionOk="0">
                  <a:moveTo>
                    <a:pt x="4570" y="0"/>
                  </a:moveTo>
                  <a:cubicBezTo>
                    <a:pt x="3547" y="0"/>
                    <a:pt x="1224" y="1456"/>
                    <a:pt x="673" y="2620"/>
                  </a:cubicBezTo>
                  <a:cubicBezTo>
                    <a:pt x="330" y="3351"/>
                    <a:pt x="376" y="4172"/>
                    <a:pt x="490" y="4971"/>
                  </a:cubicBezTo>
                  <a:cubicBezTo>
                    <a:pt x="582" y="5770"/>
                    <a:pt x="787" y="6546"/>
                    <a:pt x="696" y="7345"/>
                  </a:cubicBezTo>
                  <a:cubicBezTo>
                    <a:pt x="650" y="7893"/>
                    <a:pt x="445" y="8441"/>
                    <a:pt x="102" y="8851"/>
                  </a:cubicBezTo>
                  <a:cubicBezTo>
                    <a:pt x="0" y="8953"/>
                    <a:pt x="80" y="9110"/>
                    <a:pt x="212" y="9110"/>
                  </a:cubicBezTo>
                  <a:cubicBezTo>
                    <a:pt x="228" y="9110"/>
                    <a:pt x="245" y="9107"/>
                    <a:pt x="262" y="9103"/>
                  </a:cubicBezTo>
                  <a:cubicBezTo>
                    <a:pt x="1814" y="8532"/>
                    <a:pt x="3092" y="7277"/>
                    <a:pt x="3914" y="5816"/>
                  </a:cubicBezTo>
                  <a:cubicBezTo>
                    <a:pt x="4462" y="4880"/>
                    <a:pt x="4804" y="3647"/>
                    <a:pt x="5078" y="2597"/>
                  </a:cubicBezTo>
                  <a:cubicBezTo>
                    <a:pt x="5215" y="2050"/>
                    <a:pt x="5352" y="1707"/>
                    <a:pt x="5466" y="1159"/>
                  </a:cubicBezTo>
                  <a:cubicBezTo>
                    <a:pt x="5603" y="406"/>
                    <a:pt x="5580" y="475"/>
                    <a:pt x="4873" y="64"/>
                  </a:cubicBezTo>
                  <a:cubicBezTo>
                    <a:pt x="4793" y="20"/>
                    <a:pt x="4691" y="0"/>
                    <a:pt x="4570" y="0"/>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8" name="Google Shape;5778;p42">
              <a:extLst>
                <a:ext uri="{FF2B5EF4-FFF2-40B4-BE49-F238E27FC236}">
                  <a16:creationId xmlns:a16="http://schemas.microsoft.com/office/drawing/2014/main" id="{B7EB2FB6-DF3A-F2AF-6CB8-60B0853E579C}"/>
                </a:ext>
              </a:extLst>
            </p:cNvPr>
            <p:cNvSpPr/>
            <p:nvPr/>
          </p:nvSpPr>
          <p:spPr>
            <a:xfrm>
              <a:off x="5587851" y="2973363"/>
              <a:ext cx="113218" cy="106133"/>
            </a:xfrm>
            <a:custGeom>
              <a:avLst/>
              <a:gdLst/>
              <a:ahLst/>
              <a:cxnLst/>
              <a:rect l="l" t="t" r="r" b="b"/>
              <a:pathLst>
                <a:path w="3995" h="3745" extrusionOk="0">
                  <a:moveTo>
                    <a:pt x="1210" y="1"/>
                  </a:moveTo>
                  <a:lnTo>
                    <a:pt x="1" y="2032"/>
                  </a:lnTo>
                  <a:cubicBezTo>
                    <a:pt x="1" y="2032"/>
                    <a:pt x="708" y="2284"/>
                    <a:pt x="1439" y="2740"/>
                  </a:cubicBezTo>
                  <a:cubicBezTo>
                    <a:pt x="2306" y="3265"/>
                    <a:pt x="2671" y="3744"/>
                    <a:pt x="2671" y="3744"/>
                  </a:cubicBezTo>
                  <a:lnTo>
                    <a:pt x="3995" y="1850"/>
                  </a:lnTo>
                  <a:cubicBezTo>
                    <a:pt x="3995" y="1850"/>
                    <a:pt x="3675" y="1348"/>
                    <a:pt x="2717" y="731"/>
                  </a:cubicBezTo>
                  <a:cubicBezTo>
                    <a:pt x="1872" y="184"/>
                    <a:pt x="1210" y="1"/>
                    <a:pt x="1210"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9" name="Google Shape;5779;p42">
              <a:extLst>
                <a:ext uri="{FF2B5EF4-FFF2-40B4-BE49-F238E27FC236}">
                  <a16:creationId xmlns:a16="http://schemas.microsoft.com/office/drawing/2014/main" id="{683EDD8D-BE0A-DDD5-A3C7-1092200AC7BF}"/>
                </a:ext>
              </a:extLst>
            </p:cNvPr>
            <p:cNvSpPr/>
            <p:nvPr/>
          </p:nvSpPr>
          <p:spPr>
            <a:xfrm>
              <a:off x="5628603" y="2552259"/>
              <a:ext cx="361618" cy="525282"/>
            </a:xfrm>
            <a:custGeom>
              <a:avLst/>
              <a:gdLst/>
              <a:ahLst/>
              <a:cxnLst/>
              <a:rect l="l" t="t" r="r" b="b"/>
              <a:pathLst>
                <a:path w="12760" h="18535" extrusionOk="0">
                  <a:moveTo>
                    <a:pt x="11505" y="1"/>
                  </a:moveTo>
                  <a:lnTo>
                    <a:pt x="1" y="17827"/>
                  </a:lnTo>
                  <a:lnTo>
                    <a:pt x="1073" y="18512"/>
                  </a:lnTo>
                  <a:cubicBezTo>
                    <a:pt x="1104" y="18527"/>
                    <a:pt x="1137" y="18535"/>
                    <a:pt x="1169" y="18535"/>
                  </a:cubicBezTo>
                  <a:cubicBezTo>
                    <a:pt x="1233" y="18535"/>
                    <a:pt x="1294" y="18504"/>
                    <a:pt x="1324" y="18444"/>
                  </a:cubicBezTo>
                  <a:lnTo>
                    <a:pt x="12052" y="3128"/>
                  </a:lnTo>
                  <a:cubicBezTo>
                    <a:pt x="12760" y="2123"/>
                    <a:pt x="12509" y="708"/>
                    <a:pt x="11505" y="1"/>
                  </a:cubicBezTo>
                  <a:close/>
                </a:path>
              </a:pathLst>
            </a:custGeom>
            <a:solidFill>
              <a:srgbClr val="0C0044">
                <a:alpha val="580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0" name="Google Shape;5780;p42">
              <a:extLst>
                <a:ext uri="{FF2B5EF4-FFF2-40B4-BE49-F238E27FC236}">
                  <a16:creationId xmlns:a16="http://schemas.microsoft.com/office/drawing/2014/main" id="{A5B5163B-A04E-F78C-BD42-CDC9397828BC}"/>
                </a:ext>
              </a:extLst>
            </p:cNvPr>
            <p:cNvSpPr/>
            <p:nvPr/>
          </p:nvSpPr>
          <p:spPr>
            <a:xfrm>
              <a:off x="4625311" y="1541853"/>
              <a:ext cx="709010" cy="585448"/>
            </a:xfrm>
            <a:custGeom>
              <a:avLst/>
              <a:gdLst/>
              <a:ahLst/>
              <a:cxnLst/>
              <a:rect l="l" t="t" r="r" b="b"/>
              <a:pathLst>
                <a:path w="25018" h="20658" extrusionOk="0">
                  <a:moveTo>
                    <a:pt x="17873" y="4543"/>
                  </a:moveTo>
                  <a:lnTo>
                    <a:pt x="8537" y="15682"/>
                  </a:lnTo>
                  <a:lnTo>
                    <a:pt x="4474" y="8263"/>
                  </a:lnTo>
                  <a:lnTo>
                    <a:pt x="17873" y="4543"/>
                  </a:lnTo>
                  <a:close/>
                  <a:moveTo>
                    <a:pt x="25017" y="1"/>
                  </a:moveTo>
                  <a:lnTo>
                    <a:pt x="1" y="6095"/>
                  </a:lnTo>
                  <a:lnTo>
                    <a:pt x="7989" y="20658"/>
                  </a:lnTo>
                  <a:lnTo>
                    <a:pt x="25017" y="1"/>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1" name="Google Shape;5781;p42">
              <a:extLst>
                <a:ext uri="{FF2B5EF4-FFF2-40B4-BE49-F238E27FC236}">
                  <a16:creationId xmlns:a16="http://schemas.microsoft.com/office/drawing/2014/main" id="{51D6B927-AEC8-0BC0-35B7-8E130FBE9D28}"/>
                </a:ext>
              </a:extLst>
            </p:cNvPr>
            <p:cNvSpPr/>
            <p:nvPr/>
          </p:nvSpPr>
          <p:spPr>
            <a:xfrm>
              <a:off x="4667367" y="1703958"/>
              <a:ext cx="29134" cy="52032"/>
            </a:xfrm>
            <a:custGeom>
              <a:avLst/>
              <a:gdLst/>
              <a:ahLst/>
              <a:cxnLst/>
              <a:rect l="l" t="t" r="r" b="b"/>
              <a:pathLst>
                <a:path w="1028" h="1836" extrusionOk="0">
                  <a:moveTo>
                    <a:pt x="105" y="1"/>
                  </a:moveTo>
                  <a:cubicBezTo>
                    <a:pt x="93" y="1"/>
                    <a:pt x="81" y="4"/>
                    <a:pt x="69" y="10"/>
                  </a:cubicBezTo>
                  <a:cubicBezTo>
                    <a:pt x="23" y="33"/>
                    <a:pt x="0" y="101"/>
                    <a:pt x="23" y="147"/>
                  </a:cubicBezTo>
                  <a:lnTo>
                    <a:pt x="845" y="1790"/>
                  </a:lnTo>
                  <a:cubicBezTo>
                    <a:pt x="845" y="1813"/>
                    <a:pt x="868" y="1813"/>
                    <a:pt x="890" y="1836"/>
                  </a:cubicBezTo>
                  <a:lnTo>
                    <a:pt x="959" y="1836"/>
                  </a:lnTo>
                  <a:cubicBezTo>
                    <a:pt x="1004" y="1813"/>
                    <a:pt x="1027" y="1745"/>
                    <a:pt x="1004" y="1699"/>
                  </a:cubicBezTo>
                  <a:lnTo>
                    <a:pt x="183" y="55"/>
                  </a:lnTo>
                  <a:cubicBezTo>
                    <a:pt x="166" y="22"/>
                    <a:pt x="137" y="1"/>
                    <a:pt x="105" y="1"/>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2" name="Google Shape;5782;p42">
              <a:extLst>
                <a:ext uri="{FF2B5EF4-FFF2-40B4-BE49-F238E27FC236}">
                  <a16:creationId xmlns:a16="http://schemas.microsoft.com/office/drawing/2014/main" id="{E02AF96D-F25F-161A-AA3E-02927FD9E321}"/>
                </a:ext>
              </a:extLst>
            </p:cNvPr>
            <p:cNvSpPr/>
            <p:nvPr/>
          </p:nvSpPr>
          <p:spPr>
            <a:xfrm>
              <a:off x="4755987" y="1684404"/>
              <a:ext cx="29134" cy="51550"/>
            </a:xfrm>
            <a:custGeom>
              <a:avLst/>
              <a:gdLst/>
              <a:ahLst/>
              <a:cxnLst/>
              <a:rect l="l" t="t" r="r" b="b"/>
              <a:pathLst>
                <a:path w="1028" h="1819" extrusionOk="0">
                  <a:moveTo>
                    <a:pt x="125" y="0"/>
                  </a:moveTo>
                  <a:cubicBezTo>
                    <a:pt x="107" y="0"/>
                    <a:pt x="88" y="6"/>
                    <a:pt x="69" y="15"/>
                  </a:cubicBezTo>
                  <a:cubicBezTo>
                    <a:pt x="23" y="38"/>
                    <a:pt x="0" y="84"/>
                    <a:pt x="23" y="129"/>
                  </a:cubicBezTo>
                  <a:lnTo>
                    <a:pt x="845" y="1773"/>
                  </a:lnTo>
                  <a:cubicBezTo>
                    <a:pt x="845" y="1795"/>
                    <a:pt x="868" y="1795"/>
                    <a:pt x="890" y="1818"/>
                  </a:cubicBezTo>
                  <a:lnTo>
                    <a:pt x="982" y="1818"/>
                  </a:lnTo>
                  <a:cubicBezTo>
                    <a:pt x="1027" y="1795"/>
                    <a:pt x="1027" y="1727"/>
                    <a:pt x="1005" y="1681"/>
                  </a:cubicBezTo>
                  <a:lnTo>
                    <a:pt x="206" y="38"/>
                  </a:lnTo>
                  <a:cubicBezTo>
                    <a:pt x="179" y="11"/>
                    <a:pt x="152" y="0"/>
                    <a:pt x="125"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3" name="Google Shape;5783;p42">
              <a:extLst>
                <a:ext uri="{FF2B5EF4-FFF2-40B4-BE49-F238E27FC236}">
                  <a16:creationId xmlns:a16="http://schemas.microsoft.com/office/drawing/2014/main" id="{C7B6E586-7B59-89CA-0BE0-EF48309527E8}"/>
                </a:ext>
              </a:extLst>
            </p:cNvPr>
            <p:cNvSpPr/>
            <p:nvPr/>
          </p:nvSpPr>
          <p:spPr>
            <a:xfrm>
              <a:off x="4842650" y="1662582"/>
              <a:ext cx="29134" cy="51380"/>
            </a:xfrm>
            <a:custGeom>
              <a:avLst/>
              <a:gdLst/>
              <a:ahLst/>
              <a:cxnLst/>
              <a:rect l="l" t="t" r="r" b="b"/>
              <a:pathLst>
                <a:path w="1028" h="1813" extrusionOk="0">
                  <a:moveTo>
                    <a:pt x="87" y="0"/>
                  </a:moveTo>
                  <a:cubicBezTo>
                    <a:pt x="73" y="0"/>
                    <a:pt x="59" y="3"/>
                    <a:pt x="46" y="9"/>
                  </a:cubicBezTo>
                  <a:cubicBezTo>
                    <a:pt x="1" y="32"/>
                    <a:pt x="1" y="77"/>
                    <a:pt x="24" y="123"/>
                  </a:cubicBezTo>
                  <a:lnTo>
                    <a:pt x="823" y="1767"/>
                  </a:lnTo>
                  <a:cubicBezTo>
                    <a:pt x="845" y="1789"/>
                    <a:pt x="868" y="1812"/>
                    <a:pt x="868" y="1812"/>
                  </a:cubicBezTo>
                  <a:lnTo>
                    <a:pt x="959" y="1812"/>
                  </a:lnTo>
                  <a:cubicBezTo>
                    <a:pt x="1005" y="1789"/>
                    <a:pt x="1028" y="1721"/>
                    <a:pt x="1005" y="1675"/>
                  </a:cubicBezTo>
                  <a:lnTo>
                    <a:pt x="183" y="55"/>
                  </a:lnTo>
                  <a:cubicBezTo>
                    <a:pt x="167" y="21"/>
                    <a:pt x="126" y="0"/>
                    <a:pt x="87"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4" name="Google Shape;5784;p42">
              <a:extLst>
                <a:ext uri="{FF2B5EF4-FFF2-40B4-BE49-F238E27FC236}">
                  <a16:creationId xmlns:a16="http://schemas.microsoft.com/office/drawing/2014/main" id="{CCC7795E-29C8-175E-7B5F-99AF0820C7A3}"/>
                </a:ext>
              </a:extLst>
            </p:cNvPr>
            <p:cNvSpPr/>
            <p:nvPr/>
          </p:nvSpPr>
          <p:spPr>
            <a:xfrm>
              <a:off x="4937107" y="1639286"/>
              <a:ext cx="29134" cy="52032"/>
            </a:xfrm>
            <a:custGeom>
              <a:avLst/>
              <a:gdLst/>
              <a:ahLst/>
              <a:cxnLst/>
              <a:rect l="l" t="t" r="r" b="b"/>
              <a:pathLst>
                <a:path w="1028" h="1836" extrusionOk="0">
                  <a:moveTo>
                    <a:pt x="105" y="0"/>
                  </a:moveTo>
                  <a:cubicBezTo>
                    <a:pt x="93" y="0"/>
                    <a:pt x="81" y="3"/>
                    <a:pt x="69" y="9"/>
                  </a:cubicBezTo>
                  <a:cubicBezTo>
                    <a:pt x="23" y="55"/>
                    <a:pt x="0" y="101"/>
                    <a:pt x="23" y="146"/>
                  </a:cubicBezTo>
                  <a:lnTo>
                    <a:pt x="845" y="1790"/>
                  </a:lnTo>
                  <a:cubicBezTo>
                    <a:pt x="845" y="1812"/>
                    <a:pt x="868" y="1812"/>
                    <a:pt x="891" y="1835"/>
                  </a:cubicBezTo>
                  <a:lnTo>
                    <a:pt x="959" y="1835"/>
                  </a:lnTo>
                  <a:cubicBezTo>
                    <a:pt x="1005" y="1812"/>
                    <a:pt x="1027" y="1744"/>
                    <a:pt x="1005" y="1698"/>
                  </a:cubicBezTo>
                  <a:lnTo>
                    <a:pt x="183" y="55"/>
                  </a:lnTo>
                  <a:cubicBezTo>
                    <a:pt x="166" y="22"/>
                    <a:pt x="137" y="0"/>
                    <a:pt x="105"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5" name="Google Shape;5785;p42">
              <a:extLst>
                <a:ext uri="{FF2B5EF4-FFF2-40B4-BE49-F238E27FC236}">
                  <a16:creationId xmlns:a16="http://schemas.microsoft.com/office/drawing/2014/main" id="{803E9479-9B32-5E5E-D298-21880E49DF13}"/>
                </a:ext>
              </a:extLst>
            </p:cNvPr>
            <p:cNvSpPr/>
            <p:nvPr/>
          </p:nvSpPr>
          <p:spPr>
            <a:xfrm>
              <a:off x="5034144" y="1615991"/>
              <a:ext cx="29785" cy="52032"/>
            </a:xfrm>
            <a:custGeom>
              <a:avLst/>
              <a:gdLst/>
              <a:ahLst/>
              <a:cxnLst/>
              <a:rect l="l" t="t" r="r" b="b"/>
              <a:pathLst>
                <a:path w="1051" h="1836" extrusionOk="0">
                  <a:moveTo>
                    <a:pt x="109" y="1"/>
                  </a:moveTo>
                  <a:cubicBezTo>
                    <a:pt x="95" y="1"/>
                    <a:pt x="81" y="3"/>
                    <a:pt x="69" y="10"/>
                  </a:cubicBezTo>
                  <a:cubicBezTo>
                    <a:pt x="23" y="32"/>
                    <a:pt x="0" y="101"/>
                    <a:pt x="23" y="147"/>
                  </a:cubicBezTo>
                  <a:lnTo>
                    <a:pt x="845" y="1790"/>
                  </a:lnTo>
                  <a:cubicBezTo>
                    <a:pt x="867" y="1813"/>
                    <a:pt x="867" y="1813"/>
                    <a:pt x="890" y="1836"/>
                  </a:cubicBezTo>
                  <a:cubicBezTo>
                    <a:pt x="913" y="1836"/>
                    <a:pt x="959" y="1836"/>
                    <a:pt x="982" y="1813"/>
                  </a:cubicBezTo>
                  <a:cubicBezTo>
                    <a:pt x="1027" y="1790"/>
                    <a:pt x="1050" y="1744"/>
                    <a:pt x="1027" y="1699"/>
                  </a:cubicBezTo>
                  <a:lnTo>
                    <a:pt x="206" y="55"/>
                  </a:lnTo>
                  <a:cubicBezTo>
                    <a:pt x="189" y="22"/>
                    <a:pt x="148" y="1"/>
                    <a:pt x="109" y="1"/>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6" name="Google Shape;5786;p42">
              <a:extLst>
                <a:ext uri="{FF2B5EF4-FFF2-40B4-BE49-F238E27FC236}">
                  <a16:creationId xmlns:a16="http://schemas.microsoft.com/office/drawing/2014/main" id="{F723FCED-B741-8828-2256-114A598FE985}"/>
                </a:ext>
              </a:extLst>
            </p:cNvPr>
            <p:cNvSpPr/>
            <p:nvPr/>
          </p:nvSpPr>
          <p:spPr>
            <a:xfrm>
              <a:off x="5136989" y="1590768"/>
              <a:ext cx="29785" cy="51862"/>
            </a:xfrm>
            <a:custGeom>
              <a:avLst/>
              <a:gdLst/>
              <a:ahLst/>
              <a:cxnLst/>
              <a:rect l="l" t="t" r="r" b="b"/>
              <a:pathLst>
                <a:path w="1051" h="1830" extrusionOk="0">
                  <a:moveTo>
                    <a:pt x="109" y="0"/>
                  </a:moveTo>
                  <a:cubicBezTo>
                    <a:pt x="95" y="0"/>
                    <a:pt x="81" y="3"/>
                    <a:pt x="69" y="9"/>
                  </a:cubicBezTo>
                  <a:cubicBezTo>
                    <a:pt x="23" y="32"/>
                    <a:pt x="0" y="78"/>
                    <a:pt x="46" y="124"/>
                  </a:cubicBezTo>
                  <a:lnTo>
                    <a:pt x="845" y="1767"/>
                  </a:lnTo>
                  <a:cubicBezTo>
                    <a:pt x="868" y="1790"/>
                    <a:pt x="891" y="1813"/>
                    <a:pt x="891" y="1813"/>
                  </a:cubicBezTo>
                  <a:cubicBezTo>
                    <a:pt x="902" y="1824"/>
                    <a:pt x="919" y="1830"/>
                    <a:pt x="936" y="1830"/>
                  </a:cubicBezTo>
                  <a:cubicBezTo>
                    <a:pt x="953" y="1830"/>
                    <a:pt x="970" y="1824"/>
                    <a:pt x="982" y="1813"/>
                  </a:cubicBezTo>
                  <a:cubicBezTo>
                    <a:pt x="1027" y="1790"/>
                    <a:pt x="1050" y="1721"/>
                    <a:pt x="1027" y="1676"/>
                  </a:cubicBezTo>
                  <a:lnTo>
                    <a:pt x="206" y="55"/>
                  </a:lnTo>
                  <a:cubicBezTo>
                    <a:pt x="189" y="22"/>
                    <a:pt x="148" y="0"/>
                    <a:pt x="109"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7" name="Google Shape;5787;p42">
              <a:extLst>
                <a:ext uri="{FF2B5EF4-FFF2-40B4-BE49-F238E27FC236}">
                  <a16:creationId xmlns:a16="http://schemas.microsoft.com/office/drawing/2014/main" id="{5BAB3F73-C5FA-0421-4E67-704B14E73C20}"/>
                </a:ext>
              </a:extLst>
            </p:cNvPr>
            <p:cNvSpPr/>
            <p:nvPr/>
          </p:nvSpPr>
          <p:spPr>
            <a:xfrm>
              <a:off x="4709396" y="1695569"/>
              <a:ext cx="20093" cy="34546"/>
            </a:xfrm>
            <a:custGeom>
              <a:avLst/>
              <a:gdLst/>
              <a:ahLst/>
              <a:cxnLst/>
              <a:rect l="l" t="t" r="r" b="b"/>
              <a:pathLst>
                <a:path w="709" h="1219" extrusionOk="0">
                  <a:moveTo>
                    <a:pt x="87" y="0"/>
                  </a:moveTo>
                  <a:cubicBezTo>
                    <a:pt x="73" y="0"/>
                    <a:pt x="59" y="3"/>
                    <a:pt x="46" y="9"/>
                  </a:cubicBezTo>
                  <a:cubicBezTo>
                    <a:pt x="1" y="32"/>
                    <a:pt x="1" y="100"/>
                    <a:pt x="24" y="146"/>
                  </a:cubicBezTo>
                  <a:lnTo>
                    <a:pt x="526" y="1173"/>
                  </a:lnTo>
                  <a:cubicBezTo>
                    <a:pt x="526" y="1196"/>
                    <a:pt x="549" y="1196"/>
                    <a:pt x="571" y="1219"/>
                  </a:cubicBezTo>
                  <a:lnTo>
                    <a:pt x="663" y="1219"/>
                  </a:lnTo>
                  <a:cubicBezTo>
                    <a:pt x="708" y="1173"/>
                    <a:pt x="708" y="1128"/>
                    <a:pt x="686" y="1082"/>
                  </a:cubicBezTo>
                  <a:lnTo>
                    <a:pt x="183" y="55"/>
                  </a:lnTo>
                  <a:cubicBezTo>
                    <a:pt x="167" y="21"/>
                    <a:pt x="126" y="0"/>
                    <a:pt x="87"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8" name="Google Shape;5788;p42">
              <a:extLst>
                <a:ext uri="{FF2B5EF4-FFF2-40B4-BE49-F238E27FC236}">
                  <a16:creationId xmlns:a16="http://schemas.microsoft.com/office/drawing/2014/main" id="{0A27D837-7F47-C391-FC77-58FF46CC8CD2}"/>
                </a:ext>
              </a:extLst>
            </p:cNvPr>
            <p:cNvSpPr/>
            <p:nvPr/>
          </p:nvSpPr>
          <p:spPr>
            <a:xfrm>
              <a:off x="4798015" y="1673578"/>
              <a:ext cx="20745" cy="34405"/>
            </a:xfrm>
            <a:custGeom>
              <a:avLst/>
              <a:gdLst/>
              <a:ahLst/>
              <a:cxnLst/>
              <a:rect l="l" t="t" r="r" b="b"/>
              <a:pathLst>
                <a:path w="732" h="1214" extrusionOk="0">
                  <a:moveTo>
                    <a:pt x="106" y="0"/>
                  </a:moveTo>
                  <a:cubicBezTo>
                    <a:pt x="94" y="0"/>
                    <a:pt x="82" y="3"/>
                    <a:pt x="69" y="9"/>
                  </a:cubicBezTo>
                  <a:cubicBezTo>
                    <a:pt x="24" y="32"/>
                    <a:pt x="1" y="100"/>
                    <a:pt x="24" y="146"/>
                  </a:cubicBezTo>
                  <a:lnTo>
                    <a:pt x="526" y="1150"/>
                  </a:lnTo>
                  <a:cubicBezTo>
                    <a:pt x="549" y="1173"/>
                    <a:pt x="549" y="1196"/>
                    <a:pt x="572" y="1196"/>
                  </a:cubicBezTo>
                  <a:cubicBezTo>
                    <a:pt x="583" y="1207"/>
                    <a:pt x="600" y="1213"/>
                    <a:pt x="617" y="1213"/>
                  </a:cubicBezTo>
                  <a:cubicBezTo>
                    <a:pt x="634" y="1213"/>
                    <a:pt x="651" y="1207"/>
                    <a:pt x="663" y="1196"/>
                  </a:cubicBezTo>
                  <a:cubicBezTo>
                    <a:pt x="708" y="1173"/>
                    <a:pt x="731" y="1127"/>
                    <a:pt x="708" y="1082"/>
                  </a:cubicBezTo>
                  <a:lnTo>
                    <a:pt x="183" y="55"/>
                  </a:lnTo>
                  <a:cubicBezTo>
                    <a:pt x="167" y="21"/>
                    <a:pt x="138" y="0"/>
                    <a:pt x="106"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9" name="Google Shape;5789;p42">
              <a:extLst>
                <a:ext uri="{FF2B5EF4-FFF2-40B4-BE49-F238E27FC236}">
                  <a16:creationId xmlns:a16="http://schemas.microsoft.com/office/drawing/2014/main" id="{5A3BED72-98C6-ADA9-4F84-325632C3091B}"/>
                </a:ext>
              </a:extLst>
            </p:cNvPr>
            <p:cNvSpPr/>
            <p:nvPr/>
          </p:nvSpPr>
          <p:spPr>
            <a:xfrm>
              <a:off x="4887286" y="1651444"/>
              <a:ext cx="20745" cy="34036"/>
            </a:xfrm>
            <a:custGeom>
              <a:avLst/>
              <a:gdLst/>
              <a:ahLst/>
              <a:cxnLst/>
              <a:rect l="l" t="t" r="r" b="b"/>
              <a:pathLst>
                <a:path w="732" h="1201" extrusionOk="0">
                  <a:moveTo>
                    <a:pt x="118" y="0"/>
                  </a:moveTo>
                  <a:cubicBezTo>
                    <a:pt x="103" y="0"/>
                    <a:pt x="86" y="6"/>
                    <a:pt x="69" y="14"/>
                  </a:cubicBezTo>
                  <a:cubicBezTo>
                    <a:pt x="24" y="37"/>
                    <a:pt x="1" y="82"/>
                    <a:pt x="24" y="128"/>
                  </a:cubicBezTo>
                  <a:lnTo>
                    <a:pt x="526" y="1155"/>
                  </a:lnTo>
                  <a:cubicBezTo>
                    <a:pt x="549" y="1178"/>
                    <a:pt x="571" y="1178"/>
                    <a:pt x="571" y="1201"/>
                  </a:cubicBezTo>
                  <a:lnTo>
                    <a:pt x="663" y="1201"/>
                  </a:lnTo>
                  <a:cubicBezTo>
                    <a:pt x="708" y="1178"/>
                    <a:pt x="731" y="1110"/>
                    <a:pt x="708" y="1064"/>
                  </a:cubicBezTo>
                  <a:lnTo>
                    <a:pt x="183" y="60"/>
                  </a:lnTo>
                  <a:cubicBezTo>
                    <a:pt x="169" y="16"/>
                    <a:pt x="145" y="0"/>
                    <a:pt x="118"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0" name="Google Shape;5790;p42">
              <a:extLst>
                <a:ext uri="{FF2B5EF4-FFF2-40B4-BE49-F238E27FC236}">
                  <a16:creationId xmlns:a16="http://schemas.microsoft.com/office/drawing/2014/main" id="{BC7EC960-A707-31E5-BA8D-7A555244B6B5}"/>
                </a:ext>
              </a:extLst>
            </p:cNvPr>
            <p:cNvSpPr/>
            <p:nvPr/>
          </p:nvSpPr>
          <p:spPr>
            <a:xfrm>
              <a:off x="4984322" y="1628290"/>
              <a:ext cx="20717" cy="34405"/>
            </a:xfrm>
            <a:custGeom>
              <a:avLst/>
              <a:gdLst/>
              <a:ahLst/>
              <a:cxnLst/>
              <a:rect l="l" t="t" r="r" b="b"/>
              <a:pathLst>
                <a:path w="731" h="1214" extrusionOk="0">
                  <a:moveTo>
                    <a:pt x="105" y="0"/>
                  </a:moveTo>
                  <a:cubicBezTo>
                    <a:pt x="94" y="0"/>
                    <a:pt x="81" y="3"/>
                    <a:pt x="69" y="9"/>
                  </a:cubicBezTo>
                  <a:cubicBezTo>
                    <a:pt x="23" y="32"/>
                    <a:pt x="1" y="101"/>
                    <a:pt x="23" y="146"/>
                  </a:cubicBezTo>
                  <a:lnTo>
                    <a:pt x="526" y="1173"/>
                  </a:lnTo>
                  <a:cubicBezTo>
                    <a:pt x="548" y="1173"/>
                    <a:pt x="548" y="1196"/>
                    <a:pt x="571" y="1196"/>
                  </a:cubicBezTo>
                  <a:cubicBezTo>
                    <a:pt x="583" y="1208"/>
                    <a:pt x="594" y="1213"/>
                    <a:pt x="608" y="1213"/>
                  </a:cubicBezTo>
                  <a:cubicBezTo>
                    <a:pt x="623" y="1213"/>
                    <a:pt x="640" y="1208"/>
                    <a:pt x="663" y="1196"/>
                  </a:cubicBezTo>
                  <a:cubicBezTo>
                    <a:pt x="708" y="1173"/>
                    <a:pt x="731" y="1128"/>
                    <a:pt x="708" y="1082"/>
                  </a:cubicBezTo>
                  <a:lnTo>
                    <a:pt x="183" y="55"/>
                  </a:lnTo>
                  <a:cubicBezTo>
                    <a:pt x="166" y="22"/>
                    <a:pt x="138" y="0"/>
                    <a:pt x="105"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1" name="Google Shape;5791;p42">
              <a:extLst>
                <a:ext uri="{FF2B5EF4-FFF2-40B4-BE49-F238E27FC236}">
                  <a16:creationId xmlns:a16="http://schemas.microsoft.com/office/drawing/2014/main" id="{A154426A-9554-E893-C4B7-B2AB0224A9B7}"/>
                </a:ext>
              </a:extLst>
            </p:cNvPr>
            <p:cNvSpPr/>
            <p:nvPr/>
          </p:nvSpPr>
          <p:spPr>
            <a:xfrm>
              <a:off x="5082662" y="1604343"/>
              <a:ext cx="20717" cy="33923"/>
            </a:xfrm>
            <a:custGeom>
              <a:avLst/>
              <a:gdLst/>
              <a:ahLst/>
              <a:cxnLst/>
              <a:rect l="l" t="t" r="r" b="b"/>
              <a:pathLst>
                <a:path w="731" h="1197" extrusionOk="0">
                  <a:moveTo>
                    <a:pt x="109" y="1"/>
                  </a:moveTo>
                  <a:cubicBezTo>
                    <a:pt x="95" y="1"/>
                    <a:pt x="81" y="4"/>
                    <a:pt x="68" y="10"/>
                  </a:cubicBezTo>
                  <a:cubicBezTo>
                    <a:pt x="23" y="33"/>
                    <a:pt x="0" y="78"/>
                    <a:pt x="23" y="124"/>
                  </a:cubicBezTo>
                  <a:lnTo>
                    <a:pt x="548" y="1151"/>
                  </a:lnTo>
                  <a:cubicBezTo>
                    <a:pt x="548" y="1174"/>
                    <a:pt x="571" y="1197"/>
                    <a:pt x="571" y="1197"/>
                  </a:cubicBezTo>
                  <a:lnTo>
                    <a:pt x="662" y="1197"/>
                  </a:lnTo>
                  <a:cubicBezTo>
                    <a:pt x="708" y="1174"/>
                    <a:pt x="730" y="1105"/>
                    <a:pt x="708" y="1060"/>
                  </a:cubicBezTo>
                  <a:lnTo>
                    <a:pt x="205" y="55"/>
                  </a:lnTo>
                  <a:cubicBezTo>
                    <a:pt x="189" y="22"/>
                    <a:pt x="148" y="1"/>
                    <a:pt x="109" y="1"/>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2" name="Google Shape;5792;p42">
              <a:extLst>
                <a:ext uri="{FF2B5EF4-FFF2-40B4-BE49-F238E27FC236}">
                  <a16:creationId xmlns:a16="http://schemas.microsoft.com/office/drawing/2014/main" id="{E1E225F9-7517-57CB-AAE4-BB024DE8F5A0}"/>
                </a:ext>
              </a:extLst>
            </p:cNvPr>
            <p:cNvSpPr/>
            <p:nvPr/>
          </p:nvSpPr>
          <p:spPr>
            <a:xfrm>
              <a:off x="5194548" y="1577193"/>
              <a:ext cx="20745" cy="34405"/>
            </a:xfrm>
            <a:custGeom>
              <a:avLst/>
              <a:gdLst/>
              <a:ahLst/>
              <a:cxnLst/>
              <a:rect l="l" t="t" r="r" b="b"/>
              <a:pathLst>
                <a:path w="732" h="1214" extrusionOk="0">
                  <a:moveTo>
                    <a:pt x="110" y="0"/>
                  </a:moveTo>
                  <a:cubicBezTo>
                    <a:pt x="95" y="0"/>
                    <a:pt x="82" y="3"/>
                    <a:pt x="69" y="9"/>
                  </a:cubicBezTo>
                  <a:cubicBezTo>
                    <a:pt x="24" y="32"/>
                    <a:pt x="1" y="100"/>
                    <a:pt x="24" y="146"/>
                  </a:cubicBezTo>
                  <a:lnTo>
                    <a:pt x="549" y="1150"/>
                  </a:lnTo>
                  <a:cubicBezTo>
                    <a:pt x="549" y="1173"/>
                    <a:pt x="571" y="1196"/>
                    <a:pt x="571" y="1196"/>
                  </a:cubicBezTo>
                  <a:cubicBezTo>
                    <a:pt x="594" y="1207"/>
                    <a:pt x="611" y="1213"/>
                    <a:pt x="626" y="1213"/>
                  </a:cubicBezTo>
                  <a:cubicBezTo>
                    <a:pt x="640" y="1213"/>
                    <a:pt x="651" y="1207"/>
                    <a:pt x="663" y="1196"/>
                  </a:cubicBezTo>
                  <a:cubicBezTo>
                    <a:pt x="708" y="1173"/>
                    <a:pt x="731" y="1128"/>
                    <a:pt x="708" y="1082"/>
                  </a:cubicBezTo>
                  <a:lnTo>
                    <a:pt x="206" y="55"/>
                  </a:lnTo>
                  <a:cubicBezTo>
                    <a:pt x="190" y="21"/>
                    <a:pt x="148" y="0"/>
                    <a:pt x="110"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3" name="Google Shape;5793;p42">
              <a:extLst>
                <a:ext uri="{FF2B5EF4-FFF2-40B4-BE49-F238E27FC236}">
                  <a16:creationId xmlns:a16="http://schemas.microsoft.com/office/drawing/2014/main" id="{C85E943C-7DE4-B3F2-9E11-3FE33AA44AAF}"/>
                </a:ext>
              </a:extLst>
            </p:cNvPr>
            <p:cNvSpPr/>
            <p:nvPr/>
          </p:nvSpPr>
          <p:spPr>
            <a:xfrm>
              <a:off x="3480998" y="2291560"/>
              <a:ext cx="410788" cy="398007"/>
            </a:xfrm>
            <a:custGeom>
              <a:avLst/>
              <a:gdLst/>
              <a:ahLst/>
              <a:cxnLst/>
              <a:rect l="l" t="t" r="r" b="b"/>
              <a:pathLst>
                <a:path w="14495" h="14044" extrusionOk="0">
                  <a:moveTo>
                    <a:pt x="8719" y="0"/>
                  </a:moveTo>
                  <a:cubicBezTo>
                    <a:pt x="8696" y="0"/>
                    <a:pt x="8674" y="1"/>
                    <a:pt x="8651" y="1"/>
                  </a:cubicBezTo>
                  <a:cubicBezTo>
                    <a:pt x="7510" y="1"/>
                    <a:pt x="6848" y="640"/>
                    <a:pt x="6300" y="1485"/>
                  </a:cubicBezTo>
                  <a:cubicBezTo>
                    <a:pt x="5684" y="2421"/>
                    <a:pt x="4862" y="2854"/>
                    <a:pt x="3744" y="3151"/>
                  </a:cubicBezTo>
                  <a:cubicBezTo>
                    <a:pt x="2717" y="3425"/>
                    <a:pt x="1576" y="3653"/>
                    <a:pt x="868" y="4429"/>
                  </a:cubicBezTo>
                  <a:cubicBezTo>
                    <a:pt x="434" y="4909"/>
                    <a:pt x="183" y="5525"/>
                    <a:pt x="160" y="6141"/>
                  </a:cubicBezTo>
                  <a:cubicBezTo>
                    <a:pt x="1" y="11893"/>
                    <a:pt x="4041" y="13970"/>
                    <a:pt x="5365" y="14039"/>
                  </a:cubicBezTo>
                  <a:cubicBezTo>
                    <a:pt x="5419" y="14042"/>
                    <a:pt x="5474" y="14044"/>
                    <a:pt x="5528" y="14044"/>
                  </a:cubicBezTo>
                  <a:cubicBezTo>
                    <a:pt x="6916" y="14044"/>
                    <a:pt x="8088" y="12953"/>
                    <a:pt x="9450" y="12624"/>
                  </a:cubicBezTo>
                  <a:cubicBezTo>
                    <a:pt x="10112" y="12464"/>
                    <a:pt x="10820" y="12464"/>
                    <a:pt x="11459" y="12213"/>
                  </a:cubicBezTo>
                  <a:cubicBezTo>
                    <a:pt x="12281" y="11916"/>
                    <a:pt x="12920" y="11208"/>
                    <a:pt x="13239" y="10432"/>
                  </a:cubicBezTo>
                  <a:cubicBezTo>
                    <a:pt x="14495" y="7442"/>
                    <a:pt x="13924" y="4954"/>
                    <a:pt x="13353" y="3562"/>
                  </a:cubicBezTo>
                  <a:cubicBezTo>
                    <a:pt x="12943" y="2626"/>
                    <a:pt x="12281" y="1804"/>
                    <a:pt x="11459" y="1142"/>
                  </a:cubicBezTo>
                  <a:cubicBezTo>
                    <a:pt x="10699" y="517"/>
                    <a:pt x="9764" y="0"/>
                    <a:pt x="8719" y="0"/>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4" name="Google Shape;5794;p42">
              <a:extLst>
                <a:ext uri="{FF2B5EF4-FFF2-40B4-BE49-F238E27FC236}">
                  <a16:creationId xmlns:a16="http://schemas.microsoft.com/office/drawing/2014/main" id="{14AA0B96-ABB3-39EE-FB93-D01522DFDF2A}"/>
                </a:ext>
              </a:extLst>
            </p:cNvPr>
            <p:cNvSpPr/>
            <p:nvPr/>
          </p:nvSpPr>
          <p:spPr>
            <a:xfrm>
              <a:off x="3483577" y="2470102"/>
              <a:ext cx="291137" cy="219465"/>
            </a:xfrm>
            <a:custGeom>
              <a:avLst/>
              <a:gdLst/>
              <a:ahLst/>
              <a:cxnLst/>
              <a:rect l="l" t="t" r="r" b="b"/>
              <a:pathLst>
                <a:path w="10273" h="7744" extrusionOk="0">
                  <a:moveTo>
                    <a:pt x="69" y="1"/>
                  </a:moveTo>
                  <a:lnTo>
                    <a:pt x="69" y="1"/>
                  </a:lnTo>
                  <a:cubicBezTo>
                    <a:pt x="1" y="5616"/>
                    <a:pt x="3950" y="7670"/>
                    <a:pt x="5274" y="7739"/>
                  </a:cubicBezTo>
                  <a:cubicBezTo>
                    <a:pt x="5328" y="7742"/>
                    <a:pt x="5383" y="7744"/>
                    <a:pt x="5437" y="7744"/>
                  </a:cubicBezTo>
                  <a:cubicBezTo>
                    <a:pt x="6825" y="7744"/>
                    <a:pt x="7997" y="6653"/>
                    <a:pt x="9359" y="6324"/>
                  </a:cubicBezTo>
                  <a:cubicBezTo>
                    <a:pt x="9656" y="6255"/>
                    <a:pt x="9976" y="6209"/>
                    <a:pt x="10272" y="6164"/>
                  </a:cubicBezTo>
                  <a:cubicBezTo>
                    <a:pt x="9792" y="5983"/>
                    <a:pt x="9414" y="5911"/>
                    <a:pt x="9085" y="5911"/>
                  </a:cubicBezTo>
                  <a:cubicBezTo>
                    <a:pt x="7960" y="5911"/>
                    <a:pt x="7419" y="6756"/>
                    <a:pt x="5388" y="6985"/>
                  </a:cubicBezTo>
                  <a:cubicBezTo>
                    <a:pt x="2831" y="6894"/>
                    <a:pt x="731" y="3014"/>
                    <a:pt x="69"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5" name="Google Shape;5795;p42">
              <a:extLst>
                <a:ext uri="{FF2B5EF4-FFF2-40B4-BE49-F238E27FC236}">
                  <a16:creationId xmlns:a16="http://schemas.microsoft.com/office/drawing/2014/main" id="{5617B5D3-0C23-DA3E-C1AA-90718325A06F}"/>
                </a:ext>
              </a:extLst>
            </p:cNvPr>
            <p:cNvSpPr/>
            <p:nvPr/>
          </p:nvSpPr>
          <p:spPr>
            <a:xfrm>
              <a:off x="3601953" y="2372640"/>
              <a:ext cx="88024" cy="31939"/>
            </a:xfrm>
            <a:custGeom>
              <a:avLst/>
              <a:gdLst/>
              <a:ahLst/>
              <a:cxnLst/>
              <a:rect l="l" t="t" r="r" b="b"/>
              <a:pathLst>
                <a:path w="3106" h="1127" extrusionOk="0">
                  <a:moveTo>
                    <a:pt x="2652" y="1"/>
                  </a:moveTo>
                  <a:cubicBezTo>
                    <a:pt x="2353" y="1"/>
                    <a:pt x="1911" y="77"/>
                    <a:pt x="1439" y="222"/>
                  </a:cubicBezTo>
                  <a:cubicBezTo>
                    <a:pt x="617" y="450"/>
                    <a:pt x="1" y="815"/>
                    <a:pt x="47" y="998"/>
                  </a:cubicBezTo>
                  <a:cubicBezTo>
                    <a:pt x="66" y="1085"/>
                    <a:pt x="209" y="1127"/>
                    <a:pt x="431" y="1127"/>
                  </a:cubicBezTo>
                  <a:cubicBezTo>
                    <a:pt x="730" y="1127"/>
                    <a:pt x="1172" y="1051"/>
                    <a:pt x="1644" y="906"/>
                  </a:cubicBezTo>
                  <a:cubicBezTo>
                    <a:pt x="2466" y="678"/>
                    <a:pt x="3105" y="313"/>
                    <a:pt x="3037" y="130"/>
                  </a:cubicBezTo>
                  <a:cubicBezTo>
                    <a:pt x="3017" y="43"/>
                    <a:pt x="2874" y="1"/>
                    <a:pt x="2652"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6" name="Google Shape;5796;p42">
              <a:extLst>
                <a:ext uri="{FF2B5EF4-FFF2-40B4-BE49-F238E27FC236}">
                  <a16:creationId xmlns:a16="http://schemas.microsoft.com/office/drawing/2014/main" id="{D4B925B9-3A91-9F9F-DEF8-FCD27A8AF378}"/>
                </a:ext>
              </a:extLst>
            </p:cNvPr>
            <p:cNvSpPr/>
            <p:nvPr/>
          </p:nvSpPr>
          <p:spPr>
            <a:xfrm>
              <a:off x="3580613" y="2195997"/>
              <a:ext cx="77000" cy="199117"/>
            </a:xfrm>
            <a:custGeom>
              <a:avLst/>
              <a:gdLst/>
              <a:ahLst/>
              <a:cxnLst/>
              <a:rect l="l" t="t" r="r" b="b"/>
              <a:pathLst>
                <a:path w="2717" h="7026" extrusionOk="0">
                  <a:moveTo>
                    <a:pt x="1883" y="1"/>
                  </a:moveTo>
                  <a:cubicBezTo>
                    <a:pt x="1700" y="1"/>
                    <a:pt x="1477" y="62"/>
                    <a:pt x="1210" y="223"/>
                  </a:cubicBezTo>
                  <a:cubicBezTo>
                    <a:pt x="1210" y="223"/>
                    <a:pt x="1" y="2917"/>
                    <a:pt x="2078" y="7025"/>
                  </a:cubicBezTo>
                  <a:cubicBezTo>
                    <a:pt x="2078" y="7025"/>
                    <a:pt x="2084" y="7025"/>
                    <a:pt x="2096" y="7025"/>
                  </a:cubicBezTo>
                  <a:cubicBezTo>
                    <a:pt x="2189" y="7025"/>
                    <a:pt x="2615" y="7007"/>
                    <a:pt x="2717" y="6683"/>
                  </a:cubicBezTo>
                  <a:cubicBezTo>
                    <a:pt x="2717" y="6683"/>
                    <a:pt x="663" y="2255"/>
                    <a:pt x="2648" y="588"/>
                  </a:cubicBezTo>
                  <a:cubicBezTo>
                    <a:pt x="2648" y="588"/>
                    <a:pt x="2453" y="1"/>
                    <a:pt x="1883" y="1"/>
                  </a:cubicBezTo>
                  <a:close/>
                </a:path>
              </a:pathLst>
            </a:custGeom>
            <a:solidFill>
              <a:srgbClr val="58C3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7" name="Google Shape;5797;p42">
              <a:extLst>
                <a:ext uri="{FF2B5EF4-FFF2-40B4-BE49-F238E27FC236}">
                  <a16:creationId xmlns:a16="http://schemas.microsoft.com/office/drawing/2014/main" id="{8FD0E410-4092-4CEC-C606-5C6D8706A58B}"/>
                </a:ext>
              </a:extLst>
            </p:cNvPr>
            <p:cNvSpPr/>
            <p:nvPr/>
          </p:nvSpPr>
          <p:spPr>
            <a:xfrm>
              <a:off x="3472581" y="2269653"/>
              <a:ext cx="141048" cy="68101"/>
            </a:xfrm>
            <a:custGeom>
              <a:avLst/>
              <a:gdLst/>
              <a:ahLst/>
              <a:cxnLst/>
              <a:rect l="l" t="t" r="r" b="b"/>
              <a:pathLst>
                <a:path w="4977" h="2403" extrusionOk="0">
                  <a:moveTo>
                    <a:pt x="1943" y="1"/>
                  </a:moveTo>
                  <a:cubicBezTo>
                    <a:pt x="880" y="1"/>
                    <a:pt x="1" y="432"/>
                    <a:pt x="1" y="432"/>
                  </a:cubicBezTo>
                  <a:cubicBezTo>
                    <a:pt x="892" y="2031"/>
                    <a:pt x="2253" y="2403"/>
                    <a:pt x="3326" y="2403"/>
                  </a:cubicBezTo>
                  <a:cubicBezTo>
                    <a:pt x="4260" y="2403"/>
                    <a:pt x="4977" y="2121"/>
                    <a:pt x="4977" y="2121"/>
                  </a:cubicBezTo>
                  <a:cubicBezTo>
                    <a:pt x="4237" y="426"/>
                    <a:pt x="2999" y="1"/>
                    <a:pt x="1943" y="1"/>
                  </a:cubicBezTo>
                  <a:close/>
                </a:path>
              </a:pathLst>
            </a:custGeom>
            <a:solidFill>
              <a:srgbClr val="4FC2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8" name="Google Shape;5798;p42">
              <a:extLst>
                <a:ext uri="{FF2B5EF4-FFF2-40B4-BE49-F238E27FC236}">
                  <a16:creationId xmlns:a16="http://schemas.microsoft.com/office/drawing/2014/main" id="{6F17D466-B9D2-6DA3-E5FA-67A95113B4B9}"/>
                </a:ext>
              </a:extLst>
            </p:cNvPr>
            <p:cNvSpPr/>
            <p:nvPr/>
          </p:nvSpPr>
          <p:spPr>
            <a:xfrm>
              <a:off x="3712054" y="2322592"/>
              <a:ext cx="138979" cy="194469"/>
            </a:xfrm>
            <a:custGeom>
              <a:avLst/>
              <a:gdLst/>
              <a:ahLst/>
              <a:cxnLst/>
              <a:rect l="l" t="t" r="r" b="b"/>
              <a:pathLst>
                <a:path w="4904" h="6862" extrusionOk="0">
                  <a:moveTo>
                    <a:pt x="1043" y="1"/>
                  </a:moveTo>
                  <a:cubicBezTo>
                    <a:pt x="456" y="1"/>
                    <a:pt x="0" y="321"/>
                    <a:pt x="293" y="1143"/>
                  </a:cubicBezTo>
                  <a:cubicBezTo>
                    <a:pt x="590" y="2033"/>
                    <a:pt x="1525" y="2513"/>
                    <a:pt x="2187" y="3197"/>
                  </a:cubicBezTo>
                  <a:cubicBezTo>
                    <a:pt x="3055" y="4133"/>
                    <a:pt x="3397" y="5389"/>
                    <a:pt x="3785" y="6598"/>
                  </a:cubicBezTo>
                  <a:cubicBezTo>
                    <a:pt x="3831" y="6667"/>
                    <a:pt x="3854" y="6758"/>
                    <a:pt x="3922" y="6804"/>
                  </a:cubicBezTo>
                  <a:cubicBezTo>
                    <a:pt x="3972" y="6844"/>
                    <a:pt x="4035" y="6862"/>
                    <a:pt x="4102" y="6862"/>
                  </a:cubicBezTo>
                  <a:cubicBezTo>
                    <a:pt x="4188" y="6862"/>
                    <a:pt x="4279" y="6832"/>
                    <a:pt x="4356" y="6781"/>
                  </a:cubicBezTo>
                  <a:cubicBezTo>
                    <a:pt x="4470" y="6667"/>
                    <a:pt x="4538" y="6530"/>
                    <a:pt x="4607" y="6393"/>
                  </a:cubicBezTo>
                  <a:cubicBezTo>
                    <a:pt x="4904" y="5548"/>
                    <a:pt x="4835" y="4658"/>
                    <a:pt x="4584" y="3836"/>
                  </a:cubicBezTo>
                  <a:cubicBezTo>
                    <a:pt x="4310" y="3038"/>
                    <a:pt x="3854" y="2284"/>
                    <a:pt x="3352" y="1600"/>
                  </a:cubicBezTo>
                  <a:cubicBezTo>
                    <a:pt x="3009" y="1120"/>
                    <a:pt x="2644" y="664"/>
                    <a:pt x="2165" y="344"/>
                  </a:cubicBezTo>
                  <a:cubicBezTo>
                    <a:pt x="1845" y="131"/>
                    <a:pt x="1417" y="1"/>
                    <a:pt x="1043"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9" name="Google Shape;5799;p42">
              <a:extLst>
                <a:ext uri="{FF2B5EF4-FFF2-40B4-BE49-F238E27FC236}">
                  <a16:creationId xmlns:a16="http://schemas.microsoft.com/office/drawing/2014/main" id="{2BE88DB7-167C-C99E-C8E8-EED36F4B4F74}"/>
                </a:ext>
              </a:extLst>
            </p:cNvPr>
            <p:cNvSpPr/>
            <p:nvPr/>
          </p:nvSpPr>
          <p:spPr>
            <a:xfrm>
              <a:off x="3807673" y="2542652"/>
              <a:ext cx="29785" cy="25024"/>
            </a:xfrm>
            <a:custGeom>
              <a:avLst/>
              <a:gdLst/>
              <a:ahLst/>
              <a:cxnLst/>
              <a:rect l="l" t="t" r="r" b="b"/>
              <a:pathLst>
                <a:path w="1051" h="883" extrusionOk="0">
                  <a:moveTo>
                    <a:pt x="546" y="1"/>
                  </a:moveTo>
                  <a:cubicBezTo>
                    <a:pt x="501" y="1"/>
                    <a:pt x="455" y="7"/>
                    <a:pt x="411" y="20"/>
                  </a:cubicBezTo>
                  <a:cubicBezTo>
                    <a:pt x="160" y="89"/>
                    <a:pt x="0" y="340"/>
                    <a:pt x="69" y="568"/>
                  </a:cubicBezTo>
                  <a:cubicBezTo>
                    <a:pt x="125" y="756"/>
                    <a:pt x="306" y="882"/>
                    <a:pt x="508" y="882"/>
                  </a:cubicBezTo>
                  <a:cubicBezTo>
                    <a:pt x="551" y="882"/>
                    <a:pt x="595" y="877"/>
                    <a:pt x="639" y="865"/>
                  </a:cubicBezTo>
                  <a:cubicBezTo>
                    <a:pt x="891" y="773"/>
                    <a:pt x="1050" y="545"/>
                    <a:pt x="982" y="317"/>
                  </a:cubicBezTo>
                  <a:cubicBezTo>
                    <a:pt x="927" y="114"/>
                    <a:pt x="737" y="1"/>
                    <a:pt x="546"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0" name="Google Shape;5800;p42">
              <a:extLst>
                <a:ext uri="{FF2B5EF4-FFF2-40B4-BE49-F238E27FC236}">
                  <a16:creationId xmlns:a16="http://schemas.microsoft.com/office/drawing/2014/main" id="{D7D50DBD-A714-0E41-4EB8-49FABF17C390}"/>
                </a:ext>
              </a:extLst>
            </p:cNvPr>
            <p:cNvSpPr/>
            <p:nvPr/>
          </p:nvSpPr>
          <p:spPr>
            <a:xfrm>
              <a:off x="3472581" y="2269653"/>
              <a:ext cx="140396" cy="58182"/>
            </a:xfrm>
            <a:custGeom>
              <a:avLst/>
              <a:gdLst/>
              <a:ahLst/>
              <a:cxnLst/>
              <a:rect l="l" t="t" r="r" b="b"/>
              <a:pathLst>
                <a:path w="4954" h="2053" extrusionOk="0">
                  <a:moveTo>
                    <a:pt x="1945" y="1"/>
                  </a:moveTo>
                  <a:cubicBezTo>
                    <a:pt x="880" y="1"/>
                    <a:pt x="1" y="432"/>
                    <a:pt x="1" y="432"/>
                  </a:cubicBezTo>
                  <a:cubicBezTo>
                    <a:pt x="1" y="455"/>
                    <a:pt x="24" y="455"/>
                    <a:pt x="24" y="455"/>
                  </a:cubicBezTo>
                  <a:lnTo>
                    <a:pt x="4954" y="2052"/>
                  </a:lnTo>
                  <a:cubicBezTo>
                    <a:pt x="4208" y="414"/>
                    <a:pt x="2988" y="1"/>
                    <a:pt x="1945" y="1"/>
                  </a:cubicBezTo>
                  <a:close/>
                </a:path>
              </a:pathLst>
            </a:custGeom>
            <a:solidFill>
              <a:srgbClr val="58C3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1" name="Google Shape;5801;p42">
              <a:extLst>
                <a:ext uri="{FF2B5EF4-FFF2-40B4-BE49-F238E27FC236}">
                  <a16:creationId xmlns:a16="http://schemas.microsoft.com/office/drawing/2014/main" id="{1AAB3B29-242B-4CD3-9840-56C566B79D85}"/>
                </a:ext>
              </a:extLst>
            </p:cNvPr>
            <p:cNvSpPr/>
            <p:nvPr/>
          </p:nvSpPr>
          <p:spPr>
            <a:xfrm>
              <a:off x="5133759" y="3571082"/>
              <a:ext cx="290457" cy="273793"/>
            </a:xfrm>
            <a:custGeom>
              <a:avLst/>
              <a:gdLst/>
              <a:ahLst/>
              <a:cxnLst/>
              <a:rect l="l" t="t" r="r" b="b"/>
              <a:pathLst>
                <a:path w="10249" h="9661" extrusionOk="0">
                  <a:moveTo>
                    <a:pt x="6209" y="1"/>
                  </a:moveTo>
                  <a:cubicBezTo>
                    <a:pt x="5364" y="1"/>
                    <a:pt x="4999" y="685"/>
                    <a:pt x="4908" y="1484"/>
                  </a:cubicBezTo>
                  <a:cubicBezTo>
                    <a:pt x="4520" y="845"/>
                    <a:pt x="4040" y="366"/>
                    <a:pt x="3356" y="206"/>
                  </a:cubicBezTo>
                  <a:cubicBezTo>
                    <a:pt x="3295" y="192"/>
                    <a:pt x="3238" y="186"/>
                    <a:pt x="3183" y="186"/>
                  </a:cubicBezTo>
                  <a:cubicBezTo>
                    <a:pt x="2782" y="186"/>
                    <a:pt x="2542" y="535"/>
                    <a:pt x="2602" y="936"/>
                  </a:cubicBezTo>
                  <a:cubicBezTo>
                    <a:pt x="2716" y="1690"/>
                    <a:pt x="3013" y="2329"/>
                    <a:pt x="3401" y="2945"/>
                  </a:cubicBezTo>
                  <a:cubicBezTo>
                    <a:pt x="3356" y="2945"/>
                    <a:pt x="3333" y="2945"/>
                    <a:pt x="3287" y="2968"/>
                  </a:cubicBezTo>
                  <a:cubicBezTo>
                    <a:pt x="3036" y="2889"/>
                    <a:pt x="2761" y="2848"/>
                    <a:pt x="2491" y="2848"/>
                  </a:cubicBezTo>
                  <a:cubicBezTo>
                    <a:pt x="1903" y="2848"/>
                    <a:pt x="1332" y="3040"/>
                    <a:pt x="1050" y="3447"/>
                  </a:cubicBezTo>
                  <a:cubicBezTo>
                    <a:pt x="525" y="4200"/>
                    <a:pt x="982" y="4794"/>
                    <a:pt x="1666" y="5136"/>
                  </a:cubicBezTo>
                  <a:cubicBezTo>
                    <a:pt x="1758" y="5228"/>
                    <a:pt x="1849" y="5296"/>
                    <a:pt x="1940" y="5342"/>
                  </a:cubicBezTo>
                  <a:cubicBezTo>
                    <a:pt x="1666" y="5479"/>
                    <a:pt x="1393" y="5661"/>
                    <a:pt x="1164" y="5889"/>
                  </a:cubicBezTo>
                  <a:cubicBezTo>
                    <a:pt x="639" y="6369"/>
                    <a:pt x="0" y="7213"/>
                    <a:pt x="457" y="7944"/>
                  </a:cubicBezTo>
                  <a:cubicBezTo>
                    <a:pt x="664" y="8281"/>
                    <a:pt x="989" y="8412"/>
                    <a:pt x="1332" y="8412"/>
                  </a:cubicBezTo>
                  <a:cubicBezTo>
                    <a:pt x="1593" y="8412"/>
                    <a:pt x="1863" y="8336"/>
                    <a:pt x="2100" y="8218"/>
                  </a:cubicBezTo>
                  <a:cubicBezTo>
                    <a:pt x="2189" y="8173"/>
                    <a:pt x="3276" y="7326"/>
                    <a:pt x="3394" y="7326"/>
                  </a:cubicBezTo>
                  <a:cubicBezTo>
                    <a:pt x="3397" y="7326"/>
                    <a:pt x="3399" y="7326"/>
                    <a:pt x="3401" y="7327"/>
                  </a:cubicBezTo>
                  <a:cubicBezTo>
                    <a:pt x="3447" y="7350"/>
                    <a:pt x="3424" y="8081"/>
                    <a:pt x="3470" y="8218"/>
                  </a:cubicBezTo>
                  <a:cubicBezTo>
                    <a:pt x="3646" y="8640"/>
                    <a:pt x="4012" y="8941"/>
                    <a:pt x="4443" y="8941"/>
                  </a:cubicBezTo>
                  <a:cubicBezTo>
                    <a:pt x="4570" y="8941"/>
                    <a:pt x="4704" y="8914"/>
                    <a:pt x="4839" y="8857"/>
                  </a:cubicBezTo>
                  <a:cubicBezTo>
                    <a:pt x="5227" y="8674"/>
                    <a:pt x="5387" y="8332"/>
                    <a:pt x="5433" y="7944"/>
                  </a:cubicBezTo>
                  <a:cubicBezTo>
                    <a:pt x="5570" y="7921"/>
                    <a:pt x="5684" y="7921"/>
                    <a:pt x="5798" y="7875"/>
                  </a:cubicBezTo>
                  <a:cubicBezTo>
                    <a:pt x="6310" y="8742"/>
                    <a:pt x="6992" y="9660"/>
                    <a:pt x="7830" y="9660"/>
                  </a:cubicBezTo>
                  <a:cubicBezTo>
                    <a:pt x="7963" y="9660"/>
                    <a:pt x="8100" y="9637"/>
                    <a:pt x="8240" y="9587"/>
                  </a:cubicBezTo>
                  <a:cubicBezTo>
                    <a:pt x="9336" y="9199"/>
                    <a:pt x="9267" y="8126"/>
                    <a:pt x="8993" y="7099"/>
                  </a:cubicBezTo>
                  <a:lnTo>
                    <a:pt x="8993" y="7099"/>
                  </a:lnTo>
                  <a:cubicBezTo>
                    <a:pt x="9088" y="7109"/>
                    <a:pt x="9182" y="7114"/>
                    <a:pt x="9279" y="7114"/>
                  </a:cubicBezTo>
                  <a:cubicBezTo>
                    <a:pt x="9415" y="7114"/>
                    <a:pt x="9554" y="7103"/>
                    <a:pt x="9701" y="7076"/>
                  </a:cubicBezTo>
                  <a:cubicBezTo>
                    <a:pt x="9975" y="7031"/>
                    <a:pt x="10226" y="6688"/>
                    <a:pt x="10203" y="6392"/>
                  </a:cubicBezTo>
                  <a:cubicBezTo>
                    <a:pt x="10180" y="5638"/>
                    <a:pt x="9792" y="5364"/>
                    <a:pt x="9290" y="4862"/>
                  </a:cubicBezTo>
                  <a:cubicBezTo>
                    <a:pt x="9130" y="4680"/>
                    <a:pt x="8674" y="4611"/>
                    <a:pt x="8948" y="4178"/>
                  </a:cubicBezTo>
                  <a:cubicBezTo>
                    <a:pt x="8993" y="4109"/>
                    <a:pt x="9244" y="4063"/>
                    <a:pt x="9336" y="4018"/>
                  </a:cubicBezTo>
                  <a:cubicBezTo>
                    <a:pt x="9564" y="3881"/>
                    <a:pt x="9815" y="3675"/>
                    <a:pt x="9952" y="3447"/>
                  </a:cubicBezTo>
                  <a:cubicBezTo>
                    <a:pt x="10249" y="2968"/>
                    <a:pt x="10226" y="2329"/>
                    <a:pt x="9769" y="1964"/>
                  </a:cubicBezTo>
                  <a:cubicBezTo>
                    <a:pt x="9520" y="1764"/>
                    <a:pt x="9192" y="1691"/>
                    <a:pt x="8853" y="1691"/>
                  </a:cubicBezTo>
                  <a:cubicBezTo>
                    <a:pt x="8415" y="1691"/>
                    <a:pt x="7958" y="1812"/>
                    <a:pt x="7624" y="1941"/>
                  </a:cubicBezTo>
                  <a:cubicBezTo>
                    <a:pt x="7464" y="2009"/>
                    <a:pt x="7327" y="2078"/>
                    <a:pt x="7167" y="2146"/>
                  </a:cubicBezTo>
                  <a:cubicBezTo>
                    <a:pt x="7099" y="2169"/>
                    <a:pt x="7030" y="2215"/>
                    <a:pt x="6962" y="2237"/>
                  </a:cubicBezTo>
                  <a:cubicBezTo>
                    <a:pt x="6985" y="2100"/>
                    <a:pt x="7030" y="1918"/>
                    <a:pt x="7030" y="1895"/>
                  </a:cubicBezTo>
                  <a:cubicBezTo>
                    <a:pt x="7053" y="1621"/>
                    <a:pt x="7122" y="1324"/>
                    <a:pt x="7122" y="1050"/>
                  </a:cubicBezTo>
                  <a:cubicBezTo>
                    <a:pt x="7122" y="480"/>
                    <a:pt x="6848" y="1"/>
                    <a:pt x="6209"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2" name="Google Shape;5802;p42">
              <a:extLst>
                <a:ext uri="{FF2B5EF4-FFF2-40B4-BE49-F238E27FC236}">
                  <a16:creationId xmlns:a16="http://schemas.microsoft.com/office/drawing/2014/main" id="{35867EB4-B418-0E36-4468-E189C057FF8F}"/>
                </a:ext>
              </a:extLst>
            </p:cNvPr>
            <p:cNvSpPr/>
            <p:nvPr/>
          </p:nvSpPr>
          <p:spPr>
            <a:xfrm>
              <a:off x="5381507" y="3530953"/>
              <a:ext cx="37550" cy="39506"/>
            </a:xfrm>
            <a:custGeom>
              <a:avLst/>
              <a:gdLst/>
              <a:ahLst/>
              <a:cxnLst/>
              <a:rect l="l" t="t" r="r" b="b"/>
              <a:pathLst>
                <a:path w="1325" h="1394" extrusionOk="0">
                  <a:moveTo>
                    <a:pt x="699" y="0"/>
                  </a:moveTo>
                  <a:cubicBezTo>
                    <a:pt x="687" y="0"/>
                    <a:pt x="675" y="1"/>
                    <a:pt x="662" y="1"/>
                  </a:cubicBezTo>
                  <a:cubicBezTo>
                    <a:pt x="297" y="1"/>
                    <a:pt x="46" y="275"/>
                    <a:pt x="23" y="640"/>
                  </a:cubicBezTo>
                  <a:cubicBezTo>
                    <a:pt x="23" y="663"/>
                    <a:pt x="0" y="709"/>
                    <a:pt x="0" y="732"/>
                  </a:cubicBezTo>
                  <a:cubicBezTo>
                    <a:pt x="0" y="1074"/>
                    <a:pt x="320" y="1394"/>
                    <a:pt x="662" y="1394"/>
                  </a:cubicBezTo>
                  <a:cubicBezTo>
                    <a:pt x="982" y="1371"/>
                    <a:pt x="1324" y="1097"/>
                    <a:pt x="1301" y="732"/>
                  </a:cubicBezTo>
                  <a:cubicBezTo>
                    <a:pt x="1301" y="709"/>
                    <a:pt x="1301" y="663"/>
                    <a:pt x="1301" y="640"/>
                  </a:cubicBezTo>
                  <a:cubicBezTo>
                    <a:pt x="1279" y="310"/>
                    <a:pt x="1044" y="0"/>
                    <a:pt x="699"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3" name="Google Shape;5803;p42">
              <a:extLst>
                <a:ext uri="{FF2B5EF4-FFF2-40B4-BE49-F238E27FC236}">
                  <a16:creationId xmlns:a16="http://schemas.microsoft.com/office/drawing/2014/main" id="{DF4386C7-EB4E-12D2-51FC-C2AA4BBE1A1B}"/>
                </a:ext>
              </a:extLst>
            </p:cNvPr>
            <p:cNvSpPr/>
            <p:nvPr/>
          </p:nvSpPr>
          <p:spPr>
            <a:xfrm>
              <a:off x="5471430" y="3689459"/>
              <a:ext cx="47895" cy="36899"/>
            </a:xfrm>
            <a:custGeom>
              <a:avLst/>
              <a:gdLst/>
              <a:ahLst/>
              <a:cxnLst/>
              <a:rect l="l" t="t" r="r" b="b"/>
              <a:pathLst>
                <a:path w="1690" h="1302" extrusionOk="0">
                  <a:moveTo>
                    <a:pt x="845" y="1"/>
                  </a:moveTo>
                  <a:cubicBezTo>
                    <a:pt x="0" y="1"/>
                    <a:pt x="0" y="1302"/>
                    <a:pt x="845" y="1302"/>
                  </a:cubicBezTo>
                  <a:cubicBezTo>
                    <a:pt x="1689" y="1302"/>
                    <a:pt x="1689" y="1"/>
                    <a:pt x="845"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4" name="Google Shape;5804;p42">
              <a:extLst>
                <a:ext uri="{FF2B5EF4-FFF2-40B4-BE49-F238E27FC236}">
                  <a16:creationId xmlns:a16="http://schemas.microsoft.com/office/drawing/2014/main" id="{1DDC3A74-4E86-6D28-A797-9954AB01CC04}"/>
                </a:ext>
              </a:extLst>
            </p:cNvPr>
            <p:cNvSpPr/>
            <p:nvPr/>
          </p:nvSpPr>
          <p:spPr>
            <a:xfrm>
              <a:off x="5267013" y="3852470"/>
              <a:ext cx="35595" cy="40129"/>
            </a:xfrm>
            <a:custGeom>
              <a:avLst/>
              <a:gdLst/>
              <a:ahLst/>
              <a:cxnLst/>
              <a:rect l="l" t="t" r="r" b="b"/>
              <a:pathLst>
                <a:path w="1256" h="1416" extrusionOk="0">
                  <a:moveTo>
                    <a:pt x="639" y="1"/>
                  </a:moveTo>
                  <a:cubicBezTo>
                    <a:pt x="274" y="23"/>
                    <a:pt x="23" y="297"/>
                    <a:pt x="0" y="640"/>
                  </a:cubicBezTo>
                  <a:cubicBezTo>
                    <a:pt x="0" y="685"/>
                    <a:pt x="0" y="731"/>
                    <a:pt x="0" y="777"/>
                  </a:cubicBezTo>
                  <a:cubicBezTo>
                    <a:pt x="23" y="959"/>
                    <a:pt x="69" y="1096"/>
                    <a:pt x="183" y="1233"/>
                  </a:cubicBezTo>
                  <a:cubicBezTo>
                    <a:pt x="297" y="1324"/>
                    <a:pt x="480" y="1416"/>
                    <a:pt x="639" y="1416"/>
                  </a:cubicBezTo>
                  <a:cubicBezTo>
                    <a:pt x="799" y="1393"/>
                    <a:pt x="959" y="1347"/>
                    <a:pt x="1073" y="1233"/>
                  </a:cubicBezTo>
                  <a:cubicBezTo>
                    <a:pt x="1187" y="1096"/>
                    <a:pt x="1233" y="959"/>
                    <a:pt x="1256" y="777"/>
                  </a:cubicBezTo>
                  <a:cubicBezTo>
                    <a:pt x="1256" y="731"/>
                    <a:pt x="1256" y="685"/>
                    <a:pt x="1256" y="640"/>
                  </a:cubicBezTo>
                  <a:cubicBezTo>
                    <a:pt x="1256" y="480"/>
                    <a:pt x="1210" y="320"/>
                    <a:pt x="1073" y="206"/>
                  </a:cubicBezTo>
                  <a:cubicBezTo>
                    <a:pt x="959" y="92"/>
                    <a:pt x="799" y="1"/>
                    <a:pt x="639"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5" name="Google Shape;5805;p42">
              <a:extLst>
                <a:ext uri="{FF2B5EF4-FFF2-40B4-BE49-F238E27FC236}">
                  <a16:creationId xmlns:a16="http://schemas.microsoft.com/office/drawing/2014/main" id="{829C2601-4D0C-41A1-6DEB-A0B5648C3C48}"/>
                </a:ext>
              </a:extLst>
            </p:cNvPr>
            <p:cNvSpPr/>
            <p:nvPr/>
          </p:nvSpPr>
          <p:spPr>
            <a:xfrm>
              <a:off x="5099467" y="3721794"/>
              <a:ext cx="45316" cy="35623"/>
            </a:xfrm>
            <a:custGeom>
              <a:avLst/>
              <a:gdLst/>
              <a:ahLst/>
              <a:cxnLst/>
              <a:rect l="l" t="t" r="r" b="b"/>
              <a:pathLst>
                <a:path w="1599" h="1257" extrusionOk="0">
                  <a:moveTo>
                    <a:pt x="799" y="1"/>
                  </a:moveTo>
                  <a:cubicBezTo>
                    <a:pt x="0" y="1"/>
                    <a:pt x="0" y="1256"/>
                    <a:pt x="799" y="1256"/>
                  </a:cubicBezTo>
                  <a:cubicBezTo>
                    <a:pt x="1598" y="1256"/>
                    <a:pt x="1598" y="1"/>
                    <a:pt x="799"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6" name="Google Shape;5806;p42">
              <a:extLst>
                <a:ext uri="{FF2B5EF4-FFF2-40B4-BE49-F238E27FC236}">
                  <a16:creationId xmlns:a16="http://schemas.microsoft.com/office/drawing/2014/main" id="{DE8692E4-A7B2-2E00-E200-B5D9737E1C2E}"/>
                </a:ext>
              </a:extLst>
            </p:cNvPr>
            <p:cNvSpPr/>
            <p:nvPr/>
          </p:nvSpPr>
          <p:spPr>
            <a:xfrm>
              <a:off x="2813120" y="3029532"/>
              <a:ext cx="216716" cy="205125"/>
            </a:xfrm>
            <a:custGeom>
              <a:avLst/>
              <a:gdLst/>
              <a:ahLst/>
              <a:cxnLst/>
              <a:rect l="l" t="t" r="r" b="b"/>
              <a:pathLst>
                <a:path w="7647" h="7238" extrusionOk="0">
                  <a:moveTo>
                    <a:pt x="4634" y="0"/>
                  </a:moveTo>
                  <a:cubicBezTo>
                    <a:pt x="3995" y="0"/>
                    <a:pt x="3721" y="525"/>
                    <a:pt x="3675" y="1119"/>
                  </a:cubicBezTo>
                  <a:cubicBezTo>
                    <a:pt x="3378" y="639"/>
                    <a:pt x="3013" y="274"/>
                    <a:pt x="2488" y="160"/>
                  </a:cubicBezTo>
                  <a:cubicBezTo>
                    <a:pt x="2443" y="149"/>
                    <a:pt x="2399" y="143"/>
                    <a:pt x="2358" y="143"/>
                  </a:cubicBezTo>
                  <a:cubicBezTo>
                    <a:pt x="2070" y="143"/>
                    <a:pt x="1900" y="408"/>
                    <a:pt x="1940" y="708"/>
                  </a:cubicBezTo>
                  <a:cubicBezTo>
                    <a:pt x="2009" y="1256"/>
                    <a:pt x="2237" y="1758"/>
                    <a:pt x="2534" y="2214"/>
                  </a:cubicBezTo>
                  <a:lnTo>
                    <a:pt x="2442" y="2214"/>
                  </a:lnTo>
                  <a:cubicBezTo>
                    <a:pt x="2262" y="2159"/>
                    <a:pt x="2065" y="2131"/>
                    <a:pt x="1869" y="2131"/>
                  </a:cubicBezTo>
                  <a:cubicBezTo>
                    <a:pt x="1421" y="2131"/>
                    <a:pt x="983" y="2278"/>
                    <a:pt x="776" y="2579"/>
                  </a:cubicBezTo>
                  <a:cubicBezTo>
                    <a:pt x="365" y="3150"/>
                    <a:pt x="731" y="3584"/>
                    <a:pt x="1233" y="3858"/>
                  </a:cubicBezTo>
                  <a:cubicBezTo>
                    <a:pt x="1301" y="3926"/>
                    <a:pt x="1370" y="3972"/>
                    <a:pt x="1438" y="3995"/>
                  </a:cubicBezTo>
                  <a:cubicBezTo>
                    <a:pt x="1233" y="4109"/>
                    <a:pt x="1027" y="4246"/>
                    <a:pt x="867" y="4405"/>
                  </a:cubicBezTo>
                  <a:cubicBezTo>
                    <a:pt x="479" y="4771"/>
                    <a:pt x="0" y="5410"/>
                    <a:pt x="343" y="5958"/>
                  </a:cubicBezTo>
                  <a:cubicBezTo>
                    <a:pt x="500" y="6206"/>
                    <a:pt x="739" y="6305"/>
                    <a:pt x="993" y="6305"/>
                  </a:cubicBezTo>
                  <a:cubicBezTo>
                    <a:pt x="1181" y="6305"/>
                    <a:pt x="1377" y="6251"/>
                    <a:pt x="1552" y="6163"/>
                  </a:cubicBezTo>
                  <a:cubicBezTo>
                    <a:pt x="1620" y="6118"/>
                    <a:pt x="2437" y="5478"/>
                    <a:pt x="2530" y="5478"/>
                  </a:cubicBezTo>
                  <a:cubicBezTo>
                    <a:pt x="2531" y="5478"/>
                    <a:pt x="2533" y="5478"/>
                    <a:pt x="2534" y="5478"/>
                  </a:cubicBezTo>
                  <a:cubicBezTo>
                    <a:pt x="2557" y="5501"/>
                    <a:pt x="2557" y="6049"/>
                    <a:pt x="2579" y="6163"/>
                  </a:cubicBezTo>
                  <a:cubicBezTo>
                    <a:pt x="2703" y="6481"/>
                    <a:pt x="2990" y="6703"/>
                    <a:pt x="3315" y="6703"/>
                  </a:cubicBezTo>
                  <a:cubicBezTo>
                    <a:pt x="3410" y="6703"/>
                    <a:pt x="3508" y="6684"/>
                    <a:pt x="3607" y="6642"/>
                  </a:cubicBezTo>
                  <a:cubicBezTo>
                    <a:pt x="3903" y="6505"/>
                    <a:pt x="4017" y="6231"/>
                    <a:pt x="4063" y="5958"/>
                  </a:cubicBezTo>
                  <a:cubicBezTo>
                    <a:pt x="4154" y="5935"/>
                    <a:pt x="4223" y="5935"/>
                    <a:pt x="4314" y="5912"/>
                  </a:cubicBezTo>
                  <a:cubicBezTo>
                    <a:pt x="4712" y="6549"/>
                    <a:pt x="5231" y="7237"/>
                    <a:pt x="5872" y="7237"/>
                  </a:cubicBezTo>
                  <a:cubicBezTo>
                    <a:pt x="5966" y="7237"/>
                    <a:pt x="6063" y="7222"/>
                    <a:pt x="6163" y="7190"/>
                  </a:cubicBezTo>
                  <a:cubicBezTo>
                    <a:pt x="6985" y="6893"/>
                    <a:pt x="6916" y="6072"/>
                    <a:pt x="6711" y="5318"/>
                  </a:cubicBezTo>
                  <a:lnTo>
                    <a:pt x="6711" y="5318"/>
                  </a:lnTo>
                  <a:cubicBezTo>
                    <a:pt x="6777" y="5328"/>
                    <a:pt x="6847" y="5333"/>
                    <a:pt x="6919" y="5333"/>
                  </a:cubicBezTo>
                  <a:cubicBezTo>
                    <a:pt x="7022" y="5333"/>
                    <a:pt x="7129" y="5322"/>
                    <a:pt x="7236" y="5296"/>
                  </a:cubicBezTo>
                  <a:cubicBezTo>
                    <a:pt x="7464" y="5273"/>
                    <a:pt x="7647" y="4999"/>
                    <a:pt x="7624" y="4794"/>
                  </a:cubicBezTo>
                  <a:cubicBezTo>
                    <a:pt x="7601" y="4223"/>
                    <a:pt x="7304" y="4017"/>
                    <a:pt x="6939" y="3652"/>
                  </a:cubicBezTo>
                  <a:cubicBezTo>
                    <a:pt x="6802" y="3515"/>
                    <a:pt x="6483" y="3447"/>
                    <a:pt x="6665" y="3127"/>
                  </a:cubicBezTo>
                  <a:cubicBezTo>
                    <a:pt x="6711" y="3082"/>
                    <a:pt x="6893" y="3036"/>
                    <a:pt x="6962" y="3013"/>
                  </a:cubicBezTo>
                  <a:cubicBezTo>
                    <a:pt x="7144" y="2899"/>
                    <a:pt x="7327" y="2762"/>
                    <a:pt x="7441" y="2579"/>
                  </a:cubicBezTo>
                  <a:cubicBezTo>
                    <a:pt x="7647" y="2214"/>
                    <a:pt x="7647" y="1758"/>
                    <a:pt x="7304" y="1484"/>
                  </a:cubicBezTo>
                  <a:cubicBezTo>
                    <a:pt x="7115" y="1335"/>
                    <a:pt x="6870" y="1281"/>
                    <a:pt x="6615" y="1281"/>
                  </a:cubicBezTo>
                  <a:cubicBezTo>
                    <a:pt x="6286" y="1281"/>
                    <a:pt x="5941" y="1371"/>
                    <a:pt x="5684" y="1461"/>
                  </a:cubicBezTo>
                  <a:cubicBezTo>
                    <a:pt x="5570" y="1507"/>
                    <a:pt x="5455" y="1552"/>
                    <a:pt x="5341" y="1598"/>
                  </a:cubicBezTo>
                  <a:cubicBezTo>
                    <a:pt x="5296" y="1644"/>
                    <a:pt x="5250" y="1666"/>
                    <a:pt x="5181" y="1689"/>
                  </a:cubicBezTo>
                  <a:cubicBezTo>
                    <a:pt x="5227" y="1575"/>
                    <a:pt x="5250" y="1438"/>
                    <a:pt x="5250" y="1438"/>
                  </a:cubicBezTo>
                  <a:cubicBezTo>
                    <a:pt x="5273" y="1233"/>
                    <a:pt x="5318" y="1005"/>
                    <a:pt x="5318" y="799"/>
                  </a:cubicBezTo>
                  <a:cubicBezTo>
                    <a:pt x="5318" y="365"/>
                    <a:pt x="5113" y="0"/>
                    <a:pt x="4634" y="0"/>
                  </a:cubicBez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7" name="Google Shape;5807;p42">
              <a:extLst>
                <a:ext uri="{FF2B5EF4-FFF2-40B4-BE49-F238E27FC236}">
                  <a16:creationId xmlns:a16="http://schemas.microsoft.com/office/drawing/2014/main" id="{D7B30DC1-83E7-6D21-C819-BCA5991B2CD5}"/>
                </a:ext>
              </a:extLst>
            </p:cNvPr>
            <p:cNvSpPr/>
            <p:nvPr/>
          </p:nvSpPr>
          <p:spPr>
            <a:xfrm>
              <a:off x="2998124" y="2999719"/>
              <a:ext cx="27830" cy="29219"/>
            </a:xfrm>
            <a:custGeom>
              <a:avLst/>
              <a:gdLst/>
              <a:ahLst/>
              <a:cxnLst/>
              <a:rect l="l" t="t" r="r" b="b"/>
              <a:pathLst>
                <a:path w="982" h="1031" extrusionOk="0">
                  <a:moveTo>
                    <a:pt x="534" y="1"/>
                  </a:moveTo>
                  <a:cubicBezTo>
                    <a:pt x="524" y="1"/>
                    <a:pt x="513" y="1"/>
                    <a:pt x="502" y="2"/>
                  </a:cubicBezTo>
                  <a:cubicBezTo>
                    <a:pt x="228" y="2"/>
                    <a:pt x="23" y="208"/>
                    <a:pt x="23" y="482"/>
                  </a:cubicBezTo>
                  <a:cubicBezTo>
                    <a:pt x="0" y="504"/>
                    <a:pt x="0" y="527"/>
                    <a:pt x="0" y="550"/>
                  </a:cubicBezTo>
                  <a:cubicBezTo>
                    <a:pt x="0" y="790"/>
                    <a:pt x="230" y="1031"/>
                    <a:pt x="470" y="1031"/>
                  </a:cubicBezTo>
                  <a:cubicBezTo>
                    <a:pt x="481" y="1031"/>
                    <a:pt x="492" y="1030"/>
                    <a:pt x="502" y="1029"/>
                  </a:cubicBezTo>
                  <a:cubicBezTo>
                    <a:pt x="731" y="1029"/>
                    <a:pt x="982" y="824"/>
                    <a:pt x="982" y="550"/>
                  </a:cubicBezTo>
                  <a:cubicBezTo>
                    <a:pt x="982" y="527"/>
                    <a:pt x="982" y="504"/>
                    <a:pt x="982" y="482"/>
                  </a:cubicBezTo>
                  <a:cubicBezTo>
                    <a:pt x="960" y="241"/>
                    <a:pt x="771" y="1"/>
                    <a:pt x="534" y="1"/>
                  </a:cubicBez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8" name="Google Shape;5808;p42">
              <a:extLst>
                <a:ext uri="{FF2B5EF4-FFF2-40B4-BE49-F238E27FC236}">
                  <a16:creationId xmlns:a16="http://schemas.microsoft.com/office/drawing/2014/main" id="{BD2FFFE5-0E67-3699-0771-4A773E233654}"/>
                </a:ext>
              </a:extLst>
            </p:cNvPr>
            <p:cNvSpPr/>
            <p:nvPr/>
          </p:nvSpPr>
          <p:spPr>
            <a:xfrm>
              <a:off x="3065375" y="3118151"/>
              <a:ext cx="35623" cy="27830"/>
            </a:xfrm>
            <a:custGeom>
              <a:avLst/>
              <a:gdLst/>
              <a:ahLst/>
              <a:cxnLst/>
              <a:rect l="l" t="t" r="r" b="b"/>
              <a:pathLst>
                <a:path w="1257" h="982" extrusionOk="0">
                  <a:moveTo>
                    <a:pt x="640" y="0"/>
                  </a:moveTo>
                  <a:cubicBezTo>
                    <a:pt x="1" y="0"/>
                    <a:pt x="1" y="982"/>
                    <a:pt x="640" y="982"/>
                  </a:cubicBezTo>
                  <a:cubicBezTo>
                    <a:pt x="1256" y="982"/>
                    <a:pt x="1256" y="0"/>
                    <a:pt x="640" y="0"/>
                  </a:cubicBez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9" name="Google Shape;5809;p42">
              <a:extLst>
                <a:ext uri="{FF2B5EF4-FFF2-40B4-BE49-F238E27FC236}">
                  <a16:creationId xmlns:a16="http://schemas.microsoft.com/office/drawing/2014/main" id="{EAD60A24-3480-38F9-7FD1-7D30B10CCF9D}"/>
                </a:ext>
              </a:extLst>
            </p:cNvPr>
            <p:cNvSpPr/>
            <p:nvPr/>
          </p:nvSpPr>
          <p:spPr>
            <a:xfrm>
              <a:off x="2912084" y="3240410"/>
              <a:ext cx="27206" cy="29785"/>
            </a:xfrm>
            <a:custGeom>
              <a:avLst/>
              <a:gdLst/>
              <a:ahLst/>
              <a:cxnLst/>
              <a:rect l="l" t="t" r="r" b="b"/>
              <a:pathLst>
                <a:path w="960" h="1051" extrusionOk="0">
                  <a:moveTo>
                    <a:pt x="480" y="0"/>
                  </a:moveTo>
                  <a:cubicBezTo>
                    <a:pt x="206" y="23"/>
                    <a:pt x="23" y="206"/>
                    <a:pt x="23" y="480"/>
                  </a:cubicBezTo>
                  <a:cubicBezTo>
                    <a:pt x="0" y="502"/>
                    <a:pt x="23" y="548"/>
                    <a:pt x="23" y="571"/>
                  </a:cubicBezTo>
                  <a:cubicBezTo>
                    <a:pt x="23" y="708"/>
                    <a:pt x="69" y="822"/>
                    <a:pt x="160" y="913"/>
                  </a:cubicBezTo>
                  <a:cubicBezTo>
                    <a:pt x="229" y="982"/>
                    <a:pt x="366" y="1050"/>
                    <a:pt x="480" y="1050"/>
                  </a:cubicBezTo>
                  <a:cubicBezTo>
                    <a:pt x="617" y="1050"/>
                    <a:pt x="731" y="1005"/>
                    <a:pt x="822" y="913"/>
                  </a:cubicBezTo>
                  <a:cubicBezTo>
                    <a:pt x="913" y="822"/>
                    <a:pt x="936" y="708"/>
                    <a:pt x="959" y="571"/>
                  </a:cubicBezTo>
                  <a:cubicBezTo>
                    <a:pt x="959" y="548"/>
                    <a:pt x="959" y="502"/>
                    <a:pt x="959" y="480"/>
                  </a:cubicBezTo>
                  <a:cubicBezTo>
                    <a:pt x="959" y="343"/>
                    <a:pt x="913" y="228"/>
                    <a:pt x="822" y="137"/>
                  </a:cubicBezTo>
                  <a:cubicBezTo>
                    <a:pt x="731" y="69"/>
                    <a:pt x="594" y="0"/>
                    <a:pt x="480" y="0"/>
                  </a:cubicBez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0" name="Google Shape;5810;p42">
              <a:extLst>
                <a:ext uri="{FF2B5EF4-FFF2-40B4-BE49-F238E27FC236}">
                  <a16:creationId xmlns:a16="http://schemas.microsoft.com/office/drawing/2014/main" id="{9794C063-09E8-A243-4FFB-5CA04C5C8DB3}"/>
                </a:ext>
              </a:extLst>
            </p:cNvPr>
            <p:cNvSpPr/>
            <p:nvPr/>
          </p:nvSpPr>
          <p:spPr>
            <a:xfrm>
              <a:off x="2787246" y="3142722"/>
              <a:ext cx="33668" cy="26555"/>
            </a:xfrm>
            <a:custGeom>
              <a:avLst/>
              <a:gdLst/>
              <a:ahLst/>
              <a:cxnLst/>
              <a:rect l="l" t="t" r="r" b="b"/>
              <a:pathLst>
                <a:path w="1188" h="937" extrusionOk="0">
                  <a:moveTo>
                    <a:pt x="594" y="1"/>
                  </a:moveTo>
                  <a:cubicBezTo>
                    <a:pt x="0" y="1"/>
                    <a:pt x="0" y="936"/>
                    <a:pt x="594" y="936"/>
                  </a:cubicBezTo>
                  <a:cubicBezTo>
                    <a:pt x="1187" y="936"/>
                    <a:pt x="1187" y="1"/>
                    <a:pt x="594" y="1"/>
                  </a:cubicBez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1" name="Google Shape;5811;p42">
              <a:extLst>
                <a:ext uri="{FF2B5EF4-FFF2-40B4-BE49-F238E27FC236}">
                  <a16:creationId xmlns:a16="http://schemas.microsoft.com/office/drawing/2014/main" id="{26EF25DA-7708-F469-8EA2-E0A3FFBFAD79}"/>
                </a:ext>
              </a:extLst>
            </p:cNvPr>
            <p:cNvSpPr/>
            <p:nvPr/>
          </p:nvSpPr>
          <p:spPr>
            <a:xfrm>
              <a:off x="5626676" y="1644699"/>
              <a:ext cx="296918" cy="280878"/>
            </a:xfrm>
            <a:custGeom>
              <a:avLst/>
              <a:gdLst/>
              <a:ahLst/>
              <a:cxnLst/>
              <a:rect l="l" t="t" r="r" b="b"/>
              <a:pathLst>
                <a:path w="10477" h="9911" extrusionOk="0">
                  <a:moveTo>
                    <a:pt x="6368" y="1"/>
                  </a:moveTo>
                  <a:cubicBezTo>
                    <a:pt x="5478" y="1"/>
                    <a:pt x="5113" y="708"/>
                    <a:pt x="5022" y="1507"/>
                  </a:cubicBezTo>
                  <a:cubicBezTo>
                    <a:pt x="4634" y="891"/>
                    <a:pt x="4131" y="366"/>
                    <a:pt x="3424" y="206"/>
                  </a:cubicBezTo>
                  <a:cubicBezTo>
                    <a:pt x="3366" y="193"/>
                    <a:pt x="3311" y="187"/>
                    <a:pt x="3259" y="187"/>
                  </a:cubicBezTo>
                  <a:cubicBezTo>
                    <a:pt x="2854" y="187"/>
                    <a:pt x="2610" y="558"/>
                    <a:pt x="2671" y="982"/>
                  </a:cubicBezTo>
                  <a:cubicBezTo>
                    <a:pt x="2762" y="1736"/>
                    <a:pt x="3082" y="2398"/>
                    <a:pt x="3470" y="3014"/>
                  </a:cubicBezTo>
                  <a:cubicBezTo>
                    <a:pt x="3447" y="3014"/>
                    <a:pt x="3401" y="3037"/>
                    <a:pt x="3378" y="3037"/>
                  </a:cubicBezTo>
                  <a:cubicBezTo>
                    <a:pt x="3115" y="2958"/>
                    <a:pt x="2831" y="2918"/>
                    <a:pt x="2553" y="2918"/>
                  </a:cubicBezTo>
                  <a:cubicBezTo>
                    <a:pt x="1941" y="2918"/>
                    <a:pt x="1356" y="3115"/>
                    <a:pt x="1073" y="3539"/>
                  </a:cubicBezTo>
                  <a:cubicBezTo>
                    <a:pt x="525" y="4315"/>
                    <a:pt x="1004" y="4908"/>
                    <a:pt x="1712" y="5274"/>
                  </a:cubicBezTo>
                  <a:cubicBezTo>
                    <a:pt x="1780" y="5365"/>
                    <a:pt x="1872" y="5433"/>
                    <a:pt x="1986" y="5479"/>
                  </a:cubicBezTo>
                  <a:cubicBezTo>
                    <a:pt x="1689" y="5639"/>
                    <a:pt x="1415" y="5821"/>
                    <a:pt x="1187" y="6050"/>
                  </a:cubicBezTo>
                  <a:cubicBezTo>
                    <a:pt x="662" y="6529"/>
                    <a:pt x="0" y="7396"/>
                    <a:pt x="479" y="8150"/>
                  </a:cubicBezTo>
                  <a:cubicBezTo>
                    <a:pt x="692" y="8495"/>
                    <a:pt x="1036" y="8631"/>
                    <a:pt x="1394" y="8631"/>
                  </a:cubicBezTo>
                  <a:cubicBezTo>
                    <a:pt x="1652" y="8631"/>
                    <a:pt x="1917" y="8561"/>
                    <a:pt x="2146" y="8446"/>
                  </a:cubicBezTo>
                  <a:cubicBezTo>
                    <a:pt x="2235" y="8402"/>
                    <a:pt x="3346" y="7509"/>
                    <a:pt x="3463" y="7509"/>
                  </a:cubicBezTo>
                  <a:cubicBezTo>
                    <a:pt x="3466" y="7509"/>
                    <a:pt x="3468" y="7509"/>
                    <a:pt x="3470" y="7510"/>
                  </a:cubicBezTo>
                  <a:cubicBezTo>
                    <a:pt x="3515" y="7533"/>
                    <a:pt x="3492" y="8286"/>
                    <a:pt x="3561" y="8423"/>
                  </a:cubicBezTo>
                  <a:cubicBezTo>
                    <a:pt x="3720" y="8864"/>
                    <a:pt x="4110" y="9169"/>
                    <a:pt x="4542" y="9169"/>
                  </a:cubicBezTo>
                  <a:cubicBezTo>
                    <a:pt x="4670" y="9169"/>
                    <a:pt x="4801" y="9142"/>
                    <a:pt x="4930" y="9085"/>
                  </a:cubicBezTo>
                  <a:cubicBezTo>
                    <a:pt x="5341" y="8903"/>
                    <a:pt x="5501" y="8538"/>
                    <a:pt x="5569" y="8150"/>
                  </a:cubicBezTo>
                  <a:cubicBezTo>
                    <a:pt x="5684" y="8127"/>
                    <a:pt x="5798" y="8104"/>
                    <a:pt x="5935" y="8081"/>
                  </a:cubicBezTo>
                  <a:cubicBezTo>
                    <a:pt x="6448" y="8970"/>
                    <a:pt x="7167" y="9910"/>
                    <a:pt x="8032" y="9910"/>
                  </a:cubicBezTo>
                  <a:cubicBezTo>
                    <a:pt x="8166" y="9910"/>
                    <a:pt x="8304" y="9888"/>
                    <a:pt x="8445" y="9839"/>
                  </a:cubicBezTo>
                  <a:cubicBezTo>
                    <a:pt x="9564" y="9428"/>
                    <a:pt x="9495" y="8332"/>
                    <a:pt x="9199" y="7282"/>
                  </a:cubicBezTo>
                  <a:lnTo>
                    <a:pt x="9199" y="7282"/>
                  </a:lnTo>
                  <a:cubicBezTo>
                    <a:pt x="9293" y="7292"/>
                    <a:pt x="9392" y="7297"/>
                    <a:pt x="9492" y="7297"/>
                  </a:cubicBezTo>
                  <a:cubicBezTo>
                    <a:pt x="9635" y="7297"/>
                    <a:pt x="9782" y="7286"/>
                    <a:pt x="9929" y="7259"/>
                  </a:cubicBezTo>
                  <a:cubicBezTo>
                    <a:pt x="10226" y="7214"/>
                    <a:pt x="10477" y="6848"/>
                    <a:pt x="10454" y="6575"/>
                  </a:cubicBezTo>
                  <a:cubicBezTo>
                    <a:pt x="10408" y="5799"/>
                    <a:pt x="10020" y="5502"/>
                    <a:pt x="9518" y="5000"/>
                  </a:cubicBezTo>
                  <a:cubicBezTo>
                    <a:pt x="9336" y="4794"/>
                    <a:pt x="8879" y="4726"/>
                    <a:pt x="9153" y="4292"/>
                  </a:cubicBezTo>
                  <a:cubicBezTo>
                    <a:pt x="9199" y="4201"/>
                    <a:pt x="9473" y="4178"/>
                    <a:pt x="9541" y="4132"/>
                  </a:cubicBezTo>
                  <a:cubicBezTo>
                    <a:pt x="9792" y="3995"/>
                    <a:pt x="10043" y="3767"/>
                    <a:pt x="10180" y="3539"/>
                  </a:cubicBezTo>
                  <a:cubicBezTo>
                    <a:pt x="10477" y="3037"/>
                    <a:pt x="10477" y="2398"/>
                    <a:pt x="9998" y="2010"/>
                  </a:cubicBezTo>
                  <a:cubicBezTo>
                    <a:pt x="9753" y="1814"/>
                    <a:pt x="9430" y="1744"/>
                    <a:pt x="9091" y="1744"/>
                  </a:cubicBezTo>
                  <a:cubicBezTo>
                    <a:pt x="8638" y="1744"/>
                    <a:pt x="8159" y="1869"/>
                    <a:pt x="7806" y="1987"/>
                  </a:cubicBezTo>
                  <a:cubicBezTo>
                    <a:pt x="7647" y="2055"/>
                    <a:pt x="7487" y="2124"/>
                    <a:pt x="7327" y="2192"/>
                  </a:cubicBezTo>
                  <a:cubicBezTo>
                    <a:pt x="7259" y="2238"/>
                    <a:pt x="7190" y="2261"/>
                    <a:pt x="7122" y="2306"/>
                  </a:cubicBezTo>
                  <a:cubicBezTo>
                    <a:pt x="7144" y="2169"/>
                    <a:pt x="7190" y="1987"/>
                    <a:pt x="7190" y="1964"/>
                  </a:cubicBezTo>
                  <a:cubicBezTo>
                    <a:pt x="7213" y="1667"/>
                    <a:pt x="7304" y="1370"/>
                    <a:pt x="7281" y="1074"/>
                  </a:cubicBezTo>
                  <a:cubicBezTo>
                    <a:pt x="7281" y="503"/>
                    <a:pt x="7007" y="1"/>
                    <a:pt x="6368"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2" name="Google Shape;5812;p42">
              <a:extLst>
                <a:ext uri="{FF2B5EF4-FFF2-40B4-BE49-F238E27FC236}">
                  <a16:creationId xmlns:a16="http://schemas.microsoft.com/office/drawing/2014/main" id="{9D7F9A20-631B-96E1-BEA3-AE5F5CD12AC0}"/>
                </a:ext>
              </a:extLst>
            </p:cNvPr>
            <p:cNvSpPr/>
            <p:nvPr/>
          </p:nvSpPr>
          <p:spPr>
            <a:xfrm>
              <a:off x="5880263" y="1603323"/>
              <a:ext cx="38826" cy="40810"/>
            </a:xfrm>
            <a:custGeom>
              <a:avLst/>
              <a:gdLst/>
              <a:ahLst/>
              <a:cxnLst/>
              <a:rect l="l" t="t" r="r" b="b"/>
              <a:pathLst>
                <a:path w="1370" h="1440" extrusionOk="0">
                  <a:moveTo>
                    <a:pt x="684" y="0"/>
                  </a:moveTo>
                  <a:cubicBezTo>
                    <a:pt x="296" y="23"/>
                    <a:pt x="45" y="297"/>
                    <a:pt x="22" y="662"/>
                  </a:cubicBezTo>
                  <a:cubicBezTo>
                    <a:pt x="22" y="708"/>
                    <a:pt x="22" y="730"/>
                    <a:pt x="22" y="776"/>
                  </a:cubicBezTo>
                  <a:cubicBezTo>
                    <a:pt x="0" y="1108"/>
                    <a:pt x="321" y="1439"/>
                    <a:pt x="652" y="1439"/>
                  </a:cubicBezTo>
                  <a:cubicBezTo>
                    <a:pt x="663" y="1439"/>
                    <a:pt x="674" y="1439"/>
                    <a:pt x="684" y="1438"/>
                  </a:cubicBezTo>
                  <a:cubicBezTo>
                    <a:pt x="1027" y="1415"/>
                    <a:pt x="1369" y="1141"/>
                    <a:pt x="1346" y="776"/>
                  </a:cubicBezTo>
                  <a:cubicBezTo>
                    <a:pt x="1323" y="730"/>
                    <a:pt x="1323" y="708"/>
                    <a:pt x="1323" y="662"/>
                  </a:cubicBezTo>
                  <a:cubicBezTo>
                    <a:pt x="1301" y="320"/>
                    <a:pt x="1050" y="0"/>
                    <a:pt x="684"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3" name="Google Shape;5813;p42">
              <a:extLst>
                <a:ext uri="{FF2B5EF4-FFF2-40B4-BE49-F238E27FC236}">
                  <a16:creationId xmlns:a16="http://schemas.microsoft.com/office/drawing/2014/main" id="{BF122E6C-215D-A300-E5AD-D1FA9AF870AF}"/>
                </a:ext>
              </a:extLst>
            </p:cNvPr>
            <p:cNvSpPr/>
            <p:nvPr/>
          </p:nvSpPr>
          <p:spPr>
            <a:xfrm>
              <a:off x="5972736" y="1766334"/>
              <a:ext cx="48546" cy="37522"/>
            </a:xfrm>
            <a:custGeom>
              <a:avLst/>
              <a:gdLst/>
              <a:ahLst/>
              <a:cxnLst/>
              <a:rect l="l" t="t" r="r" b="b"/>
              <a:pathLst>
                <a:path w="1713" h="1324" extrusionOk="0">
                  <a:moveTo>
                    <a:pt x="868" y="0"/>
                  </a:moveTo>
                  <a:cubicBezTo>
                    <a:pt x="1" y="0"/>
                    <a:pt x="1" y="1324"/>
                    <a:pt x="868" y="1324"/>
                  </a:cubicBezTo>
                  <a:cubicBezTo>
                    <a:pt x="1713" y="1324"/>
                    <a:pt x="1713" y="0"/>
                    <a:pt x="868"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4" name="Google Shape;5814;p42">
              <a:extLst>
                <a:ext uri="{FF2B5EF4-FFF2-40B4-BE49-F238E27FC236}">
                  <a16:creationId xmlns:a16="http://schemas.microsoft.com/office/drawing/2014/main" id="{F04C7864-7AFF-CE31-8628-D4DCBDD6308F}"/>
                </a:ext>
              </a:extLst>
            </p:cNvPr>
            <p:cNvSpPr/>
            <p:nvPr/>
          </p:nvSpPr>
          <p:spPr>
            <a:xfrm>
              <a:off x="5762510" y="1933767"/>
              <a:ext cx="37550" cy="40328"/>
            </a:xfrm>
            <a:custGeom>
              <a:avLst/>
              <a:gdLst/>
              <a:ahLst/>
              <a:cxnLst/>
              <a:rect l="l" t="t" r="r" b="b"/>
              <a:pathLst>
                <a:path w="1325" h="1423" extrusionOk="0">
                  <a:moveTo>
                    <a:pt x="713" y="0"/>
                  </a:moveTo>
                  <a:cubicBezTo>
                    <a:pt x="696" y="0"/>
                    <a:pt x="679" y="1"/>
                    <a:pt x="662" y="4"/>
                  </a:cubicBezTo>
                  <a:cubicBezTo>
                    <a:pt x="297" y="4"/>
                    <a:pt x="46" y="278"/>
                    <a:pt x="23" y="643"/>
                  </a:cubicBezTo>
                  <a:cubicBezTo>
                    <a:pt x="0" y="689"/>
                    <a:pt x="23" y="734"/>
                    <a:pt x="23" y="780"/>
                  </a:cubicBezTo>
                  <a:cubicBezTo>
                    <a:pt x="46" y="962"/>
                    <a:pt x="92" y="1099"/>
                    <a:pt x="206" y="1236"/>
                  </a:cubicBezTo>
                  <a:cubicBezTo>
                    <a:pt x="308" y="1339"/>
                    <a:pt x="465" y="1422"/>
                    <a:pt x="612" y="1422"/>
                  </a:cubicBezTo>
                  <a:cubicBezTo>
                    <a:pt x="629" y="1422"/>
                    <a:pt x="646" y="1421"/>
                    <a:pt x="662" y="1419"/>
                  </a:cubicBezTo>
                  <a:cubicBezTo>
                    <a:pt x="822" y="1419"/>
                    <a:pt x="1005" y="1373"/>
                    <a:pt x="1119" y="1236"/>
                  </a:cubicBezTo>
                  <a:cubicBezTo>
                    <a:pt x="1233" y="1099"/>
                    <a:pt x="1279" y="962"/>
                    <a:pt x="1301" y="780"/>
                  </a:cubicBezTo>
                  <a:cubicBezTo>
                    <a:pt x="1301" y="734"/>
                    <a:pt x="1324" y="689"/>
                    <a:pt x="1301" y="643"/>
                  </a:cubicBezTo>
                  <a:cubicBezTo>
                    <a:pt x="1301" y="460"/>
                    <a:pt x="1256" y="301"/>
                    <a:pt x="1119" y="186"/>
                  </a:cubicBezTo>
                  <a:cubicBezTo>
                    <a:pt x="1017" y="84"/>
                    <a:pt x="859" y="0"/>
                    <a:pt x="713"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5" name="Google Shape;5815;p42">
              <a:extLst>
                <a:ext uri="{FF2B5EF4-FFF2-40B4-BE49-F238E27FC236}">
                  <a16:creationId xmlns:a16="http://schemas.microsoft.com/office/drawing/2014/main" id="{612D9BC3-ACE6-20D8-C6BE-A336D86F80BE}"/>
                </a:ext>
              </a:extLst>
            </p:cNvPr>
            <p:cNvSpPr/>
            <p:nvPr/>
          </p:nvSpPr>
          <p:spPr>
            <a:xfrm>
              <a:off x="5591081" y="1799322"/>
              <a:ext cx="46619" cy="36247"/>
            </a:xfrm>
            <a:custGeom>
              <a:avLst/>
              <a:gdLst/>
              <a:ahLst/>
              <a:cxnLst/>
              <a:rect l="l" t="t" r="r" b="b"/>
              <a:pathLst>
                <a:path w="1645" h="1279" extrusionOk="0">
                  <a:moveTo>
                    <a:pt x="822" y="0"/>
                  </a:moveTo>
                  <a:cubicBezTo>
                    <a:pt x="1" y="0"/>
                    <a:pt x="1" y="1278"/>
                    <a:pt x="822" y="1278"/>
                  </a:cubicBezTo>
                  <a:cubicBezTo>
                    <a:pt x="1644" y="1278"/>
                    <a:pt x="1644" y="0"/>
                    <a:pt x="822"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6" name="Google Shape;5816;p42">
              <a:extLst>
                <a:ext uri="{FF2B5EF4-FFF2-40B4-BE49-F238E27FC236}">
                  <a16:creationId xmlns:a16="http://schemas.microsoft.com/office/drawing/2014/main" id="{6B555D41-BE5A-57CB-23C2-2A00DDDE3096}"/>
                </a:ext>
              </a:extLst>
            </p:cNvPr>
            <p:cNvSpPr/>
            <p:nvPr/>
          </p:nvSpPr>
          <p:spPr>
            <a:xfrm>
              <a:off x="4400206" y="1312214"/>
              <a:ext cx="239360" cy="225530"/>
            </a:xfrm>
            <a:custGeom>
              <a:avLst/>
              <a:gdLst/>
              <a:ahLst/>
              <a:cxnLst/>
              <a:rect l="l" t="t" r="r" b="b"/>
              <a:pathLst>
                <a:path w="8446" h="7958" extrusionOk="0">
                  <a:moveTo>
                    <a:pt x="5136" y="1"/>
                  </a:moveTo>
                  <a:cubicBezTo>
                    <a:pt x="4406" y="1"/>
                    <a:pt x="4109" y="571"/>
                    <a:pt x="4040" y="1210"/>
                  </a:cubicBezTo>
                  <a:cubicBezTo>
                    <a:pt x="3721" y="708"/>
                    <a:pt x="3333" y="297"/>
                    <a:pt x="2762" y="160"/>
                  </a:cubicBezTo>
                  <a:cubicBezTo>
                    <a:pt x="2714" y="150"/>
                    <a:pt x="2668" y="145"/>
                    <a:pt x="2625" y="145"/>
                  </a:cubicBezTo>
                  <a:cubicBezTo>
                    <a:pt x="2297" y="145"/>
                    <a:pt x="2106" y="434"/>
                    <a:pt x="2146" y="777"/>
                  </a:cubicBezTo>
                  <a:cubicBezTo>
                    <a:pt x="2237" y="1393"/>
                    <a:pt x="2488" y="1918"/>
                    <a:pt x="2808" y="2420"/>
                  </a:cubicBezTo>
                  <a:cubicBezTo>
                    <a:pt x="2762" y="2420"/>
                    <a:pt x="2739" y="2443"/>
                    <a:pt x="2717" y="2443"/>
                  </a:cubicBezTo>
                  <a:cubicBezTo>
                    <a:pt x="2508" y="2378"/>
                    <a:pt x="2282" y="2345"/>
                    <a:pt x="2059" y="2345"/>
                  </a:cubicBezTo>
                  <a:cubicBezTo>
                    <a:pt x="1573" y="2345"/>
                    <a:pt x="1102" y="2502"/>
                    <a:pt x="868" y="2831"/>
                  </a:cubicBezTo>
                  <a:cubicBezTo>
                    <a:pt x="434" y="3470"/>
                    <a:pt x="799" y="3949"/>
                    <a:pt x="1370" y="4246"/>
                  </a:cubicBezTo>
                  <a:cubicBezTo>
                    <a:pt x="1438" y="4315"/>
                    <a:pt x="1507" y="4360"/>
                    <a:pt x="1598" y="4406"/>
                  </a:cubicBezTo>
                  <a:cubicBezTo>
                    <a:pt x="1370" y="4520"/>
                    <a:pt x="1142" y="4680"/>
                    <a:pt x="959" y="4862"/>
                  </a:cubicBezTo>
                  <a:cubicBezTo>
                    <a:pt x="525" y="5251"/>
                    <a:pt x="0" y="5958"/>
                    <a:pt x="388" y="6552"/>
                  </a:cubicBezTo>
                  <a:cubicBezTo>
                    <a:pt x="559" y="6827"/>
                    <a:pt x="828" y="6937"/>
                    <a:pt x="1112" y="6937"/>
                  </a:cubicBezTo>
                  <a:cubicBezTo>
                    <a:pt x="1322" y="6937"/>
                    <a:pt x="1541" y="6877"/>
                    <a:pt x="1735" y="6780"/>
                  </a:cubicBezTo>
                  <a:cubicBezTo>
                    <a:pt x="1802" y="6758"/>
                    <a:pt x="2685" y="6047"/>
                    <a:pt x="2779" y="6047"/>
                  </a:cubicBezTo>
                  <a:cubicBezTo>
                    <a:pt x="2782" y="6047"/>
                    <a:pt x="2784" y="6048"/>
                    <a:pt x="2785" y="6049"/>
                  </a:cubicBezTo>
                  <a:cubicBezTo>
                    <a:pt x="2831" y="6072"/>
                    <a:pt x="2831" y="6666"/>
                    <a:pt x="2853" y="6780"/>
                  </a:cubicBezTo>
                  <a:cubicBezTo>
                    <a:pt x="2994" y="7131"/>
                    <a:pt x="3310" y="7374"/>
                    <a:pt x="3656" y="7374"/>
                  </a:cubicBezTo>
                  <a:cubicBezTo>
                    <a:pt x="3760" y="7374"/>
                    <a:pt x="3867" y="7352"/>
                    <a:pt x="3972" y="7305"/>
                  </a:cubicBezTo>
                  <a:cubicBezTo>
                    <a:pt x="4314" y="7168"/>
                    <a:pt x="4428" y="6871"/>
                    <a:pt x="4497" y="6552"/>
                  </a:cubicBezTo>
                  <a:cubicBezTo>
                    <a:pt x="4588" y="6552"/>
                    <a:pt x="4680" y="6529"/>
                    <a:pt x="4771" y="6506"/>
                  </a:cubicBezTo>
                  <a:cubicBezTo>
                    <a:pt x="5184" y="7215"/>
                    <a:pt x="5768" y="7958"/>
                    <a:pt x="6463" y="7958"/>
                  </a:cubicBezTo>
                  <a:cubicBezTo>
                    <a:pt x="6573" y="7958"/>
                    <a:pt x="6686" y="7939"/>
                    <a:pt x="6802" y="7898"/>
                  </a:cubicBezTo>
                  <a:cubicBezTo>
                    <a:pt x="7715" y="7579"/>
                    <a:pt x="7647" y="6689"/>
                    <a:pt x="7419" y="5867"/>
                  </a:cubicBezTo>
                  <a:cubicBezTo>
                    <a:pt x="7601" y="5867"/>
                    <a:pt x="7784" y="5867"/>
                    <a:pt x="7989" y="5844"/>
                  </a:cubicBezTo>
                  <a:cubicBezTo>
                    <a:pt x="8240" y="5798"/>
                    <a:pt x="8446" y="5502"/>
                    <a:pt x="8423" y="5273"/>
                  </a:cubicBezTo>
                  <a:cubicBezTo>
                    <a:pt x="8400" y="4657"/>
                    <a:pt x="8080" y="4429"/>
                    <a:pt x="7670" y="4018"/>
                  </a:cubicBezTo>
                  <a:cubicBezTo>
                    <a:pt x="7533" y="3858"/>
                    <a:pt x="7145" y="3790"/>
                    <a:pt x="7373" y="3447"/>
                  </a:cubicBezTo>
                  <a:cubicBezTo>
                    <a:pt x="7419" y="3379"/>
                    <a:pt x="7624" y="3356"/>
                    <a:pt x="7692" y="3310"/>
                  </a:cubicBezTo>
                  <a:cubicBezTo>
                    <a:pt x="7898" y="3196"/>
                    <a:pt x="8080" y="3036"/>
                    <a:pt x="8217" y="2831"/>
                  </a:cubicBezTo>
                  <a:cubicBezTo>
                    <a:pt x="8446" y="2443"/>
                    <a:pt x="8423" y="1918"/>
                    <a:pt x="8058" y="1621"/>
                  </a:cubicBezTo>
                  <a:cubicBezTo>
                    <a:pt x="7859" y="1453"/>
                    <a:pt x="7592" y="1392"/>
                    <a:pt x="7314" y="1392"/>
                  </a:cubicBezTo>
                  <a:cubicBezTo>
                    <a:pt x="6952" y="1392"/>
                    <a:pt x="6571" y="1495"/>
                    <a:pt x="6300" y="1598"/>
                  </a:cubicBezTo>
                  <a:cubicBezTo>
                    <a:pt x="6163" y="1644"/>
                    <a:pt x="6026" y="1713"/>
                    <a:pt x="5912" y="1758"/>
                  </a:cubicBezTo>
                  <a:cubicBezTo>
                    <a:pt x="5844" y="1781"/>
                    <a:pt x="5798" y="1827"/>
                    <a:pt x="5729" y="1850"/>
                  </a:cubicBezTo>
                  <a:cubicBezTo>
                    <a:pt x="5775" y="1735"/>
                    <a:pt x="5798" y="1576"/>
                    <a:pt x="5798" y="1576"/>
                  </a:cubicBezTo>
                  <a:cubicBezTo>
                    <a:pt x="5821" y="1347"/>
                    <a:pt x="5866" y="1096"/>
                    <a:pt x="5866" y="868"/>
                  </a:cubicBezTo>
                  <a:cubicBezTo>
                    <a:pt x="5866" y="389"/>
                    <a:pt x="5638" y="1"/>
                    <a:pt x="5136" y="1"/>
                  </a:cubicBezTo>
                  <a:close/>
                </a:path>
              </a:pathLst>
            </a:custGeom>
            <a:solidFill>
              <a:srgbClr val="4240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7" name="Google Shape;5817;p42">
              <a:extLst>
                <a:ext uri="{FF2B5EF4-FFF2-40B4-BE49-F238E27FC236}">
                  <a16:creationId xmlns:a16="http://schemas.microsoft.com/office/drawing/2014/main" id="{649620D8-8096-8120-AF57-E2FA43284CA0}"/>
                </a:ext>
              </a:extLst>
            </p:cNvPr>
            <p:cNvSpPr/>
            <p:nvPr/>
          </p:nvSpPr>
          <p:spPr>
            <a:xfrm>
              <a:off x="4603971" y="1278575"/>
              <a:ext cx="31712" cy="33016"/>
            </a:xfrm>
            <a:custGeom>
              <a:avLst/>
              <a:gdLst/>
              <a:ahLst/>
              <a:cxnLst/>
              <a:rect l="l" t="t" r="r" b="b"/>
              <a:pathLst>
                <a:path w="1119" h="1165" extrusionOk="0">
                  <a:moveTo>
                    <a:pt x="571" y="1"/>
                  </a:moveTo>
                  <a:cubicBezTo>
                    <a:pt x="251" y="24"/>
                    <a:pt x="46" y="252"/>
                    <a:pt x="23" y="526"/>
                  </a:cubicBezTo>
                  <a:cubicBezTo>
                    <a:pt x="23" y="571"/>
                    <a:pt x="23" y="594"/>
                    <a:pt x="23" y="617"/>
                  </a:cubicBezTo>
                  <a:cubicBezTo>
                    <a:pt x="0" y="914"/>
                    <a:pt x="274" y="1165"/>
                    <a:pt x="571" y="1165"/>
                  </a:cubicBezTo>
                  <a:cubicBezTo>
                    <a:pt x="845" y="1142"/>
                    <a:pt x="1119" y="914"/>
                    <a:pt x="1096" y="617"/>
                  </a:cubicBezTo>
                  <a:cubicBezTo>
                    <a:pt x="1096" y="594"/>
                    <a:pt x="1096" y="571"/>
                    <a:pt x="1096" y="526"/>
                  </a:cubicBezTo>
                  <a:cubicBezTo>
                    <a:pt x="1073" y="252"/>
                    <a:pt x="868" y="1"/>
                    <a:pt x="571" y="1"/>
                  </a:cubicBezTo>
                  <a:close/>
                </a:path>
              </a:pathLst>
            </a:custGeom>
            <a:solidFill>
              <a:srgbClr val="4240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8" name="Google Shape;5818;p42">
              <a:extLst>
                <a:ext uri="{FF2B5EF4-FFF2-40B4-BE49-F238E27FC236}">
                  <a16:creationId xmlns:a16="http://schemas.microsoft.com/office/drawing/2014/main" id="{C5CAEEB7-8627-7172-2EDB-863AAD93A71B}"/>
                </a:ext>
              </a:extLst>
            </p:cNvPr>
            <p:cNvSpPr/>
            <p:nvPr/>
          </p:nvSpPr>
          <p:spPr>
            <a:xfrm>
              <a:off x="4679015" y="1409902"/>
              <a:ext cx="39478" cy="30437"/>
            </a:xfrm>
            <a:custGeom>
              <a:avLst/>
              <a:gdLst/>
              <a:ahLst/>
              <a:cxnLst/>
              <a:rect l="l" t="t" r="r" b="b"/>
              <a:pathLst>
                <a:path w="1393" h="1074" extrusionOk="0">
                  <a:moveTo>
                    <a:pt x="685" y="0"/>
                  </a:moveTo>
                  <a:cubicBezTo>
                    <a:pt x="0" y="0"/>
                    <a:pt x="0" y="1073"/>
                    <a:pt x="685" y="1073"/>
                  </a:cubicBezTo>
                  <a:cubicBezTo>
                    <a:pt x="1392" y="1073"/>
                    <a:pt x="1392" y="0"/>
                    <a:pt x="685" y="0"/>
                  </a:cubicBezTo>
                  <a:close/>
                </a:path>
              </a:pathLst>
            </a:custGeom>
            <a:solidFill>
              <a:srgbClr val="4240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9" name="Google Shape;5819;p42">
              <a:extLst>
                <a:ext uri="{FF2B5EF4-FFF2-40B4-BE49-F238E27FC236}">
                  <a16:creationId xmlns:a16="http://schemas.microsoft.com/office/drawing/2014/main" id="{0D767A20-24CC-1C69-257A-778B1254A4A6}"/>
                </a:ext>
              </a:extLst>
            </p:cNvPr>
            <p:cNvSpPr/>
            <p:nvPr/>
          </p:nvSpPr>
          <p:spPr>
            <a:xfrm>
              <a:off x="4510165" y="1544432"/>
              <a:ext cx="29785" cy="33044"/>
            </a:xfrm>
            <a:custGeom>
              <a:avLst/>
              <a:gdLst/>
              <a:ahLst/>
              <a:cxnLst/>
              <a:rect l="l" t="t" r="r" b="b"/>
              <a:pathLst>
                <a:path w="1051" h="1166" extrusionOk="0">
                  <a:moveTo>
                    <a:pt x="526" y="1"/>
                  </a:moveTo>
                  <a:cubicBezTo>
                    <a:pt x="206" y="24"/>
                    <a:pt x="23" y="229"/>
                    <a:pt x="1" y="526"/>
                  </a:cubicBezTo>
                  <a:cubicBezTo>
                    <a:pt x="1" y="572"/>
                    <a:pt x="1" y="594"/>
                    <a:pt x="1" y="640"/>
                  </a:cubicBezTo>
                  <a:cubicBezTo>
                    <a:pt x="23" y="777"/>
                    <a:pt x="46" y="914"/>
                    <a:pt x="160" y="1005"/>
                  </a:cubicBezTo>
                  <a:cubicBezTo>
                    <a:pt x="252" y="1097"/>
                    <a:pt x="389" y="1165"/>
                    <a:pt x="526" y="1165"/>
                  </a:cubicBezTo>
                  <a:cubicBezTo>
                    <a:pt x="640" y="1142"/>
                    <a:pt x="777" y="1119"/>
                    <a:pt x="891" y="1005"/>
                  </a:cubicBezTo>
                  <a:cubicBezTo>
                    <a:pt x="982" y="891"/>
                    <a:pt x="1028" y="777"/>
                    <a:pt x="1028" y="640"/>
                  </a:cubicBezTo>
                  <a:cubicBezTo>
                    <a:pt x="1028" y="594"/>
                    <a:pt x="1051" y="572"/>
                    <a:pt x="1028" y="526"/>
                  </a:cubicBezTo>
                  <a:cubicBezTo>
                    <a:pt x="1028" y="389"/>
                    <a:pt x="982" y="252"/>
                    <a:pt x="891" y="161"/>
                  </a:cubicBezTo>
                  <a:cubicBezTo>
                    <a:pt x="800" y="69"/>
                    <a:pt x="640" y="1"/>
                    <a:pt x="526" y="1"/>
                  </a:cubicBezTo>
                  <a:close/>
                </a:path>
              </a:pathLst>
            </a:custGeom>
            <a:solidFill>
              <a:srgbClr val="4240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0" name="Google Shape;5820;p42">
              <a:extLst>
                <a:ext uri="{FF2B5EF4-FFF2-40B4-BE49-F238E27FC236}">
                  <a16:creationId xmlns:a16="http://schemas.microsoft.com/office/drawing/2014/main" id="{E4A842FF-828D-7B91-B978-7AAA77CBA585}"/>
                </a:ext>
              </a:extLst>
            </p:cNvPr>
            <p:cNvSpPr/>
            <p:nvPr/>
          </p:nvSpPr>
          <p:spPr>
            <a:xfrm>
              <a:off x="4371753" y="1436429"/>
              <a:ext cx="37522" cy="29134"/>
            </a:xfrm>
            <a:custGeom>
              <a:avLst/>
              <a:gdLst/>
              <a:ahLst/>
              <a:cxnLst/>
              <a:rect l="l" t="t" r="r" b="b"/>
              <a:pathLst>
                <a:path w="1324" h="1028" extrusionOk="0">
                  <a:moveTo>
                    <a:pt x="662" y="0"/>
                  </a:moveTo>
                  <a:cubicBezTo>
                    <a:pt x="0" y="0"/>
                    <a:pt x="0" y="1027"/>
                    <a:pt x="662" y="1027"/>
                  </a:cubicBezTo>
                  <a:cubicBezTo>
                    <a:pt x="1324" y="1027"/>
                    <a:pt x="1324" y="0"/>
                    <a:pt x="662" y="0"/>
                  </a:cubicBezTo>
                  <a:close/>
                </a:path>
              </a:pathLst>
            </a:custGeom>
            <a:solidFill>
              <a:srgbClr val="4240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1" name="Google Shape;5821;p42">
              <a:extLst>
                <a:ext uri="{FF2B5EF4-FFF2-40B4-BE49-F238E27FC236}">
                  <a16:creationId xmlns:a16="http://schemas.microsoft.com/office/drawing/2014/main" id="{BD2B2DB9-4845-D7C3-61F2-879325834E63}"/>
                </a:ext>
              </a:extLst>
            </p:cNvPr>
            <p:cNvSpPr/>
            <p:nvPr/>
          </p:nvSpPr>
          <p:spPr>
            <a:xfrm>
              <a:off x="5027654" y="1308984"/>
              <a:ext cx="25903" cy="19441"/>
            </a:xfrm>
            <a:custGeom>
              <a:avLst/>
              <a:gdLst/>
              <a:ahLst/>
              <a:cxnLst/>
              <a:rect l="l" t="t" r="r" b="b"/>
              <a:pathLst>
                <a:path w="914" h="686" fill="none" extrusionOk="0">
                  <a:moveTo>
                    <a:pt x="1" y="685"/>
                  </a:moveTo>
                  <a:cubicBezTo>
                    <a:pt x="298" y="434"/>
                    <a:pt x="594" y="206"/>
                    <a:pt x="914" y="1"/>
                  </a:cubicBez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2" name="Google Shape;5822;p42">
              <a:extLst>
                <a:ext uri="{FF2B5EF4-FFF2-40B4-BE49-F238E27FC236}">
                  <a16:creationId xmlns:a16="http://schemas.microsoft.com/office/drawing/2014/main" id="{E46B7C9E-7F48-13EF-5D85-677240DB2D6A}"/>
                </a:ext>
              </a:extLst>
            </p:cNvPr>
            <p:cNvSpPr/>
            <p:nvPr/>
          </p:nvSpPr>
          <p:spPr>
            <a:xfrm>
              <a:off x="5107884" y="1234591"/>
              <a:ext cx="738087" cy="509752"/>
            </a:xfrm>
            <a:custGeom>
              <a:avLst/>
              <a:gdLst/>
              <a:ahLst/>
              <a:cxnLst/>
              <a:rect l="l" t="t" r="r" b="b"/>
              <a:pathLst>
                <a:path w="26044" h="17987" fill="none" extrusionOk="0">
                  <a:moveTo>
                    <a:pt x="0" y="1530"/>
                  </a:moveTo>
                  <a:cubicBezTo>
                    <a:pt x="3378" y="1"/>
                    <a:pt x="7464" y="1"/>
                    <a:pt x="10774" y="1667"/>
                  </a:cubicBezTo>
                  <a:cubicBezTo>
                    <a:pt x="15111" y="3858"/>
                    <a:pt x="17872" y="8766"/>
                    <a:pt x="17530" y="13605"/>
                  </a:cubicBezTo>
                  <a:cubicBezTo>
                    <a:pt x="17393" y="15522"/>
                    <a:pt x="16366" y="17782"/>
                    <a:pt x="14426" y="17896"/>
                  </a:cubicBezTo>
                  <a:cubicBezTo>
                    <a:pt x="13033" y="17987"/>
                    <a:pt x="11778" y="16777"/>
                    <a:pt x="11459" y="15408"/>
                  </a:cubicBezTo>
                  <a:cubicBezTo>
                    <a:pt x="11139" y="14038"/>
                    <a:pt x="11527" y="12600"/>
                    <a:pt x="12143" y="11322"/>
                  </a:cubicBezTo>
                  <a:cubicBezTo>
                    <a:pt x="14540" y="6278"/>
                    <a:pt x="20589" y="3356"/>
                    <a:pt x="26044" y="4269"/>
                  </a:cubicBez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3" name="Google Shape;5823;p42">
              <a:extLst>
                <a:ext uri="{FF2B5EF4-FFF2-40B4-BE49-F238E27FC236}">
                  <a16:creationId xmlns:a16="http://schemas.microsoft.com/office/drawing/2014/main" id="{CFA69B34-98CB-E5A4-F863-68AB6CF627C6}"/>
                </a:ext>
              </a:extLst>
            </p:cNvPr>
            <p:cNvSpPr/>
            <p:nvPr/>
          </p:nvSpPr>
          <p:spPr>
            <a:xfrm>
              <a:off x="5877004" y="1362036"/>
              <a:ext cx="30437" cy="9721"/>
            </a:xfrm>
            <a:custGeom>
              <a:avLst/>
              <a:gdLst/>
              <a:ahLst/>
              <a:cxnLst/>
              <a:rect l="l" t="t" r="r" b="b"/>
              <a:pathLst>
                <a:path w="1074" h="343" fill="none" extrusionOk="0">
                  <a:moveTo>
                    <a:pt x="0" y="0"/>
                  </a:moveTo>
                  <a:cubicBezTo>
                    <a:pt x="366" y="92"/>
                    <a:pt x="731" y="206"/>
                    <a:pt x="1073" y="343"/>
                  </a:cubicBez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4" name="Google Shape;5824;p42">
              <a:extLst>
                <a:ext uri="{FF2B5EF4-FFF2-40B4-BE49-F238E27FC236}">
                  <a16:creationId xmlns:a16="http://schemas.microsoft.com/office/drawing/2014/main" id="{3B80E401-3F7E-55E3-BBF4-21CCA968FB06}"/>
                </a:ext>
              </a:extLst>
            </p:cNvPr>
            <p:cNvSpPr/>
            <p:nvPr/>
          </p:nvSpPr>
          <p:spPr>
            <a:xfrm>
              <a:off x="3405995" y="1506799"/>
              <a:ext cx="525905" cy="362922"/>
            </a:xfrm>
            <a:custGeom>
              <a:avLst/>
              <a:gdLst/>
              <a:ahLst/>
              <a:cxnLst/>
              <a:rect l="l" t="t" r="r" b="b"/>
              <a:pathLst>
                <a:path w="18557" h="12806" fill="none" extrusionOk="0">
                  <a:moveTo>
                    <a:pt x="0" y="11984"/>
                  </a:moveTo>
                  <a:cubicBezTo>
                    <a:pt x="5159" y="12806"/>
                    <a:pt x="10682" y="9793"/>
                    <a:pt x="12782" y="4999"/>
                  </a:cubicBezTo>
                  <a:cubicBezTo>
                    <a:pt x="13398" y="3607"/>
                    <a:pt x="13627" y="1735"/>
                    <a:pt x="12463" y="754"/>
                  </a:cubicBezTo>
                  <a:cubicBezTo>
                    <a:pt x="11572" y="1"/>
                    <a:pt x="10157" y="138"/>
                    <a:pt x="9267" y="891"/>
                  </a:cubicBezTo>
                  <a:cubicBezTo>
                    <a:pt x="8377" y="1644"/>
                    <a:pt x="7989" y="2854"/>
                    <a:pt x="8035" y="4018"/>
                  </a:cubicBezTo>
                  <a:cubicBezTo>
                    <a:pt x="8080" y="5136"/>
                    <a:pt x="8468" y="6232"/>
                    <a:pt x="9153" y="7099"/>
                  </a:cubicBezTo>
                  <a:cubicBezTo>
                    <a:pt x="10203" y="8446"/>
                    <a:pt x="11824" y="9222"/>
                    <a:pt x="13490" y="9542"/>
                  </a:cubicBezTo>
                  <a:cubicBezTo>
                    <a:pt x="15156" y="9861"/>
                    <a:pt x="16868" y="9793"/>
                    <a:pt x="18557" y="9724"/>
                  </a:cubicBez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5" name="Google Shape;5825;p42">
              <a:extLst>
                <a:ext uri="{FF2B5EF4-FFF2-40B4-BE49-F238E27FC236}">
                  <a16:creationId xmlns:a16="http://schemas.microsoft.com/office/drawing/2014/main" id="{15AD508E-486B-C2A1-D77A-ADE7F16CF44D}"/>
                </a:ext>
              </a:extLst>
            </p:cNvPr>
            <p:cNvSpPr/>
            <p:nvPr/>
          </p:nvSpPr>
          <p:spPr>
            <a:xfrm>
              <a:off x="5815514" y="3874631"/>
              <a:ext cx="357764" cy="308566"/>
            </a:xfrm>
            <a:custGeom>
              <a:avLst/>
              <a:gdLst/>
              <a:ahLst/>
              <a:cxnLst/>
              <a:rect l="l" t="t" r="r" b="b"/>
              <a:pathLst>
                <a:path w="12624" h="10888" fill="none" extrusionOk="0">
                  <a:moveTo>
                    <a:pt x="1188" y="2693"/>
                  </a:moveTo>
                  <a:cubicBezTo>
                    <a:pt x="1" y="4497"/>
                    <a:pt x="138" y="7076"/>
                    <a:pt x="1507" y="8742"/>
                  </a:cubicBezTo>
                  <a:cubicBezTo>
                    <a:pt x="2535" y="9975"/>
                    <a:pt x="4110" y="10659"/>
                    <a:pt x="5684" y="10751"/>
                  </a:cubicBezTo>
                  <a:cubicBezTo>
                    <a:pt x="7990" y="10888"/>
                    <a:pt x="10386" y="9724"/>
                    <a:pt x="11505" y="7715"/>
                  </a:cubicBezTo>
                  <a:cubicBezTo>
                    <a:pt x="12623" y="5684"/>
                    <a:pt x="12281" y="2899"/>
                    <a:pt x="10569" y="1347"/>
                  </a:cubicBezTo>
                  <a:cubicBezTo>
                    <a:pt x="9519" y="411"/>
                    <a:pt x="7876" y="0"/>
                    <a:pt x="6643" y="662"/>
                  </a:cubicBezTo>
                  <a:cubicBezTo>
                    <a:pt x="6027" y="1004"/>
                    <a:pt x="5548" y="1552"/>
                    <a:pt x="5228" y="2168"/>
                  </a:cubicBezTo>
                  <a:cubicBezTo>
                    <a:pt x="4840" y="2876"/>
                    <a:pt x="4635" y="3721"/>
                    <a:pt x="4794" y="4519"/>
                  </a:cubicBezTo>
                  <a:cubicBezTo>
                    <a:pt x="4954" y="5318"/>
                    <a:pt x="5502" y="6072"/>
                    <a:pt x="6278" y="6300"/>
                  </a:cubicBezTo>
                  <a:cubicBezTo>
                    <a:pt x="7054" y="6551"/>
                    <a:pt x="8013" y="6209"/>
                    <a:pt x="8332" y="5455"/>
                  </a:cubicBez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6" name="Google Shape;5826;p42">
              <a:extLst>
                <a:ext uri="{FF2B5EF4-FFF2-40B4-BE49-F238E27FC236}">
                  <a16:creationId xmlns:a16="http://schemas.microsoft.com/office/drawing/2014/main" id="{CD795AF3-D370-128B-8D14-C98F836A987E}"/>
                </a:ext>
              </a:extLst>
            </p:cNvPr>
            <p:cNvSpPr/>
            <p:nvPr/>
          </p:nvSpPr>
          <p:spPr>
            <a:xfrm>
              <a:off x="3789564" y="2095589"/>
              <a:ext cx="492294" cy="274303"/>
            </a:xfrm>
            <a:custGeom>
              <a:avLst/>
              <a:gdLst/>
              <a:ahLst/>
              <a:cxnLst/>
              <a:rect l="l" t="t" r="r" b="b"/>
              <a:pathLst>
                <a:path w="17371" h="9679" fill="none" extrusionOk="0">
                  <a:moveTo>
                    <a:pt x="0" y="1210"/>
                  </a:moveTo>
                  <a:cubicBezTo>
                    <a:pt x="1119" y="457"/>
                    <a:pt x="2465" y="0"/>
                    <a:pt x="3812" y="69"/>
                  </a:cubicBezTo>
                  <a:cubicBezTo>
                    <a:pt x="5182" y="160"/>
                    <a:pt x="6505" y="799"/>
                    <a:pt x="7282" y="1917"/>
                  </a:cubicBezTo>
                  <a:cubicBezTo>
                    <a:pt x="8149" y="3127"/>
                    <a:pt x="8240" y="4702"/>
                    <a:pt x="8811" y="6072"/>
                  </a:cubicBezTo>
                  <a:cubicBezTo>
                    <a:pt x="9518" y="7829"/>
                    <a:pt x="11139" y="9267"/>
                    <a:pt x="13033" y="9473"/>
                  </a:cubicBezTo>
                  <a:cubicBezTo>
                    <a:pt x="14905" y="9678"/>
                    <a:pt x="16937" y="8445"/>
                    <a:pt x="17370" y="6597"/>
                  </a:cubicBez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7" name="Google Shape;5827;p42">
              <a:extLst>
                <a:ext uri="{FF2B5EF4-FFF2-40B4-BE49-F238E27FC236}">
                  <a16:creationId xmlns:a16="http://schemas.microsoft.com/office/drawing/2014/main" id="{8033F29B-BA06-9905-2EF7-A825DD3186E2}"/>
                </a:ext>
              </a:extLst>
            </p:cNvPr>
            <p:cNvSpPr/>
            <p:nvPr/>
          </p:nvSpPr>
          <p:spPr>
            <a:xfrm>
              <a:off x="5531567" y="2350450"/>
              <a:ext cx="228392" cy="368732"/>
            </a:xfrm>
            <a:custGeom>
              <a:avLst/>
              <a:gdLst/>
              <a:ahLst/>
              <a:cxnLst/>
              <a:rect l="l" t="t" r="r" b="b"/>
              <a:pathLst>
                <a:path w="8059" h="13011" fill="none" extrusionOk="0">
                  <a:moveTo>
                    <a:pt x="8058" y="0"/>
                  </a:moveTo>
                  <a:cubicBezTo>
                    <a:pt x="4840" y="1530"/>
                    <a:pt x="1690" y="3858"/>
                    <a:pt x="571" y="7259"/>
                  </a:cubicBezTo>
                  <a:cubicBezTo>
                    <a:pt x="1" y="8948"/>
                    <a:pt x="138" y="11116"/>
                    <a:pt x="1576" y="12212"/>
                  </a:cubicBezTo>
                  <a:cubicBezTo>
                    <a:pt x="2078" y="12577"/>
                    <a:pt x="2671" y="12782"/>
                    <a:pt x="3288" y="12874"/>
                  </a:cubicBezTo>
                  <a:cubicBezTo>
                    <a:pt x="4543" y="13011"/>
                    <a:pt x="5935" y="12509"/>
                    <a:pt x="6460" y="11367"/>
                  </a:cubicBezTo>
                  <a:cubicBezTo>
                    <a:pt x="7008" y="10249"/>
                    <a:pt x="6232" y="8605"/>
                    <a:pt x="4977" y="8628"/>
                  </a:cubicBez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8" name="Google Shape;5828;p42">
              <a:extLst>
                <a:ext uri="{FF2B5EF4-FFF2-40B4-BE49-F238E27FC236}">
                  <a16:creationId xmlns:a16="http://schemas.microsoft.com/office/drawing/2014/main" id="{3ADB4037-498B-22C8-9645-4E45F6C19FED}"/>
                </a:ext>
              </a:extLst>
            </p:cNvPr>
            <p:cNvSpPr/>
            <p:nvPr/>
          </p:nvSpPr>
          <p:spPr>
            <a:xfrm>
              <a:off x="3909867" y="3461123"/>
              <a:ext cx="298250" cy="381683"/>
            </a:xfrm>
            <a:custGeom>
              <a:avLst/>
              <a:gdLst/>
              <a:ahLst/>
              <a:cxnLst/>
              <a:rect l="l" t="t" r="r" b="b"/>
              <a:pathLst>
                <a:path w="10524" h="13468" fill="none" extrusionOk="0">
                  <a:moveTo>
                    <a:pt x="1" y="434"/>
                  </a:moveTo>
                  <a:cubicBezTo>
                    <a:pt x="1439" y="0"/>
                    <a:pt x="3037" y="228"/>
                    <a:pt x="4383" y="868"/>
                  </a:cubicBezTo>
                  <a:cubicBezTo>
                    <a:pt x="5753" y="1507"/>
                    <a:pt x="6917" y="2534"/>
                    <a:pt x="7875" y="3698"/>
                  </a:cubicBezTo>
                  <a:cubicBezTo>
                    <a:pt x="9222" y="5319"/>
                    <a:pt x="10249" y="7259"/>
                    <a:pt x="10432" y="9359"/>
                  </a:cubicBezTo>
                  <a:cubicBezTo>
                    <a:pt x="10523" y="10363"/>
                    <a:pt x="10386" y="11459"/>
                    <a:pt x="9770" y="12280"/>
                  </a:cubicBezTo>
                  <a:cubicBezTo>
                    <a:pt x="9131" y="13079"/>
                    <a:pt x="7921" y="13467"/>
                    <a:pt x="7054" y="12942"/>
                  </a:cubicBezTo>
                  <a:cubicBezTo>
                    <a:pt x="6072" y="12326"/>
                    <a:pt x="5981" y="10934"/>
                    <a:pt x="6095" y="9769"/>
                  </a:cubicBez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 name="Google Shape;502;p33">
            <a:extLst>
              <a:ext uri="{FF2B5EF4-FFF2-40B4-BE49-F238E27FC236}">
                <a16:creationId xmlns:a16="http://schemas.microsoft.com/office/drawing/2014/main" id="{A0077390-11B0-1F75-EDC8-E9C8834A0751}"/>
              </a:ext>
            </a:extLst>
          </p:cNvPr>
          <p:cNvGrpSpPr/>
          <p:nvPr/>
        </p:nvGrpSpPr>
        <p:grpSpPr>
          <a:xfrm>
            <a:off x="4094350" y="1100435"/>
            <a:ext cx="4301152" cy="2977586"/>
            <a:chOff x="309900" y="238100"/>
            <a:chExt cx="7048350" cy="5237800"/>
          </a:xfrm>
          <a:solidFill>
            <a:schemeClr val="bg1">
              <a:lumMod val="60000"/>
              <a:lumOff val="40000"/>
            </a:schemeClr>
          </a:solidFill>
        </p:grpSpPr>
        <p:sp>
          <p:nvSpPr>
            <p:cNvPr id="1289" name="Google Shape;503;p33">
              <a:extLst>
                <a:ext uri="{FF2B5EF4-FFF2-40B4-BE49-F238E27FC236}">
                  <a16:creationId xmlns:a16="http://schemas.microsoft.com/office/drawing/2014/main" id="{926489C3-5452-5DA4-E183-C792B4307A03}"/>
                </a:ext>
              </a:extLst>
            </p:cNvPr>
            <p:cNvSpPr/>
            <p:nvPr/>
          </p:nvSpPr>
          <p:spPr>
            <a:xfrm>
              <a:off x="374700" y="364600"/>
              <a:ext cx="6983550" cy="5111300"/>
            </a:xfrm>
            <a:custGeom>
              <a:avLst/>
              <a:gdLst/>
              <a:ahLst/>
              <a:cxnLst/>
              <a:rect l="l" t="t" r="r" b="b"/>
              <a:pathLst>
                <a:path w="279342" h="204452" extrusionOk="0">
                  <a:moveTo>
                    <a:pt x="196699" y="0"/>
                  </a:moveTo>
                  <a:cubicBezTo>
                    <a:pt x="188842" y="0"/>
                    <a:pt x="180997" y="1696"/>
                    <a:pt x="174665" y="5070"/>
                  </a:cubicBezTo>
                  <a:cubicBezTo>
                    <a:pt x="164598" y="10436"/>
                    <a:pt x="158908" y="20001"/>
                    <a:pt x="161043" y="28943"/>
                  </a:cubicBezTo>
                  <a:cubicBezTo>
                    <a:pt x="160346" y="27106"/>
                    <a:pt x="155949" y="25269"/>
                    <a:pt x="153350" y="25016"/>
                  </a:cubicBezTo>
                  <a:cubicBezTo>
                    <a:pt x="153075" y="24989"/>
                    <a:pt x="152799" y="24976"/>
                    <a:pt x="152522" y="24976"/>
                  </a:cubicBezTo>
                  <a:cubicBezTo>
                    <a:pt x="150184" y="24976"/>
                    <a:pt x="147860" y="25903"/>
                    <a:pt x="146661" y="27369"/>
                  </a:cubicBezTo>
                  <a:cubicBezTo>
                    <a:pt x="149786" y="20196"/>
                    <a:pt x="141467" y="12184"/>
                    <a:pt x="132333" y="8646"/>
                  </a:cubicBezTo>
                  <a:cubicBezTo>
                    <a:pt x="129206" y="7435"/>
                    <a:pt x="125693" y="6858"/>
                    <a:pt x="122164" y="6858"/>
                  </a:cubicBezTo>
                  <a:cubicBezTo>
                    <a:pt x="115383" y="6858"/>
                    <a:pt x="108548" y="8990"/>
                    <a:pt x="104302" y="12858"/>
                  </a:cubicBezTo>
                  <a:cubicBezTo>
                    <a:pt x="99403" y="17326"/>
                    <a:pt x="95032" y="22352"/>
                    <a:pt x="96092" y="28013"/>
                  </a:cubicBezTo>
                  <a:cubicBezTo>
                    <a:pt x="92782" y="25870"/>
                    <a:pt x="87330" y="24203"/>
                    <a:pt x="82557" y="24203"/>
                  </a:cubicBezTo>
                  <a:cubicBezTo>
                    <a:pt x="81343" y="24203"/>
                    <a:pt x="80174" y="24311"/>
                    <a:pt x="79094" y="24546"/>
                  </a:cubicBezTo>
                  <a:cubicBezTo>
                    <a:pt x="75387" y="21032"/>
                    <a:pt x="68979" y="19351"/>
                    <a:pt x="62520" y="19351"/>
                  </a:cubicBezTo>
                  <a:cubicBezTo>
                    <a:pt x="57943" y="19351"/>
                    <a:pt x="53339" y="20195"/>
                    <a:pt x="49652" y="21829"/>
                  </a:cubicBezTo>
                  <a:cubicBezTo>
                    <a:pt x="40760" y="25766"/>
                    <a:pt x="35601" y="33057"/>
                    <a:pt x="33185" y="40416"/>
                  </a:cubicBezTo>
                  <a:cubicBezTo>
                    <a:pt x="31765" y="44742"/>
                    <a:pt x="31142" y="49269"/>
                    <a:pt x="32249" y="53643"/>
                  </a:cubicBezTo>
                  <a:cubicBezTo>
                    <a:pt x="33353" y="58020"/>
                    <a:pt x="36304" y="62240"/>
                    <a:pt x="41088" y="65015"/>
                  </a:cubicBezTo>
                  <a:cubicBezTo>
                    <a:pt x="37435" y="67558"/>
                    <a:pt x="36079" y="73320"/>
                    <a:pt x="39844" y="75777"/>
                  </a:cubicBezTo>
                  <a:cubicBezTo>
                    <a:pt x="37844" y="75479"/>
                    <a:pt x="35915" y="75337"/>
                    <a:pt x="34059" y="75337"/>
                  </a:cubicBezTo>
                  <a:cubicBezTo>
                    <a:pt x="11716" y="75337"/>
                    <a:pt x="0" y="95809"/>
                    <a:pt x="3722" y="110012"/>
                  </a:cubicBezTo>
                  <a:cubicBezTo>
                    <a:pt x="4369" y="112487"/>
                    <a:pt x="5358" y="114894"/>
                    <a:pt x="6628" y="117215"/>
                  </a:cubicBezTo>
                  <a:cubicBezTo>
                    <a:pt x="9584" y="122619"/>
                    <a:pt x="14073" y="127574"/>
                    <a:pt x="19379" y="131933"/>
                  </a:cubicBezTo>
                  <a:cubicBezTo>
                    <a:pt x="21069" y="133319"/>
                    <a:pt x="41101" y="145237"/>
                    <a:pt x="44051" y="145237"/>
                  </a:cubicBezTo>
                  <a:cubicBezTo>
                    <a:pt x="44205" y="145237"/>
                    <a:pt x="44313" y="145205"/>
                    <a:pt x="44368" y="145136"/>
                  </a:cubicBezTo>
                  <a:lnTo>
                    <a:pt x="44368" y="145136"/>
                  </a:lnTo>
                  <a:cubicBezTo>
                    <a:pt x="40178" y="150275"/>
                    <a:pt x="38743" y="156311"/>
                    <a:pt x="42121" y="161756"/>
                  </a:cubicBezTo>
                  <a:cubicBezTo>
                    <a:pt x="45934" y="167896"/>
                    <a:pt x="54264" y="172184"/>
                    <a:pt x="63257" y="173817"/>
                  </a:cubicBezTo>
                  <a:cubicBezTo>
                    <a:pt x="67520" y="174593"/>
                    <a:pt x="71651" y="175199"/>
                    <a:pt x="75698" y="175199"/>
                  </a:cubicBezTo>
                  <a:cubicBezTo>
                    <a:pt x="81021" y="175199"/>
                    <a:pt x="86200" y="174150"/>
                    <a:pt x="91347" y="171059"/>
                  </a:cubicBezTo>
                  <a:cubicBezTo>
                    <a:pt x="91642" y="176079"/>
                    <a:pt x="94704" y="180653"/>
                    <a:pt x="98729" y="183672"/>
                  </a:cubicBezTo>
                  <a:cubicBezTo>
                    <a:pt x="102975" y="186857"/>
                    <a:pt x="106996" y="187931"/>
                    <a:pt x="111085" y="187931"/>
                  </a:cubicBezTo>
                  <a:cubicBezTo>
                    <a:pt x="116328" y="187931"/>
                    <a:pt x="121682" y="186166"/>
                    <a:pt x="127761" y="184823"/>
                  </a:cubicBezTo>
                  <a:lnTo>
                    <a:pt x="127761" y="184823"/>
                  </a:lnTo>
                  <a:cubicBezTo>
                    <a:pt x="126299" y="190960"/>
                    <a:pt x="131553" y="196695"/>
                    <a:pt x="137084" y="199731"/>
                  </a:cubicBezTo>
                  <a:cubicBezTo>
                    <a:pt x="142847" y="202895"/>
                    <a:pt x="149407" y="204451"/>
                    <a:pt x="155975" y="204451"/>
                  </a:cubicBezTo>
                  <a:cubicBezTo>
                    <a:pt x="164338" y="204451"/>
                    <a:pt x="172713" y="201928"/>
                    <a:pt x="179470" y="196987"/>
                  </a:cubicBezTo>
                  <a:cubicBezTo>
                    <a:pt x="181821" y="195268"/>
                    <a:pt x="184039" y="193207"/>
                    <a:pt x="185217" y="190546"/>
                  </a:cubicBezTo>
                  <a:cubicBezTo>
                    <a:pt x="187683" y="184986"/>
                    <a:pt x="182550" y="176531"/>
                    <a:pt x="178865" y="172467"/>
                  </a:cubicBezTo>
                  <a:lnTo>
                    <a:pt x="178865" y="172467"/>
                  </a:lnTo>
                  <a:cubicBezTo>
                    <a:pt x="179605" y="172985"/>
                    <a:pt x="180333" y="173188"/>
                    <a:pt x="181071" y="173188"/>
                  </a:cubicBezTo>
                  <a:cubicBezTo>
                    <a:pt x="182909" y="173188"/>
                    <a:pt x="184809" y="171925"/>
                    <a:pt x="187110" y="171112"/>
                  </a:cubicBezTo>
                  <a:cubicBezTo>
                    <a:pt x="190338" y="169972"/>
                    <a:pt x="192396" y="167294"/>
                    <a:pt x="192036" y="164698"/>
                  </a:cubicBezTo>
                  <a:lnTo>
                    <a:pt x="192036" y="164698"/>
                  </a:lnTo>
                  <a:cubicBezTo>
                    <a:pt x="200855" y="168780"/>
                    <a:pt x="211206" y="170820"/>
                    <a:pt x="221554" y="170820"/>
                  </a:cubicBezTo>
                  <a:cubicBezTo>
                    <a:pt x="232217" y="170820"/>
                    <a:pt x="242878" y="168654"/>
                    <a:pt x="251857" y="164326"/>
                  </a:cubicBezTo>
                  <a:cubicBezTo>
                    <a:pt x="269552" y="155800"/>
                    <a:pt x="279341" y="139381"/>
                    <a:pt x="275803" y="124169"/>
                  </a:cubicBezTo>
                  <a:cubicBezTo>
                    <a:pt x="272263" y="108958"/>
                    <a:pt x="255589" y="95790"/>
                    <a:pt x="235021" y="91963"/>
                  </a:cubicBezTo>
                  <a:cubicBezTo>
                    <a:pt x="237304" y="90519"/>
                    <a:pt x="236557" y="88313"/>
                    <a:pt x="235706" y="86201"/>
                  </a:cubicBezTo>
                  <a:cubicBezTo>
                    <a:pt x="234856" y="84090"/>
                    <a:pt x="232219" y="82421"/>
                    <a:pt x="229227" y="82096"/>
                  </a:cubicBezTo>
                  <a:cubicBezTo>
                    <a:pt x="235166" y="76125"/>
                    <a:pt x="236344" y="66557"/>
                    <a:pt x="234611" y="59295"/>
                  </a:cubicBezTo>
                  <a:cubicBezTo>
                    <a:pt x="233654" y="55291"/>
                    <a:pt x="231359" y="51334"/>
                    <a:pt x="227219" y="48599"/>
                  </a:cubicBezTo>
                  <a:cubicBezTo>
                    <a:pt x="224260" y="46647"/>
                    <a:pt x="220258" y="45434"/>
                    <a:pt x="216310" y="45434"/>
                  </a:cubicBezTo>
                  <a:cubicBezTo>
                    <a:pt x="214734" y="45434"/>
                    <a:pt x="213166" y="45627"/>
                    <a:pt x="211677" y="46045"/>
                  </a:cubicBezTo>
                  <a:cubicBezTo>
                    <a:pt x="214916" y="44958"/>
                    <a:pt x="212648" y="39604"/>
                    <a:pt x="209379" y="38561"/>
                  </a:cubicBezTo>
                  <a:lnTo>
                    <a:pt x="209379" y="38561"/>
                  </a:lnTo>
                  <a:cubicBezTo>
                    <a:pt x="210006" y="38627"/>
                    <a:pt x="210632" y="38659"/>
                    <a:pt x="211253" y="38659"/>
                  </a:cubicBezTo>
                  <a:cubicBezTo>
                    <a:pt x="218505" y="38659"/>
                    <a:pt x="225272" y="34366"/>
                    <a:pt x="228746" y="29625"/>
                  </a:cubicBezTo>
                  <a:cubicBezTo>
                    <a:pt x="232517" y="24481"/>
                    <a:pt x="232044" y="17978"/>
                    <a:pt x="228300" y="12822"/>
                  </a:cubicBezTo>
                  <a:cubicBezTo>
                    <a:pt x="224555" y="7666"/>
                    <a:pt x="217825" y="3833"/>
                    <a:pt x="210318" y="1777"/>
                  </a:cubicBezTo>
                  <a:cubicBezTo>
                    <a:pt x="205980" y="591"/>
                    <a:pt x="201338" y="0"/>
                    <a:pt x="196699"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0" name="Google Shape;504;p33">
              <a:extLst>
                <a:ext uri="{FF2B5EF4-FFF2-40B4-BE49-F238E27FC236}">
                  <a16:creationId xmlns:a16="http://schemas.microsoft.com/office/drawing/2014/main" id="{9474C86C-D2DD-E944-39DE-8BED652AB754}"/>
                </a:ext>
              </a:extLst>
            </p:cNvPr>
            <p:cNvSpPr/>
            <p:nvPr/>
          </p:nvSpPr>
          <p:spPr>
            <a:xfrm>
              <a:off x="6437575" y="2133650"/>
              <a:ext cx="784600" cy="511650"/>
            </a:xfrm>
            <a:custGeom>
              <a:avLst/>
              <a:gdLst/>
              <a:ahLst/>
              <a:cxnLst/>
              <a:rect l="l" t="t" r="r" b="b"/>
              <a:pathLst>
                <a:path w="31384" h="20466" extrusionOk="0">
                  <a:moveTo>
                    <a:pt x="14437" y="0"/>
                  </a:moveTo>
                  <a:cubicBezTo>
                    <a:pt x="12541" y="0"/>
                    <a:pt x="10757" y="363"/>
                    <a:pt x="9277" y="1093"/>
                  </a:cubicBezTo>
                  <a:lnTo>
                    <a:pt x="9280" y="1093"/>
                  </a:lnTo>
                  <a:cubicBezTo>
                    <a:pt x="1" y="5673"/>
                    <a:pt x="3666" y="20264"/>
                    <a:pt x="17717" y="20462"/>
                  </a:cubicBezTo>
                  <a:cubicBezTo>
                    <a:pt x="17859" y="20464"/>
                    <a:pt x="18001" y="20465"/>
                    <a:pt x="18143" y="20465"/>
                  </a:cubicBezTo>
                  <a:cubicBezTo>
                    <a:pt x="22939" y="20465"/>
                    <a:pt x="27741" y="19335"/>
                    <a:pt x="29500" y="15867"/>
                  </a:cubicBezTo>
                  <a:cubicBezTo>
                    <a:pt x="31384" y="12152"/>
                    <a:pt x="28838" y="6408"/>
                    <a:pt x="24163" y="3119"/>
                  </a:cubicBezTo>
                  <a:cubicBezTo>
                    <a:pt x="21217" y="1049"/>
                    <a:pt x="17664" y="0"/>
                    <a:pt x="14437"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1" name="Google Shape;505;p33">
              <a:extLst>
                <a:ext uri="{FF2B5EF4-FFF2-40B4-BE49-F238E27FC236}">
                  <a16:creationId xmlns:a16="http://schemas.microsoft.com/office/drawing/2014/main" id="{27E6C295-CFED-8469-E33A-4DE3BCFEAC92}"/>
                </a:ext>
              </a:extLst>
            </p:cNvPr>
            <p:cNvSpPr/>
            <p:nvPr/>
          </p:nvSpPr>
          <p:spPr>
            <a:xfrm>
              <a:off x="6471250" y="1628000"/>
              <a:ext cx="494900" cy="353775"/>
            </a:xfrm>
            <a:custGeom>
              <a:avLst/>
              <a:gdLst/>
              <a:ahLst/>
              <a:cxnLst/>
              <a:rect l="l" t="t" r="r" b="b"/>
              <a:pathLst>
                <a:path w="19796" h="14151" extrusionOk="0">
                  <a:moveTo>
                    <a:pt x="10661" y="0"/>
                  </a:moveTo>
                  <a:cubicBezTo>
                    <a:pt x="9582" y="0"/>
                    <a:pt x="8566" y="205"/>
                    <a:pt x="7729" y="620"/>
                  </a:cubicBezTo>
                  <a:cubicBezTo>
                    <a:pt x="3323" y="2806"/>
                    <a:pt x="1" y="10995"/>
                    <a:pt x="8898" y="13750"/>
                  </a:cubicBezTo>
                  <a:cubicBezTo>
                    <a:pt x="9794" y="14027"/>
                    <a:pt x="10682" y="14150"/>
                    <a:pt x="11538" y="14150"/>
                  </a:cubicBezTo>
                  <a:cubicBezTo>
                    <a:pt x="13043" y="14150"/>
                    <a:pt x="14450" y="13770"/>
                    <a:pt x="15634" y="13183"/>
                  </a:cubicBezTo>
                  <a:cubicBezTo>
                    <a:pt x="17504" y="12253"/>
                    <a:pt x="18968" y="10767"/>
                    <a:pt x="19382" y="8807"/>
                  </a:cubicBezTo>
                  <a:cubicBezTo>
                    <a:pt x="19795" y="6843"/>
                    <a:pt x="19033" y="4380"/>
                    <a:pt x="17135" y="2555"/>
                  </a:cubicBezTo>
                  <a:cubicBezTo>
                    <a:pt x="15380" y="870"/>
                    <a:pt x="12886" y="0"/>
                    <a:pt x="10661"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2" name="Google Shape;506;p33">
              <a:extLst>
                <a:ext uri="{FF2B5EF4-FFF2-40B4-BE49-F238E27FC236}">
                  <a16:creationId xmlns:a16="http://schemas.microsoft.com/office/drawing/2014/main" id="{5366A8EC-3294-7528-3C8A-A575CBCC508F}"/>
                </a:ext>
              </a:extLst>
            </p:cNvPr>
            <p:cNvSpPr/>
            <p:nvPr/>
          </p:nvSpPr>
          <p:spPr>
            <a:xfrm>
              <a:off x="468925" y="1526250"/>
              <a:ext cx="494875" cy="353775"/>
            </a:xfrm>
            <a:custGeom>
              <a:avLst/>
              <a:gdLst/>
              <a:ahLst/>
              <a:cxnLst/>
              <a:rect l="l" t="t" r="r" b="b"/>
              <a:pathLst>
                <a:path w="19795" h="14151" extrusionOk="0">
                  <a:moveTo>
                    <a:pt x="10660" y="1"/>
                  </a:moveTo>
                  <a:cubicBezTo>
                    <a:pt x="9581" y="1"/>
                    <a:pt x="8566" y="205"/>
                    <a:pt x="7728" y="621"/>
                  </a:cubicBezTo>
                  <a:cubicBezTo>
                    <a:pt x="3322" y="2806"/>
                    <a:pt x="0" y="10995"/>
                    <a:pt x="8898" y="13751"/>
                  </a:cubicBezTo>
                  <a:cubicBezTo>
                    <a:pt x="9794" y="14028"/>
                    <a:pt x="10682" y="14151"/>
                    <a:pt x="11537" y="14151"/>
                  </a:cubicBezTo>
                  <a:cubicBezTo>
                    <a:pt x="13043" y="14151"/>
                    <a:pt x="14450" y="13771"/>
                    <a:pt x="15634" y="13184"/>
                  </a:cubicBezTo>
                  <a:cubicBezTo>
                    <a:pt x="17503" y="12253"/>
                    <a:pt x="18968" y="10768"/>
                    <a:pt x="19381" y="8807"/>
                  </a:cubicBezTo>
                  <a:cubicBezTo>
                    <a:pt x="19795" y="6843"/>
                    <a:pt x="19030" y="4380"/>
                    <a:pt x="17134" y="2555"/>
                  </a:cubicBezTo>
                  <a:cubicBezTo>
                    <a:pt x="15380" y="871"/>
                    <a:pt x="12885" y="1"/>
                    <a:pt x="10660"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3" name="Google Shape;507;p33">
              <a:extLst>
                <a:ext uri="{FF2B5EF4-FFF2-40B4-BE49-F238E27FC236}">
                  <a16:creationId xmlns:a16="http://schemas.microsoft.com/office/drawing/2014/main" id="{06663ACD-40CE-FECF-3F2B-5DDD27671DF9}"/>
                </a:ext>
              </a:extLst>
            </p:cNvPr>
            <p:cNvSpPr/>
            <p:nvPr/>
          </p:nvSpPr>
          <p:spPr>
            <a:xfrm>
              <a:off x="478875" y="2084700"/>
              <a:ext cx="265675" cy="189975"/>
            </a:xfrm>
            <a:custGeom>
              <a:avLst/>
              <a:gdLst/>
              <a:ahLst/>
              <a:cxnLst/>
              <a:rect l="l" t="t" r="r" b="b"/>
              <a:pathLst>
                <a:path w="10627" h="7599" extrusionOk="0">
                  <a:moveTo>
                    <a:pt x="5722" y="0"/>
                  </a:moveTo>
                  <a:cubicBezTo>
                    <a:pt x="5143" y="0"/>
                    <a:pt x="4597" y="110"/>
                    <a:pt x="4147" y="334"/>
                  </a:cubicBezTo>
                  <a:cubicBezTo>
                    <a:pt x="1782" y="1506"/>
                    <a:pt x="1" y="5904"/>
                    <a:pt x="4776" y="7383"/>
                  </a:cubicBezTo>
                  <a:cubicBezTo>
                    <a:pt x="5258" y="7532"/>
                    <a:pt x="5735" y="7598"/>
                    <a:pt x="6195" y="7598"/>
                  </a:cubicBezTo>
                  <a:cubicBezTo>
                    <a:pt x="7002" y="7598"/>
                    <a:pt x="7758" y="7395"/>
                    <a:pt x="8394" y="7079"/>
                  </a:cubicBezTo>
                  <a:cubicBezTo>
                    <a:pt x="9398" y="6580"/>
                    <a:pt x="10183" y="5782"/>
                    <a:pt x="10405" y="4728"/>
                  </a:cubicBezTo>
                  <a:cubicBezTo>
                    <a:pt x="10626" y="3674"/>
                    <a:pt x="10219" y="2351"/>
                    <a:pt x="9200" y="1373"/>
                  </a:cubicBezTo>
                  <a:cubicBezTo>
                    <a:pt x="8257" y="469"/>
                    <a:pt x="6918" y="0"/>
                    <a:pt x="5722"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4" name="Google Shape;508;p33">
              <a:extLst>
                <a:ext uri="{FF2B5EF4-FFF2-40B4-BE49-F238E27FC236}">
                  <a16:creationId xmlns:a16="http://schemas.microsoft.com/office/drawing/2014/main" id="{6FF431B5-913A-120D-96FB-1FC07FCEF581}"/>
                </a:ext>
              </a:extLst>
            </p:cNvPr>
            <p:cNvSpPr/>
            <p:nvPr/>
          </p:nvSpPr>
          <p:spPr>
            <a:xfrm>
              <a:off x="2039825" y="293625"/>
              <a:ext cx="718650" cy="436675"/>
            </a:xfrm>
            <a:custGeom>
              <a:avLst/>
              <a:gdLst/>
              <a:ahLst/>
              <a:cxnLst/>
              <a:rect l="l" t="t" r="r" b="b"/>
              <a:pathLst>
                <a:path w="28746" h="17467" extrusionOk="0">
                  <a:moveTo>
                    <a:pt x="9864" y="0"/>
                  </a:moveTo>
                  <a:cubicBezTo>
                    <a:pt x="9816" y="0"/>
                    <a:pt x="9767" y="0"/>
                    <a:pt x="9719" y="1"/>
                  </a:cubicBezTo>
                  <a:cubicBezTo>
                    <a:pt x="7661" y="10"/>
                    <a:pt x="5555" y="261"/>
                    <a:pt x="3769" y="1002"/>
                  </a:cubicBezTo>
                  <a:cubicBezTo>
                    <a:pt x="1979" y="1743"/>
                    <a:pt x="547" y="3034"/>
                    <a:pt x="296" y="4519"/>
                  </a:cubicBezTo>
                  <a:cubicBezTo>
                    <a:pt x="0" y="6297"/>
                    <a:pt x="1377" y="7986"/>
                    <a:pt x="2891" y="9398"/>
                  </a:cubicBezTo>
                  <a:cubicBezTo>
                    <a:pt x="6160" y="12438"/>
                    <a:pt x="13422" y="17466"/>
                    <a:pt x="19863" y="17466"/>
                  </a:cubicBezTo>
                  <a:cubicBezTo>
                    <a:pt x="21930" y="17466"/>
                    <a:pt x="23912" y="16949"/>
                    <a:pt x="25651" y="15682"/>
                  </a:cubicBezTo>
                  <a:cubicBezTo>
                    <a:pt x="28031" y="13948"/>
                    <a:pt x="28746" y="11226"/>
                    <a:pt x="27907" y="8854"/>
                  </a:cubicBezTo>
                  <a:cubicBezTo>
                    <a:pt x="27069" y="6483"/>
                    <a:pt x="24848" y="4457"/>
                    <a:pt x="22155" y="2986"/>
                  </a:cubicBezTo>
                  <a:cubicBezTo>
                    <a:pt x="18643" y="1064"/>
                    <a:pt x="14260" y="0"/>
                    <a:pt x="9864"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5" name="Google Shape;509;p33">
              <a:extLst>
                <a:ext uri="{FF2B5EF4-FFF2-40B4-BE49-F238E27FC236}">
                  <a16:creationId xmlns:a16="http://schemas.microsoft.com/office/drawing/2014/main" id="{E5D86AA5-2063-D151-5EAE-37CE4064D62A}"/>
                </a:ext>
              </a:extLst>
            </p:cNvPr>
            <p:cNvSpPr/>
            <p:nvPr/>
          </p:nvSpPr>
          <p:spPr>
            <a:xfrm>
              <a:off x="2884125" y="245625"/>
              <a:ext cx="371725" cy="299200"/>
            </a:xfrm>
            <a:custGeom>
              <a:avLst/>
              <a:gdLst/>
              <a:ahLst/>
              <a:cxnLst/>
              <a:rect l="l" t="t" r="r" b="b"/>
              <a:pathLst>
                <a:path w="14869" h="11968" extrusionOk="0">
                  <a:moveTo>
                    <a:pt x="7586" y="1"/>
                  </a:moveTo>
                  <a:cubicBezTo>
                    <a:pt x="6829" y="1"/>
                    <a:pt x="6075" y="91"/>
                    <a:pt x="5360" y="285"/>
                  </a:cubicBezTo>
                  <a:cubicBezTo>
                    <a:pt x="2475" y="1067"/>
                    <a:pt x="192" y="4676"/>
                    <a:pt x="83" y="7679"/>
                  </a:cubicBezTo>
                  <a:cubicBezTo>
                    <a:pt x="0" y="9995"/>
                    <a:pt x="1211" y="11950"/>
                    <a:pt x="4439" y="11967"/>
                  </a:cubicBezTo>
                  <a:cubicBezTo>
                    <a:pt x="4453" y="11967"/>
                    <a:pt x="4466" y="11967"/>
                    <a:pt x="4480" y="11967"/>
                  </a:cubicBezTo>
                  <a:cubicBezTo>
                    <a:pt x="6416" y="11967"/>
                    <a:pt x="8170" y="11155"/>
                    <a:pt x="9692" y="10287"/>
                  </a:cubicBezTo>
                  <a:cubicBezTo>
                    <a:pt x="12341" y="8775"/>
                    <a:pt x="14869" y="6660"/>
                    <a:pt x="14609" y="4221"/>
                  </a:cubicBezTo>
                  <a:cubicBezTo>
                    <a:pt x="14349" y="1776"/>
                    <a:pt x="10940" y="1"/>
                    <a:pt x="7586"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6" name="Google Shape;510;p33">
              <a:extLst>
                <a:ext uri="{FF2B5EF4-FFF2-40B4-BE49-F238E27FC236}">
                  <a16:creationId xmlns:a16="http://schemas.microsoft.com/office/drawing/2014/main" id="{B7B6B4AE-0149-F2EB-BD3E-20042A0272A2}"/>
                </a:ext>
              </a:extLst>
            </p:cNvPr>
            <p:cNvSpPr/>
            <p:nvPr/>
          </p:nvSpPr>
          <p:spPr>
            <a:xfrm>
              <a:off x="4059225" y="238100"/>
              <a:ext cx="434500" cy="388400"/>
            </a:xfrm>
            <a:custGeom>
              <a:avLst/>
              <a:gdLst/>
              <a:ahLst/>
              <a:cxnLst/>
              <a:rect l="l" t="t" r="r" b="b"/>
              <a:pathLst>
                <a:path w="17380" h="15536" extrusionOk="0">
                  <a:moveTo>
                    <a:pt x="10399" y="1"/>
                  </a:moveTo>
                  <a:cubicBezTo>
                    <a:pt x="8145" y="1"/>
                    <a:pt x="5801" y="677"/>
                    <a:pt x="4230" y="1873"/>
                  </a:cubicBezTo>
                  <a:cubicBezTo>
                    <a:pt x="1335" y="4076"/>
                    <a:pt x="686" y="7419"/>
                    <a:pt x="1285" y="10434"/>
                  </a:cubicBezTo>
                  <a:lnTo>
                    <a:pt x="1282" y="10434"/>
                  </a:lnTo>
                  <a:cubicBezTo>
                    <a:pt x="1793" y="13004"/>
                    <a:pt x="1" y="13503"/>
                    <a:pt x="3243" y="14595"/>
                  </a:cubicBezTo>
                  <a:cubicBezTo>
                    <a:pt x="3890" y="15242"/>
                    <a:pt x="4973" y="15535"/>
                    <a:pt x="6087" y="15535"/>
                  </a:cubicBezTo>
                  <a:cubicBezTo>
                    <a:pt x="6777" y="15535"/>
                    <a:pt x="7480" y="15423"/>
                    <a:pt x="8098" y="15212"/>
                  </a:cubicBezTo>
                  <a:cubicBezTo>
                    <a:pt x="9711" y="14663"/>
                    <a:pt x="10880" y="13618"/>
                    <a:pt x="11990" y="12605"/>
                  </a:cubicBezTo>
                  <a:cubicBezTo>
                    <a:pt x="13759" y="10992"/>
                    <a:pt x="15561" y="9339"/>
                    <a:pt x="16470" y="7387"/>
                  </a:cubicBezTo>
                  <a:cubicBezTo>
                    <a:pt x="17380" y="5435"/>
                    <a:pt x="17235" y="3093"/>
                    <a:pt x="15383" y="1534"/>
                  </a:cubicBezTo>
                  <a:cubicBezTo>
                    <a:pt x="14131" y="481"/>
                    <a:pt x="12297" y="1"/>
                    <a:pt x="10399"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7" name="Google Shape;511;p33">
              <a:extLst>
                <a:ext uri="{FF2B5EF4-FFF2-40B4-BE49-F238E27FC236}">
                  <a16:creationId xmlns:a16="http://schemas.microsoft.com/office/drawing/2014/main" id="{4B5D7125-27B8-EF98-DEFB-D919FF1D922B}"/>
                </a:ext>
              </a:extLst>
            </p:cNvPr>
            <p:cNvSpPr/>
            <p:nvPr/>
          </p:nvSpPr>
          <p:spPr>
            <a:xfrm>
              <a:off x="309900" y="4032700"/>
              <a:ext cx="760950" cy="582525"/>
            </a:xfrm>
            <a:custGeom>
              <a:avLst/>
              <a:gdLst/>
              <a:ahLst/>
              <a:cxnLst/>
              <a:rect l="l" t="t" r="r" b="b"/>
              <a:pathLst>
                <a:path w="30438" h="23301" extrusionOk="0">
                  <a:moveTo>
                    <a:pt x="17155" y="0"/>
                  </a:moveTo>
                  <a:cubicBezTo>
                    <a:pt x="11271" y="0"/>
                    <a:pt x="4179" y="1506"/>
                    <a:pt x="1471" y="8816"/>
                  </a:cubicBezTo>
                  <a:cubicBezTo>
                    <a:pt x="0" y="12782"/>
                    <a:pt x="1264" y="16609"/>
                    <a:pt x="3337" y="19043"/>
                  </a:cubicBezTo>
                  <a:cubicBezTo>
                    <a:pt x="5638" y="21743"/>
                    <a:pt x="8946" y="23301"/>
                    <a:pt x="12649" y="23301"/>
                  </a:cubicBezTo>
                  <a:cubicBezTo>
                    <a:pt x="12939" y="23301"/>
                    <a:pt x="13231" y="23291"/>
                    <a:pt x="13525" y="23272"/>
                  </a:cubicBezTo>
                  <a:cubicBezTo>
                    <a:pt x="17577" y="23006"/>
                    <a:pt x="21995" y="20856"/>
                    <a:pt x="25524" y="17289"/>
                  </a:cubicBezTo>
                  <a:cubicBezTo>
                    <a:pt x="28031" y="14755"/>
                    <a:pt x="30160" y="11250"/>
                    <a:pt x="30278" y="7936"/>
                  </a:cubicBezTo>
                  <a:cubicBezTo>
                    <a:pt x="30438" y="3335"/>
                    <a:pt x="26749" y="881"/>
                    <a:pt x="22946" y="406"/>
                  </a:cubicBezTo>
                  <a:cubicBezTo>
                    <a:pt x="21377" y="210"/>
                    <a:pt x="19350" y="0"/>
                    <a:pt x="17155"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224" name="TextBox 8124">
            <a:extLst>
              <a:ext uri="{FF2B5EF4-FFF2-40B4-BE49-F238E27FC236}">
                <a16:creationId xmlns:a16="http://schemas.microsoft.com/office/drawing/2014/main" id="{8CBAF628-04D0-A9DA-2255-97416D5C3579}"/>
              </a:ext>
            </a:extLst>
          </p:cNvPr>
          <p:cNvSpPr txBox="1"/>
          <p:nvPr/>
        </p:nvSpPr>
        <p:spPr>
          <a:xfrm>
            <a:off x="4626763" y="1679207"/>
            <a:ext cx="2895297" cy="1938992"/>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400">
                <a:effectLst/>
                <a:latin typeface="Times New Roman" panose="02020603050405020304" pitchFamily="18" charset="0"/>
                <a:ea typeface="Calibri" panose="020F0502020204030204" pitchFamily="34" charset="0"/>
                <a:cs typeface="Times New Roman" panose="02020603050405020304" pitchFamily="18" charset="0"/>
              </a:rPr>
              <a:t>Em thích đọc loại sách nào? Em đã từng thu nhận được điều gì bổ ích sau khi đọc một cuốn sách?</a:t>
            </a:r>
            <a:endParaRPr lang="en-US" sz="280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53237337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heel(1)">
                                      <p:cBhvr>
                                        <p:cTn id="7" dur="2000"/>
                                        <p:tgtEl>
                                          <p:spTgt spid="2"/>
                                        </p:tgtEl>
                                      </p:cBhvr>
                                    </p:animEffect>
                                  </p:childTnLst>
                                </p:cTn>
                              </p:par>
                              <p:par>
                                <p:cTn id="8" presetID="21" presetClass="entr" presetSubtype="1" fill="hold" grpId="0" nodeType="withEffect">
                                  <p:stCondLst>
                                    <p:cond delay="0"/>
                                  </p:stCondLst>
                                  <p:childTnLst>
                                    <p:set>
                                      <p:cBhvr>
                                        <p:cTn id="9" dur="1" fill="hold">
                                          <p:stCondLst>
                                            <p:cond delay="0"/>
                                          </p:stCondLst>
                                        </p:cTn>
                                        <p:tgtEl>
                                          <p:spTgt spid="1224"/>
                                        </p:tgtEl>
                                        <p:attrNameLst>
                                          <p:attrName>style.visibility</p:attrName>
                                        </p:attrNameLst>
                                      </p:cBhvr>
                                      <p:to>
                                        <p:strVal val="visible"/>
                                      </p:to>
                                    </p:set>
                                    <p:animEffect transition="in" filter="wheel(1)">
                                      <p:cBhvr>
                                        <p:cTn id="10" dur="2000"/>
                                        <p:tgtEl>
                                          <p:spTgt spid="1224"/>
                                        </p:tgtEl>
                                      </p:cBhvr>
                                    </p:animEffect>
                                  </p:childTnLst>
                                </p:cTn>
                              </p:par>
                              <p:par>
                                <p:cTn id="11" presetID="21" presetClass="entr" presetSubtype="1" fill="hold" nodeType="with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wheel(1)">
                                      <p:cBhvr>
                                        <p:cTn id="13"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4"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322"/>
        <p:cNvGrpSpPr/>
        <p:nvPr/>
      </p:nvGrpSpPr>
      <p:grpSpPr>
        <a:xfrm>
          <a:off x="0" y="0"/>
          <a:ext cx="0" cy="0"/>
          <a:chOff x="0" y="0"/>
          <a:chExt cx="0" cy="0"/>
        </a:xfrm>
      </p:grpSpPr>
      <p:sp>
        <p:nvSpPr>
          <p:cNvPr id="2323" name="Google Shape;2323;p69"/>
          <p:cNvSpPr txBox="1">
            <a:spLocks noGrp="1"/>
          </p:cNvSpPr>
          <p:nvPr>
            <p:ph type="title"/>
          </p:nvPr>
        </p:nvSpPr>
        <p:spPr>
          <a:xfrm>
            <a:off x="730897" y="1461600"/>
            <a:ext cx="4841289" cy="2220300"/>
          </a:xfrm>
          <a:prstGeom prst="rect">
            <a:avLst/>
          </a:prstGeom>
          <a:solidFill>
            <a:schemeClr val="accent3"/>
          </a:solidFill>
        </p:spPr>
        <p:txBody>
          <a:bodyPr spcFirstLastPara="1" wrap="square" lIns="91425" tIns="91425" rIns="91425" bIns="91425" anchor="ctr" anchorCtr="0">
            <a:noAutofit/>
          </a:bodyPr>
          <a:lstStyle/>
          <a:p>
            <a:pPr marL="0" lvl="0" indent="0" algn="l" rtl="0">
              <a:spcBef>
                <a:spcPts val="0"/>
              </a:spcBef>
              <a:spcAft>
                <a:spcPts val="0"/>
              </a:spcAft>
              <a:buNone/>
            </a:pPr>
            <a:r>
              <a:rPr lang="en" sz="6600" b="1">
                <a:latin typeface="Times New Roman" panose="02020603050405020304" pitchFamily="18" charset="0"/>
                <a:cs typeface="Times New Roman" panose="02020603050405020304" pitchFamily="18" charset="0"/>
              </a:rPr>
              <a:t>Hình thành kiến thức</a:t>
            </a:r>
            <a:endParaRPr sz="6600" b="1">
              <a:latin typeface="Times New Roman" panose="02020603050405020304" pitchFamily="18" charset="0"/>
              <a:cs typeface="Times New Roman" panose="02020603050405020304" pitchFamily="18" charset="0"/>
            </a:endParaRPr>
          </a:p>
        </p:txBody>
      </p:sp>
      <p:grpSp>
        <p:nvGrpSpPr>
          <p:cNvPr id="2" name="Google Shape;1242;p51">
            <a:extLst>
              <a:ext uri="{FF2B5EF4-FFF2-40B4-BE49-F238E27FC236}">
                <a16:creationId xmlns:a16="http://schemas.microsoft.com/office/drawing/2014/main" id="{DD3C73EB-4A8C-BBA3-CFFA-D920EAFD06EF}"/>
              </a:ext>
            </a:extLst>
          </p:cNvPr>
          <p:cNvGrpSpPr/>
          <p:nvPr/>
        </p:nvGrpSpPr>
        <p:grpSpPr>
          <a:xfrm>
            <a:off x="1123273" y="930148"/>
            <a:ext cx="778679" cy="504013"/>
            <a:chOff x="3690516" y="902025"/>
            <a:chExt cx="1871575" cy="952294"/>
          </a:xfrm>
        </p:grpSpPr>
        <p:grpSp>
          <p:nvGrpSpPr>
            <p:cNvPr id="3" name="Google Shape;1243;p51">
              <a:extLst>
                <a:ext uri="{FF2B5EF4-FFF2-40B4-BE49-F238E27FC236}">
                  <a16:creationId xmlns:a16="http://schemas.microsoft.com/office/drawing/2014/main" id="{245B1D3F-7101-C4EE-5783-9F01707956C7}"/>
                </a:ext>
              </a:extLst>
            </p:cNvPr>
            <p:cNvGrpSpPr/>
            <p:nvPr/>
          </p:nvGrpSpPr>
          <p:grpSpPr>
            <a:xfrm>
              <a:off x="3690516" y="902025"/>
              <a:ext cx="1871575" cy="952294"/>
              <a:chOff x="3668622" y="601925"/>
              <a:chExt cx="1871575" cy="952294"/>
            </a:xfrm>
          </p:grpSpPr>
          <p:sp>
            <p:nvSpPr>
              <p:cNvPr id="46" name="Google Shape;1244;p51">
                <a:extLst>
                  <a:ext uri="{FF2B5EF4-FFF2-40B4-BE49-F238E27FC236}">
                    <a16:creationId xmlns:a16="http://schemas.microsoft.com/office/drawing/2014/main" id="{AECD5D82-7CA5-0062-35D1-A398990C57B4}"/>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45;p51">
                <a:extLst>
                  <a:ext uri="{FF2B5EF4-FFF2-40B4-BE49-F238E27FC236}">
                    <a16:creationId xmlns:a16="http://schemas.microsoft.com/office/drawing/2014/main" id="{D1EE4848-4E82-FF1C-43B0-08E2BAC0F54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 name="Google Shape;1246;p51">
              <a:extLst>
                <a:ext uri="{FF2B5EF4-FFF2-40B4-BE49-F238E27FC236}">
                  <a16:creationId xmlns:a16="http://schemas.microsoft.com/office/drawing/2014/main" id="{41BD5133-4467-1A78-89E5-72282168DDF7}"/>
                </a:ext>
              </a:extLst>
            </p:cNvPr>
            <p:cNvGrpSpPr/>
            <p:nvPr/>
          </p:nvGrpSpPr>
          <p:grpSpPr>
            <a:xfrm>
              <a:off x="3690516" y="902025"/>
              <a:ext cx="1871575" cy="952294"/>
              <a:chOff x="3668622" y="601925"/>
              <a:chExt cx="1871575" cy="952294"/>
            </a:xfrm>
          </p:grpSpPr>
          <p:sp>
            <p:nvSpPr>
              <p:cNvPr id="5" name="Google Shape;1247;p51">
                <a:extLst>
                  <a:ext uri="{FF2B5EF4-FFF2-40B4-BE49-F238E27FC236}">
                    <a16:creationId xmlns:a16="http://schemas.microsoft.com/office/drawing/2014/main" id="{A529DDD8-7B91-0EE0-21EA-53D7C3944CE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48;p51">
                <a:extLst>
                  <a:ext uri="{FF2B5EF4-FFF2-40B4-BE49-F238E27FC236}">
                    <a16:creationId xmlns:a16="http://schemas.microsoft.com/office/drawing/2014/main" id="{BAEB1E16-FD4A-EA1C-9B26-A3790FC10F7E}"/>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49;p51">
                <a:extLst>
                  <a:ext uri="{FF2B5EF4-FFF2-40B4-BE49-F238E27FC236}">
                    <a16:creationId xmlns:a16="http://schemas.microsoft.com/office/drawing/2014/main" id="{20ECC343-7F4F-BE18-4126-F38E627DEA74}"/>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50;p51">
                <a:extLst>
                  <a:ext uri="{FF2B5EF4-FFF2-40B4-BE49-F238E27FC236}">
                    <a16:creationId xmlns:a16="http://schemas.microsoft.com/office/drawing/2014/main" id="{0D7665DD-3337-3738-3886-76EF235B4A9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51;p51">
                <a:extLst>
                  <a:ext uri="{FF2B5EF4-FFF2-40B4-BE49-F238E27FC236}">
                    <a16:creationId xmlns:a16="http://schemas.microsoft.com/office/drawing/2014/main" id="{76A9B34A-A850-53D4-BB56-2BCA2E02BE89}"/>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2;p51">
                <a:extLst>
                  <a:ext uri="{FF2B5EF4-FFF2-40B4-BE49-F238E27FC236}">
                    <a16:creationId xmlns:a16="http://schemas.microsoft.com/office/drawing/2014/main" id="{0377A00E-97A9-5B80-9ACE-82977C617756}"/>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3;p51">
                <a:extLst>
                  <a:ext uri="{FF2B5EF4-FFF2-40B4-BE49-F238E27FC236}">
                    <a16:creationId xmlns:a16="http://schemas.microsoft.com/office/drawing/2014/main" id="{9D66DA00-2CE3-8BDD-0937-3D5293A5852D}"/>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4;p51">
                <a:extLst>
                  <a:ext uri="{FF2B5EF4-FFF2-40B4-BE49-F238E27FC236}">
                    <a16:creationId xmlns:a16="http://schemas.microsoft.com/office/drawing/2014/main" id="{A1CD32F7-3503-7C16-BF20-66DB3921C41B}"/>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5;p51">
                <a:extLst>
                  <a:ext uri="{FF2B5EF4-FFF2-40B4-BE49-F238E27FC236}">
                    <a16:creationId xmlns:a16="http://schemas.microsoft.com/office/drawing/2014/main" id="{FF15EED6-18DD-E318-C3D3-3B11BEFB3F72}"/>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6;p51">
                <a:extLst>
                  <a:ext uri="{FF2B5EF4-FFF2-40B4-BE49-F238E27FC236}">
                    <a16:creationId xmlns:a16="http://schemas.microsoft.com/office/drawing/2014/main" id="{E19246EF-6F39-7ECF-42C6-2A7107D38918}"/>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7;p51">
                <a:extLst>
                  <a:ext uri="{FF2B5EF4-FFF2-40B4-BE49-F238E27FC236}">
                    <a16:creationId xmlns:a16="http://schemas.microsoft.com/office/drawing/2014/main" id="{773C71B1-A2D9-8697-8E96-2D045EDC5A0C}"/>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8;p51">
                <a:extLst>
                  <a:ext uri="{FF2B5EF4-FFF2-40B4-BE49-F238E27FC236}">
                    <a16:creationId xmlns:a16="http://schemas.microsoft.com/office/drawing/2014/main" id="{F8E48CE2-F30B-C169-838C-2C0F098F4DB6}"/>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9;p51">
                <a:extLst>
                  <a:ext uri="{FF2B5EF4-FFF2-40B4-BE49-F238E27FC236}">
                    <a16:creationId xmlns:a16="http://schemas.microsoft.com/office/drawing/2014/main" id="{6B7F0DDC-4D00-2AD3-FB75-103EDE3B6C68}"/>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60;p51">
                <a:extLst>
                  <a:ext uri="{FF2B5EF4-FFF2-40B4-BE49-F238E27FC236}">
                    <a16:creationId xmlns:a16="http://schemas.microsoft.com/office/drawing/2014/main" id="{C8B24163-5CC8-94A0-AEE5-EB4D64A6B601}"/>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61;p51">
                <a:extLst>
                  <a:ext uri="{FF2B5EF4-FFF2-40B4-BE49-F238E27FC236}">
                    <a16:creationId xmlns:a16="http://schemas.microsoft.com/office/drawing/2014/main" id="{27C55BB5-DF1D-84A7-24AD-AEBC2736BF87}"/>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2;p51">
                <a:extLst>
                  <a:ext uri="{FF2B5EF4-FFF2-40B4-BE49-F238E27FC236}">
                    <a16:creationId xmlns:a16="http://schemas.microsoft.com/office/drawing/2014/main" id="{7551365B-9D59-AD49-DC0D-791076A0372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3;p51">
                <a:extLst>
                  <a:ext uri="{FF2B5EF4-FFF2-40B4-BE49-F238E27FC236}">
                    <a16:creationId xmlns:a16="http://schemas.microsoft.com/office/drawing/2014/main" id="{0B95F02E-AD01-9B8E-C993-84CA32711A30}"/>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4;p51">
                <a:extLst>
                  <a:ext uri="{FF2B5EF4-FFF2-40B4-BE49-F238E27FC236}">
                    <a16:creationId xmlns:a16="http://schemas.microsoft.com/office/drawing/2014/main" id="{91F23BA1-2C66-AA6F-0E3D-FE836D24F9FD}"/>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5;p51">
                <a:extLst>
                  <a:ext uri="{FF2B5EF4-FFF2-40B4-BE49-F238E27FC236}">
                    <a16:creationId xmlns:a16="http://schemas.microsoft.com/office/drawing/2014/main" id="{09A65F4D-B0F4-C300-D0FF-7D1DBF46F667}"/>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6;p51">
                <a:extLst>
                  <a:ext uri="{FF2B5EF4-FFF2-40B4-BE49-F238E27FC236}">
                    <a16:creationId xmlns:a16="http://schemas.microsoft.com/office/drawing/2014/main" id="{D15C2575-1F16-F983-6E3B-7EA2D83F94FC}"/>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7;p51">
                <a:extLst>
                  <a:ext uri="{FF2B5EF4-FFF2-40B4-BE49-F238E27FC236}">
                    <a16:creationId xmlns:a16="http://schemas.microsoft.com/office/drawing/2014/main" id="{5E858715-5B03-082E-71AD-BD85112F81D4}"/>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8;p51">
                <a:extLst>
                  <a:ext uri="{FF2B5EF4-FFF2-40B4-BE49-F238E27FC236}">
                    <a16:creationId xmlns:a16="http://schemas.microsoft.com/office/drawing/2014/main" id="{34D1714A-DC49-4C53-434F-70D98726E65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9;p51">
                <a:extLst>
                  <a:ext uri="{FF2B5EF4-FFF2-40B4-BE49-F238E27FC236}">
                    <a16:creationId xmlns:a16="http://schemas.microsoft.com/office/drawing/2014/main" id="{1A8805EF-62DF-4577-CBC1-9E6BF5EA4E8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70;p51">
                <a:extLst>
                  <a:ext uri="{FF2B5EF4-FFF2-40B4-BE49-F238E27FC236}">
                    <a16:creationId xmlns:a16="http://schemas.microsoft.com/office/drawing/2014/main" id="{A0E8DCB2-6319-0BD6-B34F-39999827F323}"/>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71;p51">
                <a:extLst>
                  <a:ext uri="{FF2B5EF4-FFF2-40B4-BE49-F238E27FC236}">
                    <a16:creationId xmlns:a16="http://schemas.microsoft.com/office/drawing/2014/main" id="{8C842E6A-013E-8794-181B-F716AEB8E9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2;p51">
                <a:extLst>
                  <a:ext uri="{FF2B5EF4-FFF2-40B4-BE49-F238E27FC236}">
                    <a16:creationId xmlns:a16="http://schemas.microsoft.com/office/drawing/2014/main" id="{94286E1E-39FD-6739-B9FA-CC9CD2F4FA2F}"/>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3;p51">
                <a:extLst>
                  <a:ext uri="{FF2B5EF4-FFF2-40B4-BE49-F238E27FC236}">
                    <a16:creationId xmlns:a16="http://schemas.microsoft.com/office/drawing/2014/main" id="{A9A2EFC8-554C-9A65-D39D-CE0A620A6D4E}"/>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4;p51">
                <a:extLst>
                  <a:ext uri="{FF2B5EF4-FFF2-40B4-BE49-F238E27FC236}">
                    <a16:creationId xmlns:a16="http://schemas.microsoft.com/office/drawing/2014/main" id="{306400B3-8542-7FBC-271F-3D049574F005}"/>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5;p51">
                <a:extLst>
                  <a:ext uri="{FF2B5EF4-FFF2-40B4-BE49-F238E27FC236}">
                    <a16:creationId xmlns:a16="http://schemas.microsoft.com/office/drawing/2014/main" id="{0AF82CD1-ADC6-4368-85AE-8F6884BBFD02}"/>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6;p51">
                <a:extLst>
                  <a:ext uri="{FF2B5EF4-FFF2-40B4-BE49-F238E27FC236}">
                    <a16:creationId xmlns:a16="http://schemas.microsoft.com/office/drawing/2014/main" id="{779F8ED0-5EC5-CD90-A932-83451EAC3BF7}"/>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7;p51">
                <a:extLst>
                  <a:ext uri="{FF2B5EF4-FFF2-40B4-BE49-F238E27FC236}">
                    <a16:creationId xmlns:a16="http://schemas.microsoft.com/office/drawing/2014/main" id="{C5A4795C-B6D0-8708-D01B-9A1E8817F90C}"/>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8;p51">
                <a:extLst>
                  <a:ext uri="{FF2B5EF4-FFF2-40B4-BE49-F238E27FC236}">
                    <a16:creationId xmlns:a16="http://schemas.microsoft.com/office/drawing/2014/main" id="{876B9789-F19F-5D91-C72C-C5D909CE639A}"/>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9;p51">
                <a:extLst>
                  <a:ext uri="{FF2B5EF4-FFF2-40B4-BE49-F238E27FC236}">
                    <a16:creationId xmlns:a16="http://schemas.microsoft.com/office/drawing/2014/main" id="{104689FB-3CC4-C4A5-7947-D87E761C265B}"/>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80;p51">
                <a:extLst>
                  <a:ext uri="{FF2B5EF4-FFF2-40B4-BE49-F238E27FC236}">
                    <a16:creationId xmlns:a16="http://schemas.microsoft.com/office/drawing/2014/main" id="{30B71FD2-B77E-877E-8BF8-DB2BD59D0052}"/>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81;p51">
                <a:extLst>
                  <a:ext uri="{FF2B5EF4-FFF2-40B4-BE49-F238E27FC236}">
                    <a16:creationId xmlns:a16="http://schemas.microsoft.com/office/drawing/2014/main" id="{70D6D4BC-D305-DBEE-A32B-D209AF7507CD}"/>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2;p51">
                <a:extLst>
                  <a:ext uri="{FF2B5EF4-FFF2-40B4-BE49-F238E27FC236}">
                    <a16:creationId xmlns:a16="http://schemas.microsoft.com/office/drawing/2014/main" id="{3CF553BF-520F-94F9-4C78-F1CD47DB7BDA}"/>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3;p51">
                <a:extLst>
                  <a:ext uri="{FF2B5EF4-FFF2-40B4-BE49-F238E27FC236}">
                    <a16:creationId xmlns:a16="http://schemas.microsoft.com/office/drawing/2014/main" id="{C9BA8044-C0F0-E491-D8CF-2F35B2BBC739}"/>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4;p51">
                <a:extLst>
                  <a:ext uri="{FF2B5EF4-FFF2-40B4-BE49-F238E27FC236}">
                    <a16:creationId xmlns:a16="http://schemas.microsoft.com/office/drawing/2014/main" id="{DA22F40B-1825-49EB-EA87-50C5402AF086}"/>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5;p51">
                <a:extLst>
                  <a:ext uri="{FF2B5EF4-FFF2-40B4-BE49-F238E27FC236}">
                    <a16:creationId xmlns:a16="http://schemas.microsoft.com/office/drawing/2014/main" id="{2BDE0842-FBC4-D42E-5A05-9A48DC900B7B}"/>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6;p51">
                <a:extLst>
                  <a:ext uri="{FF2B5EF4-FFF2-40B4-BE49-F238E27FC236}">
                    <a16:creationId xmlns:a16="http://schemas.microsoft.com/office/drawing/2014/main" id="{BB584F6B-7B3C-550B-120C-56A7B0F3B978}"/>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7;p51">
                <a:extLst>
                  <a:ext uri="{FF2B5EF4-FFF2-40B4-BE49-F238E27FC236}">
                    <a16:creationId xmlns:a16="http://schemas.microsoft.com/office/drawing/2014/main" id="{F31BC1A1-4334-74D5-5ACD-AAF0D8454776}"/>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 name="Google Shape;1288;p51">
            <a:extLst>
              <a:ext uri="{FF2B5EF4-FFF2-40B4-BE49-F238E27FC236}">
                <a16:creationId xmlns:a16="http://schemas.microsoft.com/office/drawing/2014/main" id="{7F2D5067-2D78-A48D-42A4-CF58A99BC3B6}"/>
              </a:ext>
            </a:extLst>
          </p:cNvPr>
          <p:cNvGrpSpPr/>
          <p:nvPr/>
        </p:nvGrpSpPr>
        <p:grpSpPr>
          <a:xfrm rot="541442">
            <a:off x="-274762" y="1076834"/>
            <a:ext cx="1610857" cy="2196357"/>
            <a:chOff x="1290475" y="2139165"/>
            <a:chExt cx="1625875" cy="2216834"/>
          </a:xfrm>
        </p:grpSpPr>
        <p:sp>
          <p:nvSpPr>
            <p:cNvPr id="49" name="Google Shape;1289;p51">
              <a:extLst>
                <a:ext uri="{FF2B5EF4-FFF2-40B4-BE49-F238E27FC236}">
                  <a16:creationId xmlns:a16="http://schemas.microsoft.com/office/drawing/2014/main" id="{1864A127-48C2-81AE-C754-3895E8A277BF}"/>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290;p51">
              <a:extLst>
                <a:ext uri="{FF2B5EF4-FFF2-40B4-BE49-F238E27FC236}">
                  <a16:creationId xmlns:a16="http://schemas.microsoft.com/office/drawing/2014/main" id="{903851C2-FDE5-518D-7CD1-1AFFC78D20B9}"/>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291;p51">
              <a:extLst>
                <a:ext uri="{FF2B5EF4-FFF2-40B4-BE49-F238E27FC236}">
                  <a16:creationId xmlns:a16="http://schemas.microsoft.com/office/drawing/2014/main" id="{DC73F33A-5D3F-12AE-1E56-03D49131CB2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2;p51">
              <a:extLst>
                <a:ext uri="{FF2B5EF4-FFF2-40B4-BE49-F238E27FC236}">
                  <a16:creationId xmlns:a16="http://schemas.microsoft.com/office/drawing/2014/main" id="{69A70A2B-C053-7B12-F293-518B65A153BD}"/>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 name="Google Shape;4129;p38">
            <a:extLst>
              <a:ext uri="{FF2B5EF4-FFF2-40B4-BE49-F238E27FC236}">
                <a16:creationId xmlns:a16="http://schemas.microsoft.com/office/drawing/2014/main" id="{EF671A4F-C5AA-43C3-F73E-3FB34071E2FC}"/>
              </a:ext>
            </a:extLst>
          </p:cNvPr>
          <p:cNvGrpSpPr/>
          <p:nvPr/>
        </p:nvGrpSpPr>
        <p:grpSpPr>
          <a:xfrm>
            <a:off x="4187953" y="0"/>
            <a:ext cx="5961556" cy="5360740"/>
            <a:chOff x="4608749" y="252794"/>
            <a:chExt cx="5754383" cy="5043212"/>
          </a:xfrm>
        </p:grpSpPr>
        <p:sp>
          <p:nvSpPr>
            <p:cNvPr id="54" name="Google Shape;4130;p38">
              <a:extLst>
                <a:ext uri="{FF2B5EF4-FFF2-40B4-BE49-F238E27FC236}">
                  <a16:creationId xmlns:a16="http://schemas.microsoft.com/office/drawing/2014/main" id="{C10F1985-6D2B-42D0-C31C-CDB64B3F90FA}"/>
                </a:ext>
              </a:extLst>
            </p:cNvPr>
            <p:cNvSpPr/>
            <p:nvPr/>
          </p:nvSpPr>
          <p:spPr>
            <a:xfrm>
              <a:off x="5995238" y="4606586"/>
              <a:ext cx="65821" cy="52416"/>
            </a:xfrm>
            <a:custGeom>
              <a:avLst/>
              <a:gdLst/>
              <a:ahLst/>
              <a:cxnLst/>
              <a:rect l="l" t="t" r="r" b="b"/>
              <a:pathLst>
                <a:path w="2352" h="1873" extrusionOk="0">
                  <a:moveTo>
                    <a:pt x="1553" y="1"/>
                  </a:moveTo>
                  <a:cubicBezTo>
                    <a:pt x="1462" y="1"/>
                    <a:pt x="1370" y="1"/>
                    <a:pt x="1279" y="24"/>
                  </a:cubicBezTo>
                  <a:cubicBezTo>
                    <a:pt x="1211" y="24"/>
                    <a:pt x="1142" y="46"/>
                    <a:pt x="1074" y="69"/>
                  </a:cubicBezTo>
                  <a:cubicBezTo>
                    <a:pt x="959" y="69"/>
                    <a:pt x="868" y="115"/>
                    <a:pt x="777" y="161"/>
                  </a:cubicBezTo>
                  <a:cubicBezTo>
                    <a:pt x="617" y="229"/>
                    <a:pt x="457" y="343"/>
                    <a:pt x="320" y="457"/>
                  </a:cubicBezTo>
                  <a:cubicBezTo>
                    <a:pt x="183" y="594"/>
                    <a:pt x="92" y="754"/>
                    <a:pt x="24" y="914"/>
                  </a:cubicBezTo>
                  <a:cubicBezTo>
                    <a:pt x="1" y="982"/>
                    <a:pt x="1" y="1074"/>
                    <a:pt x="1" y="1165"/>
                  </a:cubicBezTo>
                  <a:cubicBezTo>
                    <a:pt x="1" y="1210"/>
                    <a:pt x="1" y="1279"/>
                    <a:pt x="24" y="1325"/>
                  </a:cubicBezTo>
                  <a:cubicBezTo>
                    <a:pt x="24" y="1347"/>
                    <a:pt x="46" y="1393"/>
                    <a:pt x="69" y="1439"/>
                  </a:cubicBezTo>
                  <a:cubicBezTo>
                    <a:pt x="92" y="1462"/>
                    <a:pt x="115" y="1507"/>
                    <a:pt x="138" y="1530"/>
                  </a:cubicBezTo>
                  <a:cubicBezTo>
                    <a:pt x="229" y="1621"/>
                    <a:pt x="320" y="1690"/>
                    <a:pt x="434" y="1713"/>
                  </a:cubicBezTo>
                  <a:cubicBezTo>
                    <a:pt x="434" y="1735"/>
                    <a:pt x="457" y="1735"/>
                    <a:pt x="480" y="1735"/>
                  </a:cubicBezTo>
                  <a:cubicBezTo>
                    <a:pt x="663" y="1827"/>
                    <a:pt x="868" y="1850"/>
                    <a:pt x="1051" y="1872"/>
                  </a:cubicBezTo>
                  <a:cubicBezTo>
                    <a:pt x="1233" y="1872"/>
                    <a:pt x="1439" y="1850"/>
                    <a:pt x="1599" y="1758"/>
                  </a:cubicBezTo>
                  <a:cubicBezTo>
                    <a:pt x="1736" y="1690"/>
                    <a:pt x="1895" y="1599"/>
                    <a:pt x="1987" y="1462"/>
                  </a:cubicBezTo>
                  <a:cubicBezTo>
                    <a:pt x="2124" y="1325"/>
                    <a:pt x="2215" y="1142"/>
                    <a:pt x="2283" y="959"/>
                  </a:cubicBezTo>
                  <a:cubicBezTo>
                    <a:pt x="2329" y="845"/>
                    <a:pt x="2352" y="708"/>
                    <a:pt x="2329" y="571"/>
                  </a:cubicBezTo>
                  <a:cubicBezTo>
                    <a:pt x="2306" y="412"/>
                    <a:pt x="2238" y="252"/>
                    <a:pt x="2078" y="161"/>
                  </a:cubicBezTo>
                  <a:cubicBezTo>
                    <a:pt x="2032" y="115"/>
                    <a:pt x="1964" y="69"/>
                    <a:pt x="1895" y="46"/>
                  </a:cubicBezTo>
                  <a:cubicBezTo>
                    <a:pt x="1804" y="1"/>
                    <a:pt x="1713" y="1"/>
                    <a:pt x="162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131;p38">
              <a:extLst>
                <a:ext uri="{FF2B5EF4-FFF2-40B4-BE49-F238E27FC236}">
                  <a16:creationId xmlns:a16="http://schemas.microsoft.com/office/drawing/2014/main" id="{20749495-2FDB-AE20-12F9-37497D149591}"/>
                </a:ext>
              </a:extLst>
            </p:cNvPr>
            <p:cNvSpPr/>
            <p:nvPr/>
          </p:nvSpPr>
          <p:spPr>
            <a:xfrm>
              <a:off x="6094249" y="4453284"/>
              <a:ext cx="79254" cy="77966"/>
            </a:xfrm>
            <a:custGeom>
              <a:avLst/>
              <a:gdLst/>
              <a:ahLst/>
              <a:cxnLst/>
              <a:rect l="l" t="t" r="r" b="b"/>
              <a:pathLst>
                <a:path w="2832" h="2786" extrusionOk="0">
                  <a:moveTo>
                    <a:pt x="1142" y="1"/>
                  </a:moveTo>
                  <a:cubicBezTo>
                    <a:pt x="937" y="1"/>
                    <a:pt x="731" y="69"/>
                    <a:pt x="571" y="160"/>
                  </a:cubicBezTo>
                  <a:cubicBezTo>
                    <a:pt x="480" y="206"/>
                    <a:pt x="412" y="275"/>
                    <a:pt x="343" y="343"/>
                  </a:cubicBezTo>
                  <a:cubicBezTo>
                    <a:pt x="252" y="457"/>
                    <a:pt x="183" y="571"/>
                    <a:pt x="138" y="685"/>
                  </a:cubicBezTo>
                  <a:cubicBezTo>
                    <a:pt x="69" y="845"/>
                    <a:pt x="24" y="1005"/>
                    <a:pt x="1" y="1165"/>
                  </a:cubicBezTo>
                  <a:cubicBezTo>
                    <a:pt x="1" y="1233"/>
                    <a:pt x="1" y="1302"/>
                    <a:pt x="24" y="1393"/>
                  </a:cubicBezTo>
                  <a:cubicBezTo>
                    <a:pt x="24" y="1416"/>
                    <a:pt x="24" y="1439"/>
                    <a:pt x="24" y="1461"/>
                  </a:cubicBezTo>
                  <a:cubicBezTo>
                    <a:pt x="1" y="1507"/>
                    <a:pt x="24" y="1576"/>
                    <a:pt x="24" y="1621"/>
                  </a:cubicBezTo>
                  <a:cubicBezTo>
                    <a:pt x="24" y="1667"/>
                    <a:pt x="46" y="1713"/>
                    <a:pt x="69" y="1758"/>
                  </a:cubicBezTo>
                  <a:cubicBezTo>
                    <a:pt x="92" y="1850"/>
                    <a:pt x="115" y="1918"/>
                    <a:pt x="160" y="2009"/>
                  </a:cubicBezTo>
                  <a:cubicBezTo>
                    <a:pt x="206" y="2078"/>
                    <a:pt x="275" y="2169"/>
                    <a:pt x="343" y="2238"/>
                  </a:cubicBezTo>
                  <a:cubicBezTo>
                    <a:pt x="412" y="2306"/>
                    <a:pt x="480" y="2352"/>
                    <a:pt x="549" y="2420"/>
                  </a:cubicBezTo>
                  <a:cubicBezTo>
                    <a:pt x="617" y="2466"/>
                    <a:pt x="685" y="2511"/>
                    <a:pt x="754" y="2557"/>
                  </a:cubicBezTo>
                  <a:cubicBezTo>
                    <a:pt x="914" y="2648"/>
                    <a:pt x="1096" y="2717"/>
                    <a:pt x="1279" y="2763"/>
                  </a:cubicBezTo>
                  <a:cubicBezTo>
                    <a:pt x="1370" y="2785"/>
                    <a:pt x="1484" y="2785"/>
                    <a:pt x="1598" y="2785"/>
                  </a:cubicBezTo>
                  <a:cubicBezTo>
                    <a:pt x="1735" y="2785"/>
                    <a:pt x="1872" y="2763"/>
                    <a:pt x="2009" y="2694"/>
                  </a:cubicBezTo>
                  <a:cubicBezTo>
                    <a:pt x="2101" y="2671"/>
                    <a:pt x="2169" y="2626"/>
                    <a:pt x="2260" y="2580"/>
                  </a:cubicBezTo>
                  <a:cubicBezTo>
                    <a:pt x="2329" y="2511"/>
                    <a:pt x="2397" y="2466"/>
                    <a:pt x="2466" y="2420"/>
                  </a:cubicBezTo>
                  <a:cubicBezTo>
                    <a:pt x="2512" y="2352"/>
                    <a:pt x="2580" y="2260"/>
                    <a:pt x="2626" y="2192"/>
                  </a:cubicBezTo>
                  <a:cubicBezTo>
                    <a:pt x="2740" y="1918"/>
                    <a:pt x="2831" y="1644"/>
                    <a:pt x="2808" y="1347"/>
                  </a:cubicBezTo>
                  <a:cubicBezTo>
                    <a:pt x="2808" y="1188"/>
                    <a:pt x="2763" y="1005"/>
                    <a:pt x="2671" y="845"/>
                  </a:cubicBezTo>
                  <a:cubicBezTo>
                    <a:pt x="2603" y="708"/>
                    <a:pt x="2534" y="594"/>
                    <a:pt x="2420" y="480"/>
                  </a:cubicBezTo>
                  <a:cubicBezTo>
                    <a:pt x="2238" y="320"/>
                    <a:pt x="2032" y="206"/>
                    <a:pt x="1804" y="138"/>
                  </a:cubicBezTo>
                  <a:cubicBezTo>
                    <a:pt x="1598" y="69"/>
                    <a:pt x="1393" y="1"/>
                    <a:pt x="1165"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132;p38">
              <a:extLst>
                <a:ext uri="{FF2B5EF4-FFF2-40B4-BE49-F238E27FC236}">
                  <a16:creationId xmlns:a16="http://schemas.microsoft.com/office/drawing/2014/main" id="{6BE84C97-3AC3-81A3-75C3-810AE7AE8453}"/>
                </a:ext>
              </a:extLst>
            </p:cNvPr>
            <p:cNvSpPr/>
            <p:nvPr/>
          </p:nvSpPr>
          <p:spPr>
            <a:xfrm>
              <a:off x="5837458" y="4270598"/>
              <a:ext cx="187835" cy="239580"/>
            </a:xfrm>
            <a:custGeom>
              <a:avLst/>
              <a:gdLst/>
              <a:ahLst/>
              <a:cxnLst/>
              <a:rect l="l" t="t" r="r" b="b"/>
              <a:pathLst>
                <a:path w="6712" h="8561" extrusionOk="0">
                  <a:moveTo>
                    <a:pt x="2900" y="1"/>
                  </a:moveTo>
                  <a:lnTo>
                    <a:pt x="2854" y="23"/>
                  </a:lnTo>
                  <a:lnTo>
                    <a:pt x="2740" y="23"/>
                  </a:lnTo>
                  <a:cubicBezTo>
                    <a:pt x="2672" y="46"/>
                    <a:pt x="2603" y="69"/>
                    <a:pt x="2535" y="92"/>
                  </a:cubicBezTo>
                  <a:cubicBezTo>
                    <a:pt x="2466" y="92"/>
                    <a:pt x="2398" y="115"/>
                    <a:pt x="2329" y="138"/>
                  </a:cubicBezTo>
                  <a:lnTo>
                    <a:pt x="2192" y="160"/>
                  </a:lnTo>
                  <a:cubicBezTo>
                    <a:pt x="2124" y="183"/>
                    <a:pt x="2032" y="183"/>
                    <a:pt x="1964" y="206"/>
                  </a:cubicBezTo>
                  <a:cubicBezTo>
                    <a:pt x="1873" y="229"/>
                    <a:pt x="1781" y="275"/>
                    <a:pt x="1713" y="297"/>
                  </a:cubicBezTo>
                  <a:cubicBezTo>
                    <a:pt x="1644" y="343"/>
                    <a:pt x="1576" y="389"/>
                    <a:pt x="1530" y="457"/>
                  </a:cubicBezTo>
                  <a:cubicBezTo>
                    <a:pt x="1485" y="480"/>
                    <a:pt x="1462" y="548"/>
                    <a:pt x="1439" y="594"/>
                  </a:cubicBezTo>
                  <a:cubicBezTo>
                    <a:pt x="1416" y="617"/>
                    <a:pt x="1393" y="640"/>
                    <a:pt x="1370" y="663"/>
                  </a:cubicBezTo>
                  <a:cubicBezTo>
                    <a:pt x="1234" y="800"/>
                    <a:pt x="1119" y="914"/>
                    <a:pt x="1028" y="1028"/>
                  </a:cubicBezTo>
                  <a:lnTo>
                    <a:pt x="982" y="1096"/>
                  </a:lnTo>
                  <a:cubicBezTo>
                    <a:pt x="891" y="1188"/>
                    <a:pt x="800" y="1302"/>
                    <a:pt x="731" y="1393"/>
                  </a:cubicBezTo>
                  <a:cubicBezTo>
                    <a:pt x="663" y="1461"/>
                    <a:pt x="617" y="1507"/>
                    <a:pt x="572" y="1576"/>
                  </a:cubicBezTo>
                  <a:cubicBezTo>
                    <a:pt x="526" y="1644"/>
                    <a:pt x="480" y="1713"/>
                    <a:pt x="435" y="1781"/>
                  </a:cubicBezTo>
                  <a:cubicBezTo>
                    <a:pt x="366" y="1918"/>
                    <a:pt x="298" y="2055"/>
                    <a:pt x="229" y="2238"/>
                  </a:cubicBezTo>
                  <a:cubicBezTo>
                    <a:pt x="184" y="2374"/>
                    <a:pt x="138" y="2534"/>
                    <a:pt x="115" y="2671"/>
                  </a:cubicBezTo>
                  <a:cubicBezTo>
                    <a:pt x="69" y="2968"/>
                    <a:pt x="47" y="3265"/>
                    <a:pt x="24" y="3561"/>
                  </a:cubicBezTo>
                  <a:lnTo>
                    <a:pt x="24" y="3607"/>
                  </a:lnTo>
                  <a:cubicBezTo>
                    <a:pt x="1" y="3949"/>
                    <a:pt x="69" y="4292"/>
                    <a:pt x="115" y="4566"/>
                  </a:cubicBezTo>
                  <a:cubicBezTo>
                    <a:pt x="184" y="4862"/>
                    <a:pt x="252" y="5159"/>
                    <a:pt x="320" y="5479"/>
                  </a:cubicBezTo>
                  <a:cubicBezTo>
                    <a:pt x="366" y="5593"/>
                    <a:pt x="412" y="5707"/>
                    <a:pt x="480" y="5867"/>
                  </a:cubicBezTo>
                  <a:cubicBezTo>
                    <a:pt x="526" y="6004"/>
                    <a:pt x="594" y="6163"/>
                    <a:pt x="663" y="6300"/>
                  </a:cubicBezTo>
                  <a:cubicBezTo>
                    <a:pt x="731" y="6415"/>
                    <a:pt x="800" y="6529"/>
                    <a:pt x="868" y="6620"/>
                  </a:cubicBezTo>
                  <a:lnTo>
                    <a:pt x="891" y="6666"/>
                  </a:lnTo>
                  <a:cubicBezTo>
                    <a:pt x="982" y="6803"/>
                    <a:pt x="1097" y="6940"/>
                    <a:pt x="1234" y="7076"/>
                  </a:cubicBezTo>
                  <a:lnTo>
                    <a:pt x="1279" y="7145"/>
                  </a:lnTo>
                  <a:cubicBezTo>
                    <a:pt x="1439" y="7328"/>
                    <a:pt x="1599" y="7510"/>
                    <a:pt x="1804" y="7670"/>
                  </a:cubicBezTo>
                  <a:cubicBezTo>
                    <a:pt x="1827" y="7716"/>
                    <a:pt x="1850" y="7784"/>
                    <a:pt x="1895" y="7853"/>
                  </a:cubicBezTo>
                  <a:cubicBezTo>
                    <a:pt x="1941" y="7898"/>
                    <a:pt x="1987" y="7944"/>
                    <a:pt x="2055" y="7989"/>
                  </a:cubicBezTo>
                  <a:cubicBezTo>
                    <a:pt x="2124" y="8058"/>
                    <a:pt x="2215" y="8104"/>
                    <a:pt x="2306" y="8172"/>
                  </a:cubicBezTo>
                  <a:cubicBezTo>
                    <a:pt x="2443" y="8241"/>
                    <a:pt x="2580" y="8309"/>
                    <a:pt x="2717" y="8378"/>
                  </a:cubicBezTo>
                  <a:cubicBezTo>
                    <a:pt x="2786" y="8400"/>
                    <a:pt x="2877" y="8423"/>
                    <a:pt x="2945" y="8469"/>
                  </a:cubicBezTo>
                  <a:cubicBezTo>
                    <a:pt x="3014" y="8492"/>
                    <a:pt x="3082" y="8492"/>
                    <a:pt x="3174" y="8514"/>
                  </a:cubicBezTo>
                  <a:cubicBezTo>
                    <a:pt x="3311" y="8537"/>
                    <a:pt x="3448" y="8537"/>
                    <a:pt x="3607" y="8537"/>
                  </a:cubicBezTo>
                  <a:lnTo>
                    <a:pt x="3653" y="8560"/>
                  </a:lnTo>
                  <a:lnTo>
                    <a:pt x="3699" y="8560"/>
                  </a:lnTo>
                  <a:cubicBezTo>
                    <a:pt x="3858" y="8560"/>
                    <a:pt x="4018" y="8537"/>
                    <a:pt x="4155" y="8514"/>
                  </a:cubicBezTo>
                  <a:cubicBezTo>
                    <a:pt x="4269" y="8492"/>
                    <a:pt x="4406" y="8446"/>
                    <a:pt x="4566" y="8400"/>
                  </a:cubicBezTo>
                  <a:cubicBezTo>
                    <a:pt x="4703" y="8355"/>
                    <a:pt x="4840" y="8286"/>
                    <a:pt x="4977" y="8241"/>
                  </a:cubicBezTo>
                  <a:cubicBezTo>
                    <a:pt x="5091" y="8195"/>
                    <a:pt x="5159" y="8149"/>
                    <a:pt x="5251" y="8104"/>
                  </a:cubicBezTo>
                  <a:cubicBezTo>
                    <a:pt x="5365" y="8012"/>
                    <a:pt x="5502" y="7898"/>
                    <a:pt x="5593" y="7784"/>
                  </a:cubicBezTo>
                  <a:cubicBezTo>
                    <a:pt x="5707" y="7693"/>
                    <a:pt x="5799" y="7556"/>
                    <a:pt x="5890" y="7373"/>
                  </a:cubicBezTo>
                  <a:cubicBezTo>
                    <a:pt x="5936" y="7282"/>
                    <a:pt x="6004" y="7168"/>
                    <a:pt x="6050" y="7076"/>
                  </a:cubicBezTo>
                  <a:lnTo>
                    <a:pt x="6072" y="6985"/>
                  </a:lnTo>
                  <a:cubicBezTo>
                    <a:pt x="6141" y="6848"/>
                    <a:pt x="6187" y="6711"/>
                    <a:pt x="6255" y="6574"/>
                  </a:cubicBezTo>
                  <a:lnTo>
                    <a:pt x="6301" y="6437"/>
                  </a:lnTo>
                  <a:cubicBezTo>
                    <a:pt x="6392" y="6437"/>
                    <a:pt x="6461" y="6369"/>
                    <a:pt x="6483" y="6300"/>
                  </a:cubicBezTo>
                  <a:cubicBezTo>
                    <a:pt x="6506" y="6278"/>
                    <a:pt x="6529" y="6232"/>
                    <a:pt x="6529" y="6186"/>
                  </a:cubicBezTo>
                  <a:cubicBezTo>
                    <a:pt x="6529" y="6163"/>
                    <a:pt x="6529" y="6141"/>
                    <a:pt x="6552" y="6095"/>
                  </a:cubicBezTo>
                  <a:lnTo>
                    <a:pt x="6552" y="6072"/>
                  </a:lnTo>
                  <a:lnTo>
                    <a:pt x="6575" y="5935"/>
                  </a:lnTo>
                  <a:cubicBezTo>
                    <a:pt x="6597" y="5798"/>
                    <a:pt x="6620" y="5661"/>
                    <a:pt x="6620" y="5524"/>
                  </a:cubicBezTo>
                  <a:cubicBezTo>
                    <a:pt x="6666" y="5182"/>
                    <a:pt x="6712" y="4817"/>
                    <a:pt x="6620" y="4452"/>
                  </a:cubicBezTo>
                  <a:cubicBezTo>
                    <a:pt x="6620" y="4429"/>
                    <a:pt x="6597" y="4383"/>
                    <a:pt x="6575" y="4360"/>
                  </a:cubicBezTo>
                  <a:lnTo>
                    <a:pt x="6575" y="4315"/>
                  </a:lnTo>
                  <a:lnTo>
                    <a:pt x="6575" y="4246"/>
                  </a:lnTo>
                  <a:cubicBezTo>
                    <a:pt x="6575" y="4109"/>
                    <a:pt x="6552" y="3949"/>
                    <a:pt x="6529" y="3812"/>
                  </a:cubicBezTo>
                  <a:lnTo>
                    <a:pt x="6529" y="3767"/>
                  </a:lnTo>
                  <a:cubicBezTo>
                    <a:pt x="6506" y="3584"/>
                    <a:pt x="6461" y="3424"/>
                    <a:pt x="6438" y="3265"/>
                  </a:cubicBezTo>
                  <a:cubicBezTo>
                    <a:pt x="6392" y="3151"/>
                    <a:pt x="6346" y="3014"/>
                    <a:pt x="6301" y="2899"/>
                  </a:cubicBezTo>
                  <a:lnTo>
                    <a:pt x="6278" y="2854"/>
                  </a:lnTo>
                  <a:cubicBezTo>
                    <a:pt x="6209" y="2717"/>
                    <a:pt x="6164" y="2580"/>
                    <a:pt x="6095" y="2466"/>
                  </a:cubicBezTo>
                  <a:cubicBezTo>
                    <a:pt x="6050" y="2420"/>
                    <a:pt x="6027" y="2352"/>
                    <a:pt x="5981" y="2306"/>
                  </a:cubicBezTo>
                  <a:cubicBezTo>
                    <a:pt x="5958" y="2260"/>
                    <a:pt x="5936" y="2192"/>
                    <a:pt x="5913" y="2146"/>
                  </a:cubicBezTo>
                  <a:cubicBezTo>
                    <a:pt x="5844" y="2032"/>
                    <a:pt x="5753" y="1941"/>
                    <a:pt x="5684" y="1827"/>
                  </a:cubicBezTo>
                  <a:lnTo>
                    <a:pt x="5639" y="1781"/>
                  </a:lnTo>
                  <a:cubicBezTo>
                    <a:pt x="5593" y="1713"/>
                    <a:pt x="5547" y="1667"/>
                    <a:pt x="5525" y="1621"/>
                  </a:cubicBezTo>
                  <a:cubicBezTo>
                    <a:pt x="5456" y="1553"/>
                    <a:pt x="5411" y="1484"/>
                    <a:pt x="5365" y="1416"/>
                  </a:cubicBezTo>
                  <a:cubicBezTo>
                    <a:pt x="5251" y="1256"/>
                    <a:pt x="5137" y="1119"/>
                    <a:pt x="5023" y="982"/>
                  </a:cubicBezTo>
                  <a:lnTo>
                    <a:pt x="4977" y="936"/>
                  </a:lnTo>
                  <a:cubicBezTo>
                    <a:pt x="4886" y="822"/>
                    <a:pt x="4794" y="731"/>
                    <a:pt x="4680" y="640"/>
                  </a:cubicBezTo>
                  <a:cubicBezTo>
                    <a:pt x="4566" y="526"/>
                    <a:pt x="4406" y="434"/>
                    <a:pt x="4246" y="366"/>
                  </a:cubicBezTo>
                  <a:cubicBezTo>
                    <a:pt x="3973" y="229"/>
                    <a:pt x="3653" y="115"/>
                    <a:pt x="3311" y="23"/>
                  </a:cubicBezTo>
                  <a:cubicBezTo>
                    <a:pt x="3242" y="1"/>
                    <a:pt x="3151" y="1"/>
                    <a:pt x="3060"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133;p38">
              <a:extLst>
                <a:ext uri="{FF2B5EF4-FFF2-40B4-BE49-F238E27FC236}">
                  <a16:creationId xmlns:a16="http://schemas.microsoft.com/office/drawing/2014/main" id="{765F3EEA-4EC9-0D05-A97A-3F23B7DC9A58}"/>
                </a:ext>
              </a:extLst>
            </p:cNvPr>
            <p:cNvSpPr/>
            <p:nvPr/>
          </p:nvSpPr>
          <p:spPr>
            <a:xfrm>
              <a:off x="5866227" y="4301913"/>
              <a:ext cx="53032" cy="162285"/>
            </a:xfrm>
            <a:custGeom>
              <a:avLst/>
              <a:gdLst/>
              <a:ahLst/>
              <a:cxnLst/>
              <a:rect l="l" t="t" r="r" b="b"/>
              <a:pathLst>
                <a:path w="1895" h="5799" extrusionOk="0">
                  <a:moveTo>
                    <a:pt x="1196" y="3366"/>
                  </a:moveTo>
                  <a:cubicBezTo>
                    <a:pt x="1198" y="3379"/>
                    <a:pt x="1201" y="3391"/>
                    <a:pt x="1203" y="3404"/>
                  </a:cubicBezTo>
                  <a:lnTo>
                    <a:pt x="1203" y="3404"/>
                  </a:lnTo>
                  <a:lnTo>
                    <a:pt x="1210" y="3424"/>
                  </a:lnTo>
                  <a:cubicBezTo>
                    <a:pt x="1210" y="3405"/>
                    <a:pt x="1210" y="3386"/>
                    <a:pt x="1196" y="3366"/>
                  </a:cubicBezTo>
                  <a:close/>
                  <a:moveTo>
                    <a:pt x="1719" y="4960"/>
                  </a:moveTo>
                  <a:lnTo>
                    <a:pt x="1719" y="4960"/>
                  </a:lnTo>
                  <a:cubicBezTo>
                    <a:pt x="1724" y="4973"/>
                    <a:pt x="1729" y="4986"/>
                    <a:pt x="1735" y="4999"/>
                  </a:cubicBezTo>
                  <a:cubicBezTo>
                    <a:pt x="1735" y="4979"/>
                    <a:pt x="1735" y="4976"/>
                    <a:pt x="1719" y="4960"/>
                  </a:cubicBezTo>
                  <a:close/>
                  <a:moveTo>
                    <a:pt x="1210" y="0"/>
                  </a:moveTo>
                  <a:cubicBezTo>
                    <a:pt x="1073" y="46"/>
                    <a:pt x="1004" y="114"/>
                    <a:pt x="936" y="228"/>
                  </a:cubicBezTo>
                  <a:cubicBezTo>
                    <a:pt x="799" y="411"/>
                    <a:pt x="685" y="571"/>
                    <a:pt x="594" y="776"/>
                  </a:cubicBezTo>
                  <a:cubicBezTo>
                    <a:pt x="479" y="982"/>
                    <a:pt x="388" y="1187"/>
                    <a:pt x="320" y="1415"/>
                  </a:cubicBezTo>
                  <a:cubicBezTo>
                    <a:pt x="228" y="1621"/>
                    <a:pt x="160" y="1849"/>
                    <a:pt x="114" y="2077"/>
                  </a:cubicBezTo>
                  <a:cubicBezTo>
                    <a:pt x="69" y="2305"/>
                    <a:pt x="46" y="2534"/>
                    <a:pt x="23" y="2785"/>
                  </a:cubicBezTo>
                  <a:cubicBezTo>
                    <a:pt x="0" y="2990"/>
                    <a:pt x="0" y="3196"/>
                    <a:pt x="0" y="3401"/>
                  </a:cubicBezTo>
                  <a:cubicBezTo>
                    <a:pt x="0" y="3652"/>
                    <a:pt x="46" y="3926"/>
                    <a:pt x="114" y="4177"/>
                  </a:cubicBezTo>
                  <a:cubicBezTo>
                    <a:pt x="183" y="4383"/>
                    <a:pt x="251" y="4588"/>
                    <a:pt x="320" y="4771"/>
                  </a:cubicBezTo>
                  <a:cubicBezTo>
                    <a:pt x="342" y="4885"/>
                    <a:pt x="388" y="4976"/>
                    <a:pt x="411" y="5090"/>
                  </a:cubicBezTo>
                  <a:cubicBezTo>
                    <a:pt x="479" y="5250"/>
                    <a:pt x="548" y="5364"/>
                    <a:pt x="639" y="5501"/>
                  </a:cubicBezTo>
                  <a:cubicBezTo>
                    <a:pt x="730" y="5638"/>
                    <a:pt x="845" y="5729"/>
                    <a:pt x="1004" y="5775"/>
                  </a:cubicBezTo>
                  <a:cubicBezTo>
                    <a:pt x="1061" y="5791"/>
                    <a:pt x="1118" y="5799"/>
                    <a:pt x="1174" y="5799"/>
                  </a:cubicBezTo>
                  <a:cubicBezTo>
                    <a:pt x="1277" y="5799"/>
                    <a:pt x="1381" y="5773"/>
                    <a:pt x="1484" y="5729"/>
                  </a:cubicBezTo>
                  <a:cubicBezTo>
                    <a:pt x="1621" y="5638"/>
                    <a:pt x="1712" y="5501"/>
                    <a:pt x="1758" y="5364"/>
                  </a:cubicBezTo>
                  <a:cubicBezTo>
                    <a:pt x="1803" y="5204"/>
                    <a:pt x="1780" y="5090"/>
                    <a:pt x="1712" y="4953"/>
                  </a:cubicBezTo>
                  <a:lnTo>
                    <a:pt x="1712" y="4953"/>
                  </a:lnTo>
                  <a:cubicBezTo>
                    <a:pt x="1715" y="4956"/>
                    <a:pt x="1717" y="4958"/>
                    <a:pt x="1719" y="4960"/>
                  </a:cubicBezTo>
                  <a:lnTo>
                    <a:pt x="1719" y="4960"/>
                  </a:lnTo>
                  <a:cubicBezTo>
                    <a:pt x="1612" y="4697"/>
                    <a:pt x="1525" y="4415"/>
                    <a:pt x="1438" y="4154"/>
                  </a:cubicBezTo>
                  <a:cubicBezTo>
                    <a:pt x="1336" y="3909"/>
                    <a:pt x="1252" y="3665"/>
                    <a:pt x="1203" y="3404"/>
                  </a:cubicBezTo>
                  <a:lnTo>
                    <a:pt x="1203" y="3404"/>
                  </a:lnTo>
                  <a:lnTo>
                    <a:pt x="1187" y="3355"/>
                  </a:lnTo>
                  <a:lnTo>
                    <a:pt x="1187" y="3355"/>
                  </a:lnTo>
                  <a:cubicBezTo>
                    <a:pt x="1191" y="3359"/>
                    <a:pt x="1194" y="3363"/>
                    <a:pt x="1196" y="3366"/>
                  </a:cubicBezTo>
                  <a:lnTo>
                    <a:pt x="1196" y="3366"/>
                  </a:lnTo>
                  <a:cubicBezTo>
                    <a:pt x="1193" y="3348"/>
                    <a:pt x="1190" y="3329"/>
                    <a:pt x="1187" y="3310"/>
                  </a:cubicBezTo>
                  <a:cubicBezTo>
                    <a:pt x="1141" y="2922"/>
                    <a:pt x="1141" y="2511"/>
                    <a:pt x="1187" y="2123"/>
                  </a:cubicBezTo>
                  <a:cubicBezTo>
                    <a:pt x="1233" y="1826"/>
                    <a:pt x="1278" y="1552"/>
                    <a:pt x="1392" y="1278"/>
                  </a:cubicBezTo>
                  <a:cubicBezTo>
                    <a:pt x="1484" y="1073"/>
                    <a:pt x="1598" y="890"/>
                    <a:pt x="1735" y="708"/>
                  </a:cubicBezTo>
                  <a:cubicBezTo>
                    <a:pt x="1895" y="502"/>
                    <a:pt x="1780" y="183"/>
                    <a:pt x="1575" y="69"/>
                  </a:cubicBezTo>
                  <a:cubicBezTo>
                    <a:pt x="1507" y="23"/>
                    <a:pt x="1415" y="0"/>
                    <a:pt x="1324" y="0"/>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134;p38">
              <a:extLst>
                <a:ext uri="{FF2B5EF4-FFF2-40B4-BE49-F238E27FC236}">
                  <a16:creationId xmlns:a16="http://schemas.microsoft.com/office/drawing/2014/main" id="{02EC9A41-FA5F-2D43-2C98-C3DA50AFE44F}"/>
                </a:ext>
              </a:extLst>
            </p:cNvPr>
            <p:cNvSpPr/>
            <p:nvPr/>
          </p:nvSpPr>
          <p:spPr>
            <a:xfrm>
              <a:off x="6115965" y="4469264"/>
              <a:ext cx="24935" cy="41950"/>
            </a:xfrm>
            <a:custGeom>
              <a:avLst/>
              <a:gdLst/>
              <a:ahLst/>
              <a:cxnLst/>
              <a:rect l="l" t="t" r="r" b="b"/>
              <a:pathLst>
                <a:path w="891" h="1499" extrusionOk="0">
                  <a:moveTo>
                    <a:pt x="503" y="0"/>
                  </a:moveTo>
                  <a:cubicBezTo>
                    <a:pt x="343" y="0"/>
                    <a:pt x="206" y="92"/>
                    <a:pt x="161" y="251"/>
                  </a:cubicBezTo>
                  <a:cubicBezTo>
                    <a:pt x="115" y="343"/>
                    <a:pt x="92" y="457"/>
                    <a:pt x="46" y="571"/>
                  </a:cubicBezTo>
                  <a:cubicBezTo>
                    <a:pt x="24" y="662"/>
                    <a:pt x="24" y="754"/>
                    <a:pt x="1" y="845"/>
                  </a:cubicBezTo>
                  <a:cubicBezTo>
                    <a:pt x="1" y="982"/>
                    <a:pt x="46" y="1119"/>
                    <a:pt x="92" y="1256"/>
                  </a:cubicBezTo>
                  <a:cubicBezTo>
                    <a:pt x="138" y="1347"/>
                    <a:pt x="161" y="1415"/>
                    <a:pt x="252" y="1461"/>
                  </a:cubicBezTo>
                  <a:cubicBezTo>
                    <a:pt x="305" y="1488"/>
                    <a:pt x="359" y="1499"/>
                    <a:pt x="412" y="1499"/>
                  </a:cubicBezTo>
                  <a:cubicBezTo>
                    <a:pt x="450" y="1499"/>
                    <a:pt x="488" y="1493"/>
                    <a:pt x="526" y="1484"/>
                  </a:cubicBezTo>
                  <a:cubicBezTo>
                    <a:pt x="617" y="1461"/>
                    <a:pt x="686" y="1415"/>
                    <a:pt x="731" y="1324"/>
                  </a:cubicBezTo>
                  <a:cubicBezTo>
                    <a:pt x="777" y="1256"/>
                    <a:pt x="800" y="1142"/>
                    <a:pt x="754" y="1073"/>
                  </a:cubicBezTo>
                  <a:cubicBezTo>
                    <a:pt x="731" y="1005"/>
                    <a:pt x="731" y="959"/>
                    <a:pt x="708" y="913"/>
                  </a:cubicBezTo>
                  <a:cubicBezTo>
                    <a:pt x="708" y="890"/>
                    <a:pt x="708" y="868"/>
                    <a:pt x="708" y="868"/>
                  </a:cubicBezTo>
                  <a:cubicBezTo>
                    <a:pt x="731" y="708"/>
                    <a:pt x="777" y="571"/>
                    <a:pt x="822" y="434"/>
                  </a:cubicBezTo>
                  <a:cubicBezTo>
                    <a:pt x="891" y="251"/>
                    <a:pt x="754" y="46"/>
                    <a:pt x="594" y="0"/>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135;p38">
              <a:extLst>
                <a:ext uri="{FF2B5EF4-FFF2-40B4-BE49-F238E27FC236}">
                  <a16:creationId xmlns:a16="http://schemas.microsoft.com/office/drawing/2014/main" id="{4834CEA7-38F6-7C0C-D13D-FB8F5ABCB05E}"/>
                </a:ext>
              </a:extLst>
            </p:cNvPr>
            <p:cNvSpPr/>
            <p:nvPr/>
          </p:nvSpPr>
          <p:spPr>
            <a:xfrm>
              <a:off x="5831722" y="4266121"/>
              <a:ext cx="199309" cy="249906"/>
            </a:xfrm>
            <a:custGeom>
              <a:avLst/>
              <a:gdLst/>
              <a:ahLst/>
              <a:cxnLst/>
              <a:rect l="l" t="t" r="r" b="b"/>
              <a:pathLst>
                <a:path w="7122" h="8930" extrusionOk="0">
                  <a:moveTo>
                    <a:pt x="3057" y="334"/>
                  </a:moveTo>
                  <a:cubicBezTo>
                    <a:pt x="3202" y="334"/>
                    <a:pt x="3348" y="350"/>
                    <a:pt x="3493" y="366"/>
                  </a:cubicBezTo>
                  <a:cubicBezTo>
                    <a:pt x="3744" y="389"/>
                    <a:pt x="3972" y="457"/>
                    <a:pt x="4200" y="549"/>
                  </a:cubicBezTo>
                  <a:cubicBezTo>
                    <a:pt x="4451" y="686"/>
                    <a:pt x="4703" y="823"/>
                    <a:pt x="4931" y="982"/>
                  </a:cubicBezTo>
                  <a:cubicBezTo>
                    <a:pt x="5228" y="1211"/>
                    <a:pt x="5479" y="1485"/>
                    <a:pt x="5684" y="1758"/>
                  </a:cubicBezTo>
                  <a:cubicBezTo>
                    <a:pt x="5958" y="2101"/>
                    <a:pt x="6163" y="2489"/>
                    <a:pt x="6346" y="2877"/>
                  </a:cubicBezTo>
                  <a:lnTo>
                    <a:pt x="6323" y="2854"/>
                  </a:lnTo>
                  <a:lnTo>
                    <a:pt x="6323" y="2854"/>
                  </a:lnTo>
                  <a:cubicBezTo>
                    <a:pt x="6529" y="3311"/>
                    <a:pt x="6666" y="3813"/>
                    <a:pt x="6734" y="4315"/>
                  </a:cubicBezTo>
                  <a:cubicBezTo>
                    <a:pt x="6734" y="4315"/>
                    <a:pt x="6734" y="4292"/>
                    <a:pt x="6734" y="4292"/>
                  </a:cubicBezTo>
                  <a:cubicBezTo>
                    <a:pt x="6780" y="4749"/>
                    <a:pt x="6780" y="5228"/>
                    <a:pt x="6734" y="5684"/>
                  </a:cubicBezTo>
                  <a:cubicBezTo>
                    <a:pt x="6734" y="5684"/>
                    <a:pt x="6734" y="5662"/>
                    <a:pt x="6734" y="5639"/>
                  </a:cubicBezTo>
                  <a:cubicBezTo>
                    <a:pt x="6666" y="6050"/>
                    <a:pt x="6574" y="6415"/>
                    <a:pt x="6437" y="6780"/>
                  </a:cubicBezTo>
                  <a:cubicBezTo>
                    <a:pt x="6414" y="6780"/>
                    <a:pt x="6414" y="6780"/>
                    <a:pt x="6414" y="6803"/>
                  </a:cubicBezTo>
                  <a:cubicBezTo>
                    <a:pt x="6300" y="7077"/>
                    <a:pt x="6141" y="7328"/>
                    <a:pt x="5958" y="7579"/>
                  </a:cubicBezTo>
                  <a:cubicBezTo>
                    <a:pt x="5821" y="7761"/>
                    <a:pt x="5638" y="7944"/>
                    <a:pt x="5433" y="8104"/>
                  </a:cubicBezTo>
                  <a:cubicBezTo>
                    <a:pt x="5273" y="8218"/>
                    <a:pt x="5091" y="8332"/>
                    <a:pt x="4885" y="8423"/>
                  </a:cubicBezTo>
                  <a:cubicBezTo>
                    <a:pt x="4680" y="8492"/>
                    <a:pt x="4474" y="8560"/>
                    <a:pt x="4269" y="8583"/>
                  </a:cubicBezTo>
                  <a:cubicBezTo>
                    <a:pt x="4155" y="8595"/>
                    <a:pt x="4046" y="8600"/>
                    <a:pt x="3938" y="8600"/>
                  </a:cubicBezTo>
                  <a:cubicBezTo>
                    <a:pt x="3829" y="8600"/>
                    <a:pt x="3721" y="8595"/>
                    <a:pt x="3607" y="8583"/>
                  </a:cubicBezTo>
                  <a:cubicBezTo>
                    <a:pt x="3356" y="8538"/>
                    <a:pt x="3128" y="8469"/>
                    <a:pt x="2899" y="8378"/>
                  </a:cubicBezTo>
                  <a:cubicBezTo>
                    <a:pt x="2625" y="8264"/>
                    <a:pt x="2397" y="8127"/>
                    <a:pt x="2169" y="7944"/>
                  </a:cubicBezTo>
                  <a:cubicBezTo>
                    <a:pt x="1872" y="7716"/>
                    <a:pt x="1621" y="7465"/>
                    <a:pt x="1393" y="7168"/>
                  </a:cubicBezTo>
                  <a:cubicBezTo>
                    <a:pt x="1119" y="6826"/>
                    <a:pt x="914" y="6438"/>
                    <a:pt x="754" y="6050"/>
                  </a:cubicBezTo>
                  <a:cubicBezTo>
                    <a:pt x="594" y="5707"/>
                    <a:pt x="503" y="5319"/>
                    <a:pt x="411" y="4954"/>
                  </a:cubicBezTo>
                  <a:cubicBezTo>
                    <a:pt x="411" y="4954"/>
                    <a:pt x="411" y="4954"/>
                    <a:pt x="411" y="4931"/>
                  </a:cubicBezTo>
                  <a:cubicBezTo>
                    <a:pt x="411" y="4931"/>
                    <a:pt x="411" y="4931"/>
                    <a:pt x="411" y="4908"/>
                  </a:cubicBezTo>
                  <a:cubicBezTo>
                    <a:pt x="389" y="4840"/>
                    <a:pt x="389" y="4749"/>
                    <a:pt x="366" y="4657"/>
                  </a:cubicBezTo>
                  <a:cubicBezTo>
                    <a:pt x="366" y="4589"/>
                    <a:pt x="343" y="4520"/>
                    <a:pt x="343" y="4452"/>
                  </a:cubicBezTo>
                  <a:cubicBezTo>
                    <a:pt x="320" y="4064"/>
                    <a:pt x="320" y="3676"/>
                    <a:pt x="366" y="3288"/>
                  </a:cubicBezTo>
                  <a:cubicBezTo>
                    <a:pt x="411" y="2900"/>
                    <a:pt x="525" y="2512"/>
                    <a:pt x="662" y="2146"/>
                  </a:cubicBezTo>
                  <a:cubicBezTo>
                    <a:pt x="662" y="2146"/>
                    <a:pt x="662" y="2146"/>
                    <a:pt x="662" y="2169"/>
                  </a:cubicBezTo>
                  <a:cubicBezTo>
                    <a:pt x="662" y="2146"/>
                    <a:pt x="662" y="2146"/>
                    <a:pt x="685" y="2146"/>
                  </a:cubicBezTo>
                  <a:cubicBezTo>
                    <a:pt x="799" y="1873"/>
                    <a:pt x="936" y="1621"/>
                    <a:pt x="1119" y="1370"/>
                  </a:cubicBezTo>
                  <a:cubicBezTo>
                    <a:pt x="1279" y="1188"/>
                    <a:pt x="1439" y="1005"/>
                    <a:pt x="1644" y="845"/>
                  </a:cubicBezTo>
                  <a:cubicBezTo>
                    <a:pt x="1690" y="823"/>
                    <a:pt x="1712" y="800"/>
                    <a:pt x="1758" y="777"/>
                  </a:cubicBezTo>
                  <a:cubicBezTo>
                    <a:pt x="1758" y="777"/>
                    <a:pt x="1781" y="754"/>
                    <a:pt x="1781" y="754"/>
                  </a:cubicBezTo>
                  <a:lnTo>
                    <a:pt x="1804" y="754"/>
                  </a:lnTo>
                  <a:cubicBezTo>
                    <a:pt x="1804" y="731"/>
                    <a:pt x="1804" y="731"/>
                    <a:pt x="1804" y="731"/>
                  </a:cubicBezTo>
                  <a:cubicBezTo>
                    <a:pt x="1941" y="663"/>
                    <a:pt x="2055" y="594"/>
                    <a:pt x="2192" y="526"/>
                  </a:cubicBezTo>
                  <a:cubicBezTo>
                    <a:pt x="2237" y="503"/>
                    <a:pt x="2283" y="503"/>
                    <a:pt x="2306" y="480"/>
                  </a:cubicBezTo>
                  <a:lnTo>
                    <a:pt x="2329" y="480"/>
                  </a:lnTo>
                  <a:cubicBezTo>
                    <a:pt x="2397" y="457"/>
                    <a:pt x="2443" y="435"/>
                    <a:pt x="2511" y="435"/>
                  </a:cubicBezTo>
                  <a:cubicBezTo>
                    <a:pt x="2511" y="412"/>
                    <a:pt x="2534" y="412"/>
                    <a:pt x="2534" y="412"/>
                  </a:cubicBezTo>
                  <a:lnTo>
                    <a:pt x="2580" y="412"/>
                  </a:lnTo>
                  <a:cubicBezTo>
                    <a:pt x="2580" y="412"/>
                    <a:pt x="2603" y="389"/>
                    <a:pt x="2603" y="389"/>
                  </a:cubicBezTo>
                  <a:cubicBezTo>
                    <a:pt x="2671" y="389"/>
                    <a:pt x="2740" y="366"/>
                    <a:pt x="2808" y="366"/>
                  </a:cubicBezTo>
                  <a:lnTo>
                    <a:pt x="2831" y="366"/>
                  </a:lnTo>
                  <a:cubicBezTo>
                    <a:pt x="2854" y="343"/>
                    <a:pt x="2854" y="343"/>
                    <a:pt x="2877" y="343"/>
                  </a:cubicBezTo>
                  <a:cubicBezTo>
                    <a:pt x="2937" y="337"/>
                    <a:pt x="2997" y="334"/>
                    <a:pt x="3057" y="334"/>
                  </a:cubicBezTo>
                  <a:close/>
                  <a:moveTo>
                    <a:pt x="3150" y="1"/>
                  </a:moveTo>
                  <a:cubicBezTo>
                    <a:pt x="3082" y="1"/>
                    <a:pt x="3013" y="24"/>
                    <a:pt x="2968" y="24"/>
                  </a:cubicBezTo>
                  <a:lnTo>
                    <a:pt x="2945" y="24"/>
                  </a:lnTo>
                  <a:cubicBezTo>
                    <a:pt x="2854" y="24"/>
                    <a:pt x="2785" y="24"/>
                    <a:pt x="2717" y="47"/>
                  </a:cubicBezTo>
                  <a:cubicBezTo>
                    <a:pt x="2671" y="47"/>
                    <a:pt x="2625" y="69"/>
                    <a:pt x="2603" y="69"/>
                  </a:cubicBezTo>
                  <a:cubicBezTo>
                    <a:pt x="2488" y="92"/>
                    <a:pt x="2397" y="115"/>
                    <a:pt x="2306" y="138"/>
                  </a:cubicBezTo>
                  <a:lnTo>
                    <a:pt x="2283" y="138"/>
                  </a:lnTo>
                  <a:cubicBezTo>
                    <a:pt x="2169" y="183"/>
                    <a:pt x="2055" y="229"/>
                    <a:pt x="1941" y="275"/>
                  </a:cubicBezTo>
                  <a:cubicBezTo>
                    <a:pt x="1872" y="320"/>
                    <a:pt x="1781" y="366"/>
                    <a:pt x="1712" y="412"/>
                  </a:cubicBezTo>
                  <a:cubicBezTo>
                    <a:pt x="1690" y="435"/>
                    <a:pt x="1667" y="435"/>
                    <a:pt x="1644" y="457"/>
                  </a:cubicBezTo>
                  <a:cubicBezTo>
                    <a:pt x="1530" y="526"/>
                    <a:pt x="1416" y="617"/>
                    <a:pt x="1302" y="708"/>
                  </a:cubicBezTo>
                  <a:cubicBezTo>
                    <a:pt x="1073" y="891"/>
                    <a:pt x="891" y="1119"/>
                    <a:pt x="731" y="1348"/>
                  </a:cubicBezTo>
                  <a:cubicBezTo>
                    <a:pt x="708" y="1370"/>
                    <a:pt x="708" y="1416"/>
                    <a:pt x="685" y="1439"/>
                  </a:cubicBezTo>
                  <a:cubicBezTo>
                    <a:pt x="548" y="1644"/>
                    <a:pt x="434" y="1850"/>
                    <a:pt x="343" y="2078"/>
                  </a:cubicBezTo>
                  <a:cubicBezTo>
                    <a:pt x="274" y="2283"/>
                    <a:pt x="206" y="2489"/>
                    <a:pt x="137" y="2694"/>
                  </a:cubicBezTo>
                  <a:cubicBezTo>
                    <a:pt x="137" y="2717"/>
                    <a:pt x="137" y="2740"/>
                    <a:pt x="137" y="2763"/>
                  </a:cubicBezTo>
                  <a:cubicBezTo>
                    <a:pt x="69" y="3037"/>
                    <a:pt x="23" y="3311"/>
                    <a:pt x="1" y="3584"/>
                  </a:cubicBezTo>
                  <a:cubicBezTo>
                    <a:pt x="1" y="3744"/>
                    <a:pt x="1" y="3927"/>
                    <a:pt x="1" y="4087"/>
                  </a:cubicBezTo>
                  <a:cubicBezTo>
                    <a:pt x="1" y="4132"/>
                    <a:pt x="1" y="4155"/>
                    <a:pt x="1" y="4201"/>
                  </a:cubicBezTo>
                  <a:cubicBezTo>
                    <a:pt x="23" y="4520"/>
                    <a:pt x="69" y="4840"/>
                    <a:pt x="137" y="5159"/>
                  </a:cubicBezTo>
                  <a:cubicBezTo>
                    <a:pt x="160" y="5296"/>
                    <a:pt x="183" y="5433"/>
                    <a:pt x="229" y="5570"/>
                  </a:cubicBezTo>
                  <a:cubicBezTo>
                    <a:pt x="229" y="5593"/>
                    <a:pt x="252" y="5616"/>
                    <a:pt x="252" y="5639"/>
                  </a:cubicBezTo>
                  <a:cubicBezTo>
                    <a:pt x="389" y="6095"/>
                    <a:pt x="594" y="6529"/>
                    <a:pt x="845" y="6940"/>
                  </a:cubicBezTo>
                  <a:cubicBezTo>
                    <a:pt x="1073" y="7328"/>
                    <a:pt x="1370" y="7693"/>
                    <a:pt x="1712" y="7990"/>
                  </a:cubicBezTo>
                  <a:cubicBezTo>
                    <a:pt x="1872" y="8127"/>
                    <a:pt x="2055" y="8264"/>
                    <a:pt x="2237" y="8401"/>
                  </a:cubicBezTo>
                  <a:cubicBezTo>
                    <a:pt x="2443" y="8538"/>
                    <a:pt x="2671" y="8652"/>
                    <a:pt x="2899" y="8743"/>
                  </a:cubicBezTo>
                  <a:cubicBezTo>
                    <a:pt x="3237" y="8861"/>
                    <a:pt x="3611" y="8929"/>
                    <a:pt x="3977" y="8929"/>
                  </a:cubicBezTo>
                  <a:cubicBezTo>
                    <a:pt x="4106" y="8929"/>
                    <a:pt x="4235" y="8921"/>
                    <a:pt x="4360" y="8903"/>
                  </a:cubicBezTo>
                  <a:cubicBezTo>
                    <a:pt x="4566" y="8857"/>
                    <a:pt x="4794" y="8811"/>
                    <a:pt x="4999" y="8720"/>
                  </a:cubicBezTo>
                  <a:cubicBezTo>
                    <a:pt x="5205" y="8652"/>
                    <a:pt x="5387" y="8538"/>
                    <a:pt x="5570" y="8401"/>
                  </a:cubicBezTo>
                  <a:cubicBezTo>
                    <a:pt x="6346" y="7853"/>
                    <a:pt x="6780" y="6985"/>
                    <a:pt x="6985" y="6072"/>
                  </a:cubicBezTo>
                  <a:cubicBezTo>
                    <a:pt x="7099" y="5593"/>
                    <a:pt x="7122" y="5091"/>
                    <a:pt x="7076" y="4589"/>
                  </a:cubicBezTo>
                  <a:cubicBezTo>
                    <a:pt x="7054" y="4109"/>
                    <a:pt x="6962" y="3630"/>
                    <a:pt x="6802" y="3174"/>
                  </a:cubicBezTo>
                  <a:cubicBezTo>
                    <a:pt x="6506" y="2261"/>
                    <a:pt x="5981" y="1439"/>
                    <a:pt x="5250" y="823"/>
                  </a:cubicBezTo>
                  <a:cubicBezTo>
                    <a:pt x="4862" y="526"/>
                    <a:pt x="4429" y="275"/>
                    <a:pt x="3972" y="138"/>
                  </a:cubicBezTo>
                  <a:cubicBezTo>
                    <a:pt x="3767" y="69"/>
                    <a:pt x="3538" y="24"/>
                    <a:pt x="3287" y="24"/>
                  </a:cubicBezTo>
                  <a:cubicBezTo>
                    <a:pt x="3242" y="1"/>
                    <a:pt x="3196" y="1"/>
                    <a:pt x="3150"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136;p38">
              <a:extLst>
                <a:ext uri="{FF2B5EF4-FFF2-40B4-BE49-F238E27FC236}">
                  <a16:creationId xmlns:a16="http://schemas.microsoft.com/office/drawing/2014/main" id="{75F19E29-0EE8-5D89-2E0E-6C4D4CC5890C}"/>
                </a:ext>
              </a:extLst>
            </p:cNvPr>
            <p:cNvSpPr/>
            <p:nvPr/>
          </p:nvSpPr>
          <p:spPr>
            <a:xfrm>
              <a:off x="6089771" y="4448191"/>
              <a:ext cx="92015" cy="89720"/>
            </a:xfrm>
            <a:custGeom>
              <a:avLst/>
              <a:gdLst/>
              <a:ahLst/>
              <a:cxnLst/>
              <a:rect l="l" t="t" r="r" b="b"/>
              <a:pathLst>
                <a:path w="3288" h="3206" extrusionOk="0">
                  <a:moveTo>
                    <a:pt x="1781" y="320"/>
                  </a:moveTo>
                  <a:cubicBezTo>
                    <a:pt x="1895" y="342"/>
                    <a:pt x="2010" y="388"/>
                    <a:pt x="2124" y="434"/>
                  </a:cubicBezTo>
                  <a:cubicBezTo>
                    <a:pt x="2215" y="457"/>
                    <a:pt x="2306" y="525"/>
                    <a:pt x="2398" y="571"/>
                  </a:cubicBezTo>
                  <a:cubicBezTo>
                    <a:pt x="2489" y="639"/>
                    <a:pt x="2557" y="730"/>
                    <a:pt x="2626" y="822"/>
                  </a:cubicBezTo>
                  <a:cubicBezTo>
                    <a:pt x="2694" y="890"/>
                    <a:pt x="2740" y="982"/>
                    <a:pt x="2786" y="1096"/>
                  </a:cubicBezTo>
                  <a:cubicBezTo>
                    <a:pt x="2831" y="1210"/>
                    <a:pt x="2877" y="1324"/>
                    <a:pt x="2877" y="1438"/>
                  </a:cubicBezTo>
                  <a:cubicBezTo>
                    <a:pt x="2900" y="1552"/>
                    <a:pt x="2900" y="1666"/>
                    <a:pt x="2877" y="1780"/>
                  </a:cubicBezTo>
                  <a:cubicBezTo>
                    <a:pt x="2877" y="1895"/>
                    <a:pt x="2831" y="1986"/>
                    <a:pt x="2786" y="2100"/>
                  </a:cubicBezTo>
                  <a:cubicBezTo>
                    <a:pt x="2740" y="2214"/>
                    <a:pt x="2694" y="2305"/>
                    <a:pt x="2626" y="2397"/>
                  </a:cubicBezTo>
                  <a:cubicBezTo>
                    <a:pt x="2557" y="2488"/>
                    <a:pt x="2466" y="2556"/>
                    <a:pt x="2398" y="2625"/>
                  </a:cubicBezTo>
                  <a:cubicBezTo>
                    <a:pt x="2306" y="2671"/>
                    <a:pt x="2215" y="2739"/>
                    <a:pt x="2124" y="2785"/>
                  </a:cubicBezTo>
                  <a:cubicBezTo>
                    <a:pt x="2010" y="2808"/>
                    <a:pt x="1895" y="2853"/>
                    <a:pt x="1781" y="2876"/>
                  </a:cubicBezTo>
                  <a:cubicBezTo>
                    <a:pt x="1667" y="2876"/>
                    <a:pt x="1553" y="2876"/>
                    <a:pt x="1439" y="2853"/>
                  </a:cubicBezTo>
                  <a:cubicBezTo>
                    <a:pt x="1325" y="2853"/>
                    <a:pt x="1211" y="2808"/>
                    <a:pt x="1119" y="2785"/>
                  </a:cubicBezTo>
                  <a:cubicBezTo>
                    <a:pt x="1005" y="2716"/>
                    <a:pt x="914" y="2671"/>
                    <a:pt x="823" y="2602"/>
                  </a:cubicBezTo>
                  <a:cubicBezTo>
                    <a:pt x="754" y="2534"/>
                    <a:pt x="663" y="2465"/>
                    <a:pt x="617" y="2374"/>
                  </a:cubicBezTo>
                  <a:cubicBezTo>
                    <a:pt x="549" y="2283"/>
                    <a:pt x="480" y="2191"/>
                    <a:pt x="435" y="2077"/>
                  </a:cubicBezTo>
                  <a:cubicBezTo>
                    <a:pt x="435" y="2077"/>
                    <a:pt x="435" y="2100"/>
                    <a:pt x="435" y="2100"/>
                  </a:cubicBezTo>
                  <a:cubicBezTo>
                    <a:pt x="412" y="1986"/>
                    <a:pt x="366" y="1895"/>
                    <a:pt x="343" y="1780"/>
                  </a:cubicBezTo>
                  <a:cubicBezTo>
                    <a:pt x="343" y="1666"/>
                    <a:pt x="343" y="1529"/>
                    <a:pt x="343" y="1415"/>
                  </a:cubicBezTo>
                  <a:cubicBezTo>
                    <a:pt x="366" y="1301"/>
                    <a:pt x="412" y="1187"/>
                    <a:pt x="435" y="1096"/>
                  </a:cubicBezTo>
                  <a:cubicBezTo>
                    <a:pt x="480" y="1004"/>
                    <a:pt x="526" y="936"/>
                    <a:pt x="572" y="867"/>
                  </a:cubicBezTo>
                  <a:cubicBezTo>
                    <a:pt x="594" y="845"/>
                    <a:pt x="594" y="822"/>
                    <a:pt x="594" y="822"/>
                  </a:cubicBezTo>
                  <a:cubicBezTo>
                    <a:pt x="640" y="776"/>
                    <a:pt x="686" y="730"/>
                    <a:pt x="731" y="685"/>
                  </a:cubicBezTo>
                  <a:lnTo>
                    <a:pt x="731" y="662"/>
                  </a:lnTo>
                  <a:lnTo>
                    <a:pt x="754" y="662"/>
                  </a:lnTo>
                  <a:cubicBezTo>
                    <a:pt x="777" y="639"/>
                    <a:pt x="777" y="639"/>
                    <a:pt x="777" y="639"/>
                  </a:cubicBezTo>
                  <a:cubicBezTo>
                    <a:pt x="800" y="616"/>
                    <a:pt x="823" y="594"/>
                    <a:pt x="845" y="594"/>
                  </a:cubicBezTo>
                  <a:cubicBezTo>
                    <a:pt x="845" y="571"/>
                    <a:pt x="845" y="571"/>
                    <a:pt x="868" y="571"/>
                  </a:cubicBezTo>
                  <a:cubicBezTo>
                    <a:pt x="914" y="525"/>
                    <a:pt x="960" y="502"/>
                    <a:pt x="1005" y="479"/>
                  </a:cubicBezTo>
                  <a:cubicBezTo>
                    <a:pt x="1051" y="457"/>
                    <a:pt x="1074" y="434"/>
                    <a:pt x="1119" y="411"/>
                  </a:cubicBezTo>
                  <a:cubicBezTo>
                    <a:pt x="1211" y="388"/>
                    <a:pt x="1302" y="365"/>
                    <a:pt x="1393" y="342"/>
                  </a:cubicBezTo>
                  <a:lnTo>
                    <a:pt x="1439" y="342"/>
                  </a:lnTo>
                  <a:cubicBezTo>
                    <a:pt x="1530" y="320"/>
                    <a:pt x="1622" y="320"/>
                    <a:pt x="1713" y="320"/>
                  </a:cubicBezTo>
                  <a:close/>
                  <a:moveTo>
                    <a:pt x="1599" y="0"/>
                  </a:moveTo>
                  <a:cubicBezTo>
                    <a:pt x="1485" y="0"/>
                    <a:pt x="1393" y="0"/>
                    <a:pt x="1302" y="23"/>
                  </a:cubicBezTo>
                  <a:cubicBezTo>
                    <a:pt x="1188" y="46"/>
                    <a:pt x="1097" y="91"/>
                    <a:pt x="1005" y="114"/>
                  </a:cubicBezTo>
                  <a:cubicBezTo>
                    <a:pt x="982" y="114"/>
                    <a:pt x="982" y="137"/>
                    <a:pt x="982" y="137"/>
                  </a:cubicBezTo>
                  <a:lnTo>
                    <a:pt x="937" y="137"/>
                  </a:lnTo>
                  <a:cubicBezTo>
                    <a:pt x="868" y="183"/>
                    <a:pt x="800" y="205"/>
                    <a:pt x="731" y="251"/>
                  </a:cubicBezTo>
                  <a:cubicBezTo>
                    <a:pt x="731" y="274"/>
                    <a:pt x="731" y="274"/>
                    <a:pt x="731" y="274"/>
                  </a:cubicBezTo>
                  <a:cubicBezTo>
                    <a:pt x="663" y="297"/>
                    <a:pt x="617" y="342"/>
                    <a:pt x="572" y="388"/>
                  </a:cubicBezTo>
                  <a:cubicBezTo>
                    <a:pt x="549" y="388"/>
                    <a:pt x="549" y="411"/>
                    <a:pt x="549" y="411"/>
                  </a:cubicBezTo>
                  <a:cubicBezTo>
                    <a:pt x="457" y="479"/>
                    <a:pt x="366" y="571"/>
                    <a:pt x="298" y="685"/>
                  </a:cubicBezTo>
                  <a:cubicBezTo>
                    <a:pt x="229" y="799"/>
                    <a:pt x="184" y="913"/>
                    <a:pt x="115" y="1027"/>
                  </a:cubicBezTo>
                  <a:cubicBezTo>
                    <a:pt x="47" y="1233"/>
                    <a:pt x="1" y="1461"/>
                    <a:pt x="24" y="1689"/>
                  </a:cubicBezTo>
                  <a:cubicBezTo>
                    <a:pt x="24" y="1917"/>
                    <a:pt x="92" y="2146"/>
                    <a:pt x="206" y="2351"/>
                  </a:cubicBezTo>
                  <a:cubicBezTo>
                    <a:pt x="298" y="2511"/>
                    <a:pt x="412" y="2671"/>
                    <a:pt x="572" y="2808"/>
                  </a:cubicBezTo>
                  <a:cubicBezTo>
                    <a:pt x="731" y="2967"/>
                    <a:pt x="937" y="3059"/>
                    <a:pt x="1142" y="3127"/>
                  </a:cubicBezTo>
                  <a:cubicBezTo>
                    <a:pt x="1256" y="3173"/>
                    <a:pt x="1348" y="3173"/>
                    <a:pt x="1462" y="3196"/>
                  </a:cubicBezTo>
                  <a:cubicBezTo>
                    <a:pt x="1500" y="3203"/>
                    <a:pt x="1540" y="3206"/>
                    <a:pt x="1582" y="3206"/>
                  </a:cubicBezTo>
                  <a:cubicBezTo>
                    <a:pt x="1665" y="3206"/>
                    <a:pt x="1751" y="3196"/>
                    <a:pt x="1827" y="3196"/>
                  </a:cubicBezTo>
                  <a:cubicBezTo>
                    <a:pt x="2032" y="3150"/>
                    <a:pt x="2238" y="3081"/>
                    <a:pt x="2420" y="2990"/>
                  </a:cubicBezTo>
                  <a:cubicBezTo>
                    <a:pt x="2512" y="2922"/>
                    <a:pt x="2603" y="2876"/>
                    <a:pt x="2672" y="2808"/>
                  </a:cubicBezTo>
                  <a:cubicBezTo>
                    <a:pt x="2763" y="2739"/>
                    <a:pt x="2831" y="2671"/>
                    <a:pt x="2877" y="2579"/>
                  </a:cubicBezTo>
                  <a:cubicBezTo>
                    <a:pt x="3037" y="2374"/>
                    <a:pt x="3128" y="2168"/>
                    <a:pt x="3196" y="1917"/>
                  </a:cubicBezTo>
                  <a:cubicBezTo>
                    <a:pt x="3288" y="1507"/>
                    <a:pt x="3174" y="1050"/>
                    <a:pt x="2945" y="708"/>
                  </a:cubicBezTo>
                  <a:cubicBezTo>
                    <a:pt x="2786" y="434"/>
                    <a:pt x="2535" y="251"/>
                    <a:pt x="2261" y="137"/>
                  </a:cubicBezTo>
                  <a:cubicBezTo>
                    <a:pt x="2238" y="114"/>
                    <a:pt x="2238" y="114"/>
                    <a:pt x="2238" y="114"/>
                  </a:cubicBezTo>
                  <a:cubicBezTo>
                    <a:pt x="2124" y="69"/>
                    <a:pt x="2010" y="46"/>
                    <a:pt x="1918" y="23"/>
                  </a:cubicBezTo>
                  <a:cubicBezTo>
                    <a:pt x="1850" y="23"/>
                    <a:pt x="1804" y="0"/>
                    <a:pt x="1758"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137;p38">
              <a:extLst>
                <a:ext uri="{FF2B5EF4-FFF2-40B4-BE49-F238E27FC236}">
                  <a16:creationId xmlns:a16="http://schemas.microsoft.com/office/drawing/2014/main" id="{2C92E038-C300-3490-C561-BCB1B3F4F393}"/>
                </a:ext>
              </a:extLst>
            </p:cNvPr>
            <p:cNvSpPr/>
            <p:nvPr/>
          </p:nvSpPr>
          <p:spPr>
            <a:xfrm>
              <a:off x="5989501" y="4600849"/>
              <a:ext cx="74748" cy="64533"/>
            </a:xfrm>
            <a:custGeom>
              <a:avLst/>
              <a:gdLst/>
              <a:ahLst/>
              <a:cxnLst/>
              <a:rect l="l" t="t" r="r" b="b"/>
              <a:pathLst>
                <a:path w="2671" h="2306" extrusionOk="0">
                  <a:moveTo>
                    <a:pt x="1781" y="320"/>
                  </a:moveTo>
                  <a:cubicBezTo>
                    <a:pt x="1849" y="343"/>
                    <a:pt x="1918" y="366"/>
                    <a:pt x="1986" y="388"/>
                  </a:cubicBezTo>
                  <a:cubicBezTo>
                    <a:pt x="2032" y="411"/>
                    <a:pt x="2077" y="434"/>
                    <a:pt x="2123" y="457"/>
                  </a:cubicBezTo>
                  <a:cubicBezTo>
                    <a:pt x="2169" y="502"/>
                    <a:pt x="2192" y="525"/>
                    <a:pt x="2214" y="571"/>
                  </a:cubicBezTo>
                  <a:cubicBezTo>
                    <a:pt x="2260" y="594"/>
                    <a:pt x="2283" y="639"/>
                    <a:pt x="2283" y="685"/>
                  </a:cubicBezTo>
                  <a:cubicBezTo>
                    <a:pt x="2306" y="731"/>
                    <a:pt x="2329" y="776"/>
                    <a:pt x="2329" y="822"/>
                  </a:cubicBezTo>
                  <a:cubicBezTo>
                    <a:pt x="2329" y="890"/>
                    <a:pt x="2329" y="936"/>
                    <a:pt x="2329" y="982"/>
                  </a:cubicBezTo>
                  <a:cubicBezTo>
                    <a:pt x="2306" y="1050"/>
                    <a:pt x="2306" y="1119"/>
                    <a:pt x="2260" y="1187"/>
                  </a:cubicBezTo>
                  <a:cubicBezTo>
                    <a:pt x="2237" y="1279"/>
                    <a:pt x="2192" y="1370"/>
                    <a:pt x="2123" y="1438"/>
                  </a:cubicBezTo>
                  <a:cubicBezTo>
                    <a:pt x="2055" y="1530"/>
                    <a:pt x="1986" y="1598"/>
                    <a:pt x="1895" y="1667"/>
                  </a:cubicBezTo>
                  <a:cubicBezTo>
                    <a:pt x="1781" y="1758"/>
                    <a:pt x="1667" y="1826"/>
                    <a:pt x="1552" y="1872"/>
                  </a:cubicBezTo>
                  <a:cubicBezTo>
                    <a:pt x="1438" y="1918"/>
                    <a:pt x="1324" y="1940"/>
                    <a:pt x="1210" y="1963"/>
                  </a:cubicBezTo>
                  <a:cubicBezTo>
                    <a:pt x="1164" y="1975"/>
                    <a:pt x="1119" y="1980"/>
                    <a:pt x="1073" y="1980"/>
                  </a:cubicBezTo>
                  <a:cubicBezTo>
                    <a:pt x="1028" y="1980"/>
                    <a:pt x="982" y="1975"/>
                    <a:pt x="936" y="1963"/>
                  </a:cubicBezTo>
                  <a:cubicBezTo>
                    <a:pt x="845" y="1963"/>
                    <a:pt x="776" y="1940"/>
                    <a:pt x="708" y="1918"/>
                  </a:cubicBezTo>
                  <a:cubicBezTo>
                    <a:pt x="662" y="1895"/>
                    <a:pt x="617" y="1849"/>
                    <a:pt x="548" y="1826"/>
                  </a:cubicBezTo>
                  <a:cubicBezTo>
                    <a:pt x="525" y="1804"/>
                    <a:pt x="480" y="1758"/>
                    <a:pt x="457" y="1735"/>
                  </a:cubicBezTo>
                  <a:cubicBezTo>
                    <a:pt x="434" y="1689"/>
                    <a:pt x="411" y="1644"/>
                    <a:pt x="388" y="1621"/>
                  </a:cubicBezTo>
                  <a:cubicBezTo>
                    <a:pt x="366" y="1552"/>
                    <a:pt x="366" y="1507"/>
                    <a:pt x="343" y="1461"/>
                  </a:cubicBezTo>
                  <a:cubicBezTo>
                    <a:pt x="343" y="1393"/>
                    <a:pt x="343" y="1347"/>
                    <a:pt x="366" y="1301"/>
                  </a:cubicBezTo>
                  <a:cubicBezTo>
                    <a:pt x="366" y="1279"/>
                    <a:pt x="366" y="1233"/>
                    <a:pt x="366" y="1210"/>
                  </a:cubicBezTo>
                  <a:cubicBezTo>
                    <a:pt x="388" y="1187"/>
                    <a:pt x="388" y="1164"/>
                    <a:pt x="388" y="1142"/>
                  </a:cubicBezTo>
                  <a:cubicBezTo>
                    <a:pt x="411" y="1119"/>
                    <a:pt x="411" y="1119"/>
                    <a:pt x="411" y="1096"/>
                  </a:cubicBezTo>
                  <a:cubicBezTo>
                    <a:pt x="457" y="1005"/>
                    <a:pt x="503" y="913"/>
                    <a:pt x="548" y="845"/>
                  </a:cubicBezTo>
                  <a:cubicBezTo>
                    <a:pt x="594" y="822"/>
                    <a:pt x="617" y="776"/>
                    <a:pt x="639" y="754"/>
                  </a:cubicBezTo>
                  <a:cubicBezTo>
                    <a:pt x="662" y="754"/>
                    <a:pt x="662" y="731"/>
                    <a:pt x="662" y="731"/>
                  </a:cubicBezTo>
                  <a:lnTo>
                    <a:pt x="685" y="708"/>
                  </a:lnTo>
                  <a:lnTo>
                    <a:pt x="708" y="708"/>
                  </a:lnTo>
                  <a:cubicBezTo>
                    <a:pt x="708" y="685"/>
                    <a:pt x="708" y="685"/>
                    <a:pt x="708" y="685"/>
                  </a:cubicBezTo>
                  <a:cubicBezTo>
                    <a:pt x="731" y="685"/>
                    <a:pt x="731" y="662"/>
                    <a:pt x="731" y="662"/>
                  </a:cubicBezTo>
                  <a:lnTo>
                    <a:pt x="754" y="662"/>
                  </a:lnTo>
                  <a:cubicBezTo>
                    <a:pt x="754" y="639"/>
                    <a:pt x="754" y="639"/>
                    <a:pt x="776" y="639"/>
                  </a:cubicBezTo>
                  <a:cubicBezTo>
                    <a:pt x="776" y="639"/>
                    <a:pt x="776" y="617"/>
                    <a:pt x="776" y="617"/>
                  </a:cubicBezTo>
                  <a:lnTo>
                    <a:pt x="799" y="617"/>
                  </a:lnTo>
                  <a:cubicBezTo>
                    <a:pt x="822" y="594"/>
                    <a:pt x="868" y="571"/>
                    <a:pt x="891" y="548"/>
                  </a:cubicBezTo>
                  <a:cubicBezTo>
                    <a:pt x="982" y="502"/>
                    <a:pt x="1050" y="457"/>
                    <a:pt x="1119" y="411"/>
                  </a:cubicBezTo>
                  <a:cubicBezTo>
                    <a:pt x="1210" y="388"/>
                    <a:pt x="1301" y="366"/>
                    <a:pt x="1393" y="343"/>
                  </a:cubicBezTo>
                  <a:cubicBezTo>
                    <a:pt x="1416" y="343"/>
                    <a:pt x="1438" y="320"/>
                    <a:pt x="1461" y="320"/>
                  </a:cubicBezTo>
                  <a:close/>
                  <a:moveTo>
                    <a:pt x="1621" y="0"/>
                  </a:moveTo>
                  <a:cubicBezTo>
                    <a:pt x="1438" y="0"/>
                    <a:pt x="1279" y="23"/>
                    <a:pt x="1119" y="92"/>
                  </a:cubicBezTo>
                  <a:cubicBezTo>
                    <a:pt x="1005" y="114"/>
                    <a:pt x="891" y="160"/>
                    <a:pt x="799" y="229"/>
                  </a:cubicBezTo>
                  <a:cubicBezTo>
                    <a:pt x="754" y="251"/>
                    <a:pt x="731" y="251"/>
                    <a:pt x="708" y="274"/>
                  </a:cubicBezTo>
                  <a:cubicBezTo>
                    <a:pt x="639" y="320"/>
                    <a:pt x="548" y="388"/>
                    <a:pt x="480" y="457"/>
                  </a:cubicBezTo>
                  <a:cubicBezTo>
                    <a:pt x="457" y="480"/>
                    <a:pt x="434" y="502"/>
                    <a:pt x="388" y="548"/>
                  </a:cubicBezTo>
                  <a:cubicBezTo>
                    <a:pt x="366" y="571"/>
                    <a:pt x="343" y="594"/>
                    <a:pt x="297" y="639"/>
                  </a:cubicBezTo>
                  <a:cubicBezTo>
                    <a:pt x="297" y="662"/>
                    <a:pt x="297" y="662"/>
                    <a:pt x="274" y="685"/>
                  </a:cubicBezTo>
                  <a:cubicBezTo>
                    <a:pt x="274" y="685"/>
                    <a:pt x="274" y="685"/>
                    <a:pt x="251" y="708"/>
                  </a:cubicBezTo>
                  <a:cubicBezTo>
                    <a:pt x="251" y="708"/>
                    <a:pt x="251" y="731"/>
                    <a:pt x="229" y="731"/>
                  </a:cubicBezTo>
                  <a:cubicBezTo>
                    <a:pt x="183" y="822"/>
                    <a:pt x="137" y="913"/>
                    <a:pt x="92" y="1005"/>
                  </a:cubicBezTo>
                  <a:cubicBezTo>
                    <a:pt x="69" y="1050"/>
                    <a:pt x="69" y="1096"/>
                    <a:pt x="46" y="1164"/>
                  </a:cubicBezTo>
                  <a:cubicBezTo>
                    <a:pt x="46" y="1210"/>
                    <a:pt x="23" y="1256"/>
                    <a:pt x="23" y="1301"/>
                  </a:cubicBezTo>
                  <a:cubicBezTo>
                    <a:pt x="0" y="1438"/>
                    <a:pt x="23" y="1552"/>
                    <a:pt x="69" y="1667"/>
                  </a:cubicBezTo>
                  <a:cubicBezTo>
                    <a:pt x="114" y="1849"/>
                    <a:pt x="229" y="1986"/>
                    <a:pt x="366" y="2100"/>
                  </a:cubicBezTo>
                  <a:cubicBezTo>
                    <a:pt x="525" y="2214"/>
                    <a:pt x="731" y="2283"/>
                    <a:pt x="913" y="2306"/>
                  </a:cubicBezTo>
                  <a:cubicBezTo>
                    <a:pt x="1142" y="2306"/>
                    <a:pt x="1347" y="2283"/>
                    <a:pt x="1552" y="2214"/>
                  </a:cubicBezTo>
                  <a:cubicBezTo>
                    <a:pt x="1781" y="2146"/>
                    <a:pt x="1963" y="2032"/>
                    <a:pt x="2146" y="1895"/>
                  </a:cubicBezTo>
                  <a:cubicBezTo>
                    <a:pt x="2306" y="1758"/>
                    <a:pt x="2443" y="1575"/>
                    <a:pt x="2534" y="1393"/>
                  </a:cubicBezTo>
                  <a:cubicBezTo>
                    <a:pt x="2625" y="1210"/>
                    <a:pt x="2671" y="982"/>
                    <a:pt x="2648" y="776"/>
                  </a:cubicBezTo>
                  <a:cubicBezTo>
                    <a:pt x="2648" y="731"/>
                    <a:pt x="2625" y="685"/>
                    <a:pt x="2625" y="639"/>
                  </a:cubicBezTo>
                  <a:cubicBezTo>
                    <a:pt x="2602" y="594"/>
                    <a:pt x="2580" y="548"/>
                    <a:pt x="2580" y="502"/>
                  </a:cubicBezTo>
                  <a:cubicBezTo>
                    <a:pt x="2534" y="434"/>
                    <a:pt x="2466" y="343"/>
                    <a:pt x="2397" y="274"/>
                  </a:cubicBezTo>
                  <a:cubicBezTo>
                    <a:pt x="2351" y="206"/>
                    <a:pt x="2260" y="160"/>
                    <a:pt x="2192" y="114"/>
                  </a:cubicBezTo>
                  <a:cubicBezTo>
                    <a:pt x="2077" y="69"/>
                    <a:pt x="1963" y="23"/>
                    <a:pt x="1849"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138;p38">
              <a:extLst>
                <a:ext uri="{FF2B5EF4-FFF2-40B4-BE49-F238E27FC236}">
                  <a16:creationId xmlns:a16="http://schemas.microsoft.com/office/drawing/2014/main" id="{BE7B045B-A2DF-FE9D-B345-251E3F5F6B13}"/>
                </a:ext>
              </a:extLst>
            </p:cNvPr>
            <p:cNvSpPr/>
            <p:nvPr/>
          </p:nvSpPr>
          <p:spPr>
            <a:xfrm>
              <a:off x="6290983" y="3673370"/>
              <a:ext cx="112472" cy="104776"/>
            </a:xfrm>
            <a:custGeom>
              <a:avLst/>
              <a:gdLst/>
              <a:ahLst/>
              <a:cxnLst/>
              <a:rect l="l" t="t" r="r" b="b"/>
              <a:pathLst>
                <a:path w="4019" h="3744" extrusionOk="0">
                  <a:moveTo>
                    <a:pt x="1667" y="662"/>
                  </a:moveTo>
                  <a:cubicBezTo>
                    <a:pt x="1758" y="662"/>
                    <a:pt x="1850" y="662"/>
                    <a:pt x="1941" y="685"/>
                  </a:cubicBezTo>
                  <a:cubicBezTo>
                    <a:pt x="2146" y="730"/>
                    <a:pt x="2352" y="799"/>
                    <a:pt x="2557" y="890"/>
                  </a:cubicBezTo>
                  <a:cubicBezTo>
                    <a:pt x="2626" y="936"/>
                    <a:pt x="2717" y="982"/>
                    <a:pt x="2786" y="1050"/>
                  </a:cubicBezTo>
                  <a:cubicBezTo>
                    <a:pt x="2923" y="1164"/>
                    <a:pt x="3014" y="1278"/>
                    <a:pt x="3128" y="1392"/>
                  </a:cubicBezTo>
                  <a:cubicBezTo>
                    <a:pt x="3196" y="1529"/>
                    <a:pt x="3265" y="1689"/>
                    <a:pt x="3333" y="1826"/>
                  </a:cubicBezTo>
                  <a:cubicBezTo>
                    <a:pt x="3333" y="1872"/>
                    <a:pt x="3356" y="1895"/>
                    <a:pt x="3356" y="1940"/>
                  </a:cubicBezTo>
                  <a:cubicBezTo>
                    <a:pt x="3356" y="2009"/>
                    <a:pt x="3356" y="2077"/>
                    <a:pt x="3333" y="2168"/>
                  </a:cubicBezTo>
                  <a:cubicBezTo>
                    <a:pt x="3311" y="2260"/>
                    <a:pt x="3288" y="2374"/>
                    <a:pt x="3242" y="2465"/>
                  </a:cubicBezTo>
                  <a:cubicBezTo>
                    <a:pt x="3219" y="2556"/>
                    <a:pt x="3174" y="2648"/>
                    <a:pt x="3128" y="2762"/>
                  </a:cubicBezTo>
                  <a:cubicBezTo>
                    <a:pt x="3105" y="2808"/>
                    <a:pt x="3082" y="2830"/>
                    <a:pt x="3060" y="2876"/>
                  </a:cubicBezTo>
                  <a:cubicBezTo>
                    <a:pt x="3014" y="2899"/>
                    <a:pt x="2991" y="2922"/>
                    <a:pt x="2945" y="2967"/>
                  </a:cubicBezTo>
                  <a:cubicBezTo>
                    <a:pt x="2900" y="2990"/>
                    <a:pt x="2854" y="2990"/>
                    <a:pt x="2808" y="3013"/>
                  </a:cubicBezTo>
                  <a:cubicBezTo>
                    <a:pt x="2671" y="3059"/>
                    <a:pt x="2535" y="3081"/>
                    <a:pt x="2398" y="3104"/>
                  </a:cubicBezTo>
                  <a:cubicBezTo>
                    <a:pt x="2192" y="3104"/>
                    <a:pt x="1987" y="3081"/>
                    <a:pt x="1804" y="3059"/>
                  </a:cubicBezTo>
                  <a:cubicBezTo>
                    <a:pt x="1690" y="3036"/>
                    <a:pt x="1576" y="2990"/>
                    <a:pt x="1485" y="2944"/>
                  </a:cubicBezTo>
                  <a:cubicBezTo>
                    <a:pt x="1325" y="2876"/>
                    <a:pt x="1188" y="2762"/>
                    <a:pt x="1074" y="2648"/>
                  </a:cubicBezTo>
                  <a:cubicBezTo>
                    <a:pt x="1028" y="2625"/>
                    <a:pt x="1005" y="2602"/>
                    <a:pt x="982" y="2556"/>
                  </a:cubicBezTo>
                  <a:cubicBezTo>
                    <a:pt x="1028" y="2556"/>
                    <a:pt x="1097" y="2511"/>
                    <a:pt x="1142" y="2442"/>
                  </a:cubicBezTo>
                  <a:cubicBezTo>
                    <a:pt x="1233" y="2305"/>
                    <a:pt x="1188" y="2100"/>
                    <a:pt x="1051" y="2009"/>
                  </a:cubicBezTo>
                  <a:cubicBezTo>
                    <a:pt x="1028" y="1986"/>
                    <a:pt x="982" y="1963"/>
                    <a:pt x="960" y="1940"/>
                  </a:cubicBezTo>
                  <a:cubicBezTo>
                    <a:pt x="914" y="1895"/>
                    <a:pt x="868" y="1849"/>
                    <a:pt x="845" y="1803"/>
                  </a:cubicBezTo>
                  <a:cubicBezTo>
                    <a:pt x="800" y="1735"/>
                    <a:pt x="777" y="1666"/>
                    <a:pt x="754" y="1598"/>
                  </a:cubicBezTo>
                  <a:cubicBezTo>
                    <a:pt x="731" y="1529"/>
                    <a:pt x="731" y="1484"/>
                    <a:pt x="708" y="1415"/>
                  </a:cubicBezTo>
                  <a:cubicBezTo>
                    <a:pt x="708" y="1392"/>
                    <a:pt x="708" y="1347"/>
                    <a:pt x="731" y="1324"/>
                  </a:cubicBezTo>
                  <a:cubicBezTo>
                    <a:pt x="731" y="1301"/>
                    <a:pt x="731" y="1278"/>
                    <a:pt x="731" y="1255"/>
                  </a:cubicBezTo>
                  <a:cubicBezTo>
                    <a:pt x="777" y="1187"/>
                    <a:pt x="845" y="1118"/>
                    <a:pt x="891" y="1050"/>
                  </a:cubicBezTo>
                  <a:cubicBezTo>
                    <a:pt x="982" y="959"/>
                    <a:pt x="1051" y="890"/>
                    <a:pt x="1142" y="822"/>
                  </a:cubicBezTo>
                  <a:cubicBezTo>
                    <a:pt x="1188" y="799"/>
                    <a:pt x="1256" y="776"/>
                    <a:pt x="1302" y="753"/>
                  </a:cubicBezTo>
                  <a:cubicBezTo>
                    <a:pt x="1416" y="708"/>
                    <a:pt x="1530" y="685"/>
                    <a:pt x="1667" y="662"/>
                  </a:cubicBezTo>
                  <a:close/>
                  <a:moveTo>
                    <a:pt x="1690" y="0"/>
                  </a:moveTo>
                  <a:cubicBezTo>
                    <a:pt x="1599" y="0"/>
                    <a:pt x="1507" y="23"/>
                    <a:pt x="1439" y="46"/>
                  </a:cubicBezTo>
                  <a:cubicBezTo>
                    <a:pt x="1370" y="46"/>
                    <a:pt x="1302" y="69"/>
                    <a:pt x="1233" y="91"/>
                  </a:cubicBezTo>
                  <a:cubicBezTo>
                    <a:pt x="1165" y="114"/>
                    <a:pt x="1119" y="137"/>
                    <a:pt x="1051" y="137"/>
                  </a:cubicBezTo>
                  <a:cubicBezTo>
                    <a:pt x="982" y="183"/>
                    <a:pt x="914" y="205"/>
                    <a:pt x="845" y="251"/>
                  </a:cubicBezTo>
                  <a:cubicBezTo>
                    <a:pt x="686" y="342"/>
                    <a:pt x="549" y="479"/>
                    <a:pt x="435" y="593"/>
                  </a:cubicBezTo>
                  <a:cubicBezTo>
                    <a:pt x="298" y="753"/>
                    <a:pt x="138" y="936"/>
                    <a:pt x="92" y="1118"/>
                  </a:cubicBezTo>
                  <a:cubicBezTo>
                    <a:pt x="69" y="1233"/>
                    <a:pt x="69" y="1301"/>
                    <a:pt x="69" y="1415"/>
                  </a:cubicBezTo>
                  <a:cubicBezTo>
                    <a:pt x="69" y="1415"/>
                    <a:pt x="69" y="1438"/>
                    <a:pt x="69" y="1438"/>
                  </a:cubicBezTo>
                  <a:cubicBezTo>
                    <a:pt x="47" y="1484"/>
                    <a:pt x="24" y="1529"/>
                    <a:pt x="24" y="1575"/>
                  </a:cubicBezTo>
                  <a:cubicBezTo>
                    <a:pt x="1" y="1643"/>
                    <a:pt x="1" y="1735"/>
                    <a:pt x="1" y="1826"/>
                  </a:cubicBezTo>
                  <a:cubicBezTo>
                    <a:pt x="1" y="2009"/>
                    <a:pt x="69" y="2168"/>
                    <a:pt x="138" y="2328"/>
                  </a:cubicBezTo>
                  <a:cubicBezTo>
                    <a:pt x="206" y="2465"/>
                    <a:pt x="252" y="2602"/>
                    <a:pt x="343" y="2739"/>
                  </a:cubicBezTo>
                  <a:cubicBezTo>
                    <a:pt x="412" y="2830"/>
                    <a:pt x="480" y="2922"/>
                    <a:pt x="572" y="3013"/>
                  </a:cubicBezTo>
                  <a:cubicBezTo>
                    <a:pt x="686" y="3127"/>
                    <a:pt x="800" y="3241"/>
                    <a:pt x="937" y="3333"/>
                  </a:cubicBezTo>
                  <a:cubicBezTo>
                    <a:pt x="1051" y="3447"/>
                    <a:pt x="1188" y="3515"/>
                    <a:pt x="1348" y="3584"/>
                  </a:cubicBezTo>
                  <a:cubicBezTo>
                    <a:pt x="1485" y="3652"/>
                    <a:pt x="1667" y="3675"/>
                    <a:pt x="1827" y="3698"/>
                  </a:cubicBezTo>
                  <a:cubicBezTo>
                    <a:pt x="1987" y="3721"/>
                    <a:pt x="2169" y="3743"/>
                    <a:pt x="2329" y="3743"/>
                  </a:cubicBezTo>
                  <a:cubicBezTo>
                    <a:pt x="2420" y="3743"/>
                    <a:pt x="2512" y="3743"/>
                    <a:pt x="2603" y="3721"/>
                  </a:cubicBezTo>
                  <a:cubicBezTo>
                    <a:pt x="2671" y="3721"/>
                    <a:pt x="2763" y="3698"/>
                    <a:pt x="2831" y="3675"/>
                  </a:cubicBezTo>
                  <a:cubicBezTo>
                    <a:pt x="2991" y="3652"/>
                    <a:pt x="3151" y="3606"/>
                    <a:pt x="3288" y="3515"/>
                  </a:cubicBezTo>
                  <a:cubicBezTo>
                    <a:pt x="3356" y="3469"/>
                    <a:pt x="3425" y="3424"/>
                    <a:pt x="3470" y="3355"/>
                  </a:cubicBezTo>
                  <a:cubicBezTo>
                    <a:pt x="3539" y="3287"/>
                    <a:pt x="3607" y="3218"/>
                    <a:pt x="3653" y="3150"/>
                  </a:cubicBezTo>
                  <a:cubicBezTo>
                    <a:pt x="3721" y="3013"/>
                    <a:pt x="3790" y="2876"/>
                    <a:pt x="3836" y="2739"/>
                  </a:cubicBezTo>
                  <a:cubicBezTo>
                    <a:pt x="3881" y="2625"/>
                    <a:pt x="3927" y="2488"/>
                    <a:pt x="3950" y="2351"/>
                  </a:cubicBezTo>
                  <a:cubicBezTo>
                    <a:pt x="3995" y="2168"/>
                    <a:pt x="4018" y="1940"/>
                    <a:pt x="3973" y="1735"/>
                  </a:cubicBezTo>
                  <a:cubicBezTo>
                    <a:pt x="3973" y="1643"/>
                    <a:pt x="3927" y="1575"/>
                    <a:pt x="3904" y="1484"/>
                  </a:cubicBezTo>
                  <a:cubicBezTo>
                    <a:pt x="3858" y="1415"/>
                    <a:pt x="3836" y="1347"/>
                    <a:pt x="3790" y="1278"/>
                  </a:cubicBezTo>
                  <a:cubicBezTo>
                    <a:pt x="3721" y="1164"/>
                    <a:pt x="3653" y="1027"/>
                    <a:pt x="3562" y="913"/>
                  </a:cubicBezTo>
                  <a:cubicBezTo>
                    <a:pt x="3470" y="822"/>
                    <a:pt x="3379" y="708"/>
                    <a:pt x="3288" y="639"/>
                  </a:cubicBezTo>
                  <a:cubicBezTo>
                    <a:pt x="3174" y="502"/>
                    <a:pt x="3037" y="411"/>
                    <a:pt x="2877" y="320"/>
                  </a:cubicBezTo>
                  <a:cubicBezTo>
                    <a:pt x="2603" y="160"/>
                    <a:pt x="2261" y="91"/>
                    <a:pt x="1941" y="23"/>
                  </a:cubicBezTo>
                  <a:cubicBezTo>
                    <a:pt x="1850" y="23"/>
                    <a:pt x="1781" y="0"/>
                    <a:pt x="1690"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4139;p38">
              <a:extLst>
                <a:ext uri="{FF2B5EF4-FFF2-40B4-BE49-F238E27FC236}">
                  <a16:creationId xmlns:a16="http://schemas.microsoft.com/office/drawing/2014/main" id="{9DE385AC-E6B8-C13A-7068-426090A7B7E4}"/>
                </a:ext>
              </a:extLst>
            </p:cNvPr>
            <p:cNvSpPr/>
            <p:nvPr/>
          </p:nvSpPr>
          <p:spPr>
            <a:xfrm>
              <a:off x="6300582" y="3681654"/>
              <a:ext cx="90727" cy="86278"/>
            </a:xfrm>
            <a:custGeom>
              <a:avLst/>
              <a:gdLst/>
              <a:ahLst/>
              <a:cxnLst/>
              <a:rect l="l" t="t" r="r" b="b"/>
              <a:pathLst>
                <a:path w="3242" h="3083" extrusionOk="0">
                  <a:moveTo>
                    <a:pt x="1484" y="1"/>
                  </a:moveTo>
                  <a:cubicBezTo>
                    <a:pt x="1370" y="1"/>
                    <a:pt x="1279" y="24"/>
                    <a:pt x="1187" y="46"/>
                  </a:cubicBezTo>
                  <a:cubicBezTo>
                    <a:pt x="1073" y="69"/>
                    <a:pt x="936" y="138"/>
                    <a:pt x="868" y="229"/>
                  </a:cubicBezTo>
                  <a:cubicBezTo>
                    <a:pt x="776" y="320"/>
                    <a:pt x="708" y="434"/>
                    <a:pt x="685" y="549"/>
                  </a:cubicBezTo>
                  <a:cubicBezTo>
                    <a:pt x="685" y="549"/>
                    <a:pt x="662" y="571"/>
                    <a:pt x="639" y="571"/>
                  </a:cubicBezTo>
                  <a:lnTo>
                    <a:pt x="617" y="571"/>
                  </a:lnTo>
                  <a:cubicBezTo>
                    <a:pt x="571" y="617"/>
                    <a:pt x="525" y="640"/>
                    <a:pt x="480" y="686"/>
                  </a:cubicBezTo>
                  <a:cubicBezTo>
                    <a:pt x="480" y="708"/>
                    <a:pt x="480" y="708"/>
                    <a:pt x="457" y="731"/>
                  </a:cubicBezTo>
                  <a:cubicBezTo>
                    <a:pt x="343" y="777"/>
                    <a:pt x="251" y="891"/>
                    <a:pt x="206" y="1005"/>
                  </a:cubicBezTo>
                  <a:cubicBezTo>
                    <a:pt x="206" y="1074"/>
                    <a:pt x="206" y="1119"/>
                    <a:pt x="206" y="1188"/>
                  </a:cubicBezTo>
                  <a:cubicBezTo>
                    <a:pt x="114" y="1233"/>
                    <a:pt x="69" y="1302"/>
                    <a:pt x="23" y="1370"/>
                  </a:cubicBezTo>
                  <a:cubicBezTo>
                    <a:pt x="23" y="1416"/>
                    <a:pt x="0" y="1484"/>
                    <a:pt x="0" y="1530"/>
                  </a:cubicBezTo>
                  <a:cubicBezTo>
                    <a:pt x="0" y="1599"/>
                    <a:pt x="23" y="1644"/>
                    <a:pt x="46" y="1690"/>
                  </a:cubicBezTo>
                  <a:cubicBezTo>
                    <a:pt x="46" y="1758"/>
                    <a:pt x="69" y="1804"/>
                    <a:pt x="92" y="1850"/>
                  </a:cubicBezTo>
                  <a:cubicBezTo>
                    <a:pt x="137" y="1895"/>
                    <a:pt x="160" y="1941"/>
                    <a:pt x="206" y="2009"/>
                  </a:cubicBezTo>
                  <a:cubicBezTo>
                    <a:pt x="229" y="2032"/>
                    <a:pt x="251" y="2078"/>
                    <a:pt x="274" y="2101"/>
                  </a:cubicBezTo>
                  <a:cubicBezTo>
                    <a:pt x="343" y="2192"/>
                    <a:pt x="434" y="2283"/>
                    <a:pt x="525" y="2352"/>
                  </a:cubicBezTo>
                  <a:cubicBezTo>
                    <a:pt x="708" y="2512"/>
                    <a:pt x="913" y="2648"/>
                    <a:pt x="1119" y="2763"/>
                  </a:cubicBezTo>
                  <a:cubicBezTo>
                    <a:pt x="1187" y="2808"/>
                    <a:pt x="1279" y="2854"/>
                    <a:pt x="1347" y="2877"/>
                  </a:cubicBezTo>
                  <a:lnTo>
                    <a:pt x="1370" y="2877"/>
                  </a:lnTo>
                  <a:cubicBezTo>
                    <a:pt x="1598" y="2991"/>
                    <a:pt x="1849" y="3082"/>
                    <a:pt x="2100" y="3082"/>
                  </a:cubicBezTo>
                  <a:lnTo>
                    <a:pt x="2283" y="3082"/>
                  </a:lnTo>
                  <a:cubicBezTo>
                    <a:pt x="2351" y="3059"/>
                    <a:pt x="2397" y="3037"/>
                    <a:pt x="2465" y="3014"/>
                  </a:cubicBezTo>
                  <a:cubicBezTo>
                    <a:pt x="2511" y="2991"/>
                    <a:pt x="2557" y="2968"/>
                    <a:pt x="2602" y="2922"/>
                  </a:cubicBezTo>
                  <a:cubicBezTo>
                    <a:pt x="2671" y="2900"/>
                    <a:pt x="2694" y="2831"/>
                    <a:pt x="2739" y="2808"/>
                  </a:cubicBezTo>
                  <a:cubicBezTo>
                    <a:pt x="2739" y="2785"/>
                    <a:pt x="2762" y="2763"/>
                    <a:pt x="2785" y="2717"/>
                  </a:cubicBezTo>
                  <a:cubicBezTo>
                    <a:pt x="2853" y="2694"/>
                    <a:pt x="2945" y="2648"/>
                    <a:pt x="3013" y="2580"/>
                  </a:cubicBezTo>
                  <a:cubicBezTo>
                    <a:pt x="3127" y="2489"/>
                    <a:pt x="3196" y="2329"/>
                    <a:pt x="3219" y="2192"/>
                  </a:cubicBezTo>
                  <a:cubicBezTo>
                    <a:pt x="3241" y="1987"/>
                    <a:pt x="3196" y="1804"/>
                    <a:pt x="3082" y="1621"/>
                  </a:cubicBezTo>
                  <a:cubicBezTo>
                    <a:pt x="3173" y="1188"/>
                    <a:pt x="2853" y="777"/>
                    <a:pt x="2580" y="480"/>
                  </a:cubicBezTo>
                  <a:cubicBezTo>
                    <a:pt x="2488" y="412"/>
                    <a:pt x="2397" y="320"/>
                    <a:pt x="2283" y="252"/>
                  </a:cubicBezTo>
                  <a:cubicBezTo>
                    <a:pt x="2192" y="183"/>
                    <a:pt x="2055" y="138"/>
                    <a:pt x="1940" y="92"/>
                  </a:cubicBezTo>
                  <a:cubicBezTo>
                    <a:pt x="1826" y="46"/>
                    <a:pt x="1689" y="24"/>
                    <a:pt x="1575"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4" name="Google Shape;4140;p38">
              <a:extLst>
                <a:ext uri="{FF2B5EF4-FFF2-40B4-BE49-F238E27FC236}">
                  <a16:creationId xmlns:a16="http://schemas.microsoft.com/office/drawing/2014/main" id="{7037D45D-D87D-C1D9-A05D-B708284391B2}"/>
                </a:ext>
              </a:extLst>
            </p:cNvPr>
            <p:cNvSpPr/>
            <p:nvPr/>
          </p:nvSpPr>
          <p:spPr>
            <a:xfrm>
              <a:off x="6249482" y="3533473"/>
              <a:ext cx="47938" cy="45364"/>
            </a:xfrm>
            <a:custGeom>
              <a:avLst/>
              <a:gdLst/>
              <a:ahLst/>
              <a:cxnLst/>
              <a:rect l="l" t="t" r="r" b="b"/>
              <a:pathLst>
                <a:path w="1713" h="1621" extrusionOk="0">
                  <a:moveTo>
                    <a:pt x="731" y="0"/>
                  </a:moveTo>
                  <a:cubicBezTo>
                    <a:pt x="594" y="0"/>
                    <a:pt x="480" y="23"/>
                    <a:pt x="365" y="92"/>
                  </a:cubicBezTo>
                  <a:cubicBezTo>
                    <a:pt x="320" y="114"/>
                    <a:pt x="297" y="160"/>
                    <a:pt x="251" y="183"/>
                  </a:cubicBezTo>
                  <a:cubicBezTo>
                    <a:pt x="206" y="229"/>
                    <a:pt x="183" y="251"/>
                    <a:pt x="160" y="297"/>
                  </a:cubicBezTo>
                  <a:cubicBezTo>
                    <a:pt x="92" y="411"/>
                    <a:pt x="46" y="548"/>
                    <a:pt x="46" y="662"/>
                  </a:cubicBezTo>
                  <a:cubicBezTo>
                    <a:pt x="69" y="685"/>
                    <a:pt x="69" y="708"/>
                    <a:pt x="69" y="731"/>
                  </a:cubicBezTo>
                  <a:cubicBezTo>
                    <a:pt x="0" y="868"/>
                    <a:pt x="46" y="1005"/>
                    <a:pt x="92" y="1142"/>
                  </a:cubicBezTo>
                  <a:cubicBezTo>
                    <a:pt x="183" y="1324"/>
                    <a:pt x="365" y="1461"/>
                    <a:pt x="548" y="1552"/>
                  </a:cubicBezTo>
                  <a:cubicBezTo>
                    <a:pt x="639" y="1598"/>
                    <a:pt x="754" y="1621"/>
                    <a:pt x="868" y="1621"/>
                  </a:cubicBezTo>
                  <a:lnTo>
                    <a:pt x="1005" y="1621"/>
                  </a:lnTo>
                  <a:cubicBezTo>
                    <a:pt x="1050" y="1621"/>
                    <a:pt x="1119" y="1598"/>
                    <a:pt x="1164" y="1598"/>
                  </a:cubicBezTo>
                  <a:cubicBezTo>
                    <a:pt x="1324" y="1552"/>
                    <a:pt x="1461" y="1438"/>
                    <a:pt x="1552" y="1301"/>
                  </a:cubicBezTo>
                  <a:cubicBezTo>
                    <a:pt x="1689" y="1119"/>
                    <a:pt x="1712" y="890"/>
                    <a:pt x="1621" y="685"/>
                  </a:cubicBezTo>
                  <a:cubicBezTo>
                    <a:pt x="1552" y="502"/>
                    <a:pt x="1415" y="343"/>
                    <a:pt x="1278" y="229"/>
                  </a:cubicBezTo>
                  <a:cubicBezTo>
                    <a:pt x="1256" y="206"/>
                    <a:pt x="1210" y="183"/>
                    <a:pt x="1187" y="160"/>
                  </a:cubicBezTo>
                  <a:cubicBezTo>
                    <a:pt x="1164" y="137"/>
                    <a:pt x="1119" y="114"/>
                    <a:pt x="1096" y="92"/>
                  </a:cubicBezTo>
                  <a:cubicBezTo>
                    <a:pt x="1005" y="46"/>
                    <a:pt x="936" y="23"/>
                    <a:pt x="845"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5" name="Google Shape;4141;p38">
              <a:extLst>
                <a:ext uri="{FF2B5EF4-FFF2-40B4-BE49-F238E27FC236}">
                  <a16:creationId xmlns:a16="http://schemas.microsoft.com/office/drawing/2014/main" id="{91830668-58AC-88CF-9089-352E0F76D8AD}"/>
                </a:ext>
              </a:extLst>
            </p:cNvPr>
            <p:cNvSpPr/>
            <p:nvPr/>
          </p:nvSpPr>
          <p:spPr>
            <a:xfrm>
              <a:off x="6367634" y="3547522"/>
              <a:ext cx="63918" cy="57117"/>
            </a:xfrm>
            <a:custGeom>
              <a:avLst/>
              <a:gdLst/>
              <a:ahLst/>
              <a:cxnLst/>
              <a:rect l="l" t="t" r="r" b="b"/>
              <a:pathLst>
                <a:path w="2284" h="2041" extrusionOk="0">
                  <a:moveTo>
                    <a:pt x="1119" y="0"/>
                  </a:moveTo>
                  <a:cubicBezTo>
                    <a:pt x="1028" y="23"/>
                    <a:pt x="914" y="69"/>
                    <a:pt x="823" y="115"/>
                  </a:cubicBezTo>
                  <a:cubicBezTo>
                    <a:pt x="754" y="137"/>
                    <a:pt x="686" y="183"/>
                    <a:pt x="640" y="229"/>
                  </a:cubicBezTo>
                  <a:cubicBezTo>
                    <a:pt x="572" y="274"/>
                    <a:pt x="503" y="320"/>
                    <a:pt x="457" y="366"/>
                  </a:cubicBezTo>
                  <a:cubicBezTo>
                    <a:pt x="366" y="388"/>
                    <a:pt x="298" y="434"/>
                    <a:pt x="252" y="503"/>
                  </a:cubicBezTo>
                  <a:cubicBezTo>
                    <a:pt x="229" y="548"/>
                    <a:pt x="206" y="571"/>
                    <a:pt x="206" y="594"/>
                  </a:cubicBezTo>
                  <a:cubicBezTo>
                    <a:pt x="184" y="640"/>
                    <a:pt x="184" y="685"/>
                    <a:pt x="184" y="731"/>
                  </a:cubicBezTo>
                  <a:cubicBezTo>
                    <a:pt x="161" y="731"/>
                    <a:pt x="161" y="754"/>
                    <a:pt x="138" y="777"/>
                  </a:cubicBezTo>
                  <a:cubicBezTo>
                    <a:pt x="138" y="799"/>
                    <a:pt x="138" y="799"/>
                    <a:pt x="115" y="822"/>
                  </a:cubicBezTo>
                  <a:cubicBezTo>
                    <a:pt x="69" y="891"/>
                    <a:pt x="24" y="982"/>
                    <a:pt x="24" y="1073"/>
                  </a:cubicBezTo>
                  <a:cubicBezTo>
                    <a:pt x="24" y="1119"/>
                    <a:pt x="1" y="1142"/>
                    <a:pt x="1" y="1187"/>
                  </a:cubicBezTo>
                  <a:cubicBezTo>
                    <a:pt x="1" y="1279"/>
                    <a:pt x="1" y="1370"/>
                    <a:pt x="24" y="1438"/>
                  </a:cubicBezTo>
                  <a:cubicBezTo>
                    <a:pt x="24" y="1530"/>
                    <a:pt x="69" y="1598"/>
                    <a:pt x="138" y="1644"/>
                  </a:cubicBezTo>
                  <a:cubicBezTo>
                    <a:pt x="252" y="1804"/>
                    <a:pt x="435" y="1918"/>
                    <a:pt x="594" y="1986"/>
                  </a:cubicBezTo>
                  <a:cubicBezTo>
                    <a:pt x="720" y="2024"/>
                    <a:pt x="846" y="2041"/>
                    <a:pt x="968" y="2041"/>
                  </a:cubicBezTo>
                  <a:cubicBezTo>
                    <a:pt x="1067" y="2041"/>
                    <a:pt x="1164" y="2030"/>
                    <a:pt x="1256" y="2009"/>
                  </a:cubicBezTo>
                  <a:cubicBezTo>
                    <a:pt x="1370" y="1986"/>
                    <a:pt x="1462" y="1941"/>
                    <a:pt x="1553" y="1872"/>
                  </a:cubicBezTo>
                  <a:cubicBezTo>
                    <a:pt x="1644" y="1804"/>
                    <a:pt x="1758" y="1735"/>
                    <a:pt x="1827" y="1644"/>
                  </a:cubicBezTo>
                  <a:cubicBezTo>
                    <a:pt x="1895" y="1575"/>
                    <a:pt x="1964" y="1507"/>
                    <a:pt x="2010" y="1438"/>
                  </a:cubicBezTo>
                  <a:cubicBezTo>
                    <a:pt x="2055" y="1370"/>
                    <a:pt x="2101" y="1301"/>
                    <a:pt x="2147" y="1233"/>
                  </a:cubicBezTo>
                  <a:cubicBezTo>
                    <a:pt x="2192" y="1142"/>
                    <a:pt x="2238" y="1028"/>
                    <a:pt x="2261" y="913"/>
                  </a:cubicBezTo>
                  <a:cubicBezTo>
                    <a:pt x="2283" y="777"/>
                    <a:pt x="2215" y="662"/>
                    <a:pt x="2147" y="548"/>
                  </a:cubicBezTo>
                  <a:cubicBezTo>
                    <a:pt x="2147" y="480"/>
                    <a:pt x="2124" y="411"/>
                    <a:pt x="2078" y="343"/>
                  </a:cubicBezTo>
                  <a:cubicBezTo>
                    <a:pt x="2032" y="297"/>
                    <a:pt x="1987" y="252"/>
                    <a:pt x="1941" y="229"/>
                  </a:cubicBezTo>
                  <a:cubicBezTo>
                    <a:pt x="1918" y="183"/>
                    <a:pt x="1850" y="160"/>
                    <a:pt x="1804" y="137"/>
                  </a:cubicBezTo>
                  <a:cubicBezTo>
                    <a:pt x="1690" y="69"/>
                    <a:pt x="1576" y="23"/>
                    <a:pt x="1439"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6" name="Google Shape;4142;p38">
              <a:extLst>
                <a:ext uri="{FF2B5EF4-FFF2-40B4-BE49-F238E27FC236}">
                  <a16:creationId xmlns:a16="http://schemas.microsoft.com/office/drawing/2014/main" id="{304D874A-C821-2ECE-8D32-4158D415569F}"/>
                </a:ext>
              </a:extLst>
            </p:cNvPr>
            <p:cNvSpPr/>
            <p:nvPr/>
          </p:nvSpPr>
          <p:spPr>
            <a:xfrm>
              <a:off x="6322299" y="3684228"/>
              <a:ext cx="72201" cy="66688"/>
            </a:xfrm>
            <a:custGeom>
              <a:avLst/>
              <a:gdLst/>
              <a:ahLst/>
              <a:cxnLst/>
              <a:rect l="l" t="t" r="r" b="b"/>
              <a:pathLst>
                <a:path w="2580" h="2383" extrusionOk="0">
                  <a:moveTo>
                    <a:pt x="388" y="0"/>
                  </a:moveTo>
                  <a:cubicBezTo>
                    <a:pt x="183" y="0"/>
                    <a:pt x="23" y="183"/>
                    <a:pt x="0" y="365"/>
                  </a:cubicBezTo>
                  <a:cubicBezTo>
                    <a:pt x="0" y="571"/>
                    <a:pt x="160" y="730"/>
                    <a:pt x="366" y="776"/>
                  </a:cubicBezTo>
                  <a:lnTo>
                    <a:pt x="411" y="776"/>
                  </a:lnTo>
                  <a:cubicBezTo>
                    <a:pt x="503" y="799"/>
                    <a:pt x="594" y="845"/>
                    <a:pt x="662" y="890"/>
                  </a:cubicBezTo>
                  <a:cubicBezTo>
                    <a:pt x="776" y="936"/>
                    <a:pt x="891" y="1027"/>
                    <a:pt x="982" y="1096"/>
                  </a:cubicBezTo>
                  <a:cubicBezTo>
                    <a:pt x="1073" y="1187"/>
                    <a:pt x="1164" y="1301"/>
                    <a:pt x="1256" y="1415"/>
                  </a:cubicBezTo>
                  <a:cubicBezTo>
                    <a:pt x="1370" y="1621"/>
                    <a:pt x="1461" y="1849"/>
                    <a:pt x="1575" y="2077"/>
                  </a:cubicBezTo>
                  <a:cubicBezTo>
                    <a:pt x="1655" y="2256"/>
                    <a:pt x="1855" y="2383"/>
                    <a:pt x="2041" y="2383"/>
                  </a:cubicBezTo>
                  <a:cubicBezTo>
                    <a:pt x="2069" y="2383"/>
                    <a:pt x="2096" y="2380"/>
                    <a:pt x="2123" y="2374"/>
                  </a:cubicBezTo>
                  <a:cubicBezTo>
                    <a:pt x="2420" y="2305"/>
                    <a:pt x="2580" y="2032"/>
                    <a:pt x="2534" y="1758"/>
                  </a:cubicBezTo>
                  <a:cubicBezTo>
                    <a:pt x="2511" y="1507"/>
                    <a:pt x="2374" y="1278"/>
                    <a:pt x="2214" y="1050"/>
                  </a:cubicBezTo>
                  <a:cubicBezTo>
                    <a:pt x="2077" y="845"/>
                    <a:pt x="1895" y="662"/>
                    <a:pt x="1712" y="525"/>
                  </a:cubicBezTo>
                  <a:cubicBezTo>
                    <a:pt x="1324" y="228"/>
                    <a:pt x="891" y="69"/>
                    <a:pt x="434" y="0"/>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7" name="Google Shape;4143;p38">
              <a:extLst>
                <a:ext uri="{FF2B5EF4-FFF2-40B4-BE49-F238E27FC236}">
                  <a16:creationId xmlns:a16="http://schemas.microsoft.com/office/drawing/2014/main" id="{F5F8FE85-5D77-91C4-8221-87420CE8574B}"/>
                </a:ext>
              </a:extLst>
            </p:cNvPr>
            <p:cNvSpPr/>
            <p:nvPr/>
          </p:nvSpPr>
          <p:spPr>
            <a:xfrm>
              <a:off x="6360610" y="3543688"/>
              <a:ext cx="74776" cy="64981"/>
            </a:xfrm>
            <a:custGeom>
              <a:avLst/>
              <a:gdLst/>
              <a:ahLst/>
              <a:cxnLst/>
              <a:rect l="l" t="t" r="r" b="b"/>
              <a:pathLst>
                <a:path w="2672" h="2322" extrusionOk="0">
                  <a:moveTo>
                    <a:pt x="1736" y="320"/>
                  </a:moveTo>
                  <a:cubicBezTo>
                    <a:pt x="1827" y="343"/>
                    <a:pt x="1895" y="366"/>
                    <a:pt x="1987" y="389"/>
                  </a:cubicBezTo>
                  <a:cubicBezTo>
                    <a:pt x="2032" y="411"/>
                    <a:pt x="2078" y="434"/>
                    <a:pt x="2124" y="480"/>
                  </a:cubicBezTo>
                  <a:cubicBezTo>
                    <a:pt x="2169" y="503"/>
                    <a:pt x="2192" y="548"/>
                    <a:pt x="2238" y="594"/>
                  </a:cubicBezTo>
                  <a:cubicBezTo>
                    <a:pt x="2261" y="617"/>
                    <a:pt x="2283" y="662"/>
                    <a:pt x="2283" y="685"/>
                  </a:cubicBezTo>
                  <a:cubicBezTo>
                    <a:pt x="2306" y="731"/>
                    <a:pt x="2306" y="777"/>
                    <a:pt x="2329" y="822"/>
                  </a:cubicBezTo>
                  <a:cubicBezTo>
                    <a:pt x="2329" y="891"/>
                    <a:pt x="2329" y="959"/>
                    <a:pt x="2329" y="1005"/>
                  </a:cubicBezTo>
                  <a:cubicBezTo>
                    <a:pt x="2306" y="1073"/>
                    <a:pt x="2283" y="1142"/>
                    <a:pt x="2261" y="1210"/>
                  </a:cubicBezTo>
                  <a:cubicBezTo>
                    <a:pt x="2238" y="1302"/>
                    <a:pt x="2192" y="1370"/>
                    <a:pt x="2124" y="1461"/>
                  </a:cubicBezTo>
                  <a:cubicBezTo>
                    <a:pt x="2124" y="1461"/>
                    <a:pt x="2124" y="1438"/>
                    <a:pt x="2124" y="1438"/>
                  </a:cubicBezTo>
                  <a:cubicBezTo>
                    <a:pt x="2055" y="1530"/>
                    <a:pt x="1964" y="1621"/>
                    <a:pt x="1873" y="1690"/>
                  </a:cubicBezTo>
                  <a:cubicBezTo>
                    <a:pt x="1781" y="1781"/>
                    <a:pt x="1667" y="1827"/>
                    <a:pt x="1553" y="1895"/>
                  </a:cubicBezTo>
                  <a:cubicBezTo>
                    <a:pt x="1439" y="1941"/>
                    <a:pt x="1325" y="1963"/>
                    <a:pt x="1211" y="1986"/>
                  </a:cubicBezTo>
                  <a:cubicBezTo>
                    <a:pt x="1135" y="1986"/>
                    <a:pt x="1069" y="1996"/>
                    <a:pt x="999" y="1996"/>
                  </a:cubicBezTo>
                  <a:cubicBezTo>
                    <a:pt x="965" y="1996"/>
                    <a:pt x="929" y="1994"/>
                    <a:pt x="891" y="1986"/>
                  </a:cubicBezTo>
                  <a:cubicBezTo>
                    <a:pt x="823" y="1963"/>
                    <a:pt x="754" y="1963"/>
                    <a:pt x="686" y="1941"/>
                  </a:cubicBezTo>
                  <a:cubicBezTo>
                    <a:pt x="640" y="1918"/>
                    <a:pt x="594" y="1872"/>
                    <a:pt x="526" y="1849"/>
                  </a:cubicBezTo>
                  <a:cubicBezTo>
                    <a:pt x="503" y="1804"/>
                    <a:pt x="457" y="1781"/>
                    <a:pt x="435" y="1758"/>
                  </a:cubicBezTo>
                  <a:cubicBezTo>
                    <a:pt x="431" y="1750"/>
                    <a:pt x="427" y="1743"/>
                    <a:pt x="423" y="1735"/>
                  </a:cubicBezTo>
                  <a:lnTo>
                    <a:pt x="423" y="1735"/>
                  </a:lnTo>
                  <a:cubicBezTo>
                    <a:pt x="426" y="1735"/>
                    <a:pt x="430" y="1735"/>
                    <a:pt x="435" y="1735"/>
                  </a:cubicBezTo>
                  <a:lnTo>
                    <a:pt x="412" y="1712"/>
                  </a:lnTo>
                  <a:lnTo>
                    <a:pt x="412" y="1712"/>
                  </a:lnTo>
                  <a:cubicBezTo>
                    <a:pt x="397" y="1682"/>
                    <a:pt x="381" y="1652"/>
                    <a:pt x="366" y="1621"/>
                  </a:cubicBezTo>
                  <a:cubicBezTo>
                    <a:pt x="343" y="1575"/>
                    <a:pt x="343" y="1530"/>
                    <a:pt x="320" y="1484"/>
                  </a:cubicBezTo>
                  <a:cubicBezTo>
                    <a:pt x="320" y="1416"/>
                    <a:pt x="320" y="1370"/>
                    <a:pt x="320" y="1302"/>
                  </a:cubicBezTo>
                  <a:cubicBezTo>
                    <a:pt x="343" y="1233"/>
                    <a:pt x="366" y="1187"/>
                    <a:pt x="389" y="1119"/>
                  </a:cubicBezTo>
                  <a:cubicBezTo>
                    <a:pt x="435" y="1028"/>
                    <a:pt x="480" y="936"/>
                    <a:pt x="549" y="845"/>
                  </a:cubicBezTo>
                  <a:cubicBezTo>
                    <a:pt x="617" y="754"/>
                    <a:pt x="686" y="685"/>
                    <a:pt x="777" y="617"/>
                  </a:cubicBezTo>
                  <a:cubicBezTo>
                    <a:pt x="845" y="571"/>
                    <a:pt x="891" y="548"/>
                    <a:pt x="960" y="503"/>
                  </a:cubicBezTo>
                  <a:cubicBezTo>
                    <a:pt x="1005" y="480"/>
                    <a:pt x="1051" y="457"/>
                    <a:pt x="1119" y="434"/>
                  </a:cubicBezTo>
                  <a:cubicBezTo>
                    <a:pt x="1119" y="411"/>
                    <a:pt x="1119" y="411"/>
                    <a:pt x="1142" y="411"/>
                  </a:cubicBezTo>
                  <a:cubicBezTo>
                    <a:pt x="1165" y="411"/>
                    <a:pt x="1165" y="411"/>
                    <a:pt x="1188" y="389"/>
                  </a:cubicBezTo>
                  <a:lnTo>
                    <a:pt x="1233" y="389"/>
                  </a:lnTo>
                  <a:cubicBezTo>
                    <a:pt x="1256" y="389"/>
                    <a:pt x="1256" y="366"/>
                    <a:pt x="1279" y="366"/>
                  </a:cubicBezTo>
                  <a:lnTo>
                    <a:pt x="1325" y="366"/>
                  </a:lnTo>
                  <a:lnTo>
                    <a:pt x="1348" y="343"/>
                  </a:lnTo>
                  <a:cubicBezTo>
                    <a:pt x="1393" y="343"/>
                    <a:pt x="1439" y="343"/>
                    <a:pt x="1462" y="320"/>
                  </a:cubicBezTo>
                  <a:close/>
                  <a:moveTo>
                    <a:pt x="1393" y="1"/>
                  </a:moveTo>
                  <a:cubicBezTo>
                    <a:pt x="1348" y="23"/>
                    <a:pt x="1302" y="23"/>
                    <a:pt x="1256" y="46"/>
                  </a:cubicBezTo>
                  <a:cubicBezTo>
                    <a:pt x="1211" y="46"/>
                    <a:pt x="1188" y="46"/>
                    <a:pt x="1165" y="69"/>
                  </a:cubicBezTo>
                  <a:cubicBezTo>
                    <a:pt x="1096" y="92"/>
                    <a:pt x="1005" y="115"/>
                    <a:pt x="937" y="137"/>
                  </a:cubicBezTo>
                  <a:cubicBezTo>
                    <a:pt x="914" y="160"/>
                    <a:pt x="914" y="160"/>
                    <a:pt x="891" y="183"/>
                  </a:cubicBezTo>
                  <a:cubicBezTo>
                    <a:pt x="845" y="183"/>
                    <a:pt x="800" y="206"/>
                    <a:pt x="777" y="229"/>
                  </a:cubicBezTo>
                  <a:cubicBezTo>
                    <a:pt x="663" y="297"/>
                    <a:pt x="549" y="389"/>
                    <a:pt x="435" y="480"/>
                  </a:cubicBezTo>
                  <a:cubicBezTo>
                    <a:pt x="435" y="503"/>
                    <a:pt x="412" y="503"/>
                    <a:pt x="412" y="503"/>
                  </a:cubicBezTo>
                  <a:cubicBezTo>
                    <a:pt x="389" y="548"/>
                    <a:pt x="343" y="571"/>
                    <a:pt x="320" y="594"/>
                  </a:cubicBezTo>
                  <a:cubicBezTo>
                    <a:pt x="275" y="662"/>
                    <a:pt x="229" y="708"/>
                    <a:pt x="183" y="777"/>
                  </a:cubicBezTo>
                  <a:cubicBezTo>
                    <a:pt x="161" y="845"/>
                    <a:pt x="115" y="914"/>
                    <a:pt x="92" y="982"/>
                  </a:cubicBezTo>
                  <a:cubicBezTo>
                    <a:pt x="92" y="1005"/>
                    <a:pt x="69" y="1028"/>
                    <a:pt x="69" y="1028"/>
                  </a:cubicBezTo>
                  <a:cubicBezTo>
                    <a:pt x="47" y="1073"/>
                    <a:pt x="47" y="1119"/>
                    <a:pt x="24" y="1142"/>
                  </a:cubicBezTo>
                  <a:lnTo>
                    <a:pt x="24" y="1187"/>
                  </a:lnTo>
                  <a:cubicBezTo>
                    <a:pt x="24" y="1233"/>
                    <a:pt x="1" y="1279"/>
                    <a:pt x="1" y="1324"/>
                  </a:cubicBezTo>
                  <a:cubicBezTo>
                    <a:pt x="1" y="1324"/>
                    <a:pt x="1" y="1324"/>
                    <a:pt x="1" y="1347"/>
                  </a:cubicBezTo>
                  <a:cubicBezTo>
                    <a:pt x="1" y="1370"/>
                    <a:pt x="1" y="1416"/>
                    <a:pt x="1" y="1438"/>
                  </a:cubicBezTo>
                  <a:cubicBezTo>
                    <a:pt x="1" y="1507"/>
                    <a:pt x="24" y="1575"/>
                    <a:pt x="24" y="1644"/>
                  </a:cubicBezTo>
                  <a:cubicBezTo>
                    <a:pt x="47" y="1735"/>
                    <a:pt x="92" y="1804"/>
                    <a:pt x="138" y="1872"/>
                  </a:cubicBezTo>
                  <a:cubicBezTo>
                    <a:pt x="183" y="1963"/>
                    <a:pt x="252" y="2032"/>
                    <a:pt x="320" y="2100"/>
                  </a:cubicBezTo>
                  <a:cubicBezTo>
                    <a:pt x="480" y="2215"/>
                    <a:pt x="663" y="2283"/>
                    <a:pt x="868" y="2306"/>
                  </a:cubicBezTo>
                  <a:cubicBezTo>
                    <a:pt x="936" y="2317"/>
                    <a:pt x="1004" y="2322"/>
                    <a:pt x="1071" y="2322"/>
                  </a:cubicBezTo>
                  <a:cubicBezTo>
                    <a:pt x="1435" y="2322"/>
                    <a:pt x="1789" y="2172"/>
                    <a:pt x="2078" y="1941"/>
                  </a:cubicBezTo>
                  <a:cubicBezTo>
                    <a:pt x="2420" y="1690"/>
                    <a:pt x="2671" y="1279"/>
                    <a:pt x="2649" y="845"/>
                  </a:cubicBezTo>
                  <a:cubicBezTo>
                    <a:pt x="2649" y="754"/>
                    <a:pt x="2626" y="662"/>
                    <a:pt x="2580" y="571"/>
                  </a:cubicBezTo>
                  <a:cubicBezTo>
                    <a:pt x="2557" y="525"/>
                    <a:pt x="2557" y="480"/>
                    <a:pt x="2534" y="434"/>
                  </a:cubicBezTo>
                  <a:cubicBezTo>
                    <a:pt x="2512" y="411"/>
                    <a:pt x="2466" y="366"/>
                    <a:pt x="2443" y="343"/>
                  </a:cubicBezTo>
                  <a:cubicBezTo>
                    <a:pt x="2398" y="252"/>
                    <a:pt x="2306" y="206"/>
                    <a:pt x="2238" y="160"/>
                  </a:cubicBezTo>
                  <a:cubicBezTo>
                    <a:pt x="2146" y="92"/>
                    <a:pt x="2055" y="69"/>
                    <a:pt x="1941" y="46"/>
                  </a:cubicBezTo>
                  <a:cubicBezTo>
                    <a:pt x="1850" y="1"/>
                    <a:pt x="1758" y="1"/>
                    <a:pt x="1667"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8" name="Google Shape;4144;p38">
              <a:extLst>
                <a:ext uri="{FF2B5EF4-FFF2-40B4-BE49-F238E27FC236}">
                  <a16:creationId xmlns:a16="http://schemas.microsoft.com/office/drawing/2014/main" id="{E031E035-48F0-4355-44B5-3E19FC87B22E}"/>
                </a:ext>
              </a:extLst>
            </p:cNvPr>
            <p:cNvSpPr/>
            <p:nvPr/>
          </p:nvSpPr>
          <p:spPr>
            <a:xfrm>
              <a:off x="6245648" y="3527708"/>
              <a:ext cx="56866" cy="57173"/>
            </a:xfrm>
            <a:custGeom>
              <a:avLst/>
              <a:gdLst/>
              <a:ahLst/>
              <a:cxnLst/>
              <a:rect l="l" t="t" r="r" b="b"/>
              <a:pathLst>
                <a:path w="2032" h="2043" extrusionOk="0">
                  <a:moveTo>
                    <a:pt x="1119" y="343"/>
                  </a:moveTo>
                  <a:cubicBezTo>
                    <a:pt x="1187" y="343"/>
                    <a:pt x="1233" y="366"/>
                    <a:pt x="1301" y="389"/>
                  </a:cubicBezTo>
                  <a:cubicBezTo>
                    <a:pt x="1347" y="412"/>
                    <a:pt x="1415" y="457"/>
                    <a:pt x="1461" y="480"/>
                  </a:cubicBezTo>
                  <a:cubicBezTo>
                    <a:pt x="1484" y="526"/>
                    <a:pt x="1530" y="549"/>
                    <a:pt x="1575" y="594"/>
                  </a:cubicBezTo>
                  <a:cubicBezTo>
                    <a:pt x="1598" y="640"/>
                    <a:pt x="1644" y="708"/>
                    <a:pt x="1667" y="777"/>
                  </a:cubicBezTo>
                  <a:cubicBezTo>
                    <a:pt x="1689" y="823"/>
                    <a:pt x="1712" y="891"/>
                    <a:pt x="1712" y="960"/>
                  </a:cubicBezTo>
                  <a:cubicBezTo>
                    <a:pt x="1712" y="1005"/>
                    <a:pt x="1712" y="1074"/>
                    <a:pt x="1712" y="1142"/>
                  </a:cubicBezTo>
                  <a:cubicBezTo>
                    <a:pt x="1689" y="1188"/>
                    <a:pt x="1689" y="1233"/>
                    <a:pt x="1667" y="1302"/>
                  </a:cubicBezTo>
                  <a:cubicBezTo>
                    <a:pt x="1644" y="1348"/>
                    <a:pt x="1598" y="1416"/>
                    <a:pt x="1575" y="1462"/>
                  </a:cubicBezTo>
                  <a:cubicBezTo>
                    <a:pt x="1530" y="1507"/>
                    <a:pt x="1484" y="1530"/>
                    <a:pt x="1438" y="1576"/>
                  </a:cubicBezTo>
                  <a:cubicBezTo>
                    <a:pt x="1393" y="1621"/>
                    <a:pt x="1347" y="1644"/>
                    <a:pt x="1301" y="1667"/>
                  </a:cubicBezTo>
                  <a:cubicBezTo>
                    <a:pt x="1233" y="1690"/>
                    <a:pt x="1164" y="1713"/>
                    <a:pt x="1119" y="1713"/>
                  </a:cubicBezTo>
                  <a:lnTo>
                    <a:pt x="936" y="1713"/>
                  </a:lnTo>
                  <a:cubicBezTo>
                    <a:pt x="868" y="1713"/>
                    <a:pt x="822" y="1690"/>
                    <a:pt x="754" y="1667"/>
                  </a:cubicBezTo>
                  <a:cubicBezTo>
                    <a:pt x="685" y="1644"/>
                    <a:pt x="639" y="1599"/>
                    <a:pt x="594" y="1576"/>
                  </a:cubicBezTo>
                  <a:cubicBezTo>
                    <a:pt x="548" y="1530"/>
                    <a:pt x="525" y="1507"/>
                    <a:pt x="480" y="1462"/>
                  </a:cubicBezTo>
                  <a:cubicBezTo>
                    <a:pt x="434" y="1393"/>
                    <a:pt x="411" y="1348"/>
                    <a:pt x="388" y="1302"/>
                  </a:cubicBezTo>
                  <a:cubicBezTo>
                    <a:pt x="366" y="1233"/>
                    <a:pt x="343" y="1188"/>
                    <a:pt x="343" y="1119"/>
                  </a:cubicBezTo>
                  <a:cubicBezTo>
                    <a:pt x="343" y="1051"/>
                    <a:pt x="343" y="1005"/>
                    <a:pt x="343" y="937"/>
                  </a:cubicBezTo>
                  <a:cubicBezTo>
                    <a:pt x="343" y="891"/>
                    <a:pt x="366" y="868"/>
                    <a:pt x="366" y="823"/>
                  </a:cubicBezTo>
                  <a:cubicBezTo>
                    <a:pt x="366" y="800"/>
                    <a:pt x="388" y="777"/>
                    <a:pt x="388" y="754"/>
                  </a:cubicBezTo>
                  <a:cubicBezTo>
                    <a:pt x="388" y="731"/>
                    <a:pt x="411" y="731"/>
                    <a:pt x="411" y="708"/>
                  </a:cubicBezTo>
                  <a:lnTo>
                    <a:pt x="434" y="686"/>
                  </a:lnTo>
                  <a:cubicBezTo>
                    <a:pt x="434" y="663"/>
                    <a:pt x="457" y="617"/>
                    <a:pt x="480" y="594"/>
                  </a:cubicBezTo>
                  <a:cubicBezTo>
                    <a:pt x="525" y="549"/>
                    <a:pt x="571" y="526"/>
                    <a:pt x="594" y="480"/>
                  </a:cubicBezTo>
                  <a:cubicBezTo>
                    <a:pt x="639" y="457"/>
                    <a:pt x="685" y="435"/>
                    <a:pt x="731" y="412"/>
                  </a:cubicBezTo>
                  <a:cubicBezTo>
                    <a:pt x="731" y="389"/>
                    <a:pt x="731" y="389"/>
                    <a:pt x="754" y="389"/>
                  </a:cubicBezTo>
                  <a:cubicBezTo>
                    <a:pt x="799" y="366"/>
                    <a:pt x="868" y="366"/>
                    <a:pt x="913" y="343"/>
                  </a:cubicBezTo>
                  <a:close/>
                  <a:moveTo>
                    <a:pt x="1027" y="1"/>
                  </a:moveTo>
                  <a:cubicBezTo>
                    <a:pt x="959" y="1"/>
                    <a:pt x="891" y="24"/>
                    <a:pt x="822" y="24"/>
                  </a:cubicBezTo>
                  <a:cubicBezTo>
                    <a:pt x="822" y="24"/>
                    <a:pt x="799" y="24"/>
                    <a:pt x="799" y="47"/>
                  </a:cubicBezTo>
                  <a:lnTo>
                    <a:pt x="776" y="47"/>
                  </a:lnTo>
                  <a:cubicBezTo>
                    <a:pt x="708" y="47"/>
                    <a:pt x="639" y="92"/>
                    <a:pt x="571" y="115"/>
                  </a:cubicBezTo>
                  <a:cubicBezTo>
                    <a:pt x="548" y="138"/>
                    <a:pt x="525" y="138"/>
                    <a:pt x="502" y="161"/>
                  </a:cubicBezTo>
                  <a:lnTo>
                    <a:pt x="480" y="161"/>
                  </a:lnTo>
                  <a:cubicBezTo>
                    <a:pt x="434" y="206"/>
                    <a:pt x="366" y="252"/>
                    <a:pt x="320" y="298"/>
                  </a:cubicBezTo>
                  <a:cubicBezTo>
                    <a:pt x="274" y="343"/>
                    <a:pt x="251" y="366"/>
                    <a:pt x="229" y="412"/>
                  </a:cubicBezTo>
                  <a:lnTo>
                    <a:pt x="206" y="412"/>
                  </a:lnTo>
                  <a:cubicBezTo>
                    <a:pt x="206" y="435"/>
                    <a:pt x="183" y="457"/>
                    <a:pt x="183" y="457"/>
                  </a:cubicBezTo>
                  <a:cubicBezTo>
                    <a:pt x="137" y="526"/>
                    <a:pt x="114" y="594"/>
                    <a:pt x="69" y="663"/>
                  </a:cubicBezTo>
                  <a:cubicBezTo>
                    <a:pt x="69" y="686"/>
                    <a:pt x="69" y="686"/>
                    <a:pt x="69" y="708"/>
                  </a:cubicBezTo>
                  <a:cubicBezTo>
                    <a:pt x="46" y="754"/>
                    <a:pt x="46" y="800"/>
                    <a:pt x="23" y="823"/>
                  </a:cubicBezTo>
                  <a:cubicBezTo>
                    <a:pt x="23" y="845"/>
                    <a:pt x="23" y="845"/>
                    <a:pt x="23" y="845"/>
                  </a:cubicBezTo>
                  <a:cubicBezTo>
                    <a:pt x="23" y="868"/>
                    <a:pt x="23" y="868"/>
                    <a:pt x="23" y="891"/>
                  </a:cubicBezTo>
                  <a:cubicBezTo>
                    <a:pt x="0" y="1051"/>
                    <a:pt x="0" y="1211"/>
                    <a:pt x="69" y="1348"/>
                  </a:cubicBezTo>
                  <a:cubicBezTo>
                    <a:pt x="114" y="1507"/>
                    <a:pt x="206" y="1621"/>
                    <a:pt x="297" y="1736"/>
                  </a:cubicBezTo>
                  <a:cubicBezTo>
                    <a:pt x="366" y="1804"/>
                    <a:pt x="434" y="1850"/>
                    <a:pt x="502" y="1895"/>
                  </a:cubicBezTo>
                  <a:cubicBezTo>
                    <a:pt x="571" y="1941"/>
                    <a:pt x="662" y="1987"/>
                    <a:pt x="731" y="2009"/>
                  </a:cubicBezTo>
                  <a:cubicBezTo>
                    <a:pt x="799" y="2032"/>
                    <a:pt x="891" y="2032"/>
                    <a:pt x="959" y="2032"/>
                  </a:cubicBezTo>
                  <a:cubicBezTo>
                    <a:pt x="989" y="2040"/>
                    <a:pt x="1017" y="2042"/>
                    <a:pt x="1044" y="2042"/>
                  </a:cubicBezTo>
                  <a:cubicBezTo>
                    <a:pt x="1098" y="2042"/>
                    <a:pt x="1149" y="2032"/>
                    <a:pt x="1210" y="2032"/>
                  </a:cubicBezTo>
                  <a:cubicBezTo>
                    <a:pt x="1347" y="2009"/>
                    <a:pt x="1507" y="1941"/>
                    <a:pt x="1621" y="1850"/>
                  </a:cubicBezTo>
                  <a:cubicBezTo>
                    <a:pt x="1758" y="1758"/>
                    <a:pt x="1849" y="1644"/>
                    <a:pt x="1918" y="1507"/>
                  </a:cubicBezTo>
                  <a:cubicBezTo>
                    <a:pt x="2009" y="1348"/>
                    <a:pt x="2032" y="1165"/>
                    <a:pt x="2032" y="1005"/>
                  </a:cubicBezTo>
                  <a:cubicBezTo>
                    <a:pt x="2032" y="914"/>
                    <a:pt x="2032" y="823"/>
                    <a:pt x="1986" y="731"/>
                  </a:cubicBezTo>
                  <a:cubicBezTo>
                    <a:pt x="1963" y="640"/>
                    <a:pt x="1940" y="572"/>
                    <a:pt x="1895" y="480"/>
                  </a:cubicBezTo>
                  <a:cubicBezTo>
                    <a:pt x="1804" y="343"/>
                    <a:pt x="1689" y="252"/>
                    <a:pt x="1552" y="161"/>
                  </a:cubicBezTo>
                  <a:cubicBezTo>
                    <a:pt x="1484" y="115"/>
                    <a:pt x="1393" y="92"/>
                    <a:pt x="1324" y="47"/>
                  </a:cubicBezTo>
                  <a:cubicBezTo>
                    <a:pt x="1233" y="24"/>
                    <a:pt x="1164" y="24"/>
                    <a:pt x="1073"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9" name="Google Shape;4145;p38">
              <a:extLst>
                <a:ext uri="{FF2B5EF4-FFF2-40B4-BE49-F238E27FC236}">
                  <a16:creationId xmlns:a16="http://schemas.microsoft.com/office/drawing/2014/main" id="{C5496BF8-2561-CF85-A308-6A3C0AD66E32}"/>
                </a:ext>
              </a:extLst>
            </p:cNvPr>
            <p:cNvSpPr/>
            <p:nvPr/>
          </p:nvSpPr>
          <p:spPr>
            <a:xfrm>
              <a:off x="6286534" y="3666962"/>
              <a:ext cx="122658" cy="119664"/>
            </a:xfrm>
            <a:custGeom>
              <a:avLst/>
              <a:gdLst/>
              <a:ahLst/>
              <a:cxnLst/>
              <a:rect l="l" t="t" r="r" b="b"/>
              <a:pathLst>
                <a:path w="4383" h="4276" extrusionOk="0">
                  <a:moveTo>
                    <a:pt x="2043" y="326"/>
                  </a:moveTo>
                  <a:cubicBezTo>
                    <a:pt x="2129" y="326"/>
                    <a:pt x="2214" y="332"/>
                    <a:pt x="2305" y="343"/>
                  </a:cubicBezTo>
                  <a:cubicBezTo>
                    <a:pt x="2465" y="366"/>
                    <a:pt x="2648" y="412"/>
                    <a:pt x="2808" y="480"/>
                  </a:cubicBezTo>
                  <a:cubicBezTo>
                    <a:pt x="2967" y="549"/>
                    <a:pt x="3127" y="640"/>
                    <a:pt x="3264" y="754"/>
                  </a:cubicBezTo>
                  <a:cubicBezTo>
                    <a:pt x="3401" y="868"/>
                    <a:pt x="3538" y="982"/>
                    <a:pt x="3652" y="1142"/>
                  </a:cubicBezTo>
                  <a:cubicBezTo>
                    <a:pt x="3743" y="1279"/>
                    <a:pt x="3835" y="1439"/>
                    <a:pt x="3903" y="1599"/>
                  </a:cubicBezTo>
                  <a:cubicBezTo>
                    <a:pt x="3972" y="1735"/>
                    <a:pt x="4017" y="1895"/>
                    <a:pt x="4040" y="2055"/>
                  </a:cubicBezTo>
                  <a:cubicBezTo>
                    <a:pt x="4040" y="2215"/>
                    <a:pt x="4063" y="2352"/>
                    <a:pt x="4040" y="2512"/>
                  </a:cubicBezTo>
                  <a:cubicBezTo>
                    <a:pt x="4017" y="2649"/>
                    <a:pt x="3972" y="2785"/>
                    <a:pt x="3926" y="2922"/>
                  </a:cubicBezTo>
                  <a:cubicBezTo>
                    <a:pt x="3858" y="3059"/>
                    <a:pt x="3789" y="3196"/>
                    <a:pt x="3698" y="3310"/>
                  </a:cubicBezTo>
                  <a:cubicBezTo>
                    <a:pt x="3607" y="3425"/>
                    <a:pt x="3515" y="3516"/>
                    <a:pt x="3401" y="3607"/>
                  </a:cubicBezTo>
                  <a:cubicBezTo>
                    <a:pt x="3310" y="3676"/>
                    <a:pt x="3173" y="3744"/>
                    <a:pt x="3059" y="3813"/>
                  </a:cubicBezTo>
                  <a:cubicBezTo>
                    <a:pt x="2899" y="3858"/>
                    <a:pt x="2762" y="3904"/>
                    <a:pt x="2602" y="3927"/>
                  </a:cubicBezTo>
                  <a:cubicBezTo>
                    <a:pt x="2522" y="3938"/>
                    <a:pt x="2437" y="3944"/>
                    <a:pt x="2348" y="3944"/>
                  </a:cubicBezTo>
                  <a:cubicBezTo>
                    <a:pt x="2260" y="3944"/>
                    <a:pt x="2169" y="3938"/>
                    <a:pt x="2077" y="3927"/>
                  </a:cubicBezTo>
                  <a:cubicBezTo>
                    <a:pt x="1917" y="3904"/>
                    <a:pt x="1758" y="3858"/>
                    <a:pt x="1598" y="3790"/>
                  </a:cubicBezTo>
                  <a:cubicBezTo>
                    <a:pt x="1415" y="3721"/>
                    <a:pt x="1256" y="3630"/>
                    <a:pt x="1096" y="3516"/>
                  </a:cubicBezTo>
                  <a:cubicBezTo>
                    <a:pt x="959" y="3402"/>
                    <a:pt x="845" y="3288"/>
                    <a:pt x="731" y="3151"/>
                  </a:cubicBezTo>
                  <a:cubicBezTo>
                    <a:pt x="639" y="3014"/>
                    <a:pt x="548" y="2877"/>
                    <a:pt x="479" y="2717"/>
                  </a:cubicBezTo>
                  <a:cubicBezTo>
                    <a:pt x="479" y="2694"/>
                    <a:pt x="479" y="2694"/>
                    <a:pt x="479" y="2694"/>
                  </a:cubicBezTo>
                  <a:cubicBezTo>
                    <a:pt x="457" y="2671"/>
                    <a:pt x="457" y="2626"/>
                    <a:pt x="434" y="2603"/>
                  </a:cubicBezTo>
                  <a:cubicBezTo>
                    <a:pt x="434" y="2603"/>
                    <a:pt x="434" y="2580"/>
                    <a:pt x="434" y="2580"/>
                  </a:cubicBezTo>
                  <a:cubicBezTo>
                    <a:pt x="388" y="2466"/>
                    <a:pt x="365" y="2329"/>
                    <a:pt x="343" y="2215"/>
                  </a:cubicBezTo>
                  <a:cubicBezTo>
                    <a:pt x="320" y="2055"/>
                    <a:pt x="320" y="1895"/>
                    <a:pt x="343" y="1735"/>
                  </a:cubicBezTo>
                  <a:cubicBezTo>
                    <a:pt x="365" y="1599"/>
                    <a:pt x="411" y="1462"/>
                    <a:pt x="457" y="1325"/>
                  </a:cubicBezTo>
                  <a:cubicBezTo>
                    <a:pt x="479" y="1302"/>
                    <a:pt x="479" y="1256"/>
                    <a:pt x="502" y="1211"/>
                  </a:cubicBezTo>
                  <a:lnTo>
                    <a:pt x="525" y="1211"/>
                  </a:lnTo>
                  <a:cubicBezTo>
                    <a:pt x="548" y="1142"/>
                    <a:pt x="571" y="1096"/>
                    <a:pt x="616" y="1028"/>
                  </a:cubicBezTo>
                  <a:cubicBezTo>
                    <a:pt x="639" y="1005"/>
                    <a:pt x="662" y="982"/>
                    <a:pt x="662" y="959"/>
                  </a:cubicBezTo>
                  <a:cubicBezTo>
                    <a:pt x="685" y="937"/>
                    <a:pt x="708" y="937"/>
                    <a:pt x="708" y="914"/>
                  </a:cubicBezTo>
                  <a:cubicBezTo>
                    <a:pt x="776" y="845"/>
                    <a:pt x="822" y="800"/>
                    <a:pt x="890" y="731"/>
                  </a:cubicBezTo>
                  <a:cubicBezTo>
                    <a:pt x="913" y="708"/>
                    <a:pt x="913" y="708"/>
                    <a:pt x="913" y="708"/>
                  </a:cubicBezTo>
                  <a:cubicBezTo>
                    <a:pt x="936" y="708"/>
                    <a:pt x="936" y="686"/>
                    <a:pt x="959" y="686"/>
                  </a:cubicBezTo>
                  <a:cubicBezTo>
                    <a:pt x="982" y="640"/>
                    <a:pt x="1027" y="617"/>
                    <a:pt x="1050" y="594"/>
                  </a:cubicBezTo>
                  <a:lnTo>
                    <a:pt x="1073" y="594"/>
                  </a:lnTo>
                  <a:cubicBezTo>
                    <a:pt x="1164" y="549"/>
                    <a:pt x="1233" y="503"/>
                    <a:pt x="1324" y="457"/>
                  </a:cubicBezTo>
                  <a:cubicBezTo>
                    <a:pt x="1415" y="434"/>
                    <a:pt x="1507" y="389"/>
                    <a:pt x="1598" y="366"/>
                  </a:cubicBezTo>
                  <a:lnTo>
                    <a:pt x="1621" y="366"/>
                  </a:lnTo>
                  <a:cubicBezTo>
                    <a:pt x="1666" y="366"/>
                    <a:pt x="1735" y="343"/>
                    <a:pt x="1781" y="343"/>
                  </a:cubicBezTo>
                  <a:cubicBezTo>
                    <a:pt x="1872" y="332"/>
                    <a:pt x="1957" y="326"/>
                    <a:pt x="2043" y="326"/>
                  </a:cubicBezTo>
                  <a:close/>
                  <a:moveTo>
                    <a:pt x="2054" y="1"/>
                  </a:moveTo>
                  <a:cubicBezTo>
                    <a:pt x="1895" y="1"/>
                    <a:pt x="1735" y="24"/>
                    <a:pt x="1575" y="46"/>
                  </a:cubicBezTo>
                  <a:cubicBezTo>
                    <a:pt x="1484" y="69"/>
                    <a:pt x="1370" y="92"/>
                    <a:pt x="1278" y="138"/>
                  </a:cubicBezTo>
                  <a:cubicBezTo>
                    <a:pt x="1187" y="161"/>
                    <a:pt x="1073" y="206"/>
                    <a:pt x="982" y="275"/>
                  </a:cubicBezTo>
                  <a:lnTo>
                    <a:pt x="959" y="275"/>
                  </a:lnTo>
                  <a:cubicBezTo>
                    <a:pt x="822" y="366"/>
                    <a:pt x="708" y="457"/>
                    <a:pt x="594" y="571"/>
                  </a:cubicBezTo>
                  <a:lnTo>
                    <a:pt x="571" y="571"/>
                  </a:lnTo>
                  <a:cubicBezTo>
                    <a:pt x="479" y="686"/>
                    <a:pt x="388" y="800"/>
                    <a:pt x="297" y="914"/>
                  </a:cubicBezTo>
                  <a:cubicBezTo>
                    <a:pt x="297" y="937"/>
                    <a:pt x="297" y="937"/>
                    <a:pt x="297" y="959"/>
                  </a:cubicBezTo>
                  <a:cubicBezTo>
                    <a:pt x="228" y="1051"/>
                    <a:pt x="183" y="1165"/>
                    <a:pt x="137" y="1279"/>
                  </a:cubicBezTo>
                  <a:cubicBezTo>
                    <a:pt x="69" y="1416"/>
                    <a:pt x="46" y="1553"/>
                    <a:pt x="23" y="1713"/>
                  </a:cubicBezTo>
                  <a:cubicBezTo>
                    <a:pt x="23" y="1735"/>
                    <a:pt x="23" y="1758"/>
                    <a:pt x="23" y="1758"/>
                  </a:cubicBezTo>
                  <a:cubicBezTo>
                    <a:pt x="0" y="1850"/>
                    <a:pt x="0" y="1918"/>
                    <a:pt x="0" y="1987"/>
                  </a:cubicBezTo>
                  <a:cubicBezTo>
                    <a:pt x="0" y="2215"/>
                    <a:pt x="46" y="2466"/>
                    <a:pt x="114" y="2671"/>
                  </a:cubicBezTo>
                  <a:cubicBezTo>
                    <a:pt x="160" y="2831"/>
                    <a:pt x="228" y="2968"/>
                    <a:pt x="320" y="3105"/>
                  </a:cubicBezTo>
                  <a:cubicBezTo>
                    <a:pt x="320" y="3128"/>
                    <a:pt x="343" y="3151"/>
                    <a:pt x="365" y="3173"/>
                  </a:cubicBezTo>
                  <a:cubicBezTo>
                    <a:pt x="365" y="3173"/>
                    <a:pt x="365" y="3196"/>
                    <a:pt x="365" y="3196"/>
                  </a:cubicBezTo>
                  <a:cubicBezTo>
                    <a:pt x="388" y="3219"/>
                    <a:pt x="411" y="3265"/>
                    <a:pt x="434" y="3288"/>
                  </a:cubicBezTo>
                  <a:cubicBezTo>
                    <a:pt x="502" y="3379"/>
                    <a:pt x="571" y="3470"/>
                    <a:pt x="662" y="3539"/>
                  </a:cubicBezTo>
                  <a:cubicBezTo>
                    <a:pt x="753" y="3653"/>
                    <a:pt x="867" y="3721"/>
                    <a:pt x="959" y="3813"/>
                  </a:cubicBezTo>
                  <a:cubicBezTo>
                    <a:pt x="1141" y="3950"/>
                    <a:pt x="1347" y="4041"/>
                    <a:pt x="1552" y="4132"/>
                  </a:cubicBezTo>
                  <a:cubicBezTo>
                    <a:pt x="1758" y="4201"/>
                    <a:pt x="2009" y="4246"/>
                    <a:pt x="2237" y="4269"/>
                  </a:cubicBezTo>
                  <a:cubicBezTo>
                    <a:pt x="2279" y="4273"/>
                    <a:pt x="2321" y="4275"/>
                    <a:pt x="2363" y="4275"/>
                  </a:cubicBezTo>
                  <a:cubicBezTo>
                    <a:pt x="2548" y="4275"/>
                    <a:pt x="2731" y="4238"/>
                    <a:pt x="2899" y="4201"/>
                  </a:cubicBezTo>
                  <a:cubicBezTo>
                    <a:pt x="3127" y="4132"/>
                    <a:pt x="3355" y="4041"/>
                    <a:pt x="3538" y="3904"/>
                  </a:cubicBezTo>
                  <a:cubicBezTo>
                    <a:pt x="3721" y="3790"/>
                    <a:pt x="3858" y="3653"/>
                    <a:pt x="3972" y="3493"/>
                  </a:cubicBezTo>
                  <a:cubicBezTo>
                    <a:pt x="4132" y="3288"/>
                    <a:pt x="4223" y="3082"/>
                    <a:pt x="4291" y="2854"/>
                  </a:cubicBezTo>
                  <a:cubicBezTo>
                    <a:pt x="4360" y="2649"/>
                    <a:pt x="4383" y="2420"/>
                    <a:pt x="4383" y="2192"/>
                  </a:cubicBezTo>
                  <a:cubicBezTo>
                    <a:pt x="4360" y="1941"/>
                    <a:pt x="4291" y="1690"/>
                    <a:pt x="4200" y="1462"/>
                  </a:cubicBezTo>
                  <a:cubicBezTo>
                    <a:pt x="3995" y="937"/>
                    <a:pt x="3561" y="503"/>
                    <a:pt x="3059" y="229"/>
                  </a:cubicBezTo>
                  <a:cubicBezTo>
                    <a:pt x="2762" y="92"/>
                    <a:pt x="2465" y="24"/>
                    <a:pt x="2169"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0" name="Google Shape;4146;p38">
              <a:extLst>
                <a:ext uri="{FF2B5EF4-FFF2-40B4-BE49-F238E27FC236}">
                  <a16:creationId xmlns:a16="http://schemas.microsoft.com/office/drawing/2014/main" id="{5D74FDCA-0156-A970-EE83-4469401E22BE}"/>
                </a:ext>
              </a:extLst>
            </p:cNvPr>
            <p:cNvSpPr/>
            <p:nvPr/>
          </p:nvSpPr>
          <p:spPr>
            <a:xfrm>
              <a:off x="8336323" y="3121450"/>
              <a:ext cx="48582" cy="65205"/>
            </a:xfrm>
            <a:custGeom>
              <a:avLst/>
              <a:gdLst/>
              <a:ahLst/>
              <a:cxnLst/>
              <a:rect l="l" t="t" r="r" b="b"/>
              <a:pathLst>
                <a:path w="1736" h="2330" extrusionOk="0">
                  <a:moveTo>
                    <a:pt x="1096" y="1"/>
                  </a:moveTo>
                  <a:cubicBezTo>
                    <a:pt x="1051" y="1"/>
                    <a:pt x="982" y="1"/>
                    <a:pt x="936" y="24"/>
                  </a:cubicBezTo>
                  <a:lnTo>
                    <a:pt x="914" y="24"/>
                  </a:lnTo>
                  <a:cubicBezTo>
                    <a:pt x="845" y="24"/>
                    <a:pt x="799" y="47"/>
                    <a:pt x="754" y="69"/>
                  </a:cubicBezTo>
                  <a:cubicBezTo>
                    <a:pt x="731" y="47"/>
                    <a:pt x="708" y="47"/>
                    <a:pt x="685" y="47"/>
                  </a:cubicBezTo>
                  <a:cubicBezTo>
                    <a:pt x="640" y="47"/>
                    <a:pt x="594" y="69"/>
                    <a:pt x="571" y="92"/>
                  </a:cubicBezTo>
                  <a:cubicBezTo>
                    <a:pt x="480" y="184"/>
                    <a:pt x="366" y="252"/>
                    <a:pt x="297" y="343"/>
                  </a:cubicBezTo>
                  <a:cubicBezTo>
                    <a:pt x="252" y="412"/>
                    <a:pt x="183" y="503"/>
                    <a:pt x="137" y="594"/>
                  </a:cubicBezTo>
                  <a:cubicBezTo>
                    <a:pt x="69" y="731"/>
                    <a:pt x="23" y="891"/>
                    <a:pt x="1" y="1119"/>
                  </a:cubicBezTo>
                  <a:cubicBezTo>
                    <a:pt x="1" y="1325"/>
                    <a:pt x="1" y="1530"/>
                    <a:pt x="69" y="1736"/>
                  </a:cubicBezTo>
                  <a:cubicBezTo>
                    <a:pt x="115" y="1850"/>
                    <a:pt x="183" y="1941"/>
                    <a:pt x="252" y="2032"/>
                  </a:cubicBezTo>
                  <a:cubicBezTo>
                    <a:pt x="366" y="2215"/>
                    <a:pt x="594" y="2329"/>
                    <a:pt x="777" y="2329"/>
                  </a:cubicBezTo>
                  <a:lnTo>
                    <a:pt x="891" y="2329"/>
                  </a:lnTo>
                  <a:cubicBezTo>
                    <a:pt x="982" y="2306"/>
                    <a:pt x="1073" y="2261"/>
                    <a:pt x="1165" y="2192"/>
                  </a:cubicBezTo>
                  <a:cubicBezTo>
                    <a:pt x="1187" y="2169"/>
                    <a:pt x="1210" y="2147"/>
                    <a:pt x="1256" y="2101"/>
                  </a:cubicBezTo>
                  <a:cubicBezTo>
                    <a:pt x="1370" y="2032"/>
                    <a:pt x="1439" y="1987"/>
                    <a:pt x="1484" y="1918"/>
                  </a:cubicBezTo>
                  <a:cubicBezTo>
                    <a:pt x="1553" y="1850"/>
                    <a:pt x="1598" y="1781"/>
                    <a:pt x="1621" y="1690"/>
                  </a:cubicBezTo>
                  <a:cubicBezTo>
                    <a:pt x="1667" y="1599"/>
                    <a:pt x="1712" y="1507"/>
                    <a:pt x="1735" y="1393"/>
                  </a:cubicBezTo>
                  <a:cubicBezTo>
                    <a:pt x="1735" y="1348"/>
                    <a:pt x="1735" y="1279"/>
                    <a:pt x="1735" y="1234"/>
                  </a:cubicBezTo>
                  <a:lnTo>
                    <a:pt x="1735" y="1188"/>
                  </a:lnTo>
                  <a:cubicBezTo>
                    <a:pt x="1735" y="1142"/>
                    <a:pt x="1735" y="1119"/>
                    <a:pt x="1735" y="1074"/>
                  </a:cubicBezTo>
                  <a:cubicBezTo>
                    <a:pt x="1735" y="960"/>
                    <a:pt x="1712" y="868"/>
                    <a:pt x="1690" y="777"/>
                  </a:cubicBezTo>
                  <a:cubicBezTo>
                    <a:pt x="1667" y="617"/>
                    <a:pt x="1621" y="480"/>
                    <a:pt x="1553" y="343"/>
                  </a:cubicBezTo>
                  <a:cubicBezTo>
                    <a:pt x="1439" y="138"/>
                    <a:pt x="1302" y="24"/>
                    <a:pt x="1142" y="1"/>
                  </a:cubicBezTo>
                  <a:close/>
                </a:path>
              </a:pathLst>
            </a:custGeom>
            <a:solidFill>
              <a:srgbClr val="FCFCF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1" name="Google Shape;4147;p38">
              <a:extLst>
                <a:ext uri="{FF2B5EF4-FFF2-40B4-BE49-F238E27FC236}">
                  <a16:creationId xmlns:a16="http://schemas.microsoft.com/office/drawing/2014/main" id="{1BCC8F37-7DE4-524D-151A-3E44249466FF}"/>
                </a:ext>
              </a:extLst>
            </p:cNvPr>
            <p:cNvSpPr/>
            <p:nvPr/>
          </p:nvSpPr>
          <p:spPr>
            <a:xfrm>
              <a:off x="8291603" y="3221105"/>
              <a:ext cx="31343" cy="29412"/>
            </a:xfrm>
            <a:custGeom>
              <a:avLst/>
              <a:gdLst/>
              <a:ahLst/>
              <a:cxnLst/>
              <a:rect l="l" t="t" r="r" b="b"/>
              <a:pathLst>
                <a:path w="1120" h="1051" extrusionOk="0">
                  <a:moveTo>
                    <a:pt x="434" y="1"/>
                  </a:moveTo>
                  <a:cubicBezTo>
                    <a:pt x="366" y="1"/>
                    <a:pt x="297" y="1"/>
                    <a:pt x="229" y="46"/>
                  </a:cubicBezTo>
                  <a:cubicBezTo>
                    <a:pt x="138" y="69"/>
                    <a:pt x="69" y="138"/>
                    <a:pt x="46" y="229"/>
                  </a:cubicBezTo>
                  <a:cubicBezTo>
                    <a:pt x="1" y="343"/>
                    <a:pt x="24" y="457"/>
                    <a:pt x="46" y="549"/>
                  </a:cubicBezTo>
                  <a:cubicBezTo>
                    <a:pt x="46" y="571"/>
                    <a:pt x="46" y="571"/>
                    <a:pt x="46" y="594"/>
                  </a:cubicBezTo>
                  <a:cubicBezTo>
                    <a:pt x="69" y="617"/>
                    <a:pt x="69" y="640"/>
                    <a:pt x="69" y="663"/>
                  </a:cubicBezTo>
                  <a:cubicBezTo>
                    <a:pt x="92" y="731"/>
                    <a:pt x="115" y="800"/>
                    <a:pt x="183" y="868"/>
                  </a:cubicBezTo>
                  <a:cubicBezTo>
                    <a:pt x="252" y="937"/>
                    <a:pt x="297" y="982"/>
                    <a:pt x="343" y="1005"/>
                  </a:cubicBezTo>
                  <a:cubicBezTo>
                    <a:pt x="412" y="1028"/>
                    <a:pt x="480" y="1051"/>
                    <a:pt x="549" y="1051"/>
                  </a:cubicBezTo>
                  <a:cubicBezTo>
                    <a:pt x="617" y="1051"/>
                    <a:pt x="663" y="1051"/>
                    <a:pt x="708" y="1028"/>
                  </a:cubicBezTo>
                  <a:cubicBezTo>
                    <a:pt x="822" y="1005"/>
                    <a:pt x="914" y="959"/>
                    <a:pt x="1028" y="845"/>
                  </a:cubicBezTo>
                  <a:cubicBezTo>
                    <a:pt x="1051" y="800"/>
                    <a:pt x="1074" y="754"/>
                    <a:pt x="1096" y="708"/>
                  </a:cubicBezTo>
                  <a:cubicBezTo>
                    <a:pt x="1096" y="686"/>
                    <a:pt x="1096" y="663"/>
                    <a:pt x="1096" y="640"/>
                  </a:cubicBezTo>
                  <a:cubicBezTo>
                    <a:pt x="1096" y="594"/>
                    <a:pt x="1119" y="571"/>
                    <a:pt x="1119" y="526"/>
                  </a:cubicBezTo>
                  <a:cubicBezTo>
                    <a:pt x="1096" y="480"/>
                    <a:pt x="1096" y="412"/>
                    <a:pt x="1074" y="366"/>
                  </a:cubicBezTo>
                  <a:cubicBezTo>
                    <a:pt x="1051" y="343"/>
                    <a:pt x="1051" y="320"/>
                    <a:pt x="1028" y="275"/>
                  </a:cubicBezTo>
                  <a:cubicBezTo>
                    <a:pt x="1028" y="275"/>
                    <a:pt x="982" y="229"/>
                    <a:pt x="982" y="229"/>
                  </a:cubicBezTo>
                  <a:cubicBezTo>
                    <a:pt x="959" y="183"/>
                    <a:pt x="937" y="161"/>
                    <a:pt x="891" y="138"/>
                  </a:cubicBezTo>
                  <a:cubicBezTo>
                    <a:pt x="868" y="92"/>
                    <a:pt x="822" y="69"/>
                    <a:pt x="754" y="46"/>
                  </a:cubicBezTo>
                  <a:cubicBezTo>
                    <a:pt x="731" y="24"/>
                    <a:pt x="686" y="1"/>
                    <a:pt x="640" y="1"/>
                  </a:cubicBezTo>
                  <a:close/>
                </a:path>
              </a:pathLst>
            </a:custGeom>
            <a:solidFill>
              <a:srgbClr val="FCFCF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2" name="Google Shape;4148;p38">
              <a:extLst>
                <a:ext uri="{FF2B5EF4-FFF2-40B4-BE49-F238E27FC236}">
                  <a16:creationId xmlns:a16="http://schemas.microsoft.com/office/drawing/2014/main" id="{4639C89F-4496-04D0-F2B7-CDBCEB703B05}"/>
                </a:ext>
              </a:extLst>
            </p:cNvPr>
            <p:cNvSpPr/>
            <p:nvPr/>
          </p:nvSpPr>
          <p:spPr>
            <a:xfrm>
              <a:off x="8330586" y="3116357"/>
              <a:ext cx="60056" cy="76679"/>
            </a:xfrm>
            <a:custGeom>
              <a:avLst/>
              <a:gdLst/>
              <a:ahLst/>
              <a:cxnLst/>
              <a:rect l="l" t="t" r="r" b="b"/>
              <a:pathLst>
                <a:path w="2146" h="2740" extrusionOk="0">
                  <a:moveTo>
                    <a:pt x="425" y="1941"/>
                  </a:moveTo>
                  <a:cubicBezTo>
                    <a:pt x="428" y="1948"/>
                    <a:pt x="431" y="1956"/>
                    <a:pt x="434" y="1963"/>
                  </a:cubicBezTo>
                  <a:cubicBezTo>
                    <a:pt x="434" y="1947"/>
                    <a:pt x="434" y="1942"/>
                    <a:pt x="425" y="1941"/>
                  </a:cubicBezTo>
                  <a:close/>
                  <a:moveTo>
                    <a:pt x="1233" y="343"/>
                  </a:moveTo>
                  <a:cubicBezTo>
                    <a:pt x="1278" y="343"/>
                    <a:pt x="1301" y="366"/>
                    <a:pt x="1347" y="366"/>
                  </a:cubicBezTo>
                  <a:cubicBezTo>
                    <a:pt x="1392" y="388"/>
                    <a:pt x="1438" y="411"/>
                    <a:pt x="1484" y="434"/>
                  </a:cubicBezTo>
                  <a:cubicBezTo>
                    <a:pt x="1529" y="480"/>
                    <a:pt x="1552" y="525"/>
                    <a:pt x="1598" y="571"/>
                  </a:cubicBezTo>
                  <a:cubicBezTo>
                    <a:pt x="1644" y="640"/>
                    <a:pt x="1689" y="708"/>
                    <a:pt x="1735" y="776"/>
                  </a:cubicBezTo>
                  <a:cubicBezTo>
                    <a:pt x="1758" y="891"/>
                    <a:pt x="1803" y="1005"/>
                    <a:pt x="1803" y="1096"/>
                  </a:cubicBezTo>
                  <a:cubicBezTo>
                    <a:pt x="1826" y="1233"/>
                    <a:pt x="1826" y="1347"/>
                    <a:pt x="1803" y="1484"/>
                  </a:cubicBezTo>
                  <a:cubicBezTo>
                    <a:pt x="1780" y="1598"/>
                    <a:pt x="1758" y="1712"/>
                    <a:pt x="1712" y="1826"/>
                  </a:cubicBezTo>
                  <a:cubicBezTo>
                    <a:pt x="1666" y="1918"/>
                    <a:pt x="1621" y="2009"/>
                    <a:pt x="1552" y="2100"/>
                  </a:cubicBezTo>
                  <a:cubicBezTo>
                    <a:pt x="1507" y="2169"/>
                    <a:pt x="1438" y="2214"/>
                    <a:pt x="1370" y="2283"/>
                  </a:cubicBezTo>
                  <a:cubicBezTo>
                    <a:pt x="1324" y="2306"/>
                    <a:pt x="1278" y="2351"/>
                    <a:pt x="1233" y="2374"/>
                  </a:cubicBezTo>
                  <a:cubicBezTo>
                    <a:pt x="1164" y="2397"/>
                    <a:pt x="1119" y="2397"/>
                    <a:pt x="1050" y="2420"/>
                  </a:cubicBezTo>
                  <a:cubicBezTo>
                    <a:pt x="1004" y="2420"/>
                    <a:pt x="982" y="2420"/>
                    <a:pt x="936" y="2397"/>
                  </a:cubicBezTo>
                  <a:cubicBezTo>
                    <a:pt x="890" y="2397"/>
                    <a:pt x="845" y="2374"/>
                    <a:pt x="799" y="2374"/>
                  </a:cubicBezTo>
                  <a:cubicBezTo>
                    <a:pt x="753" y="2351"/>
                    <a:pt x="708" y="2329"/>
                    <a:pt x="685" y="2306"/>
                  </a:cubicBezTo>
                  <a:cubicBezTo>
                    <a:pt x="639" y="2260"/>
                    <a:pt x="594" y="2214"/>
                    <a:pt x="548" y="2169"/>
                  </a:cubicBezTo>
                  <a:cubicBezTo>
                    <a:pt x="502" y="2100"/>
                    <a:pt x="457" y="2032"/>
                    <a:pt x="434" y="1963"/>
                  </a:cubicBezTo>
                  <a:lnTo>
                    <a:pt x="411" y="1941"/>
                  </a:lnTo>
                  <a:cubicBezTo>
                    <a:pt x="417" y="1941"/>
                    <a:pt x="422" y="1941"/>
                    <a:pt x="425" y="1941"/>
                  </a:cubicBezTo>
                  <a:lnTo>
                    <a:pt x="425" y="1941"/>
                  </a:lnTo>
                  <a:cubicBezTo>
                    <a:pt x="385" y="1837"/>
                    <a:pt x="364" y="1750"/>
                    <a:pt x="342" y="1644"/>
                  </a:cubicBezTo>
                  <a:cubicBezTo>
                    <a:pt x="342" y="1530"/>
                    <a:pt x="342" y="1416"/>
                    <a:pt x="342" y="1279"/>
                  </a:cubicBezTo>
                  <a:cubicBezTo>
                    <a:pt x="365" y="1233"/>
                    <a:pt x="365" y="1187"/>
                    <a:pt x="388" y="1142"/>
                  </a:cubicBezTo>
                  <a:cubicBezTo>
                    <a:pt x="388" y="1096"/>
                    <a:pt x="411" y="1028"/>
                    <a:pt x="434" y="982"/>
                  </a:cubicBezTo>
                  <a:cubicBezTo>
                    <a:pt x="434" y="982"/>
                    <a:pt x="434" y="959"/>
                    <a:pt x="434" y="959"/>
                  </a:cubicBezTo>
                  <a:cubicBezTo>
                    <a:pt x="434" y="959"/>
                    <a:pt x="434" y="936"/>
                    <a:pt x="457" y="936"/>
                  </a:cubicBezTo>
                  <a:cubicBezTo>
                    <a:pt x="502" y="822"/>
                    <a:pt x="548" y="731"/>
                    <a:pt x="616" y="640"/>
                  </a:cubicBezTo>
                  <a:cubicBezTo>
                    <a:pt x="662" y="571"/>
                    <a:pt x="731" y="525"/>
                    <a:pt x="776" y="457"/>
                  </a:cubicBezTo>
                  <a:cubicBezTo>
                    <a:pt x="845" y="434"/>
                    <a:pt x="890" y="411"/>
                    <a:pt x="936" y="366"/>
                  </a:cubicBezTo>
                  <a:lnTo>
                    <a:pt x="959" y="366"/>
                  </a:lnTo>
                  <a:cubicBezTo>
                    <a:pt x="1004" y="366"/>
                    <a:pt x="1027" y="343"/>
                    <a:pt x="1073" y="343"/>
                  </a:cubicBezTo>
                  <a:close/>
                  <a:moveTo>
                    <a:pt x="1141" y="0"/>
                  </a:moveTo>
                  <a:cubicBezTo>
                    <a:pt x="1073" y="0"/>
                    <a:pt x="1004" y="23"/>
                    <a:pt x="913" y="46"/>
                  </a:cubicBezTo>
                  <a:cubicBezTo>
                    <a:pt x="845" y="69"/>
                    <a:pt x="753" y="92"/>
                    <a:pt x="685" y="137"/>
                  </a:cubicBezTo>
                  <a:cubicBezTo>
                    <a:pt x="616" y="183"/>
                    <a:pt x="548" y="229"/>
                    <a:pt x="502" y="297"/>
                  </a:cubicBezTo>
                  <a:cubicBezTo>
                    <a:pt x="457" y="320"/>
                    <a:pt x="434" y="343"/>
                    <a:pt x="411" y="366"/>
                  </a:cubicBezTo>
                  <a:cubicBezTo>
                    <a:pt x="365" y="434"/>
                    <a:pt x="320" y="480"/>
                    <a:pt x="274" y="548"/>
                  </a:cubicBezTo>
                  <a:cubicBezTo>
                    <a:pt x="228" y="617"/>
                    <a:pt x="183" y="708"/>
                    <a:pt x="160" y="799"/>
                  </a:cubicBezTo>
                  <a:cubicBezTo>
                    <a:pt x="137" y="799"/>
                    <a:pt x="137" y="822"/>
                    <a:pt x="137" y="822"/>
                  </a:cubicBezTo>
                  <a:cubicBezTo>
                    <a:pt x="137" y="845"/>
                    <a:pt x="114" y="868"/>
                    <a:pt x="114" y="868"/>
                  </a:cubicBezTo>
                  <a:cubicBezTo>
                    <a:pt x="46" y="1028"/>
                    <a:pt x="23" y="1210"/>
                    <a:pt x="23" y="1393"/>
                  </a:cubicBezTo>
                  <a:cubicBezTo>
                    <a:pt x="0" y="1553"/>
                    <a:pt x="23" y="1735"/>
                    <a:pt x="69" y="1918"/>
                  </a:cubicBezTo>
                  <a:cubicBezTo>
                    <a:pt x="114" y="2077"/>
                    <a:pt x="206" y="2237"/>
                    <a:pt x="297" y="2374"/>
                  </a:cubicBezTo>
                  <a:cubicBezTo>
                    <a:pt x="365" y="2443"/>
                    <a:pt x="411" y="2511"/>
                    <a:pt x="502" y="2557"/>
                  </a:cubicBezTo>
                  <a:cubicBezTo>
                    <a:pt x="548" y="2602"/>
                    <a:pt x="594" y="2625"/>
                    <a:pt x="639" y="2648"/>
                  </a:cubicBezTo>
                  <a:cubicBezTo>
                    <a:pt x="685" y="2671"/>
                    <a:pt x="731" y="2694"/>
                    <a:pt x="776" y="2717"/>
                  </a:cubicBezTo>
                  <a:cubicBezTo>
                    <a:pt x="845" y="2739"/>
                    <a:pt x="936" y="2739"/>
                    <a:pt x="1027" y="2739"/>
                  </a:cubicBezTo>
                  <a:cubicBezTo>
                    <a:pt x="1073" y="2739"/>
                    <a:pt x="1119" y="2739"/>
                    <a:pt x="1164" y="2717"/>
                  </a:cubicBezTo>
                  <a:cubicBezTo>
                    <a:pt x="1233" y="2717"/>
                    <a:pt x="1278" y="2694"/>
                    <a:pt x="1324" y="2671"/>
                  </a:cubicBezTo>
                  <a:cubicBezTo>
                    <a:pt x="1529" y="2602"/>
                    <a:pt x="1689" y="2466"/>
                    <a:pt x="1803" y="2306"/>
                  </a:cubicBezTo>
                  <a:cubicBezTo>
                    <a:pt x="2054" y="1986"/>
                    <a:pt x="2146" y="1575"/>
                    <a:pt x="2146" y="1187"/>
                  </a:cubicBezTo>
                  <a:cubicBezTo>
                    <a:pt x="2146" y="1005"/>
                    <a:pt x="2100" y="822"/>
                    <a:pt x="2009" y="640"/>
                  </a:cubicBezTo>
                  <a:cubicBezTo>
                    <a:pt x="1940" y="457"/>
                    <a:pt x="1826" y="297"/>
                    <a:pt x="1666" y="183"/>
                  </a:cubicBezTo>
                  <a:cubicBezTo>
                    <a:pt x="1598" y="137"/>
                    <a:pt x="1529" y="92"/>
                    <a:pt x="1438" y="69"/>
                  </a:cubicBezTo>
                  <a:cubicBezTo>
                    <a:pt x="1370" y="23"/>
                    <a:pt x="1278" y="23"/>
                    <a:pt x="1187"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3" name="Google Shape;4149;p38">
              <a:extLst>
                <a:ext uri="{FF2B5EF4-FFF2-40B4-BE49-F238E27FC236}">
                  <a16:creationId xmlns:a16="http://schemas.microsoft.com/office/drawing/2014/main" id="{9AA71C92-4E75-117F-C8C4-F0EC58351878}"/>
                </a:ext>
              </a:extLst>
            </p:cNvPr>
            <p:cNvSpPr/>
            <p:nvPr/>
          </p:nvSpPr>
          <p:spPr>
            <a:xfrm>
              <a:off x="8285866" y="3215368"/>
              <a:ext cx="44748" cy="44104"/>
            </a:xfrm>
            <a:custGeom>
              <a:avLst/>
              <a:gdLst/>
              <a:ahLst/>
              <a:cxnLst/>
              <a:rect l="l" t="t" r="r" b="b"/>
              <a:pathLst>
                <a:path w="1599" h="1576" extrusionOk="0">
                  <a:moveTo>
                    <a:pt x="868" y="320"/>
                  </a:moveTo>
                  <a:cubicBezTo>
                    <a:pt x="913" y="320"/>
                    <a:pt x="959" y="343"/>
                    <a:pt x="1005" y="366"/>
                  </a:cubicBezTo>
                  <a:cubicBezTo>
                    <a:pt x="1027" y="366"/>
                    <a:pt x="1073" y="388"/>
                    <a:pt x="1096" y="411"/>
                  </a:cubicBezTo>
                  <a:cubicBezTo>
                    <a:pt x="1142" y="457"/>
                    <a:pt x="1164" y="480"/>
                    <a:pt x="1187" y="502"/>
                  </a:cubicBezTo>
                  <a:cubicBezTo>
                    <a:pt x="1210" y="525"/>
                    <a:pt x="1233" y="571"/>
                    <a:pt x="1233" y="594"/>
                  </a:cubicBezTo>
                  <a:cubicBezTo>
                    <a:pt x="1256" y="639"/>
                    <a:pt x="1256" y="685"/>
                    <a:pt x="1279" y="731"/>
                  </a:cubicBezTo>
                  <a:cubicBezTo>
                    <a:pt x="1279" y="776"/>
                    <a:pt x="1279" y="822"/>
                    <a:pt x="1279" y="845"/>
                  </a:cubicBezTo>
                  <a:cubicBezTo>
                    <a:pt x="1256" y="891"/>
                    <a:pt x="1256" y="936"/>
                    <a:pt x="1233" y="982"/>
                  </a:cubicBezTo>
                  <a:cubicBezTo>
                    <a:pt x="1210" y="1005"/>
                    <a:pt x="1210" y="1050"/>
                    <a:pt x="1187" y="1073"/>
                  </a:cubicBezTo>
                  <a:cubicBezTo>
                    <a:pt x="1142" y="1096"/>
                    <a:pt x="1119" y="1119"/>
                    <a:pt x="1096" y="1142"/>
                  </a:cubicBezTo>
                  <a:cubicBezTo>
                    <a:pt x="1073" y="1164"/>
                    <a:pt x="1027" y="1187"/>
                    <a:pt x="1005" y="1210"/>
                  </a:cubicBezTo>
                  <a:cubicBezTo>
                    <a:pt x="959" y="1233"/>
                    <a:pt x="913" y="1233"/>
                    <a:pt x="868" y="1256"/>
                  </a:cubicBezTo>
                  <a:lnTo>
                    <a:pt x="754" y="1256"/>
                  </a:lnTo>
                  <a:cubicBezTo>
                    <a:pt x="708" y="1233"/>
                    <a:pt x="662" y="1233"/>
                    <a:pt x="617" y="1210"/>
                  </a:cubicBezTo>
                  <a:cubicBezTo>
                    <a:pt x="594" y="1187"/>
                    <a:pt x="548" y="1164"/>
                    <a:pt x="502" y="1142"/>
                  </a:cubicBezTo>
                  <a:cubicBezTo>
                    <a:pt x="480" y="1119"/>
                    <a:pt x="457" y="1096"/>
                    <a:pt x="434" y="1073"/>
                  </a:cubicBezTo>
                  <a:cubicBezTo>
                    <a:pt x="411" y="1027"/>
                    <a:pt x="388" y="1005"/>
                    <a:pt x="366" y="959"/>
                  </a:cubicBezTo>
                  <a:cubicBezTo>
                    <a:pt x="366" y="913"/>
                    <a:pt x="343" y="891"/>
                    <a:pt x="343" y="845"/>
                  </a:cubicBezTo>
                  <a:cubicBezTo>
                    <a:pt x="343" y="799"/>
                    <a:pt x="343" y="776"/>
                    <a:pt x="343" y="731"/>
                  </a:cubicBezTo>
                  <a:cubicBezTo>
                    <a:pt x="343" y="685"/>
                    <a:pt x="366" y="639"/>
                    <a:pt x="388" y="594"/>
                  </a:cubicBezTo>
                  <a:cubicBezTo>
                    <a:pt x="388" y="571"/>
                    <a:pt x="388" y="571"/>
                    <a:pt x="411" y="548"/>
                  </a:cubicBezTo>
                  <a:cubicBezTo>
                    <a:pt x="411" y="525"/>
                    <a:pt x="434" y="525"/>
                    <a:pt x="434" y="502"/>
                  </a:cubicBezTo>
                  <a:cubicBezTo>
                    <a:pt x="457" y="480"/>
                    <a:pt x="480" y="434"/>
                    <a:pt x="525" y="411"/>
                  </a:cubicBezTo>
                  <a:cubicBezTo>
                    <a:pt x="548" y="388"/>
                    <a:pt x="571" y="388"/>
                    <a:pt x="594" y="366"/>
                  </a:cubicBezTo>
                  <a:cubicBezTo>
                    <a:pt x="594" y="366"/>
                    <a:pt x="617" y="366"/>
                    <a:pt x="639" y="343"/>
                  </a:cubicBezTo>
                  <a:cubicBezTo>
                    <a:pt x="662" y="343"/>
                    <a:pt x="708" y="320"/>
                    <a:pt x="754" y="320"/>
                  </a:cubicBezTo>
                  <a:close/>
                  <a:moveTo>
                    <a:pt x="662" y="0"/>
                  </a:moveTo>
                  <a:cubicBezTo>
                    <a:pt x="594" y="23"/>
                    <a:pt x="525" y="46"/>
                    <a:pt x="457" y="69"/>
                  </a:cubicBezTo>
                  <a:cubicBezTo>
                    <a:pt x="434" y="92"/>
                    <a:pt x="388" y="114"/>
                    <a:pt x="366" y="137"/>
                  </a:cubicBezTo>
                  <a:lnTo>
                    <a:pt x="343" y="137"/>
                  </a:lnTo>
                  <a:cubicBezTo>
                    <a:pt x="297" y="183"/>
                    <a:pt x="251" y="206"/>
                    <a:pt x="229" y="251"/>
                  </a:cubicBezTo>
                  <a:cubicBezTo>
                    <a:pt x="229" y="251"/>
                    <a:pt x="206" y="251"/>
                    <a:pt x="206" y="274"/>
                  </a:cubicBezTo>
                  <a:cubicBezTo>
                    <a:pt x="160" y="297"/>
                    <a:pt x="137" y="366"/>
                    <a:pt x="114" y="411"/>
                  </a:cubicBezTo>
                  <a:cubicBezTo>
                    <a:pt x="92" y="457"/>
                    <a:pt x="69" y="525"/>
                    <a:pt x="46" y="571"/>
                  </a:cubicBezTo>
                  <a:cubicBezTo>
                    <a:pt x="23" y="639"/>
                    <a:pt x="23" y="685"/>
                    <a:pt x="23" y="754"/>
                  </a:cubicBezTo>
                  <a:cubicBezTo>
                    <a:pt x="0" y="891"/>
                    <a:pt x="46" y="1027"/>
                    <a:pt x="114" y="1164"/>
                  </a:cubicBezTo>
                  <a:cubicBezTo>
                    <a:pt x="137" y="1210"/>
                    <a:pt x="183" y="1256"/>
                    <a:pt x="206" y="1301"/>
                  </a:cubicBezTo>
                  <a:cubicBezTo>
                    <a:pt x="274" y="1370"/>
                    <a:pt x="343" y="1415"/>
                    <a:pt x="388" y="1461"/>
                  </a:cubicBezTo>
                  <a:cubicBezTo>
                    <a:pt x="502" y="1530"/>
                    <a:pt x="639" y="1552"/>
                    <a:pt x="754" y="1575"/>
                  </a:cubicBezTo>
                  <a:lnTo>
                    <a:pt x="936" y="1575"/>
                  </a:lnTo>
                  <a:cubicBezTo>
                    <a:pt x="1005" y="1552"/>
                    <a:pt x="1096" y="1530"/>
                    <a:pt x="1164" y="1507"/>
                  </a:cubicBezTo>
                  <a:cubicBezTo>
                    <a:pt x="1279" y="1438"/>
                    <a:pt x="1370" y="1347"/>
                    <a:pt x="1438" y="1256"/>
                  </a:cubicBezTo>
                  <a:cubicBezTo>
                    <a:pt x="1530" y="1142"/>
                    <a:pt x="1575" y="1005"/>
                    <a:pt x="1598" y="868"/>
                  </a:cubicBezTo>
                  <a:cubicBezTo>
                    <a:pt x="1598" y="754"/>
                    <a:pt x="1598" y="617"/>
                    <a:pt x="1552" y="502"/>
                  </a:cubicBezTo>
                  <a:cubicBezTo>
                    <a:pt x="1507" y="366"/>
                    <a:pt x="1416" y="251"/>
                    <a:pt x="1301" y="160"/>
                  </a:cubicBezTo>
                  <a:cubicBezTo>
                    <a:pt x="1210" y="92"/>
                    <a:pt x="1096" y="46"/>
                    <a:pt x="982"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314" name="Google Shape;4150;p38">
              <a:extLst>
                <a:ext uri="{FF2B5EF4-FFF2-40B4-BE49-F238E27FC236}">
                  <a16:creationId xmlns:a16="http://schemas.microsoft.com/office/drawing/2014/main" id="{03512654-08E8-A8CE-9719-0BE9FE280257}"/>
                </a:ext>
              </a:extLst>
            </p:cNvPr>
            <p:cNvGrpSpPr/>
            <p:nvPr/>
          </p:nvGrpSpPr>
          <p:grpSpPr>
            <a:xfrm>
              <a:off x="7354246" y="252794"/>
              <a:ext cx="482293" cy="341109"/>
              <a:chOff x="5184009" y="3233894"/>
              <a:chExt cx="482293" cy="341109"/>
            </a:xfrm>
          </p:grpSpPr>
          <p:sp>
            <p:nvSpPr>
              <p:cNvPr id="3415" name="Google Shape;4151;p38">
                <a:extLst>
                  <a:ext uri="{FF2B5EF4-FFF2-40B4-BE49-F238E27FC236}">
                    <a16:creationId xmlns:a16="http://schemas.microsoft.com/office/drawing/2014/main" id="{10A3D0AF-188F-E2D1-BCDD-FDA85EF1E417}"/>
                  </a:ext>
                </a:extLst>
              </p:cNvPr>
              <p:cNvSpPr/>
              <p:nvPr/>
            </p:nvSpPr>
            <p:spPr>
              <a:xfrm>
                <a:off x="5499568" y="3292243"/>
                <a:ext cx="43461" cy="45951"/>
              </a:xfrm>
              <a:custGeom>
                <a:avLst/>
                <a:gdLst/>
                <a:ahLst/>
                <a:cxnLst/>
                <a:rect l="l" t="t" r="r" b="b"/>
                <a:pathLst>
                  <a:path w="1553" h="1642" extrusionOk="0">
                    <a:moveTo>
                      <a:pt x="962" y="0"/>
                    </a:moveTo>
                    <a:cubicBezTo>
                      <a:pt x="917" y="0"/>
                      <a:pt x="869" y="6"/>
                      <a:pt x="822" y="15"/>
                    </a:cubicBezTo>
                    <a:cubicBezTo>
                      <a:pt x="754" y="15"/>
                      <a:pt x="662" y="61"/>
                      <a:pt x="571" y="106"/>
                    </a:cubicBezTo>
                    <a:cubicBezTo>
                      <a:pt x="503" y="129"/>
                      <a:pt x="434" y="175"/>
                      <a:pt x="366" y="243"/>
                    </a:cubicBezTo>
                    <a:cubicBezTo>
                      <a:pt x="297" y="312"/>
                      <a:pt x="251" y="380"/>
                      <a:pt x="206" y="472"/>
                    </a:cubicBezTo>
                    <a:cubicBezTo>
                      <a:pt x="137" y="540"/>
                      <a:pt x="114" y="654"/>
                      <a:pt x="92" y="746"/>
                    </a:cubicBezTo>
                    <a:cubicBezTo>
                      <a:pt x="46" y="837"/>
                      <a:pt x="23" y="928"/>
                      <a:pt x="23" y="1019"/>
                    </a:cubicBezTo>
                    <a:cubicBezTo>
                      <a:pt x="0" y="1134"/>
                      <a:pt x="46" y="1271"/>
                      <a:pt x="114" y="1385"/>
                    </a:cubicBezTo>
                    <a:cubicBezTo>
                      <a:pt x="137" y="1430"/>
                      <a:pt x="183" y="1476"/>
                      <a:pt x="229" y="1522"/>
                    </a:cubicBezTo>
                    <a:cubicBezTo>
                      <a:pt x="274" y="1544"/>
                      <a:pt x="343" y="1567"/>
                      <a:pt x="388" y="1590"/>
                    </a:cubicBezTo>
                    <a:cubicBezTo>
                      <a:pt x="457" y="1613"/>
                      <a:pt x="525" y="1636"/>
                      <a:pt x="594" y="1636"/>
                    </a:cubicBezTo>
                    <a:cubicBezTo>
                      <a:pt x="621" y="1640"/>
                      <a:pt x="649" y="1642"/>
                      <a:pt x="678" y="1642"/>
                    </a:cubicBezTo>
                    <a:cubicBezTo>
                      <a:pt x="815" y="1642"/>
                      <a:pt x="960" y="1597"/>
                      <a:pt x="1073" y="1522"/>
                    </a:cubicBezTo>
                    <a:cubicBezTo>
                      <a:pt x="1096" y="1499"/>
                      <a:pt x="1142" y="1476"/>
                      <a:pt x="1164" y="1453"/>
                    </a:cubicBezTo>
                    <a:cubicBezTo>
                      <a:pt x="1256" y="1362"/>
                      <a:pt x="1324" y="1293"/>
                      <a:pt x="1393" y="1179"/>
                    </a:cubicBezTo>
                    <a:cubicBezTo>
                      <a:pt x="1438" y="1111"/>
                      <a:pt x="1461" y="1019"/>
                      <a:pt x="1484" y="928"/>
                    </a:cubicBezTo>
                    <a:cubicBezTo>
                      <a:pt x="1530" y="837"/>
                      <a:pt x="1530" y="746"/>
                      <a:pt x="1552" y="654"/>
                    </a:cubicBezTo>
                    <a:cubicBezTo>
                      <a:pt x="1552" y="563"/>
                      <a:pt x="1552" y="449"/>
                      <a:pt x="1507" y="358"/>
                    </a:cubicBezTo>
                    <a:cubicBezTo>
                      <a:pt x="1484" y="335"/>
                      <a:pt x="1484" y="312"/>
                      <a:pt x="1461" y="312"/>
                    </a:cubicBezTo>
                    <a:cubicBezTo>
                      <a:pt x="1438" y="266"/>
                      <a:pt x="1416" y="221"/>
                      <a:pt x="1370" y="175"/>
                    </a:cubicBezTo>
                    <a:cubicBezTo>
                      <a:pt x="1301" y="106"/>
                      <a:pt x="1233" y="61"/>
                      <a:pt x="1142" y="38"/>
                    </a:cubicBezTo>
                    <a:cubicBezTo>
                      <a:pt x="1088" y="11"/>
                      <a:pt x="1027" y="0"/>
                      <a:pt x="962"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6" name="Google Shape;4152;p38">
                <a:extLst>
                  <a:ext uri="{FF2B5EF4-FFF2-40B4-BE49-F238E27FC236}">
                    <a16:creationId xmlns:a16="http://schemas.microsoft.com/office/drawing/2014/main" id="{CA014DCB-A128-C41F-BE30-5A15995C2DF7}"/>
                  </a:ext>
                </a:extLst>
              </p:cNvPr>
              <p:cNvSpPr/>
              <p:nvPr/>
            </p:nvSpPr>
            <p:spPr>
              <a:xfrm>
                <a:off x="5559595" y="3410815"/>
                <a:ext cx="100326" cy="95849"/>
              </a:xfrm>
              <a:custGeom>
                <a:avLst/>
                <a:gdLst/>
                <a:ahLst/>
                <a:cxnLst/>
                <a:rect l="l" t="t" r="r" b="b"/>
                <a:pathLst>
                  <a:path w="3585" h="3425" extrusionOk="0">
                    <a:moveTo>
                      <a:pt x="1758" y="1"/>
                    </a:moveTo>
                    <a:cubicBezTo>
                      <a:pt x="1576" y="1"/>
                      <a:pt x="1370" y="46"/>
                      <a:pt x="1211" y="92"/>
                    </a:cubicBezTo>
                    <a:cubicBezTo>
                      <a:pt x="1005" y="161"/>
                      <a:pt x="845" y="275"/>
                      <a:pt x="686" y="412"/>
                    </a:cubicBezTo>
                    <a:cubicBezTo>
                      <a:pt x="435" y="617"/>
                      <a:pt x="206" y="891"/>
                      <a:pt x="115" y="1233"/>
                    </a:cubicBezTo>
                    <a:cubicBezTo>
                      <a:pt x="24" y="1553"/>
                      <a:pt x="1" y="1895"/>
                      <a:pt x="92" y="2215"/>
                    </a:cubicBezTo>
                    <a:cubicBezTo>
                      <a:pt x="161" y="2375"/>
                      <a:pt x="229" y="2557"/>
                      <a:pt x="320" y="2694"/>
                    </a:cubicBezTo>
                    <a:cubicBezTo>
                      <a:pt x="389" y="2786"/>
                      <a:pt x="435" y="2854"/>
                      <a:pt x="503" y="2922"/>
                    </a:cubicBezTo>
                    <a:cubicBezTo>
                      <a:pt x="549" y="2991"/>
                      <a:pt x="617" y="3037"/>
                      <a:pt x="709" y="3105"/>
                    </a:cubicBezTo>
                    <a:cubicBezTo>
                      <a:pt x="868" y="3242"/>
                      <a:pt x="1097" y="3265"/>
                      <a:pt x="1302" y="3311"/>
                    </a:cubicBezTo>
                    <a:lnTo>
                      <a:pt x="1370" y="3311"/>
                    </a:lnTo>
                    <a:cubicBezTo>
                      <a:pt x="1416" y="3379"/>
                      <a:pt x="1485" y="3402"/>
                      <a:pt x="1576" y="3425"/>
                    </a:cubicBezTo>
                    <a:lnTo>
                      <a:pt x="1827" y="3425"/>
                    </a:lnTo>
                    <a:cubicBezTo>
                      <a:pt x="1895" y="3425"/>
                      <a:pt x="1964" y="3402"/>
                      <a:pt x="2032" y="3402"/>
                    </a:cubicBezTo>
                    <a:cubicBezTo>
                      <a:pt x="2215" y="3379"/>
                      <a:pt x="2398" y="3356"/>
                      <a:pt x="2580" y="3288"/>
                    </a:cubicBezTo>
                    <a:cubicBezTo>
                      <a:pt x="2626" y="3265"/>
                      <a:pt x="2671" y="3242"/>
                      <a:pt x="2717" y="3196"/>
                    </a:cubicBezTo>
                    <a:cubicBezTo>
                      <a:pt x="2763" y="3174"/>
                      <a:pt x="2808" y="3151"/>
                      <a:pt x="2831" y="3128"/>
                    </a:cubicBezTo>
                    <a:cubicBezTo>
                      <a:pt x="2854" y="3105"/>
                      <a:pt x="2877" y="3082"/>
                      <a:pt x="2923" y="3082"/>
                    </a:cubicBezTo>
                    <a:cubicBezTo>
                      <a:pt x="3060" y="2991"/>
                      <a:pt x="3196" y="2877"/>
                      <a:pt x="3311" y="2740"/>
                    </a:cubicBezTo>
                    <a:cubicBezTo>
                      <a:pt x="3402" y="2626"/>
                      <a:pt x="3448" y="2512"/>
                      <a:pt x="3493" y="2397"/>
                    </a:cubicBezTo>
                    <a:cubicBezTo>
                      <a:pt x="3516" y="2329"/>
                      <a:pt x="3539" y="2283"/>
                      <a:pt x="3539" y="2238"/>
                    </a:cubicBezTo>
                    <a:cubicBezTo>
                      <a:pt x="3585" y="2101"/>
                      <a:pt x="3562" y="1987"/>
                      <a:pt x="3493" y="1895"/>
                    </a:cubicBezTo>
                    <a:cubicBezTo>
                      <a:pt x="3539" y="1781"/>
                      <a:pt x="3539" y="1667"/>
                      <a:pt x="3539" y="1576"/>
                    </a:cubicBezTo>
                    <a:cubicBezTo>
                      <a:pt x="3539" y="1439"/>
                      <a:pt x="3516" y="1325"/>
                      <a:pt x="3493" y="1211"/>
                    </a:cubicBezTo>
                    <a:cubicBezTo>
                      <a:pt x="3493" y="1188"/>
                      <a:pt x="3470" y="1188"/>
                      <a:pt x="3470" y="1188"/>
                    </a:cubicBezTo>
                    <a:cubicBezTo>
                      <a:pt x="3470" y="1119"/>
                      <a:pt x="3470" y="1051"/>
                      <a:pt x="3448" y="982"/>
                    </a:cubicBezTo>
                    <a:cubicBezTo>
                      <a:pt x="3448" y="914"/>
                      <a:pt x="3402" y="845"/>
                      <a:pt x="3356" y="777"/>
                    </a:cubicBezTo>
                    <a:cubicBezTo>
                      <a:pt x="3311" y="686"/>
                      <a:pt x="3242" y="594"/>
                      <a:pt x="3174" y="526"/>
                    </a:cubicBezTo>
                    <a:cubicBezTo>
                      <a:pt x="3037" y="412"/>
                      <a:pt x="2923" y="320"/>
                      <a:pt x="2763" y="229"/>
                    </a:cubicBezTo>
                    <a:cubicBezTo>
                      <a:pt x="2626" y="161"/>
                      <a:pt x="2443" y="92"/>
                      <a:pt x="2283" y="69"/>
                    </a:cubicBezTo>
                    <a:cubicBezTo>
                      <a:pt x="2101" y="24"/>
                      <a:pt x="1918" y="1"/>
                      <a:pt x="175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7" name="Google Shape;4153;p38">
                <a:extLst>
                  <a:ext uri="{FF2B5EF4-FFF2-40B4-BE49-F238E27FC236}">
                    <a16:creationId xmlns:a16="http://schemas.microsoft.com/office/drawing/2014/main" id="{01248AF0-FB30-5280-EBAA-0EBDC35FEC9A}"/>
                  </a:ext>
                </a:extLst>
              </p:cNvPr>
              <p:cNvSpPr/>
              <p:nvPr/>
            </p:nvSpPr>
            <p:spPr>
              <a:xfrm>
                <a:off x="5262591" y="3401244"/>
                <a:ext cx="203787" cy="165867"/>
              </a:xfrm>
              <a:custGeom>
                <a:avLst/>
                <a:gdLst/>
                <a:ahLst/>
                <a:cxnLst/>
                <a:rect l="l" t="t" r="r" b="b"/>
                <a:pathLst>
                  <a:path w="7282" h="5927" extrusionOk="0">
                    <a:moveTo>
                      <a:pt x="2762" y="0"/>
                    </a:moveTo>
                    <a:cubicBezTo>
                      <a:pt x="2625" y="23"/>
                      <a:pt x="2465" y="23"/>
                      <a:pt x="2328" y="23"/>
                    </a:cubicBezTo>
                    <a:cubicBezTo>
                      <a:pt x="2214" y="46"/>
                      <a:pt x="2100" y="46"/>
                      <a:pt x="2009" y="69"/>
                    </a:cubicBezTo>
                    <a:cubicBezTo>
                      <a:pt x="1849" y="115"/>
                      <a:pt x="1712" y="183"/>
                      <a:pt x="1552" y="274"/>
                    </a:cubicBezTo>
                    <a:cubicBezTo>
                      <a:pt x="1415" y="343"/>
                      <a:pt x="1301" y="411"/>
                      <a:pt x="1164" y="503"/>
                    </a:cubicBezTo>
                    <a:cubicBezTo>
                      <a:pt x="1027" y="571"/>
                      <a:pt x="913" y="685"/>
                      <a:pt x="776" y="777"/>
                    </a:cubicBezTo>
                    <a:cubicBezTo>
                      <a:pt x="662" y="845"/>
                      <a:pt x="571" y="959"/>
                      <a:pt x="457" y="1096"/>
                    </a:cubicBezTo>
                    <a:cubicBezTo>
                      <a:pt x="411" y="1165"/>
                      <a:pt x="365" y="1210"/>
                      <a:pt x="320" y="1256"/>
                    </a:cubicBezTo>
                    <a:cubicBezTo>
                      <a:pt x="297" y="1302"/>
                      <a:pt x="274" y="1324"/>
                      <a:pt x="274" y="1347"/>
                    </a:cubicBezTo>
                    <a:lnTo>
                      <a:pt x="251" y="1370"/>
                    </a:lnTo>
                    <a:cubicBezTo>
                      <a:pt x="228" y="1416"/>
                      <a:pt x="183" y="1484"/>
                      <a:pt x="160" y="1553"/>
                    </a:cubicBezTo>
                    <a:cubicBezTo>
                      <a:pt x="160" y="1621"/>
                      <a:pt x="160" y="1667"/>
                      <a:pt x="160" y="1735"/>
                    </a:cubicBezTo>
                    <a:cubicBezTo>
                      <a:pt x="160" y="1758"/>
                      <a:pt x="137" y="1781"/>
                      <a:pt x="114" y="1804"/>
                    </a:cubicBezTo>
                    <a:cubicBezTo>
                      <a:pt x="46" y="1941"/>
                      <a:pt x="23" y="2078"/>
                      <a:pt x="0" y="2260"/>
                    </a:cubicBezTo>
                    <a:cubicBezTo>
                      <a:pt x="0" y="2351"/>
                      <a:pt x="0" y="2488"/>
                      <a:pt x="23" y="2580"/>
                    </a:cubicBezTo>
                    <a:cubicBezTo>
                      <a:pt x="46" y="2717"/>
                      <a:pt x="69" y="2854"/>
                      <a:pt x="91" y="2991"/>
                    </a:cubicBezTo>
                    <a:cubicBezTo>
                      <a:pt x="137" y="3128"/>
                      <a:pt x="183" y="3264"/>
                      <a:pt x="228" y="3401"/>
                    </a:cubicBezTo>
                    <a:lnTo>
                      <a:pt x="274" y="3493"/>
                    </a:lnTo>
                    <a:cubicBezTo>
                      <a:pt x="297" y="3561"/>
                      <a:pt x="320" y="3630"/>
                      <a:pt x="365" y="3698"/>
                    </a:cubicBezTo>
                    <a:cubicBezTo>
                      <a:pt x="388" y="3767"/>
                      <a:pt x="457" y="3835"/>
                      <a:pt x="502" y="3904"/>
                    </a:cubicBezTo>
                    <a:lnTo>
                      <a:pt x="525" y="3926"/>
                    </a:lnTo>
                    <a:cubicBezTo>
                      <a:pt x="571" y="3995"/>
                      <a:pt x="594" y="4041"/>
                      <a:pt x="639" y="4086"/>
                    </a:cubicBezTo>
                    <a:cubicBezTo>
                      <a:pt x="685" y="4155"/>
                      <a:pt x="731" y="4223"/>
                      <a:pt x="776" y="4269"/>
                    </a:cubicBezTo>
                    <a:cubicBezTo>
                      <a:pt x="822" y="4337"/>
                      <a:pt x="890" y="4383"/>
                      <a:pt x="936" y="4451"/>
                    </a:cubicBezTo>
                    <a:cubicBezTo>
                      <a:pt x="982" y="4497"/>
                      <a:pt x="1050" y="4543"/>
                      <a:pt x="1096" y="4588"/>
                    </a:cubicBezTo>
                    <a:cubicBezTo>
                      <a:pt x="1119" y="4634"/>
                      <a:pt x="1141" y="4657"/>
                      <a:pt x="1164" y="4702"/>
                    </a:cubicBezTo>
                    <a:cubicBezTo>
                      <a:pt x="1187" y="4725"/>
                      <a:pt x="1210" y="4748"/>
                      <a:pt x="1233" y="4771"/>
                    </a:cubicBezTo>
                    <a:lnTo>
                      <a:pt x="1256" y="4794"/>
                    </a:lnTo>
                    <a:cubicBezTo>
                      <a:pt x="1301" y="4839"/>
                      <a:pt x="1370" y="4908"/>
                      <a:pt x="1415" y="4954"/>
                    </a:cubicBezTo>
                    <a:cubicBezTo>
                      <a:pt x="1461" y="4999"/>
                      <a:pt x="1507" y="5068"/>
                      <a:pt x="1552" y="5113"/>
                    </a:cubicBezTo>
                    <a:cubicBezTo>
                      <a:pt x="1621" y="5182"/>
                      <a:pt x="1689" y="5227"/>
                      <a:pt x="1781" y="5273"/>
                    </a:cubicBezTo>
                    <a:cubicBezTo>
                      <a:pt x="1826" y="5319"/>
                      <a:pt x="1895" y="5364"/>
                      <a:pt x="1963" y="5387"/>
                    </a:cubicBezTo>
                    <a:lnTo>
                      <a:pt x="2100" y="5456"/>
                    </a:lnTo>
                    <a:cubicBezTo>
                      <a:pt x="2237" y="5524"/>
                      <a:pt x="2397" y="5615"/>
                      <a:pt x="2534" y="5661"/>
                    </a:cubicBezTo>
                    <a:cubicBezTo>
                      <a:pt x="2602" y="5684"/>
                      <a:pt x="2671" y="5707"/>
                      <a:pt x="2739" y="5730"/>
                    </a:cubicBezTo>
                    <a:lnTo>
                      <a:pt x="2808" y="5752"/>
                    </a:lnTo>
                    <a:cubicBezTo>
                      <a:pt x="2853" y="5752"/>
                      <a:pt x="2876" y="5775"/>
                      <a:pt x="2922" y="5775"/>
                    </a:cubicBezTo>
                    <a:cubicBezTo>
                      <a:pt x="2967" y="5798"/>
                      <a:pt x="3036" y="5821"/>
                      <a:pt x="3082" y="5844"/>
                    </a:cubicBezTo>
                    <a:cubicBezTo>
                      <a:pt x="3339" y="5905"/>
                      <a:pt x="3596" y="5927"/>
                      <a:pt x="3832" y="5927"/>
                    </a:cubicBezTo>
                    <a:cubicBezTo>
                      <a:pt x="4036" y="5927"/>
                      <a:pt x="4224" y="5911"/>
                      <a:pt x="4383" y="5889"/>
                    </a:cubicBezTo>
                    <a:lnTo>
                      <a:pt x="4405" y="5889"/>
                    </a:lnTo>
                    <a:lnTo>
                      <a:pt x="4679" y="5867"/>
                    </a:lnTo>
                    <a:cubicBezTo>
                      <a:pt x="4816" y="5867"/>
                      <a:pt x="4953" y="5867"/>
                      <a:pt x="5090" y="5821"/>
                    </a:cubicBezTo>
                    <a:cubicBezTo>
                      <a:pt x="5250" y="5798"/>
                      <a:pt x="5387" y="5775"/>
                      <a:pt x="5547" y="5730"/>
                    </a:cubicBezTo>
                    <a:cubicBezTo>
                      <a:pt x="5729" y="5684"/>
                      <a:pt x="5889" y="5615"/>
                      <a:pt x="6026" y="5547"/>
                    </a:cubicBezTo>
                    <a:cubicBezTo>
                      <a:pt x="6095" y="5501"/>
                      <a:pt x="6163" y="5456"/>
                      <a:pt x="6231" y="5433"/>
                    </a:cubicBezTo>
                    <a:cubicBezTo>
                      <a:pt x="6254" y="5410"/>
                      <a:pt x="6277" y="5387"/>
                      <a:pt x="6300" y="5364"/>
                    </a:cubicBezTo>
                    <a:cubicBezTo>
                      <a:pt x="6368" y="5342"/>
                      <a:pt x="6414" y="5296"/>
                      <a:pt x="6460" y="5250"/>
                    </a:cubicBezTo>
                    <a:cubicBezTo>
                      <a:pt x="6574" y="5136"/>
                      <a:pt x="6688" y="5022"/>
                      <a:pt x="6802" y="4839"/>
                    </a:cubicBezTo>
                    <a:cubicBezTo>
                      <a:pt x="6871" y="4725"/>
                      <a:pt x="6962" y="4588"/>
                      <a:pt x="7030" y="4451"/>
                    </a:cubicBezTo>
                    <a:cubicBezTo>
                      <a:pt x="7076" y="4360"/>
                      <a:pt x="7122" y="4269"/>
                      <a:pt x="7144" y="4177"/>
                    </a:cubicBezTo>
                    <a:cubicBezTo>
                      <a:pt x="7190" y="4109"/>
                      <a:pt x="7190" y="4018"/>
                      <a:pt x="7213" y="3949"/>
                    </a:cubicBezTo>
                    <a:lnTo>
                      <a:pt x="7213" y="3881"/>
                    </a:lnTo>
                    <a:cubicBezTo>
                      <a:pt x="7236" y="3721"/>
                      <a:pt x="7259" y="3561"/>
                      <a:pt x="7259" y="3424"/>
                    </a:cubicBezTo>
                    <a:cubicBezTo>
                      <a:pt x="7259" y="3356"/>
                      <a:pt x="7281" y="3264"/>
                      <a:pt x="7259" y="3196"/>
                    </a:cubicBezTo>
                    <a:cubicBezTo>
                      <a:pt x="7236" y="3128"/>
                      <a:pt x="7213" y="3059"/>
                      <a:pt x="7190" y="3013"/>
                    </a:cubicBezTo>
                    <a:cubicBezTo>
                      <a:pt x="7190" y="2968"/>
                      <a:pt x="7190" y="2922"/>
                      <a:pt x="7167" y="2876"/>
                    </a:cubicBezTo>
                    <a:cubicBezTo>
                      <a:pt x="7167" y="2831"/>
                      <a:pt x="7167" y="2785"/>
                      <a:pt x="7144" y="2762"/>
                    </a:cubicBezTo>
                    <a:cubicBezTo>
                      <a:pt x="7122" y="2671"/>
                      <a:pt x="7099" y="2603"/>
                      <a:pt x="7053" y="2534"/>
                    </a:cubicBezTo>
                    <a:lnTo>
                      <a:pt x="7053" y="2488"/>
                    </a:lnTo>
                    <a:cubicBezTo>
                      <a:pt x="7008" y="2351"/>
                      <a:pt x="6939" y="2192"/>
                      <a:pt x="6848" y="2032"/>
                    </a:cubicBezTo>
                    <a:cubicBezTo>
                      <a:pt x="6756" y="1895"/>
                      <a:pt x="6642" y="1758"/>
                      <a:pt x="6528" y="1644"/>
                    </a:cubicBezTo>
                    <a:lnTo>
                      <a:pt x="6437" y="1530"/>
                    </a:lnTo>
                    <a:cubicBezTo>
                      <a:pt x="6368" y="1461"/>
                      <a:pt x="6323" y="1393"/>
                      <a:pt x="6254" y="1324"/>
                    </a:cubicBezTo>
                    <a:cubicBezTo>
                      <a:pt x="6140" y="1210"/>
                      <a:pt x="6003" y="1096"/>
                      <a:pt x="5889" y="1005"/>
                    </a:cubicBezTo>
                    <a:lnTo>
                      <a:pt x="5866" y="982"/>
                    </a:lnTo>
                    <a:cubicBezTo>
                      <a:pt x="5729" y="868"/>
                      <a:pt x="5615" y="777"/>
                      <a:pt x="5478" y="708"/>
                    </a:cubicBezTo>
                    <a:cubicBezTo>
                      <a:pt x="5273" y="594"/>
                      <a:pt x="5045" y="480"/>
                      <a:pt x="4816" y="388"/>
                    </a:cubicBezTo>
                    <a:lnTo>
                      <a:pt x="4657" y="320"/>
                    </a:lnTo>
                    <a:cubicBezTo>
                      <a:pt x="4451" y="229"/>
                      <a:pt x="4223" y="183"/>
                      <a:pt x="3926" y="137"/>
                    </a:cubicBezTo>
                    <a:cubicBezTo>
                      <a:pt x="3812" y="115"/>
                      <a:pt x="3675" y="115"/>
                      <a:pt x="3561" y="115"/>
                    </a:cubicBezTo>
                    <a:cubicBezTo>
                      <a:pt x="3470" y="46"/>
                      <a:pt x="3355" y="0"/>
                      <a:pt x="317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8" name="Google Shape;4154;p38">
                <a:extLst>
                  <a:ext uri="{FF2B5EF4-FFF2-40B4-BE49-F238E27FC236}">
                    <a16:creationId xmlns:a16="http://schemas.microsoft.com/office/drawing/2014/main" id="{B4EF2CF8-8F84-D61D-EBDE-4ED80FBDBF45}"/>
                  </a:ext>
                </a:extLst>
              </p:cNvPr>
              <p:cNvSpPr/>
              <p:nvPr/>
            </p:nvSpPr>
            <p:spPr>
              <a:xfrm>
                <a:off x="5188486" y="3240274"/>
                <a:ext cx="50485" cy="43461"/>
              </a:xfrm>
              <a:custGeom>
                <a:avLst/>
                <a:gdLst/>
                <a:ahLst/>
                <a:cxnLst/>
                <a:rect l="l" t="t" r="r" b="b"/>
                <a:pathLst>
                  <a:path w="1804" h="1553" extrusionOk="0">
                    <a:moveTo>
                      <a:pt x="936" y="1"/>
                    </a:moveTo>
                    <a:cubicBezTo>
                      <a:pt x="845" y="1"/>
                      <a:pt x="776" y="1"/>
                      <a:pt x="685" y="23"/>
                    </a:cubicBezTo>
                    <a:cubicBezTo>
                      <a:pt x="594" y="46"/>
                      <a:pt x="503" y="92"/>
                      <a:pt x="434" y="137"/>
                    </a:cubicBezTo>
                    <a:cubicBezTo>
                      <a:pt x="343" y="183"/>
                      <a:pt x="252" y="252"/>
                      <a:pt x="183" y="320"/>
                    </a:cubicBezTo>
                    <a:cubicBezTo>
                      <a:pt x="115" y="389"/>
                      <a:pt x="92" y="457"/>
                      <a:pt x="46" y="548"/>
                    </a:cubicBezTo>
                    <a:cubicBezTo>
                      <a:pt x="0" y="640"/>
                      <a:pt x="0" y="731"/>
                      <a:pt x="0" y="845"/>
                    </a:cubicBezTo>
                    <a:cubicBezTo>
                      <a:pt x="23" y="1005"/>
                      <a:pt x="115" y="1142"/>
                      <a:pt x="229" y="1279"/>
                    </a:cubicBezTo>
                    <a:cubicBezTo>
                      <a:pt x="320" y="1416"/>
                      <a:pt x="480" y="1461"/>
                      <a:pt x="640" y="1507"/>
                    </a:cubicBezTo>
                    <a:cubicBezTo>
                      <a:pt x="731" y="1530"/>
                      <a:pt x="845" y="1553"/>
                      <a:pt x="936" y="1553"/>
                    </a:cubicBezTo>
                    <a:cubicBezTo>
                      <a:pt x="1096" y="1553"/>
                      <a:pt x="1233" y="1484"/>
                      <a:pt x="1370" y="1416"/>
                    </a:cubicBezTo>
                    <a:cubicBezTo>
                      <a:pt x="1416" y="1370"/>
                      <a:pt x="1461" y="1347"/>
                      <a:pt x="1507" y="1302"/>
                    </a:cubicBezTo>
                    <a:cubicBezTo>
                      <a:pt x="1575" y="1233"/>
                      <a:pt x="1621" y="1165"/>
                      <a:pt x="1667" y="1096"/>
                    </a:cubicBezTo>
                    <a:cubicBezTo>
                      <a:pt x="1690" y="1073"/>
                      <a:pt x="1712" y="1028"/>
                      <a:pt x="1712" y="1005"/>
                    </a:cubicBezTo>
                    <a:cubicBezTo>
                      <a:pt x="1735" y="959"/>
                      <a:pt x="1781" y="914"/>
                      <a:pt x="1781" y="845"/>
                    </a:cubicBezTo>
                    <a:cubicBezTo>
                      <a:pt x="1804" y="731"/>
                      <a:pt x="1804" y="594"/>
                      <a:pt x="1758" y="480"/>
                    </a:cubicBezTo>
                    <a:cubicBezTo>
                      <a:pt x="1735" y="434"/>
                      <a:pt x="1690" y="389"/>
                      <a:pt x="1667" y="366"/>
                    </a:cubicBezTo>
                    <a:cubicBezTo>
                      <a:pt x="1644" y="320"/>
                      <a:pt x="1621" y="320"/>
                      <a:pt x="1598" y="297"/>
                    </a:cubicBezTo>
                    <a:cubicBezTo>
                      <a:pt x="1575" y="274"/>
                      <a:pt x="1553" y="252"/>
                      <a:pt x="1530" y="229"/>
                    </a:cubicBezTo>
                    <a:cubicBezTo>
                      <a:pt x="1461" y="160"/>
                      <a:pt x="1347" y="115"/>
                      <a:pt x="1256" y="69"/>
                    </a:cubicBezTo>
                    <a:cubicBezTo>
                      <a:pt x="1142" y="23"/>
                      <a:pt x="1050" y="23"/>
                      <a:pt x="936"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9" name="Google Shape;4155;p38">
                <a:extLst>
                  <a:ext uri="{FF2B5EF4-FFF2-40B4-BE49-F238E27FC236}">
                    <a16:creationId xmlns:a16="http://schemas.microsoft.com/office/drawing/2014/main" id="{9EA922F3-335C-95D5-0D08-DAF6D04DD39B}"/>
                  </a:ext>
                </a:extLst>
              </p:cNvPr>
              <p:cNvSpPr/>
              <p:nvPr/>
            </p:nvSpPr>
            <p:spPr>
              <a:xfrm>
                <a:off x="5325809" y="3420078"/>
                <a:ext cx="118852" cy="95597"/>
              </a:xfrm>
              <a:custGeom>
                <a:avLst/>
                <a:gdLst/>
                <a:ahLst/>
                <a:cxnLst/>
                <a:rect l="l" t="t" r="r" b="b"/>
                <a:pathLst>
                  <a:path w="4247" h="3416" extrusionOk="0">
                    <a:moveTo>
                      <a:pt x="777" y="1"/>
                    </a:moveTo>
                    <a:cubicBezTo>
                      <a:pt x="663" y="1"/>
                      <a:pt x="549" y="12"/>
                      <a:pt x="435" y="35"/>
                    </a:cubicBezTo>
                    <a:cubicBezTo>
                      <a:pt x="206" y="58"/>
                      <a:pt x="24" y="286"/>
                      <a:pt x="24" y="492"/>
                    </a:cubicBezTo>
                    <a:cubicBezTo>
                      <a:pt x="1" y="765"/>
                      <a:pt x="229" y="1039"/>
                      <a:pt x="503" y="1039"/>
                    </a:cubicBezTo>
                    <a:cubicBezTo>
                      <a:pt x="686" y="1039"/>
                      <a:pt x="868" y="1062"/>
                      <a:pt x="1051" y="1085"/>
                    </a:cubicBezTo>
                    <a:cubicBezTo>
                      <a:pt x="1279" y="1153"/>
                      <a:pt x="1507" y="1222"/>
                      <a:pt x="1713" y="1336"/>
                    </a:cubicBezTo>
                    <a:cubicBezTo>
                      <a:pt x="1964" y="1450"/>
                      <a:pt x="2192" y="1610"/>
                      <a:pt x="2420" y="1793"/>
                    </a:cubicBezTo>
                    <a:cubicBezTo>
                      <a:pt x="2671" y="2021"/>
                      <a:pt x="2900" y="2272"/>
                      <a:pt x="3105" y="2546"/>
                    </a:cubicBezTo>
                    <a:cubicBezTo>
                      <a:pt x="3219" y="2751"/>
                      <a:pt x="3288" y="2957"/>
                      <a:pt x="3356" y="3162"/>
                    </a:cubicBezTo>
                    <a:cubicBezTo>
                      <a:pt x="3402" y="3276"/>
                      <a:pt x="3539" y="3345"/>
                      <a:pt x="3630" y="3390"/>
                    </a:cubicBezTo>
                    <a:cubicBezTo>
                      <a:pt x="3674" y="3408"/>
                      <a:pt x="3721" y="3415"/>
                      <a:pt x="3767" y="3415"/>
                    </a:cubicBezTo>
                    <a:cubicBezTo>
                      <a:pt x="3842" y="3415"/>
                      <a:pt x="3916" y="3396"/>
                      <a:pt x="3972" y="3368"/>
                    </a:cubicBezTo>
                    <a:cubicBezTo>
                      <a:pt x="3995" y="3368"/>
                      <a:pt x="4018" y="3345"/>
                      <a:pt x="4018" y="3345"/>
                    </a:cubicBezTo>
                    <a:cubicBezTo>
                      <a:pt x="4109" y="3276"/>
                      <a:pt x="4178" y="3185"/>
                      <a:pt x="4201" y="3094"/>
                    </a:cubicBezTo>
                    <a:cubicBezTo>
                      <a:pt x="4246" y="2980"/>
                      <a:pt x="4224" y="2865"/>
                      <a:pt x="4178" y="2751"/>
                    </a:cubicBezTo>
                    <a:cubicBezTo>
                      <a:pt x="4109" y="2569"/>
                      <a:pt x="4041" y="2386"/>
                      <a:pt x="3950" y="2203"/>
                    </a:cubicBezTo>
                    <a:cubicBezTo>
                      <a:pt x="3858" y="2021"/>
                      <a:pt x="3721" y="1861"/>
                      <a:pt x="3607" y="1678"/>
                    </a:cubicBezTo>
                    <a:cubicBezTo>
                      <a:pt x="3493" y="1542"/>
                      <a:pt x="3379" y="1405"/>
                      <a:pt x="3265" y="1268"/>
                    </a:cubicBezTo>
                    <a:cubicBezTo>
                      <a:pt x="3105" y="1108"/>
                      <a:pt x="2945" y="948"/>
                      <a:pt x="2763" y="811"/>
                    </a:cubicBezTo>
                    <a:cubicBezTo>
                      <a:pt x="2466" y="560"/>
                      <a:pt x="2101" y="377"/>
                      <a:pt x="1736" y="218"/>
                    </a:cubicBezTo>
                    <a:cubicBezTo>
                      <a:pt x="1553" y="126"/>
                      <a:pt x="1325" y="58"/>
                      <a:pt x="1119" y="35"/>
                    </a:cubicBezTo>
                    <a:cubicBezTo>
                      <a:pt x="1005" y="12"/>
                      <a:pt x="891" y="1"/>
                      <a:pt x="777" y="1"/>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20" name="Google Shape;4156;p38">
                <a:extLst>
                  <a:ext uri="{FF2B5EF4-FFF2-40B4-BE49-F238E27FC236}">
                    <a16:creationId xmlns:a16="http://schemas.microsoft.com/office/drawing/2014/main" id="{EFEB87D4-7DD8-4D00-AFE7-A62909829631}"/>
                  </a:ext>
                </a:extLst>
              </p:cNvPr>
              <p:cNvSpPr/>
              <p:nvPr/>
            </p:nvSpPr>
            <p:spPr>
              <a:xfrm>
                <a:off x="5303449" y="3463203"/>
                <a:ext cx="60727" cy="27173"/>
              </a:xfrm>
              <a:custGeom>
                <a:avLst/>
                <a:gdLst/>
                <a:ahLst/>
                <a:cxnLst/>
                <a:rect l="l" t="t" r="r" b="b"/>
                <a:pathLst>
                  <a:path w="2170" h="971" extrusionOk="0">
                    <a:moveTo>
                      <a:pt x="686" y="1"/>
                    </a:moveTo>
                    <a:cubicBezTo>
                      <a:pt x="526" y="1"/>
                      <a:pt x="366" y="1"/>
                      <a:pt x="184" y="23"/>
                    </a:cubicBezTo>
                    <a:cubicBezTo>
                      <a:pt x="69" y="69"/>
                      <a:pt x="1" y="183"/>
                      <a:pt x="24" y="297"/>
                    </a:cubicBezTo>
                    <a:cubicBezTo>
                      <a:pt x="44" y="397"/>
                      <a:pt x="133" y="461"/>
                      <a:pt x="231" y="461"/>
                    </a:cubicBezTo>
                    <a:cubicBezTo>
                      <a:pt x="245" y="461"/>
                      <a:pt x="260" y="460"/>
                      <a:pt x="275" y="457"/>
                    </a:cubicBezTo>
                    <a:cubicBezTo>
                      <a:pt x="343" y="457"/>
                      <a:pt x="389" y="434"/>
                      <a:pt x="435" y="434"/>
                    </a:cubicBezTo>
                    <a:cubicBezTo>
                      <a:pt x="594" y="434"/>
                      <a:pt x="731" y="434"/>
                      <a:pt x="891" y="457"/>
                    </a:cubicBezTo>
                    <a:cubicBezTo>
                      <a:pt x="1028" y="503"/>
                      <a:pt x="1165" y="548"/>
                      <a:pt x="1302" y="594"/>
                    </a:cubicBezTo>
                    <a:cubicBezTo>
                      <a:pt x="1485" y="685"/>
                      <a:pt x="1667" y="822"/>
                      <a:pt x="1827" y="936"/>
                    </a:cubicBezTo>
                    <a:cubicBezTo>
                      <a:pt x="1861" y="959"/>
                      <a:pt x="1901" y="971"/>
                      <a:pt x="1941" y="971"/>
                    </a:cubicBezTo>
                    <a:cubicBezTo>
                      <a:pt x="1981" y="971"/>
                      <a:pt x="2021" y="959"/>
                      <a:pt x="2055" y="936"/>
                    </a:cubicBezTo>
                    <a:cubicBezTo>
                      <a:pt x="2078" y="914"/>
                      <a:pt x="2101" y="891"/>
                      <a:pt x="2101" y="868"/>
                    </a:cubicBezTo>
                    <a:cubicBezTo>
                      <a:pt x="2169" y="777"/>
                      <a:pt x="2147" y="662"/>
                      <a:pt x="2055" y="594"/>
                    </a:cubicBezTo>
                    <a:cubicBezTo>
                      <a:pt x="1918" y="503"/>
                      <a:pt x="1804" y="434"/>
                      <a:pt x="1667" y="343"/>
                    </a:cubicBezTo>
                    <a:cubicBezTo>
                      <a:pt x="1507" y="229"/>
                      <a:pt x="1325" y="160"/>
                      <a:pt x="1142" y="115"/>
                    </a:cubicBezTo>
                    <a:cubicBezTo>
                      <a:pt x="982" y="69"/>
                      <a:pt x="846" y="23"/>
                      <a:pt x="686" y="1"/>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21" name="Google Shape;4157;p38">
                <a:extLst>
                  <a:ext uri="{FF2B5EF4-FFF2-40B4-BE49-F238E27FC236}">
                    <a16:creationId xmlns:a16="http://schemas.microsoft.com/office/drawing/2014/main" id="{1987DFC1-C57F-C53A-FEA2-BCE193BE534E}"/>
                  </a:ext>
                </a:extLst>
              </p:cNvPr>
              <p:cNvSpPr/>
              <p:nvPr/>
            </p:nvSpPr>
            <p:spPr>
              <a:xfrm>
                <a:off x="5258113" y="3395507"/>
                <a:ext cx="211455" cy="179496"/>
              </a:xfrm>
              <a:custGeom>
                <a:avLst/>
                <a:gdLst/>
                <a:ahLst/>
                <a:cxnLst/>
                <a:rect l="l" t="t" r="r" b="b"/>
                <a:pathLst>
                  <a:path w="7556" h="6414" extrusionOk="0">
                    <a:moveTo>
                      <a:pt x="1119" y="1004"/>
                    </a:moveTo>
                    <a:cubicBezTo>
                      <a:pt x="1111" y="1011"/>
                      <a:pt x="1103" y="1018"/>
                      <a:pt x="1096" y="1024"/>
                    </a:cubicBezTo>
                    <a:lnTo>
                      <a:pt x="1096" y="1024"/>
                    </a:lnTo>
                    <a:cubicBezTo>
                      <a:pt x="1102" y="1022"/>
                      <a:pt x="1107" y="1016"/>
                      <a:pt x="1119" y="1004"/>
                    </a:cubicBezTo>
                    <a:close/>
                    <a:moveTo>
                      <a:pt x="3469" y="322"/>
                    </a:moveTo>
                    <a:cubicBezTo>
                      <a:pt x="3850" y="368"/>
                      <a:pt x="4230" y="436"/>
                      <a:pt x="4588" y="571"/>
                    </a:cubicBezTo>
                    <a:cubicBezTo>
                      <a:pt x="4953" y="708"/>
                      <a:pt x="5296" y="867"/>
                      <a:pt x="5615" y="1073"/>
                    </a:cubicBezTo>
                    <a:cubicBezTo>
                      <a:pt x="5730" y="1164"/>
                      <a:pt x="5844" y="1233"/>
                      <a:pt x="5935" y="1324"/>
                    </a:cubicBezTo>
                    <a:cubicBezTo>
                      <a:pt x="5958" y="1347"/>
                      <a:pt x="5981" y="1347"/>
                      <a:pt x="6003" y="1370"/>
                    </a:cubicBezTo>
                    <a:cubicBezTo>
                      <a:pt x="6026" y="1392"/>
                      <a:pt x="6026" y="1392"/>
                      <a:pt x="6049" y="1415"/>
                    </a:cubicBezTo>
                    <a:cubicBezTo>
                      <a:pt x="6186" y="1552"/>
                      <a:pt x="6323" y="1689"/>
                      <a:pt x="6460" y="1826"/>
                    </a:cubicBezTo>
                    <a:cubicBezTo>
                      <a:pt x="6506" y="1872"/>
                      <a:pt x="6528" y="1917"/>
                      <a:pt x="6574" y="1986"/>
                    </a:cubicBezTo>
                    <a:cubicBezTo>
                      <a:pt x="6734" y="2168"/>
                      <a:pt x="6848" y="2374"/>
                      <a:pt x="6962" y="2602"/>
                    </a:cubicBezTo>
                    <a:cubicBezTo>
                      <a:pt x="6985" y="2648"/>
                      <a:pt x="7008" y="2693"/>
                      <a:pt x="7008" y="2739"/>
                    </a:cubicBezTo>
                    <a:cubicBezTo>
                      <a:pt x="7031" y="2739"/>
                      <a:pt x="7031" y="2762"/>
                      <a:pt x="7031" y="2762"/>
                    </a:cubicBezTo>
                    <a:cubicBezTo>
                      <a:pt x="7031" y="2762"/>
                      <a:pt x="7031" y="2785"/>
                      <a:pt x="7031" y="2785"/>
                    </a:cubicBezTo>
                    <a:cubicBezTo>
                      <a:pt x="7031" y="2785"/>
                      <a:pt x="7031" y="2808"/>
                      <a:pt x="7053" y="2808"/>
                    </a:cubicBezTo>
                    <a:cubicBezTo>
                      <a:pt x="7053" y="2808"/>
                      <a:pt x="7053" y="2830"/>
                      <a:pt x="7053" y="2830"/>
                    </a:cubicBezTo>
                    <a:cubicBezTo>
                      <a:pt x="7099" y="2990"/>
                      <a:pt x="7145" y="3150"/>
                      <a:pt x="7190" y="3310"/>
                    </a:cubicBezTo>
                    <a:cubicBezTo>
                      <a:pt x="7190" y="3378"/>
                      <a:pt x="7213" y="3447"/>
                      <a:pt x="7213" y="3492"/>
                    </a:cubicBezTo>
                    <a:cubicBezTo>
                      <a:pt x="7213" y="3515"/>
                      <a:pt x="7213" y="3515"/>
                      <a:pt x="7213" y="3538"/>
                    </a:cubicBezTo>
                    <a:cubicBezTo>
                      <a:pt x="7213" y="3538"/>
                      <a:pt x="7213" y="3561"/>
                      <a:pt x="7213" y="3561"/>
                    </a:cubicBezTo>
                    <a:cubicBezTo>
                      <a:pt x="7213" y="3561"/>
                      <a:pt x="7213" y="3584"/>
                      <a:pt x="7213" y="3584"/>
                    </a:cubicBezTo>
                    <a:lnTo>
                      <a:pt x="7213" y="3606"/>
                    </a:lnTo>
                    <a:cubicBezTo>
                      <a:pt x="7213" y="3606"/>
                      <a:pt x="7213" y="3606"/>
                      <a:pt x="7213" y="3629"/>
                    </a:cubicBezTo>
                    <a:cubicBezTo>
                      <a:pt x="7213" y="3652"/>
                      <a:pt x="7213" y="3652"/>
                      <a:pt x="7213" y="3675"/>
                    </a:cubicBezTo>
                    <a:cubicBezTo>
                      <a:pt x="7213" y="3675"/>
                      <a:pt x="7213" y="3698"/>
                      <a:pt x="7213" y="3698"/>
                    </a:cubicBezTo>
                    <a:lnTo>
                      <a:pt x="7213" y="3721"/>
                    </a:lnTo>
                    <a:cubicBezTo>
                      <a:pt x="7213" y="3789"/>
                      <a:pt x="7213" y="3858"/>
                      <a:pt x="7213" y="3926"/>
                    </a:cubicBezTo>
                    <a:cubicBezTo>
                      <a:pt x="7190" y="4109"/>
                      <a:pt x="7145" y="4291"/>
                      <a:pt x="7099" y="4474"/>
                    </a:cubicBezTo>
                    <a:cubicBezTo>
                      <a:pt x="7076" y="4497"/>
                      <a:pt x="7076" y="4542"/>
                      <a:pt x="7053" y="4565"/>
                    </a:cubicBezTo>
                    <a:cubicBezTo>
                      <a:pt x="7008" y="4702"/>
                      <a:pt x="6939" y="4839"/>
                      <a:pt x="6848" y="4953"/>
                    </a:cubicBezTo>
                    <a:cubicBezTo>
                      <a:pt x="6757" y="5090"/>
                      <a:pt x="6665" y="5204"/>
                      <a:pt x="6551" y="5318"/>
                    </a:cubicBezTo>
                    <a:cubicBezTo>
                      <a:pt x="6528" y="5318"/>
                      <a:pt x="6528" y="5318"/>
                      <a:pt x="6528" y="5341"/>
                    </a:cubicBezTo>
                    <a:cubicBezTo>
                      <a:pt x="6506" y="5341"/>
                      <a:pt x="6506" y="5364"/>
                      <a:pt x="6483" y="5364"/>
                    </a:cubicBezTo>
                    <a:cubicBezTo>
                      <a:pt x="6483" y="5387"/>
                      <a:pt x="6483" y="5387"/>
                      <a:pt x="6460" y="5387"/>
                    </a:cubicBezTo>
                    <a:lnTo>
                      <a:pt x="6460" y="5410"/>
                    </a:lnTo>
                    <a:cubicBezTo>
                      <a:pt x="6255" y="5547"/>
                      <a:pt x="6049" y="5684"/>
                      <a:pt x="5844" y="5798"/>
                    </a:cubicBezTo>
                    <a:cubicBezTo>
                      <a:pt x="5593" y="5912"/>
                      <a:pt x="5319" y="5980"/>
                      <a:pt x="5068" y="6049"/>
                    </a:cubicBezTo>
                    <a:cubicBezTo>
                      <a:pt x="4817" y="6082"/>
                      <a:pt x="4566" y="6103"/>
                      <a:pt x="4325" y="6103"/>
                    </a:cubicBezTo>
                    <a:cubicBezTo>
                      <a:pt x="4236" y="6103"/>
                      <a:pt x="4149" y="6101"/>
                      <a:pt x="4063" y="6094"/>
                    </a:cubicBezTo>
                    <a:cubicBezTo>
                      <a:pt x="3675" y="6049"/>
                      <a:pt x="3333" y="5980"/>
                      <a:pt x="2968" y="5843"/>
                    </a:cubicBezTo>
                    <a:lnTo>
                      <a:pt x="2991" y="5843"/>
                    </a:lnTo>
                    <a:cubicBezTo>
                      <a:pt x="2602" y="5729"/>
                      <a:pt x="2260" y="5547"/>
                      <a:pt x="1941" y="5341"/>
                    </a:cubicBezTo>
                    <a:cubicBezTo>
                      <a:pt x="1644" y="5136"/>
                      <a:pt x="1370" y="4885"/>
                      <a:pt x="1119" y="4611"/>
                    </a:cubicBezTo>
                    <a:cubicBezTo>
                      <a:pt x="936" y="4382"/>
                      <a:pt x="754" y="4131"/>
                      <a:pt x="617" y="3858"/>
                    </a:cubicBezTo>
                    <a:cubicBezTo>
                      <a:pt x="503" y="3606"/>
                      <a:pt x="411" y="3355"/>
                      <a:pt x="366" y="3104"/>
                    </a:cubicBezTo>
                    <a:cubicBezTo>
                      <a:pt x="343" y="2899"/>
                      <a:pt x="320" y="2693"/>
                      <a:pt x="343" y="2488"/>
                    </a:cubicBezTo>
                    <a:cubicBezTo>
                      <a:pt x="366" y="2305"/>
                      <a:pt x="411" y="2123"/>
                      <a:pt x="457" y="1940"/>
                    </a:cubicBezTo>
                    <a:cubicBezTo>
                      <a:pt x="525" y="1758"/>
                      <a:pt x="617" y="1598"/>
                      <a:pt x="708" y="1461"/>
                    </a:cubicBezTo>
                    <a:cubicBezTo>
                      <a:pt x="817" y="1309"/>
                      <a:pt x="946" y="1157"/>
                      <a:pt x="1096" y="1024"/>
                    </a:cubicBezTo>
                    <a:lnTo>
                      <a:pt x="1096" y="1024"/>
                    </a:lnTo>
                    <a:cubicBezTo>
                      <a:pt x="1090" y="1027"/>
                      <a:pt x="1084" y="1027"/>
                      <a:pt x="1073" y="1027"/>
                    </a:cubicBezTo>
                    <a:cubicBezTo>
                      <a:pt x="1279" y="867"/>
                      <a:pt x="1484" y="730"/>
                      <a:pt x="1735" y="616"/>
                    </a:cubicBezTo>
                    <a:cubicBezTo>
                      <a:pt x="1986" y="502"/>
                      <a:pt x="2260" y="434"/>
                      <a:pt x="2534" y="365"/>
                    </a:cubicBezTo>
                    <a:cubicBezTo>
                      <a:pt x="2721" y="339"/>
                      <a:pt x="2908" y="327"/>
                      <a:pt x="3096" y="327"/>
                    </a:cubicBezTo>
                    <a:cubicBezTo>
                      <a:pt x="3228" y="327"/>
                      <a:pt x="3360" y="333"/>
                      <a:pt x="3493" y="342"/>
                    </a:cubicBezTo>
                    <a:cubicBezTo>
                      <a:pt x="3481" y="331"/>
                      <a:pt x="3475" y="325"/>
                      <a:pt x="3469" y="322"/>
                    </a:cubicBezTo>
                    <a:close/>
                    <a:moveTo>
                      <a:pt x="3129" y="1"/>
                    </a:moveTo>
                    <a:cubicBezTo>
                      <a:pt x="2801" y="1"/>
                      <a:pt x="2474" y="36"/>
                      <a:pt x="2146" y="114"/>
                    </a:cubicBezTo>
                    <a:cubicBezTo>
                      <a:pt x="1941" y="183"/>
                      <a:pt x="1712" y="251"/>
                      <a:pt x="1507" y="365"/>
                    </a:cubicBezTo>
                    <a:cubicBezTo>
                      <a:pt x="1279" y="479"/>
                      <a:pt x="1050" y="616"/>
                      <a:pt x="868" y="799"/>
                    </a:cubicBezTo>
                    <a:cubicBezTo>
                      <a:pt x="708" y="936"/>
                      <a:pt x="548" y="1096"/>
                      <a:pt x="434" y="1301"/>
                    </a:cubicBezTo>
                    <a:cubicBezTo>
                      <a:pt x="366" y="1392"/>
                      <a:pt x="320" y="1484"/>
                      <a:pt x="251" y="1598"/>
                    </a:cubicBezTo>
                    <a:cubicBezTo>
                      <a:pt x="206" y="1712"/>
                      <a:pt x="160" y="1826"/>
                      <a:pt x="115" y="1940"/>
                    </a:cubicBezTo>
                    <a:cubicBezTo>
                      <a:pt x="46" y="2146"/>
                      <a:pt x="23" y="2374"/>
                      <a:pt x="23" y="2579"/>
                    </a:cubicBezTo>
                    <a:cubicBezTo>
                      <a:pt x="0" y="2830"/>
                      <a:pt x="23" y="3059"/>
                      <a:pt x="92" y="3310"/>
                    </a:cubicBezTo>
                    <a:cubicBezTo>
                      <a:pt x="137" y="3538"/>
                      <a:pt x="206" y="3743"/>
                      <a:pt x="320" y="3972"/>
                    </a:cubicBezTo>
                    <a:cubicBezTo>
                      <a:pt x="434" y="4200"/>
                      <a:pt x="548" y="4405"/>
                      <a:pt x="708" y="4611"/>
                    </a:cubicBezTo>
                    <a:cubicBezTo>
                      <a:pt x="1005" y="4999"/>
                      <a:pt x="1347" y="5318"/>
                      <a:pt x="1758" y="5592"/>
                    </a:cubicBezTo>
                    <a:cubicBezTo>
                      <a:pt x="1941" y="5729"/>
                      <a:pt x="2123" y="5843"/>
                      <a:pt x="2329" y="5935"/>
                    </a:cubicBezTo>
                    <a:cubicBezTo>
                      <a:pt x="2534" y="6026"/>
                      <a:pt x="2762" y="6117"/>
                      <a:pt x="2991" y="6186"/>
                    </a:cubicBezTo>
                    <a:cubicBezTo>
                      <a:pt x="3447" y="6345"/>
                      <a:pt x="3926" y="6414"/>
                      <a:pt x="4406" y="6414"/>
                    </a:cubicBezTo>
                    <a:cubicBezTo>
                      <a:pt x="4908" y="6414"/>
                      <a:pt x="5410" y="6323"/>
                      <a:pt x="5866" y="6140"/>
                    </a:cubicBezTo>
                    <a:cubicBezTo>
                      <a:pt x="6003" y="6072"/>
                      <a:pt x="6140" y="6003"/>
                      <a:pt x="6277" y="5912"/>
                    </a:cubicBezTo>
                    <a:lnTo>
                      <a:pt x="6323" y="5912"/>
                    </a:lnTo>
                    <a:cubicBezTo>
                      <a:pt x="6369" y="5866"/>
                      <a:pt x="6391" y="5843"/>
                      <a:pt x="6437" y="5820"/>
                    </a:cubicBezTo>
                    <a:lnTo>
                      <a:pt x="6460" y="5820"/>
                    </a:lnTo>
                    <a:cubicBezTo>
                      <a:pt x="6460" y="5820"/>
                      <a:pt x="6460" y="5798"/>
                      <a:pt x="6460" y="5798"/>
                    </a:cubicBezTo>
                    <a:cubicBezTo>
                      <a:pt x="6506" y="5775"/>
                      <a:pt x="6574" y="5729"/>
                      <a:pt x="6620" y="5684"/>
                    </a:cubicBezTo>
                    <a:cubicBezTo>
                      <a:pt x="6688" y="5615"/>
                      <a:pt x="6757" y="5569"/>
                      <a:pt x="6825" y="5501"/>
                    </a:cubicBezTo>
                    <a:cubicBezTo>
                      <a:pt x="6916" y="5410"/>
                      <a:pt x="6985" y="5341"/>
                      <a:pt x="7053" y="5250"/>
                    </a:cubicBezTo>
                    <a:cubicBezTo>
                      <a:pt x="7122" y="5136"/>
                      <a:pt x="7190" y="5044"/>
                      <a:pt x="7259" y="4930"/>
                    </a:cubicBezTo>
                    <a:cubicBezTo>
                      <a:pt x="7350" y="4748"/>
                      <a:pt x="7419" y="4542"/>
                      <a:pt x="7464" y="4360"/>
                    </a:cubicBezTo>
                    <a:cubicBezTo>
                      <a:pt x="7533" y="4131"/>
                      <a:pt x="7556" y="3880"/>
                      <a:pt x="7556" y="3652"/>
                    </a:cubicBezTo>
                    <a:cubicBezTo>
                      <a:pt x="7556" y="3652"/>
                      <a:pt x="7556" y="3629"/>
                      <a:pt x="7533" y="3629"/>
                    </a:cubicBezTo>
                    <a:cubicBezTo>
                      <a:pt x="7533" y="3629"/>
                      <a:pt x="7533" y="3606"/>
                      <a:pt x="7533" y="3606"/>
                    </a:cubicBezTo>
                    <a:cubicBezTo>
                      <a:pt x="7533" y="3401"/>
                      <a:pt x="7510" y="3196"/>
                      <a:pt x="7441" y="3013"/>
                    </a:cubicBezTo>
                    <a:cubicBezTo>
                      <a:pt x="7441" y="2990"/>
                      <a:pt x="7441" y="2990"/>
                      <a:pt x="7441" y="2967"/>
                    </a:cubicBezTo>
                    <a:cubicBezTo>
                      <a:pt x="7419" y="2899"/>
                      <a:pt x="7396" y="2830"/>
                      <a:pt x="7373" y="2785"/>
                    </a:cubicBezTo>
                    <a:cubicBezTo>
                      <a:pt x="7327" y="2602"/>
                      <a:pt x="7259" y="2442"/>
                      <a:pt x="7168" y="2283"/>
                    </a:cubicBezTo>
                    <a:cubicBezTo>
                      <a:pt x="7076" y="2123"/>
                      <a:pt x="6962" y="1940"/>
                      <a:pt x="6848" y="1780"/>
                    </a:cubicBezTo>
                    <a:cubicBezTo>
                      <a:pt x="6688" y="1598"/>
                      <a:pt x="6528" y="1415"/>
                      <a:pt x="6369" y="1255"/>
                    </a:cubicBezTo>
                    <a:cubicBezTo>
                      <a:pt x="6300" y="1187"/>
                      <a:pt x="6209" y="1118"/>
                      <a:pt x="6140" y="1050"/>
                    </a:cubicBezTo>
                    <a:cubicBezTo>
                      <a:pt x="5958" y="913"/>
                      <a:pt x="5752" y="776"/>
                      <a:pt x="5570" y="662"/>
                    </a:cubicBezTo>
                    <a:cubicBezTo>
                      <a:pt x="5319" y="525"/>
                      <a:pt x="5068" y="411"/>
                      <a:pt x="4817" y="297"/>
                    </a:cubicBezTo>
                    <a:lnTo>
                      <a:pt x="4794" y="297"/>
                    </a:lnTo>
                    <a:cubicBezTo>
                      <a:pt x="4543" y="205"/>
                      <a:pt x="4269" y="114"/>
                      <a:pt x="3995" y="69"/>
                    </a:cubicBezTo>
                    <a:lnTo>
                      <a:pt x="3926" y="69"/>
                    </a:lnTo>
                    <a:cubicBezTo>
                      <a:pt x="3904" y="69"/>
                      <a:pt x="3904" y="46"/>
                      <a:pt x="3904" y="46"/>
                    </a:cubicBezTo>
                    <a:cubicBezTo>
                      <a:pt x="3789" y="46"/>
                      <a:pt x="3698" y="23"/>
                      <a:pt x="3584" y="23"/>
                    </a:cubicBezTo>
                    <a:cubicBezTo>
                      <a:pt x="3432" y="8"/>
                      <a:pt x="3280" y="1"/>
                      <a:pt x="3129"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22" name="Google Shape;4158;p38">
                <a:extLst>
                  <a:ext uri="{FF2B5EF4-FFF2-40B4-BE49-F238E27FC236}">
                    <a16:creationId xmlns:a16="http://schemas.microsoft.com/office/drawing/2014/main" id="{5A9B7F29-ED27-FD38-C96A-4A37C38BE5E9}"/>
                  </a:ext>
                </a:extLst>
              </p:cNvPr>
              <p:cNvSpPr/>
              <p:nvPr/>
            </p:nvSpPr>
            <p:spPr>
              <a:xfrm>
                <a:off x="5555761" y="3403791"/>
                <a:ext cx="110541" cy="109897"/>
              </a:xfrm>
              <a:custGeom>
                <a:avLst/>
                <a:gdLst/>
                <a:ahLst/>
                <a:cxnLst/>
                <a:rect l="l" t="t" r="r" b="b"/>
                <a:pathLst>
                  <a:path w="3950" h="3927" extrusionOk="0">
                    <a:moveTo>
                      <a:pt x="474" y="2632"/>
                    </a:moveTo>
                    <a:lnTo>
                      <a:pt x="474" y="2632"/>
                    </a:lnTo>
                    <a:cubicBezTo>
                      <a:pt x="476" y="2637"/>
                      <a:pt x="478" y="2643"/>
                      <a:pt x="480" y="2648"/>
                    </a:cubicBezTo>
                    <a:cubicBezTo>
                      <a:pt x="480" y="2648"/>
                      <a:pt x="480" y="2639"/>
                      <a:pt x="474" y="2632"/>
                    </a:cubicBezTo>
                    <a:close/>
                    <a:moveTo>
                      <a:pt x="2101" y="320"/>
                    </a:moveTo>
                    <a:cubicBezTo>
                      <a:pt x="2238" y="343"/>
                      <a:pt x="2398" y="366"/>
                      <a:pt x="2535" y="412"/>
                    </a:cubicBezTo>
                    <a:cubicBezTo>
                      <a:pt x="2649" y="480"/>
                      <a:pt x="2786" y="526"/>
                      <a:pt x="2900" y="617"/>
                    </a:cubicBezTo>
                    <a:cubicBezTo>
                      <a:pt x="3014" y="708"/>
                      <a:pt x="3128" y="800"/>
                      <a:pt x="3219" y="891"/>
                    </a:cubicBezTo>
                    <a:cubicBezTo>
                      <a:pt x="3265" y="959"/>
                      <a:pt x="3311" y="1028"/>
                      <a:pt x="3356" y="1096"/>
                    </a:cubicBezTo>
                    <a:cubicBezTo>
                      <a:pt x="3402" y="1142"/>
                      <a:pt x="3425" y="1211"/>
                      <a:pt x="3448" y="1256"/>
                    </a:cubicBezTo>
                    <a:cubicBezTo>
                      <a:pt x="3516" y="1393"/>
                      <a:pt x="3562" y="1507"/>
                      <a:pt x="3585" y="1644"/>
                    </a:cubicBezTo>
                    <a:lnTo>
                      <a:pt x="3585" y="1667"/>
                    </a:lnTo>
                    <a:cubicBezTo>
                      <a:pt x="3585" y="1713"/>
                      <a:pt x="3607" y="1758"/>
                      <a:pt x="3607" y="1804"/>
                    </a:cubicBezTo>
                    <a:cubicBezTo>
                      <a:pt x="3607" y="1804"/>
                      <a:pt x="3607" y="1827"/>
                      <a:pt x="3607" y="1827"/>
                    </a:cubicBezTo>
                    <a:lnTo>
                      <a:pt x="3607" y="1850"/>
                    </a:lnTo>
                    <a:cubicBezTo>
                      <a:pt x="3607" y="1941"/>
                      <a:pt x="3607" y="2009"/>
                      <a:pt x="3607" y="2101"/>
                    </a:cubicBezTo>
                    <a:cubicBezTo>
                      <a:pt x="3607" y="2124"/>
                      <a:pt x="3607" y="2146"/>
                      <a:pt x="3607" y="2169"/>
                    </a:cubicBezTo>
                    <a:cubicBezTo>
                      <a:pt x="3585" y="2283"/>
                      <a:pt x="3562" y="2397"/>
                      <a:pt x="3516" y="2512"/>
                    </a:cubicBezTo>
                    <a:cubicBezTo>
                      <a:pt x="3516" y="2512"/>
                      <a:pt x="3516" y="2534"/>
                      <a:pt x="3516" y="2534"/>
                    </a:cubicBezTo>
                    <a:cubicBezTo>
                      <a:pt x="3470" y="2648"/>
                      <a:pt x="3402" y="2763"/>
                      <a:pt x="3333" y="2877"/>
                    </a:cubicBezTo>
                    <a:cubicBezTo>
                      <a:pt x="3242" y="2991"/>
                      <a:pt x="3151" y="3105"/>
                      <a:pt x="3037" y="3219"/>
                    </a:cubicBezTo>
                    <a:cubicBezTo>
                      <a:pt x="2923" y="3310"/>
                      <a:pt x="2808" y="3379"/>
                      <a:pt x="2694" y="3447"/>
                    </a:cubicBezTo>
                    <a:cubicBezTo>
                      <a:pt x="2557" y="3516"/>
                      <a:pt x="2398" y="3562"/>
                      <a:pt x="2261" y="3584"/>
                    </a:cubicBezTo>
                    <a:cubicBezTo>
                      <a:pt x="2124" y="3607"/>
                      <a:pt x="1987" y="3607"/>
                      <a:pt x="1850" y="3607"/>
                    </a:cubicBezTo>
                    <a:cubicBezTo>
                      <a:pt x="1713" y="3584"/>
                      <a:pt x="1553" y="3562"/>
                      <a:pt x="1416" y="3516"/>
                    </a:cubicBezTo>
                    <a:cubicBezTo>
                      <a:pt x="1302" y="3470"/>
                      <a:pt x="1165" y="3402"/>
                      <a:pt x="1051" y="3333"/>
                    </a:cubicBezTo>
                    <a:cubicBezTo>
                      <a:pt x="937" y="3242"/>
                      <a:pt x="823" y="3128"/>
                      <a:pt x="709" y="3014"/>
                    </a:cubicBezTo>
                    <a:cubicBezTo>
                      <a:pt x="617" y="2900"/>
                      <a:pt x="526" y="2763"/>
                      <a:pt x="457" y="2626"/>
                    </a:cubicBezTo>
                    <a:cubicBezTo>
                      <a:pt x="465" y="2626"/>
                      <a:pt x="470" y="2628"/>
                      <a:pt x="474" y="2632"/>
                    </a:cubicBezTo>
                    <a:lnTo>
                      <a:pt x="474" y="2632"/>
                    </a:lnTo>
                    <a:cubicBezTo>
                      <a:pt x="432" y="2523"/>
                      <a:pt x="390" y="2380"/>
                      <a:pt x="348" y="2253"/>
                    </a:cubicBezTo>
                    <a:lnTo>
                      <a:pt x="348" y="2253"/>
                    </a:lnTo>
                    <a:cubicBezTo>
                      <a:pt x="355" y="2260"/>
                      <a:pt x="366" y="2260"/>
                      <a:pt x="366" y="2260"/>
                    </a:cubicBezTo>
                    <a:lnTo>
                      <a:pt x="343" y="2238"/>
                    </a:lnTo>
                    <a:lnTo>
                      <a:pt x="343" y="2238"/>
                    </a:lnTo>
                    <a:cubicBezTo>
                      <a:pt x="343" y="2238"/>
                      <a:pt x="343" y="2238"/>
                      <a:pt x="343" y="2238"/>
                    </a:cubicBezTo>
                    <a:cubicBezTo>
                      <a:pt x="343" y="2101"/>
                      <a:pt x="321" y="1964"/>
                      <a:pt x="343" y="1827"/>
                    </a:cubicBezTo>
                    <a:cubicBezTo>
                      <a:pt x="343" y="1690"/>
                      <a:pt x="389" y="1553"/>
                      <a:pt x="435" y="1416"/>
                    </a:cubicBezTo>
                    <a:cubicBezTo>
                      <a:pt x="480" y="1279"/>
                      <a:pt x="526" y="1165"/>
                      <a:pt x="594" y="1051"/>
                    </a:cubicBezTo>
                    <a:cubicBezTo>
                      <a:pt x="686" y="937"/>
                      <a:pt x="800" y="822"/>
                      <a:pt x="914" y="708"/>
                    </a:cubicBezTo>
                    <a:cubicBezTo>
                      <a:pt x="1018" y="625"/>
                      <a:pt x="1142" y="541"/>
                      <a:pt x="1285" y="475"/>
                    </a:cubicBezTo>
                    <a:lnTo>
                      <a:pt x="1285" y="475"/>
                    </a:lnTo>
                    <a:cubicBezTo>
                      <a:pt x="1281" y="478"/>
                      <a:pt x="1279" y="480"/>
                      <a:pt x="1279" y="480"/>
                    </a:cubicBezTo>
                    <a:cubicBezTo>
                      <a:pt x="1416" y="412"/>
                      <a:pt x="1553" y="366"/>
                      <a:pt x="1713" y="343"/>
                    </a:cubicBezTo>
                    <a:cubicBezTo>
                      <a:pt x="1827" y="320"/>
                      <a:pt x="1964" y="320"/>
                      <a:pt x="2101" y="320"/>
                    </a:cubicBezTo>
                    <a:close/>
                    <a:moveTo>
                      <a:pt x="1941" y="1"/>
                    </a:moveTo>
                    <a:cubicBezTo>
                      <a:pt x="1713" y="1"/>
                      <a:pt x="1462" y="46"/>
                      <a:pt x="1234" y="138"/>
                    </a:cubicBezTo>
                    <a:cubicBezTo>
                      <a:pt x="1028" y="229"/>
                      <a:pt x="846" y="343"/>
                      <a:pt x="663" y="480"/>
                    </a:cubicBezTo>
                    <a:cubicBezTo>
                      <a:pt x="480" y="640"/>
                      <a:pt x="343" y="845"/>
                      <a:pt x="229" y="1051"/>
                    </a:cubicBezTo>
                    <a:cubicBezTo>
                      <a:pt x="138" y="1233"/>
                      <a:pt x="69" y="1416"/>
                      <a:pt x="24" y="1621"/>
                    </a:cubicBezTo>
                    <a:cubicBezTo>
                      <a:pt x="1" y="1850"/>
                      <a:pt x="1" y="2101"/>
                      <a:pt x="47" y="2329"/>
                    </a:cubicBezTo>
                    <a:cubicBezTo>
                      <a:pt x="69" y="2443"/>
                      <a:pt x="92" y="2534"/>
                      <a:pt x="138" y="2648"/>
                    </a:cubicBezTo>
                    <a:cubicBezTo>
                      <a:pt x="161" y="2763"/>
                      <a:pt x="229" y="2854"/>
                      <a:pt x="275" y="2968"/>
                    </a:cubicBezTo>
                    <a:cubicBezTo>
                      <a:pt x="389" y="3173"/>
                      <a:pt x="572" y="3379"/>
                      <a:pt x="777" y="3516"/>
                    </a:cubicBezTo>
                    <a:cubicBezTo>
                      <a:pt x="937" y="3653"/>
                      <a:pt x="1097" y="3744"/>
                      <a:pt x="1302" y="3813"/>
                    </a:cubicBezTo>
                    <a:cubicBezTo>
                      <a:pt x="1507" y="3881"/>
                      <a:pt x="1736" y="3927"/>
                      <a:pt x="1964" y="3927"/>
                    </a:cubicBezTo>
                    <a:cubicBezTo>
                      <a:pt x="2147" y="3927"/>
                      <a:pt x="2306" y="3904"/>
                      <a:pt x="2489" y="3858"/>
                    </a:cubicBezTo>
                    <a:cubicBezTo>
                      <a:pt x="2649" y="3813"/>
                      <a:pt x="2831" y="3744"/>
                      <a:pt x="2968" y="3653"/>
                    </a:cubicBezTo>
                    <a:cubicBezTo>
                      <a:pt x="2991" y="3630"/>
                      <a:pt x="3037" y="3630"/>
                      <a:pt x="3060" y="3607"/>
                    </a:cubicBezTo>
                    <a:cubicBezTo>
                      <a:pt x="3174" y="3539"/>
                      <a:pt x="3288" y="3425"/>
                      <a:pt x="3379" y="3333"/>
                    </a:cubicBezTo>
                    <a:cubicBezTo>
                      <a:pt x="3402" y="3333"/>
                      <a:pt x="3402" y="3310"/>
                      <a:pt x="3402" y="3310"/>
                    </a:cubicBezTo>
                    <a:cubicBezTo>
                      <a:pt x="3402" y="3310"/>
                      <a:pt x="3425" y="3288"/>
                      <a:pt x="3425" y="3288"/>
                    </a:cubicBezTo>
                    <a:cubicBezTo>
                      <a:pt x="3539" y="3173"/>
                      <a:pt x="3630" y="3037"/>
                      <a:pt x="3722" y="2877"/>
                    </a:cubicBezTo>
                    <a:cubicBezTo>
                      <a:pt x="3722" y="2854"/>
                      <a:pt x="3722" y="2854"/>
                      <a:pt x="3744" y="2831"/>
                    </a:cubicBezTo>
                    <a:cubicBezTo>
                      <a:pt x="3790" y="2717"/>
                      <a:pt x="3858" y="2557"/>
                      <a:pt x="3881" y="2420"/>
                    </a:cubicBezTo>
                    <a:cubicBezTo>
                      <a:pt x="3881" y="2397"/>
                      <a:pt x="3904" y="2375"/>
                      <a:pt x="3904" y="2352"/>
                    </a:cubicBezTo>
                    <a:cubicBezTo>
                      <a:pt x="3927" y="2260"/>
                      <a:pt x="3927" y="2169"/>
                      <a:pt x="3927" y="2078"/>
                    </a:cubicBezTo>
                    <a:cubicBezTo>
                      <a:pt x="3950" y="2009"/>
                      <a:pt x="3950" y="1918"/>
                      <a:pt x="3927" y="1827"/>
                    </a:cubicBezTo>
                    <a:cubicBezTo>
                      <a:pt x="3927" y="1644"/>
                      <a:pt x="3881" y="1462"/>
                      <a:pt x="3813" y="1302"/>
                    </a:cubicBezTo>
                    <a:cubicBezTo>
                      <a:pt x="3790" y="1165"/>
                      <a:pt x="3722" y="1051"/>
                      <a:pt x="3653" y="937"/>
                    </a:cubicBezTo>
                    <a:lnTo>
                      <a:pt x="3630" y="914"/>
                    </a:lnTo>
                    <a:cubicBezTo>
                      <a:pt x="3516" y="708"/>
                      <a:pt x="3356" y="549"/>
                      <a:pt x="3174" y="412"/>
                    </a:cubicBezTo>
                    <a:cubicBezTo>
                      <a:pt x="3082" y="343"/>
                      <a:pt x="2991" y="275"/>
                      <a:pt x="2877" y="229"/>
                    </a:cubicBezTo>
                    <a:cubicBezTo>
                      <a:pt x="2786" y="161"/>
                      <a:pt x="2672" y="138"/>
                      <a:pt x="2580" y="92"/>
                    </a:cubicBezTo>
                    <a:cubicBezTo>
                      <a:pt x="2375" y="24"/>
                      <a:pt x="2169" y="1"/>
                      <a:pt x="194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23" name="Google Shape;4159;p38">
                <a:extLst>
                  <a:ext uri="{FF2B5EF4-FFF2-40B4-BE49-F238E27FC236}">
                    <a16:creationId xmlns:a16="http://schemas.microsoft.com/office/drawing/2014/main" id="{929A7472-B060-AD98-47F7-AFC6A2C4DA8D}"/>
                  </a:ext>
                </a:extLst>
              </p:cNvPr>
              <p:cNvSpPr/>
              <p:nvPr/>
            </p:nvSpPr>
            <p:spPr>
              <a:xfrm>
                <a:off x="5493187" y="3283483"/>
                <a:ext cx="54963" cy="62854"/>
              </a:xfrm>
              <a:custGeom>
                <a:avLst/>
                <a:gdLst/>
                <a:ahLst/>
                <a:cxnLst/>
                <a:rect l="l" t="t" r="r" b="b"/>
                <a:pathLst>
                  <a:path w="1964" h="2246" extrusionOk="0">
                    <a:moveTo>
                      <a:pt x="1187" y="328"/>
                    </a:moveTo>
                    <a:cubicBezTo>
                      <a:pt x="1233" y="328"/>
                      <a:pt x="1278" y="351"/>
                      <a:pt x="1301" y="351"/>
                    </a:cubicBezTo>
                    <a:cubicBezTo>
                      <a:pt x="1347" y="374"/>
                      <a:pt x="1370" y="397"/>
                      <a:pt x="1415" y="397"/>
                    </a:cubicBezTo>
                    <a:cubicBezTo>
                      <a:pt x="1438" y="442"/>
                      <a:pt x="1484" y="465"/>
                      <a:pt x="1507" y="488"/>
                    </a:cubicBezTo>
                    <a:cubicBezTo>
                      <a:pt x="1529" y="534"/>
                      <a:pt x="1552" y="556"/>
                      <a:pt x="1575" y="602"/>
                    </a:cubicBezTo>
                    <a:cubicBezTo>
                      <a:pt x="1598" y="671"/>
                      <a:pt x="1621" y="716"/>
                      <a:pt x="1644" y="785"/>
                    </a:cubicBezTo>
                    <a:cubicBezTo>
                      <a:pt x="1644" y="876"/>
                      <a:pt x="1644" y="944"/>
                      <a:pt x="1644" y="1013"/>
                    </a:cubicBezTo>
                    <a:cubicBezTo>
                      <a:pt x="1644" y="1036"/>
                      <a:pt x="1644" y="1036"/>
                      <a:pt x="1644" y="1036"/>
                    </a:cubicBezTo>
                    <a:cubicBezTo>
                      <a:pt x="1644" y="1127"/>
                      <a:pt x="1621" y="1196"/>
                      <a:pt x="1598" y="1287"/>
                    </a:cubicBezTo>
                    <a:cubicBezTo>
                      <a:pt x="1552" y="1378"/>
                      <a:pt x="1507" y="1469"/>
                      <a:pt x="1461" y="1561"/>
                    </a:cubicBezTo>
                    <a:cubicBezTo>
                      <a:pt x="1415" y="1629"/>
                      <a:pt x="1347" y="1675"/>
                      <a:pt x="1301" y="1743"/>
                    </a:cubicBezTo>
                    <a:cubicBezTo>
                      <a:pt x="1233" y="1789"/>
                      <a:pt x="1164" y="1835"/>
                      <a:pt x="1096" y="1880"/>
                    </a:cubicBezTo>
                    <a:cubicBezTo>
                      <a:pt x="1050" y="1880"/>
                      <a:pt x="1004" y="1903"/>
                      <a:pt x="936" y="1926"/>
                    </a:cubicBezTo>
                    <a:lnTo>
                      <a:pt x="799" y="1926"/>
                    </a:lnTo>
                    <a:cubicBezTo>
                      <a:pt x="776" y="1926"/>
                      <a:pt x="753" y="1926"/>
                      <a:pt x="731" y="1903"/>
                    </a:cubicBezTo>
                    <a:cubicBezTo>
                      <a:pt x="685" y="1880"/>
                      <a:pt x="639" y="1880"/>
                      <a:pt x="616" y="1857"/>
                    </a:cubicBezTo>
                    <a:cubicBezTo>
                      <a:pt x="571" y="1812"/>
                      <a:pt x="548" y="1789"/>
                      <a:pt x="525" y="1766"/>
                    </a:cubicBezTo>
                    <a:cubicBezTo>
                      <a:pt x="479" y="1721"/>
                      <a:pt x="457" y="1675"/>
                      <a:pt x="434" y="1629"/>
                    </a:cubicBezTo>
                    <a:cubicBezTo>
                      <a:pt x="411" y="1584"/>
                      <a:pt x="411" y="1538"/>
                      <a:pt x="388" y="1469"/>
                    </a:cubicBezTo>
                    <a:cubicBezTo>
                      <a:pt x="388" y="1401"/>
                      <a:pt x="365" y="1310"/>
                      <a:pt x="388" y="1218"/>
                    </a:cubicBezTo>
                    <a:cubicBezTo>
                      <a:pt x="388" y="1127"/>
                      <a:pt x="411" y="1059"/>
                      <a:pt x="434" y="967"/>
                    </a:cubicBezTo>
                    <a:cubicBezTo>
                      <a:pt x="457" y="876"/>
                      <a:pt x="502" y="785"/>
                      <a:pt x="571" y="716"/>
                    </a:cubicBezTo>
                    <a:cubicBezTo>
                      <a:pt x="616" y="625"/>
                      <a:pt x="685" y="579"/>
                      <a:pt x="731" y="511"/>
                    </a:cubicBezTo>
                    <a:cubicBezTo>
                      <a:pt x="799" y="465"/>
                      <a:pt x="867" y="419"/>
                      <a:pt x="936" y="374"/>
                    </a:cubicBezTo>
                    <a:cubicBezTo>
                      <a:pt x="982" y="374"/>
                      <a:pt x="1027" y="351"/>
                      <a:pt x="1073" y="328"/>
                    </a:cubicBezTo>
                    <a:close/>
                    <a:moveTo>
                      <a:pt x="1159" y="0"/>
                    </a:moveTo>
                    <a:cubicBezTo>
                      <a:pt x="1040" y="0"/>
                      <a:pt x="925" y="26"/>
                      <a:pt x="822" y="77"/>
                    </a:cubicBezTo>
                    <a:cubicBezTo>
                      <a:pt x="502" y="214"/>
                      <a:pt x="274" y="488"/>
                      <a:pt x="160" y="785"/>
                    </a:cubicBezTo>
                    <a:cubicBezTo>
                      <a:pt x="23" y="1081"/>
                      <a:pt x="0" y="1447"/>
                      <a:pt x="137" y="1743"/>
                    </a:cubicBezTo>
                    <a:cubicBezTo>
                      <a:pt x="206" y="1903"/>
                      <a:pt x="297" y="2040"/>
                      <a:pt x="434" y="2131"/>
                    </a:cubicBezTo>
                    <a:cubicBezTo>
                      <a:pt x="502" y="2177"/>
                      <a:pt x="571" y="2200"/>
                      <a:pt x="639" y="2223"/>
                    </a:cubicBezTo>
                    <a:cubicBezTo>
                      <a:pt x="731" y="2245"/>
                      <a:pt x="822" y="2245"/>
                      <a:pt x="913" y="2245"/>
                    </a:cubicBezTo>
                    <a:cubicBezTo>
                      <a:pt x="982" y="2245"/>
                      <a:pt x="1050" y="2223"/>
                      <a:pt x="1119" y="2200"/>
                    </a:cubicBezTo>
                    <a:cubicBezTo>
                      <a:pt x="1187" y="2200"/>
                      <a:pt x="1278" y="2154"/>
                      <a:pt x="1347" y="2109"/>
                    </a:cubicBezTo>
                    <a:cubicBezTo>
                      <a:pt x="1347" y="2109"/>
                      <a:pt x="1370" y="2109"/>
                      <a:pt x="1370" y="2086"/>
                    </a:cubicBezTo>
                    <a:cubicBezTo>
                      <a:pt x="1415" y="2063"/>
                      <a:pt x="1461" y="2017"/>
                      <a:pt x="1507" y="1972"/>
                    </a:cubicBezTo>
                    <a:cubicBezTo>
                      <a:pt x="1529" y="1972"/>
                      <a:pt x="1552" y="1949"/>
                      <a:pt x="1575" y="1926"/>
                    </a:cubicBezTo>
                    <a:cubicBezTo>
                      <a:pt x="1575" y="1926"/>
                      <a:pt x="1575" y="1926"/>
                      <a:pt x="1575" y="1903"/>
                    </a:cubicBezTo>
                    <a:cubicBezTo>
                      <a:pt x="1598" y="1903"/>
                      <a:pt x="1598" y="1880"/>
                      <a:pt x="1621" y="1880"/>
                    </a:cubicBezTo>
                    <a:cubicBezTo>
                      <a:pt x="1644" y="1857"/>
                      <a:pt x="1666" y="1812"/>
                      <a:pt x="1689" y="1789"/>
                    </a:cubicBezTo>
                    <a:cubicBezTo>
                      <a:pt x="1735" y="1743"/>
                      <a:pt x="1758" y="1675"/>
                      <a:pt x="1803" y="1606"/>
                    </a:cubicBezTo>
                    <a:cubicBezTo>
                      <a:pt x="1803" y="1606"/>
                      <a:pt x="1803" y="1606"/>
                      <a:pt x="1826" y="1584"/>
                    </a:cubicBezTo>
                    <a:cubicBezTo>
                      <a:pt x="1895" y="1447"/>
                      <a:pt x="1940" y="1310"/>
                      <a:pt x="1963" y="1150"/>
                    </a:cubicBezTo>
                    <a:cubicBezTo>
                      <a:pt x="1963" y="1081"/>
                      <a:pt x="1963" y="1013"/>
                      <a:pt x="1963" y="967"/>
                    </a:cubicBezTo>
                    <a:cubicBezTo>
                      <a:pt x="1963" y="944"/>
                      <a:pt x="1963" y="922"/>
                      <a:pt x="1963" y="899"/>
                    </a:cubicBezTo>
                    <a:cubicBezTo>
                      <a:pt x="1963" y="876"/>
                      <a:pt x="1963" y="876"/>
                      <a:pt x="1963" y="876"/>
                    </a:cubicBezTo>
                    <a:cubicBezTo>
                      <a:pt x="1963" y="785"/>
                      <a:pt x="1940" y="716"/>
                      <a:pt x="1940" y="648"/>
                    </a:cubicBezTo>
                    <a:cubicBezTo>
                      <a:pt x="1917" y="556"/>
                      <a:pt x="1872" y="465"/>
                      <a:pt x="1826" y="397"/>
                    </a:cubicBezTo>
                    <a:cubicBezTo>
                      <a:pt x="1780" y="305"/>
                      <a:pt x="1735" y="237"/>
                      <a:pt x="1666" y="191"/>
                    </a:cubicBezTo>
                    <a:cubicBezTo>
                      <a:pt x="1621" y="146"/>
                      <a:pt x="1529" y="100"/>
                      <a:pt x="1461" y="77"/>
                    </a:cubicBezTo>
                    <a:cubicBezTo>
                      <a:pt x="1415" y="31"/>
                      <a:pt x="1347" y="31"/>
                      <a:pt x="1278" y="9"/>
                    </a:cubicBezTo>
                    <a:cubicBezTo>
                      <a:pt x="1238" y="3"/>
                      <a:pt x="1198" y="0"/>
                      <a:pt x="1159"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24" name="Google Shape;4160;p38">
                <a:extLst>
                  <a:ext uri="{FF2B5EF4-FFF2-40B4-BE49-F238E27FC236}">
                    <a16:creationId xmlns:a16="http://schemas.microsoft.com/office/drawing/2014/main" id="{22C31EEF-56F1-0126-E412-9A98E31699C0}"/>
                  </a:ext>
                </a:extLst>
              </p:cNvPr>
              <p:cNvSpPr/>
              <p:nvPr/>
            </p:nvSpPr>
            <p:spPr>
              <a:xfrm>
                <a:off x="5184009" y="3233894"/>
                <a:ext cx="59440" cy="57565"/>
              </a:xfrm>
              <a:custGeom>
                <a:avLst/>
                <a:gdLst/>
                <a:ahLst/>
                <a:cxnLst/>
                <a:rect l="l" t="t" r="r" b="b"/>
                <a:pathLst>
                  <a:path w="2124" h="2057" extrusionOk="0">
                    <a:moveTo>
                      <a:pt x="1210" y="320"/>
                    </a:moveTo>
                    <a:cubicBezTo>
                      <a:pt x="1256" y="343"/>
                      <a:pt x="1302" y="343"/>
                      <a:pt x="1325" y="365"/>
                    </a:cubicBezTo>
                    <a:lnTo>
                      <a:pt x="1347" y="365"/>
                    </a:lnTo>
                    <a:cubicBezTo>
                      <a:pt x="1393" y="388"/>
                      <a:pt x="1439" y="411"/>
                      <a:pt x="1484" y="434"/>
                    </a:cubicBezTo>
                    <a:cubicBezTo>
                      <a:pt x="1530" y="480"/>
                      <a:pt x="1553" y="502"/>
                      <a:pt x="1598" y="548"/>
                    </a:cubicBezTo>
                    <a:cubicBezTo>
                      <a:pt x="1598" y="548"/>
                      <a:pt x="1621" y="548"/>
                      <a:pt x="1621" y="571"/>
                    </a:cubicBezTo>
                    <a:cubicBezTo>
                      <a:pt x="1667" y="617"/>
                      <a:pt x="1690" y="662"/>
                      <a:pt x="1713" y="708"/>
                    </a:cubicBezTo>
                    <a:cubicBezTo>
                      <a:pt x="1735" y="753"/>
                      <a:pt x="1758" y="799"/>
                      <a:pt x="1758" y="845"/>
                    </a:cubicBezTo>
                    <a:cubicBezTo>
                      <a:pt x="1781" y="868"/>
                      <a:pt x="1781" y="890"/>
                      <a:pt x="1781" y="890"/>
                    </a:cubicBezTo>
                    <a:cubicBezTo>
                      <a:pt x="1781" y="913"/>
                      <a:pt x="1781" y="936"/>
                      <a:pt x="1781" y="936"/>
                    </a:cubicBezTo>
                    <a:cubicBezTo>
                      <a:pt x="1781" y="959"/>
                      <a:pt x="1781" y="959"/>
                      <a:pt x="1781" y="959"/>
                    </a:cubicBezTo>
                    <a:cubicBezTo>
                      <a:pt x="1781" y="1005"/>
                      <a:pt x="1781" y="1027"/>
                      <a:pt x="1781" y="1050"/>
                    </a:cubicBezTo>
                    <a:lnTo>
                      <a:pt x="1781" y="1073"/>
                    </a:lnTo>
                    <a:cubicBezTo>
                      <a:pt x="1781" y="1142"/>
                      <a:pt x="1781" y="1187"/>
                      <a:pt x="1758" y="1256"/>
                    </a:cubicBezTo>
                    <a:cubicBezTo>
                      <a:pt x="1735" y="1324"/>
                      <a:pt x="1690" y="1370"/>
                      <a:pt x="1667" y="1438"/>
                    </a:cubicBezTo>
                    <a:lnTo>
                      <a:pt x="1644" y="1461"/>
                    </a:lnTo>
                    <a:cubicBezTo>
                      <a:pt x="1621" y="1484"/>
                      <a:pt x="1576" y="1530"/>
                      <a:pt x="1553" y="1552"/>
                    </a:cubicBezTo>
                    <a:cubicBezTo>
                      <a:pt x="1530" y="1575"/>
                      <a:pt x="1530" y="1575"/>
                      <a:pt x="1507" y="1575"/>
                    </a:cubicBezTo>
                    <a:cubicBezTo>
                      <a:pt x="1484" y="1598"/>
                      <a:pt x="1484" y="1598"/>
                      <a:pt x="1461" y="1621"/>
                    </a:cubicBezTo>
                    <a:cubicBezTo>
                      <a:pt x="1439" y="1644"/>
                      <a:pt x="1416" y="1644"/>
                      <a:pt x="1393" y="1666"/>
                    </a:cubicBezTo>
                    <a:cubicBezTo>
                      <a:pt x="1325" y="1689"/>
                      <a:pt x="1279" y="1712"/>
                      <a:pt x="1210" y="1712"/>
                    </a:cubicBezTo>
                    <a:cubicBezTo>
                      <a:pt x="1165" y="1735"/>
                      <a:pt x="1096" y="1735"/>
                      <a:pt x="1028" y="1735"/>
                    </a:cubicBezTo>
                    <a:cubicBezTo>
                      <a:pt x="959" y="1712"/>
                      <a:pt x="914" y="1712"/>
                      <a:pt x="845" y="1689"/>
                    </a:cubicBezTo>
                    <a:cubicBezTo>
                      <a:pt x="800" y="1666"/>
                      <a:pt x="754" y="1644"/>
                      <a:pt x="708" y="1621"/>
                    </a:cubicBezTo>
                    <a:cubicBezTo>
                      <a:pt x="640" y="1575"/>
                      <a:pt x="594" y="1530"/>
                      <a:pt x="548" y="1461"/>
                    </a:cubicBezTo>
                    <a:cubicBezTo>
                      <a:pt x="503" y="1415"/>
                      <a:pt x="480" y="1370"/>
                      <a:pt x="457" y="1324"/>
                    </a:cubicBezTo>
                    <a:cubicBezTo>
                      <a:pt x="434" y="1278"/>
                      <a:pt x="412" y="1210"/>
                      <a:pt x="389" y="1142"/>
                    </a:cubicBezTo>
                    <a:cubicBezTo>
                      <a:pt x="389" y="1073"/>
                      <a:pt x="389" y="1027"/>
                      <a:pt x="389" y="959"/>
                    </a:cubicBezTo>
                    <a:cubicBezTo>
                      <a:pt x="389" y="913"/>
                      <a:pt x="389" y="845"/>
                      <a:pt x="412" y="799"/>
                    </a:cubicBezTo>
                    <a:cubicBezTo>
                      <a:pt x="434" y="731"/>
                      <a:pt x="457" y="685"/>
                      <a:pt x="503" y="639"/>
                    </a:cubicBezTo>
                    <a:cubicBezTo>
                      <a:pt x="526" y="571"/>
                      <a:pt x="571" y="525"/>
                      <a:pt x="617" y="502"/>
                    </a:cubicBezTo>
                    <a:cubicBezTo>
                      <a:pt x="663" y="457"/>
                      <a:pt x="708" y="411"/>
                      <a:pt x="777" y="388"/>
                    </a:cubicBezTo>
                    <a:cubicBezTo>
                      <a:pt x="845" y="365"/>
                      <a:pt x="891" y="343"/>
                      <a:pt x="959" y="320"/>
                    </a:cubicBezTo>
                    <a:close/>
                    <a:moveTo>
                      <a:pt x="1051" y="0"/>
                    </a:moveTo>
                    <a:cubicBezTo>
                      <a:pt x="936" y="0"/>
                      <a:pt x="845" y="23"/>
                      <a:pt x="754" y="46"/>
                    </a:cubicBezTo>
                    <a:cubicBezTo>
                      <a:pt x="640" y="69"/>
                      <a:pt x="548" y="137"/>
                      <a:pt x="457" y="206"/>
                    </a:cubicBezTo>
                    <a:cubicBezTo>
                      <a:pt x="138" y="434"/>
                      <a:pt x="1" y="845"/>
                      <a:pt x="69" y="1210"/>
                    </a:cubicBezTo>
                    <a:cubicBezTo>
                      <a:pt x="92" y="1301"/>
                      <a:pt x="115" y="1393"/>
                      <a:pt x="160" y="1484"/>
                    </a:cubicBezTo>
                    <a:cubicBezTo>
                      <a:pt x="183" y="1530"/>
                      <a:pt x="206" y="1552"/>
                      <a:pt x="229" y="1598"/>
                    </a:cubicBezTo>
                    <a:cubicBezTo>
                      <a:pt x="275" y="1644"/>
                      <a:pt x="297" y="1689"/>
                      <a:pt x="343" y="1735"/>
                    </a:cubicBezTo>
                    <a:cubicBezTo>
                      <a:pt x="389" y="1803"/>
                      <a:pt x="480" y="1849"/>
                      <a:pt x="548" y="1895"/>
                    </a:cubicBezTo>
                    <a:cubicBezTo>
                      <a:pt x="617" y="1940"/>
                      <a:pt x="685" y="1986"/>
                      <a:pt x="777" y="2009"/>
                    </a:cubicBezTo>
                    <a:cubicBezTo>
                      <a:pt x="875" y="2037"/>
                      <a:pt x="992" y="2057"/>
                      <a:pt x="1104" y="2057"/>
                    </a:cubicBezTo>
                    <a:cubicBezTo>
                      <a:pt x="1173" y="2057"/>
                      <a:pt x="1241" y="2049"/>
                      <a:pt x="1302" y="2032"/>
                    </a:cubicBezTo>
                    <a:cubicBezTo>
                      <a:pt x="1393" y="2009"/>
                      <a:pt x="1461" y="1986"/>
                      <a:pt x="1530" y="1963"/>
                    </a:cubicBezTo>
                    <a:cubicBezTo>
                      <a:pt x="1530" y="1940"/>
                      <a:pt x="1530" y="1940"/>
                      <a:pt x="1553" y="1940"/>
                    </a:cubicBezTo>
                    <a:cubicBezTo>
                      <a:pt x="1576" y="1940"/>
                      <a:pt x="1576" y="1940"/>
                      <a:pt x="1576" y="1918"/>
                    </a:cubicBezTo>
                    <a:cubicBezTo>
                      <a:pt x="1598" y="1918"/>
                      <a:pt x="1621" y="1895"/>
                      <a:pt x="1644" y="1895"/>
                    </a:cubicBezTo>
                    <a:cubicBezTo>
                      <a:pt x="1667" y="1872"/>
                      <a:pt x="1690" y="1849"/>
                      <a:pt x="1713" y="1826"/>
                    </a:cubicBezTo>
                    <a:cubicBezTo>
                      <a:pt x="1735" y="1826"/>
                      <a:pt x="1735" y="1803"/>
                      <a:pt x="1758" y="1803"/>
                    </a:cubicBezTo>
                    <a:cubicBezTo>
                      <a:pt x="1758" y="1803"/>
                      <a:pt x="1781" y="1781"/>
                      <a:pt x="1781" y="1781"/>
                    </a:cubicBezTo>
                    <a:cubicBezTo>
                      <a:pt x="1804" y="1781"/>
                      <a:pt x="1804" y="1758"/>
                      <a:pt x="1804" y="1758"/>
                    </a:cubicBezTo>
                    <a:cubicBezTo>
                      <a:pt x="1850" y="1735"/>
                      <a:pt x="1872" y="1689"/>
                      <a:pt x="1895" y="1666"/>
                    </a:cubicBezTo>
                    <a:cubicBezTo>
                      <a:pt x="1895" y="1644"/>
                      <a:pt x="1918" y="1644"/>
                      <a:pt x="1918" y="1621"/>
                    </a:cubicBezTo>
                    <a:cubicBezTo>
                      <a:pt x="1941" y="1598"/>
                      <a:pt x="1941" y="1575"/>
                      <a:pt x="1964" y="1575"/>
                    </a:cubicBezTo>
                    <a:cubicBezTo>
                      <a:pt x="1964" y="1575"/>
                      <a:pt x="1964" y="1552"/>
                      <a:pt x="1964" y="1552"/>
                    </a:cubicBezTo>
                    <a:cubicBezTo>
                      <a:pt x="1986" y="1530"/>
                      <a:pt x="1986" y="1507"/>
                      <a:pt x="2009" y="1507"/>
                    </a:cubicBezTo>
                    <a:cubicBezTo>
                      <a:pt x="2032" y="1438"/>
                      <a:pt x="2055" y="1393"/>
                      <a:pt x="2078" y="1324"/>
                    </a:cubicBezTo>
                    <a:cubicBezTo>
                      <a:pt x="2078" y="1301"/>
                      <a:pt x="2078" y="1278"/>
                      <a:pt x="2101" y="1233"/>
                    </a:cubicBezTo>
                    <a:cubicBezTo>
                      <a:pt x="2101" y="1164"/>
                      <a:pt x="2123" y="1096"/>
                      <a:pt x="2123" y="1027"/>
                    </a:cubicBezTo>
                    <a:cubicBezTo>
                      <a:pt x="2123" y="1005"/>
                      <a:pt x="2123" y="1005"/>
                      <a:pt x="2123" y="1005"/>
                    </a:cubicBezTo>
                    <a:cubicBezTo>
                      <a:pt x="2123" y="1005"/>
                      <a:pt x="2123" y="982"/>
                      <a:pt x="2123" y="982"/>
                    </a:cubicBezTo>
                    <a:cubicBezTo>
                      <a:pt x="2123" y="913"/>
                      <a:pt x="2101" y="868"/>
                      <a:pt x="2101" y="822"/>
                    </a:cubicBezTo>
                    <a:cubicBezTo>
                      <a:pt x="2078" y="776"/>
                      <a:pt x="2078" y="731"/>
                      <a:pt x="2078" y="708"/>
                    </a:cubicBezTo>
                    <a:cubicBezTo>
                      <a:pt x="2078" y="708"/>
                      <a:pt x="2055" y="685"/>
                      <a:pt x="2055" y="685"/>
                    </a:cubicBezTo>
                    <a:cubicBezTo>
                      <a:pt x="2032" y="594"/>
                      <a:pt x="1986" y="525"/>
                      <a:pt x="1941" y="457"/>
                    </a:cubicBezTo>
                    <a:cubicBezTo>
                      <a:pt x="1941" y="434"/>
                      <a:pt x="1941" y="434"/>
                      <a:pt x="1941" y="434"/>
                    </a:cubicBezTo>
                    <a:cubicBezTo>
                      <a:pt x="1918" y="434"/>
                      <a:pt x="1918" y="434"/>
                      <a:pt x="1918" y="411"/>
                    </a:cubicBezTo>
                    <a:cubicBezTo>
                      <a:pt x="1895" y="365"/>
                      <a:pt x="1872" y="343"/>
                      <a:pt x="1827" y="297"/>
                    </a:cubicBezTo>
                    <a:cubicBezTo>
                      <a:pt x="1781" y="251"/>
                      <a:pt x="1735" y="229"/>
                      <a:pt x="1690" y="183"/>
                    </a:cubicBezTo>
                    <a:cubicBezTo>
                      <a:pt x="1667" y="160"/>
                      <a:pt x="1621" y="137"/>
                      <a:pt x="1576" y="114"/>
                    </a:cubicBezTo>
                    <a:cubicBezTo>
                      <a:pt x="1553" y="92"/>
                      <a:pt x="1507" y="69"/>
                      <a:pt x="1484" y="69"/>
                    </a:cubicBezTo>
                    <a:cubicBezTo>
                      <a:pt x="1439" y="46"/>
                      <a:pt x="1393" y="46"/>
                      <a:pt x="1347" y="23"/>
                    </a:cubicBezTo>
                    <a:cubicBezTo>
                      <a:pt x="1233" y="0"/>
                      <a:pt x="1142" y="0"/>
                      <a:pt x="1051"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315" name="Google Shape;4161;p38">
              <a:extLst>
                <a:ext uri="{FF2B5EF4-FFF2-40B4-BE49-F238E27FC236}">
                  <a16:creationId xmlns:a16="http://schemas.microsoft.com/office/drawing/2014/main" id="{4597D560-FC16-0FE5-55B1-E11B70C008C5}"/>
                </a:ext>
              </a:extLst>
            </p:cNvPr>
            <p:cNvSpPr/>
            <p:nvPr/>
          </p:nvSpPr>
          <p:spPr>
            <a:xfrm>
              <a:off x="9742261" y="2765033"/>
              <a:ext cx="60056" cy="67724"/>
            </a:xfrm>
            <a:custGeom>
              <a:avLst/>
              <a:gdLst/>
              <a:ahLst/>
              <a:cxnLst/>
              <a:rect l="l" t="t" r="r" b="b"/>
              <a:pathLst>
                <a:path w="2146" h="2420" extrusionOk="0">
                  <a:moveTo>
                    <a:pt x="616" y="1"/>
                  </a:moveTo>
                  <a:cubicBezTo>
                    <a:pt x="502" y="46"/>
                    <a:pt x="365" y="69"/>
                    <a:pt x="297" y="183"/>
                  </a:cubicBezTo>
                  <a:cubicBezTo>
                    <a:pt x="251" y="229"/>
                    <a:pt x="228" y="274"/>
                    <a:pt x="205" y="320"/>
                  </a:cubicBezTo>
                  <a:cubicBezTo>
                    <a:pt x="160" y="366"/>
                    <a:pt x="137" y="411"/>
                    <a:pt x="114" y="434"/>
                  </a:cubicBezTo>
                  <a:cubicBezTo>
                    <a:pt x="46" y="571"/>
                    <a:pt x="0" y="731"/>
                    <a:pt x="0" y="959"/>
                  </a:cubicBezTo>
                  <a:cubicBezTo>
                    <a:pt x="23" y="1050"/>
                    <a:pt x="46" y="1142"/>
                    <a:pt x="46" y="1210"/>
                  </a:cubicBezTo>
                  <a:cubicBezTo>
                    <a:pt x="69" y="1302"/>
                    <a:pt x="91" y="1370"/>
                    <a:pt x="114" y="1438"/>
                  </a:cubicBezTo>
                  <a:cubicBezTo>
                    <a:pt x="183" y="1575"/>
                    <a:pt x="274" y="1735"/>
                    <a:pt x="365" y="1849"/>
                  </a:cubicBezTo>
                  <a:cubicBezTo>
                    <a:pt x="434" y="1941"/>
                    <a:pt x="502" y="2009"/>
                    <a:pt x="571" y="2078"/>
                  </a:cubicBezTo>
                  <a:cubicBezTo>
                    <a:pt x="616" y="2123"/>
                    <a:pt x="685" y="2169"/>
                    <a:pt x="730" y="2215"/>
                  </a:cubicBezTo>
                  <a:cubicBezTo>
                    <a:pt x="776" y="2237"/>
                    <a:pt x="799" y="2260"/>
                    <a:pt x="845" y="2283"/>
                  </a:cubicBezTo>
                  <a:cubicBezTo>
                    <a:pt x="913" y="2329"/>
                    <a:pt x="1004" y="2374"/>
                    <a:pt x="1096" y="2397"/>
                  </a:cubicBezTo>
                  <a:cubicBezTo>
                    <a:pt x="1164" y="2397"/>
                    <a:pt x="1210" y="2420"/>
                    <a:pt x="1278" y="2420"/>
                  </a:cubicBezTo>
                  <a:cubicBezTo>
                    <a:pt x="1324" y="2420"/>
                    <a:pt x="1370" y="2420"/>
                    <a:pt x="1415" y="2397"/>
                  </a:cubicBezTo>
                  <a:cubicBezTo>
                    <a:pt x="1484" y="2397"/>
                    <a:pt x="1529" y="2397"/>
                    <a:pt x="1598" y="2374"/>
                  </a:cubicBezTo>
                  <a:cubicBezTo>
                    <a:pt x="1621" y="2374"/>
                    <a:pt x="1666" y="2352"/>
                    <a:pt x="1689" y="2329"/>
                  </a:cubicBezTo>
                  <a:cubicBezTo>
                    <a:pt x="1780" y="2306"/>
                    <a:pt x="1826" y="2260"/>
                    <a:pt x="1872" y="2215"/>
                  </a:cubicBezTo>
                  <a:cubicBezTo>
                    <a:pt x="2009" y="2078"/>
                    <a:pt x="2077" y="1895"/>
                    <a:pt x="2100" y="1735"/>
                  </a:cubicBezTo>
                  <a:cubicBezTo>
                    <a:pt x="2146" y="1598"/>
                    <a:pt x="2146" y="1438"/>
                    <a:pt x="2123" y="1302"/>
                  </a:cubicBezTo>
                  <a:cubicBezTo>
                    <a:pt x="2077" y="1142"/>
                    <a:pt x="2031" y="1005"/>
                    <a:pt x="1940" y="845"/>
                  </a:cubicBezTo>
                  <a:cubicBezTo>
                    <a:pt x="1895" y="777"/>
                    <a:pt x="1849" y="708"/>
                    <a:pt x="1803" y="640"/>
                  </a:cubicBezTo>
                  <a:cubicBezTo>
                    <a:pt x="1758" y="548"/>
                    <a:pt x="1689" y="480"/>
                    <a:pt x="1598" y="389"/>
                  </a:cubicBezTo>
                  <a:cubicBezTo>
                    <a:pt x="1461" y="252"/>
                    <a:pt x="1278" y="115"/>
                    <a:pt x="1073" y="46"/>
                  </a:cubicBezTo>
                  <a:cubicBezTo>
                    <a:pt x="982" y="23"/>
                    <a:pt x="867" y="1"/>
                    <a:pt x="753"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6" name="Google Shape;4162;p38">
              <a:extLst>
                <a:ext uri="{FF2B5EF4-FFF2-40B4-BE49-F238E27FC236}">
                  <a16:creationId xmlns:a16="http://schemas.microsoft.com/office/drawing/2014/main" id="{3FA5211D-DCA2-96CD-370B-1D50375C7111}"/>
                </a:ext>
              </a:extLst>
            </p:cNvPr>
            <p:cNvSpPr/>
            <p:nvPr/>
          </p:nvSpPr>
          <p:spPr>
            <a:xfrm>
              <a:off x="9525714" y="2715835"/>
              <a:ext cx="51772" cy="52416"/>
            </a:xfrm>
            <a:custGeom>
              <a:avLst/>
              <a:gdLst/>
              <a:ahLst/>
              <a:cxnLst/>
              <a:rect l="l" t="t" r="r" b="b"/>
              <a:pathLst>
                <a:path w="1850" h="1873" extrusionOk="0">
                  <a:moveTo>
                    <a:pt x="913" y="1"/>
                  </a:moveTo>
                  <a:cubicBezTo>
                    <a:pt x="845" y="1"/>
                    <a:pt x="753" y="24"/>
                    <a:pt x="685" y="47"/>
                  </a:cubicBezTo>
                  <a:cubicBezTo>
                    <a:pt x="639" y="69"/>
                    <a:pt x="571" y="92"/>
                    <a:pt x="502" y="138"/>
                  </a:cubicBezTo>
                  <a:cubicBezTo>
                    <a:pt x="480" y="138"/>
                    <a:pt x="457" y="161"/>
                    <a:pt x="457" y="161"/>
                  </a:cubicBezTo>
                  <a:cubicBezTo>
                    <a:pt x="434" y="184"/>
                    <a:pt x="411" y="206"/>
                    <a:pt x="388" y="229"/>
                  </a:cubicBezTo>
                  <a:cubicBezTo>
                    <a:pt x="365" y="229"/>
                    <a:pt x="343" y="252"/>
                    <a:pt x="343" y="252"/>
                  </a:cubicBezTo>
                  <a:cubicBezTo>
                    <a:pt x="274" y="298"/>
                    <a:pt x="229" y="366"/>
                    <a:pt x="206" y="412"/>
                  </a:cubicBezTo>
                  <a:cubicBezTo>
                    <a:pt x="114" y="503"/>
                    <a:pt x="69" y="594"/>
                    <a:pt x="46" y="709"/>
                  </a:cubicBezTo>
                  <a:cubicBezTo>
                    <a:pt x="23" y="777"/>
                    <a:pt x="23" y="845"/>
                    <a:pt x="23" y="914"/>
                  </a:cubicBezTo>
                  <a:cubicBezTo>
                    <a:pt x="23" y="1005"/>
                    <a:pt x="0" y="1142"/>
                    <a:pt x="46" y="1234"/>
                  </a:cubicBezTo>
                  <a:cubicBezTo>
                    <a:pt x="114" y="1416"/>
                    <a:pt x="229" y="1576"/>
                    <a:pt x="388" y="1713"/>
                  </a:cubicBezTo>
                  <a:cubicBezTo>
                    <a:pt x="480" y="1781"/>
                    <a:pt x="594" y="1827"/>
                    <a:pt x="708" y="1850"/>
                  </a:cubicBezTo>
                  <a:cubicBezTo>
                    <a:pt x="822" y="1873"/>
                    <a:pt x="913" y="1873"/>
                    <a:pt x="1005" y="1873"/>
                  </a:cubicBezTo>
                  <a:cubicBezTo>
                    <a:pt x="1050" y="1873"/>
                    <a:pt x="1096" y="1873"/>
                    <a:pt x="1142" y="1850"/>
                  </a:cubicBezTo>
                  <a:cubicBezTo>
                    <a:pt x="1210" y="1827"/>
                    <a:pt x="1256" y="1827"/>
                    <a:pt x="1278" y="1827"/>
                  </a:cubicBezTo>
                  <a:cubicBezTo>
                    <a:pt x="1415" y="1759"/>
                    <a:pt x="1552" y="1713"/>
                    <a:pt x="1621" y="1622"/>
                  </a:cubicBezTo>
                  <a:cubicBezTo>
                    <a:pt x="1667" y="1576"/>
                    <a:pt x="1689" y="1530"/>
                    <a:pt x="1735" y="1507"/>
                  </a:cubicBezTo>
                  <a:cubicBezTo>
                    <a:pt x="1758" y="1439"/>
                    <a:pt x="1781" y="1393"/>
                    <a:pt x="1803" y="1302"/>
                  </a:cubicBezTo>
                  <a:cubicBezTo>
                    <a:pt x="1826" y="1234"/>
                    <a:pt x="1826" y="1211"/>
                    <a:pt x="1849" y="1165"/>
                  </a:cubicBezTo>
                  <a:cubicBezTo>
                    <a:pt x="1849" y="1074"/>
                    <a:pt x="1849" y="1005"/>
                    <a:pt x="1826" y="891"/>
                  </a:cubicBezTo>
                  <a:cubicBezTo>
                    <a:pt x="1803" y="800"/>
                    <a:pt x="1758" y="709"/>
                    <a:pt x="1712" y="640"/>
                  </a:cubicBezTo>
                  <a:cubicBezTo>
                    <a:pt x="1667" y="549"/>
                    <a:pt x="1598" y="480"/>
                    <a:pt x="1530" y="412"/>
                  </a:cubicBezTo>
                  <a:cubicBezTo>
                    <a:pt x="1484" y="389"/>
                    <a:pt x="1438" y="343"/>
                    <a:pt x="1370" y="321"/>
                  </a:cubicBezTo>
                  <a:cubicBezTo>
                    <a:pt x="1370" y="298"/>
                    <a:pt x="1347" y="252"/>
                    <a:pt x="1347" y="252"/>
                  </a:cubicBezTo>
                  <a:cubicBezTo>
                    <a:pt x="1301" y="184"/>
                    <a:pt x="1278" y="161"/>
                    <a:pt x="1233" y="115"/>
                  </a:cubicBezTo>
                  <a:cubicBezTo>
                    <a:pt x="1164" y="69"/>
                    <a:pt x="1073" y="24"/>
                    <a:pt x="982"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7" name="Google Shape;4163;p38">
              <a:extLst>
                <a:ext uri="{FF2B5EF4-FFF2-40B4-BE49-F238E27FC236}">
                  <a16:creationId xmlns:a16="http://schemas.microsoft.com/office/drawing/2014/main" id="{6586EA20-21A8-0828-2E04-ECF8C2E967D0}"/>
                </a:ext>
              </a:extLst>
            </p:cNvPr>
            <p:cNvSpPr/>
            <p:nvPr/>
          </p:nvSpPr>
          <p:spPr>
            <a:xfrm>
              <a:off x="9573624" y="2601517"/>
              <a:ext cx="40886" cy="32603"/>
            </a:xfrm>
            <a:custGeom>
              <a:avLst/>
              <a:gdLst/>
              <a:ahLst/>
              <a:cxnLst/>
              <a:rect l="l" t="t" r="r" b="b"/>
              <a:pathLst>
                <a:path w="1461" h="1165" extrusionOk="0">
                  <a:moveTo>
                    <a:pt x="571" y="0"/>
                  </a:moveTo>
                  <a:cubicBezTo>
                    <a:pt x="502" y="0"/>
                    <a:pt x="411" y="23"/>
                    <a:pt x="320" y="69"/>
                  </a:cubicBezTo>
                  <a:cubicBezTo>
                    <a:pt x="274" y="69"/>
                    <a:pt x="228" y="114"/>
                    <a:pt x="183" y="137"/>
                  </a:cubicBezTo>
                  <a:cubicBezTo>
                    <a:pt x="137" y="183"/>
                    <a:pt x="114" y="228"/>
                    <a:pt x="69" y="274"/>
                  </a:cubicBezTo>
                  <a:lnTo>
                    <a:pt x="46" y="343"/>
                  </a:lnTo>
                  <a:cubicBezTo>
                    <a:pt x="23" y="365"/>
                    <a:pt x="23" y="411"/>
                    <a:pt x="0" y="457"/>
                  </a:cubicBezTo>
                  <a:cubicBezTo>
                    <a:pt x="0" y="502"/>
                    <a:pt x="0" y="548"/>
                    <a:pt x="0" y="594"/>
                  </a:cubicBezTo>
                  <a:cubicBezTo>
                    <a:pt x="23" y="753"/>
                    <a:pt x="114" y="868"/>
                    <a:pt x="183" y="936"/>
                  </a:cubicBezTo>
                  <a:cubicBezTo>
                    <a:pt x="274" y="1027"/>
                    <a:pt x="365" y="1073"/>
                    <a:pt x="457" y="1119"/>
                  </a:cubicBezTo>
                  <a:cubicBezTo>
                    <a:pt x="548" y="1142"/>
                    <a:pt x="616" y="1164"/>
                    <a:pt x="708" y="1164"/>
                  </a:cubicBezTo>
                  <a:lnTo>
                    <a:pt x="776" y="1164"/>
                  </a:lnTo>
                  <a:cubicBezTo>
                    <a:pt x="822" y="1142"/>
                    <a:pt x="890" y="1142"/>
                    <a:pt x="959" y="1119"/>
                  </a:cubicBezTo>
                  <a:cubicBezTo>
                    <a:pt x="1004" y="1096"/>
                    <a:pt x="1050" y="1073"/>
                    <a:pt x="1119" y="1050"/>
                  </a:cubicBezTo>
                  <a:cubicBezTo>
                    <a:pt x="1187" y="1027"/>
                    <a:pt x="1256" y="982"/>
                    <a:pt x="1301" y="913"/>
                  </a:cubicBezTo>
                  <a:cubicBezTo>
                    <a:pt x="1347" y="868"/>
                    <a:pt x="1393" y="822"/>
                    <a:pt x="1438" y="731"/>
                  </a:cubicBezTo>
                  <a:cubicBezTo>
                    <a:pt x="1461" y="708"/>
                    <a:pt x="1461" y="639"/>
                    <a:pt x="1461" y="594"/>
                  </a:cubicBezTo>
                  <a:cubicBezTo>
                    <a:pt x="1461" y="571"/>
                    <a:pt x="1438" y="548"/>
                    <a:pt x="1438" y="502"/>
                  </a:cubicBezTo>
                  <a:cubicBezTo>
                    <a:pt x="1438" y="480"/>
                    <a:pt x="1415" y="434"/>
                    <a:pt x="1393" y="411"/>
                  </a:cubicBezTo>
                  <a:cubicBezTo>
                    <a:pt x="1278" y="206"/>
                    <a:pt x="1027" y="69"/>
                    <a:pt x="662"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8" name="Google Shape;4164;p38">
              <a:extLst>
                <a:ext uri="{FF2B5EF4-FFF2-40B4-BE49-F238E27FC236}">
                  <a16:creationId xmlns:a16="http://schemas.microsoft.com/office/drawing/2014/main" id="{F5B170DE-76F3-8E54-0DE0-D125AC7E98BD}"/>
                </a:ext>
              </a:extLst>
            </p:cNvPr>
            <p:cNvSpPr/>
            <p:nvPr/>
          </p:nvSpPr>
          <p:spPr>
            <a:xfrm>
              <a:off x="9520592" y="2713289"/>
              <a:ext cx="62630" cy="62043"/>
            </a:xfrm>
            <a:custGeom>
              <a:avLst/>
              <a:gdLst/>
              <a:ahLst/>
              <a:cxnLst/>
              <a:rect l="l" t="t" r="r" b="b"/>
              <a:pathLst>
                <a:path w="2238" h="2217" extrusionOk="0">
                  <a:moveTo>
                    <a:pt x="1165" y="320"/>
                  </a:moveTo>
                  <a:cubicBezTo>
                    <a:pt x="1233" y="343"/>
                    <a:pt x="1302" y="343"/>
                    <a:pt x="1370" y="366"/>
                  </a:cubicBezTo>
                  <a:cubicBezTo>
                    <a:pt x="1416" y="389"/>
                    <a:pt x="1484" y="412"/>
                    <a:pt x="1553" y="457"/>
                  </a:cubicBezTo>
                  <a:cubicBezTo>
                    <a:pt x="1598" y="503"/>
                    <a:pt x="1644" y="548"/>
                    <a:pt x="1713" y="594"/>
                  </a:cubicBezTo>
                  <a:cubicBezTo>
                    <a:pt x="1735" y="640"/>
                    <a:pt x="1781" y="708"/>
                    <a:pt x="1827" y="754"/>
                  </a:cubicBezTo>
                  <a:cubicBezTo>
                    <a:pt x="1850" y="822"/>
                    <a:pt x="1872" y="868"/>
                    <a:pt x="1872" y="936"/>
                  </a:cubicBezTo>
                  <a:cubicBezTo>
                    <a:pt x="1895" y="1005"/>
                    <a:pt x="1895" y="1096"/>
                    <a:pt x="1895" y="1165"/>
                  </a:cubicBezTo>
                  <a:cubicBezTo>
                    <a:pt x="1895" y="1233"/>
                    <a:pt x="1872" y="1302"/>
                    <a:pt x="1850" y="1370"/>
                  </a:cubicBezTo>
                  <a:cubicBezTo>
                    <a:pt x="1827" y="1416"/>
                    <a:pt x="1804" y="1484"/>
                    <a:pt x="1758" y="1530"/>
                  </a:cubicBezTo>
                  <a:cubicBezTo>
                    <a:pt x="1735" y="1598"/>
                    <a:pt x="1690" y="1644"/>
                    <a:pt x="1621" y="1690"/>
                  </a:cubicBezTo>
                  <a:cubicBezTo>
                    <a:pt x="1576" y="1735"/>
                    <a:pt x="1507" y="1781"/>
                    <a:pt x="1461" y="1827"/>
                  </a:cubicBezTo>
                  <a:cubicBezTo>
                    <a:pt x="1393" y="1850"/>
                    <a:pt x="1325" y="1872"/>
                    <a:pt x="1256" y="1872"/>
                  </a:cubicBezTo>
                  <a:cubicBezTo>
                    <a:pt x="1256" y="1872"/>
                    <a:pt x="1256" y="1872"/>
                    <a:pt x="1256" y="1872"/>
                  </a:cubicBezTo>
                  <a:lnTo>
                    <a:pt x="1256" y="1872"/>
                  </a:lnTo>
                  <a:cubicBezTo>
                    <a:pt x="1188" y="1895"/>
                    <a:pt x="1119" y="1895"/>
                    <a:pt x="1051" y="1895"/>
                  </a:cubicBezTo>
                  <a:cubicBezTo>
                    <a:pt x="982" y="1895"/>
                    <a:pt x="936" y="1872"/>
                    <a:pt x="868" y="1850"/>
                  </a:cubicBezTo>
                  <a:cubicBezTo>
                    <a:pt x="800" y="1827"/>
                    <a:pt x="731" y="1804"/>
                    <a:pt x="685" y="1758"/>
                  </a:cubicBezTo>
                  <a:cubicBezTo>
                    <a:pt x="617" y="1735"/>
                    <a:pt x="571" y="1690"/>
                    <a:pt x="526" y="1621"/>
                  </a:cubicBezTo>
                  <a:lnTo>
                    <a:pt x="503" y="1621"/>
                  </a:lnTo>
                  <a:cubicBezTo>
                    <a:pt x="480" y="1553"/>
                    <a:pt x="434" y="1507"/>
                    <a:pt x="412" y="1439"/>
                  </a:cubicBezTo>
                  <a:cubicBezTo>
                    <a:pt x="389" y="1439"/>
                    <a:pt x="389" y="1439"/>
                    <a:pt x="389" y="1416"/>
                  </a:cubicBezTo>
                  <a:cubicBezTo>
                    <a:pt x="366" y="1370"/>
                    <a:pt x="366" y="1325"/>
                    <a:pt x="343" y="1256"/>
                  </a:cubicBezTo>
                  <a:cubicBezTo>
                    <a:pt x="343" y="1233"/>
                    <a:pt x="343" y="1233"/>
                    <a:pt x="343" y="1233"/>
                  </a:cubicBezTo>
                  <a:cubicBezTo>
                    <a:pt x="320" y="1188"/>
                    <a:pt x="320" y="1165"/>
                    <a:pt x="320" y="1142"/>
                  </a:cubicBezTo>
                  <a:lnTo>
                    <a:pt x="320" y="1119"/>
                  </a:lnTo>
                  <a:cubicBezTo>
                    <a:pt x="320" y="1119"/>
                    <a:pt x="320" y="1119"/>
                    <a:pt x="320" y="1096"/>
                  </a:cubicBezTo>
                  <a:cubicBezTo>
                    <a:pt x="320" y="1096"/>
                    <a:pt x="320" y="1073"/>
                    <a:pt x="320" y="1051"/>
                  </a:cubicBezTo>
                  <a:cubicBezTo>
                    <a:pt x="343" y="1005"/>
                    <a:pt x="343" y="936"/>
                    <a:pt x="366" y="868"/>
                  </a:cubicBezTo>
                  <a:cubicBezTo>
                    <a:pt x="389" y="800"/>
                    <a:pt x="412" y="731"/>
                    <a:pt x="457" y="685"/>
                  </a:cubicBezTo>
                  <a:cubicBezTo>
                    <a:pt x="503" y="617"/>
                    <a:pt x="526" y="571"/>
                    <a:pt x="571" y="526"/>
                  </a:cubicBezTo>
                  <a:cubicBezTo>
                    <a:pt x="640" y="480"/>
                    <a:pt x="708" y="434"/>
                    <a:pt x="754" y="412"/>
                  </a:cubicBezTo>
                  <a:cubicBezTo>
                    <a:pt x="822" y="366"/>
                    <a:pt x="891" y="343"/>
                    <a:pt x="959" y="343"/>
                  </a:cubicBezTo>
                  <a:cubicBezTo>
                    <a:pt x="1028" y="320"/>
                    <a:pt x="1096" y="320"/>
                    <a:pt x="1165" y="320"/>
                  </a:cubicBezTo>
                  <a:close/>
                  <a:moveTo>
                    <a:pt x="1256" y="1872"/>
                  </a:moveTo>
                  <a:cubicBezTo>
                    <a:pt x="1256" y="1895"/>
                    <a:pt x="1233" y="1895"/>
                    <a:pt x="1233" y="1895"/>
                  </a:cubicBezTo>
                  <a:cubicBezTo>
                    <a:pt x="1233" y="1895"/>
                    <a:pt x="1256" y="1872"/>
                    <a:pt x="1256" y="1872"/>
                  </a:cubicBezTo>
                  <a:close/>
                  <a:moveTo>
                    <a:pt x="1051" y="1"/>
                  </a:moveTo>
                  <a:cubicBezTo>
                    <a:pt x="959" y="1"/>
                    <a:pt x="868" y="23"/>
                    <a:pt x="777" y="46"/>
                  </a:cubicBezTo>
                  <a:cubicBezTo>
                    <a:pt x="685" y="69"/>
                    <a:pt x="594" y="115"/>
                    <a:pt x="526" y="160"/>
                  </a:cubicBezTo>
                  <a:cubicBezTo>
                    <a:pt x="434" y="206"/>
                    <a:pt x="389" y="275"/>
                    <a:pt x="320" y="343"/>
                  </a:cubicBezTo>
                  <a:cubicBezTo>
                    <a:pt x="252" y="389"/>
                    <a:pt x="206" y="480"/>
                    <a:pt x="160" y="548"/>
                  </a:cubicBezTo>
                  <a:cubicBezTo>
                    <a:pt x="92" y="640"/>
                    <a:pt x="69" y="731"/>
                    <a:pt x="46" y="822"/>
                  </a:cubicBezTo>
                  <a:cubicBezTo>
                    <a:pt x="46" y="822"/>
                    <a:pt x="23" y="845"/>
                    <a:pt x="23" y="868"/>
                  </a:cubicBezTo>
                  <a:cubicBezTo>
                    <a:pt x="23" y="914"/>
                    <a:pt x="1" y="982"/>
                    <a:pt x="1" y="1051"/>
                  </a:cubicBezTo>
                  <a:cubicBezTo>
                    <a:pt x="1" y="1096"/>
                    <a:pt x="1" y="1142"/>
                    <a:pt x="1" y="1210"/>
                  </a:cubicBezTo>
                  <a:cubicBezTo>
                    <a:pt x="1" y="1210"/>
                    <a:pt x="1" y="1210"/>
                    <a:pt x="1" y="1233"/>
                  </a:cubicBezTo>
                  <a:cubicBezTo>
                    <a:pt x="1" y="1256"/>
                    <a:pt x="23" y="1302"/>
                    <a:pt x="23" y="1347"/>
                  </a:cubicBezTo>
                  <a:cubicBezTo>
                    <a:pt x="46" y="1416"/>
                    <a:pt x="69" y="1484"/>
                    <a:pt x="92" y="1530"/>
                  </a:cubicBezTo>
                  <a:cubicBezTo>
                    <a:pt x="115" y="1621"/>
                    <a:pt x="160" y="1690"/>
                    <a:pt x="206" y="1758"/>
                  </a:cubicBezTo>
                  <a:cubicBezTo>
                    <a:pt x="229" y="1781"/>
                    <a:pt x="252" y="1827"/>
                    <a:pt x="275" y="1850"/>
                  </a:cubicBezTo>
                  <a:cubicBezTo>
                    <a:pt x="297" y="1850"/>
                    <a:pt x="297" y="1872"/>
                    <a:pt x="297" y="1872"/>
                  </a:cubicBezTo>
                  <a:cubicBezTo>
                    <a:pt x="320" y="1895"/>
                    <a:pt x="343" y="1918"/>
                    <a:pt x="389" y="1941"/>
                  </a:cubicBezTo>
                  <a:cubicBezTo>
                    <a:pt x="389" y="1941"/>
                    <a:pt x="389" y="1964"/>
                    <a:pt x="389" y="1964"/>
                  </a:cubicBezTo>
                  <a:cubicBezTo>
                    <a:pt x="503" y="2055"/>
                    <a:pt x="640" y="2123"/>
                    <a:pt x="777" y="2169"/>
                  </a:cubicBezTo>
                  <a:cubicBezTo>
                    <a:pt x="890" y="2197"/>
                    <a:pt x="1002" y="2217"/>
                    <a:pt x="1115" y="2217"/>
                  </a:cubicBezTo>
                  <a:cubicBezTo>
                    <a:pt x="1185" y="2217"/>
                    <a:pt x="1255" y="2209"/>
                    <a:pt x="1325" y="2192"/>
                  </a:cubicBezTo>
                  <a:cubicBezTo>
                    <a:pt x="1530" y="2146"/>
                    <a:pt x="1713" y="2078"/>
                    <a:pt x="1850" y="1941"/>
                  </a:cubicBezTo>
                  <a:cubicBezTo>
                    <a:pt x="2009" y="1804"/>
                    <a:pt x="2123" y="1621"/>
                    <a:pt x="2169" y="1439"/>
                  </a:cubicBezTo>
                  <a:cubicBezTo>
                    <a:pt x="2192" y="1370"/>
                    <a:pt x="2215" y="1279"/>
                    <a:pt x="2215" y="1210"/>
                  </a:cubicBezTo>
                  <a:cubicBezTo>
                    <a:pt x="2238" y="1096"/>
                    <a:pt x="2215" y="1005"/>
                    <a:pt x="2192" y="891"/>
                  </a:cubicBezTo>
                  <a:cubicBezTo>
                    <a:pt x="2169" y="708"/>
                    <a:pt x="2101" y="548"/>
                    <a:pt x="1986" y="412"/>
                  </a:cubicBezTo>
                  <a:cubicBezTo>
                    <a:pt x="1872" y="275"/>
                    <a:pt x="1735" y="160"/>
                    <a:pt x="1576" y="92"/>
                  </a:cubicBezTo>
                  <a:cubicBezTo>
                    <a:pt x="1416" y="23"/>
                    <a:pt x="1256" y="1"/>
                    <a:pt x="1096"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9" name="Google Shape;4165;p38">
              <a:extLst>
                <a:ext uri="{FF2B5EF4-FFF2-40B4-BE49-F238E27FC236}">
                  <a16:creationId xmlns:a16="http://schemas.microsoft.com/office/drawing/2014/main" id="{D3629DB5-BAA1-6FA6-7750-9E9FE3A73A81}"/>
                </a:ext>
              </a:extLst>
            </p:cNvPr>
            <p:cNvSpPr/>
            <p:nvPr/>
          </p:nvSpPr>
          <p:spPr>
            <a:xfrm>
              <a:off x="9567215" y="2598942"/>
              <a:ext cx="50513" cy="40914"/>
            </a:xfrm>
            <a:custGeom>
              <a:avLst/>
              <a:gdLst/>
              <a:ahLst/>
              <a:cxnLst/>
              <a:rect l="l" t="t" r="r" b="b"/>
              <a:pathLst>
                <a:path w="1805" h="1462" extrusionOk="0">
                  <a:moveTo>
                    <a:pt x="914" y="320"/>
                  </a:moveTo>
                  <a:cubicBezTo>
                    <a:pt x="982" y="320"/>
                    <a:pt x="1028" y="343"/>
                    <a:pt x="1097" y="343"/>
                  </a:cubicBezTo>
                  <a:cubicBezTo>
                    <a:pt x="1165" y="366"/>
                    <a:pt x="1211" y="389"/>
                    <a:pt x="1279" y="435"/>
                  </a:cubicBezTo>
                  <a:cubicBezTo>
                    <a:pt x="1325" y="457"/>
                    <a:pt x="1348" y="503"/>
                    <a:pt x="1393" y="526"/>
                  </a:cubicBezTo>
                  <a:cubicBezTo>
                    <a:pt x="1416" y="549"/>
                    <a:pt x="1439" y="594"/>
                    <a:pt x="1462" y="617"/>
                  </a:cubicBezTo>
                  <a:cubicBezTo>
                    <a:pt x="1462" y="640"/>
                    <a:pt x="1485" y="686"/>
                    <a:pt x="1485" y="709"/>
                  </a:cubicBezTo>
                  <a:cubicBezTo>
                    <a:pt x="1485" y="754"/>
                    <a:pt x="1485" y="777"/>
                    <a:pt x="1485" y="823"/>
                  </a:cubicBezTo>
                  <a:cubicBezTo>
                    <a:pt x="1485" y="830"/>
                    <a:pt x="1485" y="838"/>
                    <a:pt x="1485" y="845"/>
                  </a:cubicBezTo>
                  <a:cubicBezTo>
                    <a:pt x="1462" y="868"/>
                    <a:pt x="1439" y="891"/>
                    <a:pt x="1439" y="914"/>
                  </a:cubicBezTo>
                  <a:cubicBezTo>
                    <a:pt x="1416" y="937"/>
                    <a:pt x="1393" y="982"/>
                    <a:pt x="1370" y="1005"/>
                  </a:cubicBezTo>
                  <a:cubicBezTo>
                    <a:pt x="1325" y="1028"/>
                    <a:pt x="1302" y="1051"/>
                    <a:pt x="1256" y="1074"/>
                  </a:cubicBezTo>
                  <a:cubicBezTo>
                    <a:pt x="1211" y="1097"/>
                    <a:pt x="1165" y="1097"/>
                    <a:pt x="1097" y="1119"/>
                  </a:cubicBezTo>
                  <a:cubicBezTo>
                    <a:pt x="1028" y="1119"/>
                    <a:pt x="982" y="1142"/>
                    <a:pt x="914" y="1142"/>
                  </a:cubicBezTo>
                  <a:cubicBezTo>
                    <a:pt x="845" y="1119"/>
                    <a:pt x="777" y="1119"/>
                    <a:pt x="708" y="1097"/>
                  </a:cubicBezTo>
                  <a:cubicBezTo>
                    <a:pt x="663" y="1074"/>
                    <a:pt x="594" y="1051"/>
                    <a:pt x="549" y="1005"/>
                  </a:cubicBezTo>
                  <a:cubicBezTo>
                    <a:pt x="503" y="982"/>
                    <a:pt x="457" y="960"/>
                    <a:pt x="435" y="914"/>
                  </a:cubicBezTo>
                  <a:lnTo>
                    <a:pt x="412" y="891"/>
                  </a:lnTo>
                  <a:cubicBezTo>
                    <a:pt x="389" y="868"/>
                    <a:pt x="389" y="845"/>
                    <a:pt x="366" y="823"/>
                  </a:cubicBezTo>
                  <a:cubicBezTo>
                    <a:pt x="366" y="800"/>
                    <a:pt x="343" y="777"/>
                    <a:pt x="343" y="754"/>
                  </a:cubicBezTo>
                  <a:cubicBezTo>
                    <a:pt x="343" y="731"/>
                    <a:pt x="343" y="709"/>
                    <a:pt x="343" y="686"/>
                  </a:cubicBezTo>
                  <a:cubicBezTo>
                    <a:pt x="343" y="663"/>
                    <a:pt x="343" y="640"/>
                    <a:pt x="343" y="617"/>
                  </a:cubicBezTo>
                  <a:cubicBezTo>
                    <a:pt x="343" y="594"/>
                    <a:pt x="366" y="594"/>
                    <a:pt x="366" y="594"/>
                  </a:cubicBezTo>
                  <a:cubicBezTo>
                    <a:pt x="366" y="572"/>
                    <a:pt x="366" y="572"/>
                    <a:pt x="366" y="572"/>
                  </a:cubicBezTo>
                  <a:cubicBezTo>
                    <a:pt x="366" y="549"/>
                    <a:pt x="389" y="549"/>
                    <a:pt x="389" y="549"/>
                  </a:cubicBezTo>
                  <a:cubicBezTo>
                    <a:pt x="412" y="503"/>
                    <a:pt x="435" y="480"/>
                    <a:pt x="457" y="457"/>
                  </a:cubicBezTo>
                  <a:cubicBezTo>
                    <a:pt x="503" y="435"/>
                    <a:pt x="526" y="389"/>
                    <a:pt x="572" y="389"/>
                  </a:cubicBezTo>
                  <a:cubicBezTo>
                    <a:pt x="617" y="366"/>
                    <a:pt x="663" y="343"/>
                    <a:pt x="708" y="343"/>
                  </a:cubicBezTo>
                  <a:cubicBezTo>
                    <a:pt x="777" y="320"/>
                    <a:pt x="845" y="320"/>
                    <a:pt x="914" y="320"/>
                  </a:cubicBezTo>
                  <a:close/>
                  <a:moveTo>
                    <a:pt x="868" y="1"/>
                  </a:moveTo>
                  <a:cubicBezTo>
                    <a:pt x="731" y="1"/>
                    <a:pt x="594" y="24"/>
                    <a:pt x="457" y="69"/>
                  </a:cubicBezTo>
                  <a:cubicBezTo>
                    <a:pt x="366" y="115"/>
                    <a:pt x="275" y="161"/>
                    <a:pt x="206" y="229"/>
                  </a:cubicBezTo>
                  <a:cubicBezTo>
                    <a:pt x="206" y="252"/>
                    <a:pt x="184" y="252"/>
                    <a:pt x="184" y="252"/>
                  </a:cubicBezTo>
                  <a:cubicBezTo>
                    <a:pt x="184" y="275"/>
                    <a:pt x="161" y="275"/>
                    <a:pt x="161" y="298"/>
                  </a:cubicBezTo>
                  <a:cubicBezTo>
                    <a:pt x="138" y="320"/>
                    <a:pt x="115" y="366"/>
                    <a:pt x="92" y="412"/>
                  </a:cubicBezTo>
                  <a:cubicBezTo>
                    <a:pt x="69" y="412"/>
                    <a:pt x="69" y="412"/>
                    <a:pt x="69" y="435"/>
                  </a:cubicBezTo>
                  <a:cubicBezTo>
                    <a:pt x="47" y="457"/>
                    <a:pt x="47" y="503"/>
                    <a:pt x="24" y="549"/>
                  </a:cubicBezTo>
                  <a:cubicBezTo>
                    <a:pt x="24" y="572"/>
                    <a:pt x="24" y="594"/>
                    <a:pt x="24" y="617"/>
                  </a:cubicBezTo>
                  <a:cubicBezTo>
                    <a:pt x="1" y="731"/>
                    <a:pt x="24" y="845"/>
                    <a:pt x="69" y="937"/>
                  </a:cubicBezTo>
                  <a:cubicBezTo>
                    <a:pt x="92" y="982"/>
                    <a:pt x="115" y="1028"/>
                    <a:pt x="138" y="1051"/>
                  </a:cubicBezTo>
                  <a:lnTo>
                    <a:pt x="138" y="1074"/>
                  </a:lnTo>
                  <a:cubicBezTo>
                    <a:pt x="161" y="1119"/>
                    <a:pt x="206" y="1165"/>
                    <a:pt x="252" y="1211"/>
                  </a:cubicBezTo>
                  <a:cubicBezTo>
                    <a:pt x="298" y="1234"/>
                    <a:pt x="320" y="1256"/>
                    <a:pt x="366" y="1279"/>
                  </a:cubicBezTo>
                  <a:cubicBezTo>
                    <a:pt x="389" y="1302"/>
                    <a:pt x="412" y="1325"/>
                    <a:pt x="457" y="1325"/>
                  </a:cubicBezTo>
                  <a:cubicBezTo>
                    <a:pt x="457" y="1348"/>
                    <a:pt x="457" y="1348"/>
                    <a:pt x="480" y="1348"/>
                  </a:cubicBezTo>
                  <a:lnTo>
                    <a:pt x="503" y="1348"/>
                  </a:lnTo>
                  <a:cubicBezTo>
                    <a:pt x="549" y="1370"/>
                    <a:pt x="617" y="1393"/>
                    <a:pt x="663" y="1416"/>
                  </a:cubicBezTo>
                  <a:cubicBezTo>
                    <a:pt x="777" y="1462"/>
                    <a:pt x="914" y="1462"/>
                    <a:pt x="1028" y="1462"/>
                  </a:cubicBezTo>
                  <a:cubicBezTo>
                    <a:pt x="1188" y="1439"/>
                    <a:pt x="1325" y="1393"/>
                    <a:pt x="1462" y="1325"/>
                  </a:cubicBezTo>
                  <a:cubicBezTo>
                    <a:pt x="1507" y="1302"/>
                    <a:pt x="1553" y="1256"/>
                    <a:pt x="1599" y="1234"/>
                  </a:cubicBezTo>
                  <a:cubicBezTo>
                    <a:pt x="1622" y="1211"/>
                    <a:pt x="1644" y="1188"/>
                    <a:pt x="1667" y="1165"/>
                  </a:cubicBezTo>
                  <a:cubicBezTo>
                    <a:pt x="1690" y="1119"/>
                    <a:pt x="1713" y="1097"/>
                    <a:pt x="1736" y="1051"/>
                  </a:cubicBezTo>
                  <a:cubicBezTo>
                    <a:pt x="1758" y="1005"/>
                    <a:pt x="1781" y="937"/>
                    <a:pt x="1804" y="891"/>
                  </a:cubicBezTo>
                  <a:cubicBezTo>
                    <a:pt x="1804" y="868"/>
                    <a:pt x="1804" y="823"/>
                    <a:pt x="1804" y="800"/>
                  </a:cubicBezTo>
                  <a:cubicBezTo>
                    <a:pt x="1804" y="754"/>
                    <a:pt x="1804" y="709"/>
                    <a:pt x="1804" y="640"/>
                  </a:cubicBezTo>
                  <a:cubicBezTo>
                    <a:pt x="1781" y="572"/>
                    <a:pt x="1758" y="526"/>
                    <a:pt x="1736" y="457"/>
                  </a:cubicBezTo>
                  <a:cubicBezTo>
                    <a:pt x="1690" y="389"/>
                    <a:pt x="1644" y="320"/>
                    <a:pt x="1599" y="275"/>
                  </a:cubicBezTo>
                  <a:cubicBezTo>
                    <a:pt x="1553" y="229"/>
                    <a:pt x="1485" y="184"/>
                    <a:pt x="1439" y="138"/>
                  </a:cubicBezTo>
                  <a:cubicBezTo>
                    <a:pt x="1370" y="115"/>
                    <a:pt x="1279" y="69"/>
                    <a:pt x="1211" y="47"/>
                  </a:cubicBezTo>
                  <a:cubicBezTo>
                    <a:pt x="1097" y="1"/>
                    <a:pt x="982" y="1"/>
                    <a:pt x="868"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0" name="Google Shape;4166;p38">
              <a:extLst>
                <a:ext uri="{FF2B5EF4-FFF2-40B4-BE49-F238E27FC236}">
                  <a16:creationId xmlns:a16="http://schemas.microsoft.com/office/drawing/2014/main" id="{9A61482C-D2B7-5126-FC59-AE9D58281380}"/>
                </a:ext>
              </a:extLst>
            </p:cNvPr>
            <p:cNvSpPr/>
            <p:nvPr/>
          </p:nvSpPr>
          <p:spPr>
            <a:xfrm>
              <a:off x="9739043" y="2761843"/>
              <a:ext cx="66464" cy="75168"/>
            </a:xfrm>
            <a:custGeom>
              <a:avLst/>
              <a:gdLst/>
              <a:ahLst/>
              <a:cxnLst/>
              <a:rect l="l" t="t" r="r" b="b"/>
              <a:pathLst>
                <a:path w="2375" h="2686" extrusionOk="0">
                  <a:moveTo>
                    <a:pt x="982" y="343"/>
                  </a:moveTo>
                  <a:cubicBezTo>
                    <a:pt x="1051" y="343"/>
                    <a:pt x="1142" y="366"/>
                    <a:pt x="1211" y="388"/>
                  </a:cubicBezTo>
                  <a:cubicBezTo>
                    <a:pt x="1292" y="409"/>
                    <a:pt x="1373" y="447"/>
                    <a:pt x="1454" y="503"/>
                  </a:cubicBezTo>
                  <a:lnTo>
                    <a:pt x="1454" y="503"/>
                  </a:lnTo>
                  <a:cubicBezTo>
                    <a:pt x="1450" y="503"/>
                    <a:pt x="1445" y="503"/>
                    <a:pt x="1439" y="503"/>
                  </a:cubicBezTo>
                  <a:cubicBezTo>
                    <a:pt x="1530" y="548"/>
                    <a:pt x="1622" y="617"/>
                    <a:pt x="1690" y="708"/>
                  </a:cubicBezTo>
                  <a:cubicBezTo>
                    <a:pt x="1781" y="799"/>
                    <a:pt x="1850" y="891"/>
                    <a:pt x="1895" y="1005"/>
                  </a:cubicBezTo>
                  <a:cubicBezTo>
                    <a:pt x="1964" y="1142"/>
                    <a:pt x="2010" y="1256"/>
                    <a:pt x="2032" y="1370"/>
                  </a:cubicBezTo>
                  <a:cubicBezTo>
                    <a:pt x="2055" y="1484"/>
                    <a:pt x="2055" y="1575"/>
                    <a:pt x="2055" y="1667"/>
                  </a:cubicBezTo>
                  <a:cubicBezTo>
                    <a:pt x="2032" y="1758"/>
                    <a:pt x="2032" y="1826"/>
                    <a:pt x="2010" y="1918"/>
                  </a:cubicBezTo>
                  <a:cubicBezTo>
                    <a:pt x="1987" y="1963"/>
                    <a:pt x="1964" y="2032"/>
                    <a:pt x="1918" y="2077"/>
                  </a:cubicBezTo>
                  <a:cubicBezTo>
                    <a:pt x="1895" y="2123"/>
                    <a:pt x="1850" y="2169"/>
                    <a:pt x="1804" y="2214"/>
                  </a:cubicBezTo>
                  <a:cubicBezTo>
                    <a:pt x="1781" y="2237"/>
                    <a:pt x="1736" y="2260"/>
                    <a:pt x="1690" y="2306"/>
                  </a:cubicBezTo>
                  <a:cubicBezTo>
                    <a:pt x="1644" y="2306"/>
                    <a:pt x="1599" y="2329"/>
                    <a:pt x="1553" y="2351"/>
                  </a:cubicBezTo>
                  <a:lnTo>
                    <a:pt x="1370" y="2351"/>
                  </a:lnTo>
                  <a:cubicBezTo>
                    <a:pt x="1302" y="2351"/>
                    <a:pt x="1233" y="2329"/>
                    <a:pt x="1188" y="2329"/>
                  </a:cubicBezTo>
                  <a:cubicBezTo>
                    <a:pt x="1074" y="2283"/>
                    <a:pt x="1005" y="2237"/>
                    <a:pt x="914" y="2192"/>
                  </a:cubicBezTo>
                  <a:cubicBezTo>
                    <a:pt x="823" y="2146"/>
                    <a:pt x="754" y="2077"/>
                    <a:pt x="686" y="1986"/>
                  </a:cubicBezTo>
                  <a:cubicBezTo>
                    <a:pt x="594" y="1895"/>
                    <a:pt x="526" y="1781"/>
                    <a:pt x="457" y="1644"/>
                  </a:cubicBezTo>
                  <a:cubicBezTo>
                    <a:pt x="435" y="1598"/>
                    <a:pt x="412" y="1552"/>
                    <a:pt x="389" y="1484"/>
                  </a:cubicBezTo>
                  <a:cubicBezTo>
                    <a:pt x="389" y="1484"/>
                    <a:pt x="389" y="1461"/>
                    <a:pt x="389" y="1461"/>
                  </a:cubicBezTo>
                  <a:cubicBezTo>
                    <a:pt x="366" y="1416"/>
                    <a:pt x="343" y="1370"/>
                    <a:pt x="343" y="1324"/>
                  </a:cubicBezTo>
                  <a:cubicBezTo>
                    <a:pt x="343" y="1256"/>
                    <a:pt x="320" y="1187"/>
                    <a:pt x="320" y="1119"/>
                  </a:cubicBezTo>
                  <a:cubicBezTo>
                    <a:pt x="320" y="1096"/>
                    <a:pt x="320" y="1050"/>
                    <a:pt x="320" y="1028"/>
                  </a:cubicBezTo>
                  <a:cubicBezTo>
                    <a:pt x="320" y="959"/>
                    <a:pt x="343" y="913"/>
                    <a:pt x="343" y="868"/>
                  </a:cubicBezTo>
                  <a:cubicBezTo>
                    <a:pt x="343" y="845"/>
                    <a:pt x="366" y="822"/>
                    <a:pt x="366" y="799"/>
                  </a:cubicBezTo>
                  <a:cubicBezTo>
                    <a:pt x="366" y="799"/>
                    <a:pt x="366" y="776"/>
                    <a:pt x="366" y="776"/>
                  </a:cubicBezTo>
                  <a:cubicBezTo>
                    <a:pt x="389" y="708"/>
                    <a:pt x="412" y="662"/>
                    <a:pt x="457" y="594"/>
                  </a:cubicBezTo>
                  <a:cubicBezTo>
                    <a:pt x="480" y="548"/>
                    <a:pt x="526" y="525"/>
                    <a:pt x="572" y="480"/>
                  </a:cubicBezTo>
                  <a:cubicBezTo>
                    <a:pt x="594" y="457"/>
                    <a:pt x="640" y="434"/>
                    <a:pt x="686" y="411"/>
                  </a:cubicBezTo>
                  <a:cubicBezTo>
                    <a:pt x="731" y="388"/>
                    <a:pt x="777" y="366"/>
                    <a:pt x="845" y="343"/>
                  </a:cubicBezTo>
                  <a:close/>
                  <a:moveTo>
                    <a:pt x="960" y="0"/>
                  </a:moveTo>
                  <a:cubicBezTo>
                    <a:pt x="868" y="0"/>
                    <a:pt x="777" y="23"/>
                    <a:pt x="686" y="46"/>
                  </a:cubicBezTo>
                  <a:cubicBezTo>
                    <a:pt x="594" y="69"/>
                    <a:pt x="526" y="115"/>
                    <a:pt x="435" y="160"/>
                  </a:cubicBezTo>
                  <a:cubicBezTo>
                    <a:pt x="389" y="206"/>
                    <a:pt x="320" y="251"/>
                    <a:pt x="275" y="320"/>
                  </a:cubicBezTo>
                  <a:lnTo>
                    <a:pt x="252" y="320"/>
                  </a:lnTo>
                  <a:cubicBezTo>
                    <a:pt x="252" y="320"/>
                    <a:pt x="252" y="343"/>
                    <a:pt x="252" y="343"/>
                  </a:cubicBezTo>
                  <a:cubicBezTo>
                    <a:pt x="229" y="343"/>
                    <a:pt x="229" y="366"/>
                    <a:pt x="229" y="366"/>
                  </a:cubicBezTo>
                  <a:cubicBezTo>
                    <a:pt x="184" y="434"/>
                    <a:pt x="138" y="480"/>
                    <a:pt x="115" y="548"/>
                  </a:cubicBezTo>
                  <a:cubicBezTo>
                    <a:pt x="69" y="639"/>
                    <a:pt x="47" y="731"/>
                    <a:pt x="24" y="822"/>
                  </a:cubicBezTo>
                  <a:cubicBezTo>
                    <a:pt x="1" y="868"/>
                    <a:pt x="1" y="913"/>
                    <a:pt x="1" y="959"/>
                  </a:cubicBezTo>
                  <a:cubicBezTo>
                    <a:pt x="1" y="1005"/>
                    <a:pt x="1" y="1073"/>
                    <a:pt x="1" y="1119"/>
                  </a:cubicBezTo>
                  <a:cubicBezTo>
                    <a:pt x="1" y="1233"/>
                    <a:pt x="1" y="1324"/>
                    <a:pt x="24" y="1416"/>
                  </a:cubicBezTo>
                  <a:cubicBezTo>
                    <a:pt x="47" y="1438"/>
                    <a:pt x="47" y="1461"/>
                    <a:pt x="47" y="1484"/>
                  </a:cubicBezTo>
                  <a:lnTo>
                    <a:pt x="47" y="1507"/>
                  </a:lnTo>
                  <a:cubicBezTo>
                    <a:pt x="69" y="1598"/>
                    <a:pt x="115" y="1712"/>
                    <a:pt x="161" y="1804"/>
                  </a:cubicBezTo>
                  <a:cubicBezTo>
                    <a:pt x="184" y="1826"/>
                    <a:pt x="184" y="1826"/>
                    <a:pt x="184" y="1849"/>
                  </a:cubicBezTo>
                  <a:cubicBezTo>
                    <a:pt x="229" y="1918"/>
                    <a:pt x="275" y="1986"/>
                    <a:pt x="320" y="2055"/>
                  </a:cubicBezTo>
                  <a:cubicBezTo>
                    <a:pt x="343" y="2077"/>
                    <a:pt x="343" y="2100"/>
                    <a:pt x="366" y="2100"/>
                  </a:cubicBezTo>
                  <a:cubicBezTo>
                    <a:pt x="366" y="2123"/>
                    <a:pt x="366" y="2123"/>
                    <a:pt x="366" y="2123"/>
                  </a:cubicBezTo>
                  <a:cubicBezTo>
                    <a:pt x="457" y="2237"/>
                    <a:pt x="572" y="2329"/>
                    <a:pt x="663" y="2420"/>
                  </a:cubicBezTo>
                  <a:cubicBezTo>
                    <a:pt x="883" y="2581"/>
                    <a:pt x="1149" y="2686"/>
                    <a:pt x="1415" y="2686"/>
                  </a:cubicBezTo>
                  <a:cubicBezTo>
                    <a:pt x="1563" y="2686"/>
                    <a:pt x="1711" y="2653"/>
                    <a:pt x="1850" y="2580"/>
                  </a:cubicBezTo>
                  <a:cubicBezTo>
                    <a:pt x="1941" y="2534"/>
                    <a:pt x="2010" y="2466"/>
                    <a:pt x="2078" y="2420"/>
                  </a:cubicBezTo>
                  <a:cubicBezTo>
                    <a:pt x="2146" y="2351"/>
                    <a:pt x="2192" y="2260"/>
                    <a:pt x="2238" y="2192"/>
                  </a:cubicBezTo>
                  <a:cubicBezTo>
                    <a:pt x="2283" y="2100"/>
                    <a:pt x="2306" y="2009"/>
                    <a:pt x="2329" y="1941"/>
                  </a:cubicBezTo>
                  <a:cubicBezTo>
                    <a:pt x="2375" y="1804"/>
                    <a:pt x="2375" y="1689"/>
                    <a:pt x="2375" y="1575"/>
                  </a:cubicBezTo>
                  <a:cubicBezTo>
                    <a:pt x="2375" y="1461"/>
                    <a:pt x="2352" y="1347"/>
                    <a:pt x="2329" y="1233"/>
                  </a:cubicBezTo>
                  <a:cubicBezTo>
                    <a:pt x="2306" y="1119"/>
                    <a:pt x="2261" y="1005"/>
                    <a:pt x="2192" y="891"/>
                  </a:cubicBezTo>
                  <a:cubicBezTo>
                    <a:pt x="2124" y="708"/>
                    <a:pt x="1987" y="548"/>
                    <a:pt x="1850" y="411"/>
                  </a:cubicBezTo>
                  <a:cubicBezTo>
                    <a:pt x="1713" y="251"/>
                    <a:pt x="1530" y="160"/>
                    <a:pt x="1325" y="69"/>
                  </a:cubicBezTo>
                  <a:cubicBezTo>
                    <a:pt x="1233" y="46"/>
                    <a:pt x="1119" y="23"/>
                    <a:pt x="1005" y="23"/>
                  </a:cubicBezTo>
                  <a:cubicBezTo>
                    <a:pt x="1005" y="23"/>
                    <a:pt x="982" y="0"/>
                    <a:pt x="960"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1" name="Google Shape;4167;p38">
              <a:extLst>
                <a:ext uri="{FF2B5EF4-FFF2-40B4-BE49-F238E27FC236}">
                  <a16:creationId xmlns:a16="http://schemas.microsoft.com/office/drawing/2014/main" id="{6FAAD36C-B387-E1F5-46D8-EFCE8BA79267}"/>
                </a:ext>
              </a:extLst>
            </p:cNvPr>
            <p:cNvSpPr/>
            <p:nvPr/>
          </p:nvSpPr>
          <p:spPr>
            <a:xfrm>
              <a:off x="4733030" y="1656771"/>
              <a:ext cx="50513" cy="55130"/>
            </a:xfrm>
            <a:custGeom>
              <a:avLst/>
              <a:gdLst/>
              <a:ahLst/>
              <a:cxnLst/>
              <a:rect l="l" t="t" r="r" b="b"/>
              <a:pathLst>
                <a:path w="1805" h="1970" extrusionOk="0">
                  <a:moveTo>
                    <a:pt x="731" y="1"/>
                  </a:moveTo>
                  <a:cubicBezTo>
                    <a:pt x="663" y="1"/>
                    <a:pt x="594" y="24"/>
                    <a:pt x="526" y="46"/>
                  </a:cubicBezTo>
                  <a:cubicBezTo>
                    <a:pt x="389" y="69"/>
                    <a:pt x="252" y="160"/>
                    <a:pt x="161" y="297"/>
                  </a:cubicBezTo>
                  <a:cubicBezTo>
                    <a:pt x="161" y="297"/>
                    <a:pt x="138" y="320"/>
                    <a:pt x="138" y="320"/>
                  </a:cubicBezTo>
                  <a:cubicBezTo>
                    <a:pt x="115" y="343"/>
                    <a:pt x="92" y="389"/>
                    <a:pt x="92" y="412"/>
                  </a:cubicBezTo>
                  <a:cubicBezTo>
                    <a:pt x="47" y="480"/>
                    <a:pt x="24" y="571"/>
                    <a:pt x="24" y="663"/>
                  </a:cubicBezTo>
                  <a:cubicBezTo>
                    <a:pt x="1" y="754"/>
                    <a:pt x="1" y="822"/>
                    <a:pt x="24" y="914"/>
                  </a:cubicBezTo>
                  <a:cubicBezTo>
                    <a:pt x="47" y="1028"/>
                    <a:pt x="92" y="1142"/>
                    <a:pt x="138" y="1256"/>
                  </a:cubicBezTo>
                  <a:cubicBezTo>
                    <a:pt x="206" y="1416"/>
                    <a:pt x="321" y="1576"/>
                    <a:pt x="480" y="1690"/>
                  </a:cubicBezTo>
                  <a:cubicBezTo>
                    <a:pt x="549" y="1758"/>
                    <a:pt x="640" y="1827"/>
                    <a:pt x="709" y="1872"/>
                  </a:cubicBezTo>
                  <a:cubicBezTo>
                    <a:pt x="754" y="1895"/>
                    <a:pt x="800" y="1918"/>
                    <a:pt x="846" y="1918"/>
                  </a:cubicBezTo>
                  <a:cubicBezTo>
                    <a:pt x="901" y="1936"/>
                    <a:pt x="971" y="1970"/>
                    <a:pt x="1032" y="1970"/>
                  </a:cubicBezTo>
                  <a:cubicBezTo>
                    <a:pt x="1047" y="1970"/>
                    <a:pt x="1061" y="1968"/>
                    <a:pt x="1074" y="1964"/>
                  </a:cubicBezTo>
                  <a:lnTo>
                    <a:pt x="1234" y="1964"/>
                  </a:lnTo>
                  <a:cubicBezTo>
                    <a:pt x="1256" y="1941"/>
                    <a:pt x="1302" y="1918"/>
                    <a:pt x="1348" y="1895"/>
                  </a:cubicBezTo>
                  <a:cubicBezTo>
                    <a:pt x="1439" y="1872"/>
                    <a:pt x="1507" y="1804"/>
                    <a:pt x="1576" y="1735"/>
                  </a:cubicBezTo>
                  <a:cubicBezTo>
                    <a:pt x="1690" y="1576"/>
                    <a:pt x="1759" y="1393"/>
                    <a:pt x="1781" y="1188"/>
                  </a:cubicBezTo>
                  <a:cubicBezTo>
                    <a:pt x="1804" y="1051"/>
                    <a:pt x="1804" y="937"/>
                    <a:pt x="1759" y="800"/>
                  </a:cubicBezTo>
                  <a:cubicBezTo>
                    <a:pt x="1713" y="640"/>
                    <a:pt x="1622" y="503"/>
                    <a:pt x="1507" y="389"/>
                  </a:cubicBezTo>
                  <a:cubicBezTo>
                    <a:pt x="1439" y="297"/>
                    <a:pt x="1348" y="252"/>
                    <a:pt x="1256" y="183"/>
                  </a:cubicBezTo>
                  <a:cubicBezTo>
                    <a:pt x="1188" y="115"/>
                    <a:pt x="1097" y="69"/>
                    <a:pt x="982" y="46"/>
                  </a:cubicBezTo>
                  <a:cubicBezTo>
                    <a:pt x="914" y="24"/>
                    <a:pt x="846" y="24"/>
                    <a:pt x="777"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2" name="Google Shape;4168;p38">
              <a:extLst>
                <a:ext uri="{FF2B5EF4-FFF2-40B4-BE49-F238E27FC236}">
                  <a16:creationId xmlns:a16="http://schemas.microsoft.com/office/drawing/2014/main" id="{5A931F7B-2FE0-7DBE-9082-8A5CC479A4BF}"/>
                </a:ext>
              </a:extLst>
            </p:cNvPr>
            <p:cNvSpPr/>
            <p:nvPr/>
          </p:nvSpPr>
          <p:spPr>
            <a:xfrm>
              <a:off x="4880595" y="1598003"/>
              <a:ext cx="145662" cy="141212"/>
            </a:xfrm>
            <a:custGeom>
              <a:avLst/>
              <a:gdLst/>
              <a:ahLst/>
              <a:cxnLst/>
              <a:rect l="l" t="t" r="r" b="b"/>
              <a:pathLst>
                <a:path w="5205" h="5046" extrusionOk="0">
                  <a:moveTo>
                    <a:pt x="2603" y="1"/>
                  </a:moveTo>
                  <a:lnTo>
                    <a:pt x="2489" y="24"/>
                  </a:lnTo>
                  <a:cubicBezTo>
                    <a:pt x="2329" y="24"/>
                    <a:pt x="2192" y="46"/>
                    <a:pt x="2078" y="92"/>
                  </a:cubicBezTo>
                  <a:cubicBezTo>
                    <a:pt x="1964" y="138"/>
                    <a:pt x="1872" y="183"/>
                    <a:pt x="1758" y="206"/>
                  </a:cubicBezTo>
                  <a:lnTo>
                    <a:pt x="1690" y="252"/>
                  </a:lnTo>
                  <a:cubicBezTo>
                    <a:pt x="1644" y="275"/>
                    <a:pt x="1576" y="297"/>
                    <a:pt x="1530" y="320"/>
                  </a:cubicBezTo>
                  <a:cubicBezTo>
                    <a:pt x="1393" y="366"/>
                    <a:pt x="1279" y="412"/>
                    <a:pt x="1165" y="480"/>
                  </a:cubicBezTo>
                  <a:cubicBezTo>
                    <a:pt x="959" y="571"/>
                    <a:pt x="800" y="708"/>
                    <a:pt x="640" y="845"/>
                  </a:cubicBezTo>
                  <a:cubicBezTo>
                    <a:pt x="434" y="1005"/>
                    <a:pt x="320" y="1210"/>
                    <a:pt x="229" y="1370"/>
                  </a:cubicBezTo>
                  <a:cubicBezTo>
                    <a:pt x="160" y="1484"/>
                    <a:pt x="115" y="1599"/>
                    <a:pt x="69" y="1713"/>
                  </a:cubicBezTo>
                  <a:cubicBezTo>
                    <a:pt x="46" y="1758"/>
                    <a:pt x="46" y="1781"/>
                    <a:pt x="46" y="1804"/>
                  </a:cubicBezTo>
                  <a:lnTo>
                    <a:pt x="23" y="1850"/>
                  </a:lnTo>
                  <a:cubicBezTo>
                    <a:pt x="1" y="1964"/>
                    <a:pt x="1" y="2101"/>
                    <a:pt x="23" y="2192"/>
                  </a:cubicBezTo>
                  <a:cubicBezTo>
                    <a:pt x="23" y="2238"/>
                    <a:pt x="23" y="2260"/>
                    <a:pt x="23" y="2283"/>
                  </a:cubicBezTo>
                  <a:cubicBezTo>
                    <a:pt x="23" y="2352"/>
                    <a:pt x="1" y="2420"/>
                    <a:pt x="1" y="2512"/>
                  </a:cubicBezTo>
                  <a:lnTo>
                    <a:pt x="1" y="2557"/>
                  </a:lnTo>
                  <a:cubicBezTo>
                    <a:pt x="1" y="2626"/>
                    <a:pt x="1" y="2671"/>
                    <a:pt x="23" y="2740"/>
                  </a:cubicBezTo>
                  <a:cubicBezTo>
                    <a:pt x="23" y="2808"/>
                    <a:pt x="46" y="2877"/>
                    <a:pt x="46" y="2968"/>
                  </a:cubicBezTo>
                  <a:lnTo>
                    <a:pt x="69" y="3014"/>
                  </a:lnTo>
                  <a:lnTo>
                    <a:pt x="69" y="3059"/>
                  </a:lnTo>
                  <a:cubicBezTo>
                    <a:pt x="92" y="3105"/>
                    <a:pt x="92" y="3173"/>
                    <a:pt x="115" y="3242"/>
                  </a:cubicBezTo>
                  <a:cubicBezTo>
                    <a:pt x="138" y="3333"/>
                    <a:pt x="183" y="3447"/>
                    <a:pt x="229" y="3539"/>
                  </a:cubicBezTo>
                  <a:cubicBezTo>
                    <a:pt x="275" y="3653"/>
                    <a:pt x="366" y="3790"/>
                    <a:pt x="457" y="3927"/>
                  </a:cubicBezTo>
                  <a:cubicBezTo>
                    <a:pt x="548" y="4064"/>
                    <a:pt x="663" y="4178"/>
                    <a:pt x="777" y="4292"/>
                  </a:cubicBezTo>
                  <a:cubicBezTo>
                    <a:pt x="891" y="4429"/>
                    <a:pt x="1028" y="4543"/>
                    <a:pt x="1188" y="4634"/>
                  </a:cubicBezTo>
                  <a:cubicBezTo>
                    <a:pt x="1325" y="4726"/>
                    <a:pt x="1461" y="4794"/>
                    <a:pt x="1598" y="4863"/>
                  </a:cubicBezTo>
                  <a:cubicBezTo>
                    <a:pt x="1713" y="4908"/>
                    <a:pt x="1827" y="4954"/>
                    <a:pt x="1918" y="4954"/>
                  </a:cubicBezTo>
                  <a:cubicBezTo>
                    <a:pt x="2009" y="4977"/>
                    <a:pt x="2101" y="4999"/>
                    <a:pt x="2169" y="4999"/>
                  </a:cubicBezTo>
                  <a:cubicBezTo>
                    <a:pt x="2329" y="5022"/>
                    <a:pt x="2489" y="5045"/>
                    <a:pt x="2648" y="5045"/>
                  </a:cubicBezTo>
                  <a:lnTo>
                    <a:pt x="2717" y="5045"/>
                  </a:lnTo>
                  <a:cubicBezTo>
                    <a:pt x="2877" y="5045"/>
                    <a:pt x="3036" y="5022"/>
                    <a:pt x="3219" y="4999"/>
                  </a:cubicBezTo>
                  <a:cubicBezTo>
                    <a:pt x="3402" y="4954"/>
                    <a:pt x="3539" y="4931"/>
                    <a:pt x="3676" y="4885"/>
                  </a:cubicBezTo>
                  <a:cubicBezTo>
                    <a:pt x="3812" y="4840"/>
                    <a:pt x="3995" y="4771"/>
                    <a:pt x="4155" y="4680"/>
                  </a:cubicBezTo>
                  <a:cubicBezTo>
                    <a:pt x="4223" y="4634"/>
                    <a:pt x="4315" y="4566"/>
                    <a:pt x="4383" y="4497"/>
                  </a:cubicBezTo>
                  <a:cubicBezTo>
                    <a:pt x="4429" y="4452"/>
                    <a:pt x="4474" y="4406"/>
                    <a:pt x="4520" y="4338"/>
                  </a:cubicBezTo>
                  <a:cubicBezTo>
                    <a:pt x="4657" y="4223"/>
                    <a:pt x="4748" y="4086"/>
                    <a:pt x="4817" y="3972"/>
                  </a:cubicBezTo>
                  <a:cubicBezTo>
                    <a:pt x="4908" y="3835"/>
                    <a:pt x="4999" y="3676"/>
                    <a:pt x="5068" y="3516"/>
                  </a:cubicBezTo>
                  <a:cubicBezTo>
                    <a:pt x="5091" y="3447"/>
                    <a:pt x="5114" y="3379"/>
                    <a:pt x="5136" y="3288"/>
                  </a:cubicBezTo>
                  <a:cubicBezTo>
                    <a:pt x="5159" y="3219"/>
                    <a:pt x="5159" y="3128"/>
                    <a:pt x="5159" y="3037"/>
                  </a:cubicBezTo>
                  <a:lnTo>
                    <a:pt x="5182" y="2991"/>
                  </a:lnTo>
                  <a:cubicBezTo>
                    <a:pt x="5205" y="2831"/>
                    <a:pt x="5205" y="2671"/>
                    <a:pt x="5205" y="2489"/>
                  </a:cubicBezTo>
                  <a:cubicBezTo>
                    <a:pt x="5205" y="2375"/>
                    <a:pt x="5205" y="2215"/>
                    <a:pt x="5182" y="2055"/>
                  </a:cubicBezTo>
                  <a:cubicBezTo>
                    <a:pt x="5159" y="1964"/>
                    <a:pt x="5159" y="1872"/>
                    <a:pt x="5114" y="1804"/>
                  </a:cubicBezTo>
                  <a:cubicBezTo>
                    <a:pt x="5091" y="1713"/>
                    <a:pt x="5068" y="1644"/>
                    <a:pt x="5045" y="1576"/>
                  </a:cubicBezTo>
                  <a:lnTo>
                    <a:pt x="4999" y="1507"/>
                  </a:lnTo>
                  <a:lnTo>
                    <a:pt x="4977" y="1439"/>
                  </a:lnTo>
                  <a:cubicBezTo>
                    <a:pt x="4931" y="1347"/>
                    <a:pt x="4885" y="1233"/>
                    <a:pt x="4840" y="1165"/>
                  </a:cubicBezTo>
                  <a:cubicBezTo>
                    <a:pt x="4748" y="1028"/>
                    <a:pt x="4634" y="891"/>
                    <a:pt x="4543" y="777"/>
                  </a:cubicBezTo>
                  <a:lnTo>
                    <a:pt x="4497" y="754"/>
                  </a:lnTo>
                  <a:cubicBezTo>
                    <a:pt x="4452" y="686"/>
                    <a:pt x="4406" y="640"/>
                    <a:pt x="4360" y="594"/>
                  </a:cubicBezTo>
                  <a:cubicBezTo>
                    <a:pt x="4269" y="549"/>
                    <a:pt x="4200" y="480"/>
                    <a:pt x="4109" y="434"/>
                  </a:cubicBezTo>
                  <a:cubicBezTo>
                    <a:pt x="3812" y="229"/>
                    <a:pt x="3493" y="115"/>
                    <a:pt x="3219" y="46"/>
                  </a:cubicBezTo>
                  <a:cubicBezTo>
                    <a:pt x="3082" y="24"/>
                    <a:pt x="2945" y="1"/>
                    <a:pt x="283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78" name="Google Shape;4169;p38">
              <a:extLst>
                <a:ext uri="{FF2B5EF4-FFF2-40B4-BE49-F238E27FC236}">
                  <a16:creationId xmlns:a16="http://schemas.microsoft.com/office/drawing/2014/main" id="{853B8873-C9B9-7396-EF78-DDB262F6750C}"/>
                </a:ext>
              </a:extLst>
            </p:cNvPr>
            <p:cNvSpPr/>
            <p:nvPr/>
          </p:nvSpPr>
          <p:spPr>
            <a:xfrm>
              <a:off x="5150147" y="1806239"/>
              <a:ext cx="35177" cy="36213"/>
            </a:xfrm>
            <a:custGeom>
              <a:avLst/>
              <a:gdLst/>
              <a:ahLst/>
              <a:cxnLst/>
              <a:rect l="l" t="t" r="r" b="b"/>
              <a:pathLst>
                <a:path w="1257" h="1294" extrusionOk="0">
                  <a:moveTo>
                    <a:pt x="435" y="1"/>
                  </a:moveTo>
                  <a:cubicBezTo>
                    <a:pt x="343" y="1"/>
                    <a:pt x="252" y="46"/>
                    <a:pt x="161" y="92"/>
                  </a:cubicBezTo>
                  <a:cubicBezTo>
                    <a:pt x="138" y="92"/>
                    <a:pt x="92" y="138"/>
                    <a:pt x="69" y="183"/>
                  </a:cubicBezTo>
                  <a:cubicBezTo>
                    <a:pt x="47" y="229"/>
                    <a:pt x="24" y="275"/>
                    <a:pt x="1" y="320"/>
                  </a:cubicBezTo>
                  <a:cubicBezTo>
                    <a:pt x="1" y="366"/>
                    <a:pt x="1" y="412"/>
                    <a:pt x="1" y="457"/>
                  </a:cubicBezTo>
                  <a:cubicBezTo>
                    <a:pt x="1" y="503"/>
                    <a:pt x="24" y="549"/>
                    <a:pt x="47" y="594"/>
                  </a:cubicBezTo>
                  <a:cubicBezTo>
                    <a:pt x="47" y="617"/>
                    <a:pt x="47" y="617"/>
                    <a:pt x="24" y="640"/>
                  </a:cubicBezTo>
                  <a:cubicBezTo>
                    <a:pt x="24" y="663"/>
                    <a:pt x="24" y="686"/>
                    <a:pt x="1" y="708"/>
                  </a:cubicBezTo>
                  <a:cubicBezTo>
                    <a:pt x="1" y="731"/>
                    <a:pt x="1" y="754"/>
                    <a:pt x="1" y="800"/>
                  </a:cubicBezTo>
                  <a:cubicBezTo>
                    <a:pt x="1" y="800"/>
                    <a:pt x="24" y="822"/>
                    <a:pt x="24" y="822"/>
                  </a:cubicBezTo>
                  <a:cubicBezTo>
                    <a:pt x="24" y="868"/>
                    <a:pt x="24" y="891"/>
                    <a:pt x="47" y="937"/>
                  </a:cubicBezTo>
                  <a:cubicBezTo>
                    <a:pt x="69" y="982"/>
                    <a:pt x="92" y="1028"/>
                    <a:pt x="138" y="1051"/>
                  </a:cubicBezTo>
                  <a:cubicBezTo>
                    <a:pt x="161" y="1096"/>
                    <a:pt x="206" y="1142"/>
                    <a:pt x="252" y="1165"/>
                  </a:cubicBezTo>
                  <a:cubicBezTo>
                    <a:pt x="298" y="1211"/>
                    <a:pt x="366" y="1233"/>
                    <a:pt x="435" y="1256"/>
                  </a:cubicBezTo>
                  <a:cubicBezTo>
                    <a:pt x="501" y="1283"/>
                    <a:pt x="560" y="1294"/>
                    <a:pt x="616" y="1294"/>
                  </a:cubicBezTo>
                  <a:cubicBezTo>
                    <a:pt x="656" y="1294"/>
                    <a:pt x="694" y="1288"/>
                    <a:pt x="731" y="1279"/>
                  </a:cubicBezTo>
                  <a:cubicBezTo>
                    <a:pt x="777" y="1279"/>
                    <a:pt x="823" y="1256"/>
                    <a:pt x="868" y="1256"/>
                  </a:cubicBezTo>
                  <a:lnTo>
                    <a:pt x="914" y="1233"/>
                  </a:lnTo>
                  <a:cubicBezTo>
                    <a:pt x="960" y="1211"/>
                    <a:pt x="982" y="1211"/>
                    <a:pt x="1028" y="1188"/>
                  </a:cubicBezTo>
                  <a:cubicBezTo>
                    <a:pt x="1074" y="1142"/>
                    <a:pt x="1097" y="1119"/>
                    <a:pt x="1142" y="1074"/>
                  </a:cubicBezTo>
                  <a:cubicBezTo>
                    <a:pt x="1165" y="1051"/>
                    <a:pt x="1211" y="1005"/>
                    <a:pt x="1211" y="982"/>
                  </a:cubicBezTo>
                  <a:cubicBezTo>
                    <a:pt x="1233" y="937"/>
                    <a:pt x="1256" y="868"/>
                    <a:pt x="1256" y="822"/>
                  </a:cubicBezTo>
                  <a:cubicBezTo>
                    <a:pt x="1256" y="800"/>
                    <a:pt x="1256" y="754"/>
                    <a:pt x="1256" y="708"/>
                  </a:cubicBezTo>
                  <a:cubicBezTo>
                    <a:pt x="1256" y="686"/>
                    <a:pt x="1256" y="640"/>
                    <a:pt x="1233" y="594"/>
                  </a:cubicBezTo>
                  <a:cubicBezTo>
                    <a:pt x="1233" y="457"/>
                    <a:pt x="1188" y="298"/>
                    <a:pt x="1051" y="229"/>
                  </a:cubicBezTo>
                  <a:cubicBezTo>
                    <a:pt x="1028" y="206"/>
                    <a:pt x="1005" y="206"/>
                    <a:pt x="982" y="183"/>
                  </a:cubicBezTo>
                  <a:cubicBezTo>
                    <a:pt x="960" y="161"/>
                    <a:pt x="914" y="161"/>
                    <a:pt x="868" y="161"/>
                  </a:cubicBezTo>
                  <a:cubicBezTo>
                    <a:pt x="845" y="138"/>
                    <a:pt x="823" y="115"/>
                    <a:pt x="777" y="92"/>
                  </a:cubicBezTo>
                  <a:cubicBezTo>
                    <a:pt x="686" y="24"/>
                    <a:pt x="572" y="1"/>
                    <a:pt x="457"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79" name="Google Shape;4170;p38">
              <a:extLst>
                <a:ext uri="{FF2B5EF4-FFF2-40B4-BE49-F238E27FC236}">
                  <a16:creationId xmlns:a16="http://schemas.microsoft.com/office/drawing/2014/main" id="{7E885DDB-CCA9-5411-DEAC-F0548C5E3B3B}"/>
                </a:ext>
              </a:extLst>
            </p:cNvPr>
            <p:cNvSpPr/>
            <p:nvPr/>
          </p:nvSpPr>
          <p:spPr>
            <a:xfrm>
              <a:off x="4935530" y="1614626"/>
              <a:ext cx="71586" cy="84375"/>
            </a:xfrm>
            <a:custGeom>
              <a:avLst/>
              <a:gdLst/>
              <a:ahLst/>
              <a:cxnLst/>
              <a:rect l="l" t="t" r="r" b="b"/>
              <a:pathLst>
                <a:path w="2558" h="3015" extrusionOk="0">
                  <a:moveTo>
                    <a:pt x="434" y="0"/>
                  </a:moveTo>
                  <a:cubicBezTo>
                    <a:pt x="275" y="0"/>
                    <a:pt x="138" y="92"/>
                    <a:pt x="69" y="251"/>
                  </a:cubicBezTo>
                  <a:cubicBezTo>
                    <a:pt x="1" y="434"/>
                    <a:pt x="92" y="662"/>
                    <a:pt x="297" y="753"/>
                  </a:cubicBezTo>
                  <a:cubicBezTo>
                    <a:pt x="434" y="799"/>
                    <a:pt x="594" y="845"/>
                    <a:pt x="731" y="913"/>
                  </a:cubicBezTo>
                  <a:cubicBezTo>
                    <a:pt x="799" y="959"/>
                    <a:pt x="845" y="1005"/>
                    <a:pt x="891" y="1050"/>
                  </a:cubicBezTo>
                  <a:cubicBezTo>
                    <a:pt x="959" y="1096"/>
                    <a:pt x="1005" y="1164"/>
                    <a:pt x="1051" y="1233"/>
                  </a:cubicBezTo>
                  <a:cubicBezTo>
                    <a:pt x="1210" y="1507"/>
                    <a:pt x="1324" y="1781"/>
                    <a:pt x="1416" y="2054"/>
                  </a:cubicBezTo>
                  <a:cubicBezTo>
                    <a:pt x="1484" y="2237"/>
                    <a:pt x="1507" y="2397"/>
                    <a:pt x="1530" y="2579"/>
                  </a:cubicBezTo>
                  <a:cubicBezTo>
                    <a:pt x="1553" y="2808"/>
                    <a:pt x="1758" y="2990"/>
                    <a:pt x="1986" y="3013"/>
                  </a:cubicBezTo>
                  <a:cubicBezTo>
                    <a:pt x="1999" y="3014"/>
                    <a:pt x="2012" y="3015"/>
                    <a:pt x="2025" y="3015"/>
                  </a:cubicBezTo>
                  <a:cubicBezTo>
                    <a:pt x="2267" y="3015"/>
                    <a:pt x="2534" y="2817"/>
                    <a:pt x="2534" y="2557"/>
                  </a:cubicBezTo>
                  <a:cubicBezTo>
                    <a:pt x="2557" y="2397"/>
                    <a:pt x="2534" y="2214"/>
                    <a:pt x="2511" y="2054"/>
                  </a:cubicBezTo>
                  <a:cubicBezTo>
                    <a:pt x="2466" y="1918"/>
                    <a:pt x="2420" y="1758"/>
                    <a:pt x="2352" y="1621"/>
                  </a:cubicBezTo>
                  <a:cubicBezTo>
                    <a:pt x="2329" y="1530"/>
                    <a:pt x="2260" y="1438"/>
                    <a:pt x="2215" y="1347"/>
                  </a:cubicBezTo>
                  <a:cubicBezTo>
                    <a:pt x="2123" y="1187"/>
                    <a:pt x="2032" y="1050"/>
                    <a:pt x="1918" y="913"/>
                  </a:cubicBezTo>
                  <a:cubicBezTo>
                    <a:pt x="1758" y="685"/>
                    <a:pt x="1576" y="480"/>
                    <a:pt x="1347" y="365"/>
                  </a:cubicBezTo>
                  <a:cubicBezTo>
                    <a:pt x="1096" y="206"/>
                    <a:pt x="845" y="137"/>
                    <a:pt x="571" y="23"/>
                  </a:cubicBezTo>
                  <a:cubicBezTo>
                    <a:pt x="526" y="23"/>
                    <a:pt x="480" y="0"/>
                    <a:pt x="434" y="0"/>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0" name="Google Shape;4171;p38">
              <a:extLst>
                <a:ext uri="{FF2B5EF4-FFF2-40B4-BE49-F238E27FC236}">
                  <a16:creationId xmlns:a16="http://schemas.microsoft.com/office/drawing/2014/main" id="{B98A6976-5192-0F42-7703-42D88CE97405}"/>
                </a:ext>
              </a:extLst>
            </p:cNvPr>
            <p:cNvSpPr/>
            <p:nvPr/>
          </p:nvSpPr>
          <p:spPr>
            <a:xfrm>
              <a:off x="4943198" y="1663152"/>
              <a:ext cx="23032" cy="55214"/>
            </a:xfrm>
            <a:custGeom>
              <a:avLst/>
              <a:gdLst/>
              <a:ahLst/>
              <a:cxnLst/>
              <a:rect l="l" t="t" r="r" b="b"/>
              <a:pathLst>
                <a:path w="823" h="1973" extrusionOk="0">
                  <a:moveTo>
                    <a:pt x="160" y="1"/>
                  </a:moveTo>
                  <a:cubicBezTo>
                    <a:pt x="137" y="1"/>
                    <a:pt x="92" y="24"/>
                    <a:pt x="69" y="47"/>
                  </a:cubicBezTo>
                  <a:cubicBezTo>
                    <a:pt x="1" y="92"/>
                    <a:pt x="1" y="184"/>
                    <a:pt x="46" y="252"/>
                  </a:cubicBezTo>
                  <a:cubicBezTo>
                    <a:pt x="115" y="343"/>
                    <a:pt x="183" y="435"/>
                    <a:pt x="252" y="526"/>
                  </a:cubicBezTo>
                  <a:cubicBezTo>
                    <a:pt x="297" y="640"/>
                    <a:pt x="343" y="754"/>
                    <a:pt x="389" y="868"/>
                  </a:cubicBezTo>
                  <a:cubicBezTo>
                    <a:pt x="411" y="937"/>
                    <a:pt x="434" y="1005"/>
                    <a:pt x="434" y="1051"/>
                  </a:cubicBezTo>
                  <a:cubicBezTo>
                    <a:pt x="457" y="1165"/>
                    <a:pt x="457" y="1279"/>
                    <a:pt x="480" y="1370"/>
                  </a:cubicBezTo>
                  <a:cubicBezTo>
                    <a:pt x="480" y="1485"/>
                    <a:pt x="457" y="1599"/>
                    <a:pt x="434" y="1713"/>
                  </a:cubicBezTo>
                  <a:cubicBezTo>
                    <a:pt x="434" y="1736"/>
                    <a:pt x="434" y="1736"/>
                    <a:pt x="434" y="1758"/>
                  </a:cubicBezTo>
                  <a:cubicBezTo>
                    <a:pt x="411" y="1804"/>
                    <a:pt x="411" y="1850"/>
                    <a:pt x="434" y="1873"/>
                  </a:cubicBezTo>
                  <a:cubicBezTo>
                    <a:pt x="457" y="1918"/>
                    <a:pt x="480" y="1941"/>
                    <a:pt x="525" y="1964"/>
                  </a:cubicBezTo>
                  <a:cubicBezTo>
                    <a:pt x="542" y="1969"/>
                    <a:pt x="560" y="1972"/>
                    <a:pt x="580" y="1972"/>
                  </a:cubicBezTo>
                  <a:cubicBezTo>
                    <a:pt x="643" y="1972"/>
                    <a:pt x="713" y="1942"/>
                    <a:pt x="731" y="1873"/>
                  </a:cubicBezTo>
                  <a:cubicBezTo>
                    <a:pt x="777" y="1713"/>
                    <a:pt x="822" y="1530"/>
                    <a:pt x="822" y="1348"/>
                  </a:cubicBezTo>
                  <a:cubicBezTo>
                    <a:pt x="799" y="1256"/>
                    <a:pt x="799" y="1165"/>
                    <a:pt x="777" y="1051"/>
                  </a:cubicBezTo>
                  <a:cubicBezTo>
                    <a:pt x="754" y="982"/>
                    <a:pt x="731" y="914"/>
                    <a:pt x="708" y="845"/>
                  </a:cubicBezTo>
                  <a:cubicBezTo>
                    <a:pt x="685" y="709"/>
                    <a:pt x="617" y="594"/>
                    <a:pt x="571" y="480"/>
                  </a:cubicBezTo>
                  <a:cubicBezTo>
                    <a:pt x="480" y="320"/>
                    <a:pt x="366" y="206"/>
                    <a:pt x="274" y="69"/>
                  </a:cubicBezTo>
                  <a:cubicBezTo>
                    <a:pt x="252" y="24"/>
                    <a:pt x="206" y="1"/>
                    <a:pt x="160" y="1"/>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1" name="Google Shape;4172;p38">
              <a:extLst>
                <a:ext uri="{FF2B5EF4-FFF2-40B4-BE49-F238E27FC236}">
                  <a16:creationId xmlns:a16="http://schemas.microsoft.com/office/drawing/2014/main" id="{44CE587F-F711-7799-9674-1AEF5FA0E0B2}"/>
                </a:ext>
              </a:extLst>
            </p:cNvPr>
            <p:cNvSpPr/>
            <p:nvPr/>
          </p:nvSpPr>
          <p:spPr>
            <a:xfrm>
              <a:off x="4875502" y="1590978"/>
              <a:ext cx="157779" cy="156940"/>
            </a:xfrm>
            <a:custGeom>
              <a:avLst/>
              <a:gdLst/>
              <a:ahLst/>
              <a:cxnLst/>
              <a:rect l="l" t="t" r="r" b="b"/>
              <a:pathLst>
                <a:path w="5638" h="5608" extrusionOk="0">
                  <a:moveTo>
                    <a:pt x="5032" y="3927"/>
                  </a:moveTo>
                  <a:lnTo>
                    <a:pt x="5032" y="3927"/>
                  </a:lnTo>
                  <a:cubicBezTo>
                    <a:pt x="5022" y="3928"/>
                    <a:pt x="5022" y="3932"/>
                    <a:pt x="5022" y="3949"/>
                  </a:cubicBezTo>
                  <a:cubicBezTo>
                    <a:pt x="5025" y="3942"/>
                    <a:pt x="5028" y="3934"/>
                    <a:pt x="5032" y="3927"/>
                  </a:cubicBezTo>
                  <a:close/>
                  <a:moveTo>
                    <a:pt x="2831" y="334"/>
                  </a:moveTo>
                  <a:cubicBezTo>
                    <a:pt x="2998" y="334"/>
                    <a:pt x="3165" y="355"/>
                    <a:pt x="3333" y="389"/>
                  </a:cubicBezTo>
                  <a:cubicBezTo>
                    <a:pt x="3538" y="434"/>
                    <a:pt x="3743" y="503"/>
                    <a:pt x="3949" y="594"/>
                  </a:cubicBezTo>
                  <a:lnTo>
                    <a:pt x="3926" y="594"/>
                  </a:lnTo>
                  <a:cubicBezTo>
                    <a:pt x="3926" y="594"/>
                    <a:pt x="3949" y="594"/>
                    <a:pt x="3949" y="617"/>
                  </a:cubicBezTo>
                  <a:cubicBezTo>
                    <a:pt x="4131" y="708"/>
                    <a:pt x="4314" y="822"/>
                    <a:pt x="4451" y="959"/>
                  </a:cubicBezTo>
                  <a:cubicBezTo>
                    <a:pt x="4634" y="1119"/>
                    <a:pt x="4793" y="1279"/>
                    <a:pt x="4907" y="1484"/>
                  </a:cubicBezTo>
                  <a:cubicBezTo>
                    <a:pt x="5022" y="1667"/>
                    <a:pt x="5113" y="1850"/>
                    <a:pt x="5181" y="2032"/>
                  </a:cubicBezTo>
                  <a:cubicBezTo>
                    <a:pt x="5227" y="2238"/>
                    <a:pt x="5273" y="2443"/>
                    <a:pt x="5296" y="2648"/>
                  </a:cubicBezTo>
                  <a:cubicBezTo>
                    <a:pt x="5296" y="2877"/>
                    <a:pt x="5296" y="3105"/>
                    <a:pt x="5250" y="3333"/>
                  </a:cubicBezTo>
                  <a:cubicBezTo>
                    <a:pt x="5184" y="3531"/>
                    <a:pt x="5118" y="3729"/>
                    <a:pt x="5032" y="3927"/>
                  </a:cubicBezTo>
                  <a:lnTo>
                    <a:pt x="5032" y="3927"/>
                  </a:lnTo>
                  <a:cubicBezTo>
                    <a:pt x="5035" y="3927"/>
                    <a:pt x="5039" y="3927"/>
                    <a:pt x="5044" y="3927"/>
                  </a:cubicBezTo>
                  <a:cubicBezTo>
                    <a:pt x="4930" y="4132"/>
                    <a:pt x="4793" y="4315"/>
                    <a:pt x="4656" y="4474"/>
                  </a:cubicBezTo>
                  <a:cubicBezTo>
                    <a:pt x="4503" y="4650"/>
                    <a:pt x="4328" y="4783"/>
                    <a:pt x="4153" y="4895"/>
                  </a:cubicBezTo>
                  <a:lnTo>
                    <a:pt x="4153" y="4895"/>
                  </a:lnTo>
                  <a:cubicBezTo>
                    <a:pt x="4154" y="4892"/>
                    <a:pt x="4154" y="4889"/>
                    <a:pt x="4154" y="4885"/>
                  </a:cubicBezTo>
                  <a:lnTo>
                    <a:pt x="4154" y="4885"/>
                  </a:lnTo>
                  <a:cubicBezTo>
                    <a:pt x="3994" y="4999"/>
                    <a:pt x="3789" y="5091"/>
                    <a:pt x="3584" y="5159"/>
                  </a:cubicBezTo>
                  <a:cubicBezTo>
                    <a:pt x="3401" y="5228"/>
                    <a:pt x="3196" y="5273"/>
                    <a:pt x="2990" y="5273"/>
                  </a:cubicBezTo>
                  <a:cubicBezTo>
                    <a:pt x="2923" y="5280"/>
                    <a:pt x="2858" y="5283"/>
                    <a:pt x="2794" y="5283"/>
                  </a:cubicBezTo>
                  <a:cubicBezTo>
                    <a:pt x="2640" y="5283"/>
                    <a:pt x="2490" y="5267"/>
                    <a:pt x="2328" y="5250"/>
                  </a:cubicBezTo>
                  <a:cubicBezTo>
                    <a:pt x="2123" y="5205"/>
                    <a:pt x="1917" y="5114"/>
                    <a:pt x="1712" y="5022"/>
                  </a:cubicBezTo>
                  <a:cubicBezTo>
                    <a:pt x="1552" y="4954"/>
                    <a:pt x="1392" y="4840"/>
                    <a:pt x="1255" y="4726"/>
                  </a:cubicBezTo>
                  <a:cubicBezTo>
                    <a:pt x="1233" y="4703"/>
                    <a:pt x="1187" y="4680"/>
                    <a:pt x="1164" y="4657"/>
                  </a:cubicBezTo>
                  <a:cubicBezTo>
                    <a:pt x="1096" y="4589"/>
                    <a:pt x="1050" y="4543"/>
                    <a:pt x="982" y="4474"/>
                  </a:cubicBezTo>
                  <a:cubicBezTo>
                    <a:pt x="890" y="4360"/>
                    <a:pt x="799" y="4246"/>
                    <a:pt x="730" y="4155"/>
                  </a:cubicBezTo>
                  <a:cubicBezTo>
                    <a:pt x="662" y="4018"/>
                    <a:pt x="593" y="3904"/>
                    <a:pt x="548" y="3790"/>
                  </a:cubicBezTo>
                  <a:cubicBezTo>
                    <a:pt x="525" y="3721"/>
                    <a:pt x="479" y="3653"/>
                    <a:pt x="457" y="3584"/>
                  </a:cubicBezTo>
                  <a:cubicBezTo>
                    <a:pt x="434" y="3470"/>
                    <a:pt x="411" y="3356"/>
                    <a:pt x="388" y="3242"/>
                  </a:cubicBezTo>
                  <a:cubicBezTo>
                    <a:pt x="388" y="3242"/>
                    <a:pt x="388" y="3219"/>
                    <a:pt x="388" y="3219"/>
                  </a:cubicBezTo>
                  <a:lnTo>
                    <a:pt x="365" y="3196"/>
                  </a:lnTo>
                  <a:cubicBezTo>
                    <a:pt x="365" y="3196"/>
                    <a:pt x="365" y="3196"/>
                    <a:pt x="365" y="3173"/>
                  </a:cubicBezTo>
                  <a:lnTo>
                    <a:pt x="365" y="3151"/>
                  </a:lnTo>
                  <a:cubicBezTo>
                    <a:pt x="365" y="3151"/>
                    <a:pt x="365" y="3128"/>
                    <a:pt x="365" y="3128"/>
                  </a:cubicBezTo>
                  <a:cubicBezTo>
                    <a:pt x="365" y="3105"/>
                    <a:pt x="365" y="3082"/>
                    <a:pt x="365" y="3059"/>
                  </a:cubicBezTo>
                  <a:lnTo>
                    <a:pt x="342" y="3014"/>
                  </a:lnTo>
                  <a:cubicBezTo>
                    <a:pt x="342" y="2991"/>
                    <a:pt x="342" y="2968"/>
                    <a:pt x="342" y="2945"/>
                  </a:cubicBezTo>
                  <a:cubicBezTo>
                    <a:pt x="342" y="2740"/>
                    <a:pt x="365" y="2511"/>
                    <a:pt x="388" y="2306"/>
                  </a:cubicBezTo>
                  <a:cubicBezTo>
                    <a:pt x="411" y="2238"/>
                    <a:pt x="434" y="2169"/>
                    <a:pt x="457" y="2078"/>
                  </a:cubicBezTo>
                  <a:cubicBezTo>
                    <a:pt x="502" y="1964"/>
                    <a:pt x="548" y="1827"/>
                    <a:pt x="593" y="1713"/>
                  </a:cubicBezTo>
                  <a:cubicBezTo>
                    <a:pt x="662" y="1621"/>
                    <a:pt x="708" y="1507"/>
                    <a:pt x="776" y="1416"/>
                  </a:cubicBezTo>
                  <a:cubicBezTo>
                    <a:pt x="776" y="1416"/>
                    <a:pt x="776" y="1416"/>
                    <a:pt x="776" y="1393"/>
                  </a:cubicBezTo>
                  <a:cubicBezTo>
                    <a:pt x="845" y="1325"/>
                    <a:pt x="913" y="1233"/>
                    <a:pt x="982" y="1165"/>
                  </a:cubicBezTo>
                  <a:cubicBezTo>
                    <a:pt x="1118" y="1005"/>
                    <a:pt x="1301" y="845"/>
                    <a:pt x="1484" y="731"/>
                  </a:cubicBezTo>
                  <a:cubicBezTo>
                    <a:pt x="1666" y="617"/>
                    <a:pt x="1872" y="526"/>
                    <a:pt x="2077" y="457"/>
                  </a:cubicBezTo>
                  <a:cubicBezTo>
                    <a:pt x="2283" y="389"/>
                    <a:pt x="2488" y="343"/>
                    <a:pt x="2693" y="343"/>
                  </a:cubicBezTo>
                  <a:lnTo>
                    <a:pt x="2648" y="343"/>
                  </a:lnTo>
                  <a:cubicBezTo>
                    <a:pt x="2709" y="337"/>
                    <a:pt x="2770" y="334"/>
                    <a:pt x="2831" y="334"/>
                  </a:cubicBezTo>
                  <a:close/>
                  <a:moveTo>
                    <a:pt x="2808" y="1"/>
                  </a:moveTo>
                  <a:cubicBezTo>
                    <a:pt x="2762" y="1"/>
                    <a:pt x="2716" y="24"/>
                    <a:pt x="2671" y="24"/>
                  </a:cubicBezTo>
                  <a:cubicBezTo>
                    <a:pt x="2214" y="46"/>
                    <a:pt x="1735" y="183"/>
                    <a:pt x="1347" y="434"/>
                  </a:cubicBezTo>
                  <a:cubicBezTo>
                    <a:pt x="1073" y="594"/>
                    <a:pt x="845" y="800"/>
                    <a:pt x="639" y="1051"/>
                  </a:cubicBezTo>
                  <a:cubicBezTo>
                    <a:pt x="616" y="1096"/>
                    <a:pt x="571" y="1119"/>
                    <a:pt x="548" y="1165"/>
                  </a:cubicBezTo>
                  <a:cubicBezTo>
                    <a:pt x="502" y="1233"/>
                    <a:pt x="457" y="1302"/>
                    <a:pt x="411" y="1370"/>
                  </a:cubicBezTo>
                  <a:cubicBezTo>
                    <a:pt x="251" y="1621"/>
                    <a:pt x="137" y="1918"/>
                    <a:pt x="91" y="2238"/>
                  </a:cubicBezTo>
                  <a:cubicBezTo>
                    <a:pt x="69" y="2329"/>
                    <a:pt x="46" y="2443"/>
                    <a:pt x="23" y="2534"/>
                  </a:cubicBezTo>
                  <a:cubicBezTo>
                    <a:pt x="23" y="2580"/>
                    <a:pt x="23" y="2648"/>
                    <a:pt x="23" y="2694"/>
                  </a:cubicBezTo>
                  <a:cubicBezTo>
                    <a:pt x="0" y="2922"/>
                    <a:pt x="23" y="3173"/>
                    <a:pt x="91" y="3402"/>
                  </a:cubicBezTo>
                  <a:cubicBezTo>
                    <a:pt x="114" y="3539"/>
                    <a:pt x="160" y="3676"/>
                    <a:pt x="205" y="3812"/>
                  </a:cubicBezTo>
                  <a:cubicBezTo>
                    <a:pt x="228" y="3904"/>
                    <a:pt x="274" y="3995"/>
                    <a:pt x="320" y="4086"/>
                  </a:cubicBezTo>
                  <a:cubicBezTo>
                    <a:pt x="434" y="4292"/>
                    <a:pt x="548" y="4474"/>
                    <a:pt x="685" y="4634"/>
                  </a:cubicBezTo>
                  <a:cubicBezTo>
                    <a:pt x="753" y="4703"/>
                    <a:pt x="822" y="4794"/>
                    <a:pt x="913" y="4862"/>
                  </a:cubicBezTo>
                  <a:cubicBezTo>
                    <a:pt x="1004" y="4954"/>
                    <a:pt x="1118" y="5045"/>
                    <a:pt x="1255" y="5136"/>
                  </a:cubicBezTo>
                  <a:cubicBezTo>
                    <a:pt x="1461" y="5273"/>
                    <a:pt x="1712" y="5387"/>
                    <a:pt x="1963" y="5479"/>
                  </a:cubicBezTo>
                  <a:cubicBezTo>
                    <a:pt x="2241" y="5567"/>
                    <a:pt x="2528" y="5607"/>
                    <a:pt x="2813" y="5607"/>
                  </a:cubicBezTo>
                  <a:cubicBezTo>
                    <a:pt x="2973" y="5607"/>
                    <a:pt x="3131" y="5595"/>
                    <a:pt x="3287" y="5570"/>
                  </a:cubicBezTo>
                  <a:cubicBezTo>
                    <a:pt x="3515" y="5547"/>
                    <a:pt x="3743" y="5456"/>
                    <a:pt x="3949" y="5387"/>
                  </a:cubicBezTo>
                  <a:cubicBezTo>
                    <a:pt x="4177" y="5296"/>
                    <a:pt x="4382" y="5159"/>
                    <a:pt x="4565" y="4999"/>
                  </a:cubicBezTo>
                  <a:cubicBezTo>
                    <a:pt x="4748" y="4862"/>
                    <a:pt x="4885" y="4703"/>
                    <a:pt x="5022" y="4543"/>
                  </a:cubicBezTo>
                  <a:cubicBezTo>
                    <a:pt x="5181" y="4360"/>
                    <a:pt x="5296" y="4132"/>
                    <a:pt x="5387" y="3904"/>
                  </a:cubicBezTo>
                  <a:cubicBezTo>
                    <a:pt x="5501" y="3698"/>
                    <a:pt x="5547" y="3493"/>
                    <a:pt x="5592" y="3265"/>
                  </a:cubicBezTo>
                  <a:cubicBezTo>
                    <a:pt x="5638" y="3014"/>
                    <a:pt x="5638" y="2740"/>
                    <a:pt x="5592" y="2489"/>
                  </a:cubicBezTo>
                  <a:cubicBezTo>
                    <a:pt x="5569" y="2260"/>
                    <a:pt x="5524" y="2009"/>
                    <a:pt x="5432" y="1804"/>
                  </a:cubicBezTo>
                  <a:cubicBezTo>
                    <a:pt x="5364" y="1576"/>
                    <a:pt x="5250" y="1393"/>
                    <a:pt x="5113" y="1210"/>
                  </a:cubicBezTo>
                  <a:cubicBezTo>
                    <a:pt x="4976" y="1005"/>
                    <a:pt x="4839" y="845"/>
                    <a:pt x="4656" y="708"/>
                  </a:cubicBezTo>
                  <a:cubicBezTo>
                    <a:pt x="4474" y="548"/>
                    <a:pt x="4291" y="412"/>
                    <a:pt x="4063" y="297"/>
                  </a:cubicBezTo>
                  <a:cubicBezTo>
                    <a:pt x="3858" y="206"/>
                    <a:pt x="3652" y="115"/>
                    <a:pt x="3424" y="69"/>
                  </a:cubicBezTo>
                  <a:cubicBezTo>
                    <a:pt x="3218" y="24"/>
                    <a:pt x="3013" y="1"/>
                    <a:pt x="280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2" name="Google Shape;4173;p38">
              <a:extLst>
                <a:ext uri="{FF2B5EF4-FFF2-40B4-BE49-F238E27FC236}">
                  <a16:creationId xmlns:a16="http://schemas.microsoft.com/office/drawing/2014/main" id="{004F2092-708A-94BF-C6AF-2064A2196A5B}"/>
                </a:ext>
              </a:extLst>
            </p:cNvPr>
            <p:cNvSpPr/>
            <p:nvPr/>
          </p:nvSpPr>
          <p:spPr>
            <a:xfrm>
              <a:off x="4727293" y="1649747"/>
              <a:ext cx="62630" cy="65429"/>
            </a:xfrm>
            <a:custGeom>
              <a:avLst/>
              <a:gdLst/>
              <a:ahLst/>
              <a:cxnLst/>
              <a:rect l="l" t="t" r="r" b="b"/>
              <a:pathLst>
                <a:path w="2238" h="2338" extrusionOk="0">
                  <a:moveTo>
                    <a:pt x="891" y="320"/>
                  </a:moveTo>
                  <a:cubicBezTo>
                    <a:pt x="959" y="320"/>
                    <a:pt x="1005" y="343"/>
                    <a:pt x="1073" y="343"/>
                  </a:cubicBezTo>
                  <a:cubicBezTo>
                    <a:pt x="1165" y="366"/>
                    <a:pt x="1233" y="389"/>
                    <a:pt x="1324" y="434"/>
                  </a:cubicBezTo>
                  <a:cubicBezTo>
                    <a:pt x="1393" y="457"/>
                    <a:pt x="1461" y="526"/>
                    <a:pt x="1530" y="571"/>
                  </a:cubicBezTo>
                  <a:cubicBezTo>
                    <a:pt x="1598" y="640"/>
                    <a:pt x="1667" y="708"/>
                    <a:pt x="1735" y="799"/>
                  </a:cubicBezTo>
                  <a:cubicBezTo>
                    <a:pt x="1781" y="891"/>
                    <a:pt x="1827" y="959"/>
                    <a:pt x="1849" y="1073"/>
                  </a:cubicBezTo>
                  <a:cubicBezTo>
                    <a:pt x="1872" y="1142"/>
                    <a:pt x="1895" y="1210"/>
                    <a:pt x="1895" y="1302"/>
                  </a:cubicBezTo>
                  <a:cubicBezTo>
                    <a:pt x="1895" y="1370"/>
                    <a:pt x="1895" y="1439"/>
                    <a:pt x="1895" y="1530"/>
                  </a:cubicBezTo>
                  <a:cubicBezTo>
                    <a:pt x="1872" y="1576"/>
                    <a:pt x="1849" y="1644"/>
                    <a:pt x="1827" y="1690"/>
                  </a:cubicBezTo>
                  <a:cubicBezTo>
                    <a:pt x="1804" y="1735"/>
                    <a:pt x="1781" y="1781"/>
                    <a:pt x="1735" y="1827"/>
                  </a:cubicBezTo>
                  <a:cubicBezTo>
                    <a:pt x="1712" y="1849"/>
                    <a:pt x="1667" y="1895"/>
                    <a:pt x="1621" y="1918"/>
                  </a:cubicBezTo>
                  <a:cubicBezTo>
                    <a:pt x="1576" y="1941"/>
                    <a:pt x="1530" y="1964"/>
                    <a:pt x="1484" y="1986"/>
                  </a:cubicBezTo>
                  <a:cubicBezTo>
                    <a:pt x="1439" y="2009"/>
                    <a:pt x="1393" y="2009"/>
                    <a:pt x="1324" y="2009"/>
                  </a:cubicBezTo>
                  <a:cubicBezTo>
                    <a:pt x="1256" y="2009"/>
                    <a:pt x="1187" y="2009"/>
                    <a:pt x="1119" y="1986"/>
                  </a:cubicBezTo>
                  <a:cubicBezTo>
                    <a:pt x="1073" y="1986"/>
                    <a:pt x="1005" y="1964"/>
                    <a:pt x="936" y="1918"/>
                  </a:cubicBezTo>
                  <a:cubicBezTo>
                    <a:pt x="845" y="1872"/>
                    <a:pt x="777" y="1827"/>
                    <a:pt x="708" y="1781"/>
                  </a:cubicBezTo>
                  <a:cubicBezTo>
                    <a:pt x="685" y="1758"/>
                    <a:pt x="662" y="1735"/>
                    <a:pt x="640" y="1690"/>
                  </a:cubicBezTo>
                  <a:cubicBezTo>
                    <a:pt x="617" y="1690"/>
                    <a:pt x="617" y="1690"/>
                    <a:pt x="617" y="1667"/>
                  </a:cubicBezTo>
                  <a:lnTo>
                    <a:pt x="594" y="1667"/>
                  </a:lnTo>
                  <a:cubicBezTo>
                    <a:pt x="594" y="1644"/>
                    <a:pt x="594" y="1644"/>
                    <a:pt x="594" y="1644"/>
                  </a:cubicBezTo>
                  <a:cubicBezTo>
                    <a:pt x="571" y="1621"/>
                    <a:pt x="526" y="1576"/>
                    <a:pt x="503" y="1530"/>
                  </a:cubicBezTo>
                  <a:cubicBezTo>
                    <a:pt x="480" y="1484"/>
                    <a:pt x="457" y="1439"/>
                    <a:pt x="434" y="1393"/>
                  </a:cubicBezTo>
                  <a:cubicBezTo>
                    <a:pt x="411" y="1347"/>
                    <a:pt x="389" y="1324"/>
                    <a:pt x="389" y="1279"/>
                  </a:cubicBezTo>
                  <a:cubicBezTo>
                    <a:pt x="389" y="1256"/>
                    <a:pt x="366" y="1256"/>
                    <a:pt x="366" y="1233"/>
                  </a:cubicBezTo>
                  <a:cubicBezTo>
                    <a:pt x="366" y="1233"/>
                    <a:pt x="366" y="1233"/>
                    <a:pt x="366" y="1210"/>
                  </a:cubicBezTo>
                  <a:cubicBezTo>
                    <a:pt x="366" y="1188"/>
                    <a:pt x="343" y="1142"/>
                    <a:pt x="343" y="1096"/>
                  </a:cubicBezTo>
                  <a:cubicBezTo>
                    <a:pt x="343" y="1073"/>
                    <a:pt x="343" y="1051"/>
                    <a:pt x="343" y="1028"/>
                  </a:cubicBezTo>
                  <a:cubicBezTo>
                    <a:pt x="343" y="959"/>
                    <a:pt x="343" y="891"/>
                    <a:pt x="343" y="822"/>
                  </a:cubicBezTo>
                  <a:cubicBezTo>
                    <a:pt x="366" y="777"/>
                    <a:pt x="389" y="731"/>
                    <a:pt x="389" y="685"/>
                  </a:cubicBezTo>
                  <a:cubicBezTo>
                    <a:pt x="389" y="663"/>
                    <a:pt x="411" y="663"/>
                    <a:pt x="411" y="663"/>
                  </a:cubicBezTo>
                  <a:cubicBezTo>
                    <a:pt x="434" y="617"/>
                    <a:pt x="457" y="571"/>
                    <a:pt x="503" y="526"/>
                  </a:cubicBezTo>
                  <a:cubicBezTo>
                    <a:pt x="526" y="480"/>
                    <a:pt x="571" y="457"/>
                    <a:pt x="617" y="411"/>
                  </a:cubicBezTo>
                  <a:cubicBezTo>
                    <a:pt x="662" y="389"/>
                    <a:pt x="708" y="366"/>
                    <a:pt x="754" y="366"/>
                  </a:cubicBezTo>
                  <a:cubicBezTo>
                    <a:pt x="799" y="343"/>
                    <a:pt x="845" y="343"/>
                    <a:pt x="891" y="320"/>
                  </a:cubicBezTo>
                  <a:close/>
                  <a:moveTo>
                    <a:pt x="936" y="1"/>
                  </a:moveTo>
                  <a:cubicBezTo>
                    <a:pt x="799" y="1"/>
                    <a:pt x="662" y="46"/>
                    <a:pt x="526" y="92"/>
                  </a:cubicBezTo>
                  <a:cubicBezTo>
                    <a:pt x="480" y="115"/>
                    <a:pt x="434" y="160"/>
                    <a:pt x="389" y="183"/>
                  </a:cubicBezTo>
                  <a:cubicBezTo>
                    <a:pt x="297" y="252"/>
                    <a:pt x="229" y="320"/>
                    <a:pt x="160" y="411"/>
                  </a:cubicBezTo>
                  <a:cubicBezTo>
                    <a:pt x="138" y="480"/>
                    <a:pt x="92" y="548"/>
                    <a:pt x="69" y="617"/>
                  </a:cubicBezTo>
                  <a:cubicBezTo>
                    <a:pt x="46" y="708"/>
                    <a:pt x="23" y="799"/>
                    <a:pt x="23" y="891"/>
                  </a:cubicBezTo>
                  <a:cubicBezTo>
                    <a:pt x="1" y="982"/>
                    <a:pt x="23" y="1073"/>
                    <a:pt x="23" y="1165"/>
                  </a:cubicBezTo>
                  <a:cubicBezTo>
                    <a:pt x="23" y="1210"/>
                    <a:pt x="46" y="1256"/>
                    <a:pt x="46" y="1324"/>
                  </a:cubicBezTo>
                  <a:cubicBezTo>
                    <a:pt x="69" y="1393"/>
                    <a:pt x="115" y="1484"/>
                    <a:pt x="138" y="1553"/>
                  </a:cubicBezTo>
                  <a:cubicBezTo>
                    <a:pt x="206" y="1712"/>
                    <a:pt x="320" y="1849"/>
                    <a:pt x="457" y="1964"/>
                  </a:cubicBezTo>
                  <a:cubicBezTo>
                    <a:pt x="457" y="1986"/>
                    <a:pt x="457" y="1986"/>
                    <a:pt x="457" y="1986"/>
                  </a:cubicBezTo>
                  <a:cubicBezTo>
                    <a:pt x="480" y="2009"/>
                    <a:pt x="480" y="2009"/>
                    <a:pt x="503" y="2009"/>
                  </a:cubicBezTo>
                  <a:cubicBezTo>
                    <a:pt x="571" y="2078"/>
                    <a:pt x="640" y="2146"/>
                    <a:pt x="731" y="2192"/>
                  </a:cubicBezTo>
                  <a:cubicBezTo>
                    <a:pt x="895" y="2286"/>
                    <a:pt x="1090" y="2337"/>
                    <a:pt x="1287" y="2337"/>
                  </a:cubicBezTo>
                  <a:cubicBezTo>
                    <a:pt x="1473" y="2337"/>
                    <a:pt x="1660" y="2292"/>
                    <a:pt x="1827" y="2192"/>
                  </a:cubicBezTo>
                  <a:cubicBezTo>
                    <a:pt x="1872" y="2146"/>
                    <a:pt x="1941" y="2078"/>
                    <a:pt x="1986" y="2032"/>
                  </a:cubicBezTo>
                  <a:cubicBezTo>
                    <a:pt x="2032" y="1986"/>
                    <a:pt x="2055" y="1941"/>
                    <a:pt x="2078" y="1895"/>
                  </a:cubicBezTo>
                  <a:cubicBezTo>
                    <a:pt x="2100" y="1849"/>
                    <a:pt x="2123" y="1804"/>
                    <a:pt x="2146" y="1781"/>
                  </a:cubicBezTo>
                  <a:cubicBezTo>
                    <a:pt x="2192" y="1667"/>
                    <a:pt x="2215" y="1553"/>
                    <a:pt x="2215" y="1461"/>
                  </a:cubicBezTo>
                  <a:cubicBezTo>
                    <a:pt x="2237" y="1347"/>
                    <a:pt x="2215" y="1256"/>
                    <a:pt x="2215" y="1142"/>
                  </a:cubicBezTo>
                  <a:cubicBezTo>
                    <a:pt x="2192" y="1051"/>
                    <a:pt x="2169" y="982"/>
                    <a:pt x="2123" y="891"/>
                  </a:cubicBezTo>
                  <a:cubicBezTo>
                    <a:pt x="2100" y="777"/>
                    <a:pt x="2032" y="685"/>
                    <a:pt x="1986" y="594"/>
                  </a:cubicBezTo>
                  <a:cubicBezTo>
                    <a:pt x="1872" y="434"/>
                    <a:pt x="1735" y="297"/>
                    <a:pt x="1576" y="206"/>
                  </a:cubicBezTo>
                  <a:cubicBezTo>
                    <a:pt x="1416" y="92"/>
                    <a:pt x="1256" y="46"/>
                    <a:pt x="1073"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3" name="Google Shape;4174;p38">
              <a:extLst>
                <a:ext uri="{FF2B5EF4-FFF2-40B4-BE49-F238E27FC236}">
                  <a16:creationId xmlns:a16="http://schemas.microsoft.com/office/drawing/2014/main" id="{408C3F39-C561-DEC1-FD3B-7D4EE69103B7}"/>
                </a:ext>
              </a:extLst>
            </p:cNvPr>
            <p:cNvSpPr/>
            <p:nvPr/>
          </p:nvSpPr>
          <p:spPr>
            <a:xfrm>
              <a:off x="5146957" y="1801789"/>
              <a:ext cx="43461" cy="43880"/>
            </a:xfrm>
            <a:custGeom>
              <a:avLst/>
              <a:gdLst/>
              <a:ahLst/>
              <a:cxnLst/>
              <a:rect l="l" t="t" r="r" b="b"/>
              <a:pathLst>
                <a:path w="1553" h="1568" extrusionOk="0">
                  <a:moveTo>
                    <a:pt x="754" y="320"/>
                  </a:moveTo>
                  <a:cubicBezTo>
                    <a:pt x="800" y="320"/>
                    <a:pt x="822" y="320"/>
                    <a:pt x="868" y="342"/>
                  </a:cubicBezTo>
                  <a:cubicBezTo>
                    <a:pt x="914" y="342"/>
                    <a:pt x="937" y="365"/>
                    <a:pt x="982" y="365"/>
                  </a:cubicBezTo>
                  <a:cubicBezTo>
                    <a:pt x="1028" y="388"/>
                    <a:pt x="1051" y="411"/>
                    <a:pt x="1074" y="434"/>
                  </a:cubicBezTo>
                  <a:cubicBezTo>
                    <a:pt x="1119" y="479"/>
                    <a:pt x="1142" y="502"/>
                    <a:pt x="1165" y="548"/>
                  </a:cubicBezTo>
                  <a:cubicBezTo>
                    <a:pt x="1188" y="571"/>
                    <a:pt x="1211" y="616"/>
                    <a:pt x="1211" y="639"/>
                  </a:cubicBezTo>
                  <a:cubicBezTo>
                    <a:pt x="1233" y="685"/>
                    <a:pt x="1233" y="708"/>
                    <a:pt x="1233" y="753"/>
                  </a:cubicBezTo>
                  <a:cubicBezTo>
                    <a:pt x="1233" y="799"/>
                    <a:pt x="1233" y="822"/>
                    <a:pt x="1233" y="867"/>
                  </a:cubicBezTo>
                  <a:cubicBezTo>
                    <a:pt x="1211" y="913"/>
                    <a:pt x="1211" y="959"/>
                    <a:pt x="1188" y="981"/>
                  </a:cubicBezTo>
                  <a:cubicBezTo>
                    <a:pt x="1165" y="1027"/>
                    <a:pt x="1142" y="1050"/>
                    <a:pt x="1119" y="1073"/>
                  </a:cubicBezTo>
                  <a:cubicBezTo>
                    <a:pt x="1096" y="1118"/>
                    <a:pt x="1074" y="1141"/>
                    <a:pt x="1028" y="1164"/>
                  </a:cubicBezTo>
                  <a:cubicBezTo>
                    <a:pt x="1005" y="1187"/>
                    <a:pt x="959" y="1187"/>
                    <a:pt x="937" y="1210"/>
                  </a:cubicBezTo>
                  <a:cubicBezTo>
                    <a:pt x="891" y="1233"/>
                    <a:pt x="868" y="1233"/>
                    <a:pt x="822" y="1233"/>
                  </a:cubicBezTo>
                  <a:lnTo>
                    <a:pt x="708" y="1233"/>
                  </a:lnTo>
                  <a:cubicBezTo>
                    <a:pt x="663" y="1233"/>
                    <a:pt x="617" y="1210"/>
                    <a:pt x="571" y="1187"/>
                  </a:cubicBezTo>
                  <a:cubicBezTo>
                    <a:pt x="526" y="1164"/>
                    <a:pt x="503" y="1141"/>
                    <a:pt x="480" y="1118"/>
                  </a:cubicBezTo>
                  <a:cubicBezTo>
                    <a:pt x="457" y="1096"/>
                    <a:pt x="434" y="1073"/>
                    <a:pt x="412" y="1027"/>
                  </a:cubicBezTo>
                  <a:cubicBezTo>
                    <a:pt x="389" y="1004"/>
                    <a:pt x="366" y="959"/>
                    <a:pt x="343" y="936"/>
                  </a:cubicBezTo>
                  <a:cubicBezTo>
                    <a:pt x="343" y="890"/>
                    <a:pt x="343" y="867"/>
                    <a:pt x="320" y="822"/>
                  </a:cubicBezTo>
                  <a:cubicBezTo>
                    <a:pt x="320" y="799"/>
                    <a:pt x="320" y="799"/>
                    <a:pt x="320" y="776"/>
                  </a:cubicBezTo>
                  <a:cubicBezTo>
                    <a:pt x="320" y="753"/>
                    <a:pt x="320" y="730"/>
                    <a:pt x="343" y="708"/>
                  </a:cubicBezTo>
                  <a:cubicBezTo>
                    <a:pt x="343" y="708"/>
                    <a:pt x="343" y="685"/>
                    <a:pt x="343" y="685"/>
                  </a:cubicBezTo>
                  <a:cubicBezTo>
                    <a:pt x="343" y="639"/>
                    <a:pt x="366" y="616"/>
                    <a:pt x="366" y="571"/>
                  </a:cubicBezTo>
                  <a:cubicBezTo>
                    <a:pt x="389" y="548"/>
                    <a:pt x="412" y="502"/>
                    <a:pt x="434" y="479"/>
                  </a:cubicBezTo>
                  <a:cubicBezTo>
                    <a:pt x="480" y="457"/>
                    <a:pt x="503" y="411"/>
                    <a:pt x="549" y="388"/>
                  </a:cubicBezTo>
                  <a:cubicBezTo>
                    <a:pt x="571" y="365"/>
                    <a:pt x="617" y="365"/>
                    <a:pt x="640" y="342"/>
                  </a:cubicBezTo>
                  <a:cubicBezTo>
                    <a:pt x="686" y="342"/>
                    <a:pt x="708" y="342"/>
                    <a:pt x="754" y="320"/>
                  </a:cubicBezTo>
                  <a:close/>
                  <a:moveTo>
                    <a:pt x="777" y="0"/>
                  </a:moveTo>
                  <a:cubicBezTo>
                    <a:pt x="686" y="0"/>
                    <a:pt x="617" y="23"/>
                    <a:pt x="526" y="46"/>
                  </a:cubicBezTo>
                  <a:cubicBezTo>
                    <a:pt x="480" y="68"/>
                    <a:pt x="434" y="68"/>
                    <a:pt x="389" y="114"/>
                  </a:cubicBezTo>
                  <a:cubicBezTo>
                    <a:pt x="343" y="137"/>
                    <a:pt x="298" y="160"/>
                    <a:pt x="275" y="183"/>
                  </a:cubicBezTo>
                  <a:cubicBezTo>
                    <a:pt x="229" y="228"/>
                    <a:pt x="183" y="274"/>
                    <a:pt x="138" y="320"/>
                  </a:cubicBezTo>
                  <a:cubicBezTo>
                    <a:pt x="138" y="342"/>
                    <a:pt x="138" y="342"/>
                    <a:pt x="138" y="342"/>
                  </a:cubicBezTo>
                  <a:cubicBezTo>
                    <a:pt x="92" y="388"/>
                    <a:pt x="92" y="434"/>
                    <a:pt x="69" y="479"/>
                  </a:cubicBezTo>
                  <a:cubicBezTo>
                    <a:pt x="46" y="525"/>
                    <a:pt x="24" y="548"/>
                    <a:pt x="24" y="593"/>
                  </a:cubicBezTo>
                  <a:cubicBezTo>
                    <a:pt x="24" y="616"/>
                    <a:pt x="1" y="662"/>
                    <a:pt x="1" y="685"/>
                  </a:cubicBezTo>
                  <a:lnTo>
                    <a:pt x="1" y="708"/>
                  </a:lnTo>
                  <a:cubicBezTo>
                    <a:pt x="1" y="753"/>
                    <a:pt x="1" y="799"/>
                    <a:pt x="1" y="867"/>
                  </a:cubicBezTo>
                  <a:cubicBezTo>
                    <a:pt x="24" y="959"/>
                    <a:pt x="46" y="1073"/>
                    <a:pt x="92" y="1164"/>
                  </a:cubicBezTo>
                  <a:cubicBezTo>
                    <a:pt x="92" y="1164"/>
                    <a:pt x="115" y="1187"/>
                    <a:pt x="115" y="1187"/>
                  </a:cubicBezTo>
                  <a:cubicBezTo>
                    <a:pt x="138" y="1233"/>
                    <a:pt x="183" y="1301"/>
                    <a:pt x="229" y="1347"/>
                  </a:cubicBezTo>
                  <a:cubicBezTo>
                    <a:pt x="343" y="1438"/>
                    <a:pt x="457" y="1506"/>
                    <a:pt x="594" y="1529"/>
                  </a:cubicBezTo>
                  <a:cubicBezTo>
                    <a:pt x="661" y="1556"/>
                    <a:pt x="720" y="1567"/>
                    <a:pt x="780" y="1567"/>
                  </a:cubicBezTo>
                  <a:cubicBezTo>
                    <a:pt x="823" y="1567"/>
                    <a:pt x="867" y="1562"/>
                    <a:pt x="914" y="1552"/>
                  </a:cubicBezTo>
                  <a:cubicBezTo>
                    <a:pt x="982" y="1552"/>
                    <a:pt x="1051" y="1506"/>
                    <a:pt x="1119" y="1484"/>
                  </a:cubicBezTo>
                  <a:cubicBezTo>
                    <a:pt x="1165" y="1461"/>
                    <a:pt x="1211" y="1438"/>
                    <a:pt x="1256" y="1392"/>
                  </a:cubicBezTo>
                  <a:cubicBezTo>
                    <a:pt x="1347" y="1347"/>
                    <a:pt x="1416" y="1255"/>
                    <a:pt x="1462" y="1164"/>
                  </a:cubicBezTo>
                  <a:cubicBezTo>
                    <a:pt x="1530" y="1027"/>
                    <a:pt x="1553" y="890"/>
                    <a:pt x="1553" y="753"/>
                  </a:cubicBezTo>
                  <a:cubicBezTo>
                    <a:pt x="1553" y="639"/>
                    <a:pt x="1530" y="525"/>
                    <a:pt x="1484" y="434"/>
                  </a:cubicBezTo>
                  <a:cubicBezTo>
                    <a:pt x="1416" y="320"/>
                    <a:pt x="1347" y="228"/>
                    <a:pt x="1233" y="160"/>
                  </a:cubicBezTo>
                  <a:cubicBezTo>
                    <a:pt x="1188" y="114"/>
                    <a:pt x="1142" y="91"/>
                    <a:pt x="1074" y="68"/>
                  </a:cubicBezTo>
                  <a:cubicBezTo>
                    <a:pt x="1028" y="23"/>
                    <a:pt x="959" y="23"/>
                    <a:pt x="891"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4" name="Google Shape;4175;p38">
              <a:extLst>
                <a:ext uri="{FF2B5EF4-FFF2-40B4-BE49-F238E27FC236}">
                  <a16:creationId xmlns:a16="http://schemas.microsoft.com/office/drawing/2014/main" id="{7F9A33DE-AD99-D0A2-C002-14FCE1846BBF}"/>
                </a:ext>
              </a:extLst>
            </p:cNvPr>
            <p:cNvSpPr/>
            <p:nvPr/>
          </p:nvSpPr>
          <p:spPr>
            <a:xfrm>
              <a:off x="9493755" y="1267780"/>
              <a:ext cx="53703" cy="43629"/>
            </a:xfrm>
            <a:custGeom>
              <a:avLst/>
              <a:gdLst/>
              <a:ahLst/>
              <a:cxnLst/>
              <a:rect l="l" t="t" r="r" b="b"/>
              <a:pathLst>
                <a:path w="1919" h="1559" extrusionOk="0">
                  <a:moveTo>
                    <a:pt x="731" y="0"/>
                  </a:moveTo>
                  <a:cubicBezTo>
                    <a:pt x="686" y="0"/>
                    <a:pt x="640" y="23"/>
                    <a:pt x="617" y="23"/>
                  </a:cubicBezTo>
                  <a:cubicBezTo>
                    <a:pt x="572" y="23"/>
                    <a:pt x="549" y="46"/>
                    <a:pt x="526" y="46"/>
                  </a:cubicBezTo>
                  <a:cubicBezTo>
                    <a:pt x="480" y="46"/>
                    <a:pt x="412" y="46"/>
                    <a:pt x="366" y="69"/>
                  </a:cubicBezTo>
                  <a:cubicBezTo>
                    <a:pt x="252" y="114"/>
                    <a:pt x="161" y="183"/>
                    <a:pt x="92" y="297"/>
                  </a:cubicBezTo>
                  <a:cubicBezTo>
                    <a:pt x="24" y="388"/>
                    <a:pt x="1" y="502"/>
                    <a:pt x="1" y="616"/>
                  </a:cubicBezTo>
                  <a:cubicBezTo>
                    <a:pt x="1" y="662"/>
                    <a:pt x="1" y="731"/>
                    <a:pt x="1" y="799"/>
                  </a:cubicBezTo>
                  <a:cubicBezTo>
                    <a:pt x="24" y="867"/>
                    <a:pt x="69" y="959"/>
                    <a:pt x="115" y="1050"/>
                  </a:cubicBezTo>
                  <a:cubicBezTo>
                    <a:pt x="206" y="1233"/>
                    <a:pt x="366" y="1370"/>
                    <a:pt x="572" y="1461"/>
                  </a:cubicBezTo>
                  <a:cubicBezTo>
                    <a:pt x="684" y="1517"/>
                    <a:pt x="828" y="1558"/>
                    <a:pt x="964" y="1558"/>
                  </a:cubicBezTo>
                  <a:cubicBezTo>
                    <a:pt x="994" y="1558"/>
                    <a:pt x="1023" y="1556"/>
                    <a:pt x="1051" y="1552"/>
                  </a:cubicBezTo>
                  <a:cubicBezTo>
                    <a:pt x="1256" y="1552"/>
                    <a:pt x="1439" y="1415"/>
                    <a:pt x="1576" y="1255"/>
                  </a:cubicBezTo>
                  <a:cubicBezTo>
                    <a:pt x="1599" y="1233"/>
                    <a:pt x="1622" y="1187"/>
                    <a:pt x="1644" y="1164"/>
                  </a:cubicBezTo>
                  <a:lnTo>
                    <a:pt x="1667" y="1164"/>
                  </a:lnTo>
                  <a:cubicBezTo>
                    <a:pt x="1736" y="1141"/>
                    <a:pt x="1804" y="1096"/>
                    <a:pt x="1850" y="1027"/>
                  </a:cubicBezTo>
                  <a:cubicBezTo>
                    <a:pt x="1895" y="982"/>
                    <a:pt x="1918" y="890"/>
                    <a:pt x="1895" y="822"/>
                  </a:cubicBezTo>
                  <a:cubicBezTo>
                    <a:pt x="1873" y="731"/>
                    <a:pt x="1850" y="662"/>
                    <a:pt x="1827" y="571"/>
                  </a:cubicBezTo>
                  <a:cubicBezTo>
                    <a:pt x="1804" y="502"/>
                    <a:pt x="1781" y="434"/>
                    <a:pt x="1759" y="388"/>
                  </a:cubicBezTo>
                  <a:cubicBezTo>
                    <a:pt x="1736" y="320"/>
                    <a:pt x="1690" y="228"/>
                    <a:pt x="1622" y="206"/>
                  </a:cubicBezTo>
                  <a:cubicBezTo>
                    <a:pt x="1549" y="162"/>
                    <a:pt x="1486" y="146"/>
                    <a:pt x="1420" y="146"/>
                  </a:cubicBezTo>
                  <a:cubicBezTo>
                    <a:pt x="1383" y="146"/>
                    <a:pt x="1344" y="152"/>
                    <a:pt x="1302" y="160"/>
                  </a:cubicBezTo>
                  <a:cubicBezTo>
                    <a:pt x="1234" y="137"/>
                    <a:pt x="1188" y="114"/>
                    <a:pt x="1119" y="91"/>
                  </a:cubicBezTo>
                  <a:cubicBezTo>
                    <a:pt x="1028" y="69"/>
                    <a:pt x="937" y="46"/>
                    <a:pt x="868" y="23"/>
                  </a:cubicBezTo>
                  <a:cubicBezTo>
                    <a:pt x="823" y="23"/>
                    <a:pt x="800" y="23"/>
                    <a:pt x="754"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5" name="Google Shape;4176;p38">
              <a:extLst>
                <a:ext uri="{FF2B5EF4-FFF2-40B4-BE49-F238E27FC236}">
                  <a16:creationId xmlns:a16="http://schemas.microsoft.com/office/drawing/2014/main" id="{8F7A039D-776D-5688-AF3C-67230F14FCF0}"/>
                </a:ext>
              </a:extLst>
            </p:cNvPr>
            <p:cNvSpPr/>
            <p:nvPr/>
          </p:nvSpPr>
          <p:spPr>
            <a:xfrm>
              <a:off x="9599790" y="1422341"/>
              <a:ext cx="68395" cy="69011"/>
            </a:xfrm>
            <a:custGeom>
              <a:avLst/>
              <a:gdLst/>
              <a:ahLst/>
              <a:cxnLst/>
              <a:rect l="l" t="t" r="r" b="b"/>
              <a:pathLst>
                <a:path w="2444" h="2466" extrusionOk="0">
                  <a:moveTo>
                    <a:pt x="868" y="1"/>
                  </a:moveTo>
                  <a:cubicBezTo>
                    <a:pt x="731" y="1"/>
                    <a:pt x="617" y="24"/>
                    <a:pt x="526" y="69"/>
                  </a:cubicBezTo>
                  <a:cubicBezTo>
                    <a:pt x="412" y="138"/>
                    <a:pt x="343" y="229"/>
                    <a:pt x="275" y="320"/>
                  </a:cubicBezTo>
                  <a:cubicBezTo>
                    <a:pt x="252" y="366"/>
                    <a:pt x="229" y="389"/>
                    <a:pt x="206" y="434"/>
                  </a:cubicBezTo>
                  <a:cubicBezTo>
                    <a:pt x="115" y="549"/>
                    <a:pt x="24" y="708"/>
                    <a:pt x="1" y="845"/>
                  </a:cubicBezTo>
                  <a:cubicBezTo>
                    <a:pt x="1" y="959"/>
                    <a:pt x="1" y="1074"/>
                    <a:pt x="1" y="1188"/>
                  </a:cubicBezTo>
                  <a:cubicBezTo>
                    <a:pt x="24" y="1370"/>
                    <a:pt x="92" y="1530"/>
                    <a:pt x="161" y="1690"/>
                  </a:cubicBezTo>
                  <a:cubicBezTo>
                    <a:pt x="206" y="1804"/>
                    <a:pt x="252" y="1918"/>
                    <a:pt x="343" y="2009"/>
                  </a:cubicBezTo>
                  <a:cubicBezTo>
                    <a:pt x="389" y="2078"/>
                    <a:pt x="458" y="2146"/>
                    <a:pt x="526" y="2192"/>
                  </a:cubicBezTo>
                  <a:cubicBezTo>
                    <a:pt x="594" y="2238"/>
                    <a:pt x="686" y="2283"/>
                    <a:pt x="754" y="2329"/>
                  </a:cubicBezTo>
                  <a:cubicBezTo>
                    <a:pt x="937" y="2420"/>
                    <a:pt x="1119" y="2466"/>
                    <a:pt x="1325" y="2466"/>
                  </a:cubicBezTo>
                  <a:lnTo>
                    <a:pt x="1530" y="2466"/>
                  </a:lnTo>
                  <a:cubicBezTo>
                    <a:pt x="1644" y="2443"/>
                    <a:pt x="1736" y="2397"/>
                    <a:pt x="1827" y="2375"/>
                  </a:cubicBezTo>
                  <a:cubicBezTo>
                    <a:pt x="1873" y="2352"/>
                    <a:pt x="1895" y="2329"/>
                    <a:pt x="1941" y="2306"/>
                  </a:cubicBezTo>
                  <a:cubicBezTo>
                    <a:pt x="1957" y="2310"/>
                    <a:pt x="1973" y="2312"/>
                    <a:pt x="1990" y="2312"/>
                  </a:cubicBezTo>
                  <a:cubicBezTo>
                    <a:pt x="2070" y="2312"/>
                    <a:pt x="2158" y="2268"/>
                    <a:pt x="2215" y="2192"/>
                  </a:cubicBezTo>
                  <a:cubicBezTo>
                    <a:pt x="2238" y="2124"/>
                    <a:pt x="2284" y="2078"/>
                    <a:pt x="2329" y="2032"/>
                  </a:cubicBezTo>
                  <a:cubicBezTo>
                    <a:pt x="2352" y="1987"/>
                    <a:pt x="2398" y="1918"/>
                    <a:pt x="2420" y="1872"/>
                  </a:cubicBezTo>
                  <a:cubicBezTo>
                    <a:pt x="2443" y="1804"/>
                    <a:pt x="2443" y="1736"/>
                    <a:pt x="2443" y="1644"/>
                  </a:cubicBezTo>
                  <a:cubicBezTo>
                    <a:pt x="2443" y="1553"/>
                    <a:pt x="2420" y="1439"/>
                    <a:pt x="2375" y="1347"/>
                  </a:cubicBezTo>
                  <a:cubicBezTo>
                    <a:pt x="2352" y="1302"/>
                    <a:pt x="2329" y="1256"/>
                    <a:pt x="2306" y="1188"/>
                  </a:cubicBezTo>
                  <a:cubicBezTo>
                    <a:pt x="2306" y="1119"/>
                    <a:pt x="2284" y="1028"/>
                    <a:pt x="2238" y="937"/>
                  </a:cubicBezTo>
                  <a:cubicBezTo>
                    <a:pt x="2215" y="891"/>
                    <a:pt x="2192" y="823"/>
                    <a:pt x="2147" y="754"/>
                  </a:cubicBezTo>
                  <a:cubicBezTo>
                    <a:pt x="2124" y="686"/>
                    <a:pt x="2078" y="617"/>
                    <a:pt x="2010" y="571"/>
                  </a:cubicBezTo>
                  <a:cubicBezTo>
                    <a:pt x="1964" y="503"/>
                    <a:pt x="1918" y="457"/>
                    <a:pt x="1850" y="412"/>
                  </a:cubicBezTo>
                  <a:cubicBezTo>
                    <a:pt x="1781" y="343"/>
                    <a:pt x="1713" y="275"/>
                    <a:pt x="1622" y="229"/>
                  </a:cubicBezTo>
                  <a:cubicBezTo>
                    <a:pt x="1462" y="138"/>
                    <a:pt x="1302" y="69"/>
                    <a:pt x="1119" y="24"/>
                  </a:cubicBezTo>
                  <a:cubicBezTo>
                    <a:pt x="1028" y="1"/>
                    <a:pt x="960" y="1"/>
                    <a:pt x="86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6" name="Google Shape;4177;p38">
              <a:extLst>
                <a:ext uri="{FF2B5EF4-FFF2-40B4-BE49-F238E27FC236}">
                  <a16:creationId xmlns:a16="http://schemas.microsoft.com/office/drawing/2014/main" id="{AE6BF55C-364C-BF82-B617-CD7246D62634}"/>
                </a:ext>
              </a:extLst>
            </p:cNvPr>
            <p:cNvSpPr/>
            <p:nvPr/>
          </p:nvSpPr>
          <p:spPr>
            <a:xfrm>
              <a:off x="9333429" y="1408292"/>
              <a:ext cx="121399" cy="118852"/>
            </a:xfrm>
            <a:custGeom>
              <a:avLst/>
              <a:gdLst/>
              <a:ahLst/>
              <a:cxnLst/>
              <a:rect l="l" t="t" r="r" b="b"/>
              <a:pathLst>
                <a:path w="4338" h="4247" extrusionOk="0">
                  <a:moveTo>
                    <a:pt x="1987" y="1"/>
                  </a:moveTo>
                  <a:cubicBezTo>
                    <a:pt x="1895" y="23"/>
                    <a:pt x="1827" y="23"/>
                    <a:pt x="1736" y="46"/>
                  </a:cubicBezTo>
                  <a:cubicBezTo>
                    <a:pt x="1690" y="46"/>
                    <a:pt x="1644" y="69"/>
                    <a:pt x="1599" y="69"/>
                  </a:cubicBezTo>
                  <a:lnTo>
                    <a:pt x="1530" y="92"/>
                  </a:lnTo>
                  <a:cubicBezTo>
                    <a:pt x="1484" y="115"/>
                    <a:pt x="1462" y="138"/>
                    <a:pt x="1416" y="138"/>
                  </a:cubicBezTo>
                  <a:cubicBezTo>
                    <a:pt x="1256" y="229"/>
                    <a:pt x="1119" y="320"/>
                    <a:pt x="982" y="412"/>
                  </a:cubicBezTo>
                  <a:lnTo>
                    <a:pt x="960" y="434"/>
                  </a:lnTo>
                  <a:lnTo>
                    <a:pt x="937" y="457"/>
                  </a:lnTo>
                  <a:cubicBezTo>
                    <a:pt x="891" y="457"/>
                    <a:pt x="845" y="480"/>
                    <a:pt x="823" y="480"/>
                  </a:cubicBezTo>
                  <a:cubicBezTo>
                    <a:pt x="777" y="526"/>
                    <a:pt x="708" y="571"/>
                    <a:pt x="663" y="594"/>
                  </a:cubicBezTo>
                  <a:cubicBezTo>
                    <a:pt x="594" y="663"/>
                    <a:pt x="549" y="731"/>
                    <a:pt x="480" y="800"/>
                  </a:cubicBezTo>
                  <a:cubicBezTo>
                    <a:pt x="366" y="936"/>
                    <a:pt x="275" y="1051"/>
                    <a:pt x="229" y="1165"/>
                  </a:cubicBezTo>
                  <a:cubicBezTo>
                    <a:pt x="183" y="1256"/>
                    <a:pt x="138" y="1325"/>
                    <a:pt x="115" y="1416"/>
                  </a:cubicBezTo>
                  <a:cubicBezTo>
                    <a:pt x="92" y="1507"/>
                    <a:pt x="69" y="1576"/>
                    <a:pt x="46" y="1667"/>
                  </a:cubicBezTo>
                  <a:cubicBezTo>
                    <a:pt x="1" y="1827"/>
                    <a:pt x="1" y="2009"/>
                    <a:pt x="1" y="2238"/>
                  </a:cubicBezTo>
                  <a:cubicBezTo>
                    <a:pt x="24" y="2329"/>
                    <a:pt x="24" y="2397"/>
                    <a:pt x="46" y="2489"/>
                  </a:cubicBezTo>
                  <a:cubicBezTo>
                    <a:pt x="46" y="2603"/>
                    <a:pt x="92" y="2694"/>
                    <a:pt x="115" y="2763"/>
                  </a:cubicBezTo>
                  <a:cubicBezTo>
                    <a:pt x="183" y="2945"/>
                    <a:pt x="252" y="3105"/>
                    <a:pt x="366" y="3242"/>
                  </a:cubicBezTo>
                  <a:cubicBezTo>
                    <a:pt x="412" y="3287"/>
                    <a:pt x="457" y="3356"/>
                    <a:pt x="503" y="3402"/>
                  </a:cubicBezTo>
                  <a:cubicBezTo>
                    <a:pt x="549" y="3470"/>
                    <a:pt x="617" y="3516"/>
                    <a:pt x="686" y="3584"/>
                  </a:cubicBezTo>
                  <a:lnTo>
                    <a:pt x="754" y="3607"/>
                  </a:lnTo>
                  <a:cubicBezTo>
                    <a:pt x="845" y="3698"/>
                    <a:pt x="960" y="3790"/>
                    <a:pt x="1096" y="3858"/>
                  </a:cubicBezTo>
                  <a:cubicBezTo>
                    <a:pt x="1256" y="3949"/>
                    <a:pt x="1416" y="4018"/>
                    <a:pt x="1576" y="4086"/>
                  </a:cubicBezTo>
                  <a:cubicBezTo>
                    <a:pt x="1758" y="4178"/>
                    <a:pt x="1941" y="4223"/>
                    <a:pt x="2078" y="4246"/>
                  </a:cubicBezTo>
                  <a:lnTo>
                    <a:pt x="2261" y="4246"/>
                  </a:lnTo>
                  <a:cubicBezTo>
                    <a:pt x="2375" y="4246"/>
                    <a:pt x="2466" y="4246"/>
                    <a:pt x="2603" y="4223"/>
                  </a:cubicBezTo>
                  <a:cubicBezTo>
                    <a:pt x="2786" y="4201"/>
                    <a:pt x="2922" y="4155"/>
                    <a:pt x="3059" y="4109"/>
                  </a:cubicBezTo>
                  <a:cubicBezTo>
                    <a:pt x="3333" y="3972"/>
                    <a:pt x="3584" y="3812"/>
                    <a:pt x="3767" y="3607"/>
                  </a:cubicBezTo>
                  <a:cubicBezTo>
                    <a:pt x="3858" y="3516"/>
                    <a:pt x="3972" y="3402"/>
                    <a:pt x="4064" y="3287"/>
                  </a:cubicBezTo>
                  <a:cubicBezTo>
                    <a:pt x="4132" y="3173"/>
                    <a:pt x="4201" y="3036"/>
                    <a:pt x="4246" y="2877"/>
                  </a:cubicBezTo>
                  <a:cubicBezTo>
                    <a:pt x="4315" y="2740"/>
                    <a:pt x="4338" y="2580"/>
                    <a:pt x="4338" y="2443"/>
                  </a:cubicBezTo>
                  <a:cubicBezTo>
                    <a:pt x="4338" y="2283"/>
                    <a:pt x="4315" y="2146"/>
                    <a:pt x="4292" y="2009"/>
                  </a:cubicBezTo>
                  <a:lnTo>
                    <a:pt x="4292" y="1964"/>
                  </a:lnTo>
                  <a:cubicBezTo>
                    <a:pt x="4269" y="1849"/>
                    <a:pt x="4246" y="1735"/>
                    <a:pt x="4224" y="1621"/>
                  </a:cubicBezTo>
                  <a:cubicBezTo>
                    <a:pt x="4178" y="1439"/>
                    <a:pt x="4087" y="1256"/>
                    <a:pt x="3972" y="1096"/>
                  </a:cubicBezTo>
                  <a:cubicBezTo>
                    <a:pt x="3904" y="982"/>
                    <a:pt x="3813" y="868"/>
                    <a:pt x="3721" y="777"/>
                  </a:cubicBezTo>
                  <a:lnTo>
                    <a:pt x="3676" y="731"/>
                  </a:lnTo>
                  <a:cubicBezTo>
                    <a:pt x="3562" y="617"/>
                    <a:pt x="3447" y="503"/>
                    <a:pt x="3356" y="412"/>
                  </a:cubicBezTo>
                  <a:cubicBezTo>
                    <a:pt x="3219" y="297"/>
                    <a:pt x="3059" y="229"/>
                    <a:pt x="2922" y="160"/>
                  </a:cubicBezTo>
                  <a:cubicBezTo>
                    <a:pt x="2786" y="92"/>
                    <a:pt x="2626" y="69"/>
                    <a:pt x="2443" y="23"/>
                  </a:cubicBezTo>
                  <a:cubicBezTo>
                    <a:pt x="2329" y="23"/>
                    <a:pt x="2215" y="1"/>
                    <a:pt x="210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7" name="Google Shape;4178;p38">
              <a:extLst>
                <a:ext uri="{FF2B5EF4-FFF2-40B4-BE49-F238E27FC236}">
                  <a16:creationId xmlns:a16="http://schemas.microsoft.com/office/drawing/2014/main" id="{D1DE51AA-0B28-D522-7DA2-CA89E2419617}"/>
                </a:ext>
              </a:extLst>
            </p:cNvPr>
            <p:cNvSpPr/>
            <p:nvPr/>
          </p:nvSpPr>
          <p:spPr>
            <a:xfrm>
              <a:off x="9355789" y="1434486"/>
              <a:ext cx="46651" cy="73657"/>
            </a:xfrm>
            <a:custGeom>
              <a:avLst/>
              <a:gdLst/>
              <a:ahLst/>
              <a:cxnLst/>
              <a:rect l="l" t="t" r="r" b="b"/>
              <a:pathLst>
                <a:path w="1667" h="2632" extrusionOk="0">
                  <a:moveTo>
                    <a:pt x="412" y="0"/>
                  </a:moveTo>
                  <a:cubicBezTo>
                    <a:pt x="343" y="0"/>
                    <a:pt x="275" y="23"/>
                    <a:pt x="206" y="69"/>
                  </a:cubicBezTo>
                  <a:cubicBezTo>
                    <a:pt x="138" y="115"/>
                    <a:pt x="115" y="183"/>
                    <a:pt x="92" y="274"/>
                  </a:cubicBezTo>
                  <a:cubicBezTo>
                    <a:pt x="46" y="366"/>
                    <a:pt x="24" y="480"/>
                    <a:pt x="24" y="571"/>
                  </a:cubicBezTo>
                  <a:cubicBezTo>
                    <a:pt x="1" y="685"/>
                    <a:pt x="1" y="799"/>
                    <a:pt x="1" y="913"/>
                  </a:cubicBezTo>
                  <a:cubicBezTo>
                    <a:pt x="1" y="1119"/>
                    <a:pt x="46" y="1324"/>
                    <a:pt x="92" y="1507"/>
                  </a:cubicBezTo>
                  <a:cubicBezTo>
                    <a:pt x="161" y="1781"/>
                    <a:pt x="343" y="2032"/>
                    <a:pt x="549" y="2215"/>
                  </a:cubicBezTo>
                  <a:cubicBezTo>
                    <a:pt x="708" y="2329"/>
                    <a:pt x="868" y="2443"/>
                    <a:pt x="1028" y="2557"/>
                  </a:cubicBezTo>
                  <a:cubicBezTo>
                    <a:pt x="1102" y="2594"/>
                    <a:pt x="1162" y="2631"/>
                    <a:pt x="1243" y="2631"/>
                  </a:cubicBezTo>
                  <a:cubicBezTo>
                    <a:pt x="1261" y="2631"/>
                    <a:pt x="1281" y="2630"/>
                    <a:pt x="1302" y="2625"/>
                  </a:cubicBezTo>
                  <a:cubicBezTo>
                    <a:pt x="1393" y="2603"/>
                    <a:pt x="1484" y="2557"/>
                    <a:pt x="1530" y="2488"/>
                  </a:cubicBezTo>
                  <a:cubicBezTo>
                    <a:pt x="1667" y="2329"/>
                    <a:pt x="1621" y="2100"/>
                    <a:pt x="1484" y="1986"/>
                  </a:cubicBezTo>
                  <a:cubicBezTo>
                    <a:pt x="1302" y="1849"/>
                    <a:pt x="1119" y="1712"/>
                    <a:pt x="959" y="1553"/>
                  </a:cubicBezTo>
                  <a:cubicBezTo>
                    <a:pt x="914" y="1507"/>
                    <a:pt x="868" y="1438"/>
                    <a:pt x="822" y="1370"/>
                  </a:cubicBezTo>
                  <a:cubicBezTo>
                    <a:pt x="777" y="1302"/>
                    <a:pt x="754" y="1233"/>
                    <a:pt x="731" y="1165"/>
                  </a:cubicBezTo>
                  <a:cubicBezTo>
                    <a:pt x="708" y="1028"/>
                    <a:pt x="685" y="891"/>
                    <a:pt x="685" y="777"/>
                  </a:cubicBezTo>
                  <a:cubicBezTo>
                    <a:pt x="685" y="640"/>
                    <a:pt x="708" y="503"/>
                    <a:pt x="754" y="389"/>
                  </a:cubicBezTo>
                  <a:cubicBezTo>
                    <a:pt x="777" y="297"/>
                    <a:pt x="731" y="183"/>
                    <a:pt x="685" y="115"/>
                  </a:cubicBezTo>
                  <a:cubicBezTo>
                    <a:pt x="640" y="46"/>
                    <a:pt x="549" y="0"/>
                    <a:pt x="457" y="0"/>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8" name="Google Shape;4179;p38">
              <a:extLst>
                <a:ext uri="{FF2B5EF4-FFF2-40B4-BE49-F238E27FC236}">
                  <a16:creationId xmlns:a16="http://schemas.microsoft.com/office/drawing/2014/main" id="{704F4F8D-E2EF-F197-7993-685971EE2405}"/>
                </a:ext>
              </a:extLst>
            </p:cNvPr>
            <p:cNvSpPr/>
            <p:nvPr/>
          </p:nvSpPr>
          <p:spPr>
            <a:xfrm>
              <a:off x="9398606" y="1467704"/>
              <a:ext cx="28769" cy="23899"/>
            </a:xfrm>
            <a:custGeom>
              <a:avLst/>
              <a:gdLst/>
              <a:ahLst/>
              <a:cxnLst/>
              <a:rect l="l" t="t" r="r" b="b"/>
              <a:pathLst>
                <a:path w="1028" h="854" extrusionOk="0">
                  <a:moveTo>
                    <a:pt x="68" y="0"/>
                  </a:moveTo>
                  <a:cubicBezTo>
                    <a:pt x="46" y="23"/>
                    <a:pt x="23" y="23"/>
                    <a:pt x="23" y="46"/>
                  </a:cubicBezTo>
                  <a:cubicBezTo>
                    <a:pt x="0" y="69"/>
                    <a:pt x="0" y="92"/>
                    <a:pt x="23" y="115"/>
                  </a:cubicBezTo>
                  <a:cubicBezTo>
                    <a:pt x="68" y="183"/>
                    <a:pt x="91" y="251"/>
                    <a:pt x="137" y="320"/>
                  </a:cubicBezTo>
                  <a:cubicBezTo>
                    <a:pt x="160" y="343"/>
                    <a:pt x="183" y="388"/>
                    <a:pt x="205" y="411"/>
                  </a:cubicBezTo>
                  <a:cubicBezTo>
                    <a:pt x="228" y="434"/>
                    <a:pt x="251" y="434"/>
                    <a:pt x="251" y="457"/>
                  </a:cubicBezTo>
                  <a:cubicBezTo>
                    <a:pt x="274" y="480"/>
                    <a:pt x="297" y="503"/>
                    <a:pt x="320" y="525"/>
                  </a:cubicBezTo>
                  <a:cubicBezTo>
                    <a:pt x="411" y="617"/>
                    <a:pt x="502" y="662"/>
                    <a:pt x="593" y="731"/>
                  </a:cubicBezTo>
                  <a:cubicBezTo>
                    <a:pt x="616" y="731"/>
                    <a:pt x="639" y="754"/>
                    <a:pt x="685" y="776"/>
                  </a:cubicBezTo>
                  <a:cubicBezTo>
                    <a:pt x="730" y="799"/>
                    <a:pt x="776" y="822"/>
                    <a:pt x="845" y="845"/>
                  </a:cubicBezTo>
                  <a:cubicBezTo>
                    <a:pt x="856" y="851"/>
                    <a:pt x="869" y="853"/>
                    <a:pt x="882" y="853"/>
                  </a:cubicBezTo>
                  <a:cubicBezTo>
                    <a:pt x="923" y="853"/>
                    <a:pt x="970" y="828"/>
                    <a:pt x="1004" y="776"/>
                  </a:cubicBezTo>
                  <a:cubicBezTo>
                    <a:pt x="1027" y="731"/>
                    <a:pt x="982" y="640"/>
                    <a:pt x="936" y="617"/>
                  </a:cubicBezTo>
                  <a:cubicBezTo>
                    <a:pt x="867" y="594"/>
                    <a:pt x="776" y="571"/>
                    <a:pt x="708" y="548"/>
                  </a:cubicBezTo>
                  <a:cubicBezTo>
                    <a:pt x="639" y="503"/>
                    <a:pt x="593" y="480"/>
                    <a:pt x="525" y="434"/>
                  </a:cubicBezTo>
                  <a:lnTo>
                    <a:pt x="525" y="434"/>
                  </a:lnTo>
                  <a:cubicBezTo>
                    <a:pt x="525" y="434"/>
                    <a:pt x="525" y="434"/>
                    <a:pt x="548" y="457"/>
                  </a:cubicBezTo>
                  <a:cubicBezTo>
                    <a:pt x="502" y="411"/>
                    <a:pt x="457" y="388"/>
                    <a:pt x="411" y="366"/>
                  </a:cubicBezTo>
                  <a:cubicBezTo>
                    <a:pt x="388" y="343"/>
                    <a:pt x="365" y="320"/>
                    <a:pt x="342" y="297"/>
                  </a:cubicBezTo>
                  <a:cubicBezTo>
                    <a:pt x="320" y="274"/>
                    <a:pt x="320" y="251"/>
                    <a:pt x="297" y="251"/>
                  </a:cubicBezTo>
                  <a:cubicBezTo>
                    <a:pt x="274" y="229"/>
                    <a:pt x="274" y="206"/>
                    <a:pt x="251" y="183"/>
                  </a:cubicBezTo>
                  <a:cubicBezTo>
                    <a:pt x="228" y="137"/>
                    <a:pt x="205" y="92"/>
                    <a:pt x="183" y="69"/>
                  </a:cubicBezTo>
                  <a:cubicBezTo>
                    <a:pt x="183" y="69"/>
                    <a:pt x="183" y="69"/>
                    <a:pt x="183" y="46"/>
                  </a:cubicBezTo>
                  <a:cubicBezTo>
                    <a:pt x="160" y="23"/>
                    <a:pt x="160" y="23"/>
                    <a:pt x="137" y="0"/>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9" name="Google Shape;4180;p38">
              <a:extLst>
                <a:ext uri="{FF2B5EF4-FFF2-40B4-BE49-F238E27FC236}">
                  <a16:creationId xmlns:a16="http://schemas.microsoft.com/office/drawing/2014/main" id="{B8C5F623-EF04-9164-EAE7-89357BC03AA9}"/>
                </a:ext>
              </a:extLst>
            </p:cNvPr>
            <p:cNvSpPr/>
            <p:nvPr/>
          </p:nvSpPr>
          <p:spPr>
            <a:xfrm>
              <a:off x="9618316" y="1432583"/>
              <a:ext cx="31987" cy="39879"/>
            </a:xfrm>
            <a:custGeom>
              <a:avLst/>
              <a:gdLst/>
              <a:ahLst/>
              <a:cxnLst/>
              <a:rect l="l" t="t" r="r" b="b"/>
              <a:pathLst>
                <a:path w="1143" h="1425" extrusionOk="0">
                  <a:moveTo>
                    <a:pt x="206" y="0"/>
                  </a:moveTo>
                  <a:cubicBezTo>
                    <a:pt x="206" y="0"/>
                    <a:pt x="184" y="0"/>
                    <a:pt x="184" y="23"/>
                  </a:cubicBezTo>
                  <a:cubicBezTo>
                    <a:pt x="138" y="23"/>
                    <a:pt x="92" y="46"/>
                    <a:pt x="47" y="91"/>
                  </a:cubicBezTo>
                  <a:cubicBezTo>
                    <a:pt x="24" y="137"/>
                    <a:pt x="1" y="183"/>
                    <a:pt x="24" y="228"/>
                  </a:cubicBezTo>
                  <a:cubicBezTo>
                    <a:pt x="24" y="274"/>
                    <a:pt x="47" y="342"/>
                    <a:pt x="92" y="365"/>
                  </a:cubicBezTo>
                  <a:cubicBezTo>
                    <a:pt x="206" y="434"/>
                    <a:pt x="320" y="525"/>
                    <a:pt x="435" y="616"/>
                  </a:cubicBezTo>
                  <a:cubicBezTo>
                    <a:pt x="480" y="685"/>
                    <a:pt x="526" y="753"/>
                    <a:pt x="572" y="822"/>
                  </a:cubicBezTo>
                  <a:cubicBezTo>
                    <a:pt x="640" y="959"/>
                    <a:pt x="686" y="1096"/>
                    <a:pt x="731" y="1233"/>
                  </a:cubicBezTo>
                  <a:cubicBezTo>
                    <a:pt x="731" y="1255"/>
                    <a:pt x="731" y="1255"/>
                    <a:pt x="754" y="1255"/>
                  </a:cubicBezTo>
                  <a:cubicBezTo>
                    <a:pt x="754" y="1301"/>
                    <a:pt x="777" y="1347"/>
                    <a:pt x="823" y="1392"/>
                  </a:cubicBezTo>
                  <a:cubicBezTo>
                    <a:pt x="855" y="1408"/>
                    <a:pt x="887" y="1425"/>
                    <a:pt x="919" y="1425"/>
                  </a:cubicBezTo>
                  <a:cubicBezTo>
                    <a:pt x="933" y="1425"/>
                    <a:pt x="946" y="1422"/>
                    <a:pt x="960" y="1415"/>
                  </a:cubicBezTo>
                  <a:cubicBezTo>
                    <a:pt x="1074" y="1415"/>
                    <a:pt x="1142" y="1301"/>
                    <a:pt x="1142" y="1210"/>
                  </a:cubicBezTo>
                  <a:cubicBezTo>
                    <a:pt x="1119" y="1073"/>
                    <a:pt x="1097" y="959"/>
                    <a:pt x="1051" y="822"/>
                  </a:cubicBezTo>
                  <a:cubicBezTo>
                    <a:pt x="1005" y="708"/>
                    <a:pt x="960" y="616"/>
                    <a:pt x="891" y="502"/>
                  </a:cubicBezTo>
                  <a:cubicBezTo>
                    <a:pt x="823" y="411"/>
                    <a:pt x="731" y="320"/>
                    <a:pt x="617" y="251"/>
                  </a:cubicBezTo>
                  <a:cubicBezTo>
                    <a:pt x="526" y="160"/>
                    <a:pt x="435" y="114"/>
                    <a:pt x="320" y="46"/>
                  </a:cubicBezTo>
                  <a:cubicBezTo>
                    <a:pt x="298" y="23"/>
                    <a:pt x="252" y="0"/>
                    <a:pt x="206" y="0"/>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0" name="Google Shape;4181;p38">
              <a:extLst>
                <a:ext uri="{FF2B5EF4-FFF2-40B4-BE49-F238E27FC236}">
                  <a16:creationId xmlns:a16="http://schemas.microsoft.com/office/drawing/2014/main" id="{8BC705BD-8039-D700-752A-DBC7C9DAAFD1}"/>
                </a:ext>
              </a:extLst>
            </p:cNvPr>
            <p:cNvSpPr/>
            <p:nvPr/>
          </p:nvSpPr>
          <p:spPr>
            <a:xfrm>
              <a:off x="9331526" y="1403815"/>
              <a:ext cx="127136" cy="126520"/>
            </a:xfrm>
            <a:custGeom>
              <a:avLst/>
              <a:gdLst/>
              <a:ahLst/>
              <a:cxnLst/>
              <a:rect l="l" t="t" r="r" b="b"/>
              <a:pathLst>
                <a:path w="4543" h="4521" extrusionOk="0">
                  <a:moveTo>
                    <a:pt x="2260" y="320"/>
                  </a:moveTo>
                  <a:cubicBezTo>
                    <a:pt x="2397" y="320"/>
                    <a:pt x="2534" y="320"/>
                    <a:pt x="2671" y="366"/>
                  </a:cubicBezTo>
                  <a:cubicBezTo>
                    <a:pt x="2854" y="389"/>
                    <a:pt x="3013" y="457"/>
                    <a:pt x="3173" y="526"/>
                  </a:cubicBezTo>
                  <a:cubicBezTo>
                    <a:pt x="3310" y="594"/>
                    <a:pt x="3424" y="686"/>
                    <a:pt x="3561" y="800"/>
                  </a:cubicBezTo>
                  <a:cubicBezTo>
                    <a:pt x="3675" y="914"/>
                    <a:pt x="3789" y="1051"/>
                    <a:pt x="3903" y="1188"/>
                  </a:cubicBezTo>
                  <a:cubicBezTo>
                    <a:pt x="3995" y="1348"/>
                    <a:pt x="4063" y="1507"/>
                    <a:pt x="4132" y="1667"/>
                  </a:cubicBezTo>
                  <a:cubicBezTo>
                    <a:pt x="4177" y="1827"/>
                    <a:pt x="4200" y="1987"/>
                    <a:pt x="4223" y="2169"/>
                  </a:cubicBezTo>
                  <a:cubicBezTo>
                    <a:pt x="4223" y="2329"/>
                    <a:pt x="4200" y="2512"/>
                    <a:pt x="4177" y="2671"/>
                  </a:cubicBezTo>
                  <a:cubicBezTo>
                    <a:pt x="4132" y="2831"/>
                    <a:pt x="4063" y="2991"/>
                    <a:pt x="3995" y="3151"/>
                  </a:cubicBezTo>
                  <a:cubicBezTo>
                    <a:pt x="3926" y="3288"/>
                    <a:pt x="3812" y="3425"/>
                    <a:pt x="3721" y="3562"/>
                  </a:cubicBezTo>
                  <a:cubicBezTo>
                    <a:pt x="3607" y="3676"/>
                    <a:pt x="3470" y="3790"/>
                    <a:pt x="3356" y="3881"/>
                  </a:cubicBezTo>
                  <a:cubicBezTo>
                    <a:pt x="3196" y="3972"/>
                    <a:pt x="3036" y="4041"/>
                    <a:pt x="2854" y="4109"/>
                  </a:cubicBezTo>
                  <a:cubicBezTo>
                    <a:pt x="2694" y="4155"/>
                    <a:pt x="2534" y="4178"/>
                    <a:pt x="2374" y="4201"/>
                  </a:cubicBezTo>
                  <a:cubicBezTo>
                    <a:pt x="2192" y="4201"/>
                    <a:pt x="2032" y="4178"/>
                    <a:pt x="1872" y="4155"/>
                  </a:cubicBezTo>
                  <a:cubicBezTo>
                    <a:pt x="1689" y="4109"/>
                    <a:pt x="1530" y="4041"/>
                    <a:pt x="1370" y="3972"/>
                  </a:cubicBezTo>
                  <a:cubicBezTo>
                    <a:pt x="1233" y="3904"/>
                    <a:pt x="1096" y="3813"/>
                    <a:pt x="982" y="3699"/>
                  </a:cubicBezTo>
                  <a:cubicBezTo>
                    <a:pt x="868" y="3584"/>
                    <a:pt x="754" y="3470"/>
                    <a:pt x="662" y="3333"/>
                  </a:cubicBezTo>
                  <a:cubicBezTo>
                    <a:pt x="571" y="3174"/>
                    <a:pt x="480" y="3014"/>
                    <a:pt x="434" y="2831"/>
                  </a:cubicBezTo>
                  <a:cubicBezTo>
                    <a:pt x="411" y="2763"/>
                    <a:pt x="388" y="2694"/>
                    <a:pt x="366" y="2603"/>
                  </a:cubicBezTo>
                  <a:cubicBezTo>
                    <a:pt x="366" y="2580"/>
                    <a:pt x="366" y="2580"/>
                    <a:pt x="366" y="2580"/>
                  </a:cubicBezTo>
                  <a:cubicBezTo>
                    <a:pt x="343" y="2489"/>
                    <a:pt x="343" y="2420"/>
                    <a:pt x="343" y="2329"/>
                  </a:cubicBezTo>
                  <a:cubicBezTo>
                    <a:pt x="343" y="2238"/>
                    <a:pt x="343" y="2146"/>
                    <a:pt x="343" y="2032"/>
                  </a:cubicBezTo>
                  <a:cubicBezTo>
                    <a:pt x="343" y="2032"/>
                    <a:pt x="343" y="2032"/>
                    <a:pt x="343" y="2009"/>
                  </a:cubicBezTo>
                  <a:cubicBezTo>
                    <a:pt x="366" y="1941"/>
                    <a:pt x="366" y="1895"/>
                    <a:pt x="388" y="1827"/>
                  </a:cubicBezTo>
                  <a:cubicBezTo>
                    <a:pt x="411" y="1667"/>
                    <a:pt x="480" y="1507"/>
                    <a:pt x="548" y="1348"/>
                  </a:cubicBezTo>
                  <a:lnTo>
                    <a:pt x="571" y="1348"/>
                  </a:lnTo>
                  <a:cubicBezTo>
                    <a:pt x="617" y="1256"/>
                    <a:pt x="662" y="1188"/>
                    <a:pt x="708" y="1119"/>
                  </a:cubicBezTo>
                  <a:cubicBezTo>
                    <a:pt x="708" y="1119"/>
                    <a:pt x="708" y="1096"/>
                    <a:pt x="708" y="1096"/>
                  </a:cubicBezTo>
                  <a:cubicBezTo>
                    <a:pt x="731" y="1096"/>
                    <a:pt x="731" y="1096"/>
                    <a:pt x="731" y="1074"/>
                  </a:cubicBezTo>
                  <a:cubicBezTo>
                    <a:pt x="754" y="1028"/>
                    <a:pt x="799" y="1005"/>
                    <a:pt x="822" y="960"/>
                  </a:cubicBezTo>
                  <a:lnTo>
                    <a:pt x="845" y="960"/>
                  </a:lnTo>
                  <a:cubicBezTo>
                    <a:pt x="845" y="937"/>
                    <a:pt x="845" y="937"/>
                    <a:pt x="845" y="937"/>
                  </a:cubicBezTo>
                  <a:cubicBezTo>
                    <a:pt x="959" y="823"/>
                    <a:pt x="1096" y="708"/>
                    <a:pt x="1233" y="617"/>
                  </a:cubicBezTo>
                  <a:cubicBezTo>
                    <a:pt x="1256" y="617"/>
                    <a:pt x="1256" y="594"/>
                    <a:pt x="1279" y="594"/>
                  </a:cubicBezTo>
                  <a:cubicBezTo>
                    <a:pt x="1301" y="572"/>
                    <a:pt x="1301" y="572"/>
                    <a:pt x="1301" y="572"/>
                  </a:cubicBezTo>
                  <a:lnTo>
                    <a:pt x="1324" y="572"/>
                  </a:lnTo>
                  <a:cubicBezTo>
                    <a:pt x="1438" y="503"/>
                    <a:pt x="1552" y="457"/>
                    <a:pt x="1689" y="412"/>
                  </a:cubicBezTo>
                  <a:cubicBezTo>
                    <a:pt x="1758" y="389"/>
                    <a:pt x="1849" y="366"/>
                    <a:pt x="1941" y="343"/>
                  </a:cubicBezTo>
                  <a:cubicBezTo>
                    <a:pt x="2032" y="320"/>
                    <a:pt x="2123" y="320"/>
                    <a:pt x="2192" y="320"/>
                  </a:cubicBezTo>
                  <a:close/>
                  <a:moveTo>
                    <a:pt x="2123" y="1"/>
                  </a:moveTo>
                  <a:cubicBezTo>
                    <a:pt x="2032" y="1"/>
                    <a:pt x="1941" y="1"/>
                    <a:pt x="1849" y="24"/>
                  </a:cubicBezTo>
                  <a:cubicBezTo>
                    <a:pt x="1758" y="47"/>
                    <a:pt x="1667" y="69"/>
                    <a:pt x="1598" y="92"/>
                  </a:cubicBezTo>
                  <a:cubicBezTo>
                    <a:pt x="1530" y="115"/>
                    <a:pt x="1461" y="138"/>
                    <a:pt x="1393" y="161"/>
                  </a:cubicBezTo>
                  <a:lnTo>
                    <a:pt x="1393" y="183"/>
                  </a:lnTo>
                  <a:lnTo>
                    <a:pt x="1370" y="183"/>
                  </a:lnTo>
                  <a:cubicBezTo>
                    <a:pt x="1324" y="206"/>
                    <a:pt x="1256" y="229"/>
                    <a:pt x="1187" y="252"/>
                  </a:cubicBezTo>
                  <a:cubicBezTo>
                    <a:pt x="936" y="412"/>
                    <a:pt x="685" y="617"/>
                    <a:pt x="503" y="845"/>
                  </a:cubicBezTo>
                  <a:cubicBezTo>
                    <a:pt x="457" y="891"/>
                    <a:pt x="434" y="937"/>
                    <a:pt x="411" y="982"/>
                  </a:cubicBezTo>
                  <a:cubicBezTo>
                    <a:pt x="343" y="1051"/>
                    <a:pt x="297" y="1142"/>
                    <a:pt x="251" y="1233"/>
                  </a:cubicBezTo>
                  <a:cubicBezTo>
                    <a:pt x="251" y="1233"/>
                    <a:pt x="251" y="1256"/>
                    <a:pt x="229" y="1256"/>
                  </a:cubicBezTo>
                  <a:cubicBezTo>
                    <a:pt x="137" y="1462"/>
                    <a:pt x="69" y="1690"/>
                    <a:pt x="46" y="1918"/>
                  </a:cubicBezTo>
                  <a:cubicBezTo>
                    <a:pt x="23" y="2032"/>
                    <a:pt x="0" y="2169"/>
                    <a:pt x="0" y="2283"/>
                  </a:cubicBezTo>
                  <a:cubicBezTo>
                    <a:pt x="0" y="2398"/>
                    <a:pt x="23" y="2512"/>
                    <a:pt x="46" y="2603"/>
                  </a:cubicBezTo>
                  <a:cubicBezTo>
                    <a:pt x="46" y="2626"/>
                    <a:pt x="46" y="2626"/>
                    <a:pt x="46" y="2649"/>
                  </a:cubicBezTo>
                  <a:cubicBezTo>
                    <a:pt x="69" y="2808"/>
                    <a:pt x="114" y="2968"/>
                    <a:pt x="183" y="3105"/>
                  </a:cubicBezTo>
                  <a:cubicBezTo>
                    <a:pt x="183" y="3151"/>
                    <a:pt x="206" y="3196"/>
                    <a:pt x="229" y="3242"/>
                  </a:cubicBezTo>
                  <a:cubicBezTo>
                    <a:pt x="251" y="3265"/>
                    <a:pt x="251" y="3265"/>
                    <a:pt x="251" y="3288"/>
                  </a:cubicBezTo>
                  <a:cubicBezTo>
                    <a:pt x="366" y="3493"/>
                    <a:pt x="503" y="3699"/>
                    <a:pt x="685" y="3858"/>
                  </a:cubicBezTo>
                  <a:cubicBezTo>
                    <a:pt x="982" y="4178"/>
                    <a:pt x="1393" y="4383"/>
                    <a:pt x="1826" y="4475"/>
                  </a:cubicBezTo>
                  <a:cubicBezTo>
                    <a:pt x="1918" y="4497"/>
                    <a:pt x="2009" y="4497"/>
                    <a:pt x="2123" y="4520"/>
                  </a:cubicBezTo>
                  <a:lnTo>
                    <a:pt x="2443" y="4520"/>
                  </a:lnTo>
                  <a:cubicBezTo>
                    <a:pt x="2694" y="4497"/>
                    <a:pt x="2922" y="4429"/>
                    <a:pt x="3150" y="4338"/>
                  </a:cubicBezTo>
                  <a:cubicBezTo>
                    <a:pt x="3356" y="4269"/>
                    <a:pt x="3538" y="4132"/>
                    <a:pt x="3721" y="3995"/>
                  </a:cubicBezTo>
                  <a:cubicBezTo>
                    <a:pt x="3881" y="3858"/>
                    <a:pt x="4040" y="3676"/>
                    <a:pt x="4177" y="3493"/>
                  </a:cubicBezTo>
                  <a:cubicBezTo>
                    <a:pt x="4406" y="3128"/>
                    <a:pt x="4543" y="2694"/>
                    <a:pt x="4543" y="2261"/>
                  </a:cubicBezTo>
                  <a:cubicBezTo>
                    <a:pt x="4543" y="1918"/>
                    <a:pt x="4451" y="1576"/>
                    <a:pt x="4314" y="1279"/>
                  </a:cubicBezTo>
                  <a:cubicBezTo>
                    <a:pt x="4177" y="960"/>
                    <a:pt x="3949" y="686"/>
                    <a:pt x="3675" y="457"/>
                  </a:cubicBezTo>
                  <a:cubicBezTo>
                    <a:pt x="3538" y="366"/>
                    <a:pt x="3379" y="275"/>
                    <a:pt x="3242" y="206"/>
                  </a:cubicBezTo>
                  <a:cubicBezTo>
                    <a:pt x="3082" y="138"/>
                    <a:pt x="2945" y="92"/>
                    <a:pt x="2762" y="47"/>
                  </a:cubicBezTo>
                  <a:cubicBezTo>
                    <a:pt x="2671" y="24"/>
                    <a:pt x="2580" y="1"/>
                    <a:pt x="2465" y="1"/>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1" name="Google Shape;4182;p38">
              <a:extLst>
                <a:ext uri="{FF2B5EF4-FFF2-40B4-BE49-F238E27FC236}">
                  <a16:creationId xmlns:a16="http://schemas.microsoft.com/office/drawing/2014/main" id="{6026A545-49AA-E92F-F935-F99F09486DA9}"/>
                </a:ext>
              </a:extLst>
            </p:cNvPr>
            <p:cNvSpPr/>
            <p:nvPr/>
          </p:nvSpPr>
          <p:spPr>
            <a:xfrm>
              <a:off x="9487374" y="1262015"/>
              <a:ext cx="63918" cy="54151"/>
            </a:xfrm>
            <a:custGeom>
              <a:avLst/>
              <a:gdLst/>
              <a:ahLst/>
              <a:cxnLst/>
              <a:rect l="l" t="t" r="r" b="b"/>
              <a:pathLst>
                <a:path w="2284" h="1935" extrusionOk="0">
                  <a:moveTo>
                    <a:pt x="1051" y="320"/>
                  </a:moveTo>
                  <a:cubicBezTo>
                    <a:pt x="1142" y="320"/>
                    <a:pt x="1210" y="343"/>
                    <a:pt x="1302" y="343"/>
                  </a:cubicBezTo>
                  <a:cubicBezTo>
                    <a:pt x="1393" y="366"/>
                    <a:pt x="1484" y="412"/>
                    <a:pt x="1553" y="434"/>
                  </a:cubicBezTo>
                  <a:cubicBezTo>
                    <a:pt x="1621" y="480"/>
                    <a:pt x="1690" y="526"/>
                    <a:pt x="1735" y="571"/>
                  </a:cubicBezTo>
                  <a:cubicBezTo>
                    <a:pt x="1781" y="617"/>
                    <a:pt x="1827" y="663"/>
                    <a:pt x="1872" y="708"/>
                  </a:cubicBezTo>
                  <a:cubicBezTo>
                    <a:pt x="1895" y="777"/>
                    <a:pt x="1918" y="822"/>
                    <a:pt x="1941" y="868"/>
                  </a:cubicBezTo>
                  <a:cubicBezTo>
                    <a:pt x="1964" y="914"/>
                    <a:pt x="1964" y="959"/>
                    <a:pt x="1964" y="982"/>
                  </a:cubicBezTo>
                  <a:cubicBezTo>
                    <a:pt x="1964" y="1051"/>
                    <a:pt x="1964" y="1096"/>
                    <a:pt x="1964" y="1142"/>
                  </a:cubicBezTo>
                  <a:cubicBezTo>
                    <a:pt x="1941" y="1165"/>
                    <a:pt x="1918" y="1210"/>
                    <a:pt x="1918" y="1256"/>
                  </a:cubicBezTo>
                  <a:cubicBezTo>
                    <a:pt x="1895" y="1302"/>
                    <a:pt x="1872" y="1325"/>
                    <a:pt x="1827" y="1370"/>
                  </a:cubicBezTo>
                  <a:cubicBezTo>
                    <a:pt x="1781" y="1416"/>
                    <a:pt x="1735" y="1439"/>
                    <a:pt x="1690" y="1484"/>
                  </a:cubicBezTo>
                  <a:cubicBezTo>
                    <a:pt x="1644" y="1507"/>
                    <a:pt x="1576" y="1530"/>
                    <a:pt x="1530" y="1553"/>
                  </a:cubicBezTo>
                  <a:cubicBezTo>
                    <a:pt x="1439" y="1576"/>
                    <a:pt x="1347" y="1598"/>
                    <a:pt x="1256" y="1621"/>
                  </a:cubicBezTo>
                  <a:cubicBezTo>
                    <a:pt x="1165" y="1598"/>
                    <a:pt x="1074" y="1598"/>
                    <a:pt x="982" y="1576"/>
                  </a:cubicBezTo>
                  <a:cubicBezTo>
                    <a:pt x="891" y="1553"/>
                    <a:pt x="822" y="1530"/>
                    <a:pt x="731" y="1507"/>
                  </a:cubicBezTo>
                  <a:cubicBezTo>
                    <a:pt x="663" y="1461"/>
                    <a:pt x="617" y="1416"/>
                    <a:pt x="549" y="1370"/>
                  </a:cubicBezTo>
                  <a:cubicBezTo>
                    <a:pt x="503" y="1325"/>
                    <a:pt x="457" y="1279"/>
                    <a:pt x="412" y="1210"/>
                  </a:cubicBezTo>
                  <a:cubicBezTo>
                    <a:pt x="389" y="1165"/>
                    <a:pt x="366" y="1119"/>
                    <a:pt x="343" y="1073"/>
                  </a:cubicBezTo>
                  <a:cubicBezTo>
                    <a:pt x="343" y="1028"/>
                    <a:pt x="320" y="982"/>
                    <a:pt x="320" y="937"/>
                  </a:cubicBezTo>
                  <a:cubicBezTo>
                    <a:pt x="320" y="891"/>
                    <a:pt x="320" y="845"/>
                    <a:pt x="343" y="800"/>
                  </a:cubicBezTo>
                  <a:cubicBezTo>
                    <a:pt x="343" y="777"/>
                    <a:pt x="366" y="731"/>
                    <a:pt x="389" y="685"/>
                  </a:cubicBezTo>
                  <a:cubicBezTo>
                    <a:pt x="412" y="640"/>
                    <a:pt x="434" y="617"/>
                    <a:pt x="457" y="571"/>
                  </a:cubicBezTo>
                  <a:cubicBezTo>
                    <a:pt x="480" y="548"/>
                    <a:pt x="503" y="548"/>
                    <a:pt x="503" y="526"/>
                  </a:cubicBezTo>
                  <a:cubicBezTo>
                    <a:pt x="526" y="526"/>
                    <a:pt x="526" y="526"/>
                    <a:pt x="526" y="503"/>
                  </a:cubicBezTo>
                  <a:lnTo>
                    <a:pt x="549" y="503"/>
                  </a:lnTo>
                  <a:cubicBezTo>
                    <a:pt x="549" y="503"/>
                    <a:pt x="549" y="503"/>
                    <a:pt x="549" y="480"/>
                  </a:cubicBezTo>
                  <a:cubicBezTo>
                    <a:pt x="571" y="480"/>
                    <a:pt x="571" y="480"/>
                    <a:pt x="594" y="457"/>
                  </a:cubicBezTo>
                  <a:lnTo>
                    <a:pt x="617" y="457"/>
                  </a:lnTo>
                  <a:cubicBezTo>
                    <a:pt x="617" y="457"/>
                    <a:pt x="617" y="457"/>
                    <a:pt x="617" y="434"/>
                  </a:cubicBezTo>
                  <a:cubicBezTo>
                    <a:pt x="640" y="434"/>
                    <a:pt x="663" y="434"/>
                    <a:pt x="686" y="412"/>
                  </a:cubicBezTo>
                  <a:cubicBezTo>
                    <a:pt x="731" y="389"/>
                    <a:pt x="754" y="389"/>
                    <a:pt x="800" y="366"/>
                  </a:cubicBezTo>
                  <a:cubicBezTo>
                    <a:pt x="822" y="366"/>
                    <a:pt x="868" y="343"/>
                    <a:pt x="891" y="343"/>
                  </a:cubicBezTo>
                  <a:lnTo>
                    <a:pt x="937" y="343"/>
                  </a:lnTo>
                  <a:cubicBezTo>
                    <a:pt x="959" y="343"/>
                    <a:pt x="1005" y="320"/>
                    <a:pt x="1051" y="320"/>
                  </a:cubicBezTo>
                  <a:close/>
                  <a:moveTo>
                    <a:pt x="1096" y="1"/>
                  </a:moveTo>
                  <a:cubicBezTo>
                    <a:pt x="959" y="1"/>
                    <a:pt x="845" y="23"/>
                    <a:pt x="754" y="46"/>
                  </a:cubicBezTo>
                  <a:cubicBezTo>
                    <a:pt x="617" y="69"/>
                    <a:pt x="526" y="115"/>
                    <a:pt x="412" y="183"/>
                  </a:cubicBezTo>
                  <a:cubicBezTo>
                    <a:pt x="412" y="183"/>
                    <a:pt x="412" y="206"/>
                    <a:pt x="412" y="206"/>
                  </a:cubicBezTo>
                  <a:lnTo>
                    <a:pt x="389" y="206"/>
                  </a:lnTo>
                  <a:cubicBezTo>
                    <a:pt x="343" y="229"/>
                    <a:pt x="320" y="252"/>
                    <a:pt x="297" y="275"/>
                  </a:cubicBezTo>
                  <a:cubicBezTo>
                    <a:pt x="275" y="297"/>
                    <a:pt x="252" y="320"/>
                    <a:pt x="229" y="343"/>
                  </a:cubicBezTo>
                  <a:cubicBezTo>
                    <a:pt x="206" y="366"/>
                    <a:pt x="161" y="412"/>
                    <a:pt x="138" y="457"/>
                  </a:cubicBezTo>
                  <a:cubicBezTo>
                    <a:pt x="92" y="526"/>
                    <a:pt x="46" y="617"/>
                    <a:pt x="24" y="708"/>
                  </a:cubicBezTo>
                  <a:lnTo>
                    <a:pt x="24" y="731"/>
                  </a:lnTo>
                  <a:cubicBezTo>
                    <a:pt x="1" y="800"/>
                    <a:pt x="1" y="868"/>
                    <a:pt x="1" y="937"/>
                  </a:cubicBezTo>
                  <a:cubicBezTo>
                    <a:pt x="1" y="1028"/>
                    <a:pt x="24" y="1119"/>
                    <a:pt x="69" y="1233"/>
                  </a:cubicBezTo>
                  <a:cubicBezTo>
                    <a:pt x="92" y="1302"/>
                    <a:pt x="138" y="1370"/>
                    <a:pt x="183" y="1439"/>
                  </a:cubicBezTo>
                  <a:cubicBezTo>
                    <a:pt x="229" y="1507"/>
                    <a:pt x="297" y="1576"/>
                    <a:pt x="366" y="1621"/>
                  </a:cubicBezTo>
                  <a:cubicBezTo>
                    <a:pt x="503" y="1735"/>
                    <a:pt x="663" y="1827"/>
                    <a:pt x="822" y="1872"/>
                  </a:cubicBezTo>
                  <a:cubicBezTo>
                    <a:pt x="948" y="1914"/>
                    <a:pt x="1080" y="1935"/>
                    <a:pt x="1211" y="1935"/>
                  </a:cubicBezTo>
                  <a:cubicBezTo>
                    <a:pt x="1437" y="1935"/>
                    <a:pt x="1662" y="1874"/>
                    <a:pt x="1850" y="1758"/>
                  </a:cubicBezTo>
                  <a:cubicBezTo>
                    <a:pt x="1987" y="1690"/>
                    <a:pt x="2101" y="1576"/>
                    <a:pt x="2169" y="1439"/>
                  </a:cubicBezTo>
                  <a:cubicBezTo>
                    <a:pt x="2260" y="1325"/>
                    <a:pt x="2283" y="1165"/>
                    <a:pt x="2283" y="1005"/>
                  </a:cubicBezTo>
                  <a:cubicBezTo>
                    <a:pt x="2283" y="640"/>
                    <a:pt x="2032" y="343"/>
                    <a:pt x="1735" y="160"/>
                  </a:cubicBezTo>
                  <a:cubicBezTo>
                    <a:pt x="1553" y="69"/>
                    <a:pt x="1370" y="23"/>
                    <a:pt x="1165" y="1"/>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2" name="Google Shape;4183;p38">
              <a:extLst>
                <a:ext uri="{FF2B5EF4-FFF2-40B4-BE49-F238E27FC236}">
                  <a16:creationId xmlns:a16="http://schemas.microsoft.com/office/drawing/2014/main" id="{C7320DED-8639-205D-695F-F40568BD52D2}"/>
                </a:ext>
              </a:extLst>
            </p:cNvPr>
            <p:cNvSpPr/>
            <p:nvPr/>
          </p:nvSpPr>
          <p:spPr>
            <a:xfrm>
              <a:off x="9594053" y="1417248"/>
              <a:ext cx="76679" cy="81772"/>
            </a:xfrm>
            <a:custGeom>
              <a:avLst/>
              <a:gdLst/>
              <a:ahLst/>
              <a:cxnLst/>
              <a:rect l="l" t="t" r="r" b="b"/>
              <a:pathLst>
                <a:path w="2740" h="2922" extrusionOk="0">
                  <a:moveTo>
                    <a:pt x="1165" y="320"/>
                  </a:moveTo>
                  <a:cubicBezTo>
                    <a:pt x="1187" y="320"/>
                    <a:pt x="1233" y="320"/>
                    <a:pt x="1256" y="343"/>
                  </a:cubicBezTo>
                  <a:lnTo>
                    <a:pt x="1347" y="343"/>
                  </a:lnTo>
                  <a:cubicBezTo>
                    <a:pt x="1439" y="365"/>
                    <a:pt x="1530" y="411"/>
                    <a:pt x="1621" y="457"/>
                  </a:cubicBezTo>
                  <a:cubicBezTo>
                    <a:pt x="1712" y="502"/>
                    <a:pt x="1827" y="571"/>
                    <a:pt x="1918" y="639"/>
                  </a:cubicBezTo>
                  <a:cubicBezTo>
                    <a:pt x="2009" y="731"/>
                    <a:pt x="2078" y="822"/>
                    <a:pt x="2146" y="936"/>
                  </a:cubicBezTo>
                  <a:cubicBezTo>
                    <a:pt x="2237" y="1050"/>
                    <a:pt x="2283" y="1164"/>
                    <a:pt x="2329" y="1301"/>
                  </a:cubicBezTo>
                  <a:cubicBezTo>
                    <a:pt x="2374" y="1415"/>
                    <a:pt x="2397" y="1529"/>
                    <a:pt x="2397" y="1644"/>
                  </a:cubicBezTo>
                  <a:cubicBezTo>
                    <a:pt x="2397" y="1735"/>
                    <a:pt x="2397" y="1849"/>
                    <a:pt x="2374" y="1963"/>
                  </a:cubicBezTo>
                  <a:cubicBezTo>
                    <a:pt x="2352" y="2032"/>
                    <a:pt x="2329" y="2123"/>
                    <a:pt x="2283" y="2191"/>
                  </a:cubicBezTo>
                  <a:cubicBezTo>
                    <a:pt x="2260" y="2237"/>
                    <a:pt x="2215" y="2283"/>
                    <a:pt x="2192" y="2351"/>
                  </a:cubicBezTo>
                  <a:cubicBezTo>
                    <a:pt x="2146" y="2374"/>
                    <a:pt x="2100" y="2420"/>
                    <a:pt x="2055" y="2465"/>
                  </a:cubicBezTo>
                  <a:cubicBezTo>
                    <a:pt x="1986" y="2488"/>
                    <a:pt x="1918" y="2534"/>
                    <a:pt x="1849" y="2557"/>
                  </a:cubicBezTo>
                  <a:cubicBezTo>
                    <a:pt x="1781" y="2579"/>
                    <a:pt x="1712" y="2579"/>
                    <a:pt x="1644" y="2602"/>
                  </a:cubicBezTo>
                  <a:cubicBezTo>
                    <a:pt x="1553" y="2602"/>
                    <a:pt x="1461" y="2579"/>
                    <a:pt x="1370" y="2557"/>
                  </a:cubicBezTo>
                  <a:cubicBezTo>
                    <a:pt x="1279" y="2534"/>
                    <a:pt x="1187" y="2511"/>
                    <a:pt x="1119" y="2465"/>
                  </a:cubicBezTo>
                  <a:cubicBezTo>
                    <a:pt x="1005" y="2420"/>
                    <a:pt x="914" y="2351"/>
                    <a:pt x="822" y="2260"/>
                  </a:cubicBezTo>
                  <a:cubicBezTo>
                    <a:pt x="799" y="2237"/>
                    <a:pt x="777" y="2214"/>
                    <a:pt x="754" y="2191"/>
                  </a:cubicBezTo>
                  <a:cubicBezTo>
                    <a:pt x="731" y="2191"/>
                    <a:pt x="731" y="2191"/>
                    <a:pt x="731" y="2169"/>
                  </a:cubicBezTo>
                  <a:cubicBezTo>
                    <a:pt x="685" y="2123"/>
                    <a:pt x="617" y="2054"/>
                    <a:pt x="571" y="1963"/>
                  </a:cubicBezTo>
                  <a:cubicBezTo>
                    <a:pt x="548" y="1918"/>
                    <a:pt x="526" y="1895"/>
                    <a:pt x="503" y="1849"/>
                  </a:cubicBezTo>
                  <a:cubicBezTo>
                    <a:pt x="457" y="1781"/>
                    <a:pt x="434" y="1689"/>
                    <a:pt x="411" y="1621"/>
                  </a:cubicBezTo>
                  <a:cubicBezTo>
                    <a:pt x="366" y="1507"/>
                    <a:pt x="343" y="1393"/>
                    <a:pt x="343" y="1278"/>
                  </a:cubicBezTo>
                  <a:cubicBezTo>
                    <a:pt x="343" y="1278"/>
                    <a:pt x="343" y="1256"/>
                    <a:pt x="343" y="1256"/>
                  </a:cubicBezTo>
                  <a:cubicBezTo>
                    <a:pt x="343" y="1210"/>
                    <a:pt x="343" y="1187"/>
                    <a:pt x="343" y="1141"/>
                  </a:cubicBezTo>
                  <a:cubicBezTo>
                    <a:pt x="343" y="1119"/>
                    <a:pt x="343" y="1119"/>
                    <a:pt x="343" y="1119"/>
                  </a:cubicBezTo>
                  <a:cubicBezTo>
                    <a:pt x="343" y="1119"/>
                    <a:pt x="343" y="1096"/>
                    <a:pt x="343" y="1096"/>
                  </a:cubicBezTo>
                  <a:cubicBezTo>
                    <a:pt x="343" y="1050"/>
                    <a:pt x="343" y="1005"/>
                    <a:pt x="366" y="959"/>
                  </a:cubicBezTo>
                  <a:cubicBezTo>
                    <a:pt x="366" y="913"/>
                    <a:pt x="389" y="845"/>
                    <a:pt x="411" y="799"/>
                  </a:cubicBezTo>
                  <a:cubicBezTo>
                    <a:pt x="411" y="776"/>
                    <a:pt x="434" y="753"/>
                    <a:pt x="434" y="731"/>
                  </a:cubicBezTo>
                  <a:cubicBezTo>
                    <a:pt x="480" y="685"/>
                    <a:pt x="503" y="616"/>
                    <a:pt x="548" y="571"/>
                  </a:cubicBezTo>
                  <a:lnTo>
                    <a:pt x="571" y="571"/>
                  </a:lnTo>
                  <a:cubicBezTo>
                    <a:pt x="594" y="525"/>
                    <a:pt x="640" y="502"/>
                    <a:pt x="685" y="457"/>
                  </a:cubicBezTo>
                  <a:lnTo>
                    <a:pt x="708" y="457"/>
                  </a:lnTo>
                  <a:cubicBezTo>
                    <a:pt x="754" y="411"/>
                    <a:pt x="822" y="388"/>
                    <a:pt x="868" y="365"/>
                  </a:cubicBezTo>
                  <a:cubicBezTo>
                    <a:pt x="914" y="343"/>
                    <a:pt x="936" y="343"/>
                    <a:pt x="959" y="343"/>
                  </a:cubicBezTo>
                  <a:cubicBezTo>
                    <a:pt x="1005" y="343"/>
                    <a:pt x="1051" y="320"/>
                    <a:pt x="1096" y="320"/>
                  </a:cubicBezTo>
                  <a:close/>
                  <a:moveTo>
                    <a:pt x="1119" y="0"/>
                  </a:moveTo>
                  <a:cubicBezTo>
                    <a:pt x="1005" y="0"/>
                    <a:pt x="868" y="23"/>
                    <a:pt x="754" y="69"/>
                  </a:cubicBezTo>
                  <a:cubicBezTo>
                    <a:pt x="708" y="69"/>
                    <a:pt x="640" y="92"/>
                    <a:pt x="594" y="137"/>
                  </a:cubicBezTo>
                  <a:cubicBezTo>
                    <a:pt x="571" y="137"/>
                    <a:pt x="548" y="160"/>
                    <a:pt x="526" y="183"/>
                  </a:cubicBezTo>
                  <a:lnTo>
                    <a:pt x="503" y="183"/>
                  </a:lnTo>
                  <a:cubicBezTo>
                    <a:pt x="503" y="183"/>
                    <a:pt x="480" y="206"/>
                    <a:pt x="480" y="206"/>
                  </a:cubicBezTo>
                  <a:cubicBezTo>
                    <a:pt x="457" y="228"/>
                    <a:pt x="434" y="228"/>
                    <a:pt x="411" y="251"/>
                  </a:cubicBezTo>
                  <a:cubicBezTo>
                    <a:pt x="411" y="251"/>
                    <a:pt x="411" y="251"/>
                    <a:pt x="411" y="274"/>
                  </a:cubicBezTo>
                  <a:cubicBezTo>
                    <a:pt x="343" y="320"/>
                    <a:pt x="297" y="365"/>
                    <a:pt x="252" y="434"/>
                  </a:cubicBezTo>
                  <a:cubicBezTo>
                    <a:pt x="229" y="434"/>
                    <a:pt x="229" y="457"/>
                    <a:pt x="229" y="457"/>
                  </a:cubicBezTo>
                  <a:cubicBezTo>
                    <a:pt x="183" y="525"/>
                    <a:pt x="138" y="616"/>
                    <a:pt x="92" y="708"/>
                  </a:cubicBezTo>
                  <a:cubicBezTo>
                    <a:pt x="46" y="822"/>
                    <a:pt x="23" y="913"/>
                    <a:pt x="23" y="1027"/>
                  </a:cubicBezTo>
                  <a:cubicBezTo>
                    <a:pt x="1" y="1096"/>
                    <a:pt x="1" y="1141"/>
                    <a:pt x="1" y="1210"/>
                  </a:cubicBezTo>
                  <a:cubicBezTo>
                    <a:pt x="1" y="1256"/>
                    <a:pt x="1" y="1301"/>
                    <a:pt x="23" y="1347"/>
                  </a:cubicBezTo>
                  <a:cubicBezTo>
                    <a:pt x="23" y="1461"/>
                    <a:pt x="46" y="1598"/>
                    <a:pt x="92" y="1712"/>
                  </a:cubicBezTo>
                  <a:cubicBezTo>
                    <a:pt x="92" y="1735"/>
                    <a:pt x="92" y="1758"/>
                    <a:pt x="115" y="1758"/>
                  </a:cubicBezTo>
                  <a:cubicBezTo>
                    <a:pt x="115" y="1781"/>
                    <a:pt x="115" y="1826"/>
                    <a:pt x="138" y="1849"/>
                  </a:cubicBezTo>
                  <a:cubicBezTo>
                    <a:pt x="183" y="1963"/>
                    <a:pt x="229" y="2054"/>
                    <a:pt x="297" y="2146"/>
                  </a:cubicBezTo>
                  <a:cubicBezTo>
                    <a:pt x="320" y="2191"/>
                    <a:pt x="366" y="2237"/>
                    <a:pt x="389" y="2260"/>
                  </a:cubicBezTo>
                  <a:cubicBezTo>
                    <a:pt x="389" y="2283"/>
                    <a:pt x="411" y="2306"/>
                    <a:pt x="411" y="2306"/>
                  </a:cubicBezTo>
                  <a:cubicBezTo>
                    <a:pt x="548" y="2465"/>
                    <a:pt x="708" y="2602"/>
                    <a:pt x="868" y="2694"/>
                  </a:cubicBezTo>
                  <a:cubicBezTo>
                    <a:pt x="868" y="2694"/>
                    <a:pt x="868" y="2716"/>
                    <a:pt x="868" y="2716"/>
                  </a:cubicBezTo>
                  <a:lnTo>
                    <a:pt x="914" y="2716"/>
                  </a:lnTo>
                  <a:cubicBezTo>
                    <a:pt x="1073" y="2831"/>
                    <a:pt x="1279" y="2876"/>
                    <a:pt x="1484" y="2922"/>
                  </a:cubicBezTo>
                  <a:cubicBezTo>
                    <a:pt x="1598" y="2922"/>
                    <a:pt x="1712" y="2922"/>
                    <a:pt x="1804" y="2899"/>
                  </a:cubicBezTo>
                  <a:cubicBezTo>
                    <a:pt x="1941" y="2876"/>
                    <a:pt x="2055" y="2831"/>
                    <a:pt x="2146" y="2785"/>
                  </a:cubicBezTo>
                  <a:cubicBezTo>
                    <a:pt x="2329" y="2671"/>
                    <a:pt x="2466" y="2534"/>
                    <a:pt x="2557" y="2374"/>
                  </a:cubicBezTo>
                  <a:cubicBezTo>
                    <a:pt x="2671" y="2169"/>
                    <a:pt x="2717" y="1940"/>
                    <a:pt x="2717" y="1712"/>
                  </a:cubicBezTo>
                  <a:cubicBezTo>
                    <a:pt x="2740" y="1256"/>
                    <a:pt x="2511" y="799"/>
                    <a:pt x="2215" y="480"/>
                  </a:cubicBezTo>
                  <a:cubicBezTo>
                    <a:pt x="1986" y="251"/>
                    <a:pt x="1690" y="69"/>
                    <a:pt x="1370" y="23"/>
                  </a:cubicBezTo>
                  <a:lnTo>
                    <a:pt x="1324" y="23"/>
                  </a:lnTo>
                  <a:cubicBezTo>
                    <a:pt x="1256" y="0"/>
                    <a:pt x="1210" y="0"/>
                    <a:pt x="1142" y="0"/>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3" name="Google Shape;4184;p38">
              <a:extLst>
                <a:ext uri="{FF2B5EF4-FFF2-40B4-BE49-F238E27FC236}">
                  <a16:creationId xmlns:a16="http://schemas.microsoft.com/office/drawing/2014/main" id="{6B1D3A5D-A41D-73A1-5095-BCBA2B704CB3}"/>
                </a:ext>
              </a:extLst>
            </p:cNvPr>
            <p:cNvSpPr/>
            <p:nvPr/>
          </p:nvSpPr>
          <p:spPr>
            <a:xfrm>
              <a:off x="7594077" y="2703074"/>
              <a:ext cx="37724" cy="36436"/>
            </a:xfrm>
            <a:custGeom>
              <a:avLst/>
              <a:gdLst/>
              <a:ahLst/>
              <a:cxnLst/>
              <a:rect l="l" t="t" r="r" b="b"/>
              <a:pathLst>
                <a:path w="1348" h="1302" extrusionOk="0">
                  <a:moveTo>
                    <a:pt x="708" y="0"/>
                  </a:moveTo>
                  <a:cubicBezTo>
                    <a:pt x="662" y="0"/>
                    <a:pt x="617" y="0"/>
                    <a:pt x="571" y="23"/>
                  </a:cubicBezTo>
                  <a:cubicBezTo>
                    <a:pt x="503" y="23"/>
                    <a:pt x="434" y="69"/>
                    <a:pt x="366" y="115"/>
                  </a:cubicBezTo>
                  <a:cubicBezTo>
                    <a:pt x="320" y="137"/>
                    <a:pt x="297" y="160"/>
                    <a:pt x="274" y="183"/>
                  </a:cubicBezTo>
                  <a:cubicBezTo>
                    <a:pt x="252" y="183"/>
                    <a:pt x="252" y="206"/>
                    <a:pt x="252" y="206"/>
                  </a:cubicBezTo>
                  <a:cubicBezTo>
                    <a:pt x="183" y="229"/>
                    <a:pt x="137" y="252"/>
                    <a:pt x="92" y="297"/>
                  </a:cubicBezTo>
                  <a:cubicBezTo>
                    <a:pt x="1" y="411"/>
                    <a:pt x="1" y="617"/>
                    <a:pt x="46" y="754"/>
                  </a:cubicBezTo>
                  <a:cubicBezTo>
                    <a:pt x="46" y="799"/>
                    <a:pt x="69" y="845"/>
                    <a:pt x="92" y="891"/>
                  </a:cubicBezTo>
                  <a:cubicBezTo>
                    <a:pt x="115" y="936"/>
                    <a:pt x="115" y="959"/>
                    <a:pt x="137" y="982"/>
                  </a:cubicBezTo>
                  <a:cubicBezTo>
                    <a:pt x="160" y="1050"/>
                    <a:pt x="206" y="1073"/>
                    <a:pt x="252" y="1119"/>
                  </a:cubicBezTo>
                  <a:cubicBezTo>
                    <a:pt x="297" y="1187"/>
                    <a:pt x="366" y="1233"/>
                    <a:pt x="457" y="1256"/>
                  </a:cubicBezTo>
                  <a:cubicBezTo>
                    <a:pt x="526" y="1279"/>
                    <a:pt x="617" y="1301"/>
                    <a:pt x="708" y="1301"/>
                  </a:cubicBezTo>
                  <a:cubicBezTo>
                    <a:pt x="777" y="1301"/>
                    <a:pt x="845" y="1279"/>
                    <a:pt x="914" y="1256"/>
                  </a:cubicBezTo>
                  <a:cubicBezTo>
                    <a:pt x="1005" y="1210"/>
                    <a:pt x="1073" y="1165"/>
                    <a:pt x="1142" y="1119"/>
                  </a:cubicBezTo>
                  <a:cubicBezTo>
                    <a:pt x="1210" y="1050"/>
                    <a:pt x="1256" y="959"/>
                    <a:pt x="1302" y="868"/>
                  </a:cubicBezTo>
                  <a:cubicBezTo>
                    <a:pt x="1324" y="799"/>
                    <a:pt x="1347" y="708"/>
                    <a:pt x="1324" y="617"/>
                  </a:cubicBezTo>
                  <a:cubicBezTo>
                    <a:pt x="1324" y="548"/>
                    <a:pt x="1302" y="457"/>
                    <a:pt x="1279" y="388"/>
                  </a:cubicBezTo>
                  <a:cubicBezTo>
                    <a:pt x="1256" y="343"/>
                    <a:pt x="1233" y="297"/>
                    <a:pt x="1187" y="252"/>
                  </a:cubicBezTo>
                  <a:cubicBezTo>
                    <a:pt x="1187" y="206"/>
                    <a:pt x="1142" y="183"/>
                    <a:pt x="1119" y="160"/>
                  </a:cubicBezTo>
                  <a:cubicBezTo>
                    <a:pt x="1096" y="137"/>
                    <a:pt x="1050" y="92"/>
                    <a:pt x="1005" y="69"/>
                  </a:cubicBezTo>
                  <a:cubicBezTo>
                    <a:pt x="959" y="46"/>
                    <a:pt x="891" y="23"/>
                    <a:pt x="822" y="23"/>
                  </a:cubicBezTo>
                  <a:cubicBezTo>
                    <a:pt x="777" y="0"/>
                    <a:pt x="731" y="0"/>
                    <a:pt x="708"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4" name="Google Shape;4185;p38">
              <a:extLst>
                <a:ext uri="{FF2B5EF4-FFF2-40B4-BE49-F238E27FC236}">
                  <a16:creationId xmlns:a16="http://schemas.microsoft.com/office/drawing/2014/main" id="{782B4A8E-CB8E-B74D-513E-CD1868A1C279}"/>
                </a:ext>
              </a:extLst>
            </p:cNvPr>
            <p:cNvSpPr/>
            <p:nvPr/>
          </p:nvSpPr>
          <p:spPr>
            <a:xfrm>
              <a:off x="7689254" y="2710742"/>
              <a:ext cx="69011" cy="77323"/>
            </a:xfrm>
            <a:custGeom>
              <a:avLst/>
              <a:gdLst/>
              <a:ahLst/>
              <a:cxnLst/>
              <a:rect l="l" t="t" r="r" b="b"/>
              <a:pathLst>
                <a:path w="2466" h="2763" extrusionOk="0">
                  <a:moveTo>
                    <a:pt x="959" y="0"/>
                  </a:moveTo>
                  <a:cubicBezTo>
                    <a:pt x="891" y="0"/>
                    <a:pt x="799" y="23"/>
                    <a:pt x="708" y="46"/>
                  </a:cubicBezTo>
                  <a:cubicBezTo>
                    <a:pt x="640" y="69"/>
                    <a:pt x="571" y="92"/>
                    <a:pt x="525" y="137"/>
                  </a:cubicBezTo>
                  <a:cubicBezTo>
                    <a:pt x="457" y="160"/>
                    <a:pt x="411" y="206"/>
                    <a:pt x="366" y="251"/>
                  </a:cubicBezTo>
                  <a:cubicBezTo>
                    <a:pt x="343" y="274"/>
                    <a:pt x="320" y="297"/>
                    <a:pt x="297" y="343"/>
                  </a:cubicBezTo>
                  <a:cubicBezTo>
                    <a:pt x="252" y="388"/>
                    <a:pt x="206" y="457"/>
                    <a:pt x="160" y="548"/>
                  </a:cubicBezTo>
                  <a:cubicBezTo>
                    <a:pt x="137" y="639"/>
                    <a:pt x="92" y="731"/>
                    <a:pt x="69" y="822"/>
                  </a:cubicBezTo>
                  <a:cubicBezTo>
                    <a:pt x="23" y="982"/>
                    <a:pt x="1" y="1142"/>
                    <a:pt x="23" y="1301"/>
                  </a:cubicBezTo>
                  <a:cubicBezTo>
                    <a:pt x="23" y="1461"/>
                    <a:pt x="92" y="1621"/>
                    <a:pt x="137" y="1758"/>
                  </a:cubicBezTo>
                  <a:cubicBezTo>
                    <a:pt x="206" y="1918"/>
                    <a:pt x="297" y="2077"/>
                    <a:pt x="389" y="2214"/>
                  </a:cubicBezTo>
                  <a:cubicBezTo>
                    <a:pt x="434" y="2283"/>
                    <a:pt x="503" y="2351"/>
                    <a:pt x="571" y="2397"/>
                  </a:cubicBezTo>
                  <a:cubicBezTo>
                    <a:pt x="662" y="2488"/>
                    <a:pt x="777" y="2557"/>
                    <a:pt x="891" y="2625"/>
                  </a:cubicBezTo>
                  <a:cubicBezTo>
                    <a:pt x="1073" y="2717"/>
                    <a:pt x="1256" y="2739"/>
                    <a:pt x="1461" y="2762"/>
                  </a:cubicBezTo>
                  <a:cubicBezTo>
                    <a:pt x="1644" y="2762"/>
                    <a:pt x="1849" y="2694"/>
                    <a:pt x="2009" y="2602"/>
                  </a:cubicBezTo>
                  <a:cubicBezTo>
                    <a:pt x="2100" y="2534"/>
                    <a:pt x="2192" y="2443"/>
                    <a:pt x="2260" y="2351"/>
                  </a:cubicBezTo>
                  <a:cubicBezTo>
                    <a:pt x="2466" y="2100"/>
                    <a:pt x="2466" y="1781"/>
                    <a:pt x="2420" y="1484"/>
                  </a:cubicBezTo>
                  <a:cubicBezTo>
                    <a:pt x="2397" y="1393"/>
                    <a:pt x="2374" y="1301"/>
                    <a:pt x="2352" y="1210"/>
                  </a:cubicBezTo>
                  <a:cubicBezTo>
                    <a:pt x="2329" y="1119"/>
                    <a:pt x="2283" y="1027"/>
                    <a:pt x="2237" y="936"/>
                  </a:cubicBezTo>
                  <a:cubicBezTo>
                    <a:pt x="2192" y="868"/>
                    <a:pt x="2169" y="822"/>
                    <a:pt x="2123" y="754"/>
                  </a:cubicBezTo>
                  <a:cubicBezTo>
                    <a:pt x="2078" y="685"/>
                    <a:pt x="2055" y="639"/>
                    <a:pt x="2009" y="571"/>
                  </a:cubicBezTo>
                  <a:cubicBezTo>
                    <a:pt x="1941" y="503"/>
                    <a:pt x="1872" y="434"/>
                    <a:pt x="1804" y="366"/>
                  </a:cubicBezTo>
                  <a:cubicBezTo>
                    <a:pt x="1712" y="297"/>
                    <a:pt x="1621" y="251"/>
                    <a:pt x="1553" y="183"/>
                  </a:cubicBezTo>
                  <a:cubicBezTo>
                    <a:pt x="1416" y="114"/>
                    <a:pt x="1256" y="46"/>
                    <a:pt x="1096" y="23"/>
                  </a:cubicBezTo>
                  <a:cubicBezTo>
                    <a:pt x="1050" y="0"/>
                    <a:pt x="1005" y="0"/>
                    <a:pt x="959"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5" name="Google Shape;4186;p38">
              <a:extLst>
                <a:ext uri="{FF2B5EF4-FFF2-40B4-BE49-F238E27FC236}">
                  <a16:creationId xmlns:a16="http://schemas.microsoft.com/office/drawing/2014/main" id="{97A3F1E9-4EF8-59DB-7D61-8AF5B3F13DC4}"/>
                </a:ext>
              </a:extLst>
            </p:cNvPr>
            <p:cNvSpPr/>
            <p:nvPr/>
          </p:nvSpPr>
          <p:spPr>
            <a:xfrm>
              <a:off x="7698825" y="2817421"/>
              <a:ext cx="60084" cy="58461"/>
            </a:xfrm>
            <a:custGeom>
              <a:avLst/>
              <a:gdLst/>
              <a:ahLst/>
              <a:cxnLst/>
              <a:rect l="l" t="t" r="r" b="b"/>
              <a:pathLst>
                <a:path w="2147" h="2089" extrusionOk="0">
                  <a:moveTo>
                    <a:pt x="1028" y="0"/>
                  </a:moveTo>
                  <a:cubicBezTo>
                    <a:pt x="914" y="0"/>
                    <a:pt x="800" y="23"/>
                    <a:pt x="708" y="46"/>
                  </a:cubicBezTo>
                  <a:cubicBezTo>
                    <a:pt x="640" y="46"/>
                    <a:pt x="594" y="69"/>
                    <a:pt x="549" y="91"/>
                  </a:cubicBezTo>
                  <a:cubicBezTo>
                    <a:pt x="503" y="114"/>
                    <a:pt x="457" y="137"/>
                    <a:pt x="412" y="160"/>
                  </a:cubicBezTo>
                  <a:cubicBezTo>
                    <a:pt x="343" y="183"/>
                    <a:pt x="298" y="251"/>
                    <a:pt x="252" y="297"/>
                  </a:cubicBezTo>
                  <a:cubicBezTo>
                    <a:pt x="206" y="343"/>
                    <a:pt x="183" y="388"/>
                    <a:pt x="161" y="434"/>
                  </a:cubicBezTo>
                  <a:cubicBezTo>
                    <a:pt x="115" y="480"/>
                    <a:pt x="92" y="594"/>
                    <a:pt x="69" y="662"/>
                  </a:cubicBezTo>
                  <a:cubicBezTo>
                    <a:pt x="1" y="868"/>
                    <a:pt x="1" y="1096"/>
                    <a:pt x="69" y="1301"/>
                  </a:cubicBezTo>
                  <a:cubicBezTo>
                    <a:pt x="92" y="1393"/>
                    <a:pt x="138" y="1507"/>
                    <a:pt x="183" y="1598"/>
                  </a:cubicBezTo>
                  <a:cubicBezTo>
                    <a:pt x="206" y="1621"/>
                    <a:pt x="229" y="1666"/>
                    <a:pt x="252" y="1689"/>
                  </a:cubicBezTo>
                  <a:cubicBezTo>
                    <a:pt x="275" y="1735"/>
                    <a:pt x="320" y="1781"/>
                    <a:pt x="343" y="1826"/>
                  </a:cubicBezTo>
                  <a:cubicBezTo>
                    <a:pt x="366" y="1849"/>
                    <a:pt x="412" y="1872"/>
                    <a:pt x="457" y="1895"/>
                  </a:cubicBezTo>
                  <a:cubicBezTo>
                    <a:pt x="526" y="1940"/>
                    <a:pt x="572" y="1986"/>
                    <a:pt x="663" y="2009"/>
                  </a:cubicBezTo>
                  <a:cubicBezTo>
                    <a:pt x="708" y="2032"/>
                    <a:pt x="777" y="2054"/>
                    <a:pt x="823" y="2054"/>
                  </a:cubicBezTo>
                  <a:cubicBezTo>
                    <a:pt x="902" y="2077"/>
                    <a:pt x="982" y="2089"/>
                    <a:pt x="1062" y="2089"/>
                  </a:cubicBezTo>
                  <a:cubicBezTo>
                    <a:pt x="1142" y="2089"/>
                    <a:pt x="1222" y="2077"/>
                    <a:pt x="1302" y="2054"/>
                  </a:cubicBezTo>
                  <a:cubicBezTo>
                    <a:pt x="1370" y="2032"/>
                    <a:pt x="1439" y="2009"/>
                    <a:pt x="1507" y="1963"/>
                  </a:cubicBezTo>
                  <a:cubicBezTo>
                    <a:pt x="1576" y="1940"/>
                    <a:pt x="1621" y="1917"/>
                    <a:pt x="1667" y="1895"/>
                  </a:cubicBezTo>
                  <a:cubicBezTo>
                    <a:pt x="1781" y="1849"/>
                    <a:pt x="1873" y="1781"/>
                    <a:pt x="1941" y="1689"/>
                  </a:cubicBezTo>
                  <a:cubicBezTo>
                    <a:pt x="2010" y="1621"/>
                    <a:pt x="2055" y="1529"/>
                    <a:pt x="2078" y="1438"/>
                  </a:cubicBezTo>
                  <a:cubicBezTo>
                    <a:pt x="2101" y="1415"/>
                    <a:pt x="2124" y="1370"/>
                    <a:pt x="2124" y="1324"/>
                  </a:cubicBezTo>
                  <a:cubicBezTo>
                    <a:pt x="2146" y="1256"/>
                    <a:pt x="2146" y="1187"/>
                    <a:pt x="2146" y="1141"/>
                  </a:cubicBezTo>
                  <a:cubicBezTo>
                    <a:pt x="2146" y="1096"/>
                    <a:pt x="2146" y="1050"/>
                    <a:pt x="2146" y="1004"/>
                  </a:cubicBezTo>
                  <a:cubicBezTo>
                    <a:pt x="2124" y="936"/>
                    <a:pt x="2124" y="890"/>
                    <a:pt x="2101" y="822"/>
                  </a:cubicBezTo>
                  <a:cubicBezTo>
                    <a:pt x="2078" y="731"/>
                    <a:pt x="2032" y="616"/>
                    <a:pt x="1987" y="525"/>
                  </a:cubicBezTo>
                  <a:cubicBezTo>
                    <a:pt x="1941" y="457"/>
                    <a:pt x="1873" y="388"/>
                    <a:pt x="1827" y="343"/>
                  </a:cubicBezTo>
                  <a:cubicBezTo>
                    <a:pt x="1758" y="251"/>
                    <a:pt x="1644" y="183"/>
                    <a:pt x="1553" y="137"/>
                  </a:cubicBezTo>
                  <a:cubicBezTo>
                    <a:pt x="1462" y="91"/>
                    <a:pt x="1370" y="69"/>
                    <a:pt x="1302" y="46"/>
                  </a:cubicBezTo>
                  <a:cubicBezTo>
                    <a:pt x="1211" y="0"/>
                    <a:pt x="1119" y="0"/>
                    <a:pt x="1028"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6" name="Google Shape;4187;p38">
              <a:extLst>
                <a:ext uri="{FF2B5EF4-FFF2-40B4-BE49-F238E27FC236}">
                  <a16:creationId xmlns:a16="http://schemas.microsoft.com/office/drawing/2014/main" id="{0A9B1765-D9B3-A851-B93E-53F470795FCB}"/>
                </a:ext>
              </a:extLst>
            </p:cNvPr>
            <p:cNvSpPr/>
            <p:nvPr/>
          </p:nvSpPr>
          <p:spPr>
            <a:xfrm>
              <a:off x="7683517" y="2705621"/>
              <a:ext cx="79869" cy="90112"/>
            </a:xfrm>
            <a:custGeom>
              <a:avLst/>
              <a:gdLst/>
              <a:ahLst/>
              <a:cxnLst/>
              <a:rect l="l" t="t" r="r" b="b"/>
              <a:pathLst>
                <a:path w="2854" h="3220" extrusionOk="0">
                  <a:moveTo>
                    <a:pt x="1370" y="320"/>
                  </a:moveTo>
                  <a:cubicBezTo>
                    <a:pt x="1461" y="343"/>
                    <a:pt x="1529" y="366"/>
                    <a:pt x="1621" y="412"/>
                  </a:cubicBezTo>
                  <a:cubicBezTo>
                    <a:pt x="1735" y="457"/>
                    <a:pt x="1826" y="503"/>
                    <a:pt x="1917" y="571"/>
                  </a:cubicBezTo>
                  <a:cubicBezTo>
                    <a:pt x="2009" y="663"/>
                    <a:pt x="2100" y="731"/>
                    <a:pt x="2191" y="845"/>
                  </a:cubicBezTo>
                  <a:cubicBezTo>
                    <a:pt x="2260" y="959"/>
                    <a:pt x="2328" y="1074"/>
                    <a:pt x="2397" y="1210"/>
                  </a:cubicBezTo>
                  <a:cubicBezTo>
                    <a:pt x="2442" y="1325"/>
                    <a:pt x="2488" y="1462"/>
                    <a:pt x="2511" y="1599"/>
                  </a:cubicBezTo>
                  <a:cubicBezTo>
                    <a:pt x="2534" y="1735"/>
                    <a:pt x="2534" y="1895"/>
                    <a:pt x="2511" y="2032"/>
                  </a:cubicBezTo>
                  <a:cubicBezTo>
                    <a:pt x="2488" y="2124"/>
                    <a:pt x="2465" y="2215"/>
                    <a:pt x="2420" y="2329"/>
                  </a:cubicBezTo>
                  <a:cubicBezTo>
                    <a:pt x="2397" y="2397"/>
                    <a:pt x="2351" y="2489"/>
                    <a:pt x="2305" y="2557"/>
                  </a:cubicBezTo>
                  <a:cubicBezTo>
                    <a:pt x="2237" y="2603"/>
                    <a:pt x="2191" y="2671"/>
                    <a:pt x="2146" y="2717"/>
                  </a:cubicBezTo>
                  <a:cubicBezTo>
                    <a:pt x="2077" y="2740"/>
                    <a:pt x="2032" y="2785"/>
                    <a:pt x="1963" y="2808"/>
                  </a:cubicBezTo>
                  <a:cubicBezTo>
                    <a:pt x="1895" y="2854"/>
                    <a:pt x="1826" y="2854"/>
                    <a:pt x="1735" y="2877"/>
                  </a:cubicBezTo>
                  <a:lnTo>
                    <a:pt x="1507" y="2877"/>
                  </a:lnTo>
                  <a:cubicBezTo>
                    <a:pt x="1438" y="2854"/>
                    <a:pt x="1347" y="2831"/>
                    <a:pt x="1255" y="2808"/>
                  </a:cubicBezTo>
                  <a:cubicBezTo>
                    <a:pt x="1141" y="2763"/>
                    <a:pt x="1027" y="2694"/>
                    <a:pt x="936" y="2626"/>
                  </a:cubicBezTo>
                  <a:cubicBezTo>
                    <a:pt x="845" y="2534"/>
                    <a:pt x="753" y="2466"/>
                    <a:pt x="685" y="2352"/>
                  </a:cubicBezTo>
                  <a:cubicBezTo>
                    <a:pt x="616" y="2260"/>
                    <a:pt x="548" y="2146"/>
                    <a:pt x="479" y="2009"/>
                  </a:cubicBezTo>
                  <a:cubicBezTo>
                    <a:pt x="434" y="1872"/>
                    <a:pt x="388" y="1735"/>
                    <a:pt x="365" y="1576"/>
                  </a:cubicBezTo>
                  <a:cubicBezTo>
                    <a:pt x="342" y="1507"/>
                    <a:pt x="342" y="1439"/>
                    <a:pt x="342" y="1347"/>
                  </a:cubicBezTo>
                  <a:cubicBezTo>
                    <a:pt x="342" y="1302"/>
                    <a:pt x="342" y="1256"/>
                    <a:pt x="365" y="1210"/>
                  </a:cubicBezTo>
                  <a:lnTo>
                    <a:pt x="365" y="1188"/>
                  </a:lnTo>
                  <a:cubicBezTo>
                    <a:pt x="388" y="1074"/>
                    <a:pt x="411" y="982"/>
                    <a:pt x="434" y="891"/>
                  </a:cubicBezTo>
                  <a:cubicBezTo>
                    <a:pt x="479" y="800"/>
                    <a:pt x="525" y="708"/>
                    <a:pt x="571" y="640"/>
                  </a:cubicBezTo>
                  <a:cubicBezTo>
                    <a:pt x="594" y="617"/>
                    <a:pt x="616" y="617"/>
                    <a:pt x="616" y="594"/>
                  </a:cubicBezTo>
                  <a:cubicBezTo>
                    <a:pt x="662" y="549"/>
                    <a:pt x="708" y="526"/>
                    <a:pt x="730" y="480"/>
                  </a:cubicBezTo>
                  <a:cubicBezTo>
                    <a:pt x="776" y="457"/>
                    <a:pt x="822" y="434"/>
                    <a:pt x="867" y="412"/>
                  </a:cubicBezTo>
                  <a:cubicBezTo>
                    <a:pt x="867" y="412"/>
                    <a:pt x="890" y="412"/>
                    <a:pt x="890" y="389"/>
                  </a:cubicBezTo>
                  <a:lnTo>
                    <a:pt x="913" y="389"/>
                  </a:lnTo>
                  <a:cubicBezTo>
                    <a:pt x="982" y="366"/>
                    <a:pt x="1050" y="343"/>
                    <a:pt x="1119" y="320"/>
                  </a:cubicBezTo>
                  <a:close/>
                  <a:moveTo>
                    <a:pt x="1233" y="1"/>
                  </a:moveTo>
                  <a:cubicBezTo>
                    <a:pt x="1164" y="1"/>
                    <a:pt x="1096" y="1"/>
                    <a:pt x="1027" y="24"/>
                  </a:cubicBezTo>
                  <a:lnTo>
                    <a:pt x="982" y="24"/>
                  </a:lnTo>
                  <a:cubicBezTo>
                    <a:pt x="936" y="46"/>
                    <a:pt x="890" y="46"/>
                    <a:pt x="822" y="69"/>
                  </a:cubicBezTo>
                  <a:cubicBezTo>
                    <a:pt x="822" y="69"/>
                    <a:pt x="822" y="69"/>
                    <a:pt x="799" y="92"/>
                  </a:cubicBezTo>
                  <a:cubicBezTo>
                    <a:pt x="776" y="92"/>
                    <a:pt x="753" y="115"/>
                    <a:pt x="708" y="115"/>
                  </a:cubicBezTo>
                  <a:cubicBezTo>
                    <a:pt x="708" y="115"/>
                    <a:pt x="708" y="138"/>
                    <a:pt x="685" y="138"/>
                  </a:cubicBezTo>
                  <a:cubicBezTo>
                    <a:pt x="662" y="138"/>
                    <a:pt x="662" y="161"/>
                    <a:pt x="662" y="161"/>
                  </a:cubicBezTo>
                  <a:lnTo>
                    <a:pt x="639" y="161"/>
                  </a:lnTo>
                  <a:cubicBezTo>
                    <a:pt x="616" y="161"/>
                    <a:pt x="616" y="183"/>
                    <a:pt x="616" y="183"/>
                  </a:cubicBezTo>
                  <a:lnTo>
                    <a:pt x="594" y="183"/>
                  </a:lnTo>
                  <a:cubicBezTo>
                    <a:pt x="594" y="183"/>
                    <a:pt x="594" y="183"/>
                    <a:pt x="594" y="206"/>
                  </a:cubicBezTo>
                  <a:lnTo>
                    <a:pt x="571" y="206"/>
                  </a:lnTo>
                  <a:cubicBezTo>
                    <a:pt x="479" y="275"/>
                    <a:pt x="388" y="366"/>
                    <a:pt x="320" y="457"/>
                  </a:cubicBezTo>
                  <a:cubicBezTo>
                    <a:pt x="228" y="571"/>
                    <a:pt x="183" y="663"/>
                    <a:pt x="137" y="800"/>
                  </a:cubicBezTo>
                  <a:cubicBezTo>
                    <a:pt x="46" y="1051"/>
                    <a:pt x="0" y="1325"/>
                    <a:pt x="46" y="1576"/>
                  </a:cubicBezTo>
                  <a:cubicBezTo>
                    <a:pt x="46" y="1576"/>
                    <a:pt x="46" y="1576"/>
                    <a:pt x="46" y="1599"/>
                  </a:cubicBezTo>
                  <a:cubicBezTo>
                    <a:pt x="69" y="1804"/>
                    <a:pt x="114" y="1987"/>
                    <a:pt x="183" y="2169"/>
                  </a:cubicBezTo>
                  <a:cubicBezTo>
                    <a:pt x="365" y="2557"/>
                    <a:pt x="662" y="2877"/>
                    <a:pt x="1050" y="3082"/>
                  </a:cubicBezTo>
                  <a:cubicBezTo>
                    <a:pt x="1255" y="3173"/>
                    <a:pt x="1461" y="3219"/>
                    <a:pt x="1666" y="3219"/>
                  </a:cubicBezTo>
                  <a:cubicBezTo>
                    <a:pt x="1780" y="3196"/>
                    <a:pt x="1872" y="3196"/>
                    <a:pt x="1963" y="3151"/>
                  </a:cubicBezTo>
                  <a:cubicBezTo>
                    <a:pt x="2077" y="3128"/>
                    <a:pt x="2191" y="3082"/>
                    <a:pt x="2283" y="3014"/>
                  </a:cubicBezTo>
                  <a:cubicBezTo>
                    <a:pt x="2442" y="2900"/>
                    <a:pt x="2579" y="2740"/>
                    <a:pt x="2671" y="2557"/>
                  </a:cubicBezTo>
                  <a:cubicBezTo>
                    <a:pt x="2785" y="2352"/>
                    <a:pt x="2830" y="2124"/>
                    <a:pt x="2853" y="1895"/>
                  </a:cubicBezTo>
                  <a:cubicBezTo>
                    <a:pt x="2853" y="1690"/>
                    <a:pt x="2830" y="1462"/>
                    <a:pt x="2762" y="1256"/>
                  </a:cubicBezTo>
                  <a:cubicBezTo>
                    <a:pt x="2693" y="1051"/>
                    <a:pt x="2602" y="868"/>
                    <a:pt x="2488" y="708"/>
                  </a:cubicBezTo>
                  <a:cubicBezTo>
                    <a:pt x="2237" y="343"/>
                    <a:pt x="1849" y="69"/>
                    <a:pt x="1415"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7" name="Google Shape;4188;p38">
              <a:extLst>
                <a:ext uri="{FF2B5EF4-FFF2-40B4-BE49-F238E27FC236}">
                  <a16:creationId xmlns:a16="http://schemas.microsoft.com/office/drawing/2014/main" id="{4D912815-554D-2E73-6107-A30E5CFEEA46}"/>
                </a:ext>
              </a:extLst>
            </p:cNvPr>
            <p:cNvSpPr/>
            <p:nvPr/>
          </p:nvSpPr>
          <p:spPr>
            <a:xfrm>
              <a:off x="7588956" y="2697953"/>
              <a:ext cx="48582" cy="48330"/>
            </a:xfrm>
            <a:custGeom>
              <a:avLst/>
              <a:gdLst/>
              <a:ahLst/>
              <a:cxnLst/>
              <a:rect l="l" t="t" r="r" b="b"/>
              <a:pathLst>
                <a:path w="1736" h="1727" extrusionOk="0">
                  <a:moveTo>
                    <a:pt x="891" y="343"/>
                  </a:moveTo>
                  <a:cubicBezTo>
                    <a:pt x="937" y="343"/>
                    <a:pt x="982" y="343"/>
                    <a:pt x="1028" y="366"/>
                  </a:cubicBezTo>
                  <a:cubicBezTo>
                    <a:pt x="1074" y="366"/>
                    <a:pt x="1119" y="389"/>
                    <a:pt x="1142" y="412"/>
                  </a:cubicBezTo>
                  <a:cubicBezTo>
                    <a:pt x="1188" y="457"/>
                    <a:pt x="1211" y="480"/>
                    <a:pt x="1256" y="503"/>
                  </a:cubicBezTo>
                  <a:cubicBezTo>
                    <a:pt x="1279" y="549"/>
                    <a:pt x="1302" y="571"/>
                    <a:pt x="1325" y="617"/>
                  </a:cubicBezTo>
                  <a:cubicBezTo>
                    <a:pt x="1348" y="663"/>
                    <a:pt x="1370" y="708"/>
                    <a:pt x="1370" y="754"/>
                  </a:cubicBezTo>
                  <a:cubicBezTo>
                    <a:pt x="1393" y="800"/>
                    <a:pt x="1393" y="845"/>
                    <a:pt x="1393" y="891"/>
                  </a:cubicBezTo>
                  <a:cubicBezTo>
                    <a:pt x="1393" y="937"/>
                    <a:pt x="1370" y="982"/>
                    <a:pt x="1370" y="1028"/>
                  </a:cubicBezTo>
                  <a:cubicBezTo>
                    <a:pt x="1348" y="1074"/>
                    <a:pt x="1325" y="1142"/>
                    <a:pt x="1279" y="1188"/>
                  </a:cubicBezTo>
                  <a:cubicBezTo>
                    <a:pt x="1256" y="1211"/>
                    <a:pt x="1233" y="1233"/>
                    <a:pt x="1211" y="1279"/>
                  </a:cubicBezTo>
                  <a:cubicBezTo>
                    <a:pt x="1165" y="1302"/>
                    <a:pt x="1142" y="1325"/>
                    <a:pt x="1097" y="1348"/>
                  </a:cubicBezTo>
                  <a:cubicBezTo>
                    <a:pt x="1051" y="1370"/>
                    <a:pt x="1005" y="1393"/>
                    <a:pt x="937" y="1393"/>
                  </a:cubicBezTo>
                  <a:lnTo>
                    <a:pt x="823" y="1393"/>
                  </a:lnTo>
                  <a:cubicBezTo>
                    <a:pt x="777" y="1393"/>
                    <a:pt x="731" y="1393"/>
                    <a:pt x="686" y="1370"/>
                  </a:cubicBezTo>
                  <a:cubicBezTo>
                    <a:pt x="640" y="1348"/>
                    <a:pt x="594" y="1325"/>
                    <a:pt x="549" y="1302"/>
                  </a:cubicBezTo>
                  <a:cubicBezTo>
                    <a:pt x="526" y="1279"/>
                    <a:pt x="480" y="1256"/>
                    <a:pt x="457" y="1211"/>
                  </a:cubicBezTo>
                  <a:cubicBezTo>
                    <a:pt x="412" y="1188"/>
                    <a:pt x="389" y="1142"/>
                    <a:pt x="366" y="1096"/>
                  </a:cubicBezTo>
                  <a:cubicBezTo>
                    <a:pt x="343" y="1051"/>
                    <a:pt x="343" y="1005"/>
                    <a:pt x="320" y="960"/>
                  </a:cubicBezTo>
                  <a:cubicBezTo>
                    <a:pt x="320" y="914"/>
                    <a:pt x="320" y="891"/>
                    <a:pt x="320" y="845"/>
                  </a:cubicBezTo>
                  <a:cubicBezTo>
                    <a:pt x="320" y="777"/>
                    <a:pt x="343" y="731"/>
                    <a:pt x="343" y="686"/>
                  </a:cubicBezTo>
                  <a:cubicBezTo>
                    <a:pt x="366" y="663"/>
                    <a:pt x="366" y="640"/>
                    <a:pt x="366" y="640"/>
                  </a:cubicBezTo>
                  <a:cubicBezTo>
                    <a:pt x="389" y="617"/>
                    <a:pt x="389" y="617"/>
                    <a:pt x="389" y="594"/>
                  </a:cubicBezTo>
                  <a:cubicBezTo>
                    <a:pt x="389" y="594"/>
                    <a:pt x="412" y="571"/>
                    <a:pt x="412" y="571"/>
                  </a:cubicBezTo>
                  <a:cubicBezTo>
                    <a:pt x="435" y="526"/>
                    <a:pt x="457" y="503"/>
                    <a:pt x="503" y="457"/>
                  </a:cubicBezTo>
                  <a:cubicBezTo>
                    <a:pt x="526" y="435"/>
                    <a:pt x="572" y="412"/>
                    <a:pt x="617" y="389"/>
                  </a:cubicBezTo>
                  <a:cubicBezTo>
                    <a:pt x="640" y="389"/>
                    <a:pt x="663" y="366"/>
                    <a:pt x="686" y="366"/>
                  </a:cubicBezTo>
                  <a:cubicBezTo>
                    <a:pt x="709" y="343"/>
                    <a:pt x="709" y="343"/>
                    <a:pt x="731" y="343"/>
                  </a:cubicBezTo>
                  <a:close/>
                  <a:moveTo>
                    <a:pt x="868" y="1"/>
                  </a:moveTo>
                  <a:cubicBezTo>
                    <a:pt x="754" y="1"/>
                    <a:pt x="663" y="24"/>
                    <a:pt x="549" y="47"/>
                  </a:cubicBezTo>
                  <a:cubicBezTo>
                    <a:pt x="503" y="69"/>
                    <a:pt x="457" y="115"/>
                    <a:pt x="412" y="138"/>
                  </a:cubicBezTo>
                  <a:cubicBezTo>
                    <a:pt x="366" y="161"/>
                    <a:pt x="298" y="206"/>
                    <a:pt x="275" y="229"/>
                  </a:cubicBezTo>
                  <a:cubicBezTo>
                    <a:pt x="252" y="252"/>
                    <a:pt x="252" y="252"/>
                    <a:pt x="252" y="252"/>
                  </a:cubicBezTo>
                  <a:cubicBezTo>
                    <a:pt x="229" y="275"/>
                    <a:pt x="206" y="298"/>
                    <a:pt x="184" y="320"/>
                  </a:cubicBezTo>
                  <a:cubicBezTo>
                    <a:pt x="161" y="366"/>
                    <a:pt x="115" y="412"/>
                    <a:pt x="92" y="480"/>
                  </a:cubicBezTo>
                  <a:cubicBezTo>
                    <a:pt x="69" y="503"/>
                    <a:pt x="69" y="526"/>
                    <a:pt x="47" y="571"/>
                  </a:cubicBezTo>
                  <a:cubicBezTo>
                    <a:pt x="47" y="571"/>
                    <a:pt x="47" y="594"/>
                    <a:pt x="47" y="594"/>
                  </a:cubicBezTo>
                  <a:cubicBezTo>
                    <a:pt x="24" y="617"/>
                    <a:pt x="24" y="617"/>
                    <a:pt x="24" y="640"/>
                  </a:cubicBezTo>
                  <a:cubicBezTo>
                    <a:pt x="1" y="708"/>
                    <a:pt x="1" y="777"/>
                    <a:pt x="1" y="845"/>
                  </a:cubicBezTo>
                  <a:cubicBezTo>
                    <a:pt x="1" y="868"/>
                    <a:pt x="1" y="914"/>
                    <a:pt x="1" y="937"/>
                  </a:cubicBezTo>
                  <a:cubicBezTo>
                    <a:pt x="1" y="1005"/>
                    <a:pt x="1" y="1051"/>
                    <a:pt x="24" y="1096"/>
                  </a:cubicBezTo>
                  <a:cubicBezTo>
                    <a:pt x="24" y="1142"/>
                    <a:pt x="47" y="1188"/>
                    <a:pt x="69" y="1233"/>
                  </a:cubicBezTo>
                  <a:cubicBezTo>
                    <a:pt x="115" y="1302"/>
                    <a:pt x="138" y="1348"/>
                    <a:pt x="184" y="1393"/>
                  </a:cubicBezTo>
                  <a:cubicBezTo>
                    <a:pt x="275" y="1530"/>
                    <a:pt x="412" y="1621"/>
                    <a:pt x="549" y="1667"/>
                  </a:cubicBezTo>
                  <a:cubicBezTo>
                    <a:pt x="636" y="1711"/>
                    <a:pt x="732" y="1726"/>
                    <a:pt x="825" y="1726"/>
                  </a:cubicBezTo>
                  <a:cubicBezTo>
                    <a:pt x="879" y="1726"/>
                    <a:pt x="932" y="1721"/>
                    <a:pt x="982" y="1713"/>
                  </a:cubicBezTo>
                  <a:cubicBezTo>
                    <a:pt x="1142" y="1690"/>
                    <a:pt x="1279" y="1621"/>
                    <a:pt x="1393" y="1530"/>
                  </a:cubicBezTo>
                  <a:cubicBezTo>
                    <a:pt x="1507" y="1439"/>
                    <a:pt x="1599" y="1325"/>
                    <a:pt x="1644" y="1211"/>
                  </a:cubicBezTo>
                  <a:cubicBezTo>
                    <a:pt x="1713" y="1051"/>
                    <a:pt x="1736" y="891"/>
                    <a:pt x="1690" y="708"/>
                  </a:cubicBezTo>
                  <a:cubicBezTo>
                    <a:pt x="1690" y="594"/>
                    <a:pt x="1644" y="503"/>
                    <a:pt x="1576" y="389"/>
                  </a:cubicBezTo>
                  <a:cubicBezTo>
                    <a:pt x="1530" y="343"/>
                    <a:pt x="1485" y="298"/>
                    <a:pt x="1439" y="252"/>
                  </a:cubicBezTo>
                  <a:cubicBezTo>
                    <a:pt x="1393" y="183"/>
                    <a:pt x="1325" y="138"/>
                    <a:pt x="1256" y="115"/>
                  </a:cubicBezTo>
                  <a:cubicBezTo>
                    <a:pt x="1211" y="69"/>
                    <a:pt x="1165" y="69"/>
                    <a:pt x="1097" y="47"/>
                  </a:cubicBezTo>
                  <a:cubicBezTo>
                    <a:pt x="1051" y="24"/>
                    <a:pt x="1005" y="24"/>
                    <a:pt x="960" y="24"/>
                  </a:cubicBezTo>
                  <a:cubicBezTo>
                    <a:pt x="937" y="1"/>
                    <a:pt x="891" y="1"/>
                    <a:pt x="86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8" name="Google Shape;4189;p38">
              <a:extLst>
                <a:ext uri="{FF2B5EF4-FFF2-40B4-BE49-F238E27FC236}">
                  <a16:creationId xmlns:a16="http://schemas.microsoft.com/office/drawing/2014/main" id="{414C8C71-D18D-79DB-7022-EBE786A00E5B}"/>
                </a:ext>
              </a:extLst>
            </p:cNvPr>
            <p:cNvSpPr/>
            <p:nvPr/>
          </p:nvSpPr>
          <p:spPr>
            <a:xfrm>
              <a:off x="7693731" y="2812300"/>
              <a:ext cx="69655" cy="69235"/>
            </a:xfrm>
            <a:custGeom>
              <a:avLst/>
              <a:gdLst/>
              <a:ahLst/>
              <a:cxnLst/>
              <a:rect l="l" t="t" r="r" b="b"/>
              <a:pathLst>
                <a:path w="2489" h="2474" extrusionOk="0">
                  <a:moveTo>
                    <a:pt x="1324" y="320"/>
                  </a:moveTo>
                  <a:cubicBezTo>
                    <a:pt x="1393" y="320"/>
                    <a:pt x="1461" y="343"/>
                    <a:pt x="1552" y="366"/>
                  </a:cubicBezTo>
                  <a:cubicBezTo>
                    <a:pt x="1621" y="389"/>
                    <a:pt x="1712" y="434"/>
                    <a:pt x="1781" y="480"/>
                  </a:cubicBezTo>
                  <a:cubicBezTo>
                    <a:pt x="1849" y="526"/>
                    <a:pt x="1895" y="571"/>
                    <a:pt x="1940" y="640"/>
                  </a:cubicBezTo>
                  <a:cubicBezTo>
                    <a:pt x="1986" y="685"/>
                    <a:pt x="2032" y="754"/>
                    <a:pt x="2077" y="822"/>
                  </a:cubicBezTo>
                  <a:cubicBezTo>
                    <a:pt x="2100" y="891"/>
                    <a:pt x="2146" y="982"/>
                    <a:pt x="2146" y="1073"/>
                  </a:cubicBezTo>
                  <a:cubicBezTo>
                    <a:pt x="2169" y="1142"/>
                    <a:pt x="2169" y="1233"/>
                    <a:pt x="2169" y="1302"/>
                  </a:cubicBezTo>
                  <a:cubicBezTo>
                    <a:pt x="2146" y="1393"/>
                    <a:pt x="2146" y="1461"/>
                    <a:pt x="2123" y="1553"/>
                  </a:cubicBezTo>
                  <a:cubicBezTo>
                    <a:pt x="2077" y="1621"/>
                    <a:pt x="2055" y="1690"/>
                    <a:pt x="2009" y="1758"/>
                  </a:cubicBezTo>
                  <a:cubicBezTo>
                    <a:pt x="1963" y="1827"/>
                    <a:pt x="1918" y="1872"/>
                    <a:pt x="1849" y="1918"/>
                  </a:cubicBezTo>
                  <a:cubicBezTo>
                    <a:pt x="1803" y="1986"/>
                    <a:pt x="1735" y="2009"/>
                    <a:pt x="1667" y="2055"/>
                  </a:cubicBezTo>
                  <a:cubicBezTo>
                    <a:pt x="1575" y="2100"/>
                    <a:pt x="1507" y="2123"/>
                    <a:pt x="1415" y="2146"/>
                  </a:cubicBezTo>
                  <a:lnTo>
                    <a:pt x="1164" y="2146"/>
                  </a:lnTo>
                  <a:cubicBezTo>
                    <a:pt x="1096" y="2146"/>
                    <a:pt x="1027" y="2123"/>
                    <a:pt x="936" y="2100"/>
                  </a:cubicBezTo>
                  <a:cubicBezTo>
                    <a:pt x="868" y="2078"/>
                    <a:pt x="799" y="2032"/>
                    <a:pt x="731" y="2009"/>
                  </a:cubicBezTo>
                  <a:cubicBezTo>
                    <a:pt x="662" y="1941"/>
                    <a:pt x="594" y="1895"/>
                    <a:pt x="548" y="1827"/>
                  </a:cubicBezTo>
                  <a:cubicBezTo>
                    <a:pt x="502" y="1781"/>
                    <a:pt x="457" y="1712"/>
                    <a:pt x="434" y="1667"/>
                  </a:cubicBezTo>
                  <a:cubicBezTo>
                    <a:pt x="388" y="1576"/>
                    <a:pt x="365" y="1507"/>
                    <a:pt x="343" y="1416"/>
                  </a:cubicBezTo>
                  <a:cubicBezTo>
                    <a:pt x="343" y="1347"/>
                    <a:pt x="343" y="1256"/>
                    <a:pt x="343" y="1187"/>
                  </a:cubicBezTo>
                  <a:cubicBezTo>
                    <a:pt x="343" y="1096"/>
                    <a:pt x="365" y="1028"/>
                    <a:pt x="388" y="936"/>
                  </a:cubicBezTo>
                  <a:cubicBezTo>
                    <a:pt x="411" y="868"/>
                    <a:pt x="457" y="799"/>
                    <a:pt x="480" y="731"/>
                  </a:cubicBezTo>
                  <a:cubicBezTo>
                    <a:pt x="525" y="685"/>
                    <a:pt x="548" y="663"/>
                    <a:pt x="571" y="617"/>
                  </a:cubicBezTo>
                  <a:cubicBezTo>
                    <a:pt x="594" y="594"/>
                    <a:pt x="617" y="571"/>
                    <a:pt x="639" y="548"/>
                  </a:cubicBezTo>
                  <a:cubicBezTo>
                    <a:pt x="662" y="526"/>
                    <a:pt x="685" y="526"/>
                    <a:pt x="685" y="503"/>
                  </a:cubicBezTo>
                  <a:cubicBezTo>
                    <a:pt x="731" y="480"/>
                    <a:pt x="776" y="457"/>
                    <a:pt x="822" y="434"/>
                  </a:cubicBezTo>
                  <a:cubicBezTo>
                    <a:pt x="822" y="434"/>
                    <a:pt x="822" y="411"/>
                    <a:pt x="845" y="411"/>
                  </a:cubicBezTo>
                  <a:cubicBezTo>
                    <a:pt x="868" y="389"/>
                    <a:pt x="913" y="389"/>
                    <a:pt x="959" y="366"/>
                  </a:cubicBezTo>
                  <a:lnTo>
                    <a:pt x="982" y="366"/>
                  </a:lnTo>
                  <a:cubicBezTo>
                    <a:pt x="1005" y="366"/>
                    <a:pt x="1005" y="366"/>
                    <a:pt x="1005" y="343"/>
                  </a:cubicBezTo>
                  <a:lnTo>
                    <a:pt x="1073" y="343"/>
                  </a:lnTo>
                  <a:cubicBezTo>
                    <a:pt x="1142" y="320"/>
                    <a:pt x="1210" y="320"/>
                    <a:pt x="1279" y="320"/>
                  </a:cubicBezTo>
                  <a:close/>
                  <a:moveTo>
                    <a:pt x="1256" y="1"/>
                  </a:moveTo>
                  <a:cubicBezTo>
                    <a:pt x="1164" y="1"/>
                    <a:pt x="1096" y="1"/>
                    <a:pt x="1005" y="23"/>
                  </a:cubicBezTo>
                  <a:cubicBezTo>
                    <a:pt x="959" y="23"/>
                    <a:pt x="890" y="46"/>
                    <a:pt x="845" y="69"/>
                  </a:cubicBezTo>
                  <a:cubicBezTo>
                    <a:pt x="822" y="69"/>
                    <a:pt x="776" y="92"/>
                    <a:pt x="754" y="92"/>
                  </a:cubicBezTo>
                  <a:cubicBezTo>
                    <a:pt x="708" y="115"/>
                    <a:pt x="685" y="138"/>
                    <a:pt x="639" y="160"/>
                  </a:cubicBezTo>
                  <a:cubicBezTo>
                    <a:pt x="548" y="206"/>
                    <a:pt x="480" y="274"/>
                    <a:pt x="411" y="320"/>
                  </a:cubicBezTo>
                  <a:cubicBezTo>
                    <a:pt x="388" y="343"/>
                    <a:pt x="388" y="343"/>
                    <a:pt x="388" y="343"/>
                  </a:cubicBezTo>
                  <a:cubicBezTo>
                    <a:pt x="365" y="366"/>
                    <a:pt x="343" y="389"/>
                    <a:pt x="320" y="411"/>
                  </a:cubicBezTo>
                  <a:cubicBezTo>
                    <a:pt x="251" y="503"/>
                    <a:pt x="183" y="571"/>
                    <a:pt x="137" y="663"/>
                  </a:cubicBezTo>
                  <a:cubicBezTo>
                    <a:pt x="114" y="731"/>
                    <a:pt x="92" y="799"/>
                    <a:pt x="69" y="868"/>
                  </a:cubicBezTo>
                  <a:cubicBezTo>
                    <a:pt x="46" y="891"/>
                    <a:pt x="46" y="914"/>
                    <a:pt x="46" y="936"/>
                  </a:cubicBezTo>
                  <a:cubicBezTo>
                    <a:pt x="46" y="959"/>
                    <a:pt x="46" y="959"/>
                    <a:pt x="46" y="959"/>
                  </a:cubicBezTo>
                  <a:cubicBezTo>
                    <a:pt x="0" y="1142"/>
                    <a:pt x="0" y="1324"/>
                    <a:pt x="46" y="1507"/>
                  </a:cubicBezTo>
                  <a:cubicBezTo>
                    <a:pt x="69" y="1690"/>
                    <a:pt x="160" y="1872"/>
                    <a:pt x="297" y="2032"/>
                  </a:cubicBezTo>
                  <a:cubicBezTo>
                    <a:pt x="411" y="2169"/>
                    <a:pt x="571" y="2306"/>
                    <a:pt x="754" y="2374"/>
                  </a:cubicBezTo>
                  <a:cubicBezTo>
                    <a:pt x="910" y="2444"/>
                    <a:pt x="1081" y="2474"/>
                    <a:pt x="1244" y="2474"/>
                  </a:cubicBezTo>
                  <a:cubicBezTo>
                    <a:pt x="1294" y="2474"/>
                    <a:pt x="1344" y="2471"/>
                    <a:pt x="1393" y="2466"/>
                  </a:cubicBezTo>
                  <a:cubicBezTo>
                    <a:pt x="1598" y="2443"/>
                    <a:pt x="1803" y="2374"/>
                    <a:pt x="1986" y="2237"/>
                  </a:cubicBezTo>
                  <a:cubicBezTo>
                    <a:pt x="2123" y="2146"/>
                    <a:pt x="2260" y="1986"/>
                    <a:pt x="2351" y="1827"/>
                  </a:cubicBezTo>
                  <a:cubicBezTo>
                    <a:pt x="2397" y="1735"/>
                    <a:pt x="2420" y="1644"/>
                    <a:pt x="2443" y="1553"/>
                  </a:cubicBezTo>
                  <a:cubicBezTo>
                    <a:pt x="2488" y="1439"/>
                    <a:pt x="2488" y="1324"/>
                    <a:pt x="2488" y="1210"/>
                  </a:cubicBezTo>
                  <a:cubicBezTo>
                    <a:pt x="2488" y="1096"/>
                    <a:pt x="2465" y="982"/>
                    <a:pt x="2443" y="868"/>
                  </a:cubicBezTo>
                  <a:cubicBezTo>
                    <a:pt x="2420" y="777"/>
                    <a:pt x="2374" y="685"/>
                    <a:pt x="2328" y="617"/>
                  </a:cubicBezTo>
                  <a:cubicBezTo>
                    <a:pt x="2283" y="526"/>
                    <a:pt x="2214" y="457"/>
                    <a:pt x="2146" y="389"/>
                  </a:cubicBezTo>
                  <a:cubicBezTo>
                    <a:pt x="2100" y="320"/>
                    <a:pt x="2009" y="252"/>
                    <a:pt x="1940" y="206"/>
                  </a:cubicBezTo>
                  <a:cubicBezTo>
                    <a:pt x="1758" y="92"/>
                    <a:pt x="1575" y="23"/>
                    <a:pt x="1370"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9" name="Google Shape;4190;p38">
              <a:extLst>
                <a:ext uri="{FF2B5EF4-FFF2-40B4-BE49-F238E27FC236}">
                  <a16:creationId xmlns:a16="http://schemas.microsoft.com/office/drawing/2014/main" id="{46EBDE22-6558-DDFF-BBB5-02BA6822BFE1}"/>
                </a:ext>
              </a:extLst>
            </p:cNvPr>
            <p:cNvSpPr/>
            <p:nvPr/>
          </p:nvSpPr>
          <p:spPr>
            <a:xfrm>
              <a:off x="6720889" y="1230084"/>
              <a:ext cx="2575" cy="3218"/>
            </a:xfrm>
            <a:custGeom>
              <a:avLst/>
              <a:gdLst/>
              <a:ahLst/>
              <a:cxnLst/>
              <a:rect l="l" t="t" r="r" b="b"/>
              <a:pathLst>
                <a:path w="92" h="115" extrusionOk="0">
                  <a:moveTo>
                    <a:pt x="92" y="0"/>
                  </a:moveTo>
                  <a:lnTo>
                    <a:pt x="0" y="115"/>
                  </a:lnTo>
                  <a:close/>
                </a:path>
              </a:pathLst>
            </a:custGeom>
            <a:solidFill>
              <a:srgbClr val="E8C0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0" name="Google Shape;4191;p38">
              <a:extLst>
                <a:ext uri="{FF2B5EF4-FFF2-40B4-BE49-F238E27FC236}">
                  <a16:creationId xmlns:a16="http://schemas.microsoft.com/office/drawing/2014/main" id="{1DA5968D-B881-8B41-5C2E-0C51488BA361}"/>
                </a:ext>
              </a:extLst>
            </p:cNvPr>
            <p:cNvSpPr/>
            <p:nvPr/>
          </p:nvSpPr>
          <p:spPr>
            <a:xfrm>
              <a:off x="6635926" y="1352714"/>
              <a:ext cx="1959" cy="3218"/>
            </a:xfrm>
            <a:custGeom>
              <a:avLst/>
              <a:gdLst/>
              <a:ahLst/>
              <a:cxnLst/>
              <a:rect l="l" t="t" r="r" b="b"/>
              <a:pathLst>
                <a:path w="70" h="115" extrusionOk="0">
                  <a:moveTo>
                    <a:pt x="69" y="1"/>
                  </a:moveTo>
                  <a:lnTo>
                    <a:pt x="1" y="115"/>
                  </a:lnTo>
                  <a:close/>
                </a:path>
              </a:pathLst>
            </a:custGeom>
            <a:solidFill>
              <a:srgbClr val="E8C0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1" name="Google Shape;4192;p38">
              <a:extLst>
                <a:ext uri="{FF2B5EF4-FFF2-40B4-BE49-F238E27FC236}">
                  <a16:creationId xmlns:a16="http://schemas.microsoft.com/office/drawing/2014/main" id="{DA7F09B9-DE99-8073-36E5-800AABF20536}"/>
                </a:ext>
              </a:extLst>
            </p:cNvPr>
            <p:cNvSpPr/>
            <p:nvPr/>
          </p:nvSpPr>
          <p:spPr>
            <a:xfrm>
              <a:off x="4608749" y="886680"/>
              <a:ext cx="199701" cy="197910"/>
            </a:xfrm>
            <a:custGeom>
              <a:avLst/>
              <a:gdLst/>
              <a:ahLst/>
              <a:cxnLst/>
              <a:rect l="l" t="t" r="r" b="b"/>
              <a:pathLst>
                <a:path w="7136" h="7072" extrusionOk="0">
                  <a:moveTo>
                    <a:pt x="4220" y="1"/>
                  </a:moveTo>
                  <a:cubicBezTo>
                    <a:pt x="4044" y="1"/>
                    <a:pt x="3844" y="101"/>
                    <a:pt x="3643" y="311"/>
                  </a:cubicBezTo>
                  <a:lnTo>
                    <a:pt x="3552" y="425"/>
                  </a:lnTo>
                  <a:lnTo>
                    <a:pt x="3460" y="516"/>
                  </a:lnTo>
                  <a:lnTo>
                    <a:pt x="2547" y="1475"/>
                  </a:lnTo>
                  <a:lnTo>
                    <a:pt x="1155" y="1270"/>
                  </a:lnTo>
                  <a:lnTo>
                    <a:pt x="973" y="1247"/>
                  </a:lnTo>
                  <a:cubicBezTo>
                    <a:pt x="907" y="1238"/>
                    <a:pt x="844" y="1234"/>
                    <a:pt x="785" y="1234"/>
                  </a:cubicBezTo>
                  <a:cubicBezTo>
                    <a:pt x="215" y="1234"/>
                    <a:pt x="0" y="1626"/>
                    <a:pt x="311" y="2205"/>
                  </a:cubicBezTo>
                  <a:lnTo>
                    <a:pt x="448" y="2457"/>
                  </a:lnTo>
                  <a:lnTo>
                    <a:pt x="1087" y="3598"/>
                  </a:lnTo>
                  <a:lnTo>
                    <a:pt x="493" y="4785"/>
                  </a:lnTo>
                  <a:lnTo>
                    <a:pt x="425" y="4922"/>
                  </a:lnTo>
                  <a:lnTo>
                    <a:pt x="379" y="5036"/>
                  </a:lnTo>
                  <a:cubicBezTo>
                    <a:pt x="99" y="5595"/>
                    <a:pt x="309" y="5997"/>
                    <a:pt x="840" y="5997"/>
                  </a:cubicBezTo>
                  <a:cubicBezTo>
                    <a:pt x="916" y="5997"/>
                    <a:pt x="998" y="5989"/>
                    <a:pt x="1087" y="5972"/>
                  </a:cubicBezTo>
                  <a:lnTo>
                    <a:pt x="1224" y="5949"/>
                  </a:lnTo>
                  <a:lnTo>
                    <a:pt x="1361" y="5926"/>
                  </a:lnTo>
                  <a:lnTo>
                    <a:pt x="2639" y="5652"/>
                  </a:lnTo>
                  <a:lnTo>
                    <a:pt x="3689" y="6679"/>
                  </a:lnTo>
                  <a:lnTo>
                    <a:pt x="3780" y="6771"/>
                  </a:lnTo>
                  <a:cubicBezTo>
                    <a:pt x="3984" y="6974"/>
                    <a:pt x="4184" y="7071"/>
                    <a:pt x="4358" y="7071"/>
                  </a:cubicBezTo>
                  <a:cubicBezTo>
                    <a:pt x="4633" y="7071"/>
                    <a:pt x="4843" y="6830"/>
                    <a:pt x="4898" y="6382"/>
                  </a:cubicBezTo>
                  <a:lnTo>
                    <a:pt x="5081" y="4808"/>
                  </a:lnTo>
                  <a:lnTo>
                    <a:pt x="6268" y="4191"/>
                  </a:lnTo>
                  <a:lnTo>
                    <a:pt x="6405" y="4123"/>
                  </a:lnTo>
                  <a:lnTo>
                    <a:pt x="6496" y="4077"/>
                  </a:lnTo>
                  <a:cubicBezTo>
                    <a:pt x="7135" y="3735"/>
                    <a:pt x="7135" y="3210"/>
                    <a:pt x="6473" y="2913"/>
                  </a:cubicBezTo>
                  <a:lnTo>
                    <a:pt x="6382" y="2867"/>
                  </a:lnTo>
                  <a:lnTo>
                    <a:pt x="5035" y="2228"/>
                  </a:lnTo>
                  <a:lnTo>
                    <a:pt x="4807" y="904"/>
                  </a:lnTo>
                  <a:lnTo>
                    <a:pt x="4762" y="653"/>
                  </a:lnTo>
                  <a:cubicBezTo>
                    <a:pt x="4693" y="228"/>
                    <a:pt x="4484" y="1"/>
                    <a:pt x="4220"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2" name="Google Shape;4193;p38">
              <a:extLst>
                <a:ext uri="{FF2B5EF4-FFF2-40B4-BE49-F238E27FC236}">
                  <a16:creationId xmlns:a16="http://schemas.microsoft.com/office/drawing/2014/main" id="{C2E6D19D-31FA-771F-72C3-1146D16C0688}"/>
                </a:ext>
              </a:extLst>
            </p:cNvPr>
            <p:cNvSpPr/>
            <p:nvPr/>
          </p:nvSpPr>
          <p:spPr>
            <a:xfrm>
              <a:off x="5265781" y="686335"/>
              <a:ext cx="136455" cy="130662"/>
            </a:xfrm>
            <a:custGeom>
              <a:avLst/>
              <a:gdLst/>
              <a:ahLst/>
              <a:cxnLst/>
              <a:rect l="l" t="t" r="r" b="b"/>
              <a:pathLst>
                <a:path w="4876" h="4669" extrusionOk="0">
                  <a:moveTo>
                    <a:pt x="2124" y="0"/>
                  </a:moveTo>
                  <a:cubicBezTo>
                    <a:pt x="1962" y="0"/>
                    <a:pt x="1823" y="134"/>
                    <a:pt x="1758" y="394"/>
                  </a:cubicBezTo>
                  <a:lnTo>
                    <a:pt x="1735" y="485"/>
                  </a:lnTo>
                  <a:lnTo>
                    <a:pt x="1712" y="577"/>
                  </a:lnTo>
                  <a:lnTo>
                    <a:pt x="1484" y="1421"/>
                  </a:lnTo>
                  <a:lnTo>
                    <a:pt x="594" y="1741"/>
                  </a:lnTo>
                  <a:lnTo>
                    <a:pt x="480" y="1786"/>
                  </a:lnTo>
                  <a:cubicBezTo>
                    <a:pt x="46" y="1946"/>
                    <a:pt x="0" y="2311"/>
                    <a:pt x="411" y="2563"/>
                  </a:cubicBezTo>
                  <a:lnTo>
                    <a:pt x="548" y="2654"/>
                  </a:lnTo>
                  <a:lnTo>
                    <a:pt x="1301" y="3133"/>
                  </a:lnTo>
                  <a:lnTo>
                    <a:pt x="1324" y="4001"/>
                  </a:lnTo>
                  <a:lnTo>
                    <a:pt x="1324" y="4092"/>
                  </a:lnTo>
                  <a:lnTo>
                    <a:pt x="1347" y="4183"/>
                  </a:lnTo>
                  <a:cubicBezTo>
                    <a:pt x="1347" y="4493"/>
                    <a:pt x="1480" y="4669"/>
                    <a:pt x="1679" y="4669"/>
                  </a:cubicBezTo>
                  <a:cubicBezTo>
                    <a:pt x="1788" y="4669"/>
                    <a:pt x="1917" y="4616"/>
                    <a:pt x="2055" y="4503"/>
                  </a:cubicBezTo>
                  <a:lnTo>
                    <a:pt x="2123" y="4457"/>
                  </a:lnTo>
                  <a:lnTo>
                    <a:pt x="2192" y="4389"/>
                  </a:lnTo>
                  <a:lnTo>
                    <a:pt x="2853" y="3841"/>
                  </a:lnTo>
                  <a:lnTo>
                    <a:pt x="3789" y="4092"/>
                  </a:lnTo>
                  <a:lnTo>
                    <a:pt x="3881" y="4115"/>
                  </a:lnTo>
                  <a:cubicBezTo>
                    <a:pt x="3965" y="4140"/>
                    <a:pt x="4042" y="4152"/>
                    <a:pt x="4111" y="4152"/>
                  </a:cubicBezTo>
                  <a:cubicBezTo>
                    <a:pt x="4415" y="4152"/>
                    <a:pt x="4554" y="3916"/>
                    <a:pt x="4406" y="3544"/>
                  </a:cubicBezTo>
                  <a:lnTo>
                    <a:pt x="4018" y="2563"/>
                  </a:lnTo>
                  <a:lnTo>
                    <a:pt x="4497" y="1832"/>
                  </a:lnTo>
                  <a:lnTo>
                    <a:pt x="4565" y="1741"/>
                  </a:lnTo>
                  <a:lnTo>
                    <a:pt x="4611" y="1695"/>
                  </a:lnTo>
                  <a:cubicBezTo>
                    <a:pt x="4875" y="1299"/>
                    <a:pt x="4715" y="1009"/>
                    <a:pt x="4274" y="1009"/>
                  </a:cubicBezTo>
                  <a:cubicBezTo>
                    <a:pt x="4257" y="1009"/>
                    <a:pt x="4240" y="1010"/>
                    <a:pt x="4223" y="1010"/>
                  </a:cubicBezTo>
                  <a:lnTo>
                    <a:pt x="4154" y="1010"/>
                  </a:lnTo>
                  <a:lnTo>
                    <a:pt x="3173" y="1079"/>
                  </a:lnTo>
                  <a:lnTo>
                    <a:pt x="2625" y="371"/>
                  </a:lnTo>
                  <a:lnTo>
                    <a:pt x="2511" y="234"/>
                  </a:lnTo>
                  <a:cubicBezTo>
                    <a:pt x="2383" y="77"/>
                    <a:pt x="2247" y="0"/>
                    <a:pt x="2124"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3" name="Google Shape;4194;p38">
              <a:extLst>
                <a:ext uri="{FF2B5EF4-FFF2-40B4-BE49-F238E27FC236}">
                  <a16:creationId xmlns:a16="http://schemas.microsoft.com/office/drawing/2014/main" id="{CD5F0C41-113A-3E10-2EDF-5DEDD0288E34}"/>
                </a:ext>
              </a:extLst>
            </p:cNvPr>
            <p:cNvSpPr/>
            <p:nvPr/>
          </p:nvSpPr>
          <p:spPr>
            <a:xfrm>
              <a:off x="5601125" y="1825801"/>
              <a:ext cx="176333" cy="162089"/>
            </a:xfrm>
            <a:custGeom>
              <a:avLst/>
              <a:gdLst/>
              <a:ahLst/>
              <a:cxnLst/>
              <a:rect l="l" t="t" r="r" b="b"/>
              <a:pathLst>
                <a:path w="6301" h="5792" extrusionOk="0">
                  <a:moveTo>
                    <a:pt x="3271" y="0"/>
                  </a:moveTo>
                  <a:cubicBezTo>
                    <a:pt x="3099" y="0"/>
                    <a:pt x="2917" y="132"/>
                    <a:pt x="2762" y="397"/>
                  </a:cubicBezTo>
                  <a:lnTo>
                    <a:pt x="2717" y="489"/>
                  </a:lnTo>
                  <a:lnTo>
                    <a:pt x="2648" y="580"/>
                  </a:lnTo>
                  <a:lnTo>
                    <a:pt x="2101" y="1561"/>
                  </a:lnTo>
                  <a:lnTo>
                    <a:pt x="914" y="1653"/>
                  </a:lnTo>
                  <a:lnTo>
                    <a:pt x="777" y="1653"/>
                  </a:lnTo>
                  <a:cubicBezTo>
                    <a:pt x="160" y="1721"/>
                    <a:pt x="1" y="2132"/>
                    <a:pt x="411" y="2589"/>
                  </a:cubicBezTo>
                  <a:lnTo>
                    <a:pt x="548" y="2748"/>
                  </a:lnTo>
                  <a:lnTo>
                    <a:pt x="1302" y="3570"/>
                  </a:lnTo>
                  <a:lnTo>
                    <a:pt x="1051" y="4666"/>
                  </a:lnTo>
                  <a:lnTo>
                    <a:pt x="1028" y="4757"/>
                  </a:lnTo>
                  <a:lnTo>
                    <a:pt x="1005" y="4871"/>
                  </a:lnTo>
                  <a:cubicBezTo>
                    <a:pt x="901" y="5321"/>
                    <a:pt x="1072" y="5600"/>
                    <a:pt x="1400" y="5600"/>
                  </a:cubicBezTo>
                  <a:cubicBezTo>
                    <a:pt x="1504" y="5600"/>
                    <a:pt x="1625" y="5571"/>
                    <a:pt x="1758" y="5510"/>
                  </a:cubicBezTo>
                  <a:lnTo>
                    <a:pt x="1872" y="5465"/>
                  </a:lnTo>
                  <a:lnTo>
                    <a:pt x="1964" y="5419"/>
                  </a:lnTo>
                  <a:lnTo>
                    <a:pt x="2991" y="4962"/>
                  </a:lnTo>
                  <a:lnTo>
                    <a:pt x="4041" y="5579"/>
                  </a:lnTo>
                  <a:lnTo>
                    <a:pt x="4132" y="5647"/>
                  </a:lnTo>
                  <a:cubicBezTo>
                    <a:pt x="4292" y="5745"/>
                    <a:pt x="4438" y="5791"/>
                    <a:pt x="4560" y="5791"/>
                  </a:cubicBezTo>
                  <a:cubicBezTo>
                    <a:pt x="4839" y="5791"/>
                    <a:pt x="5001" y="5550"/>
                    <a:pt x="4954" y="5122"/>
                  </a:cubicBezTo>
                  <a:lnTo>
                    <a:pt x="4817" y="3776"/>
                  </a:lnTo>
                  <a:lnTo>
                    <a:pt x="5661" y="3068"/>
                  </a:lnTo>
                  <a:lnTo>
                    <a:pt x="5753" y="2977"/>
                  </a:lnTo>
                  <a:lnTo>
                    <a:pt x="5821" y="2908"/>
                  </a:lnTo>
                  <a:cubicBezTo>
                    <a:pt x="6300" y="2520"/>
                    <a:pt x="6186" y="2086"/>
                    <a:pt x="5593" y="1950"/>
                  </a:cubicBezTo>
                  <a:lnTo>
                    <a:pt x="5501" y="1950"/>
                  </a:lnTo>
                  <a:lnTo>
                    <a:pt x="4269" y="1676"/>
                  </a:lnTo>
                  <a:lnTo>
                    <a:pt x="3835" y="648"/>
                  </a:lnTo>
                  <a:lnTo>
                    <a:pt x="3744" y="443"/>
                  </a:lnTo>
                  <a:cubicBezTo>
                    <a:pt x="3626" y="149"/>
                    <a:pt x="3454" y="0"/>
                    <a:pt x="3271"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4" name="Google Shape;4195;p38">
              <a:extLst>
                <a:ext uri="{FF2B5EF4-FFF2-40B4-BE49-F238E27FC236}">
                  <a16:creationId xmlns:a16="http://schemas.microsoft.com/office/drawing/2014/main" id="{1437273E-813C-9309-7AD9-52859F97FC99}"/>
                </a:ext>
              </a:extLst>
            </p:cNvPr>
            <p:cNvSpPr/>
            <p:nvPr/>
          </p:nvSpPr>
          <p:spPr>
            <a:xfrm>
              <a:off x="7841926" y="763848"/>
              <a:ext cx="139897" cy="137854"/>
            </a:xfrm>
            <a:custGeom>
              <a:avLst/>
              <a:gdLst/>
              <a:ahLst/>
              <a:cxnLst/>
              <a:rect l="l" t="t" r="r" b="b"/>
              <a:pathLst>
                <a:path w="4999" h="4926" extrusionOk="0">
                  <a:moveTo>
                    <a:pt x="1909" y="1"/>
                  </a:moveTo>
                  <a:cubicBezTo>
                    <a:pt x="1721" y="1"/>
                    <a:pt x="1581" y="163"/>
                    <a:pt x="1553" y="471"/>
                  </a:cubicBezTo>
                  <a:lnTo>
                    <a:pt x="1530" y="562"/>
                  </a:lnTo>
                  <a:lnTo>
                    <a:pt x="1530" y="654"/>
                  </a:lnTo>
                  <a:lnTo>
                    <a:pt x="1416" y="1590"/>
                  </a:lnTo>
                  <a:lnTo>
                    <a:pt x="548" y="2046"/>
                  </a:lnTo>
                  <a:lnTo>
                    <a:pt x="434" y="2115"/>
                  </a:lnTo>
                  <a:cubicBezTo>
                    <a:pt x="1" y="2343"/>
                    <a:pt x="1" y="2708"/>
                    <a:pt x="480" y="2913"/>
                  </a:cubicBezTo>
                  <a:lnTo>
                    <a:pt x="640" y="3005"/>
                  </a:lnTo>
                  <a:lnTo>
                    <a:pt x="1484" y="3370"/>
                  </a:lnTo>
                  <a:lnTo>
                    <a:pt x="1644" y="4283"/>
                  </a:lnTo>
                  <a:lnTo>
                    <a:pt x="1667" y="4374"/>
                  </a:lnTo>
                  <a:lnTo>
                    <a:pt x="1690" y="4466"/>
                  </a:lnTo>
                  <a:cubicBezTo>
                    <a:pt x="1730" y="4764"/>
                    <a:pt x="1876" y="4926"/>
                    <a:pt x="2060" y="4926"/>
                  </a:cubicBezTo>
                  <a:cubicBezTo>
                    <a:pt x="2185" y="4926"/>
                    <a:pt x="2327" y="4851"/>
                    <a:pt x="2466" y="4694"/>
                  </a:cubicBezTo>
                  <a:lnTo>
                    <a:pt x="2534" y="4625"/>
                  </a:lnTo>
                  <a:lnTo>
                    <a:pt x="2580" y="4557"/>
                  </a:lnTo>
                  <a:lnTo>
                    <a:pt x="3219" y="3872"/>
                  </a:lnTo>
                  <a:lnTo>
                    <a:pt x="4223" y="4032"/>
                  </a:lnTo>
                  <a:lnTo>
                    <a:pt x="4315" y="4032"/>
                  </a:lnTo>
                  <a:cubicBezTo>
                    <a:pt x="4363" y="4038"/>
                    <a:pt x="4409" y="4042"/>
                    <a:pt x="4451" y="4042"/>
                  </a:cubicBezTo>
                  <a:cubicBezTo>
                    <a:pt x="4852" y="4042"/>
                    <a:pt x="4998" y="3760"/>
                    <a:pt x="4771" y="3347"/>
                  </a:cubicBezTo>
                  <a:lnTo>
                    <a:pt x="4223" y="2388"/>
                  </a:lnTo>
                  <a:lnTo>
                    <a:pt x="4634" y="1567"/>
                  </a:lnTo>
                  <a:lnTo>
                    <a:pt x="4680" y="1453"/>
                  </a:lnTo>
                  <a:lnTo>
                    <a:pt x="4703" y="1384"/>
                  </a:lnTo>
                  <a:cubicBezTo>
                    <a:pt x="4901" y="987"/>
                    <a:pt x="4754" y="728"/>
                    <a:pt x="4381" y="728"/>
                  </a:cubicBezTo>
                  <a:cubicBezTo>
                    <a:pt x="4326" y="728"/>
                    <a:pt x="4265" y="733"/>
                    <a:pt x="4201" y="745"/>
                  </a:cubicBezTo>
                  <a:lnTo>
                    <a:pt x="4155" y="768"/>
                  </a:lnTo>
                  <a:lnTo>
                    <a:pt x="3128" y="973"/>
                  </a:lnTo>
                  <a:lnTo>
                    <a:pt x="2443" y="311"/>
                  </a:lnTo>
                  <a:lnTo>
                    <a:pt x="2306" y="197"/>
                  </a:lnTo>
                  <a:cubicBezTo>
                    <a:pt x="2165" y="65"/>
                    <a:pt x="2027" y="1"/>
                    <a:pt x="1909"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5" name="Google Shape;4196;p38">
              <a:extLst>
                <a:ext uri="{FF2B5EF4-FFF2-40B4-BE49-F238E27FC236}">
                  <a16:creationId xmlns:a16="http://schemas.microsoft.com/office/drawing/2014/main" id="{3947DB15-7E58-F660-E9F6-556AF429A496}"/>
                </a:ext>
              </a:extLst>
            </p:cNvPr>
            <p:cNvSpPr/>
            <p:nvPr/>
          </p:nvSpPr>
          <p:spPr>
            <a:xfrm>
              <a:off x="8156016" y="1872340"/>
              <a:ext cx="141380" cy="137854"/>
            </a:xfrm>
            <a:custGeom>
              <a:avLst/>
              <a:gdLst/>
              <a:ahLst/>
              <a:cxnLst/>
              <a:rect l="l" t="t" r="r" b="b"/>
              <a:pathLst>
                <a:path w="5052" h="4926" extrusionOk="0">
                  <a:moveTo>
                    <a:pt x="2907" y="1"/>
                  </a:moveTo>
                  <a:cubicBezTo>
                    <a:pt x="2780" y="1"/>
                    <a:pt x="2638" y="79"/>
                    <a:pt x="2495" y="241"/>
                  </a:cubicBezTo>
                  <a:lnTo>
                    <a:pt x="2449" y="309"/>
                  </a:lnTo>
                  <a:lnTo>
                    <a:pt x="2381" y="378"/>
                  </a:lnTo>
                  <a:lnTo>
                    <a:pt x="1787" y="1085"/>
                  </a:lnTo>
                  <a:lnTo>
                    <a:pt x="806" y="994"/>
                  </a:lnTo>
                  <a:lnTo>
                    <a:pt x="669" y="971"/>
                  </a:lnTo>
                  <a:cubicBezTo>
                    <a:pt x="637" y="968"/>
                    <a:pt x="606" y="967"/>
                    <a:pt x="576" y="967"/>
                  </a:cubicBezTo>
                  <a:cubicBezTo>
                    <a:pt x="145" y="967"/>
                    <a:pt x="0" y="1273"/>
                    <a:pt x="235" y="1679"/>
                  </a:cubicBezTo>
                  <a:lnTo>
                    <a:pt x="349" y="1839"/>
                  </a:lnTo>
                  <a:lnTo>
                    <a:pt x="829" y="2615"/>
                  </a:lnTo>
                  <a:lnTo>
                    <a:pt x="463" y="3459"/>
                  </a:lnTo>
                  <a:lnTo>
                    <a:pt x="418" y="3551"/>
                  </a:lnTo>
                  <a:lnTo>
                    <a:pt x="395" y="3642"/>
                  </a:lnTo>
                  <a:cubicBezTo>
                    <a:pt x="221" y="4028"/>
                    <a:pt x="358" y="4284"/>
                    <a:pt x="709" y="4284"/>
                  </a:cubicBezTo>
                  <a:cubicBezTo>
                    <a:pt x="772" y="4284"/>
                    <a:pt x="843" y="4276"/>
                    <a:pt x="920" y="4258"/>
                  </a:cubicBezTo>
                  <a:lnTo>
                    <a:pt x="1011" y="4235"/>
                  </a:lnTo>
                  <a:lnTo>
                    <a:pt x="1102" y="4212"/>
                  </a:lnTo>
                  <a:lnTo>
                    <a:pt x="1993" y="4007"/>
                  </a:lnTo>
                  <a:lnTo>
                    <a:pt x="2746" y="4669"/>
                  </a:lnTo>
                  <a:lnTo>
                    <a:pt x="2814" y="4737"/>
                  </a:lnTo>
                  <a:cubicBezTo>
                    <a:pt x="2958" y="4864"/>
                    <a:pt x="3095" y="4925"/>
                    <a:pt x="3213" y="4925"/>
                  </a:cubicBezTo>
                  <a:cubicBezTo>
                    <a:pt x="3412" y="4925"/>
                    <a:pt x="3553" y="4749"/>
                    <a:pt x="3568" y="4418"/>
                  </a:cubicBezTo>
                  <a:lnTo>
                    <a:pt x="3659" y="3322"/>
                  </a:lnTo>
                  <a:lnTo>
                    <a:pt x="4458" y="2843"/>
                  </a:lnTo>
                  <a:lnTo>
                    <a:pt x="4549" y="2797"/>
                  </a:lnTo>
                  <a:lnTo>
                    <a:pt x="4618" y="2752"/>
                  </a:lnTo>
                  <a:cubicBezTo>
                    <a:pt x="5051" y="2501"/>
                    <a:pt x="5028" y="2135"/>
                    <a:pt x="4549" y="1953"/>
                  </a:cubicBezTo>
                  <a:lnTo>
                    <a:pt x="4503" y="1907"/>
                  </a:lnTo>
                  <a:lnTo>
                    <a:pt x="3522" y="1519"/>
                  </a:lnTo>
                  <a:lnTo>
                    <a:pt x="3339" y="606"/>
                  </a:lnTo>
                  <a:lnTo>
                    <a:pt x="3294" y="446"/>
                  </a:lnTo>
                  <a:cubicBezTo>
                    <a:pt x="3227" y="154"/>
                    <a:pt x="3083" y="1"/>
                    <a:pt x="2907"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6" name="Google Shape;4197;p38">
              <a:extLst>
                <a:ext uri="{FF2B5EF4-FFF2-40B4-BE49-F238E27FC236}">
                  <a16:creationId xmlns:a16="http://schemas.microsoft.com/office/drawing/2014/main" id="{D7FECD20-B484-C8C2-752D-364901F7D751}"/>
                </a:ext>
              </a:extLst>
            </p:cNvPr>
            <p:cNvSpPr/>
            <p:nvPr/>
          </p:nvSpPr>
          <p:spPr>
            <a:xfrm>
              <a:off x="8610362" y="639833"/>
              <a:ext cx="223600" cy="212126"/>
            </a:xfrm>
            <a:custGeom>
              <a:avLst/>
              <a:gdLst/>
              <a:ahLst/>
              <a:cxnLst/>
              <a:rect l="l" t="t" r="r" b="b"/>
              <a:pathLst>
                <a:path w="7990" h="7580" extrusionOk="0">
                  <a:moveTo>
                    <a:pt x="5402" y="1"/>
                  </a:moveTo>
                  <a:cubicBezTo>
                    <a:pt x="5232" y="1"/>
                    <a:pt x="5032" y="77"/>
                    <a:pt x="4817" y="238"/>
                  </a:cubicBezTo>
                  <a:lnTo>
                    <a:pt x="4702" y="330"/>
                  </a:lnTo>
                  <a:lnTo>
                    <a:pt x="4588" y="421"/>
                  </a:lnTo>
                  <a:lnTo>
                    <a:pt x="3447" y="1288"/>
                  </a:lnTo>
                  <a:lnTo>
                    <a:pt x="1986" y="786"/>
                  </a:lnTo>
                  <a:lnTo>
                    <a:pt x="1826" y="741"/>
                  </a:lnTo>
                  <a:cubicBezTo>
                    <a:pt x="1676" y="690"/>
                    <a:pt x="1539" y="667"/>
                    <a:pt x="1418" y="667"/>
                  </a:cubicBezTo>
                  <a:cubicBezTo>
                    <a:pt x="935" y="667"/>
                    <a:pt x="713" y="1046"/>
                    <a:pt x="913" y="1631"/>
                  </a:cubicBezTo>
                  <a:lnTo>
                    <a:pt x="1028" y="1905"/>
                  </a:lnTo>
                  <a:lnTo>
                    <a:pt x="1484" y="3274"/>
                  </a:lnTo>
                  <a:lnTo>
                    <a:pt x="640" y="4415"/>
                  </a:lnTo>
                  <a:lnTo>
                    <a:pt x="548" y="4530"/>
                  </a:lnTo>
                  <a:lnTo>
                    <a:pt x="457" y="4644"/>
                  </a:lnTo>
                  <a:cubicBezTo>
                    <a:pt x="0" y="5283"/>
                    <a:pt x="252" y="5785"/>
                    <a:pt x="1050" y="5785"/>
                  </a:cubicBezTo>
                  <a:lnTo>
                    <a:pt x="1187" y="5762"/>
                  </a:lnTo>
                  <a:lnTo>
                    <a:pt x="1324" y="5762"/>
                  </a:lnTo>
                  <a:lnTo>
                    <a:pt x="2762" y="5739"/>
                  </a:lnTo>
                  <a:lnTo>
                    <a:pt x="3675" y="7018"/>
                  </a:lnTo>
                  <a:lnTo>
                    <a:pt x="3767" y="7155"/>
                  </a:lnTo>
                  <a:cubicBezTo>
                    <a:pt x="3971" y="7440"/>
                    <a:pt x="4197" y="7580"/>
                    <a:pt x="4406" y="7580"/>
                  </a:cubicBezTo>
                  <a:cubicBezTo>
                    <a:pt x="4665" y="7580"/>
                    <a:pt x="4896" y="7366"/>
                    <a:pt x="5022" y="6949"/>
                  </a:cubicBezTo>
                  <a:lnTo>
                    <a:pt x="5524" y="5283"/>
                  </a:lnTo>
                  <a:lnTo>
                    <a:pt x="6894" y="4872"/>
                  </a:lnTo>
                  <a:lnTo>
                    <a:pt x="7053" y="4804"/>
                  </a:lnTo>
                  <a:lnTo>
                    <a:pt x="7168" y="4781"/>
                  </a:lnTo>
                  <a:cubicBezTo>
                    <a:pt x="7921" y="4530"/>
                    <a:pt x="7989" y="3982"/>
                    <a:pt x="7350" y="3525"/>
                  </a:cubicBezTo>
                  <a:lnTo>
                    <a:pt x="7282" y="3457"/>
                  </a:lnTo>
                  <a:lnTo>
                    <a:pt x="5935" y="2544"/>
                  </a:lnTo>
                  <a:lnTo>
                    <a:pt x="5958" y="1083"/>
                  </a:lnTo>
                  <a:lnTo>
                    <a:pt x="5958" y="809"/>
                  </a:lnTo>
                  <a:cubicBezTo>
                    <a:pt x="5958" y="295"/>
                    <a:pt x="5737" y="1"/>
                    <a:pt x="5402"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7" name="Google Shape;4198;p38">
              <a:extLst>
                <a:ext uri="{FF2B5EF4-FFF2-40B4-BE49-F238E27FC236}">
                  <a16:creationId xmlns:a16="http://schemas.microsoft.com/office/drawing/2014/main" id="{E2A75D7F-4B01-44E6-85DE-EA2F9550C9BA}"/>
                </a:ext>
              </a:extLst>
            </p:cNvPr>
            <p:cNvSpPr/>
            <p:nvPr/>
          </p:nvSpPr>
          <p:spPr>
            <a:xfrm>
              <a:off x="9403699" y="1724803"/>
              <a:ext cx="96492" cy="92211"/>
            </a:xfrm>
            <a:custGeom>
              <a:avLst/>
              <a:gdLst/>
              <a:ahLst/>
              <a:cxnLst/>
              <a:rect l="l" t="t" r="r" b="b"/>
              <a:pathLst>
                <a:path w="3448" h="3295" extrusionOk="0">
                  <a:moveTo>
                    <a:pt x="1158" y="0"/>
                  </a:moveTo>
                  <a:cubicBezTo>
                    <a:pt x="1012" y="0"/>
                    <a:pt x="914" y="121"/>
                    <a:pt x="914" y="332"/>
                  </a:cubicBezTo>
                  <a:lnTo>
                    <a:pt x="914" y="468"/>
                  </a:lnTo>
                  <a:lnTo>
                    <a:pt x="891" y="1085"/>
                  </a:lnTo>
                  <a:lnTo>
                    <a:pt x="389" y="1427"/>
                  </a:lnTo>
                  <a:lnTo>
                    <a:pt x="320" y="1473"/>
                  </a:lnTo>
                  <a:lnTo>
                    <a:pt x="275" y="1496"/>
                  </a:lnTo>
                  <a:cubicBezTo>
                    <a:pt x="1" y="1701"/>
                    <a:pt x="23" y="1929"/>
                    <a:pt x="343" y="2043"/>
                  </a:cubicBezTo>
                  <a:lnTo>
                    <a:pt x="411" y="2066"/>
                  </a:lnTo>
                  <a:lnTo>
                    <a:pt x="457" y="2089"/>
                  </a:lnTo>
                  <a:lnTo>
                    <a:pt x="1051" y="2295"/>
                  </a:lnTo>
                  <a:lnTo>
                    <a:pt x="1233" y="2956"/>
                  </a:lnTo>
                  <a:lnTo>
                    <a:pt x="1256" y="3002"/>
                  </a:lnTo>
                  <a:cubicBezTo>
                    <a:pt x="1308" y="3195"/>
                    <a:pt x="1410" y="3294"/>
                    <a:pt x="1527" y="3294"/>
                  </a:cubicBezTo>
                  <a:cubicBezTo>
                    <a:pt x="1616" y="3294"/>
                    <a:pt x="1714" y="3235"/>
                    <a:pt x="1804" y="3116"/>
                  </a:cubicBezTo>
                  <a:lnTo>
                    <a:pt x="2238" y="2523"/>
                  </a:lnTo>
                  <a:lnTo>
                    <a:pt x="2877" y="2546"/>
                  </a:lnTo>
                  <a:lnTo>
                    <a:pt x="2991" y="2546"/>
                  </a:lnTo>
                  <a:cubicBezTo>
                    <a:pt x="3333" y="2546"/>
                    <a:pt x="3447" y="2340"/>
                    <a:pt x="3265" y="2066"/>
                  </a:cubicBezTo>
                  <a:lnTo>
                    <a:pt x="3219" y="2021"/>
                  </a:lnTo>
                  <a:lnTo>
                    <a:pt x="2831" y="1450"/>
                  </a:lnTo>
                  <a:lnTo>
                    <a:pt x="3036" y="857"/>
                  </a:lnTo>
                  <a:lnTo>
                    <a:pt x="3082" y="742"/>
                  </a:lnTo>
                  <a:cubicBezTo>
                    <a:pt x="3173" y="488"/>
                    <a:pt x="3090" y="320"/>
                    <a:pt x="2891" y="320"/>
                  </a:cubicBezTo>
                  <a:cubicBezTo>
                    <a:pt x="2840" y="320"/>
                    <a:pt x="2782" y="331"/>
                    <a:pt x="2717" y="354"/>
                  </a:cubicBezTo>
                  <a:lnTo>
                    <a:pt x="2648" y="377"/>
                  </a:lnTo>
                  <a:lnTo>
                    <a:pt x="2580" y="377"/>
                  </a:lnTo>
                  <a:lnTo>
                    <a:pt x="1986" y="560"/>
                  </a:lnTo>
                  <a:lnTo>
                    <a:pt x="1461" y="149"/>
                  </a:lnTo>
                  <a:lnTo>
                    <a:pt x="1416" y="103"/>
                  </a:lnTo>
                  <a:cubicBezTo>
                    <a:pt x="1322" y="33"/>
                    <a:pt x="1234" y="0"/>
                    <a:pt x="1158" y="0"/>
                  </a:cubicBezTo>
                  <a:close/>
                </a:path>
              </a:pathLst>
            </a:custGeom>
            <a:solidFill>
              <a:srgbClr val="E8C0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8" name="Google Shape;4199;p38">
              <a:extLst>
                <a:ext uri="{FF2B5EF4-FFF2-40B4-BE49-F238E27FC236}">
                  <a16:creationId xmlns:a16="http://schemas.microsoft.com/office/drawing/2014/main" id="{0145CEDB-C1EA-21AB-317B-16EBF75281E1}"/>
                </a:ext>
              </a:extLst>
            </p:cNvPr>
            <p:cNvSpPr/>
            <p:nvPr/>
          </p:nvSpPr>
          <p:spPr>
            <a:xfrm>
              <a:off x="8350372" y="1841388"/>
              <a:ext cx="61343" cy="86250"/>
            </a:xfrm>
            <a:custGeom>
              <a:avLst/>
              <a:gdLst/>
              <a:ahLst/>
              <a:cxnLst/>
              <a:rect l="l" t="t" r="r" b="b"/>
              <a:pathLst>
                <a:path w="2192" h="3082" extrusionOk="0">
                  <a:moveTo>
                    <a:pt x="1005" y="0"/>
                  </a:moveTo>
                  <a:lnTo>
                    <a:pt x="845" y="502"/>
                  </a:lnTo>
                  <a:cubicBezTo>
                    <a:pt x="754" y="799"/>
                    <a:pt x="526" y="1141"/>
                    <a:pt x="343" y="1324"/>
                  </a:cubicBezTo>
                  <a:lnTo>
                    <a:pt x="1" y="1598"/>
                  </a:lnTo>
                  <a:lnTo>
                    <a:pt x="366" y="1849"/>
                  </a:lnTo>
                  <a:cubicBezTo>
                    <a:pt x="571" y="2009"/>
                    <a:pt x="845" y="2328"/>
                    <a:pt x="959" y="2602"/>
                  </a:cubicBezTo>
                  <a:lnTo>
                    <a:pt x="1188" y="3082"/>
                  </a:lnTo>
                  <a:lnTo>
                    <a:pt x="1347" y="2579"/>
                  </a:lnTo>
                  <a:cubicBezTo>
                    <a:pt x="1439" y="2306"/>
                    <a:pt x="1667" y="1940"/>
                    <a:pt x="1850" y="1781"/>
                  </a:cubicBezTo>
                  <a:lnTo>
                    <a:pt x="2192" y="1484"/>
                  </a:lnTo>
                  <a:lnTo>
                    <a:pt x="1827" y="1233"/>
                  </a:lnTo>
                  <a:cubicBezTo>
                    <a:pt x="1621" y="1096"/>
                    <a:pt x="1347" y="753"/>
                    <a:pt x="1233" y="480"/>
                  </a:cubicBezTo>
                  <a:lnTo>
                    <a:pt x="1005" y="0"/>
                  </a:lnTo>
                  <a:close/>
                </a:path>
              </a:pathLst>
            </a:custGeom>
            <a:solidFill>
              <a:srgbClr val="FCF4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9" name="Google Shape;4200;p38">
              <a:extLst>
                <a:ext uri="{FF2B5EF4-FFF2-40B4-BE49-F238E27FC236}">
                  <a16:creationId xmlns:a16="http://schemas.microsoft.com/office/drawing/2014/main" id="{728A033A-877F-F39B-7CCA-6E727ED2D9DC}"/>
                </a:ext>
              </a:extLst>
            </p:cNvPr>
            <p:cNvSpPr/>
            <p:nvPr/>
          </p:nvSpPr>
          <p:spPr>
            <a:xfrm>
              <a:off x="5765929" y="2056005"/>
              <a:ext cx="61343" cy="86893"/>
            </a:xfrm>
            <a:custGeom>
              <a:avLst/>
              <a:gdLst/>
              <a:ahLst/>
              <a:cxnLst/>
              <a:rect l="l" t="t" r="r" b="b"/>
              <a:pathLst>
                <a:path w="2192" h="3105" extrusionOk="0">
                  <a:moveTo>
                    <a:pt x="1005" y="0"/>
                  </a:moveTo>
                  <a:lnTo>
                    <a:pt x="822" y="525"/>
                  </a:lnTo>
                  <a:cubicBezTo>
                    <a:pt x="731" y="799"/>
                    <a:pt x="525" y="1165"/>
                    <a:pt x="320" y="1324"/>
                  </a:cubicBezTo>
                  <a:lnTo>
                    <a:pt x="1" y="1621"/>
                  </a:lnTo>
                  <a:lnTo>
                    <a:pt x="366" y="1872"/>
                  </a:lnTo>
                  <a:cubicBezTo>
                    <a:pt x="571" y="2009"/>
                    <a:pt x="822" y="2351"/>
                    <a:pt x="959" y="2603"/>
                  </a:cubicBezTo>
                  <a:lnTo>
                    <a:pt x="1187" y="3105"/>
                  </a:lnTo>
                  <a:lnTo>
                    <a:pt x="1347" y="2580"/>
                  </a:lnTo>
                  <a:cubicBezTo>
                    <a:pt x="1439" y="2306"/>
                    <a:pt x="1667" y="1941"/>
                    <a:pt x="1849" y="1781"/>
                  </a:cubicBezTo>
                  <a:lnTo>
                    <a:pt x="2192" y="1484"/>
                  </a:lnTo>
                  <a:lnTo>
                    <a:pt x="1804" y="1233"/>
                  </a:lnTo>
                  <a:cubicBezTo>
                    <a:pt x="1621" y="1096"/>
                    <a:pt x="1347" y="777"/>
                    <a:pt x="1210" y="503"/>
                  </a:cubicBezTo>
                  <a:lnTo>
                    <a:pt x="1005" y="0"/>
                  </a:lnTo>
                  <a:close/>
                </a:path>
              </a:pathLst>
            </a:custGeom>
            <a:solidFill>
              <a:srgbClr val="FCF4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0" name="Google Shape;4201;p38">
              <a:extLst>
                <a:ext uri="{FF2B5EF4-FFF2-40B4-BE49-F238E27FC236}">
                  <a16:creationId xmlns:a16="http://schemas.microsoft.com/office/drawing/2014/main" id="{8A5D57BE-3E9C-A473-B569-9D46ED95EC81}"/>
                </a:ext>
              </a:extLst>
            </p:cNvPr>
            <p:cNvSpPr/>
            <p:nvPr/>
          </p:nvSpPr>
          <p:spPr>
            <a:xfrm>
              <a:off x="5454204" y="1786454"/>
              <a:ext cx="70942" cy="100298"/>
            </a:xfrm>
            <a:custGeom>
              <a:avLst/>
              <a:gdLst/>
              <a:ahLst/>
              <a:cxnLst/>
              <a:rect l="l" t="t" r="r" b="b"/>
              <a:pathLst>
                <a:path w="2535" h="3584" extrusionOk="0">
                  <a:moveTo>
                    <a:pt x="2397" y="0"/>
                  </a:moveTo>
                  <a:lnTo>
                    <a:pt x="1804" y="434"/>
                  </a:lnTo>
                  <a:cubicBezTo>
                    <a:pt x="1484" y="685"/>
                    <a:pt x="937" y="913"/>
                    <a:pt x="617" y="936"/>
                  </a:cubicBezTo>
                  <a:lnTo>
                    <a:pt x="1" y="1005"/>
                  </a:lnTo>
                  <a:lnTo>
                    <a:pt x="206" y="1575"/>
                  </a:lnTo>
                  <a:cubicBezTo>
                    <a:pt x="320" y="1895"/>
                    <a:pt x="366" y="2465"/>
                    <a:pt x="275" y="2876"/>
                  </a:cubicBezTo>
                  <a:lnTo>
                    <a:pt x="138" y="3584"/>
                  </a:lnTo>
                  <a:lnTo>
                    <a:pt x="731" y="3150"/>
                  </a:lnTo>
                  <a:cubicBezTo>
                    <a:pt x="1051" y="2899"/>
                    <a:pt x="1599" y="2694"/>
                    <a:pt x="1941" y="2648"/>
                  </a:cubicBezTo>
                  <a:lnTo>
                    <a:pt x="2534" y="2602"/>
                  </a:lnTo>
                  <a:lnTo>
                    <a:pt x="2329" y="2009"/>
                  </a:lnTo>
                  <a:cubicBezTo>
                    <a:pt x="2215" y="1712"/>
                    <a:pt x="2192" y="1119"/>
                    <a:pt x="2260" y="731"/>
                  </a:cubicBezTo>
                  <a:lnTo>
                    <a:pt x="2397" y="0"/>
                  </a:lnTo>
                  <a:close/>
                </a:path>
              </a:pathLst>
            </a:custGeom>
            <a:solidFill>
              <a:srgbClr val="FCF4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1" name="Google Shape;4202;p38">
              <a:extLst>
                <a:ext uri="{FF2B5EF4-FFF2-40B4-BE49-F238E27FC236}">
                  <a16:creationId xmlns:a16="http://schemas.microsoft.com/office/drawing/2014/main" id="{E80FB028-859A-C46B-E75A-9DDA9C0B3270}"/>
                </a:ext>
              </a:extLst>
            </p:cNvPr>
            <p:cNvSpPr/>
            <p:nvPr/>
          </p:nvSpPr>
          <p:spPr>
            <a:xfrm>
              <a:off x="9740974" y="1209011"/>
              <a:ext cx="74132" cy="104776"/>
            </a:xfrm>
            <a:custGeom>
              <a:avLst/>
              <a:gdLst/>
              <a:ahLst/>
              <a:cxnLst/>
              <a:rect l="l" t="t" r="r" b="b"/>
              <a:pathLst>
                <a:path w="2649" h="3744" extrusionOk="0">
                  <a:moveTo>
                    <a:pt x="343" y="0"/>
                  </a:moveTo>
                  <a:lnTo>
                    <a:pt x="434" y="731"/>
                  </a:lnTo>
                  <a:cubicBezTo>
                    <a:pt x="480" y="1141"/>
                    <a:pt x="388" y="1712"/>
                    <a:pt x="251" y="2009"/>
                  </a:cubicBezTo>
                  <a:lnTo>
                    <a:pt x="0" y="2579"/>
                  </a:lnTo>
                  <a:lnTo>
                    <a:pt x="617" y="2671"/>
                  </a:lnTo>
                  <a:cubicBezTo>
                    <a:pt x="936" y="2739"/>
                    <a:pt x="1461" y="3013"/>
                    <a:pt x="1758" y="3264"/>
                  </a:cubicBezTo>
                  <a:lnTo>
                    <a:pt x="2329" y="3744"/>
                  </a:lnTo>
                  <a:lnTo>
                    <a:pt x="2237" y="3013"/>
                  </a:lnTo>
                  <a:cubicBezTo>
                    <a:pt x="2192" y="2625"/>
                    <a:pt x="2260" y="2032"/>
                    <a:pt x="2397" y="1735"/>
                  </a:cubicBezTo>
                  <a:lnTo>
                    <a:pt x="2648" y="1164"/>
                  </a:lnTo>
                  <a:lnTo>
                    <a:pt x="2055" y="1073"/>
                  </a:lnTo>
                  <a:cubicBezTo>
                    <a:pt x="1712" y="1004"/>
                    <a:pt x="1210" y="753"/>
                    <a:pt x="891" y="479"/>
                  </a:cubicBezTo>
                  <a:lnTo>
                    <a:pt x="343" y="0"/>
                  </a:lnTo>
                  <a:close/>
                </a:path>
              </a:pathLst>
            </a:custGeom>
            <a:solidFill>
              <a:srgbClr val="FCF4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2" name="Google Shape;4203;p38">
              <a:extLst>
                <a:ext uri="{FF2B5EF4-FFF2-40B4-BE49-F238E27FC236}">
                  <a16:creationId xmlns:a16="http://schemas.microsoft.com/office/drawing/2014/main" id="{5175ECA9-7D46-BB19-89C8-4C016E155D53}"/>
                </a:ext>
              </a:extLst>
            </p:cNvPr>
            <p:cNvSpPr/>
            <p:nvPr/>
          </p:nvSpPr>
          <p:spPr>
            <a:xfrm>
              <a:off x="4902955" y="1028228"/>
              <a:ext cx="49226" cy="69011"/>
            </a:xfrm>
            <a:custGeom>
              <a:avLst/>
              <a:gdLst/>
              <a:ahLst/>
              <a:cxnLst/>
              <a:rect l="l" t="t" r="r" b="b"/>
              <a:pathLst>
                <a:path w="1759" h="2466" extrusionOk="0">
                  <a:moveTo>
                    <a:pt x="1005" y="1"/>
                  </a:moveTo>
                  <a:lnTo>
                    <a:pt x="822" y="389"/>
                  </a:lnTo>
                  <a:cubicBezTo>
                    <a:pt x="708" y="594"/>
                    <a:pt x="480" y="845"/>
                    <a:pt x="297" y="959"/>
                  </a:cubicBezTo>
                  <a:lnTo>
                    <a:pt x="1" y="1142"/>
                  </a:lnTo>
                  <a:lnTo>
                    <a:pt x="252" y="1393"/>
                  </a:lnTo>
                  <a:cubicBezTo>
                    <a:pt x="389" y="1530"/>
                    <a:pt x="571" y="1827"/>
                    <a:pt x="617" y="2055"/>
                  </a:cubicBezTo>
                  <a:lnTo>
                    <a:pt x="731" y="2466"/>
                  </a:lnTo>
                  <a:lnTo>
                    <a:pt x="936" y="2101"/>
                  </a:lnTo>
                  <a:cubicBezTo>
                    <a:pt x="1050" y="1872"/>
                    <a:pt x="1279" y="1621"/>
                    <a:pt x="1439" y="1530"/>
                  </a:cubicBezTo>
                  <a:lnTo>
                    <a:pt x="1758" y="1347"/>
                  </a:lnTo>
                  <a:lnTo>
                    <a:pt x="1484" y="1096"/>
                  </a:lnTo>
                  <a:cubicBezTo>
                    <a:pt x="1347" y="959"/>
                    <a:pt x="1187" y="640"/>
                    <a:pt x="1119" y="411"/>
                  </a:cubicBezTo>
                  <a:lnTo>
                    <a:pt x="1005" y="1"/>
                  </a:lnTo>
                  <a:close/>
                </a:path>
              </a:pathLst>
            </a:custGeom>
            <a:solidFill>
              <a:srgbClr val="FCF4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3" name="Google Shape;4204;p38">
              <a:extLst>
                <a:ext uri="{FF2B5EF4-FFF2-40B4-BE49-F238E27FC236}">
                  <a16:creationId xmlns:a16="http://schemas.microsoft.com/office/drawing/2014/main" id="{2F936EAB-EA1F-0C33-861E-4D386DE6F39F}"/>
                </a:ext>
              </a:extLst>
            </p:cNvPr>
            <p:cNvSpPr/>
            <p:nvPr/>
          </p:nvSpPr>
          <p:spPr>
            <a:xfrm>
              <a:off x="4931052" y="793154"/>
              <a:ext cx="56250" cy="79254"/>
            </a:xfrm>
            <a:custGeom>
              <a:avLst/>
              <a:gdLst/>
              <a:ahLst/>
              <a:cxnLst/>
              <a:rect l="l" t="t" r="r" b="b"/>
              <a:pathLst>
                <a:path w="2010" h="2832" extrusionOk="0">
                  <a:moveTo>
                    <a:pt x="503" y="1"/>
                  </a:moveTo>
                  <a:lnTo>
                    <a:pt x="480" y="526"/>
                  </a:lnTo>
                  <a:cubicBezTo>
                    <a:pt x="480" y="823"/>
                    <a:pt x="366" y="1211"/>
                    <a:pt x="229" y="1416"/>
                  </a:cubicBezTo>
                  <a:lnTo>
                    <a:pt x="1" y="1781"/>
                  </a:lnTo>
                  <a:lnTo>
                    <a:pt x="412" y="1918"/>
                  </a:lnTo>
                  <a:cubicBezTo>
                    <a:pt x="640" y="1987"/>
                    <a:pt x="982" y="2215"/>
                    <a:pt x="1165" y="2443"/>
                  </a:cubicBezTo>
                  <a:lnTo>
                    <a:pt x="1507" y="2831"/>
                  </a:lnTo>
                  <a:lnTo>
                    <a:pt x="1530" y="2306"/>
                  </a:lnTo>
                  <a:cubicBezTo>
                    <a:pt x="1530" y="2032"/>
                    <a:pt x="1644" y="1622"/>
                    <a:pt x="1781" y="1416"/>
                  </a:cubicBezTo>
                  <a:lnTo>
                    <a:pt x="2009" y="1051"/>
                  </a:lnTo>
                  <a:lnTo>
                    <a:pt x="1599" y="937"/>
                  </a:lnTo>
                  <a:cubicBezTo>
                    <a:pt x="1370" y="845"/>
                    <a:pt x="1028" y="617"/>
                    <a:pt x="845" y="412"/>
                  </a:cubicBezTo>
                  <a:lnTo>
                    <a:pt x="503" y="1"/>
                  </a:lnTo>
                  <a:close/>
                </a:path>
              </a:pathLst>
            </a:custGeom>
            <a:solidFill>
              <a:srgbClr val="FCF4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4" name="Google Shape;4205;p38">
              <a:extLst>
                <a:ext uri="{FF2B5EF4-FFF2-40B4-BE49-F238E27FC236}">
                  <a16:creationId xmlns:a16="http://schemas.microsoft.com/office/drawing/2014/main" id="{26F911C8-5668-B4FA-9F11-A02DE4DB0291}"/>
                </a:ext>
              </a:extLst>
            </p:cNvPr>
            <p:cNvSpPr/>
            <p:nvPr/>
          </p:nvSpPr>
          <p:spPr>
            <a:xfrm>
              <a:off x="6890787" y="557446"/>
              <a:ext cx="56250" cy="79226"/>
            </a:xfrm>
            <a:custGeom>
              <a:avLst/>
              <a:gdLst/>
              <a:ahLst/>
              <a:cxnLst/>
              <a:rect l="l" t="t" r="r" b="b"/>
              <a:pathLst>
                <a:path w="2010" h="2831" extrusionOk="0">
                  <a:moveTo>
                    <a:pt x="503" y="1"/>
                  </a:moveTo>
                  <a:lnTo>
                    <a:pt x="480" y="526"/>
                  </a:lnTo>
                  <a:cubicBezTo>
                    <a:pt x="480" y="800"/>
                    <a:pt x="366" y="1210"/>
                    <a:pt x="229" y="1416"/>
                  </a:cubicBezTo>
                  <a:lnTo>
                    <a:pt x="0" y="1781"/>
                  </a:lnTo>
                  <a:lnTo>
                    <a:pt x="411" y="1918"/>
                  </a:lnTo>
                  <a:cubicBezTo>
                    <a:pt x="640" y="1986"/>
                    <a:pt x="982" y="2215"/>
                    <a:pt x="1165" y="2443"/>
                  </a:cubicBezTo>
                  <a:lnTo>
                    <a:pt x="1507" y="2831"/>
                  </a:lnTo>
                  <a:lnTo>
                    <a:pt x="1530" y="2306"/>
                  </a:lnTo>
                  <a:cubicBezTo>
                    <a:pt x="1530" y="2009"/>
                    <a:pt x="1644" y="1621"/>
                    <a:pt x="1758" y="1416"/>
                  </a:cubicBezTo>
                  <a:lnTo>
                    <a:pt x="2009" y="1051"/>
                  </a:lnTo>
                  <a:lnTo>
                    <a:pt x="1598" y="914"/>
                  </a:lnTo>
                  <a:cubicBezTo>
                    <a:pt x="1370" y="845"/>
                    <a:pt x="1028" y="617"/>
                    <a:pt x="845" y="389"/>
                  </a:cubicBezTo>
                  <a:lnTo>
                    <a:pt x="503" y="1"/>
                  </a:lnTo>
                  <a:close/>
                </a:path>
              </a:pathLst>
            </a:custGeom>
            <a:solidFill>
              <a:srgbClr val="FCF4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5" name="Google Shape;4206;p38">
              <a:extLst>
                <a:ext uri="{FF2B5EF4-FFF2-40B4-BE49-F238E27FC236}">
                  <a16:creationId xmlns:a16="http://schemas.microsoft.com/office/drawing/2014/main" id="{BFDD3AC0-49F6-DCFA-6C0D-828FED3A74C7}"/>
                </a:ext>
              </a:extLst>
            </p:cNvPr>
            <p:cNvSpPr/>
            <p:nvPr/>
          </p:nvSpPr>
          <p:spPr>
            <a:xfrm>
              <a:off x="6209907" y="783886"/>
              <a:ext cx="69039" cy="97780"/>
            </a:xfrm>
            <a:custGeom>
              <a:avLst/>
              <a:gdLst/>
              <a:ahLst/>
              <a:cxnLst/>
              <a:rect l="l" t="t" r="r" b="b"/>
              <a:pathLst>
                <a:path w="2467" h="3494" extrusionOk="0">
                  <a:moveTo>
                    <a:pt x="2078" y="1"/>
                  </a:moveTo>
                  <a:lnTo>
                    <a:pt x="1599" y="457"/>
                  </a:lnTo>
                  <a:cubicBezTo>
                    <a:pt x="1325" y="708"/>
                    <a:pt x="845" y="960"/>
                    <a:pt x="549" y="1028"/>
                  </a:cubicBezTo>
                  <a:lnTo>
                    <a:pt x="1" y="1142"/>
                  </a:lnTo>
                  <a:lnTo>
                    <a:pt x="252" y="1644"/>
                  </a:lnTo>
                  <a:cubicBezTo>
                    <a:pt x="389" y="1918"/>
                    <a:pt x="480" y="2443"/>
                    <a:pt x="435" y="2808"/>
                  </a:cubicBezTo>
                  <a:lnTo>
                    <a:pt x="389" y="3493"/>
                  </a:lnTo>
                  <a:lnTo>
                    <a:pt x="389" y="3493"/>
                  </a:lnTo>
                  <a:lnTo>
                    <a:pt x="868" y="3037"/>
                  </a:lnTo>
                  <a:cubicBezTo>
                    <a:pt x="1142" y="2786"/>
                    <a:pt x="1622" y="2535"/>
                    <a:pt x="1918" y="2466"/>
                  </a:cubicBezTo>
                  <a:lnTo>
                    <a:pt x="2466" y="2352"/>
                  </a:lnTo>
                  <a:lnTo>
                    <a:pt x="2215" y="1850"/>
                  </a:lnTo>
                  <a:cubicBezTo>
                    <a:pt x="2078" y="1576"/>
                    <a:pt x="2010" y="1051"/>
                    <a:pt x="2032" y="686"/>
                  </a:cubicBezTo>
                  <a:lnTo>
                    <a:pt x="2078" y="1"/>
                  </a:lnTo>
                  <a:close/>
                </a:path>
              </a:pathLst>
            </a:custGeom>
            <a:solidFill>
              <a:srgbClr val="FCF4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6" name="Google Shape;4207;p38">
              <a:extLst>
                <a:ext uri="{FF2B5EF4-FFF2-40B4-BE49-F238E27FC236}">
                  <a16:creationId xmlns:a16="http://schemas.microsoft.com/office/drawing/2014/main" id="{95D96F74-D155-4607-E2B2-3CD30947305D}"/>
                </a:ext>
              </a:extLst>
            </p:cNvPr>
            <p:cNvSpPr/>
            <p:nvPr/>
          </p:nvSpPr>
          <p:spPr>
            <a:xfrm>
              <a:off x="6347205" y="4312772"/>
              <a:ext cx="992684" cy="596612"/>
            </a:xfrm>
            <a:custGeom>
              <a:avLst/>
              <a:gdLst/>
              <a:ahLst/>
              <a:cxnLst/>
              <a:rect l="l" t="t" r="r" b="b"/>
              <a:pathLst>
                <a:path w="35472" h="21319" extrusionOk="0">
                  <a:moveTo>
                    <a:pt x="8880" y="0"/>
                  </a:moveTo>
                  <a:cubicBezTo>
                    <a:pt x="8811" y="23"/>
                    <a:pt x="8765" y="46"/>
                    <a:pt x="8697" y="91"/>
                  </a:cubicBezTo>
                  <a:cubicBezTo>
                    <a:pt x="8629" y="137"/>
                    <a:pt x="8583" y="206"/>
                    <a:pt x="8537" y="251"/>
                  </a:cubicBezTo>
                  <a:cubicBezTo>
                    <a:pt x="8492" y="297"/>
                    <a:pt x="8469" y="342"/>
                    <a:pt x="8446" y="388"/>
                  </a:cubicBezTo>
                  <a:cubicBezTo>
                    <a:pt x="8400" y="434"/>
                    <a:pt x="8355" y="502"/>
                    <a:pt x="8332" y="548"/>
                  </a:cubicBezTo>
                  <a:cubicBezTo>
                    <a:pt x="8172" y="548"/>
                    <a:pt x="8012" y="502"/>
                    <a:pt x="7852" y="479"/>
                  </a:cubicBezTo>
                  <a:cubicBezTo>
                    <a:pt x="7784" y="457"/>
                    <a:pt x="7738" y="457"/>
                    <a:pt x="7693" y="434"/>
                  </a:cubicBezTo>
                  <a:cubicBezTo>
                    <a:pt x="7556" y="411"/>
                    <a:pt x="7442" y="388"/>
                    <a:pt x="7305" y="388"/>
                  </a:cubicBezTo>
                  <a:cubicBezTo>
                    <a:pt x="7236" y="388"/>
                    <a:pt x="7145" y="365"/>
                    <a:pt x="7054" y="365"/>
                  </a:cubicBezTo>
                  <a:lnTo>
                    <a:pt x="6939" y="342"/>
                  </a:lnTo>
                  <a:cubicBezTo>
                    <a:pt x="6802" y="320"/>
                    <a:pt x="6666" y="297"/>
                    <a:pt x="6529" y="274"/>
                  </a:cubicBezTo>
                  <a:cubicBezTo>
                    <a:pt x="6369" y="251"/>
                    <a:pt x="6209" y="228"/>
                    <a:pt x="6049" y="206"/>
                  </a:cubicBezTo>
                  <a:lnTo>
                    <a:pt x="5661" y="206"/>
                  </a:lnTo>
                  <a:lnTo>
                    <a:pt x="5593" y="183"/>
                  </a:lnTo>
                  <a:lnTo>
                    <a:pt x="5273" y="183"/>
                  </a:lnTo>
                  <a:lnTo>
                    <a:pt x="5113" y="160"/>
                  </a:lnTo>
                  <a:lnTo>
                    <a:pt x="4566" y="160"/>
                  </a:lnTo>
                  <a:cubicBezTo>
                    <a:pt x="4406" y="160"/>
                    <a:pt x="4269" y="183"/>
                    <a:pt x="4109" y="183"/>
                  </a:cubicBezTo>
                  <a:lnTo>
                    <a:pt x="3904" y="206"/>
                  </a:lnTo>
                  <a:lnTo>
                    <a:pt x="3767" y="206"/>
                  </a:lnTo>
                  <a:cubicBezTo>
                    <a:pt x="3653" y="206"/>
                    <a:pt x="3561" y="206"/>
                    <a:pt x="3470" y="228"/>
                  </a:cubicBezTo>
                  <a:cubicBezTo>
                    <a:pt x="3379" y="228"/>
                    <a:pt x="3310" y="228"/>
                    <a:pt x="3242" y="251"/>
                  </a:cubicBezTo>
                  <a:cubicBezTo>
                    <a:pt x="3173" y="251"/>
                    <a:pt x="3082" y="251"/>
                    <a:pt x="3013" y="274"/>
                  </a:cubicBezTo>
                  <a:cubicBezTo>
                    <a:pt x="2717" y="297"/>
                    <a:pt x="2420" y="342"/>
                    <a:pt x="2100" y="411"/>
                  </a:cubicBezTo>
                  <a:cubicBezTo>
                    <a:pt x="1872" y="457"/>
                    <a:pt x="1712" y="502"/>
                    <a:pt x="1553" y="548"/>
                  </a:cubicBezTo>
                  <a:cubicBezTo>
                    <a:pt x="1416" y="594"/>
                    <a:pt x="1302" y="662"/>
                    <a:pt x="1119" y="753"/>
                  </a:cubicBezTo>
                  <a:cubicBezTo>
                    <a:pt x="1005" y="799"/>
                    <a:pt x="891" y="867"/>
                    <a:pt x="777" y="936"/>
                  </a:cubicBezTo>
                  <a:cubicBezTo>
                    <a:pt x="640" y="1004"/>
                    <a:pt x="526" y="1073"/>
                    <a:pt x="411" y="1141"/>
                  </a:cubicBezTo>
                  <a:cubicBezTo>
                    <a:pt x="343" y="1187"/>
                    <a:pt x="297" y="1233"/>
                    <a:pt x="229" y="1278"/>
                  </a:cubicBezTo>
                  <a:cubicBezTo>
                    <a:pt x="137" y="1370"/>
                    <a:pt x="46" y="1461"/>
                    <a:pt x="23" y="1575"/>
                  </a:cubicBezTo>
                  <a:cubicBezTo>
                    <a:pt x="1" y="1621"/>
                    <a:pt x="1" y="1666"/>
                    <a:pt x="1" y="1712"/>
                  </a:cubicBezTo>
                  <a:cubicBezTo>
                    <a:pt x="23" y="1780"/>
                    <a:pt x="46" y="1826"/>
                    <a:pt x="69" y="1872"/>
                  </a:cubicBezTo>
                  <a:cubicBezTo>
                    <a:pt x="46" y="2009"/>
                    <a:pt x="23" y="2146"/>
                    <a:pt x="23" y="2260"/>
                  </a:cubicBezTo>
                  <a:cubicBezTo>
                    <a:pt x="1" y="2442"/>
                    <a:pt x="1" y="2625"/>
                    <a:pt x="23" y="2808"/>
                  </a:cubicBezTo>
                  <a:cubicBezTo>
                    <a:pt x="46" y="3150"/>
                    <a:pt x="160" y="3470"/>
                    <a:pt x="274" y="3789"/>
                  </a:cubicBezTo>
                  <a:cubicBezTo>
                    <a:pt x="320" y="3926"/>
                    <a:pt x="389" y="4086"/>
                    <a:pt x="457" y="4223"/>
                  </a:cubicBezTo>
                  <a:cubicBezTo>
                    <a:pt x="503" y="4360"/>
                    <a:pt x="594" y="4520"/>
                    <a:pt x="708" y="4702"/>
                  </a:cubicBezTo>
                  <a:cubicBezTo>
                    <a:pt x="799" y="4816"/>
                    <a:pt x="868" y="4953"/>
                    <a:pt x="959" y="5090"/>
                  </a:cubicBezTo>
                  <a:cubicBezTo>
                    <a:pt x="1028" y="5181"/>
                    <a:pt x="1119" y="5273"/>
                    <a:pt x="1187" y="5364"/>
                  </a:cubicBezTo>
                  <a:lnTo>
                    <a:pt x="1256" y="5433"/>
                  </a:lnTo>
                  <a:cubicBezTo>
                    <a:pt x="1461" y="5684"/>
                    <a:pt x="1667" y="5935"/>
                    <a:pt x="1918" y="6186"/>
                  </a:cubicBezTo>
                  <a:cubicBezTo>
                    <a:pt x="2078" y="6368"/>
                    <a:pt x="2260" y="6574"/>
                    <a:pt x="2420" y="6756"/>
                  </a:cubicBezTo>
                  <a:lnTo>
                    <a:pt x="2534" y="6893"/>
                  </a:lnTo>
                  <a:cubicBezTo>
                    <a:pt x="2694" y="7076"/>
                    <a:pt x="2854" y="7259"/>
                    <a:pt x="3013" y="7441"/>
                  </a:cubicBezTo>
                  <a:lnTo>
                    <a:pt x="3150" y="7601"/>
                  </a:lnTo>
                  <a:cubicBezTo>
                    <a:pt x="3242" y="7715"/>
                    <a:pt x="3356" y="7829"/>
                    <a:pt x="3447" y="7943"/>
                  </a:cubicBezTo>
                  <a:cubicBezTo>
                    <a:pt x="3561" y="8080"/>
                    <a:pt x="3698" y="8217"/>
                    <a:pt x="3812" y="8354"/>
                  </a:cubicBezTo>
                  <a:cubicBezTo>
                    <a:pt x="3881" y="8468"/>
                    <a:pt x="3972" y="8560"/>
                    <a:pt x="4063" y="8651"/>
                  </a:cubicBezTo>
                  <a:cubicBezTo>
                    <a:pt x="4178" y="8788"/>
                    <a:pt x="4292" y="8925"/>
                    <a:pt x="4383" y="9062"/>
                  </a:cubicBezTo>
                  <a:lnTo>
                    <a:pt x="4497" y="9199"/>
                  </a:lnTo>
                  <a:cubicBezTo>
                    <a:pt x="4611" y="9336"/>
                    <a:pt x="4725" y="9450"/>
                    <a:pt x="4817" y="9587"/>
                  </a:cubicBezTo>
                  <a:lnTo>
                    <a:pt x="4840" y="9610"/>
                  </a:lnTo>
                  <a:cubicBezTo>
                    <a:pt x="4885" y="9655"/>
                    <a:pt x="4908" y="9678"/>
                    <a:pt x="4931" y="9724"/>
                  </a:cubicBezTo>
                  <a:cubicBezTo>
                    <a:pt x="4999" y="9792"/>
                    <a:pt x="5068" y="9838"/>
                    <a:pt x="5136" y="9906"/>
                  </a:cubicBezTo>
                  <a:cubicBezTo>
                    <a:pt x="5273" y="9998"/>
                    <a:pt x="5410" y="10089"/>
                    <a:pt x="5524" y="10157"/>
                  </a:cubicBezTo>
                  <a:cubicBezTo>
                    <a:pt x="5707" y="10271"/>
                    <a:pt x="5867" y="10363"/>
                    <a:pt x="6049" y="10431"/>
                  </a:cubicBezTo>
                  <a:cubicBezTo>
                    <a:pt x="6163" y="10500"/>
                    <a:pt x="6277" y="10545"/>
                    <a:pt x="6392" y="10591"/>
                  </a:cubicBezTo>
                  <a:lnTo>
                    <a:pt x="6529" y="10660"/>
                  </a:lnTo>
                  <a:cubicBezTo>
                    <a:pt x="6825" y="10774"/>
                    <a:pt x="7099" y="10911"/>
                    <a:pt x="7396" y="11048"/>
                  </a:cubicBezTo>
                  <a:cubicBezTo>
                    <a:pt x="7487" y="11070"/>
                    <a:pt x="7556" y="11116"/>
                    <a:pt x="7647" y="11162"/>
                  </a:cubicBezTo>
                  <a:lnTo>
                    <a:pt x="7830" y="11230"/>
                  </a:lnTo>
                  <a:cubicBezTo>
                    <a:pt x="7921" y="11276"/>
                    <a:pt x="8012" y="11321"/>
                    <a:pt x="8104" y="11367"/>
                  </a:cubicBezTo>
                  <a:cubicBezTo>
                    <a:pt x="8172" y="11390"/>
                    <a:pt x="8240" y="11413"/>
                    <a:pt x="8309" y="11458"/>
                  </a:cubicBezTo>
                  <a:lnTo>
                    <a:pt x="8377" y="11481"/>
                  </a:lnTo>
                  <a:cubicBezTo>
                    <a:pt x="8629" y="11595"/>
                    <a:pt x="8880" y="11709"/>
                    <a:pt x="9131" y="11801"/>
                  </a:cubicBezTo>
                  <a:cubicBezTo>
                    <a:pt x="9450" y="11915"/>
                    <a:pt x="9724" y="12006"/>
                    <a:pt x="10021" y="12143"/>
                  </a:cubicBezTo>
                  <a:lnTo>
                    <a:pt x="10066" y="12143"/>
                  </a:lnTo>
                  <a:lnTo>
                    <a:pt x="10089" y="12166"/>
                  </a:lnTo>
                  <a:cubicBezTo>
                    <a:pt x="10135" y="12189"/>
                    <a:pt x="10181" y="12212"/>
                    <a:pt x="10226" y="12234"/>
                  </a:cubicBezTo>
                  <a:cubicBezTo>
                    <a:pt x="10340" y="12280"/>
                    <a:pt x="10432" y="12349"/>
                    <a:pt x="10546" y="12394"/>
                  </a:cubicBezTo>
                  <a:cubicBezTo>
                    <a:pt x="10614" y="12440"/>
                    <a:pt x="10706" y="12486"/>
                    <a:pt x="10774" y="12508"/>
                  </a:cubicBezTo>
                  <a:lnTo>
                    <a:pt x="10797" y="12531"/>
                  </a:lnTo>
                  <a:lnTo>
                    <a:pt x="10843" y="12554"/>
                  </a:lnTo>
                  <a:lnTo>
                    <a:pt x="11002" y="12645"/>
                  </a:lnTo>
                  <a:cubicBezTo>
                    <a:pt x="11116" y="12691"/>
                    <a:pt x="11231" y="12759"/>
                    <a:pt x="11345" y="12805"/>
                  </a:cubicBezTo>
                  <a:cubicBezTo>
                    <a:pt x="11482" y="12874"/>
                    <a:pt x="11619" y="12942"/>
                    <a:pt x="11756" y="13011"/>
                  </a:cubicBezTo>
                  <a:lnTo>
                    <a:pt x="11801" y="13033"/>
                  </a:lnTo>
                  <a:lnTo>
                    <a:pt x="12349" y="13284"/>
                  </a:lnTo>
                  <a:lnTo>
                    <a:pt x="12623" y="13399"/>
                  </a:lnTo>
                  <a:cubicBezTo>
                    <a:pt x="12874" y="13513"/>
                    <a:pt x="13102" y="13627"/>
                    <a:pt x="13353" y="13718"/>
                  </a:cubicBezTo>
                  <a:lnTo>
                    <a:pt x="13467" y="13764"/>
                  </a:lnTo>
                  <a:cubicBezTo>
                    <a:pt x="13627" y="13832"/>
                    <a:pt x="13787" y="13901"/>
                    <a:pt x="13970" y="13969"/>
                  </a:cubicBezTo>
                  <a:cubicBezTo>
                    <a:pt x="14084" y="14015"/>
                    <a:pt x="14221" y="14060"/>
                    <a:pt x="14335" y="14129"/>
                  </a:cubicBezTo>
                  <a:cubicBezTo>
                    <a:pt x="14517" y="14197"/>
                    <a:pt x="14677" y="14266"/>
                    <a:pt x="14837" y="14334"/>
                  </a:cubicBezTo>
                  <a:cubicBezTo>
                    <a:pt x="14997" y="14380"/>
                    <a:pt x="15134" y="14449"/>
                    <a:pt x="15271" y="14517"/>
                  </a:cubicBezTo>
                  <a:cubicBezTo>
                    <a:pt x="15590" y="14631"/>
                    <a:pt x="15887" y="14768"/>
                    <a:pt x="16184" y="14905"/>
                  </a:cubicBezTo>
                  <a:cubicBezTo>
                    <a:pt x="16572" y="15065"/>
                    <a:pt x="16960" y="15247"/>
                    <a:pt x="17348" y="15453"/>
                  </a:cubicBezTo>
                  <a:cubicBezTo>
                    <a:pt x="17553" y="15544"/>
                    <a:pt x="17759" y="15635"/>
                    <a:pt x="17941" y="15727"/>
                  </a:cubicBezTo>
                  <a:cubicBezTo>
                    <a:pt x="18147" y="15818"/>
                    <a:pt x="18352" y="15932"/>
                    <a:pt x="18558" y="16023"/>
                  </a:cubicBezTo>
                  <a:cubicBezTo>
                    <a:pt x="18968" y="16206"/>
                    <a:pt x="19379" y="16411"/>
                    <a:pt x="19790" y="16594"/>
                  </a:cubicBezTo>
                  <a:cubicBezTo>
                    <a:pt x="19927" y="16640"/>
                    <a:pt x="20041" y="16708"/>
                    <a:pt x="20178" y="16777"/>
                  </a:cubicBezTo>
                  <a:cubicBezTo>
                    <a:pt x="20361" y="16845"/>
                    <a:pt x="20520" y="16914"/>
                    <a:pt x="20703" y="17005"/>
                  </a:cubicBezTo>
                  <a:lnTo>
                    <a:pt x="20954" y="17096"/>
                  </a:lnTo>
                  <a:cubicBezTo>
                    <a:pt x="21137" y="17188"/>
                    <a:pt x="21342" y="17279"/>
                    <a:pt x="21548" y="17347"/>
                  </a:cubicBezTo>
                  <a:cubicBezTo>
                    <a:pt x="21958" y="17507"/>
                    <a:pt x="22347" y="17667"/>
                    <a:pt x="22757" y="17827"/>
                  </a:cubicBezTo>
                  <a:cubicBezTo>
                    <a:pt x="22963" y="17918"/>
                    <a:pt x="23191" y="18009"/>
                    <a:pt x="23396" y="18101"/>
                  </a:cubicBezTo>
                  <a:cubicBezTo>
                    <a:pt x="23648" y="18192"/>
                    <a:pt x="23921" y="18306"/>
                    <a:pt x="24173" y="18420"/>
                  </a:cubicBezTo>
                  <a:lnTo>
                    <a:pt x="24287" y="18466"/>
                  </a:lnTo>
                  <a:lnTo>
                    <a:pt x="24401" y="18511"/>
                  </a:lnTo>
                  <a:cubicBezTo>
                    <a:pt x="24515" y="18557"/>
                    <a:pt x="24606" y="18603"/>
                    <a:pt x="24720" y="18648"/>
                  </a:cubicBezTo>
                  <a:cubicBezTo>
                    <a:pt x="24880" y="18717"/>
                    <a:pt x="25017" y="18785"/>
                    <a:pt x="25177" y="18831"/>
                  </a:cubicBezTo>
                  <a:cubicBezTo>
                    <a:pt x="25656" y="19036"/>
                    <a:pt x="26136" y="19265"/>
                    <a:pt x="26592" y="19470"/>
                  </a:cubicBezTo>
                  <a:lnTo>
                    <a:pt x="26912" y="19630"/>
                  </a:lnTo>
                  <a:lnTo>
                    <a:pt x="27163" y="19721"/>
                  </a:lnTo>
                  <a:cubicBezTo>
                    <a:pt x="27368" y="19835"/>
                    <a:pt x="27596" y="19927"/>
                    <a:pt x="27802" y="20018"/>
                  </a:cubicBezTo>
                  <a:cubicBezTo>
                    <a:pt x="28098" y="20155"/>
                    <a:pt x="28395" y="20292"/>
                    <a:pt x="28692" y="20406"/>
                  </a:cubicBezTo>
                  <a:lnTo>
                    <a:pt x="29034" y="20566"/>
                  </a:lnTo>
                  <a:cubicBezTo>
                    <a:pt x="29194" y="20634"/>
                    <a:pt x="29331" y="20703"/>
                    <a:pt x="29468" y="20771"/>
                  </a:cubicBezTo>
                  <a:cubicBezTo>
                    <a:pt x="29605" y="20817"/>
                    <a:pt x="29742" y="20885"/>
                    <a:pt x="29856" y="20931"/>
                  </a:cubicBezTo>
                  <a:lnTo>
                    <a:pt x="29925" y="20954"/>
                  </a:lnTo>
                  <a:cubicBezTo>
                    <a:pt x="29947" y="20977"/>
                    <a:pt x="29993" y="20999"/>
                    <a:pt x="30016" y="20999"/>
                  </a:cubicBezTo>
                  <a:cubicBezTo>
                    <a:pt x="30039" y="21022"/>
                    <a:pt x="30084" y="21022"/>
                    <a:pt x="30107" y="21045"/>
                  </a:cubicBezTo>
                  <a:lnTo>
                    <a:pt x="30176" y="21091"/>
                  </a:lnTo>
                  <a:cubicBezTo>
                    <a:pt x="30221" y="21113"/>
                    <a:pt x="30244" y="21136"/>
                    <a:pt x="30290" y="21159"/>
                  </a:cubicBezTo>
                  <a:lnTo>
                    <a:pt x="30335" y="21182"/>
                  </a:lnTo>
                  <a:cubicBezTo>
                    <a:pt x="30381" y="21205"/>
                    <a:pt x="30427" y="21228"/>
                    <a:pt x="30472" y="21250"/>
                  </a:cubicBezTo>
                  <a:cubicBezTo>
                    <a:pt x="30541" y="21273"/>
                    <a:pt x="30632" y="21296"/>
                    <a:pt x="30678" y="21319"/>
                  </a:cubicBezTo>
                  <a:lnTo>
                    <a:pt x="30769" y="21319"/>
                  </a:lnTo>
                  <a:cubicBezTo>
                    <a:pt x="30815" y="21319"/>
                    <a:pt x="30860" y="21319"/>
                    <a:pt x="30883" y="21296"/>
                  </a:cubicBezTo>
                  <a:cubicBezTo>
                    <a:pt x="30974" y="21296"/>
                    <a:pt x="31043" y="21273"/>
                    <a:pt x="31111" y="21250"/>
                  </a:cubicBezTo>
                  <a:cubicBezTo>
                    <a:pt x="31180" y="21228"/>
                    <a:pt x="31248" y="21182"/>
                    <a:pt x="31294" y="21159"/>
                  </a:cubicBezTo>
                  <a:cubicBezTo>
                    <a:pt x="31385" y="21113"/>
                    <a:pt x="31477" y="21045"/>
                    <a:pt x="31545" y="20999"/>
                  </a:cubicBezTo>
                  <a:cubicBezTo>
                    <a:pt x="31796" y="20817"/>
                    <a:pt x="32024" y="20566"/>
                    <a:pt x="32230" y="20292"/>
                  </a:cubicBezTo>
                  <a:lnTo>
                    <a:pt x="32276" y="20223"/>
                  </a:lnTo>
                  <a:cubicBezTo>
                    <a:pt x="32367" y="20109"/>
                    <a:pt x="32458" y="19995"/>
                    <a:pt x="32549" y="19881"/>
                  </a:cubicBezTo>
                  <a:cubicBezTo>
                    <a:pt x="32618" y="19744"/>
                    <a:pt x="32709" y="19630"/>
                    <a:pt x="32778" y="19493"/>
                  </a:cubicBezTo>
                  <a:lnTo>
                    <a:pt x="32801" y="19447"/>
                  </a:lnTo>
                  <a:lnTo>
                    <a:pt x="32937" y="19219"/>
                  </a:lnTo>
                  <a:cubicBezTo>
                    <a:pt x="33052" y="18991"/>
                    <a:pt x="33189" y="18785"/>
                    <a:pt x="33325" y="18557"/>
                  </a:cubicBezTo>
                  <a:cubicBezTo>
                    <a:pt x="33485" y="18329"/>
                    <a:pt x="33691" y="17986"/>
                    <a:pt x="33896" y="17667"/>
                  </a:cubicBezTo>
                  <a:cubicBezTo>
                    <a:pt x="34033" y="17416"/>
                    <a:pt x="34147" y="17165"/>
                    <a:pt x="34261" y="16914"/>
                  </a:cubicBezTo>
                  <a:cubicBezTo>
                    <a:pt x="34284" y="16822"/>
                    <a:pt x="34330" y="16731"/>
                    <a:pt x="34375" y="16640"/>
                  </a:cubicBezTo>
                  <a:cubicBezTo>
                    <a:pt x="34444" y="16480"/>
                    <a:pt x="34512" y="16343"/>
                    <a:pt x="34581" y="16183"/>
                  </a:cubicBezTo>
                  <a:cubicBezTo>
                    <a:pt x="34604" y="16115"/>
                    <a:pt x="34627" y="16046"/>
                    <a:pt x="34649" y="15978"/>
                  </a:cubicBezTo>
                  <a:cubicBezTo>
                    <a:pt x="34695" y="15886"/>
                    <a:pt x="34718" y="15818"/>
                    <a:pt x="34741" y="15727"/>
                  </a:cubicBezTo>
                  <a:cubicBezTo>
                    <a:pt x="34809" y="15590"/>
                    <a:pt x="34878" y="15430"/>
                    <a:pt x="34923" y="15293"/>
                  </a:cubicBezTo>
                  <a:cubicBezTo>
                    <a:pt x="35015" y="15110"/>
                    <a:pt x="35083" y="14928"/>
                    <a:pt x="35152" y="14745"/>
                  </a:cubicBezTo>
                  <a:cubicBezTo>
                    <a:pt x="35266" y="14471"/>
                    <a:pt x="35357" y="14152"/>
                    <a:pt x="35425" y="13855"/>
                  </a:cubicBezTo>
                  <a:lnTo>
                    <a:pt x="35448" y="13809"/>
                  </a:lnTo>
                  <a:cubicBezTo>
                    <a:pt x="35448" y="13764"/>
                    <a:pt x="35471" y="13695"/>
                    <a:pt x="35471" y="13627"/>
                  </a:cubicBezTo>
                  <a:cubicBezTo>
                    <a:pt x="35471" y="13581"/>
                    <a:pt x="35471" y="13513"/>
                    <a:pt x="35471" y="13467"/>
                  </a:cubicBezTo>
                  <a:cubicBezTo>
                    <a:pt x="35471" y="13307"/>
                    <a:pt x="35448" y="13125"/>
                    <a:pt x="35448" y="12965"/>
                  </a:cubicBezTo>
                  <a:cubicBezTo>
                    <a:pt x="35448" y="12919"/>
                    <a:pt x="35425" y="12874"/>
                    <a:pt x="35425" y="12851"/>
                  </a:cubicBezTo>
                  <a:cubicBezTo>
                    <a:pt x="35425" y="12805"/>
                    <a:pt x="35425" y="12759"/>
                    <a:pt x="35425" y="12714"/>
                  </a:cubicBezTo>
                  <a:cubicBezTo>
                    <a:pt x="35425" y="12622"/>
                    <a:pt x="35403" y="12531"/>
                    <a:pt x="35380" y="12463"/>
                  </a:cubicBezTo>
                  <a:lnTo>
                    <a:pt x="35357" y="12417"/>
                  </a:lnTo>
                  <a:cubicBezTo>
                    <a:pt x="35334" y="12303"/>
                    <a:pt x="35288" y="12234"/>
                    <a:pt x="35243" y="12143"/>
                  </a:cubicBezTo>
                  <a:cubicBezTo>
                    <a:pt x="35174" y="12006"/>
                    <a:pt x="35060" y="11869"/>
                    <a:pt x="34900" y="11709"/>
                  </a:cubicBezTo>
                  <a:cubicBezTo>
                    <a:pt x="34809" y="11618"/>
                    <a:pt x="34695" y="11550"/>
                    <a:pt x="34581" y="11458"/>
                  </a:cubicBezTo>
                  <a:lnTo>
                    <a:pt x="34535" y="11413"/>
                  </a:lnTo>
                  <a:cubicBezTo>
                    <a:pt x="34398" y="11344"/>
                    <a:pt x="34284" y="11253"/>
                    <a:pt x="34102" y="11162"/>
                  </a:cubicBezTo>
                  <a:cubicBezTo>
                    <a:pt x="33919" y="11070"/>
                    <a:pt x="33714" y="10956"/>
                    <a:pt x="33531" y="10865"/>
                  </a:cubicBezTo>
                  <a:cubicBezTo>
                    <a:pt x="33417" y="10819"/>
                    <a:pt x="33325" y="10774"/>
                    <a:pt x="33211" y="10705"/>
                  </a:cubicBezTo>
                  <a:cubicBezTo>
                    <a:pt x="32915" y="10568"/>
                    <a:pt x="32618" y="10431"/>
                    <a:pt x="32321" y="10294"/>
                  </a:cubicBezTo>
                  <a:cubicBezTo>
                    <a:pt x="32070" y="10180"/>
                    <a:pt x="31842" y="10066"/>
                    <a:pt x="31614" y="9975"/>
                  </a:cubicBezTo>
                  <a:lnTo>
                    <a:pt x="31454" y="9906"/>
                  </a:lnTo>
                  <a:cubicBezTo>
                    <a:pt x="31180" y="9792"/>
                    <a:pt x="30883" y="9655"/>
                    <a:pt x="30564" y="9541"/>
                  </a:cubicBezTo>
                  <a:cubicBezTo>
                    <a:pt x="30290" y="9450"/>
                    <a:pt x="29993" y="9336"/>
                    <a:pt x="29651" y="9199"/>
                  </a:cubicBezTo>
                  <a:cubicBezTo>
                    <a:pt x="29468" y="9107"/>
                    <a:pt x="29285" y="9039"/>
                    <a:pt x="29103" y="8970"/>
                  </a:cubicBezTo>
                  <a:cubicBezTo>
                    <a:pt x="28989" y="8925"/>
                    <a:pt x="28875" y="8879"/>
                    <a:pt x="28738" y="8833"/>
                  </a:cubicBezTo>
                  <a:cubicBezTo>
                    <a:pt x="28578" y="8765"/>
                    <a:pt x="28418" y="8697"/>
                    <a:pt x="28258" y="8628"/>
                  </a:cubicBezTo>
                  <a:cubicBezTo>
                    <a:pt x="28121" y="8560"/>
                    <a:pt x="28007" y="8514"/>
                    <a:pt x="27870" y="8445"/>
                  </a:cubicBezTo>
                  <a:lnTo>
                    <a:pt x="27528" y="8309"/>
                  </a:lnTo>
                  <a:cubicBezTo>
                    <a:pt x="27322" y="8217"/>
                    <a:pt x="27140" y="8126"/>
                    <a:pt x="26934" y="8057"/>
                  </a:cubicBezTo>
                  <a:cubicBezTo>
                    <a:pt x="26775" y="7989"/>
                    <a:pt x="26615" y="7920"/>
                    <a:pt x="26455" y="7875"/>
                  </a:cubicBezTo>
                  <a:cubicBezTo>
                    <a:pt x="26318" y="7829"/>
                    <a:pt x="26181" y="7761"/>
                    <a:pt x="26044" y="7715"/>
                  </a:cubicBezTo>
                  <a:cubicBezTo>
                    <a:pt x="25770" y="7601"/>
                    <a:pt x="25474" y="7464"/>
                    <a:pt x="25177" y="7350"/>
                  </a:cubicBezTo>
                  <a:cubicBezTo>
                    <a:pt x="25017" y="7281"/>
                    <a:pt x="24880" y="7236"/>
                    <a:pt x="24720" y="7167"/>
                  </a:cubicBezTo>
                  <a:cubicBezTo>
                    <a:pt x="24583" y="7122"/>
                    <a:pt x="24446" y="7053"/>
                    <a:pt x="24309" y="7007"/>
                  </a:cubicBezTo>
                  <a:cubicBezTo>
                    <a:pt x="23967" y="6871"/>
                    <a:pt x="23648" y="6711"/>
                    <a:pt x="23396" y="6597"/>
                  </a:cubicBezTo>
                  <a:cubicBezTo>
                    <a:pt x="23214" y="6482"/>
                    <a:pt x="23008" y="6391"/>
                    <a:pt x="22803" y="6300"/>
                  </a:cubicBezTo>
                  <a:cubicBezTo>
                    <a:pt x="22506" y="6163"/>
                    <a:pt x="22187" y="6026"/>
                    <a:pt x="21890" y="5866"/>
                  </a:cubicBezTo>
                  <a:cubicBezTo>
                    <a:pt x="21799" y="5798"/>
                    <a:pt x="21685" y="5752"/>
                    <a:pt x="21570" y="5684"/>
                  </a:cubicBezTo>
                  <a:cubicBezTo>
                    <a:pt x="21388" y="5592"/>
                    <a:pt x="21205" y="5501"/>
                    <a:pt x="21023" y="5387"/>
                  </a:cubicBezTo>
                  <a:cubicBezTo>
                    <a:pt x="20840" y="5318"/>
                    <a:pt x="20680" y="5227"/>
                    <a:pt x="20498" y="5159"/>
                  </a:cubicBezTo>
                  <a:cubicBezTo>
                    <a:pt x="20384" y="5090"/>
                    <a:pt x="20247" y="5044"/>
                    <a:pt x="20132" y="4976"/>
                  </a:cubicBezTo>
                  <a:cubicBezTo>
                    <a:pt x="19859" y="4839"/>
                    <a:pt x="19585" y="4702"/>
                    <a:pt x="19288" y="4588"/>
                  </a:cubicBezTo>
                  <a:cubicBezTo>
                    <a:pt x="19128" y="4520"/>
                    <a:pt x="18968" y="4428"/>
                    <a:pt x="18786" y="4360"/>
                  </a:cubicBezTo>
                  <a:cubicBezTo>
                    <a:pt x="18649" y="4291"/>
                    <a:pt x="18512" y="4246"/>
                    <a:pt x="18375" y="4177"/>
                  </a:cubicBezTo>
                  <a:cubicBezTo>
                    <a:pt x="18215" y="4109"/>
                    <a:pt x="18055" y="4040"/>
                    <a:pt x="17896" y="3972"/>
                  </a:cubicBezTo>
                  <a:cubicBezTo>
                    <a:pt x="17759" y="3903"/>
                    <a:pt x="17599" y="3835"/>
                    <a:pt x="17462" y="3789"/>
                  </a:cubicBezTo>
                  <a:cubicBezTo>
                    <a:pt x="17234" y="3675"/>
                    <a:pt x="17005" y="3584"/>
                    <a:pt x="16777" y="3492"/>
                  </a:cubicBezTo>
                  <a:lnTo>
                    <a:pt x="16503" y="3378"/>
                  </a:lnTo>
                  <a:lnTo>
                    <a:pt x="15887" y="3127"/>
                  </a:lnTo>
                  <a:lnTo>
                    <a:pt x="15590" y="3013"/>
                  </a:lnTo>
                  <a:lnTo>
                    <a:pt x="15430" y="2945"/>
                  </a:lnTo>
                  <a:cubicBezTo>
                    <a:pt x="15157" y="2830"/>
                    <a:pt x="14905" y="2739"/>
                    <a:pt x="14654" y="2602"/>
                  </a:cubicBezTo>
                  <a:cubicBezTo>
                    <a:pt x="14472" y="2511"/>
                    <a:pt x="14289" y="2442"/>
                    <a:pt x="14107" y="2351"/>
                  </a:cubicBezTo>
                  <a:cubicBezTo>
                    <a:pt x="13992" y="2305"/>
                    <a:pt x="13878" y="2260"/>
                    <a:pt x="13764" y="2191"/>
                  </a:cubicBezTo>
                  <a:lnTo>
                    <a:pt x="13331" y="1986"/>
                  </a:lnTo>
                  <a:cubicBezTo>
                    <a:pt x="13171" y="1917"/>
                    <a:pt x="13011" y="1849"/>
                    <a:pt x="12851" y="1758"/>
                  </a:cubicBezTo>
                  <a:cubicBezTo>
                    <a:pt x="12509" y="1598"/>
                    <a:pt x="12212" y="1484"/>
                    <a:pt x="11915" y="1370"/>
                  </a:cubicBezTo>
                  <a:lnTo>
                    <a:pt x="11847" y="1347"/>
                  </a:lnTo>
                  <a:cubicBezTo>
                    <a:pt x="11710" y="1301"/>
                    <a:pt x="11573" y="1256"/>
                    <a:pt x="11459" y="1210"/>
                  </a:cubicBezTo>
                  <a:cubicBezTo>
                    <a:pt x="11299" y="1141"/>
                    <a:pt x="11162" y="1073"/>
                    <a:pt x="11025" y="1027"/>
                  </a:cubicBezTo>
                  <a:cubicBezTo>
                    <a:pt x="10934" y="982"/>
                    <a:pt x="10820" y="936"/>
                    <a:pt x="10728" y="890"/>
                  </a:cubicBezTo>
                  <a:cubicBezTo>
                    <a:pt x="10614" y="845"/>
                    <a:pt x="10500" y="799"/>
                    <a:pt x="10386" y="731"/>
                  </a:cubicBezTo>
                  <a:cubicBezTo>
                    <a:pt x="10158" y="639"/>
                    <a:pt x="9952" y="525"/>
                    <a:pt x="9724" y="411"/>
                  </a:cubicBezTo>
                  <a:cubicBezTo>
                    <a:pt x="9610" y="365"/>
                    <a:pt x="9496" y="274"/>
                    <a:pt x="9382" y="206"/>
                  </a:cubicBezTo>
                  <a:lnTo>
                    <a:pt x="9313" y="160"/>
                  </a:lnTo>
                  <a:cubicBezTo>
                    <a:pt x="9245" y="114"/>
                    <a:pt x="9176" y="69"/>
                    <a:pt x="9085" y="23"/>
                  </a:cubicBezTo>
                  <a:cubicBezTo>
                    <a:pt x="9062" y="0"/>
                    <a:pt x="9017" y="0"/>
                    <a:pt x="8948" y="0"/>
                  </a:cubicBezTo>
                  <a:close/>
                </a:path>
              </a:pathLst>
            </a:custGeom>
            <a:solidFill>
              <a:srgbClr val="B139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7" name="Google Shape;4208;p38">
              <a:extLst>
                <a:ext uri="{FF2B5EF4-FFF2-40B4-BE49-F238E27FC236}">
                  <a16:creationId xmlns:a16="http://schemas.microsoft.com/office/drawing/2014/main" id="{45488C9E-5506-50A8-F1FD-7B0311B75B7D}"/>
                </a:ext>
              </a:extLst>
            </p:cNvPr>
            <p:cNvSpPr/>
            <p:nvPr/>
          </p:nvSpPr>
          <p:spPr>
            <a:xfrm>
              <a:off x="6544583" y="4345990"/>
              <a:ext cx="152686" cy="289365"/>
            </a:xfrm>
            <a:custGeom>
              <a:avLst/>
              <a:gdLst/>
              <a:ahLst/>
              <a:cxnLst/>
              <a:rect l="l" t="t" r="r" b="b"/>
              <a:pathLst>
                <a:path w="5456" h="10340" extrusionOk="0">
                  <a:moveTo>
                    <a:pt x="4315" y="0"/>
                  </a:moveTo>
                  <a:cubicBezTo>
                    <a:pt x="4269" y="0"/>
                    <a:pt x="4223" y="0"/>
                    <a:pt x="4200" y="23"/>
                  </a:cubicBezTo>
                  <a:cubicBezTo>
                    <a:pt x="4109" y="46"/>
                    <a:pt x="4063" y="114"/>
                    <a:pt x="4018" y="183"/>
                  </a:cubicBezTo>
                  <a:cubicBezTo>
                    <a:pt x="3972" y="251"/>
                    <a:pt x="3972" y="320"/>
                    <a:pt x="3949" y="388"/>
                  </a:cubicBezTo>
                  <a:cubicBezTo>
                    <a:pt x="3904" y="525"/>
                    <a:pt x="3881" y="685"/>
                    <a:pt x="3858" y="822"/>
                  </a:cubicBezTo>
                  <a:cubicBezTo>
                    <a:pt x="3812" y="959"/>
                    <a:pt x="3790" y="1118"/>
                    <a:pt x="3767" y="1255"/>
                  </a:cubicBezTo>
                  <a:cubicBezTo>
                    <a:pt x="3698" y="1552"/>
                    <a:pt x="3653" y="1826"/>
                    <a:pt x="3584" y="2123"/>
                  </a:cubicBezTo>
                  <a:cubicBezTo>
                    <a:pt x="3500" y="2376"/>
                    <a:pt x="3415" y="2650"/>
                    <a:pt x="3330" y="2924"/>
                  </a:cubicBezTo>
                  <a:lnTo>
                    <a:pt x="3330" y="2924"/>
                  </a:lnTo>
                  <a:cubicBezTo>
                    <a:pt x="3331" y="2923"/>
                    <a:pt x="3332" y="2923"/>
                    <a:pt x="3333" y="2922"/>
                  </a:cubicBezTo>
                  <a:lnTo>
                    <a:pt x="3333" y="2922"/>
                  </a:lnTo>
                  <a:cubicBezTo>
                    <a:pt x="3329" y="2932"/>
                    <a:pt x="3326" y="2942"/>
                    <a:pt x="3322" y="2952"/>
                  </a:cubicBezTo>
                  <a:lnTo>
                    <a:pt x="3322" y="2952"/>
                  </a:lnTo>
                  <a:cubicBezTo>
                    <a:pt x="3325" y="2943"/>
                    <a:pt x="3328" y="2934"/>
                    <a:pt x="3330" y="2924"/>
                  </a:cubicBezTo>
                  <a:lnTo>
                    <a:pt x="3330" y="2924"/>
                  </a:lnTo>
                  <a:cubicBezTo>
                    <a:pt x="3312" y="2944"/>
                    <a:pt x="3310" y="2964"/>
                    <a:pt x="3310" y="2984"/>
                  </a:cubicBezTo>
                  <a:lnTo>
                    <a:pt x="3310" y="2984"/>
                  </a:lnTo>
                  <a:cubicBezTo>
                    <a:pt x="3314" y="2973"/>
                    <a:pt x="3318" y="2963"/>
                    <a:pt x="3322" y="2952"/>
                  </a:cubicBezTo>
                  <a:lnTo>
                    <a:pt x="3322" y="2952"/>
                  </a:lnTo>
                  <a:cubicBezTo>
                    <a:pt x="3318" y="2965"/>
                    <a:pt x="3314" y="2978"/>
                    <a:pt x="3310" y="2990"/>
                  </a:cubicBezTo>
                  <a:cubicBezTo>
                    <a:pt x="3310" y="2988"/>
                    <a:pt x="3310" y="2986"/>
                    <a:pt x="3310" y="2984"/>
                  </a:cubicBezTo>
                  <a:lnTo>
                    <a:pt x="3310" y="2984"/>
                  </a:lnTo>
                  <a:cubicBezTo>
                    <a:pt x="3227" y="3211"/>
                    <a:pt x="3145" y="3422"/>
                    <a:pt x="3082" y="3652"/>
                  </a:cubicBezTo>
                  <a:cubicBezTo>
                    <a:pt x="3036" y="3766"/>
                    <a:pt x="2991" y="3880"/>
                    <a:pt x="2945" y="4017"/>
                  </a:cubicBezTo>
                  <a:cubicBezTo>
                    <a:pt x="2899" y="4131"/>
                    <a:pt x="2877" y="4268"/>
                    <a:pt x="2831" y="4382"/>
                  </a:cubicBezTo>
                  <a:cubicBezTo>
                    <a:pt x="2717" y="4702"/>
                    <a:pt x="2603" y="4976"/>
                    <a:pt x="2466" y="5273"/>
                  </a:cubicBezTo>
                  <a:cubicBezTo>
                    <a:pt x="2306" y="5569"/>
                    <a:pt x="2192" y="5889"/>
                    <a:pt x="2078" y="6186"/>
                  </a:cubicBezTo>
                  <a:cubicBezTo>
                    <a:pt x="2009" y="6345"/>
                    <a:pt x="1941" y="6482"/>
                    <a:pt x="1872" y="6642"/>
                  </a:cubicBezTo>
                  <a:cubicBezTo>
                    <a:pt x="1804" y="6779"/>
                    <a:pt x="1758" y="6939"/>
                    <a:pt x="1690" y="7076"/>
                  </a:cubicBezTo>
                  <a:cubicBezTo>
                    <a:pt x="1553" y="7350"/>
                    <a:pt x="1416" y="7624"/>
                    <a:pt x="1256" y="7898"/>
                  </a:cubicBezTo>
                  <a:cubicBezTo>
                    <a:pt x="1152" y="8044"/>
                    <a:pt x="1066" y="8190"/>
                    <a:pt x="965" y="8318"/>
                  </a:cubicBezTo>
                  <a:lnTo>
                    <a:pt x="965" y="8318"/>
                  </a:lnTo>
                  <a:cubicBezTo>
                    <a:pt x="971" y="8308"/>
                    <a:pt x="977" y="8297"/>
                    <a:pt x="982" y="8286"/>
                  </a:cubicBezTo>
                  <a:lnTo>
                    <a:pt x="982" y="8286"/>
                  </a:lnTo>
                  <a:lnTo>
                    <a:pt x="936" y="8354"/>
                  </a:lnTo>
                  <a:cubicBezTo>
                    <a:pt x="946" y="8342"/>
                    <a:pt x="956" y="8331"/>
                    <a:pt x="965" y="8318"/>
                  </a:cubicBezTo>
                  <a:lnTo>
                    <a:pt x="965" y="8318"/>
                  </a:lnTo>
                  <a:cubicBezTo>
                    <a:pt x="899" y="8444"/>
                    <a:pt x="815" y="8570"/>
                    <a:pt x="731" y="8696"/>
                  </a:cubicBezTo>
                  <a:cubicBezTo>
                    <a:pt x="640" y="8811"/>
                    <a:pt x="571" y="8925"/>
                    <a:pt x="480" y="9039"/>
                  </a:cubicBezTo>
                  <a:cubicBezTo>
                    <a:pt x="457" y="9084"/>
                    <a:pt x="434" y="9107"/>
                    <a:pt x="411" y="9130"/>
                  </a:cubicBezTo>
                  <a:cubicBezTo>
                    <a:pt x="366" y="9199"/>
                    <a:pt x="343" y="9244"/>
                    <a:pt x="320" y="9313"/>
                  </a:cubicBezTo>
                  <a:cubicBezTo>
                    <a:pt x="320" y="9336"/>
                    <a:pt x="320" y="9336"/>
                    <a:pt x="320" y="9358"/>
                  </a:cubicBezTo>
                  <a:cubicBezTo>
                    <a:pt x="305" y="9355"/>
                    <a:pt x="290" y="9354"/>
                    <a:pt x="276" y="9354"/>
                  </a:cubicBezTo>
                  <a:cubicBezTo>
                    <a:pt x="183" y="9354"/>
                    <a:pt x="109" y="9416"/>
                    <a:pt x="69" y="9495"/>
                  </a:cubicBezTo>
                  <a:cubicBezTo>
                    <a:pt x="1" y="9632"/>
                    <a:pt x="69" y="9746"/>
                    <a:pt x="183" y="9815"/>
                  </a:cubicBezTo>
                  <a:cubicBezTo>
                    <a:pt x="252" y="9861"/>
                    <a:pt x="343" y="9906"/>
                    <a:pt x="411" y="9929"/>
                  </a:cubicBezTo>
                  <a:cubicBezTo>
                    <a:pt x="526" y="9975"/>
                    <a:pt x="617" y="9997"/>
                    <a:pt x="708" y="10020"/>
                  </a:cubicBezTo>
                  <a:cubicBezTo>
                    <a:pt x="822" y="10066"/>
                    <a:pt x="914" y="10112"/>
                    <a:pt x="1028" y="10157"/>
                  </a:cubicBezTo>
                  <a:cubicBezTo>
                    <a:pt x="1096" y="10203"/>
                    <a:pt x="1187" y="10249"/>
                    <a:pt x="1279" y="10294"/>
                  </a:cubicBezTo>
                  <a:cubicBezTo>
                    <a:pt x="1338" y="10326"/>
                    <a:pt x="1394" y="10340"/>
                    <a:pt x="1446" y="10340"/>
                  </a:cubicBezTo>
                  <a:cubicBezTo>
                    <a:pt x="1697" y="10340"/>
                    <a:pt x="1873" y="10023"/>
                    <a:pt x="1986" y="9815"/>
                  </a:cubicBezTo>
                  <a:cubicBezTo>
                    <a:pt x="2032" y="9724"/>
                    <a:pt x="2078" y="9655"/>
                    <a:pt x="2123" y="9564"/>
                  </a:cubicBezTo>
                  <a:cubicBezTo>
                    <a:pt x="2169" y="9495"/>
                    <a:pt x="2215" y="9427"/>
                    <a:pt x="2260" y="9358"/>
                  </a:cubicBezTo>
                  <a:cubicBezTo>
                    <a:pt x="2420" y="9084"/>
                    <a:pt x="2603" y="8811"/>
                    <a:pt x="2762" y="8537"/>
                  </a:cubicBezTo>
                  <a:cubicBezTo>
                    <a:pt x="2899" y="8286"/>
                    <a:pt x="3059" y="8012"/>
                    <a:pt x="3219" y="7761"/>
                  </a:cubicBezTo>
                  <a:cubicBezTo>
                    <a:pt x="3379" y="7510"/>
                    <a:pt x="3516" y="7236"/>
                    <a:pt x="3653" y="6962"/>
                  </a:cubicBezTo>
                  <a:cubicBezTo>
                    <a:pt x="3790" y="6688"/>
                    <a:pt x="3927" y="6391"/>
                    <a:pt x="4041" y="6117"/>
                  </a:cubicBezTo>
                  <a:cubicBezTo>
                    <a:pt x="4292" y="5547"/>
                    <a:pt x="4588" y="4999"/>
                    <a:pt x="4703" y="4382"/>
                  </a:cubicBezTo>
                  <a:cubicBezTo>
                    <a:pt x="4748" y="4086"/>
                    <a:pt x="4794" y="3789"/>
                    <a:pt x="4862" y="3492"/>
                  </a:cubicBezTo>
                  <a:cubicBezTo>
                    <a:pt x="4885" y="3333"/>
                    <a:pt x="4908" y="3173"/>
                    <a:pt x="4954" y="3013"/>
                  </a:cubicBezTo>
                  <a:cubicBezTo>
                    <a:pt x="4954" y="2967"/>
                    <a:pt x="4954" y="2922"/>
                    <a:pt x="4954" y="2876"/>
                  </a:cubicBezTo>
                  <a:cubicBezTo>
                    <a:pt x="5068" y="2602"/>
                    <a:pt x="5136" y="2328"/>
                    <a:pt x="5228" y="2054"/>
                  </a:cubicBezTo>
                  <a:cubicBezTo>
                    <a:pt x="5273" y="1849"/>
                    <a:pt x="5319" y="1643"/>
                    <a:pt x="5365" y="1438"/>
                  </a:cubicBezTo>
                  <a:cubicBezTo>
                    <a:pt x="5387" y="1324"/>
                    <a:pt x="5387" y="1233"/>
                    <a:pt x="5410" y="1118"/>
                  </a:cubicBezTo>
                  <a:cubicBezTo>
                    <a:pt x="5410" y="1073"/>
                    <a:pt x="5410" y="1027"/>
                    <a:pt x="5410" y="982"/>
                  </a:cubicBezTo>
                  <a:cubicBezTo>
                    <a:pt x="5433" y="867"/>
                    <a:pt x="5456" y="730"/>
                    <a:pt x="5365" y="639"/>
                  </a:cubicBezTo>
                  <a:cubicBezTo>
                    <a:pt x="5342" y="616"/>
                    <a:pt x="5319" y="593"/>
                    <a:pt x="5296" y="571"/>
                  </a:cubicBezTo>
                  <a:cubicBezTo>
                    <a:pt x="5273" y="502"/>
                    <a:pt x="5250" y="457"/>
                    <a:pt x="5228" y="411"/>
                  </a:cubicBezTo>
                  <a:cubicBezTo>
                    <a:pt x="5159" y="297"/>
                    <a:pt x="5022" y="228"/>
                    <a:pt x="4908" y="183"/>
                  </a:cubicBezTo>
                  <a:cubicBezTo>
                    <a:pt x="4817" y="137"/>
                    <a:pt x="4725" y="91"/>
                    <a:pt x="4634" y="69"/>
                  </a:cubicBezTo>
                  <a:cubicBezTo>
                    <a:pt x="4543" y="23"/>
                    <a:pt x="4474" y="0"/>
                    <a:pt x="438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8" name="Google Shape;4209;p38">
              <a:extLst>
                <a:ext uri="{FF2B5EF4-FFF2-40B4-BE49-F238E27FC236}">
                  <a16:creationId xmlns:a16="http://schemas.microsoft.com/office/drawing/2014/main" id="{420F1823-2483-1F23-7F0B-B27255CC8E80}"/>
                </a:ext>
              </a:extLst>
            </p:cNvPr>
            <p:cNvSpPr/>
            <p:nvPr/>
          </p:nvSpPr>
          <p:spPr>
            <a:xfrm>
              <a:off x="6941886" y="4519721"/>
              <a:ext cx="153330" cy="291380"/>
            </a:xfrm>
            <a:custGeom>
              <a:avLst/>
              <a:gdLst/>
              <a:ahLst/>
              <a:cxnLst/>
              <a:rect l="l" t="t" r="r" b="b"/>
              <a:pathLst>
                <a:path w="5479" h="10412" extrusionOk="0">
                  <a:moveTo>
                    <a:pt x="2580" y="8932"/>
                  </a:moveTo>
                  <a:lnTo>
                    <a:pt x="2580" y="8932"/>
                  </a:lnTo>
                  <a:cubicBezTo>
                    <a:pt x="2573" y="8945"/>
                    <a:pt x="2565" y="8958"/>
                    <a:pt x="2557" y="8971"/>
                  </a:cubicBezTo>
                  <a:cubicBezTo>
                    <a:pt x="2578" y="8950"/>
                    <a:pt x="2580" y="8948"/>
                    <a:pt x="2580" y="8932"/>
                  </a:cubicBezTo>
                  <a:close/>
                  <a:moveTo>
                    <a:pt x="4178" y="0"/>
                  </a:moveTo>
                  <a:cubicBezTo>
                    <a:pt x="4087" y="0"/>
                    <a:pt x="3973" y="46"/>
                    <a:pt x="3904" y="115"/>
                  </a:cubicBezTo>
                  <a:cubicBezTo>
                    <a:pt x="3836" y="183"/>
                    <a:pt x="3813" y="297"/>
                    <a:pt x="3790" y="389"/>
                  </a:cubicBezTo>
                  <a:cubicBezTo>
                    <a:pt x="3767" y="480"/>
                    <a:pt x="3767" y="571"/>
                    <a:pt x="3744" y="640"/>
                  </a:cubicBezTo>
                  <a:cubicBezTo>
                    <a:pt x="3744" y="799"/>
                    <a:pt x="3699" y="959"/>
                    <a:pt x="3676" y="1096"/>
                  </a:cubicBezTo>
                  <a:cubicBezTo>
                    <a:pt x="3653" y="1256"/>
                    <a:pt x="3607" y="1393"/>
                    <a:pt x="3584" y="1553"/>
                  </a:cubicBezTo>
                  <a:cubicBezTo>
                    <a:pt x="3539" y="1712"/>
                    <a:pt x="3516" y="1872"/>
                    <a:pt x="3493" y="2032"/>
                  </a:cubicBezTo>
                  <a:cubicBezTo>
                    <a:pt x="3425" y="2329"/>
                    <a:pt x="3356" y="2648"/>
                    <a:pt x="3265" y="2945"/>
                  </a:cubicBezTo>
                  <a:cubicBezTo>
                    <a:pt x="3219" y="3105"/>
                    <a:pt x="3174" y="3265"/>
                    <a:pt x="3128" y="3424"/>
                  </a:cubicBezTo>
                  <a:cubicBezTo>
                    <a:pt x="3082" y="3584"/>
                    <a:pt x="3037" y="3744"/>
                    <a:pt x="2991" y="3904"/>
                  </a:cubicBezTo>
                  <a:cubicBezTo>
                    <a:pt x="2900" y="4200"/>
                    <a:pt x="2763" y="4497"/>
                    <a:pt x="2626" y="4817"/>
                  </a:cubicBezTo>
                  <a:cubicBezTo>
                    <a:pt x="2512" y="5113"/>
                    <a:pt x="2398" y="5410"/>
                    <a:pt x="2261" y="5707"/>
                  </a:cubicBezTo>
                  <a:cubicBezTo>
                    <a:pt x="2124" y="6026"/>
                    <a:pt x="1964" y="6323"/>
                    <a:pt x="1781" y="6643"/>
                  </a:cubicBezTo>
                  <a:cubicBezTo>
                    <a:pt x="1621" y="6939"/>
                    <a:pt x="1462" y="7259"/>
                    <a:pt x="1279" y="7556"/>
                  </a:cubicBezTo>
                  <a:cubicBezTo>
                    <a:pt x="1211" y="7647"/>
                    <a:pt x="1142" y="7761"/>
                    <a:pt x="1074" y="7875"/>
                  </a:cubicBezTo>
                  <a:cubicBezTo>
                    <a:pt x="914" y="8126"/>
                    <a:pt x="731" y="8400"/>
                    <a:pt x="549" y="8651"/>
                  </a:cubicBezTo>
                  <a:cubicBezTo>
                    <a:pt x="457" y="8765"/>
                    <a:pt x="366" y="8857"/>
                    <a:pt x="298" y="8994"/>
                  </a:cubicBezTo>
                  <a:cubicBezTo>
                    <a:pt x="206" y="9108"/>
                    <a:pt x="138" y="9222"/>
                    <a:pt x="161" y="9382"/>
                  </a:cubicBezTo>
                  <a:cubicBezTo>
                    <a:pt x="115" y="9405"/>
                    <a:pt x="92" y="9405"/>
                    <a:pt x="69" y="9427"/>
                  </a:cubicBezTo>
                  <a:cubicBezTo>
                    <a:pt x="1" y="9541"/>
                    <a:pt x="24" y="9678"/>
                    <a:pt x="115" y="9770"/>
                  </a:cubicBezTo>
                  <a:cubicBezTo>
                    <a:pt x="206" y="9861"/>
                    <a:pt x="320" y="9952"/>
                    <a:pt x="457" y="10021"/>
                  </a:cubicBezTo>
                  <a:cubicBezTo>
                    <a:pt x="572" y="10089"/>
                    <a:pt x="686" y="10158"/>
                    <a:pt x="800" y="10226"/>
                  </a:cubicBezTo>
                  <a:cubicBezTo>
                    <a:pt x="925" y="10309"/>
                    <a:pt x="1088" y="10412"/>
                    <a:pt x="1254" y="10412"/>
                  </a:cubicBezTo>
                  <a:cubicBezTo>
                    <a:pt x="1270" y="10412"/>
                    <a:pt x="1286" y="10411"/>
                    <a:pt x="1302" y="10409"/>
                  </a:cubicBezTo>
                  <a:cubicBezTo>
                    <a:pt x="1462" y="10409"/>
                    <a:pt x="1553" y="10318"/>
                    <a:pt x="1644" y="10226"/>
                  </a:cubicBezTo>
                  <a:cubicBezTo>
                    <a:pt x="1713" y="10158"/>
                    <a:pt x="1758" y="10112"/>
                    <a:pt x="1804" y="10044"/>
                  </a:cubicBezTo>
                  <a:cubicBezTo>
                    <a:pt x="1895" y="9929"/>
                    <a:pt x="1987" y="9815"/>
                    <a:pt x="2078" y="9678"/>
                  </a:cubicBezTo>
                  <a:cubicBezTo>
                    <a:pt x="2261" y="9450"/>
                    <a:pt x="2420" y="9176"/>
                    <a:pt x="2580" y="8925"/>
                  </a:cubicBezTo>
                  <a:lnTo>
                    <a:pt x="2580" y="8925"/>
                  </a:lnTo>
                  <a:cubicBezTo>
                    <a:pt x="2580" y="8928"/>
                    <a:pt x="2580" y="8930"/>
                    <a:pt x="2580" y="8932"/>
                  </a:cubicBezTo>
                  <a:lnTo>
                    <a:pt x="2580" y="8932"/>
                  </a:lnTo>
                  <a:cubicBezTo>
                    <a:pt x="2732" y="8673"/>
                    <a:pt x="2884" y="8434"/>
                    <a:pt x="3037" y="8195"/>
                  </a:cubicBezTo>
                  <a:cubicBezTo>
                    <a:pt x="3196" y="7944"/>
                    <a:pt x="3333" y="7693"/>
                    <a:pt x="3470" y="7442"/>
                  </a:cubicBezTo>
                  <a:cubicBezTo>
                    <a:pt x="3607" y="7168"/>
                    <a:pt x="3744" y="6894"/>
                    <a:pt x="3858" y="6620"/>
                  </a:cubicBezTo>
                  <a:cubicBezTo>
                    <a:pt x="3995" y="6346"/>
                    <a:pt x="4109" y="6072"/>
                    <a:pt x="4224" y="5798"/>
                  </a:cubicBezTo>
                  <a:cubicBezTo>
                    <a:pt x="4406" y="5387"/>
                    <a:pt x="4543" y="4976"/>
                    <a:pt x="4680" y="4543"/>
                  </a:cubicBezTo>
                  <a:cubicBezTo>
                    <a:pt x="4703" y="4497"/>
                    <a:pt x="4703" y="4429"/>
                    <a:pt x="4726" y="4383"/>
                  </a:cubicBezTo>
                  <a:cubicBezTo>
                    <a:pt x="4749" y="4360"/>
                    <a:pt x="4749" y="4337"/>
                    <a:pt x="4749" y="4314"/>
                  </a:cubicBezTo>
                  <a:cubicBezTo>
                    <a:pt x="4749" y="4314"/>
                    <a:pt x="4771" y="4292"/>
                    <a:pt x="4771" y="4269"/>
                  </a:cubicBezTo>
                  <a:cubicBezTo>
                    <a:pt x="4771" y="4246"/>
                    <a:pt x="4771" y="4246"/>
                    <a:pt x="4771" y="4246"/>
                  </a:cubicBezTo>
                  <a:cubicBezTo>
                    <a:pt x="4794" y="4223"/>
                    <a:pt x="4794" y="4178"/>
                    <a:pt x="4817" y="4132"/>
                  </a:cubicBezTo>
                  <a:cubicBezTo>
                    <a:pt x="4908" y="3812"/>
                    <a:pt x="5022" y="3493"/>
                    <a:pt x="5091" y="3150"/>
                  </a:cubicBezTo>
                  <a:cubicBezTo>
                    <a:pt x="5137" y="2991"/>
                    <a:pt x="5182" y="2854"/>
                    <a:pt x="5205" y="2694"/>
                  </a:cubicBezTo>
                  <a:cubicBezTo>
                    <a:pt x="5251" y="2557"/>
                    <a:pt x="5274" y="2397"/>
                    <a:pt x="5319" y="2260"/>
                  </a:cubicBezTo>
                  <a:cubicBezTo>
                    <a:pt x="5388" y="1963"/>
                    <a:pt x="5410" y="1667"/>
                    <a:pt x="5456" y="1370"/>
                  </a:cubicBezTo>
                  <a:cubicBezTo>
                    <a:pt x="5456" y="1210"/>
                    <a:pt x="5479" y="1050"/>
                    <a:pt x="5479" y="891"/>
                  </a:cubicBezTo>
                  <a:cubicBezTo>
                    <a:pt x="5479" y="822"/>
                    <a:pt x="5479" y="754"/>
                    <a:pt x="5456" y="685"/>
                  </a:cubicBezTo>
                  <a:cubicBezTo>
                    <a:pt x="5433" y="594"/>
                    <a:pt x="5365" y="503"/>
                    <a:pt x="5296" y="434"/>
                  </a:cubicBezTo>
                  <a:cubicBezTo>
                    <a:pt x="5228" y="366"/>
                    <a:pt x="5159" y="320"/>
                    <a:pt x="5068" y="252"/>
                  </a:cubicBezTo>
                  <a:cubicBezTo>
                    <a:pt x="5022" y="229"/>
                    <a:pt x="4977" y="206"/>
                    <a:pt x="4931" y="183"/>
                  </a:cubicBezTo>
                  <a:cubicBezTo>
                    <a:pt x="4840" y="160"/>
                    <a:pt x="4749" y="137"/>
                    <a:pt x="4680" y="115"/>
                  </a:cubicBezTo>
                  <a:cubicBezTo>
                    <a:pt x="4634" y="115"/>
                    <a:pt x="4589" y="115"/>
                    <a:pt x="4543" y="92"/>
                  </a:cubicBezTo>
                  <a:cubicBezTo>
                    <a:pt x="4429" y="46"/>
                    <a:pt x="4292" y="0"/>
                    <a:pt x="417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9" name="Google Shape;4210;p38">
              <a:extLst>
                <a:ext uri="{FF2B5EF4-FFF2-40B4-BE49-F238E27FC236}">
                  <a16:creationId xmlns:a16="http://schemas.microsoft.com/office/drawing/2014/main" id="{40FD4B6C-55C6-DE68-B140-8DBC47C53C99}"/>
                </a:ext>
              </a:extLst>
            </p:cNvPr>
            <p:cNvSpPr/>
            <p:nvPr/>
          </p:nvSpPr>
          <p:spPr>
            <a:xfrm>
              <a:off x="6341468" y="4356204"/>
              <a:ext cx="175046" cy="212742"/>
            </a:xfrm>
            <a:custGeom>
              <a:avLst/>
              <a:gdLst/>
              <a:ahLst/>
              <a:cxnLst/>
              <a:rect l="l" t="t" r="r" b="b"/>
              <a:pathLst>
                <a:path w="6255" h="7602" extrusionOk="0">
                  <a:moveTo>
                    <a:pt x="320" y="0"/>
                  </a:moveTo>
                  <a:cubicBezTo>
                    <a:pt x="297" y="0"/>
                    <a:pt x="251" y="0"/>
                    <a:pt x="228" y="23"/>
                  </a:cubicBezTo>
                  <a:cubicBezTo>
                    <a:pt x="114" y="69"/>
                    <a:pt x="46" y="206"/>
                    <a:pt x="91" y="343"/>
                  </a:cubicBezTo>
                  <a:cubicBezTo>
                    <a:pt x="137" y="434"/>
                    <a:pt x="183" y="525"/>
                    <a:pt x="228" y="617"/>
                  </a:cubicBezTo>
                  <a:cubicBezTo>
                    <a:pt x="206" y="617"/>
                    <a:pt x="183" y="617"/>
                    <a:pt x="160" y="639"/>
                  </a:cubicBezTo>
                  <a:cubicBezTo>
                    <a:pt x="46" y="685"/>
                    <a:pt x="0" y="799"/>
                    <a:pt x="46" y="913"/>
                  </a:cubicBezTo>
                  <a:cubicBezTo>
                    <a:pt x="69" y="982"/>
                    <a:pt x="91" y="1073"/>
                    <a:pt x="137" y="1141"/>
                  </a:cubicBezTo>
                  <a:cubicBezTo>
                    <a:pt x="137" y="1141"/>
                    <a:pt x="137" y="1141"/>
                    <a:pt x="137" y="1164"/>
                  </a:cubicBezTo>
                  <a:cubicBezTo>
                    <a:pt x="160" y="1324"/>
                    <a:pt x="228" y="1461"/>
                    <a:pt x="297" y="1621"/>
                  </a:cubicBezTo>
                  <a:cubicBezTo>
                    <a:pt x="342" y="1712"/>
                    <a:pt x="365" y="1781"/>
                    <a:pt x="411" y="1872"/>
                  </a:cubicBezTo>
                  <a:cubicBezTo>
                    <a:pt x="411" y="1918"/>
                    <a:pt x="411" y="1940"/>
                    <a:pt x="411" y="1963"/>
                  </a:cubicBezTo>
                  <a:cubicBezTo>
                    <a:pt x="434" y="2009"/>
                    <a:pt x="434" y="2055"/>
                    <a:pt x="457" y="2100"/>
                  </a:cubicBezTo>
                  <a:cubicBezTo>
                    <a:pt x="457" y="2100"/>
                    <a:pt x="479" y="2123"/>
                    <a:pt x="479" y="2146"/>
                  </a:cubicBezTo>
                  <a:cubicBezTo>
                    <a:pt x="502" y="2191"/>
                    <a:pt x="548" y="2237"/>
                    <a:pt x="571" y="2283"/>
                  </a:cubicBezTo>
                  <a:cubicBezTo>
                    <a:pt x="616" y="2374"/>
                    <a:pt x="662" y="2443"/>
                    <a:pt x="708" y="2511"/>
                  </a:cubicBezTo>
                  <a:cubicBezTo>
                    <a:pt x="753" y="2557"/>
                    <a:pt x="776" y="2602"/>
                    <a:pt x="799" y="2648"/>
                  </a:cubicBezTo>
                  <a:cubicBezTo>
                    <a:pt x="913" y="2876"/>
                    <a:pt x="1027" y="3082"/>
                    <a:pt x="1164" y="3287"/>
                  </a:cubicBezTo>
                  <a:cubicBezTo>
                    <a:pt x="1301" y="3492"/>
                    <a:pt x="1415" y="3721"/>
                    <a:pt x="1575" y="3903"/>
                  </a:cubicBezTo>
                  <a:cubicBezTo>
                    <a:pt x="1598" y="3926"/>
                    <a:pt x="1621" y="3949"/>
                    <a:pt x="1644" y="3949"/>
                  </a:cubicBezTo>
                  <a:cubicBezTo>
                    <a:pt x="1735" y="4109"/>
                    <a:pt x="1849" y="4246"/>
                    <a:pt x="1963" y="4383"/>
                  </a:cubicBezTo>
                  <a:cubicBezTo>
                    <a:pt x="2032" y="4474"/>
                    <a:pt x="2100" y="4565"/>
                    <a:pt x="2169" y="4657"/>
                  </a:cubicBezTo>
                  <a:cubicBezTo>
                    <a:pt x="2260" y="4794"/>
                    <a:pt x="2351" y="4908"/>
                    <a:pt x="2442" y="5045"/>
                  </a:cubicBezTo>
                  <a:cubicBezTo>
                    <a:pt x="2511" y="5090"/>
                    <a:pt x="2557" y="5159"/>
                    <a:pt x="2602" y="5227"/>
                  </a:cubicBezTo>
                  <a:cubicBezTo>
                    <a:pt x="2625" y="5250"/>
                    <a:pt x="2648" y="5273"/>
                    <a:pt x="2671" y="5319"/>
                  </a:cubicBezTo>
                  <a:cubicBezTo>
                    <a:pt x="2693" y="5341"/>
                    <a:pt x="2716" y="5364"/>
                    <a:pt x="2739" y="5387"/>
                  </a:cubicBezTo>
                  <a:cubicBezTo>
                    <a:pt x="2739" y="5387"/>
                    <a:pt x="2762" y="5410"/>
                    <a:pt x="2785" y="5433"/>
                  </a:cubicBezTo>
                  <a:cubicBezTo>
                    <a:pt x="2808" y="5455"/>
                    <a:pt x="2830" y="5455"/>
                    <a:pt x="2876" y="5478"/>
                  </a:cubicBezTo>
                  <a:cubicBezTo>
                    <a:pt x="2876" y="5478"/>
                    <a:pt x="2899" y="5501"/>
                    <a:pt x="2922" y="5501"/>
                  </a:cubicBezTo>
                  <a:cubicBezTo>
                    <a:pt x="3059" y="5661"/>
                    <a:pt x="3218" y="5821"/>
                    <a:pt x="3355" y="6003"/>
                  </a:cubicBezTo>
                  <a:cubicBezTo>
                    <a:pt x="3515" y="6186"/>
                    <a:pt x="3675" y="6368"/>
                    <a:pt x="3858" y="6528"/>
                  </a:cubicBezTo>
                  <a:cubicBezTo>
                    <a:pt x="3972" y="6665"/>
                    <a:pt x="4086" y="6779"/>
                    <a:pt x="4200" y="6893"/>
                  </a:cubicBezTo>
                  <a:cubicBezTo>
                    <a:pt x="4337" y="7030"/>
                    <a:pt x="4474" y="7167"/>
                    <a:pt x="4634" y="7281"/>
                  </a:cubicBezTo>
                  <a:cubicBezTo>
                    <a:pt x="4702" y="7350"/>
                    <a:pt x="4771" y="7418"/>
                    <a:pt x="4862" y="7487"/>
                  </a:cubicBezTo>
                  <a:cubicBezTo>
                    <a:pt x="4976" y="7555"/>
                    <a:pt x="5090" y="7601"/>
                    <a:pt x="5227" y="7601"/>
                  </a:cubicBezTo>
                  <a:cubicBezTo>
                    <a:pt x="5341" y="7578"/>
                    <a:pt x="5433" y="7533"/>
                    <a:pt x="5478" y="7441"/>
                  </a:cubicBezTo>
                  <a:cubicBezTo>
                    <a:pt x="5501" y="7418"/>
                    <a:pt x="5524" y="7373"/>
                    <a:pt x="5547" y="7350"/>
                  </a:cubicBezTo>
                  <a:cubicBezTo>
                    <a:pt x="5569" y="7281"/>
                    <a:pt x="5615" y="7213"/>
                    <a:pt x="5661" y="7167"/>
                  </a:cubicBezTo>
                  <a:cubicBezTo>
                    <a:pt x="5729" y="7053"/>
                    <a:pt x="5798" y="6939"/>
                    <a:pt x="5843" y="6825"/>
                  </a:cubicBezTo>
                  <a:cubicBezTo>
                    <a:pt x="5889" y="6757"/>
                    <a:pt x="5935" y="6711"/>
                    <a:pt x="5958" y="6642"/>
                  </a:cubicBezTo>
                  <a:cubicBezTo>
                    <a:pt x="6003" y="6574"/>
                    <a:pt x="6049" y="6505"/>
                    <a:pt x="6117" y="6437"/>
                  </a:cubicBezTo>
                  <a:cubicBezTo>
                    <a:pt x="6117" y="6414"/>
                    <a:pt x="6140" y="6391"/>
                    <a:pt x="6163" y="6368"/>
                  </a:cubicBezTo>
                  <a:cubicBezTo>
                    <a:pt x="6186" y="6323"/>
                    <a:pt x="6209" y="6300"/>
                    <a:pt x="6231" y="6254"/>
                  </a:cubicBezTo>
                  <a:cubicBezTo>
                    <a:pt x="6254" y="6186"/>
                    <a:pt x="6254" y="6117"/>
                    <a:pt x="6254" y="6049"/>
                  </a:cubicBezTo>
                  <a:cubicBezTo>
                    <a:pt x="6254" y="5980"/>
                    <a:pt x="6209" y="5912"/>
                    <a:pt x="6186" y="5866"/>
                  </a:cubicBezTo>
                  <a:cubicBezTo>
                    <a:pt x="6163" y="5843"/>
                    <a:pt x="6117" y="5798"/>
                    <a:pt x="6094" y="5775"/>
                  </a:cubicBezTo>
                  <a:cubicBezTo>
                    <a:pt x="6049" y="5752"/>
                    <a:pt x="6003" y="5729"/>
                    <a:pt x="5980" y="5729"/>
                  </a:cubicBezTo>
                  <a:cubicBezTo>
                    <a:pt x="5752" y="5592"/>
                    <a:pt x="5547" y="5433"/>
                    <a:pt x="5341" y="5273"/>
                  </a:cubicBezTo>
                  <a:cubicBezTo>
                    <a:pt x="5090" y="5113"/>
                    <a:pt x="4862" y="4953"/>
                    <a:pt x="4634" y="4771"/>
                  </a:cubicBezTo>
                  <a:cubicBezTo>
                    <a:pt x="4428" y="4611"/>
                    <a:pt x="4200" y="4451"/>
                    <a:pt x="3995" y="4291"/>
                  </a:cubicBezTo>
                  <a:cubicBezTo>
                    <a:pt x="3743" y="4109"/>
                    <a:pt x="3515" y="3903"/>
                    <a:pt x="3287" y="3698"/>
                  </a:cubicBezTo>
                  <a:cubicBezTo>
                    <a:pt x="3127" y="3515"/>
                    <a:pt x="2945" y="3356"/>
                    <a:pt x="2762" y="3173"/>
                  </a:cubicBezTo>
                  <a:cubicBezTo>
                    <a:pt x="2579" y="2990"/>
                    <a:pt x="2420" y="2808"/>
                    <a:pt x="2237" y="2625"/>
                  </a:cubicBezTo>
                  <a:cubicBezTo>
                    <a:pt x="2054" y="2443"/>
                    <a:pt x="1872" y="2237"/>
                    <a:pt x="1712" y="2032"/>
                  </a:cubicBezTo>
                  <a:cubicBezTo>
                    <a:pt x="1552" y="1826"/>
                    <a:pt x="1392" y="1621"/>
                    <a:pt x="1256" y="1393"/>
                  </a:cubicBezTo>
                  <a:cubicBezTo>
                    <a:pt x="1096" y="1187"/>
                    <a:pt x="959" y="982"/>
                    <a:pt x="845" y="753"/>
                  </a:cubicBezTo>
                  <a:cubicBezTo>
                    <a:pt x="845" y="753"/>
                    <a:pt x="845" y="776"/>
                    <a:pt x="845" y="776"/>
                  </a:cubicBezTo>
                  <a:lnTo>
                    <a:pt x="822" y="753"/>
                  </a:lnTo>
                  <a:lnTo>
                    <a:pt x="845" y="753"/>
                  </a:lnTo>
                  <a:cubicBezTo>
                    <a:pt x="822" y="753"/>
                    <a:pt x="822" y="753"/>
                    <a:pt x="822" y="731"/>
                  </a:cubicBezTo>
                  <a:cubicBezTo>
                    <a:pt x="731" y="548"/>
                    <a:pt x="639" y="365"/>
                    <a:pt x="548" y="160"/>
                  </a:cubicBezTo>
                  <a:cubicBezTo>
                    <a:pt x="502" y="69"/>
                    <a:pt x="411" y="0"/>
                    <a:pt x="320" y="0"/>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0" name="Google Shape;4211;p38">
              <a:extLst>
                <a:ext uri="{FF2B5EF4-FFF2-40B4-BE49-F238E27FC236}">
                  <a16:creationId xmlns:a16="http://schemas.microsoft.com/office/drawing/2014/main" id="{0A4BB69A-B0E1-5219-801F-3949E06697B7}"/>
                </a:ext>
              </a:extLst>
            </p:cNvPr>
            <p:cNvSpPr/>
            <p:nvPr/>
          </p:nvSpPr>
          <p:spPr>
            <a:xfrm>
              <a:off x="6373399" y="4365775"/>
              <a:ext cx="143115" cy="121707"/>
            </a:xfrm>
            <a:custGeom>
              <a:avLst/>
              <a:gdLst/>
              <a:ahLst/>
              <a:cxnLst/>
              <a:rect l="l" t="t" r="r" b="b"/>
              <a:pathLst>
                <a:path w="5114" h="4349" extrusionOk="0">
                  <a:moveTo>
                    <a:pt x="160" y="1"/>
                  </a:moveTo>
                  <a:cubicBezTo>
                    <a:pt x="137" y="1"/>
                    <a:pt x="115" y="1"/>
                    <a:pt x="69" y="23"/>
                  </a:cubicBezTo>
                  <a:cubicBezTo>
                    <a:pt x="23" y="69"/>
                    <a:pt x="0" y="160"/>
                    <a:pt x="46" y="229"/>
                  </a:cubicBezTo>
                  <a:cubicBezTo>
                    <a:pt x="137" y="343"/>
                    <a:pt x="229" y="457"/>
                    <a:pt x="320" y="594"/>
                  </a:cubicBezTo>
                  <a:cubicBezTo>
                    <a:pt x="411" y="708"/>
                    <a:pt x="525" y="822"/>
                    <a:pt x="639" y="959"/>
                  </a:cubicBezTo>
                  <a:cubicBezTo>
                    <a:pt x="822" y="1188"/>
                    <a:pt x="1050" y="1439"/>
                    <a:pt x="1256" y="1690"/>
                  </a:cubicBezTo>
                  <a:cubicBezTo>
                    <a:pt x="1461" y="1941"/>
                    <a:pt x="1689" y="2169"/>
                    <a:pt x="1918" y="2397"/>
                  </a:cubicBezTo>
                  <a:cubicBezTo>
                    <a:pt x="2146" y="2603"/>
                    <a:pt x="2374" y="2785"/>
                    <a:pt x="2602" y="2968"/>
                  </a:cubicBezTo>
                  <a:cubicBezTo>
                    <a:pt x="2739" y="3082"/>
                    <a:pt x="2899" y="3196"/>
                    <a:pt x="3059" y="3310"/>
                  </a:cubicBezTo>
                  <a:cubicBezTo>
                    <a:pt x="3219" y="3447"/>
                    <a:pt x="3401" y="3561"/>
                    <a:pt x="3584" y="3675"/>
                  </a:cubicBezTo>
                  <a:cubicBezTo>
                    <a:pt x="3744" y="3767"/>
                    <a:pt x="3926" y="3881"/>
                    <a:pt x="4086" y="3995"/>
                  </a:cubicBezTo>
                  <a:cubicBezTo>
                    <a:pt x="4177" y="4064"/>
                    <a:pt x="4246" y="4109"/>
                    <a:pt x="4337" y="4155"/>
                  </a:cubicBezTo>
                  <a:cubicBezTo>
                    <a:pt x="4451" y="4223"/>
                    <a:pt x="4565" y="4292"/>
                    <a:pt x="4680" y="4315"/>
                  </a:cubicBezTo>
                  <a:cubicBezTo>
                    <a:pt x="4725" y="4337"/>
                    <a:pt x="4765" y="4349"/>
                    <a:pt x="4802" y="4349"/>
                  </a:cubicBezTo>
                  <a:cubicBezTo>
                    <a:pt x="4839" y="4349"/>
                    <a:pt x="4874" y="4337"/>
                    <a:pt x="4908" y="4315"/>
                  </a:cubicBezTo>
                  <a:cubicBezTo>
                    <a:pt x="4999" y="4292"/>
                    <a:pt x="5045" y="4223"/>
                    <a:pt x="5090" y="4155"/>
                  </a:cubicBezTo>
                  <a:cubicBezTo>
                    <a:pt x="5113" y="4086"/>
                    <a:pt x="5113" y="3995"/>
                    <a:pt x="5090" y="3927"/>
                  </a:cubicBezTo>
                  <a:cubicBezTo>
                    <a:pt x="5068" y="3858"/>
                    <a:pt x="4999" y="3790"/>
                    <a:pt x="4931" y="3767"/>
                  </a:cubicBezTo>
                  <a:cubicBezTo>
                    <a:pt x="4862" y="3721"/>
                    <a:pt x="4794" y="3675"/>
                    <a:pt x="4725" y="3630"/>
                  </a:cubicBezTo>
                  <a:cubicBezTo>
                    <a:pt x="4451" y="3493"/>
                    <a:pt x="4200" y="3310"/>
                    <a:pt x="3949" y="3150"/>
                  </a:cubicBezTo>
                  <a:cubicBezTo>
                    <a:pt x="3675" y="2991"/>
                    <a:pt x="3424" y="2831"/>
                    <a:pt x="3173" y="2648"/>
                  </a:cubicBezTo>
                  <a:cubicBezTo>
                    <a:pt x="2922" y="2489"/>
                    <a:pt x="2694" y="2306"/>
                    <a:pt x="2466" y="2146"/>
                  </a:cubicBezTo>
                  <a:cubicBezTo>
                    <a:pt x="2214" y="1964"/>
                    <a:pt x="1986" y="1735"/>
                    <a:pt x="1758" y="1530"/>
                  </a:cubicBezTo>
                  <a:cubicBezTo>
                    <a:pt x="1575" y="1370"/>
                    <a:pt x="1393" y="1210"/>
                    <a:pt x="1233" y="1051"/>
                  </a:cubicBezTo>
                  <a:cubicBezTo>
                    <a:pt x="1050" y="891"/>
                    <a:pt x="868" y="708"/>
                    <a:pt x="685" y="548"/>
                  </a:cubicBezTo>
                  <a:cubicBezTo>
                    <a:pt x="708" y="548"/>
                    <a:pt x="708" y="571"/>
                    <a:pt x="731" y="571"/>
                  </a:cubicBezTo>
                  <a:cubicBezTo>
                    <a:pt x="639" y="480"/>
                    <a:pt x="571" y="411"/>
                    <a:pt x="503" y="320"/>
                  </a:cubicBezTo>
                  <a:cubicBezTo>
                    <a:pt x="434" y="229"/>
                    <a:pt x="343" y="138"/>
                    <a:pt x="274" y="46"/>
                  </a:cubicBezTo>
                  <a:cubicBezTo>
                    <a:pt x="251" y="1"/>
                    <a:pt x="206" y="1"/>
                    <a:pt x="16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1" name="Google Shape;4212;p38">
              <a:extLst>
                <a:ext uri="{FF2B5EF4-FFF2-40B4-BE49-F238E27FC236}">
                  <a16:creationId xmlns:a16="http://schemas.microsoft.com/office/drawing/2014/main" id="{715F3F5A-4EC8-4E81-21E8-BBCC95A2B2E9}"/>
                </a:ext>
              </a:extLst>
            </p:cNvPr>
            <p:cNvSpPr/>
            <p:nvPr/>
          </p:nvSpPr>
          <p:spPr>
            <a:xfrm>
              <a:off x="6515199" y="4523555"/>
              <a:ext cx="59440" cy="35541"/>
            </a:xfrm>
            <a:custGeom>
              <a:avLst/>
              <a:gdLst/>
              <a:ahLst/>
              <a:cxnLst/>
              <a:rect l="l" t="t" r="r" b="b"/>
              <a:pathLst>
                <a:path w="2124" h="1270" extrusionOk="0">
                  <a:moveTo>
                    <a:pt x="183" y="0"/>
                  </a:moveTo>
                  <a:cubicBezTo>
                    <a:pt x="138" y="0"/>
                    <a:pt x="69" y="46"/>
                    <a:pt x="23" y="92"/>
                  </a:cubicBezTo>
                  <a:cubicBezTo>
                    <a:pt x="1" y="137"/>
                    <a:pt x="1" y="183"/>
                    <a:pt x="23" y="252"/>
                  </a:cubicBezTo>
                  <a:cubicBezTo>
                    <a:pt x="23" y="297"/>
                    <a:pt x="69" y="320"/>
                    <a:pt x="92" y="343"/>
                  </a:cubicBezTo>
                  <a:cubicBezTo>
                    <a:pt x="160" y="388"/>
                    <a:pt x="206" y="411"/>
                    <a:pt x="274" y="434"/>
                  </a:cubicBezTo>
                  <a:cubicBezTo>
                    <a:pt x="320" y="480"/>
                    <a:pt x="389" y="525"/>
                    <a:pt x="457" y="548"/>
                  </a:cubicBezTo>
                  <a:cubicBezTo>
                    <a:pt x="571" y="617"/>
                    <a:pt x="708" y="685"/>
                    <a:pt x="845" y="777"/>
                  </a:cubicBezTo>
                  <a:cubicBezTo>
                    <a:pt x="959" y="845"/>
                    <a:pt x="1073" y="891"/>
                    <a:pt x="1188" y="959"/>
                  </a:cubicBezTo>
                  <a:cubicBezTo>
                    <a:pt x="1256" y="1005"/>
                    <a:pt x="1324" y="1028"/>
                    <a:pt x="1370" y="1073"/>
                  </a:cubicBezTo>
                  <a:cubicBezTo>
                    <a:pt x="1461" y="1096"/>
                    <a:pt x="1553" y="1142"/>
                    <a:pt x="1621" y="1165"/>
                  </a:cubicBezTo>
                  <a:lnTo>
                    <a:pt x="1667" y="1165"/>
                  </a:lnTo>
                  <a:cubicBezTo>
                    <a:pt x="1712" y="1187"/>
                    <a:pt x="1758" y="1233"/>
                    <a:pt x="1804" y="1256"/>
                  </a:cubicBezTo>
                  <a:cubicBezTo>
                    <a:pt x="1829" y="1264"/>
                    <a:pt x="1857" y="1269"/>
                    <a:pt x="1885" y="1269"/>
                  </a:cubicBezTo>
                  <a:cubicBezTo>
                    <a:pt x="1933" y="1269"/>
                    <a:pt x="1980" y="1254"/>
                    <a:pt x="2009" y="1210"/>
                  </a:cubicBezTo>
                  <a:cubicBezTo>
                    <a:pt x="2032" y="1210"/>
                    <a:pt x="2055" y="1187"/>
                    <a:pt x="2055" y="1165"/>
                  </a:cubicBezTo>
                  <a:cubicBezTo>
                    <a:pt x="2055" y="1165"/>
                    <a:pt x="2078" y="1142"/>
                    <a:pt x="2078" y="1142"/>
                  </a:cubicBezTo>
                  <a:cubicBezTo>
                    <a:pt x="2101" y="1096"/>
                    <a:pt x="2123" y="1050"/>
                    <a:pt x="2101" y="1005"/>
                  </a:cubicBezTo>
                  <a:cubicBezTo>
                    <a:pt x="2078" y="959"/>
                    <a:pt x="2032" y="936"/>
                    <a:pt x="1986" y="913"/>
                  </a:cubicBezTo>
                  <a:cubicBezTo>
                    <a:pt x="1964" y="891"/>
                    <a:pt x="1918" y="868"/>
                    <a:pt x="1895" y="845"/>
                  </a:cubicBezTo>
                  <a:cubicBezTo>
                    <a:pt x="1872" y="799"/>
                    <a:pt x="1827" y="777"/>
                    <a:pt x="1804" y="754"/>
                  </a:cubicBezTo>
                  <a:cubicBezTo>
                    <a:pt x="1667" y="685"/>
                    <a:pt x="1530" y="617"/>
                    <a:pt x="1416" y="571"/>
                  </a:cubicBezTo>
                  <a:cubicBezTo>
                    <a:pt x="1279" y="525"/>
                    <a:pt x="1165" y="480"/>
                    <a:pt x="1051" y="411"/>
                  </a:cubicBezTo>
                  <a:cubicBezTo>
                    <a:pt x="1005" y="388"/>
                    <a:pt x="959" y="388"/>
                    <a:pt x="914" y="366"/>
                  </a:cubicBezTo>
                  <a:cubicBezTo>
                    <a:pt x="822" y="320"/>
                    <a:pt x="754" y="274"/>
                    <a:pt x="663" y="229"/>
                  </a:cubicBezTo>
                  <a:cubicBezTo>
                    <a:pt x="640" y="206"/>
                    <a:pt x="594" y="206"/>
                    <a:pt x="571" y="183"/>
                  </a:cubicBezTo>
                  <a:cubicBezTo>
                    <a:pt x="526" y="160"/>
                    <a:pt x="503" y="137"/>
                    <a:pt x="457" y="115"/>
                  </a:cubicBezTo>
                  <a:cubicBezTo>
                    <a:pt x="389" y="92"/>
                    <a:pt x="343" y="69"/>
                    <a:pt x="274" y="23"/>
                  </a:cubicBezTo>
                  <a:cubicBezTo>
                    <a:pt x="252" y="23"/>
                    <a:pt x="229" y="0"/>
                    <a:pt x="183" y="0"/>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2" name="Google Shape;4213;p38">
              <a:extLst>
                <a:ext uri="{FF2B5EF4-FFF2-40B4-BE49-F238E27FC236}">
                  <a16:creationId xmlns:a16="http://schemas.microsoft.com/office/drawing/2014/main" id="{C3D42BB5-F8E6-BFF6-5D03-F33F5D94FA5E}"/>
                </a:ext>
              </a:extLst>
            </p:cNvPr>
            <p:cNvSpPr/>
            <p:nvPr/>
          </p:nvSpPr>
          <p:spPr>
            <a:xfrm>
              <a:off x="6594397" y="4578489"/>
              <a:ext cx="374999" cy="209552"/>
            </a:xfrm>
            <a:custGeom>
              <a:avLst/>
              <a:gdLst/>
              <a:ahLst/>
              <a:cxnLst/>
              <a:rect l="l" t="t" r="r" b="b"/>
              <a:pathLst>
                <a:path w="13400" h="7488" extrusionOk="0">
                  <a:moveTo>
                    <a:pt x="1439" y="0"/>
                  </a:moveTo>
                  <a:cubicBezTo>
                    <a:pt x="1416" y="0"/>
                    <a:pt x="1416" y="0"/>
                    <a:pt x="1393" y="23"/>
                  </a:cubicBezTo>
                  <a:cubicBezTo>
                    <a:pt x="1325" y="23"/>
                    <a:pt x="1279" y="69"/>
                    <a:pt x="1233" y="115"/>
                  </a:cubicBezTo>
                  <a:cubicBezTo>
                    <a:pt x="1211" y="206"/>
                    <a:pt x="1211" y="320"/>
                    <a:pt x="1256" y="388"/>
                  </a:cubicBezTo>
                  <a:cubicBezTo>
                    <a:pt x="1233" y="411"/>
                    <a:pt x="1211" y="434"/>
                    <a:pt x="1188" y="434"/>
                  </a:cubicBezTo>
                  <a:cubicBezTo>
                    <a:pt x="1188" y="457"/>
                    <a:pt x="1165" y="457"/>
                    <a:pt x="1165" y="480"/>
                  </a:cubicBezTo>
                  <a:cubicBezTo>
                    <a:pt x="1119" y="525"/>
                    <a:pt x="1097" y="571"/>
                    <a:pt x="1051" y="617"/>
                  </a:cubicBezTo>
                  <a:cubicBezTo>
                    <a:pt x="937" y="754"/>
                    <a:pt x="845" y="868"/>
                    <a:pt x="777" y="982"/>
                  </a:cubicBezTo>
                  <a:lnTo>
                    <a:pt x="686" y="1119"/>
                  </a:lnTo>
                  <a:cubicBezTo>
                    <a:pt x="640" y="1187"/>
                    <a:pt x="594" y="1256"/>
                    <a:pt x="526" y="1324"/>
                  </a:cubicBezTo>
                  <a:cubicBezTo>
                    <a:pt x="457" y="1416"/>
                    <a:pt x="366" y="1484"/>
                    <a:pt x="298" y="1553"/>
                  </a:cubicBezTo>
                  <a:cubicBezTo>
                    <a:pt x="252" y="1598"/>
                    <a:pt x="206" y="1621"/>
                    <a:pt x="184" y="1667"/>
                  </a:cubicBezTo>
                  <a:cubicBezTo>
                    <a:pt x="138" y="1689"/>
                    <a:pt x="115" y="1712"/>
                    <a:pt x="92" y="1735"/>
                  </a:cubicBezTo>
                  <a:cubicBezTo>
                    <a:pt x="24" y="1826"/>
                    <a:pt x="1" y="1895"/>
                    <a:pt x="24" y="1963"/>
                  </a:cubicBezTo>
                  <a:cubicBezTo>
                    <a:pt x="47" y="2009"/>
                    <a:pt x="47" y="2032"/>
                    <a:pt x="92" y="2078"/>
                  </a:cubicBezTo>
                  <a:cubicBezTo>
                    <a:pt x="115" y="2100"/>
                    <a:pt x="161" y="2123"/>
                    <a:pt x="184" y="2123"/>
                  </a:cubicBezTo>
                  <a:cubicBezTo>
                    <a:pt x="206" y="2146"/>
                    <a:pt x="252" y="2146"/>
                    <a:pt x="275" y="2146"/>
                  </a:cubicBezTo>
                  <a:cubicBezTo>
                    <a:pt x="298" y="2169"/>
                    <a:pt x="298" y="2169"/>
                    <a:pt x="320" y="2169"/>
                  </a:cubicBezTo>
                  <a:cubicBezTo>
                    <a:pt x="457" y="2306"/>
                    <a:pt x="640" y="2397"/>
                    <a:pt x="800" y="2488"/>
                  </a:cubicBezTo>
                  <a:cubicBezTo>
                    <a:pt x="937" y="2557"/>
                    <a:pt x="1051" y="2603"/>
                    <a:pt x="1188" y="2671"/>
                  </a:cubicBezTo>
                  <a:cubicBezTo>
                    <a:pt x="1462" y="2785"/>
                    <a:pt x="1758" y="2922"/>
                    <a:pt x="2055" y="3036"/>
                  </a:cubicBezTo>
                  <a:lnTo>
                    <a:pt x="2329" y="3150"/>
                  </a:lnTo>
                  <a:lnTo>
                    <a:pt x="2649" y="3287"/>
                  </a:lnTo>
                  <a:lnTo>
                    <a:pt x="2740" y="3310"/>
                  </a:lnTo>
                  <a:lnTo>
                    <a:pt x="2854" y="3356"/>
                  </a:lnTo>
                  <a:cubicBezTo>
                    <a:pt x="2945" y="3401"/>
                    <a:pt x="3014" y="3447"/>
                    <a:pt x="3105" y="3470"/>
                  </a:cubicBezTo>
                  <a:cubicBezTo>
                    <a:pt x="3448" y="3630"/>
                    <a:pt x="3790" y="3789"/>
                    <a:pt x="4109" y="3949"/>
                  </a:cubicBezTo>
                  <a:cubicBezTo>
                    <a:pt x="4794" y="4269"/>
                    <a:pt x="5433" y="4543"/>
                    <a:pt x="6072" y="4794"/>
                  </a:cubicBezTo>
                  <a:cubicBezTo>
                    <a:pt x="6187" y="4862"/>
                    <a:pt x="6324" y="4908"/>
                    <a:pt x="6460" y="4954"/>
                  </a:cubicBezTo>
                  <a:lnTo>
                    <a:pt x="6506" y="4954"/>
                  </a:lnTo>
                  <a:cubicBezTo>
                    <a:pt x="6575" y="4999"/>
                    <a:pt x="6643" y="5045"/>
                    <a:pt x="6712" y="5068"/>
                  </a:cubicBezTo>
                  <a:lnTo>
                    <a:pt x="6826" y="5136"/>
                  </a:lnTo>
                  <a:cubicBezTo>
                    <a:pt x="6917" y="5182"/>
                    <a:pt x="7031" y="5227"/>
                    <a:pt x="7122" y="5273"/>
                  </a:cubicBezTo>
                  <a:cubicBezTo>
                    <a:pt x="7305" y="5364"/>
                    <a:pt x="7510" y="5456"/>
                    <a:pt x="7693" y="5547"/>
                  </a:cubicBezTo>
                  <a:lnTo>
                    <a:pt x="7967" y="5684"/>
                  </a:lnTo>
                  <a:cubicBezTo>
                    <a:pt x="8172" y="5775"/>
                    <a:pt x="8355" y="5867"/>
                    <a:pt x="8560" y="5958"/>
                  </a:cubicBezTo>
                  <a:cubicBezTo>
                    <a:pt x="8812" y="6049"/>
                    <a:pt x="9063" y="6186"/>
                    <a:pt x="9359" y="6346"/>
                  </a:cubicBezTo>
                  <a:cubicBezTo>
                    <a:pt x="9702" y="6506"/>
                    <a:pt x="9998" y="6665"/>
                    <a:pt x="10272" y="6780"/>
                  </a:cubicBezTo>
                  <a:cubicBezTo>
                    <a:pt x="10478" y="6871"/>
                    <a:pt x="10660" y="6962"/>
                    <a:pt x="10866" y="7053"/>
                  </a:cubicBezTo>
                  <a:lnTo>
                    <a:pt x="11163" y="7213"/>
                  </a:lnTo>
                  <a:cubicBezTo>
                    <a:pt x="11345" y="7282"/>
                    <a:pt x="11505" y="7373"/>
                    <a:pt x="11687" y="7419"/>
                  </a:cubicBezTo>
                  <a:cubicBezTo>
                    <a:pt x="11779" y="7441"/>
                    <a:pt x="11847" y="7464"/>
                    <a:pt x="11939" y="7487"/>
                  </a:cubicBezTo>
                  <a:lnTo>
                    <a:pt x="12053" y="7487"/>
                  </a:lnTo>
                  <a:cubicBezTo>
                    <a:pt x="12212" y="7487"/>
                    <a:pt x="12349" y="7441"/>
                    <a:pt x="12441" y="7327"/>
                  </a:cubicBezTo>
                  <a:cubicBezTo>
                    <a:pt x="12509" y="7282"/>
                    <a:pt x="12555" y="7213"/>
                    <a:pt x="12601" y="7145"/>
                  </a:cubicBezTo>
                  <a:lnTo>
                    <a:pt x="12623" y="7099"/>
                  </a:lnTo>
                  <a:lnTo>
                    <a:pt x="12669" y="7031"/>
                  </a:lnTo>
                  <a:lnTo>
                    <a:pt x="12760" y="6916"/>
                  </a:lnTo>
                  <a:cubicBezTo>
                    <a:pt x="12806" y="6871"/>
                    <a:pt x="12852" y="6802"/>
                    <a:pt x="12897" y="6757"/>
                  </a:cubicBezTo>
                  <a:cubicBezTo>
                    <a:pt x="13034" y="6597"/>
                    <a:pt x="13148" y="6437"/>
                    <a:pt x="13262" y="6255"/>
                  </a:cubicBezTo>
                  <a:cubicBezTo>
                    <a:pt x="13285" y="6209"/>
                    <a:pt x="13308" y="6186"/>
                    <a:pt x="13331" y="6140"/>
                  </a:cubicBezTo>
                  <a:cubicBezTo>
                    <a:pt x="13354" y="6049"/>
                    <a:pt x="13399" y="5981"/>
                    <a:pt x="13399" y="5889"/>
                  </a:cubicBezTo>
                  <a:cubicBezTo>
                    <a:pt x="13377" y="5798"/>
                    <a:pt x="13331" y="5707"/>
                    <a:pt x="13262" y="5638"/>
                  </a:cubicBezTo>
                  <a:cubicBezTo>
                    <a:pt x="13217" y="5593"/>
                    <a:pt x="13194" y="5570"/>
                    <a:pt x="13171" y="5570"/>
                  </a:cubicBezTo>
                  <a:lnTo>
                    <a:pt x="13103" y="5547"/>
                  </a:lnTo>
                  <a:lnTo>
                    <a:pt x="13034" y="5501"/>
                  </a:lnTo>
                  <a:cubicBezTo>
                    <a:pt x="13011" y="5478"/>
                    <a:pt x="12966" y="5478"/>
                    <a:pt x="12943" y="5456"/>
                  </a:cubicBezTo>
                  <a:cubicBezTo>
                    <a:pt x="12852" y="5410"/>
                    <a:pt x="12737" y="5364"/>
                    <a:pt x="12646" y="5319"/>
                  </a:cubicBezTo>
                  <a:cubicBezTo>
                    <a:pt x="12578" y="5296"/>
                    <a:pt x="12486" y="5250"/>
                    <a:pt x="12418" y="5227"/>
                  </a:cubicBezTo>
                  <a:cubicBezTo>
                    <a:pt x="12349" y="5182"/>
                    <a:pt x="12304" y="5159"/>
                    <a:pt x="12235" y="5136"/>
                  </a:cubicBezTo>
                  <a:cubicBezTo>
                    <a:pt x="12076" y="5068"/>
                    <a:pt x="11939" y="4999"/>
                    <a:pt x="11802" y="4931"/>
                  </a:cubicBezTo>
                  <a:cubicBezTo>
                    <a:pt x="11596" y="4839"/>
                    <a:pt x="11391" y="4725"/>
                    <a:pt x="11185" y="4634"/>
                  </a:cubicBezTo>
                  <a:lnTo>
                    <a:pt x="10957" y="4520"/>
                  </a:lnTo>
                  <a:cubicBezTo>
                    <a:pt x="10797" y="4451"/>
                    <a:pt x="10638" y="4383"/>
                    <a:pt x="10478" y="4314"/>
                  </a:cubicBezTo>
                  <a:cubicBezTo>
                    <a:pt x="10341" y="4246"/>
                    <a:pt x="10227" y="4177"/>
                    <a:pt x="10090" y="4109"/>
                  </a:cubicBezTo>
                  <a:lnTo>
                    <a:pt x="9816" y="3995"/>
                  </a:lnTo>
                  <a:cubicBezTo>
                    <a:pt x="9610" y="3881"/>
                    <a:pt x="9405" y="3789"/>
                    <a:pt x="9177" y="3698"/>
                  </a:cubicBezTo>
                  <a:lnTo>
                    <a:pt x="8994" y="3607"/>
                  </a:lnTo>
                  <a:cubicBezTo>
                    <a:pt x="8766" y="3470"/>
                    <a:pt x="8538" y="3356"/>
                    <a:pt x="8287" y="3264"/>
                  </a:cubicBezTo>
                  <a:cubicBezTo>
                    <a:pt x="7967" y="3105"/>
                    <a:pt x="7647" y="2945"/>
                    <a:pt x="7305" y="2785"/>
                  </a:cubicBezTo>
                  <a:cubicBezTo>
                    <a:pt x="7031" y="2648"/>
                    <a:pt x="6757" y="2511"/>
                    <a:pt x="6483" y="2374"/>
                  </a:cubicBezTo>
                  <a:cubicBezTo>
                    <a:pt x="6187" y="2237"/>
                    <a:pt x="5913" y="2100"/>
                    <a:pt x="5639" y="1963"/>
                  </a:cubicBezTo>
                  <a:cubicBezTo>
                    <a:pt x="5342" y="1826"/>
                    <a:pt x="5068" y="1689"/>
                    <a:pt x="4771" y="1553"/>
                  </a:cubicBezTo>
                  <a:cubicBezTo>
                    <a:pt x="4612" y="1484"/>
                    <a:pt x="4475" y="1393"/>
                    <a:pt x="4338" y="1324"/>
                  </a:cubicBezTo>
                  <a:cubicBezTo>
                    <a:pt x="4224" y="1279"/>
                    <a:pt x="4109" y="1210"/>
                    <a:pt x="4018" y="1165"/>
                  </a:cubicBezTo>
                  <a:lnTo>
                    <a:pt x="3881" y="1119"/>
                  </a:lnTo>
                  <a:lnTo>
                    <a:pt x="3721" y="1028"/>
                  </a:lnTo>
                  <a:cubicBezTo>
                    <a:pt x="3630" y="982"/>
                    <a:pt x="3539" y="936"/>
                    <a:pt x="3470" y="913"/>
                  </a:cubicBezTo>
                  <a:cubicBezTo>
                    <a:pt x="3379" y="868"/>
                    <a:pt x="3288" y="822"/>
                    <a:pt x="3196" y="776"/>
                  </a:cubicBezTo>
                  <a:lnTo>
                    <a:pt x="3037" y="708"/>
                  </a:lnTo>
                  <a:cubicBezTo>
                    <a:pt x="2626" y="503"/>
                    <a:pt x="2238" y="343"/>
                    <a:pt x="1827" y="160"/>
                  </a:cubicBezTo>
                  <a:lnTo>
                    <a:pt x="1576" y="46"/>
                  </a:lnTo>
                  <a:cubicBezTo>
                    <a:pt x="1530" y="23"/>
                    <a:pt x="1485" y="0"/>
                    <a:pt x="1439" y="0"/>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3" name="Google Shape;4214;p38">
              <a:extLst>
                <a:ext uri="{FF2B5EF4-FFF2-40B4-BE49-F238E27FC236}">
                  <a16:creationId xmlns:a16="http://schemas.microsoft.com/office/drawing/2014/main" id="{D5C0BC82-E2DD-8550-8282-76C6F6D92EB8}"/>
                </a:ext>
              </a:extLst>
            </p:cNvPr>
            <p:cNvSpPr/>
            <p:nvPr/>
          </p:nvSpPr>
          <p:spPr>
            <a:xfrm>
              <a:off x="6485171" y="4530579"/>
              <a:ext cx="91371" cy="81408"/>
            </a:xfrm>
            <a:custGeom>
              <a:avLst/>
              <a:gdLst/>
              <a:ahLst/>
              <a:cxnLst/>
              <a:rect l="l" t="t" r="r" b="b"/>
              <a:pathLst>
                <a:path w="3265" h="2909" extrusionOk="0">
                  <a:moveTo>
                    <a:pt x="1439" y="1"/>
                  </a:moveTo>
                  <a:cubicBezTo>
                    <a:pt x="1416" y="1"/>
                    <a:pt x="1370" y="23"/>
                    <a:pt x="1347" y="23"/>
                  </a:cubicBezTo>
                  <a:cubicBezTo>
                    <a:pt x="1256" y="23"/>
                    <a:pt x="1165" y="23"/>
                    <a:pt x="1074" y="92"/>
                  </a:cubicBezTo>
                  <a:cubicBezTo>
                    <a:pt x="959" y="160"/>
                    <a:pt x="914" y="297"/>
                    <a:pt x="845" y="411"/>
                  </a:cubicBezTo>
                  <a:cubicBezTo>
                    <a:pt x="823" y="480"/>
                    <a:pt x="800" y="526"/>
                    <a:pt x="800" y="571"/>
                  </a:cubicBezTo>
                  <a:cubicBezTo>
                    <a:pt x="708" y="754"/>
                    <a:pt x="617" y="914"/>
                    <a:pt x="549" y="1096"/>
                  </a:cubicBezTo>
                  <a:cubicBezTo>
                    <a:pt x="526" y="1096"/>
                    <a:pt x="526" y="1096"/>
                    <a:pt x="526" y="1119"/>
                  </a:cubicBezTo>
                  <a:cubicBezTo>
                    <a:pt x="480" y="1165"/>
                    <a:pt x="434" y="1233"/>
                    <a:pt x="434" y="1324"/>
                  </a:cubicBezTo>
                  <a:cubicBezTo>
                    <a:pt x="434" y="1347"/>
                    <a:pt x="412" y="1370"/>
                    <a:pt x="412" y="1370"/>
                  </a:cubicBezTo>
                  <a:cubicBezTo>
                    <a:pt x="389" y="1393"/>
                    <a:pt x="366" y="1393"/>
                    <a:pt x="366" y="1393"/>
                  </a:cubicBezTo>
                  <a:cubicBezTo>
                    <a:pt x="320" y="1416"/>
                    <a:pt x="275" y="1461"/>
                    <a:pt x="252" y="1484"/>
                  </a:cubicBezTo>
                  <a:cubicBezTo>
                    <a:pt x="229" y="1553"/>
                    <a:pt x="206" y="1621"/>
                    <a:pt x="229" y="1690"/>
                  </a:cubicBezTo>
                  <a:cubicBezTo>
                    <a:pt x="229" y="1690"/>
                    <a:pt x="229" y="1690"/>
                    <a:pt x="229" y="1712"/>
                  </a:cubicBezTo>
                  <a:cubicBezTo>
                    <a:pt x="161" y="1712"/>
                    <a:pt x="92" y="1758"/>
                    <a:pt x="69" y="1827"/>
                  </a:cubicBezTo>
                  <a:cubicBezTo>
                    <a:pt x="1" y="1941"/>
                    <a:pt x="46" y="2078"/>
                    <a:pt x="138" y="2146"/>
                  </a:cubicBezTo>
                  <a:cubicBezTo>
                    <a:pt x="252" y="2192"/>
                    <a:pt x="343" y="2260"/>
                    <a:pt x="434" y="2306"/>
                  </a:cubicBezTo>
                  <a:cubicBezTo>
                    <a:pt x="526" y="2374"/>
                    <a:pt x="617" y="2420"/>
                    <a:pt x="708" y="2466"/>
                  </a:cubicBezTo>
                  <a:cubicBezTo>
                    <a:pt x="914" y="2557"/>
                    <a:pt x="1096" y="2648"/>
                    <a:pt x="1279" y="2740"/>
                  </a:cubicBezTo>
                  <a:cubicBezTo>
                    <a:pt x="1370" y="2785"/>
                    <a:pt x="1484" y="2831"/>
                    <a:pt x="1576" y="2877"/>
                  </a:cubicBezTo>
                  <a:cubicBezTo>
                    <a:pt x="1637" y="2897"/>
                    <a:pt x="1699" y="2908"/>
                    <a:pt x="1758" y="2908"/>
                  </a:cubicBezTo>
                  <a:cubicBezTo>
                    <a:pt x="1831" y="2908"/>
                    <a:pt x="1901" y="2891"/>
                    <a:pt x="1964" y="2854"/>
                  </a:cubicBezTo>
                  <a:cubicBezTo>
                    <a:pt x="2146" y="2762"/>
                    <a:pt x="2261" y="2580"/>
                    <a:pt x="2397" y="2420"/>
                  </a:cubicBezTo>
                  <a:cubicBezTo>
                    <a:pt x="2489" y="2283"/>
                    <a:pt x="2603" y="2146"/>
                    <a:pt x="2717" y="2009"/>
                  </a:cubicBezTo>
                  <a:cubicBezTo>
                    <a:pt x="2717" y="1994"/>
                    <a:pt x="2727" y="1989"/>
                    <a:pt x="2740" y="1981"/>
                  </a:cubicBezTo>
                  <a:lnTo>
                    <a:pt x="2740" y="1981"/>
                  </a:lnTo>
                  <a:cubicBezTo>
                    <a:pt x="2740" y="1983"/>
                    <a:pt x="2740" y="1984"/>
                    <a:pt x="2740" y="1986"/>
                  </a:cubicBezTo>
                  <a:cubicBezTo>
                    <a:pt x="2743" y="1983"/>
                    <a:pt x="2746" y="1979"/>
                    <a:pt x="2748" y="1975"/>
                  </a:cubicBezTo>
                  <a:lnTo>
                    <a:pt x="2748" y="1975"/>
                  </a:lnTo>
                  <a:cubicBezTo>
                    <a:pt x="2753" y="1972"/>
                    <a:pt x="2758" y="1968"/>
                    <a:pt x="2763" y="1964"/>
                  </a:cubicBezTo>
                  <a:cubicBezTo>
                    <a:pt x="2761" y="1964"/>
                    <a:pt x="2759" y="1964"/>
                    <a:pt x="2758" y="1964"/>
                  </a:cubicBezTo>
                  <a:lnTo>
                    <a:pt x="2758" y="1964"/>
                  </a:lnTo>
                  <a:cubicBezTo>
                    <a:pt x="2913" y="1767"/>
                    <a:pt x="3086" y="1590"/>
                    <a:pt x="3196" y="1370"/>
                  </a:cubicBezTo>
                  <a:cubicBezTo>
                    <a:pt x="3242" y="1279"/>
                    <a:pt x="3265" y="1187"/>
                    <a:pt x="3242" y="1096"/>
                  </a:cubicBezTo>
                  <a:cubicBezTo>
                    <a:pt x="3219" y="1005"/>
                    <a:pt x="3151" y="914"/>
                    <a:pt x="3082" y="845"/>
                  </a:cubicBezTo>
                  <a:cubicBezTo>
                    <a:pt x="2991" y="777"/>
                    <a:pt x="2900" y="708"/>
                    <a:pt x="2808" y="640"/>
                  </a:cubicBezTo>
                  <a:cubicBezTo>
                    <a:pt x="2671" y="548"/>
                    <a:pt x="2557" y="480"/>
                    <a:pt x="2420" y="411"/>
                  </a:cubicBezTo>
                  <a:cubicBezTo>
                    <a:pt x="2169" y="297"/>
                    <a:pt x="1918" y="183"/>
                    <a:pt x="1667" y="115"/>
                  </a:cubicBezTo>
                  <a:lnTo>
                    <a:pt x="1576" y="46"/>
                  </a:lnTo>
                  <a:cubicBezTo>
                    <a:pt x="1530" y="23"/>
                    <a:pt x="1484" y="1"/>
                    <a:pt x="1439" y="1"/>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4" name="Google Shape;4215;p38">
              <a:extLst>
                <a:ext uri="{FF2B5EF4-FFF2-40B4-BE49-F238E27FC236}">
                  <a16:creationId xmlns:a16="http://schemas.microsoft.com/office/drawing/2014/main" id="{4F38762F-8AAC-1AC7-C350-36C1F46CB592}"/>
                </a:ext>
              </a:extLst>
            </p:cNvPr>
            <p:cNvSpPr/>
            <p:nvPr/>
          </p:nvSpPr>
          <p:spPr>
            <a:xfrm>
              <a:off x="6518389" y="4525458"/>
              <a:ext cx="57509" cy="29272"/>
            </a:xfrm>
            <a:custGeom>
              <a:avLst/>
              <a:gdLst/>
              <a:ahLst/>
              <a:cxnLst/>
              <a:rect l="l" t="t" r="r" b="b"/>
              <a:pathLst>
                <a:path w="2055" h="1046" extrusionOk="0">
                  <a:moveTo>
                    <a:pt x="92" y="1"/>
                  </a:moveTo>
                  <a:cubicBezTo>
                    <a:pt x="46" y="1"/>
                    <a:pt x="24" y="1"/>
                    <a:pt x="24" y="47"/>
                  </a:cubicBezTo>
                  <a:cubicBezTo>
                    <a:pt x="1" y="69"/>
                    <a:pt x="1" y="138"/>
                    <a:pt x="46" y="161"/>
                  </a:cubicBezTo>
                  <a:cubicBezTo>
                    <a:pt x="138" y="206"/>
                    <a:pt x="229" y="252"/>
                    <a:pt x="320" y="298"/>
                  </a:cubicBezTo>
                  <a:cubicBezTo>
                    <a:pt x="389" y="320"/>
                    <a:pt x="480" y="366"/>
                    <a:pt x="549" y="412"/>
                  </a:cubicBezTo>
                  <a:cubicBezTo>
                    <a:pt x="708" y="480"/>
                    <a:pt x="845" y="549"/>
                    <a:pt x="1005" y="640"/>
                  </a:cubicBezTo>
                  <a:cubicBezTo>
                    <a:pt x="1074" y="663"/>
                    <a:pt x="1142" y="709"/>
                    <a:pt x="1233" y="731"/>
                  </a:cubicBezTo>
                  <a:cubicBezTo>
                    <a:pt x="1302" y="777"/>
                    <a:pt x="1370" y="800"/>
                    <a:pt x="1439" y="823"/>
                  </a:cubicBezTo>
                  <a:cubicBezTo>
                    <a:pt x="1598" y="891"/>
                    <a:pt x="1758" y="982"/>
                    <a:pt x="1918" y="1028"/>
                  </a:cubicBezTo>
                  <a:cubicBezTo>
                    <a:pt x="1929" y="1039"/>
                    <a:pt x="1941" y="1045"/>
                    <a:pt x="1952" y="1045"/>
                  </a:cubicBezTo>
                  <a:cubicBezTo>
                    <a:pt x="1964" y="1045"/>
                    <a:pt x="1975" y="1039"/>
                    <a:pt x="1987" y="1028"/>
                  </a:cubicBezTo>
                  <a:cubicBezTo>
                    <a:pt x="2009" y="1005"/>
                    <a:pt x="2032" y="982"/>
                    <a:pt x="2055" y="960"/>
                  </a:cubicBezTo>
                  <a:cubicBezTo>
                    <a:pt x="2055" y="937"/>
                    <a:pt x="2055" y="914"/>
                    <a:pt x="2032" y="891"/>
                  </a:cubicBezTo>
                  <a:cubicBezTo>
                    <a:pt x="2009" y="845"/>
                    <a:pt x="1987" y="845"/>
                    <a:pt x="1964" y="823"/>
                  </a:cubicBezTo>
                  <a:cubicBezTo>
                    <a:pt x="1918" y="800"/>
                    <a:pt x="1872" y="800"/>
                    <a:pt x="1850" y="777"/>
                  </a:cubicBezTo>
                  <a:cubicBezTo>
                    <a:pt x="1735" y="731"/>
                    <a:pt x="1621" y="686"/>
                    <a:pt x="1507" y="640"/>
                  </a:cubicBezTo>
                  <a:cubicBezTo>
                    <a:pt x="1416" y="594"/>
                    <a:pt x="1302" y="549"/>
                    <a:pt x="1188" y="503"/>
                  </a:cubicBezTo>
                  <a:cubicBezTo>
                    <a:pt x="1005" y="435"/>
                    <a:pt x="845" y="343"/>
                    <a:pt x="663" y="275"/>
                  </a:cubicBezTo>
                  <a:cubicBezTo>
                    <a:pt x="594" y="229"/>
                    <a:pt x="526" y="206"/>
                    <a:pt x="457" y="161"/>
                  </a:cubicBezTo>
                  <a:cubicBezTo>
                    <a:pt x="343" y="115"/>
                    <a:pt x="229" y="69"/>
                    <a:pt x="138" y="1"/>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5" name="Google Shape;4216;p38">
              <a:extLst>
                <a:ext uri="{FF2B5EF4-FFF2-40B4-BE49-F238E27FC236}">
                  <a16:creationId xmlns:a16="http://schemas.microsoft.com/office/drawing/2014/main" id="{EAC4A52C-65AA-B9BB-4856-61DEE5216A4F}"/>
                </a:ext>
              </a:extLst>
            </p:cNvPr>
            <p:cNvSpPr/>
            <p:nvPr/>
          </p:nvSpPr>
          <p:spPr>
            <a:xfrm>
              <a:off x="6630805" y="4574012"/>
              <a:ext cx="339234" cy="169309"/>
            </a:xfrm>
            <a:custGeom>
              <a:avLst/>
              <a:gdLst/>
              <a:ahLst/>
              <a:cxnLst/>
              <a:rect l="l" t="t" r="r" b="b"/>
              <a:pathLst>
                <a:path w="12122" h="6050" extrusionOk="0">
                  <a:moveTo>
                    <a:pt x="11414" y="5935"/>
                  </a:moveTo>
                  <a:cubicBezTo>
                    <a:pt x="11436" y="5935"/>
                    <a:pt x="11459" y="5958"/>
                    <a:pt x="11482" y="5958"/>
                  </a:cubicBezTo>
                  <a:cubicBezTo>
                    <a:pt x="11462" y="5950"/>
                    <a:pt x="11442" y="5943"/>
                    <a:pt x="11421" y="5935"/>
                  </a:cubicBezTo>
                  <a:lnTo>
                    <a:pt x="11421" y="5935"/>
                  </a:lnTo>
                  <a:cubicBezTo>
                    <a:pt x="11419" y="5935"/>
                    <a:pt x="11416" y="5935"/>
                    <a:pt x="11414" y="5935"/>
                  </a:cubicBezTo>
                  <a:close/>
                  <a:moveTo>
                    <a:pt x="252" y="1"/>
                  </a:moveTo>
                  <a:cubicBezTo>
                    <a:pt x="184" y="1"/>
                    <a:pt x="115" y="46"/>
                    <a:pt x="69" y="115"/>
                  </a:cubicBezTo>
                  <a:cubicBezTo>
                    <a:pt x="1" y="206"/>
                    <a:pt x="47" y="343"/>
                    <a:pt x="138" y="389"/>
                  </a:cubicBezTo>
                  <a:cubicBezTo>
                    <a:pt x="412" y="548"/>
                    <a:pt x="709" y="663"/>
                    <a:pt x="982" y="822"/>
                  </a:cubicBezTo>
                  <a:cubicBezTo>
                    <a:pt x="1119" y="891"/>
                    <a:pt x="1279" y="982"/>
                    <a:pt x="1416" y="1073"/>
                  </a:cubicBezTo>
                  <a:cubicBezTo>
                    <a:pt x="1553" y="1142"/>
                    <a:pt x="1667" y="1233"/>
                    <a:pt x="1804" y="1302"/>
                  </a:cubicBezTo>
                  <a:cubicBezTo>
                    <a:pt x="1964" y="1393"/>
                    <a:pt x="2101" y="1461"/>
                    <a:pt x="2238" y="1553"/>
                  </a:cubicBezTo>
                  <a:cubicBezTo>
                    <a:pt x="2375" y="1621"/>
                    <a:pt x="2535" y="1713"/>
                    <a:pt x="2672" y="1781"/>
                  </a:cubicBezTo>
                  <a:cubicBezTo>
                    <a:pt x="2945" y="1918"/>
                    <a:pt x="3219" y="2055"/>
                    <a:pt x="3493" y="2192"/>
                  </a:cubicBezTo>
                  <a:cubicBezTo>
                    <a:pt x="4041" y="2466"/>
                    <a:pt x="4589" y="2740"/>
                    <a:pt x="5137" y="3014"/>
                  </a:cubicBezTo>
                  <a:cubicBezTo>
                    <a:pt x="5411" y="3151"/>
                    <a:pt x="5707" y="3287"/>
                    <a:pt x="5981" y="3424"/>
                  </a:cubicBezTo>
                  <a:cubicBezTo>
                    <a:pt x="6278" y="3561"/>
                    <a:pt x="6552" y="3721"/>
                    <a:pt x="6849" y="3858"/>
                  </a:cubicBezTo>
                  <a:cubicBezTo>
                    <a:pt x="7419" y="4109"/>
                    <a:pt x="7990" y="4383"/>
                    <a:pt x="8560" y="4657"/>
                  </a:cubicBezTo>
                  <a:cubicBezTo>
                    <a:pt x="9131" y="4931"/>
                    <a:pt x="9679" y="5205"/>
                    <a:pt x="10272" y="5456"/>
                  </a:cubicBezTo>
                  <a:cubicBezTo>
                    <a:pt x="10501" y="5547"/>
                    <a:pt x="10706" y="5638"/>
                    <a:pt x="10957" y="5753"/>
                  </a:cubicBezTo>
                  <a:lnTo>
                    <a:pt x="10934" y="5753"/>
                  </a:lnTo>
                  <a:cubicBezTo>
                    <a:pt x="11097" y="5813"/>
                    <a:pt x="11259" y="5874"/>
                    <a:pt x="11421" y="5935"/>
                  </a:cubicBezTo>
                  <a:lnTo>
                    <a:pt x="11421" y="5935"/>
                  </a:lnTo>
                  <a:cubicBezTo>
                    <a:pt x="11442" y="5936"/>
                    <a:pt x="11462" y="5938"/>
                    <a:pt x="11482" y="5958"/>
                  </a:cubicBezTo>
                  <a:cubicBezTo>
                    <a:pt x="11528" y="5981"/>
                    <a:pt x="11573" y="6004"/>
                    <a:pt x="11619" y="6004"/>
                  </a:cubicBezTo>
                  <a:cubicBezTo>
                    <a:pt x="11688" y="6027"/>
                    <a:pt x="11733" y="6027"/>
                    <a:pt x="11802" y="6049"/>
                  </a:cubicBezTo>
                  <a:cubicBezTo>
                    <a:pt x="11847" y="6049"/>
                    <a:pt x="11893" y="6027"/>
                    <a:pt x="11939" y="6004"/>
                  </a:cubicBezTo>
                  <a:cubicBezTo>
                    <a:pt x="12007" y="5958"/>
                    <a:pt x="12076" y="5912"/>
                    <a:pt x="12076" y="5821"/>
                  </a:cubicBezTo>
                  <a:cubicBezTo>
                    <a:pt x="12121" y="5684"/>
                    <a:pt x="12053" y="5570"/>
                    <a:pt x="11961" y="5502"/>
                  </a:cubicBezTo>
                  <a:cubicBezTo>
                    <a:pt x="11893" y="5456"/>
                    <a:pt x="11847" y="5433"/>
                    <a:pt x="11802" y="5387"/>
                  </a:cubicBezTo>
                  <a:cubicBezTo>
                    <a:pt x="11710" y="5365"/>
                    <a:pt x="11619" y="5319"/>
                    <a:pt x="11528" y="5296"/>
                  </a:cubicBezTo>
                  <a:cubicBezTo>
                    <a:pt x="11505" y="5273"/>
                    <a:pt x="11459" y="5250"/>
                    <a:pt x="11436" y="5250"/>
                  </a:cubicBezTo>
                  <a:cubicBezTo>
                    <a:pt x="11391" y="5228"/>
                    <a:pt x="11345" y="5205"/>
                    <a:pt x="11300" y="5182"/>
                  </a:cubicBezTo>
                  <a:cubicBezTo>
                    <a:pt x="11231" y="5159"/>
                    <a:pt x="11163" y="5136"/>
                    <a:pt x="11094" y="5091"/>
                  </a:cubicBezTo>
                  <a:lnTo>
                    <a:pt x="11094" y="5091"/>
                  </a:lnTo>
                  <a:cubicBezTo>
                    <a:pt x="11117" y="5114"/>
                    <a:pt x="11140" y="5114"/>
                    <a:pt x="11163" y="5136"/>
                  </a:cubicBezTo>
                  <a:cubicBezTo>
                    <a:pt x="10592" y="4885"/>
                    <a:pt x="9998" y="4634"/>
                    <a:pt x="9428" y="4360"/>
                  </a:cubicBezTo>
                  <a:cubicBezTo>
                    <a:pt x="9154" y="4200"/>
                    <a:pt x="8857" y="4064"/>
                    <a:pt x="8560" y="3927"/>
                  </a:cubicBezTo>
                  <a:cubicBezTo>
                    <a:pt x="8264" y="3790"/>
                    <a:pt x="7990" y="3653"/>
                    <a:pt x="7716" y="3539"/>
                  </a:cubicBezTo>
                  <a:cubicBezTo>
                    <a:pt x="7145" y="3265"/>
                    <a:pt x="6575" y="2991"/>
                    <a:pt x="5981" y="2717"/>
                  </a:cubicBezTo>
                  <a:cubicBezTo>
                    <a:pt x="5456" y="2443"/>
                    <a:pt x="4908" y="2169"/>
                    <a:pt x="4361" y="1918"/>
                  </a:cubicBezTo>
                  <a:cubicBezTo>
                    <a:pt x="4110" y="1781"/>
                    <a:pt x="3858" y="1667"/>
                    <a:pt x="3585" y="1553"/>
                  </a:cubicBezTo>
                  <a:cubicBezTo>
                    <a:pt x="3333" y="1416"/>
                    <a:pt x="3105" y="1302"/>
                    <a:pt x="2854" y="1188"/>
                  </a:cubicBezTo>
                  <a:cubicBezTo>
                    <a:pt x="2717" y="1119"/>
                    <a:pt x="2603" y="1051"/>
                    <a:pt x="2466" y="982"/>
                  </a:cubicBezTo>
                  <a:cubicBezTo>
                    <a:pt x="2329" y="914"/>
                    <a:pt x="2192" y="845"/>
                    <a:pt x="2055" y="777"/>
                  </a:cubicBezTo>
                  <a:cubicBezTo>
                    <a:pt x="1918" y="731"/>
                    <a:pt x="1804" y="663"/>
                    <a:pt x="1690" y="594"/>
                  </a:cubicBezTo>
                  <a:cubicBezTo>
                    <a:pt x="1530" y="548"/>
                    <a:pt x="1393" y="480"/>
                    <a:pt x="1256" y="412"/>
                  </a:cubicBezTo>
                  <a:cubicBezTo>
                    <a:pt x="1119" y="366"/>
                    <a:pt x="982" y="320"/>
                    <a:pt x="868" y="252"/>
                  </a:cubicBezTo>
                  <a:cubicBezTo>
                    <a:pt x="800" y="229"/>
                    <a:pt x="754" y="206"/>
                    <a:pt x="686" y="183"/>
                  </a:cubicBezTo>
                  <a:cubicBezTo>
                    <a:pt x="572" y="138"/>
                    <a:pt x="457" y="92"/>
                    <a:pt x="343" y="23"/>
                  </a:cubicBezTo>
                  <a:cubicBezTo>
                    <a:pt x="321" y="23"/>
                    <a:pt x="275" y="1"/>
                    <a:pt x="252" y="1"/>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6" name="Google Shape;4217;p38">
              <a:extLst>
                <a:ext uri="{FF2B5EF4-FFF2-40B4-BE49-F238E27FC236}">
                  <a16:creationId xmlns:a16="http://schemas.microsoft.com/office/drawing/2014/main" id="{4D1A2648-9330-1738-F9EA-90A306E1B321}"/>
                </a:ext>
              </a:extLst>
            </p:cNvPr>
            <p:cNvSpPr/>
            <p:nvPr/>
          </p:nvSpPr>
          <p:spPr>
            <a:xfrm>
              <a:off x="6994274" y="4749030"/>
              <a:ext cx="272154" cy="161641"/>
            </a:xfrm>
            <a:custGeom>
              <a:avLst/>
              <a:gdLst/>
              <a:ahLst/>
              <a:cxnLst/>
              <a:rect l="l" t="t" r="r" b="b"/>
              <a:pathLst>
                <a:path w="9725" h="5776" extrusionOk="0">
                  <a:moveTo>
                    <a:pt x="1370" y="1"/>
                  </a:moveTo>
                  <a:cubicBezTo>
                    <a:pt x="1279" y="1"/>
                    <a:pt x="1210" y="46"/>
                    <a:pt x="1165" y="115"/>
                  </a:cubicBezTo>
                  <a:cubicBezTo>
                    <a:pt x="1096" y="206"/>
                    <a:pt x="1119" y="320"/>
                    <a:pt x="1165" y="412"/>
                  </a:cubicBezTo>
                  <a:cubicBezTo>
                    <a:pt x="1119" y="434"/>
                    <a:pt x="1096" y="480"/>
                    <a:pt x="1073" y="549"/>
                  </a:cubicBezTo>
                  <a:lnTo>
                    <a:pt x="1028" y="663"/>
                  </a:lnTo>
                  <a:cubicBezTo>
                    <a:pt x="959" y="800"/>
                    <a:pt x="868" y="937"/>
                    <a:pt x="799" y="1005"/>
                  </a:cubicBezTo>
                  <a:cubicBezTo>
                    <a:pt x="754" y="1096"/>
                    <a:pt x="685" y="1165"/>
                    <a:pt x="594" y="1256"/>
                  </a:cubicBezTo>
                  <a:lnTo>
                    <a:pt x="526" y="1325"/>
                  </a:lnTo>
                  <a:cubicBezTo>
                    <a:pt x="434" y="1439"/>
                    <a:pt x="343" y="1553"/>
                    <a:pt x="252" y="1644"/>
                  </a:cubicBezTo>
                  <a:cubicBezTo>
                    <a:pt x="229" y="1690"/>
                    <a:pt x="183" y="1735"/>
                    <a:pt x="160" y="1781"/>
                  </a:cubicBezTo>
                  <a:cubicBezTo>
                    <a:pt x="115" y="1804"/>
                    <a:pt x="69" y="1850"/>
                    <a:pt x="46" y="1895"/>
                  </a:cubicBezTo>
                  <a:cubicBezTo>
                    <a:pt x="1" y="1964"/>
                    <a:pt x="1" y="2032"/>
                    <a:pt x="1" y="2124"/>
                  </a:cubicBezTo>
                  <a:cubicBezTo>
                    <a:pt x="1" y="2215"/>
                    <a:pt x="23" y="2329"/>
                    <a:pt x="115" y="2397"/>
                  </a:cubicBezTo>
                  <a:cubicBezTo>
                    <a:pt x="160" y="2443"/>
                    <a:pt x="229" y="2489"/>
                    <a:pt x="274" y="2512"/>
                  </a:cubicBezTo>
                  <a:lnTo>
                    <a:pt x="343" y="2534"/>
                  </a:lnTo>
                  <a:cubicBezTo>
                    <a:pt x="411" y="2580"/>
                    <a:pt x="480" y="2626"/>
                    <a:pt x="548" y="2648"/>
                  </a:cubicBezTo>
                  <a:cubicBezTo>
                    <a:pt x="799" y="2808"/>
                    <a:pt x="1096" y="2991"/>
                    <a:pt x="1416" y="3151"/>
                  </a:cubicBezTo>
                  <a:cubicBezTo>
                    <a:pt x="1598" y="3242"/>
                    <a:pt x="1804" y="3333"/>
                    <a:pt x="1986" y="3425"/>
                  </a:cubicBezTo>
                  <a:lnTo>
                    <a:pt x="2169" y="3539"/>
                  </a:lnTo>
                  <a:cubicBezTo>
                    <a:pt x="2283" y="3584"/>
                    <a:pt x="2397" y="3653"/>
                    <a:pt x="2511" y="3698"/>
                  </a:cubicBezTo>
                  <a:lnTo>
                    <a:pt x="2557" y="3721"/>
                  </a:lnTo>
                  <a:lnTo>
                    <a:pt x="2648" y="3767"/>
                  </a:lnTo>
                  <a:cubicBezTo>
                    <a:pt x="2694" y="3790"/>
                    <a:pt x="2717" y="3790"/>
                    <a:pt x="2740" y="3813"/>
                  </a:cubicBezTo>
                  <a:cubicBezTo>
                    <a:pt x="2808" y="3835"/>
                    <a:pt x="2854" y="3858"/>
                    <a:pt x="2922" y="3858"/>
                  </a:cubicBezTo>
                  <a:cubicBezTo>
                    <a:pt x="2991" y="3858"/>
                    <a:pt x="3036" y="3858"/>
                    <a:pt x="3082" y="3835"/>
                  </a:cubicBezTo>
                  <a:cubicBezTo>
                    <a:pt x="3128" y="3813"/>
                    <a:pt x="3150" y="3790"/>
                    <a:pt x="3173" y="3744"/>
                  </a:cubicBezTo>
                  <a:cubicBezTo>
                    <a:pt x="3379" y="3881"/>
                    <a:pt x="3584" y="4018"/>
                    <a:pt x="3812" y="4155"/>
                  </a:cubicBezTo>
                  <a:cubicBezTo>
                    <a:pt x="3904" y="4201"/>
                    <a:pt x="3995" y="4269"/>
                    <a:pt x="4109" y="4315"/>
                  </a:cubicBezTo>
                  <a:lnTo>
                    <a:pt x="4223" y="4383"/>
                  </a:lnTo>
                  <a:lnTo>
                    <a:pt x="4337" y="4452"/>
                  </a:lnTo>
                  <a:lnTo>
                    <a:pt x="4657" y="4634"/>
                  </a:lnTo>
                  <a:cubicBezTo>
                    <a:pt x="4908" y="4794"/>
                    <a:pt x="5182" y="4931"/>
                    <a:pt x="5479" y="5068"/>
                  </a:cubicBezTo>
                  <a:cubicBezTo>
                    <a:pt x="5524" y="5068"/>
                    <a:pt x="5570" y="5091"/>
                    <a:pt x="5616" y="5114"/>
                  </a:cubicBezTo>
                  <a:lnTo>
                    <a:pt x="5684" y="5136"/>
                  </a:lnTo>
                  <a:lnTo>
                    <a:pt x="5844" y="5205"/>
                  </a:lnTo>
                  <a:lnTo>
                    <a:pt x="5912" y="5228"/>
                  </a:lnTo>
                  <a:cubicBezTo>
                    <a:pt x="5935" y="5251"/>
                    <a:pt x="5958" y="5251"/>
                    <a:pt x="5981" y="5273"/>
                  </a:cubicBezTo>
                  <a:lnTo>
                    <a:pt x="6026" y="5273"/>
                  </a:lnTo>
                  <a:lnTo>
                    <a:pt x="6072" y="5296"/>
                  </a:lnTo>
                  <a:cubicBezTo>
                    <a:pt x="6072" y="5296"/>
                    <a:pt x="6072" y="5296"/>
                    <a:pt x="6072" y="5319"/>
                  </a:cubicBezTo>
                  <a:lnTo>
                    <a:pt x="6118" y="5319"/>
                  </a:lnTo>
                  <a:lnTo>
                    <a:pt x="6141" y="5342"/>
                  </a:lnTo>
                  <a:cubicBezTo>
                    <a:pt x="6414" y="5456"/>
                    <a:pt x="6711" y="5570"/>
                    <a:pt x="7008" y="5661"/>
                  </a:cubicBezTo>
                  <a:cubicBezTo>
                    <a:pt x="7168" y="5707"/>
                    <a:pt x="7305" y="5730"/>
                    <a:pt x="7442" y="5753"/>
                  </a:cubicBezTo>
                  <a:cubicBezTo>
                    <a:pt x="7579" y="5776"/>
                    <a:pt x="7716" y="5776"/>
                    <a:pt x="7852" y="5776"/>
                  </a:cubicBezTo>
                  <a:lnTo>
                    <a:pt x="8012" y="5776"/>
                  </a:lnTo>
                  <a:cubicBezTo>
                    <a:pt x="8172" y="5753"/>
                    <a:pt x="8355" y="5730"/>
                    <a:pt x="8514" y="5616"/>
                  </a:cubicBezTo>
                  <a:cubicBezTo>
                    <a:pt x="8606" y="5547"/>
                    <a:pt x="8720" y="5479"/>
                    <a:pt x="8834" y="5365"/>
                  </a:cubicBezTo>
                  <a:lnTo>
                    <a:pt x="8880" y="5296"/>
                  </a:lnTo>
                  <a:cubicBezTo>
                    <a:pt x="8971" y="5228"/>
                    <a:pt x="9039" y="5159"/>
                    <a:pt x="9108" y="5091"/>
                  </a:cubicBezTo>
                  <a:cubicBezTo>
                    <a:pt x="9199" y="4999"/>
                    <a:pt x="9313" y="4908"/>
                    <a:pt x="9382" y="4794"/>
                  </a:cubicBezTo>
                  <a:cubicBezTo>
                    <a:pt x="9473" y="4680"/>
                    <a:pt x="9587" y="4566"/>
                    <a:pt x="9633" y="4406"/>
                  </a:cubicBezTo>
                  <a:cubicBezTo>
                    <a:pt x="9679" y="4292"/>
                    <a:pt x="9701" y="4178"/>
                    <a:pt x="9724" y="4064"/>
                  </a:cubicBezTo>
                  <a:cubicBezTo>
                    <a:pt x="9724" y="3881"/>
                    <a:pt x="9610" y="3698"/>
                    <a:pt x="9450" y="3630"/>
                  </a:cubicBezTo>
                  <a:cubicBezTo>
                    <a:pt x="9382" y="3584"/>
                    <a:pt x="9313" y="3562"/>
                    <a:pt x="9245" y="3539"/>
                  </a:cubicBezTo>
                  <a:lnTo>
                    <a:pt x="9199" y="3516"/>
                  </a:lnTo>
                  <a:lnTo>
                    <a:pt x="9131" y="3493"/>
                  </a:lnTo>
                  <a:lnTo>
                    <a:pt x="8971" y="3425"/>
                  </a:lnTo>
                  <a:cubicBezTo>
                    <a:pt x="8902" y="3379"/>
                    <a:pt x="8834" y="3356"/>
                    <a:pt x="8765" y="3333"/>
                  </a:cubicBezTo>
                  <a:cubicBezTo>
                    <a:pt x="8697" y="3288"/>
                    <a:pt x="8629" y="3265"/>
                    <a:pt x="8583" y="3242"/>
                  </a:cubicBezTo>
                  <a:cubicBezTo>
                    <a:pt x="8469" y="3196"/>
                    <a:pt x="8355" y="3151"/>
                    <a:pt x="8263" y="3105"/>
                  </a:cubicBezTo>
                  <a:lnTo>
                    <a:pt x="8172" y="3059"/>
                  </a:lnTo>
                  <a:cubicBezTo>
                    <a:pt x="7967" y="2968"/>
                    <a:pt x="7761" y="2854"/>
                    <a:pt x="7556" y="2763"/>
                  </a:cubicBezTo>
                  <a:lnTo>
                    <a:pt x="7327" y="2671"/>
                  </a:lnTo>
                  <a:lnTo>
                    <a:pt x="7145" y="2580"/>
                  </a:lnTo>
                  <a:cubicBezTo>
                    <a:pt x="6643" y="2329"/>
                    <a:pt x="6118" y="2078"/>
                    <a:pt x="5593" y="1850"/>
                  </a:cubicBezTo>
                  <a:cubicBezTo>
                    <a:pt x="5159" y="1644"/>
                    <a:pt x="4703" y="1462"/>
                    <a:pt x="4269" y="1256"/>
                  </a:cubicBezTo>
                  <a:lnTo>
                    <a:pt x="3767" y="1051"/>
                  </a:lnTo>
                  <a:lnTo>
                    <a:pt x="3538" y="937"/>
                  </a:lnTo>
                  <a:cubicBezTo>
                    <a:pt x="3310" y="822"/>
                    <a:pt x="3082" y="731"/>
                    <a:pt x="2854" y="640"/>
                  </a:cubicBezTo>
                  <a:cubicBezTo>
                    <a:pt x="2717" y="571"/>
                    <a:pt x="2580" y="503"/>
                    <a:pt x="2420" y="434"/>
                  </a:cubicBezTo>
                  <a:cubicBezTo>
                    <a:pt x="2283" y="366"/>
                    <a:pt x="2123" y="297"/>
                    <a:pt x="1964" y="229"/>
                  </a:cubicBezTo>
                  <a:lnTo>
                    <a:pt x="1849" y="183"/>
                  </a:lnTo>
                  <a:lnTo>
                    <a:pt x="1781" y="161"/>
                  </a:lnTo>
                  <a:lnTo>
                    <a:pt x="1827" y="183"/>
                  </a:lnTo>
                  <a:cubicBezTo>
                    <a:pt x="1735" y="138"/>
                    <a:pt x="1621" y="92"/>
                    <a:pt x="1507" y="24"/>
                  </a:cubicBezTo>
                  <a:cubicBezTo>
                    <a:pt x="1461" y="1"/>
                    <a:pt x="1416" y="1"/>
                    <a:pt x="1370" y="1"/>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7" name="Google Shape;4218;p38">
              <a:extLst>
                <a:ext uri="{FF2B5EF4-FFF2-40B4-BE49-F238E27FC236}">
                  <a16:creationId xmlns:a16="http://schemas.microsoft.com/office/drawing/2014/main" id="{684DA372-18B5-4F6A-3658-1FE9A5DE4D91}"/>
                </a:ext>
              </a:extLst>
            </p:cNvPr>
            <p:cNvSpPr/>
            <p:nvPr/>
          </p:nvSpPr>
          <p:spPr>
            <a:xfrm>
              <a:off x="6683837" y="4563153"/>
              <a:ext cx="238292" cy="117565"/>
            </a:xfrm>
            <a:custGeom>
              <a:avLst/>
              <a:gdLst/>
              <a:ahLst/>
              <a:cxnLst/>
              <a:rect l="l" t="t" r="r" b="b"/>
              <a:pathLst>
                <a:path w="8515" h="4201" extrusionOk="0">
                  <a:moveTo>
                    <a:pt x="160" y="1"/>
                  </a:moveTo>
                  <a:cubicBezTo>
                    <a:pt x="92" y="1"/>
                    <a:pt x="46" y="46"/>
                    <a:pt x="23" y="92"/>
                  </a:cubicBezTo>
                  <a:cubicBezTo>
                    <a:pt x="0" y="160"/>
                    <a:pt x="46" y="229"/>
                    <a:pt x="115" y="252"/>
                  </a:cubicBezTo>
                  <a:cubicBezTo>
                    <a:pt x="229" y="297"/>
                    <a:pt x="320" y="320"/>
                    <a:pt x="411" y="366"/>
                  </a:cubicBezTo>
                  <a:cubicBezTo>
                    <a:pt x="708" y="503"/>
                    <a:pt x="1005" y="640"/>
                    <a:pt x="1279" y="777"/>
                  </a:cubicBezTo>
                  <a:cubicBezTo>
                    <a:pt x="1438" y="845"/>
                    <a:pt x="1575" y="936"/>
                    <a:pt x="1712" y="1005"/>
                  </a:cubicBezTo>
                  <a:cubicBezTo>
                    <a:pt x="1872" y="1096"/>
                    <a:pt x="2009" y="1165"/>
                    <a:pt x="2169" y="1256"/>
                  </a:cubicBezTo>
                  <a:cubicBezTo>
                    <a:pt x="2740" y="1576"/>
                    <a:pt x="3310" y="1872"/>
                    <a:pt x="3904" y="2192"/>
                  </a:cubicBezTo>
                  <a:cubicBezTo>
                    <a:pt x="4018" y="2260"/>
                    <a:pt x="4178" y="2329"/>
                    <a:pt x="4314" y="2420"/>
                  </a:cubicBezTo>
                  <a:cubicBezTo>
                    <a:pt x="4451" y="2489"/>
                    <a:pt x="4611" y="2580"/>
                    <a:pt x="4748" y="2648"/>
                  </a:cubicBezTo>
                  <a:cubicBezTo>
                    <a:pt x="5045" y="2808"/>
                    <a:pt x="5364" y="2945"/>
                    <a:pt x="5661" y="3082"/>
                  </a:cubicBezTo>
                  <a:cubicBezTo>
                    <a:pt x="5981" y="3242"/>
                    <a:pt x="6277" y="3379"/>
                    <a:pt x="6597" y="3539"/>
                  </a:cubicBezTo>
                  <a:cubicBezTo>
                    <a:pt x="6757" y="3607"/>
                    <a:pt x="6917" y="3675"/>
                    <a:pt x="7076" y="3744"/>
                  </a:cubicBezTo>
                  <a:cubicBezTo>
                    <a:pt x="7213" y="3812"/>
                    <a:pt x="7350" y="3858"/>
                    <a:pt x="7487" y="3927"/>
                  </a:cubicBezTo>
                  <a:cubicBezTo>
                    <a:pt x="7578" y="3972"/>
                    <a:pt x="7670" y="4018"/>
                    <a:pt x="7761" y="4064"/>
                  </a:cubicBezTo>
                  <a:cubicBezTo>
                    <a:pt x="7875" y="4132"/>
                    <a:pt x="7989" y="4178"/>
                    <a:pt x="8126" y="4200"/>
                  </a:cubicBezTo>
                  <a:lnTo>
                    <a:pt x="8263" y="4200"/>
                  </a:lnTo>
                  <a:cubicBezTo>
                    <a:pt x="8355" y="4178"/>
                    <a:pt x="8423" y="4132"/>
                    <a:pt x="8446" y="4064"/>
                  </a:cubicBezTo>
                  <a:cubicBezTo>
                    <a:pt x="8491" y="3995"/>
                    <a:pt x="8514" y="3904"/>
                    <a:pt x="8491" y="3835"/>
                  </a:cubicBezTo>
                  <a:cubicBezTo>
                    <a:pt x="8469" y="3744"/>
                    <a:pt x="8423" y="3675"/>
                    <a:pt x="8355" y="3630"/>
                  </a:cubicBezTo>
                  <a:cubicBezTo>
                    <a:pt x="8286" y="3607"/>
                    <a:pt x="8218" y="3561"/>
                    <a:pt x="8149" y="3539"/>
                  </a:cubicBezTo>
                  <a:cubicBezTo>
                    <a:pt x="8081" y="3493"/>
                    <a:pt x="8012" y="3470"/>
                    <a:pt x="7944" y="3424"/>
                  </a:cubicBezTo>
                  <a:cubicBezTo>
                    <a:pt x="7807" y="3356"/>
                    <a:pt x="7670" y="3310"/>
                    <a:pt x="7510" y="3242"/>
                  </a:cubicBezTo>
                  <a:cubicBezTo>
                    <a:pt x="7190" y="3105"/>
                    <a:pt x="6871" y="2968"/>
                    <a:pt x="6551" y="2808"/>
                  </a:cubicBezTo>
                  <a:cubicBezTo>
                    <a:pt x="6255" y="2671"/>
                    <a:pt x="5935" y="2534"/>
                    <a:pt x="5638" y="2397"/>
                  </a:cubicBezTo>
                  <a:cubicBezTo>
                    <a:pt x="5501" y="2329"/>
                    <a:pt x="5342" y="2260"/>
                    <a:pt x="5205" y="2192"/>
                  </a:cubicBezTo>
                  <a:cubicBezTo>
                    <a:pt x="5045" y="2101"/>
                    <a:pt x="4885" y="2032"/>
                    <a:pt x="4725" y="1941"/>
                  </a:cubicBezTo>
                  <a:cubicBezTo>
                    <a:pt x="4155" y="1667"/>
                    <a:pt x="3561" y="1370"/>
                    <a:pt x="2968" y="1096"/>
                  </a:cubicBezTo>
                  <a:cubicBezTo>
                    <a:pt x="2831" y="1028"/>
                    <a:pt x="2694" y="959"/>
                    <a:pt x="2534" y="891"/>
                  </a:cubicBezTo>
                  <a:cubicBezTo>
                    <a:pt x="2397" y="822"/>
                    <a:pt x="2237" y="754"/>
                    <a:pt x="2078" y="685"/>
                  </a:cubicBezTo>
                  <a:cubicBezTo>
                    <a:pt x="1918" y="617"/>
                    <a:pt x="1735" y="548"/>
                    <a:pt x="1575" y="480"/>
                  </a:cubicBezTo>
                  <a:cubicBezTo>
                    <a:pt x="1438" y="434"/>
                    <a:pt x="1279" y="389"/>
                    <a:pt x="1142" y="343"/>
                  </a:cubicBezTo>
                  <a:cubicBezTo>
                    <a:pt x="822" y="206"/>
                    <a:pt x="503" y="92"/>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8" name="Google Shape;4219;p38">
              <a:extLst>
                <a:ext uri="{FF2B5EF4-FFF2-40B4-BE49-F238E27FC236}">
                  <a16:creationId xmlns:a16="http://schemas.microsoft.com/office/drawing/2014/main" id="{9ECF678F-1D60-ABB8-6994-0BF6A87E91D2}"/>
                </a:ext>
              </a:extLst>
            </p:cNvPr>
            <p:cNvSpPr/>
            <p:nvPr/>
          </p:nvSpPr>
          <p:spPr>
            <a:xfrm>
              <a:off x="6939983" y="4675569"/>
              <a:ext cx="14076" cy="13461"/>
            </a:xfrm>
            <a:custGeom>
              <a:avLst/>
              <a:gdLst/>
              <a:ahLst/>
              <a:cxnLst/>
              <a:rect l="l" t="t" r="r" b="b"/>
              <a:pathLst>
                <a:path w="503" h="481" extrusionOk="0">
                  <a:moveTo>
                    <a:pt x="252" y="1"/>
                  </a:moveTo>
                  <a:cubicBezTo>
                    <a:pt x="115" y="1"/>
                    <a:pt x="0" y="115"/>
                    <a:pt x="0" y="229"/>
                  </a:cubicBezTo>
                  <a:cubicBezTo>
                    <a:pt x="0" y="366"/>
                    <a:pt x="115" y="480"/>
                    <a:pt x="252" y="480"/>
                  </a:cubicBezTo>
                  <a:cubicBezTo>
                    <a:pt x="388" y="480"/>
                    <a:pt x="503" y="366"/>
                    <a:pt x="503" y="229"/>
                  </a:cubicBezTo>
                  <a:cubicBezTo>
                    <a:pt x="480" y="115"/>
                    <a:pt x="388" y="1"/>
                    <a:pt x="25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9" name="Google Shape;4220;p38">
              <a:extLst>
                <a:ext uri="{FF2B5EF4-FFF2-40B4-BE49-F238E27FC236}">
                  <a16:creationId xmlns:a16="http://schemas.microsoft.com/office/drawing/2014/main" id="{78386903-6CF7-C8AC-9ACC-06A9F42ACA93}"/>
                </a:ext>
              </a:extLst>
            </p:cNvPr>
            <p:cNvSpPr/>
            <p:nvPr/>
          </p:nvSpPr>
          <p:spPr>
            <a:xfrm>
              <a:off x="6680646" y="4523555"/>
              <a:ext cx="129067" cy="66464"/>
            </a:xfrm>
            <a:custGeom>
              <a:avLst/>
              <a:gdLst/>
              <a:ahLst/>
              <a:cxnLst/>
              <a:rect l="l" t="t" r="r" b="b"/>
              <a:pathLst>
                <a:path w="4612" h="2375" extrusionOk="0">
                  <a:moveTo>
                    <a:pt x="160" y="0"/>
                  </a:moveTo>
                  <a:cubicBezTo>
                    <a:pt x="114" y="0"/>
                    <a:pt x="69" y="23"/>
                    <a:pt x="46" y="69"/>
                  </a:cubicBezTo>
                  <a:cubicBezTo>
                    <a:pt x="0" y="137"/>
                    <a:pt x="23" y="229"/>
                    <a:pt x="92" y="274"/>
                  </a:cubicBezTo>
                  <a:cubicBezTo>
                    <a:pt x="160" y="320"/>
                    <a:pt x="251" y="366"/>
                    <a:pt x="320" y="388"/>
                  </a:cubicBezTo>
                  <a:cubicBezTo>
                    <a:pt x="411" y="434"/>
                    <a:pt x="480" y="480"/>
                    <a:pt x="571" y="525"/>
                  </a:cubicBezTo>
                  <a:cubicBezTo>
                    <a:pt x="708" y="594"/>
                    <a:pt x="868" y="662"/>
                    <a:pt x="1005" y="731"/>
                  </a:cubicBezTo>
                  <a:cubicBezTo>
                    <a:pt x="1301" y="891"/>
                    <a:pt x="1598" y="1050"/>
                    <a:pt x="1918" y="1210"/>
                  </a:cubicBezTo>
                  <a:cubicBezTo>
                    <a:pt x="2214" y="1370"/>
                    <a:pt x="2534" y="1530"/>
                    <a:pt x="2854" y="1690"/>
                  </a:cubicBezTo>
                  <a:cubicBezTo>
                    <a:pt x="3150" y="1826"/>
                    <a:pt x="3424" y="1963"/>
                    <a:pt x="3721" y="2123"/>
                  </a:cubicBezTo>
                  <a:cubicBezTo>
                    <a:pt x="3789" y="2146"/>
                    <a:pt x="3858" y="2192"/>
                    <a:pt x="3926" y="2237"/>
                  </a:cubicBezTo>
                  <a:cubicBezTo>
                    <a:pt x="4018" y="2283"/>
                    <a:pt x="4109" y="2329"/>
                    <a:pt x="4223" y="2374"/>
                  </a:cubicBezTo>
                  <a:lnTo>
                    <a:pt x="4360" y="2374"/>
                  </a:lnTo>
                  <a:cubicBezTo>
                    <a:pt x="4428" y="2351"/>
                    <a:pt x="4497" y="2306"/>
                    <a:pt x="4520" y="2237"/>
                  </a:cubicBezTo>
                  <a:cubicBezTo>
                    <a:pt x="4611" y="2100"/>
                    <a:pt x="4565" y="1918"/>
                    <a:pt x="4428" y="1849"/>
                  </a:cubicBezTo>
                  <a:cubicBezTo>
                    <a:pt x="4360" y="1804"/>
                    <a:pt x="4292" y="1781"/>
                    <a:pt x="4223" y="1735"/>
                  </a:cubicBezTo>
                  <a:cubicBezTo>
                    <a:pt x="4155" y="1712"/>
                    <a:pt x="4086" y="1690"/>
                    <a:pt x="4018" y="1644"/>
                  </a:cubicBezTo>
                  <a:cubicBezTo>
                    <a:pt x="3881" y="1598"/>
                    <a:pt x="3721" y="1530"/>
                    <a:pt x="3584" y="1461"/>
                  </a:cubicBezTo>
                  <a:cubicBezTo>
                    <a:pt x="3287" y="1324"/>
                    <a:pt x="2968" y="1210"/>
                    <a:pt x="2671" y="1096"/>
                  </a:cubicBezTo>
                  <a:cubicBezTo>
                    <a:pt x="2648" y="1096"/>
                    <a:pt x="2626" y="1074"/>
                    <a:pt x="2625" y="1073"/>
                  </a:cubicBezTo>
                  <a:lnTo>
                    <a:pt x="2625" y="1073"/>
                  </a:lnTo>
                  <a:lnTo>
                    <a:pt x="2648" y="1096"/>
                  </a:lnTo>
                  <a:cubicBezTo>
                    <a:pt x="2465" y="1005"/>
                    <a:pt x="2283" y="936"/>
                    <a:pt x="2100" y="868"/>
                  </a:cubicBezTo>
                  <a:cubicBezTo>
                    <a:pt x="1667" y="685"/>
                    <a:pt x="1233" y="480"/>
                    <a:pt x="822" y="297"/>
                  </a:cubicBezTo>
                  <a:cubicBezTo>
                    <a:pt x="822" y="320"/>
                    <a:pt x="822" y="320"/>
                    <a:pt x="822" y="320"/>
                  </a:cubicBezTo>
                  <a:cubicBezTo>
                    <a:pt x="731" y="274"/>
                    <a:pt x="639" y="229"/>
                    <a:pt x="548" y="183"/>
                  </a:cubicBezTo>
                  <a:cubicBezTo>
                    <a:pt x="457" y="137"/>
                    <a:pt x="343" y="69"/>
                    <a:pt x="229" y="23"/>
                  </a:cubicBezTo>
                  <a:cubicBezTo>
                    <a:pt x="206" y="0"/>
                    <a:pt x="183"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0" name="Google Shape;4221;p38">
              <a:extLst>
                <a:ext uri="{FF2B5EF4-FFF2-40B4-BE49-F238E27FC236}">
                  <a16:creationId xmlns:a16="http://schemas.microsoft.com/office/drawing/2014/main" id="{6A631A9F-7A62-C3BE-723D-FD599CF4F572}"/>
                </a:ext>
              </a:extLst>
            </p:cNvPr>
            <p:cNvSpPr/>
            <p:nvPr/>
          </p:nvSpPr>
          <p:spPr>
            <a:xfrm>
              <a:off x="6358063" y="4321055"/>
              <a:ext cx="225503" cy="43908"/>
            </a:xfrm>
            <a:custGeom>
              <a:avLst/>
              <a:gdLst/>
              <a:ahLst/>
              <a:cxnLst/>
              <a:rect l="l" t="t" r="r" b="b"/>
              <a:pathLst>
                <a:path w="8058" h="1569" extrusionOk="0">
                  <a:moveTo>
                    <a:pt x="4871" y="1070"/>
                  </a:moveTo>
                  <a:cubicBezTo>
                    <a:pt x="4883" y="1074"/>
                    <a:pt x="4896" y="1074"/>
                    <a:pt x="4908" y="1074"/>
                  </a:cubicBezTo>
                  <a:cubicBezTo>
                    <a:pt x="4896" y="1072"/>
                    <a:pt x="4883" y="1071"/>
                    <a:pt x="4871" y="1070"/>
                  </a:cubicBezTo>
                  <a:close/>
                  <a:moveTo>
                    <a:pt x="4018" y="1"/>
                  </a:moveTo>
                  <a:cubicBezTo>
                    <a:pt x="3675" y="24"/>
                    <a:pt x="3356" y="24"/>
                    <a:pt x="3014" y="46"/>
                  </a:cubicBezTo>
                  <a:cubicBezTo>
                    <a:pt x="2671" y="69"/>
                    <a:pt x="2306" y="46"/>
                    <a:pt x="1964" y="161"/>
                  </a:cubicBezTo>
                  <a:cubicBezTo>
                    <a:pt x="1895" y="161"/>
                    <a:pt x="1849" y="183"/>
                    <a:pt x="1781" y="206"/>
                  </a:cubicBezTo>
                  <a:lnTo>
                    <a:pt x="1712" y="229"/>
                  </a:lnTo>
                  <a:cubicBezTo>
                    <a:pt x="1667" y="252"/>
                    <a:pt x="1644" y="252"/>
                    <a:pt x="1621" y="275"/>
                  </a:cubicBezTo>
                  <a:cubicBezTo>
                    <a:pt x="1576" y="298"/>
                    <a:pt x="1553" y="320"/>
                    <a:pt x="1530" y="366"/>
                  </a:cubicBezTo>
                  <a:cubicBezTo>
                    <a:pt x="1507" y="389"/>
                    <a:pt x="1507" y="412"/>
                    <a:pt x="1507" y="435"/>
                  </a:cubicBezTo>
                  <a:cubicBezTo>
                    <a:pt x="1347" y="457"/>
                    <a:pt x="1210" y="503"/>
                    <a:pt x="1051" y="526"/>
                  </a:cubicBezTo>
                  <a:cubicBezTo>
                    <a:pt x="936" y="549"/>
                    <a:pt x="799" y="571"/>
                    <a:pt x="663" y="571"/>
                  </a:cubicBezTo>
                  <a:cubicBezTo>
                    <a:pt x="526" y="594"/>
                    <a:pt x="389" y="617"/>
                    <a:pt x="252" y="640"/>
                  </a:cubicBezTo>
                  <a:cubicBezTo>
                    <a:pt x="183" y="640"/>
                    <a:pt x="115" y="663"/>
                    <a:pt x="69" y="708"/>
                  </a:cubicBezTo>
                  <a:cubicBezTo>
                    <a:pt x="23" y="754"/>
                    <a:pt x="1" y="823"/>
                    <a:pt x="1" y="891"/>
                  </a:cubicBezTo>
                  <a:cubicBezTo>
                    <a:pt x="1" y="960"/>
                    <a:pt x="23" y="1028"/>
                    <a:pt x="69" y="1074"/>
                  </a:cubicBezTo>
                  <a:cubicBezTo>
                    <a:pt x="115" y="1119"/>
                    <a:pt x="206" y="1165"/>
                    <a:pt x="252" y="1165"/>
                  </a:cubicBezTo>
                  <a:cubicBezTo>
                    <a:pt x="434" y="1142"/>
                    <a:pt x="594" y="1119"/>
                    <a:pt x="754" y="1096"/>
                  </a:cubicBezTo>
                  <a:cubicBezTo>
                    <a:pt x="936" y="1096"/>
                    <a:pt x="1096" y="1074"/>
                    <a:pt x="1279" y="1051"/>
                  </a:cubicBezTo>
                  <a:cubicBezTo>
                    <a:pt x="1439" y="1051"/>
                    <a:pt x="1576" y="1028"/>
                    <a:pt x="1735" y="1005"/>
                  </a:cubicBezTo>
                  <a:cubicBezTo>
                    <a:pt x="1895" y="982"/>
                    <a:pt x="2055" y="982"/>
                    <a:pt x="2215" y="982"/>
                  </a:cubicBezTo>
                  <a:cubicBezTo>
                    <a:pt x="2374" y="960"/>
                    <a:pt x="2557" y="960"/>
                    <a:pt x="2717" y="960"/>
                  </a:cubicBezTo>
                  <a:cubicBezTo>
                    <a:pt x="2877" y="960"/>
                    <a:pt x="3059" y="960"/>
                    <a:pt x="3219" y="982"/>
                  </a:cubicBezTo>
                  <a:cubicBezTo>
                    <a:pt x="3538" y="982"/>
                    <a:pt x="3881" y="982"/>
                    <a:pt x="4200" y="1005"/>
                  </a:cubicBezTo>
                  <a:cubicBezTo>
                    <a:pt x="4416" y="1027"/>
                    <a:pt x="4653" y="1048"/>
                    <a:pt x="4871" y="1070"/>
                  </a:cubicBezTo>
                  <a:lnTo>
                    <a:pt x="4871" y="1070"/>
                  </a:lnTo>
                  <a:cubicBezTo>
                    <a:pt x="4860" y="1067"/>
                    <a:pt x="4850" y="1061"/>
                    <a:pt x="4840" y="1051"/>
                  </a:cubicBezTo>
                  <a:lnTo>
                    <a:pt x="4840" y="1051"/>
                  </a:lnTo>
                  <a:cubicBezTo>
                    <a:pt x="5296" y="1119"/>
                    <a:pt x="5775" y="1211"/>
                    <a:pt x="6232" y="1302"/>
                  </a:cubicBezTo>
                  <a:cubicBezTo>
                    <a:pt x="6483" y="1348"/>
                    <a:pt x="6734" y="1370"/>
                    <a:pt x="6962" y="1416"/>
                  </a:cubicBezTo>
                  <a:cubicBezTo>
                    <a:pt x="7099" y="1439"/>
                    <a:pt x="7213" y="1462"/>
                    <a:pt x="7327" y="1507"/>
                  </a:cubicBezTo>
                  <a:cubicBezTo>
                    <a:pt x="7449" y="1525"/>
                    <a:pt x="7570" y="1568"/>
                    <a:pt x="7692" y="1568"/>
                  </a:cubicBezTo>
                  <a:cubicBezTo>
                    <a:pt x="7730" y="1568"/>
                    <a:pt x="7768" y="1564"/>
                    <a:pt x="7807" y="1553"/>
                  </a:cubicBezTo>
                  <a:cubicBezTo>
                    <a:pt x="7898" y="1530"/>
                    <a:pt x="7967" y="1462"/>
                    <a:pt x="8012" y="1393"/>
                  </a:cubicBezTo>
                  <a:cubicBezTo>
                    <a:pt x="8035" y="1325"/>
                    <a:pt x="8058" y="1233"/>
                    <a:pt x="8035" y="1165"/>
                  </a:cubicBezTo>
                  <a:cubicBezTo>
                    <a:pt x="8012" y="1096"/>
                    <a:pt x="7989" y="1051"/>
                    <a:pt x="7944" y="1005"/>
                  </a:cubicBezTo>
                  <a:cubicBezTo>
                    <a:pt x="7921" y="982"/>
                    <a:pt x="7921" y="982"/>
                    <a:pt x="7898" y="960"/>
                  </a:cubicBezTo>
                  <a:cubicBezTo>
                    <a:pt x="7967" y="891"/>
                    <a:pt x="7989" y="800"/>
                    <a:pt x="7967" y="686"/>
                  </a:cubicBezTo>
                  <a:cubicBezTo>
                    <a:pt x="7944" y="594"/>
                    <a:pt x="7852" y="526"/>
                    <a:pt x="7761" y="480"/>
                  </a:cubicBezTo>
                  <a:cubicBezTo>
                    <a:pt x="7647" y="412"/>
                    <a:pt x="7533" y="389"/>
                    <a:pt x="7396" y="343"/>
                  </a:cubicBezTo>
                  <a:cubicBezTo>
                    <a:pt x="7305" y="320"/>
                    <a:pt x="7236" y="320"/>
                    <a:pt x="7145" y="298"/>
                  </a:cubicBezTo>
                  <a:cubicBezTo>
                    <a:pt x="6803" y="229"/>
                    <a:pt x="6437" y="206"/>
                    <a:pt x="6095" y="161"/>
                  </a:cubicBezTo>
                  <a:cubicBezTo>
                    <a:pt x="5730" y="115"/>
                    <a:pt x="5365" y="69"/>
                    <a:pt x="4999" y="46"/>
                  </a:cubicBezTo>
                  <a:cubicBezTo>
                    <a:pt x="4840" y="46"/>
                    <a:pt x="4657" y="24"/>
                    <a:pt x="4497" y="24"/>
                  </a:cubicBezTo>
                  <a:cubicBezTo>
                    <a:pt x="4360" y="24"/>
                    <a:pt x="4223" y="1"/>
                    <a:pt x="410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1" name="Google Shape;4222;p38">
              <a:extLst>
                <a:ext uri="{FF2B5EF4-FFF2-40B4-BE49-F238E27FC236}">
                  <a16:creationId xmlns:a16="http://schemas.microsoft.com/office/drawing/2014/main" id="{AD5B8FF3-E390-B925-689D-5B77B9C5D316}"/>
                </a:ext>
              </a:extLst>
            </p:cNvPr>
            <p:cNvSpPr/>
            <p:nvPr/>
          </p:nvSpPr>
          <p:spPr>
            <a:xfrm>
              <a:off x="6557373" y="4325533"/>
              <a:ext cx="21101" cy="14888"/>
            </a:xfrm>
            <a:custGeom>
              <a:avLst/>
              <a:gdLst/>
              <a:ahLst/>
              <a:cxnLst/>
              <a:rect l="l" t="t" r="r" b="b"/>
              <a:pathLst>
                <a:path w="754" h="532" extrusionOk="0">
                  <a:moveTo>
                    <a:pt x="114" y="1"/>
                  </a:moveTo>
                  <a:cubicBezTo>
                    <a:pt x="69" y="23"/>
                    <a:pt x="46" y="46"/>
                    <a:pt x="23" y="92"/>
                  </a:cubicBezTo>
                  <a:cubicBezTo>
                    <a:pt x="0" y="115"/>
                    <a:pt x="0" y="160"/>
                    <a:pt x="0" y="206"/>
                  </a:cubicBezTo>
                  <a:cubicBezTo>
                    <a:pt x="23" y="252"/>
                    <a:pt x="46" y="275"/>
                    <a:pt x="91" y="297"/>
                  </a:cubicBezTo>
                  <a:cubicBezTo>
                    <a:pt x="137" y="343"/>
                    <a:pt x="205" y="389"/>
                    <a:pt x="274" y="434"/>
                  </a:cubicBezTo>
                  <a:cubicBezTo>
                    <a:pt x="312" y="491"/>
                    <a:pt x="380" y="532"/>
                    <a:pt x="441" y="532"/>
                  </a:cubicBezTo>
                  <a:cubicBezTo>
                    <a:pt x="454" y="532"/>
                    <a:pt x="467" y="530"/>
                    <a:pt x="479" y="526"/>
                  </a:cubicBezTo>
                  <a:lnTo>
                    <a:pt x="594" y="526"/>
                  </a:lnTo>
                  <a:cubicBezTo>
                    <a:pt x="639" y="526"/>
                    <a:pt x="708" y="503"/>
                    <a:pt x="730" y="434"/>
                  </a:cubicBezTo>
                  <a:cubicBezTo>
                    <a:pt x="753" y="389"/>
                    <a:pt x="753" y="320"/>
                    <a:pt x="730" y="275"/>
                  </a:cubicBezTo>
                  <a:cubicBezTo>
                    <a:pt x="708" y="252"/>
                    <a:pt x="685" y="229"/>
                    <a:pt x="639" y="206"/>
                  </a:cubicBezTo>
                  <a:cubicBezTo>
                    <a:pt x="616" y="183"/>
                    <a:pt x="594" y="183"/>
                    <a:pt x="571" y="183"/>
                  </a:cubicBezTo>
                  <a:cubicBezTo>
                    <a:pt x="525" y="160"/>
                    <a:pt x="502" y="160"/>
                    <a:pt x="457" y="160"/>
                  </a:cubicBezTo>
                  <a:cubicBezTo>
                    <a:pt x="388" y="138"/>
                    <a:pt x="320" y="69"/>
                    <a:pt x="228" y="23"/>
                  </a:cubicBezTo>
                  <a:cubicBezTo>
                    <a:pt x="205" y="1"/>
                    <a:pt x="183" y="1"/>
                    <a:pt x="16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2" name="Google Shape;4223;p38">
              <a:extLst>
                <a:ext uri="{FF2B5EF4-FFF2-40B4-BE49-F238E27FC236}">
                  <a16:creationId xmlns:a16="http://schemas.microsoft.com/office/drawing/2014/main" id="{33B212F3-EAE7-BA0D-20F1-702932E7EBC4}"/>
                </a:ext>
              </a:extLst>
            </p:cNvPr>
            <p:cNvSpPr/>
            <p:nvPr/>
          </p:nvSpPr>
          <p:spPr>
            <a:xfrm>
              <a:off x="6741318" y="4416876"/>
              <a:ext cx="260009" cy="127136"/>
            </a:xfrm>
            <a:custGeom>
              <a:avLst/>
              <a:gdLst/>
              <a:ahLst/>
              <a:cxnLst/>
              <a:rect l="l" t="t" r="r" b="b"/>
              <a:pathLst>
                <a:path w="9291" h="4543" extrusionOk="0">
                  <a:moveTo>
                    <a:pt x="92" y="1"/>
                  </a:moveTo>
                  <a:cubicBezTo>
                    <a:pt x="69" y="1"/>
                    <a:pt x="46" y="23"/>
                    <a:pt x="24" y="46"/>
                  </a:cubicBezTo>
                  <a:cubicBezTo>
                    <a:pt x="1" y="92"/>
                    <a:pt x="24" y="138"/>
                    <a:pt x="46" y="160"/>
                  </a:cubicBezTo>
                  <a:cubicBezTo>
                    <a:pt x="183" y="206"/>
                    <a:pt x="297" y="275"/>
                    <a:pt x="434" y="320"/>
                  </a:cubicBezTo>
                  <a:lnTo>
                    <a:pt x="412" y="320"/>
                  </a:lnTo>
                  <a:cubicBezTo>
                    <a:pt x="549" y="366"/>
                    <a:pt x="686" y="434"/>
                    <a:pt x="822" y="503"/>
                  </a:cubicBezTo>
                  <a:cubicBezTo>
                    <a:pt x="959" y="571"/>
                    <a:pt x="1096" y="640"/>
                    <a:pt x="1233" y="708"/>
                  </a:cubicBezTo>
                  <a:cubicBezTo>
                    <a:pt x="1370" y="777"/>
                    <a:pt x="1530" y="868"/>
                    <a:pt x="1667" y="936"/>
                  </a:cubicBezTo>
                  <a:cubicBezTo>
                    <a:pt x="1804" y="1005"/>
                    <a:pt x="1941" y="1073"/>
                    <a:pt x="2078" y="1165"/>
                  </a:cubicBezTo>
                  <a:cubicBezTo>
                    <a:pt x="2215" y="1233"/>
                    <a:pt x="2352" y="1302"/>
                    <a:pt x="2512" y="1393"/>
                  </a:cubicBezTo>
                  <a:cubicBezTo>
                    <a:pt x="2648" y="1461"/>
                    <a:pt x="2785" y="1553"/>
                    <a:pt x="2922" y="1621"/>
                  </a:cubicBezTo>
                  <a:cubicBezTo>
                    <a:pt x="3059" y="1713"/>
                    <a:pt x="3196" y="1781"/>
                    <a:pt x="3333" y="1849"/>
                  </a:cubicBezTo>
                  <a:cubicBezTo>
                    <a:pt x="3493" y="1918"/>
                    <a:pt x="3653" y="2009"/>
                    <a:pt x="3790" y="2078"/>
                  </a:cubicBezTo>
                  <a:cubicBezTo>
                    <a:pt x="3950" y="2169"/>
                    <a:pt x="4086" y="2238"/>
                    <a:pt x="4246" y="2329"/>
                  </a:cubicBezTo>
                  <a:cubicBezTo>
                    <a:pt x="4383" y="2397"/>
                    <a:pt x="4520" y="2466"/>
                    <a:pt x="4657" y="2534"/>
                  </a:cubicBezTo>
                  <a:cubicBezTo>
                    <a:pt x="4931" y="2694"/>
                    <a:pt x="5228" y="2831"/>
                    <a:pt x="5524" y="2991"/>
                  </a:cubicBezTo>
                  <a:cubicBezTo>
                    <a:pt x="5593" y="3036"/>
                    <a:pt x="5684" y="3059"/>
                    <a:pt x="5753" y="3105"/>
                  </a:cubicBezTo>
                  <a:cubicBezTo>
                    <a:pt x="5821" y="3151"/>
                    <a:pt x="5913" y="3173"/>
                    <a:pt x="5981" y="3219"/>
                  </a:cubicBezTo>
                  <a:cubicBezTo>
                    <a:pt x="6118" y="3287"/>
                    <a:pt x="6278" y="3379"/>
                    <a:pt x="6415" y="3447"/>
                  </a:cubicBezTo>
                  <a:cubicBezTo>
                    <a:pt x="6711" y="3584"/>
                    <a:pt x="7008" y="3721"/>
                    <a:pt x="7282" y="3835"/>
                  </a:cubicBezTo>
                  <a:cubicBezTo>
                    <a:pt x="7556" y="3949"/>
                    <a:pt x="7807" y="4064"/>
                    <a:pt x="8058" y="4178"/>
                  </a:cubicBezTo>
                  <a:cubicBezTo>
                    <a:pt x="8172" y="4246"/>
                    <a:pt x="8309" y="4292"/>
                    <a:pt x="8423" y="4360"/>
                  </a:cubicBezTo>
                  <a:cubicBezTo>
                    <a:pt x="8492" y="4383"/>
                    <a:pt x="8560" y="4406"/>
                    <a:pt x="8629" y="4452"/>
                  </a:cubicBezTo>
                  <a:lnTo>
                    <a:pt x="8720" y="4497"/>
                  </a:lnTo>
                  <a:cubicBezTo>
                    <a:pt x="8766" y="4497"/>
                    <a:pt x="8811" y="4520"/>
                    <a:pt x="8834" y="4543"/>
                  </a:cubicBezTo>
                  <a:lnTo>
                    <a:pt x="8971" y="4543"/>
                  </a:lnTo>
                  <a:cubicBezTo>
                    <a:pt x="9017" y="4543"/>
                    <a:pt x="9085" y="4543"/>
                    <a:pt x="9131" y="4497"/>
                  </a:cubicBezTo>
                  <a:cubicBezTo>
                    <a:pt x="9199" y="4474"/>
                    <a:pt x="9245" y="4383"/>
                    <a:pt x="9268" y="4315"/>
                  </a:cubicBezTo>
                  <a:cubicBezTo>
                    <a:pt x="9291" y="4269"/>
                    <a:pt x="9291" y="4200"/>
                    <a:pt x="9268" y="4155"/>
                  </a:cubicBezTo>
                  <a:cubicBezTo>
                    <a:pt x="9245" y="4086"/>
                    <a:pt x="9199" y="3995"/>
                    <a:pt x="9131" y="3949"/>
                  </a:cubicBezTo>
                  <a:cubicBezTo>
                    <a:pt x="9062" y="3927"/>
                    <a:pt x="8994" y="3904"/>
                    <a:pt x="8925" y="3858"/>
                  </a:cubicBezTo>
                  <a:cubicBezTo>
                    <a:pt x="8834" y="3835"/>
                    <a:pt x="8766" y="3790"/>
                    <a:pt x="8674" y="3744"/>
                  </a:cubicBezTo>
                  <a:cubicBezTo>
                    <a:pt x="8537" y="3675"/>
                    <a:pt x="8400" y="3630"/>
                    <a:pt x="8241" y="3561"/>
                  </a:cubicBezTo>
                  <a:cubicBezTo>
                    <a:pt x="7967" y="3447"/>
                    <a:pt x="7693" y="3310"/>
                    <a:pt x="7419" y="3196"/>
                  </a:cubicBezTo>
                  <a:cubicBezTo>
                    <a:pt x="7122" y="3059"/>
                    <a:pt x="6826" y="2922"/>
                    <a:pt x="6529" y="2785"/>
                  </a:cubicBezTo>
                  <a:cubicBezTo>
                    <a:pt x="6369" y="2717"/>
                    <a:pt x="6209" y="2626"/>
                    <a:pt x="6072" y="2557"/>
                  </a:cubicBezTo>
                  <a:cubicBezTo>
                    <a:pt x="6004" y="2534"/>
                    <a:pt x="5935" y="2489"/>
                    <a:pt x="5844" y="2443"/>
                  </a:cubicBezTo>
                  <a:cubicBezTo>
                    <a:pt x="5776" y="2420"/>
                    <a:pt x="5684" y="2374"/>
                    <a:pt x="5616" y="2329"/>
                  </a:cubicBezTo>
                  <a:cubicBezTo>
                    <a:pt x="5342" y="2215"/>
                    <a:pt x="5091" y="2078"/>
                    <a:pt x="4817" y="1964"/>
                  </a:cubicBezTo>
                  <a:cubicBezTo>
                    <a:pt x="4543" y="1827"/>
                    <a:pt x="4269" y="1690"/>
                    <a:pt x="3972" y="1576"/>
                  </a:cubicBezTo>
                  <a:cubicBezTo>
                    <a:pt x="3425" y="1324"/>
                    <a:pt x="2877" y="1073"/>
                    <a:pt x="2306" y="845"/>
                  </a:cubicBezTo>
                  <a:cubicBezTo>
                    <a:pt x="2055" y="754"/>
                    <a:pt x="1781" y="663"/>
                    <a:pt x="1530" y="548"/>
                  </a:cubicBezTo>
                  <a:cubicBezTo>
                    <a:pt x="1370" y="503"/>
                    <a:pt x="1233" y="457"/>
                    <a:pt x="1096" y="389"/>
                  </a:cubicBezTo>
                  <a:cubicBezTo>
                    <a:pt x="959" y="343"/>
                    <a:pt x="822" y="297"/>
                    <a:pt x="686" y="252"/>
                  </a:cubicBezTo>
                  <a:lnTo>
                    <a:pt x="708" y="252"/>
                  </a:lnTo>
                  <a:cubicBezTo>
                    <a:pt x="594" y="206"/>
                    <a:pt x="457" y="160"/>
                    <a:pt x="320" y="92"/>
                  </a:cubicBezTo>
                  <a:lnTo>
                    <a:pt x="320" y="92"/>
                  </a:lnTo>
                  <a:cubicBezTo>
                    <a:pt x="320" y="92"/>
                    <a:pt x="343" y="115"/>
                    <a:pt x="343" y="115"/>
                  </a:cubicBezTo>
                  <a:cubicBezTo>
                    <a:pt x="275" y="69"/>
                    <a:pt x="206" y="46"/>
                    <a:pt x="138" y="23"/>
                  </a:cubicBezTo>
                  <a:cubicBezTo>
                    <a:pt x="115" y="23"/>
                    <a:pt x="115" y="1"/>
                    <a:pt x="9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3" name="Google Shape;4224;p38">
              <a:extLst>
                <a:ext uri="{FF2B5EF4-FFF2-40B4-BE49-F238E27FC236}">
                  <a16:creationId xmlns:a16="http://schemas.microsoft.com/office/drawing/2014/main" id="{BE6E364E-A54B-9358-2695-87FCA92DA7B3}"/>
                </a:ext>
              </a:extLst>
            </p:cNvPr>
            <p:cNvSpPr/>
            <p:nvPr/>
          </p:nvSpPr>
          <p:spPr>
            <a:xfrm>
              <a:off x="6910599" y="4529291"/>
              <a:ext cx="100942" cy="50037"/>
            </a:xfrm>
            <a:custGeom>
              <a:avLst/>
              <a:gdLst/>
              <a:ahLst/>
              <a:cxnLst/>
              <a:rect l="l" t="t" r="r" b="b"/>
              <a:pathLst>
                <a:path w="3607" h="1788" extrusionOk="0">
                  <a:moveTo>
                    <a:pt x="92" y="1"/>
                  </a:moveTo>
                  <a:cubicBezTo>
                    <a:pt x="69" y="1"/>
                    <a:pt x="23" y="24"/>
                    <a:pt x="23" y="47"/>
                  </a:cubicBezTo>
                  <a:cubicBezTo>
                    <a:pt x="0" y="92"/>
                    <a:pt x="0" y="161"/>
                    <a:pt x="46" y="183"/>
                  </a:cubicBezTo>
                  <a:cubicBezTo>
                    <a:pt x="343" y="320"/>
                    <a:pt x="617" y="457"/>
                    <a:pt x="891" y="594"/>
                  </a:cubicBezTo>
                  <a:cubicBezTo>
                    <a:pt x="1005" y="640"/>
                    <a:pt x="1142" y="708"/>
                    <a:pt x="1256" y="777"/>
                  </a:cubicBezTo>
                  <a:cubicBezTo>
                    <a:pt x="1393" y="845"/>
                    <a:pt x="1553" y="914"/>
                    <a:pt x="1690" y="982"/>
                  </a:cubicBezTo>
                  <a:cubicBezTo>
                    <a:pt x="1963" y="1119"/>
                    <a:pt x="2237" y="1256"/>
                    <a:pt x="2488" y="1393"/>
                  </a:cubicBezTo>
                  <a:cubicBezTo>
                    <a:pt x="2625" y="1462"/>
                    <a:pt x="2739" y="1530"/>
                    <a:pt x="2876" y="1599"/>
                  </a:cubicBezTo>
                  <a:cubicBezTo>
                    <a:pt x="2922" y="1621"/>
                    <a:pt x="2991" y="1667"/>
                    <a:pt x="3036" y="1690"/>
                  </a:cubicBezTo>
                  <a:cubicBezTo>
                    <a:pt x="3128" y="1736"/>
                    <a:pt x="3196" y="1758"/>
                    <a:pt x="3287" y="1781"/>
                  </a:cubicBezTo>
                  <a:cubicBezTo>
                    <a:pt x="3303" y="1785"/>
                    <a:pt x="3319" y="1787"/>
                    <a:pt x="3336" y="1787"/>
                  </a:cubicBezTo>
                  <a:cubicBezTo>
                    <a:pt x="3416" y="1787"/>
                    <a:pt x="3501" y="1743"/>
                    <a:pt x="3538" y="1667"/>
                  </a:cubicBezTo>
                  <a:cubicBezTo>
                    <a:pt x="3607" y="1553"/>
                    <a:pt x="3561" y="1393"/>
                    <a:pt x="3447" y="1348"/>
                  </a:cubicBezTo>
                  <a:cubicBezTo>
                    <a:pt x="3356" y="1279"/>
                    <a:pt x="3242" y="1256"/>
                    <a:pt x="3150" y="1211"/>
                  </a:cubicBezTo>
                  <a:cubicBezTo>
                    <a:pt x="3036" y="1188"/>
                    <a:pt x="2945" y="1142"/>
                    <a:pt x="2854" y="1119"/>
                  </a:cubicBezTo>
                  <a:cubicBezTo>
                    <a:pt x="2625" y="1051"/>
                    <a:pt x="2420" y="960"/>
                    <a:pt x="2215" y="891"/>
                  </a:cubicBezTo>
                  <a:cubicBezTo>
                    <a:pt x="2009" y="800"/>
                    <a:pt x="1804" y="708"/>
                    <a:pt x="1598" y="640"/>
                  </a:cubicBezTo>
                  <a:cubicBezTo>
                    <a:pt x="1598" y="640"/>
                    <a:pt x="1598" y="617"/>
                    <a:pt x="1575" y="617"/>
                  </a:cubicBezTo>
                  <a:cubicBezTo>
                    <a:pt x="1347" y="526"/>
                    <a:pt x="1119" y="435"/>
                    <a:pt x="891" y="343"/>
                  </a:cubicBezTo>
                  <a:cubicBezTo>
                    <a:pt x="640" y="229"/>
                    <a:pt x="411" y="115"/>
                    <a:pt x="16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4" name="Google Shape;4225;p38">
              <a:extLst>
                <a:ext uri="{FF2B5EF4-FFF2-40B4-BE49-F238E27FC236}">
                  <a16:creationId xmlns:a16="http://schemas.microsoft.com/office/drawing/2014/main" id="{00A06107-2FAF-B805-9A74-3FB849DF66AB}"/>
                </a:ext>
              </a:extLst>
            </p:cNvPr>
            <p:cNvSpPr/>
            <p:nvPr/>
          </p:nvSpPr>
          <p:spPr>
            <a:xfrm>
              <a:off x="6535013" y="4337035"/>
              <a:ext cx="126492" cy="287154"/>
            </a:xfrm>
            <a:custGeom>
              <a:avLst/>
              <a:gdLst/>
              <a:ahLst/>
              <a:cxnLst/>
              <a:rect l="l" t="t" r="r" b="b"/>
              <a:pathLst>
                <a:path w="4520" h="10261" extrusionOk="0">
                  <a:moveTo>
                    <a:pt x="4269" y="0"/>
                  </a:moveTo>
                  <a:cubicBezTo>
                    <a:pt x="4223" y="0"/>
                    <a:pt x="4177" y="0"/>
                    <a:pt x="4132" y="23"/>
                  </a:cubicBezTo>
                  <a:cubicBezTo>
                    <a:pt x="4086" y="69"/>
                    <a:pt x="4040" y="137"/>
                    <a:pt x="4040" y="183"/>
                  </a:cubicBezTo>
                  <a:cubicBezTo>
                    <a:pt x="4017" y="274"/>
                    <a:pt x="4017" y="343"/>
                    <a:pt x="3995" y="411"/>
                  </a:cubicBezTo>
                  <a:cubicBezTo>
                    <a:pt x="3995" y="434"/>
                    <a:pt x="3995" y="434"/>
                    <a:pt x="3995" y="434"/>
                  </a:cubicBezTo>
                  <a:cubicBezTo>
                    <a:pt x="3995" y="434"/>
                    <a:pt x="3995" y="434"/>
                    <a:pt x="3995" y="457"/>
                  </a:cubicBezTo>
                  <a:cubicBezTo>
                    <a:pt x="3995" y="457"/>
                    <a:pt x="3995" y="480"/>
                    <a:pt x="3995" y="503"/>
                  </a:cubicBezTo>
                  <a:cubicBezTo>
                    <a:pt x="3995" y="525"/>
                    <a:pt x="3995" y="548"/>
                    <a:pt x="3995" y="548"/>
                  </a:cubicBezTo>
                  <a:cubicBezTo>
                    <a:pt x="3995" y="548"/>
                    <a:pt x="3995" y="571"/>
                    <a:pt x="3995" y="571"/>
                  </a:cubicBezTo>
                  <a:cubicBezTo>
                    <a:pt x="3995" y="571"/>
                    <a:pt x="3995" y="594"/>
                    <a:pt x="3972" y="594"/>
                  </a:cubicBezTo>
                  <a:cubicBezTo>
                    <a:pt x="3972" y="617"/>
                    <a:pt x="3972" y="617"/>
                    <a:pt x="3972" y="617"/>
                  </a:cubicBezTo>
                  <a:cubicBezTo>
                    <a:pt x="3972" y="640"/>
                    <a:pt x="3972" y="640"/>
                    <a:pt x="3972" y="640"/>
                  </a:cubicBezTo>
                  <a:cubicBezTo>
                    <a:pt x="3949" y="822"/>
                    <a:pt x="3926" y="982"/>
                    <a:pt x="3903" y="1165"/>
                  </a:cubicBezTo>
                  <a:cubicBezTo>
                    <a:pt x="3903" y="1165"/>
                    <a:pt x="3903" y="1187"/>
                    <a:pt x="3903" y="1210"/>
                  </a:cubicBezTo>
                  <a:lnTo>
                    <a:pt x="3880" y="1210"/>
                  </a:lnTo>
                  <a:lnTo>
                    <a:pt x="3880" y="1279"/>
                  </a:lnTo>
                  <a:cubicBezTo>
                    <a:pt x="3880" y="1302"/>
                    <a:pt x="3858" y="1347"/>
                    <a:pt x="3858" y="1370"/>
                  </a:cubicBezTo>
                  <a:lnTo>
                    <a:pt x="3858" y="1416"/>
                  </a:lnTo>
                  <a:lnTo>
                    <a:pt x="3858" y="1438"/>
                  </a:lnTo>
                  <a:cubicBezTo>
                    <a:pt x="3858" y="1438"/>
                    <a:pt x="3858" y="1461"/>
                    <a:pt x="3858" y="1461"/>
                  </a:cubicBezTo>
                  <a:cubicBezTo>
                    <a:pt x="3812" y="1690"/>
                    <a:pt x="3744" y="1941"/>
                    <a:pt x="3698" y="2169"/>
                  </a:cubicBezTo>
                  <a:cubicBezTo>
                    <a:pt x="3698" y="2169"/>
                    <a:pt x="3698" y="2169"/>
                    <a:pt x="3698" y="2192"/>
                  </a:cubicBezTo>
                  <a:cubicBezTo>
                    <a:pt x="3698" y="2192"/>
                    <a:pt x="3698" y="2215"/>
                    <a:pt x="3698" y="2215"/>
                  </a:cubicBezTo>
                  <a:cubicBezTo>
                    <a:pt x="3652" y="2420"/>
                    <a:pt x="3584" y="2625"/>
                    <a:pt x="3538" y="2808"/>
                  </a:cubicBezTo>
                  <a:cubicBezTo>
                    <a:pt x="3538" y="2831"/>
                    <a:pt x="3538" y="2831"/>
                    <a:pt x="3538" y="2831"/>
                  </a:cubicBezTo>
                  <a:cubicBezTo>
                    <a:pt x="3538" y="2876"/>
                    <a:pt x="3515" y="2899"/>
                    <a:pt x="3515" y="2945"/>
                  </a:cubicBezTo>
                  <a:cubicBezTo>
                    <a:pt x="3355" y="3516"/>
                    <a:pt x="3173" y="4041"/>
                    <a:pt x="2990" y="4588"/>
                  </a:cubicBezTo>
                  <a:lnTo>
                    <a:pt x="3013" y="4520"/>
                  </a:lnTo>
                  <a:lnTo>
                    <a:pt x="3013" y="4520"/>
                  </a:lnTo>
                  <a:cubicBezTo>
                    <a:pt x="2397" y="6163"/>
                    <a:pt x="1598" y="7738"/>
                    <a:pt x="571" y="9153"/>
                  </a:cubicBezTo>
                  <a:cubicBezTo>
                    <a:pt x="411" y="9404"/>
                    <a:pt x="228" y="9633"/>
                    <a:pt x="69" y="9838"/>
                  </a:cubicBezTo>
                  <a:cubicBezTo>
                    <a:pt x="23" y="9907"/>
                    <a:pt x="0" y="9952"/>
                    <a:pt x="0" y="10021"/>
                  </a:cubicBezTo>
                  <a:cubicBezTo>
                    <a:pt x="0" y="10089"/>
                    <a:pt x="23" y="10158"/>
                    <a:pt x="69" y="10203"/>
                  </a:cubicBezTo>
                  <a:cubicBezTo>
                    <a:pt x="114" y="10238"/>
                    <a:pt x="183" y="10260"/>
                    <a:pt x="248" y="10260"/>
                  </a:cubicBezTo>
                  <a:cubicBezTo>
                    <a:pt x="314" y="10260"/>
                    <a:pt x="377" y="10238"/>
                    <a:pt x="411" y="10181"/>
                  </a:cubicBezTo>
                  <a:cubicBezTo>
                    <a:pt x="1256" y="9131"/>
                    <a:pt x="1986" y="7966"/>
                    <a:pt x="2579" y="6757"/>
                  </a:cubicBezTo>
                  <a:cubicBezTo>
                    <a:pt x="3150" y="5593"/>
                    <a:pt x="3629" y="4360"/>
                    <a:pt x="3972" y="3105"/>
                  </a:cubicBezTo>
                  <a:cubicBezTo>
                    <a:pt x="3972" y="3105"/>
                    <a:pt x="3972" y="3105"/>
                    <a:pt x="3972" y="3082"/>
                  </a:cubicBezTo>
                  <a:cubicBezTo>
                    <a:pt x="3995" y="3013"/>
                    <a:pt x="4017" y="2945"/>
                    <a:pt x="4040" y="2876"/>
                  </a:cubicBezTo>
                  <a:cubicBezTo>
                    <a:pt x="4086" y="2694"/>
                    <a:pt x="4132" y="2534"/>
                    <a:pt x="4154" y="2351"/>
                  </a:cubicBezTo>
                  <a:cubicBezTo>
                    <a:pt x="4177" y="2306"/>
                    <a:pt x="4177" y="2260"/>
                    <a:pt x="4200" y="2215"/>
                  </a:cubicBezTo>
                  <a:cubicBezTo>
                    <a:pt x="4246" y="1963"/>
                    <a:pt x="4291" y="1735"/>
                    <a:pt x="4337" y="1484"/>
                  </a:cubicBezTo>
                  <a:lnTo>
                    <a:pt x="4337" y="1461"/>
                  </a:lnTo>
                  <a:cubicBezTo>
                    <a:pt x="4360" y="1438"/>
                    <a:pt x="4360" y="1416"/>
                    <a:pt x="4360" y="1393"/>
                  </a:cubicBezTo>
                  <a:cubicBezTo>
                    <a:pt x="4360" y="1393"/>
                    <a:pt x="4360" y="1393"/>
                    <a:pt x="4360" y="1370"/>
                  </a:cubicBezTo>
                  <a:cubicBezTo>
                    <a:pt x="4360" y="1370"/>
                    <a:pt x="4360" y="1370"/>
                    <a:pt x="4360" y="1347"/>
                  </a:cubicBezTo>
                  <a:lnTo>
                    <a:pt x="4360" y="1324"/>
                  </a:lnTo>
                  <a:cubicBezTo>
                    <a:pt x="4383" y="1324"/>
                    <a:pt x="4383" y="1324"/>
                    <a:pt x="4383" y="1302"/>
                  </a:cubicBezTo>
                  <a:cubicBezTo>
                    <a:pt x="4383" y="1302"/>
                    <a:pt x="4383" y="1302"/>
                    <a:pt x="4383" y="1279"/>
                  </a:cubicBezTo>
                  <a:cubicBezTo>
                    <a:pt x="4383" y="1279"/>
                    <a:pt x="4383" y="1256"/>
                    <a:pt x="4383" y="1256"/>
                  </a:cubicBezTo>
                  <a:cubicBezTo>
                    <a:pt x="4405" y="1096"/>
                    <a:pt x="4428" y="936"/>
                    <a:pt x="4451" y="777"/>
                  </a:cubicBezTo>
                  <a:cubicBezTo>
                    <a:pt x="4451" y="777"/>
                    <a:pt x="4451" y="777"/>
                    <a:pt x="4451" y="754"/>
                  </a:cubicBezTo>
                  <a:cubicBezTo>
                    <a:pt x="4474" y="708"/>
                    <a:pt x="4474" y="662"/>
                    <a:pt x="4474" y="617"/>
                  </a:cubicBezTo>
                  <a:cubicBezTo>
                    <a:pt x="4474" y="594"/>
                    <a:pt x="4474" y="594"/>
                    <a:pt x="4474" y="594"/>
                  </a:cubicBezTo>
                  <a:cubicBezTo>
                    <a:pt x="4474" y="571"/>
                    <a:pt x="4474" y="571"/>
                    <a:pt x="4474" y="548"/>
                  </a:cubicBezTo>
                  <a:cubicBezTo>
                    <a:pt x="4474" y="548"/>
                    <a:pt x="4474" y="525"/>
                    <a:pt x="4497" y="503"/>
                  </a:cubicBezTo>
                  <a:cubicBezTo>
                    <a:pt x="4497" y="503"/>
                    <a:pt x="4497" y="480"/>
                    <a:pt x="4497" y="480"/>
                  </a:cubicBezTo>
                  <a:cubicBezTo>
                    <a:pt x="4497" y="480"/>
                    <a:pt x="4497" y="480"/>
                    <a:pt x="4497" y="457"/>
                  </a:cubicBezTo>
                  <a:cubicBezTo>
                    <a:pt x="4497" y="457"/>
                    <a:pt x="4497" y="434"/>
                    <a:pt x="4497" y="411"/>
                  </a:cubicBezTo>
                  <a:cubicBezTo>
                    <a:pt x="4497" y="389"/>
                    <a:pt x="4497" y="343"/>
                    <a:pt x="4520" y="297"/>
                  </a:cubicBezTo>
                  <a:cubicBezTo>
                    <a:pt x="4520" y="229"/>
                    <a:pt x="4520" y="160"/>
                    <a:pt x="4474" y="115"/>
                  </a:cubicBezTo>
                  <a:cubicBezTo>
                    <a:pt x="4451" y="46"/>
                    <a:pt x="4383" y="23"/>
                    <a:pt x="431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5" name="Google Shape;4226;p38">
              <a:extLst>
                <a:ext uri="{FF2B5EF4-FFF2-40B4-BE49-F238E27FC236}">
                  <a16:creationId xmlns:a16="http://schemas.microsoft.com/office/drawing/2014/main" id="{A569E460-CB65-937D-8EA0-1357F9B0514B}"/>
                </a:ext>
              </a:extLst>
            </p:cNvPr>
            <p:cNvSpPr/>
            <p:nvPr/>
          </p:nvSpPr>
          <p:spPr>
            <a:xfrm>
              <a:off x="6579705" y="4360038"/>
              <a:ext cx="127164" cy="282341"/>
            </a:xfrm>
            <a:custGeom>
              <a:avLst/>
              <a:gdLst/>
              <a:ahLst/>
              <a:cxnLst/>
              <a:rect l="l" t="t" r="r" b="b"/>
              <a:pathLst>
                <a:path w="4544" h="10089" extrusionOk="0">
                  <a:moveTo>
                    <a:pt x="4292" y="0"/>
                  </a:moveTo>
                  <a:cubicBezTo>
                    <a:pt x="4269" y="0"/>
                    <a:pt x="4224" y="0"/>
                    <a:pt x="4178" y="23"/>
                  </a:cubicBezTo>
                  <a:cubicBezTo>
                    <a:pt x="4132" y="69"/>
                    <a:pt x="4064" y="114"/>
                    <a:pt x="4064" y="183"/>
                  </a:cubicBezTo>
                  <a:lnTo>
                    <a:pt x="4041" y="343"/>
                  </a:lnTo>
                  <a:cubicBezTo>
                    <a:pt x="4041" y="365"/>
                    <a:pt x="4041" y="388"/>
                    <a:pt x="4041" y="411"/>
                  </a:cubicBezTo>
                  <a:cubicBezTo>
                    <a:pt x="3995" y="662"/>
                    <a:pt x="3950" y="913"/>
                    <a:pt x="3904" y="1164"/>
                  </a:cubicBezTo>
                  <a:lnTo>
                    <a:pt x="3904" y="1187"/>
                  </a:lnTo>
                  <a:cubicBezTo>
                    <a:pt x="3858" y="1438"/>
                    <a:pt x="3813" y="1712"/>
                    <a:pt x="3744" y="1963"/>
                  </a:cubicBezTo>
                  <a:cubicBezTo>
                    <a:pt x="3744" y="1963"/>
                    <a:pt x="3744" y="1986"/>
                    <a:pt x="3744" y="1986"/>
                  </a:cubicBezTo>
                  <a:cubicBezTo>
                    <a:pt x="3630" y="2465"/>
                    <a:pt x="3516" y="2945"/>
                    <a:pt x="3356" y="3401"/>
                  </a:cubicBezTo>
                  <a:cubicBezTo>
                    <a:pt x="3356" y="3424"/>
                    <a:pt x="3356" y="3424"/>
                    <a:pt x="3356" y="3424"/>
                  </a:cubicBezTo>
                  <a:cubicBezTo>
                    <a:pt x="3265" y="3721"/>
                    <a:pt x="3151" y="4017"/>
                    <a:pt x="3060" y="4337"/>
                  </a:cubicBezTo>
                  <a:cubicBezTo>
                    <a:pt x="3060" y="4314"/>
                    <a:pt x="3060" y="4314"/>
                    <a:pt x="3060" y="4314"/>
                  </a:cubicBezTo>
                  <a:cubicBezTo>
                    <a:pt x="3037" y="4337"/>
                    <a:pt x="3037" y="4383"/>
                    <a:pt x="3014" y="4405"/>
                  </a:cubicBezTo>
                  <a:cubicBezTo>
                    <a:pt x="2420" y="6026"/>
                    <a:pt x="1622" y="7555"/>
                    <a:pt x="617" y="8948"/>
                  </a:cubicBezTo>
                  <a:cubicBezTo>
                    <a:pt x="457" y="9199"/>
                    <a:pt x="252" y="9427"/>
                    <a:pt x="69" y="9678"/>
                  </a:cubicBezTo>
                  <a:cubicBezTo>
                    <a:pt x="24" y="9724"/>
                    <a:pt x="1" y="9792"/>
                    <a:pt x="1" y="9861"/>
                  </a:cubicBezTo>
                  <a:cubicBezTo>
                    <a:pt x="1" y="9906"/>
                    <a:pt x="24" y="9975"/>
                    <a:pt x="69" y="10020"/>
                  </a:cubicBezTo>
                  <a:cubicBezTo>
                    <a:pt x="115" y="10066"/>
                    <a:pt x="184" y="10089"/>
                    <a:pt x="252" y="10089"/>
                  </a:cubicBezTo>
                  <a:cubicBezTo>
                    <a:pt x="321" y="10089"/>
                    <a:pt x="389" y="10066"/>
                    <a:pt x="435" y="10020"/>
                  </a:cubicBezTo>
                  <a:cubicBezTo>
                    <a:pt x="1713" y="8400"/>
                    <a:pt x="2717" y="6597"/>
                    <a:pt x="3448" y="4657"/>
                  </a:cubicBezTo>
                  <a:lnTo>
                    <a:pt x="3448" y="4634"/>
                  </a:lnTo>
                  <a:cubicBezTo>
                    <a:pt x="3607" y="4246"/>
                    <a:pt x="3721" y="3880"/>
                    <a:pt x="3858" y="3492"/>
                  </a:cubicBezTo>
                  <a:cubicBezTo>
                    <a:pt x="3858" y="3470"/>
                    <a:pt x="3858" y="3470"/>
                    <a:pt x="3858" y="3470"/>
                  </a:cubicBezTo>
                  <a:cubicBezTo>
                    <a:pt x="3995" y="3036"/>
                    <a:pt x="4110" y="2579"/>
                    <a:pt x="4224" y="2146"/>
                  </a:cubicBezTo>
                  <a:cubicBezTo>
                    <a:pt x="4224" y="2123"/>
                    <a:pt x="4224" y="2123"/>
                    <a:pt x="4224" y="2123"/>
                  </a:cubicBezTo>
                  <a:cubicBezTo>
                    <a:pt x="4292" y="1849"/>
                    <a:pt x="4338" y="1598"/>
                    <a:pt x="4383" y="1324"/>
                  </a:cubicBezTo>
                  <a:cubicBezTo>
                    <a:pt x="4429" y="1050"/>
                    <a:pt x="4475" y="799"/>
                    <a:pt x="4520" y="525"/>
                  </a:cubicBezTo>
                  <a:cubicBezTo>
                    <a:pt x="4520" y="480"/>
                    <a:pt x="4520" y="434"/>
                    <a:pt x="4543" y="365"/>
                  </a:cubicBezTo>
                  <a:cubicBezTo>
                    <a:pt x="4543" y="365"/>
                    <a:pt x="4543" y="365"/>
                    <a:pt x="4543" y="343"/>
                  </a:cubicBezTo>
                  <a:cubicBezTo>
                    <a:pt x="4543" y="320"/>
                    <a:pt x="4543" y="320"/>
                    <a:pt x="4543" y="297"/>
                  </a:cubicBezTo>
                  <a:cubicBezTo>
                    <a:pt x="4543" y="228"/>
                    <a:pt x="4543" y="160"/>
                    <a:pt x="4520" y="114"/>
                  </a:cubicBezTo>
                  <a:cubicBezTo>
                    <a:pt x="4475" y="46"/>
                    <a:pt x="4429" y="23"/>
                    <a:pt x="436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6" name="Google Shape;4227;p38">
              <a:extLst>
                <a:ext uri="{FF2B5EF4-FFF2-40B4-BE49-F238E27FC236}">
                  <a16:creationId xmlns:a16="http://schemas.microsoft.com/office/drawing/2014/main" id="{BA8C38BC-EB0C-1302-1844-7D03E00B844C}"/>
                </a:ext>
              </a:extLst>
            </p:cNvPr>
            <p:cNvSpPr/>
            <p:nvPr/>
          </p:nvSpPr>
          <p:spPr>
            <a:xfrm>
              <a:off x="6931028" y="4513340"/>
              <a:ext cx="125877" cy="284272"/>
            </a:xfrm>
            <a:custGeom>
              <a:avLst/>
              <a:gdLst/>
              <a:ahLst/>
              <a:cxnLst/>
              <a:rect l="l" t="t" r="r" b="b"/>
              <a:pathLst>
                <a:path w="4498" h="10158" extrusionOk="0">
                  <a:moveTo>
                    <a:pt x="4269" y="0"/>
                  </a:moveTo>
                  <a:cubicBezTo>
                    <a:pt x="4224" y="0"/>
                    <a:pt x="4178" y="23"/>
                    <a:pt x="4132" y="46"/>
                  </a:cubicBezTo>
                  <a:cubicBezTo>
                    <a:pt x="4087" y="69"/>
                    <a:pt x="4018" y="137"/>
                    <a:pt x="4018" y="206"/>
                  </a:cubicBezTo>
                  <a:cubicBezTo>
                    <a:pt x="4018" y="228"/>
                    <a:pt x="4018" y="274"/>
                    <a:pt x="3995" y="297"/>
                  </a:cubicBezTo>
                  <a:cubicBezTo>
                    <a:pt x="3995" y="343"/>
                    <a:pt x="3995" y="365"/>
                    <a:pt x="3995" y="411"/>
                  </a:cubicBezTo>
                  <a:lnTo>
                    <a:pt x="3995" y="457"/>
                  </a:lnTo>
                  <a:cubicBezTo>
                    <a:pt x="3995" y="480"/>
                    <a:pt x="3972" y="502"/>
                    <a:pt x="3972" y="525"/>
                  </a:cubicBezTo>
                  <a:cubicBezTo>
                    <a:pt x="3972" y="548"/>
                    <a:pt x="3972" y="548"/>
                    <a:pt x="3972" y="571"/>
                  </a:cubicBezTo>
                  <a:cubicBezTo>
                    <a:pt x="3950" y="753"/>
                    <a:pt x="3927" y="959"/>
                    <a:pt x="3881" y="1142"/>
                  </a:cubicBezTo>
                  <a:cubicBezTo>
                    <a:pt x="3881" y="1164"/>
                    <a:pt x="3881" y="1187"/>
                    <a:pt x="3881" y="1210"/>
                  </a:cubicBezTo>
                  <a:cubicBezTo>
                    <a:pt x="3790" y="1735"/>
                    <a:pt x="3676" y="2260"/>
                    <a:pt x="3539" y="2762"/>
                  </a:cubicBezTo>
                  <a:cubicBezTo>
                    <a:pt x="3539" y="2762"/>
                    <a:pt x="3539" y="2785"/>
                    <a:pt x="3539" y="2785"/>
                  </a:cubicBezTo>
                  <a:cubicBezTo>
                    <a:pt x="3379" y="3378"/>
                    <a:pt x="3174" y="3972"/>
                    <a:pt x="2968" y="4542"/>
                  </a:cubicBezTo>
                  <a:cubicBezTo>
                    <a:pt x="2352" y="6163"/>
                    <a:pt x="1576" y="7692"/>
                    <a:pt x="572" y="9108"/>
                  </a:cubicBezTo>
                  <a:cubicBezTo>
                    <a:pt x="412" y="9336"/>
                    <a:pt x="252" y="9541"/>
                    <a:pt x="69" y="9747"/>
                  </a:cubicBezTo>
                  <a:cubicBezTo>
                    <a:pt x="47" y="9792"/>
                    <a:pt x="1" y="9861"/>
                    <a:pt x="24" y="9929"/>
                  </a:cubicBezTo>
                  <a:cubicBezTo>
                    <a:pt x="24" y="9998"/>
                    <a:pt x="47" y="10043"/>
                    <a:pt x="92" y="10089"/>
                  </a:cubicBezTo>
                  <a:cubicBezTo>
                    <a:pt x="138" y="10135"/>
                    <a:pt x="206" y="10157"/>
                    <a:pt x="272" y="10157"/>
                  </a:cubicBezTo>
                  <a:cubicBezTo>
                    <a:pt x="338" y="10157"/>
                    <a:pt x="400" y="10135"/>
                    <a:pt x="435" y="10089"/>
                  </a:cubicBezTo>
                  <a:cubicBezTo>
                    <a:pt x="1279" y="9016"/>
                    <a:pt x="2009" y="7852"/>
                    <a:pt x="2603" y="6620"/>
                  </a:cubicBezTo>
                  <a:cubicBezTo>
                    <a:pt x="3174" y="5455"/>
                    <a:pt x="3653" y="4223"/>
                    <a:pt x="3995" y="2968"/>
                  </a:cubicBezTo>
                  <a:cubicBezTo>
                    <a:pt x="3995" y="2945"/>
                    <a:pt x="3995" y="2945"/>
                    <a:pt x="3995" y="2945"/>
                  </a:cubicBezTo>
                  <a:cubicBezTo>
                    <a:pt x="4132" y="2397"/>
                    <a:pt x="4269" y="1872"/>
                    <a:pt x="4361" y="1324"/>
                  </a:cubicBezTo>
                  <a:cubicBezTo>
                    <a:pt x="4361" y="1324"/>
                    <a:pt x="4361" y="1301"/>
                    <a:pt x="4361" y="1301"/>
                  </a:cubicBezTo>
                  <a:cubicBezTo>
                    <a:pt x="4361" y="1278"/>
                    <a:pt x="4361" y="1256"/>
                    <a:pt x="4361" y="1256"/>
                  </a:cubicBezTo>
                  <a:cubicBezTo>
                    <a:pt x="4361" y="1233"/>
                    <a:pt x="4361" y="1233"/>
                    <a:pt x="4361" y="1233"/>
                  </a:cubicBezTo>
                  <a:cubicBezTo>
                    <a:pt x="4406" y="1050"/>
                    <a:pt x="4429" y="868"/>
                    <a:pt x="4452" y="685"/>
                  </a:cubicBezTo>
                  <a:cubicBezTo>
                    <a:pt x="4452" y="662"/>
                    <a:pt x="4452" y="639"/>
                    <a:pt x="4452" y="617"/>
                  </a:cubicBezTo>
                  <a:lnTo>
                    <a:pt x="4475" y="548"/>
                  </a:lnTo>
                  <a:cubicBezTo>
                    <a:pt x="4475" y="548"/>
                    <a:pt x="4475" y="548"/>
                    <a:pt x="4475" y="525"/>
                  </a:cubicBezTo>
                  <a:cubicBezTo>
                    <a:pt x="4475" y="502"/>
                    <a:pt x="4475" y="480"/>
                    <a:pt x="4475" y="457"/>
                  </a:cubicBezTo>
                  <a:cubicBezTo>
                    <a:pt x="4475" y="434"/>
                    <a:pt x="4497" y="411"/>
                    <a:pt x="4497" y="388"/>
                  </a:cubicBezTo>
                  <a:cubicBezTo>
                    <a:pt x="4497" y="388"/>
                    <a:pt x="4497" y="388"/>
                    <a:pt x="4497" y="365"/>
                  </a:cubicBezTo>
                  <a:cubicBezTo>
                    <a:pt x="4497" y="343"/>
                    <a:pt x="4497" y="320"/>
                    <a:pt x="4497" y="297"/>
                  </a:cubicBezTo>
                  <a:cubicBezTo>
                    <a:pt x="4497" y="228"/>
                    <a:pt x="4497" y="183"/>
                    <a:pt x="4475" y="114"/>
                  </a:cubicBezTo>
                  <a:cubicBezTo>
                    <a:pt x="4429" y="69"/>
                    <a:pt x="4383" y="23"/>
                    <a:pt x="43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7" name="Google Shape;4228;p38">
              <a:extLst>
                <a:ext uri="{FF2B5EF4-FFF2-40B4-BE49-F238E27FC236}">
                  <a16:creationId xmlns:a16="http://schemas.microsoft.com/office/drawing/2014/main" id="{75ADDDF7-8450-DA38-07AB-BC907C9A1EBC}"/>
                </a:ext>
              </a:extLst>
            </p:cNvPr>
            <p:cNvSpPr/>
            <p:nvPr/>
          </p:nvSpPr>
          <p:spPr>
            <a:xfrm>
              <a:off x="6978939" y="4533769"/>
              <a:ext cx="124589" cy="284272"/>
            </a:xfrm>
            <a:custGeom>
              <a:avLst/>
              <a:gdLst/>
              <a:ahLst/>
              <a:cxnLst/>
              <a:rect l="l" t="t" r="r" b="b"/>
              <a:pathLst>
                <a:path w="4452" h="10158" extrusionOk="0">
                  <a:moveTo>
                    <a:pt x="2911" y="4580"/>
                  </a:moveTo>
                  <a:cubicBezTo>
                    <a:pt x="2900" y="4597"/>
                    <a:pt x="2900" y="4611"/>
                    <a:pt x="2900" y="4611"/>
                  </a:cubicBezTo>
                  <a:cubicBezTo>
                    <a:pt x="2903" y="4601"/>
                    <a:pt x="2907" y="4590"/>
                    <a:pt x="2911" y="4580"/>
                  </a:cubicBezTo>
                  <a:close/>
                  <a:moveTo>
                    <a:pt x="4201" y="1"/>
                  </a:moveTo>
                  <a:cubicBezTo>
                    <a:pt x="4155" y="1"/>
                    <a:pt x="4109" y="23"/>
                    <a:pt x="4064" y="46"/>
                  </a:cubicBezTo>
                  <a:cubicBezTo>
                    <a:pt x="4018" y="69"/>
                    <a:pt x="3972" y="138"/>
                    <a:pt x="3950" y="206"/>
                  </a:cubicBezTo>
                  <a:cubicBezTo>
                    <a:pt x="3950" y="229"/>
                    <a:pt x="3950" y="252"/>
                    <a:pt x="3950" y="275"/>
                  </a:cubicBezTo>
                  <a:cubicBezTo>
                    <a:pt x="3950" y="275"/>
                    <a:pt x="3950" y="275"/>
                    <a:pt x="3950" y="297"/>
                  </a:cubicBezTo>
                  <a:cubicBezTo>
                    <a:pt x="3950" y="320"/>
                    <a:pt x="3950" y="320"/>
                    <a:pt x="3950" y="320"/>
                  </a:cubicBezTo>
                  <a:lnTo>
                    <a:pt x="3950" y="343"/>
                  </a:lnTo>
                  <a:cubicBezTo>
                    <a:pt x="3950" y="343"/>
                    <a:pt x="3950" y="366"/>
                    <a:pt x="3950" y="366"/>
                  </a:cubicBezTo>
                  <a:lnTo>
                    <a:pt x="3927" y="366"/>
                  </a:lnTo>
                  <a:cubicBezTo>
                    <a:pt x="3927" y="389"/>
                    <a:pt x="3927" y="389"/>
                    <a:pt x="3927" y="389"/>
                  </a:cubicBezTo>
                  <a:cubicBezTo>
                    <a:pt x="3927" y="434"/>
                    <a:pt x="3927" y="480"/>
                    <a:pt x="3927" y="503"/>
                  </a:cubicBezTo>
                  <a:lnTo>
                    <a:pt x="3927" y="526"/>
                  </a:lnTo>
                  <a:cubicBezTo>
                    <a:pt x="3904" y="571"/>
                    <a:pt x="3904" y="594"/>
                    <a:pt x="3904" y="640"/>
                  </a:cubicBezTo>
                  <a:cubicBezTo>
                    <a:pt x="3881" y="800"/>
                    <a:pt x="3858" y="959"/>
                    <a:pt x="3835" y="1142"/>
                  </a:cubicBezTo>
                  <a:lnTo>
                    <a:pt x="3835" y="1165"/>
                  </a:lnTo>
                  <a:lnTo>
                    <a:pt x="3813" y="1302"/>
                  </a:lnTo>
                  <a:cubicBezTo>
                    <a:pt x="3721" y="1827"/>
                    <a:pt x="3607" y="2329"/>
                    <a:pt x="3470" y="2831"/>
                  </a:cubicBezTo>
                  <a:cubicBezTo>
                    <a:pt x="3313" y="3436"/>
                    <a:pt x="3113" y="4019"/>
                    <a:pt x="2911" y="4580"/>
                  </a:cubicBezTo>
                  <a:lnTo>
                    <a:pt x="2911" y="4580"/>
                  </a:lnTo>
                  <a:cubicBezTo>
                    <a:pt x="2914" y="4575"/>
                    <a:pt x="2918" y="4570"/>
                    <a:pt x="2922" y="4566"/>
                  </a:cubicBezTo>
                  <a:lnTo>
                    <a:pt x="2922" y="4566"/>
                  </a:lnTo>
                  <a:cubicBezTo>
                    <a:pt x="2900" y="4611"/>
                    <a:pt x="2900" y="4634"/>
                    <a:pt x="2877" y="4680"/>
                  </a:cubicBezTo>
                  <a:cubicBezTo>
                    <a:pt x="2763" y="4954"/>
                    <a:pt x="2649" y="5228"/>
                    <a:pt x="2534" y="5502"/>
                  </a:cubicBezTo>
                  <a:cubicBezTo>
                    <a:pt x="2534" y="5524"/>
                    <a:pt x="2534" y="5524"/>
                    <a:pt x="2534" y="5524"/>
                  </a:cubicBezTo>
                  <a:cubicBezTo>
                    <a:pt x="1987" y="6803"/>
                    <a:pt x="1325" y="8035"/>
                    <a:pt x="526" y="9154"/>
                  </a:cubicBezTo>
                  <a:cubicBezTo>
                    <a:pt x="366" y="9359"/>
                    <a:pt x="229" y="9542"/>
                    <a:pt x="69" y="9747"/>
                  </a:cubicBezTo>
                  <a:cubicBezTo>
                    <a:pt x="24" y="9793"/>
                    <a:pt x="1" y="9861"/>
                    <a:pt x="1" y="9930"/>
                  </a:cubicBezTo>
                  <a:cubicBezTo>
                    <a:pt x="1" y="9998"/>
                    <a:pt x="46" y="10044"/>
                    <a:pt x="92" y="10089"/>
                  </a:cubicBezTo>
                  <a:cubicBezTo>
                    <a:pt x="138" y="10135"/>
                    <a:pt x="200" y="10158"/>
                    <a:pt x="263" y="10158"/>
                  </a:cubicBezTo>
                  <a:cubicBezTo>
                    <a:pt x="326" y="10158"/>
                    <a:pt x="389" y="10135"/>
                    <a:pt x="434" y="10089"/>
                  </a:cubicBezTo>
                  <a:cubicBezTo>
                    <a:pt x="1462" y="8766"/>
                    <a:pt x="2306" y="7282"/>
                    <a:pt x="2968" y="5753"/>
                  </a:cubicBezTo>
                  <a:cubicBezTo>
                    <a:pt x="2991" y="5730"/>
                    <a:pt x="2991" y="5730"/>
                    <a:pt x="2991" y="5707"/>
                  </a:cubicBezTo>
                  <a:cubicBezTo>
                    <a:pt x="3105" y="5456"/>
                    <a:pt x="3219" y="5182"/>
                    <a:pt x="3310" y="4908"/>
                  </a:cubicBezTo>
                  <a:cubicBezTo>
                    <a:pt x="3310" y="4885"/>
                    <a:pt x="3310" y="4885"/>
                    <a:pt x="3333" y="4885"/>
                  </a:cubicBezTo>
                  <a:cubicBezTo>
                    <a:pt x="3333" y="4862"/>
                    <a:pt x="3333" y="4862"/>
                    <a:pt x="3333" y="4862"/>
                  </a:cubicBezTo>
                  <a:cubicBezTo>
                    <a:pt x="3562" y="4223"/>
                    <a:pt x="3790" y="3561"/>
                    <a:pt x="3950" y="2899"/>
                  </a:cubicBezTo>
                  <a:cubicBezTo>
                    <a:pt x="3950" y="2877"/>
                    <a:pt x="3972" y="2877"/>
                    <a:pt x="3972" y="2877"/>
                  </a:cubicBezTo>
                  <a:cubicBezTo>
                    <a:pt x="4086" y="2420"/>
                    <a:pt x="4178" y="1941"/>
                    <a:pt x="4269" y="1484"/>
                  </a:cubicBezTo>
                  <a:cubicBezTo>
                    <a:pt x="4269" y="1439"/>
                    <a:pt x="4292" y="1393"/>
                    <a:pt x="4292" y="1347"/>
                  </a:cubicBezTo>
                  <a:cubicBezTo>
                    <a:pt x="4292" y="1347"/>
                    <a:pt x="4292" y="1325"/>
                    <a:pt x="4292" y="1325"/>
                  </a:cubicBezTo>
                  <a:cubicBezTo>
                    <a:pt x="4338" y="1142"/>
                    <a:pt x="4360" y="959"/>
                    <a:pt x="4383" y="777"/>
                  </a:cubicBezTo>
                  <a:lnTo>
                    <a:pt x="4383" y="754"/>
                  </a:lnTo>
                  <a:cubicBezTo>
                    <a:pt x="4383" y="731"/>
                    <a:pt x="4383" y="731"/>
                    <a:pt x="4383" y="708"/>
                  </a:cubicBezTo>
                  <a:cubicBezTo>
                    <a:pt x="4383" y="708"/>
                    <a:pt x="4383" y="685"/>
                    <a:pt x="4383" y="685"/>
                  </a:cubicBezTo>
                  <a:lnTo>
                    <a:pt x="4406" y="617"/>
                  </a:lnTo>
                  <a:cubicBezTo>
                    <a:pt x="4406" y="594"/>
                    <a:pt x="4406" y="594"/>
                    <a:pt x="4406" y="571"/>
                  </a:cubicBezTo>
                  <a:cubicBezTo>
                    <a:pt x="4406" y="571"/>
                    <a:pt x="4406" y="548"/>
                    <a:pt x="4406" y="548"/>
                  </a:cubicBezTo>
                  <a:cubicBezTo>
                    <a:pt x="4406" y="548"/>
                    <a:pt x="4406" y="548"/>
                    <a:pt x="4406" y="526"/>
                  </a:cubicBezTo>
                  <a:cubicBezTo>
                    <a:pt x="4406" y="526"/>
                    <a:pt x="4406" y="503"/>
                    <a:pt x="4429" y="480"/>
                  </a:cubicBezTo>
                  <a:cubicBezTo>
                    <a:pt x="4429" y="457"/>
                    <a:pt x="4429" y="434"/>
                    <a:pt x="4429" y="412"/>
                  </a:cubicBezTo>
                  <a:cubicBezTo>
                    <a:pt x="4429" y="366"/>
                    <a:pt x="4429" y="343"/>
                    <a:pt x="4429" y="297"/>
                  </a:cubicBezTo>
                  <a:cubicBezTo>
                    <a:pt x="4452" y="229"/>
                    <a:pt x="4452" y="183"/>
                    <a:pt x="4406" y="115"/>
                  </a:cubicBezTo>
                  <a:cubicBezTo>
                    <a:pt x="4360" y="69"/>
                    <a:pt x="4315" y="23"/>
                    <a:pt x="424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8" name="Google Shape;4229;p38">
              <a:extLst>
                <a:ext uri="{FF2B5EF4-FFF2-40B4-BE49-F238E27FC236}">
                  <a16:creationId xmlns:a16="http://schemas.microsoft.com/office/drawing/2014/main" id="{3F610C1B-8BD3-7CFA-0F33-A5FB145E0A35}"/>
                </a:ext>
              </a:extLst>
            </p:cNvPr>
            <p:cNvSpPr/>
            <p:nvPr/>
          </p:nvSpPr>
          <p:spPr>
            <a:xfrm>
              <a:off x="6597615" y="4317221"/>
              <a:ext cx="722461" cy="326725"/>
            </a:xfrm>
            <a:custGeom>
              <a:avLst/>
              <a:gdLst/>
              <a:ahLst/>
              <a:cxnLst/>
              <a:rect l="l" t="t" r="r" b="b"/>
              <a:pathLst>
                <a:path w="25816" h="11675" extrusionOk="0">
                  <a:moveTo>
                    <a:pt x="274" y="1"/>
                  </a:moveTo>
                  <a:cubicBezTo>
                    <a:pt x="228" y="1"/>
                    <a:pt x="183" y="1"/>
                    <a:pt x="160" y="24"/>
                  </a:cubicBezTo>
                  <a:cubicBezTo>
                    <a:pt x="91" y="47"/>
                    <a:pt x="46" y="92"/>
                    <a:pt x="23" y="161"/>
                  </a:cubicBezTo>
                  <a:cubicBezTo>
                    <a:pt x="0" y="229"/>
                    <a:pt x="23" y="275"/>
                    <a:pt x="46" y="343"/>
                  </a:cubicBezTo>
                  <a:cubicBezTo>
                    <a:pt x="69" y="412"/>
                    <a:pt x="114" y="435"/>
                    <a:pt x="183" y="457"/>
                  </a:cubicBezTo>
                  <a:cubicBezTo>
                    <a:pt x="3378" y="1873"/>
                    <a:pt x="6551" y="3288"/>
                    <a:pt x="9746" y="4680"/>
                  </a:cubicBezTo>
                  <a:cubicBezTo>
                    <a:pt x="13147" y="6187"/>
                    <a:pt x="16548" y="7693"/>
                    <a:pt x="19949" y="9199"/>
                  </a:cubicBezTo>
                  <a:cubicBezTo>
                    <a:pt x="21798" y="10021"/>
                    <a:pt x="23647" y="10843"/>
                    <a:pt x="25496" y="11665"/>
                  </a:cubicBezTo>
                  <a:cubicBezTo>
                    <a:pt x="25509" y="11671"/>
                    <a:pt x="25525" y="11674"/>
                    <a:pt x="25541" y="11674"/>
                  </a:cubicBezTo>
                  <a:cubicBezTo>
                    <a:pt x="25582" y="11674"/>
                    <a:pt x="25630" y="11658"/>
                    <a:pt x="25679" y="11642"/>
                  </a:cubicBezTo>
                  <a:cubicBezTo>
                    <a:pt x="25724" y="11619"/>
                    <a:pt x="25770" y="11573"/>
                    <a:pt x="25793" y="11505"/>
                  </a:cubicBezTo>
                  <a:cubicBezTo>
                    <a:pt x="25815" y="11436"/>
                    <a:pt x="25815" y="11391"/>
                    <a:pt x="25770" y="11322"/>
                  </a:cubicBezTo>
                  <a:cubicBezTo>
                    <a:pt x="25747" y="11254"/>
                    <a:pt x="25701" y="11231"/>
                    <a:pt x="25633" y="11208"/>
                  </a:cubicBezTo>
                  <a:cubicBezTo>
                    <a:pt x="22460" y="9793"/>
                    <a:pt x="19310" y="8401"/>
                    <a:pt x="16138" y="7008"/>
                  </a:cubicBezTo>
                  <a:cubicBezTo>
                    <a:pt x="12714" y="5479"/>
                    <a:pt x="9290" y="3972"/>
                    <a:pt x="5866" y="2443"/>
                  </a:cubicBezTo>
                  <a:cubicBezTo>
                    <a:pt x="4017" y="1644"/>
                    <a:pt x="2168" y="823"/>
                    <a:pt x="320" y="1"/>
                  </a:cubicBezTo>
                  <a:close/>
                </a:path>
              </a:pathLst>
            </a:custGeom>
            <a:solidFill>
              <a:srgbClr val="B139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9" name="Google Shape;4230;p38">
              <a:extLst>
                <a:ext uri="{FF2B5EF4-FFF2-40B4-BE49-F238E27FC236}">
                  <a16:creationId xmlns:a16="http://schemas.microsoft.com/office/drawing/2014/main" id="{1E3B67FD-2404-9B2D-EAFC-4139A6D1444B}"/>
                </a:ext>
              </a:extLst>
            </p:cNvPr>
            <p:cNvSpPr/>
            <p:nvPr/>
          </p:nvSpPr>
          <p:spPr>
            <a:xfrm>
              <a:off x="6487746" y="4589347"/>
              <a:ext cx="723104" cy="327480"/>
            </a:xfrm>
            <a:custGeom>
              <a:avLst/>
              <a:gdLst/>
              <a:ahLst/>
              <a:cxnLst/>
              <a:rect l="l" t="t" r="r" b="b"/>
              <a:pathLst>
                <a:path w="25839" h="11702" extrusionOk="0">
                  <a:moveTo>
                    <a:pt x="251" y="0"/>
                  </a:moveTo>
                  <a:cubicBezTo>
                    <a:pt x="206" y="0"/>
                    <a:pt x="160" y="0"/>
                    <a:pt x="137" y="23"/>
                  </a:cubicBezTo>
                  <a:cubicBezTo>
                    <a:pt x="69" y="46"/>
                    <a:pt x="23" y="115"/>
                    <a:pt x="0" y="160"/>
                  </a:cubicBezTo>
                  <a:cubicBezTo>
                    <a:pt x="0" y="229"/>
                    <a:pt x="0" y="297"/>
                    <a:pt x="23" y="343"/>
                  </a:cubicBezTo>
                  <a:cubicBezTo>
                    <a:pt x="46" y="411"/>
                    <a:pt x="114" y="434"/>
                    <a:pt x="160" y="457"/>
                  </a:cubicBezTo>
                  <a:cubicBezTo>
                    <a:pt x="3584" y="1986"/>
                    <a:pt x="6985" y="3493"/>
                    <a:pt x="10408" y="4999"/>
                  </a:cubicBezTo>
                  <a:cubicBezTo>
                    <a:pt x="14015" y="6597"/>
                    <a:pt x="17621" y="8195"/>
                    <a:pt x="21228" y="9792"/>
                  </a:cubicBezTo>
                  <a:cubicBezTo>
                    <a:pt x="22597" y="10409"/>
                    <a:pt x="23990" y="11025"/>
                    <a:pt x="25382" y="11619"/>
                  </a:cubicBezTo>
                  <a:cubicBezTo>
                    <a:pt x="25382" y="11619"/>
                    <a:pt x="25382" y="11641"/>
                    <a:pt x="25382" y="11641"/>
                  </a:cubicBezTo>
                  <a:lnTo>
                    <a:pt x="25519" y="11687"/>
                  </a:lnTo>
                  <a:cubicBezTo>
                    <a:pt x="25538" y="11696"/>
                    <a:pt x="25564" y="11702"/>
                    <a:pt x="25593" y="11702"/>
                  </a:cubicBezTo>
                  <a:cubicBezTo>
                    <a:pt x="25632" y="11702"/>
                    <a:pt x="25675" y="11691"/>
                    <a:pt x="25701" y="11664"/>
                  </a:cubicBezTo>
                  <a:cubicBezTo>
                    <a:pt x="25770" y="11641"/>
                    <a:pt x="25816" y="11596"/>
                    <a:pt x="25816" y="11527"/>
                  </a:cubicBezTo>
                  <a:cubicBezTo>
                    <a:pt x="25838" y="11482"/>
                    <a:pt x="25838" y="11413"/>
                    <a:pt x="25816" y="11345"/>
                  </a:cubicBezTo>
                  <a:cubicBezTo>
                    <a:pt x="25770" y="11299"/>
                    <a:pt x="25724" y="11253"/>
                    <a:pt x="25679" y="11230"/>
                  </a:cubicBezTo>
                  <a:cubicBezTo>
                    <a:pt x="22483" y="9815"/>
                    <a:pt x="19310" y="8423"/>
                    <a:pt x="16115" y="7008"/>
                  </a:cubicBezTo>
                  <a:cubicBezTo>
                    <a:pt x="12623" y="5456"/>
                    <a:pt x="9107" y="3904"/>
                    <a:pt x="5615" y="2351"/>
                  </a:cubicBezTo>
                  <a:cubicBezTo>
                    <a:pt x="3835" y="1575"/>
                    <a:pt x="2077" y="799"/>
                    <a:pt x="320" y="0"/>
                  </a:cubicBezTo>
                  <a:close/>
                </a:path>
              </a:pathLst>
            </a:custGeom>
            <a:solidFill>
              <a:srgbClr val="B139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0" name="Google Shape;4231;p38">
              <a:extLst>
                <a:ext uri="{FF2B5EF4-FFF2-40B4-BE49-F238E27FC236}">
                  <a16:creationId xmlns:a16="http://schemas.microsoft.com/office/drawing/2014/main" id="{4B28981B-AC2B-A8C5-F621-105E7136721B}"/>
                </a:ext>
              </a:extLst>
            </p:cNvPr>
            <p:cNvSpPr/>
            <p:nvPr/>
          </p:nvSpPr>
          <p:spPr>
            <a:xfrm>
              <a:off x="6487746" y="4319152"/>
              <a:ext cx="123946" cy="281641"/>
            </a:xfrm>
            <a:custGeom>
              <a:avLst/>
              <a:gdLst/>
              <a:ahLst/>
              <a:cxnLst/>
              <a:rect l="l" t="t" r="r" b="b"/>
              <a:pathLst>
                <a:path w="4429" h="10064" extrusionOk="0">
                  <a:moveTo>
                    <a:pt x="4109" y="0"/>
                  </a:moveTo>
                  <a:cubicBezTo>
                    <a:pt x="3995" y="23"/>
                    <a:pt x="3880" y="137"/>
                    <a:pt x="3880" y="251"/>
                  </a:cubicBezTo>
                  <a:cubicBezTo>
                    <a:pt x="3926" y="503"/>
                    <a:pt x="3926" y="754"/>
                    <a:pt x="3903" y="982"/>
                  </a:cubicBezTo>
                  <a:cubicBezTo>
                    <a:pt x="3858" y="1301"/>
                    <a:pt x="3812" y="1598"/>
                    <a:pt x="3743" y="1895"/>
                  </a:cubicBezTo>
                  <a:cubicBezTo>
                    <a:pt x="3675" y="2214"/>
                    <a:pt x="3607" y="2511"/>
                    <a:pt x="3538" y="2808"/>
                  </a:cubicBezTo>
                  <a:cubicBezTo>
                    <a:pt x="3378" y="3379"/>
                    <a:pt x="3196" y="3949"/>
                    <a:pt x="2990" y="4520"/>
                  </a:cubicBezTo>
                  <a:lnTo>
                    <a:pt x="3013" y="4474"/>
                  </a:lnTo>
                  <a:lnTo>
                    <a:pt x="3013" y="4474"/>
                  </a:lnTo>
                  <a:cubicBezTo>
                    <a:pt x="2442" y="6003"/>
                    <a:pt x="1689" y="7464"/>
                    <a:pt x="753" y="8788"/>
                  </a:cubicBezTo>
                  <a:cubicBezTo>
                    <a:pt x="548" y="9085"/>
                    <a:pt x="320" y="9382"/>
                    <a:pt x="91" y="9655"/>
                  </a:cubicBezTo>
                  <a:cubicBezTo>
                    <a:pt x="0" y="9747"/>
                    <a:pt x="0" y="9907"/>
                    <a:pt x="114" y="9998"/>
                  </a:cubicBezTo>
                  <a:cubicBezTo>
                    <a:pt x="147" y="10041"/>
                    <a:pt x="204" y="10064"/>
                    <a:pt x="264" y="10064"/>
                  </a:cubicBezTo>
                  <a:cubicBezTo>
                    <a:pt x="330" y="10064"/>
                    <a:pt x="398" y="10035"/>
                    <a:pt x="434" y="9975"/>
                  </a:cubicBezTo>
                  <a:cubicBezTo>
                    <a:pt x="1552" y="8628"/>
                    <a:pt x="2442" y="7099"/>
                    <a:pt x="3127" y="5456"/>
                  </a:cubicBezTo>
                  <a:cubicBezTo>
                    <a:pt x="3470" y="4657"/>
                    <a:pt x="3766" y="3812"/>
                    <a:pt x="3995" y="2945"/>
                  </a:cubicBezTo>
                  <a:cubicBezTo>
                    <a:pt x="4109" y="2534"/>
                    <a:pt x="4200" y="2100"/>
                    <a:pt x="4291" y="1689"/>
                  </a:cubicBezTo>
                  <a:cubicBezTo>
                    <a:pt x="4383" y="1210"/>
                    <a:pt x="4428" y="731"/>
                    <a:pt x="4360" y="229"/>
                  </a:cubicBezTo>
                  <a:cubicBezTo>
                    <a:pt x="4360" y="114"/>
                    <a:pt x="4268" y="0"/>
                    <a:pt x="4131" y="0"/>
                  </a:cubicBezTo>
                  <a:close/>
                </a:path>
              </a:pathLst>
            </a:custGeom>
            <a:solidFill>
              <a:srgbClr val="B139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1" name="Google Shape;4232;p38">
              <a:extLst>
                <a:ext uri="{FF2B5EF4-FFF2-40B4-BE49-F238E27FC236}">
                  <a16:creationId xmlns:a16="http://schemas.microsoft.com/office/drawing/2014/main" id="{2AAF76F5-94D3-903B-9EB2-789708F547C4}"/>
                </a:ext>
              </a:extLst>
            </p:cNvPr>
            <p:cNvSpPr/>
            <p:nvPr/>
          </p:nvSpPr>
          <p:spPr>
            <a:xfrm>
              <a:off x="6335703" y="4313387"/>
              <a:ext cx="252341" cy="267677"/>
            </a:xfrm>
            <a:custGeom>
              <a:avLst/>
              <a:gdLst/>
              <a:ahLst/>
              <a:cxnLst/>
              <a:rect l="l" t="t" r="r" b="b"/>
              <a:pathLst>
                <a:path w="9017" h="9565" extrusionOk="0">
                  <a:moveTo>
                    <a:pt x="4931" y="1"/>
                  </a:moveTo>
                  <a:cubicBezTo>
                    <a:pt x="4611" y="1"/>
                    <a:pt x="4269" y="24"/>
                    <a:pt x="3949" y="47"/>
                  </a:cubicBezTo>
                  <a:cubicBezTo>
                    <a:pt x="3173" y="92"/>
                    <a:pt x="2420" y="184"/>
                    <a:pt x="1690" y="457"/>
                  </a:cubicBezTo>
                  <a:cubicBezTo>
                    <a:pt x="1347" y="572"/>
                    <a:pt x="1028" y="731"/>
                    <a:pt x="754" y="937"/>
                  </a:cubicBezTo>
                  <a:cubicBezTo>
                    <a:pt x="571" y="1074"/>
                    <a:pt x="412" y="1234"/>
                    <a:pt x="275" y="1439"/>
                  </a:cubicBezTo>
                  <a:cubicBezTo>
                    <a:pt x="160" y="1599"/>
                    <a:pt x="92" y="1804"/>
                    <a:pt x="46" y="2010"/>
                  </a:cubicBezTo>
                  <a:cubicBezTo>
                    <a:pt x="1" y="2238"/>
                    <a:pt x="1" y="2466"/>
                    <a:pt x="24" y="2694"/>
                  </a:cubicBezTo>
                  <a:cubicBezTo>
                    <a:pt x="46" y="2923"/>
                    <a:pt x="92" y="3151"/>
                    <a:pt x="160" y="3356"/>
                  </a:cubicBezTo>
                  <a:cubicBezTo>
                    <a:pt x="229" y="3607"/>
                    <a:pt x="343" y="3858"/>
                    <a:pt x="457" y="4109"/>
                  </a:cubicBezTo>
                  <a:cubicBezTo>
                    <a:pt x="708" y="4634"/>
                    <a:pt x="1028" y="5114"/>
                    <a:pt x="1370" y="5593"/>
                  </a:cubicBezTo>
                  <a:cubicBezTo>
                    <a:pt x="1713" y="6095"/>
                    <a:pt x="2101" y="6575"/>
                    <a:pt x="2489" y="7031"/>
                  </a:cubicBezTo>
                  <a:cubicBezTo>
                    <a:pt x="2922" y="7533"/>
                    <a:pt x="3379" y="8013"/>
                    <a:pt x="3858" y="8492"/>
                  </a:cubicBezTo>
                  <a:cubicBezTo>
                    <a:pt x="4178" y="8834"/>
                    <a:pt x="4543" y="9154"/>
                    <a:pt x="4885" y="9473"/>
                  </a:cubicBezTo>
                  <a:cubicBezTo>
                    <a:pt x="4931" y="9519"/>
                    <a:pt x="4977" y="9542"/>
                    <a:pt x="5068" y="9565"/>
                  </a:cubicBezTo>
                  <a:cubicBezTo>
                    <a:pt x="5114" y="9565"/>
                    <a:pt x="5182" y="9542"/>
                    <a:pt x="5228" y="9496"/>
                  </a:cubicBezTo>
                  <a:cubicBezTo>
                    <a:pt x="5273" y="9451"/>
                    <a:pt x="5319" y="9382"/>
                    <a:pt x="5319" y="9314"/>
                  </a:cubicBezTo>
                  <a:cubicBezTo>
                    <a:pt x="5319" y="9268"/>
                    <a:pt x="5296" y="9177"/>
                    <a:pt x="5251" y="9154"/>
                  </a:cubicBezTo>
                  <a:cubicBezTo>
                    <a:pt x="4680" y="8629"/>
                    <a:pt x="4109" y="8058"/>
                    <a:pt x="3584" y="7488"/>
                  </a:cubicBezTo>
                  <a:cubicBezTo>
                    <a:pt x="2831" y="6712"/>
                    <a:pt x="2146" y="5890"/>
                    <a:pt x="1553" y="5000"/>
                  </a:cubicBezTo>
                  <a:cubicBezTo>
                    <a:pt x="1553" y="5022"/>
                    <a:pt x="1553" y="5022"/>
                    <a:pt x="1553" y="5022"/>
                  </a:cubicBezTo>
                  <a:cubicBezTo>
                    <a:pt x="1210" y="4498"/>
                    <a:pt x="891" y="3950"/>
                    <a:pt x="663" y="3333"/>
                  </a:cubicBezTo>
                  <a:cubicBezTo>
                    <a:pt x="594" y="3082"/>
                    <a:pt x="526" y="2854"/>
                    <a:pt x="503" y="2603"/>
                  </a:cubicBezTo>
                  <a:cubicBezTo>
                    <a:pt x="480" y="2443"/>
                    <a:pt x="503" y="2283"/>
                    <a:pt x="526" y="2147"/>
                  </a:cubicBezTo>
                  <a:cubicBezTo>
                    <a:pt x="548" y="2032"/>
                    <a:pt x="571" y="1941"/>
                    <a:pt x="617" y="1827"/>
                  </a:cubicBezTo>
                  <a:cubicBezTo>
                    <a:pt x="663" y="1736"/>
                    <a:pt x="731" y="1644"/>
                    <a:pt x="800" y="1553"/>
                  </a:cubicBezTo>
                  <a:cubicBezTo>
                    <a:pt x="891" y="1462"/>
                    <a:pt x="1005" y="1370"/>
                    <a:pt x="1119" y="1279"/>
                  </a:cubicBezTo>
                  <a:cubicBezTo>
                    <a:pt x="1131" y="1267"/>
                    <a:pt x="1143" y="1262"/>
                    <a:pt x="1151" y="1259"/>
                  </a:cubicBezTo>
                  <a:lnTo>
                    <a:pt x="1151" y="1259"/>
                  </a:lnTo>
                  <a:cubicBezTo>
                    <a:pt x="1141" y="1266"/>
                    <a:pt x="1130" y="1272"/>
                    <a:pt x="1119" y="1279"/>
                  </a:cubicBezTo>
                  <a:cubicBezTo>
                    <a:pt x="1142" y="1279"/>
                    <a:pt x="1165" y="1256"/>
                    <a:pt x="1165" y="1256"/>
                  </a:cubicBezTo>
                  <a:lnTo>
                    <a:pt x="1165" y="1256"/>
                  </a:lnTo>
                  <a:cubicBezTo>
                    <a:pt x="1165" y="1256"/>
                    <a:pt x="1159" y="1256"/>
                    <a:pt x="1151" y="1259"/>
                  </a:cubicBezTo>
                  <a:lnTo>
                    <a:pt x="1151" y="1259"/>
                  </a:lnTo>
                  <a:cubicBezTo>
                    <a:pt x="1395" y="1108"/>
                    <a:pt x="1679" y="979"/>
                    <a:pt x="1941" y="891"/>
                  </a:cubicBezTo>
                  <a:cubicBezTo>
                    <a:pt x="2534" y="686"/>
                    <a:pt x="3173" y="594"/>
                    <a:pt x="3813" y="549"/>
                  </a:cubicBezTo>
                  <a:lnTo>
                    <a:pt x="3744" y="549"/>
                  </a:lnTo>
                  <a:cubicBezTo>
                    <a:pt x="4143" y="515"/>
                    <a:pt x="4549" y="503"/>
                    <a:pt x="4957" y="503"/>
                  </a:cubicBezTo>
                  <a:cubicBezTo>
                    <a:pt x="5365" y="503"/>
                    <a:pt x="5775" y="515"/>
                    <a:pt x="6186" y="526"/>
                  </a:cubicBezTo>
                  <a:cubicBezTo>
                    <a:pt x="6552" y="549"/>
                    <a:pt x="6917" y="572"/>
                    <a:pt x="7282" y="572"/>
                  </a:cubicBezTo>
                  <a:cubicBezTo>
                    <a:pt x="7761" y="594"/>
                    <a:pt x="8263" y="617"/>
                    <a:pt x="8743" y="663"/>
                  </a:cubicBezTo>
                  <a:cubicBezTo>
                    <a:pt x="8880" y="663"/>
                    <a:pt x="8994" y="549"/>
                    <a:pt x="9017" y="435"/>
                  </a:cubicBezTo>
                  <a:cubicBezTo>
                    <a:pt x="9017" y="298"/>
                    <a:pt x="8903" y="184"/>
                    <a:pt x="8788" y="161"/>
                  </a:cubicBezTo>
                  <a:cubicBezTo>
                    <a:pt x="8309" y="115"/>
                    <a:pt x="7830" y="92"/>
                    <a:pt x="7350" y="92"/>
                  </a:cubicBezTo>
                  <a:cubicBezTo>
                    <a:pt x="7008" y="69"/>
                    <a:pt x="6643" y="69"/>
                    <a:pt x="6300" y="47"/>
                  </a:cubicBezTo>
                  <a:cubicBezTo>
                    <a:pt x="5844" y="24"/>
                    <a:pt x="5387" y="1"/>
                    <a:pt x="4931" y="1"/>
                  </a:cubicBezTo>
                  <a:close/>
                </a:path>
              </a:pathLst>
            </a:custGeom>
            <a:solidFill>
              <a:srgbClr val="B139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2" name="Google Shape;4233;p38">
              <a:extLst>
                <a:ext uri="{FF2B5EF4-FFF2-40B4-BE49-F238E27FC236}">
                  <a16:creationId xmlns:a16="http://schemas.microsoft.com/office/drawing/2014/main" id="{8A3962FE-270F-440C-E127-C8F2C5179446}"/>
                </a:ext>
              </a:extLst>
            </p:cNvPr>
            <p:cNvSpPr/>
            <p:nvPr/>
          </p:nvSpPr>
          <p:spPr>
            <a:xfrm>
              <a:off x="6654453" y="4013808"/>
              <a:ext cx="921126" cy="684793"/>
            </a:xfrm>
            <a:custGeom>
              <a:avLst/>
              <a:gdLst/>
              <a:ahLst/>
              <a:cxnLst/>
              <a:rect l="l" t="t" r="r" b="b"/>
              <a:pathLst>
                <a:path w="32915" h="24470" extrusionOk="0">
                  <a:moveTo>
                    <a:pt x="3675" y="1"/>
                  </a:moveTo>
                  <a:cubicBezTo>
                    <a:pt x="3538" y="1"/>
                    <a:pt x="3424" y="24"/>
                    <a:pt x="3287" y="24"/>
                  </a:cubicBezTo>
                  <a:cubicBezTo>
                    <a:pt x="3219" y="24"/>
                    <a:pt x="3150" y="47"/>
                    <a:pt x="3105" y="47"/>
                  </a:cubicBezTo>
                  <a:cubicBezTo>
                    <a:pt x="2922" y="47"/>
                    <a:pt x="2717" y="69"/>
                    <a:pt x="2466" y="92"/>
                  </a:cubicBezTo>
                  <a:lnTo>
                    <a:pt x="2420" y="92"/>
                  </a:lnTo>
                  <a:cubicBezTo>
                    <a:pt x="2329" y="115"/>
                    <a:pt x="2237" y="115"/>
                    <a:pt x="2123" y="138"/>
                  </a:cubicBezTo>
                  <a:cubicBezTo>
                    <a:pt x="2032" y="161"/>
                    <a:pt x="1918" y="183"/>
                    <a:pt x="1827" y="206"/>
                  </a:cubicBezTo>
                  <a:lnTo>
                    <a:pt x="1758" y="229"/>
                  </a:lnTo>
                  <a:lnTo>
                    <a:pt x="1690" y="252"/>
                  </a:lnTo>
                  <a:lnTo>
                    <a:pt x="1712" y="252"/>
                  </a:lnTo>
                  <a:cubicBezTo>
                    <a:pt x="1644" y="252"/>
                    <a:pt x="1553" y="275"/>
                    <a:pt x="1484" y="275"/>
                  </a:cubicBezTo>
                  <a:cubicBezTo>
                    <a:pt x="1393" y="298"/>
                    <a:pt x="1302" y="320"/>
                    <a:pt x="1210" y="343"/>
                  </a:cubicBezTo>
                  <a:lnTo>
                    <a:pt x="1165" y="366"/>
                  </a:lnTo>
                  <a:lnTo>
                    <a:pt x="1165" y="366"/>
                  </a:lnTo>
                  <a:lnTo>
                    <a:pt x="1187" y="343"/>
                  </a:lnTo>
                  <a:lnTo>
                    <a:pt x="1187" y="343"/>
                  </a:lnTo>
                  <a:cubicBezTo>
                    <a:pt x="1050" y="389"/>
                    <a:pt x="936" y="412"/>
                    <a:pt x="822" y="457"/>
                  </a:cubicBezTo>
                  <a:cubicBezTo>
                    <a:pt x="731" y="480"/>
                    <a:pt x="662" y="526"/>
                    <a:pt x="594" y="572"/>
                  </a:cubicBezTo>
                  <a:cubicBezTo>
                    <a:pt x="594" y="572"/>
                    <a:pt x="571" y="594"/>
                    <a:pt x="548" y="594"/>
                  </a:cubicBezTo>
                  <a:cubicBezTo>
                    <a:pt x="480" y="640"/>
                    <a:pt x="457" y="686"/>
                    <a:pt x="411" y="754"/>
                  </a:cubicBezTo>
                  <a:cubicBezTo>
                    <a:pt x="389" y="800"/>
                    <a:pt x="366" y="891"/>
                    <a:pt x="389" y="960"/>
                  </a:cubicBezTo>
                  <a:cubicBezTo>
                    <a:pt x="297" y="1028"/>
                    <a:pt x="229" y="1097"/>
                    <a:pt x="183" y="1165"/>
                  </a:cubicBezTo>
                  <a:cubicBezTo>
                    <a:pt x="92" y="1302"/>
                    <a:pt x="46" y="1462"/>
                    <a:pt x="23" y="1621"/>
                  </a:cubicBezTo>
                  <a:cubicBezTo>
                    <a:pt x="1" y="1781"/>
                    <a:pt x="1" y="1941"/>
                    <a:pt x="1" y="2101"/>
                  </a:cubicBezTo>
                  <a:cubicBezTo>
                    <a:pt x="23" y="2215"/>
                    <a:pt x="23" y="2375"/>
                    <a:pt x="69" y="2534"/>
                  </a:cubicBezTo>
                  <a:cubicBezTo>
                    <a:pt x="115" y="2831"/>
                    <a:pt x="229" y="3128"/>
                    <a:pt x="343" y="3425"/>
                  </a:cubicBezTo>
                  <a:cubicBezTo>
                    <a:pt x="411" y="3562"/>
                    <a:pt x="457" y="3676"/>
                    <a:pt x="503" y="3790"/>
                  </a:cubicBezTo>
                  <a:cubicBezTo>
                    <a:pt x="548" y="3904"/>
                    <a:pt x="617" y="4018"/>
                    <a:pt x="662" y="4155"/>
                  </a:cubicBezTo>
                  <a:lnTo>
                    <a:pt x="685" y="4178"/>
                  </a:lnTo>
                  <a:cubicBezTo>
                    <a:pt x="731" y="4269"/>
                    <a:pt x="754" y="4361"/>
                    <a:pt x="799" y="4475"/>
                  </a:cubicBezTo>
                  <a:cubicBezTo>
                    <a:pt x="891" y="4634"/>
                    <a:pt x="959" y="4817"/>
                    <a:pt x="1050" y="4977"/>
                  </a:cubicBezTo>
                  <a:cubicBezTo>
                    <a:pt x="1119" y="5137"/>
                    <a:pt x="1210" y="5296"/>
                    <a:pt x="1302" y="5433"/>
                  </a:cubicBezTo>
                  <a:cubicBezTo>
                    <a:pt x="1393" y="5547"/>
                    <a:pt x="1484" y="5662"/>
                    <a:pt x="1553" y="5776"/>
                  </a:cubicBezTo>
                  <a:cubicBezTo>
                    <a:pt x="1735" y="6004"/>
                    <a:pt x="1895" y="6232"/>
                    <a:pt x="2055" y="6506"/>
                  </a:cubicBezTo>
                  <a:cubicBezTo>
                    <a:pt x="2123" y="6597"/>
                    <a:pt x="2192" y="6689"/>
                    <a:pt x="2237" y="6803"/>
                  </a:cubicBezTo>
                  <a:cubicBezTo>
                    <a:pt x="2329" y="6940"/>
                    <a:pt x="2443" y="7100"/>
                    <a:pt x="2534" y="7259"/>
                  </a:cubicBezTo>
                  <a:cubicBezTo>
                    <a:pt x="2625" y="7396"/>
                    <a:pt x="2717" y="7533"/>
                    <a:pt x="2808" y="7693"/>
                  </a:cubicBezTo>
                  <a:cubicBezTo>
                    <a:pt x="2922" y="7898"/>
                    <a:pt x="3059" y="8104"/>
                    <a:pt x="3196" y="8286"/>
                  </a:cubicBezTo>
                  <a:cubicBezTo>
                    <a:pt x="3310" y="8446"/>
                    <a:pt x="3424" y="8583"/>
                    <a:pt x="3561" y="8743"/>
                  </a:cubicBezTo>
                  <a:cubicBezTo>
                    <a:pt x="3675" y="8880"/>
                    <a:pt x="3744" y="8994"/>
                    <a:pt x="3812" y="9108"/>
                  </a:cubicBezTo>
                  <a:cubicBezTo>
                    <a:pt x="3835" y="9131"/>
                    <a:pt x="3835" y="9154"/>
                    <a:pt x="3835" y="9154"/>
                  </a:cubicBezTo>
                  <a:lnTo>
                    <a:pt x="3835" y="9199"/>
                  </a:lnTo>
                  <a:cubicBezTo>
                    <a:pt x="3835" y="9245"/>
                    <a:pt x="3812" y="9314"/>
                    <a:pt x="3835" y="9359"/>
                  </a:cubicBezTo>
                  <a:cubicBezTo>
                    <a:pt x="3835" y="9451"/>
                    <a:pt x="3881" y="9519"/>
                    <a:pt x="3904" y="9565"/>
                  </a:cubicBezTo>
                  <a:lnTo>
                    <a:pt x="3926" y="9588"/>
                  </a:lnTo>
                  <a:lnTo>
                    <a:pt x="3949" y="9633"/>
                  </a:lnTo>
                  <a:cubicBezTo>
                    <a:pt x="4018" y="9702"/>
                    <a:pt x="4086" y="9770"/>
                    <a:pt x="4155" y="9816"/>
                  </a:cubicBezTo>
                  <a:cubicBezTo>
                    <a:pt x="4269" y="9930"/>
                    <a:pt x="4383" y="10021"/>
                    <a:pt x="4474" y="10090"/>
                  </a:cubicBezTo>
                  <a:cubicBezTo>
                    <a:pt x="4566" y="10135"/>
                    <a:pt x="4657" y="10181"/>
                    <a:pt x="4748" y="10249"/>
                  </a:cubicBezTo>
                  <a:cubicBezTo>
                    <a:pt x="4817" y="10272"/>
                    <a:pt x="4862" y="10318"/>
                    <a:pt x="4931" y="10364"/>
                  </a:cubicBezTo>
                  <a:lnTo>
                    <a:pt x="4976" y="10386"/>
                  </a:lnTo>
                  <a:lnTo>
                    <a:pt x="5045" y="10432"/>
                  </a:lnTo>
                  <a:lnTo>
                    <a:pt x="5068" y="10432"/>
                  </a:lnTo>
                  <a:lnTo>
                    <a:pt x="5205" y="10523"/>
                  </a:lnTo>
                  <a:lnTo>
                    <a:pt x="5342" y="10592"/>
                  </a:lnTo>
                  <a:lnTo>
                    <a:pt x="5410" y="10637"/>
                  </a:lnTo>
                  <a:lnTo>
                    <a:pt x="5433" y="10660"/>
                  </a:lnTo>
                  <a:lnTo>
                    <a:pt x="5456" y="10683"/>
                  </a:lnTo>
                  <a:cubicBezTo>
                    <a:pt x="5479" y="10683"/>
                    <a:pt x="5501" y="10706"/>
                    <a:pt x="5524" y="10706"/>
                  </a:cubicBezTo>
                  <a:lnTo>
                    <a:pt x="5570" y="10752"/>
                  </a:lnTo>
                  <a:lnTo>
                    <a:pt x="5638" y="10774"/>
                  </a:lnTo>
                  <a:cubicBezTo>
                    <a:pt x="5638" y="10774"/>
                    <a:pt x="5661" y="10797"/>
                    <a:pt x="5661" y="10797"/>
                  </a:cubicBezTo>
                  <a:lnTo>
                    <a:pt x="5684" y="10797"/>
                  </a:lnTo>
                  <a:lnTo>
                    <a:pt x="5798" y="10889"/>
                  </a:lnTo>
                  <a:lnTo>
                    <a:pt x="5821" y="10889"/>
                  </a:lnTo>
                  <a:cubicBezTo>
                    <a:pt x="5958" y="10980"/>
                    <a:pt x="6072" y="11048"/>
                    <a:pt x="6186" y="11117"/>
                  </a:cubicBezTo>
                  <a:lnTo>
                    <a:pt x="6346" y="11231"/>
                  </a:lnTo>
                  <a:cubicBezTo>
                    <a:pt x="6529" y="11345"/>
                    <a:pt x="6711" y="11459"/>
                    <a:pt x="6871" y="11596"/>
                  </a:cubicBezTo>
                  <a:lnTo>
                    <a:pt x="6985" y="11665"/>
                  </a:lnTo>
                  <a:cubicBezTo>
                    <a:pt x="7122" y="11779"/>
                    <a:pt x="7282" y="11893"/>
                    <a:pt x="7419" y="11984"/>
                  </a:cubicBezTo>
                  <a:cubicBezTo>
                    <a:pt x="7624" y="12121"/>
                    <a:pt x="7852" y="12258"/>
                    <a:pt x="8058" y="12395"/>
                  </a:cubicBezTo>
                  <a:cubicBezTo>
                    <a:pt x="8081" y="12418"/>
                    <a:pt x="8126" y="12441"/>
                    <a:pt x="8149" y="12441"/>
                  </a:cubicBezTo>
                  <a:lnTo>
                    <a:pt x="8218" y="12486"/>
                  </a:lnTo>
                  <a:lnTo>
                    <a:pt x="8377" y="12578"/>
                  </a:lnTo>
                  <a:lnTo>
                    <a:pt x="8423" y="12623"/>
                  </a:lnTo>
                  <a:lnTo>
                    <a:pt x="8492" y="12646"/>
                  </a:lnTo>
                  <a:lnTo>
                    <a:pt x="8514" y="12669"/>
                  </a:lnTo>
                  <a:lnTo>
                    <a:pt x="8560" y="12692"/>
                  </a:lnTo>
                  <a:cubicBezTo>
                    <a:pt x="8651" y="12760"/>
                    <a:pt x="8765" y="12829"/>
                    <a:pt x="8857" y="12897"/>
                  </a:cubicBezTo>
                  <a:cubicBezTo>
                    <a:pt x="8925" y="12943"/>
                    <a:pt x="8971" y="12988"/>
                    <a:pt x="9039" y="13034"/>
                  </a:cubicBezTo>
                  <a:cubicBezTo>
                    <a:pt x="9222" y="13171"/>
                    <a:pt x="9405" y="13285"/>
                    <a:pt x="9610" y="13422"/>
                  </a:cubicBezTo>
                  <a:cubicBezTo>
                    <a:pt x="9724" y="13491"/>
                    <a:pt x="9861" y="13582"/>
                    <a:pt x="9998" y="13673"/>
                  </a:cubicBezTo>
                  <a:lnTo>
                    <a:pt x="10181" y="13787"/>
                  </a:lnTo>
                  <a:cubicBezTo>
                    <a:pt x="10340" y="13901"/>
                    <a:pt x="10500" y="13993"/>
                    <a:pt x="10660" y="14084"/>
                  </a:cubicBezTo>
                  <a:lnTo>
                    <a:pt x="10865" y="14198"/>
                  </a:lnTo>
                  <a:lnTo>
                    <a:pt x="10979" y="14290"/>
                  </a:lnTo>
                  <a:lnTo>
                    <a:pt x="11071" y="14335"/>
                  </a:lnTo>
                  <a:lnTo>
                    <a:pt x="11048" y="14312"/>
                  </a:lnTo>
                  <a:lnTo>
                    <a:pt x="11048" y="14312"/>
                  </a:lnTo>
                  <a:cubicBezTo>
                    <a:pt x="11299" y="14472"/>
                    <a:pt x="11550" y="14632"/>
                    <a:pt x="11801" y="14769"/>
                  </a:cubicBezTo>
                  <a:lnTo>
                    <a:pt x="12075" y="14929"/>
                  </a:lnTo>
                  <a:cubicBezTo>
                    <a:pt x="12235" y="15020"/>
                    <a:pt x="12417" y="15111"/>
                    <a:pt x="12577" y="15225"/>
                  </a:cubicBezTo>
                  <a:lnTo>
                    <a:pt x="12920" y="15408"/>
                  </a:lnTo>
                  <a:cubicBezTo>
                    <a:pt x="13057" y="15499"/>
                    <a:pt x="13216" y="15591"/>
                    <a:pt x="13353" y="15682"/>
                  </a:cubicBezTo>
                  <a:cubicBezTo>
                    <a:pt x="13490" y="15750"/>
                    <a:pt x="13604" y="15819"/>
                    <a:pt x="13719" y="15887"/>
                  </a:cubicBezTo>
                  <a:cubicBezTo>
                    <a:pt x="13855" y="15979"/>
                    <a:pt x="13992" y="16047"/>
                    <a:pt x="14152" y="16138"/>
                  </a:cubicBezTo>
                  <a:lnTo>
                    <a:pt x="14175" y="16161"/>
                  </a:lnTo>
                  <a:lnTo>
                    <a:pt x="14221" y="16184"/>
                  </a:lnTo>
                  <a:cubicBezTo>
                    <a:pt x="14426" y="16321"/>
                    <a:pt x="14632" y="16458"/>
                    <a:pt x="14837" y="16572"/>
                  </a:cubicBezTo>
                  <a:cubicBezTo>
                    <a:pt x="15088" y="16755"/>
                    <a:pt x="15339" y="16914"/>
                    <a:pt x="15613" y="17074"/>
                  </a:cubicBezTo>
                  <a:cubicBezTo>
                    <a:pt x="15818" y="17188"/>
                    <a:pt x="16001" y="17325"/>
                    <a:pt x="16206" y="17439"/>
                  </a:cubicBezTo>
                  <a:lnTo>
                    <a:pt x="16343" y="17531"/>
                  </a:lnTo>
                  <a:lnTo>
                    <a:pt x="16435" y="17576"/>
                  </a:lnTo>
                  <a:cubicBezTo>
                    <a:pt x="16480" y="17599"/>
                    <a:pt x="16480" y="17599"/>
                    <a:pt x="16480" y="17622"/>
                  </a:cubicBezTo>
                  <a:lnTo>
                    <a:pt x="16686" y="17736"/>
                  </a:lnTo>
                  <a:cubicBezTo>
                    <a:pt x="16891" y="17873"/>
                    <a:pt x="17097" y="17987"/>
                    <a:pt x="17302" y="18124"/>
                  </a:cubicBezTo>
                  <a:cubicBezTo>
                    <a:pt x="17462" y="18238"/>
                    <a:pt x="17622" y="18330"/>
                    <a:pt x="17781" y="18444"/>
                  </a:cubicBezTo>
                  <a:cubicBezTo>
                    <a:pt x="17896" y="18512"/>
                    <a:pt x="17987" y="18581"/>
                    <a:pt x="18078" y="18649"/>
                  </a:cubicBezTo>
                  <a:cubicBezTo>
                    <a:pt x="18375" y="18832"/>
                    <a:pt x="18649" y="19014"/>
                    <a:pt x="18923" y="19220"/>
                  </a:cubicBezTo>
                  <a:cubicBezTo>
                    <a:pt x="19060" y="19288"/>
                    <a:pt x="19174" y="19380"/>
                    <a:pt x="19311" y="19471"/>
                  </a:cubicBezTo>
                  <a:cubicBezTo>
                    <a:pt x="19356" y="19494"/>
                    <a:pt x="19425" y="19539"/>
                    <a:pt x="19470" y="19562"/>
                  </a:cubicBezTo>
                  <a:cubicBezTo>
                    <a:pt x="19539" y="19631"/>
                    <a:pt x="19630" y="19676"/>
                    <a:pt x="19699" y="19722"/>
                  </a:cubicBezTo>
                  <a:cubicBezTo>
                    <a:pt x="19859" y="19813"/>
                    <a:pt x="19995" y="19905"/>
                    <a:pt x="20132" y="20019"/>
                  </a:cubicBezTo>
                  <a:cubicBezTo>
                    <a:pt x="20338" y="20133"/>
                    <a:pt x="20520" y="20247"/>
                    <a:pt x="20703" y="20361"/>
                  </a:cubicBezTo>
                  <a:lnTo>
                    <a:pt x="20726" y="20361"/>
                  </a:lnTo>
                  <a:lnTo>
                    <a:pt x="21023" y="20566"/>
                  </a:lnTo>
                  <a:cubicBezTo>
                    <a:pt x="21182" y="20658"/>
                    <a:pt x="21319" y="20749"/>
                    <a:pt x="21479" y="20840"/>
                  </a:cubicBezTo>
                  <a:lnTo>
                    <a:pt x="21525" y="20886"/>
                  </a:lnTo>
                  <a:lnTo>
                    <a:pt x="21593" y="20909"/>
                  </a:lnTo>
                  <a:lnTo>
                    <a:pt x="21639" y="20954"/>
                  </a:lnTo>
                  <a:lnTo>
                    <a:pt x="21822" y="21069"/>
                  </a:lnTo>
                  <a:lnTo>
                    <a:pt x="22141" y="21251"/>
                  </a:lnTo>
                  <a:lnTo>
                    <a:pt x="22461" y="21457"/>
                  </a:lnTo>
                  <a:lnTo>
                    <a:pt x="22438" y="21434"/>
                  </a:lnTo>
                  <a:lnTo>
                    <a:pt x="22438" y="21434"/>
                  </a:lnTo>
                  <a:cubicBezTo>
                    <a:pt x="22552" y="21525"/>
                    <a:pt x="22666" y="21594"/>
                    <a:pt x="22803" y="21685"/>
                  </a:cubicBezTo>
                  <a:cubicBezTo>
                    <a:pt x="22917" y="21731"/>
                    <a:pt x="23031" y="21799"/>
                    <a:pt x="23123" y="21845"/>
                  </a:cubicBezTo>
                  <a:cubicBezTo>
                    <a:pt x="23305" y="21936"/>
                    <a:pt x="23442" y="22027"/>
                    <a:pt x="23533" y="22096"/>
                  </a:cubicBezTo>
                  <a:lnTo>
                    <a:pt x="23602" y="22141"/>
                  </a:lnTo>
                  <a:cubicBezTo>
                    <a:pt x="23716" y="22233"/>
                    <a:pt x="23830" y="22301"/>
                    <a:pt x="23921" y="22392"/>
                  </a:cubicBezTo>
                  <a:cubicBezTo>
                    <a:pt x="23944" y="22415"/>
                    <a:pt x="23944" y="22415"/>
                    <a:pt x="23967" y="22438"/>
                  </a:cubicBezTo>
                  <a:lnTo>
                    <a:pt x="24264" y="22644"/>
                  </a:lnTo>
                  <a:cubicBezTo>
                    <a:pt x="24424" y="22758"/>
                    <a:pt x="24583" y="22872"/>
                    <a:pt x="24743" y="22963"/>
                  </a:cubicBezTo>
                  <a:cubicBezTo>
                    <a:pt x="24926" y="23100"/>
                    <a:pt x="25108" y="23214"/>
                    <a:pt x="25291" y="23328"/>
                  </a:cubicBezTo>
                  <a:lnTo>
                    <a:pt x="25451" y="23442"/>
                  </a:lnTo>
                  <a:cubicBezTo>
                    <a:pt x="25679" y="23557"/>
                    <a:pt x="25884" y="23716"/>
                    <a:pt x="26090" y="23853"/>
                  </a:cubicBezTo>
                  <a:lnTo>
                    <a:pt x="26295" y="23967"/>
                  </a:lnTo>
                  <a:cubicBezTo>
                    <a:pt x="26409" y="24059"/>
                    <a:pt x="26524" y="24127"/>
                    <a:pt x="26638" y="24196"/>
                  </a:cubicBezTo>
                  <a:cubicBezTo>
                    <a:pt x="26683" y="24218"/>
                    <a:pt x="26729" y="24264"/>
                    <a:pt x="26752" y="24287"/>
                  </a:cubicBezTo>
                  <a:lnTo>
                    <a:pt x="26843" y="24355"/>
                  </a:lnTo>
                  <a:cubicBezTo>
                    <a:pt x="26889" y="24378"/>
                    <a:pt x="26934" y="24401"/>
                    <a:pt x="26980" y="24424"/>
                  </a:cubicBezTo>
                  <a:cubicBezTo>
                    <a:pt x="27048" y="24447"/>
                    <a:pt x="27094" y="24470"/>
                    <a:pt x="27163" y="24470"/>
                  </a:cubicBezTo>
                  <a:cubicBezTo>
                    <a:pt x="27208" y="24470"/>
                    <a:pt x="27277" y="24447"/>
                    <a:pt x="27322" y="24447"/>
                  </a:cubicBezTo>
                  <a:cubicBezTo>
                    <a:pt x="27368" y="24424"/>
                    <a:pt x="27391" y="24424"/>
                    <a:pt x="27437" y="24401"/>
                  </a:cubicBezTo>
                  <a:cubicBezTo>
                    <a:pt x="27505" y="24355"/>
                    <a:pt x="27573" y="24333"/>
                    <a:pt x="27642" y="24287"/>
                  </a:cubicBezTo>
                  <a:cubicBezTo>
                    <a:pt x="27779" y="24196"/>
                    <a:pt x="27916" y="24082"/>
                    <a:pt x="28053" y="23945"/>
                  </a:cubicBezTo>
                  <a:cubicBezTo>
                    <a:pt x="28167" y="23853"/>
                    <a:pt x="28258" y="23739"/>
                    <a:pt x="28350" y="23625"/>
                  </a:cubicBezTo>
                  <a:lnTo>
                    <a:pt x="28464" y="23488"/>
                  </a:lnTo>
                  <a:cubicBezTo>
                    <a:pt x="28509" y="23397"/>
                    <a:pt x="28578" y="23328"/>
                    <a:pt x="28646" y="23237"/>
                  </a:cubicBezTo>
                  <a:cubicBezTo>
                    <a:pt x="28829" y="23009"/>
                    <a:pt x="29034" y="22712"/>
                    <a:pt x="29240" y="22392"/>
                  </a:cubicBezTo>
                  <a:cubicBezTo>
                    <a:pt x="29331" y="22256"/>
                    <a:pt x="29400" y="22119"/>
                    <a:pt x="29468" y="22004"/>
                  </a:cubicBezTo>
                  <a:lnTo>
                    <a:pt x="29514" y="21936"/>
                  </a:lnTo>
                  <a:lnTo>
                    <a:pt x="29536" y="21890"/>
                  </a:lnTo>
                  <a:lnTo>
                    <a:pt x="29582" y="21822"/>
                  </a:lnTo>
                  <a:lnTo>
                    <a:pt x="29559" y="21867"/>
                  </a:lnTo>
                  <a:cubicBezTo>
                    <a:pt x="29742" y="21571"/>
                    <a:pt x="29947" y="21274"/>
                    <a:pt x="30130" y="20977"/>
                  </a:cubicBezTo>
                  <a:lnTo>
                    <a:pt x="30404" y="20566"/>
                  </a:lnTo>
                  <a:cubicBezTo>
                    <a:pt x="30495" y="20407"/>
                    <a:pt x="30586" y="20270"/>
                    <a:pt x="30678" y="20133"/>
                  </a:cubicBezTo>
                  <a:cubicBezTo>
                    <a:pt x="30883" y="19813"/>
                    <a:pt x="31089" y="19516"/>
                    <a:pt x="31294" y="19197"/>
                  </a:cubicBezTo>
                  <a:lnTo>
                    <a:pt x="31431" y="18969"/>
                  </a:lnTo>
                  <a:cubicBezTo>
                    <a:pt x="31636" y="18672"/>
                    <a:pt x="31819" y="18375"/>
                    <a:pt x="32002" y="18056"/>
                  </a:cubicBezTo>
                  <a:lnTo>
                    <a:pt x="32116" y="17896"/>
                  </a:lnTo>
                  <a:cubicBezTo>
                    <a:pt x="32253" y="17690"/>
                    <a:pt x="32367" y="17485"/>
                    <a:pt x="32504" y="17257"/>
                  </a:cubicBezTo>
                  <a:lnTo>
                    <a:pt x="32527" y="17188"/>
                  </a:lnTo>
                  <a:cubicBezTo>
                    <a:pt x="32595" y="17097"/>
                    <a:pt x="32664" y="16983"/>
                    <a:pt x="32732" y="16869"/>
                  </a:cubicBezTo>
                  <a:cubicBezTo>
                    <a:pt x="32778" y="16755"/>
                    <a:pt x="32823" y="16618"/>
                    <a:pt x="32846" y="16481"/>
                  </a:cubicBezTo>
                  <a:cubicBezTo>
                    <a:pt x="32869" y="16367"/>
                    <a:pt x="32892" y="16275"/>
                    <a:pt x="32915" y="16161"/>
                  </a:cubicBezTo>
                  <a:cubicBezTo>
                    <a:pt x="32915" y="16024"/>
                    <a:pt x="32915" y="15887"/>
                    <a:pt x="32869" y="15750"/>
                  </a:cubicBezTo>
                  <a:cubicBezTo>
                    <a:pt x="32800" y="15591"/>
                    <a:pt x="32686" y="15454"/>
                    <a:pt x="32572" y="15362"/>
                  </a:cubicBezTo>
                  <a:cubicBezTo>
                    <a:pt x="32481" y="15271"/>
                    <a:pt x="32367" y="15180"/>
                    <a:pt x="32275" y="15111"/>
                  </a:cubicBezTo>
                  <a:cubicBezTo>
                    <a:pt x="32024" y="14929"/>
                    <a:pt x="31751" y="14769"/>
                    <a:pt x="31454" y="14609"/>
                  </a:cubicBezTo>
                  <a:cubicBezTo>
                    <a:pt x="31271" y="14495"/>
                    <a:pt x="31089" y="14404"/>
                    <a:pt x="30906" y="14290"/>
                  </a:cubicBezTo>
                  <a:lnTo>
                    <a:pt x="30609" y="14130"/>
                  </a:lnTo>
                  <a:cubicBezTo>
                    <a:pt x="30267" y="13947"/>
                    <a:pt x="29947" y="13765"/>
                    <a:pt x="29605" y="13559"/>
                  </a:cubicBezTo>
                  <a:cubicBezTo>
                    <a:pt x="29400" y="13445"/>
                    <a:pt x="29171" y="13308"/>
                    <a:pt x="28943" y="13194"/>
                  </a:cubicBezTo>
                  <a:lnTo>
                    <a:pt x="28760" y="13080"/>
                  </a:lnTo>
                  <a:cubicBezTo>
                    <a:pt x="28646" y="13011"/>
                    <a:pt x="28509" y="12943"/>
                    <a:pt x="28395" y="12874"/>
                  </a:cubicBezTo>
                  <a:lnTo>
                    <a:pt x="28281" y="12806"/>
                  </a:lnTo>
                  <a:lnTo>
                    <a:pt x="28053" y="12669"/>
                  </a:lnTo>
                  <a:cubicBezTo>
                    <a:pt x="27984" y="12623"/>
                    <a:pt x="27939" y="12578"/>
                    <a:pt x="27870" y="12555"/>
                  </a:cubicBezTo>
                  <a:lnTo>
                    <a:pt x="27847" y="12532"/>
                  </a:lnTo>
                  <a:cubicBezTo>
                    <a:pt x="27345" y="12235"/>
                    <a:pt x="26866" y="11893"/>
                    <a:pt x="26409" y="11596"/>
                  </a:cubicBezTo>
                  <a:lnTo>
                    <a:pt x="26341" y="11550"/>
                  </a:lnTo>
                  <a:lnTo>
                    <a:pt x="26204" y="11459"/>
                  </a:lnTo>
                  <a:cubicBezTo>
                    <a:pt x="26135" y="11414"/>
                    <a:pt x="26044" y="11345"/>
                    <a:pt x="25953" y="11277"/>
                  </a:cubicBezTo>
                  <a:cubicBezTo>
                    <a:pt x="25816" y="11185"/>
                    <a:pt x="25679" y="11094"/>
                    <a:pt x="25565" y="11025"/>
                  </a:cubicBezTo>
                  <a:cubicBezTo>
                    <a:pt x="25405" y="10911"/>
                    <a:pt x="25268" y="10820"/>
                    <a:pt x="25131" y="10706"/>
                  </a:cubicBezTo>
                  <a:cubicBezTo>
                    <a:pt x="25017" y="10615"/>
                    <a:pt x="24903" y="10546"/>
                    <a:pt x="24789" y="10455"/>
                  </a:cubicBezTo>
                  <a:cubicBezTo>
                    <a:pt x="24469" y="10249"/>
                    <a:pt x="24127" y="9998"/>
                    <a:pt x="23670" y="9724"/>
                  </a:cubicBezTo>
                  <a:cubicBezTo>
                    <a:pt x="23670" y="9724"/>
                    <a:pt x="23648" y="9724"/>
                    <a:pt x="23625" y="9702"/>
                  </a:cubicBezTo>
                  <a:cubicBezTo>
                    <a:pt x="23533" y="9656"/>
                    <a:pt x="23465" y="9610"/>
                    <a:pt x="23396" y="9565"/>
                  </a:cubicBezTo>
                  <a:lnTo>
                    <a:pt x="23351" y="9542"/>
                  </a:lnTo>
                  <a:lnTo>
                    <a:pt x="23374" y="9565"/>
                  </a:lnTo>
                  <a:cubicBezTo>
                    <a:pt x="23214" y="9451"/>
                    <a:pt x="23054" y="9359"/>
                    <a:pt x="22894" y="9268"/>
                  </a:cubicBezTo>
                  <a:cubicBezTo>
                    <a:pt x="22780" y="9199"/>
                    <a:pt x="22666" y="9131"/>
                    <a:pt x="22552" y="9063"/>
                  </a:cubicBezTo>
                  <a:cubicBezTo>
                    <a:pt x="22415" y="8994"/>
                    <a:pt x="22301" y="8903"/>
                    <a:pt x="22164" y="8834"/>
                  </a:cubicBezTo>
                  <a:cubicBezTo>
                    <a:pt x="22050" y="8766"/>
                    <a:pt x="21936" y="8697"/>
                    <a:pt x="21799" y="8629"/>
                  </a:cubicBezTo>
                  <a:cubicBezTo>
                    <a:pt x="21274" y="8286"/>
                    <a:pt x="20749" y="7944"/>
                    <a:pt x="20269" y="7625"/>
                  </a:cubicBezTo>
                  <a:cubicBezTo>
                    <a:pt x="20178" y="7556"/>
                    <a:pt x="20064" y="7488"/>
                    <a:pt x="19973" y="7396"/>
                  </a:cubicBezTo>
                  <a:cubicBezTo>
                    <a:pt x="19813" y="7305"/>
                    <a:pt x="19676" y="7214"/>
                    <a:pt x="19516" y="7100"/>
                  </a:cubicBezTo>
                  <a:cubicBezTo>
                    <a:pt x="19265" y="6940"/>
                    <a:pt x="18991" y="6757"/>
                    <a:pt x="18717" y="6552"/>
                  </a:cubicBezTo>
                  <a:lnTo>
                    <a:pt x="18466" y="6346"/>
                  </a:lnTo>
                  <a:cubicBezTo>
                    <a:pt x="18078" y="6072"/>
                    <a:pt x="17713" y="5776"/>
                    <a:pt x="17325" y="5502"/>
                  </a:cubicBezTo>
                  <a:cubicBezTo>
                    <a:pt x="17165" y="5410"/>
                    <a:pt x="17028" y="5296"/>
                    <a:pt x="16868" y="5205"/>
                  </a:cubicBezTo>
                  <a:cubicBezTo>
                    <a:pt x="16777" y="5137"/>
                    <a:pt x="16686" y="5068"/>
                    <a:pt x="16595" y="5022"/>
                  </a:cubicBezTo>
                  <a:cubicBezTo>
                    <a:pt x="16343" y="4840"/>
                    <a:pt x="16092" y="4680"/>
                    <a:pt x="15864" y="4543"/>
                  </a:cubicBezTo>
                  <a:lnTo>
                    <a:pt x="15864" y="4543"/>
                  </a:lnTo>
                  <a:lnTo>
                    <a:pt x="15887" y="4566"/>
                  </a:lnTo>
                  <a:cubicBezTo>
                    <a:pt x="15339" y="4224"/>
                    <a:pt x="14860" y="3950"/>
                    <a:pt x="14403" y="3699"/>
                  </a:cubicBezTo>
                  <a:cubicBezTo>
                    <a:pt x="14129" y="3562"/>
                    <a:pt x="13878" y="3425"/>
                    <a:pt x="13627" y="3288"/>
                  </a:cubicBezTo>
                  <a:lnTo>
                    <a:pt x="13399" y="3174"/>
                  </a:lnTo>
                  <a:cubicBezTo>
                    <a:pt x="13239" y="3082"/>
                    <a:pt x="13057" y="2991"/>
                    <a:pt x="12874" y="2877"/>
                  </a:cubicBezTo>
                  <a:cubicBezTo>
                    <a:pt x="12623" y="2717"/>
                    <a:pt x="12372" y="2534"/>
                    <a:pt x="12121" y="2375"/>
                  </a:cubicBezTo>
                  <a:lnTo>
                    <a:pt x="11984" y="2261"/>
                  </a:lnTo>
                  <a:cubicBezTo>
                    <a:pt x="11778" y="2124"/>
                    <a:pt x="11573" y="1964"/>
                    <a:pt x="11368" y="1850"/>
                  </a:cubicBezTo>
                  <a:cubicBezTo>
                    <a:pt x="11208" y="1758"/>
                    <a:pt x="11048" y="1644"/>
                    <a:pt x="10911" y="1553"/>
                  </a:cubicBezTo>
                  <a:lnTo>
                    <a:pt x="10865" y="1553"/>
                  </a:lnTo>
                  <a:cubicBezTo>
                    <a:pt x="10728" y="1462"/>
                    <a:pt x="10591" y="1370"/>
                    <a:pt x="10455" y="1302"/>
                  </a:cubicBezTo>
                  <a:cubicBezTo>
                    <a:pt x="10158" y="1165"/>
                    <a:pt x="9884" y="1028"/>
                    <a:pt x="9610" y="868"/>
                  </a:cubicBezTo>
                  <a:cubicBezTo>
                    <a:pt x="9541" y="823"/>
                    <a:pt x="9496" y="800"/>
                    <a:pt x="9450" y="754"/>
                  </a:cubicBezTo>
                  <a:cubicBezTo>
                    <a:pt x="9359" y="686"/>
                    <a:pt x="9268" y="663"/>
                    <a:pt x="9176" y="663"/>
                  </a:cubicBezTo>
                  <a:cubicBezTo>
                    <a:pt x="9108" y="663"/>
                    <a:pt x="9039" y="663"/>
                    <a:pt x="8971" y="686"/>
                  </a:cubicBezTo>
                  <a:cubicBezTo>
                    <a:pt x="8902" y="708"/>
                    <a:pt x="8834" y="754"/>
                    <a:pt x="8788" y="777"/>
                  </a:cubicBezTo>
                  <a:cubicBezTo>
                    <a:pt x="8674" y="845"/>
                    <a:pt x="8606" y="868"/>
                    <a:pt x="8514" y="891"/>
                  </a:cubicBezTo>
                  <a:cubicBezTo>
                    <a:pt x="8469" y="914"/>
                    <a:pt x="8446" y="914"/>
                    <a:pt x="8400" y="914"/>
                  </a:cubicBezTo>
                  <a:cubicBezTo>
                    <a:pt x="8240" y="891"/>
                    <a:pt x="8035" y="868"/>
                    <a:pt x="7830" y="800"/>
                  </a:cubicBezTo>
                  <a:lnTo>
                    <a:pt x="7533" y="708"/>
                  </a:lnTo>
                  <a:cubicBezTo>
                    <a:pt x="7373" y="663"/>
                    <a:pt x="7190" y="617"/>
                    <a:pt x="7031" y="549"/>
                  </a:cubicBezTo>
                  <a:cubicBezTo>
                    <a:pt x="6780" y="480"/>
                    <a:pt x="6483" y="435"/>
                    <a:pt x="6141" y="366"/>
                  </a:cubicBezTo>
                  <a:lnTo>
                    <a:pt x="5958" y="343"/>
                  </a:lnTo>
                  <a:cubicBezTo>
                    <a:pt x="5730" y="320"/>
                    <a:pt x="5501" y="298"/>
                    <a:pt x="5296" y="252"/>
                  </a:cubicBezTo>
                  <a:cubicBezTo>
                    <a:pt x="4976" y="183"/>
                    <a:pt x="4703" y="138"/>
                    <a:pt x="4406" y="69"/>
                  </a:cubicBezTo>
                  <a:cubicBezTo>
                    <a:pt x="4155" y="47"/>
                    <a:pt x="3926" y="24"/>
                    <a:pt x="3721"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3" name="Google Shape;4234;p38">
              <a:extLst>
                <a:ext uri="{FF2B5EF4-FFF2-40B4-BE49-F238E27FC236}">
                  <a16:creationId xmlns:a16="http://schemas.microsoft.com/office/drawing/2014/main" id="{3ECC58B5-0C43-8A20-BC53-EBB38EA4D515}"/>
                </a:ext>
              </a:extLst>
            </p:cNvPr>
            <p:cNvSpPr/>
            <p:nvPr/>
          </p:nvSpPr>
          <p:spPr>
            <a:xfrm>
              <a:off x="6821159" y="4071317"/>
              <a:ext cx="181455" cy="266697"/>
            </a:xfrm>
            <a:custGeom>
              <a:avLst/>
              <a:gdLst/>
              <a:ahLst/>
              <a:cxnLst/>
              <a:rect l="l" t="t" r="r" b="b"/>
              <a:pathLst>
                <a:path w="6484" h="9530" extrusionOk="0">
                  <a:moveTo>
                    <a:pt x="3767" y="6505"/>
                  </a:moveTo>
                  <a:lnTo>
                    <a:pt x="3767" y="6505"/>
                  </a:lnTo>
                  <a:cubicBezTo>
                    <a:pt x="3762" y="6513"/>
                    <a:pt x="3757" y="6520"/>
                    <a:pt x="3753" y="6527"/>
                  </a:cubicBezTo>
                  <a:lnTo>
                    <a:pt x="3753" y="6527"/>
                  </a:lnTo>
                  <a:cubicBezTo>
                    <a:pt x="3767" y="6522"/>
                    <a:pt x="3767" y="6505"/>
                    <a:pt x="3767" y="6505"/>
                  </a:cubicBezTo>
                  <a:close/>
                  <a:moveTo>
                    <a:pt x="5319" y="0"/>
                  </a:moveTo>
                  <a:cubicBezTo>
                    <a:pt x="5296" y="0"/>
                    <a:pt x="5274" y="23"/>
                    <a:pt x="5228" y="23"/>
                  </a:cubicBezTo>
                  <a:cubicBezTo>
                    <a:pt x="5182" y="69"/>
                    <a:pt x="5137" y="137"/>
                    <a:pt x="5114" y="183"/>
                  </a:cubicBezTo>
                  <a:cubicBezTo>
                    <a:pt x="5114" y="206"/>
                    <a:pt x="5091" y="228"/>
                    <a:pt x="5091" y="251"/>
                  </a:cubicBezTo>
                  <a:cubicBezTo>
                    <a:pt x="5068" y="274"/>
                    <a:pt x="5045" y="297"/>
                    <a:pt x="5045" y="320"/>
                  </a:cubicBezTo>
                  <a:cubicBezTo>
                    <a:pt x="5022" y="411"/>
                    <a:pt x="5000" y="502"/>
                    <a:pt x="4977" y="594"/>
                  </a:cubicBezTo>
                  <a:cubicBezTo>
                    <a:pt x="4977" y="594"/>
                    <a:pt x="4977" y="594"/>
                    <a:pt x="4954" y="616"/>
                  </a:cubicBezTo>
                  <a:cubicBezTo>
                    <a:pt x="4931" y="708"/>
                    <a:pt x="4908" y="822"/>
                    <a:pt x="4863" y="936"/>
                  </a:cubicBezTo>
                  <a:cubicBezTo>
                    <a:pt x="4794" y="1141"/>
                    <a:pt x="4726" y="1347"/>
                    <a:pt x="4657" y="1552"/>
                  </a:cubicBezTo>
                  <a:cubicBezTo>
                    <a:pt x="4612" y="1689"/>
                    <a:pt x="4543" y="1826"/>
                    <a:pt x="4475" y="1963"/>
                  </a:cubicBezTo>
                  <a:cubicBezTo>
                    <a:pt x="4406" y="2100"/>
                    <a:pt x="4338" y="2260"/>
                    <a:pt x="4269" y="2397"/>
                  </a:cubicBezTo>
                  <a:cubicBezTo>
                    <a:pt x="4109" y="2694"/>
                    <a:pt x="3973" y="3013"/>
                    <a:pt x="3813" y="3310"/>
                  </a:cubicBezTo>
                  <a:cubicBezTo>
                    <a:pt x="3653" y="3607"/>
                    <a:pt x="3470" y="3880"/>
                    <a:pt x="3311" y="4177"/>
                  </a:cubicBezTo>
                  <a:cubicBezTo>
                    <a:pt x="3151" y="4474"/>
                    <a:pt x="2991" y="4771"/>
                    <a:pt x="2808" y="5045"/>
                  </a:cubicBezTo>
                  <a:cubicBezTo>
                    <a:pt x="2707" y="5227"/>
                    <a:pt x="2588" y="5392"/>
                    <a:pt x="2466" y="5570"/>
                  </a:cubicBezTo>
                  <a:lnTo>
                    <a:pt x="2466" y="5570"/>
                  </a:lnTo>
                  <a:cubicBezTo>
                    <a:pt x="2466" y="5570"/>
                    <a:pt x="2466" y="5570"/>
                    <a:pt x="2466" y="5570"/>
                  </a:cubicBezTo>
                  <a:lnTo>
                    <a:pt x="2466" y="5570"/>
                  </a:lnTo>
                  <a:cubicBezTo>
                    <a:pt x="2451" y="5593"/>
                    <a:pt x="2436" y="5615"/>
                    <a:pt x="2420" y="5638"/>
                  </a:cubicBezTo>
                  <a:cubicBezTo>
                    <a:pt x="2375" y="5706"/>
                    <a:pt x="2329" y="5775"/>
                    <a:pt x="2283" y="5821"/>
                  </a:cubicBezTo>
                  <a:cubicBezTo>
                    <a:pt x="2124" y="6049"/>
                    <a:pt x="1941" y="6277"/>
                    <a:pt x="1758" y="6505"/>
                  </a:cubicBezTo>
                  <a:cubicBezTo>
                    <a:pt x="1576" y="6756"/>
                    <a:pt x="1370" y="7008"/>
                    <a:pt x="1165" y="7259"/>
                  </a:cubicBezTo>
                  <a:cubicBezTo>
                    <a:pt x="960" y="7510"/>
                    <a:pt x="731" y="7761"/>
                    <a:pt x="526" y="7989"/>
                  </a:cubicBezTo>
                  <a:cubicBezTo>
                    <a:pt x="435" y="8080"/>
                    <a:pt x="366" y="8172"/>
                    <a:pt x="320" y="8263"/>
                  </a:cubicBezTo>
                  <a:cubicBezTo>
                    <a:pt x="275" y="8354"/>
                    <a:pt x="252" y="8446"/>
                    <a:pt x="252" y="8537"/>
                  </a:cubicBezTo>
                  <a:cubicBezTo>
                    <a:pt x="252" y="8560"/>
                    <a:pt x="252" y="8582"/>
                    <a:pt x="252" y="8605"/>
                  </a:cubicBezTo>
                  <a:cubicBezTo>
                    <a:pt x="240" y="8602"/>
                    <a:pt x="228" y="8601"/>
                    <a:pt x="215" y="8601"/>
                  </a:cubicBezTo>
                  <a:cubicBezTo>
                    <a:pt x="133" y="8601"/>
                    <a:pt x="47" y="8663"/>
                    <a:pt x="47" y="8742"/>
                  </a:cubicBezTo>
                  <a:cubicBezTo>
                    <a:pt x="1" y="8856"/>
                    <a:pt x="92" y="8970"/>
                    <a:pt x="184" y="8993"/>
                  </a:cubicBezTo>
                  <a:cubicBezTo>
                    <a:pt x="206" y="8993"/>
                    <a:pt x="252" y="9016"/>
                    <a:pt x="275" y="9016"/>
                  </a:cubicBezTo>
                  <a:cubicBezTo>
                    <a:pt x="389" y="9062"/>
                    <a:pt x="526" y="9130"/>
                    <a:pt x="640" y="9199"/>
                  </a:cubicBezTo>
                  <a:cubicBezTo>
                    <a:pt x="709" y="9244"/>
                    <a:pt x="777" y="9313"/>
                    <a:pt x="823" y="9381"/>
                  </a:cubicBezTo>
                  <a:cubicBezTo>
                    <a:pt x="868" y="9427"/>
                    <a:pt x="914" y="9473"/>
                    <a:pt x="960" y="9495"/>
                  </a:cubicBezTo>
                  <a:cubicBezTo>
                    <a:pt x="999" y="9519"/>
                    <a:pt x="1045" y="9529"/>
                    <a:pt x="1092" y="9529"/>
                  </a:cubicBezTo>
                  <a:cubicBezTo>
                    <a:pt x="1180" y="9529"/>
                    <a:pt x="1273" y="9494"/>
                    <a:pt x="1348" y="9450"/>
                  </a:cubicBezTo>
                  <a:cubicBezTo>
                    <a:pt x="1416" y="9404"/>
                    <a:pt x="1485" y="9336"/>
                    <a:pt x="1530" y="9267"/>
                  </a:cubicBezTo>
                  <a:cubicBezTo>
                    <a:pt x="1599" y="9199"/>
                    <a:pt x="1644" y="9153"/>
                    <a:pt x="1690" y="9085"/>
                  </a:cubicBezTo>
                  <a:cubicBezTo>
                    <a:pt x="1804" y="8970"/>
                    <a:pt x="1918" y="8834"/>
                    <a:pt x="2032" y="8719"/>
                  </a:cubicBezTo>
                  <a:cubicBezTo>
                    <a:pt x="2420" y="8286"/>
                    <a:pt x="2786" y="7829"/>
                    <a:pt x="3151" y="7373"/>
                  </a:cubicBezTo>
                  <a:cubicBezTo>
                    <a:pt x="3207" y="7279"/>
                    <a:pt x="3278" y="7186"/>
                    <a:pt x="3340" y="7092"/>
                  </a:cubicBezTo>
                  <a:lnTo>
                    <a:pt x="3340" y="7092"/>
                  </a:lnTo>
                  <a:cubicBezTo>
                    <a:pt x="3338" y="7094"/>
                    <a:pt x="3336" y="7097"/>
                    <a:pt x="3333" y="7099"/>
                  </a:cubicBezTo>
                  <a:lnTo>
                    <a:pt x="3344" y="7086"/>
                  </a:lnTo>
                  <a:lnTo>
                    <a:pt x="3344" y="7086"/>
                  </a:lnTo>
                  <a:cubicBezTo>
                    <a:pt x="3343" y="7088"/>
                    <a:pt x="3341" y="7090"/>
                    <a:pt x="3340" y="7092"/>
                  </a:cubicBezTo>
                  <a:lnTo>
                    <a:pt x="3340" y="7092"/>
                  </a:lnTo>
                  <a:cubicBezTo>
                    <a:pt x="3354" y="7078"/>
                    <a:pt x="3367" y="7064"/>
                    <a:pt x="3374" y="7050"/>
                  </a:cubicBezTo>
                  <a:lnTo>
                    <a:pt x="3374" y="7050"/>
                  </a:lnTo>
                  <a:lnTo>
                    <a:pt x="3344" y="7086"/>
                  </a:lnTo>
                  <a:lnTo>
                    <a:pt x="3344" y="7086"/>
                  </a:lnTo>
                  <a:cubicBezTo>
                    <a:pt x="3356" y="7068"/>
                    <a:pt x="3368" y="7049"/>
                    <a:pt x="3379" y="7030"/>
                  </a:cubicBezTo>
                  <a:lnTo>
                    <a:pt x="3379" y="7030"/>
                  </a:lnTo>
                  <a:cubicBezTo>
                    <a:pt x="3379" y="7037"/>
                    <a:pt x="3377" y="7044"/>
                    <a:pt x="3374" y="7050"/>
                  </a:cubicBezTo>
                  <a:lnTo>
                    <a:pt x="3374" y="7050"/>
                  </a:lnTo>
                  <a:lnTo>
                    <a:pt x="3407" y="7010"/>
                  </a:lnTo>
                  <a:lnTo>
                    <a:pt x="3407" y="7010"/>
                  </a:lnTo>
                  <a:cubicBezTo>
                    <a:pt x="3404" y="7017"/>
                    <a:pt x="3402" y="7024"/>
                    <a:pt x="3402" y="7030"/>
                  </a:cubicBezTo>
                  <a:cubicBezTo>
                    <a:pt x="3425" y="6985"/>
                    <a:pt x="3470" y="6939"/>
                    <a:pt x="3493" y="6893"/>
                  </a:cubicBezTo>
                  <a:cubicBezTo>
                    <a:pt x="3580" y="6764"/>
                    <a:pt x="3666" y="6654"/>
                    <a:pt x="3753" y="6527"/>
                  </a:cubicBezTo>
                  <a:lnTo>
                    <a:pt x="3753" y="6527"/>
                  </a:lnTo>
                  <a:cubicBezTo>
                    <a:pt x="3750" y="6528"/>
                    <a:pt x="3747" y="6528"/>
                    <a:pt x="3744" y="6528"/>
                  </a:cubicBezTo>
                  <a:cubicBezTo>
                    <a:pt x="3950" y="6254"/>
                    <a:pt x="4155" y="5980"/>
                    <a:pt x="4338" y="5684"/>
                  </a:cubicBezTo>
                  <a:cubicBezTo>
                    <a:pt x="4520" y="5433"/>
                    <a:pt x="4657" y="5159"/>
                    <a:pt x="4817" y="4885"/>
                  </a:cubicBezTo>
                  <a:cubicBezTo>
                    <a:pt x="4954" y="4634"/>
                    <a:pt x="5114" y="4360"/>
                    <a:pt x="5251" y="4086"/>
                  </a:cubicBezTo>
                  <a:cubicBezTo>
                    <a:pt x="5388" y="3812"/>
                    <a:pt x="5525" y="3538"/>
                    <a:pt x="5662" y="3241"/>
                  </a:cubicBezTo>
                  <a:cubicBezTo>
                    <a:pt x="5707" y="3104"/>
                    <a:pt x="5776" y="2967"/>
                    <a:pt x="5844" y="2830"/>
                  </a:cubicBezTo>
                  <a:cubicBezTo>
                    <a:pt x="5890" y="2694"/>
                    <a:pt x="5958" y="2579"/>
                    <a:pt x="6004" y="2442"/>
                  </a:cubicBezTo>
                  <a:cubicBezTo>
                    <a:pt x="6118" y="2169"/>
                    <a:pt x="6232" y="1917"/>
                    <a:pt x="6324" y="1644"/>
                  </a:cubicBezTo>
                  <a:cubicBezTo>
                    <a:pt x="6392" y="1507"/>
                    <a:pt x="6438" y="1370"/>
                    <a:pt x="6460" y="1233"/>
                  </a:cubicBezTo>
                  <a:cubicBezTo>
                    <a:pt x="6483" y="1119"/>
                    <a:pt x="6483" y="1004"/>
                    <a:pt x="6460" y="890"/>
                  </a:cubicBezTo>
                  <a:cubicBezTo>
                    <a:pt x="6438" y="822"/>
                    <a:pt x="6415" y="753"/>
                    <a:pt x="6369" y="685"/>
                  </a:cubicBezTo>
                  <a:cubicBezTo>
                    <a:pt x="6346" y="639"/>
                    <a:pt x="6301" y="594"/>
                    <a:pt x="6255" y="571"/>
                  </a:cubicBezTo>
                  <a:cubicBezTo>
                    <a:pt x="6209" y="525"/>
                    <a:pt x="6164" y="502"/>
                    <a:pt x="6095" y="457"/>
                  </a:cubicBezTo>
                  <a:cubicBezTo>
                    <a:pt x="5981" y="365"/>
                    <a:pt x="5890" y="274"/>
                    <a:pt x="5776" y="183"/>
                  </a:cubicBezTo>
                  <a:cubicBezTo>
                    <a:pt x="5753" y="160"/>
                    <a:pt x="5730" y="137"/>
                    <a:pt x="5707" y="114"/>
                  </a:cubicBezTo>
                  <a:cubicBezTo>
                    <a:pt x="5639" y="69"/>
                    <a:pt x="5616" y="46"/>
                    <a:pt x="5547" y="23"/>
                  </a:cubicBezTo>
                  <a:lnTo>
                    <a:pt x="5411" y="23"/>
                  </a:lnTo>
                  <a:cubicBezTo>
                    <a:pt x="5388" y="23"/>
                    <a:pt x="5388" y="23"/>
                    <a:pt x="536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4" name="Google Shape;4235;p38">
              <a:extLst>
                <a:ext uri="{FF2B5EF4-FFF2-40B4-BE49-F238E27FC236}">
                  <a16:creationId xmlns:a16="http://schemas.microsoft.com/office/drawing/2014/main" id="{7996A4A5-1438-7E5E-81DC-4A042D952349}"/>
                </a:ext>
              </a:extLst>
            </p:cNvPr>
            <p:cNvSpPr/>
            <p:nvPr/>
          </p:nvSpPr>
          <p:spPr>
            <a:xfrm>
              <a:off x="6653809" y="4039358"/>
              <a:ext cx="148852" cy="221529"/>
            </a:xfrm>
            <a:custGeom>
              <a:avLst/>
              <a:gdLst/>
              <a:ahLst/>
              <a:cxnLst/>
              <a:rect l="l" t="t" r="r" b="b"/>
              <a:pathLst>
                <a:path w="5319" h="7916" extrusionOk="0">
                  <a:moveTo>
                    <a:pt x="343" y="1"/>
                  </a:moveTo>
                  <a:cubicBezTo>
                    <a:pt x="206" y="24"/>
                    <a:pt x="115" y="161"/>
                    <a:pt x="160" y="275"/>
                  </a:cubicBezTo>
                  <a:cubicBezTo>
                    <a:pt x="160" y="320"/>
                    <a:pt x="183" y="366"/>
                    <a:pt x="183" y="412"/>
                  </a:cubicBezTo>
                  <a:cubicBezTo>
                    <a:pt x="138" y="435"/>
                    <a:pt x="92" y="457"/>
                    <a:pt x="46" y="503"/>
                  </a:cubicBezTo>
                  <a:cubicBezTo>
                    <a:pt x="24" y="572"/>
                    <a:pt x="1" y="640"/>
                    <a:pt x="24" y="708"/>
                  </a:cubicBezTo>
                  <a:cubicBezTo>
                    <a:pt x="24" y="800"/>
                    <a:pt x="69" y="891"/>
                    <a:pt x="92" y="960"/>
                  </a:cubicBezTo>
                  <a:cubicBezTo>
                    <a:pt x="138" y="1074"/>
                    <a:pt x="160" y="1188"/>
                    <a:pt x="183" y="1279"/>
                  </a:cubicBezTo>
                  <a:cubicBezTo>
                    <a:pt x="160" y="1325"/>
                    <a:pt x="138" y="1370"/>
                    <a:pt x="115" y="1416"/>
                  </a:cubicBezTo>
                  <a:cubicBezTo>
                    <a:pt x="69" y="1507"/>
                    <a:pt x="115" y="1621"/>
                    <a:pt x="138" y="1713"/>
                  </a:cubicBezTo>
                  <a:cubicBezTo>
                    <a:pt x="160" y="1804"/>
                    <a:pt x="206" y="1895"/>
                    <a:pt x="229" y="1987"/>
                  </a:cubicBezTo>
                  <a:cubicBezTo>
                    <a:pt x="297" y="2146"/>
                    <a:pt x="343" y="2306"/>
                    <a:pt x="412" y="2466"/>
                  </a:cubicBezTo>
                  <a:cubicBezTo>
                    <a:pt x="480" y="2649"/>
                    <a:pt x="571" y="2786"/>
                    <a:pt x="640" y="2945"/>
                  </a:cubicBezTo>
                  <a:cubicBezTo>
                    <a:pt x="708" y="3105"/>
                    <a:pt x="800" y="3265"/>
                    <a:pt x="868" y="3425"/>
                  </a:cubicBezTo>
                  <a:cubicBezTo>
                    <a:pt x="914" y="3516"/>
                    <a:pt x="959" y="3607"/>
                    <a:pt x="982" y="3699"/>
                  </a:cubicBezTo>
                  <a:cubicBezTo>
                    <a:pt x="1028" y="3790"/>
                    <a:pt x="1051" y="3881"/>
                    <a:pt x="1096" y="3950"/>
                  </a:cubicBezTo>
                  <a:cubicBezTo>
                    <a:pt x="1119" y="3995"/>
                    <a:pt x="1165" y="4041"/>
                    <a:pt x="1210" y="4041"/>
                  </a:cubicBezTo>
                  <a:cubicBezTo>
                    <a:pt x="1256" y="4132"/>
                    <a:pt x="1302" y="4224"/>
                    <a:pt x="1347" y="4315"/>
                  </a:cubicBezTo>
                  <a:cubicBezTo>
                    <a:pt x="1416" y="4429"/>
                    <a:pt x="1484" y="4520"/>
                    <a:pt x="1530" y="4634"/>
                  </a:cubicBezTo>
                  <a:cubicBezTo>
                    <a:pt x="1507" y="4703"/>
                    <a:pt x="1530" y="4771"/>
                    <a:pt x="1553" y="4863"/>
                  </a:cubicBezTo>
                  <a:cubicBezTo>
                    <a:pt x="1576" y="4931"/>
                    <a:pt x="1621" y="5000"/>
                    <a:pt x="1667" y="5068"/>
                  </a:cubicBezTo>
                  <a:cubicBezTo>
                    <a:pt x="1690" y="5137"/>
                    <a:pt x="1735" y="5205"/>
                    <a:pt x="1781" y="5274"/>
                  </a:cubicBezTo>
                  <a:cubicBezTo>
                    <a:pt x="1850" y="5433"/>
                    <a:pt x="1941" y="5570"/>
                    <a:pt x="2009" y="5707"/>
                  </a:cubicBezTo>
                  <a:cubicBezTo>
                    <a:pt x="2215" y="6027"/>
                    <a:pt x="2420" y="6346"/>
                    <a:pt x="2626" y="6643"/>
                  </a:cubicBezTo>
                  <a:cubicBezTo>
                    <a:pt x="2717" y="6780"/>
                    <a:pt x="2831" y="6917"/>
                    <a:pt x="2922" y="7054"/>
                  </a:cubicBezTo>
                  <a:cubicBezTo>
                    <a:pt x="3036" y="7214"/>
                    <a:pt x="3173" y="7351"/>
                    <a:pt x="3310" y="7510"/>
                  </a:cubicBezTo>
                  <a:cubicBezTo>
                    <a:pt x="3470" y="7670"/>
                    <a:pt x="3653" y="7807"/>
                    <a:pt x="3881" y="7898"/>
                  </a:cubicBezTo>
                  <a:cubicBezTo>
                    <a:pt x="3904" y="7910"/>
                    <a:pt x="3938" y="7916"/>
                    <a:pt x="3972" y="7916"/>
                  </a:cubicBezTo>
                  <a:cubicBezTo>
                    <a:pt x="4007" y="7916"/>
                    <a:pt x="4041" y="7910"/>
                    <a:pt x="4064" y="7898"/>
                  </a:cubicBezTo>
                  <a:cubicBezTo>
                    <a:pt x="4132" y="7898"/>
                    <a:pt x="4178" y="7853"/>
                    <a:pt x="4246" y="7807"/>
                  </a:cubicBezTo>
                  <a:cubicBezTo>
                    <a:pt x="4269" y="7807"/>
                    <a:pt x="4292" y="7761"/>
                    <a:pt x="4315" y="7739"/>
                  </a:cubicBezTo>
                  <a:cubicBezTo>
                    <a:pt x="4406" y="7625"/>
                    <a:pt x="4497" y="7510"/>
                    <a:pt x="4611" y="7419"/>
                  </a:cubicBezTo>
                  <a:cubicBezTo>
                    <a:pt x="4703" y="7305"/>
                    <a:pt x="4817" y="7214"/>
                    <a:pt x="4931" y="7122"/>
                  </a:cubicBezTo>
                  <a:cubicBezTo>
                    <a:pt x="4999" y="7054"/>
                    <a:pt x="5091" y="6985"/>
                    <a:pt x="5182" y="6894"/>
                  </a:cubicBezTo>
                  <a:cubicBezTo>
                    <a:pt x="5228" y="6848"/>
                    <a:pt x="5296" y="6780"/>
                    <a:pt x="5296" y="6712"/>
                  </a:cubicBezTo>
                  <a:cubicBezTo>
                    <a:pt x="5319" y="6643"/>
                    <a:pt x="5319" y="6597"/>
                    <a:pt x="5319" y="6529"/>
                  </a:cubicBezTo>
                  <a:cubicBezTo>
                    <a:pt x="5296" y="6460"/>
                    <a:pt x="5273" y="6438"/>
                    <a:pt x="5228" y="6369"/>
                  </a:cubicBezTo>
                  <a:cubicBezTo>
                    <a:pt x="5205" y="6323"/>
                    <a:pt x="5136" y="6278"/>
                    <a:pt x="5114" y="6255"/>
                  </a:cubicBezTo>
                  <a:cubicBezTo>
                    <a:pt x="5022" y="6187"/>
                    <a:pt x="4954" y="6118"/>
                    <a:pt x="4862" y="6072"/>
                  </a:cubicBezTo>
                  <a:cubicBezTo>
                    <a:pt x="4657" y="5867"/>
                    <a:pt x="4452" y="5662"/>
                    <a:pt x="4246" y="5456"/>
                  </a:cubicBezTo>
                  <a:cubicBezTo>
                    <a:pt x="4132" y="5342"/>
                    <a:pt x="4018" y="5228"/>
                    <a:pt x="3927" y="5114"/>
                  </a:cubicBezTo>
                  <a:cubicBezTo>
                    <a:pt x="3813" y="4977"/>
                    <a:pt x="3698" y="4863"/>
                    <a:pt x="3584" y="4749"/>
                  </a:cubicBezTo>
                  <a:cubicBezTo>
                    <a:pt x="3379" y="4497"/>
                    <a:pt x="3151" y="4269"/>
                    <a:pt x="2945" y="4018"/>
                  </a:cubicBezTo>
                  <a:cubicBezTo>
                    <a:pt x="2740" y="3767"/>
                    <a:pt x="2534" y="3493"/>
                    <a:pt x="2329" y="3242"/>
                  </a:cubicBezTo>
                  <a:cubicBezTo>
                    <a:pt x="2169" y="3014"/>
                    <a:pt x="2009" y="2786"/>
                    <a:pt x="1850" y="2535"/>
                  </a:cubicBezTo>
                  <a:cubicBezTo>
                    <a:pt x="1819" y="2504"/>
                    <a:pt x="1788" y="2462"/>
                    <a:pt x="1757" y="2417"/>
                  </a:cubicBezTo>
                  <a:lnTo>
                    <a:pt x="1757" y="2417"/>
                  </a:lnTo>
                  <a:cubicBezTo>
                    <a:pt x="1749" y="2403"/>
                    <a:pt x="1740" y="2389"/>
                    <a:pt x="1729" y="2375"/>
                  </a:cubicBezTo>
                  <a:lnTo>
                    <a:pt x="1729" y="2375"/>
                  </a:lnTo>
                  <a:cubicBezTo>
                    <a:pt x="1732" y="2378"/>
                    <a:pt x="1733" y="2382"/>
                    <a:pt x="1735" y="2386"/>
                  </a:cubicBezTo>
                  <a:lnTo>
                    <a:pt x="1735" y="2386"/>
                  </a:lnTo>
                  <a:cubicBezTo>
                    <a:pt x="1728" y="2375"/>
                    <a:pt x="1720" y="2363"/>
                    <a:pt x="1713" y="2352"/>
                  </a:cubicBezTo>
                  <a:lnTo>
                    <a:pt x="1713" y="2352"/>
                  </a:lnTo>
                  <a:cubicBezTo>
                    <a:pt x="1718" y="2360"/>
                    <a:pt x="1724" y="2367"/>
                    <a:pt x="1729" y="2375"/>
                  </a:cubicBezTo>
                  <a:lnTo>
                    <a:pt x="1729" y="2375"/>
                  </a:lnTo>
                  <a:cubicBezTo>
                    <a:pt x="1725" y="2367"/>
                    <a:pt x="1720" y="2360"/>
                    <a:pt x="1713" y="2352"/>
                  </a:cubicBezTo>
                  <a:lnTo>
                    <a:pt x="1713" y="2352"/>
                  </a:lnTo>
                  <a:cubicBezTo>
                    <a:pt x="1695" y="2329"/>
                    <a:pt x="1678" y="2306"/>
                    <a:pt x="1667" y="2283"/>
                  </a:cubicBezTo>
                  <a:cubicBezTo>
                    <a:pt x="1667" y="2283"/>
                    <a:pt x="1644" y="2261"/>
                    <a:pt x="1644" y="2261"/>
                  </a:cubicBezTo>
                  <a:cubicBezTo>
                    <a:pt x="1462" y="1964"/>
                    <a:pt x="1279" y="1690"/>
                    <a:pt x="1119" y="1393"/>
                  </a:cubicBezTo>
                  <a:cubicBezTo>
                    <a:pt x="959" y="1097"/>
                    <a:pt x="800" y="800"/>
                    <a:pt x="685" y="503"/>
                  </a:cubicBezTo>
                  <a:cubicBezTo>
                    <a:pt x="663" y="389"/>
                    <a:pt x="640" y="298"/>
                    <a:pt x="617" y="184"/>
                  </a:cubicBezTo>
                  <a:cubicBezTo>
                    <a:pt x="594" y="69"/>
                    <a:pt x="480" y="1"/>
                    <a:pt x="389"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5" name="Google Shape;4236;p38">
              <a:extLst>
                <a:ext uri="{FF2B5EF4-FFF2-40B4-BE49-F238E27FC236}">
                  <a16:creationId xmlns:a16="http://schemas.microsoft.com/office/drawing/2014/main" id="{A6BB5501-C7A1-6E0F-3CB3-726D6ED4498D}"/>
                </a:ext>
              </a:extLst>
            </p:cNvPr>
            <p:cNvSpPr/>
            <p:nvPr/>
          </p:nvSpPr>
          <p:spPr>
            <a:xfrm>
              <a:off x="6696598" y="4055981"/>
              <a:ext cx="114375" cy="123078"/>
            </a:xfrm>
            <a:custGeom>
              <a:avLst/>
              <a:gdLst/>
              <a:ahLst/>
              <a:cxnLst/>
              <a:rect l="l" t="t" r="r" b="b"/>
              <a:pathLst>
                <a:path w="4087" h="4398" extrusionOk="0">
                  <a:moveTo>
                    <a:pt x="115" y="0"/>
                  </a:moveTo>
                  <a:cubicBezTo>
                    <a:pt x="92" y="0"/>
                    <a:pt x="69" y="23"/>
                    <a:pt x="47" y="46"/>
                  </a:cubicBezTo>
                  <a:cubicBezTo>
                    <a:pt x="1" y="69"/>
                    <a:pt x="1" y="137"/>
                    <a:pt x="47" y="183"/>
                  </a:cubicBezTo>
                  <a:cubicBezTo>
                    <a:pt x="92" y="251"/>
                    <a:pt x="138" y="320"/>
                    <a:pt x="206" y="411"/>
                  </a:cubicBezTo>
                  <a:lnTo>
                    <a:pt x="184" y="388"/>
                  </a:lnTo>
                  <a:lnTo>
                    <a:pt x="184" y="388"/>
                  </a:lnTo>
                  <a:cubicBezTo>
                    <a:pt x="275" y="525"/>
                    <a:pt x="366" y="639"/>
                    <a:pt x="457" y="776"/>
                  </a:cubicBezTo>
                  <a:cubicBezTo>
                    <a:pt x="549" y="913"/>
                    <a:pt x="640" y="1073"/>
                    <a:pt x="731" y="1210"/>
                  </a:cubicBezTo>
                  <a:cubicBezTo>
                    <a:pt x="846" y="1347"/>
                    <a:pt x="937" y="1484"/>
                    <a:pt x="1051" y="1621"/>
                  </a:cubicBezTo>
                  <a:cubicBezTo>
                    <a:pt x="1142" y="1735"/>
                    <a:pt x="1256" y="1872"/>
                    <a:pt x="1348" y="2009"/>
                  </a:cubicBezTo>
                  <a:cubicBezTo>
                    <a:pt x="1462" y="2146"/>
                    <a:pt x="1576" y="2283"/>
                    <a:pt x="1690" y="2420"/>
                  </a:cubicBezTo>
                  <a:cubicBezTo>
                    <a:pt x="1781" y="2534"/>
                    <a:pt x="1895" y="2648"/>
                    <a:pt x="1987" y="2785"/>
                  </a:cubicBezTo>
                  <a:cubicBezTo>
                    <a:pt x="2101" y="2899"/>
                    <a:pt x="2215" y="3036"/>
                    <a:pt x="2329" y="3150"/>
                  </a:cubicBezTo>
                  <a:cubicBezTo>
                    <a:pt x="2443" y="3264"/>
                    <a:pt x="2557" y="3378"/>
                    <a:pt x="2672" y="3493"/>
                  </a:cubicBezTo>
                  <a:cubicBezTo>
                    <a:pt x="2831" y="3630"/>
                    <a:pt x="2991" y="3789"/>
                    <a:pt x="3128" y="3926"/>
                  </a:cubicBezTo>
                  <a:cubicBezTo>
                    <a:pt x="3311" y="4086"/>
                    <a:pt x="3470" y="4246"/>
                    <a:pt x="3653" y="4360"/>
                  </a:cubicBezTo>
                  <a:cubicBezTo>
                    <a:pt x="3702" y="4385"/>
                    <a:pt x="3754" y="4397"/>
                    <a:pt x="3804" y="4397"/>
                  </a:cubicBezTo>
                  <a:cubicBezTo>
                    <a:pt x="3893" y="4397"/>
                    <a:pt x="3974" y="4356"/>
                    <a:pt x="4018" y="4269"/>
                  </a:cubicBezTo>
                  <a:cubicBezTo>
                    <a:pt x="4087" y="4155"/>
                    <a:pt x="4064" y="3995"/>
                    <a:pt x="3950" y="3926"/>
                  </a:cubicBezTo>
                  <a:cubicBezTo>
                    <a:pt x="3927" y="3903"/>
                    <a:pt x="3904" y="3903"/>
                    <a:pt x="3881" y="3881"/>
                  </a:cubicBezTo>
                  <a:cubicBezTo>
                    <a:pt x="3858" y="3858"/>
                    <a:pt x="3836" y="3835"/>
                    <a:pt x="3790" y="3789"/>
                  </a:cubicBezTo>
                  <a:cubicBezTo>
                    <a:pt x="3744" y="3744"/>
                    <a:pt x="3676" y="3675"/>
                    <a:pt x="3607" y="3630"/>
                  </a:cubicBezTo>
                  <a:cubicBezTo>
                    <a:pt x="3493" y="3538"/>
                    <a:pt x="3379" y="3447"/>
                    <a:pt x="3265" y="3356"/>
                  </a:cubicBezTo>
                  <a:cubicBezTo>
                    <a:pt x="3037" y="3173"/>
                    <a:pt x="2831" y="2990"/>
                    <a:pt x="2626" y="2808"/>
                  </a:cubicBezTo>
                  <a:cubicBezTo>
                    <a:pt x="2398" y="2625"/>
                    <a:pt x="2192" y="2420"/>
                    <a:pt x="1987" y="2192"/>
                  </a:cubicBezTo>
                  <a:cubicBezTo>
                    <a:pt x="1759" y="1986"/>
                    <a:pt x="1553" y="1758"/>
                    <a:pt x="1348" y="1530"/>
                  </a:cubicBezTo>
                  <a:cubicBezTo>
                    <a:pt x="1142" y="1301"/>
                    <a:pt x="937" y="1073"/>
                    <a:pt x="754" y="822"/>
                  </a:cubicBezTo>
                  <a:cubicBezTo>
                    <a:pt x="549" y="571"/>
                    <a:pt x="366" y="297"/>
                    <a:pt x="184" y="46"/>
                  </a:cubicBezTo>
                  <a:cubicBezTo>
                    <a:pt x="184" y="23"/>
                    <a:pt x="138" y="0"/>
                    <a:pt x="115"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6" name="Google Shape;4237;p38">
              <a:extLst>
                <a:ext uri="{FF2B5EF4-FFF2-40B4-BE49-F238E27FC236}">
                  <a16:creationId xmlns:a16="http://schemas.microsoft.com/office/drawing/2014/main" id="{86004526-3B1F-CFC5-B13D-27AAE4BF2C0C}"/>
                </a:ext>
              </a:extLst>
            </p:cNvPr>
            <p:cNvSpPr/>
            <p:nvPr/>
          </p:nvSpPr>
          <p:spPr>
            <a:xfrm>
              <a:off x="6761775" y="4234833"/>
              <a:ext cx="90084" cy="75392"/>
            </a:xfrm>
            <a:custGeom>
              <a:avLst/>
              <a:gdLst/>
              <a:ahLst/>
              <a:cxnLst/>
              <a:rect l="l" t="t" r="r" b="b"/>
              <a:pathLst>
                <a:path w="3219" h="2694" extrusionOk="0">
                  <a:moveTo>
                    <a:pt x="1347" y="0"/>
                  </a:moveTo>
                  <a:cubicBezTo>
                    <a:pt x="1301" y="0"/>
                    <a:pt x="1256" y="23"/>
                    <a:pt x="1233" y="46"/>
                  </a:cubicBezTo>
                  <a:cubicBezTo>
                    <a:pt x="1233" y="69"/>
                    <a:pt x="1210" y="92"/>
                    <a:pt x="1210" y="115"/>
                  </a:cubicBezTo>
                  <a:lnTo>
                    <a:pt x="1210" y="92"/>
                  </a:lnTo>
                  <a:cubicBezTo>
                    <a:pt x="1164" y="92"/>
                    <a:pt x="1141" y="69"/>
                    <a:pt x="1096" y="69"/>
                  </a:cubicBezTo>
                  <a:cubicBezTo>
                    <a:pt x="1027" y="69"/>
                    <a:pt x="959" y="92"/>
                    <a:pt x="913" y="115"/>
                  </a:cubicBezTo>
                  <a:cubicBezTo>
                    <a:pt x="868" y="160"/>
                    <a:pt x="845" y="229"/>
                    <a:pt x="845" y="297"/>
                  </a:cubicBezTo>
                  <a:cubicBezTo>
                    <a:pt x="845" y="320"/>
                    <a:pt x="845" y="343"/>
                    <a:pt x="845" y="366"/>
                  </a:cubicBezTo>
                  <a:cubicBezTo>
                    <a:pt x="845" y="366"/>
                    <a:pt x="822" y="388"/>
                    <a:pt x="822" y="388"/>
                  </a:cubicBezTo>
                  <a:cubicBezTo>
                    <a:pt x="753" y="480"/>
                    <a:pt x="776" y="594"/>
                    <a:pt x="845" y="685"/>
                  </a:cubicBezTo>
                  <a:cubicBezTo>
                    <a:pt x="868" y="708"/>
                    <a:pt x="868" y="708"/>
                    <a:pt x="890" y="731"/>
                  </a:cubicBezTo>
                  <a:cubicBezTo>
                    <a:pt x="868" y="754"/>
                    <a:pt x="845" y="754"/>
                    <a:pt x="845" y="776"/>
                  </a:cubicBezTo>
                  <a:cubicBezTo>
                    <a:pt x="822" y="799"/>
                    <a:pt x="822" y="845"/>
                    <a:pt x="799" y="868"/>
                  </a:cubicBezTo>
                  <a:cubicBezTo>
                    <a:pt x="776" y="868"/>
                    <a:pt x="753" y="868"/>
                    <a:pt x="753" y="845"/>
                  </a:cubicBezTo>
                  <a:cubicBezTo>
                    <a:pt x="662" y="845"/>
                    <a:pt x="594" y="891"/>
                    <a:pt x="548" y="959"/>
                  </a:cubicBezTo>
                  <a:cubicBezTo>
                    <a:pt x="525" y="1005"/>
                    <a:pt x="502" y="1050"/>
                    <a:pt x="502" y="1096"/>
                  </a:cubicBezTo>
                  <a:cubicBezTo>
                    <a:pt x="479" y="1096"/>
                    <a:pt x="434" y="1119"/>
                    <a:pt x="411" y="1142"/>
                  </a:cubicBezTo>
                  <a:cubicBezTo>
                    <a:pt x="388" y="1165"/>
                    <a:pt x="365" y="1187"/>
                    <a:pt x="343" y="1233"/>
                  </a:cubicBezTo>
                  <a:cubicBezTo>
                    <a:pt x="320" y="1210"/>
                    <a:pt x="297" y="1210"/>
                    <a:pt x="251" y="1187"/>
                  </a:cubicBezTo>
                  <a:cubicBezTo>
                    <a:pt x="183" y="1187"/>
                    <a:pt x="137" y="1210"/>
                    <a:pt x="69" y="1256"/>
                  </a:cubicBezTo>
                  <a:cubicBezTo>
                    <a:pt x="23" y="1301"/>
                    <a:pt x="0" y="1370"/>
                    <a:pt x="0" y="1438"/>
                  </a:cubicBezTo>
                  <a:cubicBezTo>
                    <a:pt x="0" y="1507"/>
                    <a:pt x="23" y="1553"/>
                    <a:pt x="69" y="1598"/>
                  </a:cubicBezTo>
                  <a:cubicBezTo>
                    <a:pt x="91" y="1644"/>
                    <a:pt x="137" y="1690"/>
                    <a:pt x="183" y="1735"/>
                  </a:cubicBezTo>
                  <a:cubicBezTo>
                    <a:pt x="228" y="1781"/>
                    <a:pt x="297" y="1826"/>
                    <a:pt x="365" y="1872"/>
                  </a:cubicBezTo>
                  <a:cubicBezTo>
                    <a:pt x="457" y="1963"/>
                    <a:pt x="571" y="2055"/>
                    <a:pt x="685" y="2123"/>
                  </a:cubicBezTo>
                  <a:cubicBezTo>
                    <a:pt x="799" y="2192"/>
                    <a:pt x="913" y="2260"/>
                    <a:pt x="1027" y="2351"/>
                  </a:cubicBezTo>
                  <a:cubicBezTo>
                    <a:pt x="1119" y="2397"/>
                    <a:pt x="1187" y="2443"/>
                    <a:pt x="1278" y="2488"/>
                  </a:cubicBezTo>
                  <a:cubicBezTo>
                    <a:pt x="1347" y="2534"/>
                    <a:pt x="1438" y="2580"/>
                    <a:pt x="1529" y="2625"/>
                  </a:cubicBezTo>
                  <a:cubicBezTo>
                    <a:pt x="1552" y="2648"/>
                    <a:pt x="1598" y="2648"/>
                    <a:pt x="1621" y="2671"/>
                  </a:cubicBezTo>
                  <a:lnTo>
                    <a:pt x="1666" y="2671"/>
                  </a:lnTo>
                  <a:cubicBezTo>
                    <a:pt x="1712" y="2694"/>
                    <a:pt x="1758" y="2694"/>
                    <a:pt x="1803" y="2694"/>
                  </a:cubicBezTo>
                  <a:cubicBezTo>
                    <a:pt x="1826" y="2694"/>
                    <a:pt x="1849" y="2694"/>
                    <a:pt x="1872" y="2671"/>
                  </a:cubicBezTo>
                  <a:cubicBezTo>
                    <a:pt x="1940" y="2671"/>
                    <a:pt x="1986" y="2625"/>
                    <a:pt x="2032" y="2603"/>
                  </a:cubicBezTo>
                  <a:cubicBezTo>
                    <a:pt x="2054" y="2580"/>
                    <a:pt x="2077" y="2580"/>
                    <a:pt x="2100" y="2557"/>
                  </a:cubicBezTo>
                  <a:cubicBezTo>
                    <a:pt x="2146" y="2511"/>
                    <a:pt x="2191" y="2488"/>
                    <a:pt x="2214" y="2443"/>
                  </a:cubicBezTo>
                  <a:cubicBezTo>
                    <a:pt x="2306" y="2374"/>
                    <a:pt x="2397" y="2306"/>
                    <a:pt x="2488" y="2237"/>
                  </a:cubicBezTo>
                  <a:cubicBezTo>
                    <a:pt x="2579" y="2146"/>
                    <a:pt x="2671" y="2078"/>
                    <a:pt x="2739" y="1986"/>
                  </a:cubicBezTo>
                  <a:cubicBezTo>
                    <a:pt x="2831" y="1895"/>
                    <a:pt x="2899" y="1804"/>
                    <a:pt x="2990" y="1735"/>
                  </a:cubicBezTo>
                  <a:cubicBezTo>
                    <a:pt x="3059" y="1644"/>
                    <a:pt x="3150" y="1553"/>
                    <a:pt x="3196" y="1438"/>
                  </a:cubicBezTo>
                  <a:cubicBezTo>
                    <a:pt x="3219" y="1393"/>
                    <a:pt x="3219" y="1324"/>
                    <a:pt x="3196" y="1301"/>
                  </a:cubicBezTo>
                  <a:cubicBezTo>
                    <a:pt x="3196" y="1279"/>
                    <a:pt x="3196" y="1256"/>
                    <a:pt x="3196" y="1233"/>
                  </a:cubicBezTo>
                  <a:cubicBezTo>
                    <a:pt x="3173" y="1210"/>
                    <a:pt x="3150" y="1187"/>
                    <a:pt x="3150" y="1165"/>
                  </a:cubicBezTo>
                  <a:cubicBezTo>
                    <a:pt x="3104" y="1119"/>
                    <a:pt x="3059" y="1119"/>
                    <a:pt x="3013" y="1096"/>
                  </a:cubicBezTo>
                  <a:cubicBezTo>
                    <a:pt x="2967" y="1096"/>
                    <a:pt x="2945" y="1073"/>
                    <a:pt x="2922" y="1050"/>
                  </a:cubicBezTo>
                  <a:cubicBezTo>
                    <a:pt x="2853" y="1028"/>
                    <a:pt x="2785" y="982"/>
                    <a:pt x="2716" y="936"/>
                  </a:cubicBezTo>
                  <a:cubicBezTo>
                    <a:pt x="2579" y="845"/>
                    <a:pt x="2442" y="754"/>
                    <a:pt x="2306" y="662"/>
                  </a:cubicBezTo>
                  <a:cubicBezTo>
                    <a:pt x="2146" y="571"/>
                    <a:pt x="2009" y="480"/>
                    <a:pt x="1872" y="388"/>
                  </a:cubicBezTo>
                  <a:cubicBezTo>
                    <a:pt x="1712" y="274"/>
                    <a:pt x="1552" y="137"/>
                    <a:pt x="1393" y="23"/>
                  </a:cubicBezTo>
                  <a:cubicBezTo>
                    <a:pt x="1393" y="0"/>
                    <a:pt x="1370" y="0"/>
                    <a:pt x="1347"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7" name="Google Shape;4238;p38">
              <a:extLst>
                <a:ext uri="{FF2B5EF4-FFF2-40B4-BE49-F238E27FC236}">
                  <a16:creationId xmlns:a16="http://schemas.microsoft.com/office/drawing/2014/main" id="{A5A2FDBF-5B7D-F93B-750D-E1D6CD361C5A}"/>
                </a:ext>
              </a:extLst>
            </p:cNvPr>
            <p:cNvSpPr/>
            <p:nvPr/>
          </p:nvSpPr>
          <p:spPr>
            <a:xfrm>
              <a:off x="6794350" y="4232902"/>
              <a:ext cx="49841" cy="36241"/>
            </a:xfrm>
            <a:custGeom>
              <a:avLst/>
              <a:gdLst/>
              <a:ahLst/>
              <a:cxnLst/>
              <a:rect l="l" t="t" r="r" b="b"/>
              <a:pathLst>
                <a:path w="1781" h="1295" extrusionOk="0">
                  <a:moveTo>
                    <a:pt x="92" y="1"/>
                  </a:moveTo>
                  <a:cubicBezTo>
                    <a:pt x="69" y="1"/>
                    <a:pt x="23" y="1"/>
                    <a:pt x="23" y="24"/>
                  </a:cubicBezTo>
                  <a:cubicBezTo>
                    <a:pt x="0" y="69"/>
                    <a:pt x="0" y="115"/>
                    <a:pt x="46" y="138"/>
                  </a:cubicBezTo>
                  <a:cubicBezTo>
                    <a:pt x="320" y="343"/>
                    <a:pt x="571" y="549"/>
                    <a:pt x="868" y="731"/>
                  </a:cubicBezTo>
                  <a:cubicBezTo>
                    <a:pt x="959" y="823"/>
                    <a:pt x="1073" y="891"/>
                    <a:pt x="1187" y="982"/>
                  </a:cubicBezTo>
                  <a:cubicBezTo>
                    <a:pt x="1324" y="1074"/>
                    <a:pt x="1461" y="1188"/>
                    <a:pt x="1621" y="1279"/>
                  </a:cubicBezTo>
                  <a:cubicBezTo>
                    <a:pt x="1630" y="1289"/>
                    <a:pt x="1648" y="1294"/>
                    <a:pt x="1666" y="1294"/>
                  </a:cubicBezTo>
                  <a:cubicBezTo>
                    <a:pt x="1693" y="1294"/>
                    <a:pt x="1722" y="1283"/>
                    <a:pt x="1735" y="1256"/>
                  </a:cubicBezTo>
                  <a:cubicBezTo>
                    <a:pt x="1781" y="1211"/>
                    <a:pt x="1758" y="1142"/>
                    <a:pt x="1712" y="1119"/>
                  </a:cubicBezTo>
                  <a:cubicBezTo>
                    <a:pt x="1575" y="1028"/>
                    <a:pt x="1438" y="937"/>
                    <a:pt x="1301" y="845"/>
                  </a:cubicBezTo>
                  <a:cubicBezTo>
                    <a:pt x="1187" y="754"/>
                    <a:pt x="1073" y="686"/>
                    <a:pt x="959" y="594"/>
                  </a:cubicBezTo>
                  <a:cubicBezTo>
                    <a:pt x="822" y="526"/>
                    <a:pt x="708" y="435"/>
                    <a:pt x="571" y="343"/>
                  </a:cubicBezTo>
                  <a:cubicBezTo>
                    <a:pt x="434" y="229"/>
                    <a:pt x="274" y="115"/>
                    <a:pt x="137" y="1"/>
                  </a:cubicBezTo>
                  <a:close/>
                </a:path>
              </a:pathLst>
            </a:custGeom>
            <a:solidFill>
              <a:srgbClr val="EE859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8" name="Google Shape;4239;p38">
              <a:extLst>
                <a:ext uri="{FF2B5EF4-FFF2-40B4-BE49-F238E27FC236}">
                  <a16:creationId xmlns:a16="http://schemas.microsoft.com/office/drawing/2014/main" id="{A9B6D45A-2546-1640-87F9-A8768C746C5A}"/>
                </a:ext>
              </a:extLst>
            </p:cNvPr>
            <p:cNvSpPr/>
            <p:nvPr/>
          </p:nvSpPr>
          <p:spPr>
            <a:xfrm>
              <a:off x="6863976" y="4293602"/>
              <a:ext cx="353898" cy="244029"/>
            </a:xfrm>
            <a:custGeom>
              <a:avLst/>
              <a:gdLst/>
              <a:ahLst/>
              <a:cxnLst/>
              <a:rect l="l" t="t" r="r" b="b"/>
              <a:pathLst>
                <a:path w="12646" h="8720" extrusionOk="0">
                  <a:moveTo>
                    <a:pt x="5401" y="2490"/>
                  </a:moveTo>
                  <a:cubicBezTo>
                    <a:pt x="5412" y="2497"/>
                    <a:pt x="5422" y="2504"/>
                    <a:pt x="5433" y="2511"/>
                  </a:cubicBezTo>
                  <a:cubicBezTo>
                    <a:pt x="5422" y="2501"/>
                    <a:pt x="5412" y="2495"/>
                    <a:pt x="5401" y="2490"/>
                  </a:cubicBezTo>
                  <a:close/>
                  <a:moveTo>
                    <a:pt x="6038" y="2922"/>
                  </a:moveTo>
                  <a:cubicBezTo>
                    <a:pt x="6049" y="2930"/>
                    <a:pt x="6060" y="2937"/>
                    <a:pt x="6071" y="2945"/>
                  </a:cubicBezTo>
                  <a:lnTo>
                    <a:pt x="6071" y="2945"/>
                  </a:lnTo>
                  <a:cubicBezTo>
                    <a:pt x="6060" y="2933"/>
                    <a:pt x="6049" y="2928"/>
                    <a:pt x="6038" y="2922"/>
                  </a:cubicBezTo>
                  <a:close/>
                  <a:moveTo>
                    <a:pt x="5227" y="3127"/>
                  </a:moveTo>
                  <a:cubicBezTo>
                    <a:pt x="5227" y="3127"/>
                    <a:pt x="5250" y="3150"/>
                    <a:pt x="5250" y="3150"/>
                  </a:cubicBezTo>
                  <a:cubicBezTo>
                    <a:pt x="5250" y="3150"/>
                    <a:pt x="5227" y="3127"/>
                    <a:pt x="5204" y="3127"/>
                  </a:cubicBezTo>
                  <a:close/>
                  <a:moveTo>
                    <a:pt x="7487" y="5661"/>
                  </a:moveTo>
                  <a:cubicBezTo>
                    <a:pt x="7578" y="5729"/>
                    <a:pt x="7647" y="5775"/>
                    <a:pt x="7738" y="5821"/>
                  </a:cubicBezTo>
                  <a:cubicBezTo>
                    <a:pt x="7761" y="5844"/>
                    <a:pt x="7761" y="5889"/>
                    <a:pt x="7784" y="5912"/>
                  </a:cubicBezTo>
                  <a:cubicBezTo>
                    <a:pt x="7670" y="5821"/>
                    <a:pt x="7578" y="5752"/>
                    <a:pt x="7487" y="5661"/>
                  </a:cubicBezTo>
                  <a:close/>
                  <a:moveTo>
                    <a:pt x="1438" y="0"/>
                  </a:moveTo>
                  <a:cubicBezTo>
                    <a:pt x="1370" y="0"/>
                    <a:pt x="1278" y="46"/>
                    <a:pt x="1256" y="114"/>
                  </a:cubicBezTo>
                  <a:cubicBezTo>
                    <a:pt x="1187" y="229"/>
                    <a:pt x="1233" y="343"/>
                    <a:pt x="1347" y="388"/>
                  </a:cubicBezTo>
                  <a:cubicBezTo>
                    <a:pt x="1530" y="503"/>
                    <a:pt x="1735" y="617"/>
                    <a:pt x="1918" y="754"/>
                  </a:cubicBezTo>
                  <a:cubicBezTo>
                    <a:pt x="2009" y="822"/>
                    <a:pt x="2123" y="891"/>
                    <a:pt x="2237" y="982"/>
                  </a:cubicBezTo>
                  <a:cubicBezTo>
                    <a:pt x="2351" y="1050"/>
                    <a:pt x="2465" y="1142"/>
                    <a:pt x="2579" y="1233"/>
                  </a:cubicBezTo>
                  <a:cubicBezTo>
                    <a:pt x="2716" y="1324"/>
                    <a:pt x="2853" y="1438"/>
                    <a:pt x="2990" y="1530"/>
                  </a:cubicBezTo>
                  <a:cubicBezTo>
                    <a:pt x="2876" y="1484"/>
                    <a:pt x="2762" y="1438"/>
                    <a:pt x="2648" y="1416"/>
                  </a:cubicBezTo>
                  <a:cubicBezTo>
                    <a:pt x="2579" y="1416"/>
                    <a:pt x="2511" y="1416"/>
                    <a:pt x="2443" y="1461"/>
                  </a:cubicBezTo>
                  <a:cubicBezTo>
                    <a:pt x="2420" y="1438"/>
                    <a:pt x="2374" y="1416"/>
                    <a:pt x="2351" y="1416"/>
                  </a:cubicBezTo>
                  <a:cubicBezTo>
                    <a:pt x="2237" y="1347"/>
                    <a:pt x="2146" y="1301"/>
                    <a:pt x="2032" y="1256"/>
                  </a:cubicBezTo>
                  <a:cubicBezTo>
                    <a:pt x="1940" y="1210"/>
                    <a:pt x="1872" y="1187"/>
                    <a:pt x="1781" y="1187"/>
                  </a:cubicBezTo>
                  <a:cubicBezTo>
                    <a:pt x="1781" y="1187"/>
                    <a:pt x="1781" y="1164"/>
                    <a:pt x="1781" y="1164"/>
                  </a:cubicBezTo>
                  <a:cubicBezTo>
                    <a:pt x="1666" y="1096"/>
                    <a:pt x="1575" y="1027"/>
                    <a:pt x="1438" y="982"/>
                  </a:cubicBezTo>
                  <a:cubicBezTo>
                    <a:pt x="1393" y="982"/>
                    <a:pt x="1324" y="982"/>
                    <a:pt x="1256" y="1005"/>
                  </a:cubicBezTo>
                  <a:cubicBezTo>
                    <a:pt x="1187" y="1005"/>
                    <a:pt x="1141" y="1027"/>
                    <a:pt x="1096" y="1073"/>
                  </a:cubicBezTo>
                  <a:cubicBezTo>
                    <a:pt x="1073" y="1073"/>
                    <a:pt x="1027" y="1096"/>
                    <a:pt x="1005" y="1096"/>
                  </a:cubicBezTo>
                  <a:cubicBezTo>
                    <a:pt x="753" y="1210"/>
                    <a:pt x="502" y="1279"/>
                    <a:pt x="251" y="1393"/>
                  </a:cubicBezTo>
                  <a:cubicBezTo>
                    <a:pt x="160" y="1438"/>
                    <a:pt x="92" y="1484"/>
                    <a:pt x="46" y="1575"/>
                  </a:cubicBezTo>
                  <a:cubicBezTo>
                    <a:pt x="0" y="1644"/>
                    <a:pt x="0" y="1781"/>
                    <a:pt x="69" y="1849"/>
                  </a:cubicBezTo>
                  <a:cubicBezTo>
                    <a:pt x="92" y="1918"/>
                    <a:pt x="137" y="1963"/>
                    <a:pt x="206" y="1986"/>
                  </a:cubicBezTo>
                  <a:cubicBezTo>
                    <a:pt x="228" y="2009"/>
                    <a:pt x="228" y="2009"/>
                    <a:pt x="251" y="2009"/>
                  </a:cubicBezTo>
                  <a:cubicBezTo>
                    <a:pt x="297" y="2032"/>
                    <a:pt x="343" y="2077"/>
                    <a:pt x="388" y="2100"/>
                  </a:cubicBezTo>
                  <a:cubicBezTo>
                    <a:pt x="571" y="2214"/>
                    <a:pt x="731" y="2351"/>
                    <a:pt x="913" y="2465"/>
                  </a:cubicBezTo>
                  <a:cubicBezTo>
                    <a:pt x="1005" y="2511"/>
                    <a:pt x="1096" y="2557"/>
                    <a:pt x="1164" y="2602"/>
                  </a:cubicBezTo>
                  <a:cubicBezTo>
                    <a:pt x="1233" y="2648"/>
                    <a:pt x="1301" y="2694"/>
                    <a:pt x="1370" y="2739"/>
                  </a:cubicBezTo>
                  <a:cubicBezTo>
                    <a:pt x="1803" y="3059"/>
                    <a:pt x="2237" y="3356"/>
                    <a:pt x="2694" y="3652"/>
                  </a:cubicBezTo>
                  <a:cubicBezTo>
                    <a:pt x="2899" y="3812"/>
                    <a:pt x="3104" y="3949"/>
                    <a:pt x="3333" y="4063"/>
                  </a:cubicBezTo>
                  <a:cubicBezTo>
                    <a:pt x="3333" y="4086"/>
                    <a:pt x="3356" y="4086"/>
                    <a:pt x="3356" y="4086"/>
                  </a:cubicBezTo>
                  <a:cubicBezTo>
                    <a:pt x="3356" y="4109"/>
                    <a:pt x="3378" y="4109"/>
                    <a:pt x="3378" y="4109"/>
                  </a:cubicBezTo>
                  <a:cubicBezTo>
                    <a:pt x="3470" y="4200"/>
                    <a:pt x="3607" y="4292"/>
                    <a:pt x="3721" y="4360"/>
                  </a:cubicBezTo>
                  <a:cubicBezTo>
                    <a:pt x="3766" y="4406"/>
                    <a:pt x="3835" y="4451"/>
                    <a:pt x="3903" y="4497"/>
                  </a:cubicBezTo>
                  <a:cubicBezTo>
                    <a:pt x="3949" y="4543"/>
                    <a:pt x="3995" y="4565"/>
                    <a:pt x="4040" y="4588"/>
                  </a:cubicBezTo>
                  <a:cubicBezTo>
                    <a:pt x="4086" y="4634"/>
                    <a:pt x="4132" y="4657"/>
                    <a:pt x="4177" y="4680"/>
                  </a:cubicBezTo>
                  <a:cubicBezTo>
                    <a:pt x="4223" y="4702"/>
                    <a:pt x="4291" y="4702"/>
                    <a:pt x="4337" y="4702"/>
                  </a:cubicBezTo>
                  <a:lnTo>
                    <a:pt x="4360" y="4702"/>
                  </a:lnTo>
                  <a:cubicBezTo>
                    <a:pt x="4520" y="4816"/>
                    <a:pt x="4702" y="4953"/>
                    <a:pt x="4862" y="5068"/>
                  </a:cubicBezTo>
                  <a:cubicBezTo>
                    <a:pt x="4976" y="5136"/>
                    <a:pt x="5067" y="5227"/>
                    <a:pt x="5182" y="5319"/>
                  </a:cubicBezTo>
                  <a:cubicBezTo>
                    <a:pt x="5433" y="5501"/>
                    <a:pt x="5684" y="5707"/>
                    <a:pt x="5935" y="5889"/>
                  </a:cubicBezTo>
                  <a:cubicBezTo>
                    <a:pt x="6095" y="6003"/>
                    <a:pt x="6232" y="6095"/>
                    <a:pt x="6391" y="6209"/>
                  </a:cubicBezTo>
                  <a:cubicBezTo>
                    <a:pt x="6483" y="6254"/>
                    <a:pt x="6551" y="6323"/>
                    <a:pt x="6620" y="6369"/>
                  </a:cubicBezTo>
                  <a:cubicBezTo>
                    <a:pt x="6711" y="6414"/>
                    <a:pt x="6779" y="6483"/>
                    <a:pt x="6871" y="6528"/>
                  </a:cubicBezTo>
                  <a:cubicBezTo>
                    <a:pt x="6922" y="6554"/>
                    <a:pt x="6973" y="6567"/>
                    <a:pt x="7022" y="6567"/>
                  </a:cubicBezTo>
                  <a:cubicBezTo>
                    <a:pt x="7104" y="6567"/>
                    <a:pt x="7179" y="6531"/>
                    <a:pt x="7236" y="6460"/>
                  </a:cubicBezTo>
                  <a:lnTo>
                    <a:pt x="7259" y="6460"/>
                  </a:lnTo>
                  <a:cubicBezTo>
                    <a:pt x="7396" y="6574"/>
                    <a:pt x="7533" y="6688"/>
                    <a:pt x="7670" y="6802"/>
                  </a:cubicBezTo>
                  <a:cubicBezTo>
                    <a:pt x="7806" y="6894"/>
                    <a:pt x="7943" y="7008"/>
                    <a:pt x="8080" y="7122"/>
                  </a:cubicBezTo>
                  <a:cubicBezTo>
                    <a:pt x="8217" y="7236"/>
                    <a:pt x="8377" y="7350"/>
                    <a:pt x="8537" y="7441"/>
                  </a:cubicBezTo>
                  <a:cubicBezTo>
                    <a:pt x="9130" y="7852"/>
                    <a:pt x="9747" y="8217"/>
                    <a:pt x="10409" y="8514"/>
                  </a:cubicBezTo>
                  <a:cubicBezTo>
                    <a:pt x="10591" y="8583"/>
                    <a:pt x="10774" y="8674"/>
                    <a:pt x="10956" y="8720"/>
                  </a:cubicBezTo>
                  <a:lnTo>
                    <a:pt x="11139" y="8720"/>
                  </a:lnTo>
                  <a:cubicBezTo>
                    <a:pt x="11185" y="8697"/>
                    <a:pt x="11253" y="8697"/>
                    <a:pt x="11299" y="8651"/>
                  </a:cubicBezTo>
                  <a:cubicBezTo>
                    <a:pt x="11344" y="8628"/>
                    <a:pt x="11413" y="8583"/>
                    <a:pt x="11459" y="8537"/>
                  </a:cubicBezTo>
                  <a:cubicBezTo>
                    <a:pt x="11504" y="8491"/>
                    <a:pt x="11527" y="8446"/>
                    <a:pt x="11573" y="8400"/>
                  </a:cubicBezTo>
                  <a:cubicBezTo>
                    <a:pt x="11710" y="8217"/>
                    <a:pt x="11869" y="8058"/>
                    <a:pt x="12029" y="7921"/>
                  </a:cubicBezTo>
                  <a:cubicBezTo>
                    <a:pt x="12120" y="7852"/>
                    <a:pt x="12235" y="7784"/>
                    <a:pt x="12326" y="7738"/>
                  </a:cubicBezTo>
                  <a:cubicBezTo>
                    <a:pt x="12394" y="7692"/>
                    <a:pt x="12440" y="7647"/>
                    <a:pt x="12508" y="7601"/>
                  </a:cubicBezTo>
                  <a:cubicBezTo>
                    <a:pt x="12600" y="7510"/>
                    <a:pt x="12645" y="7327"/>
                    <a:pt x="12600" y="7213"/>
                  </a:cubicBezTo>
                  <a:cubicBezTo>
                    <a:pt x="12577" y="7145"/>
                    <a:pt x="12531" y="7099"/>
                    <a:pt x="12486" y="7053"/>
                  </a:cubicBezTo>
                  <a:cubicBezTo>
                    <a:pt x="12463" y="7031"/>
                    <a:pt x="12463" y="7031"/>
                    <a:pt x="12440" y="7008"/>
                  </a:cubicBezTo>
                  <a:cubicBezTo>
                    <a:pt x="12417" y="7008"/>
                    <a:pt x="12394" y="6985"/>
                    <a:pt x="12372" y="6962"/>
                  </a:cubicBezTo>
                  <a:cubicBezTo>
                    <a:pt x="12280" y="6894"/>
                    <a:pt x="12166" y="6825"/>
                    <a:pt x="12075" y="6779"/>
                  </a:cubicBezTo>
                  <a:cubicBezTo>
                    <a:pt x="11847" y="6643"/>
                    <a:pt x="11618" y="6506"/>
                    <a:pt x="11390" y="6369"/>
                  </a:cubicBezTo>
                  <a:cubicBezTo>
                    <a:pt x="11139" y="6209"/>
                    <a:pt x="10888" y="6049"/>
                    <a:pt x="10637" y="5889"/>
                  </a:cubicBezTo>
                  <a:cubicBezTo>
                    <a:pt x="10363" y="5707"/>
                    <a:pt x="10112" y="5547"/>
                    <a:pt x="9838" y="5387"/>
                  </a:cubicBezTo>
                  <a:cubicBezTo>
                    <a:pt x="9587" y="5227"/>
                    <a:pt x="9336" y="5045"/>
                    <a:pt x="9062" y="4885"/>
                  </a:cubicBezTo>
                  <a:cubicBezTo>
                    <a:pt x="8811" y="4702"/>
                    <a:pt x="8537" y="4520"/>
                    <a:pt x="8263" y="4360"/>
                  </a:cubicBezTo>
                  <a:cubicBezTo>
                    <a:pt x="8012" y="4177"/>
                    <a:pt x="7738" y="4018"/>
                    <a:pt x="7464" y="3858"/>
                  </a:cubicBezTo>
                  <a:cubicBezTo>
                    <a:pt x="7007" y="3553"/>
                    <a:pt x="6530" y="3249"/>
                    <a:pt x="6071" y="2945"/>
                  </a:cubicBezTo>
                  <a:lnTo>
                    <a:pt x="6071" y="2945"/>
                  </a:lnTo>
                  <a:cubicBezTo>
                    <a:pt x="6072" y="2945"/>
                    <a:pt x="6072" y="2945"/>
                    <a:pt x="6072" y="2945"/>
                  </a:cubicBezTo>
                  <a:cubicBezTo>
                    <a:pt x="6060" y="2937"/>
                    <a:pt x="6049" y="2930"/>
                    <a:pt x="6038" y="2922"/>
                  </a:cubicBezTo>
                  <a:lnTo>
                    <a:pt x="6038" y="2922"/>
                  </a:lnTo>
                  <a:cubicBezTo>
                    <a:pt x="6038" y="2922"/>
                    <a:pt x="6038" y="2922"/>
                    <a:pt x="6038" y="2922"/>
                  </a:cubicBezTo>
                  <a:lnTo>
                    <a:pt x="6038" y="2922"/>
                  </a:lnTo>
                  <a:cubicBezTo>
                    <a:pt x="6035" y="2920"/>
                    <a:pt x="6033" y="2919"/>
                    <a:pt x="6030" y="2917"/>
                  </a:cubicBezTo>
                  <a:lnTo>
                    <a:pt x="6030" y="2917"/>
                  </a:lnTo>
                  <a:cubicBezTo>
                    <a:pt x="5929" y="2850"/>
                    <a:pt x="5829" y="2782"/>
                    <a:pt x="5740" y="2714"/>
                  </a:cubicBezTo>
                  <a:lnTo>
                    <a:pt x="5740" y="2714"/>
                  </a:lnTo>
                  <a:cubicBezTo>
                    <a:pt x="5744" y="2716"/>
                    <a:pt x="5748" y="2717"/>
                    <a:pt x="5752" y="2717"/>
                  </a:cubicBezTo>
                  <a:cubicBezTo>
                    <a:pt x="5742" y="2711"/>
                    <a:pt x="5732" y="2706"/>
                    <a:pt x="5722" y="2701"/>
                  </a:cubicBezTo>
                  <a:lnTo>
                    <a:pt x="5722" y="2701"/>
                  </a:lnTo>
                  <a:cubicBezTo>
                    <a:pt x="5709" y="2691"/>
                    <a:pt x="5696" y="2681"/>
                    <a:pt x="5684" y="2671"/>
                  </a:cubicBezTo>
                  <a:lnTo>
                    <a:pt x="5684" y="2671"/>
                  </a:lnTo>
                  <a:cubicBezTo>
                    <a:pt x="5691" y="2678"/>
                    <a:pt x="5698" y="2685"/>
                    <a:pt x="5705" y="2692"/>
                  </a:cubicBezTo>
                  <a:lnTo>
                    <a:pt x="5705" y="2692"/>
                  </a:lnTo>
                  <a:cubicBezTo>
                    <a:pt x="5599" y="2633"/>
                    <a:pt x="5504" y="2561"/>
                    <a:pt x="5397" y="2488"/>
                  </a:cubicBezTo>
                  <a:lnTo>
                    <a:pt x="5397" y="2488"/>
                  </a:lnTo>
                  <a:cubicBezTo>
                    <a:pt x="5398" y="2488"/>
                    <a:pt x="5400" y="2489"/>
                    <a:pt x="5401" y="2490"/>
                  </a:cubicBezTo>
                  <a:lnTo>
                    <a:pt x="5401" y="2490"/>
                  </a:lnTo>
                  <a:cubicBezTo>
                    <a:pt x="4841" y="2109"/>
                    <a:pt x="4281" y="1728"/>
                    <a:pt x="3721" y="1347"/>
                  </a:cubicBezTo>
                  <a:lnTo>
                    <a:pt x="3721" y="1347"/>
                  </a:lnTo>
                  <a:cubicBezTo>
                    <a:pt x="3744" y="1370"/>
                    <a:pt x="3766" y="1370"/>
                    <a:pt x="3766" y="1393"/>
                  </a:cubicBezTo>
                  <a:cubicBezTo>
                    <a:pt x="3584" y="1256"/>
                    <a:pt x="3378" y="1119"/>
                    <a:pt x="3173" y="982"/>
                  </a:cubicBezTo>
                  <a:cubicBezTo>
                    <a:pt x="2990" y="868"/>
                    <a:pt x="2808" y="731"/>
                    <a:pt x="2625" y="617"/>
                  </a:cubicBezTo>
                  <a:cubicBezTo>
                    <a:pt x="2260" y="411"/>
                    <a:pt x="1895" y="229"/>
                    <a:pt x="1530" y="23"/>
                  </a:cubicBezTo>
                  <a:cubicBezTo>
                    <a:pt x="1507" y="0"/>
                    <a:pt x="1484" y="0"/>
                    <a:pt x="1438"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9" name="Google Shape;4240;p38">
              <a:extLst>
                <a:ext uri="{FF2B5EF4-FFF2-40B4-BE49-F238E27FC236}">
                  <a16:creationId xmlns:a16="http://schemas.microsoft.com/office/drawing/2014/main" id="{C164DCB6-5AF0-D1E5-B593-70E6C5A11622}"/>
                </a:ext>
              </a:extLst>
            </p:cNvPr>
            <p:cNvSpPr/>
            <p:nvPr/>
          </p:nvSpPr>
          <p:spPr>
            <a:xfrm>
              <a:off x="6879312" y="4301913"/>
              <a:ext cx="75392" cy="48162"/>
            </a:xfrm>
            <a:custGeom>
              <a:avLst/>
              <a:gdLst/>
              <a:ahLst/>
              <a:cxnLst/>
              <a:rect l="l" t="t" r="r" b="b"/>
              <a:pathLst>
                <a:path w="2694" h="1721" extrusionOk="0">
                  <a:moveTo>
                    <a:pt x="866" y="840"/>
                  </a:moveTo>
                  <a:lnTo>
                    <a:pt x="866" y="840"/>
                  </a:lnTo>
                  <a:cubicBezTo>
                    <a:pt x="864" y="842"/>
                    <a:pt x="862" y="843"/>
                    <a:pt x="860" y="844"/>
                  </a:cubicBezTo>
                  <a:lnTo>
                    <a:pt x="860" y="844"/>
                  </a:lnTo>
                  <a:cubicBezTo>
                    <a:pt x="863" y="843"/>
                    <a:pt x="864" y="842"/>
                    <a:pt x="866" y="840"/>
                  </a:cubicBezTo>
                  <a:close/>
                  <a:moveTo>
                    <a:pt x="913" y="0"/>
                  </a:moveTo>
                  <a:cubicBezTo>
                    <a:pt x="890" y="0"/>
                    <a:pt x="867" y="23"/>
                    <a:pt x="845" y="23"/>
                  </a:cubicBezTo>
                  <a:cubicBezTo>
                    <a:pt x="730" y="46"/>
                    <a:pt x="685" y="183"/>
                    <a:pt x="708" y="297"/>
                  </a:cubicBezTo>
                  <a:cubicBezTo>
                    <a:pt x="662" y="297"/>
                    <a:pt x="616" y="320"/>
                    <a:pt x="593" y="342"/>
                  </a:cubicBezTo>
                  <a:cubicBezTo>
                    <a:pt x="548" y="365"/>
                    <a:pt x="502" y="388"/>
                    <a:pt x="479" y="434"/>
                  </a:cubicBezTo>
                  <a:cubicBezTo>
                    <a:pt x="434" y="479"/>
                    <a:pt x="388" y="548"/>
                    <a:pt x="342" y="616"/>
                  </a:cubicBezTo>
                  <a:cubicBezTo>
                    <a:pt x="320" y="616"/>
                    <a:pt x="320" y="639"/>
                    <a:pt x="297" y="639"/>
                  </a:cubicBezTo>
                  <a:cubicBezTo>
                    <a:pt x="251" y="685"/>
                    <a:pt x="183" y="730"/>
                    <a:pt x="137" y="799"/>
                  </a:cubicBezTo>
                  <a:cubicBezTo>
                    <a:pt x="68" y="867"/>
                    <a:pt x="0" y="959"/>
                    <a:pt x="23" y="1073"/>
                  </a:cubicBezTo>
                  <a:cubicBezTo>
                    <a:pt x="23" y="1119"/>
                    <a:pt x="46" y="1187"/>
                    <a:pt x="91" y="1210"/>
                  </a:cubicBezTo>
                  <a:cubicBezTo>
                    <a:pt x="68" y="1255"/>
                    <a:pt x="68" y="1278"/>
                    <a:pt x="68" y="1324"/>
                  </a:cubicBezTo>
                  <a:cubicBezTo>
                    <a:pt x="46" y="1370"/>
                    <a:pt x="68" y="1415"/>
                    <a:pt x="91" y="1461"/>
                  </a:cubicBezTo>
                  <a:cubicBezTo>
                    <a:pt x="114" y="1507"/>
                    <a:pt x="160" y="1529"/>
                    <a:pt x="205" y="1552"/>
                  </a:cubicBezTo>
                  <a:cubicBezTo>
                    <a:pt x="274" y="1552"/>
                    <a:pt x="320" y="1552"/>
                    <a:pt x="365" y="1529"/>
                  </a:cubicBezTo>
                  <a:cubicBezTo>
                    <a:pt x="411" y="1484"/>
                    <a:pt x="434" y="1438"/>
                    <a:pt x="457" y="1392"/>
                  </a:cubicBezTo>
                  <a:cubicBezTo>
                    <a:pt x="457" y="1370"/>
                    <a:pt x="457" y="1370"/>
                    <a:pt x="457" y="1347"/>
                  </a:cubicBezTo>
                  <a:cubicBezTo>
                    <a:pt x="502" y="1278"/>
                    <a:pt x="525" y="1210"/>
                    <a:pt x="571" y="1141"/>
                  </a:cubicBezTo>
                  <a:cubicBezTo>
                    <a:pt x="616" y="1096"/>
                    <a:pt x="662" y="1027"/>
                    <a:pt x="708" y="982"/>
                  </a:cubicBezTo>
                  <a:cubicBezTo>
                    <a:pt x="753" y="936"/>
                    <a:pt x="799" y="890"/>
                    <a:pt x="845" y="867"/>
                  </a:cubicBezTo>
                  <a:cubicBezTo>
                    <a:pt x="845" y="856"/>
                    <a:pt x="851" y="850"/>
                    <a:pt x="860" y="844"/>
                  </a:cubicBezTo>
                  <a:lnTo>
                    <a:pt x="860" y="844"/>
                  </a:lnTo>
                  <a:cubicBezTo>
                    <a:pt x="856" y="845"/>
                    <a:pt x="852" y="845"/>
                    <a:pt x="845" y="845"/>
                  </a:cubicBezTo>
                  <a:lnTo>
                    <a:pt x="867" y="822"/>
                  </a:lnTo>
                  <a:lnTo>
                    <a:pt x="867" y="822"/>
                  </a:lnTo>
                  <a:cubicBezTo>
                    <a:pt x="867" y="832"/>
                    <a:pt x="867" y="837"/>
                    <a:pt x="866" y="840"/>
                  </a:cubicBezTo>
                  <a:lnTo>
                    <a:pt x="866" y="840"/>
                  </a:lnTo>
                  <a:cubicBezTo>
                    <a:pt x="873" y="836"/>
                    <a:pt x="882" y="830"/>
                    <a:pt x="890" y="822"/>
                  </a:cubicBezTo>
                  <a:cubicBezTo>
                    <a:pt x="890" y="845"/>
                    <a:pt x="913" y="867"/>
                    <a:pt x="936" y="890"/>
                  </a:cubicBezTo>
                  <a:cubicBezTo>
                    <a:pt x="1027" y="959"/>
                    <a:pt x="1118" y="1027"/>
                    <a:pt x="1210" y="1096"/>
                  </a:cubicBezTo>
                  <a:cubicBezTo>
                    <a:pt x="1324" y="1187"/>
                    <a:pt x="1438" y="1278"/>
                    <a:pt x="1552" y="1347"/>
                  </a:cubicBezTo>
                  <a:cubicBezTo>
                    <a:pt x="1666" y="1415"/>
                    <a:pt x="1758" y="1461"/>
                    <a:pt x="1872" y="1529"/>
                  </a:cubicBezTo>
                  <a:cubicBezTo>
                    <a:pt x="1940" y="1552"/>
                    <a:pt x="2009" y="1598"/>
                    <a:pt x="2077" y="1644"/>
                  </a:cubicBezTo>
                  <a:cubicBezTo>
                    <a:pt x="2146" y="1666"/>
                    <a:pt x="2237" y="1712"/>
                    <a:pt x="2305" y="1712"/>
                  </a:cubicBezTo>
                  <a:cubicBezTo>
                    <a:pt x="2332" y="1717"/>
                    <a:pt x="2359" y="1720"/>
                    <a:pt x="2386" y="1720"/>
                  </a:cubicBezTo>
                  <a:cubicBezTo>
                    <a:pt x="2471" y="1720"/>
                    <a:pt x="2550" y="1690"/>
                    <a:pt x="2602" y="1621"/>
                  </a:cubicBezTo>
                  <a:cubicBezTo>
                    <a:pt x="2693" y="1484"/>
                    <a:pt x="2693" y="1324"/>
                    <a:pt x="2579" y="1210"/>
                  </a:cubicBezTo>
                  <a:cubicBezTo>
                    <a:pt x="2556" y="1187"/>
                    <a:pt x="2556" y="1187"/>
                    <a:pt x="2556" y="1187"/>
                  </a:cubicBezTo>
                  <a:cubicBezTo>
                    <a:pt x="2579" y="1073"/>
                    <a:pt x="2556" y="959"/>
                    <a:pt x="2465" y="890"/>
                  </a:cubicBezTo>
                  <a:cubicBezTo>
                    <a:pt x="2374" y="822"/>
                    <a:pt x="2283" y="753"/>
                    <a:pt x="2168" y="685"/>
                  </a:cubicBezTo>
                  <a:cubicBezTo>
                    <a:pt x="2054" y="594"/>
                    <a:pt x="1940" y="525"/>
                    <a:pt x="1826" y="457"/>
                  </a:cubicBezTo>
                  <a:cubicBezTo>
                    <a:pt x="1712" y="411"/>
                    <a:pt x="1621" y="365"/>
                    <a:pt x="1529" y="320"/>
                  </a:cubicBezTo>
                  <a:cubicBezTo>
                    <a:pt x="1370" y="251"/>
                    <a:pt x="1233" y="160"/>
                    <a:pt x="1096" y="91"/>
                  </a:cubicBezTo>
                  <a:cubicBezTo>
                    <a:pt x="1050" y="46"/>
                    <a:pt x="982" y="0"/>
                    <a:pt x="913" y="0"/>
                  </a:cubicBezTo>
                  <a:close/>
                </a:path>
              </a:pathLst>
            </a:custGeom>
            <a:solidFill>
              <a:srgbClr val="EE859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0" name="Google Shape;4241;p38">
              <a:extLst>
                <a:ext uri="{FF2B5EF4-FFF2-40B4-BE49-F238E27FC236}">
                  <a16:creationId xmlns:a16="http://schemas.microsoft.com/office/drawing/2014/main" id="{582CE2D6-270D-27F0-8F33-8753DDFF881C}"/>
                </a:ext>
              </a:extLst>
            </p:cNvPr>
            <p:cNvSpPr/>
            <p:nvPr/>
          </p:nvSpPr>
          <p:spPr>
            <a:xfrm>
              <a:off x="6905478" y="4294889"/>
              <a:ext cx="65205" cy="44972"/>
            </a:xfrm>
            <a:custGeom>
              <a:avLst/>
              <a:gdLst/>
              <a:ahLst/>
              <a:cxnLst/>
              <a:rect l="l" t="t" r="r" b="b"/>
              <a:pathLst>
                <a:path w="2330" h="1607" extrusionOk="0">
                  <a:moveTo>
                    <a:pt x="92" y="0"/>
                  </a:moveTo>
                  <a:cubicBezTo>
                    <a:pt x="69" y="0"/>
                    <a:pt x="47" y="0"/>
                    <a:pt x="24" y="23"/>
                  </a:cubicBezTo>
                  <a:cubicBezTo>
                    <a:pt x="1" y="46"/>
                    <a:pt x="1" y="68"/>
                    <a:pt x="1" y="91"/>
                  </a:cubicBezTo>
                  <a:cubicBezTo>
                    <a:pt x="1" y="91"/>
                    <a:pt x="24" y="137"/>
                    <a:pt x="24" y="137"/>
                  </a:cubicBezTo>
                  <a:cubicBezTo>
                    <a:pt x="252" y="274"/>
                    <a:pt x="457" y="434"/>
                    <a:pt x="663" y="593"/>
                  </a:cubicBezTo>
                  <a:cubicBezTo>
                    <a:pt x="663" y="571"/>
                    <a:pt x="663" y="571"/>
                    <a:pt x="663" y="571"/>
                  </a:cubicBezTo>
                  <a:cubicBezTo>
                    <a:pt x="823" y="685"/>
                    <a:pt x="960" y="776"/>
                    <a:pt x="1119" y="890"/>
                  </a:cubicBezTo>
                  <a:cubicBezTo>
                    <a:pt x="1140" y="890"/>
                    <a:pt x="1142" y="890"/>
                    <a:pt x="1142" y="906"/>
                  </a:cubicBezTo>
                  <a:lnTo>
                    <a:pt x="1142" y="906"/>
                  </a:lnTo>
                  <a:cubicBezTo>
                    <a:pt x="1134" y="901"/>
                    <a:pt x="1127" y="896"/>
                    <a:pt x="1119" y="890"/>
                  </a:cubicBezTo>
                  <a:lnTo>
                    <a:pt x="1119" y="890"/>
                  </a:lnTo>
                  <a:lnTo>
                    <a:pt x="1142" y="913"/>
                  </a:lnTo>
                  <a:cubicBezTo>
                    <a:pt x="1142" y="911"/>
                    <a:pt x="1142" y="908"/>
                    <a:pt x="1142" y="906"/>
                  </a:cubicBezTo>
                  <a:lnTo>
                    <a:pt x="1142" y="906"/>
                  </a:lnTo>
                  <a:cubicBezTo>
                    <a:pt x="1294" y="1015"/>
                    <a:pt x="1446" y="1123"/>
                    <a:pt x="1599" y="1210"/>
                  </a:cubicBezTo>
                  <a:cubicBezTo>
                    <a:pt x="1804" y="1347"/>
                    <a:pt x="2009" y="1461"/>
                    <a:pt x="2192" y="1598"/>
                  </a:cubicBezTo>
                  <a:cubicBezTo>
                    <a:pt x="2204" y="1604"/>
                    <a:pt x="2217" y="1607"/>
                    <a:pt x="2228" y="1607"/>
                  </a:cubicBezTo>
                  <a:cubicBezTo>
                    <a:pt x="2261" y="1607"/>
                    <a:pt x="2290" y="1586"/>
                    <a:pt x="2306" y="1552"/>
                  </a:cubicBezTo>
                  <a:cubicBezTo>
                    <a:pt x="2306" y="1529"/>
                    <a:pt x="2329" y="1506"/>
                    <a:pt x="2306" y="1484"/>
                  </a:cubicBezTo>
                  <a:cubicBezTo>
                    <a:pt x="2306" y="1461"/>
                    <a:pt x="2283" y="1461"/>
                    <a:pt x="2261" y="1438"/>
                  </a:cubicBezTo>
                  <a:cubicBezTo>
                    <a:pt x="2124" y="1347"/>
                    <a:pt x="1964" y="1255"/>
                    <a:pt x="1827" y="1164"/>
                  </a:cubicBezTo>
                  <a:cubicBezTo>
                    <a:pt x="1690" y="1073"/>
                    <a:pt x="1553" y="981"/>
                    <a:pt x="1393" y="890"/>
                  </a:cubicBezTo>
                  <a:lnTo>
                    <a:pt x="1416" y="890"/>
                  </a:lnTo>
                  <a:cubicBezTo>
                    <a:pt x="1256" y="799"/>
                    <a:pt x="1119" y="685"/>
                    <a:pt x="982" y="593"/>
                  </a:cubicBezTo>
                  <a:lnTo>
                    <a:pt x="982" y="593"/>
                  </a:lnTo>
                  <a:cubicBezTo>
                    <a:pt x="982" y="593"/>
                    <a:pt x="982" y="597"/>
                    <a:pt x="984" y="601"/>
                  </a:cubicBezTo>
                  <a:lnTo>
                    <a:pt x="984" y="601"/>
                  </a:lnTo>
                  <a:cubicBezTo>
                    <a:pt x="831" y="492"/>
                    <a:pt x="678" y="384"/>
                    <a:pt x="526" y="297"/>
                  </a:cubicBezTo>
                  <a:lnTo>
                    <a:pt x="549" y="297"/>
                  </a:lnTo>
                  <a:cubicBezTo>
                    <a:pt x="412" y="205"/>
                    <a:pt x="275" y="114"/>
                    <a:pt x="138" y="23"/>
                  </a:cubicBezTo>
                  <a:cubicBezTo>
                    <a:pt x="115" y="0"/>
                    <a:pt x="115" y="0"/>
                    <a:pt x="92" y="0"/>
                  </a:cubicBezTo>
                  <a:close/>
                </a:path>
              </a:pathLst>
            </a:custGeom>
            <a:solidFill>
              <a:srgbClr val="EE859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1" name="Google Shape;4242;p38">
              <a:extLst>
                <a:ext uri="{FF2B5EF4-FFF2-40B4-BE49-F238E27FC236}">
                  <a16:creationId xmlns:a16="http://schemas.microsoft.com/office/drawing/2014/main" id="{46CAAFAD-A02E-97E2-F516-50B2799BAD25}"/>
                </a:ext>
              </a:extLst>
            </p:cNvPr>
            <p:cNvSpPr/>
            <p:nvPr/>
          </p:nvSpPr>
          <p:spPr>
            <a:xfrm>
              <a:off x="6800086" y="4230999"/>
              <a:ext cx="56250" cy="41334"/>
            </a:xfrm>
            <a:custGeom>
              <a:avLst/>
              <a:gdLst/>
              <a:ahLst/>
              <a:cxnLst/>
              <a:rect l="l" t="t" r="r" b="b"/>
              <a:pathLst>
                <a:path w="2010" h="1477" extrusionOk="0">
                  <a:moveTo>
                    <a:pt x="92" y="0"/>
                  </a:moveTo>
                  <a:cubicBezTo>
                    <a:pt x="69" y="0"/>
                    <a:pt x="46" y="0"/>
                    <a:pt x="46" y="23"/>
                  </a:cubicBezTo>
                  <a:cubicBezTo>
                    <a:pt x="1" y="46"/>
                    <a:pt x="1" y="115"/>
                    <a:pt x="46" y="137"/>
                  </a:cubicBezTo>
                  <a:cubicBezTo>
                    <a:pt x="160" y="229"/>
                    <a:pt x="275" y="343"/>
                    <a:pt x="412" y="434"/>
                  </a:cubicBezTo>
                  <a:cubicBezTo>
                    <a:pt x="526" y="548"/>
                    <a:pt x="663" y="640"/>
                    <a:pt x="777" y="708"/>
                  </a:cubicBezTo>
                  <a:cubicBezTo>
                    <a:pt x="800" y="731"/>
                    <a:pt x="822" y="731"/>
                    <a:pt x="845" y="754"/>
                  </a:cubicBezTo>
                  <a:cubicBezTo>
                    <a:pt x="937" y="845"/>
                    <a:pt x="1051" y="913"/>
                    <a:pt x="1142" y="1005"/>
                  </a:cubicBezTo>
                  <a:cubicBezTo>
                    <a:pt x="1302" y="1119"/>
                    <a:pt x="1462" y="1233"/>
                    <a:pt x="1621" y="1347"/>
                  </a:cubicBezTo>
                  <a:cubicBezTo>
                    <a:pt x="1644" y="1370"/>
                    <a:pt x="1667" y="1370"/>
                    <a:pt x="1690" y="1370"/>
                  </a:cubicBezTo>
                  <a:lnTo>
                    <a:pt x="1735" y="1370"/>
                  </a:lnTo>
                  <a:cubicBezTo>
                    <a:pt x="1735" y="1370"/>
                    <a:pt x="1758" y="1393"/>
                    <a:pt x="1758" y="1393"/>
                  </a:cubicBezTo>
                  <a:cubicBezTo>
                    <a:pt x="1804" y="1416"/>
                    <a:pt x="1827" y="1438"/>
                    <a:pt x="1850" y="1461"/>
                  </a:cubicBezTo>
                  <a:cubicBezTo>
                    <a:pt x="1868" y="1471"/>
                    <a:pt x="1887" y="1476"/>
                    <a:pt x="1906" y="1476"/>
                  </a:cubicBezTo>
                  <a:cubicBezTo>
                    <a:pt x="1933" y="1476"/>
                    <a:pt x="1960" y="1465"/>
                    <a:pt x="1986" y="1438"/>
                  </a:cubicBezTo>
                  <a:cubicBezTo>
                    <a:pt x="1986" y="1416"/>
                    <a:pt x="2009" y="1416"/>
                    <a:pt x="2009" y="1393"/>
                  </a:cubicBezTo>
                  <a:cubicBezTo>
                    <a:pt x="2009" y="1370"/>
                    <a:pt x="2009" y="1324"/>
                    <a:pt x="1986" y="1302"/>
                  </a:cubicBezTo>
                  <a:cubicBezTo>
                    <a:pt x="1986" y="1302"/>
                    <a:pt x="1964" y="1279"/>
                    <a:pt x="1964" y="1256"/>
                  </a:cubicBezTo>
                  <a:cubicBezTo>
                    <a:pt x="1941" y="1233"/>
                    <a:pt x="1895" y="1210"/>
                    <a:pt x="1872" y="1187"/>
                  </a:cubicBezTo>
                  <a:cubicBezTo>
                    <a:pt x="1850" y="1165"/>
                    <a:pt x="1804" y="1142"/>
                    <a:pt x="1781" y="1119"/>
                  </a:cubicBezTo>
                  <a:cubicBezTo>
                    <a:pt x="1735" y="1073"/>
                    <a:pt x="1667" y="1050"/>
                    <a:pt x="1621" y="1005"/>
                  </a:cubicBezTo>
                  <a:cubicBezTo>
                    <a:pt x="1530" y="936"/>
                    <a:pt x="1416" y="845"/>
                    <a:pt x="1325" y="777"/>
                  </a:cubicBezTo>
                  <a:lnTo>
                    <a:pt x="1325" y="777"/>
                  </a:lnTo>
                  <a:lnTo>
                    <a:pt x="1347" y="799"/>
                  </a:lnTo>
                  <a:lnTo>
                    <a:pt x="1119" y="640"/>
                  </a:lnTo>
                  <a:lnTo>
                    <a:pt x="1096" y="640"/>
                  </a:lnTo>
                  <a:cubicBezTo>
                    <a:pt x="1051" y="594"/>
                    <a:pt x="1005" y="571"/>
                    <a:pt x="959" y="525"/>
                  </a:cubicBezTo>
                  <a:cubicBezTo>
                    <a:pt x="845" y="457"/>
                    <a:pt x="708" y="366"/>
                    <a:pt x="594" y="274"/>
                  </a:cubicBezTo>
                  <a:cubicBezTo>
                    <a:pt x="480" y="206"/>
                    <a:pt x="366" y="115"/>
                    <a:pt x="275" y="46"/>
                  </a:cubicBezTo>
                  <a:cubicBezTo>
                    <a:pt x="242" y="30"/>
                    <a:pt x="210" y="14"/>
                    <a:pt x="186" y="14"/>
                  </a:cubicBezTo>
                  <a:cubicBezTo>
                    <a:pt x="176" y="14"/>
                    <a:pt x="167" y="17"/>
                    <a:pt x="160" y="23"/>
                  </a:cubicBezTo>
                  <a:cubicBezTo>
                    <a:pt x="138" y="0"/>
                    <a:pt x="115" y="0"/>
                    <a:pt x="92" y="0"/>
                  </a:cubicBezTo>
                  <a:close/>
                </a:path>
              </a:pathLst>
            </a:custGeom>
            <a:solidFill>
              <a:srgbClr val="EE859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2" name="Google Shape;4243;p38">
              <a:extLst>
                <a:ext uri="{FF2B5EF4-FFF2-40B4-BE49-F238E27FC236}">
                  <a16:creationId xmlns:a16="http://schemas.microsoft.com/office/drawing/2014/main" id="{E9953BDB-72CA-2785-CA4F-AE3ABFDC3CD6}"/>
                </a:ext>
              </a:extLst>
            </p:cNvPr>
            <p:cNvSpPr/>
            <p:nvPr/>
          </p:nvSpPr>
          <p:spPr>
            <a:xfrm>
              <a:off x="7316214" y="4554226"/>
              <a:ext cx="672" cy="644"/>
            </a:xfrm>
            <a:custGeom>
              <a:avLst/>
              <a:gdLst/>
              <a:ahLst/>
              <a:cxnLst/>
              <a:rect l="l" t="t" r="r" b="b"/>
              <a:pathLst>
                <a:path w="24" h="23" extrusionOk="0">
                  <a:moveTo>
                    <a:pt x="1" y="0"/>
                  </a:moveTo>
                  <a:cubicBezTo>
                    <a:pt x="6" y="6"/>
                    <a:pt x="12" y="11"/>
                    <a:pt x="23" y="23"/>
                  </a:cubicBezTo>
                  <a:cubicBezTo>
                    <a:pt x="23" y="0"/>
                    <a:pt x="1" y="0"/>
                    <a:pt x="1" y="0"/>
                  </a:cubicBezTo>
                  <a:close/>
                </a:path>
              </a:pathLst>
            </a:custGeom>
            <a:solidFill>
              <a:srgbClr val="EE859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3" name="Google Shape;4244;p38">
              <a:extLst>
                <a:ext uri="{FF2B5EF4-FFF2-40B4-BE49-F238E27FC236}">
                  <a16:creationId xmlns:a16="http://schemas.microsoft.com/office/drawing/2014/main" id="{B1C9A775-C600-6D0D-FF77-4B368E825D6B}"/>
                </a:ext>
              </a:extLst>
            </p:cNvPr>
            <p:cNvSpPr/>
            <p:nvPr/>
          </p:nvSpPr>
          <p:spPr>
            <a:xfrm>
              <a:off x="7268947" y="4603396"/>
              <a:ext cx="1315" cy="1287"/>
            </a:xfrm>
            <a:custGeom>
              <a:avLst/>
              <a:gdLst/>
              <a:ahLst/>
              <a:cxnLst/>
              <a:rect l="l" t="t" r="r" b="b"/>
              <a:pathLst>
                <a:path w="47" h="46" extrusionOk="0">
                  <a:moveTo>
                    <a:pt x="0" y="1"/>
                  </a:moveTo>
                  <a:cubicBezTo>
                    <a:pt x="0" y="1"/>
                    <a:pt x="0" y="23"/>
                    <a:pt x="23" y="23"/>
                  </a:cubicBezTo>
                  <a:cubicBezTo>
                    <a:pt x="23" y="23"/>
                    <a:pt x="33" y="23"/>
                    <a:pt x="40" y="30"/>
                  </a:cubicBezTo>
                  <a:lnTo>
                    <a:pt x="40" y="30"/>
                  </a:lnTo>
                  <a:cubicBezTo>
                    <a:pt x="31" y="21"/>
                    <a:pt x="16" y="16"/>
                    <a:pt x="0" y="1"/>
                  </a:cubicBezTo>
                  <a:close/>
                  <a:moveTo>
                    <a:pt x="40" y="30"/>
                  </a:moveTo>
                  <a:lnTo>
                    <a:pt x="40" y="30"/>
                  </a:lnTo>
                  <a:cubicBezTo>
                    <a:pt x="44" y="34"/>
                    <a:pt x="46" y="39"/>
                    <a:pt x="46" y="46"/>
                  </a:cubicBezTo>
                  <a:lnTo>
                    <a:pt x="46" y="46"/>
                  </a:lnTo>
                  <a:cubicBezTo>
                    <a:pt x="46" y="38"/>
                    <a:pt x="43" y="33"/>
                    <a:pt x="40" y="30"/>
                  </a:cubicBezTo>
                  <a:close/>
                </a:path>
              </a:pathLst>
            </a:custGeom>
            <a:solidFill>
              <a:srgbClr val="EE859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4" name="Google Shape;4245;p38">
              <a:extLst>
                <a:ext uri="{FF2B5EF4-FFF2-40B4-BE49-F238E27FC236}">
                  <a16:creationId xmlns:a16="http://schemas.microsoft.com/office/drawing/2014/main" id="{5D15A2D0-1CAE-CD9D-37E7-045771FB95C4}"/>
                </a:ext>
              </a:extLst>
            </p:cNvPr>
            <p:cNvSpPr/>
            <p:nvPr/>
          </p:nvSpPr>
          <p:spPr>
            <a:xfrm>
              <a:off x="7229348" y="4521624"/>
              <a:ext cx="230624" cy="174570"/>
            </a:xfrm>
            <a:custGeom>
              <a:avLst/>
              <a:gdLst/>
              <a:ahLst/>
              <a:cxnLst/>
              <a:rect l="l" t="t" r="r" b="b"/>
              <a:pathLst>
                <a:path w="8241" h="6238" extrusionOk="0">
                  <a:moveTo>
                    <a:pt x="1073" y="1393"/>
                  </a:moveTo>
                  <a:cubicBezTo>
                    <a:pt x="1073" y="1393"/>
                    <a:pt x="1073" y="1416"/>
                    <a:pt x="1096" y="1416"/>
                  </a:cubicBezTo>
                  <a:cubicBezTo>
                    <a:pt x="1073" y="1439"/>
                    <a:pt x="1073" y="1439"/>
                    <a:pt x="1050" y="1439"/>
                  </a:cubicBezTo>
                  <a:cubicBezTo>
                    <a:pt x="1027" y="1485"/>
                    <a:pt x="1005" y="1507"/>
                    <a:pt x="1005" y="1530"/>
                  </a:cubicBezTo>
                  <a:cubicBezTo>
                    <a:pt x="959" y="1530"/>
                    <a:pt x="913" y="1553"/>
                    <a:pt x="868" y="1576"/>
                  </a:cubicBezTo>
                  <a:cubicBezTo>
                    <a:pt x="936" y="1507"/>
                    <a:pt x="1005" y="1439"/>
                    <a:pt x="1073" y="1393"/>
                  </a:cubicBezTo>
                  <a:close/>
                  <a:moveTo>
                    <a:pt x="776" y="1690"/>
                  </a:moveTo>
                  <a:cubicBezTo>
                    <a:pt x="776" y="1713"/>
                    <a:pt x="776" y="1713"/>
                    <a:pt x="776" y="1736"/>
                  </a:cubicBezTo>
                  <a:lnTo>
                    <a:pt x="754" y="1736"/>
                  </a:lnTo>
                  <a:cubicBezTo>
                    <a:pt x="776" y="1713"/>
                    <a:pt x="776" y="1713"/>
                    <a:pt x="776" y="1690"/>
                  </a:cubicBezTo>
                  <a:close/>
                  <a:moveTo>
                    <a:pt x="5467" y="2786"/>
                  </a:moveTo>
                  <a:lnTo>
                    <a:pt x="5467" y="2786"/>
                  </a:lnTo>
                  <a:cubicBezTo>
                    <a:pt x="5479" y="2793"/>
                    <a:pt x="5490" y="2801"/>
                    <a:pt x="5501" y="2808"/>
                  </a:cubicBezTo>
                  <a:cubicBezTo>
                    <a:pt x="5490" y="2797"/>
                    <a:pt x="5479" y="2792"/>
                    <a:pt x="5467" y="2786"/>
                  </a:cubicBezTo>
                  <a:close/>
                  <a:moveTo>
                    <a:pt x="2602" y="3790"/>
                  </a:moveTo>
                  <a:lnTo>
                    <a:pt x="2602" y="3790"/>
                  </a:lnTo>
                  <a:cubicBezTo>
                    <a:pt x="2616" y="3798"/>
                    <a:pt x="2629" y="3807"/>
                    <a:pt x="2642" y="3815"/>
                  </a:cubicBezTo>
                  <a:lnTo>
                    <a:pt x="2642" y="3815"/>
                  </a:lnTo>
                  <a:cubicBezTo>
                    <a:pt x="2629" y="3809"/>
                    <a:pt x="2616" y="3803"/>
                    <a:pt x="2602" y="3790"/>
                  </a:cubicBezTo>
                  <a:close/>
                  <a:moveTo>
                    <a:pt x="7053" y="5550"/>
                  </a:moveTo>
                  <a:cubicBezTo>
                    <a:pt x="7059" y="5553"/>
                    <a:pt x="7065" y="5559"/>
                    <a:pt x="7076" y="5570"/>
                  </a:cubicBezTo>
                  <a:lnTo>
                    <a:pt x="7053" y="5570"/>
                  </a:lnTo>
                  <a:cubicBezTo>
                    <a:pt x="7053" y="5570"/>
                    <a:pt x="7053" y="5570"/>
                    <a:pt x="7053" y="5550"/>
                  </a:cubicBezTo>
                  <a:close/>
                  <a:moveTo>
                    <a:pt x="1256" y="1"/>
                  </a:moveTo>
                  <a:cubicBezTo>
                    <a:pt x="1210" y="1"/>
                    <a:pt x="1142" y="24"/>
                    <a:pt x="1119" y="69"/>
                  </a:cubicBezTo>
                  <a:cubicBezTo>
                    <a:pt x="1050" y="138"/>
                    <a:pt x="1050" y="275"/>
                    <a:pt x="1119" y="343"/>
                  </a:cubicBezTo>
                  <a:cubicBezTo>
                    <a:pt x="1142" y="366"/>
                    <a:pt x="1187" y="389"/>
                    <a:pt x="1210" y="412"/>
                  </a:cubicBezTo>
                  <a:cubicBezTo>
                    <a:pt x="1119" y="457"/>
                    <a:pt x="1073" y="572"/>
                    <a:pt x="1096" y="663"/>
                  </a:cubicBezTo>
                  <a:cubicBezTo>
                    <a:pt x="936" y="686"/>
                    <a:pt x="799" y="800"/>
                    <a:pt x="685" y="891"/>
                  </a:cubicBezTo>
                  <a:cubicBezTo>
                    <a:pt x="639" y="960"/>
                    <a:pt x="571" y="1005"/>
                    <a:pt x="502" y="1074"/>
                  </a:cubicBezTo>
                  <a:cubicBezTo>
                    <a:pt x="457" y="1119"/>
                    <a:pt x="411" y="1188"/>
                    <a:pt x="365" y="1234"/>
                  </a:cubicBezTo>
                  <a:cubicBezTo>
                    <a:pt x="251" y="1370"/>
                    <a:pt x="160" y="1507"/>
                    <a:pt x="69" y="1644"/>
                  </a:cubicBezTo>
                  <a:cubicBezTo>
                    <a:pt x="46" y="1690"/>
                    <a:pt x="23" y="1759"/>
                    <a:pt x="0" y="1804"/>
                  </a:cubicBezTo>
                  <a:cubicBezTo>
                    <a:pt x="0" y="1873"/>
                    <a:pt x="0" y="1918"/>
                    <a:pt x="23" y="1987"/>
                  </a:cubicBezTo>
                  <a:cubicBezTo>
                    <a:pt x="23" y="2032"/>
                    <a:pt x="69" y="2101"/>
                    <a:pt x="114" y="2147"/>
                  </a:cubicBezTo>
                  <a:cubicBezTo>
                    <a:pt x="160" y="2169"/>
                    <a:pt x="206" y="2215"/>
                    <a:pt x="251" y="2238"/>
                  </a:cubicBezTo>
                  <a:cubicBezTo>
                    <a:pt x="343" y="2261"/>
                    <a:pt x="434" y="2306"/>
                    <a:pt x="525" y="2329"/>
                  </a:cubicBezTo>
                  <a:cubicBezTo>
                    <a:pt x="639" y="2398"/>
                    <a:pt x="754" y="2466"/>
                    <a:pt x="868" y="2535"/>
                  </a:cubicBezTo>
                  <a:cubicBezTo>
                    <a:pt x="1050" y="2672"/>
                    <a:pt x="1233" y="2808"/>
                    <a:pt x="1438" y="2945"/>
                  </a:cubicBezTo>
                  <a:cubicBezTo>
                    <a:pt x="1507" y="2991"/>
                    <a:pt x="1575" y="3037"/>
                    <a:pt x="1644" y="3082"/>
                  </a:cubicBezTo>
                  <a:cubicBezTo>
                    <a:pt x="1803" y="3197"/>
                    <a:pt x="1963" y="3311"/>
                    <a:pt x="2123" y="3448"/>
                  </a:cubicBezTo>
                  <a:cubicBezTo>
                    <a:pt x="2192" y="3493"/>
                    <a:pt x="2260" y="3562"/>
                    <a:pt x="2351" y="3607"/>
                  </a:cubicBezTo>
                  <a:cubicBezTo>
                    <a:pt x="2443" y="3699"/>
                    <a:pt x="2557" y="3767"/>
                    <a:pt x="2671" y="3836"/>
                  </a:cubicBezTo>
                  <a:cubicBezTo>
                    <a:pt x="2669" y="3834"/>
                    <a:pt x="2668" y="3832"/>
                    <a:pt x="2666" y="3831"/>
                  </a:cubicBezTo>
                  <a:lnTo>
                    <a:pt x="2666" y="3831"/>
                  </a:lnTo>
                  <a:cubicBezTo>
                    <a:pt x="2961" y="4023"/>
                    <a:pt x="3238" y="4216"/>
                    <a:pt x="3515" y="4429"/>
                  </a:cubicBezTo>
                  <a:cubicBezTo>
                    <a:pt x="3652" y="4520"/>
                    <a:pt x="3812" y="4635"/>
                    <a:pt x="3972" y="4726"/>
                  </a:cubicBezTo>
                  <a:cubicBezTo>
                    <a:pt x="4109" y="4817"/>
                    <a:pt x="4246" y="4908"/>
                    <a:pt x="4360" y="4977"/>
                  </a:cubicBezTo>
                  <a:cubicBezTo>
                    <a:pt x="4657" y="5159"/>
                    <a:pt x="4953" y="5319"/>
                    <a:pt x="5250" y="5502"/>
                  </a:cubicBezTo>
                  <a:cubicBezTo>
                    <a:pt x="5410" y="5570"/>
                    <a:pt x="5547" y="5662"/>
                    <a:pt x="5707" y="5730"/>
                  </a:cubicBezTo>
                  <a:cubicBezTo>
                    <a:pt x="5866" y="5821"/>
                    <a:pt x="6049" y="5890"/>
                    <a:pt x="6209" y="5958"/>
                  </a:cubicBezTo>
                  <a:cubicBezTo>
                    <a:pt x="6323" y="6004"/>
                    <a:pt x="6437" y="6050"/>
                    <a:pt x="6528" y="6095"/>
                  </a:cubicBezTo>
                  <a:cubicBezTo>
                    <a:pt x="6711" y="6156"/>
                    <a:pt x="6904" y="6237"/>
                    <a:pt x="7093" y="6237"/>
                  </a:cubicBezTo>
                  <a:cubicBezTo>
                    <a:pt x="7188" y="6237"/>
                    <a:pt x="7282" y="6217"/>
                    <a:pt x="7373" y="6164"/>
                  </a:cubicBezTo>
                  <a:cubicBezTo>
                    <a:pt x="7487" y="6095"/>
                    <a:pt x="7555" y="6004"/>
                    <a:pt x="7624" y="5890"/>
                  </a:cubicBezTo>
                  <a:cubicBezTo>
                    <a:pt x="7715" y="5799"/>
                    <a:pt x="7761" y="5684"/>
                    <a:pt x="7852" y="5570"/>
                  </a:cubicBezTo>
                  <a:cubicBezTo>
                    <a:pt x="7869" y="5536"/>
                    <a:pt x="7899" y="5503"/>
                    <a:pt x="7922" y="5469"/>
                  </a:cubicBezTo>
                  <a:lnTo>
                    <a:pt x="7922" y="5469"/>
                  </a:lnTo>
                  <a:cubicBezTo>
                    <a:pt x="7921" y="5472"/>
                    <a:pt x="7921" y="5476"/>
                    <a:pt x="7921" y="5479"/>
                  </a:cubicBezTo>
                  <a:cubicBezTo>
                    <a:pt x="8012" y="5342"/>
                    <a:pt x="8080" y="5205"/>
                    <a:pt x="8149" y="5068"/>
                  </a:cubicBezTo>
                  <a:cubicBezTo>
                    <a:pt x="8195" y="5023"/>
                    <a:pt x="8217" y="4954"/>
                    <a:pt x="8217" y="4886"/>
                  </a:cubicBezTo>
                  <a:cubicBezTo>
                    <a:pt x="8240" y="4749"/>
                    <a:pt x="8217" y="4612"/>
                    <a:pt x="8149" y="4498"/>
                  </a:cubicBezTo>
                  <a:cubicBezTo>
                    <a:pt x="8103" y="4406"/>
                    <a:pt x="8012" y="4361"/>
                    <a:pt x="7921" y="4315"/>
                  </a:cubicBezTo>
                  <a:cubicBezTo>
                    <a:pt x="7852" y="4269"/>
                    <a:pt x="7784" y="4246"/>
                    <a:pt x="7738" y="4201"/>
                  </a:cubicBezTo>
                  <a:cubicBezTo>
                    <a:pt x="7601" y="4132"/>
                    <a:pt x="7487" y="4064"/>
                    <a:pt x="7373" y="3995"/>
                  </a:cubicBezTo>
                  <a:cubicBezTo>
                    <a:pt x="6825" y="3699"/>
                    <a:pt x="6300" y="3356"/>
                    <a:pt x="5798" y="3014"/>
                  </a:cubicBezTo>
                  <a:cubicBezTo>
                    <a:pt x="5752" y="2991"/>
                    <a:pt x="5707" y="2945"/>
                    <a:pt x="5638" y="2923"/>
                  </a:cubicBezTo>
                  <a:cubicBezTo>
                    <a:pt x="5579" y="2883"/>
                    <a:pt x="5519" y="2826"/>
                    <a:pt x="5460" y="2782"/>
                  </a:cubicBezTo>
                  <a:lnTo>
                    <a:pt x="5460" y="2782"/>
                  </a:lnTo>
                  <a:cubicBezTo>
                    <a:pt x="5462" y="2783"/>
                    <a:pt x="5465" y="2785"/>
                    <a:pt x="5467" y="2786"/>
                  </a:cubicBezTo>
                  <a:lnTo>
                    <a:pt x="5467" y="2786"/>
                  </a:lnTo>
                  <a:cubicBezTo>
                    <a:pt x="5218" y="2618"/>
                    <a:pt x="4986" y="2451"/>
                    <a:pt x="4736" y="2283"/>
                  </a:cubicBezTo>
                  <a:lnTo>
                    <a:pt x="4736" y="2283"/>
                  </a:lnTo>
                  <a:cubicBezTo>
                    <a:pt x="4739" y="2284"/>
                    <a:pt x="4743" y="2284"/>
                    <a:pt x="4748" y="2284"/>
                  </a:cubicBezTo>
                  <a:cubicBezTo>
                    <a:pt x="4474" y="2101"/>
                    <a:pt x="4177" y="1918"/>
                    <a:pt x="3903" y="1736"/>
                  </a:cubicBezTo>
                  <a:cubicBezTo>
                    <a:pt x="3789" y="1644"/>
                    <a:pt x="3675" y="1553"/>
                    <a:pt x="3561" y="1485"/>
                  </a:cubicBezTo>
                  <a:cubicBezTo>
                    <a:pt x="3401" y="1370"/>
                    <a:pt x="3264" y="1279"/>
                    <a:pt x="3105" y="1165"/>
                  </a:cubicBezTo>
                  <a:cubicBezTo>
                    <a:pt x="2853" y="1005"/>
                    <a:pt x="2602" y="823"/>
                    <a:pt x="2328" y="663"/>
                  </a:cubicBezTo>
                  <a:cubicBezTo>
                    <a:pt x="2214" y="594"/>
                    <a:pt x="2077" y="526"/>
                    <a:pt x="1963" y="435"/>
                  </a:cubicBezTo>
                  <a:cubicBezTo>
                    <a:pt x="1849" y="389"/>
                    <a:pt x="1735" y="298"/>
                    <a:pt x="1621" y="229"/>
                  </a:cubicBezTo>
                  <a:cubicBezTo>
                    <a:pt x="1552" y="184"/>
                    <a:pt x="1461" y="115"/>
                    <a:pt x="1393" y="47"/>
                  </a:cubicBezTo>
                  <a:cubicBezTo>
                    <a:pt x="1347" y="1"/>
                    <a:pt x="1301" y="1"/>
                    <a:pt x="1256" y="1"/>
                  </a:cubicBezTo>
                  <a:close/>
                </a:path>
              </a:pathLst>
            </a:custGeom>
            <a:solidFill>
              <a:srgbClr val="EE859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5" name="Google Shape;4246;p38">
              <a:extLst>
                <a:ext uri="{FF2B5EF4-FFF2-40B4-BE49-F238E27FC236}">
                  <a16:creationId xmlns:a16="http://schemas.microsoft.com/office/drawing/2014/main" id="{60F2AFA3-F2E5-DDF8-DCFC-37C7CA17BE5A}"/>
                </a:ext>
              </a:extLst>
            </p:cNvPr>
            <p:cNvSpPr/>
            <p:nvPr/>
          </p:nvSpPr>
          <p:spPr>
            <a:xfrm>
              <a:off x="7177604" y="4298695"/>
              <a:ext cx="186548" cy="269663"/>
            </a:xfrm>
            <a:custGeom>
              <a:avLst/>
              <a:gdLst/>
              <a:ahLst/>
              <a:cxnLst/>
              <a:rect l="l" t="t" r="r" b="b"/>
              <a:pathLst>
                <a:path w="6666" h="9636" extrusionOk="0">
                  <a:moveTo>
                    <a:pt x="5661" y="1"/>
                  </a:moveTo>
                  <a:cubicBezTo>
                    <a:pt x="5593" y="1"/>
                    <a:pt x="5524" y="47"/>
                    <a:pt x="5456" y="69"/>
                  </a:cubicBezTo>
                  <a:cubicBezTo>
                    <a:pt x="5410" y="115"/>
                    <a:pt x="5364" y="184"/>
                    <a:pt x="5342" y="229"/>
                  </a:cubicBezTo>
                  <a:cubicBezTo>
                    <a:pt x="5319" y="275"/>
                    <a:pt x="5296" y="321"/>
                    <a:pt x="5273" y="389"/>
                  </a:cubicBezTo>
                  <a:cubicBezTo>
                    <a:pt x="5250" y="480"/>
                    <a:pt x="5227" y="572"/>
                    <a:pt x="5205" y="686"/>
                  </a:cubicBezTo>
                  <a:cubicBezTo>
                    <a:pt x="5113" y="709"/>
                    <a:pt x="5068" y="800"/>
                    <a:pt x="5045" y="891"/>
                  </a:cubicBezTo>
                  <a:cubicBezTo>
                    <a:pt x="5045" y="937"/>
                    <a:pt x="5022" y="982"/>
                    <a:pt x="5022" y="1051"/>
                  </a:cubicBezTo>
                  <a:cubicBezTo>
                    <a:pt x="4976" y="1188"/>
                    <a:pt x="4908" y="1348"/>
                    <a:pt x="4862" y="1485"/>
                  </a:cubicBezTo>
                  <a:cubicBezTo>
                    <a:pt x="4794" y="1507"/>
                    <a:pt x="4725" y="1553"/>
                    <a:pt x="4657" y="1599"/>
                  </a:cubicBezTo>
                  <a:cubicBezTo>
                    <a:pt x="4611" y="1667"/>
                    <a:pt x="4565" y="1781"/>
                    <a:pt x="4520" y="1850"/>
                  </a:cubicBezTo>
                  <a:cubicBezTo>
                    <a:pt x="4497" y="1918"/>
                    <a:pt x="4474" y="1987"/>
                    <a:pt x="4451" y="2032"/>
                  </a:cubicBezTo>
                  <a:cubicBezTo>
                    <a:pt x="4406" y="2147"/>
                    <a:pt x="4360" y="2238"/>
                    <a:pt x="4314" y="2329"/>
                  </a:cubicBezTo>
                  <a:cubicBezTo>
                    <a:pt x="4223" y="2557"/>
                    <a:pt x="4109" y="2786"/>
                    <a:pt x="4018" y="3014"/>
                  </a:cubicBezTo>
                  <a:cubicBezTo>
                    <a:pt x="3926" y="3242"/>
                    <a:pt x="3835" y="3470"/>
                    <a:pt x="3721" y="3721"/>
                  </a:cubicBezTo>
                  <a:cubicBezTo>
                    <a:pt x="3721" y="3721"/>
                    <a:pt x="3698" y="3744"/>
                    <a:pt x="3698" y="3767"/>
                  </a:cubicBezTo>
                  <a:cubicBezTo>
                    <a:pt x="3698" y="3790"/>
                    <a:pt x="3675" y="3813"/>
                    <a:pt x="3675" y="3813"/>
                  </a:cubicBezTo>
                  <a:cubicBezTo>
                    <a:pt x="3401" y="4269"/>
                    <a:pt x="3128" y="4726"/>
                    <a:pt x="2854" y="5159"/>
                  </a:cubicBezTo>
                  <a:cubicBezTo>
                    <a:pt x="2717" y="5365"/>
                    <a:pt x="2603" y="5547"/>
                    <a:pt x="2488" y="5730"/>
                  </a:cubicBezTo>
                  <a:cubicBezTo>
                    <a:pt x="2466" y="5753"/>
                    <a:pt x="2466" y="5776"/>
                    <a:pt x="2443" y="5799"/>
                  </a:cubicBezTo>
                  <a:cubicBezTo>
                    <a:pt x="2397" y="5844"/>
                    <a:pt x="2374" y="5913"/>
                    <a:pt x="2329" y="5958"/>
                  </a:cubicBezTo>
                  <a:cubicBezTo>
                    <a:pt x="2192" y="6164"/>
                    <a:pt x="2032" y="6369"/>
                    <a:pt x="1895" y="6597"/>
                  </a:cubicBezTo>
                  <a:cubicBezTo>
                    <a:pt x="1872" y="6643"/>
                    <a:pt x="1849" y="6689"/>
                    <a:pt x="1849" y="6734"/>
                  </a:cubicBezTo>
                  <a:cubicBezTo>
                    <a:pt x="1849" y="6734"/>
                    <a:pt x="1849" y="6757"/>
                    <a:pt x="1849" y="6780"/>
                  </a:cubicBezTo>
                  <a:cubicBezTo>
                    <a:pt x="1530" y="7145"/>
                    <a:pt x="1187" y="7510"/>
                    <a:pt x="868" y="7876"/>
                  </a:cubicBezTo>
                  <a:lnTo>
                    <a:pt x="685" y="8081"/>
                  </a:lnTo>
                  <a:cubicBezTo>
                    <a:pt x="571" y="8195"/>
                    <a:pt x="457" y="8309"/>
                    <a:pt x="388" y="8469"/>
                  </a:cubicBezTo>
                  <a:cubicBezTo>
                    <a:pt x="343" y="8423"/>
                    <a:pt x="320" y="8401"/>
                    <a:pt x="252" y="8401"/>
                  </a:cubicBezTo>
                  <a:cubicBezTo>
                    <a:pt x="206" y="8401"/>
                    <a:pt x="160" y="8401"/>
                    <a:pt x="115" y="8446"/>
                  </a:cubicBezTo>
                  <a:cubicBezTo>
                    <a:pt x="23" y="8515"/>
                    <a:pt x="0" y="8652"/>
                    <a:pt x="69" y="8720"/>
                  </a:cubicBezTo>
                  <a:cubicBezTo>
                    <a:pt x="115" y="8766"/>
                    <a:pt x="137" y="8789"/>
                    <a:pt x="183" y="8834"/>
                  </a:cubicBezTo>
                  <a:cubicBezTo>
                    <a:pt x="206" y="8880"/>
                    <a:pt x="229" y="8926"/>
                    <a:pt x="252" y="8971"/>
                  </a:cubicBezTo>
                  <a:cubicBezTo>
                    <a:pt x="366" y="9108"/>
                    <a:pt x="503" y="9222"/>
                    <a:pt x="617" y="9359"/>
                  </a:cubicBezTo>
                  <a:lnTo>
                    <a:pt x="776" y="9496"/>
                  </a:lnTo>
                  <a:cubicBezTo>
                    <a:pt x="845" y="9565"/>
                    <a:pt x="936" y="9633"/>
                    <a:pt x="1050" y="9633"/>
                  </a:cubicBezTo>
                  <a:cubicBezTo>
                    <a:pt x="1066" y="9635"/>
                    <a:pt x="1081" y="9636"/>
                    <a:pt x="1096" y="9636"/>
                  </a:cubicBezTo>
                  <a:cubicBezTo>
                    <a:pt x="1286" y="9636"/>
                    <a:pt x="1473" y="9511"/>
                    <a:pt x="1621" y="9405"/>
                  </a:cubicBezTo>
                  <a:cubicBezTo>
                    <a:pt x="1872" y="9177"/>
                    <a:pt x="2100" y="8926"/>
                    <a:pt x="2329" y="8675"/>
                  </a:cubicBezTo>
                  <a:cubicBezTo>
                    <a:pt x="2557" y="8423"/>
                    <a:pt x="2762" y="8172"/>
                    <a:pt x="2945" y="7921"/>
                  </a:cubicBezTo>
                  <a:cubicBezTo>
                    <a:pt x="3150" y="7670"/>
                    <a:pt x="3333" y="7419"/>
                    <a:pt x="3538" y="7168"/>
                  </a:cubicBezTo>
                  <a:cubicBezTo>
                    <a:pt x="3721" y="6894"/>
                    <a:pt x="3926" y="6643"/>
                    <a:pt x="4109" y="6392"/>
                  </a:cubicBezTo>
                  <a:cubicBezTo>
                    <a:pt x="4292" y="6118"/>
                    <a:pt x="4474" y="5844"/>
                    <a:pt x="4634" y="5547"/>
                  </a:cubicBezTo>
                  <a:cubicBezTo>
                    <a:pt x="4702" y="5456"/>
                    <a:pt x="4748" y="5342"/>
                    <a:pt x="4817" y="5251"/>
                  </a:cubicBezTo>
                  <a:cubicBezTo>
                    <a:pt x="4817" y="5228"/>
                    <a:pt x="4839" y="5205"/>
                    <a:pt x="4839" y="5205"/>
                  </a:cubicBezTo>
                  <a:cubicBezTo>
                    <a:pt x="4931" y="5023"/>
                    <a:pt x="5045" y="4840"/>
                    <a:pt x="5136" y="4680"/>
                  </a:cubicBezTo>
                  <a:cubicBezTo>
                    <a:pt x="5273" y="4406"/>
                    <a:pt x="5410" y="4132"/>
                    <a:pt x="5547" y="3858"/>
                  </a:cubicBezTo>
                  <a:cubicBezTo>
                    <a:pt x="5684" y="3585"/>
                    <a:pt x="5798" y="3311"/>
                    <a:pt x="5935" y="3037"/>
                  </a:cubicBezTo>
                  <a:cubicBezTo>
                    <a:pt x="6049" y="2763"/>
                    <a:pt x="6186" y="2489"/>
                    <a:pt x="6300" y="2215"/>
                  </a:cubicBezTo>
                  <a:cubicBezTo>
                    <a:pt x="6392" y="1987"/>
                    <a:pt x="6506" y="1736"/>
                    <a:pt x="6574" y="1485"/>
                  </a:cubicBezTo>
                  <a:cubicBezTo>
                    <a:pt x="6597" y="1393"/>
                    <a:pt x="6620" y="1279"/>
                    <a:pt x="6643" y="1188"/>
                  </a:cubicBezTo>
                  <a:cubicBezTo>
                    <a:pt x="6665" y="1051"/>
                    <a:pt x="6620" y="914"/>
                    <a:pt x="6551" y="800"/>
                  </a:cubicBezTo>
                  <a:cubicBezTo>
                    <a:pt x="6483" y="731"/>
                    <a:pt x="6437" y="663"/>
                    <a:pt x="6369" y="594"/>
                  </a:cubicBezTo>
                  <a:cubicBezTo>
                    <a:pt x="6277" y="503"/>
                    <a:pt x="6186" y="412"/>
                    <a:pt x="6095" y="321"/>
                  </a:cubicBezTo>
                  <a:cubicBezTo>
                    <a:pt x="6049" y="275"/>
                    <a:pt x="6026" y="229"/>
                    <a:pt x="6003" y="206"/>
                  </a:cubicBezTo>
                  <a:cubicBezTo>
                    <a:pt x="5981" y="184"/>
                    <a:pt x="5981" y="161"/>
                    <a:pt x="5958" y="161"/>
                  </a:cubicBezTo>
                  <a:cubicBezTo>
                    <a:pt x="5935" y="138"/>
                    <a:pt x="5889" y="92"/>
                    <a:pt x="5889" y="69"/>
                  </a:cubicBezTo>
                  <a:cubicBezTo>
                    <a:pt x="5821" y="24"/>
                    <a:pt x="5775" y="24"/>
                    <a:pt x="570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6" name="Google Shape;4247;p38">
              <a:extLst>
                <a:ext uri="{FF2B5EF4-FFF2-40B4-BE49-F238E27FC236}">
                  <a16:creationId xmlns:a16="http://schemas.microsoft.com/office/drawing/2014/main" id="{3DCB3A03-653A-78AA-6B26-5562C9B1A12B}"/>
                </a:ext>
              </a:extLst>
            </p:cNvPr>
            <p:cNvSpPr/>
            <p:nvPr/>
          </p:nvSpPr>
          <p:spPr>
            <a:xfrm>
              <a:off x="6668501" y="4015739"/>
              <a:ext cx="230624" cy="50121"/>
            </a:xfrm>
            <a:custGeom>
              <a:avLst/>
              <a:gdLst/>
              <a:ahLst/>
              <a:cxnLst/>
              <a:rect l="l" t="t" r="r" b="b"/>
              <a:pathLst>
                <a:path w="8241" h="1791" extrusionOk="0">
                  <a:moveTo>
                    <a:pt x="2032" y="0"/>
                  </a:moveTo>
                  <a:cubicBezTo>
                    <a:pt x="1918" y="0"/>
                    <a:pt x="1827" y="23"/>
                    <a:pt x="1735" y="23"/>
                  </a:cubicBezTo>
                  <a:cubicBezTo>
                    <a:pt x="1621" y="23"/>
                    <a:pt x="1530" y="46"/>
                    <a:pt x="1416" y="69"/>
                  </a:cubicBezTo>
                  <a:cubicBezTo>
                    <a:pt x="1347" y="69"/>
                    <a:pt x="1256" y="137"/>
                    <a:pt x="1233" y="229"/>
                  </a:cubicBezTo>
                  <a:cubicBezTo>
                    <a:pt x="1073" y="229"/>
                    <a:pt x="914" y="229"/>
                    <a:pt x="754" y="251"/>
                  </a:cubicBezTo>
                  <a:cubicBezTo>
                    <a:pt x="571" y="274"/>
                    <a:pt x="389" y="297"/>
                    <a:pt x="183" y="297"/>
                  </a:cubicBezTo>
                  <a:cubicBezTo>
                    <a:pt x="92" y="297"/>
                    <a:pt x="1" y="411"/>
                    <a:pt x="23" y="525"/>
                  </a:cubicBezTo>
                  <a:cubicBezTo>
                    <a:pt x="23" y="571"/>
                    <a:pt x="46" y="617"/>
                    <a:pt x="92" y="639"/>
                  </a:cubicBezTo>
                  <a:cubicBezTo>
                    <a:pt x="138" y="685"/>
                    <a:pt x="183" y="685"/>
                    <a:pt x="252" y="685"/>
                  </a:cubicBezTo>
                  <a:lnTo>
                    <a:pt x="982" y="685"/>
                  </a:lnTo>
                  <a:cubicBezTo>
                    <a:pt x="1142" y="708"/>
                    <a:pt x="1302" y="708"/>
                    <a:pt x="1461" y="731"/>
                  </a:cubicBezTo>
                  <a:cubicBezTo>
                    <a:pt x="1781" y="754"/>
                    <a:pt x="2078" y="799"/>
                    <a:pt x="2397" y="822"/>
                  </a:cubicBezTo>
                  <a:cubicBezTo>
                    <a:pt x="2557" y="822"/>
                    <a:pt x="2717" y="822"/>
                    <a:pt x="2854" y="845"/>
                  </a:cubicBezTo>
                  <a:cubicBezTo>
                    <a:pt x="3014" y="845"/>
                    <a:pt x="3173" y="868"/>
                    <a:pt x="3356" y="891"/>
                  </a:cubicBezTo>
                  <a:cubicBezTo>
                    <a:pt x="3653" y="913"/>
                    <a:pt x="3972" y="959"/>
                    <a:pt x="4269" y="1028"/>
                  </a:cubicBezTo>
                  <a:cubicBezTo>
                    <a:pt x="4452" y="1073"/>
                    <a:pt x="4657" y="1119"/>
                    <a:pt x="4840" y="1142"/>
                  </a:cubicBezTo>
                  <a:cubicBezTo>
                    <a:pt x="5022" y="1187"/>
                    <a:pt x="5228" y="1210"/>
                    <a:pt x="5410" y="1256"/>
                  </a:cubicBezTo>
                  <a:cubicBezTo>
                    <a:pt x="5616" y="1279"/>
                    <a:pt x="5798" y="1324"/>
                    <a:pt x="5981" y="1347"/>
                  </a:cubicBezTo>
                  <a:cubicBezTo>
                    <a:pt x="6164" y="1393"/>
                    <a:pt x="6323" y="1416"/>
                    <a:pt x="6483" y="1461"/>
                  </a:cubicBezTo>
                  <a:cubicBezTo>
                    <a:pt x="6711" y="1507"/>
                    <a:pt x="6917" y="1575"/>
                    <a:pt x="7122" y="1644"/>
                  </a:cubicBezTo>
                  <a:lnTo>
                    <a:pt x="7099" y="1621"/>
                  </a:lnTo>
                  <a:lnTo>
                    <a:pt x="7099" y="1621"/>
                  </a:lnTo>
                  <a:cubicBezTo>
                    <a:pt x="7236" y="1667"/>
                    <a:pt x="7350" y="1689"/>
                    <a:pt x="7487" y="1712"/>
                  </a:cubicBezTo>
                  <a:cubicBezTo>
                    <a:pt x="7556" y="1735"/>
                    <a:pt x="7601" y="1735"/>
                    <a:pt x="7670" y="1758"/>
                  </a:cubicBezTo>
                  <a:cubicBezTo>
                    <a:pt x="7735" y="1774"/>
                    <a:pt x="7788" y="1790"/>
                    <a:pt x="7854" y="1790"/>
                  </a:cubicBezTo>
                  <a:cubicBezTo>
                    <a:pt x="7881" y="1790"/>
                    <a:pt x="7910" y="1787"/>
                    <a:pt x="7944" y="1781"/>
                  </a:cubicBezTo>
                  <a:cubicBezTo>
                    <a:pt x="8058" y="1781"/>
                    <a:pt x="8149" y="1689"/>
                    <a:pt x="8195" y="1575"/>
                  </a:cubicBezTo>
                  <a:cubicBezTo>
                    <a:pt x="8241" y="1461"/>
                    <a:pt x="8218" y="1279"/>
                    <a:pt x="8081" y="1210"/>
                  </a:cubicBezTo>
                  <a:cubicBezTo>
                    <a:pt x="8058" y="1187"/>
                    <a:pt x="8012" y="1164"/>
                    <a:pt x="7990" y="1142"/>
                  </a:cubicBezTo>
                  <a:cubicBezTo>
                    <a:pt x="7967" y="982"/>
                    <a:pt x="7807" y="913"/>
                    <a:pt x="7670" y="891"/>
                  </a:cubicBezTo>
                  <a:cubicBezTo>
                    <a:pt x="7579" y="868"/>
                    <a:pt x="7510" y="845"/>
                    <a:pt x="7419" y="822"/>
                  </a:cubicBezTo>
                  <a:cubicBezTo>
                    <a:pt x="7236" y="776"/>
                    <a:pt x="7054" y="708"/>
                    <a:pt x="6871" y="662"/>
                  </a:cubicBezTo>
                  <a:cubicBezTo>
                    <a:pt x="6529" y="594"/>
                    <a:pt x="6209" y="503"/>
                    <a:pt x="5890" y="434"/>
                  </a:cubicBezTo>
                  <a:cubicBezTo>
                    <a:pt x="5547" y="343"/>
                    <a:pt x="5228" y="274"/>
                    <a:pt x="4885" y="229"/>
                  </a:cubicBezTo>
                  <a:cubicBezTo>
                    <a:pt x="4543" y="183"/>
                    <a:pt x="4223" y="160"/>
                    <a:pt x="3881" y="114"/>
                  </a:cubicBezTo>
                  <a:cubicBezTo>
                    <a:pt x="3470" y="69"/>
                    <a:pt x="3059" y="23"/>
                    <a:pt x="264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7" name="Google Shape;4248;p38">
              <a:extLst>
                <a:ext uri="{FF2B5EF4-FFF2-40B4-BE49-F238E27FC236}">
                  <a16:creationId xmlns:a16="http://schemas.microsoft.com/office/drawing/2014/main" id="{6E377120-D82B-5DEB-EA52-3816A07A00F1}"/>
                </a:ext>
              </a:extLst>
            </p:cNvPr>
            <p:cNvSpPr/>
            <p:nvPr/>
          </p:nvSpPr>
          <p:spPr>
            <a:xfrm>
              <a:off x="7021756" y="4150515"/>
              <a:ext cx="243386" cy="153190"/>
            </a:xfrm>
            <a:custGeom>
              <a:avLst/>
              <a:gdLst/>
              <a:ahLst/>
              <a:cxnLst/>
              <a:rect l="l" t="t" r="r" b="b"/>
              <a:pathLst>
                <a:path w="8697" h="5474" extrusionOk="0">
                  <a:moveTo>
                    <a:pt x="160" y="0"/>
                  </a:moveTo>
                  <a:cubicBezTo>
                    <a:pt x="114" y="0"/>
                    <a:pt x="69" y="0"/>
                    <a:pt x="46" y="46"/>
                  </a:cubicBezTo>
                  <a:cubicBezTo>
                    <a:pt x="0" y="115"/>
                    <a:pt x="23" y="206"/>
                    <a:pt x="91" y="252"/>
                  </a:cubicBezTo>
                  <a:cubicBezTo>
                    <a:pt x="365" y="411"/>
                    <a:pt x="639" y="571"/>
                    <a:pt x="890" y="777"/>
                  </a:cubicBezTo>
                  <a:cubicBezTo>
                    <a:pt x="1164" y="959"/>
                    <a:pt x="1438" y="1165"/>
                    <a:pt x="1712" y="1370"/>
                  </a:cubicBezTo>
                  <a:cubicBezTo>
                    <a:pt x="1849" y="1461"/>
                    <a:pt x="1986" y="1553"/>
                    <a:pt x="2146" y="1667"/>
                  </a:cubicBezTo>
                  <a:cubicBezTo>
                    <a:pt x="2260" y="1735"/>
                    <a:pt x="2397" y="1827"/>
                    <a:pt x="2511" y="1918"/>
                  </a:cubicBezTo>
                  <a:cubicBezTo>
                    <a:pt x="2785" y="2123"/>
                    <a:pt x="3059" y="2306"/>
                    <a:pt x="3333" y="2488"/>
                  </a:cubicBezTo>
                  <a:cubicBezTo>
                    <a:pt x="3492" y="2580"/>
                    <a:pt x="3652" y="2671"/>
                    <a:pt x="3789" y="2762"/>
                  </a:cubicBezTo>
                  <a:cubicBezTo>
                    <a:pt x="3949" y="2854"/>
                    <a:pt x="4086" y="2945"/>
                    <a:pt x="4223" y="3036"/>
                  </a:cubicBezTo>
                  <a:cubicBezTo>
                    <a:pt x="4474" y="3196"/>
                    <a:pt x="4725" y="3379"/>
                    <a:pt x="4999" y="3538"/>
                  </a:cubicBezTo>
                  <a:cubicBezTo>
                    <a:pt x="5113" y="3607"/>
                    <a:pt x="5250" y="3698"/>
                    <a:pt x="5387" y="3767"/>
                  </a:cubicBezTo>
                  <a:cubicBezTo>
                    <a:pt x="5501" y="3858"/>
                    <a:pt x="5638" y="3926"/>
                    <a:pt x="5775" y="3995"/>
                  </a:cubicBezTo>
                  <a:cubicBezTo>
                    <a:pt x="6026" y="4178"/>
                    <a:pt x="6300" y="4337"/>
                    <a:pt x="6574" y="4497"/>
                  </a:cubicBezTo>
                  <a:cubicBezTo>
                    <a:pt x="6711" y="4566"/>
                    <a:pt x="6848" y="4657"/>
                    <a:pt x="6985" y="4748"/>
                  </a:cubicBezTo>
                  <a:cubicBezTo>
                    <a:pt x="7122" y="4817"/>
                    <a:pt x="7259" y="4908"/>
                    <a:pt x="7395" y="4999"/>
                  </a:cubicBezTo>
                  <a:cubicBezTo>
                    <a:pt x="7532" y="5068"/>
                    <a:pt x="7669" y="5159"/>
                    <a:pt x="7806" y="5227"/>
                  </a:cubicBezTo>
                  <a:cubicBezTo>
                    <a:pt x="7875" y="5273"/>
                    <a:pt x="7966" y="5319"/>
                    <a:pt x="8035" y="5364"/>
                  </a:cubicBezTo>
                  <a:cubicBezTo>
                    <a:pt x="8126" y="5410"/>
                    <a:pt x="8194" y="5433"/>
                    <a:pt x="8286" y="5456"/>
                  </a:cubicBezTo>
                  <a:cubicBezTo>
                    <a:pt x="8315" y="5468"/>
                    <a:pt x="8346" y="5473"/>
                    <a:pt x="8377" y="5473"/>
                  </a:cubicBezTo>
                  <a:cubicBezTo>
                    <a:pt x="8467" y="5473"/>
                    <a:pt x="8560" y="5426"/>
                    <a:pt x="8628" y="5342"/>
                  </a:cubicBezTo>
                  <a:cubicBezTo>
                    <a:pt x="8674" y="5273"/>
                    <a:pt x="8697" y="5205"/>
                    <a:pt x="8674" y="5136"/>
                  </a:cubicBezTo>
                  <a:cubicBezTo>
                    <a:pt x="8674" y="5045"/>
                    <a:pt x="8628" y="4976"/>
                    <a:pt x="8560" y="4931"/>
                  </a:cubicBezTo>
                  <a:cubicBezTo>
                    <a:pt x="8423" y="4862"/>
                    <a:pt x="8308" y="4771"/>
                    <a:pt x="8172" y="4703"/>
                  </a:cubicBezTo>
                  <a:cubicBezTo>
                    <a:pt x="8057" y="4634"/>
                    <a:pt x="7920" y="4566"/>
                    <a:pt x="7806" y="4474"/>
                  </a:cubicBezTo>
                  <a:cubicBezTo>
                    <a:pt x="7669" y="4406"/>
                    <a:pt x="7532" y="4314"/>
                    <a:pt x="7395" y="4223"/>
                  </a:cubicBezTo>
                  <a:cubicBezTo>
                    <a:pt x="7259" y="4155"/>
                    <a:pt x="7122" y="4063"/>
                    <a:pt x="6985" y="3995"/>
                  </a:cubicBezTo>
                  <a:cubicBezTo>
                    <a:pt x="6711" y="3835"/>
                    <a:pt x="6437" y="3653"/>
                    <a:pt x="6163" y="3493"/>
                  </a:cubicBezTo>
                  <a:cubicBezTo>
                    <a:pt x="6026" y="3424"/>
                    <a:pt x="5912" y="3356"/>
                    <a:pt x="5775" y="3265"/>
                  </a:cubicBezTo>
                  <a:cubicBezTo>
                    <a:pt x="5638" y="3196"/>
                    <a:pt x="5524" y="3128"/>
                    <a:pt x="5387" y="3059"/>
                  </a:cubicBezTo>
                  <a:cubicBezTo>
                    <a:pt x="5136" y="2899"/>
                    <a:pt x="4862" y="2740"/>
                    <a:pt x="4611" y="2580"/>
                  </a:cubicBezTo>
                  <a:cubicBezTo>
                    <a:pt x="4291" y="2397"/>
                    <a:pt x="3994" y="2215"/>
                    <a:pt x="3675" y="2032"/>
                  </a:cubicBezTo>
                  <a:cubicBezTo>
                    <a:pt x="3401" y="1872"/>
                    <a:pt x="3104" y="1690"/>
                    <a:pt x="2830" y="1530"/>
                  </a:cubicBezTo>
                  <a:cubicBezTo>
                    <a:pt x="2693" y="1461"/>
                    <a:pt x="2579" y="1393"/>
                    <a:pt x="2442" y="1302"/>
                  </a:cubicBezTo>
                  <a:cubicBezTo>
                    <a:pt x="2305" y="1233"/>
                    <a:pt x="2146" y="1142"/>
                    <a:pt x="1986" y="1050"/>
                  </a:cubicBezTo>
                  <a:cubicBezTo>
                    <a:pt x="1415" y="708"/>
                    <a:pt x="845" y="343"/>
                    <a:pt x="251" y="23"/>
                  </a:cubicBezTo>
                  <a:cubicBezTo>
                    <a:pt x="228" y="0"/>
                    <a:pt x="183"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8" name="Google Shape;4249;p38">
              <a:extLst>
                <a:ext uri="{FF2B5EF4-FFF2-40B4-BE49-F238E27FC236}">
                  <a16:creationId xmlns:a16="http://schemas.microsoft.com/office/drawing/2014/main" id="{D2D635C2-68E5-C28C-FBE0-233F6E6D523D}"/>
                </a:ext>
              </a:extLst>
            </p:cNvPr>
            <p:cNvSpPr/>
            <p:nvPr/>
          </p:nvSpPr>
          <p:spPr>
            <a:xfrm>
              <a:off x="7274684" y="4305747"/>
              <a:ext cx="7696" cy="7668"/>
            </a:xfrm>
            <a:custGeom>
              <a:avLst/>
              <a:gdLst/>
              <a:ahLst/>
              <a:cxnLst/>
              <a:rect l="l" t="t" r="r" b="b"/>
              <a:pathLst>
                <a:path w="275" h="274" extrusionOk="0">
                  <a:moveTo>
                    <a:pt x="161" y="0"/>
                  </a:moveTo>
                  <a:cubicBezTo>
                    <a:pt x="115" y="0"/>
                    <a:pt x="92" y="0"/>
                    <a:pt x="69" y="46"/>
                  </a:cubicBezTo>
                  <a:cubicBezTo>
                    <a:pt x="47" y="46"/>
                    <a:pt x="24" y="91"/>
                    <a:pt x="24" y="114"/>
                  </a:cubicBezTo>
                  <a:cubicBezTo>
                    <a:pt x="1" y="160"/>
                    <a:pt x="24" y="183"/>
                    <a:pt x="47" y="228"/>
                  </a:cubicBezTo>
                  <a:cubicBezTo>
                    <a:pt x="69" y="251"/>
                    <a:pt x="92" y="274"/>
                    <a:pt x="138" y="274"/>
                  </a:cubicBezTo>
                  <a:cubicBezTo>
                    <a:pt x="161" y="274"/>
                    <a:pt x="206" y="274"/>
                    <a:pt x="229" y="251"/>
                  </a:cubicBezTo>
                  <a:cubicBezTo>
                    <a:pt x="252" y="228"/>
                    <a:pt x="275" y="183"/>
                    <a:pt x="275" y="160"/>
                  </a:cubicBezTo>
                  <a:cubicBezTo>
                    <a:pt x="275" y="114"/>
                    <a:pt x="275" y="91"/>
                    <a:pt x="252" y="46"/>
                  </a:cubicBezTo>
                  <a:cubicBezTo>
                    <a:pt x="229" y="23"/>
                    <a:pt x="183" y="0"/>
                    <a:pt x="161" y="0"/>
                  </a:cubicBezTo>
                  <a:close/>
                </a:path>
              </a:pathLst>
            </a:custGeom>
            <a:solidFill>
              <a:srgbClr val="FFB2B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9" name="Google Shape;4250;p38">
              <a:extLst>
                <a:ext uri="{FF2B5EF4-FFF2-40B4-BE49-F238E27FC236}">
                  <a16:creationId xmlns:a16="http://schemas.microsoft.com/office/drawing/2014/main" id="{CB14D56F-5D51-B1D4-2434-D857500A13A7}"/>
                </a:ext>
              </a:extLst>
            </p:cNvPr>
            <p:cNvSpPr/>
            <p:nvPr/>
          </p:nvSpPr>
          <p:spPr>
            <a:xfrm>
              <a:off x="7081140" y="4231643"/>
              <a:ext cx="203171" cy="126744"/>
            </a:xfrm>
            <a:custGeom>
              <a:avLst/>
              <a:gdLst/>
              <a:ahLst/>
              <a:cxnLst/>
              <a:rect l="l" t="t" r="r" b="b"/>
              <a:pathLst>
                <a:path w="7260" h="4529" extrusionOk="0">
                  <a:moveTo>
                    <a:pt x="115" y="0"/>
                  </a:moveTo>
                  <a:cubicBezTo>
                    <a:pt x="92" y="0"/>
                    <a:pt x="46" y="23"/>
                    <a:pt x="24" y="46"/>
                  </a:cubicBezTo>
                  <a:cubicBezTo>
                    <a:pt x="1" y="92"/>
                    <a:pt x="24" y="137"/>
                    <a:pt x="46" y="160"/>
                  </a:cubicBezTo>
                  <a:cubicBezTo>
                    <a:pt x="343" y="366"/>
                    <a:pt x="640" y="548"/>
                    <a:pt x="914" y="754"/>
                  </a:cubicBezTo>
                  <a:cubicBezTo>
                    <a:pt x="1188" y="936"/>
                    <a:pt x="1484" y="1096"/>
                    <a:pt x="1736" y="1301"/>
                  </a:cubicBezTo>
                  <a:cubicBezTo>
                    <a:pt x="1872" y="1393"/>
                    <a:pt x="2009" y="1484"/>
                    <a:pt x="2146" y="1575"/>
                  </a:cubicBezTo>
                  <a:cubicBezTo>
                    <a:pt x="2283" y="1689"/>
                    <a:pt x="2443" y="1781"/>
                    <a:pt x="2580" y="1872"/>
                  </a:cubicBezTo>
                  <a:cubicBezTo>
                    <a:pt x="2854" y="2055"/>
                    <a:pt x="3128" y="2237"/>
                    <a:pt x="3402" y="2420"/>
                  </a:cubicBezTo>
                  <a:cubicBezTo>
                    <a:pt x="3539" y="2511"/>
                    <a:pt x="3653" y="2602"/>
                    <a:pt x="3790" y="2694"/>
                  </a:cubicBezTo>
                  <a:cubicBezTo>
                    <a:pt x="3927" y="2785"/>
                    <a:pt x="4064" y="2853"/>
                    <a:pt x="4201" y="2945"/>
                  </a:cubicBezTo>
                  <a:cubicBezTo>
                    <a:pt x="4475" y="3105"/>
                    <a:pt x="4748" y="3264"/>
                    <a:pt x="5022" y="3424"/>
                  </a:cubicBezTo>
                  <a:cubicBezTo>
                    <a:pt x="5296" y="3584"/>
                    <a:pt x="5547" y="3744"/>
                    <a:pt x="5821" y="3903"/>
                  </a:cubicBezTo>
                  <a:cubicBezTo>
                    <a:pt x="6072" y="4063"/>
                    <a:pt x="6323" y="4223"/>
                    <a:pt x="6575" y="4383"/>
                  </a:cubicBezTo>
                  <a:cubicBezTo>
                    <a:pt x="6620" y="4406"/>
                    <a:pt x="6666" y="4451"/>
                    <a:pt x="6711" y="4474"/>
                  </a:cubicBezTo>
                  <a:cubicBezTo>
                    <a:pt x="6778" y="4507"/>
                    <a:pt x="6833" y="4529"/>
                    <a:pt x="6884" y="4529"/>
                  </a:cubicBezTo>
                  <a:cubicBezTo>
                    <a:pt x="6903" y="4529"/>
                    <a:pt x="6921" y="4526"/>
                    <a:pt x="6940" y="4520"/>
                  </a:cubicBezTo>
                  <a:cubicBezTo>
                    <a:pt x="7031" y="4520"/>
                    <a:pt x="7122" y="4474"/>
                    <a:pt x="7168" y="4406"/>
                  </a:cubicBezTo>
                  <a:cubicBezTo>
                    <a:pt x="7259" y="4269"/>
                    <a:pt x="7236" y="4040"/>
                    <a:pt x="7077" y="3949"/>
                  </a:cubicBezTo>
                  <a:cubicBezTo>
                    <a:pt x="6917" y="3858"/>
                    <a:pt x="6734" y="3744"/>
                    <a:pt x="6575" y="3652"/>
                  </a:cubicBezTo>
                  <a:cubicBezTo>
                    <a:pt x="6392" y="3538"/>
                    <a:pt x="6209" y="3424"/>
                    <a:pt x="6027" y="3310"/>
                  </a:cubicBezTo>
                  <a:cubicBezTo>
                    <a:pt x="5821" y="3219"/>
                    <a:pt x="5639" y="3105"/>
                    <a:pt x="5456" y="2990"/>
                  </a:cubicBezTo>
                  <a:cubicBezTo>
                    <a:pt x="5251" y="2876"/>
                    <a:pt x="5022" y="2762"/>
                    <a:pt x="4817" y="2648"/>
                  </a:cubicBezTo>
                  <a:lnTo>
                    <a:pt x="4817" y="2648"/>
                  </a:lnTo>
                  <a:cubicBezTo>
                    <a:pt x="4840" y="2671"/>
                    <a:pt x="4863" y="2671"/>
                    <a:pt x="4863" y="2694"/>
                  </a:cubicBezTo>
                  <a:cubicBezTo>
                    <a:pt x="4657" y="2580"/>
                    <a:pt x="4452" y="2465"/>
                    <a:pt x="4246" y="2351"/>
                  </a:cubicBezTo>
                  <a:cubicBezTo>
                    <a:pt x="4200" y="2336"/>
                    <a:pt x="4165" y="2321"/>
                    <a:pt x="4132" y="2305"/>
                  </a:cubicBezTo>
                  <a:lnTo>
                    <a:pt x="4132" y="2305"/>
                  </a:lnTo>
                  <a:cubicBezTo>
                    <a:pt x="4132" y="2305"/>
                    <a:pt x="4132" y="2306"/>
                    <a:pt x="4132" y="2306"/>
                  </a:cubicBezTo>
                  <a:cubicBezTo>
                    <a:pt x="4131" y="2305"/>
                    <a:pt x="4130" y="2304"/>
                    <a:pt x="4128" y="2303"/>
                  </a:cubicBezTo>
                  <a:lnTo>
                    <a:pt x="4128" y="2303"/>
                  </a:lnTo>
                  <a:cubicBezTo>
                    <a:pt x="4130" y="2304"/>
                    <a:pt x="4131" y="2305"/>
                    <a:pt x="4132" y="2305"/>
                  </a:cubicBezTo>
                  <a:lnTo>
                    <a:pt x="4132" y="2305"/>
                  </a:lnTo>
                  <a:cubicBezTo>
                    <a:pt x="4132" y="2285"/>
                    <a:pt x="4113" y="2283"/>
                    <a:pt x="4093" y="2283"/>
                  </a:cubicBezTo>
                  <a:lnTo>
                    <a:pt x="4093" y="2283"/>
                  </a:lnTo>
                  <a:cubicBezTo>
                    <a:pt x="4105" y="2290"/>
                    <a:pt x="4117" y="2297"/>
                    <a:pt x="4128" y="2303"/>
                  </a:cubicBezTo>
                  <a:lnTo>
                    <a:pt x="4128" y="2303"/>
                  </a:lnTo>
                  <a:cubicBezTo>
                    <a:pt x="4114" y="2297"/>
                    <a:pt x="4100" y="2290"/>
                    <a:pt x="4087" y="2283"/>
                  </a:cubicBezTo>
                  <a:cubicBezTo>
                    <a:pt x="4089" y="2283"/>
                    <a:pt x="4091" y="2283"/>
                    <a:pt x="4093" y="2283"/>
                  </a:cubicBezTo>
                  <a:lnTo>
                    <a:pt x="4093" y="2283"/>
                  </a:lnTo>
                  <a:cubicBezTo>
                    <a:pt x="3830" y="2131"/>
                    <a:pt x="3547" y="1979"/>
                    <a:pt x="3265" y="1826"/>
                  </a:cubicBezTo>
                  <a:cubicBezTo>
                    <a:pt x="2991" y="1644"/>
                    <a:pt x="2694" y="1484"/>
                    <a:pt x="2397" y="1324"/>
                  </a:cubicBezTo>
                  <a:cubicBezTo>
                    <a:pt x="2261" y="1256"/>
                    <a:pt x="2124" y="1164"/>
                    <a:pt x="1987" y="1096"/>
                  </a:cubicBezTo>
                  <a:cubicBezTo>
                    <a:pt x="1827" y="1005"/>
                    <a:pt x="1690" y="913"/>
                    <a:pt x="1530" y="845"/>
                  </a:cubicBezTo>
                  <a:cubicBezTo>
                    <a:pt x="1233" y="662"/>
                    <a:pt x="937" y="502"/>
                    <a:pt x="640" y="320"/>
                  </a:cubicBezTo>
                  <a:cubicBezTo>
                    <a:pt x="480" y="229"/>
                    <a:pt x="320" y="137"/>
                    <a:pt x="161" y="23"/>
                  </a:cubicBezTo>
                  <a:cubicBezTo>
                    <a:pt x="138" y="23"/>
                    <a:pt x="138" y="0"/>
                    <a:pt x="11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0" name="Google Shape;4251;p38">
              <a:extLst>
                <a:ext uri="{FF2B5EF4-FFF2-40B4-BE49-F238E27FC236}">
                  <a16:creationId xmlns:a16="http://schemas.microsoft.com/office/drawing/2014/main" id="{E7030880-E9D6-96E3-3407-2EC737D28B7E}"/>
                </a:ext>
              </a:extLst>
            </p:cNvPr>
            <p:cNvSpPr/>
            <p:nvPr/>
          </p:nvSpPr>
          <p:spPr>
            <a:xfrm>
              <a:off x="6812876" y="4065552"/>
              <a:ext cx="156520" cy="250438"/>
            </a:xfrm>
            <a:custGeom>
              <a:avLst/>
              <a:gdLst/>
              <a:ahLst/>
              <a:cxnLst/>
              <a:rect l="l" t="t" r="r" b="b"/>
              <a:pathLst>
                <a:path w="5593" h="8949" extrusionOk="0">
                  <a:moveTo>
                    <a:pt x="5159" y="1"/>
                  </a:moveTo>
                  <a:cubicBezTo>
                    <a:pt x="5159" y="69"/>
                    <a:pt x="5136" y="115"/>
                    <a:pt x="5136" y="183"/>
                  </a:cubicBezTo>
                  <a:lnTo>
                    <a:pt x="5113" y="183"/>
                  </a:lnTo>
                  <a:cubicBezTo>
                    <a:pt x="5113" y="183"/>
                    <a:pt x="5113" y="206"/>
                    <a:pt x="5113" y="206"/>
                  </a:cubicBezTo>
                  <a:cubicBezTo>
                    <a:pt x="5113" y="206"/>
                    <a:pt x="5113" y="229"/>
                    <a:pt x="5113" y="252"/>
                  </a:cubicBezTo>
                  <a:lnTo>
                    <a:pt x="5090" y="252"/>
                  </a:lnTo>
                  <a:cubicBezTo>
                    <a:pt x="5090" y="275"/>
                    <a:pt x="5090" y="275"/>
                    <a:pt x="5090" y="297"/>
                  </a:cubicBezTo>
                  <a:cubicBezTo>
                    <a:pt x="5090" y="297"/>
                    <a:pt x="5090" y="320"/>
                    <a:pt x="5090" y="320"/>
                  </a:cubicBezTo>
                  <a:cubicBezTo>
                    <a:pt x="5090" y="320"/>
                    <a:pt x="5090" y="343"/>
                    <a:pt x="5067" y="343"/>
                  </a:cubicBezTo>
                  <a:cubicBezTo>
                    <a:pt x="5067" y="366"/>
                    <a:pt x="5067" y="366"/>
                    <a:pt x="5067" y="366"/>
                  </a:cubicBezTo>
                  <a:cubicBezTo>
                    <a:pt x="5067" y="366"/>
                    <a:pt x="5067" y="389"/>
                    <a:pt x="5067" y="389"/>
                  </a:cubicBezTo>
                  <a:cubicBezTo>
                    <a:pt x="5022" y="549"/>
                    <a:pt x="4976" y="708"/>
                    <a:pt x="4908" y="868"/>
                  </a:cubicBezTo>
                  <a:cubicBezTo>
                    <a:pt x="4908" y="891"/>
                    <a:pt x="4908" y="914"/>
                    <a:pt x="4908" y="914"/>
                  </a:cubicBezTo>
                  <a:cubicBezTo>
                    <a:pt x="4908" y="914"/>
                    <a:pt x="4908" y="937"/>
                    <a:pt x="4908" y="937"/>
                  </a:cubicBezTo>
                  <a:cubicBezTo>
                    <a:pt x="4885" y="959"/>
                    <a:pt x="4885" y="982"/>
                    <a:pt x="4885" y="1005"/>
                  </a:cubicBezTo>
                  <a:lnTo>
                    <a:pt x="4862" y="1005"/>
                  </a:lnTo>
                  <a:cubicBezTo>
                    <a:pt x="4862" y="1028"/>
                    <a:pt x="4862" y="1051"/>
                    <a:pt x="4839" y="1074"/>
                  </a:cubicBezTo>
                  <a:cubicBezTo>
                    <a:pt x="4839" y="1096"/>
                    <a:pt x="4839" y="1119"/>
                    <a:pt x="4839" y="1119"/>
                  </a:cubicBezTo>
                  <a:cubicBezTo>
                    <a:pt x="4839" y="1142"/>
                    <a:pt x="4816" y="1142"/>
                    <a:pt x="4816" y="1142"/>
                  </a:cubicBezTo>
                  <a:cubicBezTo>
                    <a:pt x="4816" y="1142"/>
                    <a:pt x="4816" y="1165"/>
                    <a:pt x="4816" y="1165"/>
                  </a:cubicBezTo>
                  <a:cubicBezTo>
                    <a:pt x="4748" y="1393"/>
                    <a:pt x="4657" y="1599"/>
                    <a:pt x="4565" y="1827"/>
                  </a:cubicBezTo>
                  <a:cubicBezTo>
                    <a:pt x="4565" y="1827"/>
                    <a:pt x="4565" y="1850"/>
                    <a:pt x="4565" y="1850"/>
                  </a:cubicBezTo>
                  <a:cubicBezTo>
                    <a:pt x="4565" y="1872"/>
                    <a:pt x="4565" y="1872"/>
                    <a:pt x="4565" y="1872"/>
                  </a:cubicBezTo>
                  <a:cubicBezTo>
                    <a:pt x="4474" y="2055"/>
                    <a:pt x="4405" y="2260"/>
                    <a:pt x="4314" y="2443"/>
                  </a:cubicBezTo>
                  <a:cubicBezTo>
                    <a:pt x="4314" y="2443"/>
                    <a:pt x="4314" y="2443"/>
                    <a:pt x="4314" y="2466"/>
                  </a:cubicBezTo>
                  <a:cubicBezTo>
                    <a:pt x="4291" y="2489"/>
                    <a:pt x="4291" y="2534"/>
                    <a:pt x="4269" y="2557"/>
                  </a:cubicBezTo>
                  <a:cubicBezTo>
                    <a:pt x="4040" y="3082"/>
                    <a:pt x="3789" y="3584"/>
                    <a:pt x="3515" y="4086"/>
                  </a:cubicBezTo>
                  <a:cubicBezTo>
                    <a:pt x="2694" y="5570"/>
                    <a:pt x="1689" y="6962"/>
                    <a:pt x="502" y="8195"/>
                  </a:cubicBezTo>
                  <a:cubicBezTo>
                    <a:pt x="343" y="8355"/>
                    <a:pt x="183" y="8515"/>
                    <a:pt x="0" y="8674"/>
                  </a:cubicBezTo>
                  <a:lnTo>
                    <a:pt x="434" y="8948"/>
                  </a:lnTo>
                  <a:cubicBezTo>
                    <a:pt x="1301" y="8104"/>
                    <a:pt x="2100" y="7145"/>
                    <a:pt x="2808" y="6141"/>
                  </a:cubicBezTo>
                  <a:cubicBezTo>
                    <a:pt x="3538" y="5091"/>
                    <a:pt x="4177" y="3972"/>
                    <a:pt x="4702" y="2785"/>
                  </a:cubicBezTo>
                  <a:cubicBezTo>
                    <a:pt x="4702" y="2785"/>
                    <a:pt x="4702" y="2785"/>
                    <a:pt x="4702" y="2763"/>
                  </a:cubicBezTo>
                  <a:cubicBezTo>
                    <a:pt x="4725" y="2717"/>
                    <a:pt x="4771" y="2648"/>
                    <a:pt x="4794" y="2580"/>
                  </a:cubicBezTo>
                  <a:cubicBezTo>
                    <a:pt x="4794" y="2580"/>
                    <a:pt x="4794" y="2580"/>
                    <a:pt x="4794" y="2557"/>
                  </a:cubicBezTo>
                  <a:cubicBezTo>
                    <a:pt x="4862" y="2397"/>
                    <a:pt x="4930" y="2238"/>
                    <a:pt x="4999" y="2078"/>
                  </a:cubicBezTo>
                  <a:cubicBezTo>
                    <a:pt x="5022" y="2032"/>
                    <a:pt x="5022" y="2009"/>
                    <a:pt x="5045" y="1964"/>
                  </a:cubicBezTo>
                  <a:cubicBezTo>
                    <a:pt x="5045" y="1964"/>
                    <a:pt x="5045" y="1941"/>
                    <a:pt x="5045" y="1941"/>
                  </a:cubicBezTo>
                  <a:cubicBezTo>
                    <a:pt x="5136" y="1713"/>
                    <a:pt x="5227" y="1484"/>
                    <a:pt x="5296" y="1256"/>
                  </a:cubicBezTo>
                  <a:cubicBezTo>
                    <a:pt x="5296" y="1256"/>
                    <a:pt x="5296" y="1256"/>
                    <a:pt x="5296" y="1233"/>
                  </a:cubicBezTo>
                  <a:lnTo>
                    <a:pt x="5318" y="1165"/>
                  </a:lnTo>
                  <a:lnTo>
                    <a:pt x="5341" y="1165"/>
                  </a:lnTo>
                  <a:cubicBezTo>
                    <a:pt x="5341" y="1142"/>
                    <a:pt x="5341" y="1142"/>
                    <a:pt x="5341" y="1142"/>
                  </a:cubicBezTo>
                  <a:cubicBezTo>
                    <a:pt x="5341" y="1119"/>
                    <a:pt x="5341" y="1119"/>
                    <a:pt x="5341" y="1096"/>
                  </a:cubicBezTo>
                  <a:lnTo>
                    <a:pt x="5364" y="1096"/>
                  </a:lnTo>
                  <a:cubicBezTo>
                    <a:pt x="5364" y="1096"/>
                    <a:pt x="5364" y="1074"/>
                    <a:pt x="5364" y="1074"/>
                  </a:cubicBezTo>
                  <a:cubicBezTo>
                    <a:pt x="5364" y="1074"/>
                    <a:pt x="5364" y="1051"/>
                    <a:pt x="5364" y="1051"/>
                  </a:cubicBezTo>
                  <a:cubicBezTo>
                    <a:pt x="5364" y="1051"/>
                    <a:pt x="5364" y="1028"/>
                    <a:pt x="5364" y="1028"/>
                  </a:cubicBezTo>
                  <a:cubicBezTo>
                    <a:pt x="5410" y="891"/>
                    <a:pt x="5455" y="731"/>
                    <a:pt x="5501" y="594"/>
                  </a:cubicBezTo>
                  <a:cubicBezTo>
                    <a:pt x="5501" y="571"/>
                    <a:pt x="5524" y="571"/>
                    <a:pt x="5524" y="571"/>
                  </a:cubicBezTo>
                  <a:cubicBezTo>
                    <a:pt x="5524" y="526"/>
                    <a:pt x="5547" y="480"/>
                    <a:pt x="5547" y="434"/>
                  </a:cubicBezTo>
                  <a:cubicBezTo>
                    <a:pt x="5547" y="434"/>
                    <a:pt x="5547" y="412"/>
                    <a:pt x="5547" y="412"/>
                  </a:cubicBezTo>
                  <a:lnTo>
                    <a:pt x="5570" y="412"/>
                  </a:lnTo>
                  <a:cubicBezTo>
                    <a:pt x="5570" y="389"/>
                    <a:pt x="5570" y="389"/>
                    <a:pt x="5570" y="366"/>
                  </a:cubicBezTo>
                  <a:cubicBezTo>
                    <a:pt x="5570" y="366"/>
                    <a:pt x="5570" y="343"/>
                    <a:pt x="5592" y="343"/>
                  </a:cubicBezTo>
                  <a:cubicBezTo>
                    <a:pt x="5592" y="320"/>
                    <a:pt x="5592" y="297"/>
                    <a:pt x="5592" y="297"/>
                  </a:cubicBezTo>
                  <a:cubicBezTo>
                    <a:pt x="5592" y="297"/>
                    <a:pt x="5592" y="275"/>
                    <a:pt x="5592" y="275"/>
                  </a:cubicBezTo>
                  <a:cubicBezTo>
                    <a:pt x="5455" y="183"/>
                    <a:pt x="5318" y="92"/>
                    <a:pt x="515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1" name="Google Shape;4252;p38">
              <a:extLst>
                <a:ext uri="{FF2B5EF4-FFF2-40B4-BE49-F238E27FC236}">
                  <a16:creationId xmlns:a16="http://schemas.microsoft.com/office/drawing/2014/main" id="{7E2451AC-0955-A6C9-A125-FA1608CDF9BA}"/>
                </a:ext>
              </a:extLst>
            </p:cNvPr>
            <p:cNvSpPr/>
            <p:nvPr/>
          </p:nvSpPr>
          <p:spPr>
            <a:xfrm>
              <a:off x="6853118" y="4092390"/>
              <a:ext cx="157807" cy="249150"/>
            </a:xfrm>
            <a:custGeom>
              <a:avLst/>
              <a:gdLst/>
              <a:ahLst/>
              <a:cxnLst/>
              <a:rect l="l" t="t" r="r" b="b"/>
              <a:pathLst>
                <a:path w="5639" h="8903" extrusionOk="0">
                  <a:moveTo>
                    <a:pt x="5227" y="0"/>
                  </a:moveTo>
                  <a:cubicBezTo>
                    <a:pt x="5227" y="0"/>
                    <a:pt x="5227" y="23"/>
                    <a:pt x="5204" y="23"/>
                  </a:cubicBezTo>
                  <a:cubicBezTo>
                    <a:pt x="5204" y="69"/>
                    <a:pt x="5182" y="137"/>
                    <a:pt x="5182" y="183"/>
                  </a:cubicBezTo>
                  <a:lnTo>
                    <a:pt x="5159" y="251"/>
                  </a:lnTo>
                  <a:cubicBezTo>
                    <a:pt x="5090" y="503"/>
                    <a:pt x="4999" y="731"/>
                    <a:pt x="4930" y="982"/>
                  </a:cubicBezTo>
                  <a:cubicBezTo>
                    <a:pt x="4839" y="1233"/>
                    <a:pt x="4748" y="1484"/>
                    <a:pt x="4657" y="1712"/>
                  </a:cubicBezTo>
                  <a:cubicBezTo>
                    <a:pt x="4657" y="1735"/>
                    <a:pt x="4657" y="1735"/>
                    <a:pt x="4634" y="1735"/>
                  </a:cubicBezTo>
                  <a:cubicBezTo>
                    <a:pt x="4474" y="2192"/>
                    <a:pt x="4269" y="2625"/>
                    <a:pt x="4063" y="3082"/>
                  </a:cubicBezTo>
                  <a:cubicBezTo>
                    <a:pt x="3903" y="3356"/>
                    <a:pt x="3766" y="3652"/>
                    <a:pt x="3607" y="3926"/>
                  </a:cubicBezTo>
                  <a:cubicBezTo>
                    <a:pt x="3629" y="3926"/>
                    <a:pt x="3629" y="3904"/>
                    <a:pt x="3629" y="3904"/>
                  </a:cubicBezTo>
                  <a:lnTo>
                    <a:pt x="3629" y="3904"/>
                  </a:lnTo>
                  <a:cubicBezTo>
                    <a:pt x="3629" y="3926"/>
                    <a:pt x="3607" y="3926"/>
                    <a:pt x="3607" y="3949"/>
                  </a:cubicBezTo>
                  <a:cubicBezTo>
                    <a:pt x="3584" y="3972"/>
                    <a:pt x="3584" y="3995"/>
                    <a:pt x="3584" y="3995"/>
                  </a:cubicBezTo>
                  <a:cubicBezTo>
                    <a:pt x="2739" y="5478"/>
                    <a:pt x="1758" y="6848"/>
                    <a:pt x="571" y="8058"/>
                  </a:cubicBezTo>
                  <a:cubicBezTo>
                    <a:pt x="388" y="8263"/>
                    <a:pt x="206" y="8446"/>
                    <a:pt x="0" y="8628"/>
                  </a:cubicBezTo>
                  <a:lnTo>
                    <a:pt x="411" y="8902"/>
                  </a:lnTo>
                  <a:cubicBezTo>
                    <a:pt x="1826" y="7556"/>
                    <a:pt x="3013" y="6003"/>
                    <a:pt x="3949" y="4314"/>
                  </a:cubicBezTo>
                  <a:cubicBezTo>
                    <a:pt x="3949" y="4292"/>
                    <a:pt x="3949" y="4292"/>
                    <a:pt x="3972" y="4292"/>
                  </a:cubicBezTo>
                  <a:lnTo>
                    <a:pt x="3972" y="4269"/>
                  </a:lnTo>
                  <a:cubicBezTo>
                    <a:pt x="4154" y="3926"/>
                    <a:pt x="4360" y="3584"/>
                    <a:pt x="4520" y="3219"/>
                  </a:cubicBezTo>
                  <a:cubicBezTo>
                    <a:pt x="4520" y="3219"/>
                    <a:pt x="4520" y="3196"/>
                    <a:pt x="4520" y="3196"/>
                  </a:cubicBezTo>
                  <a:cubicBezTo>
                    <a:pt x="4725" y="2785"/>
                    <a:pt x="4908" y="2374"/>
                    <a:pt x="5090" y="1963"/>
                  </a:cubicBezTo>
                  <a:lnTo>
                    <a:pt x="5090" y="1941"/>
                  </a:lnTo>
                  <a:cubicBezTo>
                    <a:pt x="5182" y="1689"/>
                    <a:pt x="5273" y="1438"/>
                    <a:pt x="5364" y="1187"/>
                  </a:cubicBezTo>
                  <a:cubicBezTo>
                    <a:pt x="5455" y="936"/>
                    <a:pt x="5524" y="685"/>
                    <a:pt x="5592" y="434"/>
                  </a:cubicBezTo>
                  <a:cubicBezTo>
                    <a:pt x="5615" y="388"/>
                    <a:pt x="5638" y="320"/>
                    <a:pt x="5638" y="274"/>
                  </a:cubicBezTo>
                  <a:cubicBezTo>
                    <a:pt x="5501" y="183"/>
                    <a:pt x="5364" y="92"/>
                    <a:pt x="522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2" name="Google Shape;4253;p38">
              <a:extLst>
                <a:ext uri="{FF2B5EF4-FFF2-40B4-BE49-F238E27FC236}">
                  <a16:creationId xmlns:a16="http://schemas.microsoft.com/office/drawing/2014/main" id="{C33A4259-7E99-301C-A796-98F514A02DF6}"/>
                </a:ext>
              </a:extLst>
            </p:cNvPr>
            <p:cNvSpPr/>
            <p:nvPr/>
          </p:nvSpPr>
          <p:spPr>
            <a:xfrm>
              <a:off x="7173127" y="4294889"/>
              <a:ext cx="156520" cy="249766"/>
            </a:xfrm>
            <a:custGeom>
              <a:avLst/>
              <a:gdLst/>
              <a:ahLst/>
              <a:cxnLst/>
              <a:rect l="l" t="t" r="r" b="b"/>
              <a:pathLst>
                <a:path w="5593" h="8925" extrusionOk="0">
                  <a:moveTo>
                    <a:pt x="5159" y="0"/>
                  </a:moveTo>
                  <a:cubicBezTo>
                    <a:pt x="5159" y="23"/>
                    <a:pt x="5159" y="46"/>
                    <a:pt x="5136" y="91"/>
                  </a:cubicBezTo>
                  <a:lnTo>
                    <a:pt x="5114" y="183"/>
                  </a:lnTo>
                  <a:cubicBezTo>
                    <a:pt x="5114" y="205"/>
                    <a:pt x="5114" y="205"/>
                    <a:pt x="5114" y="228"/>
                  </a:cubicBezTo>
                  <a:cubicBezTo>
                    <a:pt x="5091" y="251"/>
                    <a:pt x="5091" y="274"/>
                    <a:pt x="5091" y="297"/>
                  </a:cubicBezTo>
                  <a:cubicBezTo>
                    <a:pt x="5068" y="320"/>
                    <a:pt x="5068" y="320"/>
                    <a:pt x="5068" y="342"/>
                  </a:cubicBezTo>
                  <a:cubicBezTo>
                    <a:pt x="5022" y="525"/>
                    <a:pt x="4954" y="708"/>
                    <a:pt x="4908" y="890"/>
                  </a:cubicBezTo>
                  <a:cubicBezTo>
                    <a:pt x="4885" y="913"/>
                    <a:pt x="4885" y="936"/>
                    <a:pt x="4885" y="936"/>
                  </a:cubicBezTo>
                  <a:cubicBezTo>
                    <a:pt x="4725" y="1438"/>
                    <a:pt x="4520" y="1940"/>
                    <a:pt x="4315" y="2419"/>
                  </a:cubicBezTo>
                  <a:cubicBezTo>
                    <a:pt x="4064" y="2990"/>
                    <a:pt x="3790" y="3538"/>
                    <a:pt x="3516" y="4063"/>
                  </a:cubicBezTo>
                  <a:cubicBezTo>
                    <a:pt x="2671" y="5547"/>
                    <a:pt x="1667" y="6939"/>
                    <a:pt x="503" y="8171"/>
                  </a:cubicBezTo>
                  <a:cubicBezTo>
                    <a:pt x="320" y="8331"/>
                    <a:pt x="160" y="8491"/>
                    <a:pt x="1" y="8651"/>
                  </a:cubicBezTo>
                  <a:lnTo>
                    <a:pt x="412" y="8925"/>
                  </a:lnTo>
                  <a:cubicBezTo>
                    <a:pt x="1325" y="8057"/>
                    <a:pt x="2123" y="7076"/>
                    <a:pt x="2854" y="6049"/>
                  </a:cubicBezTo>
                  <a:cubicBezTo>
                    <a:pt x="3584" y="4976"/>
                    <a:pt x="4223" y="3857"/>
                    <a:pt x="4725" y="2671"/>
                  </a:cubicBezTo>
                  <a:cubicBezTo>
                    <a:pt x="4748" y="2671"/>
                    <a:pt x="4748" y="2648"/>
                    <a:pt x="4748" y="2648"/>
                  </a:cubicBezTo>
                  <a:cubicBezTo>
                    <a:pt x="4954" y="2146"/>
                    <a:pt x="5159" y="1643"/>
                    <a:pt x="5342" y="1118"/>
                  </a:cubicBezTo>
                  <a:cubicBezTo>
                    <a:pt x="5342" y="1096"/>
                    <a:pt x="5342" y="1073"/>
                    <a:pt x="5365" y="1050"/>
                  </a:cubicBezTo>
                  <a:cubicBezTo>
                    <a:pt x="5410" y="867"/>
                    <a:pt x="5479" y="708"/>
                    <a:pt x="5524" y="525"/>
                  </a:cubicBezTo>
                  <a:cubicBezTo>
                    <a:pt x="5524" y="525"/>
                    <a:pt x="5524" y="525"/>
                    <a:pt x="5524" y="502"/>
                  </a:cubicBezTo>
                  <a:cubicBezTo>
                    <a:pt x="5524" y="502"/>
                    <a:pt x="5524" y="479"/>
                    <a:pt x="5547" y="457"/>
                  </a:cubicBezTo>
                  <a:cubicBezTo>
                    <a:pt x="5547" y="434"/>
                    <a:pt x="5547" y="411"/>
                    <a:pt x="5547" y="388"/>
                  </a:cubicBezTo>
                  <a:lnTo>
                    <a:pt x="5570" y="388"/>
                  </a:lnTo>
                  <a:cubicBezTo>
                    <a:pt x="5570" y="365"/>
                    <a:pt x="5570" y="342"/>
                    <a:pt x="5570" y="320"/>
                  </a:cubicBezTo>
                  <a:cubicBezTo>
                    <a:pt x="5570" y="320"/>
                    <a:pt x="5570" y="320"/>
                    <a:pt x="5593" y="297"/>
                  </a:cubicBezTo>
                  <a:cubicBezTo>
                    <a:pt x="5593" y="297"/>
                    <a:pt x="5593" y="274"/>
                    <a:pt x="5593" y="274"/>
                  </a:cubicBezTo>
                  <a:lnTo>
                    <a:pt x="5159"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3" name="Google Shape;4254;p38">
              <a:extLst>
                <a:ext uri="{FF2B5EF4-FFF2-40B4-BE49-F238E27FC236}">
                  <a16:creationId xmlns:a16="http://schemas.microsoft.com/office/drawing/2014/main" id="{AF61AF6C-4CF7-9F7E-4D63-680F323940FC}"/>
                </a:ext>
              </a:extLst>
            </p:cNvPr>
            <p:cNvSpPr/>
            <p:nvPr/>
          </p:nvSpPr>
          <p:spPr>
            <a:xfrm>
              <a:off x="7215916" y="4321699"/>
              <a:ext cx="155904" cy="250438"/>
            </a:xfrm>
            <a:custGeom>
              <a:avLst/>
              <a:gdLst/>
              <a:ahLst/>
              <a:cxnLst/>
              <a:rect l="l" t="t" r="r" b="b"/>
              <a:pathLst>
                <a:path w="5571" h="8949" extrusionOk="0">
                  <a:moveTo>
                    <a:pt x="3493" y="4086"/>
                  </a:moveTo>
                  <a:lnTo>
                    <a:pt x="3493" y="4086"/>
                  </a:lnTo>
                  <a:cubicBezTo>
                    <a:pt x="3473" y="4107"/>
                    <a:pt x="3471" y="4109"/>
                    <a:pt x="3470" y="4125"/>
                  </a:cubicBezTo>
                  <a:lnTo>
                    <a:pt x="3470" y="4125"/>
                  </a:lnTo>
                  <a:cubicBezTo>
                    <a:pt x="3478" y="4114"/>
                    <a:pt x="3486" y="4102"/>
                    <a:pt x="3493" y="4086"/>
                  </a:cubicBezTo>
                  <a:close/>
                  <a:moveTo>
                    <a:pt x="5137" y="1"/>
                  </a:moveTo>
                  <a:cubicBezTo>
                    <a:pt x="5137" y="23"/>
                    <a:pt x="5137" y="23"/>
                    <a:pt x="5114" y="46"/>
                  </a:cubicBezTo>
                  <a:cubicBezTo>
                    <a:pt x="5114" y="69"/>
                    <a:pt x="5114" y="69"/>
                    <a:pt x="5114" y="69"/>
                  </a:cubicBezTo>
                  <a:cubicBezTo>
                    <a:pt x="5114" y="69"/>
                    <a:pt x="5114" y="92"/>
                    <a:pt x="5114" y="92"/>
                  </a:cubicBezTo>
                  <a:cubicBezTo>
                    <a:pt x="5114" y="115"/>
                    <a:pt x="5114" y="115"/>
                    <a:pt x="5091" y="138"/>
                  </a:cubicBezTo>
                  <a:cubicBezTo>
                    <a:pt x="5091" y="160"/>
                    <a:pt x="5091" y="160"/>
                    <a:pt x="5091" y="183"/>
                  </a:cubicBezTo>
                  <a:cubicBezTo>
                    <a:pt x="5091" y="206"/>
                    <a:pt x="5068" y="229"/>
                    <a:pt x="5068" y="275"/>
                  </a:cubicBezTo>
                  <a:cubicBezTo>
                    <a:pt x="5068" y="297"/>
                    <a:pt x="5068" y="297"/>
                    <a:pt x="5045" y="297"/>
                  </a:cubicBezTo>
                  <a:cubicBezTo>
                    <a:pt x="5045" y="343"/>
                    <a:pt x="5045" y="366"/>
                    <a:pt x="5023" y="389"/>
                  </a:cubicBezTo>
                  <a:cubicBezTo>
                    <a:pt x="4977" y="548"/>
                    <a:pt x="4931" y="708"/>
                    <a:pt x="4886" y="868"/>
                  </a:cubicBezTo>
                  <a:cubicBezTo>
                    <a:pt x="4886" y="891"/>
                    <a:pt x="4886" y="891"/>
                    <a:pt x="4886" y="891"/>
                  </a:cubicBezTo>
                  <a:cubicBezTo>
                    <a:pt x="4863" y="937"/>
                    <a:pt x="4840" y="982"/>
                    <a:pt x="4840" y="1028"/>
                  </a:cubicBezTo>
                  <a:cubicBezTo>
                    <a:pt x="4657" y="1530"/>
                    <a:pt x="4475" y="2009"/>
                    <a:pt x="4269" y="2466"/>
                  </a:cubicBezTo>
                  <a:cubicBezTo>
                    <a:pt x="4269" y="2466"/>
                    <a:pt x="4269" y="2489"/>
                    <a:pt x="4269" y="2489"/>
                  </a:cubicBezTo>
                  <a:cubicBezTo>
                    <a:pt x="4041" y="3036"/>
                    <a:pt x="3767" y="3584"/>
                    <a:pt x="3470" y="4132"/>
                  </a:cubicBezTo>
                  <a:cubicBezTo>
                    <a:pt x="3470" y="4130"/>
                    <a:pt x="3470" y="4127"/>
                    <a:pt x="3470" y="4125"/>
                  </a:cubicBezTo>
                  <a:lnTo>
                    <a:pt x="3470" y="4125"/>
                  </a:lnTo>
                  <a:cubicBezTo>
                    <a:pt x="3455" y="4147"/>
                    <a:pt x="3440" y="4162"/>
                    <a:pt x="3425" y="4178"/>
                  </a:cubicBezTo>
                  <a:cubicBezTo>
                    <a:pt x="3288" y="4452"/>
                    <a:pt x="3128" y="4703"/>
                    <a:pt x="2991" y="4954"/>
                  </a:cubicBezTo>
                  <a:cubicBezTo>
                    <a:pt x="2968" y="4954"/>
                    <a:pt x="2968" y="4954"/>
                    <a:pt x="2968" y="4977"/>
                  </a:cubicBezTo>
                  <a:cubicBezTo>
                    <a:pt x="2261" y="6141"/>
                    <a:pt x="1416" y="7213"/>
                    <a:pt x="480" y="8218"/>
                  </a:cubicBezTo>
                  <a:cubicBezTo>
                    <a:pt x="321" y="8355"/>
                    <a:pt x="161" y="8514"/>
                    <a:pt x="1" y="8674"/>
                  </a:cubicBezTo>
                  <a:lnTo>
                    <a:pt x="275" y="8857"/>
                  </a:lnTo>
                  <a:lnTo>
                    <a:pt x="412" y="8948"/>
                  </a:lnTo>
                  <a:cubicBezTo>
                    <a:pt x="1553" y="7830"/>
                    <a:pt x="2535" y="6597"/>
                    <a:pt x="3379" y="5250"/>
                  </a:cubicBezTo>
                  <a:cubicBezTo>
                    <a:pt x="3379" y="5228"/>
                    <a:pt x="3379" y="5228"/>
                    <a:pt x="3379" y="5228"/>
                  </a:cubicBezTo>
                  <a:cubicBezTo>
                    <a:pt x="3539" y="4977"/>
                    <a:pt x="3676" y="4725"/>
                    <a:pt x="3836" y="4474"/>
                  </a:cubicBezTo>
                  <a:cubicBezTo>
                    <a:pt x="3836" y="4474"/>
                    <a:pt x="3836" y="4452"/>
                    <a:pt x="3836" y="4452"/>
                  </a:cubicBezTo>
                  <a:cubicBezTo>
                    <a:pt x="3836" y="4452"/>
                    <a:pt x="3836" y="4429"/>
                    <a:pt x="3858" y="4429"/>
                  </a:cubicBezTo>
                  <a:cubicBezTo>
                    <a:pt x="4178" y="3835"/>
                    <a:pt x="4475" y="3242"/>
                    <a:pt x="4749" y="2603"/>
                  </a:cubicBezTo>
                  <a:cubicBezTo>
                    <a:pt x="4931" y="2169"/>
                    <a:pt x="5114" y="1713"/>
                    <a:pt x="5251" y="1279"/>
                  </a:cubicBezTo>
                  <a:cubicBezTo>
                    <a:pt x="5274" y="1233"/>
                    <a:pt x="5296" y="1188"/>
                    <a:pt x="5296" y="1142"/>
                  </a:cubicBezTo>
                  <a:cubicBezTo>
                    <a:pt x="5296" y="1142"/>
                    <a:pt x="5319" y="1119"/>
                    <a:pt x="5319" y="1119"/>
                  </a:cubicBezTo>
                  <a:cubicBezTo>
                    <a:pt x="5365" y="959"/>
                    <a:pt x="5411" y="777"/>
                    <a:pt x="5479" y="594"/>
                  </a:cubicBezTo>
                  <a:cubicBezTo>
                    <a:pt x="5479" y="571"/>
                    <a:pt x="5479" y="548"/>
                    <a:pt x="5479" y="548"/>
                  </a:cubicBezTo>
                  <a:cubicBezTo>
                    <a:pt x="5479" y="548"/>
                    <a:pt x="5502" y="526"/>
                    <a:pt x="5502" y="526"/>
                  </a:cubicBezTo>
                  <a:cubicBezTo>
                    <a:pt x="5502" y="503"/>
                    <a:pt x="5502" y="480"/>
                    <a:pt x="5502" y="457"/>
                  </a:cubicBezTo>
                  <a:lnTo>
                    <a:pt x="5525" y="457"/>
                  </a:lnTo>
                  <a:cubicBezTo>
                    <a:pt x="5525" y="434"/>
                    <a:pt x="5525" y="434"/>
                    <a:pt x="5525" y="412"/>
                  </a:cubicBezTo>
                  <a:cubicBezTo>
                    <a:pt x="5525" y="412"/>
                    <a:pt x="5525" y="389"/>
                    <a:pt x="5525" y="389"/>
                  </a:cubicBezTo>
                  <a:cubicBezTo>
                    <a:pt x="5525" y="389"/>
                    <a:pt x="5548" y="366"/>
                    <a:pt x="5548" y="366"/>
                  </a:cubicBezTo>
                  <a:cubicBezTo>
                    <a:pt x="5548" y="366"/>
                    <a:pt x="5548" y="343"/>
                    <a:pt x="5548" y="320"/>
                  </a:cubicBezTo>
                  <a:cubicBezTo>
                    <a:pt x="5548" y="297"/>
                    <a:pt x="5570" y="275"/>
                    <a:pt x="5570" y="275"/>
                  </a:cubicBezTo>
                  <a:lnTo>
                    <a:pt x="5137"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4" name="Google Shape;4255;p38">
              <a:extLst>
                <a:ext uri="{FF2B5EF4-FFF2-40B4-BE49-F238E27FC236}">
                  <a16:creationId xmlns:a16="http://schemas.microsoft.com/office/drawing/2014/main" id="{905C4FA0-60E4-071E-EEEF-47366A8E0A20}"/>
                </a:ext>
              </a:extLst>
            </p:cNvPr>
            <p:cNvSpPr/>
            <p:nvPr/>
          </p:nvSpPr>
          <p:spPr>
            <a:xfrm>
              <a:off x="6646785" y="4006140"/>
              <a:ext cx="924317" cy="699485"/>
            </a:xfrm>
            <a:custGeom>
              <a:avLst/>
              <a:gdLst/>
              <a:ahLst/>
              <a:cxnLst/>
              <a:rect l="l" t="t" r="r" b="b"/>
              <a:pathLst>
                <a:path w="33029" h="24995" extrusionOk="0">
                  <a:moveTo>
                    <a:pt x="3287" y="480"/>
                  </a:moveTo>
                  <a:cubicBezTo>
                    <a:pt x="3516" y="480"/>
                    <a:pt x="3744" y="503"/>
                    <a:pt x="4018" y="526"/>
                  </a:cubicBezTo>
                  <a:cubicBezTo>
                    <a:pt x="4817" y="572"/>
                    <a:pt x="5616" y="731"/>
                    <a:pt x="6346" y="868"/>
                  </a:cubicBezTo>
                  <a:lnTo>
                    <a:pt x="6551" y="914"/>
                  </a:lnTo>
                  <a:cubicBezTo>
                    <a:pt x="6848" y="960"/>
                    <a:pt x="7122" y="1005"/>
                    <a:pt x="7419" y="1074"/>
                  </a:cubicBezTo>
                  <a:cubicBezTo>
                    <a:pt x="7853" y="1142"/>
                    <a:pt x="8355" y="1234"/>
                    <a:pt x="8834" y="1371"/>
                  </a:cubicBezTo>
                  <a:lnTo>
                    <a:pt x="8811" y="1416"/>
                  </a:lnTo>
                  <a:lnTo>
                    <a:pt x="8788" y="1485"/>
                  </a:lnTo>
                  <a:lnTo>
                    <a:pt x="8811" y="1439"/>
                  </a:lnTo>
                  <a:lnTo>
                    <a:pt x="8811" y="1439"/>
                  </a:lnTo>
                  <a:cubicBezTo>
                    <a:pt x="8720" y="1781"/>
                    <a:pt x="8606" y="2078"/>
                    <a:pt x="8514" y="2306"/>
                  </a:cubicBezTo>
                  <a:cubicBezTo>
                    <a:pt x="8423" y="2603"/>
                    <a:pt x="8286" y="2900"/>
                    <a:pt x="8172" y="3174"/>
                  </a:cubicBezTo>
                  <a:cubicBezTo>
                    <a:pt x="7944" y="3722"/>
                    <a:pt x="7670" y="4269"/>
                    <a:pt x="7373" y="4794"/>
                  </a:cubicBezTo>
                  <a:lnTo>
                    <a:pt x="7419" y="4771"/>
                  </a:lnTo>
                  <a:lnTo>
                    <a:pt x="7419" y="4771"/>
                  </a:lnTo>
                  <a:cubicBezTo>
                    <a:pt x="6574" y="6255"/>
                    <a:pt x="5616" y="7579"/>
                    <a:pt x="4520" y="8720"/>
                  </a:cubicBezTo>
                  <a:cubicBezTo>
                    <a:pt x="4406" y="8857"/>
                    <a:pt x="4269" y="8971"/>
                    <a:pt x="4155" y="9085"/>
                  </a:cubicBezTo>
                  <a:cubicBezTo>
                    <a:pt x="3698" y="8538"/>
                    <a:pt x="3265" y="7944"/>
                    <a:pt x="2785" y="7259"/>
                  </a:cubicBezTo>
                  <a:cubicBezTo>
                    <a:pt x="2123" y="6278"/>
                    <a:pt x="1598" y="5411"/>
                    <a:pt x="1188" y="4566"/>
                  </a:cubicBezTo>
                  <a:cubicBezTo>
                    <a:pt x="868" y="3881"/>
                    <a:pt x="663" y="3311"/>
                    <a:pt x="571" y="2786"/>
                  </a:cubicBezTo>
                  <a:cubicBezTo>
                    <a:pt x="526" y="2512"/>
                    <a:pt x="503" y="2261"/>
                    <a:pt x="503" y="2032"/>
                  </a:cubicBezTo>
                  <a:cubicBezTo>
                    <a:pt x="526" y="1873"/>
                    <a:pt x="548" y="1736"/>
                    <a:pt x="594" y="1599"/>
                  </a:cubicBezTo>
                  <a:cubicBezTo>
                    <a:pt x="640" y="1507"/>
                    <a:pt x="685" y="1393"/>
                    <a:pt x="731" y="1302"/>
                  </a:cubicBezTo>
                  <a:cubicBezTo>
                    <a:pt x="799" y="1211"/>
                    <a:pt x="868" y="1142"/>
                    <a:pt x="959" y="1074"/>
                  </a:cubicBezTo>
                  <a:cubicBezTo>
                    <a:pt x="1051" y="982"/>
                    <a:pt x="1165" y="914"/>
                    <a:pt x="1302" y="846"/>
                  </a:cubicBezTo>
                  <a:cubicBezTo>
                    <a:pt x="1576" y="731"/>
                    <a:pt x="1849" y="640"/>
                    <a:pt x="2169" y="572"/>
                  </a:cubicBezTo>
                  <a:cubicBezTo>
                    <a:pt x="2511" y="526"/>
                    <a:pt x="2877" y="480"/>
                    <a:pt x="3287" y="480"/>
                  </a:cubicBezTo>
                  <a:close/>
                  <a:moveTo>
                    <a:pt x="3287" y="1"/>
                  </a:moveTo>
                  <a:cubicBezTo>
                    <a:pt x="2808" y="1"/>
                    <a:pt x="2374" y="24"/>
                    <a:pt x="1964" y="115"/>
                  </a:cubicBezTo>
                  <a:cubicBezTo>
                    <a:pt x="1621" y="184"/>
                    <a:pt x="1302" y="298"/>
                    <a:pt x="982" y="457"/>
                  </a:cubicBezTo>
                  <a:cubicBezTo>
                    <a:pt x="799" y="549"/>
                    <a:pt x="617" y="686"/>
                    <a:pt x="457" y="868"/>
                  </a:cubicBezTo>
                  <a:cubicBezTo>
                    <a:pt x="320" y="1005"/>
                    <a:pt x="206" y="1188"/>
                    <a:pt x="138" y="1393"/>
                  </a:cubicBezTo>
                  <a:cubicBezTo>
                    <a:pt x="69" y="1599"/>
                    <a:pt x="23" y="1804"/>
                    <a:pt x="1" y="2055"/>
                  </a:cubicBezTo>
                  <a:cubicBezTo>
                    <a:pt x="1" y="2261"/>
                    <a:pt x="23" y="2466"/>
                    <a:pt x="46" y="2717"/>
                  </a:cubicBezTo>
                  <a:cubicBezTo>
                    <a:pt x="92" y="2968"/>
                    <a:pt x="138" y="3219"/>
                    <a:pt x="229" y="3493"/>
                  </a:cubicBezTo>
                  <a:cubicBezTo>
                    <a:pt x="366" y="3973"/>
                    <a:pt x="571" y="4452"/>
                    <a:pt x="891" y="5091"/>
                  </a:cubicBezTo>
                  <a:cubicBezTo>
                    <a:pt x="1142" y="5570"/>
                    <a:pt x="1439" y="6095"/>
                    <a:pt x="1804" y="6666"/>
                  </a:cubicBezTo>
                  <a:cubicBezTo>
                    <a:pt x="2123" y="7168"/>
                    <a:pt x="2489" y="7716"/>
                    <a:pt x="2899" y="8287"/>
                  </a:cubicBezTo>
                  <a:cubicBezTo>
                    <a:pt x="3219" y="8697"/>
                    <a:pt x="3493" y="9063"/>
                    <a:pt x="3767" y="9382"/>
                  </a:cubicBezTo>
                  <a:cubicBezTo>
                    <a:pt x="3790" y="9405"/>
                    <a:pt x="3790" y="9405"/>
                    <a:pt x="3812" y="9428"/>
                  </a:cubicBezTo>
                  <a:lnTo>
                    <a:pt x="3721" y="9496"/>
                  </a:lnTo>
                  <a:cubicBezTo>
                    <a:pt x="3698" y="9519"/>
                    <a:pt x="3653" y="9565"/>
                    <a:pt x="3653" y="9588"/>
                  </a:cubicBezTo>
                  <a:cubicBezTo>
                    <a:pt x="3630" y="9610"/>
                    <a:pt x="3630" y="9633"/>
                    <a:pt x="3607" y="9656"/>
                  </a:cubicBezTo>
                  <a:cubicBezTo>
                    <a:pt x="3584" y="9702"/>
                    <a:pt x="3584" y="9770"/>
                    <a:pt x="3607" y="9839"/>
                  </a:cubicBezTo>
                  <a:cubicBezTo>
                    <a:pt x="3630" y="9907"/>
                    <a:pt x="3675" y="9953"/>
                    <a:pt x="3721" y="9976"/>
                  </a:cubicBezTo>
                  <a:lnTo>
                    <a:pt x="13194" y="16001"/>
                  </a:lnTo>
                  <a:lnTo>
                    <a:pt x="13239" y="16024"/>
                  </a:lnTo>
                  <a:lnTo>
                    <a:pt x="23305" y="22438"/>
                  </a:lnTo>
                  <a:lnTo>
                    <a:pt x="27186" y="24903"/>
                  </a:lnTo>
                  <a:lnTo>
                    <a:pt x="27254" y="24926"/>
                  </a:lnTo>
                  <a:lnTo>
                    <a:pt x="27322" y="24972"/>
                  </a:lnTo>
                  <a:cubicBezTo>
                    <a:pt x="27345" y="24995"/>
                    <a:pt x="27368" y="24995"/>
                    <a:pt x="27414" y="24995"/>
                  </a:cubicBezTo>
                  <a:lnTo>
                    <a:pt x="27505" y="24995"/>
                  </a:lnTo>
                  <a:cubicBezTo>
                    <a:pt x="27574" y="24972"/>
                    <a:pt x="27619" y="24926"/>
                    <a:pt x="27642" y="24858"/>
                  </a:cubicBezTo>
                  <a:cubicBezTo>
                    <a:pt x="27688" y="24812"/>
                    <a:pt x="27688" y="24744"/>
                    <a:pt x="27665" y="24675"/>
                  </a:cubicBezTo>
                  <a:cubicBezTo>
                    <a:pt x="27642" y="24607"/>
                    <a:pt x="27596" y="24561"/>
                    <a:pt x="27528" y="24538"/>
                  </a:cubicBezTo>
                  <a:cubicBezTo>
                    <a:pt x="25725" y="23374"/>
                    <a:pt x="23922" y="22233"/>
                    <a:pt x="22118" y="21092"/>
                  </a:cubicBezTo>
                  <a:lnTo>
                    <a:pt x="20612" y="20133"/>
                  </a:lnTo>
                  <a:lnTo>
                    <a:pt x="18649" y="18877"/>
                  </a:lnTo>
                  <a:lnTo>
                    <a:pt x="13764" y="15773"/>
                  </a:lnTo>
                  <a:lnTo>
                    <a:pt x="8880" y="12669"/>
                  </a:lnTo>
                  <a:lnTo>
                    <a:pt x="6711" y="11299"/>
                  </a:lnTo>
                  <a:lnTo>
                    <a:pt x="4200" y="9702"/>
                  </a:lnTo>
                  <a:cubicBezTo>
                    <a:pt x="5410" y="8606"/>
                    <a:pt x="6460" y="7282"/>
                    <a:pt x="7396" y="5776"/>
                  </a:cubicBezTo>
                  <a:cubicBezTo>
                    <a:pt x="7830" y="5023"/>
                    <a:pt x="8263" y="4224"/>
                    <a:pt x="8606" y="3402"/>
                  </a:cubicBezTo>
                  <a:cubicBezTo>
                    <a:pt x="8788" y="3014"/>
                    <a:pt x="8948" y="2603"/>
                    <a:pt x="9108" y="2192"/>
                  </a:cubicBezTo>
                  <a:cubicBezTo>
                    <a:pt x="9245" y="1759"/>
                    <a:pt x="9336" y="1393"/>
                    <a:pt x="9382" y="1028"/>
                  </a:cubicBezTo>
                  <a:cubicBezTo>
                    <a:pt x="11505" y="2398"/>
                    <a:pt x="13650" y="3744"/>
                    <a:pt x="15773" y="5114"/>
                  </a:cubicBezTo>
                  <a:lnTo>
                    <a:pt x="18010" y="6529"/>
                  </a:lnTo>
                  <a:lnTo>
                    <a:pt x="21479" y="8743"/>
                  </a:lnTo>
                  <a:lnTo>
                    <a:pt x="27505" y="12555"/>
                  </a:lnTo>
                  <a:lnTo>
                    <a:pt x="29217" y="13650"/>
                  </a:lnTo>
                  <a:lnTo>
                    <a:pt x="32664" y="15842"/>
                  </a:lnTo>
                  <a:cubicBezTo>
                    <a:pt x="32686" y="15865"/>
                    <a:pt x="32732" y="15865"/>
                    <a:pt x="32778" y="15865"/>
                  </a:cubicBezTo>
                  <a:cubicBezTo>
                    <a:pt x="32801" y="15865"/>
                    <a:pt x="32823" y="15865"/>
                    <a:pt x="32846" y="15842"/>
                  </a:cubicBezTo>
                  <a:cubicBezTo>
                    <a:pt x="32915" y="15842"/>
                    <a:pt x="32960" y="15773"/>
                    <a:pt x="33006" y="15728"/>
                  </a:cubicBezTo>
                  <a:cubicBezTo>
                    <a:pt x="33029" y="15659"/>
                    <a:pt x="33029" y="15591"/>
                    <a:pt x="33006" y="15545"/>
                  </a:cubicBezTo>
                  <a:cubicBezTo>
                    <a:pt x="32983" y="15454"/>
                    <a:pt x="32938" y="15431"/>
                    <a:pt x="32892" y="15385"/>
                  </a:cubicBezTo>
                  <a:lnTo>
                    <a:pt x="30815" y="14084"/>
                  </a:lnTo>
                  <a:cubicBezTo>
                    <a:pt x="28555" y="12646"/>
                    <a:pt x="26295" y="11208"/>
                    <a:pt x="24058" y="9770"/>
                  </a:cubicBezTo>
                  <a:lnTo>
                    <a:pt x="22575" y="8834"/>
                  </a:lnTo>
                  <a:lnTo>
                    <a:pt x="20863" y="7762"/>
                  </a:lnTo>
                  <a:lnTo>
                    <a:pt x="14495" y="3699"/>
                  </a:lnTo>
                  <a:cubicBezTo>
                    <a:pt x="12760" y="2603"/>
                    <a:pt x="11048" y="1530"/>
                    <a:pt x="9336" y="435"/>
                  </a:cubicBezTo>
                  <a:cubicBezTo>
                    <a:pt x="9313" y="412"/>
                    <a:pt x="9291" y="412"/>
                    <a:pt x="9268" y="412"/>
                  </a:cubicBezTo>
                  <a:lnTo>
                    <a:pt x="9154" y="412"/>
                  </a:lnTo>
                  <a:cubicBezTo>
                    <a:pt x="9085" y="435"/>
                    <a:pt x="9039" y="480"/>
                    <a:pt x="9017" y="526"/>
                  </a:cubicBezTo>
                  <a:cubicBezTo>
                    <a:pt x="8948" y="572"/>
                    <a:pt x="8925" y="640"/>
                    <a:pt x="8902" y="709"/>
                  </a:cubicBezTo>
                  <a:cubicBezTo>
                    <a:pt x="8902" y="754"/>
                    <a:pt x="8902" y="823"/>
                    <a:pt x="8902" y="868"/>
                  </a:cubicBezTo>
                  <a:cubicBezTo>
                    <a:pt x="8423" y="754"/>
                    <a:pt x="7944" y="663"/>
                    <a:pt x="7556" y="594"/>
                  </a:cubicBezTo>
                  <a:cubicBezTo>
                    <a:pt x="7305" y="549"/>
                    <a:pt x="7076" y="503"/>
                    <a:pt x="6825" y="457"/>
                  </a:cubicBezTo>
                  <a:lnTo>
                    <a:pt x="6529" y="389"/>
                  </a:lnTo>
                  <a:cubicBezTo>
                    <a:pt x="6141" y="321"/>
                    <a:pt x="5684" y="229"/>
                    <a:pt x="5205" y="161"/>
                  </a:cubicBezTo>
                  <a:cubicBezTo>
                    <a:pt x="4885" y="115"/>
                    <a:pt x="4566" y="69"/>
                    <a:pt x="4246" y="47"/>
                  </a:cubicBezTo>
                  <a:cubicBezTo>
                    <a:pt x="3904" y="1"/>
                    <a:pt x="3584" y="1"/>
                    <a:pt x="3287"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5" name="Google Shape;4256;p38">
              <a:extLst>
                <a:ext uri="{FF2B5EF4-FFF2-40B4-BE49-F238E27FC236}">
                  <a16:creationId xmlns:a16="http://schemas.microsoft.com/office/drawing/2014/main" id="{F8301A6D-5FC6-D284-D12F-532AF09E17DB}"/>
                </a:ext>
              </a:extLst>
            </p:cNvPr>
            <p:cNvSpPr/>
            <p:nvPr/>
          </p:nvSpPr>
          <p:spPr>
            <a:xfrm>
              <a:off x="6808398" y="3704657"/>
              <a:ext cx="861070" cy="700101"/>
            </a:xfrm>
            <a:custGeom>
              <a:avLst/>
              <a:gdLst/>
              <a:ahLst/>
              <a:cxnLst/>
              <a:rect l="l" t="t" r="r" b="b"/>
              <a:pathLst>
                <a:path w="30769" h="25017" extrusionOk="0">
                  <a:moveTo>
                    <a:pt x="4565" y="0"/>
                  </a:moveTo>
                  <a:cubicBezTo>
                    <a:pt x="4543" y="69"/>
                    <a:pt x="4520" y="183"/>
                    <a:pt x="4497" y="297"/>
                  </a:cubicBezTo>
                  <a:cubicBezTo>
                    <a:pt x="4474" y="320"/>
                    <a:pt x="4474" y="343"/>
                    <a:pt x="4451" y="388"/>
                  </a:cubicBezTo>
                  <a:cubicBezTo>
                    <a:pt x="4451" y="480"/>
                    <a:pt x="4451" y="594"/>
                    <a:pt x="4451" y="685"/>
                  </a:cubicBezTo>
                  <a:cubicBezTo>
                    <a:pt x="4429" y="731"/>
                    <a:pt x="4429" y="777"/>
                    <a:pt x="4406" y="822"/>
                  </a:cubicBezTo>
                  <a:cubicBezTo>
                    <a:pt x="4383" y="891"/>
                    <a:pt x="4337" y="959"/>
                    <a:pt x="4292" y="1005"/>
                  </a:cubicBezTo>
                  <a:cubicBezTo>
                    <a:pt x="4200" y="1119"/>
                    <a:pt x="4086" y="1210"/>
                    <a:pt x="3995" y="1279"/>
                  </a:cubicBezTo>
                  <a:cubicBezTo>
                    <a:pt x="3904" y="1324"/>
                    <a:pt x="3812" y="1370"/>
                    <a:pt x="3721" y="1438"/>
                  </a:cubicBezTo>
                  <a:cubicBezTo>
                    <a:pt x="3698" y="1438"/>
                    <a:pt x="3675" y="1461"/>
                    <a:pt x="3630" y="1484"/>
                  </a:cubicBezTo>
                  <a:cubicBezTo>
                    <a:pt x="3630" y="1484"/>
                    <a:pt x="3607" y="1507"/>
                    <a:pt x="3607" y="1507"/>
                  </a:cubicBezTo>
                  <a:cubicBezTo>
                    <a:pt x="3424" y="1667"/>
                    <a:pt x="3196" y="1826"/>
                    <a:pt x="2968" y="1941"/>
                  </a:cubicBezTo>
                  <a:cubicBezTo>
                    <a:pt x="2899" y="1986"/>
                    <a:pt x="2808" y="2009"/>
                    <a:pt x="2739" y="2032"/>
                  </a:cubicBezTo>
                  <a:lnTo>
                    <a:pt x="2648" y="2100"/>
                  </a:lnTo>
                  <a:cubicBezTo>
                    <a:pt x="2557" y="2146"/>
                    <a:pt x="2466" y="2215"/>
                    <a:pt x="2374" y="2283"/>
                  </a:cubicBezTo>
                  <a:cubicBezTo>
                    <a:pt x="2260" y="2351"/>
                    <a:pt x="2192" y="2466"/>
                    <a:pt x="2123" y="2557"/>
                  </a:cubicBezTo>
                  <a:lnTo>
                    <a:pt x="2100" y="2603"/>
                  </a:lnTo>
                  <a:cubicBezTo>
                    <a:pt x="1963" y="2648"/>
                    <a:pt x="1872" y="2762"/>
                    <a:pt x="1895" y="2876"/>
                  </a:cubicBezTo>
                  <a:cubicBezTo>
                    <a:pt x="1895" y="2991"/>
                    <a:pt x="1895" y="3105"/>
                    <a:pt x="1872" y="3196"/>
                  </a:cubicBezTo>
                  <a:cubicBezTo>
                    <a:pt x="1872" y="3242"/>
                    <a:pt x="1849" y="3310"/>
                    <a:pt x="1826" y="3379"/>
                  </a:cubicBezTo>
                  <a:cubicBezTo>
                    <a:pt x="1804" y="3424"/>
                    <a:pt x="1781" y="3470"/>
                    <a:pt x="1735" y="3516"/>
                  </a:cubicBezTo>
                  <a:lnTo>
                    <a:pt x="1712" y="3561"/>
                  </a:lnTo>
                  <a:cubicBezTo>
                    <a:pt x="1689" y="3630"/>
                    <a:pt x="1621" y="3698"/>
                    <a:pt x="1575" y="3767"/>
                  </a:cubicBezTo>
                  <a:cubicBezTo>
                    <a:pt x="1530" y="3835"/>
                    <a:pt x="1461" y="3904"/>
                    <a:pt x="1416" y="3949"/>
                  </a:cubicBezTo>
                  <a:cubicBezTo>
                    <a:pt x="1347" y="4041"/>
                    <a:pt x="1279" y="4109"/>
                    <a:pt x="1210" y="4200"/>
                  </a:cubicBezTo>
                  <a:cubicBezTo>
                    <a:pt x="1119" y="4314"/>
                    <a:pt x="1028" y="4429"/>
                    <a:pt x="891" y="4520"/>
                  </a:cubicBezTo>
                  <a:cubicBezTo>
                    <a:pt x="822" y="4588"/>
                    <a:pt x="731" y="4634"/>
                    <a:pt x="640" y="4657"/>
                  </a:cubicBezTo>
                  <a:cubicBezTo>
                    <a:pt x="617" y="4680"/>
                    <a:pt x="594" y="4702"/>
                    <a:pt x="548" y="4702"/>
                  </a:cubicBezTo>
                  <a:cubicBezTo>
                    <a:pt x="480" y="4748"/>
                    <a:pt x="411" y="4771"/>
                    <a:pt x="320" y="4794"/>
                  </a:cubicBezTo>
                  <a:lnTo>
                    <a:pt x="297" y="4817"/>
                  </a:lnTo>
                  <a:cubicBezTo>
                    <a:pt x="229" y="4839"/>
                    <a:pt x="160" y="4862"/>
                    <a:pt x="92" y="4908"/>
                  </a:cubicBezTo>
                  <a:cubicBezTo>
                    <a:pt x="69" y="4931"/>
                    <a:pt x="69" y="4931"/>
                    <a:pt x="46" y="4954"/>
                  </a:cubicBezTo>
                  <a:cubicBezTo>
                    <a:pt x="23" y="4999"/>
                    <a:pt x="0" y="5045"/>
                    <a:pt x="0" y="5090"/>
                  </a:cubicBezTo>
                  <a:cubicBezTo>
                    <a:pt x="0" y="5159"/>
                    <a:pt x="23" y="5205"/>
                    <a:pt x="46" y="5273"/>
                  </a:cubicBezTo>
                  <a:cubicBezTo>
                    <a:pt x="69" y="5364"/>
                    <a:pt x="160" y="5433"/>
                    <a:pt x="251" y="5524"/>
                  </a:cubicBezTo>
                  <a:cubicBezTo>
                    <a:pt x="457" y="5661"/>
                    <a:pt x="662" y="5798"/>
                    <a:pt x="868" y="5935"/>
                  </a:cubicBezTo>
                  <a:lnTo>
                    <a:pt x="1028" y="6026"/>
                  </a:lnTo>
                  <a:lnTo>
                    <a:pt x="1142" y="6095"/>
                  </a:lnTo>
                  <a:cubicBezTo>
                    <a:pt x="1233" y="6163"/>
                    <a:pt x="1324" y="6209"/>
                    <a:pt x="1438" y="6277"/>
                  </a:cubicBezTo>
                  <a:cubicBezTo>
                    <a:pt x="1553" y="6346"/>
                    <a:pt x="1644" y="6414"/>
                    <a:pt x="1758" y="6506"/>
                  </a:cubicBezTo>
                  <a:lnTo>
                    <a:pt x="1804" y="6551"/>
                  </a:lnTo>
                  <a:cubicBezTo>
                    <a:pt x="2009" y="6665"/>
                    <a:pt x="2192" y="6802"/>
                    <a:pt x="2374" y="6917"/>
                  </a:cubicBezTo>
                  <a:lnTo>
                    <a:pt x="2557" y="7031"/>
                  </a:lnTo>
                  <a:cubicBezTo>
                    <a:pt x="2762" y="7145"/>
                    <a:pt x="2945" y="7305"/>
                    <a:pt x="3173" y="7464"/>
                  </a:cubicBezTo>
                  <a:cubicBezTo>
                    <a:pt x="3196" y="7487"/>
                    <a:pt x="3242" y="7533"/>
                    <a:pt x="3287" y="7556"/>
                  </a:cubicBezTo>
                  <a:lnTo>
                    <a:pt x="3470" y="7715"/>
                  </a:lnTo>
                  <a:lnTo>
                    <a:pt x="3493" y="7738"/>
                  </a:lnTo>
                  <a:lnTo>
                    <a:pt x="3493" y="7715"/>
                  </a:lnTo>
                  <a:cubicBezTo>
                    <a:pt x="3607" y="7830"/>
                    <a:pt x="3744" y="7921"/>
                    <a:pt x="3881" y="8012"/>
                  </a:cubicBezTo>
                  <a:cubicBezTo>
                    <a:pt x="3995" y="8126"/>
                    <a:pt x="4132" y="8218"/>
                    <a:pt x="4246" y="8309"/>
                  </a:cubicBezTo>
                  <a:lnTo>
                    <a:pt x="4543" y="8537"/>
                  </a:lnTo>
                  <a:cubicBezTo>
                    <a:pt x="4680" y="8628"/>
                    <a:pt x="4794" y="8743"/>
                    <a:pt x="4931" y="8834"/>
                  </a:cubicBezTo>
                  <a:lnTo>
                    <a:pt x="4908" y="8834"/>
                  </a:lnTo>
                  <a:lnTo>
                    <a:pt x="4954" y="8857"/>
                  </a:lnTo>
                  <a:lnTo>
                    <a:pt x="5045" y="8925"/>
                  </a:lnTo>
                  <a:lnTo>
                    <a:pt x="5068" y="8948"/>
                  </a:lnTo>
                  <a:lnTo>
                    <a:pt x="5090" y="8971"/>
                  </a:lnTo>
                  <a:cubicBezTo>
                    <a:pt x="5136" y="8994"/>
                    <a:pt x="5159" y="9016"/>
                    <a:pt x="5182" y="9039"/>
                  </a:cubicBezTo>
                  <a:cubicBezTo>
                    <a:pt x="5433" y="9245"/>
                    <a:pt x="5730" y="9473"/>
                    <a:pt x="6026" y="9701"/>
                  </a:cubicBezTo>
                  <a:cubicBezTo>
                    <a:pt x="6277" y="9884"/>
                    <a:pt x="6528" y="10044"/>
                    <a:pt x="6780" y="10203"/>
                  </a:cubicBezTo>
                  <a:cubicBezTo>
                    <a:pt x="7031" y="10363"/>
                    <a:pt x="7282" y="10546"/>
                    <a:pt x="7533" y="10706"/>
                  </a:cubicBezTo>
                  <a:cubicBezTo>
                    <a:pt x="7807" y="10911"/>
                    <a:pt x="8058" y="11094"/>
                    <a:pt x="8332" y="11276"/>
                  </a:cubicBezTo>
                  <a:cubicBezTo>
                    <a:pt x="8583" y="11482"/>
                    <a:pt x="8857" y="11664"/>
                    <a:pt x="9108" y="11847"/>
                  </a:cubicBezTo>
                  <a:cubicBezTo>
                    <a:pt x="9382" y="12029"/>
                    <a:pt x="9633" y="12212"/>
                    <a:pt x="9884" y="12395"/>
                  </a:cubicBezTo>
                  <a:lnTo>
                    <a:pt x="9975" y="12440"/>
                  </a:lnTo>
                  <a:cubicBezTo>
                    <a:pt x="10203" y="12623"/>
                    <a:pt x="10454" y="12805"/>
                    <a:pt x="10683" y="12965"/>
                  </a:cubicBezTo>
                  <a:cubicBezTo>
                    <a:pt x="10934" y="13125"/>
                    <a:pt x="11162" y="13285"/>
                    <a:pt x="11413" y="13445"/>
                  </a:cubicBezTo>
                  <a:cubicBezTo>
                    <a:pt x="11710" y="13650"/>
                    <a:pt x="11984" y="13833"/>
                    <a:pt x="12258" y="14015"/>
                  </a:cubicBezTo>
                  <a:cubicBezTo>
                    <a:pt x="12440" y="14152"/>
                    <a:pt x="12623" y="14289"/>
                    <a:pt x="12805" y="14403"/>
                  </a:cubicBezTo>
                  <a:lnTo>
                    <a:pt x="13079" y="14609"/>
                  </a:lnTo>
                  <a:lnTo>
                    <a:pt x="13376" y="14814"/>
                  </a:lnTo>
                  <a:lnTo>
                    <a:pt x="13878" y="15179"/>
                  </a:lnTo>
                  <a:cubicBezTo>
                    <a:pt x="14084" y="15339"/>
                    <a:pt x="14312" y="15499"/>
                    <a:pt x="14517" y="15659"/>
                  </a:cubicBezTo>
                  <a:lnTo>
                    <a:pt x="14654" y="15750"/>
                  </a:lnTo>
                  <a:cubicBezTo>
                    <a:pt x="14928" y="15955"/>
                    <a:pt x="15179" y="16138"/>
                    <a:pt x="15453" y="16343"/>
                  </a:cubicBezTo>
                  <a:cubicBezTo>
                    <a:pt x="15636" y="16457"/>
                    <a:pt x="15818" y="16594"/>
                    <a:pt x="16001" y="16709"/>
                  </a:cubicBezTo>
                  <a:lnTo>
                    <a:pt x="16229" y="16868"/>
                  </a:lnTo>
                  <a:lnTo>
                    <a:pt x="16435" y="17005"/>
                  </a:lnTo>
                  <a:cubicBezTo>
                    <a:pt x="16640" y="17142"/>
                    <a:pt x="16845" y="17279"/>
                    <a:pt x="17051" y="17416"/>
                  </a:cubicBezTo>
                  <a:cubicBezTo>
                    <a:pt x="17234" y="17553"/>
                    <a:pt x="17416" y="17690"/>
                    <a:pt x="17576" y="17804"/>
                  </a:cubicBezTo>
                  <a:lnTo>
                    <a:pt x="17827" y="17987"/>
                  </a:lnTo>
                  <a:lnTo>
                    <a:pt x="18078" y="18147"/>
                  </a:lnTo>
                  <a:cubicBezTo>
                    <a:pt x="18261" y="18283"/>
                    <a:pt x="18443" y="18420"/>
                    <a:pt x="18626" y="18557"/>
                  </a:cubicBezTo>
                  <a:cubicBezTo>
                    <a:pt x="18923" y="18763"/>
                    <a:pt x="19196" y="18968"/>
                    <a:pt x="19448" y="19151"/>
                  </a:cubicBezTo>
                  <a:cubicBezTo>
                    <a:pt x="19585" y="19219"/>
                    <a:pt x="19699" y="19311"/>
                    <a:pt x="19813" y="19402"/>
                  </a:cubicBezTo>
                  <a:cubicBezTo>
                    <a:pt x="19973" y="19493"/>
                    <a:pt x="20110" y="19607"/>
                    <a:pt x="20246" y="19721"/>
                  </a:cubicBezTo>
                  <a:cubicBezTo>
                    <a:pt x="20406" y="19813"/>
                    <a:pt x="20566" y="19927"/>
                    <a:pt x="20726" y="20041"/>
                  </a:cubicBezTo>
                  <a:cubicBezTo>
                    <a:pt x="20840" y="20132"/>
                    <a:pt x="20931" y="20201"/>
                    <a:pt x="21045" y="20269"/>
                  </a:cubicBezTo>
                  <a:cubicBezTo>
                    <a:pt x="21182" y="20383"/>
                    <a:pt x="21342" y="20475"/>
                    <a:pt x="21479" y="20566"/>
                  </a:cubicBezTo>
                  <a:cubicBezTo>
                    <a:pt x="21616" y="20657"/>
                    <a:pt x="21730" y="20726"/>
                    <a:pt x="21844" y="20794"/>
                  </a:cubicBezTo>
                  <a:cubicBezTo>
                    <a:pt x="22072" y="20977"/>
                    <a:pt x="22324" y="21137"/>
                    <a:pt x="22552" y="21319"/>
                  </a:cubicBezTo>
                  <a:lnTo>
                    <a:pt x="22597" y="21342"/>
                  </a:lnTo>
                  <a:lnTo>
                    <a:pt x="22803" y="21502"/>
                  </a:lnTo>
                  <a:cubicBezTo>
                    <a:pt x="23008" y="21639"/>
                    <a:pt x="23191" y="21776"/>
                    <a:pt x="23374" y="21913"/>
                  </a:cubicBezTo>
                  <a:cubicBezTo>
                    <a:pt x="23556" y="22050"/>
                    <a:pt x="23762" y="22187"/>
                    <a:pt x="23944" y="22324"/>
                  </a:cubicBezTo>
                  <a:lnTo>
                    <a:pt x="24150" y="22483"/>
                  </a:lnTo>
                  <a:cubicBezTo>
                    <a:pt x="24287" y="22552"/>
                    <a:pt x="24423" y="22643"/>
                    <a:pt x="24538" y="22734"/>
                  </a:cubicBezTo>
                  <a:cubicBezTo>
                    <a:pt x="24675" y="22826"/>
                    <a:pt x="24789" y="22894"/>
                    <a:pt x="24926" y="22986"/>
                  </a:cubicBezTo>
                  <a:cubicBezTo>
                    <a:pt x="25040" y="23077"/>
                    <a:pt x="25131" y="23145"/>
                    <a:pt x="25245" y="23214"/>
                  </a:cubicBezTo>
                  <a:cubicBezTo>
                    <a:pt x="25405" y="23328"/>
                    <a:pt x="25565" y="23419"/>
                    <a:pt x="25725" y="23533"/>
                  </a:cubicBezTo>
                  <a:cubicBezTo>
                    <a:pt x="25953" y="23693"/>
                    <a:pt x="26181" y="23876"/>
                    <a:pt x="26409" y="24035"/>
                  </a:cubicBezTo>
                  <a:lnTo>
                    <a:pt x="26501" y="24104"/>
                  </a:lnTo>
                  <a:lnTo>
                    <a:pt x="26706" y="24264"/>
                  </a:lnTo>
                  <a:cubicBezTo>
                    <a:pt x="26889" y="24401"/>
                    <a:pt x="27071" y="24538"/>
                    <a:pt x="27277" y="24675"/>
                  </a:cubicBezTo>
                  <a:cubicBezTo>
                    <a:pt x="27322" y="24697"/>
                    <a:pt x="27368" y="24743"/>
                    <a:pt x="27414" y="24766"/>
                  </a:cubicBezTo>
                  <a:lnTo>
                    <a:pt x="27482" y="24812"/>
                  </a:lnTo>
                  <a:lnTo>
                    <a:pt x="27505" y="24834"/>
                  </a:lnTo>
                  <a:cubicBezTo>
                    <a:pt x="27551" y="24857"/>
                    <a:pt x="27573" y="24880"/>
                    <a:pt x="27619" y="24903"/>
                  </a:cubicBezTo>
                  <a:cubicBezTo>
                    <a:pt x="27642" y="24926"/>
                    <a:pt x="27688" y="24971"/>
                    <a:pt x="27756" y="24994"/>
                  </a:cubicBezTo>
                  <a:cubicBezTo>
                    <a:pt x="27824" y="24994"/>
                    <a:pt x="27870" y="25017"/>
                    <a:pt x="27939" y="25017"/>
                  </a:cubicBezTo>
                  <a:lnTo>
                    <a:pt x="27984" y="25017"/>
                  </a:lnTo>
                  <a:cubicBezTo>
                    <a:pt x="28144" y="25017"/>
                    <a:pt x="28281" y="24971"/>
                    <a:pt x="28395" y="24926"/>
                  </a:cubicBezTo>
                  <a:cubicBezTo>
                    <a:pt x="28578" y="24857"/>
                    <a:pt x="28715" y="24743"/>
                    <a:pt x="28852" y="24652"/>
                  </a:cubicBezTo>
                  <a:cubicBezTo>
                    <a:pt x="28989" y="24538"/>
                    <a:pt x="29103" y="24446"/>
                    <a:pt x="29217" y="24332"/>
                  </a:cubicBezTo>
                  <a:cubicBezTo>
                    <a:pt x="29468" y="24104"/>
                    <a:pt x="29696" y="23876"/>
                    <a:pt x="29902" y="23625"/>
                  </a:cubicBezTo>
                  <a:cubicBezTo>
                    <a:pt x="30016" y="23510"/>
                    <a:pt x="30107" y="23374"/>
                    <a:pt x="30221" y="23237"/>
                  </a:cubicBezTo>
                  <a:lnTo>
                    <a:pt x="30312" y="23100"/>
                  </a:lnTo>
                  <a:cubicBezTo>
                    <a:pt x="30381" y="23008"/>
                    <a:pt x="30449" y="22917"/>
                    <a:pt x="30518" y="22826"/>
                  </a:cubicBezTo>
                  <a:cubicBezTo>
                    <a:pt x="30609" y="22712"/>
                    <a:pt x="30678" y="22597"/>
                    <a:pt x="30769" y="22483"/>
                  </a:cubicBezTo>
                  <a:lnTo>
                    <a:pt x="30769" y="22461"/>
                  </a:lnTo>
                  <a:cubicBezTo>
                    <a:pt x="30746" y="22483"/>
                    <a:pt x="30700" y="22483"/>
                    <a:pt x="30678" y="22483"/>
                  </a:cubicBezTo>
                  <a:cubicBezTo>
                    <a:pt x="30632" y="22506"/>
                    <a:pt x="30586" y="22506"/>
                    <a:pt x="30541" y="22506"/>
                  </a:cubicBezTo>
                  <a:lnTo>
                    <a:pt x="30449" y="22506"/>
                  </a:lnTo>
                  <a:cubicBezTo>
                    <a:pt x="30404" y="22483"/>
                    <a:pt x="30381" y="22483"/>
                    <a:pt x="30335" y="22461"/>
                  </a:cubicBezTo>
                  <a:cubicBezTo>
                    <a:pt x="30312" y="22461"/>
                    <a:pt x="30267" y="22438"/>
                    <a:pt x="30244" y="22438"/>
                  </a:cubicBezTo>
                  <a:cubicBezTo>
                    <a:pt x="30221" y="22415"/>
                    <a:pt x="30198" y="22415"/>
                    <a:pt x="30175" y="22392"/>
                  </a:cubicBezTo>
                  <a:cubicBezTo>
                    <a:pt x="30153" y="22369"/>
                    <a:pt x="30107" y="22346"/>
                    <a:pt x="30084" y="22324"/>
                  </a:cubicBezTo>
                  <a:lnTo>
                    <a:pt x="30039" y="22301"/>
                  </a:lnTo>
                  <a:cubicBezTo>
                    <a:pt x="29970" y="22255"/>
                    <a:pt x="29902" y="22187"/>
                    <a:pt x="29833" y="22118"/>
                  </a:cubicBezTo>
                  <a:cubicBezTo>
                    <a:pt x="29810" y="22095"/>
                    <a:pt x="29765" y="22050"/>
                    <a:pt x="29719" y="22004"/>
                  </a:cubicBezTo>
                  <a:cubicBezTo>
                    <a:pt x="29399" y="21753"/>
                    <a:pt x="29057" y="21525"/>
                    <a:pt x="28715" y="21319"/>
                  </a:cubicBezTo>
                  <a:lnTo>
                    <a:pt x="28646" y="21251"/>
                  </a:lnTo>
                  <a:cubicBezTo>
                    <a:pt x="28372" y="21068"/>
                    <a:pt x="28098" y="20886"/>
                    <a:pt x="27824" y="20680"/>
                  </a:cubicBezTo>
                  <a:lnTo>
                    <a:pt x="27391" y="20383"/>
                  </a:lnTo>
                  <a:cubicBezTo>
                    <a:pt x="27299" y="20315"/>
                    <a:pt x="27185" y="20224"/>
                    <a:pt x="27071" y="20155"/>
                  </a:cubicBezTo>
                  <a:cubicBezTo>
                    <a:pt x="26911" y="20041"/>
                    <a:pt x="26752" y="19927"/>
                    <a:pt x="26592" y="19813"/>
                  </a:cubicBezTo>
                  <a:cubicBezTo>
                    <a:pt x="26318" y="19630"/>
                    <a:pt x="26044" y="19425"/>
                    <a:pt x="25770" y="19242"/>
                  </a:cubicBezTo>
                  <a:lnTo>
                    <a:pt x="25588" y="19105"/>
                  </a:lnTo>
                  <a:cubicBezTo>
                    <a:pt x="25519" y="19060"/>
                    <a:pt x="25428" y="18991"/>
                    <a:pt x="25336" y="18923"/>
                  </a:cubicBezTo>
                  <a:cubicBezTo>
                    <a:pt x="25222" y="18831"/>
                    <a:pt x="25085" y="18740"/>
                    <a:pt x="24971" y="18649"/>
                  </a:cubicBezTo>
                  <a:lnTo>
                    <a:pt x="24675" y="18443"/>
                  </a:lnTo>
                  <a:cubicBezTo>
                    <a:pt x="24515" y="18329"/>
                    <a:pt x="24332" y="18192"/>
                    <a:pt x="24172" y="18078"/>
                  </a:cubicBezTo>
                  <a:cubicBezTo>
                    <a:pt x="23899" y="17873"/>
                    <a:pt x="23647" y="17713"/>
                    <a:pt x="23396" y="17530"/>
                  </a:cubicBezTo>
                  <a:cubicBezTo>
                    <a:pt x="23214" y="17416"/>
                    <a:pt x="23054" y="17302"/>
                    <a:pt x="22871" y="17188"/>
                  </a:cubicBezTo>
                  <a:lnTo>
                    <a:pt x="22597" y="16982"/>
                  </a:lnTo>
                  <a:cubicBezTo>
                    <a:pt x="22483" y="16914"/>
                    <a:pt x="22392" y="16823"/>
                    <a:pt x="22278" y="16754"/>
                  </a:cubicBezTo>
                  <a:cubicBezTo>
                    <a:pt x="22118" y="16640"/>
                    <a:pt x="21958" y="16526"/>
                    <a:pt x="21799" y="16435"/>
                  </a:cubicBezTo>
                  <a:cubicBezTo>
                    <a:pt x="21662" y="16343"/>
                    <a:pt x="21525" y="16252"/>
                    <a:pt x="21411" y="16161"/>
                  </a:cubicBezTo>
                  <a:cubicBezTo>
                    <a:pt x="21274" y="16069"/>
                    <a:pt x="21159" y="15978"/>
                    <a:pt x="21045" y="15910"/>
                  </a:cubicBezTo>
                  <a:cubicBezTo>
                    <a:pt x="20771" y="15704"/>
                    <a:pt x="20498" y="15522"/>
                    <a:pt x="20224" y="15339"/>
                  </a:cubicBezTo>
                  <a:cubicBezTo>
                    <a:pt x="19973" y="15156"/>
                    <a:pt x="19699" y="14974"/>
                    <a:pt x="19448" y="14791"/>
                  </a:cubicBezTo>
                  <a:cubicBezTo>
                    <a:pt x="19174" y="14609"/>
                    <a:pt x="18923" y="14426"/>
                    <a:pt x="18649" y="14243"/>
                  </a:cubicBezTo>
                  <a:cubicBezTo>
                    <a:pt x="18489" y="14106"/>
                    <a:pt x="18306" y="13992"/>
                    <a:pt x="18147" y="13855"/>
                  </a:cubicBezTo>
                  <a:lnTo>
                    <a:pt x="17873" y="13650"/>
                  </a:lnTo>
                  <a:cubicBezTo>
                    <a:pt x="17736" y="13536"/>
                    <a:pt x="17599" y="13445"/>
                    <a:pt x="17439" y="13330"/>
                  </a:cubicBezTo>
                  <a:lnTo>
                    <a:pt x="17119" y="13079"/>
                  </a:lnTo>
                  <a:cubicBezTo>
                    <a:pt x="16868" y="12897"/>
                    <a:pt x="16617" y="12714"/>
                    <a:pt x="16366" y="12532"/>
                  </a:cubicBezTo>
                  <a:cubicBezTo>
                    <a:pt x="16206" y="12440"/>
                    <a:pt x="16069" y="12326"/>
                    <a:pt x="15932" y="12235"/>
                  </a:cubicBezTo>
                  <a:cubicBezTo>
                    <a:pt x="15818" y="12144"/>
                    <a:pt x="15704" y="12052"/>
                    <a:pt x="15590" y="11984"/>
                  </a:cubicBezTo>
                  <a:cubicBezTo>
                    <a:pt x="15316" y="11801"/>
                    <a:pt x="15065" y="11619"/>
                    <a:pt x="14814" y="11436"/>
                  </a:cubicBezTo>
                  <a:cubicBezTo>
                    <a:pt x="14540" y="11230"/>
                    <a:pt x="14266" y="11048"/>
                    <a:pt x="13969" y="10842"/>
                  </a:cubicBezTo>
                  <a:cubicBezTo>
                    <a:pt x="13718" y="10683"/>
                    <a:pt x="13467" y="10500"/>
                    <a:pt x="13216" y="10317"/>
                  </a:cubicBezTo>
                  <a:cubicBezTo>
                    <a:pt x="12965" y="10135"/>
                    <a:pt x="12691" y="9929"/>
                    <a:pt x="12440" y="9747"/>
                  </a:cubicBezTo>
                  <a:lnTo>
                    <a:pt x="12121" y="9519"/>
                  </a:lnTo>
                  <a:cubicBezTo>
                    <a:pt x="11984" y="9404"/>
                    <a:pt x="11824" y="9290"/>
                    <a:pt x="11687" y="9176"/>
                  </a:cubicBezTo>
                  <a:cubicBezTo>
                    <a:pt x="11413" y="8971"/>
                    <a:pt x="11162" y="8788"/>
                    <a:pt x="10888" y="8583"/>
                  </a:cubicBezTo>
                  <a:cubicBezTo>
                    <a:pt x="10637" y="8423"/>
                    <a:pt x="10386" y="8240"/>
                    <a:pt x="10112" y="8081"/>
                  </a:cubicBezTo>
                  <a:lnTo>
                    <a:pt x="9838" y="7898"/>
                  </a:lnTo>
                  <a:cubicBezTo>
                    <a:pt x="9656" y="7784"/>
                    <a:pt x="9496" y="7647"/>
                    <a:pt x="9313" y="7556"/>
                  </a:cubicBezTo>
                  <a:cubicBezTo>
                    <a:pt x="9176" y="7464"/>
                    <a:pt x="9039" y="7373"/>
                    <a:pt x="8879" y="7282"/>
                  </a:cubicBezTo>
                  <a:cubicBezTo>
                    <a:pt x="8743" y="7190"/>
                    <a:pt x="8606" y="7099"/>
                    <a:pt x="8469" y="7008"/>
                  </a:cubicBezTo>
                  <a:lnTo>
                    <a:pt x="8309" y="6917"/>
                  </a:lnTo>
                  <a:cubicBezTo>
                    <a:pt x="8058" y="6757"/>
                    <a:pt x="7807" y="6597"/>
                    <a:pt x="7578" y="6437"/>
                  </a:cubicBezTo>
                  <a:cubicBezTo>
                    <a:pt x="7305" y="6232"/>
                    <a:pt x="7008" y="6049"/>
                    <a:pt x="6734" y="5844"/>
                  </a:cubicBezTo>
                  <a:lnTo>
                    <a:pt x="6551" y="5707"/>
                  </a:lnTo>
                  <a:cubicBezTo>
                    <a:pt x="6483" y="5638"/>
                    <a:pt x="6391" y="5593"/>
                    <a:pt x="6300" y="5524"/>
                  </a:cubicBezTo>
                  <a:lnTo>
                    <a:pt x="6186" y="5433"/>
                  </a:lnTo>
                  <a:cubicBezTo>
                    <a:pt x="6072" y="5364"/>
                    <a:pt x="5958" y="5273"/>
                    <a:pt x="5867" y="5205"/>
                  </a:cubicBezTo>
                  <a:cubicBezTo>
                    <a:pt x="5707" y="5090"/>
                    <a:pt x="5570" y="4976"/>
                    <a:pt x="5410" y="4862"/>
                  </a:cubicBezTo>
                  <a:lnTo>
                    <a:pt x="5296" y="4748"/>
                  </a:lnTo>
                  <a:lnTo>
                    <a:pt x="5205" y="4680"/>
                  </a:lnTo>
                  <a:cubicBezTo>
                    <a:pt x="5136" y="4611"/>
                    <a:pt x="5068" y="4543"/>
                    <a:pt x="4999" y="4474"/>
                  </a:cubicBezTo>
                  <a:lnTo>
                    <a:pt x="4976" y="4451"/>
                  </a:lnTo>
                  <a:lnTo>
                    <a:pt x="4839" y="4360"/>
                  </a:lnTo>
                  <a:lnTo>
                    <a:pt x="4680" y="4269"/>
                  </a:lnTo>
                  <a:lnTo>
                    <a:pt x="4520" y="4177"/>
                  </a:lnTo>
                  <a:cubicBezTo>
                    <a:pt x="4314" y="4041"/>
                    <a:pt x="4109" y="3926"/>
                    <a:pt x="3926" y="3789"/>
                  </a:cubicBezTo>
                  <a:cubicBezTo>
                    <a:pt x="3789" y="3698"/>
                    <a:pt x="3675" y="3607"/>
                    <a:pt x="3538" y="3516"/>
                  </a:cubicBezTo>
                  <a:cubicBezTo>
                    <a:pt x="3401" y="3424"/>
                    <a:pt x="3287" y="3333"/>
                    <a:pt x="3150" y="3242"/>
                  </a:cubicBezTo>
                  <a:lnTo>
                    <a:pt x="2991" y="3128"/>
                  </a:lnTo>
                  <a:lnTo>
                    <a:pt x="2739" y="2968"/>
                  </a:lnTo>
                  <a:cubicBezTo>
                    <a:pt x="2671" y="2899"/>
                    <a:pt x="2580" y="2854"/>
                    <a:pt x="2488" y="2808"/>
                  </a:cubicBezTo>
                  <a:lnTo>
                    <a:pt x="2374" y="2717"/>
                  </a:lnTo>
                  <a:cubicBezTo>
                    <a:pt x="2283" y="2671"/>
                    <a:pt x="2260" y="2580"/>
                    <a:pt x="2306" y="2488"/>
                  </a:cubicBezTo>
                  <a:cubicBezTo>
                    <a:pt x="2329" y="2443"/>
                    <a:pt x="2397" y="2420"/>
                    <a:pt x="2466" y="2420"/>
                  </a:cubicBezTo>
                  <a:lnTo>
                    <a:pt x="2511" y="2420"/>
                  </a:lnTo>
                  <a:cubicBezTo>
                    <a:pt x="2488" y="2420"/>
                    <a:pt x="2488" y="2397"/>
                    <a:pt x="2488" y="2374"/>
                  </a:cubicBezTo>
                  <a:cubicBezTo>
                    <a:pt x="2488" y="2351"/>
                    <a:pt x="2511" y="2306"/>
                    <a:pt x="2557" y="2283"/>
                  </a:cubicBezTo>
                  <a:cubicBezTo>
                    <a:pt x="2580" y="2260"/>
                    <a:pt x="2625" y="2260"/>
                    <a:pt x="2671" y="2237"/>
                  </a:cubicBezTo>
                  <a:lnTo>
                    <a:pt x="2739" y="2237"/>
                  </a:lnTo>
                  <a:cubicBezTo>
                    <a:pt x="2785" y="2215"/>
                    <a:pt x="2808" y="2215"/>
                    <a:pt x="2854" y="2215"/>
                  </a:cubicBezTo>
                  <a:cubicBezTo>
                    <a:pt x="2945" y="2192"/>
                    <a:pt x="3059" y="2146"/>
                    <a:pt x="3150" y="2100"/>
                  </a:cubicBezTo>
                  <a:cubicBezTo>
                    <a:pt x="3219" y="2078"/>
                    <a:pt x="3287" y="2055"/>
                    <a:pt x="3356" y="2009"/>
                  </a:cubicBezTo>
                  <a:cubicBezTo>
                    <a:pt x="3447" y="1963"/>
                    <a:pt x="3516" y="1918"/>
                    <a:pt x="3584" y="1872"/>
                  </a:cubicBezTo>
                  <a:cubicBezTo>
                    <a:pt x="3789" y="1712"/>
                    <a:pt x="3995" y="1530"/>
                    <a:pt x="4155" y="1324"/>
                  </a:cubicBezTo>
                  <a:cubicBezTo>
                    <a:pt x="4292" y="1142"/>
                    <a:pt x="4406" y="959"/>
                    <a:pt x="4520" y="754"/>
                  </a:cubicBezTo>
                  <a:cubicBezTo>
                    <a:pt x="4543" y="662"/>
                    <a:pt x="4588" y="548"/>
                    <a:pt x="4611" y="434"/>
                  </a:cubicBezTo>
                  <a:cubicBezTo>
                    <a:pt x="4611" y="343"/>
                    <a:pt x="4611" y="252"/>
                    <a:pt x="4611" y="160"/>
                  </a:cubicBezTo>
                  <a:cubicBezTo>
                    <a:pt x="4611" y="115"/>
                    <a:pt x="4588" y="69"/>
                    <a:pt x="4588" y="23"/>
                  </a:cubicBezTo>
                  <a:lnTo>
                    <a:pt x="4565" y="0"/>
                  </a:ln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6" name="Google Shape;4257;p38">
              <a:extLst>
                <a:ext uri="{FF2B5EF4-FFF2-40B4-BE49-F238E27FC236}">
                  <a16:creationId xmlns:a16="http://schemas.microsoft.com/office/drawing/2014/main" id="{8E82B133-3317-CCE4-10E3-BF18EB120492}"/>
                </a:ext>
              </a:extLst>
            </p:cNvPr>
            <p:cNvSpPr/>
            <p:nvPr/>
          </p:nvSpPr>
          <p:spPr>
            <a:xfrm>
              <a:off x="6607186" y="3508567"/>
              <a:ext cx="118824" cy="122015"/>
            </a:xfrm>
            <a:custGeom>
              <a:avLst/>
              <a:gdLst/>
              <a:ahLst/>
              <a:cxnLst/>
              <a:rect l="l" t="t" r="r" b="b"/>
              <a:pathLst>
                <a:path w="4246" h="4360" extrusionOk="0">
                  <a:moveTo>
                    <a:pt x="503" y="0"/>
                  </a:moveTo>
                  <a:cubicBezTo>
                    <a:pt x="411" y="0"/>
                    <a:pt x="274" y="23"/>
                    <a:pt x="160" y="114"/>
                  </a:cubicBezTo>
                  <a:cubicBezTo>
                    <a:pt x="115" y="160"/>
                    <a:pt x="69" y="228"/>
                    <a:pt x="69" y="297"/>
                  </a:cubicBezTo>
                  <a:cubicBezTo>
                    <a:pt x="46" y="342"/>
                    <a:pt x="23" y="388"/>
                    <a:pt x="23" y="434"/>
                  </a:cubicBezTo>
                  <a:cubicBezTo>
                    <a:pt x="0" y="525"/>
                    <a:pt x="23" y="616"/>
                    <a:pt x="23" y="708"/>
                  </a:cubicBezTo>
                  <a:cubicBezTo>
                    <a:pt x="46" y="845"/>
                    <a:pt x="69" y="982"/>
                    <a:pt x="92" y="1096"/>
                  </a:cubicBezTo>
                  <a:lnTo>
                    <a:pt x="115" y="1141"/>
                  </a:lnTo>
                  <a:cubicBezTo>
                    <a:pt x="137" y="1278"/>
                    <a:pt x="160" y="1438"/>
                    <a:pt x="206" y="1598"/>
                  </a:cubicBezTo>
                  <a:cubicBezTo>
                    <a:pt x="252" y="1735"/>
                    <a:pt x="320" y="1849"/>
                    <a:pt x="388" y="1986"/>
                  </a:cubicBezTo>
                  <a:lnTo>
                    <a:pt x="411" y="2009"/>
                  </a:lnTo>
                  <a:cubicBezTo>
                    <a:pt x="457" y="2100"/>
                    <a:pt x="503" y="2169"/>
                    <a:pt x="548" y="2237"/>
                  </a:cubicBezTo>
                  <a:cubicBezTo>
                    <a:pt x="571" y="2283"/>
                    <a:pt x="617" y="2328"/>
                    <a:pt x="640" y="2374"/>
                  </a:cubicBezTo>
                  <a:cubicBezTo>
                    <a:pt x="708" y="2488"/>
                    <a:pt x="776" y="2602"/>
                    <a:pt x="868" y="2716"/>
                  </a:cubicBezTo>
                  <a:lnTo>
                    <a:pt x="891" y="2762"/>
                  </a:lnTo>
                  <a:lnTo>
                    <a:pt x="1005" y="2945"/>
                  </a:lnTo>
                  <a:lnTo>
                    <a:pt x="1142" y="3127"/>
                  </a:lnTo>
                  <a:cubicBezTo>
                    <a:pt x="1187" y="3196"/>
                    <a:pt x="1233" y="3287"/>
                    <a:pt x="1301" y="3378"/>
                  </a:cubicBezTo>
                  <a:lnTo>
                    <a:pt x="1370" y="3515"/>
                  </a:lnTo>
                  <a:cubicBezTo>
                    <a:pt x="1507" y="3721"/>
                    <a:pt x="1621" y="3926"/>
                    <a:pt x="1758" y="4109"/>
                  </a:cubicBezTo>
                  <a:cubicBezTo>
                    <a:pt x="1826" y="4200"/>
                    <a:pt x="1849" y="4246"/>
                    <a:pt x="1941" y="4291"/>
                  </a:cubicBezTo>
                  <a:cubicBezTo>
                    <a:pt x="1986" y="4337"/>
                    <a:pt x="2055" y="4360"/>
                    <a:pt x="2146" y="4360"/>
                  </a:cubicBezTo>
                  <a:cubicBezTo>
                    <a:pt x="2169" y="4360"/>
                    <a:pt x="2214" y="4360"/>
                    <a:pt x="2260" y="4337"/>
                  </a:cubicBezTo>
                  <a:cubicBezTo>
                    <a:pt x="2397" y="4314"/>
                    <a:pt x="2488" y="4223"/>
                    <a:pt x="2603" y="4131"/>
                  </a:cubicBezTo>
                  <a:lnTo>
                    <a:pt x="2625" y="4109"/>
                  </a:lnTo>
                  <a:lnTo>
                    <a:pt x="2671" y="4086"/>
                  </a:lnTo>
                  <a:lnTo>
                    <a:pt x="2876" y="3812"/>
                  </a:lnTo>
                  <a:lnTo>
                    <a:pt x="2968" y="3698"/>
                  </a:lnTo>
                  <a:cubicBezTo>
                    <a:pt x="3082" y="3584"/>
                    <a:pt x="3173" y="3447"/>
                    <a:pt x="3264" y="3310"/>
                  </a:cubicBezTo>
                  <a:lnTo>
                    <a:pt x="3333" y="3218"/>
                  </a:lnTo>
                  <a:cubicBezTo>
                    <a:pt x="3401" y="3104"/>
                    <a:pt x="3493" y="2990"/>
                    <a:pt x="3561" y="2853"/>
                  </a:cubicBezTo>
                  <a:cubicBezTo>
                    <a:pt x="3652" y="2693"/>
                    <a:pt x="3767" y="2557"/>
                    <a:pt x="3835" y="2374"/>
                  </a:cubicBezTo>
                  <a:cubicBezTo>
                    <a:pt x="3926" y="2237"/>
                    <a:pt x="3995" y="2100"/>
                    <a:pt x="4063" y="1940"/>
                  </a:cubicBezTo>
                  <a:cubicBezTo>
                    <a:pt x="4086" y="1872"/>
                    <a:pt x="4132" y="1803"/>
                    <a:pt x="4132" y="1758"/>
                  </a:cubicBezTo>
                  <a:lnTo>
                    <a:pt x="4177" y="1666"/>
                  </a:lnTo>
                  <a:cubicBezTo>
                    <a:pt x="4177" y="1644"/>
                    <a:pt x="4177" y="1598"/>
                    <a:pt x="4200" y="1575"/>
                  </a:cubicBezTo>
                  <a:cubicBezTo>
                    <a:pt x="4223" y="1507"/>
                    <a:pt x="4246" y="1438"/>
                    <a:pt x="4246" y="1347"/>
                  </a:cubicBezTo>
                  <a:cubicBezTo>
                    <a:pt x="4246" y="1256"/>
                    <a:pt x="4223" y="1187"/>
                    <a:pt x="4177" y="1119"/>
                  </a:cubicBezTo>
                  <a:cubicBezTo>
                    <a:pt x="4109" y="959"/>
                    <a:pt x="3972" y="867"/>
                    <a:pt x="3858" y="822"/>
                  </a:cubicBezTo>
                  <a:cubicBezTo>
                    <a:pt x="3721" y="731"/>
                    <a:pt x="3561" y="639"/>
                    <a:pt x="3379" y="571"/>
                  </a:cubicBezTo>
                  <a:cubicBezTo>
                    <a:pt x="3242" y="502"/>
                    <a:pt x="3105" y="457"/>
                    <a:pt x="2945" y="411"/>
                  </a:cubicBezTo>
                  <a:cubicBezTo>
                    <a:pt x="2717" y="320"/>
                    <a:pt x="2466" y="251"/>
                    <a:pt x="2237" y="183"/>
                  </a:cubicBezTo>
                  <a:lnTo>
                    <a:pt x="2123" y="160"/>
                  </a:lnTo>
                  <a:cubicBezTo>
                    <a:pt x="1918" y="114"/>
                    <a:pt x="1690" y="69"/>
                    <a:pt x="1461" y="46"/>
                  </a:cubicBezTo>
                  <a:lnTo>
                    <a:pt x="1187" y="46"/>
                  </a:lnTo>
                  <a:cubicBezTo>
                    <a:pt x="1050" y="23"/>
                    <a:pt x="913" y="23"/>
                    <a:pt x="776" y="23"/>
                  </a:cubicBezTo>
                  <a:lnTo>
                    <a:pt x="685" y="23"/>
                  </a:lnTo>
                  <a:cubicBezTo>
                    <a:pt x="617" y="23"/>
                    <a:pt x="571" y="0"/>
                    <a:pt x="503"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7" name="Google Shape;4258;p38">
              <a:extLst>
                <a:ext uri="{FF2B5EF4-FFF2-40B4-BE49-F238E27FC236}">
                  <a16:creationId xmlns:a16="http://schemas.microsoft.com/office/drawing/2014/main" id="{14DB5D86-04E0-B06F-6A89-A12E99548961}"/>
                </a:ext>
              </a:extLst>
            </p:cNvPr>
            <p:cNvSpPr/>
            <p:nvPr/>
          </p:nvSpPr>
          <p:spPr>
            <a:xfrm>
              <a:off x="6665954" y="3535376"/>
              <a:ext cx="308535" cy="309206"/>
            </a:xfrm>
            <a:custGeom>
              <a:avLst/>
              <a:gdLst/>
              <a:ahLst/>
              <a:cxnLst/>
              <a:rect l="l" t="t" r="r" b="b"/>
              <a:pathLst>
                <a:path w="11025" h="11049" extrusionOk="0">
                  <a:moveTo>
                    <a:pt x="2465" y="1"/>
                  </a:moveTo>
                  <a:cubicBezTo>
                    <a:pt x="2420" y="1"/>
                    <a:pt x="2374" y="1"/>
                    <a:pt x="2329" y="24"/>
                  </a:cubicBezTo>
                  <a:cubicBezTo>
                    <a:pt x="2260" y="69"/>
                    <a:pt x="2214" y="138"/>
                    <a:pt x="2169" y="229"/>
                  </a:cubicBezTo>
                  <a:cubicBezTo>
                    <a:pt x="2169" y="252"/>
                    <a:pt x="2169" y="298"/>
                    <a:pt x="2169" y="343"/>
                  </a:cubicBezTo>
                  <a:lnTo>
                    <a:pt x="2146" y="366"/>
                  </a:lnTo>
                  <a:cubicBezTo>
                    <a:pt x="2146" y="457"/>
                    <a:pt x="2123" y="526"/>
                    <a:pt x="2100" y="617"/>
                  </a:cubicBezTo>
                  <a:cubicBezTo>
                    <a:pt x="2077" y="640"/>
                    <a:pt x="2077" y="686"/>
                    <a:pt x="2055" y="708"/>
                  </a:cubicBezTo>
                  <a:lnTo>
                    <a:pt x="2032" y="800"/>
                  </a:lnTo>
                  <a:cubicBezTo>
                    <a:pt x="2032" y="845"/>
                    <a:pt x="1986" y="914"/>
                    <a:pt x="1963" y="982"/>
                  </a:cubicBezTo>
                  <a:cubicBezTo>
                    <a:pt x="1895" y="1142"/>
                    <a:pt x="1826" y="1279"/>
                    <a:pt x="1735" y="1416"/>
                  </a:cubicBezTo>
                  <a:cubicBezTo>
                    <a:pt x="1667" y="1599"/>
                    <a:pt x="1552" y="1735"/>
                    <a:pt x="1461" y="1895"/>
                  </a:cubicBezTo>
                  <a:cubicBezTo>
                    <a:pt x="1393" y="2032"/>
                    <a:pt x="1301" y="2146"/>
                    <a:pt x="1233" y="2260"/>
                  </a:cubicBezTo>
                  <a:lnTo>
                    <a:pt x="1164" y="2352"/>
                  </a:lnTo>
                  <a:cubicBezTo>
                    <a:pt x="1073" y="2489"/>
                    <a:pt x="982" y="2626"/>
                    <a:pt x="868" y="2740"/>
                  </a:cubicBezTo>
                  <a:lnTo>
                    <a:pt x="776" y="2854"/>
                  </a:lnTo>
                  <a:cubicBezTo>
                    <a:pt x="708" y="2968"/>
                    <a:pt x="617" y="3082"/>
                    <a:pt x="525" y="3196"/>
                  </a:cubicBezTo>
                  <a:lnTo>
                    <a:pt x="480" y="3242"/>
                  </a:lnTo>
                  <a:cubicBezTo>
                    <a:pt x="434" y="3288"/>
                    <a:pt x="366" y="3379"/>
                    <a:pt x="297" y="3425"/>
                  </a:cubicBezTo>
                  <a:cubicBezTo>
                    <a:pt x="251" y="3447"/>
                    <a:pt x="206" y="3493"/>
                    <a:pt x="183" y="3539"/>
                  </a:cubicBezTo>
                  <a:cubicBezTo>
                    <a:pt x="137" y="3539"/>
                    <a:pt x="114" y="3562"/>
                    <a:pt x="92" y="3584"/>
                  </a:cubicBezTo>
                  <a:cubicBezTo>
                    <a:pt x="0" y="3676"/>
                    <a:pt x="0" y="3813"/>
                    <a:pt x="92" y="3904"/>
                  </a:cubicBezTo>
                  <a:lnTo>
                    <a:pt x="229" y="4064"/>
                  </a:lnTo>
                  <a:cubicBezTo>
                    <a:pt x="388" y="4223"/>
                    <a:pt x="548" y="4406"/>
                    <a:pt x="685" y="4589"/>
                  </a:cubicBezTo>
                  <a:lnTo>
                    <a:pt x="822" y="4771"/>
                  </a:lnTo>
                  <a:lnTo>
                    <a:pt x="913" y="4885"/>
                  </a:lnTo>
                  <a:lnTo>
                    <a:pt x="1028" y="5068"/>
                  </a:lnTo>
                  <a:lnTo>
                    <a:pt x="1119" y="5228"/>
                  </a:lnTo>
                  <a:cubicBezTo>
                    <a:pt x="1187" y="5319"/>
                    <a:pt x="1233" y="5410"/>
                    <a:pt x="1301" y="5502"/>
                  </a:cubicBezTo>
                  <a:lnTo>
                    <a:pt x="1438" y="5730"/>
                  </a:lnTo>
                  <a:lnTo>
                    <a:pt x="1552" y="5913"/>
                  </a:lnTo>
                  <a:cubicBezTo>
                    <a:pt x="1621" y="6004"/>
                    <a:pt x="1667" y="6072"/>
                    <a:pt x="1712" y="6164"/>
                  </a:cubicBezTo>
                  <a:lnTo>
                    <a:pt x="1826" y="6323"/>
                  </a:lnTo>
                  <a:cubicBezTo>
                    <a:pt x="1895" y="6483"/>
                    <a:pt x="1986" y="6620"/>
                    <a:pt x="2077" y="6757"/>
                  </a:cubicBezTo>
                  <a:lnTo>
                    <a:pt x="2169" y="6917"/>
                  </a:lnTo>
                  <a:cubicBezTo>
                    <a:pt x="2214" y="7008"/>
                    <a:pt x="2283" y="7099"/>
                    <a:pt x="2329" y="7191"/>
                  </a:cubicBezTo>
                  <a:cubicBezTo>
                    <a:pt x="2374" y="7259"/>
                    <a:pt x="2420" y="7351"/>
                    <a:pt x="2488" y="7419"/>
                  </a:cubicBezTo>
                  <a:lnTo>
                    <a:pt x="2580" y="7579"/>
                  </a:lnTo>
                  <a:lnTo>
                    <a:pt x="2625" y="7647"/>
                  </a:lnTo>
                  <a:cubicBezTo>
                    <a:pt x="2671" y="7716"/>
                    <a:pt x="2717" y="7784"/>
                    <a:pt x="2762" y="7853"/>
                  </a:cubicBezTo>
                  <a:cubicBezTo>
                    <a:pt x="2831" y="7944"/>
                    <a:pt x="2899" y="8058"/>
                    <a:pt x="2968" y="8149"/>
                  </a:cubicBezTo>
                  <a:lnTo>
                    <a:pt x="3333" y="8720"/>
                  </a:lnTo>
                  <a:lnTo>
                    <a:pt x="3652" y="9222"/>
                  </a:lnTo>
                  <a:cubicBezTo>
                    <a:pt x="3721" y="9336"/>
                    <a:pt x="3789" y="9428"/>
                    <a:pt x="3858" y="9519"/>
                  </a:cubicBezTo>
                  <a:lnTo>
                    <a:pt x="3972" y="9679"/>
                  </a:lnTo>
                  <a:cubicBezTo>
                    <a:pt x="4040" y="9770"/>
                    <a:pt x="4086" y="9861"/>
                    <a:pt x="4132" y="9953"/>
                  </a:cubicBezTo>
                  <a:lnTo>
                    <a:pt x="4177" y="10021"/>
                  </a:lnTo>
                  <a:cubicBezTo>
                    <a:pt x="4246" y="10158"/>
                    <a:pt x="4314" y="10295"/>
                    <a:pt x="4406" y="10432"/>
                  </a:cubicBezTo>
                  <a:cubicBezTo>
                    <a:pt x="4428" y="10478"/>
                    <a:pt x="4474" y="10546"/>
                    <a:pt x="4497" y="10592"/>
                  </a:cubicBezTo>
                  <a:cubicBezTo>
                    <a:pt x="4565" y="10706"/>
                    <a:pt x="4634" y="10820"/>
                    <a:pt x="4702" y="10911"/>
                  </a:cubicBezTo>
                  <a:cubicBezTo>
                    <a:pt x="4771" y="10980"/>
                    <a:pt x="4862" y="11048"/>
                    <a:pt x="4976" y="11048"/>
                  </a:cubicBezTo>
                  <a:cubicBezTo>
                    <a:pt x="4999" y="11048"/>
                    <a:pt x="5022" y="11025"/>
                    <a:pt x="5045" y="11025"/>
                  </a:cubicBezTo>
                  <a:cubicBezTo>
                    <a:pt x="5113" y="11003"/>
                    <a:pt x="5159" y="11003"/>
                    <a:pt x="5182" y="10957"/>
                  </a:cubicBezTo>
                  <a:cubicBezTo>
                    <a:pt x="5250" y="10911"/>
                    <a:pt x="5319" y="10888"/>
                    <a:pt x="5387" y="10866"/>
                  </a:cubicBezTo>
                  <a:lnTo>
                    <a:pt x="5410" y="10843"/>
                  </a:lnTo>
                  <a:cubicBezTo>
                    <a:pt x="5501" y="10820"/>
                    <a:pt x="5570" y="10797"/>
                    <a:pt x="5638" y="10751"/>
                  </a:cubicBezTo>
                  <a:cubicBezTo>
                    <a:pt x="5707" y="10729"/>
                    <a:pt x="5775" y="10683"/>
                    <a:pt x="5821" y="10660"/>
                  </a:cubicBezTo>
                  <a:cubicBezTo>
                    <a:pt x="5889" y="10592"/>
                    <a:pt x="5981" y="10546"/>
                    <a:pt x="6049" y="10478"/>
                  </a:cubicBezTo>
                  <a:cubicBezTo>
                    <a:pt x="6232" y="10295"/>
                    <a:pt x="6414" y="10135"/>
                    <a:pt x="6551" y="9907"/>
                  </a:cubicBezTo>
                  <a:cubicBezTo>
                    <a:pt x="6620" y="9838"/>
                    <a:pt x="6665" y="9747"/>
                    <a:pt x="6711" y="9656"/>
                  </a:cubicBezTo>
                  <a:cubicBezTo>
                    <a:pt x="6757" y="9565"/>
                    <a:pt x="6779" y="9496"/>
                    <a:pt x="6825" y="9405"/>
                  </a:cubicBezTo>
                  <a:cubicBezTo>
                    <a:pt x="6825" y="9359"/>
                    <a:pt x="6848" y="9291"/>
                    <a:pt x="6848" y="9245"/>
                  </a:cubicBezTo>
                  <a:lnTo>
                    <a:pt x="6871" y="9199"/>
                  </a:lnTo>
                  <a:cubicBezTo>
                    <a:pt x="6894" y="9017"/>
                    <a:pt x="6916" y="8880"/>
                    <a:pt x="6939" y="8743"/>
                  </a:cubicBezTo>
                  <a:cubicBezTo>
                    <a:pt x="6939" y="8697"/>
                    <a:pt x="6939" y="8652"/>
                    <a:pt x="6939" y="8606"/>
                  </a:cubicBezTo>
                  <a:lnTo>
                    <a:pt x="6939" y="8515"/>
                  </a:lnTo>
                  <a:cubicBezTo>
                    <a:pt x="6939" y="8469"/>
                    <a:pt x="6939" y="8423"/>
                    <a:pt x="6939" y="8355"/>
                  </a:cubicBezTo>
                  <a:cubicBezTo>
                    <a:pt x="6985" y="8332"/>
                    <a:pt x="7031" y="8332"/>
                    <a:pt x="7053" y="8309"/>
                  </a:cubicBezTo>
                  <a:cubicBezTo>
                    <a:pt x="7099" y="8309"/>
                    <a:pt x="7145" y="8309"/>
                    <a:pt x="7190" y="8286"/>
                  </a:cubicBezTo>
                  <a:cubicBezTo>
                    <a:pt x="7259" y="8264"/>
                    <a:pt x="7327" y="8264"/>
                    <a:pt x="7419" y="8218"/>
                  </a:cubicBezTo>
                  <a:lnTo>
                    <a:pt x="7578" y="8172"/>
                  </a:lnTo>
                  <a:cubicBezTo>
                    <a:pt x="7738" y="8127"/>
                    <a:pt x="7898" y="8058"/>
                    <a:pt x="8058" y="7990"/>
                  </a:cubicBezTo>
                  <a:cubicBezTo>
                    <a:pt x="8286" y="7875"/>
                    <a:pt x="8514" y="7716"/>
                    <a:pt x="8697" y="7556"/>
                  </a:cubicBezTo>
                  <a:cubicBezTo>
                    <a:pt x="8811" y="7465"/>
                    <a:pt x="8902" y="7373"/>
                    <a:pt x="8994" y="7282"/>
                  </a:cubicBezTo>
                  <a:cubicBezTo>
                    <a:pt x="9085" y="7191"/>
                    <a:pt x="9176" y="7077"/>
                    <a:pt x="9245" y="6962"/>
                  </a:cubicBezTo>
                  <a:cubicBezTo>
                    <a:pt x="9359" y="6826"/>
                    <a:pt x="9427" y="6689"/>
                    <a:pt x="9473" y="6574"/>
                  </a:cubicBezTo>
                  <a:cubicBezTo>
                    <a:pt x="9519" y="6506"/>
                    <a:pt x="9541" y="6415"/>
                    <a:pt x="9587" y="6346"/>
                  </a:cubicBezTo>
                  <a:cubicBezTo>
                    <a:pt x="9610" y="6232"/>
                    <a:pt x="9633" y="6118"/>
                    <a:pt x="9655" y="6049"/>
                  </a:cubicBezTo>
                  <a:cubicBezTo>
                    <a:pt x="9678" y="5867"/>
                    <a:pt x="9655" y="5684"/>
                    <a:pt x="9610" y="5456"/>
                  </a:cubicBezTo>
                  <a:cubicBezTo>
                    <a:pt x="9587" y="5342"/>
                    <a:pt x="9541" y="5251"/>
                    <a:pt x="9519" y="5136"/>
                  </a:cubicBezTo>
                  <a:lnTo>
                    <a:pt x="9587" y="5114"/>
                  </a:lnTo>
                  <a:cubicBezTo>
                    <a:pt x="9633" y="5114"/>
                    <a:pt x="9678" y="5091"/>
                    <a:pt x="9724" y="5068"/>
                  </a:cubicBezTo>
                  <a:cubicBezTo>
                    <a:pt x="9838" y="5045"/>
                    <a:pt x="9952" y="5000"/>
                    <a:pt x="10044" y="4954"/>
                  </a:cubicBezTo>
                  <a:cubicBezTo>
                    <a:pt x="10135" y="4908"/>
                    <a:pt x="10203" y="4840"/>
                    <a:pt x="10272" y="4794"/>
                  </a:cubicBezTo>
                  <a:cubicBezTo>
                    <a:pt x="10340" y="4748"/>
                    <a:pt x="10409" y="4680"/>
                    <a:pt x="10477" y="4611"/>
                  </a:cubicBezTo>
                  <a:cubicBezTo>
                    <a:pt x="10591" y="4475"/>
                    <a:pt x="10705" y="4315"/>
                    <a:pt x="10797" y="4109"/>
                  </a:cubicBezTo>
                  <a:cubicBezTo>
                    <a:pt x="10865" y="3972"/>
                    <a:pt x="10911" y="3858"/>
                    <a:pt x="10934" y="3744"/>
                  </a:cubicBezTo>
                  <a:cubicBezTo>
                    <a:pt x="10957" y="3698"/>
                    <a:pt x="10957" y="3630"/>
                    <a:pt x="10979" y="3562"/>
                  </a:cubicBezTo>
                  <a:lnTo>
                    <a:pt x="10979" y="3539"/>
                  </a:lnTo>
                  <a:lnTo>
                    <a:pt x="10979" y="3470"/>
                  </a:lnTo>
                  <a:cubicBezTo>
                    <a:pt x="11002" y="3425"/>
                    <a:pt x="11002" y="3379"/>
                    <a:pt x="11002" y="3310"/>
                  </a:cubicBezTo>
                  <a:cubicBezTo>
                    <a:pt x="11025" y="3265"/>
                    <a:pt x="11025" y="3242"/>
                    <a:pt x="11002" y="3196"/>
                  </a:cubicBezTo>
                  <a:cubicBezTo>
                    <a:pt x="11002" y="3105"/>
                    <a:pt x="11002" y="3037"/>
                    <a:pt x="10979" y="2968"/>
                  </a:cubicBezTo>
                  <a:cubicBezTo>
                    <a:pt x="10979" y="2900"/>
                    <a:pt x="10979" y="2854"/>
                    <a:pt x="10957" y="2785"/>
                  </a:cubicBezTo>
                  <a:cubicBezTo>
                    <a:pt x="10934" y="2740"/>
                    <a:pt x="10934" y="2694"/>
                    <a:pt x="10911" y="2649"/>
                  </a:cubicBezTo>
                  <a:cubicBezTo>
                    <a:pt x="10888" y="2603"/>
                    <a:pt x="10865" y="2557"/>
                    <a:pt x="10820" y="2534"/>
                  </a:cubicBezTo>
                  <a:cubicBezTo>
                    <a:pt x="10797" y="2489"/>
                    <a:pt x="10728" y="2443"/>
                    <a:pt x="10683" y="2420"/>
                  </a:cubicBezTo>
                  <a:cubicBezTo>
                    <a:pt x="10614" y="2375"/>
                    <a:pt x="10523" y="2352"/>
                    <a:pt x="10432" y="2329"/>
                  </a:cubicBezTo>
                  <a:cubicBezTo>
                    <a:pt x="10317" y="2283"/>
                    <a:pt x="10203" y="2238"/>
                    <a:pt x="10089" y="2192"/>
                  </a:cubicBezTo>
                  <a:lnTo>
                    <a:pt x="10021" y="2169"/>
                  </a:lnTo>
                  <a:cubicBezTo>
                    <a:pt x="9975" y="2169"/>
                    <a:pt x="9929" y="2146"/>
                    <a:pt x="9884" y="2146"/>
                  </a:cubicBezTo>
                  <a:lnTo>
                    <a:pt x="9815" y="2101"/>
                  </a:lnTo>
                  <a:cubicBezTo>
                    <a:pt x="9770" y="2101"/>
                    <a:pt x="9724" y="2078"/>
                    <a:pt x="9678" y="2055"/>
                  </a:cubicBezTo>
                  <a:lnTo>
                    <a:pt x="9587" y="2032"/>
                  </a:lnTo>
                  <a:cubicBezTo>
                    <a:pt x="9450" y="1987"/>
                    <a:pt x="9313" y="1941"/>
                    <a:pt x="9176" y="1895"/>
                  </a:cubicBezTo>
                  <a:cubicBezTo>
                    <a:pt x="9085" y="1872"/>
                    <a:pt x="8994" y="1850"/>
                    <a:pt x="8902" y="1827"/>
                  </a:cubicBezTo>
                  <a:lnTo>
                    <a:pt x="8788" y="1804"/>
                  </a:lnTo>
                  <a:cubicBezTo>
                    <a:pt x="8651" y="1781"/>
                    <a:pt x="8514" y="1758"/>
                    <a:pt x="8400" y="1735"/>
                  </a:cubicBezTo>
                  <a:lnTo>
                    <a:pt x="8354" y="1735"/>
                  </a:lnTo>
                  <a:lnTo>
                    <a:pt x="8332" y="1713"/>
                  </a:lnTo>
                  <a:cubicBezTo>
                    <a:pt x="8195" y="1690"/>
                    <a:pt x="8081" y="1667"/>
                    <a:pt x="7966" y="1644"/>
                  </a:cubicBezTo>
                  <a:cubicBezTo>
                    <a:pt x="7852" y="1621"/>
                    <a:pt x="7738" y="1599"/>
                    <a:pt x="7624" y="1576"/>
                  </a:cubicBezTo>
                  <a:lnTo>
                    <a:pt x="7533" y="1553"/>
                  </a:lnTo>
                  <a:cubicBezTo>
                    <a:pt x="7373" y="1507"/>
                    <a:pt x="7236" y="1462"/>
                    <a:pt x="7076" y="1416"/>
                  </a:cubicBezTo>
                  <a:cubicBezTo>
                    <a:pt x="6985" y="1393"/>
                    <a:pt x="6871" y="1347"/>
                    <a:pt x="6779" y="1302"/>
                  </a:cubicBezTo>
                  <a:cubicBezTo>
                    <a:pt x="6734" y="1279"/>
                    <a:pt x="6688" y="1256"/>
                    <a:pt x="6620" y="1256"/>
                  </a:cubicBezTo>
                  <a:cubicBezTo>
                    <a:pt x="6483" y="1188"/>
                    <a:pt x="6323" y="1142"/>
                    <a:pt x="6186" y="1096"/>
                  </a:cubicBezTo>
                  <a:lnTo>
                    <a:pt x="6095" y="1074"/>
                  </a:lnTo>
                  <a:cubicBezTo>
                    <a:pt x="5981" y="1051"/>
                    <a:pt x="5866" y="1028"/>
                    <a:pt x="5730" y="982"/>
                  </a:cubicBezTo>
                  <a:lnTo>
                    <a:pt x="5524" y="914"/>
                  </a:lnTo>
                  <a:lnTo>
                    <a:pt x="5296" y="845"/>
                  </a:lnTo>
                  <a:cubicBezTo>
                    <a:pt x="5159" y="822"/>
                    <a:pt x="4999" y="754"/>
                    <a:pt x="4862" y="708"/>
                  </a:cubicBezTo>
                  <a:cubicBezTo>
                    <a:pt x="4588" y="617"/>
                    <a:pt x="4337" y="526"/>
                    <a:pt x="4063" y="434"/>
                  </a:cubicBezTo>
                  <a:lnTo>
                    <a:pt x="3903" y="366"/>
                  </a:lnTo>
                  <a:cubicBezTo>
                    <a:pt x="3721" y="298"/>
                    <a:pt x="3538" y="252"/>
                    <a:pt x="3356" y="183"/>
                  </a:cubicBezTo>
                  <a:cubicBezTo>
                    <a:pt x="3287" y="161"/>
                    <a:pt x="3196" y="138"/>
                    <a:pt x="3127" y="115"/>
                  </a:cubicBezTo>
                  <a:lnTo>
                    <a:pt x="3082" y="92"/>
                  </a:lnTo>
                  <a:lnTo>
                    <a:pt x="3036" y="92"/>
                  </a:lnTo>
                  <a:cubicBezTo>
                    <a:pt x="2968" y="69"/>
                    <a:pt x="2922" y="46"/>
                    <a:pt x="2876" y="46"/>
                  </a:cubicBezTo>
                  <a:cubicBezTo>
                    <a:pt x="2785" y="24"/>
                    <a:pt x="2717" y="1"/>
                    <a:pt x="2648" y="1"/>
                  </a:cubicBezTo>
                  <a:close/>
                </a:path>
              </a:pathLst>
            </a:custGeom>
            <a:solidFill>
              <a:srgbClr val="FFD9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8" name="Google Shape;4259;p38">
              <a:extLst>
                <a:ext uri="{FF2B5EF4-FFF2-40B4-BE49-F238E27FC236}">
                  <a16:creationId xmlns:a16="http://schemas.microsoft.com/office/drawing/2014/main" id="{54A1D66D-9C32-C1D2-2D52-7182D6EC6FF2}"/>
                </a:ext>
              </a:extLst>
            </p:cNvPr>
            <p:cNvSpPr/>
            <p:nvPr/>
          </p:nvSpPr>
          <p:spPr>
            <a:xfrm>
              <a:off x="7145673" y="3803025"/>
              <a:ext cx="261268" cy="188871"/>
            </a:xfrm>
            <a:custGeom>
              <a:avLst/>
              <a:gdLst/>
              <a:ahLst/>
              <a:cxnLst/>
              <a:rect l="l" t="t" r="r" b="b"/>
              <a:pathLst>
                <a:path w="9336" h="6749" extrusionOk="0">
                  <a:moveTo>
                    <a:pt x="91" y="1"/>
                  </a:moveTo>
                  <a:cubicBezTo>
                    <a:pt x="69" y="1"/>
                    <a:pt x="46" y="1"/>
                    <a:pt x="23" y="23"/>
                  </a:cubicBezTo>
                  <a:cubicBezTo>
                    <a:pt x="0" y="69"/>
                    <a:pt x="23" y="115"/>
                    <a:pt x="46" y="138"/>
                  </a:cubicBezTo>
                  <a:cubicBezTo>
                    <a:pt x="297" y="343"/>
                    <a:pt x="571" y="526"/>
                    <a:pt x="822" y="708"/>
                  </a:cubicBezTo>
                  <a:cubicBezTo>
                    <a:pt x="959" y="799"/>
                    <a:pt x="1073" y="914"/>
                    <a:pt x="1210" y="1005"/>
                  </a:cubicBezTo>
                  <a:cubicBezTo>
                    <a:pt x="1347" y="1096"/>
                    <a:pt x="1461" y="1165"/>
                    <a:pt x="1575" y="1256"/>
                  </a:cubicBezTo>
                  <a:cubicBezTo>
                    <a:pt x="1712" y="1370"/>
                    <a:pt x="1826" y="1461"/>
                    <a:pt x="1963" y="1553"/>
                  </a:cubicBezTo>
                  <a:cubicBezTo>
                    <a:pt x="2100" y="1667"/>
                    <a:pt x="2214" y="1758"/>
                    <a:pt x="2351" y="1849"/>
                  </a:cubicBezTo>
                  <a:cubicBezTo>
                    <a:pt x="2488" y="1941"/>
                    <a:pt x="2602" y="2032"/>
                    <a:pt x="2739" y="2146"/>
                  </a:cubicBezTo>
                  <a:cubicBezTo>
                    <a:pt x="2876" y="2237"/>
                    <a:pt x="3013" y="2329"/>
                    <a:pt x="3150" y="2443"/>
                  </a:cubicBezTo>
                  <a:cubicBezTo>
                    <a:pt x="3401" y="2625"/>
                    <a:pt x="3652" y="2808"/>
                    <a:pt x="3903" y="3013"/>
                  </a:cubicBezTo>
                  <a:cubicBezTo>
                    <a:pt x="4017" y="3105"/>
                    <a:pt x="4154" y="3196"/>
                    <a:pt x="4269" y="3287"/>
                  </a:cubicBezTo>
                  <a:cubicBezTo>
                    <a:pt x="4383" y="3402"/>
                    <a:pt x="4520" y="3493"/>
                    <a:pt x="4634" y="3584"/>
                  </a:cubicBezTo>
                  <a:cubicBezTo>
                    <a:pt x="4885" y="3790"/>
                    <a:pt x="5159" y="3995"/>
                    <a:pt x="5410" y="4200"/>
                  </a:cubicBezTo>
                  <a:cubicBezTo>
                    <a:pt x="5661" y="4383"/>
                    <a:pt x="5889" y="4588"/>
                    <a:pt x="6140" y="4771"/>
                  </a:cubicBezTo>
                  <a:cubicBezTo>
                    <a:pt x="6620" y="5113"/>
                    <a:pt x="7099" y="5456"/>
                    <a:pt x="7555" y="5798"/>
                  </a:cubicBezTo>
                  <a:cubicBezTo>
                    <a:pt x="7669" y="5867"/>
                    <a:pt x="7784" y="5958"/>
                    <a:pt x="7898" y="6026"/>
                  </a:cubicBezTo>
                  <a:cubicBezTo>
                    <a:pt x="8012" y="6118"/>
                    <a:pt x="8149" y="6209"/>
                    <a:pt x="8263" y="6300"/>
                  </a:cubicBezTo>
                  <a:cubicBezTo>
                    <a:pt x="8377" y="6369"/>
                    <a:pt x="8491" y="6460"/>
                    <a:pt x="8605" y="6529"/>
                  </a:cubicBezTo>
                  <a:cubicBezTo>
                    <a:pt x="8742" y="6620"/>
                    <a:pt x="8879" y="6688"/>
                    <a:pt x="9016" y="6734"/>
                  </a:cubicBezTo>
                  <a:cubicBezTo>
                    <a:pt x="9041" y="6744"/>
                    <a:pt x="9066" y="6748"/>
                    <a:pt x="9091" y="6748"/>
                  </a:cubicBezTo>
                  <a:cubicBezTo>
                    <a:pt x="9185" y="6748"/>
                    <a:pt x="9277" y="6687"/>
                    <a:pt x="9313" y="6597"/>
                  </a:cubicBezTo>
                  <a:cubicBezTo>
                    <a:pt x="9336" y="6551"/>
                    <a:pt x="9336" y="6483"/>
                    <a:pt x="9313" y="6437"/>
                  </a:cubicBezTo>
                  <a:cubicBezTo>
                    <a:pt x="9313" y="6414"/>
                    <a:pt x="9290" y="6392"/>
                    <a:pt x="9290" y="6392"/>
                  </a:cubicBezTo>
                  <a:cubicBezTo>
                    <a:pt x="9267" y="6346"/>
                    <a:pt x="9222" y="6323"/>
                    <a:pt x="9199" y="6323"/>
                  </a:cubicBezTo>
                  <a:cubicBezTo>
                    <a:pt x="9062" y="6232"/>
                    <a:pt x="8948" y="6141"/>
                    <a:pt x="8834" y="6072"/>
                  </a:cubicBezTo>
                  <a:cubicBezTo>
                    <a:pt x="8719" y="5981"/>
                    <a:pt x="8582" y="5889"/>
                    <a:pt x="8468" y="5798"/>
                  </a:cubicBezTo>
                  <a:cubicBezTo>
                    <a:pt x="8331" y="5707"/>
                    <a:pt x="8194" y="5593"/>
                    <a:pt x="8058" y="5501"/>
                  </a:cubicBezTo>
                  <a:cubicBezTo>
                    <a:pt x="7943" y="5410"/>
                    <a:pt x="7806" y="5319"/>
                    <a:pt x="7669" y="5228"/>
                  </a:cubicBezTo>
                  <a:cubicBezTo>
                    <a:pt x="7533" y="5136"/>
                    <a:pt x="7396" y="5045"/>
                    <a:pt x="7281" y="4954"/>
                  </a:cubicBezTo>
                  <a:cubicBezTo>
                    <a:pt x="7144" y="4862"/>
                    <a:pt x="7030" y="4771"/>
                    <a:pt x="6893" y="4680"/>
                  </a:cubicBezTo>
                  <a:cubicBezTo>
                    <a:pt x="6642" y="4497"/>
                    <a:pt x="6368" y="4315"/>
                    <a:pt x="6117" y="4132"/>
                  </a:cubicBezTo>
                  <a:cubicBezTo>
                    <a:pt x="5866" y="3927"/>
                    <a:pt x="5615" y="3744"/>
                    <a:pt x="5341" y="3561"/>
                  </a:cubicBezTo>
                  <a:cubicBezTo>
                    <a:pt x="5090" y="3356"/>
                    <a:pt x="4839" y="3173"/>
                    <a:pt x="4565" y="2991"/>
                  </a:cubicBezTo>
                  <a:cubicBezTo>
                    <a:pt x="4451" y="2899"/>
                    <a:pt x="4314" y="2808"/>
                    <a:pt x="4200" y="2717"/>
                  </a:cubicBezTo>
                  <a:cubicBezTo>
                    <a:pt x="4063" y="2603"/>
                    <a:pt x="3926" y="2534"/>
                    <a:pt x="3812" y="2443"/>
                  </a:cubicBezTo>
                  <a:cubicBezTo>
                    <a:pt x="3675" y="2352"/>
                    <a:pt x="3538" y="2237"/>
                    <a:pt x="3401" y="2146"/>
                  </a:cubicBezTo>
                  <a:cubicBezTo>
                    <a:pt x="3264" y="2078"/>
                    <a:pt x="3127" y="1986"/>
                    <a:pt x="2990" y="1895"/>
                  </a:cubicBezTo>
                  <a:cubicBezTo>
                    <a:pt x="2762" y="1735"/>
                    <a:pt x="2511" y="1575"/>
                    <a:pt x="2260" y="1416"/>
                  </a:cubicBezTo>
                  <a:cubicBezTo>
                    <a:pt x="2032" y="1256"/>
                    <a:pt x="1781" y="1119"/>
                    <a:pt x="1529" y="959"/>
                  </a:cubicBezTo>
                  <a:cubicBezTo>
                    <a:pt x="1438" y="891"/>
                    <a:pt x="1324" y="845"/>
                    <a:pt x="1210" y="777"/>
                  </a:cubicBezTo>
                  <a:cubicBezTo>
                    <a:pt x="1141" y="731"/>
                    <a:pt x="1073" y="685"/>
                    <a:pt x="1004" y="640"/>
                  </a:cubicBezTo>
                  <a:cubicBezTo>
                    <a:pt x="959" y="617"/>
                    <a:pt x="913" y="571"/>
                    <a:pt x="845" y="526"/>
                  </a:cubicBezTo>
                  <a:cubicBezTo>
                    <a:pt x="616" y="366"/>
                    <a:pt x="388" y="183"/>
                    <a:pt x="137" y="23"/>
                  </a:cubicBezTo>
                  <a:cubicBezTo>
                    <a:pt x="137" y="1"/>
                    <a:pt x="114" y="1"/>
                    <a:pt x="91" y="1"/>
                  </a:cubicBezTo>
                  <a:close/>
                </a:path>
              </a:pathLst>
            </a:custGeom>
            <a:solidFill>
              <a:srgbClr val="FFE0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9" name="Google Shape;4260;p38">
              <a:extLst>
                <a:ext uri="{FF2B5EF4-FFF2-40B4-BE49-F238E27FC236}">
                  <a16:creationId xmlns:a16="http://schemas.microsoft.com/office/drawing/2014/main" id="{FAA4BCEE-04C7-5279-225F-C7874D51B141}"/>
                </a:ext>
              </a:extLst>
            </p:cNvPr>
            <p:cNvSpPr/>
            <p:nvPr/>
          </p:nvSpPr>
          <p:spPr>
            <a:xfrm>
              <a:off x="7433751" y="4009358"/>
              <a:ext cx="10243" cy="10243"/>
            </a:xfrm>
            <a:custGeom>
              <a:avLst/>
              <a:gdLst/>
              <a:ahLst/>
              <a:cxnLst/>
              <a:rect l="l" t="t" r="r" b="b"/>
              <a:pathLst>
                <a:path w="366" h="366" extrusionOk="0">
                  <a:moveTo>
                    <a:pt x="206" y="0"/>
                  </a:moveTo>
                  <a:cubicBezTo>
                    <a:pt x="160" y="0"/>
                    <a:pt x="115" y="0"/>
                    <a:pt x="69" y="46"/>
                  </a:cubicBezTo>
                  <a:cubicBezTo>
                    <a:pt x="46" y="69"/>
                    <a:pt x="23" y="114"/>
                    <a:pt x="0" y="160"/>
                  </a:cubicBezTo>
                  <a:cubicBezTo>
                    <a:pt x="0" y="206"/>
                    <a:pt x="23" y="251"/>
                    <a:pt x="46" y="297"/>
                  </a:cubicBezTo>
                  <a:cubicBezTo>
                    <a:pt x="69" y="342"/>
                    <a:pt x="137" y="365"/>
                    <a:pt x="183" y="365"/>
                  </a:cubicBezTo>
                  <a:cubicBezTo>
                    <a:pt x="229" y="365"/>
                    <a:pt x="274" y="365"/>
                    <a:pt x="297" y="320"/>
                  </a:cubicBezTo>
                  <a:cubicBezTo>
                    <a:pt x="343" y="297"/>
                    <a:pt x="366" y="251"/>
                    <a:pt x="366" y="206"/>
                  </a:cubicBezTo>
                  <a:cubicBezTo>
                    <a:pt x="366" y="160"/>
                    <a:pt x="366" y="114"/>
                    <a:pt x="343" y="69"/>
                  </a:cubicBezTo>
                  <a:cubicBezTo>
                    <a:pt x="297" y="46"/>
                    <a:pt x="251" y="0"/>
                    <a:pt x="206" y="0"/>
                  </a:cubicBezTo>
                  <a:close/>
                </a:path>
              </a:pathLst>
            </a:custGeom>
            <a:solidFill>
              <a:srgbClr val="FFE0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0" name="Google Shape;4261;p38">
              <a:extLst>
                <a:ext uri="{FF2B5EF4-FFF2-40B4-BE49-F238E27FC236}">
                  <a16:creationId xmlns:a16="http://schemas.microsoft.com/office/drawing/2014/main" id="{0A7E0013-EEC1-8B43-4F16-254F1541E56C}"/>
                </a:ext>
              </a:extLst>
            </p:cNvPr>
            <p:cNvSpPr/>
            <p:nvPr/>
          </p:nvSpPr>
          <p:spPr>
            <a:xfrm>
              <a:off x="7475281" y="4043192"/>
              <a:ext cx="118824" cy="81632"/>
            </a:xfrm>
            <a:custGeom>
              <a:avLst/>
              <a:gdLst/>
              <a:ahLst/>
              <a:cxnLst/>
              <a:rect l="l" t="t" r="r" b="b"/>
              <a:pathLst>
                <a:path w="4246" h="2917" extrusionOk="0">
                  <a:moveTo>
                    <a:pt x="183" y="1"/>
                  </a:moveTo>
                  <a:cubicBezTo>
                    <a:pt x="137" y="1"/>
                    <a:pt x="91" y="24"/>
                    <a:pt x="46" y="69"/>
                  </a:cubicBezTo>
                  <a:cubicBezTo>
                    <a:pt x="0" y="138"/>
                    <a:pt x="23" y="252"/>
                    <a:pt x="91" y="298"/>
                  </a:cubicBezTo>
                  <a:cubicBezTo>
                    <a:pt x="228" y="389"/>
                    <a:pt x="365" y="480"/>
                    <a:pt x="502" y="571"/>
                  </a:cubicBezTo>
                  <a:cubicBezTo>
                    <a:pt x="616" y="663"/>
                    <a:pt x="730" y="754"/>
                    <a:pt x="867" y="845"/>
                  </a:cubicBezTo>
                  <a:cubicBezTo>
                    <a:pt x="1118" y="1028"/>
                    <a:pt x="1392" y="1233"/>
                    <a:pt x="1666" y="1416"/>
                  </a:cubicBezTo>
                  <a:cubicBezTo>
                    <a:pt x="1963" y="1599"/>
                    <a:pt x="2260" y="1804"/>
                    <a:pt x="2556" y="2009"/>
                  </a:cubicBezTo>
                  <a:cubicBezTo>
                    <a:pt x="2830" y="2192"/>
                    <a:pt x="3104" y="2398"/>
                    <a:pt x="3378" y="2580"/>
                  </a:cubicBezTo>
                  <a:cubicBezTo>
                    <a:pt x="3538" y="2694"/>
                    <a:pt x="3698" y="2763"/>
                    <a:pt x="3858" y="2877"/>
                  </a:cubicBezTo>
                  <a:cubicBezTo>
                    <a:pt x="3894" y="2904"/>
                    <a:pt x="3940" y="2917"/>
                    <a:pt x="3988" y="2917"/>
                  </a:cubicBezTo>
                  <a:cubicBezTo>
                    <a:pt x="4061" y="2917"/>
                    <a:pt x="4136" y="2886"/>
                    <a:pt x="4177" y="2831"/>
                  </a:cubicBezTo>
                  <a:cubicBezTo>
                    <a:pt x="4246" y="2717"/>
                    <a:pt x="4223" y="2580"/>
                    <a:pt x="4131" y="2489"/>
                  </a:cubicBezTo>
                  <a:cubicBezTo>
                    <a:pt x="3994" y="2398"/>
                    <a:pt x="3835" y="2306"/>
                    <a:pt x="3698" y="2215"/>
                  </a:cubicBezTo>
                  <a:cubicBezTo>
                    <a:pt x="3561" y="2146"/>
                    <a:pt x="3424" y="2055"/>
                    <a:pt x="3287" y="1964"/>
                  </a:cubicBezTo>
                  <a:cubicBezTo>
                    <a:pt x="2990" y="1758"/>
                    <a:pt x="2693" y="1576"/>
                    <a:pt x="2420" y="1393"/>
                  </a:cubicBezTo>
                  <a:cubicBezTo>
                    <a:pt x="2123" y="1211"/>
                    <a:pt x="1849" y="1028"/>
                    <a:pt x="1552" y="868"/>
                  </a:cubicBezTo>
                  <a:cubicBezTo>
                    <a:pt x="1278" y="686"/>
                    <a:pt x="1004" y="526"/>
                    <a:pt x="730" y="343"/>
                  </a:cubicBezTo>
                  <a:cubicBezTo>
                    <a:pt x="571" y="252"/>
                    <a:pt x="434" y="138"/>
                    <a:pt x="274" y="24"/>
                  </a:cubicBezTo>
                  <a:cubicBezTo>
                    <a:pt x="251" y="24"/>
                    <a:pt x="228" y="1"/>
                    <a:pt x="183" y="1"/>
                  </a:cubicBezTo>
                  <a:close/>
                </a:path>
              </a:pathLst>
            </a:custGeom>
            <a:solidFill>
              <a:srgbClr val="FFE0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1" name="Google Shape;4262;p38">
              <a:extLst>
                <a:ext uri="{FF2B5EF4-FFF2-40B4-BE49-F238E27FC236}">
                  <a16:creationId xmlns:a16="http://schemas.microsoft.com/office/drawing/2014/main" id="{D2708919-E932-6832-CC97-A3EF615E3048}"/>
                </a:ext>
              </a:extLst>
            </p:cNvPr>
            <p:cNvSpPr/>
            <p:nvPr/>
          </p:nvSpPr>
          <p:spPr>
            <a:xfrm>
              <a:off x="6943817" y="3870748"/>
              <a:ext cx="281081" cy="200596"/>
            </a:xfrm>
            <a:custGeom>
              <a:avLst/>
              <a:gdLst/>
              <a:ahLst/>
              <a:cxnLst/>
              <a:rect l="l" t="t" r="r" b="b"/>
              <a:pathLst>
                <a:path w="10044" h="7168" extrusionOk="0">
                  <a:moveTo>
                    <a:pt x="115" y="0"/>
                  </a:moveTo>
                  <a:cubicBezTo>
                    <a:pt x="92" y="0"/>
                    <a:pt x="69" y="0"/>
                    <a:pt x="46" y="23"/>
                  </a:cubicBezTo>
                  <a:cubicBezTo>
                    <a:pt x="0" y="69"/>
                    <a:pt x="0" y="137"/>
                    <a:pt x="46" y="183"/>
                  </a:cubicBezTo>
                  <a:cubicBezTo>
                    <a:pt x="160" y="297"/>
                    <a:pt x="274" y="411"/>
                    <a:pt x="388" y="502"/>
                  </a:cubicBezTo>
                  <a:cubicBezTo>
                    <a:pt x="525" y="593"/>
                    <a:pt x="662" y="708"/>
                    <a:pt x="776" y="799"/>
                  </a:cubicBezTo>
                  <a:cubicBezTo>
                    <a:pt x="891" y="890"/>
                    <a:pt x="1028" y="959"/>
                    <a:pt x="1142" y="1050"/>
                  </a:cubicBezTo>
                  <a:cubicBezTo>
                    <a:pt x="1256" y="1141"/>
                    <a:pt x="1393" y="1255"/>
                    <a:pt x="1507" y="1347"/>
                  </a:cubicBezTo>
                  <a:cubicBezTo>
                    <a:pt x="1758" y="1552"/>
                    <a:pt x="2009" y="1758"/>
                    <a:pt x="2283" y="1963"/>
                  </a:cubicBezTo>
                  <a:cubicBezTo>
                    <a:pt x="2397" y="2054"/>
                    <a:pt x="2534" y="2168"/>
                    <a:pt x="2648" y="2260"/>
                  </a:cubicBezTo>
                  <a:cubicBezTo>
                    <a:pt x="2785" y="2374"/>
                    <a:pt x="2922" y="2465"/>
                    <a:pt x="3036" y="2556"/>
                  </a:cubicBezTo>
                  <a:cubicBezTo>
                    <a:pt x="3287" y="2762"/>
                    <a:pt x="3515" y="2944"/>
                    <a:pt x="3767" y="3127"/>
                  </a:cubicBezTo>
                  <a:cubicBezTo>
                    <a:pt x="4040" y="3310"/>
                    <a:pt x="4292" y="3515"/>
                    <a:pt x="4565" y="3698"/>
                  </a:cubicBezTo>
                  <a:cubicBezTo>
                    <a:pt x="4702" y="3789"/>
                    <a:pt x="4839" y="3880"/>
                    <a:pt x="4976" y="3972"/>
                  </a:cubicBezTo>
                  <a:cubicBezTo>
                    <a:pt x="5113" y="4063"/>
                    <a:pt x="5250" y="4154"/>
                    <a:pt x="5364" y="4246"/>
                  </a:cubicBezTo>
                  <a:cubicBezTo>
                    <a:pt x="5638" y="4428"/>
                    <a:pt x="5912" y="4634"/>
                    <a:pt x="6163" y="4816"/>
                  </a:cubicBezTo>
                  <a:cubicBezTo>
                    <a:pt x="6437" y="4999"/>
                    <a:pt x="6688" y="5181"/>
                    <a:pt x="6939" y="5364"/>
                  </a:cubicBezTo>
                  <a:cubicBezTo>
                    <a:pt x="7053" y="5455"/>
                    <a:pt x="7190" y="5547"/>
                    <a:pt x="7327" y="5638"/>
                  </a:cubicBezTo>
                  <a:cubicBezTo>
                    <a:pt x="7441" y="5729"/>
                    <a:pt x="7578" y="5820"/>
                    <a:pt x="7715" y="5912"/>
                  </a:cubicBezTo>
                  <a:cubicBezTo>
                    <a:pt x="7966" y="6094"/>
                    <a:pt x="8240" y="6277"/>
                    <a:pt x="8514" y="6460"/>
                  </a:cubicBezTo>
                  <a:cubicBezTo>
                    <a:pt x="8628" y="6551"/>
                    <a:pt x="8765" y="6642"/>
                    <a:pt x="8902" y="6711"/>
                  </a:cubicBezTo>
                  <a:cubicBezTo>
                    <a:pt x="9016" y="6802"/>
                    <a:pt x="9153" y="6916"/>
                    <a:pt x="9290" y="6985"/>
                  </a:cubicBezTo>
                  <a:cubicBezTo>
                    <a:pt x="9382" y="7053"/>
                    <a:pt x="9496" y="7099"/>
                    <a:pt x="9587" y="7144"/>
                  </a:cubicBezTo>
                  <a:cubicBezTo>
                    <a:pt x="9655" y="7167"/>
                    <a:pt x="9701" y="7167"/>
                    <a:pt x="9747" y="7167"/>
                  </a:cubicBezTo>
                  <a:cubicBezTo>
                    <a:pt x="9838" y="7144"/>
                    <a:pt x="9907" y="7099"/>
                    <a:pt x="9952" y="7053"/>
                  </a:cubicBezTo>
                  <a:cubicBezTo>
                    <a:pt x="10044" y="6916"/>
                    <a:pt x="10021" y="6711"/>
                    <a:pt x="9884" y="6619"/>
                  </a:cubicBezTo>
                  <a:cubicBezTo>
                    <a:pt x="9747" y="6528"/>
                    <a:pt x="9610" y="6437"/>
                    <a:pt x="9473" y="6323"/>
                  </a:cubicBezTo>
                  <a:cubicBezTo>
                    <a:pt x="9336" y="6231"/>
                    <a:pt x="9199" y="6140"/>
                    <a:pt x="9062" y="6049"/>
                  </a:cubicBezTo>
                  <a:cubicBezTo>
                    <a:pt x="8925" y="5957"/>
                    <a:pt x="8811" y="5866"/>
                    <a:pt x="8674" y="5798"/>
                  </a:cubicBezTo>
                  <a:cubicBezTo>
                    <a:pt x="8537" y="5706"/>
                    <a:pt x="8423" y="5615"/>
                    <a:pt x="8286" y="5524"/>
                  </a:cubicBezTo>
                  <a:cubicBezTo>
                    <a:pt x="8149" y="5432"/>
                    <a:pt x="8012" y="5341"/>
                    <a:pt x="7875" y="5250"/>
                  </a:cubicBezTo>
                  <a:cubicBezTo>
                    <a:pt x="7761" y="5159"/>
                    <a:pt x="7624" y="5067"/>
                    <a:pt x="7510" y="4976"/>
                  </a:cubicBezTo>
                  <a:cubicBezTo>
                    <a:pt x="7236" y="4816"/>
                    <a:pt x="6985" y="4611"/>
                    <a:pt x="6711" y="4428"/>
                  </a:cubicBezTo>
                  <a:cubicBezTo>
                    <a:pt x="6460" y="4223"/>
                    <a:pt x="6186" y="4063"/>
                    <a:pt x="5935" y="3880"/>
                  </a:cubicBezTo>
                  <a:cubicBezTo>
                    <a:pt x="5798" y="3789"/>
                    <a:pt x="5661" y="3698"/>
                    <a:pt x="5524" y="3606"/>
                  </a:cubicBezTo>
                  <a:cubicBezTo>
                    <a:pt x="5387" y="3515"/>
                    <a:pt x="5250" y="3424"/>
                    <a:pt x="5113" y="3333"/>
                  </a:cubicBezTo>
                  <a:cubicBezTo>
                    <a:pt x="4976" y="3241"/>
                    <a:pt x="4839" y="3173"/>
                    <a:pt x="4725" y="3081"/>
                  </a:cubicBezTo>
                  <a:cubicBezTo>
                    <a:pt x="4588" y="2990"/>
                    <a:pt x="4451" y="2899"/>
                    <a:pt x="4314" y="2808"/>
                  </a:cubicBezTo>
                  <a:cubicBezTo>
                    <a:pt x="4040" y="2625"/>
                    <a:pt x="3789" y="2442"/>
                    <a:pt x="3538" y="2260"/>
                  </a:cubicBezTo>
                  <a:cubicBezTo>
                    <a:pt x="3264" y="2077"/>
                    <a:pt x="2990" y="1917"/>
                    <a:pt x="2739" y="1735"/>
                  </a:cubicBezTo>
                  <a:cubicBezTo>
                    <a:pt x="2466" y="1552"/>
                    <a:pt x="2169" y="1370"/>
                    <a:pt x="1895" y="1187"/>
                  </a:cubicBezTo>
                  <a:cubicBezTo>
                    <a:pt x="1644" y="1027"/>
                    <a:pt x="1393" y="867"/>
                    <a:pt x="1119" y="708"/>
                  </a:cubicBezTo>
                  <a:cubicBezTo>
                    <a:pt x="982" y="616"/>
                    <a:pt x="845" y="525"/>
                    <a:pt x="731" y="457"/>
                  </a:cubicBezTo>
                  <a:cubicBezTo>
                    <a:pt x="594" y="365"/>
                    <a:pt x="457" y="274"/>
                    <a:pt x="343" y="160"/>
                  </a:cubicBezTo>
                  <a:cubicBezTo>
                    <a:pt x="297" y="137"/>
                    <a:pt x="251" y="91"/>
                    <a:pt x="206" y="46"/>
                  </a:cubicBezTo>
                  <a:cubicBezTo>
                    <a:pt x="183" y="23"/>
                    <a:pt x="160" y="0"/>
                    <a:pt x="1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2" name="Google Shape;4263;p38">
              <a:extLst>
                <a:ext uri="{FF2B5EF4-FFF2-40B4-BE49-F238E27FC236}">
                  <a16:creationId xmlns:a16="http://schemas.microsoft.com/office/drawing/2014/main" id="{34A6C0C8-359C-EC14-DE03-766BFFB527E0}"/>
                </a:ext>
              </a:extLst>
            </p:cNvPr>
            <p:cNvSpPr/>
            <p:nvPr/>
          </p:nvSpPr>
          <p:spPr>
            <a:xfrm>
              <a:off x="7244041" y="4082819"/>
              <a:ext cx="9599" cy="8955"/>
            </a:xfrm>
            <a:custGeom>
              <a:avLst/>
              <a:gdLst/>
              <a:ahLst/>
              <a:cxnLst/>
              <a:rect l="l" t="t" r="r" b="b"/>
              <a:pathLst>
                <a:path w="343" h="320" extrusionOk="0">
                  <a:moveTo>
                    <a:pt x="183" y="0"/>
                  </a:moveTo>
                  <a:cubicBezTo>
                    <a:pt x="137" y="0"/>
                    <a:pt x="92" y="0"/>
                    <a:pt x="69" y="23"/>
                  </a:cubicBezTo>
                  <a:cubicBezTo>
                    <a:pt x="23" y="68"/>
                    <a:pt x="0" y="91"/>
                    <a:pt x="0" y="137"/>
                  </a:cubicBezTo>
                  <a:cubicBezTo>
                    <a:pt x="0" y="183"/>
                    <a:pt x="0" y="228"/>
                    <a:pt x="46" y="274"/>
                  </a:cubicBezTo>
                  <a:cubicBezTo>
                    <a:pt x="69" y="297"/>
                    <a:pt x="114" y="320"/>
                    <a:pt x="160" y="320"/>
                  </a:cubicBezTo>
                  <a:cubicBezTo>
                    <a:pt x="206" y="320"/>
                    <a:pt x="229" y="320"/>
                    <a:pt x="274" y="297"/>
                  </a:cubicBezTo>
                  <a:cubicBezTo>
                    <a:pt x="320" y="274"/>
                    <a:pt x="343" y="228"/>
                    <a:pt x="343" y="183"/>
                  </a:cubicBezTo>
                  <a:cubicBezTo>
                    <a:pt x="343" y="137"/>
                    <a:pt x="320" y="91"/>
                    <a:pt x="297" y="46"/>
                  </a:cubicBezTo>
                  <a:cubicBezTo>
                    <a:pt x="274" y="23"/>
                    <a:pt x="229" y="0"/>
                    <a:pt x="183" y="0"/>
                  </a:cubicBezTo>
                  <a:close/>
                </a:path>
              </a:pathLst>
            </a:custGeom>
            <a:solidFill>
              <a:srgbClr val="FFE0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3" name="Google Shape;4264;p38">
              <a:extLst>
                <a:ext uri="{FF2B5EF4-FFF2-40B4-BE49-F238E27FC236}">
                  <a16:creationId xmlns:a16="http://schemas.microsoft.com/office/drawing/2014/main" id="{C86EE0D1-0B24-449E-25D0-75A40BB731CF}"/>
                </a:ext>
              </a:extLst>
            </p:cNvPr>
            <p:cNvSpPr/>
            <p:nvPr/>
          </p:nvSpPr>
          <p:spPr>
            <a:xfrm>
              <a:off x="7281093" y="4108985"/>
              <a:ext cx="106063" cy="73489"/>
            </a:xfrm>
            <a:custGeom>
              <a:avLst/>
              <a:gdLst/>
              <a:ahLst/>
              <a:cxnLst/>
              <a:rect l="l" t="t" r="r" b="b"/>
              <a:pathLst>
                <a:path w="3790" h="2626" extrusionOk="0">
                  <a:moveTo>
                    <a:pt x="228" y="1"/>
                  </a:moveTo>
                  <a:cubicBezTo>
                    <a:pt x="160" y="1"/>
                    <a:pt x="91" y="47"/>
                    <a:pt x="69" y="92"/>
                  </a:cubicBezTo>
                  <a:cubicBezTo>
                    <a:pt x="0" y="161"/>
                    <a:pt x="23" y="298"/>
                    <a:pt x="114" y="343"/>
                  </a:cubicBezTo>
                  <a:cubicBezTo>
                    <a:pt x="388" y="549"/>
                    <a:pt x="639" y="754"/>
                    <a:pt x="913" y="937"/>
                  </a:cubicBezTo>
                  <a:cubicBezTo>
                    <a:pt x="1187" y="1142"/>
                    <a:pt x="1461" y="1325"/>
                    <a:pt x="1735" y="1507"/>
                  </a:cubicBezTo>
                  <a:cubicBezTo>
                    <a:pt x="1986" y="1667"/>
                    <a:pt x="2260" y="1850"/>
                    <a:pt x="2511" y="2009"/>
                  </a:cubicBezTo>
                  <a:cubicBezTo>
                    <a:pt x="2648" y="2101"/>
                    <a:pt x="2785" y="2192"/>
                    <a:pt x="2922" y="2261"/>
                  </a:cubicBezTo>
                  <a:cubicBezTo>
                    <a:pt x="3059" y="2352"/>
                    <a:pt x="3173" y="2420"/>
                    <a:pt x="3287" y="2512"/>
                  </a:cubicBezTo>
                  <a:cubicBezTo>
                    <a:pt x="3310" y="2534"/>
                    <a:pt x="3333" y="2557"/>
                    <a:pt x="3378" y="2580"/>
                  </a:cubicBezTo>
                  <a:cubicBezTo>
                    <a:pt x="3426" y="2608"/>
                    <a:pt x="3481" y="2625"/>
                    <a:pt x="3535" y="2625"/>
                  </a:cubicBezTo>
                  <a:cubicBezTo>
                    <a:pt x="3613" y="2625"/>
                    <a:pt x="3690" y="2592"/>
                    <a:pt x="3743" y="2512"/>
                  </a:cubicBezTo>
                  <a:cubicBezTo>
                    <a:pt x="3766" y="2466"/>
                    <a:pt x="3789" y="2398"/>
                    <a:pt x="3766" y="2329"/>
                  </a:cubicBezTo>
                  <a:cubicBezTo>
                    <a:pt x="3766" y="2261"/>
                    <a:pt x="3743" y="2238"/>
                    <a:pt x="3698" y="2192"/>
                  </a:cubicBezTo>
                  <a:cubicBezTo>
                    <a:pt x="3698" y="2169"/>
                    <a:pt x="3675" y="2169"/>
                    <a:pt x="3675" y="2169"/>
                  </a:cubicBezTo>
                  <a:lnTo>
                    <a:pt x="3652" y="2146"/>
                  </a:lnTo>
                  <a:cubicBezTo>
                    <a:pt x="3607" y="2101"/>
                    <a:pt x="3561" y="2055"/>
                    <a:pt x="3515" y="2009"/>
                  </a:cubicBezTo>
                  <a:cubicBezTo>
                    <a:pt x="3447" y="1964"/>
                    <a:pt x="3378" y="1918"/>
                    <a:pt x="3310" y="1895"/>
                  </a:cubicBezTo>
                  <a:cubicBezTo>
                    <a:pt x="3173" y="1804"/>
                    <a:pt x="3036" y="1713"/>
                    <a:pt x="2899" y="1644"/>
                  </a:cubicBezTo>
                  <a:cubicBezTo>
                    <a:pt x="2625" y="1484"/>
                    <a:pt x="2351" y="1325"/>
                    <a:pt x="2077" y="1165"/>
                  </a:cubicBezTo>
                  <a:cubicBezTo>
                    <a:pt x="1940" y="1096"/>
                    <a:pt x="1803" y="1028"/>
                    <a:pt x="1666" y="937"/>
                  </a:cubicBezTo>
                  <a:cubicBezTo>
                    <a:pt x="1529" y="868"/>
                    <a:pt x="1370" y="777"/>
                    <a:pt x="1233" y="663"/>
                  </a:cubicBezTo>
                  <a:cubicBezTo>
                    <a:pt x="1096" y="571"/>
                    <a:pt x="959" y="480"/>
                    <a:pt x="822" y="389"/>
                  </a:cubicBezTo>
                  <a:cubicBezTo>
                    <a:pt x="685" y="298"/>
                    <a:pt x="571" y="206"/>
                    <a:pt x="434" y="115"/>
                  </a:cubicBezTo>
                  <a:cubicBezTo>
                    <a:pt x="411" y="92"/>
                    <a:pt x="365" y="69"/>
                    <a:pt x="320" y="47"/>
                  </a:cubicBezTo>
                  <a:cubicBezTo>
                    <a:pt x="297" y="24"/>
                    <a:pt x="251" y="1"/>
                    <a:pt x="22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4" name="Google Shape;4265;p38">
              <a:extLst>
                <a:ext uri="{FF2B5EF4-FFF2-40B4-BE49-F238E27FC236}">
                  <a16:creationId xmlns:a16="http://schemas.microsoft.com/office/drawing/2014/main" id="{784029E0-FDDE-65DD-1EDD-2D0BC948AF86}"/>
                </a:ext>
              </a:extLst>
            </p:cNvPr>
            <p:cNvSpPr/>
            <p:nvPr/>
          </p:nvSpPr>
          <p:spPr>
            <a:xfrm>
              <a:off x="6877381" y="3763426"/>
              <a:ext cx="807423" cy="571510"/>
            </a:xfrm>
            <a:custGeom>
              <a:avLst/>
              <a:gdLst/>
              <a:ahLst/>
              <a:cxnLst/>
              <a:rect l="l" t="t" r="r" b="b"/>
              <a:pathLst>
                <a:path w="28852" h="20422" extrusionOk="0">
                  <a:moveTo>
                    <a:pt x="343" y="0"/>
                  </a:moveTo>
                  <a:cubicBezTo>
                    <a:pt x="320" y="0"/>
                    <a:pt x="297" y="0"/>
                    <a:pt x="252" y="23"/>
                  </a:cubicBezTo>
                  <a:cubicBezTo>
                    <a:pt x="238" y="17"/>
                    <a:pt x="227" y="14"/>
                    <a:pt x="216" y="14"/>
                  </a:cubicBezTo>
                  <a:cubicBezTo>
                    <a:pt x="191" y="14"/>
                    <a:pt x="170" y="30"/>
                    <a:pt x="137" y="46"/>
                  </a:cubicBezTo>
                  <a:cubicBezTo>
                    <a:pt x="92" y="46"/>
                    <a:pt x="46" y="115"/>
                    <a:pt x="23" y="160"/>
                  </a:cubicBezTo>
                  <a:cubicBezTo>
                    <a:pt x="1" y="206"/>
                    <a:pt x="1" y="229"/>
                    <a:pt x="1" y="274"/>
                  </a:cubicBezTo>
                  <a:cubicBezTo>
                    <a:pt x="23" y="343"/>
                    <a:pt x="46" y="411"/>
                    <a:pt x="115" y="457"/>
                  </a:cubicBezTo>
                  <a:cubicBezTo>
                    <a:pt x="115" y="457"/>
                    <a:pt x="137" y="480"/>
                    <a:pt x="160" y="480"/>
                  </a:cubicBezTo>
                  <a:cubicBezTo>
                    <a:pt x="206" y="525"/>
                    <a:pt x="252" y="571"/>
                    <a:pt x="320" y="617"/>
                  </a:cubicBezTo>
                  <a:cubicBezTo>
                    <a:pt x="366" y="685"/>
                    <a:pt x="434" y="731"/>
                    <a:pt x="503" y="776"/>
                  </a:cubicBezTo>
                  <a:cubicBezTo>
                    <a:pt x="594" y="845"/>
                    <a:pt x="685" y="913"/>
                    <a:pt x="777" y="982"/>
                  </a:cubicBezTo>
                  <a:cubicBezTo>
                    <a:pt x="914" y="1073"/>
                    <a:pt x="1073" y="1187"/>
                    <a:pt x="1210" y="1279"/>
                  </a:cubicBezTo>
                  <a:cubicBezTo>
                    <a:pt x="1370" y="1416"/>
                    <a:pt x="1530" y="1530"/>
                    <a:pt x="1690" y="1644"/>
                  </a:cubicBezTo>
                  <a:cubicBezTo>
                    <a:pt x="1758" y="1689"/>
                    <a:pt x="1849" y="1758"/>
                    <a:pt x="1941" y="1826"/>
                  </a:cubicBezTo>
                  <a:cubicBezTo>
                    <a:pt x="2055" y="1918"/>
                    <a:pt x="2192" y="2032"/>
                    <a:pt x="2329" y="2123"/>
                  </a:cubicBezTo>
                  <a:cubicBezTo>
                    <a:pt x="2352" y="2146"/>
                    <a:pt x="2374" y="2146"/>
                    <a:pt x="2397" y="2169"/>
                  </a:cubicBezTo>
                  <a:cubicBezTo>
                    <a:pt x="2420" y="2192"/>
                    <a:pt x="2466" y="2214"/>
                    <a:pt x="2489" y="2237"/>
                  </a:cubicBezTo>
                  <a:cubicBezTo>
                    <a:pt x="2740" y="2420"/>
                    <a:pt x="3013" y="2602"/>
                    <a:pt x="3265" y="2785"/>
                  </a:cubicBezTo>
                  <a:cubicBezTo>
                    <a:pt x="3516" y="2968"/>
                    <a:pt x="3767" y="3150"/>
                    <a:pt x="4018" y="3333"/>
                  </a:cubicBezTo>
                  <a:cubicBezTo>
                    <a:pt x="4269" y="3515"/>
                    <a:pt x="4520" y="3698"/>
                    <a:pt x="4771" y="3904"/>
                  </a:cubicBezTo>
                  <a:cubicBezTo>
                    <a:pt x="4999" y="4086"/>
                    <a:pt x="5250" y="4269"/>
                    <a:pt x="5501" y="4451"/>
                  </a:cubicBezTo>
                  <a:cubicBezTo>
                    <a:pt x="5753" y="4657"/>
                    <a:pt x="6026" y="4817"/>
                    <a:pt x="6278" y="4976"/>
                  </a:cubicBezTo>
                  <a:cubicBezTo>
                    <a:pt x="6551" y="5159"/>
                    <a:pt x="6825" y="5342"/>
                    <a:pt x="7076" y="5501"/>
                  </a:cubicBezTo>
                  <a:cubicBezTo>
                    <a:pt x="7350" y="5661"/>
                    <a:pt x="7624" y="5844"/>
                    <a:pt x="7875" y="6003"/>
                  </a:cubicBezTo>
                  <a:cubicBezTo>
                    <a:pt x="8400" y="6346"/>
                    <a:pt x="8925" y="6711"/>
                    <a:pt x="9450" y="7076"/>
                  </a:cubicBezTo>
                  <a:cubicBezTo>
                    <a:pt x="9701" y="7259"/>
                    <a:pt x="9975" y="7441"/>
                    <a:pt x="10226" y="7624"/>
                  </a:cubicBezTo>
                  <a:cubicBezTo>
                    <a:pt x="10500" y="7807"/>
                    <a:pt x="10774" y="8012"/>
                    <a:pt x="11048" y="8195"/>
                  </a:cubicBezTo>
                  <a:cubicBezTo>
                    <a:pt x="11322" y="8377"/>
                    <a:pt x="11596" y="8560"/>
                    <a:pt x="11847" y="8742"/>
                  </a:cubicBezTo>
                  <a:cubicBezTo>
                    <a:pt x="12098" y="8925"/>
                    <a:pt x="12349" y="9108"/>
                    <a:pt x="12623" y="9290"/>
                  </a:cubicBezTo>
                  <a:cubicBezTo>
                    <a:pt x="12897" y="9473"/>
                    <a:pt x="13148" y="9655"/>
                    <a:pt x="13422" y="9838"/>
                  </a:cubicBezTo>
                  <a:cubicBezTo>
                    <a:pt x="13696" y="10021"/>
                    <a:pt x="13970" y="10203"/>
                    <a:pt x="14221" y="10386"/>
                  </a:cubicBezTo>
                  <a:cubicBezTo>
                    <a:pt x="14495" y="10568"/>
                    <a:pt x="14746" y="10751"/>
                    <a:pt x="14997" y="10934"/>
                  </a:cubicBezTo>
                  <a:cubicBezTo>
                    <a:pt x="15271" y="11116"/>
                    <a:pt x="15522" y="11299"/>
                    <a:pt x="15796" y="11481"/>
                  </a:cubicBezTo>
                  <a:cubicBezTo>
                    <a:pt x="16070" y="11664"/>
                    <a:pt x="16343" y="11847"/>
                    <a:pt x="16617" y="12029"/>
                  </a:cubicBezTo>
                  <a:cubicBezTo>
                    <a:pt x="16891" y="12212"/>
                    <a:pt x="17165" y="12417"/>
                    <a:pt x="17439" y="12600"/>
                  </a:cubicBezTo>
                  <a:cubicBezTo>
                    <a:pt x="17622" y="12714"/>
                    <a:pt x="17804" y="12851"/>
                    <a:pt x="18010" y="12988"/>
                  </a:cubicBezTo>
                  <a:cubicBezTo>
                    <a:pt x="17941" y="13079"/>
                    <a:pt x="17964" y="13216"/>
                    <a:pt x="18055" y="13285"/>
                  </a:cubicBezTo>
                  <a:cubicBezTo>
                    <a:pt x="18215" y="13399"/>
                    <a:pt x="18375" y="13513"/>
                    <a:pt x="18535" y="13627"/>
                  </a:cubicBezTo>
                  <a:cubicBezTo>
                    <a:pt x="18672" y="13741"/>
                    <a:pt x="18809" y="13855"/>
                    <a:pt x="18946" y="13969"/>
                  </a:cubicBezTo>
                  <a:cubicBezTo>
                    <a:pt x="19082" y="14061"/>
                    <a:pt x="19219" y="14175"/>
                    <a:pt x="19379" y="14266"/>
                  </a:cubicBezTo>
                  <a:cubicBezTo>
                    <a:pt x="19493" y="14380"/>
                    <a:pt x="19630" y="14472"/>
                    <a:pt x="19767" y="14563"/>
                  </a:cubicBezTo>
                  <a:cubicBezTo>
                    <a:pt x="20338" y="14974"/>
                    <a:pt x="20886" y="15407"/>
                    <a:pt x="21456" y="15795"/>
                  </a:cubicBezTo>
                  <a:cubicBezTo>
                    <a:pt x="21867" y="16069"/>
                    <a:pt x="22278" y="16343"/>
                    <a:pt x="22689" y="16617"/>
                  </a:cubicBezTo>
                  <a:cubicBezTo>
                    <a:pt x="22689" y="16640"/>
                    <a:pt x="22712" y="16640"/>
                    <a:pt x="22712" y="16663"/>
                  </a:cubicBezTo>
                  <a:cubicBezTo>
                    <a:pt x="22780" y="16708"/>
                    <a:pt x="22849" y="16777"/>
                    <a:pt x="22917" y="16823"/>
                  </a:cubicBezTo>
                  <a:cubicBezTo>
                    <a:pt x="23031" y="16937"/>
                    <a:pt x="23145" y="17028"/>
                    <a:pt x="23282" y="17119"/>
                  </a:cubicBezTo>
                  <a:cubicBezTo>
                    <a:pt x="23533" y="17348"/>
                    <a:pt x="23807" y="17553"/>
                    <a:pt x="24081" y="17758"/>
                  </a:cubicBezTo>
                  <a:lnTo>
                    <a:pt x="24994" y="18398"/>
                  </a:lnTo>
                  <a:cubicBezTo>
                    <a:pt x="25268" y="18580"/>
                    <a:pt x="25542" y="18786"/>
                    <a:pt x="25816" y="18991"/>
                  </a:cubicBezTo>
                  <a:cubicBezTo>
                    <a:pt x="26021" y="19128"/>
                    <a:pt x="26227" y="19288"/>
                    <a:pt x="26432" y="19425"/>
                  </a:cubicBezTo>
                  <a:cubicBezTo>
                    <a:pt x="26638" y="19539"/>
                    <a:pt x="26820" y="19676"/>
                    <a:pt x="27026" y="19790"/>
                  </a:cubicBezTo>
                  <a:cubicBezTo>
                    <a:pt x="27231" y="19927"/>
                    <a:pt x="27459" y="20041"/>
                    <a:pt x="27665" y="20178"/>
                  </a:cubicBezTo>
                  <a:cubicBezTo>
                    <a:pt x="27756" y="20224"/>
                    <a:pt x="27847" y="20269"/>
                    <a:pt x="27939" y="20315"/>
                  </a:cubicBezTo>
                  <a:cubicBezTo>
                    <a:pt x="28007" y="20338"/>
                    <a:pt x="28053" y="20361"/>
                    <a:pt x="28121" y="20383"/>
                  </a:cubicBezTo>
                  <a:cubicBezTo>
                    <a:pt x="28175" y="20410"/>
                    <a:pt x="28228" y="20421"/>
                    <a:pt x="28282" y="20421"/>
                  </a:cubicBezTo>
                  <a:cubicBezTo>
                    <a:pt x="28320" y="20421"/>
                    <a:pt x="28357" y="20416"/>
                    <a:pt x="28395" y="20406"/>
                  </a:cubicBezTo>
                  <a:cubicBezTo>
                    <a:pt x="28601" y="20383"/>
                    <a:pt x="28669" y="20224"/>
                    <a:pt x="28760" y="20064"/>
                  </a:cubicBezTo>
                  <a:lnTo>
                    <a:pt x="28760" y="20064"/>
                  </a:lnTo>
                  <a:cubicBezTo>
                    <a:pt x="28760" y="20064"/>
                    <a:pt x="28753" y="20064"/>
                    <a:pt x="28747" y="20068"/>
                  </a:cubicBezTo>
                  <a:lnTo>
                    <a:pt x="28747" y="20068"/>
                  </a:lnTo>
                  <a:cubicBezTo>
                    <a:pt x="28766" y="20028"/>
                    <a:pt x="28783" y="19989"/>
                    <a:pt x="28783" y="19950"/>
                  </a:cubicBezTo>
                  <a:cubicBezTo>
                    <a:pt x="28852" y="19813"/>
                    <a:pt x="28829" y="19630"/>
                    <a:pt x="28715" y="19516"/>
                  </a:cubicBezTo>
                  <a:cubicBezTo>
                    <a:pt x="28623" y="19448"/>
                    <a:pt x="28555" y="19379"/>
                    <a:pt x="28464" y="19311"/>
                  </a:cubicBezTo>
                  <a:cubicBezTo>
                    <a:pt x="28441" y="19288"/>
                    <a:pt x="28395" y="19265"/>
                    <a:pt x="28372" y="19219"/>
                  </a:cubicBezTo>
                  <a:cubicBezTo>
                    <a:pt x="28327" y="19196"/>
                    <a:pt x="28281" y="19174"/>
                    <a:pt x="28235" y="19128"/>
                  </a:cubicBezTo>
                  <a:cubicBezTo>
                    <a:pt x="28098" y="19059"/>
                    <a:pt x="27962" y="18968"/>
                    <a:pt x="27825" y="18877"/>
                  </a:cubicBezTo>
                  <a:cubicBezTo>
                    <a:pt x="27574" y="18717"/>
                    <a:pt x="27300" y="18557"/>
                    <a:pt x="27049" y="18398"/>
                  </a:cubicBezTo>
                  <a:cubicBezTo>
                    <a:pt x="26820" y="18238"/>
                    <a:pt x="26569" y="18078"/>
                    <a:pt x="26341" y="17918"/>
                  </a:cubicBezTo>
                  <a:cubicBezTo>
                    <a:pt x="26067" y="17736"/>
                    <a:pt x="25793" y="17576"/>
                    <a:pt x="25519" y="17393"/>
                  </a:cubicBezTo>
                  <a:cubicBezTo>
                    <a:pt x="25245" y="17188"/>
                    <a:pt x="24971" y="17005"/>
                    <a:pt x="24698" y="16823"/>
                  </a:cubicBezTo>
                  <a:cubicBezTo>
                    <a:pt x="24446" y="16663"/>
                    <a:pt x="24195" y="16480"/>
                    <a:pt x="23944" y="16320"/>
                  </a:cubicBezTo>
                  <a:cubicBezTo>
                    <a:pt x="23693" y="16138"/>
                    <a:pt x="23419" y="15955"/>
                    <a:pt x="23145" y="15773"/>
                  </a:cubicBezTo>
                  <a:cubicBezTo>
                    <a:pt x="22894" y="15590"/>
                    <a:pt x="22643" y="15407"/>
                    <a:pt x="22369" y="15248"/>
                  </a:cubicBezTo>
                  <a:cubicBezTo>
                    <a:pt x="22141" y="15065"/>
                    <a:pt x="21890" y="14905"/>
                    <a:pt x="21662" y="14746"/>
                  </a:cubicBezTo>
                  <a:cubicBezTo>
                    <a:pt x="21388" y="14540"/>
                    <a:pt x="21114" y="14357"/>
                    <a:pt x="20840" y="14175"/>
                  </a:cubicBezTo>
                  <a:cubicBezTo>
                    <a:pt x="20589" y="14015"/>
                    <a:pt x="20338" y="13832"/>
                    <a:pt x="20087" y="13650"/>
                  </a:cubicBezTo>
                  <a:cubicBezTo>
                    <a:pt x="19836" y="13467"/>
                    <a:pt x="19562" y="13262"/>
                    <a:pt x="19288" y="13079"/>
                  </a:cubicBezTo>
                  <a:cubicBezTo>
                    <a:pt x="19037" y="12919"/>
                    <a:pt x="18763" y="12737"/>
                    <a:pt x="18512" y="12554"/>
                  </a:cubicBezTo>
                  <a:cubicBezTo>
                    <a:pt x="17987" y="12166"/>
                    <a:pt x="17462" y="11824"/>
                    <a:pt x="16937" y="11459"/>
                  </a:cubicBezTo>
                  <a:cubicBezTo>
                    <a:pt x="16663" y="11276"/>
                    <a:pt x="16389" y="11071"/>
                    <a:pt x="16115" y="10888"/>
                  </a:cubicBezTo>
                  <a:cubicBezTo>
                    <a:pt x="15841" y="10705"/>
                    <a:pt x="15590" y="10546"/>
                    <a:pt x="15316" y="10363"/>
                  </a:cubicBezTo>
                  <a:cubicBezTo>
                    <a:pt x="15065" y="10180"/>
                    <a:pt x="14814" y="9998"/>
                    <a:pt x="14540" y="9815"/>
                  </a:cubicBezTo>
                  <a:cubicBezTo>
                    <a:pt x="14289" y="9610"/>
                    <a:pt x="14015" y="9450"/>
                    <a:pt x="13741" y="9245"/>
                  </a:cubicBezTo>
                  <a:cubicBezTo>
                    <a:pt x="13604" y="9153"/>
                    <a:pt x="13467" y="9062"/>
                    <a:pt x="13331" y="8971"/>
                  </a:cubicBezTo>
                  <a:cubicBezTo>
                    <a:pt x="13194" y="8879"/>
                    <a:pt x="13057" y="8788"/>
                    <a:pt x="12942" y="8720"/>
                  </a:cubicBezTo>
                  <a:cubicBezTo>
                    <a:pt x="12669" y="8537"/>
                    <a:pt x="12418" y="8354"/>
                    <a:pt x="12166" y="8172"/>
                  </a:cubicBezTo>
                  <a:cubicBezTo>
                    <a:pt x="11893" y="7989"/>
                    <a:pt x="11641" y="7784"/>
                    <a:pt x="11368" y="7624"/>
                  </a:cubicBezTo>
                  <a:cubicBezTo>
                    <a:pt x="11094" y="7441"/>
                    <a:pt x="10820" y="7236"/>
                    <a:pt x="10546" y="7053"/>
                  </a:cubicBezTo>
                  <a:cubicBezTo>
                    <a:pt x="10295" y="6871"/>
                    <a:pt x="10021" y="6665"/>
                    <a:pt x="9770" y="6483"/>
                  </a:cubicBezTo>
                  <a:cubicBezTo>
                    <a:pt x="9496" y="6300"/>
                    <a:pt x="9245" y="6118"/>
                    <a:pt x="8971" y="5958"/>
                  </a:cubicBezTo>
                  <a:cubicBezTo>
                    <a:pt x="8446" y="5593"/>
                    <a:pt x="7921" y="5250"/>
                    <a:pt x="7396" y="4931"/>
                  </a:cubicBezTo>
                  <a:cubicBezTo>
                    <a:pt x="7259" y="4839"/>
                    <a:pt x="7122" y="4748"/>
                    <a:pt x="6985" y="4657"/>
                  </a:cubicBezTo>
                  <a:cubicBezTo>
                    <a:pt x="6871" y="4588"/>
                    <a:pt x="6734" y="4497"/>
                    <a:pt x="6597" y="4428"/>
                  </a:cubicBezTo>
                  <a:cubicBezTo>
                    <a:pt x="6346" y="4246"/>
                    <a:pt x="6072" y="4086"/>
                    <a:pt x="5821" y="3904"/>
                  </a:cubicBezTo>
                  <a:cubicBezTo>
                    <a:pt x="5707" y="3812"/>
                    <a:pt x="5570" y="3721"/>
                    <a:pt x="5456" y="3630"/>
                  </a:cubicBezTo>
                  <a:cubicBezTo>
                    <a:pt x="5342" y="3538"/>
                    <a:pt x="5205" y="3424"/>
                    <a:pt x="5091" y="3333"/>
                  </a:cubicBezTo>
                  <a:cubicBezTo>
                    <a:pt x="4840" y="3127"/>
                    <a:pt x="4566" y="2968"/>
                    <a:pt x="4315" y="2785"/>
                  </a:cubicBezTo>
                  <a:cubicBezTo>
                    <a:pt x="4063" y="2602"/>
                    <a:pt x="3812" y="2420"/>
                    <a:pt x="3561" y="2237"/>
                  </a:cubicBezTo>
                  <a:cubicBezTo>
                    <a:pt x="3379" y="2123"/>
                    <a:pt x="3196" y="1986"/>
                    <a:pt x="3013" y="1872"/>
                  </a:cubicBezTo>
                  <a:cubicBezTo>
                    <a:pt x="2991" y="1826"/>
                    <a:pt x="2968" y="1781"/>
                    <a:pt x="2922" y="1735"/>
                  </a:cubicBezTo>
                  <a:cubicBezTo>
                    <a:pt x="2899" y="1712"/>
                    <a:pt x="2854" y="1667"/>
                    <a:pt x="2808" y="1644"/>
                  </a:cubicBezTo>
                  <a:cubicBezTo>
                    <a:pt x="2762" y="1598"/>
                    <a:pt x="2694" y="1553"/>
                    <a:pt x="2625" y="1530"/>
                  </a:cubicBezTo>
                  <a:cubicBezTo>
                    <a:pt x="2534" y="1438"/>
                    <a:pt x="2420" y="1370"/>
                    <a:pt x="2306" y="1301"/>
                  </a:cubicBezTo>
                  <a:cubicBezTo>
                    <a:pt x="2055" y="1142"/>
                    <a:pt x="1804" y="982"/>
                    <a:pt x="1575" y="822"/>
                  </a:cubicBezTo>
                  <a:cubicBezTo>
                    <a:pt x="1461" y="731"/>
                    <a:pt x="1347" y="662"/>
                    <a:pt x="1233" y="594"/>
                  </a:cubicBezTo>
                  <a:cubicBezTo>
                    <a:pt x="1187" y="571"/>
                    <a:pt x="1142" y="525"/>
                    <a:pt x="1096" y="503"/>
                  </a:cubicBezTo>
                  <a:cubicBezTo>
                    <a:pt x="982" y="434"/>
                    <a:pt x="868" y="366"/>
                    <a:pt x="777" y="274"/>
                  </a:cubicBezTo>
                  <a:cubicBezTo>
                    <a:pt x="662" y="206"/>
                    <a:pt x="571" y="115"/>
                    <a:pt x="457" y="46"/>
                  </a:cubicBezTo>
                  <a:cubicBezTo>
                    <a:pt x="434" y="0"/>
                    <a:pt x="389" y="0"/>
                    <a:pt x="343"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5" name="Google Shape;4266;p38">
              <a:extLst>
                <a:ext uri="{FF2B5EF4-FFF2-40B4-BE49-F238E27FC236}">
                  <a16:creationId xmlns:a16="http://schemas.microsoft.com/office/drawing/2014/main" id="{459AD5AD-A7BA-B8B4-9A04-0E1EC0F6F036}"/>
                </a:ext>
              </a:extLst>
            </p:cNvPr>
            <p:cNvSpPr/>
            <p:nvPr/>
          </p:nvSpPr>
          <p:spPr>
            <a:xfrm>
              <a:off x="6879312" y="3766616"/>
              <a:ext cx="95821" cy="63274"/>
            </a:xfrm>
            <a:custGeom>
              <a:avLst/>
              <a:gdLst/>
              <a:ahLst/>
              <a:cxnLst/>
              <a:rect l="l" t="t" r="r" b="b"/>
              <a:pathLst>
                <a:path w="3424" h="2261" extrusionOk="0">
                  <a:moveTo>
                    <a:pt x="548" y="1"/>
                  </a:moveTo>
                  <a:cubicBezTo>
                    <a:pt x="502" y="1"/>
                    <a:pt x="457" y="23"/>
                    <a:pt x="434" y="46"/>
                  </a:cubicBezTo>
                  <a:cubicBezTo>
                    <a:pt x="434" y="69"/>
                    <a:pt x="434" y="69"/>
                    <a:pt x="434" y="69"/>
                  </a:cubicBezTo>
                  <a:cubicBezTo>
                    <a:pt x="411" y="69"/>
                    <a:pt x="388" y="46"/>
                    <a:pt x="365" y="46"/>
                  </a:cubicBezTo>
                  <a:cubicBezTo>
                    <a:pt x="352" y="33"/>
                    <a:pt x="335" y="27"/>
                    <a:pt x="316" y="27"/>
                  </a:cubicBezTo>
                  <a:cubicBezTo>
                    <a:pt x="272" y="27"/>
                    <a:pt x="222" y="60"/>
                    <a:pt x="205" y="92"/>
                  </a:cubicBezTo>
                  <a:cubicBezTo>
                    <a:pt x="188" y="74"/>
                    <a:pt x="167" y="67"/>
                    <a:pt x="146" y="67"/>
                  </a:cubicBezTo>
                  <a:cubicBezTo>
                    <a:pt x="111" y="67"/>
                    <a:pt x="74" y="86"/>
                    <a:pt x="46" y="115"/>
                  </a:cubicBezTo>
                  <a:cubicBezTo>
                    <a:pt x="0" y="183"/>
                    <a:pt x="23" y="252"/>
                    <a:pt x="91" y="297"/>
                  </a:cubicBezTo>
                  <a:cubicBezTo>
                    <a:pt x="342" y="503"/>
                    <a:pt x="593" y="708"/>
                    <a:pt x="867" y="914"/>
                  </a:cubicBezTo>
                  <a:cubicBezTo>
                    <a:pt x="982" y="1005"/>
                    <a:pt x="1096" y="1073"/>
                    <a:pt x="1210" y="1165"/>
                  </a:cubicBezTo>
                  <a:cubicBezTo>
                    <a:pt x="1255" y="1210"/>
                    <a:pt x="1324" y="1256"/>
                    <a:pt x="1392" y="1302"/>
                  </a:cubicBezTo>
                  <a:cubicBezTo>
                    <a:pt x="1415" y="1324"/>
                    <a:pt x="1438" y="1347"/>
                    <a:pt x="1461" y="1370"/>
                  </a:cubicBezTo>
                  <a:cubicBezTo>
                    <a:pt x="1484" y="1393"/>
                    <a:pt x="1506" y="1393"/>
                    <a:pt x="1529" y="1416"/>
                  </a:cubicBezTo>
                  <a:cubicBezTo>
                    <a:pt x="1552" y="1439"/>
                    <a:pt x="1575" y="1461"/>
                    <a:pt x="1621" y="1461"/>
                  </a:cubicBezTo>
                  <a:cubicBezTo>
                    <a:pt x="1632" y="1473"/>
                    <a:pt x="1649" y="1478"/>
                    <a:pt x="1666" y="1478"/>
                  </a:cubicBezTo>
                  <a:cubicBezTo>
                    <a:pt x="1683" y="1478"/>
                    <a:pt x="1701" y="1473"/>
                    <a:pt x="1712" y="1461"/>
                  </a:cubicBezTo>
                  <a:cubicBezTo>
                    <a:pt x="1758" y="1439"/>
                    <a:pt x="1758" y="1416"/>
                    <a:pt x="1780" y="1393"/>
                  </a:cubicBezTo>
                  <a:cubicBezTo>
                    <a:pt x="1780" y="1370"/>
                    <a:pt x="1803" y="1370"/>
                    <a:pt x="1803" y="1347"/>
                  </a:cubicBezTo>
                  <a:cubicBezTo>
                    <a:pt x="1826" y="1370"/>
                    <a:pt x="1849" y="1393"/>
                    <a:pt x="1872" y="1393"/>
                  </a:cubicBezTo>
                  <a:cubicBezTo>
                    <a:pt x="1872" y="1416"/>
                    <a:pt x="1895" y="1416"/>
                    <a:pt x="1917" y="1439"/>
                  </a:cubicBezTo>
                  <a:cubicBezTo>
                    <a:pt x="1940" y="1439"/>
                    <a:pt x="1940" y="1461"/>
                    <a:pt x="1963" y="1484"/>
                  </a:cubicBezTo>
                  <a:cubicBezTo>
                    <a:pt x="1986" y="1484"/>
                    <a:pt x="2009" y="1507"/>
                    <a:pt x="2031" y="1507"/>
                  </a:cubicBezTo>
                  <a:cubicBezTo>
                    <a:pt x="2054" y="1518"/>
                    <a:pt x="2077" y="1524"/>
                    <a:pt x="2100" y="1524"/>
                  </a:cubicBezTo>
                  <a:cubicBezTo>
                    <a:pt x="2123" y="1524"/>
                    <a:pt x="2146" y="1518"/>
                    <a:pt x="2168" y="1507"/>
                  </a:cubicBezTo>
                  <a:cubicBezTo>
                    <a:pt x="2260" y="1575"/>
                    <a:pt x="2351" y="1644"/>
                    <a:pt x="2442" y="1712"/>
                  </a:cubicBezTo>
                  <a:cubicBezTo>
                    <a:pt x="2534" y="1781"/>
                    <a:pt x="2648" y="1872"/>
                    <a:pt x="2739" y="1963"/>
                  </a:cubicBezTo>
                  <a:cubicBezTo>
                    <a:pt x="2808" y="1986"/>
                    <a:pt x="2853" y="2032"/>
                    <a:pt x="2899" y="2078"/>
                  </a:cubicBezTo>
                  <a:cubicBezTo>
                    <a:pt x="2967" y="2123"/>
                    <a:pt x="3059" y="2169"/>
                    <a:pt x="3150" y="2215"/>
                  </a:cubicBezTo>
                  <a:cubicBezTo>
                    <a:pt x="3173" y="2260"/>
                    <a:pt x="3218" y="2260"/>
                    <a:pt x="3264" y="2260"/>
                  </a:cubicBezTo>
                  <a:cubicBezTo>
                    <a:pt x="3310" y="2260"/>
                    <a:pt x="3355" y="2215"/>
                    <a:pt x="3378" y="2192"/>
                  </a:cubicBezTo>
                  <a:cubicBezTo>
                    <a:pt x="3401" y="2146"/>
                    <a:pt x="3424" y="2100"/>
                    <a:pt x="3424" y="2055"/>
                  </a:cubicBezTo>
                  <a:cubicBezTo>
                    <a:pt x="3401" y="2009"/>
                    <a:pt x="3378" y="1963"/>
                    <a:pt x="3333" y="1941"/>
                  </a:cubicBezTo>
                  <a:cubicBezTo>
                    <a:pt x="3264" y="1895"/>
                    <a:pt x="3196" y="1849"/>
                    <a:pt x="3104" y="1804"/>
                  </a:cubicBezTo>
                  <a:cubicBezTo>
                    <a:pt x="3059" y="1758"/>
                    <a:pt x="3013" y="1712"/>
                    <a:pt x="2944" y="1690"/>
                  </a:cubicBezTo>
                  <a:cubicBezTo>
                    <a:pt x="2853" y="1621"/>
                    <a:pt x="2762" y="1530"/>
                    <a:pt x="2648" y="1461"/>
                  </a:cubicBezTo>
                  <a:cubicBezTo>
                    <a:pt x="2442" y="1302"/>
                    <a:pt x="2214" y="1142"/>
                    <a:pt x="2009" y="1005"/>
                  </a:cubicBezTo>
                  <a:cubicBezTo>
                    <a:pt x="1758" y="822"/>
                    <a:pt x="1529" y="662"/>
                    <a:pt x="1301" y="480"/>
                  </a:cubicBezTo>
                  <a:cubicBezTo>
                    <a:pt x="1187" y="389"/>
                    <a:pt x="1050" y="297"/>
                    <a:pt x="936" y="229"/>
                  </a:cubicBezTo>
                  <a:cubicBezTo>
                    <a:pt x="845" y="160"/>
                    <a:pt x="753" y="92"/>
                    <a:pt x="639" y="23"/>
                  </a:cubicBezTo>
                  <a:cubicBezTo>
                    <a:pt x="616" y="1"/>
                    <a:pt x="593" y="1"/>
                    <a:pt x="548"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6" name="Google Shape;4267;p38">
              <a:extLst>
                <a:ext uri="{FF2B5EF4-FFF2-40B4-BE49-F238E27FC236}">
                  <a16:creationId xmlns:a16="http://schemas.microsoft.com/office/drawing/2014/main" id="{77C852CC-D5A5-D336-997C-BAB6298CBD37}"/>
                </a:ext>
              </a:extLst>
            </p:cNvPr>
            <p:cNvSpPr/>
            <p:nvPr/>
          </p:nvSpPr>
          <p:spPr>
            <a:xfrm>
              <a:off x="6885693" y="3759592"/>
              <a:ext cx="121399" cy="90923"/>
            </a:xfrm>
            <a:custGeom>
              <a:avLst/>
              <a:gdLst/>
              <a:ahLst/>
              <a:cxnLst/>
              <a:rect l="l" t="t" r="r" b="b"/>
              <a:pathLst>
                <a:path w="4338" h="3249" extrusionOk="0">
                  <a:moveTo>
                    <a:pt x="183" y="0"/>
                  </a:moveTo>
                  <a:cubicBezTo>
                    <a:pt x="137" y="0"/>
                    <a:pt x="92" y="23"/>
                    <a:pt x="46" y="69"/>
                  </a:cubicBezTo>
                  <a:cubicBezTo>
                    <a:pt x="0" y="137"/>
                    <a:pt x="23" y="229"/>
                    <a:pt x="92" y="274"/>
                  </a:cubicBezTo>
                  <a:cubicBezTo>
                    <a:pt x="411" y="503"/>
                    <a:pt x="731" y="731"/>
                    <a:pt x="1050" y="936"/>
                  </a:cubicBezTo>
                  <a:cubicBezTo>
                    <a:pt x="1324" y="1142"/>
                    <a:pt x="1598" y="1324"/>
                    <a:pt x="1872" y="1530"/>
                  </a:cubicBezTo>
                  <a:cubicBezTo>
                    <a:pt x="2146" y="1758"/>
                    <a:pt x="2420" y="1963"/>
                    <a:pt x="2716" y="2192"/>
                  </a:cubicBezTo>
                  <a:cubicBezTo>
                    <a:pt x="2990" y="2420"/>
                    <a:pt x="3264" y="2648"/>
                    <a:pt x="3538" y="2854"/>
                  </a:cubicBezTo>
                  <a:cubicBezTo>
                    <a:pt x="3721" y="2991"/>
                    <a:pt x="3881" y="3105"/>
                    <a:pt x="4040" y="3219"/>
                  </a:cubicBezTo>
                  <a:cubicBezTo>
                    <a:pt x="4078" y="3238"/>
                    <a:pt x="4116" y="3249"/>
                    <a:pt x="4152" y="3249"/>
                  </a:cubicBezTo>
                  <a:cubicBezTo>
                    <a:pt x="4203" y="3249"/>
                    <a:pt x="4251" y="3227"/>
                    <a:pt x="4291" y="3173"/>
                  </a:cubicBezTo>
                  <a:cubicBezTo>
                    <a:pt x="4337" y="3105"/>
                    <a:pt x="4314" y="2991"/>
                    <a:pt x="4246" y="2945"/>
                  </a:cubicBezTo>
                  <a:cubicBezTo>
                    <a:pt x="4154" y="2876"/>
                    <a:pt x="4063" y="2808"/>
                    <a:pt x="3995" y="2762"/>
                  </a:cubicBezTo>
                  <a:cubicBezTo>
                    <a:pt x="3903" y="2694"/>
                    <a:pt x="3835" y="2648"/>
                    <a:pt x="3766" y="2580"/>
                  </a:cubicBezTo>
                  <a:cubicBezTo>
                    <a:pt x="3607" y="2466"/>
                    <a:pt x="3470" y="2374"/>
                    <a:pt x="3333" y="2260"/>
                  </a:cubicBezTo>
                  <a:cubicBezTo>
                    <a:pt x="3059" y="2032"/>
                    <a:pt x="2785" y="1826"/>
                    <a:pt x="2511" y="1598"/>
                  </a:cubicBezTo>
                  <a:cubicBezTo>
                    <a:pt x="2214" y="1393"/>
                    <a:pt x="1918" y="1187"/>
                    <a:pt x="1644" y="982"/>
                  </a:cubicBezTo>
                  <a:cubicBezTo>
                    <a:pt x="1370" y="776"/>
                    <a:pt x="1073" y="594"/>
                    <a:pt x="799" y="388"/>
                  </a:cubicBezTo>
                  <a:cubicBezTo>
                    <a:pt x="617" y="274"/>
                    <a:pt x="434" y="160"/>
                    <a:pt x="274" y="23"/>
                  </a:cubicBezTo>
                  <a:cubicBezTo>
                    <a:pt x="229" y="0"/>
                    <a:pt x="206" y="0"/>
                    <a:pt x="183"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7" name="Google Shape;4268;p38">
              <a:extLst>
                <a:ext uri="{FF2B5EF4-FFF2-40B4-BE49-F238E27FC236}">
                  <a16:creationId xmlns:a16="http://schemas.microsoft.com/office/drawing/2014/main" id="{A21E9B1A-A089-02B0-B770-D17F77DA5334}"/>
                </a:ext>
              </a:extLst>
            </p:cNvPr>
            <p:cNvSpPr/>
            <p:nvPr/>
          </p:nvSpPr>
          <p:spPr>
            <a:xfrm>
              <a:off x="6894620" y="3762139"/>
              <a:ext cx="183358" cy="141856"/>
            </a:xfrm>
            <a:custGeom>
              <a:avLst/>
              <a:gdLst/>
              <a:ahLst/>
              <a:cxnLst/>
              <a:rect l="l" t="t" r="r" b="b"/>
              <a:pathLst>
                <a:path w="6552" h="5069" extrusionOk="0">
                  <a:moveTo>
                    <a:pt x="183" y="1"/>
                  </a:moveTo>
                  <a:cubicBezTo>
                    <a:pt x="115" y="1"/>
                    <a:pt x="69" y="24"/>
                    <a:pt x="46" y="46"/>
                  </a:cubicBezTo>
                  <a:cubicBezTo>
                    <a:pt x="1" y="115"/>
                    <a:pt x="24" y="206"/>
                    <a:pt x="92" y="252"/>
                  </a:cubicBezTo>
                  <a:cubicBezTo>
                    <a:pt x="389" y="480"/>
                    <a:pt x="686" y="708"/>
                    <a:pt x="982" y="914"/>
                  </a:cubicBezTo>
                  <a:cubicBezTo>
                    <a:pt x="1256" y="1119"/>
                    <a:pt x="1530" y="1325"/>
                    <a:pt x="1804" y="1530"/>
                  </a:cubicBezTo>
                  <a:cubicBezTo>
                    <a:pt x="1941" y="1644"/>
                    <a:pt x="2078" y="1735"/>
                    <a:pt x="2238" y="1850"/>
                  </a:cubicBezTo>
                  <a:lnTo>
                    <a:pt x="2649" y="2192"/>
                  </a:lnTo>
                  <a:cubicBezTo>
                    <a:pt x="2922" y="2420"/>
                    <a:pt x="3196" y="2648"/>
                    <a:pt x="3470" y="2854"/>
                  </a:cubicBezTo>
                  <a:cubicBezTo>
                    <a:pt x="3927" y="3219"/>
                    <a:pt x="4360" y="3584"/>
                    <a:pt x="4817" y="3927"/>
                  </a:cubicBezTo>
                  <a:cubicBezTo>
                    <a:pt x="5296" y="4292"/>
                    <a:pt x="5776" y="4680"/>
                    <a:pt x="6255" y="5045"/>
                  </a:cubicBezTo>
                  <a:cubicBezTo>
                    <a:pt x="6287" y="5061"/>
                    <a:pt x="6320" y="5069"/>
                    <a:pt x="6350" y="5069"/>
                  </a:cubicBezTo>
                  <a:cubicBezTo>
                    <a:pt x="6405" y="5069"/>
                    <a:pt x="6454" y="5044"/>
                    <a:pt x="6483" y="4999"/>
                  </a:cubicBezTo>
                  <a:cubicBezTo>
                    <a:pt x="6552" y="4931"/>
                    <a:pt x="6529" y="4817"/>
                    <a:pt x="6460" y="4771"/>
                  </a:cubicBezTo>
                  <a:cubicBezTo>
                    <a:pt x="5890" y="4315"/>
                    <a:pt x="5296" y="3881"/>
                    <a:pt x="4726" y="3425"/>
                  </a:cubicBezTo>
                  <a:cubicBezTo>
                    <a:pt x="4178" y="2991"/>
                    <a:pt x="3607" y="2534"/>
                    <a:pt x="3037" y="2101"/>
                  </a:cubicBezTo>
                  <a:cubicBezTo>
                    <a:pt x="2808" y="1918"/>
                    <a:pt x="2580" y="1735"/>
                    <a:pt x="2352" y="1576"/>
                  </a:cubicBezTo>
                  <a:cubicBezTo>
                    <a:pt x="2238" y="1462"/>
                    <a:pt x="2101" y="1370"/>
                    <a:pt x="1964" y="1279"/>
                  </a:cubicBezTo>
                  <a:cubicBezTo>
                    <a:pt x="1850" y="1188"/>
                    <a:pt x="1736" y="1119"/>
                    <a:pt x="1621" y="1028"/>
                  </a:cubicBezTo>
                  <a:cubicBezTo>
                    <a:pt x="1416" y="868"/>
                    <a:pt x="1188" y="708"/>
                    <a:pt x="982" y="549"/>
                  </a:cubicBezTo>
                  <a:cubicBezTo>
                    <a:pt x="731" y="366"/>
                    <a:pt x="480" y="206"/>
                    <a:pt x="252" y="24"/>
                  </a:cubicBezTo>
                  <a:cubicBezTo>
                    <a:pt x="229" y="1"/>
                    <a:pt x="206" y="1"/>
                    <a:pt x="183"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8" name="Google Shape;4269;p38">
              <a:extLst>
                <a:ext uri="{FF2B5EF4-FFF2-40B4-BE49-F238E27FC236}">
                  <a16:creationId xmlns:a16="http://schemas.microsoft.com/office/drawing/2014/main" id="{6F81F940-37FA-19E2-48F0-6BEF8219B47F}"/>
                </a:ext>
              </a:extLst>
            </p:cNvPr>
            <p:cNvSpPr/>
            <p:nvPr/>
          </p:nvSpPr>
          <p:spPr>
            <a:xfrm>
              <a:off x="6895907" y="3765329"/>
              <a:ext cx="737153" cy="518926"/>
            </a:xfrm>
            <a:custGeom>
              <a:avLst/>
              <a:gdLst/>
              <a:ahLst/>
              <a:cxnLst/>
              <a:rect l="l" t="t" r="r" b="b"/>
              <a:pathLst>
                <a:path w="26341" h="18543" extrusionOk="0">
                  <a:moveTo>
                    <a:pt x="183" y="1"/>
                  </a:moveTo>
                  <a:cubicBezTo>
                    <a:pt x="137" y="1"/>
                    <a:pt x="92" y="24"/>
                    <a:pt x="69" y="69"/>
                  </a:cubicBezTo>
                  <a:cubicBezTo>
                    <a:pt x="0" y="138"/>
                    <a:pt x="23" y="252"/>
                    <a:pt x="92" y="298"/>
                  </a:cubicBezTo>
                  <a:cubicBezTo>
                    <a:pt x="389" y="503"/>
                    <a:pt x="685" y="686"/>
                    <a:pt x="959" y="891"/>
                  </a:cubicBezTo>
                  <a:cubicBezTo>
                    <a:pt x="1233" y="1096"/>
                    <a:pt x="1530" y="1302"/>
                    <a:pt x="1804" y="1507"/>
                  </a:cubicBezTo>
                  <a:cubicBezTo>
                    <a:pt x="2078" y="1713"/>
                    <a:pt x="2329" y="1941"/>
                    <a:pt x="2603" y="2146"/>
                  </a:cubicBezTo>
                  <a:cubicBezTo>
                    <a:pt x="2876" y="2352"/>
                    <a:pt x="3128" y="2557"/>
                    <a:pt x="3401" y="2786"/>
                  </a:cubicBezTo>
                  <a:cubicBezTo>
                    <a:pt x="3653" y="2991"/>
                    <a:pt x="3926" y="3196"/>
                    <a:pt x="4200" y="3379"/>
                  </a:cubicBezTo>
                  <a:cubicBezTo>
                    <a:pt x="4337" y="3493"/>
                    <a:pt x="4474" y="3584"/>
                    <a:pt x="4611" y="3676"/>
                  </a:cubicBezTo>
                  <a:cubicBezTo>
                    <a:pt x="4748" y="3790"/>
                    <a:pt x="4885" y="3881"/>
                    <a:pt x="5022" y="3972"/>
                  </a:cubicBezTo>
                  <a:cubicBezTo>
                    <a:pt x="5273" y="4155"/>
                    <a:pt x="5547" y="4360"/>
                    <a:pt x="5821" y="4520"/>
                  </a:cubicBezTo>
                  <a:cubicBezTo>
                    <a:pt x="6072" y="4703"/>
                    <a:pt x="6346" y="4908"/>
                    <a:pt x="6620" y="5091"/>
                  </a:cubicBezTo>
                  <a:cubicBezTo>
                    <a:pt x="6871" y="5274"/>
                    <a:pt x="7145" y="5456"/>
                    <a:pt x="7419" y="5639"/>
                  </a:cubicBezTo>
                  <a:cubicBezTo>
                    <a:pt x="7670" y="5821"/>
                    <a:pt x="7944" y="6004"/>
                    <a:pt x="8195" y="6187"/>
                  </a:cubicBezTo>
                  <a:cubicBezTo>
                    <a:pt x="8469" y="6392"/>
                    <a:pt x="8720" y="6575"/>
                    <a:pt x="8994" y="6780"/>
                  </a:cubicBezTo>
                  <a:cubicBezTo>
                    <a:pt x="9268" y="6985"/>
                    <a:pt x="9541" y="7168"/>
                    <a:pt x="9793" y="7351"/>
                  </a:cubicBezTo>
                  <a:cubicBezTo>
                    <a:pt x="10318" y="7739"/>
                    <a:pt x="10865" y="8104"/>
                    <a:pt x="11390" y="8469"/>
                  </a:cubicBezTo>
                  <a:cubicBezTo>
                    <a:pt x="11664" y="8674"/>
                    <a:pt x="11938" y="8857"/>
                    <a:pt x="12189" y="9062"/>
                  </a:cubicBezTo>
                  <a:cubicBezTo>
                    <a:pt x="12326" y="9154"/>
                    <a:pt x="12440" y="9245"/>
                    <a:pt x="12577" y="9336"/>
                  </a:cubicBezTo>
                  <a:cubicBezTo>
                    <a:pt x="12714" y="9428"/>
                    <a:pt x="12851" y="9519"/>
                    <a:pt x="12965" y="9610"/>
                  </a:cubicBezTo>
                  <a:cubicBezTo>
                    <a:pt x="13490" y="9998"/>
                    <a:pt x="13992" y="10386"/>
                    <a:pt x="14517" y="10752"/>
                  </a:cubicBezTo>
                  <a:cubicBezTo>
                    <a:pt x="14768" y="10934"/>
                    <a:pt x="15042" y="11117"/>
                    <a:pt x="15293" y="11299"/>
                  </a:cubicBezTo>
                  <a:cubicBezTo>
                    <a:pt x="15522" y="11459"/>
                    <a:pt x="15750" y="11619"/>
                    <a:pt x="16001" y="11779"/>
                  </a:cubicBezTo>
                  <a:cubicBezTo>
                    <a:pt x="16503" y="12121"/>
                    <a:pt x="17028" y="12463"/>
                    <a:pt x="17530" y="12829"/>
                  </a:cubicBezTo>
                  <a:cubicBezTo>
                    <a:pt x="18032" y="13194"/>
                    <a:pt x="18557" y="13559"/>
                    <a:pt x="19060" y="13924"/>
                  </a:cubicBezTo>
                  <a:cubicBezTo>
                    <a:pt x="19334" y="14107"/>
                    <a:pt x="19585" y="14289"/>
                    <a:pt x="19858" y="14472"/>
                  </a:cubicBezTo>
                  <a:cubicBezTo>
                    <a:pt x="20132" y="14655"/>
                    <a:pt x="20406" y="14860"/>
                    <a:pt x="20680" y="15043"/>
                  </a:cubicBezTo>
                  <a:cubicBezTo>
                    <a:pt x="21228" y="15408"/>
                    <a:pt x="21799" y="15773"/>
                    <a:pt x="22346" y="16138"/>
                  </a:cubicBezTo>
                  <a:cubicBezTo>
                    <a:pt x="22620" y="16321"/>
                    <a:pt x="22871" y="16481"/>
                    <a:pt x="23145" y="16663"/>
                  </a:cubicBezTo>
                  <a:cubicBezTo>
                    <a:pt x="23442" y="16869"/>
                    <a:pt x="23739" y="17074"/>
                    <a:pt x="24036" y="17257"/>
                  </a:cubicBezTo>
                  <a:cubicBezTo>
                    <a:pt x="24309" y="17462"/>
                    <a:pt x="24606" y="17622"/>
                    <a:pt x="24880" y="17805"/>
                  </a:cubicBezTo>
                  <a:cubicBezTo>
                    <a:pt x="25154" y="17987"/>
                    <a:pt x="25428" y="18147"/>
                    <a:pt x="25702" y="18330"/>
                  </a:cubicBezTo>
                  <a:cubicBezTo>
                    <a:pt x="25793" y="18375"/>
                    <a:pt x="25907" y="18444"/>
                    <a:pt x="25998" y="18512"/>
                  </a:cubicBezTo>
                  <a:cubicBezTo>
                    <a:pt x="26036" y="18531"/>
                    <a:pt x="26078" y="18542"/>
                    <a:pt x="26119" y="18542"/>
                  </a:cubicBezTo>
                  <a:cubicBezTo>
                    <a:pt x="26177" y="18542"/>
                    <a:pt x="26232" y="18520"/>
                    <a:pt x="26272" y="18467"/>
                  </a:cubicBezTo>
                  <a:cubicBezTo>
                    <a:pt x="26341" y="18375"/>
                    <a:pt x="26318" y="18261"/>
                    <a:pt x="26227" y="18193"/>
                  </a:cubicBezTo>
                  <a:cubicBezTo>
                    <a:pt x="25953" y="17987"/>
                    <a:pt x="25679" y="17759"/>
                    <a:pt x="25405" y="17553"/>
                  </a:cubicBezTo>
                  <a:cubicBezTo>
                    <a:pt x="25131" y="17371"/>
                    <a:pt x="24880" y="17165"/>
                    <a:pt x="24606" y="16983"/>
                  </a:cubicBezTo>
                  <a:cubicBezTo>
                    <a:pt x="24332" y="16777"/>
                    <a:pt x="24036" y="16595"/>
                    <a:pt x="23762" y="16389"/>
                  </a:cubicBezTo>
                  <a:cubicBezTo>
                    <a:pt x="23511" y="16184"/>
                    <a:pt x="23237" y="16001"/>
                    <a:pt x="22963" y="15796"/>
                  </a:cubicBezTo>
                  <a:cubicBezTo>
                    <a:pt x="22689" y="15591"/>
                    <a:pt x="22392" y="15408"/>
                    <a:pt x="22118" y="15225"/>
                  </a:cubicBezTo>
                  <a:cubicBezTo>
                    <a:pt x="21844" y="15043"/>
                    <a:pt x="21593" y="14860"/>
                    <a:pt x="21319" y="14678"/>
                  </a:cubicBezTo>
                  <a:cubicBezTo>
                    <a:pt x="21045" y="14495"/>
                    <a:pt x="20749" y="14289"/>
                    <a:pt x="20475" y="14107"/>
                  </a:cubicBezTo>
                  <a:cubicBezTo>
                    <a:pt x="20201" y="13924"/>
                    <a:pt x="19950" y="13742"/>
                    <a:pt x="19676" y="13559"/>
                  </a:cubicBezTo>
                  <a:cubicBezTo>
                    <a:pt x="19174" y="13194"/>
                    <a:pt x="18672" y="12829"/>
                    <a:pt x="18147" y="12463"/>
                  </a:cubicBezTo>
                  <a:cubicBezTo>
                    <a:pt x="17896" y="12304"/>
                    <a:pt x="17644" y="12121"/>
                    <a:pt x="17393" y="11938"/>
                  </a:cubicBezTo>
                  <a:cubicBezTo>
                    <a:pt x="17142" y="11756"/>
                    <a:pt x="16891" y="11573"/>
                    <a:pt x="16640" y="11413"/>
                  </a:cubicBezTo>
                  <a:cubicBezTo>
                    <a:pt x="16503" y="11322"/>
                    <a:pt x="16366" y="11231"/>
                    <a:pt x="16252" y="11140"/>
                  </a:cubicBezTo>
                  <a:cubicBezTo>
                    <a:pt x="16115" y="11071"/>
                    <a:pt x="16001" y="10980"/>
                    <a:pt x="15887" y="10911"/>
                  </a:cubicBezTo>
                  <a:cubicBezTo>
                    <a:pt x="15636" y="10729"/>
                    <a:pt x="15385" y="10546"/>
                    <a:pt x="15134" y="10386"/>
                  </a:cubicBezTo>
                  <a:cubicBezTo>
                    <a:pt x="14883" y="10204"/>
                    <a:pt x="14609" y="10021"/>
                    <a:pt x="14358" y="9816"/>
                  </a:cubicBezTo>
                  <a:cubicBezTo>
                    <a:pt x="14107" y="9633"/>
                    <a:pt x="13833" y="9451"/>
                    <a:pt x="13582" y="9245"/>
                  </a:cubicBezTo>
                  <a:cubicBezTo>
                    <a:pt x="13330" y="9062"/>
                    <a:pt x="13057" y="8880"/>
                    <a:pt x="12805" y="8697"/>
                  </a:cubicBezTo>
                  <a:cubicBezTo>
                    <a:pt x="12532" y="8492"/>
                    <a:pt x="12280" y="8286"/>
                    <a:pt x="12007" y="8104"/>
                  </a:cubicBezTo>
                  <a:cubicBezTo>
                    <a:pt x="11733" y="7921"/>
                    <a:pt x="11482" y="7739"/>
                    <a:pt x="11208" y="7556"/>
                  </a:cubicBezTo>
                  <a:cubicBezTo>
                    <a:pt x="10934" y="7373"/>
                    <a:pt x="10683" y="7191"/>
                    <a:pt x="10409" y="7008"/>
                  </a:cubicBezTo>
                  <a:cubicBezTo>
                    <a:pt x="10158" y="6803"/>
                    <a:pt x="9884" y="6620"/>
                    <a:pt x="9610" y="6438"/>
                  </a:cubicBezTo>
                  <a:cubicBezTo>
                    <a:pt x="9359" y="6232"/>
                    <a:pt x="9085" y="6050"/>
                    <a:pt x="8834" y="5844"/>
                  </a:cubicBezTo>
                  <a:cubicBezTo>
                    <a:pt x="8560" y="5662"/>
                    <a:pt x="8286" y="5479"/>
                    <a:pt x="8012" y="5296"/>
                  </a:cubicBezTo>
                  <a:cubicBezTo>
                    <a:pt x="7761" y="5114"/>
                    <a:pt x="7487" y="4931"/>
                    <a:pt x="7236" y="4749"/>
                  </a:cubicBezTo>
                  <a:cubicBezTo>
                    <a:pt x="6962" y="4566"/>
                    <a:pt x="6688" y="4383"/>
                    <a:pt x="6414" y="4201"/>
                  </a:cubicBezTo>
                  <a:cubicBezTo>
                    <a:pt x="6163" y="4018"/>
                    <a:pt x="5889" y="3858"/>
                    <a:pt x="5616" y="3676"/>
                  </a:cubicBezTo>
                  <a:cubicBezTo>
                    <a:pt x="5342" y="3470"/>
                    <a:pt x="5045" y="3288"/>
                    <a:pt x="4771" y="3105"/>
                  </a:cubicBezTo>
                  <a:cubicBezTo>
                    <a:pt x="4474" y="2922"/>
                    <a:pt x="4200" y="2740"/>
                    <a:pt x="3926" y="2534"/>
                  </a:cubicBezTo>
                  <a:cubicBezTo>
                    <a:pt x="3356" y="2146"/>
                    <a:pt x="2808" y="1758"/>
                    <a:pt x="2237" y="1370"/>
                  </a:cubicBezTo>
                  <a:cubicBezTo>
                    <a:pt x="1963" y="1165"/>
                    <a:pt x="1690" y="982"/>
                    <a:pt x="1393" y="777"/>
                  </a:cubicBezTo>
                  <a:cubicBezTo>
                    <a:pt x="1119" y="594"/>
                    <a:pt x="845" y="412"/>
                    <a:pt x="571" y="229"/>
                  </a:cubicBezTo>
                  <a:cubicBezTo>
                    <a:pt x="480" y="161"/>
                    <a:pt x="366" y="92"/>
                    <a:pt x="274" y="47"/>
                  </a:cubicBezTo>
                  <a:cubicBezTo>
                    <a:pt x="252" y="24"/>
                    <a:pt x="229" y="1"/>
                    <a:pt x="183"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9" name="Google Shape;4270;p38">
              <a:extLst>
                <a:ext uri="{FF2B5EF4-FFF2-40B4-BE49-F238E27FC236}">
                  <a16:creationId xmlns:a16="http://schemas.microsoft.com/office/drawing/2014/main" id="{28086FF2-C8F8-5CD9-660F-1EDFF00EDBB8}"/>
                </a:ext>
              </a:extLst>
            </p:cNvPr>
            <p:cNvSpPr/>
            <p:nvPr/>
          </p:nvSpPr>
          <p:spPr>
            <a:xfrm>
              <a:off x="6985347" y="3791523"/>
              <a:ext cx="290652" cy="207761"/>
            </a:xfrm>
            <a:custGeom>
              <a:avLst/>
              <a:gdLst/>
              <a:ahLst/>
              <a:cxnLst/>
              <a:rect l="l" t="t" r="r" b="b"/>
              <a:pathLst>
                <a:path w="10386" h="7424" extrusionOk="0">
                  <a:moveTo>
                    <a:pt x="160" y="1"/>
                  </a:moveTo>
                  <a:cubicBezTo>
                    <a:pt x="114" y="1"/>
                    <a:pt x="68" y="24"/>
                    <a:pt x="46" y="46"/>
                  </a:cubicBezTo>
                  <a:cubicBezTo>
                    <a:pt x="0" y="115"/>
                    <a:pt x="23" y="206"/>
                    <a:pt x="91" y="252"/>
                  </a:cubicBezTo>
                  <a:cubicBezTo>
                    <a:pt x="228" y="343"/>
                    <a:pt x="388" y="412"/>
                    <a:pt x="525" y="503"/>
                  </a:cubicBezTo>
                  <a:cubicBezTo>
                    <a:pt x="639" y="594"/>
                    <a:pt x="776" y="685"/>
                    <a:pt x="890" y="777"/>
                  </a:cubicBezTo>
                  <a:cubicBezTo>
                    <a:pt x="1004" y="868"/>
                    <a:pt x="1141" y="959"/>
                    <a:pt x="1255" y="1028"/>
                  </a:cubicBezTo>
                  <a:cubicBezTo>
                    <a:pt x="1392" y="1142"/>
                    <a:pt x="1506" y="1233"/>
                    <a:pt x="1643" y="1325"/>
                  </a:cubicBezTo>
                  <a:cubicBezTo>
                    <a:pt x="1917" y="1530"/>
                    <a:pt x="2168" y="1713"/>
                    <a:pt x="2442" y="1918"/>
                  </a:cubicBezTo>
                  <a:cubicBezTo>
                    <a:pt x="2693" y="2123"/>
                    <a:pt x="2922" y="2329"/>
                    <a:pt x="3173" y="2511"/>
                  </a:cubicBezTo>
                  <a:cubicBezTo>
                    <a:pt x="3675" y="2900"/>
                    <a:pt x="4200" y="3288"/>
                    <a:pt x="4702" y="3653"/>
                  </a:cubicBezTo>
                  <a:cubicBezTo>
                    <a:pt x="4953" y="3835"/>
                    <a:pt x="5204" y="4041"/>
                    <a:pt x="5455" y="4223"/>
                  </a:cubicBezTo>
                  <a:cubicBezTo>
                    <a:pt x="5706" y="4406"/>
                    <a:pt x="5957" y="4589"/>
                    <a:pt x="6209" y="4771"/>
                  </a:cubicBezTo>
                  <a:cubicBezTo>
                    <a:pt x="6482" y="4977"/>
                    <a:pt x="6733" y="5182"/>
                    <a:pt x="7007" y="5387"/>
                  </a:cubicBezTo>
                  <a:cubicBezTo>
                    <a:pt x="7281" y="5570"/>
                    <a:pt x="7532" y="5753"/>
                    <a:pt x="7806" y="5935"/>
                  </a:cubicBezTo>
                  <a:cubicBezTo>
                    <a:pt x="8057" y="6141"/>
                    <a:pt x="8308" y="6323"/>
                    <a:pt x="8582" y="6506"/>
                  </a:cubicBezTo>
                  <a:cubicBezTo>
                    <a:pt x="8833" y="6689"/>
                    <a:pt x="9084" y="6848"/>
                    <a:pt x="9336" y="7031"/>
                  </a:cubicBezTo>
                  <a:cubicBezTo>
                    <a:pt x="9427" y="7099"/>
                    <a:pt x="9495" y="7168"/>
                    <a:pt x="9587" y="7236"/>
                  </a:cubicBezTo>
                  <a:cubicBezTo>
                    <a:pt x="9701" y="7305"/>
                    <a:pt x="9815" y="7350"/>
                    <a:pt x="9952" y="7396"/>
                  </a:cubicBezTo>
                  <a:cubicBezTo>
                    <a:pt x="9984" y="7415"/>
                    <a:pt x="10018" y="7424"/>
                    <a:pt x="10053" y="7424"/>
                  </a:cubicBezTo>
                  <a:cubicBezTo>
                    <a:pt x="10140" y="7424"/>
                    <a:pt x="10229" y="7370"/>
                    <a:pt x="10294" y="7305"/>
                  </a:cubicBezTo>
                  <a:cubicBezTo>
                    <a:pt x="10386" y="7168"/>
                    <a:pt x="10363" y="6985"/>
                    <a:pt x="10226" y="6894"/>
                  </a:cubicBezTo>
                  <a:cubicBezTo>
                    <a:pt x="10089" y="6803"/>
                    <a:pt x="9952" y="6689"/>
                    <a:pt x="9838" y="6597"/>
                  </a:cubicBezTo>
                  <a:cubicBezTo>
                    <a:pt x="9701" y="6506"/>
                    <a:pt x="9587" y="6415"/>
                    <a:pt x="9450" y="6323"/>
                  </a:cubicBezTo>
                  <a:cubicBezTo>
                    <a:pt x="9336" y="6232"/>
                    <a:pt x="9199" y="6141"/>
                    <a:pt x="9062" y="6049"/>
                  </a:cubicBezTo>
                  <a:cubicBezTo>
                    <a:pt x="8925" y="5958"/>
                    <a:pt x="8811" y="5867"/>
                    <a:pt x="8674" y="5775"/>
                  </a:cubicBezTo>
                  <a:cubicBezTo>
                    <a:pt x="8423" y="5593"/>
                    <a:pt x="8149" y="5410"/>
                    <a:pt x="7898" y="5205"/>
                  </a:cubicBezTo>
                  <a:cubicBezTo>
                    <a:pt x="7624" y="5022"/>
                    <a:pt x="7350" y="4840"/>
                    <a:pt x="7099" y="4634"/>
                  </a:cubicBezTo>
                  <a:cubicBezTo>
                    <a:pt x="6574" y="4246"/>
                    <a:pt x="6049" y="3881"/>
                    <a:pt x="5547" y="3493"/>
                  </a:cubicBezTo>
                  <a:cubicBezTo>
                    <a:pt x="5410" y="3424"/>
                    <a:pt x="5295" y="3333"/>
                    <a:pt x="5181" y="3242"/>
                  </a:cubicBezTo>
                  <a:cubicBezTo>
                    <a:pt x="5044" y="3151"/>
                    <a:pt x="4907" y="3059"/>
                    <a:pt x="4771" y="2968"/>
                  </a:cubicBezTo>
                  <a:cubicBezTo>
                    <a:pt x="4519" y="2763"/>
                    <a:pt x="4246" y="2580"/>
                    <a:pt x="3972" y="2397"/>
                  </a:cubicBezTo>
                  <a:cubicBezTo>
                    <a:pt x="3721" y="2215"/>
                    <a:pt x="3469" y="2055"/>
                    <a:pt x="3218" y="1872"/>
                  </a:cubicBezTo>
                  <a:cubicBezTo>
                    <a:pt x="2967" y="1713"/>
                    <a:pt x="2716" y="1530"/>
                    <a:pt x="2442" y="1347"/>
                  </a:cubicBezTo>
                  <a:cubicBezTo>
                    <a:pt x="2146" y="1165"/>
                    <a:pt x="1872" y="1005"/>
                    <a:pt x="1575" y="822"/>
                  </a:cubicBezTo>
                  <a:cubicBezTo>
                    <a:pt x="1324" y="663"/>
                    <a:pt x="1050" y="503"/>
                    <a:pt x="799" y="343"/>
                  </a:cubicBezTo>
                  <a:cubicBezTo>
                    <a:pt x="616" y="229"/>
                    <a:pt x="434" y="138"/>
                    <a:pt x="251" y="24"/>
                  </a:cubicBezTo>
                  <a:cubicBezTo>
                    <a:pt x="205" y="1"/>
                    <a:pt x="183" y="1"/>
                    <a:pt x="160"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0" name="Google Shape;4271;p38">
              <a:extLst>
                <a:ext uri="{FF2B5EF4-FFF2-40B4-BE49-F238E27FC236}">
                  <a16:creationId xmlns:a16="http://schemas.microsoft.com/office/drawing/2014/main" id="{75A4AB18-EFF3-9CE5-037F-6241AF14FB92}"/>
                </a:ext>
              </a:extLst>
            </p:cNvPr>
            <p:cNvSpPr/>
            <p:nvPr/>
          </p:nvSpPr>
          <p:spPr>
            <a:xfrm>
              <a:off x="7295141" y="4011905"/>
              <a:ext cx="11530" cy="11530"/>
            </a:xfrm>
            <a:custGeom>
              <a:avLst/>
              <a:gdLst/>
              <a:ahLst/>
              <a:cxnLst/>
              <a:rect l="l" t="t" r="r" b="b"/>
              <a:pathLst>
                <a:path w="412" h="412" extrusionOk="0">
                  <a:moveTo>
                    <a:pt x="229" y="0"/>
                  </a:moveTo>
                  <a:cubicBezTo>
                    <a:pt x="160" y="0"/>
                    <a:pt x="114" y="23"/>
                    <a:pt x="69" y="46"/>
                  </a:cubicBezTo>
                  <a:cubicBezTo>
                    <a:pt x="46" y="92"/>
                    <a:pt x="0" y="137"/>
                    <a:pt x="0" y="183"/>
                  </a:cubicBezTo>
                  <a:cubicBezTo>
                    <a:pt x="0" y="251"/>
                    <a:pt x="23" y="297"/>
                    <a:pt x="46" y="343"/>
                  </a:cubicBezTo>
                  <a:cubicBezTo>
                    <a:pt x="69" y="366"/>
                    <a:pt x="137" y="411"/>
                    <a:pt x="183" y="411"/>
                  </a:cubicBezTo>
                  <a:cubicBezTo>
                    <a:pt x="229" y="411"/>
                    <a:pt x="274" y="411"/>
                    <a:pt x="320" y="366"/>
                  </a:cubicBezTo>
                  <a:cubicBezTo>
                    <a:pt x="365" y="320"/>
                    <a:pt x="388" y="274"/>
                    <a:pt x="411" y="229"/>
                  </a:cubicBezTo>
                  <a:cubicBezTo>
                    <a:pt x="411" y="183"/>
                    <a:pt x="388" y="115"/>
                    <a:pt x="365" y="92"/>
                  </a:cubicBezTo>
                  <a:cubicBezTo>
                    <a:pt x="320" y="46"/>
                    <a:pt x="274" y="0"/>
                    <a:pt x="229"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1" name="Google Shape;4272;p38">
              <a:extLst>
                <a:ext uri="{FF2B5EF4-FFF2-40B4-BE49-F238E27FC236}">
                  <a16:creationId xmlns:a16="http://schemas.microsoft.com/office/drawing/2014/main" id="{FC9B3883-3795-4898-F904-B18A24FEC761}"/>
                </a:ext>
              </a:extLst>
            </p:cNvPr>
            <p:cNvSpPr/>
            <p:nvPr/>
          </p:nvSpPr>
          <p:spPr>
            <a:xfrm>
              <a:off x="7329003" y="4034265"/>
              <a:ext cx="121371" cy="88796"/>
            </a:xfrm>
            <a:custGeom>
              <a:avLst/>
              <a:gdLst/>
              <a:ahLst/>
              <a:cxnLst/>
              <a:rect l="l" t="t" r="r" b="b"/>
              <a:pathLst>
                <a:path w="4337" h="3173" extrusionOk="0">
                  <a:moveTo>
                    <a:pt x="183" y="0"/>
                  </a:moveTo>
                  <a:cubicBezTo>
                    <a:pt x="137" y="0"/>
                    <a:pt x="69" y="23"/>
                    <a:pt x="23" y="69"/>
                  </a:cubicBezTo>
                  <a:cubicBezTo>
                    <a:pt x="0" y="114"/>
                    <a:pt x="0" y="160"/>
                    <a:pt x="0" y="206"/>
                  </a:cubicBezTo>
                  <a:cubicBezTo>
                    <a:pt x="0" y="274"/>
                    <a:pt x="46" y="297"/>
                    <a:pt x="69" y="343"/>
                  </a:cubicBezTo>
                  <a:cubicBezTo>
                    <a:pt x="320" y="548"/>
                    <a:pt x="571" y="754"/>
                    <a:pt x="822" y="959"/>
                  </a:cubicBezTo>
                  <a:cubicBezTo>
                    <a:pt x="1073" y="1164"/>
                    <a:pt x="1301" y="1347"/>
                    <a:pt x="1552" y="1530"/>
                  </a:cubicBezTo>
                  <a:cubicBezTo>
                    <a:pt x="1826" y="1735"/>
                    <a:pt x="2077" y="1918"/>
                    <a:pt x="2351" y="2100"/>
                  </a:cubicBezTo>
                  <a:cubicBezTo>
                    <a:pt x="2602" y="2306"/>
                    <a:pt x="2876" y="2465"/>
                    <a:pt x="3127" y="2648"/>
                  </a:cubicBezTo>
                  <a:cubicBezTo>
                    <a:pt x="3378" y="2808"/>
                    <a:pt x="3629" y="3013"/>
                    <a:pt x="3903" y="3150"/>
                  </a:cubicBezTo>
                  <a:cubicBezTo>
                    <a:pt x="3949" y="3173"/>
                    <a:pt x="3994" y="3173"/>
                    <a:pt x="4040" y="3173"/>
                  </a:cubicBezTo>
                  <a:cubicBezTo>
                    <a:pt x="4131" y="3150"/>
                    <a:pt x="4200" y="3105"/>
                    <a:pt x="4246" y="3059"/>
                  </a:cubicBezTo>
                  <a:cubicBezTo>
                    <a:pt x="4337" y="2922"/>
                    <a:pt x="4291" y="2739"/>
                    <a:pt x="4177" y="2648"/>
                  </a:cubicBezTo>
                  <a:cubicBezTo>
                    <a:pt x="3903" y="2443"/>
                    <a:pt x="3606" y="2260"/>
                    <a:pt x="3310" y="2077"/>
                  </a:cubicBezTo>
                  <a:cubicBezTo>
                    <a:pt x="3196" y="1986"/>
                    <a:pt x="3059" y="1918"/>
                    <a:pt x="2922" y="1826"/>
                  </a:cubicBezTo>
                  <a:cubicBezTo>
                    <a:pt x="2785" y="1758"/>
                    <a:pt x="2671" y="1667"/>
                    <a:pt x="2534" y="1575"/>
                  </a:cubicBezTo>
                  <a:cubicBezTo>
                    <a:pt x="2260" y="1415"/>
                    <a:pt x="1986" y="1233"/>
                    <a:pt x="1712" y="1073"/>
                  </a:cubicBezTo>
                  <a:cubicBezTo>
                    <a:pt x="1461" y="890"/>
                    <a:pt x="1210" y="731"/>
                    <a:pt x="959" y="548"/>
                  </a:cubicBezTo>
                  <a:cubicBezTo>
                    <a:pt x="730" y="388"/>
                    <a:pt x="502" y="229"/>
                    <a:pt x="297" y="23"/>
                  </a:cubicBezTo>
                  <a:cubicBezTo>
                    <a:pt x="274" y="0"/>
                    <a:pt x="228" y="0"/>
                    <a:pt x="183"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2" name="Google Shape;4273;p38">
              <a:extLst>
                <a:ext uri="{FF2B5EF4-FFF2-40B4-BE49-F238E27FC236}">
                  <a16:creationId xmlns:a16="http://schemas.microsoft.com/office/drawing/2014/main" id="{92708A43-C3E5-5939-A9F0-DE6CE6DC513E}"/>
                </a:ext>
              </a:extLst>
            </p:cNvPr>
            <p:cNvSpPr/>
            <p:nvPr/>
          </p:nvSpPr>
          <p:spPr>
            <a:xfrm>
              <a:off x="7379460" y="4039358"/>
              <a:ext cx="178880" cy="127584"/>
            </a:xfrm>
            <a:custGeom>
              <a:avLst/>
              <a:gdLst/>
              <a:ahLst/>
              <a:cxnLst/>
              <a:rect l="l" t="t" r="r" b="b"/>
              <a:pathLst>
                <a:path w="6392" h="4559" extrusionOk="0">
                  <a:moveTo>
                    <a:pt x="114" y="1"/>
                  </a:moveTo>
                  <a:cubicBezTo>
                    <a:pt x="92" y="1"/>
                    <a:pt x="69" y="1"/>
                    <a:pt x="46" y="24"/>
                  </a:cubicBezTo>
                  <a:cubicBezTo>
                    <a:pt x="0" y="69"/>
                    <a:pt x="23" y="138"/>
                    <a:pt x="69" y="161"/>
                  </a:cubicBezTo>
                  <a:cubicBezTo>
                    <a:pt x="343" y="366"/>
                    <a:pt x="617" y="572"/>
                    <a:pt x="868" y="800"/>
                  </a:cubicBezTo>
                  <a:cubicBezTo>
                    <a:pt x="1005" y="891"/>
                    <a:pt x="1119" y="1005"/>
                    <a:pt x="1256" y="1097"/>
                  </a:cubicBezTo>
                  <a:cubicBezTo>
                    <a:pt x="1370" y="1211"/>
                    <a:pt x="1507" y="1302"/>
                    <a:pt x="1644" y="1416"/>
                  </a:cubicBezTo>
                  <a:cubicBezTo>
                    <a:pt x="1758" y="1507"/>
                    <a:pt x="1872" y="1621"/>
                    <a:pt x="2009" y="1713"/>
                  </a:cubicBezTo>
                  <a:cubicBezTo>
                    <a:pt x="2123" y="1827"/>
                    <a:pt x="2260" y="1941"/>
                    <a:pt x="2397" y="2032"/>
                  </a:cubicBezTo>
                  <a:cubicBezTo>
                    <a:pt x="2648" y="2215"/>
                    <a:pt x="2899" y="2420"/>
                    <a:pt x="3150" y="2603"/>
                  </a:cubicBezTo>
                  <a:cubicBezTo>
                    <a:pt x="3264" y="2694"/>
                    <a:pt x="3378" y="2763"/>
                    <a:pt x="3515" y="2854"/>
                  </a:cubicBezTo>
                  <a:cubicBezTo>
                    <a:pt x="3629" y="2923"/>
                    <a:pt x="3744" y="3014"/>
                    <a:pt x="3881" y="3105"/>
                  </a:cubicBezTo>
                  <a:cubicBezTo>
                    <a:pt x="4109" y="3265"/>
                    <a:pt x="4337" y="3425"/>
                    <a:pt x="4588" y="3584"/>
                  </a:cubicBezTo>
                  <a:cubicBezTo>
                    <a:pt x="4816" y="3721"/>
                    <a:pt x="5067" y="3881"/>
                    <a:pt x="5296" y="4041"/>
                  </a:cubicBezTo>
                  <a:cubicBezTo>
                    <a:pt x="5524" y="4201"/>
                    <a:pt x="5752" y="4361"/>
                    <a:pt x="5980" y="4520"/>
                  </a:cubicBezTo>
                  <a:cubicBezTo>
                    <a:pt x="6023" y="4546"/>
                    <a:pt x="6072" y="4559"/>
                    <a:pt x="6121" y="4559"/>
                  </a:cubicBezTo>
                  <a:cubicBezTo>
                    <a:pt x="6202" y="4559"/>
                    <a:pt x="6280" y="4523"/>
                    <a:pt x="6323" y="4452"/>
                  </a:cubicBezTo>
                  <a:cubicBezTo>
                    <a:pt x="6368" y="4406"/>
                    <a:pt x="6391" y="4338"/>
                    <a:pt x="6368" y="4269"/>
                  </a:cubicBezTo>
                  <a:cubicBezTo>
                    <a:pt x="6368" y="4201"/>
                    <a:pt x="6323" y="4155"/>
                    <a:pt x="6277" y="4109"/>
                  </a:cubicBezTo>
                  <a:cubicBezTo>
                    <a:pt x="5775" y="3721"/>
                    <a:pt x="5227" y="3402"/>
                    <a:pt x="4702" y="3082"/>
                  </a:cubicBezTo>
                  <a:cubicBezTo>
                    <a:pt x="4406" y="2923"/>
                    <a:pt x="4132" y="2740"/>
                    <a:pt x="3835" y="2557"/>
                  </a:cubicBezTo>
                  <a:cubicBezTo>
                    <a:pt x="3561" y="2398"/>
                    <a:pt x="3287" y="2215"/>
                    <a:pt x="3013" y="2032"/>
                  </a:cubicBezTo>
                  <a:cubicBezTo>
                    <a:pt x="2785" y="1895"/>
                    <a:pt x="2534" y="1736"/>
                    <a:pt x="2306" y="1553"/>
                  </a:cubicBezTo>
                  <a:cubicBezTo>
                    <a:pt x="2191" y="1485"/>
                    <a:pt x="2077" y="1393"/>
                    <a:pt x="1940" y="1302"/>
                  </a:cubicBezTo>
                  <a:cubicBezTo>
                    <a:pt x="1849" y="1211"/>
                    <a:pt x="1735" y="1142"/>
                    <a:pt x="1621" y="1051"/>
                  </a:cubicBezTo>
                  <a:cubicBezTo>
                    <a:pt x="1507" y="982"/>
                    <a:pt x="1393" y="891"/>
                    <a:pt x="1278" y="823"/>
                  </a:cubicBezTo>
                  <a:cubicBezTo>
                    <a:pt x="1164" y="731"/>
                    <a:pt x="1027" y="640"/>
                    <a:pt x="913" y="549"/>
                  </a:cubicBezTo>
                  <a:cubicBezTo>
                    <a:pt x="799" y="457"/>
                    <a:pt x="685" y="389"/>
                    <a:pt x="571" y="298"/>
                  </a:cubicBezTo>
                  <a:cubicBezTo>
                    <a:pt x="434" y="206"/>
                    <a:pt x="297" y="115"/>
                    <a:pt x="183"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3" name="Google Shape;4274;p38">
              <a:extLst>
                <a:ext uri="{FF2B5EF4-FFF2-40B4-BE49-F238E27FC236}">
                  <a16:creationId xmlns:a16="http://schemas.microsoft.com/office/drawing/2014/main" id="{48C22BF3-DA3B-3E29-4875-1E9183C7D74D}"/>
                </a:ext>
              </a:extLst>
            </p:cNvPr>
            <p:cNvSpPr/>
            <p:nvPr/>
          </p:nvSpPr>
          <p:spPr>
            <a:xfrm>
              <a:off x="6603996" y="3513016"/>
              <a:ext cx="85606" cy="113199"/>
            </a:xfrm>
            <a:custGeom>
              <a:avLst/>
              <a:gdLst/>
              <a:ahLst/>
              <a:cxnLst/>
              <a:rect l="l" t="t" r="r" b="b"/>
              <a:pathLst>
                <a:path w="3059" h="4045" extrusionOk="0">
                  <a:moveTo>
                    <a:pt x="137" y="1"/>
                  </a:moveTo>
                  <a:cubicBezTo>
                    <a:pt x="114" y="1"/>
                    <a:pt x="92" y="24"/>
                    <a:pt x="69" y="47"/>
                  </a:cubicBezTo>
                  <a:cubicBezTo>
                    <a:pt x="23" y="69"/>
                    <a:pt x="0" y="92"/>
                    <a:pt x="0" y="138"/>
                  </a:cubicBezTo>
                  <a:cubicBezTo>
                    <a:pt x="0" y="161"/>
                    <a:pt x="0" y="206"/>
                    <a:pt x="0" y="229"/>
                  </a:cubicBezTo>
                  <a:cubicBezTo>
                    <a:pt x="0" y="252"/>
                    <a:pt x="0" y="298"/>
                    <a:pt x="23" y="343"/>
                  </a:cubicBezTo>
                  <a:cubicBezTo>
                    <a:pt x="46" y="366"/>
                    <a:pt x="46" y="412"/>
                    <a:pt x="69" y="435"/>
                  </a:cubicBezTo>
                  <a:cubicBezTo>
                    <a:pt x="114" y="526"/>
                    <a:pt x="137" y="594"/>
                    <a:pt x="183" y="686"/>
                  </a:cubicBezTo>
                  <a:cubicBezTo>
                    <a:pt x="137" y="708"/>
                    <a:pt x="92" y="754"/>
                    <a:pt x="69" y="800"/>
                  </a:cubicBezTo>
                  <a:cubicBezTo>
                    <a:pt x="23" y="868"/>
                    <a:pt x="69" y="982"/>
                    <a:pt x="114" y="1051"/>
                  </a:cubicBezTo>
                  <a:cubicBezTo>
                    <a:pt x="137" y="1119"/>
                    <a:pt x="160" y="1188"/>
                    <a:pt x="206" y="1256"/>
                  </a:cubicBezTo>
                  <a:cubicBezTo>
                    <a:pt x="274" y="1416"/>
                    <a:pt x="388" y="1553"/>
                    <a:pt x="480" y="1690"/>
                  </a:cubicBezTo>
                  <a:cubicBezTo>
                    <a:pt x="662" y="1987"/>
                    <a:pt x="845" y="2283"/>
                    <a:pt x="1050" y="2557"/>
                  </a:cubicBezTo>
                  <a:cubicBezTo>
                    <a:pt x="1233" y="2854"/>
                    <a:pt x="1438" y="3128"/>
                    <a:pt x="1667" y="3379"/>
                  </a:cubicBezTo>
                  <a:cubicBezTo>
                    <a:pt x="1781" y="3539"/>
                    <a:pt x="1918" y="3676"/>
                    <a:pt x="2055" y="3813"/>
                  </a:cubicBezTo>
                  <a:cubicBezTo>
                    <a:pt x="2182" y="3922"/>
                    <a:pt x="2338" y="4045"/>
                    <a:pt x="2511" y="4045"/>
                  </a:cubicBezTo>
                  <a:cubicBezTo>
                    <a:pt x="2556" y="4045"/>
                    <a:pt x="2601" y="4037"/>
                    <a:pt x="2648" y="4018"/>
                  </a:cubicBezTo>
                  <a:cubicBezTo>
                    <a:pt x="2739" y="3995"/>
                    <a:pt x="2808" y="3904"/>
                    <a:pt x="2876" y="3813"/>
                  </a:cubicBezTo>
                  <a:cubicBezTo>
                    <a:pt x="2945" y="3767"/>
                    <a:pt x="2968" y="3699"/>
                    <a:pt x="3013" y="3630"/>
                  </a:cubicBezTo>
                  <a:cubicBezTo>
                    <a:pt x="3036" y="3562"/>
                    <a:pt x="3059" y="3493"/>
                    <a:pt x="3036" y="3425"/>
                  </a:cubicBezTo>
                  <a:cubicBezTo>
                    <a:pt x="3013" y="3356"/>
                    <a:pt x="3013" y="3311"/>
                    <a:pt x="2968" y="3265"/>
                  </a:cubicBezTo>
                  <a:cubicBezTo>
                    <a:pt x="2968" y="3265"/>
                    <a:pt x="2945" y="3242"/>
                    <a:pt x="2945" y="3242"/>
                  </a:cubicBezTo>
                  <a:cubicBezTo>
                    <a:pt x="3013" y="3174"/>
                    <a:pt x="3013" y="3059"/>
                    <a:pt x="2968" y="2991"/>
                  </a:cubicBezTo>
                  <a:cubicBezTo>
                    <a:pt x="2808" y="2786"/>
                    <a:pt x="2625" y="2626"/>
                    <a:pt x="2443" y="2443"/>
                  </a:cubicBezTo>
                  <a:lnTo>
                    <a:pt x="2443" y="2443"/>
                  </a:lnTo>
                  <a:lnTo>
                    <a:pt x="2465" y="2466"/>
                  </a:lnTo>
                  <a:cubicBezTo>
                    <a:pt x="2336" y="2337"/>
                    <a:pt x="2186" y="2228"/>
                    <a:pt x="2055" y="2100"/>
                  </a:cubicBezTo>
                  <a:lnTo>
                    <a:pt x="2055" y="2100"/>
                  </a:lnTo>
                  <a:cubicBezTo>
                    <a:pt x="2055" y="2101"/>
                    <a:pt x="2055" y="2101"/>
                    <a:pt x="2055" y="2101"/>
                  </a:cubicBezTo>
                  <a:cubicBezTo>
                    <a:pt x="2050" y="2096"/>
                    <a:pt x="2045" y="2091"/>
                    <a:pt x="2040" y="2087"/>
                  </a:cubicBezTo>
                  <a:lnTo>
                    <a:pt x="2040" y="2087"/>
                  </a:lnTo>
                  <a:cubicBezTo>
                    <a:pt x="2045" y="2091"/>
                    <a:pt x="2050" y="2096"/>
                    <a:pt x="2055" y="2100"/>
                  </a:cubicBezTo>
                  <a:lnTo>
                    <a:pt x="2055" y="2100"/>
                  </a:lnTo>
                  <a:cubicBezTo>
                    <a:pt x="2054" y="2097"/>
                    <a:pt x="2053" y="2078"/>
                    <a:pt x="2032" y="2078"/>
                  </a:cubicBezTo>
                  <a:lnTo>
                    <a:pt x="2032" y="2078"/>
                  </a:lnTo>
                  <a:cubicBezTo>
                    <a:pt x="2035" y="2081"/>
                    <a:pt x="2038" y="2084"/>
                    <a:pt x="2040" y="2087"/>
                  </a:cubicBezTo>
                  <a:lnTo>
                    <a:pt x="2040" y="2087"/>
                  </a:lnTo>
                  <a:cubicBezTo>
                    <a:pt x="2038" y="2084"/>
                    <a:pt x="2035" y="2081"/>
                    <a:pt x="2032" y="2078"/>
                  </a:cubicBezTo>
                  <a:cubicBezTo>
                    <a:pt x="2032" y="2078"/>
                    <a:pt x="2032" y="2078"/>
                    <a:pt x="2032" y="2078"/>
                  </a:cubicBezTo>
                  <a:lnTo>
                    <a:pt x="2032" y="2078"/>
                  </a:lnTo>
                  <a:cubicBezTo>
                    <a:pt x="1882" y="1926"/>
                    <a:pt x="1751" y="1773"/>
                    <a:pt x="1621" y="1599"/>
                  </a:cubicBezTo>
                  <a:cubicBezTo>
                    <a:pt x="1461" y="1416"/>
                    <a:pt x="1301" y="1233"/>
                    <a:pt x="1142" y="1051"/>
                  </a:cubicBezTo>
                  <a:cubicBezTo>
                    <a:pt x="1005" y="891"/>
                    <a:pt x="845" y="708"/>
                    <a:pt x="708" y="526"/>
                  </a:cubicBezTo>
                  <a:cubicBezTo>
                    <a:pt x="639" y="480"/>
                    <a:pt x="571" y="412"/>
                    <a:pt x="525" y="343"/>
                  </a:cubicBezTo>
                  <a:cubicBezTo>
                    <a:pt x="502" y="275"/>
                    <a:pt x="457" y="206"/>
                    <a:pt x="434" y="161"/>
                  </a:cubicBezTo>
                  <a:cubicBezTo>
                    <a:pt x="394" y="81"/>
                    <a:pt x="320" y="19"/>
                    <a:pt x="242" y="19"/>
                  </a:cubicBezTo>
                  <a:cubicBezTo>
                    <a:pt x="230" y="19"/>
                    <a:pt x="218" y="21"/>
                    <a:pt x="206" y="24"/>
                  </a:cubicBezTo>
                  <a:cubicBezTo>
                    <a:pt x="183" y="24"/>
                    <a:pt x="160" y="1"/>
                    <a:pt x="137"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4" name="Google Shape;4275;p38">
              <a:extLst>
                <a:ext uri="{FF2B5EF4-FFF2-40B4-BE49-F238E27FC236}">
                  <a16:creationId xmlns:a16="http://schemas.microsoft.com/office/drawing/2014/main" id="{9B897F61-E051-EF63-7F3F-286C7835C183}"/>
                </a:ext>
              </a:extLst>
            </p:cNvPr>
            <p:cNvSpPr/>
            <p:nvPr/>
          </p:nvSpPr>
          <p:spPr>
            <a:xfrm>
              <a:off x="6637857" y="3530899"/>
              <a:ext cx="54963" cy="50513"/>
            </a:xfrm>
            <a:custGeom>
              <a:avLst/>
              <a:gdLst/>
              <a:ahLst/>
              <a:cxnLst/>
              <a:rect l="l" t="t" r="r" b="b"/>
              <a:pathLst>
                <a:path w="1964" h="1805" extrusionOk="0">
                  <a:moveTo>
                    <a:pt x="114" y="1"/>
                  </a:moveTo>
                  <a:cubicBezTo>
                    <a:pt x="91" y="1"/>
                    <a:pt x="69" y="24"/>
                    <a:pt x="46" y="24"/>
                  </a:cubicBezTo>
                  <a:cubicBezTo>
                    <a:pt x="0" y="69"/>
                    <a:pt x="0" y="138"/>
                    <a:pt x="23" y="184"/>
                  </a:cubicBezTo>
                  <a:cubicBezTo>
                    <a:pt x="91" y="252"/>
                    <a:pt x="160" y="321"/>
                    <a:pt x="228" y="412"/>
                  </a:cubicBezTo>
                  <a:cubicBezTo>
                    <a:pt x="297" y="480"/>
                    <a:pt x="342" y="549"/>
                    <a:pt x="411" y="594"/>
                  </a:cubicBezTo>
                  <a:cubicBezTo>
                    <a:pt x="571" y="754"/>
                    <a:pt x="708" y="891"/>
                    <a:pt x="845" y="1028"/>
                  </a:cubicBezTo>
                  <a:cubicBezTo>
                    <a:pt x="1004" y="1165"/>
                    <a:pt x="1141" y="1279"/>
                    <a:pt x="1301" y="1416"/>
                  </a:cubicBezTo>
                  <a:cubicBezTo>
                    <a:pt x="1370" y="1485"/>
                    <a:pt x="1438" y="1553"/>
                    <a:pt x="1507" y="1622"/>
                  </a:cubicBezTo>
                  <a:lnTo>
                    <a:pt x="1598" y="1690"/>
                  </a:lnTo>
                  <a:cubicBezTo>
                    <a:pt x="1643" y="1736"/>
                    <a:pt x="1689" y="1759"/>
                    <a:pt x="1758" y="1781"/>
                  </a:cubicBezTo>
                  <a:cubicBezTo>
                    <a:pt x="1780" y="1804"/>
                    <a:pt x="1803" y="1804"/>
                    <a:pt x="1826" y="1804"/>
                  </a:cubicBezTo>
                  <a:cubicBezTo>
                    <a:pt x="1872" y="1781"/>
                    <a:pt x="1895" y="1759"/>
                    <a:pt x="1917" y="1736"/>
                  </a:cubicBezTo>
                  <a:cubicBezTo>
                    <a:pt x="1963" y="1667"/>
                    <a:pt x="1963" y="1576"/>
                    <a:pt x="1895" y="1530"/>
                  </a:cubicBezTo>
                  <a:cubicBezTo>
                    <a:pt x="1826" y="1507"/>
                    <a:pt x="1780" y="1462"/>
                    <a:pt x="1735" y="1416"/>
                  </a:cubicBezTo>
                  <a:cubicBezTo>
                    <a:pt x="1666" y="1371"/>
                    <a:pt x="1621" y="1348"/>
                    <a:pt x="1575" y="1302"/>
                  </a:cubicBezTo>
                  <a:cubicBezTo>
                    <a:pt x="1461" y="1211"/>
                    <a:pt x="1370" y="1142"/>
                    <a:pt x="1255" y="1051"/>
                  </a:cubicBezTo>
                  <a:cubicBezTo>
                    <a:pt x="1073" y="891"/>
                    <a:pt x="867" y="731"/>
                    <a:pt x="685" y="549"/>
                  </a:cubicBezTo>
                  <a:lnTo>
                    <a:pt x="685" y="549"/>
                  </a:lnTo>
                  <a:cubicBezTo>
                    <a:pt x="685" y="551"/>
                    <a:pt x="685" y="554"/>
                    <a:pt x="685" y="556"/>
                  </a:cubicBezTo>
                  <a:lnTo>
                    <a:pt x="685" y="556"/>
                  </a:lnTo>
                  <a:cubicBezTo>
                    <a:pt x="629" y="516"/>
                    <a:pt x="589" y="476"/>
                    <a:pt x="549" y="436"/>
                  </a:cubicBezTo>
                  <a:lnTo>
                    <a:pt x="549" y="436"/>
                  </a:lnTo>
                  <a:cubicBezTo>
                    <a:pt x="492" y="379"/>
                    <a:pt x="449" y="336"/>
                    <a:pt x="388" y="275"/>
                  </a:cubicBezTo>
                  <a:cubicBezTo>
                    <a:pt x="320" y="206"/>
                    <a:pt x="251" y="115"/>
                    <a:pt x="183" y="47"/>
                  </a:cubicBezTo>
                  <a:cubicBezTo>
                    <a:pt x="160" y="24"/>
                    <a:pt x="137" y="1"/>
                    <a:pt x="114"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5" name="Google Shape;4276;p38">
              <a:extLst>
                <a:ext uri="{FF2B5EF4-FFF2-40B4-BE49-F238E27FC236}">
                  <a16:creationId xmlns:a16="http://schemas.microsoft.com/office/drawing/2014/main" id="{87EF965A-C980-644F-1532-0C7EE38C4086}"/>
                </a:ext>
              </a:extLst>
            </p:cNvPr>
            <p:cNvSpPr/>
            <p:nvPr/>
          </p:nvSpPr>
          <p:spPr>
            <a:xfrm>
              <a:off x="6667857" y="3628650"/>
              <a:ext cx="184001" cy="212882"/>
            </a:xfrm>
            <a:custGeom>
              <a:avLst/>
              <a:gdLst/>
              <a:ahLst/>
              <a:cxnLst/>
              <a:rect l="l" t="t" r="r" b="b"/>
              <a:pathLst>
                <a:path w="6575" h="7607" extrusionOk="0">
                  <a:moveTo>
                    <a:pt x="2678" y="2401"/>
                  </a:moveTo>
                  <a:cubicBezTo>
                    <a:pt x="2697" y="2417"/>
                    <a:pt x="2715" y="2430"/>
                    <a:pt x="2740" y="2443"/>
                  </a:cubicBezTo>
                  <a:lnTo>
                    <a:pt x="2678" y="2401"/>
                  </a:lnTo>
                  <a:close/>
                  <a:moveTo>
                    <a:pt x="5707" y="6072"/>
                  </a:moveTo>
                  <a:cubicBezTo>
                    <a:pt x="5753" y="6117"/>
                    <a:pt x="5798" y="6140"/>
                    <a:pt x="5844" y="6163"/>
                  </a:cubicBezTo>
                  <a:cubicBezTo>
                    <a:pt x="5821" y="6186"/>
                    <a:pt x="5798" y="6232"/>
                    <a:pt x="5776" y="6254"/>
                  </a:cubicBezTo>
                  <a:cubicBezTo>
                    <a:pt x="5730" y="6300"/>
                    <a:pt x="5662" y="6369"/>
                    <a:pt x="5616" y="6437"/>
                  </a:cubicBezTo>
                  <a:cubicBezTo>
                    <a:pt x="5593" y="6460"/>
                    <a:pt x="5593" y="6460"/>
                    <a:pt x="5570" y="6483"/>
                  </a:cubicBezTo>
                  <a:cubicBezTo>
                    <a:pt x="5547" y="6460"/>
                    <a:pt x="5525" y="6414"/>
                    <a:pt x="5502" y="6391"/>
                  </a:cubicBezTo>
                  <a:cubicBezTo>
                    <a:pt x="5547" y="6369"/>
                    <a:pt x="5570" y="6369"/>
                    <a:pt x="5616" y="6323"/>
                  </a:cubicBezTo>
                  <a:cubicBezTo>
                    <a:pt x="5684" y="6277"/>
                    <a:pt x="5730" y="6163"/>
                    <a:pt x="5707" y="6072"/>
                  </a:cubicBezTo>
                  <a:close/>
                  <a:moveTo>
                    <a:pt x="4096" y="5941"/>
                  </a:moveTo>
                  <a:cubicBezTo>
                    <a:pt x="4311" y="6137"/>
                    <a:pt x="4507" y="6333"/>
                    <a:pt x="4703" y="6528"/>
                  </a:cubicBezTo>
                  <a:lnTo>
                    <a:pt x="4703" y="6528"/>
                  </a:lnTo>
                  <a:lnTo>
                    <a:pt x="4703" y="6528"/>
                  </a:lnTo>
                  <a:cubicBezTo>
                    <a:pt x="4703" y="6528"/>
                    <a:pt x="4726" y="6528"/>
                    <a:pt x="4726" y="6551"/>
                  </a:cubicBezTo>
                  <a:lnTo>
                    <a:pt x="4749" y="6551"/>
                  </a:lnTo>
                  <a:cubicBezTo>
                    <a:pt x="4749" y="6574"/>
                    <a:pt x="4771" y="6597"/>
                    <a:pt x="4794" y="6597"/>
                  </a:cubicBezTo>
                  <a:cubicBezTo>
                    <a:pt x="4908" y="6711"/>
                    <a:pt x="5000" y="6802"/>
                    <a:pt x="5114" y="6893"/>
                  </a:cubicBezTo>
                  <a:cubicBezTo>
                    <a:pt x="5114" y="6916"/>
                    <a:pt x="5114" y="6916"/>
                    <a:pt x="5114" y="6916"/>
                  </a:cubicBezTo>
                  <a:cubicBezTo>
                    <a:pt x="5091" y="6916"/>
                    <a:pt x="5068" y="6939"/>
                    <a:pt x="5045" y="6939"/>
                  </a:cubicBezTo>
                  <a:cubicBezTo>
                    <a:pt x="4954" y="6893"/>
                    <a:pt x="4885" y="6825"/>
                    <a:pt x="4817" y="6757"/>
                  </a:cubicBezTo>
                  <a:cubicBezTo>
                    <a:pt x="4566" y="6505"/>
                    <a:pt x="4338" y="6232"/>
                    <a:pt x="4109" y="5958"/>
                  </a:cubicBezTo>
                  <a:cubicBezTo>
                    <a:pt x="4104" y="5952"/>
                    <a:pt x="4100" y="5946"/>
                    <a:pt x="4096" y="5941"/>
                  </a:cubicBezTo>
                  <a:close/>
                  <a:moveTo>
                    <a:pt x="389" y="0"/>
                  </a:moveTo>
                  <a:cubicBezTo>
                    <a:pt x="343" y="0"/>
                    <a:pt x="320" y="0"/>
                    <a:pt x="275" y="23"/>
                  </a:cubicBezTo>
                  <a:cubicBezTo>
                    <a:pt x="206" y="92"/>
                    <a:pt x="206" y="206"/>
                    <a:pt x="252" y="274"/>
                  </a:cubicBezTo>
                  <a:cubicBezTo>
                    <a:pt x="229" y="274"/>
                    <a:pt x="206" y="274"/>
                    <a:pt x="183" y="297"/>
                  </a:cubicBezTo>
                  <a:cubicBezTo>
                    <a:pt x="69" y="365"/>
                    <a:pt x="1" y="480"/>
                    <a:pt x="46" y="617"/>
                  </a:cubicBezTo>
                  <a:cubicBezTo>
                    <a:pt x="115" y="753"/>
                    <a:pt x="183" y="868"/>
                    <a:pt x="275" y="1005"/>
                  </a:cubicBezTo>
                  <a:cubicBezTo>
                    <a:pt x="320" y="1073"/>
                    <a:pt x="366" y="1142"/>
                    <a:pt x="412" y="1233"/>
                  </a:cubicBezTo>
                  <a:cubicBezTo>
                    <a:pt x="526" y="1393"/>
                    <a:pt x="663" y="1552"/>
                    <a:pt x="777" y="1689"/>
                  </a:cubicBezTo>
                  <a:cubicBezTo>
                    <a:pt x="891" y="1849"/>
                    <a:pt x="982" y="2009"/>
                    <a:pt x="1096" y="2146"/>
                  </a:cubicBezTo>
                  <a:cubicBezTo>
                    <a:pt x="1074" y="2169"/>
                    <a:pt x="1051" y="2191"/>
                    <a:pt x="1051" y="2214"/>
                  </a:cubicBezTo>
                  <a:cubicBezTo>
                    <a:pt x="1005" y="2260"/>
                    <a:pt x="982" y="2306"/>
                    <a:pt x="982" y="2374"/>
                  </a:cubicBezTo>
                  <a:cubicBezTo>
                    <a:pt x="982" y="2443"/>
                    <a:pt x="1005" y="2488"/>
                    <a:pt x="1028" y="2557"/>
                  </a:cubicBezTo>
                  <a:cubicBezTo>
                    <a:pt x="1028" y="2580"/>
                    <a:pt x="1051" y="2625"/>
                    <a:pt x="1074" y="2648"/>
                  </a:cubicBezTo>
                  <a:cubicBezTo>
                    <a:pt x="1096" y="2716"/>
                    <a:pt x="1142" y="2785"/>
                    <a:pt x="1188" y="2853"/>
                  </a:cubicBezTo>
                  <a:cubicBezTo>
                    <a:pt x="1279" y="3036"/>
                    <a:pt x="1370" y="3196"/>
                    <a:pt x="1484" y="3356"/>
                  </a:cubicBezTo>
                  <a:cubicBezTo>
                    <a:pt x="1667" y="3629"/>
                    <a:pt x="1850" y="3926"/>
                    <a:pt x="2032" y="4200"/>
                  </a:cubicBezTo>
                  <a:cubicBezTo>
                    <a:pt x="2238" y="4520"/>
                    <a:pt x="2443" y="4816"/>
                    <a:pt x="2649" y="5113"/>
                  </a:cubicBezTo>
                  <a:cubicBezTo>
                    <a:pt x="2854" y="5410"/>
                    <a:pt x="3082" y="5707"/>
                    <a:pt x="3311" y="5980"/>
                  </a:cubicBezTo>
                  <a:cubicBezTo>
                    <a:pt x="3516" y="6254"/>
                    <a:pt x="3721" y="6528"/>
                    <a:pt x="3950" y="6779"/>
                  </a:cubicBezTo>
                  <a:cubicBezTo>
                    <a:pt x="4064" y="6916"/>
                    <a:pt x="4178" y="7053"/>
                    <a:pt x="4315" y="7167"/>
                  </a:cubicBezTo>
                  <a:cubicBezTo>
                    <a:pt x="4383" y="7236"/>
                    <a:pt x="4452" y="7304"/>
                    <a:pt x="4520" y="7373"/>
                  </a:cubicBezTo>
                  <a:cubicBezTo>
                    <a:pt x="4612" y="7441"/>
                    <a:pt x="4703" y="7510"/>
                    <a:pt x="4817" y="7555"/>
                  </a:cubicBezTo>
                  <a:cubicBezTo>
                    <a:pt x="4881" y="7592"/>
                    <a:pt x="4948" y="7607"/>
                    <a:pt x="5017" y="7607"/>
                  </a:cubicBezTo>
                  <a:cubicBezTo>
                    <a:pt x="5119" y="7607"/>
                    <a:pt x="5223" y="7574"/>
                    <a:pt x="5319" y="7533"/>
                  </a:cubicBezTo>
                  <a:cubicBezTo>
                    <a:pt x="5410" y="7510"/>
                    <a:pt x="5502" y="7441"/>
                    <a:pt x="5570" y="7396"/>
                  </a:cubicBezTo>
                  <a:cubicBezTo>
                    <a:pt x="5616" y="7350"/>
                    <a:pt x="5684" y="7304"/>
                    <a:pt x="5730" y="7259"/>
                  </a:cubicBezTo>
                  <a:cubicBezTo>
                    <a:pt x="5844" y="7145"/>
                    <a:pt x="5958" y="7030"/>
                    <a:pt x="6050" y="6916"/>
                  </a:cubicBezTo>
                  <a:cubicBezTo>
                    <a:pt x="6164" y="6802"/>
                    <a:pt x="6278" y="6665"/>
                    <a:pt x="6392" y="6528"/>
                  </a:cubicBezTo>
                  <a:cubicBezTo>
                    <a:pt x="6438" y="6460"/>
                    <a:pt x="6506" y="6391"/>
                    <a:pt x="6529" y="6323"/>
                  </a:cubicBezTo>
                  <a:cubicBezTo>
                    <a:pt x="6552" y="6277"/>
                    <a:pt x="6552" y="6232"/>
                    <a:pt x="6575" y="6186"/>
                  </a:cubicBezTo>
                  <a:cubicBezTo>
                    <a:pt x="6575" y="6072"/>
                    <a:pt x="6529" y="5980"/>
                    <a:pt x="6483" y="5889"/>
                  </a:cubicBezTo>
                  <a:cubicBezTo>
                    <a:pt x="6438" y="5844"/>
                    <a:pt x="6369" y="5775"/>
                    <a:pt x="6323" y="5729"/>
                  </a:cubicBezTo>
                  <a:cubicBezTo>
                    <a:pt x="6255" y="5684"/>
                    <a:pt x="6187" y="5638"/>
                    <a:pt x="6141" y="5592"/>
                  </a:cubicBezTo>
                  <a:cubicBezTo>
                    <a:pt x="6004" y="5478"/>
                    <a:pt x="5867" y="5364"/>
                    <a:pt x="5730" y="5250"/>
                  </a:cubicBezTo>
                  <a:cubicBezTo>
                    <a:pt x="5410" y="4976"/>
                    <a:pt x="5114" y="4702"/>
                    <a:pt x="4794" y="4406"/>
                  </a:cubicBezTo>
                  <a:lnTo>
                    <a:pt x="4794" y="4406"/>
                  </a:lnTo>
                  <a:lnTo>
                    <a:pt x="4817" y="4428"/>
                  </a:lnTo>
                  <a:cubicBezTo>
                    <a:pt x="4429" y="4063"/>
                    <a:pt x="4041" y="3698"/>
                    <a:pt x="3653" y="3333"/>
                  </a:cubicBezTo>
                  <a:cubicBezTo>
                    <a:pt x="3539" y="3219"/>
                    <a:pt x="3425" y="3105"/>
                    <a:pt x="3311" y="2990"/>
                  </a:cubicBezTo>
                  <a:lnTo>
                    <a:pt x="3311" y="2990"/>
                  </a:lnTo>
                  <a:cubicBezTo>
                    <a:pt x="3311" y="2991"/>
                    <a:pt x="3312" y="2992"/>
                    <a:pt x="3313" y="2993"/>
                  </a:cubicBezTo>
                  <a:lnTo>
                    <a:pt x="3313" y="2993"/>
                  </a:lnTo>
                  <a:cubicBezTo>
                    <a:pt x="3236" y="2916"/>
                    <a:pt x="3156" y="2839"/>
                    <a:pt x="3059" y="2762"/>
                  </a:cubicBezTo>
                  <a:cubicBezTo>
                    <a:pt x="2991" y="2694"/>
                    <a:pt x="2922" y="2625"/>
                    <a:pt x="2854" y="2557"/>
                  </a:cubicBezTo>
                  <a:cubicBezTo>
                    <a:pt x="2854" y="2557"/>
                    <a:pt x="2854" y="2557"/>
                    <a:pt x="2854" y="2580"/>
                  </a:cubicBezTo>
                  <a:cubicBezTo>
                    <a:pt x="2786" y="2511"/>
                    <a:pt x="2740" y="2465"/>
                    <a:pt x="2671" y="2397"/>
                  </a:cubicBezTo>
                  <a:lnTo>
                    <a:pt x="2671" y="2397"/>
                  </a:lnTo>
                  <a:lnTo>
                    <a:pt x="2678" y="2401"/>
                  </a:lnTo>
                  <a:lnTo>
                    <a:pt x="2678" y="2401"/>
                  </a:lnTo>
                  <a:cubicBezTo>
                    <a:pt x="2662" y="2388"/>
                    <a:pt x="2647" y="2372"/>
                    <a:pt x="2627" y="2352"/>
                  </a:cubicBezTo>
                  <a:lnTo>
                    <a:pt x="2627" y="2352"/>
                  </a:lnTo>
                  <a:cubicBezTo>
                    <a:pt x="2611" y="2337"/>
                    <a:pt x="2596" y="2321"/>
                    <a:pt x="2580" y="2306"/>
                  </a:cubicBezTo>
                  <a:cubicBezTo>
                    <a:pt x="2215" y="1963"/>
                    <a:pt x="1850" y="1621"/>
                    <a:pt x="1530" y="1233"/>
                  </a:cubicBezTo>
                  <a:cubicBezTo>
                    <a:pt x="1188" y="845"/>
                    <a:pt x="845" y="457"/>
                    <a:pt x="526" y="46"/>
                  </a:cubicBezTo>
                  <a:cubicBezTo>
                    <a:pt x="480" y="23"/>
                    <a:pt x="435" y="0"/>
                    <a:pt x="389" y="0"/>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6" name="Google Shape;4277;p38">
              <a:extLst>
                <a:ext uri="{FF2B5EF4-FFF2-40B4-BE49-F238E27FC236}">
                  <a16:creationId xmlns:a16="http://schemas.microsoft.com/office/drawing/2014/main" id="{187C7FA1-BDA2-A3B5-1A63-4EBFB9BD941D}"/>
                </a:ext>
              </a:extLst>
            </p:cNvPr>
            <p:cNvSpPr/>
            <p:nvPr/>
          </p:nvSpPr>
          <p:spPr>
            <a:xfrm>
              <a:off x="6691505" y="3606290"/>
              <a:ext cx="197406" cy="162901"/>
            </a:xfrm>
            <a:custGeom>
              <a:avLst/>
              <a:gdLst/>
              <a:ahLst/>
              <a:cxnLst/>
              <a:rect l="l" t="t" r="r" b="b"/>
              <a:pathLst>
                <a:path w="7054" h="5821" extrusionOk="0">
                  <a:moveTo>
                    <a:pt x="2922" y="3173"/>
                  </a:moveTo>
                  <a:lnTo>
                    <a:pt x="2922" y="3173"/>
                  </a:lnTo>
                  <a:cubicBezTo>
                    <a:pt x="2928" y="3179"/>
                    <a:pt x="2934" y="3184"/>
                    <a:pt x="2940" y="3187"/>
                  </a:cubicBezTo>
                  <a:lnTo>
                    <a:pt x="2940" y="3187"/>
                  </a:lnTo>
                  <a:cubicBezTo>
                    <a:pt x="2934" y="3183"/>
                    <a:pt x="2928" y="3178"/>
                    <a:pt x="2922" y="3173"/>
                  </a:cubicBezTo>
                  <a:close/>
                  <a:moveTo>
                    <a:pt x="3129" y="3366"/>
                  </a:moveTo>
                  <a:cubicBezTo>
                    <a:pt x="3133" y="3374"/>
                    <a:pt x="3142" y="3379"/>
                    <a:pt x="3153" y="3386"/>
                  </a:cubicBezTo>
                  <a:lnTo>
                    <a:pt x="3153" y="3386"/>
                  </a:lnTo>
                  <a:cubicBezTo>
                    <a:pt x="3145" y="3379"/>
                    <a:pt x="3137" y="3372"/>
                    <a:pt x="3129" y="3366"/>
                  </a:cubicBezTo>
                  <a:close/>
                  <a:moveTo>
                    <a:pt x="3153" y="3386"/>
                  </a:moveTo>
                  <a:cubicBezTo>
                    <a:pt x="3160" y="3391"/>
                    <a:pt x="3166" y="3396"/>
                    <a:pt x="3173" y="3401"/>
                  </a:cubicBezTo>
                  <a:cubicBezTo>
                    <a:pt x="3166" y="3394"/>
                    <a:pt x="3159" y="3390"/>
                    <a:pt x="3153" y="3386"/>
                  </a:cubicBezTo>
                  <a:close/>
                  <a:moveTo>
                    <a:pt x="274" y="0"/>
                  </a:moveTo>
                  <a:cubicBezTo>
                    <a:pt x="229" y="23"/>
                    <a:pt x="183" y="23"/>
                    <a:pt x="137" y="69"/>
                  </a:cubicBezTo>
                  <a:cubicBezTo>
                    <a:pt x="69" y="115"/>
                    <a:pt x="46" y="183"/>
                    <a:pt x="23" y="251"/>
                  </a:cubicBezTo>
                  <a:cubicBezTo>
                    <a:pt x="0" y="388"/>
                    <a:pt x="115" y="503"/>
                    <a:pt x="183" y="594"/>
                  </a:cubicBezTo>
                  <a:cubicBezTo>
                    <a:pt x="229" y="662"/>
                    <a:pt x="297" y="708"/>
                    <a:pt x="343" y="776"/>
                  </a:cubicBezTo>
                  <a:cubicBezTo>
                    <a:pt x="480" y="891"/>
                    <a:pt x="594" y="1005"/>
                    <a:pt x="708" y="1119"/>
                  </a:cubicBezTo>
                  <a:cubicBezTo>
                    <a:pt x="959" y="1370"/>
                    <a:pt x="1187" y="1621"/>
                    <a:pt x="1461" y="1872"/>
                  </a:cubicBezTo>
                  <a:cubicBezTo>
                    <a:pt x="1689" y="2100"/>
                    <a:pt x="1963" y="2329"/>
                    <a:pt x="2214" y="2557"/>
                  </a:cubicBezTo>
                  <a:cubicBezTo>
                    <a:pt x="2283" y="2602"/>
                    <a:pt x="2351" y="2671"/>
                    <a:pt x="2443" y="2717"/>
                  </a:cubicBezTo>
                  <a:cubicBezTo>
                    <a:pt x="2622" y="2896"/>
                    <a:pt x="2802" y="3053"/>
                    <a:pt x="2981" y="3210"/>
                  </a:cubicBezTo>
                  <a:lnTo>
                    <a:pt x="2981" y="3210"/>
                  </a:lnTo>
                  <a:cubicBezTo>
                    <a:pt x="2968" y="3200"/>
                    <a:pt x="2954" y="3196"/>
                    <a:pt x="2940" y="3187"/>
                  </a:cubicBezTo>
                  <a:lnTo>
                    <a:pt x="2940" y="3187"/>
                  </a:lnTo>
                  <a:cubicBezTo>
                    <a:pt x="3008" y="3242"/>
                    <a:pt x="3064" y="3308"/>
                    <a:pt x="3129" y="3366"/>
                  </a:cubicBezTo>
                  <a:lnTo>
                    <a:pt x="3129" y="3366"/>
                  </a:lnTo>
                  <a:cubicBezTo>
                    <a:pt x="3128" y="3363"/>
                    <a:pt x="3127" y="3360"/>
                    <a:pt x="3127" y="3356"/>
                  </a:cubicBezTo>
                  <a:lnTo>
                    <a:pt x="3127" y="3356"/>
                  </a:lnTo>
                  <a:cubicBezTo>
                    <a:pt x="3242" y="3470"/>
                    <a:pt x="3379" y="3607"/>
                    <a:pt x="3515" y="3721"/>
                  </a:cubicBezTo>
                  <a:cubicBezTo>
                    <a:pt x="3652" y="3835"/>
                    <a:pt x="3767" y="3926"/>
                    <a:pt x="3881" y="4040"/>
                  </a:cubicBezTo>
                  <a:cubicBezTo>
                    <a:pt x="4132" y="4246"/>
                    <a:pt x="4360" y="4451"/>
                    <a:pt x="4611" y="4657"/>
                  </a:cubicBezTo>
                  <a:cubicBezTo>
                    <a:pt x="4839" y="4862"/>
                    <a:pt x="5090" y="5045"/>
                    <a:pt x="5319" y="5250"/>
                  </a:cubicBezTo>
                  <a:cubicBezTo>
                    <a:pt x="5433" y="5341"/>
                    <a:pt x="5547" y="5433"/>
                    <a:pt x="5661" y="5524"/>
                  </a:cubicBezTo>
                  <a:cubicBezTo>
                    <a:pt x="5707" y="5547"/>
                    <a:pt x="5775" y="5593"/>
                    <a:pt x="5821" y="5638"/>
                  </a:cubicBezTo>
                  <a:cubicBezTo>
                    <a:pt x="5912" y="5707"/>
                    <a:pt x="6003" y="5798"/>
                    <a:pt x="6118" y="5821"/>
                  </a:cubicBezTo>
                  <a:cubicBezTo>
                    <a:pt x="6232" y="5821"/>
                    <a:pt x="6346" y="5775"/>
                    <a:pt x="6414" y="5684"/>
                  </a:cubicBezTo>
                  <a:cubicBezTo>
                    <a:pt x="6483" y="5730"/>
                    <a:pt x="6551" y="5775"/>
                    <a:pt x="6620" y="5798"/>
                  </a:cubicBezTo>
                  <a:cubicBezTo>
                    <a:pt x="6655" y="5810"/>
                    <a:pt x="6692" y="5815"/>
                    <a:pt x="6728" y="5815"/>
                  </a:cubicBezTo>
                  <a:cubicBezTo>
                    <a:pt x="6833" y="5815"/>
                    <a:pt x="6934" y="5769"/>
                    <a:pt x="6985" y="5684"/>
                  </a:cubicBezTo>
                  <a:cubicBezTo>
                    <a:pt x="7031" y="5615"/>
                    <a:pt x="7053" y="5547"/>
                    <a:pt x="7053" y="5456"/>
                  </a:cubicBezTo>
                  <a:cubicBezTo>
                    <a:pt x="7031" y="5387"/>
                    <a:pt x="6985" y="5296"/>
                    <a:pt x="6916" y="5250"/>
                  </a:cubicBezTo>
                  <a:cubicBezTo>
                    <a:pt x="6848" y="5227"/>
                    <a:pt x="6802" y="5182"/>
                    <a:pt x="6734" y="5136"/>
                  </a:cubicBezTo>
                  <a:cubicBezTo>
                    <a:pt x="6665" y="5068"/>
                    <a:pt x="6597" y="5022"/>
                    <a:pt x="6528" y="4976"/>
                  </a:cubicBezTo>
                  <a:cubicBezTo>
                    <a:pt x="6391" y="4862"/>
                    <a:pt x="6277" y="4771"/>
                    <a:pt x="6140" y="4680"/>
                  </a:cubicBezTo>
                  <a:cubicBezTo>
                    <a:pt x="5866" y="4497"/>
                    <a:pt x="5615" y="4292"/>
                    <a:pt x="5342" y="4086"/>
                  </a:cubicBezTo>
                  <a:cubicBezTo>
                    <a:pt x="5090" y="3903"/>
                    <a:pt x="4839" y="3698"/>
                    <a:pt x="4588" y="3515"/>
                  </a:cubicBezTo>
                  <a:cubicBezTo>
                    <a:pt x="4337" y="3310"/>
                    <a:pt x="4086" y="3105"/>
                    <a:pt x="3812" y="2899"/>
                  </a:cubicBezTo>
                  <a:cubicBezTo>
                    <a:pt x="3698" y="2785"/>
                    <a:pt x="3561" y="2694"/>
                    <a:pt x="3447" y="2580"/>
                  </a:cubicBezTo>
                  <a:cubicBezTo>
                    <a:pt x="3310" y="2466"/>
                    <a:pt x="3173" y="2351"/>
                    <a:pt x="3036" y="2237"/>
                  </a:cubicBezTo>
                  <a:cubicBezTo>
                    <a:pt x="2785" y="2032"/>
                    <a:pt x="2511" y="1826"/>
                    <a:pt x="2260" y="1598"/>
                  </a:cubicBezTo>
                  <a:cubicBezTo>
                    <a:pt x="1735" y="1164"/>
                    <a:pt x="1210" y="731"/>
                    <a:pt x="708" y="251"/>
                  </a:cubicBezTo>
                  <a:cubicBezTo>
                    <a:pt x="639" y="206"/>
                    <a:pt x="594" y="160"/>
                    <a:pt x="525" y="92"/>
                  </a:cubicBezTo>
                  <a:cubicBezTo>
                    <a:pt x="525" y="92"/>
                    <a:pt x="503" y="69"/>
                    <a:pt x="480" y="69"/>
                  </a:cubicBezTo>
                  <a:cubicBezTo>
                    <a:pt x="480" y="46"/>
                    <a:pt x="480" y="46"/>
                    <a:pt x="480" y="46"/>
                  </a:cubicBezTo>
                  <a:cubicBezTo>
                    <a:pt x="457" y="46"/>
                    <a:pt x="434" y="23"/>
                    <a:pt x="411" y="23"/>
                  </a:cubicBezTo>
                  <a:cubicBezTo>
                    <a:pt x="388" y="0"/>
                    <a:pt x="343" y="0"/>
                    <a:pt x="320" y="0"/>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7" name="Google Shape;4278;p38">
              <a:extLst>
                <a:ext uri="{FF2B5EF4-FFF2-40B4-BE49-F238E27FC236}">
                  <a16:creationId xmlns:a16="http://schemas.microsoft.com/office/drawing/2014/main" id="{512A7551-BB97-245B-3A42-22DAE0C06973}"/>
                </a:ext>
              </a:extLst>
            </p:cNvPr>
            <p:cNvSpPr/>
            <p:nvPr/>
          </p:nvSpPr>
          <p:spPr>
            <a:xfrm>
              <a:off x="6763034" y="3622270"/>
              <a:ext cx="18554" cy="17910"/>
            </a:xfrm>
            <a:custGeom>
              <a:avLst/>
              <a:gdLst/>
              <a:ahLst/>
              <a:cxnLst/>
              <a:rect l="l" t="t" r="r" b="b"/>
              <a:pathLst>
                <a:path w="663" h="640" extrusionOk="0">
                  <a:moveTo>
                    <a:pt x="366" y="0"/>
                  </a:moveTo>
                  <a:cubicBezTo>
                    <a:pt x="275" y="0"/>
                    <a:pt x="206" y="0"/>
                    <a:pt x="115" y="68"/>
                  </a:cubicBezTo>
                  <a:cubicBezTo>
                    <a:pt x="46" y="114"/>
                    <a:pt x="24" y="205"/>
                    <a:pt x="1" y="274"/>
                  </a:cubicBezTo>
                  <a:cubicBezTo>
                    <a:pt x="1" y="365"/>
                    <a:pt x="24" y="457"/>
                    <a:pt x="69" y="525"/>
                  </a:cubicBezTo>
                  <a:cubicBezTo>
                    <a:pt x="138" y="593"/>
                    <a:pt x="206" y="639"/>
                    <a:pt x="298" y="639"/>
                  </a:cubicBezTo>
                  <a:cubicBezTo>
                    <a:pt x="389" y="639"/>
                    <a:pt x="457" y="639"/>
                    <a:pt x="549" y="571"/>
                  </a:cubicBezTo>
                  <a:cubicBezTo>
                    <a:pt x="617" y="525"/>
                    <a:pt x="640" y="434"/>
                    <a:pt x="663" y="342"/>
                  </a:cubicBezTo>
                  <a:cubicBezTo>
                    <a:pt x="663" y="274"/>
                    <a:pt x="640" y="183"/>
                    <a:pt x="594" y="114"/>
                  </a:cubicBezTo>
                  <a:cubicBezTo>
                    <a:pt x="526" y="46"/>
                    <a:pt x="457" y="0"/>
                    <a:pt x="366" y="0"/>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8" name="Google Shape;4279;p38">
              <a:extLst>
                <a:ext uri="{FF2B5EF4-FFF2-40B4-BE49-F238E27FC236}">
                  <a16:creationId xmlns:a16="http://schemas.microsoft.com/office/drawing/2014/main" id="{AB77211B-B87D-68B4-DCDF-F5A02229022B}"/>
                </a:ext>
              </a:extLst>
            </p:cNvPr>
            <p:cNvSpPr/>
            <p:nvPr/>
          </p:nvSpPr>
          <p:spPr>
            <a:xfrm>
              <a:off x="6734937" y="3597335"/>
              <a:ext cx="15364" cy="15364"/>
            </a:xfrm>
            <a:custGeom>
              <a:avLst/>
              <a:gdLst/>
              <a:ahLst/>
              <a:cxnLst/>
              <a:rect l="l" t="t" r="r" b="b"/>
              <a:pathLst>
                <a:path w="549" h="549" extrusionOk="0">
                  <a:moveTo>
                    <a:pt x="320" y="1"/>
                  </a:moveTo>
                  <a:cubicBezTo>
                    <a:pt x="229" y="1"/>
                    <a:pt x="160" y="1"/>
                    <a:pt x="115" y="46"/>
                  </a:cubicBezTo>
                  <a:cubicBezTo>
                    <a:pt x="46" y="115"/>
                    <a:pt x="23" y="161"/>
                    <a:pt x="0" y="252"/>
                  </a:cubicBezTo>
                  <a:cubicBezTo>
                    <a:pt x="0" y="320"/>
                    <a:pt x="23" y="389"/>
                    <a:pt x="69" y="435"/>
                  </a:cubicBezTo>
                  <a:cubicBezTo>
                    <a:pt x="115" y="503"/>
                    <a:pt x="183" y="549"/>
                    <a:pt x="252" y="549"/>
                  </a:cubicBezTo>
                  <a:cubicBezTo>
                    <a:pt x="320" y="549"/>
                    <a:pt x="389" y="526"/>
                    <a:pt x="457" y="480"/>
                  </a:cubicBezTo>
                  <a:cubicBezTo>
                    <a:pt x="503" y="435"/>
                    <a:pt x="548" y="366"/>
                    <a:pt x="548" y="298"/>
                  </a:cubicBezTo>
                  <a:cubicBezTo>
                    <a:pt x="548" y="229"/>
                    <a:pt x="548" y="161"/>
                    <a:pt x="503" y="92"/>
                  </a:cubicBezTo>
                  <a:cubicBezTo>
                    <a:pt x="457" y="46"/>
                    <a:pt x="389" y="1"/>
                    <a:pt x="320" y="1"/>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9" name="Google Shape;4280;p38">
              <a:extLst>
                <a:ext uri="{FF2B5EF4-FFF2-40B4-BE49-F238E27FC236}">
                  <a16:creationId xmlns:a16="http://schemas.microsoft.com/office/drawing/2014/main" id="{A678085F-73E3-4C58-ADB8-B0A4714DB8EB}"/>
                </a:ext>
              </a:extLst>
            </p:cNvPr>
            <p:cNvSpPr/>
            <p:nvPr/>
          </p:nvSpPr>
          <p:spPr>
            <a:xfrm>
              <a:off x="6766225" y="3583287"/>
              <a:ext cx="16007" cy="15364"/>
            </a:xfrm>
            <a:custGeom>
              <a:avLst/>
              <a:gdLst/>
              <a:ahLst/>
              <a:cxnLst/>
              <a:rect l="l" t="t" r="r" b="b"/>
              <a:pathLst>
                <a:path w="572" h="549" extrusionOk="0">
                  <a:moveTo>
                    <a:pt x="320" y="1"/>
                  </a:moveTo>
                  <a:cubicBezTo>
                    <a:pt x="252" y="1"/>
                    <a:pt x="184" y="1"/>
                    <a:pt x="115" y="46"/>
                  </a:cubicBezTo>
                  <a:cubicBezTo>
                    <a:pt x="69" y="92"/>
                    <a:pt x="24" y="160"/>
                    <a:pt x="24" y="229"/>
                  </a:cubicBezTo>
                  <a:cubicBezTo>
                    <a:pt x="1" y="320"/>
                    <a:pt x="24" y="389"/>
                    <a:pt x="69" y="434"/>
                  </a:cubicBezTo>
                  <a:cubicBezTo>
                    <a:pt x="115" y="503"/>
                    <a:pt x="184" y="548"/>
                    <a:pt x="252" y="548"/>
                  </a:cubicBezTo>
                  <a:cubicBezTo>
                    <a:pt x="343" y="548"/>
                    <a:pt x="412" y="526"/>
                    <a:pt x="457" y="480"/>
                  </a:cubicBezTo>
                  <a:cubicBezTo>
                    <a:pt x="526" y="434"/>
                    <a:pt x="549" y="366"/>
                    <a:pt x="572" y="297"/>
                  </a:cubicBezTo>
                  <a:cubicBezTo>
                    <a:pt x="572" y="229"/>
                    <a:pt x="549" y="160"/>
                    <a:pt x="503" y="92"/>
                  </a:cubicBezTo>
                  <a:cubicBezTo>
                    <a:pt x="457" y="46"/>
                    <a:pt x="389" y="1"/>
                    <a:pt x="320" y="1"/>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0" name="Google Shape;4281;p38">
              <a:extLst>
                <a:ext uri="{FF2B5EF4-FFF2-40B4-BE49-F238E27FC236}">
                  <a16:creationId xmlns:a16="http://schemas.microsoft.com/office/drawing/2014/main" id="{5A9AEE9D-6124-E02F-955A-305FBA5022B4}"/>
                </a:ext>
              </a:extLst>
            </p:cNvPr>
            <p:cNvSpPr/>
            <p:nvPr/>
          </p:nvSpPr>
          <p:spPr>
            <a:xfrm>
              <a:off x="6799443" y="3632484"/>
              <a:ext cx="14076" cy="12789"/>
            </a:xfrm>
            <a:custGeom>
              <a:avLst/>
              <a:gdLst/>
              <a:ahLst/>
              <a:cxnLst/>
              <a:rect l="l" t="t" r="r" b="b"/>
              <a:pathLst>
                <a:path w="503" h="457" extrusionOk="0">
                  <a:moveTo>
                    <a:pt x="275" y="0"/>
                  </a:moveTo>
                  <a:cubicBezTo>
                    <a:pt x="206" y="0"/>
                    <a:pt x="161" y="0"/>
                    <a:pt x="115" y="46"/>
                  </a:cubicBezTo>
                  <a:cubicBezTo>
                    <a:pt x="47" y="92"/>
                    <a:pt x="24" y="137"/>
                    <a:pt x="24" y="206"/>
                  </a:cubicBezTo>
                  <a:cubicBezTo>
                    <a:pt x="1" y="274"/>
                    <a:pt x="24" y="320"/>
                    <a:pt x="69" y="388"/>
                  </a:cubicBezTo>
                  <a:cubicBezTo>
                    <a:pt x="115" y="434"/>
                    <a:pt x="161" y="457"/>
                    <a:pt x="229" y="457"/>
                  </a:cubicBezTo>
                  <a:cubicBezTo>
                    <a:pt x="298" y="457"/>
                    <a:pt x="343" y="457"/>
                    <a:pt x="412" y="411"/>
                  </a:cubicBezTo>
                  <a:cubicBezTo>
                    <a:pt x="457" y="365"/>
                    <a:pt x="480" y="320"/>
                    <a:pt x="480" y="251"/>
                  </a:cubicBezTo>
                  <a:cubicBezTo>
                    <a:pt x="503" y="183"/>
                    <a:pt x="480" y="137"/>
                    <a:pt x="435" y="69"/>
                  </a:cubicBezTo>
                  <a:cubicBezTo>
                    <a:pt x="412" y="23"/>
                    <a:pt x="343" y="0"/>
                    <a:pt x="275" y="0"/>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1" name="Google Shape;4282;p38">
              <a:extLst>
                <a:ext uri="{FF2B5EF4-FFF2-40B4-BE49-F238E27FC236}">
                  <a16:creationId xmlns:a16="http://schemas.microsoft.com/office/drawing/2014/main" id="{732C4324-B0D6-CE12-4126-499B2D0446AD}"/>
                </a:ext>
              </a:extLst>
            </p:cNvPr>
            <p:cNvSpPr/>
            <p:nvPr/>
          </p:nvSpPr>
          <p:spPr>
            <a:xfrm>
              <a:off x="6821159" y="3664415"/>
              <a:ext cx="11530" cy="11530"/>
            </a:xfrm>
            <a:custGeom>
              <a:avLst/>
              <a:gdLst/>
              <a:ahLst/>
              <a:cxnLst/>
              <a:rect l="l" t="t" r="r" b="b"/>
              <a:pathLst>
                <a:path w="412" h="412" extrusionOk="0">
                  <a:moveTo>
                    <a:pt x="229" y="0"/>
                  </a:moveTo>
                  <a:cubicBezTo>
                    <a:pt x="161" y="0"/>
                    <a:pt x="115" y="0"/>
                    <a:pt x="69" y="46"/>
                  </a:cubicBezTo>
                  <a:cubicBezTo>
                    <a:pt x="24" y="69"/>
                    <a:pt x="1" y="137"/>
                    <a:pt x="1" y="183"/>
                  </a:cubicBezTo>
                  <a:cubicBezTo>
                    <a:pt x="1" y="252"/>
                    <a:pt x="1" y="297"/>
                    <a:pt x="47" y="343"/>
                  </a:cubicBezTo>
                  <a:cubicBezTo>
                    <a:pt x="69" y="389"/>
                    <a:pt x="138" y="411"/>
                    <a:pt x="184" y="411"/>
                  </a:cubicBezTo>
                  <a:cubicBezTo>
                    <a:pt x="252" y="411"/>
                    <a:pt x="298" y="411"/>
                    <a:pt x="343" y="366"/>
                  </a:cubicBezTo>
                  <a:cubicBezTo>
                    <a:pt x="389" y="343"/>
                    <a:pt x="412" y="274"/>
                    <a:pt x="412" y="229"/>
                  </a:cubicBezTo>
                  <a:cubicBezTo>
                    <a:pt x="412" y="183"/>
                    <a:pt x="412" y="115"/>
                    <a:pt x="366" y="69"/>
                  </a:cubicBezTo>
                  <a:cubicBezTo>
                    <a:pt x="343" y="46"/>
                    <a:pt x="275" y="0"/>
                    <a:pt x="229" y="0"/>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2" name="Google Shape;4283;p38">
              <a:extLst>
                <a:ext uri="{FF2B5EF4-FFF2-40B4-BE49-F238E27FC236}">
                  <a16:creationId xmlns:a16="http://schemas.microsoft.com/office/drawing/2014/main" id="{706D7B89-65D1-3634-F4F1-56F2F5800B37}"/>
                </a:ext>
              </a:extLst>
            </p:cNvPr>
            <p:cNvSpPr/>
            <p:nvPr/>
          </p:nvSpPr>
          <p:spPr>
            <a:xfrm>
              <a:off x="6863333" y="3694443"/>
              <a:ext cx="6409" cy="6409"/>
            </a:xfrm>
            <a:custGeom>
              <a:avLst/>
              <a:gdLst/>
              <a:ahLst/>
              <a:cxnLst/>
              <a:rect l="l" t="t" r="r" b="b"/>
              <a:pathLst>
                <a:path w="229" h="229" extrusionOk="0">
                  <a:moveTo>
                    <a:pt x="115" y="0"/>
                  </a:moveTo>
                  <a:cubicBezTo>
                    <a:pt x="92" y="0"/>
                    <a:pt x="69" y="0"/>
                    <a:pt x="46" y="23"/>
                  </a:cubicBezTo>
                  <a:cubicBezTo>
                    <a:pt x="23" y="46"/>
                    <a:pt x="0" y="69"/>
                    <a:pt x="0" y="114"/>
                  </a:cubicBezTo>
                  <a:cubicBezTo>
                    <a:pt x="0" y="137"/>
                    <a:pt x="0" y="160"/>
                    <a:pt x="23" y="183"/>
                  </a:cubicBezTo>
                  <a:cubicBezTo>
                    <a:pt x="46" y="206"/>
                    <a:pt x="69" y="229"/>
                    <a:pt x="92" y="229"/>
                  </a:cubicBezTo>
                  <a:cubicBezTo>
                    <a:pt x="115" y="229"/>
                    <a:pt x="160" y="229"/>
                    <a:pt x="183" y="206"/>
                  </a:cubicBezTo>
                  <a:cubicBezTo>
                    <a:pt x="206" y="183"/>
                    <a:pt x="206" y="160"/>
                    <a:pt x="229" y="137"/>
                  </a:cubicBezTo>
                  <a:cubicBezTo>
                    <a:pt x="229" y="92"/>
                    <a:pt x="206" y="69"/>
                    <a:pt x="183" y="46"/>
                  </a:cubicBezTo>
                  <a:cubicBezTo>
                    <a:pt x="183" y="23"/>
                    <a:pt x="137" y="0"/>
                    <a:pt x="115" y="0"/>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3" name="Google Shape;4284;p38">
              <a:extLst>
                <a:ext uri="{FF2B5EF4-FFF2-40B4-BE49-F238E27FC236}">
                  <a16:creationId xmlns:a16="http://schemas.microsoft.com/office/drawing/2014/main" id="{16BC8D8F-0ADD-F968-40BA-7F80C7DEA4CC}"/>
                </a:ext>
              </a:extLst>
            </p:cNvPr>
            <p:cNvSpPr/>
            <p:nvPr/>
          </p:nvSpPr>
          <p:spPr>
            <a:xfrm>
              <a:off x="6876737" y="3652913"/>
              <a:ext cx="13461" cy="12817"/>
            </a:xfrm>
            <a:custGeom>
              <a:avLst/>
              <a:gdLst/>
              <a:ahLst/>
              <a:cxnLst/>
              <a:rect l="l" t="t" r="r" b="b"/>
              <a:pathLst>
                <a:path w="481" h="458" extrusionOk="0">
                  <a:moveTo>
                    <a:pt x="275" y="1"/>
                  </a:moveTo>
                  <a:cubicBezTo>
                    <a:pt x="206" y="1"/>
                    <a:pt x="138" y="1"/>
                    <a:pt x="92" y="46"/>
                  </a:cubicBezTo>
                  <a:cubicBezTo>
                    <a:pt x="46" y="92"/>
                    <a:pt x="24" y="138"/>
                    <a:pt x="1" y="206"/>
                  </a:cubicBezTo>
                  <a:cubicBezTo>
                    <a:pt x="1" y="275"/>
                    <a:pt x="24" y="320"/>
                    <a:pt x="69" y="389"/>
                  </a:cubicBezTo>
                  <a:cubicBezTo>
                    <a:pt x="92" y="411"/>
                    <a:pt x="160" y="457"/>
                    <a:pt x="229" y="457"/>
                  </a:cubicBezTo>
                  <a:cubicBezTo>
                    <a:pt x="275" y="457"/>
                    <a:pt x="343" y="457"/>
                    <a:pt x="389" y="411"/>
                  </a:cubicBezTo>
                  <a:cubicBezTo>
                    <a:pt x="434" y="366"/>
                    <a:pt x="480" y="320"/>
                    <a:pt x="480" y="252"/>
                  </a:cubicBezTo>
                  <a:cubicBezTo>
                    <a:pt x="480" y="183"/>
                    <a:pt x="457" y="138"/>
                    <a:pt x="434" y="92"/>
                  </a:cubicBezTo>
                  <a:cubicBezTo>
                    <a:pt x="389" y="46"/>
                    <a:pt x="320" y="1"/>
                    <a:pt x="275" y="1"/>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4" name="Google Shape;4285;p38">
              <a:extLst>
                <a:ext uri="{FF2B5EF4-FFF2-40B4-BE49-F238E27FC236}">
                  <a16:creationId xmlns:a16="http://schemas.microsoft.com/office/drawing/2014/main" id="{4C79077B-888D-8CF2-E8C8-1DD4F50F291B}"/>
                </a:ext>
              </a:extLst>
            </p:cNvPr>
            <p:cNvSpPr/>
            <p:nvPr/>
          </p:nvSpPr>
          <p:spPr>
            <a:xfrm>
              <a:off x="6817969" y="3615861"/>
              <a:ext cx="14720" cy="14720"/>
            </a:xfrm>
            <a:custGeom>
              <a:avLst/>
              <a:gdLst/>
              <a:ahLst/>
              <a:cxnLst/>
              <a:rect l="l" t="t" r="r" b="b"/>
              <a:pathLst>
                <a:path w="526" h="526" extrusionOk="0">
                  <a:moveTo>
                    <a:pt x="275" y="1"/>
                  </a:moveTo>
                  <a:cubicBezTo>
                    <a:pt x="206" y="1"/>
                    <a:pt x="138" y="24"/>
                    <a:pt x="92" y="69"/>
                  </a:cubicBezTo>
                  <a:cubicBezTo>
                    <a:pt x="46" y="115"/>
                    <a:pt x="1" y="161"/>
                    <a:pt x="1" y="229"/>
                  </a:cubicBezTo>
                  <a:cubicBezTo>
                    <a:pt x="1" y="297"/>
                    <a:pt x="24" y="366"/>
                    <a:pt x="46" y="434"/>
                  </a:cubicBezTo>
                  <a:cubicBezTo>
                    <a:pt x="92" y="480"/>
                    <a:pt x="161" y="526"/>
                    <a:pt x="229" y="526"/>
                  </a:cubicBezTo>
                  <a:cubicBezTo>
                    <a:pt x="298" y="526"/>
                    <a:pt x="366" y="503"/>
                    <a:pt x="412" y="457"/>
                  </a:cubicBezTo>
                  <a:cubicBezTo>
                    <a:pt x="457" y="412"/>
                    <a:pt x="503" y="366"/>
                    <a:pt x="503" y="297"/>
                  </a:cubicBezTo>
                  <a:cubicBezTo>
                    <a:pt x="526" y="229"/>
                    <a:pt x="503" y="161"/>
                    <a:pt x="457" y="92"/>
                  </a:cubicBezTo>
                  <a:cubicBezTo>
                    <a:pt x="412" y="46"/>
                    <a:pt x="343" y="1"/>
                    <a:pt x="275" y="1"/>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5" name="Google Shape;4286;p38">
              <a:extLst>
                <a:ext uri="{FF2B5EF4-FFF2-40B4-BE49-F238E27FC236}">
                  <a16:creationId xmlns:a16="http://schemas.microsoft.com/office/drawing/2014/main" id="{56C1140F-F480-284B-6D24-7133E2A4CB56}"/>
                </a:ext>
              </a:extLst>
            </p:cNvPr>
            <p:cNvSpPr/>
            <p:nvPr/>
          </p:nvSpPr>
          <p:spPr>
            <a:xfrm>
              <a:off x="6879312" y="3618436"/>
              <a:ext cx="13433" cy="13433"/>
            </a:xfrm>
            <a:custGeom>
              <a:avLst/>
              <a:gdLst/>
              <a:ahLst/>
              <a:cxnLst/>
              <a:rect l="l" t="t" r="r" b="b"/>
              <a:pathLst>
                <a:path w="480" h="480" extrusionOk="0">
                  <a:moveTo>
                    <a:pt x="274" y="0"/>
                  </a:moveTo>
                  <a:cubicBezTo>
                    <a:pt x="205" y="0"/>
                    <a:pt x="137" y="0"/>
                    <a:pt x="91" y="46"/>
                  </a:cubicBezTo>
                  <a:cubicBezTo>
                    <a:pt x="46" y="91"/>
                    <a:pt x="0" y="160"/>
                    <a:pt x="0" y="205"/>
                  </a:cubicBezTo>
                  <a:cubicBezTo>
                    <a:pt x="0" y="274"/>
                    <a:pt x="23" y="342"/>
                    <a:pt x="46" y="388"/>
                  </a:cubicBezTo>
                  <a:cubicBezTo>
                    <a:pt x="91" y="434"/>
                    <a:pt x="160" y="479"/>
                    <a:pt x="205" y="479"/>
                  </a:cubicBezTo>
                  <a:cubicBezTo>
                    <a:pt x="274" y="479"/>
                    <a:pt x="342" y="457"/>
                    <a:pt x="388" y="411"/>
                  </a:cubicBezTo>
                  <a:cubicBezTo>
                    <a:pt x="434" y="388"/>
                    <a:pt x="479" y="320"/>
                    <a:pt x="479" y="251"/>
                  </a:cubicBezTo>
                  <a:cubicBezTo>
                    <a:pt x="479" y="205"/>
                    <a:pt x="457" y="137"/>
                    <a:pt x="434" y="91"/>
                  </a:cubicBezTo>
                  <a:cubicBezTo>
                    <a:pt x="388" y="46"/>
                    <a:pt x="320" y="0"/>
                    <a:pt x="274" y="0"/>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6" name="Google Shape;4287;p38">
              <a:extLst>
                <a:ext uri="{FF2B5EF4-FFF2-40B4-BE49-F238E27FC236}">
                  <a16:creationId xmlns:a16="http://schemas.microsoft.com/office/drawing/2014/main" id="{4DC76692-3E4D-6BCB-60A0-B703C781C6C5}"/>
                </a:ext>
              </a:extLst>
            </p:cNvPr>
            <p:cNvSpPr/>
            <p:nvPr/>
          </p:nvSpPr>
          <p:spPr>
            <a:xfrm>
              <a:off x="6901644" y="3609480"/>
              <a:ext cx="14720" cy="14076"/>
            </a:xfrm>
            <a:custGeom>
              <a:avLst/>
              <a:gdLst/>
              <a:ahLst/>
              <a:cxnLst/>
              <a:rect l="l" t="t" r="r" b="b"/>
              <a:pathLst>
                <a:path w="526" h="503" extrusionOk="0">
                  <a:moveTo>
                    <a:pt x="298" y="1"/>
                  </a:moveTo>
                  <a:cubicBezTo>
                    <a:pt x="229" y="1"/>
                    <a:pt x="161" y="23"/>
                    <a:pt x="115" y="69"/>
                  </a:cubicBezTo>
                  <a:cubicBezTo>
                    <a:pt x="47" y="115"/>
                    <a:pt x="24" y="160"/>
                    <a:pt x="24" y="229"/>
                  </a:cubicBezTo>
                  <a:cubicBezTo>
                    <a:pt x="1" y="297"/>
                    <a:pt x="24" y="366"/>
                    <a:pt x="69" y="411"/>
                  </a:cubicBezTo>
                  <a:cubicBezTo>
                    <a:pt x="115" y="457"/>
                    <a:pt x="184" y="503"/>
                    <a:pt x="229" y="503"/>
                  </a:cubicBezTo>
                  <a:cubicBezTo>
                    <a:pt x="298" y="503"/>
                    <a:pt x="366" y="503"/>
                    <a:pt x="412" y="457"/>
                  </a:cubicBezTo>
                  <a:cubicBezTo>
                    <a:pt x="480" y="411"/>
                    <a:pt x="503" y="343"/>
                    <a:pt x="503" y="274"/>
                  </a:cubicBezTo>
                  <a:cubicBezTo>
                    <a:pt x="526" y="206"/>
                    <a:pt x="503" y="160"/>
                    <a:pt x="457" y="92"/>
                  </a:cubicBezTo>
                  <a:cubicBezTo>
                    <a:pt x="412" y="46"/>
                    <a:pt x="343" y="1"/>
                    <a:pt x="298" y="1"/>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7" name="Google Shape;4288;p38">
              <a:extLst>
                <a:ext uri="{FF2B5EF4-FFF2-40B4-BE49-F238E27FC236}">
                  <a16:creationId xmlns:a16="http://schemas.microsoft.com/office/drawing/2014/main" id="{B89125EA-346B-0CF4-3C87-D3572FA2A70F}"/>
                </a:ext>
              </a:extLst>
            </p:cNvPr>
            <p:cNvSpPr/>
            <p:nvPr/>
          </p:nvSpPr>
          <p:spPr>
            <a:xfrm>
              <a:off x="6611663" y="3509826"/>
              <a:ext cx="113087" cy="46903"/>
            </a:xfrm>
            <a:custGeom>
              <a:avLst/>
              <a:gdLst/>
              <a:ahLst/>
              <a:cxnLst/>
              <a:rect l="l" t="t" r="r" b="b"/>
              <a:pathLst>
                <a:path w="4041" h="1676" extrusionOk="0">
                  <a:moveTo>
                    <a:pt x="183" y="1"/>
                  </a:moveTo>
                  <a:cubicBezTo>
                    <a:pt x="160" y="1"/>
                    <a:pt x="137" y="1"/>
                    <a:pt x="114" y="24"/>
                  </a:cubicBezTo>
                  <a:cubicBezTo>
                    <a:pt x="69" y="24"/>
                    <a:pt x="46" y="69"/>
                    <a:pt x="23" y="115"/>
                  </a:cubicBezTo>
                  <a:cubicBezTo>
                    <a:pt x="23" y="138"/>
                    <a:pt x="23" y="161"/>
                    <a:pt x="23" y="183"/>
                  </a:cubicBezTo>
                  <a:cubicBezTo>
                    <a:pt x="0" y="229"/>
                    <a:pt x="23" y="275"/>
                    <a:pt x="46" y="297"/>
                  </a:cubicBezTo>
                  <a:cubicBezTo>
                    <a:pt x="92" y="320"/>
                    <a:pt x="137" y="343"/>
                    <a:pt x="160" y="366"/>
                  </a:cubicBezTo>
                  <a:cubicBezTo>
                    <a:pt x="228" y="389"/>
                    <a:pt x="297" y="412"/>
                    <a:pt x="365" y="434"/>
                  </a:cubicBezTo>
                  <a:cubicBezTo>
                    <a:pt x="502" y="480"/>
                    <a:pt x="662" y="526"/>
                    <a:pt x="799" y="571"/>
                  </a:cubicBezTo>
                  <a:cubicBezTo>
                    <a:pt x="959" y="594"/>
                    <a:pt x="1096" y="640"/>
                    <a:pt x="1256" y="686"/>
                  </a:cubicBezTo>
                  <a:cubicBezTo>
                    <a:pt x="1393" y="731"/>
                    <a:pt x="1530" y="777"/>
                    <a:pt x="1666" y="845"/>
                  </a:cubicBezTo>
                  <a:cubicBezTo>
                    <a:pt x="1803" y="891"/>
                    <a:pt x="1963" y="937"/>
                    <a:pt x="2100" y="1005"/>
                  </a:cubicBezTo>
                  <a:cubicBezTo>
                    <a:pt x="2237" y="1051"/>
                    <a:pt x="2397" y="1119"/>
                    <a:pt x="2534" y="1165"/>
                  </a:cubicBezTo>
                  <a:cubicBezTo>
                    <a:pt x="2671" y="1233"/>
                    <a:pt x="2831" y="1279"/>
                    <a:pt x="2968" y="1347"/>
                  </a:cubicBezTo>
                  <a:cubicBezTo>
                    <a:pt x="3036" y="1370"/>
                    <a:pt x="3082" y="1393"/>
                    <a:pt x="3150" y="1439"/>
                  </a:cubicBezTo>
                  <a:cubicBezTo>
                    <a:pt x="3219" y="1462"/>
                    <a:pt x="3287" y="1484"/>
                    <a:pt x="3356" y="1530"/>
                  </a:cubicBezTo>
                  <a:cubicBezTo>
                    <a:pt x="3424" y="1553"/>
                    <a:pt x="3492" y="1599"/>
                    <a:pt x="3584" y="1621"/>
                  </a:cubicBezTo>
                  <a:cubicBezTo>
                    <a:pt x="3607" y="1644"/>
                    <a:pt x="3629" y="1644"/>
                    <a:pt x="3675" y="1667"/>
                  </a:cubicBezTo>
                  <a:cubicBezTo>
                    <a:pt x="3698" y="1673"/>
                    <a:pt x="3721" y="1676"/>
                    <a:pt x="3744" y="1676"/>
                  </a:cubicBezTo>
                  <a:cubicBezTo>
                    <a:pt x="3812" y="1676"/>
                    <a:pt x="3881" y="1650"/>
                    <a:pt x="3949" y="1599"/>
                  </a:cubicBezTo>
                  <a:cubicBezTo>
                    <a:pt x="4040" y="1507"/>
                    <a:pt x="4040" y="1347"/>
                    <a:pt x="3949" y="1256"/>
                  </a:cubicBezTo>
                  <a:cubicBezTo>
                    <a:pt x="3881" y="1188"/>
                    <a:pt x="3789" y="1142"/>
                    <a:pt x="3721" y="1119"/>
                  </a:cubicBezTo>
                  <a:cubicBezTo>
                    <a:pt x="3652" y="1074"/>
                    <a:pt x="3584" y="1051"/>
                    <a:pt x="3515" y="1005"/>
                  </a:cubicBezTo>
                  <a:cubicBezTo>
                    <a:pt x="3356" y="937"/>
                    <a:pt x="3173" y="868"/>
                    <a:pt x="3013" y="822"/>
                  </a:cubicBezTo>
                  <a:cubicBezTo>
                    <a:pt x="2694" y="708"/>
                    <a:pt x="2374" y="594"/>
                    <a:pt x="2077" y="480"/>
                  </a:cubicBezTo>
                  <a:cubicBezTo>
                    <a:pt x="1758" y="389"/>
                    <a:pt x="1461" y="297"/>
                    <a:pt x="1164" y="229"/>
                  </a:cubicBezTo>
                  <a:cubicBezTo>
                    <a:pt x="1005" y="183"/>
                    <a:pt x="845" y="138"/>
                    <a:pt x="708" y="92"/>
                  </a:cubicBezTo>
                  <a:cubicBezTo>
                    <a:pt x="525" y="46"/>
                    <a:pt x="365" y="24"/>
                    <a:pt x="183" y="1"/>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8" name="Google Shape;4289;p38">
              <a:extLst>
                <a:ext uri="{FF2B5EF4-FFF2-40B4-BE49-F238E27FC236}">
                  <a16:creationId xmlns:a16="http://schemas.microsoft.com/office/drawing/2014/main" id="{BE31A783-B7AB-41F5-F23B-6F0E50FBE3FC}"/>
                </a:ext>
              </a:extLst>
            </p:cNvPr>
            <p:cNvSpPr/>
            <p:nvPr/>
          </p:nvSpPr>
          <p:spPr>
            <a:xfrm>
              <a:off x="6596971" y="3501542"/>
              <a:ext cx="135447" cy="141828"/>
            </a:xfrm>
            <a:custGeom>
              <a:avLst/>
              <a:gdLst/>
              <a:ahLst/>
              <a:cxnLst/>
              <a:rect l="l" t="t" r="r" b="b"/>
              <a:pathLst>
                <a:path w="4840" h="5068" extrusionOk="0">
                  <a:moveTo>
                    <a:pt x="765" y="1701"/>
                  </a:moveTo>
                  <a:cubicBezTo>
                    <a:pt x="771" y="1712"/>
                    <a:pt x="776" y="1723"/>
                    <a:pt x="776" y="1735"/>
                  </a:cubicBezTo>
                  <a:lnTo>
                    <a:pt x="765" y="1701"/>
                  </a:lnTo>
                  <a:close/>
                  <a:moveTo>
                    <a:pt x="890" y="0"/>
                  </a:moveTo>
                  <a:cubicBezTo>
                    <a:pt x="776" y="0"/>
                    <a:pt x="662" y="0"/>
                    <a:pt x="525" y="46"/>
                  </a:cubicBezTo>
                  <a:cubicBezTo>
                    <a:pt x="457" y="69"/>
                    <a:pt x="388" y="91"/>
                    <a:pt x="320" y="137"/>
                  </a:cubicBezTo>
                  <a:cubicBezTo>
                    <a:pt x="228" y="205"/>
                    <a:pt x="160" y="274"/>
                    <a:pt x="114" y="342"/>
                  </a:cubicBezTo>
                  <a:cubicBezTo>
                    <a:pt x="23" y="479"/>
                    <a:pt x="0" y="662"/>
                    <a:pt x="0" y="822"/>
                  </a:cubicBezTo>
                  <a:cubicBezTo>
                    <a:pt x="0" y="982"/>
                    <a:pt x="46" y="1164"/>
                    <a:pt x="92" y="1347"/>
                  </a:cubicBezTo>
                  <a:cubicBezTo>
                    <a:pt x="160" y="1552"/>
                    <a:pt x="251" y="1758"/>
                    <a:pt x="343" y="1963"/>
                  </a:cubicBezTo>
                  <a:cubicBezTo>
                    <a:pt x="502" y="2305"/>
                    <a:pt x="708" y="2648"/>
                    <a:pt x="936" y="2990"/>
                  </a:cubicBezTo>
                  <a:cubicBezTo>
                    <a:pt x="1164" y="3355"/>
                    <a:pt x="1393" y="3698"/>
                    <a:pt x="1644" y="4040"/>
                  </a:cubicBezTo>
                  <a:cubicBezTo>
                    <a:pt x="1849" y="4337"/>
                    <a:pt x="2077" y="4611"/>
                    <a:pt x="2283" y="4907"/>
                  </a:cubicBezTo>
                  <a:cubicBezTo>
                    <a:pt x="2328" y="4953"/>
                    <a:pt x="2374" y="5022"/>
                    <a:pt x="2420" y="5067"/>
                  </a:cubicBezTo>
                  <a:cubicBezTo>
                    <a:pt x="2488" y="4999"/>
                    <a:pt x="2557" y="4930"/>
                    <a:pt x="2648" y="4862"/>
                  </a:cubicBezTo>
                  <a:cubicBezTo>
                    <a:pt x="2671" y="4839"/>
                    <a:pt x="2694" y="4816"/>
                    <a:pt x="2739" y="4793"/>
                  </a:cubicBezTo>
                  <a:lnTo>
                    <a:pt x="2785" y="4748"/>
                  </a:lnTo>
                  <a:cubicBezTo>
                    <a:pt x="2762" y="4702"/>
                    <a:pt x="2739" y="4679"/>
                    <a:pt x="2716" y="4656"/>
                  </a:cubicBezTo>
                  <a:cubicBezTo>
                    <a:pt x="2488" y="4360"/>
                    <a:pt x="2283" y="4063"/>
                    <a:pt x="2055" y="3789"/>
                  </a:cubicBezTo>
                  <a:cubicBezTo>
                    <a:pt x="1803" y="3447"/>
                    <a:pt x="1575" y="3081"/>
                    <a:pt x="1347" y="2739"/>
                  </a:cubicBezTo>
                  <a:cubicBezTo>
                    <a:pt x="1119" y="2397"/>
                    <a:pt x="913" y="2031"/>
                    <a:pt x="753" y="1666"/>
                  </a:cubicBezTo>
                  <a:cubicBezTo>
                    <a:pt x="639" y="1461"/>
                    <a:pt x="571" y="1233"/>
                    <a:pt x="502" y="982"/>
                  </a:cubicBezTo>
                  <a:cubicBezTo>
                    <a:pt x="502" y="913"/>
                    <a:pt x="502" y="822"/>
                    <a:pt x="502" y="753"/>
                  </a:cubicBezTo>
                  <a:cubicBezTo>
                    <a:pt x="502" y="730"/>
                    <a:pt x="502" y="685"/>
                    <a:pt x="525" y="662"/>
                  </a:cubicBezTo>
                  <a:cubicBezTo>
                    <a:pt x="525" y="639"/>
                    <a:pt x="525" y="616"/>
                    <a:pt x="548" y="593"/>
                  </a:cubicBezTo>
                  <a:cubicBezTo>
                    <a:pt x="548" y="593"/>
                    <a:pt x="571" y="571"/>
                    <a:pt x="571" y="571"/>
                  </a:cubicBezTo>
                  <a:cubicBezTo>
                    <a:pt x="594" y="548"/>
                    <a:pt x="617" y="548"/>
                    <a:pt x="639" y="525"/>
                  </a:cubicBezTo>
                  <a:cubicBezTo>
                    <a:pt x="662" y="525"/>
                    <a:pt x="708" y="502"/>
                    <a:pt x="731" y="502"/>
                  </a:cubicBezTo>
                  <a:cubicBezTo>
                    <a:pt x="822" y="479"/>
                    <a:pt x="913" y="479"/>
                    <a:pt x="1027" y="479"/>
                  </a:cubicBezTo>
                  <a:cubicBezTo>
                    <a:pt x="1141" y="502"/>
                    <a:pt x="1256" y="525"/>
                    <a:pt x="1393" y="548"/>
                  </a:cubicBezTo>
                  <a:cubicBezTo>
                    <a:pt x="1598" y="571"/>
                    <a:pt x="1826" y="639"/>
                    <a:pt x="2032" y="685"/>
                  </a:cubicBezTo>
                  <a:cubicBezTo>
                    <a:pt x="2420" y="776"/>
                    <a:pt x="2808" y="890"/>
                    <a:pt x="3173" y="1027"/>
                  </a:cubicBezTo>
                  <a:cubicBezTo>
                    <a:pt x="3721" y="1210"/>
                    <a:pt x="4246" y="1415"/>
                    <a:pt x="4771" y="1621"/>
                  </a:cubicBezTo>
                  <a:cubicBezTo>
                    <a:pt x="4794" y="1438"/>
                    <a:pt x="4816" y="1278"/>
                    <a:pt x="4839" y="1118"/>
                  </a:cubicBezTo>
                  <a:cubicBezTo>
                    <a:pt x="4086" y="822"/>
                    <a:pt x="3333" y="525"/>
                    <a:pt x="2534" y="297"/>
                  </a:cubicBezTo>
                  <a:cubicBezTo>
                    <a:pt x="2100" y="183"/>
                    <a:pt x="1621" y="69"/>
                    <a:pt x="1164"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9" name="Google Shape;4290;p38">
              <a:extLst>
                <a:ext uri="{FF2B5EF4-FFF2-40B4-BE49-F238E27FC236}">
                  <a16:creationId xmlns:a16="http://schemas.microsoft.com/office/drawing/2014/main" id="{7FF243D7-9AB9-7F8C-04F2-8EA8CC4B82E0}"/>
                </a:ext>
              </a:extLst>
            </p:cNvPr>
            <p:cNvSpPr/>
            <p:nvPr/>
          </p:nvSpPr>
          <p:spPr>
            <a:xfrm>
              <a:off x="6685740" y="3530283"/>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0" name="Google Shape;4291;p38">
              <a:extLst>
                <a:ext uri="{FF2B5EF4-FFF2-40B4-BE49-F238E27FC236}">
                  <a16:creationId xmlns:a16="http://schemas.microsoft.com/office/drawing/2014/main" id="{BDB26044-0E28-24C8-E6A8-426A036AEF20}"/>
                </a:ext>
              </a:extLst>
            </p:cNvPr>
            <p:cNvSpPr/>
            <p:nvPr/>
          </p:nvSpPr>
          <p:spPr>
            <a:xfrm>
              <a:off x="6652550" y="3629294"/>
              <a:ext cx="151399" cy="221333"/>
            </a:xfrm>
            <a:custGeom>
              <a:avLst/>
              <a:gdLst/>
              <a:ahLst/>
              <a:cxnLst/>
              <a:rect l="l" t="t" r="r" b="b"/>
              <a:pathLst>
                <a:path w="5410" h="7909" extrusionOk="0">
                  <a:moveTo>
                    <a:pt x="274" y="0"/>
                  </a:moveTo>
                  <a:cubicBezTo>
                    <a:pt x="228" y="0"/>
                    <a:pt x="183" y="0"/>
                    <a:pt x="137" y="46"/>
                  </a:cubicBezTo>
                  <a:cubicBezTo>
                    <a:pt x="23" y="114"/>
                    <a:pt x="0" y="274"/>
                    <a:pt x="69" y="388"/>
                  </a:cubicBezTo>
                  <a:cubicBezTo>
                    <a:pt x="1689" y="2853"/>
                    <a:pt x="3310" y="5318"/>
                    <a:pt x="4930" y="7806"/>
                  </a:cubicBezTo>
                  <a:cubicBezTo>
                    <a:pt x="4970" y="7873"/>
                    <a:pt x="5041" y="7908"/>
                    <a:pt x="5116" y="7908"/>
                  </a:cubicBezTo>
                  <a:cubicBezTo>
                    <a:pt x="5169" y="7908"/>
                    <a:pt x="5225" y="7890"/>
                    <a:pt x="5273" y="7852"/>
                  </a:cubicBezTo>
                  <a:cubicBezTo>
                    <a:pt x="5387" y="7783"/>
                    <a:pt x="5410" y="7624"/>
                    <a:pt x="5341" y="7510"/>
                  </a:cubicBezTo>
                  <a:cubicBezTo>
                    <a:pt x="3721" y="5044"/>
                    <a:pt x="2100" y="2579"/>
                    <a:pt x="479" y="91"/>
                  </a:cubicBezTo>
                  <a:cubicBezTo>
                    <a:pt x="434" y="23"/>
                    <a:pt x="365" y="0"/>
                    <a:pt x="274" y="0"/>
                  </a:cubicBezTo>
                  <a:close/>
                </a:path>
              </a:pathLst>
            </a:custGeom>
            <a:solidFill>
              <a:srgbClr val="F8C9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1" name="Google Shape;4292;p38">
              <a:extLst>
                <a:ext uri="{FF2B5EF4-FFF2-40B4-BE49-F238E27FC236}">
                  <a16:creationId xmlns:a16="http://schemas.microsoft.com/office/drawing/2014/main" id="{6BDDD76B-3C10-2116-7EA9-416C5859DB9C}"/>
                </a:ext>
              </a:extLst>
            </p:cNvPr>
            <p:cNvSpPr/>
            <p:nvPr/>
          </p:nvSpPr>
          <p:spPr>
            <a:xfrm>
              <a:off x="6721533" y="3525162"/>
              <a:ext cx="254244" cy="84347"/>
            </a:xfrm>
            <a:custGeom>
              <a:avLst/>
              <a:gdLst/>
              <a:ahLst/>
              <a:cxnLst/>
              <a:rect l="l" t="t" r="r" b="b"/>
              <a:pathLst>
                <a:path w="9085" h="3014" extrusionOk="0">
                  <a:moveTo>
                    <a:pt x="251" y="1"/>
                  </a:moveTo>
                  <a:cubicBezTo>
                    <a:pt x="183" y="1"/>
                    <a:pt x="137" y="23"/>
                    <a:pt x="91" y="46"/>
                  </a:cubicBezTo>
                  <a:cubicBezTo>
                    <a:pt x="46" y="92"/>
                    <a:pt x="0" y="138"/>
                    <a:pt x="0" y="206"/>
                  </a:cubicBezTo>
                  <a:cubicBezTo>
                    <a:pt x="0" y="274"/>
                    <a:pt x="0" y="343"/>
                    <a:pt x="46" y="389"/>
                  </a:cubicBezTo>
                  <a:cubicBezTo>
                    <a:pt x="91" y="457"/>
                    <a:pt x="137" y="480"/>
                    <a:pt x="206" y="480"/>
                  </a:cubicBezTo>
                  <a:cubicBezTo>
                    <a:pt x="2853" y="1256"/>
                    <a:pt x="5501" y="2032"/>
                    <a:pt x="8149" y="2808"/>
                  </a:cubicBezTo>
                  <a:cubicBezTo>
                    <a:pt x="8377" y="2877"/>
                    <a:pt x="8582" y="2945"/>
                    <a:pt x="8788" y="3014"/>
                  </a:cubicBezTo>
                  <a:cubicBezTo>
                    <a:pt x="8856" y="3014"/>
                    <a:pt x="8925" y="2991"/>
                    <a:pt x="8971" y="2968"/>
                  </a:cubicBezTo>
                  <a:cubicBezTo>
                    <a:pt x="9039" y="2922"/>
                    <a:pt x="9062" y="2854"/>
                    <a:pt x="9085" y="2808"/>
                  </a:cubicBezTo>
                  <a:cubicBezTo>
                    <a:pt x="9085" y="2740"/>
                    <a:pt x="9085" y="2671"/>
                    <a:pt x="9039" y="2625"/>
                  </a:cubicBezTo>
                  <a:cubicBezTo>
                    <a:pt x="8993" y="2557"/>
                    <a:pt x="8948" y="2534"/>
                    <a:pt x="8879" y="2511"/>
                  </a:cubicBezTo>
                  <a:cubicBezTo>
                    <a:pt x="6665" y="1872"/>
                    <a:pt x="4451" y="1233"/>
                    <a:pt x="2260" y="571"/>
                  </a:cubicBezTo>
                  <a:cubicBezTo>
                    <a:pt x="1598" y="389"/>
                    <a:pt x="936" y="183"/>
                    <a:pt x="274" y="1"/>
                  </a:cubicBezTo>
                  <a:close/>
                </a:path>
              </a:pathLst>
            </a:custGeom>
            <a:solidFill>
              <a:srgbClr val="F8C9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2" name="Google Shape;4293;p38">
              <a:extLst>
                <a:ext uri="{FF2B5EF4-FFF2-40B4-BE49-F238E27FC236}">
                  <a16:creationId xmlns:a16="http://schemas.microsoft.com/office/drawing/2014/main" id="{C76B0F83-0A91-8FB1-613D-DBCE27A63A50}"/>
                </a:ext>
              </a:extLst>
            </p:cNvPr>
            <p:cNvSpPr/>
            <p:nvPr/>
          </p:nvSpPr>
          <p:spPr>
            <a:xfrm>
              <a:off x="6655096" y="3526449"/>
              <a:ext cx="79869" cy="114487"/>
            </a:xfrm>
            <a:custGeom>
              <a:avLst/>
              <a:gdLst/>
              <a:ahLst/>
              <a:cxnLst/>
              <a:rect l="l" t="t" r="r" b="b"/>
              <a:pathLst>
                <a:path w="2854" h="4091" extrusionOk="0">
                  <a:moveTo>
                    <a:pt x="2580" y="0"/>
                  </a:moveTo>
                  <a:cubicBezTo>
                    <a:pt x="2511" y="0"/>
                    <a:pt x="2465" y="23"/>
                    <a:pt x="2420" y="69"/>
                  </a:cubicBezTo>
                  <a:cubicBezTo>
                    <a:pt x="2374" y="92"/>
                    <a:pt x="2329" y="160"/>
                    <a:pt x="2329" y="228"/>
                  </a:cubicBezTo>
                  <a:cubicBezTo>
                    <a:pt x="2351" y="411"/>
                    <a:pt x="2329" y="594"/>
                    <a:pt x="2306" y="753"/>
                  </a:cubicBezTo>
                  <a:cubicBezTo>
                    <a:pt x="2260" y="1096"/>
                    <a:pt x="2146" y="1438"/>
                    <a:pt x="2009" y="1735"/>
                  </a:cubicBezTo>
                  <a:cubicBezTo>
                    <a:pt x="2009" y="1758"/>
                    <a:pt x="2009" y="1758"/>
                    <a:pt x="2009" y="1758"/>
                  </a:cubicBezTo>
                  <a:cubicBezTo>
                    <a:pt x="1986" y="1758"/>
                    <a:pt x="1986" y="1781"/>
                    <a:pt x="1986" y="1781"/>
                  </a:cubicBezTo>
                  <a:lnTo>
                    <a:pt x="2009" y="1758"/>
                  </a:lnTo>
                  <a:lnTo>
                    <a:pt x="2009" y="1758"/>
                  </a:lnTo>
                  <a:cubicBezTo>
                    <a:pt x="1826" y="2123"/>
                    <a:pt x="1621" y="2465"/>
                    <a:pt x="1393" y="2785"/>
                  </a:cubicBezTo>
                  <a:cubicBezTo>
                    <a:pt x="1210" y="2990"/>
                    <a:pt x="1027" y="3173"/>
                    <a:pt x="799" y="3356"/>
                  </a:cubicBezTo>
                  <a:cubicBezTo>
                    <a:pt x="685" y="3424"/>
                    <a:pt x="548" y="3492"/>
                    <a:pt x="411" y="3561"/>
                  </a:cubicBezTo>
                  <a:cubicBezTo>
                    <a:pt x="343" y="3584"/>
                    <a:pt x="274" y="3607"/>
                    <a:pt x="206" y="3607"/>
                  </a:cubicBezTo>
                  <a:cubicBezTo>
                    <a:pt x="69" y="3629"/>
                    <a:pt x="0" y="3789"/>
                    <a:pt x="23" y="3903"/>
                  </a:cubicBezTo>
                  <a:cubicBezTo>
                    <a:pt x="43" y="4023"/>
                    <a:pt x="150" y="4090"/>
                    <a:pt x="268" y="4090"/>
                  </a:cubicBezTo>
                  <a:cubicBezTo>
                    <a:pt x="285" y="4090"/>
                    <a:pt x="302" y="4089"/>
                    <a:pt x="320" y="4086"/>
                  </a:cubicBezTo>
                  <a:cubicBezTo>
                    <a:pt x="685" y="4017"/>
                    <a:pt x="1027" y="3812"/>
                    <a:pt x="1301" y="3561"/>
                  </a:cubicBezTo>
                  <a:cubicBezTo>
                    <a:pt x="1644" y="3287"/>
                    <a:pt x="1895" y="2945"/>
                    <a:pt x="2123" y="2579"/>
                  </a:cubicBezTo>
                  <a:cubicBezTo>
                    <a:pt x="2351" y="2214"/>
                    <a:pt x="2534" y="1803"/>
                    <a:pt x="2648" y="1415"/>
                  </a:cubicBezTo>
                  <a:cubicBezTo>
                    <a:pt x="2717" y="1210"/>
                    <a:pt x="2762" y="1005"/>
                    <a:pt x="2808" y="799"/>
                  </a:cubicBezTo>
                  <a:cubicBezTo>
                    <a:pt x="2831" y="617"/>
                    <a:pt x="2853" y="434"/>
                    <a:pt x="2831" y="251"/>
                  </a:cubicBezTo>
                  <a:cubicBezTo>
                    <a:pt x="2831" y="183"/>
                    <a:pt x="2808" y="114"/>
                    <a:pt x="2762" y="69"/>
                  </a:cubicBezTo>
                  <a:cubicBezTo>
                    <a:pt x="2717" y="23"/>
                    <a:pt x="2648" y="0"/>
                    <a:pt x="2580" y="0"/>
                  </a:cubicBezTo>
                  <a:close/>
                </a:path>
              </a:pathLst>
            </a:custGeom>
            <a:solidFill>
              <a:srgbClr val="F8C9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3" name="Google Shape;4294;p38">
              <a:extLst>
                <a:ext uri="{FF2B5EF4-FFF2-40B4-BE49-F238E27FC236}">
                  <a16:creationId xmlns:a16="http://schemas.microsoft.com/office/drawing/2014/main" id="{CD8986D6-C9CC-E09F-7E24-A109A3C46CF5}"/>
                </a:ext>
              </a:extLst>
            </p:cNvPr>
            <p:cNvSpPr/>
            <p:nvPr/>
          </p:nvSpPr>
          <p:spPr>
            <a:xfrm>
              <a:off x="6787941" y="3839433"/>
              <a:ext cx="804877" cy="573441"/>
            </a:xfrm>
            <a:custGeom>
              <a:avLst/>
              <a:gdLst/>
              <a:ahLst/>
              <a:cxnLst/>
              <a:rect l="l" t="t" r="r" b="b"/>
              <a:pathLst>
                <a:path w="28761" h="20491" extrusionOk="0">
                  <a:moveTo>
                    <a:pt x="275" y="1"/>
                  </a:moveTo>
                  <a:cubicBezTo>
                    <a:pt x="206" y="1"/>
                    <a:pt x="138" y="46"/>
                    <a:pt x="92" y="115"/>
                  </a:cubicBezTo>
                  <a:cubicBezTo>
                    <a:pt x="1" y="206"/>
                    <a:pt x="24" y="366"/>
                    <a:pt x="138" y="457"/>
                  </a:cubicBezTo>
                  <a:cubicBezTo>
                    <a:pt x="3265" y="2671"/>
                    <a:pt x="6392" y="4885"/>
                    <a:pt x="9542" y="7099"/>
                  </a:cubicBezTo>
                  <a:cubicBezTo>
                    <a:pt x="12760" y="9382"/>
                    <a:pt x="15956" y="11664"/>
                    <a:pt x="19174" y="13947"/>
                  </a:cubicBezTo>
                  <a:cubicBezTo>
                    <a:pt x="22210" y="16092"/>
                    <a:pt x="25246" y="18261"/>
                    <a:pt x="28304" y="20406"/>
                  </a:cubicBezTo>
                  <a:cubicBezTo>
                    <a:pt x="28304" y="20429"/>
                    <a:pt x="28327" y="20429"/>
                    <a:pt x="28350" y="20452"/>
                  </a:cubicBezTo>
                  <a:cubicBezTo>
                    <a:pt x="28384" y="20478"/>
                    <a:pt x="28428" y="20491"/>
                    <a:pt x="28474" y="20491"/>
                  </a:cubicBezTo>
                  <a:cubicBezTo>
                    <a:pt x="28552" y="20491"/>
                    <a:pt x="28635" y="20455"/>
                    <a:pt x="28692" y="20384"/>
                  </a:cubicBezTo>
                  <a:cubicBezTo>
                    <a:pt x="28761" y="20292"/>
                    <a:pt x="28738" y="20132"/>
                    <a:pt x="28624" y="20041"/>
                  </a:cubicBezTo>
                  <a:cubicBezTo>
                    <a:pt x="25588" y="17873"/>
                    <a:pt x="22552" y="15727"/>
                    <a:pt x="19517" y="13582"/>
                  </a:cubicBezTo>
                  <a:cubicBezTo>
                    <a:pt x="16298" y="11299"/>
                    <a:pt x="13103" y="9039"/>
                    <a:pt x="9884" y="6757"/>
                  </a:cubicBezTo>
                  <a:cubicBezTo>
                    <a:pt x="6734" y="4520"/>
                    <a:pt x="3607" y="2306"/>
                    <a:pt x="480" y="92"/>
                  </a:cubicBezTo>
                  <a:cubicBezTo>
                    <a:pt x="458" y="69"/>
                    <a:pt x="435" y="69"/>
                    <a:pt x="435" y="46"/>
                  </a:cubicBezTo>
                  <a:cubicBezTo>
                    <a:pt x="389" y="23"/>
                    <a:pt x="343" y="1"/>
                    <a:pt x="275"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4" name="Google Shape;4295;p38">
              <a:extLst>
                <a:ext uri="{FF2B5EF4-FFF2-40B4-BE49-F238E27FC236}">
                  <a16:creationId xmlns:a16="http://schemas.microsoft.com/office/drawing/2014/main" id="{083BB2AF-9E6F-B189-BAA5-606E1AB13D2A}"/>
                </a:ext>
              </a:extLst>
            </p:cNvPr>
            <p:cNvSpPr/>
            <p:nvPr/>
          </p:nvSpPr>
          <p:spPr>
            <a:xfrm>
              <a:off x="6853762" y="3765973"/>
              <a:ext cx="801658" cy="570894"/>
            </a:xfrm>
            <a:custGeom>
              <a:avLst/>
              <a:gdLst/>
              <a:ahLst/>
              <a:cxnLst/>
              <a:rect l="l" t="t" r="r" b="b"/>
              <a:pathLst>
                <a:path w="28646" h="20400" extrusionOk="0">
                  <a:moveTo>
                    <a:pt x="274" y="1"/>
                  </a:moveTo>
                  <a:cubicBezTo>
                    <a:pt x="205" y="1"/>
                    <a:pt x="137" y="46"/>
                    <a:pt x="91" y="115"/>
                  </a:cubicBezTo>
                  <a:cubicBezTo>
                    <a:pt x="0" y="206"/>
                    <a:pt x="23" y="366"/>
                    <a:pt x="137" y="457"/>
                  </a:cubicBezTo>
                  <a:cubicBezTo>
                    <a:pt x="3378" y="2740"/>
                    <a:pt x="6619" y="5045"/>
                    <a:pt x="9861" y="7350"/>
                  </a:cubicBezTo>
                  <a:cubicBezTo>
                    <a:pt x="13284" y="9770"/>
                    <a:pt x="16731" y="12212"/>
                    <a:pt x="20155" y="14632"/>
                  </a:cubicBezTo>
                  <a:cubicBezTo>
                    <a:pt x="22825" y="16526"/>
                    <a:pt x="25519" y="18444"/>
                    <a:pt x="28189" y="20338"/>
                  </a:cubicBezTo>
                  <a:cubicBezTo>
                    <a:pt x="28189" y="20338"/>
                    <a:pt x="28212" y="20338"/>
                    <a:pt x="28212" y="20361"/>
                  </a:cubicBezTo>
                  <a:cubicBezTo>
                    <a:pt x="28255" y="20387"/>
                    <a:pt x="28304" y="20399"/>
                    <a:pt x="28353" y="20399"/>
                  </a:cubicBezTo>
                  <a:cubicBezTo>
                    <a:pt x="28433" y="20399"/>
                    <a:pt x="28512" y="20364"/>
                    <a:pt x="28554" y="20292"/>
                  </a:cubicBezTo>
                  <a:cubicBezTo>
                    <a:pt x="28646" y="20201"/>
                    <a:pt x="28623" y="20041"/>
                    <a:pt x="28509" y="19950"/>
                  </a:cubicBezTo>
                  <a:cubicBezTo>
                    <a:pt x="25382" y="17736"/>
                    <a:pt x="22278" y="15545"/>
                    <a:pt x="19150" y="13331"/>
                  </a:cubicBezTo>
                  <a:lnTo>
                    <a:pt x="8879" y="6049"/>
                  </a:lnTo>
                  <a:cubicBezTo>
                    <a:pt x="6072" y="4041"/>
                    <a:pt x="3241" y="2055"/>
                    <a:pt x="434" y="46"/>
                  </a:cubicBezTo>
                  <a:cubicBezTo>
                    <a:pt x="388" y="24"/>
                    <a:pt x="320" y="1"/>
                    <a:pt x="274"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5" name="Google Shape;4296;p38">
              <a:extLst>
                <a:ext uri="{FF2B5EF4-FFF2-40B4-BE49-F238E27FC236}">
                  <a16:creationId xmlns:a16="http://schemas.microsoft.com/office/drawing/2014/main" id="{50C1C2E7-EFE2-B476-ECF8-323665662611}"/>
                </a:ext>
              </a:extLst>
            </p:cNvPr>
            <p:cNvSpPr/>
            <p:nvPr/>
          </p:nvSpPr>
          <p:spPr>
            <a:xfrm>
              <a:off x="6789872" y="3767904"/>
              <a:ext cx="79226" cy="83703"/>
            </a:xfrm>
            <a:custGeom>
              <a:avLst/>
              <a:gdLst/>
              <a:ahLst/>
              <a:cxnLst/>
              <a:rect l="l" t="t" r="r" b="b"/>
              <a:pathLst>
                <a:path w="2831" h="2991" extrusionOk="0">
                  <a:moveTo>
                    <a:pt x="2511" y="0"/>
                  </a:moveTo>
                  <a:cubicBezTo>
                    <a:pt x="2443" y="0"/>
                    <a:pt x="2397" y="46"/>
                    <a:pt x="2351" y="91"/>
                  </a:cubicBezTo>
                  <a:cubicBezTo>
                    <a:pt x="2306" y="137"/>
                    <a:pt x="2260" y="206"/>
                    <a:pt x="2283" y="251"/>
                  </a:cubicBezTo>
                  <a:cubicBezTo>
                    <a:pt x="2306" y="411"/>
                    <a:pt x="2306" y="571"/>
                    <a:pt x="2306" y="731"/>
                  </a:cubicBezTo>
                  <a:cubicBezTo>
                    <a:pt x="2283" y="868"/>
                    <a:pt x="2237" y="1004"/>
                    <a:pt x="2192" y="1141"/>
                  </a:cubicBezTo>
                  <a:cubicBezTo>
                    <a:pt x="2146" y="1278"/>
                    <a:pt x="2078" y="1415"/>
                    <a:pt x="2009" y="1529"/>
                  </a:cubicBezTo>
                  <a:cubicBezTo>
                    <a:pt x="1895" y="1666"/>
                    <a:pt x="1781" y="1803"/>
                    <a:pt x="1644" y="1917"/>
                  </a:cubicBezTo>
                  <a:cubicBezTo>
                    <a:pt x="1484" y="2054"/>
                    <a:pt x="1279" y="2169"/>
                    <a:pt x="1096" y="2260"/>
                  </a:cubicBezTo>
                  <a:cubicBezTo>
                    <a:pt x="868" y="2351"/>
                    <a:pt x="662" y="2420"/>
                    <a:pt x="434" y="2465"/>
                  </a:cubicBezTo>
                  <a:cubicBezTo>
                    <a:pt x="366" y="2465"/>
                    <a:pt x="320" y="2488"/>
                    <a:pt x="252" y="2488"/>
                  </a:cubicBezTo>
                  <a:cubicBezTo>
                    <a:pt x="115" y="2511"/>
                    <a:pt x="0" y="2602"/>
                    <a:pt x="23" y="2739"/>
                  </a:cubicBezTo>
                  <a:cubicBezTo>
                    <a:pt x="23" y="2876"/>
                    <a:pt x="137" y="2990"/>
                    <a:pt x="274" y="2990"/>
                  </a:cubicBezTo>
                  <a:cubicBezTo>
                    <a:pt x="617" y="2945"/>
                    <a:pt x="959" y="2853"/>
                    <a:pt x="1279" y="2716"/>
                  </a:cubicBezTo>
                  <a:cubicBezTo>
                    <a:pt x="1598" y="2579"/>
                    <a:pt x="1895" y="2374"/>
                    <a:pt x="2123" y="2146"/>
                  </a:cubicBezTo>
                  <a:cubicBezTo>
                    <a:pt x="2374" y="1895"/>
                    <a:pt x="2557" y="1598"/>
                    <a:pt x="2671" y="1301"/>
                  </a:cubicBezTo>
                  <a:cubicBezTo>
                    <a:pt x="2785" y="959"/>
                    <a:pt x="2831" y="594"/>
                    <a:pt x="2762" y="251"/>
                  </a:cubicBezTo>
                  <a:cubicBezTo>
                    <a:pt x="2762" y="183"/>
                    <a:pt x="2740" y="114"/>
                    <a:pt x="2694" y="69"/>
                  </a:cubicBezTo>
                  <a:cubicBezTo>
                    <a:pt x="2648" y="23"/>
                    <a:pt x="2580" y="0"/>
                    <a:pt x="2534" y="0"/>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6" name="Google Shape;4297;p38">
              <a:extLst>
                <a:ext uri="{FF2B5EF4-FFF2-40B4-BE49-F238E27FC236}">
                  <a16:creationId xmlns:a16="http://schemas.microsoft.com/office/drawing/2014/main" id="{B376E5CD-6B10-683D-02D2-A98D839101F3}"/>
                </a:ext>
              </a:extLst>
            </p:cNvPr>
            <p:cNvSpPr/>
            <p:nvPr/>
          </p:nvSpPr>
          <p:spPr>
            <a:xfrm>
              <a:off x="6855665" y="3676561"/>
              <a:ext cx="84990" cy="100942"/>
            </a:xfrm>
            <a:custGeom>
              <a:avLst/>
              <a:gdLst/>
              <a:ahLst/>
              <a:cxnLst/>
              <a:rect l="l" t="t" r="r" b="b"/>
              <a:pathLst>
                <a:path w="3037" h="3607" extrusionOk="0">
                  <a:moveTo>
                    <a:pt x="2648" y="0"/>
                  </a:moveTo>
                  <a:cubicBezTo>
                    <a:pt x="2603" y="0"/>
                    <a:pt x="2557" y="23"/>
                    <a:pt x="2511" y="46"/>
                  </a:cubicBezTo>
                  <a:cubicBezTo>
                    <a:pt x="2466" y="91"/>
                    <a:pt x="2420" y="137"/>
                    <a:pt x="2420" y="206"/>
                  </a:cubicBezTo>
                  <a:cubicBezTo>
                    <a:pt x="2397" y="274"/>
                    <a:pt x="2420" y="320"/>
                    <a:pt x="2443" y="388"/>
                  </a:cubicBezTo>
                  <a:cubicBezTo>
                    <a:pt x="2443" y="388"/>
                    <a:pt x="2443" y="388"/>
                    <a:pt x="2443" y="411"/>
                  </a:cubicBezTo>
                  <a:cubicBezTo>
                    <a:pt x="2466" y="479"/>
                    <a:pt x="2488" y="548"/>
                    <a:pt x="2511" y="616"/>
                  </a:cubicBezTo>
                  <a:cubicBezTo>
                    <a:pt x="2534" y="776"/>
                    <a:pt x="2534" y="913"/>
                    <a:pt x="2534" y="1073"/>
                  </a:cubicBezTo>
                  <a:cubicBezTo>
                    <a:pt x="2511" y="1278"/>
                    <a:pt x="2466" y="1507"/>
                    <a:pt x="2374" y="1712"/>
                  </a:cubicBezTo>
                  <a:cubicBezTo>
                    <a:pt x="2329" y="1849"/>
                    <a:pt x="2260" y="1986"/>
                    <a:pt x="2169" y="2123"/>
                  </a:cubicBezTo>
                  <a:cubicBezTo>
                    <a:pt x="2078" y="2237"/>
                    <a:pt x="1963" y="2351"/>
                    <a:pt x="1849" y="2465"/>
                  </a:cubicBezTo>
                  <a:cubicBezTo>
                    <a:pt x="1712" y="2579"/>
                    <a:pt x="1530" y="2694"/>
                    <a:pt x="1347" y="2785"/>
                  </a:cubicBezTo>
                  <a:cubicBezTo>
                    <a:pt x="982" y="2945"/>
                    <a:pt x="594" y="3036"/>
                    <a:pt x="206" y="3127"/>
                  </a:cubicBezTo>
                  <a:cubicBezTo>
                    <a:pt x="69" y="3150"/>
                    <a:pt x="0" y="3310"/>
                    <a:pt x="46" y="3447"/>
                  </a:cubicBezTo>
                  <a:cubicBezTo>
                    <a:pt x="46" y="3492"/>
                    <a:pt x="92" y="3561"/>
                    <a:pt x="160" y="3584"/>
                  </a:cubicBezTo>
                  <a:cubicBezTo>
                    <a:pt x="229" y="3607"/>
                    <a:pt x="274" y="3607"/>
                    <a:pt x="343" y="3607"/>
                  </a:cubicBezTo>
                  <a:cubicBezTo>
                    <a:pt x="731" y="3515"/>
                    <a:pt x="1119" y="3401"/>
                    <a:pt x="1484" y="3264"/>
                  </a:cubicBezTo>
                  <a:cubicBezTo>
                    <a:pt x="1827" y="3104"/>
                    <a:pt x="2146" y="2899"/>
                    <a:pt x="2420" y="2602"/>
                  </a:cubicBezTo>
                  <a:cubicBezTo>
                    <a:pt x="2694" y="2283"/>
                    <a:pt x="2876" y="1895"/>
                    <a:pt x="2968" y="1484"/>
                  </a:cubicBezTo>
                  <a:cubicBezTo>
                    <a:pt x="3013" y="1256"/>
                    <a:pt x="3036" y="1027"/>
                    <a:pt x="3036" y="822"/>
                  </a:cubicBezTo>
                  <a:cubicBezTo>
                    <a:pt x="3013" y="685"/>
                    <a:pt x="3013" y="571"/>
                    <a:pt x="2991" y="457"/>
                  </a:cubicBezTo>
                  <a:cubicBezTo>
                    <a:pt x="2945" y="343"/>
                    <a:pt x="2899" y="228"/>
                    <a:pt x="2854" y="114"/>
                  </a:cubicBezTo>
                  <a:cubicBezTo>
                    <a:pt x="2831" y="69"/>
                    <a:pt x="2762" y="23"/>
                    <a:pt x="2694" y="23"/>
                  </a:cubicBezTo>
                  <a:cubicBezTo>
                    <a:pt x="2694" y="23"/>
                    <a:pt x="2671" y="0"/>
                    <a:pt x="2648" y="0"/>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7" name="Google Shape;4298;p38">
              <a:extLst>
                <a:ext uri="{FF2B5EF4-FFF2-40B4-BE49-F238E27FC236}">
                  <a16:creationId xmlns:a16="http://schemas.microsoft.com/office/drawing/2014/main" id="{66B86335-6704-6254-E5D4-E512F2C15DD3}"/>
                </a:ext>
              </a:extLst>
            </p:cNvPr>
            <p:cNvSpPr/>
            <p:nvPr/>
          </p:nvSpPr>
          <p:spPr>
            <a:xfrm>
              <a:off x="6923360" y="3593501"/>
              <a:ext cx="62015" cy="94561"/>
            </a:xfrm>
            <a:custGeom>
              <a:avLst/>
              <a:gdLst/>
              <a:ahLst/>
              <a:cxnLst/>
              <a:rect l="l" t="t" r="r" b="b"/>
              <a:pathLst>
                <a:path w="2216" h="3379" extrusionOk="0">
                  <a:moveTo>
                    <a:pt x="1736" y="1"/>
                  </a:moveTo>
                  <a:cubicBezTo>
                    <a:pt x="1690" y="1"/>
                    <a:pt x="1644" y="24"/>
                    <a:pt x="1599" y="47"/>
                  </a:cubicBezTo>
                  <a:cubicBezTo>
                    <a:pt x="1485" y="115"/>
                    <a:pt x="1462" y="275"/>
                    <a:pt x="1530" y="389"/>
                  </a:cubicBezTo>
                  <a:cubicBezTo>
                    <a:pt x="1553" y="412"/>
                    <a:pt x="1553" y="457"/>
                    <a:pt x="1576" y="480"/>
                  </a:cubicBezTo>
                  <a:cubicBezTo>
                    <a:pt x="1622" y="594"/>
                    <a:pt x="1644" y="686"/>
                    <a:pt x="1667" y="800"/>
                  </a:cubicBezTo>
                  <a:cubicBezTo>
                    <a:pt x="1690" y="914"/>
                    <a:pt x="1690" y="1051"/>
                    <a:pt x="1690" y="1188"/>
                  </a:cubicBezTo>
                  <a:cubicBezTo>
                    <a:pt x="1667" y="1348"/>
                    <a:pt x="1622" y="1485"/>
                    <a:pt x="1576" y="1644"/>
                  </a:cubicBezTo>
                  <a:cubicBezTo>
                    <a:pt x="1507" y="1827"/>
                    <a:pt x="1416" y="1987"/>
                    <a:pt x="1325" y="2146"/>
                  </a:cubicBezTo>
                  <a:cubicBezTo>
                    <a:pt x="1211" y="2283"/>
                    <a:pt x="1097" y="2420"/>
                    <a:pt x="960" y="2557"/>
                  </a:cubicBezTo>
                  <a:cubicBezTo>
                    <a:pt x="846" y="2649"/>
                    <a:pt x="709" y="2717"/>
                    <a:pt x="594" y="2786"/>
                  </a:cubicBezTo>
                  <a:cubicBezTo>
                    <a:pt x="480" y="2831"/>
                    <a:pt x="366" y="2877"/>
                    <a:pt x="252" y="2900"/>
                  </a:cubicBezTo>
                  <a:cubicBezTo>
                    <a:pt x="184" y="2900"/>
                    <a:pt x="138" y="2923"/>
                    <a:pt x="69" y="2968"/>
                  </a:cubicBezTo>
                  <a:cubicBezTo>
                    <a:pt x="47" y="3014"/>
                    <a:pt x="1" y="3082"/>
                    <a:pt x="24" y="3151"/>
                  </a:cubicBezTo>
                  <a:cubicBezTo>
                    <a:pt x="24" y="3219"/>
                    <a:pt x="47" y="3265"/>
                    <a:pt x="92" y="3311"/>
                  </a:cubicBezTo>
                  <a:cubicBezTo>
                    <a:pt x="138" y="3356"/>
                    <a:pt x="206" y="3379"/>
                    <a:pt x="275" y="3379"/>
                  </a:cubicBezTo>
                  <a:cubicBezTo>
                    <a:pt x="435" y="3356"/>
                    <a:pt x="572" y="3333"/>
                    <a:pt x="731" y="3265"/>
                  </a:cubicBezTo>
                  <a:cubicBezTo>
                    <a:pt x="891" y="3196"/>
                    <a:pt x="1051" y="3105"/>
                    <a:pt x="1188" y="2991"/>
                  </a:cubicBezTo>
                  <a:cubicBezTo>
                    <a:pt x="1485" y="2763"/>
                    <a:pt x="1713" y="2466"/>
                    <a:pt x="1895" y="2146"/>
                  </a:cubicBezTo>
                  <a:cubicBezTo>
                    <a:pt x="1964" y="1987"/>
                    <a:pt x="2032" y="1827"/>
                    <a:pt x="2078" y="1667"/>
                  </a:cubicBezTo>
                  <a:cubicBezTo>
                    <a:pt x="2147" y="1485"/>
                    <a:pt x="2169" y="1325"/>
                    <a:pt x="2192" y="1142"/>
                  </a:cubicBezTo>
                  <a:cubicBezTo>
                    <a:pt x="2215" y="777"/>
                    <a:pt x="2124" y="412"/>
                    <a:pt x="1941" y="115"/>
                  </a:cubicBezTo>
                  <a:cubicBezTo>
                    <a:pt x="1895" y="47"/>
                    <a:pt x="1804" y="1"/>
                    <a:pt x="1736"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8" name="Google Shape;4299;p38">
              <a:extLst>
                <a:ext uri="{FF2B5EF4-FFF2-40B4-BE49-F238E27FC236}">
                  <a16:creationId xmlns:a16="http://schemas.microsoft.com/office/drawing/2014/main" id="{75B01763-EA3D-CD89-571C-6A783D33847C}"/>
                </a:ext>
              </a:extLst>
            </p:cNvPr>
            <p:cNvSpPr/>
            <p:nvPr/>
          </p:nvSpPr>
          <p:spPr>
            <a:xfrm>
              <a:off x="5655416" y="850020"/>
              <a:ext cx="186548" cy="155876"/>
            </a:xfrm>
            <a:custGeom>
              <a:avLst/>
              <a:gdLst/>
              <a:ahLst/>
              <a:cxnLst/>
              <a:rect l="l" t="t" r="r" b="b"/>
              <a:pathLst>
                <a:path w="6666" h="5570" extrusionOk="0">
                  <a:moveTo>
                    <a:pt x="201" y="1518"/>
                  </a:moveTo>
                  <a:lnTo>
                    <a:pt x="201" y="1518"/>
                  </a:lnTo>
                  <a:cubicBezTo>
                    <a:pt x="172" y="1537"/>
                    <a:pt x="144" y="1556"/>
                    <a:pt x="115" y="1575"/>
                  </a:cubicBezTo>
                  <a:cubicBezTo>
                    <a:pt x="90" y="1588"/>
                    <a:pt x="71" y="1608"/>
                    <a:pt x="52" y="1626"/>
                  </a:cubicBezTo>
                  <a:lnTo>
                    <a:pt x="52" y="1626"/>
                  </a:lnTo>
                  <a:cubicBezTo>
                    <a:pt x="101" y="1589"/>
                    <a:pt x="152" y="1552"/>
                    <a:pt x="201" y="1518"/>
                  </a:cubicBezTo>
                  <a:close/>
                  <a:moveTo>
                    <a:pt x="52" y="1626"/>
                  </a:moveTo>
                  <a:cubicBezTo>
                    <a:pt x="35" y="1640"/>
                    <a:pt x="18" y="1653"/>
                    <a:pt x="1" y="1667"/>
                  </a:cubicBezTo>
                  <a:cubicBezTo>
                    <a:pt x="21" y="1656"/>
                    <a:pt x="37" y="1642"/>
                    <a:pt x="52" y="1626"/>
                  </a:cubicBezTo>
                  <a:close/>
                  <a:moveTo>
                    <a:pt x="2991" y="0"/>
                  </a:moveTo>
                  <a:lnTo>
                    <a:pt x="2945" y="23"/>
                  </a:lnTo>
                  <a:cubicBezTo>
                    <a:pt x="2900" y="23"/>
                    <a:pt x="2877" y="23"/>
                    <a:pt x="2831" y="46"/>
                  </a:cubicBezTo>
                  <a:lnTo>
                    <a:pt x="2785" y="46"/>
                  </a:lnTo>
                  <a:lnTo>
                    <a:pt x="2717" y="92"/>
                  </a:lnTo>
                  <a:lnTo>
                    <a:pt x="2626" y="114"/>
                  </a:lnTo>
                  <a:cubicBezTo>
                    <a:pt x="2466" y="160"/>
                    <a:pt x="2306" y="229"/>
                    <a:pt x="2146" y="297"/>
                  </a:cubicBezTo>
                  <a:cubicBezTo>
                    <a:pt x="2009" y="343"/>
                    <a:pt x="1872" y="411"/>
                    <a:pt x="1758" y="480"/>
                  </a:cubicBezTo>
                  <a:cubicBezTo>
                    <a:pt x="1667" y="525"/>
                    <a:pt x="1576" y="571"/>
                    <a:pt x="1507" y="639"/>
                  </a:cubicBezTo>
                  <a:lnTo>
                    <a:pt x="1393" y="685"/>
                  </a:lnTo>
                  <a:lnTo>
                    <a:pt x="1302" y="754"/>
                  </a:lnTo>
                  <a:cubicBezTo>
                    <a:pt x="1210" y="799"/>
                    <a:pt x="1119" y="868"/>
                    <a:pt x="1028" y="913"/>
                  </a:cubicBezTo>
                  <a:cubicBezTo>
                    <a:pt x="982" y="959"/>
                    <a:pt x="914" y="1005"/>
                    <a:pt x="845" y="1050"/>
                  </a:cubicBezTo>
                  <a:cubicBezTo>
                    <a:pt x="800" y="1096"/>
                    <a:pt x="731" y="1142"/>
                    <a:pt x="663" y="1187"/>
                  </a:cubicBezTo>
                  <a:cubicBezTo>
                    <a:pt x="617" y="1233"/>
                    <a:pt x="549" y="1279"/>
                    <a:pt x="480" y="1324"/>
                  </a:cubicBezTo>
                  <a:lnTo>
                    <a:pt x="343" y="1416"/>
                  </a:lnTo>
                  <a:cubicBezTo>
                    <a:pt x="303" y="1446"/>
                    <a:pt x="253" y="1481"/>
                    <a:pt x="201" y="1518"/>
                  </a:cubicBezTo>
                  <a:lnTo>
                    <a:pt x="201" y="1518"/>
                  </a:lnTo>
                  <a:cubicBezTo>
                    <a:pt x="446" y="1354"/>
                    <a:pt x="691" y="1191"/>
                    <a:pt x="937" y="1028"/>
                  </a:cubicBezTo>
                  <a:cubicBezTo>
                    <a:pt x="1233" y="845"/>
                    <a:pt x="1530" y="685"/>
                    <a:pt x="1850" y="525"/>
                  </a:cubicBezTo>
                  <a:cubicBezTo>
                    <a:pt x="1987" y="457"/>
                    <a:pt x="2123" y="388"/>
                    <a:pt x="2238" y="320"/>
                  </a:cubicBezTo>
                  <a:lnTo>
                    <a:pt x="2283" y="297"/>
                  </a:lnTo>
                  <a:cubicBezTo>
                    <a:pt x="2352" y="274"/>
                    <a:pt x="2420" y="251"/>
                    <a:pt x="2489" y="206"/>
                  </a:cubicBezTo>
                  <a:cubicBezTo>
                    <a:pt x="2534" y="183"/>
                    <a:pt x="2603" y="160"/>
                    <a:pt x="2648" y="114"/>
                  </a:cubicBezTo>
                  <a:cubicBezTo>
                    <a:pt x="2694" y="114"/>
                    <a:pt x="2740" y="92"/>
                    <a:pt x="2763" y="92"/>
                  </a:cubicBezTo>
                  <a:cubicBezTo>
                    <a:pt x="2831" y="92"/>
                    <a:pt x="2877" y="114"/>
                    <a:pt x="2945" y="137"/>
                  </a:cubicBezTo>
                  <a:cubicBezTo>
                    <a:pt x="2968" y="137"/>
                    <a:pt x="2991" y="160"/>
                    <a:pt x="3014" y="160"/>
                  </a:cubicBezTo>
                  <a:cubicBezTo>
                    <a:pt x="3105" y="206"/>
                    <a:pt x="3151" y="274"/>
                    <a:pt x="3196" y="388"/>
                  </a:cubicBezTo>
                  <a:lnTo>
                    <a:pt x="3219" y="457"/>
                  </a:lnTo>
                  <a:cubicBezTo>
                    <a:pt x="3242" y="480"/>
                    <a:pt x="3242" y="503"/>
                    <a:pt x="3242" y="525"/>
                  </a:cubicBezTo>
                  <a:cubicBezTo>
                    <a:pt x="3333" y="685"/>
                    <a:pt x="3447" y="845"/>
                    <a:pt x="3561" y="1028"/>
                  </a:cubicBezTo>
                  <a:lnTo>
                    <a:pt x="3767" y="1324"/>
                  </a:lnTo>
                  <a:lnTo>
                    <a:pt x="3972" y="1621"/>
                  </a:lnTo>
                  <a:lnTo>
                    <a:pt x="4201" y="1986"/>
                  </a:lnTo>
                  <a:cubicBezTo>
                    <a:pt x="4406" y="2283"/>
                    <a:pt x="4611" y="2580"/>
                    <a:pt x="4794" y="2899"/>
                  </a:cubicBezTo>
                  <a:lnTo>
                    <a:pt x="4885" y="3036"/>
                  </a:lnTo>
                  <a:cubicBezTo>
                    <a:pt x="4931" y="3105"/>
                    <a:pt x="4999" y="3196"/>
                    <a:pt x="5045" y="3287"/>
                  </a:cubicBezTo>
                  <a:cubicBezTo>
                    <a:pt x="5136" y="3401"/>
                    <a:pt x="5205" y="3538"/>
                    <a:pt x="5296" y="3675"/>
                  </a:cubicBezTo>
                  <a:cubicBezTo>
                    <a:pt x="5388" y="3812"/>
                    <a:pt x="5479" y="3949"/>
                    <a:pt x="5570" y="4063"/>
                  </a:cubicBezTo>
                  <a:cubicBezTo>
                    <a:pt x="5639" y="4155"/>
                    <a:pt x="5707" y="4223"/>
                    <a:pt x="5753" y="4314"/>
                  </a:cubicBezTo>
                  <a:lnTo>
                    <a:pt x="5890" y="4474"/>
                  </a:lnTo>
                  <a:cubicBezTo>
                    <a:pt x="6072" y="4702"/>
                    <a:pt x="6255" y="4976"/>
                    <a:pt x="6460" y="5250"/>
                  </a:cubicBezTo>
                  <a:cubicBezTo>
                    <a:pt x="6506" y="5319"/>
                    <a:pt x="6552" y="5387"/>
                    <a:pt x="6597" y="5456"/>
                  </a:cubicBezTo>
                  <a:cubicBezTo>
                    <a:pt x="6608" y="5466"/>
                    <a:pt x="6618" y="5481"/>
                    <a:pt x="6628" y="5498"/>
                  </a:cubicBezTo>
                  <a:lnTo>
                    <a:pt x="6628" y="5498"/>
                  </a:lnTo>
                  <a:cubicBezTo>
                    <a:pt x="6566" y="5386"/>
                    <a:pt x="6494" y="5276"/>
                    <a:pt x="6437" y="5182"/>
                  </a:cubicBezTo>
                  <a:cubicBezTo>
                    <a:pt x="6369" y="5068"/>
                    <a:pt x="6301" y="4931"/>
                    <a:pt x="6232" y="4817"/>
                  </a:cubicBezTo>
                  <a:cubicBezTo>
                    <a:pt x="6164" y="4680"/>
                    <a:pt x="6072" y="4520"/>
                    <a:pt x="5981" y="4383"/>
                  </a:cubicBezTo>
                  <a:cubicBezTo>
                    <a:pt x="5912" y="4246"/>
                    <a:pt x="5844" y="4132"/>
                    <a:pt x="5776" y="3995"/>
                  </a:cubicBezTo>
                  <a:cubicBezTo>
                    <a:pt x="5707" y="3858"/>
                    <a:pt x="5616" y="3721"/>
                    <a:pt x="5524" y="3584"/>
                  </a:cubicBezTo>
                  <a:cubicBezTo>
                    <a:pt x="5388" y="3356"/>
                    <a:pt x="5251" y="3127"/>
                    <a:pt x="5114" y="2899"/>
                  </a:cubicBezTo>
                  <a:lnTo>
                    <a:pt x="5022" y="2717"/>
                  </a:lnTo>
                  <a:cubicBezTo>
                    <a:pt x="4931" y="2580"/>
                    <a:pt x="4863" y="2420"/>
                    <a:pt x="4771" y="2260"/>
                  </a:cubicBezTo>
                  <a:cubicBezTo>
                    <a:pt x="4703" y="2146"/>
                    <a:pt x="4657" y="2055"/>
                    <a:pt x="4589" y="1941"/>
                  </a:cubicBezTo>
                  <a:cubicBezTo>
                    <a:pt x="4497" y="1758"/>
                    <a:pt x="4383" y="1598"/>
                    <a:pt x="4269" y="1416"/>
                  </a:cubicBezTo>
                  <a:lnTo>
                    <a:pt x="4155" y="1233"/>
                  </a:lnTo>
                  <a:cubicBezTo>
                    <a:pt x="4086" y="1142"/>
                    <a:pt x="4018" y="1050"/>
                    <a:pt x="3950" y="959"/>
                  </a:cubicBezTo>
                  <a:cubicBezTo>
                    <a:pt x="3904" y="868"/>
                    <a:pt x="3835" y="799"/>
                    <a:pt x="3790" y="708"/>
                  </a:cubicBezTo>
                  <a:cubicBezTo>
                    <a:pt x="3744" y="639"/>
                    <a:pt x="3698" y="571"/>
                    <a:pt x="3676" y="503"/>
                  </a:cubicBezTo>
                  <a:cubicBezTo>
                    <a:pt x="3630" y="411"/>
                    <a:pt x="3584" y="320"/>
                    <a:pt x="3516" y="229"/>
                  </a:cubicBezTo>
                  <a:cubicBezTo>
                    <a:pt x="3447" y="160"/>
                    <a:pt x="3402" y="92"/>
                    <a:pt x="3333" y="46"/>
                  </a:cubicBezTo>
                  <a:cubicBezTo>
                    <a:pt x="3242" y="23"/>
                    <a:pt x="3196" y="0"/>
                    <a:pt x="3105" y="0"/>
                  </a:cubicBezTo>
                  <a:close/>
                  <a:moveTo>
                    <a:pt x="6628" y="5498"/>
                  </a:moveTo>
                  <a:cubicBezTo>
                    <a:pt x="6641" y="5522"/>
                    <a:pt x="6654" y="5546"/>
                    <a:pt x="6666" y="5570"/>
                  </a:cubicBezTo>
                  <a:cubicBezTo>
                    <a:pt x="6653" y="5545"/>
                    <a:pt x="6641" y="5519"/>
                    <a:pt x="6628" y="5498"/>
                  </a:cubicBezTo>
                  <a:close/>
                </a:path>
              </a:pathLst>
            </a:custGeom>
            <a:solidFill>
              <a:srgbClr val="95BE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9" name="Google Shape;4300;p38">
              <a:extLst>
                <a:ext uri="{FF2B5EF4-FFF2-40B4-BE49-F238E27FC236}">
                  <a16:creationId xmlns:a16="http://schemas.microsoft.com/office/drawing/2014/main" id="{F44A469C-0A64-AFA6-499A-94B3D3F34543}"/>
                </a:ext>
              </a:extLst>
            </p:cNvPr>
            <p:cNvSpPr/>
            <p:nvPr/>
          </p:nvSpPr>
          <p:spPr>
            <a:xfrm>
              <a:off x="5903251" y="1095952"/>
              <a:ext cx="69039" cy="102845"/>
            </a:xfrm>
            <a:custGeom>
              <a:avLst/>
              <a:gdLst/>
              <a:ahLst/>
              <a:cxnLst/>
              <a:rect l="l" t="t" r="r" b="b"/>
              <a:pathLst>
                <a:path w="2467" h="3675" extrusionOk="0">
                  <a:moveTo>
                    <a:pt x="1" y="0"/>
                  </a:moveTo>
                  <a:cubicBezTo>
                    <a:pt x="12" y="22"/>
                    <a:pt x="23" y="45"/>
                    <a:pt x="34" y="64"/>
                  </a:cubicBezTo>
                  <a:lnTo>
                    <a:pt x="34" y="64"/>
                  </a:lnTo>
                  <a:cubicBezTo>
                    <a:pt x="23" y="36"/>
                    <a:pt x="19" y="18"/>
                    <a:pt x="1" y="0"/>
                  </a:cubicBezTo>
                  <a:close/>
                  <a:moveTo>
                    <a:pt x="34" y="64"/>
                  </a:moveTo>
                  <a:lnTo>
                    <a:pt x="34" y="64"/>
                  </a:lnTo>
                  <a:cubicBezTo>
                    <a:pt x="38" y="72"/>
                    <a:pt x="42" y="81"/>
                    <a:pt x="47" y="91"/>
                  </a:cubicBezTo>
                  <a:lnTo>
                    <a:pt x="75" y="126"/>
                  </a:lnTo>
                  <a:lnTo>
                    <a:pt x="75" y="126"/>
                  </a:lnTo>
                  <a:cubicBezTo>
                    <a:pt x="73" y="122"/>
                    <a:pt x="71" y="118"/>
                    <a:pt x="69" y="114"/>
                  </a:cubicBezTo>
                  <a:cubicBezTo>
                    <a:pt x="58" y="103"/>
                    <a:pt x="46" y="85"/>
                    <a:pt x="34" y="64"/>
                  </a:cubicBezTo>
                  <a:close/>
                  <a:moveTo>
                    <a:pt x="75" y="126"/>
                  </a:moveTo>
                  <a:lnTo>
                    <a:pt x="75" y="126"/>
                  </a:lnTo>
                  <a:cubicBezTo>
                    <a:pt x="142" y="258"/>
                    <a:pt x="208" y="369"/>
                    <a:pt x="275" y="479"/>
                  </a:cubicBezTo>
                  <a:cubicBezTo>
                    <a:pt x="321" y="571"/>
                    <a:pt x="366" y="639"/>
                    <a:pt x="435" y="731"/>
                  </a:cubicBezTo>
                  <a:lnTo>
                    <a:pt x="526" y="913"/>
                  </a:lnTo>
                  <a:cubicBezTo>
                    <a:pt x="594" y="1004"/>
                    <a:pt x="640" y="1096"/>
                    <a:pt x="686" y="1187"/>
                  </a:cubicBezTo>
                  <a:lnTo>
                    <a:pt x="777" y="1324"/>
                  </a:lnTo>
                  <a:cubicBezTo>
                    <a:pt x="891" y="1529"/>
                    <a:pt x="1005" y="1712"/>
                    <a:pt x="1142" y="1895"/>
                  </a:cubicBezTo>
                  <a:lnTo>
                    <a:pt x="1256" y="2100"/>
                  </a:lnTo>
                  <a:lnTo>
                    <a:pt x="1370" y="2260"/>
                  </a:lnTo>
                  <a:cubicBezTo>
                    <a:pt x="1507" y="2465"/>
                    <a:pt x="1644" y="2671"/>
                    <a:pt x="1804" y="2853"/>
                  </a:cubicBezTo>
                  <a:lnTo>
                    <a:pt x="1873" y="2967"/>
                  </a:lnTo>
                  <a:cubicBezTo>
                    <a:pt x="2032" y="3150"/>
                    <a:pt x="2169" y="3355"/>
                    <a:pt x="2329" y="3538"/>
                  </a:cubicBezTo>
                  <a:cubicBezTo>
                    <a:pt x="2352" y="3561"/>
                    <a:pt x="2398" y="3606"/>
                    <a:pt x="2420" y="3652"/>
                  </a:cubicBezTo>
                  <a:cubicBezTo>
                    <a:pt x="2443" y="3652"/>
                    <a:pt x="2443" y="3675"/>
                    <a:pt x="2466" y="3675"/>
                  </a:cubicBezTo>
                  <a:cubicBezTo>
                    <a:pt x="2420" y="3606"/>
                    <a:pt x="2375" y="3538"/>
                    <a:pt x="2306" y="3470"/>
                  </a:cubicBezTo>
                  <a:cubicBezTo>
                    <a:pt x="2192" y="3310"/>
                    <a:pt x="2101" y="3173"/>
                    <a:pt x="1987" y="3036"/>
                  </a:cubicBezTo>
                  <a:lnTo>
                    <a:pt x="1964" y="3013"/>
                  </a:lnTo>
                  <a:lnTo>
                    <a:pt x="1941" y="2967"/>
                  </a:lnTo>
                  <a:lnTo>
                    <a:pt x="1918" y="2945"/>
                  </a:lnTo>
                  <a:cubicBezTo>
                    <a:pt x="1918" y="2945"/>
                    <a:pt x="1873" y="2899"/>
                    <a:pt x="1873" y="2899"/>
                  </a:cubicBezTo>
                  <a:cubicBezTo>
                    <a:pt x="1804" y="2785"/>
                    <a:pt x="1713" y="2693"/>
                    <a:pt x="1644" y="2579"/>
                  </a:cubicBezTo>
                  <a:cubicBezTo>
                    <a:pt x="1553" y="2465"/>
                    <a:pt x="1485" y="2328"/>
                    <a:pt x="1393" y="2168"/>
                  </a:cubicBezTo>
                  <a:cubicBezTo>
                    <a:pt x="1302" y="2032"/>
                    <a:pt x="1234" y="1895"/>
                    <a:pt x="1142" y="1758"/>
                  </a:cubicBezTo>
                  <a:cubicBezTo>
                    <a:pt x="1051" y="1621"/>
                    <a:pt x="960" y="1507"/>
                    <a:pt x="868" y="1370"/>
                  </a:cubicBezTo>
                  <a:cubicBezTo>
                    <a:pt x="800" y="1233"/>
                    <a:pt x="709" y="1096"/>
                    <a:pt x="640" y="982"/>
                  </a:cubicBezTo>
                  <a:cubicBezTo>
                    <a:pt x="594" y="913"/>
                    <a:pt x="572" y="845"/>
                    <a:pt x="526" y="799"/>
                  </a:cubicBezTo>
                  <a:cubicBezTo>
                    <a:pt x="480" y="731"/>
                    <a:pt x="457" y="662"/>
                    <a:pt x="412" y="594"/>
                  </a:cubicBezTo>
                  <a:cubicBezTo>
                    <a:pt x="343" y="479"/>
                    <a:pt x="252" y="342"/>
                    <a:pt x="161" y="228"/>
                  </a:cubicBezTo>
                  <a:lnTo>
                    <a:pt x="75" y="126"/>
                  </a:lnTo>
                  <a:close/>
                </a:path>
              </a:pathLst>
            </a:custGeom>
            <a:solidFill>
              <a:srgbClr val="95BE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0" name="Google Shape;4301;p38">
              <a:extLst>
                <a:ext uri="{FF2B5EF4-FFF2-40B4-BE49-F238E27FC236}">
                  <a16:creationId xmlns:a16="http://schemas.microsoft.com/office/drawing/2014/main" id="{671E7465-5E9F-D859-6893-8CBCFBD7C5F7}"/>
                </a:ext>
              </a:extLst>
            </p:cNvPr>
            <p:cNvSpPr/>
            <p:nvPr/>
          </p:nvSpPr>
          <p:spPr>
            <a:xfrm>
              <a:off x="5072880" y="1117668"/>
              <a:ext cx="405643" cy="67080"/>
            </a:xfrm>
            <a:custGeom>
              <a:avLst/>
              <a:gdLst/>
              <a:ahLst/>
              <a:cxnLst/>
              <a:rect l="l" t="t" r="r" b="b"/>
              <a:pathLst>
                <a:path w="14495" h="2397" extrusionOk="0">
                  <a:moveTo>
                    <a:pt x="14494" y="0"/>
                  </a:moveTo>
                  <a:cubicBezTo>
                    <a:pt x="14480" y="14"/>
                    <a:pt x="14475" y="28"/>
                    <a:pt x="14473" y="42"/>
                  </a:cubicBezTo>
                  <a:lnTo>
                    <a:pt x="14473" y="42"/>
                  </a:lnTo>
                  <a:cubicBezTo>
                    <a:pt x="14480" y="27"/>
                    <a:pt x="14487" y="14"/>
                    <a:pt x="14494" y="0"/>
                  </a:cubicBezTo>
                  <a:close/>
                  <a:moveTo>
                    <a:pt x="139" y="2067"/>
                  </a:moveTo>
                  <a:lnTo>
                    <a:pt x="139" y="2067"/>
                  </a:lnTo>
                  <a:cubicBezTo>
                    <a:pt x="135" y="2072"/>
                    <a:pt x="131" y="2078"/>
                    <a:pt x="128" y="2084"/>
                  </a:cubicBezTo>
                  <a:lnTo>
                    <a:pt x="128" y="2084"/>
                  </a:lnTo>
                  <a:cubicBezTo>
                    <a:pt x="131" y="2082"/>
                    <a:pt x="134" y="2079"/>
                    <a:pt x="137" y="2077"/>
                  </a:cubicBezTo>
                  <a:cubicBezTo>
                    <a:pt x="138" y="2074"/>
                    <a:pt x="138" y="2070"/>
                    <a:pt x="139" y="2067"/>
                  </a:cubicBezTo>
                  <a:close/>
                  <a:moveTo>
                    <a:pt x="14473" y="42"/>
                  </a:moveTo>
                  <a:lnTo>
                    <a:pt x="14473" y="42"/>
                  </a:lnTo>
                  <a:cubicBezTo>
                    <a:pt x="14429" y="124"/>
                    <a:pt x="14373" y="219"/>
                    <a:pt x="14334" y="297"/>
                  </a:cubicBezTo>
                  <a:cubicBezTo>
                    <a:pt x="14312" y="365"/>
                    <a:pt x="14289" y="434"/>
                    <a:pt x="14243" y="502"/>
                  </a:cubicBezTo>
                  <a:lnTo>
                    <a:pt x="14220" y="594"/>
                  </a:lnTo>
                  <a:lnTo>
                    <a:pt x="14197" y="662"/>
                  </a:lnTo>
                  <a:lnTo>
                    <a:pt x="14175" y="708"/>
                  </a:lnTo>
                  <a:cubicBezTo>
                    <a:pt x="14129" y="799"/>
                    <a:pt x="14083" y="868"/>
                    <a:pt x="14060" y="959"/>
                  </a:cubicBezTo>
                  <a:lnTo>
                    <a:pt x="14060" y="936"/>
                  </a:lnTo>
                  <a:cubicBezTo>
                    <a:pt x="13992" y="1096"/>
                    <a:pt x="13923" y="1278"/>
                    <a:pt x="13878" y="1438"/>
                  </a:cubicBezTo>
                  <a:cubicBezTo>
                    <a:pt x="13832" y="1598"/>
                    <a:pt x="13809" y="1758"/>
                    <a:pt x="13787" y="1917"/>
                  </a:cubicBezTo>
                  <a:lnTo>
                    <a:pt x="13787" y="1963"/>
                  </a:lnTo>
                  <a:cubicBezTo>
                    <a:pt x="13650" y="1917"/>
                    <a:pt x="13535" y="1872"/>
                    <a:pt x="13399" y="1803"/>
                  </a:cubicBezTo>
                  <a:lnTo>
                    <a:pt x="13376" y="1803"/>
                  </a:lnTo>
                  <a:cubicBezTo>
                    <a:pt x="13239" y="1735"/>
                    <a:pt x="13125" y="1689"/>
                    <a:pt x="12988" y="1644"/>
                  </a:cubicBezTo>
                  <a:cubicBezTo>
                    <a:pt x="12874" y="1598"/>
                    <a:pt x="12759" y="1552"/>
                    <a:pt x="12645" y="1529"/>
                  </a:cubicBezTo>
                  <a:lnTo>
                    <a:pt x="12577" y="1507"/>
                  </a:lnTo>
                  <a:cubicBezTo>
                    <a:pt x="12303" y="1415"/>
                    <a:pt x="12006" y="1324"/>
                    <a:pt x="11732" y="1256"/>
                  </a:cubicBezTo>
                  <a:cubicBezTo>
                    <a:pt x="11595" y="1210"/>
                    <a:pt x="11458" y="1187"/>
                    <a:pt x="11344" y="1164"/>
                  </a:cubicBezTo>
                  <a:lnTo>
                    <a:pt x="11253" y="1141"/>
                  </a:lnTo>
                  <a:cubicBezTo>
                    <a:pt x="11116" y="1119"/>
                    <a:pt x="10956" y="1073"/>
                    <a:pt x="10796" y="1050"/>
                  </a:cubicBezTo>
                  <a:cubicBezTo>
                    <a:pt x="10477" y="982"/>
                    <a:pt x="10180" y="913"/>
                    <a:pt x="9883" y="845"/>
                  </a:cubicBezTo>
                  <a:cubicBezTo>
                    <a:pt x="9587" y="776"/>
                    <a:pt x="9290" y="731"/>
                    <a:pt x="8970" y="685"/>
                  </a:cubicBezTo>
                  <a:cubicBezTo>
                    <a:pt x="8902" y="662"/>
                    <a:pt x="8811" y="662"/>
                    <a:pt x="8742" y="639"/>
                  </a:cubicBezTo>
                  <a:cubicBezTo>
                    <a:pt x="8674" y="639"/>
                    <a:pt x="8582" y="616"/>
                    <a:pt x="8491" y="594"/>
                  </a:cubicBezTo>
                  <a:cubicBezTo>
                    <a:pt x="8377" y="594"/>
                    <a:pt x="8263" y="571"/>
                    <a:pt x="8149" y="548"/>
                  </a:cubicBezTo>
                  <a:lnTo>
                    <a:pt x="7966" y="525"/>
                  </a:lnTo>
                  <a:lnTo>
                    <a:pt x="7920" y="525"/>
                  </a:lnTo>
                  <a:lnTo>
                    <a:pt x="7852" y="502"/>
                  </a:lnTo>
                  <a:lnTo>
                    <a:pt x="7783" y="502"/>
                  </a:lnTo>
                  <a:cubicBezTo>
                    <a:pt x="7601" y="479"/>
                    <a:pt x="7373" y="457"/>
                    <a:pt x="7167" y="457"/>
                  </a:cubicBezTo>
                  <a:lnTo>
                    <a:pt x="6414" y="457"/>
                  </a:lnTo>
                  <a:cubicBezTo>
                    <a:pt x="6231" y="479"/>
                    <a:pt x="6049" y="479"/>
                    <a:pt x="5889" y="502"/>
                  </a:cubicBezTo>
                  <a:lnTo>
                    <a:pt x="5706" y="525"/>
                  </a:lnTo>
                  <a:cubicBezTo>
                    <a:pt x="5501" y="525"/>
                    <a:pt x="5296" y="548"/>
                    <a:pt x="5090" y="594"/>
                  </a:cubicBezTo>
                  <a:lnTo>
                    <a:pt x="4976" y="594"/>
                  </a:lnTo>
                  <a:cubicBezTo>
                    <a:pt x="4816" y="616"/>
                    <a:pt x="4679" y="639"/>
                    <a:pt x="4519" y="639"/>
                  </a:cubicBezTo>
                  <a:cubicBezTo>
                    <a:pt x="4405" y="639"/>
                    <a:pt x="4314" y="662"/>
                    <a:pt x="4223" y="662"/>
                  </a:cubicBezTo>
                  <a:cubicBezTo>
                    <a:pt x="3949" y="685"/>
                    <a:pt x="3675" y="708"/>
                    <a:pt x="3401" y="753"/>
                  </a:cubicBezTo>
                  <a:cubicBezTo>
                    <a:pt x="3059" y="776"/>
                    <a:pt x="2785" y="822"/>
                    <a:pt x="2534" y="890"/>
                  </a:cubicBezTo>
                  <a:lnTo>
                    <a:pt x="2465" y="913"/>
                  </a:lnTo>
                  <a:cubicBezTo>
                    <a:pt x="2351" y="936"/>
                    <a:pt x="2260" y="959"/>
                    <a:pt x="2146" y="982"/>
                  </a:cubicBezTo>
                  <a:cubicBezTo>
                    <a:pt x="1986" y="1027"/>
                    <a:pt x="1849" y="1096"/>
                    <a:pt x="1712" y="1164"/>
                  </a:cubicBezTo>
                  <a:lnTo>
                    <a:pt x="1552" y="1233"/>
                  </a:lnTo>
                  <a:cubicBezTo>
                    <a:pt x="1347" y="1301"/>
                    <a:pt x="1141" y="1370"/>
                    <a:pt x="959" y="1484"/>
                  </a:cubicBezTo>
                  <a:cubicBezTo>
                    <a:pt x="890" y="1507"/>
                    <a:pt x="799" y="1552"/>
                    <a:pt x="730" y="1598"/>
                  </a:cubicBezTo>
                  <a:lnTo>
                    <a:pt x="616" y="1666"/>
                  </a:lnTo>
                  <a:cubicBezTo>
                    <a:pt x="571" y="1689"/>
                    <a:pt x="525" y="1712"/>
                    <a:pt x="479" y="1735"/>
                  </a:cubicBezTo>
                  <a:cubicBezTo>
                    <a:pt x="411" y="1758"/>
                    <a:pt x="365" y="1781"/>
                    <a:pt x="297" y="1826"/>
                  </a:cubicBezTo>
                  <a:cubicBezTo>
                    <a:pt x="208" y="1870"/>
                    <a:pt x="163" y="1958"/>
                    <a:pt x="139" y="2067"/>
                  </a:cubicBezTo>
                  <a:lnTo>
                    <a:pt x="139" y="2067"/>
                  </a:lnTo>
                  <a:cubicBezTo>
                    <a:pt x="179" y="2009"/>
                    <a:pt x="225" y="1952"/>
                    <a:pt x="274" y="1895"/>
                  </a:cubicBezTo>
                  <a:cubicBezTo>
                    <a:pt x="297" y="1849"/>
                    <a:pt x="365" y="1826"/>
                    <a:pt x="434" y="1826"/>
                  </a:cubicBezTo>
                  <a:cubicBezTo>
                    <a:pt x="457" y="1826"/>
                    <a:pt x="502" y="1826"/>
                    <a:pt x="525" y="1849"/>
                  </a:cubicBezTo>
                  <a:cubicBezTo>
                    <a:pt x="594" y="1803"/>
                    <a:pt x="662" y="1758"/>
                    <a:pt x="730" y="1712"/>
                  </a:cubicBezTo>
                  <a:cubicBezTo>
                    <a:pt x="799" y="1689"/>
                    <a:pt x="890" y="1644"/>
                    <a:pt x="959" y="1598"/>
                  </a:cubicBezTo>
                  <a:cubicBezTo>
                    <a:pt x="1027" y="1575"/>
                    <a:pt x="1096" y="1529"/>
                    <a:pt x="1141" y="1507"/>
                  </a:cubicBezTo>
                  <a:lnTo>
                    <a:pt x="1210" y="1484"/>
                  </a:lnTo>
                  <a:lnTo>
                    <a:pt x="1324" y="1438"/>
                  </a:lnTo>
                  <a:cubicBezTo>
                    <a:pt x="1461" y="1370"/>
                    <a:pt x="1621" y="1301"/>
                    <a:pt x="1758" y="1256"/>
                  </a:cubicBezTo>
                  <a:cubicBezTo>
                    <a:pt x="1917" y="1210"/>
                    <a:pt x="2077" y="1164"/>
                    <a:pt x="2237" y="1141"/>
                  </a:cubicBezTo>
                  <a:cubicBezTo>
                    <a:pt x="2260" y="1119"/>
                    <a:pt x="2283" y="1096"/>
                    <a:pt x="2328" y="1073"/>
                  </a:cubicBezTo>
                  <a:cubicBezTo>
                    <a:pt x="2374" y="1027"/>
                    <a:pt x="2420" y="1004"/>
                    <a:pt x="2511" y="982"/>
                  </a:cubicBezTo>
                  <a:cubicBezTo>
                    <a:pt x="2579" y="959"/>
                    <a:pt x="2671" y="936"/>
                    <a:pt x="2762" y="913"/>
                  </a:cubicBezTo>
                  <a:cubicBezTo>
                    <a:pt x="2899" y="868"/>
                    <a:pt x="3036" y="845"/>
                    <a:pt x="3196" y="822"/>
                  </a:cubicBezTo>
                  <a:cubicBezTo>
                    <a:pt x="3469" y="753"/>
                    <a:pt x="3766" y="731"/>
                    <a:pt x="4109" y="685"/>
                  </a:cubicBezTo>
                  <a:cubicBezTo>
                    <a:pt x="4268" y="662"/>
                    <a:pt x="4451" y="662"/>
                    <a:pt x="4634" y="662"/>
                  </a:cubicBezTo>
                  <a:lnTo>
                    <a:pt x="5159" y="662"/>
                  </a:lnTo>
                  <a:lnTo>
                    <a:pt x="5273" y="639"/>
                  </a:lnTo>
                  <a:lnTo>
                    <a:pt x="5410" y="616"/>
                  </a:lnTo>
                  <a:cubicBezTo>
                    <a:pt x="5729" y="594"/>
                    <a:pt x="6049" y="571"/>
                    <a:pt x="6391" y="548"/>
                  </a:cubicBezTo>
                  <a:lnTo>
                    <a:pt x="6870" y="548"/>
                  </a:lnTo>
                  <a:cubicBezTo>
                    <a:pt x="7053" y="548"/>
                    <a:pt x="7213" y="548"/>
                    <a:pt x="7350" y="571"/>
                  </a:cubicBezTo>
                  <a:cubicBezTo>
                    <a:pt x="7532" y="594"/>
                    <a:pt x="7715" y="616"/>
                    <a:pt x="7920" y="639"/>
                  </a:cubicBezTo>
                  <a:cubicBezTo>
                    <a:pt x="8035" y="639"/>
                    <a:pt x="8172" y="662"/>
                    <a:pt x="8308" y="662"/>
                  </a:cubicBezTo>
                  <a:cubicBezTo>
                    <a:pt x="8560" y="708"/>
                    <a:pt x="8811" y="731"/>
                    <a:pt x="9062" y="776"/>
                  </a:cubicBezTo>
                  <a:lnTo>
                    <a:pt x="9221" y="799"/>
                  </a:lnTo>
                  <a:cubicBezTo>
                    <a:pt x="9564" y="845"/>
                    <a:pt x="9883" y="890"/>
                    <a:pt x="10226" y="959"/>
                  </a:cubicBezTo>
                  <a:cubicBezTo>
                    <a:pt x="10500" y="1004"/>
                    <a:pt x="10888" y="1096"/>
                    <a:pt x="11253" y="1187"/>
                  </a:cubicBezTo>
                  <a:cubicBezTo>
                    <a:pt x="11390" y="1210"/>
                    <a:pt x="11504" y="1256"/>
                    <a:pt x="11641" y="1301"/>
                  </a:cubicBezTo>
                  <a:lnTo>
                    <a:pt x="11732" y="1324"/>
                  </a:lnTo>
                  <a:cubicBezTo>
                    <a:pt x="11892" y="1392"/>
                    <a:pt x="12052" y="1438"/>
                    <a:pt x="12212" y="1507"/>
                  </a:cubicBezTo>
                  <a:cubicBezTo>
                    <a:pt x="12531" y="1598"/>
                    <a:pt x="12874" y="1712"/>
                    <a:pt x="13193" y="1872"/>
                  </a:cubicBezTo>
                  <a:cubicBezTo>
                    <a:pt x="13444" y="1986"/>
                    <a:pt x="13695" y="2100"/>
                    <a:pt x="13923" y="2237"/>
                  </a:cubicBezTo>
                  <a:cubicBezTo>
                    <a:pt x="13923" y="2191"/>
                    <a:pt x="13946" y="2146"/>
                    <a:pt x="13946" y="2100"/>
                  </a:cubicBezTo>
                  <a:cubicBezTo>
                    <a:pt x="13946" y="1917"/>
                    <a:pt x="13969" y="1712"/>
                    <a:pt x="14015" y="1484"/>
                  </a:cubicBezTo>
                  <a:cubicBezTo>
                    <a:pt x="14038" y="1392"/>
                    <a:pt x="14060" y="1278"/>
                    <a:pt x="14083" y="1164"/>
                  </a:cubicBezTo>
                  <a:cubicBezTo>
                    <a:pt x="14106" y="1073"/>
                    <a:pt x="14129" y="982"/>
                    <a:pt x="14175" y="890"/>
                  </a:cubicBezTo>
                  <a:lnTo>
                    <a:pt x="14175" y="822"/>
                  </a:lnTo>
                  <a:cubicBezTo>
                    <a:pt x="14243" y="616"/>
                    <a:pt x="14312" y="434"/>
                    <a:pt x="14380" y="251"/>
                  </a:cubicBezTo>
                  <a:cubicBezTo>
                    <a:pt x="14403" y="183"/>
                    <a:pt x="14426" y="114"/>
                    <a:pt x="14471" y="69"/>
                  </a:cubicBezTo>
                  <a:cubicBezTo>
                    <a:pt x="14471" y="60"/>
                    <a:pt x="14471" y="51"/>
                    <a:pt x="14473" y="42"/>
                  </a:cubicBezTo>
                  <a:close/>
                  <a:moveTo>
                    <a:pt x="128" y="2084"/>
                  </a:moveTo>
                  <a:lnTo>
                    <a:pt x="128" y="2084"/>
                  </a:lnTo>
                  <a:cubicBezTo>
                    <a:pt x="62" y="2131"/>
                    <a:pt x="0" y="2218"/>
                    <a:pt x="0" y="2306"/>
                  </a:cubicBezTo>
                  <a:cubicBezTo>
                    <a:pt x="0" y="2351"/>
                    <a:pt x="0" y="2374"/>
                    <a:pt x="0" y="2397"/>
                  </a:cubicBezTo>
                  <a:cubicBezTo>
                    <a:pt x="14" y="2286"/>
                    <a:pt x="62" y="2183"/>
                    <a:pt x="128" y="2084"/>
                  </a:cubicBezTo>
                  <a:close/>
                </a:path>
              </a:pathLst>
            </a:custGeom>
            <a:solidFill>
              <a:srgbClr val="95BE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1" name="Google Shape;4302;p38">
              <a:extLst>
                <a:ext uri="{FF2B5EF4-FFF2-40B4-BE49-F238E27FC236}">
                  <a16:creationId xmlns:a16="http://schemas.microsoft.com/office/drawing/2014/main" id="{B79B752A-8E13-9649-4681-EE2222BE8F79}"/>
                </a:ext>
              </a:extLst>
            </p:cNvPr>
            <p:cNvSpPr/>
            <p:nvPr/>
          </p:nvSpPr>
          <p:spPr>
            <a:xfrm>
              <a:off x="5065212" y="1189841"/>
              <a:ext cx="8955" cy="7696"/>
            </a:xfrm>
            <a:custGeom>
              <a:avLst/>
              <a:gdLst/>
              <a:ahLst/>
              <a:cxnLst/>
              <a:rect l="l" t="t" r="r" b="b"/>
              <a:pathLst>
                <a:path w="320" h="275" extrusionOk="0">
                  <a:moveTo>
                    <a:pt x="274" y="0"/>
                  </a:moveTo>
                  <a:cubicBezTo>
                    <a:pt x="274" y="23"/>
                    <a:pt x="251" y="23"/>
                    <a:pt x="228" y="46"/>
                  </a:cubicBezTo>
                  <a:cubicBezTo>
                    <a:pt x="137" y="137"/>
                    <a:pt x="69" y="206"/>
                    <a:pt x="0" y="274"/>
                  </a:cubicBezTo>
                  <a:cubicBezTo>
                    <a:pt x="23" y="251"/>
                    <a:pt x="69" y="229"/>
                    <a:pt x="114" y="229"/>
                  </a:cubicBezTo>
                  <a:cubicBezTo>
                    <a:pt x="183" y="206"/>
                    <a:pt x="228" y="206"/>
                    <a:pt x="274" y="183"/>
                  </a:cubicBezTo>
                  <a:lnTo>
                    <a:pt x="320" y="183"/>
                  </a:lnTo>
                  <a:cubicBezTo>
                    <a:pt x="320" y="183"/>
                    <a:pt x="320" y="160"/>
                    <a:pt x="320" y="160"/>
                  </a:cubicBezTo>
                  <a:cubicBezTo>
                    <a:pt x="297" y="92"/>
                    <a:pt x="297" y="46"/>
                    <a:pt x="274" y="0"/>
                  </a:cubicBezTo>
                  <a:close/>
                </a:path>
              </a:pathLst>
            </a:custGeom>
            <a:solidFill>
              <a:srgbClr val="95BE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2" name="Google Shape;4303;p38">
              <a:extLst>
                <a:ext uri="{FF2B5EF4-FFF2-40B4-BE49-F238E27FC236}">
                  <a16:creationId xmlns:a16="http://schemas.microsoft.com/office/drawing/2014/main" id="{3D03D76C-427E-D229-374C-67A5D6845613}"/>
                </a:ext>
              </a:extLst>
            </p:cNvPr>
            <p:cNvSpPr/>
            <p:nvPr/>
          </p:nvSpPr>
          <p:spPr>
            <a:xfrm>
              <a:off x="5056901" y="1203890"/>
              <a:ext cx="9599" cy="30056"/>
            </a:xfrm>
            <a:custGeom>
              <a:avLst/>
              <a:gdLst/>
              <a:ahLst/>
              <a:cxnLst/>
              <a:rect l="l" t="t" r="r" b="b"/>
              <a:pathLst>
                <a:path w="343" h="1074" extrusionOk="0">
                  <a:moveTo>
                    <a:pt x="92" y="1"/>
                  </a:moveTo>
                  <a:lnTo>
                    <a:pt x="92" y="1"/>
                  </a:lnTo>
                  <a:cubicBezTo>
                    <a:pt x="69" y="46"/>
                    <a:pt x="23" y="115"/>
                    <a:pt x="23" y="183"/>
                  </a:cubicBezTo>
                  <a:cubicBezTo>
                    <a:pt x="0" y="252"/>
                    <a:pt x="0" y="320"/>
                    <a:pt x="23" y="411"/>
                  </a:cubicBezTo>
                  <a:cubicBezTo>
                    <a:pt x="23" y="457"/>
                    <a:pt x="46" y="526"/>
                    <a:pt x="69" y="571"/>
                  </a:cubicBezTo>
                  <a:cubicBezTo>
                    <a:pt x="92" y="662"/>
                    <a:pt x="137" y="754"/>
                    <a:pt x="183" y="845"/>
                  </a:cubicBezTo>
                  <a:cubicBezTo>
                    <a:pt x="206" y="914"/>
                    <a:pt x="229" y="959"/>
                    <a:pt x="251" y="1028"/>
                  </a:cubicBezTo>
                  <a:cubicBezTo>
                    <a:pt x="251" y="1028"/>
                    <a:pt x="274" y="1051"/>
                    <a:pt x="274" y="1073"/>
                  </a:cubicBezTo>
                  <a:cubicBezTo>
                    <a:pt x="297" y="1028"/>
                    <a:pt x="320" y="1005"/>
                    <a:pt x="343" y="982"/>
                  </a:cubicBezTo>
                  <a:lnTo>
                    <a:pt x="343" y="914"/>
                  </a:lnTo>
                  <a:cubicBezTo>
                    <a:pt x="343" y="891"/>
                    <a:pt x="343" y="868"/>
                    <a:pt x="343" y="822"/>
                  </a:cubicBezTo>
                  <a:cubicBezTo>
                    <a:pt x="343" y="799"/>
                    <a:pt x="320" y="777"/>
                    <a:pt x="320" y="731"/>
                  </a:cubicBezTo>
                  <a:cubicBezTo>
                    <a:pt x="297" y="708"/>
                    <a:pt x="274" y="685"/>
                    <a:pt x="274" y="662"/>
                  </a:cubicBezTo>
                  <a:cubicBezTo>
                    <a:pt x="251" y="640"/>
                    <a:pt x="206" y="594"/>
                    <a:pt x="183" y="548"/>
                  </a:cubicBezTo>
                  <a:cubicBezTo>
                    <a:pt x="160" y="503"/>
                    <a:pt x="115" y="434"/>
                    <a:pt x="115" y="389"/>
                  </a:cubicBezTo>
                  <a:cubicBezTo>
                    <a:pt x="92" y="274"/>
                    <a:pt x="69" y="206"/>
                    <a:pt x="69" y="115"/>
                  </a:cubicBezTo>
                  <a:cubicBezTo>
                    <a:pt x="92" y="69"/>
                    <a:pt x="92" y="46"/>
                    <a:pt x="92" y="1"/>
                  </a:cubicBezTo>
                  <a:close/>
                </a:path>
              </a:pathLst>
            </a:custGeom>
            <a:solidFill>
              <a:srgbClr val="95BE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3" name="Google Shape;4304;p38">
              <a:extLst>
                <a:ext uri="{FF2B5EF4-FFF2-40B4-BE49-F238E27FC236}">
                  <a16:creationId xmlns:a16="http://schemas.microsoft.com/office/drawing/2014/main" id="{D632D17F-C628-CEA2-4DE1-1B946BA0CF1B}"/>
                </a:ext>
              </a:extLst>
            </p:cNvPr>
            <p:cNvSpPr/>
            <p:nvPr/>
          </p:nvSpPr>
          <p:spPr>
            <a:xfrm>
              <a:off x="5039662" y="1227537"/>
              <a:ext cx="975417" cy="446501"/>
            </a:xfrm>
            <a:custGeom>
              <a:avLst/>
              <a:gdLst/>
              <a:ahLst/>
              <a:cxnLst/>
              <a:rect l="l" t="t" r="r" b="b"/>
              <a:pathLst>
                <a:path w="34855" h="15955" extrusionOk="0">
                  <a:moveTo>
                    <a:pt x="32458" y="0"/>
                  </a:moveTo>
                  <a:cubicBezTo>
                    <a:pt x="32366" y="69"/>
                    <a:pt x="32298" y="114"/>
                    <a:pt x="32207" y="183"/>
                  </a:cubicBezTo>
                  <a:lnTo>
                    <a:pt x="32298" y="320"/>
                  </a:lnTo>
                  <a:lnTo>
                    <a:pt x="32344" y="342"/>
                  </a:lnTo>
                  <a:cubicBezTo>
                    <a:pt x="32435" y="502"/>
                    <a:pt x="32526" y="616"/>
                    <a:pt x="32617" y="753"/>
                  </a:cubicBezTo>
                  <a:cubicBezTo>
                    <a:pt x="32709" y="822"/>
                    <a:pt x="32777" y="913"/>
                    <a:pt x="32846" y="1004"/>
                  </a:cubicBezTo>
                  <a:cubicBezTo>
                    <a:pt x="32891" y="1073"/>
                    <a:pt x="32937" y="1164"/>
                    <a:pt x="32983" y="1233"/>
                  </a:cubicBezTo>
                  <a:cubicBezTo>
                    <a:pt x="33028" y="1347"/>
                    <a:pt x="33051" y="1529"/>
                    <a:pt x="32937" y="1644"/>
                  </a:cubicBezTo>
                  <a:cubicBezTo>
                    <a:pt x="32869" y="1712"/>
                    <a:pt x="32800" y="1735"/>
                    <a:pt x="32732" y="1758"/>
                  </a:cubicBezTo>
                  <a:lnTo>
                    <a:pt x="32686" y="1780"/>
                  </a:lnTo>
                  <a:lnTo>
                    <a:pt x="32640" y="1780"/>
                  </a:lnTo>
                  <a:cubicBezTo>
                    <a:pt x="32526" y="1826"/>
                    <a:pt x="32412" y="1849"/>
                    <a:pt x="32321" y="1895"/>
                  </a:cubicBezTo>
                  <a:cubicBezTo>
                    <a:pt x="32275" y="1917"/>
                    <a:pt x="32252" y="1917"/>
                    <a:pt x="32229" y="1940"/>
                  </a:cubicBezTo>
                  <a:cubicBezTo>
                    <a:pt x="32252" y="1963"/>
                    <a:pt x="32275" y="2009"/>
                    <a:pt x="32275" y="2032"/>
                  </a:cubicBezTo>
                  <a:cubicBezTo>
                    <a:pt x="32321" y="2123"/>
                    <a:pt x="32366" y="2191"/>
                    <a:pt x="32435" y="2283"/>
                  </a:cubicBezTo>
                  <a:lnTo>
                    <a:pt x="32481" y="2328"/>
                  </a:lnTo>
                  <a:cubicBezTo>
                    <a:pt x="32549" y="2397"/>
                    <a:pt x="32617" y="2442"/>
                    <a:pt x="32663" y="2534"/>
                  </a:cubicBezTo>
                  <a:cubicBezTo>
                    <a:pt x="32709" y="2602"/>
                    <a:pt x="32732" y="2693"/>
                    <a:pt x="32777" y="2762"/>
                  </a:cubicBezTo>
                  <a:lnTo>
                    <a:pt x="32800" y="2808"/>
                  </a:lnTo>
                  <a:cubicBezTo>
                    <a:pt x="32823" y="2853"/>
                    <a:pt x="32846" y="2899"/>
                    <a:pt x="32891" y="2945"/>
                  </a:cubicBezTo>
                  <a:cubicBezTo>
                    <a:pt x="32937" y="2990"/>
                    <a:pt x="32937" y="3059"/>
                    <a:pt x="32937" y="3127"/>
                  </a:cubicBezTo>
                  <a:cubicBezTo>
                    <a:pt x="32914" y="3196"/>
                    <a:pt x="32891" y="3264"/>
                    <a:pt x="32823" y="3310"/>
                  </a:cubicBezTo>
                  <a:cubicBezTo>
                    <a:pt x="32800" y="3310"/>
                    <a:pt x="32777" y="3333"/>
                    <a:pt x="32732" y="3333"/>
                  </a:cubicBezTo>
                  <a:cubicBezTo>
                    <a:pt x="32732" y="3355"/>
                    <a:pt x="32709" y="3355"/>
                    <a:pt x="32686" y="3355"/>
                  </a:cubicBezTo>
                  <a:cubicBezTo>
                    <a:pt x="32503" y="3424"/>
                    <a:pt x="32321" y="3515"/>
                    <a:pt x="32138" y="3584"/>
                  </a:cubicBezTo>
                  <a:cubicBezTo>
                    <a:pt x="31978" y="3675"/>
                    <a:pt x="31796" y="3766"/>
                    <a:pt x="31659" y="3858"/>
                  </a:cubicBezTo>
                  <a:cubicBezTo>
                    <a:pt x="31476" y="3949"/>
                    <a:pt x="31294" y="4063"/>
                    <a:pt x="31111" y="4154"/>
                  </a:cubicBezTo>
                  <a:lnTo>
                    <a:pt x="30746" y="4360"/>
                  </a:lnTo>
                  <a:cubicBezTo>
                    <a:pt x="30495" y="4497"/>
                    <a:pt x="30244" y="4656"/>
                    <a:pt x="29993" y="4816"/>
                  </a:cubicBezTo>
                  <a:lnTo>
                    <a:pt x="29856" y="4885"/>
                  </a:lnTo>
                  <a:cubicBezTo>
                    <a:pt x="29719" y="4976"/>
                    <a:pt x="29582" y="5067"/>
                    <a:pt x="29445" y="5181"/>
                  </a:cubicBezTo>
                  <a:lnTo>
                    <a:pt x="29422" y="5181"/>
                  </a:lnTo>
                  <a:lnTo>
                    <a:pt x="29376" y="5204"/>
                  </a:lnTo>
                  <a:cubicBezTo>
                    <a:pt x="29376" y="5227"/>
                    <a:pt x="29376" y="5227"/>
                    <a:pt x="29376" y="5250"/>
                  </a:cubicBezTo>
                  <a:cubicBezTo>
                    <a:pt x="29376" y="5318"/>
                    <a:pt x="29353" y="5364"/>
                    <a:pt x="29308" y="5433"/>
                  </a:cubicBezTo>
                  <a:cubicBezTo>
                    <a:pt x="29285" y="5478"/>
                    <a:pt x="29262" y="5501"/>
                    <a:pt x="29217" y="5524"/>
                  </a:cubicBezTo>
                  <a:lnTo>
                    <a:pt x="29148" y="5569"/>
                  </a:lnTo>
                  <a:lnTo>
                    <a:pt x="29057" y="5638"/>
                  </a:lnTo>
                  <a:cubicBezTo>
                    <a:pt x="28943" y="5706"/>
                    <a:pt x="28828" y="5821"/>
                    <a:pt x="28737" y="5912"/>
                  </a:cubicBezTo>
                  <a:lnTo>
                    <a:pt x="28646" y="5980"/>
                  </a:lnTo>
                  <a:lnTo>
                    <a:pt x="28509" y="6117"/>
                  </a:lnTo>
                  <a:cubicBezTo>
                    <a:pt x="28395" y="6209"/>
                    <a:pt x="28281" y="6300"/>
                    <a:pt x="28189" y="6414"/>
                  </a:cubicBezTo>
                  <a:lnTo>
                    <a:pt x="28007" y="6574"/>
                  </a:lnTo>
                  <a:cubicBezTo>
                    <a:pt x="27938" y="6665"/>
                    <a:pt x="27847" y="6756"/>
                    <a:pt x="27779" y="6825"/>
                  </a:cubicBezTo>
                  <a:lnTo>
                    <a:pt x="27664" y="6939"/>
                  </a:lnTo>
                  <a:cubicBezTo>
                    <a:pt x="27505" y="7122"/>
                    <a:pt x="27345" y="7281"/>
                    <a:pt x="27185" y="7464"/>
                  </a:cubicBezTo>
                  <a:lnTo>
                    <a:pt x="27254" y="7395"/>
                  </a:lnTo>
                  <a:lnTo>
                    <a:pt x="27254" y="7395"/>
                  </a:lnTo>
                  <a:cubicBezTo>
                    <a:pt x="27185" y="7487"/>
                    <a:pt x="27117" y="7555"/>
                    <a:pt x="27048" y="7647"/>
                  </a:cubicBezTo>
                  <a:lnTo>
                    <a:pt x="26980" y="7738"/>
                  </a:lnTo>
                  <a:cubicBezTo>
                    <a:pt x="26820" y="7943"/>
                    <a:pt x="26660" y="8172"/>
                    <a:pt x="26500" y="8377"/>
                  </a:cubicBezTo>
                  <a:lnTo>
                    <a:pt x="26363" y="8582"/>
                  </a:lnTo>
                  <a:lnTo>
                    <a:pt x="26135" y="8879"/>
                  </a:lnTo>
                  <a:cubicBezTo>
                    <a:pt x="26021" y="9039"/>
                    <a:pt x="25907" y="9199"/>
                    <a:pt x="25793" y="9358"/>
                  </a:cubicBezTo>
                  <a:lnTo>
                    <a:pt x="25701" y="9495"/>
                  </a:lnTo>
                  <a:cubicBezTo>
                    <a:pt x="25656" y="9541"/>
                    <a:pt x="25610" y="9610"/>
                    <a:pt x="25564" y="9678"/>
                  </a:cubicBezTo>
                  <a:lnTo>
                    <a:pt x="25496" y="9769"/>
                  </a:lnTo>
                  <a:cubicBezTo>
                    <a:pt x="25450" y="9838"/>
                    <a:pt x="25405" y="9906"/>
                    <a:pt x="25359" y="9952"/>
                  </a:cubicBezTo>
                  <a:cubicBezTo>
                    <a:pt x="25291" y="10043"/>
                    <a:pt x="25245" y="10135"/>
                    <a:pt x="25199" y="10203"/>
                  </a:cubicBezTo>
                  <a:cubicBezTo>
                    <a:pt x="25176" y="10249"/>
                    <a:pt x="25154" y="10294"/>
                    <a:pt x="25131" y="10340"/>
                  </a:cubicBezTo>
                  <a:cubicBezTo>
                    <a:pt x="25085" y="10386"/>
                    <a:pt x="25062" y="10431"/>
                    <a:pt x="25039" y="10477"/>
                  </a:cubicBezTo>
                  <a:cubicBezTo>
                    <a:pt x="24971" y="10614"/>
                    <a:pt x="24903" y="10751"/>
                    <a:pt x="24857" y="10888"/>
                  </a:cubicBezTo>
                  <a:cubicBezTo>
                    <a:pt x="24834" y="10979"/>
                    <a:pt x="24811" y="11093"/>
                    <a:pt x="24788" y="11184"/>
                  </a:cubicBezTo>
                  <a:cubicBezTo>
                    <a:pt x="24766" y="11276"/>
                    <a:pt x="24743" y="11344"/>
                    <a:pt x="24697" y="11436"/>
                  </a:cubicBezTo>
                  <a:cubicBezTo>
                    <a:pt x="24651" y="11595"/>
                    <a:pt x="24606" y="11732"/>
                    <a:pt x="24560" y="11869"/>
                  </a:cubicBezTo>
                  <a:cubicBezTo>
                    <a:pt x="24492" y="12006"/>
                    <a:pt x="24400" y="12189"/>
                    <a:pt x="24263" y="12303"/>
                  </a:cubicBezTo>
                  <a:cubicBezTo>
                    <a:pt x="24218" y="12349"/>
                    <a:pt x="24149" y="12394"/>
                    <a:pt x="24058" y="12417"/>
                  </a:cubicBezTo>
                  <a:lnTo>
                    <a:pt x="23693" y="12417"/>
                  </a:lnTo>
                  <a:cubicBezTo>
                    <a:pt x="23602" y="12394"/>
                    <a:pt x="23533" y="12394"/>
                    <a:pt x="23442" y="12394"/>
                  </a:cubicBezTo>
                  <a:cubicBezTo>
                    <a:pt x="23282" y="12394"/>
                    <a:pt x="23145" y="12394"/>
                    <a:pt x="22985" y="12371"/>
                  </a:cubicBezTo>
                  <a:cubicBezTo>
                    <a:pt x="22734" y="12349"/>
                    <a:pt x="22483" y="12349"/>
                    <a:pt x="22209" y="12349"/>
                  </a:cubicBezTo>
                  <a:cubicBezTo>
                    <a:pt x="22049" y="12326"/>
                    <a:pt x="21912" y="12326"/>
                    <a:pt x="21753" y="12303"/>
                  </a:cubicBezTo>
                  <a:lnTo>
                    <a:pt x="21296" y="12303"/>
                  </a:lnTo>
                  <a:cubicBezTo>
                    <a:pt x="21182" y="12280"/>
                    <a:pt x="21045" y="12280"/>
                    <a:pt x="20931" y="12257"/>
                  </a:cubicBezTo>
                  <a:cubicBezTo>
                    <a:pt x="20748" y="12257"/>
                    <a:pt x="20566" y="12234"/>
                    <a:pt x="20383" y="12234"/>
                  </a:cubicBezTo>
                  <a:lnTo>
                    <a:pt x="19470" y="12234"/>
                  </a:lnTo>
                  <a:cubicBezTo>
                    <a:pt x="19356" y="12234"/>
                    <a:pt x="19219" y="12257"/>
                    <a:pt x="19105" y="12257"/>
                  </a:cubicBezTo>
                  <a:lnTo>
                    <a:pt x="18557" y="12257"/>
                  </a:lnTo>
                  <a:cubicBezTo>
                    <a:pt x="18489" y="12257"/>
                    <a:pt x="18420" y="12257"/>
                    <a:pt x="18352" y="12280"/>
                  </a:cubicBezTo>
                  <a:lnTo>
                    <a:pt x="18078" y="12280"/>
                  </a:lnTo>
                  <a:cubicBezTo>
                    <a:pt x="17986" y="12303"/>
                    <a:pt x="17918" y="12303"/>
                    <a:pt x="17850" y="12303"/>
                  </a:cubicBezTo>
                  <a:lnTo>
                    <a:pt x="17370" y="12303"/>
                  </a:lnTo>
                  <a:cubicBezTo>
                    <a:pt x="17165" y="12326"/>
                    <a:pt x="16959" y="12349"/>
                    <a:pt x="16731" y="12371"/>
                  </a:cubicBezTo>
                  <a:cubicBezTo>
                    <a:pt x="16640" y="12394"/>
                    <a:pt x="16526" y="12394"/>
                    <a:pt x="16412" y="12394"/>
                  </a:cubicBezTo>
                  <a:cubicBezTo>
                    <a:pt x="16297" y="12417"/>
                    <a:pt x="16206" y="12417"/>
                    <a:pt x="16092" y="12440"/>
                  </a:cubicBezTo>
                  <a:cubicBezTo>
                    <a:pt x="15955" y="12463"/>
                    <a:pt x="15818" y="12463"/>
                    <a:pt x="15704" y="12486"/>
                  </a:cubicBezTo>
                  <a:lnTo>
                    <a:pt x="15453" y="12531"/>
                  </a:lnTo>
                  <a:cubicBezTo>
                    <a:pt x="15293" y="12554"/>
                    <a:pt x="15156" y="12554"/>
                    <a:pt x="14996" y="12577"/>
                  </a:cubicBezTo>
                  <a:lnTo>
                    <a:pt x="14814" y="12577"/>
                  </a:lnTo>
                  <a:cubicBezTo>
                    <a:pt x="14677" y="12600"/>
                    <a:pt x="14563" y="12622"/>
                    <a:pt x="14426" y="12645"/>
                  </a:cubicBezTo>
                  <a:lnTo>
                    <a:pt x="14380" y="12645"/>
                  </a:lnTo>
                  <a:cubicBezTo>
                    <a:pt x="14197" y="12668"/>
                    <a:pt x="14015" y="12714"/>
                    <a:pt x="13855" y="12737"/>
                  </a:cubicBezTo>
                  <a:cubicBezTo>
                    <a:pt x="13536" y="12782"/>
                    <a:pt x="13216" y="12851"/>
                    <a:pt x="12896" y="12919"/>
                  </a:cubicBezTo>
                  <a:lnTo>
                    <a:pt x="12668" y="12988"/>
                  </a:lnTo>
                  <a:lnTo>
                    <a:pt x="12440" y="13033"/>
                  </a:lnTo>
                  <a:cubicBezTo>
                    <a:pt x="12349" y="13056"/>
                    <a:pt x="12280" y="13056"/>
                    <a:pt x="12212" y="13079"/>
                  </a:cubicBezTo>
                  <a:cubicBezTo>
                    <a:pt x="12143" y="13102"/>
                    <a:pt x="12052" y="13125"/>
                    <a:pt x="11983" y="13147"/>
                  </a:cubicBezTo>
                  <a:lnTo>
                    <a:pt x="11869" y="13170"/>
                  </a:lnTo>
                  <a:cubicBezTo>
                    <a:pt x="11641" y="13216"/>
                    <a:pt x="11390" y="13262"/>
                    <a:pt x="11139" y="13353"/>
                  </a:cubicBezTo>
                  <a:cubicBezTo>
                    <a:pt x="11048" y="13376"/>
                    <a:pt x="10979" y="13399"/>
                    <a:pt x="10888" y="13421"/>
                  </a:cubicBezTo>
                  <a:lnTo>
                    <a:pt x="10819" y="13467"/>
                  </a:lnTo>
                  <a:lnTo>
                    <a:pt x="10705" y="13490"/>
                  </a:lnTo>
                  <a:cubicBezTo>
                    <a:pt x="10637" y="13513"/>
                    <a:pt x="10568" y="13535"/>
                    <a:pt x="10500" y="13581"/>
                  </a:cubicBezTo>
                  <a:cubicBezTo>
                    <a:pt x="10386" y="13627"/>
                    <a:pt x="10272" y="13672"/>
                    <a:pt x="10157" y="13741"/>
                  </a:cubicBezTo>
                  <a:lnTo>
                    <a:pt x="10043" y="13787"/>
                  </a:lnTo>
                  <a:cubicBezTo>
                    <a:pt x="9998" y="13832"/>
                    <a:pt x="9929" y="13878"/>
                    <a:pt x="9861" y="13901"/>
                  </a:cubicBezTo>
                  <a:cubicBezTo>
                    <a:pt x="9838" y="13924"/>
                    <a:pt x="9838" y="13924"/>
                    <a:pt x="9815" y="13924"/>
                  </a:cubicBezTo>
                  <a:cubicBezTo>
                    <a:pt x="9769" y="14015"/>
                    <a:pt x="9678" y="14106"/>
                    <a:pt x="9564" y="14106"/>
                  </a:cubicBezTo>
                  <a:lnTo>
                    <a:pt x="9518" y="14106"/>
                  </a:lnTo>
                  <a:cubicBezTo>
                    <a:pt x="9473" y="14106"/>
                    <a:pt x="9404" y="14106"/>
                    <a:pt x="9359" y="14060"/>
                  </a:cubicBezTo>
                  <a:cubicBezTo>
                    <a:pt x="9313" y="14038"/>
                    <a:pt x="9267" y="13992"/>
                    <a:pt x="9222" y="13946"/>
                  </a:cubicBezTo>
                  <a:lnTo>
                    <a:pt x="9176" y="13855"/>
                  </a:lnTo>
                  <a:lnTo>
                    <a:pt x="9062" y="13718"/>
                  </a:lnTo>
                  <a:lnTo>
                    <a:pt x="9016" y="13650"/>
                  </a:lnTo>
                  <a:cubicBezTo>
                    <a:pt x="8925" y="13490"/>
                    <a:pt x="8811" y="13330"/>
                    <a:pt x="8719" y="13170"/>
                  </a:cubicBezTo>
                  <a:cubicBezTo>
                    <a:pt x="8468" y="12782"/>
                    <a:pt x="8217" y="12394"/>
                    <a:pt x="7943" y="12006"/>
                  </a:cubicBezTo>
                  <a:cubicBezTo>
                    <a:pt x="7852" y="11892"/>
                    <a:pt x="7784" y="11755"/>
                    <a:pt x="7692" y="11618"/>
                  </a:cubicBezTo>
                  <a:cubicBezTo>
                    <a:pt x="7601" y="11481"/>
                    <a:pt x="7510" y="11367"/>
                    <a:pt x="7418" y="11230"/>
                  </a:cubicBezTo>
                  <a:cubicBezTo>
                    <a:pt x="7327" y="11070"/>
                    <a:pt x="7213" y="10911"/>
                    <a:pt x="7122" y="10751"/>
                  </a:cubicBezTo>
                  <a:cubicBezTo>
                    <a:pt x="7053" y="10660"/>
                    <a:pt x="6985" y="10545"/>
                    <a:pt x="6916" y="10431"/>
                  </a:cubicBezTo>
                  <a:cubicBezTo>
                    <a:pt x="6734" y="10135"/>
                    <a:pt x="6551" y="9838"/>
                    <a:pt x="6368" y="9541"/>
                  </a:cubicBezTo>
                  <a:cubicBezTo>
                    <a:pt x="6231" y="9336"/>
                    <a:pt x="6117" y="9153"/>
                    <a:pt x="6003" y="8948"/>
                  </a:cubicBezTo>
                  <a:lnTo>
                    <a:pt x="5866" y="8742"/>
                  </a:lnTo>
                  <a:cubicBezTo>
                    <a:pt x="5592" y="8308"/>
                    <a:pt x="5318" y="7898"/>
                    <a:pt x="5045" y="7487"/>
                  </a:cubicBezTo>
                  <a:lnTo>
                    <a:pt x="4748" y="7007"/>
                  </a:lnTo>
                  <a:cubicBezTo>
                    <a:pt x="4497" y="6665"/>
                    <a:pt x="4246" y="6300"/>
                    <a:pt x="4017" y="5912"/>
                  </a:cubicBezTo>
                  <a:cubicBezTo>
                    <a:pt x="3949" y="5798"/>
                    <a:pt x="3858" y="5661"/>
                    <a:pt x="3789" y="5547"/>
                  </a:cubicBezTo>
                  <a:cubicBezTo>
                    <a:pt x="3721" y="5410"/>
                    <a:pt x="3629" y="5273"/>
                    <a:pt x="3561" y="5136"/>
                  </a:cubicBezTo>
                  <a:cubicBezTo>
                    <a:pt x="3447" y="4976"/>
                    <a:pt x="3333" y="4793"/>
                    <a:pt x="3219" y="4634"/>
                  </a:cubicBezTo>
                  <a:lnTo>
                    <a:pt x="3059" y="4405"/>
                  </a:lnTo>
                  <a:cubicBezTo>
                    <a:pt x="2967" y="4246"/>
                    <a:pt x="2853" y="4086"/>
                    <a:pt x="2762" y="3949"/>
                  </a:cubicBezTo>
                  <a:cubicBezTo>
                    <a:pt x="2534" y="3606"/>
                    <a:pt x="2305" y="3241"/>
                    <a:pt x="2054" y="2899"/>
                  </a:cubicBezTo>
                  <a:cubicBezTo>
                    <a:pt x="1986" y="2785"/>
                    <a:pt x="1917" y="2671"/>
                    <a:pt x="1826" y="2557"/>
                  </a:cubicBezTo>
                  <a:lnTo>
                    <a:pt x="1826" y="2534"/>
                  </a:lnTo>
                  <a:cubicBezTo>
                    <a:pt x="1781" y="2465"/>
                    <a:pt x="1758" y="2420"/>
                    <a:pt x="1712" y="2351"/>
                  </a:cubicBezTo>
                  <a:cubicBezTo>
                    <a:pt x="1666" y="2283"/>
                    <a:pt x="1644" y="2214"/>
                    <a:pt x="1575" y="2146"/>
                  </a:cubicBezTo>
                  <a:cubicBezTo>
                    <a:pt x="1507" y="2032"/>
                    <a:pt x="1415" y="1917"/>
                    <a:pt x="1347" y="1803"/>
                  </a:cubicBezTo>
                  <a:cubicBezTo>
                    <a:pt x="1256" y="1689"/>
                    <a:pt x="1164" y="1575"/>
                    <a:pt x="1096" y="1461"/>
                  </a:cubicBezTo>
                  <a:lnTo>
                    <a:pt x="1027" y="1370"/>
                  </a:lnTo>
                  <a:cubicBezTo>
                    <a:pt x="959" y="1278"/>
                    <a:pt x="913" y="1187"/>
                    <a:pt x="845" y="1096"/>
                  </a:cubicBezTo>
                  <a:cubicBezTo>
                    <a:pt x="799" y="1027"/>
                    <a:pt x="753" y="936"/>
                    <a:pt x="731" y="845"/>
                  </a:cubicBezTo>
                  <a:cubicBezTo>
                    <a:pt x="708" y="776"/>
                    <a:pt x="685" y="708"/>
                    <a:pt x="685" y="616"/>
                  </a:cubicBezTo>
                  <a:cubicBezTo>
                    <a:pt x="639" y="708"/>
                    <a:pt x="616" y="776"/>
                    <a:pt x="639" y="867"/>
                  </a:cubicBezTo>
                  <a:cubicBezTo>
                    <a:pt x="662" y="936"/>
                    <a:pt x="685" y="982"/>
                    <a:pt x="731" y="1027"/>
                  </a:cubicBezTo>
                  <a:lnTo>
                    <a:pt x="753" y="1050"/>
                  </a:lnTo>
                  <a:cubicBezTo>
                    <a:pt x="913" y="1255"/>
                    <a:pt x="1004" y="1415"/>
                    <a:pt x="1073" y="1598"/>
                  </a:cubicBezTo>
                  <a:cubicBezTo>
                    <a:pt x="1096" y="1666"/>
                    <a:pt x="1141" y="1735"/>
                    <a:pt x="1141" y="1803"/>
                  </a:cubicBezTo>
                  <a:cubicBezTo>
                    <a:pt x="1119" y="1826"/>
                    <a:pt x="1096" y="1826"/>
                    <a:pt x="1050" y="1849"/>
                  </a:cubicBezTo>
                  <a:cubicBezTo>
                    <a:pt x="1004" y="1826"/>
                    <a:pt x="959" y="1803"/>
                    <a:pt x="913" y="1803"/>
                  </a:cubicBezTo>
                  <a:cubicBezTo>
                    <a:pt x="890" y="1803"/>
                    <a:pt x="845" y="1803"/>
                    <a:pt x="822" y="1826"/>
                  </a:cubicBezTo>
                  <a:cubicBezTo>
                    <a:pt x="776" y="1849"/>
                    <a:pt x="753" y="1872"/>
                    <a:pt x="731" y="1895"/>
                  </a:cubicBezTo>
                  <a:cubicBezTo>
                    <a:pt x="685" y="1940"/>
                    <a:pt x="662" y="1986"/>
                    <a:pt x="662" y="2054"/>
                  </a:cubicBezTo>
                  <a:lnTo>
                    <a:pt x="571" y="2054"/>
                  </a:lnTo>
                  <a:cubicBezTo>
                    <a:pt x="525" y="2077"/>
                    <a:pt x="502" y="2100"/>
                    <a:pt x="457" y="2123"/>
                  </a:cubicBezTo>
                  <a:cubicBezTo>
                    <a:pt x="434" y="2169"/>
                    <a:pt x="434" y="2191"/>
                    <a:pt x="411" y="2237"/>
                  </a:cubicBezTo>
                  <a:cubicBezTo>
                    <a:pt x="388" y="2214"/>
                    <a:pt x="365" y="2214"/>
                    <a:pt x="343" y="2214"/>
                  </a:cubicBezTo>
                  <a:cubicBezTo>
                    <a:pt x="320" y="2214"/>
                    <a:pt x="274" y="2237"/>
                    <a:pt x="251" y="2237"/>
                  </a:cubicBezTo>
                  <a:cubicBezTo>
                    <a:pt x="228" y="2237"/>
                    <a:pt x="228" y="2260"/>
                    <a:pt x="206" y="2260"/>
                  </a:cubicBezTo>
                  <a:lnTo>
                    <a:pt x="183" y="2260"/>
                  </a:lnTo>
                  <a:cubicBezTo>
                    <a:pt x="137" y="2260"/>
                    <a:pt x="91" y="2283"/>
                    <a:pt x="69" y="2328"/>
                  </a:cubicBezTo>
                  <a:cubicBezTo>
                    <a:pt x="23" y="2351"/>
                    <a:pt x="0" y="2420"/>
                    <a:pt x="23" y="2465"/>
                  </a:cubicBezTo>
                  <a:cubicBezTo>
                    <a:pt x="46" y="2511"/>
                    <a:pt x="69" y="2557"/>
                    <a:pt x="91" y="2602"/>
                  </a:cubicBezTo>
                  <a:cubicBezTo>
                    <a:pt x="114" y="2602"/>
                    <a:pt x="114" y="2625"/>
                    <a:pt x="114" y="2625"/>
                  </a:cubicBezTo>
                  <a:cubicBezTo>
                    <a:pt x="183" y="2739"/>
                    <a:pt x="251" y="2853"/>
                    <a:pt x="343" y="2967"/>
                  </a:cubicBezTo>
                  <a:lnTo>
                    <a:pt x="502" y="3218"/>
                  </a:lnTo>
                  <a:cubicBezTo>
                    <a:pt x="594" y="3355"/>
                    <a:pt x="662" y="3515"/>
                    <a:pt x="753" y="3675"/>
                  </a:cubicBezTo>
                  <a:cubicBezTo>
                    <a:pt x="708" y="3721"/>
                    <a:pt x="708" y="3789"/>
                    <a:pt x="731" y="3835"/>
                  </a:cubicBezTo>
                  <a:cubicBezTo>
                    <a:pt x="776" y="3949"/>
                    <a:pt x="822" y="4040"/>
                    <a:pt x="867" y="4154"/>
                  </a:cubicBezTo>
                  <a:lnTo>
                    <a:pt x="890" y="4200"/>
                  </a:lnTo>
                  <a:cubicBezTo>
                    <a:pt x="959" y="4291"/>
                    <a:pt x="1004" y="4383"/>
                    <a:pt x="1050" y="4474"/>
                  </a:cubicBezTo>
                  <a:cubicBezTo>
                    <a:pt x="1187" y="4702"/>
                    <a:pt x="1301" y="4908"/>
                    <a:pt x="1438" y="5113"/>
                  </a:cubicBezTo>
                  <a:cubicBezTo>
                    <a:pt x="1529" y="5250"/>
                    <a:pt x="1621" y="5387"/>
                    <a:pt x="1735" y="5524"/>
                  </a:cubicBezTo>
                  <a:lnTo>
                    <a:pt x="1826" y="5661"/>
                  </a:lnTo>
                  <a:lnTo>
                    <a:pt x="1940" y="5821"/>
                  </a:lnTo>
                  <a:cubicBezTo>
                    <a:pt x="2032" y="5980"/>
                    <a:pt x="2146" y="6117"/>
                    <a:pt x="2237" y="6277"/>
                  </a:cubicBezTo>
                  <a:cubicBezTo>
                    <a:pt x="2283" y="6346"/>
                    <a:pt x="2351" y="6368"/>
                    <a:pt x="2420" y="6368"/>
                  </a:cubicBezTo>
                  <a:cubicBezTo>
                    <a:pt x="2511" y="6460"/>
                    <a:pt x="2579" y="6574"/>
                    <a:pt x="2648" y="6665"/>
                  </a:cubicBezTo>
                  <a:cubicBezTo>
                    <a:pt x="2671" y="6711"/>
                    <a:pt x="2694" y="6756"/>
                    <a:pt x="2739" y="6802"/>
                  </a:cubicBezTo>
                  <a:cubicBezTo>
                    <a:pt x="2739" y="6825"/>
                    <a:pt x="2739" y="6848"/>
                    <a:pt x="2739" y="6871"/>
                  </a:cubicBezTo>
                  <a:cubicBezTo>
                    <a:pt x="2739" y="6916"/>
                    <a:pt x="2762" y="6962"/>
                    <a:pt x="2785" y="7007"/>
                  </a:cubicBezTo>
                  <a:cubicBezTo>
                    <a:pt x="2853" y="7122"/>
                    <a:pt x="2922" y="7190"/>
                    <a:pt x="2967" y="7281"/>
                  </a:cubicBezTo>
                  <a:lnTo>
                    <a:pt x="3036" y="7373"/>
                  </a:lnTo>
                  <a:lnTo>
                    <a:pt x="3127" y="7487"/>
                  </a:lnTo>
                  <a:lnTo>
                    <a:pt x="3173" y="7578"/>
                  </a:lnTo>
                  <a:lnTo>
                    <a:pt x="3378" y="7875"/>
                  </a:lnTo>
                  <a:cubicBezTo>
                    <a:pt x="3561" y="8149"/>
                    <a:pt x="3721" y="8445"/>
                    <a:pt x="3903" y="8719"/>
                  </a:cubicBezTo>
                  <a:cubicBezTo>
                    <a:pt x="4314" y="9381"/>
                    <a:pt x="4679" y="9998"/>
                    <a:pt x="5090" y="10591"/>
                  </a:cubicBezTo>
                  <a:cubicBezTo>
                    <a:pt x="5204" y="10774"/>
                    <a:pt x="5341" y="10956"/>
                    <a:pt x="5478" y="11162"/>
                  </a:cubicBezTo>
                  <a:lnTo>
                    <a:pt x="5524" y="11230"/>
                  </a:lnTo>
                  <a:lnTo>
                    <a:pt x="5638" y="11436"/>
                  </a:lnTo>
                  <a:lnTo>
                    <a:pt x="5706" y="11504"/>
                  </a:lnTo>
                  <a:lnTo>
                    <a:pt x="5752" y="11595"/>
                  </a:lnTo>
                  <a:lnTo>
                    <a:pt x="5775" y="11618"/>
                  </a:lnTo>
                  <a:lnTo>
                    <a:pt x="5798" y="11664"/>
                  </a:lnTo>
                  <a:lnTo>
                    <a:pt x="5821" y="11687"/>
                  </a:lnTo>
                  <a:cubicBezTo>
                    <a:pt x="5843" y="11732"/>
                    <a:pt x="5889" y="11755"/>
                    <a:pt x="5912" y="11801"/>
                  </a:cubicBezTo>
                  <a:cubicBezTo>
                    <a:pt x="5935" y="11824"/>
                    <a:pt x="5958" y="11846"/>
                    <a:pt x="6003" y="11846"/>
                  </a:cubicBezTo>
                  <a:cubicBezTo>
                    <a:pt x="6140" y="12097"/>
                    <a:pt x="6277" y="12326"/>
                    <a:pt x="6437" y="12554"/>
                  </a:cubicBezTo>
                  <a:cubicBezTo>
                    <a:pt x="6642" y="12874"/>
                    <a:pt x="6848" y="13170"/>
                    <a:pt x="7053" y="13490"/>
                  </a:cubicBezTo>
                  <a:cubicBezTo>
                    <a:pt x="7076" y="13535"/>
                    <a:pt x="7122" y="13581"/>
                    <a:pt x="7144" y="13627"/>
                  </a:cubicBezTo>
                  <a:lnTo>
                    <a:pt x="7190" y="13672"/>
                  </a:lnTo>
                  <a:lnTo>
                    <a:pt x="7259" y="13787"/>
                  </a:lnTo>
                  <a:cubicBezTo>
                    <a:pt x="7281" y="13787"/>
                    <a:pt x="7281" y="13787"/>
                    <a:pt x="7281" y="13809"/>
                  </a:cubicBezTo>
                  <a:cubicBezTo>
                    <a:pt x="7327" y="13855"/>
                    <a:pt x="7327" y="13878"/>
                    <a:pt x="7327" y="13901"/>
                  </a:cubicBezTo>
                  <a:cubicBezTo>
                    <a:pt x="7327" y="13969"/>
                    <a:pt x="7350" y="14038"/>
                    <a:pt x="7396" y="14083"/>
                  </a:cubicBezTo>
                  <a:cubicBezTo>
                    <a:pt x="7418" y="14129"/>
                    <a:pt x="7441" y="14152"/>
                    <a:pt x="7441" y="14175"/>
                  </a:cubicBezTo>
                  <a:lnTo>
                    <a:pt x="7487" y="14243"/>
                  </a:lnTo>
                  <a:cubicBezTo>
                    <a:pt x="7555" y="14334"/>
                    <a:pt x="7601" y="14403"/>
                    <a:pt x="7669" y="14494"/>
                  </a:cubicBezTo>
                  <a:cubicBezTo>
                    <a:pt x="7784" y="14654"/>
                    <a:pt x="7898" y="14814"/>
                    <a:pt x="8012" y="14973"/>
                  </a:cubicBezTo>
                  <a:cubicBezTo>
                    <a:pt x="8103" y="15110"/>
                    <a:pt x="8217" y="15270"/>
                    <a:pt x="8331" y="15407"/>
                  </a:cubicBezTo>
                  <a:lnTo>
                    <a:pt x="8400" y="15521"/>
                  </a:lnTo>
                  <a:lnTo>
                    <a:pt x="8468" y="15635"/>
                  </a:lnTo>
                  <a:cubicBezTo>
                    <a:pt x="8491" y="15658"/>
                    <a:pt x="8514" y="15681"/>
                    <a:pt x="8537" y="15727"/>
                  </a:cubicBezTo>
                  <a:lnTo>
                    <a:pt x="8560" y="15750"/>
                  </a:lnTo>
                  <a:cubicBezTo>
                    <a:pt x="8605" y="15795"/>
                    <a:pt x="8628" y="15818"/>
                    <a:pt x="8674" y="15841"/>
                  </a:cubicBezTo>
                  <a:lnTo>
                    <a:pt x="8719" y="15886"/>
                  </a:lnTo>
                  <a:cubicBezTo>
                    <a:pt x="8765" y="15932"/>
                    <a:pt x="8834" y="15955"/>
                    <a:pt x="8902" y="15955"/>
                  </a:cubicBezTo>
                  <a:cubicBezTo>
                    <a:pt x="8970" y="15955"/>
                    <a:pt x="9039" y="15909"/>
                    <a:pt x="9085" y="15864"/>
                  </a:cubicBezTo>
                  <a:cubicBezTo>
                    <a:pt x="9107" y="15841"/>
                    <a:pt x="9130" y="15818"/>
                    <a:pt x="9130" y="15795"/>
                  </a:cubicBezTo>
                  <a:cubicBezTo>
                    <a:pt x="9153" y="15818"/>
                    <a:pt x="9176" y="15841"/>
                    <a:pt x="9222" y="15841"/>
                  </a:cubicBezTo>
                  <a:cubicBezTo>
                    <a:pt x="9267" y="15909"/>
                    <a:pt x="9313" y="15932"/>
                    <a:pt x="9381" y="15955"/>
                  </a:cubicBezTo>
                  <a:lnTo>
                    <a:pt x="9450" y="15955"/>
                  </a:lnTo>
                  <a:cubicBezTo>
                    <a:pt x="9495" y="15955"/>
                    <a:pt x="9564" y="15932"/>
                    <a:pt x="9610" y="15909"/>
                  </a:cubicBezTo>
                  <a:cubicBezTo>
                    <a:pt x="9678" y="15864"/>
                    <a:pt x="9724" y="15795"/>
                    <a:pt x="9724" y="15704"/>
                  </a:cubicBezTo>
                  <a:cubicBezTo>
                    <a:pt x="9724" y="15704"/>
                    <a:pt x="9747" y="15681"/>
                    <a:pt x="9747" y="15681"/>
                  </a:cubicBezTo>
                  <a:lnTo>
                    <a:pt x="9861" y="15635"/>
                  </a:lnTo>
                  <a:cubicBezTo>
                    <a:pt x="9929" y="15590"/>
                    <a:pt x="9998" y="15567"/>
                    <a:pt x="10089" y="15544"/>
                  </a:cubicBezTo>
                  <a:cubicBezTo>
                    <a:pt x="10340" y="15430"/>
                    <a:pt x="10614" y="15339"/>
                    <a:pt x="10888" y="15270"/>
                  </a:cubicBezTo>
                  <a:cubicBezTo>
                    <a:pt x="11162" y="15225"/>
                    <a:pt x="11458" y="15156"/>
                    <a:pt x="11778" y="15133"/>
                  </a:cubicBezTo>
                  <a:cubicBezTo>
                    <a:pt x="12098" y="15088"/>
                    <a:pt x="12417" y="15042"/>
                    <a:pt x="12759" y="14996"/>
                  </a:cubicBezTo>
                  <a:lnTo>
                    <a:pt x="13148" y="14951"/>
                  </a:lnTo>
                  <a:cubicBezTo>
                    <a:pt x="13330" y="14928"/>
                    <a:pt x="13490" y="14905"/>
                    <a:pt x="13672" y="14882"/>
                  </a:cubicBezTo>
                  <a:cubicBezTo>
                    <a:pt x="13741" y="14882"/>
                    <a:pt x="13809" y="14859"/>
                    <a:pt x="13878" y="14859"/>
                  </a:cubicBezTo>
                  <a:cubicBezTo>
                    <a:pt x="13969" y="14837"/>
                    <a:pt x="14061" y="14837"/>
                    <a:pt x="14152" y="14814"/>
                  </a:cubicBezTo>
                  <a:cubicBezTo>
                    <a:pt x="14266" y="14814"/>
                    <a:pt x="14380" y="14814"/>
                    <a:pt x="14494" y="14791"/>
                  </a:cubicBezTo>
                  <a:lnTo>
                    <a:pt x="14654" y="14768"/>
                  </a:lnTo>
                  <a:cubicBezTo>
                    <a:pt x="14745" y="14768"/>
                    <a:pt x="14837" y="14768"/>
                    <a:pt x="14928" y="14745"/>
                  </a:cubicBezTo>
                  <a:cubicBezTo>
                    <a:pt x="14996" y="14745"/>
                    <a:pt x="15065" y="14722"/>
                    <a:pt x="15133" y="14722"/>
                  </a:cubicBezTo>
                  <a:cubicBezTo>
                    <a:pt x="15247" y="14700"/>
                    <a:pt x="15384" y="14700"/>
                    <a:pt x="15499" y="14677"/>
                  </a:cubicBezTo>
                  <a:lnTo>
                    <a:pt x="15635" y="14654"/>
                  </a:lnTo>
                  <a:lnTo>
                    <a:pt x="15727" y="14654"/>
                  </a:lnTo>
                  <a:cubicBezTo>
                    <a:pt x="15841" y="14631"/>
                    <a:pt x="15978" y="14608"/>
                    <a:pt x="16092" y="14585"/>
                  </a:cubicBezTo>
                  <a:cubicBezTo>
                    <a:pt x="16252" y="14563"/>
                    <a:pt x="16412" y="14540"/>
                    <a:pt x="16571" y="14517"/>
                  </a:cubicBezTo>
                  <a:lnTo>
                    <a:pt x="16708" y="14494"/>
                  </a:lnTo>
                  <a:cubicBezTo>
                    <a:pt x="16822" y="14471"/>
                    <a:pt x="16937" y="14471"/>
                    <a:pt x="17051" y="14448"/>
                  </a:cubicBezTo>
                  <a:cubicBezTo>
                    <a:pt x="17188" y="14426"/>
                    <a:pt x="17325" y="14426"/>
                    <a:pt x="17461" y="14403"/>
                  </a:cubicBezTo>
                  <a:lnTo>
                    <a:pt x="17553" y="14403"/>
                  </a:lnTo>
                  <a:lnTo>
                    <a:pt x="18032" y="14357"/>
                  </a:lnTo>
                  <a:lnTo>
                    <a:pt x="18511" y="14312"/>
                  </a:lnTo>
                  <a:lnTo>
                    <a:pt x="18991" y="14266"/>
                  </a:lnTo>
                  <a:lnTo>
                    <a:pt x="19470" y="14220"/>
                  </a:lnTo>
                  <a:lnTo>
                    <a:pt x="19630" y="14220"/>
                  </a:lnTo>
                  <a:cubicBezTo>
                    <a:pt x="19744" y="14197"/>
                    <a:pt x="19835" y="14197"/>
                    <a:pt x="19949" y="14175"/>
                  </a:cubicBezTo>
                  <a:lnTo>
                    <a:pt x="20201" y="14175"/>
                  </a:lnTo>
                  <a:cubicBezTo>
                    <a:pt x="20246" y="14175"/>
                    <a:pt x="20315" y="14175"/>
                    <a:pt x="20383" y="14152"/>
                  </a:cubicBezTo>
                  <a:cubicBezTo>
                    <a:pt x="20657" y="14129"/>
                    <a:pt x="20954" y="14129"/>
                    <a:pt x="21342" y="14129"/>
                  </a:cubicBezTo>
                  <a:lnTo>
                    <a:pt x="22186" y="14129"/>
                  </a:lnTo>
                  <a:cubicBezTo>
                    <a:pt x="22369" y="14129"/>
                    <a:pt x="22552" y="14129"/>
                    <a:pt x="22711" y="14152"/>
                  </a:cubicBezTo>
                  <a:lnTo>
                    <a:pt x="22711" y="14129"/>
                  </a:lnTo>
                  <a:cubicBezTo>
                    <a:pt x="22757" y="14152"/>
                    <a:pt x="22780" y="14152"/>
                    <a:pt x="22825" y="14152"/>
                  </a:cubicBezTo>
                  <a:lnTo>
                    <a:pt x="22803" y="14129"/>
                  </a:lnTo>
                  <a:lnTo>
                    <a:pt x="22803" y="14129"/>
                  </a:lnTo>
                  <a:cubicBezTo>
                    <a:pt x="22985" y="14152"/>
                    <a:pt x="23168" y="14175"/>
                    <a:pt x="23373" y="14197"/>
                  </a:cubicBezTo>
                  <a:cubicBezTo>
                    <a:pt x="23487" y="14197"/>
                    <a:pt x="23624" y="14220"/>
                    <a:pt x="23738" y="14266"/>
                  </a:cubicBezTo>
                  <a:cubicBezTo>
                    <a:pt x="23830" y="14289"/>
                    <a:pt x="23921" y="14334"/>
                    <a:pt x="23990" y="14380"/>
                  </a:cubicBezTo>
                  <a:lnTo>
                    <a:pt x="24035" y="14403"/>
                  </a:lnTo>
                  <a:cubicBezTo>
                    <a:pt x="24104" y="14448"/>
                    <a:pt x="24172" y="14494"/>
                    <a:pt x="24241" y="14540"/>
                  </a:cubicBezTo>
                  <a:cubicBezTo>
                    <a:pt x="24355" y="14608"/>
                    <a:pt x="24469" y="14654"/>
                    <a:pt x="24583" y="14677"/>
                  </a:cubicBezTo>
                  <a:cubicBezTo>
                    <a:pt x="24697" y="14700"/>
                    <a:pt x="24811" y="14700"/>
                    <a:pt x="24925" y="14700"/>
                  </a:cubicBezTo>
                  <a:cubicBezTo>
                    <a:pt x="25131" y="14700"/>
                    <a:pt x="25336" y="14654"/>
                    <a:pt x="25542" y="14585"/>
                  </a:cubicBezTo>
                  <a:cubicBezTo>
                    <a:pt x="25633" y="14563"/>
                    <a:pt x="25701" y="14494"/>
                    <a:pt x="25793" y="14448"/>
                  </a:cubicBezTo>
                  <a:cubicBezTo>
                    <a:pt x="25861" y="14426"/>
                    <a:pt x="25907" y="14380"/>
                    <a:pt x="25975" y="14312"/>
                  </a:cubicBezTo>
                  <a:cubicBezTo>
                    <a:pt x="26112" y="14197"/>
                    <a:pt x="26226" y="14106"/>
                    <a:pt x="26318" y="13969"/>
                  </a:cubicBezTo>
                  <a:cubicBezTo>
                    <a:pt x="26386" y="13878"/>
                    <a:pt x="26432" y="13764"/>
                    <a:pt x="26477" y="13650"/>
                  </a:cubicBezTo>
                  <a:cubicBezTo>
                    <a:pt x="26523" y="13581"/>
                    <a:pt x="26546" y="13535"/>
                    <a:pt x="26546" y="13467"/>
                  </a:cubicBezTo>
                  <a:cubicBezTo>
                    <a:pt x="26592" y="13353"/>
                    <a:pt x="26569" y="13262"/>
                    <a:pt x="26546" y="13147"/>
                  </a:cubicBezTo>
                  <a:cubicBezTo>
                    <a:pt x="26523" y="13056"/>
                    <a:pt x="26477" y="13011"/>
                    <a:pt x="26455" y="12942"/>
                  </a:cubicBezTo>
                  <a:lnTo>
                    <a:pt x="26432" y="12896"/>
                  </a:lnTo>
                  <a:cubicBezTo>
                    <a:pt x="26409" y="12874"/>
                    <a:pt x="26386" y="12828"/>
                    <a:pt x="26386" y="12782"/>
                  </a:cubicBezTo>
                  <a:cubicBezTo>
                    <a:pt x="26363" y="12737"/>
                    <a:pt x="26363" y="12668"/>
                    <a:pt x="26363" y="12600"/>
                  </a:cubicBezTo>
                  <a:cubicBezTo>
                    <a:pt x="26363" y="12600"/>
                    <a:pt x="26363" y="12577"/>
                    <a:pt x="26363" y="12554"/>
                  </a:cubicBezTo>
                  <a:cubicBezTo>
                    <a:pt x="26386" y="12486"/>
                    <a:pt x="26409" y="12463"/>
                    <a:pt x="26432" y="12417"/>
                  </a:cubicBezTo>
                  <a:cubicBezTo>
                    <a:pt x="26477" y="12326"/>
                    <a:pt x="26523" y="12257"/>
                    <a:pt x="26569" y="12189"/>
                  </a:cubicBezTo>
                  <a:cubicBezTo>
                    <a:pt x="26637" y="12097"/>
                    <a:pt x="26706" y="11983"/>
                    <a:pt x="26774" y="11869"/>
                  </a:cubicBezTo>
                  <a:lnTo>
                    <a:pt x="26888" y="11732"/>
                  </a:lnTo>
                  <a:cubicBezTo>
                    <a:pt x="26934" y="11641"/>
                    <a:pt x="27002" y="11573"/>
                    <a:pt x="27048" y="11504"/>
                  </a:cubicBezTo>
                  <a:cubicBezTo>
                    <a:pt x="27139" y="11367"/>
                    <a:pt x="27231" y="11253"/>
                    <a:pt x="27322" y="11139"/>
                  </a:cubicBezTo>
                  <a:cubicBezTo>
                    <a:pt x="27391" y="11048"/>
                    <a:pt x="27459" y="10979"/>
                    <a:pt x="27505" y="10888"/>
                  </a:cubicBezTo>
                  <a:lnTo>
                    <a:pt x="27596" y="10796"/>
                  </a:lnTo>
                  <a:cubicBezTo>
                    <a:pt x="27642" y="10728"/>
                    <a:pt x="27687" y="10660"/>
                    <a:pt x="27756" y="10591"/>
                  </a:cubicBezTo>
                  <a:cubicBezTo>
                    <a:pt x="27779" y="10545"/>
                    <a:pt x="27824" y="10477"/>
                    <a:pt x="27870" y="10431"/>
                  </a:cubicBezTo>
                  <a:cubicBezTo>
                    <a:pt x="27961" y="10317"/>
                    <a:pt x="28075" y="10203"/>
                    <a:pt x="28167" y="10089"/>
                  </a:cubicBezTo>
                  <a:cubicBezTo>
                    <a:pt x="28304" y="9929"/>
                    <a:pt x="28418" y="9792"/>
                    <a:pt x="28532" y="9632"/>
                  </a:cubicBezTo>
                  <a:lnTo>
                    <a:pt x="28714" y="9450"/>
                  </a:lnTo>
                  <a:cubicBezTo>
                    <a:pt x="28783" y="9336"/>
                    <a:pt x="28851" y="9244"/>
                    <a:pt x="28943" y="9153"/>
                  </a:cubicBezTo>
                  <a:cubicBezTo>
                    <a:pt x="28988" y="9107"/>
                    <a:pt x="29034" y="9039"/>
                    <a:pt x="29080" y="8993"/>
                  </a:cubicBezTo>
                  <a:lnTo>
                    <a:pt x="29171" y="8879"/>
                  </a:lnTo>
                  <a:cubicBezTo>
                    <a:pt x="29239" y="8811"/>
                    <a:pt x="29285" y="8719"/>
                    <a:pt x="29331" y="8651"/>
                  </a:cubicBezTo>
                  <a:lnTo>
                    <a:pt x="29376" y="8582"/>
                  </a:lnTo>
                  <a:cubicBezTo>
                    <a:pt x="29445" y="8491"/>
                    <a:pt x="29513" y="8400"/>
                    <a:pt x="29605" y="8308"/>
                  </a:cubicBezTo>
                  <a:cubicBezTo>
                    <a:pt x="29719" y="8149"/>
                    <a:pt x="29856" y="7989"/>
                    <a:pt x="29993" y="7852"/>
                  </a:cubicBezTo>
                  <a:lnTo>
                    <a:pt x="30061" y="7761"/>
                  </a:lnTo>
                  <a:cubicBezTo>
                    <a:pt x="30107" y="7715"/>
                    <a:pt x="30152" y="7669"/>
                    <a:pt x="30198" y="7601"/>
                  </a:cubicBezTo>
                  <a:cubicBezTo>
                    <a:pt x="30244" y="7555"/>
                    <a:pt x="30289" y="7510"/>
                    <a:pt x="30335" y="7441"/>
                  </a:cubicBezTo>
                  <a:cubicBezTo>
                    <a:pt x="30381" y="7373"/>
                    <a:pt x="30472" y="7304"/>
                    <a:pt x="30540" y="7236"/>
                  </a:cubicBezTo>
                  <a:lnTo>
                    <a:pt x="30677" y="7099"/>
                  </a:lnTo>
                  <a:cubicBezTo>
                    <a:pt x="30768" y="7031"/>
                    <a:pt x="30836" y="6963"/>
                    <a:pt x="30904" y="6895"/>
                  </a:cubicBezTo>
                  <a:lnTo>
                    <a:pt x="30904" y="6895"/>
                  </a:lnTo>
                  <a:lnTo>
                    <a:pt x="30883" y="6916"/>
                  </a:lnTo>
                  <a:cubicBezTo>
                    <a:pt x="30997" y="6802"/>
                    <a:pt x="31111" y="6688"/>
                    <a:pt x="31248" y="6574"/>
                  </a:cubicBezTo>
                  <a:lnTo>
                    <a:pt x="31453" y="6368"/>
                  </a:lnTo>
                  <a:cubicBezTo>
                    <a:pt x="31590" y="6254"/>
                    <a:pt x="31704" y="6163"/>
                    <a:pt x="31819" y="6049"/>
                  </a:cubicBezTo>
                  <a:cubicBezTo>
                    <a:pt x="31910" y="5980"/>
                    <a:pt x="32001" y="5889"/>
                    <a:pt x="32093" y="5798"/>
                  </a:cubicBezTo>
                  <a:lnTo>
                    <a:pt x="32207" y="5684"/>
                  </a:lnTo>
                  <a:cubicBezTo>
                    <a:pt x="32344" y="5547"/>
                    <a:pt x="32503" y="5433"/>
                    <a:pt x="32686" y="5296"/>
                  </a:cubicBezTo>
                  <a:cubicBezTo>
                    <a:pt x="32777" y="5227"/>
                    <a:pt x="32869" y="5181"/>
                    <a:pt x="32960" y="5113"/>
                  </a:cubicBezTo>
                  <a:lnTo>
                    <a:pt x="33006" y="5090"/>
                  </a:lnTo>
                  <a:lnTo>
                    <a:pt x="33097" y="5022"/>
                  </a:lnTo>
                  <a:cubicBezTo>
                    <a:pt x="33142" y="4999"/>
                    <a:pt x="33188" y="4953"/>
                    <a:pt x="33234" y="4908"/>
                  </a:cubicBezTo>
                  <a:cubicBezTo>
                    <a:pt x="33302" y="4862"/>
                    <a:pt x="33325" y="4748"/>
                    <a:pt x="33302" y="4679"/>
                  </a:cubicBezTo>
                  <a:cubicBezTo>
                    <a:pt x="33302" y="4634"/>
                    <a:pt x="33302" y="4588"/>
                    <a:pt x="33279" y="4542"/>
                  </a:cubicBezTo>
                  <a:cubicBezTo>
                    <a:pt x="33394" y="4451"/>
                    <a:pt x="33485" y="4360"/>
                    <a:pt x="33599" y="4268"/>
                  </a:cubicBezTo>
                  <a:cubicBezTo>
                    <a:pt x="33804" y="4131"/>
                    <a:pt x="33987" y="4017"/>
                    <a:pt x="34170" y="3903"/>
                  </a:cubicBezTo>
                  <a:cubicBezTo>
                    <a:pt x="34329" y="3835"/>
                    <a:pt x="34466" y="3743"/>
                    <a:pt x="34580" y="3652"/>
                  </a:cubicBezTo>
                  <a:cubicBezTo>
                    <a:pt x="34580" y="3652"/>
                    <a:pt x="34603" y="3629"/>
                    <a:pt x="34603" y="3629"/>
                  </a:cubicBezTo>
                  <a:lnTo>
                    <a:pt x="34626" y="3629"/>
                  </a:lnTo>
                  <a:cubicBezTo>
                    <a:pt x="34649" y="3606"/>
                    <a:pt x="34672" y="3584"/>
                    <a:pt x="34695" y="3561"/>
                  </a:cubicBezTo>
                  <a:cubicBezTo>
                    <a:pt x="34740" y="3515"/>
                    <a:pt x="34786" y="3447"/>
                    <a:pt x="34809" y="3355"/>
                  </a:cubicBezTo>
                  <a:cubicBezTo>
                    <a:pt x="34854" y="3264"/>
                    <a:pt x="34832" y="3173"/>
                    <a:pt x="34832" y="3082"/>
                  </a:cubicBezTo>
                  <a:cubicBezTo>
                    <a:pt x="34809" y="2990"/>
                    <a:pt x="34809" y="2899"/>
                    <a:pt x="34786" y="2808"/>
                  </a:cubicBezTo>
                  <a:cubicBezTo>
                    <a:pt x="34740" y="2671"/>
                    <a:pt x="34672" y="2511"/>
                    <a:pt x="34603" y="2374"/>
                  </a:cubicBezTo>
                  <a:cubicBezTo>
                    <a:pt x="34558" y="2283"/>
                    <a:pt x="34512" y="2214"/>
                    <a:pt x="34466" y="2123"/>
                  </a:cubicBezTo>
                  <a:lnTo>
                    <a:pt x="34375" y="2009"/>
                  </a:lnTo>
                  <a:cubicBezTo>
                    <a:pt x="34352" y="1940"/>
                    <a:pt x="34307" y="1895"/>
                    <a:pt x="34284" y="1826"/>
                  </a:cubicBezTo>
                  <a:lnTo>
                    <a:pt x="34215" y="1712"/>
                  </a:lnTo>
                  <a:lnTo>
                    <a:pt x="34170" y="1666"/>
                  </a:lnTo>
                  <a:cubicBezTo>
                    <a:pt x="34124" y="1575"/>
                    <a:pt x="34078" y="1507"/>
                    <a:pt x="34033" y="1438"/>
                  </a:cubicBezTo>
                  <a:cubicBezTo>
                    <a:pt x="33987" y="1347"/>
                    <a:pt x="33896" y="1278"/>
                    <a:pt x="33827" y="1210"/>
                  </a:cubicBezTo>
                  <a:cubicBezTo>
                    <a:pt x="33804" y="1164"/>
                    <a:pt x="33759" y="1119"/>
                    <a:pt x="33736" y="1073"/>
                  </a:cubicBezTo>
                  <a:cubicBezTo>
                    <a:pt x="33667" y="1004"/>
                    <a:pt x="33622" y="936"/>
                    <a:pt x="33553" y="867"/>
                  </a:cubicBezTo>
                  <a:lnTo>
                    <a:pt x="33531" y="822"/>
                  </a:lnTo>
                  <a:cubicBezTo>
                    <a:pt x="33462" y="753"/>
                    <a:pt x="33416" y="685"/>
                    <a:pt x="33371" y="594"/>
                  </a:cubicBezTo>
                  <a:cubicBezTo>
                    <a:pt x="33302" y="502"/>
                    <a:pt x="33257" y="411"/>
                    <a:pt x="33188" y="342"/>
                  </a:cubicBezTo>
                  <a:cubicBezTo>
                    <a:pt x="33142" y="297"/>
                    <a:pt x="33097" y="251"/>
                    <a:pt x="33051" y="228"/>
                  </a:cubicBezTo>
                  <a:cubicBezTo>
                    <a:pt x="32983" y="183"/>
                    <a:pt x="32914" y="160"/>
                    <a:pt x="32823" y="160"/>
                  </a:cubicBezTo>
                  <a:cubicBezTo>
                    <a:pt x="32754" y="160"/>
                    <a:pt x="32709" y="183"/>
                    <a:pt x="32640" y="206"/>
                  </a:cubicBezTo>
                  <a:lnTo>
                    <a:pt x="32572" y="114"/>
                  </a:lnTo>
                  <a:cubicBezTo>
                    <a:pt x="32526" y="91"/>
                    <a:pt x="32481" y="46"/>
                    <a:pt x="32458" y="0"/>
                  </a:cubicBezTo>
                  <a:close/>
                </a:path>
              </a:pathLst>
            </a:custGeom>
            <a:solidFill>
              <a:srgbClr val="95BE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4" name="Google Shape;4305;p38">
              <a:extLst>
                <a:ext uri="{FF2B5EF4-FFF2-40B4-BE49-F238E27FC236}">
                  <a16:creationId xmlns:a16="http://schemas.microsoft.com/office/drawing/2014/main" id="{54885CF4-5DB4-F533-8AB0-75A6D9380C48}"/>
                </a:ext>
              </a:extLst>
            </p:cNvPr>
            <p:cNvSpPr/>
            <p:nvPr/>
          </p:nvSpPr>
          <p:spPr>
            <a:xfrm>
              <a:off x="5058804" y="852566"/>
              <a:ext cx="915389" cy="769755"/>
            </a:xfrm>
            <a:custGeom>
              <a:avLst/>
              <a:gdLst/>
              <a:ahLst/>
              <a:cxnLst/>
              <a:rect l="l" t="t" r="r" b="b"/>
              <a:pathLst>
                <a:path w="32710" h="27506" extrusionOk="0">
                  <a:moveTo>
                    <a:pt x="24082" y="1"/>
                  </a:moveTo>
                  <a:cubicBezTo>
                    <a:pt x="24059" y="1"/>
                    <a:pt x="24013" y="23"/>
                    <a:pt x="23967" y="23"/>
                  </a:cubicBezTo>
                  <a:cubicBezTo>
                    <a:pt x="23922" y="69"/>
                    <a:pt x="23853" y="92"/>
                    <a:pt x="23808" y="115"/>
                  </a:cubicBezTo>
                  <a:cubicBezTo>
                    <a:pt x="23739" y="160"/>
                    <a:pt x="23671" y="183"/>
                    <a:pt x="23602" y="206"/>
                  </a:cubicBezTo>
                  <a:lnTo>
                    <a:pt x="23557" y="229"/>
                  </a:lnTo>
                  <a:cubicBezTo>
                    <a:pt x="23420" y="297"/>
                    <a:pt x="23306" y="366"/>
                    <a:pt x="23169" y="434"/>
                  </a:cubicBezTo>
                  <a:cubicBezTo>
                    <a:pt x="22849" y="594"/>
                    <a:pt x="22552" y="754"/>
                    <a:pt x="22256" y="937"/>
                  </a:cubicBezTo>
                  <a:cubicBezTo>
                    <a:pt x="21982" y="1119"/>
                    <a:pt x="21708" y="1302"/>
                    <a:pt x="21434" y="1484"/>
                  </a:cubicBezTo>
                  <a:cubicBezTo>
                    <a:pt x="21183" y="1667"/>
                    <a:pt x="20932" y="1850"/>
                    <a:pt x="20681" y="2078"/>
                  </a:cubicBezTo>
                  <a:cubicBezTo>
                    <a:pt x="20270" y="2443"/>
                    <a:pt x="19836" y="2854"/>
                    <a:pt x="19357" y="3310"/>
                  </a:cubicBezTo>
                  <a:lnTo>
                    <a:pt x="19174" y="3516"/>
                  </a:lnTo>
                  <a:cubicBezTo>
                    <a:pt x="19083" y="3584"/>
                    <a:pt x="19014" y="3676"/>
                    <a:pt x="18946" y="3744"/>
                  </a:cubicBezTo>
                  <a:cubicBezTo>
                    <a:pt x="18946" y="3744"/>
                    <a:pt x="18923" y="3767"/>
                    <a:pt x="18923" y="3767"/>
                  </a:cubicBezTo>
                  <a:lnTo>
                    <a:pt x="18877" y="3812"/>
                  </a:lnTo>
                  <a:lnTo>
                    <a:pt x="18832" y="3858"/>
                  </a:lnTo>
                  <a:lnTo>
                    <a:pt x="18763" y="3904"/>
                  </a:lnTo>
                  <a:lnTo>
                    <a:pt x="18672" y="4018"/>
                  </a:lnTo>
                  <a:lnTo>
                    <a:pt x="18626" y="4041"/>
                  </a:lnTo>
                  <a:cubicBezTo>
                    <a:pt x="18604" y="4086"/>
                    <a:pt x="18558" y="4109"/>
                    <a:pt x="18535" y="4155"/>
                  </a:cubicBezTo>
                  <a:cubicBezTo>
                    <a:pt x="18307" y="4383"/>
                    <a:pt x="18079" y="4634"/>
                    <a:pt x="17850" y="4862"/>
                  </a:cubicBezTo>
                  <a:cubicBezTo>
                    <a:pt x="17736" y="4977"/>
                    <a:pt x="17645" y="5091"/>
                    <a:pt x="17531" y="5228"/>
                  </a:cubicBezTo>
                  <a:lnTo>
                    <a:pt x="17508" y="5250"/>
                  </a:lnTo>
                  <a:cubicBezTo>
                    <a:pt x="17417" y="5365"/>
                    <a:pt x="17302" y="5479"/>
                    <a:pt x="17211" y="5593"/>
                  </a:cubicBezTo>
                  <a:lnTo>
                    <a:pt x="17166" y="5661"/>
                  </a:lnTo>
                  <a:cubicBezTo>
                    <a:pt x="16983" y="5890"/>
                    <a:pt x="16800" y="6141"/>
                    <a:pt x="16641" y="6369"/>
                  </a:cubicBezTo>
                  <a:cubicBezTo>
                    <a:pt x="16481" y="6643"/>
                    <a:pt x="16298" y="6917"/>
                    <a:pt x="16138" y="7168"/>
                  </a:cubicBezTo>
                  <a:cubicBezTo>
                    <a:pt x="15956" y="7465"/>
                    <a:pt x="15796" y="7761"/>
                    <a:pt x="15659" y="8035"/>
                  </a:cubicBezTo>
                  <a:lnTo>
                    <a:pt x="15636" y="8104"/>
                  </a:lnTo>
                  <a:cubicBezTo>
                    <a:pt x="15499" y="8355"/>
                    <a:pt x="15362" y="8606"/>
                    <a:pt x="15248" y="8857"/>
                  </a:cubicBezTo>
                  <a:cubicBezTo>
                    <a:pt x="15180" y="8971"/>
                    <a:pt x="15134" y="9085"/>
                    <a:pt x="15088" y="9222"/>
                  </a:cubicBezTo>
                  <a:lnTo>
                    <a:pt x="15066" y="9291"/>
                  </a:lnTo>
                  <a:cubicBezTo>
                    <a:pt x="15043" y="9382"/>
                    <a:pt x="14997" y="9450"/>
                    <a:pt x="14974" y="9542"/>
                  </a:cubicBezTo>
                  <a:cubicBezTo>
                    <a:pt x="14929" y="9587"/>
                    <a:pt x="14906" y="9656"/>
                    <a:pt x="14883" y="9724"/>
                  </a:cubicBezTo>
                  <a:cubicBezTo>
                    <a:pt x="14815" y="9907"/>
                    <a:pt x="14746" y="10089"/>
                    <a:pt x="14678" y="10318"/>
                  </a:cubicBezTo>
                  <a:lnTo>
                    <a:pt x="14678" y="10363"/>
                  </a:lnTo>
                  <a:cubicBezTo>
                    <a:pt x="14632" y="10455"/>
                    <a:pt x="14609" y="10546"/>
                    <a:pt x="14586" y="10637"/>
                  </a:cubicBezTo>
                  <a:cubicBezTo>
                    <a:pt x="14563" y="10751"/>
                    <a:pt x="14541" y="10865"/>
                    <a:pt x="14518" y="10957"/>
                  </a:cubicBezTo>
                  <a:cubicBezTo>
                    <a:pt x="14472" y="11185"/>
                    <a:pt x="14449" y="11390"/>
                    <a:pt x="14449" y="11573"/>
                  </a:cubicBezTo>
                  <a:cubicBezTo>
                    <a:pt x="14449" y="11619"/>
                    <a:pt x="14426" y="11664"/>
                    <a:pt x="14426" y="11710"/>
                  </a:cubicBezTo>
                  <a:cubicBezTo>
                    <a:pt x="14198" y="11573"/>
                    <a:pt x="13947" y="11459"/>
                    <a:pt x="13696" y="11345"/>
                  </a:cubicBezTo>
                  <a:cubicBezTo>
                    <a:pt x="13377" y="11185"/>
                    <a:pt x="13034" y="11071"/>
                    <a:pt x="12715" y="10980"/>
                  </a:cubicBezTo>
                  <a:cubicBezTo>
                    <a:pt x="12555" y="10911"/>
                    <a:pt x="12395" y="10865"/>
                    <a:pt x="12235" y="10797"/>
                  </a:cubicBezTo>
                  <a:lnTo>
                    <a:pt x="12144" y="10774"/>
                  </a:lnTo>
                  <a:cubicBezTo>
                    <a:pt x="12007" y="10729"/>
                    <a:pt x="11893" y="10683"/>
                    <a:pt x="11756" y="10660"/>
                  </a:cubicBezTo>
                  <a:cubicBezTo>
                    <a:pt x="11391" y="10569"/>
                    <a:pt x="11003" y="10477"/>
                    <a:pt x="10729" y="10432"/>
                  </a:cubicBezTo>
                  <a:cubicBezTo>
                    <a:pt x="10386" y="10363"/>
                    <a:pt x="10067" y="10318"/>
                    <a:pt x="9724" y="10272"/>
                  </a:cubicBezTo>
                  <a:lnTo>
                    <a:pt x="9565" y="10249"/>
                  </a:lnTo>
                  <a:cubicBezTo>
                    <a:pt x="9314" y="10204"/>
                    <a:pt x="9063" y="10181"/>
                    <a:pt x="8811" y="10135"/>
                  </a:cubicBezTo>
                  <a:cubicBezTo>
                    <a:pt x="8675" y="10135"/>
                    <a:pt x="8538" y="10112"/>
                    <a:pt x="8423" y="10112"/>
                  </a:cubicBezTo>
                  <a:cubicBezTo>
                    <a:pt x="8218" y="10089"/>
                    <a:pt x="8035" y="10067"/>
                    <a:pt x="7853" y="10044"/>
                  </a:cubicBezTo>
                  <a:cubicBezTo>
                    <a:pt x="7716" y="10021"/>
                    <a:pt x="7556" y="10021"/>
                    <a:pt x="7373" y="10021"/>
                  </a:cubicBezTo>
                  <a:lnTo>
                    <a:pt x="6894" y="10021"/>
                  </a:lnTo>
                  <a:cubicBezTo>
                    <a:pt x="6552" y="10044"/>
                    <a:pt x="6232" y="10067"/>
                    <a:pt x="5913" y="10112"/>
                  </a:cubicBezTo>
                  <a:lnTo>
                    <a:pt x="5776" y="10112"/>
                  </a:lnTo>
                  <a:lnTo>
                    <a:pt x="5662" y="10135"/>
                  </a:lnTo>
                  <a:lnTo>
                    <a:pt x="5137" y="10135"/>
                  </a:lnTo>
                  <a:cubicBezTo>
                    <a:pt x="4954" y="10135"/>
                    <a:pt x="4771" y="10135"/>
                    <a:pt x="4612" y="10158"/>
                  </a:cubicBezTo>
                  <a:cubicBezTo>
                    <a:pt x="4269" y="10204"/>
                    <a:pt x="3972" y="10226"/>
                    <a:pt x="3699" y="10295"/>
                  </a:cubicBezTo>
                  <a:cubicBezTo>
                    <a:pt x="3539" y="10318"/>
                    <a:pt x="3402" y="10341"/>
                    <a:pt x="3265" y="10386"/>
                  </a:cubicBezTo>
                  <a:cubicBezTo>
                    <a:pt x="3174" y="10409"/>
                    <a:pt x="3082" y="10432"/>
                    <a:pt x="3014" y="10455"/>
                  </a:cubicBezTo>
                  <a:cubicBezTo>
                    <a:pt x="2923" y="10477"/>
                    <a:pt x="2877" y="10500"/>
                    <a:pt x="2831" y="10546"/>
                  </a:cubicBezTo>
                  <a:cubicBezTo>
                    <a:pt x="2786" y="10569"/>
                    <a:pt x="2763" y="10592"/>
                    <a:pt x="2740" y="10614"/>
                  </a:cubicBezTo>
                  <a:cubicBezTo>
                    <a:pt x="2580" y="10637"/>
                    <a:pt x="2420" y="10683"/>
                    <a:pt x="2261" y="10729"/>
                  </a:cubicBezTo>
                  <a:cubicBezTo>
                    <a:pt x="2124" y="10774"/>
                    <a:pt x="1964" y="10843"/>
                    <a:pt x="1827" y="10911"/>
                  </a:cubicBezTo>
                  <a:lnTo>
                    <a:pt x="1713" y="10957"/>
                  </a:lnTo>
                  <a:lnTo>
                    <a:pt x="1644" y="10980"/>
                  </a:lnTo>
                  <a:cubicBezTo>
                    <a:pt x="1599" y="11002"/>
                    <a:pt x="1530" y="11048"/>
                    <a:pt x="1462" y="11071"/>
                  </a:cubicBezTo>
                  <a:cubicBezTo>
                    <a:pt x="1393" y="11117"/>
                    <a:pt x="1302" y="11162"/>
                    <a:pt x="1233" y="11185"/>
                  </a:cubicBezTo>
                  <a:cubicBezTo>
                    <a:pt x="1165" y="11231"/>
                    <a:pt x="1097" y="11276"/>
                    <a:pt x="1028" y="11322"/>
                  </a:cubicBezTo>
                  <a:cubicBezTo>
                    <a:pt x="1005" y="11299"/>
                    <a:pt x="960" y="11299"/>
                    <a:pt x="937" y="11299"/>
                  </a:cubicBezTo>
                  <a:cubicBezTo>
                    <a:pt x="868" y="11299"/>
                    <a:pt x="800" y="11322"/>
                    <a:pt x="777" y="11368"/>
                  </a:cubicBezTo>
                  <a:cubicBezTo>
                    <a:pt x="640" y="11550"/>
                    <a:pt x="503" y="11710"/>
                    <a:pt x="503" y="11938"/>
                  </a:cubicBezTo>
                  <a:cubicBezTo>
                    <a:pt x="503" y="12030"/>
                    <a:pt x="526" y="12121"/>
                    <a:pt x="549" y="12212"/>
                  </a:cubicBezTo>
                  <a:cubicBezTo>
                    <a:pt x="549" y="12212"/>
                    <a:pt x="549" y="12235"/>
                    <a:pt x="549" y="12235"/>
                  </a:cubicBezTo>
                  <a:lnTo>
                    <a:pt x="503" y="12235"/>
                  </a:lnTo>
                  <a:cubicBezTo>
                    <a:pt x="457" y="12258"/>
                    <a:pt x="412" y="12258"/>
                    <a:pt x="343" y="12281"/>
                  </a:cubicBezTo>
                  <a:cubicBezTo>
                    <a:pt x="161" y="12326"/>
                    <a:pt x="24" y="12486"/>
                    <a:pt x="1" y="12669"/>
                  </a:cubicBezTo>
                  <a:cubicBezTo>
                    <a:pt x="1" y="12760"/>
                    <a:pt x="24" y="12828"/>
                    <a:pt x="47" y="12943"/>
                  </a:cubicBezTo>
                  <a:cubicBezTo>
                    <a:pt x="47" y="12988"/>
                    <a:pt x="92" y="13057"/>
                    <a:pt x="115" y="13102"/>
                  </a:cubicBezTo>
                  <a:cubicBezTo>
                    <a:pt x="138" y="13148"/>
                    <a:pt x="183" y="13194"/>
                    <a:pt x="206" y="13216"/>
                  </a:cubicBezTo>
                  <a:cubicBezTo>
                    <a:pt x="206" y="13239"/>
                    <a:pt x="229" y="13262"/>
                    <a:pt x="252" y="13285"/>
                  </a:cubicBezTo>
                  <a:cubicBezTo>
                    <a:pt x="252" y="13331"/>
                    <a:pt x="275" y="13353"/>
                    <a:pt x="275" y="13376"/>
                  </a:cubicBezTo>
                  <a:cubicBezTo>
                    <a:pt x="275" y="13422"/>
                    <a:pt x="275" y="13445"/>
                    <a:pt x="275" y="13468"/>
                  </a:cubicBezTo>
                  <a:lnTo>
                    <a:pt x="275" y="13536"/>
                  </a:lnTo>
                  <a:cubicBezTo>
                    <a:pt x="252" y="13559"/>
                    <a:pt x="229" y="13582"/>
                    <a:pt x="206" y="13627"/>
                  </a:cubicBezTo>
                  <a:cubicBezTo>
                    <a:pt x="115" y="13719"/>
                    <a:pt x="24" y="13810"/>
                    <a:pt x="1" y="13947"/>
                  </a:cubicBezTo>
                  <a:cubicBezTo>
                    <a:pt x="1" y="14061"/>
                    <a:pt x="1" y="14152"/>
                    <a:pt x="47" y="14244"/>
                  </a:cubicBezTo>
                  <a:cubicBezTo>
                    <a:pt x="69" y="14335"/>
                    <a:pt x="115" y="14426"/>
                    <a:pt x="161" y="14495"/>
                  </a:cubicBezTo>
                  <a:cubicBezTo>
                    <a:pt x="229" y="14586"/>
                    <a:pt x="275" y="14677"/>
                    <a:pt x="343" y="14769"/>
                  </a:cubicBezTo>
                  <a:lnTo>
                    <a:pt x="412" y="14860"/>
                  </a:lnTo>
                  <a:cubicBezTo>
                    <a:pt x="480" y="14974"/>
                    <a:pt x="572" y="15088"/>
                    <a:pt x="663" y="15202"/>
                  </a:cubicBezTo>
                  <a:cubicBezTo>
                    <a:pt x="731" y="15316"/>
                    <a:pt x="823" y="15431"/>
                    <a:pt x="891" y="15545"/>
                  </a:cubicBezTo>
                  <a:cubicBezTo>
                    <a:pt x="937" y="15613"/>
                    <a:pt x="982" y="15682"/>
                    <a:pt x="1028" y="15750"/>
                  </a:cubicBezTo>
                  <a:cubicBezTo>
                    <a:pt x="1074" y="15819"/>
                    <a:pt x="1097" y="15864"/>
                    <a:pt x="1142" y="15933"/>
                  </a:cubicBezTo>
                  <a:lnTo>
                    <a:pt x="1142" y="15956"/>
                  </a:lnTo>
                  <a:cubicBezTo>
                    <a:pt x="1233" y="16070"/>
                    <a:pt x="1302" y="16184"/>
                    <a:pt x="1370" y="16298"/>
                  </a:cubicBezTo>
                  <a:cubicBezTo>
                    <a:pt x="1621" y="16640"/>
                    <a:pt x="1850" y="16983"/>
                    <a:pt x="2078" y="17348"/>
                  </a:cubicBezTo>
                  <a:cubicBezTo>
                    <a:pt x="2169" y="17485"/>
                    <a:pt x="2283" y="17645"/>
                    <a:pt x="2375" y="17804"/>
                  </a:cubicBezTo>
                  <a:lnTo>
                    <a:pt x="2535" y="18033"/>
                  </a:lnTo>
                  <a:cubicBezTo>
                    <a:pt x="2649" y="18192"/>
                    <a:pt x="2763" y="18375"/>
                    <a:pt x="2877" y="18535"/>
                  </a:cubicBezTo>
                  <a:cubicBezTo>
                    <a:pt x="2945" y="18672"/>
                    <a:pt x="3037" y="18809"/>
                    <a:pt x="3105" y="18946"/>
                  </a:cubicBezTo>
                  <a:cubicBezTo>
                    <a:pt x="3174" y="19060"/>
                    <a:pt x="3265" y="19197"/>
                    <a:pt x="3333" y="19334"/>
                  </a:cubicBezTo>
                  <a:cubicBezTo>
                    <a:pt x="3584" y="19699"/>
                    <a:pt x="3813" y="20064"/>
                    <a:pt x="4064" y="20406"/>
                  </a:cubicBezTo>
                  <a:lnTo>
                    <a:pt x="4361" y="20886"/>
                  </a:lnTo>
                  <a:cubicBezTo>
                    <a:pt x="4634" y="21297"/>
                    <a:pt x="4908" y="21707"/>
                    <a:pt x="5182" y="22141"/>
                  </a:cubicBezTo>
                  <a:lnTo>
                    <a:pt x="5319" y="22347"/>
                  </a:lnTo>
                  <a:cubicBezTo>
                    <a:pt x="5433" y="22552"/>
                    <a:pt x="5547" y="22735"/>
                    <a:pt x="5684" y="22940"/>
                  </a:cubicBezTo>
                  <a:cubicBezTo>
                    <a:pt x="5867" y="23237"/>
                    <a:pt x="6050" y="23534"/>
                    <a:pt x="6232" y="23830"/>
                  </a:cubicBezTo>
                  <a:cubicBezTo>
                    <a:pt x="6301" y="23944"/>
                    <a:pt x="6369" y="24059"/>
                    <a:pt x="6438" y="24150"/>
                  </a:cubicBezTo>
                  <a:cubicBezTo>
                    <a:pt x="6529" y="24310"/>
                    <a:pt x="6643" y="24469"/>
                    <a:pt x="6734" y="24629"/>
                  </a:cubicBezTo>
                  <a:cubicBezTo>
                    <a:pt x="6826" y="24766"/>
                    <a:pt x="6917" y="24880"/>
                    <a:pt x="7008" y="25017"/>
                  </a:cubicBezTo>
                  <a:cubicBezTo>
                    <a:pt x="7100" y="25154"/>
                    <a:pt x="7168" y="25291"/>
                    <a:pt x="7259" y="25405"/>
                  </a:cubicBezTo>
                  <a:cubicBezTo>
                    <a:pt x="7533" y="25793"/>
                    <a:pt x="7784" y="26181"/>
                    <a:pt x="8035" y="26569"/>
                  </a:cubicBezTo>
                  <a:cubicBezTo>
                    <a:pt x="8127" y="26729"/>
                    <a:pt x="8241" y="26889"/>
                    <a:pt x="8332" y="27049"/>
                  </a:cubicBezTo>
                  <a:lnTo>
                    <a:pt x="8378" y="27117"/>
                  </a:lnTo>
                  <a:lnTo>
                    <a:pt x="8492" y="27254"/>
                  </a:lnTo>
                  <a:lnTo>
                    <a:pt x="8538" y="27345"/>
                  </a:lnTo>
                  <a:cubicBezTo>
                    <a:pt x="8583" y="27391"/>
                    <a:pt x="8629" y="27437"/>
                    <a:pt x="8675" y="27459"/>
                  </a:cubicBezTo>
                  <a:cubicBezTo>
                    <a:pt x="8720" y="27505"/>
                    <a:pt x="8789" y="27505"/>
                    <a:pt x="8834" y="27505"/>
                  </a:cubicBezTo>
                  <a:lnTo>
                    <a:pt x="8880" y="27505"/>
                  </a:lnTo>
                  <a:cubicBezTo>
                    <a:pt x="8994" y="27505"/>
                    <a:pt x="9085" y="27414"/>
                    <a:pt x="9131" y="27323"/>
                  </a:cubicBezTo>
                  <a:cubicBezTo>
                    <a:pt x="9154" y="27323"/>
                    <a:pt x="9154" y="27323"/>
                    <a:pt x="9177" y="27300"/>
                  </a:cubicBezTo>
                  <a:cubicBezTo>
                    <a:pt x="9245" y="27277"/>
                    <a:pt x="9314" y="27231"/>
                    <a:pt x="9359" y="27186"/>
                  </a:cubicBezTo>
                  <a:lnTo>
                    <a:pt x="9473" y="27140"/>
                  </a:lnTo>
                  <a:cubicBezTo>
                    <a:pt x="9588" y="27071"/>
                    <a:pt x="9702" y="27026"/>
                    <a:pt x="9816" y="26980"/>
                  </a:cubicBezTo>
                  <a:cubicBezTo>
                    <a:pt x="9884" y="26934"/>
                    <a:pt x="9953" y="26912"/>
                    <a:pt x="10021" y="26889"/>
                  </a:cubicBezTo>
                  <a:lnTo>
                    <a:pt x="10135" y="26866"/>
                  </a:lnTo>
                  <a:lnTo>
                    <a:pt x="10204" y="26820"/>
                  </a:lnTo>
                  <a:cubicBezTo>
                    <a:pt x="10295" y="26798"/>
                    <a:pt x="10364" y="26775"/>
                    <a:pt x="10455" y="26752"/>
                  </a:cubicBezTo>
                  <a:cubicBezTo>
                    <a:pt x="10706" y="26661"/>
                    <a:pt x="10957" y="26615"/>
                    <a:pt x="11185" y="26569"/>
                  </a:cubicBezTo>
                  <a:lnTo>
                    <a:pt x="11299" y="26546"/>
                  </a:lnTo>
                  <a:cubicBezTo>
                    <a:pt x="11368" y="26524"/>
                    <a:pt x="11459" y="26501"/>
                    <a:pt x="11528" y="26478"/>
                  </a:cubicBezTo>
                  <a:cubicBezTo>
                    <a:pt x="11596" y="26455"/>
                    <a:pt x="11665" y="26455"/>
                    <a:pt x="11756" y="26432"/>
                  </a:cubicBezTo>
                  <a:lnTo>
                    <a:pt x="11984" y="26387"/>
                  </a:lnTo>
                  <a:lnTo>
                    <a:pt x="12212" y="26318"/>
                  </a:lnTo>
                  <a:cubicBezTo>
                    <a:pt x="12532" y="26250"/>
                    <a:pt x="12852" y="26181"/>
                    <a:pt x="13171" y="26136"/>
                  </a:cubicBezTo>
                  <a:cubicBezTo>
                    <a:pt x="13331" y="26113"/>
                    <a:pt x="13513" y="26067"/>
                    <a:pt x="13696" y="26044"/>
                  </a:cubicBezTo>
                  <a:lnTo>
                    <a:pt x="13742" y="26044"/>
                  </a:lnTo>
                  <a:cubicBezTo>
                    <a:pt x="13879" y="26021"/>
                    <a:pt x="13993" y="25999"/>
                    <a:pt x="14130" y="25976"/>
                  </a:cubicBezTo>
                  <a:lnTo>
                    <a:pt x="14312" y="25976"/>
                  </a:lnTo>
                  <a:cubicBezTo>
                    <a:pt x="14472" y="25953"/>
                    <a:pt x="14609" y="25953"/>
                    <a:pt x="14769" y="25930"/>
                  </a:cubicBezTo>
                  <a:lnTo>
                    <a:pt x="15020" y="25885"/>
                  </a:lnTo>
                  <a:cubicBezTo>
                    <a:pt x="15134" y="25862"/>
                    <a:pt x="15271" y="25862"/>
                    <a:pt x="15408" y="25839"/>
                  </a:cubicBezTo>
                  <a:cubicBezTo>
                    <a:pt x="15522" y="25816"/>
                    <a:pt x="15613" y="25816"/>
                    <a:pt x="15728" y="25793"/>
                  </a:cubicBezTo>
                  <a:cubicBezTo>
                    <a:pt x="15842" y="25793"/>
                    <a:pt x="15956" y="25793"/>
                    <a:pt x="16047" y="25770"/>
                  </a:cubicBezTo>
                  <a:cubicBezTo>
                    <a:pt x="16275" y="25748"/>
                    <a:pt x="16481" y="25725"/>
                    <a:pt x="16686" y="25702"/>
                  </a:cubicBezTo>
                  <a:lnTo>
                    <a:pt x="17166" y="25702"/>
                  </a:lnTo>
                  <a:cubicBezTo>
                    <a:pt x="17234" y="25702"/>
                    <a:pt x="17302" y="25702"/>
                    <a:pt x="17394" y="25679"/>
                  </a:cubicBezTo>
                  <a:lnTo>
                    <a:pt x="17668" y="25679"/>
                  </a:lnTo>
                  <a:cubicBezTo>
                    <a:pt x="17736" y="25656"/>
                    <a:pt x="17805" y="25656"/>
                    <a:pt x="17873" y="25656"/>
                  </a:cubicBezTo>
                  <a:lnTo>
                    <a:pt x="18421" y="25656"/>
                  </a:lnTo>
                  <a:cubicBezTo>
                    <a:pt x="18535" y="25656"/>
                    <a:pt x="18672" y="25633"/>
                    <a:pt x="18786" y="25633"/>
                  </a:cubicBezTo>
                  <a:lnTo>
                    <a:pt x="19699" y="25633"/>
                  </a:lnTo>
                  <a:cubicBezTo>
                    <a:pt x="19882" y="25633"/>
                    <a:pt x="20064" y="25656"/>
                    <a:pt x="20247" y="25656"/>
                  </a:cubicBezTo>
                  <a:cubicBezTo>
                    <a:pt x="20361" y="25679"/>
                    <a:pt x="20498" y="25679"/>
                    <a:pt x="20612" y="25702"/>
                  </a:cubicBezTo>
                  <a:lnTo>
                    <a:pt x="21069" y="25702"/>
                  </a:lnTo>
                  <a:cubicBezTo>
                    <a:pt x="21228" y="25725"/>
                    <a:pt x="21365" y="25725"/>
                    <a:pt x="21525" y="25748"/>
                  </a:cubicBezTo>
                  <a:cubicBezTo>
                    <a:pt x="21799" y="25748"/>
                    <a:pt x="22050" y="25748"/>
                    <a:pt x="22301" y="25770"/>
                  </a:cubicBezTo>
                  <a:cubicBezTo>
                    <a:pt x="22461" y="25793"/>
                    <a:pt x="22598" y="25793"/>
                    <a:pt x="22758" y="25793"/>
                  </a:cubicBezTo>
                  <a:cubicBezTo>
                    <a:pt x="22849" y="25793"/>
                    <a:pt x="22918" y="25793"/>
                    <a:pt x="23009" y="25816"/>
                  </a:cubicBezTo>
                  <a:lnTo>
                    <a:pt x="23374" y="25816"/>
                  </a:lnTo>
                  <a:cubicBezTo>
                    <a:pt x="23465" y="25793"/>
                    <a:pt x="23534" y="25748"/>
                    <a:pt x="23579" y="25702"/>
                  </a:cubicBezTo>
                  <a:cubicBezTo>
                    <a:pt x="23716" y="25588"/>
                    <a:pt x="23808" y="25405"/>
                    <a:pt x="23876" y="25268"/>
                  </a:cubicBezTo>
                  <a:cubicBezTo>
                    <a:pt x="23922" y="25131"/>
                    <a:pt x="23967" y="24994"/>
                    <a:pt x="24013" y="24835"/>
                  </a:cubicBezTo>
                  <a:cubicBezTo>
                    <a:pt x="24059" y="24743"/>
                    <a:pt x="24082" y="24675"/>
                    <a:pt x="24104" y="24583"/>
                  </a:cubicBezTo>
                  <a:cubicBezTo>
                    <a:pt x="24127" y="24492"/>
                    <a:pt x="24150" y="24378"/>
                    <a:pt x="24173" y="24287"/>
                  </a:cubicBezTo>
                  <a:cubicBezTo>
                    <a:pt x="24219" y="24150"/>
                    <a:pt x="24287" y="24013"/>
                    <a:pt x="24355" y="23876"/>
                  </a:cubicBezTo>
                  <a:cubicBezTo>
                    <a:pt x="24378" y="23830"/>
                    <a:pt x="24401" y="23785"/>
                    <a:pt x="24447" y="23739"/>
                  </a:cubicBezTo>
                  <a:cubicBezTo>
                    <a:pt x="24470" y="23693"/>
                    <a:pt x="24492" y="23648"/>
                    <a:pt x="24515" y="23625"/>
                  </a:cubicBezTo>
                  <a:cubicBezTo>
                    <a:pt x="24561" y="23534"/>
                    <a:pt x="24607" y="23442"/>
                    <a:pt x="24675" y="23351"/>
                  </a:cubicBezTo>
                  <a:cubicBezTo>
                    <a:pt x="24721" y="23305"/>
                    <a:pt x="24766" y="23237"/>
                    <a:pt x="24812" y="23168"/>
                  </a:cubicBezTo>
                  <a:lnTo>
                    <a:pt x="24880" y="23077"/>
                  </a:lnTo>
                  <a:cubicBezTo>
                    <a:pt x="24926" y="23009"/>
                    <a:pt x="24972" y="22940"/>
                    <a:pt x="25017" y="22894"/>
                  </a:cubicBezTo>
                  <a:lnTo>
                    <a:pt x="25109" y="22757"/>
                  </a:lnTo>
                  <a:cubicBezTo>
                    <a:pt x="25223" y="22598"/>
                    <a:pt x="25337" y="22438"/>
                    <a:pt x="25451" y="22278"/>
                  </a:cubicBezTo>
                  <a:lnTo>
                    <a:pt x="25679" y="21981"/>
                  </a:lnTo>
                  <a:lnTo>
                    <a:pt x="25816" y="21776"/>
                  </a:lnTo>
                  <a:cubicBezTo>
                    <a:pt x="25976" y="21571"/>
                    <a:pt x="26136" y="21342"/>
                    <a:pt x="26296" y="21137"/>
                  </a:cubicBezTo>
                  <a:lnTo>
                    <a:pt x="26364" y="21046"/>
                  </a:lnTo>
                  <a:cubicBezTo>
                    <a:pt x="26433" y="20954"/>
                    <a:pt x="26501" y="20886"/>
                    <a:pt x="26570" y="20794"/>
                  </a:cubicBezTo>
                  <a:lnTo>
                    <a:pt x="26570" y="20794"/>
                  </a:lnTo>
                  <a:lnTo>
                    <a:pt x="26501" y="20863"/>
                  </a:lnTo>
                  <a:cubicBezTo>
                    <a:pt x="26661" y="20680"/>
                    <a:pt x="26821" y="20521"/>
                    <a:pt x="26980" y="20338"/>
                  </a:cubicBezTo>
                  <a:lnTo>
                    <a:pt x="27095" y="20224"/>
                  </a:lnTo>
                  <a:cubicBezTo>
                    <a:pt x="27163" y="20155"/>
                    <a:pt x="27254" y="20064"/>
                    <a:pt x="27323" y="19973"/>
                  </a:cubicBezTo>
                  <a:lnTo>
                    <a:pt x="27505" y="19813"/>
                  </a:lnTo>
                  <a:cubicBezTo>
                    <a:pt x="27597" y="19699"/>
                    <a:pt x="27711" y="19608"/>
                    <a:pt x="27825" y="19516"/>
                  </a:cubicBezTo>
                  <a:lnTo>
                    <a:pt x="27962" y="19379"/>
                  </a:lnTo>
                  <a:lnTo>
                    <a:pt x="28053" y="19311"/>
                  </a:lnTo>
                  <a:cubicBezTo>
                    <a:pt x="28144" y="19220"/>
                    <a:pt x="28259" y="19105"/>
                    <a:pt x="28373" y="19037"/>
                  </a:cubicBezTo>
                  <a:lnTo>
                    <a:pt x="28464" y="18968"/>
                  </a:lnTo>
                  <a:lnTo>
                    <a:pt x="28533" y="18923"/>
                  </a:lnTo>
                  <a:cubicBezTo>
                    <a:pt x="28578" y="18900"/>
                    <a:pt x="28601" y="18877"/>
                    <a:pt x="28624" y="18832"/>
                  </a:cubicBezTo>
                  <a:cubicBezTo>
                    <a:pt x="28669" y="18763"/>
                    <a:pt x="28692" y="18717"/>
                    <a:pt x="28692" y="18649"/>
                  </a:cubicBezTo>
                  <a:cubicBezTo>
                    <a:pt x="28692" y="18626"/>
                    <a:pt x="28692" y="18626"/>
                    <a:pt x="28692" y="18603"/>
                  </a:cubicBezTo>
                  <a:lnTo>
                    <a:pt x="28738" y="18580"/>
                  </a:lnTo>
                  <a:lnTo>
                    <a:pt x="28761" y="18580"/>
                  </a:lnTo>
                  <a:cubicBezTo>
                    <a:pt x="28898" y="18466"/>
                    <a:pt x="29035" y="18375"/>
                    <a:pt x="29172" y="18284"/>
                  </a:cubicBezTo>
                  <a:lnTo>
                    <a:pt x="29309" y="18215"/>
                  </a:lnTo>
                  <a:cubicBezTo>
                    <a:pt x="29560" y="18055"/>
                    <a:pt x="29811" y="17896"/>
                    <a:pt x="30062" y="17759"/>
                  </a:cubicBezTo>
                  <a:lnTo>
                    <a:pt x="30427" y="17553"/>
                  </a:lnTo>
                  <a:cubicBezTo>
                    <a:pt x="30610" y="17462"/>
                    <a:pt x="30792" y="17348"/>
                    <a:pt x="30975" y="17257"/>
                  </a:cubicBezTo>
                  <a:cubicBezTo>
                    <a:pt x="31112" y="17165"/>
                    <a:pt x="31294" y="17074"/>
                    <a:pt x="31454" y="16983"/>
                  </a:cubicBezTo>
                  <a:cubicBezTo>
                    <a:pt x="31637" y="16914"/>
                    <a:pt x="31819" y="16823"/>
                    <a:pt x="32002" y="16777"/>
                  </a:cubicBezTo>
                  <a:cubicBezTo>
                    <a:pt x="32025" y="16754"/>
                    <a:pt x="32048" y="16754"/>
                    <a:pt x="32048" y="16732"/>
                  </a:cubicBezTo>
                  <a:cubicBezTo>
                    <a:pt x="32093" y="16732"/>
                    <a:pt x="32116" y="16709"/>
                    <a:pt x="32139" y="16709"/>
                  </a:cubicBezTo>
                  <a:cubicBezTo>
                    <a:pt x="32207" y="16663"/>
                    <a:pt x="32230" y="16595"/>
                    <a:pt x="32253" y="16526"/>
                  </a:cubicBezTo>
                  <a:cubicBezTo>
                    <a:pt x="32253" y="16458"/>
                    <a:pt x="32253" y="16389"/>
                    <a:pt x="32207" y="16344"/>
                  </a:cubicBezTo>
                  <a:cubicBezTo>
                    <a:pt x="32162" y="16298"/>
                    <a:pt x="32139" y="16252"/>
                    <a:pt x="32116" y="16207"/>
                  </a:cubicBezTo>
                  <a:lnTo>
                    <a:pt x="32093" y="16161"/>
                  </a:lnTo>
                  <a:cubicBezTo>
                    <a:pt x="32048" y="16092"/>
                    <a:pt x="32025" y="16001"/>
                    <a:pt x="31979" y="15933"/>
                  </a:cubicBezTo>
                  <a:cubicBezTo>
                    <a:pt x="31933" y="15841"/>
                    <a:pt x="31865" y="15796"/>
                    <a:pt x="31797" y="15727"/>
                  </a:cubicBezTo>
                  <a:lnTo>
                    <a:pt x="31751" y="15682"/>
                  </a:lnTo>
                  <a:cubicBezTo>
                    <a:pt x="31682" y="15590"/>
                    <a:pt x="31637" y="15522"/>
                    <a:pt x="31591" y="15431"/>
                  </a:cubicBezTo>
                  <a:cubicBezTo>
                    <a:pt x="31591" y="15408"/>
                    <a:pt x="31568" y="15362"/>
                    <a:pt x="31545" y="15339"/>
                  </a:cubicBezTo>
                  <a:cubicBezTo>
                    <a:pt x="31568" y="15316"/>
                    <a:pt x="31591" y="15316"/>
                    <a:pt x="31637" y="15294"/>
                  </a:cubicBezTo>
                  <a:cubicBezTo>
                    <a:pt x="31728" y="15248"/>
                    <a:pt x="31842" y="15225"/>
                    <a:pt x="31956" y="15179"/>
                  </a:cubicBezTo>
                  <a:lnTo>
                    <a:pt x="32002" y="15179"/>
                  </a:lnTo>
                  <a:lnTo>
                    <a:pt x="32048" y="15157"/>
                  </a:lnTo>
                  <a:cubicBezTo>
                    <a:pt x="32116" y="15134"/>
                    <a:pt x="32185" y="15111"/>
                    <a:pt x="32253" y="15043"/>
                  </a:cubicBezTo>
                  <a:cubicBezTo>
                    <a:pt x="32367" y="14928"/>
                    <a:pt x="32344" y="14746"/>
                    <a:pt x="32299" y="14632"/>
                  </a:cubicBezTo>
                  <a:cubicBezTo>
                    <a:pt x="32253" y="14563"/>
                    <a:pt x="32207" y="14472"/>
                    <a:pt x="32162" y="14403"/>
                  </a:cubicBezTo>
                  <a:cubicBezTo>
                    <a:pt x="32093" y="14312"/>
                    <a:pt x="32025" y="14221"/>
                    <a:pt x="31933" y="14152"/>
                  </a:cubicBezTo>
                  <a:cubicBezTo>
                    <a:pt x="31842" y="14015"/>
                    <a:pt x="31751" y="13901"/>
                    <a:pt x="31660" y="13741"/>
                  </a:cubicBezTo>
                  <a:lnTo>
                    <a:pt x="31614" y="13719"/>
                  </a:lnTo>
                  <a:lnTo>
                    <a:pt x="31523" y="13582"/>
                  </a:lnTo>
                  <a:cubicBezTo>
                    <a:pt x="31614" y="13513"/>
                    <a:pt x="31705" y="13445"/>
                    <a:pt x="31774" y="13376"/>
                  </a:cubicBezTo>
                  <a:cubicBezTo>
                    <a:pt x="31911" y="13285"/>
                    <a:pt x="32025" y="13194"/>
                    <a:pt x="32162" y="13125"/>
                  </a:cubicBezTo>
                  <a:cubicBezTo>
                    <a:pt x="32207" y="13080"/>
                    <a:pt x="32276" y="13057"/>
                    <a:pt x="32344" y="13011"/>
                  </a:cubicBezTo>
                  <a:lnTo>
                    <a:pt x="32481" y="12943"/>
                  </a:lnTo>
                  <a:cubicBezTo>
                    <a:pt x="32595" y="12874"/>
                    <a:pt x="32710" y="12714"/>
                    <a:pt x="32687" y="12555"/>
                  </a:cubicBezTo>
                  <a:cubicBezTo>
                    <a:pt x="32687" y="12509"/>
                    <a:pt x="32664" y="12418"/>
                    <a:pt x="32595" y="12349"/>
                  </a:cubicBezTo>
                  <a:cubicBezTo>
                    <a:pt x="32573" y="12303"/>
                    <a:pt x="32527" y="12258"/>
                    <a:pt x="32504" y="12235"/>
                  </a:cubicBezTo>
                  <a:cubicBezTo>
                    <a:pt x="32344" y="12052"/>
                    <a:pt x="32207" y="11847"/>
                    <a:pt x="32048" y="11664"/>
                  </a:cubicBezTo>
                  <a:lnTo>
                    <a:pt x="31979" y="11550"/>
                  </a:lnTo>
                  <a:cubicBezTo>
                    <a:pt x="31819" y="11368"/>
                    <a:pt x="31682" y="11162"/>
                    <a:pt x="31545" y="10957"/>
                  </a:cubicBezTo>
                  <a:lnTo>
                    <a:pt x="31431" y="10774"/>
                  </a:lnTo>
                  <a:lnTo>
                    <a:pt x="31317" y="10614"/>
                  </a:lnTo>
                  <a:cubicBezTo>
                    <a:pt x="31180" y="10409"/>
                    <a:pt x="31066" y="10226"/>
                    <a:pt x="30952" y="10021"/>
                  </a:cubicBezTo>
                  <a:lnTo>
                    <a:pt x="30861" y="9884"/>
                  </a:lnTo>
                  <a:cubicBezTo>
                    <a:pt x="30815" y="9793"/>
                    <a:pt x="30769" y="9701"/>
                    <a:pt x="30701" y="9610"/>
                  </a:cubicBezTo>
                  <a:lnTo>
                    <a:pt x="30610" y="9428"/>
                  </a:lnTo>
                  <a:cubicBezTo>
                    <a:pt x="30541" y="9336"/>
                    <a:pt x="30496" y="9268"/>
                    <a:pt x="30450" y="9176"/>
                  </a:cubicBezTo>
                  <a:cubicBezTo>
                    <a:pt x="30381" y="9062"/>
                    <a:pt x="30313" y="8948"/>
                    <a:pt x="30244" y="8811"/>
                  </a:cubicBezTo>
                  <a:cubicBezTo>
                    <a:pt x="30153" y="8674"/>
                    <a:pt x="30062" y="8514"/>
                    <a:pt x="29971" y="8378"/>
                  </a:cubicBezTo>
                  <a:lnTo>
                    <a:pt x="29856" y="8195"/>
                  </a:lnTo>
                  <a:cubicBezTo>
                    <a:pt x="29719" y="7967"/>
                    <a:pt x="29582" y="7761"/>
                    <a:pt x="29446" y="7533"/>
                  </a:cubicBezTo>
                  <a:cubicBezTo>
                    <a:pt x="29331" y="7373"/>
                    <a:pt x="29217" y="7191"/>
                    <a:pt x="29080" y="7008"/>
                  </a:cubicBezTo>
                  <a:lnTo>
                    <a:pt x="28921" y="6757"/>
                  </a:lnTo>
                  <a:cubicBezTo>
                    <a:pt x="28784" y="6574"/>
                    <a:pt x="28647" y="6369"/>
                    <a:pt x="28510" y="6186"/>
                  </a:cubicBezTo>
                  <a:lnTo>
                    <a:pt x="28350" y="6004"/>
                  </a:lnTo>
                  <a:cubicBezTo>
                    <a:pt x="28259" y="5867"/>
                    <a:pt x="28167" y="5730"/>
                    <a:pt x="28076" y="5593"/>
                  </a:cubicBezTo>
                  <a:cubicBezTo>
                    <a:pt x="28030" y="5502"/>
                    <a:pt x="27962" y="5433"/>
                    <a:pt x="27916" y="5365"/>
                  </a:cubicBezTo>
                  <a:cubicBezTo>
                    <a:pt x="27871" y="5296"/>
                    <a:pt x="27825" y="5228"/>
                    <a:pt x="27779" y="5159"/>
                  </a:cubicBezTo>
                  <a:cubicBezTo>
                    <a:pt x="27574" y="4885"/>
                    <a:pt x="27391" y="4611"/>
                    <a:pt x="27209" y="4383"/>
                  </a:cubicBezTo>
                  <a:lnTo>
                    <a:pt x="27072" y="4223"/>
                  </a:lnTo>
                  <a:cubicBezTo>
                    <a:pt x="27026" y="4132"/>
                    <a:pt x="26958" y="4064"/>
                    <a:pt x="26889" y="3972"/>
                  </a:cubicBezTo>
                  <a:cubicBezTo>
                    <a:pt x="26798" y="3858"/>
                    <a:pt x="26707" y="3698"/>
                    <a:pt x="26615" y="3561"/>
                  </a:cubicBezTo>
                  <a:cubicBezTo>
                    <a:pt x="26524" y="3447"/>
                    <a:pt x="26455" y="3310"/>
                    <a:pt x="26364" y="3196"/>
                  </a:cubicBezTo>
                  <a:cubicBezTo>
                    <a:pt x="26318" y="3105"/>
                    <a:pt x="26250" y="3014"/>
                    <a:pt x="26204" y="2945"/>
                  </a:cubicBezTo>
                  <a:lnTo>
                    <a:pt x="26113" y="2785"/>
                  </a:lnTo>
                  <a:cubicBezTo>
                    <a:pt x="25930" y="2489"/>
                    <a:pt x="25725" y="2192"/>
                    <a:pt x="25520" y="1895"/>
                  </a:cubicBezTo>
                  <a:lnTo>
                    <a:pt x="25291" y="1530"/>
                  </a:lnTo>
                  <a:lnTo>
                    <a:pt x="25086" y="1233"/>
                  </a:lnTo>
                  <a:lnTo>
                    <a:pt x="24880" y="937"/>
                  </a:lnTo>
                  <a:cubicBezTo>
                    <a:pt x="24766" y="754"/>
                    <a:pt x="24652" y="594"/>
                    <a:pt x="24561" y="434"/>
                  </a:cubicBezTo>
                  <a:cubicBezTo>
                    <a:pt x="24561" y="412"/>
                    <a:pt x="24561" y="389"/>
                    <a:pt x="24538" y="366"/>
                  </a:cubicBezTo>
                  <a:lnTo>
                    <a:pt x="24515" y="297"/>
                  </a:lnTo>
                  <a:cubicBezTo>
                    <a:pt x="24470" y="183"/>
                    <a:pt x="24424" y="115"/>
                    <a:pt x="24333" y="69"/>
                  </a:cubicBezTo>
                  <a:cubicBezTo>
                    <a:pt x="24310" y="69"/>
                    <a:pt x="24287" y="46"/>
                    <a:pt x="24264" y="46"/>
                  </a:cubicBezTo>
                  <a:cubicBezTo>
                    <a:pt x="24196" y="23"/>
                    <a:pt x="24150" y="1"/>
                    <a:pt x="24082"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5" name="Google Shape;4306;p38">
              <a:extLst>
                <a:ext uri="{FF2B5EF4-FFF2-40B4-BE49-F238E27FC236}">
                  <a16:creationId xmlns:a16="http://schemas.microsoft.com/office/drawing/2014/main" id="{394B0C90-475D-3B4E-63F4-08ED37640C98}"/>
                </a:ext>
              </a:extLst>
            </p:cNvPr>
            <p:cNvSpPr/>
            <p:nvPr/>
          </p:nvSpPr>
          <p:spPr>
            <a:xfrm>
              <a:off x="5290044" y="1642723"/>
              <a:ext cx="87537" cy="35653"/>
            </a:xfrm>
            <a:custGeom>
              <a:avLst/>
              <a:gdLst/>
              <a:ahLst/>
              <a:cxnLst/>
              <a:rect l="l" t="t" r="r" b="b"/>
              <a:pathLst>
                <a:path w="3128" h="1274" extrusionOk="0">
                  <a:moveTo>
                    <a:pt x="1620" y="908"/>
                  </a:moveTo>
                  <a:lnTo>
                    <a:pt x="1620" y="908"/>
                  </a:lnTo>
                  <a:cubicBezTo>
                    <a:pt x="1613" y="910"/>
                    <a:pt x="1606" y="912"/>
                    <a:pt x="1598" y="914"/>
                  </a:cubicBezTo>
                  <a:cubicBezTo>
                    <a:pt x="1606" y="914"/>
                    <a:pt x="1613" y="911"/>
                    <a:pt x="1620" y="908"/>
                  </a:cubicBezTo>
                  <a:close/>
                  <a:moveTo>
                    <a:pt x="2854" y="1"/>
                  </a:moveTo>
                  <a:cubicBezTo>
                    <a:pt x="2808" y="1"/>
                    <a:pt x="2785" y="23"/>
                    <a:pt x="2740" y="23"/>
                  </a:cubicBezTo>
                  <a:cubicBezTo>
                    <a:pt x="2740" y="23"/>
                    <a:pt x="2717" y="23"/>
                    <a:pt x="2694" y="46"/>
                  </a:cubicBezTo>
                  <a:cubicBezTo>
                    <a:pt x="2534" y="69"/>
                    <a:pt x="2374" y="137"/>
                    <a:pt x="2215" y="160"/>
                  </a:cubicBezTo>
                  <a:cubicBezTo>
                    <a:pt x="2078" y="206"/>
                    <a:pt x="1941" y="252"/>
                    <a:pt x="1804" y="297"/>
                  </a:cubicBezTo>
                  <a:cubicBezTo>
                    <a:pt x="1735" y="297"/>
                    <a:pt x="1667" y="320"/>
                    <a:pt x="1598" y="343"/>
                  </a:cubicBezTo>
                  <a:cubicBezTo>
                    <a:pt x="1507" y="366"/>
                    <a:pt x="1416" y="389"/>
                    <a:pt x="1325" y="411"/>
                  </a:cubicBezTo>
                  <a:cubicBezTo>
                    <a:pt x="1302" y="411"/>
                    <a:pt x="1279" y="411"/>
                    <a:pt x="1256" y="434"/>
                  </a:cubicBezTo>
                  <a:cubicBezTo>
                    <a:pt x="1119" y="457"/>
                    <a:pt x="982" y="480"/>
                    <a:pt x="868" y="526"/>
                  </a:cubicBezTo>
                  <a:cubicBezTo>
                    <a:pt x="800" y="548"/>
                    <a:pt x="754" y="594"/>
                    <a:pt x="754" y="662"/>
                  </a:cubicBezTo>
                  <a:cubicBezTo>
                    <a:pt x="708" y="685"/>
                    <a:pt x="663" y="685"/>
                    <a:pt x="640" y="708"/>
                  </a:cubicBezTo>
                  <a:cubicBezTo>
                    <a:pt x="571" y="731"/>
                    <a:pt x="480" y="754"/>
                    <a:pt x="412" y="777"/>
                  </a:cubicBezTo>
                  <a:cubicBezTo>
                    <a:pt x="389" y="777"/>
                    <a:pt x="366" y="754"/>
                    <a:pt x="343" y="754"/>
                  </a:cubicBezTo>
                  <a:cubicBezTo>
                    <a:pt x="320" y="731"/>
                    <a:pt x="275" y="708"/>
                    <a:pt x="252" y="685"/>
                  </a:cubicBezTo>
                  <a:cubicBezTo>
                    <a:pt x="233" y="676"/>
                    <a:pt x="214" y="670"/>
                    <a:pt x="197" y="670"/>
                  </a:cubicBezTo>
                  <a:cubicBezTo>
                    <a:pt x="172" y="670"/>
                    <a:pt x="151" y="681"/>
                    <a:pt x="138" y="708"/>
                  </a:cubicBezTo>
                  <a:cubicBezTo>
                    <a:pt x="115" y="731"/>
                    <a:pt x="115" y="799"/>
                    <a:pt x="138" y="822"/>
                  </a:cubicBezTo>
                  <a:cubicBezTo>
                    <a:pt x="160" y="822"/>
                    <a:pt x="183" y="845"/>
                    <a:pt x="183" y="845"/>
                  </a:cubicBezTo>
                  <a:lnTo>
                    <a:pt x="160" y="845"/>
                  </a:lnTo>
                  <a:cubicBezTo>
                    <a:pt x="46" y="891"/>
                    <a:pt x="1" y="1028"/>
                    <a:pt x="46" y="1142"/>
                  </a:cubicBezTo>
                  <a:cubicBezTo>
                    <a:pt x="69" y="1187"/>
                    <a:pt x="115" y="1233"/>
                    <a:pt x="160" y="1256"/>
                  </a:cubicBezTo>
                  <a:cubicBezTo>
                    <a:pt x="195" y="1267"/>
                    <a:pt x="223" y="1273"/>
                    <a:pt x="249" y="1273"/>
                  </a:cubicBezTo>
                  <a:cubicBezTo>
                    <a:pt x="275" y="1273"/>
                    <a:pt x="297" y="1267"/>
                    <a:pt x="320" y="1256"/>
                  </a:cubicBezTo>
                  <a:lnTo>
                    <a:pt x="389" y="1256"/>
                  </a:lnTo>
                  <a:cubicBezTo>
                    <a:pt x="412" y="1256"/>
                    <a:pt x="434" y="1233"/>
                    <a:pt x="480" y="1233"/>
                  </a:cubicBezTo>
                  <a:cubicBezTo>
                    <a:pt x="480" y="1233"/>
                    <a:pt x="480" y="1233"/>
                    <a:pt x="503" y="1210"/>
                  </a:cubicBezTo>
                  <a:lnTo>
                    <a:pt x="548" y="1210"/>
                  </a:lnTo>
                  <a:cubicBezTo>
                    <a:pt x="640" y="1165"/>
                    <a:pt x="754" y="1142"/>
                    <a:pt x="868" y="1119"/>
                  </a:cubicBezTo>
                  <a:cubicBezTo>
                    <a:pt x="1028" y="1073"/>
                    <a:pt x="1188" y="1028"/>
                    <a:pt x="1347" y="982"/>
                  </a:cubicBezTo>
                  <a:cubicBezTo>
                    <a:pt x="1434" y="960"/>
                    <a:pt x="1541" y="918"/>
                    <a:pt x="1650" y="894"/>
                  </a:cubicBezTo>
                  <a:lnTo>
                    <a:pt x="1650" y="894"/>
                  </a:lnTo>
                  <a:cubicBezTo>
                    <a:pt x="1640" y="898"/>
                    <a:pt x="1630" y="904"/>
                    <a:pt x="1620" y="908"/>
                  </a:cubicBezTo>
                  <a:lnTo>
                    <a:pt x="1620" y="908"/>
                  </a:lnTo>
                  <a:cubicBezTo>
                    <a:pt x="1704" y="887"/>
                    <a:pt x="1788" y="866"/>
                    <a:pt x="1872" y="845"/>
                  </a:cubicBezTo>
                  <a:cubicBezTo>
                    <a:pt x="1895" y="822"/>
                    <a:pt x="1941" y="822"/>
                    <a:pt x="1964" y="799"/>
                  </a:cubicBezTo>
                  <a:cubicBezTo>
                    <a:pt x="1986" y="777"/>
                    <a:pt x="2032" y="777"/>
                    <a:pt x="2055" y="754"/>
                  </a:cubicBezTo>
                  <a:cubicBezTo>
                    <a:pt x="2078" y="731"/>
                    <a:pt x="2101" y="685"/>
                    <a:pt x="2123" y="640"/>
                  </a:cubicBezTo>
                  <a:cubicBezTo>
                    <a:pt x="2192" y="640"/>
                    <a:pt x="2238" y="617"/>
                    <a:pt x="2306" y="617"/>
                  </a:cubicBezTo>
                  <a:cubicBezTo>
                    <a:pt x="2374" y="594"/>
                    <a:pt x="2443" y="594"/>
                    <a:pt x="2511" y="571"/>
                  </a:cubicBezTo>
                  <a:cubicBezTo>
                    <a:pt x="2648" y="548"/>
                    <a:pt x="2808" y="548"/>
                    <a:pt x="2945" y="503"/>
                  </a:cubicBezTo>
                  <a:cubicBezTo>
                    <a:pt x="3059" y="457"/>
                    <a:pt x="3128" y="297"/>
                    <a:pt x="3082" y="160"/>
                  </a:cubicBezTo>
                  <a:cubicBezTo>
                    <a:pt x="3059" y="92"/>
                    <a:pt x="2991" y="46"/>
                    <a:pt x="2945" y="23"/>
                  </a:cubicBezTo>
                  <a:cubicBezTo>
                    <a:pt x="2899" y="1"/>
                    <a:pt x="2877" y="1"/>
                    <a:pt x="2854" y="1"/>
                  </a:cubicBezTo>
                  <a:close/>
                </a:path>
              </a:pathLst>
            </a:custGeom>
            <a:solidFill>
              <a:srgbClr val="95BE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6" name="Google Shape;4307;p38">
              <a:extLst>
                <a:ext uri="{FF2B5EF4-FFF2-40B4-BE49-F238E27FC236}">
                  <a16:creationId xmlns:a16="http://schemas.microsoft.com/office/drawing/2014/main" id="{536A5AF9-AC68-CAB5-E6BD-16F4F982E3D7}"/>
                </a:ext>
              </a:extLst>
            </p:cNvPr>
            <p:cNvSpPr/>
            <p:nvPr/>
          </p:nvSpPr>
          <p:spPr>
            <a:xfrm>
              <a:off x="5294521" y="1330998"/>
              <a:ext cx="701388" cy="342984"/>
            </a:xfrm>
            <a:custGeom>
              <a:avLst/>
              <a:gdLst/>
              <a:ahLst/>
              <a:cxnLst/>
              <a:rect l="l" t="t" r="r" b="b"/>
              <a:pathLst>
                <a:path w="25063" h="12256" extrusionOk="0">
                  <a:moveTo>
                    <a:pt x="19470" y="4178"/>
                  </a:moveTo>
                  <a:cubicBezTo>
                    <a:pt x="19470" y="4201"/>
                    <a:pt x="19470" y="4201"/>
                    <a:pt x="19448" y="4201"/>
                  </a:cubicBezTo>
                  <a:cubicBezTo>
                    <a:pt x="19470" y="4201"/>
                    <a:pt x="19470" y="4178"/>
                    <a:pt x="19470" y="4178"/>
                  </a:cubicBezTo>
                  <a:close/>
                  <a:moveTo>
                    <a:pt x="24857" y="1"/>
                  </a:moveTo>
                  <a:cubicBezTo>
                    <a:pt x="24743" y="1"/>
                    <a:pt x="24629" y="46"/>
                    <a:pt x="24515" y="115"/>
                  </a:cubicBezTo>
                  <a:cubicBezTo>
                    <a:pt x="24401" y="161"/>
                    <a:pt x="24264" y="229"/>
                    <a:pt x="24127" y="298"/>
                  </a:cubicBezTo>
                  <a:cubicBezTo>
                    <a:pt x="24013" y="366"/>
                    <a:pt x="23921" y="434"/>
                    <a:pt x="23807" y="503"/>
                  </a:cubicBezTo>
                  <a:cubicBezTo>
                    <a:pt x="23739" y="549"/>
                    <a:pt x="23693" y="571"/>
                    <a:pt x="23625" y="617"/>
                  </a:cubicBezTo>
                  <a:cubicBezTo>
                    <a:pt x="23602" y="640"/>
                    <a:pt x="23556" y="663"/>
                    <a:pt x="23533" y="686"/>
                  </a:cubicBezTo>
                  <a:cubicBezTo>
                    <a:pt x="23510" y="686"/>
                    <a:pt x="23465" y="708"/>
                    <a:pt x="23442" y="731"/>
                  </a:cubicBezTo>
                  <a:cubicBezTo>
                    <a:pt x="23442" y="754"/>
                    <a:pt x="23419" y="754"/>
                    <a:pt x="23396" y="777"/>
                  </a:cubicBezTo>
                  <a:cubicBezTo>
                    <a:pt x="23282" y="845"/>
                    <a:pt x="23168" y="891"/>
                    <a:pt x="23054" y="959"/>
                  </a:cubicBezTo>
                  <a:cubicBezTo>
                    <a:pt x="22849" y="1074"/>
                    <a:pt x="22643" y="1211"/>
                    <a:pt x="22438" y="1347"/>
                  </a:cubicBezTo>
                  <a:cubicBezTo>
                    <a:pt x="22324" y="1416"/>
                    <a:pt x="22209" y="1484"/>
                    <a:pt x="22118" y="1553"/>
                  </a:cubicBezTo>
                  <a:cubicBezTo>
                    <a:pt x="22004" y="1621"/>
                    <a:pt x="21913" y="1690"/>
                    <a:pt x="21799" y="1758"/>
                  </a:cubicBezTo>
                  <a:cubicBezTo>
                    <a:pt x="21753" y="1804"/>
                    <a:pt x="21730" y="1895"/>
                    <a:pt x="21730" y="1941"/>
                  </a:cubicBezTo>
                  <a:cubicBezTo>
                    <a:pt x="21616" y="2055"/>
                    <a:pt x="21479" y="2146"/>
                    <a:pt x="21342" y="2238"/>
                  </a:cubicBezTo>
                  <a:cubicBezTo>
                    <a:pt x="21159" y="2397"/>
                    <a:pt x="20977" y="2534"/>
                    <a:pt x="20794" y="2671"/>
                  </a:cubicBezTo>
                  <a:cubicBezTo>
                    <a:pt x="20680" y="2763"/>
                    <a:pt x="20543" y="2854"/>
                    <a:pt x="20429" y="2968"/>
                  </a:cubicBezTo>
                  <a:cubicBezTo>
                    <a:pt x="20315" y="3082"/>
                    <a:pt x="20178" y="3196"/>
                    <a:pt x="20064" y="3333"/>
                  </a:cubicBezTo>
                  <a:cubicBezTo>
                    <a:pt x="20018" y="3379"/>
                    <a:pt x="19973" y="3447"/>
                    <a:pt x="19950" y="3493"/>
                  </a:cubicBezTo>
                  <a:cubicBezTo>
                    <a:pt x="19927" y="3516"/>
                    <a:pt x="19904" y="3539"/>
                    <a:pt x="19904" y="3584"/>
                  </a:cubicBezTo>
                  <a:cubicBezTo>
                    <a:pt x="19881" y="3630"/>
                    <a:pt x="19881" y="3653"/>
                    <a:pt x="19881" y="3698"/>
                  </a:cubicBezTo>
                  <a:cubicBezTo>
                    <a:pt x="19881" y="3721"/>
                    <a:pt x="19881" y="3744"/>
                    <a:pt x="19881" y="3744"/>
                  </a:cubicBezTo>
                  <a:cubicBezTo>
                    <a:pt x="19813" y="3813"/>
                    <a:pt x="19767" y="3858"/>
                    <a:pt x="19699" y="3927"/>
                  </a:cubicBezTo>
                  <a:cubicBezTo>
                    <a:pt x="19630" y="3995"/>
                    <a:pt x="19562" y="4041"/>
                    <a:pt x="19493" y="4109"/>
                  </a:cubicBezTo>
                  <a:cubicBezTo>
                    <a:pt x="19448" y="4155"/>
                    <a:pt x="19402" y="4201"/>
                    <a:pt x="19356" y="4246"/>
                  </a:cubicBezTo>
                  <a:cubicBezTo>
                    <a:pt x="19333" y="4269"/>
                    <a:pt x="19311" y="4292"/>
                    <a:pt x="19288" y="4315"/>
                  </a:cubicBezTo>
                  <a:cubicBezTo>
                    <a:pt x="19242" y="4338"/>
                    <a:pt x="19219" y="4360"/>
                    <a:pt x="19197" y="4383"/>
                  </a:cubicBezTo>
                  <a:cubicBezTo>
                    <a:pt x="19174" y="4429"/>
                    <a:pt x="19174" y="4452"/>
                    <a:pt x="19151" y="4475"/>
                  </a:cubicBezTo>
                  <a:cubicBezTo>
                    <a:pt x="19128" y="4497"/>
                    <a:pt x="19128" y="4566"/>
                    <a:pt x="19151" y="4611"/>
                  </a:cubicBezTo>
                  <a:cubicBezTo>
                    <a:pt x="19128" y="4657"/>
                    <a:pt x="19082" y="4703"/>
                    <a:pt x="19060" y="4748"/>
                  </a:cubicBezTo>
                  <a:cubicBezTo>
                    <a:pt x="18877" y="4885"/>
                    <a:pt x="18717" y="5045"/>
                    <a:pt x="18557" y="5205"/>
                  </a:cubicBezTo>
                  <a:cubicBezTo>
                    <a:pt x="18420" y="5342"/>
                    <a:pt x="18284" y="5525"/>
                    <a:pt x="18147" y="5684"/>
                  </a:cubicBezTo>
                  <a:cubicBezTo>
                    <a:pt x="18032" y="5844"/>
                    <a:pt x="17895" y="6027"/>
                    <a:pt x="17804" y="6209"/>
                  </a:cubicBezTo>
                  <a:cubicBezTo>
                    <a:pt x="17736" y="6278"/>
                    <a:pt x="17781" y="6415"/>
                    <a:pt x="17850" y="6460"/>
                  </a:cubicBezTo>
                  <a:cubicBezTo>
                    <a:pt x="17850" y="6483"/>
                    <a:pt x="17873" y="6483"/>
                    <a:pt x="17873" y="6483"/>
                  </a:cubicBezTo>
                  <a:cubicBezTo>
                    <a:pt x="17873" y="6506"/>
                    <a:pt x="17850" y="6506"/>
                    <a:pt x="17850" y="6529"/>
                  </a:cubicBezTo>
                  <a:cubicBezTo>
                    <a:pt x="17599" y="6711"/>
                    <a:pt x="17348" y="6871"/>
                    <a:pt x="17119" y="7099"/>
                  </a:cubicBezTo>
                  <a:cubicBezTo>
                    <a:pt x="17005" y="7214"/>
                    <a:pt x="16891" y="7328"/>
                    <a:pt x="16800" y="7465"/>
                  </a:cubicBezTo>
                  <a:cubicBezTo>
                    <a:pt x="16754" y="7556"/>
                    <a:pt x="16709" y="7624"/>
                    <a:pt x="16663" y="7693"/>
                  </a:cubicBezTo>
                  <a:cubicBezTo>
                    <a:pt x="16594" y="7807"/>
                    <a:pt x="16526" y="7944"/>
                    <a:pt x="16594" y="8081"/>
                  </a:cubicBezTo>
                  <a:cubicBezTo>
                    <a:pt x="16617" y="8104"/>
                    <a:pt x="16663" y="8127"/>
                    <a:pt x="16686" y="8149"/>
                  </a:cubicBezTo>
                  <a:cubicBezTo>
                    <a:pt x="16594" y="8172"/>
                    <a:pt x="16526" y="8264"/>
                    <a:pt x="16480" y="8355"/>
                  </a:cubicBezTo>
                  <a:cubicBezTo>
                    <a:pt x="16480" y="8355"/>
                    <a:pt x="16480" y="8378"/>
                    <a:pt x="16457" y="8400"/>
                  </a:cubicBezTo>
                  <a:cubicBezTo>
                    <a:pt x="16457" y="8423"/>
                    <a:pt x="16435" y="8446"/>
                    <a:pt x="16435" y="8492"/>
                  </a:cubicBezTo>
                  <a:cubicBezTo>
                    <a:pt x="16435" y="8515"/>
                    <a:pt x="16435" y="8537"/>
                    <a:pt x="16435" y="8583"/>
                  </a:cubicBezTo>
                  <a:cubicBezTo>
                    <a:pt x="16435" y="8652"/>
                    <a:pt x="16480" y="8720"/>
                    <a:pt x="16526" y="8766"/>
                  </a:cubicBezTo>
                  <a:cubicBezTo>
                    <a:pt x="16526" y="8766"/>
                    <a:pt x="16549" y="8789"/>
                    <a:pt x="16549" y="8789"/>
                  </a:cubicBezTo>
                  <a:cubicBezTo>
                    <a:pt x="16572" y="8811"/>
                    <a:pt x="16572" y="8857"/>
                    <a:pt x="16594" y="8880"/>
                  </a:cubicBezTo>
                  <a:cubicBezTo>
                    <a:pt x="16572" y="8903"/>
                    <a:pt x="16572" y="8925"/>
                    <a:pt x="16572" y="8948"/>
                  </a:cubicBezTo>
                  <a:cubicBezTo>
                    <a:pt x="16572" y="9017"/>
                    <a:pt x="16572" y="9062"/>
                    <a:pt x="16572" y="9108"/>
                  </a:cubicBezTo>
                  <a:cubicBezTo>
                    <a:pt x="16594" y="9222"/>
                    <a:pt x="16640" y="9314"/>
                    <a:pt x="16663" y="9405"/>
                  </a:cubicBezTo>
                  <a:cubicBezTo>
                    <a:pt x="16663" y="9428"/>
                    <a:pt x="16686" y="9450"/>
                    <a:pt x="16686" y="9473"/>
                  </a:cubicBezTo>
                  <a:cubicBezTo>
                    <a:pt x="16640" y="9610"/>
                    <a:pt x="16594" y="9747"/>
                    <a:pt x="16503" y="9884"/>
                  </a:cubicBezTo>
                  <a:cubicBezTo>
                    <a:pt x="16480" y="9907"/>
                    <a:pt x="16480" y="9930"/>
                    <a:pt x="16457" y="9953"/>
                  </a:cubicBezTo>
                  <a:cubicBezTo>
                    <a:pt x="16412" y="9975"/>
                    <a:pt x="16343" y="9998"/>
                    <a:pt x="16298" y="10044"/>
                  </a:cubicBezTo>
                  <a:cubicBezTo>
                    <a:pt x="16138" y="10112"/>
                    <a:pt x="16001" y="10181"/>
                    <a:pt x="15841" y="10227"/>
                  </a:cubicBezTo>
                  <a:cubicBezTo>
                    <a:pt x="15750" y="10249"/>
                    <a:pt x="15681" y="10249"/>
                    <a:pt x="15613" y="10272"/>
                  </a:cubicBezTo>
                  <a:cubicBezTo>
                    <a:pt x="15430" y="10204"/>
                    <a:pt x="15248" y="10067"/>
                    <a:pt x="15042" y="9975"/>
                  </a:cubicBezTo>
                  <a:cubicBezTo>
                    <a:pt x="14928" y="9907"/>
                    <a:pt x="14814" y="9861"/>
                    <a:pt x="14700" y="9838"/>
                  </a:cubicBezTo>
                  <a:cubicBezTo>
                    <a:pt x="14631" y="9816"/>
                    <a:pt x="14540" y="9816"/>
                    <a:pt x="14472" y="9816"/>
                  </a:cubicBezTo>
                  <a:lnTo>
                    <a:pt x="14358" y="9816"/>
                  </a:lnTo>
                  <a:cubicBezTo>
                    <a:pt x="14312" y="9816"/>
                    <a:pt x="14289" y="9793"/>
                    <a:pt x="14266" y="9793"/>
                  </a:cubicBezTo>
                  <a:lnTo>
                    <a:pt x="13718" y="9793"/>
                  </a:lnTo>
                  <a:cubicBezTo>
                    <a:pt x="13673" y="9770"/>
                    <a:pt x="13650" y="9747"/>
                    <a:pt x="13604" y="9747"/>
                  </a:cubicBezTo>
                  <a:cubicBezTo>
                    <a:pt x="13574" y="9740"/>
                    <a:pt x="13543" y="9737"/>
                    <a:pt x="13513" y="9737"/>
                  </a:cubicBezTo>
                  <a:cubicBezTo>
                    <a:pt x="13452" y="9737"/>
                    <a:pt x="13391" y="9747"/>
                    <a:pt x="13330" y="9747"/>
                  </a:cubicBezTo>
                  <a:lnTo>
                    <a:pt x="12783" y="9747"/>
                  </a:lnTo>
                  <a:cubicBezTo>
                    <a:pt x="12600" y="9747"/>
                    <a:pt x="12395" y="9770"/>
                    <a:pt x="12189" y="9770"/>
                  </a:cubicBezTo>
                  <a:cubicBezTo>
                    <a:pt x="12052" y="9770"/>
                    <a:pt x="11892" y="9770"/>
                    <a:pt x="11755" y="9747"/>
                  </a:cubicBezTo>
                  <a:lnTo>
                    <a:pt x="11299" y="9747"/>
                  </a:lnTo>
                  <a:cubicBezTo>
                    <a:pt x="11185" y="9770"/>
                    <a:pt x="11094" y="9770"/>
                    <a:pt x="11002" y="9770"/>
                  </a:cubicBezTo>
                  <a:lnTo>
                    <a:pt x="10842" y="9770"/>
                  </a:lnTo>
                  <a:cubicBezTo>
                    <a:pt x="10386" y="9770"/>
                    <a:pt x="9907" y="9793"/>
                    <a:pt x="9427" y="9793"/>
                  </a:cubicBezTo>
                  <a:lnTo>
                    <a:pt x="9199" y="9793"/>
                  </a:lnTo>
                  <a:cubicBezTo>
                    <a:pt x="9131" y="9793"/>
                    <a:pt x="9062" y="9838"/>
                    <a:pt x="9016" y="9907"/>
                  </a:cubicBezTo>
                  <a:cubicBezTo>
                    <a:pt x="8879" y="9930"/>
                    <a:pt x="8743" y="9953"/>
                    <a:pt x="8606" y="9953"/>
                  </a:cubicBezTo>
                  <a:cubicBezTo>
                    <a:pt x="8423" y="9975"/>
                    <a:pt x="8240" y="9998"/>
                    <a:pt x="8058" y="9998"/>
                  </a:cubicBezTo>
                  <a:cubicBezTo>
                    <a:pt x="7693" y="10044"/>
                    <a:pt x="7327" y="10044"/>
                    <a:pt x="6962" y="10067"/>
                  </a:cubicBezTo>
                  <a:cubicBezTo>
                    <a:pt x="6620" y="10112"/>
                    <a:pt x="6277" y="10112"/>
                    <a:pt x="5912" y="10135"/>
                  </a:cubicBezTo>
                  <a:cubicBezTo>
                    <a:pt x="5752" y="10158"/>
                    <a:pt x="5593" y="10158"/>
                    <a:pt x="5410" y="10181"/>
                  </a:cubicBezTo>
                  <a:cubicBezTo>
                    <a:pt x="5159" y="10204"/>
                    <a:pt x="4885" y="10227"/>
                    <a:pt x="4634" y="10272"/>
                  </a:cubicBezTo>
                  <a:cubicBezTo>
                    <a:pt x="4588" y="10295"/>
                    <a:pt x="4543" y="10318"/>
                    <a:pt x="4520" y="10363"/>
                  </a:cubicBezTo>
                  <a:cubicBezTo>
                    <a:pt x="4429" y="10386"/>
                    <a:pt x="4314" y="10386"/>
                    <a:pt x="4200" y="10409"/>
                  </a:cubicBezTo>
                  <a:cubicBezTo>
                    <a:pt x="3835" y="10478"/>
                    <a:pt x="3470" y="10569"/>
                    <a:pt x="3105" y="10637"/>
                  </a:cubicBezTo>
                  <a:cubicBezTo>
                    <a:pt x="2762" y="10729"/>
                    <a:pt x="2420" y="10820"/>
                    <a:pt x="2100" y="10911"/>
                  </a:cubicBezTo>
                  <a:cubicBezTo>
                    <a:pt x="2009" y="10957"/>
                    <a:pt x="1941" y="10980"/>
                    <a:pt x="1872" y="11003"/>
                  </a:cubicBezTo>
                  <a:cubicBezTo>
                    <a:pt x="1826" y="10957"/>
                    <a:pt x="1781" y="10934"/>
                    <a:pt x="1735" y="10934"/>
                  </a:cubicBezTo>
                  <a:cubicBezTo>
                    <a:pt x="1712" y="10923"/>
                    <a:pt x="1690" y="10917"/>
                    <a:pt x="1667" y="10917"/>
                  </a:cubicBezTo>
                  <a:cubicBezTo>
                    <a:pt x="1644" y="10917"/>
                    <a:pt x="1621" y="10923"/>
                    <a:pt x="1598" y="10934"/>
                  </a:cubicBezTo>
                  <a:cubicBezTo>
                    <a:pt x="1553" y="10957"/>
                    <a:pt x="1507" y="10980"/>
                    <a:pt x="1484" y="11003"/>
                  </a:cubicBezTo>
                  <a:cubicBezTo>
                    <a:pt x="1416" y="11025"/>
                    <a:pt x="1370" y="11048"/>
                    <a:pt x="1324" y="11094"/>
                  </a:cubicBezTo>
                  <a:cubicBezTo>
                    <a:pt x="1210" y="11162"/>
                    <a:pt x="1096" y="11231"/>
                    <a:pt x="982" y="11299"/>
                  </a:cubicBezTo>
                  <a:cubicBezTo>
                    <a:pt x="868" y="11368"/>
                    <a:pt x="754" y="11436"/>
                    <a:pt x="640" y="11505"/>
                  </a:cubicBezTo>
                  <a:cubicBezTo>
                    <a:pt x="617" y="11528"/>
                    <a:pt x="571" y="11573"/>
                    <a:pt x="525" y="11596"/>
                  </a:cubicBezTo>
                  <a:cubicBezTo>
                    <a:pt x="457" y="11642"/>
                    <a:pt x="366" y="11687"/>
                    <a:pt x="297" y="11733"/>
                  </a:cubicBezTo>
                  <a:cubicBezTo>
                    <a:pt x="252" y="11756"/>
                    <a:pt x="229" y="11779"/>
                    <a:pt x="183" y="11801"/>
                  </a:cubicBezTo>
                  <a:cubicBezTo>
                    <a:pt x="160" y="11824"/>
                    <a:pt x="137" y="11824"/>
                    <a:pt x="115" y="11847"/>
                  </a:cubicBezTo>
                  <a:cubicBezTo>
                    <a:pt x="46" y="11893"/>
                    <a:pt x="23" y="11938"/>
                    <a:pt x="0" y="12007"/>
                  </a:cubicBezTo>
                  <a:cubicBezTo>
                    <a:pt x="0" y="12075"/>
                    <a:pt x="23" y="12167"/>
                    <a:pt x="92" y="12212"/>
                  </a:cubicBezTo>
                  <a:cubicBezTo>
                    <a:pt x="129" y="12237"/>
                    <a:pt x="181" y="12256"/>
                    <a:pt x="231" y="12256"/>
                  </a:cubicBezTo>
                  <a:cubicBezTo>
                    <a:pt x="272" y="12256"/>
                    <a:pt x="312" y="12243"/>
                    <a:pt x="343" y="12212"/>
                  </a:cubicBezTo>
                  <a:lnTo>
                    <a:pt x="366" y="12212"/>
                  </a:lnTo>
                  <a:lnTo>
                    <a:pt x="388" y="12189"/>
                  </a:lnTo>
                  <a:cubicBezTo>
                    <a:pt x="434" y="12189"/>
                    <a:pt x="457" y="12167"/>
                    <a:pt x="480" y="12167"/>
                  </a:cubicBezTo>
                  <a:cubicBezTo>
                    <a:pt x="503" y="12167"/>
                    <a:pt x="525" y="12144"/>
                    <a:pt x="548" y="12144"/>
                  </a:cubicBezTo>
                  <a:cubicBezTo>
                    <a:pt x="617" y="12121"/>
                    <a:pt x="685" y="12098"/>
                    <a:pt x="731" y="12075"/>
                  </a:cubicBezTo>
                  <a:cubicBezTo>
                    <a:pt x="868" y="12007"/>
                    <a:pt x="1005" y="11961"/>
                    <a:pt x="1119" y="11893"/>
                  </a:cubicBezTo>
                  <a:cubicBezTo>
                    <a:pt x="1256" y="11847"/>
                    <a:pt x="1370" y="11779"/>
                    <a:pt x="1484" y="11733"/>
                  </a:cubicBezTo>
                  <a:cubicBezTo>
                    <a:pt x="1530" y="11710"/>
                    <a:pt x="1553" y="11710"/>
                    <a:pt x="1598" y="11687"/>
                  </a:cubicBezTo>
                  <a:cubicBezTo>
                    <a:pt x="1646" y="11707"/>
                    <a:pt x="1703" y="11714"/>
                    <a:pt x="1762" y="11714"/>
                  </a:cubicBezTo>
                  <a:cubicBezTo>
                    <a:pt x="1843" y="11714"/>
                    <a:pt x="1930" y="11701"/>
                    <a:pt x="2009" y="11687"/>
                  </a:cubicBezTo>
                  <a:cubicBezTo>
                    <a:pt x="2169" y="11665"/>
                    <a:pt x="2329" y="11619"/>
                    <a:pt x="2488" y="11596"/>
                  </a:cubicBezTo>
                  <a:cubicBezTo>
                    <a:pt x="2671" y="11573"/>
                    <a:pt x="2831" y="11528"/>
                    <a:pt x="2991" y="11482"/>
                  </a:cubicBezTo>
                  <a:cubicBezTo>
                    <a:pt x="3150" y="11436"/>
                    <a:pt x="3310" y="11413"/>
                    <a:pt x="3447" y="11368"/>
                  </a:cubicBezTo>
                  <a:cubicBezTo>
                    <a:pt x="3630" y="11322"/>
                    <a:pt x="3812" y="11276"/>
                    <a:pt x="3995" y="11231"/>
                  </a:cubicBezTo>
                  <a:cubicBezTo>
                    <a:pt x="4223" y="11185"/>
                    <a:pt x="4451" y="11140"/>
                    <a:pt x="4680" y="11094"/>
                  </a:cubicBezTo>
                  <a:cubicBezTo>
                    <a:pt x="4976" y="11048"/>
                    <a:pt x="5273" y="11003"/>
                    <a:pt x="5593" y="10957"/>
                  </a:cubicBezTo>
                  <a:cubicBezTo>
                    <a:pt x="5707" y="10934"/>
                    <a:pt x="5844" y="10911"/>
                    <a:pt x="5981" y="10888"/>
                  </a:cubicBezTo>
                  <a:lnTo>
                    <a:pt x="6209" y="10888"/>
                  </a:lnTo>
                  <a:cubicBezTo>
                    <a:pt x="6277" y="10888"/>
                    <a:pt x="6369" y="10866"/>
                    <a:pt x="6460" y="10866"/>
                  </a:cubicBezTo>
                  <a:lnTo>
                    <a:pt x="6597" y="10866"/>
                  </a:lnTo>
                  <a:cubicBezTo>
                    <a:pt x="6643" y="10866"/>
                    <a:pt x="6688" y="10843"/>
                    <a:pt x="6734" y="10843"/>
                  </a:cubicBezTo>
                  <a:cubicBezTo>
                    <a:pt x="6780" y="10820"/>
                    <a:pt x="6825" y="10797"/>
                    <a:pt x="6848" y="10774"/>
                  </a:cubicBezTo>
                  <a:cubicBezTo>
                    <a:pt x="6871" y="10729"/>
                    <a:pt x="6894" y="10706"/>
                    <a:pt x="6894" y="10660"/>
                  </a:cubicBezTo>
                  <a:cubicBezTo>
                    <a:pt x="7236" y="10660"/>
                    <a:pt x="7601" y="10637"/>
                    <a:pt x="7944" y="10615"/>
                  </a:cubicBezTo>
                  <a:cubicBezTo>
                    <a:pt x="8035" y="10637"/>
                    <a:pt x="8126" y="10637"/>
                    <a:pt x="8218" y="10637"/>
                  </a:cubicBezTo>
                  <a:cubicBezTo>
                    <a:pt x="8491" y="10637"/>
                    <a:pt x="8788" y="10615"/>
                    <a:pt x="9062" y="10615"/>
                  </a:cubicBezTo>
                  <a:cubicBezTo>
                    <a:pt x="9359" y="10592"/>
                    <a:pt x="9656" y="10569"/>
                    <a:pt x="9952" y="10569"/>
                  </a:cubicBezTo>
                  <a:cubicBezTo>
                    <a:pt x="10089" y="10546"/>
                    <a:pt x="10226" y="10546"/>
                    <a:pt x="10386" y="10546"/>
                  </a:cubicBezTo>
                  <a:lnTo>
                    <a:pt x="10774" y="10546"/>
                  </a:lnTo>
                  <a:cubicBezTo>
                    <a:pt x="10888" y="10546"/>
                    <a:pt x="10957" y="10478"/>
                    <a:pt x="11002" y="10386"/>
                  </a:cubicBezTo>
                  <a:cubicBezTo>
                    <a:pt x="11367" y="10363"/>
                    <a:pt x="11733" y="10363"/>
                    <a:pt x="12098" y="10363"/>
                  </a:cubicBezTo>
                  <a:lnTo>
                    <a:pt x="12235" y="10363"/>
                  </a:lnTo>
                  <a:cubicBezTo>
                    <a:pt x="12326" y="10363"/>
                    <a:pt x="12440" y="10363"/>
                    <a:pt x="12532" y="10341"/>
                  </a:cubicBezTo>
                  <a:cubicBezTo>
                    <a:pt x="12577" y="10341"/>
                    <a:pt x="12623" y="10318"/>
                    <a:pt x="12668" y="10295"/>
                  </a:cubicBezTo>
                  <a:lnTo>
                    <a:pt x="12805" y="10295"/>
                  </a:lnTo>
                  <a:cubicBezTo>
                    <a:pt x="12828" y="10318"/>
                    <a:pt x="12874" y="10318"/>
                    <a:pt x="12897" y="10318"/>
                  </a:cubicBezTo>
                  <a:lnTo>
                    <a:pt x="13102" y="10318"/>
                  </a:lnTo>
                  <a:cubicBezTo>
                    <a:pt x="13262" y="10341"/>
                    <a:pt x="13422" y="10341"/>
                    <a:pt x="13581" y="10341"/>
                  </a:cubicBezTo>
                  <a:lnTo>
                    <a:pt x="14038" y="10341"/>
                  </a:lnTo>
                  <a:cubicBezTo>
                    <a:pt x="14129" y="10341"/>
                    <a:pt x="14231" y="10351"/>
                    <a:pt x="14329" y="10351"/>
                  </a:cubicBezTo>
                  <a:cubicBezTo>
                    <a:pt x="14378" y="10351"/>
                    <a:pt x="14426" y="10348"/>
                    <a:pt x="14472" y="10341"/>
                  </a:cubicBezTo>
                  <a:lnTo>
                    <a:pt x="14495" y="10341"/>
                  </a:lnTo>
                  <a:cubicBezTo>
                    <a:pt x="14517" y="10363"/>
                    <a:pt x="14563" y="10386"/>
                    <a:pt x="14609" y="10409"/>
                  </a:cubicBezTo>
                  <a:cubicBezTo>
                    <a:pt x="14677" y="10432"/>
                    <a:pt x="14746" y="10478"/>
                    <a:pt x="14814" y="10523"/>
                  </a:cubicBezTo>
                  <a:cubicBezTo>
                    <a:pt x="14860" y="10569"/>
                    <a:pt x="14928" y="10592"/>
                    <a:pt x="14974" y="10615"/>
                  </a:cubicBezTo>
                  <a:cubicBezTo>
                    <a:pt x="15042" y="10660"/>
                    <a:pt x="15088" y="10706"/>
                    <a:pt x="15156" y="10751"/>
                  </a:cubicBezTo>
                  <a:cubicBezTo>
                    <a:pt x="15225" y="10797"/>
                    <a:pt x="15316" y="10843"/>
                    <a:pt x="15385" y="10866"/>
                  </a:cubicBezTo>
                  <a:cubicBezTo>
                    <a:pt x="15499" y="10911"/>
                    <a:pt x="15590" y="10934"/>
                    <a:pt x="15704" y="10957"/>
                  </a:cubicBezTo>
                  <a:cubicBezTo>
                    <a:pt x="15773" y="10980"/>
                    <a:pt x="15864" y="10980"/>
                    <a:pt x="15932" y="10980"/>
                  </a:cubicBezTo>
                  <a:cubicBezTo>
                    <a:pt x="16001" y="10980"/>
                    <a:pt x="16092" y="10957"/>
                    <a:pt x="16161" y="10934"/>
                  </a:cubicBezTo>
                  <a:cubicBezTo>
                    <a:pt x="16275" y="10911"/>
                    <a:pt x="16389" y="10888"/>
                    <a:pt x="16503" y="10843"/>
                  </a:cubicBezTo>
                  <a:cubicBezTo>
                    <a:pt x="16549" y="10820"/>
                    <a:pt x="16594" y="10797"/>
                    <a:pt x="16663" y="10751"/>
                  </a:cubicBezTo>
                  <a:cubicBezTo>
                    <a:pt x="16731" y="10729"/>
                    <a:pt x="16800" y="10660"/>
                    <a:pt x="16846" y="10615"/>
                  </a:cubicBezTo>
                  <a:cubicBezTo>
                    <a:pt x="16914" y="10546"/>
                    <a:pt x="16960" y="10478"/>
                    <a:pt x="17028" y="10409"/>
                  </a:cubicBezTo>
                  <a:cubicBezTo>
                    <a:pt x="17074" y="10341"/>
                    <a:pt x="17119" y="10272"/>
                    <a:pt x="17165" y="10204"/>
                  </a:cubicBezTo>
                  <a:cubicBezTo>
                    <a:pt x="17188" y="10135"/>
                    <a:pt x="17211" y="10090"/>
                    <a:pt x="17188" y="10021"/>
                  </a:cubicBezTo>
                  <a:cubicBezTo>
                    <a:pt x="17188" y="9953"/>
                    <a:pt x="17165" y="9907"/>
                    <a:pt x="17119" y="9838"/>
                  </a:cubicBezTo>
                  <a:lnTo>
                    <a:pt x="17142" y="9838"/>
                  </a:lnTo>
                  <a:cubicBezTo>
                    <a:pt x="17234" y="9702"/>
                    <a:pt x="17302" y="9519"/>
                    <a:pt x="17325" y="9359"/>
                  </a:cubicBezTo>
                  <a:cubicBezTo>
                    <a:pt x="17348" y="9268"/>
                    <a:pt x="17325" y="9154"/>
                    <a:pt x="17302" y="9062"/>
                  </a:cubicBezTo>
                  <a:cubicBezTo>
                    <a:pt x="17279" y="8971"/>
                    <a:pt x="17256" y="8925"/>
                    <a:pt x="17211" y="8857"/>
                  </a:cubicBezTo>
                  <a:cubicBezTo>
                    <a:pt x="17165" y="8789"/>
                    <a:pt x="17119" y="8720"/>
                    <a:pt x="17051" y="8674"/>
                  </a:cubicBezTo>
                  <a:cubicBezTo>
                    <a:pt x="17051" y="8674"/>
                    <a:pt x="17051" y="8652"/>
                    <a:pt x="17051" y="8652"/>
                  </a:cubicBezTo>
                  <a:cubicBezTo>
                    <a:pt x="17074" y="8606"/>
                    <a:pt x="17097" y="8583"/>
                    <a:pt x="17142" y="8537"/>
                  </a:cubicBezTo>
                  <a:cubicBezTo>
                    <a:pt x="17211" y="8469"/>
                    <a:pt x="17279" y="8378"/>
                    <a:pt x="17348" y="8286"/>
                  </a:cubicBezTo>
                  <a:cubicBezTo>
                    <a:pt x="17462" y="8127"/>
                    <a:pt x="17599" y="7967"/>
                    <a:pt x="17713" y="7807"/>
                  </a:cubicBezTo>
                  <a:cubicBezTo>
                    <a:pt x="17850" y="7624"/>
                    <a:pt x="17964" y="7419"/>
                    <a:pt x="18078" y="7236"/>
                  </a:cubicBezTo>
                  <a:cubicBezTo>
                    <a:pt x="18078" y="7236"/>
                    <a:pt x="18101" y="7214"/>
                    <a:pt x="18101" y="7214"/>
                  </a:cubicBezTo>
                  <a:cubicBezTo>
                    <a:pt x="18124" y="7168"/>
                    <a:pt x="18169" y="7122"/>
                    <a:pt x="18192" y="7077"/>
                  </a:cubicBezTo>
                  <a:cubicBezTo>
                    <a:pt x="18215" y="7054"/>
                    <a:pt x="18215" y="7031"/>
                    <a:pt x="18238" y="6985"/>
                  </a:cubicBezTo>
                  <a:cubicBezTo>
                    <a:pt x="18261" y="7008"/>
                    <a:pt x="18306" y="7008"/>
                    <a:pt x="18352" y="7008"/>
                  </a:cubicBezTo>
                  <a:cubicBezTo>
                    <a:pt x="18398" y="7008"/>
                    <a:pt x="18443" y="6985"/>
                    <a:pt x="18489" y="6940"/>
                  </a:cubicBezTo>
                  <a:cubicBezTo>
                    <a:pt x="18535" y="6894"/>
                    <a:pt x="18580" y="6848"/>
                    <a:pt x="18626" y="6780"/>
                  </a:cubicBezTo>
                  <a:lnTo>
                    <a:pt x="18763" y="6643"/>
                  </a:lnTo>
                  <a:cubicBezTo>
                    <a:pt x="18808" y="6574"/>
                    <a:pt x="18877" y="6529"/>
                    <a:pt x="18945" y="6460"/>
                  </a:cubicBezTo>
                  <a:cubicBezTo>
                    <a:pt x="19060" y="6323"/>
                    <a:pt x="19174" y="6209"/>
                    <a:pt x="19288" y="6072"/>
                  </a:cubicBezTo>
                  <a:cubicBezTo>
                    <a:pt x="19402" y="5913"/>
                    <a:pt x="19516" y="5776"/>
                    <a:pt x="19630" y="5616"/>
                  </a:cubicBezTo>
                  <a:cubicBezTo>
                    <a:pt x="19676" y="5547"/>
                    <a:pt x="19721" y="5479"/>
                    <a:pt x="19767" y="5410"/>
                  </a:cubicBezTo>
                  <a:cubicBezTo>
                    <a:pt x="19790" y="5388"/>
                    <a:pt x="19813" y="5342"/>
                    <a:pt x="19836" y="5319"/>
                  </a:cubicBezTo>
                  <a:cubicBezTo>
                    <a:pt x="19881" y="5251"/>
                    <a:pt x="19950" y="5182"/>
                    <a:pt x="19950" y="5091"/>
                  </a:cubicBezTo>
                  <a:cubicBezTo>
                    <a:pt x="19973" y="5068"/>
                    <a:pt x="19973" y="5022"/>
                    <a:pt x="19950" y="5000"/>
                  </a:cubicBezTo>
                  <a:cubicBezTo>
                    <a:pt x="20224" y="4726"/>
                    <a:pt x="20475" y="4452"/>
                    <a:pt x="20749" y="4201"/>
                  </a:cubicBezTo>
                  <a:cubicBezTo>
                    <a:pt x="21000" y="3950"/>
                    <a:pt x="21251" y="3698"/>
                    <a:pt x="21479" y="3447"/>
                  </a:cubicBezTo>
                  <a:cubicBezTo>
                    <a:pt x="21570" y="3379"/>
                    <a:pt x="21639" y="3288"/>
                    <a:pt x="21730" y="3196"/>
                  </a:cubicBezTo>
                  <a:cubicBezTo>
                    <a:pt x="21753" y="3196"/>
                    <a:pt x="21753" y="3174"/>
                    <a:pt x="21776" y="3151"/>
                  </a:cubicBezTo>
                  <a:cubicBezTo>
                    <a:pt x="21799" y="3128"/>
                    <a:pt x="21821" y="3105"/>
                    <a:pt x="21844" y="3082"/>
                  </a:cubicBezTo>
                  <a:cubicBezTo>
                    <a:pt x="21890" y="3059"/>
                    <a:pt x="21936" y="3014"/>
                    <a:pt x="21958" y="2968"/>
                  </a:cubicBezTo>
                  <a:cubicBezTo>
                    <a:pt x="22004" y="2945"/>
                    <a:pt x="22050" y="2922"/>
                    <a:pt x="22073" y="2877"/>
                  </a:cubicBezTo>
                  <a:cubicBezTo>
                    <a:pt x="22141" y="2831"/>
                    <a:pt x="22209" y="2785"/>
                    <a:pt x="22278" y="2717"/>
                  </a:cubicBezTo>
                  <a:lnTo>
                    <a:pt x="22620" y="2443"/>
                  </a:lnTo>
                  <a:cubicBezTo>
                    <a:pt x="22826" y="2283"/>
                    <a:pt x="23031" y="2078"/>
                    <a:pt x="23237" y="1895"/>
                  </a:cubicBezTo>
                  <a:cubicBezTo>
                    <a:pt x="23305" y="1850"/>
                    <a:pt x="23374" y="1781"/>
                    <a:pt x="23419" y="1713"/>
                  </a:cubicBezTo>
                  <a:cubicBezTo>
                    <a:pt x="23510" y="1667"/>
                    <a:pt x="23579" y="1621"/>
                    <a:pt x="23647" y="1553"/>
                  </a:cubicBezTo>
                  <a:cubicBezTo>
                    <a:pt x="23739" y="1507"/>
                    <a:pt x="23807" y="1439"/>
                    <a:pt x="23876" y="1370"/>
                  </a:cubicBezTo>
                  <a:lnTo>
                    <a:pt x="23899" y="1370"/>
                  </a:lnTo>
                  <a:cubicBezTo>
                    <a:pt x="23899" y="1370"/>
                    <a:pt x="23921" y="1347"/>
                    <a:pt x="23921" y="1347"/>
                  </a:cubicBezTo>
                  <a:cubicBezTo>
                    <a:pt x="23967" y="1302"/>
                    <a:pt x="23967" y="1256"/>
                    <a:pt x="23967" y="1188"/>
                  </a:cubicBezTo>
                  <a:cubicBezTo>
                    <a:pt x="23990" y="1165"/>
                    <a:pt x="24013" y="1142"/>
                    <a:pt x="24035" y="1119"/>
                  </a:cubicBezTo>
                  <a:lnTo>
                    <a:pt x="24104" y="1074"/>
                  </a:lnTo>
                  <a:cubicBezTo>
                    <a:pt x="24195" y="1028"/>
                    <a:pt x="24287" y="959"/>
                    <a:pt x="24355" y="914"/>
                  </a:cubicBezTo>
                  <a:lnTo>
                    <a:pt x="24583" y="777"/>
                  </a:lnTo>
                  <a:cubicBezTo>
                    <a:pt x="24675" y="731"/>
                    <a:pt x="24766" y="663"/>
                    <a:pt x="24789" y="571"/>
                  </a:cubicBezTo>
                  <a:cubicBezTo>
                    <a:pt x="24834" y="549"/>
                    <a:pt x="24880" y="503"/>
                    <a:pt x="24926" y="480"/>
                  </a:cubicBezTo>
                  <a:cubicBezTo>
                    <a:pt x="24948" y="457"/>
                    <a:pt x="24971" y="457"/>
                    <a:pt x="24971" y="434"/>
                  </a:cubicBezTo>
                  <a:cubicBezTo>
                    <a:pt x="25017" y="412"/>
                    <a:pt x="25040" y="389"/>
                    <a:pt x="25063" y="343"/>
                  </a:cubicBezTo>
                  <a:cubicBezTo>
                    <a:pt x="25063" y="320"/>
                    <a:pt x="25063" y="275"/>
                    <a:pt x="25063" y="229"/>
                  </a:cubicBezTo>
                  <a:cubicBezTo>
                    <a:pt x="25063" y="229"/>
                    <a:pt x="25063" y="206"/>
                    <a:pt x="25063" y="183"/>
                  </a:cubicBezTo>
                  <a:cubicBezTo>
                    <a:pt x="25040" y="92"/>
                    <a:pt x="24971" y="1"/>
                    <a:pt x="24880" y="1"/>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7" name="Google Shape;4308;p38">
              <a:extLst>
                <a:ext uri="{FF2B5EF4-FFF2-40B4-BE49-F238E27FC236}">
                  <a16:creationId xmlns:a16="http://schemas.microsoft.com/office/drawing/2014/main" id="{17997F09-94A6-8AE4-AAF5-9779B506410B}"/>
                </a:ext>
              </a:extLst>
            </p:cNvPr>
            <p:cNvSpPr/>
            <p:nvPr/>
          </p:nvSpPr>
          <p:spPr>
            <a:xfrm>
              <a:off x="5301546" y="1571809"/>
              <a:ext cx="451006" cy="73265"/>
            </a:xfrm>
            <a:custGeom>
              <a:avLst/>
              <a:gdLst/>
              <a:ahLst/>
              <a:cxnLst/>
              <a:rect l="l" t="t" r="r" b="b"/>
              <a:pathLst>
                <a:path w="16116" h="2618" extrusionOk="0">
                  <a:moveTo>
                    <a:pt x="15202" y="1"/>
                  </a:moveTo>
                  <a:cubicBezTo>
                    <a:pt x="15111" y="24"/>
                    <a:pt x="15042" y="69"/>
                    <a:pt x="14974" y="115"/>
                  </a:cubicBezTo>
                  <a:cubicBezTo>
                    <a:pt x="14928" y="161"/>
                    <a:pt x="14883" y="206"/>
                    <a:pt x="14837" y="275"/>
                  </a:cubicBezTo>
                  <a:cubicBezTo>
                    <a:pt x="14814" y="275"/>
                    <a:pt x="14791" y="298"/>
                    <a:pt x="14791" y="298"/>
                  </a:cubicBezTo>
                  <a:lnTo>
                    <a:pt x="14723" y="298"/>
                  </a:lnTo>
                  <a:cubicBezTo>
                    <a:pt x="14700" y="275"/>
                    <a:pt x="14654" y="275"/>
                    <a:pt x="14609" y="252"/>
                  </a:cubicBezTo>
                  <a:cubicBezTo>
                    <a:pt x="14403" y="229"/>
                    <a:pt x="14175" y="229"/>
                    <a:pt x="13970" y="229"/>
                  </a:cubicBezTo>
                  <a:lnTo>
                    <a:pt x="13467" y="229"/>
                  </a:lnTo>
                  <a:cubicBezTo>
                    <a:pt x="13422" y="184"/>
                    <a:pt x="13376" y="161"/>
                    <a:pt x="13330" y="138"/>
                  </a:cubicBezTo>
                  <a:cubicBezTo>
                    <a:pt x="13262" y="115"/>
                    <a:pt x="13171" y="115"/>
                    <a:pt x="13079" y="115"/>
                  </a:cubicBezTo>
                  <a:lnTo>
                    <a:pt x="12532" y="115"/>
                  </a:lnTo>
                  <a:cubicBezTo>
                    <a:pt x="12303" y="115"/>
                    <a:pt x="12052" y="138"/>
                    <a:pt x="11824" y="138"/>
                  </a:cubicBezTo>
                  <a:lnTo>
                    <a:pt x="11139" y="138"/>
                  </a:lnTo>
                  <a:cubicBezTo>
                    <a:pt x="11025" y="138"/>
                    <a:pt x="10888" y="138"/>
                    <a:pt x="10774" y="161"/>
                  </a:cubicBezTo>
                  <a:lnTo>
                    <a:pt x="10637" y="161"/>
                  </a:lnTo>
                  <a:cubicBezTo>
                    <a:pt x="10546" y="161"/>
                    <a:pt x="10477" y="161"/>
                    <a:pt x="10409" y="184"/>
                  </a:cubicBezTo>
                  <a:cubicBezTo>
                    <a:pt x="10386" y="184"/>
                    <a:pt x="10363" y="184"/>
                    <a:pt x="10340" y="206"/>
                  </a:cubicBezTo>
                  <a:lnTo>
                    <a:pt x="9952" y="206"/>
                  </a:lnTo>
                  <a:cubicBezTo>
                    <a:pt x="9907" y="138"/>
                    <a:pt x="9838" y="92"/>
                    <a:pt x="9747" y="92"/>
                  </a:cubicBezTo>
                  <a:cubicBezTo>
                    <a:pt x="9656" y="92"/>
                    <a:pt x="9587" y="92"/>
                    <a:pt x="9519" y="115"/>
                  </a:cubicBezTo>
                  <a:cubicBezTo>
                    <a:pt x="9405" y="115"/>
                    <a:pt x="9313" y="138"/>
                    <a:pt x="9222" y="138"/>
                  </a:cubicBezTo>
                  <a:cubicBezTo>
                    <a:pt x="9039" y="161"/>
                    <a:pt x="8857" y="161"/>
                    <a:pt x="8697" y="161"/>
                  </a:cubicBezTo>
                  <a:cubicBezTo>
                    <a:pt x="8583" y="184"/>
                    <a:pt x="8492" y="184"/>
                    <a:pt x="8400" y="184"/>
                  </a:cubicBezTo>
                  <a:cubicBezTo>
                    <a:pt x="8347" y="157"/>
                    <a:pt x="8285" y="146"/>
                    <a:pt x="8221" y="146"/>
                  </a:cubicBezTo>
                  <a:cubicBezTo>
                    <a:pt x="8175" y="146"/>
                    <a:pt x="8128" y="151"/>
                    <a:pt x="8081" y="161"/>
                  </a:cubicBezTo>
                  <a:cubicBezTo>
                    <a:pt x="8035" y="161"/>
                    <a:pt x="7967" y="184"/>
                    <a:pt x="7898" y="184"/>
                  </a:cubicBezTo>
                  <a:cubicBezTo>
                    <a:pt x="7852" y="184"/>
                    <a:pt x="7807" y="184"/>
                    <a:pt x="7738" y="206"/>
                  </a:cubicBezTo>
                  <a:cubicBezTo>
                    <a:pt x="7556" y="229"/>
                    <a:pt x="7373" y="229"/>
                    <a:pt x="7190" y="252"/>
                  </a:cubicBezTo>
                  <a:lnTo>
                    <a:pt x="7122" y="252"/>
                  </a:lnTo>
                  <a:cubicBezTo>
                    <a:pt x="7099" y="252"/>
                    <a:pt x="7076" y="252"/>
                    <a:pt x="7054" y="275"/>
                  </a:cubicBezTo>
                  <a:cubicBezTo>
                    <a:pt x="6894" y="275"/>
                    <a:pt x="6734" y="298"/>
                    <a:pt x="6551" y="298"/>
                  </a:cubicBezTo>
                  <a:cubicBezTo>
                    <a:pt x="6483" y="298"/>
                    <a:pt x="6392" y="320"/>
                    <a:pt x="6323" y="320"/>
                  </a:cubicBezTo>
                  <a:cubicBezTo>
                    <a:pt x="6209" y="343"/>
                    <a:pt x="6095" y="343"/>
                    <a:pt x="6004" y="343"/>
                  </a:cubicBezTo>
                  <a:cubicBezTo>
                    <a:pt x="5821" y="366"/>
                    <a:pt x="5661" y="389"/>
                    <a:pt x="5501" y="412"/>
                  </a:cubicBezTo>
                  <a:cubicBezTo>
                    <a:pt x="5228" y="435"/>
                    <a:pt x="4954" y="457"/>
                    <a:pt x="4703" y="526"/>
                  </a:cubicBezTo>
                  <a:cubicBezTo>
                    <a:pt x="4680" y="549"/>
                    <a:pt x="4680" y="549"/>
                    <a:pt x="4657" y="549"/>
                  </a:cubicBezTo>
                  <a:cubicBezTo>
                    <a:pt x="4611" y="549"/>
                    <a:pt x="4566" y="572"/>
                    <a:pt x="4520" y="572"/>
                  </a:cubicBezTo>
                  <a:cubicBezTo>
                    <a:pt x="4429" y="594"/>
                    <a:pt x="4360" y="617"/>
                    <a:pt x="4269" y="617"/>
                  </a:cubicBezTo>
                  <a:cubicBezTo>
                    <a:pt x="4132" y="640"/>
                    <a:pt x="3972" y="686"/>
                    <a:pt x="3835" y="709"/>
                  </a:cubicBezTo>
                  <a:cubicBezTo>
                    <a:pt x="3538" y="777"/>
                    <a:pt x="3219" y="845"/>
                    <a:pt x="2922" y="914"/>
                  </a:cubicBezTo>
                  <a:cubicBezTo>
                    <a:pt x="2625" y="982"/>
                    <a:pt x="2329" y="1051"/>
                    <a:pt x="2055" y="1142"/>
                  </a:cubicBezTo>
                  <a:cubicBezTo>
                    <a:pt x="1986" y="1165"/>
                    <a:pt x="1895" y="1188"/>
                    <a:pt x="1827" y="1211"/>
                  </a:cubicBezTo>
                  <a:cubicBezTo>
                    <a:pt x="1735" y="1233"/>
                    <a:pt x="1667" y="1279"/>
                    <a:pt x="1575" y="1302"/>
                  </a:cubicBezTo>
                  <a:cubicBezTo>
                    <a:pt x="1439" y="1348"/>
                    <a:pt x="1302" y="1393"/>
                    <a:pt x="1187" y="1462"/>
                  </a:cubicBezTo>
                  <a:cubicBezTo>
                    <a:pt x="1119" y="1485"/>
                    <a:pt x="1050" y="1530"/>
                    <a:pt x="982" y="1553"/>
                  </a:cubicBezTo>
                  <a:cubicBezTo>
                    <a:pt x="914" y="1599"/>
                    <a:pt x="845" y="1644"/>
                    <a:pt x="822" y="1713"/>
                  </a:cubicBezTo>
                  <a:cubicBezTo>
                    <a:pt x="822" y="1713"/>
                    <a:pt x="799" y="1713"/>
                    <a:pt x="799" y="1736"/>
                  </a:cubicBezTo>
                  <a:cubicBezTo>
                    <a:pt x="731" y="1758"/>
                    <a:pt x="662" y="1781"/>
                    <a:pt x="617" y="1804"/>
                  </a:cubicBezTo>
                  <a:cubicBezTo>
                    <a:pt x="571" y="1827"/>
                    <a:pt x="548" y="1850"/>
                    <a:pt x="525" y="1873"/>
                  </a:cubicBezTo>
                  <a:cubicBezTo>
                    <a:pt x="503" y="1873"/>
                    <a:pt x="480" y="1895"/>
                    <a:pt x="480" y="1895"/>
                  </a:cubicBezTo>
                  <a:cubicBezTo>
                    <a:pt x="457" y="1918"/>
                    <a:pt x="434" y="1964"/>
                    <a:pt x="411" y="1987"/>
                  </a:cubicBezTo>
                  <a:cubicBezTo>
                    <a:pt x="389" y="2010"/>
                    <a:pt x="366" y="2055"/>
                    <a:pt x="366" y="2101"/>
                  </a:cubicBezTo>
                  <a:lnTo>
                    <a:pt x="343" y="2101"/>
                  </a:lnTo>
                  <a:lnTo>
                    <a:pt x="297" y="2124"/>
                  </a:lnTo>
                  <a:cubicBezTo>
                    <a:pt x="229" y="2169"/>
                    <a:pt x="160" y="2192"/>
                    <a:pt x="69" y="2215"/>
                  </a:cubicBezTo>
                  <a:cubicBezTo>
                    <a:pt x="23" y="2215"/>
                    <a:pt x="1" y="2261"/>
                    <a:pt x="1" y="2329"/>
                  </a:cubicBezTo>
                  <a:cubicBezTo>
                    <a:pt x="1" y="2329"/>
                    <a:pt x="23" y="2352"/>
                    <a:pt x="23" y="2375"/>
                  </a:cubicBezTo>
                  <a:cubicBezTo>
                    <a:pt x="23" y="2375"/>
                    <a:pt x="23" y="2398"/>
                    <a:pt x="23" y="2420"/>
                  </a:cubicBezTo>
                  <a:cubicBezTo>
                    <a:pt x="23" y="2443"/>
                    <a:pt x="23" y="2489"/>
                    <a:pt x="46" y="2512"/>
                  </a:cubicBezTo>
                  <a:cubicBezTo>
                    <a:pt x="82" y="2565"/>
                    <a:pt x="144" y="2618"/>
                    <a:pt x="213" y="2618"/>
                  </a:cubicBezTo>
                  <a:cubicBezTo>
                    <a:pt x="233" y="2618"/>
                    <a:pt x="254" y="2613"/>
                    <a:pt x="274" y="2603"/>
                  </a:cubicBezTo>
                  <a:cubicBezTo>
                    <a:pt x="480" y="2535"/>
                    <a:pt x="685" y="2443"/>
                    <a:pt x="914" y="2352"/>
                  </a:cubicBezTo>
                  <a:cubicBezTo>
                    <a:pt x="1096" y="2261"/>
                    <a:pt x="1279" y="2192"/>
                    <a:pt x="1484" y="2101"/>
                  </a:cubicBezTo>
                  <a:cubicBezTo>
                    <a:pt x="1553" y="2078"/>
                    <a:pt x="1621" y="2055"/>
                    <a:pt x="1712" y="2032"/>
                  </a:cubicBezTo>
                  <a:cubicBezTo>
                    <a:pt x="1758" y="2010"/>
                    <a:pt x="1804" y="1987"/>
                    <a:pt x="1849" y="1987"/>
                  </a:cubicBezTo>
                  <a:cubicBezTo>
                    <a:pt x="1872" y="1987"/>
                    <a:pt x="1895" y="1964"/>
                    <a:pt x="1918" y="1964"/>
                  </a:cubicBezTo>
                  <a:cubicBezTo>
                    <a:pt x="1941" y="1941"/>
                    <a:pt x="1986" y="1941"/>
                    <a:pt x="2032" y="1918"/>
                  </a:cubicBezTo>
                  <a:cubicBezTo>
                    <a:pt x="2055" y="1895"/>
                    <a:pt x="2100" y="1873"/>
                    <a:pt x="2123" y="1850"/>
                  </a:cubicBezTo>
                  <a:cubicBezTo>
                    <a:pt x="2146" y="1827"/>
                    <a:pt x="2169" y="1827"/>
                    <a:pt x="2215" y="1804"/>
                  </a:cubicBezTo>
                  <a:cubicBezTo>
                    <a:pt x="2420" y="1758"/>
                    <a:pt x="2625" y="1690"/>
                    <a:pt x="2831" y="1644"/>
                  </a:cubicBezTo>
                  <a:cubicBezTo>
                    <a:pt x="3036" y="1599"/>
                    <a:pt x="3219" y="1553"/>
                    <a:pt x="3401" y="1507"/>
                  </a:cubicBezTo>
                  <a:cubicBezTo>
                    <a:pt x="3653" y="1485"/>
                    <a:pt x="3881" y="1439"/>
                    <a:pt x="4132" y="1393"/>
                  </a:cubicBezTo>
                  <a:cubicBezTo>
                    <a:pt x="4314" y="1370"/>
                    <a:pt x="4497" y="1325"/>
                    <a:pt x="4680" y="1302"/>
                  </a:cubicBezTo>
                  <a:cubicBezTo>
                    <a:pt x="4725" y="1325"/>
                    <a:pt x="4794" y="1325"/>
                    <a:pt x="4862" y="1325"/>
                  </a:cubicBezTo>
                  <a:lnTo>
                    <a:pt x="5319" y="1325"/>
                  </a:lnTo>
                  <a:cubicBezTo>
                    <a:pt x="5501" y="1302"/>
                    <a:pt x="5684" y="1279"/>
                    <a:pt x="5867" y="1279"/>
                  </a:cubicBezTo>
                  <a:cubicBezTo>
                    <a:pt x="6095" y="1256"/>
                    <a:pt x="6323" y="1233"/>
                    <a:pt x="6551" y="1188"/>
                  </a:cubicBezTo>
                  <a:cubicBezTo>
                    <a:pt x="6757" y="1165"/>
                    <a:pt x="6962" y="1165"/>
                    <a:pt x="7145" y="1119"/>
                  </a:cubicBezTo>
                  <a:cubicBezTo>
                    <a:pt x="7236" y="1097"/>
                    <a:pt x="7305" y="1028"/>
                    <a:pt x="7327" y="960"/>
                  </a:cubicBezTo>
                  <a:lnTo>
                    <a:pt x="8628" y="960"/>
                  </a:lnTo>
                  <a:cubicBezTo>
                    <a:pt x="8697" y="960"/>
                    <a:pt x="8788" y="960"/>
                    <a:pt x="8857" y="937"/>
                  </a:cubicBezTo>
                  <a:lnTo>
                    <a:pt x="9815" y="937"/>
                  </a:lnTo>
                  <a:cubicBezTo>
                    <a:pt x="10158" y="914"/>
                    <a:pt x="10477" y="914"/>
                    <a:pt x="10820" y="914"/>
                  </a:cubicBezTo>
                  <a:lnTo>
                    <a:pt x="10843" y="914"/>
                  </a:lnTo>
                  <a:cubicBezTo>
                    <a:pt x="10888" y="914"/>
                    <a:pt x="10934" y="891"/>
                    <a:pt x="10979" y="868"/>
                  </a:cubicBezTo>
                  <a:cubicBezTo>
                    <a:pt x="11002" y="868"/>
                    <a:pt x="11002" y="868"/>
                    <a:pt x="11025" y="845"/>
                  </a:cubicBezTo>
                  <a:cubicBezTo>
                    <a:pt x="11436" y="845"/>
                    <a:pt x="11824" y="823"/>
                    <a:pt x="12235" y="800"/>
                  </a:cubicBezTo>
                  <a:cubicBezTo>
                    <a:pt x="12303" y="823"/>
                    <a:pt x="12395" y="823"/>
                    <a:pt x="12486" y="823"/>
                  </a:cubicBezTo>
                  <a:cubicBezTo>
                    <a:pt x="12532" y="845"/>
                    <a:pt x="12600" y="845"/>
                    <a:pt x="12646" y="845"/>
                  </a:cubicBezTo>
                  <a:cubicBezTo>
                    <a:pt x="12783" y="845"/>
                    <a:pt x="12942" y="868"/>
                    <a:pt x="13079" y="868"/>
                  </a:cubicBezTo>
                  <a:cubicBezTo>
                    <a:pt x="13330" y="868"/>
                    <a:pt x="13582" y="891"/>
                    <a:pt x="13833" y="891"/>
                  </a:cubicBezTo>
                  <a:cubicBezTo>
                    <a:pt x="14015" y="891"/>
                    <a:pt x="14175" y="914"/>
                    <a:pt x="14358" y="914"/>
                  </a:cubicBezTo>
                  <a:cubicBezTo>
                    <a:pt x="14403" y="937"/>
                    <a:pt x="14449" y="960"/>
                    <a:pt x="14495" y="960"/>
                  </a:cubicBezTo>
                  <a:cubicBezTo>
                    <a:pt x="14654" y="1028"/>
                    <a:pt x="14814" y="1074"/>
                    <a:pt x="14974" y="1119"/>
                  </a:cubicBezTo>
                  <a:cubicBezTo>
                    <a:pt x="15020" y="1142"/>
                    <a:pt x="15065" y="1142"/>
                    <a:pt x="15111" y="1165"/>
                  </a:cubicBezTo>
                  <a:lnTo>
                    <a:pt x="15157" y="1165"/>
                  </a:lnTo>
                  <a:cubicBezTo>
                    <a:pt x="15271" y="1211"/>
                    <a:pt x="15385" y="1233"/>
                    <a:pt x="15499" y="1233"/>
                  </a:cubicBezTo>
                  <a:cubicBezTo>
                    <a:pt x="15522" y="1211"/>
                    <a:pt x="15545" y="1211"/>
                    <a:pt x="15590" y="1211"/>
                  </a:cubicBezTo>
                  <a:cubicBezTo>
                    <a:pt x="15704" y="1211"/>
                    <a:pt x="15818" y="1211"/>
                    <a:pt x="15933" y="1142"/>
                  </a:cubicBezTo>
                  <a:cubicBezTo>
                    <a:pt x="15978" y="1119"/>
                    <a:pt x="16001" y="1097"/>
                    <a:pt x="16047" y="1051"/>
                  </a:cubicBezTo>
                  <a:cubicBezTo>
                    <a:pt x="16070" y="1005"/>
                    <a:pt x="16070" y="982"/>
                    <a:pt x="16092" y="937"/>
                  </a:cubicBezTo>
                  <a:cubicBezTo>
                    <a:pt x="16092" y="914"/>
                    <a:pt x="16115" y="868"/>
                    <a:pt x="16092" y="845"/>
                  </a:cubicBezTo>
                  <a:cubicBezTo>
                    <a:pt x="16092" y="777"/>
                    <a:pt x="16092" y="709"/>
                    <a:pt x="16047" y="663"/>
                  </a:cubicBezTo>
                  <a:cubicBezTo>
                    <a:pt x="16001" y="572"/>
                    <a:pt x="15933" y="526"/>
                    <a:pt x="15864" y="480"/>
                  </a:cubicBezTo>
                  <a:cubicBezTo>
                    <a:pt x="15841" y="457"/>
                    <a:pt x="15841" y="435"/>
                    <a:pt x="15818" y="435"/>
                  </a:cubicBezTo>
                  <a:cubicBezTo>
                    <a:pt x="15796" y="412"/>
                    <a:pt x="15796" y="389"/>
                    <a:pt x="15773" y="389"/>
                  </a:cubicBezTo>
                  <a:cubicBezTo>
                    <a:pt x="15750" y="366"/>
                    <a:pt x="15750" y="366"/>
                    <a:pt x="15727" y="366"/>
                  </a:cubicBezTo>
                  <a:cubicBezTo>
                    <a:pt x="15727" y="343"/>
                    <a:pt x="15727" y="320"/>
                    <a:pt x="15727" y="320"/>
                  </a:cubicBezTo>
                  <a:cubicBezTo>
                    <a:pt x="15704" y="275"/>
                    <a:pt x="15681" y="229"/>
                    <a:pt x="15659" y="184"/>
                  </a:cubicBezTo>
                  <a:cubicBezTo>
                    <a:pt x="15590" y="115"/>
                    <a:pt x="15522" y="47"/>
                    <a:pt x="15430" y="24"/>
                  </a:cubicBezTo>
                  <a:cubicBezTo>
                    <a:pt x="15385" y="1"/>
                    <a:pt x="15339" y="1"/>
                    <a:pt x="15293" y="1"/>
                  </a:cubicBezTo>
                  <a:close/>
                </a:path>
              </a:pathLst>
            </a:custGeom>
            <a:solidFill>
              <a:srgbClr val="88AE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8" name="Google Shape;4309;p38">
              <a:extLst>
                <a:ext uri="{FF2B5EF4-FFF2-40B4-BE49-F238E27FC236}">
                  <a16:creationId xmlns:a16="http://schemas.microsoft.com/office/drawing/2014/main" id="{4572CFEB-E158-EB77-D1F2-82B68D5FFA44}"/>
                </a:ext>
              </a:extLst>
            </p:cNvPr>
            <p:cNvSpPr/>
            <p:nvPr/>
          </p:nvSpPr>
          <p:spPr>
            <a:xfrm>
              <a:off x="5723140" y="1279254"/>
              <a:ext cx="258721" cy="315699"/>
            </a:xfrm>
            <a:custGeom>
              <a:avLst/>
              <a:gdLst/>
              <a:ahLst/>
              <a:cxnLst/>
              <a:rect l="l" t="t" r="r" b="b"/>
              <a:pathLst>
                <a:path w="9245" h="11281" extrusionOk="0">
                  <a:moveTo>
                    <a:pt x="8834" y="2010"/>
                  </a:moveTo>
                  <a:lnTo>
                    <a:pt x="8834" y="2010"/>
                  </a:lnTo>
                  <a:cubicBezTo>
                    <a:pt x="8819" y="2010"/>
                    <a:pt x="8795" y="2019"/>
                    <a:pt x="8774" y="2031"/>
                  </a:cubicBezTo>
                  <a:lnTo>
                    <a:pt x="8774" y="2031"/>
                  </a:lnTo>
                  <a:cubicBezTo>
                    <a:pt x="8794" y="2027"/>
                    <a:pt x="8814" y="2010"/>
                    <a:pt x="8834" y="2010"/>
                  </a:cubicBezTo>
                  <a:close/>
                  <a:moveTo>
                    <a:pt x="5775" y="4185"/>
                  </a:moveTo>
                  <a:cubicBezTo>
                    <a:pt x="5767" y="4190"/>
                    <a:pt x="5760" y="4196"/>
                    <a:pt x="5752" y="4201"/>
                  </a:cubicBezTo>
                  <a:cubicBezTo>
                    <a:pt x="5772" y="4201"/>
                    <a:pt x="5775" y="4201"/>
                    <a:pt x="5775" y="4185"/>
                  </a:cubicBezTo>
                  <a:close/>
                  <a:moveTo>
                    <a:pt x="8331" y="1"/>
                  </a:moveTo>
                  <a:cubicBezTo>
                    <a:pt x="8240" y="1"/>
                    <a:pt x="8149" y="24"/>
                    <a:pt x="8080" y="115"/>
                  </a:cubicBezTo>
                  <a:cubicBezTo>
                    <a:pt x="8035" y="184"/>
                    <a:pt x="8012" y="252"/>
                    <a:pt x="8012" y="343"/>
                  </a:cubicBezTo>
                  <a:cubicBezTo>
                    <a:pt x="8035" y="412"/>
                    <a:pt x="8058" y="457"/>
                    <a:pt x="8080" y="503"/>
                  </a:cubicBezTo>
                  <a:cubicBezTo>
                    <a:pt x="8217" y="686"/>
                    <a:pt x="8354" y="868"/>
                    <a:pt x="8446" y="1051"/>
                  </a:cubicBezTo>
                  <a:cubicBezTo>
                    <a:pt x="8491" y="1142"/>
                    <a:pt x="8537" y="1234"/>
                    <a:pt x="8560" y="1348"/>
                  </a:cubicBezTo>
                  <a:cubicBezTo>
                    <a:pt x="8583" y="1370"/>
                    <a:pt x="8583" y="1370"/>
                    <a:pt x="8583" y="1393"/>
                  </a:cubicBezTo>
                  <a:cubicBezTo>
                    <a:pt x="8491" y="1439"/>
                    <a:pt x="8400" y="1485"/>
                    <a:pt x="8331" y="1530"/>
                  </a:cubicBezTo>
                  <a:cubicBezTo>
                    <a:pt x="8286" y="1553"/>
                    <a:pt x="8240" y="1576"/>
                    <a:pt x="8217" y="1599"/>
                  </a:cubicBezTo>
                  <a:cubicBezTo>
                    <a:pt x="8080" y="1667"/>
                    <a:pt x="7966" y="1713"/>
                    <a:pt x="7852" y="1781"/>
                  </a:cubicBezTo>
                  <a:cubicBezTo>
                    <a:pt x="7715" y="1850"/>
                    <a:pt x="7578" y="1918"/>
                    <a:pt x="7464" y="1987"/>
                  </a:cubicBezTo>
                  <a:cubicBezTo>
                    <a:pt x="7350" y="2055"/>
                    <a:pt x="7236" y="2124"/>
                    <a:pt x="7122" y="2192"/>
                  </a:cubicBezTo>
                  <a:cubicBezTo>
                    <a:pt x="7008" y="2261"/>
                    <a:pt x="6893" y="2329"/>
                    <a:pt x="6779" y="2420"/>
                  </a:cubicBezTo>
                  <a:cubicBezTo>
                    <a:pt x="6665" y="2489"/>
                    <a:pt x="6551" y="2580"/>
                    <a:pt x="6460" y="2649"/>
                  </a:cubicBezTo>
                  <a:cubicBezTo>
                    <a:pt x="6437" y="2649"/>
                    <a:pt x="6414" y="2672"/>
                    <a:pt x="6391" y="2672"/>
                  </a:cubicBezTo>
                  <a:cubicBezTo>
                    <a:pt x="6368" y="2694"/>
                    <a:pt x="6346" y="2717"/>
                    <a:pt x="6323" y="2717"/>
                  </a:cubicBezTo>
                  <a:cubicBezTo>
                    <a:pt x="6300" y="2740"/>
                    <a:pt x="6254" y="2786"/>
                    <a:pt x="6209" y="2808"/>
                  </a:cubicBezTo>
                  <a:lnTo>
                    <a:pt x="5935" y="3014"/>
                  </a:lnTo>
                  <a:cubicBezTo>
                    <a:pt x="5752" y="3128"/>
                    <a:pt x="5592" y="3265"/>
                    <a:pt x="5410" y="3402"/>
                  </a:cubicBezTo>
                  <a:cubicBezTo>
                    <a:pt x="5067" y="3676"/>
                    <a:pt x="4748" y="3973"/>
                    <a:pt x="4428" y="4269"/>
                  </a:cubicBezTo>
                  <a:cubicBezTo>
                    <a:pt x="4383" y="4292"/>
                    <a:pt x="4360" y="4338"/>
                    <a:pt x="4314" y="4361"/>
                  </a:cubicBezTo>
                  <a:cubicBezTo>
                    <a:pt x="4291" y="4383"/>
                    <a:pt x="4269" y="4429"/>
                    <a:pt x="4246" y="4452"/>
                  </a:cubicBezTo>
                  <a:cubicBezTo>
                    <a:pt x="4154" y="4543"/>
                    <a:pt x="4063" y="4634"/>
                    <a:pt x="3972" y="4703"/>
                  </a:cubicBezTo>
                  <a:cubicBezTo>
                    <a:pt x="3926" y="4771"/>
                    <a:pt x="3858" y="4840"/>
                    <a:pt x="3789" y="4886"/>
                  </a:cubicBezTo>
                  <a:lnTo>
                    <a:pt x="3721" y="4886"/>
                  </a:lnTo>
                  <a:cubicBezTo>
                    <a:pt x="3652" y="4886"/>
                    <a:pt x="3584" y="4931"/>
                    <a:pt x="3515" y="5000"/>
                  </a:cubicBezTo>
                  <a:cubicBezTo>
                    <a:pt x="3424" y="5114"/>
                    <a:pt x="3333" y="5228"/>
                    <a:pt x="3241" y="5342"/>
                  </a:cubicBezTo>
                  <a:cubicBezTo>
                    <a:pt x="3173" y="5433"/>
                    <a:pt x="3082" y="5502"/>
                    <a:pt x="3036" y="5570"/>
                  </a:cubicBezTo>
                  <a:cubicBezTo>
                    <a:pt x="2853" y="5776"/>
                    <a:pt x="2671" y="5981"/>
                    <a:pt x="2511" y="6209"/>
                  </a:cubicBezTo>
                  <a:cubicBezTo>
                    <a:pt x="2465" y="6255"/>
                    <a:pt x="2420" y="6301"/>
                    <a:pt x="2397" y="6369"/>
                  </a:cubicBezTo>
                  <a:cubicBezTo>
                    <a:pt x="2351" y="6415"/>
                    <a:pt x="2306" y="6483"/>
                    <a:pt x="2260" y="6529"/>
                  </a:cubicBezTo>
                  <a:cubicBezTo>
                    <a:pt x="2237" y="6552"/>
                    <a:pt x="2237" y="6575"/>
                    <a:pt x="2237" y="6575"/>
                  </a:cubicBezTo>
                  <a:cubicBezTo>
                    <a:pt x="2146" y="6712"/>
                    <a:pt x="2077" y="6826"/>
                    <a:pt x="1986" y="6940"/>
                  </a:cubicBezTo>
                  <a:cubicBezTo>
                    <a:pt x="1918" y="7031"/>
                    <a:pt x="1849" y="7145"/>
                    <a:pt x="1781" y="7237"/>
                  </a:cubicBezTo>
                  <a:cubicBezTo>
                    <a:pt x="1735" y="7328"/>
                    <a:pt x="1689" y="7419"/>
                    <a:pt x="1644" y="7488"/>
                  </a:cubicBezTo>
                  <a:cubicBezTo>
                    <a:pt x="1598" y="7556"/>
                    <a:pt x="1552" y="7625"/>
                    <a:pt x="1530" y="7716"/>
                  </a:cubicBezTo>
                  <a:cubicBezTo>
                    <a:pt x="1507" y="7739"/>
                    <a:pt x="1507" y="7762"/>
                    <a:pt x="1484" y="7807"/>
                  </a:cubicBezTo>
                  <a:cubicBezTo>
                    <a:pt x="1438" y="7876"/>
                    <a:pt x="1393" y="7967"/>
                    <a:pt x="1324" y="8035"/>
                  </a:cubicBezTo>
                  <a:cubicBezTo>
                    <a:pt x="1187" y="8264"/>
                    <a:pt x="1027" y="8515"/>
                    <a:pt x="890" y="8743"/>
                  </a:cubicBezTo>
                  <a:cubicBezTo>
                    <a:pt x="731" y="8994"/>
                    <a:pt x="594" y="9245"/>
                    <a:pt x="457" y="9496"/>
                  </a:cubicBezTo>
                  <a:cubicBezTo>
                    <a:pt x="388" y="9610"/>
                    <a:pt x="320" y="9725"/>
                    <a:pt x="251" y="9861"/>
                  </a:cubicBezTo>
                  <a:cubicBezTo>
                    <a:pt x="206" y="9930"/>
                    <a:pt x="183" y="9998"/>
                    <a:pt x="160" y="10067"/>
                  </a:cubicBezTo>
                  <a:cubicBezTo>
                    <a:pt x="114" y="10113"/>
                    <a:pt x="92" y="10158"/>
                    <a:pt x="69" y="10227"/>
                  </a:cubicBezTo>
                  <a:cubicBezTo>
                    <a:pt x="46" y="10295"/>
                    <a:pt x="0" y="10386"/>
                    <a:pt x="0" y="10478"/>
                  </a:cubicBezTo>
                  <a:cubicBezTo>
                    <a:pt x="0" y="10523"/>
                    <a:pt x="0" y="10569"/>
                    <a:pt x="23" y="10615"/>
                  </a:cubicBezTo>
                  <a:cubicBezTo>
                    <a:pt x="46" y="10660"/>
                    <a:pt x="69" y="10706"/>
                    <a:pt x="114" y="10729"/>
                  </a:cubicBezTo>
                  <a:cubicBezTo>
                    <a:pt x="114" y="10752"/>
                    <a:pt x="114" y="10774"/>
                    <a:pt x="137" y="10820"/>
                  </a:cubicBezTo>
                  <a:cubicBezTo>
                    <a:pt x="160" y="10889"/>
                    <a:pt x="228" y="10957"/>
                    <a:pt x="320" y="10957"/>
                  </a:cubicBezTo>
                  <a:lnTo>
                    <a:pt x="388" y="10957"/>
                  </a:lnTo>
                  <a:cubicBezTo>
                    <a:pt x="411" y="10957"/>
                    <a:pt x="411" y="10980"/>
                    <a:pt x="411" y="10980"/>
                  </a:cubicBezTo>
                  <a:cubicBezTo>
                    <a:pt x="411" y="11026"/>
                    <a:pt x="434" y="11071"/>
                    <a:pt x="457" y="11117"/>
                  </a:cubicBezTo>
                  <a:cubicBezTo>
                    <a:pt x="457" y="11117"/>
                    <a:pt x="480" y="11140"/>
                    <a:pt x="502" y="11163"/>
                  </a:cubicBezTo>
                  <a:cubicBezTo>
                    <a:pt x="525" y="11231"/>
                    <a:pt x="594" y="11277"/>
                    <a:pt x="662" y="11277"/>
                  </a:cubicBezTo>
                  <a:cubicBezTo>
                    <a:pt x="677" y="11280"/>
                    <a:pt x="691" y="11281"/>
                    <a:pt x="704" y="11281"/>
                  </a:cubicBezTo>
                  <a:cubicBezTo>
                    <a:pt x="793" y="11281"/>
                    <a:pt x="848" y="11216"/>
                    <a:pt x="868" y="11117"/>
                  </a:cubicBezTo>
                  <a:cubicBezTo>
                    <a:pt x="890" y="11026"/>
                    <a:pt x="913" y="10934"/>
                    <a:pt x="936" y="10866"/>
                  </a:cubicBezTo>
                  <a:cubicBezTo>
                    <a:pt x="936" y="10843"/>
                    <a:pt x="936" y="10820"/>
                    <a:pt x="959" y="10797"/>
                  </a:cubicBezTo>
                  <a:cubicBezTo>
                    <a:pt x="959" y="10729"/>
                    <a:pt x="982" y="10660"/>
                    <a:pt x="1005" y="10592"/>
                  </a:cubicBezTo>
                  <a:cubicBezTo>
                    <a:pt x="1050" y="10478"/>
                    <a:pt x="1073" y="10386"/>
                    <a:pt x="1096" y="10272"/>
                  </a:cubicBezTo>
                  <a:cubicBezTo>
                    <a:pt x="1119" y="10158"/>
                    <a:pt x="1141" y="10044"/>
                    <a:pt x="1164" y="9953"/>
                  </a:cubicBezTo>
                  <a:cubicBezTo>
                    <a:pt x="1164" y="9930"/>
                    <a:pt x="1164" y="9907"/>
                    <a:pt x="1164" y="9907"/>
                  </a:cubicBezTo>
                  <a:cubicBezTo>
                    <a:pt x="1233" y="9793"/>
                    <a:pt x="1324" y="9679"/>
                    <a:pt x="1393" y="9565"/>
                  </a:cubicBezTo>
                  <a:cubicBezTo>
                    <a:pt x="1438" y="9496"/>
                    <a:pt x="1484" y="9405"/>
                    <a:pt x="1530" y="9336"/>
                  </a:cubicBezTo>
                  <a:cubicBezTo>
                    <a:pt x="1552" y="9314"/>
                    <a:pt x="1575" y="9291"/>
                    <a:pt x="1598" y="9291"/>
                  </a:cubicBezTo>
                  <a:cubicBezTo>
                    <a:pt x="1689" y="9200"/>
                    <a:pt x="1735" y="9108"/>
                    <a:pt x="1781" y="9017"/>
                  </a:cubicBezTo>
                  <a:cubicBezTo>
                    <a:pt x="1849" y="8948"/>
                    <a:pt x="1895" y="8857"/>
                    <a:pt x="1963" y="8766"/>
                  </a:cubicBezTo>
                  <a:cubicBezTo>
                    <a:pt x="2054" y="8606"/>
                    <a:pt x="2169" y="8423"/>
                    <a:pt x="2283" y="8264"/>
                  </a:cubicBezTo>
                  <a:cubicBezTo>
                    <a:pt x="2328" y="8195"/>
                    <a:pt x="2351" y="8127"/>
                    <a:pt x="2397" y="8081"/>
                  </a:cubicBezTo>
                  <a:cubicBezTo>
                    <a:pt x="2443" y="7990"/>
                    <a:pt x="2511" y="7921"/>
                    <a:pt x="2557" y="7830"/>
                  </a:cubicBezTo>
                  <a:cubicBezTo>
                    <a:pt x="2739" y="7602"/>
                    <a:pt x="2899" y="7374"/>
                    <a:pt x="3059" y="7168"/>
                  </a:cubicBezTo>
                  <a:cubicBezTo>
                    <a:pt x="3104" y="7122"/>
                    <a:pt x="3104" y="7100"/>
                    <a:pt x="3127" y="7054"/>
                  </a:cubicBezTo>
                  <a:cubicBezTo>
                    <a:pt x="3219" y="6940"/>
                    <a:pt x="3287" y="6826"/>
                    <a:pt x="3378" y="6712"/>
                  </a:cubicBezTo>
                  <a:cubicBezTo>
                    <a:pt x="3470" y="6597"/>
                    <a:pt x="3561" y="6460"/>
                    <a:pt x="3652" y="6346"/>
                  </a:cubicBezTo>
                  <a:cubicBezTo>
                    <a:pt x="3744" y="6232"/>
                    <a:pt x="3835" y="6118"/>
                    <a:pt x="3926" y="6004"/>
                  </a:cubicBezTo>
                  <a:cubicBezTo>
                    <a:pt x="3949" y="5981"/>
                    <a:pt x="3949" y="5958"/>
                    <a:pt x="3949" y="5958"/>
                  </a:cubicBezTo>
                  <a:cubicBezTo>
                    <a:pt x="3972" y="5936"/>
                    <a:pt x="3995" y="5936"/>
                    <a:pt x="3995" y="5913"/>
                  </a:cubicBezTo>
                  <a:cubicBezTo>
                    <a:pt x="4109" y="5821"/>
                    <a:pt x="4200" y="5730"/>
                    <a:pt x="4291" y="5639"/>
                  </a:cubicBezTo>
                  <a:cubicBezTo>
                    <a:pt x="4451" y="5479"/>
                    <a:pt x="4611" y="5319"/>
                    <a:pt x="4771" y="5159"/>
                  </a:cubicBezTo>
                  <a:cubicBezTo>
                    <a:pt x="4839" y="5091"/>
                    <a:pt x="4885" y="5045"/>
                    <a:pt x="4930" y="5000"/>
                  </a:cubicBezTo>
                  <a:lnTo>
                    <a:pt x="5067" y="4886"/>
                  </a:lnTo>
                  <a:cubicBezTo>
                    <a:pt x="5204" y="4749"/>
                    <a:pt x="5341" y="4589"/>
                    <a:pt x="5501" y="4452"/>
                  </a:cubicBezTo>
                  <a:cubicBezTo>
                    <a:pt x="5570" y="4383"/>
                    <a:pt x="5661" y="4315"/>
                    <a:pt x="5729" y="4224"/>
                  </a:cubicBezTo>
                  <a:lnTo>
                    <a:pt x="5775" y="4178"/>
                  </a:lnTo>
                  <a:lnTo>
                    <a:pt x="5775" y="4178"/>
                  </a:lnTo>
                  <a:cubicBezTo>
                    <a:pt x="5775" y="4178"/>
                    <a:pt x="5775" y="4178"/>
                    <a:pt x="5775" y="4178"/>
                  </a:cubicBezTo>
                  <a:lnTo>
                    <a:pt x="5775" y="4178"/>
                  </a:lnTo>
                  <a:cubicBezTo>
                    <a:pt x="5775" y="4181"/>
                    <a:pt x="5775" y="4183"/>
                    <a:pt x="5775" y="4185"/>
                  </a:cubicBezTo>
                  <a:lnTo>
                    <a:pt x="5775" y="4185"/>
                  </a:lnTo>
                  <a:cubicBezTo>
                    <a:pt x="5836" y="4140"/>
                    <a:pt x="5897" y="4082"/>
                    <a:pt x="5958" y="4041"/>
                  </a:cubicBezTo>
                  <a:cubicBezTo>
                    <a:pt x="5980" y="3995"/>
                    <a:pt x="6026" y="3973"/>
                    <a:pt x="6049" y="3927"/>
                  </a:cubicBezTo>
                  <a:cubicBezTo>
                    <a:pt x="6049" y="3881"/>
                    <a:pt x="6072" y="3858"/>
                    <a:pt x="6072" y="3836"/>
                  </a:cubicBezTo>
                  <a:cubicBezTo>
                    <a:pt x="6072" y="3813"/>
                    <a:pt x="6095" y="3813"/>
                    <a:pt x="6117" y="3790"/>
                  </a:cubicBezTo>
                  <a:cubicBezTo>
                    <a:pt x="6254" y="3676"/>
                    <a:pt x="6391" y="3562"/>
                    <a:pt x="6528" y="3448"/>
                  </a:cubicBezTo>
                  <a:cubicBezTo>
                    <a:pt x="6597" y="3402"/>
                    <a:pt x="6642" y="3333"/>
                    <a:pt x="6642" y="3265"/>
                  </a:cubicBezTo>
                  <a:cubicBezTo>
                    <a:pt x="6665" y="3242"/>
                    <a:pt x="6665" y="3242"/>
                    <a:pt x="6665" y="3242"/>
                  </a:cubicBezTo>
                  <a:cubicBezTo>
                    <a:pt x="6688" y="3219"/>
                    <a:pt x="6734" y="3174"/>
                    <a:pt x="6779" y="3151"/>
                  </a:cubicBezTo>
                  <a:cubicBezTo>
                    <a:pt x="6893" y="3082"/>
                    <a:pt x="6985" y="3014"/>
                    <a:pt x="7099" y="2945"/>
                  </a:cubicBezTo>
                  <a:cubicBezTo>
                    <a:pt x="7190" y="2900"/>
                    <a:pt x="7281" y="2831"/>
                    <a:pt x="7373" y="2786"/>
                  </a:cubicBezTo>
                  <a:cubicBezTo>
                    <a:pt x="7555" y="2672"/>
                    <a:pt x="7738" y="2557"/>
                    <a:pt x="7943" y="2466"/>
                  </a:cubicBezTo>
                  <a:cubicBezTo>
                    <a:pt x="7921" y="2466"/>
                    <a:pt x="7898" y="2489"/>
                    <a:pt x="7875" y="2489"/>
                  </a:cubicBezTo>
                  <a:cubicBezTo>
                    <a:pt x="7905" y="2474"/>
                    <a:pt x="7936" y="2458"/>
                    <a:pt x="7966" y="2443"/>
                  </a:cubicBezTo>
                  <a:cubicBezTo>
                    <a:pt x="7989" y="2443"/>
                    <a:pt x="8012" y="2420"/>
                    <a:pt x="8012" y="2420"/>
                  </a:cubicBezTo>
                  <a:lnTo>
                    <a:pt x="8012" y="2420"/>
                  </a:lnTo>
                  <a:cubicBezTo>
                    <a:pt x="8012" y="2420"/>
                    <a:pt x="8012" y="2420"/>
                    <a:pt x="8012" y="2420"/>
                  </a:cubicBezTo>
                  <a:cubicBezTo>
                    <a:pt x="8172" y="2329"/>
                    <a:pt x="8354" y="2261"/>
                    <a:pt x="8514" y="2169"/>
                  </a:cubicBezTo>
                  <a:cubicBezTo>
                    <a:pt x="8537" y="2147"/>
                    <a:pt x="8560" y="2147"/>
                    <a:pt x="8583" y="2124"/>
                  </a:cubicBezTo>
                  <a:cubicBezTo>
                    <a:pt x="8628" y="2101"/>
                    <a:pt x="8697" y="2078"/>
                    <a:pt x="8742" y="2032"/>
                  </a:cubicBezTo>
                  <a:cubicBezTo>
                    <a:pt x="8742" y="2032"/>
                    <a:pt x="8742" y="2032"/>
                    <a:pt x="8742" y="2055"/>
                  </a:cubicBezTo>
                  <a:cubicBezTo>
                    <a:pt x="8751" y="2047"/>
                    <a:pt x="8762" y="2039"/>
                    <a:pt x="8774" y="2031"/>
                  </a:cubicBezTo>
                  <a:lnTo>
                    <a:pt x="8774" y="2031"/>
                  </a:lnTo>
                  <a:cubicBezTo>
                    <a:pt x="8771" y="2032"/>
                    <a:pt x="8768" y="2032"/>
                    <a:pt x="8765" y="2032"/>
                  </a:cubicBezTo>
                  <a:cubicBezTo>
                    <a:pt x="8788" y="2010"/>
                    <a:pt x="8811" y="2010"/>
                    <a:pt x="8834" y="2010"/>
                  </a:cubicBezTo>
                  <a:cubicBezTo>
                    <a:pt x="8879" y="1964"/>
                    <a:pt x="8948" y="1941"/>
                    <a:pt x="8993" y="1918"/>
                  </a:cubicBezTo>
                  <a:cubicBezTo>
                    <a:pt x="9016" y="1895"/>
                    <a:pt x="9039" y="1895"/>
                    <a:pt x="9062" y="1873"/>
                  </a:cubicBezTo>
                  <a:cubicBezTo>
                    <a:pt x="9085" y="1850"/>
                    <a:pt x="9130" y="1827"/>
                    <a:pt x="9153" y="1781"/>
                  </a:cubicBezTo>
                  <a:cubicBezTo>
                    <a:pt x="9199" y="1713"/>
                    <a:pt x="9222" y="1667"/>
                    <a:pt x="9244" y="1599"/>
                  </a:cubicBezTo>
                  <a:cubicBezTo>
                    <a:pt x="9244" y="1507"/>
                    <a:pt x="9244" y="1416"/>
                    <a:pt x="9222" y="1325"/>
                  </a:cubicBezTo>
                  <a:cubicBezTo>
                    <a:pt x="9222" y="1211"/>
                    <a:pt x="9199" y="1119"/>
                    <a:pt x="9153" y="1028"/>
                  </a:cubicBezTo>
                  <a:cubicBezTo>
                    <a:pt x="9085" y="823"/>
                    <a:pt x="8971" y="640"/>
                    <a:pt x="8856" y="457"/>
                  </a:cubicBezTo>
                  <a:cubicBezTo>
                    <a:pt x="8811" y="389"/>
                    <a:pt x="8742" y="298"/>
                    <a:pt x="8697" y="229"/>
                  </a:cubicBezTo>
                  <a:lnTo>
                    <a:pt x="8651" y="161"/>
                  </a:lnTo>
                  <a:cubicBezTo>
                    <a:pt x="8605" y="92"/>
                    <a:pt x="8537" y="47"/>
                    <a:pt x="8468" y="24"/>
                  </a:cubicBezTo>
                  <a:cubicBezTo>
                    <a:pt x="8423" y="1"/>
                    <a:pt x="8377" y="1"/>
                    <a:pt x="8331" y="1"/>
                  </a:cubicBezTo>
                  <a:close/>
                </a:path>
              </a:pathLst>
            </a:custGeom>
            <a:solidFill>
              <a:srgbClr val="88AE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9" name="Google Shape;4310;p38">
              <a:extLst>
                <a:ext uri="{FF2B5EF4-FFF2-40B4-BE49-F238E27FC236}">
                  <a16:creationId xmlns:a16="http://schemas.microsoft.com/office/drawing/2014/main" id="{536F9C2B-1139-051C-F1FD-DC67951F552C}"/>
                </a:ext>
              </a:extLst>
            </p:cNvPr>
            <p:cNvSpPr/>
            <p:nvPr/>
          </p:nvSpPr>
          <p:spPr>
            <a:xfrm>
              <a:off x="5063281" y="1278638"/>
              <a:ext cx="244673" cy="363889"/>
            </a:xfrm>
            <a:custGeom>
              <a:avLst/>
              <a:gdLst/>
              <a:ahLst/>
              <a:cxnLst/>
              <a:rect l="l" t="t" r="r" b="b"/>
              <a:pathLst>
                <a:path w="8743" h="13003" extrusionOk="0">
                  <a:moveTo>
                    <a:pt x="320" y="0"/>
                  </a:moveTo>
                  <a:cubicBezTo>
                    <a:pt x="252" y="0"/>
                    <a:pt x="206" y="23"/>
                    <a:pt x="160" y="46"/>
                  </a:cubicBezTo>
                  <a:cubicBezTo>
                    <a:pt x="115" y="91"/>
                    <a:pt x="69" y="137"/>
                    <a:pt x="46" y="183"/>
                  </a:cubicBezTo>
                  <a:cubicBezTo>
                    <a:pt x="23" y="228"/>
                    <a:pt x="1" y="343"/>
                    <a:pt x="23" y="411"/>
                  </a:cubicBezTo>
                  <a:cubicBezTo>
                    <a:pt x="69" y="457"/>
                    <a:pt x="69" y="525"/>
                    <a:pt x="115" y="571"/>
                  </a:cubicBezTo>
                  <a:cubicBezTo>
                    <a:pt x="138" y="594"/>
                    <a:pt x="160" y="616"/>
                    <a:pt x="183" y="662"/>
                  </a:cubicBezTo>
                  <a:cubicBezTo>
                    <a:pt x="252" y="731"/>
                    <a:pt x="320" y="799"/>
                    <a:pt x="389" y="867"/>
                  </a:cubicBezTo>
                  <a:cubicBezTo>
                    <a:pt x="571" y="1096"/>
                    <a:pt x="731" y="1347"/>
                    <a:pt x="891" y="1598"/>
                  </a:cubicBezTo>
                  <a:cubicBezTo>
                    <a:pt x="959" y="1712"/>
                    <a:pt x="1051" y="1826"/>
                    <a:pt x="1119" y="1963"/>
                  </a:cubicBezTo>
                  <a:cubicBezTo>
                    <a:pt x="1210" y="2100"/>
                    <a:pt x="1279" y="2237"/>
                    <a:pt x="1370" y="2397"/>
                  </a:cubicBezTo>
                  <a:cubicBezTo>
                    <a:pt x="1439" y="2534"/>
                    <a:pt x="1530" y="2671"/>
                    <a:pt x="1621" y="2808"/>
                  </a:cubicBezTo>
                  <a:cubicBezTo>
                    <a:pt x="1690" y="2922"/>
                    <a:pt x="1781" y="3059"/>
                    <a:pt x="1872" y="3196"/>
                  </a:cubicBezTo>
                  <a:cubicBezTo>
                    <a:pt x="2055" y="3470"/>
                    <a:pt x="2215" y="3721"/>
                    <a:pt x="2397" y="3995"/>
                  </a:cubicBezTo>
                  <a:cubicBezTo>
                    <a:pt x="2580" y="4246"/>
                    <a:pt x="2740" y="4497"/>
                    <a:pt x="2899" y="4748"/>
                  </a:cubicBezTo>
                  <a:cubicBezTo>
                    <a:pt x="2991" y="4885"/>
                    <a:pt x="3082" y="4999"/>
                    <a:pt x="3151" y="5136"/>
                  </a:cubicBezTo>
                  <a:cubicBezTo>
                    <a:pt x="3219" y="5273"/>
                    <a:pt x="3310" y="5410"/>
                    <a:pt x="3379" y="5547"/>
                  </a:cubicBezTo>
                  <a:cubicBezTo>
                    <a:pt x="3516" y="5821"/>
                    <a:pt x="3653" y="6094"/>
                    <a:pt x="3835" y="6368"/>
                  </a:cubicBezTo>
                  <a:cubicBezTo>
                    <a:pt x="3904" y="6482"/>
                    <a:pt x="3995" y="6619"/>
                    <a:pt x="4109" y="6734"/>
                  </a:cubicBezTo>
                  <a:cubicBezTo>
                    <a:pt x="4201" y="6848"/>
                    <a:pt x="4292" y="6939"/>
                    <a:pt x="4383" y="7053"/>
                  </a:cubicBezTo>
                  <a:cubicBezTo>
                    <a:pt x="4474" y="7167"/>
                    <a:pt x="4566" y="7304"/>
                    <a:pt x="4657" y="7418"/>
                  </a:cubicBezTo>
                  <a:cubicBezTo>
                    <a:pt x="4748" y="7555"/>
                    <a:pt x="4840" y="7692"/>
                    <a:pt x="4931" y="7829"/>
                  </a:cubicBezTo>
                  <a:cubicBezTo>
                    <a:pt x="5022" y="7943"/>
                    <a:pt x="5114" y="8080"/>
                    <a:pt x="5182" y="8194"/>
                  </a:cubicBezTo>
                  <a:cubicBezTo>
                    <a:pt x="5273" y="8331"/>
                    <a:pt x="5365" y="8468"/>
                    <a:pt x="5456" y="8582"/>
                  </a:cubicBezTo>
                  <a:cubicBezTo>
                    <a:pt x="5524" y="8719"/>
                    <a:pt x="5616" y="8834"/>
                    <a:pt x="5707" y="8970"/>
                  </a:cubicBezTo>
                  <a:cubicBezTo>
                    <a:pt x="5798" y="9085"/>
                    <a:pt x="5890" y="9199"/>
                    <a:pt x="5958" y="9313"/>
                  </a:cubicBezTo>
                  <a:cubicBezTo>
                    <a:pt x="6049" y="9450"/>
                    <a:pt x="6141" y="9587"/>
                    <a:pt x="6209" y="9724"/>
                  </a:cubicBezTo>
                  <a:cubicBezTo>
                    <a:pt x="6300" y="9838"/>
                    <a:pt x="6369" y="9975"/>
                    <a:pt x="6460" y="10112"/>
                  </a:cubicBezTo>
                  <a:cubicBezTo>
                    <a:pt x="6620" y="10340"/>
                    <a:pt x="6757" y="10545"/>
                    <a:pt x="6894" y="10774"/>
                  </a:cubicBezTo>
                  <a:cubicBezTo>
                    <a:pt x="7031" y="11025"/>
                    <a:pt x="7191" y="11253"/>
                    <a:pt x="7350" y="11481"/>
                  </a:cubicBezTo>
                  <a:cubicBezTo>
                    <a:pt x="7510" y="11732"/>
                    <a:pt x="7670" y="11961"/>
                    <a:pt x="7830" y="12189"/>
                  </a:cubicBezTo>
                  <a:cubicBezTo>
                    <a:pt x="7898" y="12326"/>
                    <a:pt x="7990" y="12463"/>
                    <a:pt x="8058" y="12577"/>
                  </a:cubicBezTo>
                  <a:cubicBezTo>
                    <a:pt x="8104" y="12645"/>
                    <a:pt x="8149" y="12691"/>
                    <a:pt x="8172" y="12737"/>
                  </a:cubicBezTo>
                  <a:cubicBezTo>
                    <a:pt x="8195" y="12782"/>
                    <a:pt x="8218" y="12805"/>
                    <a:pt x="8241" y="12828"/>
                  </a:cubicBezTo>
                  <a:cubicBezTo>
                    <a:pt x="8286" y="12874"/>
                    <a:pt x="8332" y="12942"/>
                    <a:pt x="8400" y="12942"/>
                  </a:cubicBezTo>
                  <a:cubicBezTo>
                    <a:pt x="8414" y="12949"/>
                    <a:pt x="8427" y="12952"/>
                    <a:pt x="8440" y="12952"/>
                  </a:cubicBezTo>
                  <a:cubicBezTo>
                    <a:pt x="8471" y="12952"/>
                    <a:pt x="8498" y="12935"/>
                    <a:pt x="8515" y="12919"/>
                  </a:cubicBezTo>
                  <a:cubicBezTo>
                    <a:pt x="8537" y="12942"/>
                    <a:pt x="8537" y="12942"/>
                    <a:pt x="8537" y="12965"/>
                  </a:cubicBezTo>
                  <a:cubicBezTo>
                    <a:pt x="8564" y="12992"/>
                    <a:pt x="8591" y="13003"/>
                    <a:pt x="8622" y="13003"/>
                  </a:cubicBezTo>
                  <a:cubicBezTo>
                    <a:pt x="8644" y="13003"/>
                    <a:pt x="8669" y="12997"/>
                    <a:pt x="8697" y="12988"/>
                  </a:cubicBezTo>
                  <a:cubicBezTo>
                    <a:pt x="8743" y="12965"/>
                    <a:pt x="8743" y="12896"/>
                    <a:pt x="8720" y="12851"/>
                  </a:cubicBezTo>
                  <a:cubicBezTo>
                    <a:pt x="8583" y="12668"/>
                    <a:pt x="8446" y="12486"/>
                    <a:pt x="8332" y="12303"/>
                  </a:cubicBezTo>
                  <a:cubicBezTo>
                    <a:pt x="8332" y="12280"/>
                    <a:pt x="8309" y="12280"/>
                    <a:pt x="8309" y="12257"/>
                  </a:cubicBezTo>
                  <a:cubicBezTo>
                    <a:pt x="8309" y="12257"/>
                    <a:pt x="8286" y="12234"/>
                    <a:pt x="8286" y="12234"/>
                  </a:cubicBezTo>
                  <a:cubicBezTo>
                    <a:pt x="8218" y="12075"/>
                    <a:pt x="8126" y="11938"/>
                    <a:pt x="8035" y="11801"/>
                  </a:cubicBezTo>
                  <a:cubicBezTo>
                    <a:pt x="7875" y="11481"/>
                    <a:pt x="7693" y="11185"/>
                    <a:pt x="7510" y="10888"/>
                  </a:cubicBezTo>
                  <a:cubicBezTo>
                    <a:pt x="7350" y="10591"/>
                    <a:pt x="7191" y="10317"/>
                    <a:pt x="7031" y="10043"/>
                  </a:cubicBezTo>
                  <a:cubicBezTo>
                    <a:pt x="6940" y="9906"/>
                    <a:pt x="6848" y="9769"/>
                    <a:pt x="6757" y="9632"/>
                  </a:cubicBezTo>
                  <a:cubicBezTo>
                    <a:pt x="6688" y="9495"/>
                    <a:pt x="6597" y="9381"/>
                    <a:pt x="6529" y="9244"/>
                  </a:cubicBezTo>
                  <a:cubicBezTo>
                    <a:pt x="6346" y="8993"/>
                    <a:pt x="6186" y="8742"/>
                    <a:pt x="6027" y="8491"/>
                  </a:cubicBezTo>
                  <a:cubicBezTo>
                    <a:pt x="5867" y="8240"/>
                    <a:pt x="5707" y="7966"/>
                    <a:pt x="5547" y="7715"/>
                  </a:cubicBezTo>
                  <a:cubicBezTo>
                    <a:pt x="5387" y="7441"/>
                    <a:pt x="5228" y="7144"/>
                    <a:pt x="5045" y="6893"/>
                  </a:cubicBezTo>
                  <a:cubicBezTo>
                    <a:pt x="4885" y="6665"/>
                    <a:pt x="4680" y="6437"/>
                    <a:pt x="4497" y="6209"/>
                  </a:cubicBezTo>
                  <a:cubicBezTo>
                    <a:pt x="4406" y="6072"/>
                    <a:pt x="4337" y="5935"/>
                    <a:pt x="4246" y="5798"/>
                  </a:cubicBezTo>
                  <a:cubicBezTo>
                    <a:pt x="4178" y="5661"/>
                    <a:pt x="4086" y="5524"/>
                    <a:pt x="4018" y="5387"/>
                  </a:cubicBezTo>
                  <a:cubicBezTo>
                    <a:pt x="3881" y="5113"/>
                    <a:pt x="3744" y="4839"/>
                    <a:pt x="3584" y="4588"/>
                  </a:cubicBezTo>
                  <a:cubicBezTo>
                    <a:pt x="3424" y="4337"/>
                    <a:pt x="3265" y="4086"/>
                    <a:pt x="3082" y="3835"/>
                  </a:cubicBezTo>
                  <a:cubicBezTo>
                    <a:pt x="2899" y="3561"/>
                    <a:pt x="2717" y="3287"/>
                    <a:pt x="2534" y="3036"/>
                  </a:cubicBezTo>
                  <a:cubicBezTo>
                    <a:pt x="2466" y="2922"/>
                    <a:pt x="2397" y="2808"/>
                    <a:pt x="2306" y="2694"/>
                  </a:cubicBezTo>
                  <a:cubicBezTo>
                    <a:pt x="2238" y="2579"/>
                    <a:pt x="2169" y="2465"/>
                    <a:pt x="2101" y="2351"/>
                  </a:cubicBezTo>
                  <a:cubicBezTo>
                    <a:pt x="2032" y="2237"/>
                    <a:pt x="1964" y="2123"/>
                    <a:pt x="1895" y="2009"/>
                  </a:cubicBezTo>
                  <a:cubicBezTo>
                    <a:pt x="1827" y="1872"/>
                    <a:pt x="1758" y="1735"/>
                    <a:pt x="1667" y="1598"/>
                  </a:cubicBezTo>
                  <a:cubicBezTo>
                    <a:pt x="1553" y="1392"/>
                    <a:pt x="1416" y="1187"/>
                    <a:pt x="1256" y="982"/>
                  </a:cubicBezTo>
                  <a:cubicBezTo>
                    <a:pt x="1188" y="867"/>
                    <a:pt x="1119" y="753"/>
                    <a:pt x="1028" y="639"/>
                  </a:cubicBezTo>
                  <a:cubicBezTo>
                    <a:pt x="959" y="548"/>
                    <a:pt x="868" y="434"/>
                    <a:pt x="777" y="343"/>
                  </a:cubicBezTo>
                  <a:cubicBezTo>
                    <a:pt x="754" y="320"/>
                    <a:pt x="731" y="274"/>
                    <a:pt x="708" y="251"/>
                  </a:cubicBezTo>
                  <a:cubicBezTo>
                    <a:pt x="640" y="183"/>
                    <a:pt x="594" y="137"/>
                    <a:pt x="526" y="91"/>
                  </a:cubicBezTo>
                  <a:cubicBezTo>
                    <a:pt x="526" y="91"/>
                    <a:pt x="526" y="69"/>
                    <a:pt x="503" y="69"/>
                  </a:cubicBezTo>
                  <a:cubicBezTo>
                    <a:pt x="457" y="23"/>
                    <a:pt x="389" y="0"/>
                    <a:pt x="320" y="0"/>
                  </a:cubicBezTo>
                  <a:close/>
                </a:path>
              </a:pathLst>
            </a:custGeom>
            <a:solidFill>
              <a:srgbClr val="88AE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0" name="Google Shape;4311;p38">
              <a:extLst>
                <a:ext uri="{FF2B5EF4-FFF2-40B4-BE49-F238E27FC236}">
                  <a16:creationId xmlns:a16="http://schemas.microsoft.com/office/drawing/2014/main" id="{D9ACAE96-5F0F-AF1A-44E5-FA2F02D398D5}"/>
                </a:ext>
              </a:extLst>
            </p:cNvPr>
            <p:cNvSpPr/>
            <p:nvPr/>
          </p:nvSpPr>
          <p:spPr>
            <a:xfrm>
              <a:off x="5301546" y="1519449"/>
              <a:ext cx="364113" cy="67948"/>
            </a:xfrm>
            <a:custGeom>
              <a:avLst/>
              <a:gdLst/>
              <a:ahLst/>
              <a:cxnLst/>
              <a:rect l="l" t="t" r="r" b="b"/>
              <a:pathLst>
                <a:path w="13011" h="2428" extrusionOk="0">
                  <a:moveTo>
                    <a:pt x="7327" y="0"/>
                  </a:moveTo>
                  <a:cubicBezTo>
                    <a:pt x="7259" y="0"/>
                    <a:pt x="7190" y="0"/>
                    <a:pt x="7099" y="23"/>
                  </a:cubicBezTo>
                  <a:lnTo>
                    <a:pt x="6643" y="23"/>
                  </a:lnTo>
                  <a:cubicBezTo>
                    <a:pt x="6323" y="46"/>
                    <a:pt x="6004" y="46"/>
                    <a:pt x="5684" y="69"/>
                  </a:cubicBezTo>
                  <a:cubicBezTo>
                    <a:pt x="5410" y="92"/>
                    <a:pt x="5113" y="114"/>
                    <a:pt x="4817" y="137"/>
                  </a:cubicBezTo>
                  <a:cubicBezTo>
                    <a:pt x="4657" y="160"/>
                    <a:pt x="4497" y="183"/>
                    <a:pt x="4337" y="206"/>
                  </a:cubicBezTo>
                  <a:cubicBezTo>
                    <a:pt x="4178" y="229"/>
                    <a:pt x="4018" y="251"/>
                    <a:pt x="3858" y="274"/>
                  </a:cubicBezTo>
                  <a:cubicBezTo>
                    <a:pt x="3744" y="297"/>
                    <a:pt x="3653" y="320"/>
                    <a:pt x="3561" y="343"/>
                  </a:cubicBezTo>
                  <a:cubicBezTo>
                    <a:pt x="3493" y="343"/>
                    <a:pt x="3447" y="365"/>
                    <a:pt x="3379" y="388"/>
                  </a:cubicBezTo>
                  <a:cubicBezTo>
                    <a:pt x="3333" y="411"/>
                    <a:pt x="3265" y="434"/>
                    <a:pt x="3219" y="457"/>
                  </a:cubicBezTo>
                  <a:cubicBezTo>
                    <a:pt x="3173" y="480"/>
                    <a:pt x="3150" y="502"/>
                    <a:pt x="3105" y="548"/>
                  </a:cubicBezTo>
                  <a:cubicBezTo>
                    <a:pt x="3105" y="571"/>
                    <a:pt x="3105" y="571"/>
                    <a:pt x="3105" y="594"/>
                  </a:cubicBezTo>
                  <a:cubicBezTo>
                    <a:pt x="3059" y="594"/>
                    <a:pt x="3013" y="617"/>
                    <a:pt x="2968" y="617"/>
                  </a:cubicBezTo>
                  <a:cubicBezTo>
                    <a:pt x="2945" y="639"/>
                    <a:pt x="2922" y="662"/>
                    <a:pt x="2899" y="662"/>
                  </a:cubicBezTo>
                  <a:cubicBezTo>
                    <a:pt x="2876" y="662"/>
                    <a:pt x="2854" y="685"/>
                    <a:pt x="2831" y="685"/>
                  </a:cubicBezTo>
                  <a:cubicBezTo>
                    <a:pt x="2831" y="685"/>
                    <a:pt x="2831" y="662"/>
                    <a:pt x="2831" y="662"/>
                  </a:cubicBezTo>
                  <a:cubicBezTo>
                    <a:pt x="2762" y="617"/>
                    <a:pt x="2717" y="571"/>
                    <a:pt x="2648" y="571"/>
                  </a:cubicBezTo>
                  <a:cubicBezTo>
                    <a:pt x="2628" y="564"/>
                    <a:pt x="2608" y="561"/>
                    <a:pt x="2589" y="561"/>
                  </a:cubicBezTo>
                  <a:cubicBezTo>
                    <a:pt x="2542" y="561"/>
                    <a:pt x="2498" y="578"/>
                    <a:pt x="2466" y="594"/>
                  </a:cubicBezTo>
                  <a:cubicBezTo>
                    <a:pt x="2420" y="594"/>
                    <a:pt x="2374" y="617"/>
                    <a:pt x="2306" y="617"/>
                  </a:cubicBezTo>
                  <a:cubicBezTo>
                    <a:pt x="2215" y="639"/>
                    <a:pt x="2100" y="662"/>
                    <a:pt x="2009" y="685"/>
                  </a:cubicBezTo>
                  <a:cubicBezTo>
                    <a:pt x="1804" y="731"/>
                    <a:pt x="1598" y="799"/>
                    <a:pt x="1393" y="845"/>
                  </a:cubicBezTo>
                  <a:cubicBezTo>
                    <a:pt x="1165" y="913"/>
                    <a:pt x="959" y="1005"/>
                    <a:pt x="754" y="1073"/>
                  </a:cubicBezTo>
                  <a:cubicBezTo>
                    <a:pt x="640" y="1119"/>
                    <a:pt x="548" y="1187"/>
                    <a:pt x="434" y="1233"/>
                  </a:cubicBezTo>
                  <a:cubicBezTo>
                    <a:pt x="320" y="1301"/>
                    <a:pt x="206" y="1393"/>
                    <a:pt x="115" y="1484"/>
                  </a:cubicBezTo>
                  <a:cubicBezTo>
                    <a:pt x="92" y="1507"/>
                    <a:pt x="92" y="1507"/>
                    <a:pt x="69" y="1530"/>
                  </a:cubicBezTo>
                  <a:cubicBezTo>
                    <a:pt x="69" y="1552"/>
                    <a:pt x="46" y="1575"/>
                    <a:pt x="46" y="1598"/>
                  </a:cubicBezTo>
                  <a:cubicBezTo>
                    <a:pt x="1" y="1666"/>
                    <a:pt x="23" y="1735"/>
                    <a:pt x="46" y="1803"/>
                  </a:cubicBezTo>
                  <a:cubicBezTo>
                    <a:pt x="69" y="1849"/>
                    <a:pt x="115" y="1872"/>
                    <a:pt x="160" y="1895"/>
                  </a:cubicBezTo>
                  <a:cubicBezTo>
                    <a:pt x="137" y="1918"/>
                    <a:pt x="115" y="1940"/>
                    <a:pt x="115" y="1963"/>
                  </a:cubicBezTo>
                  <a:cubicBezTo>
                    <a:pt x="92" y="2055"/>
                    <a:pt x="115" y="2123"/>
                    <a:pt x="160" y="2191"/>
                  </a:cubicBezTo>
                  <a:cubicBezTo>
                    <a:pt x="183" y="2237"/>
                    <a:pt x="252" y="2260"/>
                    <a:pt x="297" y="2260"/>
                  </a:cubicBezTo>
                  <a:cubicBezTo>
                    <a:pt x="297" y="2283"/>
                    <a:pt x="297" y="2306"/>
                    <a:pt x="297" y="2328"/>
                  </a:cubicBezTo>
                  <a:cubicBezTo>
                    <a:pt x="332" y="2398"/>
                    <a:pt x="394" y="2428"/>
                    <a:pt x="451" y="2428"/>
                  </a:cubicBezTo>
                  <a:cubicBezTo>
                    <a:pt x="469" y="2428"/>
                    <a:pt x="487" y="2425"/>
                    <a:pt x="503" y="2420"/>
                  </a:cubicBezTo>
                  <a:cubicBezTo>
                    <a:pt x="548" y="2397"/>
                    <a:pt x="571" y="2374"/>
                    <a:pt x="594" y="2351"/>
                  </a:cubicBezTo>
                  <a:cubicBezTo>
                    <a:pt x="640" y="2328"/>
                    <a:pt x="685" y="2306"/>
                    <a:pt x="708" y="2283"/>
                  </a:cubicBezTo>
                  <a:cubicBezTo>
                    <a:pt x="799" y="2237"/>
                    <a:pt x="891" y="2169"/>
                    <a:pt x="959" y="2123"/>
                  </a:cubicBezTo>
                  <a:cubicBezTo>
                    <a:pt x="982" y="2100"/>
                    <a:pt x="1005" y="2100"/>
                    <a:pt x="1028" y="2077"/>
                  </a:cubicBezTo>
                  <a:cubicBezTo>
                    <a:pt x="1119" y="2055"/>
                    <a:pt x="1210" y="2009"/>
                    <a:pt x="1302" y="1963"/>
                  </a:cubicBezTo>
                  <a:cubicBezTo>
                    <a:pt x="1393" y="1940"/>
                    <a:pt x="1461" y="1895"/>
                    <a:pt x="1553" y="1849"/>
                  </a:cubicBezTo>
                  <a:cubicBezTo>
                    <a:pt x="1598" y="1849"/>
                    <a:pt x="1621" y="1826"/>
                    <a:pt x="1644" y="1826"/>
                  </a:cubicBezTo>
                  <a:cubicBezTo>
                    <a:pt x="1712" y="1826"/>
                    <a:pt x="1758" y="1803"/>
                    <a:pt x="1827" y="1803"/>
                  </a:cubicBezTo>
                  <a:cubicBezTo>
                    <a:pt x="1872" y="1803"/>
                    <a:pt x="1941" y="1781"/>
                    <a:pt x="1986" y="1781"/>
                  </a:cubicBezTo>
                  <a:cubicBezTo>
                    <a:pt x="2100" y="1758"/>
                    <a:pt x="2215" y="1735"/>
                    <a:pt x="2329" y="1712"/>
                  </a:cubicBezTo>
                  <a:cubicBezTo>
                    <a:pt x="2557" y="1666"/>
                    <a:pt x="2808" y="1598"/>
                    <a:pt x="3036" y="1552"/>
                  </a:cubicBezTo>
                  <a:cubicBezTo>
                    <a:pt x="3265" y="1507"/>
                    <a:pt x="3493" y="1438"/>
                    <a:pt x="3721" y="1393"/>
                  </a:cubicBezTo>
                  <a:cubicBezTo>
                    <a:pt x="3972" y="1347"/>
                    <a:pt x="4223" y="1278"/>
                    <a:pt x="4474" y="1210"/>
                  </a:cubicBezTo>
                  <a:cubicBezTo>
                    <a:pt x="4497" y="1210"/>
                    <a:pt x="4543" y="1187"/>
                    <a:pt x="4566" y="1187"/>
                  </a:cubicBezTo>
                  <a:cubicBezTo>
                    <a:pt x="4588" y="1187"/>
                    <a:pt x="4611" y="1164"/>
                    <a:pt x="4634" y="1164"/>
                  </a:cubicBezTo>
                  <a:cubicBezTo>
                    <a:pt x="4862" y="1142"/>
                    <a:pt x="5091" y="1119"/>
                    <a:pt x="5319" y="1096"/>
                  </a:cubicBezTo>
                  <a:cubicBezTo>
                    <a:pt x="5364" y="1119"/>
                    <a:pt x="5387" y="1142"/>
                    <a:pt x="5433" y="1164"/>
                  </a:cubicBezTo>
                  <a:cubicBezTo>
                    <a:pt x="5456" y="1187"/>
                    <a:pt x="5501" y="1187"/>
                    <a:pt x="5547" y="1187"/>
                  </a:cubicBezTo>
                  <a:lnTo>
                    <a:pt x="5752" y="1187"/>
                  </a:lnTo>
                  <a:cubicBezTo>
                    <a:pt x="5798" y="1164"/>
                    <a:pt x="5844" y="1164"/>
                    <a:pt x="5889" y="1164"/>
                  </a:cubicBezTo>
                  <a:lnTo>
                    <a:pt x="6163" y="1164"/>
                  </a:lnTo>
                  <a:lnTo>
                    <a:pt x="6190" y="1151"/>
                  </a:lnTo>
                  <a:lnTo>
                    <a:pt x="6190" y="1151"/>
                  </a:lnTo>
                  <a:cubicBezTo>
                    <a:pt x="6186" y="1157"/>
                    <a:pt x="6186" y="1164"/>
                    <a:pt x="6186" y="1164"/>
                  </a:cubicBezTo>
                  <a:cubicBezTo>
                    <a:pt x="6186" y="1164"/>
                    <a:pt x="6209" y="1142"/>
                    <a:pt x="6209" y="1142"/>
                  </a:cubicBezTo>
                  <a:cubicBezTo>
                    <a:pt x="6506" y="1142"/>
                    <a:pt x="6780" y="1142"/>
                    <a:pt x="7076" y="1119"/>
                  </a:cubicBezTo>
                  <a:lnTo>
                    <a:pt x="7944" y="1119"/>
                  </a:lnTo>
                  <a:cubicBezTo>
                    <a:pt x="8195" y="1142"/>
                    <a:pt x="8469" y="1142"/>
                    <a:pt x="8743" y="1142"/>
                  </a:cubicBezTo>
                  <a:lnTo>
                    <a:pt x="9564" y="1142"/>
                  </a:lnTo>
                  <a:cubicBezTo>
                    <a:pt x="9610" y="1142"/>
                    <a:pt x="9656" y="1142"/>
                    <a:pt x="9701" y="1119"/>
                  </a:cubicBezTo>
                  <a:cubicBezTo>
                    <a:pt x="9747" y="1096"/>
                    <a:pt x="9815" y="1050"/>
                    <a:pt x="9838" y="982"/>
                  </a:cubicBezTo>
                  <a:cubicBezTo>
                    <a:pt x="9838" y="936"/>
                    <a:pt x="9838" y="913"/>
                    <a:pt x="9838" y="868"/>
                  </a:cubicBezTo>
                  <a:cubicBezTo>
                    <a:pt x="9907" y="868"/>
                    <a:pt x="9975" y="868"/>
                    <a:pt x="10021" y="890"/>
                  </a:cubicBezTo>
                  <a:lnTo>
                    <a:pt x="10272" y="890"/>
                  </a:lnTo>
                  <a:cubicBezTo>
                    <a:pt x="10295" y="890"/>
                    <a:pt x="10340" y="890"/>
                    <a:pt x="10363" y="868"/>
                  </a:cubicBezTo>
                  <a:lnTo>
                    <a:pt x="10432" y="890"/>
                  </a:lnTo>
                  <a:cubicBezTo>
                    <a:pt x="10660" y="913"/>
                    <a:pt x="10911" y="936"/>
                    <a:pt x="11139" y="1005"/>
                  </a:cubicBezTo>
                  <a:lnTo>
                    <a:pt x="11162" y="1005"/>
                  </a:lnTo>
                  <a:cubicBezTo>
                    <a:pt x="11253" y="1005"/>
                    <a:pt x="11345" y="1027"/>
                    <a:pt x="11436" y="1050"/>
                  </a:cubicBezTo>
                  <a:cubicBezTo>
                    <a:pt x="11596" y="1096"/>
                    <a:pt x="11756" y="1119"/>
                    <a:pt x="11892" y="1142"/>
                  </a:cubicBezTo>
                  <a:cubicBezTo>
                    <a:pt x="11984" y="1164"/>
                    <a:pt x="12075" y="1187"/>
                    <a:pt x="12144" y="1187"/>
                  </a:cubicBezTo>
                  <a:cubicBezTo>
                    <a:pt x="12235" y="1210"/>
                    <a:pt x="12326" y="1233"/>
                    <a:pt x="12417" y="1233"/>
                  </a:cubicBezTo>
                  <a:cubicBezTo>
                    <a:pt x="12463" y="1210"/>
                    <a:pt x="12509" y="1187"/>
                    <a:pt x="12532" y="1164"/>
                  </a:cubicBezTo>
                  <a:cubicBezTo>
                    <a:pt x="12600" y="1187"/>
                    <a:pt x="12691" y="1187"/>
                    <a:pt x="12760" y="1187"/>
                  </a:cubicBezTo>
                  <a:cubicBezTo>
                    <a:pt x="12772" y="1190"/>
                    <a:pt x="12783" y="1191"/>
                    <a:pt x="12795" y="1191"/>
                  </a:cubicBezTo>
                  <a:cubicBezTo>
                    <a:pt x="12896" y="1191"/>
                    <a:pt x="12988" y="1105"/>
                    <a:pt x="12988" y="982"/>
                  </a:cubicBezTo>
                  <a:cubicBezTo>
                    <a:pt x="13011" y="868"/>
                    <a:pt x="12920" y="753"/>
                    <a:pt x="12783" y="753"/>
                  </a:cubicBezTo>
                  <a:cubicBezTo>
                    <a:pt x="12737" y="731"/>
                    <a:pt x="12691" y="731"/>
                    <a:pt x="12646" y="731"/>
                  </a:cubicBezTo>
                  <a:cubicBezTo>
                    <a:pt x="12486" y="708"/>
                    <a:pt x="12326" y="685"/>
                    <a:pt x="12166" y="639"/>
                  </a:cubicBezTo>
                  <a:cubicBezTo>
                    <a:pt x="11938" y="617"/>
                    <a:pt x="11710" y="571"/>
                    <a:pt x="11504" y="525"/>
                  </a:cubicBezTo>
                  <a:cubicBezTo>
                    <a:pt x="11048" y="434"/>
                    <a:pt x="10591" y="365"/>
                    <a:pt x="10135" y="297"/>
                  </a:cubicBezTo>
                  <a:lnTo>
                    <a:pt x="10044" y="297"/>
                  </a:lnTo>
                  <a:cubicBezTo>
                    <a:pt x="9952" y="297"/>
                    <a:pt x="9884" y="274"/>
                    <a:pt x="9793" y="274"/>
                  </a:cubicBezTo>
                  <a:cubicBezTo>
                    <a:pt x="9564" y="251"/>
                    <a:pt x="9336" y="206"/>
                    <a:pt x="9108" y="160"/>
                  </a:cubicBezTo>
                  <a:cubicBezTo>
                    <a:pt x="8994" y="137"/>
                    <a:pt x="8902" y="137"/>
                    <a:pt x="8788" y="114"/>
                  </a:cubicBezTo>
                  <a:cubicBezTo>
                    <a:pt x="8674" y="92"/>
                    <a:pt x="8560" y="69"/>
                    <a:pt x="8446" y="69"/>
                  </a:cubicBezTo>
                  <a:cubicBezTo>
                    <a:pt x="8430" y="65"/>
                    <a:pt x="8414" y="63"/>
                    <a:pt x="8399" y="63"/>
                  </a:cubicBezTo>
                  <a:cubicBezTo>
                    <a:pt x="8330" y="63"/>
                    <a:pt x="8274" y="104"/>
                    <a:pt x="8218" y="160"/>
                  </a:cubicBezTo>
                  <a:cubicBezTo>
                    <a:pt x="8172" y="160"/>
                    <a:pt x="8103" y="137"/>
                    <a:pt x="8058" y="137"/>
                  </a:cubicBezTo>
                  <a:lnTo>
                    <a:pt x="7784" y="137"/>
                  </a:lnTo>
                  <a:cubicBezTo>
                    <a:pt x="7761" y="137"/>
                    <a:pt x="7761" y="137"/>
                    <a:pt x="7761" y="114"/>
                  </a:cubicBezTo>
                  <a:cubicBezTo>
                    <a:pt x="7715" y="69"/>
                    <a:pt x="7693" y="46"/>
                    <a:pt x="7624" y="23"/>
                  </a:cubicBezTo>
                  <a:cubicBezTo>
                    <a:pt x="7601" y="23"/>
                    <a:pt x="7556" y="23"/>
                    <a:pt x="7533"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1" name="Google Shape;4312;p38">
              <a:extLst>
                <a:ext uri="{FF2B5EF4-FFF2-40B4-BE49-F238E27FC236}">
                  <a16:creationId xmlns:a16="http://schemas.microsoft.com/office/drawing/2014/main" id="{703CB9E2-EADB-E8A8-1376-09F726B1BE78}"/>
                </a:ext>
              </a:extLst>
            </p:cNvPr>
            <p:cNvSpPr/>
            <p:nvPr/>
          </p:nvSpPr>
          <p:spPr>
            <a:xfrm>
              <a:off x="5062022" y="1203246"/>
              <a:ext cx="251697" cy="374271"/>
            </a:xfrm>
            <a:custGeom>
              <a:avLst/>
              <a:gdLst/>
              <a:ahLst/>
              <a:cxnLst/>
              <a:rect l="l" t="t" r="r" b="b"/>
              <a:pathLst>
                <a:path w="8994" h="13374" extrusionOk="0">
                  <a:moveTo>
                    <a:pt x="160" y="1"/>
                  </a:moveTo>
                  <a:cubicBezTo>
                    <a:pt x="114" y="46"/>
                    <a:pt x="91" y="69"/>
                    <a:pt x="68" y="138"/>
                  </a:cubicBezTo>
                  <a:cubicBezTo>
                    <a:pt x="0" y="252"/>
                    <a:pt x="91" y="366"/>
                    <a:pt x="160" y="457"/>
                  </a:cubicBezTo>
                  <a:cubicBezTo>
                    <a:pt x="205" y="526"/>
                    <a:pt x="251" y="594"/>
                    <a:pt x="297" y="663"/>
                  </a:cubicBezTo>
                  <a:cubicBezTo>
                    <a:pt x="411" y="822"/>
                    <a:pt x="502" y="982"/>
                    <a:pt x="616" y="1142"/>
                  </a:cubicBezTo>
                  <a:cubicBezTo>
                    <a:pt x="662" y="1210"/>
                    <a:pt x="730" y="1302"/>
                    <a:pt x="776" y="1370"/>
                  </a:cubicBezTo>
                  <a:cubicBezTo>
                    <a:pt x="753" y="1439"/>
                    <a:pt x="776" y="1507"/>
                    <a:pt x="822" y="1553"/>
                  </a:cubicBezTo>
                  <a:cubicBezTo>
                    <a:pt x="959" y="1735"/>
                    <a:pt x="1096" y="1941"/>
                    <a:pt x="1233" y="2146"/>
                  </a:cubicBezTo>
                  <a:cubicBezTo>
                    <a:pt x="1233" y="2146"/>
                    <a:pt x="1233" y="2169"/>
                    <a:pt x="1255" y="2169"/>
                  </a:cubicBezTo>
                  <a:cubicBezTo>
                    <a:pt x="1278" y="2215"/>
                    <a:pt x="1301" y="2238"/>
                    <a:pt x="1324" y="2283"/>
                  </a:cubicBezTo>
                  <a:cubicBezTo>
                    <a:pt x="1392" y="2397"/>
                    <a:pt x="1461" y="2512"/>
                    <a:pt x="1529" y="2626"/>
                  </a:cubicBezTo>
                  <a:lnTo>
                    <a:pt x="1621" y="2763"/>
                  </a:lnTo>
                  <a:cubicBezTo>
                    <a:pt x="1643" y="2785"/>
                    <a:pt x="1666" y="2831"/>
                    <a:pt x="1689" y="2854"/>
                  </a:cubicBezTo>
                  <a:cubicBezTo>
                    <a:pt x="1712" y="2877"/>
                    <a:pt x="1735" y="2945"/>
                    <a:pt x="1758" y="2968"/>
                  </a:cubicBezTo>
                  <a:cubicBezTo>
                    <a:pt x="1780" y="2991"/>
                    <a:pt x="1803" y="3014"/>
                    <a:pt x="1826" y="3014"/>
                  </a:cubicBezTo>
                  <a:cubicBezTo>
                    <a:pt x="1917" y="3196"/>
                    <a:pt x="1986" y="3379"/>
                    <a:pt x="2077" y="3561"/>
                  </a:cubicBezTo>
                  <a:cubicBezTo>
                    <a:pt x="2237" y="3858"/>
                    <a:pt x="2397" y="4155"/>
                    <a:pt x="2579" y="4474"/>
                  </a:cubicBezTo>
                  <a:cubicBezTo>
                    <a:pt x="2648" y="4589"/>
                    <a:pt x="2716" y="4703"/>
                    <a:pt x="2785" y="4817"/>
                  </a:cubicBezTo>
                  <a:cubicBezTo>
                    <a:pt x="2808" y="4863"/>
                    <a:pt x="2830" y="4885"/>
                    <a:pt x="2899" y="4908"/>
                  </a:cubicBezTo>
                  <a:cubicBezTo>
                    <a:pt x="2922" y="4920"/>
                    <a:pt x="2944" y="4925"/>
                    <a:pt x="2967" y="4925"/>
                  </a:cubicBezTo>
                  <a:cubicBezTo>
                    <a:pt x="2990" y="4925"/>
                    <a:pt x="3013" y="4920"/>
                    <a:pt x="3036" y="4908"/>
                  </a:cubicBezTo>
                  <a:cubicBezTo>
                    <a:pt x="3104" y="5022"/>
                    <a:pt x="3173" y="5136"/>
                    <a:pt x="3241" y="5228"/>
                  </a:cubicBezTo>
                  <a:cubicBezTo>
                    <a:pt x="3447" y="5570"/>
                    <a:pt x="3629" y="5890"/>
                    <a:pt x="3835" y="6209"/>
                  </a:cubicBezTo>
                  <a:cubicBezTo>
                    <a:pt x="4017" y="6483"/>
                    <a:pt x="4177" y="6734"/>
                    <a:pt x="4360" y="7008"/>
                  </a:cubicBezTo>
                  <a:cubicBezTo>
                    <a:pt x="4451" y="7122"/>
                    <a:pt x="4519" y="7236"/>
                    <a:pt x="4611" y="7350"/>
                  </a:cubicBezTo>
                  <a:cubicBezTo>
                    <a:pt x="4702" y="7487"/>
                    <a:pt x="4816" y="7624"/>
                    <a:pt x="4907" y="7784"/>
                  </a:cubicBezTo>
                  <a:cubicBezTo>
                    <a:pt x="4930" y="7784"/>
                    <a:pt x="4930" y="7807"/>
                    <a:pt x="4953" y="7807"/>
                  </a:cubicBezTo>
                  <a:cubicBezTo>
                    <a:pt x="4976" y="7853"/>
                    <a:pt x="4999" y="7898"/>
                    <a:pt x="5022" y="7944"/>
                  </a:cubicBezTo>
                  <a:cubicBezTo>
                    <a:pt x="5204" y="8218"/>
                    <a:pt x="5410" y="8515"/>
                    <a:pt x="5592" y="8788"/>
                  </a:cubicBezTo>
                  <a:cubicBezTo>
                    <a:pt x="5638" y="8857"/>
                    <a:pt x="5684" y="8925"/>
                    <a:pt x="5729" y="8971"/>
                  </a:cubicBezTo>
                  <a:cubicBezTo>
                    <a:pt x="5775" y="9062"/>
                    <a:pt x="5820" y="9131"/>
                    <a:pt x="5866" y="9199"/>
                  </a:cubicBezTo>
                  <a:cubicBezTo>
                    <a:pt x="6049" y="9519"/>
                    <a:pt x="6231" y="9816"/>
                    <a:pt x="6437" y="10112"/>
                  </a:cubicBezTo>
                  <a:cubicBezTo>
                    <a:pt x="6551" y="10272"/>
                    <a:pt x="6665" y="10432"/>
                    <a:pt x="6779" y="10569"/>
                  </a:cubicBezTo>
                  <a:cubicBezTo>
                    <a:pt x="6870" y="10751"/>
                    <a:pt x="6985" y="10911"/>
                    <a:pt x="7099" y="11071"/>
                  </a:cubicBezTo>
                  <a:cubicBezTo>
                    <a:pt x="7167" y="11208"/>
                    <a:pt x="7258" y="11322"/>
                    <a:pt x="7327" y="11436"/>
                  </a:cubicBezTo>
                  <a:cubicBezTo>
                    <a:pt x="7418" y="11573"/>
                    <a:pt x="7510" y="11687"/>
                    <a:pt x="7601" y="11824"/>
                  </a:cubicBezTo>
                  <a:cubicBezTo>
                    <a:pt x="7646" y="11870"/>
                    <a:pt x="7669" y="11916"/>
                    <a:pt x="7715" y="11984"/>
                  </a:cubicBezTo>
                  <a:lnTo>
                    <a:pt x="7783" y="12098"/>
                  </a:lnTo>
                  <a:cubicBezTo>
                    <a:pt x="7966" y="12395"/>
                    <a:pt x="8126" y="12692"/>
                    <a:pt x="8308" y="12988"/>
                  </a:cubicBezTo>
                  <a:cubicBezTo>
                    <a:pt x="8354" y="13057"/>
                    <a:pt x="8400" y="13125"/>
                    <a:pt x="8445" y="13194"/>
                  </a:cubicBezTo>
                  <a:cubicBezTo>
                    <a:pt x="8468" y="13239"/>
                    <a:pt x="8514" y="13308"/>
                    <a:pt x="8560" y="13331"/>
                  </a:cubicBezTo>
                  <a:cubicBezTo>
                    <a:pt x="8597" y="13356"/>
                    <a:pt x="8648" y="13374"/>
                    <a:pt x="8698" y="13374"/>
                  </a:cubicBezTo>
                  <a:cubicBezTo>
                    <a:pt x="8739" y="13374"/>
                    <a:pt x="8780" y="13362"/>
                    <a:pt x="8811" y="13331"/>
                  </a:cubicBezTo>
                  <a:cubicBezTo>
                    <a:pt x="8833" y="13308"/>
                    <a:pt x="8856" y="13285"/>
                    <a:pt x="8879" y="13239"/>
                  </a:cubicBezTo>
                  <a:cubicBezTo>
                    <a:pt x="8879" y="13217"/>
                    <a:pt x="8879" y="13217"/>
                    <a:pt x="8879" y="13194"/>
                  </a:cubicBezTo>
                  <a:cubicBezTo>
                    <a:pt x="8925" y="13171"/>
                    <a:pt x="8948" y="13148"/>
                    <a:pt x="8970" y="13125"/>
                  </a:cubicBezTo>
                  <a:cubicBezTo>
                    <a:pt x="8993" y="13102"/>
                    <a:pt x="8993" y="13057"/>
                    <a:pt x="8993" y="13011"/>
                  </a:cubicBezTo>
                  <a:cubicBezTo>
                    <a:pt x="8993" y="12965"/>
                    <a:pt x="8970" y="12943"/>
                    <a:pt x="8925" y="12920"/>
                  </a:cubicBezTo>
                  <a:cubicBezTo>
                    <a:pt x="8925" y="12920"/>
                    <a:pt x="8925" y="12897"/>
                    <a:pt x="8902" y="12897"/>
                  </a:cubicBezTo>
                  <a:cubicBezTo>
                    <a:pt x="8925" y="12851"/>
                    <a:pt x="8925" y="12806"/>
                    <a:pt x="8902" y="12760"/>
                  </a:cubicBezTo>
                  <a:cubicBezTo>
                    <a:pt x="8879" y="12714"/>
                    <a:pt x="8856" y="12669"/>
                    <a:pt x="8833" y="12623"/>
                  </a:cubicBezTo>
                  <a:cubicBezTo>
                    <a:pt x="8788" y="12577"/>
                    <a:pt x="8765" y="12532"/>
                    <a:pt x="8719" y="12463"/>
                  </a:cubicBezTo>
                  <a:cubicBezTo>
                    <a:pt x="8696" y="12441"/>
                    <a:pt x="8674" y="12395"/>
                    <a:pt x="8651" y="12372"/>
                  </a:cubicBezTo>
                  <a:cubicBezTo>
                    <a:pt x="8560" y="12258"/>
                    <a:pt x="8491" y="12144"/>
                    <a:pt x="8423" y="12030"/>
                  </a:cubicBezTo>
                  <a:cubicBezTo>
                    <a:pt x="8263" y="11779"/>
                    <a:pt x="8103" y="11505"/>
                    <a:pt x="7943" y="11254"/>
                  </a:cubicBezTo>
                  <a:cubicBezTo>
                    <a:pt x="7806" y="11048"/>
                    <a:pt x="7646" y="10843"/>
                    <a:pt x="7510" y="10637"/>
                  </a:cubicBezTo>
                  <a:cubicBezTo>
                    <a:pt x="7487" y="10592"/>
                    <a:pt x="7464" y="10546"/>
                    <a:pt x="7441" y="10523"/>
                  </a:cubicBezTo>
                  <a:cubicBezTo>
                    <a:pt x="7281" y="10249"/>
                    <a:pt x="7144" y="9975"/>
                    <a:pt x="6985" y="9701"/>
                  </a:cubicBezTo>
                  <a:cubicBezTo>
                    <a:pt x="6825" y="9405"/>
                    <a:pt x="6665" y="9108"/>
                    <a:pt x="6482" y="8811"/>
                  </a:cubicBezTo>
                  <a:cubicBezTo>
                    <a:pt x="6414" y="8674"/>
                    <a:pt x="6323" y="8537"/>
                    <a:pt x="6231" y="8400"/>
                  </a:cubicBezTo>
                  <a:cubicBezTo>
                    <a:pt x="6186" y="8332"/>
                    <a:pt x="6140" y="8263"/>
                    <a:pt x="6094" y="8218"/>
                  </a:cubicBezTo>
                  <a:cubicBezTo>
                    <a:pt x="6049" y="8127"/>
                    <a:pt x="5980" y="8035"/>
                    <a:pt x="5912" y="7990"/>
                  </a:cubicBezTo>
                  <a:cubicBezTo>
                    <a:pt x="5869" y="7961"/>
                    <a:pt x="5818" y="7942"/>
                    <a:pt x="5769" y="7942"/>
                  </a:cubicBezTo>
                  <a:cubicBezTo>
                    <a:pt x="5739" y="7942"/>
                    <a:pt x="5710" y="7949"/>
                    <a:pt x="5684" y="7967"/>
                  </a:cubicBezTo>
                  <a:cubicBezTo>
                    <a:pt x="5592" y="7830"/>
                    <a:pt x="5501" y="7670"/>
                    <a:pt x="5432" y="7533"/>
                  </a:cubicBezTo>
                  <a:cubicBezTo>
                    <a:pt x="5295" y="7328"/>
                    <a:pt x="5159" y="7099"/>
                    <a:pt x="4999" y="6871"/>
                  </a:cubicBezTo>
                  <a:lnTo>
                    <a:pt x="4999" y="6871"/>
                  </a:lnTo>
                  <a:cubicBezTo>
                    <a:pt x="5022" y="6894"/>
                    <a:pt x="5022" y="6894"/>
                    <a:pt x="5044" y="6917"/>
                  </a:cubicBezTo>
                  <a:cubicBezTo>
                    <a:pt x="4907" y="6711"/>
                    <a:pt x="4771" y="6483"/>
                    <a:pt x="4634" y="6278"/>
                  </a:cubicBezTo>
                  <a:cubicBezTo>
                    <a:pt x="4634" y="6255"/>
                    <a:pt x="4611" y="6232"/>
                    <a:pt x="4588" y="6186"/>
                  </a:cubicBezTo>
                  <a:cubicBezTo>
                    <a:pt x="4497" y="6049"/>
                    <a:pt x="4428" y="5890"/>
                    <a:pt x="4314" y="5730"/>
                  </a:cubicBezTo>
                  <a:cubicBezTo>
                    <a:pt x="4291" y="5707"/>
                    <a:pt x="4268" y="5684"/>
                    <a:pt x="4223" y="5661"/>
                  </a:cubicBezTo>
                  <a:cubicBezTo>
                    <a:pt x="4086" y="5433"/>
                    <a:pt x="3972" y="5205"/>
                    <a:pt x="3835" y="4977"/>
                  </a:cubicBezTo>
                  <a:cubicBezTo>
                    <a:pt x="3652" y="4703"/>
                    <a:pt x="3492" y="4429"/>
                    <a:pt x="3333" y="4178"/>
                  </a:cubicBezTo>
                  <a:cubicBezTo>
                    <a:pt x="3287" y="4086"/>
                    <a:pt x="3241" y="3995"/>
                    <a:pt x="3173" y="3904"/>
                  </a:cubicBezTo>
                  <a:cubicBezTo>
                    <a:pt x="3150" y="3881"/>
                    <a:pt x="3127" y="3858"/>
                    <a:pt x="3081" y="3835"/>
                  </a:cubicBezTo>
                  <a:cubicBezTo>
                    <a:pt x="3066" y="3835"/>
                    <a:pt x="3041" y="3825"/>
                    <a:pt x="3012" y="3825"/>
                  </a:cubicBezTo>
                  <a:cubicBezTo>
                    <a:pt x="2998" y="3825"/>
                    <a:pt x="2983" y="3828"/>
                    <a:pt x="2967" y="3835"/>
                  </a:cubicBezTo>
                  <a:cubicBezTo>
                    <a:pt x="2853" y="3607"/>
                    <a:pt x="2739" y="3402"/>
                    <a:pt x="2602" y="3196"/>
                  </a:cubicBezTo>
                  <a:cubicBezTo>
                    <a:pt x="2442" y="2922"/>
                    <a:pt x="2283" y="2648"/>
                    <a:pt x="2123" y="2397"/>
                  </a:cubicBezTo>
                  <a:cubicBezTo>
                    <a:pt x="2100" y="2352"/>
                    <a:pt x="2077" y="2329"/>
                    <a:pt x="2054" y="2283"/>
                  </a:cubicBezTo>
                  <a:cubicBezTo>
                    <a:pt x="2031" y="2260"/>
                    <a:pt x="1986" y="2238"/>
                    <a:pt x="1940" y="2215"/>
                  </a:cubicBezTo>
                  <a:cubicBezTo>
                    <a:pt x="1895" y="2146"/>
                    <a:pt x="1849" y="2055"/>
                    <a:pt x="1803" y="1987"/>
                  </a:cubicBezTo>
                  <a:cubicBezTo>
                    <a:pt x="1780" y="1964"/>
                    <a:pt x="1758" y="1941"/>
                    <a:pt x="1758" y="1895"/>
                  </a:cubicBezTo>
                  <a:cubicBezTo>
                    <a:pt x="1666" y="1781"/>
                    <a:pt x="1598" y="1644"/>
                    <a:pt x="1506" y="1507"/>
                  </a:cubicBezTo>
                  <a:cubicBezTo>
                    <a:pt x="1415" y="1325"/>
                    <a:pt x="1301" y="1142"/>
                    <a:pt x="1210" y="959"/>
                  </a:cubicBezTo>
                  <a:cubicBezTo>
                    <a:pt x="1096" y="777"/>
                    <a:pt x="1004" y="594"/>
                    <a:pt x="890" y="412"/>
                  </a:cubicBezTo>
                  <a:cubicBezTo>
                    <a:pt x="845" y="366"/>
                    <a:pt x="822" y="320"/>
                    <a:pt x="799" y="275"/>
                  </a:cubicBezTo>
                  <a:cubicBezTo>
                    <a:pt x="776" y="229"/>
                    <a:pt x="730" y="183"/>
                    <a:pt x="708" y="161"/>
                  </a:cubicBezTo>
                  <a:cubicBezTo>
                    <a:pt x="685" y="115"/>
                    <a:pt x="639" y="92"/>
                    <a:pt x="616" y="92"/>
                  </a:cubicBezTo>
                  <a:cubicBezTo>
                    <a:pt x="582" y="81"/>
                    <a:pt x="559" y="75"/>
                    <a:pt x="539" y="75"/>
                  </a:cubicBezTo>
                  <a:cubicBezTo>
                    <a:pt x="519" y="75"/>
                    <a:pt x="502" y="81"/>
                    <a:pt x="479" y="92"/>
                  </a:cubicBezTo>
                  <a:cubicBezTo>
                    <a:pt x="434" y="46"/>
                    <a:pt x="388" y="24"/>
                    <a:pt x="320" y="1"/>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2" name="Google Shape;4313;p38">
              <a:extLst>
                <a:ext uri="{FF2B5EF4-FFF2-40B4-BE49-F238E27FC236}">
                  <a16:creationId xmlns:a16="http://schemas.microsoft.com/office/drawing/2014/main" id="{87AFC9C9-B6E7-9676-DEB7-7F4E1F283E57}"/>
                </a:ext>
              </a:extLst>
            </p:cNvPr>
            <p:cNvSpPr/>
            <p:nvPr/>
          </p:nvSpPr>
          <p:spPr>
            <a:xfrm>
              <a:off x="5804884" y="1289496"/>
              <a:ext cx="151427" cy="129934"/>
            </a:xfrm>
            <a:custGeom>
              <a:avLst/>
              <a:gdLst/>
              <a:ahLst/>
              <a:cxnLst/>
              <a:rect l="l" t="t" r="r" b="b"/>
              <a:pathLst>
                <a:path w="5411" h="4643" extrusionOk="0">
                  <a:moveTo>
                    <a:pt x="4566" y="0"/>
                  </a:moveTo>
                  <a:cubicBezTo>
                    <a:pt x="4520" y="0"/>
                    <a:pt x="4475" y="23"/>
                    <a:pt x="4429" y="46"/>
                  </a:cubicBezTo>
                  <a:cubicBezTo>
                    <a:pt x="4406" y="69"/>
                    <a:pt x="4383" y="91"/>
                    <a:pt x="4360" y="91"/>
                  </a:cubicBezTo>
                  <a:cubicBezTo>
                    <a:pt x="4155" y="251"/>
                    <a:pt x="3950" y="388"/>
                    <a:pt x="3767" y="548"/>
                  </a:cubicBezTo>
                  <a:cubicBezTo>
                    <a:pt x="3653" y="616"/>
                    <a:pt x="3539" y="708"/>
                    <a:pt x="3425" y="799"/>
                  </a:cubicBezTo>
                  <a:cubicBezTo>
                    <a:pt x="3311" y="890"/>
                    <a:pt x="3174" y="982"/>
                    <a:pt x="3082" y="1096"/>
                  </a:cubicBezTo>
                  <a:cubicBezTo>
                    <a:pt x="2854" y="1301"/>
                    <a:pt x="2649" y="1507"/>
                    <a:pt x="2466" y="1712"/>
                  </a:cubicBezTo>
                  <a:cubicBezTo>
                    <a:pt x="2375" y="1803"/>
                    <a:pt x="2283" y="1895"/>
                    <a:pt x="2215" y="1986"/>
                  </a:cubicBezTo>
                  <a:cubicBezTo>
                    <a:pt x="2169" y="2032"/>
                    <a:pt x="2124" y="2077"/>
                    <a:pt x="2078" y="2146"/>
                  </a:cubicBezTo>
                  <a:cubicBezTo>
                    <a:pt x="2032" y="2191"/>
                    <a:pt x="1987" y="2237"/>
                    <a:pt x="1964" y="2283"/>
                  </a:cubicBezTo>
                  <a:cubicBezTo>
                    <a:pt x="1918" y="2328"/>
                    <a:pt x="1895" y="2351"/>
                    <a:pt x="1873" y="2397"/>
                  </a:cubicBezTo>
                  <a:cubicBezTo>
                    <a:pt x="1850" y="2397"/>
                    <a:pt x="1850" y="2420"/>
                    <a:pt x="1850" y="2420"/>
                  </a:cubicBezTo>
                  <a:cubicBezTo>
                    <a:pt x="1781" y="2488"/>
                    <a:pt x="1713" y="2534"/>
                    <a:pt x="1667" y="2602"/>
                  </a:cubicBezTo>
                  <a:cubicBezTo>
                    <a:pt x="1462" y="2808"/>
                    <a:pt x="1256" y="3036"/>
                    <a:pt x="1051" y="3241"/>
                  </a:cubicBezTo>
                  <a:cubicBezTo>
                    <a:pt x="868" y="3447"/>
                    <a:pt x="686" y="3629"/>
                    <a:pt x="503" y="3812"/>
                  </a:cubicBezTo>
                  <a:cubicBezTo>
                    <a:pt x="412" y="3903"/>
                    <a:pt x="320" y="3995"/>
                    <a:pt x="252" y="4086"/>
                  </a:cubicBezTo>
                  <a:lnTo>
                    <a:pt x="115" y="4223"/>
                  </a:lnTo>
                  <a:cubicBezTo>
                    <a:pt x="115" y="4246"/>
                    <a:pt x="92" y="4268"/>
                    <a:pt x="69" y="4291"/>
                  </a:cubicBezTo>
                  <a:cubicBezTo>
                    <a:pt x="47" y="4314"/>
                    <a:pt x="24" y="4337"/>
                    <a:pt x="24" y="4360"/>
                  </a:cubicBezTo>
                  <a:cubicBezTo>
                    <a:pt x="1" y="4405"/>
                    <a:pt x="1" y="4428"/>
                    <a:pt x="1" y="4474"/>
                  </a:cubicBezTo>
                  <a:cubicBezTo>
                    <a:pt x="1" y="4520"/>
                    <a:pt x="47" y="4588"/>
                    <a:pt x="115" y="4634"/>
                  </a:cubicBezTo>
                  <a:cubicBezTo>
                    <a:pt x="133" y="4640"/>
                    <a:pt x="153" y="4643"/>
                    <a:pt x="174" y="4643"/>
                  </a:cubicBezTo>
                  <a:cubicBezTo>
                    <a:pt x="231" y="4643"/>
                    <a:pt x="293" y="4621"/>
                    <a:pt x="343" y="4588"/>
                  </a:cubicBezTo>
                  <a:cubicBezTo>
                    <a:pt x="412" y="4497"/>
                    <a:pt x="503" y="4405"/>
                    <a:pt x="571" y="4314"/>
                  </a:cubicBezTo>
                  <a:cubicBezTo>
                    <a:pt x="686" y="4200"/>
                    <a:pt x="777" y="4086"/>
                    <a:pt x="891" y="3995"/>
                  </a:cubicBezTo>
                  <a:cubicBezTo>
                    <a:pt x="960" y="3903"/>
                    <a:pt x="1028" y="3835"/>
                    <a:pt x="1119" y="3743"/>
                  </a:cubicBezTo>
                  <a:cubicBezTo>
                    <a:pt x="1165" y="3698"/>
                    <a:pt x="1233" y="3652"/>
                    <a:pt x="1279" y="3584"/>
                  </a:cubicBezTo>
                  <a:cubicBezTo>
                    <a:pt x="1348" y="3538"/>
                    <a:pt x="1416" y="3470"/>
                    <a:pt x="1462" y="3424"/>
                  </a:cubicBezTo>
                  <a:cubicBezTo>
                    <a:pt x="1484" y="3401"/>
                    <a:pt x="1484" y="3401"/>
                    <a:pt x="1507" y="3378"/>
                  </a:cubicBezTo>
                  <a:cubicBezTo>
                    <a:pt x="1599" y="3287"/>
                    <a:pt x="1690" y="3219"/>
                    <a:pt x="1804" y="3127"/>
                  </a:cubicBezTo>
                  <a:cubicBezTo>
                    <a:pt x="1849" y="3172"/>
                    <a:pt x="1913" y="3207"/>
                    <a:pt x="1977" y="3207"/>
                  </a:cubicBezTo>
                  <a:cubicBezTo>
                    <a:pt x="2012" y="3207"/>
                    <a:pt x="2046" y="3197"/>
                    <a:pt x="2078" y="3173"/>
                  </a:cubicBezTo>
                  <a:cubicBezTo>
                    <a:pt x="2146" y="3127"/>
                    <a:pt x="2192" y="3082"/>
                    <a:pt x="2261" y="3036"/>
                  </a:cubicBezTo>
                  <a:cubicBezTo>
                    <a:pt x="2306" y="2990"/>
                    <a:pt x="2375" y="2945"/>
                    <a:pt x="2420" y="2899"/>
                  </a:cubicBezTo>
                  <a:cubicBezTo>
                    <a:pt x="2557" y="2785"/>
                    <a:pt x="2671" y="2694"/>
                    <a:pt x="2808" y="2579"/>
                  </a:cubicBezTo>
                  <a:cubicBezTo>
                    <a:pt x="3037" y="2374"/>
                    <a:pt x="3311" y="2214"/>
                    <a:pt x="3607" y="2054"/>
                  </a:cubicBezTo>
                  <a:cubicBezTo>
                    <a:pt x="3744" y="1963"/>
                    <a:pt x="3904" y="1895"/>
                    <a:pt x="4041" y="1803"/>
                  </a:cubicBezTo>
                  <a:cubicBezTo>
                    <a:pt x="4178" y="1735"/>
                    <a:pt x="4315" y="1644"/>
                    <a:pt x="4475" y="1575"/>
                  </a:cubicBezTo>
                  <a:cubicBezTo>
                    <a:pt x="4612" y="1484"/>
                    <a:pt x="4749" y="1415"/>
                    <a:pt x="4908" y="1347"/>
                  </a:cubicBezTo>
                  <a:cubicBezTo>
                    <a:pt x="4977" y="1301"/>
                    <a:pt x="5045" y="1278"/>
                    <a:pt x="5091" y="1233"/>
                  </a:cubicBezTo>
                  <a:cubicBezTo>
                    <a:pt x="5182" y="1187"/>
                    <a:pt x="5319" y="1119"/>
                    <a:pt x="5365" y="1027"/>
                  </a:cubicBezTo>
                  <a:cubicBezTo>
                    <a:pt x="5410" y="936"/>
                    <a:pt x="5388" y="845"/>
                    <a:pt x="5319" y="776"/>
                  </a:cubicBezTo>
                  <a:cubicBezTo>
                    <a:pt x="5251" y="708"/>
                    <a:pt x="5182" y="708"/>
                    <a:pt x="5114" y="708"/>
                  </a:cubicBezTo>
                  <a:cubicBezTo>
                    <a:pt x="5091" y="685"/>
                    <a:pt x="5068" y="639"/>
                    <a:pt x="5045" y="616"/>
                  </a:cubicBezTo>
                  <a:cubicBezTo>
                    <a:pt x="5022" y="616"/>
                    <a:pt x="5000" y="594"/>
                    <a:pt x="5000" y="594"/>
                  </a:cubicBezTo>
                  <a:cubicBezTo>
                    <a:pt x="5022" y="502"/>
                    <a:pt x="5000" y="411"/>
                    <a:pt x="4954" y="365"/>
                  </a:cubicBezTo>
                  <a:cubicBezTo>
                    <a:pt x="4954" y="343"/>
                    <a:pt x="4954" y="343"/>
                    <a:pt x="4931" y="320"/>
                  </a:cubicBezTo>
                  <a:cubicBezTo>
                    <a:pt x="4931" y="297"/>
                    <a:pt x="4931" y="274"/>
                    <a:pt x="4931" y="274"/>
                  </a:cubicBezTo>
                  <a:cubicBezTo>
                    <a:pt x="4908" y="206"/>
                    <a:pt x="4840" y="160"/>
                    <a:pt x="4771" y="160"/>
                  </a:cubicBezTo>
                  <a:cubicBezTo>
                    <a:pt x="4749" y="69"/>
                    <a:pt x="4657" y="0"/>
                    <a:pt x="4566"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3" name="Google Shape;4314;p38">
              <a:extLst>
                <a:ext uri="{FF2B5EF4-FFF2-40B4-BE49-F238E27FC236}">
                  <a16:creationId xmlns:a16="http://schemas.microsoft.com/office/drawing/2014/main" id="{3FEF7939-B713-1E87-5F12-E23F863A2227}"/>
                </a:ext>
              </a:extLst>
            </p:cNvPr>
            <p:cNvSpPr/>
            <p:nvPr/>
          </p:nvSpPr>
          <p:spPr>
            <a:xfrm>
              <a:off x="5857915" y="1290755"/>
              <a:ext cx="88181" cy="74244"/>
            </a:xfrm>
            <a:custGeom>
              <a:avLst/>
              <a:gdLst/>
              <a:ahLst/>
              <a:cxnLst/>
              <a:rect l="l" t="t" r="r" b="b"/>
              <a:pathLst>
                <a:path w="3151" h="2653" extrusionOk="0">
                  <a:moveTo>
                    <a:pt x="959" y="1831"/>
                  </a:moveTo>
                  <a:lnTo>
                    <a:pt x="959" y="1831"/>
                  </a:lnTo>
                  <a:cubicBezTo>
                    <a:pt x="951" y="1837"/>
                    <a:pt x="944" y="1843"/>
                    <a:pt x="936" y="1850"/>
                  </a:cubicBezTo>
                  <a:cubicBezTo>
                    <a:pt x="936" y="1850"/>
                    <a:pt x="956" y="1850"/>
                    <a:pt x="959" y="1831"/>
                  </a:cubicBezTo>
                  <a:close/>
                  <a:moveTo>
                    <a:pt x="2694" y="1"/>
                  </a:moveTo>
                  <a:cubicBezTo>
                    <a:pt x="2671" y="1"/>
                    <a:pt x="2648" y="1"/>
                    <a:pt x="2625" y="24"/>
                  </a:cubicBezTo>
                  <a:cubicBezTo>
                    <a:pt x="2580" y="46"/>
                    <a:pt x="2511" y="92"/>
                    <a:pt x="2465" y="138"/>
                  </a:cubicBezTo>
                  <a:cubicBezTo>
                    <a:pt x="2420" y="161"/>
                    <a:pt x="2374" y="206"/>
                    <a:pt x="2306" y="252"/>
                  </a:cubicBezTo>
                  <a:cubicBezTo>
                    <a:pt x="2192" y="366"/>
                    <a:pt x="2077" y="457"/>
                    <a:pt x="1941" y="571"/>
                  </a:cubicBezTo>
                  <a:cubicBezTo>
                    <a:pt x="1826" y="663"/>
                    <a:pt x="1712" y="754"/>
                    <a:pt x="1598" y="845"/>
                  </a:cubicBezTo>
                  <a:cubicBezTo>
                    <a:pt x="1552" y="891"/>
                    <a:pt x="1507" y="937"/>
                    <a:pt x="1461" y="982"/>
                  </a:cubicBezTo>
                  <a:cubicBezTo>
                    <a:pt x="1438" y="1005"/>
                    <a:pt x="1393" y="1051"/>
                    <a:pt x="1347" y="1074"/>
                  </a:cubicBezTo>
                  <a:cubicBezTo>
                    <a:pt x="1324" y="1096"/>
                    <a:pt x="1324" y="1119"/>
                    <a:pt x="1301" y="1142"/>
                  </a:cubicBezTo>
                  <a:cubicBezTo>
                    <a:pt x="1187" y="1233"/>
                    <a:pt x="1073" y="1347"/>
                    <a:pt x="982" y="1462"/>
                  </a:cubicBezTo>
                  <a:cubicBezTo>
                    <a:pt x="868" y="1576"/>
                    <a:pt x="754" y="1690"/>
                    <a:pt x="662" y="1827"/>
                  </a:cubicBezTo>
                  <a:cubicBezTo>
                    <a:pt x="594" y="1872"/>
                    <a:pt x="548" y="1941"/>
                    <a:pt x="480" y="2009"/>
                  </a:cubicBezTo>
                  <a:cubicBezTo>
                    <a:pt x="434" y="2055"/>
                    <a:pt x="388" y="2101"/>
                    <a:pt x="343" y="2169"/>
                  </a:cubicBezTo>
                  <a:cubicBezTo>
                    <a:pt x="274" y="2238"/>
                    <a:pt x="206" y="2329"/>
                    <a:pt x="137" y="2397"/>
                  </a:cubicBezTo>
                  <a:cubicBezTo>
                    <a:pt x="137" y="2397"/>
                    <a:pt x="114" y="2420"/>
                    <a:pt x="114" y="2420"/>
                  </a:cubicBezTo>
                  <a:cubicBezTo>
                    <a:pt x="92" y="2443"/>
                    <a:pt x="46" y="2489"/>
                    <a:pt x="23" y="2512"/>
                  </a:cubicBezTo>
                  <a:cubicBezTo>
                    <a:pt x="23" y="2534"/>
                    <a:pt x="0" y="2557"/>
                    <a:pt x="0" y="2580"/>
                  </a:cubicBezTo>
                  <a:cubicBezTo>
                    <a:pt x="0" y="2603"/>
                    <a:pt x="23" y="2626"/>
                    <a:pt x="46" y="2626"/>
                  </a:cubicBezTo>
                  <a:cubicBezTo>
                    <a:pt x="56" y="2645"/>
                    <a:pt x="69" y="2652"/>
                    <a:pt x="85" y="2652"/>
                  </a:cubicBezTo>
                  <a:cubicBezTo>
                    <a:pt x="107" y="2652"/>
                    <a:pt x="134" y="2639"/>
                    <a:pt x="160" y="2626"/>
                  </a:cubicBezTo>
                  <a:cubicBezTo>
                    <a:pt x="183" y="2580"/>
                    <a:pt x="229" y="2534"/>
                    <a:pt x="274" y="2512"/>
                  </a:cubicBezTo>
                  <a:cubicBezTo>
                    <a:pt x="297" y="2466"/>
                    <a:pt x="320" y="2443"/>
                    <a:pt x="343" y="2420"/>
                  </a:cubicBezTo>
                  <a:cubicBezTo>
                    <a:pt x="411" y="2352"/>
                    <a:pt x="480" y="2283"/>
                    <a:pt x="548" y="2215"/>
                  </a:cubicBezTo>
                  <a:cubicBezTo>
                    <a:pt x="685" y="2078"/>
                    <a:pt x="822" y="1964"/>
                    <a:pt x="959" y="1827"/>
                  </a:cubicBezTo>
                  <a:lnTo>
                    <a:pt x="959" y="1827"/>
                  </a:lnTo>
                  <a:cubicBezTo>
                    <a:pt x="959" y="1828"/>
                    <a:pt x="959" y="1830"/>
                    <a:pt x="959" y="1831"/>
                  </a:cubicBezTo>
                  <a:lnTo>
                    <a:pt x="959" y="1831"/>
                  </a:lnTo>
                  <a:cubicBezTo>
                    <a:pt x="1088" y="1723"/>
                    <a:pt x="1218" y="1615"/>
                    <a:pt x="1347" y="1507"/>
                  </a:cubicBezTo>
                  <a:cubicBezTo>
                    <a:pt x="1461" y="1393"/>
                    <a:pt x="1575" y="1302"/>
                    <a:pt x="1689" y="1211"/>
                  </a:cubicBezTo>
                  <a:cubicBezTo>
                    <a:pt x="1758" y="1142"/>
                    <a:pt x="1849" y="1096"/>
                    <a:pt x="1918" y="1051"/>
                  </a:cubicBezTo>
                  <a:cubicBezTo>
                    <a:pt x="1941" y="1028"/>
                    <a:pt x="1963" y="1005"/>
                    <a:pt x="2009" y="982"/>
                  </a:cubicBezTo>
                  <a:cubicBezTo>
                    <a:pt x="2055" y="937"/>
                    <a:pt x="2100" y="914"/>
                    <a:pt x="2123" y="891"/>
                  </a:cubicBezTo>
                  <a:cubicBezTo>
                    <a:pt x="2146" y="868"/>
                    <a:pt x="2192" y="868"/>
                    <a:pt x="2214" y="845"/>
                  </a:cubicBezTo>
                  <a:cubicBezTo>
                    <a:pt x="2260" y="823"/>
                    <a:pt x="2306" y="777"/>
                    <a:pt x="2351" y="754"/>
                  </a:cubicBezTo>
                  <a:cubicBezTo>
                    <a:pt x="2420" y="708"/>
                    <a:pt x="2488" y="686"/>
                    <a:pt x="2534" y="640"/>
                  </a:cubicBezTo>
                  <a:cubicBezTo>
                    <a:pt x="2602" y="617"/>
                    <a:pt x="2671" y="594"/>
                    <a:pt x="2739" y="571"/>
                  </a:cubicBezTo>
                  <a:cubicBezTo>
                    <a:pt x="2854" y="526"/>
                    <a:pt x="2968" y="480"/>
                    <a:pt x="3082" y="457"/>
                  </a:cubicBezTo>
                  <a:cubicBezTo>
                    <a:pt x="3127" y="457"/>
                    <a:pt x="3150" y="389"/>
                    <a:pt x="3127" y="366"/>
                  </a:cubicBezTo>
                  <a:cubicBezTo>
                    <a:pt x="3105" y="320"/>
                    <a:pt x="3059" y="298"/>
                    <a:pt x="3036" y="298"/>
                  </a:cubicBezTo>
                  <a:cubicBezTo>
                    <a:pt x="2990" y="320"/>
                    <a:pt x="2945" y="320"/>
                    <a:pt x="2899" y="343"/>
                  </a:cubicBezTo>
                  <a:cubicBezTo>
                    <a:pt x="2831" y="343"/>
                    <a:pt x="2762" y="389"/>
                    <a:pt x="2694" y="412"/>
                  </a:cubicBezTo>
                  <a:cubicBezTo>
                    <a:pt x="2648" y="412"/>
                    <a:pt x="2602" y="434"/>
                    <a:pt x="2557" y="457"/>
                  </a:cubicBezTo>
                  <a:cubicBezTo>
                    <a:pt x="2534" y="480"/>
                    <a:pt x="2488" y="480"/>
                    <a:pt x="2465" y="503"/>
                  </a:cubicBezTo>
                  <a:cubicBezTo>
                    <a:pt x="2397" y="549"/>
                    <a:pt x="2329" y="571"/>
                    <a:pt x="2260" y="617"/>
                  </a:cubicBezTo>
                  <a:cubicBezTo>
                    <a:pt x="2233" y="631"/>
                    <a:pt x="2206" y="644"/>
                    <a:pt x="2179" y="662"/>
                  </a:cubicBezTo>
                  <a:lnTo>
                    <a:pt x="2179" y="662"/>
                  </a:lnTo>
                  <a:cubicBezTo>
                    <a:pt x="2193" y="650"/>
                    <a:pt x="2205" y="635"/>
                    <a:pt x="2214" y="617"/>
                  </a:cubicBezTo>
                  <a:cubicBezTo>
                    <a:pt x="2306" y="549"/>
                    <a:pt x="2397" y="480"/>
                    <a:pt x="2488" y="434"/>
                  </a:cubicBezTo>
                  <a:cubicBezTo>
                    <a:pt x="2552" y="371"/>
                    <a:pt x="2635" y="307"/>
                    <a:pt x="2720" y="262"/>
                  </a:cubicBezTo>
                  <a:lnTo>
                    <a:pt x="2720" y="262"/>
                  </a:lnTo>
                  <a:cubicBezTo>
                    <a:pt x="2717" y="268"/>
                    <a:pt x="2717" y="275"/>
                    <a:pt x="2717" y="275"/>
                  </a:cubicBezTo>
                  <a:lnTo>
                    <a:pt x="2739" y="252"/>
                  </a:lnTo>
                  <a:lnTo>
                    <a:pt x="2739" y="252"/>
                  </a:lnTo>
                  <a:cubicBezTo>
                    <a:pt x="2733" y="255"/>
                    <a:pt x="2727" y="258"/>
                    <a:pt x="2720" y="262"/>
                  </a:cubicBezTo>
                  <a:lnTo>
                    <a:pt x="2720" y="262"/>
                  </a:lnTo>
                  <a:cubicBezTo>
                    <a:pt x="2723" y="257"/>
                    <a:pt x="2729" y="252"/>
                    <a:pt x="2739" y="252"/>
                  </a:cubicBezTo>
                  <a:cubicBezTo>
                    <a:pt x="2785" y="252"/>
                    <a:pt x="2808" y="229"/>
                    <a:pt x="2808" y="183"/>
                  </a:cubicBezTo>
                  <a:cubicBezTo>
                    <a:pt x="2831" y="161"/>
                    <a:pt x="2831" y="115"/>
                    <a:pt x="2831" y="92"/>
                  </a:cubicBezTo>
                  <a:cubicBezTo>
                    <a:pt x="2808" y="46"/>
                    <a:pt x="2785" y="24"/>
                    <a:pt x="2762" y="1"/>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4" name="Google Shape;4315;p38">
              <a:extLst>
                <a:ext uri="{FF2B5EF4-FFF2-40B4-BE49-F238E27FC236}">
                  <a16:creationId xmlns:a16="http://schemas.microsoft.com/office/drawing/2014/main" id="{9B6A1B52-120F-59A6-460D-879D21F9A78E}"/>
                </a:ext>
              </a:extLst>
            </p:cNvPr>
            <p:cNvSpPr/>
            <p:nvPr/>
          </p:nvSpPr>
          <p:spPr>
            <a:xfrm>
              <a:off x="5417795" y="1158526"/>
              <a:ext cx="283012" cy="395036"/>
            </a:xfrm>
            <a:custGeom>
              <a:avLst/>
              <a:gdLst/>
              <a:ahLst/>
              <a:cxnLst/>
              <a:rect l="l" t="t" r="r" b="b"/>
              <a:pathLst>
                <a:path w="10113" h="14116" extrusionOk="0">
                  <a:moveTo>
                    <a:pt x="5228" y="7351"/>
                  </a:moveTo>
                  <a:lnTo>
                    <a:pt x="5228" y="7351"/>
                  </a:lnTo>
                  <a:cubicBezTo>
                    <a:pt x="5228" y="7351"/>
                    <a:pt x="5228" y="7374"/>
                    <a:pt x="5251" y="7396"/>
                  </a:cubicBezTo>
                  <a:cubicBezTo>
                    <a:pt x="5228" y="7374"/>
                    <a:pt x="5228" y="7374"/>
                    <a:pt x="5228" y="7351"/>
                  </a:cubicBezTo>
                  <a:close/>
                  <a:moveTo>
                    <a:pt x="6004" y="8629"/>
                  </a:moveTo>
                  <a:lnTo>
                    <a:pt x="6004" y="8629"/>
                  </a:lnTo>
                  <a:cubicBezTo>
                    <a:pt x="6038" y="8675"/>
                    <a:pt x="6067" y="8720"/>
                    <a:pt x="6095" y="8766"/>
                  </a:cubicBezTo>
                  <a:lnTo>
                    <a:pt x="6095" y="8766"/>
                  </a:lnTo>
                  <a:lnTo>
                    <a:pt x="6004" y="8629"/>
                  </a:lnTo>
                  <a:close/>
                  <a:moveTo>
                    <a:pt x="6186" y="8903"/>
                  </a:moveTo>
                  <a:cubicBezTo>
                    <a:pt x="6392" y="9177"/>
                    <a:pt x="6574" y="9473"/>
                    <a:pt x="6757" y="9747"/>
                  </a:cubicBezTo>
                  <a:cubicBezTo>
                    <a:pt x="6825" y="9861"/>
                    <a:pt x="6917" y="9976"/>
                    <a:pt x="6985" y="10113"/>
                  </a:cubicBezTo>
                  <a:cubicBezTo>
                    <a:pt x="6871" y="9953"/>
                    <a:pt x="6780" y="9816"/>
                    <a:pt x="6689" y="9679"/>
                  </a:cubicBezTo>
                  <a:cubicBezTo>
                    <a:pt x="6529" y="9428"/>
                    <a:pt x="6369" y="9200"/>
                    <a:pt x="6232" y="8971"/>
                  </a:cubicBezTo>
                  <a:lnTo>
                    <a:pt x="6186" y="8903"/>
                  </a:lnTo>
                  <a:close/>
                  <a:moveTo>
                    <a:pt x="252" y="1"/>
                  </a:moveTo>
                  <a:cubicBezTo>
                    <a:pt x="183" y="1"/>
                    <a:pt x="138" y="24"/>
                    <a:pt x="92" y="47"/>
                  </a:cubicBezTo>
                  <a:cubicBezTo>
                    <a:pt x="1" y="138"/>
                    <a:pt x="1" y="275"/>
                    <a:pt x="69" y="366"/>
                  </a:cubicBezTo>
                  <a:cubicBezTo>
                    <a:pt x="252" y="617"/>
                    <a:pt x="434" y="891"/>
                    <a:pt x="617" y="1165"/>
                  </a:cubicBezTo>
                  <a:cubicBezTo>
                    <a:pt x="777" y="1416"/>
                    <a:pt x="982" y="1690"/>
                    <a:pt x="1188" y="1941"/>
                  </a:cubicBezTo>
                  <a:cubicBezTo>
                    <a:pt x="1370" y="2192"/>
                    <a:pt x="1576" y="2466"/>
                    <a:pt x="1781" y="2717"/>
                  </a:cubicBezTo>
                  <a:cubicBezTo>
                    <a:pt x="1964" y="2968"/>
                    <a:pt x="2146" y="3242"/>
                    <a:pt x="2306" y="3516"/>
                  </a:cubicBezTo>
                  <a:cubicBezTo>
                    <a:pt x="2420" y="3676"/>
                    <a:pt x="2534" y="3858"/>
                    <a:pt x="2626" y="4018"/>
                  </a:cubicBezTo>
                  <a:lnTo>
                    <a:pt x="2580" y="3950"/>
                  </a:lnTo>
                  <a:lnTo>
                    <a:pt x="2580" y="3950"/>
                  </a:lnTo>
                  <a:cubicBezTo>
                    <a:pt x="2626" y="4041"/>
                    <a:pt x="2694" y="4132"/>
                    <a:pt x="2740" y="4224"/>
                  </a:cubicBezTo>
                  <a:cubicBezTo>
                    <a:pt x="3059" y="4771"/>
                    <a:pt x="3379" y="5342"/>
                    <a:pt x="3698" y="5913"/>
                  </a:cubicBezTo>
                  <a:cubicBezTo>
                    <a:pt x="3835" y="6209"/>
                    <a:pt x="4018" y="6506"/>
                    <a:pt x="4178" y="6803"/>
                  </a:cubicBezTo>
                  <a:cubicBezTo>
                    <a:pt x="4338" y="7100"/>
                    <a:pt x="4520" y="7419"/>
                    <a:pt x="4703" y="7739"/>
                  </a:cubicBezTo>
                  <a:cubicBezTo>
                    <a:pt x="4726" y="7762"/>
                    <a:pt x="4748" y="7807"/>
                    <a:pt x="4771" y="7853"/>
                  </a:cubicBezTo>
                  <a:cubicBezTo>
                    <a:pt x="5091" y="8401"/>
                    <a:pt x="5433" y="8948"/>
                    <a:pt x="5776" y="9473"/>
                  </a:cubicBezTo>
                  <a:cubicBezTo>
                    <a:pt x="5958" y="9747"/>
                    <a:pt x="6141" y="10021"/>
                    <a:pt x="6323" y="10295"/>
                  </a:cubicBezTo>
                  <a:cubicBezTo>
                    <a:pt x="6506" y="10546"/>
                    <a:pt x="6689" y="10797"/>
                    <a:pt x="6848" y="11071"/>
                  </a:cubicBezTo>
                  <a:cubicBezTo>
                    <a:pt x="7168" y="11528"/>
                    <a:pt x="7487" y="11984"/>
                    <a:pt x="7830" y="12418"/>
                  </a:cubicBezTo>
                  <a:cubicBezTo>
                    <a:pt x="8012" y="12646"/>
                    <a:pt x="8195" y="12852"/>
                    <a:pt x="8355" y="13057"/>
                  </a:cubicBezTo>
                  <a:cubicBezTo>
                    <a:pt x="8446" y="13171"/>
                    <a:pt x="8537" y="13285"/>
                    <a:pt x="8629" y="13399"/>
                  </a:cubicBezTo>
                  <a:cubicBezTo>
                    <a:pt x="8652" y="13445"/>
                    <a:pt x="8697" y="13514"/>
                    <a:pt x="8743" y="13559"/>
                  </a:cubicBezTo>
                  <a:cubicBezTo>
                    <a:pt x="8811" y="13628"/>
                    <a:pt x="8857" y="13742"/>
                    <a:pt x="8948" y="13787"/>
                  </a:cubicBezTo>
                  <a:cubicBezTo>
                    <a:pt x="8994" y="13833"/>
                    <a:pt x="9040" y="13856"/>
                    <a:pt x="9108" y="13856"/>
                  </a:cubicBezTo>
                  <a:cubicBezTo>
                    <a:pt x="9176" y="13856"/>
                    <a:pt x="9222" y="13856"/>
                    <a:pt x="9268" y="13833"/>
                  </a:cubicBezTo>
                  <a:cubicBezTo>
                    <a:pt x="9313" y="13810"/>
                    <a:pt x="9336" y="13787"/>
                    <a:pt x="9359" y="13765"/>
                  </a:cubicBezTo>
                  <a:cubicBezTo>
                    <a:pt x="9450" y="13879"/>
                    <a:pt x="9542" y="13970"/>
                    <a:pt x="9633" y="14061"/>
                  </a:cubicBezTo>
                  <a:cubicBezTo>
                    <a:pt x="9666" y="14095"/>
                    <a:pt x="9724" y="14116"/>
                    <a:pt x="9780" y="14116"/>
                  </a:cubicBezTo>
                  <a:cubicBezTo>
                    <a:pt x="9800" y="14116"/>
                    <a:pt x="9820" y="14113"/>
                    <a:pt x="9838" y="14107"/>
                  </a:cubicBezTo>
                  <a:cubicBezTo>
                    <a:pt x="9930" y="14107"/>
                    <a:pt x="9998" y="14061"/>
                    <a:pt x="10044" y="13993"/>
                  </a:cubicBezTo>
                  <a:cubicBezTo>
                    <a:pt x="10090" y="13947"/>
                    <a:pt x="10112" y="13902"/>
                    <a:pt x="10112" y="13833"/>
                  </a:cubicBezTo>
                  <a:cubicBezTo>
                    <a:pt x="10112" y="13787"/>
                    <a:pt x="10112" y="13696"/>
                    <a:pt x="10090" y="13650"/>
                  </a:cubicBezTo>
                  <a:cubicBezTo>
                    <a:pt x="10044" y="13559"/>
                    <a:pt x="9998" y="13468"/>
                    <a:pt x="9953" y="13377"/>
                  </a:cubicBezTo>
                  <a:cubicBezTo>
                    <a:pt x="9907" y="13308"/>
                    <a:pt x="9861" y="13217"/>
                    <a:pt x="9816" y="13148"/>
                  </a:cubicBezTo>
                  <a:cubicBezTo>
                    <a:pt x="9724" y="13011"/>
                    <a:pt x="9610" y="12852"/>
                    <a:pt x="9519" y="12715"/>
                  </a:cubicBezTo>
                  <a:cubicBezTo>
                    <a:pt x="9313" y="12418"/>
                    <a:pt x="9108" y="12121"/>
                    <a:pt x="8903" y="11824"/>
                  </a:cubicBezTo>
                  <a:cubicBezTo>
                    <a:pt x="8697" y="11528"/>
                    <a:pt x="8492" y="11231"/>
                    <a:pt x="8286" y="10934"/>
                  </a:cubicBezTo>
                  <a:cubicBezTo>
                    <a:pt x="8104" y="10660"/>
                    <a:pt x="7921" y="10386"/>
                    <a:pt x="7738" y="10090"/>
                  </a:cubicBezTo>
                  <a:cubicBezTo>
                    <a:pt x="7350" y="9519"/>
                    <a:pt x="6985" y="8926"/>
                    <a:pt x="6597" y="8332"/>
                  </a:cubicBezTo>
                  <a:cubicBezTo>
                    <a:pt x="6232" y="7807"/>
                    <a:pt x="5890" y="7237"/>
                    <a:pt x="5524" y="6689"/>
                  </a:cubicBezTo>
                  <a:cubicBezTo>
                    <a:pt x="5159" y="6141"/>
                    <a:pt x="4794" y="5593"/>
                    <a:pt x="4429" y="5045"/>
                  </a:cubicBezTo>
                  <a:cubicBezTo>
                    <a:pt x="4269" y="4771"/>
                    <a:pt x="4086" y="4498"/>
                    <a:pt x="3904" y="4246"/>
                  </a:cubicBezTo>
                  <a:cubicBezTo>
                    <a:pt x="3744" y="3973"/>
                    <a:pt x="3561" y="3676"/>
                    <a:pt x="3379" y="3402"/>
                  </a:cubicBezTo>
                  <a:cubicBezTo>
                    <a:pt x="3059" y="2877"/>
                    <a:pt x="2717" y="2375"/>
                    <a:pt x="2375" y="1873"/>
                  </a:cubicBezTo>
                  <a:cubicBezTo>
                    <a:pt x="2215" y="1599"/>
                    <a:pt x="2032" y="1325"/>
                    <a:pt x="1872" y="1051"/>
                  </a:cubicBezTo>
                  <a:cubicBezTo>
                    <a:pt x="1781" y="914"/>
                    <a:pt x="1690" y="800"/>
                    <a:pt x="1621" y="663"/>
                  </a:cubicBezTo>
                  <a:cubicBezTo>
                    <a:pt x="1530" y="526"/>
                    <a:pt x="1439" y="389"/>
                    <a:pt x="1325" y="252"/>
                  </a:cubicBezTo>
                  <a:cubicBezTo>
                    <a:pt x="1256" y="206"/>
                    <a:pt x="1210" y="161"/>
                    <a:pt x="1119" y="138"/>
                  </a:cubicBezTo>
                  <a:cubicBezTo>
                    <a:pt x="1028" y="138"/>
                    <a:pt x="959" y="161"/>
                    <a:pt x="891" y="206"/>
                  </a:cubicBezTo>
                  <a:cubicBezTo>
                    <a:pt x="754" y="321"/>
                    <a:pt x="731" y="503"/>
                    <a:pt x="845" y="640"/>
                  </a:cubicBezTo>
                  <a:cubicBezTo>
                    <a:pt x="845" y="663"/>
                    <a:pt x="868" y="686"/>
                    <a:pt x="868" y="709"/>
                  </a:cubicBezTo>
                  <a:cubicBezTo>
                    <a:pt x="822" y="640"/>
                    <a:pt x="777" y="572"/>
                    <a:pt x="731" y="503"/>
                  </a:cubicBezTo>
                  <a:cubicBezTo>
                    <a:pt x="617" y="366"/>
                    <a:pt x="526" y="229"/>
                    <a:pt x="412" y="92"/>
                  </a:cubicBezTo>
                  <a:cubicBezTo>
                    <a:pt x="366" y="24"/>
                    <a:pt x="320" y="1"/>
                    <a:pt x="252" y="1"/>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5" name="Google Shape;4316;p38">
              <a:extLst>
                <a:ext uri="{FF2B5EF4-FFF2-40B4-BE49-F238E27FC236}">
                  <a16:creationId xmlns:a16="http://schemas.microsoft.com/office/drawing/2014/main" id="{ECBE7C79-F3EF-8099-EB07-2BE9F187AD2F}"/>
                </a:ext>
              </a:extLst>
            </p:cNvPr>
            <p:cNvSpPr/>
            <p:nvPr/>
          </p:nvSpPr>
          <p:spPr>
            <a:xfrm>
              <a:off x="5413318" y="1154077"/>
              <a:ext cx="96492" cy="141884"/>
            </a:xfrm>
            <a:custGeom>
              <a:avLst/>
              <a:gdLst/>
              <a:ahLst/>
              <a:cxnLst/>
              <a:rect l="l" t="t" r="r" b="b"/>
              <a:pathLst>
                <a:path w="3448" h="5070" extrusionOk="0">
                  <a:moveTo>
                    <a:pt x="115" y="0"/>
                  </a:moveTo>
                  <a:cubicBezTo>
                    <a:pt x="92" y="0"/>
                    <a:pt x="92" y="0"/>
                    <a:pt x="69" y="23"/>
                  </a:cubicBezTo>
                  <a:cubicBezTo>
                    <a:pt x="47" y="23"/>
                    <a:pt x="24" y="46"/>
                    <a:pt x="24" y="69"/>
                  </a:cubicBezTo>
                  <a:cubicBezTo>
                    <a:pt x="1" y="91"/>
                    <a:pt x="1" y="114"/>
                    <a:pt x="24" y="137"/>
                  </a:cubicBezTo>
                  <a:cubicBezTo>
                    <a:pt x="206" y="457"/>
                    <a:pt x="389" y="776"/>
                    <a:pt x="594" y="1096"/>
                  </a:cubicBezTo>
                  <a:cubicBezTo>
                    <a:pt x="800" y="1393"/>
                    <a:pt x="982" y="1689"/>
                    <a:pt x="1188" y="2009"/>
                  </a:cubicBezTo>
                  <a:cubicBezTo>
                    <a:pt x="1393" y="2328"/>
                    <a:pt x="1599" y="2625"/>
                    <a:pt x="1804" y="2945"/>
                  </a:cubicBezTo>
                  <a:cubicBezTo>
                    <a:pt x="1987" y="3219"/>
                    <a:pt x="2147" y="3515"/>
                    <a:pt x="2329" y="3789"/>
                  </a:cubicBezTo>
                  <a:cubicBezTo>
                    <a:pt x="2466" y="3995"/>
                    <a:pt x="2580" y="4200"/>
                    <a:pt x="2717" y="4405"/>
                  </a:cubicBezTo>
                  <a:cubicBezTo>
                    <a:pt x="2786" y="4497"/>
                    <a:pt x="2877" y="4611"/>
                    <a:pt x="2945" y="4702"/>
                  </a:cubicBezTo>
                  <a:cubicBezTo>
                    <a:pt x="2991" y="4748"/>
                    <a:pt x="3014" y="4794"/>
                    <a:pt x="3060" y="4839"/>
                  </a:cubicBezTo>
                  <a:cubicBezTo>
                    <a:pt x="3105" y="4908"/>
                    <a:pt x="3151" y="4953"/>
                    <a:pt x="3196" y="5022"/>
                  </a:cubicBezTo>
                  <a:cubicBezTo>
                    <a:pt x="3225" y="5050"/>
                    <a:pt x="3270" y="5069"/>
                    <a:pt x="3312" y="5069"/>
                  </a:cubicBezTo>
                  <a:cubicBezTo>
                    <a:pt x="3338" y="5069"/>
                    <a:pt x="3362" y="5062"/>
                    <a:pt x="3379" y="5045"/>
                  </a:cubicBezTo>
                  <a:cubicBezTo>
                    <a:pt x="3448" y="4999"/>
                    <a:pt x="3448" y="4908"/>
                    <a:pt x="3402" y="4862"/>
                  </a:cubicBezTo>
                  <a:cubicBezTo>
                    <a:pt x="3333" y="4794"/>
                    <a:pt x="3265" y="4702"/>
                    <a:pt x="3196" y="4611"/>
                  </a:cubicBezTo>
                  <a:cubicBezTo>
                    <a:pt x="3151" y="4542"/>
                    <a:pt x="3082" y="4474"/>
                    <a:pt x="3037" y="4405"/>
                  </a:cubicBezTo>
                  <a:cubicBezTo>
                    <a:pt x="2991" y="4337"/>
                    <a:pt x="2945" y="4269"/>
                    <a:pt x="2900" y="4200"/>
                  </a:cubicBezTo>
                  <a:cubicBezTo>
                    <a:pt x="2831" y="4109"/>
                    <a:pt x="2763" y="4040"/>
                    <a:pt x="2717" y="3949"/>
                  </a:cubicBezTo>
                  <a:cubicBezTo>
                    <a:pt x="2626" y="3812"/>
                    <a:pt x="2535" y="3675"/>
                    <a:pt x="2443" y="3538"/>
                  </a:cubicBezTo>
                  <a:cubicBezTo>
                    <a:pt x="2352" y="3401"/>
                    <a:pt x="2238" y="3241"/>
                    <a:pt x="2147" y="3082"/>
                  </a:cubicBezTo>
                  <a:cubicBezTo>
                    <a:pt x="1758" y="2511"/>
                    <a:pt x="1348" y="1918"/>
                    <a:pt x="982" y="1324"/>
                  </a:cubicBezTo>
                  <a:cubicBezTo>
                    <a:pt x="868" y="1187"/>
                    <a:pt x="777" y="1027"/>
                    <a:pt x="686" y="890"/>
                  </a:cubicBezTo>
                  <a:cubicBezTo>
                    <a:pt x="594" y="753"/>
                    <a:pt x="526" y="616"/>
                    <a:pt x="435" y="480"/>
                  </a:cubicBezTo>
                  <a:cubicBezTo>
                    <a:pt x="366" y="343"/>
                    <a:pt x="275" y="206"/>
                    <a:pt x="184" y="69"/>
                  </a:cubicBezTo>
                  <a:cubicBezTo>
                    <a:pt x="184" y="46"/>
                    <a:pt x="161" y="23"/>
                    <a:pt x="138" y="23"/>
                  </a:cubicBezTo>
                  <a:cubicBezTo>
                    <a:pt x="138" y="0"/>
                    <a:pt x="115" y="0"/>
                    <a:pt x="115"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6" name="Google Shape;4317;p38">
              <a:extLst>
                <a:ext uri="{FF2B5EF4-FFF2-40B4-BE49-F238E27FC236}">
                  <a16:creationId xmlns:a16="http://schemas.microsoft.com/office/drawing/2014/main" id="{C305A331-A0A4-7125-C4D4-A345AA9F200A}"/>
                </a:ext>
              </a:extLst>
            </p:cNvPr>
            <p:cNvSpPr/>
            <p:nvPr/>
          </p:nvSpPr>
          <p:spPr>
            <a:xfrm>
              <a:off x="5412058" y="1155336"/>
              <a:ext cx="111156" cy="158871"/>
            </a:xfrm>
            <a:custGeom>
              <a:avLst/>
              <a:gdLst/>
              <a:ahLst/>
              <a:cxnLst/>
              <a:rect l="l" t="t" r="r" b="b"/>
              <a:pathLst>
                <a:path w="3972" h="5677" extrusionOk="0">
                  <a:moveTo>
                    <a:pt x="183" y="1"/>
                  </a:moveTo>
                  <a:cubicBezTo>
                    <a:pt x="160" y="1"/>
                    <a:pt x="137" y="24"/>
                    <a:pt x="114" y="24"/>
                  </a:cubicBezTo>
                  <a:cubicBezTo>
                    <a:pt x="46" y="46"/>
                    <a:pt x="0" y="138"/>
                    <a:pt x="46" y="229"/>
                  </a:cubicBezTo>
                  <a:cubicBezTo>
                    <a:pt x="229" y="549"/>
                    <a:pt x="411" y="868"/>
                    <a:pt x="617" y="1188"/>
                  </a:cubicBezTo>
                  <a:cubicBezTo>
                    <a:pt x="708" y="1348"/>
                    <a:pt x="822" y="1484"/>
                    <a:pt x="913" y="1644"/>
                  </a:cubicBezTo>
                  <a:cubicBezTo>
                    <a:pt x="1027" y="1804"/>
                    <a:pt x="1142" y="1964"/>
                    <a:pt x="1256" y="2146"/>
                  </a:cubicBezTo>
                  <a:cubicBezTo>
                    <a:pt x="1461" y="2443"/>
                    <a:pt x="1667" y="2763"/>
                    <a:pt x="1872" y="3059"/>
                  </a:cubicBezTo>
                  <a:cubicBezTo>
                    <a:pt x="1986" y="3219"/>
                    <a:pt x="2077" y="3356"/>
                    <a:pt x="2169" y="3516"/>
                  </a:cubicBezTo>
                  <a:cubicBezTo>
                    <a:pt x="2260" y="3653"/>
                    <a:pt x="2351" y="3790"/>
                    <a:pt x="2443" y="3950"/>
                  </a:cubicBezTo>
                  <a:cubicBezTo>
                    <a:pt x="2534" y="4064"/>
                    <a:pt x="2602" y="4201"/>
                    <a:pt x="2694" y="4338"/>
                  </a:cubicBezTo>
                  <a:cubicBezTo>
                    <a:pt x="2808" y="4475"/>
                    <a:pt x="2899" y="4634"/>
                    <a:pt x="3013" y="4794"/>
                  </a:cubicBezTo>
                  <a:cubicBezTo>
                    <a:pt x="3105" y="4931"/>
                    <a:pt x="3219" y="5068"/>
                    <a:pt x="3310" y="5205"/>
                  </a:cubicBezTo>
                  <a:cubicBezTo>
                    <a:pt x="3378" y="5273"/>
                    <a:pt x="3424" y="5342"/>
                    <a:pt x="3470" y="5410"/>
                  </a:cubicBezTo>
                  <a:cubicBezTo>
                    <a:pt x="3561" y="5502"/>
                    <a:pt x="3630" y="5593"/>
                    <a:pt x="3721" y="5662"/>
                  </a:cubicBezTo>
                  <a:cubicBezTo>
                    <a:pt x="3740" y="5671"/>
                    <a:pt x="3766" y="5677"/>
                    <a:pt x="3795" y="5677"/>
                  </a:cubicBezTo>
                  <a:cubicBezTo>
                    <a:pt x="3834" y="5677"/>
                    <a:pt x="3877" y="5665"/>
                    <a:pt x="3903" y="5639"/>
                  </a:cubicBezTo>
                  <a:cubicBezTo>
                    <a:pt x="3949" y="5593"/>
                    <a:pt x="3972" y="5502"/>
                    <a:pt x="3926" y="5433"/>
                  </a:cubicBezTo>
                  <a:cubicBezTo>
                    <a:pt x="3858" y="5365"/>
                    <a:pt x="3789" y="5296"/>
                    <a:pt x="3744" y="5205"/>
                  </a:cubicBezTo>
                  <a:cubicBezTo>
                    <a:pt x="3675" y="5137"/>
                    <a:pt x="3630" y="5045"/>
                    <a:pt x="3561" y="4977"/>
                  </a:cubicBezTo>
                  <a:cubicBezTo>
                    <a:pt x="3470" y="4840"/>
                    <a:pt x="3356" y="4703"/>
                    <a:pt x="3264" y="4543"/>
                  </a:cubicBezTo>
                  <a:cubicBezTo>
                    <a:pt x="3173" y="4406"/>
                    <a:pt x="3059" y="4246"/>
                    <a:pt x="2968" y="4109"/>
                  </a:cubicBezTo>
                  <a:cubicBezTo>
                    <a:pt x="2876" y="3972"/>
                    <a:pt x="2785" y="3835"/>
                    <a:pt x="2694" y="3721"/>
                  </a:cubicBezTo>
                  <a:cubicBezTo>
                    <a:pt x="2488" y="3425"/>
                    <a:pt x="2306" y="3128"/>
                    <a:pt x="2100" y="2831"/>
                  </a:cubicBezTo>
                  <a:cubicBezTo>
                    <a:pt x="1895" y="2534"/>
                    <a:pt x="1689" y="2238"/>
                    <a:pt x="1484" y="1941"/>
                  </a:cubicBezTo>
                  <a:cubicBezTo>
                    <a:pt x="1324" y="1713"/>
                    <a:pt x="1164" y="1484"/>
                    <a:pt x="1027" y="1256"/>
                  </a:cubicBezTo>
                  <a:cubicBezTo>
                    <a:pt x="959" y="1142"/>
                    <a:pt x="868" y="1051"/>
                    <a:pt x="799" y="937"/>
                  </a:cubicBezTo>
                  <a:cubicBezTo>
                    <a:pt x="731" y="823"/>
                    <a:pt x="662" y="686"/>
                    <a:pt x="571" y="571"/>
                  </a:cubicBezTo>
                  <a:cubicBezTo>
                    <a:pt x="480" y="412"/>
                    <a:pt x="388" y="252"/>
                    <a:pt x="320" y="92"/>
                  </a:cubicBezTo>
                  <a:cubicBezTo>
                    <a:pt x="297" y="69"/>
                    <a:pt x="274" y="46"/>
                    <a:pt x="229" y="24"/>
                  </a:cubicBezTo>
                  <a:cubicBezTo>
                    <a:pt x="206" y="24"/>
                    <a:pt x="183" y="1"/>
                    <a:pt x="183" y="1"/>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7" name="Google Shape;4318;p38">
              <a:extLst>
                <a:ext uri="{FF2B5EF4-FFF2-40B4-BE49-F238E27FC236}">
                  <a16:creationId xmlns:a16="http://schemas.microsoft.com/office/drawing/2014/main" id="{9300F45F-A2B8-B8C4-ED9A-3485460A0CDE}"/>
                </a:ext>
              </a:extLst>
            </p:cNvPr>
            <p:cNvSpPr/>
            <p:nvPr/>
          </p:nvSpPr>
          <p:spPr>
            <a:xfrm>
              <a:off x="5407581" y="1150243"/>
              <a:ext cx="164832" cy="243665"/>
            </a:xfrm>
            <a:custGeom>
              <a:avLst/>
              <a:gdLst/>
              <a:ahLst/>
              <a:cxnLst/>
              <a:rect l="l" t="t" r="r" b="b"/>
              <a:pathLst>
                <a:path w="5890" h="8707" extrusionOk="0">
                  <a:moveTo>
                    <a:pt x="46" y="0"/>
                  </a:moveTo>
                  <a:cubicBezTo>
                    <a:pt x="23" y="23"/>
                    <a:pt x="1" y="46"/>
                    <a:pt x="1" y="92"/>
                  </a:cubicBezTo>
                  <a:cubicBezTo>
                    <a:pt x="1" y="114"/>
                    <a:pt x="1" y="114"/>
                    <a:pt x="23" y="137"/>
                  </a:cubicBezTo>
                  <a:cubicBezTo>
                    <a:pt x="23" y="160"/>
                    <a:pt x="46" y="183"/>
                    <a:pt x="69" y="206"/>
                  </a:cubicBezTo>
                  <a:cubicBezTo>
                    <a:pt x="92" y="228"/>
                    <a:pt x="115" y="274"/>
                    <a:pt x="115" y="297"/>
                  </a:cubicBezTo>
                  <a:cubicBezTo>
                    <a:pt x="137" y="320"/>
                    <a:pt x="160" y="343"/>
                    <a:pt x="160" y="365"/>
                  </a:cubicBezTo>
                  <a:cubicBezTo>
                    <a:pt x="183" y="388"/>
                    <a:pt x="183" y="411"/>
                    <a:pt x="206" y="411"/>
                  </a:cubicBezTo>
                  <a:lnTo>
                    <a:pt x="229" y="411"/>
                  </a:lnTo>
                  <a:cubicBezTo>
                    <a:pt x="274" y="480"/>
                    <a:pt x="320" y="525"/>
                    <a:pt x="343" y="594"/>
                  </a:cubicBezTo>
                  <a:cubicBezTo>
                    <a:pt x="457" y="731"/>
                    <a:pt x="548" y="868"/>
                    <a:pt x="662" y="1027"/>
                  </a:cubicBezTo>
                  <a:cubicBezTo>
                    <a:pt x="891" y="1324"/>
                    <a:pt x="1096" y="1644"/>
                    <a:pt x="1324" y="1963"/>
                  </a:cubicBezTo>
                  <a:cubicBezTo>
                    <a:pt x="1507" y="2237"/>
                    <a:pt x="1712" y="2488"/>
                    <a:pt x="1895" y="2762"/>
                  </a:cubicBezTo>
                  <a:cubicBezTo>
                    <a:pt x="2009" y="2945"/>
                    <a:pt x="2123" y="3104"/>
                    <a:pt x="2237" y="3287"/>
                  </a:cubicBezTo>
                  <a:cubicBezTo>
                    <a:pt x="2283" y="3333"/>
                    <a:pt x="2306" y="3378"/>
                    <a:pt x="2352" y="3447"/>
                  </a:cubicBezTo>
                  <a:cubicBezTo>
                    <a:pt x="2420" y="3538"/>
                    <a:pt x="2488" y="3652"/>
                    <a:pt x="2557" y="3766"/>
                  </a:cubicBezTo>
                  <a:cubicBezTo>
                    <a:pt x="2740" y="4040"/>
                    <a:pt x="2899" y="4314"/>
                    <a:pt x="3082" y="4588"/>
                  </a:cubicBezTo>
                  <a:cubicBezTo>
                    <a:pt x="3287" y="4908"/>
                    <a:pt x="3493" y="5250"/>
                    <a:pt x="3698" y="5592"/>
                  </a:cubicBezTo>
                  <a:cubicBezTo>
                    <a:pt x="3881" y="5889"/>
                    <a:pt x="4041" y="6163"/>
                    <a:pt x="4223" y="6460"/>
                  </a:cubicBezTo>
                  <a:cubicBezTo>
                    <a:pt x="4314" y="6597"/>
                    <a:pt x="4406" y="6757"/>
                    <a:pt x="4497" y="6916"/>
                  </a:cubicBezTo>
                  <a:cubicBezTo>
                    <a:pt x="4611" y="7076"/>
                    <a:pt x="4703" y="7236"/>
                    <a:pt x="4817" y="7396"/>
                  </a:cubicBezTo>
                  <a:cubicBezTo>
                    <a:pt x="5091" y="7806"/>
                    <a:pt x="5364" y="8240"/>
                    <a:pt x="5638" y="8651"/>
                  </a:cubicBezTo>
                  <a:cubicBezTo>
                    <a:pt x="5661" y="8674"/>
                    <a:pt x="5684" y="8697"/>
                    <a:pt x="5730" y="8697"/>
                  </a:cubicBezTo>
                  <a:cubicBezTo>
                    <a:pt x="5736" y="8703"/>
                    <a:pt x="5745" y="8706"/>
                    <a:pt x="5754" y="8706"/>
                  </a:cubicBezTo>
                  <a:cubicBezTo>
                    <a:pt x="5777" y="8706"/>
                    <a:pt x="5805" y="8690"/>
                    <a:pt x="5821" y="8674"/>
                  </a:cubicBezTo>
                  <a:cubicBezTo>
                    <a:pt x="5867" y="8651"/>
                    <a:pt x="5867" y="8628"/>
                    <a:pt x="5889" y="8583"/>
                  </a:cubicBezTo>
                  <a:cubicBezTo>
                    <a:pt x="5889" y="8537"/>
                    <a:pt x="5867" y="8514"/>
                    <a:pt x="5844" y="8491"/>
                  </a:cubicBezTo>
                  <a:cubicBezTo>
                    <a:pt x="5661" y="8172"/>
                    <a:pt x="5456" y="7852"/>
                    <a:pt x="5273" y="7555"/>
                  </a:cubicBezTo>
                  <a:cubicBezTo>
                    <a:pt x="5159" y="7373"/>
                    <a:pt x="5045" y="7213"/>
                    <a:pt x="4931" y="7053"/>
                  </a:cubicBezTo>
                  <a:cubicBezTo>
                    <a:pt x="4839" y="6893"/>
                    <a:pt x="4725" y="6734"/>
                    <a:pt x="4634" y="6574"/>
                  </a:cubicBezTo>
                  <a:cubicBezTo>
                    <a:pt x="4429" y="6300"/>
                    <a:pt x="4246" y="6003"/>
                    <a:pt x="4063" y="5707"/>
                  </a:cubicBezTo>
                  <a:cubicBezTo>
                    <a:pt x="3881" y="5433"/>
                    <a:pt x="3698" y="5159"/>
                    <a:pt x="3538" y="4908"/>
                  </a:cubicBezTo>
                  <a:cubicBezTo>
                    <a:pt x="3310" y="4565"/>
                    <a:pt x="3082" y="4223"/>
                    <a:pt x="2854" y="3903"/>
                  </a:cubicBezTo>
                  <a:cubicBezTo>
                    <a:pt x="2694" y="3629"/>
                    <a:pt x="2511" y="3378"/>
                    <a:pt x="2329" y="3127"/>
                  </a:cubicBezTo>
                  <a:cubicBezTo>
                    <a:pt x="2100" y="2785"/>
                    <a:pt x="1895" y="2465"/>
                    <a:pt x="1667" y="2146"/>
                  </a:cubicBezTo>
                  <a:cubicBezTo>
                    <a:pt x="1439" y="1849"/>
                    <a:pt x="1233" y="1552"/>
                    <a:pt x="1028" y="1256"/>
                  </a:cubicBezTo>
                  <a:lnTo>
                    <a:pt x="640" y="708"/>
                  </a:lnTo>
                  <a:cubicBezTo>
                    <a:pt x="548" y="594"/>
                    <a:pt x="480" y="480"/>
                    <a:pt x="389" y="343"/>
                  </a:cubicBezTo>
                  <a:cubicBezTo>
                    <a:pt x="320" y="228"/>
                    <a:pt x="229" y="137"/>
                    <a:pt x="137" y="23"/>
                  </a:cubicBezTo>
                  <a:cubicBezTo>
                    <a:pt x="137" y="0"/>
                    <a:pt x="115" y="0"/>
                    <a:pt x="92"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8" name="Google Shape;4319;p38">
              <a:extLst>
                <a:ext uri="{FF2B5EF4-FFF2-40B4-BE49-F238E27FC236}">
                  <a16:creationId xmlns:a16="http://schemas.microsoft.com/office/drawing/2014/main" id="{237F00BC-062B-C70A-DF5C-5B3FCD25C30C}"/>
                </a:ext>
              </a:extLst>
            </p:cNvPr>
            <p:cNvSpPr/>
            <p:nvPr/>
          </p:nvSpPr>
          <p:spPr>
            <a:xfrm>
              <a:off x="5449726" y="1210270"/>
              <a:ext cx="153973" cy="232164"/>
            </a:xfrm>
            <a:custGeom>
              <a:avLst/>
              <a:gdLst/>
              <a:ahLst/>
              <a:cxnLst/>
              <a:rect l="l" t="t" r="r" b="b"/>
              <a:pathLst>
                <a:path w="5502" h="8296" extrusionOk="0">
                  <a:moveTo>
                    <a:pt x="92" y="1"/>
                  </a:moveTo>
                  <a:cubicBezTo>
                    <a:pt x="92" y="1"/>
                    <a:pt x="69" y="1"/>
                    <a:pt x="69" y="24"/>
                  </a:cubicBezTo>
                  <a:cubicBezTo>
                    <a:pt x="47" y="24"/>
                    <a:pt x="1" y="69"/>
                    <a:pt x="24" y="92"/>
                  </a:cubicBezTo>
                  <a:cubicBezTo>
                    <a:pt x="24" y="115"/>
                    <a:pt x="24" y="115"/>
                    <a:pt x="24" y="138"/>
                  </a:cubicBezTo>
                  <a:cubicBezTo>
                    <a:pt x="24" y="161"/>
                    <a:pt x="47" y="183"/>
                    <a:pt x="47" y="206"/>
                  </a:cubicBezTo>
                  <a:cubicBezTo>
                    <a:pt x="69" y="229"/>
                    <a:pt x="92" y="275"/>
                    <a:pt x="115" y="320"/>
                  </a:cubicBezTo>
                  <a:cubicBezTo>
                    <a:pt x="138" y="343"/>
                    <a:pt x="161" y="366"/>
                    <a:pt x="161" y="412"/>
                  </a:cubicBezTo>
                  <a:cubicBezTo>
                    <a:pt x="229" y="480"/>
                    <a:pt x="275" y="571"/>
                    <a:pt x="321" y="663"/>
                  </a:cubicBezTo>
                  <a:cubicBezTo>
                    <a:pt x="412" y="823"/>
                    <a:pt x="503" y="959"/>
                    <a:pt x="594" y="1119"/>
                  </a:cubicBezTo>
                  <a:cubicBezTo>
                    <a:pt x="640" y="1188"/>
                    <a:pt x="686" y="1233"/>
                    <a:pt x="731" y="1302"/>
                  </a:cubicBezTo>
                  <a:cubicBezTo>
                    <a:pt x="777" y="1416"/>
                    <a:pt x="846" y="1507"/>
                    <a:pt x="914" y="1621"/>
                  </a:cubicBezTo>
                  <a:cubicBezTo>
                    <a:pt x="1028" y="1758"/>
                    <a:pt x="1119" y="1918"/>
                    <a:pt x="1211" y="2055"/>
                  </a:cubicBezTo>
                  <a:cubicBezTo>
                    <a:pt x="1622" y="2649"/>
                    <a:pt x="1987" y="3265"/>
                    <a:pt x="2375" y="3858"/>
                  </a:cubicBezTo>
                  <a:cubicBezTo>
                    <a:pt x="2763" y="4475"/>
                    <a:pt x="3151" y="5091"/>
                    <a:pt x="3516" y="5707"/>
                  </a:cubicBezTo>
                  <a:cubicBezTo>
                    <a:pt x="3607" y="5867"/>
                    <a:pt x="3699" y="6027"/>
                    <a:pt x="3790" y="6164"/>
                  </a:cubicBezTo>
                  <a:cubicBezTo>
                    <a:pt x="3881" y="6323"/>
                    <a:pt x="3995" y="6460"/>
                    <a:pt x="4087" y="6620"/>
                  </a:cubicBezTo>
                  <a:cubicBezTo>
                    <a:pt x="4269" y="6894"/>
                    <a:pt x="4475" y="7191"/>
                    <a:pt x="4657" y="7465"/>
                  </a:cubicBezTo>
                  <a:cubicBezTo>
                    <a:pt x="4840" y="7716"/>
                    <a:pt x="5045" y="7990"/>
                    <a:pt x="5228" y="8241"/>
                  </a:cubicBezTo>
                  <a:cubicBezTo>
                    <a:pt x="5253" y="8278"/>
                    <a:pt x="5292" y="8295"/>
                    <a:pt x="5333" y="8295"/>
                  </a:cubicBezTo>
                  <a:cubicBezTo>
                    <a:pt x="5367" y="8295"/>
                    <a:pt x="5403" y="8284"/>
                    <a:pt x="5433" y="8264"/>
                  </a:cubicBezTo>
                  <a:cubicBezTo>
                    <a:pt x="5456" y="8241"/>
                    <a:pt x="5479" y="8218"/>
                    <a:pt x="5479" y="8172"/>
                  </a:cubicBezTo>
                  <a:cubicBezTo>
                    <a:pt x="5502" y="8127"/>
                    <a:pt x="5479" y="8104"/>
                    <a:pt x="5456" y="8058"/>
                  </a:cubicBezTo>
                  <a:cubicBezTo>
                    <a:pt x="5251" y="7761"/>
                    <a:pt x="5023" y="7465"/>
                    <a:pt x="4817" y="7191"/>
                  </a:cubicBezTo>
                  <a:cubicBezTo>
                    <a:pt x="4589" y="6894"/>
                    <a:pt x="4383" y="6574"/>
                    <a:pt x="4155" y="6278"/>
                  </a:cubicBezTo>
                  <a:cubicBezTo>
                    <a:pt x="3973" y="5981"/>
                    <a:pt x="3767" y="5707"/>
                    <a:pt x="3585" y="5410"/>
                  </a:cubicBezTo>
                  <a:cubicBezTo>
                    <a:pt x="3402" y="5114"/>
                    <a:pt x="3219" y="4840"/>
                    <a:pt x="3037" y="4543"/>
                  </a:cubicBezTo>
                  <a:cubicBezTo>
                    <a:pt x="2808" y="4223"/>
                    <a:pt x="2603" y="3904"/>
                    <a:pt x="2398" y="3562"/>
                  </a:cubicBezTo>
                  <a:cubicBezTo>
                    <a:pt x="2192" y="3288"/>
                    <a:pt x="2010" y="2991"/>
                    <a:pt x="1827" y="2717"/>
                  </a:cubicBezTo>
                  <a:cubicBezTo>
                    <a:pt x="1622" y="2397"/>
                    <a:pt x="1416" y="2078"/>
                    <a:pt x="1234" y="1781"/>
                  </a:cubicBezTo>
                  <a:cubicBezTo>
                    <a:pt x="1142" y="1644"/>
                    <a:pt x="1051" y="1507"/>
                    <a:pt x="960" y="1370"/>
                  </a:cubicBezTo>
                  <a:cubicBezTo>
                    <a:pt x="868" y="1233"/>
                    <a:pt x="754" y="1074"/>
                    <a:pt x="663" y="914"/>
                  </a:cubicBezTo>
                  <a:cubicBezTo>
                    <a:pt x="594" y="800"/>
                    <a:pt x="526" y="686"/>
                    <a:pt x="457" y="571"/>
                  </a:cubicBezTo>
                  <a:cubicBezTo>
                    <a:pt x="435" y="549"/>
                    <a:pt x="412" y="503"/>
                    <a:pt x="389" y="480"/>
                  </a:cubicBezTo>
                  <a:cubicBezTo>
                    <a:pt x="412" y="457"/>
                    <a:pt x="412" y="412"/>
                    <a:pt x="389" y="389"/>
                  </a:cubicBezTo>
                  <a:cubicBezTo>
                    <a:pt x="343" y="320"/>
                    <a:pt x="321" y="275"/>
                    <a:pt x="275" y="206"/>
                  </a:cubicBezTo>
                  <a:cubicBezTo>
                    <a:pt x="252" y="161"/>
                    <a:pt x="206" y="92"/>
                    <a:pt x="161" y="46"/>
                  </a:cubicBezTo>
                  <a:cubicBezTo>
                    <a:pt x="138" y="24"/>
                    <a:pt x="115" y="1"/>
                    <a:pt x="92" y="1"/>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9" name="Google Shape;4320;p38">
              <a:extLst>
                <a:ext uri="{FF2B5EF4-FFF2-40B4-BE49-F238E27FC236}">
                  <a16:creationId xmlns:a16="http://schemas.microsoft.com/office/drawing/2014/main" id="{C1113182-FDD1-89C2-2C87-B6C8AB54A084}"/>
                </a:ext>
              </a:extLst>
            </p:cNvPr>
            <p:cNvSpPr/>
            <p:nvPr/>
          </p:nvSpPr>
          <p:spPr>
            <a:xfrm>
              <a:off x="5499568" y="1283087"/>
              <a:ext cx="139281" cy="209860"/>
            </a:xfrm>
            <a:custGeom>
              <a:avLst/>
              <a:gdLst/>
              <a:ahLst/>
              <a:cxnLst/>
              <a:rect l="l" t="t" r="r" b="b"/>
              <a:pathLst>
                <a:path w="4977" h="7499" extrusionOk="0">
                  <a:moveTo>
                    <a:pt x="69" y="1"/>
                  </a:moveTo>
                  <a:cubicBezTo>
                    <a:pt x="23" y="24"/>
                    <a:pt x="0" y="69"/>
                    <a:pt x="23" y="115"/>
                  </a:cubicBezTo>
                  <a:cubicBezTo>
                    <a:pt x="92" y="252"/>
                    <a:pt x="160" y="366"/>
                    <a:pt x="229" y="503"/>
                  </a:cubicBezTo>
                  <a:cubicBezTo>
                    <a:pt x="274" y="594"/>
                    <a:pt x="320" y="686"/>
                    <a:pt x="388" y="777"/>
                  </a:cubicBezTo>
                  <a:cubicBezTo>
                    <a:pt x="503" y="960"/>
                    <a:pt x="617" y="1165"/>
                    <a:pt x="731" y="1370"/>
                  </a:cubicBezTo>
                  <a:lnTo>
                    <a:pt x="731" y="1348"/>
                  </a:lnTo>
                  <a:cubicBezTo>
                    <a:pt x="913" y="1667"/>
                    <a:pt x="1096" y="1964"/>
                    <a:pt x="1279" y="2283"/>
                  </a:cubicBezTo>
                  <a:cubicBezTo>
                    <a:pt x="1484" y="2626"/>
                    <a:pt x="1689" y="2945"/>
                    <a:pt x="1895" y="3288"/>
                  </a:cubicBezTo>
                  <a:cubicBezTo>
                    <a:pt x="1963" y="3425"/>
                    <a:pt x="2055" y="3562"/>
                    <a:pt x="2146" y="3699"/>
                  </a:cubicBezTo>
                  <a:cubicBezTo>
                    <a:pt x="2214" y="3836"/>
                    <a:pt x="2306" y="3950"/>
                    <a:pt x="2397" y="4087"/>
                  </a:cubicBezTo>
                  <a:cubicBezTo>
                    <a:pt x="2602" y="4406"/>
                    <a:pt x="2808" y="4726"/>
                    <a:pt x="3013" y="5045"/>
                  </a:cubicBezTo>
                  <a:cubicBezTo>
                    <a:pt x="3082" y="5159"/>
                    <a:pt x="3150" y="5251"/>
                    <a:pt x="3219" y="5365"/>
                  </a:cubicBezTo>
                  <a:cubicBezTo>
                    <a:pt x="3264" y="5433"/>
                    <a:pt x="3333" y="5525"/>
                    <a:pt x="3378" y="5593"/>
                  </a:cubicBezTo>
                  <a:cubicBezTo>
                    <a:pt x="3470" y="5730"/>
                    <a:pt x="3561" y="5844"/>
                    <a:pt x="3652" y="5981"/>
                  </a:cubicBezTo>
                  <a:cubicBezTo>
                    <a:pt x="3721" y="6050"/>
                    <a:pt x="3767" y="6141"/>
                    <a:pt x="3835" y="6209"/>
                  </a:cubicBezTo>
                  <a:cubicBezTo>
                    <a:pt x="4155" y="6620"/>
                    <a:pt x="4451" y="7031"/>
                    <a:pt x="4771" y="7465"/>
                  </a:cubicBezTo>
                  <a:cubicBezTo>
                    <a:pt x="4782" y="7488"/>
                    <a:pt x="4811" y="7499"/>
                    <a:pt x="4842" y="7499"/>
                  </a:cubicBezTo>
                  <a:cubicBezTo>
                    <a:pt x="4874" y="7499"/>
                    <a:pt x="4908" y="7488"/>
                    <a:pt x="4931" y="7465"/>
                  </a:cubicBezTo>
                  <a:cubicBezTo>
                    <a:pt x="4976" y="7442"/>
                    <a:pt x="4976" y="7373"/>
                    <a:pt x="4931" y="7305"/>
                  </a:cubicBezTo>
                  <a:cubicBezTo>
                    <a:pt x="4702" y="7008"/>
                    <a:pt x="4451" y="6689"/>
                    <a:pt x="4223" y="6369"/>
                  </a:cubicBezTo>
                  <a:cubicBezTo>
                    <a:pt x="4109" y="6232"/>
                    <a:pt x="3995" y="6072"/>
                    <a:pt x="3881" y="5935"/>
                  </a:cubicBezTo>
                  <a:cubicBezTo>
                    <a:pt x="3767" y="5799"/>
                    <a:pt x="3675" y="5662"/>
                    <a:pt x="3561" y="5502"/>
                  </a:cubicBezTo>
                  <a:cubicBezTo>
                    <a:pt x="3470" y="5365"/>
                    <a:pt x="3356" y="5228"/>
                    <a:pt x="3264" y="5091"/>
                  </a:cubicBezTo>
                  <a:cubicBezTo>
                    <a:pt x="3173" y="4954"/>
                    <a:pt x="3082" y="4817"/>
                    <a:pt x="2990" y="4680"/>
                  </a:cubicBezTo>
                  <a:cubicBezTo>
                    <a:pt x="2899" y="4543"/>
                    <a:pt x="2808" y="4406"/>
                    <a:pt x="2717" y="4269"/>
                  </a:cubicBezTo>
                  <a:cubicBezTo>
                    <a:pt x="2625" y="4132"/>
                    <a:pt x="2511" y="3972"/>
                    <a:pt x="2420" y="3836"/>
                  </a:cubicBezTo>
                  <a:cubicBezTo>
                    <a:pt x="2306" y="3653"/>
                    <a:pt x="2192" y="3470"/>
                    <a:pt x="2077" y="3265"/>
                  </a:cubicBezTo>
                  <a:cubicBezTo>
                    <a:pt x="1986" y="3128"/>
                    <a:pt x="1895" y="2991"/>
                    <a:pt x="1804" y="2831"/>
                  </a:cubicBezTo>
                  <a:cubicBezTo>
                    <a:pt x="1621" y="2535"/>
                    <a:pt x="1438" y="2238"/>
                    <a:pt x="1256" y="1941"/>
                  </a:cubicBezTo>
                  <a:cubicBezTo>
                    <a:pt x="1142" y="1713"/>
                    <a:pt x="1005" y="1507"/>
                    <a:pt x="868" y="1279"/>
                  </a:cubicBezTo>
                  <a:cubicBezTo>
                    <a:pt x="754" y="1097"/>
                    <a:pt x="639" y="891"/>
                    <a:pt x="525" y="708"/>
                  </a:cubicBezTo>
                  <a:cubicBezTo>
                    <a:pt x="480" y="617"/>
                    <a:pt x="434" y="549"/>
                    <a:pt x="388" y="457"/>
                  </a:cubicBezTo>
                  <a:cubicBezTo>
                    <a:pt x="320" y="320"/>
                    <a:pt x="251" y="184"/>
                    <a:pt x="183" y="47"/>
                  </a:cubicBezTo>
                  <a:cubicBezTo>
                    <a:pt x="160" y="24"/>
                    <a:pt x="137" y="1"/>
                    <a:pt x="114" y="1"/>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0" name="Google Shape;4321;p38">
              <a:extLst>
                <a:ext uri="{FF2B5EF4-FFF2-40B4-BE49-F238E27FC236}">
                  <a16:creationId xmlns:a16="http://schemas.microsoft.com/office/drawing/2014/main" id="{068B1989-7537-EB7A-55AC-08B03C450F31}"/>
                </a:ext>
              </a:extLst>
            </p:cNvPr>
            <p:cNvSpPr/>
            <p:nvPr/>
          </p:nvSpPr>
          <p:spPr>
            <a:xfrm>
              <a:off x="5406294" y="1205821"/>
              <a:ext cx="167406" cy="246072"/>
            </a:xfrm>
            <a:custGeom>
              <a:avLst/>
              <a:gdLst/>
              <a:ahLst/>
              <a:cxnLst/>
              <a:rect l="l" t="t" r="r" b="b"/>
              <a:pathLst>
                <a:path w="5982" h="8793" extrusionOk="0">
                  <a:moveTo>
                    <a:pt x="2101" y="3469"/>
                  </a:moveTo>
                  <a:lnTo>
                    <a:pt x="2101" y="3469"/>
                  </a:lnTo>
                  <a:cubicBezTo>
                    <a:pt x="2111" y="3484"/>
                    <a:pt x="2120" y="3500"/>
                    <a:pt x="2130" y="3516"/>
                  </a:cubicBezTo>
                  <a:lnTo>
                    <a:pt x="2130" y="3516"/>
                  </a:lnTo>
                  <a:cubicBezTo>
                    <a:pt x="2121" y="3500"/>
                    <a:pt x="2116" y="3485"/>
                    <a:pt x="2101" y="3469"/>
                  </a:cubicBezTo>
                  <a:close/>
                  <a:moveTo>
                    <a:pt x="2130" y="3516"/>
                  </a:moveTo>
                  <a:lnTo>
                    <a:pt x="2130" y="3516"/>
                  </a:lnTo>
                  <a:cubicBezTo>
                    <a:pt x="2131" y="3518"/>
                    <a:pt x="2132" y="3520"/>
                    <a:pt x="2133" y="3521"/>
                  </a:cubicBezTo>
                  <a:lnTo>
                    <a:pt x="2133" y="3521"/>
                  </a:lnTo>
                  <a:cubicBezTo>
                    <a:pt x="2132" y="3520"/>
                    <a:pt x="2131" y="3518"/>
                    <a:pt x="2130" y="3516"/>
                  </a:cubicBezTo>
                  <a:close/>
                  <a:moveTo>
                    <a:pt x="161" y="0"/>
                  </a:moveTo>
                  <a:cubicBezTo>
                    <a:pt x="115" y="0"/>
                    <a:pt x="92" y="23"/>
                    <a:pt x="69" y="46"/>
                  </a:cubicBezTo>
                  <a:cubicBezTo>
                    <a:pt x="1" y="91"/>
                    <a:pt x="1" y="160"/>
                    <a:pt x="47" y="205"/>
                  </a:cubicBezTo>
                  <a:cubicBezTo>
                    <a:pt x="138" y="342"/>
                    <a:pt x="206" y="479"/>
                    <a:pt x="298" y="616"/>
                  </a:cubicBezTo>
                  <a:cubicBezTo>
                    <a:pt x="389" y="753"/>
                    <a:pt x="480" y="890"/>
                    <a:pt x="549" y="1027"/>
                  </a:cubicBezTo>
                  <a:cubicBezTo>
                    <a:pt x="731" y="1301"/>
                    <a:pt x="914" y="1575"/>
                    <a:pt x="1074" y="1849"/>
                  </a:cubicBezTo>
                  <a:cubicBezTo>
                    <a:pt x="1256" y="2123"/>
                    <a:pt x="1439" y="2420"/>
                    <a:pt x="1621" y="2693"/>
                  </a:cubicBezTo>
                  <a:cubicBezTo>
                    <a:pt x="1804" y="2967"/>
                    <a:pt x="1964" y="3241"/>
                    <a:pt x="2146" y="3538"/>
                  </a:cubicBezTo>
                  <a:cubicBezTo>
                    <a:pt x="2141" y="3532"/>
                    <a:pt x="2137" y="3527"/>
                    <a:pt x="2133" y="3521"/>
                  </a:cubicBezTo>
                  <a:lnTo>
                    <a:pt x="2133" y="3521"/>
                  </a:lnTo>
                  <a:cubicBezTo>
                    <a:pt x="2163" y="3572"/>
                    <a:pt x="2194" y="3628"/>
                    <a:pt x="2224" y="3676"/>
                  </a:cubicBezTo>
                  <a:lnTo>
                    <a:pt x="2224" y="3676"/>
                  </a:lnTo>
                  <a:cubicBezTo>
                    <a:pt x="2221" y="3675"/>
                    <a:pt x="2218" y="3675"/>
                    <a:pt x="2215" y="3675"/>
                  </a:cubicBezTo>
                  <a:cubicBezTo>
                    <a:pt x="2352" y="3880"/>
                    <a:pt x="2466" y="4086"/>
                    <a:pt x="2603" y="4314"/>
                  </a:cubicBezTo>
                  <a:cubicBezTo>
                    <a:pt x="2763" y="4611"/>
                    <a:pt x="2945" y="4907"/>
                    <a:pt x="3128" y="5204"/>
                  </a:cubicBezTo>
                  <a:cubicBezTo>
                    <a:pt x="3288" y="5478"/>
                    <a:pt x="3470" y="5775"/>
                    <a:pt x="3653" y="6049"/>
                  </a:cubicBezTo>
                  <a:cubicBezTo>
                    <a:pt x="3836" y="6323"/>
                    <a:pt x="3995" y="6619"/>
                    <a:pt x="4178" y="6893"/>
                  </a:cubicBezTo>
                  <a:cubicBezTo>
                    <a:pt x="4360" y="7167"/>
                    <a:pt x="4520" y="7441"/>
                    <a:pt x="4703" y="7715"/>
                  </a:cubicBezTo>
                  <a:cubicBezTo>
                    <a:pt x="4817" y="7852"/>
                    <a:pt x="4931" y="8012"/>
                    <a:pt x="5022" y="8171"/>
                  </a:cubicBezTo>
                  <a:cubicBezTo>
                    <a:pt x="5091" y="8240"/>
                    <a:pt x="5137" y="8331"/>
                    <a:pt x="5182" y="8400"/>
                  </a:cubicBezTo>
                  <a:cubicBezTo>
                    <a:pt x="5251" y="8491"/>
                    <a:pt x="5342" y="8582"/>
                    <a:pt x="5410" y="8674"/>
                  </a:cubicBezTo>
                  <a:cubicBezTo>
                    <a:pt x="5462" y="8751"/>
                    <a:pt x="5551" y="8792"/>
                    <a:pt x="5643" y="8792"/>
                  </a:cubicBezTo>
                  <a:cubicBezTo>
                    <a:pt x="5713" y="8792"/>
                    <a:pt x="5785" y="8769"/>
                    <a:pt x="5844" y="8719"/>
                  </a:cubicBezTo>
                  <a:cubicBezTo>
                    <a:pt x="5913" y="8674"/>
                    <a:pt x="5958" y="8605"/>
                    <a:pt x="5958" y="8514"/>
                  </a:cubicBezTo>
                  <a:cubicBezTo>
                    <a:pt x="5981" y="8445"/>
                    <a:pt x="5935" y="8354"/>
                    <a:pt x="5890" y="8286"/>
                  </a:cubicBezTo>
                  <a:cubicBezTo>
                    <a:pt x="5707" y="8012"/>
                    <a:pt x="5525" y="7738"/>
                    <a:pt x="5319" y="7487"/>
                  </a:cubicBezTo>
                  <a:cubicBezTo>
                    <a:pt x="5137" y="7213"/>
                    <a:pt x="4954" y="6962"/>
                    <a:pt x="4794" y="6688"/>
                  </a:cubicBezTo>
                  <a:cubicBezTo>
                    <a:pt x="4429" y="6117"/>
                    <a:pt x="4064" y="5569"/>
                    <a:pt x="3699" y="4999"/>
                  </a:cubicBezTo>
                  <a:cubicBezTo>
                    <a:pt x="3516" y="4725"/>
                    <a:pt x="3356" y="4451"/>
                    <a:pt x="3174" y="4177"/>
                  </a:cubicBezTo>
                  <a:cubicBezTo>
                    <a:pt x="2991" y="3903"/>
                    <a:pt x="2808" y="3606"/>
                    <a:pt x="2626" y="3333"/>
                  </a:cubicBezTo>
                  <a:cubicBezTo>
                    <a:pt x="2443" y="3059"/>
                    <a:pt x="2238" y="2785"/>
                    <a:pt x="2055" y="2511"/>
                  </a:cubicBezTo>
                  <a:cubicBezTo>
                    <a:pt x="1964" y="2374"/>
                    <a:pt x="1850" y="2237"/>
                    <a:pt x="1758" y="2123"/>
                  </a:cubicBezTo>
                  <a:cubicBezTo>
                    <a:pt x="1644" y="1963"/>
                    <a:pt x="1530" y="1826"/>
                    <a:pt x="1439" y="1689"/>
                  </a:cubicBezTo>
                  <a:cubicBezTo>
                    <a:pt x="1233" y="1438"/>
                    <a:pt x="1028" y="1187"/>
                    <a:pt x="845" y="913"/>
                  </a:cubicBezTo>
                  <a:cubicBezTo>
                    <a:pt x="731" y="776"/>
                    <a:pt x="617" y="639"/>
                    <a:pt x="526" y="502"/>
                  </a:cubicBezTo>
                  <a:cubicBezTo>
                    <a:pt x="435" y="342"/>
                    <a:pt x="343" y="205"/>
                    <a:pt x="252" y="46"/>
                  </a:cubicBezTo>
                  <a:cubicBezTo>
                    <a:pt x="229" y="23"/>
                    <a:pt x="183" y="0"/>
                    <a:pt x="161"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1" name="Google Shape;4322;p38">
              <a:extLst>
                <a:ext uri="{FF2B5EF4-FFF2-40B4-BE49-F238E27FC236}">
                  <a16:creationId xmlns:a16="http://schemas.microsoft.com/office/drawing/2014/main" id="{3942259E-0FB6-896B-25E5-D0E8EE99FA01}"/>
                </a:ext>
              </a:extLst>
            </p:cNvPr>
            <p:cNvSpPr/>
            <p:nvPr/>
          </p:nvSpPr>
          <p:spPr>
            <a:xfrm>
              <a:off x="5582599" y="1472182"/>
              <a:ext cx="12817" cy="11530"/>
            </a:xfrm>
            <a:custGeom>
              <a:avLst/>
              <a:gdLst/>
              <a:ahLst/>
              <a:cxnLst/>
              <a:rect l="l" t="t" r="r" b="b"/>
              <a:pathLst>
                <a:path w="458" h="412" extrusionOk="0">
                  <a:moveTo>
                    <a:pt x="252" y="0"/>
                  </a:moveTo>
                  <a:cubicBezTo>
                    <a:pt x="183" y="0"/>
                    <a:pt x="138" y="0"/>
                    <a:pt x="92" y="46"/>
                  </a:cubicBezTo>
                  <a:cubicBezTo>
                    <a:pt x="46" y="69"/>
                    <a:pt x="23" y="114"/>
                    <a:pt x="23" y="183"/>
                  </a:cubicBezTo>
                  <a:cubicBezTo>
                    <a:pt x="1" y="228"/>
                    <a:pt x="23" y="297"/>
                    <a:pt x="69" y="343"/>
                  </a:cubicBezTo>
                  <a:cubicBezTo>
                    <a:pt x="92" y="365"/>
                    <a:pt x="160" y="411"/>
                    <a:pt x="206" y="411"/>
                  </a:cubicBezTo>
                  <a:cubicBezTo>
                    <a:pt x="252" y="411"/>
                    <a:pt x="320" y="411"/>
                    <a:pt x="366" y="365"/>
                  </a:cubicBezTo>
                  <a:cubicBezTo>
                    <a:pt x="411" y="343"/>
                    <a:pt x="434" y="274"/>
                    <a:pt x="434" y="228"/>
                  </a:cubicBezTo>
                  <a:cubicBezTo>
                    <a:pt x="457" y="183"/>
                    <a:pt x="434" y="114"/>
                    <a:pt x="389" y="69"/>
                  </a:cubicBezTo>
                  <a:cubicBezTo>
                    <a:pt x="366" y="23"/>
                    <a:pt x="297" y="0"/>
                    <a:pt x="252"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2" name="Google Shape;4323;p38">
              <a:extLst>
                <a:ext uri="{FF2B5EF4-FFF2-40B4-BE49-F238E27FC236}">
                  <a16:creationId xmlns:a16="http://schemas.microsoft.com/office/drawing/2014/main" id="{74A77F42-9E3C-3D74-E094-E829EEFDF56D}"/>
                </a:ext>
              </a:extLst>
            </p:cNvPr>
            <p:cNvSpPr/>
            <p:nvPr/>
          </p:nvSpPr>
          <p:spPr>
            <a:xfrm>
              <a:off x="5411415" y="1277994"/>
              <a:ext cx="134160" cy="202639"/>
            </a:xfrm>
            <a:custGeom>
              <a:avLst/>
              <a:gdLst/>
              <a:ahLst/>
              <a:cxnLst/>
              <a:rect l="l" t="t" r="r" b="b"/>
              <a:pathLst>
                <a:path w="4794" h="7241" extrusionOk="0">
                  <a:moveTo>
                    <a:pt x="2010" y="3548"/>
                  </a:moveTo>
                  <a:cubicBezTo>
                    <a:pt x="2015" y="3567"/>
                    <a:pt x="2032" y="3584"/>
                    <a:pt x="2032" y="3584"/>
                  </a:cubicBezTo>
                  <a:cubicBezTo>
                    <a:pt x="2025" y="3572"/>
                    <a:pt x="2018" y="3560"/>
                    <a:pt x="2010" y="3548"/>
                  </a:cubicBezTo>
                  <a:close/>
                  <a:moveTo>
                    <a:pt x="137" y="0"/>
                  </a:moveTo>
                  <a:cubicBezTo>
                    <a:pt x="115" y="0"/>
                    <a:pt x="69" y="23"/>
                    <a:pt x="46" y="46"/>
                  </a:cubicBezTo>
                  <a:cubicBezTo>
                    <a:pt x="0" y="92"/>
                    <a:pt x="0" y="160"/>
                    <a:pt x="23" y="206"/>
                  </a:cubicBezTo>
                  <a:cubicBezTo>
                    <a:pt x="46" y="229"/>
                    <a:pt x="46" y="229"/>
                    <a:pt x="46" y="229"/>
                  </a:cubicBezTo>
                  <a:cubicBezTo>
                    <a:pt x="366" y="776"/>
                    <a:pt x="662" y="1324"/>
                    <a:pt x="982" y="1872"/>
                  </a:cubicBezTo>
                  <a:cubicBezTo>
                    <a:pt x="1317" y="2431"/>
                    <a:pt x="1674" y="2989"/>
                    <a:pt x="2010" y="3548"/>
                  </a:cubicBezTo>
                  <a:lnTo>
                    <a:pt x="2010" y="3548"/>
                  </a:lnTo>
                  <a:cubicBezTo>
                    <a:pt x="2010" y="3545"/>
                    <a:pt x="2009" y="3542"/>
                    <a:pt x="2009" y="3538"/>
                  </a:cubicBezTo>
                  <a:lnTo>
                    <a:pt x="2009" y="3538"/>
                  </a:lnTo>
                  <a:cubicBezTo>
                    <a:pt x="2374" y="4154"/>
                    <a:pt x="2739" y="4771"/>
                    <a:pt x="3105" y="5364"/>
                  </a:cubicBezTo>
                  <a:cubicBezTo>
                    <a:pt x="3264" y="5661"/>
                    <a:pt x="3447" y="5935"/>
                    <a:pt x="3630" y="6209"/>
                  </a:cubicBezTo>
                  <a:cubicBezTo>
                    <a:pt x="3812" y="6505"/>
                    <a:pt x="3995" y="6779"/>
                    <a:pt x="4177" y="7076"/>
                  </a:cubicBezTo>
                  <a:cubicBezTo>
                    <a:pt x="4200" y="7099"/>
                    <a:pt x="4200" y="7099"/>
                    <a:pt x="4223" y="7122"/>
                  </a:cubicBezTo>
                  <a:cubicBezTo>
                    <a:pt x="4288" y="7200"/>
                    <a:pt x="4375" y="7241"/>
                    <a:pt x="4463" y="7241"/>
                  </a:cubicBezTo>
                  <a:cubicBezTo>
                    <a:pt x="4530" y="7241"/>
                    <a:pt x="4598" y="7217"/>
                    <a:pt x="4657" y="7167"/>
                  </a:cubicBezTo>
                  <a:cubicBezTo>
                    <a:pt x="4771" y="7076"/>
                    <a:pt x="4794" y="6894"/>
                    <a:pt x="4702" y="6757"/>
                  </a:cubicBezTo>
                  <a:cubicBezTo>
                    <a:pt x="4588" y="6620"/>
                    <a:pt x="4497" y="6483"/>
                    <a:pt x="4406" y="6346"/>
                  </a:cubicBezTo>
                  <a:cubicBezTo>
                    <a:pt x="4314" y="6209"/>
                    <a:pt x="4223" y="6072"/>
                    <a:pt x="4132" y="5935"/>
                  </a:cubicBezTo>
                  <a:cubicBezTo>
                    <a:pt x="3926" y="5661"/>
                    <a:pt x="3721" y="5387"/>
                    <a:pt x="3538" y="5090"/>
                  </a:cubicBezTo>
                  <a:cubicBezTo>
                    <a:pt x="3150" y="4497"/>
                    <a:pt x="2762" y="3926"/>
                    <a:pt x="2374" y="3333"/>
                  </a:cubicBezTo>
                  <a:cubicBezTo>
                    <a:pt x="2123" y="2968"/>
                    <a:pt x="1849" y="2602"/>
                    <a:pt x="1598" y="2237"/>
                  </a:cubicBezTo>
                  <a:cubicBezTo>
                    <a:pt x="1461" y="2032"/>
                    <a:pt x="1302" y="1849"/>
                    <a:pt x="1187" y="1644"/>
                  </a:cubicBezTo>
                  <a:cubicBezTo>
                    <a:pt x="1050" y="1438"/>
                    <a:pt x="936" y="1256"/>
                    <a:pt x="822" y="1050"/>
                  </a:cubicBezTo>
                  <a:cubicBezTo>
                    <a:pt x="822" y="1050"/>
                    <a:pt x="822" y="1050"/>
                    <a:pt x="822" y="1073"/>
                  </a:cubicBezTo>
                  <a:cubicBezTo>
                    <a:pt x="712" y="897"/>
                    <a:pt x="624" y="722"/>
                    <a:pt x="515" y="546"/>
                  </a:cubicBezTo>
                  <a:lnTo>
                    <a:pt x="515" y="546"/>
                  </a:lnTo>
                  <a:cubicBezTo>
                    <a:pt x="521" y="548"/>
                    <a:pt x="525" y="548"/>
                    <a:pt x="525" y="548"/>
                  </a:cubicBezTo>
                  <a:cubicBezTo>
                    <a:pt x="434" y="388"/>
                    <a:pt x="320" y="229"/>
                    <a:pt x="229" y="46"/>
                  </a:cubicBezTo>
                  <a:cubicBezTo>
                    <a:pt x="206" y="23"/>
                    <a:pt x="183" y="0"/>
                    <a:pt x="137"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3" name="Google Shape;4324;p38">
              <a:extLst>
                <a:ext uri="{FF2B5EF4-FFF2-40B4-BE49-F238E27FC236}">
                  <a16:creationId xmlns:a16="http://schemas.microsoft.com/office/drawing/2014/main" id="{845768ED-99F7-7DC4-C99F-C7A99865DD64}"/>
                </a:ext>
              </a:extLst>
            </p:cNvPr>
            <p:cNvSpPr/>
            <p:nvPr/>
          </p:nvSpPr>
          <p:spPr>
            <a:xfrm>
              <a:off x="5693112" y="1193675"/>
              <a:ext cx="279794" cy="364113"/>
            </a:xfrm>
            <a:custGeom>
              <a:avLst/>
              <a:gdLst/>
              <a:ahLst/>
              <a:cxnLst/>
              <a:rect l="l" t="t" r="r" b="b"/>
              <a:pathLst>
                <a:path w="9998" h="13011" extrusionOk="0">
                  <a:moveTo>
                    <a:pt x="3284" y="7435"/>
                  </a:moveTo>
                  <a:lnTo>
                    <a:pt x="3284" y="7435"/>
                  </a:lnTo>
                  <a:cubicBezTo>
                    <a:pt x="3277" y="7445"/>
                    <a:pt x="3271" y="7455"/>
                    <a:pt x="3264" y="7464"/>
                  </a:cubicBezTo>
                  <a:cubicBezTo>
                    <a:pt x="3264" y="7464"/>
                    <a:pt x="3277" y="7451"/>
                    <a:pt x="3284" y="7435"/>
                  </a:cubicBezTo>
                  <a:close/>
                  <a:moveTo>
                    <a:pt x="9724" y="0"/>
                  </a:moveTo>
                  <a:cubicBezTo>
                    <a:pt x="9656" y="0"/>
                    <a:pt x="9610" y="23"/>
                    <a:pt x="9564" y="46"/>
                  </a:cubicBezTo>
                  <a:cubicBezTo>
                    <a:pt x="9404" y="137"/>
                    <a:pt x="9245" y="206"/>
                    <a:pt x="9085" y="297"/>
                  </a:cubicBezTo>
                  <a:cubicBezTo>
                    <a:pt x="9108" y="274"/>
                    <a:pt x="9131" y="274"/>
                    <a:pt x="9153" y="251"/>
                  </a:cubicBezTo>
                  <a:lnTo>
                    <a:pt x="9153" y="251"/>
                  </a:lnTo>
                  <a:cubicBezTo>
                    <a:pt x="8560" y="548"/>
                    <a:pt x="8012" y="868"/>
                    <a:pt x="7510" y="1279"/>
                  </a:cubicBezTo>
                  <a:cubicBezTo>
                    <a:pt x="7236" y="1484"/>
                    <a:pt x="6985" y="1689"/>
                    <a:pt x="6757" y="1895"/>
                  </a:cubicBezTo>
                  <a:cubicBezTo>
                    <a:pt x="6528" y="2100"/>
                    <a:pt x="6323" y="2329"/>
                    <a:pt x="6095" y="2511"/>
                  </a:cubicBezTo>
                  <a:cubicBezTo>
                    <a:pt x="5981" y="2625"/>
                    <a:pt x="5867" y="2717"/>
                    <a:pt x="5752" y="2808"/>
                  </a:cubicBezTo>
                  <a:cubicBezTo>
                    <a:pt x="5593" y="2945"/>
                    <a:pt x="5456" y="3082"/>
                    <a:pt x="5296" y="3219"/>
                  </a:cubicBezTo>
                  <a:cubicBezTo>
                    <a:pt x="5068" y="3447"/>
                    <a:pt x="4817" y="3675"/>
                    <a:pt x="4611" y="3926"/>
                  </a:cubicBezTo>
                  <a:cubicBezTo>
                    <a:pt x="4406" y="4177"/>
                    <a:pt x="4200" y="4406"/>
                    <a:pt x="3995" y="4657"/>
                  </a:cubicBezTo>
                  <a:cubicBezTo>
                    <a:pt x="3789" y="4908"/>
                    <a:pt x="3584" y="5182"/>
                    <a:pt x="3379" y="5433"/>
                  </a:cubicBezTo>
                  <a:cubicBezTo>
                    <a:pt x="2968" y="5981"/>
                    <a:pt x="2557" y="6551"/>
                    <a:pt x="2192" y="7122"/>
                  </a:cubicBezTo>
                  <a:cubicBezTo>
                    <a:pt x="1986" y="7441"/>
                    <a:pt x="1804" y="7738"/>
                    <a:pt x="1621" y="8035"/>
                  </a:cubicBezTo>
                  <a:cubicBezTo>
                    <a:pt x="1530" y="8172"/>
                    <a:pt x="1461" y="8309"/>
                    <a:pt x="1370" y="8446"/>
                  </a:cubicBezTo>
                  <a:cubicBezTo>
                    <a:pt x="1301" y="8605"/>
                    <a:pt x="1210" y="8742"/>
                    <a:pt x="1142" y="8902"/>
                  </a:cubicBezTo>
                  <a:cubicBezTo>
                    <a:pt x="982" y="9199"/>
                    <a:pt x="868" y="9496"/>
                    <a:pt x="731" y="9815"/>
                  </a:cubicBezTo>
                  <a:cubicBezTo>
                    <a:pt x="617" y="10135"/>
                    <a:pt x="503" y="10454"/>
                    <a:pt x="411" y="10797"/>
                  </a:cubicBezTo>
                  <a:cubicBezTo>
                    <a:pt x="366" y="10956"/>
                    <a:pt x="320" y="11116"/>
                    <a:pt x="274" y="11276"/>
                  </a:cubicBezTo>
                  <a:cubicBezTo>
                    <a:pt x="252" y="11413"/>
                    <a:pt x="206" y="11573"/>
                    <a:pt x="183" y="11733"/>
                  </a:cubicBezTo>
                  <a:cubicBezTo>
                    <a:pt x="160" y="11892"/>
                    <a:pt x="137" y="12029"/>
                    <a:pt x="92" y="12189"/>
                  </a:cubicBezTo>
                  <a:cubicBezTo>
                    <a:pt x="92" y="12258"/>
                    <a:pt x="69" y="12349"/>
                    <a:pt x="46" y="12417"/>
                  </a:cubicBezTo>
                  <a:cubicBezTo>
                    <a:pt x="46" y="12440"/>
                    <a:pt x="46" y="12486"/>
                    <a:pt x="23" y="12509"/>
                  </a:cubicBezTo>
                  <a:cubicBezTo>
                    <a:pt x="23" y="12577"/>
                    <a:pt x="0" y="12646"/>
                    <a:pt x="23" y="12714"/>
                  </a:cubicBezTo>
                  <a:cubicBezTo>
                    <a:pt x="46" y="12805"/>
                    <a:pt x="69" y="12874"/>
                    <a:pt x="137" y="12919"/>
                  </a:cubicBezTo>
                  <a:cubicBezTo>
                    <a:pt x="183" y="12988"/>
                    <a:pt x="274" y="13011"/>
                    <a:pt x="366" y="13011"/>
                  </a:cubicBezTo>
                  <a:cubicBezTo>
                    <a:pt x="480" y="12988"/>
                    <a:pt x="594" y="12942"/>
                    <a:pt x="640" y="12828"/>
                  </a:cubicBezTo>
                  <a:cubicBezTo>
                    <a:pt x="662" y="12783"/>
                    <a:pt x="662" y="12737"/>
                    <a:pt x="685" y="12691"/>
                  </a:cubicBezTo>
                  <a:cubicBezTo>
                    <a:pt x="754" y="12691"/>
                    <a:pt x="845" y="12668"/>
                    <a:pt x="891" y="12600"/>
                  </a:cubicBezTo>
                  <a:cubicBezTo>
                    <a:pt x="1028" y="12417"/>
                    <a:pt x="1096" y="12166"/>
                    <a:pt x="1187" y="11938"/>
                  </a:cubicBezTo>
                  <a:cubicBezTo>
                    <a:pt x="1233" y="11778"/>
                    <a:pt x="1279" y="11618"/>
                    <a:pt x="1347" y="11459"/>
                  </a:cubicBezTo>
                  <a:cubicBezTo>
                    <a:pt x="1461" y="11139"/>
                    <a:pt x="1575" y="10820"/>
                    <a:pt x="1689" y="10523"/>
                  </a:cubicBezTo>
                  <a:cubicBezTo>
                    <a:pt x="1963" y="9838"/>
                    <a:pt x="2260" y="9176"/>
                    <a:pt x="2603" y="8560"/>
                  </a:cubicBezTo>
                  <a:cubicBezTo>
                    <a:pt x="2808" y="8172"/>
                    <a:pt x="3059" y="7784"/>
                    <a:pt x="3287" y="7419"/>
                  </a:cubicBezTo>
                  <a:lnTo>
                    <a:pt x="3287" y="7419"/>
                  </a:lnTo>
                  <a:cubicBezTo>
                    <a:pt x="3287" y="7424"/>
                    <a:pt x="3286" y="7430"/>
                    <a:pt x="3284" y="7435"/>
                  </a:cubicBezTo>
                  <a:lnTo>
                    <a:pt x="3284" y="7435"/>
                  </a:lnTo>
                  <a:cubicBezTo>
                    <a:pt x="3643" y="6896"/>
                    <a:pt x="4002" y="6337"/>
                    <a:pt x="4406" y="5821"/>
                  </a:cubicBezTo>
                  <a:cubicBezTo>
                    <a:pt x="4588" y="5570"/>
                    <a:pt x="4794" y="5319"/>
                    <a:pt x="4999" y="5090"/>
                  </a:cubicBezTo>
                  <a:cubicBezTo>
                    <a:pt x="5227" y="4839"/>
                    <a:pt x="5410" y="4565"/>
                    <a:pt x="5615" y="4314"/>
                  </a:cubicBezTo>
                  <a:cubicBezTo>
                    <a:pt x="5775" y="4132"/>
                    <a:pt x="5935" y="3972"/>
                    <a:pt x="6095" y="3812"/>
                  </a:cubicBezTo>
                  <a:cubicBezTo>
                    <a:pt x="6255" y="3630"/>
                    <a:pt x="6437" y="3447"/>
                    <a:pt x="6597" y="3264"/>
                  </a:cubicBezTo>
                  <a:cubicBezTo>
                    <a:pt x="6757" y="3082"/>
                    <a:pt x="6939" y="2922"/>
                    <a:pt x="7099" y="2762"/>
                  </a:cubicBezTo>
                  <a:cubicBezTo>
                    <a:pt x="7259" y="2602"/>
                    <a:pt x="7419" y="2443"/>
                    <a:pt x="7601" y="2306"/>
                  </a:cubicBezTo>
                  <a:cubicBezTo>
                    <a:pt x="7784" y="2123"/>
                    <a:pt x="8012" y="1986"/>
                    <a:pt x="8195" y="1826"/>
                  </a:cubicBezTo>
                  <a:cubicBezTo>
                    <a:pt x="8400" y="1667"/>
                    <a:pt x="8583" y="1507"/>
                    <a:pt x="8788" y="1324"/>
                  </a:cubicBezTo>
                  <a:cubicBezTo>
                    <a:pt x="8811" y="1301"/>
                    <a:pt x="8834" y="1279"/>
                    <a:pt x="8857" y="1256"/>
                  </a:cubicBezTo>
                  <a:cubicBezTo>
                    <a:pt x="8925" y="1210"/>
                    <a:pt x="8971" y="1164"/>
                    <a:pt x="8971" y="1096"/>
                  </a:cubicBezTo>
                  <a:cubicBezTo>
                    <a:pt x="8971" y="1050"/>
                    <a:pt x="8971" y="1027"/>
                    <a:pt x="8971" y="1005"/>
                  </a:cubicBezTo>
                  <a:cubicBezTo>
                    <a:pt x="9039" y="959"/>
                    <a:pt x="9131" y="913"/>
                    <a:pt x="9199" y="868"/>
                  </a:cubicBezTo>
                  <a:cubicBezTo>
                    <a:pt x="9427" y="754"/>
                    <a:pt x="9656" y="639"/>
                    <a:pt x="9884" y="525"/>
                  </a:cubicBezTo>
                  <a:cubicBezTo>
                    <a:pt x="9929" y="480"/>
                    <a:pt x="9975" y="388"/>
                    <a:pt x="9998" y="320"/>
                  </a:cubicBezTo>
                  <a:cubicBezTo>
                    <a:pt x="9998" y="251"/>
                    <a:pt x="9998" y="183"/>
                    <a:pt x="9952" y="114"/>
                  </a:cubicBezTo>
                  <a:cubicBezTo>
                    <a:pt x="9907" y="46"/>
                    <a:pt x="9838" y="23"/>
                    <a:pt x="9770"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4" name="Google Shape;4325;p38">
              <a:extLst>
                <a:ext uri="{FF2B5EF4-FFF2-40B4-BE49-F238E27FC236}">
                  <a16:creationId xmlns:a16="http://schemas.microsoft.com/office/drawing/2014/main" id="{20013B35-3C1E-8C04-B0F6-826CCE5D29C0}"/>
                </a:ext>
              </a:extLst>
            </p:cNvPr>
            <p:cNvSpPr/>
            <p:nvPr/>
          </p:nvSpPr>
          <p:spPr>
            <a:xfrm>
              <a:off x="5026229" y="1288852"/>
              <a:ext cx="266389" cy="402368"/>
            </a:xfrm>
            <a:custGeom>
              <a:avLst/>
              <a:gdLst/>
              <a:ahLst/>
              <a:cxnLst/>
              <a:rect l="l" t="t" r="r" b="b"/>
              <a:pathLst>
                <a:path w="9519" h="14378" extrusionOk="0">
                  <a:moveTo>
                    <a:pt x="252" y="0"/>
                  </a:moveTo>
                  <a:cubicBezTo>
                    <a:pt x="206" y="0"/>
                    <a:pt x="138" y="23"/>
                    <a:pt x="92" y="46"/>
                  </a:cubicBezTo>
                  <a:cubicBezTo>
                    <a:pt x="46" y="92"/>
                    <a:pt x="24" y="160"/>
                    <a:pt x="1" y="206"/>
                  </a:cubicBezTo>
                  <a:cubicBezTo>
                    <a:pt x="1" y="297"/>
                    <a:pt x="24" y="343"/>
                    <a:pt x="46" y="411"/>
                  </a:cubicBezTo>
                  <a:cubicBezTo>
                    <a:pt x="1964" y="3356"/>
                    <a:pt x="3904" y="6300"/>
                    <a:pt x="5821" y="9267"/>
                  </a:cubicBezTo>
                  <a:cubicBezTo>
                    <a:pt x="6894" y="10934"/>
                    <a:pt x="7990" y="12600"/>
                    <a:pt x="9085" y="14289"/>
                  </a:cubicBezTo>
                  <a:cubicBezTo>
                    <a:pt x="9121" y="14349"/>
                    <a:pt x="9183" y="14378"/>
                    <a:pt x="9250" y="14378"/>
                  </a:cubicBezTo>
                  <a:cubicBezTo>
                    <a:pt x="9310" y="14378"/>
                    <a:pt x="9374" y="14355"/>
                    <a:pt x="9428" y="14312"/>
                  </a:cubicBezTo>
                  <a:cubicBezTo>
                    <a:pt x="9473" y="14289"/>
                    <a:pt x="9496" y="14220"/>
                    <a:pt x="9519" y="14152"/>
                  </a:cubicBezTo>
                  <a:cubicBezTo>
                    <a:pt x="9519" y="14084"/>
                    <a:pt x="9496" y="14038"/>
                    <a:pt x="9473" y="13969"/>
                  </a:cubicBezTo>
                  <a:cubicBezTo>
                    <a:pt x="9450" y="13969"/>
                    <a:pt x="9450" y="13947"/>
                    <a:pt x="9450" y="13947"/>
                  </a:cubicBezTo>
                  <a:lnTo>
                    <a:pt x="9428" y="13947"/>
                  </a:lnTo>
                  <a:cubicBezTo>
                    <a:pt x="8012" y="11755"/>
                    <a:pt x="6597" y="9541"/>
                    <a:pt x="5159" y="7373"/>
                  </a:cubicBezTo>
                  <a:cubicBezTo>
                    <a:pt x="3584" y="4931"/>
                    <a:pt x="2009" y="2511"/>
                    <a:pt x="434" y="92"/>
                  </a:cubicBezTo>
                  <a:cubicBezTo>
                    <a:pt x="412" y="23"/>
                    <a:pt x="320" y="0"/>
                    <a:pt x="252"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5" name="Google Shape;4326;p38">
              <a:extLst>
                <a:ext uri="{FF2B5EF4-FFF2-40B4-BE49-F238E27FC236}">
                  <a16:creationId xmlns:a16="http://schemas.microsoft.com/office/drawing/2014/main" id="{D5C26304-0FDA-9196-D5CF-8965E8425556}"/>
                </a:ext>
              </a:extLst>
            </p:cNvPr>
            <p:cNvSpPr/>
            <p:nvPr/>
          </p:nvSpPr>
          <p:spPr>
            <a:xfrm>
              <a:off x="5281732" y="1617816"/>
              <a:ext cx="433768" cy="74216"/>
            </a:xfrm>
            <a:custGeom>
              <a:avLst/>
              <a:gdLst/>
              <a:ahLst/>
              <a:cxnLst/>
              <a:rect l="l" t="t" r="r" b="b"/>
              <a:pathLst>
                <a:path w="15500" h="2652" extrusionOk="0">
                  <a:moveTo>
                    <a:pt x="15225" y="0"/>
                  </a:moveTo>
                  <a:cubicBezTo>
                    <a:pt x="13057" y="23"/>
                    <a:pt x="10911" y="69"/>
                    <a:pt x="8766" y="251"/>
                  </a:cubicBezTo>
                  <a:cubicBezTo>
                    <a:pt x="7739" y="343"/>
                    <a:pt x="6734" y="480"/>
                    <a:pt x="5730" y="617"/>
                  </a:cubicBezTo>
                  <a:cubicBezTo>
                    <a:pt x="4794" y="776"/>
                    <a:pt x="3836" y="936"/>
                    <a:pt x="2900" y="1187"/>
                  </a:cubicBezTo>
                  <a:cubicBezTo>
                    <a:pt x="1964" y="1416"/>
                    <a:pt x="1051" y="1735"/>
                    <a:pt x="184" y="2169"/>
                  </a:cubicBezTo>
                  <a:cubicBezTo>
                    <a:pt x="115" y="2214"/>
                    <a:pt x="69" y="2237"/>
                    <a:pt x="47" y="2306"/>
                  </a:cubicBezTo>
                  <a:cubicBezTo>
                    <a:pt x="1" y="2374"/>
                    <a:pt x="1" y="2443"/>
                    <a:pt x="24" y="2488"/>
                  </a:cubicBezTo>
                  <a:cubicBezTo>
                    <a:pt x="47" y="2557"/>
                    <a:pt x="92" y="2602"/>
                    <a:pt x="161" y="2625"/>
                  </a:cubicBezTo>
                  <a:cubicBezTo>
                    <a:pt x="187" y="2638"/>
                    <a:pt x="229" y="2652"/>
                    <a:pt x="268" y="2652"/>
                  </a:cubicBezTo>
                  <a:cubicBezTo>
                    <a:pt x="297" y="2652"/>
                    <a:pt x="324" y="2645"/>
                    <a:pt x="343" y="2625"/>
                  </a:cubicBezTo>
                  <a:cubicBezTo>
                    <a:pt x="1302" y="2169"/>
                    <a:pt x="2329" y="1826"/>
                    <a:pt x="3356" y="1575"/>
                  </a:cubicBezTo>
                  <a:lnTo>
                    <a:pt x="3333" y="1575"/>
                  </a:lnTo>
                  <a:cubicBezTo>
                    <a:pt x="4224" y="1370"/>
                    <a:pt x="5114" y="1210"/>
                    <a:pt x="6027" y="1073"/>
                  </a:cubicBezTo>
                  <a:cubicBezTo>
                    <a:pt x="7008" y="936"/>
                    <a:pt x="8013" y="822"/>
                    <a:pt x="9017" y="731"/>
                  </a:cubicBezTo>
                  <a:cubicBezTo>
                    <a:pt x="10044" y="639"/>
                    <a:pt x="11071" y="594"/>
                    <a:pt x="12098" y="548"/>
                  </a:cubicBezTo>
                  <a:cubicBezTo>
                    <a:pt x="13171" y="525"/>
                    <a:pt x="14221" y="502"/>
                    <a:pt x="15271" y="502"/>
                  </a:cubicBezTo>
                  <a:cubicBezTo>
                    <a:pt x="15340" y="502"/>
                    <a:pt x="15385" y="457"/>
                    <a:pt x="15431" y="411"/>
                  </a:cubicBezTo>
                  <a:cubicBezTo>
                    <a:pt x="15476" y="366"/>
                    <a:pt x="15499" y="297"/>
                    <a:pt x="15499" y="229"/>
                  </a:cubicBezTo>
                  <a:cubicBezTo>
                    <a:pt x="15476" y="160"/>
                    <a:pt x="15454" y="92"/>
                    <a:pt x="15408" y="69"/>
                  </a:cubicBezTo>
                  <a:cubicBezTo>
                    <a:pt x="15340" y="23"/>
                    <a:pt x="15294" y="0"/>
                    <a:pt x="15225"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6" name="Google Shape;4327;p38">
              <a:extLst>
                <a:ext uri="{FF2B5EF4-FFF2-40B4-BE49-F238E27FC236}">
                  <a16:creationId xmlns:a16="http://schemas.microsoft.com/office/drawing/2014/main" id="{A4AED868-2A63-75D9-4BDC-AECEDD84F829}"/>
                </a:ext>
              </a:extLst>
            </p:cNvPr>
            <p:cNvSpPr/>
            <p:nvPr/>
          </p:nvSpPr>
          <p:spPr>
            <a:xfrm>
              <a:off x="5770406" y="1315046"/>
              <a:ext cx="258078" cy="268096"/>
            </a:xfrm>
            <a:custGeom>
              <a:avLst/>
              <a:gdLst/>
              <a:ahLst/>
              <a:cxnLst/>
              <a:rect l="l" t="t" r="r" b="b"/>
              <a:pathLst>
                <a:path w="9222" h="9580" extrusionOk="0">
                  <a:moveTo>
                    <a:pt x="8971" y="0"/>
                  </a:moveTo>
                  <a:cubicBezTo>
                    <a:pt x="8902" y="0"/>
                    <a:pt x="8857" y="23"/>
                    <a:pt x="8788" y="46"/>
                  </a:cubicBezTo>
                  <a:cubicBezTo>
                    <a:pt x="7966" y="708"/>
                    <a:pt x="7145" y="1370"/>
                    <a:pt x="6346" y="2054"/>
                  </a:cubicBezTo>
                  <a:cubicBezTo>
                    <a:pt x="5638" y="2716"/>
                    <a:pt x="4931" y="3378"/>
                    <a:pt x="4246" y="4063"/>
                  </a:cubicBezTo>
                  <a:cubicBezTo>
                    <a:pt x="2899" y="5455"/>
                    <a:pt x="1644" y="6939"/>
                    <a:pt x="525" y="8514"/>
                  </a:cubicBezTo>
                  <a:cubicBezTo>
                    <a:pt x="388" y="8742"/>
                    <a:pt x="229" y="8970"/>
                    <a:pt x="92" y="9199"/>
                  </a:cubicBezTo>
                  <a:cubicBezTo>
                    <a:pt x="0" y="9313"/>
                    <a:pt x="46" y="9473"/>
                    <a:pt x="160" y="9541"/>
                  </a:cubicBezTo>
                  <a:cubicBezTo>
                    <a:pt x="194" y="9567"/>
                    <a:pt x="238" y="9580"/>
                    <a:pt x="283" y="9580"/>
                  </a:cubicBezTo>
                  <a:cubicBezTo>
                    <a:pt x="358" y="9580"/>
                    <a:pt x="437" y="9544"/>
                    <a:pt x="480" y="9473"/>
                  </a:cubicBezTo>
                  <a:cubicBezTo>
                    <a:pt x="1301" y="8217"/>
                    <a:pt x="2237" y="7008"/>
                    <a:pt x="3219" y="5866"/>
                  </a:cubicBezTo>
                  <a:lnTo>
                    <a:pt x="3219" y="5866"/>
                  </a:lnTo>
                  <a:cubicBezTo>
                    <a:pt x="3219" y="5889"/>
                    <a:pt x="3196" y="5912"/>
                    <a:pt x="3196" y="5935"/>
                  </a:cubicBezTo>
                  <a:cubicBezTo>
                    <a:pt x="4040" y="4953"/>
                    <a:pt x="4953" y="4017"/>
                    <a:pt x="5912" y="3150"/>
                  </a:cubicBezTo>
                  <a:cubicBezTo>
                    <a:pt x="6414" y="2671"/>
                    <a:pt x="6916" y="2214"/>
                    <a:pt x="7441" y="1781"/>
                  </a:cubicBezTo>
                  <a:cubicBezTo>
                    <a:pt x="7989" y="1324"/>
                    <a:pt x="8560" y="868"/>
                    <a:pt x="9130" y="434"/>
                  </a:cubicBezTo>
                  <a:cubicBezTo>
                    <a:pt x="9222" y="343"/>
                    <a:pt x="9222" y="183"/>
                    <a:pt x="9153" y="69"/>
                  </a:cubicBezTo>
                  <a:cubicBezTo>
                    <a:pt x="9108" y="23"/>
                    <a:pt x="9039" y="0"/>
                    <a:pt x="8971"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7" name="Google Shape;4328;p38">
              <a:extLst>
                <a:ext uri="{FF2B5EF4-FFF2-40B4-BE49-F238E27FC236}">
                  <a16:creationId xmlns:a16="http://schemas.microsoft.com/office/drawing/2014/main" id="{BB33A063-3BA2-AE30-B322-9023DB5D76AB}"/>
                </a:ext>
              </a:extLst>
            </p:cNvPr>
            <p:cNvSpPr/>
            <p:nvPr/>
          </p:nvSpPr>
          <p:spPr>
            <a:xfrm>
              <a:off x="5702683" y="1573096"/>
              <a:ext cx="87537" cy="75028"/>
            </a:xfrm>
            <a:custGeom>
              <a:avLst/>
              <a:gdLst/>
              <a:ahLst/>
              <a:cxnLst/>
              <a:rect l="l" t="t" r="r" b="b"/>
              <a:pathLst>
                <a:path w="3128" h="2681" extrusionOk="0">
                  <a:moveTo>
                    <a:pt x="2649" y="1"/>
                  </a:moveTo>
                  <a:cubicBezTo>
                    <a:pt x="2626" y="1"/>
                    <a:pt x="2580" y="23"/>
                    <a:pt x="2557" y="23"/>
                  </a:cubicBezTo>
                  <a:cubicBezTo>
                    <a:pt x="2489" y="46"/>
                    <a:pt x="2443" y="115"/>
                    <a:pt x="2420" y="160"/>
                  </a:cubicBezTo>
                  <a:cubicBezTo>
                    <a:pt x="2397" y="229"/>
                    <a:pt x="2397" y="297"/>
                    <a:pt x="2443" y="366"/>
                  </a:cubicBezTo>
                  <a:cubicBezTo>
                    <a:pt x="2489" y="457"/>
                    <a:pt x="2557" y="548"/>
                    <a:pt x="2580" y="663"/>
                  </a:cubicBezTo>
                  <a:cubicBezTo>
                    <a:pt x="2603" y="754"/>
                    <a:pt x="2626" y="822"/>
                    <a:pt x="2626" y="914"/>
                  </a:cubicBezTo>
                  <a:cubicBezTo>
                    <a:pt x="2626" y="1005"/>
                    <a:pt x="2626" y="1073"/>
                    <a:pt x="2603" y="1165"/>
                  </a:cubicBezTo>
                  <a:cubicBezTo>
                    <a:pt x="2580" y="1256"/>
                    <a:pt x="2557" y="1324"/>
                    <a:pt x="2512" y="1416"/>
                  </a:cubicBezTo>
                  <a:cubicBezTo>
                    <a:pt x="2443" y="1507"/>
                    <a:pt x="2375" y="1598"/>
                    <a:pt x="2306" y="1690"/>
                  </a:cubicBezTo>
                  <a:cubicBezTo>
                    <a:pt x="2215" y="1804"/>
                    <a:pt x="2101" y="1872"/>
                    <a:pt x="1987" y="1964"/>
                  </a:cubicBezTo>
                  <a:cubicBezTo>
                    <a:pt x="1872" y="2032"/>
                    <a:pt x="1758" y="2078"/>
                    <a:pt x="1621" y="2123"/>
                  </a:cubicBezTo>
                  <a:cubicBezTo>
                    <a:pt x="1507" y="2169"/>
                    <a:pt x="1393" y="2192"/>
                    <a:pt x="1256" y="2192"/>
                  </a:cubicBezTo>
                  <a:cubicBezTo>
                    <a:pt x="1188" y="2192"/>
                    <a:pt x="1096" y="2192"/>
                    <a:pt x="1028" y="2169"/>
                  </a:cubicBezTo>
                  <a:cubicBezTo>
                    <a:pt x="959" y="2146"/>
                    <a:pt x="891" y="2123"/>
                    <a:pt x="823" y="2100"/>
                  </a:cubicBezTo>
                  <a:cubicBezTo>
                    <a:pt x="777" y="2078"/>
                    <a:pt x="731" y="2032"/>
                    <a:pt x="686" y="1986"/>
                  </a:cubicBezTo>
                  <a:cubicBezTo>
                    <a:pt x="617" y="1941"/>
                    <a:pt x="571" y="1872"/>
                    <a:pt x="526" y="1827"/>
                  </a:cubicBezTo>
                  <a:cubicBezTo>
                    <a:pt x="526" y="1804"/>
                    <a:pt x="526" y="1804"/>
                    <a:pt x="526" y="1781"/>
                  </a:cubicBezTo>
                  <a:cubicBezTo>
                    <a:pt x="480" y="1735"/>
                    <a:pt x="434" y="1690"/>
                    <a:pt x="389" y="1667"/>
                  </a:cubicBezTo>
                  <a:cubicBezTo>
                    <a:pt x="355" y="1655"/>
                    <a:pt x="320" y="1650"/>
                    <a:pt x="286" y="1650"/>
                  </a:cubicBezTo>
                  <a:cubicBezTo>
                    <a:pt x="252" y="1650"/>
                    <a:pt x="218" y="1655"/>
                    <a:pt x="183" y="1667"/>
                  </a:cubicBezTo>
                  <a:cubicBezTo>
                    <a:pt x="69" y="1712"/>
                    <a:pt x="1" y="1872"/>
                    <a:pt x="69" y="1986"/>
                  </a:cubicBezTo>
                  <a:cubicBezTo>
                    <a:pt x="183" y="2192"/>
                    <a:pt x="320" y="2352"/>
                    <a:pt x="480" y="2466"/>
                  </a:cubicBezTo>
                  <a:cubicBezTo>
                    <a:pt x="663" y="2580"/>
                    <a:pt x="868" y="2648"/>
                    <a:pt x="1074" y="2671"/>
                  </a:cubicBezTo>
                  <a:cubicBezTo>
                    <a:pt x="1127" y="2678"/>
                    <a:pt x="1183" y="2681"/>
                    <a:pt x="1239" y="2681"/>
                  </a:cubicBezTo>
                  <a:cubicBezTo>
                    <a:pt x="1375" y="2681"/>
                    <a:pt x="1515" y="2664"/>
                    <a:pt x="1644" y="2648"/>
                  </a:cubicBezTo>
                  <a:cubicBezTo>
                    <a:pt x="1850" y="2580"/>
                    <a:pt x="2032" y="2511"/>
                    <a:pt x="2215" y="2397"/>
                  </a:cubicBezTo>
                  <a:cubicBezTo>
                    <a:pt x="2580" y="2169"/>
                    <a:pt x="2877" y="1849"/>
                    <a:pt x="3037" y="1439"/>
                  </a:cubicBezTo>
                  <a:cubicBezTo>
                    <a:pt x="3105" y="1233"/>
                    <a:pt x="3128" y="1028"/>
                    <a:pt x="3105" y="799"/>
                  </a:cubicBezTo>
                  <a:cubicBezTo>
                    <a:pt x="3082" y="571"/>
                    <a:pt x="2991" y="343"/>
                    <a:pt x="2877" y="138"/>
                  </a:cubicBezTo>
                  <a:cubicBezTo>
                    <a:pt x="2854" y="92"/>
                    <a:pt x="2808" y="46"/>
                    <a:pt x="2740" y="23"/>
                  </a:cubicBezTo>
                  <a:cubicBezTo>
                    <a:pt x="2717" y="1"/>
                    <a:pt x="2694" y="1"/>
                    <a:pt x="2649"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8" name="Google Shape;4329;p38">
              <a:extLst>
                <a:ext uri="{FF2B5EF4-FFF2-40B4-BE49-F238E27FC236}">
                  <a16:creationId xmlns:a16="http://schemas.microsoft.com/office/drawing/2014/main" id="{DDCC417D-17CF-3F50-3BD8-0F0B25FEE49C}"/>
                </a:ext>
              </a:extLst>
            </p:cNvPr>
            <p:cNvSpPr/>
            <p:nvPr/>
          </p:nvSpPr>
          <p:spPr>
            <a:xfrm>
              <a:off x="5947328" y="1224963"/>
              <a:ext cx="81157" cy="103377"/>
            </a:xfrm>
            <a:custGeom>
              <a:avLst/>
              <a:gdLst/>
              <a:ahLst/>
              <a:cxnLst/>
              <a:rect l="l" t="t" r="r" b="b"/>
              <a:pathLst>
                <a:path w="2900" h="3694" extrusionOk="0">
                  <a:moveTo>
                    <a:pt x="275" y="1"/>
                  </a:moveTo>
                  <a:cubicBezTo>
                    <a:pt x="229" y="1"/>
                    <a:pt x="183" y="24"/>
                    <a:pt x="138" y="69"/>
                  </a:cubicBezTo>
                  <a:cubicBezTo>
                    <a:pt x="24" y="138"/>
                    <a:pt x="1" y="320"/>
                    <a:pt x="92" y="412"/>
                  </a:cubicBezTo>
                  <a:cubicBezTo>
                    <a:pt x="777" y="1165"/>
                    <a:pt x="1393" y="1941"/>
                    <a:pt x="1941" y="2785"/>
                  </a:cubicBezTo>
                  <a:cubicBezTo>
                    <a:pt x="2101" y="3037"/>
                    <a:pt x="2261" y="3288"/>
                    <a:pt x="2398" y="3562"/>
                  </a:cubicBezTo>
                  <a:cubicBezTo>
                    <a:pt x="2448" y="3646"/>
                    <a:pt x="2537" y="3693"/>
                    <a:pt x="2626" y="3693"/>
                  </a:cubicBezTo>
                  <a:cubicBezTo>
                    <a:pt x="2657" y="3693"/>
                    <a:pt x="2688" y="3687"/>
                    <a:pt x="2717" y="3676"/>
                  </a:cubicBezTo>
                  <a:cubicBezTo>
                    <a:pt x="2831" y="3607"/>
                    <a:pt x="2900" y="3470"/>
                    <a:pt x="2831" y="3356"/>
                  </a:cubicBezTo>
                  <a:cubicBezTo>
                    <a:pt x="2192" y="2169"/>
                    <a:pt x="1370" y="1096"/>
                    <a:pt x="480" y="92"/>
                  </a:cubicBezTo>
                  <a:cubicBezTo>
                    <a:pt x="435" y="46"/>
                    <a:pt x="343" y="1"/>
                    <a:pt x="275"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9" name="Google Shape;4330;p38">
              <a:extLst>
                <a:ext uri="{FF2B5EF4-FFF2-40B4-BE49-F238E27FC236}">
                  <a16:creationId xmlns:a16="http://schemas.microsoft.com/office/drawing/2014/main" id="{0B387BF8-568A-6325-2BF6-111FB63CCCBA}"/>
                </a:ext>
              </a:extLst>
            </p:cNvPr>
            <p:cNvSpPr/>
            <p:nvPr/>
          </p:nvSpPr>
          <p:spPr>
            <a:xfrm>
              <a:off x="5026873" y="1268395"/>
              <a:ext cx="55606" cy="33498"/>
            </a:xfrm>
            <a:custGeom>
              <a:avLst/>
              <a:gdLst/>
              <a:ahLst/>
              <a:cxnLst/>
              <a:rect l="l" t="t" r="r" b="b"/>
              <a:pathLst>
                <a:path w="1987" h="1197" extrusionOk="0">
                  <a:moveTo>
                    <a:pt x="1690" y="1"/>
                  </a:moveTo>
                  <a:cubicBezTo>
                    <a:pt x="1621" y="24"/>
                    <a:pt x="1553" y="47"/>
                    <a:pt x="1484" y="69"/>
                  </a:cubicBezTo>
                  <a:cubicBezTo>
                    <a:pt x="1005" y="252"/>
                    <a:pt x="526" y="480"/>
                    <a:pt x="92" y="754"/>
                  </a:cubicBezTo>
                  <a:cubicBezTo>
                    <a:pt x="46" y="800"/>
                    <a:pt x="1" y="868"/>
                    <a:pt x="1" y="937"/>
                  </a:cubicBezTo>
                  <a:cubicBezTo>
                    <a:pt x="1" y="982"/>
                    <a:pt x="23" y="1051"/>
                    <a:pt x="46" y="1097"/>
                  </a:cubicBezTo>
                  <a:cubicBezTo>
                    <a:pt x="92" y="1165"/>
                    <a:pt x="160" y="1188"/>
                    <a:pt x="229" y="1188"/>
                  </a:cubicBezTo>
                  <a:cubicBezTo>
                    <a:pt x="247" y="1194"/>
                    <a:pt x="264" y="1197"/>
                    <a:pt x="280" y="1197"/>
                  </a:cubicBezTo>
                  <a:cubicBezTo>
                    <a:pt x="323" y="1197"/>
                    <a:pt x="361" y="1176"/>
                    <a:pt x="411" y="1142"/>
                  </a:cubicBezTo>
                  <a:cubicBezTo>
                    <a:pt x="434" y="1119"/>
                    <a:pt x="480" y="1097"/>
                    <a:pt x="503" y="1074"/>
                  </a:cubicBezTo>
                  <a:cubicBezTo>
                    <a:pt x="959" y="800"/>
                    <a:pt x="1461" y="594"/>
                    <a:pt x="1986" y="412"/>
                  </a:cubicBezTo>
                  <a:cubicBezTo>
                    <a:pt x="1872" y="275"/>
                    <a:pt x="1781" y="138"/>
                    <a:pt x="1690"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0" name="Google Shape;4331;p38">
              <a:extLst>
                <a:ext uri="{FF2B5EF4-FFF2-40B4-BE49-F238E27FC236}">
                  <a16:creationId xmlns:a16="http://schemas.microsoft.com/office/drawing/2014/main" id="{C17CA799-4D99-F9CD-D07C-6414CB944712}"/>
                </a:ext>
              </a:extLst>
            </p:cNvPr>
            <p:cNvSpPr/>
            <p:nvPr/>
          </p:nvSpPr>
          <p:spPr>
            <a:xfrm>
              <a:off x="5279829" y="1592266"/>
              <a:ext cx="436314" cy="93274"/>
            </a:xfrm>
            <a:custGeom>
              <a:avLst/>
              <a:gdLst/>
              <a:ahLst/>
              <a:cxnLst/>
              <a:rect l="l" t="t" r="r" b="b"/>
              <a:pathLst>
                <a:path w="15591" h="3333" extrusionOk="0">
                  <a:moveTo>
                    <a:pt x="503" y="3105"/>
                  </a:moveTo>
                  <a:cubicBezTo>
                    <a:pt x="503" y="3115"/>
                    <a:pt x="503" y="3126"/>
                    <a:pt x="500" y="3135"/>
                  </a:cubicBezTo>
                  <a:lnTo>
                    <a:pt x="500" y="3135"/>
                  </a:lnTo>
                  <a:cubicBezTo>
                    <a:pt x="501" y="3132"/>
                    <a:pt x="502" y="3130"/>
                    <a:pt x="503" y="3127"/>
                  </a:cubicBezTo>
                  <a:cubicBezTo>
                    <a:pt x="503" y="3127"/>
                    <a:pt x="503" y="3105"/>
                    <a:pt x="503" y="3105"/>
                  </a:cubicBezTo>
                  <a:close/>
                  <a:moveTo>
                    <a:pt x="500" y="3135"/>
                  </a:moveTo>
                  <a:lnTo>
                    <a:pt x="500" y="3135"/>
                  </a:lnTo>
                  <a:cubicBezTo>
                    <a:pt x="500" y="3136"/>
                    <a:pt x="499" y="3137"/>
                    <a:pt x="499" y="3138"/>
                  </a:cubicBezTo>
                  <a:lnTo>
                    <a:pt x="499" y="3138"/>
                  </a:lnTo>
                  <a:cubicBezTo>
                    <a:pt x="499" y="3137"/>
                    <a:pt x="500" y="3136"/>
                    <a:pt x="500" y="3135"/>
                  </a:cubicBezTo>
                  <a:close/>
                  <a:moveTo>
                    <a:pt x="13741" y="0"/>
                  </a:moveTo>
                  <a:cubicBezTo>
                    <a:pt x="13216" y="23"/>
                    <a:pt x="12668" y="23"/>
                    <a:pt x="12144" y="23"/>
                  </a:cubicBezTo>
                  <a:cubicBezTo>
                    <a:pt x="11071" y="46"/>
                    <a:pt x="9975" y="92"/>
                    <a:pt x="8902" y="160"/>
                  </a:cubicBezTo>
                  <a:cubicBezTo>
                    <a:pt x="7830" y="229"/>
                    <a:pt x="6757" y="343"/>
                    <a:pt x="5684" y="502"/>
                  </a:cubicBezTo>
                  <a:cubicBezTo>
                    <a:pt x="5090" y="571"/>
                    <a:pt x="4520" y="639"/>
                    <a:pt x="3949" y="754"/>
                  </a:cubicBezTo>
                  <a:cubicBezTo>
                    <a:pt x="3128" y="891"/>
                    <a:pt x="2306" y="1073"/>
                    <a:pt x="1575" y="1438"/>
                  </a:cubicBezTo>
                  <a:cubicBezTo>
                    <a:pt x="1393" y="1507"/>
                    <a:pt x="1210" y="1621"/>
                    <a:pt x="1028" y="1735"/>
                  </a:cubicBezTo>
                  <a:cubicBezTo>
                    <a:pt x="868" y="1826"/>
                    <a:pt x="731" y="1963"/>
                    <a:pt x="594" y="2100"/>
                  </a:cubicBezTo>
                  <a:cubicBezTo>
                    <a:pt x="457" y="2214"/>
                    <a:pt x="343" y="2374"/>
                    <a:pt x="229" y="2534"/>
                  </a:cubicBezTo>
                  <a:cubicBezTo>
                    <a:pt x="137" y="2694"/>
                    <a:pt x="69" y="2853"/>
                    <a:pt x="23" y="3036"/>
                  </a:cubicBezTo>
                  <a:cubicBezTo>
                    <a:pt x="0" y="3105"/>
                    <a:pt x="23" y="3173"/>
                    <a:pt x="46" y="3219"/>
                  </a:cubicBezTo>
                  <a:cubicBezTo>
                    <a:pt x="92" y="3264"/>
                    <a:pt x="137" y="3310"/>
                    <a:pt x="206" y="3333"/>
                  </a:cubicBezTo>
                  <a:cubicBezTo>
                    <a:pt x="274" y="3333"/>
                    <a:pt x="343" y="3310"/>
                    <a:pt x="388" y="3287"/>
                  </a:cubicBezTo>
                  <a:cubicBezTo>
                    <a:pt x="453" y="3244"/>
                    <a:pt x="477" y="3201"/>
                    <a:pt x="499" y="3138"/>
                  </a:cubicBezTo>
                  <a:lnTo>
                    <a:pt x="499" y="3138"/>
                  </a:lnTo>
                  <a:cubicBezTo>
                    <a:pt x="496" y="3145"/>
                    <a:pt x="490" y="3150"/>
                    <a:pt x="480" y="3150"/>
                  </a:cubicBezTo>
                  <a:cubicBezTo>
                    <a:pt x="525" y="3013"/>
                    <a:pt x="594" y="2876"/>
                    <a:pt x="662" y="2762"/>
                  </a:cubicBezTo>
                  <a:cubicBezTo>
                    <a:pt x="754" y="2625"/>
                    <a:pt x="868" y="2488"/>
                    <a:pt x="982" y="2374"/>
                  </a:cubicBezTo>
                  <a:cubicBezTo>
                    <a:pt x="1187" y="2214"/>
                    <a:pt x="1393" y="2077"/>
                    <a:pt x="1598" y="1963"/>
                  </a:cubicBezTo>
                  <a:cubicBezTo>
                    <a:pt x="1610" y="1952"/>
                    <a:pt x="1621" y="1946"/>
                    <a:pt x="1633" y="1940"/>
                  </a:cubicBezTo>
                  <a:lnTo>
                    <a:pt x="1633" y="1940"/>
                  </a:lnTo>
                  <a:cubicBezTo>
                    <a:pt x="1630" y="1940"/>
                    <a:pt x="1626" y="1940"/>
                    <a:pt x="1621" y="1940"/>
                  </a:cubicBezTo>
                  <a:cubicBezTo>
                    <a:pt x="1636" y="1933"/>
                    <a:pt x="1651" y="1926"/>
                    <a:pt x="1666" y="1918"/>
                  </a:cubicBezTo>
                  <a:lnTo>
                    <a:pt x="1666" y="1918"/>
                  </a:lnTo>
                  <a:cubicBezTo>
                    <a:pt x="1655" y="1929"/>
                    <a:pt x="1644" y="1935"/>
                    <a:pt x="1633" y="1940"/>
                  </a:cubicBezTo>
                  <a:lnTo>
                    <a:pt x="1633" y="1940"/>
                  </a:lnTo>
                  <a:cubicBezTo>
                    <a:pt x="1645" y="1939"/>
                    <a:pt x="1649" y="1936"/>
                    <a:pt x="1666" y="1918"/>
                  </a:cubicBezTo>
                  <a:lnTo>
                    <a:pt x="1666" y="1918"/>
                  </a:lnTo>
                  <a:cubicBezTo>
                    <a:pt x="1666" y="1918"/>
                    <a:pt x="1666" y="1918"/>
                    <a:pt x="1666" y="1918"/>
                  </a:cubicBezTo>
                  <a:lnTo>
                    <a:pt x="1666" y="1918"/>
                  </a:lnTo>
                  <a:cubicBezTo>
                    <a:pt x="1666" y="1918"/>
                    <a:pt x="1667" y="1918"/>
                    <a:pt x="1667" y="1918"/>
                  </a:cubicBezTo>
                  <a:lnTo>
                    <a:pt x="1667" y="1918"/>
                  </a:lnTo>
                  <a:cubicBezTo>
                    <a:pt x="1667" y="1918"/>
                    <a:pt x="1666" y="1918"/>
                    <a:pt x="1666" y="1918"/>
                  </a:cubicBezTo>
                  <a:lnTo>
                    <a:pt x="1666" y="1918"/>
                  </a:lnTo>
                  <a:cubicBezTo>
                    <a:pt x="2156" y="1679"/>
                    <a:pt x="2688" y="1503"/>
                    <a:pt x="3242" y="1393"/>
                  </a:cubicBezTo>
                  <a:lnTo>
                    <a:pt x="3219" y="1393"/>
                  </a:lnTo>
                  <a:lnTo>
                    <a:pt x="3264" y="1370"/>
                  </a:lnTo>
                  <a:lnTo>
                    <a:pt x="3264" y="1370"/>
                  </a:lnTo>
                  <a:cubicBezTo>
                    <a:pt x="3264" y="1393"/>
                    <a:pt x="3242" y="1393"/>
                    <a:pt x="3242" y="1393"/>
                  </a:cubicBezTo>
                  <a:cubicBezTo>
                    <a:pt x="3242" y="1393"/>
                    <a:pt x="3264" y="1393"/>
                    <a:pt x="3287" y="1370"/>
                  </a:cubicBezTo>
                  <a:cubicBezTo>
                    <a:pt x="3858" y="1256"/>
                    <a:pt x="4474" y="1164"/>
                    <a:pt x="5068" y="1073"/>
                  </a:cubicBezTo>
                  <a:cubicBezTo>
                    <a:pt x="5387" y="1027"/>
                    <a:pt x="5730" y="982"/>
                    <a:pt x="6049" y="936"/>
                  </a:cubicBezTo>
                  <a:cubicBezTo>
                    <a:pt x="6574" y="868"/>
                    <a:pt x="7122" y="799"/>
                    <a:pt x="7670" y="754"/>
                  </a:cubicBezTo>
                  <a:cubicBezTo>
                    <a:pt x="8743" y="662"/>
                    <a:pt x="9815" y="594"/>
                    <a:pt x="10888" y="548"/>
                  </a:cubicBezTo>
                  <a:cubicBezTo>
                    <a:pt x="11436" y="548"/>
                    <a:pt x="11984" y="525"/>
                    <a:pt x="12509" y="525"/>
                  </a:cubicBezTo>
                  <a:cubicBezTo>
                    <a:pt x="13057" y="502"/>
                    <a:pt x="13582" y="502"/>
                    <a:pt x="14106" y="480"/>
                  </a:cubicBezTo>
                  <a:lnTo>
                    <a:pt x="15362" y="480"/>
                  </a:lnTo>
                  <a:cubicBezTo>
                    <a:pt x="15374" y="484"/>
                    <a:pt x="15387" y="486"/>
                    <a:pt x="15399" y="486"/>
                  </a:cubicBezTo>
                  <a:cubicBezTo>
                    <a:pt x="15455" y="486"/>
                    <a:pt x="15507" y="448"/>
                    <a:pt x="15544" y="411"/>
                  </a:cubicBezTo>
                  <a:cubicBezTo>
                    <a:pt x="15567" y="366"/>
                    <a:pt x="15590" y="297"/>
                    <a:pt x="15590" y="229"/>
                  </a:cubicBezTo>
                  <a:cubicBezTo>
                    <a:pt x="15590" y="160"/>
                    <a:pt x="15544" y="92"/>
                    <a:pt x="15499" y="46"/>
                  </a:cubicBezTo>
                  <a:cubicBezTo>
                    <a:pt x="15453" y="0"/>
                    <a:pt x="15385" y="0"/>
                    <a:pt x="15316"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1" name="Google Shape;4332;p38">
              <a:extLst>
                <a:ext uri="{FF2B5EF4-FFF2-40B4-BE49-F238E27FC236}">
                  <a16:creationId xmlns:a16="http://schemas.microsoft.com/office/drawing/2014/main" id="{BB42F786-668D-7556-D314-92F484F34C0C}"/>
                </a:ext>
              </a:extLst>
            </p:cNvPr>
            <p:cNvSpPr/>
            <p:nvPr/>
          </p:nvSpPr>
          <p:spPr>
            <a:xfrm>
              <a:off x="5704614" y="1568618"/>
              <a:ext cx="60056" cy="51604"/>
            </a:xfrm>
            <a:custGeom>
              <a:avLst/>
              <a:gdLst/>
              <a:ahLst/>
              <a:cxnLst/>
              <a:rect l="l" t="t" r="r" b="b"/>
              <a:pathLst>
                <a:path w="2146" h="1844" extrusionOk="0">
                  <a:moveTo>
                    <a:pt x="1575" y="1"/>
                  </a:moveTo>
                  <a:cubicBezTo>
                    <a:pt x="1530" y="1"/>
                    <a:pt x="1484" y="1"/>
                    <a:pt x="1438" y="46"/>
                  </a:cubicBezTo>
                  <a:cubicBezTo>
                    <a:pt x="1324" y="115"/>
                    <a:pt x="1301" y="298"/>
                    <a:pt x="1393" y="389"/>
                  </a:cubicBezTo>
                  <a:cubicBezTo>
                    <a:pt x="1438" y="457"/>
                    <a:pt x="1484" y="503"/>
                    <a:pt x="1530" y="571"/>
                  </a:cubicBezTo>
                  <a:cubicBezTo>
                    <a:pt x="1552" y="640"/>
                    <a:pt x="1598" y="686"/>
                    <a:pt x="1598" y="754"/>
                  </a:cubicBezTo>
                  <a:cubicBezTo>
                    <a:pt x="1621" y="800"/>
                    <a:pt x="1621" y="823"/>
                    <a:pt x="1621" y="868"/>
                  </a:cubicBezTo>
                  <a:cubicBezTo>
                    <a:pt x="1621" y="914"/>
                    <a:pt x="1621" y="937"/>
                    <a:pt x="1598" y="982"/>
                  </a:cubicBezTo>
                  <a:cubicBezTo>
                    <a:pt x="1598" y="1028"/>
                    <a:pt x="1575" y="1051"/>
                    <a:pt x="1552" y="1096"/>
                  </a:cubicBezTo>
                  <a:cubicBezTo>
                    <a:pt x="1530" y="1119"/>
                    <a:pt x="1507" y="1165"/>
                    <a:pt x="1484" y="1188"/>
                  </a:cubicBezTo>
                  <a:cubicBezTo>
                    <a:pt x="1438" y="1211"/>
                    <a:pt x="1415" y="1233"/>
                    <a:pt x="1370" y="1279"/>
                  </a:cubicBezTo>
                  <a:cubicBezTo>
                    <a:pt x="1324" y="1302"/>
                    <a:pt x="1278" y="1325"/>
                    <a:pt x="1210" y="1325"/>
                  </a:cubicBezTo>
                  <a:cubicBezTo>
                    <a:pt x="1164" y="1347"/>
                    <a:pt x="1119" y="1347"/>
                    <a:pt x="1073" y="1347"/>
                  </a:cubicBezTo>
                  <a:cubicBezTo>
                    <a:pt x="1005" y="1347"/>
                    <a:pt x="936" y="1347"/>
                    <a:pt x="890" y="1325"/>
                  </a:cubicBezTo>
                  <a:cubicBezTo>
                    <a:pt x="845" y="1302"/>
                    <a:pt x="776" y="1279"/>
                    <a:pt x="731" y="1256"/>
                  </a:cubicBezTo>
                  <a:cubicBezTo>
                    <a:pt x="662" y="1211"/>
                    <a:pt x="617" y="1165"/>
                    <a:pt x="548" y="1119"/>
                  </a:cubicBezTo>
                  <a:cubicBezTo>
                    <a:pt x="525" y="1096"/>
                    <a:pt x="502" y="1051"/>
                    <a:pt x="480" y="1028"/>
                  </a:cubicBezTo>
                  <a:cubicBezTo>
                    <a:pt x="423" y="957"/>
                    <a:pt x="339" y="921"/>
                    <a:pt x="256" y="921"/>
                  </a:cubicBezTo>
                  <a:cubicBezTo>
                    <a:pt x="206" y="921"/>
                    <a:pt x="157" y="934"/>
                    <a:pt x="114" y="959"/>
                  </a:cubicBezTo>
                  <a:cubicBezTo>
                    <a:pt x="23" y="1051"/>
                    <a:pt x="0" y="1211"/>
                    <a:pt x="69" y="1325"/>
                  </a:cubicBezTo>
                  <a:cubicBezTo>
                    <a:pt x="183" y="1439"/>
                    <a:pt x="297" y="1553"/>
                    <a:pt x="434" y="1644"/>
                  </a:cubicBezTo>
                  <a:cubicBezTo>
                    <a:pt x="571" y="1736"/>
                    <a:pt x="708" y="1804"/>
                    <a:pt x="890" y="1827"/>
                  </a:cubicBezTo>
                  <a:cubicBezTo>
                    <a:pt x="948" y="1838"/>
                    <a:pt x="1010" y="1844"/>
                    <a:pt x="1076" y="1844"/>
                  </a:cubicBezTo>
                  <a:cubicBezTo>
                    <a:pt x="1142" y="1844"/>
                    <a:pt x="1210" y="1838"/>
                    <a:pt x="1278" y="1827"/>
                  </a:cubicBezTo>
                  <a:cubicBezTo>
                    <a:pt x="1415" y="1781"/>
                    <a:pt x="1552" y="1736"/>
                    <a:pt x="1689" y="1644"/>
                  </a:cubicBezTo>
                  <a:cubicBezTo>
                    <a:pt x="1781" y="1576"/>
                    <a:pt x="1872" y="1484"/>
                    <a:pt x="1940" y="1393"/>
                  </a:cubicBezTo>
                  <a:cubicBezTo>
                    <a:pt x="2032" y="1279"/>
                    <a:pt x="2077" y="1142"/>
                    <a:pt x="2100" y="1005"/>
                  </a:cubicBezTo>
                  <a:cubicBezTo>
                    <a:pt x="2146" y="663"/>
                    <a:pt x="1986" y="343"/>
                    <a:pt x="1781" y="92"/>
                  </a:cubicBezTo>
                  <a:cubicBezTo>
                    <a:pt x="1735" y="46"/>
                    <a:pt x="1689" y="1"/>
                    <a:pt x="1621"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2" name="Google Shape;4333;p38">
              <a:extLst>
                <a:ext uri="{FF2B5EF4-FFF2-40B4-BE49-F238E27FC236}">
                  <a16:creationId xmlns:a16="http://schemas.microsoft.com/office/drawing/2014/main" id="{B6F80519-8032-901F-719A-9AB1267AE0F3}"/>
                </a:ext>
              </a:extLst>
            </p:cNvPr>
            <p:cNvSpPr/>
            <p:nvPr/>
          </p:nvSpPr>
          <p:spPr>
            <a:xfrm>
              <a:off x="5742925" y="1312472"/>
              <a:ext cx="277247" cy="265606"/>
            </a:xfrm>
            <a:custGeom>
              <a:avLst/>
              <a:gdLst/>
              <a:ahLst/>
              <a:cxnLst/>
              <a:rect l="l" t="t" r="r" b="b"/>
              <a:pathLst>
                <a:path w="9907" h="9491" extrusionOk="0">
                  <a:moveTo>
                    <a:pt x="9656" y="1"/>
                  </a:moveTo>
                  <a:cubicBezTo>
                    <a:pt x="9633" y="1"/>
                    <a:pt x="9633" y="24"/>
                    <a:pt x="9610" y="24"/>
                  </a:cubicBezTo>
                  <a:cubicBezTo>
                    <a:pt x="9245" y="115"/>
                    <a:pt x="8880" y="229"/>
                    <a:pt x="8515" y="366"/>
                  </a:cubicBezTo>
                  <a:cubicBezTo>
                    <a:pt x="8149" y="526"/>
                    <a:pt x="7784" y="708"/>
                    <a:pt x="7442" y="891"/>
                  </a:cubicBezTo>
                  <a:cubicBezTo>
                    <a:pt x="6734" y="1302"/>
                    <a:pt x="6072" y="1781"/>
                    <a:pt x="5456" y="2306"/>
                  </a:cubicBezTo>
                  <a:cubicBezTo>
                    <a:pt x="4155" y="3379"/>
                    <a:pt x="3037" y="4680"/>
                    <a:pt x="2055" y="6027"/>
                  </a:cubicBezTo>
                  <a:cubicBezTo>
                    <a:pt x="1690" y="6529"/>
                    <a:pt x="1347" y="7031"/>
                    <a:pt x="1005" y="7533"/>
                  </a:cubicBezTo>
                  <a:cubicBezTo>
                    <a:pt x="845" y="7784"/>
                    <a:pt x="708" y="8035"/>
                    <a:pt x="549" y="8286"/>
                  </a:cubicBezTo>
                  <a:cubicBezTo>
                    <a:pt x="389" y="8560"/>
                    <a:pt x="206" y="8834"/>
                    <a:pt x="69" y="9131"/>
                  </a:cubicBezTo>
                  <a:cubicBezTo>
                    <a:pt x="1" y="9268"/>
                    <a:pt x="69" y="9405"/>
                    <a:pt x="206" y="9473"/>
                  </a:cubicBezTo>
                  <a:cubicBezTo>
                    <a:pt x="229" y="9485"/>
                    <a:pt x="258" y="9490"/>
                    <a:pt x="289" y="9490"/>
                  </a:cubicBezTo>
                  <a:cubicBezTo>
                    <a:pt x="320" y="9490"/>
                    <a:pt x="355" y="9485"/>
                    <a:pt x="389" y="9473"/>
                  </a:cubicBezTo>
                  <a:cubicBezTo>
                    <a:pt x="434" y="9428"/>
                    <a:pt x="480" y="9382"/>
                    <a:pt x="526" y="9336"/>
                  </a:cubicBezTo>
                  <a:cubicBezTo>
                    <a:pt x="594" y="9177"/>
                    <a:pt x="686" y="9017"/>
                    <a:pt x="777" y="8880"/>
                  </a:cubicBezTo>
                  <a:lnTo>
                    <a:pt x="754" y="8880"/>
                  </a:lnTo>
                  <a:cubicBezTo>
                    <a:pt x="1302" y="7944"/>
                    <a:pt x="1895" y="7054"/>
                    <a:pt x="2557" y="6164"/>
                  </a:cubicBezTo>
                  <a:cubicBezTo>
                    <a:pt x="3265" y="5228"/>
                    <a:pt x="4018" y="4315"/>
                    <a:pt x="4863" y="3493"/>
                  </a:cubicBezTo>
                  <a:cubicBezTo>
                    <a:pt x="5730" y="2649"/>
                    <a:pt x="6689" y="1895"/>
                    <a:pt x="7739" y="1302"/>
                  </a:cubicBezTo>
                  <a:cubicBezTo>
                    <a:pt x="7737" y="1302"/>
                    <a:pt x="7736" y="1302"/>
                    <a:pt x="7734" y="1302"/>
                  </a:cubicBezTo>
                  <a:lnTo>
                    <a:pt x="7734" y="1302"/>
                  </a:lnTo>
                  <a:cubicBezTo>
                    <a:pt x="8339" y="969"/>
                    <a:pt x="8987" y="682"/>
                    <a:pt x="9679" y="503"/>
                  </a:cubicBezTo>
                  <a:cubicBezTo>
                    <a:pt x="9747" y="480"/>
                    <a:pt x="9793" y="457"/>
                    <a:pt x="9839" y="412"/>
                  </a:cubicBezTo>
                  <a:cubicBezTo>
                    <a:pt x="9884" y="366"/>
                    <a:pt x="9907" y="298"/>
                    <a:pt x="9884" y="229"/>
                  </a:cubicBezTo>
                  <a:cubicBezTo>
                    <a:pt x="9884" y="161"/>
                    <a:pt x="9839" y="115"/>
                    <a:pt x="9793" y="69"/>
                  </a:cubicBezTo>
                  <a:cubicBezTo>
                    <a:pt x="9770" y="47"/>
                    <a:pt x="9702" y="1"/>
                    <a:pt x="9656"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3" name="Google Shape;4334;p38">
              <a:extLst>
                <a:ext uri="{FF2B5EF4-FFF2-40B4-BE49-F238E27FC236}">
                  <a16:creationId xmlns:a16="http://schemas.microsoft.com/office/drawing/2014/main" id="{19E0B5D8-0930-B101-8C1C-E0B8C1BD049B}"/>
                </a:ext>
              </a:extLst>
            </p:cNvPr>
            <p:cNvSpPr/>
            <p:nvPr/>
          </p:nvSpPr>
          <p:spPr>
            <a:xfrm>
              <a:off x="5053067" y="1279254"/>
              <a:ext cx="255531" cy="380988"/>
            </a:xfrm>
            <a:custGeom>
              <a:avLst/>
              <a:gdLst/>
              <a:ahLst/>
              <a:cxnLst/>
              <a:rect l="l" t="t" r="r" b="b"/>
              <a:pathLst>
                <a:path w="9131" h="13614" extrusionOk="0">
                  <a:moveTo>
                    <a:pt x="252" y="1"/>
                  </a:moveTo>
                  <a:cubicBezTo>
                    <a:pt x="206" y="1"/>
                    <a:pt x="137" y="24"/>
                    <a:pt x="92" y="47"/>
                  </a:cubicBezTo>
                  <a:cubicBezTo>
                    <a:pt x="46" y="92"/>
                    <a:pt x="23" y="161"/>
                    <a:pt x="23" y="206"/>
                  </a:cubicBezTo>
                  <a:cubicBezTo>
                    <a:pt x="0" y="298"/>
                    <a:pt x="23" y="343"/>
                    <a:pt x="69" y="389"/>
                  </a:cubicBezTo>
                  <a:cubicBezTo>
                    <a:pt x="1256" y="2169"/>
                    <a:pt x="2420" y="3950"/>
                    <a:pt x="3584" y="5730"/>
                  </a:cubicBezTo>
                  <a:cubicBezTo>
                    <a:pt x="4177" y="6620"/>
                    <a:pt x="4748" y="7488"/>
                    <a:pt x="5319" y="8378"/>
                  </a:cubicBezTo>
                  <a:cubicBezTo>
                    <a:pt x="5615" y="8812"/>
                    <a:pt x="5912" y="9268"/>
                    <a:pt x="6209" y="9725"/>
                  </a:cubicBezTo>
                  <a:cubicBezTo>
                    <a:pt x="6506" y="10158"/>
                    <a:pt x="6825" y="10592"/>
                    <a:pt x="7099" y="11048"/>
                  </a:cubicBezTo>
                  <a:lnTo>
                    <a:pt x="7076" y="11003"/>
                  </a:lnTo>
                  <a:lnTo>
                    <a:pt x="7076" y="11003"/>
                  </a:lnTo>
                  <a:cubicBezTo>
                    <a:pt x="7624" y="11824"/>
                    <a:pt x="8126" y="12692"/>
                    <a:pt x="8697" y="13536"/>
                  </a:cubicBezTo>
                  <a:cubicBezTo>
                    <a:pt x="8720" y="13582"/>
                    <a:pt x="8811" y="13605"/>
                    <a:pt x="8857" y="13605"/>
                  </a:cubicBezTo>
                  <a:cubicBezTo>
                    <a:pt x="8875" y="13611"/>
                    <a:pt x="8893" y="13614"/>
                    <a:pt x="8911" y="13614"/>
                  </a:cubicBezTo>
                  <a:cubicBezTo>
                    <a:pt x="8960" y="13614"/>
                    <a:pt x="9006" y="13593"/>
                    <a:pt x="9039" y="13559"/>
                  </a:cubicBezTo>
                  <a:cubicBezTo>
                    <a:pt x="9085" y="13514"/>
                    <a:pt x="9108" y="13445"/>
                    <a:pt x="9131" y="13399"/>
                  </a:cubicBezTo>
                  <a:cubicBezTo>
                    <a:pt x="9131" y="13308"/>
                    <a:pt x="9108" y="13262"/>
                    <a:pt x="9062" y="13217"/>
                  </a:cubicBezTo>
                  <a:cubicBezTo>
                    <a:pt x="8994" y="13103"/>
                    <a:pt x="8925" y="12989"/>
                    <a:pt x="8857" y="12897"/>
                  </a:cubicBezTo>
                  <a:lnTo>
                    <a:pt x="8857" y="12897"/>
                  </a:lnTo>
                  <a:lnTo>
                    <a:pt x="8902" y="12943"/>
                  </a:lnTo>
                  <a:cubicBezTo>
                    <a:pt x="8332" y="12076"/>
                    <a:pt x="7784" y="11185"/>
                    <a:pt x="7213" y="10318"/>
                  </a:cubicBezTo>
                  <a:cubicBezTo>
                    <a:pt x="6597" y="9405"/>
                    <a:pt x="6004" y="8515"/>
                    <a:pt x="5410" y="7625"/>
                  </a:cubicBezTo>
                  <a:cubicBezTo>
                    <a:pt x="4223" y="5821"/>
                    <a:pt x="3059" y="4018"/>
                    <a:pt x="1872" y="2215"/>
                  </a:cubicBezTo>
                  <a:cubicBezTo>
                    <a:pt x="1416" y="1507"/>
                    <a:pt x="936" y="800"/>
                    <a:pt x="434" y="69"/>
                  </a:cubicBezTo>
                  <a:cubicBezTo>
                    <a:pt x="411" y="24"/>
                    <a:pt x="343" y="1"/>
                    <a:pt x="274"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4" name="Google Shape;4335;p38">
              <a:extLst>
                <a:ext uri="{FF2B5EF4-FFF2-40B4-BE49-F238E27FC236}">
                  <a16:creationId xmlns:a16="http://schemas.microsoft.com/office/drawing/2014/main" id="{4F02E29F-6CD7-97AE-A3B4-7D19DD30CB17}"/>
                </a:ext>
              </a:extLst>
            </p:cNvPr>
            <p:cNvSpPr/>
            <p:nvPr/>
          </p:nvSpPr>
          <p:spPr>
            <a:xfrm>
              <a:off x="5062022" y="1175149"/>
              <a:ext cx="257434" cy="381016"/>
            </a:xfrm>
            <a:custGeom>
              <a:avLst/>
              <a:gdLst/>
              <a:ahLst/>
              <a:cxnLst/>
              <a:rect l="l" t="t" r="r" b="b"/>
              <a:pathLst>
                <a:path w="9199" h="13615" extrusionOk="0">
                  <a:moveTo>
                    <a:pt x="297" y="0"/>
                  </a:moveTo>
                  <a:cubicBezTo>
                    <a:pt x="251" y="0"/>
                    <a:pt x="205" y="23"/>
                    <a:pt x="160" y="46"/>
                  </a:cubicBezTo>
                  <a:cubicBezTo>
                    <a:pt x="46" y="115"/>
                    <a:pt x="0" y="274"/>
                    <a:pt x="68" y="388"/>
                  </a:cubicBezTo>
                  <a:cubicBezTo>
                    <a:pt x="2077" y="3424"/>
                    <a:pt x="4063" y="6460"/>
                    <a:pt x="6072" y="9473"/>
                  </a:cubicBezTo>
                  <a:cubicBezTo>
                    <a:pt x="6939" y="10820"/>
                    <a:pt x="7829" y="12166"/>
                    <a:pt x="8719" y="13513"/>
                  </a:cubicBezTo>
                  <a:cubicBezTo>
                    <a:pt x="8765" y="13574"/>
                    <a:pt x="8841" y="13614"/>
                    <a:pt x="8920" y="13614"/>
                  </a:cubicBezTo>
                  <a:cubicBezTo>
                    <a:pt x="8960" y="13614"/>
                    <a:pt x="9001" y="13604"/>
                    <a:pt x="9039" y="13581"/>
                  </a:cubicBezTo>
                  <a:cubicBezTo>
                    <a:pt x="9153" y="13513"/>
                    <a:pt x="9199" y="13353"/>
                    <a:pt x="9130" y="13239"/>
                  </a:cubicBezTo>
                  <a:cubicBezTo>
                    <a:pt x="7418" y="10660"/>
                    <a:pt x="5729" y="8081"/>
                    <a:pt x="4017" y="5501"/>
                  </a:cubicBezTo>
                  <a:cubicBezTo>
                    <a:pt x="2853" y="3698"/>
                    <a:pt x="1666" y="1918"/>
                    <a:pt x="502" y="115"/>
                  </a:cubicBezTo>
                  <a:cubicBezTo>
                    <a:pt x="457" y="46"/>
                    <a:pt x="365" y="0"/>
                    <a:pt x="297"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5" name="Google Shape;4336;p38">
              <a:extLst>
                <a:ext uri="{FF2B5EF4-FFF2-40B4-BE49-F238E27FC236}">
                  <a16:creationId xmlns:a16="http://schemas.microsoft.com/office/drawing/2014/main" id="{0913D2FE-30E7-9815-316B-0A4F126DA6E1}"/>
                </a:ext>
              </a:extLst>
            </p:cNvPr>
            <p:cNvSpPr/>
            <p:nvPr/>
          </p:nvSpPr>
          <p:spPr>
            <a:xfrm>
              <a:off x="5047946" y="1203246"/>
              <a:ext cx="269607" cy="399066"/>
            </a:xfrm>
            <a:custGeom>
              <a:avLst/>
              <a:gdLst/>
              <a:ahLst/>
              <a:cxnLst/>
              <a:rect l="l" t="t" r="r" b="b"/>
              <a:pathLst>
                <a:path w="9634" h="14260" extrusionOk="0">
                  <a:moveTo>
                    <a:pt x="298" y="1"/>
                  </a:moveTo>
                  <a:cubicBezTo>
                    <a:pt x="252" y="1"/>
                    <a:pt x="206" y="24"/>
                    <a:pt x="161" y="46"/>
                  </a:cubicBezTo>
                  <a:cubicBezTo>
                    <a:pt x="47" y="115"/>
                    <a:pt x="1" y="275"/>
                    <a:pt x="92" y="389"/>
                  </a:cubicBezTo>
                  <a:cubicBezTo>
                    <a:pt x="2101" y="3425"/>
                    <a:pt x="4109" y="6483"/>
                    <a:pt x="6095" y="9542"/>
                  </a:cubicBezTo>
                  <a:lnTo>
                    <a:pt x="9131" y="14152"/>
                  </a:lnTo>
                  <a:cubicBezTo>
                    <a:pt x="9188" y="14224"/>
                    <a:pt x="9263" y="14259"/>
                    <a:pt x="9339" y="14259"/>
                  </a:cubicBezTo>
                  <a:cubicBezTo>
                    <a:pt x="9385" y="14259"/>
                    <a:pt x="9431" y="14247"/>
                    <a:pt x="9473" y="14221"/>
                  </a:cubicBezTo>
                  <a:cubicBezTo>
                    <a:pt x="9587" y="14152"/>
                    <a:pt x="9633" y="13993"/>
                    <a:pt x="9565" y="13879"/>
                  </a:cubicBezTo>
                  <a:cubicBezTo>
                    <a:pt x="7739" y="11139"/>
                    <a:pt x="5935" y="8378"/>
                    <a:pt x="4132" y="5639"/>
                  </a:cubicBezTo>
                  <a:cubicBezTo>
                    <a:pt x="2923" y="3790"/>
                    <a:pt x="1713" y="1964"/>
                    <a:pt x="503" y="115"/>
                  </a:cubicBezTo>
                  <a:cubicBezTo>
                    <a:pt x="457" y="46"/>
                    <a:pt x="366" y="1"/>
                    <a:pt x="298"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6" name="Google Shape;4337;p38">
              <a:extLst>
                <a:ext uri="{FF2B5EF4-FFF2-40B4-BE49-F238E27FC236}">
                  <a16:creationId xmlns:a16="http://schemas.microsoft.com/office/drawing/2014/main" id="{210EEEB8-BC67-AEEC-78BB-F2B531DD6978}"/>
                </a:ext>
              </a:extLst>
            </p:cNvPr>
            <p:cNvSpPr/>
            <p:nvPr/>
          </p:nvSpPr>
          <p:spPr>
            <a:xfrm>
              <a:off x="5047330" y="1239655"/>
              <a:ext cx="265102" cy="391874"/>
            </a:xfrm>
            <a:custGeom>
              <a:avLst/>
              <a:gdLst/>
              <a:ahLst/>
              <a:cxnLst/>
              <a:rect l="l" t="t" r="r" b="b"/>
              <a:pathLst>
                <a:path w="9473" h="14003" extrusionOk="0">
                  <a:moveTo>
                    <a:pt x="297" y="1"/>
                  </a:moveTo>
                  <a:cubicBezTo>
                    <a:pt x="251" y="1"/>
                    <a:pt x="205" y="1"/>
                    <a:pt x="160" y="24"/>
                  </a:cubicBezTo>
                  <a:cubicBezTo>
                    <a:pt x="46" y="115"/>
                    <a:pt x="0" y="252"/>
                    <a:pt x="91" y="366"/>
                  </a:cubicBezTo>
                  <a:lnTo>
                    <a:pt x="5524" y="8652"/>
                  </a:lnTo>
                  <a:cubicBezTo>
                    <a:pt x="6688" y="10386"/>
                    <a:pt x="7829" y="12144"/>
                    <a:pt x="8970" y="13879"/>
                  </a:cubicBezTo>
                  <a:cubicBezTo>
                    <a:pt x="9017" y="13956"/>
                    <a:pt x="9106" y="14002"/>
                    <a:pt x="9193" y="14002"/>
                  </a:cubicBezTo>
                  <a:cubicBezTo>
                    <a:pt x="9235" y="14002"/>
                    <a:pt x="9276" y="13992"/>
                    <a:pt x="9313" y="13970"/>
                  </a:cubicBezTo>
                  <a:cubicBezTo>
                    <a:pt x="9427" y="13879"/>
                    <a:pt x="9473" y="13742"/>
                    <a:pt x="9381" y="13627"/>
                  </a:cubicBezTo>
                  <a:cubicBezTo>
                    <a:pt x="7852" y="11299"/>
                    <a:pt x="6323" y="8971"/>
                    <a:pt x="4793" y="6643"/>
                  </a:cubicBezTo>
                  <a:cubicBezTo>
                    <a:pt x="3378" y="4475"/>
                    <a:pt x="1940" y="2283"/>
                    <a:pt x="502" y="115"/>
                  </a:cubicBezTo>
                  <a:cubicBezTo>
                    <a:pt x="457" y="46"/>
                    <a:pt x="365" y="1"/>
                    <a:pt x="297"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7" name="Google Shape;4338;p38">
              <a:extLst>
                <a:ext uri="{FF2B5EF4-FFF2-40B4-BE49-F238E27FC236}">
                  <a16:creationId xmlns:a16="http://schemas.microsoft.com/office/drawing/2014/main" id="{393C17FF-F804-ED69-1476-C19245183185}"/>
                </a:ext>
              </a:extLst>
            </p:cNvPr>
            <p:cNvSpPr/>
            <p:nvPr/>
          </p:nvSpPr>
          <p:spPr>
            <a:xfrm>
              <a:off x="5452945" y="1166194"/>
              <a:ext cx="275960" cy="409756"/>
            </a:xfrm>
            <a:custGeom>
              <a:avLst/>
              <a:gdLst/>
              <a:ahLst/>
              <a:cxnLst/>
              <a:rect l="l" t="t" r="r" b="b"/>
              <a:pathLst>
                <a:path w="9861" h="14642" extrusionOk="0">
                  <a:moveTo>
                    <a:pt x="274" y="1"/>
                  </a:moveTo>
                  <a:cubicBezTo>
                    <a:pt x="228" y="1"/>
                    <a:pt x="183" y="24"/>
                    <a:pt x="137" y="47"/>
                  </a:cubicBezTo>
                  <a:cubicBezTo>
                    <a:pt x="23" y="115"/>
                    <a:pt x="0" y="275"/>
                    <a:pt x="69" y="389"/>
                  </a:cubicBezTo>
                  <a:cubicBezTo>
                    <a:pt x="2032" y="3356"/>
                    <a:pt x="3972" y="6323"/>
                    <a:pt x="5935" y="9314"/>
                  </a:cubicBezTo>
                  <a:cubicBezTo>
                    <a:pt x="7076" y="11048"/>
                    <a:pt x="8217" y="12783"/>
                    <a:pt x="9381" y="14518"/>
                  </a:cubicBezTo>
                  <a:cubicBezTo>
                    <a:pt x="9428" y="14595"/>
                    <a:pt x="9506" y="14641"/>
                    <a:pt x="9587" y="14641"/>
                  </a:cubicBezTo>
                  <a:cubicBezTo>
                    <a:pt x="9625" y="14641"/>
                    <a:pt x="9664" y="14631"/>
                    <a:pt x="9701" y="14609"/>
                  </a:cubicBezTo>
                  <a:cubicBezTo>
                    <a:pt x="9815" y="14518"/>
                    <a:pt x="9861" y="14381"/>
                    <a:pt x="9792" y="14267"/>
                  </a:cubicBezTo>
                  <a:cubicBezTo>
                    <a:pt x="8309" y="12030"/>
                    <a:pt x="6848" y="9793"/>
                    <a:pt x="5387" y="7556"/>
                  </a:cubicBezTo>
                  <a:cubicBezTo>
                    <a:pt x="3743" y="5091"/>
                    <a:pt x="2123" y="2603"/>
                    <a:pt x="479" y="115"/>
                  </a:cubicBezTo>
                  <a:cubicBezTo>
                    <a:pt x="434" y="47"/>
                    <a:pt x="365" y="1"/>
                    <a:pt x="274"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8" name="Google Shape;4339;p38">
              <a:extLst>
                <a:ext uri="{FF2B5EF4-FFF2-40B4-BE49-F238E27FC236}">
                  <a16:creationId xmlns:a16="http://schemas.microsoft.com/office/drawing/2014/main" id="{278E0DF5-A0E5-8CBA-8BE8-5AF482B24CF8}"/>
                </a:ext>
              </a:extLst>
            </p:cNvPr>
            <p:cNvSpPr/>
            <p:nvPr/>
          </p:nvSpPr>
          <p:spPr>
            <a:xfrm>
              <a:off x="5733354" y="842995"/>
              <a:ext cx="250410" cy="370298"/>
            </a:xfrm>
            <a:custGeom>
              <a:avLst/>
              <a:gdLst/>
              <a:ahLst/>
              <a:cxnLst/>
              <a:rect l="l" t="t" r="r" b="b"/>
              <a:pathLst>
                <a:path w="8948" h="13232" extrusionOk="0">
                  <a:moveTo>
                    <a:pt x="274" y="0"/>
                  </a:moveTo>
                  <a:cubicBezTo>
                    <a:pt x="229" y="0"/>
                    <a:pt x="183" y="0"/>
                    <a:pt x="160" y="23"/>
                  </a:cubicBezTo>
                  <a:cubicBezTo>
                    <a:pt x="46" y="92"/>
                    <a:pt x="0" y="251"/>
                    <a:pt x="69" y="365"/>
                  </a:cubicBezTo>
                  <a:cubicBezTo>
                    <a:pt x="2146" y="3493"/>
                    <a:pt x="4200" y="6620"/>
                    <a:pt x="6255" y="9747"/>
                  </a:cubicBezTo>
                  <a:cubicBezTo>
                    <a:pt x="6985" y="10888"/>
                    <a:pt x="7738" y="12006"/>
                    <a:pt x="8469" y="13125"/>
                  </a:cubicBezTo>
                  <a:cubicBezTo>
                    <a:pt x="8511" y="13196"/>
                    <a:pt x="8590" y="13232"/>
                    <a:pt x="8671" y="13232"/>
                  </a:cubicBezTo>
                  <a:cubicBezTo>
                    <a:pt x="8719" y="13232"/>
                    <a:pt x="8768" y="13219"/>
                    <a:pt x="8811" y="13193"/>
                  </a:cubicBezTo>
                  <a:cubicBezTo>
                    <a:pt x="8925" y="13125"/>
                    <a:pt x="8948" y="12965"/>
                    <a:pt x="8879" y="12851"/>
                  </a:cubicBezTo>
                  <a:cubicBezTo>
                    <a:pt x="7076" y="10089"/>
                    <a:pt x="5250" y="7327"/>
                    <a:pt x="3424" y="4565"/>
                  </a:cubicBezTo>
                  <a:cubicBezTo>
                    <a:pt x="2443" y="3082"/>
                    <a:pt x="1461" y="1598"/>
                    <a:pt x="503" y="114"/>
                  </a:cubicBezTo>
                  <a:cubicBezTo>
                    <a:pt x="434" y="23"/>
                    <a:pt x="366" y="0"/>
                    <a:pt x="274"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9" name="Google Shape;4340;p38">
              <a:extLst>
                <a:ext uri="{FF2B5EF4-FFF2-40B4-BE49-F238E27FC236}">
                  <a16:creationId xmlns:a16="http://schemas.microsoft.com/office/drawing/2014/main" id="{8B0E2F4B-E9BD-FC6E-85C3-6E13D883010C}"/>
                </a:ext>
              </a:extLst>
            </p:cNvPr>
            <p:cNvSpPr/>
            <p:nvPr/>
          </p:nvSpPr>
          <p:spPr>
            <a:xfrm>
              <a:off x="5935854" y="1228797"/>
              <a:ext cx="39627" cy="50149"/>
            </a:xfrm>
            <a:custGeom>
              <a:avLst/>
              <a:gdLst/>
              <a:ahLst/>
              <a:cxnLst/>
              <a:rect l="l" t="t" r="r" b="b"/>
              <a:pathLst>
                <a:path w="1416" h="1792" extrusionOk="0">
                  <a:moveTo>
                    <a:pt x="274" y="1"/>
                  </a:moveTo>
                  <a:cubicBezTo>
                    <a:pt x="228" y="1"/>
                    <a:pt x="183" y="1"/>
                    <a:pt x="160" y="24"/>
                  </a:cubicBezTo>
                  <a:cubicBezTo>
                    <a:pt x="46" y="92"/>
                    <a:pt x="0" y="252"/>
                    <a:pt x="69" y="366"/>
                  </a:cubicBezTo>
                  <a:lnTo>
                    <a:pt x="936" y="1690"/>
                  </a:lnTo>
                  <a:cubicBezTo>
                    <a:pt x="982" y="1751"/>
                    <a:pt x="1068" y="1791"/>
                    <a:pt x="1154" y="1791"/>
                  </a:cubicBezTo>
                  <a:cubicBezTo>
                    <a:pt x="1197" y="1791"/>
                    <a:pt x="1240" y="1781"/>
                    <a:pt x="1278" y="1758"/>
                  </a:cubicBezTo>
                  <a:cubicBezTo>
                    <a:pt x="1392" y="1690"/>
                    <a:pt x="1415" y="1530"/>
                    <a:pt x="1347" y="1416"/>
                  </a:cubicBezTo>
                  <a:lnTo>
                    <a:pt x="479" y="115"/>
                  </a:lnTo>
                  <a:cubicBezTo>
                    <a:pt x="434" y="24"/>
                    <a:pt x="365" y="1"/>
                    <a:pt x="274"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0" name="Google Shape;4341;p38">
              <a:extLst>
                <a:ext uri="{FF2B5EF4-FFF2-40B4-BE49-F238E27FC236}">
                  <a16:creationId xmlns:a16="http://schemas.microsoft.com/office/drawing/2014/main" id="{4056D87E-45AD-D01D-E324-14C9E8071359}"/>
                </a:ext>
              </a:extLst>
            </p:cNvPr>
            <p:cNvSpPr/>
            <p:nvPr/>
          </p:nvSpPr>
          <p:spPr>
            <a:xfrm>
              <a:off x="5933279" y="1277351"/>
              <a:ext cx="37724" cy="47379"/>
            </a:xfrm>
            <a:custGeom>
              <a:avLst/>
              <a:gdLst/>
              <a:ahLst/>
              <a:cxnLst/>
              <a:rect l="l" t="t" r="r" b="b"/>
              <a:pathLst>
                <a:path w="1348" h="1693" extrusionOk="0">
                  <a:moveTo>
                    <a:pt x="275" y="0"/>
                  </a:moveTo>
                  <a:cubicBezTo>
                    <a:pt x="229" y="0"/>
                    <a:pt x="183" y="0"/>
                    <a:pt x="138" y="23"/>
                  </a:cubicBezTo>
                  <a:cubicBezTo>
                    <a:pt x="24" y="92"/>
                    <a:pt x="1" y="252"/>
                    <a:pt x="69" y="366"/>
                  </a:cubicBezTo>
                  <a:cubicBezTo>
                    <a:pt x="343" y="777"/>
                    <a:pt x="594" y="1165"/>
                    <a:pt x="868" y="1575"/>
                  </a:cubicBezTo>
                  <a:cubicBezTo>
                    <a:pt x="911" y="1648"/>
                    <a:pt x="991" y="1692"/>
                    <a:pt x="1073" y="1692"/>
                  </a:cubicBezTo>
                  <a:cubicBezTo>
                    <a:pt x="1121" y="1692"/>
                    <a:pt x="1169" y="1677"/>
                    <a:pt x="1210" y="1644"/>
                  </a:cubicBezTo>
                  <a:cubicBezTo>
                    <a:pt x="1325" y="1575"/>
                    <a:pt x="1347" y="1416"/>
                    <a:pt x="1279" y="1302"/>
                  </a:cubicBezTo>
                  <a:cubicBezTo>
                    <a:pt x="1005" y="913"/>
                    <a:pt x="754" y="503"/>
                    <a:pt x="480" y="115"/>
                  </a:cubicBezTo>
                  <a:cubicBezTo>
                    <a:pt x="434" y="23"/>
                    <a:pt x="366" y="0"/>
                    <a:pt x="275"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1" name="Google Shape;4342;p38">
              <a:extLst>
                <a:ext uri="{FF2B5EF4-FFF2-40B4-BE49-F238E27FC236}">
                  <a16:creationId xmlns:a16="http://schemas.microsoft.com/office/drawing/2014/main" id="{672F2E10-5C95-25AB-A3BE-28774CCC1929}"/>
                </a:ext>
              </a:extLst>
            </p:cNvPr>
            <p:cNvSpPr/>
            <p:nvPr/>
          </p:nvSpPr>
          <p:spPr>
            <a:xfrm>
              <a:off x="5452945" y="842352"/>
              <a:ext cx="291296" cy="336744"/>
            </a:xfrm>
            <a:custGeom>
              <a:avLst/>
              <a:gdLst/>
              <a:ahLst/>
              <a:cxnLst/>
              <a:rect l="l" t="t" r="r" b="b"/>
              <a:pathLst>
                <a:path w="10409" h="12033" extrusionOk="0">
                  <a:moveTo>
                    <a:pt x="10112" y="0"/>
                  </a:moveTo>
                  <a:cubicBezTo>
                    <a:pt x="9678" y="115"/>
                    <a:pt x="9267" y="297"/>
                    <a:pt x="8879" y="503"/>
                  </a:cubicBezTo>
                  <a:cubicBezTo>
                    <a:pt x="8491" y="708"/>
                    <a:pt x="8103" y="982"/>
                    <a:pt x="7738" y="1256"/>
                  </a:cubicBezTo>
                  <a:cubicBezTo>
                    <a:pt x="7007" y="1781"/>
                    <a:pt x="6346" y="2374"/>
                    <a:pt x="5684" y="2991"/>
                  </a:cubicBezTo>
                  <a:cubicBezTo>
                    <a:pt x="4953" y="3653"/>
                    <a:pt x="4291" y="4337"/>
                    <a:pt x="3652" y="5091"/>
                  </a:cubicBezTo>
                  <a:cubicBezTo>
                    <a:pt x="3036" y="5821"/>
                    <a:pt x="2442" y="6620"/>
                    <a:pt x="1917" y="7442"/>
                  </a:cubicBezTo>
                  <a:cubicBezTo>
                    <a:pt x="1484" y="8103"/>
                    <a:pt x="1073" y="8788"/>
                    <a:pt x="731" y="9496"/>
                  </a:cubicBezTo>
                  <a:cubicBezTo>
                    <a:pt x="388" y="10226"/>
                    <a:pt x="114" y="10979"/>
                    <a:pt x="23" y="11778"/>
                  </a:cubicBezTo>
                  <a:cubicBezTo>
                    <a:pt x="0" y="11915"/>
                    <a:pt x="114" y="12029"/>
                    <a:pt x="251" y="12029"/>
                  </a:cubicBezTo>
                  <a:cubicBezTo>
                    <a:pt x="263" y="12031"/>
                    <a:pt x="275" y="12032"/>
                    <a:pt x="286" y="12032"/>
                  </a:cubicBezTo>
                  <a:cubicBezTo>
                    <a:pt x="407" y="12032"/>
                    <a:pt x="504" y="11926"/>
                    <a:pt x="525" y="11801"/>
                  </a:cubicBezTo>
                  <a:cubicBezTo>
                    <a:pt x="525" y="11641"/>
                    <a:pt x="571" y="11482"/>
                    <a:pt x="594" y="11299"/>
                  </a:cubicBezTo>
                  <a:cubicBezTo>
                    <a:pt x="594" y="11322"/>
                    <a:pt x="594" y="11345"/>
                    <a:pt x="594" y="11367"/>
                  </a:cubicBezTo>
                  <a:cubicBezTo>
                    <a:pt x="729" y="10736"/>
                    <a:pt x="975" y="10127"/>
                    <a:pt x="1267" y="9540"/>
                  </a:cubicBezTo>
                  <a:lnTo>
                    <a:pt x="1267" y="9540"/>
                  </a:lnTo>
                  <a:cubicBezTo>
                    <a:pt x="1470" y="9137"/>
                    <a:pt x="1694" y="8735"/>
                    <a:pt x="1940" y="8332"/>
                  </a:cubicBezTo>
                  <a:cubicBezTo>
                    <a:pt x="2191" y="7921"/>
                    <a:pt x="2442" y="7533"/>
                    <a:pt x="2716" y="7122"/>
                  </a:cubicBezTo>
                  <a:cubicBezTo>
                    <a:pt x="3241" y="6346"/>
                    <a:pt x="3835" y="5615"/>
                    <a:pt x="4451" y="4908"/>
                  </a:cubicBezTo>
                  <a:cubicBezTo>
                    <a:pt x="4451" y="4908"/>
                    <a:pt x="4461" y="4898"/>
                    <a:pt x="4474" y="4885"/>
                  </a:cubicBezTo>
                  <a:cubicBezTo>
                    <a:pt x="4793" y="4543"/>
                    <a:pt x="5113" y="4200"/>
                    <a:pt x="5455" y="3858"/>
                  </a:cubicBezTo>
                  <a:cubicBezTo>
                    <a:pt x="5775" y="3561"/>
                    <a:pt x="6117" y="3242"/>
                    <a:pt x="6437" y="2945"/>
                  </a:cubicBezTo>
                  <a:cubicBezTo>
                    <a:pt x="7122" y="2351"/>
                    <a:pt x="7806" y="1758"/>
                    <a:pt x="8560" y="1256"/>
                  </a:cubicBezTo>
                  <a:lnTo>
                    <a:pt x="8560" y="1256"/>
                  </a:lnTo>
                  <a:cubicBezTo>
                    <a:pt x="8560" y="1256"/>
                    <a:pt x="8537" y="1279"/>
                    <a:pt x="8537" y="1279"/>
                  </a:cubicBezTo>
                  <a:cubicBezTo>
                    <a:pt x="8560" y="1256"/>
                    <a:pt x="8560" y="1256"/>
                    <a:pt x="8582" y="1256"/>
                  </a:cubicBezTo>
                  <a:cubicBezTo>
                    <a:pt x="9062" y="959"/>
                    <a:pt x="9541" y="708"/>
                    <a:pt x="10066" y="525"/>
                  </a:cubicBezTo>
                  <a:cubicBezTo>
                    <a:pt x="10112" y="525"/>
                    <a:pt x="10157" y="503"/>
                    <a:pt x="10180" y="480"/>
                  </a:cubicBezTo>
                  <a:cubicBezTo>
                    <a:pt x="10249" y="480"/>
                    <a:pt x="10317" y="457"/>
                    <a:pt x="10340" y="388"/>
                  </a:cubicBezTo>
                  <a:cubicBezTo>
                    <a:pt x="10386" y="343"/>
                    <a:pt x="10408" y="274"/>
                    <a:pt x="10386" y="206"/>
                  </a:cubicBezTo>
                  <a:cubicBezTo>
                    <a:pt x="10386" y="137"/>
                    <a:pt x="10340" y="92"/>
                    <a:pt x="10294" y="46"/>
                  </a:cubicBezTo>
                  <a:cubicBezTo>
                    <a:pt x="10249" y="23"/>
                    <a:pt x="10203" y="0"/>
                    <a:pt x="10135"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2" name="Google Shape;4343;p38">
              <a:extLst>
                <a:ext uri="{FF2B5EF4-FFF2-40B4-BE49-F238E27FC236}">
                  <a16:creationId xmlns:a16="http://schemas.microsoft.com/office/drawing/2014/main" id="{282C02CC-4697-855D-EEA9-408903EE1243}"/>
                </a:ext>
              </a:extLst>
            </p:cNvPr>
            <p:cNvSpPr/>
            <p:nvPr/>
          </p:nvSpPr>
          <p:spPr>
            <a:xfrm>
              <a:off x="5714185" y="1202603"/>
              <a:ext cx="267677" cy="368618"/>
            </a:xfrm>
            <a:custGeom>
              <a:avLst/>
              <a:gdLst/>
              <a:ahLst/>
              <a:cxnLst/>
              <a:rect l="l" t="t" r="r" b="b"/>
              <a:pathLst>
                <a:path w="9565" h="13172" extrusionOk="0">
                  <a:moveTo>
                    <a:pt x="8696" y="875"/>
                  </a:moveTo>
                  <a:cubicBezTo>
                    <a:pt x="8684" y="882"/>
                    <a:pt x="8674" y="891"/>
                    <a:pt x="8674" y="891"/>
                  </a:cubicBezTo>
                  <a:cubicBezTo>
                    <a:pt x="8674" y="891"/>
                    <a:pt x="8692" y="891"/>
                    <a:pt x="8696" y="875"/>
                  </a:cubicBezTo>
                  <a:close/>
                  <a:moveTo>
                    <a:pt x="9291" y="1"/>
                  </a:moveTo>
                  <a:cubicBezTo>
                    <a:pt x="9245" y="1"/>
                    <a:pt x="9222" y="1"/>
                    <a:pt x="9176" y="24"/>
                  </a:cubicBezTo>
                  <a:cubicBezTo>
                    <a:pt x="7647" y="845"/>
                    <a:pt x="6369" y="2032"/>
                    <a:pt x="5205" y="3311"/>
                  </a:cubicBezTo>
                  <a:cubicBezTo>
                    <a:pt x="4064" y="4634"/>
                    <a:pt x="3059" y="6095"/>
                    <a:pt x="2169" y="7602"/>
                  </a:cubicBezTo>
                  <a:cubicBezTo>
                    <a:pt x="1941" y="7967"/>
                    <a:pt x="1735" y="8355"/>
                    <a:pt x="1507" y="8743"/>
                  </a:cubicBezTo>
                  <a:cubicBezTo>
                    <a:pt x="1279" y="9154"/>
                    <a:pt x="1051" y="9588"/>
                    <a:pt x="845" y="10044"/>
                  </a:cubicBezTo>
                  <a:cubicBezTo>
                    <a:pt x="412" y="10934"/>
                    <a:pt x="92" y="11893"/>
                    <a:pt x="23" y="12897"/>
                  </a:cubicBezTo>
                  <a:cubicBezTo>
                    <a:pt x="1" y="13034"/>
                    <a:pt x="115" y="13148"/>
                    <a:pt x="252" y="13171"/>
                  </a:cubicBezTo>
                  <a:cubicBezTo>
                    <a:pt x="366" y="13171"/>
                    <a:pt x="503" y="13080"/>
                    <a:pt x="503" y="12943"/>
                  </a:cubicBezTo>
                  <a:cubicBezTo>
                    <a:pt x="526" y="12669"/>
                    <a:pt x="571" y="12418"/>
                    <a:pt x="617" y="12167"/>
                  </a:cubicBezTo>
                  <a:cubicBezTo>
                    <a:pt x="800" y="11345"/>
                    <a:pt x="1119" y="10546"/>
                    <a:pt x="1507" y="9770"/>
                  </a:cubicBezTo>
                  <a:cubicBezTo>
                    <a:pt x="1507" y="9793"/>
                    <a:pt x="1507" y="9793"/>
                    <a:pt x="1507" y="9793"/>
                  </a:cubicBezTo>
                  <a:cubicBezTo>
                    <a:pt x="1804" y="9199"/>
                    <a:pt x="2123" y="8652"/>
                    <a:pt x="2443" y="8081"/>
                  </a:cubicBezTo>
                  <a:cubicBezTo>
                    <a:pt x="2763" y="7533"/>
                    <a:pt x="3105" y="7008"/>
                    <a:pt x="3447" y="6483"/>
                  </a:cubicBezTo>
                  <a:cubicBezTo>
                    <a:pt x="4155" y="5388"/>
                    <a:pt x="4931" y="4361"/>
                    <a:pt x="5798" y="3402"/>
                  </a:cubicBezTo>
                  <a:lnTo>
                    <a:pt x="5798" y="3402"/>
                  </a:lnTo>
                  <a:cubicBezTo>
                    <a:pt x="5775" y="3425"/>
                    <a:pt x="5775" y="3425"/>
                    <a:pt x="5753" y="3448"/>
                  </a:cubicBezTo>
                  <a:cubicBezTo>
                    <a:pt x="6620" y="2489"/>
                    <a:pt x="7601" y="1599"/>
                    <a:pt x="8697" y="868"/>
                  </a:cubicBezTo>
                  <a:lnTo>
                    <a:pt x="8697" y="868"/>
                  </a:lnTo>
                  <a:cubicBezTo>
                    <a:pt x="8697" y="871"/>
                    <a:pt x="8697" y="873"/>
                    <a:pt x="8696" y="875"/>
                  </a:cubicBezTo>
                  <a:lnTo>
                    <a:pt x="8696" y="875"/>
                  </a:lnTo>
                  <a:cubicBezTo>
                    <a:pt x="8703" y="871"/>
                    <a:pt x="8712" y="868"/>
                    <a:pt x="8720" y="868"/>
                  </a:cubicBezTo>
                  <a:cubicBezTo>
                    <a:pt x="8925" y="731"/>
                    <a:pt x="9154" y="594"/>
                    <a:pt x="9382" y="457"/>
                  </a:cubicBezTo>
                  <a:cubicBezTo>
                    <a:pt x="9519" y="412"/>
                    <a:pt x="9564" y="275"/>
                    <a:pt x="9519" y="138"/>
                  </a:cubicBezTo>
                  <a:cubicBezTo>
                    <a:pt x="9473" y="47"/>
                    <a:pt x="9382" y="1"/>
                    <a:pt x="9291"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3" name="Google Shape;4344;p38">
              <a:extLst>
                <a:ext uri="{FF2B5EF4-FFF2-40B4-BE49-F238E27FC236}">
                  <a16:creationId xmlns:a16="http://schemas.microsoft.com/office/drawing/2014/main" id="{73E3A564-78F7-7202-B85E-D354EA07E49F}"/>
                </a:ext>
              </a:extLst>
            </p:cNvPr>
            <p:cNvSpPr/>
            <p:nvPr/>
          </p:nvSpPr>
          <p:spPr>
            <a:xfrm>
              <a:off x="5716115" y="1267136"/>
              <a:ext cx="255531" cy="306240"/>
            </a:xfrm>
            <a:custGeom>
              <a:avLst/>
              <a:gdLst/>
              <a:ahLst/>
              <a:cxnLst/>
              <a:rect l="l" t="t" r="r" b="b"/>
              <a:pathLst>
                <a:path w="9131" h="10943" extrusionOk="0">
                  <a:moveTo>
                    <a:pt x="8902" y="0"/>
                  </a:moveTo>
                  <a:cubicBezTo>
                    <a:pt x="8719" y="0"/>
                    <a:pt x="8560" y="23"/>
                    <a:pt x="8377" y="69"/>
                  </a:cubicBezTo>
                  <a:cubicBezTo>
                    <a:pt x="8194" y="92"/>
                    <a:pt x="8012" y="160"/>
                    <a:pt x="7829" y="251"/>
                  </a:cubicBezTo>
                  <a:cubicBezTo>
                    <a:pt x="7464" y="411"/>
                    <a:pt x="7122" y="639"/>
                    <a:pt x="6802" y="868"/>
                  </a:cubicBezTo>
                  <a:cubicBezTo>
                    <a:pt x="6186" y="1324"/>
                    <a:pt x="5661" y="1895"/>
                    <a:pt x="5113" y="2465"/>
                  </a:cubicBezTo>
                  <a:cubicBezTo>
                    <a:pt x="4816" y="2785"/>
                    <a:pt x="4497" y="3127"/>
                    <a:pt x="4200" y="3470"/>
                  </a:cubicBezTo>
                  <a:cubicBezTo>
                    <a:pt x="3880" y="3835"/>
                    <a:pt x="3584" y="4223"/>
                    <a:pt x="3287" y="4611"/>
                  </a:cubicBezTo>
                  <a:cubicBezTo>
                    <a:pt x="2694" y="5387"/>
                    <a:pt x="2146" y="6209"/>
                    <a:pt x="1621" y="7030"/>
                  </a:cubicBezTo>
                  <a:cubicBezTo>
                    <a:pt x="1278" y="7601"/>
                    <a:pt x="936" y="8195"/>
                    <a:pt x="662" y="8788"/>
                  </a:cubicBezTo>
                  <a:cubicBezTo>
                    <a:pt x="502" y="9085"/>
                    <a:pt x="388" y="9404"/>
                    <a:pt x="274" y="9724"/>
                  </a:cubicBezTo>
                  <a:cubicBezTo>
                    <a:pt x="160" y="10021"/>
                    <a:pt x="69" y="10340"/>
                    <a:pt x="0" y="10682"/>
                  </a:cubicBezTo>
                  <a:cubicBezTo>
                    <a:pt x="0" y="10728"/>
                    <a:pt x="23" y="10819"/>
                    <a:pt x="69" y="10865"/>
                  </a:cubicBezTo>
                  <a:cubicBezTo>
                    <a:pt x="114" y="10911"/>
                    <a:pt x="160" y="10934"/>
                    <a:pt x="228" y="10934"/>
                  </a:cubicBezTo>
                  <a:cubicBezTo>
                    <a:pt x="247" y="10940"/>
                    <a:pt x="265" y="10943"/>
                    <a:pt x="283" y="10943"/>
                  </a:cubicBezTo>
                  <a:cubicBezTo>
                    <a:pt x="332" y="10943"/>
                    <a:pt x="378" y="10921"/>
                    <a:pt x="411" y="10888"/>
                  </a:cubicBezTo>
                  <a:cubicBezTo>
                    <a:pt x="457" y="10842"/>
                    <a:pt x="479" y="10774"/>
                    <a:pt x="502" y="10705"/>
                  </a:cubicBezTo>
                  <a:cubicBezTo>
                    <a:pt x="502" y="10700"/>
                    <a:pt x="502" y="10694"/>
                    <a:pt x="502" y="10682"/>
                  </a:cubicBezTo>
                  <a:cubicBezTo>
                    <a:pt x="662" y="9975"/>
                    <a:pt x="936" y="9313"/>
                    <a:pt x="1256" y="8674"/>
                  </a:cubicBezTo>
                  <a:lnTo>
                    <a:pt x="1256" y="8674"/>
                  </a:lnTo>
                  <a:cubicBezTo>
                    <a:pt x="1233" y="8697"/>
                    <a:pt x="1233" y="8720"/>
                    <a:pt x="1210" y="8742"/>
                  </a:cubicBezTo>
                  <a:cubicBezTo>
                    <a:pt x="1461" y="8263"/>
                    <a:pt x="1712" y="7807"/>
                    <a:pt x="2009" y="7373"/>
                  </a:cubicBezTo>
                  <a:cubicBezTo>
                    <a:pt x="2283" y="6893"/>
                    <a:pt x="2579" y="6437"/>
                    <a:pt x="2899" y="5980"/>
                  </a:cubicBezTo>
                  <a:cubicBezTo>
                    <a:pt x="3515" y="5067"/>
                    <a:pt x="4177" y="4200"/>
                    <a:pt x="4930" y="3378"/>
                  </a:cubicBezTo>
                  <a:lnTo>
                    <a:pt x="4930" y="3378"/>
                  </a:lnTo>
                  <a:cubicBezTo>
                    <a:pt x="4908" y="3401"/>
                    <a:pt x="4885" y="3424"/>
                    <a:pt x="4885" y="3424"/>
                  </a:cubicBezTo>
                  <a:cubicBezTo>
                    <a:pt x="5090" y="3196"/>
                    <a:pt x="5296" y="2968"/>
                    <a:pt x="5524" y="2739"/>
                  </a:cubicBezTo>
                  <a:cubicBezTo>
                    <a:pt x="5706" y="2534"/>
                    <a:pt x="5912" y="2328"/>
                    <a:pt x="6117" y="2146"/>
                  </a:cubicBezTo>
                  <a:cubicBezTo>
                    <a:pt x="6528" y="1712"/>
                    <a:pt x="6985" y="1324"/>
                    <a:pt x="7487" y="1005"/>
                  </a:cubicBezTo>
                  <a:cubicBezTo>
                    <a:pt x="7738" y="822"/>
                    <a:pt x="8012" y="685"/>
                    <a:pt x="8286" y="594"/>
                  </a:cubicBezTo>
                  <a:cubicBezTo>
                    <a:pt x="8468" y="548"/>
                    <a:pt x="8628" y="502"/>
                    <a:pt x="8811" y="502"/>
                  </a:cubicBezTo>
                  <a:lnTo>
                    <a:pt x="8856" y="502"/>
                  </a:lnTo>
                  <a:cubicBezTo>
                    <a:pt x="8925" y="502"/>
                    <a:pt x="8993" y="480"/>
                    <a:pt x="9039" y="434"/>
                  </a:cubicBezTo>
                  <a:cubicBezTo>
                    <a:pt x="9085" y="411"/>
                    <a:pt x="9107" y="343"/>
                    <a:pt x="9130" y="274"/>
                  </a:cubicBezTo>
                  <a:cubicBezTo>
                    <a:pt x="9130" y="160"/>
                    <a:pt x="9039" y="0"/>
                    <a:pt x="8902"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4" name="Google Shape;4345;p38">
              <a:extLst>
                <a:ext uri="{FF2B5EF4-FFF2-40B4-BE49-F238E27FC236}">
                  <a16:creationId xmlns:a16="http://schemas.microsoft.com/office/drawing/2014/main" id="{0BC35AB2-9914-61DB-782B-5E9F9CD25CE8}"/>
                </a:ext>
              </a:extLst>
            </p:cNvPr>
            <p:cNvSpPr/>
            <p:nvPr/>
          </p:nvSpPr>
          <p:spPr>
            <a:xfrm>
              <a:off x="5716115" y="1313759"/>
              <a:ext cx="252341" cy="255923"/>
            </a:xfrm>
            <a:custGeom>
              <a:avLst/>
              <a:gdLst/>
              <a:ahLst/>
              <a:cxnLst/>
              <a:rect l="l" t="t" r="r" b="b"/>
              <a:pathLst>
                <a:path w="9017" h="9145" extrusionOk="0">
                  <a:moveTo>
                    <a:pt x="8719" y="1"/>
                  </a:moveTo>
                  <a:cubicBezTo>
                    <a:pt x="8697" y="1"/>
                    <a:pt x="8651" y="1"/>
                    <a:pt x="8628" y="23"/>
                  </a:cubicBezTo>
                  <a:cubicBezTo>
                    <a:pt x="7076" y="708"/>
                    <a:pt x="5615" y="1621"/>
                    <a:pt x="4337" y="2717"/>
                  </a:cubicBezTo>
                  <a:cubicBezTo>
                    <a:pt x="3036" y="3835"/>
                    <a:pt x="1917" y="5136"/>
                    <a:pt x="1050" y="6597"/>
                  </a:cubicBezTo>
                  <a:cubicBezTo>
                    <a:pt x="845" y="6939"/>
                    <a:pt x="662" y="7282"/>
                    <a:pt x="502" y="7624"/>
                  </a:cubicBezTo>
                  <a:cubicBezTo>
                    <a:pt x="297" y="8012"/>
                    <a:pt x="137" y="8400"/>
                    <a:pt x="23" y="8811"/>
                  </a:cubicBezTo>
                  <a:cubicBezTo>
                    <a:pt x="0" y="8880"/>
                    <a:pt x="0" y="8948"/>
                    <a:pt x="46" y="8994"/>
                  </a:cubicBezTo>
                  <a:cubicBezTo>
                    <a:pt x="69" y="9062"/>
                    <a:pt x="114" y="9108"/>
                    <a:pt x="183" y="9131"/>
                  </a:cubicBezTo>
                  <a:cubicBezTo>
                    <a:pt x="207" y="9140"/>
                    <a:pt x="232" y="9145"/>
                    <a:pt x="259" y="9145"/>
                  </a:cubicBezTo>
                  <a:cubicBezTo>
                    <a:pt x="359" y="9145"/>
                    <a:pt x="466" y="9079"/>
                    <a:pt x="502" y="8971"/>
                  </a:cubicBezTo>
                  <a:cubicBezTo>
                    <a:pt x="594" y="8583"/>
                    <a:pt x="753" y="8195"/>
                    <a:pt x="936" y="7830"/>
                  </a:cubicBezTo>
                  <a:cubicBezTo>
                    <a:pt x="936" y="7807"/>
                    <a:pt x="959" y="7807"/>
                    <a:pt x="959" y="7807"/>
                  </a:cubicBezTo>
                  <a:lnTo>
                    <a:pt x="936" y="7807"/>
                  </a:lnTo>
                  <a:cubicBezTo>
                    <a:pt x="959" y="7807"/>
                    <a:pt x="959" y="7784"/>
                    <a:pt x="959" y="7784"/>
                  </a:cubicBezTo>
                  <a:cubicBezTo>
                    <a:pt x="959" y="7784"/>
                    <a:pt x="959" y="7784"/>
                    <a:pt x="959" y="7807"/>
                  </a:cubicBezTo>
                  <a:cubicBezTo>
                    <a:pt x="1575" y="6597"/>
                    <a:pt x="2351" y="5479"/>
                    <a:pt x="3241" y="4474"/>
                  </a:cubicBezTo>
                  <a:cubicBezTo>
                    <a:pt x="4200" y="3401"/>
                    <a:pt x="5318" y="2488"/>
                    <a:pt x="6505" y="1712"/>
                  </a:cubicBezTo>
                  <a:lnTo>
                    <a:pt x="6505" y="1712"/>
                  </a:lnTo>
                  <a:cubicBezTo>
                    <a:pt x="6483" y="1735"/>
                    <a:pt x="6483" y="1735"/>
                    <a:pt x="6460" y="1758"/>
                  </a:cubicBezTo>
                  <a:cubicBezTo>
                    <a:pt x="7213" y="1256"/>
                    <a:pt x="8012" y="845"/>
                    <a:pt x="8834" y="457"/>
                  </a:cubicBezTo>
                  <a:cubicBezTo>
                    <a:pt x="8948" y="411"/>
                    <a:pt x="9016" y="252"/>
                    <a:pt x="8948" y="137"/>
                  </a:cubicBezTo>
                  <a:cubicBezTo>
                    <a:pt x="8902" y="46"/>
                    <a:pt x="8811" y="1"/>
                    <a:pt x="8719"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5" name="Google Shape;4346;p38">
              <a:extLst>
                <a:ext uri="{FF2B5EF4-FFF2-40B4-BE49-F238E27FC236}">
                  <a16:creationId xmlns:a16="http://schemas.microsoft.com/office/drawing/2014/main" id="{EDEEA3C6-6825-2E68-72D0-2BA3F89D7522}"/>
                </a:ext>
              </a:extLst>
            </p:cNvPr>
            <p:cNvSpPr/>
            <p:nvPr/>
          </p:nvSpPr>
          <p:spPr>
            <a:xfrm>
              <a:off x="5306667" y="1509234"/>
              <a:ext cx="420950" cy="67388"/>
            </a:xfrm>
            <a:custGeom>
              <a:avLst/>
              <a:gdLst/>
              <a:ahLst/>
              <a:cxnLst/>
              <a:rect l="l" t="t" r="r" b="b"/>
              <a:pathLst>
                <a:path w="15042" h="2408" extrusionOk="0">
                  <a:moveTo>
                    <a:pt x="7167" y="0"/>
                  </a:moveTo>
                  <a:cubicBezTo>
                    <a:pt x="6117" y="0"/>
                    <a:pt x="5045" y="69"/>
                    <a:pt x="4017" y="251"/>
                  </a:cubicBezTo>
                  <a:cubicBezTo>
                    <a:pt x="2693" y="457"/>
                    <a:pt x="1415" y="799"/>
                    <a:pt x="183" y="1278"/>
                  </a:cubicBezTo>
                  <a:cubicBezTo>
                    <a:pt x="46" y="1324"/>
                    <a:pt x="0" y="1484"/>
                    <a:pt x="46" y="1598"/>
                  </a:cubicBezTo>
                  <a:cubicBezTo>
                    <a:pt x="80" y="1701"/>
                    <a:pt x="178" y="1752"/>
                    <a:pt x="274" y="1752"/>
                  </a:cubicBezTo>
                  <a:cubicBezTo>
                    <a:pt x="305" y="1752"/>
                    <a:pt x="337" y="1746"/>
                    <a:pt x="365" y="1735"/>
                  </a:cubicBezTo>
                  <a:cubicBezTo>
                    <a:pt x="890" y="1529"/>
                    <a:pt x="1438" y="1347"/>
                    <a:pt x="1986" y="1187"/>
                  </a:cubicBezTo>
                  <a:cubicBezTo>
                    <a:pt x="3561" y="753"/>
                    <a:pt x="5159" y="525"/>
                    <a:pt x="6779" y="502"/>
                  </a:cubicBezTo>
                  <a:cubicBezTo>
                    <a:pt x="6947" y="498"/>
                    <a:pt x="7114" y="495"/>
                    <a:pt x="7282" y="495"/>
                  </a:cubicBezTo>
                  <a:cubicBezTo>
                    <a:pt x="8780" y="495"/>
                    <a:pt x="10272" y="678"/>
                    <a:pt x="11709" y="1027"/>
                  </a:cubicBezTo>
                  <a:lnTo>
                    <a:pt x="11664" y="1027"/>
                  </a:lnTo>
                  <a:cubicBezTo>
                    <a:pt x="12417" y="1210"/>
                    <a:pt x="13147" y="1461"/>
                    <a:pt x="13832" y="1849"/>
                  </a:cubicBezTo>
                  <a:cubicBezTo>
                    <a:pt x="14106" y="1986"/>
                    <a:pt x="14357" y="2168"/>
                    <a:pt x="14608" y="2351"/>
                  </a:cubicBezTo>
                  <a:cubicBezTo>
                    <a:pt x="14646" y="2389"/>
                    <a:pt x="14696" y="2407"/>
                    <a:pt x="14748" y="2407"/>
                  </a:cubicBezTo>
                  <a:cubicBezTo>
                    <a:pt x="14821" y="2407"/>
                    <a:pt x="14897" y="2372"/>
                    <a:pt x="14951" y="2305"/>
                  </a:cubicBezTo>
                  <a:cubicBezTo>
                    <a:pt x="15042" y="2214"/>
                    <a:pt x="14996" y="2054"/>
                    <a:pt x="14905" y="1963"/>
                  </a:cubicBezTo>
                  <a:cubicBezTo>
                    <a:pt x="14197" y="1392"/>
                    <a:pt x="13376" y="1027"/>
                    <a:pt x="12508" y="753"/>
                  </a:cubicBezTo>
                  <a:cubicBezTo>
                    <a:pt x="11641" y="479"/>
                    <a:pt x="10728" y="297"/>
                    <a:pt x="9815" y="183"/>
                  </a:cubicBezTo>
                  <a:cubicBezTo>
                    <a:pt x="8948" y="46"/>
                    <a:pt x="8057" y="0"/>
                    <a:pt x="7167"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6" name="Google Shape;4347;p38">
              <a:extLst>
                <a:ext uri="{FF2B5EF4-FFF2-40B4-BE49-F238E27FC236}">
                  <a16:creationId xmlns:a16="http://schemas.microsoft.com/office/drawing/2014/main" id="{30CD67F5-002E-9A04-5F0B-9A29A1C7F29D}"/>
                </a:ext>
              </a:extLst>
            </p:cNvPr>
            <p:cNvSpPr/>
            <p:nvPr/>
          </p:nvSpPr>
          <p:spPr>
            <a:xfrm>
              <a:off x="5303449" y="1543068"/>
              <a:ext cx="422266" cy="60392"/>
            </a:xfrm>
            <a:custGeom>
              <a:avLst/>
              <a:gdLst/>
              <a:ahLst/>
              <a:cxnLst/>
              <a:rect l="l" t="t" r="r" b="b"/>
              <a:pathLst>
                <a:path w="15089" h="2158" extrusionOk="0">
                  <a:moveTo>
                    <a:pt x="8994" y="1"/>
                  </a:moveTo>
                  <a:cubicBezTo>
                    <a:pt x="7944" y="1"/>
                    <a:pt x="6871" y="46"/>
                    <a:pt x="5821" y="138"/>
                  </a:cubicBezTo>
                  <a:cubicBezTo>
                    <a:pt x="5045" y="229"/>
                    <a:pt x="4269" y="298"/>
                    <a:pt x="3516" y="412"/>
                  </a:cubicBezTo>
                  <a:cubicBezTo>
                    <a:pt x="2900" y="526"/>
                    <a:pt x="2284" y="663"/>
                    <a:pt x="1690" y="868"/>
                  </a:cubicBezTo>
                  <a:cubicBezTo>
                    <a:pt x="1119" y="1051"/>
                    <a:pt x="572" y="1325"/>
                    <a:pt x="138" y="1713"/>
                  </a:cubicBezTo>
                  <a:cubicBezTo>
                    <a:pt x="47" y="1804"/>
                    <a:pt x="1" y="1941"/>
                    <a:pt x="92" y="2055"/>
                  </a:cubicBezTo>
                  <a:cubicBezTo>
                    <a:pt x="145" y="2122"/>
                    <a:pt x="222" y="2157"/>
                    <a:pt x="294" y="2157"/>
                  </a:cubicBezTo>
                  <a:cubicBezTo>
                    <a:pt x="347" y="2157"/>
                    <a:pt x="397" y="2139"/>
                    <a:pt x="435" y="2101"/>
                  </a:cubicBezTo>
                  <a:cubicBezTo>
                    <a:pt x="594" y="1964"/>
                    <a:pt x="754" y="1850"/>
                    <a:pt x="937" y="1736"/>
                  </a:cubicBezTo>
                  <a:cubicBezTo>
                    <a:pt x="1371" y="1484"/>
                    <a:pt x="1850" y="1325"/>
                    <a:pt x="2329" y="1188"/>
                  </a:cubicBezTo>
                  <a:lnTo>
                    <a:pt x="2261" y="1188"/>
                  </a:lnTo>
                  <a:cubicBezTo>
                    <a:pt x="3151" y="937"/>
                    <a:pt x="4087" y="822"/>
                    <a:pt x="5000" y="731"/>
                  </a:cubicBezTo>
                  <a:cubicBezTo>
                    <a:pt x="6118" y="594"/>
                    <a:pt x="7259" y="526"/>
                    <a:pt x="8378" y="503"/>
                  </a:cubicBezTo>
                  <a:lnTo>
                    <a:pt x="8424" y="503"/>
                  </a:lnTo>
                  <a:cubicBezTo>
                    <a:pt x="8652" y="492"/>
                    <a:pt x="8880" y="486"/>
                    <a:pt x="9108" y="486"/>
                  </a:cubicBezTo>
                  <a:cubicBezTo>
                    <a:pt x="9337" y="486"/>
                    <a:pt x="9565" y="492"/>
                    <a:pt x="9793" y="503"/>
                  </a:cubicBezTo>
                  <a:cubicBezTo>
                    <a:pt x="10250" y="503"/>
                    <a:pt x="10706" y="503"/>
                    <a:pt x="11163" y="526"/>
                  </a:cubicBezTo>
                  <a:cubicBezTo>
                    <a:pt x="12053" y="571"/>
                    <a:pt x="12966" y="686"/>
                    <a:pt x="13833" y="891"/>
                  </a:cubicBezTo>
                  <a:lnTo>
                    <a:pt x="13810" y="891"/>
                  </a:lnTo>
                  <a:cubicBezTo>
                    <a:pt x="14130" y="959"/>
                    <a:pt x="14427" y="1051"/>
                    <a:pt x="14723" y="1165"/>
                  </a:cubicBezTo>
                  <a:cubicBezTo>
                    <a:pt x="14748" y="1175"/>
                    <a:pt x="14774" y="1179"/>
                    <a:pt x="14801" y="1179"/>
                  </a:cubicBezTo>
                  <a:cubicBezTo>
                    <a:pt x="14901" y="1179"/>
                    <a:pt x="15007" y="1118"/>
                    <a:pt x="15043" y="1028"/>
                  </a:cubicBezTo>
                  <a:cubicBezTo>
                    <a:pt x="15089" y="914"/>
                    <a:pt x="15020" y="754"/>
                    <a:pt x="14906" y="708"/>
                  </a:cubicBezTo>
                  <a:cubicBezTo>
                    <a:pt x="13057" y="46"/>
                    <a:pt x="11071" y="1"/>
                    <a:pt x="9131"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7" name="Google Shape;4348;p38">
              <a:extLst>
                <a:ext uri="{FF2B5EF4-FFF2-40B4-BE49-F238E27FC236}">
                  <a16:creationId xmlns:a16="http://schemas.microsoft.com/office/drawing/2014/main" id="{B58080A9-45D4-A0F9-2B6A-0FEB9913ECEE}"/>
                </a:ext>
              </a:extLst>
            </p:cNvPr>
            <p:cNvSpPr/>
            <p:nvPr/>
          </p:nvSpPr>
          <p:spPr>
            <a:xfrm>
              <a:off x="5299643" y="1562881"/>
              <a:ext cx="428618" cy="69319"/>
            </a:xfrm>
            <a:custGeom>
              <a:avLst/>
              <a:gdLst/>
              <a:ahLst/>
              <a:cxnLst/>
              <a:rect l="l" t="t" r="r" b="b"/>
              <a:pathLst>
                <a:path w="15316" h="2477" extrusionOk="0">
                  <a:moveTo>
                    <a:pt x="11276" y="0"/>
                  </a:moveTo>
                  <a:cubicBezTo>
                    <a:pt x="10408" y="0"/>
                    <a:pt x="9518" y="23"/>
                    <a:pt x="8651" y="46"/>
                  </a:cubicBezTo>
                  <a:cubicBezTo>
                    <a:pt x="8103" y="69"/>
                    <a:pt x="7578" y="92"/>
                    <a:pt x="7053" y="137"/>
                  </a:cubicBezTo>
                  <a:cubicBezTo>
                    <a:pt x="6528" y="183"/>
                    <a:pt x="6026" y="229"/>
                    <a:pt x="5524" y="297"/>
                  </a:cubicBezTo>
                  <a:cubicBezTo>
                    <a:pt x="4702" y="411"/>
                    <a:pt x="3880" y="548"/>
                    <a:pt x="3081" y="754"/>
                  </a:cubicBezTo>
                  <a:cubicBezTo>
                    <a:pt x="2031" y="1028"/>
                    <a:pt x="982" y="1393"/>
                    <a:pt x="137" y="2032"/>
                  </a:cubicBezTo>
                  <a:cubicBezTo>
                    <a:pt x="23" y="2123"/>
                    <a:pt x="0" y="2283"/>
                    <a:pt x="91" y="2374"/>
                  </a:cubicBezTo>
                  <a:cubicBezTo>
                    <a:pt x="131" y="2441"/>
                    <a:pt x="202" y="2476"/>
                    <a:pt x="277" y="2476"/>
                  </a:cubicBezTo>
                  <a:cubicBezTo>
                    <a:pt x="330" y="2476"/>
                    <a:pt x="386" y="2458"/>
                    <a:pt x="434" y="2420"/>
                  </a:cubicBezTo>
                  <a:cubicBezTo>
                    <a:pt x="571" y="2306"/>
                    <a:pt x="730" y="2214"/>
                    <a:pt x="890" y="2123"/>
                  </a:cubicBezTo>
                  <a:cubicBezTo>
                    <a:pt x="1507" y="1758"/>
                    <a:pt x="2146" y="1530"/>
                    <a:pt x="2808" y="1324"/>
                  </a:cubicBezTo>
                  <a:cubicBezTo>
                    <a:pt x="3858" y="1050"/>
                    <a:pt x="4953" y="868"/>
                    <a:pt x="6026" y="731"/>
                  </a:cubicBezTo>
                  <a:cubicBezTo>
                    <a:pt x="7441" y="548"/>
                    <a:pt x="8879" y="525"/>
                    <a:pt x="10294" y="503"/>
                  </a:cubicBezTo>
                  <a:cubicBezTo>
                    <a:pt x="10682" y="491"/>
                    <a:pt x="11076" y="485"/>
                    <a:pt x="11473" y="485"/>
                  </a:cubicBezTo>
                  <a:cubicBezTo>
                    <a:pt x="11869" y="485"/>
                    <a:pt x="12269" y="491"/>
                    <a:pt x="12668" y="503"/>
                  </a:cubicBezTo>
                  <a:cubicBezTo>
                    <a:pt x="13056" y="525"/>
                    <a:pt x="13444" y="525"/>
                    <a:pt x="13832" y="548"/>
                  </a:cubicBezTo>
                  <a:cubicBezTo>
                    <a:pt x="14243" y="571"/>
                    <a:pt x="14631" y="571"/>
                    <a:pt x="15042" y="594"/>
                  </a:cubicBezTo>
                  <a:cubicBezTo>
                    <a:pt x="15056" y="596"/>
                    <a:pt x="15070" y="597"/>
                    <a:pt x="15084" y="597"/>
                  </a:cubicBezTo>
                  <a:cubicBezTo>
                    <a:pt x="15201" y="597"/>
                    <a:pt x="15295" y="511"/>
                    <a:pt x="15316" y="388"/>
                  </a:cubicBezTo>
                  <a:cubicBezTo>
                    <a:pt x="15316" y="251"/>
                    <a:pt x="15225" y="114"/>
                    <a:pt x="15088" y="114"/>
                  </a:cubicBezTo>
                  <a:cubicBezTo>
                    <a:pt x="14836" y="92"/>
                    <a:pt x="14585" y="92"/>
                    <a:pt x="14334" y="69"/>
                  </a:cubicBezTo>
                  <a:cubicBezTo>
                    <a:pt x="14060" y="69"/>
                    <a:pt x="13787" y="46"/>
                    <a:pt x="13490" y="46"/>
                  </a:cubicBezTo>
                  <a:cubicBezTo>
                    <a:pt x="12965" y="23"/>
                    <a:pt x="12417" y="0"/>
                    <a:pt x="11869"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8" name="Google Shape;4349;p38">
              <a:extLst>
                <a:ext uri="{FF2B5EF4-FFF2-40B4-BE49-F238E27FC236}">
                  <a16:creationId xmlns:a16="http://schemas.microsoft.com/office/drawing/2014/main" id="{7E7F2A54-7908-127F-3370-DD1865EF2C8C}"/>
                </a:ext>
              </a:extLst>
            </p:cNvPr>
            <p:cNvSpPr/>
            <p:nvPr/>
          </p:nvSpPr>
          <p:spPr>
            <a:xfrm>
              <a:off x="5063281" y="1123405"/>
              <a:ext cx="403740" cy="63190"/>
            </a:xfrm>
            <a:custGeom>
              <a:avLst/>
              <a:gdLst/>
              <a:ahLst/>
              <a:cxnLst/>
              <a:rect l="l" t="t" r="r" b="b"/>
              <a:pathLst>
                <a:path w="14427" h="2258" extrusionOk="0">
                  <a:moveTo>
                    <a:pt x="7145" y="1"/>
                  </a:moveTo>
                  <a:cubicBezTo>
                    <a:pt x="6552" y="1"/>
                    <a:pt x="5935" y="23"/>
                    <a:pt x="5342" y="92"/>
                  </a:cubicBezTo>
                  <a:cubicBezTo>
                    <a:pt x="4589" y="160"/>
                    <a:pt x="3835" y="274"/>
                    <a:pt x="3105" y="411"/>
                  </a:cubicBezTo>
                  <a:cubicBezTo>
                    <a:pt x="2534" y="548"/>
                    <a:pt x="1964" y="708"/>
                    <a:pt x="1439" y="936"/>
                  </a:cubicBezTo>
                  <a:cubicBezTo>
                    <a:pt x="937" y="1165"/>
                    <a:pt x="457" y="1439"/>
                    <a:pt x="92" y="1849"/>
                  </a:cubicBezTo>
                  <a:cubicBezTo>
                    <a:pt x="1" y="1941"/>
                    <a:pt x="1" y="2101"/>
                    <a:pt x="115" y="2192"/>
                  </a:cubicBezTo>
                  <a:cubicBezTo>
                    <a:pt x="158" y="2235"/>
                    <a:pt x="216" y="2258"/>
                    <a:pt x="275" y="2258"/>
                  </a:cubicBezTo>
                  <a:cubicBezTo>
                    <a:pt x="342" y="2258"/>
                    <a:pt x="409" y="2229"/>
                    <a:pt x="457" y="2169"/>
                  </a:cubicBezTo>
                  <a:cubicBezTo>
                    <a:pt x="526" y="2101"/>
                    <a:pt x="594" y="2032"/>
                    <a:pt x="663" y="1964"/>
                  </a:cubicBezTo>
                  <a:cubicBezTo>
                    <a:pt x="891" y="1781"/>
                    <a:pt x="1142" y="1621"/>
                    <a:pt x="1393" y="1507"/>
                  </a:cubicBezTo>
                  <a:lnTo>
                    <a:pt x="1416" y="1484"/>
                  </a:lnTo>
                  <a:lnTo>
                    <a:pt x="1393" y="1484"/>
                  </a:lnTo>
                  <a:cubicBezTo>
                    <a:pt x="2009" y="1210"/>
                    <a:pt x="2648" y="1005"/>
                    <a:pt x="3310" y="868"/>
                  </a:cubicBezTo>
                  <a:cubicBezTo>
                    <a:pt x="3927" y="754"/>
                    <a:pt x="4543" y="663"/>
                    <a:pt x="5182" y="594"/>
                  </a:cubicBezTo>
                  <a:cubicBezTo>
                    <a:pt x="5884" y="527"/>
                    <a:pt x="6586" y="485"/>
                    <a:pt x="7287" y="485"/>
                  </a:cubicBezTo>
                  <a:cubicBezTo>
                    <a:pt x="7544" y="485"/>
                    <a:pt x="7801" y="491"/>
                    <a:pt x="8058" y="503"/>
                  </a:cubicBezTo>
                  <a:cubicBezTo>
                    <a:pt x="8811" y="571"/>
                    <a:pt x="9564" y="663"/>
                    <a:pt x="10295" y="799"/>
                  </a:cubicBezTo>
                  <a:cubicBezTo>
                    <a:pt x="11025" y="936"/>
                    <a:pt x="11756" y="1119"/>
                    <a:pt x="12463" y="1347"/>
                  </a:cubicBezTo>
                  <a:cubicBezTo>
                    <a:pt x="12988" y="1553"/>
                    <a:pt x="13536" y="1758"/>
                    <a:pt x="14038" y="2032"/>
                  </a:cubicBezTo>
                  <a:cubicBezTo>
                    <a:pt x="14070" y="2051"/>
                    <a:pt x="14105" y="2059"/>
                    <a:pt x="14140" y="2059"/>
                  </a:cubicBezTo>
                  <a:cubicBezTo>
                    <a:pt x="14232" y="2059"/>
                    <a:pt x="14325" y="2001"/>
                    <a:pt x="14358" y="1918"/>
                  </a:cubicBezTo>
                  <a:cubicBezTo>
                    <a:pt x="14426" y="1804"/>
                    <a:pt x="14381" y="1644"/>
                    <a:pt x="14244" y="1598"/>
                  </a:cubicBezTo>
                  <a:cubicBezTo>
                    <a:pt x="13376" y="1142"/>
                    <a:pt x="12440" y="799"/>
                    <a:pt x="11482" y="571"/>
                  </a:cubicBezTo>
                  <a:cubicBezTo>
                    <a:pt x="11002" y="434"/>
                    <a:pt x="10523" y="343"/>
                    <a:pt x="10044" y="252"/>
                  </a:cubicBezTo>
                  <a:cubicBezTo>
                    <a:pt x="9542" y="183"/>
                    <a:pt x="9017" y="92"/>
                    <a:pt x="8515" y="46"/>
                  </a:cubicBezTo>
                  <a:cubicBezTo>
                    <a:pt x="8058" y="23"/>
                    <a:pt x="7601" y="1"/>
                    <a:pt x="7145"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9" name="Google Shape;4350;p38">
              <a:extLst>
                <a:ext uri="{FF2B5EF4-FFF2-40B4-BE49-F238E27FC236}">
                  <a16:creationId xmlns:a16="http://schemas.microsoft.com/office/drawing/2014/main" id="{0EB812BE-6BFC-56EF-BAF8-B48F9FAE0462}"/>
                </a:ext>
              </a:extLst>
            </p:cNvPr>
            <p:cNvSpPr/>
            <p:nvPr/>
          </p:nvSpPr>
          <p:spPr>
            <a:xfrm>
              <a:off x="5049877" y="1186651"/>
              <a:ext cx="31315" cy="28265"/>
            </a:xfrm>
            <a:custGeom>
              <a:avLst/>
              <a:gdLst/>
              <a:ahLst/>
              <a:cxnLst/>
              <a:rect l="l" t="t" r="r" b="b"/>
              <a:pathLst>
                <a:path w="1119" h="1010" extrusionOk="0">
                  <a:moveTo>
                    <a:pt x="776" y="0"/>
                  </a:moveTo>
                  <a:cubicBezTo>
                    <a:pt x="639" y="69"/>
                    <a:pt x="525" y="137"/>
                    <a:pt x="411" y="251"/>
                  </a:cubicBezTo>
                  <a:cubicBezTo>
                    <a:pt x="274" y="365"/>
                    <a:pt x="160" y="502"/>
                    <a:pt x="69" y="662"/>
                  </a:cubicBezTo>
                  <a:cubicBezTo>
                    <a:pt x="0" y="776"/>
                    <a:pt x="69" y="936"/>
                    <a:pt x="183" y="982"/>
                  </a:cubicBezTo>
                  <a:cubicBezTo>
                    <a:pt x="221" y="1001"/>
                    <a:pt x="258" y="1009"/>
                    <a:pt x="295" y="1009"/>
                  </a:cubicBezTo>
                  <a:cubicBezTo>
                    <a:pt x="390" y="1009"/>
                    <a:pt x="476" y="950"/>
                    <a:pt x="525" y="868"/>
                  </a:cubicBezTo>
                  <a:cubicBezTo>
                    <a:pt x="525" y="845"/>
                    <a:pt x="548" y="822"/>
                    <a:pt x="548" y="799"/>
                  </a:cubicBezTo>
                  <a:cubicBezTo>
                    <a:pt x="594" y="754"/>
                    <a:pt x="662" y="685"/>
                    <a:pt x="708" y="639"/>
                  </a:cubicBezTo>
                  <a:cubicBezTo>
                    <a:pt x="776" y="571"/>
                    <a:pt x="868" y="502"/>
                    <a:pt x="959" y="457"/>
                  </a:cubicBezTo>
                  <a:cubicBezTo>
                    <a:pt x="1005" y="434"/>
                    <a:pt x="1050" y="411"/>
                    <a:pt x="1096" y="343"/>
                  </a:cubicBezTo>
                  <a:cubicBezTo>
                    <a:pt x="1119" y="297"/>
                    <a:pt x="1119" y="229"/>
                    <a:pt x="1096" y="160"/>
                  </a:cubicBezTo>
                  <a:cubicBezTo>
                    <a:pt x="1073" y="92"/>
                    <a:pt x="1027" y="46"/>
                    <a:pt x="982" y="23"/>
                  </a:cubicBezTo>
                  <a:cubicBezTo>
                    <a:pt x="936" y="0"/>
                    <a:pt x="913" y="0"/>
                    <a:pt x="868"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0" name="Google Shape;4351;p38">
              <a:extLst>
                <a:ext uri="{FF2B5EF4-FFF2-40B4-BE49-F238E27FC236}">
                  <a16:creationId xmlns:a16="http://schemas.microsoft.com/office/drawing/2014/main" id="{881DCE74-2112-044F-6AF6-21AE8617139D}"/>
                </a:ext>
              </a:extLst>
            </p:cNvPr>
            <p:cNvSpPr/>
            <p:nvPr/>
          </p:nvSpPr>
          <p:spPr>
            <a:xfrm>
              <a:off x="5049877" y="1226894"/>
              <a:ext cx="25578" cy="23507"/>
            </a:xfrm>
            <a:custGeom>
              <a:avLst/>
              <a:gdLst/>
              <a:ahLst/>
              <a:cxnLst/>
              <a:rect l="l" t="t" r="r" b="b"/>
              <a:pathLst>
                <a:path w="914" h="840" extrusionOk="0">
                  <a:moveTo>
                    <a:pt x="594" y="0"/>
                  </a:moveTo>
                  <a:cubicBezTo>
                    <a:pt x="480" y="69"/>
                    <a:pt x="366" y="114"/>
                    <a:pt x="274" y="206"/>
                  </a:cubicBezTo>
                  <a:cubicBezTo>
                    <a:pt x="183" y="297"/>
                    <a:pt x="114" y="388"/>
                    <a:pt x="69" y="480"/>
                  </a:cubicBezTo>
                  <a:cubicBezTo>
                    <a:pt x="0" y="594"/>
                    <a:pt x="69" y="754"/>
                    <a:pt x="183" y="822"/>
                  </a:cubicBezTo>
                  <a:cubicBezTo>
                    <a:pt x="206" y="833"/>
                    <a:pt x="234" y="839"/>
                    <a:pt x="266" y="839"/>
                  </a:cubicBezTo>
                  <a:cubicBezTo>
                    <a:pt x="297" y="839"/>
                    <a:pt x="331" y="833"/>
                    <a:pt x="366" y="822"/>
                  </a:cubicBezTo>
                  <a:cubicBezTo>
                    <a:pt x="434" y="799"/>
                    <a:pt x="480" y="754"/>
                    <a:pt x="502" y="708"/>
                  </a:cubicBezTo>
                  <a:cubicBezTo>
                    <a:pt x="502" y="685"/>
                    <a:pt x="502" y="685"/>
                    <a:pt x="525" y="685"/>
                  </a:cubicBezTo>
                  <a:cubicBezTo>
                    <a:pt x="548" y="639"/>
                    <a:pt x="594" y="594"/>
                    <a:pt x="639" y="548"/>
                  </a:cubicBezTo>
                  <a:cubicBezTo>
                    <a:pt x="662" y="525"/>
                    <a:pt x="708" y="502"/>
                    <a:pt x="754" y="480"/>
                  </a:cubicBezTo>
                  <a:cubicBezTo>
                    <a:pt x="799" y="434"/>
                    <a:pt x="868" y="411"/>
                    <a:pt x="891" y="343"/>
                  </a:cubicBezTo>
                  <a:cubicBezTo>
                    <a:pt x="913" y="297"/>
                    <a:pt x="913" y="229"/>
                    <a:pt x="891" y="160"/>
                  </a:cubicBezTo>
                  <a:cubicBezTo>
                    <a:pt x="891" y="92"/>
                    <a:pt x="845" y="46"/>
                    <a:pt x="776" y="23"/>
                  </a:cubicBezTo>
                  <a:cubicBezTo>
                    <a:pt x="754" y="0"/>
                    <a:pt x="708" y="0"/>
                    <a:pt x="662"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1" name="Google Shape;4352;p38">
              <a:extLst>
                <a:ext uri="{FF2B5EF4-FFF2-40B4-BE49-F238E27FC236}">
                  <a16:creationId xmlns:a16="http://schemas.microsoft.com/office/drawing/2014/main" id="{AD73179A-0489-65ED-C5F2-D14287B1D384}"/>
                </a:ext>
              </a:extLst>
            </p:cNvPr>
            <p:cNvSpPr/>
            <p:nvPr/>
          </p:nvSpPr>
          <p:spPr>
            <a:xfrm>
              <a:off x="8560539" y="1521995"/>
              <a:ext cx="70270" cy="74776"/>
            </a:xfrm>
            <a:custGeom>
              <a:avLst/>
              <a:gdLst/>
              <a:ahLst/>
              <a:cxnLst/>
              <a:rect l="l" t="t" r="r" b="b"/>
              <a:pathLst>
                <a:path w="2511" h="2672" extrusionOk="0">
                  <a:moveTo>
                    <a:pt x="1256" y="1"/>
                  </a:moveTo>
                  <a:cubicBezTo>
                    <a:pt x="1005" y="1"/>
                    <a:pt x="753" y="69"/>
                    <a:pt x="548" y="160"/>
                  </a:cubicBezTo>
                  <a:cubicBezTo>
                    <a:pt x="457" y="206"/>
                    <a:pt x="388" y="274"/>
                    <a:pt x="343" y="320"/>
                  </a:cubicBezTo>
                  <a:cubicBezTo>
                    <a:pt x="297" y="366"/>
                    <a:pt x="251" y="411"/>
                    <a:pt x="228" y="457"/>
                  </a:cubicBezTo>
                  <a:cubicBezTo>
                    <a:pt x="183" y="526"/>
                    <a:pt x="160" y="571"/>
                    <a:pt x="137" y="640"/>
                  </a:cubicBezTo>
                  <a:cubicBezTo>
                    <a:pt x="114" y="662"/>
                    <a:pt x="114" y="708"/>
                    <a:pt x="92" y="754"/>
                  </a:cubicBezTo>
                  <a:cubicBezTo>
                    <a:pt x="92" y="777"/>
                    <a:pt x="92" y="799"/>
                    <a:pt x="69" y="822"/>
                  </a:cubicBezTo>
                  <a:cubicBezTo>
                    <a:pt x="46" y="914"/>
                    <a:pt x="23" y="1005"/>
                    <a:pt x="0" y="1096"/>
                  </a:cubicBezTo>
                  <a:cubicBezTo>
                    <a:pt x="0" y="1187"/>
                    <a:pt x="0" y="1256"/>
                    <a:pt x="0" y="1347"/>
                  </a:cubicBezTo>
                  <a:cubicBezTo>
                    <a:pt x="0" y="1416"/>
                    <a:pt x="23" y="1484"/>
                    <a:pt x="46" y="1553"/>
                  </a:cubicBezTo>
                  <a:cubicBezTo>
                    <a:pt x="69" y="1644"/>
                    <a:pt x="92" y="1758"/>
                    <a:pt x="137" y="1827"/>
                  </a:cubicBezTo>
                  <a:cubicBezTo>
                    <a:pt x="183" y="1964"/>
                    <a:pt x="297" y="2123"/>
                    <a:pt x="434" y="2260"/>
                  </a:cubicBezTo>
                  <a:cubicBezTo>
                    <a:pt x="571" y="2397"/>
                    <a:pt x="708" y="2534"/>
                    <a:pt x="936" y="2625"/>
                  </a:cubicBezTo>
                  <a:cubicBezTo>
                    <a:pt x="1005" y="2648"/>
                    <a:pt x="1119" y="2671"/>
                    <a:pt x="1210" y="2671"/>
                  </a:cubicBezTo>
                  <a:cubicBezTo>
                    <a:pt x="1278" y="2671"/>
                    <a:pt x="1347" y="2648"/>
                    <a:pt x="1438" y="2648"/>
                  </a:cubicBezTo>
                  <a:cubicBezTo>
                    <a:pt x="1507" y="2625"/>
                    <a:pt x="1575" y="2603"/>
                    <a:pt x="1621" y="2580"/>
                  </a:cubicBezTo>
                  <a:cubicBezTo>
                    <a:pt x="1712" y="2557"/>
                    <a:pt x="1803" y="2489"/>
                    <a:pt x="1895" y="2443"/>
                  </a:cubicBezTo>
                  <a:cubicBezTo>
                    <a:pt x="1986" y="2374"/>
                    <a:pt x="2055" y="2283"/>
                    <a:pt x="2123" y="2215"/>
                  </a:cubicBezTo>
                  <a:cubicBezTo>
                    <a:pt x="2169" y="2169"/>
                    <a:pt x="2214" y="2100"/>
                    <a:pt x="2260" y="2055"/>
                  </a:cubicBezTo>
                  <a:cubicBezTo>
                    <a:pt x="2328" y="1964"/>
                    <a:pt x="2397" y="1872"/>
                    <a:pt x="2443" y="1758"/>
                  </a:cubicBezTo>
                  <a:cubicBezTo>
                    <a:pt x="2465" y="1712"/>
                    <a:pt x="2488" y="1667"/>
                    <a:pt x="2488" y="1598"/>
                  </a:cubicBezTo>
                  <a:cubicBezTo>
                    <a:pt x="2511" y="1553"/>
                    <a:pt x="2511" y="1507"/>
                    <a:pt x="2511" y="1439"/>
                  </a:cubicBezTo>
                  <a:cubicBezTo>
                    <a:pt x="2511" y="1370"/>
                    <a:pt x="2511" y="1302"/>
                    <a:pt x="2511" y="1187"/>
                  </a:cubicBezTo>
                  <a:cubicBezTo>
                    <a:pt x="2511" y="1096"/>
                    <a:pt x="2465" y="982"/>
                    <a:pt x="2420" y="868"/>
                  </a:cubicBezTo>
                  <a:cubicBezTo>
                    <a:pt x="2420" y="845"/>
                    <a:pt x="2397" y="822"/>
                    <a:pt x="2397" y="777"/>
                  </a:cubicBezTo>
                  <a:cubicBezTo>
                    <a:pt x="2328" y="640"/>
                    <a:pt x="2237" y="503"/>
                    <a:pt x="2100" y="389"/>
                  </a:cubicBezTo>
                  <a:cubicBezTo>
                    <a:pt x="2009" y="297"/>
                    <a:pt x="1918" y="206"/>
                    <a:pt x="1803" y="160"/>
                  </a:cubicBezTo>
                  <a:cubicBezTo>
                    <a:pt x="1712" y="115"/>
                    <a:pt x="1644" y="69"/>
                    <a:pt x="1552" y="46"/>
                  </a:cubicBezTo>
                  <a:cubicBezTo>
                    <a:pt x="1461" y="23"/>
                    <a:pt x="1347" y="1"/>
                    <a:pt x="1256" y="1"/>
                  </a:cubicBezTo>
                  <a:close/>
                </a:path>
              </a:pathLst>
            </a:custGeom>
            <a:solidFill>
              <a:srgbClr val="FFE0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2" name="Google Shape;4353;p38">
              <a:extLst>
                <a:ext uri="{FF2B5EF4-FFF2-40B4-BE49-F238E27FC236}">
                  <a16:creationId xmlns:a16="http://schemas.microsoft.com/office/drawing/2014/main" id="{FB119B74-566C-BAD3-8139-55FA12DDC709}"/>
                </a:ext>
              </a:extLst>
            </p:cNvPr>
            <p:cNvSpPr/>
            <p:nvPr/>
          </p:nvSpPr>
          <p:spPr>
            <a:xfrm>
              <a:off x="8280101" y="1081260"/>
              <a:ext cx="293870" cy="145018"/>
            </a:xfrm>
            <a:custGeom>
              <a:avLst/>
              <a:gdLst/>
              <a:ahLst/>
              <a:cxnLst/>
              <a:rect l="l" t="t" r="r" b="b"/>
              <a:pathLst>
                <a:path w="10501" h="5182" extrusionOk="0">
                  <a:moveTo>
                    <a:pt x="3037" y="0"/>
                  </a:moveTo>
                  <a:cubicBezTo>
                    <a:pt x="2877" y="23"/>
                    <a:pt x="2740" y="23"/>
                    <a:pt x="2580" y="46"/>
                  </a:cubicBezTo>
                  <a:cubicBezTo>
                    <a:pt x="2398" y="69"/>
                    <a:pt x="2215" y="114"/>
                    <a:pt x="2055" y="160"/>
                  </a:cubicBezTo>
                  <a:cubicBezTo>
                    <a:pt x="1781" y="228"/>
                    <a:pt x="1485" y="320"/>
                    <a:pt x="1211" y="434"/>
                  </a:cubicBezTo>
                  <a:cubicBezTo>
                    <a:pt x="1051" y="502"/>
                    <a:pt x="845" y="594"/>
                    <a:pt x="663" y="731"/>
                  </a:cubicBezTo>
                  <a:cubicBezTo>
                    <a:pt x="594" y="753"/>
                    <a:pt x="526" y="799"/>
                    <a:pt x="480" y="845"/>
                  </a:cubicBezTo>
                  <a:lnTo>
                    <a:pt x="435" y="890"/>
                  </a:lnTo>
                  <a:cubicBezTo>
                    <a:pt x="389" y="936"/>
                    <a:pt x="298" y="1004"/>
                    <a:pt x="229" y="1073"/>
                  </a:cubicBezTo>
                  <a:cubicBezTo>
                    <a:pt x="184" y="1141"/>
                    <a:pt x="92" y="1256"/>
                    <a:pt x="47" y="1370"/>
                  </a:cubicBezTo>
                  <a:cubicBezTo>
                    <a:pt x="24" y="1438"/>
                    <a:pt x="24" y="1484"/>
                    <a:pt x="24" y="1552"/>
                  </a:cubicBezTo>
                  <a:cubicBezTo>
                    <a:pt x="1" y="1689"/>
                    <a:pt x="115" y="1780"/>
                    <a:pt x="161" y="1803"/>
                  </a:cubicBezTo>
                  <a:cubicBezTo>
                    <a:pt x="229" y="1849"/>
                    <a:pt x="298" y="1917"/>
                    <a:pt x="366" y="1963"/>
                  </a:cubicBezTo>
                  <a:lnTo>
                    <a:pt x="435" y="1986"/>
                  </a:lnTo>
                  <a:cubicBezTo>
                    <a:pt x="617" y="2123"/>
                    <a:pt x="823" y="2260"/>
                    <a:pt x="1028" y="2397"/>
                  </a:cubicBezTo>
                  <a:lnTo>
                    <a:pt x="1211" y="2534"/>
                  </a:lnTo>
                  <a:lnTo>
                    <a:pt x="1348" y="2625"/>
                  </a:lnTo>
                  <a:cubicBezTo>
                    <a:pt x="1507" y="2739"/>
                    <a:pt x="1667" y="2876"/>
                    <a:pt x="1827" y="2990"/>
                  </a:cubicBezTo>
                  <a:lnTo>
                    <a:pt x="1918" y="3036"/>
                  </a:lnTo>
                  <a:cubicBezTo>
                    <a:pt x="1964" y="3082"/>
                    <a:pt x="2010" y="3127"/>
                    <a:pt x="2078" y="3173"/>
                  </a:cubicBezTo>
                  <a:cubicBezTo>
                    <a:pt x="2124" y="3196"/>
                    <a:pt x="2169" y="3241"/>
                    <a:pt x="2238" y="3287"/>
                  </a:cubicBezTo>
                  <a:cubicBezTo>
                    <a:pt x="2329" y="3355"/>
                    <a:pt x="2420" y="3424"/>
                    <a:pt x="2512" y="3492"/>
                  </a:cubicBezTo>
                  <a:lnTo>
                    <a:pt x="2580" y="3561"/>
                  </a:lnTo>
                  <a:cubicBezTo>
                    <a:pt x="2626" y="3607"/>
                    <a:pt x="2694" y="3675"/>
                    <a:pt x="2763" y="3721"/>
                  </a:cubicBezTo>
                  <a:lnTo>
                    <a:pt x="2900" y="3835"/>
                  </a:lnTo>
                  <a:lnTo>
                    <a:pt x="3060" y="3949"/>
                  </a:lnTo>
                  <a:cubicBezTo>
                    <a:pt x="3105" y="3995"/>
                    <a:pt x="3151" y="4017"/>
                    <a:pt x="3196" y="4063"/>
                  </a:cubicBezTo>
                  <a:cubicBezTo>
                    <a:pt x="3242" y="4109"/>
                    <a:pt x="3288" y="4131"/>
                    <a:pt x="3333" y="4177"/>
                  </a:cubicBezTo>
                  <a:cubicBezTo>
                    <a:pt x="3402" y="4223"/>
                    <a:pt x="3470" y="4291"/>
                    <a:pt x="3562" y="4337"/>
                  </a:cubicBezTo>
                  <a:lnTo>
                    <a:pt x="3653" y="4383"/>
                  </a:lnTo>
                  <a:cubicBezTo>
                    <a:pt x="3744" y="4451"/>
                    <a:pt x="3813" y="4520"/>
                    <a:pt x="3881" y="4588"/>
                  </a:cubicBezTo>
                  <a:cubicBezTo>
                    <a:pt x="3995" y="4702"/>
                    <a:pt x="4132" y="4771"/>
                    <a:pt x="4224" y="4839"/>
                  </a:cubicBezTo>
                  <a:cubicBezTo>
                    <a:pt x="4292" y="4885"/>
                    <a:pt x="4383" y="4930"/>
                    <a:pt x="4452" y="4953"/>
                  </a:cubicBezTo>
                  <a:cubicBezTo>
                    <a:pt x="4497" y="4976"/>
                    <a:pt x="4543" y="4999"/>
                    <a:pt x="4566" y="5022"/>
                  </a:cubicBezTo>
                  <a:lnTo>
                    <a:pt x="4634" y="5044"/>
                  </a:lnTo>
                  <a:cubicBezTo>
                    <a:pt x="4680" y="5067"/>
                    <a:pt x="4726" y="5090"/>
                    <a:pt x="4771" y="5090"/>
                  </a:cubicBezTo>
                  <a:cubicBezTo>
                    <a:pt x="4794" y="5136"/>
                    <a:pt x="4840" y="5181"/>
                    <a:pt x="4886" y="5181"/>
                  </a:cubicBezTo>
                  <a:cubicBezTo>
                    <a:pt x="4954" y="5159"/>
                    <a:pt x="5022" y="5159"/>
                    <a:pt x="5068" y="5159"/>
                  </a:cubicBezTo>
                  <a:cubicBezTo>
                    <a:pt x="5114" y="5136"/>
                    <a:pt x="5159" y="5113"/>
                    <a:pt x="5205" y="5090"/>
                  </a:cubicBezTo>
                  <a:cubicBezTo>
                    <a:pt x="5274" y="5044"/>
                    <a:pt x="5342" y="5022"/>
                    <a:pt x="5411" y="4976"/>
                  </a:cubicBezTo>
                  <a:cubicBezTo>
                    <a:pt x="5433" y="4953"/>
                    <a:pt x="5479" y="4930"/>
                    <a:pt x="5525" y="4908"/>
                  </a:cubicBezTo>
                  <a:cubicBezTo>
                    <a:pt x="5639" y="4839"/>
                    <a:pt x="5730" y="4793"/>
                    <a:pt x="5844" y="4748"/>
                  </a:cubicBezTo>
                  <a:cubicBezTo>
                    <a:pt x="5935" y="4679"/>
                    <a:pt x="6027" y="4634"/>
                    <a:pt x="6118" y="4588"/>
                  </a:cubicBezTo>
                  <a:cubicBezTo>
                    <a:pt x="6232" y="4542"/>
                    <a:pt x="6324" y="4497"/>
                    <a:pt x="6438" y="4474"/>
                  </a:cubicBezTo>
                  <a:lnTo>
                    <a:pt x="6643" y="4405"/>
                  </a:lnTo>
                  <a:lnTo>
                    <a:pt x="6849" y="4337"/>
                  </a:lnTo>
                  <a:lnTo>
                    <a:pt x="6963" y="4291"/>
                  </a:lnTo>
                  <a:cubicBezTo>
                    <a:pt x="7168" y="4223"/>
                    <a:pt x="7373" y="4154"/>
                    <a:pt x="7602" y="4109"/>
                  </a:cubicBezTo>
                  <a:lnTo>
                    <a:pt x="7602" y="4109"/>
                  </a:lnTo>
                  <a:lnTo>
                    <a:pt x="7533" y="4131"/>
                  </a:lnTo>
                  <a:cubicBezTo>
                    <a:pt x="7716" y="4086"/>
                    <a:pt x="7898" y="4063"/>
                    <a:pt x="8081" y="4040"/>
                  </a:cubicBezTo>
                  <a:cubicBezTo>
                    <a:pt x="8172" y="4040"/>
                    <a:pt x="8286" y="4017"/>
                    <a:pt x="8401" y="4017"/>
                  </a:cubicBezTo>
                  <a:lnTo>
                    <a:pt x="8515" y="4017"/>
                  </a:lnTo>
                  <a:cubicBezTo>
                    <a:pt x="8606" y="4040"/>
                    <a:pt x="8697" y="4040"/>
                    <a:pt x="8789" y="4040"/>
                  </a:cubicBezTo>
                  <a:cubicBezTo>
                    <a:pt x="8880" y="4040"/>
                    <a:pt x="8971" y="4040"/>
                    <a:pt x="9063" y="4063"/>
                  </a:cubicBezTo>
                  <a:cubicBezTo>
                    <a:pt x="9177" y="4063"/>
                    <a:pt x="9268" y="4063"/>
                    <a:pt x="9382" y="4086"/>
                  </a:cubicBezTo>
                  <a:cubicBezTo>
                    <a:pt x="9473" y="4109"/>
                    <a:pt x="9565" y="4131"/>
                    <a:pt x="9656" y="4154"/>
                  </a:cubicBezTo>
                  <a:lnTo>
                    <a:pt x="9702" y="4177"/>
                  </a:lnTo>
                  <a:cubicBezTo>
                    <a:pt x="9861" y="4223"/>
                    <a:pt x="9998" y="4268"/>
                    <a:pt x="10158" y="4268"/>
                  </a:cubicBezTo>
                  <a:cubicBezTo>
                    <a:pt x="10204" y="4268"/>
                    <a:pt x="10249" y="4268"/>
                    <a:pt x="10295" y="4246"/>
                  </a:cubicBezTo>
                  <a:cubicBezTo>
                    <a:pt x="10409" y="4223"/>
                    <a:pt x="10501" y="4109"/>
                    <a:pt x="10478" y="3995"/>
                  </a:cubicBezTo>
                  <a:cubicBezTo>
                    <a:pt x="10478" y="3903"/>
                    <a:pt x="10432" y="3812"/>
                    <a:pt x="10386" y="3766"/>
                  </a:cubicBezTo>
                  <a:cubicBezTo>
                    <a:pt x="10318" y="3629"/>
                    <a:pt x="10227" y="3515"/>
                    <a:pt x="10090" y="3401"/>
                  </a:cubicBezTo>
                  <a:cubicBezTo>
                    <a:pt x="9861" y="3218"/>
                    <a:pt x="9633" y="3059"/>
                    <a:pt x="9382" y="2876"/>
                  </a:cubicBezTo>
                  <a:lnTo>
                    <a:pt x="9291" y="2830"/>
                  </a:lnTo>
                  <a:cubicBezTo>
                    <a:pt x="9222" y="2785"/>
                    <a:pt x="9154" y="2716"/>
                    <a:pt x="9108" y="2648"/>
                  </a:cubicBezTo>
                  <a:cubicBezTo>
                    <a:pt x="9017" y="2579"/>
                    <a:pt x="8926" y="2488"/>
                    <a:pt x="8834" y="2420"/>
                  </a:cubicBezTo>
                  <a:cubicBezTo>
                    <a:pt x="8743" y="2351"/>
                    <a:pt x="8652" y="2283"/>
                    <a:pt x="8583" y="2214"/>
                  </a:cubicBezTo>
                  <a:cubicBezTo>
                    <a:pt x="8515" y="2169"/>
                    <a:pt x="8469" y="2100"/>
                    <a:pt x="8401" y="2032"/>
                  </a:cubicBezTo>
                  <a:cubicBezTo>
                    <a:pt x="8286" y="1895"/>
                    <a:pt x="8172" y="1712"/>
                    <a:pt x="8081" y="1529"/>
                  </a:cubicBezTo>
                  <a:cubicBezTo>
                    <a:pt x="8035" y="1484"/>
                    <a:pt x="8013" y="1415"/>
                    <a:pt x="8013" y="1370"/>
                  </a:cubicBezTo>
                  <a:lnTo>
                    <a:pt x="7990" y="1278"/>
                  </a:lnTo>
                  <a:cubicBezTo>
                    <a:pt x="7990" y="1256"/>
                    <a:pt x="7990" y="1210"/>
                    <a:pt x="7990" y="1164"/>
                  </a:cubicBezTo>
                  <a:cubicBezTo>
                    <a:pt x="7967" y="1096"/>
                    <a:pt x="7967" y="1004"/>
                    <a:pt x="7967" y="936"/>
                  </a:cubicBezTo>
                  <a:cubicBezTo>
                    <a:pt x="7944" y="845"/>
                    <a:pt x="7944" y="776"/>
                    <a:pt x="7921" y="708"/>
                  </a:cubicBezTo>
                  <a:cubicBezTo>
                    <a:pt x="7898" y="616"/>
                    <a:pt x="7830" y="548"/>
                    <a:pt x="7739" y="502"/>
                  </a:cubicBezTo>
                  <a:cubicBezTo>
                    <a:pt x="7693" y="479"/>
                    <a:pt x="7647" y="457"/>
                    <a:pt x="7602" y="457"/>
                  </a:cubicBezTo>
                  <a:cubicBezTo>
                    <a:pt x="7488" y="411"/>
                    <a:pt x="7396" y="411"/>
                    <a:pt x="7282" y="388"/>
                  </a:cubicBezTo>
                  <a:lnTo>
                    <a:pt x="7191" y="365"/>
                  </a:lnTo>
                  <a:cubicBezTo>
                    <a:pt x="7100" y="342"/>
                    <a:pt x="7008" y="320"/>
                    <a:pt x="6940" y="320"/>
                  </a:cubicBezTo>
                  <a:cubicBezTo>
                    <a:pt x="6871" y="297"/>
                    <a:pt x="6803" y="297"/>
                    <a:pt x="6734" y="274"/>
                  </a:cubicBezTo>
                  <a:cubicBezTo>
                    <a:pt x="6438" y="206"/>
                    <a:pt x="6141" y="183"/>
                    <a:pt x="5844" y="160"/>
                  </a:cubicBezTo>
                  <a:lnTo>
                    <a:pt x="5799" y="160"/>
                  </a:lnTo>
                  <a:lnTo>
                    <a:pt x="5570" y="137"/>
                  </a:lnTo>
                  <a:cubicBezTo>
                    <a:pt x="5319" y="91"/>
                    <a:pt x="5045" y="69"/>
                    <a:pt x="4771" y="46"/>
                  </a:cubicBezTo>
                  <a:lnTo>
                    <a:pt x="4749" y="46"/>
                  </a:lnTo>
                  <a:cubicBezTo>
                    <a:pt x="4589" y="23"/>
                    <a:pt x="4406" y="23"/>
                    <a:pt x="4246" y="23"/>
                  </a:cubicBezTo>
                  <a:lnTo>
                    <a:pt x="3881" y="23"/>
                  </a:lnTo>
                  <a:cubicBezTo>
                    <a:pt x="3813" y="23"/>
                    <a:pt x="3767" y="0"/>
                    <a:pt x="3699" y="0"/>
                  </a:cubicBezTo>
                  <a:close/>
                </a:path>
              </a:pathLst>
            </a:custGeom>
            <a:solidFill>
              <a:srgbClr val="95BE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3" name="Google Shape;4354;p38">
              <a:extLst>
                <a:ext uri="{FF2B5EF4-FFF2-40B4-BE49-F238E27FC236}">
                  <a16:creationId xmlns:a16="http://schemas.microsoft.com/office/drawing/2014/main" id="{3FBAC0C4-8D5F-4F04-3ED7-2FFC340BDC4B}"/>
                </a:ext>
              </a:extLst>
            </p:cNvPr>
            <p:cNvSpPr/>
            <p:nvPr/>
          </p:nvSpPr>
          <p:spPr>
            <a:xfrm>
              <a:off x="8299271" y="1082519"/>
              <a:ext cx="250438" cy="91707"/>
            </a:xfrm>
            <a:custGeom>
              <a:avLst/>
              <a:gdLst/>
              <a:ahLst/>
              <a:cxnLst/>
              <a:rect l="l" t="t" r="r" b="b"/>
              <a:pathLst>
                <a:path w="8949" h="3277" extrusionOk="0">
                  <a:moveTo>
                    <a:pt x="3288" y="1"/>
                  </a:moveTo>
                  <a:cubicBezTo>
                    <a:pt x="3219" y="1"/>
                    <a:pt x="3173" y="1"/>
                    <a:pt x="3105" y="24"/>
                  </a:cubicBezTo>
                  <a:cubicBezTo>
                    <a:pt x="2945" y="24"/>
                    <a:pt x="2785" y="24"/>
                    <a:pt x="2648" y="46"/>
                  </a:cubicBezTo>
                  <a:cubicBezTo>
                    <a:pt x="2489" y="46"/>
                    <a:pt x="2352" y="46"/>
                    <a:pt x="2192" y="69"/>
                  </a:cubicBezTo>
                  <a:cubicBezTo>
                    <a:pt x="2078" y="69"/>
                    <a:pt x="1964" y="69"/>
                    <a:pt x="1850" y="92"/>
                  </a:cubicBezTo>
                  <a:cubicBezTo>
                    <a:pt x="1690" y="138"/>
                    <a:pt x="1553" y="206"/>
                    <a:pt x="1416" y="275"/>
                  </a:cubicBezTo>
                  <a:cubicBezTo>
                    <a:pt x="1302" y="320"/>
                    <a:pt x="1188" y="389"/>
                    <a:pt x="1073" y="434"/>
                  </a:cubicBezTo>
                  <a:cubicBezTo>
                    <a:pt x="1028" y="457"/>
                    <a:pt x="959" y="480"/>
                    <a:pt x="891" y="526"/>
                  </a:cubicBezTo>
                  <a:cubicBezTo>
                    <a:pt x="845" y="549"/>
                    <a:pt x="777" y="571"/>
                    <a:pt x="731" y="617"/>
                  </a:cubicBezTo>
                  <a:cubicBezTo>
                    <a:pt x="663" y="640"/>
                    <a:pt x="617" y="731"/>
                    <a:pt x="617" y="800"/>
                  </a:cubicBezTo>
                  <a:cubicBezTo>
                    <a:pt x="480" y="822"/>
                    <a:pt x="320" y="845"/>
                    <a:pt x="160" y="868"/>
                  </a:cubicBezTo>
                  <a:cubicBezTo>
                    <a:pt x="69" y="868"/>
                    <a:pt x="1" y="959"/>
                    <a:pt x="23" y="1051"/>
                  </a:cubicBezTo>
                  <a:cubicBezTo>
                    <a:pt x="23" y="1130"/>
                    <a:pt x="92" y="1192"/>
                    <a:pt x="170" y="1192"/>
                  </a:cubicBezTo>
                  <a:cubicBezTo>
                    <a:pt x="182" y="1192"/>
                    <a:pt x="194" y="1191"/>
                    <a:pt x="206" y="1188"/>
                  </a:cubicBezTo>
                  <a:cubicBezTo>
                    <a:pt x="412" y="1165"/>
                    <a:pt x="617" y="1142"/>
                    <a:pt x="822" y="1119"/>
                  </a:cubicBezTo>
                  <a:lnTo>
                    <a:pt x="1370" y="1119"/>
                  </a:lnTo>
                  <a:cubicBezTo>
                    <a:pt x="1507" y="1119"/>
                    <a:pt x="1667" y="1119"/>
                    <a:pt x="1804" y="1142"/>
                  </a:cubicBezTo>
                  <a:cubicBezTo>
                    <a:pt x="1941" y="1165"/>
                    <a:pt x="2101" y="1188"/>
                    <a:pt x="2260" y="1211"/>
                  </a:cubicBezTo>
                  <a:cubicBezTo>
                    <a:pt x="2534" y="1256"/>
                    <a:pt x="2808" y="1279"/>
                    <a:pt x="3105" y="1347"/>
                  </a:cubicBezTo>
                  <a:cubicBezTo>
                    <a:pt x="3219" y="1370"/>
                    <a:pt x="3356" y="1393"/>
                    <a:pt x="3493" y="1416"/>
                  </a:cubicBezTo>
                  <a:cubicBezTo>
                    <a:pt x="3630" y="1462"/>
                    <a:pt x="3790" y="1484"/>
                    <a:pt x="3927" y="1507"/>
                  </a:cubicBezTo>
                  <a:cubicBezTo>
                    <a:pt x="4201" y="1576"/>
                    <a:pt x="4452" y="1644"/>
                    <a:pt x="4703" y="1735"/>
                  </a:cubicBezTo>
                  <a:lnTo>
                    <a:pt x="4703" y="1713"/>
                  </a:lnTo>
                  <a:cubicBezTo>
                    <a:pt x="4977" y="1804"/>
                    <a:pt x="5250" y="1895"/>
                    <a:pt x="5524" y="2009"/>
                  </a:cubicBezTo>
                  <a:cubicBezTo>
                    <a:pt x="5798" y="2101"/>
                    <a:pt x="6072" y="2192"/>
                    <a:pt x="6346" y="2306"/>
                  </a:cubicBezTo>
                  <a:cubicBezTo>
                    <a:pt x="6483" y="2352"/>
                    <a:pt x="6620" y="2420"/>
                    <a:pt x="6757" y="2466"/>
                  </a:cubicBezTo>
                  <a:cubicBezTo>
                    <a:pt x="6894" y="2512"/>
                    <a:pt x="7054" y="2557"/>
                    <a:pt x="7191" y="2603"/>
                  </a:cubicBezTo>
                  <a:cubicBezTo>
                    <a:pt x="7328" y="2671"/>
                    <a:pt x="7465" y="2717"/>
                    <a:pt x="7601" y="2785"/>
                  </a:cubicBezTo>
                  <a:cubicBezTo>
                    <a:pt x="7738" y="2854"/>
                    <a:pt x="7853" y="2922"/>
                    <a:pt x="7990" y="2991"/>
                  </a:cubicBezTo>
                  <a:cubicBezTo>
                    <a:pt x="8172" y="3082"/>
                    <a:pt x="8355" y="3196"/>
                    <a:pt x="8560" y="3242"/>
                  </a:cubicBezTo>
                  <a:lnTo>
                    <a:pt x="8651" y="3242"/>
                  </a:lnTo>
                  <a:cubicBezTo>
                    <a:pt x="8686" y="3265"/>
                    <a:pt x="8720" y="3276"/>
                    <a:pt x="8754" y="3276"/>
                  </a:cubicBezTo>
                  <a:cubicBezTo>
                    <a:pt x="8788" y="3276"/>
                    <a:pt x="8823" y="3265"/>
                    <a:pt x="8857" y="3242"/>
                  </a:cubicBezTo>
                  <a:cubicBezTo>
                    <a:pt x="8925" y="3196"/>
                    <a:pt x="8948" y="3082"/>
                    <a:pt x="8903" y="2991"/>
                  </a:cubicBezTo>
                  <a:cubicBezTo>
                    <a:pt x="8788" y="2854"/>
                    <a:pt x="8629" y="2763"/>
                    <a:pt x="8515" y="2648"/>
                  </a:cubicBezTo>
                  <a:cubicBezTo>
                    <a:pt x="8378" y="2534"/>
                    <a:pt x="8263" y="2420"/>
                    <a:pt x="8172" y="2306"/>
                  </a:cubicBezTo>
                  <a:lnTo>
                    <a:pt x="8172" y="2306"/>
                  </a:lnTo>
                  <a:cubicBezTo>
                    <a:pt x="8172" y="2306"/>
                    <a:pt x="8195" y="2329"/>
                    <a:pt x="8195" y="2329"/>
                  </a:cubicBezTo>
                  <a:cubicBezTo>
                    <a:pt x="8149" y="2283"/>
                    <a:pt x="8104" y="2215"/>
                    <a:pt x="8058" y="2146"/>
                  </a:cubicBezTo>
                  <a:cubicBezTo>
                    <a:pt x="7990" y="2078"/>
                    <a:pt x="7944" y="2009"/>
                    <a:pt x="7875" y="1941"/>
                  </a:cubicBezTo>
                  <a:cubicBezTo>
                    <a:pt x="7807" y="1872"/>
                    <a:pt x="7761" y="1804"/>
                    <a:pt x="7693" y="1735"/>
                  </a:cubicBezTo>
                  <a:cubicBezTo>
                    <a:pt x="7624" y="1644"/>
                    <a:pt x="7556" y="1553"/>
                    <a:pt x="7510" y="1439"/>
                  </a:cubicBezTo>
                  <a:cubicBezTo>
                    <a:pt x="7465" y="1370"/>
                    <a:pt x="7419" y="1279"/>
                    <a:pt x="7396" y="1188"/>
                  </a:cubicBezTo>
                  <a:cubicBezTo>
                    <a:pt x="7396" y="1142"/>
                    <a:pt x="7373" y="1096"/>
                    <a:pt x="7373" y="1051"/>
                  </a:cubicBezTo>
                  <a:cubicBezTo>
                    <a:pt x="7373" y="1028"/>
                    <a:pt x="7373" y="1005"/>
                    <a:pt x="7373" y="959"/>
                  </a:cubicBezTo>
                  <a:cubicBezTo>
                    <a:pt x="7350" y="891"/>
                    <a:pt x="7328" y="845"/>
                    <a:pt x="7305" y="777"/>
                  </a:cubicBezTo>
                  <a:cubicBezTo>
                    <a:pt x="7259" y="731"/>
                    <a:pt x="7213" y="686"/>
                    <a:pt x="7145" y="663"/>
                  </a:cubicBezTo>
                  <a:cubicBezTo>
                    <a:pt x="7122" y="640"/>
                    <a:pt x="7099" y="640"/>
                    <a:pt x="7054" y="617"/>
                  </a:cubicBezTo>
                  <a:cubicBezTo>
                    <a:pt x="7008" y="617"/>
                    <a:pt x="6962" y="594"/>
                    <a:pt x="6917" y="571"/>
                  </a:cubicBezTo>
                  <a:cubicBezTo>
                    <a:pt x="6848" y="526"/>
                    <a:pt x="6780" y="503"/>
                    <a:pt x="6688" y="480"/>
                  </a:cubicBezTo>
                  <a:cubicBezTo>
                    <a:pt x="6643" y="457"/>
                    <a:pt x="6574" y="434"/>
                    <a:pt x="6529" y="412"/>
                  </a:cubicBezTo>
                  <a:cubicBezTo>
                    <a:pt x="6437" y="366"/>
                    <a:pt x="6346" y="343"/>
                    <a:pt x="6278" y="297"/>
                  </a:cubicBezTo>
                  <a:cubicBezTo>
                    <a:pt x="6199" y="271"/>
                    <a:pt x="6119" y="245"/>
                    <a:pt x="6045" y="245"/>
                  </a:cubicBezTo>
                  <a:cubicBezTo>
                    <a:pt x="5990" y="245"/>
                    <a:pt x="5938" y="259"/>
                    <a:pt x="5890" y="297"/>
                  </a:cubicBezTo>
                  <a:cubicBezTo>
                    <a:pt x="5844" y="343"/>
                    <a:pt x="5798" y="366"/>
                    <a:pt x="5775" y="412"/>
                  </a:cubicBezTo>
                  <a:cubicBezTo>
                    <a:pt x="5707" y="389"/>
                    <a:pt x="5616" y="366"/>
                    <a:pt x="5547" y="343"/>
                  </a:cubicBezTo>
                  <a:cubicBezTo>
                    <a:pt x="5365" y="275"/>
                    <a:pt x="5182" y="206"/>
                    <a:pt x="5022" y="161"/>
                  </a:cubicBezTo>
                  <a:cubicBezTo>
                    <a:pt x="4840" y="115"/>
                    <a:pt x="4680" y="92"/>
                    <a:pt x="4497" y="69"/>
                  </a:cubicBezTo>
                  <a:cubicBezTo>
                    <a:pt x="4360" y="46"/>
                    <a:pt x="4201" y="24"/>
                    <a:pt x="4041" y="24"/>
                  </a:cubicBezTo>
                  <a:cubicBezTo>
                    <a:pt x="3881" y="24"/>
                    <a:pt x="3698" y="24"/>
                    <a:pt x="3539" y="1"/>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4" name="Google Shape;4355;p38">
              <a:extLst>
                <a:ext uri="{FF2B5EF4-FFF2-40B4-BE49-F238E27FC236}">
                  <a16:creationId xmlns:a16="http://schemas.microsoft.com/office/drawing/2014/main" id="{A322B25B-479D-1A71-58DC-FE1DE789D89C}"/>
                </a:ext>
              </a:extLst>
            </p:cNvPr>
            <p:cNvSpPr/>
            <p:nvPr/>
          </p:nvSpPr>
          <p:spPr>
            <a:xfrm>
              <a:off x="8346538" y="1125336"/>
              <a:ext cx="82444" cy="59580"/>
            </a:xfrm>
            <a:custGeom>
              <a:avLst/>
              <a:gdLst/>
              <a:ahLst/>
              <a:cxnLst/>
              <a:rect l="l" t="t" r="r" b="b"/>
              <a:pathLst>
                <a:path w="2946" h="2129" extrusionOk="0">
                  <a:moveTo>
                    <a:pt x="502" y="1666"/>
                  </a:moveTo>
                  <a:lnTo>
                    <a:pt x="502" y="1666"/>
                  </a:lnTo>
                  <a:cubicBezTo>
                    <a:pt x="480" y="1667"/>
                    <a:pt x="457" y="1689"/>
                    <a:pt x="457" y="1689"/>
                  </a:cubicBezTo>
                  <a:cubicBezTo>
                    <a:pt x="472" y="1682"/>
                    <a:pt x="487" y="1674"/>
                    <a:pt x="502" y="1666"/>
                  </a:cubicBezTo>
                  <a:close/>
                  <a:moveTo>
                    <a:pt x="2671" y="0"/>
                  </a:moveTo>
                  <a:cubicBezTo>
                    <a:pt x="2648" y="0"/>
                    <a:pt x="2626" y="0"/>
                    <a:pt x="2580" y="23"/>
                  </a:cubicBezTo>
                  <a:cubicBezTo>
                    <a:pt x="2534" y="46"/>
                    <a:pt x="2489" y="91"/>
                    <a:pt x="2443" y="137"/>
                  </a:cubicBezTo>
                  <a:cubicBezTo>
                    <a:pt x="2420" y="183"/>
                    <a:pt x="2397" y="205"/>
                    <a:pt x="2397" y="251"/>
                  </a:cubicBezTo>
                  <a:cubicBezTo>
                    <a:pt x="2329" y="342"/>
                    <a:pt x="2238" y="411"/>
                    <a:pt x="2146" y="502"/>
                  </a:cubicBezTo>
                  <a:cubicBezTo>
                    <a:pt x="1895" y="708"/>
                    <a:pt x="1621" y="913"/>
                    <a:pt x="1370" y="1118"/>
                  </a:cubicBezTo>
                  <a:cubicBezTo>
                    <a:pt x="1087" y="1314"/>
                    <a:pt x="805" y="1510"/>
                    <a:pt x="502" y="1666"/>
                  </a:cubicBezTo>
                  <a:lnTo>
                    <a:pt x="502" y="1666"/>
                  </a:lnTo>
                  <a:cubicBezTo>
                    <a:pt x="502" y="1666"/>
                    <a:pt x="503" y="1666"/>
                    <a:pt x="503" y="1666"/>
                  </a:cubicBezTo>
                  <a:cubicBezTo>
                    <a:pt x="457" y="1689"/>
                    <a:pt x="412" y="1712"/>
                    <a:pt x="366" y="1735"/>
                  </a:cubicBezTo>
                  <a:cubicBezTo>
                    <a:pt x="297" y="1758"/>
                    <a:pt x="206" y="1803"/>
                    <a:pt x="115" y="1826"/>
                  </a:cubicBezTo>
                  <a:cubicBezTo>
                    <a:pt x="46" y="1849"/>
                    <a:pt x="1" y="1940"/>
                    <a:pt x="24" y="2032"/>
                  </a:cubicBezTo>
                  <a:cubicBezTo>
                    <a:pt x="42" y="2088"/>
                    <a:pt x="108" y="2129"/>
                    <a:pt x="181" y="2129"/>
                  </a:cubicBezTo>
                  <a:cubicBezTo>
                    <a:pt x="197" y="2129"/>
                    <a:pt x="213" y="2127"/>
                    <a:pt x="229" y="2123"/>
                  </a:cubicBezTo>
                  <a:cubicBezTo>
                    <a:pt x="343" y="2077"/>
                    <a:pt x="434" y="2054"/>
                    <a:pt x="549" y="2032"/>
                  </a:cubicBezTo>
                  <a:cubicBezTo>
                    <a:pt x="686" y="1986"/>
                    <a:pt x="800" y="1940"/>
                    <a:pt x="914" y="1895"/>
                  </a:cubicBezTo>
                  <a:cubicBezTo>
                    <a:pt x="1165" y="1826"/>
                    <a:pt x="1416" y="1712"/>
                    <a:pt x="1644" y="1575"/>
                  </a:cubicBezTo>
                  <a:cubicBezTo>
                    <a:pt x="1850" y="1461"/>
                    <a:pt x="2078" y="1324"/>
                    <a:pt x="2260" y="1164"/>
                  </a:cubicBezTo>
                  <a:cubicBezTo>
                    <a:pt x="2352" y="1096"/>
                    <a:pt x="2443" y="1004"/>
                    <a:pt x="2512" y="936"/>
                  </a:cubicBezTo>
                  <a:cubicBezTo>
                    <a:pt x="2603" y="845"/>
                    <a:pt x="2694" y="753"/>
                    <a:pt x="2763" y="662"/>
                  </a:cubicBezTo>
                  <a:cubicBezTo>
                    <a:pt x="2785" y="616"/>
                    <a:pt x="2808" y="594"/>
                    <a:pt x="2831" y="548"/>
                  </a:cubicBezTo>
                  <a:cubicBezTo>
                    <a:pt x="2854" y="479"/>
                    <a:pt x="2877" y="411"/>
                    <a:pt x="2900" y="365"/>
                  </a:cubicBezTo>
                  <a:cubicBezTo>
                    <a:pt x="2922" y="297"/>
                    <a:pt x="2945" y="228"/>
                    <a:pt x="2922" y="160"/>
                  </a:cubicBezTo>
                  <a:cubicBezTo>
                    <a:pt x="2900" y="114"/>
                    <a:pt x="2854" y="46"/>
                    <a:pt x="2785" y="23"/>
                  </a:cubicBezTo>
                  <a:cubicBezTo>
                    <a:pt x="2740" y="0"/>
                    <a:pt x="2717" y="0"/>
                    <a:pt x="2671" y="0"/>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5" name="Google Shape;4356;p38">
              <a:extLst>
                <a:ext uri="{FF2B5EF4-FFF2-40B4-BE49-F238E27FC236}">
                  <a16:creationId xmlns:a16="http://schemas.microsoft.com/office/drawing/2014/main" id="{B8BBA595-B425-9362-DD3D-E48D2EF29481}"/>
                </a:ext>
              </a:extLst>
            </p:cNvPr>
            <p:cNvSpPr/>
            <p:nvPr/>
          </p:nvSpPr>
          <p:spPr>
            <a:xfrm>
              <a:off x="8308870" y="1118284"/>
              <a:ext cx="52388" cy="32155"/>
            </a:xfrm>
            <a:custGeom>
              <a:avLst/>
              <a:gdLst/>
              <a:ahLst/>
              <a:cxnLst/>
              <a:rect l="l" t="t" r="r" b="b"/>
              <a:pathLst>
                <a:path w="1872" h="1149" extrusionOk="0">
                  <a:moveTo>
                    <a:pt x="1666" y="1"/>
                  </a:moveTo>
                  <a:cubicBezTo>
                    <a:pt x="1643" y="1"/>
                    <a:pt x="1598" y="1"/>
                    <a:pt x="1575" y="24"/>
                  </a:cubicBezTo>
                  <a:cubicBezTo>
                    <a:pt x="1507" y="69"/>
                    <a:pt x="1461" y="115"/>
                    <a:pt x="1392" y="161"/>
                  </a:cubicBezTo>
                  <a:cubicBezTo>
                    <a:pt x="1324" y="206"/>
                    <a:pt x="1233" y="275"/>
                    <a:pt x="1164" y="343"/>
                  </a:cubicBezTo>
                  <a:cubicBezTo>
                    <a:pt x="1096" y="389"/>
                    <a:pt x="1004" y="435"/>
                    <a:pt x="936" y="503"/>
                  </a:cubicBezTo>
                  <a:cubicBezTo>
                    <a:pt x="845" y="549"/>
                    <a:pt x="753" y="594"/>
                    <a:pt x="685" y="640"/>
                  </a:cubicBezTo>
                  <a:cubicBezTo>
                    <a:pt x="594" y="686"/>
                    <a:pt x="502" y="731"/>
                    <a:pt x="411" y="777"/>
                  </a:cubicBezTo>
                  <a:cubicBezTo>
                    <a:pt x="297" y="823"/>
                    <a:pt x="205" y="846"/>
                    <a:pt x="114" y="891"/>
                  </a:cubicBezTo>
                  <a:cubicBezTo>
                    <a:pt x="46" y="914"/>
                    <a:pt x="0" y="982"/>
                    <a:pt x="23" y="1051"/>
                  </a:cubicBezTo>
                  <a:cubicBezTo>
                    <a:pt x="42" y="1107"/>
                    <a:pt x="107" y="1148"/>
                    <a:pt x="155" y="1148"/>
                  </a:cubicBezTo>
                  <a:cubicBezTo>
                    <a:pt x="165" y="1148"/>
                    <a:pt x="175" y="1146"/>
                    <a:pt x="183" y="1142"/>
                  </a:cubicBezTo>
                  <a:cubicBezTo>
                    <a:pt x="251" y="1119"/>
                    <a:pt x="320" y="1097"/>
                    <a:pt x="388" y="1074"/>
                  </a:cubicBezTo>
                  <a:cubicBezTo>
                    <a:pt x="479" y="1028"/>
                    <a:pt x="548" y="1005"/>
                    <a:pt x="639" y="982"/>
                  </a:cubicBezTo>
                  <a:cubicBezTo>
                    <a:pt x="799" y="937"/>
                    <a:pt x="936" y="868"/>
                    <a:pt x="1073" y="800"/>
                  </a:cubicBezTo>
                  <a:cubicBezTo>
                    <a:pt x="1233" y="731"/>
                    <a:pt x="1370" y="663"/>
                    <a:pt x="1507" y="572"/>
                  </a:cubicBezTo>
                  <a:cubicBezTo>
                    <a:pt x="1552" y="526"/>
                    <a:pt x="1621" y="480"/>
                    <a:pt x="1666" y="457"/>
                  </a:cubicBezTo>
                  <a:cubicBezTo>
                    <a:pt x="1712" y="412"/>
                    <a:pt x="1758" y="343"/>
                    <a:pt x="1803" y="298"/>
                  </a:cubicBezTo>
                  <a:cubicBezTo>
                    <a:pt x="1849" y="229"/>
                    <a:pt x="1872" y="138"/>
                    <a:pt x="1826" y="69"/>
                  </a:cubicBezTo>
                  <a:cubicBezTo>
                    <a:pt x="1803" y="47"/>
                    <a:pt x="1758" y="1"/>
                    <a:pt x="1712" y="1"/>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6" name="Google Shape;4357;p38">
              <a:extLst>
                <a:ext uri="{FF2B5EF4-FFF2-40B4-BE49-F238E27FC236}">
                  <a16:creationId xmlns:a16="http://schemas.microsoft.com/office/drawing/2014/main" id="{51BC07E2-F125-E32C-A889-AA6AF32FF037}"/>
                </a:ext>
              </a:extLst>
            </p:cNvPr>
            <p:cNvSpPr/>
            <p:nvPr/>
          </p:nvSpPr>
          <p:spPr>
            <a:xfrm>
              <a:off x="8391901" y="1143834"/>
              <a:ext cx="100298" cy="71110"/>
            </a:xfrm>
            <a:custGeom>
              <a:avLst/>
              <a:gdLst/>
              <a:ahLst/>
              <a:cxnLst/>
              <a:rect l="l" t="t" r="r" b="b"/>
              <a:pathLst>
                <a:path w="3584" h="2541" extrusionOk="0">
                  <a:moveTo>
                    <a:pt x="3333" y="1"/>
                  </a:moveTo>
                  <a:cubicBezTo>
                    <a:pt x="3264" y="1"/>
                    <a:pt x="3219" y="24"/>
                    <a:pt x="3173" y="92"/>
                  </a:cubicBezTo>
                  <a:cubicBezTo>
                    <a:pt x="3127" y="138"/>
                    <a:pt x="3105" y="184"/>
                    <a:pt x="3059" y="252"/>
                  </a:cubicBezTo>
                  <a:cubicBezTo>
                    <a:pt x="3036" y="275"/>
                    <a:pt x="3013" y="321"/>
                    <a:pt x="2990" y="343"/>
                  </a:cubicBezTo>
                  <a:cubicBezTo>
                    <a:pt x="2899" y="480"/>
                    <a:pt x="2785" y="617"/>
                    <a:pt x="2671" y="731"/>
                  </a:cubicBezTo>
                  <a:cubicBezTo>
                    <a:pt x="2534" y="846"/>
                    <a:pt x="2397" y="937"/>
                    <a:pt x="2260" y="1028"/>
                  </a:cubicBezTo>
                  <a:cubicBezTo>
                    <a:pt x="2100" y="1142"/>
                    <a:pt x="1940" y="1256"/>
                    <a:pt x="1781" y="1348"/>
                  </a:cubicBezTo>
                  <a:cubicBezTo>
                    <a:pt x="1621" y="1462"/>
                    <a:pt x="1438" y="1576"/>
                    <a:pt x="1279" y="1667"/>
                  </a:cubicBezTo>
                  <a:cubicBezTo>
                    <a:pt x="1096" y="1781"/>
                    <a:pt x="936" y="1873"/>
                    <a:pt x="754" y="1964"/>
                  </a:cubicBezTo>
                  <a:cubicBezTo>
                    <a:pt x="548" y="2055"/>
                    <a:pt x="343" y="2147"/>
                    <a:pt x="114" y="2238"/>
                  </a:cubicBezTo>
                  <a:cubicBezTo>
                    <a:pt x="46" y="2261"/>
                    <a:pt x="0" y="2352"/>
                    <a:pt x="23" y="2443"/>
                  </a:cubicBezTo>
                  <a:cubicBezTo>
                    <a:pt x="42" y="2500"/>
                    <a:pt x="107" y="2541"/>
                    <a:pt x="180" y="2541"/>
                  </a:cubicBezTo>
                  <a:cubicBezTo>
                    <a:pt x="196" y="2541"/>
                    <a:pt x="212" y="2539"/>
                    <a:pt x="229" y="2535"/>
                  </a:cubicBezTo>
                  <a:cubicBezTo>
                    <a:pt x="366" y="2489"/>
                    <a:pt x="502" y="2443"/>
                    <a:pt x="639" y="2398"/>
                  </a:cubicBezTo>
                  <a:cubicBezTo>
                    <a:pt x="754" y="2352"/>
                    <a:pt x="891" y="2306"/>
                    <a:pt x="1005" y="2261"/>
                  </a:cubicBezTo>
                  <a:cubicBezTo>
                    <a:pt x="1233" y="2169"/>
                    <a:pt x="1484" y="2078"/>
                    <a:pt x="1689" y="1964"/>
                  </a:cubicBezTo>
                  <a:cubicBezTo>
                    <a:pt x="1712" y="1941"/>
                    <a:pt x="1735" y="1941"/>
                    <a:pt x="1758" y="1918"/>
                  </a:cubicBezTo>
                  <a:cubicBezTo>
                    <a:pt x="1940" y="1827"/>
                    <a:pt x="2123" y="1736"/>
                    <a:pt x="2283" y="1622"/>
                  </a:cubicBezTo>
                  <a:cubicBezTo>
                    <a:pt x="2374" y="1576"/>
                    <a:pt x="2443" y="1530"/>
                    <a:pt x="2511" y="1485"/>
                  </a:cubicBezTo>
                  <a:cubicBezTo>
                    <a:pt x="2580" y="1416"/>
                    <a:pt x="2671" y="1371"/>
                    <a:pt x="2739" y="1325"/>
                  </a:cubicBezTo>
                  <a:cubicBezTo>
                    <a:pt x="2785" y="1279"/>
                    <a:pt x="2854" y="1234"/>
                    <a:pt x="2922" y="1165"/>
                  </a:cubicBezTo>
                  <a:cubicBezTo>
                    <a:pt x="3013" y="1097"/>
                    <a:pt x="3105" y="982"/>
                    <a:pt x="3196" y="891"/>
                  </a:cubicBezTo>
                  <a:cubicBezTo>
                    <a:pt x="3287" y="800"/>
                    <a:pt x="3356" y="686"/>
                    <a:pt x="3424" y="572"/>
                  </a:cubicBezTo>
                  <a:cubicBezTo>
                    <a:pt x="3447" y="549"/>
                    <a:pt x="3470" y="503"/>
                    <a:pt x="3470" y="457"/>
                  </a:cubicBezTo>
                  <a:cubicBezTo>
                    <a:pt x="3493" y="412"/>
                    <a:pt x="3515" y="366"/>
                    <a:pt x="3538" y="321"/>
                  </a:cubicBezTo>
                  <a:cubicBezTo>
                    <a:pt x="3584" y="229"/>
                    <a:pt x="3561" y="115"/>
                    <a:pt x="3470" y="69"/>
                  </a:cubicBezTo>
                  <a:cubicBezTo>
                    <a:pt x="3447" y="24"/>
                    <a:pt x="3378" y="1"/>
                    <a:pt x="3333" y="1"/>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7" name="Google Shape;4358;p38">
              <a:extLst>
                <a:ext uri="{FF2B5EF4-FFF2-40B4-BE49-F238E27FC236}">
                  <a16:creationId xmlns:a16="http://schemas.microsoft.com/office/drawing/2014/main" id="{76838BE7-8188-114D-F322-FA6112E32CF8}"/>
                </a:ext>
              </a:extLst>
            </p:cNvPr>
            <p:cNvSpPr/>
            <p:nvPr/>
          </p:nvSpPr>
          <p:spPr>
            <a:xfrm>
              <a:off x="8524130" y="1174506"/>
              <a:ext cx="17267" cy="20793"/>
            </a:xfrm>
            <a:custGeom>
              <a:avLst/>
              <a:gdLst/>
              <a:ahLst/>
              <a:cxnLst/>
              <a:rect l="l" t="t" r="r" b="b"/>
              <a:pathLst>
                <a:path w="617" h="743" extrusionOk="0">
                  <a:moveTo>
                    <a:pt x="457" y="1"/>
                  </a:moveTo>
                  <a:cubicBezTo>
                    <a:pt x="411" y="1"/>
                    <a:pt x="343" y="46"/>
                    <a:pt x="343" y="115"/>
                  </a:cubicBezTo>
                  <a:lnTo>
                    <a:pt x="320" y="115"/>
                  </a:lnTo>
                  <a:cubicBezTo>
                    <a:pt x="320" y="160"/>
                    <a:pt x="274" y="206"/>
                    <a:pt x="251" y="252"/>
                  </a:cubicBezTo>
                  <a:cubicBezTo>
                    <a:pt x="183" y="343"/>
                    <a:pt x="114" y="434"/>
                    <a:pt x="46" y="526"/>
                  </a:cubicBezTo>
                  <a:cubicBezTo>
                    <a:pt x="0" y="594"/>
                    <a:pt x="0" y="663"/>
                    <a:pt x="69" y="708"/>
                  </a:cubicBezTo>
                  <a:cubicBezTo>
                    <a:pt x="91" y="731"/>
                    <a:pt x="126" y="742"/>
                    <a:pt x="160" y="742"/>
                  </a:cubicBezTo>
                  <a:cubicBezTo>
                    <a:pt x="194" y="742"/>
                    <a:pt x="228" y="731"/>
                    <a:pt x="251" y="708"/>
                  </a:cubicBezTo>
                  <a:cubicBezTo>
                    <a:pt x="320" y="617"/>
                    <a:pt x="388" y="526"/>
                    <a:pt x="457" y="457"/>
                  </a:cubicBezTo>
                  <a:cubicBezTo>
                    <a:pt x="480" y="411"/>
                    <a:pt x="502" y="366"/>
                    <a:pt x="525" y="320"/>
                  </a:cubicBezTo>
                  <a:cubicBezTo>
                    <a:pt x="548" y="320"/>
                    <a:pt x="571" y="297"/>
                    <a:pt x="571" y="275"/>
                  </a:cubicBezTo>
                  <a:cubicBezTo>
                    <a:pt x="594" y="229"/>
                    <a:pt x="594" y="206"/>
                    <a:pt x="594" y="160"/>
                  </a:cubicBezTo>
                  <a:cubicBezTo>
                    <a:pt x="616" y="92"/>
                    <a:pt x="571" y="1"/>
                    <a:pt x="502" y="1"/>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8" name="Google Shape;4359;p38">
              <a:extLst>
                <a:ext uri="{FF2B5EF4-FFF2-40B4-BE49-F238E27FC236}">
                  <a16:creationId xmlns:a16="http://schemas.microsoft.com/office/drawing/2014/main" id="{A61D3372-FFCB-FA63-F161-4A58370DC655}"/>
                </a:ext>
              </a:extLst>
            </p:cNvPr>
            <p:cNvSpPr/>
            <p:nvPr/>
          </p:nvSpPr>
          <p:spPr>
            <a:xfrm>
              <a:off x="8523487" y="1175149"/>
              <a:ext cx="13433" cy="18974"/>
            </a:xfrm>
            <a:custGeom>
              <a:avLst/>
              <a:gdLst/>
              <a:ahLst/>
              <a:cxnLst/>
              <a:rect l="l" t="t" r="r" b="b"/>
              <a:pathLst>
                <a:path w="480" h="678" extrusionOk="0">
                  <a:moveTo>
                    <a:pt x="388" y="0"/>
                  </a:moveTo>
                  <a:cubicBezTo>
                    <a:pt x="366" y="0"/>
                    <a:pt x="343" y="23"/>
                    <a:pt x="320" y="46"/>
                  </a:cubicBezTo>
                  <a:cubicBezTo>
                    <a:pt x="297" y="92"/>
                    <a:pt x="274" y="115"/>
                    <a:pt x="251" y="160"/>
                  </a:cubicBezTo>
                  <a:cubicBezTo>
                    <a:pt x="251" y="206"/>
                    <a:pt x="229" y="229"/>
                    <a:pt x="206" y="252"/>
                  </a:cubicBezTo>
                  <a:cubicBezTo>
                    <a:pt x="183" y="320"/>
                    <a:pt x="137" y="388"/>
                    <a:pt x="92" y="434"/>
                  </a:cubicBezTo>
                  <a:lnTo>
                    <a:pt x="114" y="434"/>
                  </a:lnTo>
                  <a:lnTo>
                    <a:pt x="92" y="457"/>
                  </a:lnTo>
                  <a:cubicBezTo>
                    <a:pt x="69" y="480"/>
                    <a:pt x="46" y="503"/>
                    <a:pt x="23" y="548"/>
                  </a:cubicBezTo>
                  <a:cubicBezTo>
                    <a:pt x="0" y="571"/>
                    <a:pt x="0" y="617"/>
                    <a:pt x="46" y="662"/>
                  </a:cubicBezTo>
                  <a:cubicBezTo>
                    <a:pt x="55" y="672"/>
                    <a:pt x="73" y="677"/>
                    <a:pt x="91" y="677"/>
                  </a:cubicBezTo>
                  <a:cubicBezTo>
                    <a:pt x="118" y="677"/>
                    <a:pt x="147" y="666"/>
                    <a:pt x="160" y="640"/>
                  </a:cubicBezTo>
                  <a:cubicBezTo>
                    <a:pt x="206" y="571"/>
                    <a:pt x="274" y="480"/>
                    <a:pt x="320" y="411"/>
                  </a:cubicBezTo>
                  <a:cubicBezTo>
                    <a:pt x="343" y="366"/>
                    <a:pt x="366" y="320"/>
                    <a:pt x="388" y="274"/>
                  </a:cubicBezTo>
                  <a:cubicBezTo>
                    <a:pt x="411" y="229"/>
                    <a:pt x="434" y="160"/>
                    <a:pt x="457" y="115"/>
                  </a:cubicBezTo>
                  <a:cubicBezTo>
                    <a:pt x="480" y="69"/>
                    <a:pt x="480" y="23"/>
                    <a:pt x="434" y="0"/>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9" name="Google Shape;4360;p38">
              <a:extLst>
                <a:ext uri="{FF2B5EF4-FFF2-40B4-BE49-F238E27FC236}">
                  <a16:creationId xmlns:a16="http://schemas.microsoft.com/office/drawing/2014/main" id="{BB533C2A-E5BB-355E-0B11-1AE1A6249CF8}"/>
                </a:ext>
              </a:extLst>
            </p:cNvPr>
            <p:cNvSpPr/>
            <p:nvPr/>
          </p:nvSpPr>
          <p:spPr>
            <a:xfrm>
              <a:off x="8522199" y="1175149"/>
              <a:ext cx="12817" cy="17910"/>
            </a:xfrm>
            <a:custGeom>
              <a:avLst/>
              <a:gdLst/>
              <a:ahLst/>
              <a:cxnLst/>
              <a:rect l="l" t="t" r="r" b="b"/>
              <a:pathLst>
                <a:path w="458" h="640" extrusionOk="0">
                  <a:moveTo>
                    <a:pt x="366" y="0"/>
                  </a:moveTo>
                  <a:cubicBezTo>
                    <a:pt x="320" y="0"/>
                    <a:pt x="297" y="23"/>
                    <a:pt x="275" y="69"/>
                  </a:cubicBezTo>
                  <a:cubicBezTo>
                    <a:pt x="275" y="69"/>
                    <a:pt x="275" y="92"/>
                    <a:pt x="275" y="115"/>
                  </a:cubicBezTo>
                  <a:cubicBezTo>
                    <a:pt x="229" y="206"/>
                    <a:pt x="183" y="274"/>
                    <a:pt x="115" y="366"/>
                  </a:cubicBezTo>
                  <a:cubicBezTo>
                    <a:pt x="92" y="411"/>
                    <a:pt x="69" y="457"/>
                    <a:pt x="24" y="503"/>
                  </a:cubicBezTo>
                  <a:cubicBezTo>
                    <a:pt x="24" y="525"/>
                    <a:pt x="1" y="548"/>
                    <a:pt x="1" y="571"/>
                  </a:cubicBezTo>
                  <a:cubicBezTo>
                    <a:pt x="24" y="594"/>
                    <a:pt x="24" y="617"/>
                    <a:pt x="46" y="617"/>
                  </a:cubicBezTo>
                  <a:cubicBezTo>
                    <a:pt x="46" y="640"/>
                    <a:pt x="69" y="640"/>
                    <a:pt x="92" y="640"/>
                  </a:cubicBezTo>
                  <a:cubicBezTo>
                    <a:pt x="115" y="640"/>
                    <a:pt x="138" y="640"/>
                    <a:pt x="160" y="617"/>
                  </a:cubicBezTo>
                  <a:cubicBezTo>
                    <a:pt x="206" y="548"/>
                    <a:pt x="252" y="457"/>
                    <a:pt x="320" y="366"/>
                  </a:cubicBezTo>
                  <a:cubicBezTo>
                    <a:pt x="366" y="297"/>
                    <a:pt x="412" y="206"/>
                    <a:pt x="434" y="92"/>
                  </a:cubicBezTo>
                  <a:cubicBezTo>
                    <a:pt x="457" y="46"/>
                    <a:pt x="412" y="0"/>
                    <a:pt x="366" y="0"/>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0" name="Google Shape;4361;p38">
              <a:extLst>
                <a:ext uri="{FF2B5EF4-FFF2-40B4-BE49-F238E27FC236}">
                  <a16:creationId xmlns:a16="http://schemas.microsoft.com/office/drawing/2014/main" id="{028165A8-C320-E1BE-7B39-FE2A0FB43B66}"/>
                </a:ext>
              </a:extLst>
            </p:cNvPr>
            <p:cNvSpPr/>
            <p:nvPr/>
          </p:nvSpPr>
          <p:spPr>
            <a:xfrm>
              <a:off x="8520940" y="1173218"/>
              <a:ext cx="13433" cy="19617"/>
            </a:xfrm>
            <a:custGeom>
              <a:avLst/>
              <a:gdLst/>
              <a:ahLst/>
              <a:cxnLst/>
              <a:rect l="l" t="t" r="r" b="b"/>
              <a:pathLst>
                <a:path w="480" h="701" extrusionOk="0">
                  <a:moveTo>
                    <a:pt x="388" y="1"/>
                  </a:moveTo>
                  <a:cubicBezTo>
                    <a:pt x="342" y="1"/>
                    <a:pt x="297" y="24"/>
                    <a:pt x="297" y="69"/>
                  </a:cubicBezTo>
                  <a:cubicBezTo>
                    <a:pt x="297" y="92"/>
                    <a:pt x="297" y="115"/>
                    <a:pt x="274" y="138"/>
                  </a:cubicBezTo>
                  <a:cubicBezTo>
                    <a:pt x="251" y="229"/>
                    <a:pt x="205" y="321"/>
                    <a:pt x="160" y="389"/>
                  </a:cubicBezTo>
                  <a:cubicBezTo>
                    <a:pt x="137" y="412"/>
                    <a:pt x="137" y="435"/>
                    <a:pt x="114" y="457"/>
                  </a:cubicBezTo>
                  <a:cubicBezTo>
                    <a:pt x="91" y="503"/>
                    <a:pt x="69" y="526"/>
                    <a:pt x="23" y="572"/>
                  </a:cubicBezTo>
                  <a:cubicBezTo>
                    <a:pt x="0" y="594"/>
                    <a:pt x="0" y="663"/>
                    <a:pt x="46" y="686"/>
                  </a:cubicBezTo>
                  <a:cubicBezTo>
                    <a:pt x="55" y="695"/>
                    <a:pt x="72" y="701"/>
                    <a:pt x="91" y="701"/>
                  </a:cubicBezTo>
                  <a:cubicBezTo>
                    <a:pt x="117" y="701"/>
                    <a:pt x="146" y="690"/>
                    <a:pt x="160" y="663"/>
                  </a:cubicBezTo>
                  <a:cubicBezTo>
                    <a:pt x="228" y="594"/>
                    <a:pt x="297" y="503"/>
                    <a:pt x="342" y="389"/>
                  </a:cubicBezTo>
                  <a:cubicBezTo>
                    <a:pt x="411" y="298"/>
                    <a:pt x="434" y="206"/>
                    <a:pt x="457" y="92"/>
                  </a:cubicBezTo>
                  <a:cubicBezTo>
                    <a:pt x="479" y="47"/>
                    <a:pt x="434" y="1"/>
                    <a:pt x="388" y="1"/>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1" name="Google Shape;4362;p38">
              <a:extLst>
                <a:ext uri="{FF2B5EF4-FFF2-40B4-BE49-F238E27FC236}">
                  <a16:creationId xmlns:a16="http://schemas.microsoft.com/office/drawing/2014/main" id="{E7775E92-BB22-8590-77E6-582A087115DC}"/>
                </a:ext>
              </a:extLst>
            </p:cNvPr>
            <p:cNvSpPr/>
            <p:nvPr/>
          </p:nvSpPr>
          <p:spPr>
            <a:xfrm>
              <a:off x="8358683" y="1117024"/>
              <a:ext cx="604924" cy="567256"/>
            </a:xfrm>
            <a:custGeom>
              <a:avLst/>
              <a:gdLst/>
              <a:ahLst/>
              <a:cxnLst/>
              <a:rect l="l" t="t" r="r" b="b"/>
              <a:pathLst>
                <a:path w="21616" h="20270" extrusionOk="0">
                  <a:moveTo>
                    <a:pt x="18626" y="1644"/>
                  </a:moveTo>
                  <a:lnTo>
                    <a:pt x="18647" y="1658"/>
                  </a:lnTo>
                  <a:lnTo>
                    <a:pt x="18647" y="1658"/>
                  </a:lnTo>
                  <a:cubicBezTo>
                    <a:pt x="18643" y="1644"/>
                    <a:pt x="18626" y="1644"/>
                    <a:pt x="18626" y="1644"/>
                  </a:cubicBezTo>
                  <a:close/>
                  <a:moveTo>
                    <a:pt x="8469" y="14472"/>
                  </a:moveTo>
                  <a:cubicBezTo>
                    <a:pt x="8560" y="14472"/>
                    <a:pt x="8674" y="14494"/>
                    <a:pt x="8765" y="14517"/>
                  </a:cubicBezTo>
                  <a:cubicBezTo>
                    <a:pt x="8857" y="14540"/>
                    <a:pt x="8925" y="14586"/>
                    <a:pt x="9016" y="14631"/>
                  </a:cubicBezTo>
                  <a:cubicBezTo>
                    <a:pt x="9131" y="14677"/>
                    <a:pt x="9222" y="14768"/>
                    <a:pt x="9313" y="14860"/>
                  </a:cubicBezTo>
                  <a:cubicBezTo>
                    <a:pt x="9450" y="14974"/>
                    <a:pt x="9541" y="15111"/>
                    <a:pt x="9610" y="15248"/>
                  </a:cubicBezTo>
                  <a:cubicBezTo>
                    <a:pt x="9610" y="15293"/>
                    <a:pt x="9633" y="15316"/>
                    <a:pt x="9633" y="15339"/>
                  </a:cubicBezTo>
                  <a:cubicBezTo>
                    <a:pt x="9678" y="15453"/>
                    <a:pt x="9724" y="15567"/>
                    <a:pt x="9724" y="15658"/>
                  </a:cubicBezTo>
                  <a:cubicBezTo>
                    <a:pt x="9724" y="15773"/>
                    <a:pt x="9724" y="15841"/>
                    <a:pt x="9724" y="15910"/>
                  </a:cubicBezTo>
                  <a:cubicBezTo>
                    <a:pt x="9724" y="15978"/>
                    <a:pt x="9724" y="16024"/>
                    <a:pt x="9701" y="16069"/>
                  </a:cubicBezTo>
                  <a:cubicBezTo>
                    <a:pt x="9701" y="16138"/>
                    <a:pt x="9678" y="16183"/>
                    <a:pt x="9656" y="16229"/>
                  </a:cubicBezTo>
                  <a:cubicBezTo>
                    <a:pt x="9610" y="16343"/>
                    <a:pt x="9541" y="16435"/>
                    <a:pt x="9473" y="16526"/>
                  </a:cubicBezTo>
                  <a:cubicBezTo>
                    <a:pt x="9427" y="16571"/>
                    <a:pt x="9382" y="16640"/>
                    <a:pt x="9336" y="16686"/>
                  </a:cubicBezTo>
                  <a:cubicBezTo>
                    <a:pt x="9268" y="16754"/>
                    <a:pt x="9199" y="16845"/>
                    <a:pt x="9108" y="16914"/>
                  </a:cubicBezTo>
                  <a:cubicBezTo>
                    <a:pt x="9016" y="16960"/>
                    <a:pt x="8925" y="17028"/>
                    <a:pt x="8834" y="17051"/>
                  </a:cubicBezTo>
                  <a:cubicBezTo>
                    <a:pt x="8788" y="17074"/>
                    <a:pt x="8720" y="17096"/>
                    <a:pt x="8651" y="17119"/>
                  </a:cubicBezTo>
                  <a:cubicBezTo>
                    <a:pt x="8560" y="17119"/>
                    <a:pt x="8491" y="17142"/>
                    <a:pt x="8423" y="17142"/>
                  </a:cubicBezTo>
                  <a:cubicBezTo>
                    <a:pt x="8332" y="17142"/>
                    <a:pt x="8218" y="17119"/>
                    <a:pt x="8149" y="17096"/>
                  </a:cubicBezTo>
                  <a:cubicBezTo>
                    <a:pt x="7921" y="17005"/>
                    <a:pt x="7784" y="16868"/>
                    <a:pt x="7647" y="16731"/>
                  </a:cubicBezTo>
                  <a:cubicBezTo>
                    <a:pt x="7510" y="16594"/>
                    <a:pt x="7396" y="16435"/>
                    <a:pt x="7350" y="16298"/>
                  </a:cubicBezTo>
                  <a:cubicBezTo>
                    <a:pt x="7305" y="16229"/>
                    <a:pt x="7282" y="16115"/>
                    <a:pt x="7259" y="16024"/>
                  </a:cubicBezTo>
                  <a:cubicBezTo>
                    <a:pt x="7236" y="15955"/>
                    <a:pt x="7213" y="15887"/>
                    <a:pt x="7213" y="15818"/>
                  </a:cubicBezTo>
                  <a:cubicBezTo>
                    <a:pt x="7213" y="15727"/>
                    <a:pt x="7213" y="15658"/>
                    <a:pt x="7213" y="15567"/>
                  </a:cubicBezTo>
                  <a:cubicBezTo>
                    <a:pt x="7236" y="15476"/>
                    <a:pt x="7259" y="15385"/>
                    <a:pt x="7282" y="15293"/>
                  </a:cubicBezTo>
                  <a:cubicBezTo>
                    <a:pt x="7305" y="15270"/>
                    <a:pt x="7305" y="15248"/>
                    <a:pt x="7305" y="15225"/>
                  </a:cubicBezTo>
                  <a:cubicBezTo>
                    <a:pt x="7327" y="15179"/>
                    <a:pt x="7327" y="15133"/>
                    <a:pt x="7350" y="15111"/>
                  </a:cubicBezTo>
                  <a:cubicBezTo>
                    <a:pt x="7373" y="15042"/>
                    <a:pt x="7396" y="14997"/>
                    <a:pt x="7441" y="14928"/>
                  </a:cubicBezTo>
                  <a:cubicBezTo>
                    <a:pt x="7464" y="14882"/>
                    <a:pt x="7510" y="14837"/>
                    <a:pt x="7556" y="14791"/>
                  </a:cubicBezTo>
                  <a:cubicBezTo>
                    <a:pt x="7601" y="14745"/>
                    <a:pt x="7670" y="14677"/>
                    <a:pt x="7761" y="14631"/>
                  </a:cubicBezTo>
                  <a:cubicBezTo>
                    <a:pt x="7966" y="14540"/>
                    <a:pt x="8218" y="14472"/>
                    <a:pt x="8469" y="14472"/>
                  </a:cubicBezTo>
                  <a:close/>
                  <a:moveTo>
                    <a:pt x="14791" y="0"/>
                  </a:moveTo>
                  <a:cubicBezTo>
                    <a:pt x="14586" y="0"/>
                    <a:pt x="14358" y="23"/>
                    <a:pt x="14129" y="69"/>
                  </a:cubicBezTo>
                  <a:cubicBezTo>
                    <a:pt x="13924" y="114"/>
                    <a:pt x="13741" y="160"/>
                    <a:pt x="13559" y="206"/>
                  </a:cubicBezTo>
                  <a:cubicBezTo>
                    <a:pt x="13376" y="274"/>
                    <a:pt x="13193" y="343"/>
                    <a:pt x="13011" y="411"/>
                  </a:cubicBezTo>
                  <a:lnTo>
                    <a:pt x="12965" y="411"/>
                  </a:lnTo>
                  <a:lnTo>
                    <a:pt x="12931" y="434"/>
                  </a:lnTo>
                  <a:lnTo>
                    <a:pt x="12931" y="434"/>
                  </a:lnTo>
                  <a:cubicBezTo>
                    <a:pt x="12912" y="435"/>
                    <a:pt x="12897" y="438"/>
                    <a:pt x="12897" y="457"/>
                  </a:cubicBezTo>
                  <a:lnTo>
                    <a:pt x="12874" y="457"/>
                  </a:lnTo>
                  <a:cubicBezTo>
                    <a:pt x="12646" y="548"/>
                    <a:pt x="12395" y="662"/>
                    <a:pt x="12143" y="776"/>
                  </a:cubicBezTo>
                  <a:lnTo>
                    <a:pt x="12052" y="822"/>
                  </a:lnTo>
                  <a:cubicBezTo>
                    <a:pt x="11824" y="913"/>
                    <a:pt x="11596" y="1027"/>
                    <a:pt x="11299" y="1187"/>
                  </a:cubicBezTo>
                  <a:cubicBezTo>
                    <a:pt x="11208" y="1233"/>
                    <a:pt x="11116" y="1279"/>
                    <a:pt x="11025" y="1324"/>
                  </a:cubicBezTo>
                  <a:cubicBezTo>
                    <a:pt x="10683" y="1484"/>
                    <a:pt x="10340" y="1667"/>
                    <a:pt x="10066" y="1918"/>
                  </a:cubicBezTo>
                  <a:cubicBezTo>
                    <a:pt x="9975" y="1986"/>
                    <a:pt x="9929" y="2077"/>
                    <a:pt x="9907" y="2169"/>
                  </a:cubicBezTo>
                  <a:cubicBezTo>
                    <a:pt x="9884" y="2192"/>
                    <a:pt x="9884" y="2214"/>
                    <a:pt x="9861" y="2237"/>
                  </a:cubicBezTo>
                  <a:cubicBezTo>
                    <a:pt x="9884" y="2351"/>
                    <a:pt x="9884" y="2443"/>
                    <a:pt x="9861" y="2534"/>
                  </a:cubicBezTo>
                  <a:cubicBezTo>
                    <a:pt x="9861" y="2602"/>
                    <a:pt x="9861" y="2648"/>
                    <a:pt x="9861" y="2717"/>
                  </a:cubicBezTo>
                  <a:lnTo>
                    <a:pt x="9861" y="2762"/>
                  </a:lnTo>
                  <a:cubicBezTo>
                    <a:pt x="9861" y="2876"/>
                    <a:pt x="9838" y="2990"/>
                    <a:pt x="9792" y="3105"/>
                  </a:cubicBezTo>
                  <a:cubicBezTo>
                    <a:pt x="9792" y="3173"/>
                    <a:pt x="9747" y="3219"/>
                    <a:pt x="9701" y="3264"/>
                  </a:cubicBezTo>
                  <a:cubicBezTo>
                    <a:pt x="9701" y="3287"/>
                    <a:pt x="9678" y="3333"/>
                    <a:pt x="9678" y="3356"/>
                  </a:cubicBezTo>
                  <a:lnTo>
                    <a:pt x="9519" y="3356"/>
                  </a:lnTo>
                  <a:cubicBezTo>
                    <a:pt x="9473" y="3378"/>
                    <a:pt x="9427" y="3378"/>
                    <a:pt x="9382" y="3378"/>
                  </a:cubicBezTo>
                  <a:lnTo>
                    <a:pt x="9290" y="3378"/>
                  </a:lnTo>
                  <a:cubicBezTo>
                    <a:pt x="9245" y="3356"/>
                    <a:pt x="9176" y="3333"/>
                    <a:pt x="9085" y="3310"/>
                  </a:cubicBezTo>
                  <a:lnTo>
                    <a:pt x="8765" y="3264"/>
                  </a:lnTo>
                  <a:cubicBezTo>
                    <a:pt x="8606" y="3242"/>
                    <a:pt x="8469" y="3219"/>
                    <a:pt x="8309" y="3196"/>
                  </a:cubicBezTo>
                  <a:lnTo>
                    <a:pt x="8149" y="3196"/>
                  </a:lnTo>
                  <a:cubicBezTo>
                    <a:pt x="8058" y="3173"/>
                    <a:pt x="7966" y="3173"/>
                    <a:pt x="7898" y="3173"/>
                  </a:cubicBezTo>
                  <a:cubicBezTo>
                    <a:pt x="7624" y="3150"/>
                    <a:pt x="7350" y="3105"/>
                    <a:pt x="7031" y="3059"/>
                  </a:cubicBezTo>
                  <a:lnTo>
                    <a:pt x="6848" y="3036"/>
                  </a:lnTo>
                  <a:cubicBezTo>
                    <a:pt x="6620" y="3013"/>
                    <a:pt x="6392" y="2968"/>
                    <a:pt x="6140" y="2945"/>
                  </a:cubicBezTo>
                  <a:lnTo>
                    <a:pt x="5958" y="2945"/>
                  </a:lnTo>
                  <a:cubicBezTo>
                    <a:pt x="5867" y="2922"/>
                    <a:pt x="5775" y="2922"/>
                    <a:pt x="5684" y="2922"/>
                  </a:cubicBezTo>
                  <a:cubicBezTo>
                    <a:pt x="5638" y="2899"/>
                    <a:pt x="5570" y="2899"/>
                    <a:pt x="5501" y="2899"/>
                  </a:cubicBezTo>
                  <a:cubicBezTo>
                    <a:pt x="5410" y="2899"/>
                    <a:pt x="5342" y="2899"/>
                    <a:pt x="5250" y="2922"/>
                  </a:cubicBezTo>
                  <a:cubicBezTo>
                    <a:pt x="5022" y="2945"/>
                    <a:pt x="4725" y="2968"/>
                    <a:pt x="4451" y="3059"/>
                  </a:cubicBezTo>
                  <a:cubicBezTo>
                    <a:pt x="4200" y="3150"/>
                    <a:pt x="3972" y="3264"/>
                    <a:pt x="3767" y="3356"/>
                  </a:cubicBezTo>
                  <a:lnTo>
                    <a:pt x="3630" y="3424"/>
                  </a:lnTo>
                  <a:cubicBezTo>
                    <a:pt x="3424" y="3538"/>
                    <a:pt x="3219" y="3630"/>
                    <a:pt x="3036" y="3744"/>
                  </a:cubicBezTo>
                  <a:cubicBezTo>
                    <a:pt x="2922" y="3789"/>
                    <a:pt x="2808" y="3858"/>
                    <a:pt x="2717" y="3926"/>
                  </a:cubicBezTo>
                  <a:lnTo>
                    <a:pt x="2648" y="3972"/>
                  </a:lnTo>
                  <a:cubicBezTo>
                    <a:pt x="2488" y="4086"/>
                    <a:pt x="2351" y="4177"/>
                    <a:pt x="2214" y="4291"/>
                  </a:cubicBezTo>
                  <a:lnTo>
                    <a:pt x="2192" y="4337"/>
                  </a:lnTo>
                  <a:cubicBezTo>
                    <a:pt x="2100" y="4406"/>
                    <a:pt x="1986" y="4497"/>
                    <a:pt x="1895" y="4588"/>
                  </a:cubicBezTo>
                  <a:cubicBezTo>
                    <a:pt x="1804" y="4702"/>
                    <a:pt x="1689" y="4816"/>
                    <a:pt x="1598" y="4953"/>
                  </a:cubicBezTo>
                  <a:lnTo>
                    <a:pt x="1507" y="5113"/>
                  </a:lnTo>
                  <a:cubicBezTo>
                    <a:pt x="1393" y="5273"/>
                    <a:pt x="1279" y="5433"/>
                    <a:pt x="1187" y="5593"/>
                  </a:cubicBezTo>
                  <a:cubicBezTo>
                    <a:pt x="1142" y="5661"/>
                    <a:pt x="1119" y="5707"/>
                    <a:pt x="1073" y="5752"/>
                  </a:cubicBezTo>
                  <a:cubicBezTo>
                    <a:pt x="1028" y="5821"/>
                    <a:pt x="1005" y="5866"/>
                    <a:pt x="959" y="5935"/>
                  </a:cubicBezTo>
                  <a:cubicBezTo>
                    <a:pt x="868" y="6072"/>
                    <a:pt x="799" y="6232"/>
                    <a:pt x="731" y="6369"/>
                  </a:cubicBezTo>
                  <a:cubicBezTo>
                    <a:pt x="640" y="6597"/>
                    <a:pt x="525" y="6825"/>
                    <a:pt x="457" y="7076"/>
                  </a:cubicBezTo>
                  <a:cubicBezTo>
                    <a:pt x="388" y="7282"/>
                    <a:pt x="366" y="7487"/>
                    <a:pt x="320" y="7692"/>
                  </a:cubicBezTo>
                  <a:lnTo>
                    <a:pt x="274" y="7921"/>
                  </a:lnTo>
                  <a:lnTo>
                    <a:pt x="252" y="8080"/>
                  </a:lnTo>
                  <a:cubicBezTo>
                    <a:pt x="206" y="8195"/>
                    <a:pt x="183" y="8309"/>
                    <a:pt x="160" y="8446"/>
                  </a:cubicBezTo>
                  <a:cubicBezTo>
                    <a:pt x="160" y="8537"/>
                    <a:pt x="137" y="8651"/>
                    <a:pt x="115" y="8742"/>
                  </a:cubicBezTo>
                  <a:lnTo>
                    <a:pt x="115" y="8857"/>
                  </a:lnTo>
                  <a:cubicBezTo>
                    <a:pt x="69" y="9222"/>
                    <a:pt x="23" y="9518"/>
                    <a:pt x="23" y="9770"/>
                  </a:cubicBezTo>
                  <a:cubicBezTo>
                    <a:pt x="0" y="9929"/>
                    <a:pt x="0" y="10089"/>
                    <a:pt x="23" y="10226"/>
                  </a:cubicBezTo>
                  <a:cubicBezTo>
                    <a:pt x="23" y="10409"/>
                    <a:pt x="46" y="10568"/>
                    <a:pt x="69" y="10751"/>
                  </a:cubicBezTo>
                  <a:cubicBezTo>
                    <a:pt x="92" y="10865"/>
                    <a:pt x="115" y="11002"/>
                    <a:pt x="137" y="11139"/>
                  </a:cubicBezTo>
                  <a:lnTo>
                    <a:pt x="137" y="11162"/>
                  </a:lnTo>
                  <a:cubicBezTo>
                    <a:pt x="160" y="11322"/>
                    <a:pt x="183" y="11459"/>
                    <a:pt x="229" y="11618"/>
                  </a:cubicBezTo>
                  <a:cubicBezTo>
                    <a:pt x="252" y="11755"/>
                    <a:pt x="297" y="11869"/>
                    <a:pt x="343" y="12006"/>
                  </a:cubicBezTo>
                  <a:cubicBezTo>
                    <a:pt x="366" y="12075"/>
                    <a:pt x="366" y="12121"/>
                    <a:pt x="388" y="12189"/>
                  </a:cubicBezTo>
                  <a:cubicBezTo>
                    <a:pt x="411" y="12257"/>
                    <a:pt x="434" y="12326"/>
                    <a:pt x="457" y="12394"/>
                  </a:cubicBezTo>
                  <a:cubicBezTo>
                    <a:pt x="503" y="12554"/>
                    <a:pt x="571" y="12691"/>
                    <a:pt x="617" y="12851"/>
                  </a:cubicBezTo>
                  <a:lnTo>
                    <a:pt x="640" y="12874"/>
                  </a:lnTo>
                  <a:lnTo>
                    <a:pt x="685" y="13011"/>
                  </a:lnTo>
                  <a:cubicBezTo>
                    <a:pt x="731" y="13102"/>
                    <a:pt x="754" y="13193"/>
                    <a:pt x="799" y="13285"/>
                  </a:cubicBezTo>
                  <a:cubicBezTo>
                    <a:pt x="936" y="13559"/>
                    <a:pt x="1073" y="13855"/>
                    <a:pt x="1233" y="14129"/>
                  </a:cubicBezTo>
                  <a:cubicBezTo>
                    <a:pt x="1324" y="14289"/>
                    <a:pt x="1416" y="14449"/>
                    <a:pt x="1507" y="14586"/>
                  </a:cubicBezTo>
                  <a:cubicBezTo>
                    <a:pt x="1598" y="14745"/>
                    <a:pt x="1712" y="14882"/>
                    <a:pt x="1804" y="15042"/>
                  </a:cubicBezTo>
                  <a:lnTo>
                    <a:pt x="1895" y="15156"/>
                  </a:lnTo>
                  <a:cubicBezTo>
                    <a:pt x="1963" y="15248"/>
                    <a:pt x="2009" y="15339"/>
                    <a:pt x="2100" y="15430"/>
                  </a:cubicBezTo>
                  <a:cubicBezTo>
                    <a:pt x="2192" y="15567"/>
                    <a:pt x="2283" y="15681"/>
                    <a:pt x="2397" y="15795"/>
                  </a:cubicBezTo>
                  <a:cubicBezTo>
                    <a:pt x="2625" y="16046"/>
                    <a:pt x="2876" y="16252"/>
                    <a:pt x="3150" y="16435"/>
                  </a:cubicBezTo>
                  <a:lnTo>
                    <a:pt x="3379" y="16594"/>
                  </a:lnTo>
                  <a:lnTo>
                    <a:pt x="3516" y="16686"/>
                  </a:lnTo>
                  <a:cubicBezTo>
                    <a:pt x="3584" y="16731"/>
                    <a:pt x="3652" y="16777"/>
                    <a:pt x="3721" y="16845"/>
                  </a:cubicBezTo>
                  <a:cubicBezTo>
                    <a:pt x="3767" y="16868"/>
                    <a:pt x="3835" y="16914"/>
                    <a:pt x="3881" y="16960"/>
                  </a:cubicBezTo>
                  <a:lnTo>
                    <a:pt x="3949" y="17005"/>
                  </a:lnTo>
                  <a:cubicBezTo>
                    <a:pt x="4063" y="17119"/>
                    <a:pt x="4155" y="17211"/>
                    <a:pt x="4246" y="17302"/>
                  </a:cubicBezTo>
                  <a:cubicBezTo>
                    <a:pt x="4314" y="17348"/>
                    <a:pt x="4383" y="17416"/>
                    <a:pt x="4429" y="17484"/>
                  </a:cubicBezTo>
                  <a:cubicBezTo>
                    <a:pt x="4543" y="17599"/>
                    <a:pt x="4680" y="17690"/>
                    <a:pt x="4817" y="17804"/>
                  </a:cubicBezTo>
                  <a:lnTo>
                    <a:pt x="4931" y="17895"/>
                  </a:lnTo>
                  <a:lnTo>
                    <a:pt x="4954" y="17895"/>
                  </a:lnTo>
                  <a:cubicBezTo>
                    <a:pt x="4954" y="17895"/>
                    <a:pt x="4954" y="17918"/>
                    <a:pt x="4954" y="17918"/>
                  </a:cubicBezTo>
                  <a:lnTo>
                    <a:pt x="4976" y="17918"/>
                  </a:lnTo>
                  <a:lnTo>
                    <a:pt x="4999" y="17964"/>
                  </a:lnTo>
                  <a:lnTo>
                    <a:pt x="5045" y="17987"/>
                  </a:lnTo>
                  <a:lnTo>
                    <a:pt x="5159" y="18101"/>
                  </a:lnTo>
                  <a:cubicBezTo>
                    <a:pt x="5319" y="18215"/>
                    <a:pt x="5478" y="18352"/>
                    <a:pt x="5638" y="18466"/>
                  </a:cubicBezTo>
                  <a:cubicBezTo>
                    <a:pt x="5821" y="18603"/>
                    <a:pt x="6003" y="18717"/>
                    <a:pt x="6186" y="18831"/>
                  </a:cubicBezTo>
                  <a:lnTo>
                    <a:pt x="6277" y="18877"/>
                  </a:lnTo>
                  <a:cubicBezTo>
                    <a:pt x="6460" y="18991"/>
                    <a:pt x="6643" y="19105"/>
                    <a:pt x="6825" y="19196"/>
                  </a:cubicBezTo>
                  <a:cubicBezTo>
                    <a:pt x="7076" y="19356"/>
                    <a:pt x="7350" y="19470"/>
                    <a:pt x="7578" y="19584"/>
                  </a:cubicBezTo>
                  <a:lnTo>
                    <a:pt x="7556" y="19584"/>
                  </a:lnTo>
                  <a:cubicBezTo>
                    <a:pt x="7601" y="19607"/>
                    <a:pt x="7647" y="19630"/>
                    <a:pt x="7715" y="19653"/>
                  </a:cubicBezTo>
                  <a:cubicBezTo>
                    <a:pt x="7852" y="19721"/>
                    <a:pt x="7989" y="19790"/>
                    <a:pt x="8149" y="19858"/>
                  </a:cubicBezTo>
                  <a:cubicBezTo>
                    <a:pt x="8263" y="19904"/>
                    <a:pt x="8400" y="19972"/>
                    <a:pt x="8537" y="19995"/>
                  </a:cubicBezTo>
                  <a:cubicBezTo>
                    <a:pt x="8834" y="20109"/>
                    <a:pt x="9131" y="20178"/>
                    <a:pt x="9427" y="20224"/>
                  </a:cubicBezTo>
                  <a:cubicBezTo>
                    <a:pt x="9587" y="20246"/>
                    <a:pt x="9747" y="20246"/>
                    <a:pt x="9884" y="20246"/>
                  </a:cubicBezTo>
                  <a:lnTo>
                    <a:pt x="9929" y="20246"/>
                  </a:lnTo>
                  <a:cubicBezTo>
                    <a:pt x="9975" y="20246"/>
                    <a:pt x="9998" y="20269"/>
                    <a:pt x="10044" y="20269"/>
                  </a:cubicBezTo>
                  <a:cubicBezTo>
                    <a:pt x="10158" y="20269"/>
                    <a:pt x="10272" y="20246"/>
                    <a:pt x="10409" y="20246"/>
                  </a:cubicBezTo>
                  <a:cubicBezTo>
                    <a:pt x="10728" y="20201"/>
                    <a:pt x="10979" y="20132"/>
                    <a:pt x="11230" y="20041"/>
                  </a:cubicBezTo>
                  <a:cubicBezTo>
                    <a:pt x="11322" y="19995"/>
                    <a:pt x="11413" y="19927"/>
                    <a:pt x="11504" y="19881"/>
                  </a:cubicBezTo>
                  <a:lnTo>
                    <a:pt x="11550" y="19858"/>
                  </a:lnTo>
                  <a:cubicBezTo>
                    <a:pt x="11687" y="19767"/>
                    <a:pt x="11824" y="19676"/>
                    <a:pt x="11961" y="19562"/>
                  </a:cubicBezTo>
                  <a:cubicBezTo>
                    <a:pt x="12166" y="19425"/>
                    <a:pt x="12326" y="19219"/>
                    <a:pt x="12486" y="19037"/>
                  </a:cubicBezTo>
                  <a:lnTo>
                    <a:pt x="12577" y="18900"/>
                  </a:lnTo>
                  <a:lnTo>
                    <a:pt x="12714" y="18763"/>
                  </a:lnTo>
                  <a:lnTo>
                    <a:pt x="12828" y="18626"/>
                  </a:lnTo>
                  <a:cubicBezTo>
                    <a:pt x="12897" y="18534"/>
                    <a:pt x="13011" y="18466"/>
                    <a:pt x="13102" y="18375"/>
                  </a:cubicBezTo>
                  <a:cubicBezTo>
                    <a:pt x="13262" y="18261"/>
                    <a:pt x="13399" y="18192"/>
                    <a:pt x="13559" y="18146"/>
                  </a:cubicBezTo>
                  <a:cubicBezTo>
                    <a:pt x="13878" y="18032"/>
                    <a:pt x="14175" y="17964"/>
                    <a:pt x="14449" y="17918"/>
                  </a:cubicBezTo>
                  <a:lnTo>
                    <a:pt x="14814" y="17918"/>
                  </a:lnTo>
                  <a:cubicBezTo>
                    <a:pt x="14951" y="17918"/>
                    <a:pt x="15088" y="17918"/>
                    <a:pt x="15248" y="17941"/>
                  </a:cubicBezTo>
                  <a:lnTo>
                    <a:pt x="15453" y="17964"/>
                  </a:lnTo>
                  <a:lnTo>
                    <a:pt x="15681" y="18009"/>
                  </a:lnTo>
                  <a:lnTo>
                    <a:pt x="15796" y="18009"/>
                  </a:lnTo>
                  <a:cubicBezTo>
                    <a:pt x="15910" y="18032"/>
                    <a:pt x="16001" y="18032"/>
                    <a:pt x="16115" y="18055"/>
                  </a:cubicBezTo>
                  <a:lnTo>
                    <a:pt x="16229" y="18055"/>
                  </a:lnTo>
                  <a:cubicBezTo>
                    <a:pt x="16343" y="18078"/>
                    <a:pt x="16457" y="18101"/>
                    <a:pt x="16572" y="18101"/>
                  </a:cubicBezTo>
                  <a:cubicBezTo>
                    <a:pt x="16686" y="18101"/>
                    <a:pt x="16800" y="18124"/>
                    <a:pt x="16891" y="18124"/>
                  </a:cubicBezTo>
                  <a:lnTo>
                    <a:pt x="17005" y="18124"/>
                  </a:lnTo>
                  <a:cubicBezTo>
                    <a:pt x="17142" y="18101"/>
                    <a:pt x="17325" y="18078"/>
                    <a:pt x="17485" y="18032"/>
                  </a:cubicBezTo>
                  <a:cubicBezTo>
                    <a:pt x="17644" y="17987"/>
                    <a:pt x="17827" y="17941"/>
                    <a:pt x="17964" y="17873"/>
                  </a:cubicBezTo>
                  <a:cubicBezTo>
                    <a:pt x="18124" y="17804"/>
                    <a:pt x="18283" y="17690"/>
                    <a:pt x="18398" y="17621"/>
                  </a:cubicBezTo>
                  <a:cubicBezTo>
                    <a:pt x="18489" y="17530"/>
                    <a:pt x="18580" y="17416"/>
                    <a:pt x="18672" y="17325"/>
                  </a:cubicBezTo>
                  <a:cubicBezTo>
                    <a:pt x="18808" y="17165"/>
                    <a:pt x="18923" y="17028"/>
                    <a:pt x="19037" y="16891"/>
                  </a:cubicBezTo>
                  <a:cubicBezTo>
                    <a:pt x="19128" y="16777"/>
                    <a:pt x="19219" y="16663"/>
                    <a:pt x="19311" y="16549"/>
                  </a:cubicBezTo>
                  <a:cubicBezTo>
                    <a:pt x="19402" y="16412"/>
                    <a:pt x="19493" y="16298"/>
                    <a:pt x="19562" y="16161"/>
                  </a:cubicBezTo>
                  <a:lnTo>
                    <a:pt x="19585" y="16115"/>
                  </a:lnTo>
                  <a:cubicBezTo>
                    <a:pt x="19630" y="16069"/>
                    <a:pt x="19676" y="16001"/>
                    <a:pt x="19721" y="15932"/>
                  </a:cubicBezTo>
                  <a:cubicBezTo>
                    <a:pt x="19744" y="15864"/>
                    <a:pt x="19790" y="15818"/>
                    <a:pt x="19836" y="15750"/>
                  </a:cubicBezTo>
                  <a:lnTo>
                    <a:pt x="19904" y="15636"/>
                  </a:lnTo>
                  <a:cubicBezTo>
                    <a:pt x="19973" y="15544"/>
                    <a:pt x="20018" y="15476"/>
                    <a:pt x="20064" y="15385"/>
                  </a:cubicBezTo>
                  <a:cubicBezTo>
                    <a:pt x="20155" y="15248"/>
                    <a:pt x="20224" y="15133"/>
                    <a:pt x="20292" y="14997"/>
                  </a:cubicBezTo>
                  <a:cubicBezTo>
                    <a:pt x="20383" y="14814"/>
                    <a:pt x="20452" y="14631"/>
                    <a:pt x="20543" y="14403"/>
                  </a:cubicBezTo>
                  <a:cubicBezTo>
                    <a:pt x="20612" y="14220"/>
                    <a:pt x="20680" y="14038"/>
                    <a:pt x="20726" y="13855"/>
                  </a:cubicBezTo>
                  <a:cubicBezTo>
                    <a:pt x="20771" y="13741"/>
                    <a:pt x="20794" y="13627"/>
                    <a:pt x="20840" y="13490"/>
                  </a:cubicBezTo>
                  <a:lnTo>
                    <a:pt x="20908" y="13262"/>
                  </a:lnTo>
                  <a:cubicBezTo>
                    <a:pt x="20977" y="13079"/>
                    <a:pt x="21023" y="12851"/>
                    <a:pt x="21045" y="12646"/>
                  </a:cubicBezTo>
                  <a:lnTo>
                    <a:pt x="21068" y="12554"/>
                  </a:lnTo>
                  <a:lnTo>
                    <a:pt x="21068" y="12509"/>
                  </a:lnTo>
                  <a:cubicBezTo>
                    <a:pt x="21114" y="12372"/>
                    <a:pt x="21137" y="12257"/>
                    <a:pt x="21159" y="12121"/>
                  </a:cubicBezTo>
                  <a:cubicBezTo>
                    <a:pt x="21182" y="12006"/>
                    <a:pt x="21182" y="11869"/>
                    <a:pt x="21205" y="11733"/>
                  </a:cubicBezTo>
                  <a:cubicBezTo>
                    <a:pt x="21228" y="11481"/>
                    <a:pt x="21274" y="11208"/>
                    <a:pt x="21319" y="11002"/>
                  </a:cubicBezTo>
                  <a:lnTo>
                    <a:pt x="21319" y="10956"/>
                  </a:lnTo>
                  <a:lnTo>
                    <a:pt x="21342" y="10911"/>
                  </a:lnTo>
                  <a:lnTo>
                    <a:pt x="21342" y="10842"/>
                  </a:lnTo>
                  <a:lnTo>
                    <a:pt x="21388" y="10614"/>
                  </a:lnTo>
                  <a:cubicBezTo>
                    <a:pt x="21433" y="10409"/>
                    <a:pt x="21479" y="10180"/>
                    <a:pt x="21502" y="9952"/>
                  </a:cubicBezTo>
                  <a:cubicBezTo>
                    <a:pt x="21525" y="9792"/>
                    <a:pt x="21548" y="9655"/>
                    <a:pt x="21548" y="9518"/>
                  </a:cubicBezTo>
                  <a:lnTo>
                    <a:pt x="21570" y="9336"/>
                  </a:lnTo>
                  <a:cubicBezTo>
                    <a:pt x="21570" y="9245"/>
                    <a:pt x="21593" y="9153"/>
                    <a:pt x="21593" y="9085"/>
                  </a:cubicBezTo>
                  <a:cubicBezTo>
                    <a:pt x="21616" y="8948"/>
                    <a:pt x="21593" y="8811"/>
                    <a:pt x="21593" y="8674"/>
                  </a:cubicBezTo>
                  <a:cubicBezTo>
                    <a:pt x="21570" y="8514"/>
                    <a:pt x="21548" y="8377"/>
                    <a:pt x="21525" y="8217"/>
                  </a:cubicBezTo>
                  <a:lnTo>
                    <a:pt x="21525" y="8172"/>
                  </a:lnTo>
                  <a:cubicBezTo>
                    <a:pt x="21502" y="8035"/>
                    <a:pt x="21456" y="7898"/>
                    <a:pt x="21433" y="7738"/>
                  </a:cubicBezTo>
                  <a:lnTo>
                    <a:pt x="21388" y="7578"/>
                  </a:lnTo>
                  <a:cubicBezTo>
                    <a:pt x="21388" y="7487"/>
                    <a:pt x="21365" y="7396"/>
                    <a:pt x="21342" y="7304"/>
                  </a:cubicBezTo>
                  <a:cubicBezTo>
                    <a:pt x="21319" y="7167"/>
                    <a:pt x="21296" y="7031"/>
                    <a:pt x="21251" y="6894"/>
                  </a:cubicBezTo>
                  <a:lnTo>
                    <a:pt x="21251" y="6848"/>
                  </a:lnTo>
                  <a:cubicBezTo>
                    <a:pt x="21228" y="6757"/>
                    <a:pt x="21205" y="6665"/>
                    <a:pt x="21182" y="6551"/>
                  </a:cubicBezTo>
                  <a:lnTo>
                    <a:pt x="21159" y="6414"/>
                  </a:lnTo>
                  <a:lnTo>
                    <a:pt x="21137" y="6346"/>
                  </a:lnTo>
                  <a:cubicBezTo>
                    <a:pt x="21091" y="6072"/>
                    <a:pt x="21023" y="5798"/>
                    <a:pt x="20954" y="5547"/>
                  </a:cubicBezTo>
                  <a:lnTo>
                    <a:pt x="20931" y="5501"/>
                  </a:lnTo>
                  <a:cubicBezTo>
                    <a:pt x="20886" y="5364"/>
                    <a:pt x="20863" y="5227"/>
                    <a:pt x="20817" y="5113"/>
                  </a:cubicBezTo>
                  <a:cubicBezTo>
                    <a:pt x="20771" y="4999"/>
                    <a:pt x="20726" y="4885"/>
                    <a:pt x="20680" y="4794"/>
                  </a:cubicBezTo>
                  <a:lnTo>
                    <a:pt x="20612" y="4611"/>
                  </a:lnTo>
                  <a:cubicBezTo>
                    <a:pt x="20543" y="4451"/>
                    <a:pt x="20452" y="4269"/>
                    <a:pt x="20383" y="4109"/>
                  </a:cubicBezTo>
                  <a:cubicBezTo>
                    <a:pt x="20338" y="4018"/>
                    <a:pt x="20292" y="3926"/>
                    <a:pt x="20246" y="3835"/>
                  </a:cubicBezTo>
                  <a:cubicBezTo>
                    <a:pt x="20155" y="3630"/>
                    <a:pt x="20064" y="3447"/>
                    <a:pt x="19927" y="3219"/>
                  </a:cubicBezTo>
                  <a:cubicBezTo>
                    <a:pt x="19813" y="3036"/>
                    <a:pt x="19721" y="2853"/>
                    <a:pt x="19607" y="2694"/>
                  </a:cubicBezTo>
                  <a:cubicBezTo>
                    <a:pt x="19448" y="2465"/>
                    <a:pt x="19311" y="2283"/>
                    <a:pt x="19174" y="2123"/>
                  </a:cubicBezTo>
                  <a:cubicBezTo>
                    <a:pt x="19105" y="2055"/>
                    <a:pt x="19037" y="1986"/>
                    <a:pt x="18968" y="1918"/>
                  </a:cubicBezTo>
                  <a:lnTo>
                    <a:pt x="18923" y="1895"/>
                  </a:lnTo>
                  <a:cubicBezTo>
                    <a:pt x="18854" y="1826"/>
                    <a:pt x="18763" y="1758"/>
                    <a:pt x="18694" y="1689"/>
                  </a:cubicBezTo>
                  <a:lnTo>
                    <a:pt x="18647" y="1658"/>
                  </a:lnTo>
                  <a:lnTo>
                    <a:pt x="18647" y="1658"/>
                  </a:lnTo>
                  <a:cubicBezTo>
                    <a:pt x="18648" y="1661"/>
                    <a:pt x="18649" y="1663"/>
                    <a:pt x="18649" y="1667"/>
                  </a:cubicBezTo>
                  <a:lnTo>
                    <a:pt x="18626" y="1644"/>
                  </a:lnTo>
                  <a:lnTo>
                    <a:pt x="18626" y="1644"/>
                  </a:lnTo>
                  <a:lnTo>
                    <a:pt x="18626" y="1644"/>
                  </a:lnTo>
                  <a:lnTo>
                    <a:pt x="18603" y="1621"/>
                  </a:lnTo>
                  <a:lnTo>
                    <a:pt x="18512" y="1552"/>
                  </a:lnTo>
                  <a:lnTo>
                    <a:pt x="18489" y="1507"/>
                  </a:lnTo>
                  <a:lnTo>
                    <a:pt x="18466" y="1507"/>
                  </a:lnTo>
                  <a:cubicBezTo>
                    <a:pt x="18466" y="1507"/>
                    <a:pt x="18443" y="1484"/>
                    <a:pt x="18443" y="1484"/>
                  </a:cubicBezTo>
                  <a:cubicBezTo>
                    <a:pt x="18352" y="1393"/>
                    <a:pt x="18215" y="1301"/>
                    <a:pt x="18078" y="1210"/>
                  </a:cubicBezTo>
                  <a:cubicBezTo>
                    <a:pt x="17987" y="1142"/>
                    <a:pt x="17895" y="1073"/>
                    <a:pt x="17804" y="1005"/>
                  </a:cubicBezTo>
                  <a:lnTo>
                    <a:pt x="17759" y="936"/>
                  </a:lnTo>
                  <a:lnTo>
                    <a:pt x="17713" y="913"/>
                  </a:lnTo>
                  <a:cubicBezTo>
                    <a:pt x="17599" y="845"/>
                    <a:pt x="17485" y="754"/>
                    <a:pt x="17370" y="685"/>
                  </a:cubicBezTo>
                  <a:cubicBezTo>
                    <a:pt x="17279" y="617"/>
                    <a:pt x="17165" y="548"/>
                    <a:pt x="17051" y="502"/>
                  </a:cubicBezTo>
                  <a:cubicBezTo>
                    <a:pt x="16800" y="366"/>
                    <a:pt x="16549" y="251"/>
                    <a:pt x="16298" y="206"/>
                  </a:cubicBezTo>
                  <a:cubicBezTo>
                    <a:pt x="16138" y="160"/>
                    <a:pt x="15978" y="114"/>
                    <a:pt x="15796" y="92"/>
                  </a:cubicBezTo>
                  <a:cubicBezTo>
                    <a:pt x="15659" y="69"/>
                    <a:pt x="15522" y="46"/>
                    <a:pt x="15362" y="23"/>
                  </a:cubicBezTo>
                  <a:cubicBezTo>
                    <a:pt x="15179" y="0"/>
                    <a:pt x="14997" y="0"/>
                    <a:pt x="14814"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2" name="Google Shape;4363;p38">
              <a:extLst>
                <a:ext uri="{FF2B5EF4-FFF2-40B4-BE49-F238E27FC236}">
                  <a16:creationId xmlns:a16="http://schemas.microsoft.com/office/drawing/2014/main" id="{CB3728EE-BB5D-4445-CFC8-BAFDFC3B1087}"/>
                </a:ext>
              </a:extLst>
            </p:cNvPr>
            <p:cNvSpPr/>
            <p:nvPr/>
          </p:nvSpPr>
          <p:spPr>
            <a:xfrm>
              <a:off x="8524774" y="1060159"/>
              <a:ext cx="26838" cy="12173"/>
            </a:xfrm>
            <a:custGeom>
              <a:avLst/>
              <a:gdLst/>
              <a:ahLst/>
              <a:cxnLst/>
              <a:rect l="l" t="t" r="r" b="b"/>
              <a:pathLst>
                <a:path w="959" h="435" extrusionOk="0">
                  <a:moveTo>
                    <a:pt x="959" y="1"/>
                  </a:moveTo>
                  <a:cubicBezTo>
                    <a:pt x="822" y="1"/>
                    <a:pt x="685" y="24"/>
                    <a:pt x="548" y="47"/>
                  </a:cubicBezTo>
                  <a:cubicBezTo>
                    <a:pt x="502" y="69"/>
                    <a:pt x="479" y="69"/>
                    <a:pt x="457" y="92"/>
                  </a:cubicBezTo>
                  <a:cubicBezTo>
                    <a:pt x="365" y="115"/>
                    <a:pt x="274" y="161"/>
                    <a:pt x="205" y="229"/>
                  </a:cubicBezTo>
                  <a:cubicBezTo>
                    <a:pt x="160" y="252"/>
                    <a:pt x="91" y="320"/>
                    <a:pt x="68" y="366"/>
                  </a:cubicBezTo>
                  <a:lnTo>
                    <a:pt x="23" y="389"/>
                  </a:lnTo>
                  <a:cubicBezTo>
                    <a:pt x="23" y="412"/>
                    <a:pt x="0" y="435"/>
                    <a:pt x="0" y="435"/>
                  </a:cubicBezTo>
                  <a:cubicBezTo>
                    <a:pt x="23" y="412"/>
                    <a:pt x="68" y="389"/>
                    <a:pt x="91" y="366"/>
                  </a:cubicBezTo>
                  <a:cubicBezTo>
                    <a:pt x="160" y="320"/>
                    <a:pt x="274" y="275"/>
                    <a:pt x="388" y="229"/>
                  </a:cubicBezTo>
                  <a:cubicBezTo>
                    <a:pt x="479" y="206"/>
                    <a:pt x="571" y="183"/>
                    <a:pt x="662" y="183"/>
                  </a:cubicBezTo>
                  <a:cubicBezTo>
                    <a:pt x="685" y="183"/>
                    <a:pt x="730" y="183"/>
                    <a:pt x="753" y="206"/>
                  </a:cubicBezTo>
                  <a:cubicBezTo>
                    <a:pt x="753" y="183"/>
                    <a:pt x="776" y="161"/>
                    <a:pt x="799" y="138"/>
                  </a:cubicBezTo>
                  <a:cubicBezTo>
                    <a:pt x="845" y="69"/>
                    <a:pt x="890" y="24"/>
                    <a:pt x="959" y="1"/>
                  </a:cubicBezTo>
                  <a:close/>
                </a:path>
              </a:pathLst>
            </a:custGeom>
            <a:solidFill>
              <a:srgbClr val="907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3" name="Google Shape;4364;p38">
              <a:extLst>
                <a:ext uri="{FF2B5EF4-FFF2-40B4-BE49-F238E27FC236}">
                  <a16:creationId xmlns:a16="http://schemas.microsoft.com/office/drawing/2014/main" id="{4F5B6B3E-7987-24AA-B8B5-CDBDA62AE7DE}"/>
                </a:ext>
              </a:extLst>
            </p:cNvPr>
            <p:cNvSpPr/>
            <p:nvPr/>
          </p:nvSpPr>
          <p:spPr>
            <a:xfrm>
              <a:off x="8511341" y="1060159"/>
              <a:ext cx="123946" cy="151427"/>
            </a:xfrm>
            <a:custGeom>
              <a:avLst/>
              <a:gdLst/>
              <a:ahLst/>
              <a:cxnLst/>
              <a:rect l="l" t="t" r="r" b="b"/>
              <a:pathLst>
                <a:path w="4429" h="5411" extrusionOk="0">
                  <a:moveTo>
                    <a:pt x="1735" y="1"/>
                  </a:moveTo>
                  <a:cubicBezTo>
                    <a:pt x="1735" y="1"/>
                    <a:pt x="1758" y="1"/>
                    <a:pt x="1758" y="24"/>
                  </a:cubicBezTo>
                  <a:lnTo>
                    <a:pt x="1804" y="47"/>
                  </a:lnTo>
                  <a:lnTo>
                    <a:pt x="1941" y="47"/>
                  </a:lnTo>
                  <a:cubicBezTo>
                    <a:pt x="2078" y="69"/>
                    <a:pt x="2169" y="161"/>
                    <a:pt x="2169" y="298"/>
                  </a:cubicBezTo>
                  <a:cubicBezTo>
                    <a:pt x="2169" y="366"/>
                    <a:pt x="2146" y="435"/>
                    <a:pt x="2101" y="503"/>
                  </a:cubicBezTo>
                  <a:cubicBezTo>
                    <a:pt x="2123" y="526"/>
                    <a:pt x="2123" y="572"/>
                    <a:pt x="2123" y="640"/>
                  </a:cubicBezTo>
                  <a:cubicBezTo>
                    <a:pt x="2123" y="663"/>
                    <a:pt x="2123" y="686"/>
                    <a:pt x="2123" y="708"/>
                  </a:cubicBezTo>
                  <a:cubicBezTo>
                    <a:pt x="2123" y="754"/>
                    <a:pt x="2101" y="777"/>
                    <a:pt x="2101" y="800"/>
                  </a:cubicBezTo>
                  <a:cubicBezTo>
                    <a:pt x="2078" y="823"/>
                    <a:pt x="2078" y="823"/>
                    <a:pt x="2078" y="845"/>
                  </a:cubicBezTo>
                  <a:cubicBezTo>
                    <a:pt x="2055" y="891"/>
                    <a:pt x="2009" y="937"/>
                    <a:pt x="1986" y="982"/>
                  </a:cubicBezTo>
                  <a:cubicBezTo>
                    <a:pt x="1918" y="1074"/>
                    <a:pt x="1827" y="1165"/>
                    <a:pt x="1758" y="1233"/>
                  </a:cubicBezTo>
                  <a:cubicBezTo>
                    <a:pt x="1667" y="1302"/>
                    <a:pt x="1576" y="1348"/>
                    <a:pt x="1507" y="1416"/>
                  </a:cubicBezTo>
                  <a:cubicBezTo>
                    <a:pt x="1370" y="1507"/>
                    <a:pt x="1256" y="1599"/>
                    <a:pt x="1142" y="1713"/>
                  </a:cubicBezTo>
                  <a:cubicBezTo>
                    <a:pt x="1073" y="1781"/>
                    <a:pt x="1005" y="1827"/>
                    <a:pt x="914" y="1895"/>
                  </a:cubicBezTo>
                  <a:cubicBezTo>
                    <a:pt x="845" y="1964"/>
                    <a:pt x="754" y="2032"/>
                    <a:pt x="640" y="2078"/>
                  </a:cubicBezTo>
                  <a:lnTo>
                    <a:pt x="617" y="2101"/>
                  </a:lnTo>
                  <a:cubicBezTo>
                    <a:pt x="548" y="2124"/>
                    <a:pt x="503" y="2146"/>
                    <a:pt x="412" y="2169"/>
                  </a:cubicBezTo>
                  <a:cubicBezTo>
                    <a:pt x="389" y="2192"/>
                    <a:pt x="343" y="2192"/>
                    <a:pt x="275" y="2192"/>
                  </a:cubicBezTo>
                  <a:cubicBezTo>
                    <a:pt x="229" y="2192"/>
                    <a:pt x="206" y="2192"/>
                    <a:pt x="183" y="2169"/>
                  </a:cubicBezTo>
                  <a:cubicBezTo>
                    <a:pt x="138" y="2169"/>
                    <a:pt x="115" y="2169"/>
                    <a:pt x="46" y="2124"/>
                  </a:cubicBezTo>
                  <a:lnTo>
                    <a:pt x="1" y="2078"/>
                  </a:lnTo>
                  <a:lnTo>
                    <a:pt x="1" y="2078"/>
                  </a:lnTo>
                  <a:cubicBezTo>
                    <a:pt x="1" y="2101"/>
                    <a:pt x="1" y="2124"/>
                    <a:pt x="23" y="2124"/>
                  </a:cubicBezTo>
                  <a:cubicBezTo>
                    <a:pt x="92" y="2420"/>
                    <a:pt x="297" y="2649"/>
                    <a:pt x="503" y="2831"/>
                  </a:cubicBezTo>
                  <a:cubicBezTo>
                    <a:pt x="663" y="2991"/>
                    <a:pt x="845" y="3105"/>
                    <a:pt x="1028" y="3219"/>
                  </a:cubicBezTo>
                  <a:lnTo>
                    <a:pt x="1142" y="3288"/>
                  </a:lnTo>
                  <a:cubicBezTo>
                    <a:pt x="1370" y="3447"/>
                    <a:pt x="1621" y="3630"/>
                    <a:pt x="1827" y="3813"/>
                  </a:cubicBezTo>
                  <a:lnTo>
                    <a:pt x="1941" y="3927"/>
                  </a:lnTo>
                  <a:cubicBezTo>
                    <a:pt x="2009" y="3995"/>
                    <a:pt x="2078" y="4041"/>
                    <a:pt x="2146" y="4109"/>
                  </a:cubicBezTo>
                  <a:cubicBezTo>
                    <a:pt x="2238" y="4201"/>
                    <a:pt x="2352" y="4315"/>
                    <a:pt x="2443" y="4406"/>
                  </a:cubicBezTo>
                  <a:cubicBezTo>
                    <a:pt x="2534" y="4520"/>
                    <a:pt x="2648" y="4634"/>
                    <a:pt x="2740" y="4771"/>
                  </a:cubicBezTo>
                  <a:cubicBezTo>
                    <a:pt x="2808" y="4863"/>
                    <a:pt x="2854" y="4954"/>
                    <a:pt x="2899" y="5045"/>
                  </a:cubicBezTo>
                  <a:cubicBezTo>
                    <a:pt x="2945" y="5137"/>
                    <a:pt x="3014" y="5182"/>
                    <a:pt x="3082" y="5228"/>
                  </a:cubicBezTo>
                  <a:cubicBezTo>
                    <a:pt x="3151" y="5251"/>
                    <a:pt x="3219" y="5274"/>
                    <a:pt x="3288" y="5274"/>
                  </a:cubicBezTo>
                  <a:cubicBezTo>
                    <a:pt x="3402" y="5296"/>
                    <a:pt x="3516" y="5319"/>
                    <a:pt x="3630" y="5342"/>
                  </a:cubicBezTo>
                  <a:cubicBezTo>
                    <a:pt x="3721" y="5365"/>
                    <a:pt x="3790" y="5388"/>
                    <a:pt x="3835" y="5410"/>
                  </a:cubicBezTo>
                  <a:lnTo>
                    <a:pt x="3904" y="5410"/>
                  </a:lnTo>
                  <a:cubicBezTo>
                    <a:pt x="3972" y="5410"/>
                    <a:pt x="4018" y="5410"/>
                    <a:pt x="4086" y="5388"/>
                  </a:cubicBezTo>
                  <a:cubicBezTo>
                    <a:pt x="4201" y="5365"/>
                    <a:pt x="4292" y="5274"/>
                    <a:pt x="4360" y="5137"/>
                  </a:cubicBezTo>
                  <a:cubicBezTo>
                    <a:pt x="4383" y="5022"/>
                    <a:pt x="4406" y="4908"/>
                    <a:pt x="4406" y="4794"/>
                  </a:cubicBezTo>
                  <a:lnTo>
                    <a:pt x="4406" y="4749"/>
                  </a:lnTo>
                  <a:cubicBezTo>
                    <a:pt x="4406" y="4680"/>
                    <a:pt x="4406" y="4634"/>
                    <a:pt x="4406" y="4566"/>
                  </a:cubicBezTo>
                  <a:cubicBezTo>
                    <a:pt x="4429" y="4429"/>
                    <a:pt x="4406" y="4292"/>
                    <a:pt x="4406" y="4155"/>
                  </a:cubicBezTo>
                  <a:cubicBezTo>
                    <a:pt x="4406" y="3995"/>
                    <a:pt x="4406" y="3836"/>
                    <a:pt x="4383" y="3676"/>
                  </a:cubicBezTo>
                  <a:lnTo>
                    <a:pt x="4360" y="3562"/>
                  </a:lnTo>
                  <a:cubicBezTo>
                    <a:pt x="4360" y="3447"/>
                    <a:pt x="4360" y="3311"/>
                    <a:pt x="4315" y="3174"/>
                  </a:cubicBezTo>
                  <a:cubicBezTo>
                    <a:pt x="4246" y="2808"/>
                    <a:pt x="4155" y="2534"/>
                    <a:pt x="4041" y="2283"/>
                  </a:cubicBezTo>
                  <a:cubicBezTo>
                    <a:pt x="3995" y="2146"/>
                    <a:pt x="3927" y="2010"/>
                    <a:pt x="3881" y="1895"/>
                  </a:cubicBezTo>
                  <a:cubicBezTo>
                    <a:pt x="3790" y="1713"/>
                    <a:pt x="3698" y="1553"/>
                    <a:pt x="3607" y="1416"/>
                  </a:cubicBezTo>
                  <a:cubicBezTo>
                    <a:pt x="3539" y="1279"/>
                    <a:pt x="3447" y="1142"/>
                    <a:pt x="3333" y="1005"/>
                  </a:cubicBezTo>
                  <a:cubicBezTo>
                    <a:pt x="3242" y="868"/>
                    <a:pt x="3105" y="754"/>
                    <a:pt x="2991" y="617"/>
                  </a:cubicBezTo>
                  <a:cubicBezTo>
                    <a:pt x="2922" y="572"/>
                    <a:pt x="2877" y="526"/>
                    <a:pt x="2831" y="480"/>
                  </a:cubicBezTo>
                  <a:cubicBezTo>
                    <a:pt x="2763" y="412"/>
                    <a:pt x="2694" y="366"/>
                    <a:pt x="2626" y="320"/>
                  </a:cubicBezTo>
                  <a:cubicBezTo>
                    <a:pt x="2489" y="229"/>
                    <a:pt x="2352" y="161"/>
                    <a:pt x="2169" y="92"/>
                  </a:cubicBezTo>
                  <a:cubicBezTo>
                    <a:pt x="2032" y="47"/>
                    <a:pt x="1872" y="1"/>
                    <a:pt x="1735" y="1"/>
                  </a:cubicBezTo>
                  <a:close/>
                </a:path>
              </a:pathLst>
            </a:custGeom>
            <a:solidFill>
              <a:srgbClr val="907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4" name="Google Shape;4365;p38">
              <a:extLst>
                <a:ext uri="{FF2B5EF4-FFF2-40B4-BE49-F238E27FC236}">
                  <a16:creationId xmlns:a16="http://schemas.microsoft.com/office/drawing/2014/main" id="{E8668413-40DF-B768-2D6D-E4670CB27F96}"/>
                </a:ext>
              </a:extLst>
            </p:cNvPr>
            <p:cNvSpPr/>
            <p:nvPr/>
          </p:nvSpPr>
          <p:spPr>
            <a:xfrm>
              <a:off x="8506864" y="1059543"/>
              <a:ext cx="65205" cy="61987"/>
            </a:xfrm>
            <a:custGeom>
              <a:avLst/>
              <a:gdLst/>
              <a:ahLst/>
              <a:cxnLst/>
              <a:rect l="l" t="t" r="r" b="b"/>
              <a:pathLst>
                <a:path w="2330" h="2215" extrusionOk="0">
                  <a:moveTo>
                    <a:pt x="1736" y="0"/>
                  </a:moveTo>
                  <a:cubicBezTo>
                    <a:pt x="1621" y="0"/>
                    <a:pt x="1507" y="69"/>
                    <a:pt x="1439" y="160"/>
                  </a:cubicBezTo>
                  <a:cubicBezTo>
                    <a:pt x="1416" y="183"/>
                    <a:pt x="1393" y="205"/>
                    <a:pt x="1393" y="228"/>
                  </a:cubicBezTo>
                  <a:cubicBezTo>
                    <a:pt x="1370" y="205"/>
                    <a:pt x="1325" y="205"/>
                    <a:pt x="1302" y="205"/>
                  </a:cubicBezTo>
                  <a:cubicBezTo>
                    <a:pt x="1211" y="205"/>
                    <a:pt x="1119" y="228"/>
                    <a:pt x="1028" y="251"/>
                  </a:cubicBezTo>
                  <a:cubicBezTo>
                    <a:pt x="914" y="297"/>
                    <a:pt x="800" y="342"/>
                    <a:pt x="731" y="388"/>
                  </a:cubicBezTo>
                  <a:cubicBezTo>
                    <a:pt x="640" y="457"/>
                    <a:pt x="549" y="525"/>
                    <a:pt x="480" y="616"/>
                  </a:cubicBezTo>
                  <a:cubicBezTo>
                    <a:pt x="457" y="639"/>
                    <a:pt x="412" y="685"/>
                    <a:pt x="389" y="730"/>
                  </a:cubicBezTo>
                  <a:cubicBezTo>
                    <a:pt x="343" y="776"/>
                    <a:pt x="320" y="822"/>
                    <a:pt x="298" y="867"/>
                  </a:cubicBezTo>
                  <a:lnTo>
                    <a:pt x="275" y="890"/>
                  </a:lnTo>
                  <a:cubicBezTo>
                    <a:pt x="206" y="1027"/>
                    <a:pt x="138" y="1141"/>
                    <a:pt x="92" y="1324"/>
                  </a:cubicBezTo>
                  <a:cubicBezTo>
                    <a:pt x="47" y="1415"/>
                    <a:pt x="24" y="1484"/>
                    <a:pt x="24" y="1575"/>
                  </a:cubicBezTo>
                  <a:cubicBezTo>
                    <a:pt x="1" y="1666"/>
                    <a:pt x="24" y="1780"/>
                    <a:pt x="47" y="1872"/>
                  </a:cubicBezTo>
                  <a:cubicBezTo>
                    <a:pt x="47" y="1895"/>
                    <a:pt x="69" y="1917"/>
                    <a:pt x="69" y="1940"/>
                  </a:cubicBezTo>
                  <a:cubicBezTo>
                    <a:pt x="92" y="1986"/>
                    <a:pt x="92" y="2009"/>
                    <a:pt x="115" y="2032"/>
                  </a:cubicBezTo>
                  <a:cubicBezTo>
                    <a:pt x="115" y="2054"/>
                    <a:pt x="138" y="2077"/>
                    <a:pt x="161" y="2100"/>
                  </a:cubicBezTo>
                  <a:lnTo>
                    <a:pt x="206" y="2146"/>
                  </a:lnTo>
                  <a:cubicBezTo>
                    <a:pt x="275" y="2191"/>
                    <a:pt x="298" y="2191"/>
                    <a:pt x="343" y="2191"/>
                  </a:cubicBezTo>
                  <a:cubicBezTo>
                    <a:pt x="366" y="2214"/>
                    <a:pt x="389" y="2214"/>
                    <a:pt x="435" y="2214"/>
                  </a:cubicBezTo>
                  <a:cubicBezTo>
                    <a:pt x="503" y="2214"/>
                    <a:pt x="549" y="2214"/>
                    <a:pt x="572" y="2191"/>
                  </a:cubicBezTo>
                  <a:cubicBezTo>
                    <a:pt x="663" y="2168"/>
                    <a:pt x="708" y="2146"/>
                    <a:pt x="777" y="2123"/>
                  </a:cubicBezTo>
                  <a:lnTo>
                    <a:pt x="800" y="2100"/>
                  </a:lnTo>
                  <a:cubicBezTo>
                    <a:pt x="914" y="2054"/>
                    <a:pt x="1005" y="1986"/>
                    <a:pt x="1074" y="1917"/>
                  </a:cubicBezTo>
                  <a:cubicBezTo>
                    <a:pt x="1165" y="1849"/>
                    <a:pt x="1233" y="1803"/>
                    <a:pt x="1302" y="1735"/>
                  </a:cubicBezTo>
                  <a:cubicBezTo>
                    <a:pt x="1416" y="1621"/>
                    <a:pt x="1530" y="1529"/>
                    <a:pt x="1667" y="1438"/>
                  </a:cubicBezTo>
                  <a:cubicBezTo>
                    <a:pt x="1736" y="1370"/>
                    <a:pt x="1827" y="1324"/>
                    <a:pt x="1895" y="1255"/>
                  </a:cubicBezTo>
                  <a:cubicBezTo>
                    <a:pt x="1987" y="1187"/>
                    <a:pt x="2078" y="1096"/>
                    <a:pt x="2146" y="1004"/>
                  </a:cubicBezTo>
                  <a:cubicBezTo>
                    <a:pt x="2192" y="959"/>
                    <a:pt x="2215" y="913"/>
                    <a:pt x="2238" y="867"/>
                  </a:cubicBezTo>
                  <a:cubicBezTo>
                    <a:pt x="2238" y="845"/>
                    <a:pt x="2238" y="845"/>
                    <a:pt x="2261" y="822"/>
                  </a:cubicBezTo>
                  <a:cubicBezTo>
                    <a:pt x="2261" y="799"/>
                    <a:pt x="2283" y="776"/>
                    <a:pt x="2283" y="730"/>
                  </a:cubicBezTo>
                  <a:cubicBezTo>
                    <a:pt x="2283" y="708"/>
                    <a:pt x="2283" y="685"/>
                    <a:pt x="2283" y="662"/>
                  </a:cubicBezTo>
                  <a:cubicBezTo>
                    <a:pt x="2283" y="594"/>
                    <a:pt x="2283" y="548"/>
                    <a:pt x="2261" y="525"/>
                  </a:cubicBezTo>
                  <a:cubicBezTo>
                    <a:pt x="2306" y="457"/>
                    <a:pt x="2329" y="388"/>
                    <a:pt x="2329" y="320"/>
                  </a:cubicBezTo>
                  <a:cubicBezTo>
                    <a:pt x="2329" y="183"/>
                    <a:pt x="2238" y="91"/>
                    <a:pt x="2101" y="69"/>
                  </a:cubicBezTo>
                  <a:lnTo>
                    <a:pt x="1964" y="69"/>
                  </a:lnTo>
                  <a:lnTo>
                    <a:pt x="1918" y="46"/>
                  </a:lnTo>
                  <a:cubicBezTo>
                    <a:pt x="1873" y="0"/>
                    <a:pt x="1804" y="0"/>
                    <a:pt x="1736" y="0"/>
                  </a:cubicBezTo>
                  <a:close/>
                </a:path>
              </a:pathLst>
            </a:custGeom>
            <a:solidFill>
              <a:srgbClr val="A6866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5" name="Google Shape;4366;p38">
              <a:extLst>
                <a:ext uri="{FF2B5EF4-FFF2-40B4-BE49-F238E27FC236}">
                  <a16:creationId xmlns:a16="http://schemas.microsoft.com/office/drawing/2014/main" id="{4C4C6214-589C-3E30-3C83-5990AAD15461}"/>
                </a:ext>
              </a:extLst>
            </p:cNvPr>
            <p:cNvSpPr/>
            <p:nvPr/>
          </p:nvSpPr>
          <p:spPr>
            <a:xfrm>
              <a:off x="9047282" y="1348265"/>
              <a:ext cx="97752" cy="99739"/>
            </a:xfrm>
            <a:custGeom>
              <a:avLst/>
              <a:gdLst/>
              <a:ahLst/>
              <a:cxnLst/>
              <a:rect l="l" t="t" r="r" b="b"/>
              <a:pathLst>
                <a:path w="3493" h="3564" extrusionOk="0">
                  <a:moveTo>
                    <a:pt x="1689" y="0"/>
                  </a:moveTo>
                  <a:cubicBezTo>
                    <a:pt x="1621" y="23"/>
                    <a:pt x="1552" y="23"/>
                    <a:pt x="1461" y="46"/>
                  </a:cubicBezTo>
                  <a:cubicBezTo>
                    <a:pt x="1347" y="46"/>
                    <a:pt x="1233" y="91"/>
                    <a:pt x="1119" y="160"/>
                  </a:cubicBezTo>
                  <a:cubicBezTo>
                    <a:pt x="1050" y="206"/>
                    <a:pt x="982" y="251"/>
                    <a:pt x="913" y="320"/>
                  </a:cubicBezTo>
                  <a:cubicBezTo>
                    <a:pt x="890" y="320"/>
                    <a:pt x="867" y="342"/>
                    <a:pt x="845" y="342"/>
                  </a:cubicBezTo>
                  <a:cubicBezTo>
                    <a:pt x="753" y="388"/>
                    <a:pt x="685" y="457"/>
                    <a:pt x="616" y="525"/>
                  </a:cubicBezTo>
                  <a:cubicBezTo>
                    <a:pt x="548" y="571"/>
                    <a:pt x="502" y="616"/>
                    <a:pt x="434" y="685"/>
                  </a:cubicBezTo>
                  <a:cubicBezTo>
                    <a:pt x="388" y="753"/>
                    <a:pt x="320" y="822"/>
                    <a:pt x="274" y="913"/>
                  </a:cubicBezTo>
                  <a:cubicBezTo>
                    <a:pt x="183" y="1050"/>
                    <a:pt x="114" y="1210"/>
                    <a:pt x="91" y="1370"/>
                  </a:cubicBezTo>
                  <a:cubicBezTo>
                    <a:pt x="46" y="1552"/>
                    <a:pt x="46" y="1735"/>
                    <a:pt x="46" y="1917"/>
                  </a:cubicBezTo>
                  <a:cubicBezTo>
                    <a:pt x="46" y="1986"/>
                    <a:pt x="46" y="2054"/>
                    <a:pt x="69" y="2146"/>
                  </a:cubicBezTo>
                  <a:cubicBezTo>
                    <a:pt x="23" y="2191"/>
                    <a:pt x="0" y="2283"/>
                    <a:pt x="23" y="2374"/>
                  </a:cubicBezTo>
                  <a:cubicBezTo>
                    <a:pt x="46" y="2442"/>
                    <a:pt x="46" y="2488"/>
                    <a:pt x="69" y="2557"/>
                  </a:cubicBezTo>
                  <a:cubicBezTo>
                    <a:pt x="114" y="2671"/>
                    <a:pt x="183" y="2762"/>
                    <a:pt x="251" y="2830"/>
                  </a:cubicBezTo>
                  <a:cubicBezTo>
                    <a:pt x="365" y="2945"/>
                    <a:pt x="479" y="3059"/>
                    <a:pt x="616" y="3150"/>
                  </a:cubicBezTo>
                  <a:cubicBezTo>
                    <a:pt x="708" y="3218"/>
                    <a:pt x="845" y="3287"/>
                    <a:pt x="959" y="3333"/>
                  </a:cubicBezTo>
                  <a:cubicBezTo>
                    <a:pt x="1119" y="3401"/>
                    <a:pt x="1301" y="3470"/>
                    <a:pt x="1461" y="3515"/>
                  </a:cubicBezTo>
                  <a:cubicBezTo>
                    <a:pt x="1609" y="3547"/>
                    <a:pt x="1762" y="3564"/>
                    <a:pt x="1916" y="3564"/>
                  </a:cubicBezTo>
                  <a:cubicBezTo>
                    <a:pt x="2093" y="3564"/>
                    <a:pt x="2271" y="3541"/>
                    <a:pt x="2442" y="3492"/>
                  </a:cubicBezTo>
                  <a:cubicBezTo>
                    <a:pt x="2579" y="3447"/>
                    <a:pt x="2716" y="3378"/>
                    <a:pt x="2853" y="3287"/>
                  </a:cubicBezTo>
                  <a:cubicBezTo>
                    <a:pt x="2922" y="3218"/>
                    <a:pt x="2990" y="3173"/>
                    <a:pt x="3059" y="3104"/>
                  </a:cubicBezTo>
                  <a:cubicBezTo>
                    <a:pt x="3150" y="3036"/>
                    <a:pt x="3196" y="2945"/>
                    <a:pt x="3241" y="2876"/>
                  </a:cubicBezTo>
                  <a:cubicBezTo>
                    <a:pt x="3333" y="2762"/>
                    <a:pt x="3378" y="2602"/>
                    <a:pt x="3424" y="2465"/>
                  </a:cubicBezTo>
                  <a:cubicBezTo>
                    <a:pt x="3470" y="2305"/>
                    <a:pt x="3492" y="2146"/>
                    <a:pt x="3492" y="1963"/>
                  </a:cubicBezTo>
                  <a:cubicBezTo>
                    <a:pt x="3492" y="1895"/>
                    <a:pt x="3492" y="1826"/>
                    <a:pt x="3470" y="1735"/>
                  </a:cubicBezTo>
                  <a:cubicBezTo>
                    <a:pt x="3470" y="1643"/>
                    <a:pt x="3447" y="1529"/>
                    <a:pt x="3424" y="1438"/>
                  </a:cubicBezTo>
                  <a:cubicBezTo>
                    <a:pt x="3401" y="1278"/>
                    <a:pt x="3333" y="1119"/>
                    <a:pt x="3241" y="959"/>
                  </a:cubicBezTo>
                  <a:cubicBezTo>
                    <a:pt x="3218" y="890"/>
                    <a:pt x="3173" y="845"/>
                    <a:pt x="3150" y="776"/>
                  </a:cubicBezTo>
                  <a:cubicBezTo>
                    <a:pt x="3082" y="662"/>
                    <a:pt x="2990" y="525"/>
                    <a:pt x="2899" y="411"/>
                  </a:cubicBezTo>
                  <a:cubicBezTo>
                    <a:pt x="2785" y="274"/>
                    <a:pt x="2625" y="137"/>
                    <a:pt x="2420" y="69"/>
                  </a:cubicBezTo>
                  <a:cubicBezTo>
                    <a:pt x="2305" y="46"/>
                    <a:pt x="2191" y="23"/>
                    <a:pt x="2054" y="0"/>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6" name="Google Shape;4367;p38">
              <a:extLst>
                <a:ext uri="{FF2B5EF4-FFF2-40B4-BE49-F238E27FC236}">
                  <a16:creationId xmlns:a16="http://schemas.microsoft.com/office/drawing/2014/main" id="{C6B75FD8-5EEF-7516-1EB5-6CCB8BBF8903}"/>
                </a:ext>
              </a:extLst>
            </p:cNvPr>
            <p:cNvSpPr/>
            <p:nvPr/>
          </p:nvSpPr>
          <p:spPr>
            <a:xfrm>
              <a:off x="8340157" y="1583311"/>
              <a:ext cx="45392" cy="41810"/>
            </a:xfrm>
            <a:custGeom>
              <a:avLst/>
              <a:gdLst/>
              <a:ahLst/>
              <a:cxnLst/>
              <a:rect l="l" t="t" r="r" b="b"/>
              <a:pathLst>
                <a:path w="1622" h="1494" extrusionOk="0">
                  <a:moveTo>
                    <a:pt x="845" y="1"/>
                  </a:moveTo>
                  <a:cubicBezTo>
                    <a:pt x="777" y="1"/>
                    <a:pt x="731" y="1"/>
                    <a:pt x="685" y="24"/>
                  </a:cubicBezTo>
                  <a:cubicBezTo>
                    <a:pt x="662" y="24"/>
                    <a:pt x="640" y="46"/>
                    <a:pt x="617" y="46"/>
                  </a:cubicBezTo>
                  <a:cubicBezTo>
                    <a:pt x="594" y="46"/>
                    <a:pt x="571" y="69"/>
                    <a:pt x="548" y="69"/>
                  </a:cubicBezTo>
                  <a:cubicBezTo>
                    <a:pt x="480" y="92"/>
                    <a:pt x="411" y="115"/>
                    <a:pt x="366" y="161"/>
                  </a:cubicBezTo>
                  <a:cubicBezTo>
                    <a:pt x="343" y="161"/>
                    <a:pt x="343" y="183"/>
                    <a:pt x="343" y="183"/>
                  </a:cubicBezTo>
                  <a:cubicBezTo>
                    <a:pt x="274" y="206"/>
                    <a:pt x="229" y="252"/>
                    <a:pt x="183" y="320"/>
                  </a:cubicBezTo>
                  <a:cubicBezTo>
                    <a:pt x="137" y="389"/>
                    <a:pt x="115" y="412"/>
                    <a:pt x="92" y="480"/>
                  </a:cubicBezTo>
                  <a:cubicBezTo>
                    <a:pt x="69" y="480"/>
                    <a:pt x="69" y="503"/>
                    <a:pt x="69" y="503"/>
                  </a:cubicBezTo>
                  <a:cubicBezTo>
                    <a:pt x="69" y="526"/>
                    <a:pt x="46" y="549"/>
                    <a:pt x="46" y="571"/>
                  </a:cubicBezTo>
                  <a:cubicBezTo>
                    <a:pt x="23" y="663"/>
                    <a:pt x="0" y="731"/>
                    <a:pt x="0" y="822"/>
                  </a:cubicBezTo>
                  <a:cubicBezTo>
                    <a:pt x="0" y="868"/>
                    <a:pt x="23" y="914"/>
                    <a:pt x="23" y="959"/>
                  </a:cubicBezTo>
                  <a:cubicBezTo>
                    <a:pt x="23" y="982"/>
                    <a:pt x="46" y="1005"/>
                    <a:pt x="46" y="1028"/>
                  </a:cubicBezTo>
                  <a:cubicBezTo>
                    <a:pt x="69" y="1074"/>
                    <a:pt x="92" y="1096"/>
                    <a:pt x="92" y="1142"/>
                  </a:cubicBezTo>
                  <a:cubicBezTo>
                    <a:pt x="137" y="1211"/>
                    <a:pt x="183" y="1256"/>
                    <a:pt x="252" y="1302"/>
                  </a:cubicBezTo>
                  <a:cubicBezTo>
                    <a:pt x="343" y="1370"/>
                    <a:pt x="411" y="1416"/>
                    <a:pt x="525" y="1462"/>
                  </a:cubicBezTo>
                  <a:cubicBezTo>
                    <a:pt x="571" y="1484"/>
                    <a:pt x="640" y="1484"/>
                    <a:pt x="708" y="1484"/>
                  </a:cubicBezTo>
                  <a:cubicBezTo>
                    <a:pt x="735" y="1491"/>
                    <a:pt x="762" y="1494"/>
                    <a:pt x="788" y="1494"/>
                  </a:cubicBezTo>
                  <a:cubicBezTo>
                    <a:pt x="853" y="1494"/>
                    <a:pt x="917" y="1478"/>
                    <a:pt x="982" y="1462"/>
                  </a:cubicBezTo>
                  <a:cubicBezTo>
                    <a:pt x="1119" y="1393"/>
                    <a:pt x="1210" y="1325"/>
                    <a:pt x="1324" y="1256"/>
                  </a:cubicBezTo>
                  <a:cubicBezTo>
                    <a:pt x="1416" y="1165"/>
                    <a:pt x="1484" y="1096"/>
                    <a:pt x="1530" y="1005"/>
                  </a:cubicBezTo>
                  <a:cubicBezTo>
                    <a:pt x="1598" y="914"/>
                    <a:pt x="1621" y="777"/>
                    <a:pt x="1621" y="663"/>
                  </a:cubicBezTo>
                  <a:cubicBezTo>
                    <a:pt x="1621" y="549"/>
                    <a:pt x="1553" y="412"/>
                    <a:pt x="1484" y="320"/>
                  </a:cubicBezTo>
                  <a:cubicBezTo>
                    <a:pt x="1393" y="229"/>
                    <a:pt x="1302" y="161"/>
                    <a:pt x="1210" y="92"/>
                  </a:cubicBezTo>
                  <a:cubicBezTo>
                    <a:pt x="1096" y="24"/>
                    <a:pt x="982" y="1"/>
                    <a:pt x="845"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7" name="Google Shape;4368;p38">
              <a:extLst>
                <a:ext uri="{FF2B5EF4-FFF2-40B4-BE49-F238E27FC236}">
                  <a16:creationId xmlns:a16="http://schemas.microsoft.com/office/drawing/2014/main" id="{109D22F6-FDE9-9018-80B6-E78DB23DC41E}"/>
                </a:ext>
              </a:extLst>
            </p:cNvPr>
            <p:cNvSpPr/>
            <p:nvPr/>
          </p:nvSpPr>
          <p:spPr>
            <a:xfrm>
              <a:off x="8363804" y="1228797"/>
              <a:ext cx="320680" cy="452909"/>
            </a:xfrm>
            <a:custGeom>
              <a:avLst/>
              <a:gdLst/>
              <a:ahLst/>
              <a:cxnLst/>
              <a:rect l="l" t="t" r="r" b="b"/>
              <a:pathLst>
                <a:path w="11459" h="16184" extrusionOk="0">
                  <a:moveTo>
                    <a:pt x="2237" y="1"/>
                  </a:moveTo>
                  <a:cubicBezTo>
                    <a:pt x="2146" y="1"/>
                    <a:pt x="2077" y="46"/>
                    <a:pt x="2031" y="115"/>
                  </a:cubicBezTo>
                  <a:cubicBezTo>
                    <a:pt x="1986" y="252"/>
                    <a:pt x="1917" y="389"/>
                    <a:pt x="1849" y="503"/>
                  </a:cubicBezTo>
                  <a:cubicBezTo>
                    <a:pt x="1826" y="571"/>
                    <a:pt x="1803" y="617"/>
                    <a:pt x="1780" y="686"/>
                  </a:cubicBezTo>
                  <a:cubicBezTo>
                    <a:pt x="1735" y="754"/>
                    <a:pt x="1689" y="845"/>
                    <a:pt x="1666" y="914"/>
                  </a:cubicBezTo>
                  <a:cubicBezTo>
                    <a:pt x="1598" y="1074"/>
                    <a:pt x="1529" y="1210"/>
                    <a:pt x="1484" y="1370"/>
                  </a:cubicBezTo>
                  <a:cubicBezTo>
                    <a:pt x="1438" y="1439"/>
                    <a:pt x="1415" y="1484"/>
                    <a:pt x="1392" y="1553"/>
                  </a:cubicBezTo>
                  <a:cubicBezTo>
                    <a:pt x="1370" y="1462"/>
                    <a:pt x="1278" y="1393"/>
                    <a:pt x="1210" y="1370"/>
                  </a:cubicBezTo>
                  <a:lnTo>
                    <a:pt x="1118" y="1370"/>
                  </a:lnTo>
                  <a:cubicBezTo>
                    <a:pt x="1073" y="1370"/>
                    <a:pt x="1004" y="1393"/>
                    <a:pt x="959" y="1416"/>
                  </a:cubicBezTo>
                  <a:cubicBezTo>
                    <a:pt x="890" y="1462"/>
                    <a:pt x="845" y="1530"/>
                    <a:pt x="822" y="1599"/>
                  </a:cubicBezTo>
                  <a:cubicBezTo>
                    <a:pt x="776" y="1713"/>
                    <a:pt x="730" y="1827"/>
                    <a:pt x="708" y="1941"/>
                  </a:cubicBezTo>
                  <a:lnTo>
                    <a:pt x="685" y="1987"/>
                  </a:lnTo>
                  <a:lnTo>
                    <a:pt x="616" y="2169"/>
                  </a:lnTo>
                  <a:cubicBezTo>
                    <a:pt x="593" y="2238"/>
                    <a:pt x="548" y="2329"/>
                    <a:pt x="525" y="2420"/>
                  </a:cubicBezTo>
                  <a:cubicBezTo>
                    <a:pt x="479" y="2557"/>
                    <a:pt x="457" y="2671"/>
                    <a:pt x="411" y="2808"/>
                  </a:cubicBezTo>
                  <a:lnTo>
                    <a:pt x="388" y="2877"/>
                  </a:lnTo>
                  <a:cubicBezTo>
                    <a:pt x="342" y="3037"/>
                    <a:pt x="297" y="3196"/>
                    <a:pt x="251" y="3356"/>
                  </a:cubicBezTo>
                  <a:cubicBezTo>
                    <a:pt x="183" y="3676"/>
                    <a:pt x="137" y="4018"/>
                    <a:pt x="91" y="4338"/>
                  </a:cubicBezTo>
                  <a:cubicBezTo>
                    <a:pt x="69" y="4566"/>
                    <a:pt x="69" y="4817"/>
                    <a:pt x="46" y="5045"/>
                  </a:cubicBezTo>
                  <a:lnTo>
                    <a:pt x="23" y="5251"/>
                  </a:lnTo>
                  <a:cubicBezTo>
                    <a:pt x="0" y="5547"/>
                    <a:pt x="0" y="5844"/>
                    <a:pt x="0" y="6118"/>
                  </a:cubicBezTo>
                  <a:cubicBezTo>
                    <a:pt x="0" y="6232"/>
                    <a:pt x="0" y="6323"/>
                    <a:pt x="0" y="6437"/>
                  </a:cubicBezTo>
                  <a:cubicBezTo>
                    <a:pt x="0" y="6620"/>
                    <a:pt x="0" y="6826"/>
                    <a:pt x="0" y="7008"/>
                  </a:cubicBezTo>
                  <a:cubicBezTo>
                    <a:pt x="0" y="7168"/>
                    <a:pt x="23" y="7328"/>
                    <a:pt x="46" y="7465"/>
                  </a:cubicBezTo>
                  <a:cubicBezTo>
                    <a:pt x="69" y="7647"/>
                    <a:pt x="91" y="7807"/>
                    <a:pt x="114" y="7990"/>
                  </a:cubicBezTo>
                  <a:cubicBezTo>
                    <a:pt x="160" y="8172"/>
                    <a:pt x="183" y="8332"/>
                    <a:pt x="228" y="8492"/>
                  </a:cubicBezTo>
                  <a:lnTo>
                    <a:pt x="251" y="8537"/>
                  </a:lnTo>
                  <a:cubicBezTo>
                    <a:pt x="297" y="8674"/>
                    <a:pt x="342" y="8834"/>
                    <a:pt x="388" y="8971"/>
                  </a:cubicBezTo>
                  <a:cubicBezTo>
                    <a:pt x="457" y="9154"/>
                    <a:pt x="525" y="9313"/>
                    <a:pt x="616" y="9473"/>
                  </a:cubicBezTo>
                  <a:cubicBezTo>
                    <a:pt x="685" y="9587"/>
                    <a:pt x="753" y="9701"/>
                    <a:pt x="822" y="9793"/>
                  </a:cubicBezTo>
                  <a:lnTo>
                    <a:pt x="845" y="9861"/>
                  </a:lnTo>
                  <a:cubicBezTo>
                    <a:pt x="936" y="9975"/>
                    <a:pt x="1027" y="10112"/>
                    <a:pt x="1118" y="10249"/>
                  </a:cubicBezTo>
                  <a:lnTo>
                    <a:pt x="1164" y="10295"/>
                  </a:lnTo>
                  <a:cubicBezTo>
                    <a:pt x="1255" y="10432"/>
                    <a:pt x="1347" y="10546"/>
                    <a:pt x="1461" y="10683"/>
                  </a:cubicBezTo>
                  <a:cubicBezTo>
                    <a:pt x="1552" y="10797"/>
                    <a:pt x="1643" y="10911"/>
                    <a:pt x="1735" y="11003"/>
                  </a:cubicBezTo>
                  <a:cubicBezTo>
                    <a:pt x="1849" y="11139"/>
                    <a:pt x="1986" y="11276"/>
                    <a:pt x="2077" y="11413"/>
                  </a:cubicBezTo>
                  <a:cubicBezTo>
                    <a:pt x="2191" y="11528"/>
                    <a:pt x="2283" y="11642"/>
                    <a:pt x="2397" y="11756"/>
                  </a:cubicBezTo>
                  <a:cubicBezTo>
                    <a:pt x="2488" y="11847"/>
                    <a:pt x="2579" y="11938"/>
                    <a:pt x="2671" y="12030"/>
                  </a:cubicBezTo>
                  <a:lnTo>
                    <a:pt x="2739" y="12098"/>
                  </a:lnTo>
                  <a:lnTo>
                    <a:pt x="2830" y="12167"/>
                  </a:lnTo>
                  <a:cubicBezTo>
                    <a:pt x="3036" y="12372"/>
                    <a:pt x="3264" y="12577"/>
                    <a:pt x="3492" y="12783"/>
                  </a:cubicBezTo>
                  <a:cubicBezTo>
                    <a:pt x="3606" y="12897"/>
                    <a:pt x="3743" y="12988"/>
                    <a:pt x="3880" y="13102"/>
                  </a:cubicBezTo>
                  <a:cubicBezTo>
                    <a:pt x="3949" y="13148"/>
                    <a:pt x="4040" y="13217"/>
                    <a:pt x="4109" y="13285"/>
                  </a:cubicBezTo>
                  <a:lnTo>
                    <a:pt x="4177" y="13308"/>
                  </a:lnTo>
                  <a:cubicBezTo>
                    <a:pt x="4200" y="13354"/>
                    <a:pt x="4246" y="13376"/>
                    <a:pt x="4291" y="13399"/>
                  </a:cubicBezTo>
                  <a:lnTo>
                    <a:pt x="4337" y="13445"/>
                  </a:lnTo>
                  <a:lnTo>
                    <a:pt x="4405" y="13513"/>
                  </a:lnTo>
                  <a:cubicBezTo>
                    <a:pt x="4497" y="13582"/>
                    <a:pt x="4588" y="13673"/>
                    <a:pt x="4679" y="13742"/>
                  </a:cubicBezTo>
                  <a:lnTo>
                    <a:pt x="4771" y="13810"/>
                  </a:lnTo>
                  <a:cubicBezTo>
                    <a:pt x="4999" y="14015"/>
                    <a:pt x="5250" y="14198"/>
                    <a:pt x="5501" y="14381"/>
                  </a:cubicBezTo>
                  <a:cubicBezTo>
                    <a:pt x="5820" y="14632"/>
                    <a:pt x="6094" y="14837"/>
                    <a:pt x="6368" y="14997"/>
                  </a:cubicBezTo>
                  <a:cubicBezTo>
                    <a:pt x="6505" y="15088"/>
                    <a:pt x="6642" y="15157"/>
                    <a:pt x="6779" y="15248"/>
                  </a:cubicBezTo>
                  <a:lnTo>
                    <a:pt x="6939" y="15317"/>
                  </a:lnTo>
                  <a:cubicBezTo>
                    <a:pt x="7030" y="15362"/>
                    <a:pt x="7122" y="15431"/>
                    <a:pt x="7236" y="15476"/>
                  </a:cubicBezTo>
                  <a:cubicBezTo>
                    <a:pt x="7555" y="15636"/>
                    <a:pt x="7829" y="15750"/>
                    <a:pt x="8103" y="15841"/>
                  </a:cubicBezTo>
                  <a:lnTo>
                    <a:pt x="8263" y="15887"/>
                  </a:lnTo>
                  <a:cubicBezTo>
                    <a:pt x="8354" y="15910"/>
                    <a:pt x="8423" y="15956"/>
                    <a:pt x="8514" y="15978"/>
                  </a:cubicBezTo>
                  <a:cubicBezTo>
                    <a:pt x="8674" y="16024"/>
                    <a:pt x="8811" y="16070"/>
                    <a:pt x="8948" y="16115"/>
                  </a:cubicBezTo>
                  <a:cubicBezTo>
                    <a:pt x="9107" y="16138"/>
                    <a:pt x="9290" y="16161"/>
                    <a:pt x="9450" y="16184"/>
                  </a:cubicBezTo>
                  <a:lnTo>
                    <a:pt x="10408" y="16184"/>
                  </a:lnTo>
                  <a:cubicBezTo>
                    <a:pt x="10728" y="16184"/>
                    <a:pt x="11070" y="16161"/>
                    <a:pt x="11299" y="15910"/>
                  </a:cubicBezTo>
                  <a:cubicBezTo>
                    <a:pt x="11321" y="15887"/>
                    <a:pt x="11367" y="15841"/>
                    <a:pt x="11390" y="15796"/>
                  </a:cubicBezTo>
                  <a:cubicBezTo>
                    <a:pt x="11436" y="15705"/>
                    <a:pt x="11458" y="15568"/>
                    <a:pt x="11436" y="15476"/>
                  </a:cubicBezTo>
                  <a:cubicBezTo>
                    <a:pt x="11390" y="15408"/>
                    <a:pt x="11367" y="15339"/>
                    <a:pt x="11299" y="15294"/>
                  </a:cubicBezTo>
                  <a:cubicBezTo>
                    <a:pt x="11276" y="15248"/>
                    <a:pt x="11230" y="15225"/>
                    <a:pt x="11184" y="15202"/>
                  </a:cubicBezTo>
                  <a:cubicBezTo>
                    <a:pt x="11070" y="15134"/>
                    <a:pt x="10956" y="15088"/>
                    <a:pt x="10842" y="15065"/>
                  </a:cubicBezTo>
                  <a:lnTo>
                    <a:pt x="10728" y="15020"/>
                  </a:lnTo>
                  <a:cubicBezTo>
                    <a:pt x="10659" y="14974"/>
                    <a:pt x="10568" y="14951"/>
                    <a:pt x="10500" y="14906"/>
                  </a:cubicBezTo>
                  <a:lnTo>
                    <a:pt x="10431" y="14883"/>
                  </a:lnTo>
                  <a:lnTo>
                    <a:pt x="10431" y="14883"/>
                  </a:lnTo>
                  <a:lnTo>
                    <a:pt x="10500" y="14928"/>
                  </a:lnTo>
                  <a:cubicBezTo>
                    <a:pt x="10340" y="14860"/>
                    <a:pt x="10180" y="14769"/>
                    <a:pt x="10020" y="14700"/>
                  </a:cubicBezTo>
                  <a:lnTo>
                    <a:pt x="9952" y="14655"/>
                  </a:lnTo>
                  <a:cubicBezTo>
                    <a:pt x="9792" y="14563"/>
                    <a:pt x="9632" y="14472"/>
                    <a:pt x="9473" y="14381"/>
                  </a:cubicBezTo>
                  <a:lnTo>
                    <a:pt x="9358" y="14312"/>
                  </a:lnTo>
                  <a:lnTo>
                    <a:pt x="9130" y="14198"/>
                  </a:lnTo>
                  <a:cubicBezTo>
                    <a:pt x="9016" y="14130"/>
                    <a:pt x="8902" y="14061"/>
                    <a:pt x="8811" y="14015"/>
                  </a:cubicBezTo>
                  <a:cubicBezTo>
                    <a:pt x="8651" y="13924"/>
                    <a:pt x="8491" y="13810"/>
                    <a:pt x="8331" y="13696"/>
                  </a:cubicBezTo>
                  <a:lnTo>
                    <a:pt x="8103" y="13536"/>
                  </a:lnTo>
                  <a:cubicBezTo>
                    <a:pt x="8012" y="13468"/>
                    <a:pt x="7920" y="13399"/>
                    <a:pt x="7829" y="13331"/>
                  </a:cubicBezTo>
                  <a:cubicBezTo>
                    <a:pt x="7715" y="13217"/>
                    <a:pt x="7601" y="13125"/>
                    <a:pt x="7487" y="13034"/>
                  </a:cubicBezTo>
                  <a:cubicBezTo>
                    <a:pt x="7373" y="12943"/>
                    <a:pt x="7281" y="12851"/>
                    <a:pt x="7190" y="12760"/>
                  </a:cubicBezTo>
                  <a:lnTo>
                    <a:pt x="7167" y="12737"/>
                  </a:lnTo>
                  <a:cubicBezTo>
                    <a:pt x="7076" y="12646"/>
                    <a:pt x="6985" y="12555"/>
                    <a:pt x="6893" y="12463"/>
                  </a:cubicBezTo>
                  <a:lnTo>
                    <a:pt x="6848" y="12395"/>
                  </a:lnTo>
                  <a:cubicBezTo>
                    <a:pt x="6733" y="12304"/>
                    <a:pt x="6642" y="12189"/>
                    <a:pt x="6528" y="12075"/>
                  </a:cubicBezTo>
                  <a:lnTo>
                    <a:pt x="6437" y="11961"/>
                  </a:lnTo>
                  <a:cubicBezTo>
                    <a:pt x="6368" y="11893"/>
                    <a:pt x="6323" y="11824"/>
                    <a:pt x="6254" y="11756"/>
                  </a:cubicBezTo>
                  <a:lnTo>
                    <a:pt x="6140" y="11619"/>
                  </a:lnTo>
                  <a:cubicBezTo>
                    <a:pt x="6072" y="11550"/>
                    <a:pt x="6003" y="11482"/>
                    <a:pt x="5957" y="11413"/>
                  </a:cubicBezTo>
                  <a:cubicBezTo>
                    <a:pt x="5866" y="11322"/>
                    <a:pt x="5775" y="11208"/>
                    <a:pt x="5661" y="11117"/>
                  </a:cubicBezTo>
                  <a:cubicBezTo>
                    <a:pt x="5547" y="11003"/>
                    <a:pt x="5432" y="10866"/>
                    <a:pt x="5318" y="10729"/>
                  </a:cubicBezTo>
                  <a:cubicBezTo>
                    <a:pt x="5295" y="10706"/>
                    <a:pt x="5273" y="10683"/>
                    <a:pt x="5227" y="10637"/>
                  </a:cubicBezTo>
                  <a:cubicBezTo>
                    <a:pt x="5181" y="10592"/>
                    <a:pt x="5136" y="10523"/>
                    <a:pt x="5090" y="10478"/>
                  </a:cubicBezTo>
                  <a:cubicBezTo>
                    <a:pt x="4999" y="10363"/>
                    <a:pt x="4885" y="10295"/>
                    <a:pt x="4793" y="10226"/>
                  </a:cubicBezTo>
                  <a:cubicBezTo>
                    <a:pt x="4702" y="10158"/>
                    <a:pt x="4565" y="10112"/>
                    <a:pt x="4428" y="10090"/>
                  </a:cubicBezTo>
                  <a:cubicBezTo>
                    <a:pt x="4382" y="10067"/>
                    <a:pt x="4337" y="10067"/>
                    <a:pt x="4291" y="10067"/>
                  </a:cubicBezTo>
                  <a:lnTo>
                    <a:pt x="4154" y="10067"/>
                  </a:lnTo>
                  <a:cubicBezTo>
                    <a:pt x="4086" y="10090"/>
                    <a:pt x="4017" y="10112"/>
                    <a:pt x="3972" y="10158"/>
                  </a:cubicBezTo>
                  <a:cubicBezTo>
                    <a:pt x="3949" y="10158"/>
                    <a:pt x="3926" y="10181"/>
                    <a:pt x="3903" y="10181"/>
                  </a:cubicBezTo>
                  <a:cubicBezTo>
                    <a:pt x="3858" y="10226"/>
                    <a:pt x="3835" y="10249"/>
                    <a:pt x="3812" y="10272"/>
                  </a:cubicBezTo>
                  <a:cubicBezTo>
                    <a:pt x="3766" y="10318"/>
                    <a:pt x="3743" y="10363"/>
                    <a:pt x="3721" y="10409"/>
                  </a:cubicBezTo>
                  <a:cubicBezTo>
                    <a:pt x="3515" y="10112"/>
                    <a:pt x="3333" y="9838"/>
                    <a:pt x="3196" y="9565"/>
                  </a:cubicBezTo>
                  <a:cubicBezTo>
                    <a:pt x="2967" y="9131"/>
                    <a:pt x="2762" y="8743"/>
                    <a:pt x="2602" y="8378"/>
                  </a:cubicBezTo>
                  <a:cubicBezTo>
                    <a:pt x="2511" y="8172"/>
                    <a:pt x="2442" y="7967"/>
                    <a:pt x="2351" y="7761"/>
                  </a:cubicBezTo>
                  <a:cubicBezTo>
                    <a:pt x="2283" y="7556"/>
                    <a:pt x="2237" y="7328"/>
                    <a:pt x="2168" y="7099"/>
                  </a:cubicBezTo>
                  <a:lnTo>
                    <a:pt x="2168" y="7054"/>
                  </a:lnTo>
                  <a:cubicBezTo>
                    <a:pt x="2100" y="6848"/>
                    <a:pt x="2031" y="6620"/>
                    <a:pt x="1986" y="6369"/>
                  </a:cubicBezTo>
                  <a:cubicBezTo>
                    <a:pt x="1963" y="6141"/>
                    <a:pt x="1917" y="5935"/>
                    <a:pt x="1895" y="5707"/>
                  </a:cubicBezTo>
                  <a:cubicBezTo>
                    <a:pt x="1849" y="5433"/>
                    <a:pt x="1826" y="5159"/>
                    <a:pt x="1826" y="4794"/>
                  </a:cubicBezTo>
                  <a:cubicBezTo>
                    <a:pt x="1803" y="4475"/>
                    <a:pt x="1803" y="4178"/>
                    <a:pt x="1803" y="3881"/>
                  </a:cubicBezTo>
                  <a:cubicBezTo>
                    <a:pt x="1803" y="3698"/>
                    <a:pt x="1803" y="3539"/>
                    <a:pt x="1803" y="3356"/>
                  </a:cubicBezTo>
                  <a:cubicBezTo>
                    <a:pt x="1803" y="2991"/>
                    <a:pt x="1803" y="2603"/>
                    <a:pt x="1849" y="2238"/>
                  </a:cubicBezTo>
                  <a:cubicBezTo>
                    <a:pt x="1849" y="2146"/>
                    <a:pt x="1872" y="2032"/>
                    <a:pt x="1895" y="1918"/>
                  </a:cubicBezTo>
                  <a:cubicBezTo>
                    <a:pt x="1917" y="1804"/>
                    <a:pt x="1940" y="1667"/>
                    <a:pt x="1986" y="1553"/>
                  </a:cubicBezTo>
                  <a:cubicBezTo>
                    <a:pt x="2054" y="1256"/>
                    <a:pt x="2146" y="1028"/>
                    <a:pt x="2214" y="822"/>
                  </a:cubicBezTo>
                  <a:lnTo>
                    <a:pt x="2237" y="754"/>
                  </a:lnTo>
                  <a:lnTo>
                    <a:pt x="2260" y="731"/>
                  </a:lnTo>
                  <a:cubicBezTo>
                    <a:pt x="2283" y="686"/>
                    <a:pt x="2283" y="640"/>
                    <a:pt x="2305" y="617"/>
                  </a:cubicBezTo>
                  <a:cubicBezTo>
                    <a:pt x="2351" y="526"/>
                    <a:pt x="2374" y="434"/>
                    <a:pt x="2420" y="343"/>
                  </a:cubicBezTo>
                  <a:cubicBezTo>
                    <a:pt x="2488" y="229"/>
                    <a:pt x="2442" y="92"/>
                    <a:pt x="2351" y="46"/>
                  </a:cubicBezTo>
                  <a:cubicBezTo>
                    <a:pt x="2305" y="24"/>
                    <a:pt x="2283" y="1"/>
                    <a:pt x="2237"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8" name="Google Shape;4369;p38">
              <a:extLst>
                <a:ext uri="{FF2B5EF4-FFF2-40B4-BE49-F238E27FC236}">
                  <a16:creationId xmlns:a16="http://schemas.microsoft.com/office/drawing/2014/main" id="{76B10FCB-79B5-AA6D-98D2-1B95BE00A99A}"/>
                </a:ext>
              </a:extLst>
            </p:cNvPr>
            <p:cNvSpPr/>
            <p:nvPr/>
          </p:nvSpPr>
          <p:spPr>
            <a:xfrm>
              <a:off x="8388067" y="1250513"/>
              <a:ext cx="26866" cy="45560"/>
            </a:xfrm>
            <a:custGeom>
              <a:avLst/>
              <a:gdLst/>
              <a:ahLst/>
              <a:cxnLst/>
              <a:rect l="l" t="t" r="r" b="b"/>
              <a:pathLst>
                <a:path w="960" h="1628" extrusionOk="0">
                  <a:moveTo>
                    <a:pt x="822" y="1"/>
                  </a:moveTo>
                  <a:cubicBezTo>
                    <a:pt x="799" y="1"/>
                    <a:pt x="776" y="24"/>
                    <a:pt x="754" y="24"/>
                  </a:cubicBezTo>
                  <a:cubicBezTo>
                    <a:pt x="737" y="20"/>
                    <a:pt x="721" y="18"/>
                    <a:pt x="705" y="18"/>
                  </a:cubicBezTo>
                  <a:cubicBezTo>
                    <a:pt x="631" y="18"/>
                    <a:pt x="563" y="59"/>
                    <a:pt x="525" y="115"/>
                  </a:cubicBezTo>
                  <a:cubicBezTo>
                    <a:pt x="457" y="229"/>
                    <a:pt x="388" y="343"/>
                    <a:pt x="343" y="457"/>
                  </a:cubicBezTo>
                  <a:cubicBezTo>
                    <a:pt x="274" y="571"/>
                    <a:pt x="229" y="686"/>
                    <a:pt x="183" y="800"/>
                  </a:cubicBezTo>
                  <a:cubicBezTo>
                    <a:pt x="160" y="914"/>
                    <a:pt x="115" y="1005"/>
                    <a:pt x="92" y="1119"/>
                  </a:cubicBezTo>
                  <a:cubicBezTo>
                    <a:pt x="46" y="1233"/>
                    <a:pt x="0" y="1370"/>
                    <a:pt x="0" y="1484"/>
                  </a:cubicBezTo>
                  <a:cubicBezTo>
                    <a:pt x="0" y="1553"/>
                    <a:pt x="46" y="1599"/>
                    <a:pt x="115" y="1621"/>
                  </a:cubicBezTo>
                  <a:cubicBezTo>
                    <a:pt x="127" y="1625"/>
                    <a:pt x="139" y="1627"/>
                    <a:pt x="151" y="1627"/>
                  </a:cubicBezTo>
                  <a:cubicBezTo>
                    <a:pt x="206" y="1627"/>
                    <a:pt x="256" y="1586"/>
                    <a:pt x="274" y="1530"/>
                  </a:cubicBezTo>
                  <a:cubicBezTo>
                    <a:pt x="320" y="1393"/>
                    <a:pt x="366" y="1256"/>
                    <a:pt x="411" y="1119"/>
                  </a:cubicBezTo>
                  <a:cubicBezTo>
                    <a:pt x="457" y="1005"/>
                    <a:pt x="525" y="891"/>
                    <a:pt x="571" y="800"/>
                  </a:cubicBezTo>
                  <a:cubicBezTo>
                    <a:pt x="571" y="777"/>
                    <a:pt x="594" y="754"/>
                    <a:pt x="594" y="754"/>
                  </a:cubicBezTo>
                  <a:cubicBezTo>
                    <a:pt x="639" y="663"/>
                    <a:pt x="685" y="594"/>
                    <a:pt x="708" y="526"/>
                  </a:cubicBezTo>
                  <a:cubicBezTo>
                    <a:pt x="776" y="412"/>
                    <a:pt x="868" y="298"/>
                    <a:pt x="936" y="183"/>
                  </a:cubicBezTo>
                  <a:cubicBezTo>
                    <a:pt x="959" y="138"/>
                    <a:pt x="936" y="46"/>
                    <a:pt x="891" y="24"/>
                  </a:cubicBezTo>
                  <a:cubicBezTo>
                    <a:pt x="868" y="1"/>
                    <a:pt x="845" y="1"/>
                    <a:pt x="822"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9" name="Google Shape;4370;p38">
              <a:extLst>
                <a:ext uri="{FF2B5EF4-FFF2-40B4-BE49-F238E27FC236}">
                  <a16:creationId xmlns:a16="http://schemas.microsoft.com/office/drawing/2014/main" id="{21147E16-050C-1FD4-D331-156E0902A825}"/>
                </a:ext>
              </a:extLst>
            </p:cNvPr>
            <p:cNvSpPr/>
            <p:nvPr/>
          </p:nvSpPr>
          <p:spPr>
            <a:xfrm>
              <a:off x="8458338" y="1507947"/>
              <a:ext cx="99655" cy="63890"/>
            </a:xfrm>
            <a:custGeom>
              <a:avLst/>
              <a:gdLst/>
              <a:ahLst/>
              <a:cxnLst/>
              <a:rect l="l" t="t" r="r" b="b"/>
              <a:pathLst>
                <a:path w="3561" h="2283" extrusionOk="0">
                  <a:moveTo>
                    <a:pt x="845" y="0"/>
                  </a:moveTo>
                  <a:cubicBezTo>
                    <a:pt x="776" y="0"/>
                    <a:pt x="708" y="0"/>
                    <a:pt x="639" y="23"/>
                  </a:cubicBezTo>
                  <a:cubicBezTo>
                    <a:pt x="480" y="46"/>
                    <a:pt x="320" y="137"/>
                    <a:pt x="206" y="251"/>
                  </a:cubicBezTo>
                  <a:cubicBezTo>
                    <a:pt x="114" y="320"/>
                    <a:pt x="69" y="434"/>
                    <a:pt x="46" y="525"/>
                  </a:cubicBezTo>
                  <a:cubicBezTo>
                    <a:pt x="23" y="594"/>
                    <a:pt x="23" y="685"/>
                    <a:pt x="0" y="754"/>
                  </a:cubicBezTo>
                  <a:cubicBezTo>
                    <a:pt x="0" y="891"/>
                    <a:pt x="23" y="1028"/>
                    <a:pt x="46" y="1187"/>
                  </a:cubicBezTo>
                  <a:cubicBezTo>
                    <a:pt x="66" y="1287"/>
                    <a:pt x="189" y="1351"/>
                    <a:pt x="296" y="1351"/>
                  </a:cubicBezTo>
                  <a:cubicBezTo>
                    <a:pt x="312" y="1351"/>
                    <a:pt x="328" y="1350"/>
                    <a:pt x="343" y="1347"/>
                  </a:cubicBezTo>
                  <a:cubicBezTo>
                    <a:pt x="480" y="1301"/>
                    <a:pt x="548" y="1187"/>
                    <a:pt x="502" y="1050"/>
                  </a:cubicBezTo>
                  <a:cubicBezTo>
                    <a:pt x="502" y="1028"/>
                    <a:pt x="502" y="982"/>
                    <a:pt x="502" y="959"/>
                  </a:cubicBezTo>
                  <a:cubicBezTo>
                    <a:pt x="480" y="913"/>
                    <a:pt x="480" y="868"/>
                    <a:pt x="502" y="822"/>
                  </a:cubicBezTo>
                  <a:cubicBezTo>
                    <a:pt x="502" y="799"/>
                    <a:pt x="502" y="754"/>
                    <a:pt x="502" y="731"/>
                  </a:cubicBezTo>
                  <a:lnTo>
                    <a:pt x="525" y="731"/>
                  </a:lnTo>
                  <a:cubicBezTo>
                    <a:pt x="525" y="708"/>
                    <a:pt x="525" y="708"/>
                    <a:pt x="548" y="708"/>
                  </a:cubicBezTo>
                  <a:cubicBezTo>
                    <a:pt x="571" y="685"/>
                    <a:pt x="616" y="662"/>
                    <a:pt x="639" y="640"/>
                  </a:cubicBezTo>
                  <a:cubicBezTo>
                    <a:pt x="685" y="617"/>
                    <a:pt x="731" y="617"/>
                    <a:pt x="776" y="617"/>
                  </a:cubicBezTo>
                  <a:cubicBezTo>
                    <a:pt x="788" y="605"/>
                    <a:pt x="799" y="600"/>
                    <a:pt x="810" y="600"/>
                  </a:cubicBezTo>
                  <a:cubicBezTo>
                    <a:pt x="822" y="600"/>
                    <a:pt x="833" y="605"/>
                    <a:pt x="845" y="617"/>
                  </a:cubicBezTo>
                  <a:cubicBezTo>
                    <a:pt x="913" y="617"/>
                    <a:pt x="982" y="640"/>
                    <a:pt x="1050" y="662"/>
                  </a:cubicBezTo>
                  <a:cubicBezTo>
                    <a:pt x="1210" y="731"/>
                    <a:pt x="1347" y="822"/>
                    <a:pt x="1484" y="913"/>
                  </a:cubicBezTo>
                  <a:cubicBezTo>
                    <a:pt x="1552" y="959"/>
                    <a:pt x="1621" y="1005"/>
                    <a:pt x="1689" y="1050"/>
                  </a:cubicBezTo>
                  <a:cubicBezTo>
                    <a:pt x="1781" y="1096"/>
                    <a:pt x="1849" y="1164"/>
                    <a:pt x="1917" y="1210"/>
                  </a:cubicBezTo>
                  <a:cubicBezTo>
                    <a:pt x="1940" y="1233"/>
                    <a:pt x="1963" y="1256"/>
                    <a:pt x="2009" y="1279"/>
                  </a:cubicBezTo>
                  <a:cubicBezTo>
                    <a:pt x="2191" y="1416"/>
                    <a:pt x="2351" y="1575"/>
                    <a:pt x="2534" y="1735"/>
                  </a:cubicBezTo>
                  <a:cubicBezTo>
                    <a:pt x="2625" y="1804"/>
                    <a:pt x="2694" y="1895"/>
                    <a:pt x="2785" y="1963"/>
                  </a:cubicBezTo>
                  <a:cubicBezTo>
                    <a:pt x="2876" y="2055"/>
                    <a:pt x="2945" y="2169"/>
                    <a:pt x="3059" y="2237"/>
                  </a:cubicBezTo>
                  <a:cubicBezTo>
                    <a:pt x="3104" y="2260"/>
                    <a:pt x="3173" y="2283"/>
                    <a:pt x="3219" y="2283"/>
                  </a:cubicBezTo>
                  <a:cubicBezTo>
                    <a:pt x="3310" y="2283"/>
                    <a:pt x="3378" y="2237"/>
                    <a:pt x="3447" y="2192"/>
                  </a:cubicBezTo>
                  <a:cubicBezTo>
                    <a:pt x="3538" y="2123"/>
                    <a:pt x="3561" y="2032"/>
                    <a:pt x="3561" y="1941"/>
                  </a:cubicBezTo>
                  <a:cubicBezTo>
                    <a:pt x="3561" y="1826"/>
                    <a:pt x="3492" y="1735"/>
                    <a:pt x="3401" y="1667"/>
                  </a:cubicBezTo>
                  <a:cubicBezTo>
                    <a:pt x="3355" y="1598"/>
                    <a:pt x="3287" y="1553"/>
                    <a:pt x="3219" y="1484"/>
                  </a:cubicBezTo>
                  <a:cubicBezTo>
                    <a:pt x="3150" y="1393"/>
                    <a:pt x="3059" y="1324"/>
                    <a:pt x="2967" y="1233"/>
                  </a:cubicBezTo>
                  <a:cubicBezTo>
                    <a:pt x="2739" y="1050"/>
                    <a:pt x="2534" y="868"/>
                    <a:pt x="2306" y="685"/>
                  </a:cubicBezTo>
                  <a:lnTo>
                    <a:pt x="2306" y="685"/>
                  </a:lnTo>
                  <a:cubicBezTo>
                    <a:pt x="2328" y="708"/>
                    <a:pt x="2351" y="731"/>
                    <a:pt x="2351" y="731"/>
                  </a:cubicBezTo>
                  <a:cubicBezTo>
                    <a:pt x="2260" y="662"/>
                    <a:pt x="2146" y="571"/>
                    <a:pt x="2032" y="503"/>
                  </a:cubicBezTo>
                  <a:cubicBezTo>
                    <a:pt x="1940" y="457"/>
                    <a:pt x="1872" y="388"/>
                    <a:pt x="1781" y="343"/>
                  </a:cubicBezTo>
                  <a:cubicBezTo>
                    <a:pt x="1575" y="206"/>
                    <a:pt x="1347" y="92"/>
                    <a:pt x="1119" y="23"/>
                  </a:cubicBezTo>
                  <a:cubicBezTo>
                    <a:pt x="1027" y="0"/>
                    <a:pt x="936" y="0"/>
                    <a:pt x="845"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0" name="Google Shape;4371;p38">
              <a:extLst>
                <a:ext uri="{FF2B5EF4-FFF2-40B4-BE49-F238E27FC236}">
                  <a16:creationId xmlns:a16="http://schemas.microsoft.com/office/drawing/2014/main" id="{5F3C712E-7C05-704E-B722-DED606F44C53}"/>
                </a:ext>
              </a:extLst>
            </p:cNvPr>
            <p:cNvSpPr/>
            <p:nvPr/>
          </p:nvSpPr>
          <p:spPr>
            <a:xfrm>
              <a:off x="8453216" y="1497089"/>
              <a:ext cx="100326" cy="61343"/>
            </a:xfrm>
            <a:custGeom>
              <a:avLst/>
              <a:gdLst/>
              <a:ahLst/>
              <a:cxnLst/>
              <a:rect l="l" t="t" r="r" b="b"/>
              <a:pathLst>
                <a:path w="3585" h="2192" extrusionOk="0">
                  <a:moveTo>
                    <a:pt x="1073" y="0"/>
                  </a:moveTo>
                  <a:cubicBezTo>
                    <a:pt x="891" y="0"/>
                    <a:pt x="731" y="46"/>
                    <a:pt x="571" y="137"/>
                  </a:cubicBezTo>
                  <a:cubicBezTo>
                    <a:pt x="366" y="206"/>
                    <a:pt x="183" y="320"/>
                    <a:pt x="92" y="525"/>
                  </a:cubicBezTo>
                  <a:cubicBezTo>
                    <a:pt x="1" y="685"/>
                    <a:pt x="1" y="891"/>
                    <a:pt x="23" y="1073"/>
                  </a:cubicBezTo>
                  <a:cubicBezTo>
                    <a:pt x="23" y="1187"/>
                    <a:pt x="115" y="1301"/>
                    <a:pt x="252" y="1301"/>
                  </a:cubicBezTo>
                  <a:cubicBezTo>
                    <a:pt x="366" y="1301"/>
                    <a:pt x="480" y="1187"/>
                    <a:pt x="457" y="1073"/>
                  </a:cubicBezTo>
                  <a:cubicBezTo>
                    <a:pt x="457" y="1005"/>
                    <a:pt x="457" y="913"/>
                    <a:pt x="457" y="845"/>
                  </a:cubicBezTo>
                  <a:cubicBezTo>
                    <a:pt x="457" y="822"/>
                    <a:pt x="457" y="822"/>
                    <a:pt x="457" y="799"/>
                  </a:cubicBezTo>
                  <a:cubicBezTo>
                    <a:pt x="480" y="799"/>
                    <a:pt x="480" y="776"/>
                    <a:pt x="480" y="776"/>
                  </a:cubicBezTo>
                  <a:cubicBezTo>
                    <a:pt x="480" y="776"/>
                    <a:pt x="503" y="754"/>
                    <a:pt x="503" y="754"/>
                  </a:cubicBezTo>
                  <a:cubicBezTo>
                    <a:pt x="526" y="731"/>
                    <a:pt x="548" y="708"/>
                    <a:pt x="594" y="708"/>
                  </a:cubicBezTo>
                  <a:cubicBezTo>
                    <a:pt x="685" y="662"/>
                    <a:pt x="799" y="639"/>
                    <a:pt x="891" y="617"/>
                  </a:cubicBezTo>
                  <a:lnTo>
                    <a:pt x="1119" y="617"/>
                  </a:lnTo>
                  <a:cubicBezTo>
                    <a:pt x="1187" y="617"/>
                    <a:pt x="1256" y="639"/>
                    <a:pt x="1324" y="662"/>
                  </a:cubicBezTo>
                  <a:cubicBezTo>
                    <a:pt x="1484" y="754"/>
                    <a:pt x="1644" y="822"/>
                    <a:pt x="1804" y="936"/>
                  </a:cubicBezTo>
                  <a:cubicBezTo>
                    <a:pt x="2009" y="1096"/>
                    <a:pt x="2215" y="1301"/>
                    <a:pt x="2397" y="1507"/>
                  </a:cubicBezTo>
                  <a:cubicBezTo>
                    <a:pt x="2511" y="1621"/>
                    <a:pt x="2625" y="1735"/>
                    <a:pt x="2740" y="1849"/>
                  </a:cubicBezTo>
                  <a:cubicBezTo>
                    <a:pt x="2785" y="1895"/>
                    <a:pt x="2831" y="1963"/>
                    <a:pt x="2877" y="2009"/>
                  </a:cubicBezTo>
                  <a:cubicBezTo>
                    <a:pt x="2945" y="2077"/>
                    <a:pt x="3014" y="2123"/>
                    <a:pt x="3082" y="2146"/>
                  </a:cubicBezTo>
                  <a:cubicBezTo>
                    <a:pt x="3128" y="2192"/>
                    <a:pt x="3173" y="2192"/>
                    <a:pt x="3242" y="2192"/>
                  </a:cubicBezTo>
                  <a:cubicBezTo>
                    <a:pt x="3310" y="2192"/>
                    <a:pt x="3402" y="2169"/>
                    <a:pt x="3447" y="2100"/>
                  </a:cubicBezTo>
                  <a:cubicBezTo>
                    <a:pt x="3584" y="1986"/>
                    <a:pt x="3561" y="1781"/>
                    <a:pt x="3447" y="1667"/>
                  </a:cubicBezTo>
                  <a:cubicBezTo>
                    <a:pt x="3287" y="1461"/>
                    <a:pt x="3082" y="1279"/>
                    <a:pt x="2922" y="1096"/>
                  </a:cubicBezTo>
                  <a:cubicBezTo>
                    <a:pt x="2808" y="1005"/>
                    <a:pt x="2717" y="913"/>
                    <a:pt x="2625" y="799"/>
                  </a:cubicBezTo>
                  <a:cubicBezTo>
                    <a:pt x="2511" y="708"/>
                    <a:pt x="2420" y="617"/>
                    <a:pt x="2306" y="525"/>
                  </a:cubicBezTo>
                  <a:cubicBezTo>
                    <a:pt x="2192" y="434"/>
                    <a:pt x="2078" y="343"/>
                    <a:pt x="1941" y="274"/>
                  </a:cubicBezTo>
                  <a:cubicBezTo>
                    <a:pt x="1827" y="206"/>
                    <a:pt x="1690" y="137"/>
                    <a:pt x="1553" y="92"/>
                  </a:cubicBezTo>
                  <a:cubicBezTo>
                    <a:pt x="1416" y="46"/>
                    <a:pt x="1279" y="23"/>
                    <a:pt x="1142"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1" name="Google Shape;4372;p38">
              <a:extLst>
                <a:ext uri="{FF2B5EF4-FFF2-40B4-BE49-F238E27FC236}">
                  <a16:creationId xmlns:a16="http://schemas.microsoft.com/office/drawing/2014/main" id="{70D4055D-C2A5-CBC0-8817-FD484455BA1F}"/>
                </a:ext>
              </a:extLst>
            </p:cNvPr>
            <p:cNvSpPr/>
            <p:nvPr/>
          </p:nvSpPr>
          <p:spPr>
            <a:xfrm>
              <a:off x="8587992" y="1596100"/>
              <a:ext cx="106063" cy="73349"/>
            </a:xfrm>
            <a:custGeom>
              <a:avLst/>
              <a:gdLst/>
              <a:ahLst/>
              <a:cxnLst/>
              <a:rect l="l" t="t" r="r" b="b"/>
              <a:pathLst>
                <a:path w="3790" h="2621" extrusionOk="0">
                  <a:moveTo>
                    <a:pt x="252" y="0"/>
                  </a:moveTo>
                  <a:cubicBezTo>
                    <a:pt x="206" y="0"/>
                    <a:pt x="138" y="46"/>
                    <a:pt x="92" y="92"/>
                  </a:cubicBezTo>
                  <a:cubicBezTo>
                    <a:pt x="1" y="183"/>
                    <a:pt x="24" y="320"/>
                    <a:pt x="92" y="411"/>
                  </a:cubicBezTo>
                  <a:cubicBezTo>
                    <a:pt x="183" y="525"/>
                    <a:pt x="297" y="617"/>
                    <a:pt x="412" y="731"/>
                  </a:cubicBezTo>
                  <a:cubicBezTo>
                    <a:pt x="503" y="822"/>
                    <a:pt x="617" y="913"/>
                    <a:pt x="731" y="1005"/>
                  </a:cubicBezTo>
                  <a:cubicBezTo>
                    <a:pt x="959" y="1187"/>
                    <a:pt x="1165" y="1370"/>
                    <a:pt x="1393" y="1530"/>
                  </a:cubicBezTo>
                  <a:lnTo>
                    <a:pt x="1370" y="1530"/>
                  </a:lnTo>
                  <a:cubicBezTo>
                    <a:pt x="1393" y="1530"/>
                    <a:pt x="1393" y="1530"/>
                    <a:pt x="1416" y="1552"/>
                  </a:cubicBezTo>
                  <a:cubicBezTo>
                    <a:pt x="1423" y="1557"/>
                    <a:pt x="1430" y="1562"/>
                    <a:pt x="1438" y="1567"/>
                  </a:cubicBezTo>
                  <a:lnTo>
                    <a:pt x="1438" y="1567"/>
                  </a:lnTo>
                  <a:cubicBezTo>
                    <a:pt x="1438" y="1569"/>
                    <a:pt x="1439" y="1572"/>
                    <a:pt x="1439" y="1575"/>
                  </a:cubicBezTo>
                  <a:cubicBezTo>
                    <a:pt x="1439" y="1572"/>
                    <a:pt x="1439" y="1570"/>
                    <a:pt x="1439" y="1568"/>
                  </a:cubicBezTo>
                  <a:lnTo>
                    <a:pt x="1439" y="1568"/>
                  </a:lnTo>
                  <a:cubicBezTo>
                    <a:pt x="1546" y="1641"/>
                    <a:pt x="1653" y="1727"/>
                    <a:pt x="1761" y="1804"/>
                  </a:cubicBezTo>
                  <a:lnTo>
                    <a:pt x="1761" y="1804"/>
                  </a:lnTo>
                  <a:cubicBezTo>
                    <a:pt x="1760" y="1804"/>
                    <a:pt x="1759" y="1803"/>
                    <a:pt x="1758" y="1803"/>
                  </a:cubicBezTo>
                  <a:cubicBezTo>
                    <a:pt x="2032" y="2009"/>
                    <a:pt x="2306" y="2169"/>
                    <a:pt x="2603" y="2328"/>
                  </a:cubicBezTo>
                  <a:cubicBezTo>
                    <a:pt x="2740" y="2420"/>
                    <a:pt x="2900" y="2488"/>
                    <a:pt x="3036" y="2534"/>
                  </a:cubicBezTo>
                  <a:cubicBezTo>
                    <a:pt x="3152" y="2583"/>
                    <a:pt x="3279" y="2621"/>
                    <a:pt x="3400" y="2621"/>
                  </a:cubicBezTo>
                  <a:cubicBezTo>
                    <a:pt x="3448" y="2621"/>
                    <a:pt x="3494" y="2615"/>
                    <a:pt x="3539" y="2602"/>
                  </a:cubicBezTo>
                  <a:cubicBezTo>
                    <a:pt x="3630" y="2580"/>
                    <a:pt x="3721" y="2488"/>
                    <a:pt x="3744" y="2397"/>
                  </a:cubicBezTo>
                  <a:cubicBezTo>
                    <a:pt x="3790" y="2260"/>
                    <a:pt x="3721" y="2100"/>
                    <a:pt x="3607" y="2055"/>
                  </a:cubicBezTo>
                  <a:cubicBezTo>
                    <a:pt x="3516" y="2009"/>
                    <a:pt x="3447" y="1986"/>
                    <a:pt x="3356" y="1963"/>
                  </a:cubicBezTo>
                  <a:cubicBezTo>
                    <a:pt x="3265" y="1940"/>
                    <a:pt x="3196" y="1918"/>
                    <a:pt x="3128" y="1895"/>
                  </a:cubicBezTo>
                  <a:cubicBezTo>
                    <a:pt x="2740" y="1735"/>
                    <a:pt x="2375" y="1507"/>
                    <a:pt x="2032" y="1278"/>
                  </a:cubicBezTo>
                  <a:cubicBezTo>
                    <a:pt x="1850" y="1164"/>
                    <a:pt x="1667" y="1050"/>
                    <a:pt x="1484" y="936"/>
                  </a:cubicBezTo>
                  <a:cubicBezTo>
                    <a:pt x="1279" y="799"/>
                    <a:pt x="1074" y="662"/>
                    <a:pt x="868" y="502"/>
                  </a:cubicBezTo>
                  <a:cubicBezTo>
                    <a:pt x="685" y="365"/>
                    <a:pt x="549" y="229"/>
                    <a:pt x="412" y="69"/>
                  </a:cubicBezTo>
                  <a:cubicBezTo>
                    <a:pt x="366" y="23"/>
                    <a:pt x="320" y="0"/>
                    <a:pt x="252"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2" name="Google Shape;4373;p38">
              <a:extLst>
                <a:ext uri="{FF2B5EF4-FFF2-40B4-BE49-F238E27FC236}">
                  <a16:creationId xmlns:a16="http://schemas.microsoft.com/office/drawing/2014/main" id="{3210F85B-14B0-A27A-020D-90B3D70CA2A0}"/>
                </a:ext>
              </a:extLst>
            </p:cNvPr>
            <p:cNvSpPr/>
            <p:nvPr/>
          </p:nvSpPr>
          <p:spPr>
            <a:xfrm>
              <a:off x="8399569" y="1193675"/>
              <a:ext cx="130970" cy="324990"/>
            </a:xfrm>
            <a:custGeom>
              <a:avLst/>
              <a:gdLst/>
              <a:ahLst/>
              <a:cxnLst/>
              <a:rect l="l" t="t" r="r" b="b"/>
              <a:pathLst>
                <a:path w="4680" h="11613" extrusionOk="0">
                  <a:moveTo>
                    <a:pt x="1975" y="10640"/>
                  </a:moveTo>
                  <a:cubicBezTo>
                    <a:pt x="1978" y="10646"/>
                    <a:pt x="1982" y="10653"/>
                    <a:pt x="1986" y="10660"/>
                  </a:cubicBezTo>
                  <a:cubicBezTo>
                    <a:pt x="1986" y="10648"/>
                    <a:pt x="1980" y="10643"/>
                    <a:pt x="1975" y="10640"/>
                  </a:cubicBezTo>
                  <a:close/>
                  <a:moveTo>
                    <a:pt x="4428" y="0"/>
                  </a:moveTo>
                  <a:cubicBezTo>
                    <a:pt x="4406" y="0"/>
                    <a:pt x="4383" y="0"/>
                    <a:pt x="4337" y="23"/>
                  </a:cubicBezTo>
                  <a:cubicBezTo>
                    <a:pt x="4063" y="114"/>
                    <a:pt x="3766" y="206"/>
                    <a:pt x="3493" y="343"/>
                  </a:cubicBezTo>
                  <a:cubicBezTo>
                    <a:pt x="3424" y="366"/>
                    <a:pt x="3378" y="411"/>
                    <a:pt x="3310" y="434"/>
                  </a:cubicBezTo>
                  <a:cubicBezTo>
                    <a:pt x="3310" y="434"/>
                    <a:pt x="3287" y="411"/>
                    <a:pt x="3287" y="411"/>
                  </a:cubicBezTo>
                  <a:cubicBezTo>
                    <a:pt x="3241" y="388"/>
                    <a:pt x="3196" y="366"/>
                    <a:pt x="3127" y="343"/>
                  </a:cubicBezTo>
                  <a:lnTo>
                    <a:pt x="2968" y="343"/>
                  </a:lnTo>
                  <a:cubicBezTo>
                    <a:pt x="2876" y="366"/>
                    <a:pt x="2762" y="388"/>
                    <a:pt x="2671" y="434"/>
                  </a:cubicBezTo>
                  <a:cubicBezTo>
                    <a:pt x="2580" y="457"/>
                    <a:pt x="2511" y="480"/>
                    <a:pt x="2420" y="525"/>
                  </a:cubicBezTo>
                  <a:cubicBezTo>
                    <a:pt x="2260" y="617"/>
                    <a:pt x="2100" y="708"/>
                    <a:pt x="1940" y="799"/>
                  </a:cubicBezTo>
                  <a:cubicBezTo>
                    <a:pt x="1803" y="891"/>
                    <a:pt x="1666" y="982"/>
                    <a:pt x="1552" y="1073"/>
                  </a:cubicBezTo>
                  <a:cubicBezTo>
                    <a:pt x="1484" y="1119"/>
                    <a:pt x="1415" y="1187"/>
                    <a:pt x="1347" y="1233"/>
                  </a:cubicBezTo>
                  <a:cubicBezTo>
                    <a:pt x="1324" y="1256"/>
                    <a:pt x="1301" y="1279"/>
                    <a:pt x="1278" y="1301"/>
                  </a:cubicBezTo>
                  <a:cubicBezTo>
                    <a:pt x="1256" y="1324"/>
                    <a:pt x="1233" y="1347"/>
                    <a:pt x="1210" y="1393"/>
                  </a:cubicBezTo>
                  <a:cubicBezTo>
                    <a:pt x="1187" y="1416"/>
                    <a:pt x="1164" y="1461"/>
                    <a:pt x="1164" y="1484"/>
                  </a:cubicBezTo>
                  <a:cubicBezTo>
                    <a:pt x="1073" y="1575"/>
                    <a:pt x="982" y="1644"/>
                    <a:pt x="913" y="1712"/>
                  </a:cubicBezTo>
                  <a:cubicBezTo>
                    <a:pt x="799" y="1804"/>
                    <a:pt x="708" y="1918"/>
                    <a:pt x="617" y="2032"/>
                  </a:cubicBezTo>
                  <a:cubicBezTo>
                    <a:pt x="571" y="2100"/>
                    <a:pt x="525" y="2169"/>
                    <a:pt x="480" y="2260"/>
                  </a:cubicBezTo>
                  <a:cubicBezTo>
                    <a:pt x="480" y="2283"/>
                    <a:pt x="457" y="2306"/>
                    <a:pt x="457" y="2329"/>
                  </a:cubicBezTo>
                  <a:cubicBezTo>
                    <a:pt x="457" y="2374"/>
                    <a:pt x="457" y="2397"/>
                    <a:pt x="457" y="2465"/>
                  </a:cubicBezTo>
                  <a:cubicBezTo>
                    <a:pt x="457" y="2534"/>
                    <a:pt x="525" y="2580"/>
                    <a:pt x="571" y="2625"/>
                  </a:cubicBezTo>
                  <a:cubicBezTo>
                    <a:pt x="606" y="2643"/>
                    <a:pt x="637" y="2650"/>
                    <a:pt x="667" y="2650"/>
                  </a:cubicBezTo>
                  <a:cubicBezTo>
                    <a:pt x="714" y="2650"/>
                    <a:pt x="757" y="2631"/>
                    <a:pt x="799" y="2602"/>
                  </a:cubicBezTo>
                  <a:lnTo>
                    <a:pt x="799" y="2602"/>
                  </a:lnTo>
                  <a:cubicBezTo>
                    <a:pt x="753" y="2694"/>
                    <a:pt x="731" y="2762"/>
                    <a:pt x="685" y="2831"/>
                  </a:cubicBezTo>
                  <a:cubicBezTo>
                    <a:pt x="594" y="2990"/>
                    <a:pt x="548" y="3150"/>
                    <a:pt x="480" y="3310"/>
                  </a:cubicBezTo>
                  <a:cubicBezTo>
                    <a:pt x="365" y="3652"/>
                    <a:pt x="251" y="3972"/>
                    <a:pt x="183" y="4314"/>
                  </a:cubicBezTo>
                  <a:cubicBezTo>
                    <a:pt x="137" y="4497"/>
                    <a:pt x="92" y="4680"/>
                    <a:pt x="69" y="4862"/>
                  </a:cubicBezTo>
                  <a:cubicBezTo>
                    <a:pt x="46" y="5022"/>
                    <a:pt x="46" y="5182"/>
                    <a:pt x="23" y="5319"/>
                  </a:cubicBezTo>
                  <a:cubicBezTo>
                    <a:pt x="0" y="5684"/>
                    <a:pt x="0" y="6049"/>
                    <a:pt x="0" y="6414"/>
                  </a:cubicBezTo>
                  <a:cubicBezTo>
                    <a:pt x="23" y="6734"/>
                    <a:pt x="46" y="7076"/>
                    <a:pt x="92" y="7396"/>
                  </a:cubicBezTo>
                  <a:cubicBezTo>
                    <a:pt x="160" y="7761"/>
                    <a:pt x="228" y="8103"/>
                    <a:pt x="343" y="8469"/>
                  </a:cubicBezTo>
                  <a:cubicBezTo>
                    <a:pt x="457" y="8788"/>
                    <a:pt x="548" y="9130"/>
                    <a:pt x="662" y="9450"/>
                  </a:cubicBezTo>
                  <a:cubicBezTo>
                    <a:pt x="776" y="9770"/>
                    <a:pt x="913" y="10089"/>
                    <a:pt x="1050" y="10409"/>
                  </a:cubicBezTo>
                  <a:cubicBezTo>
                    <a:pt x="1119" y="10546"/>
                    <a:pt x="1187" y="10705"/>
                    <a:pt x="1256" y="10842"/>
                  </a:cubicBezTo>
                  <a:cubicBezTo>
                    <a:pt x="1347" y="11048"/>
                    <a:pt x="1461" y="11230"/>
                    <a:pt x="1598" y="11390"/>
                  </a:cubicBezTo>
                  <a:cubicBezTo>
                    <a:pt x="1644" y="11436"/>
                    <a:pt x="1666" y="11459"/>
                    <a:pt x="1712" y="11504"/>
                  </a:cubicBezTo>
                  <a:cubicBezTo>
                    <a:pt x="1735" y="11527"/>
                    <a:pt x="1803" y="11573"/>
                    <a:pt x="1849" y="11596"/>
                  </a:cubicBezTo>
                  <a:cubicBezTo>
                    <a:pt x="1883" y="11607"/>
                    <a:pt x="1923" y="11613"/>
                    <a:pt x="1966" y="11613"/>
                  </a:cubicBezTo>
                  <a:cubicBezTo>
                    <a:pt x="2009" y="11613"/>
                    <a:pt x="2055" y="11607"/>
                    <a:pt x="2100" y="11596"/>
                  </a:cubicBezTo>
                  <a:cubicBezTo>
                    <a:pt x="2169" y="11573"/>
                    <a:pt x="2237" y="11504"/>
                    <a:pt x="2260" y="11413"/>
                  </a:cubicBezTo>
                  <a:cubicBezTo>
                    <a:pt x="2306" y="11345"/>
                    <a:pt x="2283" y="11253"/>
                    <a:pt x="2260" y="11162"/>
                  </a:cubicBezTo>
                  <a:cubicBezTo>
                    <a:pt x="2237" y="11048"/>
                    <a:pt x="2146" y="10934"/>
                    <a:pt x="2077" y="10842"/>
                  </a:cubicBezTo>
                  <a:cubicBezTo>
                    <a:pt x="2077" y="10820"/>
                    <a:pt x="2077" y="10820"/>
                    <a:pt x="2077" y="10797"/>
                  </a:cubicBezTo>
                  <a:cubicBezTo>
                    <a:pt x="2061" y="10780"/>
                    <a:pt x="2044" y="10751"/>
                    <a:pt x="2027" y="10728"/>
                  </a:cubicBezTo>
                  <a:lnTo>
                    <a:pt x="2027" y="10728"/>
                  </a:lnTo>
                  <a:cubicBezTo>
                    <a:pt x="2029" y="10728"/>
                    <a:pt x="2030" y="10728"/>
                    <a:pt x="2032" y="10728"/>
                  </a:cubicBezTo>
                  <a:cubicBezTo>
                    <a:pt x="2009" y="10705"/>
                    <a:pt x="2009" y="10705"/>
                    <a:pt x="2009" y="10683"/>
                  </a:cubicBezTo>
                  <a:cubicBezTo>
                    <a:pt x="2009" y="10683"/>
                    <a:pt x="2009" y="10705"/>
                    <a:pt x="2009" y="10705"/>
                  </a:cubicBezTo>
                  <a:cubicBezTo>
                    <a:pt x="2009" y="10694"/>
                    <a:pt x="2003" y="10688"/>
                    <a:pt x="1997" y="10682"/>
                  </a:cubicBezTo>
                  <a:lnTo>
                    <a:pt x="1997" y="10682"/>
                  </a:lnTo>
                  <a:cubicBezTo>
                    <a:pt x="2000" y="10683"/>
                    <a:pt x="2004" y="10683"/>
                    <a:pt x="2009" y="10683"/>
                  </a:cubicBezTo>
                  <a:cubicBezTo>
                    <a:pt x="1986" y="10683"/>
                    <a:pt x="1986" y="10660"/>
                    <a:pt x="1986" y="10660"/>
                  </a:cubicBezTo>
                  <a:lnTo>
                    <a:pt x="1986" y="10660"/>
                  </a:lnTo>
                  <a:cubicBezTo>
                    <a:pt x="1986" y="10660"/>
                    <a:pt x="1986" y="10660"/>
                    <a:pt x="1986" y="10660"/>
                  </a:cubicBezTo>
                  <a:cubicBezTo>
                    <a:pt x="1986" y="10660"/>
                    <a:pt x="1963" y="10637"/>
                    <a:pt x="1963" y="10637"/>
                  </a:cubicBezTo>
                  <a:lnTo>
                    <a:pt x="1963" y="10637"/>
                  </a:lnTo>
                  <a:cubicBezTo>
                    <a:pt x="1963" y="10637"/>
                    <a:pt x="1969" y="10637"/>
                    <a:pt x="1975" y="10640"/>
                  </a:cubicBezTo>
                  <a:lnTo>
                    <a:pt x="1975" y="10640"/>
                  </a:lnTo>
                  <a:cubicBezTo>
                    <a:pt x="1887" y="10488"/>
                    <a:pt x="1800" y="10357"/>
                    <a:pt x="1712" y="10226"/>
                  </a:cubicBezTo>
                  <a:cubicBezTo>
                    <a:pt x="1598" y="10021"/>
                    <a:pt x="1507" y="9792"/>
                    <a:pt x="1438" y="9587"/>
                  </a:cubicBezTo>
                  <a:cubicBezTo>
                    <a:pt x="1370" y="9336"/>
                    <a:pt x="1278" y="9108"/>
                    <a:pt x="1210" y="8857"/>
                  </a:cubicBezTo>
                  <a:cubicBezTo>
                    <a:pt x="1164" y="8674"/>
                    <a:pt x="1119" y="8514"/>
                    <a:pt x="1096" y="8332"/>
                  </a:cubicBezTo>
                  <a:cubicBezTo>
                    <a:pt x="1050" y="8126"/>
                    <a:pt x="1005" y="7921"/>
                    <a:pt x="982" y="7715"/>
                  </a:cubicBezTo>
                  <a:cubicBezTo>
                    <a:pt x="913" y="7304"/>
                    <a:pt x="868" y="6894"/>
                    <a:pt x="868" y="6506"/>
                  </a:cubicBezTo>
                  <a:cubicBezTo>
                    <a:pt x="868" y="6346"/>
                    <a:pt x="868" y="6209"/>
                    <a:pt x="868" y="6049"/>
                  </a:cubicBezTo>
                  <a:cubicBezTo>
                    <a:pt x="890" y="5866"/>
                    <a:pt x="913" y="5684"/>
                    <a:pt x="936" y="5501"/>
                  </a:cubicBezTo>
                  <a:cubicBezTo>
                    <a:pt x="982" y="5182"/>
                    <a:pt x="1005" y="4862"/>
                    <a:pt x="1096" y="4543"/>
                  </a:cubicBezTo>
                  <a:cubicBezTo>
                    <a:pt x="1119" y="4406"/>
                    <a:pt x="1164" y="4269"/>
                    <a:pt x="1210" y="4109"/>
                  </a:cubicBezTo>
                  <a:cubicBezTo>
                    <a:pt x="1278" y="3949"/>
                    <a:pt x="1347" y="3789"/>
                    <a:pt x="1415" y="3630"/>
                  </a:cubicBezTo>
                  <a:cubicBezTo>
                    <a:pt x="1461" y="3470"/>
                    <a:pt x="1530" y="3310"/>
                    <a:pt x="1621" y="3150"/>
                  </a:cubicBezTo>
                  <a:cubicBezTo>
                    <a:pt x="1689" y="3013"/>
                    <a:pt x="1758" y="2876"/>
                    <a:pt x="1826" y="2739"/>
                  </a:cubicBezTo>
                  <a:cubicBezTo>
                    <a:pt x="2055" y="2351"/>
                    <a:pt x="2351" y="1963"/>
                    <a:pt x="2671" y="1621"/>
                  </a:cubicBezTo>
                  <a:cubicBezTo>
                    <a:pt x="2990" y="1301"/>
                    <a:pt x="3356" y="1005"/>
                    <a:pt x="3766" y="754"/>
                  </a:cubicBezTo>
                  <a:cubicBezTo>
                    <a:pt x="3881" y="685"/>
                    <a:pt x="3995" y="639"/>
                    <a:pt x="4109" y="594"/>
                  </a:cubicBezTo>
                  <a:cubicBezTo>
                    <a:pt x="4177" y="548"/>
                    <a:pt x="4223" y="525"/>
                    <a:pt x="4291" y="503"/>
                  </a:cubicBezTo>
                  <a:cubicBezTo>
                    <a:pt x="4360" y="480"/>
                    <a:pt x="4451" y="457"/>
                    <a:pt x="4520" y="434"/>
                  </a:cubicBezTo>
                  <a:cubicBezTo>
                    <a:pt x="4634" y="388"/>
                    <a:pt x="4679" y="251"/>
                    <a:pt x="4634" y="137"/>
                  </a:cubicBezTo>
                  <a:cubicBezTo>
                    <a:pt x="4611" y="92"/>
                    <a:pt x="4565" y="46"/>
                    <a:pt x="4520" y="23"/>
                  </a:cubicBezTo>
                  <a:cubicBezTo>
                    <a:pt x="4497" y="0"/>
                    <a:pt x="4451" y="0"/>
                    <a:pt x="4428"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3" name="Google Shape;4374;p38">
              <a:extLst>
                <a:ext uri="{FF2B5EF4-FFF2-40B4-BE49-F238E27FC236}">
                  <a16:creationId xmlns:a16="http://schemas.microsoft.com/office/drawing/2014/main" id="{9B4D1D40-D28C-0E45-5503-9514ADE1F292}"/>
                </a:ext>
              </a:extLst>
            </p:cNvPr>
            <p:cNvSpPr/>
            <p:nvPr/>
          </p:nvSpPr>
          <p:spPr>
            <a:xfrm>
              <a:off x="8666574" y="1651678"/>
              <a:ext cx="34506" cy="8312"/>
            </a:xfrm>
            <a:custGeom>
              <a:avLst/>
              <a:gdLst/>
              <a:ahLst/>
              <a:cxnLst/>
              <a:rect l="l" t="t" r="r" b="b"/>
              <a:pathLst>
                <a:path w="1233" h="297" extrusionOk="0">
                  <a:moveTo>
                    <a:pt x="69" y="0"/>
                  </a:moveTo>
                  <a:cubicBezTo>
                    <a:pt x="46" y="0"/>
                    <a:pt x="23" y="23"/>
                    <a:pt x="23" y="46"/>
                  </a:cubicBezTo>
                  <a:cubicBezTo>
                    <a:pt x="0" y="91"/>
                    <a:pt x="23" y="137"/>
                    <a:pt x="69" y="160"/>
                  </a:cubicBezTo>
                  <a:cubicBezTo>
                    <a:pt x="183" y="183"/>
                    <a:pt x="274" y="206"/>
                    <a:pt x="365" y="228"/>
                  </a:cubicBezTo>
                  <a:cubicBezTo>
                    <a:pt x="480" y="251"/>
                    <a:pt x="571" y="251"/>
                    <a:pt x="662" y="274"/>
                  </a:cubicBezTo>
                  <a:lnTo>
                    <a:pt x="936" y="274"/>
                  </a:lnTo>
                  <a:cubicBezTo>
                    <a:pt x="959" y="274"/>
                    <a:pt x="1005" y="297"/>
                    <a:pt x="1027" y="297"/>
                  </a:cubicBezTo>
                  <a:cubicBezTo>
                    <a:pt x="1073" y="297"/>
                    <a:pt x="1096" y="297"/>
                    <a:pt x="1141" y="274"/>
                  </a:cubicBezTo>
                  <a:cubicBezTo>
                    <a:pt x="1164" y="274"/>
                    <a:pt x="1164" y="251"/>
                    <a:pt x="1187" y="228"/>
                  </a:cubicBezTo>
                  <a:cubicBezTo>
                    <a:pt x="1210" y="206"/>
                    <a:pt x="1233" y="160"/>
                    <a:pt x="1233" y="137"/>
                  </a:cubicBezTo>
                  <a:cubicBezTo>
                    <a:pt x="1233" y="91"/>
                    <a:pt x="1164" y="46"/>
                    <a:pt x="1119" y="46"/>
                  </a:cubicBezTo>
                  <a:cubicBezTo>
                    <a:pt x="1073" y="69"/>
                    <a:pt x="1027" y="69"/>
                    <a:pt x="982" y="69"/>
                  </a:cubicBezTo>
                  <a:lnTo>
                    <a:pt x="822" y="69"/>
                  </a:lnTo>
                  <a:cubicBezTo>
                    <a:pt x="731" y="69"/>
                    <a:pt x="662" y="46"/>
                    <a:pt x="571" y="46"/>
                  </a:cubicBezTo>
                  <a:cubicBezTo>
                    <a:pt x="525" y="46"/>
                    <a:pt x="502" y="46"/>
                    <a:pt x="457" y="23"/>
                  </a:cubicBezTo>
                  <a:lnTo>
                    <a:pt x="365" y="23"/>
                  </a:lnTo>
                  <a:cubicBezTo>
                    <a:pt x="343" y="23"/>
                    <a:pt x="343" y="23"/>
                    <a:pt x="320" y="46"/>
                  </a:cubicBezTo>
                  <a:lnTo>
                    <a:pt x="297" y="46"/>
                  </a:lnTo>
                  <a:cubicBezTo>
                    <a:pt x="251" y="23"/>
                    <a:pt x="183" y="23"/>
                    <a:pt x="137"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4" name="Google Shape;4375;p38">
              <a:extLst>
                <a:ext uri="{FF2B5EF4-FFF2-40B4-BE49-F238E27FC236}">
                  <a16:creationId xmlns:a16="http://schemas.microsoft.com/office/drawing/2014/main" id="{37EA7BF7-26AC-59D7-B58F-18BFC5C66319}"/>
                </a:ext>
              </a:extLst>
            </p:cNvPr>
            <p:cNvSpPr/>
            <p:nvPr/>
          </p:nvSpPr>
          <p:spPr>
            <a:xfrm>
              <a:off x="8741294" y="1584598"/>
              <a:ext cx="157164" cy="36436"/>
            </a:xfrm>
            <a:custGeom>
              <a:avLst/>
              <a:gdLst/>
              <a:ahLst/>
              <a:cxnLst/>
              <a:rect l="l" t="t" r="r" b="b"/>
              <a:pathLst>
                <a:path w="5616" h="1302" extrusionOk="0">
                  <a:moveTo>
                    <a:pt x="5410" y="0"/>
                  </a:moveTo>
                  <a:cubicBezTo>
                    <a:pt x="5365" y="0"/>
                    <a:pt x="5342" y="0"/>
                    <a:pt x="5296" y="23"/>
                  </a:cubicBezTo>
                  <a:cubicBezTo>
                    <a:pt x="5273" y="46"/>
                    <a:pt x="5251" y="46"/>
                    <a:pt x="5228" y="69"/>
                  </a:cubicBezTo>
                  <a:cubicBezTo>
                    <a:pt x="5159" y="92"/>
                    <a:pt x="5114" y="137"/>
                    <a:pt x="5045" y="183"/>
                  </a:cubicBezTo>
                  <a:cubicBezTo>
                    <a:pt x="4954" y="229"/>
                    <a:pt x="4863" y="274"/>
                    <a:pt x="4748" y="320"/>
                  </a:cubicBezTo>
                  <a:cubicBezTo>
                    <a:pt x="4680" y="343"/>
                    <a:pt x="4611" y="388"/>
                    <a:pt x="4520" y="411"/>
                  </a:cubicBezTo>
                  <a:cubicBezTo>
                    <a:pt x="4475" y="434"/>
                    <a:pt x="4406" y="457"/>
                    <a:pt x="4338" y="480"/>
                  </a:cubicBezTo>
                  <a:cubicBezTo>
                    <a:pt x="4087" y="548"/>
                    <a:pt x="3835" y="594"/>
                    <a:pt x="3584" y="594"/>
                  </a:cubicBezTo>
                  <a:lnTo>
                    <a:pt x="3562" y="594"/>
                  </a:lnTo>
                  <a:cubicBezTo>
                    <a:pt x="3488" y="600"/>
                    <a:pt x="3415" y="603"/>
                    <a:pt x="3341" y="603"/>
                  </a:cubicBezTo>
                  <a:cubicBezTo>
                    <a:pt x="3141" y="603"/>
                    <a:pt x="2940" y="582"/>
                    <a:pt x="2740" y="548"/>
                  </a:cubicBezTo>
                  <a:cubicBezTo>
                    <a:pt x="2466" y="525"/>
                    <a:pt x="2215" y="503"/>
                    <a:pt x="1941" y="503"/>
                  </a:cubicBezTo>
                  <a:cubicBezTo>
                    <a:pt x="1667" y="503"/>
                    <a:pt x="1393" y="525"/>
                    <a:pt x="1119" y="571"/>
                  </a:cubicBezTo>
                  <a:cubicBezTo>
                    <a:pt x="1005" y="594"/>
                    <a:pt x="868" y="617"/>
                    <a:pt x="731" y="662"/>
                  </a:cubicBezTo>
                  <a:cubicBezTo>
                    <a:pt x="617" y="685"/>
                    <a:pt x="480" y="731"/>
                    <a:pt x="343" y="799"/>
                  </a:cubicBezTo>
                  <a:cubicBezTo>
                    <a:pt x="275" y="845"/>
                    <a:pt x="206" y="868"/>
                    <a:pt x="138" y="913"/>
                  </a:cubicBezTo>
                  <a:cubicBezTo>
                    <a:pt x="46" y="959"/>
                    <a:pt x="1" y="1050"/>
                    <a:pt x="46" y="1142"/>
                  </a:cubicBezTo>
                  <a:cubicBezTo>
                    <a:pt x="80" y="1209"/>
                    <a:pt x="150" y="1251"/>
                    <a:pt x="212" y="1251"/>
                  </a:cubicBezTo>
                  <a:cubicBezTo>
                    <a:pt x="235" y="1251"/>
                    <a:pt x="256" y="1245"/>
                    <a:pt x="275" y="1233"/>
                  </a:cubicBezTo>
                  <a:cubicBezTo>
                    <a:pt x="366" y="1187"/>
                    <a:pt x="457" y="1142"/>
                    <a:pt x="571" y="1096"/>
                  </a:cubicBezTo>
                  <a:cubicBezTo>
                    <a:pt x="686" y="1073"/>
                    <a:pt x="777" y="1050"/>
                    <a:pt x="914" y="1050"/>
                  </a:cubicBezTo>
                  <a:lnTo>
                    <a:pt x="1370" y="1050"/>
                  </a:lnTo>
                  <a:cubicBezTo>
                    <a:pt x="1484" y="1050"/>
                    <a:pt x="1621" y="1073"/>
                    <a:pt x="1736" y="1073"/>
                  </a:cubicBezTo>
                  <a:cubicBezTo>
                    <a:pt x="1872" y="1073"/>
                    <a:pt x="1987" y="1096"/>
                    <a:pt x="2124" y="1096"/>
                  </a:cubicBezTo>
                  <a:cubicBezTo>
                    <a:pt x="2146" y="1142"/>
                    <a:pt x="2169" y="1165"/>
                    <a:pt x="2192" y="1187"/>
                  </a:cubicBezTo>
                  <a:cubicBezTo>
                    <a:pt x="2352" y="1233"/>
                    <a:pt x="2512" y="1279"/>
                    <a:pt x="2671" y="1301"/>
                  </a:cubicBezTo>
                  <a:lnTo>
                    <a:pt x="3082" y="1301"/>
                  </a:lnTo>
                  <a:cubicBezTo>
                    <a:pt x="3219" y="1301"/>
                    <a:pt x="3333" y="1279"/>
                    <a:pt x="3470" y="1256"/>
                  </a:cubicBezTo>
                  <a:lnTo>
                    <a:pt x="3539" y="1256"/>
                  </a:lnTo>
                  <a:cubicBezTo>
                    <a:pt x="3813" y="1256"/>
                    <a:pt x="4064" y="1210"/>
                    <a:pt x="4315" y="1165"/>
                  </a:cubicBezTo>
                  <a:cubicBezTo>
                    <a:pt x="4452" y="1119"/>
                    <a:pt x="4566" y="1096"/>
                    <a:pt x="4657" y="1050"/>
                  </a:cubicBezTo>
                  <a:lnTo>
                    <a:pt x="4680" y="1050"/>
                  </a:lnTo>
                  <a:cubicBezTo>
                    <a:pt x="4703" y="1028"/>
                    <a:pt x="4726" y="982"/>
                    <a:pt x="4748" y="959"/>
                  </a:cubicBezTo>
                  <a:cubicBezTo>
                    <a:pt x="4794" y="936"/>
                    <a:pt x="4840" y="891"/>
                    <a:pt x="4885" y="845"/>
                  </a:cubicBezTo>
                  <a:cubicBezTo>
                    <a:pt x="4977" y="776"/>
                    <a:pt x="5068" y="685"/>
                    <a:pt x="5159" y="594"/>
                  </a:cubicBezTo>
                  <a:cubicBezTo>
                    <a:pt x="5273" y="525"/>
                    <a:pt x="5365" y="434"/>
                    <a:pt x="5456" y="343"/>
                  </a:cubicBezTo>
                  <a:cubicBezTo>
                    <a:pt x="5502" y="297"/>
                    <a:pt x="5547" y="229"/>
                    <a:pt x="5616" y="183"/>
                  </a:cubicBezTo>
                  <a:cubicBezTo>
                    <a:pt x="5593" y="115"/>
                    <a:pt x="5570" y="69"/>
                    <a:pt x="5525" y="46"/>
                  </a:cubicBezTo>
                  <a:cubicBezTo>
                    <a:pt x="5502" y="23"/>
                    <a:pt x="5456" y="0"/>
                    <a:pt x="5410"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5" name="Google Shape;4376;p38">
              <a:extLst>
                <a:ext uri="{FF2B5EF4-FFF2-40B4-BE49-F238E27FC236}">
                  <a16:creationId xmlns:a16="http://schemas.microsoft.com/office/drawing/2014/main" id="{744DEEA8-E690-F7E6-B347-8B46BFBD04AD}"/>
                </a:ext>
              </a:extLst>
            </p:cNvPr>
            <p:cNvSpPr/>
            <p:nvPr/>
          </p:nvSpPr>
          <p:spPr>
            <a:xfrm>
              <a:off x="8841592" y="1601193"/>
              <a:ext cx="28" cy="28"/>
            </a:xfrm>
            <a:custGeom>
              <a:avLst/>
              <a:gdLst/>
              <a:ahLst/>
              <a:cxnLst/>
              <a:rect l="l" t="t" r="r" b="b"/>
              <a:pathLst>
                <a:path w="1" h="1" extrusionOk="0">
                  <a:moveTo>
                    <a:pt x="0" y="1"/>
                  </a:moveTo>
                  <a:lnTo>
                    <a:pt x="0" y="1"/>
                  </a:lnTo>
                  <a:lnTo>
                    <a:pt x="0" y="1"/>
                  </a:ln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6" name="Google Shape;4377;p38">
              <a:extLst>
                <a:ext uri="{FF2B5EF4-FFF2-40B4-BE49-F238E27FC236}">
                  <a16:creationId xmlns:a16="http://schemas.microsoft.com/office/drawing/2014/main" id="{A2BB38E9-063D-7E34-BF2A-E687FEBBF052}"/>
                </a:ext>
              </a:extLst>
            </p:cNvPr>
            <p:cNvSpPr/>
            <p:nvPr/>
          </p:nvSpPr>
          <p:spPr>
            <a:xfrm>
              <a:off x="8635902" y="1118927"/>
              <a:ext cx="178880" cy="89804"/>
            </a:xfrm>
            <a:custGeom>
              <a:avLst/>
              <a:gdLst/>
              <a:ahLst/>
              <a:cxnLst/>
              <a:rect l="l" t="t" r="r" b="b"/>
              <a:pathLst>
                <a:path w="6392" h="3209" extrusionOk="0">
                  <a:moveTo>
                    <a:pt x="640" y="2420"/>
                  </a:moveTo>
                  <a:cubicBezTo>
                    <a:pt x="640" y="2443"/>
                    <a:pt x="640" y="2443"/>
                    <a:pt x="640" y="2466"/>
                  </a:cubicBezTo>
                  <a:cubicBezTo>
                    <a:pt x="617" y="2512"/>
                    <a:pt x="617" y="2557"/>
                    <a:pt x="640" y="2580"/>
                  </a:cubicBezTo>
                  <a:lnTo>
                    <a:pt x="617" y="2580"/>
                  </a:lnTo>
                  <a:cubicBezTo>
                    <a:pt x="617" y="2534"/>
                    <a:pt x="617" y="2489"/>
                    <a:pt x="617" y="2443"/>
                  </a:cubicBezTo>
                  <a:cubicBezTo>
                    <a:pt x="617" y="2443"/>
                    <a:pt x="640" y="2420"/>
                    <a:pt x="640" y="2420"/>
                  </a:cubicBezTo>
                  <a:close/>
                  <a:moveTo>
                    <a:pt x="4977" y="1"/>
                  </a:moveTo>
                  <a:cubicBezTo>
                    <a:pt x="4840" y="1"/>
                    <a:pt x="4680" y="46"/>
                    <a:pt x="4543" y="92"/>
                  </a:cubicBezTo>
                  <a:cubicBezTo>
                    <a:pt x="4383" y="115"/>
                    <a:pt x="4223" y="161"/>
                    <a:pt x="4086" y="206"/>
                  </a:cubicBezTo>
                  <a:cubicBezTo>
                    <a:pt x="3972" y="229"/>
                    <a:pt x="3881" y="275"/>
                    <a:pt x="3790" y="320"/>
                  </a:cubicBezTo>
                  <a:cubicBezTo>
                    <a:pt x="3790" y="298"/>
                    <a:pt x="3790" y="298"/>
                    <a:pt x="3790" y="298"/>
                  </a:cubicBezTo>
                  <a:cubicBezTo>
                    <a:pt x="3744" y="252"/>
                    <a:pt x="3721" y="206"/>
                    <a:pt x="3675" y="183"/>
                  </a:cubicBezTo>
                  <a:cubicBezTo>
                    <a:pt x="3630" y="183"/>
                    <a:pt x="3594" y="173"/>
                    <a:pt x="3562" y="173"/>
                  </a:cubicBezTo>
                  <a:cubicBezTo>
                    <a:pt x="3546" y="173"/>
                    <a:pt x="3531" y="176"/>
                    <a:pt x="3516" y="183"/>
                  </a:cubicBezTo>
                  <a:cubicBezTo>
                    <a:pt x="3470" y="183"/>
                    <a:pt x="3424" y="206"/>
                    <a:pt x="3379" y="206"/>
                  </a:cubicBezTo>
                  <a:cubicBezTo>
                    <a:pt x="3310" y="229"/>
                    <a:pt x="3242" y="275"/>
                    <a:pt x="3173" y="298"/>
                  </a:cubicBezTo>
                  <a:cubicBezTo>
                    <a:pt x="3014" y="366"/>
                    <a:pt x="2877" y="412"/>
                    <a:pt x="2717" y="480"/>
                  </a:cubicBezTo>
                  <a:cubicBezTo>
                    <a:pt x="2397" y="617"/>
                    <a:pt x="2055" y="754"/>
                    <a:pt x="1758" y="937"/>
                  </a:cubicBezTo>
                  <a:cubicBezTo>
                    <a:pt x="1461" y="1119"/>
                    <a:pt x="1188" y="1302"/>
                    <a:pt x="891" y="1484"/>
                  </a:cubicBezTo>
                  <a:cubicBezTo>
                    <a:pt x="754" y="1576"/>
                    <a:pt x="617" y="1667"/>
                    <a:pt x="480" y="1781"/>
                  </a:cubicBezTo>
                  <a:cubicBezTo>
                    <a:pt x="297" y="1941"/>
                    <a:pt x="92" y="2146"/>
                    <a:pt x="69" y="2397"/>
                  </a:cubicBezTo>
                  <a:cubicBezTo>
                    <a:pt x="23" y="2671"/>
                    <a:pt x="1" y="3082"/>
                    <a:pt x="320" y="3174"/>
                  </a:cubicBezTo>
                  <a:cubicBezTo>
                    <a:pt x="396" y="3199"/>
                    <a:pt x="471" y="3208"/>
                    <a:pt x="547" y="3208"/>
                  </a:cubicBezTo>
                  <a:cubicBezTo>
                    <a:pt x="677" y="3208"/>
                    <a:pt x="807" y="3180"/>
                    <a:pt x="936" y="3151"/>
                  </a:cubicBezTo>
                  <a:cubicBezTo>
                    <a:pt x="1051" y="3151"/>
                    <a:pt x="1165" y="3128"/>
                    <a:pt x="1279" y="3082"/>
                  </a:cubicBezTo>
                  <a:cubicBezTo>
                    <a:pt x="1370" y="3059"/>
                    <a:pt x="1484" y="3014"/>
                    <a:pt x="1576" y="2968"/>
                  </a:cubicBezTo>
                  <a:cubicBezTo>
                    <a:pt x="1713" y="2900"/>
                    <a:pt x="1849" y="2831"/>
                    <a:pt x="1964" y="2740"/>
                  </a:cubicBezTo>
                  <a:cubicBezTo>
                    <a:pt x="2101" y="2649"/>
                    <a:pt x="2215" y="2557"/>
                    <a:pt x="2329" y="2466"/>
                  </a:cubicBezTo>
                  <a:cubicBezTo>
                    <a:pt x="2420" y="2375"/>
                    <a:pt x="2511" y="2283"/>
                    <a:pt x="2603" y="2192"/>
                  </a:cubicBezTo>
                  <a:cubicBezTo>
                    <a:pt x="2671" y="2124"/>
                    <a:pt x="2740" y="2055"/>
                    <a:pt x="2808" y="1987"/>
                  </a:cubicBezTo>
                  <a:cubicBezTo>
                    <a:pt x="2846" y="1949"/>
                    <a:pt x="2884" y="1911"/>
                    <a:pt x="2922" y="1872"/>
                  </a:cubicBezTo>
                  <a:lnTo>
                    <a:pt x="2922" y="1872"/>
                  </a:lnTo>
                  <a:cubicBezTo>
                    <a:pt x="3105" y="1690"/>
                    <a:pt x="3310" y="1530"/>
                    <a:pt x="3516" y="1370"/>
                  </a:cubicBezTo>
                  <a:cubicBezTo>
                    <a:pt x="3744" y="1211"/>
                    <a:pt x="3972" y="1074"/>
                    <a:pt x="4200" y="959"/>
                  </a:cubicBezTo>
                  <a:cubicBezTo>
                    <a:pt x="4611" y="731"/>
                    <a:pt x="5022" y="526"/>
                    <a:pt x="5456" y="412"/>
                  </a:cubicBezTo>
                  <a:cubicBezTo>
                    <a:pt x="5547" y="389"/>
                    <a:pt x="5638" y="366"/>
                    <a:pt x="5730" y="366"/>
                  </a:cubicBezTo>
                  <a:cubicBezTo>
                    <a:pt x="5844" y="343"/>
                    <a:pt x="5935" y="343"/>
                    <a:pt x="6026" y="343"/>
                  </a:cubicBezTo>
                  <a:lnTo>
                    <a:pt x="6209" y="343"/>
                  </a:lnTo>
                  <a:cubicBezTo>
                    <a:pt x="6255" y="343"/>
                    <a:pt x="6278" y="343"/>
                    <a:pt x="6323" y="320"/>
                  </a:cubicBezTo>
                  <a:cubicBezTo>
                    <a:pt x="6346" y="298"/>
                    <a:pt x="6392" y="252"/>
                    <a:pt x="6392" y="206"/>
                  </a:cubicBezTo>
                  <a:cubicBezTo>
                    <a:pt x="6392" y="138"/>
                    <a:pt x="6346" y="24"/>
                    <a:pt x="6255" y="24"/>
                  </a:cubicBezTo>
                  <a:lnTo>
                    <a:pt x="5775" y="24"/>
                  </a:lnTo>
                  <a:cubicBezTo>
                    <a:pt x="5616" y="24"/>
                    <a:pt x="5479" y="46"/>
                    <a:pt x="5319" y="69"/>
                  </a:cubicBezTo>
                  <a:cubicBezTo>
                    <a:pt x="5273" y="69"/>
                    <a:pt x="5228" y="69"/>
                    <a:pt x="5182" y="92"/>
                  </a:cubicBezTo>
                  <a:cubicBezTo>
                    <a:pt x="5159" y="69"/>
                    <a:pt x="5159" y="46"/>
                    <a:pt x="5136" y="46"/>
                  </a:cubicBezTo>
                  <a:cubicBezTo>
                    <a:pt x="5091" y="1"/>
                    <a:pt x="5045" y="1"/>
                    <a:pt x="4977"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7" name="Google Shape;4378;p38">
              <a:extLst>
                <a:ext uri="{FF2B5EF4-FFF2-40B4-BE49-F238E27FC236}">
                  <a16:creationId xmlns:a16="http://schemas.microsoft.com/office/drawing/2014/main" id="{56422FDC-179E-4C33-87AA-5F648070516A}"/>
                </a:ext>
              </a:extLst>
            </p:cNvPr>
            <p:cNvSpPr/>
            <p:nvPr/>
          </p:nvSpPr>
          <p:spPr>
            <a:xfrm>
              <a:off x="8425119" y="1201343"/>
              <a:ext cx="243386" cy="80513"/>
            </a:xfrm>
            <a:custGeom>
              <a:avLst/>
              <a:gdLst/>
              <a:ahLst/>
              <a:cxnLst/>
              <a:rect l="l" t="t" r="r" b="b"/>
              <a:pathLst>
                <a:path w="8697" h="2877" extrusionOk="0">
                  <a:moveTo>
                    <a:pt x="4588" y="0"/>
                  </a:moveTo>
                  <a:cubicBezTo>
                    <a:pt x="4474" y="0"/>
                    <a:pt x="4337" y="23"/>
                    <a:pt x="4223" y="23"/>
                  </a:cubicBezTo>
                  <a:cubicBezTo>
                    <a:pt x="4063" y="23"/>
                    <a:pt x="3881" y="46"/>
                    <a:pt x="3721" y="69"/>
                  </a:cubicBezTo>
                  <a:cubicBezTo>
                    <a:pt x="3629" y="69"/>
                    <a:pt x="3515" y="92"/>
                    <a:pt x="3424" y="114"/>
                  </a:cubicBezTo>
                  <a:cubicBezTo>
                    <a:pt x="3082" y="160"/>
                    <a:pt x="2739" y="251"/>
                    <a:pt x="2397" y="365"/>
                  </a:cubicBezTo>
                  <a:cubicBezTo>
                    <a:pt x="2260" y="434"/>
                    <a:pt x="2100" y="502"/>
                    <a:pt x="1963" y="571"/>
                  </a:cubicBezTo>
                  <a:cubicBezTo>
                    <a:pt x="1803" y="639"/>
                    <a:pt x="1644" y="731"/>
                    <a:pt x="1484" y="822"/>
                  </a:cubicBezTo>
                  <a:cubicBezTo>
                    <a:pt x="1210" y="1005"/>
                    <a:pt x="936" y="1210"/>
                    <a:pt x="708" y="1461"/>
                  </a:cubicBezTo>
                  <a:cubicBezTo>
                    <a:pt x="571" y="1621"/>
                    <a:pt x="434" y="1803"/>
                    <a:pt x="343" y="1963"/>
                  </a:cubicBezTo>
                  <a:cubicBezTo>
                    <a:pt x="274" y="2077"/>
                    <a:pt x="206" y="2191"/>
                    <a:pt x="137" y="2283"/>
                  </a:cubicBezTo>
                  <a:cubicBezTo>
                    <a:pt x="92" y="2397"/>
                    <a:pt x="46" y="2488"/>
                    <a:pt x="23" y="2580"/>
                  </a:cubicBezTo>
                  <a:cubicBezTo>
                    <a:pt x="0" y="2716"/>
                    <a:pt x="114" y="2853"/>
                    <a:pt x="251" y="2876"/>
                  </a:cubicBezTo>
                  <a:cubicBezTo>
                    <a:pt x="320" y="2876"/>
                    <a:pt x="388" y="2853"/>
                    <a:pt x="434" y="2831"/>
                  </a:cubicBezTo>
                  <a:cubicBezTo>
                    <a:pt x="434" y="2808"/>
                    <a:pt x="457" y="2808"/>
                    <a:pt x="457" y="2808"/>
                  </a:cubicBezTo>
                  <a:cubicBezTo>
                    <a:pt x="457" y="2808"/>
                    <a:pt x="480" y="2785"/>
                    <a:pt x="480" y="2785"/>
                  </a:cubicBezTo>
                  <a:cubicBezTo>
                    <a:pt x="525" y="2716"/>
                    <a:pt x="594" y="2648"/>
                    <a:pt x="639" y="2580"/>
                  </a:cubicBezTo>
                  <a:cubicBezTo>
                    <a:pt x="708" y="2488"/>
                    <a:pt x="753" y="2397"/>
                    <a:pt x="822" y="2306"/>
                  </a:cubicBezTo>
                  <a:cubicBezTo>
                    <a:pt x="959" y="2169"/>
                    <a:pt x="1073" y="2009"/>
                    <a:pt x="1210" y="1849"/>
                  </a:cubicBezTo>
                  <a:cubicBezTo>
                    <a:pt x="1438" y="1644"/>
                    <a:pt x="1667" y="1484"/>
                    <a:pt x="1940" y="1324"/>
                  </a:cubicBezTo>
                  <a:cubicBezTo>
                    <a:pt x="2100" y="1210"/>
                    <a:pt x="2260" y="1119"/>
                    <a:pt x="2443" y="1050"/>
                  </a:cubicBezTo>
                  <a:cubicBezTo>
                    <a:pt x="2648" y="982"/>
                    <a:pt x="2831" y="890"/>
                    <a:pt x="3036" y="845"/>
                  </a:cubicBezTo>
                  <a:cubicBezTo>
                    <a:pt x="3241" y="799"/>
                    <a:pt x="3424" y="753"/>
                    <a:pt x="3629" y="708"/>
                  </a:cubicBezTo>
                  <a:cubicBezTo>
                    <a:pt x="3812" y="685"/>
                    <a:pt x="3972" y="685"/>
                    <a:pt x="4154" y="662"/>
                  </a:cubicBezTo>
                  <a:cubicBezTo>
                    <a:pt x="4383" y="639"/>
                    <a:pt x="4588" y="639"/>
                    <a:pt x="4794" y="617"/>
                  </a:cubicBezTo>
                  <a:cubicBezTo>
                    <a:pt x="4999" y="617"/>
                    <a:pt x="5182" y="594"/>
                    <a:pt x="5364" y="594"/>
                  </a:cubicBezTo>
                  <a:cubicBezTo>
                    <a:pt x="5615" y="594"/>
                    <a:pt x="5844" y="617"/>
                    <a:pt x="6072" y="617"/>
                  </a:cubicBezTo>
                  <a:lnTo>
                    <a:pt x="7236" y="617"/>
                  </a:lnTo>
                  <a:cubicBezTo>
                    <a:pt x="7396" y="617"/>
                    <a:pt x="7533" y="617"/>
                    <a:pt x="7692" y="594"/>
                  </a:cubicBezTo>
                  <a:cubicBezTo>
                    <a:pt x="7829" y="571"/>
                    <a:pt x="7989" y="548"/>
                    <a:pt x="8126" y="525"/>
                  </a:cubicBezTo>
                  <a:cubicBezTo>
                    <a:pt x="8217" y="525"/>
                    <a:pt x="8286" y="502"/>
                    <a:pt x="8377" y="480"/>
                  </a:cubicBezTo>
                  <a:cubicBezTo>
                    <a:pt x="8446" y="457"/>
                    <a:pt x="8514" y="411"/>
                    <a:pt x="8605" y="388"/>
                  </a:cubicBezTo>
                  <a:cubicBezTo>
                    <a:pt x="8651" y="365"/>
                    <a:pt x="8697" y="297"/>
                    <a:pt x="8674" y="229"/>
                  </a:cubicBezTo>
                  <a:cubicBezTo>
                    <a:pt x="8640" y="177"/>
                    <a:pt x="8593" y="151"/>
                    <a:pt x="8542" y="151"/>
                  </a:cubicBezTo>
                  <a:cubicBezTo>
                    <a:pt x="8526" y="151"/>
                    <a:pt x="8508" y="154"/>
                    <a:pt x="8491" y="160"/>
                  </a:cubicBezTo>
                  <a:cubicBezTo>
                    <a:pt x="8423" y="183"/>
                    <a:pt x="8377" y="229"/>
                    <a:pt x="8286" y="251"/>
                  </a:cubicBezTo>
                  <a:cubicBezTo>
                    <a:pt x="8126" y="274"/>
                    <a:pt x="7966" y="297"/>
                    <a:pt x="7807" y="297"/>
                  </a:cubicBezTo>
                  <a:cubicBezTo>
                    <a:pt x="7670" y="297"/>
                    <a:pt x="7555" y="274"/>
                    <a:pt x="7418" y="274"/>
                  </a:cubicBezTo>
                  <a:cubicBezTo>
                    <a:pt x="7259" y="251"/>
                    <a:pt x="7099" y="229"/>
                    <a:pt x="6939" y="206"/>
                  </a:cubicBezTo>
                  <a:cubicBezTo>
                    <a:pt x="6802" y="183"/>
                    <a:pt x="6665" y="160"/>
                    <a:pt x="6528" y="137"/>
                  </a:cubicBezTo>
                  <a:cubicBezTo>
                    <a:pt x="6369" y="137"/>
                    <a:pt x="6232" y="92"/>
                    <a:pt x="6072" y="92"/>
                  </a:cubicBezTo>
                  <a:cubicBezTo>
                    <a:pt x="5798" y="46"/>
                    <a:pt x="5501" y="23"/>
                    <a:pt x="5204"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8" name="Google Shape;4379;p38">
              <a:extLst>
                <a:ext uri="{FF2B5EF4-FFF2-40B4-BE49-F238E27FC236}">
                  <a16:creationId xmlns:a16="http://schemas.microsoft.com/office/drawing/2014/main" id="{9854D9AC-90BB-BAFD-188B-5DE55A95ECE4}"/>
                </a:ext>
              </a:extLst>
            </p:cNvPr>
            <p:cNvSpPr/>
            <p:nvPr/>
          </p:nvSpPr>
          <p:spPr>
            <a:xfrm>
              <a:off x="8423188" y="1209627"/>
              <a:ext cx="235746" cy="97612"/>
            </a:xfrm>
            <a:custGeom>
              <a:avLst/>
              <a:gdLst/>
              <a:ahLst/>
              <a:cxnLst/>
              <a:rect l="l" t="t" r="r" b="b"/>
              <a:pathLst>
                <a:path w="8424" h="3488" extrusionOk="0">
                  <a:moveTo>
                    <a:pt x="8286" y="1"/>
                  </a:moveTo>
                  <a:cubicBezTo>
                    <a:pt x="8241" y="24"/>
                    <a:pt x="8195" y="24"/>
                    <a:pt x="8127" y="47"/>
                  </a:cubicBezTo>
                  <a:lnTo>
                    <a:pt x="8149" y="47"/>
                  </a:lnTo>
                  <a:cubicBezTo>
                    <a:pt x="7876" y="115"/>
                    <a:pt x="7556" y="138"/>
                    <a:pt x="7282" y="161"/>
                  </a:cubicBezTo>
                  <a:cubicBezTo>
                    <a:pt x="7122" y="161"/>
                    <a:pt x="6985" y="138"/>
                    <a:pt x="6848" y="138"/>
                  </a:cubicBezTo>
                  <a:cubicBezTo>
                    <a:pt x="6711" y="138"/>
                    <a:pt x="6552" y="115"/>
                    <a:pt x="6415" y="115"/>
                  </a:cubicBezTo>
                  <a:cubicBezTo>
                    <a:pt x="6278" y="92"/>
                    <a:pt x="6118" y="92"/>
                    <a:pt x="5981" y="69"/>
                  </a:cubicBezTo>
                  <a:lnTo>
                    <a:pt x="5570" y="69"/>
                  </a:lnTo>
                  <a:cubicBezTo>
                    <a:pt x="5410" y="69"/>
                    <a:pt x="5273" y="47"/>
                    <a:pt x="5114" y="47"/>
                  </a:cubicBezTo>
                  <a:cubicBezTo>
                    <a:pt x="4954" y="47"/>
                    <a:pt x="4794" y="69"/>
                    <a:pt x="4634" y="69"/>
                  </a:cubicBezTo>
                  <a:cubicBezTo>
                    <a:pt x="4338" y="115"/>
                    <a:pt x="4018" y="138"/>
                    <a:pt x="3698" y="184"/>
                  </a:cubicBezTo>
                  <a:cubicBezTo>
                    <a:pt x="3539" y="229"/>
                    <a:pt x="3379" y="252"/>
                    <a:pt x="3219" y="321"/>
                  </a:cubicBezTo>
                  <a:cubicBezTo>
                    <a:pt x="3082" y="343"/>
                    <a:pt x="2922" y="412"/>
                    <a:pt x="2785" y="457"/>
                  </a:cubicBezTo>
                  <a:cubicBezTo>
                    <a:pt x="2489" y="549"/>
                    <a:pt x="2192" y="663"/>
                    <a:pt x="1918" y="800"/>
                  </a:cubicBezTo>
                  <a:cubicBezTo>
                    <a:pt x="1781" y="891"/>
                    <a:pt x="1644" y="960"/>
                    <a:pt x="1507" y="1028"/>
                  </a:cubicBezTo>
                  <a:cubicBezTo>
                    <a:pt x="1439" y="1074"/>
                    <a:pt x="1370" y="1119"/>
                    <a:pt x="1302" y="1165"/>
                  </a:cubicBezTo>
                  <a:cubicBezTo>
                    <a:pt x="1233" y="1211"/>
                    <a:pt x="1165" y="1279"/>
                    <a:pt x="1119" y="1325"/>
                  </a:cubicBezTo>
                  <a:cubicBezTo>
                    <a:pt x="1051" y="1371"/>
                    <a:pt x="1005" y="1416"/>
                    <a:pt x="937" y="1485"/>
                  </a:cubicBezTo>
                  <a:cubicBezTo>
                    <a:pt x="868" y="1553"/>
                    <a:pt x="800" y="1622"/>
                    <a:pt x="754" y="1690"/>
                  </a:cubicBezTo>
                  <a:cubicBezTo>
                    <a:pt x="640" y="1827"/>
                    <a:pt x="571" y="1941"/>
                    <a:pt x="480" y="2078"/>
                  </a:cubicBezTo>
                  <a:cubicBezTo>
                    <a:pt x="366" y="2261"/>
                    <a:pt x="275" y="2443"/>
                    <a:pt x="206" y="2649"/>
                  </a:cubicBezTo>
                  <a:cubicBezTo>
                    <a:pt x="161" y="2717"/>
                    <a:pt x="138" y="2809"/>
                    <a:pt x="92" y="2900"/>
                  </a:cubicBezTo>
                  <a:cubicBezTo>
                    <a:pt x="69" y="3014"/>
                    <a:pt x="46" y="3128"/>
                    <a:pt x="24" y="3242"/>
                  </a:cubicBezTo>
                  <a:cubicBezTo>
                    <a:pt x="1" y="3356"/>
                    <a:pt x="69" y="3448"/>
                    <a:pt x="161" y="3470"/>
                  </a:cubicBezTo>
                  <a:cubicBezTo>
                    <a:pt x="183" y="3482"/>
                    <a:pt x="212" y="3488"/>
                    <a:pt x="240" y="3488"/>
                  </a:cubicBezTo>
                  <a:cubicBezTo>
                    <a:pt x="269" y="3488"/>
                    <a:pt x="298" y="3482"/>
                    <a:pt x="320" y="3470"/>
                  </a:cubicBezTo>
                  <a:cubicBezTo>
                    <a:pt x="366" y="3448"/>
                    <a:pt x="434" y="3402"/>
                    <a:pt x="434" y="3356"/>
                  </a:cubicBezTo>
                  <a:cubicBezTo>
                    <a:pt x="457" y="3288"/>
                    <a:pt x="503" y="3197"/>
                    <a:pt x="526" y="3128"/>
                  </a:cubicBezTo>
                  <a:cubicBezTo>
                    <a:pt x="571" y="3037"/>
                    <a:pt x="594" y="2945"/>
                    <a:pt x="640" y="2877"/>
                  </a:cubicBezTo>
                  <a:cubicBezTo>
                    <a:pt x="708" y="2717"/>
                    <a:pt x="777" y="2580"/>
                    <a:pt x="845" y="2443"/>
                  </a:cubicBezTo>
                  <a:cubicBezTo>
                    <a:pt x="914" y="2329"/>
                    <a:pt x="959" y="2215"/>
                    <a:pt x="1051" y="2124"/>
                  </a:cubicBezTo>
                  <a:cubicBezTo>
                    <a:pt x="1074" y="2078"/>
                    <a:pt x="1119" y="2010"/>
                    <a:pt x="1165" y="1964"/>
                  </a:cubicBezTo>
                  <a:cubicBezTo>
                    <a:pt x="1188" y="1918"/>
                    <a:pt x="1233" y="1873"/>
                    <a:pt x="1256" y="1850"/>
                  </a:cubicBezTo>
                  <a:cubicBezTo>
                    <a:pt x="1347" y="1759"/>
                    <a:pt x="1439" y="1690"/>
                    <a:pt x="1530" y="1599"/>
                  </a:cubicBezTo>
                  <a:cubicBezTo>
                    <a:pt x="1621" y="1530"/>
                    <a:pt x="1713" y="1462"/>
                    <a:pt x="1804" y="1416"/>
                  </a:cubicBezTo>
                  <a:cubicBezTo>
                    <a:pt x="2078" y="1256"/>
                    <a:pt x="2352" y="1119"/>
                    <a:pt x="2626" y="1005"/>
                  </a:cubicBezTo>
                  <a:cubicBezTo>
                    <a:pt x="2763" y="937"/>
                    <a:pt x="2877" y="891"/>
                    <a:pt x="3014" y="846"/>
                  </a:cubicBezTo>
                  <a:cubicBezTo>
                    <a:pt x="3173" y="800"/>
                    <a:pt x="3310" y="731"/>
                    <a:pt x="3470" y="709"/>
                  </a:cubicBezTo>
                  <a:lnTo>
                    <a:pt x="3402" y="709"/>
                  </a:lnTo>
                  <a:cubicBezTo>
                    <a:pt x="3630" y="663"/>
                    <a:pt x="3858" y="594"/>
                    <a:pt x="4087" y="572"/>
                  </a:cubicBezTo>
                  <a:cubicBezTo>
                    <a:pt x="4315" y="526"/>
                    <a:pt x="4543" y="480"/>
                    <a:pt x="4771" y="457"/>
                  </a:cubicBezTo>
                  <a:cubicBezTo>
                    <a:pt x="5000" y="435"/>
                    <a:pt x="5228" y="435"/>
                    <a:pt x="5433" y="412"/>
                  </a:cubicBezTo>
                  <a:cubicBezTo>
                    <a:pt x="5658" y="412"/>
                    <a:pt x="5861" y="390"/>
                    <a:pt x="6064" y="389"/>
                  </a:cubicBezTo>
                  <a:lnTo>
                    <a:pt x="6064" y="389"/>
                  </a:lnTo>
                  <a:cubicBezTo>
                    <a:pt x="6242" y="389"/>
                    <a:pt x="6425" y="395"/>
                    <a:pt x="6609" y="395"/>
                  </a:cubicBezTo>
                  <a:cubicBezTo>
                    <a:pt x="6797" y="395"/>
                    <a:pt x="6985" y="389"/>
                    <a:pt x="7168" y="366"/>
                  </a:cubicBezTo>
                  <a:cubicBezTo>
                    <a:pt x="7373" y="366"/>
                    <a:pt x="7579" y="343"/>
                    <a:pt x="7784" y="298"/>
                  </a:cubicBezTo>
                  <a:cubicBezTo>
                    <a:pt x="7967" y="252"/>
                    <a:pt x="8172" y="206"/>
                    <a:pt x="8355" y="138"/>
                  </a:cubicBezTo>
                  <a:cubicBezTo>
                    <a:pt x="8400" y="138"/>
                    <a:pt x="8423" y="69"/>
                    <a:pt x="8400" y="47"/>
                  </a:cubicBezTo>
                  <a:cubicBezTo>
                    <a:pt x="8400" y="1"/>
                    <a:pt x="8355" y="1"/>
                    <a:pt x="8332"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9" name="Google Shape;4380;p38">
              <a:extLst>
                <a:ext uri="{FF2B5EF4-FFF2-40B4-BE49-F238E27FC236}">
                  <a16:creationId xmlns:a16="http://schemas.microsoft.com/office/drawing/2014/main" id="{F35C864B-62E7-3004-3C52-87F2A170F798}"/>
                </a:ext>
              </a:extLst>
            </p:cNvPr>
            <p:cNvSpPr/>
            <p:nvPr/>
          </p:nvSpPr>
          <p:spPr>
            <a:xfrm>
              <a:off x="8831378" y="1125336"/>
              <a:ext cx="124589" cy="494411"/>
            </a:xfrm>
            <a:custGeom>
              <a:avLst/>
              <a:gdLst/>
              <a:ahLst/>
              <a:cxnLst/>
              <a:rect l="l" t="t" r="r" b="b"/>
              <a:pathLst>
                <a:path w="4452" h="17667" extrusionOk="0">
                  <a:moveTo>
                    <a:pt x="297" y="0"/>
                  </a:moveTo>
                  <a:cubicBezTo>
                    <a:pt x="183" y="0"/>
                    <a:pt x="114" y="46"/>
                    <a:pt x="69" y="137"/>
                  </a:cubicBezTo>
                  <a:cubicBezTo>
                    <a:pt x="0" y="251"/>
                    <a:pt x="46" y="411"/>
                    <a:pt x="183" y="479"/>
                  </a:cubicBezTo>
                  <a:cubicBezTo>
                    <a:pt x="228" y="502"/>
                    <a:pt x="297" y="525"/>
                    <a:pt x="365" y="571"/>
                  </a:cubicBezTo>
                  <a:cubicBezTo>
                    <a:pt x="411" y="616"/>
                    <a:pt x="457" y="662"/>
                    <a:pt x="502" y="708"/>
                  </a:cubicBezTo>
                  <a:cubicBezTo>
                    <a:pt x="685" y="913"/>
                    <a:pt x="845" y="1164"/>
                    <a:pt x="1004" y="1392"/>
                  </a:cubicBezTo>
                  <a:cubicBezTo>
                    <a:pt x="1164" y="1643"/>
                    <a:pt x="1324" y="1895"/>
                    <a:pt x="1461" y="2168"/>
                  </a:cubicBezTo>
                  <a:cubicBezTo>
                    <a:pt x="1575" y="2420"/>
                    <a:pt x="1712" y="2693"/>
                    <a:pt x="1826" y="2967"/>
                  </a:cubicBezTo>
                  <a:cubicBezTo>
                    <a:pt x="1940" y="3241"/>
                    <a:pt x="2032" y="3538"/>
                    <a:pt x="2100" y="3835"/>
                  </a:cubicBezTo>
                  <a:cubicBezTo>
                    <a:pt x="2260" y="4405"/>
                    <a:pt x="2488" y="4976"/>
                    <a:pt x="2625" y="5569"/>
                  </a:cubicBezTo>
                  <a:cubicBezTo>
                    <a:pt x="2671" y="5706"/>
                    <a:pt x="2694" y="5866"/>
                    <a:pt x="2739" y="6003"/>
                  </a:cubicBezTo>
                  <a:cubicBezTo>
                    <a:pt x="2785" y="6300"/>
                    <a:pt x="2853" y="6597"/>
                    <a:pt x="2876" y="6893"/>
                  </a:cubicBezTo>
                  <a:cubicBezTo>
                    <a:pt x="2922" y="7213"/>
                    <a:pt x="2967" y="7532"/>
                    <a:pt x="2990" y="7852"/>
                  </a:cubicBezTo>
                  <a:cubicBezTo>
                    <a:pt x="3013" y="8194"/>
                    <a:pt x="3036" y="8514"/>
                    <a:pt x="3059" y="8856"/>
                  </a:cubicBezTo>
                  <a:cubicBezTo>
                    <a:pt x="3082" y="9199"/>
                    <a:pt x="3104" y="9518"/>
                    <a:pt x="3104" y="9861"/>
                  </a:cubicBezTo>
                  <a:cubicBezTo>
                    <a:pt x="3104" y="10089"/>
                    <a:pt x="3104" y="10317"/>
                    <a:pt x="3104" y="10545"/>
                  </a:cubicBezTo>
                  <a:cubicBezTo>
                    <a:pt x="3104" y="10751"/>
                    <a:pt x="3104" y="10979"/>
                    <a:pt x="3082" y="11184"/>
                  </a:cubicBezTo>
                  <a:cubicBezTo>
                    <a:pt x="3059" y="11458"/>
                    <a:pt x="3036" y="11732"/>
                    <a:pt x="3013" y="12006"/>
                  </a:cubicBezTo>
                  <a:cubicBezTo>
                    <a:pt x="2967" y="12303"/>
                    <a:pt x="2922" y="12600"/>
                    <a:pt x="2876" y="12896"/>
                  </a:cubicBezTo>
                  <a:cubicBezTo>
                    <a:pt x="2830" y="13193"/>
                    <a:pt x="2762" y="13467"/>
                    <a:pt x="2694" y="13741"/>
                  </a:cubicBezTo>
                  <a:cubicBezTo>
                    <a:pt x="2648" y="13878"/>
                    <a:pt x="2625" y="14038"/>
                    <a:pt x="2579" y="14175"/>
                  </a:cubicBezTo>
                  <a:cubicBezTo>
                    <a:pt x="2534" y="14312"/>
                    <a:pt x="2511" y="14448"/>
                    <a:pt x="2465" y="14608"/>
                  </a:cubicBezTo>
                  <a:cubicBezTo>
                    <a:pt x="2442" y="14631"/>
                    <a:pt x="2420" y="14677"/>
                    <a:pt x="2420" y="14722"/>
                  </a:cubicBezTo>
                  <a:cubicBezTo>
                    <a:pt x="2351" y="14928"/>
                    <a:pt x="2260" y="15133"/>
                    <a:pt x="2169" y="15339"/>
                  </a:cubicBezTo>
                  <a:cubicBezTo>
                    <a:pt x="2077" y="15544"/>
                    <a:pt x="1963" y="15749"/>
                    <a:pt x="1872" y="15955"/>
                  </a:cubicBezTo>
                  <a:cubicBezTo>
                    <a:pt x="1758" y="16138"/>
                    <a:pt x="1666" y="16320"/>
                    <a:pt x="1575" y="16503"/>
                  </a:cubicBezTo>
                  <a:cubicBezTo>
                    <a:pt x="1529" y="16617"/>
                    <a:pt x="1461" y="16708"/>
                    <a:pt x="1392" y="16799"/>
                  </a:cubicBezTo>
                  <a:cubicBezTo>
                    <a:pt x="1347" y="16891"/>
                    <a:pt x="1278" y="16959"/>
                    <a:pt x="1233" y="17051"/>
                  </a:cubicBezTo>
                  <a:cubicBezTo>
                    <a:pt x="1210" y="17096"/>
                    <a:pt x="1187" y="17119"/>
                    <a:pt x="1141" y="17142"/>
                  </a:cubicBezTo>
                  <a:cubicBezTo>
                    <a:pt x="1141" y="17165"/>
                    <a:pt x="1119" y="17187"/>
                    <a:pt x="1119" y="17187"/>
                  </a:cubicBezTo>
                  <a:cubicBezTo>
                    <a:pt x="1073" y="17233"/>
                    <a:pt x="1050" y="17302"/>
                    <a:pt x="1027" y="17347"/>
                  </a:cubicBezTo>
                  <a:cubicBezTo>
                    <a:pt x="1004" y="17416"/>
                    <a:pt x="1027" y="17461"/>
                    <a:pt x="1027" y="17530"/>
                  </a:cubicBezTo>
                  <a:cubicBezTo>
                    <a:pt x="1050" y="17576"/>
                    <a:pt x="1096" y="17644"/>
                    <a:pt x="1164" y="17667"/>
                  </a:cubicBezTo>
                  <a:cubicBezTo>
                    <a:pt x="1187" y="17644"/>
                    <a:pt x="1210" y="17644"/>
                    <a:pt x="1233" y="17621"/>
                  </a:cubicBezTo>
                  <a:cubicBezTo>
                    <a:pt x="1278" y="17576"/>
                    <a:pt x="1324" y="17553"/>
                    <a:pt x="1370" y="17507"/>
                  </a:cubicBezTo>
                  <a:cubicBezTo>
                    <a:pt x="1392" y="17484"/>
                    <a:pt x="1415" y="17484"/>
                    <a:pt x="1461" y="17461"/>
                  </a:cubicBezTo>
                  <a:cubicBezTo>
                    <a:pt x="1484" y="17439"/>
                    <a:pt x="1507" y="17393"/>
                    <a:pt x="1529" y="17370"/>
                  </a:cubicBezTo>
                  <a:cubicBezTo>
                    <a:pt x="1575" y="17347"/>
                    <a:pt x="1621" y="17302"/>
                    <a:pt x="1666" y="17256"/>
                  </a:cubicBezTo>
                  <a:cubicBezTo>
                    <a:pt x="1758" y="17187"/>
                    <a:pt x="1849" y="17096"/>
                    <a:pt x="1940" y="17005"/>
                  </a:cubicBezTo>
                  <a:cubicBezTo>
                    <a:pt x="2054" y="16936"/>
                    <a:pt x="2146" y="16845"/>
                    <a:pt x="2237" y="16754"/>
                  </a:cubicBezTo>
                  <a:cubicBezTo>
                    <a:pt x="2260" y="16731"/>
                    <a:pt x="2283" y="16708"/>
                    <a:pt x="2306" y="16685"/>
                  </a:cubicBezTo>
                  <a:cubicBezTo>
                    <a:pt x="2420" y="16503"/>
                    <a:pt x="2557" y="16320"/>
                    <a:pt x="2648" y="16115"/>
                  </a:cubicBezTo>
                  <a:cubicBezTo>
                    <a:pt x="2808" y="15841"/>
                    <a:pt x="2945" y="15567"/>
                    <a:pt x="3059" y="15270"/>
                  </a:cubicBezTo>
                  <a:cubicBezTo>
                    <a:pt x="3127" y="15088"/>
                    <a:pt x="3196" y="14928"/>
                    <a:pt x="3264" y="14745"/>
                  </a:cubicBezTo>
                  <a:cubicBezTo>
                    <a:pt x="3310" y="14631"/>
                    <a:pt x="3333" y="14517"/>
                    <a:pt x="3378" y="14403"/>
                  </a:cubicBezTo>
                  <a:cubicBezTo>
                    <a:pt x="3492" y="14380"/>
                    <a:pt x="3561" y="14312"/>
                    <a:pt x="3629" y="14220"/>
                  </a:cubicBezTo>
                  <a:cubicBezTo>
                    <a:pt x="3652" y="14152"/>
                    <a:pt x="3675" y="14060"/>
                    <a:pt x="3698" y="13969"/>
                  </a:cubicBezTo>
                  <a:cubicBezTo>
                    <a:pt x="3721" y="13901"/>
                    <a:pt x="3744" y="13832"/>
                    <a:pt x="3766" y="13764"/>
                  </a:cubicBezTo>
                  <a:cubicBezTo>
                    <a:pt x="3812" y="13604"/>
                    <a:pt x="3880" y="13467"/>
                    <a:pt x="3926" y="13307"/>
                  </a:cubicBezTo>
                  <a:cubicBezTo>
                    <a:pt x="4017" y="12988"/>
                    <a:pt x="4086" y="12668"/>
                    <a:pt x="4154" y="12349"/>
                  </a:cubicBezTo>
                  <a:cubicBezTo>
                    <a:pt x="4200" y="12029"/>
                    <a:pt x="4246" y="11687"/>
                    <a:pt x="4268" y="11367"/>
                  </a:cubicBezTo>
                  <a:cubicBezTo>
                    <a:pt x="4314" y="11002"/>
                    <a:pt x="4337" y="10637"/>
                    <a:pt x="4360" y="10294"/>
                  </a:cubicBezTo>
                  <a:cubicBezTo>
                    <a:pt x="4360" y="10317"/>
                    <a:pt x="4360" y="10340"/>
                    <a:pt x="4360" y="10363"/>
                  </a:cubicBezTo>
                  <a:cubicBezTo>
                    <a:pt x="4405" y="9655"/>
                    <a:pt x="4451" y="8948"/>
                    <a:pt x="4405" y="8240"/>
                  </a:cubicBezTo>
                  <a:cubicBezTo>
                    <a:pt x="4360" y="7920"/>
                    <a:pt x="4337" y="7578"/>
                    <a:pt x="4291" y="7236"/>
                  </a:cubicBezTo>
                  <a:cubicBezTo>
                    <a:pt x="4246" y="6893"/>
                    <a:pt x="4177" y="6551"/>
                    <a:pt x="4109" y="6209"/>
                  </a:cubicBezTo>
                  <a:cubicBezTo>
                    <a:pt x="4086" y="6049"/>
                    <a:pt x="4040" y="5889"/>
                    <a:pt x="4017" y="5752"/>
                  </a:cubicBezTo>
                  <a:cubicBezTo>
                    <a:pt x="3995" y="5684"/>
                    <a:pt x="3995" y="5615"/>
                    <a:pt x="3972" y="5547"/>
                  </a:cubicBezTo>
                  <a:cubicBezTo>
                    <a:pt x="3949" y="5432"/>
                    <a:pt x="3926" y="5318"/>
                    <a:pt x="3880" y="5227"/>
                  </a:cubicBezTo>
                  <a:cubicBezTo>
                    <a:pt x="3858" y="5204"/>
                    <a:pt x="3835" y="5181"/>
                    <a:pt x="3812" y="5159"/>
                  </a:cubicBezTo>
                  <a:cubicBezTo>
                    <a:pt x="3766" y="4930"/>
                    <a:pt x="3698" y="4725"/>
                    <a:pt x="3629" y="4497"/>
                  </a:cubicBezTo>
                  <a:cubicBezTo>
                    <a:pt x="3538" y="4177"/>
                    <a:pt x="3424" y="3835"/>
                    <a:pt x="3264" y="3515"/>
                  </a:cubicBezTo>
                  <a:cubicBezTo>
                    <a:pt x="3196" y="3355"/>
                    <a:pt x="3104" y="3196"/>
                    <a:pt x="3013" y="3036"/>
                  </a:cubicBezTo>
                  <a:cubicBezTo>
                    <a:pt x="2922" y="2876"/>
                    <a:pt x="2830" y="2716"/>
                    <a:pt x="2716" y="2556"/>
                  </a:cubicBezTo>
                  <a:cubicBezTo>
                    <a:pt x="2694" y="2488"/>
                    <a:pt x="2648" y="2442"/>
                    <a:pt x="2625" y="2397"/>
                  </a:cubicBezTo>
                  <a:lnTo>
                    <a:pt x="2625" y="2374"/>
                  </a:lnTo>
                  <a:cubicBezTo>
                    <a:pt x="2602" y="2351"/>
                    <a:pt x="2579" y="2328"/>
                    <a:pt x="2557" y="2283"/>
                  </a:cubicBezTo>
                  <a:cubicBezTo>
                    <a:pt x="2523" y="2216"/>
                    <a:pt x="2429" y="2173"/>
                    <a:pt x="2336" y="2173"/>
                  </a:cubicBezTo>
                  <a:cubicBezTo>
                    <a:pt x="2301" y="2173"/>
                    <a:pt x="2268" y="2179"/>
                    <a:pt x="2237" y="2191"/>
                  </a:cubicBezTo>
                  <a:cubicBezTo>
                    <a:pt x="2214" y="2191"/>
                    <a:pt x="2191" y="2191"/>
                    <a:pt x="2169" y="2214"/>
                  </a:cubicBezTo>
                  <a:cubicBezTo>
                    <a:pt x="2100" y="2054"/>
                    <a:pt x="2032" y="1917"/>
                    <a:pt x="1963" y="1780"/>
                  </a:cubicBezTo>
                  <a:cubicBezTo>
                    <a:pt x="1849" y="1529"/>
                    <a:pt x="1689" y="1324"/>
                    <a:pt x="1529" y="1118"/>
                  </a:cubicBezTo>
                  <a:cubicBezTo>
                    <a:pt x="1370" y="890"/>
                    <a:pt x="1210" y="662"/>
                    <a:pt x="1027" y="457"/>
                  </a:cubicBezTo>
                  <a:cubicBezTo>
                    <a:pt x="936" y="388"/>
                    <a:pt x="868" y="297"/>
                    <a:pt x="776" y="228"/>
                  </a:cubicBezTo>
                  <a:cubicBezTo>
                    <a:pt x="662" y="160"/>
                    <a:pt x="525" y="91"/>
                    <a:pt x="388" y="23"/>
                  </a:cubicBezTo>
                  <a:cubicBezTo>
                    <a:pt x="365" y="23"/>
                    <a:pt x="320" y="0"/>
                    <a:pt x="297"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0" name="Google Shape;4381;p38">
              <a:extLst>
                <a:ext uri="{FF2B5EF4-FFF2-40B4-BE49-F238E27FC236}">
                  <a16:creationId xmlns:a16="http://schemas.microsoft.com/office/drawing/2014/main" id="{E1A62F3E-0439-8A12-B017-5DFD7328183A}"/>
                </a:ext>
              </a:extLst>
            </p:cNvPr>
            <p:cNvSpPr/>
            <p:nvPr/>
          </p:nvSpPr>
          <p:spPr>
            <a:xfrm>
              <a:off x="8800062" y="1164291"/>
              <a:ext cx="81800" cy="243386"/>
            </a:xfrm>
            <a:custGeom>
              <a:avLst/>
              <a:gdLst/>
              <a:ahLst/>
              <a:cxnLst/>
              <a:rect l="l" t="t" r="r" b="b"/>
              <a:pathLst>
                <a:path w="2923" h="8697" extrusionOk="0">
                  <a:moveTo>
                    <a:pt x="412" y="0"/>
                  </a:moveTo>
                  <a:cubicBezTo>
                    <a:pt x="366" y="0"/>
                    <a:pt x="320" y="23"/>
                    <a:pt x="275" y="23"/>
                  </a:cubicBezTo>
                  <a:cubicBezTo>
                    <a:pt x="138" y="69"/>
                    <a:pt x="46" y="183"/>
                    <a:pt x="1" y="320"/>
                  </a:cubicBezTo>
                  <a:cubicBezTo>
                    <a:pt x="1" y="388"/>
                    <a:pt x="1" y="480"/>
                    <a:pt x="1" y="548"/>
                  </a:cubicBezTo>
                  <a:cubicBezTo>
                    <a:pt x="1" y="662"/>
                    <a:pt x="24" y="776"/>
                    <a:pt x="69" y="868"/>
                  </a:cubicBezTo>
                  <a:cubicBezTo>
                    <a:pt x="92" y="982"/>
                    <a:pt x="115" y="1096"/>
                    <a:pt x="138" y="1210"/>
                  </a:cubicBezTo>
                  <a:cubicBezTo>
                    <a:pt x="206" y="1416"/>
                    <a:pt x="252" y="1644"/>
                    <a:pt x="297" y="1849"/>
                  </a:cubicBezTo>
                  <a:cubicBezTo>
                    <a:pt x="366" y="2100"/>
                    <a:pt x="389" y="2351"/>
                    <a:pt x="434" y="2625"/>
                  </a:cubicBezTo>
                  <a:cubicBezTo>
                    <a:pt x="457" y="2762"/>
                    <a:pt x="457" y="2876"/>
                    <a:pt x="480" y="3013"/>
                  </a:cubicBezTo>
                  <a:cubicBezTo>
                    <a:pt x="480" y="3150"/>
                    <a:pt x="503" y="3310"/>
                    <a:pt x="526" y="3470"/>
                  </a:cubicBezTo>
                  <a:cubicBezTo>
                    <a:pt x="549" y="3789"/>
                    <a:pt x="571" y="4109"/>
                    <a:pt x="594" y="4451"/>
                  </a:cubicBezTo>
                  <a:cubicBezTo>
                    <a:pt x="617" y="4748"/>
                    <a:pt x="640" y="5045"/>
                    <a:pt x="663" y="5342"/>
                  </a:cubicBezTo>
                  <a:lnTo>
                    <a:pt x="663" y="5433"/>
                  </a:lnTo>
                  <a:cubicBezTo>
                    <a:pt x="663" y="5752"/>
                    <a:pt x="640" y="6072"/>
                    <a:pt x="663" y="6391"/>
                  </a:cubicBezTo>
                  <a:cubicBezTo>
                    <a:pt x="663" y="6551"/>
                    <a:pt x="663" y="6734"/>
                    <a:pt x="685" y="6894"/>
                  </a:cubicBezTo>
                  <a:cubicBezTo>
                    <a:pt x="685" y="7053"/>
                    <a:pt x="685" y="7213"/>
                    <a:pt x="708" y="7373"/>
                  </a:cubicBezTo>
                  <a:cubicBezTo>
                    <a:pt x="754" y="7556"/>
                    <a:pt x="777" y="7738"/>
                    <a:pt x="845" y="7898"/>
                  </a:cubicBezTo>
                  <a:cubicBezTo>
                    <a:pt x="914" y="8058"/>
                    <a:pt x="982" y="8217"/>
                    <a:pt x="1096" y="8332"/>
                  </a:cubicBezTo>
                  <a:cubicBezTo>
                    <a:pt x="1165" y="8400"/>
                    <a:pt x="1210" y="8469"/>
                    <a:pt x="1302" y="8537"/>
                  </a:cubicBezTo>
                  <a:cubicBezTo>
                    <a:pt x="1393" y="8606"/>
                    <a:pt x="1484" y="8651"/>
                    <a:pt x="1621" y="8674"/>
                  </a:cubicBezTo>
                  <a:cubicBezTo>
                    <a:pt x="1644" y="8697"/>
                    <a:pt x="1690" y="8697"/>
                    <a:pt x="1735" y="8697"/>
                  </a:cubicBezTo>
                  <a:lnTo>
                    <a:pt x="1872" y="8697"/>
                  </a:lnTo>
                  <a:cubicBezTo>
                    <a:pt x="1918" y="8697"/>
                    <a:pt x="1987" y="8697"/>
                    <a:pt x="2032" y="8674"/>
                  </a:cubicBezTo>
                  <a:cubicBezTo>
                    <a:pt x="2192" y="8651"/>
                    <a:pt x="2329" y="8560"/>
                    <a:pt x="2420" y="8446"/>
                  </a:cubicBezTo>
                  <a:cubicBezTo>
                    <a:pt x="2489" y="8377"/>
                    <a:pt x="2557" y="8309"/>
                    <a:pt x="2603" y="8217"/>
                  </a:cubicBezTo>
                  <a:cubicBezTo>
                    <a:pt x="2648" y="8149"/>
                    <a:pt x="2671" y="8081"/>
                    <a:pt x="2694" y="8012"/>
                  </a:cubicBezTo>
                  <a:cubicBezTo>
                    <a:pt x="2763" y="7829"/>
                    <a:pt x="2808" y="7670"/>
                    <a:pt x="2831" y="7487"/>
                  </a:cubicBezTo>
                  <a:cubicBezTo>
                    <a:pt x="2854" y="7327"/>
                    <a:pt x="2877" y="7168"/>
                    <a:pt x="2900" y="7008"/>
                  </a:cubicBezTo>
                  <a:cubicBezTo>
                    <a:pt x="2900" y="6825"/>
                    <a:pt x="2922" y="6643"/>
                    <a:pt x="2922" y="6460"/>
                  </a:cubicBezTo>
                  <a:cubicBezTo>
                    <a:pt x="2922" y="6140"/>
                    <a:pt x="2900" y="5821"/>
                    <a:pt x="2877" y="5501"/>
                  </a:cubicBezTo>
                  <a:cubicBezTo>
                    <a:pt x="2854" y="5182"/>
                    <a:pt x="2808" y="4862"/>
                    <a:pt x="2763" y="4543"/>
                  </a:cubicBezTo>
                  <a:cubicBezTo>
                    <a:pt x="2721" y="4355"/>
                    <a:pt x="2698" y="4168"/>
                    <a:pt x="2660" y="3981"/>
                  </a:cubicBezTo>
                  <a:lnTo>
                    <a:pt x="2660" y="3981"/>
                  </a:lnTo>
                  <a:cubicBezTo>
                    <a:pt x="2663" y="3986"/>
                    <a:pt x="2667" y="3990"/>
                    <a:pt x="2671" y="3995"/>
                  </a:cubicBezTo>
                  <a:cubicBezTo>
                    <a:pt x="2557" y="3424"/>
                    <a:pt x="2397" y="2831"/>
                    <a:pt x="2215" y="2260"/>
                  </a:cubicBezTo>
                  <a:cubicBezTo>
                    <a:pt x="2146" y="2100"/>
                    <a:pt x="2101" y="1963"/>
                    <a:pt x="2055" y="1826"/>
                  </a:cubicBezTo>
                  <a:cubicBezTo>
                    <a:pt x="1987" y="1667"/>
                    <a:pt x="1918" y="1530"/>
                    <a:pt x="1872" y="1370"/>
                  </a:cubicBezTo>
                  <a:cubicBezTo>
                    <a:pt x="1735" y="1096"/>
                    <a:pt x="1576" y="845"/>
                    <a:pt x="1370" y="640"/>
                  </a:cubicBezTo>
                  <a:cubicBezTo>
                    <a:pt x="1347" y="617"/>
                    <a:pt x="1347" y="617"/>
                    <a:pt x="1347" y="617"/>
                  </a:cubicBezTo>
                  <a:cubicBezTo>
                    <a:pt x="1279" y="548"/>
                    <a:pt x="1233" y="480"/>
                    <a:pt x="1165" y="411"/>
                  </a:cubicBezTo>
                  <a:cubicBezTo>
                    <a:pt x="1119" y="343"/>
                    <a:pt x="1051" y="274"/>
                    <a:pt x="959" y="206"/>
                  </a:cubicBezTo>
                  <a:cubicBezTo>
                    <a:pt x="868" y="137"/>
                    <a:pt x="754" y="69"/>
                    <a:pt x="640" y="23"/>
                  </a:cubicBezTo>
                  <a:lnTo>
                    <a:pt x="549" y="23"/>
                  </a:lnTo>
                  <a:cubicBezTo>
                    <a:pt x="503" y="23"/>
                    <a:pt x="457" y="0"/>
                    <a:pt x="41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1" name="Google Shape;4382;p38">
              <a:extLst>
                <a:ext uri="{FF2B5EF4-FFF2-40B4-BE49-F238E27FC236}">
                  <a16:creationId xmlns:a16="http://schemas.microsoft.com/office/drawing/2014/main" id="{B4A8DC1D-C789-E564-32EA-C540B33FBBC5}"/>
                </a:ext>
              </a:extLst>
            </p:cNvPr>
            <p:cNvSpPr/>
            <p:nvPr/>
          </p:nvSpPr>
          <p:spPr>
            <a:xfrm>
              <a:off x="8824969" y="1416604"/>
              <a:ext cx="45392" cy="47938"/>
            </a:xfrm>
            <a:custGeom>
              <a:avLst/>
              <a:gdLst/>
              <a:ahLst/>
              <a:cxnLst/>
              <a:rect l="l" t="t" r="r" b="b"/>
              <a:pathLst>
                <a:path w="1622" h="1713" extrusionOk="0">
                  <a:moveTo>
                    <a:pt x="731" y="0"/>
                  </a:moveTo>
                  <a:cubicBezTo>
                    <a:pt x="640" y="0"/>
                    <a:pt x="549" y="0"/>
                    <a:pt x="457" y="23"/>
                  </a:cubicBezTo>
                  <a:cubicBezTo>
                    <a:pt x="298" y="92"/>
                    <a:pt x="206" y="183"/>
                    <a:pt x="115" y="320"/>
                  </a:cubicBezTo>
                  <a:cubicBezTo>
                    <a:pt x="47" y="434"/>
                    <a:pt x="1" y="594"/>
                    <a:pt x="1" y="731"/>
                  </a:cubicBezTo>
                  <a:cubicBezTo>
                    <a:pt x="1" y="891"/>
                    <a:pt x="24" y="1050"/>
                    <a:pt x="115" y="1187"/>
                  </a:cubicBezTo>
                  <a:cubicBezTo>
                    <a:pt x="138" y="1279"/>
                    <a:pt x="206" y="1393"/>
                    <a:pt x="275" y="1461"/>
                  </a:cubicBezTo>
                  <a:cubicBezTo>
                    <a:pt x="343" y="1507"/>
                    <a:pt x="412" y="1552"/>
                    <a:pt x="457" y="1598"/>
                  </a:cubicBezTo>
                  <a:cubicBezTo>
                    <a:pt x="572" y="1667"/>
                    <a:pt x="686" y="1712"/>
                    <a:pt x="800" y="1712"/>
                  </a:cubicBezTo>
                  <a:cubicBezTo>
                    <a:pt x="1028" y="1712"/>
                    <a:pt x="1256" y="1575"/>
                    <a:pt x="1393" y="1393"/>
                  </a:cubicBezTo>
                  <a:cubicBezTo>
                    <a:pt x="1507" y="1256"/>
                    <a:pt x="1576" y="1096"/>
                    <a:pt x="1599" y="936"/>
                  </a:cubicBezTo>
                  <a:cubicBezTo>
                    <a:pt x="1621" y="845"/>
                    <a:pt x="1621" y="731"/>
                    <a:pt x="1599" y="639"/>
                  </a:cubicBezTo>
                  <a:cubicBezTo>
                    <a:pt x="1599" y="594"/>
                    <a:pt x="1576" y="548"/>
                    <a:pt x="1553" y="503"/>
                  </a:cubicBezTo>
                  <a:cubicBezTo>
                    <a:pt x="1553" y="457"/>
                    <a:pt x="1530" y="411"/>
                    <a:pt x="1507" y="366"/>
                  </a:cubicBezTo>
                  <a:cubicBezTo>
                    <a:pt x="1485" y="320"/>
                    <a:pt x="1416" y="274"/>
                    <a:pt x="1393" y="229"/>
                  </a:cubicBezTo>
                  <a:cubicBezTo>
                    <a:pt x="1256" y="115"/>
                    <a:pt x="1097" y="46"/>
                    <a:pt x="93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2" name="Google Shape;4383;p38">
              <a:extLst>
                <a:ext uri="{FF2B5EF4-FFF2-40B4-BE49-F238E27FC236}">
                  <a16:creationId xmlns:a16="http://schemas.microsoft.com/office/drawing/2014/main" id="{04C8435A-F9E5-CD1F-E81C-49E4102FCBEF}"/>
                </a:ext>
              </a:extLst>
            </p:cNvPr>
            <p:cNvSpPr/>
            <p:nvPr/>
          </p:nvSpPr>
          <p:spPr>
            <a:xfrm>
              <a:off x="8520940" y="1106810"/>
              <a:ext cx="95205" cy="100074"/>
            </a:xfrm>
            <a:custGeom>
              <a:avLst/>
              <a:gdLst/>
              <a:ahLst/>
              <a:cxnLst/>
              <a:rect l="l" t="t" r="r" b="b"/>
              <a:pathLst>
                <a:path w="3402" h="3576" extrusionOk="0">
                  <a:moveTo>
                    <a:pt x="845" y="0"/>
                  </a:moveTo>
                  <a:cubicBezTo>
                    <a:pt x="753" y="0"/>
                    <a:pt x="685" y="46"/>
                    <a:pt x="639" y="114"/>
                  </a:cubicBezTo>
                  <a:cubicBezTo>
                    <a:pt x="594" y="206"/>
                    <a:pt x="639" y="343"/>
                    <a:pt x="730" y="388"/>
                  </a:cubicBezTo>
                  <a:cubicBezTo>
                    <a:pt x="753" y="411"/>
                    <a:pt x="799" y="434"/>
                    <a:pt x="822" y="457"/>
                  </a:cubicBezTo>
                  <a:cubicBezTo>
                    <a:pt x="799" y="457"/>
                    <a:pt x="776" y="457"/>
                    <a:pt x="776" y="479"/>
                  </a:cubicBezTo>
                  <a:cubicBezTo>
                    <a:pt x="730" y="457"/>
                    <a:pt x="662" y="457"/>
                    <a:pt x="616" y="434"/>
                  </a:cubicBezTo>
                  <a:cubicBezTo>
                    <a:pt x="548" y="434"/>
                    <a:pt x="502" y="457"/>
                    <a:pt x="457" y="479"/>
                  </a:cubicBezTo>
                  <a:lnTo>
                    <a:pt x="388" y="479"/>
                  </a:lnTo>
                  <a:cubicBezTo>
                    <a:pt x="365" y="479"/>
                    <a:pt x="297" y="479"/>
                    <a:pt x="251" y="502"/>
                  </a:cubicBezTo>
                  <a:cubicBezTo>
                    <a:pt x="205" y="548"/>
                    <a:pt x="160" y="616"/>
                    <a:pt x="160" y="708"/>
                  </a:cubicBezTo>
                  <a:cubicBezTo>
                    <a:pt x="137" y="731"/>
                    <a:pt x="114" y="753"/>
                    <a:pt x="91" y="776"/>
                  </a:cubicBezTo>
                  <a:cubicBezTo>
                    <a:pt x="23" y="822"/>
                    <a:pt x="0" y="936"/>
                    <a:pt x="23" y="1004"/>
                  </a:cubicBezTo>
                  <a:cubicBezTo>
                    <a:pt x="69" y="1141"/>
                    <a:pt x="183" y="1233"/>
                    <a:pt x="297" y="1301"/>
                  </a:cubicBezTo>
                  <a:cubicBezTo>
                    <a:pt x="365" y="1370"/>
                    <a:pt x="457" y="1438"/>
                    <a:pt x="525" y="1507"/>
                  </a:cubicBezTo>
                  <a:cubicBezTo>
                    <a:pt x="730" y="1644"/>
                    <a:pt x="913" y="1780"/>
                    <a:pt x="1096" y="1917"/>
                  </a:cubicBezTo>
                  <a:cubicBezTo>
                    <a:pt x="1347" y="2100"/>
                    <a:pt x="1598" y="2283"/>
                    <a:pt x="1826" y="2465"/>
                  </a:cubicBezTo>
                  <a:cubicBezTo>
                    <a:pt x="1986" y="2602"/>
                    <a:pt x="2146" y="2762"/>
                    <a:pt x="2305" y="2899"/>
                  </a:cubicBezTo>
                  <a:cubicBezTo>
                    <a:pt x="2351" y="2990"/>
                    <a:pt x="2420" y="3059"/>
                    <a:pt x="2488" y="3104"/>
                  </a:cubicBezTo>
                  <a:cubicBezTo>
                    <a:pt x="2511" y="3127"/>
                    <a:pt x="2534" y="3127"/>
                    <a:pt x="2556" y="3150"/>
                  </a:cubicBezTo>
                  <a:cubicBezTo>
                    <a:pt x="2602" y="3218"/>
                    <a:pt x="2671" y="3287"/>
                    <a:pt x="2739" y="3355"/>
                  </a:cubicBezTo>
                  <a:cubicBezTo>
                    <a:pt x="2785" y="3424"/>
                    <a:pt x="2853" y="3492"/>
                    <a:pt x="2922" y="3538"/>
                  </a:cubicBezTo>
                  <a:cubicBezTo>
                    <a:pt x="2962" y="3565"/>
                    <a:pt x="3010" y="3576"/>
                    <a:pt x="3056" y="3576"/>
                  </a:cubicBezTo>
                  <a:cubicBezTo>
                    <a:pt x="3089" y="3576"/>
                    <a:pt x="3122" y="3570"/>
                    <a:pt x="3150" y="3561"/>
                  </a:cubicBezTo>
                  <a:cubicBezTo>
                    <a:pt x="3241" y="3538"/>
                    <a:pt x="3287" y="3492"/>
                    <a:pt x="3333" y="3424"/>
                  </a:cubicBezTo>
                  <a:cubicBezTo>
                    <a:pt x="3401" y="3310"/>
                    <a:pt x="3378" y="3173"/>
                    <a:pt x="3333" y="3036"/>
                  </a:cubicBezTo>
                  <a:cubicBezTo>
                    <a:pt x="3310" y="2967"/>
                    <a:pt x="3264" y="2899"/>
                    <a:pt x="3241" y="2830"/>
                  </a:cubicBezTo>
                  <a:cubicBezTo>
                    <a:pt x="3218" y="2739"/>
                    <a:pt x="3173" y="2671"/>
                    <a:pt x="3150" y="2602"/>
                  </a:cubicBezTo>
                  <a:cubicBezTo>
                    <a:pt x="3036" y="2351"/>
                    <a:pt x="2899" y="2146"/>
                    <a:pt x="2739" y="1917"/>
                  </a:cubicBezTo>
                  <a:cubicBezTo>
                    <a:pt x="2579" y="1666"/>
                    <a:pt x="2420" y="1415"/>
                    <a:pt x="2237" y="1187"/>
                  </a:cubicBezTo>
                  <a:cubicBezTo>
                    <a:pt x="2054" y="982"/>
                    <a:pt x="1849" y="776"/>
                    <a:pt x="1643" y="571"/>
                  </a:cubicBezTo>
                  <a:cubicBezTo>
                    <a:pt x="1552" y="479"/>
                    <a:pt x="1438" y="388"/>
                    <a:pt x="1324" y="297"/>
                  </a:cubicBezTo>
                  <a:cubicBezTo>
                    <a:pt x="1210" y="183"/>
                    <a:pt x="1073" y="114"/>
                    <a:pt x="936" y="23"/>
                  </a:cubicBezTo>
                  <a:cubicBezTo>
                    <a:pt x="913" y="0"/>
                    <a:pt x="867" y="0"/>
                    <a:pt x="845" y="0"/>
                  </a:cubicBezTo>
                  <a:close/>
                </a:path>
              </a:pathLst>
            </a:custGeom>
            <a:solidFill>
              <a:srgbClr val="7F67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3" name="Google Shape;4384;p38">
              <a:extLst>
                <a:ext uri="{FF2B5EF4-FFF2-40B4-BE49-F238E27FC236}">
                  <a16:creationId xmlns:a16="http://schemas.microsoft.com/office/drawing/2014/main" id="{550F9BDC-71B8-0464-BE9D-0B205FA18740}"/>
                </a:ext>
              </a:extLst>
            </p:cNvPr>
            <p:cNvSpPr/>
            <p:nvPr/>
          </p:nvSpPr>
          <p:spPr>
            <a:xfrm>
              <a:off x="8544559" y="1105523"/>
              <a:ext cx="72845" cy="101809"/>
            </a:xfrm>
            <a:custGeom>
              <a:avLst/>
              <a:gdLst/>
              <a:ahLst/>
              <a:cxnLst/>
              <a:rect l="l" t="t" r="r" b="b"/>
              <a:pathLst>
                <a:path w="2603" h="3638" extrusionOk="0">
                  <a:moveTo>
                    <a:pt x="160" y="0"/>
                  </a:moveTo>
                  <a:cubicBezTo>
                    <a:pt x="138" y="0"/>
                    <a:pt x="92" y="23"/>
                    <a:pt x="69" y="46"/>
                  </a:cubicBezTo>
                  <a:cubicBezTo>
                    <a:pt x="1" y="115"/>
                    <a:pt x="1" y="206"/>
                    <a:pt x="69" y="274"/>
                  </a:cubicBezTo>
                  <a:cubicBezTo>
                    <a:pt x="183" y="366"/>
                    <a:pt x="274" y="457"/>
                    <a:pt x="366" y="571"/>
                  </a:cubicBezTo>
                  <a:cubicBezTo>
                    <a:pt x="457" y="685"/>
                    <a:pt x="548" y="799"/>
                    <a:pt x="640" y="913"/>
                  </a:cubicBezTo>
                  <a:cubicBezTo>
                    <a:pt x="799" y="1096"/>
                    <a:pt x="936" y="1279"/>
                    <a:pt x="1051" y="1484"/>
                  </a:cubicBezTo>
                  <a:cubicBezTo>
                    <a:pt x="1188" y="1690"/>
                    <a:pt x="1302" y="1872"/>
                    <a:pt x="1416" y="2078"/>
                  </a:cubicBezTo>
                  <a:cubicBezTo>
                    <a:pt x="1484" y="2169"/>
                    <a:pt x="1553" y="2283"/>
                    <a:pt x="1598" y="2397"/>
                  </a:cubicBezTo>
                  <a:cubicBezTo>
                    <a:pt x="1667" y="2488"/>
                    <a:pt x="1712" y="2580"/>
                    <a:pt x="1781" y="2671"/>
                  </a:cubicBezTo>
                  <a:cubicBezTo>
                    <a:pt x="1849" y="2831"/>
                    <a:pt x="1941" y="3013"/>
                    <a:pt x="2009" y="3173"/>
                  </a:cubicBezTo>
                  <a:cubicBezTo>
                    <a:pt x="2009" y="3173"/>
                    <a:pt x="2009" y="3150"/>
                    <a:pt x="2009" y="3150"/>
                  </a:cubicBezTo>
                  <a:cubicBezTo>
                    <a:pt x="2009" y="3150"/>
                    <a:pt x="2009" y="3173"/>
                    <a:pt x="2032" y="3173"/>
                  </a:cubicBezTo>
                  <a:lnTo>
                    <a:pt x="2009" y="3173"/>
                  </a:lnTo>
                  <a:cubicBezTo>
                    <a:pt x="2032" y="3173"/>
                    <a:pt x="2032" y="3173"/>
                    <a:pt x="2032" y="3196"/>
                  </a:cubicBezTo>
                  <a:cubicBezTo>
                    <a:pt x="2055" y="3242"/>
                    <a:pt x="2055" y="3287"/>
                    <a:pt x="2078" y="3333"/>
                  </a:cubicBezTo>
                  <a:cubicBezTo>
                    <a:pt x="2101" y="3401"/>
                    <a:pt x="2123" y="3470"/>
                    <a:pt x="2169" y="3538"/>
                  </a:cubicBezTo>
                  <a:cubicBezTo>
                    <a:pt x="2204" y="3608"/>
                    <a:pt x="2279" y="3638"/>
                    <a:pt x="2353" y="3638"/>
                  </a:cubicBezTo>
                  <a:cubicBezTo>
                    <a:pt x="2376" y="3638"/>
                    <a:pt x="2399" y="3635"/>
                    <a:pt x="2420" y="3630"/>
                  </a:cubicBezTo>
                  <a:cubicBezTo>
                    <a:pt x="2489" y="3630"/>
                    <a:pt x="2534" y="3584"/>
                    <a:pt x="2557" y="3538"/>
                  </a:cubicBezTo>
                  <a:cubicBezTo>
                    <a:pt x="2603" y="3470"/>
                    <a:pt x="2603" y="3424"/>
                    <a:pt x="2580" y="3356"/>
                  </a:cubicBezTo>
                  <a:cubicBezTo>
                    <a:pt x="2580" y="3287"/>
                    <a:pt x="2534" y="3219"/>
                    <a:pt x="2511" y="3150"/>
                  </a:cubicBezTo>
                  <a:cubicBezTo>
                    <a:pt x="2489" y="3059"/>
                    <a:pt x="2443" y="2968"/>
                    <a:pt x="2397" y="2899"/>
                  </a:cubicBezTo>
                  <a:cubicBezTo>
                    <a:pt x="2352" y="2785"/>
                    <a:pt x="2283" y="2671"/>
                    <a:pt x="2237" y="2557"/>
                  </a:cubicBezTo>
                  <a:cubicBezTo>
                    <a:pt x="2169" y="2420"/>
                    <a:pt x="2101" y="2306"/>
                    <a:pt x="2032" y="2192"/>
                  </a:cubicBezTo>
                  <a:cubicBezTo>
                    <a:pt x="1941" y="2055"/>
                    <a:pt x="1849" y="1918"/>
                    <a:pt x="1758" y="1781"/>
                  </a:cubicBezTo>
                  <a:cubicBezTo>
                    <a:pt x="1667" y="1644"/>
                    <a:pt x="1576" y="1530"/>
                    <a:pt x="1484" y="1393"/>
                  </a:cubicBezTo>
                  <a:cubicBezTo>
                    <a:pt x="1370" y="1256"/>
                    <a:pt x="1279" y="1096"/>
                    <a:pt x="1165" y="959"/>
                  </a:cubicBezTo>
                  <a:cubicBezTo>
                    <a:pt x="1051" y="845"/>
                    <a:pt x="959" y="731"/>
                    <a:pt x="845" y="617"/>
                  </a:cubicBezTo>
                  <a:cubicBezTo>
                    <a:pt x="799" y="571"/>
                    <a:pt x="731" y="503"/>
                    <a:pt x="685" y="434"/>
                  </a:cubicBezTo>
                  <a:cubicBezTo>
                    <a:pt x="617" y="389"/>
                    <a:pt x="571" y="320"/>
                    <a:pt x="503" y="274"/>
                  </a:cubicBezTo>
                  <a:cubicBezTo>
                    <a:pt x="434" y="206"/>
                    <a:pt x="366" y="115"/>
                    <a:pt x="274" y="46"/>
                  </a:cubicBezTo>
                  <a:cubicBezTo>
                    <a:pt x="252" y="23"/>
                    <a:pt x="206" y="0"/>
                    <a:pt x="160" y="0"/>
                  </a:cubicBezTo>
                  <a:close/>
                </a:path>
              </a:pathLst>
            </a:custGeom>
            <a:solidFill>
              <a:srgbClr val="7F67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4" name="Google Shape;4385;p38">
              <a:extLst>
                <a:ext uri="{FF2B5EF4-FFF2-40B4-BE49-F238E27FC236}">
                  <a16:creationId xmlns:a16="http://schemas.microsoft.com/office/drawing/2014/main" id="{AE7180BB-2DE1-6177-ADB4-F7BE9D18B6A5}"/>
                </a:ext>
              </a:extLst>
            </p:cNvPr>
            <p:cNvSpPr/>
            <p:nvPr/>
          </p:nvSpPr>
          <p:spPr>
            <a:xfrm>
              <a:off x="8589279" y="1191129"/>
              <a:ext cx="45364" cy="16371"/>
            </a:xfrm>
            <a:custGeom>
              <a:avLst/>
              <a:gdLst/>
              <a:ahLst/>
              <a:cxnLst/>
              <a:rect l="l" t="t" r="r" b="b"/>
              <a:pathLst>
                <a:path w="1621" h="585" extrusionOk="0">
                  <a:moveTo>
                    <a:pt x="206" y="0"/>
                  </a:moveTo>
                  <a:cubicBezTo>
                    <a:pt x="114" y="0"/>
                    <a:pt x="46" y="46"/>
                    <a:pt x="23" y="114"/>
                  </a:cubicBezTo>
                  <a:cubicBezTo>
                    <a:pt x="0" y="205"/>
                    <a:pt x="69" y="320"/>
                    <a:pt x="160" y="342"/>
                  </a:cubicBezTo>
                  <a:cubicBezTo>
                    <a:pt x="297" y="388"/>
                    <a:pt x="457" y="434"/>
                    <a:pt x="617" y="457"/>
                  </a:cubicBezTo>
                  <a:cubicBezTo>
                    <a:pt x="708" y="479"/>
                    <a:pt x="776" y="479"/>
                    <a:pt x="868" y="502"/>
                  </a:cubicBezTo>
                  <a:cubicBezTo>
                    <a:pt x="891" y="502"/>
                    <a:pt x="913" y="525"/>
                    <a:pt x="936" y="525"/>
                  </a:cubicBezTo>
                  <a:lnTo>
                    <a:pt x="1050" y="525"/>
                  </a:lnTo>
                  <a:cubicBezTo>
                    <a:pt x="1096" y="525"/>
                    <a:pt x="1119" y="525"/>
                    <a:pt x="1142" y="548"/>
                  </a:cubicBezTo>
                  <a:cubicBezTo>
                    <a:pt x="1210" y="548"/>
                    <a:pt x="1256" y="571"/>
                    <a:pt x="1301" y="571"/>
                  </a:cubicBezTo>
                  <a:cubicBezTo>
                    <a:pt x="1330" y="580"/>
                    <a:pt x="1359" y="585"/>
                    <a:pt x="1386" y="585"/>
                  </a:cubicBezTo>
                  <a:cubicBezTo>
                    <a:pt x="1491" y="585"/>
                    <a:pt x="1580" y="519"/>
                    <a:pt x="1598" y="411"/>
                  </a:cubicBezTo>
                  <a:cubicBezTo>
                    <a:pt x="1621" y="342"/>
                    <a:pt x="1598" y="297"/>
                    <a:pt x="1575" y="228"/>
                  </a:cubicBezTo>
                  <a:cubicBezTo>
                    <a:pt x="1530" y="160"/>
                    <a:pt x="1461" y="114"/>
                    <a:pt x="1370" y="114"/>
                  </a:cubicBezTo>
                  <a:lnTo>
                    <a:pt x="1142" y="114"/>
                  </a:lnTo>
                  <a:cubicBezTo>
                    <a:pt x="1050" y="114"/>
                    <a:pt x="959" y="114"/>
                    <a:pt x="868" y="91"/>
                  </a:cubicBezTo>
                  <a:cubicBezTo>
                    <a:pt x="822" y="91"/>
                    <a:pt x="766" y="71"/>
                    <a:pt x="714" y="71"/>
                  </a:cubicBezTo>
                  <a:cubicBezTo>
                    <a:pt x="688" y="71"/>
                    <a:pt x="662" y="76"/>
                    <a:pt x="639" y="91"/>
                  </a:cubicBezTo>
                  <a:lnTo>
                    <a:pt x="617" y="91"/>
                  </a:lnTo>
                  <a:cubicBezTo>
                    <a:pt x="503" y="69"/>
                    <a:pt x="366" y="23"/>
                    <a:pt x="251" y="0"/>
                  </a:cubicBezTo>
                  <a:close/>
                </a:path>
              </a:pathLst>
            </a:custGeom>
            <a:solidFill>
              <a:srgbClr val="7F67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5" name="Google Shape;4386;p38">
              <a:extLst>
                <a:ext uri="{FF2B5EF4-FFF2-40B4-BE49-F238E27FC236}">
                  <a16:creationId xmlns:a16="http://schemas.microsoft.com/office/drawing/2014/main" id="{0EC0DEE1-6145-96A7-D490-9AAFDBC7A1D4}"/>
                </a:ext>
              </a:extLst>
            </p:cNvPr>
            <p:cNvSpPr/>
            <p:nvPr/>
          </p:nvSpPr>
          <p:spPr>
            <a:xfrm>
              <a:off x="8570110" y="1069758"/>
              <a:ext cx="63918" cy="134160"/>
            </a:xfrm>
            <a:custGeom>
              <a:avLst/>
              <a:gdLst/>
              <a:ahLst/>
              <a:cxnLst/>
              <a:rect l="l" t="t" r="r" b="b"/>
              <a:pathLst>
                <a:path w="2284" h="4794" extrusionOk="0">
                  <a:moveTo>
                    <a:pt x="548" y="0"/>
                  </a:moveTo>
                  <a:cubicBezTo>
                    <a:pt x="503" y="0"/>
                    <a:pt x="480" y="0"/>
                    <a:pt x="434" y="23"/>
                  </a:cubicBezTo>
                  <a:cubicBezTo>
                    <a:pt x="389" y="46"/>
                    <a:pt x="343" y="114"/>
                    <a:pt x="343" y="160"/>
                  </a:cubicBezTo>
                  <a:cubicBezTo>
                    <a:pt x="314" y="131"/>
                    <a:pt x="274" y="119"/>
                    <a:pt x="231" y="119"/>
                  </a:cubicBezTo>
                  <a:cubicBezTo>
                    <a:pt x="172" y="119"/>
                    <a:pt x="109" y="143"/>
                    <a:pt x="69" y="183"/>
                  </a:cubicBezTo>
                  <a:cubicBezTo>
                    <a:pt x="1" y="251"/>
                    <a:pt x="1" y="388"/>
                    <a:pt x="69" y="457"/>
                  </a:cubicBezTo>
                  <a:cubicBezTo>
                    <a:pt x="229" y="617"/>
                    <a:pt x="366" y="776"/>
                    <a:pt x="503" y="959"/>
                  </a:cubicBezTo>
                  <a:cubicBezTo>
                    <a:pt x="685" y="1187"/>
                    <a:pt x="822" y="1415"/>
                    <a:pt x="959" y="1667"/>
                  </a:cubicBezTo>
                  <a:cubicBezTo>
                    <a:pt x="1028" y="1781"/>
                    <a:pt x="1096" y="1918"/>
                    <a:pt x="1142" y="2032"/>
                  </a:cubicBezTo>
                  <a:cubicBezTo>
                    <a:pt x="1210" y="2146"/>
                    <a:pt x="1256" y="2260"/>
                    <a:pt x="1324" y="2374"/>
                  </a:cubicBezTo>
                  <a:cubicBezTo>
                    <a:pt x="1393" y="2557"/>
                    <a:pt x="1461" y="2762"/>
                    <a:pt x="1530" y="2968"/>
                  </a:cubicBezTo>
                  <a:cubicBezTo>
                    <a:pt x="1598" y="3196"/>
                    <a:pt x="1667" y="3401"/>
                    <a:pt x="1713" y="3607"/>
                  </a:cubicBezTo>
                  <a:cubicBezTo>
                    <a:pt x="1758" y="3721"/>
                    <a:pt x="1781" y="3812"/>
                    <a:pt x="1804" y="3926"/>
                  </a:cubicBezTo>
                  <a:cubicBezTo>
                    <a:pt x="1827" y="4018"/>
                    <a:pt x="1827" y="4132"/>
                    <a:pt x="1849" y="4223"/>
                  </a:cubicBezTo>
                  <a:cubicBezTo>
                    <a:pt x="1872" y="4314"/>
                    <a:pt x="1872" y="4406"/>
                    <a:pt x="1895" y="4497"/>
                  </a:cubicBezTo>
                  <a:cubicBezTo>
                    <a:pt x="1895" y="4542"/>
                    <a:pt x="1918" y="4588"/>
                    <a:pt x="1918" y="4634"/>
                  </a:cubicBezTo>
                  <a:cubicBezTo>
                    <a:pt x="1918" y="4657"/>
                    <a:pt x="1941" y="4679"/>
                    <a:pt x="1941" y="4702"/>
                  </a:cubicBezTo>
                  <a:cubicBezTo>
                    <a:pt x="1986" y="4771"/>
                    <a:pt x="2032" y="4794"/>
                    <a:pt x="2101" y="4794"/>
                  </a:cubicBezTo>
                  <a:cubicBezTo>
                    <a:pt x="2146" y="4794"/>
                    <a:pt x="2192" y="4748"/>
                    <a:pt x="2215" y="4702"/>
                  </a:cubicBezTo>
                  <a:cubicBezTo>
                    <a:pt x="2260" y="4657"/>
                    <a:pt x="2260" y="4588"/>
                    <a:pt x="2283" y="4520"/>
                  </a:cubicBezTo>
                  <a:cubicBezTo>
                    <a:pt x="2283" y="4451"/>
                    <a:pt x="2283" y="4406"/>
                    <a:pt x="2283" y="4337"/>
                  </a:cubicBezTo>
                  <a:cubicBezTo>
                    <a:pt x="2283" y="4269"/>
                    <a:pt x="2283" y="4177"/>
                    <a:pt x="2283" y="4109"/>
                  </a:cubicBezTo>
                  <a:cubicBezTo>
                    <a:pt x="2260" y="3926"/>
                    <a:pt x="2237" y="3766"/>
                    <a:pt x="2215" y="3607"/>
                  </a:cubicBezTo>
                  <a:cubicBezTo>
                    <a:pt x="2146" y="3287"/>
                    <a:pt x="2055" y="2968"/>
                    <a:pt x="1964" y="2648"/>
                  </a:cubicBezTo>
                  <a:cubicBezTo>
                    <a:pt x="1895" y="2351"/>
                    <a:pt x="1804" y="2055"/>
                    <a:pt x="1690" y="1758"/>
                  </a:cubicBezTo>
                  <a:cubicBezTo>
                    <a:pt x="1644" y="1621"/>
                    <a:pt x="1576" y="1484"/>
                    <a:pt x="1507" y="1347"/>
                  </a:cubicBezTo>
                  <a:cubicBezTo>
                    <a:pt x="1461" y="1187"/>
                    <a:pt x="1393" y="1050"/>
                    <a:pt x="1302" y="890"/>
                  </a:cubicBezTo>
                  <a:cubicBezTo>
                    <a:pt x="1233" y="753"/>
                    <a:pt x="1165" y="594"/>
                    <a:pt x="1073" y="457"/>
                  </a:cubicBezTo>
                  <a:cubicBezTo>
                    <a:pt x="1005" y="388"/>
                    <a:pt x="959" y="320"/>
                    <a:pt x="891" y="251"/>
                  </a:cubicBezTo>
                  <a:cubicBezTo>
                    <a:pt x="845" y="183"/>
                    <a:pt x="777" y="114"/>
                    <a:pt x="708" y="69"/>
                  </a:cubicBezTo>
                  <a:cubicBezTo>
                    <a:pt x="663" y="23"/>
                    <a:pt x="594" y="0"/>
                    <a:pt x="548" y="0"/>
                  </a:cubicBezTo>
                  <a:close/>
                </a:path>
              </a:pathLst>
            </a:custGeom>
            <a:solidFill>
              <a:srgbClr val="A6866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6" name="Google Shape;4387;p38">
              <a:extLst>
                <a:ext uri="{FF2B5EF4-FFF2-40B4-BE49-F238E27FC236}">
                  <a16:creationId xmlns:a16="http://schemas.microsoft.com/office/drawing/2014/main" id="{B1707DEF-98DD-0C0F-603D-939BC5C20355}"/>
                </a:ext>
              </a:extLst>
            </p:cNvPr>
            <p:cNvSpPr/>
            <p:nvPr/>
          </p:nvSpPr>
          <p:spPr>
            <a:xfrm>
              <a:off x="9074092" y="1346977"/>
              <a:ext cx="71586" cy="91875"/>
            </a:xfrm>
            <a:custGeom>
              <a:avLst/>
              <a:gdLst/>
              <a:ahLst/>
              <a:cxnLst/>
              <a:rect l="l" t="t" r="r" b="b"/>
              <a:pathLst>
                <a:path w="2558" h="3283" extrusionOk="0">
                  <a:moveTo>
                    <a:pt x="183" y="0"/>
                  </a:moveTo>
                  <a:cubicBezTo>
                    <a:pt x="115" y="0"/>
                    <a:pt x="24" y="69"/>
                    <a:pt x="24" y="137"/>
                  </a:cubicBezTo>
                  <a:cubicBezTo>
                    <a:pt x="1" y="229"/>
                    <a:pt x="69" y="320"/>
                    <a:pt x="161" y="343"/>
                  </a:cubicBezTo>
                  <a:cubicBezTo>
                    <a:pt x="161" y="343"/>
                    <a:pt x="183" y="366"/>
                    <a:pt x="206" y="366"/>
                  </a:cubicBezTo>
                  <a:cubicBezTo>
                    <a:pt x="366" y="411"/>
                    <a:pt x="503" y="480"/>
                    <a:pt x="663" y="571"/>
                  </a:cubicBezTo>
                  <a:cubicBezTo>
                    <a:pt x="731" y="640"/>
                    <a:pt x="822" y="708"/>
                    <a:pt x="891" y="799"/>
                  </a:cubicBezTo>
                  <a:cubicBezTo>
                    <a:pt x="914" y="822"/>
                    <a:pt x="937" y="845"/>
                    <a:pt x="982" y="868"/>
                  </a:cubicBezTo>
                  <a:cubicBezTo>
                    <a:pt x="1028" y="959"/>
                    <a:pt x="1096" y="1028"/>
                    <a:pt x="1142" y="1119"/>
                  </a:cubicBezTo>
                  <a:cubicBezTo>
                    <a:pt x="1211" y="1210"/>
                    <a:pt x="1256" y="1301"/>
                    <a:pt x="1325" y="1416"/>
                  </a:cubicBezTo>
                  <a:cubicBezTo>
                    <a:pt x="1416" y="1644"/>
                    <a:pt x="1507" y="1872"/>
                    <a:pt x="1553" y="2123"/>
                  </a:cubicBezTo>
                  <a:cubicBezTo>
                    <a:pt x="1576" y="2214"/>
                    <a:pt x="1576" y="2306"/>
                    <a:pt x="1576" y="2397"/>
                  </a:cubicBezTo>
                  <a:cubicBezTo>
                    <a:pt x="1576" y="2488"/>
                    <a:pt x="1576" y="2580"/>
                    <a:pt x="1576" y="2648"/>
                  </a:cubicBezTo>
                  <a:cubicBezTo>
                    <a:pt x="1576" y="2717"/>
                    <a:pt x="1553" y="2762"/>
                    <a:pt x="1553" y="2808"/>
                  </a:cubicBezTo>
                  <a:cubicBezTo>
                    <a:pt x="1553" y="2831"/>
                    <a:pt x="1553" y="2854"/>
                    <a:pt x="1530" y="2899"/>
                  </a:cubicBezTo>
                  <a:cubicBezTo>
                    <a:pt x="1530" y="2899"/>
                    <a:pt x="1530" y="2922"/>
                    <a:pt x="1530" y="2922"/>
                  </a:cubicBezTo>
                  <a:cubicBezTo>
                    <a:pt x="1507" y="2968"/>
                    <a:pt x="1507" y="2968"/>
                    <a:pt x="1507" y="3013"/>
                  </a:cubicBezTo>
                  <a:cubicBezTo>
                    <a:pt x="1507" y="3152"/>
                    <a:pt x="1627" y="3273"/>
                    <a:pt x="1764" y="3273"/>
                  </a:cubicBezTo>
                  <a:cubicBezTo>
                    <a:pt x="1784" y="3273"/>
                    <a:pt x="1806" y="3270"/>
                    <a:pt x="1827" y="3264"/>
                  </a:cubicBezTo>
                  <a:cubicBezTo>
                    <a:pt x="1857" y="3277"/>
                    <a:pt x="1890" y="3282"/>
                    <a:pt x="1922" y="3282"/>
                  </a:cubicBezTo>
                  <a:cubicBezTo>
                    <a:pt x="2011" y="3282"/>
                    <a:pt x="2102" y="3240"/>
                    <a:pt x="2169" y="3173"/>
                  </a:cubicBezTo>
                  <a:cubicBezTo>
                    <a:pt x="2420" y="2922"/>
                    <a:pt x="2512" y="2557"/>
                    <a:pt x="2534" y="2214"/>
                  </a:cubicBezTo>
                  <a:cubicBezTo>
                    <a:pt x="2557" y="2123"/>
                    <a:pt x="2557" y="2032"/>
                    <a:pt x="2557" y="1918"/>
                  </a:cubicBezTo>
                  <a:cubicBezTo>
                    <a:pt x="2557" y="1895"/>
                    <a:pt x="2557" y="1849"/>
                    <a:pt x="2557" y="1804"/>
                  </a:cubicBezTo>
                  <a:cubicBezTo>
                    <a:pt x="2557" y="1667"/>
                    <a:pt x="2534" y="1530"/>
                    <a:pt x="2512" y="1416"/>
                  </a:cubicBezTo>
                  <a:cubicBezTo>
                    <a:pt x="2489" y="1279"/>
                    <a:pt x="2420" y="1165"/>
                    <a:pt x="2352" y="1050"/>
                  </a:cubicBezTo>
                  <a:cubicBezTo>
                    <a:pt x="2306" y="959"/>
                    <a:pt x="2238" y="891"/>
                    <a:pt x="2169" y="822"/>
                  </a:cubicBezTo>
                  <a:cubicBezTo>
                    <a:pt x="2078" y="708"/>
                    <a:pt x="1941" y="617"/>
                    <a:pt x="1827" y="525"/>
                  </a:cubicBezTo>
                  <a:cubicBezTo>
                    <a:pt x="1690" y="411"/>
                    <a:pt x="1553" y="320"/>
                    <a:pt x="1393" y="206"/>
                  </a:cubicBezTo>
                  <a:cubicBezTo>
                    <a:pt x="1325" y="183"/>
                    <a:pt x="1256" y="137"/>
                    <a:pt x="1188" y="92"/>
                  </a:cubicBezTo>
                  <a:cubicBezTo>
                    <a:pt x="1138" y="58"/>
                    <a:pt x="1075" y="37"/>
                    <a:pt x="1019" y="37"/>
                  </a:cubicBezTo>
                  <a:cubicBezTo>
                    <a:pt x="998" y="37"/>
                    <a:pt x="978" y="40"/>
                    <a:pt x="959" y="46"/>
                  </a:cubicBezTo>
                  <a:cubicBezTo>
                    <a:pt x="891" y="92"/>
                    <a:pt x="822" y="137"/>
                    <a:pt x="800" y="229"/>
                  </a:cubicBezTo>
                  <a:cubicBezTo>
                    <a:pt x="800" y="206"/>
                    <a:pt x="777" y="206"/>
                    <a:pt x="777" y="206"/>
                  </a:cubicBezTo>
                  <a:cubicBezTo>
                    <a:pt x="594" y="137"/>
                    <a:pt x="412" y="69"/>
                    <a:pt x="229" y="0"/>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7" name="Google Shape;4388;p38">
              <a:extLst>
                <a:ext uri="{FF2B5EF4-FFF2-40B4-BE49-F238E27FC236}">
                  <a16:creationId xmlns:a16="http://schemas.microsoft.com/office/drawing/2014/main" id="{B4C33104-27D6-2680-D6A7-E6E2EC00C8A2}"/>
                </a:ext>
              </a:extLst>
            </p:cNvPr>
            <p:cNvSpPr/>
            <p:nvPr/>
          </p:nvSpPr>
          <p:spPr>
            <a:xfrm>
              <a:off x="9081116" y="1348880"/>
              <a:ext cx="51129" cy="98255"/>
            </a:xfrm>
            <a:custGeom>
              <a:avLst/>
              <a:gdLst/>
              <a:ahLst/>
              <a:cxnLst/>
              <a:rect l="l" t="t" r="r" b="b"/>
              <a:pathLst>
                <a:path w="1827" h="3511" extrusionOk="0">
                  <a:moveTo>
                    <a:pt x="161" y="1"/>
                  </a:moveTo>
                  <a:cubicBezTo>
                    <a:pt x="115" y="1"/>
                    <a:pt x="69" y="24"/>
                    <a:pt x="24" y="92"/>
                  </a:cubicBezTo>
                  <a:cubicBezTo>
                    <a:pt x="1" y="161"/>
                    <a:pt x="24" y="252"/>
                    <a:pt x="92" y="275"/>
                  </a:cubicBezTo>
                  <a:cubicBezTo>
                    <a:pt x="252" y="343"/>
                    <a:pt x="389" y="412"/>
                    <a:pt x="503" y="503"/>
                  </a:cubicBezTo>
                  <a:cubicBezTo>
                    <a:pt x="503" y="503"/>
                    <a:pt x="480" y="480"/>
                    <a:pt x="480" y="480"/>
                  </a:cubicBezTo>
                  <a:lnTo>
                    <a:pt x="480" y="480"/>
                  </a:lnTo>
                  <a:cubicBezTo>
                    <a:pt x="617" y="572"/>
                    <a:pt x="754" y="686"/>
                    <a:pt x="868" y="823"/>
                  </a:cubicBezTo>
                  <a:cubicBezTo>
                    <a:pt x="850" y="804"/>
                    <a:pt x="846" y="801"/>
                    <a:pt x="846" y="800"/>
                  </a:cubicBezTo>
                  <a:lnTo>
                    <a:pt x="846" y="800"/>
                  </a:lnTo>
                  <a:cubicBezTo>
                    <a:pt x="960" y="914"/>
                    <a:pt x="1051" y="1051"/>
                    <a:pt x="1119" y="1211"/>
                  </a:cubicBezTo>
                  <a:cubicBezTo>
                    <a:pt x="1188" y="1325"/>
                    <a:pt x="1233" y="1462"/>
                    <a:pt x="1279" y="1599"/>
                  </a:cubicBezTo>
                  <a:cubicBezTo>
                    <a:pt x="1325" y="1713"/>
                    <a:pt x="1370" y="1827"/>
                    <a:pt x="1393" y="1941"/>
                  </a:cubicBezTo>
                  <a:cubicBezTo>
                    <a:pt x="1416" y="2032"/>
                    <a:pt x="1416" y="2124"/>
                    <a:pt x="1416" y="2192"/>
                  </a:cubicBezTo>
                  <a:cubicBezTo>
                    <a:pt x="1393" y="2261"/>
                    <a:pt x="1393" y="2352"/>
                    <a:pt x="1370" y="2420"/>
                  </a:cubicBezTo>
                  <a:cubicBezTo>
                    <a:pt x="1348" y="2489"/>
                    <a:pt x="1325" y="2580"/>
                    <a:pt x="1302" y="2671"/>
                  </a:cubicBezTo>
                  <a:cubicBezTo>
                    <a:pt x="1302" y="2649"/>
                    <a:pt x="1302" y="2626"/>
                    <a:pt x="1302" y="2603"/>
                  </a:cubicBezTo>
                  <a:cubicBezTo>
                    <a:pt x="1279" y="2717"/>
                    <a:pt x="1233" y="2831"/>
                    <a:pt x="1188" y="2923"/>
                  </a:cubicBezTo>
                  <a:cubicBezTo>
                    <a:pt x="1165" y="3014"/>
                    <a:pt x="1119" y="3128"/>
                    <a:pt x="1074" y="3219"/>
                  </a:cubicBezTo>
                  <a:cubicBezTo>
                    <a:pt x="1051" y="3265"/>
                    <a:pt x="1051" y="3311"/>
                    <a:pt x="1074" y="3379"/>
                  </a:cubicBezTo>
                  <a:cubicBezTo>
                    <a:pt x="1074" y="3425"/>
                    <a:pt x="1119" y="3470"/>
                    <a:pt x="1165" y="3493"/>
                  </a:cubicBezTo>
                  <a:cubicBezTo>
                    <a:pt x="1188" y="3505"/>
                    <a:pt x="1211" y="3510"/>
                    <a:pt x="1236" y="3510"/>
                  </a:cubicBezTo>
                  <a:cubicBezTo>
                    <a:pt x="1262" y="3510"/>
                    <a:pt x="1290" y="3505"/>
                    <a:pt x="1325" y="3493"/>
                  </a:cubicBezTo>
                  <a:cubicBezTo>
                    <a:pt x="1370" y="3470"/>
                    <a:pt x="1393" y="3448"/>
                    <a:pt x="1439" y="3402"/>
                  </a:cubicBezTo>
                  <a:cubicBezTo>
                    <a:pt x="1507" y="3265"/>
                    <a:pt x="1553" y="3105"/>
                    <a:pt x="1621" y="2968"/>
                  </a:cubicBezTo>
                  <a:cubicBezTo>
                    <a:pt x="1644" y="2900"/>
                    <a:pt x="1667" y="2831"/>
                    <a:pt x="1690" y="2763"/>
                  </a:cubicBezTo>
                  <a:cubicBezTo>
                    <a:pt x="1736" y="2671"/>
                    <a:pt x="1758" y="2580"/>
                    <a:pt x="1781" y="2489"/>
                  </a:cubicBezTo>
                  <a:cubicBezTo>
                    <a:pt x="1827" y="2329"/>
                    <a:pt x="1827" y="2169"/>
                    <a:pt x="1827" y="2010"/>
                  </a:cubicBezTo>
                  <a:cubicBezTo>
                    <a:pt x="1804" y="1850"/>
                    <a:pt x="1758" y="1713"/>
                    <a:pt x="1690" y="1553"/>
                  </a:cubicBezTo>
                  <a:cubicBezTo>
                    <a:pt x="1621" y="1393"/>
                    <a:pt x="1553" y="1211"/>
                    <a:pt x="1484" y="1051"/>
                  </a:cubicBezTo>
                  <a:cubicBezTo>
                    <a:pt x="1393" y="891"/>
                    <a:pt x="1302" y="777"/>
                    <a:pt x="1188" y="640"/>
                  </a:cubicBezTo>
                  <a:cubicBezTo>
                    <a:pt x="1142" y="594"/>
                    <a:pt x="1096" y="549"/>
                    <a:pt x="1028" y="503"/>
                  </a:cubicBezTo>
                  <a:cubicBezTo>
                    <a:pt x="982" y="435"/>
                    <a:pt x="914" y="389"/>
                    <a:pt x="845" y="343"/>
                  </a:cubicBezTo>
                  <a:cubicBezTo>
                    <a:pt x="708" y="252"/>
                    <a:pt x="571" y="184"/>
                    <a:pt x="435" y="115"/>
                  </a:cubicBezTo>
                  <a:cubicBezTo>
                    <a:pt x="366" y="92"/>
                    <a:pt x="298" y="47"/>
                    <a:pt x="229" y="24"/>
                  </a:cubicBezTo>
                  <a:cubicBezTo>
                    <a:pt x="206" y="1"/>
                    <a:pt x="183" y="1"/>
                    <a:pt x="161" y="1"/>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8" name="Google Shape;4389;p38">
              <a:extLst>
                <a:ext uri="{FF2B5EF4-FFF2-40B4-BE49-F238E27FC236}">
                  <a16:creationId xmlns:a16="http://schemas.microsoft.com/office/drawing/2014/main" id="{9C3AC7CC-C1A9-7C6B-3249-5B6637C1DD4C}"/>
                </a:ext>
              </a:extLst>
            </p:cNvPr>
            <p:cNvSpPr/>
            <p:nvPr/>
          </p:nvSpPr>
          <p:spPr>
            <a:xfrm>
              <a:off x="9077926" y="1370597"/>
              <a:ext cx="26866" cy="54963"/>
            </a:xfrm>
            <a:custGeom>
              <a:avLst/>
              <a:gdLst/>
              <a:ahLst/>
              <a:cxnLst/>
              <a:rect l="l" t="t" r="r" b="b"/>
              <a:pathLst>
                <a:path w="960" h="1964" extrusionOk="0">
                  <a:moveTo>
                    <a:pt x="115" y="1"/>
                  </a:moveTo>
                  <a:cubicBezTo>
                    <a:pt x="69" y="1"/>
                    <a:pt x="46" y="1"/>
                    <a:pt x="24" y="24"/>
                  </a:cubicBezTo>
                  <a:cubicBezTo>
                    <a:pt x="1" y="69"/>
                    <a:pt x="1" y="138"/>
                    <a:pt x="46" y="161"/>
                  </a:cubicBezTo>
                  <a:cubicBezTo>
                    <a:pt x="115" y="229"/>
                    <a:pt x="183" y="298"/>
                    <a:pt x="252" y="366"/>
                  </a:cubicBezTo>
                  <a:cubicBezTo>
                    <a:pt x="366" y="480"/>
                    <a:pt x="434" y="594"/>
                    <a:pt x="503" y="731"/>
                  </a:cubicBezTo>
                  <a:cubicBezTo>
                    <a:pt x="571" y="845"/>
                    <a:pt x="594" y="982"/>
                    <a:pt x="640" y="1097"/>
                  </a:cubicBezTo>
                  <a:cubicBezTo>
                    <a:pt x="640" y="1165"/>
                    <a:pt x="640" y="1211"/>
                    <a:pt x="663" y="1256"/>
                  </a:cubicBezTo>
                  <a:cubicBezTo>
                    <a:pt x="663" y="1302"/>
                    <a:pt x="663" y="1348"/>
                    <a:pt x="663" y="1416"/>
                  </a:cubicBezTo>
                  <a:cubicBezTo>
                    <a:pt x="640" y="1530"/>
                    <a:pt x="617" y="1667"/>
                    <a:pt x="594" y="1781"/>
                  </a:cubicBezTo>
                  <a:cubicBezTo>
                    <a:pt x="571" y="1850"/>
                    <a:pt x="640" y="1941"/>
                    <a:pt x="708" y="1964"/>
                  </a:cubicBezTo>
                  <a:cubicBezTo>
                    <a:pt x="754" y="1964"/>
                    <a:pt x="800" y="1964"/>
                    <a:pt x="822" y="1941"/>
                  </a:cubicBezTo>
                  <a:cubicBezTo>
                    <a:pt x="868" y="1918"/>
                    <a:pt x="868" y="1873"/>
                    <a:pt x="891" y="1850"/>
                  </a:cubicBezTo>
                  <a:cubicBezTo>
                    <a:pt x="914" y="1759"/>
                    <a:pt x="937" y="1690"/>
                    <a:pt x="937" y="1599"/>
                  </a:cubicBezTo>
                  <a:cubicBezTo>
                    <a:pt x="959" y="1507"/>
                    <a:pt x="959" y="1416"/>
                    <a:pt x="959" y="1325"/>
                  </a:cubicBezTo>
                  <a:cubicBezTo>
                    <a:pt x="959" y="1234"/>
                    <a:pt x="937" y="1165"/>
                    <a:pt x="914" y="1074"/>
                  </a:cubicBezTo>
                  <a:cubicBezTo>
                    <a:pt x="891" y="1028"/>
                    <a:pt x="891" y="1005"/>
                    <a:pt x="868" y="960"/>
                  </a:cubicBezTo>
                  <a:cubicBezTo>
                    <a:pt x="868" y="914"/>
                    <a:pt x="845" y="868"/>
                    <a:pt x="822" y="823"/>
                  </a:cubicBezTo>
                  <a:cubicBezTo>
                    <a:pt x="777" y="754"/>
                    <a:pt x="754" y="663"/>
                    <a:pt x="708" y="594"/>
                  </a:cubicBezTo>
                  <a:cubicBezTo>
                    <a:pt x="663" y="526"/>
                    <a:pt x="594" y="457"/>
                    <a:pt x="549" y="389"/>
                  </a:cubicBezTo>
                  <a:cubicBezTo>
                    <a:pt x="503" y="321"/>
                    <a:pt x="434" y="275"/>
                    <a:pt x="389" y="206"/>
                  </a:cubicBezTo>
                  <a:cubicBezTo>
                    <a:pt x="320" y="138"/>
                    <a:pt x="252" y="92"/>
                    <a:pt x="183" y="24"/>
                  </a:cubicBezTo>
                  <a:cubicBezTo>
                    <a:pt x="160" y="1"/>
                    <a:pt x="138" y="1"/>
                    <a:pt x="115" y="1"/>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9" name="Google Shape;4390;p38">
              <a:extLst>
                <a:ext uri="{FF2B5EF4-FFF2-40B4-BE49-F238E27FC236}">
                  <a16:creationId xmlns:a16="http://schemas.microsoft.com/office/drawing/2014/main" id="{DDDAAA93-3AE3-3F9C-A285-18DBCA467A8E}"/>
                </a:ext>
              </a:extLst>
            </p:cNvPr>
            <p:cNvSpPr/>
            <p:nvPr/>
          </p:nvSpPr>
          <p:spPr>
            <a:xfrm>
              <a:off x="8345894" y="1576286"/>
              <a:ext cx="35177" cy="54207"/>
            </a:xfrm>
            <a:custGeom>
              <a:avLst/>
              <a:gdLst/>
              <a:ahLst/>
              <a:cxnLst/>
              <a:rect l="l" t="t" r="r" b="b"/>
              <a:pathLst>
                <a:path w="1257" h="1937" extrusionOk="0">
                  <a:moveTo>
                    <a:pt x="229" y="1"/>
                  </a:moveTo>
                  <a:cubicBezTo>
                    <a:pt x="229" y="1"/>
                    <a:pt x="206" y="1"/>
                    <a:pt x="184" y="24"/>
                  </a:cubicBezTo>
                  <a:cubicBezTo>
                    <a:pt x="115" y="24"/>
                    <a:pt x="69" y="69"/>
                    <a:pt x="47" y="115"/>
                  </a:cubicBezTo>
                  <a:cubicBezTo>
                    <a:pt x="24" y="160"/>
                    <a:pt x="1" y="229"/>
                    <a:pt x="24" y="297"/>
                  </a:cubicBezTo>
                  <a:cubicBezTo>
                    <a:pt x="24" y="343"/>
                    <a:pt x="69" y="412"/>
                    <a:pt x="115" y="434"/>
                  </a:cubicBezTo>
                  <a:cubicBezTo>
                    <a:pt x="206" y="480"/>
                    <a:pt x="298" y="503"/>
                    <a:pt x="366" y="549"/>
                  </a:cubicBezTo>
                  <a:cubicBezTo>
                    <a:pt x="389" y="594"/>
                    <a:pt x="412" y="617"/>
                    <a:pt x="457" y="640"/>
                  </a:cubicBezTo>
                  <a:cubicBezTo>
                    <a:pt x="480" y="708"/>
                    <a:pt x="526" y="754"/>
                    <a:pt x="572" y="822"/>
                  </a:cubicBezTo>
                  <a:cubicBezTo>
                    <a:pt x="594" y="891"/>
                    <a:pt x="617" y="959"/>
                    <a:pt x="617" y="1028"/>
                  </a:cubicBezTo>
                  <a:cubicBezTo>
                    <a:pt x="640" y="1165"/>
                    <a:pt x="640" y="1325"/>
                    <a:pt x="617" y="1462"/>
                  </a:cubicBezTo>
                  <a:cubicBezTo>
                    <a:pt x="617" y="1507"/>
                    <a:pt x="617" y="1553"/>
                    <a:pt x="594" y="1621"/>
                  </a:cubicBezTo>
                  <a:cubicBezTo>
                    <a:pt x="594" y="1644"/>
                    <a:pt x="594" y="1713"/>
                    <a:pt x="617" y="1735"/>
                  </a:cubicBezTo>
                  <a:cubicBezTo>
                    <a:pt x="640" y="1781"/>
                    <a:pt x="640" y="1804"/>
                    <a:pt x="686" y="1850"/>
                  </a:cubicBezTo>
                  <a:cubicBezTo>
                    <a:pt x="731" y="1895"/>
                    <a:pt x="754" y="1895"/>
                    <a:pt x="800" y="1918"/>
                  </a:cubicBezTo>
                  <a:cubicBezTo>
                    <a:pt x="825" y="1931"/>
                    <a:pt x="853" y="1936"/>
                    <a:pt x="880" y="1936"/>
                  </a:cubicBezTo>
                  <a:cubicBezTo>
                    <a:pt x="950" y="1936"/>
                    <a:pt x="1018" y="1899"/>
                    <a:pt x="1051" y="1850"/>
                  </a:cubicBezTo>
                  <a:cubicBezTo>
                    <a:pt x="1142" y="1758"/>
                    <a:pt x="1188" y="1621"/>
                    <a:pt x="1211" y="1484"/>
                  </a:cubicBezTo>
                  <a:cubicBezTo>
                    <a:pt x="1233" y="1347"/>
                    <a:pt x="1256" y="1210"/>
                    <a:pt x="1256" y="1051"/>
                  </a:cubicBezTo>
                  <a:cubicBezTo>
                    <a:pt x="1256" y="891"/>
                    <a:pt x="1233" y="685"/>
                    <a:pt x="1142" y="526"/>
                  </a:cubicBezTo>
                  <a:cubicBezTo>
                    <a:pt x="1097" y="434"/>
                    <a:pt x="1028" y="343"/>
                    <a:pt x="937" y="275"/>
                  </a:cubicBezTo>
                  <a:cubicBezTo>
                    <a:pt x="868" y="206"/>
                    <a:pt x="800" y="160"/>
                    <a:pt x="731" y="92"/>
                  </a:cubicBezTo>
                  <a:cubicBezTo>
                    <a:pt x="705" y="75"/>
                    <a:pt x="676" y="67"/>
                    <a:pt x="645" y="67"/>
                  </a:cubicBezTo>
                  <a:cubicBezTo>
                    <a:pt x="596" y="67"/>
                    <a:pt x="545" y="87"/>
                    <a:pt x="503" y="115"/>
                  </a:cubicBezTo>
                  <a:cubicBezTo>
                    <a:pt x="457" y="69"/>
                    <a:pt x="412" y="69"/>
                    <a:pt x="366" y="46"/>
                  </a:cubicBezTo>
                  <a:cubicBezTo>
                    <a:pt x="320" y="24"/>
                    <a:pt x="275" y="1"/>
                    <a:pt x="22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0" name="Google Shape;4391;p38">
              <a:extLst>
                <a:ext uri="{FF2B5EF4-FFF2-40B4-BE49-F238E27FC236}">
                  <a16:creationId xmlns:a16="http://schemas.microsoft.com/office/drawing/2014/main" id="{8690FCA3-1AA2-E170-12E8-ABABE1A15227}"/>
                </a:ext>
              </a:extLst>
            </p:cNvPr>
            <p:cNvSpPr/>
            <p:nvPr/>
          </p:nvSpPr>
          <p:spPr>
            <a:xfrm>
              <a:off x="8269887" y="1070401"/>
              <a:ext cx="240839" cy="165447"/>
            </a:xfrm>
            <a:custGeom>
              <a:avLst/>
              <a:gdLst/>
              <a:ahLst/>
              <a:cxnLst/>
              <a:rect l="l" t="t" r="r" b="b"/>
              <a:pathLst>
                <a:path w="8606" h="5912" extrusionOk="0">
                  <a:moveTo>
                    <a:pt x="8402" y="1360"/>
                  </a:moveTo>
                  <a:cubicBezTo>
                    <a:pt x="8408" y="1365"/>
                    <a:pt x="8413" y="1370"/>
                    <a:pt x="8423" y="1370"/>
                  </a:cubicBezTo>
                  <a:cubicBezTo>
                    <a:pt x="8416" y="1366"/>
                    <a:pt x="8409" y="1363"/>
                    <a:pt x="8402" y="1360"/>
                  </a:cubicBezTo>
                  <a:close/>
                  <a:moveTo>
                    <a:pt x="4726" y="0"/>
                  </a:moveTo>
                  <a:cubicBezTo>
                    <a:pt x="3927" y="0"/>
                    <a:pt x="3128" y="114"/>
                    <a:pt x="2375" y="388"/>
                  </a:cubicBezTo>
                  <a:cubicBezTo>
                    <a:pt x="1530" y="662"/>
                    <a:pt x="777" y="1119"/>
                    <a:pt x="92" y="1689"/>
                  </a:cubicBezTo>
                  <a:cubicBezTo>
                    <a:pt x="46" y="1735"/>
                    <a:pt x="24" y="1803"/>
                    <a:pt x="24" y="1872"/>
                  </a:cubicBezTo>
                  <a:cubicBezTo>
                    <a:pt x="1" y="1963"/>
                    <a:pt x="46" y="2032"/>
                    <a:pt x="138" y="2077"/>
                  </a:cubicBezTo>
                  <a:cubicBezTo>
                    <a:pt x="275" y="2214"/>
                    <a:pt x="434" y="2328"/>
                    <a:pt x="571" y="2442"/>
                  </a:cubicBezTo>
                  <a:cubicBezTo>
                    <a:pt x="1279" y="3036"/>
                    <a:pt x="1941" y="3675"/>
                    <a:pt x="2648" y="4268"/>
                  </a:cubicBezTo>
                  <a:cubicBezTo>
                    <a:pt x="3014" y="4542"/>
                    <a:pt x="3379" y="4839"/>
                    <a:pt x="3767" y="5090"/>
                  </a:cubicBezTo>
                  <a:cubicBezTo>
                    <a:pt x="4132" y="5318"/>
                    <a:pt x="4520" y="5524"/>
                    <a:pt x="4931" y="5706"/>
                  </a:cubicBezTo>
                  <a:cubicBezTo>
                    <a:pt x="5091" y="5775"/>
                    <a:pt x="5273" y="5843"/>
                    <a:pt x="5456" y="5912"/>
                  </a:cubicBezTo>
                  <a:cubicBezTo>
                    <a:pt x="5502" y="5866"/>
                    <a:pt x="5547" y="5843"/>
                    <a:pt x="5570" y="5798"/>
                  </a:cubicBezTo>
                  <a:cubicBezTo>
                    <a:pt x="5639" y="5752"/>
                    <a:pt x="5707" y="5684"/>
                    <a:pt x="5776" y="5638"/>
                  </a:cubicBezTo>
                  <a:cubicBezTo>
                    <a:pt x="5844" y="5615"/>
                    <a:pt x="5890" y="5569"/>
                    <a:pt x="5958" y="5547"/>
                  </a:cubicBezTo>
                  <a:cubicBezTo>
                    <a:pt x="5593" y="5455"/>
                    <a:pt x="5251" y="5318"/>
                    <a:pt x="4908" y="5159"/>
                  </a:cubicBezTo>
                  <a:cubicBezTo>
                    <a:pt x="4132" y="4793"/>
                    <a:pt x="3425" y="4268"/>
                    <a:pt x="2740" y="3698"/>
                  </a:cubicBezTo>
                  <a:lnTo>
                    <a:pt x="2763" y="3698"/>
                  </a:lnTo>
                  <a:cubicBezTo>
                    <a:pt x="2055" y="3104"/>
                    <a:pt x="1370" y="2465"/>
                    <a:pt x="640" y="1872"/>
                  </a:cubicBezTo>
                  <a:cubicBezTo>
                    <a:pt x="754" y="1780"/>
                    <a:pt x="868" y="1712"/>
                    <a:pt x="982" y="1621"/>
                  </a:cubicBezTo>
                  <a:cubicBezTo>
                    <a:pt x="1422" y="1335"/>
                    <a:pt x="1883" y="1091"/>
                    <a:pt x="2386" y="890"/>
                  </a:cubicBezTo>
                  <a:lnTo>
                    <a:pt x="2386" y="890"/>
                  </a:lnTo>
                  <a:cubicBezTo>
                    <a:pt x="2382" y="890"/>
                    <a:pt x="2378" y="890"/>
                    <a:pt x="2375" y="890"/>
                  </a:cubicBezTo>
                  <a:cubicBezTo>
                    <a:pt x="2393" y="885"/>
                    <a:pt x="2411" y="879"/>
                    <a:pt x="2429" y="873"/>
                  </a:cubicBezTo>
                  <a:lnTo>
                    <a:pt x="2429" y="873"/>
                  </a:lnTo>
                  <a:cubicBezTo>
                    <a:pt x="2414" y="879"/>
                    <a:pt x="2400" y="884"/>
                    <a:pt x="2386" y="890"/>
                  </a:cubicBezTo>
                  <a:lnTo>
                    <a:pt x="2386" y="890"/>
                  </a:lnTo>
                  <a:cubicBezTo>
                    <a:pt x="2404" y="890"/>
                    <a:pt x="2423" y="887"/>
                    <a:pt x="2441" y="869"/>
                  </a:cubicBezTo>
                  <a:lnTo>
                    <a:pt x="2441" y="869"/>
                  </a:lnTo>
                  <a:cubicBezTo>
                    <a:pt x="2437" y="870"/>
                    <a:pt x="2433" y="872"/>
                    <a:pt x="2429" y="873"/>
                  </a:cubicBezTo>
                  <a:lnTo>
                    <a:pt x="2429" y="873"/>
                  </a:lnTo>
                  <a:cubicBezTo>
                    <a:pt x="2433" y="871"/>
                    <a:pt x="2438" y="869"/>
                    <a:pt x="2443" y="867"/>
                  </a:cubicBezTo>
                  <a:lnTo>
                    <a:pt x="2443" y="867"/>
                  </a:lnTo>
                  <a:cubicBezTo>
                    <a:pt x="2442" y="868"/>
                    <a:pt x="2442" y="869"/>
                    <a:pt x="2441" y="869"/>
                  </a:cubicBezTo>
                  <a:lnTo>
                    <a:pt x="2441" y="869"/>
                  </a:lnTo>
                  <a:cubicBezTo>
                    <a:pt x="2990" y="697"/>
                    <a:pt x="3539" y="569"/>
                    <a:pt x="4109" y="525"/>
                  </a:cubicBezTo>
                  <a:cubicBezTo>
                    <a:pt x="4312" y="511"/>
                    <a:pt x="4516" y="503"/>
                    <a:pt x="4722" y="503"/>
                  </a:cubicBezTo>
                  <a:cubicBezTo>
                    <a:pt x="5165" y="503"/>
                    <a:pt x="5613" y="538"/>
                    <a:pt x="6049" y="616"/>
                  </a:cubicBezTo>
                  <a:cubicBezTo>
                    <a:pt x="6864" y="752"/>
                    <a:pt x="7655" y="1022"/>
                    <a:pt x="8402" y="1360"/>
                  </a:cubicBezTo>
                  <a:lnTo>
                    <a:pt x="8402" y="1360"/>
                  </a:lnTo>
                  <a:cubicBezTo>
                    <a:pt x="8400" y="1358"/>
                    <a:pt x="8398" y="1355"/>
                    <a:pt x="8395" y="1353"/>
                  </a:cubicBezTo>
                  <a:lnTo>
                    <a:pt x="8395" y="1353"/>
                  </a:lnTo>
                  <a:cubicBezTo>
                    <a:pt x="8458" y="1377"/>
                    <a:pt x="8522" y="1419"/>
                    <a:pt x="8606" y="1461"/>
                  </a:cubicBezTo>
                  <a:cubicBezTo>
                    <a:pt x="8560" y="1370"/>
                    <a:pt x="8537" y="1278"/>
                    <a:pt x="8515" y="1187"/>
                  </a:cubicBezTo>
                  <a:cubicBezTo>
                    <a:pt x="8492" y="1164"/>
                    <a:pt x="8515" y="1141"/>
                    <a:pt x="8537" y="1119"/>
                  </a:cubicBezTo>
                  <a:cubicBezTo>
                    <a:pt x="8537" y="1073"/>
                    <a:pt x="8537" y="1050"/>
                    <a:pt x="8537" y="1004"/>
                  </a:cubicBezTo>
                  <a:cubicBezTo>
                    <a:pt x="8537" y="982"/>
                    <a:pt x="8537" y="936"/>
                    <a:pt x="8583" y="936"/>
                  </a:cubicBezTo>
                  <a:cubicBezTo>
                    <a:pt x="8583" y="936"/>
                    <a:pt x="8583" y="936"/>
                    <a:pt x="8583" y="913"/>
                  </a:cubicBezTo>
                  <a:cubicBezTo>
                    <a:pt x="8583" y="913"/>
                    <a:pt x="8560" y="913"/>
                    <a:pt x="8560" y="890"/>
                  </a:cubicBezTo>
                  <a:cubicBezTo>
                    <a:pt x="8081" y="662"/>
                    <a:pt x="7556" y="479"/>
                    <a:pt x="7031" y="320"/>
                  </a:cubicBezTo>
                  <a:cubicBezTo>
                    <a:pt x="6278" y="114"/>
                    <a:pt x="5502" y="0"/>
                    <a:pt x="4726" y="0"/>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1" name="Google Shape;4392;p38">
              <a:extLst>
                <a:ext uri="{FF2B5EF4-FFF2-40B4-BE49-F238E27FC236}">
                  <a16:creationId xmlns:a16="http://schemas.microsoft.com/office/drawing/2014/main" id="{26091DD8-45BF-A4B6-80CC-3E669B66D034}"/>
                </a:ext>
              </a:extLst>
            </p:cNvPr>
            <p:cNvSpPr/>
            <p:nvPr/>
          </p:nvSpPr>
          <p:spPr>
            <a:xfrm>
              <a:off x="8281388" y="1113191"/>
              <a:ext cx="318133" cy="96912"/>
            </a:xfrm>
            <a:custGeom>
              <a:avLst/>
              <a:gdLst/>
              <a:ahLst/>
              <a:cxnLst/>
              <a:rect l="l" t="t" r="r" b="b"/>
              <a:pathLst>
                <a:path w="11368" h="3463" extrusionOk="0">
                  <a:moveTo>
                    <a:pt x="3788" y="677"/>
                  </a:moveTo>
                  <a:lnTo>
                    <a:pt x="3788" y="677"/>
                  </a:lnTo>
                  <a:cubicBezTo>
                    <a:pt x="3803" y="685"/>
                    <a:pt x="3819" y="685"/>
                    <a:pt x="3835" y="685"/>
                  </a:cubicBezTo>
                  <a:cubicBezTo>
                    <a:pt x="3819" y="683"/>
                    <a:pt x="3803" y="680"/>
                    <a:pt x="3788" y="677"/>
                  </a:cubicBezTo>
                  <a:close/>
                  <a:moveTo>
                    <a:pt x="1256" y="0"/>
                  </a:moveTo>
                  <a:cubicBezTo>
                    <a:pt x="914" y="23"/>
                    <a:pt x="548" y="46"/>
                    <a:pt x="206" y="115"/>
                  </a:cubicBezTo>
                  <a:cubicBezTo>
                    <a:pt x="69" y="137"/>
                    <a:pt x="1" y="274"/>
                    <a:pt x="23" y="411"/>
                  </a:cubicBezTo>
                  <a:cubicBezTo>
                    <a:pt x="43" y="531"/>
                    <a:pt x="150" y="598"/>
                    <a:pt x="268" y="598"/>
                  </a:cubicBezTo>
                  <a:cubicBezTo>
                    <a:pt x="285" y="598"/>
                    <a:pt x="303" y="597"/>
                    <a:pt x="320" y="594"/>
                  </a:cubicBezTo>
                  <a:cubicBezTo>
                    <a:pt x="503" y="571"/>
                    <a:pt x="685" y="548"/>
                    <a:pt x="891" y="525"/>
                  </a:cubicBezTo>
                  <a:cubicBezTo>
                    <a:pt x="1159" y="500"/>
                    <a:pt x="1427" y="489"/>
                    <a:pt x="1696" y="489"/>
                  </a:cubicBezTo>
                  <a:cubicBezTo>
                    <a:pt x="2393" y="489"/>
                    <a:pt x="3090" y="566"/>
                    <a:pt x="3788" y="677"/>
                  </a:cubicBezTo>
                  <a:lnTo>
                    <a:pt x="3788" y="677"/>
                  </a:lnTo>
                  <a:cubicBezTo>
                    <a:pt x="3781" y="674"/>
                    <a:pt x="3774" y="669"/>
                    <a:pt x="3767" y="662"/>
                  </a:cubicBezTo>
                  <a:lnTo>
                    <a:pt x="3767" y="662"/>
                  </a:lnTo>
                  <a:cubicBezTo>
                    <a:pt x="5593" y="982"/>
                    <a:pt x="7373" y="1598"/>
                    <a:pt x="9039" y="2374"/>
                  </a:cubicBezTo>
                  <a:cubicBezTo>
                    <a:pt x="9724" y="2694"/>
                    <a:pt x="10386" y="3036"/>
                    <a:pt x="11048" y="3424"/>
                  </a:cubicBezTo>
                  <a:cubicBezTo>
                    <a:pt x="11091" y="3450"/>
                    <a:pt x="11137" y="3463"/>
                    <a:pt x="11181" y="3463"/>
                  </a:cubicBezTo>
                  <a:cubicBezTo>
                    <a:pt x="11255" y="3463"/>
                    <a:pt x="11325" y="3427"/>
                    <a:pt x="11368" y="3356"/>
                  </a:cubicBezTo>
                  <a:lnTo>
                    <a:pt x="11345" y="3356"/>
                  </a:lnTo>
                  <a:cubicBezTo>
                    <a:pt x="11208" y="3173"/>
                    <a:pt x="11071" y="2990"/>
                    <a:pt x="10911" y="2831"/>
                  </a:cubicBezTo>
                  <a:cubicBezTo>
                    <a:pt x="10888" y="2808"/>
                    <a:pt x="10865" y="2785"/>
                    <a:pt x="10843" y="2739"/>
                  </a:cubicBezTo>
                  <a:cubicBezTo>
                    <a:pt x="9473" y="1986"/>
                    <a:pt x="8012" y="1347"/>
                    <a:pt x="6506" y="845"/>
                  </a:cubicBezTo>
                  <a:cubicBezTo>
                    <a:pt x="5638" y="571"/>
                    <a:pt x="4748" y="343"/>
                    <a:pt x="3858" y="183"/>
                  </a:cubicBezTo>
                  <a:cubicBezTo>
                    <a:pt x="3150" y="69"/>
                    <a:pt x="2420" y="0"/>
                    <a:pt x="1712"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2" name="Google Shape;4393;p38">
              <a:extLst>
                <a:ext uri="{FF2B5EF4-FFF2-40B4-BE49-F238E27FC236}">
                  <a16:creationId xmlns:a16="http://schemas.microsoft.com/office/drawing/2014/main" id="{E0C14359-EEF4-73B1-6E3A-70D512FB52FC}"/>
                </a:ext>
              </a:extLst>
            </p:cNvPr>
            <p:cNvSpPr/>
            <p:nvPr/>
          </p:nvSpPr>
          <p:spPr>
            <a:xfrm>
              <a:off x="8310773" y="1086353"/>
              <a:ext cx="59440" cy="75532"/>
            </a:xfrm>
            <a:custGeom>
              <a:avLst/>
              <a:gdLst/>
              <a:ahLst/>
              <a:cxnLst/>
              <a:rect l="l" t="t" r="r" b="b"/>
              <a:pathLst>
                <a:path w="2124" h="2699" extrusionOk="0">
                  <a:moveTo>
                    <a:pt x="914" y="1"/>
                  </a:moveTo>
                  <a:cubicBezTo>
                    <a:pt x="822" y="1"/>
                    <a:pt x="731" y="46"/>
                    <a:pt x="685" y="115"/>
                  </a:cubicBezTo>
                  <a:cubicBezTo>
                    <a:pt x="617" y="229"/>
                    <a:pt x="662" y="389"/>
                    <a:pt x="777" y="457"/>
                  </a:cubicBezTo>
                  <a:cubicBezTo>
                    <a:pt x="914" y="571"/>
                    <a:pt x="1073" y="685"/>
                    <a:pt x="1233" y="800"/>
                  </a:cubicBezTo>
                  <a:cubicBezTo>
                    <a:pt x="1347" y="891"/>
                    <a:pt x="1461" y="1005"/>
                    <a:pt x="1553" y="1119"/>
                  </a:cubicBezTo>
                  <a:cubicBezTo>
                    <a:pt x="1575" y="1165"/>
                    <a:pt x="1598" y="1210"/>
                    <a:pt x="1598" y="1233"/>
                  </a:cubicBezTo>
                  <a:cubicBezTo>
                    <a:pt x="1621" y="1256"/>
                    <a:pt x="1621" y="1279"/>
                    <a:pt x="1621" y="1302"/>
                  </a:cubicBezTo>
                  <a:cubicBezTo>
                    <a:pt x="1621" y="1302"/>
                    <a:pt x="1621" y="1325"/>
                    <a:pt x="1621" y="1325"/>
                  </a:cubicBezTo>
                  <a:cubicBezTo>
                    <a:pt x="1621" y="1347"/>
                    <a:pt x="1598" y="1370"/>
                    <a:pt x="1598" y="1393"/>
                  </a:cubicBezTo>
                  <a:cubicBezTo>
                    <a:pt x="1575" y="1439"/>
                    <a:pt x="1575" y="1462"/>
                    <a:pt x="1553" y="1484"/>
                  </a:cubicBezTo>
                  <a:cubicBezTo>
                    <a:pt x="1484" y="1553"/>
                    <a:pt x="1416" y="1598"/>
                    <a:pt x="1347" y="1667"/>
                  </a:cubicBezTo>
                  <a:cubicBezTo>
                    <a:pt x="1142" y="1781"/>
                    <a:pt x="936" y="1872"/>
                    <a:pt x="731" y="1987"/>
                  </a:cubicBezTo>
                  <a:cubicBezTo>
                    <a:pt x="548" y="2055"/>
                    <a:pt x="343" y="2123"/>
                    <a:pt x="183" y="2238"/>
                  </a:cubicBezTo>
                  <a:cubicBezTo>
                    <a:pt x="69" y="2283"/>
                    <a:pt x="1" y="2443"/>
                    <a:pt x="69" y="2557"/>
                  </a:cubicBezTo>
                  <a:cubicBezTo>
                    <a:pt x="119" y="2640"/>
                    <a:pt x="204" y="2699"/>
                    <a:pt x="300" y="2699"/>
                  </a:cubicBezTo>
                  <a:cubicBezTo>
                    <a:pt x="336" y="2699"/>
                    <a:pt x="374" y="2690"/>
                    <a:pt x="411" y="2671"/>
                  </a:cubicBezTo>
                  <a:cubicBezTo>
                    <a:pt x="503" y="2603"/>
                    <a:pt x="640" y="2557"/>
                    <a:pt x="754" y="2511"/>
                  </a:cubicBezTo>
                  <a:cubicBezTo>
                    <a:pt x="891" y="2443"/>
                    <a:pt x="1050" y="2375"/>
                    <a:pt x="1210" y="2306"/>
                  </a:cubicBezTo>
                  <a:cubicBezTo>
                    <a:pt x="1507" y="2169"/>
                    <a:pt x="1804" y="1987"/>
                    <a:pt x="2009" y="1690"/>
                  </a:cubicBezTo>
                  <a:cubicBezTo>
                    <a:pt x="2078" y="1553"/>
                    <a:pt x="2123" y="1393"/>
                    <a:pt x="2100" y="1233"/>
                  </a:cubicBezTo>
                  <a:cubicBezTo>
                    <a:pt x="2078" y="1051"/>
                    <a:pt x="1986" y="891"/>
                    <a:pt x="1895" y="754"/>
                  </a:cubicBezTo>
                  <a:cubicBezTo>
                    <a:pt x="1758" y="594"/>
                    <a:pt x="1621" y="480"/>
                    <a:pt x="1461" y="366"/>
                  </a:cubicBezTo>
                  <a:cubicBezTo>
                    <a:pt x="1324" y="252"/>
                    <a:pt x="1187" y="138"/>
                    <a:pt x="1028" y="46"/>
                  </a:cubicBezTo>
                  <a:cubicBezTo>
                    <a:pt x="1005" y="24"/>
                    <a:pt x="959" y="1"/>
                    <a:pt x="914"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3" name="Google Shape;4394;p38">
              <a:extLst>
                <a:ext uri="{FF2B5EF4-FFF2-40B4-BE49-F238E27FC236}">
                  <a16:creationId xmlns:a16="http://schemas.microsoft.com/office/drawing/2014/main" id="{D34F7722-8156-0B2A-8363-EB5E86F4C31E}"/>
                </a:ext>
              </a:extLst>
            </p:cNvPr>
            <p:cNvSpPr/>
            <p:nvPr/>
          </p:nvSpPr>
          <p:spPr>
            <a:xfrm>
              <a:off x="8352302" y="1076138"/>
              <a:ext cx="84347" cy="118433"/>
            </a:xfrm>
            <a:custGeom>
              <a:avLst/>
              <a:gdLst/>
              <a:ahLst/>
              <a:cxnLst/>
              <a:rect l="l" t="t" r="r" b="b"/>
              <a:pathLst>
                <a:path w="3014" h="4232" extrusionOk="0">
                  <a:moveTo>
                    <a:pt x="1712" y="1"/>
                  </a:moveTo>
                  <a:cubicBezTo>
                    <a:pt x="1644" y="1"/>
                    <a:pt x="1598" y="23"/>
                    <a:pt x="1552" y="69"/>
                  </a:cubicBezTo>
                  <a:cubicBezTo>
                    <a:pt x="1461" y="137"/>
                    <a:pt x="1438" y="320"/>
                    <a:pt x="1529" y="411"/>
                  </a:cubicBezTo>
                  <a:cubicBezTo>
                    <a:pt x="1758" y="640"/>
                    <a:pt x="1963" y="891"/>
                    <a:pt x="2146" y="1142"/>
                  </a:cubicBezTo>
                  <a:cubicBezTo>
                    <a:pt x="2146" y="1119"/>
                    <a:pt x="2123" y="1119"/>
                    <a:pt x="2123" y="1096"/>
                  </a:cubicBezTo>
                  <a:lnTo>
                    <a:pt x="2123" y="1096"/>
                  </a:lnTo>
                  <a:cubicBezTo>
                    <a:pt x="2237" y="1279"/>
                    <a:pt x="2351" y="1461"/>
                    <a:pt x="2420" y="1667"/>
                  </a:cubicBezTo>
                  <a:cubicBezTo>
                    <a:pt x="2442" y="1735"/>
                    <a:pt x="2465" y="1827"/>
                    <a:pt x="2465" y="1895"/>
                  </a:cubicBezTo>
                  <a:cubicBezTo>
                    <a:pt x="2488" y="1941"/>
                    <a:pt x="2465" y="2009"/>
                    <a:pt x="2465" y="2055"/>
                  </a:cubicBezTo>
                  <a:cubicBezTo>
                    <a:pt x="2465" y="2100"/>
                    <a:pt x="2442" y="2169"/>
                    <a:pt x="2420" y="2215"/>
                  </a:cubicBezTo>
                  <a:cubicBezTo>
                    <a:pt x="2374" y="2283"/>
                    <a:pt x="2328" y="2374"/>
                    <a:pt x="2283" y="2443"/>
                  </a:cubicBezTo>
                  <a:cubicBezTo>
                    <a:pt x="2129" y="2619"/>
                    <a:pt x="1954" y="2752"/>
                    <a:pt x="1758" y="2884"/>
                  </a:cubicBezTo>
                  <a:lnTo>
                    <a:pt x="1758" y="2884"/>
                  </a:lnTo>
                  <a:cubicBezTo>
                    <a:pt x="1758" y="2882"/>
                    <a:pt x="1758" y="2879"/>
                    <a:pt x="1758" y="2877"/>
                  </a:cubicBezTo>
                  <a:lnTo>
                    <a:pt x="1758" y="2877"/>
                  </a:lnTo>
                  <a:cubicBezTo>
                    <a:pt x="1758" y="2880"/>
                    <a:pt x="1757" y="2882"/>
                    <a:pt x="1756" y="2885"/>
                  </a:cubicBezTo>
                  <a:lnTo>
                    <a:pt x="1756" y="2885"/>
                  </a:lnTo>
                  <a:cubicBezTo>
                    <a:pt x="1749" y="2890"/>
                    <a:pt x="1742" y="2895"/>
                    <a:pt x="1735" y="2899"/>
                  </a:cubicBezTo>
                  <a:cubicBezTo>
                    <a:pt x="1738" y="2899"/>
                    <a:pt x="1741" y="2899"/>
                    <a:pt x="1744" y="2899"/>
                  </a:cubicBezTo>
                  <a:lnTo>
                    <a:pt x="1744" y="2899"/>
                  </a:lnTo>
                  <a:cubicBezTo>
                    <a:pt x="1735" y="2905"/>
                    <a:pt x="1724" y="2911"/>
                    <a:pt x="1712" y="2922"/>
                  </a:cubicBezTo>
                  <a:cubicBezTo>
                    <a:pt x="1461" y="3105"/>
                    <a:pt x="1187" y="3242"/>
                    <a:pt x="913" y="3379"/>
                  </a:cubicBezTo>
                  <a:cubicBezTo>
                    <a:pt x="662" y="3516"/>
                    <a:pt x="411" y="3630"/>
                    <a:pt x="183" y="3767"/>
                  </a:cubicBezTo>
                  <a:cubicBezTo>
                    <a:pt x="46" y="3812"/>
                    <a:pt x="0" y="3972"/>
                    <a:pt x="69" y="4086"/>
                  </a:cubicBezTo>
                  <a:cubicBezTo>
                    <a:pt x="116" y="4181"/>
                    <a:pt x="196" y="4232"/>
                    <a:pt x="278" y="4232"/>
                  </a:cubicBezTo>
                  <a:cubicBezTo>
                    <a:pt x="315" y="4232"/>
                    <a:pt x="353" y="4222"/>
                    <a:pt x="388" y="4200"/>
                  </a:cubicBezTo>
                  <a:cubicBezTo>
                    <a:pt x="753" y="4018"/>
                    <a:pt x="1141" y="3835"/>
                    <a:pt x="1484" y="3630"/>
                  </a:cubicBezTo>
                  <a:cubicBezTo>
                    <a:pt x="1712" y="3516"/>
                    <a:pt x="1940" y="3379"/>
                    <a:pt x="2146" y="3219"/>
                  </a:cubicBezTo>
                  <a:cubicBezTo>
                    <a:pt x="2328" y="3082"/>
                    <a:pt x="2511" y="2922"/>
                    <a:pt x="2671" y="2740"/>
                  </a:cubicBezTo>
                  <a:cubicBezTo>
                    <a:pt x="2785" y="2580"/>
                    <a:pt x="2876" y="2420"/>
                    <a:pt x="2945" y="2215"/>
                  </a:cubicBezTo>
                  <a:cubicBezTo>
                    <a:pt x="3013" y="1963"/>
                    <a:pt x="2967" y="1712"/>
                    <a:pt x="2876" y="1461"/>
                  </a:cubicBezTo>
                  <a:cubicBezTo>
                    <a:pt x="2762" y="1187"/>
                    <a:pt x="2602" y="936"/>
                    <a:pt x="2420" y="685"/>
                  </a:cubicBezTo>
                  <a:cubicBezTo>
                    <a:pt x="2260" y="480"/>
                    <a:pt x="2077" y="274"/>
                    <a:pt x="1895" y="69"/>
                  </a:cubicBezTo>
                  <a:cubicBezTo>
                    <a:pt x="1849" y="23"/>
                    <a:pt x="1781" y="1"/>
                    <a:pt x="1712"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4" name="Google Shape;4395;p38">
              <a:extLst>
                <a:ext uri="{FF2B5EF4-FFF2-40B4-BE49-F238E27FC236}">
                  <a16:creationId xmlns:a16="http://schemas.microsoft.com/office/drawing/2014/main" id="{6B2CA5E0-962E-ADAA-AA52-421CCEBDF162}"/>
                </a:ext>
              </a:extLst>
            </p:cNvPr>
            <p:cNvSpPr/>
            <p:nvPr/>
          </p:nvSpPr>
          <p:spPr>
            <a:xfrm>
              <a:off x="8397638" y="1084450"/>
              <a:ext cx="102229" cy="140177"/>
            </a:xfrm>
            <a:custGeom>
              <a:avLst/>
              <a:gdLst/>
              <a:ahLst/>
              <a:cxnLst/>
              <a:rect l="l" t="t" r="r" b="b"/>
              <a:pathLst>
                <a:path w="3653" h="5009" extrusionOk="0">
                  <a:moveTo>
                    <a:pt x="2420" y="0"/>
                  </a:moveTo>
                  <a:cubicBezTo>
                    <a:pt x="2375" y="0"/>
                    <a:pt x="2352" y="0"/>
                    <a:pt x="2306" y="23"/>
                  </a:cubicBezTo>
                  <a:cubicBezTo>
                    <a:pt x="2192" y="69"/>
                    <a:pt x="2124" y="228"/>
                    <a:pt x="2192" y="343"/>
                  </a:cubicBezTo>
                  <a:cubicBezTo>
                    <a:pt x="2489" y="868"/>
                    <a:pt x="2854" y="1324"/>
                    <a:pt x="3082" y="1872"/>
                  </a:cubicBezTo>
                  <a:cubicBezTo>
                    <a:pt x="3105" y="1986"/>
                    <a:pt x="3151" y="2077"/>
                    <a:pt x="3151" y="2191"/>
                  </a:cubicBezTo>
                  <a:cubicBezTo>
                    <a:pt x="3151" y="2260"/>
                    <a:pt x="3151" y="2328"/>
                    <a:pt x="3151" y="2397"/>
                  </a:cubicBezTo>
                  <a:cubicBezTo>
                    <a:pt x="3128" y="2465"/>
                    <a:pt x="3105" y="2534"/>
                    <a:pt x="3082" y="2625"/>
                  </a:cubicBezTo>
                  <a:cubicBezTo>
                    <a:pt x="3014" y="2716"/>
                    <a:pt x="2945" y="2831"/>
                    <a:pt x="2877" y="2922"/>
                  </a:cubicBezTo>
                  <a:cubicBezTo>
                    <a:pt x="2694" y="3127"/>
                    <a:pt x="2489" y="3310"/>
                    <a:pt x="2260" y="3470"/>
                  </a:cubicBezTo>
                  <a:cubicBezTo>
                    <a:pt x="1918" y="3698"/>
                    <a:pt x="1530" y="3903"/>
                    <a:pt x="1165" y="4086"/>
                  </a:cubicBezTo>
                  <a:cubicBezTo>
                    <a:pt x="822" y="4246"/>
                    <a:pt x="503" y="4383"/>
                    <a:pt x="183" y="4542"/>
                  </a:cubicBezTo>
                  <a:cubicBezTo>
                    <a:pt x="46" y="4611"/>
                    <a:pt x="1" y="4748"/>
                    <a:pt x="69" y="4885"/>
                  </a:cubicBezTo>
                  <a:cubicBezTo>
                    <a:pt x="116" y="4962"/>
                    <a:pt x="194" y="5008"/>
                    <a:pt x="275" y="5008"/>
                  </a:cubicBezTo>
                  <a:cubicBezTo>
                    <a:pt x="313" y="5008"/>
                    <a:pt x="352" y="4998"/>
                    <a:pt x="389" y="4976"/>
                  </a:cubicBezTo>
                  <a:cubicBezTo>
                    <a:pt x="800" y="4771"/>
                    <a:pt x="1233" y="4588"/>
                    <a:pt x="1644" y="4383"/>
                  </a:cubicBezTo>
                  <a:cubicBezTo>
                    <a:pt x="2146" y="4132"/>
                    <a:pt x="2649" y="3835"/>
                    <a:pt x="3037" y="3470"/>
                  </a:cubicBezTo>
                  <a:cubicBezTo>
                    <a:pt x="3219" y="3287"/>
                    <a:pt x="3379" y="3082"/>
                    <a:pt x="3493" y="2876"/>
                  </a:cubicBezTo>
                  <a:cubicBezTo>
                    <a:pt x="3562" y="2762"/>
                    <a:pt x="3584" y="2648"/>
                    <a:pt x="3630" y="2511"/>
                  </a:cubicBezTo>
                  <a:cubicBezTo>
                    <a:pt x="3653" y="2397"/>
                    <a:pt x="3653" y="2260"/>
                    <a:pt x="3630" y="2123"/>
                  </a:cubicBezTo>
                  <a:cubicBezTo>
                    <a:pt x="3630" y="1963"/>
                    <a:pt x="3584" y="1826"/>
                    <a:pt x="3516" y="1666"/>
                  </a:cubicBezTo>
                  <a:cubicBezTo>
                    <a:pt x="3447" y="1484"/>
                    <a:pt x="3356" y="1324"/>
                    <a:pt x="3265" y="1142"/>
                  </a:cubicBezTo>
                  <a:cubicBezTo>
                    <a:pt x="3059" y="799"/>
                    <a:pt x="2831" y="480"/>
                    <a:pt x="2626" y="114"/>
                  </a:cubicBezTo>
                  <a:cubicBezTo>
                    <a:pt x="2580" y="46"/>
                    <a:pt x="2512" y="0"/>
                    <a:pt x="2420"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5" name="Google Shape;4396;p38">
              <a:extLst>
                <a:ext uri="{FF2B5EF4-FFF2-40B4-BE49-F238E27FC236}">
                  <a16:creationId xmlns:a16="http://schemas.microsoft.com/office/drawing/2014/main" id="{A08CE888-0D8A-6A99-0571-F2FAB66BFB00}"/>
                </a:ext>
              </a:extLst>
            </p:cNvPr>
            <p:cNvSpPr/>
            <p:nvPr/>
          </p:nvSpPr>
          <p:spPr>
            <a:xfrm>
              <a:off x="8523487" y="1146409"/>
              <a:ext cx="27481" cy="56222"/>
            </a:xfrm>
            <a:custGeom>
              <a:avLst/>
              <a:gdLst/>
              <a:ahLst/>
              <a:cxnLst/>
              <a:rect l="l" t="t" r="r" b="b"/>
              <a:pathLst>
                <a:path w="982" h="2009" extrusionOk="0">
                  <a:moveTo>
                    <a:pt x="411" y="0"/>
                  </a:moveTo>
                  <a:lnTo>
                    <a:pt x="411" y="0"/>
                  </a:lnTo>
                  <a:cubicBezTo>
                    <a:pt x="434" y="206"/>
                    <a:pt x="457" y="388"/>
                    <a:pt x="480" y="594"/>
                  </a:cubicBezTo>
                  <a:cubicBezTo>
                    <a:pt x="503" y="776"/>
                    <a:pt x="503" y="982"/>
                    <a:pt x="480" y="1164"/>
                  </a:cubicBezTo>
                  <a:cubicBezTo>
                    <a:pt x="457" y="1279"/>
                    <a:pt x="434" y="1370"/>
                    <a:pt x="388" y="1461"/>
                  </a:cubicBezTo>
                  <a:cubicBezTo>
                    <a:pt x="343" y="1575"/>
                    <a:pt x="274" y="1667"/>
                    <a:pt x="206" y="1758"/>
                  </a:cubicBezTo>
                  <a:cubicBezTo>
                    <a:pt x="137" y="1826"/>
                    <a:pt x="69" y="1895"/>
                    <a:pt x="0" y="1940"/>
                  </a:cubicBezTo>
                  <a:cubicBezTo>
                    <a:pt x="92" y="1963"/>
                    <a:pt x="183" y="1963"/>
                    <a:pt x="274" y="1963"/>
                  </a:cubicBezTo>
                  <a:cubicBezTo>
                    <a:pt x="297" y="1986"/>
                    <a:pt x="297" y="1986"/>
                    <a:pt x="320" y="1986"/>
                  </a:cubicBezTo>
                  <a:lnTo>
                    <a:pt x="388" y="1986"/>
                  </a:lnTo>
                  <a:cubicBezTo>
                    <a:pt x="457" y="1986"/>
                    <a:pt x="503" y="1986"/>
                    <a:pt x="571" y="2009"/>
                  </a:cubicBezTo>
                  <a:lnTo>
                    <a:pt x="617" y="2009"/>
                  </a:lnTo>
                  <a:cubicBezTo>
                    <a:pt x="662" y="1963"/>
                    <a:pt x="708" y="1895"/>
                    <a:pt x="754" y="1826"/>
                  </a:cubicBezTo>
                  <a:cubicBezTo>
                    <a:pt x="913" y="1552"/>
                    <a:pt x="982" y="1256"/>
                    <a:pt x="982" y="936"/>
                  </a:cubicBezTo>
                  <a:cubicBezTo>
                    <a:pt x="982" y="754"/>
                    <a:pt x="982" y="594"/>
                    <a:pt x="959" y="411"/>
                  </a:cubicBezTo>
                  <a:cubicBezTo>
                    <a:pt x="913" y="388"/>
                    <a:pt x="868" y="343"/>
                    <a:pt x="845" y="320"/>
                  </a:cubicBezTo>
                  <a:cubicBezTo>
                    <a:pt x="685" y="206"/>
                    <a:pt x="548" y="92"/>
                    <a:pt x="411"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6" name="Google Shape;4397;p38">
              <a:extLst>
                <a:ext uri="{FF2B5EF4-FFF2-40B4-BE49-F238E27FC236}">
                  <a16:creationId xmlns:a16="http://schemas.microsoft.com/office/drawing/2014/main" id="{D38F3D86-45AC-43FC-FEAD-D4C5B08D84B9}"/>
                </a:ext>
              </a:extLst>
            </p:cNvPr>
            <p:cNvSpPr/>
            <p:nvPr/>
          </p:nvSpPr>
          <p:spPr>
            <a:xfrm>
              <a:off x="8538179" y="1147668"/>
              <a:ext cx="28" cy="28"/>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7" name="Google Shape;4398;p38">
              <a:extLst>
                <a:ext uri="{FF2B5EF4-FFF2-40B4-BE49-F238E27FC236}">
                  <a16:creationId xmlns:a16="http://schemas.microsoft.com/office/drawing/2014/main" id="{F0C48623-AEEE-CFF9-3F6B-70DF5FB2819B}"/>
                </a:ext>
              </a:extLst>
            </p:cNvPr>
            <p:cNvSpPr/>
            <p:nvPr/>
          </p:nvSpPr>
          <p:spPr>
            <a:xfrm>
              <a:off x="8498580" y="1052491"/>
              <a:ext cx="143731" cy="164216"/>
            </a:xfrm>
            <a:custGeom>
              <a:avLst/>
              <a:gdLst/>
              <a:ahLst/>
              <a:cxnLst/>
              <a:rect l="l" t="t" r="r" b="b"/>
              <a:pathLst>
                <a:path w="5136" h="5868" extrusionOk="0">
                  <a:moveTo>
                    <a:pt x="1986" y="1"/>
                  </a:moveTo>
                  <a:cubicBezTo>
                    <a:pt x="1712" y="1"/>
                    <a:pt x="1438" y="69"/>
                    <a:pt x="1187" y="184"/>
                  </a:cubicBezTo>
                  <a:cubicBezTo>
                    <a:pt x="890" y="321"/>
                    <a:pt x="639" y="526"/>
                    <a:pt x="434" y="800"/>
                  </a:cubicBezTo>
                  <a:cubicBezTo>
                    <a:pt x="251" y="1051"/>
                    <a:pt x="114" y="1348"/>
                    <a:pt x="46" y="1644"/>
                  </a:cubicBezTo>
                  <a:cubicBezTo>
                    <a:pt x="0" y="1873"/>
                    <a:pt x="23" y="2124"/>
                    <a:pt x="69" y="2352"/>
                  </a:cubicBezTo>
                  <a:cubicBezTo>
                    <a:pt x="137" y="2580"/>
                    <a:pt x="251" y="2763"/>
                    <a:pt x="388" y="2945"/>
                  </a:cubicBezTo>
                  <a:cubicBezTo>
                    <a:pt x="685" y="3356"/>
                    <a:pt x="1096" y="3699"/>
                    <a:pt x="1484" y="3995"/>
                  </a:cubicBezTo>
                  <a:cubicBezTo>
                    <a:pt x="1895" y="4338"/>
                    <a:pt x="2328" y="4657"/>
                    <a:pt x="2671" y="5045"/>
                  </a:cubicBezTo>
                  <a:cubicBezTo>
                    <a:pt x="2716" y="5091"/>
                    <a:pt x="2739" y="5114"/>
                    <a:pt x="2762" y="5159"/>
                  </a:cubicBezTo>
                  <a:cubicBezTo>
                    <a:pt x="2899" y="5319"/>
                    <a:pt x="3013" y="5479"/>
                    <a:pt x="3104" y="5662"/>
                  </a:cubicBezTo>
                  <a:cubicBezTo>
                    <a:pt x="3104" y="5684"/>
                    <a:pt x="3127" y="5684"/>
                    <a:pt x="3127" y="5707"/>
                  </a:cubicBezTo>
                  <a:lnTo>
                    <a:pt x="3264" y="5707"/>
                  </a:lnTo>
                  <a:cubicBezTo>
                    <a:pt x="3333" y="5730"/>
                    <a:pt x="3424" y="5730"/>
                    <a:pt x="3492" y="5730"/>
                  </a:cubicBezTo>
                  <a:lnTo>
                    <a:pt x="3652" y="5730"/>
                  </a:lnTo>
                  <a:cubicBezTo>
                    <a:pt x="3607" y="5593"/>
                    <a:pt x="3538" y="5456"/>
                    <a:pt x="3470" y="5296"/>
                  </a:cubicBezTo>
                  <a:cubicBezTo>
                    <a:pt x="3378" y="5137"/>
                    <a:pt x="3241" y="4954"/>
                    <a:pt x="3127" y="4817"/>
                  </a:cubicBezTo>
                  <a:cubicBezTo>
                    <a:pt x="2990" y="4657"/>
                    <a:pt x="2831" y="4498"/>
                    <a:pt x="2694" y="4361"/>
                  </a:cubicBezTo>
                  <a:cubicBezTo>
                    <a:pt x="2374" y="4087"/>
                    <a:pt x="2054" y="3836"/>
                    <a:pt x="1712" y="3562"/>
                  </a:cubicBezTo>
                  <a:cubicBezTo>
                    <a:pt x="1415" y="3311"/>
                    <a:pt x="1119" y="3060"/>
                    <a:pt x="868" y="2763"/>
                  </a:cubicBezTo>
                  <a:cubicBezTo>
                    <a:pt x="753" y="2649"/>
                    <a:pt x="685" y="2512"/>
                    <a:pt x="616" y="2375"/>
                  </a:cubicBezTo>
                  <a:cubicBezTo>
                    <a:pt x="571" y="2284"/>
                    <a:pt x="548" y="2192"/>
                    <a:pt x="525" y="2078"/>
                  </a:cubicBezTo>
                  <a:cubicBezTo>
                    <a:pt x="502" y="2010"/>
                    <a:pt x="502" y="1918"/>
                    <a:pt x="525" y="1827"/>
                  </a:cubicBezTo>
                  <a:cubicBezTo>
                    <a:pt x="525" y="1713"/>
                    <a:pt x="548" y="1622"/>
                    <a:pt x="594" y="1507"/>
                  </a:cubicBezTo>
                  <a:cubicBezTo>
                    <a:pt x="662" y="1370"/>
                    <a:pt x="731" y="1234"/>
                    <a:pt x="799" y="1119"/>
                  </a:cubicBezTo>
                  <a:cubicBezTo>
                    <a:pt x="890" y="1005"/>
                    <a:pt x="982" y="914"/>
                    <a:pt x="1073" y="823"/>
                  </a:cubicBezTo>
                  <a:cubicBezTo>
                    <a:pt x="1164" y="754"/>
                    <a:pt x="1256" y="686"/>
                    <a:pt x="1370" y="640"/>
                  </a:cubicBezTo>
                  <a:cubicBezTo>
                    <a:pt x="1484" y="572"/>
                    <a:pt x="1598" y="549"/>
                    <a:pt x="1735" y="526"/>
                  </a:cubicBezTo>
                  <a:cubicBezTo>
                    <a:pt x="1872" y="503"/>
                    <a:pt x="2009" y="503"/>
                    <a:pt x="2146" y="503"/>
                  </a:cubicBezTo>
                  <a:cubicBezTo>
                    <a:pt x="2306" y="526"/>
                    <a:pt x="2488" y="572"/>
                    <a:pt x="2648" y="617"/>
                  </a:cubicBezTo>
                  <a:cubicBezTo>
                    <a:pt x="2785" y="686"/>
                    <a:pt x="2922" y="754"/>
                    <a:pt x="3059" y="846"/>
                  </a:cubicBezTo>
                  <a:cubicBezTo>
                    <a:pt x="3219" y="960"/>
                    <a:pt x="3355" y="1074"/>
                    <a:pt x="3470" y="1211"/>
                  </a:cubicBezTo>
                  <a:cubicBezTo>
                    <a:pt x="3675" y="1485"/>
                    <a:pt x="3835" y="1759"/>
                    <a:pt x="3972" y="2078"/>
                  </a:cubicBezTo>
                  <a:cubicBezTo>
                    <a:pt x="4246" y="2672"/>
                    <a:pt x="4428" y="3311"/>
                    <a:pt x="4542" y="3973"/>
                  </a:cubicBezTo>
                  <a:lnTo>
                    <a:pt x="4542" y="3904"/>
                  </a:lnTo>
                  <a:cubicBezTo>
                    <a:pt x="4634" y="4429"/>
                    <a:pt x="4657" y="4954"/>
                    <a:pt x="4611" y="5479"/>
                  </a:cubicBezTo>
                  <a:cubicBezTo>
                    <a:pt x="4611" y="5570"/>
                    <a:pt x="4588" y="5684"/>
                    <a:pt x="4565" y="5799"/>
                  </a:cubicBezTo>
                  <a:cubicBezTo>
                    <a:pt x="4725" y="5821"/>
                    <a:pt x="4862" y="5844"/>
                    <a:pt x="4999" y="5867"/>
                  </a:cubicBezTo>
                  <a:lnTo>
                    <a:pt x="5067" y="5867"/>
                  </a:lnTo>
                  <a:cubicBezTo>
                    <a:pt x="5113" y="5616"/>
                    <a:pt x="5113" y="5365"/>
                    <a:pt x="5136" y="5114"/>
                  </a:cubicBezTo>
                  <a:cubicBezTo>
                    <a:pt x="5136" y="4726"/>
                    <a:pt x="5113" y="4361"/>
                    <a:pt x="5045" y="3995"/>
                  </a:cubicBezTo>
                  <a:cubicBezTo>
                    <a:pt x="4930" y="3197"/>
                    <a:pt x="4702" y="2443"/>
                    <a:pt x="4360" y="1713"/>
                  </a:cubicBezTo>
                  <a:cubicBezTo>
                    <a:pt x="4200" y="1393"/>
                    <a:pt x="4017" y="1097"/>
                    <a:pt x="3789" y="846"/>
                  </a:cubicBezTo>
                  <a:cubicBezTo>
                    <a:pt x="3561" y="594"/>
                    <a:pt x="3287" y="389"/>
                    <a:pt x="3013" y="252"/>
                  </a:cubicBezTo>
                  <a:cubicBezTo>
                    <a:pt x="2694" y="92"/>
                    <a:pt x="2351" y="1"/>
                    <a:pt x="1986" y="1"/>
                  </a:cubicBezTo>
                  <a:close/>
                </a:path>
              </a:pathLst>
            </a:custGeom>
            <a:solidFill>
              <a:srgbClr val="907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8" name="Google Shape;4399;p38">
              <a:extLst>
                <a:ext uri="{FF2B5EF4-FFF2-40B4-BE49-F238E27FC236}">
                  <a16:creationId xmlns:a16="http://schemas.microsoft.com/office/drawing/2014/main" id="{C983AB37-AB0F-91FE-84D8-53044F7B3EAC}"/>
                </a:ext>
              </a:extLst>
            </p:cNvPr>
            <p:cNvSpPr/>
            <p:nvPr/>
          </p:nvSpPr>
          <p:spPr>
            <a:xfrm>
              <a:off x="8506864" y="1060159"/>
              <a:ext cx="76679" cy="70382"/>
            </a:xfrm>
            <a:custGeom>
              <a:avLst/>
              <a:gdLst/>
              <a:ahLst/>
              <a:cxnLst/>
              <a:rect l="l" t="t" r="r" b="b"/>
              <a:pathLst>
                <a:path w="2740" h="2515" extrusionOk="0">
                  <a:moveTo>
                    <a:pt x="2489" y="1"/>
                  </a:moveTo>
                  <a:cubicBezTo>
                    <a:pt x="2443" y="1"/>
                    <a:pt x="2420" y="24"/>
                    <a:pt x="2375" y="24"/>
                  </a:cubicBezTo>
                  <a:cubicBezTo>
                    <a:pt x="2306" y="47"/>
                    <a:pt x="2283" y="115"/>
                    <a:pt x="2261" y="161"/>
                  </a:cubicBezTo>
                  <a:cubicBezTo>
                    <a:pt x="2238" y="161"/>
                    <a:pt x="2238" y="161"/>
                    <a:pt x="2238" y="183"/>
                  </a:cubicBezTo>
                  <a:cubicBezTo>
                    <a:pt x="2032" y="572"/>
                    <a:pt x="1758" y="937"/>
                    <a:pt x="1462" y="1279"/>
                  </a:cubicBezTo>
                  <a:cubicBezTo>
                    <a:pt x="1256" y="1462"/>
                    <a:pt x="1074" y="1621"/>
                    <a:pt x="845" y="1758"/>
                  </a:cubicBezTo>
                  <a:cubicBezTo>
                    <a:pt x="686" y="1850"/>
                    <a:pt x="503" y="1941"/>
                    <a:pt x="298" y="1987"/>
                  </a:cubicBezTo>
                  <a:cubicBezTo>
                    <a:pt x="275" y="2010"/>
                    <a:pt x="252" y="2010"/>
                    <a:pt x="206" y="2010"/>
                  </a:cubicBezTo>
                  <a:cubicBezTo>
                    <a:pt x="138" y="2032"/>
                    <a:pt x="92" y="2055"/>
                    <a:pt x="47" y="2124"/>
                  </a:cubicBezTo>
                  <a:cubicBezTo>
                    <a:pt x="1" y="2169"/>
                    <a:pt x="1" y="2238"/>
                    <a:pt x="1" y="2306"/>
                  </a:cubicBezTo>
                  <a:cubicBezTo>
                    <a:pt x="22" y="2410"/>
                    <a:pt x="119" y="2515"/>
                    <a:pt x="240" y="2515"/>
                  </a:cubicBezTo>
                  <a:cubicBezTo>
                    <a:pt x="251" y="2515"/>
                    <a:pt x="263" y="2514"/>
                    <a:pt x="275" y="2512"/>
                  </a:cubicBezTo>
                  <a:cubicBezTo>
                    <a:pt x="549" y="2443"/>
                    <a:pt x="777" y="2352"/>
                    <a:pt x="1005" y="2238"/>
                  </a:cubicBezTo>
                  <a:cubicBezTo>
                    <a:pt x="1256" y="2078"/>
                    <a:pt x="1485" y="1918"/>
                    <a:pt x="1690" y="1713"/>
                  </a:cubicBezTo>
                  <a:cubicBezTo>
                    <a:pt x="2124" y="1325"/>
                    <a:pt x="2443" y="845"/>
                    <a:pt x="2717" y="343"/>
                  </a:cubicBezTo>
                  <a:cubicBezTo>
                    <a:pt x="2740" y="298"/>
                    <a:pt x="2717" y="206"/>
                    <a:pt x="2717" y="161"/>
                  </a:cubicBezTo>
                  <a:cubicBezTo>
                    <a:pt x="2671" y="92"/>
                    <a:pt x="2626" y="47"/>
                    <a:pt x="2580" y="24"/>
                  </a:cubicBezTo>
                  <a:cubicBezTo>
                    <a:pt x="2535" y="24"/>
                    <a:pt x="2512" y="1"/>
                    <a:pt x="2489" y="1"/>
                  </a:cubicBezTo>
                  <a:close/>
                </a:path>
              </a:pathLst>
            </a:custGeom>
            <a:solidFill>
              <a:srgbClr val="907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9" name="Google Shape;4400;p38">
              <a:extLst>
                <a:ext uri="{FF2B5EF4-FFF2-40B4-BE49-F238E27FC236}">
                  <a16:creationId xmlns:a16="http://schemas.microsoft.com/office/drawing/2014/main" id="{406156E8-FACF-D214-5EA2-44EB1AAFB1C8}"/>
                </a:ext>
              </a:extLst>
            </p:cNvPr>
            <p:cNvSpPr/>
            <p:nvPr/>
          </p:nvSpPr>
          <p:spPr>
            <a:xfrm>
              <a:off x="8352302" y="1110000"/>
              <a:ext cx="615138" cy="580493"/>
            </a:xfrm>
            <a:custGeom>
              <a:avLst/>
              <a:gdLst/>
              <a:ahLst/>
              <a:cxnLst/>
              <a:rect l="l" t="t" r="r" b="b"/>
              <a:pathLst>
                <a:path w="21981" h="20743" extrusionOk="0">
                  <a:moveTo>
                    <a:pt x="15293" y="0"/>
                  </a:moveTo>
                  <a:cubicBezTo>
                    <a:pt x="15065" y="0"/>
                    <a:pt x="14814" y="23"/>
                    <a:pt x="14586" y="46"/>
                  </a:cubicBezTo>
                  <a:cubicBezTo>
                    <a:pt x="14175" y="92"/>
                    <a:pt x="13764" y="160"/>
                    <a:pt x="13376" y="274"/>
                  </a:cubicBezTo>
                  <a:cubicBezTo>
                    <a:pt x="12942" y="411"/>
                    <a:pt x="12531" y="571"/>
                    <a:pt x="12143" y="776"/>
                  </a:cubicBezTo>
                  <a:cubicBezTo>
                    <a:pt x="11481" y="1096"/>
                    <a:pt x="10865" y="1507"/>
                    <a:pt x="10249" y="1918"/>
                  </a:cubicBezTo>
                  <a:cubicBezTo>
                    <a:pt x="10272" y="2055"/>
                    <a:pt x="10294" y="2169"/>
                    <a:pt x="10294" y="2283"/>
                  </a:cubicBezTo>
                  <a:cubicBezTo>
                    <a:pt x="10294" y="2306"/>
                    <a:pt x="10294" y="2328"/>
                    <a:pt x="10294" y="2351"/>
                  </a:cubicBezTo>
                  <a:cubicBezTo>
                    <a:pt x="10317" y="2397"/>
                    <a:pt x="10317" y="2443"/>
                    <a:pt x="10317" y="2488"/>
                  </a:cubicBezTo>
                  <a:cubicBezTo>
                    <a:pt x="11002" y="1986"/>
                    <a:pt x="11710" y="1530"/>
                    <a:pt x="12463" y="1164"/>
                  </a:cubicBezTo>
                  <a:lnTo>
                    <a:pt x="12463" y="1164"/>
                  </a:lnTo>
                  <a:lnTo>
                    <a:pt x="12394" y="1187"/>
                  </a:lnTo>
                  <a:cubicBezTo>
                    <a:pt x="12988" y="913"/>
                    <a:pt x="13581" y="708"/>
                    <a:pt x="14198" y="594"/>
                  </a:cubicBezTo>
                  <a:cubicBezTo>
                    <a:pt x="14581" y="524"/>
                    <a:pt x="14978" y="494"/>
                    <a:pt x="15368" y="494"/>
                  </a:cubicBezTo>
                  <a:cubicBezTo>
                    <a:pt x="15488" y="494"/>
                    <a:pt x="15608" y="497"/>
                    <a:pt x="15727" y="502"/>
                  </a:cubicBezTo>
                  <a:cubicBezTo>
                    <a:pt x="16160" y="548"/>
                    <a:pt x="16571" y="639"/>
                    <a:pt x="16982" y="776"/>
                  </a:cubicBezTo>
                  <a:cubicBezTo>
                    <a:pt x="16982" y="776"/>
                    <a:pt x="17005" y="776"/>
                    <a:pt x="17005" y="799"/>
                  </a:cubicBezTo>
                  <a:cubicBezTo>
                    <a:pt x="17370" y="936"/>
                    <a:pt x="17735" y="1119"/>
                    <a:pt x="18078" y="1347"/>
                  </a:cubicBezTo>
                  <a:cubicBezTo>
                    <a:pt x="18078" y="1347"/>
                    <a:pt x="18078" y="1370"/>
                    <a:pt x="18078" y="1370"/>
                  </a:cubicBezTo>
                  <a:cubicBezTo>
                    <a:pt x="18466" y="1644"/>
                    <a:pt x="18831" y="1986"/>
                    <a:pt x="19128" y="2351"/>
                  </a:cubicBezTo>
                  <a:cubicBezTo>
                    <a:pt x="19584" y="2876"/>
                    <a:pt x="19927" y="3470"/>
                    <a:pt x="20223" y="4086"/>
                  </a:cubicBezTo>
                  <a:lnTo>
                    <a:pt x="20201" y="4017"/>
                  </a:lnTo>
                  <a:lnTo>
                    <a:pt x="20201" y="4017"/>
                  </a:lnTo>
                  <a:cubicBezTo>
                    <a:pt x="20680" y="5045"/>
                    <a:pt x="20999" y="6117"/>
                    <a:pt x="21205" y="7213"/>
                  </a:cubicBezTo>
                  <a:cubicBezTo>
                    <a:pt x="21433" y="8514"/>
                    <a:pt x="21502" y="9838"/>
                    <a:pt x="21387" y="11162"/>
                  </a:cubicBezTo>
                  <a:cubicBezTo>
                    <a:pt x="21387" y="11139"/>
                    <a:pt x="21387" y="11116"/>
                    <a:pt x="21387" y="11093"/>
                  </a:cubicBezTo>
                  <a:cubicBezTo>
                    <a:pt x="21342" y="11618"/>
                    <a:pt x="21251" y="12143"/>
                    <a:pt x="21136" y="12668"/>
                  </a:cubicBezTo>
                  <a:cubicBezTo>
                    <a:pt x="20999" y="13285"/>
                    <a:pt x="20817" y="13924"/>
                    <a:pt x="20589" y="14540"/>
                  </a:cubicBezTo>
                  <a:cubicBezTo>
                    <a:pt x="20589" y="14540"/>
                    <a:pt x="20589" y="14540"/>
                    <a:pt x="20589" y="14563"/>
                  </a:cubicBezTo>
                  <a:cubicBezTo>
                    <a:pt x="20315" y="15248"/>
                    <a:pt x="19995" y="15932"/>
                    <a:pt x="19584" y="16549"/>
                  </a:cubicBezTo>
                  <a:cubicBezTo>
                    <a:pt x="19356" y="16891"/>
                    <a:pt x="19082" y="17188"/>
                    <a:pt x="18785" y="17439"/>
                  </a:cubicBezTo>
                  <a:cubicBezTo>
                    <a:pt x="18580" y="17621"/>
                    <a:pt x="18329" y="17781"/>
                    <a:pt x="18078" y="17918"/>
                  </a:cubicBezTo>
                  <a:cubicBezTo>
                    <a:pt x="17850" y="18009"/>
                    <a:pt x="17598" y="18101"/>
                    <a:pt x="17347" y="18146"/>
                  </a:cubicBezTo>
                  <a:cubicBezTo>
                    <a:pt x="17096" y="18192"/>
                    <a:pt x="16822" y="18192"/>
                    <a:pt x="16571" y="18192"/>
                  </a:cubicBezTo>
                  <a:cubicBezTo>
                    <a:pt x="16343" y="18169"/>
                    <a:pt x="16138" y="18124"/>
                    <a:pt x="15909" y="18055"/>
                  </a:cubicBezTo>
                  <a:cubicBezTo>
                    <a:pt x="15727" y="18009"/>
                    <a:pt x="15521" y="17941"/>
                    <a:pt x="15339" y="17895"/>
                  </a:cubicBezTo>
                  <a:cubicBezTo>
                    <a:pt x="15188" y="17862"/>
                    <a:pt x="15038" y="17841"/>
                    <a:pt x="14888" y="17841"/>
                  </a:cubicBezTo>
                  <a:cubicBezTo>
                    <a:pt x="14833" y="17841"/>
                    <a:pt x="14778" y="17843"/>
                    <a:pt x="14722" y="17850"/>
                  </a:cubicBezTo>
                  <a:cubicBezTo>
                    <a:pt x="14471" y="17850"/>
                    <a:pt x="14243" y="17895"/>
                    <a:pt x="14015" y="17987"/>
                  </a:cubicBezTo>
                  <a:cubicBezTo>
                    <a:pt x="13787" y="18055"/>
                    <a:pt x="13581" y="18169"/>
                    <a:pt x="13399" y="18306"/>
                  </a:cubicBezTo>
                  <a:cubicBezTo>
                    <a:pt x="13216" y="18443"/>
                    <a:pt x="13079" y="18603"/>
                    <a:pt x="12919" y="18763"/>
                  </a:cubicBezTo>
                  <a:cubicBezTo>
                    <a:pt x="12645" y="19059"/>
                    <a:pt x="12371" y="19402"/>
                    <a:pt x="12052" y="19698"/>
                  </a:cubicBezTo>
                  <a:cubicBezTo>
                    <a:pt x="11938" y="19790"/>
                    <a:pt x="11801" y="19881"/>
                    <a:pt x="11641" y="19950"/>
                  </a:cubicBezTo>
                  <a:cubicBezTo>
                    <a:pt x="11390" y="20064"/>
                    <a:pt x="11139" y="20155"/>
                    <a:pt x="10888" y="20201"/>
                  </a:cubicBezTo>
                  <a:cubicBezTo>
                    <a:pt x="10654" y="20234"/>
                    <a:pt x="10408" y="20255"/>
                    <a:pt x="10167" y="20255"/>
                  </a:cubicBezTo>
                  <a:cubicBezTo>
                    <a:pt x="10079" y="20255"/>
                    <a:pt x="9992" y="20252"/>
                    <a:pt x="9906" y="20246"/>
                  </a:cubicBezTo>
                  <a:cubicBezTo>
                    <a:pt x="9450" y="20201"/>
                    <a:pt x="9016" y="20064"/>
                    <a:pt x="8582" y="19927"/>
                  </a:cubicBezTo>
                  <a:cubicBezTo>
                    <a:pt x="8582" y="19927"/>
                    <a:pt x="8560" y="19904"/>
                    <a:pt x="8560" y="19904"/>
                  </a:cubicBezTo>
                  <a:cubicBezTo>
                    <a:pt x="7692" y="19584"/>
                    <a:pt x="6871" y="19082"/>
                    <a:pt x="6095" y="18534"/>
                  </a:cubicBezTo>
                  <a:cubicBezTo>
                    <a:pt x="5524" y="18146"/>
                    <a:pt x="4999" y="17735"/>
                    <a:pt x="4451" y="17302"/>
                  </a:cubicBezTo>
                  <a:cubicBezTo>
                    <a:pt x="4154" y="17074"/>
                    <a:pt x="3858" y="16822"/>
                    <a:pt x="3584" y="16549"/>
                  </a:cubicBezTo>
                  <a:cubicBezTo>
                    <a:pt x="3287" y="16275"/>
                    <a:pt x="3013" y="15978"/>
                    <a:pt x="2762" y="15681"/>
                  </a:cubicBezTo>
                  <a:lnTo>
                    <a:pt x="2762" y="15681"/>
                  </a:lnTo>
                  <a:cubicBezTo>
                    <a:pt x="2762" y="15681"/>
                    <a:pt x="2762" y="15682"/>
                    <a:pt x="2785" y="15704"/>
                  </a:cubicBezTo>
                  <a:cubicBezTo>
                    <a:pt x="2214" y="15042"/>
                    <a:pt x="1735" y="14312"/>
                    <a:pt x="1370" y="13536"/>
                  </a:cubicBezTo>
                  <a:lnTo>
                    <a:pt x="1370" y="13536"/>
                  </a:lnTo>
                  <a:lnTo>
                    <a:pt x="1393" y="13581"/>
                  </a:lnTo>
                  <a:cubicBezTo>
                    <a:pt x="1050" y="12874"/>
                    <a:pt x="799" y="12098"/>
                    <a:pt x="662" y="11322"/>
                  </a:cubicBezTo>
                  <a:cubicBezTo>
                    <a:pt x="525" y="10591"/>
                    <a:pt x="502" y="9838"/>
                    <a:pt x="548" y="9108"/>
                  </a:cubicBezTo>
                  <a:cubicBezTo>
                    <a:pt x="571" y="9085"/>
                    <a:pt x="571" y="9085"/>
                    <a:pt x="571" y="9062"/>
                  </a:cubicBezTo>
                  <a:cubicBezTo>
                    <a:pt x="639" y="8377"/>
                    <a:pt x="776" y="7692"/>
                    <a:pt x="1004" y="7030"/>
                  </a:cubicBezTo>
                  <a:cubicBezTo>
                    <a:pt x="1187" y="6551"/>
                    <a:pt x="1415" y="6095"/>
                    <a:pt x="1712" y="5684"/>
                  </a:cubicBezTo>
                  <a:cubicBezTo>
                    <a:pt x="2009" y="5273"/>
                    <a:pt x="2351" y="4885"/>
                    <a:pt x="2716" y="4565"/>
                  </a:cubicBezTo>
                  <a:cubicBezTo>
                    <a:pt x="3059" y="4291"/>
                    <a:pt x="3447" y="4040"/>
                    <a:pt x="3858" y="3835"/>
                  </a:cubicBezTo>
                  <a:cubicBezTo>
                    <a:pt x="4246" y="3652"/>
                    <a:pt x="4657" y="3515"/>
                    <a:pt x="5090" y="3447"/>
                  </a:cubicBezTo>
                  <a:cubicBezTo>
                    <a:pt x="5371" y="3393"/>
                    <a:pt x="5660" y="3371"/>
                    <a:pt x="5947" y="3371"/>
                  </a:cubicBezTo>
                  <a:cubicBezTo>
                    <a:pt x="6150" y="3371"/>
                    <a:pt x="6352" y="3382"/>
                    <a:pt x="6551" y="3401"/>
                  </a:cubicBezTo>
                  <a:lnTo>
                    <a:pt x="6620" y="3401"/>
                  </a:lnTo>
                  <a:cubicBezTo>
                    <a:pt x="7099" y="3447"/>
                    <a:pt x="7601" y="3538"/>
                    <a:pt x="8080" y="3629"/>
                  </a:cubicBezTo>
                  <a:cubicBezTo>
                    <a:pt x="8194" y="3629"/>
                    <a:pt x="8286" y="3652"/>
                    <a:pt x="8377" y="3652"/>
                  </a:cubicBezTo>
                  <a:cubicBezTo>
                    <a:pt x="8514" y="3675"/>
                    <a:pt x="8651" y="3698"/>
                    <a:pt x="8788" y="3744"/>
                  </a:cubicBezTo>
                  <a:cubicBezTo>
                    <a:pt x="9039" y="3766"/>
                    <a:pt x="9267" y="3789"/>
                    <a:pt x="9518" y="3812"/>
                  </a:cubicBezTo>
                  <a:cubicBezTo>
                    <a:pt x="9734" y="3833"/>
                    <a:pt x="9949" y="3844"/>
                    <a:pt x="10167" y="3844"/>
                  </a:cubicBezTo>
                  <a:cubicBezTo>
                    <a:pt x="10433" y="3844"/>
                    <a:pt x="10703" y="3827"/>
                    <a:pt x="10979" y="3789"/>
                  </a:cubicBezTo>
                  <a:cubicBezTo>
                    <a:pt x="11207" y="3744"/>
                    <a:pt x="11458" y="3675"/>
                    <a:pt x="11710" y="3607"/>
                  </a:cubicBezTo>
                  <a:cubicBezTo>
                    <a:pt x="11938" y="3515"/>
                    <a:pt x="12189" y="3401"/>
                    <a:pt x="12417" y="3264"/>
                  </a:cubicBezTo>
                  <a:cubicBezTo>
                    <a:pt x="12531" y="3196"/>
                    <a:pt x="12554" y="3036"/>
                    <a:pt x="12486" y="2922"/>
                  </a:cubicBezTo>
                  <a:cubicBezTo>
                    <a:pt x="12443" y="2851"/>
                    <a:pt x="12364" y="2815"/>
                    <a:pt x="12284" y="2815"/>
                  </a:cubicBezTo>
                  <a:cubicBezTo>
                    <a:pt x="12235" y="2815"/>
                    <a:pt x="12186" y="2828"/>
                    <a:pt x="12143" y="2853"/>
                  </a:cubicBezTo>
                  <a:cubicBezTo>
                    <a:pt x="12075" y="2899"/>
                    <a:pt x="11983" y="2945"/>
                    <a:pt x="11915" y="2990"/>
                  </a:cubicBezTo>
                  <a:cubicBezTo>
                    <a:pt x="11595" y="3127"/>
                    <a:pt x="11276" y="3219"/>
                    <a:pt x="10956" y="3287"/>
                  </a:cubicBezTo>
                  <a:cubicBezTo>
                    <a:pt x="10676" y="3331"/>
                    <a:pt x="10396" y="3356"/>
                    <a:pt x="10110" y="3356"/>
                  </a:cubicBezTo>
                  <a:cubicBezTo>
                    <a:pt x="9953" y="3356"/>
                    <a:pt x="9794" y="3349"/>
                    <a:pt x="9632" y="3333"/>
                  </a:cubicBezTo>
                  <a:lnTo>
                    <a:pt x="9427" y="3333"/>
                  </a:lnTo>
                  <a:cubicBezTo>
                    <a:pt x="9359" y="3310"/>
                    <a:pt x="9313" y="3310"/>
                    <a:pt x="9244" y="3310"/>
                  </a:cubicBezTo>
                  <a:cubicBezTo>
                    <a:pt x="9244" y="3287"/>
                    <a:pt x="9244" y="3287"/>
                    <a:pt x="9244" y="3287"/>
                  </a:cubicBezTo>
                  <a:cubicBezTo>
                    <a:pt x="9176" y="3287"/>
                    <a:pt x="9107" y="3264"/>
                    <a:pt x="9039" y="3264"/>
                  </a:cubicBezTo>
                  <a:cubicBezTo>
                    <a:pt x="8993" y="3264"/>
                    <a:pt x="8948" y="3241"/>
                    <a:pt x="8902" y="3241"/>
                  </a:cubicBezTo>
                  <a:cubicBezTo>
                    <a:pt x="8788" y="3219"/>
                    <a:pt x="8674" y="3219"/>
                    <a:pt x="8560" y="3196"/>
                  </a:cubicBezTo>
                  <a:cubicBezTo>
                    <a:pt x="7943" y="3104"/>
                    <a:pt x="7327" y="2990"/>
                    <a:pt x="6711" y="2922"/>
                  </a:cubicBezTo>
                  <a:cubicBezTo>
                    <a:pt x="6443" y="2894"/>
                    <a:pt x="6166" y="2874"/>
                    <a:pt x="5886" y="2874"/>
                  </a:cubicBezTo>
                  <a:cubicBezTo>
                    <a:pt x="5713" y="2874"/>
                    <a:pt x="5538" y="2882"/>
                    <a:pt x="5364" y="2899"/>
                  </a:cubicBezTo>
                  <a:cubicBezTo>
                    <a:pt x="4976" y="2945"/>
                    <a:pt x="4588" y="3036"/>
                    <a:pt x="4223" y="3150"/>
                  </a:cubicBezTo>
                  <a:cubicBezTo>
                    <a:pt x="2739" y="3652"/>
                    <a:pt x="1552" y="4794"/>
                    <a:pt x="845" y="6163"/>
                  </a:cubicBezTo>
                  <a:cubicBezTo>
                    <a:pt x="480" y="6916"/>
                    <a:pt x="251" y="7738"/>
                    <a:pt x="137" y="8560"/>
                  </a:cubicBezTo>
                  <a:cubicBezTo>
                    <a:pt x="0" y="9404"/>
                    <a:pt x="0" y="10249"/>
                    <a:pt x="114" y="11071"/>
                  </a:cubicBezTo>
                  <a:cubicBezTo>
                    <a:pt x="343" y="12714"/>
                    <a:pt x="1050" y="14243"/>
                    <a:pt x="2032" y="15567"/>
                  </a:cubicBezTo>
                  <a:cubicBezTo>
                    <a:pt x="2557" y="16229"/>
                    <a:pt x="3150" y="16845"/>
                    <a:pt x="3789" y="17393"/>
                  </a:cubicBezTo>
                  <a:cubicBezTo>
                    <a:pt x="4063" y="17644"/>
                    <a:pt x="4360" y="17850"/>
                    <a:pt x="4657" y="18078"/>
                  </a:cubicBezTo>
                  <a:cubicBezTo>
                    <a:pt x="4953" y="18329"/>
                    <a:pt x="5250" y="18557"/>
                    <a:pt x="5570" y="18785"/>
                  </a:cubicBezTo>
                  <a:cubicBezTo>
                    <a:pt x="6231" y="19242"/>
                    <a:pt x="6916" y="19698"/>
                    <a:pt x="7669" y="20064"/>
                  </a:cubicBezTo>
                  <a:cubicBezTo>
                    <a:pt x="8377" y="20406"/>
                    <a:pt x="9130" y="20657"/>
                    <a:pt x="9929" y="20726"/>
                  </a:cubicBezTo>
                  <a:cubicBezTo>
                    <a:pt x="10050" y="20737"/>
                    <a:pt x="10171" y="20743"/>
                    <a:pt x="10292" y="20743"/>
                  </a:cubicBezTo>
                  <a:cubicBezTo>
                    <a:pt x="10905" y="20743"/>
                    <a:pt x="11518" y="20597"/>
                    <a:pt x="12052" y="20292"/>
                  </a:cubicBezTo>
                  <a:cubicBezTo>
                    <a:pt x="12212" y="20201"/>
                    <a:pt x="12349" y="20086"/>
                    <a:pt x="12486" y="19950"/>
                  </a:cubicBezTo>
                  <a:cubicBezTo>
                    <a:pt x="12623" y="19835"/>
                    <a:pt x="12737" y="19698"/>
                    <a:pt x="12874" y="19562"/>
                  </a:cubicBezTo>
                  <a:cubicBezTo>
                    <a:pt x="13102" y="19310"/>
                    <a:pt x="13307" y="19037"/>
                    <a:pt x="13581" y="18808"/>
                  </a:cubicBezTo>
                  <a:cubicBezTo>
                    <a:pt x="13581" y="18785"/>
                    <a:pt x="13581" y="18785"/>
                    <a:pt x="13604" y="18785"/>
                  </a:cubicBezTo>
                  <a:cubicBezTo>
                    <a:pt x="13718" y="18694"/>
                    <a:pt x="13832" y="18603"/>
                    <a:pt x="13969" y="18534"/>
                  </a:cubicBezTo>
                  <a:cubicBezTo>
                    <a:pt x="14152" y="18466"/>
                    <a:pt x="14312" y="18397"/>
                    <a:pt x="14494" y="18352"/>
                  </a:cubicBezTo>
                  <a:cubicBezTo>
                    <a:pt x="14654" y="18329"/>
                    <a:pt x="14791" y="18329"/>
                    <a:pt x="14951" y="18329"/>
                  </a:cubicBezTo>
                  <a:cubicBezTo>
                    <a:pt x="15293" y="18375"/>
                    <a:pt x="15613" y="18489"/>
                    <a:pt x="15932" y="18580"/>
                  </a:cubicBezTo>
                  <a:cubicBezTo>
                    <a:pt x="16229" y="18650"/>
                    <a:pt x="16538" y="18680"/>
                    <a:pt x="16841" y="18680"/>
                  </a:cubicBezTo>
                  <a:cubicBezTo>
                    <a:pt x="16935" y="18680"/>
                    <a:pt x="17028" y="18677"/>
                    <a:pt x="17119" y="18671"/>
                  </a:cubicBezTo>
                  <a:cubicBezTo>
                    <a:pt x="17758" y="18626"/>
                    <a:pt x="18375" y="18375"/>
                    <a:pt x="18900" y="17987"/>
                  </a:cubicBezTo>
                  <a:cubicBezTo>
                    <a:pt x="19425" y="17599"/>
                    <a:pt x="19835" y="17074"/>
                    <a:pt x="20178" y="16526"/>
                  </a:cubicBezTo>
                  <a:cubicBezTo>
                    <a:pt x="20543" y="15955"/>
                    <a:pt x="20817" y="15339"/>
                    <a:pt x="21045" y="14700"/>
                  </a:cubicBezTo>
                  <a:cubicBezTo>
                    <a:pt x="21273" y="14106"/>
                    <a:pt x="21456" y="13490"/>
                    <a:pt x="21593" y="12874"/>
                  </a:cubicBezTo>
                  <a:cubicBezTo>
                    <a:pt x="21707" y="12372"/>
                    <a:pt x="21798" y="11869"/>
                    <a:pt x="21844" y="11344"/>
                  </a:cubicBezTo>
                  <a:cubicBezTo>
                    <a:pt x="21981" y="10226"/>
                    <a:pt x="21935" y="9062"/>
                    <a:pt x="21798" y="7943"/>
                  </a:cubicBezTo>
                  <a:cubicBezTo>
                    <a:pt x="21661" y="6757"/>
                    <a:pt x="21387" y="5570"/>
                    <a:pt x="20931" y="4474"/>
                  </a:cubicBezTo>
                  <a:cubicBezTo>
                    <a:pt x="20520" y="3424"/>
                    <a:pt x="19949" y="2443"/>
                    <a:pt x="19151" y="1621"/>
                  </a:cubicBezTo>
                  <a:cubicBezTo>
                    <a:pt x="18785" y="1256"/>
                    <a:pt x="18352" y="913"/>
                    <a:pt x="17895" y="662"/>
                  </a:cubicBezTo>
                  <a:cubicBezTo>
                    <a:pt x="17416" y="388"/>
                    <a:pt x="16891" y="206"/>
                    <a:pt x="16366" y="92"/>
                  </a:cubicBezTo>
                  <a:cubicBezTo>
                    <a:pt x="16024" y="23"/>
                    <a:pt x="15658" y="0"/>
                    <a:pt x="15293"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0" name="Google Shape;4401;p38">
              <a:extLst>
                <a:ext uri="{FF2B5EF4-FFF2-40B4-BE49-F238E27FC236}">
                  <a16:creationId xmlns:a16="http://schemas.microsoft.com/office/drawing/2014/main" id="{944685A6-6A91-49E6-6D05-6AA6AE556FFB}"/>
                </a:ext>
              </a:extLst>
            </p:cNvPr>
            <p:cNvSpPr/>
            <p:nvPr/>
          </p:nvSpPr>
          <p:spPr>
            <a:xfrm>
              <a:off x="8827544" y="1131717"/>
              <a:ext cx="672" cy="672"/>
            </a:xfrm>
            <a:custGeom>
              <a:avLst/>
              <a:gdLst/>
              <a:ahLst/>
              <a:cxnLst/>
              <a:rect l="l" t="t" r="r" b="b"/>
              <a:pathLst>
                <a:path w="24" h="24" extrusionOk="0">
                  <a:moveTo>
                    <a:pt x="23" y="23"/>
                  </a:moveTo>
                  <a:lnTo>
                    <a:pt x="0" y="0"/>
                  </a:ln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1" name="Google Shape;4402;p38">
              <a:extLst>
                <a:ext uri="{FF2B5EF4-FFF2-40B4-BE49-F238E27FC236}">
                  <a16:creationId xmlns:a16="http://schemas.microsoft.com/office/drawing/2014/main" id="{19366E26-6F36-E3CD-11B1-CCE79342E957}"/>
                </a:ext>
              </a:extLst>
            </p:cNvPr>
            <p:cNvSpPr/>
            <p:nvPr/>
          </p:nvSpPr>
          <p:spPr>
            <a:xfrm>
              <a:off x="8858187" y="1148312"/>
              <a:ext cx="672" cy="28"/>
            </a:xfrm>
            <a:custGeom>
              <a:avLst/>
              <a:gdLst/>
              <a:ahLst/>
              <a:cxnLst/>
              <a:rect l="l" t="t" r="r" b="b"/>
              <a:pathLst>
                <a:path w="24" h="1" extrusionOk="0">
                  <a:moveTo>
                    <a:pt x="24" y="1"/>
                  </a:moveTo>
                  <a:cubicBezTo>
                    <a:pt x="1" y="1"/>
                    <a:pt x="1" y="1"/>
                    <a:pt x="1" y="1"/>
                  </a:cubicBezTo>
                  <a:cubicBezTo>
                    <a:pt x="1" y="1"/>
                    <a:pt x="1" y="1"/>
                    <a:pt x="24" y="1"/>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2" name="Google Shape;4403;p38">
              <a:extLst>
                <a:ext uri="{FF2B5EF4-FFF2-40B4-BE49-F238E27FC236}">
                  <a16:creationId xmlns:a16="http://schemas.microsoft.com/office/drawing/2014/main" id="{ADA32D7B-8B5C-C1B8-948C-17FC2246D703}"/>
                </a:ext>
              </a:extLst>
            </p:cNvPr>
            <p:cNvSpPr/>
            <p:nvPr/>
          </p:nvSpPr>
          <p:spPr>
            <a:xfrm>
              <a:off x="8732367" y="1636342"/>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3" name="Google Shape;4404;p38">
              <a:extLst>
                <a:ext uri="{FF2B5EF4-FFF2-40B4-BE49-F238E27FC236}">
                  <a16:creationId xmlns:a16="http://schemas.microsoft.com/office/drawing/2014/main" id="{302F23E4-5B43-01B0-E719-8214F2558993}"/>
                </a:ext>
              </a:extLst>
            </p:cNvPr>
            <p:cNvSpPr/>
            <p:nvPr/>
          </p:nvSpPr>
          <p:spPr>
            <a:xfrm>
              <a:off x="8536248" y="1205177"/>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4" name="Google Shape;4405;p38">
              <a:extLst>
                <a:ext uri="{FF2B5EF4-FFF2-40B4-BE49-F238E27FC236}">
                  <a16:creationId xmlns:a16="http://schemas.microsoft.com/office/drawing/2014/main" id="{BCBC2B6E-9528-0392-131D-E79114779798}"/>
                </a:ext>
              </a:extLst>
            </p:cNvPr>
            <p:cNvSpPr/>
            <p:nvPr/>
          </p:nvSpPr>
          <p:spPr>
            <a:xfrm>
              <a:off x="8536248" y="1205177"/>
              <a:ext cx="672" cy="28"/>
            </a:xfrm>
            <a:custGeom>
              <a:avLst/>
              <a:gdLst/>
              <a:ahLst/>
              <a:cxnLst/>
              <a:rect l="l" t="t" r="r" b="b"/>
              <a:pathLst>
                <a:path w="24" h="1" extrusionOk="0">
                  <a:moveTo>
                    <a:pt x="24" y="0"/>
                  </a:moveTo>
                  <a:cubicBezTo>
                    <a:pt x="1" y="0"/>
                    <a:pt x="1" y="0"/>
                    <a:pt x="1" y="0"/>
                  </a:cubicBezTo>
                  <a:cubicBezTo>
                    <a:pt x="1" y="0"/>
                    <a:pt x="1" y="0"/>
                    <a:pt x="24" y="0"/>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5" name="Google Shape;4406;p38">
              <a:extLst>
                <a:ext uri="{FF2B5EF4-FFF2-40B4-BE49-F238E27FC236}">
                  <a16:creationId xmlns:a16="http://schemas.microsoft.com/office/drawing/2014/main" id="{A8924424-8978-F3A0-28B5-883BC4230656}"/>
                </a:ext>
              </a:extLst>
            </p:cNvPr>
            <p:cNvSpPr/>
            <p:nvPr/>
          </p:nvSpPr>
          <p:spPr>
            <a:xfrm>
              <a:off x="8536892" y="1205177"/>
              <a:ext cx="28" cy="28"/>
            </a:xfrm>
            <a:custGeom>
              <a:avLst/>
              <a:gdLst/>
              <a:ahLst/>
              <a:cxnLst/>
              <a:rect l="l" t="t" r="r" b="b"/>
              <a:pathLst>
                <a:path w="1" h="1" extrusionOk="0">
                  <a:moveTo>
                    <a:pt x="1" y="0"/>
                  </a:moveTo>
                  <a:lnTo>
                    <a:pt x="1" y="0"/>
                  </a:lnTo>
                  <a:lnTo>
                    <a:pt x="1" y="0"/>
                  </a:lnTo>
                  <a:lnTo>
                    <a:pt x="1" y="0"/>
                  </a:ln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6" name="Google Shape;4407;p38">
              <a:extLst>
                <a:ext uri="{FF2B5EF4-FFF2-40B4-BE49-F238E27FC236}">
                  <a16:creationId xmlns:a16="http://schemas.microsoft.com/office/drawing/2014/main" id="{57203500-89F4-ECFD-15D1-26E62056B039}"/>
                </a:ext>
              </a:extLst>
            </p:cNvPr>
            <p:cNvSpPr/>
            <p:nvPr/>
          </p:nvSpPr>
          <p:spPr>
            <a:xfrm>
              <a:off x="8368254" y="1364860"/>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7" name="Google Shape;4408;p38">
              <a:extLst>
                <a:ext uri="{FF2B5EF4-FFF2-40B4-BE49-F238E27FC236}">
                  <a16:creationId xmlns:a16="http://schemas.microsoft.com/office/drawing/2014/main" id="{CF330EAF-EF6E-91E4-6CFE-26797A434CEF}"/>
                </a:ext>
              </a:extLst>
            </p:cNvPr>
            <p:cNvSpPr/>
            <p:nvPr/>
          </p:nvSpPr>
          <p:spPr>
            <a:xfrm>
              <a:off x="8928458" y="1517518"/>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8" name="Google Shape;4409;p38">
              <a:extLst>
                <a:ext uri="{FF2B5EF4-FFF2-40B4-BE49-F238E27FC236}">
                  <a16:creationId xmlns:a16="http://schemas.microsoft.com/office/drawing/2014/main" id="{5502C18C-0DAB-D22D-1A01-30A348AFAF7B}"/>
                </a:ext>
              </a:extLst>
            </p:cNvPr>
            <p:cNvSpPr/>
            <p:nvPr/>
          </p:nvSpPr>
          <p:spPr>
            <a:xfrm>
              <a:off x="8430213" y="1549477"/>
              <a:ext cx="672" cy="28"/>
            </a:xfrm>
            <a:custGeom>
              <a:avLst/>
              <a:gdLst/>
              <a:ahLst/>
              <a:cxnLst/>
              <a:rect l="l" t="t" r="r" b="b"/>
              <a:pathLst>
                <a:path w="24" h="1" extrusionOk="0">
                  <a:moveTo>
                    <a:pt x="24" y="0"/>
                  </a:moveTo>
                  <a:cubicBezTo>
                    <a:pt x="1" y="0"/>
                    <a:pt x="1" y="0"/>
                    <a:pt x="1" y="0"/>
                  </a:cubicBezTo>
                  <a:cubicBezTo>
                    <a:pt x="1" y="0"/>
                    <a:pt x="1" y="0"/>
                    <a:pt x="24" y="0"/>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9" name="Google Shape;4410;p38">
              <a:extLst>
                <a:ext uri="{FF2B5EF4-FFF2-40B4-BE49-F238E27FC236}">
                  <a16:creationId xmlns:a16="http://schemas.microsoft.com/office/drawing/2014/main" id="{A353390D-CDC0-7EEF-A274-9563BA95901B}"/>
                </a:ext>
              </a:extLst>
            </p:cNvPr>
            <p:cNvSpPr/>
            <p:nvPr/>
          </p:nvSpPr>
          <p:spPr>
            <a:xfrm>
              <a:off x="8430856" y="1549477"/>
              <a:ext cx="28" cy="644"/>
            </a:xfrm>
            <a:custGeom>
              <a:avLst/>
              <a:gdLst/>
              <a:ahLst/>
              <a:cxnLst/>
              <a:rect l="l" t="t" r="r" b="b"/>
              <a:pathLst>
                <a:path w="1" h="23" extrusionOk="0">
                  <a:moveTo>
                    <a:pt x="1" y="23"/>
                  </a:moveTo>
                  <a:cubicBezTo>
                    <a:pt x="1" y="23"/>
                    <a:pt x="1" y="0"/>
                    <a:pt x="1" y="0"/>
                  </a:cubicBezTo>
                  <a:cubicBezTo>
                    <a:pt x="1" y="0"/>
                    <a:pt x="1" y="23"/>
                    <a:pt x="1" y="23"/>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0" name="Google Shape;4411;p38">
              <a:extLst>
                <a:ext uri="{FF2B5EF4-FFF2-40B4-BE49-F238E27FC236}">
                  <a16:creationId xmlns:a16="http://schemas.microsoft.com/office/drawing/2014/main" id="{55901596-F7C0-851E-2C50-7C933EC92D99}"/>
                </a:ext>
              </a:extLst>
            </p:cNvPr>
            <p:cNvSpPr/>
            <p:nvPr/>
          </p:nvSpPr>
          <p:spPr>
            <a:xfrm>
              <a:off x="8732367" y="1635698"/>
              <a:ext cx="672" cy="672"/>
            </a:xfrm>
            <a:custGeom>
              <a:avLst/>
              <a:gdLst/>
              <a:ahLst/>
              <a:cxnLst/>
              <a:rect l="l" t="t" r="r" b="b"/>
              <a:pathLst>
                <a:path w="24" h="24" extrusionOk="0">
                  <a:moveTo>
                    <a:pt x="23" y="0"/>
                  </a:moveTo>
                  <a:cubicBezTo>
                    <a:pt x="23" y="0"/>
                    <a:pt x="0" y="23"/>
                    <a:pt x="0" y="23"/>
                  </a:cubicBezTo>
                  <a:lnTo>
                    <a:pt x="23" y="23"/>
                  </a:lnTo>
                  <a:cubicBezTo>
                    <a:pt x="23" y="0"/>
                    <a:pt x="23" y="0"/>
                    <a:pt x="23" y="0"/>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1" name="Google Shape;4412;p38">
              <a:extLst>
                <a:ext uri="{FF2B5EF4-FFF2-40B4-BE49-F238E27FC236}">
                  <a16:creationId xmlns:a16="http://schemas.microsoft.com/office/drawing/2014/main" id="{2EBDBA8A-0A86-61EB-DBB1-F2ED89CCADB1}"/>
                </a:ext>
              </a:extLst>
            </p:cNvPr>
            <p:cNvSpPr/>
            <p:nvPr/>
          </p:nvSpPr>
          <p:spPr>
            <a:xfrm>
              <a:off x="8592470" y="1666986"/>
              <a:ext cx="672" cy="672"/>
            </a:xfrm>
            <a:custGeom>
              <a:avLst/>
              <a:gdLst/>
              <a:ahLst/>
              <a:cxnLst/>
              <a:rect l="l" t="t" r="r" b="b"/>
              <a:pathLst>
                <a:path w="24" h="24" extrusionOk="0">
                  <a:moveTo>
                    <a:pt x="0" y="1"/>
                  </a:moveTo>
                  <a:cubicBezTo>
                    <a:pt x="0" y="24"/>
                    <a:pt x="0" y="24"/>
                    <a:pt x="0" y="24"/>
                  </a:cubicBezTo>
                  <a:lnTo>
                    <a:pt x="23" y="24"/>
                  </a:lnTo>
                  <a:cubicBezTo>
                    <a:pt x="0" y="24"/>
                    <a:pt x="0" y="24"/>
                    <a:pt x="0" y="1"/>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2" name="Google Shape;4413;p38">
              <a:extLst>
                <a:ext uri="{FF2B5EF4-FFF2-40B4-BE49-F238E27FC236}">
                  <a16:creationId xmlns:a16="http://schemas.microsoft.com/office/drawing/2014/main" id="{F04C4BBE-F53A-D101-1F27-CB3578ED98DD}"/>
                </a:ext>
              </a:extLst>
            </p:cNvPr>
            <p:cNvSpPr/>
            <p:nvPr/>
          </p:nvSpPr>
          <p:spPr>
            <a:xfrm>
              <a:off x="8934223" y="1211558"/>
              <a:ext cx="291940" cy="168666"/>
            </a:xfrm>
            <a:custGeom>
              <a:avLst/>
              <a:gdLst/>
              <a:ahLst/>
              <a:cxnLst/>
              <a:rect l="l" t="t" r="r" b="b"/>
              <a:pathLst>
                <a:path w="10432" h="6027" extrusionOk="0">
                  <a:moveTo>
                    <a:pt x="5455" y="0"/>
                  </a:moveTo>
                  <a:cubicBezTo>
                    <a:pt x="4565" y="0"/>
                    <a:pt x="3675" y="69"/>
                    <a:pt x="2808" y="137"/>
                  </a:cubicBezTo>
                  <a:cubicBezTo>
                    <a:pt x="1872" y="229"/>
                    <a:pt x="936" y="366"/>
                    <a:pt x="0" y="525"/>
                  </a:cubicBezTo>
                  <a:cubicBezTo>
                    <a:pt x="69" y="685"/>
                    <a:pt x="137" y="822"/>
                    <a:pt x="205" y="982"/>
                  </a:cubicBezTo>
                  <a:cubicBezTo>
                    <a:pt x="730" y="891"/>
                    <a:pt x="1278" y="822"/>
                    <a:pt x="1803" y="754"/>
                  </a:cubicBezTo>
                  <a:cubicBezTo>
                    <a:pt x="2997" y="611"/>
                    <a:pt x="4191" y="496"/>
                    <a:pt x="5385" y="496"/>
                  </a:cubicBezTo>
                  <a:cubicBezTo>
                    <a:pt x="5721" y="496"/>
                    <a:pt x="6056" y="505"/>
                    <a:pt x="6391" y="525"/>
                  </a:cubicBezTo>
                  <a:cubicBezTo>
                    <a:pt x="7122" y="548"/>
                    <a:pt x="7875" y="640"/>
                    <a:pt x="8560" y="868"/>
                  </a:cubicBezTo>
                  <a:cubicBezTo>
                    <a:pt x="8811" y="959"/>
                    <a:pt x="9062" y="1050"/>
                    <a:pt x="9290" y="1187"/>
                  </a:cubicBezTo>
                  <a:cubicBezTo>
                    <a:pt x="9404" y="1279"/>
                    <a:pt x="9518" y="1370"/>
                    <a:pt x="9632" y="1484"/>
                  </a:cubicBezTo>
                  <a:cubicBezTo>
                    <a:pt x="9678" y="1553"/>
                    <a:pt x="9746" y="1621"/>
                    <a:pt x="9769" y="1690"/>
                  </a:cubicBezTo>
                  <a:cubicBezTo>
                    <a:pt x="9815" y="1781"/>
                    <a:pt x="9861" y="1872"/>
                    <a:pt x="9883" y="1963"/>
                  </a:cubicBezTo>
                  <a:cubicBezTo>
                    <a:pt x="9883" y="2055"/>
                    <a:pt x="9906" y="2146"/>
                    <a:pt x="9883" y="2237"/>
                  </a:cubicBezTo>
                  <a:cubicBezTo>
                    <a:pt x="9883" y="2374"/>
                    <a:pt x="9861" y="2511"/>
                    <a:pt x="9815" y="2625"/>
                  </a:cubicBezTo>
                  <a:cubicBezTo>
                    <a:pt x="9724" y="2876"/>
                    <a:pt x="9609" y="3105"/>
                    <a:pt x="9473" y="3310"/>
                  </a:cubicBezTo>
                  <a:cubicBezTo>
                    <a:pt x="9130" y="3835"/>
                    <a:pt x="8674" y="4269"/>
                    <a:pt x="8217" y="4702"/>
                  </a:cubicBezTo>
                  <a:lnTo>
                    <a:pt x="8194" y="4702"/>
                  </a:lnTo>
                  <a:cubicBezTo>
                    <a:pt x="8194" y="4702"/>
                    <a:pt x="8194" y="4725"/>
                    <a:pt x="8194" y="4725"/>
                  </a:cubicBezTo>
                  <a:cubicBezTo>
                    <a:pt x="7852" y="5022"/>
                    <a:pt x="7510" y="5296"/>
                    <a:pt x="7144" y="5570"/>
                  </a:cubicBezTo>
                  <a:cubicBezTo>
                    <a:pt x="7190" y="5661"/>
                    <a:pt x="7236" y="5775"/>
                    <a:pt x="7281" y="5867"/>
                  </a:cubicBezTo>
                  <a:cubicBezTo>
                    <a:pt x="7304" y="5912"/>
                    <a:pt x="7327" y="5981"/>
                    <a:pt x="7350" y="6026"/>
                  </a:cubicBezTo>
                  <a:cubicBezTo>
                    <a:pt x="7395" y="6004"/>
                    <a:pt x="7464" y="5958"/>
                    <a:pt x="7510" y="5912"/>
                  </a:cubicBezTo>
                  <a:cubicBezTo>
                    <a:pt x="7989" y="5547"/>
                    <a:pt x="8445" y="5159"/>
                    <a:pt x="8879" y="4748"/>
                  </a:cubicBezTo>
                  <a:cubicBezTo>
                    <a:pt x="9290" y="4360"/>
                    <a:pt x="9678" y="3926"/>
                    <a:pt x="9975" y="3424"/>
                  </a:cubicBezTo>
                  <a:cubicBezTo>
                    <a:pt x="10249" y="2991"/>
                    <a:pt x="10431" y="2466"/>
                    <a:pt x="10363" y="1963"/>
                  </a:cubicBezTo>
                  <a:cubicBezTo>
                    <a:pt x="10340" y="1735"/>
                    <a:pt x="10271" y="1530"/>
                    <a:pt x="10157" y="1347"/>
                  </a:cubicBezTo>
                  <a:cubicBezTo>
                    <a:pt x="10020" y="1142"/>
                    <a:pt x="9838" y="982"/>
                    <a:pt x="9632" y="845"/>
                  </a:cubicBezTo>
                  <a:cubicBezTo>
                    <a:pt x="9199" y="525"/>
                    <a:pt x="8651" y="366"/>
                    <a:pt x="8126" y="252"/>
                  </a:cubicBezTo>
                  <a:cubicBezTo>
                    <a:pt x="7555" y="115"/>
                    <a:pt x="6962" y="46"/>
                    <a:pt x="6368" y="23"/>
                  </a:cubicBezTo>
                  <a:cubicBezTo>
                    <a:pt x="6049" y="0"/>
                    <a:pt x="5752" y="0"/>
                    <a:pt x="5455"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3" name="Google Shape;4414;p38">
              <a:extLst>
                <a:ext uri="{FF2B5EF4-FFF2-40B4-BE49-F238E27FC236}">
                  <a16:creationId xmlns:a16="http://schemas.microsoft.com/office/drawing/2014/main" id="{D85A3843-BC6D-6ADF-DB48-3C30999D7419}"/>
                </a:ext>
              </a:extLst>
            </p:cNvPr>
            <p:cNvSpPr/>
            <p:nvPr/>
          </p:nvSpPr>
          <p:spPr>
            <a:xfrm>
              <a:off x="8129374" y="1417248"/>
              <a:ext cx="933244" cy="253208"/>
            </a:xfrm>
            <a:custGeom>
              <a:avLst/>
              <a:gdLst/>
              <a:ahLst/>
              <a:cxnLst/>
              <a:rect l="l" t="t" r="r" b="b"/>
              <a:pathLst>
                <a:path w="33348" h="9048" extrusionOk="0">
                  <a:moveTo>
                    <a:pt x="8080" y="0"/>
                  </a:moveTo>
                  <a:cubicBezTo>
                    <a:pt x="7852" y="114"/>
                    <a:pt x="7624" y="228"/>
                    <a:pt x="7396" y="365"/>
                  </a:cubicBezTo>
                  <a:lnTo>
                    <a:pt x="7373" y="365"/>
                  </a:lnTo>
                  <a:cubicBezTo>
                    <a:pt x="7304" y="411"/>
                    <a:pt x="7259" y="434"/>
                    <a:pt x="7213" y="457"/>
                  </a:cubicBezTo>
                  <a:cubicBezTo>
                    <a:pt x="7190" y="480"/>
                    <a:pt x="7167" y="480"/>
                    <a:pt x="7122" y="502"/>
                  </a:cubicBezTo>
                  <a:cubicBezTo>
                    <a:pt x="7099" y="525"/>
                    <a:pt x="7053" y="525"/>
                    <a:pt x="7030" y="548"/>
                  </a:cubicBezTo>
                  <a:cubicBezTo>
                    <a:pt x="7008" y="571"/>
                    <a:pt x="6985" y="571"/>
                    <a:pt x="6985" y="571"/>
                  </a:cubicBezTo>
                  <a:cubicBezTo>
                    <a:pt x="6962" y="594"/>
                    <a:pt x="6939" y="594"/>
                    <a:pt x="6916" y="616"/>
                  </a:cubicBezTo>
                  <a:cubicBezTo>
                    <a:pt x="6825" y="662"/>
                    <a:pt x="6734" y="708"/>
                    <a:pt x="6642" y="753"/>
                  </a:cubicBezTo>
                  <a:cubicBezTo>
                    <a:pt x="5570" y="1347"/>
                    <a:pt x="4497" y="2009"/>
                    <a:pt x="3470" y="2716"/>
                  </a:cubicBezTo>
                  <a:cubicBezTo>
                    <a:pt x="3013" y="3036"/>
                    <a:pt x="2557" y="3401"/>
                    <a:pt x="2123" y="3766"/>
                  </a:cubicBezTo>
                  <a:cubicBezTo>
                    <a:pt x="1758" y="4063"/>
                    <a:pt x="1392" y="4405"/>
                    <a:pt x="1073" y="4748"/>
                  </a:cubicBezTo>
                  <a:cubicBezTo>
                    <a:pt x="822" y="5045"/>
                    <a:pt x="571" y="5364"/>
                    <a:pt x="365" y="5707"/>
                  </a:cubicBezTo>
                  <a:cubicBezTo>
                    <a:pt x="206" y="5980"/>
                    <a:pt x="91" y="6277"/>
                    <a:pt x="46" y="6574"/>
                  </a:cubicBezTo>
                  <a:cubicBezTo>
                    <a:pt x="0" y="6779"/>
                    <a:pt x="0" y="6985"/>
                    <a:pt x="46" y="7190"/>
                  </a:cubicBezTo>
                  <a:cubicBezTo>
                    <a:pt x="91" y="7396"/>
                    <a:pt x="183" y="7601"/>
                    <a:pt x="297" y="7784"/>
                  </a:cubicBezTo>
                  <a:cubicBezTo>
                    <a:pt x="571" y="8149"/>
                    <a:pt x="1004" y="8400"/>
                    <a:pt x="1438" y="8560"/>
                  </a:cubicBezTo>
                  <a:cubicBezTo>
                    <a:pt x="2032" y="8811"/>
                    <a:pt x="2671" y="8902"/>
                    <a:pt x="3310" y="8971"/>
                  </a:cubicBezTo>
                  <a:cubicBezTo>
                    <a:pt x="3823" y="9022"/>
                    <a:pt x="4363" y="9048"/>
                    <a:pt x="4899" y="9048"/>
                  </a:cubicBezTo>
                  <a:cubicBezTo>
                    <a:pt x="5077" y="9048"/>
                    <a:pt x="5256" y="9045"/>
                    <a:pt x="5433" y="9039"/>
                  </a:cubicBezTo>
                  <a:cubicBezTo>
                    <a:pt x="6574" y="9016"/>
                    <a:pt x="7692" y="8902"/>
                    <a:pt x="8811" y="8765"/>
                  </a:cubicBezTo>
                  <a:cubicBezTo>
                    <a:pt x="10043" y="8605"/>
                    <a:pt x="11253" y="8400"/>
                    <a:pt x="12463" y="8149"/>
                  </a:cubicBezTo>
                  <a:cubicBezTo>
                    <a:pt x="14859" y="7669"/>
                    <a:pt x="17210" y="7030"/>
                    <a:pt x="19539" y="6300"/>
                  </a:cubicBezTo>
                  <a:cubicBezTo>
                    <a:pt x="21935" y="5570"/>
                    <a:pt x="24286" y="4725"/>
                    <a:pt x="26614" y="3766"/>
                  </a:cubicBezTo>
                  <a:cubicBezTo>
                    <a:pt x="28874" y="2808"/>
                    <a:pt x="31088" y="1758"/>
                    <a:pt x="33234" y="548"/>
                  </a:cubicBezTo>
                  <a:cubicBezTo>
                    <a:pt x="33257" y="525"/>
                    <a:pt x="33302" y="502"/>
                    <a:pt x="33348" y="480"/>
                  </a:cubicBezTo>
                  <a:cubicBezTo>
                    <a:pt x="33325" y="434"/>
                    <a:pt x="33279" y="411"/>
                    <a:pt x="33257" y="365"/>
                  </a:cubicBezTo>
                  <a:cubicBezTo>
                    <a:pt x="33211" y="297"/>
                    <a:pt x="33142" y="228"/>
                    <a:pt x="33120" y="137"/>
                  </a:cubicBezTo>
                  <a:cubicBezTo>
                    <a:pt x="33097" y="114"/>
                    <a:pt x="33097" y="92"/>
                    <a:pt x="33074" y="69"/>
                  </a:cubicBezTo>
                  <a:cubicBezTo>
                    <a:pt x="32366" y="480"/>
                    <a:pt x="31636" y="868"/>
                    <a:pt x="30906" y="1256"/>
                  </a:cubicBezTo>
                  <a:cubicBezTo>
                    <a:pt x="30928" y="1233"/>
                    <a:pt x="30951" y="1233"/>
                    <a:pt x="30951" y="1210"/>
                  </a:cubicBezTo>
                  <a:lnTo>
                    <a:pt x="30951" y="1210"/>
                  </a:lnTo>
                  <a:cubicBezTo>
                    <a:pt x="28737" y="2351"/>
                    <a:pt x="26455" y="3333"/>
                    <a:pt x="24126" y="4200"/>
                  </a:cubicBezTo>
                  <a:cubicBezTo>
                    <a:pt x="21821" y="5090"/>
                    <a:pt x="19447" y="5866"/>
                    <a:pt x="17051" y="6528"/>
                  </a:cubicBezTo>
                  <a:cubicBezTo>
                    <a:pt x="15750" y="6893"/>
                    <a:pt x="14426" y="7213"/>
                    <a:pt x="13079" y="7510"/>
                  </a:cubicBezTo>
                  <a:lnTo>
                    <a:pt x="13148" y="7510"/>
                  </a:lnTo>
                  <a:cubicBezTo>
                    <a:pt x="11824" y="7784"/>
                    <a:pt x="10477" y="8035"/>
                    <a:pt x="9130" y="8217"/>
                  </a:cubicBezTo>
                  <a:cubicBezTo>
                    <a:pt x="7966" y="8400"/>
                    <a:pt x="6802" y="8514"/>
                    <a:pt x="5638" y="8560"/>
                  </a:cubicBezTo>
                  <a:lnTo>
                    <a:pt x="5387" y="8560"/>
                  </a:lnTo>
                  <a:cubicBezTo>
                    <a:pt x="4908" y="8560"/>
                    <a:pt x="4451" y="8560"/>
                    <a:pt x="3972" y="8537"/>
                  </a:cubicBezTo>
                  <a:lnTo>
                    <a:pt x="3995" y="8537"/>
                  </a:lnTo>
                  <a:cubicBezTo>
                    <a:pt x="3264" y="8491"/>
                    <a:pt x="2511" y="8400"/>
                    <a:pt x="1803" y="8172"/>
                  </a:cubicBezTo>
                  <a:cubicBezTo>
                    <a:pt x="1552" y="8103"/>
                    <a:pt x="1301" y="7989"/>
                    <a:pt x="1073" y="7829"/>
                  </a:cubicBezTo>
                  <a:cubicBezTo>
                    <a:pt x="959" y="7761"/>
                    <a:pt x="868" y="7669"/>
                    <a:pt x="776" y="7578"/>
                  </a:cubicBezTo>
                  <a:cubicBezTo>
                    <a:pt x="708" y="7510"/>
                    <a:pt x="662" y="7418"/>
                    <a:pt x="616" y="7350"/>
                  </a:cubicBezTo>
                  <a:cubicBezTo>
                    <a:pt x="571" y="7259"/>
                    <a:pt x="548" y="7190"/>
                    <a:pt x="525" y="7122"/>
                  </a:cubicBezTo>
                  <a:cubicBezTo>
                    <a:pt x="502" y="7008"/>
                    <a:pt x="502" y="6916"/>
                    <a:pt x="502" y="6825"/>
                  </a:cubicBezTo>
                  <a:cubicBezTo>
                    <a:pt x="525" y="6688"/>
                    <a:pt x="548" y="6551"/>
                    <a:pt x="594" y="6414"/>
                  </a:cubicBezTo>
                  <a:cubicBezTo>
                    <a:pt x="662" y="6186"/>
                    <a:pt x="799" y="5958"/>
                    <a:pt x="936" y="5729"/>
                  </a:cubicBezTo>
                  <a:cubicBezTo>
                    <a:pt x="1278" y="5227"/>
                    <a:pt x="1712" y="4771"/>
                    <a:pt x="2169" y="4360"/>
                  </a:cubicBezTo>
                  <a:lnTo>
                    <a:pt x="2191" y="4360"/>
                  </a:lnTo>
                  <a:cubicBezTo>
                    <a:pt x="2191" y="4360"/>
                    <a:pt x="2191" y="4360"/>
                    <a:pt x="2191" y="4337"/>
                  </a:cubicBezTo>
                  <a:cubicBezTo>
                    <a:pt x="3059" y="3584"/>
                    <a:pt x="4017" y="2922"/>
                    <a:pt x="4999" y="2306"/>
                  </a:cubicBezTo>
                  <a:cubicBezTo>
                    <a:pt x="5570" y="1940"/>
                    <a:pt x="6163" y="1598"/>
                    <a:pt x="6756" y="1256"/>
                  </a:cubicBezTo>
                  <a:lnTo>
                    <a:pt x="6779" y="1256"/>
                  </a:lnTo>
                  <a:cubicBezTo>
                    <a:pt x="7236" y="982"/>
                    <a:pt x="7692" y="753"/>
                    <a:pt x="8172" y="502"/>
                  </a:cubicBezTo>
                  <a:cubicBezTo>
                    <a:pt x="8149" y="434"/>
                    <a:pt x="8126" y="343"/>
                    <a:pt x="8126" y="274"/>
                  </a:cubicBezTo>
                  <a:cubicBezTo>
                    <a:pt x="8103" y="183"/>
                    <a:pt x="8080" y="92"/>
                    <a:pt x="8080"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4" name="Google Shape;4415;p38">
              <a:extLst>
                <a:ext uri="{FF2B5EF4-FFF2-40B4-BE49-F238E27FC236}">
                  <a16:creationId xmlns:a16="http://schemas.microsoft.com/office/drawing/2014/main" id="{7402ADFA-DA3F-8FC1-7DC8-816038405836}"/>
                </a:ext>
              </a:extLst>
            </p:cNvPr>
            <p:cNvSpPr/>
            <p:nvPr/>
          </p:nvSpPr>
          <p:spPr>
            <a:xfrm>
              <a:off x="8241146" y="1656127"/>
              <a:ext cx="672" cy="28"/>
            </a:xfrm>
            <a:custGeom>
              <a:avLst/>
              <a:gdLst/>
              <a:ahLst/>
              <a:cxnLst/>
              <a:rect l="l" t="t" r="r" b="b"/>
              <a:pathLst>
                <a:path w="24" h="1" extrusionOk="0">
                  <a:moveTo>
                    <a:pt x="23" y="1"/>
                  </a:moveTo>
                  <a:cubicBezTo>
                    <a:pt x="23" y="1"/>
                    <a:pt x="23" y="1"/>
                    <a:pt x="1" y="1"/>
                  </a:cubicBezTo>
                  <a:cubicBezTo>
                    <a:pt x="23" y="1"/>
                    <a:pt x="23" y="1"/>
                    <a:pt x="23" y="1"/>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5" name="Google Shape;4416;p38">
              <a:extLst>
                <a:ext uri="{FF2B5EF4-FFF2-40B4-BE49-F238E27FC236}">
                  <a16:creationId xmlns:a16="http://schemas.microsoft.com/office/drawing/2014/main" id="{752C6686-9E17-BAD8-864D-8D680597A219}"/>
                </a:ext>
              </a:extLst>
            </p:cNvPr>
            <p:cNvSpPr/>
            <p:nvPr/>
          </p:nvSpPr>
          <p:spPr>
            <a:xfrm>
              <a:off x="9163532" y="1343143"/>
              <a:ext cx="672" cy="28"/>
            </a:xfrm>
            <a:custGeom>
              <a:avLst/>
              <a:gdLst/>
              <a:ahLst/>
              <a:cxnLst/>
              <a:rect l="l" t="t" r="r" b="b"/>
              <a:pathLst>
                <a:path w="24" h="1" extrusionOk="0">
                  <a:moveTo>
                    <a:pt x="0" y="0"/>
                  </a:moveTo>
                  <a:cubicBezTo>
                    <a:pt x="0" y="0"/>
                    <a:pt x="23" y="0"/>
                    <a:pt x="23" y="0"/>
                  </a:cubicBezTo>
                  <a:cubicBezTo>
                    <a:pt x="23" y="0"/>
                    <a:pt x="23" y="0"/>
                    <a:pt x="23" y="0"/>
                  </a:cubicBezTo>
                  <a:cubicBezTo>
                    <a:pt x="23" y="0"/>
                    <a:pt x="23" y="0"/>
                    <a:pt x="0" y="0"/>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6" name="Google Shape;4417;p38">
              <a:extLst>
                <a:ext uri="{FF2B5EF4-FFF2-40B4-BE49-F238E27FC236}">
                  <a16:creationId xmlns:a16="http://schemas.microsoft.com/office/drawing/2014/main" id="{AD433F9B-A48B-75C5-3B19-52D3CB896C42}"/>
                </a:ext>
              </a:extLst>
            </p:cNvPr>
            <p:cNvSpPr/>
            <p:nvPr/>
          </p:nvSpPr>
          <p:spPr>
            <a:xfrm>
              <a:off x="9163532" y="1343143"/>
              <a:ext cx="28" cy="28"/>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7" name="Google Shape;4418;p38">
              <a:extLst>
                <a:ext uri="{FF2B5EF4-FFF2-40B4-BE49-F238E27FC236}">
                  <a16:creationId xmlns:a16="http://schemas.microsoft.com/office/drawing/2014/main" id="{947460F2-935C-97F2-D719-FCB97AD67787}"/>
                </a:ext>
              </a:extLst>
            </p:cNvPr>
            <p:cNvSpPr/>
            <p:nvPr/>
          </p:nvSpPr>
          <p:spPr>
            <a:xfrm>
              <a:off x="9163532" y="1343787"/>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8" name="Google Shape;4419;p38">
              <a:extLst>
                <a:ext uri="{FF2B5EF4-FFF2-40B4-BE49-F238E27FC236}">
                  <a16:creationId xmlns:a16="http://schemas.microsoft.com/office/drawing/2014/main" id="{2FE88D7A-B324-33AF-D1D5-A64443B7847A}"/>
                </a:ext>
              </a:extLst>
            </p:cNvPr>
            <p:cNvSpPr/>
            <p:nvPr/>
          </p:nvSpPr>
          <p:spPr>
            <a:xfrm>
              <a:off x="8190045" y="1538618"/>
              <a:ext cx="672" cy="644"/>
            </a:xfrm>
            <a:custGeom>
              <a:avLst/>
              <a:gdLst/>
              <a:ahLst/>
              <a:cxnLst/>
              <a:rect l="l" t="t" r="r" b="b"/>
              <a:pathLst>
                <a:path w="24" h="23" extrusionOk="0">
                  <a:moveTo>
                    <a:pt x="23" y="0"/>
                  </a:moveTo>
                  <a:cubicBezTo>
                    <a:pt x="23" y="23"/>
                    <a:pt x="23" y="23"/>
                    <a:pt x="1" y="23"/>
                  </a:cubicBezTo>
                  <a:lnTo>
                    <a:pt x="23" y="23"/>
                  </a:lnTo>
                  <a:cubicBezTo>
                    <a:pt x="23" y="0"/>
                    <a:pt x="23" y="0"/>
                    <a:pt x="23" y="0"/>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9" name="Google Shape;4420;p38">
              <a:extLst>
                <a:ext uri="{FF2B5EF4-FFF2-40B4-BE49-F238E27FC236}">
                  <a16:creationId xmlns:a16="http://schemas.microsoft.com/office/drawing/2014/main" id="{4E18F0DA-80BC-E43F-05DC-9C3B49836F90}"/>
                </a:ext>
              </a:extLst>
            </p:cNvPr>
            <p:cNvSpPr/>
            <p:nvPr/>
          </p:nvSpPr>
          <p:spPr>
            <a:xfrm>
              <a:off x="8190045" y="1539234"/>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0" name="Google Shape;4421;p38">
              <a:extLst>
                <a:ext uri="{FF2B5EF4-FFF2-40B4-BE49-F238E27FC236}">
                  <a16:creationId xmlns:a16="http://schemas.microsoft.com/office/drawing/2014/main" id="{DE0176B0-9B41-B0A2-F5CE-AEE50A02EECC}"/>
                </a:ext>
              </a:extLst>
            </p:cNvPr>
            <p:cNvSpPr/>
            <p:nvPr/>
          </p:nvSpPr>
          <p:spPr>
            <a:xfrm>
              <a:off x="8241790" y="1656127"/>
              <a:ext cx="672" cy="28"/>
            </a:xfrm>
            <a:custGeom>
              <a:avLst/>
              <a:gdLst/>
              <a:ahLst/>
              <a:cxnLst/>
              <a:rect l="l" t="t" r="r" b="b"/>
              <a:pathLst>
                <a:path w="24" h="1" extrusionOk="0">
                  <a:moveTo>
                    <a:pt x="23" y="1"/>
                  </a:moveTo>
                  <a:lnTo>
                    <a:pt x="0" y="1"/>
                  </a:ln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1" name="Google Shape;4422;p38">
              <a:extLst>
                <a:ext uri="{FF2B5EF4-FFF2-40B4-BE49-F238E27FC236}">
                  <a16:creationId xmlns:a16="http://schemas.microsoft.com/office/drawing/2014/main" id="{31F445A7-AF74-D026-72A0-6D6C9DA9EDAF}"/>
                </a:ext>
              </a:extLst>
            </p:cNvPr>
            <p:cNvSpPr/>
            <p:nvPr/>
          </p:nvSpPr>
          <p:spPr>
            <a:xfrm>
              <a:off x="8945081" y="1240298"/>
              <a:ext cx="218479" cy="107994"/>
            </a:xfrm>
            <a:custGeom>
              <a:avLst/>
              <a:gdLst/>
              <a:ahLst/>
              <a:cxnLst/>
              <a:rect l="l" t="t" r="r" b="b"/>
              <a:pathLst>
                <a:path w="7807" h="3859" extrusionOk="0">
                  <a:moveTo>
                    <a:pt x="4519" y="1"/>
                  </a:moveTo>
                  <a:cubicBezTo>
                    <a:pt x="4223" y="1"/>
                    <a:pt x="3926" y="1"/>
                    <a:pt x="3629" y="23"/>
                  </a:cubicBezTo>
                  <a:lnTo>
                    <a:pt x="3401" y="23"/>
                  </a:lnTo>
                  <a:cubicBezTo>
                    <a:pt x="3401" y="23"/>
                    <a:pt x="3401" y="46"/>
                    <a:pt x="3401" y="46"/>
                  </a:cubicBezTo>
                  <a:cubicBezTo>
                    <a:pt x="2442" y="92"/>
                    <a:pt x="1507" y="206"/>
                    <a:pt x="594" y="366"/>
                  </a:cubicBezTo>
                  <a:cubicBezTo>
                    <a:pt x="388" y="389"/>
                    <a:pt x="183" y="434"/>
                    <a:pt x="0" y="457"/>
                  </a:cubicBezTo>
                  <a:cubicBezTo>
                    <a:pt x="0" y="526"/>
                    <a:pt x="23" y="594"/>
                    <a:pt x="46" y="640"/>
                  </a:cubicBezTo>
                  <a:cubicBezTo>
                    <a:pt x="91" y="731"/>
                    <a:pt x="114" y="845"/>
                    <a:pt x="160" y="936"/>
                  </a:cubicBezTo>
                  <a:cubicBezTo>
                    <a:pt x="342" y="891"/>
                    <a:pt x="548" y="868"/>
                    <a:pt x="753" y="822"/>
                  </a:cubicBezTo>
                  <a:cubicBezTo>
                    <a:pt x="1575" y="708"/>
                    <a:pt x="2397" y="594"/>
                    <a:pt x="3218" y="548"/>
                  </a:cubicBezTo>
                  <a:lnTo>
                    <a:pt x="3241" y="548"/>
                  </a:lnTo>
                  <a:cubicBezTo>
                    <a:pt x="3709" y="515"/>
                    <a:pt x="4189" y="494"/>
                    <a:pt x="4664" y="494"/>
                  </a:cubicBezTo>
                  <a:cubicBezTo>
                    <a:pt x="4837" y="494"/>
                    <a:pt x="5010" y="497"/>
                    <a:pt x="5181" y="503"/>
                  </a:cubicBezTo>
                  <a:lnTo>
                    <a:pt x="5113" y="503"/>
                  </a:lnTo>
                  <a:cubicBezTo>
                    <a:pt x="5615" y="526"/>
                    <a:pt x="6117" y="571"/>
                    <a:pt x="6574" y="731"/>
                  </a:cubicBezTo>
                  <a:cubicBezTo>
                    <a:pt x="6711" y="777"/>
                    <a:pt x="6870" y="845"/>
                    <a:pt x="6985" y="914"/>
                  </a:cubicBezTo>
                  <a:cubicBezTo>
                    <a:pt x="7053" y="959"/>
                    <a:pt x="7122" y="1005"/>
                    <a:pt x="7167" y="1073"/>
                  </a:cubicBezTo>
                  <a:cubicBezTo>
                    <a:pt x="7213" y="1119"/>
                    <a:pt x="7236" y="1142"/>
                    <a:pt x="7259" y="1188"/>
                  </a:cubicBezTo>
                  <a:cubicBezTo>
                    <a:pt x="7281" y="1233"/>
                    <a:pt x="7281" y="1256"/>
                    <a:pt x="7304" y="1302"/>
                  </a:cubicBezTo>
                  <a:cubicBezTo>
                    <a:pt x="7304" y="1347"/>
                    <a:pt x="7304" y="1416"/>
                    <a:pt x="7304" y="1461"/>
                  </a:cubicBezTo>
                  <a:cubicBezTo>
                    <a:pt x="7304" y="1530"/>
                    <a:pt x="7281" y="1598"/>
                    <a:pt x="7281" y="1667"/>
                  </a:cubicBezTo>
                  <a:cubicBezTo>
                    <a:pt x="7213" y="1804"/>
                    <a:pt x="7167" y="1941"/>
                    <a:pt x="7076" y="2055"/>
                  </a:cubicBezTo>
                  <a:cubicBezTo>
                    <a:pt x="6848" y="2397"/>
                    <a:pt x="6551" y="2694"/>
                    <a:pt x="6254" y="2968"/>
                  </a:cubicBezTo>
                  <a:cubicBezTo>
                    <a:pt x="6254" y="2968"/>
                    <a:pt x="6277" y="2945"/>
                    <a:pt x="6277" y="2945"/>
                  </a:cubicBezTo>
                  <a:lnTo>
                    <a:pt x="6277" y="2945"/>
                  </a:lnTo>
                  <a:cubicBezTo>
                    <a:pt x="5935" y="3242"/>
                    <a:pt x="5592" y="3516"/>
                    <a:pt x="5227" y="3767"/>
                  </a:cubicBezTo>
                  <a:cubicBezTo>
                    <a:pt x="5318" y="3744"/>
                    <a:pt x="5387" y="3744"/>
                    <a:pt x="5478" y="3744"/>
                  </a:cubicBezTo>
                  <a:cubicBezTo>
                    <a:pt x="5615" y="3744"/>
                    <a:pt x="5775" y="3767"/>
                    <a:pt x="5889" y="3835"/>
                  </a:cubicBezTo>
                  <a:cubicBezTo>
                    <a:pt x="5912" y="3835"/>
                    <a:pt x="5935" y="3858"/>
                    <a:pt x="5935" y="3858"/>
                  </a:cubicBezTo>
                  <a:cubicBezTo>
                    <a:pt x="6026" y="3790"/>
                    <a:pt x="6117" y="3721"/>
                    <a:pt x="6209" y="3653"/>
                  </a:cubicBezTo>
                  <a:cubicBezTo>
                    <a:pt x="6505" y="3402"/>
                    <a:pt x="6825" y="3128"/>
                    <a:pt x="7076" y="2831"/>
                  </a:cubicBezTo>
                  <a:cubicBezTo>
                    <a:pt x="7304" y="2603"/>
                    <a:pt x="7487" y="2374"/>
                    <a:pt x="7624" y="2101"/>
                  </a:cubicBezTo>
                  <a:cubicBezTo>
                    <a:pt x="7738" y="1872"/>
                    <a:pt x="7806" y="1644"/>
                    <a:pt x="7806" y="1393"/>
                  </a:cubicBezTo>
                  <a:cubicBezTo>
                    <a:pt x="7806" y="1096"/>
                    <a:pt x="7647" y="845"/>
                    <a:pt x="7441" y="640"/>
                  </a:cubicBezTo>
                  <a:cubicBezTo>
                    <a:pt x="7327" y="548"/>
                    <a:pt x="7190" y="457"/>
                    <a:pt x="7053" y="389"/>
                  </a:cubicBezTo>
                  <a:cubicBezTo>
                    <a:pt x="6870" y="297"/>
                    <a:pt x="6688" y="252"/>
                    <a:pt x="6482" y="183"/>
                  </a:cubicBezTo>
                  <a:cubicBezTo>
                    <a:pt x="6026" y="69"/>
                    <a:pt x="5569" y="23"/>
                    <a:pt x="5090"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2" name="Google Shape;4423;p38">
              <a:extLst>
                <a:ext uri="{FF2B5EF4-FFF2-40B4-BE49-F238E27FC236}">
                  <a16:creationId xmlns:a16="http://schemas.microsoft.com/office/drawing/2014/main" id="{BD2CCA49-6F5D-4424-AF92-2DBE75DAFE13}"/>
                </a:ext>
              </a:extLst>
            </p:cNvPr>
            <p:cNvSpPr/>
            <p:nvPr/>
          </p:nvSpPr>
          <p:spPr>
            <a:xfrm>
              <a:off x="9089427" y="1350811"/>
              <a:ext cx="28" cy="28"/>
            </a:xfrm>
            <a:custGeom>
              <a:avLst/>
              <a:gdLst/>
              <a:ahLst/>
              <a:cxnLst/>
              <a:rect l="l" t="t" r="r" b="b"/>
              <a:pathLst>
                <a:path w="1" h="1" extrusionOk="0">
                  <a:moveTo>
                    <a:pt x="1" y="0"/>
                  </a:moveTo>
                  <a:lnTo>
                    <a:pt x="1" y="0"/>
                  </a:ln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3" name="Google Shape;4424;p38">
              <a:extLst>
                <a:ext uri="{FF2B5EF4-FFF2-40B4-BE49-F238E27FC236}">
                  <a16:creationId xmlns:a16="http://schemas.microsoft.com/office/drawing/2014/main" id="{7FCC7BC4-BF23-B025-D7F9-B9434E04AE47}"/>
                </a:ext>
              </a:extLst>
            </p:cNvPr>
            <p:cNvSpPr/>
            <p:nvPr/>
          </p:nvSpPr>
          <p:spPr>
            <a:xfrm>
              <a:off x="8626332" y="1369337"/>
              <a:ext cx="429262" cy="190382"/>
            </a:xfrm>
            <a:custGeom>
              <a:avLst/>
              <a:gdLst/>
              <a:ahLst/>
              <a:cxnLst/>
              <a:rect l="l" t="t" r="r" b="b"/>
              <a:pathLst>
                <a:path w="15339" h="6803" extrusionOk="0">
                  <a:moveTo>
                    <a:pt x="12988" y="1301"/>
                  </a:moveTo>
                  <a:cubicBezTo>
                    <a:pt x="12976" y="1301"/>
                    <a:pt x="12971" y="1307"/>
                    <a:pt x="12965" y="1313"/>
                  </a:cubicBezTo>
                  <a:lnTo>
                    <a:pt x="12965" y="1313"/>
                  </a:lnTo>
                  <a:cubicBezTo>
                    <a:pt x="12973" y="1309"/>
                    <a:pt x="12980" y="1305"/>
                    <a:pt x="12988" y="1301"/>
                  </a:cubicBezTo>
                  <a:close/>
                  <a:moveTo>
                    <a:pt x="15339" y="0"/>
                  </a:moveTo>
                  <a:cubicBezTo>
                    <a:pt x="14577" y="471"/>
                    <a:pt x="13793" y="897"/>
                    <a:pt x="12988" y="1301"/>
                  </a:cubicBezTo>
                  <a:lnTo>
                    <a:pt x="12988" y="1301"/>
                  </a:lnTo>
                  <a:cubicBezTo>
                    <a:pt x="12988" y="1301"/>
                    <a:pt x="12988" y="1301"/>
                    <a:pt x="12988" y="1301"/>
                  </a:cubicBezTo>
                  <a:cubicBezTo>
                    <a:pt x="12980" y="1305"/>
                    <a:pt x="12972" y="1309"/>
                    <a:pt x="12964" y="1313"/>
                  </a:cubicBezTo>
                  <a:lnTo>
                    <a:pt x="12964" y="1313"/>
                  </a:lnTo>
                  <a:cubicBezTo>
                    <a:pt x="12965" y="1313"/>
                    <a:pt x="12965" y="1313"/>
                    <a:pt x="12965" y="1313"/>
                  </a:cubicBezTo>
                  <a:lnTo>
                    <a:pt x="12965" y="1313"/>
                  </a:lnTo>
                  <a:cubicBezTo>
                    <a:pt x="12957" y="1317"/>
                    <a:pt x="12950" y="1320"/>
                    <a:pt x="12942" y="1324"/>
                  </a:cubicBezTo>
                  <a:cubicBezTo>
                    <a:pt x="12943" y="1324"/>
                    <a:pt x="12943" y="1324"/>
                    <a:pt x="12943" y="1324"/>
                  </a:cubicBezTo>
                  <a:lnTo>
                    <a:pt x="12943" y="1324"/>
                  </a:lnTo>
                  <a:cubicBezTo>
                    <a:pt x="11177" y="2228"/>
                    <a:pt x="9366" y="3019"/>
                    <a:pt x="7510" y="3744"/>
                  </a:cubicBezTo>
                  <a:cubicBezTo>
                    <a:pt x="5615" y="4497"/>
                    <a:pt x="3698" y="5182"/>
                    <a:pt x="1735" y="5798"/>
                  </a:cubicBezTo>
                  <a:cubicBezTo>
                    <a:pt x="1164" y="5958"/>
                    <a:pt x="594" y="6140"/>
                    <a:pt x="0" y="6323"/>
                  </a:cubicBezTo>
                  <a:cubicBezTo>
                    <a:pt x="46" y="6414"/>
                    <a:pt x="69" y="6528"/>
                    <a:pt x="69" y="6642"/>
                  </a:cubicBezTo>
                  <a:cubicBezTo>
                    <a:pt x="69" y="6688"/>
                    <a:pt x="69" y="6757"/>
                    <a:pt x="92" y="6802"/>
                  </a:cubicBezTo>
                  <a:cubicBezTo>
                    <a:pt x="1895" y="6277"/>
                    <a:pt x="3698" y="5684"/>
                    <a:pt x="5478" y="5045"/>
                  </a:cubicBezTo>
                  <a:cubicBezTo>
                    <a:pt x="7373" y="4360"/>
                    <a:pt x="9267" y="3607"/>
                    <a:pt x="11116" y="2762"/>
                  </a:cubicBezTo>
                  <a:cubicBezTo>
                    <a:pt x="12006" y="2351"/>
                    <a:pt x="12897" y="1895"/>
                    <a:pt x="13787" y="1438"/>
                  </a:cubicBezTo>
                  <a:cubicBezTo>
                    <a:pt x="14243" y="1187"/>
                    <a:pt x="14723" y="936"/>
                    <a:pt x="15179" y="662"/>
                  </a:cubicBezTo>
                  <a:cubicBezTo>
                    <a:pt x="15179" y="594"/>
                    <a:pt x="15202" y="548"/>
                    <a:pt x="15202" y="480"/>
                  </a:cubicBezTo>
                  <a:cubicBezTo>
                    <a:pt x="15225" y="457"/>
                    <a:pt x="15225" y="411"/>
                    <a:pt x="15248" y="388"/>
                  </a:cubicBezTo>
                  <a:cubicBezTo>
                    <a:pt x="15248" y="366"/>
                    <a:pt x="15248" y="343"/>
                    <a:pt x="15248" y="320"/>
                  </a:cubicBezTo>
                  <a:cubicBezTo>
                    <a:pt x="15270" y="229"/>
                    <a:pt x="15293" y="137"/>
                    <a:pt x="15316" y="69"/>
                  </a:cubicBezTo>
                  <a:cubicBezTo>
                    <a:pt x="15339" y="46"/>
                    <a:pt x="15339" y="23"/>
                    <a:pt x="15339"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4" name="Google Shape;4425;p38">
              <a:extLst>
                <a:ext uri="{FF2B5EF4-FFF2-40B4-BE49-F238E27FC236}">
                  <a16:creationId xmlns:a16="http://schemas.microsoft.com/office/drawing/2014/main" id="{B70F1B98-6614-72C7-08A3-AF701E4C1F6C}"/>
                </a:ext>
              </a:extLst>
            </p:cNvPr>
            <p:cNvSpPr/>
            <p:nvPr/>
          </p:nvSpPr>
          <p:spPr>
            <a:xfrm>
              <a:off x="9058140" y="1377005"/>
              <a:ext cx="28" cy="672"/>
            </a:xfrm>
            <a:custGeom>
              <a:avLst/>
              <a:gdLst/>
              <a:ahLst/>
              <a:cxnLst/>
              <a:rect l="l" t="t" r="r" b="b"/>
              <a:pathLst>
                <a:path w="1" h="24" extrusionOk="0">
                  <a:moveTo>
                    <a:pt x="0" y="23"/>
                  </a:moveTo>
                  <a:cubicBezTo>
                    <a:pt x="0" y="23"/>
                    <a:pt x="0" y="0"/>
                    <a:pt x="0" y="0"/>
                  </a:cubicBezTo>
                  <a:cubicBezTo>
                    <a:pt x="0" y="0"/>
                    <a:pt x="0" y="23"/>
                    <a:pt x="0" y="23"/>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5" name="Google Shape;4426;p38">
              <a:extLst>
                <a:ext uri="{FF2B5EF4-FFF2-40B4-BE49-F238E27FC236}">
                  <a16:creationId xmlns:a16="http://schemas.microsoft.com/office/drawing/2014/main" id="{EEEAD1D4-1F61-7535-56E6-613227C2B5FE}"/>
                </a:ext>
              </a:extLst>
            </p:cNvPr>
            <p:cNvSpPr/>
            <p:nvPr/>
          </p:nvSpPr>
          <p:spPr>
            <a:xfrm>
              <a:off x="9058140" y="1377649"/>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6" name="Google Shape;4427;p38">
              <a:extLst>
                <a:ext uri="{FF2B5EF4-FFF2-40B4-BE49-F238E27FC236}">
                  <a16:creationId xmlns:a16="http://schemas.microsoft.com/office/drawing/2014/main" id="{EAE91390-EE37-C236-D83D-0203D1EF36F7}"/>
                </a:ext>
              </a:extLst>
            </p:cNvPr>
            <p:cNvSpPr/>
            <p:nvPr/>
          </p:nvSpPr>
          <p:spPr>
            <a:xfrm>
              <a:off x="8211118" y="1449822"/>
              <a:ext cx="154617" cy="169701"/>
            </a:xfrm>
            <a:custGeom>
              <a:avLst/>
              <a:gdLst/>
              <a:ahLst/>
              <a:cxnLst/>
              <a:rect l="l" t="t" r="r" b="b"/>
              <a:pathLst>
                <a:path w="5525" h="6064" extrusionOk="0">
                  <a:moveTo>
                    <a:pt x="5410" y="0"/>
                  </a:moveTo>
                  <a:cubicBezTo>
                    <a:pt x="5319" y="46"/>
                    <a:pt x="5251" y="92"/>
                    <a:pt x="5159" y="137"/>
                  </a:cubicBezTo>
                  <a:cubicBezTo>
                    <a:pt x="4246" y="639"/>
                    <a:pt x="3333" y="1164"/>
                    <a:pt x="2489" y="1758"/>
                  </a:cubicBezTo>
                  <a:cubicBezTo>
                    <a:pt x="2078" y="2032"/>
                    <a:pt x="1690" y="2328"/>
                    <a:pt x="1325" y="2648"/>
                  </a:cubicBezTo>
                  <a:cubicBezTo>
                    <a:pt x="982" y="2945"/>
                    <a:pt x="640" y="3287"/>
                    <a:pt x="389" y="3652"/>
                  </a:cubicBezTo>
                  <a:cubicBezTo>
                    <a:pt x="206" y="3903"/>
                    <a:pt x="69" y="4177"/>
                    <a:pt x="24" y="4497"/>
                  </a:cubicBezTo>
                  <a:cubicBezTo>
                    <a:pt x="1" y="4771"/>
                    <a:pt x="69" y="5022"/>
                    <a:pt x="229" y="5250"/>
                  </a:cubicBezTo>
                  <a:cubicBezTo>
                    <a:pt x="412" y="5478"/>
                    <a:pt x="686" y="5638"/>
                    <a:pt x="959" y="5729"/>
                  </a:cubicBezTo>
                  <a:cubicBezTo>
                    <a:pt x="1302" y="5889"/>
                    <a:pt x="1690" y="5958"/>
                    <a:pt x="2078" y="6003"/>
                  </a:cubicBezTo>
                  <a:lnTo>
                    <a:pt x="2124" y="6003"/>
                  </a:lnTo>
                  <a:cubicBezTo>
                    <a:pt x="2527" y="6046"/>
                    <a:pt x="2935" y="6064"/>
                    <a:pt x="3343" y="6064"/>
                  </a:cubicBezTo>
                  <a:cubicBezTo>
                    <a:pt x="3814" y="6064"/>
                    <a:pt x="4284" y="6040"/>
                    <a:pt x="4748" y="6003"/>
                  </a:cubicBezTo>
                  <a:cubicBezTo>
                    <a:pt x="4726" y="5958"/>
                    <a:pt x="4703" y="5912"/>
                    <a:pt x="4703" y="5866"/>
                  </a:cubicBezTo>
                  <a:cubicBezTo>
                    <a:pt x="4680" y="5798"/>
                    <a:pt x="4657" y="5752"/>
                    <a:pt x="4634" y="5684"/>
                  </a:cubicBezTo>
                  <a:cubicBezTo>
                    <a:pt x="4634" y="5638"/>
                    <a:pt x="4634" y="5615"/>
                    <a:pt x="4611" y="5570"/>
                  </a:cubicBezTo>
                  <a:cubicBezTo>
                    <a:pt x="4611" y="5547"/>
                    <a:pt x="4611" y="5524"/>
                    <a:pt x="4611" y="5501"/>
                  </a:cubicBezTo>
                  <a:cubicBezTo>
                    <a:pt x="4566" y="5524"/>
                    <a:pt x="4520" y="5524"/>
                    <a:pt x="4475" y="5524"/>
                  </a:cubicBezTo>
                  <a:cubicBezTo>
                    <a:pt x="4127" y="5551"/>
                    <a:pt x="3771" y="5562"/>
                    <a:pt x="3413" y="5562"/>
                  </a:cubicBezTo>
                  <a:cubicBezTo>
                    <a:pt x="3159" y="5562"/>
                    <a:pt x="2904" y="5556"/>
                    <a:pt x="2649" y="5547"/>
                  </a:cubicBezTo>
                  <a:cubicBezTo>
                    <a:pt x="2534" y="5547"/>
                    <a:pt x="2420" y="5524"/>
                    <a:pt x="2283" y="5524"/>
                  </a:cubicBezTo>
                  <a:cubicBezTo>
                    <a:pt x="1941" y="5478"/>
                    <a:pt x="1599" y="5433"/>
                    <a:pt x="1256" y="5319"/>
                  </a:cubicBezTo>
                  <a:cubicBezTo>
                    <a:pt x="1096" y="5273"/>
                    <a:pt x="959" y="5204"/>
                    <a:pt x="800" y="5113"/>
                  </a:cubicBezTo>
                  <a:cubicBezTo>
                    <a:pt x="754" y="5068"/>
                    <a:pt x="686" y="5022"/>
                    <a:pt x="640" y="4976"/>
                  </a:cubicBezTo>
                  <a:cubicBezTo>
                    <a:pt x="617" y="4953"/>
                    <a:pt x="594" y="4908"/>
                    <a:pt x="571" y="4862"/>
                  </a:cubicBezTo>
                  <a:cubicBezTo>
                    <a:pt x="549" y="4816"/>
                    <a:pt x="526" y="4771"/>
                    <a:pt x="526" y="4725"/>
                  </a:cubicBezTo>
                  <a:cubicBezTo>
                    <a:pt x="503" y="4679"/>
                    <a:pt x="503" y="4634"/>
                    <a:pt x="503" y="4588"/>
                  </a:cubicBezTo>
                  <a:cubicBezTo>
                    <a:pt x="526" y="4520"/>
                    <a:pt x="526" y="4451"/>
                    <a:pt x="549" y="4383"/>
                  </a:cubicBezTo>
                  <a:cubicBezTo>
                    <a:pt x="594" y="4246"/>
                    <a:pt x="663" y="4132"/>
                    <a:pt x="731" y="3995"/>
                  </a:cubicBezTo>
                  <a:lnTo>
                    <a:pt x="754" y="3995"/>
                  </a:lnTo>
                  <a:cubicBezTo>
                    <a:pt x="982" y="3630"/>
                    <a:pt x="1279" y="3333"/>
                    <a:pt x="1599" y="3059"/>
                  </a:cubicBezTo>
                  <a:lnTo>
                    <a:pt x="1599" y="3059"/>
                  </a:lnTo>
                  <a:lnTo>
                    <a:pt x="1553" y="3105"/>
                  </a:lnTo>
                  <a:cubicBezTo>
                    <a:pt x="2238" y="2511"/>
                    <a:pt x="2991" y="1986"/>
                    <a:pt x="3744" y="1530"/>
                  </a:cubicBezTo>
                  <a:cubicBezTo>
                    <a:pt x="4338" y="1164"/>
                    <a:pt x="4931" y="822"/>
                    <a:pt x="5525" y="502"/>
                  </a:cubicBezTo>
                  <a:cubicBezTo>
                    <a:pt x="5502" y="411"/>
                    <a:pt x="5479" y="297"/>
                    <a:pt x="5456" y="206"/>
                  </a:cubicBezTo>
                  <a:cubicBezTo>
                    <a:pt x="5433" y="160"/>
                    <a:pt x="5433" y="92"/>
                    <a:pt x="5410" y="23"/>
                  </a:cubicBezTo>
                  <a:cubicBezTo>
                    <a:pt x="5410" y="23"/>
                    <a:pt x="5410" y="23"/>
                    <a:pt x="5410"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7" name="Google Shape;4428;p38">
              <a:extLst>
                <a:ext uri="{FF2B5EF4-FFF2-40B4-BE49-F238E27FC236}">
                  <a16:creationId xmlns:a16="http://schemas.microsoft.com/office/drawing/2014/main" id="{0271A8D1-720D-EBF1-508F-9F99737A7BE3}"/>
                </a:ext>
              </a:extLst>
            </p:cNvPr>
            <p:cNvSpPr/>
            <p:nvPr/>
          </p:nvSpPr>
          <p:spPr>
            <a:xfrm>
              <a:off x="8381043" y="1562881"/>
              <a:ext cx="190382" cy="51129"/>
            </a:xfrm>
            <a:custGeom>
              <a:avLst/>
              <a:gdLst/>
              <a:ahLst/>
              <a:cxnLst/>
              <a:rect l="l" t="t" r="r" b="b"/>
              <a:pathLst>
                <a:path w="6803" h="1827" extrusionOk="0">
                  <a:moveTo>
                    <a:pt x="6597" y="0"/>
                  </a:moveTo>
                  <a:cubicBezTo>
                    <a:pt x="5729" y="229"/>
                    <a:pt x="4839" y="434"/>
                    <a:pt x="3949" y="639"/>
                  </a:cubicBezTo>
                  <a:cubicBezTo>
                    <a:pt x="3972" y="617"/>
                    <a:pt x="3972" y="617"/>
                    <a:pt x="3972" y="617"/>
                  </a:cubicBezTo>
                  <a:lnTo>
                    <a:pt x="3972" y="617"/>
                  </a:lnTo>
                  <a:cubicBezTo>
                    <a:pt x="2762" y="891"/>
                    <a:pt x="1530" y="1119"/>
                    <a:pt x="274" y="1279"/>
                  </a:cubicBezTo>
                  <a:cubicBezTo>
                    <a:pt x="206" y="1301"/>
                    <a:pt x="114" y="1301"/>
                    <a:pt x="46" y="1324"/>
                  </a:cubicBezTo>
                  <a:cubicBezTo>
                    <a:pt x="46" y="1438"/>
                    <a:pt x="69" y="1575"/>
                    <a:pt x="46" y="1689"/>
                  </a:cubicBezTo>
                  <a:cubicBezTo>
                    <a:pt x="46" y="1712"/>
                    <a:pt x="46" y="1735"/>
                    <a:pt x="23" y="1758"/>
                  </a:cubicBezTo>
                  <a:lnTo>
                    <a:pt x="0" y="1758"/>
                  </a:lnTo>
                  <a:cubicBezTo>
                    <a:pt x="23" y="1781"/>
                    <a:pt x="0" y="1804"/>
                    <a:pt x="0" y="1826"/>
                  </a:cubicBezTo>
                  <a:cubicBezTo>
                    <a:pt x="708" y="1735"/>
                    <a:pt x="1438" y="1621"/>
                    <a:pt x="2146" y="1484"/>
                  </a:cubicBezTo>
                  <a:cubicBezTo>
                    <a:pt x="3698" y="1210"/>
                    <a:pt x="5250" y="845"/>
                    <a:pt x="6802" y="457"/>
                  </a:cubicBezTo>
                  <a:cubicBezTo>
                    <a:pt x="6757" y="388"/>
                    <a:pt x="6734" y="320"/>
                    <a:pt x="6711" y="251"/>
                  </a:cubicBezTo>
                  <a:cubicBezTo>
                    <a:pt x="6665" y="160"/>
                    <a:pt x="6642" y="92"/>
                    <a:pt x="6620" y="0"/>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8" name="Google Shape;4429;p38">
              <a:extLst>
                <a:ext uri="{FF2B5EF4-FFF2-40B4-BE49-F238E27FC236}">
                  <a16:creationId xmlns:a16="http://schemas.microsoft.com/office/drawing/2014/main" id="{BCB107D4-1DAC-A7C4-3EB7-D00D9500AF7D}"/>
                </a:ext>
              </a:extLst>
            </p:cNvPr>
            <p:cNvSpPr/>
            <p:nvPr/>
          </p:nvSpPr>
          <p:spPr>
            <a:xfrm>
              <a:off x="9119455" y="1323330"/>
              <a:ext cx="672" cy="672"/>
            </a:xfrm>
            <a:custGeom>
              <a:avLst/>
              <a:gdLst/>
              <a:ahLst/>
              <a:cxnLst/>
              <a:rect l="l" t="t" r="r" b="b"/>
              <a:pathLst>
                <a:path w="24" h="24" extrusionOk="0">
                  <a:moveTo>
                    <a:pt x="23" y="1"/>
                  </a:moveTo>
                  <a:cubicBezTo>
                    <a:pt x="0" y="1"/>
                    <a:pt x="0" y="1"/>
                    <a:pt x="0" y="24"/>
                  </a:cubicBezTo>
                  <a:cubicBezTo>
                    <a:pt x="0" y="24"/>
                    <a:pt x="0" y="1"/>
                    <a:pt x="23" y="1"/>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9" name="Google Shape;4430;p38">
              <a:extLst>
                <a:ext uri="{FF2B5EF4-FFF2-40B4-BE49-F238E27FC236}">
                  <a16:creationId xmlns:a16="http://schemas.microsoft.com/office/drawing/2014/main" id="{B4B7C909-F95B-53B1-F4AA-284390B3FF3D}"/>
                </a:ext>
              </a:extLst>
            </p:cNvPr>
            <p:cNvSpPr/>
            <p:nvPr/>
          </p:nvSpPr>
          <p:spPr>
            <a:xfrm>
              <a:off x="8231575" y="1561594"/>
              <a:ext cx="28" cy="28"/>
            </a:xfrm>
            <a:custGeom>
              <a:avLst/>
              <a:gdLst/>
              <a:ahLst/>
              <a:cxnLst/>
              <a:rect l="l" t="t" r="r" b="b"/>
              <a:pathLst>
                <a:path w="1" h="1" extrusionOk="0">
                  <a:moveTo>
                    <a:pt x="0" y="1"/>
                  </a:moveTo>
                  <a:lnTo>
                    <a:pt x="0" y="1"/>
                  </a:ln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0" name="Google Shape;4431;p38">
              <a:extLst>
                <a:ext uri="{FF2B5EF4-FFF2-40B4-BE49-F238E27FC236}">
                  <a16:creationId xmlns:a16="http://schemas.microsoft.com/office/drawing/2014/main" id="{358E1EBA-0266-0F7F-1151-642E62A371D7}"/>
                </a:ext>
              </a:extLst>
            </p:cNvPr>
            <p:cNvSpPr/>
            <p:nvPr/>
          </p:nvSpPr>
          <p:spPr>
            <a:xfrm>
              <a:off x="8492172" y="1580120"/>
              <a:ext cx="1315" cy="28"/>
            </a:xfrm>
            <a:custGeom>
              <a:avLst/>
              <a:gdLst/>
              <a:ahLst/>
              <a:cxnLst/>
              <a:rect l="l" t="t" r="r" b="b"/>
              <a:pathLst>
                <a:path w="47" h="1" extrusionOk="0">
                  <a:moveTo>
                    <a:pt x="1" y="1"/>
                  </a:moveTo>
                  <a:cubicBezTo>
                    <a:pt x="24" y="1"/>
                    <a:pt x="24" y="1"/>
                    <a:pt x="47" y="1"/>
                  </a:cubicBezTo>
                  <a:cubicBezTo>
                    <a:pt x="24" y="1"/>
                    <a:pt x="24" y="1"/>
                    <a:pt x="1" y="1"/>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1" name="Google Shape;4432;p38">
              <a:extLst>
                <a:ext uri="{FF2B5EF4-FFF2-40B4-BE49-F238E27FC236}">
                  <a16:creationId xmlns:a16="http://schemas.microsoft.com/office/drawing/2014/main" id="{F1FFFC31-5409-8C5C-677B-814F22182909}"/>
                </a:ext>
              </a:extLst>
            </p:cNvPr>
            <p:cNvSpPr/>
            <p:nvPr/>
          </p:nvSpPr>
          <p:spPr>
            <a:xfrm>
              <a:off x="9038327" y="1339309"/>
              <a:ext cx="119468" cy="118377"/>
            </a:xfrm>
            <a:custGeom>
              <a:avLst/>
              <a:gdLst/>
              <a:ahLst/>
              <a:cxnLst/>
              <a:rect l="l" t="t" r="r" b="b"/>
              <a:pathLst>
                <a:path w="4269" h="4230" extrusionOk="0">
                  <a:moveTo>
                    <a:pt x="2123" y="493"/>
                  </a:moveTo>
                  <a:cubicBezTo>
                    <a:pt x="2169" y="493"/>
                    <a:pt x="2215" y="495"/>
                    <a:pt x="2260" y="503"/>
                  </a:cubicBezTo>
                  <a:cubicBezTo>
                    <a:pt x="2397" y="503"/>
                    <a:pt x="2534" y="548"/>
                    <a:pt x="2671" y="571"/>
                  </a:cubicBezTo>
                  <a:cubicBezTo>
                    <a:pt x="2785" y="640"/>
                    <a:pt x="2922" y="685"/>
                    <a:pt x="3036" y="777"/>
                  </a:cubicBezTo>
                  <a:cubicBezTo>
                    <a:pt x="3150" y="845"/>
                    <a:pt x="3265" y="959"/>
                    <a:pt x="3356" y="1050"/>
                  </a:cubicBezTo>
                  <a:cubicBezTo>
                    <a:pt x="3447" y="1165"/>
                    <a:pt x="3516" y="1279"/>
                    <a:pt x="3584" y="1416"/>
                  </a:cubicBezTo>
                  <a:cubicBezTo>
                    <a:pt x="3653" y="1553"/>
                    <a:pt x="3698" y="1690"/>
                    <a:pt x="3721" y="1827"/>
                  </a:cubicBezTo>
                  <a:cubicBezTo>
                    <a:pt x="3744" y="1963"/>
                    <a:pt x="3744" y="2100"/>
                    <a:pt x="3744" y="2237"/>
                  </a:cubicBezTo>
                  <a:cubicBezTo>
                    <a:pt x="3721" y="2397"/>
                    <a:pt x="3698" y="2534"/>
                    <a:pt x="3653" y="2671"/>
                  </a:cubicBezTo>
                  <a:cubicBezTo>
                    <a:pt x="3607" y="2808"/>
                    <a:pt x="3538" y="2922"/>
                    <a:pt x="3447" y="3036"/>
                  </a:cubicBezTo>
                  <a:cubicBezTo>
                    <a:pt x="3379" y="3150"/>
                    <a:pt x="3287" y="3265"/>
                    <a:pt x="3173" y="3356"/>
                  </a:cubicBezTo>
                  <a:cubicBezTo>
                    <a:pt x="3059" y="3447"/>
                    <a:pt x="2945" y="3516"/>
                    <a:pt x="2808" y="3584"/>
                  </a:cubicBezTo>
                  <a:cubicBezTo>
                    <a:pt x="2694" y="3630"/>
                    <a:pt x="2557" y="3675"/>
                    <a:pt x="2420" y="3721"/>
                  </a:cubicBezTo>
                  <a:cubicBezTo>
                    <a:pt x="2340" y="3732"/>
                    <a:pt x="2266" y="3738"/>
                    <a:pt x="2192" y="3738"/>
                  </a:cubicBezTo>
                  <a:cubicBezTo>
                    <a:pt x="2118" y="3738"/>
                    <a:pt x="2043" y="3732"/>
                    <a:pt x="1964" y="3721"/>
                  </a:cubicBezTo>
                  <a:cubicBezTo>
                    <a:pt x="1827" y="3721"/>
                    <a:pt x="1712" y="3675"/>
                    <a:pt x="1575" y="3653"/>
                  </a:cubicBezTo>
                  <a:cubicBezTo>
                    <a:pt x="1423" y="3587"/>
                    <a:pt x="1292" y="3522"/>
                    <a:pt x="1181" y="3437"/>
                  </a:cubicBezTo>
                  <a:lnTo>
                    <a:pt x="1181" y="3437"/>
                  </a:lnTo>
                  <a:cubicBezTo>
                    <a:pt x="1189" y="3442"/>
                    <a:pt x="1200" y="3447"/>
                    <a:pt x="1210" y="3447"/>
                  </a:cubicBezTo>
                  <a:cubicBezTo>
                    <a:pt x="1096" y="3379"/>
                    <a:pt x="982" y="3287"/>
                    <a:pt x="891" y="3173"/>
                  </a:cubicBezTo>
                  <a:cubicBezTo>
                    <a:pt x="799" y="3059"/>
                    <a:pt x="731" y="2945"/>
                    <a:pt x="662" y="2808"/>
                  </a:cubicBezTo>
                  <a:cubicBezTo>
                    <a:pt x="594" y="2671"/>
                    <a:pt x="548" y="2534"/>
                    <a:pt x="526" y="2397"/>
                  </a:cubicBezTo>
                  <a:cubicBezTo>
                    <a:pt x="526" y="2352"/>
                    <a:pt x="503" y="2306"/>
                    <a:pt x="503" y="2260"/>
                  </a:cubicBezTo>
                  <a:cubicBezTo>
                    <a:pt x="503" y="2260"/>
                    <a:pt x="503" y="2237"/>
                    <a:pt x="503" y="2237"/>
                  </a:cubicBezTo>
                  <a:cubicBezTo>
                    <a:pt x="503" y="2237"/>
                    <a:pt x="503" y="2215"/>
                    <a:pt x="503" y="2215"/>
                  </a:cubicBezTo>
                  <a:cubicBezTo>
                    <a:pt x="503" y="2146"/>
                    <a:pt x="503" y="2100"/>
                    <a:pt x="503" y="2055"/>
                  </a:cubicBezTo>
                  <a:cubicBezTo>
                    <a:pt x="503" y="2032"/>
                    <a:pt x="503" y="2009"/>
                    <a:pt x="503" y="1986"/>
                  </a:cubicBezTo>
                  <a:cubicBezTo>
                    <a:pt x="503" y="1941"/>
                    <a:pt x="526" y="1895"/>
                    <a:pt x="526" y="1827"/>
                  </a:cubicBezTo>
                  <a:cubicBezTo>
                    <a:pt x="526" y="1827"/>
                    <a:pt x="526" y="1804"/>
                    <a:pt x="526" y="1804"/>
                  </a:cubicBezTo>
                  <a:cubicBezTo>
                    <a:pt x="526" y="1781"/>
                    <a:pt x="526" y="1781"/>
                    <a:pt x="526" y="1781"/>
                  </a:cubicBezTo>
                  <a:lnTo>
                    <a:pt x="548" y="1758"/>
                  </a:lnTo>
                  <a:lnTo>
                    <a:pt x="548" y="1735"/>
                  </a:lnTo>
                  <a:lnTo>
                    <a:pt x="548" y="1712"/>
                  </a:lnTo>
                  <a:cubicBezTo>
                    <a:pt x="571" y="1667"/>
                    <a:pt x="571" y="1598"/>
                    <a:pt x="594" y="1553"/>
                  </a:cubicBezTo>
                  <a:cubicBezTo>
                    <a:pt x="640" y="1439"/>
                    <a:pt x="708" y="1302"/>
                    <a:pt x="777" y="1187"/>
                  </a:cubicBezTo>
                  <a:cubicBezTo>
                    <a:pt x="868" y="1073"/>
                    <a:pt x="959" y="982"/>
                    <a:pt x="1051" y="891"/>
                  </a:cubicBezTo>
                  <a:cubicBezTo>
                    <a:pt x="1119" y="845"/>
                    <a:pt x="1165" y="799"/>
                    <a:pt x="1210" y="777"/>
                  </a:cubicBezTo>
                  <a:lnTo>
                    <a:pt x="1233" y="754"/>
                  </a:lnTo>
                  <a:cubicBezTo>
                    <a:pt x="1279" y="731"/>
                    <a:pt x="1347" y="685"/>
                    <a:pt x="1416" y="640"/>
                  </a:cubicBezTo>
                  <a:cubicBezTo>
                    <a:pt x="1530" y="594"/>
                    <a:pt x="1667" y="548"/>
                    <a:pt x="1781" y="526"/>
                  </a:cubicBezTo>
                  <a:lnTo>
                    <a:pt x="1827" y="526"/>
                  </a:lnTo>
                  <a:cubicBezTo>
                    <a:pt x="1827" y="526"/>
                    <a:pt x="1827" y="526"/>
                    <a:pt x="1849" y="503"/>
                  </a:cubicBezTo>
                  <a:cubicBezTo>
                    <a:pt x="1941" y="503"/>
                    <a:pt x="2032" y="493"/>
                    <a:pt x="2123" y="493"/>
                  </a:cubicBezTo>
                  <a:close/>
                  <a:moveTo>
                    <a:pt x="2100" y="1"/>
                  </a:moveTo>
                  <a:cubicBezTo>
                    <a:pt x="1849" y="1"/>
                    <a:pt x="1598" y="46"/>
                    <a:pt x="1370" y="137"/>
                  </a:cubicBezTo>
                  <a:cubicBezTo>
                    <a:pt x="1279" y="160"/>
                    <a:pt x="1187" y="206"/>
                    <a:pt x="1096" y="252"/>
                  </a:cubicBezTo>
                  <a:cubicBezTo>
                    <a:pt x="936" y="343"/>
                    <a:pt x="777" y="480"/>
                    <a:pt x="617" y="617"/>
                  </a:cubicBezTo>
                  <a:lnTo>
                    <a:pt x="617" y="640"/>
                  </a:lnTo>
                  <a:cubicBezTo>
                    <a:pt x="571" y="685"/>
                    <a:pt x="526" y="731"/>
                    <a:pt x="480" y="777"/>
                  </a:cubicBezTo>
                  <a:cubicBezTo>
                    <a:pt x="480" y="777"/>
                    <a:pt x="457" y="799"/>
                    <a:pt x="457" y="799"/>
                  </a:cubicBezTo>
                  <a:cubicBezTo>
                    <a:pt x="457" y="799"/>
                    <a:pt x="457" y="799"/>
                    <a:pt x="457" y="822"/>
                  </a:cubicBezTo>
                  <a:lnTo>
                    <a:pt x="434" y="822"/>
                  </a:lnTo>
                  <a:cubicBezTo>
                    <a:pt x="389" y="914"/>
                    <a:pt x="320" y="982"/>
                    <a:pt x="274" y="1073"/>
                  </a:cubicBezTo>
                  <a:cubicBezTo>
                    <a:pt x="252" y="1096"/>
                    <a:pt x="252" y="1142"/>
                    <a:pt x="229" y="1165"/>
                  </a:cubicBezTo>
                  <a:cubicBezTo>
                    <a:pt x="115" y="1393"/>
                    <a:pt x="46" y="1644"/>
                    <a:pt x="23" y="1918"/>
                  </a:cubicBezTo>
                  <a:cubicBezTo>
                    <a:pt x="1" y="1986"/>
                    <a:pt x="1" y="2078"/>
                    <a:pt x="1" y="2146"/>
                  </a:cubicBezTo>
                  <a:cubicBezTo>
                    <a:pt x="1" y="2306"/>
                    <a:pt x="23" y="2466"/>
                    <a:pt x="69" y="2625"/>
                  </a:cubicBezTo>
                  <a:cubicBezTo>
                    <a:pt x="92" y="2740"/>
                    <a:pt x="138" y="2877"/>
                    <a:pt x="206" y="2991"/>
                  </a:cubicBezTo>
                  <a:cubicBezTo>
                    <a:pt x="229" y="3059"/>
                    <a:pt x="252" y="3105"/>
                    <a:pt x="297" y="3173"/>
                  </a:cubicBezTo>
                  <a:cubicBezTo>
                    <a:pt x="297" y="3196"/>
                    <a:pt x="320" y="3219"/>
                    <a:pt x="343" y="3265"/>
                  </a:cubicBezTo>
                  <a:cubicBezTo>
                    <a:pt x="457" y="3424"/>
                    <a:pt x="594" y="3584"/>
                    <a:pt x="754" y="3721"/>
                  </a:cubicBezTo>
                  <a:cubicBezTo>
                    <a:pt x="936" y="3881"/>
                    <a:pt x="1142" y="3995"/>
                    <a:pt x="1347" y="4086"/>
                  </a:cubicBezTo>
                  <a:cubicBezTo>
                    <a:pt x="1575" y="4178"/>
                    <a:pt x="1827" y="4223"/>
                    <a:pt x="2055" y="4223"/>
                  </a:cubicBezTo>
                  <a:cubicBezTo>
                    <a:pt x="2095" y="4227"/>
                    <a:pt x="2136" y="4229"/>
                    <a:pt x="2178" y="4229"/>
                  </a:cubicBezTo>
                  <a:cubicBezTo>
                    <a:pt x="2371" y="4229"/>
                    <a:pt x="2575" y="4188"/>
                    <a:pt x="2762" y="4132"/>
                  </a:cubicBezTo>
                  <a:cubicBezTo>
                    <a:pt x="2968" y="4063"/>
                    <a:pt x="3173" y="3972"/>
                    <a:pt x="3333" y="3835"/>
                  </a:cubicBezTo>
                  <a:cubicBezTo>
                    <a:pt x="3538" y="3698"/>
                    <a:pt x="3698" y="3538"/>
                    <a:pt x="3835" y="3356"/>
                  </a:cubicBezTo>
                  <a:cubicBezTo>
                    <a:pt x="4132" y="2945"/>
                    <a:pt x="4269" y="2443"/>
                    <a:pt x="4223" y="1941"/>
                  </a:cubicBezTo>
                  <a:cubicBezTo>
                    <a:pt x="4223" y="1712"/>
                    <a:pt x="4155" y="1484"/>
                    <a:pt x="4063" y="1279"/>
                  </a:cubicBezTo>
                  <a:cubicBezTo>
                    <a:pt x="3972" y="1050"/>
                    <a:pt x="3812" y="822"/>
                    <a:pt x="3630" y="640"/>
                  </a:cubicBezTo>
                  <a:cubicBezTo>
                    <a:pt x="3470" y="457"/>
                    <a:pt x="3242" y="320"/>
                    <a:pt x="3013" y="206"/>
                  </a:cubicBezTo>
                  <a:cubicBezTo>
                    <a:pt x="2762" y="69"/>
                    <a:pt x="2466" y="1"/>
                    <a:pt x="2169" y="1"/>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2" name="Google Shape;4433;p38">
              <a:extLst>
                <a:ext uri="{FF2B5EF4-FFF2-40B4-BE49-F238E27FC236}">
                  <a16:creationId xmlns:a16="http://schemas.microsoft.com/office/drawing/2014/main" id="{F173BB0C-9854-6948-1616-B20C59151219}"/>
                </a:ext>
              </a:extLst>
            </p:cNvPr>
            <p:cNvSpPr/>
            <p:nvPr/>
          </p:nvSpPr>
          <p:spPr>
            <a:xfrm>
              <a:off x="8329299" y="1573096"/>
              <a:ext cx="64533" cy="63918"/>
            </a:xfrm>
            <a:custGeom>
              <a:avLst/>
              <a:gdLst/>
              <a:ahLst/>
              <a:cxnLst/>
              <a:rect l="l" t="t" r="r" b="b"/>
              <a:pathLst>
                <a:path w="2306" h="2284" extrusionOk="0">
                  <a:moveTo>
                    <a:pt x="1187" y="480"/>
                  </a:moveTo>
                  <a:cubicBezTo>
                    <a:pt x="1256" y="480"/>
                    <a:pt x="1324" y="503"/>
                    <a:pt x="1370" y="526"/>
                  </a:cubicBezTo>
                  <a:cubicBezTo>
                    <a:pt x="1416" y="548"/>
                    <a:pt x="1461" y="571"/>
                    <a:pt x="1530" y="594"/>
                  </a:cubicBezTo>
                  <a:cubicBezTo>
                    <a:pt x="1575" y="640"/>
                    <a:pt x="1598" y="663"/>
                    <a:pt x="1644" y="708"/>
                  </a:cubicBezTo>
                  <a:cubicBezTo>
                    <a:pt x="1690" y="754"/>
                    <a:pt x="1712" y="799"/>
                    <a:pt x="1735" y="868"/>
                  </a:cubicBezTo>
                  <a:cubicBezTo>
                    <a:pt x="1758" y="914"/>
                    <a:pt x="1781" y="959"/>
                    <a:pt x="1804" y="1028"/>
                  </a:cubicBezTo>
                  <a:cubicBezTo>
                    <a:pt x="1804" y="1073"/>
                    <a:pt x="1804" y="1142"/>
                    <a:pt x="1804" y="1187"/>
                  </a:cubicBezTo>
                  <a:cubicBezTo>
                    <a:pt x="1781" y="1256"/>
                    <a:pt x="1781" y="1302"/>
                    <a:pt x="1758" y="1347"/>
                  </a:cubicBezTo>
                  <a:cubicBezTo>
                    <a:pt x="1735" y="1416"/>
                    <a:pt x="1712" y="1461"/>
                    <a:pt x="1690" y="1507"/>
                  </a:cubicBezTo>
                  <a:cubicBezTo>
                    <a:pt x="1644" y="1553"/>
                    <a:pt x="1621" y="1598"/>
                    <a:pt x="1575" y="1621"/>
                  </a:cubicBezTo>
                  <a:cubicBezTo>
                    <a:pt x="1530" y="1667"/>
                    <a:pt x="1484" y="1690"/>
                    <a:pt x="1438" y="1712"/>
                  </a:cubicBezTo>
                  <a:cubicBezTo>
                    <a:pt x="1370" y="1735"/>
                    <a:pt x="1324" y="1758"/>
                    <a:pt x="1256" y="1781"/>
                  </a:cubicBezTo>
                  <a:lnTo>
                    <a:pt x="1073" y="1781"/>
                  </a:lnTo>
                  <a:cubicBezTo>
                    <a:pt x="1028" y="1781"/>
                    <a:pt x="982" y="1758"/>
                    <a:pt x="913" y="1735"/>
                  </a:cubicBezTo>
                  <a:cubicBezTo>
                    <a:pt x="868" y="1712"/>
                    <a:pt x="822" y="1690"/>
                    <a:pt x="777" y="1667"/>
                  </a:cubicBezTo>
                  <a:cubicBezTo>
                    <a:pt x="731" y="1644"/>
                    <a:pt x="685" y="1598"/>
                    <a:pt x="662" y="1553"/>
                  </a:cubicBezTo>
                  <a:cubicBezTo>
                    <a:pt x="617" y="1507"/>
                    <a:pt x="594" y="1461"/>
                    <a:pt x="571" y="1416"/>
                  </a:cubicBezTo>
                  <a:cubicBezTo>
                    <a:pt x="548" y="1370"/>
                    <a:pt x="525" y="1324"/>
                    <a:pt x="503" y="1256"/>
                  </a:cubicBezTo>
                  <a:cubicBezTo>
                    <a:pt x="503" y="1187"/>
                    <a:pt x="503" y="1142"/>
                    <a:pt x="503" y="1073"/>
                  </a:cubicBezTo>
                  <a:cubicBezTo>
                    <a:pt x="503" y="1028"/>
                    <a:pt x="525" y="982"/>
                    <a:pt x="525" y="914"/>
                  </a:cubicBezTo>
                  <a:cubicBezTo>
                    <a:pt x="548" y="891"/>
                    <a:pt x="548" y="868"/>
                    <a:pt x="571" y="822"/>
                  </a:cubicBezTo>
                  <a:cubicBezTo>
                    <a:pt x="594" y="799"/>
                    <a:pt x="594" y="777"/>
                    <a:pt x="617" y="754"/>
                  </a:cubicBezTo>
                  <a:cubicBezTo>
                    <a:pt x="640" y="731"/>
                    <a:pt x="640" y="731"/>
                    <a:pt x="662" y="708"/>
                  </a:cubicBezTo>
                  <a:cubicBezTo>
                    <a:pt x="662" y="685"/>
                    <a:pt x="662" y="685"/>
                    <a:pt x="685" y="685"/>
                  </a:cubicBezTo>
                  <a:cubicBezTo>
                    <a:pt x="685" y="663"/>
                    <a:pt x="708" y="663"/>
                    <a:pt x="731" y="640"/>
                  </a:cubicBezTo>
                  <a:cubicBezTo>
                    <a:pt x="754" y="617"/>
                    <a:pt x="799" y="594"/>
                    <a:pt x="845" y="571"/>
                  </a:cubicBezTo>
                  <a:cubicBezTo>
                    <a:pt x="845" y="548"/>
                    <a:pt x="868" y="548"/>
                    <a:pt x="868" y="548"/>
                  </a:cubicBezTo>
                  <a:cubicBezTo>
                    <a:pt x="913" y="526"/>
                    <a:pt x="982" y="503"/>
                    <a:pt x="1028" y="503"/>
                  </a:cubicBezTo>
                  <a:cubicBezTo>
                    <a:pt x="1096" y="480"/>
                    <a:pt x="1142" y="480"/>
                    <a:pt x="1187" y="480"/>
                  </a:cubicBezTo>
                  <a:close/>
                  <a:moveTo>
                    <a:pt x="1165" y="1"/>
                  </a:moveTo>
                  <a:cubicBezTo>
                    <a:pt x="1005" y="1"/>
                    <a:pt x="822" y="23"/>
                    <a:pt x="685" y="92"/>
                  </a:cubicBezTo>
                  <a:cubicBezTo>
                    <a:pt x="662" y="92"/>
                    <a:pt x="640" y="115"/>
                    <a:pt x="640" y="115"/>
                  </a:cubicBezTo>
                  <a:cubicBezTo>
                    <a:pt x="548" y="160"/>
                    <a:pt x="457" y="206"/>
                    <a:pt x="388" y="274"/>
                  </a:cubicBezTo>
                  <a:cubicBezTo>
                    <a:pt x="366" y="297"/>
                    <a:pt x="343" y="320"/>
                    <a:pt x="320" y="343"/>
                  </a:cubicBezTo>
                  <a:lnTo>
                    <a:pt x="297" y="389"/>
                  </a:lnTo>
                  <a:cubicBezTo>
                    <a:pt x="252" y="434"/>
                    <a:pt x="206" y="480"/>
                    <a:pt x="183" y="526"/>
                  </a:cubicBezTo>
                  <a:cubicBezTo>
                    <a:pt x="115" y="617"/>
                    <a:pt x="69" y="731"/>
                    <a:pt x="46" y="845"/>
                  </a:cubicBezTo>
                  <a:cubicBezTo>
                    <a:pt x="46" y="845"/>
                    <a:pt x="46" y="845"/>
                    <a:pt x="46" y="868"/>
                  </a:cubicBezTo>
                  <a:cubicBezTo>
                    <a:pt x="23" y="936"/>
                    <a:pt x="0" y="1005"/>
                    <a:pt x="0" y="1073"/>
                  </a:cubicBezTo>
                  <a:cubicBezTo>
                    <a:pt x="0" y="1187"/>
                    <a:pt x="0" y="1279"/>
                    <a:pt x="23" y="1370"/>
                  </a:cubicBezTo>
                  <a:cubicBezTo>
                    <a:pt x="23" y="1393"/>
                    <a:pt x="46" y="1393"/>
                    <a:pt x="46" y="1416"/>
                  </a:cubicBezTo>
                  <a:cubicBezTo>
                    <a:pt x="69" y="1507"/>
                    <a:pt x="92" y="1598"/>
                    <a:pt x="137" y="1690"/>
                  </a:cubicBezTo>
                  <a:cubicBezTo>
                    <a:pt x="206" y="1781"/>
                    <a:pt x="252" y="1849"/>
                    <a:pt x="343" y="1941"/>
                  </a:cubicBezTo>
                  <a:cubicBezTo>
                    <a:pt x="457" y="2078"/>
                    <a:pt x="640" y="2169"/>
                    <a:pt x="822" y="2237"/>
                  </a:cubicBezTo>
                  <a:cubicBezTo>
                    <a:pt x="913" y="2260"/>
                    <a:pt x="1005" y="2260"/>
                    <a:pt x="1096" y="2283"/>
                  </a:cubicBezTo>
                  <a:cubicBezTo>
                    <a:pt x="1210" y="2283"/>
                    <a:pt x="1324" y="2260"/>
                    <a:pt x="1416" y="2237"/>
                  </a:cubicBezTo>
                  <a:cubicBezTo>
                    <a:pt x="1507" y="2237"/>
                    <a:pt x="1598" y="2192"/>
                    <a:pt x="1690" y="2146"/>
                  </a:cubicBezTo>
                  <a:cubicBezTo>
                    <a:pt x="1758" y="2100"/>
                    <a:pt x="1804" y="2078"/>
                    <a:pt x="1849" y="2032"/>
                  </a:cubicBezTo>
                  <a:cubicBezTo>
                    <a:pt x="2009" y="1895"/>
                    <a:pt x="2146" y="1735"/>
                    <a:pt x="2215" y="1553"/>
                  </a:cubicBezTo>
                  <a:cubicBezTo>
                    <a:pt x="2283" y="1393"/>
                    <a:pt x="2306" y="1210"/>
                    <a:pt x="2283" y="1028"/>
                  </a:cubicBezTo>
                  <a:cubicBezTo>
                    <a:pt x="2283" y="868"/>
                    <a:pt x="2215" y="708"/>
                    <a:pt x="2146" y="548"/>
                  </a:cubicBezTo>
                  <a:cubicBezTo>
                    <a:pt x="2100" y="480"/>
                    <a:pt x="2032" y="411"/>
                    <a:pt x="1963" y="343"/>
                  </a:cubicBezTo>
                  <a:cubicBezTo>
                    <a:pt x="1918" y="274"/>
                    <a:pt x="1849" y="206"/>
                    <a:pt x="1758" y="160"/>
                  </a:cubicBezTo>
                  <a:cubicBezTo>
                    <a:pt x="1598" y="69"/>
                    <a:pt x="1393" y="1"/>
                    <a:pt x="1187"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3" name="Google Shape;4434;p38">
              <a:extLst>
                <a:ext uri="{FF2B5EF4-FFF2-40B4-BE49-F238E27FC236}">
                  <a16:creationId xmlns:a16="http://schemas.microsoft.com/office/drawing/2014/main" id="{947DA2F5-78A4-5866-A7C4-434CE8A0F6C5}"/>
                </a:ext>
              </a:extLst>
            </p:cNvPr>
            <p:cNvSpPr/>
            <p:nvPr/>
          </p:nvSpPr>
          <p:spPr>
            <a:xfrm>
              <a:off x="8553515" y="1514971"/>
              <a:ext cx="85606" cy="85774"/>
            </a:xfrm>
            <a:custGeom>
              <a:avLst/>
              <a:gdLst/>
              <a:ahLst/>
              <a:cxnLst/>
              <a:rect l="l" t="t" r="r" b="b"/>
              <a:pathLst>
                <a:path w="3059" h="3065" extrusionOk="0">
                  <a:moveTo>
                    <a:pt x="1529" y="0"/>
                  </a:moveTo>
                  <a:cubicBezTo>
                    <a:pt x="1392" y="0"/>
                    <a:pt x="1256" y="23"/>
                    <a:pt x="1141" y="46"/>
                  </a:cubicBezTo>
                  <a:cubicBezTo>
                    <a:pt x="1119" y="46"/>
                    <a:pt x="1096" y="46"/>
                    <a:pt x="1096" y="69"/>
                  </a:cubicBezTo>
                  <a:cubicBezTo>
                    <a:pt x="1050" y="69"/>
                    <a:pt x="1004" y="92"/>
                    <a:pt x="982" y="92"/>
                  </a:cubicBezTo>
                  <a:cubicBezTo>
                    <a:pt x="776" y="183"/>
                    <a:pt x="594" y="297"/>
                    <a:pt x="457" y="434"/>
                  </a:cubicBezTo>
                  <a:cubicBezTo>
                    <a:pt x="457" y="434"/>
                    <a:pt x="434" y="457"/>
                    <a:pt x="434" y="457"/>
                  </a:cubicBezTo>
                  <a:cubicBezTo>
                    <a:pt x="434" y="457"/>
                    <a:pt x="434" y="457"/>
                    <a:pt x="411" y="480"/>
                  </a:cubicBezTo>
                  <a:cubicBezTo>
                    <a:pt x="297" y="594"/>
                    <a:pt x="206" y="754"/>
                    <a:pt x="137" y="913"/>
                  </a:cubicBezTo>
                  <a:cubicBezTo>
                    <a:pt x="69" y="1028"/>
                    <a:pt x="46" y="1142"/>
                    <a:pt x="23" y="1256"/>
                  </a:cubicBezTo>
                  <a:cubicBezTo>
                    <a:pt x="0" y="1347"/>
                    <a:pt x="0" y="1461"/>
                    <a:pt x="0" y="1553"/>
                  </a:cubicBezTo>
                  <a:cubicBezTo>
                    <a:pt x="0" y="1575"/>
                    <a:pt x="0" y="1598"/>
                    <a:pt x="0" y="1621"/>
                  </a:cubicBezTo>
                  <a:cubicBezTo>
                    <a:pt x="0" y="1644"/>
                    <a:pt x="0" y="1690"/>
                    <a:pt x="0" y="1712"/>
                  </a:cubicBezTo>
                  <a:cubicBezTo>
                    <a:pt x="23" y="1781"/>
                    <a:pt x="23" y="1849"/>
                    <a:pt x="46" y="1918"/>
                  </a:cubicBezTo>
                  <a:cubicBezTo>
                    <a:pt x="46" y="1941"/>
                    <a:pt x="46" y="1941"/>
                    <a:pt x="46" y="1963"/>
                  </a:cubicBezTo>
                  <a:cubicBezTo>
                    <a:pt x="91" y="2078"/>
                    <a:pt x="137" y="2192"/>
                    <a:pt x="206" y="2306"/>
                  </a:cubicBezTo>
                  <a:cubicBezTo>
                    <a:pt x="297" y="2443"/>
                    <a:pt x="411" y="2580"/>
                    <a:pt x="548" y="2694"/>
                  </a:cubicBezTo>
                  <a:cubicBezTo>
                    <a:pt x="548" y="2694"/>
                    <a:pt x="548" y="2717"/>
                    <a:pt x="548" y="2717"/>
                  </a:cubicBezTo>
                  <a:cubicBezTo>
                    <a:pt x="571" y="2717"/>
                    <a:pt x="594" y="2740"/>
                    <a:pt x="594" y="2740"/>
                  </a:cubicBezTo>
                  <a:cubicBezTo>
                    <a:pt x="776" y="2876"/>
                    <a:pt x="982" y="2968"/>
                    <a:pt x="1210" y="3036"/>
                  </a:cubicBezTo>
                  <a:lnTo>
                    <a:pt x="1256" y="3036"/>
                  </a:lnTo>
                  <a:cubicBezTo>
                    <a:pt x="1301" y="3036"/>
                    <a:pt x="1347" y="3059"/>
                    <a:pt x="1392" y="3059"/>
                  </a:cubicBezTo>
                  <a:cubicBezTo>
                    <a:pt x="1436" y="3063"/>
                    <a:pt x="1478" y="3065"/>
                    <a:pt x="1520" y="3065"/>
                  </a:cubicBezTo>
                  <a:cubicBezTo>
                    <a:pt x="1722" y="3065"/>
                    <a:pt x="1911" y="3021"/>
                    <a:pt x="2100" y="2945"/>
                  </a:cubicBezTo>
                  <a:cubicBezTo>
                    <a:pt x="2306" y="2876"/>
                    <a:pt x="2488" y="2740"/>
                    <a:pt x="2648" y="2580"/>
                  </a:cubicBezTo>
                  <a:cubicBezTo>
                    <a:pt x="2716" y="2488"/>
                    <a:pt x="2785" y="2397"/>
                    <a:pt x="2853" y="2306"/>
                  </a:cubicBezTo>
                  <a:cubicBezTo>
                    <a:pt x="2922" y="2215"/>
                    <a:pt x="2945" y="2100"/>
                    <a:pt x="2990" y="1986"/>
                  </a:cubicBezTo>
                  <a:cubicBezTo>
                    <a:pt x="3036" y="1872"/>
                    <a:pt x="3059" y="1758"/>
                    <a:pt x="3059" y="1621"/>
                  </a:cubicBezTo>
                  <a:cubicBezTo>
                    <a:pt x="3059" y="1507"/>
                    <a:pt x="3059" y="1393"/>
                    <a:pt x="3036" y="1279"/>
                  </a:cubicBezTo>
                  <a:cubicBezTo>
                    <a:pt x="2990" y="1050"/>
                    <a:pt x="2922" y="845"/>
                    <a:pt x="2785" y="640"/>
                  </a:cubicBezTo>
                  <a:cubicBezTo>
                    <a:pt x="2671" y="457"/>
                    <a:pt x="2488" y="320"/>
                    <a:pt x="2306" y="206"/>
                  </a:cubicBezTo>
                  <a:cubicBezTo>
                    <a:pt x="2100" y="92"/>
                    <a:pt x="1872" y="23"/>
                    <a:pt x="1666"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4" name="Google Shape;4435;p38">
              <a:extLst>
                <a:ext uri="{FF2B5EF4-FFF2-40B4-BE49-F238E27FC236}">
                  <a16:creationId xmlns:a16="http://schemas.microsoft.com/office/drawing/2014/main" id="{DA6418DD-7116-4FE2-3E8D-AD0CE00E1AAD}"/>
                </a:ext>
              </a:extLst>
            </p:cNvPr>
            <p:cNvSpPr/>
            <p:nvPr/>
          </p:nvSpPr>
          <p:spPr>
            <a:xfrm>
              <a:off x="8566919" y="1528544"/>
              <a:ext cx="58796" cy="58293"/>
            </a:xfrm>
            <a:custGeom>
              <a:avLst/>
              <a:gdLst/>
              <a:ahLst/>
              <a:cxnLst/>
              <a:rect l="l" t="t" r="r" b="b"/>
              <a:pathLst>
                <a:path w="2101" h="2083" extrusionOk="0">
                  <a:moveTo>
                    <a:pt x="1008" y="1"/>
                  </a:moveTo>
                  <a:cubicBezTo>
                    <a:pt x="959" y="1"/>
                    <a:pt x="913" y="6"/>
                    <a:pt x="868" y="18"/>
                  </a:cubicBezTo>
                  <a:cubicBezTo>
                    <a:pt x="799" y="40"/>
                    <a:pt x="754" y="40"/>
                    <a:pt x="708" y="63"/>
                  </a:cubicBezTo>
                  <a:cubicBezTo>
                    <a:pt x="662" y="86"/>
                    <a:pt x="640" y="86"/>
                    <a:pt x="594" y="109"/>
                  </a:cubicBezTo>
                  <a:cubicBezTo>
                    <a:pt x="548" y="132"/>
                    <a:pt x="503" y="155"/>
                    <a:pt x="457" y="200"/>
                  </a:cubicBezTo>
                  <a:lnTo>
                    <a:pt x="434" y="200"/>
                  </a:lnTo>
                  <a:cubicBezTo>
                    <a:pt x="411" y="223"/>
                    <a:pt x="389" y="246"/>
                    <a:pt x="366" y="246"/>
                  </a:cubicBezTo>
                  <a:cubicBezTo>
                    <a:pt x="320" y="292"/>
                    <a:pt x="297" y="314"/>
                    <a:pt x="274" y="360"/>
                  </a:cubicBezTo>
                  <a:lnTo>
                    <a:pt x="252" y="360"/>
                  </a:lnTo>
                  <a:cubicBezTo>
                    <a:pt x="252" y="383"/>
                    <a:pt x="252" y="383"/>
                    <a:pt x="252" y="383"/>
                  </a:cubicBezTo>
                  <a:cubicBezTo>
                    <a:pt x="252" y="383"/>
                    <a:pt x="229" y="406"/>
                    <a:pt x="229" y="406"/>
                  </a:cubicBezTo>
                  <a:cubicBezTo>
                    <a:pt x="229" y="406"/>
                    <a:pt x="229" y="406"/>
                    <a:pt x="229" y="428"/>
                  </a:cubicBezTo>
                  <a:lnTo>
                    <a:pt x="206" y="428"/>
                  </a:lnTo>
                  <a:cubicBezTo>
                    <a:pt x="206" y="428"/>
                    <a:pt x="206" y="428"/>
                    <a:pt x="206" y="451"/>
                  </a:cubicBezTo>
                  <a:cubicBezTo>
                    <a:pt x="183" y="451"/>
                    <a:pt x="183" y="451"/>
                    <a:pt x="183" y="474"/>
                  </a:cubicBezTo>
                  <a:cubicBezTo>
                    <a:pt x="183" y="474"/>
                    <a:pt x="160" y="474"/>
                    <a:pt x="160" y="497"/>
                  </a:cubicBezTo>
                  <a:cubicBezTo>
                    <a:pt x="160" y="520"/>
                    <a:pt x="137" y="565"/>
                    <a:pt x="115" y="588"/>
                  </a:cubicBezTo>
                  <a:cubicBezTo>
                    <a:pt x="115" y="611"/>
                    <a:pt x="92" y="611"/>
                    <a:pt x="92" y="634"/>
                  </a:cubicBezTo>
                  <a:cubicBezTo>
                    <a:pt x="92" y="634"/>
                    <a:pt x="92" y="657"/>
                    <a:pt x="92" y="657"/>
                  </a:cubicBezTo>
                  <a:cubicBezTo>
                    <a:pt x="92" y="657"/>
                    <a:pt x="69" y="657"/>
                    <a:pt x="69" y="680"/>
                  </a:cubicBezTo>
                  <a:cubicBezTo>
                    <a:pt x="46" y="748"/>
                    <a:pt x="23" y="839"/>
                    <a:pt x="23" y="908"/>
                  </a:cubicBezTo>
                  <a:lnTo>
                    <a:pt x="23" y="931"/>
                  </a:lnTo>
                  <a:cubicBezTo>
                    <a:pt x="23" y="953"/>
                    <a:pt x="23" y="953"/>
                    <a:pt x="23" y="953"/>
                  </a:cubicBezTo>
                  <a:cubicBezTo>
                    <a:pt x="0" y="1045"/>
                    <a:pt x="23" y="1136"/>
                    <a:pt x="23" y="1227"/>
                  </a:cubicBezTo>
                  <a:lnTo>
                    <a:pt x="23" y="1250"/>
                  </a:lnTo>
                  <a:cubicBezTo>
                    <a:pt x="46" y="1341"/>
                    <a:pt x="69" y="1410"/>
                    <a:pt x="115" y="1478"/>
                  </a:cubicBezTo>
                  <a:cubicBezTo>
                    <a:pt x="115" y="1524"/>
                    <a:pt x="137" y="1547"/>
                    <a:pt x="160" y="1593"/>
                  </a:cubicBezTo>
                  <a:cubicBezTo>
                    <a:pt x="160" y="1593"/>
                    <a:pt x="183" y="1615"/>
                    <a:pt x="183" y="1638"/>
                  </a:cubicBezTo>
                  <a:cubicBezTo>
                    <a:pt x="206" y="1661"/>
                    <a:pt x="229" y="1684"/>
                    <a:pt x="252" y="1707"/>
                  </a:cubicBezTo>
                  <a:cubicBezTo>
                    <a:pt x="297" y="1775"/>
                    <a:pt x="343" y="1821"/>
                    <a:pt x="411" y="1866"/>
                  </a:cubicBezTo>
                  <a:cubicBezTo>
                    <a:pt x="434" y="1866"/>
                    <a:pt x="434" y="1889"/>
                    <a:pt x="457" y="1912"/>
                  </a:cubicBezTo>
                  <a:cubicBezTo>
                    <a:pt x="503" y="1935"/>
                    <a:pt x="548" y="1958"/>
                    <a:pt x="594" y="1981"/>
                  </a:cubicBezTo>
                  <a:lnTo>
                    <a:pt x="617" y="2003"/>
                  </a:lnTo>
                  <a:lnTo>
                    <a:pt x="640" y="2003"/>
                  </a:lnTo>
                  <a:cubicBezTo>
                    <a:pt x="662" y="2003"/>
                    <a:pt x="662" y="2003"/>
                    <a:pt x="685" y="2026"/>
                  </a:cubicBezTo>
                  <a:cubicBezTo>
                    <a:pt x="777" y="2049"/>
                    <a:pt x="845" y="2072"/>
                    <a:pt x="936" y="2072"/>
                  </a:cubicBezTo>
                  <a:cubicBezTo>
                    <a:pt x="967" y="2080"/>
                    <a:pt x="1000" y="2082"/>
                    <a:pt x="1034" y="2082"/>
                  </a:cubicBezTo>
                  <a:cubicBezTo>
                    <a:pt x="1101" y="2082"/>
                    <a:pt x="1172" y="2072"/>
                    <a:pt x="1233" y="2072"/>
                  </a:cubicBezTo>
                  <a:cubicBezTo>
                    <a:pt x="1324" y="2049"/>
                    <a:pt x="1416" y="2026"/>
                    <a:pt x="1484" y="1981"/>
                  </a:cubicBezTo>
                  <a:cubicBezTo>
                    <a:pt x="1575" y="1935"/>
                    <a:pt x="1644" y="1889"/>
                    <a:pt x="1712" y="1844"/>
                  </a:cubicBezTo>
                  <a:cubicBezTo>
                    <a:pt x="1804" y="1775"/>
                    <a:pt x="1849" y="1707"/>
                    <a:pt x="1918" y="1638"/>
                  </a:cubicBezTo>
                  <a:cubicBezTo>
                    <a:pt x="1963" y="1570"/>
                    <a:pt x="1986" y="1478"/>
                    <a:pt x="2032" y="1410"/>
                  </a:cubicBezTo>
                  <a:cubicBezTo>
                    <a:pt x="2055" y="1319"/>
                    <a:pt x="2078" y="1227"/>
                    <a:pt x="2100" y="1136"/>
                  </a:cubicBezTo>
                  <a:cubicBezTo>
                    <a:pt x="2100" y="1045"/>
                    <a:pt x="2078" y="953"/>
                    <a:pt x="2078" y="862"/>
                  </a:cubicBezTo>
                  <a:cubicBezTo>
                    <a:pt x="2055" y="771"/>
                    <a:pt x="2032" y="680"/>
                    <a:pt x="1986" y="588"/>
                  </a:cubicBezTo>
                  <a:cubicBezTo>
                    <a:pt x="1941" y="497"/>
                    <a:pt x="1895" y="428"/>
                    <a:pt x="1849" y="360"/>
                  </a:cubicBezTo>
                  <a:cubicBezTo>
                    <a:pt x="1781" y="292"/>
                    <a:pt x="1712" y="246"/>
                    <a:pt x="1644" y="200"/>
                  </a:cubicBezTo>
                  <a:cubicBezTo>
                    <a:pt x="1575" y="155"/>
                    <a:pt x="1507" y="109"/>
                    <a:pt x="1416" y="63"/>
                  </a:cubicBezTo>
                  <a:cubicBezTo>
                    <a:pt x="1324" y="40"/>
                    <a:pt x="1256" y="18"/>
                    <a:pt x="1165" y="18"/>
                  </a:cubicBezTo>
                  <a:cubicBezTo>
                    <a:pt x="1108" y="6"/>
                    <a:pt x="1056" y="1"/>
                    <a:pt x="1008"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5" name="Google Shape;4436;p38">
              <a:extLst>
                <a:ext uri="{FF2B5EF4-FFF2-40B4-BE49-F238E27FC236}">
                  <a16:creationId xmlns:a16="http://schemas.microsoft.com/office/drawing/2014/main" id="{2B448298-766A-8A87-9B38-7F227D91B671}"/>
                </a:ext>
              </a:extLst>
            </p:cNvPr>
            <p:cNvSpPr/>
            <p:nvPr/>
          </p:nvSpPr>
          <p:spPr>
            <a:xfrm>
              <a:off x="8620567" y="1573096"/>
              <a:ext cx="672" cy="672"/>
            </a:xfrm>
            <a:custGeom>
              <a:avLst/>
              <a:gdLst/>
              <a:ahLst/>
              <a:cxnLst/>
              <a:rect l="l" t="t" r="r" b="b"/>
              <a:pathLst>
                <a:path w="24" h="24" extrusionOk="0">
                  <a:moveTo>
                    <a:pt x="24" y="1"/>
                  </a:moveTo>
                  <a:lnTo>
                    <a:pt x="1" y="23"/>
                  </a:lnTo>
                  <a:cubicBezTo>
                    <a:pt x="24" y="23"/>
                    <a:pt x="24" y="1"/>
                    <a:pt x="24"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6" name="Google Shape;4437;p38">
              <a:extLst>
                <a:ext uri="{FF2B5EF4-FFF2-40B4-BE49-F238E27FC236}">
                  <a16:creationId xmlns:a16="http://schemas.microsoft.com/office/drawing/2014/main" id="{61642341-87CE-7B12-6925-0FB1C9A8398F}"/>
                </a:ext>
              </a:extLst>
            </p:cNvPr>
            <p:cNvSpPr/>
            <p:nvPr/>
          </p:nvSpPr>
          <p:spPr>
            <a:xfrm>
              <a:off x="8917599" y="1935278"/>
              <a:ext cx="342396" cy="256175"/>
            </a:xfrm>
            <a:custGeom>
              <a:avLst/>
              <a:gdLst/>
              <a:ahLst/>
              <a:cxnLst/>
              <a:rect l="l" t="t" r="r" b="b"/>
              <a:pathLst>
                <a:path w="12235" h="9154" extrusionOk="0">
                  <a:moveTo>
                    <a:pt x="8172" y="0"/>
                  </a:moveTo>
                  <a:cubicBezTo>
                    <a:pt x="8081" y="23"/>
                    <a:pt x="8012" y="46"/>
                    <a:pt x="7921" y="92"/>
                  </a:cubicBezTo>
                  <a:cubicBezTo>
                    <a:pt x="7875" y="115"/>
                    <a:pt x="7807" y="137"/>
                    <a:pt x="7761" y="160"/>
                  </a:cubicBezTo>
                  <a:cubicBezTo>
                    <a:pt x="7693" y="206"/>
                    <a:pt x="7647" y="252"/>
                    <a:pt x="7601" y="297"/>
                  </a:cubicBezTo>
                  <a:cubicBezTo>
                    <a:pt x="7579" y="320"/>
                    <a:pt x="7556" y="343"/>
                    <a:pt x="7510" y="389"/>
                  </a:cubicBezTo>
                  <a:cubicBezTo>
                    <a:pt x="7464" y="457"/>
                    <a:pt x="7419" y="525"/>
                    <a:pt x="7373" y="594"/>
                  </a:cubicBezTo>
                  <a:cubicBezTo>
                    <a:pt x="7350" y="708"/>
                    <a:pt x="7327" y="822"/>
                    <a:pt x="7305" y="936"/>
                  </a:cubicBezTo>
                  <a:cubicBezTo>
                    <a:pt x="7305" y="982"/>
                    <a:pt x="7305" y="1028"/>
                    <a:pt x="7327" y="1073"/>
                  </a:cubicBezTo>
                  <a:cubicBezTo>
                    <a:pt x="7327" y="1165"/>
                    <a:pt x="7373" y="1256"/>
                    <a:pt x="7419" y="1370"/>
                  </a:cubicBezTo>
                  <a:cubicBezTo>
                    <a:pt x="7442" y="1416"/>
                    <a:pt x="7464" y="1484"/>
                    <a:pt x="7510" y="1530"/>
                  </a:cubicBezTo>
                  <a:lnTo>
                    <a:pt x="7533" y="1575"/>
                  </a:lnTo>
                  <a:cubicBezTo>
                    <a:pt x="7601" y="1644"/>
                    <a:pt x="7647" y="1712"/>
                    <a:pt x="7647" y="1827"/>
                  </a:cubicBezTo>
                  <a:cubicBezTo>
                    <a:pt x="7647" y="1872"/>
                    <a:pt x="7624" y="1941"/>
                    <a:pt x="7601" y="1986"/>
                  </a:cubicBezTo>
                  <a:cubicBezTo>
                    <a:pt x="7624" y="2009"/>
                    <a:pt x="7647" y="2055"/>
                    <a:pt x="7670" y="2078"/>
                  </a:cubicBezTo>
                  <a:cubicBezTo>
                    <a:pt x="7738" y="2192"/>
                    <a:pt x="7807" y="2283"/>
                    <a:pt x="7875" y="2397"/>
                  </a:cubicBezTo>
                  <a:cubicBezTo>
                    <a:pt x="7807" y="2374"/>
                    <a:pt x="7738" y="2374"/>
                    <a:pt x="7670" y="2351"/>
                  </a:cubicBezTo>
                  <a:lnTo>
                    <a:pt x="7533" y="2306"/>
                  </a:lnTo>
                  <a:lnTo>
                    <a:pt x="7419" y="2260"/>
                  </a:lnTo>
                  <a:cubicBezTo>
                    <a:pt x="7373" y="2237"/>
                    <a:pt x="7305" y="2215"/>
                    <a:pt x="7236" y="2192"/>
                  </a:cubicBezTo>
                  <a:lnTo>
                    <a:pt x="7145" y="2169"/>
                  </a:lnTo>
                  <a:cubicBezTo>
                    <a:pt x="7031" y="2123"/>
                    <a:pt x="6917" y="2078"/>
                    <a:pt x="6780" y="2032"/>
                  </a:cubicBezTo>
                  <a:lnTo>
                    <a:pt x="6620" y="1941"/>
                  </a:lnTo>
                  <a:cubicBezTo>
                    <a:pt x="6529" y="1918"/>
                    <a:pt x="6437" y="1872"/>
                    <a:pt x="6346" y="1849"/>
                  </a:cubicBezTo>
                  <a:lnTo>
                    <a:pt x="6186" y="1758"/>
                  </a:lnTo>
                  <a:cubicBezTo>
                    <a:pt x="6095" y="1735"/>
                    <a:pt x="6004" y="1690"/>
                    <a:pt x="5912" y="1644"/>
                  </a:cubicBezTo>
                  <a:cubicBezTo>
                    <a:pt x="5821" y="1598"/>
                    <a:pt x="5707" y="1575"/>
                    <a:pt x="5593" y="1530"/>
                  </a:cubicBezTo>
                  <a:cubicBezTo>
                    <a:pt x="5501" y="1507"/>
                    <a:pt x="5387" y="1461"/>
                    <a:pt x="5273" y="1438"/>
                  </a:cubicBezTo>
                  <a:lnTo>
                    <a:pt x="5228" y="1416"/>
                  </a:lnTo>
                  <a:cubicBezTo>
                    <a:pt x="5182" y="1416"/>
                    <a:pt x="5159" y="1393"/>
                    <a:pt x="5113" y="1393"/>
                  </a:cubicBezTo>
                  <a:lnTo>
                    <a:pt x="4999" y="1347"/>
                  </a:lnTo>
                  <a:cubicBezTo>
                    <a:pt x="4862" y="1324"/>
                    <a:pt x="4725" y="1279"/>
                    <a:pt x="4588" y="1256"/>
                  </a:cubicBezTo>
                  <a:cubicBezTo>
                    <a:pt x="4429" y="1233"/>
                    <a:pt x="4292" y="1210"/>
                    <a:pt x="4132" y="1187"/>
                  </a:cubicBezTo>
                  <a:lnTo>
                    <a:pt x="3995" y="1142"/>
                  </a:lnTo>
                  <a:cubicBezTo>
                    <a:pt x="3881" y="1119"/>
                    <a:pt x="3790" y="1096"/>
                    <a:pt x="3675" y="1073"/>
                  </a:cubicBezTo>
                  <a:cubicBezTo>
                    <a:pt x="3516" y="1050"/>
                    <a:pt x="3356" y="1028"/>
                    <a:pt x="3196" y="982"/>
                  </a:cubicBezTo>
                  <a:cubicBezTo>
                    <a:pt x="3059" y="959"/>
                    <a:pt x="2899" y="914"/>
                    <a:pt x="2762" y="891"/>
                  </a:cubicBezTo>
                  <a:cubicBezTo>
                    <a:pt x="2671" y="868"/>
                    <a:pt x="2557" y="845"/>
                    <a:pt x="2466" y="822"/>
                  </a:cubicBezTo>
                  <a:cubicBezTo>
                    <a:pt x="2260" y="777"/>
                    <a:pt x="2078" y="731"/>
                    <a:pt x="1872" y="708"/>
                  </a:cubicBezTo>
                  <a:cubicBezTo>
                    <a:pt x="1712" y="685"/>
                    <a:pt x="1576" y="685"/>
                    <a:pt x="1461" y="685"/>
                  </a:cubicBezTo>
                  <a:lnTo>
                    <a:pt x="1393" y="685"/>
                  </a:lnTo>
                  <a:cubicBezTo>
                    <a:pt x="1256" y="685"/>
                    <a:pt x="1119" y="708"/>
                    <a:pt x="1005" y="731"/>
                  </a:cubicBezTo>
                  <a:cubicBezTo>
                    <a:pt x="891" y="754"/>
                    <a:pt x="799" y="777"/>
                    <a:pt x="708" y="799"/>
                  </a:cubicBezTo>
                  <a:cubicBezTo>
                    <a:pt x="640" y="822"/>
                    <a:pt x="571" y="868"/>
                    <a:pt x="503" y="891"/>
                  </a:cubicBezTo>
                  <a:cubicBezTo>
                    <a:pt x="411" y="936"/>
                    <a:pt x="366" y="982"/>
                    <a:pt x="274" y="1050"/>
                  </a:cubicBezTo>
                  <a:cubicBezTo>
                    <a:pt x="229" y="1096"/>
                    <a:pt x="183" y="1142"/>
                    <a:pt x="115" y="1187"/>
                  </a:cubicBezTo>
                  <a:lnTo>
                    <a:pt x="92" y="1210"/>
                  </a:lnTo>
                  <a:cubicBezTo>
                    <a:pt x="69" y="1256"/>
                    <a:pt x="46" y="1279"/>
                    <a:pt x="23" y="1302"/>
                  </a:cubicBezTo>
                  <a:cubicBezTo>
                    <a:pt x="1" y="1393"/>
                    <a:pt x="1" y="1461"/>
                    <a:pt x="23" y="1553"/>
                  </a:cubicBezTo>
                  <a:cubicBezTo>
                    <a:pt x="23" y="1575"/>
                    <a:pt x="23" y="1598"/>
                    <a:pt x="46" y="1621"/>
                  </a:cubicBezTo>
                  <a:cubicBezTo>
                    <a:pt x="46" y="1644"/>
                    <a:pt x="46" y="1667"/>
                    <a:pt x="46" y="1690"/>
                  </a:cubicBezTo>
                  <a:cubicBezTo>
                    <a:pt x="46" y="1781"/>
                    <a:pt x="69" y="1872"/>
                    <a:pt x="92" y="1918"/>
                  </a:cubicBezTo>
                  <a:cubicBezTo>
                    <a:pt x="160" y="2055"/>
                    <a:pt x="252" y="2192"/>
                    <a:pt x="320" y="2329"/>
                  </a:cubicBezTo>
                  <a:lnTo>
                    <a:pt x="389" y="2420"/>
                  </a:lnTo>
                  <a:cubicBezTo>
                    <a:pt x="434" y="2466"/>
                    <a:pt x="457" y="2534"/>
                    <a:pt x="503" y="2580"/>
                  </a:cubicBezTo>
                  <a:cubicBezTo>
                    <a:pt x="526" y="2603"/>
                    <a:pt x="548" y="2625"/>
                    <a:pt x="594" y="2648"/>
                  </a:cubicBezTo>
                  <a:lnTo>
                    <a:pt x="640" y="2717"/>
                  </a:lnTo>
                  <a:cubicBezTo>
                    <a:pt x="754" y="2808"/>
                    <a:pt x="891" y="2922"/>
                    <a:pt x="1005" y="3013"/>
                  </a:cubicBezTo>
                  <a:cubicBezTo>
                    <a:pt x="1165" y="3105"/>
                    <a:pt x="1302" y="3196"/>
                    <a:pt x="1439" y="3287"/>
                  </a:cubicBezTo>
                  <a:cubicBezTo>
                    <a:pt x="1598" y="3356"/>
                    <a:pt x="1758" y="3447"/>
                    <a:pt x="1918" y="3516"/>
                  </a:cubicBezTo>
                  <a:cubicBezTo>
                    <a:pt x="1986" y="3561"/>
                    <a:pt x="2078" y="3584"/>
                    <a:pt x="2146" y="3630"/>
                  </a:cubicBezTo>
                  <a:cubicBezTo>
                    <a:pt x="2237" y="3653"/>
                    <a:pt x="2329" y="3698"/>
                    <a:pt x="2397" y="3744"/>
                  </a:cubicBezTo>
                  <a:lnTo>
                    <a:pt x="2489" y="3789"/>
                  </a:lnTo>
                  <a:cubicBezTo>
                    <a:pt x="2580" y="3835"/>
                    <a:pt x="2671" y="3858"/>
                    <a:pt x="2762" y="3904"/>
                  </a:cubicBezTo>
                  <a:cubicBezTo>
                    <a:pt x="2831" y="3926"/>
                    <a:pt x="2899" y="3949"/>
                    <a:pt x="2945" y="3972"/>
                  </a:cubicBezTo>
                  <a:lnTo>
                    <a:pt x="3173" y="4041"/>
                  </a:lnTo>
                  <a:lnTo>
                    <a:pt x="3402" y="4132"/>
                  </a:lnTo>
                  <a:lnTo>
                    <a:pt x="3470" y="4155"/>
                  </a:lnTo>
                  <a:cubicBezTo>
                    <a:pt x="3675" y="4223"/>
                    <a:pt x="3904" y="4292"/>
                    <a:pt x="4109" y="4383"/>
                  </a:cubicBezTo>
                  <a:lnTo>
                    <a:pt x="4155" y="4406"/>
                  </a:lnTo>
                  <a:lnTo>
                    <a:pt x="4200" y="4406"/>
                  </a:lnTo>
                  <a:cubicBezTo>
                    <a:pt x="4269" y="4429"/>
                    <a:pt x="4337" y="4451"/>
                    <a:pt x="4383" y="4497"/>
                  </a:cubicBezTo>
                  <a:lnTo>
                    <a:pt x="4429" y="4497"/>
                  </a:lnTo>
                  <a:cubicBezTo>
                    <a:pt x="4497" y="4520"/>
                    <a:pt x="4588" y="4543"/>
                    <a:pt x="4657" y="4566"/>
                  </a:cubicBezTo>
                  <a:lnTo>
                    <a:pt x="4931" y="4657"/>
                  </a:lnTo>
                  <a:cubicBezTo>
                    <a:pt x="5045" y="4680"/>
                    <a:pt x="5159" y="4725"/>
                    <a:pt x="5273" y="4748"/>
                  </a:cubicBezTo>
                  <a:cubicBezTo>
                    <a:pt x="5365" y="4794"/>
                    <a:pt x="5479" y="4817"/>
                    <a:pt x="5570" y="4862"/>
                  </a:cubicBezTo>
                  <a:lnTo>
                    <a:pt x="5616" y="4885"/>
                  </a:lnTo>
                  <a:cubicBezTo>
                    <a:pt x="5684" y="4908"/>
                    <a:pt x="5730" y="4931"/>
                    <a:pt x="5775" y="4954"/>
                  </a:cubicBezTo>
                  <a:lnTo>
                    <a:pt x="5593" y="4999"/>
                  </a:lnTo>
                  <a:cubicBezTo>
                    <a:pt x="5524" y="5022"/>
                    <a:pt x="5456" y="5045"/>
                    <a:pt x="5387" y="5045"/>
                  </a:cubicBezTo>
                  <a:cubicBezTo>
                    <a:pt x="5296" y="5068"/>
                    <a:pt x="5205" y="5068"/>
                    <a:pt x="5113" y="5091"/>
                  </a:cubicBezTo>
                  <a:lnTo>
                    <a:pt x="4908" y="5136"/>
                  </a:lnTo>
                  <a:lnTo>
                    <a:pt x="4680" y="5182"/>
                  </a:lnTo>
                  <a:cubicBezTo>
                    <a:pt x="4520" y="5227"/>
                    <a:pt x="4360" y="5273"/>
                    <a:pt x="4200" y="5319"/>
                  </a:cubicBezTo>
                  <a:lnTo>
                    <a:pt x="3904" y="5387"/>
                  </a:lnTo>
                  <a:cubicBezTo>
                    <a:pt x="3767" y="5410"/>
                    <a:pt x="3653" y="5456"/>
                    <a:pt x="3493" y="5547"/>
                  </a:cubicBezTo>
                  <a:cubicBezTo>
                    <a:pt x="3379" y="5616"/>
                    <a:pt x="3265" y="5707"/>
                    <a:pt x="3196" y="5821"/>
                  </a:cubicBezTo>
                  <a:cubicBezTo>
                    <a:pt x="3059" y="5981"/>
                    <a:pt x="2922" y="6209"/>
                    <a:pt x="2945" y="6460"/>
                  </a:cubicBezTo>
                  <a:cubicBezTo>
                    <a:pt x="2968" y="6620"/>
                    <a:pt x="3059" y="6734"/>
                    <a:pt x="3128" y="6848"/>
                  </a:cubicBezTo>
                  <a:cubicBezTo>
                    <a:pt x="3219" y="6962"/>
                    <a:pt x="3310" y="7099"/>
                    <a:pt x="3402" y="7213"/>
                  </a:cubicBezTo>
                  <a:cubicBezTo>
                    <a:pt x="3493" y="7350"/>
                    <a:pt x="3607" y="7464"/>
                    <a:pt x="3744" y="7601"/>
                  </a:cubicBezTo>
                  <a:lnTo>
                    <a:pt x="3835" y="7670"/>
                  </a:lnTo>
                  <a:cubicBezTo>
                    <a:pt x="3881" y="7738"/>
                    <a:pt x="3949" y="7784"/>
                    <a:pt x="3995" y="7852"/>
                  </a:cubicBezTo>
                  <a:cubicBezTo>
                    <a:pt x="4109" y="7944"/>
                    <a:pt x="4246" y="8012"/>
                    <a:pt x="4406" y="8103"/>
                  </a:cubicBezTo>
                  <a:cubicBezTo>
                    <a:pt x="4520" y="8172"/>
                    <a:pt x="4657" y="8240"/>
                    <a:pt x="4794" y="8286"/>
                  </a:cubicBezTo>
                  <a:cubicBezTo>
                    <a:pt x="4908" y="8332"/>
                    <a:pt x="5022" y="8377"/>
                    <a:pt x="5136" y="8423"/>
                  </a:cubicBezTo>
                  <a:lnTo>
                    <a:pt x="5228" y="8469"/>
                  </a:lnTo>
                  <a:cubicBezTo>
                    <a:pt x="5365" y="8514"/>
                    <a:pt x="5501" y="8560"/>
                    <a:pt x="5638" y="8606"/>
                  </a:cubicBezTo>
                  <a:cubicBezTo>
                    <a:pt x="5889" y="8697"/>
                    <a:pt x="6163" y="8788"/>
                    <a:pt x="6437" y="8880"/>
                  </a:cubicBezTo>
                  <a:cubicBezTo>
                    <a:pt x="6574" y="8925"/>
                    <a:pt x="6711" y="8971"/>
                    <a:pt x="6848" y="8994"/>
                  </a:cubicBezTo>
                  <a:cubicBezTo>
                    <a:pt x="6962" y="9016"/>
                    <a:pt x="7054" y="9039"/>
                    <a:pt x="7145" y="9062"/>
                  </a:cubicBezTo>
                  <a:cubicBezTo>
                    <a:pt x="7305" y="9085"/>
                    <a:pt x="7442" y="9108"/>
                    <a:pt x="7601" y="9131"/>
                  </a:cubicBezTo>
                  <a:lnTo>
                    <a:pt x="7738" y="9131"/>
                  </a:lnTo>
                  <a:lnTo>
                    <a:pt x="7830" y="9153"/>
                  </a:lnTo>
                  <a:lnTo>
                    <a:pt x="7944" y="9153"/>
                  </a:lnTo>
                  <a:cubicBezTo>
                    <a:pt x="8012" y="9153"/>
                    <a:pt x="8058" y="9153"/>
                    <a:pt x="8104" y="9131"/>
                  </a:cubicBezTo>
                  <a:cubicBezTo>
                    <a:pt x="8126" y="9108"/>
                    <a:pt x="8149" y="9108"/>
                    <a:pt x="8172" y="9085"/>
                  </a:cubicBezTo>
                  <a:cubicBezTo>
                    <a:pt x="8241" y="9039"/>
                    <a:pt x="8241" y="9039"/>
                    <a:pt x="8286" y="8971"/>
                  </a:cubicBezTo>
                  <a:cubicBezTo>
                    <a:pt x="8309" y="8925"/>
                    <a:pt x="8332" y="8880"/>
                    <a:pt x="8355" y="8834"/>
                  </a:cubicBezTo>
                  <a:lnTo>
                    <a:pt x="8355" y="8788"/>
                  </a:lnTo>
                  <a:cubicBezTo>
                    <a:pt x="8377" y="8743"/>
                    <a:pt x="8377" y="8720"/>
                    <a:pt x="8377" y="8674"/>
                  </a:cubicBezTo>
                  <a:cubicBezTo>
                    <a:pt x="8400" y="8583"/>
                    <a:pt x="8423" y="8469"/>
                    <a:pt x="8469" y="8377"/>
                  </a:cubicBezTo>
                  <a:cubicBezTo>
                    <a:pt x="8469" y="8355"/>
                    <a:pt x="8469" y="8355"/>
                    <a:pt x="8492" y="8332"/>
                  </a:cubicBezTo>
                  <a:lnTo>
                    <a:pt x="8492" y="8309"/>
                  </a:lnTo>
                  <a:cubicBezTo>
                    <a:pt x="8514" y="8195"/>
                    <a:pt x="8560" y="8081"/>
                    <a:pt x="8583" y="7944"/>
                  </a:cubicBezTo>
                  <a:cubicBezTo>
                    <a:pt x="8651" y="7738"/>
                    <a:pt x="8743" y="7533"/>
                    <a:pt x="8834" y="7327"/>
                  </a:cubicBezTo>
                  <a:lnTo>
                    <a:pt x="8902" y="7168"/>
                  </a:lnTo>
                  <a:cubicBezTo>
                    <a:pt x="9039" y="6871"/>
                    <a:pt x="9176" y="6597"/>
                    <a:pt x="9313" y="6346"/>
                  </a:cubicBezTo>
                  <a:cubicBezTo>
                    <a:pt x="9473" y="6004"/>
                    <a:pt x="9633" y="5730"/>
                    <a:pt x="9793" y="5479"/>
                  </a:cubicBezTo>
                  <a:cubicBezTo>
                    <a:pt x="9975" y="5205"/>
                    <a:pt x="10135" y="4931"/>
                    <a:pt x="10318" y="4680"/>
                  </a:cubicBezTo>
                  <a:cubicBezTo>
                    <a:pt x="10409" y="4543"/>
                    <a:pt x="10477" y="4429"/>
                    <a:pt x="10592" y="4292"/>
                  </a:cubicBezTo>
                  <a:cubicBezTo>
                    <a:pt x="10660" y="4155"/>
                    <a:pt x="10774" y="4041"/>
                    <a:pt x="10865" y="3926"/>
                  </a:cubicBezTo>
                  <a:lnTo>
                    <a:pt x="10911" y="3858"/>
                  </a:lnTo>
                  <a:cubicBezTo>
                    <a:pt x="11002" y="3744"/>
                    <a:pt x="11094" y="3653"/>
                    <a:pt x="11162" y="3561"/>
                  </a:cubicBezTo>
                  <a:cubicBezTo>
                    <a:pt x="11276" y="3447"/>
                    <a:pt x="11368" y="3333"/>
                    <a:pt x="11482" y="3219"/>
                  </a:cubicBezTo>
                  <a:lnTo>
                    <a:pt x="11596" y="3105"/>
                  </a:lnTo>
                  <a:lnTo>
                    <a:pt x="11641" y="3013"/>
                  </a:lnTo>
                  <a:cubicBezTo>
                    <a:pt x="11641" y="2991"/>
                    <a:pt x="11664" y="2945"/>
                    <a:pt x="11687" y="2922"/>
                  </a:cubicBezTo>
                  <a:cubicBezTo>
                    <a:pt x="11756" y="2831"/>
                    <a:pt x="11824" y="2740"/>
                    <a:pt x="11893" y="2694"/>
                  </a:cubicBezTo>
                  <a:lnTo>
                    <a:pt x="11961" y="2625"/>
                  </a:lnTo>
                  <a:lnTo>
                    <a:pt x="12007" y="2580"/>
                  </a:lnTo>
                  <a:lnTo>
                    <a:pt x="12052" y="2534"/>
                  </a:lnTo>
                  <a:cubicBezTo>
                    <a:pt x="12121" y="2488"/>
                    <a:pt x="12166" y="2443"/>
                    <a:pt x="12212" y="2351"/>
                  </a:cubicBezTo>
                  <a:cubicBezTo>
                    <a:pt x="12235" y="2260"/>
                    <a:pt x="12189" y="2192"/>
                    <a:pt x="12144" y="2123"/>
                  </a:cubicBezTo>
                  <a:lnTo>
                    <a:pt x="12098" y="2100"/>
                  </a:lnTo>
                  <a:cubicBezTo>
                    <a:pt x="12075" y="2055"/>
                    <a:pt x="12052" y="2032"/>
                    <a:pt x="12030" y="2009"/>
                  </a:cubicBezTo>
                  <a:cubicBezTo>
                    <a:pt x="12007" y="1986"/>
                    <a:pt x="11984" y="1963"/>
                    <a:pt x="11961" y="1941"/>
                  </a:cubicBezTo>
                  <a:lnTo>
                    <a:pt x="11938" y="1918"/>
                  </a:lnTo>
                  <a:cubicBezTo>
                    <a:pt x="11801" y="1827"/>
                    <a:pt x="11710" y="1712"/>
                    <a:pt x="11596" y="1598"/>
                  </a:cubicBezTo>
                  <a:cubicBezTo>
                    <a:pt x="11505" y="1484"/>
                    <a:pt x="11390" y="1393"/>
                    <a:pt x="11276" y="1302"/>
                  </a:cubicBezTo>
                  <a:lnTo>
                    <a:pt x="11253" y="1279"/>
                  </a:lnTo>
                  <a:lnTo>
                    <a:pt x="11185" y="1210"/>
                  </a:lnTo>
                  <a:cubicBezTo>
                    <a:pt x="11094" y="1142"/>
                    <a:pt x="11025" y="1073"/>
                    <a:pt x="10934" y="1005"/>
                  </a:cubicBezTo>
                  <a:cubicBezTo>
                    <a:pt x="10797" y="914"/>
                    <a:pt x="10660" y="799"/>
                    <a:pt x="10523" y="731"/>
                  </a:cubicBezTo>
                  <a:cubicBezTo>
                    <a:pt x="10386" y="640"/>
                    <a:pt x="10272" y="594"/>
                    <a:pt x="10135" y="525"/>
                  </a:cubicBezTo>
                  <a:lnTo>
                    <a:pt x="10112" y="503"/>
                  </a:lnTo>
                  <a:cubicBezTo>
                    <a:pt x="9952" y="411"/>
                    <a:pt x="9793" y="366"/>
                    <a:pt x="9633" y="297"/>
                  </a:cubicBezTo>
                  <a:cubicBezTo>
                    <a:pt x="9564" y="274"/>
                    <a:pt x="9496" y="252"/>
                    <a:pt x="9427" y="229"/>
                  </a:cubicBezTo>
                  <a:lnTo>
                    <a:pt x="9405" y="229"/>
                  </a:lnTo>
                  <a:cubicBezTo>
                    <a:pt x="9131" y="137"/>
                    <a:pt x="8902" y="46"/>
                    <a:pt x="8629" y="23"/>
                  </a:cubicBezTo>
                  <a:cubicBezTo>
                    <a:pt x="8606" y="23"/>
                    <a:pt x="8560" y="0"/>
                    <a:pt x="8537"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7" name="Google Shape;4438;p38">
              <a:extLst>
                <a:ext uri="{FF2B5EF4-FFF2-40B4-BE49-F238E27FC236}">
                  <a16:creationId xmlns:a16="http://schemas.microsoft.com/office/drawing/2014/main" id="{3B5F9A08-2BD0-DCE2-23E0-19A19F4516E2}"/>
                </a:ext>
              </a:extLst>
            </p:cNvPr>
            <p:cNvSpPr/>
            <p:nvPr/>
          </p:nvSpPr>
          <p:spPr>
            <a:xfrm>
              <a:off x="8696602" y="1837554"/>
              <a:ext cx="592778" cy="385829"/>
            </a:xfrm>
            <a:custGeom>
              <a:avLst/>
              <a:gdLst/>
              <a:ahLst/>
              <a:cxnLst/>
              <a:rect l="l" t="t" r="r" b="b"/>
              <a:pathLst>
                <a:path w="21182" h="13787" extrusionOk="0">
                  <a:moveTo>
                    <a:pt x="13946" y="0"/>
                  </a:moveTo>
                  <a:cubicBezTo>
                    <a:pt x="13878" y="0"/>
                    <a:pt x="13809" y="23"/>
                    <a:pt x="13764" y="23"/>
                  </a:cubicBezTo>
                  <a:cubicBezTo>
                    <a:pt x="13695" y="46"/>
                    <a:pt x="13672" y="46"/>
                    <a:pt x="13627" y="69"/>
                  </a:cubicBezTo>
                  <a:cubicBezTo>
                    <a:pt x="13535" y="92"/>
                    <a:pt x="13467" y="137"/>
                    <a:pt x="13398" y="206"/>
                  </a:cubicBezTo>
                  <a:cubicBezTo>
                    <a:pt x="13353" y="251"/>
                    <a:pt x="13307" y="297"/>
                    <a:pt x="13284" y="365"/>
                  </a:cubicBezTo>
                  <a:cubicBezTo>
                    <a:pt x="13239" y="411"/>
                    <a:pt x="13216" y="480"/>
                    <a:pt x="13193" y="525"/>
                  </a:cubicBezTo>
                  <a:cubicBezTo>
                    <a:pt x="13170" y="639"/>
                    <a:pt x="13147" y="731"/>
                    <a:pt x="13147" y="822"/>
                  </a:cubicBezTo>
                  <a:cubicBezTo>
                    <a:pt x="13125" y="1005"/>
                    <a:pt x="13170" y="1164"/>
                    <a:pt x="13239" y="1324"/>
                  </a:cubicBezTo>
                  <a:cubicBezTo>
                    <a:pt x="13284" y="1461"/>
                    <a:pt x="13353" y="1621"/>
                    <a:pt x="13444" y="1781"/>
                  </a:cubicBezTo>
                  <a:cubicBezTo>
                    <a:pt x="13513" y="1895"/>
                    <a:pt x="13581" y="1986"/>
                    <a:pt x="13650" y="2077"/>
                  </a:cubicBezTo>
                  <a:lnTo>
                    <a:pt x="13672" y="2123"/>
                  </a:lnTo>
                  <a:cubicBezTo>
                    <a:pt x="13764" y="2237"/>
                    <a:pt x="13832" y="2351"/>
                    <a:pt x="13923" y="2465"/>
                  </a:cubicBezTo>
                  <a:cubicBezTo>
                    <a:pt x="13901" y="2443"/>
                    <a:pt x="13878" y="2443"/>
                    <a:pt x="13855" y="2443"/>
                  </a:cubicBezTo>
                  <a:lnTo>
                    <a:pt x="13809" y="2420"/>
                  </a:lnTo>
                  <a:cubicBezTo>
                    <a:pt x="13672" y="2351"/>
                    <a:pt x="13513" y="2283"/>
                    <a:pt x="13353" y="2214"/>
                  </a:cubicBezTo>
                  <a:lnTo>
                    <a:pt x="13330" y="2191"/>
                  </a:lnTo>
                  <a:cubicBezTo>
                    <a:pt x="13239" y="2146"/>
                    <a:pt x="13147" y="2100"/>
                    <a:pt x="13056" y="2055"/>
                  </a:cubicBezTo>
                  <a:lnTo>
                    <a:pt x="12965" y="2032"/>
                  </a:lnTo>
                  <a:cubicBezTo>
                    <a:pt x="12851" y="1963"/>
                    <a:pt x="12759" y="1918"/>
                    <a:pt x="12645" y="1872"/>
                  </a:cubicBezTo>
                  <a:lnTo>
                    <a:pt x="12508" y="1803"/>
                  </a:lnTo>
                  <a:lnTo>
                    <a:pt x="12440" y="1758"/>
                  </a:lnTo>
                  <a:cubicBezTo>
                    <a:pt x="12371" y="1735"/>
                    <a:pt x="12303" y="1689"/>
                    <a:pt x="12212" y="1644"/>
                  </a:cubicBezTo>
                  <a:cubicBezTo>
                    <a:pt x="12052" y="1575"/>
                    <a:pt x="11869" y="1507"/>
                    <a:pt x="11687" y="1438"/>
                  </a:cubicBezTo>
                  <a:lnTo>
                    <a:pt x="11641" y="1415"/>
                  </a:lnTo>
                  <a:cubicBezTo>
                    <a:pt x="11527" y="1370"/>
                    <a:pt x="11435" y="1324"/>
                    <a:pt x="11344" y="1278"/>
                  </a:cubicBezTo>
                  <a:cubicBezTo>
                    <a:pt x="10979" y="1141"/>
                    <a:pt x="10614" y="1005"/>
                    <a:pt x="10386" y="936"/>
                  </a:cubicBezTo>
                  <a:cubicBezTo>
                    <a:pt x="10340" y="913"/>
                    <a:pt x="10294" y="913"/>
                    <a:pt x="10271" y="890"/>
                  </a:cubicBezTo>
                  <a:lnTo>
                    <a:pt x="10180" y="845"/>
                  </a:lnTo>
                  <a:cubicBezTo>
                    <a:pt x="10043" y="799"/>
                    <a:pt x="9906" y="753"/>
                    <a:pt x="9792" y="708"/>
                  </a:cubicBezTo>
                  <a:lnTo>
                    <a:pt x="9587" y="617"/>
                  </a:lnTo>
                  <a:cubicBezTo>
                    <a:pt x="9495" y="571"/>
                    <a:pt x="9381" y="548"/>
                    <a:pt x="9267" y="502"/>
                  </a:cubicBezTo>
                  <a:cubicBezTo>
                    <a:pt x="8993" y="388"/>
                    <a:pt x="8696" y="297"/>
                    <a:pt x="8308" y="206"/>
                  </a:cubicBezTo>
                  <a:cubicBezTo>
                    <a:pt x="8103" y="160"/>
                    <a:pt x="7920" y="137"/>
                    <a:pt x="7715" y="137"/>
                  </a:cubicBezTo>
                  <a:cubicBezTo>
                    <a:pt x="7624" y="137"/>
                    <a:pt x="7532" y="137"/>
                    <a:pt x="7441" y="160"/>
                  </a:cubicBezTo>
                  <a:cubicBezTo>
                    <a:pt x="7304" y="160"/>
                    <a:pt x="7190" y="206"/>
                    <a:pt x="7076" y="228"/>
                  </a:cubicBezTo>
                  <a:lnTo>
                    <a:pt x="7007" y="251"/>
                  </a:lnTo>
                  <a:cubicBezTo>
                    <a:pt x="6939" y="274"/>
                    <a:pt x="6870" y="297"/>
                    <a:pt x="6825" y="320"/>
                  </a:cubicBezTo>
                  <a:cubicBezTo>
                    <a:pt x="6802" y="343"/>
                    <a:pt x="6756" y="365"/>
                    <a:pt x="6711" y="388"/>
                  </a:cubicBezTo>
                  <a:cubicBezTo>
                    <a:pt x="6688" y="388"/>
                    <a:pt x="6665" y="411"/>
                    <a:pt x="6619" y="457"/>
                  </a:cubicBezTo>
                  <a:cubicBezTo>
                    <a:pt x="6528" y="525"/>
                    <a:pt x="6482" y="617"/>
                    <a:pt x="6437" y="753"/>
                  </a:cubicBezTo>
                  <a:cubicBezTo>
                    <a:pt x="6368" y="959"/>
                    <a:pt x="6437" y="1187"/>
                    <a:pt x="6505" y="1370"/>
                  </a:cubicBezTo>
                  <a:cubicBezTo>
                    <a:pt x="6597" y="1575"/>
                    <a:pt x="6688" y="1758"/>
                    <a:pt x="6802" y="1918"/>
                  </a:cubicBezTo>
                  <a:cubicBezTo>
                    <a:pt x="6916" y="2077"/>
                    <a:pt x="7053" y="2237"/>
                    <a:pt x="7213" y="2397"/>
                  </a:cubicBezTo>
                  <a:lnTo>
                    <a:pt x="7327" y="2488"/>
                  </a:lnTo>
                  <a:cubicBezTo>
                    <a:pt x="7441" y="2602"/>
                    <a:pt x="7532" y="2716"/>
                    <a:pt x="7624" y="2808"/>
                  </a:cubicBezTo>
                  <a:cubicBezTo>
                    <a:pt x="7692" y="2899"/>
                    <a:pt x="7761" y="2968"/>
                    <a:pt x="7829" y="3059"/>
                  </a:cubicBezTo>
                  <a:lnTo>
                    <a:pt x="7966" y="3219"/>
                  </a:lnTo>
                  <a:lnTo>
                    <a:pt x="7989" y="3241"/>
                  </a:lnTo>
                  <a:cubicBezTo>
                    <a:pt x="7783" y="3196"/>
                    <a:pt x="7578" y="3150"/>
                    <a:pt x="7395" y="3082"/>
                  </a:cubicBezTo>
                  <a:lnTo>
                    <a:pt x="7190" y="2990"/>
                  </a:lnTo>
                  <a:cubicBezTo>
                    <a:pt x="7007" y="2922"/>
                    <a:pt x="6779" y="2831"/>
                    <a:pt x="6574" y="2762"/>
                  </a:cubicBezTo>
                  <a:lnTo>
                    <a:pt x="6277" y="2694"/>
                  </a:lnTo>
                  <a:cubicBezTo>
                    <a:pt x="6072" y="2625"/>
                    <a:pt x="5889" y="2579"/>
                    <a:pt x="5684" y="2511"/>
                  </a:cubicBezTo>
                  <a:cubicBezTo>
                    <a:pt x="5524" y="2488"/>
                    <a:pt x="5387" y="2443"/>
                    <a:pt x="5250" y="2397"/>
                  </a:cubicBezTo>
                  <a:lnTo>
                    <a:pt x="5067" y="2328"/>
                  </a:lnTo>
                  <a:cubicBezTo>
                    <a:pt x="4976" y="2306"/>
                    <a:pt x="4862" y="2260"/>
                    <a:pt x="4771" y="2237"/>
                  </a:cubicBezTo>
                  <a:lnTo>
                    <a:pt x="4611" y="2191"/>
                  </a:lnTo>
                  <a:cubicBezTo>
                    <a:pt x="4519" y="2169"/>
                    <a:pt x="4428" y="2146"/>
                    <a:pt x="4337" y="2100"/>
                  </a:cubicBezTo>
                  <a:cubicBezTo>
                    <a:pt x="4200" y="2055"/>
                    <a:pt x="4063" y="2009"/>
                    <a:pt x="3903" y="1986"/>
                  </a:cubicBezTo>
                  <a:lnTo>
                    <a:pt x="3880" y="1963"/>
                  </a:lnTo>
                  <a:cubicBezTo>
                    <a:pt x="3766" y="1940"/>
                    <a:pt x="3652" y="1918"/>
                    <a:pt x="3538" y="1895"/>
                  </a:cubicBezTo>
                  <a:cubicBezTo>
                    <a:pt x="3424" y="1872"/>
                    <a:pt x="3287" y="1872"/>
                    <a:pt x="3104" y="1849"/>
                  </a:cubicBezTo>
                  <a:lnTo>
                    <a:pt x="2374" y="1849"/>
                  </a:lnTo>
                  <a:cubicBezTo>
                    <a:pt x="2283" y="1826"/>
                    <a:pt x="2146" y="1826"/>
                    <a:pt x="2031" y="1803"/>
                  </a:cubicBezTo>
                  <a:lnTo>
                    <a:pt x="1986" y="1803"/>
                  </a:lnTo>
                  <a:cubicBezTo>
                    <a:pt x="1826" y="1781"/>
                    <a:pt x="1689" y="1758"/>
                    <a:pt x="1529" y="1735"/>
                  </a:cubicBezTo>
                  <a:lnTo>
                    <a:pt x="1370" y="1735"/>
                  </a:lnTo>
                  <a:cubicBezTo>
                    <a:pt x="1141" y="1735"/>
                    <a:pt x="936" y="1781"/>
                    <a:pt x="776" y="1849"/>
                  </a:cubicBezTo>
                  <a:cubicBezTo>
                    <a:pt x="685" y="1895"/>
                    <a:pt x="593" y="1940"/>
                    <a:pt x="502" y="1986"/>
                  </a:cubicBezTo>
                  <a:cubicBezTo>
                    <a:pt x="434" y="2055"/>
                    <a:pt x="365" y="2123"/>
                    <a:pt x="320" y="2191"/>
                  </a:cubicBezTo>
                  <a:cubicBezTo>
                    <a:pt x="183" y="2374"/>
                    <a:pt x="91" y="2557"/>
                    <a:pt x="23" y="2785"/>
                  </a:cubicBezTo>
                  <a:cubicBezTo>
                    <a:pt x="23" y="2853"/>
                    <a:pt x="0" y="2922"/>
                    <a:pt x="0" y="2990"/>
                  </a:cubicBezTo>
                  <a:cubicBezTo>
                    <a:pt x="0" y="3059"/>
                    <a:pt x="23" y="3127"/>
                    <a:pt x="23" y="3196"/>
                  </a:cubicBezTo>
                  <a:cubicBezTo>
                    <a:pt x="46" y="3287"/>
                    <a:pt x="68" y="3333"/>
                    <a:pt x="91" y="3401"/>
                  </a:cubicBezTo>
                  <a:cubicBezTo>
                    <a:pt x="137" y="3492"/>
                    <a:pt x="183" y="3584"/>
                    <a:pt x="228" y="3675"/>
                  </a:cubicBezTo>
                  <a:cubicBezTo>
                    <a:pt x="365" y="3926"/>
                    <a:pt x="571" y="4177"/>
                    <a:pt x="822" y="4428"/>
                  </a:cubicBezTo>
                  <a:cubicBezTo>
                    <a:pt x="936" y="4520"/>
                    <a:pt x="1050" y="4634"/>
                    <a:pt x="1187" y="4725"/>
                  </a:cubicBezTo>
                  <a:cubicBezTo>
                    <a:pt x="1324" y="4839"/>
                    <a:pt x="1461" y="4930"/>
                    <a:pt x="1598" y="5022"/>
                  </a:cubicBezTo>
                  <a:cubicBezTo>
                    <a:pt x="1689" y="5090"/>
                    <a:pt x="1803" y="5159"/>
                    <a:pt x="1895" y="5227"/>
                  </a:cubicBezTo>
                  <a:lnTo>
                    <a:pt x="1940" y="5250"/>
                  </a:lnTo>
                  <a:cubicBezTo>
                    <a:pt x="2077" y="5341"/>
                    <a:pt x="2237" y="5433"/>
                    <a:pt x="2374" y="5524"/>
                  </a:cubicBezTo>
                  <a:cubicBezTo>
                    <a:pt x="2579" y="5638"/>
                    <a:pt x="2762" y="5775"/>
                    <a:pt x="2967" y="5912"/>
                  </a:cubicBezTo>
                  <a:lnTo>
                    <a:pt x="3150" y="6026"/>
                  </a:lnTo>
                  <a:cubicBezTo>
                    <a:pt x="3333" y="6163"/>
                    <a:pt x="3538" y="6277"/>
                    <a:pt x="3743" y="6391"/>
                  </a:cubicBezTo>
                  <a:lnTo>
                    <a:pt x="3766" y="6414"/>
                  </a:lnTo>
                  <a:lnTo>
                    <a:pt x="3880" y="6483"/>
                  </a:lnTo>
                  <a:cubicBezTo>
                    <a:pt x="4428" y="6802"/>
                    <a:pt x="4999" y="7076"/>
                    <a:pt x="5524" y="7350"/>
                  </a:cubicBezTo>
                  <a:cubicBezTo>
                    <a:pt x="5775" y="7464"/>
                    <a:pt x="6049" y="7578"/>
                    <a:pt x="6300" y="7692"/>
                  </a:cubicBezTo>
                  <a:lnTo>
                    <a:pt x="6437" y="7761"/>
                  </a:lnTo>
                  <a:cubicBezTo>
                    <a:pt x="6688" y="7875"/>
                    <a:pt x="6916" y="7966"/>
                    <a:pt x="7144" y="8058"/>
                  </a:cubicBezTo>
                  <a:lnTo>
                    <a:pt x="7304" y="8126"/>
                  </a:lnTo>
                  <a:cubicBezTo>
                    <a:pt x="7532" y="8217"/>
                    <a:pt x="7738" y="8286"/>
                    <a:pt x="7943" y="8377"/>
                  </a:cubicBezTo>
                  <a:cubicBezTo>
                    <a:pt x="8194" y="8491"/>
                    <a:pt x="8400" y="8583"/>
                    <a:pt x="8582" y="8697"/>
                  </a:cubicBezTo>
                  <a:cubicBezTo>
                    <a:pt x="8491" y="8674"/>
                    <a:pt x="8377" y="8651"/>
                    <a:pt x="8286" y="8651"/>
                  </a:cubicBezTo>
                  <a:lnTo>
                    <a:pt x="8217" y="8651"/>
                  </a:lnTo>
                  <a:cubicBezTo>
                    <a:pt x="8126" y="8628"/>
                    <a:pt x="8057" y="8628"/>
                    <a:pt x="7989" y="8628"/>
                  </a:cubicBezTo>
                  <a:lnTo>
                    <a:pt x="7943" y="8628"/>
                  </a:lnTo>
                  <a:cubicBezTo>
                    <a:pt x="7852" y="8628"/>
                    <a:pt x="7761" y="8651"/>
                    <a:pt x="7669" y="8674"/>
                  </a:cubicBezTo>
                  <a:cubicBezTo>
                    <a:pt x="7510" y="8697"/>
                    <a:pt x="7373" y="8788"/>
                    <a:pt x="7236" y="8879"/>
                  </a:cubicBezTo>
                  <a:cubicBezTo>
                    <a:pt x="7167" y="8925"/>
                    <a:pt x="7099" y="8993"/>
                    <a:pt x="7030" y="9062"/>
                  </a:cubicBezTo>
                  <a:cubicBezTo>
                    <a:pt x="6939" y="9153"/>
                    <a:pt x="6893" y="9267"/>
                    <a:pt x="6848" y="9404"/>
                  </a:cubicBezTo>
                  <a:cubicBezTo>
                    <a:pt x="6825" y="9496"/>
                    <a:pt x="6802" y="9610"/>
                    <a:pt x="6825" y="9701"/>
                  </a:cubicBezTo>
                  <a:cubicBezTo>
                    <a:pt x="6825" y="9792"/>
                    <a:pt x="6848" y="9884"/>
                    <a:pt x="6893" y="9998"/>
                  </a:cubicBezTo>
                  <a:cubicBezTo>
                    <a:pt x="6893" y="9998"/>
                    <a:pt x="6916" y="10021"/>
                    <a:pt x="6916" y="10021"/>
                  </a:cubicBezTo>
                  <a:cubicBezTo>
                    <a:pt x="6985" y="10157"/>
                    <a:pt x="7030" y="10249"/>
                    <a:pt x="7099" y="10340"/>
                  </a:cubicBezTo>
                  <a:cubicBezTo>
                    <a:pt x="7190" y="10454"/>
                    <a:pt x="7281" y="10568"/>
                    <a:pt x="7395" y="10660"/>
                  </a:cubicBezTo>
                  <a:cubicBezTo>
                    <a:pt x="7624" y="10888"/>
                    <a:pt x="7920" y="11093"/>
                    <a:pt x="8149" y="11253"/>
                  </a:cubicBezTo>
                  <a:lnTo>
                    <a:pt x="8308" y="11344"/>
                  </a:lnTo>
                  <a:cubicBezTo>
                    <a:pt x="8377" y="11390"/>
                    <a:pt x="8445" y="11436"/>
                    <a:pt x="8514" y="11481"/>
                  </a:cubicBezTo>
                  <a:cubicBezTo>
                    <a:pt x="8628" y="11550"/>
                    <a:pt x="8742" y="11618"/>
                    <a:pt x="8856" y="11687"/>
                  </a:cubicBezTo>
                  <a:lnTo>
                    <a:pt x="8925" y="11732"/>
                  </a:lnTo>
                  <a:cubicBezTo>
                    <a:pt x="9176" y="11869"/>
                    <a:pt x="9473" y="12029"/>
                    <a:pt x="9746" y="12166"/>
                  </a:cubicBezTo>
                  <a:cubicBezTo>
                    <a:pt x="10020" y="12303"/>
                    <a:pt x="10294" y="12417"/>
                    <a:pt x="10522" y="12508"/>
                  </a:cubicBezTo>
                  <a:cubicBezTo>
                    <a:pt x="10888" y="12668"/>
                    <a:pt x="11184" y="12782"/>
                    <a:pt x="11458" y="12874"/>
                  </a:cubicBezTo>
                  <a:cubicBezTo>
                    <a:pt x="11618" y="12919"/>
                    <a:pt x="11755" y="12965"/>
                    <a:pt x="11892" y="13011"/>
                  </a:cubicBezTo>
                  <a:lnTo>
                    <a:pt x="12257" y="13148"/>
                  </a:lnTo>
                  <a:cubicBezTo>
                    <a:pt x="12394" y="13193"/>
                    <a:pt x="12531" y="13239"/>
                    <a:pt x="12668" y="13285"/>
                  </a:cubicBezTo>
                  <a:lnTo>
                    <a:pt x="12714" y="13307"/>
                  </a:lnTo>
                  <a:cubicBezTo>
                    <a:pt x="12828" y="13330"/>
                    <a:pt x="12965" y="13376"/>
                    <a:pt x="13079" y="13421"/>
                  </a:cubicBezTo>
                  <a:cubicBezTo>
                    <a:pt x="13330" y="13490"/>
                    <a:pt x="13604" y="13536"/>
                    <a:pt x="13855" y="13604"/>
                  </a:cubicBezTo>
                  <a:lnTo>
                    <a:pt x="13946" y="13627"/>
                  </a:lnTo>
                  <a:cubicBezTo>
                    <a:pt x="14106" y="13650"/>
                    <a:pt x="14266" y="13695"/>
                    <a:pt x="14426" y="13718"/>
                  </a:cubicBezTo>
                  <a:cubicBezTo>
                    <a:pt x="14608" y="13741"/>
                    <a:pt x="14768" y="13741"/>
                    <a:pt x="14928" y="13764"/>
                  </a:cubicBezTo>
                  <a:lnTo>
                    <a:pt x="14996" y="13764"/>
                  </a:lnTo>
                  <a:cubicBezTo>
                    <a:pt x="15110" y="13764"/>
                    <a:pt x="15224" y="13787"/>
                    <a:pt x="15339" y="13787"/>
                  </a:cubicBezTo>
                  <a:cubicBezTo>
                    <a:pt x="15498" y="13787"/>
                    <a:pt x="15658" y="13718"/>
                    <a:pt x="15772" y="13627"/>
                  </a:cubicBezTo>
                  <a:cubicBezTo>
                    <a:pt x="15841" y="13536"/>
                    <a:pt x="15886" y="13467"/>
                    <a:pt x="15932" y="13353"/>
                  </a:cubicBezTo>
                  <a:lnTo>
                    <a:pt x="15955" y="13307"/>
                  </a:lnTo>
                  <a:lnTo>
                    <a:pt x="15978" y="13285"/>
                  </a:lnTo>
                  <a:cubicBezTo>
                    <a:pt x="16023" y="13170"/>
                    <a:pt x="16046" y="13033"/>
                    <a:pt x="15978" y="12942"/>
                  </a:cubicBezTo>
                  <a:lnTo>
                    <a:pt x="15932" y="12896"/>
                  </a:lnTo>
                  <a:cubicBezTo>
                    <a:pt x="15909" y="12874"/>
                    <a:pt x="15886" y="12851"/>
                    <a:pt x="15841" y="12851"/>
                  </a:cubicBezTo>
                  <a:cubicBezTo>
                    <a:pt x="15818" y="12828"/>
                    <a:pt x="15772" y="12805"/>
                    <a:pt x="15727" y="12782"/>
                  </a:cubicBezTo>
                  <a:lnTo>
                    <a:pt x="15681" y="12782"/>
                  </a:lnTo>
                  <a:lnTo>
                    <a:pt x="15658" y="12760"/>
                  </a:lnTo>
                  <a:lnTo>
                    <a:pt x="15567" y="12737"/>
                  </a:lnTo>
                  <a:cubicBezTo>
                    <a:pt x="15476" y="12714"/>
                    <a:pt x="15407" y="12691"/>
                    <a:pt x="15316" y="12691"/>
                  </a:cubicBezTo>
                  <a:lnTo>
                    <a:pt x="14996" y="12623"/>
                  </a:lnTo>
                  <a:lnTo>
                    <a:pt x="14700" y="12577"/>
                  </a:lnTo>
                  <a:cubicBezTo>
                    <a:pt x="14357" y="12531"/>
                    <a:pt x="14015" y="12440"/>
                    <a:pt x="13650" y="12303"/>
                  </a:cubicBezTo>
                  <a:lnTo>
                    <a:pt x="13604" y="12303"/>
                  </a:lnTo>
                  <a:lnTo>
                    <a:pt x="13376" y="12212"/>
                  </a:lnTo>
                  <a:lnTo>
                    <a:pt x="13307" y="12189"/>
                  </a:lnTo>
                  <a:lnTo>
                    <a:pt x="13216" y="12143"/>
                  </a:lnTo>
                  <a:cubicBezTo>
                    <a:pt x="13033" y="12052"/>
                    <a:pt x="12828" y="11938"/>
                    <a:pt x="12645" y="11824"/>
                  </a:cubicBezTo>
                  <a:cubicBezTo>
                    <a:pt x="12554" y="11801"/>
                    <a:pt x="12485" y="11755"/>
                    <a:pt x="12417" y="11710"/>
                  </a:cubicBezTo>
                  <a:lnTo>
                    <a:pt x="12371" y="11664"/>
                  </a:lnTo>
                  <a:lnTo>
                    <a:pt x="12303" y="11641"/>
                  </a:lnTo>
                  <a:cubicBezTo>
                    <a:pt x="12212" y="11573"/>
                    <a:pt x="12120" y="11504"/>
                    <a:pt x="12029" y="11459"/>
                  </a:cubicBezTo>
                  <a:lnTo>
                    <a:pt x="12006" y="11436"/>
                  </a:lnTo>
                  <a:cubicBezTo>
                    <a:pt x="11801" y="11299"/>
                    <a:pt x="11641" y="11162"/>
                    <a:pt x="11504" y="11025"/>
                  </a:cubicBezTo>
                  <a:cubicBezTo>
                    <a:pt x="11367" y="10888"/>
                    <a:pt x="11207" y="10751"/>
                    <a:pt x="11070" y="10614"/>
                  </a:cubicBezTo>
                  <a:cubicBezTo>
                    <a:pt x="11002" y="10523"/>
                    <a:pt x="10956" y="10431"/>
                    <a:pt x="10911" y="10340"/>
                  </a:cubicBezTo>
                  <a:cubicBezTo>
                    <a:pt x="10842" y="10203"/>
                    <a:pt x="10819" y="10089"/>
                    <a:pt x="10774" y="9975"/>
                  </a:cubicBezTo>
                  <a:cubicBezTo>
                    <a:pt x="10774" y="9906"/>
                    <a:pt x="10774" y="9861"/>
                    <a:pt x="10774" y="9815"/>
                  </a:cubicBezTo>
                  <a:cubicBezTo>
                    <a:pt x="10796" y="9724"/>
                    <a:pt x="10796" y="9655"/>
                    <a:pt x="10842" y="9564"/>
                  </a:cubicBezTo>
                  <a:cubicBezTo>
                    <a:pt x="10865" y="9473"/>
                    <a:pt x="10911" y="9404"/>
                    <a:pt x="10956" y="9336"/>
                  </a:cubicBezTo>
                  <a:cubicBezTo>
                    <a:pt x="11047" y="9199"/>
                    <a:pt x="11162" y="9108"/>
                    <a:pt x="11276" y="8993"/>
                  </a:cubicBezTo>
                  <a:cubicBezTo>
                    <a:pt x="11321" y="8948"/>
                    <a:pt x="11390" y="8925"/>
                    <a:pt x="11458" y="8879"/>
                  </a:cubicBezTo>
                  <a:cubicBezTo>
                    <a:pt x="11550" y="8834"/>
                    <a:pt x="11641" y="8788"/>
                    <a:pt x="11755" y="8765"/>
                  </a:cubicBezTo>
                  <a:cubicBezTo>
                    <a:pt x="11846" y="8742"/>
                    <a:pt x="11960" y="8719"/>
                    <a:pt x="12075" y="8697"/>
                  </a:cubicBezTo>
                  <a:lnTo>
                    <a:pt x="12143" y="8674"/>
                  </a:lnTo>
                  <a:cubicBezTo>
                    <a:pt x="12189" y="8651"/>
                    <a:pt x="12257" y="8651"/>
                    <a:pt x="12326" y="8628"/>
                  </a:cubicBezTo>
                  <a:cubicBezTo>
                    <a:pt x="12349" y="8628"/>
                    <a:pt x="12371" y="8605"/>
                    <a:pt x="12394" y="8605"/>
                  </a:cubicBezTo>
                  <a:cubicBezTo>
                    <a:pt x="12531" y="8560"/>
                    <a:pt x="12622" y="8446"/>
                    <a:pt x="12622" y="8309"/>
                  </a:cubicBezTo>
                  <a:cubicBezTo>
                    <a:pt x="12622" y="8194"/>
                    <a:pt x="12554" y="8103"/>
                    <a:pt x="12440" y="8035"/>
                  </a:cubicBezTo>
                  <a:cubicBezTo>
                    <a:pt x="12417" y="8035"/>
                    <a:pt x="12371" y="8012"/>
                    <a:pt x="12349" y="8012"/>
                  </a:cubicBezTo>
                  <a:cubicBezTo>
                    <a:pt x="12257" y="7966"/>
                    <a:pt x="12189" y="7943"/>
                    <a:pt x="12097" y="7898"/>
                  </a:cubicBezTo>
                  <a:lnTo>
                    <a:pt x="12052" y="7898"/>
                  </a:lnTo>
                  <a:lnTo>
                    <a:pt x="12006" y="7875"/>
                  </a:lnTo>
                  <a:cubicBezTo>
                    <a:pt x="11801" y="7784"/>
                    <a:pt x="11572" y="7715"/>
                    <a:pt x="11367" y="7647"/>
                  </a:cubicBezTo>
                  <a:lnTo>
                    <a:pt x="11299" y="7624"/>
                  </a:lnTo>
                  <a:lnTo>
                    <a:pt x="11070" y="7533"/>
                  </a:lnTo>
                  <a:cubicBezTo>
                    <a:pt x="10956" y="7510"/>
                    <a:pt x="10842" y="7464"/>
                    <a:pt x="10751" y="7441"/>
                  </a:cubicBezTo>
                  <a:cubicBezTo>
                    <a:pt x="10614" y="7373"/>
                    <a:pt x="10500" y="7327"/>
                    <a:pt x="10386" y="7281"/>
                  </a:cubicBezTo>
                  <a:lnTo>
                    <a:pt x="10294" y="7236"/>
                  </a:lnTo>
                  <a:cubicBezTo>
                    <a:pt x="10226" y="7190"/>
                    <a:pt x="10134" y="7145"/>
                    <a:pt x="10043" y="7122"/>
                  </a:cubicBezTo>
                  <a:cubicBezTo>
                    <a:pt x="9975" y="7076"/>
                    <a:pt x="9883" y="7053"/>
                    <a:pt x="9815" y="7008"/>
                  </a:cubicBezTo>
                  <a:cubicBezTo>
                    <a:pt x="9655" y="6939"/>
                    <a:pt x="9495" y="6848"/>
                    <a:pt x="9336" y="6779"/>
                  </a:cubicBezTo>
                  <a:cubicBezTo>
                    <a:pt x="9199" y="6688"/>
                    <a:pt x="9062" y="6597"/>
                    <a:pt x="8902" y="6505"/>
                  </a:cubicBezTo>
                  <a:cubicBezTo>
                    <a:pt x="8788" y="6414"/>
                    <a:pt x="8651" y="6300"/>
                    <a:pt x="8537" y="6209"/>
                  </a:cubicBezTo>
                  <a:lnTo>
                    <a:pt x="8491" y="6140"/>
                  </a:lnTo>
                  <a:cubicBezTo>
                    <a:pt x="8354" y="6049"/>
                    <a:pt x="8240" y="5935"/>
                    <a:pt x="8126" y="5798"/>
                  </a:cubicBezTo>
                  <a:cubicBezTo>
                    <a:pt x="8103" y="5752"/>
                    <a:pt x="8057" y="5707"/>
                    <a:pt x="8035" y="5661"/>
                  </a:cubicBezTo>
                  <a:cubicBezTo>
                    <a:pt x="7966" y="5501"/>
                    <a:pt x="7920" y="5341"/>
                    <a:pt x="7875" y="5159"/>
                  </a:cubicBezTo>
                  <a:cubicBezTo>
                    <a:pt x="7875" y="5067"/>
                    <a:pt x="7875" y="4999"/>
                    <a:pt x="7875" y="4930"/>
                  </a:cubicBezTo>
                  <a:cubicBezTo>
                    <a:pt x="7898" y="4816"/>
                    <a:pt x="7920" y="4702"/>
                    <a:pt x="7943" y="4588"/>
                  </a:cubicBezTo>
                  <a:cubicBezTo>
                    <a:pt x="7966" y="4542"/>
                    <a:pt x="7989" y="4497"/>
                    <a:pt x="8012" y="4451"/>
                  </a:cubicBezTo>
                  <a:cubicBezTo>
                    <a:pt x="8057" y="4406"/>
                    <a:pt x="8080" y="4360"/>
                    <a:pt x="8126" y="4337"/>
                  </a:cubicBezTo>
                  <a:cubicBezTo>
                    <a:pt x="8194" y="4269"/>
                    <a:pt x="8286" y="4223"/>
                    <a:pt x="8377" y="4177"/>
                  </a:cubicBezTo>
                  <a:cubicBezTo>
                    <a:pt x="8468" y="4154"/>
                    <a:pt x="8537" y="4109"/>
                    <a:pt x="8628" y="4086"/>
                  </a:cubicBezTo>
                  <a:cubicBezTo>
                    <a:pt x="8719" y="4063"/>
                    <a:pt x="8811" y="4040"/>
                    <a:pt x="8879" y="4040"/>
                  </a:cubicBezTo>
                  <a:cubicBezTo>
                    <a:pt x="9039" y="4017"/>
                    <a:pt x="9176" y="3995"/>
                    <a:pt x="9336" y="3995"/>
                  </a:cubicBezTo>
                  <a:lnTo>
                    <a:pt x="9518" y="3995"/>
                  </a:lnTo>
                  <a:cubicBezTo>
                    <a:pt x="9746" y="4017"/>
                    <a:pt x="10020" y="4086"/>
                    <a:pt x="10340" y="4177"/>
                  </a:cubicBezTo>
                  <a:cubicBezTo>
                    <a:pt x="10591" y="4246"/>
                    <a:pt x="10842" y="4291"/>
                    <a:pt x="11070" y="4337"/>
                  </a:cubicBezTo>
                  <a:lnTo>
                    <a:pt x="11207" y="4383"/>
                  </a:lnTo>
                  <a:cubicBezTo>
                    <a:pt x="11572" y="4451"/>
                    <a:pt x="11846" y="4520"/>
                    <a:pt x="12120" y="4611"/>
                  </a:cubicBezTo>
                  <a:cubicBezTo>
                    <a:pt x="12212" y="4634"/>
                    <a:pt x="12280" y="4657"/>
                    <a:pt x="12371" y="4679"/>
                  </a:cubicBezTo>
                  <a:lnTo>
                    <a:pt x="12394" y="4679"/>
                  </a:lnTo>
                  <a:lnTo>
                    <a:pt x="12577" y="4748"/>
                  </a:lnTo>
                  <a:cubicBezTo>
                    <a:pt x="12737" y="4794"/>
                    <a:pt x="12873" y="4839"/>
                    <a:pt x="13033" y="4885"/>
                  </a:cubicBezTo>
                  <a:lnTo>
                    <a:pt x="13170" y="4930"/>
                  </a:lnTo>
                  <a:cubicBezTo>
                    <a:pt x="13353" y="4976"/>
                    <a:pt x="13535" y="5045"/>
                    <a:pt x="13718" y="5090"/>
                  </a:cubicBezTo>
                  <a:lnTo>
                    <a:pt x="13969" y="5182"/>
                  </a:lnTo>
                  <a:cubicBezTo>
                    <a:pt x="14106" y="5227"/>
                    <a:pt x="14243" y="5273"/>
                    <a:pt x="14380" y="5319"/>
                  </a:cubicBezTo>
                  <a:cubicBezTo>
                    <a:pt x="14517" y="5364"/>
                    <a:pt x="14631" y="5433"/>
                    <a:pt x="14768" y="5478"/>
                  </a:cubicBezTo>
                  <a:cubicBezTo>
                    <a:pt x="14836" y="5524"/>
                    <a:pt x="14882" y="5547"/>
                    <a:pt x="14951" y="5570"/>
                  </a:cubicBezTo>
                  <a:cubicBezTo>
                    <a:pt x="14973" y="5592"/>
                    <a:pt x="14996" y="5592"/>
                    <a:pt x="15019" y="5615"/>
                  </a:cubicBezTo>
                  <a:cubicBezTo>
                    <a:pt x="15088" y="5638"/>
                    <a:pt x="15156" y="5661"/>
                    <a:pt x="15202" y="5661"/>
                  </a:cubicBezTo>
                  <a:cubicBezTo>
                    <a:pt x="15247" y="5661"/>
                    <a:pt x="15270" y="5638"/>
                    <a:pt x="15316" y="5638"/>
                  </a:cubicBezTo>
                  <a:cubicBezTo>
                    <a:pt x="15476" y="5592"/>
                    <a:pt x="15544" y="5433"/>
                    <a:pt x="15544" y="5319"/>
                  </a:cubicBezTo>
                  <a:cubicBezTo>
                    <a:pt x="15544" y="5204"/>
                    <a:pt x="15498" y="5136"/>
                    <a:pt x="15430" y="5067"/>
                  </a:cubicBezTo>
                  <a:lnTo>
                    <a:pt x="15407" y="5022"/>
                  </a:lnTo>
                  <a:cubicBezTo>
                    <a:pt x="15361" y="4976"/>
                    <a:pt x="15339" y="4908"/>
                    <a:pt x="15316" y="4862"/>
                  </a:cubicBezTo>
                  <a:cubicBezTo>
                    <a:pt x="15270" y="4748"/>
                    <a:pt x="15224" y="4657"/>
                    <a:pt x="15224" y="4565"/>
                  </a:cubicBezTo>
                  <a:cubicBezTo>
                    <a:pt x="15202" y="4520"/>
                    <a:pt x="15202" y="4474"/>
                    <a:pt x="15202" y="4428"/>
                  </a:cubicBezTo>
                  <a:cubicBezTo>
                    <a:pt x="15224" y="4314"/>
                    <a:pt x="15247" y="4200"/>
                    <a:pt x="15270" y="4086"/>
                  </a:cubicBezTo>
                  <a:cubicBezTo>
                    <a:pt x="15316" y="4017"/>
                    <a:pt x="15339" y="3949"/>
                    <a:pt x="15384" y="3858"/>
                  </a:cubicBezTo>
                  <a:cubicBezTo>
                    <a:pt x="15453" y="3789"/>
                    <a:pt x="15521" y="3721"/>
                    <a:pt x="15590" y="3675"/>
                  </a:cubicBezTo>
                  <a:cubicBezTo>
                    <a:pt x="15635" y="3652"/>
                    <a:pt x="15658" y="3607"/>
                    <a:pt x="15704" y="3584"/>
                  </a:cubicBezTo>
                  <a:cubicBezTo>
                    <a:pt x="15749" y="3584"/>
                    <a:pt x="15818" y="3561"/>
                    <a:pt x="15864" y="3538"/>
                  </a:cubicBezTo>
                  <a:lnTo>
                    <a:pt x="15955" y="3538"/>
                  </a:lnTo>
                  <a:lnTo>
                    <a:pt x="16023" y="3515"/>
                  </a:lnTo>
                  <a:cubicBezTo>
                    <a:pt x="16092" y="3492"/>
                    <a:pt x="16183" y="3492"/>
                    <a:pt x="16252" y="3492"/>
                  </a:cubicBezTo>
                  <a:lnTo>
                    <a:pt x="16434" y="3492"/>
                  </a:lnTo>
                  <a:cubicBezTo>
                    <a:pt x="16480" y="3492"/>
                    <a:pt x="16548" y="3515"/>
                    <a:pt x="16594" y="3515"/>
                  </a:cubicBezTo>
                  <a:lnTo>
                    <a:pt x="16777" y="3515"/>
                  </a:lnTo>
                  <a:cubicBezTo>
                    <a:pt x="16936" y="3538"/>
                    <a:pt x="17073" y="3561"/>
                    <a:pt x="17210" y="3584"/>
                  </a:cubicBezTo>
                  <a:cubicBezTo>
                    <a:pt x="17347" y="3629"/>
                    <a:pt x="17484" y="3652"/>
                    <a:pt x="17621" y="3698"/>
                  </a:cubicBezTo>
                  <a:cubicBezTo>
                    <a:pt x="17804" y="3766"/>
                    <a:pt x="17986" y="3858"/>
                    <a:pt x="18146" y="3972"/>
                  </a:cubicBezTo>
                  <a:cubicBezTo>
                    <a:pt x="18306" y="4040"/>
                    <a:pt x="18466" y="4154"/>
                    <a:pt x="18648" y="4269"/>
                  </a:cubicBezTo>
                  <a:cubicBezTo>
                    <a:pt x="18740" y="4337"/>
                    <a:pt x="18831" y="4428"/>
                    <a:pt x="18922" y="4497"/>
                  </a:cubicBezTo>
                  <a:lnTo>
                    <a:pt x="19013" y="4565"/>
                  </a:lnTo>
                  <a:lnTo>
                    <a:pt x="19059" y="4611"/>
                  </a:lnTo>
                  <a:lnTo>
                    <a:pt x="19105" y="4657"/>
                  </a:lnTo>
                  <a:cubicBezTo>
                    <a:pt x="19150" y="4679"/>
                    <a:pt x="19173" y="4725"/>
                    <a:pt x="19219" y="4771"/>
                  </a:cubicBezTo>
                  <a:cubicBezTo>
                    <a:pt x="19310" y="4839"/>
                    <a:pt x="19379" y="4908"/>
                    <a:pt x="19470" y="4976"/>
                  </a:cubicBezTo>
                  <a:lnTo>
                    <a:pt x="19516" y="5045"/>
                  </a:lnTo>
                  <a:cubicBezTo>
                    <a:pt x="19561" y="5067"/>
                    <a:pt x="19607" y="5113"/>
                    <a:pt x="19653" y="5159"/>
                  </a:cubicBezTo>
                  <a:lnTo>
                    <a:pt x="19698" y="5227"/>
                  </a:lnTo>
                  <a:lnTo>
                    <a:pt x="19744" y="5273"/>
                  </a:lnTo>
                  <a:cubicBezTo>
                    <a:pt x="19767" y="5319"/>
                    <a:pt x="19812" y="5364"/>
                    <a:pt x="19835" y="5410"/>
                  </a:cubicBezTo>
                  <a:lnTo>
                    <a:pt x="19881" y="5433"/>
                  </a:lnTo>
                  <a:lnTo>
                    <a:pt x="19904" y="5478"/>
                  </a:lnTo>
                  <a:cubicBezTo>
                    <a:pt x="19927" y="5524"/>
                    <a:pt x="19972" y="5547"/>
                    <a:pt x="19995" y="5592"/>
                  </a:cubicBezTo>
                  <a:lnTo>
                    <a:pt x="20063" y="5615"/>
                  </a:lnTo>
                  <a:cubicBezTo>
                    <a:pt x="20086" y="5638"/>
                    <a:pt x="20109" y="5684"/>
                    <a:pt x="20132" y="5684"/>
                  </a:cubicBezTo>
                  <a:cubicBezTo>
                    <a:pt x="20200" y="5729"/>
                    <a:pt x="20246" y="5729"/>
                    <a:pt x="20315" y="5729"/>
                  </a:cubicBezTo>
                  <a:cubicBezTo>
                    <a:pt x="20429" y="5729"/>
                    <a:pt x="20497" y="5661"/>
                    <a:pt x="20566" y="5615"/>
                  </a:cubicBezTo>
                  <a:cubicBezTo>
                    <a:pt x="20588" y="5592"/>
                    <a:pt x="20611" y="5570"/>
                    <a:pt x="20634" y="5547"/>
                  </a:cubicBezTo>
                  <a:cubicBezTo>
                    <a:pt x="20680" y="5478"/>
                    <a:pt x="20725" y="5410"/>
                    <a:pt x="20771" y="5364"/>
                  </a:cubicBezTo>
                  <a:cubicBezTo>
                    <a:pt x="20840" y="5273"/>
                    <a:pt x="20908" y="5182"/>
                    <a:pt x="20976" y="5136"/>
                  </a:cubicBezTo>
                  <a:lnTo>
                    <a:pt x="20999" y="5113"/>
                  </a:lnTo>
                  <a:cubicBezTo>
                    <a:pt x="21045" y="5090"/>
                    <a:pt x="21068" y="5067"/>
                    <a:pt x="21091" y="5045"/>
                  </a:cubicBezTo>
                  <a:cubicBezTo>
                    <a:pt x="21182" y="4930"/>
                    <a:pt x="21182" y="4771"/>
                    <a:pt x="21091" y="4634"/>
                  </a:cubicBezTo>
                  <a:cubicBezTo>
                    <a:pt x="21022" y="4520"/>
                    <a:pt x="20931" y="4451"/>
                    <a:pt x="20840" y="4360"/>
                  </a:cubicBezTo>
                  <a:lnTo>
                    <a:pt x="20748" y="4291"/>
                  </a:lnTo>
                  <a:cubicBezTo>
                    <a:pt x="20657" y="4200"/>
                    <a:pt x="20543" y="4109"/>
                    <a:pt x="20451" y="4017"/>
                  </a:cubicBezTo>
                  <a:lnTo>
                    <a:pt x="20429" y="3995"/>
                  </a:lnTo>
                  <a:cubicBezTo>
                    <a:pt x="20337" y="3903"/>
                    <a:pt x="20223" y="3812"/>
                    <a:pt x="20132" y="3721"/>
                  </a:cubicBezTo>
                  <a:lnTo>
                    <a:pt x="20063" y="3652"/>
                  </a:lnTo>
                  <a:cubicBezTo>
                    <a:pt x="19972" y="3584"/>
                    <a:pt x="19858" y="3492"/>
                    <a:pt x="19767" y="3401"/>
                  </a:cubicBezTo>
                  <a:cubicBezTo>
                    <a:pt x="19721" y="3356"/>
                    <a:pt x="19653" y="3310"/>
                    <a:pt x="19607" y="3264"/>
                  </a:cubicBezTo>
                  <a:lnTo>
                    <a:pt x="19424" y="3104"/>
                  </a:lnTo>
                  <a:cubicBezTo>
                    <a:pt x="19333" y="3036"/>
                    <a:pt x="19242" y="2945"/>
                    <a:pt x="19173" y="2853"/>
                  </a:cubicBezTo>
                  <a:cubicBezTo>
                    <a:pt x="19082" y="2739"/>
                    <a:pt x="19013" y="2625"/>
                    <a:pt x="18945" y="2534"/>
                  </a:cubicBezTo>
                  <a:cubicBezTo>
                    <a:pt x="18831" y="2397"/>
                    <a:pt x="18740" y="2283"/>
                    <a:pt x="18625" y="2169"/>
                  </a:cubicBezTo>
                  <a:cubicBezTo>
                    <a:pt x="18534" y="2077"/>
                    <a:pt x="18443" y="1986"/>
                    <a:pt x="18352" y="1895"/>
                  </a:cubicBezTo>
                  <a:cubicBezTo>
                    <a:pt x="18237" y="1803"/>
                    <a:pt x="18146" y="1712"/>
                    <a:pt x="18032" y="1621"/>
                  </a:cubicBezTo>
                  <a:lnTo>
                    <a:pt x="17986" y="1598"/>
                  </a:lnTo>
                  <a:lnTo>
                    <a:pt x="17849" y="1484"/>
                  </a:lnTo>
                  <a:lnTo>
                    <a:pt x="17827" y="1461"/>
                  </a:lnTo>
                  <a:lnTo>
                    <a:pt x="17781" y="1438"/>
                  </a:lnTo>
                  <a:lnTo>
                    <a:pt x="17644" y="1347"/>
                  </a:lnTo>
                  <a:cubicBezTo>
                    <a:pt x="17507" y="1233"/>
                    <a:pt x="17370" y="1119"/>
                    <a:pt x="17233" y="1027"/>
                  </a:cubicBezTo>
                  <a:cubicBezTo>
                    <a:pt x="17119" y="959"/>
                    <a:pt x="16982" y="890"/>
                    <a:pt x="16868" y="822"/>
                  </a:cubicBezTo>
                  <a:lnTo>
                    <a:pt x="16754" y="753"/>
                  </a:lnTo>
                  <a:cubicBezTo>
                    <a:pt x="16662" y="708"/>
                    <a:pt x="16571" y="662"/>
                    <a:pt x="16480" y="617"/>
                  </a:cubicBezTo>
                  <a:cubicBezTo>
                    <a:pt x="16229" y="502"/>
                    <a:pt x="15955" y="411"/>
                    <a:pt x="15681" y="320"/>
                  </a:cubicBezTo>
                  <a:lnTo>
                    <a:pt x="15567" y="274"/>
                  </a:lnTo>
                  <a:cubicBezTo>
                    <a:pt x="15293" y="206"/>
                    <a:pt x="15019" y="137"/>
                    <a:pt x="14745" y="69"/>
                  </a:cubicBezTo>
                  <a:cubicBezTo>
                    <a:pt x="14494" y="23"/>
                    <a:pt x="14289" y="0"/>
                    <a:pt x="14106"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8" name="Google Shape;4439;p38">
              <a:extLst>
                <a:ext uri="{FF2B5EF4-FFF2-40B4-BE49-F238E27FC236}">
                  <a16:creationId xmlns:a16="http://schemas.microsoft.com/office/drawing/2014/main" id="{880BD200-1A5E-0E6A-DABE-3993862EEB0B}"/>
                </a:ext>
              </a:extLst>
            </p:cNvPr>
            <p:cNvSpPr/>
            <p:nvPr/>
          </p:nvSpPr>
          <p:spPr>
            <a:xfrm>
              <a:off x="9141815" y="2194615"/>
              <a:ext cx="170569" cy="136203"/>
            </a:xfrm>
            <a:custGeom>
              <a:avLst/>
              <a:gdLst/>
              <a:ahLst/>
              <a:cxnLst/>
              <a:rect l="l" t="t" r="r" b="b"/>
              <a:pathLst>
                <a:path w="6095" h="4867" extrusionOk="0">
                  <a:moveTo>
                    <a:pt x="502" y="1"/>
                  </a:moveTo>
                  <a:cubicBezTo>
                    <a:pt x="457" y="1"/>
                    <a:pt x="411" y="23"/>
                    <a:pt x="388" y="23"/>
                  </a:cubicBezTo>
                  <a:cubicBezTo>
                    <a:pt x="343" y="46"/>
                    <a:pt x="320" y="69"/>
                    <a:pt x="274" y="92"/>
                  </a:cubicBezTo>
                  <a:cubicBezTo>
                    <a:pt x="251" y="115"/>
                    <a:pt x="229" y="137"/>
                    <a:pt x="206" y="160"/>
                  </a:cubicBezTo>
                  <a:cubicBezTo>
                    <a:pt x="160" y="206"/>
                    <a:pt x="137" y="274"/>
                    <a:pt x="114" y="297"/>
                  </a:cubicBezTo>
                  <a:cubicBezTo>
                    <a:pt x="69" y="366"/>
                    <a:pt x="46" y="434"/>
                    <a:pt x="23" y="503"/>
                  </a:cubicBezTo>
                  <a:cubicBezTo>
                    <a:pt x="23" y="548"/>
                    <a:pt x="23" y="594"/>
                    <a:pt x="0" y="640"/>
                  </a:cubicBezTo>
                  <a:cubicBezTo>
                    <a:pt x="0" y="662"/>
                    <a:pt x="0" y="708"/>
                    <a:pt x="0" y="754"/>
                  </a:cubicBezTo>
                  <a:cubicBezTo>
                    <a:pt x="0" y="777"/>
                    <a:pt x="23" y="845"/>
                    <a:pt x="23" y="868"/>
                  </a:cubicBezTo>
                  <a:cubicBezTo>
                    <a:pt x="69" y="936"/>
                    <a:pt x="92" y="982"/>
                    <a:pt x="137" y="1028"/>
                  </a:cubicBezTo>
                  <a:cubicBezTo>
                    <a:pt x="137" y="1051"/>
                    <a:pt x="137" y="1051"/>
                    <a:pt x="160" y="1073"/>
                  </a:cubicBezTo>
                  <a:cubicBezTo>
                    <a:pt x="137" y="1073"/>
                    <a:pt x="114" y="1073"/>
                    <a:pt x="92" y="1096"/>
                  </a:cubicBezTo>
                  <a:cubicBezTo>
                    <a:pt x="46" y="1165"/>
                    <a:pt x="69" y="1256"/>
                    <a:pt x="114" y="1302"/>
                  </a:cubicBezTo>
                  <a:cubicBezTo>
                    <a:pt x="229" y="1370"/>
                    <a:pt x="343" y="1439"/>
                    <a:pt x="457" y="1507"/>
                  </a:cubicBezTo>
                  <a:lnTo>
                    <a:pt x="480" y="1507"/>
                  </a:lnTo>
                  <a:cubicBezTo>
                    <a:pt x="594" y="1598"/>
                    <a:pt x="731" y="1667"/>
                    <a:pt x="845" y="1758"/>
                  </a:cubicBezTo>
                  <a:cubicBezTo>
                    <a:pt x="982" y="1849"/>
                    <a:pt x="1096" y="1941"/>
                    <a:pt x="1233" y="2055"/>
                  </a:cubicBezTo>
                  <a:cubicBezTo>
                    <a:pt x="1347" y="2146"/>
                    <a:pt x="1484" y="2237"/>
                    <a:pt x="1598" y="2329"/>
                  </a:cubicBezTo>
                  <a:cubicBezTo>
                    <a:pt x="1735" y="2420"/>
                    <a:pt x="1872" y="2511"/>
                    <a:pt x="2009" y="2603"/>
                  </a:cubicBezTo>
                  <a:cubicBezTo>
                    <a:pt x="2260" y="2785"/>
                    <a:pt x="2511" y="2991"/>
                    <a:pt x="2762" y="3173"/>
                  </a:cubicBezTo>
                  <a:cubicBezTo>
                    <a:pt x="3036" y="3356"/>
                    <a:pt x="3287" y="3538"/>
                    <a:pt x="3538" y="3744"/>
                  </a:cubicBezTo>
                  <a:cubicBezTo>
                    <a:pt x="3675" y="3835"/>
                    <a:pt x="3789" y="3904"/>
                    <a:pt x="3903" y="3995"/>
                  </a:cubicBezTo>
                  <a:cubicBezTo>
                    <a:pt x="4040" y="4086"/>
                    <a:pt x="4177" y="4200"/>
                    <a:pt x="4314" y="4292"/>
                  </a:cubicBezTo>
                  <a:cubicBezTo>
                    <a:pt x="4542" y="4451"/>
                    <a:pt x="4771" y="4657"/>
                    <a:pt x="5022" y="4794"/>
                  </a:cubicBezTo>
                  <a:cubicBezTo>
                    <a:pt x="5067" y="4817"/>
                    <a:pt x="5136" y="4862"/>
                    <a:pt x="5204" y="4862"/>
                  </a:cubicBezTo>
                  <a:cubicBezTo>
                    <a:pt x="5223" y="4865"/>
                    <a:pt x="5241" y="4867"/>
                    <a:pt x="5259" y="4867"/>
                  </a:cubicBezTo>
                  <a:cubicBezTo>
                    <a:pt x="5377" y="4867"/>
                    <a:pt x="5491" y="4808"/>
                    <a:pt x="5570" y="4748"/>
                  </a:cubicBezTo>
                  <a:cubicBezTo>
                    <a:pt x="5638" y="4703"/>
                    <a:pt x="5707" y="4634"/>
                    <a:pt x="5752" y="4566"/>
                  </a:cubicBezTo>
                  <a:cubicBezTo>
                    <a:pt x="5798" y="4520"/>
                    <a:pt x="5844" y="4451"/>
                    <a:pt x="5866" y="4406"/>
                  </a:cubicBezTo>
                  <a:cubicBezTo>
                    <a:pt x="5935" y="4315"/>
                    <a:pt x="6003" y="4200"/>
                    <a:pt x="6026" y="4109"/>
                  </a:cubicBezTo>
                  <a:cubicBezTo>
                    <a:pt x="6095" y="3995"/>
                    <a:pt x="6095" y="3835"/>
                    <a:pt x="6003" y="3744"/>
                  </a:cubicBezTo>
                  <a:cubicBezTo>
                    <a:pt x="5935" y="3630"/>
                    <a:pt x="5844" y="3538"/>
                    <a:pt x="5729" y="3470"/>
                  </a:cubicBezTo>
                  <a:cubicBezTo>
                    <a:pt x="5615" y="3356"/>
                    <a:pt x="5478" y="3265"/>
                    <a:pt x="5341" y="3173"/>
                  </a:cubicBezTo>
                  <a:cubicBezTo>
                    <a:pt x="5204" y="3082"/>
                    <a:pt x="5067" y="2991"/>
                    <a:pt x="4931" y="2877"/>
                  </a:cubicBezTo>
                  <a:cubicBezTo>
                    <a:pt x="4794" y="2785"/>
                    <a:pt x="4657" y="2694"/>
                    <a:pt x="4520" y="2603"/>
                  </a:cubicBezTo>
                  <a:cubicBezTo>
                    <a:pt x="4406" y="2489"/>
                    <a:pt x="4269" y="2397"/>
                    <a:pt x="4132" y="2306"/>
                  </a:cubicBezTo>
                  <a:cubicBezTo>
                    <a:pt x="3995" y="2215"/>
                    <a:pt x="3858" y="2123"/>
                    <a:pt x="3744" y="2032"/>
                  </a:cubicBezTo>
                  <a:cubicBezTo>
                    <a:pt x="3607" y="1918"/>
                    <a:pt x="3470" y="1827"/>
                    <a:pt x="3333" y="1735"/>
                  </a:cubicBezTo>
                  <a:cubicBezTo>
                    <a:pt x="3059" y="1553"/>
                    <a:pt x="2808" y="1370"/>
                    <a:pt x="2534" y="1187"/>
                  </a:cubicBezTo>
                  <a:cubicBezTo>
                    <a:pt x="2397" y="1096"/>
                    <a:pt x="2260" y="982"/>
                    <a:pt x="2100" y="891"/>
                  </a:cubicBezTo>
                  <a:cubicBezTo>
                    <a:pt x="1940" y="777"/>
                    <a:pt x="1781" y="685"/>
                    <a:pt x="1621" y="594"/>
                  </a:cubicBezTo>
                  <a:cubicBezTo>
                    <a:pt x="1484" y="503"/>
                    <a:pt x="1347" y="411"/>
                    <a:pt x="1187" y="320"/>
                  </a:cubicBezTo>
                  <a:cubicBezTo>
                    <a:pt x="1073" y="252"/>
                    <a:pt x="959" y="183"/>
                    <a:pt x="822" y="115"/>
                  </a:cubicBezTo>
                  <a:cubicBezTo>
                    <a:pt x="799" y="92"/>
                    <a:pt x="753" y="92"/>
                    <a:pt x="708" y="69"/>
                  </a:cubicBezTo>
                  <a:cubicBezTo>
                    <a:pt x="708" y="46"/>
                    <a:pt x="685" y="46"/>
                    <a:pt x="662" y="46"/>
                  </a:cubicBezTo>
                  <a:cubicBezTo>
                    <a:pt x="617" y="23"/>
                    <a:pt x="548" y="1"/>
                    <a:pt x="502" y="1"/>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9" name="Google Shape;4440;p38">
              <a:extLst>
                <a:ext uri="{FF2B5EF4-FFF2-40B4-BE49-F238E27FC236}">
                  <a16:creationId xmlns:a16="http://schemas.microsoft.com/office/drawing/2014/main" id="{6FA6E253-4DA4-1A80-FF14-4064D93CF38E}"/>
                </a:ext>
              </a:extLst>
            </p:cNvPr>
            <p:cNvSpPr/>
            <p:nvPr/>
          </p:nvSpPr>
          <p:spPr>
            <a:xfrm>
              <a:off x="9305975" y="2284055"/>
              <a:ext cx="113731" cy="103013"/>
            </a:xfrm>
            <a:custGeom>
              <a:avLst/>
              <a:gdLst/>
              <a:ahLst/>
              <a:cxnLst/>
              <a:rect l="l" t="t" r="r" b="b"/>
              <a:pathLst>
                <a:path w="4064" h="3681" extrusionOk="0">
                  <a:moveTo>
                    <a:pt x="3150" y="2853"/>
                  </a:moveTo>
                  <a:cubicBezTo>
                    <a:pt x="3165" y="2868"/>
                    <a:pt x="3170" y="2873"/>
                    <a:pt x="3172" y="2881"/>
                  </a:cubicBezTo>
                  <a:lnTo>
                    <a:pt x="3172" y="2881"/>
                  </a:lnTo>
                  <a:cubicBezTo>
                    <a:pt x="3165" y="2870"/>
                    <a:pt x="3158" y="2861"/>
                    <a:pt x="3150" y="2853"/>
                  </a:cubicBezTo>
                  <a:close/>
                  <a:moveTo>
                    <a:pt x="1233" y="0"/>
                  </a:moveTo>
                  <a:cubicBezTo>
                    <a:pt x="1164" y="0"/>
                    <a:pt x="1096" y="23"/>
                    <a:pt x="1027" y="23"/>
                  </a:cubicBezTo>
                  <a:cubicBezTo>
                    <a:pt x="891" y="46"/>
                    <a:pt x="754" y="91"/>
                    <a:pt x="617" y="183"/>
                  </a:cubicBezTo>
                  <a:cubicBezTo>
                    <a:pt x="503" y="251"/>
                    <a:pt x="388" y="342"/>
                    <a:pt x="297" y="457"/>
                  </a:cubicBezTo>
                  <a:cubicBezTo>
                    <a:pt x="206" y="548"/>
                    <a:pt x="137" y="639"/>
                    <a:pt x="69" y="753"/>
                  </a:cubicBezTo>
                  <a:cubicBezTo>
                    <a:pt x="23" y="822"/>
                    <a:pt x="0" y="936"/>
                    <a:pt x="46" y="1027"/>
                  </a:cubicBezTo>
                  <a:cubicBezTo>
                    <a:pt x="69" y="1119"/>
                    <a:pt x="160" y="1187"/>
                    <a:pt x="251" y="1210"/>
                  </a:cubicBezTo>
                  <a:cubicBezTo>
                    <a:pt x="229" y="1233"/>
                    <a:pt x="229" y="1233"/>
                    <a:pt x="206" y="1233"/>
                  </a:cubicBezTo>
                  <a:cubicBezTo>
                    <a:pt x="114" y="1233"/>
                    <a:pt x="23" y="1324"/>
                    <a:pt x="46" y="1438"/>
                  </a:cubicBezTo>
                  <a:cubicBezTo>
                    <a:pt x="46" y="1540"/>
                    <a:pt x="138" y="1624"/>
                    <a:pt x="222" y="1624"/>
                  </a:cubicBezTo>
                  <a:cubicBezTo>
                    <a:pt x="232" y="1624"/>
                    <a:pt x="242" y="1623"/>
                    <a:pt x="251" y="1621"/>
                  </a:cubicBezTo>
                  <a:cubicBezTo>
                    <a:pt x="457" y="1575"/>
                    <a:pt x="639" y="1552"/>
                    <a:pt x="845" y="1552"/>
                  </a:cubicBezTo>
                  <a:cubicBezTo>
                    <a:pt x="1096" y="1575"/>
                    <a:pt x="1370" y="1621"/>
                    <a:pt x="1621" y="1666"/>
                  </a:cubicBezTo>
                  <a:cubicBezTo>
                    <a:pt x="1804" y="1735"/>
                    <a:pt x="1986" y="1826"/>
                    <a:pt x="2146" y="1917"/>
                  </a:cubicBezTo>
                  <a:cubicBezTo>
                    <a:pt x="2397" y="2077"/>
                    <a:pt x="2648" y="2237"/>
                    <a:pt x="2876" y="2465"/>
                  </a:cubicBezTo>
                  <a:cubicBezTo>
                    <a:pt x="2968" y="2579"/>
                    <a:pt x="3059" y="2716"/>
                    <a:pt x="3150" y="2853"/>
                  </a:cubicBezTo>
                  <a:cubicBezTo>
                    <a:pt x="3150" y="2853"/>
                    <a:pt x="3150" y="2853"/>
                    <a:pt x="3150" y="2853"/>
                  </a:cubicBezTo>
                  <a:lnTo>
                    <a:pt x="3150" y="2853"/>
                  </a:lnTo>
                  <a:lnTo>
                    <a:pt x="3173" y="2899"/>
                  </a:lnTo>
                  <a:cubicBezTo>
                    <a:pt x="3173" y="2891"/>
                    <a:pt x="3173" y="2886"/>
                    <a:pt x="3172" y="2881"/>
                  </a:cubicBezTo>
                  <a:lnTo>
                    <a:pt x="3172" y="2881"/>
                  </a:lnTo>
                  <a:cubicBezTo>
                    <a:pt x="3180" y="2893"/>
                    <a:pt x="3188" y="2908"/>
                    <a:pt x="3196" y="2923"/>
                  </a:cubicBezTo>
                  <a:lnTo>
                    <a:pt x="3196" y="2923"/>
                  </a:lnTo>
                  <a:cubicBezTo>
                    <a:pt x="3196" y="2922"/>
                    <a:pt x="3196" y="2922"/>
                    <a:pt x="3196" y="2922"/>
                  </a:cubicBezTo>
                  <a:lnTo>
                    <a:pt x="3196" y="2922"/>
                  </a:lnTo>
                  <a:cubicBezTo>
                    <a:pt x="3198" y="2925"/>
                    <a:pt x="3199" y="2929"/>
                    <a:pt x="3201" y="2932"/>
                  </a:cubicBezTo>
                  <a:lnTo>
                    <a:pt x="3201" y="2932"/>
                  </a:lnTo>
                  <a:cubicBezTo>
                    <a:pt x="3199" y="2929"/>
                    <a:pt x="3198" y="2926"/>
                    <a:pt x="3196" y="2923"/>
                  </a:cubicBezTo>
                  <a:lnTo>
                    <a:pt x="3196" y="2923"/>
                  </a:lnTo>
                  <a:cubicBezTo>
                    <a:pt x="3196" y="2937"/>
                    <a:pt x="3206" y="2951"/>
                    <a:pt x="3212" y="2960"/>
                  </a:cubicBezTo>
                  <a:lnTo>
                    <a:pt x="3212" y="2960"/>
                  </a:lnTo>
                  <a:cubicBezTo>
                    <a:pt x="3209" y="2951"/>
                    <a:pt x="3206" y="2942"/>
                    <a:pt x="3201" y="2932"/>
                  </a:cubicBezTo>
                  <a:lnTo>
                    <a:pt x="3201" y="2932"/>
                  </a:lnTo>
                  <a:cubicBezTo>
                    <a:pt x="3207" y="2944"/>
                    <a:pt x="3213" y="2955"/>
                    <a:pt x="3219" y="2967"/>
                  </a:cubicBezTo>
                  <a:cubicBezTo>
                    <a:pt x="3219" y="2967"/>
                    <a:pt x="3216" y="2965"/>
                    <a:pt x="3212" y="2960"/>
                  </a:cubicBezTo>
                  <a:lnTo>
                    <a:pt x="3212" y="2960"/>
                  </a:lnTo>
                  <a:cubicBezTo>
                    <a:pt x="3221" y="2984"/>
                    <a:pt x="3226" y="3005"/>
                    <a:pt x="3242" y="3036"/>
                  </a:cubicBezTo>
                  <a:cubicBezTo>
                    <a:pt x="3242" y="3104"/>
                    <a:pt x="3242" y="3196"/>
                    <a:pt x="3310" y="3264"/>
                  </a:cubicBezTo>
                  <a:cubicBezTo>
                    <a:pt x="3333" y="3287"/>
                    <a:pt x="3356" y="3310"/>
                    <a:pt x="3401" y="3333"/>
                  </a:cubicBezTo>
                  <a:cubicBezTo>
                    <a:pt x="3356" y="3401"/>
                    <a:pt x="3378" y="3492"/>
                    <a:pt x="3424" y="3561"/>
                  </a:cubicBezTo>
                  <a:cubicBezTo>
                    <a:pt x="3447" y="3584"/>
                    <a:pt x="3447" y="3606"/>
                    <a:pt x="3470" y="3629"/>
                  </a:cubicBezTo>
                  <a:cubicBezTo>
                    <a:pt x="3515" y="3664"/>
                    <a:pt x="3573" y="3681"/>
                    <a:pt x="3630" y="3681"/>
                  </a:cubicBezTo>
                  <a:cubicBezTo>
                    <a:pt x="3687" y="3681"/>
                    <a:pt x="3744" y="3664"/>
                    <a:pt x="3789" y="3629"/>
                  </a:cubicBezTo>
                  <a:cubicBezTo>
                    <a:pt x="3881" y="3561"/>
                    <a:pt x="3903" y="3424"/>
                    <a:pt x="3926" y="3287"/>
                  </a:cubicBezTo>
                  <a:cubicBezTo>
                    <a:pt x="3926" y="3173"/>
                    <a:pt x="3926" y="3036"/>
                    <a:pt x="3903" y="2899"/>
                  </a:cubicBezTo>
                  <a:cubicBezTo>
                    <a:pt x="3903" y="2876"/>
                    <a:pt x="3903" y="2876"/>
                    <a:pt x="3903" y="2876"/>
                  </a:cubicBezTo>
                  <a:cubicBezTo>
                    <a:pt x="3949" y="2739"/>
                    <a:pt x="3995" y="2579"/>
                    <a:pt x="4018" y="2420"/>
                  </a:cubicBezTo>
                  <a:cubicBezTo>
                    <a:pt x="4063" y="2191"/>
                    <a:pt x="3995" y="1940"/>
                    <a:pt x="3903" y="1758"/>
                  </a:cubicBezTo>
                  <a:cubicBezTo>
                    <a:pt x="3835" y="1598"/>
                    <a:pt x="3744" y="1461"/>
                    <a:pt x="3652" y="1324"/>
                  </a:cubicBezTo>
                  <a:cubicBezTo>
                    <a:pt x="3561" y="1164"/>
                    <a:pt x="3424" y="1050"/>
                    <a:pt x="3287" y="913"/>
                  </a:cubicBezTo>
                  <a:cubicBezTo>
                    <a:pt x="3150" y="799"/>
                    <a:pt x="3036" y="685"/>
                    <a:pt x="2899" y="594"/>
                  </a:cubicBezTo>
                  <a:cubicBezTo>
                    <a:pt x="2739" y="479"/>
                    <a:pt x="2580" y="388"/>
                    <a:pt x="2420" y="320"/>
                  </a:cubicBezTo>
                  <a:cubicBezTo>
                    <a:pt x="2283" y="251"/>
                    <a:pt x="2123" y="206"/>
                    <a:pt x="1963" y="160"/>
                  </a:cubicBezTo>
                  <a:cubicBezTo>
                    <a:pt x="1735" y="69"/>
                    <a:pt x="1484" y="0"/>
                    <a:pt x="1233"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0" name="Google Shape;4441;p38">
              <a:extLst>
                <a:ext uri="{FF2B5EF4-FFF2-40B4-BE49-F238E27FC236}">
                  <a16:creationId xmlns:a16="http://schemas.microsoft.com/office/drawing/2014/main" id="{C54BE169-8A33-38CC-66A5-D1573AADDE7E}"/>
                </a:ext>
              </a:extLst>
            </p:cNvPr>
            <p:cNvSpPr/>
            <p:nvPr/>
          </p:nvSpPr>
          <p:spPr>
            <a:xfrm>
              <a:off x="9401152" y="2370277"/>
              <a:ext cx="132257" cy="102229"/>
            </a:xfrm>
            <a:custGeom>
              <a:avLst/>
              <a:gdLst/>
              <a:ahLst/>
              <a:cxnLst/>
              <a:rect l="l" t="t" r="r" b="b"/>
              <a:pathLst>
                <a:path w="4726" h="3653" extrusionOk="0">
                  <a:moveTo>
                    <a:pt x="639" y="0"/>
                  </a:moveTo>
                  <a:cubicBezTo>
                    <a:pt x="594" y="0"/>
                    <a:pt x="548" y="0"/>
                    <a:pt x="525" y="23"/>
                  </a:cubicBezTo>
                  <a:cubicBezTo>
                    <a:pt x="434" y="46"/>
                    <a:pt x="366" y="92"/>
                    <a:pt x="297" y="160"/>
                  </a:cubicBezTo>
                  <a:cubicBezTo>
                    <a:pt x="274" y="229"/>
                    <a:pt x="229" y="274"/>
                    <a:pt x="206" y="343"/>
                  </a:cubicBezTo>
                  <a:cubicBezTo>
                    <a:pt x="183" y="411"/>
                    <a:pt x="183" y="480"/>
                    <a:pt x="137" y="525"/>
                  </a:cubicBezTo>
                  <a:cubicBezTo>
                    <a:pt x="114" y="594"/>
                    <a:pt x="92" y="662"/>
                    <a:pt x="69" y="731"/>
                  </a:cubicBezTo>
                  <a:cubicBezTo>
                    <a:pt x="46" y="777"/>
                    <a:pt x="23" y="845"/>
                    <a:pt x="0" y="914"/>
                  </a:cubicBezTo>
                  <a:cubicBezTo>
                    <a:pt x="0" y="959"/>
                    <a:pt x="0" y="982"/>
                    <a:pt x="0" y="1028"/>
                  </a:cubicBezTo>
                  <a:cubicBezTo>
                    <a:pt x="0" y="1073"/>
                    <a:pt x="0" y="1096"/>
                    <a:pt x="23" y="1142"/>
                  </a:cubicBezTo>
                  <a:cubicBezTo>
                    <a:pt x="23" y="1165"/>
                    <a:pt x="23" y="1210"/>
                    <a:pt x="46" y="1233"/>
                  </a:cubicBezTo>
                  <a:cubicBezTo>
                    <a:pt x="114" y="1302"/>
                    <a:pt x="183" y="1370"/>
                    <a:pt x="251" y="1416"/>
                  </a:cubicBezTo>
                  <a:cubicBezTo>
                    <a:pt x="320" y="1484"/>
                    <a:pt x="388" y="1530"/>
                    <a:pt x="457" y="1598"/>
                  </a:cubicBezTo>
                  <a:cubicBezTo>
                    <a:pt x="594" y="1690"/>
                    <a:pt x="731" y="1781"/>
                    <a:pt x="868" y="1872"/>
                  </a:cubicBezTo>
                  <a:cubicBezTo>
                    <a:pt x="1164" y="2055"/>
                    <a:pt x="1415" y="2260"/>
                    <a:pt x="1689" y="2443"/>
                  </a:cubicBezTo>
                  <a:cubicBezTo>
                    <a:pt x="1963" y="2648"/>
                    <a:pt x="2214" y="2854"/>
                    <a:pt x="2488" y="3036"/>
                  </a:cubicBezTo>
                  <a:cubicBezTo>
                    <a:pt x="2602" y="3105"/>
                    <a:pt x="2739" y="3196"/>
                    <a:pt x="2853" y="3265"/>
                  </a:cubicBezTo>
                  <a:cubicBezTo>
                    <a:pt x="2990" y="3356"/>
                    <a:pt x="3127" y="3447"/>
                    <a:pt x="3287" y="3538"/>
                  </a:cubicBezTo>
                  <a:cubicBezTo>
                    <a:pt x="3378" y="3584"/>
                    <a:pt x="3493" y="3653"/>
                    <a:pt x="3607" y="3653"/>
                  </a:cubicBezTo>
                  <a:cubicBezTo>
                    <a:pt x="3675" y="3653"/>
                    <a:pt x="3721" y="3653"/>
                    <a:pt x="3789" y="3630"/>
                  </a:cubicBezTo>
                  <a:cubicBezTo>
                    <a:pt x="3858" y="3607"/>
                    <a:pt x="3903" y="3561"/>
                    <a:pt x="3972" y="3516"/>
                  </a:cubicBezTo>
                  <a:cubicBezTo>
                    <a:pt x="3995" y="3470"/>
                    <a:pt x="4040" y="3424"/>
                    <a:pt x="4086" y="3401"/>
                  </a:cubicBezTo>
                  <a:cubicBezTo>
                    <a:pt x="4155" y="3333"/>
                    <a:pt x="4200" y="3310"/>
                    <a:pt x="4269" y="3265"/>
                  </a:cubicBezTo>
                  <a:cubicBezTo>
                    <a:pt x="4360" y="3219"/>
                    <a:pt x="4428" y="3173"/>
                    <a:pt x="4520" y="3128"/>
                  </a:cubicBezTo>
                  <a:cubicBezTo>
                    <a:pt x="4543" y="3128"/>
                    <a:pt x="4565" y="3105"/>
                    <a:pt x="4565" y="3105"/>
                  </a:cubicBezTo>
                  <a:cubicBezTo>
                    <a:pt x="4680" y="3013"/>
                    <a:pt x="4725" y="2899"/>
                    <a:pt x="4680" y="2762"/>
                  </a:cubicBezTo>
                  <a:cubicBezTo>
                    <a:pt x="4634" y="2671"/>
                    <a:pt x="4565" y="2603"/>
                    <a:pt x="4497" y="2534"/>
                  </a:cubicBezTo>
                  <a:cubicBezTo>
                    <a:pt x="4428" y="2488"/>
                    <a:pt x="4383" y="2443"/>
                    <a:pt x="4314" y="2397"/>
                  </a:cubicBezTo>
                  <a:cubicBezTo>
                    <a:pt x="4040" y="2192"/>
                    <a:pt x="3767" y="1986"/>
                    <a:pt x="3470" y="1804"/>
                  </a:cubicBezTo>
                  <a:cubicBezTo>
                    <a:pt x="3196" y="1621"/>
                    <a:pt x="2922" y="1416"/>
                    <a:pt x="2648" y="1210"/>
                  </a:cubicBezTo>
                  <a:cubicBezTo>
                    <a:pt x="2580" y="1142"/>
                    <a:pt x="2488" y="1096"/>
                    <a:pt x="2397" y="1028"/>
                  </a:cubicBezTo>
                  <a:cubicBezTo>
                    <a:pt x="2397" y="1028"/>
                    <a:pt x="2397" y="1005"/>
                    <a:pt x="2374" y="1005"/>
                  </a:cubicBezTo>
                  <a:lnTo>
                    <a:pt x="2260" y="936"/>
                  </a:lnTo>
                  <a:cubicBezTo>
                    <a:pt x="2169" y="891"/>
                    <a:pt x="2077" y="822"/>
                    <a:pt x="2009" y="777"/>
                  </a:cubicBezTo>
                  <a:lnTo>
                    <a:pt x="1826" y="640"/>
                  </a:lnTo>
                  <a:cubicBezTo>
                    <a:pt x="1804" y="617"/>
                    <a:pt x="1781" y="617"/>
                    <a:pt x="1758" y="594"/>
                  </a:cubicBezTo>
                  <a:cubicBezTo>
                    <a:pt x="1712" y="571"/>
                    <a:pt x="1689" y="548"/>
                    <a:pt x="1644" y="525"/>
                  </a:cubicBezTo>
                  <a:cubicBezTo>
                    <a:pt x="1507" y="457"/>
                    <a:pt x="1393" y="366"/>
                    <a:pt x="1279" y="297"/>
                  </a:cubicBezTo>
                  <a:cubicBezTo>
                    <a:pt x="1142" y="206"/>
                    <a:pt x="1005" y="115"/>
                    <a:pt x="868" y="46"/>
                  </a:cubicBezTo>
                  <a:cubicBezTo>
                    <a:pt x="799" y="23"/>
                    <a:pt x="708" y="0"/>
                    <a:pt x="639"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1" name="Google Shape;4442;p38">
              <a:extLst>
                <a:ext uri="{FF2B5EF4-FFF2-40B4-BE49-F238E27FC236}">
                  <a16:creationId xmlns:a16="http://schemas.microsoft.com/office/drawing/2014/main" id="{BD077033-53D1-E315-F56D-8FA705052057}"/>
                </a:ext>
              </a:extLst>
            </p:cNvPr>
            <p:cNvSpPr/>
            <p:nvPr/>
          </p:nvSpPr>
          <p:spPr>
            <a:xfrm>
              <a:off x="9152673" y="1983832"/>
              <a:ext cx="516155" cy="457387"/>
            </a:xfrm>
            <a:custGeom>
              <a:avLst/>
              <a:gdLst/>
              <a:ahLst/>
              <a:cxnLst/>
              <a:rect l="l" t="t" r="r" b="b"/>
              <a:pathLst>
                <a:path w="18444" h="16344" extrusionOk="0">
                  <a:moveTo>
                    <a:pt x="3652" y="4246"/>
                  </a:moveTo>
                  <a:cubicBezTo>
                    <a:pt x="3721" y="4246"/>
                    <a:pt x="3789" y="4269"/>
                    <a:pt x="3835" y="4337"/>
                  </a:cubicBezTo>
                  <a:cubicBezTo>
                    <a:pt x="3858" y="4360"/>
                    <a:pt x="3858" y="4383"/>
                    <a:pt x="3881" y="4405"/>
                  </a:cubicBezTo>
                  <a:lnTo>
                    <a:pt x="3972" y="4474"/>
                  </a:lnTo>
                  <a:lnTo>
                    <a:pt x="4109" y="4542"/>
                  </a:lnTo>
                  <a:cubicBezTo>
                    <a:pt x="4246" y="4634"/>
                    <a:pt x="4383" y="4725"/>
                    <a:pt x="4520" y="4816"/>
                  </a:cubicBezTo>
                  <a:lnTo>
                    <a:pt x="4611" y="4885"/>
                  </a:lnTo>
                  <a:lnTo>
                    <a:pt x="4565" y="4839"/>
                  </a:lnTo>
                  <a:lnTo>
                    <a:pt x="4565" y="4839"/>
                  </a:lnTo>
                  <a:cubicBezTo>
                    <a:pt x="4702" y="4930"/>
                    <a:pt x="4816" y="4999"/>
                    <a:pt x="4953" y="5090"/>
                  </a:cubicBezTo>
                  <a:cubicBezTo>
                    <a:pt x="5113" y="5182"/>
                    <a:pt x="5250" y="5273"/>
                    <a:pt x="5410" y="5364"/>
                  </a:cubicBezTo>
                  <a:cubicBezTo>
                    <a:pt x="5615" y="5478"/>
                    <a:pt x="5844" y="5592"/>
                    <a:pt x="6049" y="5729"/>
                  </a:cubicBezTo>
                  <a:cubicBezTo>
                    <a:pt x="6186" y="5821"/>
                    <a:pt x="6323" y="5889"/>
                    <a:pt x="6460" y="6003"/>
                  </a:cubicBezTo>
                  <a:cubicBezTo>
                    <a:pt x="6528" y="6049"/>
                    <a:pt x="6597" y="6095"/>
                    <a:pt x="6665" y="6140"/>
                  </a:cubicBezTo>
                  <a:cubicBezTo>
                    <a:pt x="6734" y="6163"/>
                    <a:pt x="6779" y="6209"/>
                    <a:pt x="6848" y="6254"/>
                  </a:cubicBezTo>
                  <a:cubicBezTo>
                    <a:pt x="7167" y="6460"/>
                    <a:pt x="7396" y="6620"/>
                    <a:pt x="7601" y="6802"/>
                  </a:cubicBezTo>
                  <a:lnTo>
                    <a:pt x="7761" y="6939"/>
                  </a:lnTo>
                  <a:cubicBezTo>
                    <a:pt x="7966" y="7099"/>
                    <a:pt x="8172" y="7281"/>
                    <a:pt x="8400" y="7441"/>
                  </a:cubicBezTo>
                  <a:cubicBezTo>
                    <a:pt x="8605" y="7578"/>
                    <a:pt x="8834" y="7738"/>
                    <a:pt x="9153" y="7943"/>
                  </a:cubicBezTo>
                  <a:cubicBezTo>
                    <a:pt x="9290" y="8035"/>
                    <a:pt x="9450" y="8126"/>
                    <a:pt x="9610" y="8217"/>
                  </a:cubicBezTo>
                  <a:cubicBezTo>
                    <a:pt x="9770" y="8309"/>
                    <a:pt x="9952" y="8423"/>
                    <a:pt x="10135" y="8514"/>
                  </a:cubicBezTo>
                  <a:cubicBezTo>
                    <a:pt x="10226" y="8583"/>
                    <a:pt x="10317" y="8628"/>
                    <a:pt x="10409" y="8697"/>
                  </a:cubicBezTo>
                  <a:lnTo>
                    <a:pt x="10660" y="8834"/>
                  </a:lnTo>
                  <a:cubicBezTo>
                    <a:pt x="10751" y="8902"/>
                    <a:pt x="10865" y="8971"/>
                    <a:pt x="10979" y="9039"/>
                  </a:cubicBezTo>
                  <a:cubicBezTo>
                    <a:pt x="11025" y="9085"/>
                    <a:pt x="11093" y="9107"/>
                    <a:pt x="11162" y="9153"/>
                  </a:cubicBezTo>
                  <a:cubicBezTo>
                    <a:pt x="11550" y="9404"/>
                    <a:pt x="11847" y="9610"/>
                    <a:pt x="12143" y="9792"/>
                  </a:cubicBezTo>
                  <a:cubicBezTo>
                    <a:pt x="12257" y="9884"/>
                    <a:pt x="12394" y="9975"/>
                    <a:pt x="12509" y="10066"/>
                  </a:cubicBezTo>
                  <a:cubicBezTo>
                    <a:pt x="12668" y="10180"/>
                    <a:pt x="12851" y="10317"/>
                    <a:pt x="13011" y="10431"/>
                  </a:cubicBezTo>
                  <a:cubicBezTo>
                    <a:pt x="13262" y="10591"/>
                    <a:pt x="13513" y="10774"/>
                    <a:pt x="13764" y="10956"/>
                  </a:cubicBezTo>
                  <a:lnTo>
                    <a:pt x="13901" y="11048"/>
                  </a:lnTo>
                  <a:cubicBezTo>
                    <a:pt x="14106" y="11207"/>
                    <a:pt x="14312" y="11344"/>
                    <a:pt x="14494" y="11527"/>
                  </a:cubicBezTo>
                  <a:cubicBezTo>
                    <a:pt x="14517" y="11550"/>
                    <a:pt x="14540" y="11573"/>
                    <a:pt x="14586" y="11595"/>
                  </a:cubicBezTo>
                  <a:cubicBezTo>
                    <a:pt x="14631" y="11664"/>
                    <a:pt x="14700" y="11732"/>
                    <a:pt x="14723" y="11801"/>
                  </a:cubicBezTo>
                  <a:cubicBezTo>
                    <a:pt x="14745" y="11869"/>
                    <a:pt x="14745" y="11938"/>
                    <a:pt x="14745" y="12029"/>
                  </a:cubicBezTo>
                  <a:cubicBezTo>
                    <a:pt x="14745" y="12098"/>
                    <a:pt x="14723" y="12166"/>
                    <a:pt x="14677" y="12235"/>
                  </a:cubicBezTo>
                  <a:cubicBezTo>
                    <a:pt x="14654" y="12303"/>
                    <a:pt x="14631" y="12372"/>
                    <a:pt x="14586" y="12440"/>
                  </a:cubicBezTo>
                  <a:cubicBezTo>
                    <a:pt x="14563" y="12486"/>
                    <a:pt x="14540" y="12531"/>
                    <a:pt x="14517" y="12577"/>
                  </a:cubicBezTo>
                  <a:cubicBezTo>
                    <a:pt x="14472" y="12623"/>
                    <a:pt x="14449" y="12691"/>
                    <a:pt x="14403" y="12760"/>
                  </a:cubicBezTo>
                  <a:cubicBezTo>
                    <a:pt x="14380" y="12851"/>
                    <a:pt x="14335" y="12942"/>
                    <a:pt x="14312" y="13011"/>
                  </a:cubicBezTo>
                  <a:cubicBezTo>
                    <a:pt x="14289" y="13079"/>
                    <a:pt x="14266" y="13125"/>
                    <a:pt x="14243" y="13193"/>
                  </a:cubicBezTo>
                  <a:cubicBezTo>
                    <a:pt x="14175" y="13353"/>
                    <a:pt x="14083" y="13444"/>
                    <a:pt x="13947" y="13513"/>
                  </a:cubicBezTo>
                  <a:cubicBezTo>
                    <a:pt x="13901" y="13536"/>
                    <a:pt x="13855" y="13536"/>
                    <a:pt x="13810" y="13536"/>
                  </a:cubicBezTo>
                  <a:cubicBezTo>
                    <a:pt x="13741" y="13536"/>
                    <a:pt x="13673" y="13513"/>
                    <a:pt x="13604" y="13490"/>
                  </a:cubicBezTo>
                  <a:cubicBezTo>
                    <a:pt x="13513" y="13444"/>
                    <a:pt x="13422" y="13399"/>
                    <a:pt x="13353" y="13353"/>
                  </a:cubicBezTo>
                  <a:lnTo>
                    <a:pt x="13262" y="13307"/>
                  </a:lnTo>
                  <a:lnTo>
                    <a:pt x="13170" y="13262"/>
                  </a:lnTo>
                  <a:cubicBezTo>
                    <a:pt x="13079" y="13216"/>
                    <a:pt x="12988" y="13170"/>
                    <a:pt x="12897" y="13125"/>
                  </a:cubicBezTo>
                  <a:cubicBezTo>
                    <a:pt x="12646" y="12965"/>
                    <a:pt x="12372" y="12805"/>
                    <a:pt x="12098" y="12623"/>
                  </a:cubicBezTo>
                  <a:cubicBezTo>
                    <a:pt x="11984" y="12554"/>
                    <a:pt x="11847" y="12463"/>
                    <a:pt x="11732" y="12372"/>
                  </a:cubicBezTo>
                  <a:cubicBezTo>
                    <a:pt x="11596" y="12280"/>
                    <a:pt x="11459" y="12189"/>
                    <a:pt x="11322" y="12098"/>
                  </a:cubicBezTo>
                  <a:cubicBezTo>
                    <a:pt x="11208" y="12029"/>
                    <a:pt x="11116" y="11961"/>
                    <a:pt x="11002" y="11892"/>
                  </a:cubicBezTo>
                  <a:lnTo>
                    <a:pt x="10911" y="11801"/>
                  </a:lnTo>
                  <a:cubicBezTo>
                    <a:pt x="10819" y="11755"/>
                    <a:pt x="10728" y="11687"/>
                    <a:pt x="10637" y="11641"/>
                  </a:cubicBezTo>
                  <a:lnTo>
                    <a:pt x="10500" y="11550"/>
                  </a:lnTo>
                  <a:cubicBezTo>
                    <a:pt x="10203" y="11344"/>
                    <a:pt x="9952" y="11162"/>
                    <a:pt x="9701" y="10979"/>
                  </a:cubicBezTo>
                  <a:cubicBezTo>
                    <a:pt x="9587" y="10888"/>
                    <a:pt x="9473" y="10774"/>
                    <a:pt x="9359" y="10682"/>
                  </a:cubicBezTo>
                  <a:cubicBezTo>
                    <a:pt x="9222" y="10568"/>
                    <a:pt x="9085" y="10477"/>
                    <a:pt x="8948" y="10363"/>
                  </a:cubicBezTo>
                  <a:lnTo>
                    <a:pt x="8811" y="10272"/>
                  </a:lnTo>
                  <a:cubicBezTo>
                    <a:pt x="8605" y="10112"/>
                    <a:pt x="8400" y="9952"/>
                    <a:pt x="8195" y="9815"/>
                  </a:cubicBezTo>
                  <a:cubicBezTo>
                    <a:pt x="8035" y="9724"/>
                    <a:pt x="7852" y="9610"/>
                    <a:pt x="7692" y="9518"/>
                  </a:cubicBezTo>
                  <a:cubicBezTo>
                    <a:pt x="7670" y="9496"/>
                    <a:pt x="7647" y="9496"/>
                    <a:pt x="7647" y="9473"/>
                  </a:cubicBezTo>
                  <a:cubicBezTo>
                    <a:pt x="7578" y="9450"/>
                    <a:pt x="7510" y="9404"/>
                    <a:pt x="7464" y="9359"/>
                  </a:cubicBezTo>
                  <a:cubicBezTo>
                    <a:pt x="7396" y="9336"/>
                    <a:pt x="7350" y="9313"/>
                    <a:pt x="7304" y="9290"/>
                  </a:cubicBezTo>
                  <a:cubicBezTo>
                    <a:pt x="7145" y="9199"/>
                    <a:pt x="7008" y="9107"/>
                    <a:pt x="6871" y="9016"/>
                  </a:cubicBezTo>
                  <a:cubicBezTo>
                    <a:pt x="6665" y="8879"/>
                    <a:pt x="6483" y="8742"/>
                    <a:pt x="6300" y="8628"/>
                  </a:cubicBezTo>
                  <a:lnTo>
                    <a:pt x="6072" y="8468"/>
                  </a:lnTo>
                  <a:cubicBezTo>
                    <a:pt x="5821" y="8286"/>
                    <a:pt x="5547" y="8103"/>
                    <a:pt x="5296" y="7898"/>
                  </a:cubicBezTo>
                  <a:cubicBezTo>
                    <a:pt x="5182" y="7806"/>
                    <a:pt x="5067" y="7715"/>
                    <a:pt x="4931" y="7624"/>
                  </a:cubicBezTo>
                  <a:cubicBezTo>
                    <a:pt x="4885" y="7578"/>
                    <a:pt x="4816" y="7510"/>
                    <a:pt x="4748" y="7464"/>
                  </a:cubicBezTo>
                  <a:cubicBezTo>
                    <a:pt x="4702" y="7418"/>
                    <a:pt x="4657" y="7396"/>
                    <a:pt x="4611" y="7350"/>
                  </a:cubicBezTo>
                  <a:cubicBezTo>
                    <a:pt x="4520" y="7281"/>
                    <a:pt x="4428" y="7236"/>
                    <a:pt x="4337" y="7167"/>
                  </a:cubicBezTo>
                  <a:lnTo>
                    <a:pt x="4223" y="7099"/>
                  </a:lnTo>
                  <a:lnTo>
                    <a:pt x="4177" y="7053"/>
                  </a:lnTo>
                  <a:cubicBezTo>
                    <a:pt x="4086" y="6985"/>
                    <a:pt x="3995" y="6916"/>
                    <a:pt x="3903" y="6871"/>
                  </a:cubicBezTo>
                  <a:cubicBezTo>
                    <a:pt x="3789" y="6802"/>
                    <a:pt x="3652" y="6734"/>
                    <a:pt x="3538" y="6642"/>
                  </a:cubicBezTo>
                  <a:cubicBezTo>
                    <a:pt x="3424" y="6574"/>
                    <a:pt x="3310" y="6505"/>
                    <a:pt x="3219" y="6414"/>
                  </a:cubicBezTo>
                  <a:cubicBezTo>
                    <a:pt x="3082" y="6346"/>
                    <a:pt x="2968" y="6254"/>
                    <a:pt x="2853" y="6140"/>
                  </a:cubicBezTo>
                  <a:cubicBezTo>
                    <a:pt x="2762" y="6072"/>
                    <a:pt x="2671" y="5980"/>
                    <a:pt x="2625" y="5866"/>
                  </a:cubicBezTo>
                  <a:cubicBezTo>
                    <a:pt x="2625" y="5798"/>
                    <a:pt x="2602" y="5752"/>
                    <a:pt x="2602" y="5707"/>
                  </a:cubicBezTo>
                  <a:cubicBezTo>
                    <a:pt x="2602" y="5592"/>
                    <a:pt x="2602" y="5501"/>
                    <a:pt x="2648" y="5387"/>
                  </a:cubicBezTo>
                  <a:cubicBezTo>
                    <a:pt x="2671" y="5318"/>
                    <a:pt x="2694" y="5273"/>
                    <a:pt x="2739" y="5204"/>
                  </a:cubicBezTo>
                  <a:lnTo>
                    <a:pt x="2762" y="5159"/>
                  </a:lnTo>
                  <a:lnTo>
                    <a:pt x="2785" y="5113"/>
                  </a:lnTo>
                  <a:cubicBezTo>
                    <a:pt x="2831" y="5022"/>
                    <a:pt x="2899" y="4908"/>
                    <a:pt x="2968" y="4816"/>
                  </a:cubicBezTo>
                  <a:cubicBezTo>
                    <a:pt x="3036" y="4725"/>
                    <a:pt x="3127" y="4611"/>
                    <a:pt x="3241" y="4497"/>
                  </a:cubicBezTo>
                  <a:cubicBezTo>
                    <a:pt x="3241" y="4474"/>
                    <a:pt x="3264" y="4428"/>
                    <a:pt x="3310" y="4383"/>
                  </a:cubicBezTo>
                  <a:cubicBezTo>
                    <a:pt x="3356" y="4314"/>
                    <a:pt x="3447" y="4291"/>
                    <a:pt x="3538" y="4269"/>
                  </a:cubicBezTo>
                  <a:cubicBezTo>
                    <a:pt x="3561" y="4246"/>
                    <a:pt x="3607" y="4246"/>
                    <a:pt x="3652" y="4246"/>
                  </a:cubicBezTo>
                  <a:close/>
                  <a:moveTo>
                    <a:pt x="4953" y="0"/>
                  </a:moveTo>
                  <a:cubicBezTo>
                    <a:pt x="4908" y="0"/>
                    <a:pt x="4885" y="0"/>
                    <a:pt x="4839" y="23"/>
                  </a:cubicBezTo>
                  <a:cubicBezTo>
                    <a:pt x="4794" y="23"/>
                    <a:pt x="4748" y="46"/>
                    <a:pt x="4702" y="46"/>
                  </a:cubicBezTo>
                  <a:cubicBezTo>
                    <a:pt x="4657" y="69"/>
                    <a:pt x="4611" y="92"/>
                    <a:pt x="4565" y="137"/>
                  </a:cubicBezTo>
                  <a:cubicBezTo>
                    <a:pt x="4520" y="160"/>
                    <a:pt x="4474" y="206"/>
                    <a:pt x="4406" y="251"/>
                  </a:cubicBezTo>
                  <a:lnTo>
                    <a:pt x="4360" y="297"/>
                  </a:lnTo>
                  <a:cubicBezTo>
                    <a:pt x="4314" y="365"/>
                    <a:pt x="4246" y="411"/>
                    <a:pt x="4177" y="457"/>
                  </a:cubicBezTo>
                  <a:lnTo>
                    <a:pt x="4086" y="525"/>
                  </a:lnTo>
                  <a:cubicBezTo>
                    <a:pt x="3972" y="616"/>
                    <a:pt x="3858" y="708"/>
                    <a:pt x="3766" y="799"/>
                  </a:cubicBezTo>
                  <a:cubicBezTo>
                    <a:pt x="3607" y="936"/>
                    <a:pt x="3493" y="1050"/>
                    <a:pt x="3378" y="1164"/>
                  </a:cubicBezTo>
                  <a:lnTo>
                    <a:pt x="3196" y="1347"/>
                  </a:lnTo>
                  <a:lnTo>
                    <a:pt x="3082" y="1484"/>
                  </a:lnTo>
                  <a:cubicBezTo>
                    <a:pt x="2968" y="1598"/>
                    <a:pt x="2876" y="1712"/>
                    <a:pt x="2762" y="1826"/>
                  </a:cubicBezTo>
                  <a:cubicBezTo>
                    <a:pt x="2694" y="1918"/>
                    <a:pt x="2602" y="2009"/>
                    <a:pt x="2511" y="2123"/>
                  </a:cubicBezTo>
                  <a:lnTo>
                    <a:pt x="2465" y="2191"/>
                  </a:lnTo>
                  <a:cubicBezTo>
                    <a:pt x="2374" y="2306"/>
                    <a:pt x="2260" y="2420"/>
                    <a:pt x="2192" y="2557"/>
                  </a:cubicBezTo>
                  <a:cubicBezTo>
                    <a:pt x="2077" y="2694"/>
                    <a:pt x="2009" y="2808"/>
                    <a:pt x="1918" y="2945"/>
                  </a:cubicBezTo>
                  <a:cubicBezTo>
                    <a:pt x="1735" y="3196"/>
                    <a:pt x="1552" y="3470"/>
                    <a:pt x="1393" y="3744"/>
                  </a:cubicBezTo>
                  <a:cubicBezTo>
                    <a:pt x="1233" y="3995"/>
                    <a:pt x="1073" y="4269"/>
                    <a:pt x="913" y="4611"/>
                  </a:cubicBezTo>
                  <a:cubicBezTo>
                    <a:pt x="776" y="4862"/>
                    <a:pt x="639" y="5136"/>
                    <a:pt x="502" y="5433"/>
                  </a:cubicBezTo>
                  <a:lnTo>
                    <a:pt x="434" y="5592"/>
                  </a:lnTo>
                  <a:cubicBezTo>
                    <a:pt x="343" y="5798"/>
                    <a:pt x="251" y="6003"/>
                    <a:pt x="183" y="6209"/>
                  </a:cubicBezTo>
                  <a:cubicBezTo>
                    <a:pt x="160" y="6323"/>
                    <a:pt x="114" y="6460"/>
                    <a:pt x="92" y="6574"/>
                  </a:cubicBezTo>
                  <a:cubicBezTo>
                    <a:pt x="69" y="6642"/>
                    <a:pt x="69" y="6688"/>
                    <a:pt x="46" y="6756"/>
                  </a:cubicBezTo>
                  <a:lnTo>
                    <a:pt x="46" y="6802"/>
                  </a:lnTo>
                  <a:lnTo>
                    <a:pt x="46" y="6825"/>
                  </a:lnTo>
                  <a:cubicBezTo>
                    <a:pt x="46" y="6871"/>
                    <a:pt x="46" y="6893"/>
                    <a:pt x="46" y="6893"/>
                  </a:cubicBezTo>
                  <a:cubicBezTo>
                    <a:pt x="0" y="6985"/>
                    <a:pt x="23" y="7076"/>
                    <a:pt x="92" y="7122"/>
                  </a:cubicBezTo>
                  <a:lnTo>
                    <a:pt x="114" y="7145"/>
                  </a:lnTo>
                  <a:cubicBezTo>
                    <a:pt x="137" y="7190"/>
                    <a:pt x="183" y="7213"/>
                    <a:pt x="229" y="7236"/>
                  </a:cubicBezTo>
                  <a:lnTo>
                    <a:pt x="274" y="7259"/>
                  </a:lnTo>
                  <a:lnTo>
                    <a:pt x="365" y="7327"/>
                  </a:lnTo>
                  <a:cubicBezTo>
                    <a:pt x="411" y="7350"/>
                    <a:pt x="434" y="7373"/>
                    <a:pt x="480" y="7396"/>
                  </a:cubicBezTo>
                  <a:cubicBezTo>
                    <a:pt x="548" y="7441"/>
                    <a:pt x="639" y="7510"/>
                    <a:pt x="708" y="7578"/>
                  </a:cubicBezTo>
                  <a:lnTo>
                    <a:pt x="845" y="7669"/>
                  </a:lnTo>
                  <a:cubicBezTo>
                    <a:pt x="913" y="7715"/>
                    <a:pt x="959" y="7738"/>
                    <a:pt x="1005" y="7784"/>
                  </a:cubicBezTo>
                  <a:cubicBezTo>
                    <a:pt x="1073" y="7852"/>
                    <a:pt x="1142" y="7898"/>
                    <a:pt x="1233" y="7943"/>
                  </a:cubicBezTo>
                  <a:cubicBezTo>
                    <a:pt x="1370" y="8035"/>
                    <a:pt x="1484" y="8149"/>
                    <a:pt x="1621" y="8240"/>
                  </a:cubicBezTo>
                  <a:lnTo>
                    <a:pt x="1895" y="8423"/>
                  </a:lnTo>
                  <a:lnTo>
                    <a:pt x="1963" y="8491"/>
                  </a:lnTo>
                  <a:cubicBezTo>
                    <a:pt x="2100" y="8583"/>
                    <a:pt x="2237" y="8674"/>
                    <a:pt x="2374" y="8788"/>
                  </a:cubicBezTo>
                  <a:cubicBezTo>
                    <a:pt x="2625" y="8971"/>
                    <a:pt x="2853" y="9153"/>
                    <a:pt x="3105" y="9313"/>
                  </a:cubicBezTo>
                  <a:cubicBezTo>
                    <a:pt x="3287" y="9427"/>
                    <a:pt x="3447" y="9541"/>
                    <a:pt x="3630" y="9655"/>
                  </a:cubicBezTo>
                  <a:lnTo>
                    <a:pt x="3675" y="9701"/>
                  </a:lnTo>
                  <a:lnTo>
                    <a:pt x="3721" y="9724"/>
                  </a:lnTo>
                  <a:lnTo>
                    <a:pt x="3789" y="9769"/>
                  </a:lnTo>
                  <a:cubicBezTo>
                    <a:pt x="3949" y="9884"/>
                    <a:pt x="4132" y="9975"/>
                    <a:pt x="4314" y="10089"/>
                  </a:cubicBezTo>
                  <a:lnTo>
                    <a:pt x="4451" y="10157"/>
                  </a:lnTo>
                  <a:cubicBezTo>
                    <a:pt x="4725" y="10340"/>
                    <a:pt x="4999" y="10523"/>
                    <a:pt x="5296" y="10728"/>
                  </a:cubicBezTo>
                  <a:lnTo>
                    <a:pt x="5364" y="10774"/>
                  </a:lnTo>
                  <a:cubicBezTo>
                    <a:pt x="5456" y="10842"/>
                    <a:pt x="5524" y="10888"/>
                    <a:pt x="5570" y="10911"/>
                  </a:cubicBezTo>
                  <a:cubicBezTo>
                    <a:pt x="5638" y="10956"/>
                    <a:pt x="5684" y="10979"/>
                    <a:pt x="5752" y="11002"/>
                  </a:cubicBezTo>
                  <a:lnTo>
                    <a:pt x="5821" y="11002"/>
                  </a:lnTo>
                  <a:cubicBezTo>
                    <a:pt x="5866" y="11002"/>
                    <a:pt x="5889" y="11002"/>
                    <a:pt x="5935" y="10979"/>
                  </a:cubicBezTo>
                  <a:cubicBezTo>
                    <a:pt x="6026" y="10934"/>
                    <a:pt x="6095" y="10865"/>
                    <a:pt x="6140" y="10774"/>
                  </a:cubicBezTo>
                  <a:cubicBezTo>
                    <a:pt x="6163" y="10728"/>
                    <a:pt x="6163" y="10705"/>
                    <a:pt x="6163" y="10682"/>
                  </a:cubicBezTo>
                  <a:lnTo>
                    <a:pt x="6209" y="10682"/>
                  </a:lnTo>
                  <a:cubicBezTo>
                    <a:pt x="6232" y="10660"/>
                    <a:pt x="6277" y="10637"/>
                    <a:pt x="6300" y="10637"/>
                  </a:cubicBezTo>
                  <a:cubicBezTo>
                    <a:pt x="6414" y="10614"/>
                    <a:pt x="6528" y="10614"/>
                    <a:pt x="6642" y="10591"/>
                  </a:cubicBezTo>
                  <a:cubicBezTo>
                    <a:pt x="6825" y="10614"/>
                    <a:pt x="6985" y="10637"/>
                    <a:pt x="7145" y="10682"/>
                  </a:cubicBezTo>
                  <a:lnTo>
                    <a:pt x="7236" y="10705"/>
                  </a:lnTo>
                  <a:lnTo>
                    <a:pt x="7304" y="10728"/>
                  </a:lnTo>
                  <a:cubicBezTo>
                    <a:pt x="7419" y="10751"/>
                    <a:pt x="7510" y="10774"/>
                    <a:pt x="7624" y="10797"/>
                  </a:cubicBezTo>
                  <a:cubicBezTo>
                    <a:pt x="7738" y="10819"/>
                    <a:pt x="7875" y="10865"/>
                    <a:pt x="7989" y="10934"/>
                  </a:cubicBezTo>
                  <a:cubicBezTo>
                    <a:pt x="8126" y="10979"/>
                    <a:pt x="8263" y="11048"/>
                    <a:pt x="8468" y="11162"/>
                  </a:cubicBezTo>
                  <a:cubicBezTo>
                    <a:pt x="8560" y="11207"/>
                    <a:pt x="8651" y="11276"/>
                    <a:pt x="8742" y="11344"/>
                  </a:cubicBezTo>
                  <a:cubicBezTo>
                    <a:pt x="8834" y="11413"/>
                    <a:pt x="8925" y="11504"/>
                    <a:pt x="8993" y="11573"/>
                  </a:cubicBezTo>
                  <a:cubicBezTo>
                    <a:pt x="9039" y="11618"/>
                    <a:pt x="9085" y="11664"/>
                    <a:pt x="9108" y="11732"/>
                  </a:cubicBezTo>
                  <a:cubicBezTo>
                    <a:pt x="9153" y="11778"/>
                    <a:pt x="9199" y="11824"/>
                    <a:pt x="9222" y="11892"/>
                  </a:cubicBezTo>
                  <a:cubicBezTo>
                    <a:pt x="9381" y="12189"/>
                    <a:pt x="9496" y="12463"/>
                    <a:pt x="9564" y="12737"/>
                  </a:cubicBezTo>
                  <a:cubicBezTo>
                    <a:pt x="9564" y="12782"/>
                    <a:pt x="9587" y="12828"/>
                    <a:pt x="9587" y="12874"/>
                  </a:cubicBezTo>
                  <a:cubicBezTo>
                    <a:pt x="9587" y="12942"/>
                    <a:pt x="9564" y="12988"/>
                    <a:pt x="9564" y="13056"/>
                  </a:cubicBezTo>
                  <a:cubicBezTo>
                    <a:pt x="9541" y="13148"/>
                    <a:pt x="9541" y="13239"/>
                    <a:pt x="9541" y="13330"/>
                  </a:cubicBezTo>
                  <a:cubicBezTo>
                    <a:pt x="9541" y="13513"/>
                    <a:pt x="9678" y="13673"/>
                    <a:pt x="9815" y="13764"/>
                  </a:cubicBezTo>
                  <a:cubicBezTo>
                    <a:pt x="9929" y="13878"/>
                    <a:pt x="10043" y="13969"/>
                    <a:pt x="10180" y="14083"/>
                  </a:cubicBezTo>
                  <a:cubicBezTo>
                    <a:pt x="10226" y="14129"/>
                    <a:pt x="10294" y="14175"/>
                    <a:pt x="10363" y="14220"/>
                  </a:cubicBezTo>
                  <a:lnTo>
                    <a:pt x="10523" y="14312"/>
                  </a:lnTo>
                  <a:lnTo>
                    <a:pt x="10637" y="14403"/>
                  </a:lnTo>
                  <a:lnTo>
                    <a:pt x="10888" y="14586"/>
                  </a:lnTo>
                  <a:cubicBezTo>
                    <a:pt x="10956" y="14631"/>
                    <a:pt x="11048" y="14700"/>
                    <a:pt x="11139" y="14745"/>
                  </a:cubicBezTo>
                  <a:lnTo>
                    <a:pt x="11253" y="14814"/>
                  </a:lnTo>
                  <a:cubicBezTo>
                    <a:pt x="11390" y="14905"/>
                    <a:pt x="11504" y="14974"/>
                    <a:pt x="11618" y="15065"/>
                  </a:cubicBezTo>
                  <a:cubicBezTo>
                    <a:pt x="11687" y="15111"/>
                    <a:pt x="11755" y="15133"/>
                    <a:pt x="11824" y="15179"/>
                  </a:cubicBezTo>
                  <a:lnTo>
                    <a:pt x="11892" y="15225"/>
                  </a:lnTo>
                  <a:lnTo>
                    <a:pt x="11869" y="15179"/>
                  </a:lnTo>
                  <a:lnTo>
                    <a:pt x="11869" y="15179"/>
                  </a:lnTo>
                  <a:lnTo>
                    <a:pt x="12052" y="15316"/>
                  </a:lnTo>
                  <a:lnTo>
                    <a:pt x="12075" y="15339"/>
                  </a:lnTo>
                  <a:lnTo>
                    <a:pt x="12121" y="15339"/>
                  </a:lnTo>
                  <a:lnTo>
                    <a:pt x="12143" y="15362"/>
                  </a:lnTo>
                  <a:lnTo>
                    <a:pt x="12212" y="15407"/>
                  </a:lnTo>
                  <a:cubicBezTo>
                    <a:pt x="12280" y="15453"/>
                    <a:pt x="12326" y="15476"/>
                    <a:pt x="12372" y="15499"/>
                  </a:cubicBezTo>
                  <a:lnTo>
                    <a:pt x="12440" y="15544"/>
                  </a:lnTo>
                  <a:cubicBezTo>
                    <a:pt x="12668" y="15704"/>
                    <a:pt x="12897" y="15841"/>
                    <a:pt x="13125" y="15978"/>
                  </a:cubicBezTo>
                  <a:lnTo>
                    <a:pt x="13193" y="16046"/>
                  </a:lnTo>
                  <a:lnTo>
                    <a:pt x="13262" y="16069"/>
                  </a:lnTo>
                  <a:lnTo>
                    <a:pt x="13307" y="16115"/>
                  </a:lnTo>
                  <a:cubicBezTo>
                    <a:pt x="13330" y="16138"/>
                    <a:pt x="13376" y="16160"/>
                    <a:pt x="13422" y="16183"/>
                  </a:cubicBezTo>
                  <a:lnTo>
                    <a:pt x="13467" y="16229"/>
                  </a:lnTo>
                  <a:cubicBezTo>
                    <a:pt x="13536" y="16252"/>
                    <a:pt x="13559" y="16275"/>
                    <a:pt x="13604" y="16297"/>
                  </a:cubicBezTo>
                  <a:cubicBezTo>
                    <a:pt x="13650" y="16320"/>
                    <a:pt x="13718" y="16343"/>
                    <a:pt x="13787" y="16343"/>
                  </a:cubicBezTo>
                  <a:cubicBezTo>
                    <a:pt x="13832" y="16343"/>
                    <a:pt x="13878" y="16320"/>
                    <a:pt x="13924" y="16297"/>
                  </a:cubicBezTo>
                  <a:cubicBezTo>
                    <a:pt x="14038" y="16252"/>
                    <a:pt x="14129" y="16160"/>
                    <a:pt x="14220" y="16092"/>
                  </a:cubicBezTo>
                  <a:lnTo>
                    <a:pt x="14335" y="15978"/>
                  </a:lnTo>
                  <a:lnTo>
                    <a:pt x="14403" y="15932"/>
                  </a:lnTo>
                  <a:cubicBezTo>
                    <a:pt x="14472" y="15864"/>
                    <a:pt x="14517" y="15818"/>
                    <a:pt x="14586" y="15750"/>
                  </a:cubicBezTo>
                  <a:cubicBezTo>
                    <a:pt x="14677" y="15658"/>
                    <a:pt x="14768" y="15567"/>
                    <a:pt x="14860" y="15453"/>
                  </a:cubicBezTo>
                  <a:lnTo>
                    <a:pt x="14882" y="15430"/>
                  </a:lnTo>
                  <a:lnTo>
                    <a:pt x="14928" y="15362"/>
                  </a:lnTo>
                  <a:lnTo>
                    <a:pt x="14951" y="15339"/>
                  </a:lnTo>
                  <a:cubicBezTo>
                    <a:pt x="15019" y="15247"/>
                    <a:pt x="15088" y="15179"/>
                    <a:pt x="15156" y="15088"/>
                  </a:cubicBezTo>
                  <a:cubicBezTo>
                    <a:pt x="15270" y="14928"/>
                    <a:pt x="15362" y="14745"/>
                    <a:pt x="15453" y="14563"/>
                  </a:cubicBezTo>
                  <a:lnTo>
                    <a:pt x="15499" y="14494"/>
                  </a:lnTo>
                  <a:cubicBezTo>
                    <a:pt x="15613" y="14289"/>
                    <a:pt x="15727" y="14106"/>
                    <a:pt x="15818" y="13901"/>
                  </a:cubicBezTo>
                  <a:lnTo>
                    <a:pt x="15955" y="13673"/>
                  </a:lnTo>
                  <a:lnTo>
                    <a:pt x="15978" y="13627"/>
                  </a:lnTo>
                  <a:cubicBezTo>
                    <a:pt x="16046" y="13513"/>
                    <a:pt x="16092" y="13399"/>
                    <a:pt x="16161" y="13285"/>
                  </a:cubicBezTo>
                  <a:lnTo>
                    <a:pt x="16252" y="13148"/>
                  </a:lnTo>
                  <a:lnTo>
                    <a:pt x="16526" y="12691"/>
                  </a:lnTo>
                  <a:lnTo>
                    <a:pt x="16594" y="12577"/>
                  </a:lnTo>
                  <a:lnTo>
                    <a:pt x="16754" y="12326"/>
                  </a:lnTo>
                  <a:cubicBezTo>
                    <a:pt x="16777" y="12280"/>
                    <a:pt x="16823" y="12212"/>
                    <a:pt x="16845" y="12166"/>
                  </a:cubicBezTo>
                  <a:cubicBezTo>
                    <a:pt x="16868" y="12098"/>
                    <a:pt x="16891" y="12052"/>
                    <a:pt x="16937" y="12006"/>
                  </a:cubicBezTo>
                  <a:lnTo>
                    <a:pt x="17051" y="11801"/>
                  </a:lnTo>
                  <a:lnTo>
                    <a:pt x="17188" y="11595"/>
                  </a:lnTo>
                  <a:lnTo>
                    <a:pt x="17211" y="11573"/>
                  </a:lnTo>
                  <a:lnTo>
                    <a:pt x="17233" y="11527"/>
                  </a:lnTo>
                  <a:lnTo>
                    <a:pt x="17348" y="11344"/>
                  </a:lnTo>
                  <a:lnTo>
                    <a:pt x="17393" y="11253"/>
                  </a:lnTo>
                  <a:lnTo>
                    <a:pt x="17507" y="11048"/>
                  </a:lnTo>
                  <a:lnTo>
                    <a:pt x="17553" y="10956"/>
                  </a:lnTo>
                  <a:cubicBezTo>
                    <a:pt x="17621" y="10865"/>
                    <a:pt x="17667" y="10774"/>
                    <a:pt x="17736" y="10682"/>
                  </a:cubicBezTo>
                  <a:cubicBezTo>
                    <a:pt x="17781" y="10568"/>
                    <a:pt x="17850" y="10454"/>
                    <a:pt x="17918" y="10317"/>
                  </a:cubicBezTo>
                  <a:cubicBezTo>
                    <a:pt x="17964" y="10226"/>
                    <a:pt x="18032" y="10135"/>
                    <a:pt x="18078" y="10021"/>
                  </a:cubicBezTo>
                  <a:lnTo>
                    <a:pt x="18078" y="9998"/>
                  </a:lnTo>
                  <a:cubicBezTo>
                    <a:pt x="18146" y="9884"/>
                    <a:pt x="18215" y="9747"/>
                    <a:pt x="18283" y="9632"/>
                  </a:cubicBezTo>
                  <a:cubicBezTo>
                    <a:pt x="18375" y="9427"/>
                    <a:pt x="18420" y="9267"/>
                    <a:pt x="18443" y="9130"/>
                  </a:cubicBezTo>
                  <a:cubicBezTo>
                    <a:pt x="18443" y="9016"/>
                    <a:pt x="18420" y="8925"/>
                    <a:pt x="18375" y="8834"/>
                  </a:cubicBezTo>
                  <a:cubicBezTo>
                    <a:pt x="18352" y="8788"/>
                    <a:pt x="18306" y="8765"/>
                    <a:pt x="18261" y="8719"/>
                  </a:cubicBezTo>
                  <a:cubicBezTo>
                    <a:pt x="18192" y="8651"/>
                    <a:pt x="18169" y="8628"/>
                    <a:pt x="18146" y="8605"/>
                  </a:cubicBezTo>
                  <a:cubicBezTo>
                    <a:pt x="18009" y="8514"/>
                    <a:pt x="17872" y="8400"/>
                    <a:pt x="17758" y="8331"/>
                  </a:cubicBezTo>
                  <a:cubicBezTo>
                    <a:pt x="17484" y="8149"/>
                    <a:pt x="17211" y="7966"/>
                    <a:pt x="16959" y="7761"/>
                  </a:cubicBezTo>
                  <a:cubicBezTo>
                    <a:pt x="16754" y="7601"/>
                    <a:pt x="16526" y="7441"/>
                    <a:pt x="16320" y="7304"/>
                  </a:cubicBezTo>
                  <a:lnTo>
                    <a:pt x="16252" y="7259"/>
                  </a:lnTo>
                  <a:lnTo>
                    <a:pt x="16206" y="7236"/>
                  </a:lnTo>
                  <a:lnTo>
                    <a:pt x="16183" y="7213"/>
                  </a:lnTo>
                  <a:lnTo>
                    <a:pt x="16046" y="7122"/>
                  </a:lnTo>
                  <a:cubicBezTo>
                    <a:pt x="15978" y="7076"/>
                    <a:pt x="15910" y="7030"/>
                    <a:pt x="15841" y="6985"/>
                  </a:cubicBezTo>
                  <a:cubicBezTo>
                    <a:pt x="15704" y="6893"/>
                    <a:pt x="15590" y="6802"/>
                    <a:pt x="15453" y="6734"/>
                  </a:cubicBezTo>
                  <a:cubicBezTo>
                    <a:pt x="15316" y="6642"/>
                    <a:pt x="15156" y="6551"/>
                    <a:pt x="15019" y="6460"/>
                  </a:cubicBezTo>
                  <a:lnTo>
                    <a:pt x="14951" y="6437"/>
                  </a:lnTo>
                  <a:cubicBezTo>
                    <a:pt x="14860" y="6391"/>
                    <a:pt x="14791" y="6346"/>
                    <a:pt x="14700" y="6300"/>
                  </a:cubicBezTo>
                  <a:cubicBezTo>
                    <a:pt x="14608" y="6254"/>
                    <a:pt x="14517" y="6232"/>
                    <a:pt x="14403" y="6232"/>
                  </a:cubicBezTo>
                  <a:cubicBezTo>
                    <a:pt x="14289" y="6232"/>
                    <a:pt x="14198" y="6254"/>
                    <a:pt x="14106" y="6277"/>
                  </a:cubicBezTo>
                  <a:lnTo>
                    <a:pt x="14015" y="6277"/>
                  </a:lnTo>
                  <a:cubicBezTo>
                    <a:pt x="13718" y="6323"/>
                    <a:pt x="13467" y="6346"/>
                    <a:pt x="13239" y="6346"/>
                  </a:cubicBezTo>
                  <a:cubicBezTo>
                    <a:pt x="13102" y="6323"/>
                    <a:pt x="12988" y="6300"/>
                    <a:pt x="12851" y="6277"/>
                  </a:cubicBezTo>
                  <a:lnTo>
                    <a:pt x="12782" y="6277"/>
                  </a:lnTo>
                  <a:cubicBezTo>
                    <a:pt x="12691" y="6254"/>
                    <a:pt x="12600" y="6232"/>
                    <a:pt x="12509" y="6209"/>
                  </a:cubicBezTo>
                  <a:cubicBezTo>
                    <a:pt x="12394" y="6163"/>
                    <a:pt x="12280" y="6117"/>
                    <a:pt x="12166" y="6049"/>
                  </a:cubicBezTo>
                  <a:cubicBezTo>
                    <a:pt x="11961" y="5935"/>
                    <a:pt x="11801" y="5798"/>
                    <a:pt x="11687" y="5661"/>
                  </a:cubicBezTo>
                  <a:cubicBezTo>
                    <a:pt x="11618" y="5615"/>
                    <a:pt x="11573" y="5547"/>
                    <a:pt x="11527" y="5478"/>
                  </a:cubicBezTo>
                  <a:cubicBezTo>
                    <a:pt x="11436" y="5364"/>
                    <a:pt x="11390" y="5296"/>
                    <a:pt x="11344" y="5204"/>
                  </a:cubicBezTo>
                  <a:cubicBezTo>
                    <a:pt x="11253" y="5045"/>
                    <a:pt x="11185" y="4862"/>
                    <a:pt x="11139" y="4725"/>
                  </a:cubicBezTo>
                  <a:cubicBezTo>
                    <a:pt x="11116" y="4679"/>
                    <a:pt x="11093" y="4634"/>
                    <a:pt x="11093" y="4588"/>
                  </a:cubicBezTo>
                  <a:lnTo>
                    <a:pt x="11071" y="4542"/>
                  </a:lnTo>
                  <a:cubicBezTo>
                    <a:pt x="11048" y="4474"/>
                    <a:pt x="11002" y="4405"/>
                    <a:pt x="11002" y="4337"/>
                  </a:cubicBezTo>
                  <a:lnTo>
                    <a:pt x="10979" y="4223"/>
                  </a:lnTo>
                  <a:lnTo>
                    <a:pt x="10956" y="4177"/>
                  </a:lnTo>
                  <a:cubicBezTo>
                    <a:pt x="10956" y="4040"/>
                    <a:pt x="10934" y="3903"/>
                    <a:pt x="10865" y="3789"/>
                  </a:cubicBezTo>
                  <a:cubicBezTo>
                    <a:pt x="10774" y="3561"/>
                    <a:pt x="10568" y="3333"/>
                    <a:pt x="10294" y="3150"/>
                  </a:cubicBezTo>
                  <a:cubicBezTo>
                    <a:pt x="9998" y="2967"/>
                    <a:pt x="9724" y="2808"/>
                    <a:pt x="9450" y="2648"/>
                  </a:cubicBezTo>
                  <a:cubicBezTo>
                    <a:pt x="9359" y="2602"/>
                    <a:pt x="9267" y="2557"/>
                    <a:pt x="9176" y="2511"/>
                  </a:cubicBezTo>
                  <a:lnTo>
                    <a:pt x="9039" y="2443"/>
                  </a:lnTo>
                  <a:cubicBezTo>
                    <a:pt x="8948" y="2374"/>
                    <a:pt x="8834" y="2328"/>
                    <a:pt x="8720" y="2283"/>
                  </a:cubicBezTo>
                  <a:lnTo>
                    <a:pt x="8651" y="2237"/>
                  </a:lnTo>
                  <a:cubicBezTo>
                    <a:pt x="8400" y="2123"/>
                    <a:pt x="8195" y="2009"/>
                    <a:pt x="7989" y="1918"/>
                  </a:cubicBezTo>
                  <a:cubicBezTo>
                    <a:pt x="7715" y="1735"/>
                    <a:pt x="7487" y="1575"/>
                    <a:pt x="7282" y="1415"/>
                  </a:cubicBezTo>
                  <a:lnTo>
                    <a:pt x="7190" y="1347"/>
                  </a:lnTo>
                  <a:lnTo>
                    <a:pt x="7122" y="1301"/>
                  </a:lnTo>
                  <a:cubicBezTo>
                    <a:pt x="6916" y="1141"/>
                    <a:pt x="6711" y="982"/>
                    <a:pt x="6505" y="845"/>
                  </a:cubicBezTo>
                  <a:cubicBezTo>
                    <a:pt x="6437" y="776"/>
                    <a:pt x="6346" y="731"/>
                    <a:pt x="6277" y="685"/>
                  </a:cubicBezTo>
                  <a:lnTo>
                    <a:pt x="6140" y="594"/>
                  </a:lnTo>
                  <a:cubicBezTo>
                    <a:pt x="6095" y="548"/>
                    <a:pt x="6049" y="525"/>
                    <a:pt x="6003" y="502"/>
                  </a:cubicBezTo>
                  <a:lnTo>
                    <a:pt x="5981" y="480"/>
                  </a:lnTo>
                  <a:cubicBezTo>
                    <a:pt x="5912" y="434"/>
                    <a:pt x="5844" y="388"/>
                    <a:pt x="5798" y="343"/>
                  </a:cubicBezTo>
                  <a:lnTo>
                    <a:pt x="5707" y="297"/>
                  </a:lnTo>
                  <a:cubicBezTo>
                    <a:pt x="5615" y="228"/>
                    <a:pt x="5547" y="183"/>
                    <a:pt x="5456" y="137"/>
                  </a:cubicBezTo>
                  <a:cubicBezTo>
                    <a:pt x="5387" y="114"/>
                    <a:pt x="5319" y="92"/>
                    <a:pt x="5250" y="69"/>
                  </a:cubicBezTo>
                  <a:cubicBezTo>
                    <a:pt x="5136" y="23"/>
                    <a:pt x="5045" y="0"/>
                    <a:pt x="495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2" name="Google Shape;4443;p38">
              <a:extLst>
                <a:ext uri="{FF2B5EF4-FFF2-40B4-BE49-F238E27FC236}">
                  <a16:creationId xmlns:a16="http://schemas.microsoft.com/office/drawing/2014/main" id="{4A884A91-3FB5-E8EB-FDC2-E099D76FFD42}"/>
                </a:ext>
              </a:extLst>
            </p:cNvPr>
            <p:cNvSpPr/>
            <p:nvPr/>
          </p:nvSpPr>
          <p:spPr>
            <a:xfrm>
              <a:off x="9268280" y="2082199"/>
              <a:ext cx="299607" cy="216576"/>
            </a:xfrm>
            <a:custGeom>
              <a:avLst/>
              <a:gdLst/>
              <a:ahLst/>
              <a:cxnLst/>
              <a:rect l="l" t="t" r="r" b="b"/>
              <a:pathLst>
                <a:path w="10706" h="7739" extrusionOk="0">
                  <a:moveTo>
                    <a:pt x="366" y="0"/>
                  </a:moveTo>
                  <a:cubicBezTo>
                    <a:pt x="275" y="0"/>
                    <a:pt x="206" y="46"/>
                    <a:pt x="138" y="114"/>
                  </a:cubicBezTo>
                  <a:cubicBezTo>
                    <a:pt x="115" y="137"/>
                    <a:pt x="92" y="183"/>
                    <a:pt x="69" y="229"/>
                  </a:cubicBezTo>
                  <a:cubicBezTo>
                    <a:pt x="46" y="297"/>
                    <a:pt x="46" y="366"/>
                    <a:pt x="69" y="434"/>
                  </a:cubicBezTo>
                  <a:cubicBezTo>
                    <a:pt x="69" y="457"/>
                    <a:pt x="69" y="480"/>
                    <a:pt x="69" y="502"/>
                  </a:cubicBezTo>
                  <a:cubicBezTo>
                    <a:pt x="23" y="525"/>
                    <a:pt x="1" y="617"/>
                    <a:pt x="23" y="662"/>
                  </a:cubicBezTo>
                  <a:cubicBezTo>
                    <a:pt x="69" y="731"/>
                    <a:pt x="115" y="776"/>
                    <a:pt x="183" y="845"/>
                  </a:cubicBezTo>
                  <a:cubicBezTo>
                    <a:pt x="229" y="890"/>
                    <a:pt x="275" y="913"/>
                    <a:pt x="343" y="959"/>
                  </a:cubicBezTo>
                  <a:cubicBezTo>
                    <a:pt x="434" y="1027"/>
                    <a:pt x="526" y="1096"/>
                    <a:pt x="617" y="1164"/>
                  </a:cubicBezTo>
                  <a:cubicBezTo>
                    <a:pt x="685" y="1210"/>
                    <a:pt x="754" y="1279"/>
                    <a:pt x="822" y="1324"/>
                  </a:cubicBezTo>
                  <a:cubicBezTo>
                    <a:pt x="845" y="1347"/>
                    <a:pt x="868" y="1393"/>
                    <a:pt x="891" y="1415"/>
                  </a:cubicBezTo>
                  <a:cubicBezTo>
                    <a:pt x="1005" y="1484"/>
                    <a:pt x="1119" y="1552"/>
                    <a:pt x="1210" y="1621"/>
                  </a:cubicBezTo>
                  <a:cubicBezTo>
                    <a:pt x="1256" y="1644"/>
                    <a:pt x="1279" y="1667"/>
                    <a:pt x="1302" y="1689"/>
                  </a:cubicBezTo>
                  <a:cubicBezTo>
                    <a:pt x="1416" y="1781"/>
                    <a:pt x="1553" y="1849"/>
                    <a:pt x="1667" y="1940"/>
                  </a:cubicBezTo>
                  <a:cubicBezTo>
                    <a:pt x="1895" y="2100"/>
                    <a:pt x="2101" y="2260"/>
                    <a:pt x="2329" y="2420"/>
                  </a:cubicBezTo>
                  <a:cubicBezTo>
                    <a:pt x="2557" y="2580"/>
                    <a:pt x="2785" y="2739"/>
                    <a:pt x="3014" y="2922"/>
                  </a:cubicBezTo>
                  <a:cubicBezTo>
                    <a:pt x="3128" y="2990"/>
                    <a:pt x="3242" y="3082"/>
                    <a:pt x="3356" y="3150"/>
                  </a:cubicBezTo>
                  <a:cubicBezTo>
                    <a:pt x="3402" y="3173"/>
                    <a:pt x="3470" y="3219"/>
                    <a:pt x="3516" y="3264"/>
                  </a:cubicBezTo>
                  <a:cubicBezTo>
                    <a:pt x="3539" y="3287"/>
                    <a:pt x="3561" y="3287"/>
                    <a:pt x="3584" y="3310"/>
                  </a:cubicBezTo>
                  <a:cubicBezTo>
                    <a:pt x="3630" y="3333"/>
                    <a:pt x="3653" y="3356"/>
                    <a:pt x="3698" y="3378"/>
                  </a:cubicBezTo>
                  <a:lnTo>
                    <a:pt x="3835" y="3378"/>
                  </a:lnTo>
                  <a:cubicBezTo>
                    <a:pt x="3858" y="3378"/>
                    <a:pt x="3881" y="3378"/>
                    <a:pt x="3904" y="3356"/>
                  </a:cubicBezTo>
                  <a:cubicBezTo>
                    <a:pt x="3995" y="3424"/>
                    <a:pt x="4086" y="3470"/>
                    <a:pt x="4178" y="3538"/>
                  </a:cubicBezTo>
                  <a:cubicBezTo>
                    <a:pt x="4292" y="3630"/>
                    <a:pt x="4429" y="3698"/>
                    <a:pt x="4543" y="3789"/>
                  </a:cubicBezTo>
                  <a:cubicBezTo>
                    <a:pt x="4611" y="3812"/>
                    <a:pt x="4680" y="3858"/>
                    <a:pt x="4748" y="3903"/>
                  </a:cubicBezTo>
                  <a:cubicBezTo>
                    <a:pt x="4748" y="3903"/>
                    <a:pt x="4771" y="3926"/>
                    <a:pt x="4771" y="3926"/>
                  </a:cubicBezTo>
                  <a:cubicBezTo>
                    <a:pt x="4794" y="3972"/>
                    <a:pt x="4840" y="4018"/>
                    <a:pt x="4862" y="4040"/>
                  </a:cubicBezTo>
                  <a:cubicBezTo>
                    <a:pt x="5068" y="4200"/>
                    <a:pt x="5273" y="4360"/>
                    <a:pt x="5479" y="4520"/>
                  </a:cubicBezTo>
                  <a:cubicBezTo>
                    <a:pt x="5661" y="4657"/>
                    <a:pt x="5867" y="4794"/>
                    <a:pt x="6072" y="4931"/>
                  </a:cubicBezTo>
                  <a:cubicBezTo>
                    <a:pt x="6300" y="5068"/>
                    <a:pt x="6529" y="5227"/>
                    <a:pt x="6757" y="5364"/>
                  </a:cubicBezTo>
                  <a:cubicBezTo>
                    <a:pt x="6757" y="5364"/>
                    <a:pt x="6780" y="5387"/>
                    <a:pt x="6780" y="5387"/>
                  </a:cubicBezTo>
                  <a:cubicBezTo>
                    <a:pt x="6825" y="5410"/>
                    <a:pt x="6871" y="5433"/>
                    <a:pt x="6894" y="5478"/>
                  </a:cubicBezTo>
                  <a:cubicBezTo>
                    <a:pt x="7099" y="5615"/>
                    <a:pt x="7305" y="5752"/>
                    <a:pt x="7510" y="5889"/>
                  </a:cubicBezTo>
                  <a:cubicBezTo>
                    <a:pt x="7784" y="6072"/>
                    <a:pt x="8035" y="6254"/>
                    <a:pt x="8309" y="6437"/>
                  </a:cubicBezTo>
                  <a:cubicBezTo>
                    <a:pt x="8400" y="6506"/>
                    <a:pt x="8492" y="6574"/>
                    <a:pt x="8583" y="6642"/>
                  </a:cubicBezTo>
                  <a:cubicBezTo>
                    <a:pt x="8697" y="6711"/>
                    <a:pt x="8811" y="6802"/>
                    <a:pt x="8925" y="6894"/>
                  </a:cubicBezTo>
                  <a:cubicBezTo>
                    <a:pt x="9039" y="6985"/>
                    <a:pt x="9176" y="7099"/>
                    <a:pt x="9313" y="7167"/>
                  </a:cubicBezTo>
                  <a:cubicBezTo>
                    <a:pt x="9336" y="7190"/>
                    <a:pt x="9382" y="7190"/>
                    <a:pt x="9405" y="7190"/>
                  </a:cubicBezTo>
                  <a:cubicBezTo>
                    <a:pt x="9428" y="7213"/>
                    <a:pt x="9473" y="7259"/>
                    <a:pt x="9496" y="7282"/>
                  </a:cubicBezTo>
                  <a:cubicBezTo>
                    <a:pt x="9542" y="7304"/>
                    <a:pt x="9587" y="7350"/>
                    <a:pt x="9610" y="7373"/>
                  </a:cubicBezTo>
                  <a:cubicBezTo>
                    <a:pt x="9679" y="7419"/>
                    <a:pt x="9724" y="7464"/>
                    <a:pt x="9770" y="7487"/>
                  </a:cubicBezTo>
                  <a:cubicBezTo>
                    <a:pt x="9884" y="7578"/>
                    <a:pt x="10021" y="7647"/>
                    <a:pt x="10158" y="7692"/>
                  </a:cubicBezTo>
                  <a:cubicBezTo>
                    <a:pt x="10181" y="7715"/>
                    <a:pt x="10226" y="7715"/>
                    <a:pt x="10272" y="7738"/>
                  </a:cubicBezTo>
                  <a:cubicBezTo>
                    <a:pt x="10341" y="7738"/>
                    <a:pt x="10455" y="7715"/>
                    <a:pt x="10500" y="7670"/>
                  </a:cubicBezTo>
                  <a:cubicBezTo>
                    <a:pt x="10523" y="7647"/>
                    <a:pt x="10546" y="7624"/>
                    <a:pt x="10546" y="7601"/>
                  </a:cubicBezTo>
                  <a:cubicBezTo>
                    <a:pt x="10569" y="7578"/>
                    <a:pt x="10592" y="7533"/>
                    <a:pt x="10592" y="7487"/>
                  </a:cubicBezTo>
                  <a:cubicBezTo>
                    <a:pt x="10614" y="7487"/>
                    <a:pt x="10637" y="7464"/>
                    <a:pt x="10637" y="7441"/>
                  </a:cubicBezTo>
                  <a:cubicBezTo>
                    <a:pt x="10683" y="7373"/>
                    <a:pt x="10706" y="7282"/>
                    <a:pt x="10706" y="7213"/>
                  </a:cubicBezTo>
                  <a:cubicBezTo>
                    <a:pt x="10706" y="7167"/>
                    <a:pt x="10683" y="7122"/>
                    <a:pt x="10660" y="7076"/>
                  </a:cubicBezTo>
                  <a:cubicBezTo>
                    <a:pt x="10614" y="7008"/>
                    <a:pt x="10569" y="6939"/>
                    <a:pt x="10523" y="6894"/>
                  </a:cubicBezTo>
                  <a:cubicBezTo>
                    <a:pt x="10455" y="6825"/>
                    <a:pt x="10386" y="6757"/>
                    <a:pt x="10318" y="6711"/>
                  </a:cubicBezTo>
                  <a:cubicBezTo>
                    <a:pt x="10249" y="6665"/>
                    <a:pt x="10204" y="6620"/>
                    <a:pt x="10158" y="6597"/>
                  </a:cubicBezTo>
                  <a:cubicBezTo>
                    <a:pt x="10067" y="6551"/>
                    <a:pt x="9998" y="6506"/>
                    <a:pt x="9930" y="6460"/>
                  </a:cubicBezTo>
                  <a:cubicBezTo>
                    <a:pt x="9724" y="6323"/>
                    <a:pt x="9496" y="6186"/>
                    <a:pt x="9268" y="6049"/>
                  </a:cubicBezTo>
                  <a:cubicBezTo>
                    <a:pt x="9245" y="6049"/>
                    <a:pt x="9222" y="6026"/>
                    <a:pt x="9199" y="6003"/>
                  </a:cubicBezTo>
                  <a:cubicBezTo>
                    <a:pt x="9039" y="5912"/>
                    <a:pt x="8880" y="5798"/>
                    <a:pt x="8720" y="5684"/>
                  </a:cubicBezTo>
                  <a:cubicBezTo>
                    <a:pt x="8674" y="5661"/>
                    <a:pt x="8606" y="5615"/>
                    <a:pt x="8560" y="5592"/>
                  </a:cubicBezTo>
                  <a:cubicBezTo>
                    <a:pt x="8446" y="5501"/>
                    <a:pt x="8355" y="5433"/>
                    <a:pt x="8241" y="5341"/>
                  </a:cubicBezTo>
                  <a:cubicBezTo>
                    <a:pt x="7990" y="5159"/>
                    <a:pt x="7761" y="4999"/>
                    <a:pt x="7533" y="4816"/>
                  </a:cubicBezTo>
                  <a:cubicBezTo>
                    <a:pt x="7305" y="4634"/>
                    <a:pt x="7054" y="4428"/>
                    <a:pt x="6825" y="4269"/>
                  </a:cubicBezTo>
                  <a:cubicBezTo>
                    <a:pt x="6775" y="4235"/>
                    <a:pt x="6713" y="4214"/>
                    <a:pt x="6656" y="4214"/>
                  </a:cubicBezTo>
                  <a:cubicBezTo>
                    <a:pt x="6636" y="4214"/>
                    <a:pt x="6616" y="4217"/>
                    <a:pt x="6597" y="4223"/>
                  </a:cubicBezTo>
                  <a:cubicBezTo>
                    <a:pt x="6255" y="4018"/>
                    <a:pt x="5912" y="3789"/>
                    <a:pt x="5570" y="3561"/>
                  </a:cubicBezTo>
                  <a:cubicBezTo>
                    <a:pt x="5547" y="3515"/>
                    <a:pt x="5524" y="3470"/>
                    <a:pt x="5479" y="3447"/>
                  </a:cubicBezTo>
                  <a:cubicBezTo>
                    <a:pt x="5387" y="3378"/>
                    <a:pt x="5296" y="3310"/>
                    <a:pt x="5205" y="3241"/>
                  </a:cubicBezTo>
                  <a:cubicBezTo>
                    <a:pt x="5091" y="3173"/>
                    <a:pt x="4977" y="3105"/>
                    <a:pt x="4885" y="3036"/>
                  </a:cubicBezTo>
                  <a:cubicBezTo>
                    <a:pt x="4703" y="2922"/>
                    <a:pt x="4543" y="2808"/>
                    <a:pt x="4383" y="2694"/>
                  </a:cubicBezTo>
                  <a:cubicBezTo>
                    <a:pt x="4064" y="2465"/>
                    <a:pt x="3767" y="2260"/>
                    <a:pt x="3447" y="2032"/>
                  </a:cubicBezTo>
                  <a:cubicBezTo>
                    <a:pt x="3333" y="1963"/>
                    <a:pt x="3219" y="1872"/>
                    <a:pt x="3105" y="1803"/>
                  </a:cubicBezTo>
                  <a:cubicBezTo>
                    <a:pt x="3082" y="1781"/>
                    <a:pt x="3082" y="1781"/>
                    <a:pt x="3059" y="1781"/>
                  </a:cubicBezTo>
                  <a:cubicBezTo>
                    <a:pt x="3014" y="1758"/>
                    <a:pt x="2991" y="1712"/>
                    <a:pt x="2945" y="1689"/>
                  </a:cubicBezTo>
                  <a:cubicBezTo>
                    <a:pt x="2854" y="1621"/>
                    <a:pt x="2785" y="1552"/>
                    <a:pt x="2694" y="1484"/>
                  </a:cubicBezTo>
                  <a:cubicBezTo>
                    <a:pt x="2648" y="1461"/>
                    <a:pt x="2603" y="1438"/>
                    <a:pt x="2557" y="1438"/>
                  </a:cubicBezTo>
                  <a:cubicBezTo>
                    <a:pt x="2489" y="1438"/>
                    <a:pt x="2420" y="1461"/>
                    <a:pt x="2374" y="1484"/>
                  </a:cubicBezTo>
                  <a:cubicBezTo>
                    <a:pt x="2329" y="1438"/>
                    <a:pt x="2283" y="1415"/>
                    <a:pt x="2238" y="1370"/>
                  </a:cubicBezTo>
                  <a:cubicBezTo>
                    <a:pt x="2238" y="1347"/>
                    <a:pt x="2238" y="1347"/>
                    <a:pt x="2215" y="1324"/>
                  </a:cubicBezTo>
                  <a:cubicBezTo>
                    <a:pt x="2192" y="1233"/>
                    <a:pt x="2101" y="1164"/>
                    <a:pt x="2009" y="1096"/>
                  </a:cubicBezTo>
                  <a:cubicBezTo>
                    <a:pt x="1986" y="1073"/>
                    <a:pt x="1964" y="1050"/>
                    <a:pt x="1918" y="1027"/>
                  </a:cubicBezTo>
                  <a:cubicBezTo>
                    <a:pt x="1850" y="959"/>
                    <a:pt x="1781" y="913"/>
                    <a:pt x="1713" y="868"/>
                  </a:cubicBezTo>
                  <a:cubicBezTo>
                    <a:pt x="1576" y="776"/>
                    <a:pt x="1416" y="685"/>
                    <a:pt x="1279" y="571"/>
                  </a:cubicBezTo>
                  <a:cubicBezTo>
                    <a:pt x="1142" y="480"/>
                    <a:pt x="1005" y="388"/>
                    <a:pt x="868" y="297"/>
                  </a:cubicBezTo>
                  <a:cubicBezTo>
                    <a:pt x="800" y="251"/>
                    <a:pt x="731" y="206"/>
                    <a:pt x="663" y="160"/>
                  </a:cubicBezTo>
                  <a:cubicBezTo>
                    <a:pt x="640" y="137"/>
                    <a:pt x="594" y="114"/>
                    <a:pt x="571" y="92"/>
                  </a:cubicBezTo>
                  <a:cubicBezTo>
                    <a:pt x="526" y="69"/>
                    <a:pt x="503" y="46"/>
                    <a:pt x="457" y="23"/>
                  </a:cubicBezTo>
                  <a:cubicBezTo>
                    <a:pt x="434" y="23"/>
                    <a:pt x="389" y="0"/>
                    <a:pt x="366"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3" name="Google Shape;4444;p38">
              <a:extLst>
                <a:ext uri="{FF2B5EF4-FFF2-40B4-BE49-F238E27FC236}">
                  <a16:creationId xmlns:a16="http://schemas.microsoft.com/office/drawing/2014/main" id="{8BE515D9-7C04-E0A4-C7F5-5F8EC09997EF}"/>
                </a:ext>
              </a:extLst>
            </p:cNvPr>
            <p:cNvSpPr/>
            <p:nvPr/>
          </p:nvSpPr>
          <p:spPr>
            <a:xfrm>
              <a:off x="9225490" y="2102628"/>
              <a:ext cx="339850" cy="260009"/>
            </a:xfrm>
            <a:custGeom>
              <a:avLst/>
              <a:gdLst/>
              <a:ahLst/>
              <a:cxnLst/>
              <a:rect l="l" t="t" r="r" b="b"/>
              <a:pathLst>
                <a:path w="12144" h="9291" extrusionOk="0">
                  <a:moveTo>
                    <a:pt x="1050" y="1"/>
                  </a:moveTo>
                  <a:cubicBezTo>
                    <a:pt x="1005" y="1"/>
                    <a:pt x="959" y="1"/>
                    <a:pt x="936" y="24"/>
                  </a:cubicBezTo>
                  <a:cubicBezTo>
                    <a:pt x="845" y="24"/>
                    <a:pt x="754" y="69"/>
                    <a:pt x="708" y="138"/>
                  </a:cubicBezTo>
                  <a:cubicBezTo>
                    <a:pt x="662" y="183"/>
                    <a:pt x="639" y="229"/>
                    <a:pt x="639" y="252"/>
                  </a:cubicBezTo>
                  <a:cubicBezTo>
                    <a:pt x="525" y="366"/>
                    <a:pt x="434" y="480"/>
                    <a:pt x="366" y="571"/>
                  </a:cubicBezTo>
                  <a:cubicBezTo>
                    <a:pt x="297" y="663"/>
                    <a:pt x="229" y="777"/>
                    <a:pt x="183" y="868"/>
                  </a:cubicBezTo>
                  <a:lnTo>
                    <a:pt x="160" y="914"/>
                  </a:lnTo>
                  <a:lnTo>
                    <a:pt x="137" y="959"/>
                  </a:lnTo>
                  <a:cubicBezTo>
                    <a:pt x="92" y="1028"/>
                    <a:pt x="69" y="1073"/>
                    <a:pt x="46" y="1142"/>
                  </a:cubicBezTo>
                  <a:cubicBezTo>
                    <a:pt x="0" y="1256"/>
                    <a:pt x="0" y="1347"/>
                    <a:pt x="0" y="1462"/>
                  </a:cubicBezTo>
                  <a:cubicBezTo>
                    <a:pt x="0" y="1507"/>
                    <a:pt x="23" y="1553"/>
                    <a:pt x="23" y="1621"/>
                  </a:cubicBezTo>
                  <a:cubicBezTo>
                    <a:pt x="69" y="1735"/>
                    <a:pt x="160" y="1827"/>
                    <a:pt x="251" y="1895"/>
                  </a:cubicBezTo>
                  <a:cubicBezTo>
                    <a:pt x="366" y="2009"/>
                    <a:pt x="480" y="2101"/>
                    <a:pt x="617" y="2169"/>
                  </a:cubicBezTo>
                  <a:cubicBezTo>
                    <a:pt x="708" y="2260"/>
                    <a:pt x="822" y="2329"/>
                    <a:pt x="936" y="2397"/>
                  </a:cubicBezTo>
                  <a:cubicBezTo>
                    <a:pt x="1050" y="2489"/>
                    <a:pt x="1187" y="2557"/>
                    <a:pt x="1301" y="2626"/>
                  </a:cubicBezTo>
                  <a:cubicBezTo>
                    <a:pt x="1393" y="2671"/>
                    <a:pt x="1484" y="2740"/>
                    <a:pt x="1575" y="2808"/>
                  </a:cubicBezTo>
                  <a:lnTo>
                    <a:pt x="1621" y="2854"/>
                  </a:lnTo>
                  <a:lnTo>
                    <a:pt x="1735" y="2922"/>
                  </a:lnTo>
                  <a:cubicBezTo>
                    <a:pt x="1826" y="2991"/>
                    <a:pt x="1918" y="3036"/>
                    <a:pt x="2009" y="3105"/>
                  </a:cubicBezTo>
                  <a:cubicBezTo>
                    <a:pt x="2055" y="3151"/>
                    <a:pt x="2100" y="3173"/>
                    <a:pt x="2146" y="3219"/>
                  </a:cubicBezTo>
                  <a:cubicBezTo>
                    <a:pt x="2214" y="3265"/>
                    <a:pt x="2260" y="3333"/>
                    <a:pt x="2329" y="3379"/>
                  </a:cubicBezTo>
                  <a:cubicBezTo>
                    <a:pt x="2465" y="3470"/>
                    <a:pt x="2580" y="3561"/>
                    <a:pt x="2694" y="3653"/>
                  </a:cubicBezTo>
                  <a:cubicBezTo>
                    <a:pt x="2945" y="3858"/>
                    <a:pt x="3219" y="4041"/>
                    <a:pt x="3470" y="4223"/>
                  </a:cubicBezTo>
                  <a:lnTo>
                    <a:pt x="3698" y="4383"/>
                  </a:lnTo>
                  <a:cubicBezTo>
                    <a:pt x="3881" y="4497"/>
                    <a:pt x="4063" y="4634"/>
                    <a:pt x="4269" y="4771"/>
                  </a:cubicBezTo>
                  <a:cubicBezTo>
                    <a:pt x="4406" y="4862"/>
                    <a:pt x="4543" y="4954"/>
                    <a:pt x="4702" y="5045"/>
                  </a:cubicBezTo>
                  <a:cubicBezTo>
                    <a:pt x="4748" y="5068"/>
                    <a:pt x="4794" y="5091"/>
                    <a:pt x="4862" y="5136"/>
                  </a:cubicBezTo>
                  <a:cubicBezTo>
                    <a:pt x="4908" y="5159"/>
                    <a:pt x="4976" y="5205"/>
                    <a:pt x="5045" y="5228"/>
                  </a:cubicBezTo>
                  <a:cubicBezTo>
                    <a:pt x="5045" y="5251"/>
                    <a:pt x="5068" y="5251"/>
                    <a:pt x="5090" y="5273"/>
                  </a:cubicBezTo>
                  <a:cubicBezTo>
                    <a:pt x="5250" y="5365"/>
                    <a:pt x="5433" y="5479"/>
                    <a:pt x="5593" y="5570"/>
                  </a:cubicBezTo>
                  <a:cubicBezTo>
                    <a:pt x="5798" y="5707"/>
                    <a:pt x="6003" y="5867"/>
                    <a:pt x="6209" y="6027"/>
                  </a:cubicBezTo>
                  <a:lnTo>
                    <a:pt x="6346" y="6118"/>
                  </a:lnTo>
                  <a:cubicBezTo>
                    <a:pt x="6483" y="6232"/>
                    <a:pt x="6620" y="6323"/>
                    <a:pt x="6757" y="6437"/>
                  </a:cubicBezTo>
                  <a:cubicBezTo>
                    <a:pt x="6871" y="6529"/>
                    <a:pt x="6985" y="6643"/>
                    <a:pt x="7099" y="6734"/>
                  </a:cubicBezTo>
                  <a:cubicBezTo>
                    <a:pt x="7350" y="6917"/>
                    <a:pt x="7601" y="7099"/>
                    <a:pt x="7898" y="7305"/>
                  </a:cubicBezTo>
                  <a:lnTo>
                    <a:pt x="8035" y="7396"/>
                  </a:lnTo>
                  <a:cubicBezTo>
                    <a:pt x="8126" y="7442"/>
                    <a:pt x="8217" y="7510"/>
                    <a:pt x="8309" y="7556"/>
                  </a:cubicBezTo>
                  <a:lnTo>
                    <a:pt x="8400" y="7647"/>
                  </a:lnTo>
                  <a:cubicBezTo>
                    <a:pt x="8514" y="7716"/>
                    <a:pt x="8606" y="7784"/>
                    <a:pt x="8720" y="7853"/>
                  </a:cubicBezTo>
                  <a:cubicBezTo>
                    <a:pt x="8857" y="7944"/>
                    <a:pt x="8994" y="8035"/>
                    <a:pt x="9130" y="8127"/>
                  </a:cubicBezTo>
                  <a:cubicBezTo>
                    <a:pt x="9245" y="8218"/>
                    <a:pt x="9382" y="8309"/>
                    <a:pt x="9496" y="8378"/>
                  </a:cubicBezTo>
                  <a:cubicBezTo>
                    <a:pt x="9770" y="8560"/>
                    <a:pt x="10044" y="8720"/>
                    <a:pt x="10295" y="8880"/>
                  </a:cubicBezTo>
                  <a:cubicBezTo>
                    <a:pt x="10386" y="8925"/>
                    <a:pt x="10477" y="8971"/>
                    <a:pt x="10568" y="9017"/>
                  </a:cubicBezTo>
                  <a:lnTo>
                    <a:pt x="10660" y="9062"/>
                  </a:lnTo>
                  <a:lnTo>
                    <a:pt x="10751" y="9108"/>
                  </a:lnTo>
                  <a:cubicBezTo>
                    <a:pt x="10820" y="9154"/>
                    <a:pt x="10911" y="9199"/>
                    <a:pt x="11002" y="9245"/>
                  </a:cubicBezTo>
                  <a:cubicBezTo>
                    <a:pt x="11071" y="9268"/>
                    <a:pt x="11139" y="9291"/>
                    <a:pt x="11208" y="9291"/>
                  </a:cubicBezTo>
                  <a:cubicBezTo>
                    <a:pt x="11253" y="9291"/>
                    <a:pt x="11299" y="9291"/>
                    <a:pt x="11345" y="9268"/>
                  </a:cubicBezTo>
                  <a:cubicBezTo>
                    <a:pt x="11481" y="9199"/>
                    <a:pt x="11573" y="9108"/>
                    <a:pt x="11641" y="8948"/>
                  </a:cubicBezTo>
                  <a:cubicBezTo>
                    <a:pt x="11664" y="8903"/>
                    <a:pt x="11687" y="8834"/>
                    <a:pt x="11710" y="8766"/>
                  </a:cubicBezTo>
                  <a:cubicBezTo>
                    <a:pt x="11733" y="8697"/>
                    <a:pt x="11755" y="8606"/>
                    <a:pt x="11801" y="8515"/>
                  </a:cubicBezTo>
                  <a:cubicBezTo>
                    <a:pt x="11847" y="8446"/>
                    <a:pt x="11870" y="8378"/>
                    <a:pt x="11915" y="8332"/>
                  </a:cubicBezTo>
                  <a:cubicBezTo>
                    <a:pt x="11938" y="8286"/>
                    <a:pt x="11961" y="8241"/>
                    <a:pt x="11984" y="8195"/>
                  </a:cubicBezTo>
                  <a:cubicBezTo>
                    <a:pt x="12029" y="8127"/>
                    <a:pt x="12052" y="8058"/>
                    <a:pt x="12075" y="7990"/>
                  </a:cubicBezTo>
                  <a:cubicBezTo>
                    <a:pt x="12121" y="7921"/>
                    <a:pt x="12143" y="7853"/>
                    <a:pt x="12143" y="7784"/>
                  </a:cubicBezTo>
                  <a:cubicBezTo>
                    <a:pt x="12143" y="7693"/>
                    <a:pt x="12143" y="7624"/>
                    <a:pt x="12121" y="7556"/>
                  </a:cubicBezTo>
                  <a:cubicBezTo>
                    <a:pt x="12098" y="7487"/>
                    <a:pt x="12029" y="7419"/>
                    <a:pt x="11984" y="7350"/>
                  </a:cubicBezTo>
                  <a:cubicBezTo>
                    <a:pt x="11938" y="7328"/>
                    <a:pt x="11915" y="7305"/>
                    <a:pt x="11892" y="7282"/>
                  </a:cubicBezTo>
                  <a:cubicBezTo>
                    <a:pt x="11710" y="7099"/>
                    <a:pt x="11504" y="6962"/>
                    <a:pt x="11299" y="6803"/>
                  </a:cubicBezTo>
                  <a:lnTo>
                    <a:pt x="11162" y="6711"/>
                  </a:lnTo>
                  <a:cubicBezTo>
                    <a:pt x="10911" y="6529"/>
                    <a:pt x="10660" y="6346"/>
                    <a:pt x="10409" y="6186"/>
                  </a:cubicBezTo>
                  <a:cubicBezTo>
                    <a:pt x="10226" y="6049"/>
                    <a:pt x="10066" y="5935"/>
                    <a:pt x="9907" y="5821"/>
                  </a:cubicBezTo>
                  <a:cubicBezTo>
                    <a:pt x="9792" y="5730"/>
                    <a:pt x="9655" y="5639"/>
                    <a:pt x="9541" y="5547"/>
                  </a:cubicBezTo>
                  <a:cubicBezTo>
                    <a:pt x="9245" y="5365"/>
                    <a:pt x="8948" y="5159"/>
                    <a:pt x="8560" y="4908"/>
                  </a:cubicBezTo>
                  <a:cubicBezTo>
                    <a:pt x="8491" y="4862"/>
                    <a:pt x="8423" y="4840"/>
                    <a:pt x="8377" y="4794"/>
                  </a:cubicBezTo>
                  <a:cubicBezTo>
                    <a:pt x="8263" y="4726"/>
                    <a:pt x="8149" y="4657"/>
                    <a:pt x="8058" y="4589"/>
                  </a:cubicBezTo>
                  <a:lnTo>
                    <a:pt x="7807" y="4452"/>
                  </a:lnTo>
                  <a:cubicBezTo>
                    <a:pt x="7715" y="4383"/>
                    <a:pt x="7624" y="4338"/>
                    <a:pt x="7533" y="4269"/>
                  </a:cubicBezTo>
                  <a:cubicBezTo>
                    <a:pt x="7350" y="4178"/>
                    <a:pt x="7168" y="4064"/>
                    <a:pt x="7008" y="3972"/>
                  </a:cubicBezTo>
                  <a:cubicBezTo>
                    <a:pt x="6848" y="3881"/>
                    <a:pt x="6688" y="3790"/>
                    <a:pt x="6551" y="3698"/>
                  </a:cubicBezTo>
                  <a:cubicBezTo>
                    <a:pt x="6232" y="3493"/>
                    <a:pt x="6003" y="3333"/>
                    <a:pt x="5798" y="3196"/>
                  </a:cubicBezTo>
                  <a:cubicBezTo>
                    <a:pt x="5570" y="3036"/>
                    <a:pt x="5364" y="2854"/>
                    <a:pt x="5159" y="2694"/>
                  </a:cubicBezTo>
                  <a:lnTo>
                    <a:pt x="4999" y="2557"/>
                  </a:lnTo>
                  <a:cubicBezTo>
                    <a:pt x="4794" y="2375"/>
                    <a:pt x="4565" y="2215"/>
                    <a:pt x="4246" y="2009"/>
                  </a:cubicBezTo>
                  <a:cubicBezTo>
                    <a:pt x="4177" y="1964"/>
                    <a:pt x="4132" y="1918"/>
                    <a:pt x="4063" y="1895"/>
                  </a:cubicBezTo>
                  <a:cubicBezTo>
                    <a:pt x="3995" y="1850"/>
                    <a:pt x="3926" y="1804"/>
                    <a:pt x="3858" y="1758"/>
                  </a:cubicBezTo>
                  <a:cubicBezTo>
                    <a:pt x="3721" y="1667"/>
                    <a:pt x="3584" y="1576"/>
                    <a:pt x="3447" y="1484"/>
                  </a:cubicBezTo>
                  <a:cubicBezTo>
                    <a:pt x="3242" y="1347"/>
                    <a:pt x="3013" y="1233"/>
                    <a:pt x="2808" y="1119"/>
                  </a:cubicBezTo>
                  <a:cubicBezTo>
                    <a:pt x="2648" y="1028"/>
                    <a:pt x="2511" y="937"/>
                    <a:pt x="2351" y="845"/>
                  </a:cubicBezTo>
                  <a:cubicBezTo>
                    <a:pt x="2214" y="754"/>
                    <a:pt x="2100" y="685"/>
                    <a:pt x="1963" y="594"/>
                  </a:cubicBezTo>
                  <a:lnTo>
                    <a:pt x="1963" y="594"/>
                  </a:lnTo>
                  <a:lnTo>
                    <a:pt x="2009" y="640"/>
                  </a:lnTo>
                  <a:lnTo>
                    <a:pt x="1918" y="571"/>
                  </a:lnTo>
                  <a:cubicBezTo>
                    <a:pt x="1781" y="480"/>
                    <a:pt x="1644" y="389"/>
                    <a:pt x="1507" y="297"/>
                  </a:cubicBezTo>
                  <a:lnTo>
                    <a:pt x="1370" y="229"/>
                  </a:lnTo>
                  <a:lnTo>
                    <a:pt x="1279" y="160"/>
                  </a:lnTo>
                  <a:cubicBezTo>
                    <a:pt x="1256" y="138"/>
                    <a:pt x="1256" y="115"/>
                    <a:pt x="1233" y="92"/>
                  </a:cubicBezTo>
                  <a:cubicBezTo>
                    <a:pt x="1187" y="24"/>
                    <a:pt x="1119" y="1"/>
                    <a:pt x="1050" y="1"/>
                  </a:cubicBezTo>
                  <a:close/>
                </a:path>
              </a:pathLst>
            </a:custGeom>
            <a:solidFill>
              <a:srgbClr val="9494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4" name="Google Shape;4445;p38">
              <a:extLst>
                <a:ext uri="{FF2B5EF4-FFF2-40B4-BE49-F238E27FC236}">
                  <a16:creationId xmlns:a16="http://schemas.microsoft.com/office/drawing/2014/main" id="{8B1021F2-0C50-179D-F3B2-A6C2A5F796DF}"/>
                </a:ext>
              </a:extLst>
            </p:cNvPr>
            <p:cNvSpPr/>
            <p:nvPr/>
          </p:nvSpPr>
          <p:spPr>
            <a:xfrm>
              <a:off x="9258709" y="2132656"/>
              <a:ext cx="28125" cy="27901"/>
            </a:xfrm>
            <a:custGeom>
              <a:avLst/>
              <a:gdLst/>
              <a:ahLst/>
              <a:cxnLst/>
              <a:rect l="l" t="t" r="r" b="b"/>
              <a:pathLst>
                <a:path w="1005" h="997" extrusionOk="0">
                  <a:moveTo>
                    <a:pt x="434" y="0"/>
                  </a:moveTo>
                  <a:cubicBezTo>
                    <a:pt x="365" y="0"/>
                    <a:pt x="297" y="23"/>
                    <a:pt x="251" y="69"/>
                  </a:cubicBezTo>
                  <a:cubicBezTo>
                    <a:pt x="206" y="92"/>
                    <a:pt x="183" y="115"/>
                    <a:pt x="160" y="160"/>
                  </a:cubicBezTo>
                  <a:cubicBezTo>
                    <a:pt x="137" y="183"/>
                    <a:pt x="114" y="206"/>
                    <a:pt x="114" y="229"/>
                  </a:cubicBezTo>
                  <a:cubicBezTo>
                    <a:pt x="69" y="229"/>
                    <a:pt x="46" y="252"/>
                    <a:pt x="23" y="274"/>
                  </a:cubicBezTo>
                  <a:cubicBezTo>
                    <a:pt x="23" y="320"/>
                    <a:pt x="0" y="366"/>
                    <a:pt x="0" y="389"/>
                  </a:cubicBezTo>
                  <a:cubicBezTo>
                    <a:pt x="0" y="457"/>
                    <a:pt x="0" y="503"/>
                    <a:pt x="0" y="548"/>
                  </a:cubicBezTo>
                  <a:cubicBezTo>
                    <a:pt x="23" y="571"/>
                    <a:pt x="23" y="617"/>
                    <a:pt x="46" y="640"/>
                  </a:cubicBezTo>
                  <a:cubicBezTo>
                    <a:pt x="46" y="662"/>
                    <a:pt x="69" y="685"/>
                    <a:pt x="69" y="708"/>
                  </a:cubicBezTo>
                  <a:cubicBezTo>
                    <a:pt x="92" y="731"/>
                    <a:pt x="114" y="754"/>
                    <a:pt x="114" y="777"/>
                  </a:cubicBezTo>
                  <a:cubicBezTo>
                    <a:pt x="183" y="845"/>
                    <a:pt x="229" y="914"/>
                    <a:pt x="320" y="959"/>
                  </a:cubicBezTo>
                  <a:cubicBezTo>
                    <a:pt x="360" y="986"/>
                    <a:pt x="408" y="997"/>
                    <a:pt x="454" y="997"/>
                  </a:cubicBezTo>
                  <a:cubicBezTo>
                    <a:pt x="487" y="997"/>
                    <a:pt x="520" y="991"/>
                    <a:pt x="548" y="982"/>
                  </a:cubicBezTo>
                  <a:cubicBezTo>
                    <a:pt x="594" y="982"/>
                    <a:pt x="639" y="959"/>
                    <a:pt x="685" y="936"/>
                  </a:cubicBezTo>
                  <a:cubicBezTo>
                    <a:pt x="731" y="914"/>
                    <a:pt x="776" y="868"/>
                    <a:pt x="799" y="822"/>
                  </a:cubicBezTo>
                  <a:cubicBezTo>
                    <a:pt x="845" y="777"/>
                    <a:pt x="890" y="731"/>
                    <a:pt x="913" y="685"/>
                  </a:cubicBezTo>
                  <a:cubicBezTo>
                    <a:pt x="959" y="640"/>
                    <a:pt x="982" y="571"/>
                    <a:pt x="982" y="525"/>
                  </a:cubicBezTo>
                  <a:cubicBezTo>
                    <a:pt x="1005" y="480"/>
                    <a:pt x="1005" y="434"/>
                    <a:pt x="1005" y="389"/>
                  </a:cubicBezTo>
                  <a:cubicBezTo>
                    <a:pt x="1005" y="343"/>
                    <a:pt x="982" y="320"/>
                    <a:pt x="982" y="297"/>
                  </a:cubicBezTo>
                  <a:cubicBezTo>
                    <a:pt x="959" y="252"/>
                    <a:pt x="959" y="229"/>
                    <a:pt x="936" y="206"/>
                  </a:cubicBezTo>
                  <a:cubicBezTo>
                    <a:pt x="913" y="160"/>
                    <a:pt x="890" y="137"/>
                    <a:pt x="868" y="92"/>
                  </a:cubicBezTo>
                  <a:cubicBezTo>
                    <a:pt x="833" y="40"/>
                    <a:pt x="773" y="15"/>
                    <a:pt x="717" y="15"/>
                  </a:cubicBezTo>
                  <a:cubicBezTo>
                    <a:pt x="698" y="15"/>
                    <a:pt x="679" y="18"/>
                    <a:pt x="662" y="23"/>
                  </a:cubicBezTo>
                  <a:cubicBezTo>
                    <a:pt x="617" y="0"/>
                    <a:pt x="548" y="0"/>
                    <a:pt x="502" y="0"/>
                  </a:cubicBezTo>
                  <a:close/>
                </a:path>
              </a:pathLst>
            </a:custGeom>
            <a:solidFill>
              <a:srgbClr val="BCBCB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5" name="Google Shape;4446;p38">
              <a:extLst>
                <a:ext uri="{FF2B5EF4-FFF2-40B4-BE49-F238E27FC236}">
                  <a16:creationId xmlns:a16="http://schemas.microsoft.com/office/drawing/2014/main" id="{B38DF525-E2B5-9297-373B-AA02DA84327E}"/>
                </a:ext>
              </a:extLst>
            </p:cNvPr>
            <p:cNvSpPr/>
            <p:nvPr/>
          </p:nvSpPr>
          <p:spPr>
            <a:xfrm>
              <a:off x="8839046" y="1995334"/>
              <a:ext cx="18526" cy="18526"/>
            </a:xfrm>
            <a:custGeom>
              <a:avLst/>
              <a:gdLst/>
              <a:ahLst/>
              <a:cxnLst/>
              <a:rect l="l" t="t" r="r" b="b"/>
              <a:pathLst>
                <a:path w="662" h="662" extrusionOk="0">
                  <a:moveTo>
                    <a:pt x="320" y="0"/>
                  </a:moveTo>
                  <a:cubicBezTo>
                    <a:pt x="160" y="0"/>
                    <a:pt x="0" y="160"/>
                    <a:pt x="0" y="320"/>
                  </a:cubicBezTo>
                  <a:cubicBezTo>
                    <a:pt x="0" y="502"/>
                    <a:pt x="160" y="662"/>
                    <a:pt x="342" y="662"/>
                  </a:cubicBezTo>
                  <a:cubicBezTo>
                    <a:pt x="502" y="662"/>
                    <a:pt x="662" y="502"/>
                    <a:pt x="662" y="320"/>
                  </a:cubicBezTo>
                  <a:cubicBezTo>
                    <a:pt x="662" y="160"/>
                    <a:pt x="502" y="0"/>
                    <a:pt x="32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6" name="Google Shape;4447;p38">
              <a:extLst>
                <a:ext uri="{FF2B5EF4-FFF2-40B4-BE49-F238E27FC236}">
                  <a16:creationId xmlns:a16="http://schemas.microsoft.com/office/drawing/2014/main" id="{FC7785D2-D2DC-ED50-5C0B-57D5178F8177}"/>
                </a:ext>
              </a:extLst>
            </p:cNvPr>
            <p:cNvSpPr/>
            <p:nvPr/>
          </p:nvSpPr>
          <p:spPr>
            <a:xfrm>
              <a:off x="8803253" y="1985735"/>
              <a:ext cx="10270" cy="10886"/>
            </a:xfrm>
            <a:custGeom>
              <a:avLst/>
              <a:gdLst/>
              <a:ahLst/>
              <a:cxnLst/>
              <a:rect l="l" t="t" r="r" b="b"/>
              <a:pathLst>
                <a:path w="367" h="389" extrusionOk="0">
                  <a:moveTo>
                    <a:pt x="183" y="1"/>
                  </a:moveTo>
                  <a:cubicBezTo>
                    <a:pt x="92" y="1"/>
                    <a:pt x="1" y="92"/>
                    <a:pt x="1" y="183"/>
                  </a:cubicBezTo>
                  <a:cubicBezTo>
                    <a:pt x="1" y="297"/>
                    <a:pt x="92" y="389"/>
                    <a:pt x="183" y="389"/>
                  </a:cubicBezTo>
                  <a:cubicBezTo>
                    <a:pt x="298" y="389"/>
                    <a:pt x="366" y="297"/>
                    <a:pt x="366" y="183"/>
                  </a:cubicBezTo>
                  <a:cubicBezTo>
                    <a:pt x="366" y="92"/>
                    <a:pt x="298" y="1"/>
                    <a:pt x="18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7" name="Google Shape;4448;p38">
              <a:extLst>
                <a:ext uri="{FF2B5EF4-FFF2-40B4-BE49-F238E27FC236}">
                  <a16:creationId xmlns:a16="http://schemas.microsoft.com/office/drawing/2014/main" id="{6DC33D0F-E2C9-8AB2-C896-6BE7BB7BEA28}"/>
                </a:ext>
              </a:extLst>
            </p:cNvPr>
            <p:cNvSpPr/>
            <p:nvPr/>
          </p:nvSpPr>
          <p:spPr>
            <a:xfrm>
              <a:off x="8817301" y="1965306"/>
              <a:ext cx="8340" cy="8312"/>
            </a:xfrm>
            <a:custGeom>
              <a:avLst/>
              <a:gdLst/>
              <a:ahLst/>
              <a:cxnLst/>
              <a:rect l="l" t="t" r="r" b="b"/>
              <a:pathLst>
                <a:path w="298" h="297" extrusionOk="0">
                  <a:moveTo>
                    <a:pt x="138" y="0"/>
                  </a:moveTo>
                  <a:cubicBezTo>
                    <a:pt x="69" y="0"/>
                    <a:pt x="1" y="69"/>
                    <a:pt x="1" y="160"/>
                  </a:cubicBezTo>
                  <a:cubicBezTo>
                    <a:pt x="1" y="229"/>
                    <a:pt x="69" y="297"/>
                    <a:pt x="138" y="297"/>
                  </a:cubicBezTo>
                  <a:cubicBezTo>
                    <a:pt x="229" y="297"/>
                    <a:pt x="298" y="229"/>
                    <a:pt x="298" y="160"/>
                  </a:cubicBezTo>
                  <a:cubicBezTo>
                    <a:pt x="298" y="69"/>
                    <a:pt x="229" y="0"/>
                    <a:pt x="1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8" name="Google Shape;4449;p38">
              <a:extLst>
                <a:ext uri="{FF2B5EF4-FFF2-40B4-BE49-F238E27FC236}">
                  <a16:creationId xmlns:a16="http://schemas.microsoft.com/office/drawing/2014/main" id="{1ACFBCD5-9949-8B36-8E06-2EE7E5E3D864}"/>
                </a:ext>
              </a:extLst>
            </p:cNvPr>
            <p:cNvSpPr/>
            <p:nvPr/>
          </p:nvSpPr>
          <p:spPr>
            <a:xfrm>
              <a:off x="8780893" y="1956994"/>
              <a:ext cx="8983" cy="8983"/>
            </a:xfrm>
            <a:custGeom>
              <a:avLst/>
              <a:gdLst/>
              <a:ahLst/>
              <a:cxnLst/>
              <a:rect l="l" t="t" r="r" b="b"/>
              <a:pathLst>
                <a:path w="321" h="321" extrusionOk="0">
                  <a:moveTo>
                    <a:pt x="161" y="1"/>
                  </a:moveTo>
                  <a:cubicBezTo>
                    <a:pt x="69" y="1"/>
                    <a:pt x="1" y="69"/>
                    <a:pt x="1" y="160"/>
                  </a:cubicBezTo>
                  <a:cubicBezTo>
                    <a:pt x="1" y="252"/>
                    <a:pt x="69" y="320"/>
                    <a:pt x="161" y="320"/>
                  </a:cubicBezTo>
                  <a:cubicBezTo>
                    <a:pt x="252" y="320"/>
                    <a:pt x="321" y="252"/>
                    <a:pt x="321" y="160"/>
                  </a:cubicBezTo>
                  <a:cubicBezTo>
                    <a:pt x="321" y="69"/>
                    <a:pt x="252" y="1"/>
                    <a:pt x="16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9" name="Google Shape;4450;p38">
              <a:extLst>
                <a:ext uri="{FF2B5EF4-FFF2-40B4-BE49-F238E27FC236}">
                  <a16:creationId xmlns:a16="http://schemas.microsoft.com/office/drawing/2014/main" id="{1D676048-731D-34AE-014A-4B59D003CA68}"/>
                </a:ext>
              </a:extLst>
            </p:cNvPr>
            <p:cNvSpPr/>
            <p:nvPr/>
          </p:nvSpPr>
          <p:spPr>
            <a:xfrm>
              <a:off x="8743225" y="1933991"/>
              <a:ext cx="13433" cy="13461"/>
            </a:xfrm>
            <a:custGeom>
              <a:avLst/>
              <a:gdLst/>
              <a:ahLst/>
              <a:cxnLst/>
              <a:rect l="l" t="t" r="r" b="b"/>
              <a:pathLst>
                <a:path w="480" h="481" extrusionOk="0">
                  <a:moveTo>
                    <a:pt x="251" y="1"/>
                  </a:moveTo>
                  <a:cubicBezTo>
                    <a:pt x="114" y="1"/>
                    <a:pt x="0" y="115"/>
                    <a:pt x="0" y="229"/>
                  </a:cubicBezTo>
                  <a:cubicBezTo>
                    <a:pt x="0" y="366"/>
                    <a:pt x="114" y="480"/>
                    <a:pt x="251" y="480"/>
                  </a:cubicBezTo>
                  <a:cubicBezTo>
                    <a:pt x="388" y="480"/>
                    <a:pt x="480" y="366"/>
                    <a:pt x="480" y="229"/>
                  </a:cubicBezTo>
                  <a:cubicBezTo>
                    <a:pt x="480" y="115"/>
                    <a:pt x="388" y="1"/>
                    <a:pt x="25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0" name="Google Shape;4451;p38">
              <a:extLst>
                <a:ext uri="{FF2B5EF4-FFF2-40B4-BE49-F238E27FC236}">
                  <a16:creationId xmlns:a16="http://schemas.microsoft.com/office/drawing/2014/main" id="{C740E1A1-6AA5-EC42-9364-EAB4F8F545F3}"/>
                </a:ext>
              </a:extLst>
            </p:cNvPr>
            <p:cNvSpPr/>
            <p:nvPr/>
          </p:nvSpPr>
          <p:spPr>
            <a:xfrm>
              <a:off x="8760464" y="1916108"/>
              <a:ext cx="10886" cy="10886"/>
            </a:xfrm>
            <a:custGeom>
              <a:avLst/>
              <a:gdLst/>
              <a:ahLst/>
              <a:cxnLst/>
              <a:rect l="l" t="t" r="r" b="b"/>
              <a:pathLst>
                <a:path w="389" h="389" extrusionOk="0">
                  <a:moveTo>
                    <a:pt x="183" y="1"/>
                  </a:moveTo>
                  <a:cubicBezTo>
                    <a:pt x="92" y="1"/>
                    <a:pt x="1" y="92"/>
                    <a:pt x="1" y="206"/>
                  </a:cubicBezTo>
                  <a:cubicBezTo>
                    <a:pt x="1" y="297"/>
                    <a:pt x="92" y="389"/>
                    <a:pt x="183" y="389"/>
                  </a:cubicBezTo>
                  <a:cubicBezTo>
                    <a:pt x="297" y="389"/>
                    <a:pt x="389" y="297"/>
                    <a:pt x="389" y="206"/>
                  </a:cubicBezTo>
                  <a:cubicBezTo>
                    <a:pt x="389" y="92"/>
                    <a:pt x="297" y="1"/>
                    <a:pt x="18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1" name="Google Shape;4452;p38">
              <a:extLst>
                <a:ext uri="{FF2B5EF4-FFF2-40B4-BE49-F238E27FC236}">
                  <a16:creationId xmlns:a16="http://schemas.microsoft.com/office/drawing/2014/main" id="{A4443354-D286-F67F-73E2-E8FF326F49F1}"/>
                </a:ext>
              </a:extLst>
            </p:cNvPr>
            <p:cNvSpPr/>
            <p:nvPr/>
          </p:nvSpPr>
          <p:spPr>
            <a:xfrm>
              <a:off x="8809018" y="1932731"/>
              <a:ext cx="7696" cy="7052"/>
            </a:xfrm>
            <a:custGeom>
              <a:avLst/>
              <a:gdLst/>
              <a:ahLst/>
              <a:cxnLst/>
              <a:rect l="l" t="t" r="r" b="b"/>
              <a:pathLst>
                <a:path w="275" h="252" extrusionOk="0">
                  <a:moveTo>
                    <a:pt x="137" y="0"/>
                  </a:moveTo>
                  <a:cubicBezTo>
                    <a:pt x="69" y="0"/>
                    <a:pt x="0" y="46"/>
                    <a:pt x="0" y="114"/>
                  </a:cubicBezTo>
                  <a:cubicBezTo>
                    <a:pt x="23" y="183"/>
                    <a:pt x="69" y="251"/>
                    <a:pt x="137" y="251"/>
                  </a:cubicBezTo>
                  <a:cubicBezTo>
                    <a:pt x="206" y="251"/>
                    <a:pt x="274" y="183"/>
                    <a:pt x="274" y="114"/>
                  </a:cubicBezTo>
                  <a:cubicBezTo>
                    <a:pt x="274" y="46"/>
                    <a:pt x="206" y="0"/>
                    <a:pt x="13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2" name="Google Shape;4453;p38">
              <a:extLst>
                <a:ext uri="{FF2B5EF4-FFF2-40B4-BE49-F238E27FC236}">
                  <a16:creationId xmlns:a16="http://schemas.microsoft.com/office/drawing/2014/main" id="{BB4D8969-A4FA-D136-805C-16E33AF29526}"/>
                </a:ext>
              </a:extLst>
            </p:cNvPr>
            <p:cNvSpPr/>
            <p:nvPr/>
          </p:nvSpPr>
          <p:spPr>
            <a:xfrm>
              <a:off x="8852450" y="1936565"/>
              <a:ext cx="7052" cy="7696"/>
            </a:xfrm>
            <a:custGeom>
              <a:avLst/>
              <a:gdLst/>
              <a:ahLst/>
              <a:cxnLst/>
              <a:rect l="l" t="t" r="r" b="b"/>
              <a:pathLst>
                <a:path w="252" h="275" extrusionOk="0">
                  <a:moveTo>
                    <a:pt x="137" y="0"/>
                  </a:moveTo>
                  <a:cubicBezTo>
                    <a:pt x="69" y="0"/>
                    <a:pt x="0" y="69"/>
                    <a:pt x="0" y="137"/>
                  </a:cubicBezTo>
                  <a:cubicBezTo>
                    <a:pt x="0" y="206"/>
                    <a:pt x="69" y="274"/>
                    <a:pt x="137" y="274"/>
                  </a:cubicBezTo>
                  <a:cubicBezTo>
                    <a:pt x="206" y="274"/>
                    <a:pt x="251" y="206"/>
                    <a:pt x="251" y="137"/>
                  </a:cubicBezTo>
                  <a:cubicBezTo>
                    <a:pt x="251" y="69"/>
                    <a:pt x="206" y="0"/>
                    <a:pt x="13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3" name="Google Shape;4454;p38">
              <a:extLst>
                <a:ext uri="{FF2B5EF4-FFF2-40B4-BE49-F238E27FC236}">
                  <a16:creationId xmlns:a16="http://schemas.microsoft.com/office/drawing/2014/main" id="{552F0159-C908-0CA4-616B-AEA69CCCD14B}"/>
                </a:ext>
              </a:extLst>
            </p:cNvPr>
            <p:cNvSpPr/>
            <p:nvPr/>
          </p:nvSpPr>
          <p:spPr>
            <a:xfrm>
              <a:off x="8862021" y="1968496"/>
              <a:ext cx="5149" cy="5121"/>
            </a:xfrm>
            <a:custGeom>
              <a:avLst/>
              <a:gdLst/>
              <a:ahLst/>
              <a:cxnLst/>
              <a:rect l="l" t="t" r="r" b="b"/>
              <a:pathLst>
                <a:path w="184" h="183" extrusionOk="0">
                  <a:moveTo>
                    <a:pt x="92" y="0"/>
                  </a:moveTo>
                  <a:cubicBezTo>
                    <a:pt x="46" y="0"/>
                    <a:pt x="1" y="46"/>
                    <a:pt x="1" y="92"/>
                  </a:cubicBezTo>
                  <a:cubicBezTo>
                    <a:pt x="1" y="137"/>
                    <a:pt x="46" y="183"/>
                    <a:pt x="92" y="183"/>
                  </a:cubicBezTo>
                  <a:cubicBezTo>
                    <a:pt x="138" y="183"/>
                    <a:pt x="183" y="137"/>
                    <a:pt x="183" y="92"/>
                  </a:cubicBezTo>
                  <a:cubicBezTo>
                    <a:pt x="183" y="46"/>
                    <a:pt x="138"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4" name="Google Shape;4455;p38">
              <a:extLst>
                <a:ext uri="{FF2B5EF4-FFF2-40B4-BE49-F238E27FC236}">
                  <a16:creationId xmlns:a16="http://schemas.microsoft.com/office/drawing/2014/main" id="{B610A581-E8EC-BC80-D724-CE34CE34383A}"/>
                </a:ext>
              </a:extLst>
            </p:cNvPr>
            <p:cNvSpPr/>
            <p:nvPr/>
          </p:nvSpPr>
          <p:spPr>
            <a:xfrm>
              <a:off x="8890762" y="2025334"/>
              <a:ext cx="9627" cy="8983"/>
            </a:xfrm>
            <a:custGeom>
              <a:avLst/>
              <a:gdLst/>
              <a:ahLst/>
              <a:cxnLst/>
              <a:rect l="l" t="t" r="r" b="b"/>
              <a:pathLst>
                <a:path w="344" h="321" extrusionOk="0">
                  <a:moveTo>
                    <a:pt x="161" y="1"/>
                  </a:moveTo>
                  <a:cubicBezTo>
                    <a:pt x="69" y="1"/>
                    <a:pt x="1" y="69"/>
                    <a:pt x="1" y="161"/>
                  </a:cubicBezTo>
                  <a:cubicBezTo>
                    <a:pt x="1" y="252"/>
                    <a:pt x="69" y="320"/>
                    <a:pt x="161" y="320"/>
                  </a:cubicBezTo>
                  <a:cubicBezTo>
                    <a:pt x="252" y="320"/>
                    <a:pt x="343" y="252"/>
                    <a:pt x="320" y="161"/>
                  </a:cubicBezTo>
                  <a:cubicBezTo>
                    <a:pt x="320" y="69"/>
                    <a:pt x="252" y="1"/>
                    <a:pt x="16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5" name="Google Shape;4456;p38">
              <a:extLst>
                <a:ext uri="{FF2B5EF4-FFF2-40B4-BE49-F238E27FC236}">
                  <a16:creationId xmlns:a16="http://schemas.microsoft.com/office/drawing/2014/main" id="{6D4AFCBF-393F-5275-D4FF-2A9931390E4F}"/>
                </a:ext>
              </a:extLst>
            </p:cNvPr>
            <p:cNvSpPr/>
            <p:nvPr/>
          </p:nvSpPr>
          <p:spPr>
            <a:xfrm>
              <a:off x="8973178" y="2132656"/>
              <a:ext cx="13433" cy="14076"/>
            </a:xfrm>
            <a:custGeom>
              <a:avLst/>
              <a:gdLst/>
              <a:ahLst/>
              <a:cxnLst/>
              <a:rect l="l" t="t" r="r" b="b"/>
              <a:pathLst>
                <a:path w="480" h="503" extrusionOk="0">
                  <a:moveTo>
                    <a:pt x="251" y="0"/>
                  </a:moveTo>
                  <a:cubicBezTo>
                    <a:pt x="114" y="0"/>
                    <a:pt x="0" y="115"/>
                    <a:pt x="0" y="252"/>
                  </a:cubicBezTo>
                  <a:cubicBezTo>
                    <a:pt x="0" y="389"/>
                    <a:pt x="114" y="503"/>
                    <a:pt x="251" y="503"/>
                  </a:cubicBezTo>
                  <a:cubicBezTo>
                    <a:pt x="366" y="503"/>
                    <a:pt x="480" y="389"/>
                    <a:pt x="480" y="252"/>
                  </a:cubicBezTo>
                  <a:cubicBezTo>
                    <a:pt x="480" y="115"/>
                    <a:pt x="366" y="0"/>
                    <a:pt x="25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6" name="Google Shape;4457;p38">
              <a:extLst>
                <a:ext uri="{FF2B5EF4-FFF2-40B4-BE49-F238E27FC236}">
                  <a16:creationId xmlns:a16="http://schemas.microsoft.com/office/drawing/2014/main" id="{A20B88A7-6800-1F57-B1A2-CD79B6D124BE}"/>
                </a:ext>
              </a:extLst>
            </p:cNvPr>
            <p:cNvSpPr/>
            <p:nvPr/>
          </p:nvSpPr>
          <p:spPr>
            <a:xfrm>
              <a:off x="8918887" y="2119251"/>
              <a:ext cx="10886" cy="10886"/>
            </a:xfrm>
            <a:custGeom>
              <a:avLst/>
              <a:gdLst/>
              <a:ahLst/>
              <a:cxnLst/>
              <a:rect l="l" t="t" r="r" b="b"/>
              <a:pathLst>
                <a:path w="389" h="389" extrusionOk="0">
                  <a:moveTo>
                    <a:pt x="183" y="0"/>
                  </a:moveTo>
                  <a:cubicBezTo>
                    <a:pt x="92" y="0"/>
                    <a:pt x="0" y="91"/>
                    <a:pt x="0" y="206"/>
                  </a:cubicBezTo>
                  <a:cubicBezTo>
                    <a:pt x="0" y="297"/>
                    <a:pt x="92" y="388"/>
                    <a:pt x="183" y="388"/>
                  </a:cubicBezTo>
                  <a:cubicBezTo>
                    <a:pt x="297" y="388"/>
                    <a:pt x="388" y="297"/>
                    <a:pt x="388" y="206"/>
                  </a:cubicBezTo>
                  <a:cubicBezTo>
                    <a:pt x="388" y="91"/>
                    <a:pt x="297" y="0"/>
                    <a:pt x="18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7" name="Google Shape;4458;p38">
              <a:extLst>
                <a:ext uri="{FF2B5EF4-FFF2-40B4-BE49-F238E27FC236}">
                  <a16:creationId xmlns:a16="http://schemas.microsoft.com/office/drawing/2014/main" id="{74454B0D-C2B6-0D47-C85C-F6FE57BDDA6E}"/>
                </a:ext>
              </a:extLst>
            </p:cNvPr>
            <p:cNvSpPr/>
            <p:nvPr/>
          </p:nvSpPr>
          <p:spPr>
            <a:xfrm>
              <a:off x="8953364" y="2111583"/>
              <a:ext cx="5149" cy="5765"/>
            </a:xfrm>
            <a:custGeom>
              <a:avLst/>
              <a:gdLst/>
              <a:ahLst/>
              <a:cxnLst/>
              <a:rect l="l" t="t" r="r" b="b"/>
              <a:pathLst>
                <a:path w="184" h="206" extrusionOk="0">
                  <a:moveTo>
                    <a:pt x="92" y="0"/>
                  </a:moveTo>
                  <a:cubicBezTo>
                    <a:pt x="46" y="0"/>
                    <a:pt x="1" y="46"/>
                    <a:pt x="1" y="92"/>
                  </a:cubicBezTo>
                  <a:cubicBezTo>
                    <a:pt x="1" y="160"/>
                    <a:pt x="46" y="206"/>
                    <a:pt x="92" y="206"/>
                  </a:cubicBezTo>
                  <a:cubicBezTo>
                    <a:pt x="138" y="206"/>
                    <a:pt x="183" y="160"/>
                    <a:pt x="183" y="92"/>
                  </a:cubicBezTo>
                  <a:cubicBezTo>
                    <a:pt x="183" y="46"/>
                    <a:pt x="138"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8" name="Google Shape;4459;p38">
              <a:extLst>
                <a:ext uri="{FF2B5EF4-FFF2-40B4-BE49-F238E27FC236}">
                  <a16:creationId xmlns:a16="http://schemas.microsoft.com/office/drawing/2014/main" id="{5DD55A3E-54C5-51A8-7A5E-6D2F002D14D5}"/>
                </a:ext>
              </a:extLst>
            </p:cNvPr>
            <p:cNvSpPr/>
            <p:nvPr/>
          </p:nvSpPr>
          <p:spPr>
            <a:xfrm>
              <a:off x="8974465" y="2073244"/>
              <a:ext cx="4478" cy="4506"/>
            </a:xfrm>
            <a:custGeom>
              <a:avLst/>
              <a:gdLst/>
              <a:ahLst/>
              <a:cxnLst/>
              <a:rect l="l" t="t" r="r" b="b"/>
              <a:pathLst>
                <a:path w="160" h="161" extrusionOk="0">
                  <a:moveTo>
                    <a:pt x="91" y="1"/>
                  </a:moveTo>
                  <a:cubicBezTo>
                    <a:pt x="46" y="1"/>
                    <a:pt x="0" y="24"/>
                    <a:pt x="0" y="69"/>
                  </a:cubicBezTo>
                  <a:cubicBezTo>
                    <a:pt x="0" y="115"/>
                    <a:pt x="46" y="161"/>
                    <a:pt x="91" y="161"/>
                  </a:cubicBezTo>
                  <a:cubicBezTo>
                    <a:pt x="137" y="161"/>
                    <a:pt x="160" y="115"/>
                    <a:pt x="160" y="69"/>
                  </a:cubicBezTo>
                  <a:cubicBezTo>
                    <a:pt x="160" y="24"/>
                    <a:pt x="137" y="1"/>
                    <a:pt x="9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9" name="Google Shape;4460;p38">
              <a:extLst>
                <a:ext uri="{FF2B5EF4-FFF2-40B4-BE49-F238E27FC236}">
                  <a16:creationId xmlns:a16="http://schemas.microsoft.com/office/drawing/2014/main" id="{32F5112F-2B50-AB03-452E-C421495B959E}"/>
                </a:ext>
              </a:extLst>
            </p:cNvPr>
            <p:cNvSpPr/>
            <p:nvPr/>
          </p:nvSpPr>
          <p:spPr>
            <a:xfrm>
              <a:off x="8999372" y="2164587"/>
              <a:ext cx="5765" cy="5793"/>
            </a:xfrm>
            <a:custGeom>
              <a:avLst/>
              <a:gdLst/>
              <a:ahLst/>
              <a:cxnLst/>
              <a:rect l="l" t="t" r="r" b="b"/>
              <a:pathLst>
                <a:path w="206" h="207" extrusionOk="0">
                  <a:moveTo>
                    <a:pt x="114" y="1"/>
                  </a:moveTo>
                  <a:cubicBezTo>
                    <a:pt x="46" y="1"/>
                    <a:pt x="0" y="46"/>
                    <a:pt x="0" y="115"/>
                  </a:cubicBezTo>
                  <a:cubicBezTo>
                    <a:pt x="0" y="161"/>
                    <a:pt x="46" y="206"/>
                    <a:pt x="114" y="206"/>
                  </a:cubicBezTo>
                  <a:cubicBezTo>
                    <a:pt x="160" y="206"/>
                    <a:pt x="206" y="161"/>
                    <a:pt x="206" y="115"/>
                  </a:cubicBezTo>
                  <a:cubicBezTo>
                    <a:pt x="206" y="46"/>
                    <a:pt x="160" y="1"/>
                    <a:pt x="11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0" name="Google Shape;4461;p38">
              <a:extLst>
                <a:ext uri="{FF2B5EF4-FFF2-40B4-BE49-F238E27FC236}">
                  <a16:creationId xmlns:a16="http://schemas.microsoft.com/office/drawing/2014/main" id="{59C978C1-9853-769B-8F51-24CA4634B730}"/>
                </a:ext>
              </a:extLst>
            </p:cNvPr>
            <p:cNvSpPr/>
            <p:nvPr/>
          </p:nvSpPr>
          <p:spPr>
            <a:xfrm>
              <a:off x="8997441" y="1907181"/>
              <a:ext cx="15364" cy="15336"/>
            </a:xfrm>
            <a:custGeom>
              <a:avLst/>
              <a:gdLst/>
              <a:ahLst/>
              <a:cxnLst/>
              <a:rect l="l" t="t" r="r" b="b"/>
              <a:pathLst>
                <a:path w="549" h="548" extrusionOk="0">
                  <a:moveTo>
                    <a:pt x="275" y="0"/>
                  </a:moveTo>
                  <a:cubicBezTo>
                    <a:pt x="138" y="0"/>
                    <a:pt x="1" y="114"/>
                    <a:pt x="1" y="274"/>
                  </a:cubicBezTo>
                  <a:cubicBezTo>
                    <a:pt x="1" y="411"/>
                    <a:pt x="138" y="548"/>
                    <a:pt x="275" y="548"/>
                  </a:cubicBezTo>
                  <a:cubicBezTo>
                    <a:pt x="412" y="548"/>
                    <a:pt x="549" y="411"/>
                    <a:pt x="549" y="274"/>
                  </a:cubicBezTo>
                  <a:cubicBezTo>
                    <a:pt x="549" y="114"/>
                    <a:pt x="412" y="0"/>
                    <a:pt x="27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1" name="Google Shape;4462;p38">
              <a:extLst>
                <a:ext uri="{FF2B5EF4-FFF2-40B4-BE49-F238E27FC236}">
                  <a16:creationId xmlns:a16="http://schemas.microsoft.com/office/drawing/2014/main" id="{9AA81AE8-9022-4807-DC25-7CE62E270CE9}"/>
                </a:ext>
              </a:extLst>
            </p:cNvPr>
            <p:cNvSpPr/>
            <p:nvPr/>
          </p:nvSpPr>
          <p:spPr>
            <a:xfrm>
              <a:off x="8950818" y="1904606"/>
              <a:ext cx="12173" cy="12173"/>
            </a:xfrm>
            <a:custGeom>
              <a:avLst/>
              <a:gdLst/>
              <a:ahLst/>
              <a:cxnLst/>
              <a:rect l="l" t="t" r="r" b="b"/>
              <a:pathLst>
                <a:path w="435" h="435" extrusionOk="0">
                  <a:moveTo>
                    <a:pt x="206" y="1"/>
                  </a:moveTo>
                  <a:cubicBezTo>
                    <a:pt x="92" y="1"/>
                    <a:pt x="0" y="115"/>
                    <a:pt x="0" y="229"/>
                  </a:cubicBezTo>
                  <a:cubicBezTo>
                    <a:pt x="0" y="343"/>
                    <a:pt x="92" y="435"/>
                    <a:pt x="206" y="435"/>
                  </a:cubicBezTo>
                  <a:cubicBezTo>
                    <a:pt x="343" y="435"/>
                    <a:pt x="434" y="343"/>
                    <a:pt x="434" y="229"/>
                  </a:cubicBezTo>
                  <a:cubicBezTo>
                    <a:pt x="434" y="92"/>
                    <a:pt x="320" y="1"/>
                    <a:pt x="20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2" name="Google Shape;4463;p38">
              <a:extLst>
                <a:ext uri="{FF2B5EF4-FFF2-40B4-BE49-F238E27FC236}">
                  <a16:creationId xmlns:a16="http://schemas.microsoft.com/office/drawing/2014/main" id="{3B37A565-0A59-ADD4-61BA-8898289CAA8D}"/>
                </a:ext>
              </a:extLst>
            </p:cNvPr>
            <p:cNvSpPr/>
            <p:nvPr/>
          </p:nvSpPr>
          <p:spPr>
            <a:xfrm>
              <a:off x="8979558" y="1884821"/>
              <a:ext cx="5793" cy="5121"/>
            </a:xfrm>
            <a:custGeom>
              <a:avLst/>
              <a:gdLst/>
              <a:ahLst/>
              <a:cxnLst/>
              <a:rect l="l" t="t" r="r" b="b"/>
              <a:pathLst>
                <a:path w="207" h="183" extrusionOk="0">
                  <a:moveTo>
                    <a:pt x="92" y="0"/>
                  </a:moveTo>
                  <a:cubicBezTo>
                    <a:pt x="46" y="0"/>
                    <a:pt x="1" y="46"/>
                    <a:pt x="1" y="92"/>
                  </a:cubicBezTo>
                  <a:cubicBezTo>
                    <a:pt x="1" y="137"/>
                    <a:pt x="46" y="183"/>
                    <a:pt x="92" y="183"/>
                  </a:cubicBezTo>
                  <a:cubicBezTo>
                    <a:pt x="160" y="183"/>
                    <a:pt x="206" y="137"/>
                    <a:pt x="206" y="92"/>
                  </a:cubicBezTo>
                  <a:cubicBezTo>
                    <a:pt x="206" y="46"/>
                    <a:pt x="160"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3" name="Google Shape;4464;p38">
              <a:extLst>
                <a:ext uri="{FF2B5EF4-FFF2-40B4-BE49-F238E27FC236}">
                  <a16:creationId xmlns:a16="http://schemas.microsoft.com/office/drawing/2014/main" id="{02A34822-BA9A-579E-3B54-1E359A9A211D}"/>
                </a:ext>
              </a:extLst>
            </p:cNvPr>
            <p:cNvSpPr/>
            <p:nvPr/>
          </p:nvSpPr>
          <p:spPr>
            <a:xfrm>
              <a:off x="8931648" y="1873319"/>
              <a:ext cx="5149" cy="5149"/>
            </a:xfrm>
            <a:custGeom>
              <a:avLst/>
              <a:gdLst/>
              <a:ahLst/>
              <a:cxnLst/>
              <a:rect l="l" t="t" r="r" b="b"/>
              <a:pathLst>
                <a:path w="184" h="184" extrusionOk="0">
                  <a:moveTo>
                    <a:pt x="92" y="0"/>
                  </a:moveTo>
                  <a:cubicBezTo>
                    <a:pt x="46" y="0"/>
                    <a:pt x="1" y="46"/>
                    <a:pt x="1" y="92"/>
                  </a:cubicBezTo>
                  <a:cubicBezTo>
                    <a:pt x="1" y="137"/>
                    <a:pt x="46" y="183"/>
                    <a:pt x="92" y="183"/>
                  </a:cubicBezTo>
                  <a:cubicBezTo>
                    <a:pt x="138" y="183"/>
                    <a:pt x="183" y="137"/>
                    <a:pt x="183" y="92"/>
                  </a:cubicBezTo>
                  <a:cubicBezTo>
                    <a:pt x="183" y="46"/>
                    <a:pt x="138"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4" name="Google Shape;4465;p38">
              <a:extLst>
                <a:ext uri="{FF2B5EF4-FFF2-40B4-BE49-F238E27FC236}">
                  <a16:creationId xmlns:a16="http://schemas.microsoft.com/office/drawing/2014/main" id="{28BB137D-47FB-EA2F-4A52-EF7DD9EBFBE8}"/>
                </a:ext>
              </a:extLst>
            </p:cNvPr>
            <p:cNvSpPr/>
            <p:nvPr/>
          </p:nvSpPr>
          <p:spPr>
            <a:xfrm>
              <a:off x="8909932" y="1865651"/>
              <a:ext cx="5149" cy="5149"/>
            </a:xfrm>
            <a:custGeom>
              <a:avLst/>
              <a:gdLst/>
              <a:ahLst/>
              <a:cxnLst/>
              <a:rect l="l" t="t" r="r" b="b"/>
              <a:pathLst>
                <a:path w="184" h="184" extrusionOk="0">
                  <a:moveTo>
                    <a:pt x="92" y="1"/>
                  </a:moveTo>
                  <a:cubicBezTo>
                    <a:pt x="46" y="1"/>
                    <a:pt x="1" y="46"/>
                    <a:pt x="1" y="92"/>
                  </a:cubicBezTo>
                  <a:cubicBezTo>
                    <a:pt x="1" y="160"/>
                    <a:pt x="46" y="183"/>
                    <a:pt x="92" y="183"/>
                  </a:cubicBezTo>
                  <a:cubicBezTo>
                    <a:pt x="138" y="183"/>
                    <a:pt x="183" y="160"/>
                    <a:pt x="183" y="92"/>
                  </a:cubicBezTo>
                  <a:cubicBezTo>
                    <a:pt x="183" y="46"/>
                    <a:pt x="138"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5" name="Google Shape;4466;p38">
              <a:extLst>
                <a:ext uri="{FF2B5EF4-FFF2-40B4-BE49-F238E27FC236}">
                  <a16:creationId xmlns:a16="http://schemas.microsoft.com/office/drawing/2014/main" id="{50B301EF-F291-210B-31FB-B19E5C9BDA7B}"/>
                </a:ext>
              </a:extLst>
            </p:cNvPr>
            <p:cNvSpPr/>
            <p:nvPr/>
          </p:nvSpPr>
          <p:spPr>
            <a:xfrm>
              <a:off x="9058756" y="1933991"/>
              <a:ext cx="7080" cy="7052"/>
            </a:xfrm>
            <a:custGeom>
              <a:avLst/>
              <a:gdLst/>
              <a:ahLst/>
              <a:cxnLst/>
              <a:rect l="l" t="t" r="r" b="b"/>
              <a:pathLst>
                <a:path w="253" h="252" extrusionOk="0">
                  <a:moveTo>
                    <a:pt x="138" y="1"/>
                  </a:moveTo>
                  <a:cubicBezTo>
                    <a:pt x="69" y="1"/>
                    <a:pt x="1" y="69"/>
                    <a:pt x="1" y="138"/>
                  </a:cubicBezTo>
                  <a:cubicBezTo>
                    <a:pt x="1" y="206"/>
                    <a:pt x="69" y="252"/>
                    <a:pt x="138" y="252"/>
                  </a:cubicBezTo>
                  <a:cubicBezTo>
                    <a:pt x="206" y="252"/>
                    <a:pt x="252" y="206"/>
                    <a:pt x="252" y="138"/>
                  </a:cubicBezTo>
                  <a:cubicBezTo>
                    <a:pt x="252" y="69"/>
                    <a:pt x="206" y="1"/>
                    <a:pt x="1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6" name="Google Shape;4467;p38">
              <a:extLst>
                <a:ext uri="{FF2B5EF4-FFF2-40B4-BE49-F238E27FC236}">
                  <a16:creationId xmlns:a16="http://schemas.microsoft.com/office/drawing/2014/main" id="{2C25847F-9C69-A077-EE73-9EA75E0DDF09}"/>
                </a:ext>
              </a:extLst>
            </p:cNvPr>
            <p:cNvSpPr/>
            <p:nvPr/>
          </p:nvSpPr>
          <p:spPr>
            <a:xfrm>
              <a:off x="9133504" y="1894392"/>
              <a:ext cx="14720" cy="15364"/>
            </a:xfrm>
            <a:custGeom>
              <a:avLst/>
              <a:gdLst/>
              <a:ahLst/>
              <a:cxnLst/>
              <a:rect l="l" t="t" r="r" b="b"/>
              <a:pathLst>
                <a:path w="526" h="549" extrusionOk="0">
                  <a:moveTo>
                    <a:pt x="274" y="1"/>
                  </a:moveTo>
                  <a:cubicBezTo>
                    <a:pt x="115" y="1"/>
                    <a:pt x="1" y="138"/>
                    <a:pt x="1" y="275"/>
                  </a:cubicBezTo>
                  <a:cubicBezTo>
                    <a:pt x="1" y="412"/>
                    <a:pt x="115" y="548"/>
                    <a:pt x="274" y="548"/>
                  </a:cubicBezTo>
                  <a:cubicBezTo>
                    <a:pt x="411" y="548"/>
                    <a:pt x="526" y="412"/>
                    <a:pt x="526" y="275"/>
                  </a:cubicBezTo>
                  <a:cubicBezTo>
                    <a:pt x="526" y="138"/>
                    <a:pt x="411" y="1"/>
                    <a:pt x="27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7" name="Google Shape;4468;p38">
              <a:extLst>
                <a:ext uri="{FF2B5EF4-FFF2-40B4-BE49-F238E27FC236}">
                  <a16:creationId xmlns:a16="http://schemas.microsoft.com/office/drawing/2014/main" id="{4DDC2D58-E96A-EB04-E976-03A5A5E56AE9}"/>
                </a:ext>
              </a:extLst>
            </p:cNvPr>
            <p:cNvSpPr/>
            <p:nvPr/>
          </p:nvSpPr>
          <p:spPr>
            <a:xfrm>
              <a:off x="9094549" y="1866295"/>
              <a:ext cx="14720" cy="14720"/>
            </a:xfrm>
            <a:custGeom>
              <a:avLst/>
              <a:gdLst/>
              <a:ahLst/>
              <a:cxnLst/>
              <a:rect l="l" t="t" r="r" b="b"/>
              <a:pathLst>
                <a:path w="526" h="526" extrusionOk="0">
                  <a:moveTo>
                    <a:pt x="251" y="0"/>
                  </a:moveTo>
                  <a:cubicBezTo>
                    <a:pt x="114" y="0"/>
                    <a:pt x="0" y="114"/>
                    <a:pt x="0" y="274"/>
                  </a:cubicBezTo>
                  <a:cubicBezTo>
                    <a:pt x="0" y="411"/>
                    <a:pt x="114" y="525"/>
                    <a:pt x="251" y="525"/>
                  </a:cubicBezTo>
                  <a:cubicBezTo>
                    <a:pt x="411" y="525"/>
                    <a:pt x="525" y="411"/>
                    <a:pt x="525" y="274"/>
                  </a:cubicBezTo>
                  <a:cubicBezTo>
                    <a:pt x="525" y="114"/>
                    <a:pt x="411" y="0"/>
                    <a:pt x="25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8" name="Google Shape;4469;p38">
              <a:extLst>
                <a:ext uri="{FF2B5EF4-FFF2-40B4-BE49-F238E27FC236}">
                  <a16:creationId xmlns:a16="http://schemas.microsoft.com/office/drawing/2014/main" id="{04FFCDFF-6D83-59B6-1B12-03A869CFF943}"/>
                </a:ext>
              </a:extLst>
            </p:cNvPr>
            <p:cNvSpPr/>
            <p:nvPr/>
          </p:nvSpPr>
          <p:spPr>
            <a:xfrm>
              <a:off x="9119455" y="1863105"/>
              <a:ext cx="5765" cy="5121"/>
            </a:xfrm>
            <a:custGeom>
              <a:avLst/>
              <a:gdLst/>
              <a:ahLst/>
              <a:cxnLst/>
              <a:rect l="l" t="t" r="r" b="b"/>
              <a:pathLst>
                <a:path w="206" h="183" extrusionOk="0">
                  <a:moveTo>
                    <a:pt x="92" y="0"/>
                  </a:moveTo>
                  <a:cubicBezTo>
                    <a:pt x="46" y="0"/>
                    <a:pt x="0" y="46"/>
                    <a:pt x="0" y="92"/>
                  </a:cubicBezTo>
                  <a:cubicBezTo>
                    <a:pt x="0" y="160"/>
                    <a:pt x="46" y="183"/>
                    <a:pt x="92" y="183"/>
                  </a:cubicBezTo>
                  <a:cubicBezTo>
                    <a:pt x="160" y="183"/>
                    <a:pt x="206" y="137"/>
                    <a:pt x="206" y="92"/>
                  </a:cubicBezTo>
                  <a:cubicBezTo>
                    <a:pt x="206" y="46"/>
                    <a:pt x="160"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9" name="Google Shape;4470;p38">
              <a:extLst>
                <a:ext uri="{FF2B5EF4-FFF2-40B4-BE49-F238E27FC236}">
                  <a16:creationId xmlns:a16="http://schemas.microsoft.com/office/drawing/2014/main" id="{40CC233B-8D15-C438-3AB3-5EAB7A3DD6E3}"/>
                </a:ext>
              </a:extLst>
            </p:cNvPr>
            <p:cNvSpPr/>
            <p:nvPr/>
          </p:nvSpPr>
          <p:spPr>
            <a:xfrm>
              <a:off x="9130957" y="1874606"/>
              <a:ext cx="5765" cy="6409"/>
            </a:xfrm>
            <a:custGeom>
              <a:avLst/>
              <a:gdLst/>
              <a:ahLst/>
              <a:cxnLst/>
              <a:rect l="l" t="t" r="r" b="b"/>
              <a:pathLst>
                <a:path w="206" h="229" extrusionOk="0">
                  <a:moveTo>
                    <a:pt x="92" y="0"/>
                  </a:moveTo>
                  <a:cubicBezTo>
                    <a:pt x="46" y="0"/>
                    <a:pt x="0" y="46"/>
                    <a:pt x="0" y="114"/>
                  </a:cubicBezTo>
                  <a:cubicBezTo>
                    <a:pt x="0" y="160"/>
                    <a:pt x="46" y="228"/>
                    <a:pt x="92" y="228"/>
                  </a:cubicBezTo>
                  <a:cubicBezTo>
                    <a:pt x="160" y="228"/>
                    <a:pt x="206" y="160"/>
                    <a:pt x="206" y="114"/>
                  </a:cubicBezTo>
                  <a:cubicBezTo>
                    <a:pt x="206" y="46"/>
                    <a:pt x="160"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0" name="Google Shape;4471;p38">
              <a:extLst>
                <a:ext uri="{FF2B5EF4-FFF2-40B4-BE49-F238E27FC236}">
                  <a16:creationId xmlns:a16="http://schemas.microsoft.com/office/drawing/2014/main" id="{D870D138-CAB9-BDD1-FEAD-B0305CA6D458}"/>
                </a:ext>
              </a:extLst>
            </p:cNvPr>
            <p:cNvSpPr/>
            <p:nvPr/>
          </p:nvSpPr>
          <p:spPr>
            <a:xfrm>
              <a:off x="9173103" y="1889914"/>
              <a:ext cx="6409" cy="6437"/>
            </a:xfrm>
            <a:custGeom>
              <a:avLst/>
              <a:gdLst/>
              <a:ahLst/>
              <a:cxnLst/>
              <a:rect l="l" t="t" r="r" b="b"/>
              <a:pathLst>
                <a:path w="229" h="230" extrusionOk="0">
                  <a:moveTo>
                    <a:pt x="115" y="1"/>
                  </a:moveTo>
                  <a:cubicBezTo>
                    <a:pt x="46" y="1"/>
                    <a:pt x="1" y="47"/>
                    <a:pt x="1" y="115"/>
                  </a:cubicBezTo>
                  <a:cubicBezTo>
                    <a:pt x="1" y="184"/>
                    <a:pt x="46" y="229"/>
                    <a:pt x="115" y="229"/>
                  </a:cubicBezTo>
                  <a:cubicBezTo>
                    <a:pt x="183" y="229"/>
                    <a:pt x="229" y="184"/>
                    <a:pt x="229" y="115"/>
                  </a:cubicBezTo>
                  <a:cubicBezTo>
                    <a:pt x="229" y="47"/>
                    <a:pt x="183" y="1"/>
                    <a:pt x="11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1" name="Google Shape;4472;p38">
              <a:extLst>
                <a:ext uri="{FF2B5EF4-FFF2-40B4-BE49-F238E27FC236}">
                  <a16:creationId xmlns:a16="http://schemas.microsoft.com/office/drawing/2014/main" id="{4DF2F9CF-F7C3-87A8-0757-0FAAD44F952C}"/>
                </a:ext>
              </a:extLst>
            </p:cNvPr>
            <p:cNvSpPr/>
            <p:nvPr/>
          </p:nvSpPr>
          <p:spPr>
            <a:xfrm>
              <a:off x="9202487" y="1921229"/>
              <a:ext cx="10243" cy="10886"/>
            </a:xfrm>
            <a:custGeom>
              <a:avLst/>
              <a:gdLst/>
              <a:ahLst/>
              <a:cxnLst/>
              <a:rect l="l" t="t" r="r" b="b"/>
              <a:pathLst>
                <a:path w="366" h="389" extrusionOk="0">
                  <a:moveTo>
                    <a:pt x="183" y="0"/>
                  </a:moveTo>
                  <a:cubicBezTo>
                    <a:pt x="69" y="0"/>
                    <a:pt x="1" y="92"/>
                    <a:pt x="1" y="206"/>
                  </a:cubicBezTo>
                  <a:cubicBezTo>
                    <a:pt x="1" y="320"/>
                    <a:pt x="69" y="388"/>
                    <a:pt x="183" y="388"/>
                  </a:cubicBezTo>
                  <a:cubicBezTo>
                    <a:pt x="297" y="388"/>
                    <a:pt x="366" y="297"/>
                    <a:pt x="366" y="206"/>
                  </a:cubicBezTo>
                  <a:cubicBezTo>
                    <a:pt x="366" y="92"/>
                    <a:pt x="275" y="0"/>
                    <a:pt x="18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2" name="Google Shape;4473;p38">
              <a:extLst>
                <a:ext uri="{FF2B5EF4-FFF2-40B4-BE49-F238E27FC236}">
                  <a16:creationId xmlns:a16="http://schemas.microsoft.com/office/drawing/2014/main" id="{45CA861B-4608-6AF2-6043-F5FB67B43136}"/>
                </a:ext>
              </a:extLst>
            </p:cNvPr>
            <p:cNvSpPr/>
            <p:nvPr/>
          </p:nvSpPr>
          <p:spPr>
            <a:xfrm>
              <a:off x="8872236" y="1944233"/>
              <a:ext cx="4506" cy="4478"/>
            </a:xfrm>
            <a:custGeom>
              <a:avLst/>
              <a:gdLst/>
              <a:ahLst/>
              <a:cxnLst/>
              <a:rect l="l" t="t" r="r" b="b"/>
              <a:pathLst>
                <a:path w="161" h="160" extrusionOk="0">
                  <a:moveTo>
                    <a:pt x="69" y="0"/>
                  </a:moveTo>
                  <a:cubicBezTo>
                    <a:pt x="24" y="0"/>
                    <a:pt x="1" y="23"/>
                    <a:pt x="1" y="69"/>
                  </a:cubicBezTo>
                  <a:cubicBezTo>
                    <a:pt x="1" y="114"/>
                    <a:pt x="24" y="160"/>
                    <a:pt x="69" y="160"/>
                  </a:cubicBezTo>
                  <a:cubicBezTo>
                    <a:pt x="115" y="160"/>
                    <a:pt x="161" y="114"/>
                    <a:pt x="161" y="69"/>
                  </a:cubicBezTo>
                  <a:cubicBezTo>
                    <a:pt x="161" y="23"/>
                    <a:pt x="115" y="0"/>
                    <a:pt x="6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3" name="Google Shape;4474;p38">
              <a:extLst>
                <a:ext uri="{FF2B5EF4-FFF2-40B4-BE49-F238E27FC236}">
                  <a16:creationId xmlns:a16="http://schemas.microsoft.com/office/drawing/2014/main" id="{24ECA593-FC2B-2631-8ED0-927996F5E6BE}"/>
                </a:ext>
              </a:extLst>
            </p:cNvPr>
            <p:cNvSpPr/>
            <p:nvPr/>
          </p:nvSpPr>
          <p:spPr>
            <a:xfrm>
              <a:off x="8977655" y="1997237"/>
              <a:ext cx="11502" cy="11530"/>
            </a:xfrm>
            <a:custGeom>
              <a:avLst/>
              <a:gdLst/>
              <a:ahLst/>
              <a:cxnLst/>
              <a:rect l="l" t="t" r="r" b="b"/>
              <a:pathLst>
                <a:path w="411" h="412" extrusionOk="0">
                  <a:moveTo>
                    <a:pt x="206" y="1"/>
                  </a:moveTo>
                  <a:cubicBezTo>
                    <a:pt x="91" y="1"/>
                    <a:pt x="0" y="92"/>
                    <a:pt x="0" y="206"/>
                  </a:cubicBezTo>
                  <a:cubicBezTo>
                    <a:pt x="0" y="297"/>
                    <a:pt x="91" y="411"/>
                    <a:pt x="206" y="411"/>
                  </a:cubicBezTo>
                  <a:cubicBezTo>
                    <a:pt x="320" y="411"/>
                    <a:pt x="411" y="297"/>
                    <a:pt x="411" y="206"/>
                  </a:cubicBezTo>
                  <a:cubicBezTo>
                    <a:pt x="411" y="92"/>
                    <a:pt x="320" y="1"/>
                    <a:pt x="20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4" name="Google Shape;4475;p38">
              <a:extLst>
                <a:ext uri="{FF2B5EF4-FFF2-40B4-BE49-F238E27FC236}">
                  <a16:creationId xmlns:a16="http://schemas.microsoft.com/office/drawing/2014/main" id="{2E17BE81-7DB6-BB66-9EE3-3F84B24CA949}"/>
                </a:ext>
              </a:extLst>
            </p:cNvPr>
            <p:cNvSpPr/>
            <p:nvPr/>
          </p:nvSpPr>
          <p:spPr>
            <a:xfrm>
              <a:off x="8955295" y="1977423"/>
              <a:ext cx="6409" cy="6437"/>
            </a:xfrm>
            <a:custGeom>
              <a:avLst/>
              <a:gdLst/>
              <a:ahLst/>
              <a:cxnLst/>
              <a:rect l="l" t="t" r="r" b="b"/>
              <a:pathLst>
                <a:path w="229" h="230" extrusionOk="0">
                  <a:moveTo>
                    <a:pt x="114" y="1"/>
                  </a:moveTo>
                  <a:cubicBezTo>
                    <a:pt x="46" y="1"/>
                    <a:pt x="0" y="47"/>
                    <a:pt x="0" y="115"/>
                  </a:cubicBezTo>
                  <a:cubicBezTo>
                    <a:pt x="0" y="184"/>
                    <a:pt x="46" y="229"/>
                    <a:pt x="114" y="229"/>
                  </a:cubicBezTo>
                  <a:cubicBezTo>
                    <a:pt x="183" y="229"/>
                    <a:pt x="229" y="184"/>
                    <a:pt x="229" y="115"/>
                  </a:cubicBezTo>
                  <a:cubicBezTo>
                    <a:pt x="229" y="47"/>
                    <a:pt x="183" y="1"/>
                    <a:pt x="11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5" name="Google Shape;4476;p38">
              <a:extLst>
                <a:ext uri="{FF2B5EF4-FFF2-40B4-BE49-F238E27FC236}">
                  <a16:creationId xmlns:a16="http://schemas.microsoft.com/office/drawing/2014/main" id="{2F9A66BE-F941-A53B-7EFA-742A0353BE97}"/>
                </a:ext>
              </a:extLst>
            </p:cNvPr>
            <p:cNvSpPr/>
            <p:nvPr/>
          </p:nvSpPr>
          <p:spPr>
            <a:xfrm>
              <a:off x="9019801" y="1994690"/>
              <a:ext cx="5793" cy="6409"/>
            </a:xfrm>
            <a:custGeom>
              <a:avLst/>
              <a:gdLst/>
              <a:ahLst/>
              <a:cxnLst/>
              <a:rect l="l" t="t" r="r" b="b"/>
              <a:pathLst>
                <a:path w="207" h="229" extrusionOk="0">
                  <a:moveTo>
                    <a:pt x="115" y="0"/>
                  </a:moveTo>
                  <a:cubicBezTo>
                    <a:pt x="46" y="0"/>
                    <a:pt x="1" y="46"/>
                    <a:pt x="1" y="114"/>
                  </a:cubicBezTo>
                  <a:cubicBezTo>
                    <a:pt x="1" y="160"/>
                    <a:pt x="46" y="228"/>
                    <a:pt x="115" y="228"/>
                  </a:cubicBezTo>
                  <a:cubicBezTo>
                    <a:pt x="160" y="228"/>
                    <a:pt x="206" y="160"/>
                    <a:pt x="206" y="114"/>
                  </a:cubicBezTo>
                  <a:cubicBezTo>
                    <a:pt x="206" y="46"/>
                    <a:pt x="160" y="0"/>
                    <a:pt x="115" y="0"/>
                  </a:cubicBezTo>
                  <a:close/>
                </a:path>
              </a:pathLst>
            </a:custGeom>
            <a:solidFill>
              <a:srgbClr val="FFF3D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6" name="Google Shape;4477;p38">
              <a:extLst>
                <a:ext uri="{FF2B5EF4-FFF2-40B4-BE49-F238E27FC236}">
                  <a16:creationId xmlns:a16="http://schemas.microsoft.com/office/drawing/2014/main" id="{9236BDB1-E0E2-2DCC-4319-6F07109BB8F2}"/>
                </a:ext>
              </a:extLst>
            </p:cNvPr>
            <p:cNvSpPr/>
            <p:nvPr/>
          </p:nvSpPr>
          <p:spPr>
            <a:xfrm>
              <a:off x="9016610" y="2018309"/>
              <a:ext cx="8340" cy="8340"/>
            </a:xfrm>
            <a:custGeom>
              <a:avLst/>
              <a:gdLst/>
              <a:ahLst/>
              <a:cxnLst/>
              <a:rect l="l" t="t" r="r" b="b"/>
              <a:pathLst>
                <a:path w="298" h="298" extrusionOk="0">
                  <a:moveTo>
                    <a:pt x="160" y="1"/>
                  </a:moveTo>
                  <a:cubicBezTo>
                    <a:pt x="69" y="1"/>
                    <a:pt x="0" y="69"/>
                    <a:pt x="0" y="161"/>
                  </a:cubicBezTo>
                  <a:cubicBezTo>
                    <a:pt x="0" y="229"/>
                    <a:pt x="69" y="298"/>
                    <a:pt x="160" y="298"/>
                  </a:cubicBezTo>
                  <a:cubicBezTo>
                    <a:pt x="229" y="298"/>
                    <a:pt x="297" y="229"/>
                    <a:pt x="297" y="161"/>
                  </a:cubicBezTo>
                  <a:cubicBezTo>
                    <a:pt x="297" y="69"/>
                    <a:pt x="229" y="1"/>
                    <a:pt x="16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7" name="Google Shape;4478;p38">
              <a:extLst>
                <a:ext uri="{FF2B5EF4-FFF2-40B4-BE49-F238E27FC236}">
                  <a16:creationId xmlns:a16="http://schemas.microsoft.com/office/drawing/2014/main" id="{1324B0C4-F10E-A568-15AA-D5F5065C3F6C}"/>
                </a:ext>
              </a:extLst>
            </p:cNvPr>
            <p:cNvSpPr/>
            <p:nvPr/>
          </p:nvSpPr>
          <p:spPr>
            <a:xfrm>
              <a:off x="9047282" y="2004261"/>
              <a:ext cx="10886" cy="10886"/>
            </a:xfrm>
            <a:custGeom>
              <a:avLst/>
              <a:gdLst/>
              <a:ahLst/>
              <a:cxnLst/>
              <a:rect l="l" t="t" r="r" b="b"/>
              <a:pathLst>
                <a:path w="389" h="389" extrusionOk="0">
                  <a:moveTo>
                    <a:pt x="183" y="1"/>
                  </a:moveTo>
                  <a:cubicBezTo>
                    <a:pt x="69" y="1"/>
                    <a:pt x="0" y="92"/>
                    <a:pt x="0" y="206"/>
                  </a:cubicBezTo>
                  <a:cubicBezTo>
                    <a:pt x="0" y="297"/>
                    <a:pt x="69" y="389"/>
                    <a:pt x="183" y="389"/>
                  </a:cubicBezTo>
                  <a:cubicBezTo>
                    <a:pt x="297" y="389"/>
                    <a:pt x="388" y="297"/>
                    <a:pt x="388" y="206"/>
                  </a:cubicBezTo>
                  <a:cubicBezTo>
                    <a:pt x="388" y="92"/>
                    <a:pt x="297" y="1"/>
                    <a:pt x="18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8" name="Google Shape;4479;p38">
              <a:extLst>
                <a:ext uri="{FF2B5EF4-FFF2-40B4-BE49-F238E27FC236}">
                  <a16:creationId xmlns:a16="http://schemas.microsoft.com/office/drawing/2014/main" id="{04FB2F7A-2657-0169-E6C7-6D36E25E613A}"/>
                </a:ext>
              </a:extLst>
            </p:cNvPr>
            <p:cNvSpPr/>
            <p:nvPr/>
          </p:nvSpPr>
          <p:spPr>
            <a:xfrm>
              <a:off x="9093261" y="2030455"/>
              <a:ext cx="15364" cy="15364"/>
            </a:xfrm>
            <a:custGeom>
              <a:avLst/>
              <a:gdLst/>
              <a:ahLst/>
              <a:cxnLst/>
              <a:rect l="l" t="t" r="r" b="b"/>
              <a:pathLst>
                <a:path w="549" h="549" extrusionOk="0">
                  <a:moveTo>
                    <a:pt x="274" y="0"/>
                  </a:moveTo>
                  <a:cubicBezTo>
                    <a:pt x="115" y="0"/>
                    <a:pt x="1" y="137"/>
                    <a:pt x="1" y="274"/>
                  </a:cubicBezTo>
                  <a:cubicBezTo>
                    <a:pt x="1" y="434"/>
                    <a:pt x="115" y="548"/>
                    <a:pt x="274" y="548"/>
                  </a:cubicBezTo>
                  <a:cubicBezTo>
                    <a:pt x="434" y="548"/>
                    <a:pt x="548" y="434"/>
                    <a:pt x="548" y="274"/>
                  </a:cubicBezTo>
                  <a:cubicBezTo>
                    <a:pt x="548" y="137"/>
                    <a:pt x="434" y="0"/>
                    <a:pt x="27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9" name="Google Shape;4480;p38">
              <a:extLst>
                <a:ext uri="{FF2B5EF4-FFF2-40B4-BE49-F238E27FC236}">
                  <a16:creationId xmlns:a16="http://schemas.microsoft.com/office/drawing/2014/main" id="{C0DD8EB2-0360-F364-B7CE-0C22D44F363D}"/>
                </a:ext>
              </a:extLst>
            </p:cNvPr>
            <p:cNvSpPr/>
            <p:nvPr/>
          </p:nvSpPr>
          <p:spPr>
            <a:xfrm>
              <a:off x="9120743" y="2080912"/>
              <a:ext cx="13433" cy="13433"/>
            </a:xfrm>
            <a:custGeom>
              <a:avLst/>
              <a:gdLst/>
              <a:ahLst/>
              <a:cxnLst/>
              <a:rect l="l" t="t" r="r" b="b"/>
              <a:pathLst>
                <a:path w="480" h="480" extrusionOk="0">
                  <a:moveTo>
                    <a:pt x="228" y="1"/>
                  </a:moveTo>
                  <a:cubicBezTo>
                    <a:pt x="114" y="1"/>
                    <a:pt x="0" y="115"/>
                    <a:pt x="0" y="252"/>
                  </a:cubicBezTo>
                  <a:cubicBezTo>
                    <a:pt x="0" y="366"/>
                    <a:pt x="114" y="480"/>
                    <a:pt x="228" y="480"/>
                  </a:cubicBezTo>
                  <a:cubicBezTo>
                    <a:pt x="365" y="480"/>
                    <a:pt x="479" y="366"/>
                    <a:pt x="479" y="252"/>
                  </a:cubicBezTo>
                  <a:cubicBezTo>
                    <a:pt x="479" y="115"/>
                    <a:pt x="365" y="1"/>
                    <a:pt x="22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0" name="Google Shape;4481;p38">
              <a:extLst>
                <a:ext uri="{FF2B5EF4-FFF2-40B4-BE49-F238E27FC236}">
                  <a16:creationId xmlns:a16="http://schemas.microsoft.com/office/drawing/2014/main" id="{A8CB09FE-F512-7892-71CA-1727A548D989}"/>
                </a:ext>
              </a:extLst>
            </p:cNvPr>
            <p:cNvSpPr/>
            <p:nvPr/>
          </p:nvSpPr>
          <p:spPr>
            <a:xfrm>
              <a:off x="9060687" y="2033001"/>
              <a:ext cx="5765" cy="5149"/>
            </a:xfrm>
            <a:custGeom>
              <a:avLst/>
              <a:gdLst/>
              <a:ahLst/>
              <a:cxnLst/>
              <a:rect l="l" t="t" r="r" b="b"/>
              <a:pathLst>
                <a:path w="206" h="184" extrusionOk="0">
                  <a:moveTo>
                    <a:pt x="92" y="1"/>
                  </a:moveTo>
                  <a:cubicBezTo>
                    <a:pt x="46" y="1"/>
                    <a:pt x="0" y="46"/>
                    <a:pt x="0" y="92"/>
                  </a:cubicBezTo>
                  <a:cubicBezTo>
                    <a:pt x="0" y="138"/>
                    <a:pt x="46" y="183"/>
                    <a:pt x="92" y="183"/>
                  </a:cubicBezTo>
                  <a:cubicBezTo>
                    <a:pt x="160" y="183"/>
                    <a:pt x="206" y="138"/>
                    <a:pt x="206" y="92"/>
                  </a:cubicBezTo>
                  <a:cubicBezTo>
                    <a:pt x="206" y="46"/>
                    <a:pt x="160"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1" name="Google Shape;4482;p38">
              <a:extLst>
                <a:ext uri="{FF2B5EF4-FFF2-40B4-BE49-F238E27FC236}">
                  <a16:creationId xmlns:a16="http://schemas.microsoft.com/office/drawing/2014/main" id="{FB4D961D-C505-9DC8-A324-050EA32E8039}"/>
                </a:ext>
              </a:extLst>
            </p:cNvPr>
            <p:cNvSpPr/>
            <p:nvPr/>
          </p:nvSpPr>
          <p:spPr>
            <a:xfrm>
              <a:off x="9153317" y="2007451"/>
              <a:ext cx="17910" cy="18554"/>
            </a:xfrm>
            <a:custGeom>
              <a:avLst/>
              <a:gdLst/>
              <a:ahLst/>
              <a:cxnLst/>
              <a:rect l="l" t="t" r="r" b="b"/>
              <a:pathLst>
                <a:path w="640" h="663" extrusionOk="0">
                  <a:moveTo>
                    <a:pt x="320" y="1"/>
                  </a:moveTo>
                  <a:cubicBezTo>
                    <a:pt x="137" y="1"/>
                    <a:pt x="0" y="161"/>
                    <a:pt x="0" y="343"/>
                  </a:cubicBezTo>
                  <a:cubicBezTo>
                    <a:pt x="0" y="503"/>
                    <a:pt x="137" y="663"/>
                    <a:pt x="320" y="663"/>
                  </a:cubicBezTo>
                  <a:cubicBezTo>
                    <a:pt x="502" y="663"/>
                    <a:pt x="639" y="503"/>
                    <a:pt x="639" y="343"/>
                  </a:cubicBezTo>
                  <a:cubicBezTo>
                    <a:pt x="639" y="161"/>
                    <a:pt x="502" y="1"/>
                    <a:pt x="32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2" name="Google Shape;4483;p38">
              <a:extLst>
                <a:ext uri="{FF2B5EF4-FFF2-40B4-BE49-F238E27FC236}">
                  <a16:creationId xmlns:a16="http://schemas.microsoft.com/office/drawing/2014/main" id="{7993458D-FCA5-BE33-016F-AAAE4D118587}"/>
                </a:ext>
              </a:extLst>
            </p:cNvPr>
            <p:cNvSpPr/>
            <p:nvPr/>
          </p:nvSpPr>
          <p:spPr>
            <a:xfrm>
              <a:off x="9156507" y="1957638"/>
              <a:ext cx="14076" cy="14076"/>
            </a:xfrm>
            <a:custGeom>
              <a:avLst/>
              <a:gdLst/>
              <a:ahLst/>
              <a:cxnLst/>
              <a:rect l="l" t="t" r="r" b="b"/>
              <a:pathLst>
                <a:path w="503" h="503" extrusionOk="0">
                  <a:moveTo>
                    <a:pt x="251" y="0"/>
                  </a:moveTo>
                  <a:cubicBezTo>
                    <a:pt x="114" y="0"/>
                    <a:pt x="0" y="115"/>
                    <a:pt x="0" y="251"/>
                  </a:cubicBezTo>
                  <a:cubicBezTo>
                    <a:pt x="0" y="388"/>
                    <a:pt x="114" y="503"/>
                    <a:pt x="251" y="503"/>
                  </a:cubicBezTo>
                  <a:cubicBezTo>
                    <a:pt x="388" y="503"/>
                    <a:pt x="502" y="388"/>
                    <a:pt x="502" y="251"/>
                  </a:cubicBezTo>
                  <a:cubicBezTo>
                    <a:pt x="502" y="115"/>
                    <a:pt x="388" y="0"/>
                    <a:pt x="25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3" name="Google Shape;4484;p38">
              <a:extLst>
                <a:ext uri="{FF2B5EF4-FFF2-40B4-BE49-F238E27FC236}">
                  <a16:creationId xmlns:a16="http://schemas.microsoft.com/office/drawing/2014/main" id="{31929F31-2FB9-40C5-6637-DE7F8E51F8A8}"/>
                </a:ext>
              </a:extLst>
            </p:cNvPr>
            <p:cNvSpPr/>
            <p:nvPr/>
          </p:nvSpPr>
          <p:spPr>
            <a:xfrm>
              <a:off x="9193560" y="1978067"/>
              <a:ext cx="8955" cy="8983"/>
            </a:xfrm>
            <a:custGeom>
              <a:avLst/>
              <a:gdLst/>
              <a:ahLst/>
              <a:cxnLst/>
              <a:rect l="l" t="t" r="r" b="b"/>
              <a:pathLst>
                <a:path w="320" h="321" extrusionOk="0">
                  <a:moveTo>
                    <a:pt x="160" y="1"/>
                  </a:moveTo>
                  <a:cubicBezTo>
                    <a:pt x="69" y="1"/>
                    <a:pt x="0" y="69"/>
                    <a:pt x="0" y="161"/>
                  </a:cubicBezTo>
                  <a:cubicBezTo>
                    <a:pt x="0" y="252"/>
                    <a:pt x="69" y="320"/>
                    <a:pt x="160" y="320"/>
                  </a:cubicBezTo>
                  <a:cubicBezTo>
                    <a:pt x="251" y="320"/>
                    <a:pt x="320" y="252"/>
                    <a:pt x="320" y="161"/>
                  </a:cubicBezTo>
                  <a:cubicBezTo>
                    <a:pt x="320" y="69"/>
                    <a:pt x="251" y="1"/>
                    <a:pt x="16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4" name="Google Shape;4485;p38">
              <a:extLst>
                <a:ext uri="{FF2B5EF4-FFF2-40B4-BE49-F238E27FC236}">
                  <a16:creationId xmlns:a16="http://schemas.microsoft.com/office/drawing/2014/main" id="{C65EBCA3-EDD8-1133-275E-0A729945A5D0}"/>
                </a:ext>
              </a:extLst>
            </p:cNvPr>
            <p:cNvSpPr/>
            <p:nvPr/>
          </p:nvSpPr>
          <p:spPr>
            <a:xfrm>
              <a:off x="9195463" y="2006192"/>
              <a:ext cx="7052" cy="7668"/>
            </a:xfrm>
            <a:custGeom>
              <a:avLst/>
              <a:gdLst/>
              <a:ahLst/>
              <a:cxnLst/>
              <a:rect l="l" t="t" r="r" b="b"/>
              <a:pathLst>
                <a:path w="252" h="274" extrusionOk="0">
                  <a:moveTo>
                    <a:pt x="115" y="0"/>
                  </a:moveTo>
                  <a:cubicBezTo>
                    <a:pt x="46" y="0"/>
                    <a:pt x="1" y="69"/>
                    <a:pt x="1" y="137"/>
                  </a:cubicBezTo>
                  <a:cubicBezTo>
                    <a:pt x="1" y="206"/>
                    <a:pt x="46" y="274"/>
                    <a:pt x="115" y="274"/>
                  </a:cubicBezTo>
                  <a:cubicBezTo>
                    <a:pt x="206" y="274"/>
                    <a:pt x="252" y="206"/>
                    <a:pt x="252" y="137"/>
                  </a:cubicBezTo>
                  <a:cubicBezTo>
                    <a:pt x="252" y="69"/>
                    <a:pt x="206" y="0"/>
                    <a:pt x="115" y="0"/>
                  </a:cubicBezTo>
                  <a:close/>
                </a:path>
              </a:pathLst>
            </a:custGeom>
            <a:solidFill>
              <a:srgbClr val="FFF3D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5" name="Google Shape;4486;p38">
              <a:extLst>
                <a:ext uri="{FF2B5EF4-FFF2-40B4-BE49-F238E27FC236}">
                  <a16:creationId xmlns:a16="http://schemas.microsoft.com/office/drawing/2014/main" id="{6D99F897-7EB5-AE01-92A9-AD70253F5437}"/>
                </a:ext>
              </a:extLst>
            </p:cNvPr>
            <p:cNvSpPr/>
            <p:nvPr/>
          </p:nvSpPr>
          <p:spPr>
            <a:xfrm>
              <a:off x="9049829" y="2118608"/>
              <a:ext cx="10886" cy="10886"/>
            </a:xfrm>
            <a:custGeom>
              <a:avLst/>
              <a:gdLst/>
              <a:ahLst/>
              <a:cxnLst/>
              <a:rect l="l" t="t" r="r" b="b"/>
              <a:pathLst>
                <a:path w="389" h="389" extrusionOk="0">
                  <a:moveTo>
                    <a:pt x="183" y="0"/>
                  </a:moveTo>
                  <a:cubicBezTo>
                    <a:pt x="69" y="0"/>
                    <a:pt x="0" y="92"/>
                    <a:pt x="0" y="183"/>
                  </a:cubicBezTo>
                  <a:cubicBezTo>
                    <a:pt x="0" y="297"/>
                    <a:pt x="69" y="388"/>
                    <a:pt x="183" y="388"/>
                  </a:cubicBezTo>
                  <a:cubicBezTo>
                    <a:pt x="297" y="388"/>
                    <a:pt x="388" y="297"/>
                    <a:pt x="388" y="183"/>
                  </a:cubicBezTo>
                  <a:cubicBezTo>
                    <a:pt x="388" y="92"/>
                    <a:pt x="297" y="0"/>
                    <a:pt x="18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6" name="Google Shape;4487;p38">
              <a:extLst>
                <a:ext uri="{FF2B5EF4-FFF2-40B4-BE49-F238E27FC236}">
                  <a16:creationId xmlns:a16="http://schemas.microsoft.com/office/drawing/2014/main" id="{09EF3D8B-4B48-D226-69C3-AC6CD11AA4C2}"/>
                </a:ext>
              </a:extLst>
            </p:cNvPr>
            <p:cNvSpPr/>
            <p:nvPr/>
          </p:nvSpPr>
          <p:spPr>
            <a:xfrm>
              <a:off x="9089427" y="2145445"/>
              <a:ext cx="14720" cy="14076"/>
            </a:xfrm>
            <a:custGeom>
              <a:avLst/>
              <a:gdLst/>
              <a:ahLst/>
              <a:cxnLst/>
              <a:rect l="l" t="t" r="r" b="b"/>
              <a:pathLst>
                <a:path w="526" h="503" extrusionOk="0">
                  <a:moveTo>
                    <a:pt x="274" y="0"/>
                  </a:moveTo>
                  <a:cubicBezTo>
                    <a:pt x="138" y="0"/>
                    <a:pt x="1" y="114"/>
                    <a:pt x="1" y="251"/>
                  </a:cubicBezTo>
                  <a:cubicBezTo>
                    <a:pt x="1" y="388"/>
                    <a:pt x="138" y="502"/>
                    <a:pt x="274" y="502"/>
                  </a:cubicBezTo>
                  <a:cubicBezTo>
                    <a:pt x="411" y="502"/>
                    <a:pt x="526" y="388"/>
                    <a:pt x="526" y="251"/>
                  </a:cubicBezTo>
                  <a:cubicBezTo>
                    <a:pt x="526" y="114"/>
                    <a:pt x="411" y="0"/>
                    <a:pt x="27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7" name="Google Shape;4488;p38">
              <a:extLst>
                <a:ext uri="{FF2B5EF4-FFF2-40B4-BE49-F238E27FC236}">
                  <a16:creationId xmlns:a16="http://schemas.microsoft.com/office/drawing/2014/main" id="{6405CE58-C39C-13D4-339A-195F3A5B29F5}"/>
                </a:ext>
              </a:extLst>
            </p:cNvPr>
            <p:cNvSpPr/>
            <p:nvPr/>
          </p:nvSpPr>
          <p:spPr>
            <a:xfrm>
              <a:off x="9074092" y="2094960"/>
              <a:ext cx="8983" cy="9627"/>
            </a:xfrm>
            <a:custGeom>
              <a:avLst/>
              <a:gdLst/>
              <a:ahLst/>
              <a:cxnLst/>
              <a:rect l="l" t="t" r="r" b="b"/>
              <a:pathLst>
                <a:path w="321" h="344" extrusionOk="0">
                  <a:moveTo>
                    <a:pt x="161" y="1"/>
                  </a:moveTo>
                  <a:cubicBezTo>
                    <a:pt x="69" y="1"/>
                    <a:pt x="1" y="69"/>
                    <a:pt x="1" y="161"/>
                  </a:cubicBezTo>
                  <a:cubicBezTo>
                    <a:pt x="1" y="252"/>
                    <a:pt x="69" y="343"/>
                    <a:pt x="161" y="343"/>
                  </a:cubicBezTo>
                  <a:cubicBezTo>
                    <a:pt x="252" y="343"/>
                    <a:pt x="320" y="252"/>
                    <a:pt x="320" y="161"/>
                  </a:cubicBezTo>
                  <a:cubicBezTo>
                    <a:pt x="320" y="69"/>
                    <a:pt x="252" y="1"/>
                    <a:pt x="16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8" name="Google Shape;4489;p38">
              <a:extLst>
                <a:ext uri="{FF2B5EF4-FFF2-40B4-BE49-F238E27FC236}">
                  <a16:creationId xmlns:a16="http://schemas.microsoft.com/office/drawing/2014/main" id="{C0952095-03D7-F81C-0647-65590D5D80DE}"/>
                </a:ext>
              </a:extLst>
            </p:cNvPr>
            <p:cNvSpPr/>
            <p:nvPr/>
          </p:nvSpPr>
          <p:spPr>
            <a:xfrm>
              <a:off x="9104120" y="2123701"/>
              <a:ext cx="9599" cy="8983"/>
            </a:xfrm>
            <a:custGeom>
              <a:avLst/>
              <a:gdLst/>
              <a:ahLst/>
              <a:cxnLst/>
              <a:rect l="l" t="t" r="r" b="b"/>
              <a:pathLst>
                <a:path w="343" h="321" extrusionOk="0">
                  <a:moveTo>
                    <a:pt x="160" y="1"/>
                  </a:moveTo>
                  <a:cubicBezTo>
                    <a:pt x="69" y="1"/>
                    <a:pt x="1" y="69"/>
                    <a:pt x="1" y="161"/>
                  </a:cubicBezTo>
                  <a:cubicBezTo>
                    <a:pt x="1" y="252"/>
                    <a:pt x="69" y="320"/>
                    <a:pt x="160" y="320"/>
                  </a:cubicBezTo>
                  <a:cubicBezTo>
                    <a:pt x="274" y="320"/>
                    <a:pt x="343" y="252"/>
                    <a:pt x="343" y="161"/>
                  </a:cubicBezTo>
                  <a:cubicBezTo>
                    <a:pt x="343" y="69"/>
                    <a:pt x="274" y="1"/>
                    <a:pt x="16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9" name="Google Shape;4490;p38">
              <a:extLst>
                <a:ext uri="{FF2B5EF4-FFF2-40B4-BE49-F238E27FC236}">
                  <a16:creationId xmlns:a16="http://schemas.microsoft.com/office/drawing/2014/main" id="{F2B36D6E-D37E-EBAF-9937-B1A1BD372FEA}"/>
                </a:ext>
              </a:extLst>
            </p:cNvPr>
            <p:cNvSpPr/>
            <p:nvPr/>
          </p:nvSpPr>
          <p:spPr>
            <a:xfrm>
              <a:off x="9127767" y="2135203"/>
              <a:ext cx="5121" cy="5149"/>
            </a:xfrm>
            <a:custGeom>
              <a:avLst/>
              <a:gdLst/>
              <a:ahLst/>
              <a:cxnLst/>
              <a:rect l="l" t="t" r="r" b="b"/>
              <a:pathLst>
                <a:path w="183" h="184" extrusionOk="0">
                  <a:moveTo>
                    <a:pt x="91" y="1"/>
                  </a:moveTo>
                  <a:cubicBezTo>
                    <a:pt x="46" y="1"/>
                    <a:pt x="0" y="46"/>
                    <a:pt x="0" y="92"/>
                  </a:cubicBezTo>
                  <a:cubicBezTo>
                    <a:pt x="0" y="138"/>
                    <a:pt x="46" y="183"/>
                    <a:pt x="91" y="183"/>
                  </a:cubicBezTo>
                  <a:cubicBezTo>
                    <a:pt x="137" y="183"/>
                    <a:pt x="183" y="138"/>
                    <a:pt x="183" y="92"/>
                  </a:cubicBezTo>
                  <a:cubicBezTo>
                    <a:pt x="183" y="46"/>
                    <a:pt x="137" y="1"/>
                    <a:pt x="91" y="1"/>
                  </a:cubicBezTo>
                  <a:close/>
                </a:path>
              </a:pathLst>
            </a:custGeom>
            <a:solidFill>
              <a:srgbClr val="FFF3D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0" name="Google Shape;4491;p38">
              <a:extLst>
                <a:ext uri="{FF2B5EF4-FFF2-40B4-BE49-F238E27FC236}">
                  <a16:creationId xmlns:a16="http://schemas.microsoft.com/office/drawing/2014/main" id="{86B6CDBF-8C51-EFE4-D672-B2E321D79B42}"/>
                </a:ext>
              </a:extLst>
            </p:cNvPr>
            <p:cNvSpPr/>
            <p:nvPr/>
          </p:nvSpPr>
          <p:spPr>
            <a:xfrm>
              <a:off x="9275304" y="1987666"/>
              <a:ext cx="175046" cy="116921"/>
            </a:xfrm>
            <a:custGeom>
              <a:avLst/>
              <a:gdLst/>
              <a:ahLst/>
              <a:cxnLst/>
              <a:rect l="l" t="t" r="r" b="b"/>
              <a:pathLst>
                <a:path w="6255" h="4178" extrusionOk="0">
                  <a:moveTo>
                    <a:pt x="2626" y="2054"/>
                  </a:moveTo>
                  <a:lnTo>
                    <a:pt x="2626" y="2054"/>
                  </a:lnTo>
                  <a:cubicBezTo>
                    <a:pt x="2634" y="2063"/>
                    <a:pt x="2643" y="2069"/>
                    <a:pt x="2652" y="2073"/>
                  </a:cubicBezTo>
                  <a:lnTo>
                    <a:pt x="2652" y="2073"/>
                  </a:lnTo>
                  <a:cubicBezTo>
                    <a:pt x="2643" y="2067"/>
                    <a:pt x="2634" y="2061"/>
                    <a:pt x="2626" y="2054"/>
                  </a:cubicBezTo>
                  <a:close/>
                  <a:moveTo>
                    <a:pt x="3077" y="2358"/>
                  </a:moveTo>
                  <a:lnTo>
                    <a:pt x="3077" y="2358"/>
                  </a:lnTo>
                  <a:cubicBezTo>
                    <a:pt x="3086" y="2363"/>
                    <a:pt x="3096" y="2369"/>
                    <a:pt x="3105" y="2374"/>
                  </a:cubicBezTo>
                  <a:cubicBezTo>
                    <a:pt x="3090" y="2374"/>
                    <a:pt x="3085" y="2365"/>
                    <a:pt x="3077" y="2358"/>
                  </a:cubicBezTo>
                  <a:close/>
                  <a:moveTo>
                    <a:pt x="183" y="0"/>
                  </a:moveTo>
                  <a:cubicBezTo>
                    <a:pt x="138" y="0"/>
                    <a:pt x="69" y="23"/>
                    <a:pt x="46" y="91"/>
                  </a:cubicBezTo>
                  <a:cubicBezTo>
                    <a:pt x="1" y="160"/>
                    <a:pt x="46" y="251"/>
                    <a:pt x="115" y="274"/>
                  </a:cubicBezTo>
                  <a:cubicBezTo>
                    <a:pt x="138" y="297"/>
                    <a:pt x="161" y="320"/>
                    <a:pt x="183" y="343"/>
                  </a:cubicBezTo>
                  <a:cubicBezTo>
                    <a:pt x="183" y="343"/>
                    <a:pt x="183" y="320"/>
                    <a:pt x="183" y="320"/>
                  </a:cubicBezTo>
                  <a:cubicBezTo>
                    <a:pt x="594" y="594"/>
                    <a:pt x="982" y="890"/>
                    <a:pt x="1393" y="1187"/>
                  </a:cubicBezTo>
                  <a:cubicBezTo>
                    <a:pt x="1599" y="1347"/>
                    <a:pt x="1804" y="1484"/>
                    <a:pt x="2032" y="1621"/>
                  </a:cubicBezTo>
                  <a:cubicBezTo>
                    <a:pt x="2229" y="1774"/>
                    <a:pt x="2447" y="1927"/>
                    <a:pt x="2666" y="2080"/>
                  </a:cubicBezTo>
                  <a:lnTo>
                    <a:pt x="2666" y="2080"/>
                  </a:lnTo>
                  <a:cubicBezTo>
                    <a:pt x="2661" y="2078"/>
                    <a:pt x="2657" y="2076"/>
                    <a:pt x="2652" y="2073"/>
                  </a:cubicBezTo>
                  <a:lnTo>
                    <a:pt x="2652" y="2073"/>
                  </a:lnTo>
                  <a:cubicBezTo>
                    <a:pt x="2791" y="2172"/>
                    <a:pt x="2929" y="2270"/>
                    <a:pt x="3068" y="2353"/>
                  </a:cubicBezTo>
                  <a:lnTo>
                    <a:pt x="3068" y="2353"/>
                  </a:lnTo>
                  <a:cubicBezTo>
                    <a:pt x="3066" y="2352"/>
                    <a:pt x="3063" y="2351"/>
                    <a:pt x="3059" y="2351"/>
                  </a:cubicBezTo>
                  <a:cubicBezTo>
                    <a:pt x="3196" y="2442"/>
                    <a:pt x="3356" y="2557"/>
                    <a:pt x="3493" y="2648"/>
                  </a:cubicBezTo>
                  <a:cubicBezTo>
                    <a:pt x="3642" y="2733"/>
                    <a:pt x="3771" y="2818"/>
                    <a:pt x="3918" y="2922"/>
                  </a:cubicBezTo>
                  <a:lnTo>
                    <a:pt x="3918" y="2922"/>
                  </a:lnTo>
                  <a:cubicBezTo>
                    <a:pt x="3914" y="2922"/>
                    <a:pt x="3910" y="2922"/>
                    <a:pt x="3904" y="2922"/>
                  </a:cubicBezTo>
                  <a:cubicBezTo>
                    <a:pt x="4201" y="3104"/>
                    <a:pt x="4497" y="3287"/>
                    <a:pt x="4794" y="3492"/>
                  </a:cubicBezTo>
                  <a:cubicBezTo>
                    <a:pt x="4863" y="3538"/>
                    <a:pt x="4931" y="3584"/>
                    <a:pt x="4999" y="3607"/>
                  </a:cubicBezTo>
                  <a:cubicBezTo>
                    <a:pt x="4977" y="3607"/>
                    <a:pt x="4954" y="3584"/>
                    <a:pt x="4931" y="3584"/>
                  </a:cubicBezTo>
                  <a:cubicBezTo>
                    <a:pt x="4977" y="3607"/>
                    <a:pt x="5045" y="3652"/>
                    <a:pt x="5114" y="3698"/>
                  </a:cubicBezTo>
                  <a:cubicBezTo>
                    <a:pt x="5228" y="3766"/>
                    <a:pt x="5319" y="3858"/>
                    <a:pt x="5433" y="3926"/>
                  </a:cubicBezTo>
                  <a:cubicBezTo>
                    <a:pt x="5502" y="3972"/>
                    <a:pt x="5570" y="3995"/>
                    <a:pt x="5616" y="4040"/>
                  </a:cubicBezTo>
                  <a:cubicBezTo>
                    <a:pt x="5684" y="4086"/>
                    <a:pt x="5753" y="4132"/>
                    <a:pt x="5821" y="4154"/>
                  </a:cubicBezTo>
                  <a:cubicBezTo>
                    <a:pt x="5867" y="4177"/>
                    <a:pt x="5912" y="4177"/>
                    <a:pt x="5958" y="4177"/>
                  </a:cubicBezTo>
                  <a:cubicBezTo>
                    <a:pt x="6049" y="4177"/>
                    <a:pt x="6118" y="4132"/>
                    <a:pt x="6164" y="4086"/>
                  </a:cubicBezTo>
                  <a:cubicBezTo>
                    <a:pt x="6209" y="4017"/>
                    <a:pt x="6255" y="3949"/>
                    <a:pt x="6232" y="3880"/>
                  </a:cubicBezTo>
                  <a:cubicBezTo>
                    <a:pt x="6232" y="3812"/>
                    <a:pt x="6209" y="3721"/>
                    <a:pt x="6141" y="3675"/>
                  </a:cubicBezTo>
                  <a:cubicBezTo>
                    <a:pt x="6072" y="3629"/>
                    <a:pt x="6027" y="3584"/>
                    <a:pt x="5958" y="3538"/>
                  </a:cubicBezTo>
                  <a:lnTo>
                    <a:pt x="5958" y="3538"/>
                  </a:lnTo>
                  <a:cubicBezTo>
                    <a:pt x="5958" y="3538"/>
                    <a:pt x="5958" y="3541"/>
                    <a:pt x="5959" y="3545"/>
                  </a:cubicBezTo>
                  <a:lnTo>
                    <a:pt x="5959" y="3545"/>
                  </a:lnTo>
                  <a:cubicBezTo>
                    <a:pt x="5872" y="3482"/>
                    <a:pt x="5768" y="3420"/>
                    <a:pt x="5684" y="3378"/>
                  </a:cubicBezTo>
                  <a:cubicBezTo>
                    <a:pt x="5456" y="3219"/>
                    <a:pt x="5228" y="3059"/>
                    <a:pt x="4977" y="2899"/>
                  </a:cubicBezTo>
                  <a:cubicBezTo>
                    <a:pt x="4726" y="2739"/>
                    <a:pt x="4452" y="2579"/>
                    <a:pt x="4201" y="2420"/>
                  </a:cubicBezTo>
                  <a:cubicBezTo>
                    <a:pt x="3927" y="2283"/>
                    <a:pt x="3676" y="2123"/>
                    <a:pt x="3402" y="1963"/>
                  </a:cubicBezTo>
                  <a:cubicBezTo>
                    <a:pt x="3128" y="1826"/>
                    <a:pt x="2877" y="1666"/>
                    <a:pt x="2603" y="1507"/>
                  </a:cubicBezTo>
                  <a:cubicBezTo>
                    <a:pt x="1804" y="1027"/>
                    <a:pt x="1028" y="525"/>
                    <a:pt x="252" y="23"/>
                  </a:cubicBezTo>
                  <a:cubicBezTo>
                    <a:pt x="229" y="0"/>
                    <a:pt x="206" y="0"/>
                    <a:pt x="18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1" name="Google Shape;4492;p38">
              <a:extLst>
                <a:ext uri="{FF2B5EF4-FFF2-40B4-BE49-F238E27FC236}">
                  <a16:creationId xmlns:a16="http://schemas.microsoft.com/office/drawing/2014/main" id="{005A28B8-EB32-A57B-0147-A91E28294856}"/>
                </a:ext>
              </a:extLst>
            </p:cNvPr>
            <p:cNvSpPr/>
            <p:nvPr/>
          </p:nvSpPr>
          <p:spPr>
            <a:xfrm>
              <a:off x="9433727" y="2089223"/>
              <a:ext cx="134160" cy="99039"/>
            </a:xfrm>
            <a:custGeom>
              <a:avLst/>
              <a:gdLst/>
              <a:ahLst/>
              <a:cxnLst/>
              <a:rect l="l" t="t" r="r" b="b"/>
              <a:pathLst>
                <a:path w="4794" h="3539" extrusionOk="0">
                  <a:moveTo>
                    <a:pt x="320" y="0"/>
                  </a:moveTo>
                  <a:cubicBezTo>
                    <a:pt x="137" y="0"/>
                    <a:pt x="0" y="160"/>
                    <a:pt x="23" y="343"/>
                  </a:cubicBezTo>
                  <a:cubicBezTo>
                    <a:pt x="46" y="662"/>
                    <a:pt x="92" y="982"/>
                    <a:pt x="206" y="1279"/>
                  </a:cubicBezTo>
                  <a:cubicBezTo>
                    <a:pt x="297" y="1598"/>
                    <a:pt x="434" y="1895"/>
                    <a:pt x="594" y="2192"/>
                  </a:cubicBezTo>
                  <a:cubicBezTo>
                    <a:pt x="662" y="2329"/>
                    <a:pt x="754" y="2443"/>
                    <a:pt x="845" y="2557"/>
                  </a:cubicBezTo>
                  <a:cubicBezTo>
                    <a:pt x="959" y="2694"/>
                    <a:pt x="1073" y="2831"/>
                    <a:pt x="1210" y="2945"/>
                  </a:cubicBezTo>
                  <a:cubicBezTo>
                    <a:pt x="1484" y="3173"/>
                    <a:pt x="1781" y="3333"/>
                    <a:pt x="2123" y="3401"/>
                  </a:cubicBezTo>
                  <a:cubicBezTo>
                    <a:pt x="2443" y="3493"/>
                    <a:pt x="2762" y="3515"/>
                    <a:pt x="3082" y="3538"/>
                  </a:cubicBezTo>
                  <a:cubicBezTo>
                    <a:pt x="3219" y="3538"/>
                    <a:pt x="3379" y="3538"/>
                    <a:pt x="3516" y="3515"/>
                  </a:cubicBezTo>
                  <a:cubicBezTo>
                    <a:pt x="3698" y="3515"/>
                    <a:pt x="3858" y="3447"/>
                    <a:pt x="4018" y="3356"/>
                  </a:cubicBezTo>
                  <a:cubicBezTo>
                    <a:pt x="4155" y="3287"/>
                    <a:pt x="4269" y="3219"/>
                    <a:pt x="4383" y="3127"/>
                  </a:cubicBezTo>
                  <a:cubicBezTo>
                    <a:pt x="4451" y="3059"/>
                    <a:pt x="4520" y="3013"/>
                    <a:pt x="4565" y="2945"/>
                  </a:cubicBezTo>
                  <a:cubicBezTo>
                    <a:pt x="4611" y="2922"/>
                    <a:pt x="4634" y="2899"/>
                    <a:pt x="4680" y="2854"/>
                  </a:cubicBezTo>
                  <a:cubicBezTo>
                    <a:pt x="4771" y="2739"/>
                    <a:pt x="4794" y="2580"/>
                    <a:pt x="4702" y="2466"/>
                  </a:cubicBezTo>
                  <a:cubicBezTo>
                    <a:pt x="4657" y="2374"/>
                    <a:pt x="4565" y="2329"/>
                    <a:pt x="4474" y="2306"/>
                  </a:cubicBezTo>
                  <a:cubicBezTo>
                    <a:pt x="4360" y="2306"/>
                    <a:pt x="4269" y="2329"/>
                    <a:pt x="4155" y="2351"/>
                  </a:cubicBezTo>
                  <a:cubicBezTo>
                    <a:pt x="4018" y="2420"/>
                    <a:pt x="3881" y="2466"/>
                    <a:pt x="3721" y="2511"/>
                  </a:cubicBezTo>
                  <a:cubicBezTo>
                    <a:pt x="3652" y="2557"/>
                    <a:pt x="3561" y="2557"/>
                    <a:pt x="3493" y="2580"/>
                  </a:cubicBezTo>
                  <a:cubicBezTo>
                    <a:pt x="3196" y="2625"/>
                    <a:pt x="2922" y="2671"/>
                    <a:pt x="2648" y="2671"/>
                  </a:cubicBezTo>
                  <a:cubicBezTo>
                    <a:pt x="2557" y="2671"/>
                    <a:pt x="2466" y="2648"/>
                    <a:pt x="2374" y="2625"/>
                  </a:cubicBezTo>
                  <a:cubicBezTo>
                    <a:pt x="2283" y="2580"/>
                    <a:pt x="2169" y="2534"/>
                    <a:pt x="2078" y="2488"/>
                  </a:cubicBezTo>
                  <a:cubicBezTo>
                    <a:pt x="1941" y="2397"/>
                    <a:pt x="1826" y="2306"/>
                    <a:pt x="1712" y="2192"/>
                  </a:cubicBezTo>
                  <a:cubicBezTo>
                    <a:pt x="1667" y="2157"/>
                    <a:pt x="1610" y="2140"/>
                    <a:pt x="1553" y="2140"/>
                  </a:cubicBezTo>
                  <a:cubicBezTo>
                    <a:pt x="1495" y="2140"/>
                    <a:pt x="1438" y="2157"/>
                    <a:pt x="1393" y="2192"/>
                  </a:cubicBezTo>
                  <a:cubicBezTo>
                    <a:pt x="1256" y="2032"/>
                    <a:pt x="1142" y="1849"/>
                    <a:pt x="1050" y="1667"/>
                  </a:cubicBezTo>
                  <a:cubicBezTo>
                    <a:pt x="982" y="1552"/>
                    <a:pt x="936" y="1416"/>
                    <a:pt x="891" y="1279"/>
                  </a:cubicBezTo>
                  <a:cubicBezTo>
                    <a:pt x="822" y="1119"/>
                    <a:pt x="776" y="959"/>
                    <a:pt x="731" y="799"/>
                  </a:cubicBezTo>
                  <a:cubicBezTo>
                    <a:pt x="708" y="639"/>
                    <a:pt x="685" y="480"/>
                    <a:pt x="662" y="297"/>
                  </a:cubicBezTo>
                  <a:cubicBezTo>
                    <a:pt x="662" y="137"/>
                    <a:pt x="525" y="0"/>
                    <a:pt x="34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2" name="Google Shape;4493;p38">
              <a:extLst>
                <a:ext uri="{FF2B5EF4-FFF2-40B4-BE49-F238E27FC236}">
                  <a16:creationId xmlns:a16="http://schemas.microsoft.com/office/drawing/2014/main" id="{BA7711FB-F62D-45E8-E2A0-E1E410A7FC41}"/>
                </a:ext>
              </a:extLst>
            </p:cNvPr>
            <p:cNvSpPr/>
            <p:nvPr/>
          </p:nvSpPr>
          <p:spPr>
            <a:xfrm>
              <a:off x="9539118" y="2167162"/>
              <a:ext cx="125233" cy="86502"/>
            </a:xfrm>
            <a:custGeom>
              <a:avLst/>
              <a:gdLst/>
              <a:ahLst/>
              <a:cxnLst/>
              <a:rect l="l" t="t" r="r" b="b"/>
              <a:pathLst>
                <a:path w="4475" h="3091" extrusionOk="0">
                  <a:moveTo>
                    <a:pt x="252" y="0"/>
                  </a:moveTo>
                  <a:cubicBezTo>
                    <a:pt x="183" y="0"/>
                    <a:pt x="115" y="23"/>
                    <a:pt x="69" y="69"/>
                  </a:cubicBezTo>
                  <a:cubicBezTo>
                    <a:pt x="23" y="114"/>
                    <a:pt x="1" y="183"/>
                    <a:pt x="1" y="251"/>
                  </a:cubicBezTo>
                  <a:cubicBezTo>
                    <a:pt x="1" y="320"/>
                    <a:pt x="23" y="388"/>
                    <a:pt x="92" y="434"/>
                  </a:cubicBezTo>
                  <a:cubicBezTo>
                    <a:pt x="160" y="502"/>
                    <a:pt x="229" y="571"/>
                    <a:pt x="297" y="662"/>
                  </a:cubicBezTo>
                  <a:cubicBezTo>
                    <a:pt x="366" y="708"/>
                    <a:pt x="457" y="776"/>
                    <a:pt x="526" y="822"/>
                  </a:cubicBezTo>
                  <a:cubicBezTo>
                    <a:pt x="685" y="936"/>
                    <a:pt x="822" y="1050"/>
                    <a:pt x="982" y="1141"/>
                  </a:cubicBezTo>
                  <a:cubicBezTo>
                    <a:pt x="1279" y="1370"/>
                    <a:pt x="1576" y="1575"/>
                    <a:pt x="1895" y="1780"/>
                  </a:cubicBezTo>
                  <a:cubicBezTo>
                    <a:pt x="2108" y="1930"/>
                    <a:pt x="2341" y="2079"/>
                    <a:pt x="2557" y="2228"/>
                  </a:cubicBezTo>
                  <a:lnTo>
                    <a:pt x="2557" y="2228"/>
                  </a:lnTo>
                  <a:cubicBezTo>
                    <a:pt x="2549" y="2223"/>
                    <a:pt x="2542" y="2219"/>
                    <a:pt x="2534" y="2214"/>
                  </a:cubicBezTo>
                  <a:lnTo>
                    <a:pt x="2534" y="2214"/>
                  </a:lnTo>
                  <a:lnTo>
                    <a:pt x="2603" y="2260"/>
                  </a:lnTo>
                  <a:cubicBezTo>
                    <a:pt x="2587" y="2249"/>
                    <a:pt x="2572" y="2238"/>
                    <a:pt x="2557" y="2228"/>
                  </a:cubicBezTo>
                  <a:lnTo>
                    <a:pt x="2557" y="2228"/>
                  </a:lnTo>
                  <a:cubicBezTo>
                    <a:pt x="2661" y="2292"/>
                    <a:pt x="2747" y="2356"/>
                    <a:pt x="2854" y="2420"/>
                  </a:cubicBezTo>
                  <a:cubicBezTo>
                    <a:pt x="2945" y="2488"/>
                    <a:pt x="3059" y="2556"/>
                    <a:pt x="3150" y="2625"/>
                  </a:cubicBezTo>
                  <a:cubicBezTo>
                    <a:pt x="3150" y="2625"/>
                    <a:pt x="3128" y="2602"/>
                    <a:pt x="3128" y="2602"/>
                  </a:cubicBezTo>
                  <a:cubicBezTo>
                    <a:pt x="3143" y="2602"/>
                    <a:pt x="3158" y="2612"/>
                    <a:pt x="3167" y="2626"/>
                  </a:cubicBezTo>
                  <a:lnTo>
                    <a:pt x="3167" y="2626"/>
                  </a:lnTo>
                  <a:cubicBezTo>
                    <a:pt x="3163" y="2625"/>
                    <a:pt x="3158" y="2625"/>
                    <a:pt x="3150" y="2625"/>
                  </a:cubicBezTo>
                  <a:cubicBezTo>
                    <a:pt x="3160" y="2625"/>
                    <a:pt x="3166" y="2629"/>
                    <a:pt x="3170" y="2634"/>
                  </a:cubicBezTo>
                  <a:lnTo>
                    <a:pt x="3170" y="2634"/>
                  </a:lnTo>
                  <a:cubicBezTo>
                    <a:pt x="3172" y="2638"/>
                    <a:pt x="3173" y="2643"/>
                    <a:pt x="3173" y="2648"/>
                  </a:cubicBezTo>
                  <a:cubicBezTo>
                    <a:pt x="3173" y="2643"/>
                    <a:pt x="3173" y="2639"/>
                    <a:pt x="3173" y="2636"/>
                  </a:cubicBezTo>
                  <a:lnTo>
                    <a:pt x="3173" y="2636"/>
                  </a:lnTo>
                  <a:cubicBezTo>
                    <a:pt x="3179" y="2642"/>
                    <a:pt x="3185" y="2648"/>
                    <a:pt x="3196" y="2648"/>
                  </a:cubicBezTo>
                  <a:cubicBezTo>
                    <a:pt x="3265" y="2693"/>
                    <a:pt x="3333" y="2739"/>
                    <a:pt x="3402" y="2785"/>
                  </a:cubicBezTo>
                  <a:cubicBezTo>
                    <a:pt x="3356" y="2762"/>
                    <a:pt x="3333" y="2739"/>
                    <a:pt x="3310" y="2739"/>
                  </a:cubicBezTo>
                  <a:cubicBezTo>
                    <a:pt x="3424" y="2808"/>
                    <a:pt x="3516" y="2853"/>
                    <a:pt x="3630" y="2922"/>
                  </a:cubicBezTo>
                  <a:cubicBezTo>
                    <a:pt x="3675" y="2967"/>
                    <a:pt x="3721" y="2990"/>
                    <a:pt x="3767" y="3013"/>
                  </a:cubicBezTo>
                  <a:cubicBezTo>
                    <a:pt x="3812" y="3036"/>
                    <a:pt x="3858" y="3059"/>
                    <a:pt x="3904" y="3081"/>
                  </a:cubicBezTo>
                  <a:cubicBezTo>
                    <a:pt x="3928" y="3088"/>
                    <a:pt x="3953" y="3090"/>
                    <a:pt x="3977" y="3090"/>
                  </a:cubicBezTo>
                  <a:cubicBezTo>
                    <a:pt x="4044" y="3090"/>
                    <a:pt x="4111" y="3069"/>
                    <a:pt x="4178" y="3036"/>
                  </a:cubicBezTo>
                  <a:cubicBezTo>
                    <a:pt x="4292" y="2945"/>
                    <a:pt x="4337" y="2808"/>
                    <a:pt x="4292" y="2671"/>
                  </a:cubicBezTo>
                  <a:cubicBezTo>
                    <a:pt x="4315" y="2671"/>
                    <a:pt x="4337" y="2648"/>
                    <a:pt x="4360" y="2625"/>
                  </a:cubicBezTo>
                  <a:cubicBezTo>
                    <a:pt x="4474" y="2511"/>
                    <a:pt x="4452" y="2328"/>
                    <a:pt x="4337" y="2214"/>
                  </a:cubicBezTo>
                  <a:cubicBezTo>
                    <a:pt x="4269" y="2168"/>
                    <a:pt x="4223" y="2123"/>
                    <a:pt x="4178" y="2077"/>
                  </a:cubicBezTo>
                  <a:cubicBezTo>
                    <a:pt x="4086" y="2032"/>
                    <a:pt x="4018" y="1963"/>
                    <a:pt x="3927" y="1917"/>
                  </a:cubicBezTo>
                  <a:cubicBezTo>
                    <a:pt x="3790" y="1826"/>
                    <a:pt x="3653" y="1735"/>
                    <a:pt x="3516" y="1643"/>
                  </a:cubicBezTo>
                  <a:cubicBezTo>
                    <a:pt x="3379" y="1552"/>
                    <a:pt x="3219" y="1484"/>
                    <a:pt x="3082" y="1392"/>
                  </a:cubicBezTo>
                  <a:cubicBezTo>
                    <a:pt x="2945" y="1301"/>
                    <a:pt x="2785" y="1210"/>
                    <a:pt x="2648" y="1118"/>
                  </a:cubicBezTo>
                  <a:cubicBezTo>
                    <a:pt x="2352" y="936"/>
                    <a:pt x="2055" y="776"/>
                    <a:pt x="1758" y="594"/>
                  </a:cubicBezTo>
                  <a:cubicBezTo>
                    <a:pt x="1507" y="434"/>
                    <a:pt x="1256" y="274"/>
                    <a:pt x="1005" y="137"/>
                  </a:cubicBezTo>
                  <a:lnTo>
                    <a:pt x="982" y="137"/>
                  </a:lnTo>
                  <a:cubicBezTo>
                    <a:pt x="936" y="91"/>
                    <a:pt x="891" y="69"/>
                    <a:pt x="845" y="46"/>
                  </a:cubicBezTo>
                  <a:cubicBezTo>
                    <a:pt x="804" y="25"/>
                    <a:pt x="758" y="14"/>
                    <a:pt x="714" y="14"/>
                  </a:cubicBezTo>
                  <a:cubicBezTo>
                    <a:pt x="660" y="14"/>
                    <a:pt x="609" y="31"/>
                    <a:pt x="571" y="69"/>
                  </a:cubicBezTo>
                  <a:cubicBezTo>
                    <a:pt x="526" y="69"/>
                    <a:pt x="503" y="91"/>
                    <a:pt x="480" y="137"/>
                  </a:cubicBezTo>
                  <a:cubicBezTo>
                    <a:pt x="457" y="114"/>
                    <a:pt x="434" y="91"/>
                    <a:pt x="411" y="46"/>
                  </a:cubicBezTo>
                  <a:cubicBezTo>
                    <a:pt x="366" y="23"/>
                    <a:pt x="320" y="0"/>
                    <a:pt x="252"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3" name="Google Shape;4494;p38">
              <a:extLst>
                <a:ext uri="{FF2B5EF4-FFF2-40B4-BE49-F238E27FC236}">
                  <a16:creationId xmlns:a16="http://schemas.microsoft.com/office/drawing/2014/main" id="{461DBD3A-3E89-42A5-B096-E7520279209E}"/>
                </a:ext>
              </a:extLst>
            </p:cNvPr>
            <p:cNvSpPr/>
            <p:nvPr/>
          </p:nvSpPr>
          <p:spPr>
            <a:xfrm>
              <a:off x="9279138" y="2020884"/>
              <a:ext cx="114375" cy="83535"/>
            </a:xfrm>
            <a:custGeom>
              <a:avLst/>
              <a:gdLst/>
              <a:ahLst/>
              <a:cxnLst/>
              <a:rect l="l" t="t" r="r" b="b"/>
              <a:pathLst>
                <a:path w="4087" h="2985" extrusionOk="0">
                  <a:moveTo>
                    <a:pt x="138" y="0"/>
                  </a:moveTo>
                  <a:cubicBezTo>
                    <a:pt x="115" y="0"/>
                    <a:pt x="69" y="23"/>
                    <a:pt x="46" y="46"/>
                  </a:cubicBezTo>
                  <a:cubicBezTo>
                    <a:pt x="1" y="91"/>
                    <a:pt x="1" y="206"/>
                    <a:pt x="46" y="251"/>
                  </a:cubicBezTo>
                  <a:cubicBezTo>
                    <a:pt x="297" y="434"/>
                    <a:pt x="548" y="639"/>
                    <a:pt x="800" y="845"/>
                  </a:cubicBezTo>
                  <a:cubicBezTo>
                    <a:pt x="1028" y="1027"/>
                    <a:pt x="1279" y="1210"/>
                    <a:pt x="1530" y="1415"/>
                  </a:cubicBezTo>
                  <a:cubicBezTo>
                    <a:pt x="2009" y="1826"/>
                    <a:pt x="2511" y="2191"/>
                    <a:pt x="3014" y="2557"/>
                  </a:cubicBezTo>
                  <a:cubicBezTo>
                    <a:pt x="3128" y="2648"/>
                    <a:pt x="3242" y="2716"/>
                    <a:pt x="3356" y="2785"/>
                  </a:cubicBezTo>
                  <a:cubicBezTo>
                    <a:pt x="3470" y="2853"/>
                    <a:pt x="3584" y="2922"/>
                    <a:pt x="3698" y="2967"/>
                  </a:cubicBezTo>
                  <a:cubicBezTo>
                    <a:pt x="3734" y="2979"/>
                    <a:pt x="3771" y="2985"/>
                    <a:pt x="3807" y="2985"/>
                  </a:cubicBezTo>
                  <a:cubicBezTo>
                    <a:pt x="3912" y="2985"/>
                    <a:pt x="4013" y="2938"/>
                    <a:pt x="4064" y="2853"/>
                  </a:cubicBezTo>
                  <a:cubicBezTo>
                    <a:pt x="4086" y="2785"/>
                    <a:pt x="4086" y="2693"/>
                    <a:pt x="4064" y="2648"/>
                  </a:cubicBezTo>
                  <a:cubicBezTo>
                    <a:pt x="4041" y="2557"/>
                    <a:pt x="3995" y="2511"/>
                    <a:pt x="3927" y="2488"/>
                  </a:cubicBezTo>
                  <a:cubicBezTo>
                    <a:pt x="3927" y="2488"/>
                    <a:pt x="3927" y="2465"/>
                    <a:pt x="3927" y="2465"/>
                  </a:cubicBezTo>
                  <a:cubicBezTo>
                    <a:pt x="3881" y="2442"/>
                    <a:pt x="3835" y="2397"/>
                    <a:pt x="3790" y="2374"/>
                  </a:cubicBezTo>
                  <a:cubicBezTo>
                    <a:pt x="3721" y="2328"/>
                    <a:pt x="3653" y="2283"/>
                    <a:pt x="3607" y="2237"/>
                  </a:cubicBezTo>
                  <a:cubicBezTo>
                    <a:pt x="3447" y="2123"/>
                    <a:pt x="3310" y="2032"/>
                    <a:pt x="3151" y="1917"/>
                  </a:cubicBezTo>
                  <a:cubicBezTo>
                    <a:pt x="2900" y="1758"/>
                    <a:pt x="2626" y="1598"/>
                    <a:pt x="2375" y="1415"/>
                  </a:cubicBezTo>
                  <a:cubicBezTo>
                    <a:pt x="2123" y="1255"/>
                    <a:pt x="1872" y="1096"/>
                    <a:pt x="1621" y="959"/>
                  </a:cubicBezTo>
                  <a:cubicBezTo>
                    <a:pt x="1347" y="799"/>
                    <a:pt x="1073" y="616"/>
                    <a:pt x="822" y="457"/>
                  </a:cubicBezTo>
                  <a:cubicBezTo>
                    <a:pt x="731" y="388"/>
                    <a:pt x="640" y="320"/>
                    <a:pt x="548" y="251"/>
                  </a:cubicBezTo>
                  <a:cubicBezTo>
                    <a:pt x="434" y="183"/>
                    <a:pt x="343" y="114"/>
                    <a:pt x="252" y="23"/>
                  </a:cubicBezTo>
                  <a:cubicBezTo>
                    <a:pt x="206" y="23"/>
                    <a:pt x="183" y="0"/>
                    <a:pt x="1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4" name="Google Shape;4495;p38">
              <a:extLst>
                <a:ext uri="{FF2B5EF4-FFF2-40B4-BE49-F238E27FC236}">
                  <a16:creationId xmlns:a16="http://schemas.microsoft.com/office/drawing/2014/main" id="{5CDCD80E-047F-7502-A9C6-F97C6ECF8D83}"/>
                </a:ext>
              </a:extLst>
            </p:cNvPr>
            <p:cNvSpPr/>
            <p:nvPr/>
          </p:nvSpPr>
          <p:spPr>
            <a:xfrm>
              <a:off x="9401152" y="2103915"/>
              <a:ext cx="12145" cy="11530"/>
            </a:xfrm>
            <a:custGeom>
              <a:avLst/>
              <a:gdLst/>
              <a:ahLst/>
              <a:cxnLst/>
              <a:rect l="l" t="t" r="r" b="b"/>
              <a:pathLst>
                <a:path w="434" h="412" extrusionOk="0">
                  <a:moveTo>
                    <a:pt x="206" y="0"/>
                  </a:moveTo>
                  <a:cubicBezTo>
                    <a:pt x="92" y="0"/>
                    <a:pt x="0" y="114"/>
                    <a:pt x="0" y="229"/>
                  </a:cubicBezTo>
                  <a:cubicBezTo>
                    <a:pt x="23" y="343"/>
                    <a:pt x="114" y="411"/>
                    <a:pt x="229" y="411"/>
                  </a:cubicBezTo>
                  <a:cubicBezTo>
                    <a:pt x="343" y="411"/>
                    <a:pt x="434" y="297"/>
                    <a:pt x="411" y="206"/>
                  </a:cubicBezTo>
                  <a:cubicBezTo>
                    <a:pt x="411" y="69"/>
                    <a:pt x="320" y="0"/>
                    <a:pt x="20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5" name="Google Shape;4496;p38">
              <a:extLst>
                <a:ext uri="{FF2B5EF4-FFF2-40B4-BE49-F238E27FC236}">
                  <a16:creationId xmlns:a16="http://schemas.microsoft.com/office/drawing/2014/main" id="{DB68678E-4C70-10CF-0809-A0C23D531032}"/>
                </a:ext>
              </a:extLst>
            </p:cNvPr>
            <p:cNvSpPr/>
            <p:nvPr/>
          </p:nvSpPr>
          <p:spPr>
            <a:xfrm>
              <a:off x="9530191" y="2199736"/>
              <a:ext cx="78582" cy="57341"/>
            </a:xfrm>
            <a:custGeom>
              <a:avLst/>
              <a:gdLst/>
              <a:ahLst/>
              <a:cxnLst/>
              <a:rect l="l" t="t" r="r" b="b"/>
              <a:pathLst>
                <a:path w="2808" h="2049" extrusionOk="0">
                  <a:moveTo>
                    <a:pt x="160" y="0"/>
                  </a:moveTo>
                  <a:cubicBezTo>
                    <a:pt x="137" y="0"/>
                    <a:pt x="91" y="23"/>
                    <a:pt x="46" y="69"/>
                  </a:cubicBezTo>
                  <a:cubicBezTo>
                    <a:pt x="0" y="114"/>
                    <a:pt x="0" y="228"/>
                    <a:pt x="69" y="274"/>
                  </a:cubicBezTo>
                  <a:cubicBezTo>
                    <a:pt x="251" y="434"/>
                    <a:pt x="434" y="571"/>
                    <a:pt x="616" y="708"/>
                  </a:cubicBezTo>
                  <a:cubicBezTo>
                    <a:pt x="822" y="845"/>
                    <a:pt x="1027" y="1004"/>
                    <a:pt x="1233" y="1141"/>
                  </a:cubicBezTo>
                  <a:cubicBezTo>
                    <a:pt x="1415" y="1278"/>
                    <a:pt x="1598" y="1415"/>
                    <a:pt x="1803" y="1552"/>
                  </a:cubicBezTo>
                  <a:cubicBezTo>
                    <a:pt x="1895" y="1644"/>
                    <a:pt x="2009" y="1712"/>
                    <a:pt x="2100" y="1803"/>
                  </a:cubicBezTo>
                  <a:cubicBezTo>
                    <a:pt x="2146" y="1826"/>
                    <a:pt x="2191" y="1872"/>
                    <a:pt x="2214" y="1895"/>
                  </a:cubicBezTo>
                  <a:cubicBezTo>
                    <a:pt x="2283" y="1940"/>
                    <a:pt x="2351" y="1986"/>
                    <a:pt x="2420" y="2032"/>
                  </a:cubicBezTo>
                  <a:cubicBezTo>
                    <a:pt x="2454" y="2043"/>
                    <a:pt x="2488" y="2049"/>
                    <a:pt x="2522" y="2049"/>
                  </a:cubicBezTo>
                  <a:cubicBezTo>
                    <a:pt x="2556" y="2049"/>
                    <a:pt x="2591" y="2043"/>
                    <a:pt x="2625" y="2032"/>
                  </a:cubicBezTo>
                  <a:cubicBezTo>
                    <a:pt x="2693" y="2009"/>
                    <a:pt x="2739" y="1963"/>
                    <a:pt x="2785" y="1895"/>
                  </a:cubicBezTo>
                  <a:cubicBezTo>
                    <a:pt x="2808" y="1849"/>
                    <a:pt x="2808" y="1758"/>
                    <a:pt x="2785" y="1712"/>
                  </a:cubicBezTo>
                  <a:cubicBezTo>
                    <a:pt x="2762" y="1644"/>
                    <a:pt x="2716" y="1598"/>
                    <a:pt x="2671" y="1552"/>
                  </a:cubicBezTo>
                  <a:cubicBezTo>
                    <a:pt x="2579" y="1507"/>
                    <a:pt x="2488" y="1438"/>
                    <a:pt x="2397" y="1392"/>
                  </a:cubicBezTo>
                  <a:cubicBezTo>
                    <a:pt x="2305" y="1324"/>
                    <a:pt x="2237" y="1278"/>
                    <a:pt x="2146" y="1210"/>
                  </a:cubicBezTo>
                  <a:cubicBezTo>
                    <a:pt x="1963" y="1096"/>
                    <a:pt x="1780" y="1004"/>
                    <a:pt x="1598" y="890"/>
                  </a:cubicBezTo>
                  <a:cubicBezTo>
                    <a:pt x="1415" y="776"/>
                    <a:pt x="1233" y="685"/>
                    <a:pt x="1073" y="571"/>
                  </a:cubicBezTo>
                  <a:cubicBezTo>
                    <a:pt x="890" y="479"/>
                    <a:pt x="708" y="365"/>
                    <a:pt x="525" y="251"/>
                  </a:cubicBezTo>
                  <a:cubicBezTo>
                    <a:pt x="548" y="251"/>
                    <a:pt x="548" y="274"/>
                    <a:pt x="571" y="274"/>
                  </a:cubicBezTo>
                  <a:cubicBezTo>
                    <a:pt x="457" y="206"/>
                    <a:pt x="365" y="114"/>
                    <a:pt x="274" y="46"/>
                  </a:cubicBezTo>
                  <a:cubicBezTo>
                    <a:pt x="251" y="23"/>
                    <a:pt x="205" y="0"/>
                    <a:pt x="16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6" name="Google Shape;4497;p38">
              <a:extLst>
                <a:ext uri="{FF2B5EF4-FFF2-40B4-BE49-F238E27FC236}">
                  <a16:creationId xmlns:a16="http://schemas.microsoft.com/office/drawing/2014/main" id="{A82E7793-EE21-48E6-5569-384709A24134}"/>
                </a:ext>
              </a:extLst>
            </p:cNvPr>
            <p:cNvSpPr/>
            <p:nvPr/>
          </p:nvSpPr>
          <p:spPr>
            <a:xfrm>
              <a:off x="9422225" y="2354297"/>
              <a:ext cx="123302" cy="84990"/>
            </a:xfrm>
            <a:custGeom>
              <a:avLst/>
              <a:gdLst/>
              <a:ahLst/>
              <a:cxnLst/>
              <a:rect l="l" t="t" r="r" b="b"/>
              <a:pathLst>
                <a:path w="4406" h="3037" extrusionOk="0">
                  <a:moveTo>
                    <a:pt x="714" y="844"/>
                  </a:moveTo>
                  <a:lnTo>
                    <a:pt x="714" y="844"/>
                  </a:lnTo>
                  <a:cubicBezTo>
                    <a:pt x="723" y="858"/>
                    <a:pt x="738" y="868"/>
                    <a:pt x="754" y="868"/>
                  </a:cubicBezTo>
                  <a:cubicBezTo>
                    <a:pt x="741" y="860"/>
                    <a:pt x="728" y="852"/>
                    <a:pt x="714" y="844"/>
                  </a:cubicBezTo>
                  <a:close/>
                  <a:moveTo>
                    <a:pt x="206" y="1"/>
                  </a:moveTo>
                  <a:cubicBezTo>
                    <a:pt x="160" y="1"/>
                    <a:pt x="92" y="24"/>
                    <a:pt x="69" y="69"/>
                  </a:cubicBezTo>
                  <a:cubicBezTo>
                    <a:pt x="1" y="138"/>
                    <a:pt x="1" y="275"/>
                    <a:pt x="69" y="343"/>
                  </a:cubicBezTo>
                  <a:cubicBezTo>
                    <a:pt x="92" y="343"/>
                    <a:pt x="115" y="366"/>
                    <a:pt x="138" y="366"/>
                  </a:cubicBezTo>
                  <a:cubicBezTo>
                    <a:pt x="138" y="389"/>
                    <a:pt x="138" y="412"/>
                    <a:pt x="160" y="412"/>
                  </a:cubicBezTo>
                  <a:cubicBezTo>
                    <a:pt x="229" y="503"/>
                    <a:pt x="320" y="571"/>
                    <a:pt x="411" y="640"/>
                  </a:cubicBezTo>
                  <a:cubicBezTo>
                    <a:pt x="512" y="701"/>
                    <a:pt x="613" y="779"/>
                    <a:pt x="714" y="844"/>
                  </a:cubicBezTo>
                  <a:lnTo>
                    <a:pt x="714" y="844"/>
                  </a:lnTo>
                  <a:cubicBezTo>
                    <a:pt x="710" y="837"/>
                    <a:pt x="708" y="830"/>
                    <a:pt x="708" y="823"/>
                  </a:cubicBezTo>
                  <a:lnTo>
                    <a:pt x="708" y="823"/>
                  </a:lnTo>
                  <a:cubicBezTo>
                    <a:pt x="822" y="914"/>
                    <a:pt x="959" y="1005"/>
                    <a:pt x="1096" y="1096"/>
                  </a:cubicBezTo>
                  <a:cubicBezTo>
                    <a:pt x="1119" y="1119"/>
                    <a:pt x="1165" y="1142"/>
                    <a:pt x="1187" y="1165"/>
                  </a:cubicBezTo>
                  <a:cubicBezTo>
                    <a:pt x="1393" y="1302"/>
                    <a:pt x="1576" y="1439"/>
                    <a:pt x="1781" y="1576"/>
                  </a:cubicBezTo>
                  <a:cubicBezTo>
                    <a:pt x="1986" y="1736"/>
                    <a:pt x="2192" y="1873"/>
                    <a:pt x="2397" y="2009"/>
                  </a:cubicBezTo>
                  <a:lnTo>
                    <a:pt x="2374" y="2009"/>
                  </a:lnTo>
                  <a:cubicBezTo>
                    <a:pt x="2394" y="2029"/>
                    <a:pt x="2431" y="2049"/>
                    <a:pt x="2469" y="2068"/>
                  </a:cubicBezTo>
                  <a:lnTo>
                    <a:pt x="2469" y="2068"/>
                  </a:lnTo>
                  <a:cubicBezTo>
                    <a:pt x="2477" y="2079"/>
                    <a:pt x="2494" y="2083"/>
                    <a:pt x="2511" y="2101"/>
                  </a:cubicBezTo>
                  <a:cubicBezTo>
                    <a:pt x="2625" y="2169"/>
                    <a:pt x="2717" y="2238"/>
                    <a:pt x="2808" y="2306"/>
                  </a:cubicBezTo>
                  <a:cubicBezTo>
                    <a:pt x="2808" y="2284"/>
                    <a:pt x="2808" y="2283"/>
                    <a:pt x="2786" y="2283"/>
                  </a:cubicBezTo>
                  <a:lnTo>
                    <a:pt x="2786" y="2283"/>
                  </a:lnTo>
                  <a:cubicBezTo>
                    <a:pt x="2808" y="2283"/>
                    <a:pt x="2808" y="2284"/>
                    <a:pt x="2831" y="2306"/>
                  </a:cubicBezTo>
                  <a:cubicBezTo>
                    <a:pt x="2981" y="2413"/>
                    <a:pt x="3150" y="2520"/>
                    <a:pt x="3303" y="2627"/>
                  </a:cubicBezTo>
                  <a:lnTo>
                    <a:pt x="3303" y="2627"/>
                  </a:lnTo>
                  <a:cubicBezTo>
                    <a:pt x="3290" y="2619"/>
                    <a:pt x="3277" y="2611"/>
                    <a:pt x="3265" y="2603"/>
                  </a:cubicBezTo>
                  <a:lnTo>
                    <a:pt x="3265" y="2603"/>
                  </a:lnTo>
                  <a:lnTo>
                    <a:pt x="3333" y="2649"/>
                  </a:lnTo>
                  <a:cubicBezTo>
                    <a:pt x="3323" y="2641"/>
                    <a:pt x="3313" y="2634"/>
                    <a:pt x="3303" y="2627"/>
                  </a:cubicBezTo>
                  <a:lnTo>
                    <a:pt x="3303" y="2627"/>
                  </a:lnTo>
                  <a:cubicBezTo>
                    <a:pt x="3344" y="2652"/>
                    <a:pt x="3390" y="2677"/>
                    <a:pt x="3433" y="2703"/>
                  </a:cubicBezTo>
                  <a:lnTo>
                    <a:pt x="3433" y="2703"/>
                  </a:lnTo>
                  <a:cubicBezTo>
                    <a:pt x="3430" y="2700"/>
                    <a:pt x="3427" y="2697"/>
                    <a:pt x="3424" y="2694"/>
                  </a:cubicBezTo>
                  <a:lnTo>
                    <a:pt x="3424" y="2694"/>
                  </a:lnTo>
                  <a:cubicBezTo>
                    <a:pt x="3432" y="2700"/>
                    <a:pt x="3439" y="2705"/>
                    <a:pt x="3446" y="2711"/>
                  </a:cubicBezTo>
                  <a:lnTo>
                    <a:pt x="3446" y="2711"/>
                  </a:lnTo>
                  <a:cubicBezTo>
                    <a:pt x="3442" y="2708"/>
                    <a:pt x="3437" y="2705"/>
                    <a:pt x="3433" y="2703"/>
                  </a:cubicBezTo>
                  <a:lnTo>
                    <a:pt x="3433" y="2703"/>
                  </a:lnTo>
                  <a:cubicBezTo>
                    <a:pt x="3450" y="2719"/>
                    <a:pt x="3467" y="2735"/>
                    <a:pt x="3484" y="2739"/>
                  </a:cubicBezTo>
                  <a:lnTo>
                    <a:pt x="3484" y="2739"/>
                  </a:lnTo>
                  <a:cubicBezTo>
                    <a:pt x="3471" y="2729"/>
                    <a:pt x="3459" y="2720"/>
                    <a:pt x="3446" y="2711"/>
                  </a:cubicBezTo>
                  <a:lnTo>
                    <a:pt x="3446" y="2711"/>
                  </a:lnTo>
                  <a:cubicBezTo>
                    <a:pt x="3462" y="2720"/>
                    <a:pt x="3478" y="2730"/>
                    <a:pt x="3493" y="2740"/>
                  </a:cubicBezTo>
                  <a:cubicBezTo>
                    <a:pt x="3490" y="2740"/>
                    <a:pt x="3487" y="2740"/>
                    <a:pt x="3484" y="2739"/>
                  </a:cubicBezTo>
                  <a:lnTo>
                    <a:pt x="3484" y="2739"/>
                  </a:lnTo>
                  <a:cubicBezTo>
                    <a:pt x="3556" y="2792"/>
                    <a:pt x="3632" y="2846"/>
                    <a:pt x="3721" y="2900"/>
                  </a:cubicBezTo>
                  <a:cubicBezTo>
                    <a:pt x="3767" y="2945"/>
                    <a:pt x="3835" y="2991"/>
                    <a:pt x="3881" y="3014"/>
                  </a:cubicBezTo>
                  <a:cubicBezTo>
                    <a:pt x="3927" y="3029"/>
                    <a:pt x="3972" y="3037"/>
                    <a:pt x="4016" y="3037"/>
                  </a:cubicBezTo>
                  <a:cubicBezTo>
                    <a:pt x="4104" y="3037"/>
                    <a:pt x="4185" y="3006"/>
                    <a:pt x="4246" y="2945"/>
                  </a:cubicBezTo>
                  <a:cubicBezTo>
                    <a:pt x="4269" y="2900"/>
                    <a:pt x="4292" y="2877"/>
                    <a:pt x="4315" y="2831"/>
                  </a:cubicBezTo>
                  <a:cubicBezTo>
                    <a:pt x="4315" y="2808"/>
                    <a:pt x="4337" y="2808"/>
                    <a:pt x="4337" y="2786"/>
                  </a:cubicBezTo>
                  <a:cubicBezTo>
                    <a:pt x="4406" y="2649"/>
                    <a:pt x="4360" y="2443"/>
                    <a:pt x="4200" y="2398"/>
                  </a:cubicBezTo>
                  <a:cubicBezTo>
                    <a:pt x="4132" y="2352"/>
                    <a:pt x="4086" y="2329"/>
                    <a:pt x="4018" y="2283"/>
                  </a:cubicBezTo>
                  <a:cubicBezTo>
                    <a:pt x="3949" y="2238"/>
                    <a:pt x="3881" y="2192"/>
                    <a:pt x="3790" y="2146"/>
                  </a:cubicBezTo>
                  <a:cubicBezTo>
                    <a:pt x="3653" y="2078"/>
                    <a:pt x="3538" y="1987"/>
                    <a:pt x="3402" y="1918"/>
                  </a:cubicBezTo>
                  <a:cubicBezTo>
                    <a:pt x="3128" y="1736"/>
                    <a:pt x="2831" y="1576"/>
                    <a:pt x="2557" y="1393"/>
                  </a:cubicBezTo>
                  <a:cubicBezTo>
                    <a:pt x="2260" y="1211"/>
                    <a:pt x="1964" y="1028"/>
                    <a:pt x="1667" y="845"/>
                  </a:cubicBezTo>
                  <a:cubicBezTo>
                    <a:pt x="1393" y="663"/>
                    <a:pt x="1119" y="503"/>
                    <a:pt x="845" y="343"/>
                  </a:cubicBezTo>
                  <a:cubicBezTo>
                    <a:pt x="845" y="343"/>
                    <a:pt x="845" y="343"/>
                    <a:pt x="822" y="320"/>
                  </a:cubicBezTo>
                  <a:cubicBezTo>
                    <a:pt x="731" y="275"/>
                    <a:pt x="662" y="206"/>
                    <a:pt x="571" y="161"/>
                  </a:cubicBezTo>
                  <a:cubicBezTo>
                    <a:pt x="526" y="138"/>
                    <a:pt x="480" y="92"/>
                    <a:pt x="434" y="92"/>
                  </a:cubicBezTo>
                  <a:cubicBezTo>
                    <a:pt x="434" y="69"/>
                    <a:pt x="434" y="69"/>
                    <a:pt x="411" y="69"/>
                  </a:cubicBezTo>
                  <a:lnTo>
                    <a:pt x="366" y="69"/>
                  </a:lnTo>
                  <a:cubicBezTo>
                    <a:pt x="366" y="47"/>
                    <a:pt x="343" y="47"/>
                    <a:pt x="343" y="47"/>
                  </a:cubicBezTo>
                  <a:cubicBezTo>
                    <a:pt x="297" y="1"/>
                    <a:pt x="252" y="1"/>
                    <a:pt x="20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7" name="Google Shape;4498;p38">
              <a:extLst>
                <a:ext uri="{FF2B5EF4-FFF2-40B4-BE49-F238E27FC236}">
                  <a16:creationId xmlns:a16="http://schemas.microsoft.com/office/drawing/2014/main" id="{45088E3B-6A10-083C-B5BF-53EA8609B2F6}"/>
                </a:ext>
              </a:extLst>
            </p:cNvPr>
            <p:cNvSpPr/>
            <p:nvPr/>
          </p:nvSpPr>
          <p:spPr>
            <a:xfrm>
              <a:off x="9303541" y="2261695"/>
              <a:ext cx="143619" cy="110009"/>
            </a:xfrm>
            <a:custGeom>
              <a:avLst/>
              <a:gdLst/>
              <a:ahLst/>
              <a:cxnLst/>
              <a:rect l="l" t="t" r="r" b="b"/>
              <a:pathLst>
                <a:path w="5132" h="3931" extrusionOk="0">
                  <a:moveTo>
                    <a:pt x="1525" y="0"/>
                  </a:moveTo>
                  <a:cubicBezTo>
                    <a:pt x="1320" y="0"/>
                    <a:pt x="1114" y="23"/>
                    <a:pt x="886" y="69"/>
                  </a:cubicBezTo>
                  <a:cubicBezTo>
                    <a:pt x="772" y="92"/>
                    <a:pt x="658" y="114"/>
                    <a:pt x="544" y="160"/>
                  </a:cubicBezTo>
                  <a:cubicBezTo>
                    <a:pt x="475" y="183"/>
                    <a:pt x="407" y="228"/>
                    <a:pt x="338" y="251"/>
                  </a:cubicBezTo>
                  <a:cubicBezTo>
                    <a:pt x="247" y="297"/>
                    <a:pt x="156" y="365"/>
                    <a:pt x="110" y="457"/>
                  </a:cubicBezTo>
                  <a:cubicBezTo>
                    <a:pt x="1" y="676"/>
                    <a:pt x="165" y="937"/>
                    <a:pt x="380" y="937"/>
                  </a:cubicBezTo>
                  <a:cubicBezTo>
                    <a:pt x="389" y="937"/>
                    <a:pt x="398" y="937"/>
                    <a:pt x="407" y="936"/>
                  </a:cubicBezTo>
                  <a:cubicBezTo>
                    <a:pt x="475" y="936"/>
                    <a:pt x="521" y="913"/>
                    <a:pt x="567" y="890"/>
                  </a:cubicBezTo>
                  <a:cubicBezTo>
                    <a:pt x="704" y="822"/>
                    <a:pt x="841" y="776"/>
                    <a:pt x="978" y="753"/>
                  </a:cubicBezTo>
                  <a:cubicBezTo>
                    <a:pt x="1206" y="708"/>
                    <a:pt x="1434" y="708"/>
                    <a:pt x="1662" y="708"/>
                  </a:cubicBezTo>
                  <a:cubicBezTo>
                    <a:pt x="1845" y="731"/>
                    <a:pt x="1982" y="753"/>
                    <a:pt x="2142" y="799"/>
                  </a:cubicBezTo>
                  <a:cubicBezTo>
                    <a:pt x="2301" y="868"/>
                    <a:pt x="2438" y="936"/>
                    <a:pt x="2575" y="1005"/>
                  </a:cubicBezTo>
                  <a:cubicBezTo>
                    <a:pt x="2758" y="1141"/>
                    <a:pt x="2941" y="1278"/>
                    <a:pt x="3100" y="1438"/>
                  </a:cubicBezTo>
                  <a:cubicBezTo>
                    <a:pt x="3260" y="1575"/>
                    <a:pt x="3443" y="1735"/>
                    <a:pt x="3580" y="1895"/>
                  </a:cubicBezTo>
                  <a:cubicBezTo>
                    <a:pt x="3717" y="2077"/>
                    <a:pt x="3876" y="2260"/>
                    <a:pt x="4013" y="2443"/>
                  </a:cubicBezTo>
                  <a:cubicBezTo>
                    <a:pt x="4105" y="2602"/>
                    <a:pt x="4173" y="2762"/>
                    <a:pt x="4264" y="2922"/>
                  </a:cubicBezTo>
                  <a:cubicBezTo>
                    <a:pt x="4310" y="3013"/>
                    <a:pt x="4333" y="3104"/>
                    <a:pt x="4356" y="3196"/>
                  </a:cubicBezTo>
                  <a:cubicBezTo>
                    <a:pt x="4379" y="3241"/>
                    <a:pt x="4379" y="3287"/>
                    <a:pt x="4379" y="3333"/>
                  </a:cubicBezTo>
                  <a:cubicBezTo>
                    <a:pt x="4379" y="3378"/>
                    <a:pt x="4356" y="3424"/>
                    <a:pt x="4356" y="3470"/>
                  </a:cubicBezTo>
                  <a:cubicBezTo>
                    <a:pt x="4333" y="3492"/>
                    <a:pt x="4333" y="3515"/>
                    <a:pt x="4310" y="3538"/>
                  </a:cubicBezTo>
                  <a:cubicBezTo>
                    <a:pt x="4264" y="3675"/>
                    <a:pt x="4310" y="3835"/>
                    <a:pt x="4447" y="3903"/>
                  </a:cubicBezTo>
                  <a:cubicBezTo>
                    <a:pt x="4478" y="3922"/>
                    <a:pt x="4513" y="3930"/>
                    <a:pt x="4550" y="3930"/>
                  </a:cubicBezTo>
                  <a:cubicBezTo>
                    <a:pt x="4651" y="3930"/>
                    <a:pt x="4762" y="3867"/>
                    <a:pt x="4812" y="3766"/>
                  </a:cubicBezTo>
                  <a:cubicBezTo>
                    <a:pt x="4812" y="3766"/>
                    <a:pt x="4812" y="3744"/>
                    <a:pt x="4835" y="3721"/>
                  </a:cubicBezTo>
                  <a:cubicBezTo>
                    <a:pt x="4995" y="3698"/>
                    <a:pt x="5132" y="3561"/>
                    <a:pt x="5132" y="3378"/>
                  </a:cubicBezTo>
                  <a:cubicBezTo>
                    <a:pt x="5109" y="3196"/>
                    <a:pt x="5063" y="3013"/>
                    <a:pt x="5040" y="2831"/>
                  </a:cubicBezTo>
                  <a:cubicBezTo>
                    <a:pt x="4995" y="2671"/>
                    <a:pt x="4926" y="2511"/>
                    <a:pt x="4881" y="2374"/>
                  </a:cubicBezTo>
                  <a:cubicBezTo>
                    <a:pt x="4812" y="2214"/>
                    <a:pt x="4698" y="2054"/>
                    <a:pt x="4584" y="1918"/>
                  </a:cubicBezTo>
                  <a:cubicBezTo>
                    <a:pt x="4561" y="1849"/>
                    <a:pt x="4515" y="1803"/>
                    <a:pt x="4470" y="1758"/>
                  </a:cubicBezTo>
                  <a:cubicBezTo>
                    <a:pt x="4424" y="1712"/>
                    <a:pt x="4401" y="1666"/>
                    <a:pt x="4379" y="1644"/>
                  </a:cubicBezTo>
                  <a:cubicBezTo>
                    <a:pt x="4356" y="1621"/>
                    <a:pt x="4356" y="1621"/>
                    <a:pt x="4333" y="1598"/>
                  </a:cubicBezTo>
                  <a:cubicBezTo>
                    <a:pt x="4310" y="1575"/>
                    <a:pt x="4264" y="1529"/>
                    <a:pt x="4219" y="1484"/>
                  </a:cubicBezTo>
                  <a:cubicBezTo>
                    <a:pt x="4127" y="1370"/>
                    <a:pt x="4013" y="1256"/>
                    <a:pt x="3899" y="1164"/>
                  </a:cubicBezTo>
                  <a:cubicBezTo>
                    <a:pt x="3648" y="936"/>
                    <a:pt x="3420" y="731"/>
                    <a:pt x="3146" y="525"/>
                  </a:cubicBezTo>
                  <a:cubicBezTo>
                    <a:pt x="2941" y="388"/>
                    <a:pt x="2735" y="251"/>
                    <a:pt x="2484" y="160"/>
                  </a:cubicBezTo>
                  <a:cubicBezTo>
                    <a:pt x="2370" y="114"/>
                    <a:pt x="2256" y="92"/>
                    <a:pt x="2119" y="69"/>
                  </a:cubicBezTo>
                  <a:cubicBezTo>
                    <a:pt x="1982" y="23"/>
                    <a:pt x="1845" y="23"/>
                    <a:pt x="170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8" name="Google Shape;4499;p38">
              <a:extLst>
                <a:ext uri="{FF2B5EF4-FFF2-40B4-BE49-F238E27FC236}">
                  <a16:creationId xmlns:a16="http://schemas.microsoft.com/office/drawing/2014/main" id="{17E3B49C-0F8C-393A-D1DC-62738B123930}"/>
                </a:ext>
              </a:extLst>
            </p:cNvPr>
            <p:cNvSpPr/>
            <p:nvPr/>
          </p:nvSpPr>
          <p:spPr>
            <a:xfrm>
              <a:off x="9153933" y="2167162"/>
              <a:ext cx="164832" cy="115746"/>
            </a:xfrm>
            <a:custGeom>
              <a:avLst/>
              <a:gdLst/>
              <a:ahLst/>
              <a:cxnLst/>
              <a:rect l="l" t="t" r="r" b="b"/>
              <a:pathLst>
                <a:path w="5890" h="4136" extrusionOk="0">
                  <a:moveTo>
                    <a:pt x="3060" y="2603"/>
                  </a:moveTo>
                  <a:lnTo>
                    <a:pt x="3060" y="2603"/>
                  </a:lnTo>
                  <a:cubicBezTo>
                    <a:pt x="3071" y="2614"/>
                    <a:pt x="3082" y="2619"/>
                    <a:pt x="3093" y="2625"/>
                  </a:cubicBezTo>
                  <a:lnTo>
                    <a:pt x="3093" y="2625"/>
                  </a:lnTo>
                  <a:cubicBezTo>
                    <a:pt x="3082" y="2617"/>
                    <a:pt x="3071" y="2610"/>
                    <a:pt x="3060" y="2603"/>
                  </a:cubicBezTo>
                  <a:close/>
                  <a:moveTo>
                    <a:pt x="3093" y="2625"/>
                  </a:moveTo>
                  <a:lnTo>
                    <a:pt x="3093" y="2625"/>
                  </a:lnTo>
                  <a:cubicBezTo>
                    <a:pt x="3105" y="2632"/>
                    <a:pt x="3116" y="2640"/>
                    <a:pt x="3128" y="2648"/>
                  </a:cubicBezTo>
                  <a:cubicBezTo>
                    <a:pt x="3116" y="2636"/>
                    <a:pt x="3105" y="2631"/>
                    <a:pt x="3093" y="2625"/>
                  </a:cubicBezTo>
                  <a:close/>
                  <a:moveTo>
                    <a:pt x="298" y="0"/>
                  </a:moveTo>
                  <a:cubicBezTo>
                    <a:pt x="206" y="0"/>
                    <a:pt x="138" y="46"/>
                    <a:pt x="92" y="114"/>
                  </a:cubicBezTo>
                  <a:cubicBezTo>
                    <a:pt x="24" y="160"/>
                    <a:pt x="1" y="251"/>
                    <a:pt x="1" y="342"/>
                  </a:cubicBezTo>
                  <a:cubicBezTo>
                    <a:pt x="1" y="434"/>
                    <a:pt x="47" y="502"/>
                    <a:pt x="115" y="571"/>
                  </a:cubicBezTo>
                  <a:lnTo>
                    <a:pt x="138" y="571"/>
                  </a:lnTo>
                  <a:cubicBezTo>
                    <a:pt x="184" y="616"/>
                    <a:pt x="252" y="662"/>
                    <a:pt x="320" y="685"/>
                  </a:cubicBezTo>
                  <a:cubicBezTo>
                    <a:pt x="412" y="730"/>
                    <a:pt x="480" y="776"/>
                    <a:pt x="549" y="822"/>
                  </a:cubicBezTo>
                  <a:cubicBezTo>
                    <a:pt x="594" y="845"/>
                    <a:pt x="617" y="867"/>
                    <a:pt x="640" y="890"/>
                  </a:cubicBezTo>
                  <a:cubicBezTo>
                    <a:pt x="800" y="1004"/>
                    <a:pt x="960" y="1118"/>
                    <a:pt x="1097" y="1233"/>
                  </a:cubicBezTo>
                  <a:cubicBezTo>
                    <a:pt x="1279" y="1347"/>
                    <a:pt x="1439" y="1461"/>
                    <a:pt x="1599" y="1575"/>
                  </a:cubicBezTo>
                  <a:cubicBezTo>
                    <a:pt x="1941" y="1826"/>
                    <a:pt x="2283" y="2077"/>
                    <a:pt x="2626" y="2305"/>
                  </a:cubicBezTo>
                  <a:lnTo>
                    <a:pt x="2557" y="2260"/>
                  </a:lnTo>
                  <a:lnTo>
                    <a:pt x="2557" y="2260"/>
                  </a:lnTo>
                  <a:cubicBezTo>
                    <a:pt x="2720" y="2381"/>
                    <a:pt x="2882" y="2485"/>
                    <a:pt x="3060" y="2603"/>
                  </a:cubicBezTo>
                  <a:lnTo>
                    <a:pt x="3060" y="2603"/>
                  </a:lnTo>
                  <a:cubicBezTo>
                    <a:pt x="3060" y="2603"/>
                    <a:pt x="3060" y="2602"/>
                    <a:pt x="3060" y="2602"/>
                  </a:cubicBezTo>
                  <a:lnTo>
                    <a:pt x="3060" y="2602"/>
                  </a:lnTo>
                  <a:cubicBezTo>
                    <a:pt x="3242" y="2716"/>
                    <a:pt x="3425" y="2830"/>
                    <a:pt x="3607" y="2945"/>
                  </a:cubicBezTo>
                  <a:cubicBezTo>
                    <a:pt x="3858" y="3127"/>
                    <a:pt x="4109" y="3310"/>
                    <a:pt x="4361" y="3492"/>
                  </a:cubicBezTo>
                  <a:cubicBezTo>
                    <a:pt x="4520" y="3606"/>
                    <a:pt x="4703" y="3721"/>
                    <a:pt x="4886" y="3858"/>
                  </a:cubicBezTo>
                  <a:cubicBezTo>
                    <a:pt x="5045" y="3949"/>
                    <a:pt x="5205" y="4017"/>
                    <a:pt x="5365" y="4109"/>
                  </a:cubicBezTo>
                  <a:cubicBezTo>
                    <a:pt x="5413" y="4127"/>
                    <a:pt x="5460" y="4135"/>
                    <a:pt x="5506" y="4135"/>
                  </a:cubicBezTo>
                  <a:cubicBezTo>
                    <a:pt x="5637" y="4135"/>
                    <a:pt x="5754" y="4067"/>
                    <a:pt x="5821" y="3949"/>
                  </a:cubicBezTo>
                  <a:cubicBezTo>
                    <a:pt x="5890" y="3789"/>
                    <a:pt x="5821" y="3584"/>
                    <a:pt x="5662" y="3515"/>
                  </a:cubicBezTo>
                  <a:cubicBezTo>
                    <a:pt x="5525" y="3447"/>
                    <a:pt x="5411" y="3401"/>
                    <a:pt x="5274" y="3333"/>
                  </a:cubicBezTo>
                  <a:cubicBezTo>
                    <a:pt x="5205" y="3264"/>
                    <a:pt x="5137" y="3196"/>
                    <a:pt x="5068" y="3150"/>
                  </a:cubicBezTo>
                  <a:cubicBezTo>
                    <a:pt x="4954" y="3059"/>
                    <a:pt x="4863" y="2990"/>
                    <a:pt x="4749" y="2922"/>
                  </a:cubicBezTo>
                  <a:cubicBezTo>
                    <a:pt x="4566" y="2785"/>
                    <a:pt x="4361" y="2671"/>
                    <a:pt x="4178" y="2556"/>
                  </a:cubicBezTo>
                  <a:cubicBezTo>
                    <a:pt x="3995" y="2420"/>
                    <a:pt x="3813" y="2305"/>
                    <a:pt x="3630" y="2168"/>
                  </a:cubicBezTo>
                  <a:cubicBezTo>
                    <a:pt x="3128" y="1803"/>
                    <a:pt x="2626" y="1415"/>
                    <a:pt x="2101" y="1073"/>
                  </a:cubicBezTo>
                  <a:cubicBezTo>
                    <a:pt x="1918" y="959"/>
                    <a:pt x="1736" y="822"/>
                    <a:pt x="1576" y="708"/>
                  </a:cubicBezTo>
                  <a:lnTo>
                    <a:pt x="1576" y="708"/>
                  </a:lnTo>
                  <a:cubicBezTo>
                    <a:pt x="1530" y="677"/>
                    <a:pt x="1485" y="647"/>
                    <a:pt x="1439" y="616"/>
                  </a:cubicBezTo>
                  <a:lnTo>
                    <a:pt x="1439" y="616"/>
                  </a:lnTo>
                  <a:cubicBezTo>
                    <a:pt x="1439" y="616"/>
                    <a:pt x="1439" y="617"/>
                    <a:pt x="1462" y="639"/>
                  </a:cubicBezTo>
                  <a:cubicBezTo>
                    <a:pt x="1439" y="616"/>
                    <a:pt x="1439" y="616"/>
                    <a:pt x="1416" y="616"/>
                  </a:cubicBezTo>
                  <a:cubicBezTo>
                    <a:pt x="1393" y="594"/>
                    <a:pt x="1370" y="571"/>
                    <a:pt x="1348" y="571"/>
                  </a:cubicBezTo>
                  <a:lnTo>
                    <a:pt x="1370" y="571"/>
                  </a:lnTo>
                  <a:cubicBezTo>
                    <a:pt x="1211" y="457"/>
                    <a:pt x="1051" y="365"/>
                    <a:pt x="868" y="251"/>
                  </a:cubicBezTo>
                  <a:cubicBezTo>
                    <a:pt x="800" y="205"/>
                    <a:pt x="709" y="160"/>
                    <a:pt x="640" y="114"/>
                  </a:cubicBezTo>
                  <a:cubicBezTo>
                    <a:pt x="594" y="91"/>
                    <a:pt x="572" y="69"/>
                    <a:pt x="526" y="69"/>
                  </a:cubicBezTo>
                  <a:cubicBezTo>
                    <a:pt x="526" y="46"/>
                    <a:pt x="503" y="46"/>
                    <a:pt x="503" y="46"/>
                  </a:cubicBezTo>
                  <a:cubicBezTo>
                    <a:pt x="435" y="0"/>
                    <a:pt x="366" y="0"/>
                    <a:pt x="29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9" name="Google Shape;4500;p38">
              <a:extLst>
                <a:ext uri="{FF2B5EF4-FFF2-40B4-BE49-F238E27FC236}">
                  <a16:creationId xmlns:a16="http://schemas.microsoft.com/office/drawing/2014/main" id="{DECD175E-D828-7235-2B28-4C04CF4370A4}"/>
                </a:ext>
              </a:extLst>
            </p:cNvPr>
            <p:cNvSpPr/>
            <p:nvPr/>
          </p:nvSpPr>
          <p:spPr>
            <a:xfrm>
              <a:off x="9244660" y="2103272"/>
              <a:ext cx="325801" cy="225363"/>
            </a:xfrm>
            <a:custGeom>
              <a:avLst/>
              <a:gdLst/>
              <a:ahLst/>
              <a:cxnLst/>
              <a:rect l="l" t="t" r="r" b="b"/>
              <a:pathLst>
                <a:path w="11642" h="8053" extrusionOk="0">
                  <a:moveTo>
                    <a:pt x="8008" y="5163"/>
                  </a:moveTo>
                  <a:cubicBezTo>
                    <a:pt x="8017" y="5170"/>
                    <a:pt x="8026" y="5176"/>
                    <a:pt x="8035" y="5182"/>
                  </a:cubicBezTo>
                  <a:cubicBezTo>
                    <a:pt x="8035" y="5182"/>
                    <a:pt x="8023" y="5170"/>
                    <a:pt x="8008" y="5163"/>
                  </a:cubicBezTo>
                  <a:close/>
                  <a:moveTo>
                    <a:pt x="7692" y="5730"/>
                  </a:moveTo>
                  <a:cubicBezTo>
                    <a:pt x="7709" y="5747"/>
                    <a:pt x="7714" y="5751"/>
                    <a:pt x="7724" y="5752"/>
                  </a:cubicBezTo>
                  <a:lnTo>
                    <a:pt x="7724" y="5752"/>
                  </a:lnTo>
                  <a:cubicBezTo>
                    <a:pt x="7714" y="5745"/>
                    <a:pt x="7704" y="5737"/>
                    <a:pt x="7692" y="5730"/>
                  </a:cubicBezTo>
                  <a:close/>
                  <a:moveTo>
                    <a:pt x="206" y="1"/>
                  </a:moveTo>
                  <a:cubicBezTo>
                    <a:pt x="137" y="1"/>
                    <a:pt x="69" y="46"/>
                    <a:pt x="46" y="115"/>
                  </a:cubicBezTo>
                  <a:cubicBezTo>
                    <a:pt x="0" y="206"/>
                    <a:pt x="46" y="297"/>
                    <a:pt x="114" y="343"/>
                  </a:cubicBezTo>
                  <a:cubicBezTo>
                    <a:pt x="251" y="411"/>
                    <a:pt x="388" y="503"/>
                    <a:pt x="525" y="571"/>
                  </a:cubicBezTo>
                  <a:cubicBezTo>
                    <a:pt x="685" y="685"/>
                    <a:pt x="845" y="799"/>
                    <a:pt x="1004" y="914"/>
                  </a:cubicBezTo>
                  <a:cubicBezTo>
                    <a:pt x="1210" y="1050"/>
                    <a:pt x="1415" y="1210"/>
                    <a:pt x="1621" y="1347"/>
                  </a:cubicBezTo>
                  <a:cubicBezTo>
                    <a:pt x="1849" y="1484"/>
                    <a:pt x="2054" y="1667"/>
                    <a:pt x="2283" y="1827"/>
                  </a:cubicBezTo>
                  <a:cubicBezTo>
                    <a:pt x="2534" y="2009"/>
                    <a:pt x="2762" y="2192"/>
                    <a:pt x="3013" y="2374"/>
                  </a:cubicBezTo>
                  <a:cubicBezTo>
                    <a:pt x="3241" y="2557"/>
                    <a:pt x="3470" y="2717"/>
                    <a:pt x="3698" y="2877"/>
                  </a:cubicBezTo>
                  <a:cubicBezTo>
                    <a:pt x="3949" y="3059"/>
                    <a:pt x="4177" y="3242"/>
                    <a:pt x="4428" y="3424"/>
                  </a:cubicBezTo>
                  <a:cubicBezTo>
                    <a:pt x="4725" y="3653"/>
                    <a:pt x="5045" y="3881"/>
                    <a:pt x="5364" y="4109"/>
                  </a:cubicBezTo>
                  <a:cubicBezTo>
                    <a:pt x="5706" y="4360"/>
                    <a:pt x="6049" y="4611"/>
                    <a:pt x="6391" y="4839"/>
                  </a:cubicBezTo>
                  <a:cubicBezTo>
                    <a:pt x="6391" y="4817"/>
                    <a:pt x="6368" y="4817"/>
                    <a:pt x="6346" y="4794"/>
                  </a:cubicBezTo>
                  <a:lnTo>
                    <a:pt x="6346" y="4794"/>
                  </a:lnTo>
                  <a:cubicBezTo>
                    <a:pt x="6825" y="5113"/>
                    <a:pt x="7259" y="5456"/>
                    <a:pt x="7738" y="5753"/>
                  </a:cubicBezTo>
                  <a:cubicBezTo>
                    <a:pt x="7732" y="5753"/>
                    <a:pt x="7728" y="5753"/>
                    <a:pt x="7724" y="5752"/>
                  </a:cubicBezTo>
                  <a:lnTo>
                    <a:pt x="7724" y="5752"/>
                  </a:lnTo>
                  <a:cubicBezTo>
                    <a:pt x="7776" y="5790"/>
                    <a:pt x="7814" y="5825"/>
                    <a:pt x="7852" y="5844"/>
                  </a:cubicBezTo>
                  <a:cubicBezTo>
                    <a:pt x="7966" y="5912"/>
                    <a:pt x="8057" y="5981"/>
                    <a:pt x="8149" y="6049"/>
                  </a:cubicBezTo>
                  <a:cubicBezTo>
                    <a:pt x="8491" y="6277"/>
                    <a:pt x="8811" y="6506"/>
                    <a:pt x="9153" y="6734"/>
                  </a:cubicBezTo>
                  <a:cubicBezTo>
                    <a:pt x="9541" y="7008"/>
                    <a:pt x="9952" y="7236"/>
                    <a:pt x="10340" y="7510"/>
                  </a:cubicBezTo>
                  <a:cubicBezTo>
                    <a:pt x="10386" y="7533"/>
                    <a:pt x="10454" y="7579"/>
                    <a:pt x="10500" y="7624"/>
                  </a:cubicBezTo>
                  <a:cubicBezTo>
                    <a:pt x="10500" y="7624"/>
                    <a:pt x="10500" y="7624"/>
                    <a:pt x="10500" y="7601"/>
                  </a:cubicBezTo>
                  <a:cubicBezTo>
                    <a:pt x="10637" y="7693"/>
                    <a:pt x="10774" y="7784"/>
                    <a:pt x="10911" y="7875"/>
                  </a:cubicBezTo>
                  <a:cubicBezTo>
                    <a:pt x="10979" y="7921"/>
                    <a:pt x="11048" y="7967"/>
                    <a:pt x="11116" y="7989"/>
                  </a:cubicBezTo>
                  <a:cubicBezTo>
                    <a:pt x="11178" y="8030"/>
                    <a:pt x="11248" y="8053"/>
                    <a:pt x="11318" y="8053"/>
                  </a:cubicBezTo>
                  <a:cubicBezTo>
                    <a:pt x="11403" y="8053"/>
                    <a:pt x="11487" y="8019"/>
                    <a:pt x="11550" y="7944"/>
                  </a:cubicBezTo>
                  <a:cubicBezTo>
                    <a:pt x="11618" y="7875"/>
                    <a:pt x="11641" y="7761"/>
                    <a:pt x="11618" y="7670"/>
                  </a:cubicBezTo>
                  <a:cubicBezTo>
                    <a:pt x="11573" y="7556"/>
                    <a:pt x="11504" y="7510"/>
                    <a:pt x="11436" y="7442"/>
                  </a:cubicBezTo>
                  <a:cubicBezTo>
                    <a:pt x="11367" y="7396"/>
                    <a:pt x="11299" y="7350"/>
                    <a:pt x="11230" y="7305"/>
                  </a:cubicBezTo>
                  <a:cubicBezTo>
                    <a:pt x="11116" y="7236"/>
                    <a:pt x="10979" y="7145"/>
                    <a:pt x="10842" y="7054"/>
                  </a:cubicBezTo>
                  <a:lnTo>
                    <a:pt x="10842" y="7054"/>
                  </a:lnTo>
                  <a:cubicBezTo>
                    <a:pt x="10865" y="7076"/>
                    <a:pt x="10888" y="7076"/>
                    <a:pt x="10888" y="7099"/>
                  </a:cubicBezTo>
                  <a:cubicBezTo>
                    <a:pt x="10842" y="7054"/>
                    <a:pt x="10774" y="7008"/>
                    <a:pt x="10728" y="6985"/>
                  </a:cubicBezTo>
                  <a:cubicBezTo>
                    <a:pt x="10363" y="6734"/>
                    <a:pt x="9998" y="6529"/>
                    <a:pt x="9632" y="6300"/>
                  </a:cubicBezTo>
                  <a:cubicBezTo>
                    <a:pt x="9221" y="5997"/>
                    <a:pt x="8830" y="5714"/>
                    <a:pt x="8421" y="5433"/>
                  </a:cubicBezTo>
                  <a:lnTo>
                    <a:pt x="8421" y="5433"/>
                  </a:lnTo>
                  <a:cubicBezTo>
                    <a:pt x="8421" y="5433"/>
                    <a:pt x="8422" y="5433"/>
                    <a:pt x="8423" y="5433"/>
                  </a:cubicBezTo>
                  <a:cubicBezTo>
                    <a:pt x="8415" y="5428"/>
                    <a:pt x="8407" y="5423"/>
                    <a:pt x="8399" y="5418"/>
                  </a:cubicBezTo>
                  <a:lnTo>
                    <a:pt x="8399" y="5418"/>
                  </a:lnTo>
                  <a:cubicBezTo>
                    <a:pt x="8384" y="5408"/>
                    <a:pt x="8369" y="5397"/>
                    <a:pt x="8354" y="5387"/>
                  </a:cubicBezTo>
                  <a:lnTo>
                    <a:pt x="8354" y="5387"/>
                  </a:lnTo>
                  <a:cubicBezTo>
                    <a:pt x="8358" y="5391"/>
                    <a:pt x="8362" y="5395"/>
                    <a:pt x="8366" y="5399"/>
                  </a:cubicBezTo>
                  <a:lnTo>
                    <a:pt x="8366" y="5399"/>
                  </a:lnTo>
                  <a:cubicBezTo>
                    <a:pt x="8318" y="5373"/>
                    <a:pt x="8273" y="5352"/>
                    <a:pt x="8240" y="5319"/>
                  </a:cubicBezTo>
                  <a:lnTo>
                    <a:pt x="8217" y="5319"/>
                  </a:lnTo>
                  <a:cubicBezTo>
                    <a:pt x="8149" y="5250"/>
                    <a:pt x="8080" y="5205"/>
                    <a:pt x="7989" y="5159"/>
                  </a:cubicBezTo>
                  <a:cubicBezTo>
                    <a:pt x="7995" y="5159"/>
                    <a:pt x="8002" y="5161"/>
                    <a:pt x="8008" y="5163"/>
                  </a:cubicBezTo>
                  <a:lnTo>
                    <a:pt x="8008" y="5163"/>
                  </a:lnTo>
                  <a:cubicBezTo>
                    <a:pt x="7584" y="4873"/>
                    <a:pt x="7181" y="4582"/>
                    <a:pt x="6756" y="4292"/>
                  </a:cubicBezTo>
                  <a:cubicBezTo>
                    <a:pt x="6483" y="4109"/>
                    <a:pt x="6231" y="3926"/>
                    <a:pt x="5980" y="3744"/>
                  </a:cubicBezTo>
                  <a:cubicBezTo>
                    <a:pt x="5729" y="3561"/>
                    <a:pt x="5501" y="3401"/>
                    <a:pt x="5273" y="3219"/>
                  </a:cubicBezTo>
                  <a:cubicBezTo>
                    <a:pt x="4793" y="2877"/>
                    <a:pt x="4314" y="2534"/>
                    <a:pt x="3835" y="2192"/>
                  </a:cubicBezTo>
                  <a:cubicBezTo>
                    <a:pt x="3424" y="1895"/>
                    <a:pt x="3036" y="1598"/>
                    <a:pt x="2625" y="1324"/>
                  </a:cubicBezTo>
                  <a:lnTo>
                    <a:pt x="2625" y="1324"/>
                  </a:lnTo>
                  <a:cubicBezTo>
                    <a:pt x="2648" y="1347"/>
                    <a:pt x="2648" y="1347"/>
                    <a:pt x="2671" y="1370"/>
                  </a:cubicBezTo>
                  <a:cubicBezTo>
                    <a:pt x="2488" y="1233"/>
                    <a:pt x="2305" y="1119"/>
                    <a:pt x="2100" y="982"/>
                  </a:cubicBezTo>
                  <a:cubicBezTo>
                    <a:pt x="1895" y="868"/>
                    <a:pt x="1666" y="777"/>
                    <a:pt x="1461" y="662"/>
                  </a:cubicBezTo>
                  <a:cubicBezTo>
                    <a:pt x="1278" y="571"/>
                    <a:pt x="1073" y="480"/>
                    <a:pt x="890" y="366"/>
                  </a:cubicBezTo>
                  <a:cubicBezTo>
                    <a:pt x="685" y="252"/>
                    <a:pt x="479" y="137"/>
                    <a:pt x="274" y="23"/>
                  </a:cubicBezTo>
                  <a:cubicBezTo>
                    <a:pt x="251" y="1"/>
                    <a:pt x="228" y="1"/>
                    <a:pt x="206" y="1"/>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0" name="Google Shape;4501;p38">
              <a:extLst>
                <a:ext uri="{FF2B5EF4-FFF2-40B4-BE49-F238E27FC236}">
                  <a16:creationId xmlns:a16="http://schemas.microsoft.com/office/drawing/2014/main" id="{C6F6B154-1805-6788-A34A-A62D3AC1694B}"/>
                </a:ext>
              </a:extLst>
            </p:cNvPr>
            <p:cNvSpPr/>
            <p:nvPr/>
          </p:nvSpPr>
          <p:spPr>
            <a:xfrm>
              <a:off x="9248494" y="2110940"/>
              <a:ext cx="69655" cy="46259"/>
            </a:xfrm>
            <a:custGeom>
              <a:avLst/>
              <a:gdLst/>
              <a:ahLst/>
              <a:cxnLst/>
              <a:rect l="l" t="t" r="r" b="b"/>
              <a:pathLst>
                <a:path w="2489" h="1653" extrusionOk="0">
                  <a:moveTo>
                    <a:pt x="1347" y="822"/>
                  </a:moveTo>
                  <a:cubicBezTo>
                    <a:pt x="1354" y="826"/>
                    <a:pt x="1362" y="830"/>
                    <a:pt x="1369" y="834"/>
                  </a:cubicBezTo>
                  <a:lnTo>
                    <a:pt x="1369" y="834"/>
                  </a:lnTo>
                  <a:cubicBezTo>
                    <a:pt x="1369" y="822"/>
                    <a:pt x="1365" y="822"/>
                    <a:pt x="1347" y="822"/>
                  </a:cubicBezTo>
                  <a:close/>
                  <a:moveTo>
                    <a:pt x="46" y="0"/>
                  </a:moveTo>
                  <a:cubicBezTo>
                    <a:pt x="23" y="0"/>
                    <a:pt x="23" y="23"/>
                    <a:pt x="0" y="46"/>
                  </a:cubicBezTo>
                  <a:cubicBezTo>
                    <a:pt x="0" y="69"/>
                    <a:pt x="0" y="92"/>
                    <a:pt x="0" y="115"/>
                  </a:cubicBezTo>
                  <a:cubicBezTo>
                    <a:pt x="0" y="137"/>
                    <a:pt x="23" y="137"/>
                    <a:pt x="46" y="160"/>
                  </a:cubicBezTo>
                  <a:cubicBezTo>
                    <a:pt x="114" y="206"/>
                    <a:pt x="206" y="252"/>
                    <a:pt x="274" y="297"/>
                  </a:cubicBezTo>
                  <a:cubicBezTo>
                    <a:pt x="365" y="366"/>
                    <a:pt x="457" y="411"/>
                    <a:pt x="548" y="480"/>
                  </a:cubicBezTo>
                  <a:cubicBezTo>
                    <a:pt x="708" y="571"/>
                    <a:pt x="845" y="685"/>
                    <a:pt x="1004" y="776"/>
                  </a:cubicBezTo>
                  <a:cubicBezTo>
                    <a:pt x="1141" y="891"/>
                    <a:pt x="1301" y="982"/>
                    <a:pt x="1461" y="1096"/>
                  </a:cubicBezTo>
                  <a:cubicBezTo>
                    <a:pt x="1598" y="1165"/>
                    <a:pt x="1735" y="1256"/>
                    <a:pt x="1872" y="1347"/>
                  </a:cubicBezTo>
                  <a:lnTo>
                    <a:pt x="2100" y="1507"/>
                  </a:lnTo>
                  <a:cubicBezTo>
                    <a:pt x="2146" y="1530"/>
                    <a:pt x="2168" y="1530"/>
                    <a:pt x="2191" y="1553"/>
                  </a:cubicBezTo>
                  <a:cubicBezTo>
                    <a:pt x="2260" y="1598"/>
                    <a:pt x="2305" y="1621"/>
                    <a:pt x="2351" y="1644"/>
                  </a:cubicBezTo>
                  <a:cubicBezTo>
                    <a:pt x="2363" y="1650"/>
                    <a:pt x="2376" y="1653"/>
                    <a:pt x="2387" y="1653"/>
                  </a:cubicBezTo>
                  <a:cubicBezTo>
                    <a:pt x="2420" y="1653"/>
                    <a:pt x="2449" y="1632"/>
                    <a:pt x="2465" y="1598"/>
                  </a:cubicBezTo>
                  <a:cubicBezTo>
                    <a:pt x="2488" y="1575"/>
                    <a:pt x="2465" y="1530"/>
                    <a:pt x="2442" y="1507"/>
                  </a:cubicBezTo>
                  <a:cubicBezTo>
                    <a:pt x="2374" y="1461"/>
                    <a:pt x="2328" y="1438"/>
                    <a:pt x="2260" y="1416"/>
                  </a:cubicBezTo>
                  <a:cubicBezTo>
                    <a:pt x="2237" y="1393"/>
                    <a:pt x="2191" y="1347"/>
                    <a:pt x="2146" y="1324"/>
                  </a:cubicBezTo>
                  <a:cubicBezTo>
                    <a:pt x="2054" y="1279"/>
                    <a:pt x="1963" y="1233"/>
                    <a:pt x="1895" y="1165"/>
                  </a:cubicBezTo>
                  <a:cubicBezTo>
                    <a:pt x="1780" y="1119"/>
                    <a:pt x="1689" y="1050"/>
                    <a:pt x="1598" y="982"/>
                  </a:cubicBezTo>
                  <a:cubicBezTo>
                    <a:pt x="1514" y="940"/>
                    <a:pt x="1450" y="879"/>
                    <a:pt x="1369" y="834"/>
                  </a:cubicBezTo>
                  <a:lnTo>
                    <a:pt x="1369" y="834"/>
                  </a:lnTo>
                  <a:cubicBezTo>
                    <a:pt x="1370" y="837"/>
                    <a:pt x="1370" y="841"/>
                    <a:pt x="1370" y="845"/>
                  </a:cubicBezTo>
                  <a:cubicBezTo>
                    <a:pt x="1164" y="685"/>
                    <a:pt x="936" y="548"/>
                    <a:pt x="730" y="388"/>
                  </a:cubicBezTo>
                  <a:cubicBezTo>
                    <a:pt x="639" y="320"/>
                    <a:pt x="525" y="274"/>
                    <a:pt x="434" y="206"/>
                  </a:cubicBezTo>
                  <a:cubicBezTo>
                    <a:pt x="388" y="183"/>
                    <a:pt x="342" y="137"/>
                    <a:pt x="297" y="115"/>
                  </a:cubicBezTo>
                  <a:cubicBezTo>
                    <a:pt x="228" y="69"/>
                    <a:pt x="183" y="46"/>
                    <a:pt x="114" y="0"/>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1" name="Google Shape;4502;p38">
              <a:extLst>
                <a:ext uri="{FF2B5EF4-FFF2-40B4-BE49-F238E27FC236}">
                  <a16:creationId xmlns:a16="http://schemas.microsoft.com/office/drawing/2014/main" id="{3DFDC299-80BB-432F-5CE9-029354798FDF}"/>
                </a:ext>
              </a:extLst>
            </p:cNvPr>
            <p:cNvSpPr/>
            <p:nvPr/>
          </p:nvSpPr>
          <p:spPr>
            <a:xfrm>
              <a:off x="9247207" y="2111583"/>
              <a:ext cx="26866" cy="19198"/>
            </a:xfrm>
            <a:custGeom>
              <a:avLst/>
              <a:gdLst/>
              <a:ahLst/>
              <a:cxnLst/>
              <a:rect l="l" t="t" r="r" b="b"/>
              <a:pathLst>
                <a:path w="960" h="686" extrusionOk="0">
                  <a:moveTo>
                    <a:pt x="92" y="0"/>
                  </a:moveTo>
                  <a:cubicBezTo>
                    <a:pt x="69" y="0"/>
                    <a:pt x="46" y="0"/>
                    <a:pt x="23" y="23"/>
                  </a:cubicBezTo>
                  <a:cubicBezTo>
                    <a:pt x="23" y="46"/>
                    <a:pt x="0" y="69"/>
                    <a:pt x="0" y="92"/>
                  </a:cubicBezTo>
                  <a:cubicBezTo>
                    <a:pt x="23" y="92"/>
                    <a:pt x="23" y="137"/>
                    <a:pt x="46" y="137"/>
                  </a:cubicBezTo>
                  <a:cubicBezTo>
                    <a:pt x="160" y="229"/>
                    <a:pt x="297" y="320"/>
                    <a:pt x="434" y="411"/>
                  </a:cubicBezTo>
                  <a:cubicBezTo>
                    <a:pt x="412" y="389"/>
                    <a:pt x="411" y="388"/>
                    <a:pt x="411" y="388"/>
                  </a:cubicBezTo>
                  <a:lnTo>
                    <a:pt x="411" y="388"/>
                  </a:lnTo>
                  <a:cubicBezTo>
                    <a:pt x="480" y="434"/>
                    <a:pt x="548" y="480"/>
                    <a:pt x="617" y="525"/>
                  </a:cubicBezTo>
                  <a:cubicBezTo>
                    <a:pt x="685" y="594"/>
                    <a:pt x="776" y="639"/>
                    <a:pt x="845" y="685"/>
                  </a:cubicBezTo>
                  <a:lnTo>
                    <a:pt x="891" y="685"/>
                  </a:lnTo>
                  <a:cubicBezTo>
                    <a:pt x="913" y="685"/>
                    <a:pt x="936" y="662"/>
                    <a:pt x="959" y="639"/>
                  </a:cubicBezTo>
                  <a:cubicBezTo>
                    <a:pt x="959" y="617"/>
                    <a:pt x="959" y="594"/>
                    <a:pt x="959" y="571"/>
                  </a:cubicBezTo>
                  <a:cubicBezTo>
                    <a:pt x="936" y="548"/>
                    <a:pt x="936" y="548"/>
                    <a:pt x="913" y="525"/>
                  </a:cubicBezTo>
                  <a:cubicBezTo>
                    <a:pt x="891" y="502"/>
                    <a:pt x="845" y="502"/>
                    <a:pt x="822" y="480"/>
                  </a:cubicBezTo>
                  <a:cubicBezTo>
                    <a:pt x="754" y="434"/>
                    <a:pt x="662" y="365"/>
                    <a:pt x="594" y="320"/>
                  </a:cubicBezTo>
                  <a:cubicBezTo>
                    <a:pt x="480" y="251"/>
                    <a:pt x="388" y="183"/>
                    <a:pt x="297" y="114"/>
                  </a:cubicBezTo>
                  <a:cubicBezTo>
                    <a:pt x="252" y="92"/>
                    <a:pt x="206" y="46"/>
                    <a:pt x="137" y="23"/>
                  </a:cubicBezTo>
                  <a:cubicBezTo>
                    <a:pt x="137" y="0"/>
                    <a:pt x="115" y="0"/>
                    <a:pt x="92" y="0"/>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2" name="Google Shape;4503;p38">
              <a:extLst>
                <a:ext uri="{FF2B5EF4-FFF2-40B4-BE49-F238E27FC236}">
                  <a16:creationId xmlns:a16="http://schemas.microsoft.com/office/drawing/2014/main" id="{5D4916ED-345F-FCC9-8E14-F671D014F19B}"/>
                </a:ext>
              </a:extLst>
            </p:cNvPr>
            <p:cNvSpPr/>
            <p:nvPr/>
          </p:nvSpPr>
          <p:spPr>
            <a:xfrm>
              <a:off x="9244660" y="2111583"/>
              <a:ext cx="28769" cy="20457"/>
            </a:xfrm>
            <a:custGeom>
              <a:avLst/>
              <a:gdLst/>
              <a:ahLst/>
              <a:cxnLst/>
              <a:rect l="l" t="t" r="r" b="b"/>
              <a:pathLst>
                <a:path w="1028" h="731" extrusionOk="0">
                  <a:moveTo>
                    <a:pt x="46" y="0"/>
                  </a:moveTo>
                  <a:cubicBezTo>
                    <a:pt x="23" y="0"/>
                    <a:pt x="0" y="23"/>
                    <a:pt x="0" y="46"/>
                  </a:cubicBezTo>
                  <a:cubicBezTo>
                    <a:pt x="0" y="69"/>
                    <a:pt x="0" y="92"/>
                    <a:pt x="0" y="92"/>
                  </a:cubicBezTo>
                  <a:cubicBezTo>
                    <a:pt x="0" y="114"/>
                    <a:pt x="23" y="137"/>
                    <a:pt x="46" y="160"/>
                  </a:cubicBezTo>
                  <a:cubicBezTo>
                    <a:pt x="183" y="251"/>
                    <a:pt x="343" y="343"/>
                    <a:pt x="479" y="434"/>
                  </a:cubicBezTo>
                  <a:cubicBezTo>
                    <a:pt x="616" y="525"/>
                    <a:pt x="753" y="639"/>
                    <a:pt x="913" y="708"/>
                  </a:cubicBezTo>
                  <a:cubicBezTo>
                    <a:pt x="913" y="731"/>
                    <a:pt x="936" y="731"/>
                    <a:pt x="959" y="731"/>
                  </a:cubicBezTo>
                  <a:cubicBezTo>
                    <a:pt x="982" y="708"/>
                    <a:pt x="1004" y="708"/>
                    <a:pt x="1004" y="685"/>
                  </a:cubicBezTo>
                  <a:cubicBezTo>
                    <a:pt x="1027" y="662"/>
                    <a:pt x="1027" y="639"/>
                    <a:pt x="1027" y="617"/>
                  </a:cubicBezTo>
                  <a:cubicBezTo>
                    <a:pt x="1004" y="594"/>
                    <a:pt x="1004" y="594"/>
                    <a:pt x="982" y="571"/>
                  </a:cubicBezTo>
                  <a:cubicBezTo>
                    <a:pt x="913" y="548"/>
                    <a:pt x="867" y="502"/>
                    <a:pt x="822" y="480"/>
                  </a:cubicBezTo>
                  <a:cubicBezTo>
                    <a:pt x="594" y="320"/>
                    <a:pt x="343" y="160"/>
                    <a:pt x="114" y="0"/>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3" name="Google Shape;4504;p38">
              <a:extLst>
                <a:ext uri="{FF2B5EF4-FFF2-40B4-BE49-F238E27FC236}">
                  <a16:creationId xmlns:a16="http://schemas.microsoft.com/office/drawing/2014/main" id="{E19BB468-75B2-0D4A-48A2-A0ECD493E968}"/>
                </a:ext>
              </a:extLst>
            </p:cNvPr>
            <p:cNvSpPr/>
            <p:nvPr/>
          </p:nvSpPr>
          <p:spPr>
            <a:xfrm>
              <a:off x="9245919" y="2112227"/>
              <a:ext cx="38367" cy="25830"/>
            </a:xfrm>
            <a:custGeom>
              <a:avLst/>
              <a:gdLst/>
              <a:ahLst/>
              <a:cxnLst/>
              <a:rect l="l" t="t" r="r" b="b"/>
              <a:pathLst>
                <a:path w="1371" h="923" extrusionOk="0">
                  <a:moveTo>
                    <a:pt x="69" y="0"/>
                  </a:moveTo>
                  <a:cubicBezTo>
                    <a:pt x="46" y="0"/>
                    <a:pt x="24" y="0"/>
                    <a:pt x="24" y="23"/>
                  </a:cubicBezTo>
                  <a:cubicBezTo>
                    <a:pt x="1" y="46"/>
                    <a:pt x="1" y="69"/>
                    <a:pt x="1" y="91"/>
                  </a:cubicBezTo>
                  <a:cubicBezTo>
                    <a:pt x="1" y="114"/>
                    <a:pt x="1" y="137"/>
                    <a:pt x="24" y="137"/>
                  </a:cubicBezTo>
                  <a:cubicBezTo>
                    <a:pt x="92" y="183"/>
                    <a:pt x="138" y="228"/>
                    <a:pt x="206" y="274"/>
                  </a:cubicBezTo>
                  <a:cubicBezTo>
                    <a:pt x="252" y="297"/>
                    <a:pt x="298" y="320"/>
                    <a:pt x="343" y="365"/>
                  </a:cubicBezTo>
                  <a:cubicBezTo>
                    <a:pt x="434" y="411"/>
                    <a:pt x="526" y="457"/>
                    <a:pt x="617" y="525"/>
                  </a:cubicBezTo>
                  <a:cubicBezTo>
                    <a:pt x="822" y="662"/>
                    <a:pt x="1028" y="799"/>
                    <a:pt x="1256" y="913"/>
                  </a:cubicBezTo>
                  <a:cubicBezTo>
                    <a:pt x="1270" y="920"/>
                    <a:pt x="1283" y="923"/>
                    <a:pt x="1296" y="923"/>
                  </a:cubicBezTo>
                  <a:cubicBezTo>
                    <a:pt x="1327" y="923"/>
                    <a:pt x="1354" y="906"/>
                    <a:pt x="1370" y="890"/>
                  </a:cubicBezTo>
                  <a:cubicBezTo>
                    <a:pt x="1370" y="867"/>
                    <a:pt x="1370" y="845"/>
                    <a:pt x="1370" y="822"/>
                  </a:cubicBezTo>
                  <a:cubicBezTo>
                    <a:pt x="1370" y="799"/>
                    <a:pt x="1347" y="776"/>
                    <a:pt x="1325" y="776"/>
                  </a:cubicBezTo>
                  <a:cubicBezTo>
                    <a:pt x="1119" y="639"/>
                    <a:pt x="914" y="525"/>
                    <a:pt x="708" y="388"/>
                  </a:cubicBezTo>
                  <a:cubicBezTo>
                    <a:pt x="617" y="342"/>
                    <a:pt x="526" y="274"/>
                    <a:pt x="434" y="228"/>
                  </a:cubicBezTo>
                  <a:cubicBezTo>
                    <a:pt x="389" y="183"/>
                    <a:pt x="343" y="160"/>
                    <a:pt x="298" y="137"/>
                  </a:cubicBezTo>
                  <a:cubicBezTo>
                    <a:pt x="252" y="114"/>
                    <a:pt x="229" y="69"/>
                    <a:pt x="183" y="46"/>
                  </a:cubicBezTo>
                  <a:cubicBezTo>
                    <a:pt x="161" y="46"/>
                    <a:pt x="161" y="23"/>
                    <a:pt x="138" y="23"/>
                  </a:cubicBezTo>
                  <a:cubicBezTo>
                    <a:pt x="115" y="0"/>
                    <a:pt x="92" y="0"/>
                    <a:pt x="69" y="0"/>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4" name="Google Shape;4505;p38">
              <a:extLst>
                <a:ext uri="{FF2B5EF4-FFF2-40B4-BE49-F238E27FC236}">
                  <a16:creationId xmlns:a16="http://schemas.microsoft.com/office/drawing/2014/main" id="{2819D24F-746A-BC77-9EA3-1578CE6ADBF3}"/>
                </a:ext>
              </a:extLst>
            </p:cNvPr>
            <p:cNvSpPr/>
            <p:nvPr/>
          </p:nvSpPr>
          <p:spPr>
            <a:xfrm>
              <a:off x="9285518" y="2137134"/>
              <a:ext cx="53060" cy="36045"/>
            </a:xfrm>
            <a:custGeom>
              <a:avLst/>
              <a:gdLst/>
              <a:ahLst/>
              <a:cxnLst/>
              <a:rect l="l" t="t" r="r" b="b"/>
              <a:pathLst>
                <a:path w="1896" h="1288" extrusionOk="0">
                  <a:moveTo>
                    <a:pt x="961" y="762"/>
                  </a:moveTo>
                  <a:lnTo>
                    <a:pt x="961" y="762"/>
                  </a:lnTo>
                  <a:cubicBezTo>
                    <a:pt x="966" y="776"/>
                    <a:pt x="982" y="776"/>
                    <a:pt x="982" y="776"/>
                  </a:cubicBezTo>
                  <a:cubicBezTo>
                    <a:pt x="975" y="772"/>
                    <a:pt x="968" y="767"/>
                    <a:pt x="961" y="762"/>
                  </a:cubicBezTo>
                  <a:close/>
                  <a:moveTo>
                    <a:pt x="92" y="0"/>
                  </a:moveTo>
                  <a:cubicBezTo>
                    <a:pt x="92" y="0"/>
                    <a:pt x="69" y="23"/>
                    <a:pt x="69" y="23"/>
                  </a:cubicBezTo>
                  <a:cubicBezTo>
                    <a:pt x="47" y="23"/>
                    <a:pt x="24" y="46"/>
                    <a:pt x="24" y="69"/>
                  </a:cubicBezTo>
                  <a:cubicBezTo>
                    <a:pt x="1" y="69"/>
                    <a:pt x="1" y="92"/>
                    <a:pt x="1" y="114"/>
                  </a:cubicBezTo>
                  <a:cubicBezTo>
                    <a:pt x="24" y="137"/>
                    <a:pt x="24" y="160"/>
                    <a:pt x="47" y="160"/>
                  </a:cubicBezTo>
                  <a:cubicBezTo>
                    <a:pt x="92" y="206"/>
                    <a:pt x="161" y="229"/>
                    <a:pt x="206" y="274"/>
                  </a:cubicBezTo>
                  <a:cubicBezTo>
                    <a:pt x="184" y="252"/>
                    <a:pt x="184" y="251"/>
                    <a:pt x="184" y="251"/>
                  </a:cubicBezTo>
                  <a:lnTo>
                    <a:pt x="184" y="251"/>
                  </a:lnTo>
                  <a:cubicBezTo>
                    <a:pt x="428" y="429"/>
                    <a:pt x="694" y="585"/>
                    <a:pt x="961" y="762"/>
                  </a:cubicBezTo>
                  <a:lnTo>
                    <a:pt x="961" y="762"/>
                  </a:lnTo>
                  <a:cubicBezTo>
                    <a:pt x="960" y="760"/>
                    <a:pt x="960" y="757"/>
                    <a:pt x="960" y="754"/>
                  </a:cubicBezTo>
                  <a:lnTo>
                    <a:pt x="960" y="754"/>
                  </a:lnTo>
                  <a:cubicBezTo>
                    <a:pt x="1028" y="799"/>
                    <a:pt x="1074" y="845"/>
                    <a:pt x="1142" y="890"/>
                  </a:cubicBezTo>
                  <a:cubicBezTo>
                    <a:pt x="1188" y="913"/>
                    <a:pt x="1256" y="959"/>
                    <a:pt x="1325" y="1005"/>
                  </a:cubicBezTo>
                  <a:cubicBezTo>
                    <a:pt x="1485" y="1096"/>
                    <a:pt x="1622" y="1187"/>
                    <a:pt x="1781" y="1278"/>
                  </a:cubicBezTo>
                  <a:cubicBezTo>
                    <a:pt x="1794" y="1285"/>
                    <a:pt x="1806" y="1287"/>
                    <a:pt x="1818" y="1287"/>
                  </a:cubicBezTo>
                  <a:cubicBezTo>
                    <a:pt x="1850" y="1287"/>
                    <a:pt x="1879" y="1266"/>
                    <a:pt x="1895" y="1233"/>
                  </a:cubicBezTo>
                  <a:cubicBezTo>
                    <a:pt x="1895" y="1233"/>
                    <a:pt x="1895" y="1210"/>
                    <a:pt x="1895" y="1187"/>
                  </a:cubicBezTo>
                  <a:cubicBezTo>
                    <a:pt x="1895" y="1164"/>
                    <a:pt x="1873" y="1142"/>
                    <a:pt x="1850" y="1142"/>
                  </a:cubicBezTo>
                  <a:cubicBezTo>
                    <a:pt x="1644" y="1005"/>
                    <a:pt x="1439" y="868"/>
                    <a:pt x="1234" y="754"/>
                  </a:cubicBezTo>
                  <a:lnTo>
                    <a:pt x="1256" y="754"/>
                  </a:lnTo>
                  <a:cubicBezTo>
                    <a:pt x="1097" y="662"/>
                    <a:pt x="960" y="571"/>
                    <a:pt x="823" y="480"/>
                  </a:cubicBezTo>
                  <a:cubicBezTo>
                    <a:pt x="686" y="388"/>
                    <a:pt x="526" y="297"/>
                    <a:pt x="389" y="206"/>
                  </a:cubicBezTo>
                  <a:lnTo>
                    <a:pt x="412" y="206"/>
                  </a:lnTo>
                  <a:cubicBezTo>
                    <a:pt x="298" y="137"/>
                    <a:pt x="206" y="92"/>
                    <a:pt x="115" y="23"/>
                  </a:cubicBezTo>
                  <a:cubicBezTo>
                    <a:pt x="115" y="23"/>
                    <a:pt x="92" y="0"/>
                    <a:pt x="92" y="0"/>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5" name="Google Shape;4506;p38">
              <a:extLst>
                <a:ext uri="{FF2B5EF4-FFF2-40B4-BE49-F238E27FC236}">
                  <a16:creationId xmlns:a16="http://schemas.microsoft.com/office/drawing/2014/main" id="{FB62587B-794B-F448-A56A-23A861D27764}"/>
                </a:ext>
              </a:extLst>
            </p:cNvPr>
            <p:cNvSpPr/>
            <p:nvPr/>
          </p:nvSpPr>
          <p:spPr>
            <a:xfrm>
              <a:off x="9284903" y="2137777"/>
              <a:ext cx="97108" cy="67080"/>
            </a:xfrm>
            <a:custGeom>
              <a:avLst/>
              <a:gdLst/>
              <a:ahLst/>
              <a:cxnLst/>
              <a:rect l="l" t="t" r="r" b="b"/>
              <a:pathLst>
                <a:path w="3470" h="2397" extrusionOk="0">
                  <a:moveTo>
                    <a:pt x="114" y="0"/>
                  </a:moveTo>
                  <a:cubicBezTo>
                    <a:pt x="69" y="0"/>
                    <a:pt x="23" y="23"/>
                    <a:pt x="23" y="69"/>
                  </a:cubicBezTo>
                  <a:cubicBezTo>
                    <a:pt x="0" y="91"/>
                    <a:pt x="0" y="114"/>
                    <a:pt x="23" y="137"/>
                  </a:cubicBezTo>
                  <a:cubicBezTo>
                    <a:pt x="23" y="160"/>
                    <a:pt x="46" y="183"/>
                    <a:pt x="69" y="206"/>
                  </a:cubicBezTo>
                  <a:cubicBezTo>
                    <a:pt x="365" y="388"/>
                    <a:pt x="662" y="594"/>
                    <a:pt x="959" y="776"/>
                  </a:cubicBezTo>
                  <a:cubicBezTo>
                    <a:pt x="1164" y="913"/>
                    <a:pt x="1347" y="1050"/>
                    <a:pt x="1529" y="1164"/>
                  </a:cubicBezTo>
                  <a:cubicBezTo>
                    <a:pt x="1712" y="1301"/>
                    <a:pt x="1895" y="1415"/>
                    <a:pt x="2077" y="1552"/>
                  </a:cubicBezTo>
                  <a:cubicBezTo>
                    <a:pt x="2169" y="1621"/>
                    <a:pt x="2260" y="1689"/>
                    <a:pt x="2351" y="1758"/>
                  </a:cubicBezTo>
                  <a:cubicBezTo>
                    <a:pt x="2465" y="1826"/>
                    <a:pt x="2557" y="1895"/>
                    <a:pt x="2671" y="1963"/>
                  </a:cubicBezTo>
                  <a:cubicBezTo>
                    <a:pt x="2876" y="2100"/>
                    <a:pt x="3082" y="2237"/>
                    <a:pt x="3310" y="2374"/>
                  </a:cubicBezTo>
                  <a:cubicBezTo>
                    <a:pt x="3333" y="2397"/>
                    <a:pt x="3378" y="2397"/>
                    <a:pt x="3401" y="2397"/>
                  </a:cubicBezTo>
                  <a:cubicBezTo>
                    <a:pt x="3424" y="2374"/>
                    <a:pt x="3447" y="2351"/>
                    <a:pt x="3447" y="2328"/>
                  </a:cubicBezTo>
                  <a:cubicBezTo>
                    <a:pt x="3470" y="2305"/>
                    <a:pt x="3470" y="2283"/>
                    <a:pt x="3470" y="2260"/>
                  </a:cubicBezTo>
                  <a:cubicBezTo>
                    <a:pt x="3447" y="2214"/>
                    <a:pt x="3424" y="2214"/>
                    <a:pt x="3401" y="2191"/>
                  </a:cubicBezTo>
                  <a:cubicBezTo>
                    <a:pt x="3241" y="2077"/>
                    <a:pt x="3082" y="1963"/>
                    <a:pt x="2922" y="1872"/>
                  </a:cubicBezTo>
                  <a:cubicBezTo>
                    <a:pt x="2694" y="1712"/>
                    <a:pt x="2465" y="1552"/>
                    <a:pt x="2237" y="1392"/>
                  </a:cubicBezTo>
                  <a:cubicBezTo>
                    <a:pt x="2009" y="1233"/>
                    <a:pt x="1780" y="1073"/>
                    <a:pt x="1552" y="936"/>
                  </a:cubicBezTo>
                  <a:cubicBezTo>
                    <a:pt x="1324" y="776"/>
                    <a:pt x="1096" y="616"/>
                    <a:pt x="867" y="479"/>
                  </a:cubicBezTo>
                  <a:cubicBezTo>
                    <a:pt x="616" y="320"/>
                    <a:pt x="388" y="160"/>
                    <a:pt x="160" y="23"/>
                  </a:cubicBezTo>
                  <a:cubicBezTo>
                    <a:pt x="137" y="0"/>
                    <a:pt x="137" y="0"/>
                    <a:pt x="114" y="0"/>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6" name="Google Shape;4507;p38">
              <a:extLst>
                <a:ext uri="{FF2B5EF4-FFF2-40B4-BE49-F238E27FC236}">
                  <a16:creationId xmlns:a16="http://schemas.microsoft.com/office/drawing/2014/main" id="{1D4BEB10-AF4A-2B79-F513-F593175EAE96}"/>
                </a:ext>
              </a:extLst>
            </p:cNvPr>
            <p:cNvSpPr/>
            <p:nvPr/>
          </p:nvSpPr>
          <p:spPr>
            <a:xfrm>
              <a:off x="9293186" y="2142227"/>
              <a:ext cx="115662" cy="77966"/>
            </a:xfrm>
            <a:custGeom>
              <a:avLst/>
              <a:gdLst/>
              <a:ahLst/>
              <a:cxnLst/>
              <a:rect l="l" t="t" r="r" b="b"/>
              <a:pathLst>
                <a:path w="4133" h="2786" extrusionOk="0">
                  <a:moveTo>
                    <a:pt x="69" y="1"/>
                  </a:moveTo>
                  <a:cubicBezTo>
                    <a:pt x="46" y="1"/>
                    <a:pt x="24" y="1"/>
                    <a:pt x="24" y="24"/>
                  </a:cubicBezTo>
                  <a:cubicBezTo>
                    <a:pt x="1" y="47"/>
                    <a:pt x="1" y="69"/>
                    <a:pt x="1" y="92"/>
                  </a:cubicBezTo>
                  <a:cubicBezTo>
                    <a:pt x="1" y="92"/>
                    <a:pt x="1" y="138"/>
                    <a:pt x="24" y="138"/>
                  </a:cubicBezTo>
                  <a:cubicBezTo>
                    <a:pt x="275" y="320"/>
                    <a:pt x="526" y="480"/>
                    <a:pt x="777" y="663"/>
                  </a:cubicBezTo>
                  <a:cubicBezTo>
                    <a:pt x="1051" y="823"/>
                    <a:pt x="1325" y="982"/>
                    <a:pt x="1576" y="1165"/>
                  </a:cubicBezTo>
                  <a:cubicBezTo>
                    <a:pt x="2101" y="1507"/>
                    <a:pt x="2626" y="1827"/>
                    <a:pt x="3128" y="2169"/>
                  </a:cubicBezTo>
                  <a:cubicBezTo>
                    <a:pt x="3402" y="2375"/>
                    <a:pt x="3699" y="2557"/>
                    <a:pt x="3995" y="2763"/>
                  </a:cubicBezTo>
                  <a:cubicBezTo>
                    <a:pt x="3995" y="2763"/>
                    <a:pt x="4018" y="2786"/>
                    <a:pt x="4041" y="2786"/>
                  </a:cubicBezTo>
                  <a:cubicBezTo>
                    <a:pt x="4064" y="2786"/>
                    <a:pt x="4087" y="2763"/>
                    <a:pt x="4109" y="2763"/>
                  </a:cubicBezTo>
                  <a:cubicBezTo>
                    <a:pt x="4109" y="2740"/>
                    <a:pt x="4132" y="2717"/>
                    <a:pt x="4132" y="2694"/>
                  </a:cubicBezTo>
                  <a:cubicBezTo>
                    <a:pt x="4132" y="2671"/>
                    <a:pt x="4109" y="2649"/>
                    <a:pt x="4087" y="2649"/>
                  </a:cubicBezTo>
                  <a:cubicBezTo>
                    <a:pt x="3790" y="2443"/>
                    <a:pt x="3516" y="2238"/>
                    <a:pt x="3219" y="2032"/>
                  </a:cubicBezTo>
                  <a:cubicBezTo>
                    <a:pt x="2922" y="1850"/>
                    <a:pt x="2649" y="1667"/>
                    <a:pt x="2352" y="1462"/>
                  </a:cubicBezTo>
                  <a:cubicBezTo>
                    <a:pt x="2055" y="1279"/>
                    <a:pt x="1758" y="1096"/>
                    <a:pt x="1462" y="891"/>
                  </a:cubicBezTo>
                  <a:cubicBezTo>
                    <a:pt x="1325" y="800"/>
                    <a:pt x="1211" y="731"/>
                    <a:pt x="1074" y="640"/>
                  </a:cubicBezTo>
                  <a:cubicBezTo>
                    <a:pt x="914" y="549"/>
                    <a:pt x="777" y="435"/>
                    <a:pt x="617" y="343"/>
                  </a:cubicBezTo>
                  <a:cubicBezTo>
                    <a:pt x="457" y="252"/>
                    <a:pt x="298" y="138"/>
                    <a:pt x="138" y="24"/>
                  </a:cubicBezTo>
                  <a:cubicBezTo>
                    <a:pt x="115" y="1"/>
                    <a:pt x="92" y="1"/>
                    <a:pt x="92" y="1"/>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7" name="Google Shape;4508;p38">
              <a:extLst>
                <a:ext uri="{FF2B5EF4-FFF2-40B4-BE49-F238E27FC236}">
                  <a16:creationId xmlns:a16="http://schemas.microsoft.com/office/drawing/2014/main" id="{F1D37684-2B24-E337-5C60-C4F0F90255ED}"/>
                </a:ext>
              </a:extLst>
            </p:cNvPr>
            <p:cNvSpPr/>
            <p:nvPr/>
          </p:nvSpPr>
          <p:spPr>
            <a:xfrm>
              <a:off x="9342384" y="2195902"/>
              <a:ext cx="176333" cy="121399"/>
            </a:xfrm>
            <a:custGeom>
              <a:avLst/>
              <a:gdLst/>
              <a:ahLst/>
              <a:cxnLst/>
              <a:rect l="l" t="t" r="r" b="b"/>
              <a:pathLst>
                <a:path w="6301" h="4338" extrusionOk="0">
                  <a:moveTo>
                    <a:pt x="5570" y="3561"/>
                  </a:moveTo>
                  <a:cubicBezTo>
                    <a:pt x="5577" y="3566"/>
                    <a:pt x="5585" y="3570"/>
                    <a:pt x="5593" y="3575"/>
                  </a:cubicBezTo>
                  <a:lnTo>
                    <a:pt x="5593" y="3575"/>
                  </a:lnTo>
                  <a:cubicBezTo>
                    <a:pt x="5592" y="3561"/>
                    <a:pt x="5589" y="3561"/>
                    <a:pt x="5570" y="3561"/>
                  </a:cubicBezTo>
                  <a:close/>
                  <a:moveTo>
                    <a:pt x="5319" y="3911"/>
                  </a:moveTo>
                  <a:cubicBezTo>
                    <a:pt x="5319" y="3926"/>
                    <a:pt x="5322" y="3926"/>
                    <a:pt x="5342" y="3926"/>
                  </a:cubicBezTo>
                  <a:cubicBezTo>
                    <a:pt x="5334" y="3921"/>
                    <a:pt x="5326" y="3916"/>
                    <a:pt x="5319" y="3911"/>
                  </a:cubicBezTo>
                  <a:close/>
                  <a:moveTo>
                    <a:pt x="92" y="0"/>
                  </a:moveTo>
                  <a:cubicBezTo>
                    <a:pt x="69" y="0"/>
                    <a:pt x="46" y="23"/>
                    <a:pt x="23" y="46"/>
                  </a:cubicBezTo>
                  <a:cubicBezTo>
                    <a:pt x="0" y="69"/>
                    <a:pt x="0" y="137"/>
                    <a:pt x="23" y="160"/>
                  </a:cubicBezTo>
                  <a:cubicBezTo>
                    <a:pt x="229" y="274"/>
                    <a:pt x="388" y="411"/>
                    <a:pt x="571" y="525"/>
                  </a:cubicBezTo>
                  <a:cubicBezTo>
                    <a:pt x="662" y="594"/>
                    <a:pt x="754" y="662"/>
                    <a:pt x="845" y="708"/>
                  </a:cubicBezTo>
                  <a:cubicBezTo>
                    <a:pt x="1096" y="890"/>
                    <a:pt x="1370" y="1073"/>
                    <a:pt x="1621" y="1256"/>
                  </a:cubicBezTo>
                  <a:cubicBezTo>
                    <a:pt x="1872" y="1415"/>
                    <a:pt x="2146" y="1621"/>
                    <a:pt x="2397" y="1781"/>
                  </a:cubicBezTo>
                  <a:cubicBezTo>
                    <a:pt x="2534" y="1895"/>
                    <a:pt x="2648" y="1986"/>
                    <a:pt x="2785" y="2077"/>
                  </a:cubicBezTo>
                  <a:cubicBezTo>
                    <a:pt x="2922" y="2169"/>
                    <a:pt x="3036" y="2260"/>
                    <a:pt x="3173" y="2351"/>
                  </a:cubicBezTo>
                  <a:cubicBezTo>
                    <a:pt x="3287" y="2443"/>
                    <a:pt x="3401" y="2534"/>
                    <a:pt x="3538" y="2625"/>
                  </a:cubicBezTo>
                  <a:cubicBezTo>
                    <a:pt x="3675" y="2716"/>
                    <a:pt x="3789" y="2808"/>
                    <a:pt x="3926" y="2922"/>
                  </a:cubicBezTo>
                  <a:cubicBezTo>
                    <a:pt x="4132" y="3082"/>
                    <a:pt x="4337" y="3219"/>
                    <a:pt x="4543" y="3378"/>
                  </a:cubicBezTo>
                  <a:cubicBezTo>
                    <a:pt x="4634" y="3447"/>
                    <a:pt x="4725" y="3515"/>
                    <a:pt x="4817" y="3584"/>
                  </a:cubicBezTo>
                  <a:cubicBezTo>
                    <a:pt x="4931" y="3652"/>
                    <a:pt x="5045" y="3721"/>
                    <a:pt x="5159" y="3789"/>
                  </a:cubicBezTo>
                  <a:lnTo>
                    <a:pt x="5136" y="3789"/>
                  </a:lnTo>
                  <a:cubicBezTo>
                    <a:pt x="5197" y="3830"/>
                    <a:pt x="5258" y="3870"/>
                    <a:pt x="5319" y="3911"/>
                  </a:cubicBezTo>
                  <a:lnTo>
                    <a:pt x="5319" y="3911"/>
                  </a:lnTo>
                  <a:cubicBezTo>
                    <a:pt x="5319" y="3909"/>
                    <a:pt x="5319" y="3906"/>
                    <a:pt x="5319" y="3903"/>
                  </a:cubicBezTo>
                  <a:lnTo>
                    <a:pt x="5319" y="3903"/>
                  </a:lnTo>
                  <a:cubicBezTo>
                    <a:pt x="5387" y="3949"/>
                    <a:pt x="5456" y="3995"/>
                    <a:pt x="5524" y="4040"/>
                  </a:cubicBezTo>
                  <a:cubicBezTo>
                    <a:pt x="5661" y="4132"/>
                    <a:pt x="5821" y="4246"/>
                    <a:pt x="5981" y="4314"/>
                  </a:cubicBezTo>
                  <a:cubicBezTo>
                    <a:pt x="6013" y="4330"/>
                    <a:pt x="6045" y="4338"/>
                    <a:pt x="6077" y="4338"/>
                  </a:cubicBezTo>
                  <a:cubicBezTo>
                    <a:pt x="6134" y="4338"/>
                    <a:pt x="6187" y="4313"/>
                    <a:pt x="6232" y="4269"/>
                  </a:cubicBezTo>
                  <a:cubicBezTo>
                    <a:pt x="6300" y="4200"/>
                    <a:pt x="6300" y="4063"/>
                    <a:pt x="6209" y="3995"/>
                  </a:cubicBezTo>
                  <a:cubicBezTo>
                    <a:pt x="6010" y="3840"/>
                    <a:pt x="5812" y="3707"/>
                    <a:pt x="5593" y="3575"/>
                  </a:cubicBezTo>
                  <a:lnTo>
                    <a:pt x="5593" y="3575"/>
                  </a:lnTo>
                  <a:cubicBezTo>
                    <a:pt x="5593" y="3577"/>
                    <a:pt x="5593" y="3580"/>
                    <a:pt x="5593" y="3584"/>
                  </a:cubicBezTo>
                  <a:cubicBezTo>
                    <a:pt x="5524" y="3538"/>
                    <a:pt x="5456" y="3470"/>
                    <a:pt x="5387" y="3424"/>
                  </a:cubicBezTo>
                  <a:lnTo>
                    <a:pt x="5387" y="3424"/>
                  </a:lnTo>
                  <a:lnTo>
                    <a:pt x="5410" y="3447"/>
                  </a:lnTo>
                  <a:cubicBezTo>
                    <a:pt x="5387" y="3424"/>
                    <a:pt x="5342" y="3401"/>
                    <a:pt x="5319" y="3401"/>
                  </a:cubicBezTo>
                  <a:lnTo>
                    <a:pt x="5342" y="3401"/>
                  </a:lnTo>
                  <a:cubicBezTo>
                    <a:pt x="5273" y="3356"/>
                    <a:pt x="5182" y="3287"/>
                    <a:pt x="5090" y="3241"/>
                  </a:cubicBezTo>
                  <a:cubicBezTo>
                    <a:pt x="4839" y="3059"/>
                    <a:pt x="4588" y="2876"/>
                    <a:pt x="4314" y="2716"/>
                  </a:cubicBezTo>
                  <a:lnTo>
                    <a:pt x="4314" y="2716"/>
                  </a:lnTo>
                  <a:lnTo>
                    <a:pt x="4360" y="2739"/>
                  </a:lnTo>
                  <a:cubicBezTo>
                    <a:pt x="4292" y="2694"/>
                    <a:pt x="4223" y="2648"/>
                    <a:pt x="4155" y="2579"/>
                  </a:cubicBezTo>
                  <a:lnTo>
                    <a:pt x="4155" y="2579"/>
                  </a:lnTo>
                  <a:cubicBezTo>
                    <a:pt x="4155" y="2602"/>
                    <a:pt x="4177" y="2602"/>
                    <a:pt x="4177" y="2625"/>
                  </a:cubicBezTo>
                  <a:cubicBezTo>
                    <a:pt x="4086" y="2557"/>
                    <a:pt x="3972" y="2488"/>
                    <a:pt x="3881" y="2397"/>
                  </a:cubicBezTo>
                  <a:cubicBezTo>
                    <a:pt x="3881" y="2420"/>
                    <a:pt x="3881" y="2420"/>
                    <a:pt x="3881" y="2420"/>
                  </a:cubicBezTo>
                  <a:cubicBezTo>
                    <a:pt x="3881" y="2420"/>
                    <a:pt x="3858" y="2397"/>
                    <a:pt x="3858" y="2397"/>
                  </a:cubicBezTo>
                  <a:lnTo>
                    <a:pt x="3835" y="2374"/>
                  </a:lnTo>
                  <a:lnTo>
                    <a:pt x="3835" y="2374"/>
                  </a:lnTo>
                  <a:cubicBezTo>
                    <a:pt x="3835" y="2377"/>
                    <a:pt x="3835" y="2380"/>
                    <a:pt x="3835" y="2382"/>
                  </a:cubicBezTo>
                  <a:lnTo>
                    <a:pt x="3835" y="2382"/>
                  </a:lnTo>
                  <a:cubicBezTo>
                    <a:pt x="3593" y="2227"/>
                    <a:pt x="3371" y="2072"/>
                    <a:pt x="3127" y="1918"/>
                  </a:cubicBezTo>
                  <a:cubicBezTo>
                    <a:pt x="2876" y="1758"/>
                    <a:pt x="2625" y="1598"/>
                    <a:pt x="2374" y="1461"/>
                  </a:cubicBezTo>
                  <a:cubicBezTo>
                    <a:pt x="2123" y="1301"/>
                    <a:pt x="1872" y="1141"/>
                    <a:pt x="1621" y="1005"/>
                  </a:cubicBezTo>
                  <a:cubicBezTo>
                    <a:pt x="1370" y="845"/>
                    <a:pt x="1096" y="685"/>
                    <a:pt x="845" y="525"/>
                  </a:cubicBezTo>
                  <a:cubicBezTo>
                    <a:pt x="776" y="480"/>
                    <a:pt x="685" y="411"/>
                    <a:pt x="617" y="365"/>
                  </a:cubicBezTo>
                  <a:cubicBezTo>
                    <a:pt x="457" y="251"/>
                    <a:pt x="297" y="137"/>
                    <a:pt x="137" y="23"/>
                  </a:cubicBezTo>
                  <a:cubicBezTo>
                    <a:pt x="137" y="23"/>
                    <a:pt x="115" y="0"/>
                    <a:pt x="92" y="0"/>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8" name="Google Shape;4509;p38">
              <a:extLst>
                <a:ext uri="{FF2B5EF4-FFF2-40B4-BE49-F238E27FC236}">
                  <a16:creationId xmlns:a16="http://schemas.microsoft.com/office/drawing/2014/main" id="{94C18C1B-2475-0E2C-66AA-F2067C9ED9BF}"/>
                </a:ext>
              </a:extLst>
            </p:cNvPr>
            <p:cNvSpPr/>
            <p:nvPr/>
          </p:nvSpPr>
          <p:spPr>
            <a:xfrm>
              <a:off x="9528260" y="2322366"/>
              <a:ext cx="5765" cy="5149"/>
            </a:xfrm>
            <a:custGeom>
              <a:avLst/>
              <a:gdLst/>
              <a:ahLst/>
              <a:cxnLst/>
              <a:rect l="l" t="t" r="r" b="b"/>
              <a:pathLst>
                <a:path w="206" h="184" extrusionOk="0">
                  <a:moveTo>
                    <a:pt x="92" y="1"/>
                  </a:moveTo>
                  <a:cubicBezTo>
                    <a:pt x="46" y="1"/>
                    <a:pt x="1" y="46"/>
                    <a:pt x="23" y="115"/>
                  </a:cubicBezTo>
                  <a:cubicBezTo>
                    <a:pt x="23" y="160"/>
                    <a:pt x="69" y="183"/>
                    <a:pt x="115" y="183"/>
                  </a:cubicBezTo>
                  <a:cubicBezTo>
                    <a:pt x="160" y="183"/>
                    <a:pt x="206" y="138"/>
                    <a:pt x="206" y="92"/>
                  </a:cubicBezTo>
                  <a:cubicBezTo>
                    <a:pt x="206" y="46"/>
                    <a:pt x="160" y="1"/>
                    <a:pt x="92" y="1"/>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9" name="Google Shape;4510;p38">
              <a:extLst>
                <a:ext uri="{FF2B5EF4-FFF2-40B4-BE49-F238E27FC236}">
                  <a16:creationId xmlns:a16="http://schemas.microsoft.com/office/drawing/2014/main" id="{64E66C48-A8A7-428D-8E89-FCC537AB9072}"/>
                </a:ext>
              </a:extLst>
            </p:cNvPr>
            <p:cNvSpPr/>
            <p:nvPr/>
          </p:nvSpPr>
          <p:spPr>
            <a:xfrm>
              <a:off x="8993607" y="2069410"/>
              <a:ext cx="159738" cy="130354"/>
            </a:xfrm>
            <a:custGeom>
              <a:avLst/>
              <a:gdLst/>
              <a:ahLst/>
              <a:cxnLst/>
              <a:rect l="l" t="t" r="r" b="b"/>
              <a:pathLst>
                <a:path w="5708" h="4658" extrusionOk="0">
                  <a:moveTo>
                    <a:pt x="2466" y="1"/>
                  </a:moveTo>
                  <a:cubicBezTo>
                    <a:pt x="2169" y="1"/>
                    <a:pt x="1872" y="24"/>
                    <a:pt x="1599" y="92"/>
                  </a:cubicBezTo>
                  <a:cubicBezTo>
                    <a:pt x="1416" y="115"/>
                    <a:pt x="1233" y="183"/>
                    <a:pt x="1051" y="252"/>
                  </a:cubicBezTo>
                  <a:cubicBezTo>
                    <a:pt x="891" y="343"/>
                    <a:pt x="731" y="434"/>
                    <a:pt x="594" y="549"/>
                  </a:cubicBezTo>
                  <a:cubicBezTo>
                    <a:pt x="343" y="731"/>
                    <a:pt x="161" y="1028"/>
                    <a:pt x="92" y="1325"/>
                  </a:cubicBezTo>
                  <a:cubicBezTo>
                    <a:pt x="1" y="1667"/>
                    <a:pt x="92" y="2009"/>
                    <a:pt x="275" y="2306"/>
                  </a:cubicBezTo>
                  <a:cubicBezTo>
                    <a:pt x="366" y="2489"/>
                    <a:pt x="503" y="2649"/>
                    <a:pt x="640" y="2808"/>
                  </a:cubicBezTo>
                  <a:cubicBezTo>
                    <a:pt x="800" y="2968"/>
                    <a:pt x="959" y="3128"/>
                    <a:pt x="1142" y="3265"/>
                  </a:cubicBezTo>
                  <a:cubicBezTo>
                    <a:pt x="1484" y="3493"/>
                    <a:pt x="1827" y="3698"/>
                    <a:pt x="2192" y="3881"/>
                  </a:cubicBezTo>
                  <a:cubicBezTo>
                    <a:pt x="2968" y="4223"/>
                    <a:pt x="3790" y="4406"/>
                    <a:pt x="4611" y="4543"/>
                  </a:cubicBezTo>
                  <a:cubicBezTo>
                    <a:pt x="4931" y="4589"/>
                    <a:pt x="5228" y="4634"/>
                    <a:pt x="5525" y="4657"/>
                  </a:cubicBezTo>
                  <a:cubicBezTo>
                    <a:pt x="5547" y="4589"/>
                    <a:pt x="5570" y="4520"/>
                    <a:pt x="5616" y="4475"/>
                  </a:cubicBezTo>
                  <a:cubicBezTo>
                    <a:pt x="5639" y="4360"/>
                    <a:pt x="5684" y="4269"/>
                    <a:pt x="5707" y="4178"/>
                  </a:cubicBezTo>
                  <a:cubicBezTo>
                    <a:pt x="5547" y="4155"/>
                    <a:pt x="5365" y="4155"/>
                    <a:pt x="5182" y="4132"/>
                  </a:cubicBezTo>
                  <a:cubicBezTo>
                    <a:pt x="4315" y="4018"/>
                    <a:pt x="3447" y="3858"/>
                    <a:pt x="2626" y="3539"/>
                  </a:cubicBezTo>
                  <a:cubicBezTo>
                    <a:pt x="2215" y="3356"/>
                    <a:pt x="1804" y="3128"/>
                    <a:pt x="1439" y="2854"/>
                  </a:cubicBezTo>
                  <a:cubicBezTo>
                    <a:pt x="1416" y="2854"/>
                    <a:pt x="1416" y="2831"/>
                    <a:pt x="1393" y="2831"/>
                  </a:cubicBezTo>
                  <a:cubicBezTo>
                    <a:pt x="1393" y="2831"/>
                    <a:pt x="1416" y="2831"/>
                    <a:pt x="1416" y="2854"/>
                  </a:cubicBezTo>
                  <a:cubicBezTo>
                    <a:pt x="1211" y="2671"/>
                    <a:pt x="1005" y="2489"/>
                    <a:pt x="822" y="2283"/>
                  </a:cubicBezTo>
                  <a:cubicBezTo>
                    <a:pt x="754" y="2169"/>
                    <a:pt x="686" y="2055"/>
                    <a:pt x="617" y="1941"/>
                  </a:cubicBezTo>
                  <a:cubicBezTo>
                    <a:pt x="594" y="1872"/>
                    <a:pt x="571" y="1781"/>
                    <a:pt x="549" y="1713"/>
                  </a:cubicBezTo>
                  <a:cubicBezTo>
                    <a:pt x="549" y="1621"/>
                    <a:pt x="549" y="1553"/>
                    <a:pt x="549" y="1484"/>
                  </a:cubicBezTo>
                  <a:cubicBezTo>
                    <a:pt x="571" y="1439"/>
                    <a:pt x="571" y="1370"/>
                    <a:pt x="594" y="1325"/>
                  </a:cubicBezTo>
                  <a:cubicBezTo>
                    <a:pt x="640" y="1233"/>
                    <a:pt x="663" y="1188"/>
                    <a:pt x="708" y="1119"/>
                  </a:cubicBezTo>
                  <a:cubicBezTo>
                    <a:pt x="777" y="1028"/>
                    <a:pt x="845" y="959"/>
                    <a:pt x="937" y="891"/>
                  </a:cubicBezTo>
                  <a:cubicBezTo>
                    <a:pt x="1051" y="823"/>
                    <a:pt x="1188" y="731"/>
                    <a:pt x="1325" y="686"/>
                  </a:cubicBezTo>
                  <a:cubicBezTo>
                    <a:pt x="1530" y="594"/>
                    <a:pt x="1736" y="549"/>
                    <a:pt x="1941" y="526"/>
                  </a:cubicBezTo>
                  <a:cubicBezTo>
                    <a:pt x="2141" y="499"/>
                    <a:pt x="2350" y="488"/>
                    <a:pt x="2557" y="488"/>
                  </a:cubicBezTo>
                  <a:cubicBezTo>
                    <a:pt x="2703" y="488"/>
                    <a:pt x="2849" y="493"/>
                    <a:pt x="2991" y="503"/>
                  </a:cubicBezTo>
                  <a:cubicBezTo>
                    <a:pt x="2999" y="507"/>
                    <a:pt x="3008" y="509"/>
                    <a:pt x="3018" y="509"/>
                  </a:cubicBezTo>
                  <a:cubicBezTo>
                    <a:pt x="3061" y="509"/>
                    <a:pt x="3113" y="472"/>
                    <a:pt x="3151" y="434"/>
                  </a:cubicBezTo>
                  <a:cubicBezTo>
                    <a:pt x="3196" y="389"/>
                    <a:pt x="3219" y="320"/>
                    <a:pt x="3219" y="252"/>
                  </a:cubicBezTo>
                  <a:cubicBezTo>
                    <a:pt x="3219" y="206"/>
                    <a:pt x="3196" y="138"/>
                    <a:pt x="3151" y="92"/>
                  </a:cubicBezTo>
                  <a:cubicBezTo>
                    <a:pt x="3105" y="46"/>
                    <a:pt x="3059" y="24"/>
                    <a:pt x="2991" y="24"/>
                  </a:cubicBezTo>
                  <a:cubicBezTo>
                    <a:pt x="2808" y="1"/>
                    <a:pt x="2626" y="1"/>
                    <a:pt x="2466"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0" name="Google Shape;4511;p38">
              <a:extLst>
                <a:ext uri="{FF2B5EF4-FFF2-40B4-BE49-F238E27FC236}">
                  <a16:creationId xmlns:a16="http://schemas.microsoft.com/office/drawing/2014/main" id="{C11D0801-5DD4-1D2B-2EA7-E198AA65BBBC}"/>
                </a:ext>
              </a:extLst>
            </p:cNvPr>
            <p:cNvSpPr/>
            <p:nvPr/>
          </p:nvSpPr>
          <p:spPr>
            <a:xfrm>
              <a:off x="9033206" y="2149251"/>
              <a:ext cx="672" cy="28"/>
            </a:xfrm>
            <a:custGeom>
              <a:avLst/>
              <a:gdLst/>
              <a:ahLst/>
              <a:cxnLst/>
              <a:rect l="l" t="t" r="r" b="b"/>
              <a:pathLst>
                <a:path w="24" h="1" extrusionOk="0">
                  <a:moveTo>
                    <a:pt x="24" y="1"/>
                  </a:moveTo>
                  <a:cubicBezTo>
                    <a:pt x="1" y="1"/>
                    <a:pt x="1" y="1"/>
                    <a:pt x="1" y="1"/>
                  </a:cubicBezTo>
                  <a:cubicBezTo>
                    <a:pt x="1" y="1"/>
                    <a:pt x="1" y="1"/>
                    <a:pt x="24"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1" name="Google Shape;4512;p38">
              <a:extLst>
                <a:ext uri="{FF2B5EF4-FFF2-40B4-BE49-F238E27FC236}">
                  <a16:creationId xmlns:a16="http://schemas.microsoft.com/office/drawing/2014/main" id="{FBF086A2-EF5C-CFBC-19FD-ECF26337BC5C}"/>
                </a:ext>
              </a:extLst>
            </p:cNvPr>
            <p:cNvSpPr/>
            <p:nvPr/>
          </p:nvSpPr>
          <p:spPr>
            <a:xfrm>
              <a:off x="9033849" y="214925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2" name="Google Shape;4513;p38">
              <a:extLst>
                <a:ext uri="{FF2B5EF4-FFF2-40B4-BE49-F238E27FC236}">
                  <a16:creationId xmlns:a16="http://schemas.microsoft.com/office/drawing/2014/main" id="{7C444DB8-420E-DDD1-7603-3FD25819420D}"/>
                </a:ext>
              </a:extLst>
            </p:cNvPr>
            <p:cNvSpPr/>
            <p:nvPr/>
          </p:nvSpPr>
          <p:spPr>
            <a:xfrm>
              <a:off x="8908029" y="1927610"/>
              <a:ext cx="364113" cy="151427"/>
            </a:xfrm>
            <a:custGeom>
              <a:avLst/>
              <a:gdLst/>
              <a:ahLst/>
              <a:cxnLst/>
              <a:rect l="l" t="t" r="r" b="b"/>
              <a:pathLst>
                <a:path w="13011" h="5411" extrusionOk="0">
                  <a:moveTo>
                    <a:pt x="8811" y="1"/>
                  </a:moveTo>
                  <a:cubicBezTo>
                    <a:pt x="8583" y="1"/>
                    <a:pt x="8331" y="46"/>
                    <a:pt x="8126" y="138"/>
                  </a:cubicBezTo>
                  <a:cubicBezTo>
                    <a:pt x="7875" y="252"/>
                    <a:pt x="7669" y="434"/>
                    <a:pt x="7555" y="685"/>
                  </a:cubicBezTo>
                  <a:cubicBezTo>
                    <a:pt x="7418" y="1028"/>
                    <a:pt x="7418" y="1393"/>
                    <a:pt x="7510" y="1735"/>
                  </a:cubicBezTo>
                  <a:cubicBezTo>
                    <a:pt x="7533" y="1895"/>
                    <a:pt x="7601" y="2032"/>
                    <a:pt x="7647" y="2192"/>
                  </a:cubicBezTo>
                  <a:cubicBezTo>
                    <a:pt x="7350" y="2078"/>
                    <a:pt x="7053" y="1964"/>
                    <a:pt x="6734" y="1849"/>
                  </a:cubicBezTo>
                  <a:cubicBezTo>
                    <a:pt x="6483" y="1781"/>
                    <a:pt x="6231" y="1690"/>
                    <a:pt x="5980" y="1598"/>
                  </a:cubicBezTo>
                  <a:cubicBezTo>
                    <a:pt x="5547" y="1461"/>
                    <a:pt x="5113" y="1324"/>
                    <a:pt x="4657" y="1188"/>
                  </a:cubicBezTo>
                  <a:cubicBezTo>
                    <a:pt x="4109" y="1005"/>
                    <a:pt x="3538" y="868"/>
                    <a:pt x="2967" y="754"/>
                  </a:cubicBezTo>
                  <a:cubicBezTo>
                    <a:pt x="2694" y="708"/>
                    <a:pt x="2397" y="685"/>
                    <a:pt x="2100" y="663"/>
                  </a:cubicBezTo>
                  <a:cubicBezTo>
                    <a:pt x="1975" y="651"/>
                    <a:pt x="1849" y="645"/>
                    <a:pt x="1723" y="645"/>
                  </a:cubicBezTo>
                  <a:cubicBezTo>
                    <a:pt x="1598" y="645"/>
                    <a:pt x="1472" y="651"/>
                    <a:pt x="1347" y="663"/>
                  </a:cubicBezTo>
                  <a:cubicBezTo>
                    <a:pt x="1119" y="685"/>
                    <a:pt x="890" y="754"/>
                    <a:pt x="662" y="845"/>
                  </a:cubicBezTo>
                  <a:cubicBezTo>
                    <a:pt x="480" y="936"/>
                    <a:pt x="320" y="1073"/>
                    <a:pt x="206" y="1256"/>
                  </a:cubicBezTo>
                  <a:cubicBezTo>
                    <a:pt x="137" y="1347"/>
                    <a:pt x="91" y="1439"/>
                    <a:pt x="69" y="1530"/>
                  </a:cubicBezTo>
                  <a:cubicBezTo>
                    <a:pt x="23" y="1644"/>
                    <a:pt x="0" y="1758"/>
                    <a:pt x="0" y="1872"/>
                  </a:cubicBezTo>
                  <a:cubicBezTo>
                    <a:pt x="0" y="2078"/>
                    <a:pt x="69" y="2306"/>
                    <a:pt x="160" y="2489"/>
                  </a:cubicBezTo>
                  <a:cubicBezTo>
                    <a:pt x="251" y="2671"/>
                    <a:pt x="411" y="2854"/>
                    <a:pt x="571" y="3014"/>
                  </a:cubicBezTo>
                  <a:cubicBezTo>
                    <a:pt x="753" y="3196"/>
                    <a:pt x="959" y="3356"/>
                    <a:pt x="1187" y="3493"/>
                  </a:cubicBezTo>
                  <a:cubicBezTo>
                    <a:pt x="1689" y="3812"/>
                    <a:pt x="2214" y="4063"/>
                    <a:pt x="2762" y="4292"/>
                  </a:cubicBezTo>
                  <a:cubicBezTo>
                    <a:pt x="3356" y="4543"/>
                    <a:pt x="3972" y="4748"/>
                    <a:pt x="4565" y="4954"/>
                  </a:cubicBezTo>
                  <a:cubicBezTo>
                    <a:pt x="4999" y="5113"/>
                    <a:pt x="5433" y="5250"/>
                    <a:pt x="5866" y="5410"/>
                  </a:cubicBezTo>
                  <a:cubicBezTo>
                    <a:pt x="5935" y="5410"/>
                    <a:pt x="6003" y="5410"/>
                    <a:pt x="6049" y="5365"/>
                  </a:cubicBezTo>
                  <a:cubicBezTo>
                    <a:pt x="6117" y="5342"/>
                    <a:pt x="6140" y="5273"/>
                    <a:pt x="6163" y="5228"/>
                  </a:cubicBezTo>
                  <a:cubicBezTo>
                    <a:pt x="6186" y="5159"/>
                    <a:pt x="6163" y="5091"/>
                    <a:pt x="6140" y="5045"/>
                  </a:cubicBezTo>
                  <a:cubicBezTo>
                    <a:pt x="6095" y="4976"/>
                    <a:pt x="6049" y="4954"/>
                    <a:pt x="5980" y="4931"/>
                  </a:cubicBezTo>
                  <a:cubicBezTo>
                    <a:pt x="5592" y="4771"/>
                    <a:pt x="5204" y="4657"/>
                    <a:pt x="4816" y="4520"/>
                  </a:cubicBezTo>
                  <a:cubicBezTo>
                    <a:pt x="4246" y="4337"/>
                    <a:pt x="3698" y="4155"/>
                    <a:pt x="3150" y="3927"/>
                  </a:cubicBezTo>
                  <a:cubicBezTo>
                    <a:pt x="3173" y="3927"/>
                    <a:pt x="3196" y="3949"/>
                    <a:pt x="3219" y="3949"/>
                  </a:cubicBezTo>
                  <a:cubicBezTo>
                    <a:pt x="2831" y="3790"/>
                    <a:pt x="2465" y="3630"/>
                    <a:pt x="2123" y="3447"/>
                  </a:cubicBezTo>
                  <a:cubicBezTo>
                    <a:pt x="1781" y="3287"/>
                    <a:pt x="1461" y="3105"/>
                    <a:pt x="1164" y="2877"/>
                  </a:cubicBezTo>
                  <a:cubicBezTo>
                    <a:pt x="1005" y="2762"/>
                    <a:pt x="845" y="2603"/>
                    <a:pt x="708" y="2443"/>
                  </a:cubicBezTo>
                  <a:cubicBezTo>
                    <a:pt x="639" y="2352"/>
                    <a:pt x="594" y="2260"/>
                    <a:pt x="548" y="2169"/>
                  </a:cubicBezTo>
                  <a:cubicBezTo>
                    <a:pt x="525" y="2123"/>
                    <a:pt x="502" y="2055"/>
                    <a:pt x="502" y="1986"/>
                  </a:cubicBezTo>
                  <a:cubicBezTo>
                    <a:pt x="502" y="1941"/>
                    <a:pt x="502" y="1895"/>
                    <a:pt x="502" y="1827"/>
                  </a:cubicBezTo>
                  <a:cubicBezTo>
                    <a:pt x="502" y="1758"/>
                    <a:pt x="525" y="1712"/>
                    <a:pt x="548" y="1644"/>
                  </a:cubicBezTo>
                  <a:cubicBezTo>
                    <a:pt x="571" y="1598"/>
                    <a:pt x="594" y="1530"/>
                    <a:pt x="639" y="1484"/>
                  </a:cubicBezTo>
                  <a:cubicBezTo>
                    <a:pt x="662" y="1461"/>
                    <a:pt x="708" y="1416"/>
                    <a:pt x="753" y="1370"/>
                  </a:cubicBezTo>
                  <a:cubicBezTo>
                    <a:pt x="822" y="1324"/>
                    <a:pt x="890" y="1302"/>
                    <a:pt x="959" y="1256"/>
                  </a:cubicBezTo>
                  <a:cubicBezTo>
                    <a:pt x="1073" y="1210"/>
                    <a:pt x="1187" y="1188"/>
                    <a:pt x="1324" y="1165"/>
                  </a:cubicBezTo>
                  <a:lnTo>
                    <a:pt x="1347" y="1165"/>
                  </a:lnTo>
                  <a:cubicBezTo>
                    <a:pt x="1501" y="1145"/>
                    <a:pt x="1652" y="1138"/>
                    <a:pt x="1799" y="1138"/>
                  </a:cubicBezTo>
                  <a:cubicBezTo>
                    <a:pt x="2002" y="1138"/>
                    <a:pt x="2199" y="1151"/>
                    <a:pt x="2397" y="1165"/>
                  </a:cubicBezTo>
                  <a:cubicBezTo>
                    <a:pt x="3310" y="1279"/>
                    <a:pt x="4200" y="1530"/>
                    <a:pt x="5067" y="1827"/>
                  </a:cubicBezTo>
                  <a:cubicBezTo>
                    <a:pt x="5387" y="1918"/>
                    <a:pt x="5684" y="2032"/>
                    <a:pt x="6003" y="2123"/>
                  </a:cubicBezTo>
                  <a:cubicBezTo>
                    <a:pt x="6300" y="2237"/>
                    <a:pt x="6574" y="2329"/>
                    <a:pt x="6871" y="2420"/>
                  </a:cubicBezTo>
                  <a:cubicBezTo>
                    <a:pt x="7281" y="2580"/>
                    <a:pt x="7692" y="2717"/>
                    <a:pt x="8126" y="2854"/>
                  </a:cubicBezTo>
                  <a:cubicBezTo>
                    <a:pt x="8146" y="2867"/>
                    <a:pt x="8170" y="2873"/>
                    <a:pt x="8195" y="2873"/>
                  </a:cubicBezTo>
                  <a:cubicBezTo>
                    <a:pt x="8255" y="2873"/>
                    <a:pt x="8322" y="2840"/>
                    <a:pt x="8354" y="2808"/>
                  </a:cubicBezTo>
                  <a:cubicBezTo>
                    <a:pt x="8423" y="2717"/>
                    <a:pt x="8468" y="2580"/>
                    <a:pt x="8400" y="2511"/>
                  </a:cubicBezTo>
                  <a:cubicBezTo>
                    <a:pt x="8286" y="2329"/>
                    <a:pt x="8172" y="2169"/>
                    <a:pt x="8103" y="1964"/>
                  </a:cubicBezTo>
                  <a:cubicBezTo>
                    <a:pt x="8035" y="1804"/>
                    <a:pt x="7989" y="1644"/>
                    <a:pt x="7943" y="1484"/>
                  </a:cubicBezTo>
                  <a:cubicBezTo>
                    <a:pt x="7943" y="1347"/>
                    <a:pt x="7943" y="1233"/>
                    <a:pt x="7943" y="1119"/>
                  </a:cubicBezTo>
                  <a:cubicBezTo>
                    <a:pt x="7966" y="1051"/>
                    <a:pt x="7966" y="982"/>
                    <a:pt x="7989" y="914"/>
                  </a:cubicBezTo>
                  <a:cubicBezTo>
                    <a:pt x="8012" y="868"/>
                    <a:pt x="8058" y="822"/>
                    <a:pt x="8080" y="777"/>
                  </a:cubicBezTo>
                  <a:cubicBezTo>
                    <a:pt x="8103" y="731"/>
                    <a:pt x="8149" y="685"/>
                    <a:pt x="8194" y="663"/>
                  </a:cubicBezTo>
                  <a:cubicBezTo>
                    <a:pt x="8240" y="640"/>
                    <a:pt x="8286" y="594"/>
                    <a:pt x="8331" y="571"/>
                  </a:cubicBezTo>
                  <a:cubicBezTo>
                    <a:pt x="8423" y="548"/>
                    <a:pt x="8514" y="526"/>
                    <a:pt x="8583" y="503"/>
                  </a:cubicBezTo>
                  <a:cubicBezTo>
                    <a:pt x="8643" y="495"/>
                    <a:pt x="8702" y="493"/>
                    <a:pt x="8758" y="493"/>
                  </a:cubicBezTo>
                  <a:cubicBezTo>
                    <a:pt x="8872" y="493"/>
                    <a:pt x="8978" y="503"/>
                    <a:pt x="9085" y="503"/>
                  </a:cubicBezTo>
                  <a:cubicBezTo>
                    <a:pt x="9359" y="548"/>
                    <a:pt x="9610" y="617"/>
                    <a:pt x="9884" y="708"/>
                  </a:cubicBezTo>
                  <a:cubicBezTo>
                    <a:pt x="10363" y="914"/>
                    <a:pt x="10797" y="1188"/>
                    <a:pt x="11207" y="1484"/>
                  </a:cubicBezTo>
                  <a:cubicBezTo>
                    <a:pt x="11185" y="1484"/>
                    <a:pt x="11162" y="1461"/>
                    <a:pt x="11139" y="1461"/>
                  </a:cubicBezTo>
                  <a:cubicBezTo>
                    <a:pt x="11710" y="1872"/>
                    <a:pt x="12212" y="2374"/>
                    <a:pt x="12645" y="2899"/>
                  </a:cubicBezTo>
                  <a:cubicBezTo>
                    <a:pt x="12760" y="2785"/>
                    <a:pt x="12874" y="2671"/>
                    <a:pt x="13011" y="2557"/>
                  </a:cubicBezTo>
                  <a:cubicBezTo>
                    <a:pt x="12988" y="2534"/>
                    <a:pt x="12965" y="2511"/>
                    <a:pt x="12942" y="2489"/>
                  </a:cubicBezTo>
                  <a:cubicBezTo>
                    <a:pt x="12417" y="1872"/>
                    <a:pt x="11824" y="1324"/>
                    <a:pt x="11162" y="868"/>
                  </a:cubicBezTo>
                  <a:cubicBezTo>
                    <a:pt x="10865" y="663"/>
                    <a:pt x="10523" y="457"/>
                    <a:pt x="10180" y="320"/>
                  </a:cubicBezTo>
                  <a:cubicBezTo>
                    <a:pt x="9861" y="183"/>
                    <a:pt x="9518" y="69"/>
                    <a:pt x="9153" y="23"/>
                  </a:cubicBezTo>
                  <a:cubicBezTo>
                    <a:pt x="9039" y="23"/>
                    <a:pt x="8925" y="1"/>
                    <a:pt x="8811"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3" name="Google Shape;4514;p38">
              <a:extLst>
                <a:ext uri="{FF2B5EF4-FFF2-40B4-BE49-F238E27FC236}">
                  <a16:creationId xmlns:a16="http://schemas.microsoft.com/office/drawing/2014/main" id="{A24272BB-E62F-C98A-60C5-7EF00CB2A1F0}"/>
                </a:ext>
              </a:extLst>
            </p:cNvPr>
            <p:cNvSpPr/>
            <p:nvPr/>
          </p:nvSpPr>
          <p:spPr>
            <a:xfrm>
              <a:off x="8945696" y="1960185"/>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4" name="Google Shape;4515;p38">
              <a:extLst>
                <a:ext uri="{FF2B5EF4-FFF2-40B4-BE49-F238E27FC236}">
                  <a16:creationId xmlns:a16="http://schemas.microsoft.com/office/drawing/2014/main" id="{CC4C714C-9D49-DED6-A65F-55996E2A2533}"/>
                </a:ext>
              </a:extLst>
            </p:cNvPr>
            <p:cNvSpPr/>
            <p:nvPr/>
          </p:nvSpPr>
          <p:spPr>
            <a:xfrm>
              <a:off x="8945081" y="1960185"/>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5" name="Google Shape;4516;p38">
              <a:extLst>
                <a:ext uri="{FF2B5EF4-FFF2-40B4-BE49-F238E27FC236}">
                  <a16:creationId xmlns:a16="http://schemas.microsoft.com/office/drawing/2014/main" id="{9A6BBED3-310D-7120-D641-82F31D4B87AF}"/>
                </a:ext>
              </a:extLst>
            </p:cNvPr>
            <p:cNvSpPr/>
            <p:nvPr/>
          </p:nvSpPr>
          <p:spPr>
            <a:xfrm>
              <a:off x="9134791" y="1982545"/>
              <a:ext cx="28" cy="28"/>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6" name="Google Shape;4517;p38">
              <a:extLst>
                <a:ext uri="{FF2B5EF4-FFF2-40B4-BE49-F238E27FC236}">
                  <a16:creationId xmlns:a16="http://schemas.microsoft.com/office/drawing/2014/main" id="{57C69621-CFEE-AEA1-9394-4D17EB1C73BE}"/>
                </a:ext>
              </a:extLst>
            </p:cNvPr>
            <p:cNvSpPr/>
            <p:nvPr/>
          </p:nvSpPr>
          <p:spPr>
            <a:xfrm>
              <a:off x="8879904" y="2071985"/>
              <a:ext cx="267677" cy="161613"/>
            </a:xfrm>
            <a:custGeom>
              <a:avLst/>
              <a:gdLst/>
              <a:ahLst/>
              <a:cxnLst/>
              <a:rect l="l" t="t" r="r" b="b"/>
              <a:pathLst>
                <a:path w="9565" h="5775" extrusionOk="0">
                  <a:moveTo>
                    <a:pt x="1576" y="0"/>
                  </a:moveTo>
                  <a:cubicBezTo>
                    <a:pt x="1302" y="0"/>
                    <a:pt x="1028" y="23"/>
                    <a:pt x="754" y="114"/>
                  </a:cubicBezTo>
                  <a:cubicBezTo>
                    <a:pt x="503" y="228"/>
                    <a:pt x="275" y="388"/>
                    <a:pt x="138" y="616"/>
                  </a:cubicBezTo>
                  <a:cubicBezTo>
                    <a:pt x="1" y="890"/>
                    <a:pt x="24" y="1210"/>
                    <a:pt x="92" y="1507"/>
                  </a:cubicBezTo>
                  <a:cubicBezTo>
                    <a:pt x="183" y="1803"/>
                    <a:pt x="343" y="2054"/>
                    <a:pt x="526" y="2305"/>
                  </a:cubicBezTo>
                  <a:cubicBezTo>
                    <a:pt x="708" y="2557"/>
                    <a:pt x="937" y="2785"/>
                    <a:pt x="1165" y="2990"/>
                  </a:cubicBezTo>
                  <a:cubicBezTo>
                    <a:pt x="1713" y="3447"/>
                    <a:pt x="2329" y="3812"/>
                    <a:pt x="2968" y="4109"/>
                  </a:cubicBezTo>
                  <a:cubicBezTo>
                    <a:pt x="3470" y="4360"/>
                    <a:pt x="3995" y="4588"/>
                    <a:pt x="4543" y="4793"/>
                  </a:cubicBezTo>
                  <a:cubicBezTo>
                    <a:pt x="5000" y="4976"/>
                    <a:pt x="5502" y="5136"/>
                    <a:pt x="5981" y="5273"/>
                  </a:cubicBezTo>
                  <a:cubicBezTo>
                    <a:pt x="6187" y="5318"/>
                    <a:pt x="6392" y="5387"/>
                    <a:pt x="6597" y="5433"/>
                  </a:cubicBezTo>
                  <a:cubicBezTo>
                    <a:pt x="6985" y="5547"/>
                    <a:pt x="7396" y="5615"/>
                    <a:pt x="7784" y="5661"/>
                  </a:cubicBezTo>
                  <a:cubicBezTo>
                    <a:pt x="8378" y="5752"/>
                    <a:pt x="8971" y="5775"/>
                    <a:pt x="9565" y="5775"/>
                  </a:cubicBezTo>
                  <a:cubicBezTo>
                    <a:pt x="9519" y="5729"/>
                    <a:pt x="9496" y="5684"/>
                    <a:pt x="9473" y="5615"/>
                  </a:cubicBezTo>
                  <a:cubicBezTo>
                    <a:pt x="9428" y="5501"/>
                    <a:pt x="9428" y="5387"/>
                    <a:pt x="9428" y="5273"/>
                  </a:cubicBezTo>
                  <a:cubicBezTo>
                    <a:pt x="8948" y="5273"/>
                    <a:pt x="8469" y="5250"/>
                    <a:pt x="7990" y="5204"/>
                  </a:cubicBezTo>
                  <a:cubicBezTo>
                    <a:pt x="7556" y="5159"/>
                    <a:pt x="7145" y="5067"/>
                    <a:pt x="6712" y="4953"/>
                  </a:cubicBezTo>
                  <a:cubicBezTo>
                    <a:pt x="6460" y="4908"/>
                    <a:pt x="6209" y="4816"/>
                    <a:pt x="5958" y="4748"/>
                  </a:cubicBezTo>
                  <a:cubicBezTo>
                    <a:pt x="5388" y="4565"/>
                    <a:pt x="4794" y="4383"/>
                    <a:pt x="4246" y="4154"/>
                  </a:cubicBezTo>
                  <a:cubicBezTo>
                    <a:pt x="3356" y="3789"/>
                    <a:pt x="2512" y="3378"/>
                    <a:pt x="1736" y="2808"/>
                  </a:cubicBezTo>
                  <a:cubicBezTo>
                    <a:pt x="1439" y="2579"/>
                    <a:pt x="1165" y="2328"/>
                    <a:pt x="914" y="2032"/>
                  </a:cubicBezTo>
                  <a:cubicBezTo>
                    <a:pt x="800" y="1872"/>
                    <a:pt x="708" y="1689"/>
                    <a:pt x="617" y="1507"/>
                  </a:cubicBezTo>
                  <a:cubicBezTo>
                    <a:pt x="594" y="1415"/>
                    <a:pt x="549" y="1301"/>
                    <a:pt x="526" y="1210"/>
                  </a:cubicBezTo>
                  <a:cubicBezTo>
                    <a:pt x="526" y="1141"/>
                    <a:pt x="526" y="1073"/>
                    <a:pt x="526" y="1027"/>
                  </a:cubicBezTo>
                  <a:cubicBezTo>
                    <a:pt x="526" y="982"/>
                    <a:pt x="549" y="936"/>
                    <a:pt x="549" y="913"/>
                  </a:cubicBezTo>
                  <a:cubicBezTo>
                    <a:pt x="572" y="867"/>
                    <a:pt x="594" y="845"/>
                    <a:pt x="617" y="799"/>
                  </a:cubicBezTo>
                  <a:cubicBezTo>
                    <a:pt x="640" y="776"/>
                    <a:pt x="663" y="731"/>
                    <a:pt x="708" y="708"/>
                  </a:cubicBezTo>
                  <a:cubicBezTo>
                    <a:pt x="777" y="662"/>
                    <a:pt x="845" y="616"/>
                    <a:pt x="914" y="594"/>
                  </a:cubicBezTo>
                  <a:cubicBezTo>
                    <a:pt x="1028" y="548"/>
                    <a:pt x="1142" y="525"/>
                    <a:pt x="1256" y="502"/>
                  </a:cubicBezTo>
                  <a:cubicBezTo>
                    <a:pt x="1370" y="491"/>
                    <a:pt x="1490" y="485"/>
                    <a:pt x="1610" y="485"/>
                  </a:cubicBezTo>
                  <a:cubicBezTo>
                    <a:pt x="1730" y="485"/>
                    <a:pt x="1850" y="491"/>
                    <a:pt x="1964" y="502"/>
                  </a:cubicBezTo>
                  <a:cubicBezTo>
                    <a:pt x="2101" y="525"/>
                    <a:pt x="2238" y="548"/>
                    <a:pt x="2375" y="571"/>
                  </a:cubicBezTo>
                  <a:cubicBezTo>
                    <a:pt x="2395" y="579"/>
                    <a:pt x="2417" y="583"/>
                    <a:pt x="2438" y="583"/>
                  </a:cubicBezTo>
                  <a:cubicBezTo>
                    <a:pt x="2535" y="583"/>
                    <a:pt x="2634" y="505"/>
                    <a:pt x="2671" y="411"/>
                  </a:cubicBezTo>
                  <a:cubicBezTo>
                    <a:pt x="2694" y="274"/>
                    <a:pt x="2626" y="137"/>
                    <a:pt x="2489" y="91"/>
                  </a:cubicBezTo>
                  <a:cubicBezTo>
                    <a:pt x="2192" y="23"/>
                    <a:pt x="1895" y="0"/>
                    <a:pt x="1599"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7" name="Google Shape;4518;p38">
              <a:extLst>
                <a:ext uri="{FF2B5EF4-FFF2-40B4-BE49-F238E27FC236}">
                  <a16:creationId xmlns:a16="http://schemas.microsoft.com/office/drawing/2014/main" id="{91A9ABBE-DE84-3B43-93D4-E7BDD7573036}"/>
                </a:ext>
              </a:extLst>
            </p:cNvPr>
            <p:cNvSpPr/>
            <p:nvPr/>
          </p:nvSpPr>
          <p:spPr>
            <a:xfrm>
              <a:off x="8998728" y="2188234"/>
              <a:ext cx="672" cy="672"/>
            </a:xfrm>
            <a:custGeom>
              <a:avLst/>
              <a:gdLst/>
              <a:ahLst/>
              <a:cxnLst/>
              <a:rect l="l" t="t" r="r" b="b"/>
              <a:pathLst>
                <a:path w="24" h="24" extrusionOk="0">
                  <a:moveTo>
                    <a:pt x="23" y="23"/>
                  </a:moveTo>
                  <a:lnTo>
                    <a:pt x="0" y="0"/>
                  </a:lnTo>
                  <a:close/>
                </a:path>
              </a:pathLst>
            </a:custGeom>
            <a:solidFill>
              <a:srgbClr val="CC773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8" name="Google Shape;4519;p38">
              <a:extLst>
                <a:ext uri="{FF2B5EF4-FFF2-40B4-BE49-F238E27FC236}">
                  <a16:creationId xmlns:a16="http://schemas.microsoft.com/office/drawing/2014/main" id="{53241FAB-CD67-5DBD-5BAE-0F85659F384C}"/>
                </a:ext>
              </a:extLst>
            </p:cNvPr>
            <p:cNvSpPr/>
            <p:nvPr/>
          </p:nvSpPr>
          <p:spPr>
            <a:xfrm>
              <a:off x="8688290" y="1877153"/>
              <a:ext cx="266389" cy="208600"/>
            </a:xfrm>
            <a:custGeom>
              <a:avLst/>
              <a:gdLst/>
              <a:ahLst/>
              <a:cxnLst/>
              <a:rect l="l" t="t" r="r" b="b"/>
              <a:pathLst>
                <a:path w="9519" h="7454" extrusionOk="0">
                  <a:moveTo>
                    <a:pt x="2100" y="0"/>
                  </a:moveTo>
                  <a:cubicBezTo>
                    <a:pt x="1918" y="0"/>
                    <a:pt x="1735" y="0"/>
                    <a:pt x="1552" y="23"/>
                  </a:cubicBezTo>
                  <a:cubicBezTo>
                    <a:pt x="1256" y="69"/>
                    <a:pt x="959" y="137"/>
                    <a:pt x="685" y="274"/>
                  </a:cubicBezTo>
                  <a:cubicBezTo>
                    <a:pt x="480" y="388"/>
                    <a:pt x="274" y="571"/>
                    <a:pt x="160" y="776"/>
                  </a:cubicBezTo>
                  <a:cubicBezTo>
                    <a:pt x="23" y="982"/>
                    <a:pt x="0" y="1233"/>
                    <a:pt x="0" y="1461"/>
                  </a:cubicBezTo>
                  <a:cubicBezTo>
                    <a:pt x="23" y="1758"/>
                    <a:pt x="137" y="2032"/>
                    <a:pt x="297" y="2283"/>
                  </a:cubicBezTo>
                  <a:cubicBezTo>
                    <a:pt x="480" y="2625"/>
                    <a:pt x="731" y="2922"/>
                    <a:pt x="982" y="3173"/>
                  </a:cubicBezTo>
                  <a:cubicBezTo>
                    <a:pt x="1301" y="3515"/>
                    <a:pt x="1667" y="3812"/>
                    <a:pt x="2032" y="4086"/>
                  </a:cubicBezTo>
                  <a:cubicBezTo>
                    <a:pt x="2397" y="4360"/>
                    <a:pt x="2785" y="4634"/>
                    <a:pt x="3173" y="4885"/>
                  </a:cubicBezTo>
                  <a:cubicBezTo>
                    <a:pt x="4748" y="5866"/>
                    <a:pt x="6483" y="6551"/>
                    <a:pt x="8240" y="7145"/>
                  </a:cubicBezTo>
                  <a:cubicBezTo>
                    <a:pt x="8560" y="7236"/>
                    <a:pt x="8857" y="7350"/>
                    <a:pt x="9176" y="7441"/>
                  </a:cubicBezTo>
                  <a:cubicBezTo>
                    <a:pt x="9200" y="7450"/>
                    <a:pt x="9225" y="7453"/>
                    <a:pt x="9248" y="7453"/>
                  </a:cubicBezTo>
                  <a:cubicBezTo>
                    <a:pt x="9358" y="7453"/>
                    <a:pt x="9454" y="7372"/>
                    <a:pt x="9473" y="7259"/>
                  </a:cubicBezTo>
                  <a:cubicBezTo>
                    <a:pt x="9518" y="7122"/>
                    <a:pt x="9427" y="7008"/>
                    <a:pt x="9290" y="6962"/>
                  </a:cubicBezTo>
                  <a:cubicBezTo>
                    <a:pt x="8332" y="6665"/>
                    <a:pt x="7373" y="6346"/>
                    <a:pt x="6437" y="5958"/>
                  </a:cubicBezTo>
                  <a:cubicBezTo>
                    <a:pt x="6460" y="5958"/>
                    <a:pt x="6483" y="5981"/>
                    <a:pt x="6505" y="5981"/>
                  </a:cubicBezTo>
                  <a:cubicBezTo>
                    <a:pt x="5045" y="5387"/>
                    <a:pt x="3652" y="4680"/>
                    <a:pt x="2397" y="3744"/>
                  </a:cubicBezTo>
                  <a:cubicBezTo>
                    <a:pt x="1872" y="3356"/>
                    <a:pt x="1347" y="2899"/>
                    <a:pt x="936" y="2374"/>
                  </a:cubicBezTo>
                  <a:cubicBezTo>
                    <a:pt x="799" y="2192"/>
                    <a:pt x="685" y="2009"/>
                    <a:pt x="594" y="1826"/>
                  </a:cubicBezTo>
                  <a:cubicBezTo>
                    <a:pt x="548" y="1712"/>
                    <a:pt x="525" y="1598"/>
                    <a:pt x="502" y="1484"/>
                  </a:cubicBezTo>
                  <a:cubicBezTo>
                    <a:pt x="502" y="1416"/>
                    <a:pt x="502" y="1324"/>
                    <a:pt x="502" y="1256"/>
                  </a:cubicBezTo>
                  <a:cubicBezTo>
                    <a:pt x="502" y="1210"/>
                    <a:pt x="525" y="1142"/>
                    <a:pt x="548" y="1096"/>
                  </a:cubicBezTo>
                  <a:cubicBezTo>
                    <a:pt x="571" y="1050"/>
                    <a:pt x="594" y="1005"/>
                    <a:pt x="617" y="959"/>
                  </a:cubicBezTo>
                  <a:cubicBezTo>
                    <a:pt x="662" y="891"/>
                    <a:pt x="731" y="845"/>
                    <a:pt x="776" y="799"/>
                  </a:cubicBezTo>
                  <a:cubicBezTo>
                    <a:pt x="868" y="754"/>
                    <a:pt x="936" y="685"/>
                    <a:pt x="1027" y="662"/>
                  </a:cubicBezTo>
                  <a:cubicBezTo>
                    <a:pt x="1210" y="594"/>
                    <a:pt x="1370" y="548"/>
                    <a:pt x="1552" y="525"/>
                  </a:cubicBezTo>
                  <a:cubicBezTo>
                    <a:pt x="1738" y="494"/>
                    <a:pt x="1919" y="482"/>
                    <a:pt x="2097" y="482"/>
                  </a:cubicBezTo>
                  <a:cubicBezTo>
                    <a:pt x="2314" y="482"/>
                    <a:pt x="2526" y="500"/>
                    <a:pt x="2739" y="525"/>
                  </a:cubicBezTo>
                  <a:cubicBezTo>
                    <a:pt x="3607" y="640"/>
                    <a:pt x="4474" y="799"/>
                    <a:pt x="5319" y="1028"/>
                  </a:cubicBezTo>
                  <a:cubicBezTo>
                    <a:pt x="6209" y="1279"/>
                    <a:pt x="7076" y="1575"/>
                    <a:pt x="7943" y="1918"/>
                  </a:cubicBezTo>
                  <a:cubicBezTo>
                    <a:pt x="7921" y="1918"/>
                    <a:pt x="7898" y="1895"/>
                    <a:pt x="7875" y="1895"/>
                  </a:cubicBezTo>
                  <a:cubicBezTo>
                    <a:pt x="8035" y="1963"/>
                    <a:pt x="8172" y="2009"/>
                    <a:pt x="8332" y="2077"/>
                  </a:cubicBezTo>
                  <a:cubicBezTo>
                    <a:pt x="8364" y="2094"/>
                    <a:pt x="8407" y="2110"/>
                    <a:pt x="8455" y="2110"/>
                  </a:cubicBezTo>
                  <a:cubicBezTo>
                    <a:pt x="8474" y="2110"/>
                    <a:pt x="8494" y="2107"/>
                    <a:pt x="8514" y="2100"/>
                  </a:cubicBezTo>
                  <a:cubicBezTo>
                    <a:pt x="8583" y="2077"/>
                    <a:pt x="8628" y="2055"/>
                    <a:pt x="8651" y="1986"/>
                  </a:cubicBezTo>
                  <a:cubicBezTo>
                    <a:pt x="8697" y="1941"/>
                    <a:pt x="8697" y="1872"/>
                    <a:pt x="8674" y="1804"/>
                  </a:cubicBezTo>
                  <a:cubicBezTo>
                    <a:pt x="8674" y="1735"/>
                    <a:pt x="8628" y="1667"/>
                    <a:pt x="8560" y="1644"/>
                  </a:cubicBezTo>
                  <a:cubicBezTo>
                    <a:pt x="7624" y="1256"/>
                    <a:pt x="6665" y="913"/>
                    <a:pt x="5684" y="617"/>
                  </a:cubicBezTo>
                  <a:cubicBezTo>
                    <a:pt x="4702" y="343"/>
                    <a:pt x="3698" y="137"/>
                    <a:pt x="2694" y="23"/>
                  </a:cubicBezTo>
                  <a:cubicBezTo>
                    <a:pt x="2488" y="0"/>
                    <a:pt x="2283" y="0"/>
                    <a:pt x="2100"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9" name="Google Shape;4520;p38">
              <a:extLst>
                <a:ext uri="{FF2B5EF4-FFF2-40B4-BE49-F238E27FC236}">
                  <a16:creationId xmlns:a16="http://schemas.microsoft.com/office/drawing/2014/main" id="{1B9738A0-31F1-AA96-5C18-6F450F3CDF5E}"/>
                </a:ext>
              </a:extLst>
            </p:cNvPr>
            <p:cNvSpPr/>
            <p:nvPr/>
          </p:nvSpPr>
          <p:spPr>
            <a:xfrm>
              <a:off x="8871620" y="1829243"/>
              <a:ext cx="433740" cy="155261"/>
            </a:xfrm>
            <a:custGeom>
              <a:avLst/>
              <a:gdLst/>
              <a:ahLst/>
              <a:cxnLst/>
              <a:rect l="l" t="t" r="r" b="b"/>
              <a:pathLst>
                <a:path w="15499" h="5548" extrusionOk="0">
                  <a:moveTo>
                    <a:pt x="9614" y="883"/>
                  </a:moveTo>
                  <a:cubicBezTo>
                    <a:pt x="9618" y="887"/>
                    <a:pt x="9624" y="891"/>
                    <a:pt x="9632" y="891"/>
                  </a:cubicBezTo>
                  <a:cubicBezTo>
                    <a:pt x="9626" y="888"/>
                    <a:pt x="9620" y="886"/>
                    <a:pt x="9614" y="883"/>
                  </a:cubicBezTo>
                  <a:close/>
                  <a:moveTo>
                    <a:pt x="7921" y="0"/>
                  </a:moveTo>
                  <a:cubicBezTo>
                    <a:pt x="7738" y="0"/>
                    <a:pt x="7555" y="23"/>
                    <a:pt x="7396" y="69"/>
                  </a:cubicBezTo>
                  <a:cubicBezTo>
                    <a:pt x="7122" y="160"/>
                    <a:pt x="6871" y="343"/>
                    <a:pt x="6756" y="617"/>
                  </a:cubicBezTo>
                  <a:cubicBezTo>
                    <a:pt x="6619" y="891"/>
                    <a:pt x="6619" y="1210"/>
                    <a:pt x="6688" y="1507"/>
                  </a:cubicBezTo>
                  <a:cubicBezTo>
                    <a:pt x="6734" y="1690"/>
                    <a:pt x="6779" y="1827"/>
                    <a:pt x="6848" y="1986"/>
                  </a:cubicBezTo>
                  <a:cubicBezTo>
                    <a:pt x="6871" y="2032"/>
                    <a:pt x="6893" y="2055"/>
                    <a:pt x="6916" y="2100"/>
                  </a:cubicBezTo>
                  <a:cubicBezTo>
                    <a:pt x="5615" y="1393"/>
                    <a:pt x="4291" y="754"/>
                    <a:pt x="2853" y="434"/>
                  </a:cubicBezTo>
                  <a:cubicBezTo>
                    <a:pt x="2397" y="320"/>
                    <a:pt x="1940" y="252"/>
                    <a:pt x="1484" y="229"/>
                  </a:cubicBezTo>
                  <a:cubicBezTo>
                    <a:pt x="1210" y="229"/>
                    <a:pt x="890" y="252"/>
                    <a:pt x="639" y="343"/>
                  </a:cubicBezTo>
                  <a:cubicBezTo>
                    <a:pt x="411" y="434"/>
                    <a:pt x="228" y="571"/>
                    <a:pt x="114" y="777"/>
                  </a:cubicBezTo>
                  <a:cubicBezTo>
                    <a:pt x="23" y="936"/>
                    <a:pt x="0" y="1165"/>
                    <a:pt x="23" y="1347"/>
                  </a:cubicBezTo>
                  <a:cubicBezTo>
                    <a:pt x="91" y="1849"/>
                    <a:pt x="365" y="2260"/>
                    <a:pt x="662" y="2648"/>
                  </a:cubicBezTo>
                  <a:cubicBezTo>
                    <a:pt x="1004" y="3059"/>
                    <a:pt x="1392" y="3424"/>
                    <a:pt x="1826" y="3744"/>
                  </a:cubicBezTo>
                  <a:cubicBezTo>
                    <a:pt x="1859" y="3763"/>
                    <a:pt x="1895" y="3772"/>
                    <a:pt x="1931" y="3772"/>
                  </a:cubicBezTo>
                  <a:cubicBezTo>
                    <a:pt x="2024" y="3772"/>
                    <a:pt x="2119" y="3718"/>
                    <a:pt x="2169" y="3653"/>
                  </a:cubicBezTo>
                  <a:cubicBezTo>
                    <a:pt x="2191" y="3584"/>
                    <a:pt x="2191" y="3516"/>
                    <a:pt x="2191" y="3447"/>
                  </a:cubicBezTo>
                  <a:cubicBezTo>
                    <a:pt x="2169" y="3379"/>
                    <a:pt x="2123" y="3333"/>
                    <a:pt x="2077" y="3310"/>
                  </a:cubicBezTo>
                  <a:cubicBezTo>
                    <a:pt x="2009" y="3265"/>
                    <a:pt x="1963" y="3219"/>
                    <a:pt x="1895" y="3173"/>
                  </a:cubicBezTo>
                  <a:cubicBezTo>
                    <a:pt x="1552" y="2922"/>
                    <a:pt x="1256" y="2603"/>
                    <a:pt x="982" y="2260"/>
                  </a:cubicBezTo>
                  <a:cubicBezTo>
                    <a:pt x="845" y="2055"/>
                    <a:pt x="708" y="1849"/>
                    <a:pt x="594" y="1598"/>
                  </a:cubicBezTo>
                  <a:cubicBezTo>
                    <a:pt x="571" y="1507"/>
                    <a:pt x="525" y="1416"/>
                    <a:pt x="502" y="1302"/>
                  </a:cubicBezTo>
                  <a:cubicBezTo>
                    <a:pt x="502" y="1256"/>
                    <a:pt x="502" y="1187"/>
                    <a:pt x="502" y="1142"/>
                  </a:cubicBezTo>
                  <a:cubicBezTo>
                    <a:pt x="525" y="1096"/>
                    <a:pt x="525" y="1073"/>
                    <a:pt x="525" y="1028"/>
                  </a:cubicBezTo>
                  <a:cubicBezTo>
                    <a:pt x="548" y="1005"/>
                    <a:pt x="571" y="982"/>
                    <a:pt x="571" y="959"/>
                  </a:cubicBezTo>
                  <a:cubicBezTo>
                    <a:pt x="594" y="936"/>
                    <a:pt x="616" y="914"/>
                    <a:pt x="639" y="891"/>
                  </a:cubicBezTo>
                  <a:cubicBezTo>
                    <a:pt x="685" y="868"/>
                    <a:pt x="731" y="845"/>
                    <a:pt x="776" y="822"/>
                  </a:cubicBezTo>
                  <a:cubicBezTo>
                    <a:pt x="868" y="799"/>
                    <a:pt x="959" y="777"/>
                    <a:pt x="1050" y="754"/>
                  </a:cubicBezTo>
                  <a:cubicBezTo>
                    <a:pt x="1176" y="734"/>
                    <a:pt x="1297" y="727"/>
                    <a:pt x="1418" y="727"/>
                  </a:cubicBezTo>
                  <a:cubicBezTo>
                    <a:pt x="1582" y="727"/>
                    <a:pt x="1746" y="741"/>
                    <a:pt x="1917" y="754"/>
                  </a:cubicBezTo>
                  <a:cubicBezTo>
                    <a:pt x="2808" y="868"/>
                    <a:pt x="3652" y="1119"/>
                    <a:pt x="4497" y="1461"/>
                  </a:cubicBezTo>
                  <a:cubicBezTo>
                    <a:pt x="4474" y="1461"/>
                    <a:pt x="4451" y="1438"/>
                    <a:pt x="4428" y="1438"/>
                  </a:cubicBezTo>
                  <a:cubicBezTo>
                    <a:pt x="5638" y="1918"/>
                    <a:pt x="6756" y="2580"/>
                    <a:pt x="7875" y="3219"/>
                  </a:cubicBezTo>
                  <a:cubicBezTo>
                    <a:pt x="7911" y="3241"/>
                    <a:pt x="7953" y="3251"/>
                    <a:pt x="7994" y="3251"/>
                  </a:cubicBezTo>
                  <a:cubicBezTo>
                    <a:pt x="8082" y="3251"/>
                    <a:pt x="8171" y="3205"/>
                    <a:pt x="8217" y="3128"/>
                  </a:cubicBezTo>
                  <a:cubicBezTo>
                    <a:pt x="8263" y="3082"/>
                    <a:pt x="8263" y="3013"/>
                    <a:pt x="8240" y="2945"/>
                  </a:cubicBezTo>
                  <a:cubicBezTo>
                    <a:pt x="8217" y="2876"/>
                    <a:pt x="8172" y="2831"/>
                    <a:pt x="8126" y="2785"/>
                  </a:cubicBezTo>
                  <a:lnTo>
                    <a:pt x="8103" y="2785"/>
                  </a:lnTo>
                  <a:cubicBezTo>
                    <a:pt x="7921" y="2625"/>
                    <a:pt x="7738" y="2443"/>
                    <a:pt x="7578" y="2260"/>
                  </a:cubicBezTo>
                  <a:cubicBezTo>
                    <a:pt x="7464" y="2078"/>
                    <a:pt x="7350" y="1895"/>
                    <a:pt x="7259" y="1712"/>
                  </a:cubicBezTo>
                  <a:cubicBezTo>
                    <a:pt x="7213" y="1575"/>
                    <a:pt x="7167" y="1438"/>
                    <a:pt x="7144" y="1279"/>
                  </a:cubicBezTo>
                  <a:cubicBezTo>
                    <a:pt x="7144" y="1187"/>
                    <a:pt x="7122" y="1096"/>
                    <a:pt x="7144" y="1028"/>
                  </a:cubicBezTo>
                  <a:cubicBezTo>
                    <a:pt x="7144" y="959"/>
                    <a:pt x="7167" y="914"/>
                    <a:pt x="7190" y="845"/>
                  </a:cubicBezTo>
                  <a:cubicBezTo>
                    <a:pt x="7190" y="799"/>
                    <a:pt x="7213" y="777"/>
                    <a:pt x="7259" y="731"/>
                  </a:cubicBezTo>
                  <a:cubicBezTo>
                    <a:pt x="7281" y="685"/>
                    <a:pt x="7304" y="662"/>
                    <a:pt x="7350" y="640"/>
                  </a:cubicBezTo>
                  <a:cubicBezTo>
                    <a:pt x="7396" y="594"/>
                    <a:pt x="7418" y="571"/>
                    <a:pt x="7464" y="571"/>
                  </a:cubicBezTo>
                  <a:cubicBezTo>
                    <a:pt x="7555" y="525"/>
                    <a:pt x="7624" y="503"/>
                    <a:pt x="7715" y="503"/>
                  </a:cubicBezTo>
                  <a:cubicBezTo>
                    <a:pt x="7795" y="491"/>
                    <a:pt x="7875" y="486"/>
                    <a:pt x="7955" y="486"/>
                  </a:cubicBezTo>
                  <a:cubicBezTo>
                    <a:pt x="8035" y="486"/>
                    <a:pt x="8115" y="491"/>
                    <a:pt x="8194" y="503"/>
                  </a:cubicBezTo>
                  <a:cubicBezTo>
                    <a:pt x="8690" y="570"/>
                    <a:pt x="9163" y="704"/>
                    <a:pt x="9614" y="883"/>
                  </a:cubicBezTo>
                  <a:lnTo>
                    <a:pt x="9614" y="883"/>
                  </a:lnTo>
                  <a:cubicBezTo>
                    <a:pt x="9611" y="881"/>
                    <a:pt x="9608" y="878"/>
                    <a:pt x="9606" y="875"/>
                  </a:cubicBezTo>
                  <a:lnTo>
                    <a:pt x="9606" y="875"/>
                  </a:lnTo>
                  <a:cubicBezTo>
                    <a:pt x="10284" y="1149"/>
                    <a:pt x="10939" y="1534"/>
                    <a:pt x="11527" y="1986"/>
                  </a:cubicBezTo>
                  <a:lnTo>
                    <a:pt x="11550" y="1986"/>
                  </a:lnTo>
                  <a:cubicBezTo>
                    <a:pt x="11550" y="2009"/>
                    <a:pt x="11550" y="2009"/>
                    <a:pt x="11550" y="2009"/>
                  </a:cubicBezTo>
                  <a:cubicBezTo>
                    <a:pt x="11846" y="2215"/>
                    <a:pt x="12120" y="2466"/>
                    <a:pt x="12371" y="2694"/>
                  </a:cubicBezTo>
                  <a:cubicBezTo>
                    <a:pt x="12645" y="2968"/>
                    <a:pt x="12942" y="3219"/>
                    <a:pt x="13193" y="3470"/>
                  </a:cubicBezTo>
                  <a:cubicBezTo>
                    <a:pt x="13741" y="3995"/>
                    <a:pt x="14243" y="4543"/>
                    <a:pt x="14722" y="5136"/>
                  </a:cubicBezTo>
                  <a:cubicBezTo>
                    <a:pt x="14814" y="5273"/>
                    <a:pt x="14905" y="5410"/>
                    <a:pt x="14996" y="5547"/>
                  </a:cubicBezTo>
                  <a:cubicBezTo>
                    <a:pt x="15065" y="5501"/>
                    <a:pt x="15156" y="5456"/>
                    <a:pt x="15247" y="5433"/>
                  </a:cubicBezTo>
                  <a:cubicBezTo>
                    <a:pt x="15293" y="5410"/>
                    <a:pt x="15339" y="5410"/>
                    <a:pt x="15384" y="5410"/>
                  </a:cubicBezTo>
                  <a:cubicBezTo>
                    <a:pt x="15407" y="5410"/>
                    <a:pt x="15430" y="5387"/>
                    <a:pt x="15453" y="5387"/>
                  </a:cubicBezTo>
                  <a:lnTo>
                    <a:pt x="15499" y="5387"/>
                  </a:lnTo>
                  <a:cubicBezTo>
                    <a:pt x="15110" y="4817"/>
                    <a:pt x="14654" y="4292"/>
                    <a:pt x="14197" y="3789"/>
                  </a:cubicBezTo>
                  <a:cubicBezTo>
                    <a:pt x="13878" y="3447"/>
                    <a:pt x="13536" y="3105"/>
                    <a:pt x="13170" y="2785"/>
                  </a:cubicBezTo>
                  <a:cubicBezTo>
                    <a:pt x="12851" y="2466"/>
                    <a:pt x="12508" y="2146"/>
                    <a:pt x="12143" y="1849"/>
                  </a:cubicBezTo>
                  <a:cubicBezTo>
                    <a:pt x="11778" y="1553"/>
                    <a:pt x="11390" y="1279"/>
                    <a:pt x="10979" y="1028"/>
                  </a:cubicBezTo>
                  <a:cubicBezTo>
                    <a:pt x="10591" y="777"/>
                    <a:pt x="10157" y="571"/>
                    <a:pt x="9701" y="389"/>
                  </a:cubicBezTo>
                  <a:cubicBezTo>
                    <a:pt x="9267" y="229"/>
                    <a:pt x="8834" y="92"/>
                    <a:pt x="8354" y="23"/>
                  </a:cubicBezTo>
                  <a:cubicBezTo>
                    <a:pt x="8217" y="0"/>
                    <a:pt x="8080" y="0"/>
                    <a:pt x="7921"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0" name="Google Shape;4521;p38">
              <a:extLst>
                <a:ext uri="{FF2B5EF4-FFF2-40B4-BE49-F238E27FC236}">
                  <a16:creationId xmlns:a16="http://schemas.microsoft.com/office/drawing/2014/main" id="{7931FC99-063C-A5B3-660A-8C3613C39AAA}"/>
                </a:ext>
              </a:extLst>
            </p:cNvPr>
            <p:cNvSpPr/>
            <p:nvPr/>
          </p:nvSpPr>
          <p:spPr>
            <a:xfrm>
              <a:off x="8899073" y="1892489"/>
              <a:ext cx="28" cy="28"/>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CC773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1" name="Google Shape;4522;p38">
              <a:extLst>
                <a:ext uri="{FF2B5EF4-FFF2-40B4-BE49-F238E27FC236}">
                  <a16:creationId xmlns:a16="http://schemas.microsoft.com/office/drawing/2014/main" id="{1B9EB9C1-D305-DD0D-6231-A3F7302A9DEF}"/>
                </a:ext>
              </a:extLst>
            </p:cNvPr>
            <p:cNvSpPr/>
            <p:nvPr/>
          </p:nvSpPr>
          <p:spPr>
            <a:xfrm>
              <a:off x="9098383" y="1907181"/>
              <a:ext cx="28" cy="28"/>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rgbClr val="CC773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2" name="Google Shape;4523;p38">
              <a:extLst>
                <a:ext uri="{FF2B5EF4-FFF2-40B4-BE49-F238E27FC236}">
                  <a16:creationId xmlns:a16="http://schemas.microsoft.com/office/drawing/2014/main" id="{B5B4C4E6-DC58-7D9D-5911-F58721B58559}"/>
                </a:ext>
              </a:extLst>
            </p:cNvPr>
            <p:cNvSpPr/>
            <p:nvPr/>
          </p:nvSpPr>
          <p:spPr>
            <a:xfrm>
              <a:off x="9274044" y="2071985"/>
              <a:ext cx="302798" cy="212574"/>
            </a:xfrm>
            <a:custGeom>
              <a:avLst/>
              <a:gdLst/>
              <a:ahLst/>
              <a:cxnLst/>
              <a:rect l="l" t="t" r="r" b="b"/>
              <a:pathLst>
                <a:path w="10820" h="7596" extrusionOk="0">
                  <a:moveTo>
                    <a:pt x="251" y="0"/>
                  </a:moveTo>
                  <a:cubicBezTo>
                    <a:pt x="228" y="0"/>
                    <a:pt x="206" y="23"/>
                    <a:pt x="183" y="23"/>
                  </a:cubicBezTo>
                  <a:cubicBezTo>
                    <a:pt x="114" y="46"/>
                    <a:pt x="69" y="91"/>
                    <a:pt x="46" y="137"/>
                  </a:cubicBezTo>
                  <a:cubicBezTo>
                    <a:pt x="0" y="206"/>
                    <a:pt x="0" y="274"/>
                    <a:pt x="23" y="320"/>
                  </a:cubicBezTo>
                  <a:cubicBezTo>
                    <a:pt x="46" y="411"/>
                    <a:pt x="91" y="434"/>
                    <a:pt x="137" y="479"/>
                  </a:cubicBezTo>
                  <a:cubicBezTo>
                    <a:pt x="2945" y="2420"/>
                    <a:pt x="5752" y="4337"/>
                    <a:pt x="8560" y="6277"/>
                  </a:cubicBezTo>
                  <a:cubicBezTo>
                    <a:pt x="9199" y="6711"/>
                    <a:pt x="9815" y="7144"/>
                    <a:pt x="10454" y="7578"/>
                  </a:cubicBezTo>
                  <a:cubicBezTo>
                    <a:pt x="10477" y="7589"/>
                    <a:pt x="10505" y="7595"/>
                    <a:pt x="10537" y="7595"/>
                  </a:cubicBezTo>
                  <a:cubicBezTo>
                    <a:pt x="10568" y="7595"/>
                    <a:pt x="10602" y="7589"/>
                    <a:pt x="10637" y="7578"/>
                  </a:cubicBezTo>
                  <a:cubicBezTo>
                    <a:pt x="10705" y="7578"/>
                    <a:pt x="10751" y="7532"/>
                    <a:pt x="10774" y="7464"/>
                  </a:cubicBezTo>
                  <a:cubicBezTo>
                    <a:pt x="10819" y="7395"/>
                    <a:pt x="10819" y="7350"/>
                    <a:pt x="10796" y="7281"/>
                  </a:cubicBezTo>
                  <a:cubicBezTo>
                    <a:pt x="10774" y="7213"/>
                    <a:pt x="10728" y="7167"/>
                    <a:pt x="10682" y="7122"/>
                  </a:cubicBezTo>
                  <a:cubicBezTo>
                    <a:pt x="8377" y="5569"/>
                    <a:pt x="6094" y="3995"/>
                    <a:pt x="3812" y="2420"/>
                  </a:cubicBezTo>
                  <a:cubicBezTo>
                    <a:pt x="2671" y="1621"/>
                    <a:pt x="1507" y="822"/>
                    <a:pt x="365" y="46"/>
                  </a:cubicBezTo>
                  <a:cubicBezTo>
                    <a:pt x="342" y="23"/>
                    <a:pt x="297" y="0"/>
                    <a:pt x="25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3" name="Google Shape;4524;p38">
              <a:extLst>
                <a:ext uri="{FF2B5EF4-FFF2-40B4-BE49-F238E27FC236}">
                  <a16:creationId xmlns:a16="http://schemas.microsoft.com/office/drawing/2014/main" id="{65C8B347-D7C4-2E42-7A1F-F15A22CBFCD3}"/>
                </a:ext>
              </a:extLst>
            </p:cNvPr>
            <p:cNvSpPr/>
            <p:nvPr/>
          </p:nvSpPr>
          <p:spPr>
            <a:xfrm>
              <a:off x="9256134" y="2070697"/>
              <a:ext cx="29412" cy="35653"/>
            </a:xfrm>
            <a:custGeom>
              <a:avLst/>
              <a:gdLst/>
              <a:ahLst/>
              <a:cxnLst/>
              <a:rect l="l" t="t" r="r" b="b"/>
              <a:pathLst>
                <a:path w="1051" h="1274" extrusionOk="0">
                  <a:moveTo>
                    <a:pt x="800" y="0"/>
                  </a:moveTo>
                  <a:cubicBezTo>
                    <a:pt x="754" y="0"/>
                    <a:pt x="686" y="23"/>
                    <a:pt x="663" y="69"/>
                  </a:cubicBezTo>
                  <a:cubicBezTo>
                    <a:pt x="526" y="183"/>
                    <a:pt x="389" y="297"/>
                    <a:pt x="298" y="457"/>
                  </a:cubicBezTo>
                  <a:cubicBezTo>
                    <a:pt x="184" y="594"/>
                    <a:pt x="115" y="754"/>
                    <a:pt x="47" y="936"/>
                  </a:cubicBezTo>
                  <a:cubicBezTo>
                    <a:pt x="1" y="1050"/>
                    <a:pt x="47" y="1210"/>
                    <a:pt x="161" y="1256"/>
                  </a:cubicBezTo>
                  <a:cubicBezTo>
                    <a:pt x="196" y="1268"/>
                    <a:pt x="233" y="1273"/>
                    <a:pt x="269" y="1273"/>
                  </a:cubicBezTo>
                  <a:cubicBezTo>
                    <a:pt x="373" y="1273"/>
                    <a:pt x="469" y="1226"/>
                    <a:pt x="503" y="1142"/>
                  </a:cubicBezTo>
                  <a:cubicBezTo>
                    <a:pt x="549" y="1005"/>
                    <a:pt x="594" y="891"/>
                    <a:pt x="663" y="799"/>
                  </a:cubicBezTo>
                  <a:cubicBezTo>
                    <a:pt x="731" y="685"/>
                    <a:pt x="800" y="594"/>
                    <a:pt x="891" y="503"/>
                  </a:cubicBezTo>
                  <a:cubicBezTo>
                    <a:pt x="914" y="480"/>
                    <a:pt x="937" y="480"/>
                    <a:pt x="937" y="457"/>
                  </a:cubicBezTo>
                  <a:cubicBezTo>
                    <a:pt x="982" y="411"/>
                    <a:pt x="1028" y="366"/>
                    <a:pt x="1051" y="297"/>
                  </a:cubicBezTo>
                  <a:cubicBezTo>
                    <a:pt x="1051" y="229"/>
                    <a:pt x="1028" y="160"/>
                    <a:pt x="1005" y="115"/>
                  </a:cubicBezTo>
                  <a:cubicBezTo>
                    <a:pt x="960" y="46"/>
                    <a:pt x="868" y="0"/>
                    <a:pt x="80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4" name="Google Shape;4525;p38">
              <a:extLst>
                <a:ext uri="{FF2B5EF4-FFF2-40B4-BE49-F238E27FC236}">
                  <a16:creationId xmlns:a16="http://schemas.microsoft.com/office/drawing/2014/main" id="{C9EE2136-FCE2-F7E2-0719-EDC51961C24B}"/>
                </a:ext>
              </a:extLst>
            </p:cNvPr>
            <p:cNvSpPr/>
            <p:nvPr/>
          </p:nvSpPr>
          <p:spPr>
            <a:xfrm>
              <a:off x="9549977" y="2271266"/>
              <a:ext cx="27509" cy="35513"/>
            </a:xfrm>
            <a:custGeom>
              <a:avLst/>
              <a:gdLst/>
              <a:ahLst/>
              <a:cxnLst/>
              <a:rect l="l" t="t" r="r" b="b"/>
              <a:pathLst>
                <a:path w="983" h="1269" extrusionOk="0">
                  <a:moveTo>
                    <a:pt x="708" y="1"/>
                  </a:moveTo>
                  <a:cubicBezTo>
                    <a:pt x="594" y="1"/>
                    <a:pt x="503" y="92"/>
                    <a:pt x="480" y="229"/>
                  </a:cubicBezTo>
                  <a:cubicBezTo>
                    <a:pt x="480" y="229"/>
                    <a:pt x="457" y="252"/>
                    <a:pt x="457" y="274"/>
                  </a:cubicBezTo>
                  <a:cubicBezTo>
                    <a:pt x="434" y="389"/>
                    <a:pt x="389" y="480"/>
                    <a:pt x="320" y="571"/>
                  </a:cubicBezTo>
                  <a:cubicBezTo>
                    <a:pt x="252" y="663"/>
                    <a:pt x="183" y="777"/>
                    <a:pt x="92" y="868"/>
                  </a:cubicBezTo>
                  <a:cubicBezTo>
                    <a:pt x="1" y="959"/>
                    <a:pt x="23" y="1119"/>
                    <a:pt x="138" y="1210"/>
                  </a:cubicBezTo>
                  <a:cubicBezTo>
                    <a:pt x="178" y="1250"/>
                    <a:pt x="231" y="1268"/>
                    <a:pt x="286" y="1268"/>
                  </a:cubicBezTo>
                  <a:cubicBezTo>
                    <a:pt x="356" y="1268"/>
                    <a:pt x="429" y="1239"/>
                    <a:pt x="480" y="1187"/>
                  </a:cubicBezTo>
                  <a:cubicBezTo>
                    <a:pt x="594" y="1051"/>
                    <a:pt x="685" y="914"/>
                    <a:pt x="777" y="777"/>
                  </a:cubicBezTo>
                  <a:cubicBezTo>
                    <a:pt x="868" y="617"/>
                    <a:pt x="914" y="457"/>
                    <a:pt x="959" y="297"/>
                  </a:cubicBezTo>
                  <a:cubicBezTo>
                    <a:pt x="982" y="160"/>
                    <a:pt x="891" y="46"/>
                    <a:pt x="754" y="23"/>
                  </a:cubicBezTo>
                  <a:cubicBezTo>
                    <a:pt x="754" y="23"/>
                    <a:pt x="731" y="1"/>
                    <a:pt x="70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5" name="Google Shape;4526;p38">
              <a:extLst>
                <a:ext uri="{FF2B5EF4-FFF2-40B4-BE49-F238E27FC236}">
                  <a16:creationId xmlns:a16="http://schemas.microsoft.com/office/drawing/2014/main" id="{1BFAA359-40A6-DB1C-C72F-C0FAA17CDC4D}"/>
                </a:ext>
              </a:extLst>
            </p:cNvPr>
            <p:cNvSpPr/>
            <p:nvPr/>
          </p:nvSpPr>
          <p:spPr>
            <a:xfrm>
              <a:off x="9148196" y="2181210"/>
              <a:ext cx="172500" cy="120363"/>
            </a:xfrm>
            <a:custGeom>
              <a:avLst/>
              <a:gdLst/>
              <a:ahLst/>
              <a:cxnLst/>
              <a:rect l="l" t="t" r="r" b="b"/>
              <a:pathLst>
                <a:path w="6164" h="4301" extrusionOk="0">
                  <a:moveTo>
                    <a:pt x="274" y="0"/>
                  </a:moveTo>
                  <a:cubicBezTo>
                    <a:pt x="183" y="0"/>
                    <a:pt x="92" y="46"/>
                    <a:pt x="46" y="137"/>
                  </a:cubicBezTo>
                  <a:cubicBezTo>
                    <a:pt x="23" y="183"/>
                    <a:pt x="1" y="251"/>
                    <a:pt x="23" y="320"/>
                  </a:cubicBezTo>
                  <a:cubicBezTo>
                    <a:pt x="46" y="388"/>
                    <a:pt x="92" y="434"/>
                    <a:pt x="137" y="457"/>
                  </a:cubicBezTo>
                  <a:cubicBezTo>
                    <a:pt x="2032" y="1735"/>
                    <a:pt x="3904" y="3013"/>
                    <a:pt x="5775" y="4269"/>
                  </a:cubicBezTo>
                  <a:cubicBezTo>
                    <a:pt x="5812" y="4290"/>
                    <a:pt x="5853" y="4301"/>
                    <a:pt x="5895" y="4301"/>
                  </a:cubicBezTo>
                  <a:cubicBezTo>
                    <a:pt x="5982" y="4301"/>
                    <a:pt x="6071" y="4255"/>
                    <a:pt x="6118" y="4177"/>
                  </a:cubicBezTo>
                  <a:cubicBezTo>
                    <a:pt x="6141" y="4109"/>
                    <a:pt x="6163" y="4063"/>
                    <a:pt x="6141" y="3995"/>
                  </a:cubicBezTo>
                  <a:cubicBezTo>
                    <a:pt x="6118" y="3926"/>
                    <a:pt x="6072" y="3881"/>
                    <a:pt x="6026" y="3835"/>
                  </a:cubicBezTo>
                  <a:cubicBezTo>
                    <a:pt x="4132" y="2579"/>
                    <a:pt x="2260" y="1301"/>
                    <a:pt x="389" y="46"/>
                  </a:cubicBezTo>
                  <a:cubicBezTo>
                    <a:pt x="343" y="23"/>
                    <a:pt x="320" y="0"/>
                    <a:pt x="274"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6" name="Google Shape;4527;p38">
              <a:extLst>
                <a:ext uri="{FF2B5EF4-FFF2-40B4-BE49-F238E27FC236}">
                  <a16:creationId xmlns:a16="http://schemas.microsoft.com/office/drawing/2014/main" id="{FCC59DB3-30EE-88AD-3488-95F3C2BFCEE9}"/>
                </a:ext>
              </a:extLst>
            </p:cNvPr>
            <p:cNvSpPr/>
            <p:nvPr/>
          </p:nvSpPr>
          <p:spPr>
            <a:xfrm>
              <a:off x="9415201" y="2361322"/>
              <a:ext cx="125233" cy="88740"/>
            </a:xfrm>
            <a:custGeom>
              <a:avLst/>
              <a:gdLst/>
              <a:ahLst/>
              <a:cxnLst/>
              <a:rect l="l" t="t" r="r" b="b"/>
              <a:pathLst>
                <a:path w="4475" h="3171" extrusionOk="0">
                  <a:moveTo>
                    <a:pt x="274" y="1"/>
                  </a:moveTo>
                  <a:cubicBezTo>
                    <a:pt x="183" y="1"/>
                    <a:pt x="92" y="47"/>
                    <a:pt x="46" y="138"/>
                  </a:cubicBezTo>
                  <a:cubicBezTo>
                    <a:pt x="0" y="184"/>
                    <a:pt x="0" y="252"/>
                    <a:pt x="23" y="320"/>
                  </a:cubicBezTo>
                  <a:cubicBezTo>
                    <a:pt x="46" y="389"/>
                    <a:pt x="69" y="435"/>
                    <a:pt x="137" y="457"/>
                  </a:cubicBezTo>
                  <a:cubicBezTo>
                    <a:pt x="1461" y="1348"/>
                    <a:pt x="2785" y="2238"/>
                    <a:pt x="4109" y="3128"/>
                  </a:cubicBezTo>
                  <a:cubicBezTo>
                    <a:pt x="4139" y="3157"/>
                    <a:pt x="4178" y="3170"/>
                    <a:pt x="4218" y="3170"/>
                  </a:cubicBezTo>
                  <a:cubicBezTo>
                    <a:pt x="4304" y="3170"/>
                    <a:pt x="4398" y="3114"/>
                    <a:pt x="4429" y="3037"/>
                  </a:cubicBezTo>
                  <a:cubicBezTo>
                    <a:pt x="4474" y="2991"/>
                    <a:pt x="4474" y="2923"/>
                    <a:pt x="4451" y="2854"/>
                  </a:cubicBezTo>
                  <a:cubicBezTo>
                    <a:pt x="4429" y="2786"/>
                    <a:pt x="4406" y="2740"/>
                    <a:pt x="4337" y="2717"/>
                  </a:cubicBezTo>
                  <a:cubicBezTo>
                    <a:pt x="3013" y="1827"/>
                    <a:pt x="1690" y="937"/>
                    <a:pt x="366" y="24"/>
                  </a:cubicBezTo>
                  <a:cubicBezTo>
                    <a:pt x="343" y="1"/>
                    <a:pt x="297" y="1"/>
                    <a:pt x="274" y="1"/>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7" name="Google Shape;4528;p38">
              <a:extLst>
                <a:ext uri="{FF2B5EF4-FFF2-40B4-BE49-F238E27FC236}">
                  <a16:creationId xmlns:a16="http://schemas.microsoft.com/office/drawing/2014/main" id="{A7D22574-6678-5882-0C87-C0E42893D9AC}"/>
                </a:ext>
              </a:extLst>
            </p:cNvPr>
            <p:cNvSpPr/>
            <p:nvPr/>
          </p:nvSpPr>
          <p:spPr>
            <a:xfrm>
              <a:off x="9550620" y="2147348"/>
              <a:ext cx="125233" cy="88433"/>
            </a:xfrm>
            <a:custGeom>
              <a:avLst/>
              <a:gdLst/>
              <a:ahLst/>
              <a:cxnLst/>
              <a:rect l="l" t="t" r="r" b="b"/>
              <a:pathLst>
                <a:path w="4475" h="3160" extrusionOk="0">
                  <a:moveTo>
                    <a:pt x="274" y="0"/>
                  </a:moveTo>
                  <a:cubicBezTo>
                    <a:pt x="183" y="0"/>
                    <a:pt x="92" y="46"/>
                    <a:pt x="46" y="115"/>
                  </a:cubicBezTo>
                  <a:cubicBezTo>
                    <a:pt x="23" y="183"/>
                    <a:pt x="0" y="252"/>
                    <a:pt x="23" y="297"/>
                  </a:cubicBezTo>
                  <a:cubicBezTo>
                    <a:pt x="46" y="366"/>
                    <a:pt x="92" y="411"/>
                    <a:pt x="137" y="457"/>
                  </a:cubicBezTo>
                  <a:cubicBezTo>
                    <a:pt x="1461" y="1347"/>
                    <a:pt x="2785" y="2237"/>
                    <a:pt x="4109" y="3128"/>
                  </a:cubicBezTo>
                  <a:cubicBezTo>
                    <a:pt x="4138" y="3149"/>
                    <a:pt x="4177" y="3160"/>
                    <a:pt x="4217" y="3160"/>
                  </a:cubicBezTo>
                  <a:cubicBezTo>
                    <a:pt x="4303" y="3160"/>
                    <a:pt x="4398" y="3114"/>
                    <a:pt x="4429" y="3036"/>
                  </a:cubicBezTo>
                  <a:cubicBezTo>
                    <a:pt x="4474" y="2968"/>
                    <a:pt x="4474" y="2922"/>
                    <a:pt x="4451" y="2854"/>
                  </a:cubicBezTo>
                  <a:cubicBezTo>
                    <a:pt x="4429" y="2785"/>
                    <a:pt x="4406" y="2740"/>
                    <a:pt x="4337" y="2694"/>
                  </a:cubicBezTo>
                  <a:cubicBezTo>
                    <a:pt x="3013" y="1804"/>
                    <a:pt x="1712" y="913"/>
                    <a:pt x="388" y="23"/>
                  </a:cubicBezTo>
                  <a:cubicBezTo>
                    <a:pt x="343" y="0"/>
                    <a:pt x="297" y="0"/>
                    <a:pt x="274"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8" name="Google Shape;4529;p38">
              <a:extLst>
                <a:ext uri="{FF2B5EF4-FFF2-40B4-BE49-F238E27FC236}">
                  <a16:creationId xmlns:a16="http://schemas.microsoft.com/office/drawing/2014/main" id="{AF589871-84EA-FAA2-854B-86D9B415386F}"/>
                </a:ext>
              </a:extLst>
            </p:cNvPr>
            <p:cNvSpPr/>
            <p:nvPr/>
          </p:nvSpPr>
          <p:spPr>
            <a:xfrm>
              <a:off x="9134147" y="2226546"/>
              <a:ext cx="166091" cy="116418"/>
            </a:xfrm>
            <a:custGeom>
              <a:avLst/>
              <a:gdLst/>
              <a:ahLst/>
              <a:cxnLst/>
              <a:rect l="l" t="t" r="r" b="b"/>
              <a:pathLst>
                <a:path w="5935" h="4160" extrusionOk="0">
                  <a:moveTo>
                    <a:pt x="274" y="1"/>
                  </a:moveTo>
                  <a:cubicBezTo>
                    <a:pt x="183" y="1"/>
                    <a:pt x="92" y="69"/>
                    <a:pt x="46" y="138"/>
                  </a:cubicBezTo>
                  <a:cubicBezTo>
                    <a:pt x="23" y="183"/>
                    <a:pt x="0" y="252"/>
                    <a:pt x="23" y="320"/>
                  </a:cubicBezTo>
                  <a:cubicBezTo>
                    <a:pt x="46" y="389"/>
                    <a:pt x="92" y="434"/>
                    <a:pt x="137" y="480"/>
                  </a:cubicBezTo>
                  <a:cubicBezTo>
                    <a:pt x="1940" y="1690"/>
                    <a:pt x="3744" y="2900"/>
                    <a:pt x="5547" y="4132"/>
                  </a:cubicBezTo>
                  <a:cubicBezTo>
                    <a:pt x="5578" y="4151"/>
                    <a:pt x="5613" y="4160"/>
                    <a:pt x="5649" y="4160"/>
                  </a:cubicBezTo>
                  <a:cubicBezTo>
                    <a:pt x="5742" y="4160"/>
                    <a:pt x="5840" y="4101"/>
                    <a:pt x="5889" y="4018"/>
                  </a:cubicBezTo>
                  <a:cubicBezTo>
                    <a:pt x="5912" y="3972"/>
                    <a:pt x="5935" y="3904"/>
                    <a:pt x="5912" y="3835"/>
                  </a:cubicBezTo>
                  <a:cubicBezTo>
                    <a:pt x="5889" y="3767"/>
                    <a:pt x="5844" y="3721"/>
                    <a:pt x="5798" y="3699"/>
                  </a:cubicBezTo>
                  <a:cubicBezTo>
                    <a:pt x="3995" y="2466"/>
                    <a:pt x="2192" y="1256"/>
                    <a:pt x="388" y="46"/>
                  </a:cubicBezTo>
                  <a:cubicBezTo>
                    <a:pt x="343" y="24"/>
                    <a:pt x="320" y="1"/>
                    <a:pt x="274" y="1"/>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9" name="Google Shape;4530;p38">
              <a:extLst>
                <a:ext uri="{FF2B5EF4-FFF2-40B4-BE49-F238E27FC236}">
                  <a16:creationId xmlns:a16="http://schemas.microsoft.com/office/drawing/2014/main" id="{7934E4F4-CCD2-6383-B804-C99376EEAE44}"/>
                </a:ext>
              </a:extLst>
            </p:cNvPr>
            <p:cNvSpPr/>
            <p:nvPr/>
          </p:nvSpPr>
          <p:spPr>
            <a:xfrm>
              <a:off x="9390294" y="2399661"/>
              <a:ext cx="118181" cy="83955"/>
            </a:xfrm>
            <a:custGeom>
              <a:avLst/>
              <a:gdLst/>
              <a:ahLst/>
              <a:cxnLst/>
              <a:rect l="l" t="t" r="r" b="b"/>
              <a:pathLst>
                <a:path w="4223" h="3000" extrusionOk="0">
                  <a:moveTo>
                    <a:pt x="274" y="0"/>
                  </a:moveTo>
                  <a:cubicBezTo>
                    <a:pt x="183" y="0"/>
                    <a:pt x="92" y="46"/>
                    <a:pt x="46" y="137"/>
                  </a:cubicBezTo>
                  <a:cubicBezTo>
                    <a:pt x="23" y="183"/>
                    <a:pt x="0" y="252"/>
                    <a:pt x="23" y="320"/>
                  </a:cubicBezTo>
                  <a:cubicBezTo>
                    <a:pt x="46" y="388"/>
                    <a:pt x="92" y="434"/>
                    <a:pt x="137" y="457"/>
                  </a:cubicBezTo>
                  <a:cubicBezTo>
                    <a:pt x="1370" y="1301"/>
                    <a:pt x="2602" y="2123"/>
                    <a:pt x="3858" y="2968"/>
                  </a:cubicBezTo>
                  <a:cubicBezTo>
                    <a:pt x="3894" y="2990"/>
                    <a:pt x="3936" y="3000"/>
                    <a:pt x="3976" y="3000"/>
                  </a:cubicBezTo>
                  <a:cubicBezTo>
                    <a:pt x="4063" y="3000"/>
                    <a:pt x="4146" y="2954"/>
                    <a:pt x="4177" y="2876"/>
                  </a:cubicBezTo>
                  <a:cubicBezTo>
                    <a:pt x="4223" y="2808"/>
                    <a:pt x="4223" y="2739"/>
                    <a:pt x="4200" y="2694"/>
                  </a:cubicBezTo>
                  <a:cubicBezTo>
                    <a:pt x="4200" y="2625"/>
                    <a:pt x="4155" y="2580"/>
                    <a:pt x="4086" y="2534"/>
                  </a:cubicBezTo>
                  <a:cubicBezTo>
                    <a:pt x="2853" y="1712"/>
                    <a:pt x="1621" y="868"/>
                    <a:pt x="388" y="23"/>
                  </a:cubicBezTo>
                  <a:cubicBezTo>
                    <a:pt x="343" y="0"/>
                    <a:pt x="320" y="0"/>
                    <a:pt x="274"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0" name="Google Shape;4531;p38">
              <a:extLst>
                <a:ext uri="{FF2B5EF4-FFF2-40B4-BE49-F238E27FC236}">
                  <a16:creationId xmlns:a16="http://schemas.microsoft.com/office/drawing/2014/main" id="{A3D07EFA-E68A-590F-1CDD-E2D3B21E2AE9}"/>
                </a:ext>
              </a:extLst>
            </p:cNvPr>
            <p:cNvSpPr/>
            <p:nvPr/>
          </p:nvSpPr>
          <p:spPr>
            <a:xfrm>
              <a:off x="9494398" y="2225286"/>
              <a:ext cx="182714" cy="258330"/>
            </a:xfrm>
            <a:custGeom>
              <a:avLst/>
              <a:gdLst/>
              <a:ahLst/>
              <a:cxnLst/>
              <a:rect l="l" t="t" r="r" b="b"/>
              <a:pathLst>
                <a:path w="6529" h="9231" extrusionOk="0">
                  <a:moveTo>
                    <a:pt x="6278" y="0"/>
                  </a:moveTo>
                  <a:cubicBezTo>
                    <a:pt x="6232" y="0"/>
                    <a:pt x="6186" y="0"/>
                    <a:pt x="6164" y="23"/>
                  </a:cubicBezTo>
                  <a:cubicBezTo>
                    <a:pt x="6095" y="69"/>
                    <a:pt x="6050" y="114"/>
                    <a:pt x="6027" y="183"/>
                  </a:cubicBezTo>
                  <a:cubicBezTo>
                    <a:pt x="5981" y="297"/>
                    <a:pt x="5935" y="434"/>
                    <a:pt x="5867" y="571"/>
                  </a:cubicBezTo>
                  <a:cubicBezTo>
                    <a:pt x="5867" y="548"/>
                    <a:pt x="5890" y="525"/>
                    <a:pt x="5890" y="502"/>
                  </a:cubicBezTo>
                  <a:lnTo>
                    <a:pt x="5890" y="502"/>
                  </a:lnTo>
                  <a:cubicBezTo>
                    <a:pt x="5388" y="1689"/>
                    <a:pt x="4771" y="2808"/>
                    <a:pt x="4109" y="3903"/>
                  </a:cubicBezTo>
                  <a:cubicBezTo>
                    <a:pt x="3790" y="4428"/>
                    <a:pt x="3470" y="4930"/>
                    <a:pt x="3151" y="5455"/>
                  </a:cubicBezTo>
                  <a:cubicBezTo>
                    <a:pt x="2808" y="5958"/>
                    <a:pt x="2443" y="6460"/>
                    <a:pt x="2078" y="6939"/>
                  </a:cubicBezTo>
                  <a:cubicBezTo>
                    <a:pt x="1850" y="7236"/>
                    <a:pt x="1621" y="7510"/>
                    <a:pt x="1370" y="7761"/>
                  </a:cubicBezTo>
                  <a:cubicBezTo>
                    <a:pt x="1096" y="8035"/>
                    <a:pt x="845" y="8286"/>
                    <a:pt x="549" y="8514"/>
                  </a:cubicBezTo>
                  <a:cubicBezTo>
                    <a:pt x="412" y="8605"/>
                    <a:pt x="298" y="8697"/>
                    <a:pt x="161" y="8765"/>
                  </a:cubicBezTo>
                  <a:cubicBezTo>
                    <a:pt x="24" y="8834"/>
                    <a:pt x="1" y="8970"/>
                    <a:pt x="46" y="9085"/>
                  </a:cubicBezTo>
                  <a:cubicBezTo>
                    <a:pt x="94" y="9179"/>
                    <a:pt x="185" y="9230"/>
                    <a:pt x="274" y="9230"/>
                  </a:cubicBezTo>
                  <a:cubicBezTo>
                    <a:pt x="314" y="9230"/>
                    <a:pt x="354" y="9220"/>
                    <a:pt x="389" y="9199"/>
                  </a:cubicBezTo>
                  <a:cubicBezTo>
                    <a:pt x="777" y="8993"/>
                    <a:pt x="1119" y="8697"/>
                    <a:pt x="1416" y="8400"/>
                  </a:cubicBezTo>
                  <a:cubicBezTo>
                    <a:pt x="1736" y="8103"/>
                    <a:pt x="2032" y="7761"/>
                    <a:pt x="2306" y="7418"/>
                  </a:cubicBezTo>
                  <a:cubicBezTo>
                    <a:pt x="2877" y="6756"/>
                    <a:pt x="3356" y="6003"/>
                    <a:pt x="3835" y="5273"/>
                  </a:cubicBezTo>
                  <a:cubicBezTo>
                    <a:pt x="4863" y="3698"/>
                    <a:pt x="5798" y="2054"/>
                    <a:pt x="6506" y="297"/>
                  </a:cubicBezTo>
                  <a:cubicBezTo>
                    <a:pt x="6529" y="251"/>
                    <a:pt x="6506" y="183"/>
                    <a:pt x="6483" y="114"/>
                  </a:cubicBezTo>
                  <a:cubicBezTo>
                    <a:pt x="6460" y="69"/>
                    <a:pt x="6392" y="23"/>
                    <a:pt x="6346"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1" name="Google Shape;4532;p38">
              <a:extLst>
                <a:ext uri="{FF2B5EF4-FFF2-40B4-BE49-F238E27FC236}">
                  <a16:creationId xmlns:a16="http://schemas.microsoft.com/office/drawing/2014/main" id="{1BDFCEC2-4CEE-CC75-43F7-39C30A0A997A}"/>
                </a:ext>
              </a:extLst>
            </p:cNvPr>
            <p:cNvSpPr/>
            <p:nvPr/>
          </p:nvSpPr>
          <p:spPr>
            <a:xfrm>
              <a:off x="9132860" y="1971686"/>
              <a:ext cx="169309" cy="268320"/>
            </a:xfrm>
            <a:custGeom>
              <a:avLst/>
              <a:gdLst/>
              <a:ahLst/>
              <a:cxnLst/>
              <a:rect l="l" t="t" r="r" b="b"/>
              <a:pathLst>
                <a:path w="6050" h="9588" extrusionOk="0">
                  <a:moveTo>
                    <a:pt x="5798" y="1"/>
                  </a:moveTo>
                  <a:cubicBezTo>
                    <a:pt x="5753" y="1"/>
                    <a:pt x="5730" y="23"/>
                    <a:pt x="5684" y="23"/>
                  </a:cubicBezTo>
                  <a:cubicBezTo>
                    <a:pt x="4885" y="366"/>
                    <a:pt x="4269" y="982"/>
                    <a:pt x="3744" y="1644"/>
                  </a:cubicBezTo>
                  <a:cubicBezTo>
                    <a:pt x="3470" y="1964"/>
                    <a:pt x="3219" y="2283"/>
                    <a:pt x="2945" y="2625"/>
                  </a:cubicBezTo>
                  <a:cubicBezTo>
                    <a:pt x="2648" y="3013"/>
                    <a:pt x="2375" y="3401"/>
                    <a:pt x="2123" y="3812"/>
                  </a:cubicBezTo>
                  <a:cubicBezTo>
                    <a:pt x="1621" y="4611"/>
                    <a:pt x="1188" y="5479"/>
                    <a:pt x="845" y="6369"/>
                  </a:cubicBezTo>
                  <a:cubicBezTo>
                    <a:pt x="640" y="6825"/>
                    <a:pt x="480" y="7305"/>
                    <a:pt x="320" y="7784"/>
                  </a:cubicBezTo>
                  <a:cubicBezTo>
                    <a:pt x="183" y="8263"/>
                    <a:pt x="69" y="8765"/>
                    <a:pt x="24" y="9268"/>
                  </a:cubicBezTo>
                  <a:cubicBezTo>
                    <a:pt x="24" y="9290"/>
                    <a:pt x="24" y="9313"/>
                    <a:pt x="24" y="9336"/>
                  </a:cubicBezTo>
                  <a:cubicBezTo>
                    <a:pt x="1" y="9473"/>
                    <a:pt x="138" y="9587"/>
                    <a:pt x="252" y="9587"/>
                  </a:cubicBezTo>
                  <a:cubicBezTo>
                    <a:pt x="320" y="9587"/>
                    <a:pt x="389" y="9564"/>
                    <a:pt x="434" y="9519"/>
                  </a:cubicBezTo>
                  <a:cubicBezTo>
                    <a:pt x="480" y="9473"/>
                    <a:pt x="503" y="9427"/>
                    <a:pt x="503" y="9359"/>
                  </a:cubicBezTo>
                  <a:cubicBezTo>
                    <a:pt x="526" y="9268"/>
                    <a:pt x="526" y="9176"/>
                    <a:pt x="549" y="9085"/>
                  </a:cubicBezTo>
                  <a:cubicBezTo>
                    <a:pt x="685" y="8103"/>
                    <a:pt x="1028" y="7145"/>
                    <a:pt x="1416" y="6232"/>
                  </a:cubicBezTo>
                  <a:lnTo>
                    <a:pt x="1416" y="6232"/>
                  </a:lnTo>
                  <a:cubicBezTo>
                    <a:pt x="1416" y="6255"/>
                    <a:pt x="1393" y="6277"/>
                    <a:pt x="1393" y="6300"/>
                  </a:cubicBezTo>
                  <a:cubicBezTo>
                    <a:pt x="1713" y="5547"/>
                    <a:pt x="2078" y="4839"/>
                    <a:pt x="2489" y="4155"/>
                  </a:cubicBezTo>
                  <a:cubicBezTo>
                    <a:pt x="2877" y="3516"/>
                    <a:pt x="3333" y="2922"/>
                    <a:pt x="3790" y="2329"/>
                  </a:cubicBezTo>
                  <a:cubicBezTo>
                    <a:pt x="3790" y="2329"/>
                    <a:pt x="3790" y="2329"/>
                    <a:pt x="3790" y="2352"/>
                  </a:cubicBezTo>
                  <a:cubicBezTo>
                    <a:pt x="4223" y="1804"/>
                    <a:pt x="4680" y="1279"/>
                    <a:pt x="5228" y="868"/>
                  </a:cubicBezTo>
                  <a:cubicBezTo>
                    <a:pt x="5433" y="708"/>
                    <a:pt x="5661" y="571"/>
                    <a:pt x="5912" y="457"/>
                  </a:cubicBezTo>
                  <a:cubicBezTo>
                    <a:pt x="5981" y="434"/>
                    <a:pt x="6027" y="366"/>
                    <a:pt x="6027" y="320"/>
                  </a:cubicBezTo>
                  <a:cubicBezTo>
                    <a:pt x="6049" y="252"/>
                    <a:pt x="6049" y="183"/>
                    <a:pt x="6004" y="137"/>
                  </a:cubicBezTo>
                  <a:cubicBezTo>
                    <a:pt x="5981" y="69"/>
                    <a:pt x="5935" y="23"/>
                    <a:pt x="5867" y="23"/>
                  </a:cubicBezTo>
                  <a:cubicBezTo>
                    <a:pt x="5844" y="1"/>
                    <a:pt x="5821" y="1"/>
                    <a:pt x="5798" y="1"/>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2" name="Google Shape;4533;p38">
              <a:extLst>
                <a:ext uri="{FF2B5EF4-FFF2-40B4-BE49-F238E27FC236}">
                  <a16:creationId xmlns:a16="http://schemas.microsoft.com/office/drawing/2014/main" id="{7BBECA13-79E9-FDE9-C139-DF9E670D78AA}"/>
                </a:ext>
              </a:extLst>
            </p:cNvPr>
            <p:cNvSpPr/>
            <p:nvPr/>
          </p:nvSpPr>
          <p:spPr>
            <a:xfrm>
              <a:off x="9309166" y="2275743"/>
              <a:ext cx="120112" cy="98395"/>
            </a:xfrm>
            <a:custGeom>
              <a:avLst/>
              <a:gdLst/>
              <a:ahLst/>
              <a:cxnLst/>
              <a:rect l="l" t="t" r="r" b="b"/>
              <a:pathLst>
                <a:path w="4292" h="3516" extrusionOk="0">
                  <a:moveTo>
                    <a:pt x="1279" y="0"/>
                  </a:moveTo>
                  <a:cubicBezTo>
                    <a:pt x="822" y="0"/>
                    <a:pt x="389" y="137"/>
                    <a:pt x="69" y="525"/>
                  </a:cubicBezTo>
                  <a:cubicBezTo>
                    <a:pt x="23" y="571"/>
                    <a:pt x="0" y="617"/>
                    <a:pt x="0" y="685"/>
                  </a:cubicBezTo>
                  <a:cubicBezTo>
                    <a:pt x="0" y="754"/>
                    <a:pt x="23" y="822"/>
                    <a:pt x="69" y="868"/>
                  </a:cubicBezTo>
                  <a:cubicBezTo>
                    <a:pt x="115" y="913"/>
                    <a:pt x="160" y="936"/>
                    <a:pt x="229" y="936"/>
                  </a:cubicBezTo>
                  <a:cubicBezTo>
                    <a:pt x="297" y="936"/>
                    <a:pt x="366" y="936"/>
                    <a:pt x="411" y="868"/>
                  </a:cubicBezTo>
                  <a:cubicBezTo>
                    <a:pt x="480" y="799"/>
                    <a:pt x="548" y="731"/>
                    <a:pt x="617" y="685"/>
                  </a:cubicBezTo>
                  <a:cubicBezTo>
                    <a:pt x="685" y="639"/>
                    <a:pt x="754" y="594"/>
                    <a:pt x="845" y="548"/>
                  </a:cubicBezTo>
                  <a:cubicBezTo>
                    <a:pt x="936" y="525"/>
                    <a:pt x="1050" y="503"/>
                    <a:pt x="1165" y="503"/>
                  </a:cubicBezTo>
                  <a:cubicBezTo>
                    <a:pt x="1205" y="496"/>
                    <a:pt x="1247" y="493"/>
                    <a:pt x="1290" y="493"/>
                  </a:cubicBezTo>
                  <a:cubicBezTo>
                    <a:pt x="1393" y="493"/>
                    <a:pt x="1501" y="509"/>
                    <a:pt x="1598" y="525"/>
                  </a:cubicBezTo>
                  <a:cubicBezTo>
                    <a:pt x="1849" y="571"/>
                    <a:pt x="2078" y="639"/>
                    <a:pt x="2306" y="731"/>
                  </a:cubicBezTo>
                  <a:cubicBezTo>
                    <a:pt x="2557" y="845"/>
                    <a:pt x="2785" y="1005"/>
                    <a:pt x="3013" y="1164"/>
                  </a:cubicBezTo>
                  <a:cubicBezTo>
                    <a:pt x="3173" y="1301"/>
                    <a:pt x="3310" y="1461"/>
                    <a:pt x="3447" y="1644"/>
                  </a:cubicBezTo>
                  <a:cubicBezTo>
                    <a:pt x="3538" y="1781"/>
                    <a:pt x="3630" y="1963"/>
                    <a:pt x="3698" y="2123"/>
                  </a:cubicBezTo>
                  <a:cubicBezTo>
                    <a:pt x="3744" y="2283"/>
                    <a:pt x="3767" y="2420"/>
                    <a:pt x="3789" y="2580"/>
                  </a:cubicBezTo>
                  <a:cubicBezTo>
                    <a:pt x="3789" y="2717"/>
                    <a:pt x="3789" y="2876"/>
                    <a:pt x="3767" y="3013"/>
                  </a:cubicBezTo>
                  <a:lnTo>
                    <a:pt x="3789" y="2945"/>
                  </a:lnTo>
                  <a:lnTo>
                    <a:pt x="3789" y="2945"/>
                  </a:lnTo>
                  <a:cubicBezTo>
                    <a:pt x="3767" y="3036"/>
                    <a:pt x="3767" y="3105"/>
                    <a:pt x="3721" y="3196"/>
                  </a:cubicBezTo>
                  <a:cubicBezTo>
                    <a:pt x="3675" y="3333"/>
                    <a:pt x="3767" y="3470"/>
                    <a:pt x="3881" y="3515"/>
                  </a:cubicBezTo>
                  <a:cubicBezTo>
                    <a:pt x="3949" y="3515"/>
                    <a:pt x="4018" y="3515"/>
                    <a:pt x="4063" y="3493"/>
                  </a:cubicBezTo>
                  <a:cubicBezTo>
                    <a:pt x="4132" y="3447"/>
                    <a:pt x="4178" y="3401"/>
                    <a:pt x="4200" y="3356"/>
                  </a:cubicBezTo>
                  <a:cubicBezTo>
                    <a:pt x="4200" y="3333"/>
                    <a:pt x="4200" y="3333"/>
                    <a:pt x="4200" y="3333"/>
                  </a:cubicBezTo>
                  <a:cubicBezTo>
                    <a:pt x="4200" y="3333"/>
                    <a:pt x="4200" y="3310"/>
                    <a:pt x="4200" y="3310"/>
                  </a:cubicBezTo>
                  <a:cubicBezTo>
                    <a:pt x="4246" y="3219"/>
                    <a:pt x="4269" y="3105"/>
                    <a:pt x="4269" y="2990"/>
                  </a:cubicBezTo>
                  <a:cubicBezTo>
                    <a:pt x="4292" y="2831"/>
                    <a:pt x="4292" y="2671"/>
                    <a:pt x="4269" y="2511"/>
                  </a:cubicBezTo>
                  <a:cubicBezTo>
                    <a:pt x="4246" y="2214"/>
                    <a:pt x="4155" y="1918"/>
                    <a:pt x="4018" y="1644"/>
                  </a:cubicBezTo>
                  <a:cubicBezTo>
                    <a:pt x="3767" y="1164"/>
                    <a:pt x="3356" y="776"/>
                    <a:pt x="2876" y="480"/>
                  </a:cubicBezTo>
                  <a:cubicBezTo>
                    <a:pt x="2443" y="229"/>
                    <a:pt x="1849" y="0"/>
                    <a:pt x="1279"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3" name="Google Shape;4534;p38">
              <a:extLst>
                <a:ext uri="{FF2B5EF4-FFF2-40B4-BE49-F238E27FC236}">
                  <a16:creationId xmlns:a16="http://schemas.microsoft.com/office/drawing/2014/main" id="{CBF34937-0726-6F8F-0F6D-63569DC9E864}"/>
                </a:ext>
              </a:extLst>
            </p:cNvPr>
            <p:cNvSpPr/>
            <p:nvPr/>
          </p:nvSpPr>
          <p:spPr>
            <a:xfrm>
              <a:off x="9286162" y="2323010"/>
              <a:ext cx="118852" cy="90727"/>
            </a:xfrm>
            <a:custGeom>
              <a:avLst/>
              <a:gdLst/>
              <a:ahLst/>
              <a:cxnLst/>
              <a:rect l="l" t="t" r="r" b="b"/>
              <a:pathLst>
                <a:path w="4247" h="3242" extrusionOk="0">
                  <a:moveTo>
                    <a:pt x="1644" y="0"/>
                  </a:moveTo>
                  <a:cubicBezTo>
                    <a:pt x="1439" y="0"/>
                    <a:pt x="1233" y="23"/>
                    <a:pt x="1028" y="69"/>
                  </a:cubicBezTo>
                  <a:cubicBezTo>
                    <a:pt x="754" y="115"/>
                    <a:pt x="480" y="160"/>
                    <a:pt x="229" y="229"/>
                  </a:cubicBezTo>
                  <a:cubicBezTo>
                    <a:pt x="92" y="252"/>
                    <a:pt x="1" y="388"/>
                    <a:pt x="46" y="525"/>
                  </a:cubicBezTo>
                  <a:cubicBezTo>
                    <a:pt x="66" y="645"/>
                    <a:pt x="173" y="712"/>
                    <a:pt x="291" y="712"/>
                  </a:cubicBezTo>
                  <a:cubicBezTo>
                    <a:pt x="308" y="712"/>
                    <a:pt x="326" y="711"/>
                    <a:pt x="343" y="708"/>
                  </a:cubicBezTo>
                  <a:cubicBezTo>
                    <a:pt x="686" y="640"/>
                    <a:pt x="1005" y="548"/>
                    <a:pt x="1347" y="503"/>
                  </a:cubicBezTo>
                  <a:cubicBezTo>
                    <a:pt x="1450" y="503"/>
                    <a:pt x="1553" y="497"/>
                    <a:pt x="1656" y="497"/>
                  </a:cubicBezTo>
                  <a:cubicBezTo>
                    <a:pt x="1758" y="497"/>
                    <a:pt x="1861" y="503"/>
                    <a:pt x="1964" y="525"/>
                  </a:cubicBezTo>
                  <a:cubicBezTo>
                    <a:pt x="2169" y="548"/>
                    <a:pt x="2352" y="594"/>
                    <a:pt x="2512" y="685"/>
                  </a:cubicBezTo>
                  <a:cubicBezTo>
                    <a:pt x="2717" y="776"/>
                    <a:pt x="2900" y="891"/>
                    <a:pt x="3082" y="1028"/>
                  </a:cubicBezTo>
                  <a:cubicBezTo>
                    <a:pt x="3219" y="1142"/>
                    <a:pt x="3356" y="1256"/>
                    <a:pt x="3447" y="1416"/>
                  </a:cubicBezTo>
                  <a:cubicBezTo>
                    <a:pt x="3539" y="1530"/>
                    <a:pt x="3607" y="1644"/>
                    <a:pt x="3653" y="1781"/>
                  </a:cubicBezTo>
                  <a:cubicBezTo>
                    <a:pt x="3698" y="1895"/>
                    <a:pt x="3721" y="1986"/>
                    <a:pt x="3744" y="2100"/>
                  </a:cubicBezTo>
                  <a:cubicBezTo>
                    <a:pt x="3744" y="2397"/>
                    <a:pt x="3698" y="2694"/>
                    <a:pt x="3721" y="2991"/>
                  </a:cubicBezTo>
                  <a:cubicBezTo>
                    <a:pt x="3721" y="3105"/>
                    <a:pt x="3813" y="3219"/>
                    <a:pt x="3950" y="3242"/>
                  </a:cubicBezTo>
                  <a:cubicBezTo>
                    <a:pt x="4086" y="3242"/>
                    <a:pt x="4223" y="3127"/>
                    <a:pt x="4201" y="2991"/>
                  </a:cubicBezTo>
                  <a:cubicBezTo>
                    <a:pt x="4201" y="2717"/>
                    <a:pt x="4246" y="2443"/>
                    <a:pt x="4223" y="2169"/>
                  </a:cubicBezTo>
                  <a:cubicBezTo>
                    <a:pt x="4223" y="1941"/>
                    <a:pt x="4155" y="1712"/>
                    <a:pt x="4064" y="1484"/>
                  </a:cubicBezTo>
                  <a:cubicBezTo>
                    <a:pt x="3972" y="1279"/>
                    <a:pt x="3835" y="1096"/>
                    <a:pt x="3676" y="913"/>
                  </a:cubicBezTo>
                  <a:cubicBezTo>
                    <a:pt x="3539" y="731"/>
                    <a:pt x="3356" y="594"/>
                    <a:pt x="3151" y="457"/>
                  </a:cubicBezTo>
                  <a:cubicBezTo>
                    <a:pt x="2763" y="183"/>
                    <a:pt x="2283" y="46"/>
                    <a:pt x="1804"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4" name="Google Shape;4535;p38">
              <a:extLst>
                <a:ext uri="{FF2B5EF4-FFF2-40B4-BE49-F238E27FC236}">
                  <a16:creationId xmlns:a16="http://schemas.microsoft.com/office/drawing/2014/main" id="{48152A38-2F66-3875-1136-C755BE0DBB51}"/>
                </a:ext>
              </a:extLst>
            </p:cNvPr>
            <p:cNvSpPr/>
            <p:nvPr/>
          </p:nvSpPr>
          <p:spPr>
            <a:xfrm>
              <a:off x="9449063" y="2082199"/>
              <a:ext cx="113731" cy="88405"/>
            </a:xfrm>
            <a:custGeom>
              <a:avLst/>
              <a:gdLst/>
              <a:ahLst/>
              <a:cxnLst/>
              <a:rect l="l" t="t" r="r" b="b"/>
              <a:pathLst>
                <a:path w="4064" h="3159" extrusionOk="0">
                  <a:moveTo>
                    <a:pt x="274" y="0"/>
                  </a:moveTo>
                  <a:cubicBezTo>
                    <a:pt x="206" y="0"/>
                    <a:pt x="137" y="23"/>
                    <a:pt x="92" y="69"/>
                  </a:cubicBezTo>
                  <a:cubicBezTo>
                    <a:pt x="46" y="114"/>
                    <a:pt x="23" y="183"/>
                    <a:pt x="23" y="251"/>
                  </a:cubicBezTo>
                  <a:cubicBezTo>
                    <a:pt x="0" y="480"/>
                    <a:pt x="0" y="708"/>
                    <a:pt x="46" y="936"/>
                  </a:cubicBezTo>
                  <a:cubicBezTo>
                    <a:pt x="92" y="1187"/>
                    <a:pt x="160" y="1415"/>
                    <a:pt x="251" y="1644"/>
                  </a:cubicBezTo>
                  <a:cubicBezTo>
                    <a:pt x="365" y="1849"/>
                    <a:pt x="502" y="2055"/>
                    <a:pt x="639" y="2237"/>
                  </a:cubicBezTo>
                  <a:cubicBezTo>
                    <a:pt x="799" y="2420"/>
                    <a:pt x="959" y="2557"/>
                    <a:pt x="1164" y="2717"/>
                  </a:cubicBezTo>
                  <a:cubicBezTo>
                    <a:pt x="1530" y="2968"/>
                    <a:pt x="1986" y="3127"/>
                    <a:pt x="2443" y="3150"/>
                  </a:cubicBezTo>
                  <a:cubicBezTo>
                    <a:pt x="2505" y="3156"/>
                    <a:pt x="2568" y="3159"/>
                    <a:pt x="2631" y="3159"/>
                  </a:cubicBezTo>
                  <a:cubicBezTo>
                    <a:pt x="2819" y="3159"/>
                    <a:pt x="3007" y="3133"/>
                    <a:pt x="3196" y="3082"/>
                  </a:cubicBezTo>
                  <a:cubicBezTo>
                    <a:pt x="3333" y="3036"/>
                    <a:pt x="3470" y="2990"/>
                    <a:pt x="3607" y="2945"/>
                  </a:cubicBezTo>
                  <a:cubicBezTo>
                    <a:pt x="3744" y="2876"/>
                    <a:pt x="3858" y="2785"/>
                    <a:pt x="3972" y="2694"/>
                  </a:cubicBezTo>
                  <a:cubicBezTo>
                    <a:pt x="4063" y="2602"/>
                    <a:pt x="4063" y="2443"/>
                    <a:pt x="3972" y="2351"/>
                  </a:cubicBezTo>
                  <a:cubicBezTo>
                    <a:pt x="3926" y="2306"/>
                    <a:pt x="3858" y="2283"/>
                    <a:pt x="3789" y="2283"/>
                  </a:cubicBezTo>
                  <a:cubicBezTo>
                    <a:pt x="3721" y="2283"/>
                    <a:pt x="3675" y="2306"/>
                    <a:pt x="3607" y="2351"/>
                  </a:cubicBezTo>
                  <a:lnTo>
                    <a:pt x="3584" y="2374"/>
                  </a:lnTo>
                  <a:cubicBezTo>
                    <a:pt x="3515" y="2420"/>
                    <a:pt x="3447" y="2465"/>
                    <a:pt x="3378" y="2511"/>
                  </a:cubicBezTo>
                  <a:cubicBezTo>
                    <a:pt x="3196" y="2580"/>
                    <a:pt x="3036" y="2625"/>
                    <a:pt x="2853" y="2648"/>
                  </a:cubicBezTo>
                  <a:cubicBezTo>
                    <a:pt x="2773" y="2659"/>
                    <a:pt x="2694" y="2665"/>
                    <a:pt x="2614" y="2665"/>
                  </a:cubicBezTo>
                  <a:cubicBezTo>
                    <a:pt x="2534" y="2665"/>
                    <a:pt x="2454" y="2659"/>
                    <a:pt x="2374" y="2648"/>
                  </a:cubicBezTo>
                  <a:cubicBezTo>
                    <a:pt x="2214" y="2625"/>
                    <a:pt x="2032" y="2602"/>
                    <a:pt x="1872" y="2534"/>
                  </a:cubicBezTo>
                  <a:cubicBezTo>
                    <a:pt x="1689" y="2465"/>
                    <a:pt x="1552" y="2374"/>
                    <a:pt x="1393" y="2283"/>
                  </a:cubicBezTo>
                  <a:cubicBezTo>
                    <a:pt x="1233" y="2146"/>
                    <a:pt x="1096" y="2032"/>
                    <a:pt x="982" y="1872"/>
                  </a:cubicBezTo>
                  <a:cubicBezTo>
                    <a:pt x="868" y="1712"/>
                    <a:pt x="753" y="1552"/>
                    <a:pt x="685" y="1370"/>
                  </a:cubicBezTo>
                  <a:cubicBezTo>
                    <a:pt x="594" y="1187"/>
                    <a:pt x="548" y="1005"/>
                    <a:pt x="525" y="822"/>
                  </a:cubicBezTo>
                  <a:cubicBezTo>
                    <a:pt x="502" y="639"/>
                    <a:pt x="502" y="434"/>
                    <a:pt x="525" y="251"/>
                  </a:cubicBezTo>
                  <a:cubicBezTo>
                    <a:pt x="525" y="183"/>
                    <a:pt x="480" y="114"/>
                    <a:pt x="434" y="69"/>
                  </a:cubicBezTo>
                  <a:cubicBezTo>
                    <a:pt x="388" y="23"/>
                    <a:pt x="343" y="0"/>
                    <a:pt x="274"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5" name="Google Shape;4536;p38">
              <a:extLst>
                <a:ext uri="{FF2B5EF4-FFF2-40B4-BE49-F238E27FC236}">
                  <a16:creationId xmlns:a16="http://schemas.microsoft.com/office/drawing/2014/main" id="{5C9FD25E-8745-56C5-B01A-26C4F03185BE}"/>
                </a:ext>
              </a:extLst>
            </p:cNvPr>
            <p:cNvSpPr/>
            <p:nvPr/>
          </p:nvSpPr>
          <p:spPr>
            <a:xfrm>
              <a:off x="9217179" y="2145445"/>
              <a:ext cx="326445" cy="225503"/>
            </a:xfrm>
            <a:custGeom>
              <a:avLst/>
              <a:gdLst/>
              <a:ahLst/>
              <a:cxnLst/>
              <a:rect l="l" t="t" r="r" b="b"/>
              <a:pathLst>
                <a:path w="11665" h="8058" extrusionOk="0">
                  <a:moveTo>
                    <a:pt x="229" y="0"/>
                  </a:moveTo>
                  <a:cubicBezTo>
                    <a:pt x="160" y="0"/>
                    <a:pt x="115" y="23"/>
                    <a:pt x="69" y="91"/>
                  </a:cubicBezTo>
                  <a:cubicBezTo>
                    <a:pt x="23" y="137"/>
                    <a:pt x="1" y="205"/>
                    <a:pt x="1" y="251"/>
                  </a:cubicBezTo>
                  <a:cubicBezTo>
                    <a:pt x="1" y="320"/>
                    <a:pt x="46" y="388"/>
                    <a:pt x="92" y="434"/>
                  </a:cubicBezTo>
                  <a:cubicBezTo>
                    <a:pt x="2945" y="2351"/>
                    <a:pt x="5775" y="4291"/>
                    <a:pt x="8629" y="6208"/>
                  </a:cubicBezTo>
                  <a:cubicBezTo>
                    <a:pt x="9496" y="6802"/>
                    <a:pt x="10386" y="7395"/>
                    <a:pt x="11254" y="7989"/>
                  </a:cubicBezTo>
                  <a:cubicBezTo>
                    <a:pt x="11299" y="8034"/>
                    <a:pt x="11368" y="8057"/>
                    <a:pt x="11436" y="8057"/>
                  </a:cubicBezTo>
                  <a:cubicBezTo>
                    <a:pt x="11482" y="8057"/>
                    <a:pt x="11550" y="8012"/>
                    <a:pt x="11596" y="7966"/>
                  </a:cubicBezTo>
                  <a:cubicBezTo>
                    <a:pt x="11642" y="7920"/>
                    <a:pt x="11664" y="7852"/>
                    <a:pt x="11664" y="7783"/>
                  </a:cubicBezTo>
                  <a:cubicBezTo>
                    <a:pt x="11642" y="7738"/>
                    <a:pt x="11619" y="7669"/>
                    <a:pt x="11573" y="7624"/>
                  </a:cubicBezTo>
                  <a:cubicBezTo>
                    <a:pt x="11550" y="7624"/>
                    <a:pt x="11550" y="7601"/>
                    <a:pt x="11527" y="7601"/>
                  </a:cubicBezTo>
                  <a:cubicBezTo>
                    <a:pt x="9131" y="5980"/>
                    <a:pt x="6757" y="4360"/>
                    <a:pt x="4360" y="2739"/>
                  </a:cubicBezTo>
                  <a:cubicBezTo>
                    <a:pt x="3036" y="1849"/>
                    <a:pt x="1735" y="959"/>
                    <a:pt x="411" y="68"/>
                  </a:cubicBezTo>
                  <a:cubicBezTo>
                    <a:pt x="366" y="23"/>
                    <a:pt x="320" y="0"/>
                    <a:pt x="252" y="0"/>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6" name="Google Shape;4537;p38">
              <a:extLst>
                <a:ext uri="{FF2B5EF4-FFF2-40B4-BE49-F238E27FC236}">
                  <a16:creationId xmlns:a16="http://schemas.microsoft.com/office/drawing/2014/main" id="{9E5D199D-0491-E035-2BC3-1A0080C29DD4}"/>
                </a:ext>
              </a:extLst>
            </p:cNvPr>
            <p:cNvSpPr/>
            <p:nvPr/>
          </p:nvSpPr>
          <p:spPr>
            <a:xfrm>
              <a:off x="9248494" y="2091770"/>
              <a:ext cx="327704" cy="226343"/>
            </a:xfrm>
            <a:custGeom>
              <a:avLst/>
              <a:gdLst/>
              <a:ahLst/>
              <a:cxnLst/>
              <a:rect l="l" t="t" r="r" b="b"/>
              <a:pathLst>
                <a:path w="11710" h="8088" extrusionOk="0">
                  <a:moveTo>
                    <a:pt x="251" y="1"/>
                  </a:moveTo>
                  <a:cubicBezTo>
                    <a:pt x="183" y="1"/>
                    <a:pt x="114" y="46"/>
                    <a:pt x="69" y="92"/>
                  </a:cubicBezTo>
                  <a:cubicBezTo>
                    <a:pt x="23" y="138"/>
                    <a:pt x="0" y="206"/>
                    <a:pt x="0" y="275"/>
                  </a:cubicBezTo>
                  <a:cubicBezTo>
                    <a:pt x="23" y="320"/>
                    <a:pt x="46" y="412"/>
                    <a:pt x="91" y="434"/>
                  </a:cubicBezTo>
                  <a:cubicBezTo>
                    <a:pt x="2899" y="2329"/>
                    <a:pt x="5706" y="4246"/>
                    <a:pt x="8514" y="6141"/>
                  </a:cubicBezTo>
                  <a:cubicBezTo>
                    <a:pt x="9450" y="6780"/>
                    <a:pt x="10363" y="7396"/>
                    <a:pt x="11299" y="8035"/>
                  </a:cubicBezTo>
                  <a:cubicBezTo>
                    <a:pt x="11336" y="8054"/>
                    <a:pt x="11372" y="8087"/>
                    <a:pt x="11434" y="8087"/>
                  </a:cubicBezTo>
                  <a:cubicBezTo>
                    <a:pt x="11448" y="8087"/>
                    <a:pt x="11464" y="8085"/>
                    <a:pt x="11481" y="8081"/>
                  </a:cubicBezTo>
                  <a:cubicBezTo>
                    <a:pt x="11527" y="8081"/>
                    <a:pt x="11595" y="8058"/>
                    <a:pt x="11641" y="8012"/>
                  </a:cubicBezTo>
                  <a:cubicBezTo>
                    <a:pt x="11687" y="7967"/>
                    <a:pt x="11709" y="7898"/>
                    <a:pt x="11709" y="7830"/>
                  </a:cubicBezTo>
                  <a:cubicBezTo>
                    <a:pt x="11687" y="7761"/>
                    <a:pt x="11664" y="7693"/>
                    <a:pt x="11618" y="7647"/>
                  </a:cubicBezTo>
                  <a:cubicBezTo>
                    <a:pt x="9381" y="6141"/>
                    <a:pt x="7167" y="4634"/>
                    <a:pt x="4930" y="3128"/>
                  </a:cubicBezTo>
                  <a:cubicBezTo>
                    <a:pt x="3424" y="2101"/>
                    <a:pt x="1917" y="1096"/>
                    <a:pt x="411" y="69"/>
                  </a:cubicBezTo>
                  <a:cubicBezTo>
                    <a:pt x="365" y="24"/>
                    <a:pt x="320" y="1"/>
                    <a:pt x="251" y="1"/>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7" name="Google Shape;4538;p38">
              <a:extLst>
                <a:ext uri="{FF2B5EF4-FFF2-40B4-BE49-F238E27FC236}">
                  <a16:creationId xmlns:a16="http://schemas.microsoft.com/office/drawing/2014/main" id="{CB5DD2C2-7D40-7046-88EE-71AAF59FAAEB}"/>
                </a:ext>
              </a:extLst>
            </p:cNvPr>
            <p:cNvSpPr/>
            <p:nvPr/>
          </p:nvSpPr>
          <p:spPr>
            <a:xfrm>
              <a:off x="9216535" y="2091770"/>
              <a:ext cx="43461" cy="65821"/>
            </a:xfrm>
            <a:custGeom>
              <a:avLst/>
              <a:gdLst/>
              <a:ahLst/>
              <a:cxnLst/>
              <a:rect l="l" t="t" r="r" b="b"/>
              <a:pathLst>
                <a:path w="1553" h="2352" extrusionOk="0">
                  <a:moveTo>
                    <a:pt x="1279" y="1"/>
                  </a:moveTo>
                  <a:cubicBezTo>
                    <a:pt x="1256" y="1"/>
                    <a:pt x="1211" y="1"/>
                    <a:pt x="1188" y="24"/>
                  </a:cubicBezTo>
                  <a:cubicBezTo>
                    <a:pt x="1096" y="92"/>
                    <a:pt x="1028" y="138"/>
                    <a:pt x="959" y="206"/>
                  </a:cubicBezTo>
                  <a:cubicBezTo>
                    <a:pt x="868" y="275"/>
                    <a:pt x="823" y="343"/>
                    <a:pt x="754" y="412"/>
                  </a:cubicBezTo>
                  <a:cubicBezTo>
                    <a:pt x="617" y="548"/>
                    <a:pt x="503" y="731"/>
                    <a:pt x="412" y="891"/>
                  </a:cubicBezTo>
                  <a:cubicBezTo>
                    <a:pt x="206" y="1256"/>
                    <a:pt x="69" y="1644"/>
                    <a:pt x="1" y="2032"/>
                  </a:cubicBezTo>
                  <a:cubicBezTo>
                    <a:pt x="1" y="2101"/>
                    <a:pt x="1" y="2146"/>
                    <a:pt x="24" y="2215"/>
                  </a:cubicBezTo>
                  <a:cubicBezTo>
                    <a:pt x="46" y="2283"/>
                    <a:pt x="115" y="2329"/>
                    <a:pt x="161" y="2352"/>
                  </a:cubicBezTo>
                  <a:cubicBezTo>
                    <a:pt x="229" y="2352"/>
                    <a:pt x="298" y="2352"/>
                    <a:pt x="343" y="2329"/>
                  </a:cubicBezTo>
                  <a:cubicBezTo>
                    <a:pt x="412" y="2306"/>
                    <a:pt x="457" y="2238"/>
                    <a:pt x="480" y="2169"/>
                  </a:cubicBezTo>
                  <a:cubicBezTo>
                    <a:pt x="526" y="1895"/>
                    <a:pt x="617" y="1644"/>
                    <a:pt x="731" y="1370"/>
                  </a:cubicBezTo>
                  <a:cubicBezTo>
                    <a:pt x="823" y="1165"/>
                    <a:pt x="937" y="959"/>
                    <a:pt x="1096" y="777"/>
                  </a:cubicBezTo>
                  <a:cubicBezTo>
                    <a:pt x="1188" y="663"/>
                    <a:pt x="1279" y="548"/>
                    <a:pt x="1393" y="480"/>
                  </a:cubicBezTo>
                  <a:lnTo>
                    <a:pt x="1416" y="457"/>
                  </a:lnTo>
                  <a:cubicBezTo>
                    <a:pt x="1462" y="434"/>
                    <a:pt x="1507" y="389"/>
                    <a:pt x="1530" y="320"/>
                  </a:cubicBezTo>
                  <a:cubicBezTo>
                    <a:pt x="1553" y="252"/>
                    <a:pt x="1530" y="183"/>
                    <a:pt x="1507" y="138"/>
                  </a:cubicBezTo>
                  <a:cubicBezTo>
                    <a:pt x="1484" y="69"/>
                    <a:pt x="1439" y="24"/>
                    <a:pt x="1370" y="24"/>
                  </a:cubicBezTo>
                  <a:cubicBezTo>
                    <a:pt x="1348" y="1"/>
                    <a:pt x="1325" y="1"/>
                    <a:pt x="1279" y="1"/>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8" name="Google Shape;4539;p38">
              <a:extLst>
                <a:ext uri="{FF2B5EF4-FFF2-40B4-BE49-F238E27FC236}">
                  <a16:creationId xmlns:a16="http://schemas.microsoft.com/office/drawing/2014/main" id="{0D4448BD-EB51-195A-862A-AF72826D28E8}"/>
                </a:ext>
              </a:extLst>
            </p:cNvPr>
            <p:cNvSpPr/>
            <p:nvPr/>
          </p:nvSpPr>
          <p:spPr>
            <a:xfrm>
              <a:off x="9530807" y="2305128"/>
              <a:ext cx="46035" cy="64477"/>
            </a:xfrm>
            <a:custGeom>
              <a:avLst/>
              <a:gdLst/>
              <a:ahLst/>
              <a:cxnLst/>
              <a:rect l="l" t="t" r="r" b="b"/>
              <a:pathLst>
                <a:path w="1645" h="2304" extrusionOk="0">
                  <a:moveTo>
                    <a:pt x="1393" y="0"/>
                  </a:moveTo>
                  <a:cubicBezTo>
                    <a:pt x="1325" y="0"/>
                    <a:pt x="1279" y="23"/>
                    <a:pt x="1233" y="69"/>
                  </a:cubicBezTo>
                  <a:cubicBezTo>
                    <a:pt x="1165" y="114"/>
                    <a:pt x="1165" y="160"/>
                    <a:pt x="1142" y="229"/>
                  </a:cubicBezTo>
                  <a:cubicBezTo>
                    <a:pt x="1142" y="251"/>
                    <a:pt x="1142" y="251"/>
                    <a:pt x="1142" y="274"/>
                  </a:cubicBezTo>
                  <a:cubicBezTo>
                    <a:pt x="1119" y="434"/>
                    <a:pt x="1051" y="594"/>
                    <a:pt x="1005" y="731"/>
                  </a:cubicBezTo>
                  <a:cubicBezTo>
                    <a:pt x="868" y="982"/>
                    <a:pt x="731" y="1233"/>
                    <a:pt x="549" y="1438"/>
                  </a:cubicBezTo>
                  <a:cubicBezTo>
                    <a:pt x="412" y="1598"/>
                    <a:pt x="275" y="1735"/>
                    <a:pt x="115" y="1872"/>
                  </a:cubicBezTo>
                  <a:cubicBezTo>
                    <a:pt x="1" y="1963"/>
                    <a:pt x="1" y="2123"/>
                    <a:pt x="92" y="2214"/>
                  </a:cubicBezTo>
                  <a:cubicBezTo>
                    <a:pt x="140" y="2275"/>
                    <a:pt x="208" y="2303"/>
                    <a:pt x="277" y="2303"/>
                  </a:cubicBezTo>
                  <a:cubicBezTo>
                    <a:pt x="339" y="2303"/>
                    <a:pt x="403" y="2280"/>
                    <a:pt x="457" y="2237"/>
                  </a:cubicBezTo>
                  <a:cubicBezTo>
                    <a:pt x="754" y="1986"/>
                    <a:pt x="1005" y="1689"/>
                    <a:pt x="1233" y="1347"/>
                  </a:cubicBezTo>
                  <a:cubicBezTo>
                    <a:pt x="1325" y="1187"/>
                    <a:pt x="1416" y="1005"/>
                    <a:pt x="1507" y="822"/>
                  </a:cubicBezTo>
                  <a:cubicBezTo>
                    <a:pt x="1576" y="639"/>
                    <a:pt x="1621" y="457"/>
                    <a:pt x="1644" y="251"/>
                  </a:cubicBezTo>
                  <a:cubicBezTo>
                    <a:pt x="1644" y="183"/>
                    <a:pt x="1621" y="114"/>
                    <a:pt x="1576" y="69"/>
                  </a:cubicBezTo>
                  <a:cubicBezTo>
                    <a:pt x="1530" y="23"/>
                    <a:pt x="1462" y="0"/>
                    <a:pt x="1393" y="0"/>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9" name="Google Shape;4540;p38">
              <a:extLst>
                <a:ext uri="{FF2B5EF4-FFF2-40B4-BE49-F238E27FC236}">
                  <a16:creationId xmlns:a16="http://schemas.microsoft.com/office/drawing/2014/main" id="{56C475FB-3ECB-AA19-59F2-4708F639F883}"/>
                </a:ext>
              </a:extLst>
            </p:cNvPr>
            <p:cNvSpPr/>
            <p:nvPr/>
          </p:nvSpPr>
          <p:spPr>
            <a:xfrm>
              <a:off x="9257421" y="2130753"/>
              <a:ext cx="32603" cy="32603"/>
            </a:xfrm>
            <a:custGeom>
              <a:avLst/>
              <a:gdLst/>
              <a:ahLst/>
              <a:cxnLst/>
              <a:rect l="l" t="t" r="r" b="b"/>
              <a:pathLst>
                <a:path w="1165" h="1165" extrusionOk="0">
                  <a:moveTo>
                    <a:pt x="687" y="169"/>
                  </a:moveTo>
                  <a:cubicBezTo>
                    <a:pt x="692" y="183"/>
                    <a:pt x="708" y="183"/>
                    <a:pt x="708" y="183"/>
                  </a:cubicBezTo>
                  <a:cubicBezTo>
                    <a:pt x="702" y="177"/>
                    <a:pt x="695" y="172"/>
                    <a:pt x="687" y="169"/>
                  </a:cubicBezTo>
                  <a:close/>
                  <a:moveTo>
                    <a:pt x="617" y="160"/>
                  </a:moveTo>
                  <a:cubicBezTo>
                    <a:pt x="634" y="160"/>
                    <a:pt x="664" y="160"/>
                    <a:pt x="687" y="169"/>
                  </a:cubicBezTo>
                  <a:lnTo>
                    <a:pt x="687" y="169"/>
                  </a:lnTo>
                  <a:cubicBezTo>
                    <a:pt x="686" y="167"/>
                    <a:pt x="685" y="164"/>
                    <a:pt x="685" y="160"/>
                  </a:cubicBezTo>
                  <a:lnTo>
                    <a:pt x="685" y="160"/>
                  </a:lnTo>
                  <a:cubicBezTo>
                    <a:pt x="708" y="183"/>
                    <a:pt x="731" y="183"/>
                    <a:pt x="731" y="183"/>
                  </a:cubicBezTo>
                  <a:cubicBezTo>
                    <a:pt x="754" y="205"/>
                    <a:pt x="777" y="205"/>
                    <a:pt x="800" y="228"/>
                  </a:cubicBezTo>
                  <a:lnTo>
                    <a:pt x="822" y="251"/>
                  </a:lnTo>
                  <a:cubicBezTo>
                    <a:pt x="845" y="251"/>
                    <a:pt x="868" y="297"/>
                    <a:pt x="891" y="320"/>
                  </a:cubicBezTo>
                  <a:cubicBezTo>
                    <a:pt x="891" y="297"/>
                    <a:pt x="891" y="297"/>
                    <a:pt x="891" y="297"/>
                  </a:cubicBezTo>
                  <a:cubicBezTo>
                    <a:pt x="914" y="320"/>
                    <a:pt x="936" y="365"/>
                    <a:pt x="959" y="388"/>
                  </a:cubicBezTo>
                  <a:lnTo>
                    <a:pt x="936" y="388"/>
                  </a:lnTo>
                  <a:cubicBezTo>
                    <a:pt x="959" y="411"/>
                    <a:pt x="959" y="411"/>
                    <a:pt x="959" y="434"/>
                  </a:cubicBezTo>
                  <a:cubicBezTo>
                    <a:pt x="982" y="457"/>
                    <a:pt x="982" y="479"/>
                    <a:pt x="982" y="525"/>
                  </a:cubicBezTo>
                  <a:cubicBezTo>
                    <a:pt x="982" y="548"/>
                    <a:pt x="982" y="571"/>
                    <a:pt x="982" y="616"/>
                  </a:cubicBezTo>
                  <a:cubicBezTo>
                    <a:pt x="982" y="616"/>
                    <a:pt x="982" y="639"/>
                    <a:pt x="982" y="639"/>
                  </a:cubicBezTo>
                  <a:cubicBezTo>
                    <a:pt x="982" y="662"/>
                    <a:pt x="982" y="685"/>
                    <a:pt x="959" y="730"/>
                  </a:cubicBezTo>
                  <a:cubicBezTo>
                    <a:pt x="959" y="730"/>
                    <a:pt x="959" y="753"/>
                    <a:pt x="936" y="776"/>
                  </a:cubicBezTo>
                  <a:cubicBezTo>
                    <a:pt x="936" y="799"/>
                    <a:pt x="914" y="822"/>
                    <a:pt x="914" y="822"/>
                  </a:cubicBezTo>
                  <a:cubicBezTo>
                    <a:pt x="914" y="822"/>
                    <a:pt x="891" y="845"/>
                    <a:pt x="891" y="845"/>
                  </a:cubicBezTo>
                  <a:cubicBezTo>
                    <a:pt x="868" y="867"/>
                    <a:pt x="845" y="890"/>
                    <a:pt x="822" y="913"/>
                  </a:cubicBezTo>
                  <a:cubicBezTo>
                    <a:pt x="800" y="936"/>
                    <a:pt x="777" y="936"/>
                    <a:pt x="754" y="959"/>
                  </a:cubicBezTo>
                  <a:lnTo>
                    <a:pt x="708" y="959"/>
                  </a:lnTo>
                  <a:cubicBezTo>
                    <a:pt x="685" y="982"/>
                    <a:pt x="663" y="982"/>
                    <a:pt x="640" y="982"/>
                  </a:cubicBezTo>
                  <a:lnTo>
                    <a:pt x="617" y="982"/>
                  </a:lnTo>
                  <a:cubicBezTo>
                    <a:pt x="594" y="1004"/>
                    <a:pt x="571" y="1004"/>
                    <a:pt x="548" y="1004"/>
                  </a:cubicBezTo>
                  <a:cubicBezTo>
                    <a:pt x="526" y="982"/>
                    <a:pt x="503" y="982"/>
                    <a:pt x="480" y="982"/>
                  </a:cubicBezTo>
                  <a:cubicBezTo>
                    <a:pt x="457" y="982"/>
                    <a:pt x="434" y="982"/>
                    <a:pt x="434" y="959"/>
                  </a:cubicBezTo>
                  <a:cubicBezTo>
                    <a:pt x="389" y="959"/>
                    <a:pt x="366" y="936"/>
                    <a:pt x="343" y="913"/>
                  </a:cubicBezTo>
                  <a:cubicBezTo>
                    <a:pt x="343" y="913"/>
                    <a:pt x="343" y="913"/>
                    <a:pt x="343" y="936"/>
                  </a:cubicBezTo>
                  <a:cubicBezTo>
                    <a:pt x="320" y="913"/>
                    <a:pt x="320" y="913"/>
                    <a:pt x="297" y="890"/>
                  </a:cubicBezTo>
                  <a:cubicBezTo>
                    <a:pt x="275" y="867"/>
                    <a:pt x="275" y="867"/>
                    <a:pt x="252" y="845"/>
                  </a:cubicBezTo>
                  <a:cubicBezTo>
                    <a:pt x="229" y="822"/>
                    <a:pt x="206" y="799"/>
                    <a:pt x="206" y="753"/>
                  </a:cubicBezTo>
                  <a:lnTo>
                    <a:pt x="183" y="753"/>
                  </a:lnTo>
                  <a:cubicBezTo>
                    <a:pt x="183" y="730"/>
                    <a:pt x="183" y="708"/>
                    <a:pt x="183" y="708"/>
                  </a:cubicBezTo>
                  <a:cubicBezTo>
                    <a:pt x="160" y="685"/>
                    <a:pt x="160" y="685"/>
                    <a:pt x="160" y="662"/>
                  </a:cubicBezTo>
                  <a:cubicBezTo>
                    <a:pt x="160" y="616"/>
                    <a:pt x="160" y="593"/>
                    <a:pt x="160" y="571"/>
                  </a:cubicBezTo>
                  <a:cubicBezTo>
                    <a:pt x="160" y="571"/>
                    <a:pt x="160" y="548"/>
                    <a:pt x="160" y="548"/>
                  </a:cubicBezTo>
                  <a:cubicBezTo>
                    <a:pt x="160" y="548"/>
                    <a:pt x="160" y="525"/>
                    <a:pt x="160" y="525"/>
                  </a:cubicBezTo>
                  <a:cubicBezTo>
                    <a:pt x="160" y="479"/>
                    <a:pt x="160" y="479"/>
                    <a:pt x="183" y="434"/>
                  </a:cubicBezTo>
                  <a:cubicBezTo>
                    <a:pt x="183" y="411"/>
                    <a:pt x="183" y="411"/>
                    <a:pt x="183" y="411"/>
                  </a:cubicBezTo>
                  <a:cubicBezTo>
                    <a:pt x="206" y="388"/>
                    <a:pt x="229" y="365"/>
                    <a:pt x="229" y="320"/>
                  </a:cubicBezTo>
                  <a:cubicBezTo>
                    <a:pt x="229" y="320"/>
                    <a:pt x="229" y="342"/>
                    <a:pt x="229" y="342"/>
                  </a:cubicBezTo>
                  <a:cubicBezTo>
                    <a:pt x="252" y="320"/>
                    <a:pt x="252" y="297"/>
                    <a:pt x="275" y="297"/>
                  </a:cubicBezTo>
                  <a:cubicBezTo>
                    <a:pt x="275" y="282"/>
                    <a:pt x="285" y="266"/>
                    <a:pt x="298" y="251"/>
                  </a:cubicBezTo>
                  <a:lnTo>
                    <a:pt x="298" y="251"/>
                  </a:lnTo>
                  <a:cubicBezTo>
                    <a:pt x="298" y="251"/>
                    <a:pt x="298" y="251"/>
                    <a:pt x="297" y="251"/>
                  </a:cubicBezTo>
                  <a:cubicBezTo>
                    <a:pt x="298" y="251"/>
                    <a:pt x="298" y="251"/>
                    <a:pt x="298" y="251"/>
                  </a:cubicBezTo>
                  <a:lnTo>
                    <a:pt x="298" y="251"/>
                  </a:lnTo>
                  <a:cubicBezTo>
                    <a:pt x="298" y="251"/>
                    <a:pt x="298" y="251"/>
                    <a:pt x="298" y="251"/>
                  </a:cubicBezTo>
                  <a:lnTo>
                    <a:pt x="298" y="251"/>
                  </a:lnTo>
                  <a:cubicBezTo>
                    <a:pt x="312" y="251"/>
                    <a:pt x="317" y="251"/>
                    <a:pt x="319" y="246"/>
                  </a:cubicBezTo>
                  <a:lnTo>
                    <a:pt x="319" y="246"/>
                  </a:lnTo>
                  <a:cubicBezTo>
                    <a:pt x="312" y="249"/>
                    <a:pt x="305" y="251"/>
                    <a:pt x="298" y="251"/>
                  </a:cubicBezTo>
                  <a:lnTo>
                    <a:pt x="298" y="251"/>
                  </a:lnTo>
                  <a:cubicBezTo>
                    <a:pt x="305" y="243"/>
                    <a:pt x="313" y="236"/>
                    <a:pt x="320" y="228"/>
                  </a:cubicBezTo>
                  <a:lnTo>
                    <a:pt x="320" y="228"/>
                  </a:lnTo>
                  <a:cubicBezTo>
                    <a:pt x="320" y="237"/>
                    <a:pt x="320" y="242"/>
                    <a:pt x="319" y="246"/>
                  </a:cubicBezTo>
                  <a:lnTo>
                    <a:pt x="319" y="246"/>
                  </a:lnTo>
                  <a:cubicBezTo>
                    <a:pt x="335" y="239"/>
                    <a:pt x="350" y="228"/>
                    <a:pt x="366" y="228"/>
                  </a:cubicBezTo>
                  <a:cubicBezTo>
                    <a:pt x="366" y="205"/>
                    <a:pt x="389" y="205"/>
                    <a:pt x="389" y="205"/>
                  </a:cubicBezTo>
                  <a:cubicBezTo>
                    <a:pt x="411" y="183"/>
                    <a:pt x="411" y="183"/>
                    <a:pt x="434" y="183"/>
                  </a:cubicBezTo>
                  <a:cubicBezTo>
                    <a:pt x="457" y="160"/>
                    <a:pt x="503" y="160"/>
                    <a:pt x="526" y="160"/>
                  </a:cubicBezTo>
                  <a:close/>
                  <a:moveTo>
                    <a:pt x="503" y="0"/>
                  </a:moveTo>
                  <a:cubicBezTo>
                    <a:pt x="480" y="0"/>
                    <a:pt x="457" y="0"/>
                    <a:pt x="434" y="23"/>
                  </a:cubicBezTo>
                  <a:cubicBezTo>
                    <a:pt x="389" y="23"/>
                    <a:pt x="366" y="23"/>
                    <a:pt x="320" y="46"/>
                  </a:cubicBezTo>
                  <a:cubicBezTo>
                    <a:pt x="275" y="68"/>
                    <a:pt x="252" y="91"/>
                    <a:pt x="206" y="137"/>
                  </a:cubicBezTo>
                  <a:cubicBezTo>
                    <a:pt x="183" y="137"/>
                    <a:pt x="183" y="160"/>
                    <a:pt x="160" y="160"/>
                  </a:cubicBezTo>
                  <a:cubicBezTo>
                    <a:pt x="138" y="183"/>
                    <a:pt x="138" y="205"/>
                    <a:pt x="115" y="228"/>
                  </a:cubicBezTo>
                  <a:cubicBezTo>
                    <a:pt x="92" y="251"/>
                    <a:pt x="69" y="274"/>
                    <a:pt x="46" y="320"/>
                  </a:cubicBezTo>
                  <a:cubicBezTo>
                    <a:pt x="46" y="342"/>
                    <a:pt x="23" y="365"/>
                    <a:pt x="23" y="388"/>
                  </a:cubicBezTo>
                  <a:cubicBezTo>
                    <a:pt x="23" y="411"/>
                    <a:pt x="23" y="411"/>
                    <a:pt x="1" y="434"/>
                  </a:cubicBezTo>
                  <a:cubicBezTo>
                    <a:pt x="1" y="479"/>
                    <a:pt x="1" y="525"/>
                    <a:pt x="1" y="571"/>
                  </a:cubicBezTo>
                  <a:cubicBezTo>
                    <a:pt x="1" y="593"/>
                    <a:pt x="1" y="616"/>
                    <a:pt x="1" y="639"/>
                  </a:cubicBezTo>
                  <a:cubicBezTo>
                    <a:pt x="1" y="639"/>
                    <a:pt x="1" y="639"/>
                    <a:pt x="1" y="662"/>
                  </a:cubicBezTo>
                  <a:cubicBezTo>
                    <a:pt x="1" y="708"/>
                    <a:pt x="23" y="753"/>
                    <a:pt x="23" y="799"/>
                  </a:cubicBezTo>
                  <a:cubicBezTo>
                    <a:pt x="69" y="867"/>
                    <a:pt x="115" y="936"/>
                    <a:pt x="160" y="982"/>
                  </a:cubicBezTo>
                  <a:cubicBezTo>
                    <a:pt x="183" y="1004"/>
                    <a:pt x="206" y="1027"/>
                    <a:pt x="252" y="1050"/>
                  </a:cubicBezTo>
                  <a:cubicBezTo>
                    <a:pt x="275" y="1073"/>
                    <a:pt x="320" y="1096"/>
                    <a:pt x="343" y="1118"/>
                  </a:cubicBezTo>
                  <a:cubicBezTo>
                    <a:pt x="434" y="1141"/>
                    <a:pt x="503" y="1164"/>
                    <a:pt x="571" y="1164"/>
                  </a:cubicBezTo>
                  <a:cubicBezTo>
                    <a:pt x="617" y="1164"/>
                    <a:pt x="640" y="1164"/>
                    <a:pt x="685" y="1141"/>
                  </a:cubicBezTo>
                  <a:cubicBezTo>
                    <a:pt x="731" y="1141"/>
                    <a:pt x="777" y="1118"/>
                    <a:pt x="822" y="1096"/>
                  </a:cubicBezTo>
                  <a:cubicBezTo>
                    <a:pt x="868" y="1073"/>
                    <a:pt x="891" y="1050"/>
                    <a:pt x="936" y="1027"/>
                  </a:cubicBezTo>
                  <a:cubicBezTo>
                    <a:pt x="959" y="1004"/>
                    <a:pt x="982" y="982"/>
                    <a:pt x="1005" y="959"/>
                  </a:cubicBezTo>
                  <a:cubicBezTo>
                    <a:pt x="1028" y="959"/>
                    <a:pt x="1028" y="936"/>
                    <a:pt x="1051" y="913"/>
                  </a:cubicBezTo>
                  <a:cubicBezTo>
                    <a:pt x="1073" y="890"/>
                    <a:pt x="1073" y="867"/>
                    <a:pt x="1096" y="845"/>
                  </a:cubicBezTo>
                  <a:cubicBezTo>
                    <a:pt x="1096" y="822"/>
                    <a:pt x="1119" y="799"/>
                    <a:pt x="1119" y="776"/>
                  </a:cubicBezTo>
                  <a:cubicBezTo>
                    <a:pt x="1142" y="730"/>
                    <a:pt x="1142" y="685"/>
                    <a:pt x="1165" y="616"/>
                  </a:cubicBezTo>
                  <a:cubicBezTo>
                    <a:pt x="1165" y="593"/>
                    <a:pt x="1165" y="548"/>
                    <a:pt x="1142" y="502"/>
                  </a:cubicBezTo>
                  <a:cubicBezTo>
                    <a:pt x="1142" y="479"/>
                    <a:pt x="1142" y="457"/>
                    <a:pt x="1142" y="434"/>
                  </a:cubicBezTo>
                  <a:cubicBezTo>
                    <a:pt x="1119" y="388"/>
                    <a:pt x="1119" y="365"/>
                    <a:pt x="1096" y="320"/>
                  </a:cubicBezTo>
                  <a:cubicBezTo>
                    <a:pt x="1073" y="274"/>
                    <a:pt x="1051" y="251"/>
                    <a:pt x="1028" y="205"/>
                  </a:cubicBezTo>
                  <a:cubicBezTo>
                    <a:pt x="982" y="160"/>
                    <a:pt x="936" y="137"/>
                    <a:pt x="891" y="91"/>
                  </a:cubicBezTo>
                  <a:cubicBezTo>
                    <a:pt x="845" y="46"/>
                    <a:pt x="777" y="23"/>
                    <a:pt x="708" y="0"/>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0" name="Google Shape;4541;p38">
              <a:extLst>
                <a:ext uri="{FF2B5EF4-FFF2-40B4-BE49-F238E27FC236}">
                  <a16:creationId xmlns:a16="http://schemas.microsoft.com/office/drawing/2014/main" id="{64FD6278-83FA-533C-0B17-28066BAD253B}"/>
                </a:ext>
              </a:extLst>
            </p:cNvPr>
            <p:cNvSpPr/>
            <p:nvPr/>
          </p:nvSpPr>
          <p:spPr>
            <a:xfrm>
              <a:off x="9265089" y="2142227"/>
              <a:ext cx="16623" cy="7696"/>
            </a:xfrm>
            <a:custGeom>
              <a:avLst/>
              <a:gdLst/>
              <a:ahLst/>
              <a:cxnLst/>
              <a:rect l="l" t="t" r="r" b="b"/>
              <a:pathLst>
                <a:path w="594" h="275" extrusionOk="0">
                  <a:moveTo>
                    <a:pt x="503" y="1"/>
                  </a:moveTo>
                  <a:cubicBezTo>
                    <a:pt x="457" y="24"/>
                    <a:pt x="389" y="24"/>
                    <a:pt x="320" y="47"/>
                  </a:cubicBezTo>
                  <a:cubicBezTo>
                    <a:pt x="252" y="47"/>
                    <a:pt x="160" y="69"/>
                    <a:pt x="69" y="115"/>
                  </a:cubicBezTo>
                  <a:cubicBezTo>
                    <a:pt x="23" y="138"/>
                    <a:pt x="1" y="161"/>
                    <a:pt x="23" y="206"/>
                  </a:cubicBezTo>
                  <a:cubicBezTo>
                    <a:pt x="23" y="252"/>
                    <a:pt x="92" y="275"/>
                    <a:pt x="115" y="275"/>
                  </a:cubicBezTo>
                  <a:cubicBezTo>
                    <a:pt x="183" y="252"/>
                    <a:pt x="229" y="229"/>
                    <a:pt x="274" y="229"/>
                  </a:cubicBezTo>
                  <a:cubicBezTo>
                    <a:pt x="320" y="206"/>
                    <a:pt x="366" y="206"/>
                    <a:pt x="411" y="183"/>
                  </a:cubicBezTo>
                  <a:lnTo>
                    <a:pt x="526" y="183"/>
                  </a:lnTo>
                  <a:cubicBezTo>
                    <a:pt x="548" y="161"/>
                    <a:pt x="548" y="161"/>
                    <a:pt x="571" y="138"/>
                  </a:cubicBezTo>
                  <a:cubicBezTo>
                    <a:pt x="594" y="138"/>
                    <a:pt x="594" y="115"/>
                    <a:pt x="594" y="92"/>
                  </a:cubicBezTo>
                  <a:cubicBezTo>
                    <a:pt x="594" y="69"/>
                    <a:pt x="594" y="47"/>
                    <a:pt x="571" y="24"/>
                  </a:cubicBezTo>
                  <a:cubicBezTo>
                    <a:pt x="548" y="24"/>
                    <a:pt x="526" y="1"/>
                    <a:pt x="526" y="1"/>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1" name="Google Shape;4542;p38">
              <a:extLst>
                <a:ext uri="{FF2B5EF4-FFF2-40B4-BE49-F238E27FC236}">
                  <a16:creationId xmlns:a16="http://schemas.microsoft.com/office/drawing/2014/main" id="{FD657815-3100-18E1-9FF2-A2101F7F8EC8}"/>
                </a:ext>
              </a:extLst>
            </p:cNvPr>
            <p:cNvSpPr/>
            <p:nvPr/>
          </p:nvSpPr>
          <p:spPr>
            <a:xfrm>
              <a:off x="9268280" y="2139680"/>
              <a:ext cx="10243" cy="14888"/>
            </a:xfrm>
            <a:custGeom>
              <a:avLst/>
              <a:gdLst/>
              <a:ahLst/>
              <a:cxnLst/>
              <a:rect l="l" t="t" r="r" b="b"/>
              <a:pathLst>
                <a:path w="366" h="532" extrusionOk="0">
                  <a:moveTo>
                    <a:pt x="92" y="1"/>
                  </a:moveTo>
                  <a:cubicBezTo>
                    <a:pt x="92" y="1"/>
                    <a:pt x="69" y="23"/>
                    <a:pt x="46" y="23"/>
                  </a:cubicBezTo>
                  <a:cubicBezTo>
                    <a:pt x="23" y="46"/>
                    <a:pt x="1" y="92"/>
                    <a:pt x="23" y="138"/>
                  </a:cubicBezTo>
                  <a:cubicBezTo>
                    <a:pt x="46" y="160"/>
                    <a:pt x="69" y="183"/>
                    <a:pt x="92" y="206"/>
                  </a:cubicBezTo>
                  <a:cubicBezTo>
                    <a:pt x="115" y="252"/>
                    <a:pt x="138" y="297"/>
                    <a:pt x="160" y="343"/>
                  </a:cubicBezTo>
                  <a:cubicBezTo>
                    <a:pt x="183" y="389"/>
                    <a:pt x="183" y="434"/>
                    <a:pt x="206" y="480"/>
                  </a:cubicBezTo>
                  <a:cubicBezTo>
                    <a:pt x="225" y="498"/>
                    <a:pt x="258" y="532"/>
                    <a:pt x="282" y="532"/>
                  </a:cubicBezTo>
                  <a:cubicBezTo>
                    <a:pt x="288" y="532"/>
                    <a:pt x="293" y="530"/>
                    <a:pt x="297" y="526"/>
                  </a:cubicBezTo>
                  <a:cubicBezTo>
                    <a:pt x="343" y="503"/>
                    <a:pt x="366" y="457"/>
                    <a:pt x="366" y="434"/>
                  </a:cubicBezTo>
                  <a:cubicBezTo>
                    <a:pt x="343" y="366"/>
                    <a:pt x="320" y="320"/>
                    <a:pt x="297" y="252"/>
                  </a:cubicBezTo>
                  <a:cubicBezTo>
                    <a:pt x="275" y="229"/>
                    <a:pt x="275" y="206"/>
                    <a:pt x="252" y="160"/>
                  </a:cubicBezTo>
                  <a:cubicBezTo>
                    <a:pt x="229" y="138"/>
                    <a:pt x="206" y="92"/>
                    <a:pt x="160" y="46"/>
                  </a:cubicBezTo>
                  <a:cubicBezTo>
                    <a:pt x="160" y="23"/>
                    <a:pt x="138" y="23"/>
                    <a:pt x="115" y="1"/>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2" name="Google Shape;4543;p38">
              <a:extLst>
                <a:ext uri="{FF2B5EF4-FFF2-40B4-BE49-F238E27FC236}">
                  <a16:creationId xmlns:a16="http://schemas.microsoft.com/office/drawing/2014/main" id="{FB9CA3F7-B3D2-A435-A32A-969D94D3A6E9}"/>
                </a:ext>
              </a:extLst>
            </p:cNvPr>
            <p:cNvSpPr/>
            <p:nvPr/>
          </p:nvSpPr>
          <p:spPr>
            <a:xfrm>
              <a:off x="7394152" y="3063969"/>
              <a:ext cx="534038" cy="614523"/>
            </a:xfrm>
            <a:custGeom>
              <a:avLst/>
              <a:gdLst/>
              <a:ahLst/>
              <a:cxnLst/>
              <a:rect l="l" t="t" r="r" b="b"/>
              <a:pathLst>
                <a:path w="19083" h="21959" extrusionOk="0">
                  <a:moveTo>
                    <a:pt x="4725" y="1"/>
                  </a:moveTo>
                  <a:cubicBezTo>
                    <a:pt x="4634" y="1"/>
                    <a:pt x="4565" y="1"/>
                    <a:pt x="4474" y="24"/>
                  </a:cubicBezTo>
                  <a:cubicBezTo>
                    <a:pt x="4291" y="46"/>
                    <a:pt x="4154" y="161"/>
                    <a:pt x="4086" y="320"/>
                  </a:cubicBezTo>
                  <a:cubicBezTo>
                    <a:pt x="4063" y="412"/>
                    <a:pt x="4040" y="503"/>
                    <a:pt x="4017" y="594"/>
                  </a:cubicBezTo>
                  <a:cubicBezTo>
                    <a:pt x="3995" y="663"/>
                    <a:pt x="3995" y="708"/>
                    <a:pt x="3972" y="777"/>
                  </a:cubicBezTo>
                  <a:cubicBezTo>
                    <a:pt x="3926" y="914"/>
                    <a:pt x="3903" y="1051"/>
                    <a:pt x="3858" y="1188"/>
                  </a:cubicBezTo>
                  <a:cubicBezTo>
                    <a:pt x="3835" y="1302"/>
                    <a:pt x="3812" y="1439"/>
                    <a:pt x="3789" y="1553"/>
                  </a:cubicBezTo>
                  <a:lnTo>
                    <a:pt x="3789" y="1667"/>
                  </a:lnTo>
                  <a:cubicBezTo>
                    <a:pt x="3766" y="1781"/>
                    <a:pt x="3744" y="1895"/>
                    <a:pt x="3721" y="1987"/>
                  </a:cubicBezTo>
                  <a:lnTo>
                    <a:pt x="3675" y="2123"/>
                  </a:lnTo>
                  <a:cubicBezTo>
                    <a:pt x="3607" y="2420"/>
                    <a:pt x="3515" y="2740"/>
                    <a:pt x="3447" y="3014"/>
                  </a:cubicBezTo>
                  <a:cubicBezTo>
                    <a:pt x="3401" y="3196"/>
                    <a:pt x="3356" y="3356"/>
                    <a:pt x="3310" y="3539"/>
                  </a:cubicBezTo>
                  <a:lnTo>
                    <a:pt x="3196" y="3927"/>
                  </a:lnTo>
                  <a:cubicBezTo>
                    <a:pt x="3104" y="4223"/>
                    <a:pt x="3036" y="4520"/>
                    <a:pt x="2968" y="4817"/>
                  </a:cubicBezTo>
                  <a:cubicBezTo>
                    <a:pt x="2876" y="5114"/>
                    <a:pt x="2808" y="5433"/>
                    <a:pt x="2694" y="5753"/>
                  </a:cubicBezTo>
                  <a:cubicBezTo>
                    <a:pt x="2648" y="5912"/>
                    <a:pt x="2602" y="6072"/>
                    <a:pt x="2557" y="6232"/>
                  </a:cubicBezTo>
                  <a:cubicBezTo>
                    <a:pt x="2534" y="6323"/>
                    <a:pt x="2511" y="6415"/>
                    <a:pt x="2511" y="6529"/>
                  </a:cubicBezTo>
                  <a:cubicBezTo>
                    <a:pt x="2488" y="6574"/>
                    <a:pt x="2465" y="6643"/>
                    <a:pt x="2465" y="6711"/>
                  </a:cubicBezTo>
                  <a:cubicBezTo>
                    <a:pt x="2443" y="6803"/>
                    <a:pt x="2420" y="6894"/>
                    <a:pt x="2374" y="7008"/>
                  </a:cubicBezTo>
                  <a:cubicBezTo>
                    <a:pt x="2351" y="7077"/>
                    <a:pt x="2328" y="7145"/>
                    <a:pt x="2328" y="7214"/>
                  </a:cubicBezTo>
                  <a:lnTo>
                    <a:pt x="2283" y="7396"/>
                  </a:lnTo>
                  <a:cubicBezTo>
                    <a:pt x="2237" y="7510"/>
                    <a:pt x="2214" y="7624"/>
                    <a:pt x="2191" y="7716"/>
                  </a:cubicBezTo>
                  <a:cubicBezTo>
                    <a:pt x="2100" y="8058"/>
                    <a:pt x="2032" y="8378"/>
                    <a:pt x="1940" y="8674"/>
                  </a:cubicBezTo>
                  <a:cubicBezTo>
                    <a:pt x="1918" y="8720"/>
                    <a:pt x="1918" y="8743"/>
                    <a:pt x="1918" y="8766"/>
                  </a:cubicBezTo>
                  <a:cubicBezTo>
                    <a:pt x="1918" y="8788"/>
                    <a:pt x="1918" y="8811"/>
                    <a:pt x="1918" y="8834"/>
                  </a:cubicBezTo>
                  <a:cubicBezTo>
                    <a:pt x="1940" y="8903"/>
                    <a:pt x="1940" y="8948"/>
                    <a:pt x="1918" y="8994"/>
                  </a:cubicBezTo>
                  <a:cubicBezTo>
                    <a:pt x="1918" y="9040"/>
                    <a:pt x="1872" y="9085"/>
                    <a:pt x="1849" y="9131"/>
                  </a:cubicBezTo>
                  <a:cubicBezTo>
                    <a:pt x="1826" y="9131"/>
                    <a:pt x="1803" y="9154"/>
                    <a:pt x="1803" y="9154"/>
                  </a:cubicBezTo>
                  <a:cubicBezTo>
                    <a:pt x="1758" y="9313"/>
                    <a:pt x="1712" y="9450"/>
                    <a:pt x="1666" y="9610"/>
                  </a:cubicBezTo>
                  <a:cubicBezTo>
                    <a:pt x="1598" y="9907"/>
                    <a:pt x="1530" y="10204"/>
                    <a:pt x="1461" y="10523"/>
                  </a:cubicBezTo>
                  <a:cubicBezTo>
                    <a:pt x="1438" y="10614"/>
                    <a:pt x="1415" y="10706"/>
                    <a:pt x="1393" y="10797"/>
                  </a:cubicBezTo>
                  <a:lnTo>
                    <a:pt x="1347" y="10980"/>
                  </a:lnTo>
                  <a:cubicBezTo>
                    <a:pt x="1324" y="11094"/>
                    <a:pt x="1301" y="11185"/>
                    <a:pt x="1278" y="11299"/>
                  </a:cubicBezTo>
                  <a:lnTo>
                    <a:pt x="1256" y="11436"/>
                  </a:lnTo>
                  <a:lnTo>
                    <a:pt x="1210" y="11619"/>
                  </a:lnTo>
                  <a:cubicBezTo>
                    <a:pt x="1187" y="11710"/>
                    <a:pt x="1187" y="11801"/>
                    <a:pt x="1141" y="11916"/>
                  </a:cubicBezTo>
                  <a:lnTo>
                    <a:pt x="1119" y="12030"/>
                  </a:lnTo>
                  <a:cubicBezTo>
                    <a:pt x="1096" y="12144"/>
                    <a:pt x="1073" y="12235"/>
                    <a:pt x="1050" y="12326"/>
                  </a:cubicBezTo>
                  <a:cubicBezTo>
                    <a:pt x="982" y="12646"/>
                    <a:pt x="913" y="12943"/>
                    <a:pt x="845" y="13262"/>
                  </a:cubicBezTo>
                  <a:cubicBezTo>
                    <a:pt x="776" y="13559"/>
                    <a:pt x="731" y="13878"/>
                    <a:pt x="662" y="14175"/>
                  </a:cubicBezTo>
                  <a:cubicBezTo>
                    <a:pt x="639" y="14312"/>
                    <a:pt x="616" y="14449"/>
                    <a:pt x="594" y="14586"/>
                  </a:cubicBezTo>
                  <a:cubicBezTo>
                    <a:pt x="571" y="14791"/>
                    <a:pt x="548" y="14974"/>
                    <a:pt x="502" y="15157"/>
                  </a:cubicBezTo>
                  <a:lnTo>
                    <a:pt x="480" y="15248"/>
                  </a:lnTo>
                  <a:cubicBezTo>
                    <a:pt x="434" y="15522"/>
                    <a:pt x="388" y="15796"/>
                    <a:pt x="320" y="16070"/>
                  </a:cubicBezTo>
                  <a:lnTo>
                    <a:pt x="297" y="16229"/>
                  </a:lnTo>
                  <a:cubicBezTo>
                    <a:pt x="274" y="16344"/>
                    <a:pt x="251" y="16435"/>
                    <a:pt x="206" y="16549"/>
                  </a:cubicBezTo>
                  <a:lnTo>
                    <a:pt x="160" y="16754"/>
                  </a:lnTo>
                  <a:lnTo>
                    <a:pt x="114" y="16960"/>
                  </a:lnTo>
                  <a:cubicBezTo>
                    <a:pt x="92" y="17051"/>
                    <a:pt x="69" y="17120"/>
                    <a:pt x="69" y="17188"/>
                  </a:cubicBezTo>
                  <a:cubicBezTo>
                    <a:pt x="46" y="17325"/>
                    <a:pt x="0" y="17462"/>
                    <a:pt x="92" y="17599"/>
                  </a:cubicBezTo>
                  <a:cubicBezTo>
                    <a:pt x="160" y="17667"/>
                    <a:pt x="251" y="17736"/>
                    <a:pt x="365" y="17736"/>
                  </a:cubicBezTo>
                  <a:lnTo>
                    <a:pt x="388" y="17736"/>
                  </a:lnTo>
                  <a:cubicBezTo>
                    <a:pt x="525" y="17804"/>
                    <a:pt x="639" y="17873"/>
                    <a:pt x="753" y="17919"/>
                  </a:cubicBezTo>
                  <a:cubicBezTo>
                    <a:pt x="868" y="17987"/>
                    <a:pt x="959" y="18033"/>
                    <a:pt x="1073" y="18101"/>
                  </a:cubicBezTo>
                  <a:cubicBezTo>
                    <a:pt x="1187" y="18170"/>
                    <a:pt x="1324" y="18238"/>
                    <a:pt x="1461" y="18329"/>
                  </a:cubicBezTo>
                  <a:cubicBezTo>
                    <a:pt x="1598" y="18421"/>
                    <a:pt x="1758" y="18489"/>
                    <a:pt x="1918" y="18580"/>
                  </a:cubicBezTo>
                  <a:cubicBezTo>
                    <a:pt x="2054" y="18649"/>
                    <a:pt x="2169" y="18717"/>
                    <a:pt x="2306" y="18786"/>
                  </a:cubicBezTo>
                  <a:cubicBezTo>
                    <a:pt x="2443" y="18854"/>
                    <a:pt x="2579" y="18900"/>
                    <a:pt x="2739" y="18969"/>
                  </a:cubicBezTo>
                  <a:lnTo>
                    <a:pt x="3333" y="19197"/>
                  </a:lnTo>
                  <a:lnTo>
                    <a:pt x="3629" y="19311"/>
                  </a:lnTo>
                  <a:cubicBezTo>
                    <a:pt x="3926" y="19425"/>
                    <a:pt x="4200" y="19539"/>
                    <a:pt x="4497" y="19653"/>
                  </a:cubicBezTo>
                  <a:lnTo>
                    <a:pt x="4816" y="19767"/>
                  </a:lnTo>
                  <a:cubicBezTo>
                    <a:pt x="5022" y="19836"/>
                    <a:pt x="5204" y="19904"/>
                    <a:pt x="5410" y="19973"/>
                  </a:cubicBezTo>
                  <a:lnTo>
                    <a:pt x="5570" y="20041"/>
                  </a:lnTo>
                  <a:cubicBezTo>
                    <a:pt x="5661" y="20064"/>
                    <a:pt x="5775" y="20110"/>
                    <a:pt x="5866" y="20133"/>
                  </a:cubicBezTo>
                  <a:cubicBezTo>
                    <a:pt x="6026" y="20201"/>
                    <a:pt x="6186" y="20247"/>
                    <a:pt x="6368" y="20315"/>
                  </a:cubicBezTo>
                  <a:cubicBezTo>
                    <a:pt x="6528" y="20361"/>
                    <a:pt x="6711" y="20407"/>
                    <a:pt x="6871" y="20452"/>
                  </a:cubicBezTo>
                  <a:lnTo>
                    <a:pt x="7190" y="20566"/>
                  </a:lnTo>
                  <a:cubicBezTo>
                    <a:pt x="7259" y="20566"/>
                    <a:pt x="7304" y="20589"/>
                    <a:pt x="7373" y="20612"/>
                  </a:cubicBezTo>
                  <a:lnTo>
                    <a:pt x="7396" y="20612"/>
                  </a:lnTo>
                  <a:lnTo>
                    <a:pt x="7441" y="20635"/>
                  </a:lnTo>
                  <a:cubicBezTo>
                    <a:pt x="7510" y="20635"/>
                    <a:pt x="7555" y="20658"/>
                    <a:pt x="7601" y="20680"/>
                  </a:cubicBezTo>
                  <a:cubicBezTo>
                    <a:pt x="7692" y="20703"/>
                    <a:pt x="7761" y="20726"/>
                    <a:pt x="7829" y="20749"/>
                  </a:cubicBezTo>
                  <a:lnTo>
                    <a:pt x="8126" y="20840"/>
                  </a:lnTo>
                  <a:cubicBezTo>
                    <a:pt x="8446" y="20931"/>
                    <a:pt x="8719" y="21000"/>
                    <a:pt x="9016" y="21068"/>
                  </a:cubicBezTo>
                  <a:lnTo>
                    <a:pt x="9176" y="21114"/>
                  </a:lnTo>
                  <a:cubicBezTo>
                    <a:pt x="9244" y="21114"/>
                    <a:pt x="9313" y="21137"/>
                    <a:pt x="9404" y="21160"/>
                  </a:cubicBezTo>
                  <a:cubicBezTo>
                    <a:pt x="9427" y="21160"/>
                    <a:pt x="9450" y="21137"/>
                    <a:pt x="9496" y="21137"/>
                  </a:cubicBezTo>
                  <a:cubicBezTo>
                    <a:pt x="9518" y="21137"/>
                    <a:pt x="9541" y="21160"/>
                    <a:pt x="9564" y="21160"/>
                  </a:cubicBezTo>
                  <a:cubicBezTo>
                    <a:pt x="9655" y="21183"/>
                    <a:pt x="9747" y="21205"/>
                    <a:pt x="9838" y="21228"/>
                  </a:cubicBezTo>
                  <a:lnTo>
                    <a:pt x="9952" y="21274"/>
                  </a:lnTo>
                  <a:lnTo>
                    <a:pt x="9975" y="21274"/>
                  </a:lnTo>
                  <a:lnTo>
                    <a:pt x="10135" y="21320"/>
                  </a:lnTo>
                  <a:lnTo>
                    <a:pt x="10363" y="21365"/>
                  </a:lnTo>
                  <a:lnTo>
                    <a:pt x="10591" y="21434"/>
                  </a:lnTo>
                  <a:cubicBezTo>
                    <a:pt x="10660" y="21434"/>
                    <a:pt x="10728" y="21456"/>
                    <a:pt x="10797" y="21456"/>
                  </a:cubicBezTo>
                  <a:cubicBezTo>
                    <a:pt x="10934" y="21479"/>
                    <a:pt x="11070" y="21502"/>
                    <a:pt x="11207" y="21525"/>
                  </a:cubicBezTo>
                  <a:cubicBezTo>
                    <a:pt x="11367" y="21548"/>
                    <a:pt x="11527" y="21571"/>
                    <a:pt x="11687" y="21616"/>
                  </a:cubicBezTo>
                  <a:cubicBezTo>
                    <a:pt x="12006" y="21662"/>
                    <a:pt x="12303" y="21708"/>
                    <a:pt x="12600" y="21776"/>
                  </a:cubicBezTo>
                  <a:lnTo>
                    <a:pt x="12828" y="21822"/>
                  </a:lnTo>
                  <a:cubicBezTo>
                    <a:pt x="12942" y="21845"/>
                    <a:pt x="13079" y="21867"/>
                    <a:pt x="13193" y="21890"/>
                  </a:cubicBezTo>
                  <a:cubicBezTo>
                    <a:pt x="13193" y="21890"/>
                    <a:pt x="13216" y="21913"/>
                    <a:pt x="13216" y="21913"/>
                  </a:cubicBezTo>
                  <a:lnTo>
                    <a:pt x="13764" y="21913"/>
                  </a:lnTo>
                  <a:cubicBezTo>
                    <a:pt x="13878" y="21936"/>
                    <a:pt x="13992" y="21936"/>
                    <a:pt x="14106" y="21936"/>
                  </a:cubicBezTo>
                  <a:cubicBezTo>
                    <a:pt x="14220" y="21936"/>
                    <a:pt x="14357" y="21936"/>
                    <a:pt x="14471" y="21959"/>
                  </a:cubicBezTo>
                  <a:lnTo>
                    <a:pt x="14494" y="21936"/>
                  </a:lnTo>
                  <a:cubicBezTo>
                    <a:pt x="14517" y="21936"/>
                    <a:pt x="14540" y="21913"/>
                    <a:pt x="14540" y="21890"/>
                  </a:cubicBezTo>
                  <a:cubicBezTo>
                    <a:pt x="14586" y="21867"/>
                    <a:pt x="14631" y="21822"/>
                    <a:pt x="14677" y="21776"/>
                  </a:cubicBezTo>
                  <a:cubicBezTo>
                    <a:pt x="14768" y="21685"/>
                    <a:pt x="14814" y="21571"/>
                    <a:pt x="14859" y="21479"/>
                  </a:cubicBezTo>
                  <a:cubicBezTo>
                    <a:pt x="14905" y="21365"/>
                    <a:pt x="14951" y="21228"/>
                    <a:pt x="14951" y="21091"/>
                  </a:cubicBezTo>
                  <a:lnTo>
                    <a:pt x="14996" y="20886"/>
                  </a:lnTo>
                  <a:cubicBezTo>
                    <a:pt x="15019" y="20658"/>
                    <a:pt x="15065" y="20452"/>
                    <a:pt x="15088" y="20224"/>
                  </a:cubicBezTo>
                  <a:cubicBezTo>
                    <a:pt x="15111" y="20087"/>
                    <a:pt x="15133" y="19950"/>
                    <a:pt x="15156" y="19813"/>
                  </a:cubicBezTo>
                  <a:cubicBezTo>
                    <a:pt x="15179" y="19699"/>
                    <a:pt x="15225" y="19562"/>
                    <a:pt x="15248" y="19448"/>
                  </a:cubicBezTo>
                  <a:lnTo>
                    <a:pt x="15270" y="19425"/>
                  </a:lnTo>
                  <a:cubicBezTo>
                    <a:pt x="15293" y="19334"/>
                    <a:pt x="15316" y="19242"/>
                    <a:pt x="15339" y="19174"/>
                  </a:cubicBezTo>
                  <a:cubicBezTo>
                    <a:pt x="15339" y="19105"/>
                    <a:pt x="15362" y="19037"/>
                    <a:pt x="15384" y="18969"/>
                  </a:cubicBezTo>
                  <a:lnTo>
                    <a:pt x="15430" y="18832"/>
                  </a:lnTo>
                  <a:cubicBezTo>
                    <a:pt x="15453" y="18740"/>
                    <a:pt x="15476" y="18649"/>
                    <a:pt x="15499" y="18558"/>
                  </a:cubicBezTo>
                  <a:cubicBezTo>
                    <a:pt x="15521" y="18466"/>
                    <a:pt x="15544" y="18375"/>
                    <a:pt x="15567" y="18284"/>
                  </a:cubicBezTo>
                  <a:lnTo>
                    <a:pt x="15590" y="18147"/>
                  </a:lnTo>
                  <a:cubicBezTo>
                    <a:pt x="15613" y="18033"/>
                    <a:pt x="15636" y="17941"/>
                    <a:pt x="15658" y="17827"/>
                  </a:cubicBezTo>
                  <a:lnTo>
                    <a:pt x="15704" y="17690"/>
                  </a:lnTo>
                  <a:cubicBezTo>
                    <a:pt x="15727" y="17553"/>
                    <a:pt x="15773" y="17416"/>
                    <a:pt x="15795" y="17257"/>
                  </a:cubicBezTo>
                  <a:cubicBezTo>
                    <a:pt x="15818" y="17143"/>
                    <a:pt x="15864" y="17028"/>
                    <a:pt x="15887" y="16914"/>
                  </a:cubicBezTo>
                  <a:lnTo>
                    <a:pt x="15909" y="16846"/>
                  </a:lnTo>
                  <a:cubicBezTo>
                    <a:pt x="15955" y="16686"/>
                    <a:pt x="15978" y="16549"/>
                    <a:pt x="16024" y="16412"/>
                  </a:cubicBezTo>
                  <a:cubicBezTo>
                    <a:pt x="16046" y="16321"/>
                    <a:pt x="16069" y="16252"/>
                    <a:pt x="16092" y="16161"/>
                  </a:cubicBezTo>
                  <a:cubicBezTo>
                    <a:pt x="16115" y="16093"/>
                    <a:pt x="16138" y="16047"/>
                    <a:pt x="16161" y="16001"/>
                  </a:cubicBezTo>
                  <a:cubicBezTo>
                    <a:pt x="16206" y="15819"/>
                    <a:pt x="16252" y="15636"/>
                    <a:pt x="16297" y="15453"/>
                  </a:cubicBezTo>
                  <a:cubicBezTo>
                    <a:pt x="16343" y="15316"/>
                    <a:pt x="16366" y="15202"/>
                    <a:pt x="16389" y="15065"/>
                  </a:cubicBezTo>
                  <a:cubicBezTo>
                    <a:pt x="16480" y="14791"/>
                    <a:pt x="16571" y="14495"/>
                    <a:pt x="16640" y="14198"/>
                  </a:cubicBezTo>
                  <a:cubicBezTo>
                    <a:pt x="16663" y="14130"/>
                    <a:pt x="16663" y="14061"/>
                    <a:pt x="16686" y="13993"/>
                  </a:cubicBezTo>
                  <a:cubicBezTo>
                    <a:pt x="16708" y="13924"/>
                    <a:pt x="16731" y="13856"/>
                    <a:pt x="16754" y="13764"/>
                  </a:cubicBezTo>
                  <a:cubicBezTo>
                    <a:pt x="16777" y="13673"/>
                    <a:pt x="16800" y="13559"/>
                    <a:pt x="16822" y="13468"/>
                  </a:cubicBezTo>
                  <a:lnTo>
                    <a:pt x="16868" y="13308"/>
                  </a:lnTo>
                  <a:cubicBezTo>
                    <a:pt x="16891" y="13171"/>
                    <a:pt x="16937" y="13011"/>
                    <a:pt x="16982" y="12874"/>
                  </a:cubicBezTo>
                  <a:cubicBezTo>
                    <a:pt x="17028" y="12714"/>
                    <a:pt x="17074" y="12577"/>
                    <a:pt x="17096" y="12418"/>
                  </a:cubicBezTo>
                  <a:cubicBezTo>
                    <a:pt x="17142" y="12189"/>
                    <a:pt x="17210" y="11961"/>
                    <a:pt x="17256" y="11756"/>
                  </a:cubicBezTo>
                  <a:lnTo>
                    <a:pt x="17325" y="11505"/>
                  </a:lnTo>
                  <a:cubicBezTo>
                    <a:pt x="17347" y="11413"/>
                    <a:pt x="17370" y="11299"/>
                    <a:pt x="17393" y="11208"/>
                  </a:cubicBezTo>
                  <a:cubicBezTo>
                    <a:pt x="17439" y="11003"/>
                    <a:pt x="17484" y="10797"/>
                    <a:pt x="17530" y="10592"/>
                  </a:cubicBezTo>
                  <a:cubicBezTo>
                    <a:pt x="17599" y="10318"/>
                    <a:pt x="17667" y="10021"/>
                    <a:pt x="17758" y="9679"/>
                  </a:cubicBezTo>
                  <a:cubicBezTo>
                    <a:pt x="17804" y="9542"/>
                    <a:pt x="17827" y="9405"/>
                    <a:pt x="17872" y="9245"/>
                  </a:cubicBezTo>
                  <a:cubicBezTo>
                    <a:pt x="17918" y="9085"/>
                    <a:pt x="17964" y="8948"/>
                    <a:pt x="18009" y="8788"/>
                  </a:cubicBezTo>
                  <a:cubicBezTo>
                    <a:pt x="18032" y="8697"/>
                    <a:pt x="18032" y="8629"/>
                    <a:pt x="18055" y="8560"/>
                  </a:cubicBezTo>
                  <a:cubicBezTo>
                    <a:pt x="18078" y="8560"/>
                    <a:pt x="18078" y="8537"/>
                    <a:pt x="18078" y="8537"/>
                  </a:cubicBezTo>
                  <a:cubicBezTo>
                    <a:pt x="18055" y="8469"/>
                    <a:pt x="18078" y="8400"/>
                    <a:pt x="18101" y="8309"/>
                  </a:cubicBezTo>
                  <a:lnTo>
                    <a:pt x="18124" y="8218"/>
                  </a:lnTo>
                  <a:lnTo>
                    <a:pt x="18192" y="8012"/>
                  </a:lnTo>
                  <a:lnTo>
                    <a:pt x="18260" y="7761"/>
                  </a:lnTo>
                  <a:lnTo>
                    <a:pt x="18329" y="7533"/>
                  </a:lnTo>
                  <a:cubicBezTo>
                    <a:pt x="18375" y="7419"/>
                    <a:pt x="18397" y="7305"/>
                    <a:pt x="18443" y="7214"/>
                  </a:cubicBezTo>
                  <a:lnTo>
                    <a:pt x="18489" y="6962"/>
                  </a:lnTo>
                  <a:lnTo>
                    <a:pt x="18557" y="6711"/>
                  </a:lnTo>
                  <a:lnTo>
                    <a:pt x="18603" y="6506"/>
                  </a:lnTo>
                  <a:lnTo>
                    <a:pt x="18648" y="6301"/>
                  </a:lnTo>
                  <a:cubicBezTo>
                    <a:pt x="18648" y="6232"/>
                    <a:pt x="18671" y="6164"/>
                    <a:pt x="18694" y="6095"/>
                  </a:cubicBezTo>
                  <a:lnTo>
                    <a:pt x="18694" y="6049"/>
                  </a:lnTo>
                  <a:cubicBezTo>
                    <a:pt x="18717" y="6004"/>
                    <a:pt x="18717" y="5958"/>
                    <a:pt x="18740" y="5935"/>
                  </a:cubicBezTo>
                  <a:cubicBezTo>
                    <a:pt x="18740" y="5867"/>
                    <a:pt x="18740" y="5798"/>
                    <a:pt x="18763" y="5730"/>
                  </a:cubicBezTo>
                  <a:cubicBezTo>
                    <a:pt x="18763" y="5593"/>
                    <a:pt x="18785" y="5456"/>
                    <a:pt x="18785" y="5342"/>
                  </a:cubicBezTo>
                  <a:lnTo>
                    <a:pt x="18808" y="5273"/>
                  </a:lnTo>
                  <a:cubicBezTo>
                    <a:pt x="18831" y="5136"/>
                    <a:pt x="18854" y="4999"/>
                    <a:pt x="18877" y="4863"/>
                  </a:cubicBezTo>
                  <a:cubicBezTo>
                    <a:pt x="18900" y="4794"/>
                    <a:pt x="18922" y="4748"/>
                    <a:pt x="18945" y="4680"/>
                  </a:cubicBezTo>
                  <a:cubicBezTo>
                    <a:pt x="18968" y="4589"/>
                    <a:pt x="18991" y="4497"/>
                    <a:pt x="19014" y="4406"/>
                  </a:cubicBezTo>
                  <a:cubicBezTo>
                    <a:pt x="19037" y="4315"/>
                    <a:pt x="19037" y="4178"/>
                    <a:pt x="19037" y="4064"/>
                  </a:cubicBezTo>
                  <a:cubicBezTo>
                    <a:pt x="19014" y="3995"/>
                    <a:pt x="18991" y="3927"/>
                    <a:pt x="18991" y="3835"/>
                  </a:cubicBezTo>
                  <a:cubicBezTo>
                    <a:pt x="18991" y="3835"/>
                    <a:pt x="19014" y="3835"/>
                    <a:pt x="19014" y="3813"/>
                  </a:cubicBezTo>
                  <a:cubicBezTo>
                    <a:pt x="19059" y="3767"/>
                    <a:pt x="19082" y="3698"/>
                    <a:pt x="19082" y="3630"/>
                  </a:cubicBezTo>
                  <a:cubicBezTo>
                    <a:pt x="19059" y="3561"/>
                    <a:pt x="19037" y="3493"/>
                    <a:pt x="18991" y="3470"/>
                  </a:cubicBezTo>
                  <a:cubicBezTo>
                    <a:pt x="18945" y="3425"/>
                    <a:pt x="18900" y="3402"/>
                    <a:pt x="18831" y="3379"/>
                  </a:cubicBezTo>
                  <a:cubicBezTo>
                    <a:pt x="18808" y="3356"/>
                    <a:pt x="18785" y="3356"/>
                    <a:pt x="18763" y="3333"/>
                  </a:cubicBezTo>
                  <a:cubicBezTo>
                    <a:pt x="18740" y="3310"/>
                    <a:pt x="18694" y="3288"/>
                    <a:pt x="18648" y="3265"/>
                  </a:cubicBezTo>
                  <a:cubicBezTo>
                    <a:pt x="18580" y="3219"/>
                    <a:pt x="18512" y="3196"/>
                    <a:pt x="18466" y="3151"/>
                  </a:cubicBezTo>
                  <a:lnTo>
                    <a:pt x="18420" y="3128"/>
                  </a:lnTo>
                  <a:cubicBezTo>
                    <a:pt x="18306" y="3082"/>
                    <a:pt x="18215" y="3014"/>
                    <a:pt x="18101" y="2991"/>
                  </a:cubicBezTo>
                  <a:lnTo>
                    <a:pt x="18055" y="2991"/>
                  </a:lnTo>
                  <a:cubicBezTo>
                    <a:pt x="18009" y="2991"/>
                    <a:pt x="17964" y="2991"/>
                    <a:pt x="17918" y="3014"/>
                  </a:cubicBezTo>
                  <a:lnTo>
                    <a:pt x="17758" y="2945"/>
                  </a:lnTo>
                  <a:cubicBezTo>
                    <a:pt x="17599" y="2877"/>
                    <a:pt x="17462" y="2808"/>
                    <a:pt x="17302" y="2763"/>
                  </a:cubicBezTo>
                  <a:cubicBezTo>
                    <a:pt x="17142" y="2717"/>
                    <a:pt x="16982" y="2648"/>
                    <a:pt x="16822" y="2603"/>
                  </a:cubicBezTo>
                  <a:lnTo>
                    <a:pt x="16663" y="2557"/>
                  </a:lnTo>
                  <a:cubicBezTo>
                    <a:pt x="16526" y="2512"/>
                    <a:pt x="16389" y="2466"/>
                    <a:pt x="16252" y="2420"/>
                  </a:cubicBezTo>
                  <a:cubicBezTo>
                    <a:pt x="16092" y="2375"/>
                    <a:pt x="15955" y="2306"/>
                    <a:pt x="15818" y="2260"/>
                  </a:cubicBezTo>
                  <a:lnTo>
                    <a:pt x="15727" y="2238"/>
                  </a:lnTo>
                  <a:lnTo>
                    <a:pt x="15681" y="2215"/>
                  </a:lnTo>
                  <a:cubicBezTo>
                    <a:pt x="15544" y="2169"/>
                    <a:pt x="15407" y="2123"/>
                    <a:pt x="15270" y="2078"/>
                  </a:cubicBezTo>
                  <a:cubicBezTo>
                    <a:pt x="15088" y="2009"/>
                    <a:pt x="14928" y="1964"/>
                    <a:pt x="14768" y="1918"/>
                  </a:cubicBezTo>
                  <a:cubicBezTo>
                    <a:pt x="14471" y="1827"/>
                    <a:pt x="14175" y="1758"/>
                    <a:pt x="13878" y="1713"/>
                  </a:cubicBezTo>
                  <a:cubicBezTo>
                    <a:pt x="13581" y="1644"/>
                    <a:pt x="13262" y="1598"/>
                    <a:pt x="12965" y="1530"/>
                  </a:cubicBezTo>
                  <a:cubicBezTo>
                    <a:pt x="12691" y="1507"/>
                    <a:pt x="12349" y="1439"/>
                    <a:pt x="11984" y="1347"/>
                  </a:cubicBezTo>
                  <a:cubicBezTo>
                    <a:pt x="11687" y="1279"/>
                    <a:pt x="11367" y="1210"/>
                    <a:pt x="11070" y="1142"/>
                  </a:cubicBezTo>
                  <a:cubicBezTo>
                    <a:pt x="10751" y="1096"/>
                    <a:pt x="10431" y="1028"/>
                    <a:pt x="10112" y="982"/>
                  </a:cubicBezTo>
                  <a:cubicBezTo>
                    <a:pt x="10043" y="982"/>
                    <a:pt x="9975" y="959"/>
                    <a:pt x="9884" y="959"/>
                  </a:cubicBezTo>
                  <a:cubicBezTo>
                    <a:pt x="9815" y="937"/>
                    <a:pt x="9724" y="937"/>
                    <a:pt x="9632" y="914"/>
                  </a:cubicBezTo>
                  <a:cubicBezTo>
                    <a:pt x="9473" y="891"/>
                    <a:pt x="9313" y="891"/>
                    <a:pt x="9153" y="868"/>
                  </a:cubicBezTo>
                  <a:lnTo>
                    <a:pt x="9039" y="822"/>
                  </a:lnTo>
                  <a:lnTo>
                    <a:pt x="8971" y="800"/>
                  </a:lnTo>
                  <a:cubicBezTo>
                    <a:pt x="8811" y="754"/>
                    <a:pt x="8628" y="685"/>
                    <a:pt x="8446" y="640"/>
                  </a:cubicBezTo>
                  <a:cubicBezTo>
                    <a:pt x="8126" y="549"/>
                    <a:pt x="7806" y="457"/>
                    <a:pt x="7464" y="366"/>
                  </a:cubicBezTo>
                  <a:cubicBezTo>
                    <a:pt x="7304" y="320"/>
                    <a:pt x="7145" y="275"/>
                    <a:pt x="6985" y="229"/>
                  </a:cubicBezTo>
                  <a:cubicBezTo>
                    <a:pt x="6825" y="206"/>
                    <a:pt x="6665" y="183"/>
                    <a:pt x="6505" y="161"/>
                  </a:cubicBezTo>
                  <a:cubicBezTo>
                    <a:pt x="6186" y="92"/>
                    <a:pt x="5889" y="69"/>
                    <a:pt x="5592" y="46"/>
                  </a:cubicBezTo>
                  <a:cubicBezTo>
                    <a:pt x="5387" y="24"/>
                    <a:pt x="5136" y="1"/>
                    <a:pt x="4862" y="1"/>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3" name="Google Shape;4544;p38">
              <a:extLst>
                <a:ext uri="{FF2B5EF4-FFF2-40B4-BE49-F238E27FC236}">
                  <a16:creationId xmlns:a16="http://schemas.microsoft.com/office/drawing/2014/main" id="{A6C6B117-E06D-C3BE-4C28-95657B1E15D8}"/>
                </a:ext>
              </a:extLst>
            </p:cNvPr>
            <p:cNvSpPr/>
            <p:nvPr/>
          </p:nvSpPr>
          <p:spPr>
            <a:xfrm>
              <a:off x="7394796" y="3564117"/>
              <a:ext cx="48778" cy="78554"/>
            </a:xfrm>
            <a:custGeom>
              <a:avLst/>
              <a:gdLst/>
              <a:ahLst/>
              <a:cxnLst/>
              <a:rect l="l" t="t" r="r" b="b"/>
              <a:pathLst>
                <a:path w="1743" h="2807" extrusionOk="0">
                  <a:moveTo>
                    <a:pt x="297" y="1"/>
                  </a:moveTo>
                  <a:cubicBezTo>
                    <a:pt x="274" y="1"/>
                    <a:pt x="228" y="1"/>
                    <a:pt x="205" y="24"/>
                  </a:cubicBezTo>
                  <a:cubicBezTo>
                    <a:pt x="137" y="47"/>
                    <a:pt x="69" y="92"/>
                    <a:pt x="46" y="161"/>
                  </a:cubicBezTo>
                  <a:cubicBezTo>
                    <a:pt x="23" y="229"/>
                    <a:pt x="0" y="252"/>
                    <a:pt x="23" y="320"/>
                  </a:cubicBezTo>
                  <a:cubicBezTo>
                    <a:pt x="23" y="412"/>
                    <a:pt x="69" y="457"/>
                    <a:pt x="114" y="526"/>
                  </a:cubicBezTo>
                  <a:cubicBezTo>
                    <a:pt x="137" y="526"/>
                    <a:pt x="137" y="526"/>
                    <a:pt x="137" y="549"/>
                  </a:cubicBezTo>
                  <a:cubicBezTo>
                    <a:pt x="114" y="617"/>
                    <a:pt x="137" y="708"/>
                    <a:pt x="183" y="777"/>
                  </a:cubicBezTo>
                  <a:cubicBezTo>
                    <a:pt x="137" y="823"/>
                    <a:pt x="114" y="891"/>
                    <a:pt x="137" y="960"/>
                  </a:cubicBezTo>
                  <a:cubicBezTo>
                    <a:pt x="137" y="1028"/>
                    <a:pt x="160" y="1074"/>
                    <a:pt x="205" y="1119"/>
                  </a:cubicBezTo>
                  <a:cubicBezTo>
                    <a:pt x="297" y="1211"/>
                    <a:pt x="365" y="1302"/>
                    <a:pt x="457" y="1370"/>
                  </a:cubicBezTo>
                  <a:cubicBezTo>
                    <a:pt x="434" y="1416"/>
                    <a:pt x="434" y="1462"/>
                    <a:pt x="434" y="1530"/>
                  </a:cubicBezTo>
                  <a:cubicBezTo>
                    <a:pt x="411" y="1530"/>
                    <a:pt x="411" y="1553"/>
                    <a:pt x="388" y="1576"/>
                  </a:cubicBezTo>
                  <a:cubicBezTo>
                    <a:pt x="365" y="1644"/>
                    <a:pt x="365" y="1736"/>
                    <a:pt x="411" y="1781"/>
                  </a:cubicBezTo>
                  <a:cubicBezTo>
                    <a:pt x="457" y="1850"/>
                    <a:pt x="525" y="1918"/>
                    <a:pt x="593" y="1964"/>
                  </a:cubicBezTo>
                  <a:cubicBezTo>
                    <a:pt x="616" y="1987"/>
                    <a:pt x="639" y="1987"/>
                    <a:pt x="639" y="2010"/>
                  </a:cubicBezTo>
                  <a:cubicBezTo>
                    <a:pt x="639" y="2032"/>
                    <a:pt x="639" y="2055"/>
                    <a:pt x="662" y="2078"/>
                  </a:cubicBezTo>
                  <a:cubicBezTo>
                    <a:pt x="662" y="2101"/>
                    <a:pt x="662" y="2124"/>
                    <a:pt x="685" y="2146"/>
                  </a:cubicBezTo>
                  <a:cubicBezTo>
                    <a:pt x="685" y="2146"/>
                    <a:pt x="708" y="2169"/>
                    <a:pt x="730" y="2192"/>
                  </a:cubicBezTo>
                  <a:cubicBezTo>
                    <a:pt x="730" y="2192"/>
                    <a:pt x="730" y="2192"/>
                    <a:pt x="753" y="2215"/>
                  </a:cubicBezTo>
                  <a:cubicBezTo>
                    <a:pt x="799" y="2261"/>
                    <a:pt x="867" y="2329"/>
                    <a:pt x="913" y="2375"/>
                  </a:cubicBezTo>
                  <a:cubicBezTo>
                    <a:pt x="959" y="2398"/>
                    <a:pt x="1027" y="2443"/>
                    <a:pt x="1073" y="2466"/>
                  </a:cubicBezTo>
                  <a:cubicBezTo>
                    <a:pt x="1096" y="2489"/>
                    <a:pt x="1118" y="2512"/>
                    <a:pt x="1141" y="2535"/>
                  </a:cubicBezTo>
                  <a:cubicBezTo>
                    <a:pt x="1187" y="2557"/>
                    <a:pt x="1210" y="2603"/>
                    <a:pt x="1255" y="2626"/>
                  </a:cubicBezTo>
                  <a:cubicBezTo>
                    <a:pt x="1278" y="2649"/>
                    <a:pt x="1301" y="2649"/>
                    <a:pt x="1347" y="2649"/>
                  </a:cubicBezTo>
                  <a:cubicBezTo>
                    <a:pt x="1392" y="2694"/>
                    <a:pt x="1461" y="2740"/>
                    <a:pt x="1529" y="2786"/>
                  </a:cubicBezTo>
                  <a:cubicBezTo>
                    <a:pt x="1549" y="2800"/>
                    <a:pt x="1570" y="2806"/>
                    <a:pt x="1591" y="2806"/>
                  </a:cubicBezTo>
                  <a:cubicBezTo>
                    <a:pt x="1670" y="2806"/>
                    <a:pt x="1743" y="2720"/>
                    <a:pt x="1689" y="2649"/>
                  </a:cubicBezTo>
                  <a:cubicBezTo>
                    <a:pt x="1643" y="2626"/>
                    <a:pt x="1621" y="2580"/>
                    <a:pt x="1575" y="2557"/>
                  </a:cubicBezTo>
                  <a:cubicBezTo>
                    <a:pt x="1666" y="2535"/>
                    <a:pt x="1712" y="2443"/>
                    <a:pt x="1712" y="2352"/>
                  </a:cubicBezTo>
                  <a:cubicBezTo>
                    <a:pt x="1712" y="2261"/>
                    <a:pt x="1666" y="2215"/>
                    <a:pt x="1598" y="2146"/>
                  </a:cubicBezTo>
                  <a:cubicBezTo>
                    <a:pt x="1575" y="2101"/>
                    <a:pt x="1529" y="2055"/>
                    <a:pt x="1484" y="2010"/>
                  </a:cubicBezTo>
                  <a:cubicBezTo>
                    <a:pt x="1507" y="1987"/>
                    <a:pt x="1529" y="1964"/>
                    <a:pt x="1529" y="1941"/>
                  </a:cubicBezTo>
                  <a:cubicBezTo>
                    <a:pt x="1529" y="1873"/>
                    <a:pt x="1529" y="1804"/>
                    <a:pt x="1484" y="1758"/>
                  </a:cubicBezTo>
                  <a:cubicBezTo>
                    <a:pt x="1461" y="1713"/>
                    <a:pt x="1438" y="1690"/>
                    <a:pt x="1415" y="1644"/>
                  </a:cubicBezTo>
                  <a:cubicBezTo>
                    <a:pt x="1438" y="1644"/>
                    <a:pt x="1438" y="1622"/>
                    <a:pt x="1461" y="1599"/>
                  </a:cubicBezTo>
                  <a:cubicBezTo>
                    <a:pt x="1484" y="1553"/>
                    <a:pt x="1484" y="1507"/>
                    <a:pt x="1484" y="1462"/>
                  </a:cubicBezTo>
                  <a:cubicBezTo>
                    <a:pt x="1461" y="1393"/>
                    <a:pt x="1461" y="1370"/>
                    <a:pt x="1438" y="1302"/>
                  </a:cubicBezTo>
                  <a:cubicBezTo>
                    <a:pt x="1415" y="1256"/>
                    <a:pt x="1370" y="1233"/>
                    <a:pt x="1347" y="1188"/>
                  </a:cubicBezTo>
                  <a:lnTo>
                    <a:pt x="1301" y="1119"/>
                  </a:lnTo>
                  <a:cubicBezTo>
                    <a:pt x="1301" y="1097"/>
                    <a:pt x="1324" y="1097"/>
                    <a:pt x="1324" y="1074"/>
                  </a:cubicBezTo>
                  <a:lnTo>
                    <a:pt x="1301" y="1074"/>
                  </a:lnTo>
                  <a:cubicBezTo>
                    <a:pt x="1255" y="1028"/>
                    <a:pt x="1233" y="960"/>
                    <a:pt x="1233" y="914"/>
                  </a:cubicBezTo>
                  <a:cubicBezTo>
                    <a:pt x="1233" y="868"/>
                    <a:pt x="1255" y="823"/>
                    <a:pt x="1301" y="777"/>
                  </a:cubicBezTo>
                  <a:cubicBezTo>
                    <a:pt x="1255" y="708"/>
                    <a:pt x="1210" y="663"/>
                    <a:pt x="1141" y="594"/>
                  </a:cubicBezTo>
                  <a:cubicBezTo>
                    <a:pt x="1118" y="572"/>
                    <a:pt x="1096" y="526"/>
                    <a:pt x="1050" y="503"/>
                  </a:cubicBezTo>
                  <a:cubicBezTo>
                    <a:pt x="982" y="435"/>
                    <a:pt x="890" y="366"/>
                    <a:pt x="822" y="298"/>
                  </a:cubicBezTo>
                  <a:cubicBezTo>
                    <a:pt x="753" y="252"/>
                    <a:pt x="685" y="206"/>
                    <a:pt x="616" y="138"/>
                  </a:cubicBezTo>
                  <a:cubicBezTo>
                    <a:pt x="571" y="115"/>
                    <a:pt x="525" y="69"/>
                    <a:pt x="479" y="47"/>
                  </a:cubicBezTo>
                  <a:cubicBezTo>
                    <a:pt x="434" y="24"/>
                    <a:pt x="365" y="1"/>
                    <a:pt x="297" y="1"/>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4" name="Google Shape;4545;p38">
              <a:extLst>
                <a:ext uri="{FF2B5EF4-FFF2-40B4-BE49-F238E27FC236}">
                  <a16:creationId xmlns:a16="http://schemas.microsoft.com/office/drawing/2014/main" id="{D2521BB8-AE26-FA2E-BEAF-34194287DEA1}"/>
                </a:ext>
              </a:extLst>
            </p:cNvPr>
            <p:cNvSpPr/>
            <p:nvPr/>
          </p:nvSpPr>
          <p:spPr>
            <a:xfrm>
              <a:off x="7450346" y="3640768"/>
              <a:ext cx="396715" cy="116921"/>
            </a:xfrm>
            <a:custGeom>
              <a:avLst/>
              <a:gdLst/>
              <a:ahLst/>
              <a:cxnLst/>
              <a:rect l="l" t="t" r="r" b="b"/>
              <a:pathLst>
                <a:path w="14176" h="4178" extrusionOk="0">
                  <a:moveTo>
                    <a:pt x="138" y="1"/>
                  </a:moveTo>
                  <a:cubicBezTo>
                    <a:pt x="92" y="1"/>
                    <a:pt x="69" y="24"/>
                    <a:pt x="46" y="47"/>
                  </a:cubicBezTo>
                  <a:cubicBezTo>
                    <a:pt x="1" y="92"/>
                    <a:pt x="1" y="206"/>
                    <a:pt x="46" y="229"/>
                  </a:cubicBezTo>
                  <a:cubicBezTo>
                    <a:pt x="46" y="229"/>
                    <a:pt x="69" y="252"/>
                    <a:pt x="69" y="252"/>
                  </a:cubicBezTo>
                  <a:cubicBezTo>
                    <a:pt x="69" y="275"/>
                    <a:pt x="92" y="298"/>
                    <a:pt x="115" y="320"/>
                  </a:cubicBezTo>
                  <a:cubicBezTo>
                    <a:pt x="138" y="366"/>
                    <a:pt x="183" y="389"/>
                    <a:pt x="229" y="435"/>
                  </a:cubicBezTo>
                  <a:cubicBezTo>
                    <a:pt x="275" y="457"/>
                    <a:pt x="298" y="480"/>
                    <a:pt x="343" y="503"/>
                  </a:cubicBezTo>
                  <a:cubicBezTo>
                    <a:pt x="412" y="549"/>
                    <a:pt x="480" y="594"/>
                    <a:pt x="571" y="617"/>
                  </a:cubicBezTo>
                  <a:cubicBezTo>
                    <a:pt x="708" y="709"/>
                    <a:pt x="868" y="800"/>
                    <a:pt x="1028" y="891"/>
                  </a:cubicBezTo>
                  <a:cubicBezTo>
                    <a:pt x="1188" y="982"/>
                    <a:pt x="1325" y="1051"/>
                    <a:pt x="1484" y="1142"/>
                  </a:cubicBezTo>
                  <a:cubicBezTo>
                    <a:pt x="1644" y="1211"/>
                    <a:pt x="1804" y="1279"/>
                    <a:pt x="1964" y="1348"/>
                  </a:cubicBezTo>
                  <a:cubicBezTo>
                    <a:pt x="2124" y="1416"/>
                    <a:pt x="2283" y="1485"/>
                    <a:pt x="2420" y="1553"/>
                  </a:cubicBezTo>
                  <a:cubicBezTo>
                    <a:pt x="2580" y="1622"/>
                    <a:pt x="2740" y="1690"/>
                    <a:pt x="2900" y="1758"/>
                  </a:cubicBezTo>
                  <a:cubicBezTo>
                    <a:pt x="3196" y="1873"/>
                    <a:pt x="3470" y="1987"/>
                    <a:pt x="3767" y="2101"/>
                  </a:cubicBezTo>
                  <a:cubicBezTo>
                    <a:pt x="3972" y="2192"/>
                    <a:pt x="4178" y="2238"/>
                    <a:pt x="4383" y="2306"/>
                  </a:cubicBezTo>
                  <a:cubicBezTo>
                    <a:pt x="4566" y="2375"/>
                    <a:pt x="4771" y="2420"/>
                    <a:pt x="4954" y="2489"/>
                  </a:cubicBezTo>
                  <a:cubicBezTo>
                    <a:pt x="5342" y="2603"/>
                    <a:pt x="5707" y="2694"/>
                    <a:pt x="6072" y="2808"/>
                  </a:cubicBezTo>
                  <a:lnTo>
                    <a:pt x="6027" y="2808"/>
                  </a:lnTo>
                  <a:cubicBezTo>
                    <a:pt x="6620" y="2991"/>
                    <a:pt x="7214" y="3151"/>
                    <a:pt x="7807" y="3311"/>
                  </a:cubicBezTo>
                  <a:cubicBezTo>
                    <a:pt x="7944" y="3356"/>
                    <a:pt x="8104" y="3402"/>
                    <a:pt x="8241" y="3425"/>
                  </a:cubicBezTo>
                  <a:cubicBezTo>
                    <a:pt x="8378" y="3470"/>
                    <a:pt x="8515" y="3516"/>
                    <a:pt x="8674" y="3539"/>
                  </a:cubicBezTo>
                  <a:cubicBezTo>
                    <a:pt x="8971" y="3607"/>
                    <a:pt x="9268" y="3653"/>
                    <a:pt x="9565" y="3721"/>
                  </a:cubicBezTo>
                  <a:cubicBezTo>
                    <a:pt x="9702" y="3744"/>
                    <a:pt x="9861" y="3790"/>
                    <a:pt x="9998" y="3813"/>
                  </a:cubicBezTo>
                  <a:cubicBezTo>
                    <a:pt x="10135" y="3836"/>
                    <a:pt x="10272" y="3858"/>
                    <a:pt x="10409" y="3881"/>
                  </a:cubicBezTo>
                  <a:cubicBezTo>
                    <a:pt x="10683" y="3927"/>
                    <a:pt x="10957" y="3973"/>
                    <a:pt x="11208" y="4018"/>
                  </a:cubicBezTo>
                  <a:cubicBezTo>
                    <a:pt x="11482" y="4041"/>
                    <a:pt x="11756" y="4087"/>
                    <a:pt x="12030" y="4109"/>
                  </a:cubicBezTo>
                  <a:cubicBezTo>
                    <a:pt x="12304" y="4109"/>
                    <a:pt x="12578" y="4132"/>
                    <a:pt x="12874" y="4155"/>
                  </a:cubicBezTo>
                  <a:lnTo>
                    <a:pt x="12988" y="4155"/>
                  </a:lnTo>
                  <a:cubicBezTo>
                    <a:pt x="13194" y="4178"/>
                    <a:pt x="13376" y="4178"/>
                    <a:pt x="13559" y="4178"/>
                  </a:cubicBezTo>
                  <a:lnTo>
                    <a:pt x="13765" y="4178"/>
                  </a:lnTo>
                  <a:cubicBezTo>
                    <a:pt x="13810" y="4155"/>
                    <a:pt x="13879" y="4155"/>
                    <a:pt x="13924" y="4132"/>
                  </a:cubicBezTo>
                  <a:cubicBezTo>
                    <a:pt x="13970" y="4132"/>
                    <a:pt x="13993" y="4109"/>
                    <a:pt x="14016" y="4087"/>
                  </a:cubicBezTo>
                  <a:cubicBezTo>
                    <a:pt x="14084" y="4041"/>
                    <a:pt x="14107" y="4018"/>
                    <a:pt x="14153" y="3950"/>
                  </a:cubicBezTo>
                  <a:cubicBezTo>
                    <a:pt x="14175" y="3904"/>
                    <a:pt x="14175" y="3858"/>
                    <a:pt x="14175" y="3813"/>
                  </a:cubicBezTo>
                  <a:cubicBezTo>
                    <a:pt x="14175" y="3721"/>
                    <a:pt x="14130" y="3653"/>
                    <a:pt x="14061" y="3607"/>
                  </a:cubicBezTo>
                  <a:cubicBezTo>
                    <a:pt x="14038" y="3585"/>
                    <a:pt x="14038" y="3562"/>
                    <a:pt x="14016" y="3562"/>
                  </a:cubicBezTo>
                  <a:cubicBezTo>
                    <a:pt x="13947" y="3516"/>
                    <a:pt x="13856" y="3516"/>
                    <a:pt x="13787" y="3516"/>
                  </a:cubicBezTo>
                  <a:lnTo>
                    <a:pt x="13673" y="3516"/>
                  </a:lnTo>
                  <a:cubicBezTo>
                    <a:pt x="13605" y="3539"/>
                    <a:pt x="13513" y="3539"/>
                    <a:pt x="13445" y="3539"/>
                  </a:cubicBezTo>
                  <a:cubicBezTo>
                    <a:pt x="13376" y="3516"/>
                    <a:pt x="13308" y="3516"/>
                    <a:pt x="13240" y="3516"/>
                  </a:cubicBezTo>
                  <a:lnTo>
                    <a:pt x="13103" y="3516"/>
                  </a:lnTo>
                  <a:cubicBezTo>
                    <a:pt x="13057" y="3516"/>
                    <a:pt x="13034" y="3493"/>
                    <a:pt x="12988" y="3493"/>
                  </a:cubicBezTo>
                  <a:lnTo>
                    <a:pt x="12737" y="3493"/>
                  </a:lnTo>
                  <a:cubicBezTo>
                    <a:pt x="12600" y="3493"/>
                    <a:pt x="12463" y="3470"/>
                    <a:pt x="12304" y="3470"/>
                  </a:cubicBezTo>
                  <a:cubicBezTo>
                    <a:pt x="12167" y="3448"/>
                    <a:pt x="12030" y="3448"/>
                    <a:pt x="11870" y="3425"/>
                  </a:cubicBezTo>
                  <a:cubicBezTo>
                    <a:pt x="11573" y="3402"/>
                    <a:pt x="11299" y="3356"/>
                    <a:pt x="11003" y="3311"/>
                  </a:cubicBezTo>
                  <a:cubicBezTo>
                    <a:pt x="10843" y="3288"/>
                    <a:pt x="10706" y="3265"/>
                    <a:pt x="10569" y="3242"/>
                  </a:cubicBezTo>
                  <a:cubicBezTo>
                    <a:pt x="10409" y="3219"/>
                    <a:pt x="10272" y="3196"/>
                    <a:pt x="10112" y="3174"/>
                  </a:cubicBezTo>
                  <a:cubicBezTo>
                    <a:pt x="9816" y="3105"/>
                    <a:pt x="9496" y="3037"/>
                    <a:pt x="9199" y="2968"/>
                  </a:cubicBezTo>
                  <a:cubicBezTo>
                    <a:pt x="8903" y="2923"/>
                    <a:pt x="8606" y="2854"/>
                    <a:pt x="8332" y="2786"/>
                  </a:cubicBezTo>
                  <a:cubicBezTo>
                    <a:pt x="8172" y="2740"/>
                    <a:pt x="8035" y="2694"/>
                    <a:pt x="7876" y="2671"/>
                  </a:cubicBezTo>
                  <a:cubicBezTo>
                    <a:pt x="7716" y="2626"/>
                    <a:pt x="7579" y="2580"/>
                    <a:pt x="7419" y="2535"/>
                  </a:cubicBezTo>
                  <a:cubicBezTo>
                    <a:pt x="7122" y="2466"/>
                    <a:pt x="6848" y="2375"/>
                    <a:pt x="6552" y="2283"/>
                  </a:cubicBezTo>
                  <a:cubicBezTo>
                    <a:pt x="6278" y="2215"/>
                    <a:pt x="5981" y="2124"/>
                    <a:pt x="5707" y="2032"/>
                  </a:cubicBezTo>
                  <a:cubicBezTo>
                    <a:pt x="5479" y="1987"/>
                    <a:pt x="5228" y="1918"/>
                    <a:pt x="5000" y="1850"/>
                  </a:cubicBezTo>
                  <a:cubicBezTo>
                    <a:pt x="4885" y="1827"/>
                    <a:pt x="4771" y="1781"/>
                    <a:pt x="4634" y="1758"/>
                  </a:cubicBezTo>
                  <a:cubicBezTo>
                    <a:pt x="4520" y="1713"/>
                    <a:pt x="4383" y="1690"/>
                    <a:pt x="4269" y="1667"/>
                  </a:cubicBezTo>
                  <a:cubicBezTo>
                    <a:pt x="4018" y="1599"/>
                    <a:pt x="3790" y="1530"/>
                    <a:pt x="3539" y="1462"/>
                  </a:cubicBezTo>
                  <a:cubicBezTo>
                    <a:pt x="3288" y="1370"/>
                    <a:pt x="3037" y="1302"/>
                    <a:pt x="2786" y="1234"/>
                  </a:cubicBezTo>
                  <a:lnTo>
                    <a:pt x="2854" y="1234"/>
                  </a:lnTo>
                  <a:cubicBezTo>
                    <a:pt x="2694" y="1188"/>
                    <a:pt x="2557" y="1142"/>
                    <a:pt x="2420" y="1097"/>
                  </a:cubicBezTo>
                  <a:cubicBezTo>
                    <a:pt x="2397" y="1074"/>
                    <a:pt x="2375" y="1074"/>
                    <a:pt x="2352" y="1051"/>
                  </a:cubicBezTo>
                  <a:cubicBezTo>
                    <a:pt x="2306" y="1028"/>
                    <a:pt x="2283" y="1005"/>
                    <a:pt x="2238" y="982"/>
                  </a:cubicBezTo>
                  <a:cubicBezTo>
                    <a:pt x="2146" y="937"/>
                    <a:pt x="2032" y="891"/>
                    <a:pt x="1941" y="845"/>
                  </a:cubicBezTo>
                  <a:cubicBezTo>
                    <a:pt x="1736" y="731"/>
                    <a:pt x="1530" y="640"/>
                    <a:pt x="1325" y="549"/>
                  </a:cubicBezTo>
                  <a:cubicBezTo>
                    <a:pt x="1142" y="457"/>
                    <a:pt x="960" y="366"/>
                    <a:pt x="754" y="275"/>
                  </a:cubicBezTo>
                  <a:cubicBezTo>
                    <a:pt x="663" y="229"/>
                    <a:pt x="571" y="184"/>
                    <a:pt x="480" y="138"/>
                  </a:cubicBezTo>
                  <a:cubicBezTo>
                    <a:pt x="435" y="115"/>
                    <a:pt x="412" y="92"/>
                    <a:pt x="366" y="69"/>
                  </a:cubicBezTo>
                  <a:cubicBezTo>
                    <a:pt x="330" y="69"/>
                    <a:pt x="293" y="40"/>
                    <a:pt x="245" y="40"/>
                  </a:cubicBezTo>
                  <a:cubicBezTo>
                    <a:pt x="233" y="40"/>
                    <a:pt x="220" y="42"/>
                    <a:pt x="206" y="47"/>
                  </a:cubicBezTo>
                  <a:cubicBezTo>
                    <a:pt x="183" y="24"/>
                    <a:pt x="161" y="1"/>
                    <a:pt x="138" y="1"/>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5" name="Google Shape;4546;p38">
              <a:extLst>
                <a:ext uri="{FF2B5EF4-FFF2-40B4-BE49-F238E27FC236}">
                  <a16:creationId xmlns:a16="http://schemas.microsoft.com/office/drawing/2014/main" id="{FF4B95E0-CAFB-FABB-5E16-E2C356602DAC}"/>
                </a:ext>
              </a:extLst>
            </p:cNvPr>
            <p:cNvSpPr/>
            <p:nvPr/>
          </p:nvSpPr>
          <p:spPr>
            <a:xfrm>
              <a:off x="7921138" y="3184053"/>
              <a:ext cx="43461" cy="46035"/>
            </a:xfrm>
            <a:custGeom>
              <a:avLst/>
              <a:gdLst/>
              <a:ahLst/>
              <a:cxnLst/>
              <a:rect l="l" t="t" r="r" b="b"/>
              <a:pathLst>
                <a:path w="1553" h="1645" extrusionOk="0">
                  <a:moveTo>
                    <a:pt x="411" y="1"/>
                  </a:moveTo>
                  <a:cubicBezTo>
                    <a:pt x="388" y="1"/>
                    <a:pt x="342" y="1"/>
                    <a:pt x="320" y="24"/>
                  </a:cubicBezTo>
                  <a:cubicBezTo>
                    <a:pt x="274" y="24"/>
                    <a:pt x="251" y="47"/>
                    <a:pt x="228" y="69"/>
                  </a:cubicBezTo>
                  <a:cubicBezTo>
                    <a:pt x="91" y="138"/>
                    <a:pt x="69" y="298"/>
                    <a:pt x="114" y="435"/>
                  </a:cubicBezTo>
                  <a:cubicBezTo>
                    <a:pt x="91" y="457"/>
                    <a:pt x="91" y="480"/>
                    <a:pt x="91" y="503"/>
                  </a:cubicBezTo>
                  <a:cubicBezTo>
                    <a:pt x="91" y="526"/>
                    <a:pt x="91" y="572"/>
                    <a:pt x="91" y="617"/>
                  </a:cubicBezTo>
                  <a:cubicBezTo>
                    <a:pt x="69" y="663"/>
                    <a:pt x="46" y="731"/>
                    <a:pt x="46" y="800"/>
                  </a:cubicBezTo>
                  <a:cubicBezTo>
                    <a:pt x="23" y="823"/>
                    <a:pt x="0" y="868"/>
                    <a:pt x="0" y="891"/>
                  </a:cubicBezTo>
                  <a:cubicBezTo>
                    <a:pt x="0" y="960"/>
                    <a:pt x="0" y="1051"/>
                    <a:pt x="46" y="1096"/>
                  </a:cubicBezTo>
                  <a:cubicBezTo>
                    <a:pt x="46" y="1096"/>
                    <a:pt x="46" y="1096"/>
                    <a:pt x="69" y="1119"/>
                  </a:cubicBezTo>
                  <a:cubicBezTo>
                    <a:pt x="69" y="1165"/>
                    <a:pt x="91" y="1211"/>
                    <a:pt x="137" y="1256"/>
                  </a:cubicBezTo>
                  <a:cubicBezTo>
                    <a:pt x="160" y="1325"/>
                    <a:pt x="251" y="1370"/>
                    <a:pt x="320" y="1393"/>
                  </a:cubicBezTo>
                  <a:cubicBezTo>
                    <a:pt x="388" y="1439"/>
                    <a:pt x="457" y="1462"/>
                    <a:pt x="525" y="1485"/>
                  </a:cubicBezTo>
                  <a:lnTo>
                    <a:pt x="731" y="1553"/>
                  </a:lnTo>
                  <a:cubicBezTo>
                    <a:pt x="822" y="1576"/>
                    <a:pt x="913" y="1621"/>
                    <a:pt x="1004" y="1644"/>
                  </a:cubicBezTo>
                  <a:lnTo>
                    <a:pt x="1073" y="1644"/>
                  </a:lnTo>
                  <a:cubicBezTo>
                    <a:pt x="1119" y="1644"/>
                    <a:pt x="1164" y="1621"/>
                    <a:pt x="1187" y="1599"/>
                  </a:cubicBezTo>
                  <a:cubicBezTo>
                    <a:pt x="1187" y="1599"/>
                    <a:pt x="1210" y="1576"/>
                    <a:pt x="1210" y="1576"/>
                  </a:cubicBezTo>
                  <a:cubicBezTo>
                    <a:pt x="1278" y="1553"/>
                    <a:pt x="1347" y="1485"/>
                    <a:pt x="1347" y="1416"/>
                  </a:cubicBezTo>
                  <a:cubicBezTo>
                    <a:pt x="1370" y="1393"/>
                    <a:pt x="1347" y="1348"/>
                    <a:pt x="1347" y="1325"/>
                  </a:cubicBezTo>
                  <a:cubicBezTo>
                    <a:pt x="1370" y="1279"/>
                    <a:pt x="1392" y="1256"/>
                    <a:pt x="1392" y="1211"/>
                  </a:cubicBezTo>
                  <a:lnTo>
                    <a:pt x="1415" y="1188"/>
                  </a:lnTo>
                  <a:cubicBezTo>
                    <a:pt x="1461" y="1142"/>
                    <a:pt x="1484" y="1074"/>
                    <a:pt x="1507" y="1005"/>
                  </a:cubicBezTo>
                  <a:cubicBezTo>
                    <a:pt x="1507" y="982"/>
                    <a:pt x="1507" y="937"/>
                    <a:pt x="1507" y="891"/>
                  </a:cubicBezTo>
                  <a:cubicBezTo>
                    <a:pt x="1529" y="823"/>
                    <a:pt x="1552" y="754"/>
                    <a:pt x="1552" y="686"/>
                  </a:cubicBezTo>
                  <a:cubicBezTo>
                    <a:pt x="1552" y="594"/>
                    <a:pt x="1484" y="480"/>
                    <a:pt x="1392" y="435"/>
                  </a:cubicBezTo>
                  <a:cubicBezTo>
                    <a:pt x="1347" y="412"/>
                    <a:pt x="1301" y="412"/>
                    <a:pt x="1255" y="389"/>
                  </a:cubicBezTo>
                  <a:lnTo>
                    <a:pt x="1233" y="366"/>
                  </a:lnTo>
                  <a:cubicBezTo>
                    <a:pt x="1187" y="320"/>
                    <a:pt x="1141" y="275"/>
                    <a:pt x="1073" y="229"/>
                  </a:cubicBezTo>
                  <a:cubicBezTo>
                    <a:pt x="1004" y="183"/>
                    <a:pt x="913" y="138"/>
                    <a:pt x="799" y="115"/>
                  </a:cubicBezTo>
                  <a:cubicBezTo>
                    <a:pt x="753" y="92"/>
                    <a:pt x="708" y="69"/>
                    <a:pt x="662" y="47"/>
                  </a:cubicBezTo>
                  <a:cubicBezTo>
                    <a:pt x="594" y="24"/>
                    <a:pt x="548" y="24"/>
                    <a:pt x="457"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6" name="Google Shape;4547;p38">
              <a:extLst>
                <a:ext uri="{FF2B5EF4-FFF2-40B4-BE49-F238E27FC236}">
                  <a16:creationId xmlns:a16="http://schemas.microsoft.com/office/drawing/2014/main" id="{0210728B-F045-455E-2160-2658C6490000}"/>
                </a:ext>
              </a:extLst>
            </p:cNvPr>
            <p:cNvSpPr/>
            <p:nvPr/>
          </p:nvSpPr>
          <p:spPr>
            <a:xfrm>
              <a:off x="7438228" y="3607578"/>
              <a:ext cx="391594" cy="125205"/>
            </a:xfrm>
            <a:custGeom>
              <a:avLst/>
              <a:gdLst/>
              <a:ahLst/>
              <a:cxnLst/>
              <a:rect l="l" t="t" r="r" b="b"/>
              <a:pathLst>
                <a:path w="13993" h="4474" extrusionOk="0">
                  <a:moveTo>
                    <a:pt x="228" y="0"/>
                  </a:moveTo>
                  <a:cubicBezTo>
                    <a:pt x="160" y="23"/>
                    <a:pt x="114" y="46"/>
                    <a:pt x="91" y="91"/>
                  </a:cubicBezTo>
                  <a:cubicBezTo>
                    <a:pt x="0" y="183"/>
                    <a:pt x="23" y="297"/>
                    <a:pt x="91" y="365"/>
                  </a:cubicBezTo>
                  <a:cubicBezTo>
                    <a:pt x="114" y="388"/>
                    <a:pt x="137" y="411"/>
                    <a:pt x="137" y="411"/>
                  </a:cubicBezTo>
                  <a:cubicBezTo>
                    <a:pt x="137" y="434"/>
                    <a:pt x="137" y="434"/>
                    <a:pt x="114" y="457"/>
                  </a:cubicBezTo>
                  <a:cubicBezTo>
                    <a:pt x="91" y="502"/>
                    <a:pt x="91" y="548"/>
                    <a:pt x="114" y="593"/>
                  </a:cubicBezTo>
                  <a:cubicBezTo>
                    <a:pt x="137" y="662"/>
                    <a:pt x="160" y="685"/>
                    <a:pt x="228" y="708"/>
                  </a:cubicBezTo>
                  <a:cubicBezTo>
                    <a:pt x="320" y="776"/>
                    <a:pt x="411" y="822"/>
                    <a:pt x="502" y="867"/>
                  </a:cubicBezTo>
                  <a:cubicBezTo>
                    <a:pt x="594" y="913"/>
                    <a:pt x="662" y="959"/>
                    <a:pt x="753" y="1004"/>
                  </a:cubicBezTo>
                  <a:cubicBezTo>
                    <a:pt x="890" y="1073"/>
                    <a:pt x="1027" y="1141"/>
                    <a:pt x="1164" y="1187"/>
                  </a:cubicBezTo>
                  <a:cubicBezTo>
                    <a:pt x="1301" y="1278"/>
                    <a:pt x="1461" y="1347"/>
                    <a:pt x="1598" y="1415"/>
                  </a:cubicBezTo>
                  <a:cubicBezTo>
                    <a:pt x="1666" y="1438"/>
                    <a:pt x="1735" y="1461"/>
                    <a:pt x="1781" y="1484"/>
                  </a:cubicBezTo>
                  <a:cubicBezTo>
                    <a:pt x="1803" y="1506"/>
                    <a:pt x="1803" y="1506"/>
                    <a:pt x="1803" y="1506"/>
                  </a:cubicBezTo>
                  <a:cubicBezTo>
                    <a:pt x="1849" y="1529"/>
                    <a:pt x="1872" y="1529"/>
                    <a:pt x="1895" y="1552"/>
                  </a:cubicBezTo>
                  <a:lnTo>
                    <a:pt x="1917" y="1552"/>
                  </a:lnTo>
                  <a:cubicBezTo>
                    <a:pt x="1986" y="1575"/>
                    <a:pt x="2054" y="1598"/>
                    <a:pt x="2123" y="1598"/>
                  </a:cubicBezTo>
                  <a:cubicBezTo>
                    <a:pt x="2146" y="1598"/>
                    <a:pt x="2146" y="1598"/>
                    <a:pt x="2169" y="1621"/>
                  </a:cubicBezTo>
                  <a:cubicBezTo>
                    <a:pt x="2283" y="1666"/>
                    <a:pt x="2374" y="1712"/>
                    <a:pt x="2488" y="1758"/>
                  </a:cubicBezTo>
                  <a:cubicBezTo>
                    <a:pt x="2716" y="1872"/>
                    <a:pt x="2967" y="1986"/>
                    <a:pt x="3196" y="2077"/>
                  </a:cubicBezTo>
                  <a:cubicBezTo>
                    <a:pt x="3424" y="2191"/>
                    <a:pt x="3629" y="2283"/>
                    <a:pt x="3858" y="2374"/>
                  </a:cubicBezTo>
                  <a:cubicBezTo>
                    <a:pt x="4017" y="2442"/>
                    <a:pt x="4177" y="2511"/>
                    <a:pt x="4360" y="2579"/>
                  </a:cubicBezTo>
                  <a:cubicBezTo>
                    <a:pt x="4428" y="2625"/>
                    <a:pt x="4474" y="2648"/>
                    <a:pt x="4542" y="2671"/>
                  </a:cubicBezTo>
                  <a:cubicBezTo>
                    <a:pt x="4588" y="2693"/>
                    <a:pt x="4611" y="2693"/>
                    <a:pt x="4657" y="2716"/>
                  </a:cubicBezTo>
                  <a:cubicBezTo>
                    <a:pt x="4702" y="2739"/>
                    <a:pt x="4771" y="2762"/>
                    <a:pt x="4816" y="2762"/>
                  </a:cubicBezTo>
                  <a:cubicBezTo>
                    <a:pt x="4832" y="2769"/>
                    <a:pt x="4844" y="2772"/>
                    <a:pt x="4856" y="2772"/>
                  </a:cubicBezTo>
                  <a:cubicBezTo>
                    <a:pt x="4880" y="2772"/>
                    <a:pt x="4900" y="2762"/>
                    <a:pt x="4930" y="2762"/>
                  </a:cubicBezTo>
                  <a:cubicBezTo>
                    <a:pt x="5227" y="2876"/>
                    <a:pt x="5524" y="2990"/>
                    <a:pt x="5843" y="3104"/>
                  </a:cubicBezTo>
                  <a:cubicBezTo>
                    <a:pt x="6003" y="3150"/>
                    <a:pt x="6163" y="3196"/>
                    <a:pt x="6346" y="3241"/>
                  </a:cubicBezTo>
                  <a:cubicBezTo>
                    <a:pt x="6414" y="3264"/>
                    <a:pt x="6483" y="3287"/>
                    <a:pt x="6551" y="3310"/>
                  </a:cubicBezTo>
                  <a:cubicBezTo>
                    <a:pt x="6619" y="3333"/>
                    <a:pt x="6711" y="3355"/>
                    <a:pt x="6802" y="3355"/>
                  </a:cubicBezTo>
                  <a:cubicBezTo>
                    <a:pt x="7076" y="3447"/>
                    <a:pt x="7350" y="3538"/>
                    <a:pt x="7647" y="3606"/>
                  </a:cubicBezTo>
                  <a:cubicBezTo>
                    <a:pt x="7966" y="3698"/>
                    <a:pt x="8286" y="3789"/>
                    <a:pt x="8605" y="3880"/>
                  </a:cubicBezTo>
                  <a:cubicBezTo>
                    <a:pt x="8948" y="3972"/>
                    <a:pt x="9290" y="4063"/>
                    <a:pt x="9632" y="4131"/>
                  </a:cubicBezTo>
                  <a:cubicBezTo>
                    <a:pt x="9724" y="4154"/>
                    <a:pt x="9838" y="4154"/>
                    <a:pt x="9929" y="4177"/>
                  </a:cubicBezTo>
                  <a:cubicBezTo>
                    <a:pt x="9975" y="4200"/>
                    <a:pt x="10020" y="4200"/>
                    <a:pt x="10066" y="4223"/>
                  </a:cubicBezTo>
                  <a:lnTo>
                    <a:pt x="10157" y="4223"/>
                  </a:lnTo>
                  <a:cubicBezTo>
                    <a:pt x="10226" y="4246"/>
                    <a:pt x="10294" y="4246"/>
                    <a:pt x="10340" y="4246"/>
                  </a:cubicBezTo>
                  <a:cubicBezTo>
                    <a:pt x="10386" y="4246"/>
                    <a:pt x="10431" y="4223"/>
                    <a:pt x="10477" y="4200"/>
                  </a:cubicBezTo>
                  <a:cubicBezTo>
                    <a:pt x="10500" y="4177"/>
                    <a:pt x="10523" y="4154"/>
                    <a:pt x="10545" y="4131"/>
                  </a:cubicBezTo>
                  <a:cubicBezTo>
                    <a:pt x="10705" y="4154"/>
                    <a:pt x="10865" y="4177"/>
                    <a:pt x="11002" y="4223"/>
                  </a:cubicBezTo>
                  <a:cubicBezTo>
                    <a:pt x="11322" y="4291"/>
                    <a:pt x="11641" y="4337"/>
                    <a:pt x="11961" y="4382"/>
                  </a:cubicBezTo>
                  <a:cubicBezTo>
                    <a:pt x="11983" y="4405"/>
                    <a:pt x="12029" y="4405"/>
                    <a:pt x="12052" y="4405"/>
                  </a:cubicBezTo>
                  <a:cubicBezTo>
                    <a:pt x="12143" y="4428"/>
                    <a:pt x="12212" y="4428"/>
                    <a:pt x="12303" y="4428"/>
                  </a:cubicBezTo>
                  <a:cubicBezTo>
                    <a:pt x="12371" y="4451"/>
                    <a:pt x="12440" y="4451"/>
                    <a:pt x="12508" y="4451"/>
                  </a:cubicBezTo>
                  <a:cubicBezTo>
                    <a:pt x="12668" y="4451"/>
                    <a:pt x="12805" y="4474"/>
                    <a:pt x="12942" y="4474"/>
                  </a:cubicBezTo>
                  <a:lnTo>
                    <a:pt x="13330" y="4474"/>
                  </a:lnTo>
                  <a:cubicBezTo>
                    <a:pt x="13444" y="4474"/>
                    <a:pt x="13581" y="4474"/>
                    <a:pt x="13718" y="4428"/>
                  </a:cubicBezTo>
                  <a:lnTo>
                    <a:pt x="13741" y="4428"/>
                  </a:lnTo>
                  <a:cubicBezTo>
                    <a:pt x="13855" y="4428"/>
                    <a:pt x="13969" y="4337"/>
                    <a:pt x="13992" y="4223"/>
                  </a:cubicBezTo>
                  <a:cubicBezTo>
                    <a:pt x="13992" y="4154"/>
                    <a:pt x="13969" y="4086"/>
                    <a:pt x="13946" y="4040"/>
                  </a:cubicBezTo>
                  <a:cubicBezTo>
                    <a:pt x="13924" y="3994"/>
                    <a:pt x="13901" y="3972"/>
                    <a:pt x="13855" y="3949"/>
                  </a:cubicBezTo>
                  <a:cubicBezTo>
                    <a:pt x="13855" y="3903"/>
                    <a:pt x="13855" y="3857"/>
                    <a:pt x="13809" y="3812"/>
                  </a:cubicBezTo>
                  <a:cubicBezTo>
                    <a:pt x="13787" y="3766"/>
                    <a:pt x="13764" y="3743"/>
                    <a:pt x="13718" y="3721"/>
                  </a:cubicBezTo>
                  <a:cubicBezTo>
                    <a:pt x="13673" y="3698"/>
                    <a:pt x="13627" y="3698"/>
                    <a:pt x="13581" y="3698"/>
                  </a:cubicBezTo>
                  <a:lnTo>
                    <a:pt x="13467" y="3698"/>
                  </a:lnTo>
                  <a:cubicBezTo>
                    <a:pt x="13353" y="3675"/>
                    <a:pt x="13216" y="3675"/>
                    <a:pt x="13079" y="3675"/>
                  </a:cubicBezTo>
                  <a:cubicBezTo>
                    <a:pt x="13056" y="3652"/>
                    <a:pt x="13033" y="3652"/>
                    <a:pt x="12988" y="3652"/>
                  </a:cubicBezTo>
                  <a:cubicBezTo>
                    <a:pt x="12965" y="3629"/>
                    <a:pt x="12919" y="3629"/>
                    <a:pt x="12874" y="3629"/>
                  </a:cubicBezTo>
                  <a:cubicBezTo>
                    <a:pt x="12737" y="3629"/>
                    <a:pt x="12600" y="3629"/>
                    <a:pt x="12440" y="3606"/>
                  </a:cubicBezTo>
                  <a:cubicBezTo>
                    <a:pt x="12326" y="3606"/>
                    <a:pt x="12189" y="3584"/>
                    <a:pt x="12075" y="3584"/>
                  </a:cubicBezTo>
                  <a:lnTo>
                    <a:pt x="12029" y="3561"/>
                  </a:lnTo>
                  <a:cubicBezTo>
                    <a:pt x="11938" y="3561"/>
                    <a:pt x="11846" y="3538"/>
                    <a:pt x="11778" y="3538"/>
                  </a:cubicBezTo>
                  <a:cubicBezTo>
                    <a:pt x="11710" y="3538"/>
                    <a:pt x="11664" y="3515"/>
                    <a:pt x="11618" y="3515"/>
                  </a:cubicBezTo>
                  <a:cubicBezTo>
                    <a:pt x="11573" y="3492"/>
                    <a:pt x="11527" y="3492"/>
                    <a:pt x="11481" y="3492"/>
                  </a:cubicBezTo>
                  <a:cubicBezTo>
                    <a:pt x="11436" y="3469"/>
                    <a:pt x="11390" y="3447"/>
                    <a:pt x="11367" y="3424"/>
                  </a:cubicBezTo>
                  <a:cubicBezTo>
                    <a:pt x="11344" y="3424"/>
                    <a:pt x="11344" y="3424"/>
                    <a:pt x="11322" y="3401"/>
                  </a:cubicBezTo>
                  <a:lnTo>
                    <a:pt x="11253" y="3401"/>
                  </a:lnTo>
                  <a:cubicBezTo>
                    <a:pt x="11185" y="3401"/>
                    <a:pt x="11139" y="3401"/>
                    <a:pt x="11070" y="3378"/>
                  </a:cubicBezTo>
                  <a:cubicBezTo>
                    <a:pt x="10979" y="3378"/>
                    <a:pt x="10888" y="3355"/>
                    <a:pt x="10774" y="3355"/>
                  </a:cubicBezTo>
                  <a:cubicBezTo>
                    <a:pt x="10682" y="3333"/>
                    <a:pt x="10568" y="3310"/>
                    <a:pt x="10477" y="3310"/>
                  </a:cubicBezTo>
                  <a:cubicBezTo>
                    <a:pt x="10454" y="3310"/>
                    <a:pt x="10431" y="3287"/>
                    <a:pt x="10431" y="3287"/>
                  </a:cubicBezTo>
                  <a:cubicBezTo>
                    <a:pt x="10363" y="3287"/>
                    <a:pt x="10294" y="3287"/>
                    <a:pt x="10226" y="3264"/>
                  </a:cubicBezTo>
                  <a:cubicBezTo>
                    <a:pt x="10112" y="3264"/>
                    <a:pt x="10020" y="3241"/>
                    <a:pt x="9906" y="3218"/>
                  </a:cubicBezTo>
                  <a:lnTo>
                    <a:pt x="9884" y="3218"/>
                  </a:lnTo>
                  <a:cubicBezTo>
                    <a:pt x="9838" y="3241"/>
                    <a:pt x="9815" y="3241"/>
                    <a:pt x="9747" y="3241"/>
                  </a:cubicBezTo>
                  <a:cubicBezTo>
                    <a:pt x="9701" y="3241"/>
                    <a:pt x="9632" y="3241"/>
                    <a:pt x="9587" y="3218"/>
                  </a:cubicBezTo>
                  <a:lnTo>
                    <a:pt x="9518" y="3218"/>
                  </a:lnTo>
                  <a:cubicBezTo>
                    <a:pt x="9473" y="3196"/>
                    <a:pt x="9404" y="3173"/>
                    <a:pt x="9359" y="3173"/>
                  </a:cubicBezTo>
                  <a:cubicBezTo>
                    <a:pt x="9062" y="3104"/>
                    <a:pt x="8788" y="3036"/>
                    <a:pt x="8491" y="2944"/>
                  </a:cubicBezTo>
                  <a:lnTo>
                    <a:pt x="8309" y="2899"/>
                  </a:lnTo>
                  <a:cubicBezTo>
                    <a:pt x="8286" y="2922"/>
                    <a:pt x="8263" y="2922"/>
                    <a:pt x="8240" y="2944"/>
                  </a:cubicBezTo>
                  <a:cubicBezTo>
                    <a:pt x="8217" y="2990"/>
                    <a:pt x="8194" y="3013"/>
                    <a:pt x="8194" y="3059"/>
                  </a:cubicBezTo>
                  <a:cubicBezTo>
                    <a:pt x="8194" y="3081"/>
                    <a:pt x="8194" y="3081"/>
                    <a:pt x="8194" y="3104"/>
                  </a:cubicBezTo>
                  <a:cubicBezTo>
                    <a:pt x="8126" y="3081"/>
                    <a:pt x="8057" y="3059"/>
                    <a:pt x="7989" y="3036"/>
                  </a:cubicBezTo>
                  <a:cubicBezTo>
                    <a:pt x="7921" y="3036"/>
                    <a:pt x="7875" y="3013"/>
                    <a:pt x="7806" y="2990"/>
                  </a:cubicBezTo>
                  <a:lnTo>
                    <a:pt x="7715" y="2990"/>
                  </a:lnTo>
                  <a:cubicBezTo>
                    <a:pt x="7692" y="2990"/>
                    <a:pt x="7669" y="3013"/>
                    <a:pt x="7624" y="3013"/>
                  </a:cubicBezTo>
                  <a:cubicBezTo>
                    <a:pt x="7601" y="2967"/>
                    <a:pt x="7578" y="2944"/>
                    <a:pt x="7555" y="2922"/>
                  </a:cubicBezTo>
                  <a:cubicBezTo>
                    <a:pt x="7533" y="2899"/>
                    <a:pt x="7510" y="2876"/>
                    <a:pt x="7487" y="2853"/>
                  </a:cubicBezTo>
                  <a:cubicBezTo>
                    <a:pt x="7441" y="2830"/>
                    <a:pt x="7418" y="2830"/>
                    <a:pt x="7373" y="2808"/>
                  </a:cubicBezTo>
                  <a:cubicBezTo>
                    <a:pt x="7281" y="2762"/>
                    <a:pt x="7213" y="2739"/>
                    <a:pt x="7122" y="2716"/>
                  </a:cubicBezTo>
                  <a:cubicBezTo>
                    <a:pt x="7053" y="2671"/>
                    <a:pt x="6962" y="2648"/>
                    <a:pt x="6893" y="2625"/>
                  </a:cubicBezTo>
                  <a:cubicBezTo>
                    <a:pt x="6734" y="2579"/>
                    <a:pt x="6597" y="2534"/>
                    <a:pt x="6460" y="2465"/>
                  </a:cubicBezTo>
                  <a:cubicBezTo>
                    <a:pt x="6186" y="2374"/>
                    <a:pt x="5912" y="2283"/>
                    <a:pt x="5638" y="2191"/>
                  </a:cubicBezTo>
                  <a:cubicBezTo>
                    <a:pt x="5341" y="2077"/>
                    <a:pt x="5045" y="1963"/>
                    <a:pt x="4725" y="1872"/>
                  </a:cubicBezTo>
                  <a:cubicBezTo>
                    <a:pt x="4497" y="1780"/>
                    <a:pt x="4246" y="1689"/>
                    <a:pt x="4017" y="1621"/>
                  </a:cubicBezTo>
                  <a:cubicBezTo>
                    <a:pt x="3972" y="1621"/>
                    <a:pt x="3926" y="1598"/>
                    <a:pt x="3858" y="1575"/>
                  </a:cubicBezTo>
                  <a:lnTo>
                    <a:pt x="3766" y="1575"/>
                  </a:lnTo>
                  <a:cubicBezTo>
                    <a:pt x="3629" y="1529"/>
                    <a:pt x="3492" y="1461"/>
                    <a:pt x="3355" y="1415"/>
                  </a:cubicBezTo>
                  <a:cubicBezTo>
                    <a:pt x="3333" y="1415"/>
                    <a:pt x="3287" y="1415"/>
                    <a:pt x="3264" y="1438"/>
                  </a:cubicBezTo>
                  <a:lnTo>
                    <a:pt x="3196" y="1438"/>
                  </a:lnTo>
                  <a:cubicBezTo>
                    <a:pt x="3104" y="1392"/>
                    <a:pt x="2990" y="1324"/>
                    <a:pt x="2899" y="1278"/>
                  </a:cubicBezTo>
                  <a:cubicBezTo>
                    <a:pt x="2808" y="1233"/>
                    <a:pt x="2694" y="1187"/>
                    <a:pt x="2602" y="1141"/>
                  </a:cubicBezTo>
                  <a:cubicBezTo>
                    <a:pt x="2420" y="1050"/>
                    <a:pt x="2237" y="982"/>
                    <a:pt x="2077" y="890"/>
                  </a:cubicBezTo>
                  <a:cubicBezTo>
                    <a:pt x="1986" y="845"/>
                    <a:pt x="1917" y="822"/>
                    <a:pt x="1849" y="776"/>
                  </a:cubicBezTo>
                  <a:cubicBezTo>
                    <a:pt x="1621" y="662"/>
                    <a:pt x="1393" y="548"/>
                    <a:pt x="1164" y="434"/>
                  </a:cubicBezTo>
                  <a:cubicBezTo>
                    <a:pt x="1027" y="365"/>
                    <a:pt x="913" y="297"/>
                    <a:pt x="776" y="228"/>
                  </a:cubicBezTo>
                  <a:cubicBezTo>
                    <a:pt x="639" y="160"/>
                    <a:pt x="479" y="91"/>
                    <a:pt x="320" y="23"/>
                  </a:cubicBezTo>
                  <a:cubicBezTo>
                    <a:pt x="297" y="23"/>
                    <a:pt x="274" y="0"/>
                    <a:pt x="228" y="0"/>
                  </a:cubicBezTo>
                  <a:close/>
                </a:path>
              </a:pathLst>
            </a:custGeom>
            <a:solidFill>
              <a:srgbClr val="E18A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7" name="Google Shape;4548;p38">
              <a:extLst>
                <a:ext uri="{FF2B5EF4-FFF2-40B4-BE49-F238E27FC236}">
                  <a16:creationId xmlns:a16="http://schemas.microsoft.com/office/drawing/2014/main" id="{9239AAF2-C60C-4A8F-F9F9-CEF9FB51863B}"/>
                </a:ext>
              </a:extLst>
            </p:cNvPr>
            <p:cNvSpPr/>
            <p:nvPr/>
          </p:nvSpPr>
          <p:spPr>
            <a:xfrm>
              <a:off x="7815102" y="3223036"/>
              <a:ext cx="139897" cy="513721"/>
            </a:xfrm>
            <a:custGeom>
              <a:avLst/>
              <a:gdLst/>
              <a:ahLst/>
              <a:cxnLst/>
              <a:rect l="l" t="t" r="r" b="b"/>
              <a:pathLst>
                <a:path w="4999" h="18357" extrusionOk="0">
                  <a:moveTo>
                    <a:pt x="2945" y="7167"/>
                  </a:moveTo>
                  <a:cubicBezTo>
                    <a:pt x="2945" y="7175"/>
                    <a:pt x="2942" y="7180"/>
                    <a:pt x="2938" y="7184"/>
                  </a:cubicBezTo>
                  <a:lnTo>
                    <a:pt x="2938" y="7184"/>
                  </a:lnTo>
                  <a:cubicBezTo>
                    <a:pt x="2944" y="7177"/>
                    <a:pt x="2945" y="7168"/>
                    <a:pt x="2945" y="7167"/>
                  </a:cubicBezTo>
                  <a:close/>
                  <a:moveTo>
                    <a:pt x="2351" y="8925"/>
                  </a:moveTo>
                  <a:cubicBezTo>
                    <a:pt x="2344" y="8945"/>
                    <a:pt x="2337" y="8964"/>
                    <a:pt x="2330" y="8984"/>
                  </a:cubicBezTo>
                  <a:lnTo>
                    <a:pt x="2330" y="8984"/>
                  </a:lnTo>
                  <a:cubicBezTo>
                    <a:pt x="2333" y="8969"/>
                    <a:pt x="2338" y="8950"/>
                    <a:pt x="2351" y="8925"/>
                  </a:cubicBezTo>
                  <a:close/>
                  <a:moveTo>
                    <a:pt x="2330" y="8989"/>
                  </a:moveTo>
                  <a:lnTo>
                    <a:pt x="2330" y="8989"/>
                  </a:lnTo>
                  <a:cubicBezTo>
                    <a:pt x="2329" y="8998"/>
                    <a:pt x="2328" y="9007"/>
                    <a:pt x="2328" y="9016"/>
                  </a:cubicBezTo>
                  <a:cubicBezTo>
                    <a:pt x="2328" y="9008"/>
                    <a:pt x="2328" y="8999"/>
                    <a:pt x="2330" y="8989"/>
                  </a:cubicBezTo>
                  <a:close/>
                  <a:moveTo>
                    <a:pt x="4908" y="0"/>
                  </a:moveTo>
                  <a:cubicBezTo>
                    <a:pt x="4885" y="0"/>
                    <a:pt x="4839" y="23"/>
                    <a:pt x="4839" y="69"/>
                  </a:cubicBezTo>
                  <a:cubicBezTo>
                    <a:pt x="4816" y="92"/>
                    <a:pt x="4793" y="160"/>
                    <a:pt x="4793" y="206"/>
                  </a:cubicBezTo>
                  <a:cubicBezTo>
                    <a:pt x="4771" y="274"/>
                    <a:pt x="4771" y="343"/>
                    <a:pt x="4748" y="388"/>
                  </a:cubicBezTo>
                  <a:cubicBezTo>
                    <a:pt x="4725" y="525"/>
                    <a:pt x="4679" y="662"/>
                    <a:pt x="4656" y="776"/>
                  </a:cubicBezTo>
                  <a:cubicBezTo>
                    <a:pt x="4656" y="776"/>
                    <a:pt x="4656" y="776"/>
                    <a:pt x="4656" y="753"/>
                  </a:cubicBezTo>
                  <a:cubicBezTo>
                    <a:pt x="4634" y="822"/>
                    <a:pt x="4611" y="890"/>
                    <a:pt x="4588" y="959"/>
                  </a:cubicBezTo>
                  <a:cubicBezTo>
                    <a:pt x="4588" y="959"/>
                    <a:pt x="4588" y="959"/>
                    <a:pt x="4588" y="982"/>
                  </a:cubicBezTo>
                  <a:cubicBezTo>
                    <a:pt x="4565" y="1073"/>
                    <a:pt x="4520" y="1187"/>
                    <a:pt x="4497" y="1301"/>
                  </a:cubicBezTo>
                  <a:cubicBezTo>
                    <a:pt x="4497" y="1301"/>
                    <a:pt x="4497" y="1324"/>
                    <a:pt x="4474" y="1324"/>
                  </a:cubicBezTo>
                  <a:cubicBezTo>
                    <a:pt x="4474" y="1324"/>
                    <a:pt x="4474" y="1347"/>
                    <a:pt x="4474" y="1347"/>
                  </a:cubicBezTo>
                  <a:cubicBezTo>
                    <a:pt x="4474" y="1347"/>
                    <a:pt x="4474" y="1347"/>
                    <a:pt x="4474" y="1370"/>
                  </a:cubicBezTo>
                  <a:cubicBezTo>
                    <a:pt x="4428" y="1507"/>
                    <a:pt x="4383" y="1666"/>
                    <a:pt x="4337" y="1803"/>
                  </a:cubicBezTo>
                  <a:cubicBezTo>
                    <a:pt x="4337" y="1826"/>
                    <a:pt x="4337" y="1826"/>
                    <a:pt x="4337" y="1826"/>
                  </a:cubicBezTo>
                  <a:cubicBezTo>
                    <a:pt x="4268" y="1986"/>
                    <a:pt x="4246" y="2123"/>
                    <a:pt x="4177" y="2283"/>
                  </a:cubicBezTo>
                  <a:cubicBezTo>
                    <a:pt x="4131" y="2443"/>
                    <a:pt x="4109" y="2579"/>
                    <a:pt x="4063" y="2739"/>
                  </a:cubicBezTo>
                  <a:cubicBezTo>
                    <a:pt x="4063" y="2762"/>
                    <a:pt x="4063" y="2762"/>
                    <a:pt x="4063" y="2762"/>
                  </a:cubicBezTo>
                  <a:cubicBezTo>
                    <a:pt x="4017" y="2899"/>
                    <a:pt x="3949" y="3059"/>
                    <a:pt x="3926" y="3196"/>
                  </a:cubicBezTo>
                  <a:cubicBezTo>
                    <a:pt x="3880" y="3356"/>
                    <a:pt x="3858" y="3492"/>
                    <a:pt x="3812" y="3652"/>
                  </a:cubicBezTo>
                  <a:cubicBezTo>
                    <a:pt x="3789" y="3789"/>
                    <a:pt x="3743" y="3926"/>
                    <a:pt x="3721" y="4086"/>
                  </a:cubicBezTo>
                  <a:cubicBezTo>
                    <a:pt x="3698" y="4246"/>
                    <a:pt x="3675" y="4383"/>
                    <a:pt x="3629" y="4542"/>
                  </a:cubicBezTo>
                  <a:cubicBezTo>
                    <a:pt x="3538" y="4816"/>
                    <a:pt x="3470" y="5113"/>
                    <a:pt x="3378" y="5410"/>
                  </a:cubicBezTo>
                  <a:cubicBezTo>
                    <a:pt x="3287" y="5707"/>
                    <a:pt x="3241" y="6026"/>
                    <a:pt x="3173" y="6346"/>
                  </a:cubicBezTo>
                  <a:cubicBezTo>
                    <a:pt x="3127" y="6528"/>
                    <a:pt x="3082" y="6711"/>
                    <a:pt x="3036" y="6871"/>
                  </a:cubicBezTo>
                  <a:cubicBezTo>
                    <a:pt x="3013" y="6916"/>
                    <a:pt x="2990" y="6962"/>
                    <a:pt x="2990" y="7008"/>
                  </a:cubicBezTo>
                  <a:cubicBezTo>
                    <a:pt x="2990" y="6985"/>
                    <a:pt x="2990" y="6985"/>
                    <a:pt x="2990" y="6962"/>
                  </a:cubicBezTo>
                  <a:cubicBezTo>
                    <a:pt x="2990" y="7030"/>
                    <a:pt x="2967" y="7076"/>
                    <a:pt x="2945" y="7122"/>
                  </a:cubicBezTo>
                  <a:cubicBezTo>
                    <a:pt x="2945" y="7145"/>
                    <a:pt x="2945" y="7145"/>
                    <a:pt x="2945" y="7145"/>
                  </a:cubicBezTo>
                  <a:lnTo>
                    <a:pt x="2945" y="7167"/>
                  </a:lnTo>
                  <a:cubicBezTo>
                    <a:pt x="2945" y="7167"/>
                    <a:pt x="2945" y="7167"/>
                    <a:pt x="2922" y="7190"/>
                  </a:cubicBezTo>
                  <a:cubicBezTo>
                    <a:pt x="2899" y="7327"/>
                    <a:pt x="2853" y="7464"/>
                    <a:pt x="2808" y="7578"/>
                  </a:cubicBezTo>
                  <a:cubicBezTo>
                    <a:pt x="2762" y="7715"/>
                    <a:pt x="2716" y="7852"/>
                    <a:pt x="2648" y="7989"/>
                  </a:cubicBezTo>
                  <a:cubicBezTo>
                    <a:pt x="2625" y="8103"/>
                    <a:pt x="2557" y="8240"/>
                    <a:pt x="2534" y="8354"/>
                  </a:cubicBezTo>
                  <a:cubicBezTo>
                    <a:pt x="2488" y="8514"/>
                    <a:pt x="2442" y="8651"/>
                    <a:pt x="2397" y="8788"/>
                  </a:cubicBezTo>
                  <a:cubicBezTo>
                    <a:pt x="2397" y="8788"/>
                    <a:pt x="2397" y="8811"/>
                    <a:pt x="2374" y="8811"/>
                  </a:cubicBezTo>
                  <a:cubicBezTo>
                    <a:pt x="2374" y="8811"/>
                    <a:pt x="2374" y="8834"/>
                    <a:pt x="2374" y="8834"/>
                  </a:cubicBezTo>
                  <a:cubicBezTo>
                    <a:pt x="2355" y="8891"/>
                    <a:pt x="2336" y="8933"/>
                    <a:pt x="2330" y="8985"/>
                  </a:cubicBezTo>
                  <a:lnTo>
                    <a:pt x="2330" y="8985"/>
                  </a:lnTo>
                  <a:cubicBezTo>
                    <a:pt x="2226" y="9285"/>
                    <a:pt x="2141" y="9585"/>
                    <a:pt x="2077" y="9906"/>
                  </a:cubicBezTo>
                  <a:cubicBezTo>
                    <a:pt x="1986" y="10203"/>
                    <a:pt x="1917" y="10523"/>
                    <a:pt x="1872" y="10819"/>
                  </a:cubicBezTo>
                  <a:cubicBezTo>
                    <a:pt x="1826" y="10979"/>
                    <a:pt x="1803" y="11139"/>
                    <a:pt x="1780" y="11299"/>
                  </a:cubicBezTo>
                  <a:cubicBezTo>
                    <a:pt x="1758" y="11459"/>
                    <a:pt x="1735" y="11618"/>
                    <a:pt x="1689" y="11755"/>
                  </a:cubicBezTo>
                  <a:cubicBezTo>
                    <a:pt x="1621" y="12052"/>
                    <a:pt x="1575" y="12349"/>
                    <a:pt x="1507" y="12645"/>
                  </a:cubicBezTo>
                  <a:cubicBezTo>
                    <a:pt x="1461" y="12828"/>
                    <a:pt x="1415" y="13011"/>
                    <a:pt x="1370" y="13193"/>
                  </a:cubicBezTo>
                  <a:cubicBezTo>
                    <a:pt x="1301" y="13376"/>
                    <a:pt x="1255" y="13558"/>
                    <a:pt x="1210" y="13718"/>
                  </a:cubicBezTo>
                  <a:cubicBezTo>
                    <a:pt x="1187" y="13764"/>
                    <a:pt x="1187" y="13810"/>
                    <a:pt x="1164" y="13855"/>
                  </a:cubicBezTo>
                  <a:cubicBezTo>
                    <a:pt x="1119" y="14015"/>
                    <a:pt x="1050" y="14175"/>
                    <a:pt x="1004" y="14334"/>
                  </a:cubicBezTo>
                  <a:cubicBezTo>
                    <a:pt x="959" y="14494"/>
                    <a:pt x="913" y="14677"/>
                    <a:pt x="845" y="14837"/>
                  </a:cubicBezTo>
                  <a:cubicBezTo>
                    <a:pt x="776" y="15111"/>
                    <a:pt x="708" y="15362"/>
                    <a:pt x="639" y="15636"/>
                  </a:cubicBezTo>
                  <a:cubicBezTo>
                    <a:pt x="708" y="15658"/>
                    <a:pt x="776" y="15727"/>
                    <a:pt x="822" y="15795"/>
                  </a:cubicBezTo>
                  <a:cubicBezTo>
                    <a:pt x="867" y="15909"/>
                    <a:pt x="845" y="16024"/>
                    <a:pt x="822" y="16115"/>
                  </a:cubicBezTo>
                  <a:cubicBezTo>
                    <a:pt x="822" y="16138"/>
                    <a:pt x="822" y="16183"/>
                    <a:pt x="799" y="16229"/>
                  </a:cubicBezTo>
                  <a:cubicBezTo>
                    <a:pt x="776" y="16275"/>
                    <a:pt x="776" y="16297"/>
                    <a:pt x="776" y="16320"/>
                  </a:cubicBezTo>
                  <a:lnTo>
                    <a:pt x="731" y="16457"/>
                  </a:lnTo>
                  <a:cubicBezTo>
                    <a:pt x="731" y="16549"/>
                    <a:pt x="708" y="16640"/>
                    <a:pt x="685" y="16731"/>
                  </a:cubicBezTo>
                  <a:cubicBezTo>
                    <a:pt x="662" y="16822"/>
                    <a:pt x="616" y="16937"/>
                    <a:pt x="594" y="17051"/>
                  </a:cubicBezTo>
                  <a:lnTo>
                    <a:pt x="571" y="17074"/>
                  </a:lnTo>
                  <a:cubicBezTo>
                    <a:pt x="571" y="17096"/>
                    <a:pt x="548" y="17119"/>
                    <a:pt x="548" y="17142"/>
                  </a:cubicBezTo>
                  <a:cubicBezTo>
                    <a:pt x="525" y="17210"/>
                    <a:pt x="479" y="17256"/>
                    <a:pt x="434" y="17302"/>
                  </a:cubicBezTo>
                  <a:cubicBezTo>
                    <a:pt x="388" y="17325"/>
                    <a:pt x="342" y="17347"/>
                    <a:pt x="274" y="17370"/>
                  </a:cubicBezTo>
                  <a:cubicBezTo>
                    <a:pt x="228" y="17370"/>
                    <a:pt x="206" y="17393"/>
                    <a:pt x="160" y="17393"/>
                  </a:cubicBezTo>
                  <a:cubicBezTo>
                    <a:pt x="91" y="17484"/>
                    <a:pt x="69" y="17598"/>
                    <a:pt x="46" y="17713"/>
                  </a:cubicBezTo>
                  <a:cubicBezTo>
                    <a:pt x="23" y="17758"/>
                    <a:pt x="23" y="17781"/>
                    <a:pt x="0" y="17827"/>
                  </a:cubicBezTo>
                  <a:cubicBezTo>
                    <a:pt x="0" y="17850"/>
                    <a:pt x="0" y="17850"/>
                    <a:pt x="0" y="17872"/>
                  </a:cubicBezTo>
                  <a:cubicBezTo>
                    <a:pt x="0" y="17918"/>
                    <a:pt x="0" y="17941"/>
                    <a:pt x="0" y="17964"/>
                  </a:cubicBezTo>
                  <a:cubicBezTo>
                    <a:pt x="0" y="18032"/>
                    <a:pt x="23" y="18078"/>
                    <a:pt x="69" y="18123"/>
                  </a:cubicBezTo>
                  <a:cubicBezTo>
                    <a:pt x="69" y="18123"/>
                    <a:pt x="69" y="18146"/>
                    <a:pt x="69" y="18146"/>
                  </a:cubicBezTo>
                  <a:cubicBezTo>
                    <a:pt x="114" y="18260"/>
                    <a:pt x="228" y="18329"/>
                    <a:pt x="320" y="18352"/>
                  </a:cubicBezTo>
                  <a:cubicBezTo>
                    <a:pt x="340" y="18355"/>
                    <a:pt x="360" y="18356"/>
                    <a:pt x="379" y="18356"/>
                  </a:cubicBezTo>
                  <a:cubicBezTo>
                    <a:pt x="513" y="18356"/>
                    <a:pt x="625" y="18289"/>
                    <a:pt x="685" y="18169"/>
                  </a:cubicBezTo>
                  <a:cubicBezTo>
                    <a:pt x="708" y="18101"/>
                    <a:pt x="731" y="18009"/>
                    <a:pt x="753" y="17941"/>
                  </a:cubicBezTo>
                  <a:cubicBezTo>
                    <a:pt x="776" y="17872"/>
                    <a:pt x="776" y="17804"/>
                    <a:pt x="799" y="17735"/>
                  </a:cubicBezTo>
                  <a:cubicBezTo>
                    <a:pt x="822" y="17576"/>
                    <a:pt x="867" y="17439"/>
                    <a:pt x="890" y="17279"/>
                  </a:cubicBezTo>
                  <a:cubicBezTo>
                    <a:pt x="959" y="16959"/>
                    <a:pt x="1027" y="16663"/>
                    <a:pt x="1119" y="16343"/>
                  </a:cubicBezTo>
                  <a:cubicBezTo>
                    <a:pt x="1187" y="16046"/>
                    <a:pt x="1278" y="15750"/>
                    <a:pt x="1347" y="15453"/>
                  </a:cubicBezTo>
                  <a:cubicBezTo>
                    <a:pt x="1438" y="15156"/>
                    <a:pt x="1529" y="14859"/>
                    <a:pt x="1621" y="14563"/>
                  </a:cubicBezTo>
                  <a:lnTo>
                    <a:pt x="1621" y="14563"/>
                  </a:lnTo>
                  <a:lnTo>
                    <a:pt x="1598" y="14631"/>
                  </a:lnTo>
                  <a:cubicBezTo>
                    <a:pt x="1660" y="14425"/>
                    <a:pt x="1722" y="14237"/>
                    <a:pt x="1784" y="14035"/>
                  </a:cubicBezTo>
                  <a:lnTo>
                    <a:pt x="1784" y="14035"/>
                  </a:lnTo>
                  <a:cubicBezTo>
                    <a:pt x="1783" y="14036"/>
                    <a:pt x="1782" y="14037"/>
                    <a:pt x="1780" y="14038"/>
                  </a:cubicBezTo>
                  <a:cubicBezTo>
                    <a:pt x="1786" y="14024"/>
                    <a:pt x="1791" y="14009"/>
                    <a:pt x="1795" y="13995"/>
                  </a:cubicBezTo>
                  <a:lnTo>
                    <a:pt x="1795" y="13995"/>
                  </a:lnTo>
                  <a:cubicBezTo>
                    <a:pt x="1792" y="14008"/>
                    <a:pt x="1788" y="14021"/>
                    <a:pt x="1784" y="14035"/>
                  </a:cubicBezTo>
                  <a:lnTo>
                    <a:pt x="1784" y="14035"/>
                  </a:lnTo>
                  <a:cubicBezTo>
                    <a:pt x="1802" y="14014"/>
                    <a:pt x="1803" y="13993"/>
                    <a:pt x="1803" y="13973"/>
                  </a:cubicBezTo>
                  <a:lnTo>
                    <a:pt x="1803" y="13973"/>
                  </a:lnTo>
                  <a:cubicBezTo>
                    <a:pt x="1801" y="13980"/>
                    <a:pt x="1798" y="13988"/>
                    <a:pt x="1795" y="13995"/>
                  </a:cubicBezTo>
                  <a:lnTo>
                    <a:pt x="1795" y="13995"/>
                  </a:lnTo>
                  <a:cubicBezTo>
                    <a:pt x="1798" y="13987"/>
                    <a:pt x="1801" y="13978"/>
                    <a:pt x="1803" y="13969"/>
                  </a:cubicBezTo>
                  <a:lnTo>
                    <a:pt x="1803" y="13969"/>
                  </a:lnTo>
                  <a:cubicBezTo>
                    <a:pt x="1803" y="13970"/>
                    <a:pt x="1803" y="13972"/>
                    <a:pt x="1803" y="13973"/>
                  </a:cubicBezTo>
                  <a:lnTo>
                    <a:pt x="1803" y="13973"/>
                  </a:lnTo>
                  <a:cubicBezTo>
                    <a:pt x="1907" y="13672"/>
                    <a:pt x="1992" y="13353"/>
                    <a:pt x="2077" y="13033"/>
                  </a:cubicBezTo>
                  <a:cubicBezTo>
                    <a:pt x="2123" y="12874"/>
                    <a:pt x="2168" y="12737"/>
                    <a:pt x="2191" y="12600"/>
                  </a:cubicBezTo>
                  <a:cubicBezTo>
                    <a:pt x="2237" y="12440"/>
                    <a:pt x="2260" y="12303"/>
                    <a:pt x="2283" y="12143"/>
                  </a:cubicBezTo>
                  <a:cubicBezTo>
                    <a:pt x="2305" y="12006"/>
                    <a:pt x="2351" y="11869"/>
                    <a:pt x="2374" y="11710"/>
                  </a:cubicBezTo>
                  <a:cubicBezTo>
                    <a:pt x="2397" y="11550"/>
                    <a:pt x="2420" y="11390"/>
                    <a:pt x="2442" y="11230"/>
                  </a:cubicBezTo>
                  <a:cubicBezTo>
                    <a:pt x="2511" y="10911"/>
                    <a:pt x="2579" y="10614"/>
                    <a:pt x="2648" y="10294"/>
                  </a:cubicBezTo>
                  <a:cubicBezTo>
                    <a:pt x="2693" y="9975"/>
                    <a:pt x="2785" y="9678"/>
                    <a:pt x="2853" y="9381"/>
                  </a:cubicBezTo>
                  <a:cubicBezTo>
                    <a:pt x="2945" y="9085"/>
                    <a:pt x="3036" y="8765"/>
                    <a:pt x="3127" y="8468"/>
                  </a:cubicBezTo>
                  <a:cubicBezTo>
                    <a:pt x="3127" y="8446"/>
                    <a:pt x="3150" y="8423"/>
                    <a:pt x="3150" y="8400"/>
                  </a:cubicBezTo>
                  <a:cubicBezTo>
                    <a:pt x="3150" y="8400"/>
                    <a:pt x="3150" y="8400"/>
                    <a:pt x="3150" y="8423"/>
                  </a:cubicBezTo>
                  <a:cubicBezTo>
                    <a:pt x="3150" y="8400"/>
                    <a:pt x="3173" y="8377"/>
                    <a:pt x="3173" y="8354"/>
                  </a:cubicBezTo>
                  <a:cubicBezTo>
                    <a:pt x="3264" y="8058"/>
                    <a:pt x="3355" y="7761"/>
                    <a:pt x="3424" y="7464"/>
                  </a:cubicBezTo>
                  <a:cubicBezTo>
                    <a:pt x="3470" y="7327"/>
                    <a:pt x="3492" y="7167"/>
                    <a:pt x="3538" y="7030"/>
                  </a:cubicBezTo>
                  <a:cubicBezTo>
                    <a:pt x="3584" y="6871"/>
                    <a:pt x="3629" y="6711"/>
                    <a:pt x="3652" y="6551"/>
                  </a:cubicBezTo>
                  <a:cubicBezTo>
                    <a:pt x="3698" y="6391"/>
                    <a:pt x="3721" y="6254"/>
                    <a:pt x="3743" y="6095"/>
                  </a:cubicBezTo>
                  <a:cubicBezTo>
                    <a:pt x="3766" y="5935"/>
                    <a:pt x="3789" y="5775"/>
                    <a:pt x="3835" y="5592"/>
                  </a:cubicBezTo>
                  <a:cubicBezTo>
                    <a:pt x="3903" y="5296"/>
                    <a:pt x="3972" y="5022"/>
                    <a:pt x="4040" y="4725"/>
                  </a:cubicBezTo>
                  <a:cubicBezTo>
                    <a:pt x="4086" y="4565"/>
                    <a:pt x="4109" y="4428"/>
                    <a:pt x="4131" y="4291"/>
                  </a:cubicBezTo>
                  <a:cubicBezTo>
                    <a:pt x="4154" y="4132"/>
                    <a:pt x="4177" y="3972"/>
                    <a:pt x="4200" y="3835"/>
                  </a:cubicBezTo>
                  <a:cubicBezTo>
                    <a:pt x="4223" y="3675"/>
                    <a:pt x="4246" y="3538"/>
                    <a:pt x="4291" y="3401"/>
                  </a:cubicBezTo>
                  <a:cubicBezTo>
                    <a:pt x="4314" y="3241"/>
                    <a:pt x="4337" y="3104"/>
                    <a:pt x="4383" y="2945"/>
                  </a:cubicBezTo>
                  <a:cubicBezTo>
                    <a:pt x="4451" y="2648"/>
                    <a:pt x="4497" y="2351"/>
                    <a:pt x="4565" y="2032"/>
                  </a:cubicBezTo>
                  <a:cubicBezTo>
                    <a:pt x="4611" y="1735"/>
                    <a:pt x="4679" y="1438"/>
                    <a:pt x="4748" y="1141"/>
                  </a:cubicBezTo>
                  <a:cubicBezTo>
                    <a:pt x="4771" y="982"/>
                    <a:pt x="4816" y="822"/>
                    <a:pt x="4839" y="662"/>
                  </a:cubicBezTo>
                  <a:cubicBezTo>
                    <a:pt x="4862" y="571"/>
                    <a:pt x="4885" y="480"/>
                    <a:pt x="4908" y="388"/>
                  </a:cubicBezTo>
                  <a:cubicBezTo>
                    <a:pt x="4930" y="343"/>
                    <a:pt x="4953" y="274"/>
                    <a:pt x="4953" y="206"/>
                  </a:cubicBezTo>
                  <a:cubicBezTo>
                    <a:pt x="4976" y="183"/>
                    <a:pt x="4976" y="137"/>
                    <a:pt x="4999" y="114"/>
                  </a:cubicBezTo>
                  <a:cubicBezTo>
                    <a:pt x="4999" y="69"/>
                    <a:pt x="4976" y="46"/>
                    <a:pt x="4953" y="23"/>
                  </a:cubicBezTo>
                  <a:cubicBezTo>
                    <a:pt x="4930" y="23"/>
                    <a:pt x="4930" y="0"/>
                    <a:pt x="4908" y="0"/>
                  </a:cubicBezTo>
                  <a:close/>
                </a:path>
              </a:pathLst>
            </a:custGeom>
            <a:solidFill>
              <a:srgbClr val="E18A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8" name="Google Shape;4549;p38">
              <a:extLst>
                <a:ext uri="{FF2B5EF4-FFF2-40B4-BE49-F238E27FC236}">
                  <a16:creationId xmlns:a16="http://schemas.microsoft.com/office/drawing/2014/main" id="{F6D0AB37-0A2F-1762-CAAE-19A7832E4765}"/>
                </a:ext>
              </a:extLst>
            </p:cNvPr>
            <p:cNvSpPr/>
            <p:nvPr/>
          </p:nvSpPr>
          <p:spPr>
            <a:xfrm>
              <a:off x="7835531" y="3199388"/>
              <a:ext cx="152686" cy="544028"/>
            </a:xfrm>
            <a:custGeom>
              <a:avLst/>
              <a:gdLst/>
              <a:ahLst/>
              <a:cxnLst/>
              <a:rect l="l" t="t" r="r" b="b"/>
              <a:pathLst>
                <a:path w="5456" h="19440" extrusionOk="0">
                  <a:moveTo>
                    <a:pt x="5045" y="1"/>
                  </a:moveTo>
                  <a:cubicBezTo>
                    <a:pt x="4976" y="1"/>
                    <a:pt x="4931" y="1"/>
                    <a:pt x="4862" y="24"/>
                  </a:cubicBezTo>
                  <a:cubicBezTo>
                    <a:pt x="4817" y="24"/>
                    <a:pt x="4771" y="69"/>
                    <a:pt x="4725" y="92"/>
                  </a:cubicBezTo>
                  <a:cubicBezTo>
                    <a:pt x="4680" y="138"/>
                    <a:pt x="4634" y="183"/>
                    <a:pt x="4588" y="206"/>
                  </a:cubicBezTo>
                  <a:cubicBezTo>
                    <a:pt x="4497" y="297"/>
                    <a:pt x="4429" y="412"/>
                    <a:pt x="4383" y="526"/>
                  </a:cubicBezTo>
                  <a:cubicBezTo>
                    <a:pt x="4251" y="790"/>
                    <a:pt x="4182" y="1076"/>
                    <a:pt x="4096" y="1362"/>
                  </a:cubicBezTo>
                  <a:lnTo>
                    <a:pt x="4096" y="1362"/>
                  </a:lnTo>
                  <a:cubicBezTo>
                    <a:pt x="3986" y="1671"/>
                    <a:pt x="3877" y="2000"/>
                    <a:pt x="3790" y="2329"/>
                  </a:cubicBezTo>
                  <a:cubicBezTo>
                    <a:pt x="3698" y="2648"/>
                    <a:pt x="3630" y="2968"/>
                    <a:pt x="3584" y="3310"/>
                  </a:cubicBezTo>
                  <a:cubicBezTo>
                    <a:pt x="3516" y="3630"/>
                    <a:pt x="3493" y="3972"/>
                    <a:pt x="3470" y="4292"/>
                  </a:cubicBezTo>
                  <a:cubicBezTo>
                    <a:pt x="3424" y="4634"/>
                    <a:pt x="3401" y="4954"/>
                    <a:pt x="3356" y="5296"/>
                  </a:cubicBezTo>
                  <a:cubicBezTo>
                    <a:pt x="3265" y="5912"/>
                    <a:pt x="3173" y="6552"/>
                    <a:pt x="3059" y="7168"/>
                  </a:cubicBezTo>
                  <a:cubicBezTo>
                    <a:pt x="3036" y="7191"/>
                    <a:pt x="3036" y="7236"/>
                    <a:pt x="3036" y="7282"/>
                  </a:cubicBezTo>
                  <a:cubicBezTo>
                    <a:pt x="3036" y="7282"/>
                    <a:pt x="3013" y="7305"/>
                    <a:pt x="3013" y="7305"/>
                  </a:cubicBezTo>
                  <a:cubicBezTo>
                    <a:pt x="2945" y="7624"/>
                    <a:pt x="2876" y="7944"/>
                    <a:pt x="2785" y="8263"/>
                  </a:cubicBezTo>
                  <a:cubicBezTo>
                    <a:pt x="2717" y="8583"/>
                    <a:pt x="2625" y="8903"/>
                    <a:pt x="2557" y="9222"/>
                  </a:cubicBezTo>
                  <a:cubicBezTo>
                    <a:pt x="2511" y="9382"/>
                    <a:pt x="2466" y="9519"/>
                    <a:pt x="2420" y="9656"/>
                  </a:cubicBezTo>
                  <a:cubicBezTo>
                    <a:pt x="2329" y="9975"/>
                    <a:pt x="2215" y="10295"/>
                    <a:pt x="2123" y="10614"/>
                  </a:cubicBezTo>
                  <a:cubicBezTo>
                    <a:pt x="2032" y="10934"/>
                    <a:pt x="1963" y="11254"/>
                    <a:pt x="1872" y="11573"/>
                  </a:cubicBezTo>
                  <a:cubicBezTo>
                    <a:pt x="1781" y="11893"/>
                    <a:pt x="1712" y="12212"/>
                    <a:pt x="1621" y="12532"/>
                  </a:cubicBezTo>
                  <a:cubicBezTo>
                    <a:pt x="1553" y="12851"/>
                    <a:pt x="1461" y="13171"/>
                    <a:pt x="1370" y="13490"/>
                  </a:cubicBezTo>
                  <a:cubicBezTo>
                    <a:pt x="1302" y="13833"/>
                    <a:pt x="1210" y="14175"/>
                    <a:pt x="1096" y="14518"/>
                  </a:cubicBezTo>
                  <a:cubicBezTo>
                    <a:pt x="1005" y="14814"/>
                    <a:pt x="891" y="15134"/>
                    <a:pt x="822" y="15453"/>
                  </a:cubicBezTo>
                  <a:cubicBezTo>
                    <a:pt x="731" y="15773"/>
                    <a:pt x="685" y="16092"/>
                    <a:pt x="617" y="16412"/>
                  </a:cubicBezTo>
                  <a:cubicBezTo>
                    <a:pt x="548" y="16754"/>
                    <a:pt x="457" y="17074"/>
                    <a:pt x="389" y="17394"/>
                  </a:cubicBezTo>
                  <a:cubicBezTo>
                    <a:pt x="343" y="17553"/>
                    <a:pt x="320" y="17713"/>
                    <a:pt x="297" y="17896"/>
                  </a:cubicBezTo>
                  <a:cubicBezTo>
                    <a:pt x="274" y="18055"/>
                    <a:pt x="252" y="18215"/>
                    <a:pt x="206" y="18375"/>
                  </a:cubicBezTo>
                  <a:cubicBezTo>
                    <a:pt x="160" y="18626"/>
                    <a:pt x="92" y="18854"/>
                    <a:pt x="23" y="19105"/>
                  </a:cubicBezTo>
                  <a:cubicBezTo>
                    <a:pt x="1" y="19220"/>
                    <a:pt x="115" y="19357"/>
                    <a:pt x="229" y="19379"/>
                  </a:cubicBezTo>
                  <a:cubicBezTo>
                    <a:pt x="252" y="19379"/>
                    <a:pt x="297" y="19379"/>
                    <a:pt x="320" y="19357"/>
                  </a:cubicBezTo>
                  <a:cubicBezTo>
                    <a:pt x="385" y="19411"/>
                    <a:pt x="466" y="19439"/>
                    <a:pt x="546" y="19439"/>
                  </a:cubicBezTo>
                  <a:cubicBezTo>
                    <a:pt x="632" y="19439"/>
                    <a:pt x="717" y="19405"/>
                    <a:pt x="777" y="19334"/>
                  </a:cubicBezTo>
                  <a:cubicBezTo>
                    <a:pt x="799" y="19288"/>
                    <a:pt x="822" y="19265"/>
                    <a:pt x="845" y="19220"/>
                  </a:cubicBezTo>
                  <a:cubicBezTo>
                    <a:pt x="845" y="19174"/>
                    <a:pt x="868" y="19128"/>
                    <a:pt x="868" y="19083"/>
                  </a:cubicBezTo>
                  <a:lnTo>
                    <a:pt x="914" y="18923"/>
                  </a:lnTo>
                  <a:cubicBezTo>
                    <a:pt x="959" y="18786"/>
                    <a:pt x="982" y="18672"/>
                    <a:pt x="1005" y="18535"/>
                  </a:cubicBezTo>
                  <a:cubicBezTo>
                    <a:pt x="1073" y="18307"/>
                    <a:pt x="1142" y="18055"/>
                    <a:pt x="1210" y="17827"/>
                  </a:cubicBezTo>
                  <a:cubicBezTo>
                    <a:pt x="1233" y="17736"/>
                    <a:pt x="1279" y="17645"/>
                    <a:pt x="1302" y="17553"/>
                  </a:cubicBezTo>
                  <a:cubicBezTo>
                    <a:pt x="1302" y="17553"/>
                    <a:pt x="1302" y="17530"/>
                    <a:pt x="1302" y="17530"/>
                  </a:cubicBezTo>
                  <a:cubicBezTo>
                    <a:pt x="1347" y="17371"/>
                    <a:pt x="1393" y="17234"/>
                    <a:pt x="1438" y="17097"/>
                  </a:cubicBezTo>
                  <a:lnTo>
                    <a:pt x="1461" y="17051"/>
                  </a:lnTo>
                  <a:lnTo>
                    <a:pt x="1461" y="17051"/>
                  </a:lnTo>
                  <a:cubicBezTo>
                    <a:pt x="1461" y="17051"/>
                    <a:pt x="1438" y="17074"/>
                    <a:pt x="1438" y="17074"/>
                  </a:cubicBezTo>
                  <a:cubicBezTo>
                    <a:pt x="1484" y="16960"/>
                    <a:pt x="1507" y="16869"/>
                    <a:pt x="1553" y="16754"/>
                  </a:cubicBezTo>
                  <a:lnTo>
                    <a:pt x="1553" y="16754"/>
                  </a:lnTo>
                  <a:cubicBezTo>
                    <a:pt x="1548" y="16759"/>
                    <a:pt x="1544" y="16763"/>
                    <a:pt x="1541" y="16766"/>
                  </a:cubicBezTo>
                  <a:lnTo>
                    <a:pt x="1541" y="16766"/>
                  </a:lnTo>
                  <a:cubicBezTo>
                    <a:pt x="1650" y="16434"/>
                    <a:pt x="1739" y="16081"/>
                    <a:pt x="1849" y="15750"/>
                  </a:cubicBezTo>
                  <a:cubicBezTo>
                    <a:pt x="1895" y="15568"/>
                    <a:pt x="1941" y="15408"/>
                    <a:pt x="1986" y="15225"/>
                  </a:cubicBezTo>
                  <a:cubicBezTo>
                    <a:pt x="2032" y="15065"/>
                    <a:pt x="2055" y="14906"/>
                    <a:pt x="2100" y="14746"/>
                  </a:cubicBezTo>
                  <a:cubicBezTo>
                    <a:pt x="2329" y="14084"/>
                    <a:pt x="2580" y="13468"/>
                    <a:pt x="2740" y="12783"/>
                  </a:cubicBezTo>
                  <a:cubicBezTo>
                    <a:pt x="2808" y="12486"/>
                    <a:pt x="2854" y="12144"/>
                    <a:pt x="2922" y="11824"/>
                  </a:cubicBezTo>
                  <a:cubicBezTo>
                    <a:pt x="2968" y="11505"/>
                    <a:pt x="3059" y="11162"/>
                    <a:pt x="3105" y="10820"/>
                  </a:cubicBezTo>
                  <a:cubicBezTo>
                    <a:pt x="3150" y="10523"/>
                    <a:pt x="3196" y="10204"/>
                    <a:pt x="3265" y="9884"/>
                  </a:cubicBezTo>
                  <a:cubicBezTo>
                    <a:pt x="3333" y="9542"/>
                    <a:pt x="3424" y="9199"/>
                    <a:pt x="3516" y="8857"/>
                  </a:cubicBezTo>
                  <a:cubicBezTo>
                    <a:pt x="3675" y="8172"/>
                    <a:pt x="3812" y="7510"/>
                    <a:pt x="3995" y="6848"/>
                  </a:cubicBezTo>
                  <a:cubicBezTo>
                    <a:pt x="4086" y="6460"/>
                    <a:pt x="4178" y="6095"/>
                    <a:pt x="4246" y="5730"/>
                  </a:cubicBezTo>
                  <a:cubicBezTo>
                    <a:pt x="4292" y="5547"/>
                    <a:pt x="4314" y="5387"/>
                    <a:pt x="4337" y="5228"/>
                  </a:cubicBezTo>
                  <a:cubicBezTo>
                    <a:pt x="4337" y="5136"/>
                    <a:pt x="4360" y="5022"/>
                    <a:pt x="4360" y="4931"/>
                  </a:cubicBezTo>
                  <a:cubicBezTo>
                    <a:pt x="4383" y="4862"/>
                    <a:pt x="4383" y="4794"/>
                    <a:pt x="4383" y="4726"/>
                  </a:cubicBezTo>
                  <a:cubicBezTo>
                    <a:pt x="4383" y="4680"/>
                    <a:pt x="4383" y="4634"/>
                    <a:pt x="4383" y="4589"/>
                  </a:cubicBezTo>
                  <a:cubicBezTo>
                    <a:pt x="4497" y="4201"/>
                    <a:pt x="4588" y="3813"/>
                    <a:pt x="4680" y="3424"/>
                  </a:cubicBezTo>
                  <a:cubicBezTo>
                    <a:pt x="4771" y="3036"/>
                    <a:pt x="4862" y="2648"/>
                    <a:pt x="4954" y="2260"/>
                  </a:cubicBezTo>
                  <a:cubicBezTo>
                    <a:pt x="5045" y="1986"/>
                    <a:pt x="5136" y="1690"/>
                    <a:pt x="5227" y="1393"/>
                  </a:cubicBezTo>
                  <a:cubicBezTo>
                    <a:pt x="5319" y="1165"/>
                    <a:pt x="5387" y="914"/>
                    <a:pt x="5433" y="663"/>
                  </a:cubicBezTo>
                  <a:cubicBezTo>
                    <a:pt x="5456" y="434"/>
                    <a:pt x="5433" y="138"/>
                    <a:pt x="5205" y="24"/>
                  </a:cubicBezTo>
                  <a:cubicBezTo>
                    <a:pt x="5159" y="1"/>
                    <a:pt x="5091" y="1"/>
                    <a:pt x="5045" y="1"/>
                  </a:cubicBezTo>
                  <a:close/>
                </a:path>
              </a:pathLst>
            </a:custGeom>
            <a:solidFill>
              <a:srgbClr val="E18A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9" name="Google Shape;4550;p38">
              <a:extLst>
                <a:ext uri="{FF2B5EF4-FFF2-40B4-BE49-F238E27FC236}">
                  <a16:creationId xmlns:a16="http://schemas.microsoft.com/office/drawing/2014/main" id="{5BACAF7C-801C-B510-7DD6-A0FF812DCA5F}"/>
                </a:ext>
              </a:extLst>
            </p:cNvPr>
            <p:cNvSpPr/>
            <p:nvPr/>
          </p:nvSpPr>
          <p:spPr>
            <a:xfrm>
              <a:off x="7788908" y="2982840"/>
              <a:ext cx="202499" cy="140569"/>
            </a:xfrm>
            <a:custGeom>
              <a:avLst/>
              <a:gdLst/>
              <a:ahLst/>
              <a:cxnLst/>
              <a:rect l="l" t="t" r="r" b="b"/>
              <a:pathLst>
                <a:path w="7236" h="5023" extrusionOk="0">
                  <a:moveTo>
                    <a:pt x="5456" y="1"/>
                  </a:moveTo>
                  <a:cubicBezTo>
                    <a:pt x="5433" y="1"/>
                    <a:pt x="5410" y="1"/>
                    <a:pt x="5387" y="24"/>
                  </a:cubicBezTo>
                  <a:cubicBezTo>
                    <a:pt x="5319" y="47"/>
                    <a:pt x="5250" y="92"/>
                    <a:pt x="5204" y="138"/>
                  </a:cubicBezTo>
                  <a:cubicBezTo>
                    <a:pt x="5136" y="184"/>
                    <a:pt x="5090" y="252"/>
                    <a:pt x="5067" y="298"/>
                  </a:cubicBezTo>
                  <a:cubicBezTo>
                    <a:pt x="4999" y="389"/>
                    <a:pt x="4931" y="480"/>
                    <a:pt x="4862" y="572"/>
                  </a:cubicBezTo>
                  <a:cubicBezTo>
                    <a:pt x="4730" y="748"/>
                    <a:pt x="4598" y="945"/>
                    <a:pt x="4446" y="1102"/>
                  </a:cubicBezTo>
                  <a:lnTo>
                    <a:pt x="4446" y="1102"/>
                  </a:lnTo>
                  <a:cubicBezTo>
                    <a:pt x="4111" y="1430"/>
                    <a:pt x="3755" y="1674"/>
                    <a:pt x="3356" y="1918"/>
                  </a:cubicBezTo>
                  <a:cubicBezTo>
                    <a:pt x="3241" y="2010"/>
                    <a:pt x="3104" y="2078"/>
                    <a:pt x="2990" y="2146"/>
                  </a:cubicBezTo>
                  <a:cubicBezTo>
                    <a:pt x="2853" y="2215"/>
                    <a:pt x="2716" y="2283"/>
                    <a:pt x="2580" y="2352"/>
                  </a:cubicBezTo>
                  <a:cubicBezTo>
                    <a:pt x="2443" y="2398"/>
                    <a:pt x="2306" y="2489"/>
                    <a:pt x="2169" y="2557"/>
                  </a:cubicBezTo>
                  <a:cubicBezTo>
                    <a:pt x="2055" y="2626"/>
                    <a:pt x="1940" y="2694"/>
                    <a:pt x="1826" y="2740"/>
                  </a:cubicBezTo>
                  <a:cubicBezTo>
                    <a:pt x="1575" y="2877"/>
                    <a:pt x="1324" y="3014"/>
                    <a:pt x="1096" y="3174"/>
                  </a:cubicBezTo>
                  <a:cubicBezTo>
                    <a:pt x="982" y="3265"/>
                    <a:pt x="868" y="3356"/>
                    <a:pt x="753" y="3448"/>
                  </a:cubicBezTo>
                  <a:cubicBezTo>
                    <a:pt x="639" y="3539"/>
                    <a:pt x="548" y="3630"/>
                    <a:pt x="434" y="3744"/>
                  </a:cubicBezTo>
                  <a:cubicBezTo>
                    <a:pt x="343" y="3813"/>
                    <a:pt x="251" y="3904"/>
                    <a:pt x="183" y="3995"/>
                  </a:cubicBezTo>
                  <a:cubicBezTo>
                    <a:pt x="92" y="4087"/>
                    <a:pt x="23" y="4201"/>
                    <a:pt x="23" y="4315"/>
                  </a:cubicBezTo>
                  <a:cubicBezTo>
                    <a:pt x="0" y="4497"/>
                    <a:pt x="137" y="4612"/>
                    <a:pt x="297" y="4703"/>
                  </a:cubicBezTo>
                  <a:cubicBezTo>
                    <a:pt x="388" y="4726"/>
                    <a:pt x="480" y="4771"/>
                    <a:pt x="571" y="4771"/>
                  </a:cubicBezTo>
                  <a:cubicBezTo>
                    <a:pt x="662" y="4794"/>
                    <a:pt x="776" y="4817"/>
                    <a:pt x="890" y="4840"/>
                  </a:cubicBezTo>
                  <a:cubicBezTo>
                    <a:pt x="982" y="4863"/>
                    <a:pt x="1096" y="4908"/>
                    <a:pt x="1187" y="4954"/>
                  </a:cubicBezTo>
                  <a:cubicBezTo>
                    <a:pt x="1233" y="4954"/>
                    <a:pt x="1278" y="4977"/>
                    <a:pt x="1301" y="5000"/>
                  </a:cubicBezTo>
                  <a:cubicBezTo>
                    <a:pt x="1370" y="5022"/>
                    <a:pt x="1438" y="5022"/>
                    <a:pt x="1507" y="5022"/>
                  </a:cubicBezTo>
                  <a:cubicBezTo>
                    <a:pt x="1575" y="5000"/>
                    <a:pt x="1621" y="4977"/>
                    <a:pt x="1689" y="4931"/>
                  </a:cubicBezTo>
                  <a:cubicBezTo>
                    <a:pt x="1803" y="4863"/>
                    <a:pt x="1895" y="4771"/>
                    <a:pt x="2009" y="4680"/>
                  </a:cubicBezTo>
                  <a:cubicBezTo>
                    <a:pt x="2123" y="4589"/>
                    <a:pt x="2237" y="4520"/>
                    <a:pt x="2351" y="4452"/>
                  </a:cubicBezTo>
                  <a:cubicBezTo>
                    <a:pt x="2465" y="4361"/>
                    <a:pt x="2580" y="4315"/>
                    <a:pt x="2716" y="4246"/>
                  </a:cubicBezTo>
                  <a:cubicBezTo>
                    <a:pt x="2853" y="4201"/>
                    <a:pt x="3013" y="4155"/>
                    <a:pt x="3150" y="4109"/>
                  </a:cubicBezTo>
                  <a:cubicBezTo>
                    <a:pt x="3244" y="4072"/>
                    <a:pt x="3337" y="4050"/>
                    <a:pt x="3431" y="4018"/>
                  </a:cubicBezTo>
                  <a:lnTo>
                    <a:pt x="3431" y="4018"/>
                  </a:lnTo>
                  <a:cubicBezTo>
                    <a:pt x="3428" y="4018"/>
                    <a:pt x="3426" y="4018"/>
                    <a:pt x="3424" y="4018"/>
                  </a:cubicBezTo>
                  <a:cubicBezTo>
                    <a:pt x="3437" y="4015"/>
                    <a:pt x="3449" y="4011"/>
                    <a:pt x="3462" y="4007"/>
                  </a:cubicBezTo>
                  <a:lnTo>
                    <a:pt x="3462" y="4007"/>
                  </a:lnTo>
                  <a:cubicBezTo>
                    <a:pt x="3452" y="4011"/>
                    <a:pt x="3441" y="4015"/>
                    <a:pt x="3431" y="4018"/>
                  </a:cubicBezTo>
                  <a:lnTo>
                    <a:pt x="3431" y="4018"/>
                  </a:lnTo>
                  <a:cubicBezTo>
                    <a:pt x="3450" y="4018"/>
                    <a:pt x="3469" y="4016"/>
                    <a:pt x="3489" y="3999"/>
                  </a:cubicBezTo>
                  <a:lnTo>
                    <a:pt x="3489" y="3999"/>
                  </a:lnTo>
                  <a:cubicBezTo>
                    <a:pt x="3480" y="4002"/>
                    <a:pt x="3471" y="4004"/>
                    <a:pt x="3462" y="4007"/>
                  </a:cubicBezTo>
                  <a:lnTo>
                    <a:pt x="3462" y="4007"/>
                  </a:lnTo>
                  <a:cubicBezTo>
                    <a:pt x="3472" y="4003"/>
                    <a:pt x="3482" y="3999"/>
                    <a:pt x="3493" y="3995"/>
                  </a:cubicBezTo>
                  <a:lnTo>
                    <a:pt x="3493" y="3995"/>
                  </a:lnTo>
                  <a:cubicBezTo>
                    <a:pt x="3491" y="3997"/>
                    <a:pt x="3490" y="3998"/>
                    <a:pt x="3489" y="3999"/>
                  </a:cubicBezTo>
                  <a:lnTo>
                    <a:pt x="3489" y="3999"/>
                  </a:lnTo>
                  <a:cubicBezTo>
                    <a:pt x="3632" y="3955"/>
                    <a:pt x="3788" y="3898"/>
                    <a:pt x="3926" y="3858"/>
                  </a:cubicBezTo>
                  <a:cubicBezTo>
                    <a:pt x="4086" y="3790"/>
                    <a:pt x="4246" y="3744"/>
                    <a:pt x="4383" y="3699"/>
                  </a:cubicBezTo>
                  <a:cubicBezTo>
                    <a:pt x="4679" y="3607"/>
                    <a:pt x="4953" y="3493"/>
                    <a:pt x="5227" y="3356"/>
                  </a:cubicBezTo>
                  <a:cubicBezTo>
                    <a:pt x="5456" y="3242"/>
                    <a:pt x="5684" y="3082"/>
                    <a:pt x="5866" y="2923"/>
                  </a:cubicBezTo>
                  <a:cubicBezTo>
                    <a:pt x="6003" y="2808"/>
                    <a:pt x="6117" y="2694"/>
                    <a:pt x="6232" y="2557"/>
                  </a:cubicBezTo>
                  <a:cubicBezTo>
                    <a:pt x="6346" y="2443"/>
                    <a:pt x="6460" y="2306"/>
                    <a:pt x="6551" y="2169"/>
                  </a:cubicBezTo>
                  <a:cubicBezTo>
                    <a:pt x="6711" y="1941"/>
                    <a:pt x="6848" y="1713"/>
                    <a:pt x="6962" y="1485"/>
                  </a:cubicBezTo>
                  <a:cubicBezTo>
                    <a:pt x="7008" y="1370"/>
                    <a:pt x="7053" y="1256"/>
                    <a:pt x="7122" y="1165"/>
                  </a:cubicBezTo>
                  <a:cubicBezTo>
                    <a:pt x="7167" y="1074"/>
                    <a:pt x="7213" y="960"/>
                    <a:pt x="7236" y="845"/>
                  </a:cubicBezTo>
                  <a:cubicBezTo>
                    <a:pt x="7236" y="777"/>
                    <a:pt x="7213" y="709"/>
                    <a:pt x="7167" y="663"/>
                  </a:cubicBezTo>
                  <a:cubicBezTo>
                    <a:pt x="7130" y="607"/>
                    <a:pt x="7046" y="566"/>
                    <a:pt x="6966" y="566"/>
                  </a:cubicBezTo>
                  <a:cubicBezTo>
                    <a:pt x="6949" y="566"/>
                    <a:pt x="6932" y="568"/>
                    <a:pt x="6916" y="572"/>
                  </a:cubicBezTo>
                  <a:cubicBezTo>
                    <a:pt x="6848" y="572"/>
                    <a:pt x="6779" y="640"/>
                    <a:pt x="6734" y="686"/>
                  </a:cubicBezTo>
                  <a:cubicBezTo>
                    <a:pt x="6642" y="800"/>
                    <a:pt x="6528" y="914"/>
                    <a:pt x="6437" y="1028"/>
                  </a:cubicBezTo>
                  <a:cubicBezTo>
                    <a:pt x="6346" y="1119"/>
                    <a:pt x="6254" y="1233"/>
                    <a:pt x="6163" y="1348"/>
                  </a:cubicBezTo>
                  <a:cubicBezTo>
                    <a:pt x="5889" y="1622"/>
                    <a:pt x="5615" y="1873"/>
                    <a:pt x="5273" y="2101"/>
                  </a:cubicBezTo>
                  <a:cubicBezTo>
                    <a:pt x="5204" y="2124"/>
                    <a:pt x="5136" y="2169"/>
                    <a:pt x="5045" y="2215"/>
                  </a:cubicBezTo>
                  <a:cubicBezTo>
                    <a:pt x="4976" y="2238"/>
                    <a:pt x="4885" y="2283"/>
                    <a:pt x="4794" y="2306"/>
                  </a:cubicBezTo>
                  <a:cubicBezTo>
                    <a:pt x="4702" y="2329"/>
                    <a:pt x="4611" y="2352"/>
                    <a:pt x="4542" y="2352"/>
                  </a:cubicBezTo>
                  <a:lnTo>
                    <a:pt x="4497" y="2352"/>
                  </a:lnTo>
                  <a:cubicBezTo>
                    <a:pt x="4497" y="2329"/>
                    <a:pt x="4497" y="2329"/>
                    <a:pt x="4497" y="2329"/>
                  </a:cubicBezTo>
                  <a:cubicBezTo>
                    <a:pt x="4588" y="2215"/>
                    <a:pt x="4702" y="2078"/>
                    <a:pt x="4794" y="1941"/>
                  </a:cubicBezTo>
                  <a:cubicBezTo>
                    <a:pt x="4839" y="1895"/>
                    <a:pt x="4885" y="1827"/>
                    <a:pt x="4931" y="1758"/>
                  </a:cubicBezTo>
                  <a:cubicBezTo>
                    <a:pt x="4976" y="1644"/>
                    <a:pt x="5045" y="1507"/>
                    <a:pt x="4976" y="1393"/>
                  </a:cubicBezTo>
                  <a:cubicBezTo>
                    <a:pt x="4999" y="1370"/>
                    <a:pt x="5022" y="1348"/>
                    <a:pt x="5022" y="1302"/>
                  </a:cubicBezTo>
                  <a:cubicBezTo>
                    <a:pt x="5067" y="1256"/>
                    <a:pt x="5113" y="1188"/>
                    <a:pt x="5136" y="1119"/>
                  </a:cubicBezTo>
                  <a:cubicBezTo>
                    <a:pt x="5159" y="1074"/>
                    <a:pt x="5159" y="1028"/>
                    <a:pt x="5182" y="1005"/>
                  </a:cubicBezTo>
                  <a:cubicBezTo>
                    <a:pt x="5204" y="937"/>
                    <a:pt x="5204" y="868"/>
                    <a:pt x="5182" y="800"/>
                  </a:cubicBezTo>
                  <a:cubicBezTo>
                    <a:pt x="5182" y="800"/>
                    <a:pt x="5182" y="800"/>
                    <a:pt x="5182" y="777"/>
                  </a:cubicBezTo>
                  <a:cubicBezTo>
                    <a:pt x="5204" y="731"/>
                    <a:pt x="5227" y="709"/>
                    <a:pt x="5250" y="663"/>
                  </a:cubicBezTo>
                  <a:cubicBezTo>
                    <a:pt x="5296" y="549"/>
                    <a:pt x="5341" y="457"/>
                    <a:pt x="5410" y="366"/>
                  </a:cubicBezTo>
                  <a:cubicBezTo>
                    <a:pt x="5433" y="366"/>
                    <a:pt x="5456" y="343"/>
                    <a:pt x="5478" y="320"/>
                  </a:cubicBezTo>
                  <a:cubicBezTo>
                    <a:pt x="5501" y="320"/>
                    <a:pt x="5501" y="320"/>
                    <a:pt x="5524" y="298"/>
                  </a:cubicBezTo>
                  <a:cubicBezTo>
                    <a:pt x="5592" y="275"/>
                    <a:pt x="5638" y="184"/>
                    <a:pt x="5592" y="92"/>
                  </a:cubicBezTo>
                  <a:cubicBezTo>
                    <a:pt x="5570" y="47"/>
                    <a:pt x="5524" y="1"/>
                    <a:pt x="5456" y="1"/>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0" name="Google Shape;4551;p38">
              <a:extLst>
                <a:ext uri="{FF2B5EF4-FFF2-40B4-BE49-F238E27FC236}">
                  <a16:creationId xmlns:a16="http://schemas.microsoft.com/office/drawing/2014/main" id="{E8D659D5-5C06-B859-33F3-A6F5CDF7A3BB}"/>
                </a:ext>
              </a:extLst>
            </p:cNvPr>
            <p:cNvSpPr/>
            <p:nvPr/>
          </p:nvSpPr>
          <p:spPr>
            <a:xfrm>
              <a:off x="7429273" y="3224295"/>
              <a:ext cx="511034" cy="485512"/>
            </a:xfrm>
            <a:custGeom>
              <a:avLst/>
              <a:gdLst/>
              <a:ahLst/>
              <a:cxnLst/>
              <a:rect l="l" t="t" r="r" b="b"/>
              <a:pathLst>
                <a:path w="18261" h="17349" extrusionOk="0">
                  <a:moveTo>
                    <a:pt x="17690" y="1"/>
                  </a:moveTo>
                  <a:cubicBezTo>
                    <a:pt x="17599" y="1"/>
                    <a:pt x="17530" y="47"/>
                    <a:pt x="17508" y="115"/>
                  </a:cubicBezTo>
                  <a:cubicBezTo>
                    <a:pt x="17485" y="183"/>
                    <a:pt x="17462" y="252"/>
                    <a:pt x="17439" y="320"/>
                  </a:cubicBezTo>
                  <a:lnTo>
                    <a:pt x="17439" y="366"/>
                  </a:lnTo>
                  <a:cubicBezTo>
                    <a:pt x="17416" y="435"/>
                    <a:pt x="17393" y="503"/>
                    <a:pt x="17393" y="572"/>
                  </a:cubicBezTo>
                  <a:lnTo>
                    <a:pt x="17348" y="777"/>
                  </a:lnTo>
                  <a:lnTo>
                    <a:pt x="17302" y="982"/>
                  </a:lnTo>
                  <a:lnTo>
                    <a:pt x="17234" y="1233"/>
                  </a:lnTo>
                  <a:lnTo>
                    <a:pt x="17188" y="1485"/>
                  </a:lnTo>
                  <a:cubicBezTo>
                    <a:pt x="17142" y="1599"/>
                    <a:pt x="17120" y="1690"/>
                    <a:pt x="17074" y="1804"/>
                  </a:cubicBezTo>
                  <a:lnTo>
                    <a:pt x="17005" y="2055"/>
                  </a:lnTo>
                  <a:lnTo>
                    <a:pt x="16937" y="2283"/>
                  </a:lnTo>
                  <a:lnTo>
                    <a:pt x="16869" y="2489"/>
                  </a:lnTo>
                  <a:lnTo>
                    <a:pt x="16846" y="2580"/>
                  </a:lnTo>
                  <a:cubicBezTo>
                    <a:pt x="16823" y="2671"/>
                    <a:pt x="16800" y="2763"/>
                    <a:pt x="16823" y="2854"/>
                  </a:cubicBezTo>
                  <a:cubicBezTo>
                    <a:pt x="16846" y="2854"/>
                    <a:pt x="16846" y="2877"/>
                    <a:pt x="16846" y="2877"/>
                  </a:cubicBezTo>
                  <a:lnTo>
                    <a:pt x="16823" y="2968"/>
                  </a:lnTo>
                  <a:lnTo>
                    <a:pt x="16754" y="3242"/>
                  </a:lnTo>
                  <a:cubicBezTo>
                    <a:pt x="16686" y="3493"/>
                    <a:pt x="16617" y="3767"/>
                    <a:pt x="16549" y="4018"/>
                  </a:cubicBezTo>
                  <a:lnTo>
                    <a:pt x="16503" y="4201"/>
                  </a:lnTo>
                  <a:cubicBezTo>
                    <a:pt x="16435" y="4452"/>
                    <a:pt x="16366" y="4726"/>
                    <a:pt x="16298" y="5000"/>
                  </a:cubicBezTo>
                  <a:lnTo>
                    <a:pt x="16229" y="5228"/>
                  </a:lnTo>
                  <a:lnTo>
                    <a:pt x="16184" y="5479"/>
                  </a:lnTo>
                  <a:lnTo>
                    <a:pt x="16161" y="5593"/>
                  </a:lnTo>
                  <a:lnTo>
                    <a:pt x="16138" y="5684"/>
                  </a:lnTo>
                  <a:lnTo>
                    <a:pt x="16138" y="5730"/>
                  </a:lnTo>
                  <a:lnTo>
                    <a:pt x="16115" y="5776"/>
                  </a:lnTo>
                  <a:lnTo>
                    <a:pt x="16115" y="5844"/>
                  </a:lnTo>
                  <a:lnTo>
                    <a:pt x="16115" y="5867"/>
                  </a:lnTo>
                  <a:cubicBezTo>
                    <a:pt x="16092" y="5935"/>
                    <a:pt x="16092" y="5981"/>
                    <a:pt x="16092" y="6004"/>
                  </a:cubicBezTo>
                  <a:cubicBezTo>
                    <a:pt x="16092" y="6027"/>
                    <a:pt x="16115" y="6050"/>
                    <a:pt x="16115" y="6072"/>
                  </a:cubicBezTo>
                  <a:cubicBezTo>
                    <a:pt x="16024" y="6415"/>
                    <a:pt x="15955" y="6757"/>
                    <a:pt x="15864" y="7100"/>
                  </a:cubicBezTo>
                  <a:lnTo>
                    <a:pt x="15819" y="7282"/>
                  </a:lnTo>
                  <a:lnTo>
                    <a:pt x="15773" y="7442"/>
                  </a:lnTo>
                  <a:cubicBezTo>
                    <a:pt x="15727" y="7625"/>
                    <a:pt x="15682" y="7807"/>
                    <a:pt x="15636" y="7990"/>
                  </a:cubicBezTo>
                  <a:cubicBezTo>
                    <a:pt x="15590" y="8127"/>
                    <a:pt x="15567" y="8286"/>
                    <a:pt x="15522" y="8423"/>
                  </a:cubicBezTo>
                  <a:lnTo>
                    <a:pt x="15499" y="8560"/>
                  </a:lnTo>
                  <a:lnTo>
                    <a:pt x="15453" y="8743"/>
                  </a:lnTo>
                  <a:cubicBezTo>
                    <a:pt x="15431" y="8789"/>
                    <a:pt x="15431" y="8834"/>
                    <a:pt x="15408" y="8903"/>
                  </a:cubicBezTo>
                  <a:lnTo>
                    <a:pt x="15385" y="9017"/>
                  </a:lnTo>
                  <a:lnTo>
                    <a:pt x="15362" y="9154"/>
                  </a:lnTo>
                  <a:lnTo>
                    <a:pt x="15339" y="9245"/>
                  </a:lnTo>
                  <a:lnTo>
                    <a:pt x="15316" y="9405"/>
                  </a:lnTo>
                  <a:lnTo>
                    <a:pt x="15294" y="9451"/>
                  </a:lnTo>
                  <a:cubicBezTo>
                    <a:pt x="15294" y="9519"/>
                    <a:pt x="15294" y="9565"/>
                    <a:pt x="15271" y="9610"/>
                  </a:cubicBezTo>
                  <a:cubicBezTo>
                    <a:pt x="15248" y="9702"/>
                    <a:pt x="15248" y="9770"/>
                    <a:pt x="15225" y="9839"/>
                  </a:cubicBezTo>
                  <a:cubicBezTo>
                    <a:pt x="15202" y="9930"/>
                    <a:pt x="15179" y="10021"/>
                    <a:pt x="15157" y="10090"/>
                  </a:cubicBezTo>
                  <a:cubicBezTo>
                    <a:pt x="15111" y="10181"/>
                    <a:pt x="15088" y="10249"/>
                    <a:pt x="15065" y="10318"/>
                  </a:cubicBezTo>
                  <a:lnTo>
                    <a:pt x="15042" y="10386"/>
                  </a:lnTo>
                  <a:cubicBezTo>
                    <a:pt x="14997" y="10478"/>
                    <a:pt x="14974" y="10569"/>
                    <a:pt x="14951" y="10660"/>
                  </a:cubicBezTo>
                  <a:lnTo>
                    <a:pt x="14928" y="10706"/>
                  </a:lnTo>
                  <a:cubicBezTo>
                    <a:pt x="14860" y="10934"/>
                    <a:pt x="14814" y="11140"/>
                    <a:pt x="14746" y="11368"/>
                  </a:cubicBezTo>
                  <a:lnTo>
                    <a:pt x="14746" y="11436"/>
                  </a:lnTo>
                  <a:cubicBezTo>
                    <a:pt x="14723" y="11505"/>
                    <a:pt x="14700" y="11573"/>
                    <a:pt x="14700" y="11642"/>
                  </a:cubicBezTo>
                  <a:lnTo>
                    <a:pt x="14677" y="11687"/>
                  </a:lnTo>
                  <a:lnTo>
                    <a:pt x="14677" y="11779"/>
                  </a:lnTo>
                  <a:cubicBezTo>
                    <a:pt x="14654" y="11847"/>
                    <a:pt x="14632" y="11916"/>
                    <a:pt x="14632" y="11984"/>
                  </a:cubicBezTo>
                  <a:cubicBezTo>
                    <a:pt x="14609" y="12030"/>
                    <a:pt x="14609" y="12075"/>
                    <a:pt x="14586" y="12098"/>
                  </a:cubicBezTo>
                  <a:lnTo>
                    <a:pt x="14563" y="12190"/>
                  </a:lnTo>
                  <a:cubicBezTo>
                    <a:pt x="14518" y="12304"/>
                    <a:pt x="14495" y="12418"/>
                    <a:pt x="14449" y="12532"/>
                  </a:cubicBezTo>
                  <a:cubicBezTo>
                    <a:pt x="14381" y="12760"/>
                    <a:pt x="14312" y="12988"/>
                    <a:pt x="14266" y="13217"/>
                  </a:cubicBezTo>
                  <a:cubicBezTo>
                    <a:pt x="14198" y="13445"/>
                    <a:pt x="14152" y="13673"/>
                    <a:pt x="14107" y="13924"/>
                  </a:cubicBezTo>
                  <a:lnTo>
                    <a:pt x="14061" y="14107"/>
                  </a:lnTo>
                  <a:lnTo>
                    <a:pt x="14038" y="14312"/>
                  </a:lnTo>
                  <a:cubicBezTo>
                    <a:pt x="14015" y="14404"/>
                    <a:pt x="13993" y="14495"/>
                    <a:pt x="13970" y="14563"/>
                  </a:cubicBezTo>
                  <a:lnTo>
                    <a:pt x="13947" y="14609"/>
                  </a:lnTo>
                  <a:lnTo>
                    <a:pt x="13947" y="14655"/>
                  </a:lnTo>
                  <a:lnTo>
                    <a:pt x="13924" y="14678"/>
                  </a:lnTo>
                  <a:cubicBezTo>
                    <a:pt x="13856" y="14929"/>
                    <a:pt x="13810" y="15134"/>
                    <a:pt x="13764" y="15339"/>
                  </a:cubicBezTo>
                  <a:lnTo>
                    <a:pt x="13719" y="15545"/>
                  </a:lnTo>
                  <a:cubicBezTo>
                    <a:pt x="13673" y="15705"/>
                    <a:pt x="13650" y="15842"/>
                    <a:pt x="13604" y="15979"/>
                  </a:cubicBezTo>
                  <a:cubicBezTo>
                    <a:pt x="13604" y="16024"/>
                    <a:pt x="13582" y="16047"/>
                    <a:pt x="13582" y="16070"/>
                  </a:cubicBezTo>
                  <a:lnTo>
                    <a:pt x="13559" y="16138"/>
                  </a:lnTo>
                  <a:cubicBezTo>
                    <a:pt x="13559" y="16184"/>
                    <a:pt x="13559" y="16207"/>
                    <a:pt x="13559" y="16230"/>
                  </a:cubicBezTo>
                  <a:lnTo>
                    <a:pt x="13399" y="16230"/>
                  </a:lnTo>
                  <a:cubicBezTo>
                    <a:pt x="13216" y="16230"/>
                    <a:pt x="13034" y="16207"/>
                    <a:pt x="12851" y="16207"/>
                  </a:cubicBezTo>
                  <a:cubicBezTo>
                    <a:pt x="12737" y="16207"/>
                    <a:pt x="12623" y="16207"/>
                    <a:pt x="12509" y="16184"/>
                  </a:cubicBezTo>
                  <a:lnTo>
                    <a:pt x="11961" y="16184"/>
                  </a:lnTo>
                  <a:cubicBezTo>
                    <a:pt x="11915" y="16161"/>
                    <a:pt x="11870" y="16161"/>
                    <a:pt x="11801" y="16161"/>
                  </a:cubicBezTo>
                  <a:lnTo>
                    <a:pt x="11756" y="16138"/>
                  </a:lnTo>
                  <a:lnTo>
                    <a:pt x="11459" y="16093"/>
                  </a:lnTo>
                  <a:lnTo>
                    <a:pt x="11162" y="16047"/>
                  </a:lnTo>
                  <a:cubicBezTo>
                    <a:pt x="11117" y="16047"/>
                    <a:pt x="11048" y="16024"/>
                    <a:pt x="11002" y="16024"/>
                  </a:cubicBezTo>
                  <a:cubicBezTo>
                    <a:pt x="10865" y="16001"/>
                    <a:pt x="10751" y="15979"/>
                    <a:pt x="10637" y="15979"/>
                  </a:cubicBezTo>
                  <a:lnTo>
                    <a:pt x="10523" y="15979"/>
                  </a:lnTo>
                  <a:cubicBezTo>
                    <a:pt x="10204" y="15910"/>
                    <a:pt x="9884" y="15842"/>
                    <a:pt x="9542" y="15750"/>
                  </a:cubicBezTo>
                  <a:lnTo>
                    <a:pt x="9108" y="15636"/>
                  </a:lnTo>
                  <a:lnTo>
                    <a:pt x="8880" y="15591"/>
                  </a:lnTo>
                  <a:lnTo>
                    <a:pt x="8720" y="15545"/>
                  </a:lnTo>
                  <a:lnTo>
                    <a:pt x="8697" y="15545"/>
                  </a:lnTo>
                  <a:lnTo>
                    <a:pt x="8583" y="15499"/>
                  </a:lnTo>
                  <a:cubicBezTo>
                    <a:pt x="8492" y="15476"/>
                    <a:pt x="8400" y="15454"/>
                    <a:pt x="8309" y="15431"/>
                  </a:cubicBezTo>
                  <a:cubicBezTo>
                    <a:pt x="8286" y="15431"/>
                    <a:pt x="8263" y="15408"/>
                    <a:pt x="8241" y="15408"/>
                  </a:cubicBezTo>
                  <a:cubicBezTo>
                    <a:pt x="8195" y="15408"/>
                    <a:pt x="8149" y="15431"/>
                    <a:pt x="8104" y="15454"/>
                  </a:cubicBezTo>
                  <a:cubicBezTo>
                    <a:pt x="8104" y="15454"/>
                    <a:pt x="8081" y="15454"/>
                    <a:pt x="8058" y="15476"/>
                  </a:cubicBezTo>
                  <a:lnTo>
                    <a:pt x="7875" y="15431"/>
                  </a:lnTo>
                  <a:lnTo>
                    <a:pt x="7670" y="15385"/>
                  </a:lnTo>
                  <a:cubicBezTo>
                    <a:pt x="7487" y="15362"/>
                    <a:pt x="7305" y="15317"/>
                    <a:pt x="7145" y="15271"/>
                  </a:cubicBezTo>
                  <a:cubicBezTo>
                    <a:pt x="7031" y="15248"/>
                    <a:pt x="6917" y="15202"/>
                    <a:pt x="6803" y="15180"/>
                  </a:cubicBezTo>
                  <a:lnTo>
                    <a:pt x="6551" y="15111"/>
                  </a:lnTo>
                  <a:lnTo>
                    <a:pt x="6506" y="15088"/>
                  </a:lnTo>
                  <a:cubicBezTo>
                    <a:pt x="6483" y="15020"/>
                    <a:pt x="6415" y="14974"/>
                    <a:pt x="6369" y="14951"/>
                  </a:cubicBezTo>
                  <a:cubicBezTo>
                    <a:pt x="6300" y="14929"/>
                    <a:pt x="6255" y="14906"/>
                    <a:pt x="6186" y="14906"/>
                  </a:cubicBezTo>
                  <a:lnTo>
                    <a:pt x="6141" y="14883"/>
                  </a:lnTo>
                  <a:lnTo>
                    <a:pt x="6026" y="14860"/>
                  </a:lnTo>
                  <a:lnTo>
                    <a:pt x="5912" y="14814"/>
                  </a:lnTo>
                  <a:cubicBezTo>
                    <a:pt x="5753" y="14769"/>
                    <a:pt x="5593" y="14746"/>
                    <a:pt x="5433" y="14678"/>
                  </a:cubicBezTo>
                  <a:lnTo>
                    <a:pt x="5091" y="14586"/>
                  </a:lnTo>
                  <a:lnTo>
                    <a:pt x="4908" y="14541"/>
                  </a:lnTo>
                  <a:cubicBezTo>
                    <a:pt x="4771" y="14495"/>
                    <a:pt x="4634" y="14449"/>
                    <a:pt x="4497" y="14426"/>
                  </a:cubicBezTo>
                  <a:cubicBezTo>
                    <a:pt x="4018" y="14267"/>
                    <a:pt x="3493" y="14107"/>
                    <a:pt x="2991" y="13924"/>
                  </a:cubicBezTo>
                  <a:lnTo>
                    <a:pt x="2922" y="13901"/>
                  </a:lnTo>
                  <a:cubicBezTo>
                    <a:pt x="2899" y="13879"/>
                    <a:pt x="2854" y="13856"/>
                    <a:pt x="2808" y="13856"/>
                  </a:cubicBezTo>
                  <a:lnTo>
                    <a:pt x="2740" y="13810"/>
                  </a:lnTo>
                  <a:cubicBezTo>
                    <a:pt x="2671" y="13787"/>
                    <a:pt x="2626" y="13787"/>
                    <a:pt x="2580" y="13765"/>
                  </a:cubicBezTo>
                  <a:cubicBezTo>
                    <a:pt x="2557" y="13765"/>
                    <a:pt x="2534" y="13742"/>
                    <a:pt x="2511" y="13742"/>
                  </a:cubicBezTo>
                  <a:cubicBezTo>
                    <a:pt x="2466" y="13742"/>
                    <a:pt x="2443" y="13765"/>
                    <a:pt x="2397" y="13765"/>
                  </a:cubicBezTo>
                  <a:lnTo>
                    <a:pt x="2329" y="13765"/>
                  </a:lnTo>
                  <a:cubicBezTo>
                    <a:pt x="2306" y="13765"/>
                    <a:pt x="2260" y="13765"/>
                    <a:pt x="2237" y="13787"/>
                  </a:cubicBezTo>
                  <a:cubicBezTo>
                    <a:pt x="2032" y="13673"/>
                    <a:pt x="1827" y="13582"/>
                    <a:pt x="1644" y="13491"/>
                  </a:cubicBezTo>
                  <a:lnTo>
                    <a:pt x="1644" y="13491"/>
                  </a:lnTo>
                  <a:lnTo>
                    <a:pt x="1667" y="13513"/>
                  </a:lnTo>
                  <a:lnTo>
                    <a:pt x="1553" y="13445"/>
                  </a:lnTo>
                  <a:lnTo>
                    <a:pt x="1416" y="13376"/>
                  </a:lnTo>
                  <a:lnTo>
                    <a:pt x="1347" y="13354"/>
                  </a:lnTo>
                  <a:lnTo>
                    <a:pt x="1279" y="13308"/>
                  </a:lnTo>
                  <a:cubicBezTo>
                    <a:pt x="1165" y="13240"/>
                    <a:pt x="1051" y="13171"/>
                    <a:pt x="914" y="13125"/>
                  </a:cubicBezTo>
                  <a:lnTo>
                    <a:pt x="845" y="13080"/>
                  </a:lnTo>
                  <a:cubicBezTo>
                    <a:pt x="777" y="13057"/>
                    <a:pt x="708" y="13011"/>
                    <a:pt x="640" y="12988"/>
                  </a:cubicBezTo>
                  <a:lnTo>
                    <a:pt x="571" y="12943"/>
                  </a:lnTo>
                  <a:lnTo>
                    <a:pt x="526" y="12920"/>
                  </a:lnTo>
                  <a:lnTo>
                    <a:pt x="480" y="12897"/>
                  </a:lnTo>
                  <a:lnTo>
                    <a:pt x="434" y="12897"/>
                  </a:lnTo>
                  <a:cubicBezTo>
                    <a:pt x="389" y="12874"/>
                    <a:pt x="366" y="12851"/>
                    <a:pt x="320" y="12851"/>
                  </a:cubicBezTo>
                  <a:cubicBezTo>
                    <a:pt x="275" y="12851"/>
                    <a:pt x="229" y="12874"/>
                    <a:pt x="183" y="12897"/>
                  </a:cubicBezTo>
                  <a:lnTo>
                    <a:pt x="115" y="12897"/>
                  </a:lnTo>
                  <a:cubicBezTo>
                    <a:pt x="46" y="12920"/>
                    <a:pt x="1" y="12988"/>
                    <a:pt x="1" y="13057"/>
                  </a:cubicBezTo>
                  <a:cubicBezTo>
                    <a:pt x="1" y="13103"/>
                    <a:pt x="23" y="13171"/>
                    <a:pt x="69" y="13217"/>
                  </a:cubicBezTo>
                  <a:lnTo>
                    <a:pt x="115" y="13240"/>
                  </a:lnTo>
                  <a:lnTo>
                    <a:pt x="160" y="13262"/>
                  </a:lnTo>
                  <a:cubicBezTo>
                    <a:pt x="160" y="13285"/>
                    <a:pt x="160" y="13308"/>
                    <a:pt x="160" y="13331"/>
                  </a:cubicBezTo>
                  <a:cubicBezTo>
                    <a:pt x="183" y="13331"/>
                    <a:pt x="183" y="13354"/>
                    <a:pt x="206" y="13376"/>
                  </a:cubicBezTo>
                  <a:cubicBezTo>
                    <a:pt x="229" y="13399"/>
                    <a:pt x="275" y="13422"/>
                    <a:pt x="297" y="13445"/>
                  </a:cubicBezTo>
                  <a:cubicBezTo>
                    <a:pt x="343" y="13491"/>
                    <a:pt x="389" y="13513"/>
                    <a:pt x="434" y="13536"/>
                  </a:cubicBezTo>
                  <a:cubicBezTo>
                    <a:pt x="503" y="13582"/>
                    <a:pt x="571" y="13605"/>
                    <a:pt x="617" y="13628"/>
                  </a:cubicBezTo>
                  <a:lnTo>
                    <a:pt x="663" y="13650"/>
                  </a:lnTo>
                  <a:cubicBezTo>
                    <a:pt x="731" y="13673"/>
                    <a:pt x="777" y="13696"/>
                    <a:pt x="799" y="13719"/>
                  </a:cubicBezTo>
                  <a:cubicBezTo>
                    <a:pt x="845" y="13742"/>
                    <a:pt x="891" y="13742"/>
                    <a:pt x="936" y="13742"/>
                  </a:cubicBezTo>
                  <a:lnTo>
                    <a:pt x="982" y="13742"/>
                  </a:lnTo>
                  <a:cubicBezTo>
                    <a:pt x="1028" y="13765"/>
                    <a:pt x="1051" y="13787"/>
                    <a:pt x="1096" y="13787"/>
                  </a:cubicBezTo>
                  <a:lnTo>
                    <a:pt x="1439" y="13970"/>
                  </a:lnTo>
                  <a:lnTo>
                    <a:pt x="1553" y="14016"/>
                  </a:lnTo>
                  <a:cubicBezTo>
                    <a:pt x="1758" y="14107"/>
                    <a:pt x="1986" y="14221"/>
                    <a:pt x="2192" y="14312"/>
                  </a:cubicBezTo>
                  <a:cubicBezTo>
                    <a:pt x="2215" y="14358"/>
                    <a:pt x="2237" y="14381"/>
                    <a:pt x="2306" y="14404"/>
                  </a:cubicBezTo>
                  <a:cubicBezTo>
                    <a:pt x="2489" y="14495"/>
                    <a:pt x="2671" y="14586"/>
                    <a:pt x="2854" y="14655"/>
                  </a:cubicBezTo>
                  <a:cubicBezTo>
                    <a:pt x="2991" y="14723"/>
                    <a:pt x="3150" y="14814"/>
                    <a:pt x="3287" y="14883"/>
                  </a:cubicBezTo>
                  <a:cubicBezTo>
                    <a:pt x="3470" y="14974"/>
                    <a:pt x="3630" y="15043"/>
                    <a:pt x="3812" y="15134"/>
                  </a:cubicBezTo>
                  <a:cubicBezTo>
                    <a:pt x="3881" y="15157"/>
                    <a:pt x="3972" y="15202"/>
                    <a:pt x="4041" y="15225"/>
                  </a:cubicBezTo>
                  <a:cubicBezTo>
                    <a:pt x="4086" y="15248"/>
                    <a:pt x="4132" y="15248"/>
                    <a:pt x="4178" y="15271"/>
                  </a:cubicBezTo>
                  <a:cubicBezTo>
                    <a:pt x="4246" y="15294"/>
                    <a:pt x="4292" y="15317"/>
                    <a:pt x="4337" y="15317"/>
                  </a:cubicBezTo>
                  <a:cubicBezTo>
                    <a:pt x="4383" y="15317"/>
                    <a:pt x="4406" y="15317"/>
                    <a:pt x="4429" y="15294"/>
                  </a:cubicBezTo>
                  <a:cubicBezTo>
                    <a:pt x="4588" y="15362"/>
                    <a:pt x="4748" y="15431"/>
                    <a:pt x="4931" y="15476"/>
                  </a:cubicBezTo>
                  <a:cubicBezTo>
                    <a:pt x="5068" y="15522"/>
                    <a:pt x="5205" y="15568"/>
                    <a:pt x="5342" y="15613"/>
                  </a:cubicBezTo>
                  <a:cubicBezTo>
                    <a:pt x="5410" y="15636"/>
                    <a:pt x="5479" y="15659"/>
                    <a:pt x="5547" y="15682"/>
                  </a:cubicBezTo>
                  <a:cubicBezTo>
                    <a:pt x="5661" y="15705"/>
                    <a:pt x="5753" y="15750"/>
                    <a:pt x="5844" y="15750"/>
                  </a:cubicBezTo>
                  <a:lnTo>
                    <a:pt x="5890" y="15750"/>
                  </a:lnTo>
                  <a:cubicBezTo>
                    <a:pt x="5958" y="15773"/>
                    <a:pt x="6026" y="15796"/>
                    <a:pt x="6118" y="15819"/>
                  </a:cubicBezTo>
                  <a:cubicBezTo>
                    <a:pt x="6300" y="15887"/>
                    <a:pt x="6483" y="15933"/>
                    <a:pt x="6666" y="15979"/>
                  </a:cubicBezTo>
                  <a:cubicBezTo>
                    <a:pt x="6962" y="16093"/>
                    <a:pt x="7282" y="16184"/>
                    <a:pt x="7601" y="16298"/>
                  </a:cubicBezTo>
                  <a:lnTo>
                    <a:pt x="7647" y="16298"/>
                  </a:lnTo>
                  <a:lnTo>
                    <a:pt x="7693" y="16321"/>
                  </a:lnTo>
                  <a:cubicBezTo>
                    <a:pt x="8035" y="16435"/>
                    <a:pt x="8332" y="16526"/>
                    <a:pt x="8629" y="16595"/>
                  </a:cubicBezTo>
                  <a:lnTo>
                    <a:pt x="8811" y="16640"/>
                  </a:lnTo>
                  <a:cubicBezTo>
                    <a:pt x="9108" y="16732"/>
                    <a:pt x="9382" y="16800"/>
                    <a:pt x="9679" y="16869"/>
                  </a:cubicBezTo>
                  <a:cubicBezTo>
                    <a:pt x="9724" y="16869"/>
                    <a:pt x="9793" y="16892"/>
                    <a:pt x="9838" y="16892"/>
                  </a:cubicBezTo>
                  <a:lnTo>
                    <a:pt x="9907" y="16914"/>
                  </a:lnTo>
                  <a:cubicBezTo>
                    <a:pt x="9952" y="16937"/>
                    <a:pt x="10021" y="16937"/>
                    <a:pt x="10067" y="16937"/>
                  </a:cubicBezTo>
                  <a:cubicBezTo>
                    <a:pt x="10135" y="16937"/>
                    <a:pt x="10158" y="16937"/>
                    <a:pt x="10204" y="16914"/>
                  </a:cubicBezTo>
                  <a:cubicBezTo>
                    <a:pt x="10226" y="16914"/>
                    <a:pt x="10226" y="16892"/>
                    <a:pt x="10249" y="16892"/>
                  </a:cubicBezTo>
                  <a:lnTo>
                    <a:pt x="10455" y="16937"/>
                  </a:lnTo>
                  <a:cubicBezTo>
                    <a:pt x="10660" y="16983"/>
                    <a:pt x="10888" y="17006"/>
                    <a:pt x="11094" y="17051"/>
                  </a:cubicBezTo>
                  <a:cubicBezTo>
                    <a:pt x="11208" y="17051"/>
                    <a:pt x="11299" y="17074"/>
                    <a:pt x="11390" y="17074"/>
                  </a:cubicBezTo>
                  <a:cubicBezTo>
                    <a:pt x="11459" y="17097"/>
                    <a:pt x="11505" y="17097"/>
                    <a:pt x="11573" y="17097"/>
                  </a:cubicBezTo>
                  <a:lnTo>
                    <a:pt x="11642" y="17097"/>
                  </a:lnTo>
                  <a:cubicBezTo>
                    <a:pt x="11664" y="17120"/>
                    <a:pt x="11664" y="17120"/>
                    <a:pt x="11687" y="17120"/>
                  </a:cubicBezTo>
                  <a:cubicBezTo>
                    <a:pt x="11733" y="17143"/>
                    <a:pt x="11756" y="17165"/>
                    <a:pt x="11801" y="17188"/>
                  </a:cubicBezTo>
                  <a:cubicBezTo>
                    <a:pt x="11847" y="17188"/>
                    <a:pt x="11893" y="17188"/>
                    <a:pt x="11938" y="17211"/>
                  </a:cubicBezTo>
                  <a:cubicBezTo>
                    <a:pt x="11984" y="17211"/>
                    <a:pt x="12030" y="17234"/>
                    <a:pt x="12098" y="17234"/>
                  </a:cubicBezTo>
                  <a:cubicBezTo>
                    <a:pt x="12166" y="17234"/>
                    <a:pt x="12258" y="17257"/>
                    <a:pt x="12349" y="17257"/>
                  </a:cubicBezTo>
                  <a:lnTo>
                    <a:pt x="12395" y="17280"/>
                  </a:lnTo>
                  <a:cubicBezTo>
                    <a:pt x="12509" y="17280"/>
                    <a:pt x="12646" y="17302"/>
                    <a:pt x="12760" y="17302"/>
                  </a:cubicBezTo>
                  <a:cubicBezTo>
                    <a:pt x="12920" y="17325"/>
                    <a:pt x="13057" y="17325"/>
                    <a:pt x="13194" y="17325"/>
                  </a:cubicBezTo>
                  <a:cubicBezTo>
                    <a:pt x="13331" y="17348"/>
                    <a:pt x="13445" y="17348"/>
                    <a:pt x="13582" y="17348"/>
                  </a:cubicBezTo>
                  <a:lnTo>
                    <a:pt x="13833" y="17348"/>
                  </a:lnTo>
                  <a:cubicBezTo>
                    <a:pt x="13901" y="17348"/>
                    <a:pt x="13993" y="17348"/>
                    <a:pt x="14061" y="17325"/>
                  </a:cubicBezTo>
                  <a:cubicBezTo>
                    <a:pt x="14129" y="17302"/>
                    <a:pt x="14175" y="17280"/>
                    <a:pt x="14221" y="17257"/>
                  </a:cubicBezTo>
                  <a:cubicBezTo>
                    <a:pt x="14266" y="17211"/>
                    <a:pt x="14312" y="17165"/>
                    <a:pt x="14335" y="17097"/>
                  </a:cubicBezTo>
                  <a:cubicBezTo>
                    <a:pt x="14335" y="17074"/>
                    <a:pt x="14358" y="17051"/>
                    <a:pt x="14358" y="17029"/>
                  </a:cubicBezTo>
                  <a:lnTo>
                    <a:pt x="14381" y="17006"/>
                  </a:lnTo>
                  <a:cubicBezTo>
                    <a:pt x="14403" y="16892"/>
                    <a:pt x="14449" y="16777"/>
                    <a:pt x="14472" y="16686"/>
                  </a:cubicBezTo>
                  <a:cubicBezTo>
                    <a:pt x="14495" y="16595"/>
                    <a:pt x="14518" y="16504"/>
                    <a:pt x="14518" y="16412"/>
                  </a:cubicBezTo>
                  <a:lnTo>
                    <a:pt x="14563" y="16275"/>
                  </a:lnTo>
                  <a:cubicBezTo>
                    <a:pt x="14563" y="16252"/>
                    <a:pt x="14563" y="16230"/>
                    <a:pt x="14586" y="16184"/>
                  </a:cubicBezTo>
                  <a:cubicBezTo>
                    <a:pt x="14609" y="16138"/>
                    <a:pt x="14609" y="16093"/>
                    <a:pt x="14609" y="16070"/>
                  </a:cubicBezTo>
                  <a:cubicBezTo>
                    <a:pt x="14632" y="15979"/>
                    <a:pt x="14654" y="15864"/>
                    <a:pt x="14609" y="15750"/>
                  </a:cubicBezTo>
                  <a:cubicBezTo>
                    <a:pt x="14563" y="15636"/>
                    <a:pt x="14449" y="15568"/>
                    <a:pt x="14312" y="15568"/>
                  </a:cubicBezTo>
                  <a:lnTo>
                    <a:pt x="14312" y="15522"/>
                  </a:lnTo>
                  <a:lnTo>
                    <a:pt x="14335" y="15339"/>
                  </a:lnTo>
                  <a:cubicBezTo>
                    <a:pt x="14358" y="15271"/>
                    <a:pt x="14381" y="15225"/>
                    <a:pt x="14381" y="15157"/>
                  </a:cubicBezTo>
                  <a:lnTo>
                    <a:pt x="14426" y="14974"/>
                  </a:lnTo>
                  <a:lnTo>
                    <a:pt x="14449" y="14929"/>
                  </a:lnTo>
                  <a:cubicBezTo>
                    <a:pt x="14495" y="14883"/>
                    <a:pt x="14540" y="14814"/>
                    <a:pt x="14540" y="14746"/>
                  </a:cubicBezTo>
                  <a:cubicBezTo>
                    <a:pt x="14563" y="14609"/>
                    <a:pt x="14586" y="14495"/>
                    <a:pt x="14609" y="14358"/>
                  </a:cubicBezTo>
                  <a:cubicBezTo>
                    <a:pt x="14677" y="14016"/>
                    <a:pt x="14769" y="13673"/>
                    <a:pt x="14860" y="13308"/>
                  </a:cubicBezTo>
                  <a:lnTo>
                    <a:pt x="14883" y="13217"/>
                  </a:lnTo>
                  <a:cubicBezTo>
                    <a:pt x="14906" y="13194"/>
                    <a:pt x="14906" y="13171"/>
                    <a:pt x="14906" y="13148"/>
                  </a:cubicBezTo>
                  <a:cubicBezTo>
                    <a:pt x="14997" y="13103"/>
                    <a:pt x="15042" y="13034"/>
                    <a:pt x="15042" y="12943"/>
                  </a:cubicBezTo>
                  <a:cubicBezTo>
                    <a:pt x="15088" y="12715"/>
                    <a:pt x="15134" y="12509"/>
                    <a:pt x="15157" y="12281"/>
                  </a:cubicBezTo>
                  <a:lnTo>
                    <a:pt x="15202" y="12167"/>
                  </a:lnTo>
                  <a:lnTo>
                    <a:pt x="15294" y="11802"/>
                  </a:lnTo>
                  <a:lnTo>
                    <a:pt x="15385" y="11459"/>
                  </a:lnTo>
                  <a:cubicBezTo>
                    <a:pt x="15408" y="11436"/>
                    <a:pt x="15453" y="11414"/>
                    <a:pt x="15453" y="11368"/>
                  </a:cubicBezTo>
                  <a:cubicBezTo>
                    <a:pt x="15499" y="11231"/>
                    <a:pt x="15545" y="11117"/>
                    <a:pt x="15567" y="11003"/>
                  </a:cubicBezTo>
                  <a:lnTo>
                    <a:pt x="15590" y="10866"/>
                  </a:lnTo>
                  <a:lnTo>
                    <a:pt x="15613" y="10752"/>
                  </a:lnTo>
                  <a:lnTo>
                    <a:pt x="15636" y="10592"/>
                  </a:lnTo>
                  <a:cubicBezTo>
                    <a:pt x="15682" y="10409"/>
                    <a:pt x="15727" y="10204"/>
                    <a:pt x="15773" y="10021"/>
                  </a:cubicBezTo>
                  <a:cubicBezTo>
                    <a:pt x="15841" y="9702"/>
                    <a:pt x="15933" y="9405"/>
                    <a:pt x="16024" y="9085"/>
                  </a:cubicBezTo>
                  <a:cubicBezTo>
                    <a:pt x="16070" y="8926"/>
                    <a:pt x="16115" y="8743"/>
                    <a:pt x="16184" y="8583"/>
                  </a:cubicBezTo>
                  <a:lnTo>
                    <a:pt x="16184" y="8538"/>
                  </a:lnTo>
                  <a:cubicBezTo>
                    <a:pt x="16207" y="8492"/>
                    <a:pt x="16229" y="8423"/>
                    <a:pt x="16229" y="8378"/>
                  </a:cubicBezTo>
                  <a:lnTo>
                    <a:pt x="16275" y="8218"/>
                  </a:lnTo>
                  <a:cubicBezTo>
                    <a:pt x="16298" y="8172"/>
                    <a:pt x="16298" y="8127"/>
                    <a:pt x="16298" y="8058"/>
                  </a:cubicBezTo>
                  <a:cubicBezTo>
                    <a:pt x="16298" y="8035"/>
                    <a:pt x="16298" y="8035"/>
                    <a:pt x="16275" y="8013"/>
                  </a:cubicBezTo>
                  <a:lnTo>
                    <a:pt x="16298" y="7921"/>
                  </a:lnTo>
                  <a:lnTo>
                    <a:pt x="16321" y="7830"/>
                  </a:lnTo>
                  <a:lnTo>
                    <a:pt x="16389" y="7602"/>
                  </a:lnTo>
                  <a:lnTo>
                    <a:pt x="16480" y="7328"/>
                  </a:lnTo>
                  <a:cubicBezTo>
                    <a:pt x="16503" y="7191"/>
                    <a:pt x="16549" y="7054"/>
                    <a:pt x="16595" y="6894"/>
                  </a:cubicBezTo>
                  <a:cubicBezTo>
                    <a:pt x="16663" y="6666"/>
                    <a:pt x="16732" y="6438"/>
                    <a:pt x="16800" y="6187"/>
                  </a:cubicBezTo>
                  <a:lnTo>
                    <a:pt x="16823" y="6050"/>
                  </a:lnTo>
                  <a:cubicBezTo>
                    <a:pt x="16846" y="5958"/>
                    <a:pt x="16869" y="5913"/>
                    <a:pt x="16869" y="5867"/>
                  </a:cubicBezTo>
                  <a:cubicBezTo>
                    <a:pt x="16891" y="5821"/>
                    <a:pt x="16891" y="5776"/>
                    <a:pt x="16869" y="5730"/>
                  </a:cubicBezTo>
                  <a:cubicBezTo>
                    <a:pt x="16869" y="5707"/>
                    <a:pt x="16869" y="5684"/>
                    <a:pt x="16846" y="5662"/>
                  </a:cubicBezTo>
                  <a:lnTo>
                    <a:pt x="16846" y="5616"/>
                  </a:lnTo>
                  <a:lnTo>
                    <a:pt x="16891" y="5525"/>
                  </a:lnTo>
                  <a:cubicBezTo>
                    <a:pt x="16914" y="5456"/>
                    <a:pt x="16937" y="5410"/>
                    <a:pt x="16937" y="5365"/>
                  </a:cubicBezTo>
                  <a:lnTo>
                    <a:pt x="16983" y="5251"/>
                  </a:lnTo>
                  <a:cubicBezTo>
                    <a:pt x="17005" y="5137"/>
                    <a:pt x="17051" y="5022"/>
                    <a:pt x="17074" y="4908"/>
                  </a:cubicBezTo>
                  <a:cubicBezTo>
                    <a:pt x="17097" y="4863"/>
                    <a:pt x="17097" y="4817"/>
                    <a:pt x="17097" y="4771"/>
                  </a:cubicBezTo>
                  <a:lnTo>
                    <a:pt x="17097" y="4726"/>
                  </a:lnTo>
                  <a:lnTo>
                    <a:pt x="17120" y="4589"/>
                  </a:lnTo>
                  <a:lnTo>
                    <a:pt x="17142" y="4566"/>
                  </a:lnTo>
                  <a:lnTo>
                    <a:pt x="17165" y="4429"/>
                  </a:lnTo>
                  <a:lnTo>
                    <a:pt x="17188" y="4338"/>
                  </a:lnTo>
                  <a:cubicBezTo>
                    <a:pt x="17279" y="4064"/>
                    <a:pt x="17371" y="3744"/>
                    <a:pt x="17462" y="3425"/>
                  </a:cubicBezTo>
                  <a:lnTo>
                    <a:pt x="17576" y="3105"/>
                  </a:lnTo>
                  <a:lnTo>
                    <a:pt x="17782" y="2466"/>
                  </a:lnTo>
                  <a:lnTo>
                    <a:pt x="17850" y="2238"/>
                  </a:lnTo>
                  <a:lnTo>
                    <a:pt x="17918" y="2032"/>
                  </a:lnTo>
                  <a:cubicBezTo>
                    <a:pt x="17941" y="1964"/>
                    <a:pt x="17941" y="1895"/>
                    <a:pt x="17964" y="1827"/>
                  </a:cubicBezTo>
                  <a:lnTo>
                    <a:pt x="17987" y="1736"/>
                  </a:lnTo>
                  <a:lnTo>
                    <a:pt x="17987" y="1713"/>
                  </a:lnTo>
                  <a:cubicBezTo>
                    <a:pt x="18010" y="1644"/>
                    <a:pt x="18033" y="1553"/>
                    <a:pt x="18055" y="1485"/>
                  </a:cubicBezTo>
                  <a:cubicBezTo>
                    <a:pt x="18101" y="1302"/>
                    <a:pt x="18147" y="1142"/>
                    <a:pt x="18170" y="960"/>
                  </a:cubicBezTo>
                  <a:lnTo>
                    <a:pt x="18192" y="891"/>
                  </a:lnTo>
                  <a:lnTo>
                    <a:pt x="18192" y="823"/>
                  </a:lnTo>
                  <a:lnTo>
                    <a:pt x="18215" y="731"/>
                  </a:lnTo>
                  <a:lnTo>
                    <a:pt x="18215" y="686"/>
                  </a:lnTo>
                  <a:cubicBezTo>
                    <a:pt x="18238" y="617"/>
                    <a:pt x="18238" y="572"/>
                    <a:pt x="18238" y="503"/>
                  </a:cubicBezTo>
                  <a:cubicBezTo>
                    <a:pt x="18261" y="389"/>
                    <a:pt x="18192" y="275"/>
                    <a:pt x="18101" y="229"/>
                  </a:cubicBezTo>
                  <a:cubicBezTo>
                    <a:pt x="18055" y="229"/>
                    <a:pt x="18033" y="206"/>
                    <a:pt x="18010" y="206"/>
                  </a:cubicBezTo>
                  <a:cubicBezTo>
                    <a:pt x="17987" y="206"/>
                    <a:pt x="17987" y="183"/>
                    <a:pt x="17964" y="183"/>
                  </a:cubicBezTo>
                  <a:cubicBezTo>
                    <a:pt x="17941" y="183"/>
                    <a:pt x="17918" y="161"/>
                    <a:pt x="17873" y="161"/>
                  </a:cubicBezTo>
                  <a:cubicBezTo>
                    <a:pt x="17896" y="161"/>
                    <a:pt x="17873" y="138"/>
                    <a:pt x="17873" y="115"/>
                  </a:cubicBezTo>
                  <a:cubicBezTo>
                    <a:pt x="17850" y="69"/>
                    <a:pt x="17827" y="47"/>
                    <a:pt x="17759" y="24"/>
                  </a:cubicBezTo>
                  <a:cubicBezTo>
                    <a:pt x="17736" y="1"/>
                    <a:pt x="17713" y="1"/>
                    <a:pt x="17690"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1" name="Google Shape;4552;p38">
              <a:extLst>
                <a:ext uri="{FF2B5EF4-FFF2-40B4-BE49-F238E27FC236}">
                  <a16:creationId xmlns:a16="http://schemas.microsoft.com/office/drawing/2014/main" id="{5B4D09D8-290F-A290-705D-B4CFA904399A}"/>
                </a:ext>
              </a:extLst>
            </p:cNvPr>
            <p:cNvSpPr/>
            <p:nvPr/>
          </p:nvSpPr>
          <p:spPr>
            <a:xfrm>
              <a:off x="7988833" y="3348213"/>
              <a:ext cx="327704" cy="268320"/>
            </a:xfrm>
            <a:custGeom>
              <a:avLst/>
              <a:gdLst/>
              <a:ahLst/>
              <a:cxnLst/>
              <a:rect l="l" t="t" r="r" b="b"/>
              <a:pathLst>
                <a:path w="11710" h="9588" extrusionOk="0">
                  <a:moveTo>
                    <a:pt x="2101" y="1"/>
                  </a:moveTo>
                  <a:cubicBezTo>
                    <a:pt x="2009" y="1"/>
                    <a:pt x="1941" y="24"/>
                    <a:pt x="1849" y="47"/>
                  </a:cubicBezTo>
                  <a:cubicBezTo>
                    <a:pt x="1735" y="115"/>
                    <a:pt x="1690" y="229"/>
                    <a:pt x="1644" y="321"/>
                  </a:cubicBezTo>
                  <a:cubicBezTo>
                    <a:pt x="1598" y="412"/>
                    <a:pt x="1553" y="526"/>
                    <a:pt x="1530" y="640"/>
                  </a:cubicBezTo>
                  <a:cubicBezTo>
                    <a:pt x="1484" y="731"/>
                    <a:pt x="1461" y="823"/>
                    <a:pt x="1439" y="914"/>
                  </a:cubicBezTo>
                  <a:lnTo>
                    <a:pt x="1416" y="1074"/>
                  </a:lnTo>
                  <a:lnTo>
                    <a:pt x="1370" y="1302"/>
                  </a:lnTo>
                  <a:lnTo>
                    <a:pt x="1347" y="1393"/>
                  </a:lnTo>
                  <a:lnTo>
                    <a:pt x="1302" y="1507"/>
                  </a:lnTo>
                  <a:cubicBezTo>
                    <a:pt x="1279" y="1667"/>
                    <a:pt x="1233" y="1827"/>
                    <a:pt x="1210" y="1987"/>
                  </a:cubicBezTo>
                  <a:cubicBezTo>
                    <a:pt x="1142" y="2283"/>
                    <a:pt x="1073" y="2580"/>
                    <a:pt x="1005" y="2877"/>
                  </a:cubicBezTo>
                  <a:lnTo>
                    <a:pt x="936" y="3082"/>
                  </a:lnTo>
                  <a:cubicBezTo>
                    <a:pt x="914" y="3197"/>
                    <a:pt x="891" y="3311"/>
                    <a:pt x="868" y="3425"/>
                  </a:cubicBezTo>
                  <a:cubicBezTo>
                    <a:pt x="799" y="3607"/>
                    <a:pt x="754" y="3790"/>
                    <a:pt x="708" y="3973"/>
                  </a:cubicBezTo>
                  <a:cubicBezTo>
                    <a:pt x="685" y="4110"/>
                    <a:pt x="640" y="4246"/>
                    <a:pt x="617" y="4406"/>
                  </a:cubicBezTo>
                  <a:lnTo>
                    <a:pt x="594" y="4520"/>
                  </a:lnTo>
                  <a:cubicBezTo>
                    <a:pt x="548" y="4703"/>
                    <a:pt x="526" y="4886"/>
                    <a:pt x="480" y="5091"/>
                  </a:cubicBezTo>
                  <a:lnTo>
                    <a:pt x="480" y="5159"/>
                  </a:lnTo>
                  <a:lnTo>
                    <a:pt x="457" y="5251"/>
                  </a:lnTo>
                  <a:cubicBezTo>
                    <a:pt x="457" y="5274"/>
                    <a:pt x="457" y="5319"/>
                    <a:pt x="434" y="5365"/>
                  </a:cubicBezTo>
                  <a:lnTo>
                    <a:pt x="434" y="5411"/>
                  </a:lnTo>
                  <a:cubicBezTo>
                    <a:pt x="411" y="5456"/>
                    <a:pt x="389" y="5502"/>
                    <a:pt x="366" y="5548"/>
                  </a:cubicBezTo>
                  <a:lnTo>
                    <a:pt x="320" y="5639"/>
                  </a:lnTo>
                  <a:lnTo>
                    <a:pt x="274" y="5753"/>
                  </a:lnTo>
                  <a:lnTo>
                    <a:pt x="252" y="5844"/>
                  </a:lnTo>
                  <a:cubicBezTo>
                    <a:pt x="160" y="6050"/>
                    <a:pt x="115" y="6255"/>
                    <a:pt x="92" y="6461"/>
                  </a:cubicBezTo>
                  <a:lnTo>
                    <a:pt x="46" y="6689"/>
                  </a:lnTo>
                  <a:cubicBezTo>
                    <a:pt x="46" y="6757"/>
                    <a:pt x="23" y="6780"/>
                    <a:pt x="23" y="6826"/>
                  </a:cubicBezTo>
                  <a:cubicBezTo>
                    <a:pt x="23" y="6894"/>
                    <a:pt x="1" y="6963"/>
                    <a:pt x="23" y="7031"/>
                  </a:cubicBezTo>
                  <a:cubicBezTo>
                    <a:pt x="69" y="7100"/>
                    <a:pt x="69" y="7145"/>
                    <a:pt x="115" y="7191"/>
                  </a:cubicBezTo>
                  <a:cubicBezTo>
                    <a:pt x="160" y="7237"/>
                    <a:pt x="206" y="7259"/>
                    <a:pt x="252" y="7282"/>
                  </a:cubicBezTo>
                  <a:cubicBezTo>
                    <a:pt x="297" y="7305"/>
                    <a:pt x="343" y="7328"/>
                    <a:pt x="366" y="7328"/>
                  </a:cubicBezTo>
                  <a:cubicBezTo>
                    <a:pt x="480" y="7374"/>
                    <a:pt x="548" y="7396"/>
                    <a:pt x="617" y="7419"/>
                  </a:cubicBezTo>
                  <a:cubicBezTo>
                    <a:pt x="822" y="7465"/>
                    <a:pt x="1028" y="7510"/>
                    <a:pt x="1233" y="7556"/>
                  </a:cubicBezTo>
                  <a:lnTo>
                    <a:pt x="1530" y="7625"/>
                  </a:lnTo>
                  <a:cubicBezTo>
                    <a:pt x="1690" y="7670"/>
                    <a:pt x="1827" y="7716"/>
                    <a:pt x="1986" y="7739"/>
                  </a:cubicBezTo>
                  <a:cubicBezTo>
                    <a:pt x="2146" y="7762"/>
                    <a:pt x="2283" y="7807"/>
                    <a:pt x="2420" y="7853"/>
                  </a:cubicBezTo>
                  <a:cubicBezTo>
                    <a:pt x="2740" y="7944"/>
                    <a:pt x="3036" y="8035"/>
                    <a:pt x="3356" y="8104"/>
                  </a:cubicBezTo>
                  <a:cubicBezTo>
                    <a:pt x="3447" y="8127"/>
                    <a:pt x="3516" y="8150"/>
                    <a:pt x="3607" y="8172"/>
                  </a:cubicBezTo>
                  <a:cubicBezTo>
                    <a:pt x="3698" y="8195"/>
                    <a:pt x="3767" y="8218"/>
                    <a:pt x="3835" y="8218"/>
                  </a:cubicBezTo>
                  <a:cubicBezTo>
                    <a:pt x="3995" y="8264"/>
                    <a:pt x="4178" y="8309"/>
                    <a:pt x="4337" y="8355"/>
                  </a:cubicBezTo>
                  <a:lnTo>
                    <a:pt x="4474" y="8401"/>
                  </a:lnTo>
                  <a:cubicBezTo>
                    <a:pt x="4611" y="8446"/>
                    <a:pt x="4703" y="8469"/>
                    <a:pt x="4817" y="8492"/>
                  </a:cubicBezTo>
                  <a:cubicBezTo>
                    <a:pt x="4908" y="8515"/>
                    <a:pt x="4976" y="8538"/>
                    <a:pt x="5045" y="8560"/>
                  </a:cubicBezTo>
                  <a:cubicBezTo>
                    <a:pt x="5159" y="8583"/>
                    <a:pt x="5228" y="8606"/>
                    <a:pt x="5296" y="8629"/>
                  </a:cubicBezTo>
                  <a:cubicBezTo>
                    <a:pt x="5844" y="8766"/>
                    <a:pt x="6437" y="8903"/>
                    <a:pt x="7122" y="9040"/>
                  </a:cubicBezTo>
                  <a:cubicBezTo>
                    <a:pt x="7259" y="9063"/>
                    <a:pt x="7373" y="9085"/>
                    <a:pt x="7487" y="9108"/>
                  </a:cubicBezTo>
                  <a:lnTo>
                    <a:pt x="7624" y="9131"/>
                  </a:lnTo>
                  <a:lnTo>
                    <a:pt x="7647" y="9154"/>
                  </a:lnTo>
                  <a:lnTo>
                    <a:pt x="8058" y="9245"/>
                  </a:lnTo>
                  <a:lnTo>
                    <a:pt x="8218" y="9268"/>
                  </a:lnTo>
                  <a:cubicBezTo>
                    <a:pt x="8492" y="9337"/>
                    <a:pt x="8765" y="9382"/>
                    <a:pt x="9017" y="9451"/>
                  </a:cubicBezTo>
                  <a:cubicBezTo>
                    <a:pt x="9108" y="9473"/>
                    <a:pt x="9222" y="9519"/>
                    <a:pt x="9313" y="9542"/>
                  </a:cubicBezTo>
                  <a:cubicBezTo>
                    <a:pt x="9382" y="9565"/>
                    <a:pt x="9450" y="9588"/>
                    <a:pt x="9496" y="9588"/>
                  </a:cubicBezTo>
                  <a:cubicBezTo>
                    <a:pt x="9542" y="9588"/>
                    <a:pt x="9587" y="9565"/>
                    <a:pt x="9633" y="9565"/>
                  </a:cubicBezTo>
                  <a:cubicBezTo>
                    <a:pt x="9747" y="9519"/>
                    <a:pt x="9838" y="9428"/>
                    <a:pt x="9907" y="9337"/>
                  </a:cubicBezTo>
                  <a:cubicBezTo>
                    <a:pt x="9998" y="9222"/>
                    <a:pt x="10067" y="9085"/>
                    <a:pt x="10112" y="8948"/>
                  </a:cubicBezTo>
                  <a:lnTo>
                    <a:pt x="10158" y="8789"/>
                  </a:lnTo>
                  <a:lnTo>
                    <a:pt x="10181" y="8743"/>
                  </a:lnTo>
                  <a:lnTo>
                    <a:pt x="10203" y="8675"/>
                  </a:lnTo>
                  <a:cubicBezTo>
                    <a:pt x="10226" y="8606"/>
                    <a:pt x="10249" y="8538"/>
                    <a:pt x="10272" y="8469"/>
                  </a:cubicBezTo>
                  <a:cubicBezTo>
                    <a:pt x="10340" y="8287"/>
                    <a:pt x="10386" y="8081"/>
                    <a:pt x="10432" y="7899"/>
                  </a:cubicBezTo>
                  <a:lnTo>
                    <a:pt x="10455" y="7853"/>
                  </a:lnTo>
                  <a:lnTo>
                    <a:pt x="10477" y="7784"/>
                  </a:lnTo>
                  <a:cubicBezTo>
                    <a:pt x="10500" y="7670"/>
                    <a:pt x="10546" y="7533"/>
                    <a:pt x="10569" y="7396"/>
                  </a:cubicBezTo>
                  <a:lnTo>
                    <a:pt x="10592" y="7305"/>
                  </a:lnTo>
                  <a:lnTo>
                    <a:pt x="10592" y="7259"/>
                  </a:lnTo>
                  <a:cubicBezTo>
                    <a:pt x="10614" y="7214"/>
                    <a:pt x="10614" y="7168"/>
                    <a:pt x="10614" y="7145"/>
                  </a:cubicBezTo>
                  <a:lnTo>
                    <a:pt x="10637" y="7031"/>
                  </a:lnTo>
                  <a:lnTo>
                    <a:pt x="10660" y="6963"/>
                  </a:lnTo>
                  <a:lnTo>
                    <a:pt x="10683" y="6849"/>
                  </a:lnTo>
                  <a:cubicBezTo>
                    <a:pt x="10728" y="6712"/>
                    <a:pt x="10751" y="6575"/>
                    <a:pt x="10774" y="6415"/>
                  </a:cubicBezTo>
                  <a:lnTo>
                    <a:pt x="10774" y="6369"/>
                  </a:lnTo>
                  <a:lnTo>
                    <a:pt x="10797" y="6255"/>
                  </a:lnTo>
                  <a:cubicBezTo>
                    <a:pt x="10820" y="6118"/>
                    <a:pt x="10843" y="5981"/>
                    <a:pt x="10865" y="5844"/>
                  </a:cubicBezTo>
                  <a:lnTo>
                    <a:pt x="10980" y="5388"/>
                  </a:lnTo>
                  <a:cubicBezTo>
                    <a:pt x="11025" y="5228"/>
                    <a:pt x="11071" y="5091"/>
                    <a:pt x="11116" y="4931"/>
                  </a:cubicBezTo>
                  <a:cubicBezTo>
                    <a:pt x="11139" y="4863"/>
                    <a:pt x="11162" y="4794"/>
                    <a:pt x="11185" y="4726"/>
                  </a:cubicBezTo>
                  <a:lnTo>
                    <a:pt x="11185" y="4680"/>
                  </a:lnTo>
                  <a:lnTo>
                    <a:pt x="11208" y="4612"/>
                  </a:lnTo>
                  <a:cubicBezTo>
                    <a:pt x="11208" y="4566"/>
                    <a:pt x="11231" y="4520"/>
                    <a:pt x="11231" y="4475"/>
                  </a:cubicBezTo>
                  <a:cubicBezTo>
                    <a:pt x="11276" y="4361"/>
                    <a:pt x="11299" y="4246"/>
                    <a:pt x="11322" y="4132"/>
                  </a:cubicBezTo>
                  <a:lnTo>
                    <a:pt x="11345" y="4064"/>
                  </a:lnTo>
                  <a:lnTo>
                    <a:pt x="11368" y="3973"/>
                  </a:lnTo>
                  <a:cubicBezTo>
                    <a:pt x="11390" y="3836"/>
                    <a:pt x="11436" y="3699"/>
                    <a:pt x="11459" y="3562"/>
                  </a:cubicBezTo>
                  <a:cubicBezTo>
                    <a:pt x="11505" y="3448"/>
                    <a:pt x="11527" y="3333"/>
                    <a:pt x="11550" y="3242"/>
                  </a:cubicBezTo>
                  <a:lnTo>
                    <a:pt x="11596" y="3105"/>
                  </a:lnTo>
                  <a:cubicBezTo>
                    <a:pt x="11619" y="3037"/>
                    <a:pt x="11641" y="2945"/>
                    <a:pt x="11664" y="2854"/>
                  </a:cubicBezTo>
                  <a:cubicBezTo>
                    <a:pt x="11710" y="2717"/>
                    <a:pt x="11687" y="2626"/>
                    <a:pt x="11619" y="2535"/>
                  </a:cubicBezTo>
                  <a:cubicBezTo>
                    <a:pt x="11550" y="2420"/>
                    <a:pt x="11459" y="2352"/>
                    <a:pt x="11345" y="2306"/>
                  </a:cubicBezTo>
                  <a:lnTo>
                    <a:pt x="11253" y="2261"/>
                  </a:lnTo>
                  <a:lnTo>
                    <a:pt x="11208" y="2261"/>
                  </a:lnTo>
                  <a:cubicBezTo>
                    <a:pt x="11094" y="2215"/>
                    <a:pt x="10934" y="2169"/>
                    <a:pt x="10774" y="2124"/>
                  </a:cubicBezTo>
                  <a:cubicBezTo>
                    <a:pt x="10592" y="2101"/>
                    <a:pt x="10432" y="2055"/>
                    <a:pt x="10249" y="2032"/>
                  </a:cubicBezTo>
                  <a:lnTo>
                    <a:pt x="10158" y="2010"/>
                  </a:lnTo>
                  <a:lnTo>
                    <a:pt x="10067" y="1987"/>
                  </a:lnTo>
                  <a:cubicBezTo>
                    <a:pt x="9952" y="1964"/>
                    <a:pt x="9838" y="1941"/>
                    <a:pt x="9724" y="1918"/>
                  </a:cubicBezTo>
                  <a:lnTo>
                    <a:pt x="9473" y="1850"/>
                  </a:lnTo>
                  <a:lnTo>
                    <a:pt x="9245" y="1804"/>
                  </a:lnTo>
                  <a:lnTo>
                    <a:pt x="8994" y="1736"/>
                  </a:lnTo>
                  <a:lnTo>
                    <a:pt x="8902" y="1713"/>
                  </a:lnTo>
                  <a:lnTo>
                    <a:pt x="8720" y="1667"/>
                  </a:lnTo>
                  <a:cubicBezTo>
                    <a:pt x="8583" y="1644"/>
                    <a:pt x="8469" y="1599"/>
                    <a:pt x="8332" y="1576"/>
                  </a:cubicBezTo>
                  <a:cubicBezTo>
                    <a:pt x="8149" y="1530"/>
                    <a:pt x="7967" y="1485"/>
                    <a:pt x="7784" y="1439"/>
                  </a:cubicBezTo>
                  <a:cubicBezTo>
                    <a:pt x="7624" y="1393"/>
                    <a:pt x="7442" y="1348"/>
                    <a:pt x="7259" y="1325"/>
                  </a:cubicBezTo>
                  <a:cubicBezTo>
                    <a:pt x="7122" y="1302"/>
                    <a:pt x="6985" y="1256"/>
                    <a:pt x="6848" y="1234"/>
                  </a:cubicBezTo>
                  <a:cubicBezTo>
                    <a:pt x="6506" y="1165"/>
                    <a:pt x="6163" y="1074"/>
                    <a:pt x="5890" y="1005"/>
                  </a:cubicBezTo>
                  <a:lnTo>
                    <a:pt x="5616" y="914"/>
                  </a:lnTo>
                  <a:lnTo>
                    <a:pt x="5456" y="891"/>
                  </a:lnTo>
                  <a:cubicBezTo>
                    <a:pt x="5296" y="846"/>
                    <a:pt x="5136" y="800"/>
                    <a:pt x="4976" y="754"/>
                  </a:cubicBezTo>
                  <a:cubicBezTo>
                    <a:pt x="4817" y="709"/>
                    <a:pt x="4680" y="663"/>
                    <a:pt x="4520" y="617"/>
                  </a:cubicBezTo>
                  <a:cubicBezTo>
                    <a:pt x="4360" y="572"/>
                    <a:pt x="4200" y="549"/>
                    <a:pt x="4063" y="503"/>
                  </a:cubicBezTo>
                  <a:lnTo>
                    <a:pt x="3402" y="298"/>
                  </a:lnTo>
                  <a:lnTo>
                    <a:pt x="3196" y="229"/>
                  </a:lnTo>
                  <a:cubicBezTo>
                    <a:pt x="3059" y="184"/>
                    <a:pt x="2945" y="161"/>
                    <a:pt x="2808" y="115"/>
                  </a:cubicBezTo>
                  <a:cubicBezTo>
                    <a:pt x="2694" y="92"/>
                    <a:pt x="2557" y="69"/>
                    <a:pt x="2420" y="47"/>
                  </a:cubicBezTo>
                  <a:lnTo>
                    <a:pt x="2374" y="24"/>
                  </a:lnTo>
                  <a:cubicBezTo>
                    <a:pt x="2260" y="24"/>
                    <a:pt x="2192" y="1"/>
                    <a:pt x="2101" y="1"/>
                  </a:cubicBezTo>
                  <a:close/>
                </a:path>
              </a:pathLst>
            </a:custGeom>
            <a:solidFill>
              <a:srgbClr val="A6C3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2" name="Google Shape;4553;p38">
              <a:extLst>
                <a:ext uri="{FF2B5EF4-FFF2-40B4-BE49-F238E27FC236}">
                  <a16:creationId xmlns:a16="http://schemas.microsoft.com/office/drawing/2014/main" id="{730F594D-D588-8F5B-9612-D4581C2BF58D}"/>
                </a:ext>
              </a:extLst>
            </p:cNvPr>
            <p:cNvSpPr/>
            <p:nvPr/>
          </p:nvSpPr>
          <p:spPr>
            <a:xfrm>
              <a:off x="7070925" y="3138073"/>
              <a:ext cx="318777" cy="261912"/>
            </a:xfrm>
            <a:custGeom>
              <a:avLst/>
              <a:gdLst/>
              <a:ahLst/>
              <a:cxnLst/>
              <a:rect l="l" t="t" r="r" b="b"/>
              <a:pathLst>
                <a:path w="11391" h="9359" extrusionOk="0">
                  <a:moveTo>
                    <a:pt x="1827" y="0"/>
                  </a:moveTo>
                  <a:cubicBezTo>
                    <a:pt x="1735" y="0"/>
                    <a:pt x="1644" y="23"/>
                    <a:pt x="1553" y="92"/>
                  </a:cubicBezTo>
                  <a:cubicBezTo>
                    <a:pt x="1530" y="115"/>
                    <a:pt x="1484" y="160"/>
                    <a:pt x="1461" y="206"/>
                  </a:cubicBezTo>
                  <a:lnTo>
                    <a:pt x="1439" y="229"/>
                  </a:lnTo>
                  <a:cubicBezTo>
                    <a:pt x="1302" y="388"/>
                    <a:pt x="1279" y="617"/>
                    <a:pt x="1233" y="799"/>
                  </a:cubicBezTo>
                  <a:lnTo>
                    <a:pt x="1188" y="959"/>
                  </a:lnTo>
                  <a:lnTo>
                    <a:pt x="1142" y="1210"/>
                  </a:lnTo>
                  <a:cubicBezTo>
                    <a:pt x="1119" y="1279"/>
                    <a:pt x="1096" y="1347"/>
                    <a:pt x="1096" y="1416"/>
                  </a:cubicBezTo>
                  <a:cubicBezTo>
                    <a:pt x="1051" y="1553"/>
                    <a:pt x="1028" y="1690"/>
                    <a:pt x="982" y="1826"/>
                  </a:cubicBezTo>
                  <a:lnTo>
                    <a:pt x="959" y="1941"/>
                  </a:lnTo>
                  <a:cubicBezTo>
                    <a:pt x="868" y="2215"/>
                    <a:pt x="799" y="2443"/>
                    <a:pt x="754" y="2694"/>
                  </a:cubicBezTo>
                  <a:lnTo>
                    <a:pt x="708" y="2945"/>
                  </a:lnTo>
                  <a:lnTo>
                    <a:pt x="663" y="3105"/>
                  </a:lnTo>
                  <a:lnTo>
                    <a:pt x="640" y="3310"/>
                  </a:lnTo>
                  <a:cubicBezTo>
                    <a:pt x="617" y="3424"/>
                    <a:pt x="594" y="3538"/>
                    <a:pt x="571" y="3653"/>
                  </a:cubicBezTo>
                  <a:cubicBezTo>
                    <a:pt x="571" y="3698"/>
                    <a:pt x="548" y="3721"/>
                    <a:pt x="548" y="3767"/>
                  </a:cubicBezTo>
                  <a:lnTo>
                    <a:pt x="548" y="3812"/>
                  </a:lnTo>
                  <a:lnTo>
                    <a:pt x="548" y="3858"/>
                  </a:lnTo>
                  <a:lnTo>
                    <a:pt x="526" y="3972"/>
                  </a:lnTo>
                  <a:cubicBezTo>
                    <a:pt x="480" y="4337"/>
                    <a:pt x="434" y="4702"/>
                    <a:pt x="366" y="5068"/>
                  </a:cubicBezTo>
                  <a:lnTo>
                    <a:pt x="343" y="5136"/>
                  </a:lnTo>
                  <a:cubicBezTo>
                    <a:pt x="343" y="5205"/>
                    <a:pt x="320" y="5273"/>
                    <a:pt x="320" y="5342"/>
                  </a:cubicBezTo>
                  <a:lnTo>
                    <a:pt x="297" y="5410"/>
                  </a:lnTo>
                  <a:lnTo>
                    <a:pt x="297" y="5433"/>
                  </a:lnTo>
                  <a:cubicBezTo>
                    <a:pt x="275" y="5524"/>
                    <a:pt x="252" y="5570"/>
                    <a:pt x="252" y="5615"/>
                  </a:cubicBezTo>
                  <a:cubicBezTo>
                    <a:pt x="252" y="5638"/>
                    <a:pt x="252" y="5661"/>
                    <a:pt x="229" y="5661"/>
                  </a:cubicBezTo>
                  <a:cubicBezTo>
                    <a:pt x="206" y="5775"/>
                    <a:pt x="183" y="5867"/>
                    <a:pt x="160" y="5958"/>
                  </a:cubicBezTo>
                  <a:cubicBezTo>
                    <a:pt x="115" y="6049"/>
                    <a:pt x="115" y="6140"/>
                    <a:pt x="92" y="6232"/>
                  </a:cubicBezTo>
                  <a:lnTo>
                    <a:pt x="92" y="6323"/>
                  </a:lnTo>
                  <a:lnTo>
                    <a:pt x="69" y="6437"/>
                  </a:lnTo>
                  <a:lnTo>
                    <a:pt x="23" y="6597"/>
                  </a:lnTo>
                  <a:cubicBezTo>
                    <a:pt x="23" y="6688"/>
                    <a:pt x="23" y="6780"/>
                    <a:pt x="1" y="6848"/>
                  </a:cubicBezTo>
                  <a:cubicBezTo>
                    <a:pt x="1" y="6917"/>
                    <a:pt x="1" y="6985"/>
                    <a:pt x="23" y="7031"/>
                  </a:cubicBezTo>
                  <a:cubicBezTo>
                    <a:pt x="69" y="7122"/>
                    <a:pt x="138" y="7168"/>
                    <a:pt x="229" y="7213"/>
                  </a:cubicBezTo>
                  <a:cubicBezTo>
                    <a:pt x="343" y="7236"/>
                    <a:pt x="434" y="7236"/>
                    <a:pt x="526" y="7259"/>
                  </a:cubicBezTo>
                  <a:lnTo>
                    <a:pt x="594" y="7259"/>
                  </a:lnTo>
                  <a:cubicBezTo>
                    <a:pt x="685" y="7282"/>
                    <a:pt x="799" y="7282"/>
                    <a:pt x="891" y="7305"/>
                  </a:cubicBezTo>
                  <a:cubicBezTo>
                    <a:pt x="1051" y="7327"/>
                    <a:pt x="1188" y="7373"/>
                    <a:pt x="1324" y="7396"/>
                  </a:cubicBezTo>
                  <a:lnTo>
                    <a:pt x="1553" y="7464"/>
                  </a:lnTo>
                  <a:lnTo>
                    <a:pt x="1758" y="7533"/>
                  </a:lnTo>
                  <a:cubicBezTo>
                    <a:pt x="1872" y="7578"/>
                    <a:pt x="1986" y="7601"/>
                    <a:pt x="2101" y="7624"/>
                  </a:cubicBezTo>
                  <a:lnTo>
                    <a:pt x="2192" y="7647"/>
                  </a:lnTo>
                  <a:cubicBezTo>
                    <a:pt x="2260" y="7670"/>
                    <a:pt x="2329" y="7693"/>
                    <a:pt x="2397" y="7693"/>
                  </a:cubicBezTo>
                  <a:lnTo>
                    <a:pt x="2443" y="7715"/>
                  </a:lnTo>
                  <a:lnTo>
                    <a:pt x="2511" y="7738"/>
                  </a:lnTo>
                  <a:lnTo>
                    <a:pt x="2626" y="7761"/>
                  </a:lnTo>
                  <a:cubicBezTo>
                    <a:pt x="2922" y="7830"/>
                    <a:pt x="3196" y="7875"/>
                    <a:pt x="3470" y="7966"/>
                  </a:cubicBezTo>
                  <a:cubicBezTo>
                    <a:pt x="3516" y="7966"/>
                    <a:pt x="3584" y="7989"/>
                    <a:pt x="3630" y="7989"/>
                  </a:cubicBezTo>
                  <a:lnTo>
                    <a:pt x="3675" y="8012"/>
                  </a:lnTo>
                  <a:cubicBezTo>
                    <a:pt x="3767" y="8035"/>
                    <a:pt x="3835" y="8035"/>
                    <a:pt x="3927" y="8058"/>
                  </a:cubicBezTo>
                  <a:lnTo>
                    <a:pt x="4041" y="8103"/>
                  </a:lnTo>
                  <a:cubicBezTo>
                    <a:pt x="4178" y="8126"/>
                    <a:pt x="4292" y="8172"/>
                    <a:pt x="4406" y="8195"/>
                  </a:cubicBezTo>
                  <a:lnTo>
                    <a:pt x="4588" y="8240"/>
                  </a:lnTo>
                  <a:lnTo>
                    <a:pt x="4634" y="8240"/>
                  </a:lnTo>
                  <a:lnTo>
                    <a:pt x="4748" y="8263"/>
                  </a:lnTo>
                  <a:cubicBezTo>
                    <a:pt x="4840" y="8286"/>
                    <a:pt x="4931" y="8286"/>
                    <a:pt x="5022" y="8309"/>
                  </a:cubicBezTo>
                  <a:lnTo>
                    <a:pt x="5091" y="8332"/>
                  </a:lnTo>
                  <a:lnTo>
                    <a:pt x="5136" y="8355"/>
                  </a:lnTo>
                  <a:lnTo>
                    <a:pt x="5205" y="8355"/>
                  </a:lnTo>
                  <a:cubicBezTo>
                    <a:pt x="5319" y="8377"/>
                    <a:pt x="5456" y="8423"/>
                    <a:pt x="5570" y="8446"/>
                  </a:cubicBezTo>
                  <a:cubicBezTo>
                    <a:pt x="5775" y="8469"/>
                    <a:pt x="5981" y="8537"/>
                    <a:pt x="6232" y="8606"/>
                  </a:cubicBezTo>
                  <a:lnTo>
                    <a:pt x="6392" y="8651"/>
                  </a:lnTo>
                  <a:cubicBezTo>
                    <a:pt x="6529" y="8697"/>
                    <a:pt x="6688" y="8743"/>
                    <a:pt x="6848" y="8765"/>
                  </a:cubicBezTo>
                  <a:lnTo>
                    <a:pt x="6985" y="8811"/>
                  </a:lnTo>
                  <a:lnTo>
                    <a:pt x="7054" y="8834"/>
                  </a:lnTo>
                  <a:cubicBezTo>
                    <a:pt x="7122" y="8834"/>
                    <a:pt x="7191" y="8857"/>
                    <a:pt x="7236" y="8879"/>
                  </a:cubicBezTo>
                  <a:cubicBezTo>
                    <a:pt x="7396" y="8902"/>
                    <a:pt x="7533" y="8948"/>
                    <a:pt x="7693" y="8994"/>
                  </a:cubicBezTo>
                  <a:lnTo>
                    <a:pt x="7784" y="9016"/>
                  </a:lnTo>
                  <a:cubicBezTo>
                    <a:pt x="7898" y="9039"/>
                    <a:pt x="7989" y="9062"/>
                    <a:pt x="8081" y="9085"/>
                  </a:cubicBezTo>
                  <a:cubicBezTo>
                    <a:pt x="8309" y="9153"/>
                    <a:pt x="8560" y="9222"/>
                    <a:pt x="8880" y="9290"/>
                  </a:cubicBezTo>
                  <a:lnTo>
                    <a:pt x="8925" y="9290"/>
                  </a:lnTo>
                  <a:lnTo>
                    <a:pt x="9017" y="9313"/>
                  </a:lnTo>
                  <a:cubicBezTo>
                    <a:pt x="9108" y="9313"/>
                    <a:pt x="9176" y="9336"/>
                    <a:pt x="9268" y="9359"/>
                  </a:cubicBezTo>
                  <a:lnTo>
                    <a:pt x="9336" y="9359"/>
                  </a:lnTo>
                  <a:cubicBezTo>
                    <a:pt x="9382" y="9359"/>
                    <a:pt x="9405" y="9359"/>
                    <a:pt x="9450" y="9336"/>
                  </a:cubicBezTo>
                  <a:cubicBezTo>
                    <a:pt x="9633" y="9313"/>
                    <a:pt x="9747" y="9176"/>
                    <a:pt x="9838" y="9062"/>
                  </a:cubicBezTo>
                  <a:cubicBezTo>
                    <a:pt x="9907" y="8948"/>
                    <a:pt x="9975" y="8857"/>
                    <a:pt x="10044" y="8720"/>
                  </a:cubicBezTo>
                  <a:cubicBezTo>
                    <a:pt x="10067" y="8651"/>
                    <a:pt x="10067" y="8583"/>
                    <a:pt x="10089" y="8514"/>
                  </a:cubicBezTo>
                  <a:lnTo>
                    <a:pt x="10089" y="8469"/>
                  </a:lnTo>
                  <a:cubicBezTo>
                    <a:pt x="10089" y="8377"/>
                    <a:pt x="10112" y="8309"/>
                    <a:pt x="10112" y="8240"/>
                  </a:cubicBezTo>
                  <a:lnTo>
                    <a:pt x="10158" y="8081"/>
                  </a:lnTo>
                  <a:lnTo>
                    <a:pt x="10181" y="7852"/>
                  </a:lnTo>
                  <a:lnTo>
                    <a:pt x="10204" y="7784"/>
                  </a:lnTo>
                  <a:lnTo>
                    <a:pt x="10204" y="7738"/>
                  </a:lnTo>
                  <a:lnTo>
                    <a:pt x="10226" y="7670"/>
                  </a:lnTo>
                  <a:cubicBezTo>
                    <a:pt x="10249" y="7601"/>
                    <a:pt x="10249" y="7533"/>
                    <a:pt x="10272" y="7441"/>
                  </a:cubicBezTo>
                  <a:cubicBezTo>
                    <a:pt x="10318" y="7282"/>
                    <a:pt x="10363" y="7122"/>
                    <a:pt x="10386" y="6962"/>
                  </a:cubicBezTo>
                  <a:cubicBezTo>
                    <a:pt x="10409" y="6688"/>
                    <a:pt x="10455" y="6414"/>
                    <a:pt x="10500" y="6140"/>
                  </a:cubicBezTo>
                  <a:cubicBezTo>
                    <a:pt x="10546" y="5981"/>
                    <a:pt x="10592" y="5821"/>
                    <a:pt x="10637" y="5638"/>
                  </a:cubicBezTo>
                  <a:lnTo>
                    <a:pt x="10637" y="5593"/>
                  </a:lnTo>
                  <a:cubicBezTo>
                    <a:pt x="10660" y="5501"/>
                    <a:pt x="10683" y="5410"/>
                    <a:pt x="10706" y="5319"/>
                  </a:cubicBezTo>
                  <a:lnTo>
                    <a:pt x="10729" y="5227"/>
                  </a:lnTo>
                  <a:cubicBezTo>
                    <a:pt x="10751" y="5159"/>
                    <a:pt x="10774" y="5090"/>
                    <a:pt x="10797" y="4999"/>
                  </a:cubicBezTo>
                  <a:cubicBezTo>
                    <a:pt x="10843" y="4794"/>
                    <a:pt x="10911" y="4588"/>
                    <a:pt x="10957" y="4383"/>
                  </a:cubicBezTo>
                  <a:cubicBezTo>
                    <a:pt x="11002" y="4223"/>
                    <a:pt x="11025" y="4063"/>
                    <a:pt x="11048" y="3926"/>
                  </a:cubicBezTo>
                  <a:lnTo>
                    <a:pt x="11048" y="3858"/>
                  </a:lnTo>
                  <a:cubicBezTo>
                    <a:pt x="11071" y="3789"/>
                    <a:pt x="11071" y="3721"/>
                    <a:pt x="11094" y="3630"/>
                  </a:cubicBezTo>
                  <a:lnTo>
                    <a:pt x="11162" y="3470"/>
                  </a:lnTo>
                  <a:lnTo>
                    <a:pt x="11162" y="3447"/>
                  </a:lnTo>
                  <a:cubicBezTo>
                    <a:pt x="11185" y="3379"/>
                    <a:pt x="11208" y="3333"/>
                    <a:pt x="11208" y="3287"/>
                  </a:cubicBezTo>
                  <a:cubicBezTo>
                    <a:pt x="11231" y="3219"/>
                    <a:pt x="11231" y="3173"/>
                    <a:pt x="11253" y="3128"/>
                  </a:cubicBezTo>
                  <a:lnTo>
                    <a:pt x="11253" y="3082"/>
                  </a:lnTo>
                  <a:cubicBezTo>
                    <a:pt x="11276" y="3036"/>
                    <a:pt x="11276" y="2991"/>
                    <a:pt x="11299" y="2945"/>
                  </a:cubicBezTo>
                  <a:cubicBezTo>
                    <a:pt x="11322" y="2831"/>
                    <a:pt x="11345" y="2739"/>
                    <a:pt x="11368" y="2625"/>
                  </a:cubicBezTo>
                  <a:cubicBezTo>
                    <a:pt x="11390" y="2511"/>
                    <a:pt x="11345" y="2397"/>
                    <a:pt x="11253" y="2283"/>
                  </a:cubicBezTo>
                  <a:cubicBezTo>
                    <a:pt x="11162" y="2215"/>
                    <a:pt x="11048" y="2146"/>
                    <a:pt x="10934" y="2100"/>
                  </a:cubicBezTo>
                  <a:cubicBezTo>
                    <a:pt x="10820" y="2055"/>
                    <a:pt x="10706" y="2009"/>
                    <a:pt x="10614" y="1986"/>
                  </a:cubicBezTo>
                  <a:lnTo>
                    <a:pt x="10500" y="1941"/>
                  </a:lnTo>
                  <a:cubicBezTo>
                    <a:pt x="10181" y="1826"/>
                    <a:pt x="9861" y="1781"/>
                    <a:pt x="9564" y="1712"/>
                  </a:cubicBezTo>
                  <a:lnTo>
                    <a:pt x="9405" y="1690"/>
                  </a:lnTo>
                  <a:cubicBezTo>
                    <a:pt x="9313" y="1667"/>
                    <a:pt x="9245" y="1667"/>
                    <a:pt x="9176" y="1644"/>
                  </a:cubicBezTo>
                  <a:lnTo>
                    <a:pt x="8720" y="1575"/>
                  </a:lnTo>
                  <a:cubicBezTo>
                    <a:pt x="8674" y="1553"/>
                    <a:pt x="8629" y="1553"/>
                    <a:pt x="8583" y="1530"/>
                  </a:cubicBezTo>
                  <a:lnTo>
                    <a:pt x="8423" y="1507"/>
                  </a:lnTo>
                  <a:lnTo>
                    <a:pt x="8377" y="1507"/>
                  </a:lnTo>
                  <a:lnTo>
                    <a:pt x="8332" y="1484"/>
                  </a:lnTo>
                  <a:lnTo>
                    <a:pt x="8263" y="1484"/>
                  </a:lnTo>
                  <a:cubicBezTo>
                    <a:pt x="7967" y="1416"/>
                    <a:pt x="7670" y="1347"/>
                    <a:pt x="7419" y="1279"/>
                  </a:cubicBezTo>
                  <a:lnTo>
                    <a:pt x="7373" y="1279"/>
                  </a:lnTo>
                  <a:cubicBezTo>
                    <a:pt x="7076" y="1187"/>
                    <a:pt x="6780" y="1119"/>
                    <a:pt x="6483" y="1050"/>
                  </a:cubicBezTo>
                  <a:lnTo>
                    <a:pt x="6186" y="982"/>
                  </a:lnTo>
                  <a:cubicBezTo>
                    <a:pt x="5958" y="936"/>
                    <a:pt x="5753" y="891"/>
                    <a:pt x="5547" y="845"/>
                  </a:cubicBezTo>
                  <a:cubicBezTo>
                    <a:pt x="5479" y="822"/>
                    <a:pt x="5410" y="822"/>
                    <a:pt x="5342" y="799"/>
                  </a:cubicBezTo>
                  <a:lnTo>
                    <a:pt x="5250" y="777"/>
                  </a:lnTo>
                  <a:lnTo>
                    <a:pt x="5113" y="754"/>
                  </a:lnTo>
                  <a:cubicBezTo>
                    <a:pt x="4999" y="731"/>
                    <a:pt x="4885" y="685"/>
                    <a:pt x="4771" y="662"/>
                  </a:cubicBezTo>
                  <a:lnTo>
                    <a:pt x="4657" y="640"/>
                  </a:lnTo>
                  <a:cubicBezTo>
                    <a:pt x="4429" y="594"/>
                    <a:pt x="4200" y="525"/>
                    <a:pt x="3972" y="457"/>
                  </a:cubicBezTo>
                  <a:lnTo>
                    <a:pt x="3904" y="457"/>
                  </a:lnTo>
                  <a:cubicBezTo>
                    <a:pt x="3767" y="411"/>
                    <a:pt x="3630" y="366"/>
                    <a:pt x="3493" y="343"/>
                  </a:cubicBezTo>
                  <a:lnTo>
                    <a:pt x="3310" y="297"/>
                  </a:lnTo>
                  <a:cubicBezTo>
                    <a:pt x="2968" y="206"/>
                    <a:pt x="2648" y="137"/>
                    <a:pt x="2352" y="69"/>
                  </a:cubicBezTo>
                  <a:lnTo>
                    <a:pt x="2260" y="69"/>
                  </a:lnTo>
                  <a:lnTo>
                    <a:pt x="2215" y="46"/>
                  </a:lnTo>
                  <a:lnTo>
                    <a:pt x="2146" y="46"/>
                  </a:lnTo>
                  <a:lnTo>
                    <a:pt x="2078" y="23"/>
                  </a:lnTo>
                  <a:lnTo>
                    <a:pt x="2032" y="23"/>
                  </a:lnTo>
                  <a:cubicBezTo>
                    <a:pt x="1986" y="0"/>
                    <a:pt x="1918" y="0"/>
                    <a:pt x="1849" y="0"/>
                  </a:cubicBezTo>
                  <a:close/>
                </a:path>
              </a:pathLst>
            </a:custGeom>
            <a:solidFill>
              <a:srgbClr val="A6C3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3" name="Google Shape;4554;p38">
              <a:extLst>
                <a:ext uri="{FF2B5EF4-FFF2-40B4-BE49-F238E27FC236}">
                  <a16:creationId xmlns:a16="http://schemas.microsoft.com/office/drawing/2014/main" id="{6B412EF0-DF19-3A4C-BBC0-BE45C277AF17}"/>
                </a:ext>
              </a:extLst>
            </p:cNvPr>
            <p:cNvSpPr/>
            <p:nvPr/>
          </p:nvSpPr>
          <p:spPr>
            <a:xfrm>
              <a:off x="7939020" y="3414005"/>
              <a:ext cx="75392" cy="39655"/>
            </a:xfrm>
            <a:custGeom>
              <a:avLst/>
              <a:gdLst/>
              <a:ahLst/>
              <a:cxnLst/>
              <a:rect l="l" t="t" r="r" b="b"/>
              <a:pathLst>
                <a:path w="2694" h="1417" extrusionOk="0">
                  <a:moveTo>
                    <a:pt x="936" y="1"/>
                  </a:moveTo>
                  <a:cubicBezTo>
                    <a:pt x="868" y="1"/>
                    <a:pt x="799" y="24"/>
                    <a:pt x="753" y="69"/>
                  </a:cubicBezTo>
                  <a:cubicBezTo>
                    <a:pt x="731" y="69"/>
                    <a:pt x="685" y="47"/>
                    <a:pt x="662" y="47"/>
                  </a:cubicBezTo>
                  <a:cubicBezTo>
                    <a:pt x="639" y="47"/>
                    <a:pt x="594" y="69"/>
                    <a:pt x="571" y="69"/>
                  </a:cubicBezTo>
                  <a:cubicBezTo>
                    <a:pt x="548" y="92"/>
                    <a:pt x="548" y="92"/>
                    <a:pt x="525" y="115"/>
                  </a:cubicBezTo>
                  <a:cubicBezTo>
                    <a:pt x="525" y="92"/>
                    <a:pt x="502" y="69"/>
                    <a:pt x="480" y="69"/>
                  </a:cubicBezTo>
                  <a:cubicBezTo>
                    <a:pt x="411" y="69"/>
                    <a:pt x="388" y="92"/>
                    <a:pt x="365" y="115"/>
                  </a:cubicBezTo>
                  <a:cubicBezTo>
                    <a:pt x="365" y="92"/>
                    <a:pt x="320" y="92"/>
                    <a:pt x="274" y="92"/>
                  </a:cubicBezTo>
                  <a:cubicBezTo>
                    <a:pt x="206" y="92"/>
                    <a:pt x="160" y="115"/>
                    <a:pt x="137" y="161"/>
                  </a:cubicBezTo>
                  <a:cubicBezTo>
                    <a:pt x="69" y="229"/>
                    <a:pt x="69" y="321"/>
                    <a:pt x="46" y="389"/>
                  </a:cubicBezTo>
                  <a:lnTo>
                    <a:pt x="46" y="435"/>
                  </a:lnTo>
                  <a:cubicBezTo>
                    <a:pt x="23" y="526"/>
                    <a:pt x="0" y="640"/>
                    <a:pt x="46" y="709"/>
                  </a:cubicBezTo>
                  <a:cubicBezTo>
                    <a:pt x="92" y="754"/>
                    <a:pt x="137" y="800"/>
                    <a:pt x="183" y="800"/>
                  </a:cubicBezTo>
                  <a:cubicBezTo>
                    <a:pt x="183" y="823"/>
                    <a:pt x="206" y="891"/>
                    <a:pt x="228" y="914"/>
                  </a:cubicBezTo>
                  <a:cubicBezTo>
                    <a:pt x="274" y="960"/>
                    <a:pt x="320" y="982"/>
                    <a:pt x="388" y="982"/>
                  </a:cubicBezTo>
                  <a:cubicBezTo>
                    <a:pt x="434" y="982"/>
                    <a:pt x="480" y="982"/>
                    <a:pt x="525" y="960"/>
                  </a:cubicBezTo>
                  <a:cubicBezTo>
                    <a:pt x="548" y="1005"/>
                    <a:pt x="616" y="1028"/>
                    <a:pt x="685" y="1028"/>
                  </a:cubicBezTo>
                  <a:cubicBezTo>
                    <a:pt x="731" y="1028"/>
                    <a:pt x="776" y="1028"/>
                    <a:pt x="799" y="1005"/>
                  </a:cubicBezTo>
                  <a:lnTo>
                    <a:pt x="845" y="982"/>
                  </a:lnTo>
                  <a:cubicBezTo>
                    <a:pt x="868" y="1005"/>
                    <a:pt x="913" y="1028"/>
                    <a:pt x="982" y="1028"/>
                  </a:cubicBezTo>
                  <a:cubicBezTo>
                    <a:pt x="1005" y="1074"/>
                    <a:pt x="1027" y="1119"/>
                    <a:pt x="1073" y="1142"/>
                  </a:cubicBezTo>
                  <a:cubicBezTo>
                    <a:pt x="1141" y="1165"/>
                    <a:pt x="1187" y="1188"/>
                    <a:pt x="1256" y="1188"/>
                  </a:cubicBezTo>
                  <a:lnTo>
                    <a:pt x="1301" y="1188"/>
                  </a:lnTo>
                  <a:cubicBezTo>
                    <a:pt x="1324" y="1188"/>
                    <a:pt x="1324" y="1188"/>
                    <a:pt x="1347" y="1165"/>
                  </a:cubicBezTo>
                  <a:cubicBezTo>
                    <a:pt x="1393" y="1188"/>
                    <a:pt x="1415" y="1211"/>
                    <a:pt x="1461" y="1211"/>
                  </a:cubicBezTo>
                  <a:cubicBezTo>
                    <a:pt x="1484" y="1211"/>
                    <a:pt x="1507" y="1188"/>
                    <a:pt x="1552" y="1188"/>
                  </a:cubicBezTo>
                  <a:cubicBezTo>
                    <a:pt x="1598" y="1234"/>
                    <a:pt x="1666" y="1256"/>
                    <a:pt x="1758" y="1256"/>
                  </a:cubicBezTo>
                  <a:lnTo>
                    <a:pt x="1781" y="1256"/>
                  </a:lnTo>
                  <a:lnTo>
                    <a:pt x="1803" y="1279"/>
                  </a:lnTo>
                  <a:cubicBezTo>
                    <a:pt x="1849" y="1348"/>
                    <a:pt x="1940" y="1393"/>
                    <a:pt x="2009" y="1393"/>
                  </a:cubicBezTo>
                  <a:cubicBezTo>
                    <a:pt x="2077" y="1393"/>
                    <a:pt x="2100" y="1393"/>
                    <a:pt x="2146" y="1370"/>
                  </a:cubicBezTo>
                  <a:cubicBezTo>
                    <a:pt x="2169" y="1393"/>
                    <a:pt x="2214" y="1416"/>
                    <a:pt x="2237" y="1416"/>
                  </a:cubicBezTo>
                  <a:cubicBezTo>
                    <a:pt x="2374" y="1416"/>
                    <a:pt x="2465" y="1370"/>
                    <a:pt x="2534" y="1279"/>
                  </a:cubicBezTo>
                  <a:cubicBezTo>
                    <a:pt x="2557" y="1234"/>
                    <a:pt x="2579" y="1188"/>
                    <a:pt x="2579" y="1165"/>
                  </a:cubicBezTo>
                  <a:cubicBezTo>
                    <a:pt x="2602" y="1119"/>
                    <a:pt x="2625" y="1097"/>
                    <a:pt x="2648" y="1051"/>
                  </a:cubicBezTo>
                  <a:cubicBezTo>
                    <a:pt x="2648" y="1028"/>
                    <a:pt x="2671" y="982"/>
                    <a:pt x="2671" y="937"/>
                  </a:cubicBezTo>
                  <a:cubicBezTo>
                    <a:pt x="2694" y="846"/>
                    <a:pt x="2694" y="754"/>
                    <a:pt x="2648" y="709"/>
                  </a:cubicBezTo>
                  <a:cubicBezTo>
                    <a:pt x="2625" y="663"/>
                    <a:pt x="2602" y="617"/>
                    <a:pt x="2557" y="594"/>
                  </a:cubicBezTo>
                  <a:cubicBezTo>
                    <a:pt x="2511" y="572"/>
                    <a:pt x="2488" y="549"/>
                    <a:pt x="2443" y="549"/>
                  </a:cubicBezTo>
                  <a:cubicBezTo>
                    <a:pt x="2420" y="526"/>
                    <a:pt x="2397" y="503"/>
                    <a:pt x="2374" y="480"/>
                  </a:cubicBezTo>
                  <a:cubicBezTo>
                    <a:pt x="2328" y="457"/>
                    <a:pt x="2283" y="457"/>
                    <a:pt x="2237" y="435"/>
                  </a:cubicBezTo>
                  <a:cubicBezTo>
                    <a:pt x="2191" y="389"/>
                    <a:pt x="2146" y="366"/>
                    <a:pt x="2100" y="343"/>
                  </a:cubicBezTo>
                  <a:cubicBezTo>
                    <a:pt x="2054" y="321"/>
                    <a:pt x="2009" y="321"/>
                    <a:pt x="1986" y="321"/>
                  </a:cubicBezTo>
                  <a:lnTo>
                    <a:pt x="1918" y="321"/>
                  </a:lnTo>
                  <a:cubicBezTo>
                    <a:pt x="1895" y="321"/>
                    <a:pt x="1872" y="321"/>
                    <a:pt x="1849" y="343"/>
                  </a:cubicBezTo>
                  <a:cubicBezTo>
                    <a:pt x="1849" y="321"/>
                    <a:pt x="1849" y="321"/>
                    <a:pt x="1826" y="321"/>
                  </a:cubicBezTo>
                  <a:lnTo>
                    <a:pt x="1758" y="275"/>
                  </a:lnTo>
                  <a:lnTo>
                    <a:pt x="1621" y="275"/>
                  </a:lnTo>
                  <a:cubicBezTo>
                    <a:pt x="1598" y="252"/>
                    <a:pt x="1552" y="229"/>
                    <a:pt x="1529" y="206"/>
                  </a:cubicBezTo>
                  <a:cubicBezTo>
                    <a:pt x="1484" y="206"/>
                    <a:pt x="1461" y="184"/>
                    <a:pt x="1415" y="184"/>
                  </a:cubicBezTo>
                  <a:cubicBezTo>
                    <a:pt x="1347" y="138"/>
                    <a:pt x="1256" y="92"/>
                    <a:pt x="1187" y="92"/>
                  </a:cubicBezTo>
                  <a:cubicBezTo>
                    <a:pt x="1164" y="92"/>
                    <a:pt x="1164" y="115"/>
                    <a:pt x="1141" y="115"/>
                  </a:cubicBezTo>
                  <a:cubicBezTo>
                    <a:pt x="1141" y="92"/>
                    <a:pt x="1119" y="69"/>
                    <a:pt x="1096" y="47"/>
                  </a:cubicBezTo>
                  <a:cubicBezTo>
                    <a:pt x="1050" y="24"/>
                    <a:pt x="982" y="1"/>
                    <a:pt x="936" y="1"/>
                  </a:cubicBezTo>
                  <a:close/>
                </a:path>
              </a:pathLst>
            </a:custGeom>
            <a:solidFill>
              <a:srgbClr val="A6C3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4" name="Google Shape;4555;p38">
              <a:extLst>
                <a:ext uri="{FF2B5EF4-FFF2-40B4-BE49-F238E27FC236}">
                  <a16:creationId xmlns:a16="http://schemas.microsoft.com/office/drawing/2014/main" id="{091A75CA-C168-E445-BD47-8218C8C6F010}"/>
                </a:ext>
              </a:extLst>
            </p:cNvPr>
            <p:cNvSpPr/>
            <p:nvPr/>
          </p:nvSpPr>
          <p:spPr>
            <a:xfrm>
              <a:off x="7374339" y="3288828"/>
              <a:ext cx="74132" cy="34506"/>
            </a:xfrm>
            <a:custGeom>
              <a:avLst/>
              <a:gdLst/>
              <a:ahLst/>
              <a:cxnLst/>
              <a:rect l="l" t="t" r="r" b="b"/>
              <a:pathLst>
                <a:path w="2649" h="1233" extrusionOk="0">
                  <a:moveTo>
                    <a:pt x="252" y="0"/>
                  </a:moveTo>
                  <a:cubicBezTo>
                    <a:pt x="206" y="0"/>
                    <a:pt x="160" y="23"/>
                    <a:pt x="138" y="69"/>
                  </a:cubicBezTo>
                  <a:cubicBezTo>
                    <a:pt x="92" y="114"/>
                    <a:pt x="69" y="206"/>
                    <a:pt x="69" y="274"/>
                  </a:cubicBezTo>
                  <a:lnTo>
                    <a:pt x="69" y="320"/>
                  </a:lnTo>
                  <a:lnTo>
                    <a:pt x="46" y="388"/>
                  </a:lnTo>
                  <a:cubicBezTo>
                    <a:pt x="23" y="457"/>
                    <a:pt x="23" y="525"/>
                    <a:pt x="1" y="617"/>
                  </a:cubicBezTo>
                  <a:cubicBezTo>
                    <a:pt x="1" y="662"/>
                    <a:pt x="46" y="731"/>
                    <a:pt x="92" y="731"/>
                  </a:cubicBezTo>
                  <a:cubicBezTo>
                    <a:pt x="115" y="753"/>
                    <a:pt x="115" y="753"/>
                    <a:pt x="138" y="753"/>
                  </a:cubicBezTo>
                  <a:cubicBezTo>
                    <a:pt x="160" y="753"/>
                    <a:pt x="183" y="731"/>
                    <a:pt x="206" y="731"/>
                  </a:cubicBezTo>
                  <a:cubicBezTo>
                    <a:pt x="206" y="731"/>
                    <a:pt x="229" y="753"/>
                    <a:pt x="252" y="753"/>
                  </a:cubicBezTo>
                  <a:cubicBezTo>
                    <a:pt x="275" y="822"/>
                    <a:pt x="343" y="890"/>
                    <a:pt x="411" y="913"/>
                  </a:cubicBezTo>
                  <a:lnTo>
                    <a:pt x="526" y="913"/>
                  </a:lnTo>
                  <a:cubicBezTo>
                    <a:pt x="571" y="959"/>
                    <a:pt x="617" y="982"/>
                    <a:pt x="685" y="982"/>
                  </a:cubicBezTo>
                  <a:cubicBezTo>
                    <a:pt x="708" y="982"/>
                    <a:pt x="708" y="982"/>
                    <a:pt x="731" y="959"/>
                  </a:cubicBezTo>
                  <a:lnTo>
                    <a:pt x="777" y="959"/>
                  </a:lnTo>
                  <a:cubicBezTo>
                    <a:pt x="822" y="982"/>
                    <a:pt x="868" y="1005"/>
                    <a:pt x="914" y="1005"/>
                  </a:cubicBezTo>
                  <a:lnTo>
                    <a:pt x="982" y="1005"/>
                  </a:lnTo>
                  <a:cubicBezTo>
                    <a:pt x="1005" y="1027"/>
                    <a:pt x="1073" y="1073"/>
                    <a:pt x="1119" y="1073"/>
                  </a:cubicBezTo>
                  <a:cubicBezTo>
                    <a:pt x="1142" y="1096"/>
                    <a:pt x="1165" y="1096"/>
                    <a:pt x="1188" y="1096"/>
                  </a:cubicBezTo>
                  <a:cubicBezTo>
                    <a:pt x="1233" y="1096"/>
                    <a:pt x="1279" y="1073"/>
                    <a:pt x="1347" y="1050"/>
                  </a:cubicBezTo>
                  <a:lnTo>
                    <a:pt x="1370" y="1050"/>
                  </a:lnTo>
                  <a:cubicBezTo>
                    <a:pt x="1416" y="1073"/>
                    <a:pt x="1461" y="1096"/>
                    <a:pt x="1530" y="1096"/>
                  </a:cubicBezTo>
                  <a:lnTo>
                    <a:pt x="1576" y="1096"/>
                  </a:lnTo>
                  <a:cubicBezTo>
                    <a:pt x="1598" y="1141"/>
                    <a:pt x="1667" y="1210"/>
                    <a:pt x="1735" y="1233"/>
                  </a:cubicBezTo>
                  <a:lnTo>
                    <a:pt x="1895" y="1233"/>
                  </a:lnTo>
                  <a:cubicBezTo>
                    <a:pt x="1941" y="1233"/>
                    <a:pt x="1986" y="1210"/>
                    <a:pt x="2009" y="1187"/>
                  </a:cubicBezTo>
                  <a:cubicBezTo>
                    <a:pt x="2009" y="1187"/>
                    <a:pt x="2032" y="1187"/>
                    <a:pt x="2055" y="1210"/>
                  </a:cubicBezTo>
                  <a:lnTo>
                    <a:pt x="2146" y="1210"/>
                  </a:lnTo>
                  <a:cubicBezTo>
                    <a:pt x="2192" y="1210"/>
                    <a:pt x="2238" y="1210"/>
                    <a:pt x="2283" y="1187"/>
                  </a:cubicBezTo>
                  <a:cubicBezTo>
                    <a:pt x="2306" y="1187"/>
                    <a:pt x="2329" y="1164"/>
                    <a:pt x="2329" y="1164"/>
                  </a:cubicBezTo>
                  <a:cubicBezTo>
                    <a:pt x="2420" y="1164"/>
                    <a:pt x="2489" y="1141"/>
                    <a:pt x="2557" y="1096"/>
                  </a:cubicBezTo>
                  <a:cubicBezTo>
                    <a:pt x="2580" y="1050"/>
                    <a:pt x="2603" y="1027"/>
                    <a:pt x="2626" y="959"/>
                  </a:cubicBezTo>
                  <a:cubicBezTo>
                    <a:pt x="2648" y="913"/>
                    <a:pt x="2648" y="868"/>
                    <a:pt x="2626" y="799"/>
                  </a:cubicBezTo>
                  <a:cubicBezTo>
                    <a:pt x="2626" y="753"/>
                    <a:pt x="2603" y="685"/>
                    <a:pt x="2603" y="639"/>
                  </a:cubicBezTo>
                  <a:lnTo>
                    <a:pt x="2580" y="594"/>
                  </a:lnTo>
                  <a:cubicBezTo>
                    <a:pt x="2557" y="548"/>
                    <a:pt x="2534" y="502"/>
                    <a:pt x="2489" y="457"/>
                  </a:cubicBezTo>
                  <a:cubicBezTo>
                    <a:pt x="2443" y="388"/>
                    <a:pt x="2352" y="365"/>
                    <a:pt x="2260" y="365"/>
                  </a:cubicBezTo>
                  <a:cubicBezTo>
                    <a:pt x="2215" y="365"/>
                    <a:pt x="2169" y="365"/>
                    <a:pt x="2123" y="388"/>
                  </a:cubicBezTo>
                  <a:cubicBezTo>
                    <a:pt x="2101" y="365"/>
                    <a:pt x="2032" y="343"/>
                    <a:pt x="1986" y="343"/>
                  </a:cubicBezTo>
                  <a:cubicBezTo>
                    <a:pt x="1941" y="343"/>
                    <a:pt x="1895" y="365"/>
                    <a:pt x="1849" y="365"/>
                  </a:cubicBezTo>
                  <a:cubicBezTo>
                    <a:pt x="1804" y="320"/>
                    <a:pt x="1713" y="274"/>
                    <a:pt x="1621" y="274"/>
                  </a:cubicBezTo>
                  <a:lnTo>
                    <a:pt x="1576" y="274"/>
                  </a:lnTo>
                  <a:cubicBezTo>
                    <a:pt x="1507" y="206"/>
                    <a:pt x="1439" y="183"/>
                    <a:pt x="1370" y="183"/>
                  </a:cubicBezTo>
                  <a:cubicBezTo>
                    <a:pt x="1279" y="183"/>
                    <a:pt x="1233" y="206"/>
                    <a:pt x="1165" y="228"/>
                  </a:cubicBezTo>
                  <a:cubicBezTo>
                    <a:pt x="1142" y="206"/>
                    <a:pt x="1096" y="183"/>
                    <a:pt x="1051" y="183"/>
                  </a:cubicBezTo>
                  <a:cubicBezTo>
                    <a:pt x="1005" y="183"/>
                    <a:pt x="982" y="183"/>
                    <a:pt x="959" y="206"/>
                  </a:cubicBezTo>
                  <a:cubicBezTo>
                    <a:pt x="914" y="160"/>
                    <a:pt x="868" y="160"/>
                    <a:pt x="800" y="137"/>
                  </a:cubicBezTo>
                  <a:cubicBezTo>
                    <a:pt x="708" y="137"/>
                    <a:pt x="663" y="160"/>
                    <a:pt x="640" y="183"/>
                  </a:cubicBezTo>
                  <a:lnTo>
                    <a:pt x="617" y="183"/>
                  </a:lnTo>
                  <a:cubicBezTo>
                    <a:pt x="571" y="183"/>
                    <a:pt x="548" y="183"/>
                    <a:pt x="503" y="206"/>
                  </a:cubicBezTo>
                  <a:cubicBezTo>
                    <a:pt x="503" y="183"/>
                    <a:pt x="480" y="160"/>
                    <a:pt x="480" y="160"/>
                  </a:cubicBezTo>
                  <a:cubicBezTo>
                    <a:pt x="434" y="137"/>
                    <a:pt x="411" y="114"/>
                    <a:pt x="366" y="114"/>
                  </a:cubicBezTo>
                  <a:cubicBezTo>
                    <a:pt x="389" y="69"/>
                    <a:pt x="343" y="23"/>
                    <a:pt x="297" y="0"/>
                  </a:cubicBezTo>
                  <a:close/>
                </a:path>
              </a:pathLst>
            </a:custGeom>
            <a:solidFill>
              <a:srgbClr val="A6C3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5" name="Google Shape;4556;p38">
              <a:extLst>
                <a:ext uri="{FF2B5EF4-FFF2-40B4-BE49-F238E27FC236}">
                  <a16:creationId xmlns:a16="http://schemas.microsoft.com/office/drawing/2014/main" id="{6B8B0657-B4A6-5F26-2D47-743976B5056C}"/>
                </a:ext>
              </a:extLst>
            </p:cNvPr>
            <p:cNvSpPr/>
            <p:nvPr/>
          </p:nvSpPr>
          <p:spPr>
            <a:xfrm>
              <a:off x="7818936" y="3619051"/>
              <a:ext cx="20457" cy="61147"/>
            </a:xfrm>
            <a:custGeom>
              <a:avLst/>
              <a:gdLst/>
              <a:ahLst/>
              <a:cxnLst/>
              <a:rect l="l" t="t" r="r" b="b"/>
              <a:pathLst>
                <a:path w="731" h="2185" extrusionOk="0">
                  <a:moveTo>
                    <a:pt x="662" y="1"/>
                  </a:moveTo>
                  <a:cubicBezTo>
                    <a:pt x="616" y="1"/>
                    <a:pt x="571" y="1"/>
                    <a:pt x="571" y="47"/>
                  </a:cubicBezTo>
                  <a:cubicBezTo>
                    <a:pt x="548" y="138"/>
                    <a:pt x="525" y="229"/>
                    <a:pt x="502" y="320"/>
                  </a:cubicBezTo>
                  <a:cubicBezTo>
                    <a:pt x="502" y="343"/>
                    <a:pt x="502" y="389"/>
                    <a:pt x="479" y="435"/>
                  </a:cubicBezTo>
                  <a:cubicBezTo>
                    <a:pt x="411" y="708"/>
                    <a:pt x="320" y="960"/>
                    <a:pt x="251" y="1233"/>
                  </a:cubicBezTo>
                  <a:cubicBezTo>
                    <a:pt x="205" y="1370"/>
                    <a:pt x="160" y="1507"/>
                    <a:pt x="114" y="1644"/>
                  </a:cubicBezTo>
                  <a:cubicBezTo>
                    <a:pt x="114" y="1644"/>
                    <a:pt x="114" y="1667"/>
                    <a:pt x="91" y="1667"/>
                  </a:cubicBezTo>
                  <a:cubicBezTo>
                    <a:pt x="91" y="1713"/>
                    <a:pt x="69" y="1781"/>
                    <a:pt x="46" y="1827"/>
                  </a:cubicBezTo>
                  <a:cubicBezTo>
                    <a:pt x="23" y="1873"/>
                    <a:pt x="23" y="1918"/>
                    <a:pt x="23" y="1964"/>
                  </a:cubicBezTo>
                  <a:cubicBezTo>
                    <a:pt x="0" y="2010"/>
                    <a:pt x="0" y="2055"/>
                    <a:pt x="23" y="2101"/>
                  </a:cubicBezTo>
                  <a:cubicBezTo>
                    <a:pt x="46" y="2124"/>
                    <a:pt x="91" y="2169"/>
                    <a:pt x="114" y="2169"/>
                  </a:cubicBezTo>
                  <a:cubicBezTo>
                    <a:pt x="143" y="2179"/>
                    <a:pt x="171" y="2184"/>
                    <a:pt x="198" y="2184"/>
                  </a:cubicBezTo>
                  <a:cubicBezTo>
                    <a:pt x="235" y="2184"/>
                    <a:pt x="270" y="2173"/>
                    <a:pt x="297" y="2146"/>
                  </a:cubicBezTo>
                  <a:cubicBezTo>
                    <a:pt x="320" y="2124"/>
                    <a:pt x="342" y="2101"/>
                    <a:pt x="342" y="2078"/>
                  </a:cubicBezTo>
                  <a:cubicBezTo>
                    <a:pt x="342" y="2055"/>
                    <a:pt x="342" y="2032"/>
                    <a:pt x="342" y="2010"/>
                  </a:cubicBezTo>
                  <a:cubicBezTo>
                    <a:pt x="365" y="1941"/>
                    <a:pt x="388" y="1873"/>
                    <a:pt x="388" y="1781"/>
                  </a:cubicBezTo>
                  <a:lnTo>
                    <a:pt x="388" y="1827"/>
                  </a:lnTo>
                  <a:cubicBezTo>
                    <a:pt x="388" y="1804"/>
                    <a:pt x="388" y="1781"/>
                    <a:pt x="411" y="1781"/>
                  </a:cubicBezTo>
                  <a:cubicBezTo>
                    <a:pt x="411" y="1758"/>
                    <a:pt x="411" y="1758"/>
                    <a:pt x="411" y="1758"/>
                  </a:cubicBezTo>
                  <a:cubicBezTo>
                    <a:pt x="411" y="1736"/>
                    <a:pt x="411" y="1736"/>
                    <a:pt x="411" y="1736"/>
                  </a:cubicBezTo>
                  <a:cubicBezTo>
                    <a:pt x="411" y="1690"/>
                    <a:pt x="434" y="1667"/>
                    <a:pt x="434" y="1644"/>
                  </a:cubicBezTo>
                  <a:cubicBezTo>
                    <a:pt x="457" y="1553"/>
                    <a:pt x="457" y="1485"/>
                    <a:pt x="479" y="1416"/>
                  </a:cubicBezTo>
                  <a:cubicBezTo>
                    <a:pt x="571" y="1096"/>
                    <a:pt x="639" y="800"/>
                    <a:pt x="708" y="503"/>
                  </a:cubicBezTo>
                  <a:cubicBezTo>
                    <a:pt x="708" y="480"/>
                    <a:pt x="708" y="480"/>
                    <a:pt x="708" y="457"/>
                  </a:cubicBezTo>
                  <a:cubicBezTo>
                    <a:pt x="730" y="435"/>
                    <a:pt x="730" y="412"/>
                    <a:pt x="730" y="389"/>
                  </a:cubicBezTo>
                  <a:lnTo>
                    <a:pt x="730" y="343"/>
                  </a:lnTo>
                  <a:cubicBezTo>
                    <a:pt x="730" y="320"/>
                    <a:pt x="730" y="320"/>
                    <a:pt x="730" y="298"/>
                  </a:cubicBezTo>
                  <a:cubicBezTo>
                    <a:pt x="730" y="275"/>
                    <a:pt x="708" y="252"/>
                    <a:pt x="685" y="229"/>
                  </a:cubicBezTo>
                  <a:cubicBezTo>
                    <a:pt x="708" y="183"/>
                    <a:pt x="708" y="138"/>
                    <a:pt x="730" y="92"/>
                  </a:cubicBezTo>
                  <a:cubicBezTo>
                    <a:pt x="730" y="47"/>
                    <a:pt x="730" y="1"/>
                    <a:pt x="685"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6" name="Google Shape;4557;p38">
              <a:extLst>
                <a:ext uri="{FF2B5EF4-FFF2-40B4-BE49-F238E27FC236}">
                  <a16:creationId xmlns:a16="http://schemas.microsoft.com/office/drawing/2014/main" id="{8760AE1D-174E-A324-19E2-96637DC8C62F}"/>
                </a:ext>
              </a:extLst>
            </p:cNvPr>
            <p:cNvSpPr/>
            <p:nvPr/>
          </p:nvSpPr>
          <p:spPr>
            <a:xfrm>
              <a:off x="7394152" y="3067803"/>
              <a:ext cx="174403" cy="509775"/>
            </a:xfrm>
            <a:custGeom>
              <a:avLst/>
              <a:gdLst/>
              <a:ahLst/>
              <a:cxnLst/>
              <a:rect l="l" t="t" r="r" b="b"/>
              <a:pathLst>
                <a:path w="6232" h="18216" extrusionOk="0">
                  <a:moveTo>
                    <a:pt x="685" y="17279"/>
                  </a:moveTo>
                  <a:cubicBezTo>
                    <a:pt x="685" y="17279"/>
                    <a:pt x="685" y="17280"/>
                    <a:pt x="708" y="17302"/>
                  </a:cubicBezTo>
                  <a:cubicBezTo>
                    <a:pt x="685" y="17302"/>
                    <a:pt x="685" y="17279"/>
                    <a:pt x="685" y="17279"/>
                  </a:cubicBezTo>
                  <a:close/>
                  <a:moveTo>
                    <a:pt x="5958" y="1"/>
                  </a:moveTo>
                  <a:cubicBezTo>
                    <a:pt x="5866" y="1"/>
                    <a:pt x="5775" y="69"/>
                    <a:pt x="5752" y="183"/>
                  </a:cubicBezTo>
                  <a:cubicBezTo>
                    <a:pt x="5661" y="480"/>
                    <a:pt x="5592" y="777"/>
                    <a:pt x="5501" y="1073"/>
                  </a:cubicBezTo>
                  <a:cubicBezTo>
                    <a:pt x="5410" y="1370"/>
                    <a:pt x="5341" y="1690"/>
                    <a:pt x="5250" y="2009"/>
                  </a:cubicBezTo>
                  <a:cubicBezTo>
                    <a:pt x="5090" y="2603"/>
                    <a:pt x="4930" y="3196"/>
                    <a:pt x="4725" y="3812"/>
                  </a:cubicBezTo>
                  <a:cubicBezTo>
                    <a:pt x="4725" y="3858"/>
                    <a:pt x="4702" y="3904"/>
                    <a:pt x="4679" y="3972"/>
                  </a:cubicBezTo>
                  <a:lnTo>
                    <a:pt x="4702" y="3881"/>
                  </a:lnTo>
                  <a:lnTo>
                    <a:pt x="4702" y="3881"/>
                  </a:lnTo>
                  <a:cubicBezTo>
                    <a:pt x="4634" y="4109"/>
                    <a:pt x="4565" y="4360"/>
                    <a:pt x="4474" y="4589"/>
                  </a:cubicBezTo>
                  <a:cubicBezTo>
                    <a:pt x="4479" y="4589"/>
                    <a:pt x="4483" y="4589"/>
                    <a:pt x="4486" y="4588"/>
                  </a:cubicBezTo>
                  <a:lnTo>
                    <a:pt x="4486" y="4588"/>
                  </a:lnTo>
                  <a:cubicBezTo>
                    <a:pt x="4473" y="4620"/>
                    <a:pt x="4470" y="4638"/>
                    <a:pt x="4451" y="4657"/>
                  </a:cubicBezTo>
                  <a:cubicBezTo>
                    <a:pt x="4246" y="5296"/>
                    <a:pt x="4063" y="5935"/>
                    <a:pt x="3881" y="6597"/>
                  </a:cubicBezTo>
                  <a:cubicBezTo>
                    <a:pt x="3698" y="7213"/>
                    <a:pt x="3515" y="7830"/>
                    <a:pt x="3356" y="8446"/>
                  </a:cubicBezTo>
                  <a:cubicBezTo>
                    <a:pt x="3264" y="8743"/>
                    <a:pt x="3196" y="9062"/>
                    <a:pt x="3104" y="9382"/>
                  </a:cubicBezTo>
                  <a:cubicBezTo>
                    <a:pt x="3059" y="9633"/>
                    <a:pt x="2990" y="9884"/>
                    <a:pt x="2922" y="10112"/>
                  </a:cubicBezTo>
                  <a:cubicBezTo>
                    <a:pt x="2945" y="9975"/>
                    <a:pt x="2968" y="9816"/>
                    <a:pt x="2990" y="9656"/>
                  </a:cubicBezTo>
                  <a:cubicBezTo>
                    <a:pt x="2990" y="9564"/>
                    <a:pt x="2968" y="9473"/>
                    <a:pt x="2899" y="9405"/>
                  </a:cubicBezTo>
                  <a:cubicBezTo>
                    <a:pt x="2846" y="9365"/>
                    <a:pt x="2770" y="9341"/>
                    <a:pt x="2697" y="9341"/>
                  </a:cubicBezTo>
                  <a:cubicBezTo>
                    <a:pt x="2645" y="9341"/>
                    <a:pt x="2595" y="9353"/>
                    <a:pt x="2557" y="9382"/>
                  </a:cubicBezTo>
                  <a:cubicBezTo>
                    <a:pt x="2511" y="9428"/>
                    <a:pt x="2488" y="9450"/>
                    <a:pt x="2465" y="9496"/>
                  </a:cubicBezTo>
                  <a:cubicBezTo>
                    <a:pt x="2420" y="9469"/>
                    <a:pt x="2372" y="9456"/>
                    <a:pt x="2324" y="9456"/>
                  </a:cubicBezTo>
                  <a:cubicBezTo>
                    <a:pt x="2250" y="9456"/>
                    <a:pt x="2178" y="9486"/>
                    <a:pt x="2123" y="9542"/>
                  </a:cubicBezTo>
                  <a:cubicBezTo>
                    <a:pt x="2100" y="9587"/>
                    <a:pt x="2054" y="9633"/>
                    <a:pt x="2054" y="9679"/>
                  </a:cubicBezTo>
                  <a:cubicBezTo>
                    <a:pt x="2032" y="9724"/>
                    <a:pt x="2009" y="9747"/>
                    <a:pt x="2009" y="9793"/>
                  </a:cubicBezTo>
                  <a:cubicBezTo>
                    <a:pt x="1986" y="9838"/>
                    <a:pt x="1986" y="9884"/>
                    <a:pt x="1963" y="9930"/>
                  </a:cubicBezTo>
                  <a:cubicBezTo>
                    <a:pt x="1940" y="9998"/>
                    <a:pt x="1940" y="10089"/>
                    <a:pt x="1918" y="10158"/>
                  </a:cubicBezTo>
                  <a:cubicBezTo>
                    <a:pt x="1849" y="10341"/>
                    <a:pt x="1803" y="10546"/>
                    <a:pt x="1758" y="10729"/>
                  </a:cubicBezTo>
                  <a:cubicBezTo>
                    <a:pt x="1666" y="11071"/>
                    <a:pt x="1598" y="11436"/>
                    <a:pt x="1507" y="11801"/>
                  </a:cubicBezTo>
                  <a:cubicBezTo>
                    <a:pt x="1461" y="12030"/>
                    <a:pt x="1415" y="12258"/>
                    <a:pt x="1370" y="12486"/>
                  </a:cubicBezTo>
                  <a:cubicBezTo>
                    <a:pt x="1324" y="12509"/>
                    <a:pt x="1278" y="12532"/>
                    <a:pt x="1256" y="12577"/>
                  </a:cubicBezTo>
                  <a:cubicBezTo>
                    <a:pt x="1164" y="12737"/>
                    <a:pt x="1096" y="12920"/>
                    <a:pt x="1027" y="13102"/>
                  </a:cubicBezTo>
                  <a:cubicBezTo>
                    <a:pt x="1005" y="13148"/>
                    <a:pt x="982" y="13217"/>
                    <a:pt x="959" y="13285"/>
                  </a:cubicBezTo>
                  <a:cubicBezTo>
                    <a:pt x="890" y="13445"/>
                    <a:pt x="845" y="13605"/>
                    <a:pt x="799" y="13764"/>
                  </a:cubicBezTo>
                  <a:cubicBezTo>
                    <a:pt x="731" y="13947"/>
                    <a:pt x="685" y="14107"/>
                    <a:pt x="639" y="14289"/>
                  </a:cubicBezTo>
                  <a:cubicBezTo>
                    <a:pt x="594" y="14426"/>
                    <a:pt x="571" y="14563"/>
                    <a:pt x="525" y="14700"/>
                  </a:cubicBezTo>
                  <a:cubicBezTo>
                    <a:pt x="457" y="14974"/>
                    <a:pt x="388" y="15248"/>
                    <a:pt x="343" y="15522"/>
                  </a:cubicBezTo>
                  <a:cubicBezTo>
                    <a:pt x="320" y="15659"/>
                    <a:pt x="274" y="15819"/>
                    <a:pt x="251" y="15956"/>
                  </a:cubicBezTo>
                  <a:cubicBezTo>
                    <a:pt x="228" y="16115"/>
                    <a:pt x="183" y="16298"/>
                    <a:pt x="183" y="16458"/>
                  </a:cubicBezTo>
                  <a:cubicBezTo>
                    <a:pt x="183" y="16458"/>
                    <a:pt x="183" y="16481"/>
                    <a:pt x="183" y="16481"/>
                  </a:cubicBezTo>
                  <a:cubicBezTo>
                    <a:pt x="160" y="16595"/>
                    <a:pt x="137" y="16709"/>
                    <a:pt x="114" y="16823"/>
                  </a:cubicBezTo>
                  <a:cubicBezTo>
                    <a:pt x="92" y="16914"/>
                    <a:pt x="69" y="17006"/>
                    <a:pt x="46" y="17097"/>
                  </a:cubicBezTo>
                  <a:cubicBezTo>
                    <a:pt x="23" y="17211"/>
                    <a:pt x="23" y="17302"/>
                    <a:pt x="0" y="17416"/>
                  </a:cubicBezTo>
                  <a:cubicBezTo>
                    <a:pt x="0" y="17462"/>
                    <a:pt x="23" y="17553"/>
                    <a:pt x="46" y="17576"/>
                  </a:cubicBezTo>
                  <a:cubicBezTo>
                    <a:pt x="69" y="17645"/>
                    <a:pt x="92" y="17713"/>
                    <a:pt x="160" y="17759"/>
                  </a:cubicBezTo>
                  <a:cubicBezTo>
                    <a:pt x="206" y="17804"/>
                    <a:pt x="251" y="17827"/>
                    <a:pt x="297" y="17850"/>
                  </a:cubicBezTo>
                  <a:cubicBezTo>
                    <a:pt x="343" y="17850"/>
                    <a:pt x="365" y="17873"/>
                    <a:pt x="388" y="17873"/>
                  </a:cubicBezTo>
                  <a:cubicBezTo>
                    <a:pt x="457" y="17896"/>
                    <a:pt x="548" y="17919"/>
                    <a:pt x="616" y="17941"/>
                  </a:cubicBezTo>
                  <a:cubicBezTo>
                    <a:pt x="753" y="17987"/>
                    <a:pt x="868" y="18055"/>
                    <a:pt x="1005" y="18101"/>
                  </a:cubicBezTo>
                  <a:cubicBezTo>
                    <a:pt x="1096" y="18124"/>
                    <a:pt x="1187" y="18170"/>
                    <a:pt x="1278" y="18192"/>
                  </a:cubicBezTo>
                  <a:cubicBezTo>
                    <a:pt x="1324" y="18215"/>
                    <a:pt x="1393" y="18215"/>
                    <a:pt x="1461" y="18215"/>
                  </a:cubicBezTo>
                  <a:cubicBezTo>
                    <a:pt x="1530" y="18215"/>
                    <a:pt x="1621" y="18170"/>
                    <a:pt x="1666" y="18147"/>
                  </a:cubicBezTo>
                  <a:cubicBezTo>
                    <a:pt x="1712" y="18101"/>
                    <a:pt x="1758" y="18055"/>
                    <a:pt x="1781" y="17987"/>
                  </a:cubicBezTo>
                  <a:cubicBezTo>
                    <a:pt x="1803" y="17964"/>
                    <a:pt x="1826" y="17941"/>
                    <a:pt x="1826" y="17896"/>
                  </a:cubicBezTo>
                  <a:cubicBezTo>
                    <a:pt x="1872" y="17827"/>
                    <a:pt x="1895" y="17736"/>
                    <a:pt x="1918" y="17645"/>
                  </a:cubicBezTo>
                  <a:cubicBezTo>
                    <a:pt x="1940" y="17508"/>
                    <a:pt x="1963" y="17371"/>
                    <a:pt x="1986" y="17234"/>
                  </a:cubicBezTo>
                  <a:cubicBezTo>
                    <a:pt x="2009" y="17074"/>
                    <a:pt x="2032" y="16914"/>
                    <a:pt x="2077" y="16754"/>
                  </a:cubicBezTo>
                  <a:cubicBezTo>
                    <a:pt x="2123" y="16435"/>
                    <a:pt x="2191" y="16115"/>
                    <a:pt x="2237" y="15819"/>
                  </a:cubicBezTo>
                  <a:cubicBezTo>
                    <a:pt x="2306" y="15499"/>
                    <a:pt x="2374" y="15202"/>
                    <a:pt x="2420" y="14906"/>
                  </a:cubicBezTo>
                  <a:cubicBezTo>
                    <a:pt x="2511" y="14586"/>
                    <a:pt x="2579" y="14266"/>
                    <a:pt x="2648" y="13970"/>
                  </a:cubicBezTo>
                  <a:cubicBezTo>
                    <a:pt x="2808" y="13353"/>
                    <a:pt x="2968" y="12737"/>
                    <a:pt x="3104" y="12121"/>
                  </a:cubicBezTo>
                  <a:cubicBezTo>
                    <a:pt x="3173" y="11801"/>
                    <a:pt x="3264" y="11482"/>
                    <a:pt x="3333" y="11185"/>
                  </a:cubicBezTo>
                  <a:cubicBezTo>
                    <a:pt x="3401" y="10866"/>
                    <a:pt x="3492" y="10569"/>
                    <a:pt x="3561" y="10249"/>
                  </a:cubicBezTo>
                  <a:cubicBezTo>
                    <a:pt x="3607" y="10089"/>
                    <a:pt x="3652" y="9930"/>
                    <a:pt x="3698" y="9770"/>
                  </a:cubicBezTo>
                  <a:cubicBezTo>
                    <a:pt x="3721" y="9610"/>
                    <a:pt x="3766" y="9450"/>
                    <a:pt x="3812" y="9291"/>
                  </a:cubicBezTo>
                  <a:cubicBezTo>
                    <a:pt x="3881" y="8994"/>
                    <a:pt x="3972" y="8674"/>
                    <a:pt x="4040" y="8378"/>
                  </a:cubicBezTo>
                  <a:cubicBezTo>
                    <a:pt x="4132" y="8058"/>
                    <a:pt x="4223" y="7738"/>
                    <a:pt x="4314" y="7442"/>
                  </a:cubicBezTo>
                  <a:cubicBezTo>
                    <a:pt x="4383" y="7145"/>
                    <a:pt x="4474" y="6848"/>
                    <a:pt x="4565" y="6529"/>
                  </a:cubicBezTo>
                  <a:cubicBezTo>
                    <a:pt x="4657" y="6232"/>
                    <a:pt x="4748" y="5912"/>
                    <a:pt x="4839" y="5593"/>
                  </a:cubicBezTo>
                  <a:cubicBezTo>
                    <a:pt x="4930" y="5273"/>
                    <a:pt x="5045" y="4954"/>
                    <a:pt x="5136" y="4634"/>
                  </a:cubicBezTo>
                  <a:cubicBezTo>
                    <a:pt x="5227" y="4337"/>
                    <a:pt x="5319" y="4041"/>
                    <a:pt x="5410" y="3744"/>
                  </a:cubicBezTo>
                  <a:cubicBezTo>
                    <a:pt x="5501" y="3424"/>
                    <a:pt x="5592" y="3128"/>
                    <a:pt x="5661" y="2808"/>
                  </a:cubicBezTo>
                  <a:cubicBezTo>
                    <a:pt x="5752" y="2511"/>
                    <a:pt x="5821" y="2215"/>
                    <a:pt x="5866" y="1895"/>
                  </a:cubicBezTo>
                  <a:cubicBezTo>
                    <a:pt x="5935" y="1598"/>
                    <a:pt x="5980" y="1279"/>
                    <a:pt x="6049" y="982"/>
                  </a:cubicBezTo>
                  <a:cubicBezTo>
                    <a:pt x="6072" y="731"/>
                    <a:pt x="6140" y="503"/>
                    <a:pt x="6186" y="275"/>
                  </a:cubicBezTo>
                  <a:cubicBezTo>
                    <a:pt x="6232" y="138"/>
                    <a:pt x="6117" y="24"/>
                    <a:pt x="6003" y="1"/>
                  </a:cubicBezTo>
                  <a:close/>
                </a:path>
              </a:pathLst>
            </a:custGeom>
            <a:solidFill>
              <a:srgbClr val="E089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7" name="Google Shape;4558;p38">
              <a:extLst>
                <a:ext uri="{FF2B5EF4-FFF2-40B4-BE49-F238E27FC236}">
                  <a16:creationId xmlns:a16="http://schemas.microsoft.com/office/drawing/2014/main" id="{60AF49D4-58EB-D48A-082C-63FA8962F277}"/>
                </a:ext>
              </a:extLst>
            </p:cNvPr>
            <p:cNvSpPr/>
            <p:nvPr/>
          </p:nvSpPr>
          <p:spPr>
            <a:xfrm>
              <a:off x="7442062" y="3060135"/>
              <a:ext cx="119468" cy="338674"/>
            </a:xfrm>
            <a:custGeom>
              <a:avLst/>
              <a:gdLst/>
              <a:ahLst/>
              <a:cxnLst/>
              <a:rect l="l" t="t" r="r" b="b"/>
              <a:pathLst>
                <a:path w="4269" h="12102" extrusionOk="0">
                  <a:moveTo>
                    <a:pt x="3013" y="1"/>
                  </a:moveTo>
                  <a:cubicBezTo>
                    <a:pt x="2967" y="1"/>
                    <a:pt x="2922" y="1"/>
                    <a:pt x="2899" y="24"/>
                  </a:cubicBezTo>
                  <a:cubicBezTo>
                    <a:pt x="2830" y="24"/>
                    <a:pt x="2762" y="46"/>
                    <a:pt x="2716" y="69"/>
                  </a:cubicBezTo>
                  <a:cubicBezTo>
                    <a:pt x="2671" y="115"/>
                    <a:pt x="2625" y="138"/>
                    <a:pt x="2602" y="183"/>
                  </a:cubicBezTo>
                  <a:cubicBezTo>
                    <a:pt x="2511" y="252"/>
                    <a:pt x="2465" y="343"/>
                    <a:pt x="2420" y="412"/>
                  </a:cubicBezTo>
                  <a:cubicBezTo>
                    <a:pt x="2374" y="526"/>
                    <a:pt x="2328" y="617"/>
                    <a:pt x="2283" y="731"/>
                  </a:cubicBezTo>
                  <a:cubicBezTo>
                    <a:pt x="2214" y="868"/>
                    <a:pt x="2169" y="1005"/>
                    <a:pt x="2123" y="1142"/>
                  </a:cubicBezTo>
                  <a:cubicBezTo>
                    <a:pt x="2032" y="1462"/>
                    <a:pt x="1940" y="1758"/>
                    <a:pt x="1872" y="2078"/>
                  </a:cubicBezTo>
                  <a:cubicBezTo>
                    <a:pt x="1849" y="2238"/>
                    <a:pt x="1803" y="2375"/>
                    <a:pt x="1758" y="2534"/>
                  </a:cubicBezTo>
                  <a:cubicBezTo>
                    <a:pt x="1758" y="2603"/>
                    <a:pt x="1735" y="2671"/>
                    <a:pt x="1712" y="2740"/>
                  </a:cubicBezTo>
                  <a:cubicBezTo>
                    <a:pt x="1712" y="2785"/>
                    <a:pt x="1712" y="2808"/>
                    <a:pt x="1689" y="2854"/>
                  </a:cubicBezTo>
                  <a:cubicBezTo>
                    <a:pt x="1689" y="2877"/>
                    <a:pt x="1689" y="2900"/>
                    <a:pt x="1689" y="2922"/>
                  </a:cubicBezTo>
                  <a:cubicBezTo>
                    <a:pt x="1666" y="2991"/>
                    <a:pt x="1689" y="3037"/>
                    <a:pt x="1689" y="3082"/>
                  </a:cubicBezTo>
                  <a:cubicBezTo>
                    <a:pt x="1712" y="3128"/>
                    <a:pt x="1712" y="3151"/>
                    <a:pt x="1735" y="3173"/>
                  </a:cubicBezTo>
                  <a:cubicBezTo>
                    <a:pt x="1735" y="3196"/>
                    <a:pt x="1735" y="3196"/>
                    <a:pt x="1735" y="3219"/>
                  </a:cubicBezTo>
                  <a:cubicBezTo>
                    <a:pt x="1712" y="3265"/>
                    <a:pt x="1712" y="3333"/>
                    <a:pt x="1689" y="3402"/>
                  </a:cubicBezTo>
                  <a:cubicBezTo>
                    <a:pt x="1644" y="3630"/>
                    <a:pt x="1575" y="3835"/>
                    <a:pt x="1529" y="4064"/>
                  </a:cubicBezTo>
                  <a:cubicBezTo>
                    <a:pt x="1438" y="4406"/>
                    <a:pt x="1347" y="4748"/>
                    <a:pt x="1278" y="5068"/>
                  </a:cubicBezTo>
                  <a:cubicBezTo>
                    <a:pt x="1096" y="5730"/>
                    <a:pt x="936" y="6392"/>
                    <a:pt x="776" y="7054"/>
                  </a:cubicBezTo>
                  <a:cubicBezTo>
                    <a:pt x="616" y="7647"/>
                    <a:pt x="457" y="8218"/>
                    <a:pt x="320" y="8811"/>
                  </a:cubicBezTo>
                  <a:cubicBezTo>
                    <a:pt x="274" y="9108"/>
                    <a:pt x="206" y="9382"/>
                    <a:pt x="137" y="9679"/>
                  </a:cubicBezTo>
                  <a:cubicBezTo>
                    <a:pt x="114" y="9838"/>
                    <a:pt x="91" y="9998"/>
                    <a:pt x="69" y="10158"/>
                  </a:cubicBezTo>
                  <a:cubicBezTo>
                    <a:pt x="46" y="10226"/>
                    <a:pt x="46" y="10295"/>
                    <a:pt x="23" y="10363"/>
                  </a:cubicBezTo>
                  <a:cubicBezTo>
                    <a:pt x="23" y="10409"/>
                    <a:pt x="0" y="10478"/>
                    <a:pt x="0" y="10523"/>
                  </a:cubicBezTo>
                  <a:cubicBezTo>
                    <a:pt x="23" y="10569"/>
                    <a:pt x="23" y="10637"/>
                    <a:pt x="69" y="10683"/>
                  </a:cubicBezTo>
                  <a:cubicBezTo>
                    <a:pt x="91" y="10706"/>
                    <a:pt x="114" y="10751"/>
                    <a:pt x="137" y="10774"/>
                  </a:cubicBezTo>
                  <a:cubicBezTo>
                    <a:pt x="160" y="10774"/>
                    <a:pt x="160" y="10797"/>
                    <a:pt x="183" y="10797"/>
                  </a:cubicBezTo>
                  <a:cubicBezTo>
                    <a:pt x="183" y="10843"/>
                    <a:pt x="183" y="10888"/>
                    <a:pt x="160" y="10957"/>
                  </a:cubicBezTo>
                  <a:cubicBezTo>
                    <a:pt x="160" y="11048"/>
                    <a:pt x="114" y="11185"/>
                    <a:pt x="137" y="11299"/>
                  </a:cubicBezTo>
                  <a:cubicBezTo>
                    <a:pt x="137" y="11345"/>
                    <a:pt x="160" y="11391"/>
                    <a:pt x="183" y="11413"/>
                  </a:cubicBezTo>
                  <a:cubicBezTo>
                    <a:pt x="228" y="11482"/>
                    <a:pt x="297" y="11528"/>
                    <a:pt x="365" y="11550"/>
                  </a:cubicBezTo>
                  <a:cubicBezTo>
                    <a:pt x="479" y="11550"/>
                    <a:pt x="594" y="11505"/>
                    <a:pt x="639" y="11413"/>
                  </a:cubicBezTo>
                  <a:cubicBezTo>
                    <a:pt x="662" y="11436"/>
                    <a:pt x="685" y="11436"/>
                    <a:pt x="685" y="11459"/>
                  </a:cubicBezTo>
                  <a:cubicBezTo>
                    <a:pt x="685" y="11550"/>
                    <a:pt x="662" y="11642"/>
                    <a:pt x="639" y="11756"/>
                  </a:cubicBezTo>
                  <a:cubicBezTo>
                    <a:pt x="639" y="11824"/>
                    <a:pt x="639" y="11893"/>
                    <a:pt x="685" y="11961"/>
                  </a:cubicBezTo>
                  <a:cubicBezTo>
                    <a:pt x="731" y="12030"/>
                    <a:pt x="799" y="12075"/>
                    <a:pt x="890" y="12098"/>
                  </a:cubicBezTo>
                  <a:cubicBezTo>
                    <a:pt x="902" y="12100"/>
                    <a:pt x="914" y="12101"/>
                    <a:pt x="926" y="12101"/>
                  </a:cubicBezTo>
                  <a:cubicBezTo>
                    <a:pt x="1054" y="12101"/>
                    <a:pt x="1189" y="11993"/>
                    <a:pt x="1210" y="11847"/>
                  </a:cubicBezTo>
                  <a:cubicBezTo>
                    <a:pt x="1233" y="11687"/>
                    <a:pt x="1278" y="11505"/>
                    <a:pt x="1301" y="11322"/>
                  </a:cubicBezTo>
                  <a:cubicBezTo>
                    <a:pt x="1324" y="11140"/>
                    <a:pt x="1370" y="10957"/>
                    <a:pt x="1392" y="10774"/>
                  </a:cubicBezTo>
                  <a:cubicBezTo>
                    <a:pt x="1461" y="10455"/>
                    <a:pt x="1552" y="10135"/>
                    <a:pt x="1621" y="9816"/>
                  </a:cubicBezTo>
                  <a:cubicBezTo>
                    <a:pt x="1803" y="9131"/>
                    <a:pt x="2009" y="8446"/>
                    <a:pt x="2191" y="7761"/>
                  </a:cubicBezTo>
                  <a:cubicBezTo>
                    <a:pt x="2260" y="7510"/>
                    <a:pt x="2328" y="7282"/>
                    <a:pt x="2374" y="7031"/>
                  </a:cubicBezTo>
                  <a:cubicBezTo>
                    <a:pt x="2420" y="6871"/>
                    <a:pt x="2465" y="6711"/>
                    <a:pt x="2488" y="6529"/>
                  </a:cubicBezTo>
                  <a:cubicBezTo>
                    <a:pt x="2534" y="6369"/>
                    <a:pt x="2579" y="6209"/>
                    <a:pt x="2602" y="6049"/>
                  </a:cubicBezTo>
                  <a:cubicBezTo>
                    <a:pt x="2625" y="5981"/>
                    <a:pt x="2648" y="5913"/>
                    <a:pt x="2671" y="5821"/>
                  </a:cubicBezTo>
                  <a:cubicBezTo>
                    <a:pt x="2716" y="5661"/>
                    <a:pt x="2785" y="5479"/>
                    <a:pt x="2830" y="5319"/>
                  </a:cubicBezTo>
                  <a:cubicBezTo>
                    <a:pt x="2967" y="4977"/>
                    <a:pt x="3082" y="4611"/>
                    <a:pt x="3196" y="4269"/>
                  </a:cubicBezTo>
                  <a:cubicBezTo>
                    <a:pt x="3310" y="3904"/>
                    <a:pt x="3424" y="3562"/>
                    <a:pt x="3538" y="3219"/>
                  </a:cubicBezTo>
                  <a:cubicBezTo>
                    <a:pt x="3652" y="2854"/>
                    <a:pt x="3766" y="2512"/>
                    <a:pt x="3858" y="2146"/>
                  </a:cubicBezTo>
                  <a:cubicBezTo>
                    <a:pt x="3880" y="2078"/>
                    <a:pt x="3903" y="2009"/>
                    <a:pt x="3926" y="1941"/>
                  </a:cubicBezTo>
                  <a:cubicBezTo>
                    <a:pt x="3949" y="1850"/>
                    <a:pt x="3972" y="1735"/>
                    <a:pt x="3995" y="1644"/>
                  </a:cubicBezTo>
                  <a:lnTo>
                    <a:pt x="4063" y="1302"/>
                  </a:lnTo>
                  <a:cubicBezTo>
                    <a:pt x="4109" y="1142"/>
                    <a:pt x="4131" y="959"/>
                    <a:pt x="4131" y="800"/>
                  </a:cubicBezTo>
                  <a:cubicBezTo>
                    <a:pt x="4131" y="754"/>
                    <a:pt x="4131" y="731"/>
                    <a:pt x="4109" y="708"/>
                  </a:cubicBezTo>
                  <a:cubicBezTo>
                    <a:pt x="4177" y="663"/>
                    <a:pt x="4223" y="594"/>
                    <a:pt x="4223" y="526"/>
                  </a:cubicBezTo>
                  <a:cubicBezTo>
                    <a:pt x="4268" y="366"/>
                    <a:pt x="4154" y="229"/>
                    <a:pt x="4017" y="206"/>
                  </a:cubicBezTo>
                  <a:cubicBezTo>
                    <a:pt x="3766" y="138"/>
                    <a:pt x="3515" y="46"/>
                    <a:pt x="3264" y="24"/>
                  </a:cubicBezTo>
                  <a:cubicBezTo>
                    <a:pt x="3196" y="1"/>
                    <a:pt x="3127" y="1"/>
                    <a:pt x="3082" y="1"/>
                  </a:cubicBezTo>
                  <a:close/>
                </a:path>
              </a:pathLst>
            </a:custGeom>
            <a:solidFill>
              <a:srgbClr val="E089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8" name="Google Shape;4559;p38">
              <a:extLst>
                <a:ext uri="{FF2B5EF4-FFF2-40B4-BE49-F238E27FC236}">
                  <a16:creationId xmlns:a16="http://schemas.microsoft.com/office/drawing/2014/main" id="{820DEC4E-CBF9-A64A-3EBC-9A4B7CF37327}"/>
                </a:ext>
              </a:extLst>
            </p:cNvPr>
            <p:cNvSpPr/>
            <p:nvPr/>
          </p:nvSpPr>
          <p:spPr>
            <a:xfrm>
              <a:off x="7433107" y="3070993"/>
              <a:ext cx="141828" cy="511062"/>
            </a:xfrm>
            <a:custGeom>
              <a:avLst/>
              <a:gdLst/>
              <a:ahLst/>
              <a:cxnLst/>
              <a:rect l="l" t="t" r="r" b="b"/>
              <a:pathLst>
                <a:path w="5068" h="18262" extrusionOk="0">
                  <a:moveTo>
                    <a:pt x="4817" y="1"/>
                  </a:moveTo>
                  <a:cubicBezTo>
                    <a:pt x="4703" y="1"/>
                    <a:pt x="4588" y="92"/>
                    <a:pt x="4566" y="206"/>
                  </a:cubicBezTo>
                  <a:cubicBezTo>
                    <a:pt x="4520" y="503"/>
                    <a:pt x="4429" y="800"/>
                    <a:pt x="4360" y="1096"/>
                  </a:cubicBezTo>
                  <a:cubicBezTo>
                    <a:pt x="4292" y="1393"/>
                    <a:pt x="4223" y="1690"/>
                    <a:pt x="4132" y="1987"/>
                  </a:cubicBezTo>
                  <a:cubicBezTo>
                    <a:pt x="3972" y="2580"/>
                    <a:pt x="3812" y="3174"/>
                    <a:pt x="3630" y="3767"/>
                  </a:cubicBezTo>
                  <a:cubicBezTo>
                    <a:pt x="3538" y="4087"/>
                    <a:pt x="3447" y="4383"/>
                    <a:pt x="3356" y="4703"/>
                  </a:cubicBezTo>
                  <a:cubicBezTo>
                    <a:pt x="3287" y="5022"/>
                    <a:pt x="3173" y="5319"/>
                    <a:pt x="3105" y="5639"/>
                  </a:cubicBezTo>
                  <a:cubicBezTo>
                    <a:pt x="2922" y="6232"/>
                    <a:pt x="2785" y="6826"/>
                    <a:pt x="2625" y="7442"/>
                  </a:cubicBezTo>
                  <a:cubicBezTo>
                    <a:pt x="2466" y="8035"/>
                    <a:pt x="2306" y="8629"/>
                    <a:pt x="2146" y="9245"/>
                  </a:cubicBezTo>
                  <a:cubicBezTo>
                    <a:pt x="1986" y="9838"/>
                    <a:pt x="1827" y="10432"/>
                    <a:pt x="1690" y="11025"/>
                  </a:cubicBezTo>
                  <a:cubicBezTo>
                    <a:pt x="1598" y="11322"/>
                    <a:pt x="1530" y="11619"/>
                    <a:pt x="1439" y="11916"/>
                  </a:cubicBezTo>
                  <a:cubicBezTo>
                    <a:pt x="1416" y="12075"/>
                    <a:pt x="1370" y="12212"/>
                    <a:pt x="1324" y="12372"/>
                  </a:cubicBezTo>
                  <a:cubicBezTo>
                    <a:pt x="1302" y="12509"/>
                    <a:pt x="1256" y="12669"/>
                    <a:pt x="1210" y="12829"/>
                  </a:cubicBezTo>
                  <a:cubicBezTo>
                    <a:pt x="1165" y="13125"/>
                    <a:pt x="1073" y="13422"/>
                    <a:pt x="1005" y="13696"/>
                  </a:cubicBezTo>
                  <a:cubicBezTo>
                    <a:pt x="936" y="14016"/>
                    <a:pt x="845" y="14335"/>
                    <a:pt x="777" y="14655"/>
                  </a:cubicBezTo>
                  <a:cubicBezTo>
                    <a:pt x="708" y="14929"/>
                    <a:pt x="662" y="15202"/>
                    <a:pt x="594" y="15476"/>
                  </a:cubicBezTo>
                  <a:cubicBezTo>
                    <a:pt x="526" y="15727"/>
                    <a:pt x="457" y="16001"/>
                    <a:pt x="389" y="16252"/>
                  </a:cubicBezTo>
                  <a:cubicBezTo>
                    <a:pt x="320" y="16549"/>
                    <a:pt x="274" y="16846"/>
                    <a:pt x="206" y="17120"/>
                  </a:cubicBezTo>
                  <a:cubicBezTo>
                    <a:pt x="160" y="17257"/>
                    <a:pt x="115" y="17416"/>
                    <a:pt x="92" y="17553"/>
                  </a:cubicBezTo>
                  <a:cubicBezTo>
                    <a:pt x="69" y="17622"/>
                    <a:pt x="46" y="17690"/>
                    <a:pt x="23" y="17759"/>
                  </a:cubicBezTo>
                  <a:cubicBezTo>
                    <a:pt x="1" y="17850"/>
                    <a:pt x="1" y="17964"/>
                    <a:pt x="46" y="18056"/>
                  </a:cubicBezTo>
                  <a:cubicBezTo>
                    <a:pt x="46" y="18101"/>
                    <a:pt x="92" y="18147"/>
                    <a:pt x="115" y="18170"/>
                  </a:cubicBezTo>
                  <a:cubicBezTo>
                    <a:pt x="183" y="18238"/>
                    <a:pt x="274" y="18261"/>
                    <a:pt x="343" y="18261"/>
                  </a:cubicBezTo>
                  <a:cubicBezTo>
                    <a:pt x="389" y="18261"/>
                    <a:pt x="457" y="18238"/>
                    <a:pt x="480" y="18193"/>
                  </a:cubicBezTo>
                  <a:cubicBezTo>
                    <a:pt x="548" y="18170"/>
                    <a:pt x="594" y="18101"/>
                    <a:pt x="594" y="18056"/>
                  </a:cubicBezTo>
                  <a:cubicBezTo>
                    <a:pt x="594" y="18056"/>
                    <a:pt x="594" y="18056"/>
                    <a:pt x="594" y="18078"/>
                  </a:cubicBezTo>
                  <a:cubicBezTo>
                    <a:pt x="685" y="17941"/>
                    <a:pt x="708" y="17759"/>
                    <a:pt x="754" y="17622"/>
                  </a:cubicBezTo>
                  <a:cubicBezTo>
                    <a:pt x="777" y="17462"/>
                    <a:pt x="822" y="17302"/>
                    <a:pt x="868" y="17143"/>
                  </a:cubicBezTo>
                  <a:cubicBezTo>
                    <a:pt x="936" y="16846"/>
                    <a:pt x="1005" y="16549"/>
                    <a:pt x="1073" y="16252"/>
                  </a:cubicBezTo>
                  <a:cubicBezTo>
                    <a:pt x="1142" y="15956"/>
                    <a:pt x="1233" y="15659"/>
                    <a:pt x="1302" y="15339"/>
                  </a:cubicBezTo>
                  <a:cubicBezTo>
                    <a:pt x="1370" y="15043"/>
                    <a:pt x="1416" y="14746"/>
                    <a:pt x="1507" y="14449"/>
                  </a:cubicBezTo>
                  <a:cubicBezTo>
                    <a:pt x="1667" y="13856"/>
                    <a:pt x="1804" y="13239"/>
                    <a:pt x="1941" y="12623"/>
                  </a:cubicBezTo>
                  <a:cubicBezTo>
                    <a:pt x="2009" y="12349"/>
                    <a:pt x="2100" y="12053"/>
                    <a:pt x="2169" y="11756"/>
                  </a:cubicBezTo>
                  <a:cubicBezTo>
                    <a:pt x="2237" y="11459"/>
                    <a:pt x="2329" y="11140"/>
                    <a:pt x="2397" y="10820"/>
                  </a:cubicBezTo>
                  <a:cubicBezTo>
                    <a:pt x="2557" y="10249"/>
                    <a:pt x="2717" y="9656"/>
                    <a:pt x="2877" y="9062"/>
                  </a:cubicBezTo>
                  <a:cubicBezTo>
                    <a:pt x="3036" y="8469"/>
                    <a:pt x="3196" y="7853"/>
                    <a:pt x="3356" y="7236"/>
                  </a:cubicBezTo>
                  <a:cubicBezTo>
                    <a:pt x="3516" y="6620"/>
                    <a:pt x="3653" y="6027"/>
                    <a:pt x="3835" y="5410"/>
                  </a:cubicBezTo>
                  <a:cubicBezTo>
                    <a:pt x="3927" y="5114"/>
                    <a:pt x="3995" y="4817"/>
                    <a:pt x="4086" y="4520"/>
                  </a:cubicBezTo>
                  <a:cubicBezTo>
                    <a:pt x="4178" y="4201"/>
                    <a:pt x="4269" y="3881"/>
                    <a:pt x="4360" y="3539"/>
                  </a:cubicBezTo>
                  <a:cubicBezTo>
                    <a:pt x="4497" y="3014"/>
                    <a:pt x="4611" y="2489"/>
                    <a:pt x="4725" y="1964"/>
                  </a:cubicBezTo>
                  <a:cubicBezTo>
                    <a:pt x="4794" y="1667"/>
                    <a:pt x="4840" y="1393"/>
                    <a:pt x="4885" y="1119"/>
                  </a:cubicBezTo>
                  <a:cubicBezTo>
                    <a:pt x="4931" y="845"/>
                    <a:pt x="4999" y="571"/>
                    <a:pt x="5045" y="298"/>
                  </a:cubicBezTo>
                  <a:cubicBezTo>
                    <a:pt x="5068" y="161"/>
                    <a:pt x="4976" y="24"/>
                    <a:pt x="4840" y="1"/>
                  </a:cubicBezTo>
                  <a:close/>
                </a:path>
              </a:pathLst>
            </a:custGeom>
            <a:solidFill>
              <a:srgbClr val="E089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9" name="Google Shape;4560;p38">
              <a:extLst>
                <a:ext uri="{FF2B5EF4-FFF2-40B4-BE49-F238E27FC236}">
                  <a16:creationId xmlns:a16="http://schemas.microsoft.com/office/drawing/2014/main" id="{F94679EA-19B1-735A-4559-D84AC32FF7E2}"/>
                </a:ext>
              </a:extLst>
            </p:cNvPr>
            <p:cNvSpPr/>
            <p:nvPr/>
          </p:nvSpPr>
          <p:spPr>
            <a:xfrm>
              <a:off x="7556381" y="3070993"/>
              <a:ext cx="18554" cy="60895"/>
            </a:xfrm>
            <a:custGeom>
              <a:avLst/>
              <a:gdLst/>
              <a:ahLst/>
              <a:cxnLst/>
              <a:rect l="l" t="t" r="r" b="b"/>
              <a:pathLst>
                <a:path w="663" h="2176" extrusionOk="0">
                  <a:moveTo>
                    <a:pt x="571" y="1"/>
                  </a:moveTo>
                  <a:cubicBezTo>
                    <a:pt x="526" y="1"/>
                    <a:pt x="503" y="46"/>
                    <a:pt x="480" y="69"/>
                  </a:cubicBezTo>
                  <a:cubicBezTo>
                    <a:pt x="457" y="229"/>
                    <a:pt x="435" y="389"/>
                    <a:pt x="389" y="549"/>
                  </a:cubicBezTo>
                  <a:cubicBezTo>
                    <a:pt x="343" y="731"/>
                    <a:pt x="298" y="891"/>
                    <a:pt x="252" y="1051"/>
                  </a:cubicBezTo>
                  <a:cubicBezTo>
                    <a:pt x="206" y="1211"/>
                    <a:pt x="183" y="1370"/>
                    <a:pt x="138" y="1530"/>
                  </a:cubicBezTo>
                  <a:cubicBezTo>
                    <a:pt x="115" y="1553"/>
                    <a:pt x="115" y="1599"/>
                    <a:pt x="115" y="1644"/>
                  </a:cubicBezTo>
                  <a:cubicBezTo>
                    <a:pt x="92" y="1690"/>
                    <a:pt x="92" y="1713"/>
                    <a:pt x="92" y="1736"/>
                  </a:cubicBezTo>
                  <a:cubicBezTo>
                    <a:pt x="69" y="1850"/>
                    <a:pt x="46" y="1964"/>
                    <a:pt x="24" y="2078"/>
                  </a:cubicBezTo>
                  <a:cubicBezTo>
                    <a:pt x="1" y="2124"/>
                    <a:pt x="46" y="2169"/>
                    <a:pt x="92" y="2169"/>
                  </a:cubicBezTo>
                  <a:cubicBezTo>
                    <a:pt x="101" y="2173"/>
                    <a:pt x="109" y="2175"/>
                    <a:pt x="117" y="2175"/>
                  </a:cubicBezTo>
                  <a:cubicBezTo>
                    <a:pt x="153" y="2175"/>
                    <a:pt x="183" y="2138"/>
                    <a:pt x="183" y="2101"/>
                  </a:cubicBezTo>
                  <a:cubicBezTo>
                    <a:pt x="206" y="2009"/>
                    <a:pt x="229" y="1895"/>
                    <a:pt x="252" y="1804"/>
                  </a:cubicBezTo>
                  <a:cubicBezTo>
                    <a:pt x="275" y="1713"/>
                    <a:pt x="298" y="1644"/>
                    <a:pt x="320" y="1553"/>
                  </a:cubicBezTo>
                  <a:cubicBezTo>
                    <a:pt x="320" y="1484"/>
                    <a:pt x="343" y="1416"/>
                    <a:pt x="366" y="1347"/>
                  </a:cubicBezTo>
                  <a:cubicBezTo>
                    <a:pt x="389" y="1256"/>
                    <a:pt x="412" y="1165"/>
                    <a:pt x="435" y="1096"/>
                  </a:cubicBezTo>
                  <a:cubicBezTo>
                    <a:pt x="480" y="937"/>
                    <a:pt x="526" y="777"/>
                    <a:pt x="549" y="617"/>
                  </a:cubicBezTo>
                  <a:cubicBezTo>
                    <a:pt x="594" y="457"/>
                    <a:pt x="640" y="275"/>
                    <a:pt x="663" y="115"/>
                  </a:cubicBezTo>
                  <a:cubicBezTo>
                    <a:pt x="663" y="69"/>
                    <a:pt x="640" y="24"/>
                    <a:pt x="594" y="1"/>
                  </a:cubicBezTo>
                  <a:close/>
                </a:path>
              </a:pathLst>
            </a:custGeom>
            <a:solidFill>
              <a:srgbClr val="E089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0" name="Google Shape;4561;p38">
              <a:extLst>
                <a:ext uri="{FF2B5EF4-FFF2-40B4-BE49-F238E27FC236}">
                  <a16:creationId xmlns:a16="http://schemas.microsoft.com/office/drawing/2014/main" id="{B1740389-5812-8227-8CFA-B97B3DEE139D}"/>
                </a:ext>
              </a:extLst>
            </p:cNvPr>
            <p:cNvSpPr/>
            <p:nvPr/>
          </p:nvSpPr>
          <p:spPr>
            <a:xfrm>
              <a:off x="7506568" y="3109976"/>
              <a:ext cx="92658" cy="312201"/>
            </a:xfrm>
            <a:custGeom>
              <a:avLst/>
              <a:gdLst/>
              <a:ahLst/>
              <a:cxnLst/>
              <a:rect l="l" t="t" r="r" b="b"/>
              <a:pathLst>
                <a:path w="3311" h="11156" extrusionOk="0">
                  <a:moveTo>
                    <a:pt x="3150" y="0"/>
                  </a:moveTo>
                  <a:cubicBezTo>
                    <a:pt x="3082" y="0"/>
                    <a:pt x="3036" y="46"/>
                    <a:pt x="3013" y="114"/>
                  </a:cubicBezTo>
                  <a:cubicBezTo>
                    <a:pt x="2945" y="343"/>
                    <a:pt x="2876" y="571"/>
                    <a:pt x="2808" y="799"/>
                  </a:cubicBezTo>
                  <a:cubicBezTo>
                    <a:pt x="2717" y="1073"/>
                    <a:pt x="2603" y="1347"/>
                    <a:pt x="2534" y="1621"/>
                  </a:cubicBezTo>
                  <a:cubicBezTo>
                    <a:pt x="2488" y="1758"/>
                    <a:pt x="2443" y="1917"/>
                    <a:pt x="2397" y="2054"/>
                  </a:cubicBezTo>
                  <a:cubicBezTo>
                    <a:pt x="2351" y="2214"/>
                    <a:pt x="2329" y="2374"/>
                    <a:pt x="2283" y="2511"/>
                  </a:cubicBezTo>
                  <a:cubicBezTo>
                    <a:pt x="2192" y="2808"/>
                    <a:pt x="2100" y="3104"/>
                    <a:pt x="2032" y="3401"/>
                  </a:cubicBezTo>
                  <a:cubicBezTo>
                    <a:pt x="1941" y="3675"/>
                    <a:pt x="1872" y="3949"/>
                    <a:pt x="1781" y="4223"/>
                  </a:cubicBezTo>
                  <a:cubicBezTo>
                    <a:pt x="1690" y="4542"/>
                    <a:pt x="1598" y="4862"/>
                    <a:pt x="1507" y="5159"/>
                  </a:cubicBezTo>
                  <a:cubicBezTo>
                    <a:pt x="1461" y="5318"/>
                    <a:pt x="1416" y="5478"/>
                    <a:pt x="1370" y="5615"/>
                  </a:cubicBezTo>
                  <a:cubicBezTo>
                    <a:pt x="1324" y="5775"/>
                    <a:pt x="1279" y="5935"/>
                    <a:pt x="1233" y="6094"/>
                  </a:cubicBezTo>
                  <a:cubicBezTo>
                    <a:pt x="1165" y="6391"/>
                    <a:pt x="1073" y="6711"/>
                    <a:pt x="1005" y="7008"/>
                  </a:cubicBezTo>
                  <a:cubicBezTo>
                    <a:pt x="982" y="7167"/>
                    <a:pt x="936" y="7327"/>
                    <a:pt x="891" y="7487"/>
                  </a:cubicBezTo>
                  <a:cubicBezTo>
                    <a:pt x="845" y="7647"/>
                    <a:pt x="799" y="7806"/>
                    <a:pt x="754" y="7966"/>
                  </a:cubicBezTo>
                  <a:cubicBezTo>
                    <a:pt x="640" y="8377"/>
                    <a:pt x="548" y="8811"/>
                    <a:pt x="434" y="9244"/>
                  </a:cubicBezTo>
                  <a:cubicBezTo>
                    <a:pt x="343" y="9655"/>
                    <a:pt x="229" y="10066"/>
                    <a:pt x="115" y="10477"/>
                  </a:cubicBezTo>
                  <a:cubicBezTo>
                    <a:pt x="69" y="10568"/>
                    <a:pt x="46" y="10682"/>
                    <a:pt x="23" y="10774"/>
                  </a:cubicBezTo>
                  <a:cubicBezTo>
                    <a:pt x="0" y="10933"/>
                    <a:pt x="69" y="11070"/>
                    <a:pt x="183" y="11139"/>
                  </a:cubicBezTo>
                  <a:cubicBezTo>
                    <a:pt x="229" y="11150"/>
                    <a:pt x="274" y="11156"/>
                    <a:pt x="317" y="11156"/>
                  </a:cubicBezTo>
                  <a:cubicBezTo>
                    <a:pt x="360" y="11156"/>
                    <a:pt x="400" y="11150"/>
                    <a:pt x="434" y="11139"/>
                  </a:cubicBezTo>
                  <a:cubicBezTo>
                    <a:pt x="503" y="11116"/>
                    <a:pt x="594" y="11048"/>
                    <a:pt x="617" y="10979"/>
                  </a:cubicBezTo>
                  <a:cubicBezTo>
                    <a:pt x="685" y="10819"/>
                    <a:pt x="731" y="10660"/>
                    <a:pt x="777" y="10477"/>
                  </a:cubicBezTo>
                  <a:cubicBezTo>
                    <a:pt x="822" y="10340"/>
                    <a:pt x="868" y="10180"/>
                    <a:pt x="913" y="10043"/>
                  </a:cubicBezTo>
                  <a:cubicBezTo>
                    <a:pt x="982" y="9747"/>
                    <a:pt x="1050" y="9427"/>
                    <a:pt x="1142" y="9130"/>
                  </a:cubicBezTo>
                  <a:cubicBezTo>
                    <a:pt x="1210" y="8834"/>
                    <a:pt x="1279" y="8537"/>
                    <a:pt x="1370" y="8240"/>
                  </a:cubicBezTo>
                  <a:cubicBezTo>
                    <a:pt x="1393" y="8057"/>
                    <a:pt x="1461" y="7898"/>
                    <a:pt x="1484" y="7738"/>
                  </a:cubicBezTo>
                  <a:cubicBezTo>
                    <a:pt x="1530" y="7578"/>
                    <a:pt x="1575" y="7418"/>
                    <a:pt x="1598" y="7259"/>
                  </a:cubicBezTo>
                  <a:cubicBezTo>
                    <a:pt x="1758" y="6642"/>
                    <a:pt x="1918" y="6026"/>
                    <a:pt x="2078" y="5433"/>
                  </a:cubicBezTo>
                  <a:cubicBezTo>
                    <a:pt x="2169" y="5113"/>
                    <a:pt x="2260" y="4793"/>
                    <a:pt x="2351" y="4474"/>
                  </a:cubicBezTo>
                  <a:cubicBezTo>
                    <a:pt x="2443" y="4177"/>
                    <a:pt x="2511" y="3880"/>
                    <a:pt x="2580" y="3561"/>
                  </a:cubicBezTo>
                  <a:cubicBezTo>
                    <a:pt x="2603" y="3424"/>
                    <a:pt x="2648" y="3287"/>
                    <a:pt x="2671" y="3150"/>
                  </a:cubicBezTo>
                  <a:cubicBezTo>
                    <a:pt x="2717" y="3013"/>
                    <a:pt x="2740" y="2853"/>
                    <a:pt x="2785" y="2716"/>
                  </a:cubicBezTo>
                  <a:cubicBezTo>
                    <a:pt x="2808" y="2557"/>
                    <a:pt x="2831" y="2420"/>
                    <a:pt x="2854" y="2283"/>
                  </a:cubicBezTo>
                  <a:cubicBezTo>
                    <a:pt x="2899" y="2123"/>
                    <a:pt x="2922" y="1986"/>
                    <a:pt x="2945" y="1826"/>
                  </a:cubicBezTo>
                  <a:cubicBezTo>
                    <a:pt x="3013" y="1552"/>
                    <a:pt x="3059" y="1278"/>
                    <a:pt x="3105" y="982"/>
                  </a:cubicBezTo>
                  <a:cubicBezTo>
                    <a:pt x="3128" y="845"/>
                    <a:pt x="3150" y="731"/>
                    <a:pt x="3173" y="594"/>
                  </a:cubicBezTo>
                  <a:cubicBezTo>
                    <a:pt x="3196" y="457"/>
                    <a:pt x="3242" y="297"/>
                    <a:pt x="3287" y="160"/>
                  </a:cubicBezTo>
                  <a:cubicBezTo>
                    <a:pt x="3310" y="91"/>
                    <a:pt x="3242" y="0"/>
                    <a:pt x="3173" y="0"/>
                  </a:cubicBezTo>
                  <a:close/>
                </a:path>
              </a:pathLst>
            </a:custGeom>
            <a:solidFill>
              <a:srgbClr val="E089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1" name="Google Shape;4562;p38">
              <a:extLst>
                <a:ext uri="{FF2B5EF4-FFF2-40B4-BE49-F238E27FC236}">
                  <a16:creationId xmlns:a16="http://schemas.microsoft.com/office/drawing/2014/main" id="{675D8D8A-054A-9A48-6D31-EEC3A2EAAACA}"/>
                </a:ext>
              </a:extLst>
            </p:cNvPr>
            <p:cNvSpPr/>
            <p:nvPr/>
          </p:nvSpPr>
          <p:spPr>
            <a:xfrm>
              <a:off x="7505280" y="3330330"/>
              <a:ext cx="69655" cy="219234"/>
            </a:xfrm>
            <a:custGeom>
              <a:avLst/>
              <a:gdLst/>
              <a:ahLst/>
              <a:cxnLst/>
              <a:rect l="l" t="t" r="r" b="b"/>
              <a:pathLst>
                <a:path w="2489" h="7834" extrusionOk="0">
                  <a:moveTo>
                    <a:pt x="2306" y="1"/>
                  </a:moveTo>
                  <a:cubicBezTo>
                    <a:pt x="2261" y="1"/>
                    <a:pt x="2238" y="1"/>
                    <a:pt x="2192" y="24"/>
                  </a:cubicBezTo>
                  <a:cubicBezTo>
                    <a:pt x="2146" y="47"/>
                    <a:pt x="2146" y="92"/>
                    <a:pt x="2124" y="138"/>
                  </a:cubicBezTo>
                  <a:cubicBezTo>
                    <a:pt x="2101" y="183"/>
                    <a:pt x="2101" y="206"/>
                    <a:pt x="2078" y="252"/>
                  </a:cubicBezTo>
                  <a:cubicBezTo>
                    <a:pt x="2032" y="389"/>
                    <a:pt x="1987" y="526"/>
                    <a:pt x="1941" y="663"/>
                  </a:cubicBezTo>
                  <a:cubicBezTo>
                    <a:pt x="1895" y="800"/>
                    <a:pt x="1872" y="960"/>
                    <a:pt x="1804" y="1096"/>
                  </a:cubicBezTo>
                  <a:cubicBezTo>
                    <a:pt x="1812" y="1096"/>
                    <a:pt x="1817" y="1094"/>
                    <a:pt x="1820" y="1090"/>
                  </a:cubicBezTo>
                  <a:lnTo>
                    <a:pt x="1820" y="1090"/>
                  </a:lnTo>
                  <a:cubicBezTo>
                    <a:pt x="1779" y="1197"/>
                    <a:pt x="1757" y="1284"/>
                    <a:pt x="1736" y="1370"/>
                  </a:cubicBezTo>
                  <a:cubicBezTo>
                    <a:pt x="1717" y="1408"/>
                    <a:pt x="1698" y="1462"/>
                    <a:pt x="1679" y="1518"/>
                  </a:cubicBezTo>
                  <a:lnTo>
                    <a:pt x="1679" y="1518"/>
                  </a:lnTo>
                  <a:cubicBezTo>
                    <a:pt x="1682" y="1507"/>
                    <a:pt x="1686" y="1496"/>
                    <a:pt x="1690" y="1485"/>
                  </a:cubicBezTo>
                  <a:lnTo>
                    <a:pt x="1690" y="1485"/>
                  </a:lnTo>
                  <a:lnTo>
                    <a:pt x="1667" y="1553"/>
                  </a:lnTo>
                  <a:lnTo>
                    <a:pt x="1667" y="1553"/>
                  </a:lnTo>
                  <a:cubicBezTo>
                    <a:pt x="1671" y="1541"/>
                    <a:pt x="1675" y="1530"/>
                    <a:pt x="1679" y="1518"/>
                  </a:cubicBezTo>
                  <a:lnTo>
                    <a:pt x="1679" y="1518"/>
                  </a:lnTo>
                  <a:cubicBezTo>
                    <a:pt x="1479" y="2122"/>
                    <a:pt x="1321" y="2705"/>
                    <a:pt x="1142" y="3311"/>
                  </a:cubicBezTo>
                  <a:cubicBezTo>
                    <a:pt x="982" y="3927"/>
                    <a:pt x="777" y="4520"/>
                    <a:pt x="617" y="5137"/>
                  </a:cubicBezTo>
                  <a:cubicBezTo>
                    <a:pt x="503" y="5525"/>
                    <a:pt x="389" y="5913"/>
                    <a:pt x="298" y="6301"/>
                  </a:cubicBezTo>
                  <a:cubicBezTo>
                    <a:pt x="229" y="6506"/>
                    <a:pt x="183" y="6689"/>
                    <a:pt x="138" y="6894"/>
                  </a:cubicBezTo>
                  <a:cubicBezTo>
                    <a:pt x="69" y="7100"/>
                    <a:pt x="1" y="7328"/>
                    <a:pt x="24" y="7556"/>
                  </a:cubicBezTo>
                  <a:cubicBezTo>
                    <a:pt x="46" y="7693"/>
                    <a:pt x="138" y="7807"/>
                    <a:pt x="275" y="7830"/>
                  </a:cubicBezTo>
                  <a:cubicBezTo>
                    <a:pt x="291" y="7832"/>
                    <a:pt x="307" y="7833"/>
                    <a:pt x="323" y="7833"/>
                  </a:cubicBezTo>
                  <a:cubicBezTo>
                    <a:pt x="465" y="7833"/>
                    <a:pt x="597" y="7743"/>
                    <a:pt x="617" y="7579"/>
                  </a:cubicBezTo>
                  <a:cubicBezTo>
                    <a:pt x="640" y="7510"/>
                    <a:pt x="663" y="7442"/>
                    <a:pt x="686" y="7373"/>
                  </a:cubicBezTo>
                  <a:cubicBezTo>
                    <a:pt x="708" y="7282"/>
                    <a:pt x="708" y="7214"/>
                    <a:pt x="731" y="7145"/>
                  </a:cubicBezTo>
                  <a:cubicBezTo>
                    <a:pt x="777" y="6985"/>
                    <a:pt x="823" y="6848"/>
                    <a:pt x="868" y="6689"/>
                  </a:cubicBezTo>
                  <a:cubicBezTo>
                    <a:pt x="937" y="6392"/>
                    <a:pt x="1028" y="6072"/>
                    <a:pt x="1096" y="5776"/>
                  </a:cubicBezTo>
                  <a:cubicBezTo>
                    <a:pt x="1188" y="5479"/>
                    <a:pt x="1256" y="5159"/>
                    <a:pt x="1348" y="4863"/>
                  </a:cubicBezTo>
                  <a:cubicBezTo>
                    <a:pt x="1439" y="4566"/>
                    <a:pt x="1507" y="4269"/>
                    <a:pt x="1599" y="3950"/>
                  </a:cubicBezTo>
                  <a:cubicBezTo>
                    <a:pt x="1667" y="3653"/>
                    <a:pt x="1736" y="3333"/>
                    <a:pt x="1804" y="3037"/>
                  </a:cubicBezTo>
                  <a:cubicBezTo>
                    <a:pt x="1872" y="2740"/>
                    <a:pt x="1941" y="2443"/>
                    <a:pt x="2009" y="2146"/>
                  </a:cubicBezTo>
                  <a:cubicBezTo>
                    <a:pt x="2078" y="1827"/>
                    <a:pt x="2146" y="1530"/>
                    <a:pt x="2215" y="1211"/>
                  </a:cubicBezTo>
                  <a:cubicBezTo>
                    <a:pt x="2238" y="1051"/>
                    <a:pt x="2283" y="891"/>
                    <a:pt x="2306" y="731"/>
                  </a:cubicBezTo>
                  <a:cubicBezTo>
                    <a:pt x="2352" y="594"/>
                    <a:pt x="2397" y="457"/>
                    <a:pt x="2443" y="298"/>
                  </a:cubicBezTo>
                  <a:cubicBezTo>
                    <a:pt x="2443" y="275"/>
                    <a:pt x="2466" y="229"/>
                    <a:pt x="2466" y="206"/>
                  </a:cubicBezTo>
                  <a:cubicBezTo>
                    <a:pt x="2489" y="115"/>
                    <a:pt x="2420" y="24"/>
                    <a:pt x="2329" y="1"/>
                  </a:cubicBezTo>
                  <a:close/>
                </a:path>
              </a:pathLst>
            </a:custGeom>
            <a:solidFill>
              <a:srgbClr val="E089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2" name="Google Shape;4563;p38">
              <a:extLst>
                <a:ext uri="{FF2B5EF4-FFF2-40B4-BE49-F238E27FC236}">
                  <a16:creationId xmlns:a16="http://schemas.microsoft.com/office/drawing/2014/main" id="{BD6D0F88-C0C5-0679-D3E1-A5F123B132E2}"/>
                </a:ext>
              </a:extLst>
            </p:cNvPr>
            <p:cNvSpPr/>
            <p:nvPr/>
          </p:nvSpPr>
          <p:spPr>
            <a:xfrm>
              <a:off x="7500831" y="3561570"/>
              <a:ext cx="17910" cy="17267"/>
            </a:xfrm>
            <a:custGeom>
              <a:avLst/>
              <a:gdLst/>
              <a:ahLst/>
              <a:cxnLst/>
              <a:rect l="l" t="t" r="r" b="b"/>
              <a:pathLst>
                <a:path w="640" h="617" extrusionOk="0">
                  <a:moveTo>
                    <a:pt x="297" y="1"/>
                  </a:moveTo>
                  <a:cubicBezTo>
                    <a:pt x="114" y="1"/>
                    <a:pt x="0" y="183"/>
                    <a:pt x="23" y="320"/>
                  </a:cubicBezTo>
                  <a:cubicBezTo>
                    <a:pt x="23" y="411"/>
                    <a:pt x="46" y="480"/>
                    <a:pt x="114" y="526"/>
                  </a:cubicBezTo>
                  <a:cubicBezTo>
                    <a:pt x="183" y="594"/>
                    <a:pt x="251" y="617"/>
                    <a:pt x="342" y="617"/>
                  </a:cubicBezTo>
                  <a:cubicBezTo>
                    <a:pt x="502" y="617"/>
                    <a:pt x="639" y="434"/>
                    <a:pt x="616" y="275"/>
                  </a:cubicBezTo>
                  <a:cubicBezTo>
                    <a:pt x="616" y="206"/>
                    <a:pt x="571" y="138"/>
                    <a:pt x="525" y="69"/>
                  </a:cubicBezTo>
                  <a:cubicBezTo>
                    <a:pt x="457" y="23"/>
                    <a:pt x="365" y="1"/>
                    <a:pt x="297" y="1"/>
                  </a:cubicBezTo>
                  <a:close/>
                </a:path>
              </a:pathLst>
            </a:custGeom>
            <a:solidFill>
              <a:srgbClr val="E089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3" name="Google Shape;4564;p38">
              <a:extLst>
                <a:ext uri="{FF2B5EF4-FFF2-40B4-BE49-F238E27FC236}">
                  <a16:creationId xmlns:a16="http://schemas.microsoft.com/office/drawing/2014/main" id="{C079FB1B-89BA-6599-B1B7-DFFC9307EAED}"/>
                </a:ext>
              </a:extLst>
            </p:cNvPr>
            <p:cNvSpPr/>
            <p:nvPr/>
          </p:nvSpPr>
          <p:spPr>
            <a:xfrm>
              <a:off x="7771026" y="3147644"/>
              <a:ext cx="154589" cy="531743"/>
            </a:xfrm>
            <a:custGeom>
              <a:avLst/>
              <a:gdLst/>
              <a:ahLst/>
              <a:cxnLst/>
              <a:rect l="l" t="t" r="r" b="b"/>
              <a:pathLst>
                <a:path w="5524" h="19001" extrusionOk="0">
                  <a:moveTo>
                    <a:pt x="3977" y="6917"/>
                  </a:moveTo>
                  <a:cubicBezTo>
                    <a:pt x="3974" y="6925"/>
                    <a:pt x="3972" y="6932"/>
                    <a:pt x="3972" y="6940"/>
                  </a:cubicBezTo>
                  <a:cubicBezTo>
                    <a:pt x="3974" y="6932"/>
                    <a:pt x="3976" y="6925"/>
                    <a:pt x="3977" y="6917"/>
                  </a:cubicBezTo>
                  <a:close/>
                  <a:moveTo>
                    <a:pt x="4657" y="1"/>
                  </a:moveTo>
                  <a:cubicBezTo>
                    <a:pt x="4542" y="1"/>
                    <a:pt x="4428" y="92"/>
                    <a:pt x="4405" y="206"/>
                  </a:cubicBezTo>
                  <a:cubicBezTo>
                    <a:pt x="4337" y="526"/>
                    <a:pt x="4268" y="845"/>
                    <a:pt x="4200" y="1165"/>
                  </a:cubicBezTo>
                  <a:cubicBezTo>
                    <a:pt x="4132" y="1484"/>
                    <a:pt x="4063" y="1781"/>
                    <a:pt x="3972" y="2101"/>
                  </a:cubicBezTo>
                  <a:cubicBezTo>
                    <a:pt x="3812" y="2717"/>
                    <a:pt x="3652" y="3356"/>
                    <a:pt x="3470" y="3972"/>
                  </a:cubicBezTo>
                  <a:cubicBezTo>
                    <a:pt x="3447" y="4041"/>
                    <a:pt x="3424" y="4109"/>
                    <a:pt x="3401" y="4201"/>
                  </a:cubicBezTo>
                  <a:cubicBezTo>
                    <a:pt x="3287" y="4520"/>
                    <a:pt x="3219" y="4817"/>
                    <a:pt x="3127" y="5137"/>
                  </a:cubicBezTo>
                  <a:cubicBezTo>
                    <a:pt x="3013" y="5456"/>
                    <a:pt x="2945" y="5776"/>
                    <a:pt x="2853" y="6072"/>
                  </a:cubicBezTo>
                  <a:cubicBezTo>
                    <a:pt x="2762" y="6392"/>
                    <a:pt x="2671" y="6734"/>
                    <a:pt x="2579" y="7054"/>
                  </a:cubicBezTo>
                  <a:cubicBezTo>
                    <a:pt x="2534" y="7214"/>
                    <a:pt x="2511" y="7373"/>
                    <a:pt x="2465" y="7510"/>
                  </a:cubicBezTo>
                  <a:lnTo>
                    <a:pt x="2351" y="8013"/>
                  </a:lnTo>
                  <a:cubicBezTo>
                    <a:pt x="2169" y="8652"/>
                    <a:pt x="2077" y="9291"/>
                    <a:pt x="1917" y="9930"/>
                  </a:cubicBezTo>
                  <a:cubicBezTo>
                    <a:pt x="1826" y="10272"/>
                    <a:pt x="1758" y="10592"/>
                    <a:pt x="1666" y="10934"/>
                  </a:cubicBezTo>
                  <a:cubicBezTo>
                    <a:pt x="1621" y="11094"/>
                    <a:pt x="1575" y="11254"/>
                    <a:pt x="1529" y="11436"/>
                  </a:cubicBezTo>
                  <a:cubicBezTo>
                    <a:pt x="1507" y="11596"/>
                    <a:pt x="1461" y="11756"/>
                    <a:pt x="1415" y="11916"/>
                  </a:cubicBezTo>
                  <a:cubicBezTo>
                    <a:pt x="1347" y="12258"/>
                    <a:pt x="1278" y="12600"/>
                    <a:pt x="1187" y="12920"/>
                  </a:cubicBezTo>
                  <a:cubicBezTo>
                    <a:pt x="1119" y="13262"/>
                    <a:pt x="1050" y="13582"/>
                    <a:pt x="959" y="13901"/>
                  </a:cubicBezTo>
                  <a:cubicBezTo>
                    <a:pt x="799" y="14541"/>
                    <a:pt x="662" y="15180"/>
                    <a:pt x="502" y="15796"/>
                  </a:cubicBezTo>
                  <a:cubicBezTo>
                    <a:pt x="479" y="15956"/>
                    <a:pt x="434" y="16093"/>
                    <a:pt x="411" y="16252"/>
                  </a:cubicBezTo>
                  <a:cubicBezTo>
                    <a:pt x="365" y="16389"/>
                    <a:pt x="343" y="16549"/>
                    <a:pt x="320" y="16686"/>
                  </a:cubicBezTo>
                  <a:cubicBezTo>
                    <a:pt x="251" y="16983"/>
                    <a:pt x="206" y="17280"/>
                    <a:pt x="137" y="17576"/>
                  </a:cubicBezTo>
                  <a:cubicBezTo>
                    <a:pt x="114" y="17713"/>
                    <a:pt x="91" y="17850"/>
                    <a:pt x="69" y="17987"/>
                  </a:cubicBezTo>
                  <a:cubicBezTo>
                    <a:pt x="23" y="18101"/>
                    <a:pt x="0" y="18238"/>
                    <a:pt x="0" y="18352"/>
                  </a:cubicBezTo>
                  <a:cubicBezTo>
                    <a:pt x="0" y="18421"/>
                    <a:pt x="0" y="18489"/>
                    <a:pt x="0" y="18558"/>
                  </a:cubicBezTo>
                  <a:cubicBezTo>
                    <a:pt x="0" y="18649"/>
                    <a:pt x="23" y="18695"/>
                    <a:pt x="69" y="18763"/>
                  </a:cubicBezTo>
                  <a:cubicBezTo>
                    <a:pt x="114" y="18855"/>
                    <a:pt x="206" y="18900"/>
                    <a:pt x="274" y="18946"/>
                  </a:cubicBezTo>
                  <a:cubicBezTo>
                    <a:pt x="358" y="18979"/>
                    <a:pt x="466" y="19000"/>
                    <a:pt x="571" y="19000"/>
                  </a:cubicBezTo>
                  <a:cubicBezTo>
                    <a:pt x="610" y="19000"/>
                    <a:pt x="648" y="18998"/>
                    <a:pt x="685" y="18991"/>
                  </a:cubicBezTo>
                  <a:cubicBezTo>
                    <a:pt x="731" y="18991"/>
                    <a:pt x="799" y="18969"/>
                    <a:pt x="868" y="18946"/>
                  </a:cubicBezTo>
                  <a:cubicBezTo>
                    <a:pt x="936" y="18900"/>
                    <a:pt x="1004" y="18855"/>
                    <a:pt x="1050" y="18786"/>
                  </a:cubicBezTo>
                  <a:cubicBezTo>
                    <a:pt x="1119" y="18786"/>
                    <a:pt x="1187" y="18786"/>
                    <a:pt x="1233" y="18740"/>
                  </a:cubicBezTo>
                  <a:cubicBezTo>
                    <a:pt x="1256" y="18718"/>
                    <a:pt x="1278" y="18718"/>
                    <a:pt x="1278" y="18695"/>
                  </a:cubicBezTo>
                  <a:cubicBezTo>
                    <a:pt x="1301" y="18672"/>
                    <a:pt x="1324" y="18649"/>
                    <a:pt x="1324" y="18626"/>
                  </a:cubicBezTo>
                  <a:cubicBezTo>
                    <a:pt x="1347" y="18603"/>
                    <a:pt x="1347" y="18558"/>
                    <a:pt x="1370" y="18535"/>
                  </a:cubicBezTo>
                  <a:cubicBezTo>
                    <a:pt x="1370" y="18512"/>
                    <a:pt x="1370" y="18466"/>
                    <a:pt x="1370" y="18444"/>
                  </a:cubicBezTo>
                  <a:cubicBezTo>
                    <a:pt x="1392" y="18375"/>
                    <a:pt x="1392" y="18284"/>
                    <a:pt x="1415" y="18215"/>
                  </a:cubicBezTo>
                  <a:cubicBezTo>
                    <a:pt x="1461" y="18033"/>
                    <a:pt x="1484" y="17873"/>
                    <a:pt x="1529" y="17713"/>
                  </a:cubicBezTo>
                  <a:cubicBezTo>
                    <a:pt x="1552" y="17531"/>
                    <a:pt x="1575" y="17371"/>
                    <a:pt x="1621" y="17211"/>
                  </a:cubicBezTo>
                  <a:cubicBezTo>
                    <a:pt x="1644" y="17028"/>
                    <a:pt x="1689" y="16846"/>
                    <a:pt x="1735" y="16663"/>
                  </a:cubicBezTo>
                  <a:cubicBezTo>
                    <a:pt x="1803" y="16344"/>
                    <a:pt x="1872" y="16001"/>
                    <a:pt x="1940" y="15682"/>
                  </a:cubicBezTo>
                  <a:cubicBezTo>
                    <a:pt x="2009" y="15317"/>
                    <a:pt x="2100" y="14951"/>
                    <a:pt x="2169" y="14609"/>
                  </a:cubicBezTo>
                  <a:cubicBezTo>
                    <a:pt x="2191" y="14472"/>
                    <a:pt x="2214" y="14335"/>
                    <a:pt x="2237" y="14198"/>
                  </a:cubicBezTo>
                  <a:cubicBezTo>
                    <a:pt x="2260" y="14130"/>
                    <a:pt x="2283" y="14061"/>
                    <a:pt x="2283" y="13970"/>
                  </a:cubicBezTo>
                  <a:cubicBezTo>
                    <a:pt x="2442" y="13308"/>
                    <a:pt x="2625" y="12623"/>
                    <a:pt x="2808" y="11938"/>
                  </a:cubicBezTo>
                  <a:cubicBezTo>
                    <a:pt x="2830" y="11824"/>
                    <a:pt x="2853" y="11710"/>
                    <a:pt x="2876" y="11573"/>
                  </a:cubicBezTo>
                  <a:cubicBezTo>
                    <a:pt x="2967" y="11322"/>
                    <a:pt x="3036" y="11071"/>
                    <a:pt x="3104" y="10797"/>
                  </a:cubicBezTo>
                  <a:cubicBezTo>
                    <a:pt x="3287" y="10112"/>
                    <a:pt x="3492" y="9405"/>
                    <a:pt x="3652" y="8697"/>
                  </a:cubicBezTo>
                  <a:cubicBezTo>
                    <a:pt x="3698" y="8401"/>
                    <a:pt x="3766" y="8081"/>
                    <a:pt x="3812" y="7784"/>
                  </a:cubicBezTo>
                  <a:cubicBezTo>
                    <a:pt x="3835" y="7624"/>
                    <a:pt x="3858" y="7488"/>
                    <a:pt x="3903" y="7351"/>
                  </a:cubicBezTo>
                  <a:cubicBezTo>
                    <a:pt x="3903" y="7282"/>
                    <a:pt x="3926" y="7214"/>
                    <a:pt x="3926" y="7145"/>
                  </a:cubicBezTo>
                  <a:cubicBezTo>
                    <a:pt x="3949" y="7077"/>
                    <a:pt x="3949" y="7031"/>
                    <a:pt x="3949" y="6963"/>
                  </a:cubicBezTo>
                  <a:lnTo>
                    <a:pt x="3984" y="6892"/>
                  </a:lnTo>
                  <a:lnTo>
                    <a:pt x="3984" y="6892"/>
                  </a:lnTo>
                  <a:cubicBezTo>
                    <a:pt x="3982" y="6901"/>
                    <a:pt x="3980" y="6909"/>
                    <a:pt x="3977" y="6917"/>
                  </a:cubicBezTo>
                  <a:lnTo>
                    <a:pt x="3977" y="6917"/>
                  </a:lnTo>
                  <a:cubicBezTo>
                    <a:pt x="3984" y="6902"/>
                    <a:pt x="3995" y="6887"/>
                    <a:pt x="3995" y="6871"/>
                  </a:cubicBezTo>
                  <a:lnTo>
                    <a:pt x="3995" y="6871"/>
                  </a:lnTo>
                  <a:lnTo>
                    <a:pt x="3984" y="6892"/>
                  </a:lnTo>
                  <a:lnTo>
                    <a:pt x="3984" y="6892"/>
                  </a:lnTo>
                  <a:cubicBezTo>
                    <a:pt x="4029" y="6725"/>
                    <a:pt x="4090" y="6557"/>
                    <a:pt x="4132" y="6369"/>
                  </a:cubicBezTo>
                  <a:cubicBezTo>
                    <a:pt x="4177" y="6209"/>
                    <a:pt x="4223" y="6050"/>
                    <a:pt x="4268" y="5890"/>
                  </a:cubicBezTo>
                  <a:cubicBezTo>
                    <a:pt x="4337" y="5547"/>
                    <a:pt x="4428" y="5205"/>
                    <a:pt x="4520" y="4863"/>
                  </a:cubicBezTo>
                  <a:cubicBezTo>
                    <a:pt x="4611" y="4452"/>
                    <a:pt x="4702" y="4018"/>
                    <a:pt x="4816" y="3584"/>
                  </a:cubicBezTo>
                  <a:cubicBezTo>
                    <a:pt x="4862" y="3402"/>
                    <a:pt x="4930" y="3219"/>
                    <a:pt x="4976" y="3014"/>
                  </a:cubicBezTo>
                  <a:cubicBezTo>
                    <a:pt x="5090" y="2671"/>
                    <a:pt x="5181" y="2329"/>
                    <a:pt x="5273" y="1987"/>
                  </a:cubicBezTo>
                  <a:cubicBezTo>
                    <a:pt x="5318" y="1827"/>
                    <a:pt x="5364" y="1667"/>
                    <a:pt x="5410" y="1507"/>
                  </a:cubicBezTo>
                  <a:cubicBezTo>
                    <a:pt x="5455" y="1256"/>
                    <a:pt x="5524" y="1005"/>
                    <a:pt x="5501" y="754"/>
                  </a:cubicBezTo>
                  <a:cubicBezTo>
                    <a:pt x="5501" y="640"/>
                    <a:pt x="5455" y="526"/>
                    <a:pt x="5387" y="435"/>
                  </a:cubicBezTo>
                  <a:cubicBezTo>
                    <a:pt x="5364" y="389"/>
                    <a:pt x="5318" y="343"/>
                    <a:pt x="5296" y="320"/>
                  </a:cubicBezTo>
                  <a:cubicBezTo>
                    <a:pt x="5250" y="298"/>
                    <a:pt x="5204" y="275"/>
                    <a:pt x="5181" y="252"/>
                  </a:cubicBezTo>
                  <a:cubicBezTo>
                    <a:pt x="5113" y="206"/>
                    <a:pt x="5067" y="206"/>
                    <a:pt x="4999" y="183"/>
                  </a:cubicBezTo>
                  <a:lnTo>
                    <a:pt x="4930" y="183"/>
                  </a:lnTo>
                  <a:cubicBezTo>
                    <a:pt x="4885" y="92"/>
                    <a:pt x="4816" y="1"/>
                    <a:pt x="4702"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4" name="Google Shape;4565;p38">
              <a:extLst>
                <a:ext uri="{FF2B5EF4-FFF2-40B4-BE49-F238E27FC236}">
                  <a16:creationId xmlns:a16="http://schemas.microsoft.com/office/drawing/2014/main" id="{E0ECE481-F3F5-7745-0FB0-0184C9E16580}"/>
                </a:ext>
              </a:extLst>
            </p:cNvPr>
            <p:cNvSpPr/>
            <p:nvPr/>
          </p:nvSpPr>
          <p:spPr>
            <a:xfrm>
              <a:off x="7876418" y="3148288"/>
              <a:ext cx="24291" cy="85802"/>
            </a:xfrm>
            <a:custGeom>
              <a:avLst/>
              <a:gdLst/>
              <a:ahLst/>
              <a:cxnLst/>
              <a:rect l="l" t="t" r="r" b="b"/>
              <a:pathLst>
                <a:path w="868" h="3066" extrusionOk="0">
                  <a:moveTo>
                    <a:pt x="776" y="1"/>
                  </a:moveTo>
                  <a:cubicBezTo>
                    <a:pt x="754" y="1"/>
                    <a:pt x="708" y="23"/>
                    <a:pt x="708" y="46"/>
                  </a:cubicBezTo>
                  <a:cubicBezTo>
                    <a:pt x="708" y="46"/>
                    <a:pt x="685" y="69"/>
                    <a:pt x="685" y="92"/>
                  </a:cubicBezTo>
                  <a:cubicBezTo>
                    <a:pt x="685" y="92"/>
                    <a:pt x="685" y="115"/>
                    <a:pt x="685" y="115"/>
                  </a:cubicBezTo>
                  <a:cubicBezTo>
                    <a:pt x="685" y="138"/>
                    <a:pt x="685" y="160"/>
                    <a:pt x="662" y="183"/>
                  </a:cubicBezTo>
                  <a:cubicBezTo>
                    <a:pt x="662" y="206"/>
                    <a:pt x="662" y="206"/>
                    <a:pt x="662" y="206"/>
                  </a:cubicBezTo>
                  <a:cubicBezTo>
                    <a:pt x="662" y="229"/>
                    <a:pt x="662" y="229"/>
                    <a:pt x="662" y="252"/>
                  </a:cubicBezTo>
                  <a:cubicBezTo>
                    <a:pt x="639" y="297"/>
                    <a:pt x="617" y="366"/>
                    <a:pt x="617" y="412"/>
                  </a:cubicBezTo>
                  <a:cubicBezTo>
                    <a:pt x="571" y="526"/>
                    <a:pt x="548" y="640"/>
                    <a:pt x="525" y="777"/>
                  </a:cubicBezTo>
                  <a:cubicBezTo>
                    <a:pt x="457" y="1005"/>
                    <a:pt x="388" y="1233"/>
                    <a:pt x="343" y="1461"/>
                  </a:cubicBezTo>
                  <a:cubicBezTo>
                    <a:pt x="320" y="1576"/>
                    <a:pt x="274" y="1713"/>
                    <a:pt x="251" y="1850"/>
                  </a:cubicBezTo>
                  <a:cubicBezTo>
                    <a:pt x="229" y="1964"/>
                    <a:pt x="206" y="2078"/>
                    <a:pt x="160" y="2192"/>
                  </a:cubicBezTo>
                  <a:cubicBezTo>
                    <a:pt x="160" y="2238"/>
                    <a:pt x="160" y="2283"/>
                    <a:pt x="137" y="2352"/>
                  </a:cubicBezTo>
                  <a:lnTo>
                    <a:pt x="92" y="2534"/>
                  </a:lnTo>
                  <a:cubicBezTo>
                    <a:pt x="69" y="2603"/>
                    <a:pt x="69" y="2648"/>
                    <a:pt x="46" y="2717"/>
                  </a:cubicBezTo>
                  <a:cubicBezTo>
                    <a:pt x="46" y="2740"/>
                    <a:pt x="46" y="2763"/>
                    <a:pt x="46" y="2808"/>
                  </a:cubicBezTo>
                  <a:cubicBezTo>
                    <a:pt x="23" y="2854"/>
                    <a:pt x="23" y="2899"/>
                    <a:pt x="23" y="2968"/>
                  </a:cubicBezTo>
                  <a:cubicBezTo>
                    <a:pt x="0" y="3014"/>
                    <a:pt x="46" y="3059"/>
                    <a:pt x="92" y="3059"/>
                  </a:cubicBezTo>
                  <a:cubicBezTo>
                    <a:pt x="100" y="3063"/>
                    <a:pt x="108" y="3065"/>
                    <a:pt x="116" y="3065"/>
                  </a:cubicBezTo>
                  <a:cubicBezTo>
                    <a:pt x="152" y="3065"/>
                    <a:pt x="183" y="3028"/>
                    <a:pt x="183" y="2991"/>
                  </a:cubicBezTo>
                  <a:cubicBezTo>
                    <a:pt x="206" y="2922"/>
                    <a:pt x="206" y="2831"/>
                    <a:pt x="229" y="2740"/>
                  </a:cubicBezTo>
                  <a:cubicBezTo>
                    <a:pt x="229" y="2694"/>
                    <a:pt x="251" y="2648"/>
                    <a:pt x="251" y="2603"/>
                  </a:cubicBezTo>
                  <a:cubicBezTo>
                    <a:pt x="274" y="2466"/>
                    <a:pt x="297" y="2352"/>
                    <a:pt x="320" y="2215"/>
                  </a:cubicBezTo>
                  <a:cubicBezTo>
                    <a:pt x="388" y="1986"/>
                    <a:pt x="434" y="1735"/>
                    <a:pt x="502" y="1507"/>
                  </a:cubicBezTo>
                  <a:cubicBezTo>
                    <a:pt x="548" y="1279"/>
                    <a:pt x="617" y="1051"/>
                    <a:pt x="685" y="800"/>
                  </a:cubicBezTo>
                  <a:cubicBezTo>
                    <a:pt x="708" y="708"/>
                    <a:pt x="731" y="617"/>
                    <a:pt x="754" y="503"/>
                  </a:cubicBezTo>
                  <a:cubicBezTo>
                    <a:pt x="776" y="434"/>
                    <a:pt x="799" y="366"/>
                    <a:pt x="822" y="297"/>
                  </a:cubicBezTo>
                  <a:cubicBezTo>
                    <a:pt x="822" y="275"/>
                    <a:pt x="822" y="229"/>
                    <a:pt x="822" y="206"/>
                  </a:cubicBezTo>
                  <a:cubicBezTo>
                    <a:pt x="845" y="160"/>
                    <a:pt x="868" y="138"/>
                    <a:pt x="868" y="92"/>
                  </a:cubicBezTo>
                  <a:cubicBezTo>
                    <a:pt x="868" y="23"/>
                    <a:pt x="822" y="1"/>
                    <a:pt x="776"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5" name="Google Shape;4566;p38">
              <a:extLst>
                <a:ext uri="{FF2B5EF4-FFF2-40B4-BE49-F238E27FC236}">
                  <a16:creationId xmlns:a16="http://schemas.microsoft.com/office/drawing/2014/main" id="{D72465DB-C503-28DD-AF32-F12ACBB77289}"/>
                </a:ext>
              </a:extLst>
            </p:cNvPr>
            <p:cNvSpPr/>
            <p:nvPr/>
          </p:nvSpPr>
          <p:spPr>
            <a:xfrm>
              <a:off x="7868106" y="3145097"/>
              <a:ext cx="32603" cy="113087"/>
            </a:xfrm>
            <a:custGeom>
              <a:avLst/>
              <a:gdLst/>
              <a:ahLst/>
              <a:cxnLst/>
              <a:rect l="l" t="t" r="r" b="b"/>
              <a:pathLst>
                <a:path w="1165" h="4041" extrusionOk="0">
                  <a:moveTo>
                    <a:pt x="1051" y="1"/>
                  </a:moveTo>
                  <a:cubicBezTo>
                    <a:pt x="1028" y="1"/>
                    <a:pt x="982" y="23"/>
                    <a:pt x="959" y="69"/>
                  </a:cubicBezTo>
                  <a:cubicBezTo>
                    <a:pt x="936" y="160"/>
                    <a:pt x="891" y="274"/>
                    <a:pt x="868" y="366"/>
                  </a:cubicBezTo>
                  <a:cubicBezTo>
                    <a:pt x="822" y="434"/>
                    <a:pt x="822" y="526"/>
                    <a:pt x="799" y="594"/>
                  </a:cubicBezTo>
                  <a:cubicBezTo>
                    <a:pt x="754" y="754"/>
                    <a:pt x="731" y="891"/>
                    <a:pt x="685" y="1028"/>
                  </a:cubicBezTo>
                  <a:cubicBezTo>
                    <a:pt x="617" y="1347"/>
                    <a:pt x="548" y="1644"/>
                    <a:pt x="480" y="1964"/>
                  </a:cubicBezTo>
                  <a:cubicBezTo>
                    <a:pt x="411" y="2283"/>
                    <a:pt x="320" y="2580"/>
                    <a:pt x="229" y="2899"/>
                  </a:cubicBezTo>
                  <a:cubicBezTo>
                    <a:pt x="183" y="3036"/>
                    <a:pt x="160" y="3196"/>
                    <a:pt x="115" y="3356"/>
                  </a:cubicBezTo>
                  <a:cubicBezTo>
                    <a:pt x="115" y="3424"/>
                    <a:pt x="92" y="3470"/>
                    <a:pt x="69" y="3538"/>
                  </a:cubicBezTo>
                  <a:cubicBezTo>
                    <a:pt x="46" y="3653"/>
                    <a:pt x="23" y="3767"/>
                    <a:pt x="1" y="3881"/>
                  </a:cubicBezTo>
                  <a:cubicBezTo>
                    <a:pt x="1" y="3949"/>
                    <a:pt x="46" y="4018"/>
                    <a:pt x="115" y="4041"/>
                  </a:cubicBezTo>
                  <a:cubicBezTo>
                    <a:pt x="206" y="4041"/>
                    <a:pt x="252" y="3995"/>
                    <a:pt x="274" y="3926"/>
                  </a:cubicBezTo>
                  <a:cubicBezTo>
                    <a:pt x="343" y="3630"/>
                    <a:pt x="411" y="3310"/>
                    <a:pt x="480" y="3013"/>
                  </a:cubicBezTo>
                  <a:cubicBezTo>
                    <a:pt x="526" y="2740"/>
                    <a:pt x="594" y="2466"/>
                    <a:pt x="663" y="2169"/>
                  </a:cubicBezTo>
                  <a:cubicBezTo>
                    <a:pt x="731" y="1895"/>
                    <a:pt x="777" y="1598"/>
                    <a:pt x="845" y="1324"/>
                  </a:cubicBezTo>
                  <a:lnTo>
                    <a:pt x="936" y="868"/>
                  </a:lnTo>
                  <a:cubicBezTo>
                    <a:pt x="959" y="799"/>
                    <a:pt x="959" y="731"/>
                    <a:pt x="982" y="662"/>
                  </a:cubicBezTo>
                  <a:cubicBezTo>
                    <a:pt x="1005" y="594"/>
                    <a:pt x="1028" y="526"/>
                    <a:pt x="1051" y="457"/>
                  </a:cubicBezTo>
                  <a:cubicBezTo>
                    <a:pt x="1073" y="343"/>
                    <a:pt x="1119" y="252"/>
                    <a:pt x="1165" y="160"/>
                  </a:cubicBezTo>
                  <a:cubicBezTo>
                    <a:pt x="1165" y="115"/>
                    <a:pt x="1165" y="46"/>
                    <a:pt x="1096" y="23"/>
                  </a:cubicBezTo>
                  <a:cubicBezTo>
                    <a:pt x="1096" y="23"/>
                    <a:pt x="1073" y="1"/>
                    <a:pt x="1051"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6" name="Google Shape;4567;p38">
              <a:extLst>
                <a:ext uri="{FF2B5EF4-FFF2-40B4-BE49-F238E27FC236}">
                  <a16:creationId xmlns:a16="http://schemas.microsoft.com/office/drawing/2014/main" id="{B2CF5CD2-F2DA-B7A9-BE0D-F212E32BEC07}"/>
                </a:ext>
              </a:extLst>
            </p:cNvPr>
            <p:cNvSpPr/>
            <p:nvPr/>
          </p:nvSpPr>
          <p:spPr>
            <a:xfrm>
              <a:off x="7767836" y="3146385"/>
              <a:ext cx="134804" cy="531323"/>
            </a:xfrm>
            <a:custGeom>
              <a:avLst/>
              <a:gdLst/>
              <a:ahLst/>
              <a:cxnLst/>
              <a:rect l="l" t="t" r="r" b="b"/>
              <a:pathLst>
                <a:path w="4817" h="18986" extrusionOk="0">
                  <a:moveTo>
                    <a:pt x="3826" y="2649"/>
                  </a:moveTo>
                  <a:cubicBezTo>
                    <a:pt x="3812" y="2654"/>
                    <a:pt x="3812" y="2674"/>
                    <a:pt x="3812" y="2694"/>
                  </a:cubicBezTo>
                  <a:cubicBezTo>
                    <a:pt x="3817" y="2679"/>
                    <a:pt x="3822" y="2664"/>
                    <a:pt x="3826" y="2649"/>
                  </a:cubicBezTo>
                  <a:close/>
                  <a:moveTo>
                    <a:pt x="4656" y="0"/>
                  </a:moveTo>
                  <a:cubicBezTo>
                    <a:pt x="4565" y="0"/>
                    <a:pt x="4519" y="46"/>
                    <a:pt x="4497" y="137"/>
                  </a:cubicBezTo>
                  <a:cubicBezTo>
                    <a:pt x="4428" y="365"/>
                    <a:pt x="4382" y="594"/>
                    <a:pt x="4314" y="822"/>
                  </a:cubicBezTo>
                  <a:cubicBezTo>
                    <a:pt x="4268" y="1027"/>
                    <a:pt x="4223" y="1233"/>
                    <a:pt x="4154" y="1438"/>
                  </a:cubicBezTo>
                  <a:cubicBezTo>
                    <a:pt x="4044" y="1856"/>
                    <a:pt x="3955" y="2253"/>
                    <a:pt x="3826" y="2649"/>
                  </a:cubicBezTo>
                  <a:lnTo>
                    <a:pt x="3826" y="2649"/>
                  </a:lnTo>
                  <a:cubicBezTo>
                    <a:pt x="3829" y="2648"/>
                    <a:pt x="3832" y="2648"/>
                    <a:pt x="3835" y="2648"/>
                  </a:cubicBezTo>
                  <a:cubicBezTo>
                    <a:pt x="3789" y="2739"/>
                    <a:pt x="3766" y="2853"/>
                    <a:pt x="3721" y="2967"/>
                  </a:cubicBezTo>
                  <a:cubicBezTo>
                    <a:pt x="3698" y="3059"/>
                    <a:pt x="3652" y="3173"/>
                    <a:pt x="3629" y="3264"/>
                  </a:cubicBezTo>
                  <a:lnTo>
                    <a:pt x="3629" y="3287"/>
                  </a:lnTo>
                  <a:cubicBezTo>
                    <a:pt x="3606" y="3333"/>
                    <a:pt x="3584" y="3378"/>
                    <a:pt x="3584" y="3424"/>
                  </a:cubicBezTo>
                  <a:cubicBezTo>
                    <a:pt x="3584" y="3424"/>
                    <a:pt x="3584" y="3447"/>
                    <a:pt x="3561" y="3447"/>
                  </a:cubicBezTo>
                  <a:cubicBezTo>
                    <a:pt x="3492" y="3721"/>
                    <a:pt x="3401" y="4017"/>
                    <a:pt x="3333" y="4291"/>
                  </a:cubicBezTo>
                  <a:cubicBezTo>
                    <a:pt x="3241" y="4588"/>
                    <a:pt x="3173" y="4885"/>
                    <a:pt x="3104" y="5182"/>
                  </a:cubicBezTo>
                  <a:cubicBezTo>
                    <a:pt x="3013" y="5478"/>
                    <a:pt x="2944" y="5775"/>
                    <a:pt x="2876" y="6049"/>
                  </a:cubicBezTo>
                  <a:cubicBezTo>
                    <a:pt x="2785" y="6346"/>
                    <a:pt x="2693" y="6642"/>
                    <a:pt x="2625" y="6939"/>
                  </a:cubicBezTo>
                  <a:cubicBezTo>
                    <a:pt x="2534" y="7213"/>
                    <a:pt x="2465" y="7510"/>
                    <a:pt x="2397" y="7806"/>
                  </a:cubicBezTo>
                  <a:cubicBezTo>
                    <a:pt x="2374" y="7966"/>
                    <a:pt x="2328" y="8126"/>
                    <a:pt x="2283" y="8286"/>
                  </a:cubicBezTo>
                  <a:cubicBezTo>
                    <a:pt x="2260" y="8446"/>
                    <a:pt x="2237" y="8582"/>
                    <a:pt x="2191" y="8719"/>
                  </a:cubicBezTo>
                  <a:cubicBezTo>
                    <a:pt x="2054" y="9313"/>
                    <a:pt x="1917" y="9906"/>
                    <a:pt x="1758" y="10500"/>
                  </a:cubicBezTo>
                  <a:cubicBezTo>
                    <a:pt x="1735" y="10637"/>
                    <a:pt x="1689" y="10774"/>
                    <a:pt x="1666" y="10933"/>
                  </a:cubicBezTo>
                  <a:cubicBezTo>
                    <a:pt x="1621" y="11048"/>
                    <a:pt x="1598" y="11185"/>
                    <a:pt x="1575" y="11322"/>
                  </a:cubicBezTo>
                  <a:cubicBezTo>
                    <a:pt x="1506" y="11595"/>
                    <a:pt x="1438" y="11892"/>
                    <a:pt x="1370" y="12166"/>
                  </a:cubicBezTo>
                  <a:cubicBezTo>
                    <a:pt x="1301" y="12463"/>
                    <a:pt x="1233" y="12737"/>
                    <a:pt x="1187" y="13011"/>
                  </a:cubicBezTo>
                  <a:cubicBezTo>
                    <a:pt x="1118" y="13307"/>
                    <a:pt x="1050" y="13604"/>
                    <a:pt x="982" y="13878"/>
                  </a:cubicBezTo>
                  <a:cubicBezTo>
                    <a:pt x="959" y="14038"/>
                    <a:pt x="936" y="14198"/>
                    <a:pt x="913" y="14357"/>
                  </a:cubicBezTo>
                  <a:cubicBezTo>
                    <a:pt x="867" y="14517"/>
                    <a:pt x="845" y="14677"/>
                    <a:pt x="799" y="14859"/>
                  </a:cubicBezTo>
                  <a:cubicBezTo>
                    <a:pt x="730" y="15156"/>
                    <a:pt x="662" y="15453"/>
                    <a:pt x="571" y="15750"/>
                  </a:cubicBezTo>
                  <a:cubicBezTo>
                    <a:pt x="502" y="16046"/>
                    <a:pt x="434" y="16343"/>
                    <a:pt x="365" y="16617"/>
                  </a:cubicBezTo>
                  <a:cubicBezTo>
                    <a:pt x="297" y="16914"/>
                    <a:pt x="251" y="17188"/>
                    <a:pt x="183" y="17484"/>
                  </a:cubicBezTo>
                  <a:cubicBezTo>
                    <a:pt x="160" y="17690"/>
                    <a:pt x="114" y="17895"/>
                    <a:pt x="68" y="18123"/>
                  </a:cubicBezTo>
                  <a:cubicBezTo>
                    <a:pt x="46" y="18306"/>
                    <a:pt x="0" y="18511"/>
                    <a:pt x="0" y="18717"/>
                  </a:cubicBezTo>
                  <a:cubicBezTo>
                    <a:pt x="0" y="18763"/>
                    <a:pt x="0" y="18808"/>
                    <a:pt x="23" y="18831"/>
                  </a:cubicBezTo>
                  <a:cubicBezTo>
                    <a:pt x="46" y="18900"/>
                    <a:pt x="68" y="18945"/>
                    <a:pt x="137" y="18968"/>
                  </a:cubicBezTo>
                  <a:cubicBezTo>
                    <a:pt x="160" y="18979"/>
                    <a:pt x="188" y="18985"/>
                    <a:pt x="217" y="18985"/>
                  </a:cubicBezTo>
                  <a:cubicBezTo>
                    <a:pt x="245" y="18985"/>
                    <a:pt x="274" y="18979"/>
                    <a:pt x="297" y="18968"/>
                  </a:cubicBezTo>
                  <a:cubicBezTo>
                    <a:pt x="342" y="18945"/>
                    <a:pt x="411" y="18900"/>
                    <a:pt x="434" y="18854"/>
                  </a:cubicBezTo>
                  <a:cubicBezTo>
                    <a:pt x="457" y="18740"/>
                    <a:pt x="479" y="18603"/>
                    <a:pt x="502" y="18489"/>
                  </a:cubicBezTo>
                  <a:cubicBezTo>
                    <a:pt x="525" y="18375"/>
                    <a:pt x="548" y="18238"/>
                    <a:pt x="571" y="18123"/>
                  </a:cubicBezTo>
                  <a:cubicBezTo>
                    <a:pt x="593" y="18009"/>
                    <a:pt x="616" y="17895"/>
                    <a:pt x="639" y="17781"/>
                  </a:cubicBezTo>
                  <a:cubicBezTo>
                    <a:pt x="685" y="17644"/>
                    <a:pt x="708" y="17507"/>
                    <a:pt x="730" y="17370"/>
                  </a:cubicBezTo>
                  <a:cubicBezTo>
                    <a:pt x="799" y="17096"/>
                    <a:pt x="867" y="16800"/>
                    <a:pt x="936" y="16526"/>
                  </a:cubicBezTo>
                  <a:cubicBezTo>
                    <a:pt x="1004" y="16229"/>
                    <a:pt x="1073" y="15932"/>
                    <a:pt x="1141" y="15635"/>
                  </a:cubicBezTo>
                  <a:cubicBezTo>
                    <a:pt x="1210" y="15339"/>
                    <a:pt x="1301" y="15042"/>
                    <a:pt x="1370" y="14745"/>
                  </a:cubicBezTo>
                  <a:cubicBezTo>
                    <a:pt x="1438" y="14426"/>
                    <a:pt x="1484" y="14083"/>
                    <a:pt x="1575" y="13787"/>
                  </a:cubicBezTo>
                  <a:cubicBezTo>
                    <a:pt x="1643" y="13490"/>
                    <a:pt x="1689" y="13216"/>
                    <a:pt x="1758" y="12919"/>
                  </a:cubicBezTo>
                  <a:cubicBezTo>
                    <a:pt x="1849" y="12645"/>
                    <a:pt x="1917" y="12349"/>
                    <a:pt x="1986" y="12052"/>
                  </a:cubicBezTo>
                  <a:cubicBezTo>
                    <a:pt x="2054" y="11778"/>
                    <a:pt x="2123" y="11504"/>
                    <a:pt x="2191" y="11253"/>
                  </a:cubicBezTo>
                  <a:cubicBezTo>
                    <a:pt x="2260" y="10956"/>
                    <a:pt x="2328" y="10682"/>
                    <a:pt x="2397" y="10409"/>
                  </a:cubicBezTo>
                  <a:cubicBezTo>
                    <a:pt x="2556" y="9815"/>
                    <a:pt x="2716" y="9222"/>
                    <a:pt x="2830" y="8628"/>
                  </a:cubicBezTo>
                  <a:cubicBezTo>
                    <a:pt x="2899" y="8331"/>
                    <a:pt x="2990" y="8012"/>
                    <a:pt x="3059" y="7715"/>
                  </a:cubicBezTo>
                  <a:cubicBezTo>
                    <a:pt x="3127" y="7418"/>
                    <a:pt x="3196" y="7122"/>
                    <a:pt x="3264" y="6825"/>
                  </a:cubicBezTo>
                  <a:cubicBezTo>
                    <a:pt x="3355" y="6528"/>
                    <a:pt x="3424" y="6231"/>
                    <a:pt x="3515" y="5958"/>
                  </a:cubicBezTo>
                  <a:cubicBezTo>
                    <a:pt x="3584" y="5661"/>
                    <a:pt x="3652" y="5364"/>
                    <a:pt x="3743" y="5067"/>
                  </a:cubicBezTo>
                  <a:cubicBezTo>
                    <a:pt x="3880" y="4520"/>
                    <a:pt x="4017" y="3949"/>
                    <a:pt x="4154" y="3378"/>
                  </a:cubicBezTo>
                  <a:cubicBezTo>
                    <a:pt x="4223" y="3104"/>
                    <a:pt x="4291" y="2808"/>
                    <a:pt x="4360" y="2534"/>
                  </a:cubicBezTo>
                  <a:cubicBezTo>
                    <a:pt x="4428" y="2214"/>
                    <a:pt x="4497" y="1918"/>
                    <a:pt x="4542" y="1621"/>
                  </a:cubicBezTo>
                  <a:cubicBezTo>
                    <a:pt x="4588" y="1393"/>
                    <a:pt x="4611" y="1187"/>
                    <a:pt x="4656" y="959"/>
                  </a:cubicBezTo>
                  <a:cubicBezTo>
                    <a:pt x="4702" y="708"/>
                    <a:pt x="4725" y="434"/>
                    <a:pt x="4793" y="183"/>
                  </a:cubicBezTo>
                  <a:cubicBezTo>
                    <a:pt x="4816" y="91"/>
                    <a:pt x="4748" y="0"/>
                    <a:pt x="4679" y="0"/>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7" name="Google Shape;4568;p38">
              <a:extLst>
                <a:ext uri="{FF2B5EF4-FFF2-40B4-BE49-F238E27FC236}">
                  <a16:creationId xmlns:a16="http://schemas.microsoft.com/office/drawing/2014/main" id="{61891028-1AB0-F8C0-59CA-6B596AEF5BE4}"/>
                </a:ext>
              </a:extLst>
            </p:cNvPr>
            <p:cNvSpPr/>
            <p:nvPr/>
          </p:nvSpPr>
          <p:spPr>
            <a:xfrm>
              <a:off x="7875130" y="3150834"/>
              <a:ext cx="23675" cy="74412"/>
            </a:xfrm>
            <a:custGeom>
              <a:avLst/>
              <a:gdLst/>
              <a:ahLst/>
              <a:cxnLst/>
              <a:rect l="l" t="t" r="r" b="b"/>
              <a:pathLst>
                <a:path w="846" h="2659" extrusionOk="0">
                  <a:moveTo>
                    <a:pt x="708" y="1"/>
                  </a:moveTo>
                  <a:cubicBezTo>
                    <a:pt x="685" y="1"/>
                    <a:pt x="663" y="24"/>
                    <a:pt x="663" y="47"/>
                  </a:cubicBezTo>
                  <a:cubicBezTo>
                    <a:pt x="617" y="161"/>
                    <a:pt x="594" y="252"/>
                    <a:pt x="571" y="366"/>
                  </a:cubicBezTo>
                  <a:cubicBezTo>
                    <a:pt x="526" y="457"/>
                    <a:pt x="503" y="572"/>
                    <a:pt x="480" y="686"/>
                  </a:cubicBezTo>
                  <a:cubicBezTo>
                    <a:pt x="434" y="891"/>
                    <a:pt x="366" y="1097"/>
                    <a:pt x="320" y="1302"/>
                  </a:cubicBezTo>
                  <a:cubicBezTo>
                    <a:pt x="275" y="1485"/>
                    <a:pt x="229" y="1690"/>
                    <a:pt x="160" y="1873"/>
                  </a:cubicBezTo>
                  <a:cubicBezTo>
                    <a:pt x="138" y="1964"/>
                    <a:pt x="115" y="2055"/>
                    <a:pt x="92" y="2169"/>
                  </a:cubicBezTo>
                  <a:cubicBezTo>
                    <a:pt x="69" y="2283"/>
                    <a:pt x="46" y="2420"/>
                    <a:pt x="1" y="2557"/>
                  </a:cubicBezTo>
                  <a:cubicBezTo>
                    <a:pt x="1" y="2603"/>
                    <a:pt x="46" y="2649"/>
                    <a:pt x="92" y="2649"/>
                  </a:cubicBezTo>
                  <a:cubicBezTo>
                    <a:pt x="100" y="2656"/>
                    <a:pt x="107" y="2659"/>
                    <a:pt x="115" y="2659"/>
                  </a:cubicBezTo>
                  <a:cubicBezTo>
                    <a:pt x="130" y="2659"/>
                    <a:pt x="145" y="2649"/>
                    <a:pt x="160" y="2649"/>
                  </a:cubicBezTo>
                  <a:cubicBezTo>
                    <a:pt x="183" y="2626"/>
                    <a:pt x="183" y="2603"/>
                    <a:pt x="206" y="2580"/>
                  </a:cubicBezTo>
                  <a:cubicBezTo>
                    <a:pt x="252" y="2398"/>
                    <a:pt x="297" y="2192"/>
                    <a:pt x="343" y="1987"/>
                  </a:cubicBezTo>
                  <a:cubicBezTo>
                    <a:pt x="389" y="1804"/>
                    <a:pt x="434" y="1622"/>
                    <a:pt x="480" y="1439"/>
                  </a:cubicBezTo>
                  <a:cubicBezTo>
                    <a:pt x="526" y="1256"/>
                    <a:pt x="571" y="1074"/>
                    <a:pt x="617" y="891"/>
                  </a:cubicBezTo>
                  <a:cubicBezTo>
                    <a:pt x="640" y="800"/>
                    <a:pt x="663" y="709"/>
                    <a:pt x="685" y="617"/>
                  </a:cubicBezTo>
                  <a:cubicBezTo>
                    <a:pt x="708" y="526"/>
                    <a:pt x="731" y="435"/>
                    <a:pt x="754" y="343"/>
                  </a:cubicBezTo>
                  <a:cubicBezTo>
                    <a:pt x="754" y="343"/>
                    <a:pt x="754" y="343"/>
                    <a:pt x="754" y="366"/>
                  </a:cubicBezTo>
                  <a:cubicBezTo>
                    <a:pt x="777" y="275"/>
                    <a:pt x="800" y="206"/>
                    <a:pt x="822" y="138"/>
                  </a:cubicBezTo>
                  <a:cubicBezTo>
                    <a:pt x="845" y="115"/>
                    <a:pt x="845" y="92"/>
                    <a:pt x="845" y="69"/>
                  </a:cubicBezTo>
                  <a:cubicBezTo>
                    <a:pt x="822" y="47"/>
                    <a:pt x="800" y="24"/>
                    <a:pt x="777"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8" name="Google Shape;4569;p38">
              <a:extLst>
                <a:ext uri="{FF2B5EF4-FFF2-40B4-BE49-F238E27FC236}">
                  <a16:creationId xmlns:a16="http://schemas.microsoft.com/office/drawing/2014/main" id="{8633CC05-A77F-2CEA-B524-848A7AB62C1F}"/>
                </a:ext>
              </a:extLst>
            </p:cNvPr>
            <p:cNvSpPr/>
            <p:nvPr/>
          </p:nvSpPr>
          <p:spPr>
            <a:xfrm>
              <a:off x="7867462" y="3141263"/>
              <a:ext cx="33890" cy="111800"/>
            </a:xfrm>
            <a:custGeom>
              <a:avLst/>
              <a:gdLst/>
              <a:ahLst/>
              <a:cxnLst/>
              <a:rect l="l" t="t" r="r" b="b"/>
              <a:pathLst>
                <a:path w="1211" h="3995" extrusionOk="0">
                  <a:moveTo>
                    <a:pt x="1119" y="1"/>
                  </a:moveTo>
                  <a:cubicBezTo>
                    <a:pt x="1074" y="1"/>
                    <a:pt x="1051" y="1"/>
                    <a:pt x="1028" y="46"/>
                  </a:cubicBezTo>
                  <a:cubicBezTo>
                    <a:pt x="1005" y="115"/>
                    <a:pt x="982" y="183"/>
                    <a:pt x="959" y="252"/>
                  </a:cubicBezTo>
                  <a:cubicBezTo>
                    <a:pt x="937" y="297"/>
                    <a:pt x="914" y="343"/>
                    <a:pt x="914" y="366"/>
                  </a:cubicBezTo>
                  <a:cubicBezTo>
                    <a:pt x="891" y="411"/>
                    <a:pt x="891" y="434"/>
                    <a:pt x="891" y="457"/>
                  </a:cubicBezTo>
                  <a:cubicBezTo>
                    <a:pt x="845" y="640"/>
                    <a:pt x="800" y="799"/>
                    <a:pt x="754" y="982"/>
                  </a:cubicBezTo>
                  <a:cubicBezTo>
                    <a:pt x="663" y="1302"/>
                    <a:pt x="571" y="1644"/>
                    <a:pt x="480" y="1964"/>
                  </a:cubicBezTo>
                  <a:cubicBezTo>
                    <a:pt x="457" y="2101"/>
                    <a:pt x="412" y="2260"/>
                    <a:pt x="366" y="2397"/>
                  </a:cubicBezTo>
                  <a:cubicBezTo>
                    <a:pt x="320" y="2557"/>
                    <a:pt x="275" y="2717"/>
                    <a:pt x="229" y="2877"/>
                  </a:cubicBezTo>
                  <a:cubicBezTo>
                    <a:pt x="183" y="3059"/>
                    <a:pt x="138" y="3219"/>
                    <a:pt x="115" y="3379"/>
                  </a:cubicBezTo>
                  <a:cubicBezTo>
                    <a:pt x="69" y="3539"/>
                    <a:pt x="46" y="3698"/>
                    <a:pt x="24" y="3881"/>
                  </a:cubicBezTo>
                  <a:cubicBezTo>
                    <a:pt x="1" y="3927"/>
                    <a:pt x="46" y="3972"/>
                    <a:pt x="115" y="3995"/>
                  </a:cubicBezTo>
                  <a:cubicBezTo>
                    <a:pt x="161" y="3995"/>
                    <a:pt x="206" y="3949"/>
                    <a:pt x="229" y="3904"/>
                  </a:cubicBezTo>
                  <a:cubicBezTo>
                    <a:pt x="252" y="3744"/>
                    <a:pt x="297" y="3607"/>
                    <a:pt x="320" y="3447"/>
                  </a:cubicBezTo>
                  <a:cubicBezTo>
                    <a:pt x="343" y="3310"/>
                    <a:pt x="389" y="3150"/>
                    <a:pt x="412" y="3014"/>
                  </a:cubicBezTo>
                  <a:cubicBezTo>
                    <a:pt x="434" y="2877"/>
                    <a:pt x="480" y="2740"/>
                    <a:pt x="503" y="2580"/>
                  </a:cubicBezTo>
                  <a:cubicBezTo>
                    <a:pt x="526" y="2466"/>
                    <a:pt x="571" y="2329"/>
                    <a:pt x="594" y="2192"/>
                  </a:cubicBezTo>
                  <a:cubicBezTo>
                    <a:pt x="754" y="1621"/>
                    <a:pt x="891" y="1051"/>
                    <a:pt x="1051" y="480"/>
                  </a:cubicBezTo>
                  <a:cubicBezTo>
                    <a:pt x="1074" y="434"/>
                    <a:pt x="1074" y="366"/>
                    <a:pt x="1096" y="320"/>
                  </a:cubicBezTo>
                  <a:cubicBezTo>
                    <a:pt x="1119" y="252"/>
                    <a:pt x="1165" y="183"/>
                    <a:pt x="1188" y="115"/>
                  </a:cubicBezTo>
                  <a:cubicBezTo>
                    <a:pt x="1211" y="69"/>
                    <a:pt x="1188" y="23"/>
                    <a:pt x="1142"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9" name="Google Shape;4570;p38">
              <a:extLst>
                <a:ext uri="{FF2B5EF4-FFF2-40B4-BE49-F238E27FC236}">
                  <a16:creationId xmlns:a16="http://schemas.microsoft.com/office/drawing/2014/main" id="{61C1C862-8C08-EF77-AF29-93350EB6DDC4}"/>
                </a:ext>
              </a:extLst>
            </p:cNvPr>
            <p:cNvSpPr/>
            <p:nvPr/>
          </p:nvSpPr>
          <p:spPr>
            <a:xfrm>
              <a:off x="7861082" y="3144454"/>
              <a:ext cx="37080" cy="141996"/>
            </a:xfrm>
            <a:custGeom>
              <a:avLst/>
              <a:gdLst/>
              <a:ahLst/>
              <a:cxnLst/>
              <a:rect l="l" t="t" r="r" b="b"/>
              <a:pathLst>
                <a:path w="1325" h="5074" extrusionOk="0">
                  <a:moveTo>
                    <a:pt x="1233" y="412"/>
                  </a:moveTo>
                  <a:cubicBezTo>
                    <a:pt x="1233" y="434"/>
                    <a:pt x="1210" y="434"/>
                    <a:pt x="1210" y="434"/>
                  </a:cubicBezTo>
                  <a:cubicBezTo>
                    <a:pt x="1233" y="434"/>
                    <a:pt x="1233" y="434"/>
                    <a:pt x="1233" y="412"/>
                  </a:cubicBezTo>
                  <a:close/>
                  <a:moveTo>
                    <a:pt x="1256" y="1"/>
                  </a:moveTo>
                  <a:cubicBezTo>
                    <a:pt x="1210" y="1"/>
                    <a:pt x="1187" y="24"/>
                    <a:pt x="1165" y="46"/>
                  </a:cubicBezTo>
                  <a:cubicBezTo>
                    <a:pt x="1142" y="160"/>
                    <a:pt x="1119" y="252"/>
                    <a:pt x="1073" y="366"/>
                  </a:cubicBezTo>
                  <a:cubicBezTo>
                    <a:pt x="1050" y="434"/>
                    <a:pt x="1028" y="526"/>
                    <a:pt x="1005" y="617"/>
                  </a:cubicBezTo>
                  <a:cubicBezTo>
                    <a:pt x="959" y="777"/>
                    <a:pt x="914" y="937"/>
                    <a:pt x="868" y="1119"/>
                  </a:cubicBezTo>
                  <a:cubicBezTo>
                    <a:pt x="822" y="1256"/>
                    <a:pt x="777" y="1416"/>
                    <a:pt x="731" y="1576"/>
                  </a:cubicBezTo>
                  <a:cubicBezTo>
                    <a:pt x="685" y="1781"/>
                    <a:pt x="640" y="1964"/>
                    <a:pt x="594" y="2146"/>
                  </a:cubicBezTo>
                  <a:cubicBezTo>
                    <a:pt x="525" y="2489"/>
                    <a:pt x="434" y="2831"/>
                    <a:pt x="343" y="3196"/>
                  </a:cubicBezTo>
                  <a:cubicBezTo>
                    <a:pt x="297" y="3356"/>
                    <a:pt x="274" y="3493"/>
                    <a:pt x="229" y="3653"/>
                  </a:cubicBezTo>
                  <a:cubicBezTo>
                    <a:pt x="229" y="3744"/>
                    <a:pt x="206" y="3813"/>
                    <a:pt x="183" y="3904"/>
                  </a:cubicBezTo>
                  <a:cubicBezTo>
                    <a:pt x="160" y="3995"/>
                    <a:pt x="137" y="4086"/>
                    <a:pt x="137" y="4178"/>
                  </a:cubicBezTo>
                  <a:cubicBezTo>
                    <a:pt x="92" y="4429"/>
                    <a:pt x="46" y="4680"/>
                    <a:pt x="1" y="4931"/>
                  </a:cubicBezTo>
                  <a:cubicBezTo>
                    <a:pt x="1" y="4999"/>
                    <a:pt x="46" y="5068"/>
                    <a:pt x="92" y="5068"/>
                  </a:cubicBezTo>
                  <a:cubicBezTo>
                    <a:pt x="104" y="5072"/>
                    <a:pt x="116" y="5074"/>
                    <a:pt x="128" y="5074"/>
                  </a:cubicBezTo>
                  <a:cubicBezTo>
                    <a:pt x="182" y="5074"/>
                    <a:pt x="229" y="5033"/>
                    <a:pt x="229" y="4977"/>
                  </a:cubicBezTo>
                  <a:cubicBezTo>
                    <a:pt x="297" y="4611"/>
                    <a:pt x="366" y="4223"/>
                    <a:pt x="411" y="3858"/>
                  </a:cubicBezTo>
                  <a:cubicBezTo>
                    <a:pt x="457" y="3676"/>
                    <a:pt x="480" y="3493"/>
                    <a:pt x="525" y="3310"/>
                  </a:cubicBezTo>
                  <a:cubicBezTo>
                    <a:pt x="548" y="3151"/>
                    <a:pt x="571" y="2991"/>
                    <a:pt x="617" y="2854"/>
                  </a:cubicBezTo>
                  <a:cubicBezTo>
                    <a:pt x="640" y="2763"/>
                    <a:pt x="662" y="2671"/>
                    <a:pt x="662" y="2557"/>
                  </a:cubicBezTo>
                  <a:cubicBezTo>
                    <a:pt x="685" y="2466"/>
                    <a:pt x="731" y="2352"/>
                    <a:pt x="754" y="2260"/>
                  </a:cubicBezTo>
                  <a:cubicBezTo>
                    <a:pt x="777" y="2101"/>
                    <a:pt x="822" y="1964"/>
                    <a:pt x="845" y="1804"/>
                  </a:cubicBezTo>
                  <a:cubicBezTo>
                    <a:pt x="936" y="1439"/>
                    <a:pt x="1050" y="1096"/>
                    <a:pt x="1142" y="731"/>
                  </a:cubicBezTo>
                  <a:cubicBezTo>
                    <a:pt x="1165" y="640"/>
                    <a:pt x="1187" y="549"/>
                    <a:pt x="1210" y="434"/>
                  </a:cubicBezTo>
                  <a:cubicBezTo>
                    <a:pt x="1256" y="320"/>
                    <a:pt x="1279" y="229"/>
                    <a:pt x="1324" y="115"/>
                  </a:cubicBezTo>
                  <a:cubicBezTo>
                    <a:pt x="1324" y="92"/>
                    <a:pt x="1324" y="69"/>
                    <a:pt x="1324" y="46"/>
                  </a:cubicBezTo>
                  <a:cubicBezTo>
                    <a:pt x="1324" y="46"/>
                    <a:pt x="1302" y="24"/>
                    <a:pt x="1279"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0" name="Google Shape;4571;p38">
              <a:extLst>
                <a:ext uri="{FF2B5EF4-FFF2-40B4-BE49-F238E27FC236}">
                  <a16:creationId xmlns:a16="http://schemas.microsoft.com/office/drawing/2014/main" id="{14C9B00F-8B4A-4594-5F39-2D3FFFD735FD}"/>
                </a:ext>
              </a:extLst>
            </p:cNvPr>
            <p:cNvSpPr/>
            <p:nvPr/>
          </p:nvSpPr>
          <p:spPr>
            <a:xfrm>
              <a:off x="7756950" y="3231319"/>
              <a:ext cx="72229" cy="240307"/>
            </a:xfrm>
            <a:custGeom>
              <a:avLst/>
              <a:gdLst/>
              <a:ahLst/>
              <a:cxnLst/>
              <a:rect l="l" t="t" r="r" b="b"/>
              <a:pathLst>
                <a:path w="2581" h="8587" extrusionOk="0">
                  <a:moveTo>
                    <a:pt x="1545" y="2559"/>
                  </a:moveTo>
                  <a:lnTo>
                    <a:pt x="1545" y="2559"/>
                  </a:lnTo>
                  <a:cubicBezTo>
                    <a:pt x="1530" y="2563"/>
                    <a:pt x="1530" y="2583"/>
                    <a:pt x="1530" y="2603"/>
                  </a:cubicBezTo>
                  <a:cubicBezTo>
                    <a:pt x="1535" y="2588"/>
                    <a:pt x="1540" y="2573"/>
                    <a:pt x="1545" y="2559"/>
                  </a:cubicBezTo>
                  <a:close/>
                  <a:moveTo>
                    <a:pt x="2489" y="1"/>
                  </a:moveTo>
                  <a:cubicBezTo>
                    <a:pt x="2466" y="1"/>
                    <a:pt x="2420" y="1"/>
                    <a:pt x="2420" y="47"/>
                  </a:cubicBezTo>
                  <a:cubicBezTo>
                    <a:pt x="2375" y="161"/>
                    <a:pt x="2352" y="275"/>
                    <a:pt x="2329" y="389"/>
                  </a:cubicBezTo>
                  <a:cubicBezTo>
                    <a:pt x="2261" y="572"/>
                    <a:pt x="2192" y="754"/>
                    <a:pt x="2124" y="914"/>
                  </a:cubicBezTo>
                  <a:cubicBezTo>
                    <a:pt x="2055" y="1097"/>
                    <a:pt x="2010" y="1279"/>
                    <a:pt x="1941" y="1462"/>
                  </a:cubicBezTo>
                  <a:cubicBezTo>
                    <a:pt x="1850" y="1644"/>
                    <a:pt x="1804" y="1827"/>
                    <a:pt x="1736" y="2010"/>
                  </a:cubicBezTo>
                  <a:cubicBezTo>
                    <a:pt x="1672" y="2179"/>
                    <a:pt x="1609" y="2368"/>
                    <a:pt x="1545" y="2559"/>
                  </a:cubicBezTo>
                  <a:lnTo>
                    <a:pt x="1545" y="2559"/>
                  </a:lnTo>
                  <a:cubicBezTo>
                    <a:pt x="1547" y="2558"/>
                    <a:pt x="1550" y="2557"/>
                    <a:pt x="1553" y="2557"/>
                  </a:cubicBezTo>
                  <a:cubicBezTo>
                    <a:pt x="1393" y="3037"/>
                    <a:pt x="1234" y="3539"/>
                    <a:pt x="1097" y="4018"/>
                  </a:cubicBezTo>
                  <a:cubicBezTo>
                    <a:pt x="962" y="4490"/>
                    <a:pt x="849" y="4939"/>
                    <a:pt x="715" y="5389"/>
                  </a:cubicBezTo>
                  <a:lnTo>
                    <a:pt x="715" y="5389"/>
                  </a:lnTo>
                  <a:cubicBezTo>
                    <a:pt x="719" y="5388"/>
                    <a:pt x="724" y="5388"/>
                    <a:pt x="731" y="5388"/>
                  </a:cubicBezTo>
                  <a:cubicBezTo>
                    <a:pt x="721" y="5388"/>
                    <a:pt x="716" y="5392"/>
                    <a:pt x="713" y="5397"/>
                  </a:cubicBezTo>
                  <a:lnTo>
                    <a:pt x="713" y="5397"/>
                  </a:lnTo>
                  <a:cubicBezTo>
                    <a:pt x="713" y="5394"/>
                    <a:pt x="714" y="5391"/>
                    <a:pt x="715" y="5389"/>
                  </a:cubicBezTo>
                  <a:lnTo>
                    <a:pt x="715" y="5389"/>
                  </a:lnTo>
                  <a:cubicBezTo>
                    <a:pt x="709" y="5390"/>
                    <a:pt x="709" y="5395"/>
                    <a:pt x="709" y="5411"/>
                  </a:cubicBezTo>
                  <a:cubicBezTo>
                    <a:pt x="709" y="5411"/>
                    <a:pt x="709" y="5403"/>
                    <a:pt x="713" y="5397"/>
                  </a:cubicBezTo>
                  <a:lnTo>
                    <a:pt x="713" y="5397"/>
                  </a:lnTo>
                  <a:cubicBezTo>
                    <a:pt x="711" y="5402"/>
                    <a:pt x="710" y="5406"/>
                    <a:pt x="709" y="5411"/>
                  </a:cubicBezTo>
                  <a:cubicBezTo>
                    <a:pt x="709" y="5420"/>
                    <a:pt x="709" y="5429"/>
                    <a:pt x="707" y="5436"/>
                  </a:cubicBezTo>
                  <a:lnTo>
                    <a:pt x="707" y="5436"/>
                  </a:lnTo>
                  <a:cubicBezTo>
                    <a:pt x="705" y="5441"/>
                    <a:pt x="702" y="5446"/>
                    <a:pt x="700" y="5451"/>
                  </a:cubicBezTo>
                  <a:lnTo>
                    <a:pt x="700" y="5451"/>
                  </a:lnTo>
                  <a:cubicBezTo>
                    <a:pt x="697" y="5454"/>
                    <a:pt x="692" y="5456"/>
                    <a:pt x="686" y="5456"/>
                  </a:cubicBezTo>
                  <a:lnTo>
                    <a:pt x="686" y="5456"/>
                  </a:lnTo>
                  <a:cubicBezTo>
                    <a:pt x="692" y="5456"/>
                    <a:pt x="697" y="5454"/>
                    <a:pt x="700" y="5452"/>
                  </a:cubicBezTo>
                  <a:lnTo>
                    <a:pt x="700" y="5452"/>
                  </a:lnTo>
                  <a:cubicBezTo>
                    <a:pt x="680" y="5496"/>
                    <a:pt x="663" y="5553"/>
                    <a:pt x="663" y="5593"/>
                  </a:cubicBezTo>
                  <a:cubicBezTo>
                    <a:pt x="594" y="5821"/>
                    <a:pt x="526" y="6027"/>
                    <a:pt x="457" y="6255"/>
                  </a:cubicBezTo>
                  <a:cubicBezTo>
                    <a:pt x="412" y="6483"/>
                    <a:pt x="366" y="6712"/>
                    <a:pt x="321" y="6917"/>
                  </a:cubicBezTo>
                  <a:cubicBezTo>
                    <a:pt x="252" y="7145"/>
                    <a:pt x="206" y="7351"/>
                    <a:pt x="138" y="7579"/>
                  </a:cubicBezTo>
                  <a:cubicBezTo>
                    <a:pt x="115" y="7693"/>
                    <a:pt x="92" y="7807"/>
                    <a:pt x="69" y="7898"/>
                  </a:cubicBezTo>
                  <a:cubicBezTo>
                    <a:pt x="47" y="7967"/>
                    <a:pt x="47" y="8013"/>
                    <a:pt x="24" y="8081"/>
                  </a:cubicBezTo>
                  <a:cubicBezTo>
                    <a:pt x="1" y="8150"/>
                    <a:pt x="1" y="8241"/>
                    <a:pt x="1" y="8309"/>
                  </a:cubicBezTo>
                  <a:cubicBezTo>
                    <a:pt x="24" y="8355"/>
                    <a:pt x="24" y="8401"/>
                    <a:pt x="69" y="8446"/>
                  </a:cubicBezTo>
                  <a:cubicBezTo>
                    <a:pt x="115" y="8515"/>
                    <a:pt x="184" y="8560"/>
                    <a:pt x="275" y="8583"/>
                  </a:cubicBezTo>
                  <a:cubicBezTo>
                    <a:pt x="289" y="8585"/>
                    <a:pt x="302" y="8586"/>
                    <a:pt x="316" y="8586"/>
                  </a:cubicBezTo>
                  <a:cubicBezTo>
                    <a:pt x="461" y="8586"/>
                    <a:pt x="596" y="8478"/>
                    <a:pt x="617" y="8332"/>
                  </a:cubicBezTo>
                  <a:cubicBezTo>
                    <a:pt x="617" y="8309"/>
                    <a:pt x="617" y="8309"/>
                    <a:pt x="640" y="8287"/>
                  </a:cubicBezTo>
                  <a:cubicBezTo>
                    <a:pt x="731" y="8013"/>
                    <a:pt x="777" y="7716"/>
                    <a:pt x="846" y="7442"/>
                  </a:cubicBezTo>
                  <a:cubicBezTo>
                    <a:pt x="914" y="7145"/>
                    <a:pt x="982" y="6871"/>
                    <a:pt x="1051" y="6575"/>
                  </a:cubicBezTo>
                  <a:cubicBezTo>
                    <a:pt x="1119" y="6301"/>
                    <a:pt x="1211" y="6004"/>
                    <a:pt x="1279" y="5730"/>
                  </a:cubicBezTo>
                  <a:cubicBezTo>
                    <a:pt x="1371" y="5456"/>
                    <a:pt x="1462" y="5159"/>
                    <a:pt x="1530" y="4886"/>
                  </a:cubicBezTo>
                  <a:cubicBezTo>
                    <a:pt x="1667" y="4315"/>
                    <a:pt x="1827" y="3767"/>
                    <a:pt x="1941" y="3219"/>
                  </a:cubicBezTo>
                  <a:cubicBezTo>
                    <a:pt x="2010" y="2945"/>
                    <a:pt x="2078" y="2672"/>
                    <a:pt x="2124" y="2398"/>
                  </a:cubicBezTo>
                  <a:cubicBezTo>
                    <a:pt x="2169" y="2101"/>
                    <a:pt x="2238" y="1804"/>
                    <a:pt x="2284" y="1507"/>
                  </a:cubicBezTo>
                  <a:cubicBezTo>
                    <a:pt x="2329" y="1279"/>
                    <a:pt x="2352" y="1074"/>
                    <a:pt x="2398" y="868"/>
                  </a:cubicBezTo>
                  <a:cubicBezTo>
                    <a:pt x="2420" y="731"/>
                    <a:pt x="2443" y="617"/>
                    <a:pt x="2466" y="503"/>
                  </a:cubicBezTo>
                  <a:cubicBezTo>
                    <a:pt x="2489" y="412"/>
                    <a:pt x="2512" y="321"/>
                    <a:pt x="2535" y="229"/>
                  </a:cubicBezTo>
                  <a:cubicBezTo>
                    <a:pt x="2557" y="184"/>
                    <a:pt x="2557" y="138"/>
                    <a:pt x="2580" y="115"/>
                  </a:cubicBezTo>
                  <a:cubicBezTo>
                    <a:pt x="2580" y="69"/>
                    <a:pt x="2580" y="24"/>
                    <a:pt x="2535"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1" name="Google Shape;4572;p38">
              <a:extLst>
                <a:ext uri="{FF2B5EF4-FFF2-40B4-BE49-F238E27FC236}">
                  <a16:creationId xmlns:a16="http://schemas.microsoft.com/office/drawing/2014/main" id="{013DDE31-F3EB-7A95-2460-5067B3E81B10}"/>
                </a:ext>
              </a:extLst>
            </p:cNvPr>
            <p:cNvSpPr/>
            <p:nvPr/>
          </p:nvSpPr>
          <p:spPr>
            <a:xfrm>
              <a:off x="7753759" y="3493231"/>
              <a:ext cx="8983" cy="8340"/>
            </a:xfrm>
            <a:custGeom>
              <a:avLst/>
              <a:gdLst/>
              <a:ahLst/>
              <a:cxnLst/>
              <a:rect l="l" t="t" r="r" b="b"/>
              <a:pathLst>
                <a:path w="321" h="298" extrusionOk="0">
                  <a:moveTo>
                    <a:pt x="138" y="0"/>
                  </a:moveTo>
                  <a:cubicBezTo>
                    <a:pt x="69" y="0"/>
                    <a:pt x="1" y="92"/>
                    <a:pt x="1" y="160"/>
                  </a:cubicBezTo>
                  <a:cubicBezTo>
                    <a:pt x="1" y="206"/>
                    <a:pt x="24" y="251"/>
                    <a:pt x="47" y="274"/>
                  </a:cubicBezTo>
                  <a:cubicBezTo>
                    <a:pt x="92" y="297"/>
                    <a:pt x="138" y="297"/>
                    <a:pt x="161" y="297"/>
                  </a:cubicBezTo>
                  <a:cubicBezTo>
                    <a:pt x="252" y="297"/>
                    <a:pt x="320" y="206"/>
                    <a:pt x="298" y="137"/>
                  </a:cubicBezTo>
                  <a:cubicBezTo>
                    <a:pt x="298" y="92"/>
                    <a:pt x="275" y="69"/>
                    <a:pt x="252" y="46"/>
                  </a:cubicBezTo>
                  <a:cubicBezTo>
                    <a:pt x="229" y="0"/>
                    <a:pt x="183" y="0"/>
                    <a:pt x="138" y="0"/>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2" name="Google Shape;4573;p38">
              <a:extLst>
                <a:ext uri="{FF2B5EF4-FFF2-40B4-BE49-F238E27FC236}">
                  <a16:creationId xmlns:a16="http://schemas.microsoft.com/office/drawing/2014/main" id="{0AFFE969-D9DC-A3DF-F5B7-C3D178B89040}"/>
                </a:ext>
              </a:extLst>
            </p:cNvPr>
            <p:cNvSpPr/>
            <p:nvPr/>
          </p:nvSpPr>
          <p:spPr>
            <a:xfrm>
              <a:off x="7693088" y="3424891"/>
              <a:ext cx="60699" cy="192061"/>
            </a:xfrm>
            <a:custGeom>
              <a:avLst/>
              <a:gdLst/>
              <a:ahLst/>
              <a:cxnLst/>
              <a:rect l="l" t="t" r="r" b="b"/>
              <a:pathLst>
                <a:path w="2169" h="6863" extrusionOk="0">
                  <a:moveTo>
                    <a:pt x="1473" y="1497"/>
                  </a:moveTo>
                  <a:cubicBezTo>
                    <a:pt x="1467" y="1506"/>
                    <a:pt x="1461" y="1518"/>
                    <a:pt x="1461" y="1529"/>
                  </a:cubicBezTo>
                  <a:cubicBezTo>
                    <a:pt x="1465" y="1519"/>
                    <a:pt x="1469" y="1508"/>
                    <a:pt x="1473" y="1497"/>
                  </a:cubicBezTo>
                  <a:close/>
                  <a:moveTo>
                    <a:pt x="810" y="3687"/>
                  </a:moveTo>
                  <a:lnTo>
                    <a:pt x="810" y="3687"/>
                  </a:lnTo>
                  <a:cubicBezTo>
                    <a:pt x="807" y="3698"/>
                    <a:pt x="803" y="3710"/>
                    <a:pt x="799" y="3721"/>
                  </a:cubicBezTo>
                  <a:cubicBezTo>
                    <a:pt x="799" y="3709"/>
                    <a:pt x="805" y="3698"/>
                    <a:pt x="810" y="3687"/>
                  </a:cubicBezTo>
                  <a:close/>
                  <a:moveTo>
                    <a:pt x="2009" y="0"/>
                  </a:moveTo>
                  <a:cubicBezTo>
                    <a:pt x="1941" y="0"/>
                    <a:pt x="1895" y="46"/>
                    <a:pt x="1872" y="114"/>
                  </a:cubicBezTo>
                  <a:cubicBezTo>
                    <a:pt x="1826" y="274"/>
                    <a:pt x="1781" y="411"/>
                    <a:pt x="1735" y="571"/>
                  </a:cubicBezTo>
                  <a:cubicBezTo>
                    <a:pt x="1712" y="730"/>
                    <a:pt x="1644" y="890"/>
                    <a:pt x="1598" y="1050"/>
                  </a:cubicBezTo>
                  <a:cubicBezTo>
                    <a:pt x="1603" y="1050"/>
                    <a:pt x="1607" y="1049"/>
                    <a:pt x="1610" y="1047"/>
                  </a:cubicBezTo>
                  <a:lnTo>
                    <a:pt x="1610" y="1047"/>
                  </a:lnTo>
                  <a:cubicBezTo>
                    <a:pt x="1571" y="1202"/>
                    <a:pt x="1530" y="1342"/>
                    <a:pt x="1473" y="1497"/>
                  </a:cubicBezTo>
                  <a:lnTo>
                    <a:pt x="1473" y="1497"/>
                  </a:lnTo>
                  <a:cubicBezTo>
                    <a:pt x="1479" y="1489"/>
                    <a:pt x="1484" y="1484"/>
                    <a:pt x="1484" y="1484"/>
                  </a:cubicBezTo>
                  <a:lnTo>
                    <a:pt x="1484" y="1484"/>
                  </a:lnTo>
                  <a:cubicBezTo>
                    <a:pt x="1370" y="1780"/>
                    <a:pt x="1279" y="2100"/>
                    <a:pt x="1187" y="2419"/>
                  </a:cubicBezTo>
                  <a:cubicBezTo>
                    <a:pt x="1096" y="2693"/>
                    <a:pt x="1028" y="2990"/>
                    <a:pt x="936" y="3287"/>
                  </a:cubicBezTo>
                  <a:cubicBezTo>
                    <a:pt x="898" y="3402"/>
                    <a:pt x="859" y="3534"/>
                    <a:pt x="821" y="3655"/>
                  </a:cubicBezTo>
                  <a:lnTo>
                    <a:pt x="821" y="3655"/>
                  </a:lnTo>
                  <a:cubicBezTo>
                    <a:pt x="798" y="3701"/>
                    <a:pt x="777" y="3767"/>
                    <a:pt x="777" y="3812"/>
                  </a:cubicBezTo>
                  <a:cubicBezTo>
                    <a:pt x="754" y="3880"/>
                    <a:pt x="731" y="3926"/>
                    <a:pt x="708" y="3972"/>
                  </a:cubicBezTo>
                  <a:cubicBezTo>
                    <a:pt x="571" y="4405"/>
                    <a:pt x="457" y="4862"/>
                    <a:pt x="320" y="5295"/>
                  </a:cubicBezTo>
                  <a:cubicBezTo>
                    <a:pt x="206" y="5683"/>
                    <a:pt x="137" y="6094"/>
                    <a:pt x="23" y="6482"/>
                  </a:cubicBezTo>
                  <a:cubicBezTo>
                    <a:pt x="0" y="6528"/>
                    <a:pt x="0" y="6597"/>
                    <a:pt x="23" y="6642"/>
                  </a:cubicBezTo>
                  <a:cubicBezTo>
                    <a:pt x="69" y="6733"/>
                    <a:pt x="115" y="6802"/>
                    <a:pt x="206" y="6825"/>
                  </a:cubicBezTo>
                  <a:cubicBezTo>
                    <a:pt x="246" y="6851"/>
                    <a:pt x="294" y="6863"/>
                    <a:pt x="341" y="6863"/>
                  </a:cubicBezTo>
                  <a:cubicBezTo>
                    <a:pt x="373" y="6863"/>
                    <a:pt x="406" y="6857"/>
                    <a:pt x="434" y="6848"/>
                  </a:cubicBezTo>
                  <a:cubicBezTo>
                    <a:pt x="525" y="6802"/>
                    <a:pt x="594" y="6756"/>
                    <a:pt x="617" y="6665"/>
                  </a:cubicBezTo>
                  <a:cubicBezTo>
                    <a:pt x="731" y="6391"/>
                    <a:pt x="777" y="6072"/>
                    <a:pt x="845" y="5798"/>
                  </a:cubicBezTo>
                  <a:cubicBezTo>
                    <a:pt x="936" y="5501"/>
                    <a:pt x="1005" y="5204"/>
                    <a:pt x="1096" y="4907"/>
                  </a:cubicBezTo>
                  <a:cubicBezTo>
                    <a:pt x="1256" y="4337"/>
                    <a:pt x="1416" y="3766"/>
                    <a:pt x="1553" y="3173"/>
                  </a:cubicBezTo>
                  <a:cubicBezTo>
                    <a:pt x="1598" y="2944"/>
                    <a:pt x="1667" y="2693"/>
                    <a:pt x="1712" y="2465"/>
                  </a:cubicBezTo>
                  <a:cubicBezTo>
                    <a:pt x="1735" y="2351"/>
                    <a:pt x="1758" y="2237"/>
                    <a:pt x="1781" y="2100"/>
                  </a:cubicBezTo>
                  <a:cubicBezTo>
                    <a:pt x="1781" y="1986"/>
                    <a:pt x="1804" y="1849"/>
                    <a:pt x="1849" y="1712"/>
                  </a:cubicBezTo>
                  <a:cubicBezTo>
                    <a:pt x="1895" y="1461"/>
                    <a:pt x="1941" y="1187"/>
                    <a:pt x="1986" y="936"/>
                  </a:cubicBezTo>
                  <a:cubicBezTo>
                    <a:pt x="2009" y="799"/>
                    <a:pt x="2032" y="685"/>
                    <a:pt x="2055" y="548"/>
                  </a:cubicBezTo>
                  <a:cubicBezTo>
                    <a:pt x="2078" y="434"/>
                    <a:pt x="2123" y="297"/>
                    <a:pt x="2146" y="160"/>
                  </a:cubicBezTo>
                  <a:cubicBezTo>
                    <a:pt x="2169" y="91"/>
                    <a:pt x="2100" y="23"/>
                    <a:pt x="2032" y="0"/>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3" name="Google Shape;4574;p38">
              <a:extLst>
                <a:ext uri="{FF2B5EF4-FFF2-40B4-BE49-F238E27FC236}">
                  <a16:creationId xmlns:a16="http://schemas.microsoft.com/office/drawing/2014/main" id="{C908B864-E200-E1F1-04B6-CB98AEA06F4E}"/>
                </a:ext>
              </a:extLst>
            </p:cNvPr>
            <p:cNvSpPr/>
            <p:nvPr/>
          </p:nvSpPr>
          <p:spPr>
            <a:xfrm>
              <a:off x="7839365" y="3205153"/>
              <a:ext cx="145662" cy="537844"/>
            </a:xfrm>
            <a:custGeom>
              <a:avLst/>
              <a:gdLst/>
              <a:ahLst/>
              <a:cxnLst/>
              <a:rect l="l" t="t" r="r" b="b"/>
              <a:pathLst>
                <a:path w="5205" h="19219" extrusionOk="0">
                  <a:moveTo>
                    <a:pt x="4794" y="0"/>
                  </a:moveTo>
                  <a:cubicBezTo>
                    <a:pt x="4771" y="0"/>
                    <a:pt x="4725" y="0"/>
                    <a:pt x="4702" y="23"/>
                  </a:cubicBezTo>
                  <a:cubicBezTo>
                    <a:pt x="4657" y="23"/>
                    <a:pt x="4611" y="69"/>
                    <a:pt x="4588" y="114"/>
                  </a:cubicBezTo>
                  <a:cubicBezTo>
                    <a:pt x="4588" y="137"/>
                    <a:pt x="4588" y="137"/>
                    <a:pt x="4566" y="137"/>
                  </a:cubicBezTo>
                  <a:cubicBezTo>
                    <a:pt x="4566" y="206"/>
                    <a:pt x="4543" y="251"/>
                    <a:pt x="4520" y="297"/>
                  </a:cubicBezTo>
                  <a:cubicBezTo>
                    <a:pt x="4497" y="457"/>
                    <a:pt x="4451" y="616"/>
                    <a:pt x="4429" y="776"/>
                  </a:cubicBezTo>
                  <a:cubicBezTo>
                    <a:pt x="4406" y="776"/>
                    <a:pt x="4383" y="776"/>
                    <a:pt x="4383" y="799"/>
                  </a:cubicBezTo>
                  <a:cubicBezTo>
                    <a:pt x="4337" y="799"/>
                    <a:pt x="4269" y="845"/>
                    <a:pt x="4269" y="890"/>
                  </a:cubicBezTo>
                  <a:cubicBezTo>
                    <a:pt x="4200" y="1073"/>
                    <a:pt x="4155" y="1256"/>
                    <a:pt x="4132" y="1438"/>
                  </a:cubicBezTo>
                  <a:cubicBezTo>
                    <a:pt x="4109" y="1575"/>
                    <a:pt x="4063" y="1712"/>
                    <a:pt x="4041" y="1849"/>
                  </a:cubicBezTo>
                  <a:cubicBezTo>
                    <a:pt x="4041" y="1895"/>
                    <a:pt x="4018" y="1963"/>
                    <a:pt x="3995" y="2009"/>
                  </a:cubicBezTo>
                  <a:cubicBezTo>
                    <a:pt x="3904" y="2374"/>
                    <a:pt x="3812" y="2739"/>
                    <a:pt x="3698" y="3104"/>
                  </a:cubicBezTo>
                  <a:cubicBezTo>
                    <a:pt x="3630" y="3378"/>
                    <a:pt x="3538" y="3652"/>
                    <a:pt x="3470" y="3949"/>
                  </a:cubicBezTo>
                  <a:cubicBezTo>
                    <a:pt x="3424" y="4109"/>
                    <a:pt x="3356" y="4268"/>
                    <a:pt x="3310" y="4428"/>
                  </a:cubicBezTo>
                  <a:cubicBezTo>
                    <a:pt x="3264" y="4656"/>
                    <a:pt x="3196" y="4908"/>
                    <a:pt x="3128" y="5136"/>
                  </a:cubicBezTo>
                  <a:cubicBezTo>
                    <a:pt x="3105" y="5227"/>
                    <a:pt x="3082" y="5296"/>
                    <a:pt x="3082" y="5364"/>
                  </a:cubicBezTo>
                  <a:cubicBezTo>
                    <a:pt x="3036" y="5501"/>
                    <a:pt x="2991" y="5638"/>
                    <a:pt x="2968" y="5775"/>
                  </a:cubicBezTo>
                  <a:cubicBezTo>
                    <a:pt x="2968" y="5821"/>
                    <a:pt x="2945" y="5843"/>
                    <a:pt x="2945" y="5866"/>
                  </a:cubicBezTo>
                  <a:cubicBezTo>
                    <a:pt x="2899" y="6026"/>
                    <a:pt x="2854" y="6186"/>
                    <a:pt x="2808" y="6368"/>
                  </a:cubicBezTo>
                  <a:cubicBezTo>
                    <a:pt x="2808" y="6391"/>
                    <a:pt x="2808" y="6437"/>
                    <a:pt x="2831" y="6482"/>
                  </a:cubicBezTo>
                  <a:cubicBezTo>
                    <a:pt x="2785" y="6619"/>
                    <a:pt x="2739" y="6756"/>
                    <a:pt x="2717" y="6893"/>
                  </a:cubicBezTo>
                  <a:cubicBezTo>
                    <a:pt x="2648" y="7167"/>
                    <a:pt x="2580" y="7441"/>
                    <a:pt x="2511" y="7715"/>
                  </a:cubicBezTo>
                  <a:cubicBezTo>
                    <a:pt x="2488" y="7829"/>
                    <a:pt x="2466" y="7966"/>
                    <a:pt x="2443" y="8080"/>
                  </a:cubicBezTo>
                  <a:cubicBezTo>
                    <a:pt x="2420" y="8149"/>
                    <a:pt x="2397" y="8194"/>
                    <a:pt x="2397" y="8263"/>
                  </a:cubicBezTo>
                  <a:cubicBezTo>
                    <a:pt x="2374" y="8331"/>
                    <a:pt x="2351" y="8400"/>
                    <a:pt x="2351" y="8468"/>
                  </a:cubicBezTo>
                  <a:cubicBezTo>
                    <a:pt x="2329" y="8537"/>
                    <a:pt x="2351" y="8605"/>
                    <a:pt x="2397" y="8674"/>
                  </a:cubicBezTo>
                  <a:cubicBezTo>
                    <a:pt x="2374" y="8697"/>
                    <a:pt x="2374" y="8719"/>
                    <a:pt x="2374" y="8742"/>
                  </a:cubicBezTo>
                  <a:cubicBezTo>
                    <a:pt x="2351" y="8811"/>
                    <a:pt x="2329" y="8879"/>
                    <a:pt x="2306" y="8970"/>
                  </a:cubicBezTo>
                  <a:cubicBezTo>
                    <a:pt x="2283" y="9062"/>
                    <a:pt x="2260" y="9153"/>
                    <a:pt x="2237" y="9244"/>
                  </a:cubicBezTo>
                  <a:cubicBezTo>
                    <a:pt x="2237" y="9336"/>
                    <a:pt x="2260" y="9404"/>
                    <a:pt x="2306" y="9473"/>
                  </a:cubicBezTo>
                  <a:cubicBezTo>
                    <a:pt x="2283" y="9541"/>
                    <a:pt x="2260" y="9610"/>
                    <a:pt x="2260" y="9678"/>
                  </a:cubicBezTo>
                  <a:cubicBezTo>
                    <a:pt x="2237" y="9746"/>
                    <a:pt x="2215" y="9815"/>
                    <a:pt x="2192" y="9883"/>
                  </a:cubicBezTo>
                  <a:cubicBezTo>
                    <a:pt x="2192" y="9906"/>
                    <a:pt x="2192" y="9929"/>
                    <a:pt x="2169" y="9952"/>
                  </a:cubicBezTo>
                  <a:cubicBezTo>
                    <a:pt x="2169" y="9998"/>
                    <a:pt x="2146" y="10043"/>
                    <a:pt x="2146" y="10089"/>
                  </a:cubicBezTo>
                  <a:cubicBezTo>
                    <a:pt x="2123" y="10135"/>
                    <a:pt x="2100" y="10203"/>
                    <a:pt x="2100" y="10249"/>
                  </a:cubicBezTo>
                  <a:cubicBezTo>
                    <a:pt x="2100" y="10294"/>
                    <a:pt x="2100" y="10363"/>
                    <a:pt x="2123" y="10408"/>
                  </a:cubicBezTo>
                  <a:cubicBezTo>
                    <a:pt x="2078" y="10591"/>
                    <a:pt x="2032" y="10796"/>
                    <a:pt x="1986" y="10979"/>
                  </a:cubicBezTo>
                  <a:cubicBezTo>
                    <a:pt x="1963" y="11070"/>
                    <a:pt x="1941" y="11162"/>
                    <a:pt x="1918" y="11253"/>
                  </a:cubicBezTo>
                  <a:cubicBezTo>
                    <a:pt x="1918" y="11276"/>
                    <a:pt x="1918" y="11299"/>
                    <a:pt x="1918" y="11299"/>
                  </a:cubicBezTo>
                  <a:cubicBezTo>
                    <a:pt x="1872" y="11504"/>
                    <a:pt x="1804" y="11687"/>
                    <a:pt x="1758" y="11869"/>
                  </a:cubicBezTo>
                  <a:cubicBezTo>
                    <a:pt x="1690" y="12189"/>
                    <a:pt x="1598" y="12508"/>
                    <a:pt x="1507" y="12828"/>
                  </a:cubicBezTo>
                  <a:cubicBezTo>
                    <a:pt x="1301" y="13535"/>
                    <a:pt x="1073" y="14266"/>
                    <a:pt x="891" y="14973"/>
                  </a:cubicBezTo>
                  <a:cubicBezTo>
                    <a:pt x="799" y="15270"/>
                    <a:pt x="731" y="15567"/>
                    <a:pt x="662" y="15841"/>
                  </a:cubicBezTo>
                  <a:cubicBezTo>
                    <a:pt x="640" y="15978"/>
                    <a:pt x="594" y="16115"/>
                    <a:pt x="571" y="16252"/>
                  </a:cubicBezTo>
                  <a:cubicBezTo>
                    <a:pt x="548" y="16343"/>
                    <a:pt x="525" y="16411"/>
                    <a:pt x="503" y="16503"/>
                  </a:cubicBezTo>
                  <a:cubicBezTo>
                    <a:pt x="480" y="16571"/>
                    <a:pt x="457" y="16663"/>
                    <a:pt x="457" y="16731"/>
                  </a:cubicBezTo>
                  <a:cubicBezTo>
                    <a:pt x="457" y="16777"/>
                    <a:pt x="457" y="16800"/>
                    <a:pt x="457" y="16845"/>
                  </a:cubicBezTo>
                  <a:cubicBezTo>
                    <a:pt x="434" y="16891"/>
                    <a:pt x="411" y="16936"/>
                    <a:pt x="388" y="16959"/>
                  </a:cubicBezTo>
                  <a:cubicBezTo>
                    <a:pt x="343" y="17096"/>
                    <a:pt x="297" y="17210"/>
                    <a:pt x="252" y="17324"/>
                  </a:cubicBezTo>
                  <a:cubicBezTo>
                    <a:pt x="206" y="17484"/>
                    <a:pt x="160" y="17644"/>
                    <a:pt x="137" y="17827"/>
                  </a:cubicBezTo>
                  <a:cubicBezTo>
                    <a:pt x="92" y="17941"/>
                    <a:pt x="69" y="18078"/>
                    <a:pt x="46" y="18215"/>
                  </a:cubicBezTo>
                  <a:cubicBezTo>
                    <a:pt x="23" y="18283"/>
                    <a:pt x="23" y="18352"/>
                    <a:pt x="0" y="18420"/>
                  </a:cubicBezTo>
                  <a:cubicBezTo>
                    <a:pt x="0" y="18443"/>
                    <a:pt x="0" y="18466"/>
                    <a:pt x="0" y="18511"/>
                  </a:cubicBezTo>
                  <a:cubicBezTo>
                    <a:pt x="0" y="18534"/>
                    <a:pt x="0" y="18580"/>
                    <a:pt x="0" y="18626"/>
                  </a:cubicBezTo>
                  <a:cubicBezTo>
                    <a:pt x="0" y="18648"/>
                    <a:pt x="0" y="18694"/>
                    <a:pt x="23" y="18740"/>
                  </a:cubicBezTo>
                  <a:cubicBezTo>
                    <a:pt x="23" y="18740"/>
                    <a:pt x="23" y="18762"/>
                    <a:pt x="46" y="18785"/>
                  </a:cubicBezTo>
                  <a:cubicBezTo>
                    <a:pt x="23" y="18854"/>
                    <a:pt x="23" y="18922"/>
                    <a:pt x="46" y="19014"/>
                  </a:cubicBezTo>
                  <a:cubicBezTo>
                    <a:pt x="46" y="19014"/>
                    <a:pt x="46" y="19014"/>
                    <a:pt x="46" y="19036"/>
                  </a:cubicBezTo>
                  <a:cubicBezTo>
                    <a:pt x="69" y="19082"/>
                    <a:pt x="92" y="19105"/>
                    <a:pt x="137" y="19151"/>
                  </a:cubicBezTo>
                  <a:cubicBezTo>
                    <a:pt x="183" y="19196"/>
                    <a:pt x="252" y="19219"/>
                    <a:pt x="343" y="19219"/>
                  </a:cubicBezTo>
                  <a:cubicBezTo>
                    <a:pt x="388" y="19219"/>
                    <a:pt x="434" y="19196"/>
                    <a:pt x="480" y="19173"/>
                  </a:cubicBezTo>
                  <a:cubicBezTo>
                    <a:pt x="503" y="19151"/>
                    <a:pt x="525" y="19151"/>
                    <a:pt x="548" y="19128"/>
                  </a:cubicBezTo>
                  <a:cubicBezTo>
                    <a:pt x="617" y="19128"/>
                    <a:pt x="708" y="19059"/>
                    <a:pt x="731" y="18991"/>
                  </a:cubicBezTo>
                  <a:cubicBezTo>
                    <a:pt x="731" y="18922"/>
                    <a:pt x="754" y="18877"/>
                    <a:pt x="777" y="18808"/>
                  </a:cubicBezTo>
                  <a:cubicBezTo>
                    <a:pt x="777" y="18785"/>
                    <a:pt x="799" y="18762"/>
                    <a:pt x="799" y="18762"/>
                  </a:cubicBezTo>
                  <a:cubicBezTo>
                    <a:pt x="868" y="18626"/>
                    <a:pt x="891" y="18511"/>
                    <a:pt x="936" y="18397"/>
                  </a:cubicBezTo>
                  <a:cubicBezTo>
                    <a:pt x="959" y="18306"/>
                    <a:pt x="982" y="18215"/>
                    <a:pt x="982" y="18123"/>
                  </a:cubicBezTo>
                  <a:cubicBezTo>
                    <a:pt x="1005" y="18078"/>
                    <a:pt x="1005" y="18032"/>
                    <a:pt x="1005" y="17986"/>
                  </a:cubicBezTo>
                  <a:cubicBezTo>
                    <a:pt x="1005" y="17941"/>
                    <a:pt x="1005" y="17895"/>
                    <a:pt x="982" y="17827"/>
                  </a:cubicBezTo>
                  <a:cubicBezTo>
                    <a:pt x="982" y="17827"/>
                    <a:pt x="982" y="17804"/>
                    <a:pt x="982" y="17804"/>
                  </a:cubicBezTo>
                  <a:cubicBezTo>
                    <a:pt x="1028" y="17530"/>
                    <a:pt x="1096" y="17256"/>
                    <a:pt x="1142" y="17005"/>
                  </a:cubicBezTo>
                  <a:cubicBezTo>
                    <a:pt x="1187" y="16982"/>
                    <a:pt x="1210" y="16936"/>
                    <a:pt x="1233" y="16891"/>
                  </a:cubicBezTo>
                  <a:cubicBezTo>
                    <a:pt x="1279" y="16731"/>
                    <a:pt x="1301" y="16571"/>
                    <a:pt x="1347" y="16389"/>
                  </a:cubicBezTo>
                  <a:cubicBezTo>
                    <a:pt x="1393" y="16229"/>
                    <a:pt x="1416" y="16069"/>
                    <a:pt x="1461" y="15886"/>
                  </a:cubicBezTo>
                  <a:cubicBezTo>
                    <a:pt x="1507" y="15658"/>
                    <a:pt x="1553" y="15430"/>
                    <a:pt x="1621" y="15202"/>
                  </a:cubicBezTo>
                  <a:cubicBezTo>
                    <a:pt x="1644" y="15088"/>
                    <a:pt x="1690" y="14951"/>
                    <a:pt x="1712" y="14837"/>
                  </a:cubicBezTo>
                  <a:cubicBezTo>
                    <a:pt x="1781" y="14563"/>
                    <a:pt x="1849" y="14289"/>
                    <a:pt x="1918" y="14015"/>
                  </a:cubicBezTo>
                  <a:cubicBezTo>
                    <a:pt x="1963" y="13878"/>
                    <a:pt x="1986" y="13718"/>
                    <a:pt x="2009" y="13581"/>
                  </a:cubicBezTo>
                  <a:cubicBezTo>
                    <a:pt x="2032" y="13535"/>
                    <a:pt x="2032" y="13490"/>
                    <a:pt x="2055" y="13444"/>
                  </a:cubicBezTo>
                  <a:cubicBezTo>
                    <a:pt x="2100" y="13239"/>
                    <a:pt x="2169" y="13011"/>
                    <a:pt x="2215" y="12782"/>
                  </a:cubicBezTo>
                  <a:cubicBezTo>
                    <a:pt x="2260" y="12668"/>
                    <a:pt x="2260" y="12554"/>
                    <a:pt x="2306" y="12440"/>
                  </a:cubicBezTo>
                  <a:cubicBezTo>
                    <a:pt x="2329" y="12326"/>
                    <a:pt x="2351" y="12234"/>
                    <a:pt x="2374" y="12120"/>
                  </a:cubicBezTo>
                  <a:cubicBezTo>
                    <a:pt x="2374" y="12120"/>
                    <a:pt x="2374" y="12120"/>
                    <a:pt x="2374" y="12098"/>
                  </a:cubicBezTo>
                  <a:cubicBezTo>
                    <a:pt x="2420" y="12006"/>
                    <a:pt x="2443" y="11869"/>
                    <a:pt x="2466" y="11778"/>
                  </a:cubicBezTo>
                  <a:cubicBezTo>
                    <a:pt x="2466" y="11687"/>
                    <a:pt x="2488" y="11618"/>
                    <a:pt x="2511" y="11550"/>
                  </a:cubicBezTo>
                  <a:cubicBezTo>
                    <a:pt x="2534" y="11413"/>
                    <a:pt x="2557" y="11276"/>
                    <a:pt x="2580" y="11162"/>
                  </a:cubicBezTo>
                  <a:cubicBezTo>
                    <a:pt x="2648" y="10888"/>
                    <a:pt x="2717" y="10637"/>
                    <a:pt x="2808" y="10363"/>
                  </a:cubicBezTo>
                  <a:cubicBezTo>
                    <a:pt x="2968" y="9746"/>
                    <a:pt x="3150" y="9130"/>
                    <a:pt x="3287" y="8514"/>
                  </a:cubicBezTo>
                  <a:cubicBezTo>
                    <a:pt x="3287" y="8491"/>
                    <a:pt x="3287" y="8468"/>
                    <a:pt x="3287" y="8445"/>
                  </a:cubicBezTo>
                  <a:cubicBezTo>
                    <a:pt x="3333" y="8309"/>
                    <a:pt x="3356" y="8149"/>
                    <a:pt x="3401" y="7989"/>
                  </a:cubicBezTo>
                  <a:cubicBezTo>
                    <a:pt x="3470" y="7738"/>
                    <a:pt x="3538" y="7487"/>
                    <a:pt x="3584" y="7236"/>
                  </a:cubicBezTo>
                  <a:cubicBezTo>
                    <a:pt x="3653" y="6939"/>
                    <a:pt x="3721" y="6665"/>
                    <a:pt x="3767" y="6391"/>
                  </a:cubicBezTo>
                  <a:cubicBezTo>
                    <a:pt x="3767" y="6346"/>
                    <a:pt x="3767" y="6300"/>
                    <a:pt x="3744" y="6254"/>
                  </a:cubicBezTo>
                  <a:cubicBezTo>
                    <a:pt x="3744" y="6231"/>
                    <a:pt x="3744" y="6209"/>
                    <a:pt x="3767" y="6209"/>
                  </a:cubicBezTo>
                  <a:cubicBezTo>
                    <a:pt x="3812" y="6026"/>
                    <a:pt x="3835" y="5843"/>
                    <a:pt x="3881" y="5661"/>
                  </a:cubicBezTo>
                  <a:cubicBezTo>
                    <a:pt x="3926" y="5524"/>
                    <a:pt x="3949" y="5410"/>
                    <a:pt x="3972" y="5296"/>
                  </a:cubicBezTo>
                  <a:cubicBezTo>
                    <a:pt x="3995" y="5204"/>
                    <a:pt x="4018" y="5113"/>
                    <a:pt x="4041" y="4999"/>
                  </a:cubicBezTo>
                  <a:cubicBezTo>
                    <a:pt x="4041" y="4999"/>
                    <a:pt x="4041" y="4976"/>
                    <a:pt x="4041" y="4953"/>
                  </a:cubicBezTo>
                  <a:cubicBezTo>
                    <a:pt x="4041" y="4908"/>
                    <a:pt x="4041" y="4885"/>
                    <a:pt x="4041" y="4839"/>
                  </a:cubicBezTo>
                  <a:cubicBezTo>
                    <a:pt x="4063" y="4771"/>
                    <a:pt x="4063" y="4725"/>
                    <a:pt x="4086" y="4679"/>
                  </a:cubicBezTo>
                  <a:cubicBezTo>
                    <a:pt x="4109" y="4520"/>
                    <a:pt x="4155" y="4360"/>
                    <a:pt x="4200" y="4177"/>
                  </a:cubicBezTo>
                  <a:cubicBezTo>
                    <a:pt x="4292" y="3835"/>
                    <a:pt x="4383" y="3470"/>
                    <a:pt x="4474" y="3104"/>
                  </a:cubicBezTo>
                  <a:cubicBezTo>
                    <a:pt x="4543" y="2785"/>
                    <a:pt x="4634" y="2442"/>
                    <a:pt x="4702" y="2100"/>
                  </a:cubicBezTo>
                  <a:cubicBezTo>
                    <a:pt x="4748" y="1940"/>
                    <a:pt x="4794" y="1803"/>
                    <a:pt x="4839" y="1644"/>
                  </a:cubicBezTo>
                  <a:cubicBezTo>
                    <a:pt x="4885" y="1598"/>
                    <a:pt x="4931" y="1552"/>
                    <a:pt x="4954" y="1484"/>
                  </a:cubicBezTo>
                  <a:cubicBezTo>
                    <a:pt x="4999" y="1392"/>
                    <a:pt x="5022" y="1301"/>
                    <a:pt x="5045" y="1210"/>
                  </a:cubicBezTo>
                  <a:cubicBezTo>
                    <a:pt x="5068" y="1096"/>
                    <a:pt x="5090" y="1004"/>
                    <a:pt x="5113" y="913"/>
                  </a:cubicBezTo>
                  <a:cubicBezTo>
                    <a:pt x="5136" y="845"/>
                    <a:pt x="5136" y="753"/>
                    <a:pt x="5159" y="685"/>
                  </a:cubicBezTo>
                  <a:cubicBezTo>
                    <a:pt x="5159" y="639"/>
                    <a:pt x="5159" y="594"/>
                    <a:pt x="5182" y="548"/>
                  </a:cubicBezTo>
                  <a:cubicBezTo>
                    <a:pt x="5182" y="525"/>
                    <a:pt x="5182" y="502"/>
                    <a:pt x="5182" y="479"/>
                  </a:cubicBezTo>
                  <a:cubicBezTo>
                    <a:pt x="5205" y="411"/>
                    <a:pt x="5182" y="365"/>
                    <a:pt x="5182" y="297"/>
                  </a:cubicBezTo>
                  <a:cubicBezTo>
                    <a:pt x="5159" y="228"/>
                    <a:pt x="5090" y="183"/>
                    <a:pt x="5022" y="160"/>
                  </a:cubicBezTo>
                  <a:cubicBezTo>
                    <a:pt x="4999" y="91"/>
                    <a:pt x="4954" y="46"/>
                    <a:pt x="4885" y="23"/>
                  </a:cubicBezTo>
                  <a:cubicBezTo>
                    <a:pt x="4862" y="0"/>
                    <a:pt x="4839" y="0"/>
                    <a:pt x="4794" y="0"/>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4" name="Google Shape;4575;p38">
              <a:extLst>
                <a:ext uri="{FF2B5EF4-FFF2-40B4-BE49-F238E27FC236}">
                  <a16:creationId xmlns:a16="http://schemas.microsoft.com/office/drawing/2014/main" id="{90D5DC8C-6FAE-36FA-3193-4E781BB021EE}"/>
                </a:ext>
              </a:extLst>
            </p:cNvPr>
            <p:cNvSpPr/>
            <p:nvPr/>
          </p:nvSpPr>
          <p:spPr>
            <a:xfrm>
              <a:off x="7786334" y="2980294"/>
              <a:ext cx="158451" cy="138302"/>
            </a:xfrm>
            <a:custGeom>
              <a:avLst/>
              <a:gdLst/>
              <a:ahLst/>
              <a:cxnLst/>
              <a:rect l="l" t="t" r="r" b="b"/>
              <a:pathLst>
                <a:path w="5662" h="4942" extrusionOk="0">
                  <a:moveTo>
                    <a:pt x="5220" y="847"/>
                  </a:moveTo>
                  <a:cubicBezTo>
                    <a:pt x="5215" y="854"/>
                    <a:pt x="5210" y="861"/>
                    <a:pt x="5205" y="868"/>
                  </a:cubicBezTo>
                  <a:cubicBezTo>
                    <a:pt x="5212" y="861"/>
                    <a:pt x="5217" y="854"/>
                    <a:pt x="5220" y="847"/>
                  </a:cubicBezTo>
                  <a:close/>
                  <a:moveTo>
                    <a:pt x="2939" y="2894"/>
                  </a:moveTo>
                  <a:lnTo>
                    <a:pt x="2939" y="2894"/>
                  </a:lnTo>
                  <a:cubicBezTo>
                    <a:pt x="2937" y="2895"/>
                    <a:pt x="2935" y="2896"/>
                    <a:pt x="2933" y="2898"/>
                  </a:cubicBezTo>
                  <a:lnTo>
                    <a:pt x="2933" y="2898"/>
                  </a:lnTo>
                  <a:cubicBezTo>
                    <a:pt x="2935" y="2897"/>
                    <a:pt x="2937" y="2895"/>
                    <a:pt x="2939" y="2894"/>
                  </a:cubicBezTo>
                  <a:close/>
                  <a:moveTo>
                    <a:pt x="5433" y="1"/>
                  </a:moveTo>
                  <a:cubicBezTo>
                    <a:pt x="5388" y="1"/>
                    <a:pt x="5342" y="23"/>
                    <a:pt x="5296" y="69"/>
                  </a:cubicBezTo>
                  <a:cubicBezTo>
                    <a:pt x="5114" y="297"/>
                    <a:pt x="4908" y="548"/>
                    <a:pt x="4726" y="777"/>
                  </a:cubicBezTo>
                  <a:cubicBezTo>
                    <a:pt x="4543" y="959"/>
                    <a:pt x="4338" y="1165"/>
                    <a:pt x="4155" y="1324"/>
                  </a:cubicBezTo>
                  <a:cubicBezTo>
                    <a:pt x="3904" y="1530"/>
                    <a:pt x="3676" y="1735"/>
                    <a:pt x="3402" y="1895"/>
                  </a:cubicBezTo>
                  <a:cubicBezTo>
                    <a:pt x="3174" y="2032"/>
                    <a:pt x="2945" y="2169"/>
                    <a:pt x="2717" y="2283"/>
                  </a:cubicBezTo>
                  <a:cubicBezTo>
                    <a:pt x="2672" y="2306"/>
                    <a:pt x="2649" y="2329"/>
                    <a:pt x="2626" y="2329"/>
                  </a:cubicBezTo>
                  <a:cubicBezTo>
                    <a:pt x="2557" y="2374"/>
                    <a:pt x="2489" y="2397"/>
                    <a:pt x="2443" y="2420"/>
                  </a:cubicBezTo>
                  <a:lnTo>
                    <a:pt x="2466" y="2420"/>
                  </a:lnTo>
                  <a:cubicBezTo>
                    <a:pt x="2215" y="2534"/>
                    <a:pt x="1987" y="2648"/>
                    <a:pt x="1759" y="2785"/>
                  </a:cubicBezTo>
                  <a:cubicBezTo>
                    <a:pt x="1530" y="2899"/>
                    <a:pt x="1302" y="3059"/>
                    <a:pt x="1097" y="3219"/>
                  </a:cubicBezTo>
                  <a:cubicBezTo>
                    <a:pt x="868" y="3424"/>
                    <a:pt x="663" y="3607"/>
                    <a:pt x="457" y="3835"/>
                  </a:cubicBezTo>
                  <a:cubicBezTo>
                    <a:pt x="343" y="3949"/>
                    <a:pt x="252" y="4064"/>
                    <a:pt x="184" y="4200"/>
                  </a:cubicBezTo>
                  <a:cubicBezTo>
                    <a:pt x="161" y="4246"/>
                    <a:pt x="138" y="4292"/>
                    <a:pt x="92" y="4337"/>
                  </a:cubicBezTo>
                  <a:cubicBezTo>
                    <a:pt x="69" y="4406"/>
                    <a:pt x="24" y="4474"/>
                    <a:pt x="1" y="4566"/>
                  </a:cubicBezTo>
                  <a:cubicBezTo>
                    <a:pt x="1" y="4657"/>
                    <a:pt x="1" y="4725"/>
                    <a:pt x="69" y="4794"/>
                  </a:cubicBezTo>
                  <a:cubicBezTo>
                    <a:pt x="115" y="4885"/>
                    <a:pt x="184" y="4931"/>
                    <a:pt x="275" y="4931"/>
                  </a:cubicBezTo>
                  <a:cubicBezTo>
                    <a:pt x="299" y="4938"/>
                    <a:pt x="323" y="4941"/>
                    <a:pt x="347" y="4941"/>
                  </a:cubicBezTo>
                  <a:cubicBezTo>
                    <a:pt x="480" y="4941"/>
                    <a:pt x="601" y="4838"/>
                    <a:pt x="640" y="4703"/>
                  </a:cubicBezTo>
                  <a:cubicBezTo>
                    <a:pt x="663" y="4657"/>
                    <a:pt x="686" y="4634"/>
                    <a:pt x="709" y="4588"/>
                  </a:cubicBezTo>
                  <a:cubicBezTo>
                    <a:pt x="731" y="4543"/>
                    <a:pt x="754" y="4520"/>
                    <a:pt x="777" y="4474"/>
                  </a:cubicBezTo>
                  <a:cubicBezTo>
                    <a:pt x="937" y="4246"/>
                    <a:pt x="1119" y="4086"/>
                    <a:pt x="1302" y="3904"/>
                  </a:cubicBezTo>
                  <a:cubicBezTo>
                    <a:pt x="1507" y="3721"/>
                    <a:pt x="1713" y="3561"/>
                    <a:pt x="1941" y="3424"/>
                  </a:cubicBezTo>
                  <a:cubicBezTo>
                    <a:pt x="2055" y="3356"/>
                    <a:pt x="2169" y="3310"/>
                    <a:pt x="2283" y="3242"/>
                  </a:cubicBezTo>
                  <a:cubicBezTo>
                    <a:pt x="2398" y="3173"/>
                    <a:pt x="2535" y="3105"/>
                    <a:pt x="2649" y="3036"/>
                  </a:cubicBezTo>
                  <a:cubicBezTo>
                    <a:pt x="2751" y="2996"/>
                    <a:pt x="2835" y="2955"/>
                    <a:pt x="2933" y="2898"/>
                  </a:cubicBezTo>
                  <a:lnTo>
                    <a:pt x="2933" y="2898"/>
                  </a:lnTo>
                  <a:cubicBezTo>
                    <a:pt x="2930" y="2899"/>
                    <a:pt x="2927" y="2899"/>
                    <a:pt x="2923" y="2899"/>
                  </a:cubicBezTo>
                  <a:cubicBezTo>
                    <a:pt x="2930" y="2896"/>
                    <a:pt x="2938" y="2892"/>
                    <a:pt x="2945" y="2888"/>
                  </a:cubicBezTo>
                  <a:lnTo>
                    <a:pt x="2945" y="2888"/>
                  </a:lnTo>
                  <a:cubicBezTo>
                    <a:pt x="2943" y="2890"/>
                    <a:pt x="2941" y="2892"/>
                    <a:pt x="2939" y="2894"/>
                  </a:cubicBezTo>
                  <a:lnTo>
                    <a:pt x="2939" y="2894"/>
                  </a:lnTo>
                  <a:cubicBezTo>
                    <a:pt x="2948" y="2888"/>
                    <a:pt x="2958" y="2883"/>
                    <a:pt x="2968" y="2877"/>
                  </a:cubicBezTo>
                  <a:cubicBezTo>
                    <a:pt x="2968" y="2877"/>
                    <a:pt x="2968" y="2877"/>
                    <a:pt x="2968" y="2877"/>
                  </a:cubicBezTo>
                  <a:lnTo>
                    <a:pt x="2968" y="2877"/>
                  </a:lnTo>
                  <a:cubicBezTo>
                    <a:pt x="3178" y="2770"/>
                    <a:pt x="3370" y="2664"/>
                    <a:pt x="3562" y="2557"/>
                  </a:cubicBezTo>
                  <a:cubicBezTo>
                    <a:pt x="3767" y="2420"/>
                    <a:pt x="3973" y="2260"/>
                    <a:pt x="4178" y="2101"/>
                  </a:cubicBezTo>
                  <a:cubicBezTo>
                    <a:pt x="4383" y="1918"/>
                    <a:pt x="4589" y="1735"/>
                    <a:pt x="4749" y="1507"/>
                  </a:cubicBezTo>
                  <a:cubicBezTo>
                    <a:pt x="4931" y="1302"/>
                    <a:pt x="5068" y="1096"/>
                    <a:pt x="5205" y="868"/>
                  </a:cubicBezTo>
                  <a:lnTo>
                    <a:pt x="5228" y="822"/>
                  </a:lnTo>
                  <a:lnTo>
                    <a:pt x="5228" y="822"/>
                  </a:lnTo>
                  <a:cubicBezTo>
                    <a:pt x="5228" y="822"/>
                    <a:pt x="5228" y="833"/>
                    <a:pt x="5220" y="847"/>
                  </a:cubicBezTo>
                  <a:lnTo>
                    <a:pt x="5220" y="847"/>
                  </a:lnTo>
                  <a:cubicBezTo>
                    <a:pt x="5351" y="672"/>
                    <a:pt x="5461" y="496"/>
                    <a:pt x="5593" y="320"/>
                  </a:cubicBezTo>
                  <a:cubicBezTo>
                    <a:pt x="5662" y="229"/>
                    <a:pt x="5662" y="115"/>
                    <a:pt x="5570" y="46"/>
                  </a:cubicBezTo>
                  <a:cubicBezTo>
                    <a:pt x="5548" y="23"/>
                    <a:pt x="5502" y="1"/>
                    <a:pt x="5433" y="1"/>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5" name="Google Shape;4576;p38">
              <a:extLst>
                <a:ext uri="{FF2B5EF4-FFF2-40B4-BE49-F238E27FC236}">
                  <a16:creationId xmlns:a16="http://schemas.microsoft.com/office/drawing/2014/main" id="{C8CCE4D1-7E8E-1FD4-0B43-879DF1FA3B82}"/>
                </a:ext>
              </a:extLst>
            </p:cNvPr>
            <p:cNvSpPr/>
            <p:nvPr/>
          </p:nvSpPr>
          <p:spPr>
            <a:xfrm>
              <a:off x="7900681" y="2994342"/>
              <a:ext cx="92015" cy="63974"/>
            </a:xfrm>
            <a:custGeom>
              <a:avLst/>
              <a:gdLst/>
              <a:ahLst/>
              <a:cxnLst/>
              <a:rect l="l" t="t" r="r" b="b"/>
              <a:pathLst>
                <a:path w="3288" h="2286" extrusionOk="0">
                  <a:moveTo>
                    <a:pt x="1119" y="1"/>
                  </a:moveTo>
                  <a:cubicBezTo>
                    <a:pt x="1005" y="1"/>
                    <a:pt x="914" y="46"/>
                    <a:pt x="868" y="138"/>
                  </a:cubicBezTo>
                  <a:cubicBezTo>
                    <a:pt x="663" y="663"/>
                    <a:pt x="412" y="1142"/>
                    <a:pt x="138" y="1621"/>
                  </a:cubicBezTo>
                  <a:cubicBezTo>
                    <a:pt x="92" y="1667"/>
                    <a:pt x="69" y="1713"/>
                    <a:pt x="46" y="1758"/>
                  </a:cubicBezTo>
                  <a:cubicBezTo>
                    <a:pt x="1" y="1872"/>
                    <a:pt x="1" y="1987"/>
                    <a:pt x="69" y="2101"/>
                  </a:cubicBezTo>
                  <a:cubicBezTo>
                    <a:pt x="115" y="2192"/>
                    <a:pt x="229" y="2238"/>
                    <a:pt x="343" y="2260"/>
                  </a:cubicBezTo>
                  <a:cubicBezTo>
                    <a:pt x="413" y="2278"/>
                    <a:pt x="486" y="2285"/>
                    <a:pt x="561" y="2285"/>
                  </a:cubicBezTo>
                  <a:cubicBezTo>
                    <a:pt x="683" y="2285"/>
                    <a:pt x="810" y="2266"/>
                    <a:pt x="937" y="2238"/>
                  </a:cubicBezTo>
                  <a:cubicBezTo>
                    <a:pt x="1073" y="2192"/>
                    <a:pt x="1210" y="2146"/>
                    <a:pt x="1347" y="2101"/>
                  </a:cubicBezTo>
                  <a:cubicBezTo>
                    <a:pt x="1507" y="2009"/>
                    <a:pt x="1667" y="1941"/>
                    <a:pt x="1804" y="1850"/>
                  </a:cubicBezTo>
                  <a:cubicBezTo>
                    <a:pt x="2078" y="1690"/>
                    <a:pt x="2329" y="1507"/>
                    <a:pt x="2557" y="1279"/>
                  </a:cubicBezTo>
                  <a:cubicBezTo>
                    <a:pt x="2671" y="1165"/>
                    <a:pt x="2763" y="1051"/>
                    <a:pt x="2877" y="937"/>
                  </a:cubicBezTo>
                  <a:cubicBezTo>
                    <a:pt x="2991" y="822"/>
                    <a:pt x="3105" y="686"/>
                    <a:pt x="3196" y="526"/>
                  </a:cubicBezTo>
                  <a:cubicBezTo>
                    <a:pt x="3196" y="503"/>
                    <a:pt x="3219" y="480"/>
                    <a:pt x="3219" y="457"/>
                  </a:cubicBezTo>
                  <a:cubicBezTo>
                    <a:pt x="3288" y="343"/>
                    <a:pt x="3242" y="183"/>
                    <a:pt x="3151" y="92"/>
                  </a:cubicBezTo>
                  <a:cubicBezTo>
                    <a:pt x="3085" y="38"/>
                    <a:pt x="3004" y="9"/>
                    <a:pt x="2925" y="9"/>
                  </a:cubicBezTo>
                  <a:cubicBezTo>
                    <a:pt x="2838" y="9"/>
                    <a:pt x="2754" y="43"/>
                    <a:pt x="2694" y="115"/>
                  </a:cubicBezTo>
                  <a:cubicBezTo>
                    <a:pt x="2648" y="183"/>
                    <a:pt x="2603" y="252"/>
                    <a:pt x="2534" y="320"/>
                  </a:cubicBezTo>
                  <a:cubicBezTo>
                    <a:pt x="2489" y="389"/>
                    <a:pt x="2420" y="480"/>
                    <a:pt x="2352" y="549"/>
                  </a:cubicBezTo>
                  <a:cubicBezTo>
                    <a:pt x="2238" y="663"/>
                    <a:pt x="2123" y="800"/>
                    <a:pt x="2009" y="914"/>
                  </a:cubicBezTo>
                  <a:cubicBezTo>
                    <a:pt x="1758" y="1119"/>
                    <a:pt x="1484" y="1302"/>
                    <a:pt x="1188" y="1462"/>
                  </a:cubicBezTo>
                  <a:cubicBezTo>
                    <a:pt x="1073" y="1507"/>
                    <a:pt x="959" y="1553"/>
                    <a:pt x="822" y="1599"/>
                  </a:cubicBezTo>
                  <a:cubicBezTo>
                    <a:pt x="868" y="1484"/>
                    <a:pt x="937" y="1393"/>
                    <a:pt x="982" y="1279"/>
                  </a:cubicBezTo>
                  <a:cubicBezTo>
                    <a:pt x="1051" y="1142"/>
                    <a:pt x="1096" y="982"/>
                    <a:pt x="1142" y="822"/>
                  </a:cubicBezTo>
                  <a:cubicBezTo>
                    <a:pt x="1210" y="663"/>
                    <a:pt x="1279" y="526"/>
                    <a:pt x="1347" y="366"/>
                  </a:cubicBezTo>
                  <a:cubicBezTo>
                    <a:pt x="1393" y="229"/>
                    <a:pt x="1347" y="92"/>
                    <a:pt x="1210" y="24"/>
                  </a:cubicBezTo>
                  <a:cubicBezTo>
                    <a:pt x="1188" y="1"/>
                    <a:pt x="1142" y="1"/>
                    <a:pt x="1119" y="1"/>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6" name="Google Shape;4577;p38">
              <a:extLst>
                <a:ext uri="{FF2B5EF4-FFF2-40B4-BE49-F238E27FC236}">
                  <a16:creationId xmlns:a16="http://schemas.microsoft.com/office/drawing/2014/main" id="{94FC1902-556D-E2E6-3622-8DAF5656302F}"/>
                </a:ext>
              </a:extLst>
            </p:cNvPr>
            <p:cNvSpPr/>
            <p:nvPr/>
          </p:nvSpPr>
          <p:spPr>
            <a:xfrm>
              <a:off x="7067735" y="3138073"/>
              <a:ext cx="65821" cy="204598"/>
            </a:xfrm>
            <a:custGeom>
              <a:avLst/>
              <a:gdLst/>
              <a:ahLst/>
              <a:cxnLst/>
              <a:rect l="l" t="t" r="r" b="b"/>
              <a:pathLst>
                <a:path w="2352" h="7311" extrusionOk="0">
                  <a:moveTo>
                    <a:pt x="480" y="5296"/>
                  </a:moveTo>
                  <a:cubicBezTo>
                    <a:pt x="480" y="5319"/>
                    <a:pt x="480" y="5319"/>
                    <a:pt x="457" y="5319"/>
                  </a:cubicBezTo>
                  <a:cubicBezTo>
                    <a:pt x="480" y="5319"/>
                    <a:pt x="480" y="5296"/>
                    <a:pt x="480" y="5296"/>
                  </a:cubicBezTo>
                  <a:close/>
                  <a:moveTo>
                    <a:pt x="1963" y="0"/>
                  </a:moveTo>
                  <a:cubicBezTo>
                    <a:pt x="1895" y="0"/>
                    <a:pt x="1849" y="23"/>
                    <a:pt x="1804" y="69"/>
                  </a:cubicBezTo>
                  <a:cubicBezTo>
                    <a:pt x="1735" y="115"/>
                    <a:pt x="1735" y="160"/>
                    <a:pt x="1712" y="229"/>
                  </a:cubicBezTo>
                  <a:cubicBezTo>
                    <a:pt x="1712" y="229"/>
                    <a:pt x="1712" y="252"/>
                    <a:pt x="1712" y="274"/>
                  </a:cubicBezTo>
                  <a:cubicBezTo>
                    <a:pt x="1644" y="503"/>
                    <a:pt x="1553" y="708"/>
                    <a:pt x="1507" y="936"/>
                  </a:cubicBezTo>
                  <a:cubicBezTo>
                    <a:pt x="1461" y="1142"/>
                    <a:pt x="1416" y="1370"/>
                    <a:pt x="1347" y="1598"/>
                  </a:cubicBezTo>
                  <a:cubicBezTo>
                    <a:pt x="1324" y="1712"/>
                    <a:pt x="1302" y="1826"/>
                    <a:pt x="1256" y="1941"/>
                  </a:cubicBezTo>
                  <a:cubicBezTo>
                    <a:pt x="1187" y="2237"/>
                    <a:pt x="1119" y="2557"/>
                    <a:pt x="1050" y="2854"/>
                  </a:cubicBezTo>
                  <a:cubicBezTo>
                    <a:pt x="1005" y="3013"/>
                    <a:pt x="959" y="3150"/>
                    <a:pt x="913" y="3310"/>
                  </a:cubicBezTo>
                  <a:cubicBezTo>
                    <a:pt x="868" y="3470"/>
                    <a:pt x="845" y="3630"/>
                    <a:pt x="799" y="3812"/>
                  </a:cubicBezTo>
                  <a:cubicBezTo>
                    <a:pt x="754" y="3995"/>
                    <a:pt x="708" y="4177"/>
                    <a:pt x="685" y="4360"/>
                  </a:cubicBezTo>
                  <a:cubicBezTo>
                    <a:pt x="640" y="4497"/>
                    <a:pt x="594" y="4657"/>
                    <a:pt x="571" y="4794"/>
                  </a:cubicBezTo>
                  <a:cubicBezTo>
                    <a:pt x="480" y="5090"/>
                    <a:pt x="411" y="5364"/>
                    <a:pt x="343" y="5638"/>
                  </a:cubicBezTo>
                  <a:cubicBezTo>
                    <a:pt x="252" y="5935"/>
                    <a:pt x="183" y="6209"/>
                    <a:pt x="115" y="6483"/>
                  </a:cubicBezTo>
                  <a:cubicBezTo>
                    <a:pt x="92" y="6597"/>
                    <a:pt x="69" y="6711"/>
                    <a:pt x="46" y="6825"/>
                  </a:cubicBezTo>
                  <a:cubicBezTo>
                    <a:pt x="23" y="6939"/>
                    <a:pt x="0" y="7099"/>
                    <a:pt x="115" y="7213"/>
                  </a:cubicBezTo>
                  <a:cubicBezTo>
                    <a:pt x="160" y="7259"/>
                    <a:pt x="229" y="7305"/>
                    <a:pt x="320" y="7305"/>
                  </a:cubicBezTo>
                  <a:cubicBezTo>
                    <a:pt x="340" y="7308"/>
                    <a:pt x="359" y="7310"/>
                    <a:pt x="378" y="7310"/>
                  </a:cubicBezTo>
                  <a:cubicBezTo>
                    <a:pt x="471" y="7310"/>
                    <a:pt x="556" y="7266"/>
                    <a:pt x="594" y="7190"/>
                  </a:cubicBezTo>
                  <a:cubicBezTo>
                    <a:pt x="662" y="7099"/>
                    <a:pt x="685" y="6985"/>
                    <a:pt x="731" y="6871"/>
                  </a:cubicBezTo>
                  <a:cubicBezTo>
                    <a:pt x="754" y="6780"/>
                    <a:pt x="777" y="6711"/>
                    <a:pt x="799" y="6620"/>
                  </a:cubicBezTo>
                  <a:cubicBezTo>
                    <a:pt x="845" y="6460"/>
                    <a:pt x="868" y="6277"/>
                    <a:pt x="913" y="6118"/>
                  </a:cubicBezTo>
                  <a:cubicBezTo>
                    <a:pt x="936" y="5935"/>
                    <a:pt x="982" y="5775"/>
                    <a:pt x="1028" y="5593"/>
                  </a:cubicBezTo>
                  <a:cubicBezTo>
                    <a:pt x="1050" y="5501"/>
                    <a:pt x="1073" y="5410"/>
                    <a:pt x="1096" y="5319"/>
                  </a:cubicBezTo>
                  <a:cubicBezTo>
                    <a:pt x="1233" y="4794"/>
                    <a:pt x="1370" y="4246"/>
                    <a:pt x="1507" y="3698"/>
                  </a:cubicBezTo>
                  <a:cubicBezTo>
                    <a:pt x="1530" y="3607"/>
                    <a:pt x="1575" y="3493"/>
                    <a:pt x="1598" y="3379"/>
                  </a:cubicBezTo>
                  <a:lnTo>
                    <a:pt x="1598" y="3379"/>
                  </a:lnTo>
                  <a:cubicBezTo>
                    <a:pt x="1575" y="3401"/>
                    <a:pt x="1575" y="3401"/>
                    <a:pt x="1575" y="3401"/>
                  </a:cubicBezTo>
                  <a:cubicBezTo>
                    <a:pt x="1598" y="3287"/>
                    <a:pt x="1644" y="3150"/>
                    <a:pt x="1667" y="3036"/>
                  </a:cubicBezTo>
                  <a:cubicBezTo>
                    <a:pt x="1781" y="2625"/>
                    <a:pt x="1849" y="2192"/>
                    <a:pt x="1986" y="1781"/>
                  </a:cubicBezTo>
                  <a:cubicBezTo>
                    <a:pt x="2032" y="1553"/>
                    <a:pt x="2100" y="1324"/>
                    <a:pt x="2169" y="1096"/>
                  </a:cubicBezTo>
                  <a:cubicBezTo>
                    <a:pt x="2215" y="822"/>
                    <a:pt x="2306" y="571"/>
                    <a:pt x="2329" y="320"/>
                  </a:cubicBezTo>
                  <a:cubicBezTo>
                    <a:pt x="2351" y="183"/>
                    <a:pt x="2260" y="69"/>
                    <a:pt x="2146" y="23"/>
                  </a:cubicBezTo>
                  <a:cubicBezTo>
                    <a:pt x="2100" y="0"/>
                    <a:pt x="2078" y="0"/>
                    <a:pt x="2032"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7" name="Google Shape;4578;p38">
              <a:extLst>
                <a:ext uri="{FF2B5EF4-FFF2-40B4-BE49-F238E27FC236}">
                  <a16:creationId xmlns:a16="http://schemas.microsoft.com/office/drawing/2014/main" id="{BFB12A58-C74D-D875-CB3C-BED459E37D8D}"/>
                </a:ext>
              </a:extLst>
            </p:cNvPr>
            <p:cNvSpPr/>
            <p:nvPr/>
          </p:nvSpPr>
          <p:spPr>
            <a:xfrm>
              <a:off x="7074116" y="3141907"/>
              <a:ext cx="58796" cy="197154"/>
            </a:xfrm>
            <a:custGeom>
              <a:avLst/>
              <a:gdLst/>
              <a:ahLst/>
              <a:cxnLst/>
              <a:rect l="l" t="t" r="r" b="b"/>
              <a:pathLst>
                <a:path w="2101" h="7045" extrusionOk="0">
                  <a:moveTo>
                    <a:pt x="1964" y="0"/>
                  </a:moveTo>
                  <a:cubicBezTo>
                    <a:pt x="1918" y="0"/>
                    <a:pt x="1872" y="46"/>
                    <a:pt x="1850" y="92"/>
                  </a:cubicBezTo>
                  <a:cubicBezTo>
                    <a:pt x="1804" y="251"/>
                    <a:pt x="1758" y="388"/>
                    <a:pt x="1713" y="548"/>
                  </a:cubicBezTo>
                  <a:cubicBezTo>
                    <a:pt x="1667" y="708"/>
                    <a:pt x="1621" y="868"/>
                    <a:pt x="1576" y="1028"/>
                  </a:cubicBezTo>
                  <a:cubicBezTo>
                    <a:pt x="1530" y="1187"/>
                    <a:pt x="1484" y="1347"/>
                    <a:pt x="1439" y="1507"/>
                  </a:cubicBezTo>
                  <a:cubicBezTo>
                    <a:pt x="1393" y="1667"/>
                    <a:pt x="1347" y="1804"/>
                    <a:pt x="1302" y="1963"/>
                  </a:cubicBezTo>
                  <a:cubicBezTo>
                    <a:pt x="1119" y="2557"/>
                    <a:pt x="914" y="3150"/>
                    <a:pt x="754" y="3744"/>
                  </a:cubicBezTo>
                  <a:cubicBezTo>
                    <a:pt x="685" y="3972"/>
                    <a:pt x="617" y="4223"/>
                    <a:pt x="571" y="4474"/>
                  </a:cubicBezTo>
                  <a:cubicBezTo>
                    <a:pt x="503" y="4725"/>
                    <a:pt x="434" y="4976"/>
                    <a:pt x="389" y="5227"/>
                  </a:cubicBezTo>
                  <a:cubicBezTo>
                    <a:pt x="320" y="5478"/>
                    <a:pt x="252" y="5752"/>
                    <a:pt x="183" y="6003"/>
                  </a:cubicBezTo>
                  <a:cubicBezTo>
                    <a:pt x="138" y="6118"/>
                    <a:pt x="115" y="6232"/>
                    <a:pt x="92" y="6346"/>
                  </a:cubicBezTo>
                  <a:cubicBezTo>
                    <a:pt x="69" y="6506"/>
                    <a:pt x="24" y="6643"/>
                    <a:pt x="24" y="6780"/>
                  </a:cubicBezTo>
                  <a:cubicBezTo>
                    <a:pt x="1" y="6894"/>
                    <a:pt x="69" y="7008"/>
                    <a:pt x="183" y="7031"/>
                  </a:cubicBezTo>
                  <a:cubicBezTo>
                    <a:pt x="208" y="7040"/>
                    <a:pt x="234" y="7045"/>
                    <a:pt x="261" y="7045"/>
                  </a:cubicBezTo>
                  <a:cubicBezTo>
                    <a:pt x="360" y="7045"/>
                    <a:pt x="462" y="6983"/>
                    <a:pt x="480" y="6894"/>
                  </a:cubicBezTo>
                  <a:cubicBezTo>
                    <a:pt x="571" y="6620"/>
                    <a:pt x="640" y="6323"/>
                    <a:pt x="708" y="6049"/>
                  </a:cubicBezTo>
                  <a:cubicBezTo>
                    <a:pt x="800" y="5752"/>
                    <a:pt x="868" y="5433"/>
                    <a:pt x="959" y="5136"/>
                  </a:cubicBezTo>
                  <a:cubicBezTo>
                    <a:pt x="1005" y="4999"/>
                    <a:pt x="1028" y="4839"/>
                    <a:pt x="1074" y="4702"/>
                  </a:cubicBezTo>
                  <a:cubicBezTo>
                    <a:pt x="1096" y="4565"/>
                    <a:pt x="1119" y="4429"/>
                    <a:pt x="1165" y="4269"/>
                  </a:cubicBezTo>
                  <a:cubicBezTo>
                    <a:pt x="1233" y="3972"/>
                    <a:pt x="1302" y="3675"/>
                    <a:pt x="1370" y="3379"/>
                  </a:cubicBezTo>
                  <a:cubicBezTo>
                    <a:pt x="1416" y="3196"/>
                    <a:pt x="1462" y="3013"/>
                    <a:pt x="1507" y="2854"/>
                  </a:cubicBezTo>
                  <a:cubicBezTo>
                    <a:pt x="1553" y="2671"/>
                    <a:pt x="1599" y="2488"/>
                    <a:pt x="1621" y="2329"/>
                  </a:cubicBezTo>
                  <a:cubicBezTo>
                    <a:pt x="1667" y="2123"/>
                    <a:pt x="1690" y="1941"/>
                    <a:pt x="1735" y="1758"/>
                  </a:cubicBezTo>
                  <a:cubicBezTo>
                    <a:pt x="1758" y="1553"/>
                    <a:pt x="1804" y="1370"/>
                    <a:pt x="1850" y="1187"/>
                  </a:cubicBezTo>
                  <a:cubicBezTo>
                    <a:pt x="1850" y="1119"/>
                    <a:pt x="1872" y="1028"/>
                    <a:pt x="1895" y="959"/>
                  </a:cubicBezTo>
                  <a:cubicBezTo>
                    <a:pt x="1895" y="868"/>
                    <a:pt x="1918" y="776"/>
                    <a:pt x="1941" y="685"/>
                  </a:cubicBezTo>
                  <a:lnTo>
                    <a:pt x="1941" y="708"/>
                  </a:lnTo>
                  <a:cubicBezTo>
                    <a:pt x="1987" y="525"/>
                    <a:pt x="2009" y="343"/>
                    <a:pt x="2078" y="160"/>
                  </a:cubicBezTo>
                  <a:cubicBezTo>
                    <a:pt x="2101" y="115"/>
                    <a:pt x="2055" y="46"/>
                    <a:pt x="2009" y="23"/>
                  </a:cubicBezTo>
                  <a:cubicBezTo>
                    <a:pt x="1987" y="0"/>
                    <a:pt x="1987" y="0"/>
                    <a:pt x="1964"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8" name="Google Shape;4579;p38">
              <a:extLst>
                <a:ext uri="{FF2B5EF4-FFF2-40B4-BE49-F238E27FC236}">
                  <a16:creationId xmlns:a16="http://schemas.microsoft.com/office/drawing/2014/main" id="{6B8DFC81-7445-8424-ADCF-2D1AFBD6C756}"/>
                </a:ext>
              </a:extLst>
            </p:cNvPr>
            <p:cNvSpPr/>
            <p:nvPr/>
          </p:nvSpPr>
          <p:spPr>
            <a:xfrm>
              <a:off x="7134815" y="3154053"/>
              <a:ext cx="65177" cy="203423"/>
            </a:xfrm>
            <a:custGeom>
              <a:avLst/>
              <a:gdLst/>
              <a:ahLst/>
              <a:cxnLst/>
              <a:rect l="l" t="t" r="r" b="b"/>
              <a:pathLst>
                <a:path w="2329" h="7269" extrusionOk="0">
                  <a:moveTo>
                    <a:pt x="164" y="6214"/>
                  </a:moveTo>
                  <a:cubicBezTo>
                    <a:pt x="160" y="6224"/>
                    <a:pt x="160" y="6231"/>
                    <a:pt x="160" y="6231"/>
                  </a:cubicBezTo>
                  <a:cubicBezTo>
                    <a:pt x="161" y="6225"/>
                    <a:pt x="163" y="6220"/>
                    <a:pt x="164" y="6214"/>
                  </a:cubicBezTo>
                  <a:close/>
                  <a:moveTo>
                    <a:pt x="2032" y="0"/>
                  </a:moveTo>
                  <a:cubicBezTo>
                    <a:pt x="1895" y="0"/>
                    <a:pt x="1803" y="69"/>
                    <a:pt x="1735" y="183"/>
                  </a:cubicBezTo>
                  <a:cubicBezTo>
                    <a:pt x="1712" y="251"/>
                    <a:pt x="1689" y="320"/>
                    <a:pt x="1666" y="388"/>
                  </a:cubicBezTo>
                  <a:cubicBezTo>
                    <a:pt x="1644" y="479"/>
                    <a:pt x="1644" y="548"/>
                    <a:pt x="1621" y="616"/>
                  </a:cubicBezTo>
                  <a:cubicBezTo>
                    <a:pt x="1621" y="639"/>
                    <a:pt x="1598" y="662"/>
                    <a:pt x="1598" y="708"/>
                  </a:cubicBezTo>
                  <a:cubicBezTo>
                    <a:pt x="1461" y="1141"/>
                    <a:pt x="1324" y="1598"/>
                    <a:pt x="1187" y="2054"/>
                  </a:cubicBezTo>
                  <a:cubicBezTo>
                    <a:pt x="1096" y="2351"/>
                    <a:pt x="1027" y="2648"/>
                    <a:pt x="936" y="2945"/>
                  </a:cubicBezTo>
                  <a:cubicBezTo>
                    <a:pt x="868" y="3241"/>
                    <a:pt x="776" y="3515"/>
                    <a:pt x="708" y="3812"/>
                  </a:cubicBezTo>
                  <a:cubicBezTo>
                    <a:pt x="639" y="4017"/>
                    <a:pt x="594" y="4223"/>
                    <a:pt x="548" y="4405"/>
                  </a:cubicBezTo>
                  <a:cubicBezTo>
                    <a:pt x="479" y="4611"/>
                    <a:pt x="434" y="4816"/>
                    <a:pt x="388" y="5022"/>
                  </a:cubicBezTo>
                  <a:cubicBezTo>
                    <a:pt x="276" y="5404"/>
                    <a:pt x="252" y="5830"/>
                    <a:pt x="164" y="6214"/>
                  </a:cubicBezTo>
                  <a:lnTo>
                    <a:pt x="164" y="6214"/>
                  </a:lnTo>
                  <a:cubicBezTo>
                    <a:pt x="167" y="6206"/>
                    <a:pt x="173" y="6196"/>
                    <a:pt x="182" y="6186"/>
                  </a:cubicBezTo>
                  <a:lnTo>
                    <a:pt x="182" y="6186"/>
                  </a:lnTo>
                  <a:cubicBezTo>
                    <a:pt x="160" y="6209"/>
                    <a:pt x="160" y="6232"/>
                    <a:pt x="160" y="6254"/>
                  </a:cubicBezTo>
                  <a:cubicBezTo>
                    <a:pt x="160" y="6300"/>
                    <a:pt x="137" y="6323"/>
                    <a:pt x="137" y="6346"/>
                  </a:cubicBezTo>
                  <a:cubicBezTo>
                    <a:pt x="114" y="6437"/>
                    <a:pt x="91" y="6528"/>
                    <a:pt x="69" y="6619"/>
                  </a:cubicBezTo>
                  <a:cubicBezTo>
                    <a:pt x="46" y="6756"/>
                    <a:pt x="0" y="6893"/>
                    <a:pt x="23" y="7030"/>
                  </a:cubicBezTo>
                  <a:cubicBezTo>
                    <a:pt x="42" y="7166"/>
                    <a:pt x="160" y="7269"/>
                    <a:pt x="293" y="7269"/>
                  </a:cubicBezTo>
                  <a:cubicBezTo>
                    <a:pt x="317" y="7269"/>
                    <a:pt x="341" y="7265"/>
                    <a:pt x="365" y="7259"/>
                  </a:cubicBezTo>
                  <a:cubicBezTo>
                    <a:pt x="434" y="7259"/>
                    <a:pt x="479" y="7236"/>
                    <a:pt x="502" y="7190"/>
                  </a:cubicBezTo>
                  <a:cubicBezTo>
                    <a:pt x="525" y="7190"/>
                    <a:pt x="548" y="7167"/>
                    <a:pt x="571" y="7144"/>
                  </a:cubicBezTo>
                  <a:cubicBezTo>
                    <a:pt x="571" y="7144"/>
                    <a:pt x="571" y="7144"/>
                    <a:pt x="571" y="7122"/>
                  </a:cubicBezTo>
                  <a:cubicBezTo>
                    <a:pt x="594" y="7099"/>
                    <a:pt x="616" y="7076"/>
                    <a:pt x="616" y="7030"/>
                  </a:cubicBezTo>
                  <a:cubicBezTo>
                    <a:pt x="639" y="7007"/>
                    <a:pt x="639" y="6985"/>
                    <a:pt x="639" y="6985"/>
                  </a:cubicBezTo>
                  <a:cubicBezTo>
                    <a:pt x="662" y="6916"/>
                    <a:pt x="685" y="6870"/>
                    <a:pt x="708" y="6802"/>
                  </a:cubicBezTo>
                  <a:cubicBezTo>
                    <a:pt x="731" y="6688"/>
                    <a:pt x="753" y="6574"/>
                    <a:pt x="776" y="6437"/>
                  </a:cubicBezTo>
                  <a:cubicBezTo>
                    <a:pt x="776" y="6460"/>
                    <a:pt x="776" y="6460"/>
                    <a:pt x="776" y="6460"/>
                  </a:cubicBezTo>
                  <a:cubicBezTo>
                    <a:pt x="776" y="6437"/>
                    <a:pt x="776" y="6437"/>
                    <a:pt x="799" y="6437"/>
                  </a:cubicBezTo>
                  <a:cubicBezTo>
                    <a:pt x="799" y="6422"/>
                    <a:pt x="799" y="6406"/>
                    <a:pt x="799" y="6391"/>
                  </a:cubicBezTo>
                  <a:cubicBezTo>
                    <a:pt x="845" y="6209"/>
                    <a:pt x="868" y="6026"/>
                    <a:pt x="890" y="5843"/>
                  </a:cubicBezTo>
                  <a:cubicBezTo>
                    <a:pt x="936" y="5615"/>
                    <a:pt x="1004" y="5410"/>
                    <a:pt x="1050" y="5181"/>
                  </a:cubicBezTo>
                  <a:cubicBezTo>
                    <a:pt x="1141" y="4862"/>
                    <a:pt x="1233" y="4542"/>
                    <a:pt x="1301" y="4223"/>
                  </a:cubicBezTo>
                  <a:cubicBezTo>
                    <a:pt x="1392" y="3903"/>
                    <a:pt x="1484" y="3584"/>
                    <a:pt x="1575" y="3287"/>
                  </a:cubicBezTo>
                  <a:cubicBezTo>
                    <a:pt x="1666" y="2967"/>
                    <a:pt x="1758" y="2648"/>
                    <a:pt x="1849" y="2328"/>
                  </a:cubicBezTo>
                  <a:cubicBezTo>
                    <a:pt x="1895" y="2168"/>
                    <a:pt x="1917" y="2032"/>
                    <a:pt x="1963" y="1872"/>
                  </a:cubicBezTo>
                  <a:cubicBezTo>
                    <a:pt x="2009" y="1689"/>
                    <a:pt x="2054" y="1507"/>
                    <a:pt x="2100" y="1324"/>
                  </a:cubicBezTo>
                  <a:cubicBezTo>
                    <a:pt x="2169" y="982"/>
                    <a:pt x="2260" y="662"/>
                    <a:pt x="2328" y="320"/>
                  </a:cubicBezTo>
                  <a:cubicBezTo>
                    <a:pt x="2328" y="251"/>
                    <a:pt x="2305" y="206"/>
                    <a:pt x="2283" y="160"/>
                  </a:cubicBezTo>
                  <a:cubicBezTo>
                    <a:pt x="2260" y="91"/>
                    <a:pt x="2191" y="46"/>
                    <a:pt x="2123"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9" name="Google Shape;4580;p38">
              <a:extLst>
                <a:ext uri="{FF2B5EF4-FFF2-40B4-BE49-F238E27FC236}">
                  <a16:creationId xmlns:a16="http://schemas.microsoft.com/office/drawing/2014/main" id="{8BD2A94F-07EE-E521-DC8B-E1839BE48EAB}"/>
                </a:ext>
              </a:extLst>
            </p:cNvPr>
            <p:cNvSpPr/>
            <p:nvPr/>
          </p:nvSpPr>
          <p:spPr>
            <a:xfrm>
              <a:off x="7138649" y="3160433"/>
              <a:ext cx="61343" cy="195251"/>
            </a:xfrm>
            <a:custGeom>
              <a:avLst/>
              <a:gdLst/>
              <a:ahLst/>
              <a:cxnLst/>
              <a:rect l="l" t="t" r="r" b="b"/>
              <a:pathLst>
                <a:path w="2192" h="6977" extrusionOk="0">
                  <a:moveTo>
                    <a:pt x="2054" y="0"/>
                  </a:moveTo>
                  <a:cubicBezTo>
                    <a:pt x="2009" y="0"/>
                    <a:pt x="1963" y="46"/>
                    <a:pt x="1940" y="92"/>
                  </a:cubicBezTo>
                  <a:cubicBezTo>
                    <a:pt x="1895" y="251"/>
                    <a:pt x="1849" y="411"/>
                    <a:pt x="1803" y="571"/>
                  </a:cubicBezTo>
                  <a:cubicBezTo>
                    <a:pt x="1758" y="731"/>
                    <a:pt x="1712" y="891"/>
                    <a:pt x="1666" y="1050"/>
                  </a:cubicBezTo>
                  <a:cubicBezTo>
                    <a:pt x="1575" y="1370"/>
                    <a:pt x="1484" y="1667"/>
                    <a:pt x="1392" y="1986"/>
                  </a:cubicBezTo>
                  <a:cubicBezTo>
                    <a:pt x="1301" y="2306"/>
                    <a:pt x="1210" y="2625"/>
                    <a:pt x="1096" y="2945"/>
                  </a:cubicBezTo>
                  <a:cubicBezTo>
                    <a:pt x="1050" y="3105"/>
                    <a:pt x="1004" y="3264"/>
                    <a:pt x="936" y="3424"/>
                  </a:cubicBezTo>
                  <a:cubicBezTo>
                    <a:pt x="890" y="3584"/>
                    <a:pt x="845" y="3744"/>
                    <a:pt x="776" y="3903"/>
                  </a:cubicBezTo>
                  <a:cubicBezTo>
                    <a:pt x="731" y="4018"/>
                    <a:pt x="708" y="4155"/>
                    <a:pt x="662" y="4269"/>
                  </a:cubicBezTo>
                  <a:cubicBezTo>
                    <a:pt x="616" y="4383"/>
                    <a:pt x="594" y="4497"/>
                    <a:pt x="571" y="4611"/>
                  </a:cubicBezTo>
                  <a:cubicBezTo>
                    <a:pt x="502" y="4839"/>
                    <a:pt x="434" y="5068"/>
                    <a:pt x="365" y="5319"/>
                  </a:cubicBezTo>
                  <a:cubicBezTo>
                    <a:pt x="297" y="5547"/>
                    <a:pt x="228" y="5775"/>
                    <a:pt x="160" y="6003"/>
                  </a:cubicBezTo>
                  <a:cubicBezTo>
                    <a:pt x="137" y="6118"/>
                    <a:pt x="114" y="6232"/>
                    <a:pt x="69" y="6346"/>
                  </a:cubicBezTo>
                  <a:cubicBezTo>
                    <a:pt x="46" y="6460"/>
                    <a:pt x="0" y="6597"/>
                    <a:pt x="0" y="6711"/>
                  </a:cubicBezTo>
                  <a:cubicBezTo>
                    <a:pt x="0" y="6757"/>
                    <a:pt x="0" y="6802"/>
                    <a:pt x="23" y="6848"/>
                  </a:cubicBezTo>
                  <a:cubicBezTo>
                    <a:pt x="46" y="6894"/>
                    <a:pt x="114" y="6939"/>
                    <a:pt x="160" y="6962"/>
                  </a:cubicBezTo>
                  <a:cubicBezTo>
                    <a:pt x="184" y="6972"/>
                    <a:pt x="211" y="6976"/>
                    <a:pt x="238" y="6976"/>
                  </a:cubicBezTo>
                  <a:cubicBezTo>
                    <a:pt x="336" y="6976"/>
                    <a:pt x="439" y="6915"/>
                    <a:pt x="457" y="6825"/>
                  </a:cubicBezTo>
                  <a:cubicBezTo>
                    <a:pt x="479" y="6779"/>
                    <a:pt x="479" y="6757"/>
                    <a:pt x="502" y="6734"/>
                  </a:cubicBezTo>
                  <a:cubicBezTo>
                    <a:pt x="502" y="6711"/>
                    <a:pt x="502" y="6688"/>
                    <a:pt x="525" y="6642"/>
                  </a:cubicBezTo>
                  <a:cubicBezTo>
                    <a:pt x="525" y="6574"/>
                    <a:pt x="548" y="6506"/>
                    <a:pt x="571" y="6437"/>
                  </a:cubicBezTo>
                  <a:cubicBezTo>
                    <a:pt x="616" y="6277"/>
                    <a:pt x="662" y="6140"/>
                    <a:pt x="685" y="6003"/>
                  </a:cubicBezTo>
                  <a:cubicBezTo>
                    <a:pt x="776" y="5729"/>
                    <a:pt x="845" y="5433"/>
                    <a:pt x="936" y="5136"/>
                  </a:cubicBezTo>
                  <a:cubicBezTo>
                    <a:pt x="1004" y="4839"/>
                    <a:pt x="1096" y="4543"/>
                    <a:pt x="1187" y="4246"/>
                  </a:cubicBezTo>
                  <a:cubicBezTo>
                    <a:pt x="1255" y="3926"/>
                    <a:pt x="1347" y="3584"/>
                    <a:pt x="1438" y="3264"/>
                  </a:cubicBezTo>
                  <a:cubicBezTo>
                    <a:pt x="1484" y="3059"/>
                    <a:pt x="1529" y="2854"/>
                    <a:pt x="1575" y="2648"/>
                  </a:cubicBezTo>
                  <a:cubicBezTo>
                    <a:pt x="1621" y="2443"/>
                    <a:pt x="1666" y="2237"/>
                    <a:pt x="1712" y="2032"/>
                  </a:cubicBezTo>
                  <a:cubicBezTo>
                    <a:pt x="1712" y="2032"/>
                    <a:pt x="1712" y="2032"/>
                    <a:pt x="1712" y="2009"/>
                  </a:cubicBezTo>
                  <a:cubicBezTo>
                    <a:pt x="1758" y="1872"/>
                    <a:pt x="1780" y="1712"/>
                    <a:pt x="1826" y="1575"/>
                  </a:cubicBezTo>
                  <a:cubicBezTo>
                    <a:pt x="1849" y="1416"/>
                    <a:pt x="1872" y="1256"/>
                    <a:pt x="1917" y="1119"/>
                  </a:cubicBezTo>
                  <a:cubicBezTo>
                    <a:pt x="1963" y="959"/>
                    <a:pt x="2009" y="799"/>
                    <a:pt x="2032" y="662"/>
                  </a:cubicBezTo>
                  <a:cubicBezTo>
                    <a:pt x="2077" y="480"/>
                    <a:pt x="2123" y="320"/>
                    <a:pt x="2168" y="160"/>
                  </a:cubicBezTo>
                  <a:cubicBezTo>
                    <a:pt x="2191" y="114"/>
                    <a:pt x="2168" y="46"/>
                    <a:pt x="2100" y="23"/>
                  </a:cubicBezTo>
                  <a:cubicBezTo>
                    <a:pt x="2077" y="0"/>
                    <a:pt x="2077" y="0"/>
                    <a:pt x="2054"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0" name="Google Shape;4581;p38">
              <a:extLst>
                <a:ext uri="{FF2B5EF4-FFF2-40B4-BE49-F238E27FC236}">
                  <a16:creationId xmlns:a16="http://schemas.microsoft.com/office/drawing/2014/main" id="{A59A1E7F-45D1-9C6B-2880-44E3AA1F7FC9}"/>
                </a:ext>
              </a:extLst>
            </p:cNvPr>
            <p:cNvSpPr/>
            <p:nvPr/>
          </p:nvSpPr>
          <p:spPr>
            <a:xfrm>
              <a:off x="7210822" y="3171291"/>
              <a:ext cx="61987" cy="203255"/>
            </a:xfrm>
            <a:custGeom>
              <a:avLst/>
              <a:gdLst/>
              <a:ahLst/>
              <a:cxnLst/>
              <a:rect l="l" t="t" r="r" b="b"/>
              <a:pathLst>
                <a:path w="2215" h="7263" extrusionOk="0">
                  <a:moveTo>
                    <a:pt x="1963" y="0"/>
                  </a:moveTo>
                  <a:cubicBezTo>
                    <a:pt x="1872" y="0"/>
                    <a:pt x="1758" y="69"/>
                    <a:pt x="1735" y="160"/>
                  </a:cubicBezTo>
                  <a:cubicBezTo>
                    <a:pt x="1689" y="320"/>
                    <a:pt x="1644" y="457"/>
                    <a:pt x="1598" y="617"/>
                  </a:cubicBezTo>
                  <a:cubicBezTo>
                    <a:pt x="1552" y="754"/>
                    <a:pt x="1530" y="913"/>
                    <a:pt x="1484" y="1050"/>
                  </a:cubicBezTo>
                  <a:cubicBezTo>
                    <a:pt x="1416" y="1347"/>
                    <a:pt x="1347" y="1644"/>
                    <a:pt x="1256" y="1941"/>
                  </a:cubicBezTo>
                  <a:cubicBezTo>
                    <a:pt x="1164" y="2237"/>
                    <a:pt x="1073" y="2557"/>
                    <a:pt x="982" y="2854"/>
                  </a:cubicBezTo>
                  <a:cubicBezTo>
                    <a:pt x="891" y="3150"/>
                    <a:pt x="822" y="3447"/>
                    <a:pt x="754" y="3744"/>
                  </a:cubicBezTo>
                  <a:cubicBezTo>
                    <a:pt x="594" y="4292"/>
                    <a:pt x="457" y="4839"/>
                    <a:pt x="343" y="5387"/>
                  </a:cubicBezTo>
                  <a:cubicBezTo>
                    <a:pt x="320" y="5456"/>
                    <a:pt x="320" y="5501"/>
                    <a:pt x="297" y="5547"/>
                  </a:cubicBezTo>
                  <a:cubicBezTo>
                    <a:pt x="297" y="5615"/>
                    <a:pt x="274" y="5661"/>
                    <a:pt x="274" y="5707"/>
                  </a:cubicBezTo>
                  <a:cubicBezTo>
                    <a:pt x="251" y="5821"/>
                    <a:pt x="229" y="5912"/>
                    <a:pt x="206" y="6026"/>
                  </a:cubicBezTo>
                  <a:cubicBezTo>
                    <a:pt x="206" y="6003"/>
                    <a:pt x="206" y="5981"/>
                    <a:pt x="206" y="5958"/>
                  </a:cubicBezTo>
                  <a:cubicBezTo>
                    <a:pt x="183" y="6140"/>
                    <a:pt x="137" y="6300"/>
                    <a:pt x="114" y="6460"/>
                  </a:cubicBezTo>
                  <a:cubicBezTo>
                    <a:pt x="92" y="6574"/>
                    <a:pt x="69" y="6665"/>
                    <a:pt x="46" y="6779"/>
                  </a:cubicBezTo>
                  <a:cubicBezTo>
                    <a:pt x="23" y="6871"/>
                    <a:pt x="0" y="6985"/>
                    <a:pt x="46" y="7099"/>
                  </a:cubicBezTo>
                  <a:cubicBezTo>
                    <a:pt x="113" y="7199"/>
                    <a:pt x="216" y="7263"/>
                    <a:pt x="330" y="7263"/>
                  </a:cubicBezTo>
                  <a:cubicBezTo>
                    <a:pt x="371" y="7263"/>
                    <a:pt x="414" y="7254"/>
                    <a:pt x="457" y="7236"/>
                  </a:cubicBezTo>
                  <a:cubicBezTo>
                    <a:pt x="480" y="7213"/>
                    <a:pt x="480" y="7213"/>
                    <a:pt x="503" y="7190"/>
                  </a:cubicBezTo>
                  <a:cubicBezTo>
                    <a:pt x="594" y="7122"/>
                    <a:pt x="639" y="7008"/>
                    <a:pt x="662" y="6916"/>
                  </a:cubicBezTo>
                  <a:cubicBezTo>
                    <a:pt x="685" y="6825"/>
                    <a:pt x="708" y="6734"/>
                    <a:pt x="731" y="6665"/>
                  </a:cubicBezTo>
                  <a:cubicBezTo>
                    <a:pt x="776" y="6483"/>
                    <a:pt x="799" y="6300"/>
                    <a:pt x="845" y="6140"/>
                  </a:cubicBezTo>
                  <a:lnTo>
                    <a:pt x="845" y="6118"/>
                  </a:lnTo>
                  <a:cubicBezTo>
                    <a:pt x="845" y="6109"/>
                    <a:pt x="845" y="6099"/>
                    <a:pt x="846" y="6090"/>
                  </a:cubicBezTo>
                  <a:lnTo>
                    <a:pt x="846" y="6090"/>
                  </a:lnTo>
                  <a:cubicBezTo>
                    <a:pt x="848" y="6086"/>
                    <a:pt x="849" y="6083"/>
                    <a:pt x="850" y="6079"/>
                  </a:cubicBezTo>
                  <a:lnTo>
                    <a:pt x="850" y="6079"/>
                  </a:lnTo>
                  <a:cubicBezTo>
                    <a:pt x="849" y="6080"/>
                    <a:pt x="849" y="6081"/>
                    <a:pt x="848" y="6082"/>
                  </a:cubicBezTo>
                  <a:lnTo>
                    <a:pt x="848" y="6082"/>
                  </a:lnTo>
                  <a:cubicBezTo>
                    <a:pt x="849" y="6077"/>
                    <a:pt x="851" y="6072"/>
                    <a:pt x="854" y="6068"/>
                  </a:cubicBezTo>
                  <a:lnTo>
                    <a:pt x="854" y="6068"/>
                  </a:lnTo>
                  <a:cubicBezTo>
                    <a:pt x="853" y="6071"/>
                    <a:pt x="851" y="6075"/>
                    <a:pt x="850" y="6079"/>
                  </a:cubicBezTo>
                  <a:lnTo>
                    <a:pt x="850" y="6079"/>
                  </a:lnTo>
                  <a:cubicBezTo>
                    <a:pt x="857" y="6070"/>
                    <a:pt x="868" y="6065"/>
                    <a:pt x="868" y="6049"/>
                  </a:cubicBezTo>
                  <a:lnTo>
                    <a:pt x="868" y="6049"/>
                  </a:lnTo>
                  <a:cubicBezTo>
                    <a:pt x="862" y="6055"/>
                    <a:pt x="857" y="6061"/>
                    <a:pt x="854" y="6068"/>
                  </a:cubicBezTo>
                  <a:lnTo>
                    <a:pt x="854" y="6068"/>
                  </a:lnTo>
                  <a:cubicBezTo>
                    <a:pt x="894" y="5943"/>
                    <a:pt x="915" y="5836"/>
                    <a:pt x="936" y="5730"/>
                  </a:cubicBezTo>
                  <a:lnTo>
                    <a:pt x="936" y="5638"/>
                  </a:lnTo>
                  <a:cubicBezTo>
                    <a:pt x="959" y="5570"/>
                    <a:pt x="982" y="5478"/>
                    <a:pt x="1005" y="5387"/>
                  </a:cubicBezTo>
                  <a:cubicBezTo>
                    <a:pt x="1005" y="5379"/>
                    <a:pt x="1005" y="5371"/>
                    <a:pt x="1005" y="5364"/>
                  </a:cubicBezTo>
                  <a:cubicBezTo>
                    <a:pt x="1142" y="4771"/>
                    <a:pt x="1301" y="4200"/>
                    <a:pt x="1438" y="3630"/>
                  </a:cubicBezTo>
                  <a:cubicBezTo>
                    <a:pt x="1507" y="3310"/>
                    <a:pt x="1598" y="3013"/>
                    <a:pt x="1667" y="2694"/>
                  </a:cubicBezTo>
                  <a:cubicBezTo>
                    <a:pt x="1758" y="2397"/>
                    <a:pt x="1826" y="2100"/>
                    <a:pt x="1895" y="1781"/>
                  </a:cubicBezTo>
                  <a:cubicBezTo>
                    <a:pt x="1918" y="1667"/>
                    <a:pt x="1941" y="1575"/>
                    <a:pt x="1963" y="1461"/>
                  </a:cubicBezTo>
                  <a:cubicBezTo>
                    <a:pt x="2055" y="1119"/>
                    <a:pt x="2146" y="754"/>
                    <a:pt x="2192" y="411"/>
                  </a:cubicBezTo>
                  <a:cubicBezTo>
                    <a:pt x="2192" y="388"/>
                    <a:pt x="2192" y="388"/>
                    <a:pt x="2192" y="366"/>
                  </a:cubicBezTo>
                  <a:cubicBezTo>
                    <a:pt x="2214" y="320"/>
                    <a:pt x="2214" y="274"/>
                    <a:pt x="2192" y="229"/>
                  </a:cubicBezTo>
                  <a:cubicBezTo>
                    <a:pt x="2192" y="137"/>
                    <a:pt x="2123" y="46"/>
                    <a:pt x="2032" y="23"/>
                  </a:cubicBezTo>
                  <a:cubicBezTo>
                    <a:pt x="2009" y="23"/>
                    <a:pt x="1986" y="0"/>
                    <a:pt x="1963"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1" name="Google Shape;4582;p38">
              <a:extLst>
                <a:ext uri="{FF2B5EF4-FFF2-40B4-BE49-F238E27FC236}">
                  <a16:creationId xmlns:a16="http://schemas.microsoft.com/office/drawing/2014/main" id="{B6803614-679C-9EC1-63AF-36C79B0CDFFC}"/>
                </a:ext>
              </a:extLst>
            </p:cNvPr>
            <p:cNvSpPr/>
            <p:nvPr/>
          </p:nvSpPr>
          <p:spPr>
            <a:xfrm>
              <a:off x="7276615" y="3188530"/>
              <a:ext cx="62630" cy="202639"/>
            </a:xfrm>
            <a:custGeom>
              <a:avLst/>
              <a:gdLst/>
              <a:ahLst/>
              <a:cxnLst/>
              <a:rect l="l" t="t" r="r" b="b"/>
              <a:pathLst>
                <a:path w="2238" h="7241" extrusionOk="0">
                  <a:moveTo>
                    <a:pt x="208" y="5879"/>
                  </a:moveTo>
                  <a:cubicBezTo>
                    <a:pt x="207" y="5882"/>
                    <a:pt x="206" y="5885"/>
                    <a:pt x="206" y="5890"/>
                  </a:cubicBezTo>
                  <a:cubicBezTo>
                    <a:pt x="207" y="5886"/>
                    <a:pt x="207" y="5882"/>
                    <a:pt x="208" y="5879"/>
                  </a:cubicBezTo>
                  <a:close/>
                  <a:moveTo>
                    <a:pt x="1986" y="1"/>
                  </a:moveTo>
                  <a:cubicBezTo>
                    <a:pt x="1918" y="1"/>
                    <a:pt x="1872" y="23"/>
                    <a:pt x="1826" y="46"/>
                  </a:cubicBezTo>
                  <a:cubicBezTo>
                    <a:pt x="1781" y="92"/>
                    <a:pt x="1735" y="138"/>
                    <a:pt x="1712" y="183"/>
                  </a:cubicBezTo>
                  <a:cubicBezTo>
                    <a:pt x="1621" y="480"/>
                    <a:pt x="1530" y="800"/>
                    <a:pt x="1438" y="1096"/>
                  </a:cubicBezTo>
                  <a:cubicBezTo>
                    <a:pt x="1370" y="1256"/>
                    <a:pt x="1324" y="1416"/>
                    <a:pt x="1279" y="1553"/>
                  </a:cubicBezTo>
                  <a:cubicBezTo>
                    <a:pt x="1233" y="1690"/>
                    <a:pt x="1210" y="1850"/>
                    <a:pt x="1164" y="1986"/>
                  </a:cubicBezTo>
                  <a:cubicBezTo>
                    <a:pt x="1073" y="2306"/>
                    <a:pt x="982" y="2603"/>
                    <a:pt x="913" y="2922"/>
                  </a:cubicBezTo>
                  <a:cubicBezTo>
                    <a:pt x="845" y="3242"/>
                    <a:pt x="776" y="3539"/>
                    <a:pt x="708" y="3835"/>
                  </a:cubicBezTo>
                  <a:cubicBezTo>
                    <a:pt x="617" y="4132"/>
                    <a:pt x="571" y="4406"/>
                    <a:pt x="480" y="4680"/>
                  </a:cubicBezTo>
                  <a:cubicBezTo>
                    <a:pt x="457" y="4817"/>
                    <a:pt x="411" y="4977"/>
                    <a:pt x="388" y="5114"/>
                  </a:cubicBezTo>
                  <a:cubicBezTo>
                    <a:pt x="343" y="5273"/>
                    <a:pt x="297" y="5456"/>
                    <a:pt x="274" y="5616"/>
                  </a:cubicBezTo>
                  <a:lnTo>
                    <a:pt x="274" y="5593"/>
                  </a:lnTo>
                  <a:cubicBezTo>
                    <a:pt x="252" y="5681"/>
                    <a:pt x="230" y="5770"/>
                    <a:pt x="208" y="5879"/>
                  </a:cubicBezTo>
                  <a:lnTo>
                    <a:pt x="208" y="5879"/>
                  </a:lnTo>
                  <a:cubicBezTo>
                    <a:pt x="214" y="5867"/>
                    <a:pt x="229" y="5867"/>
                    <a:pt x="229" y="5867"/>
                  </a:cubicBezTo>
                  <a:lnTo>
                    <a:pt x="229" y="5867"/>
                  </a:lnTo>
                  <a:cubicBezTo>
                    <a:pt x="206" y="5890"/>
                    <a:pt x="206" y="5912"/>
                    <a:pt x="206" y="5935"/>
                  </a:cubicBezTo>
                  <a:cubicBezTo>
                    <a:pt x="167" y="6092"/>
                    <a:pt x="144" y="6249"/>
                    <a:pt x="110" y="6406"/>
                  </a:cubicBezTo>
                  <a:lnTo>
                    <a:pt x="110" y="6406"/>
                  </a:lnTo>
                  <a:lnTo>
                    <a:pt x="92" y="6460"/>
                  </a:lnTo>
                  <a:cubicBezTo>
                    <a:pt x="95" y="6457"/>
                    <a:pt x="97" y="6454"/>
                    <a:pt x="99" y="6451"/>
                  </a:cubicBezTo>
                  <a:lnTo>
                    <a:pt x="99" y="6451"/>
                  </a:lnTo>
                  <a:cubicBezTo>
                    <a:pt x="97" y="6462"/>
                    <a:pt x="94" y="6473"/>
                    <a:pt x="92" y="6483"/>
                  </a:cubicBezTo>
                  <a:lnTo>
                    <a:pt x="92" y="6460"/>
                  </a:lnTo>
                  <a:cubicBezTo>
                    <a:pt x="69" y="6552"/>
                    <a:pt x="69" y="6643"/>
                    <a:pt x="46" y="6734"/>
                  </a:cubicBezTo>
                  <a:cubicBezTo>
                    <a:pt x="23" y="6848"/>
                    <a:pt x="0" y="6962"/>
                    <a:pt x="46" y="7076"/>
                  </a:cubicBezTo>
                  <a:cubicBezTo>
                    <a:pt x="106" y="7176"/>
                    <a:pt x="200" y="7241"/>
                    <a:pt x="314" y="7241"/>
                  </a:cubicBezTo>
                  <a:cubicBezTo>
                    <a:pt x="331" y="7241"/>
                    <a:pt x="348" y="7239"/>
                    <a:pt x="366" y="7236"/>
                  </a:cubicBezTo>
                  <a:cubicBezTo>
                    <a:pt x="434" y="7213"/>
                    <a:pt x="480" y="7168"/>
                    <a:pt x="525" y="7122"/>
                  </a:cubicBezTo>
                  <a:cubicBezTo>
                    <a:pt x="571" y="7054"/>
                    <a:pt x="594" y="6962"/>
                    <a:pt x="639" y="6894"/>
                  </a:cubicBezTo>
                  <a:cubicBezTo>
                    <a:pt x="662" y="6803"/>
                    <a:pt x="685" y="6734"/>
                    <a:pt x="708" y="6643"/>
                  </a:cubicBezTo>
                  <a:cubicBezTo>
                    <a:pt x="754" y="6460"/>
                    <a:pt x="799" y="6300"/>
                    <a:pt x="822" y="6118"/>
                  </a:cubicBezTo>
                  <a:cubicBezTo>
                    <a:pt x="845" y="6049"/>
                    <a:pt x="845" y="6004"/>
                    <a:pt x="868" y="5935"/>
                  </a:cubicBezTo>
                  <a:cubicBezTo>
                    <a:pt x="868" y="5890"/>
                    <a:pt x="891" y="5867"/>
                    <a:pt x="891" y="5821"/>
                  </a:cubicBezTo>
                  <a:cubicBezTo>
                    <a:pt x="891" y="5808"/>
                    <a:pt x="891" y="5798"/>
                    <a:pt x="891" y="5798"/>
                  </a:cubicBezTo>
                  <a:cubicBezTo>
                    <a:pt x="891" y="5776"/>
                    <a:pt x="891" y="5775"/>
                    <a:pt x="913" y="5753"/>
                  </a:cubicBezTo>
                  <a:lnTo>
                    <a:pt x="913" y="5753"/>
                  </a:lnTo>
                  <a:cubicBezTo>
                    <a:pt x="911" y="5755"/>
                    <a:pt x="906" y="5759"/>
                    <a:pt x="891" y="5775"/>
                  </a:cubicBezTo>
                  <a:lnTo>
                    <a:pt x="913" y="5684"/>
                  </a:lnTo>
                  <a:cubicBezTo>
                    <a:pt x="982" y="5365"/>
                    <a:pt x="1050" y="5068"/>
                    <a:pt x="1142" y="4748"/>
                  </a:cubicBezTo>
                  <a:cubicBezTo>
                    <a:pt x="1142" y="4725"/>
                    <a:pt x="1142" y="4703"/>
                    <a:pt x="1164" y="4680"/>
                  </a:cubicBezTo>
                  <a:cubicBezTo>
                    <a:pt x="1324" y="4064"/>
                    <a:pt x="1507" y="3447"/>
                    <a:pt x="1667" y="2808"/>
                  </a:cubicBezTo>
                  <a:cubicBezTo>
                    <a:pt x="1804" y="2283"/>
                    <a:pt x="1941" y="1735"/>
                    <a:pt x="2055" y="1188"/>
                  </a:cubicBezTo>
                  <a:cubicBezTo>
                    <a:pt x="2055" y="1210"/>
                    <a:pt x="2055" y="1233"/>
                    <a:pt x="2055" y="1256"/>
                  </a:cubicBezTo>
                  <a:cubicBezTo>
                    <a:pt x="2077" y="1096"/>
                    <a:pt x="2123" y="936"/>
                    <a:pt x="2146" y="777"/>
                  </a:cubicBezTo>
                  <a:cubicBezTo>
                    <a:pt x="2192" y="594"/>
                    <a:pt x="2237" y="434"/>
                    <a:pt x="2237" y="252"/>
                  </a:cubicBezTo>
                  <a:cubicBezTo>
                    <a:pt x="2237" y="138"/>
                    <a:pt x="2169" y="46"/>
                    <a:pt x="2077"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2" name="Google Shape;4583;p38">
              <a:extLst>
                <a:ext uri="{FF2B5EF4-FFF2-40B4-BE49-F238E27FC236}">
                  <a16:creationId xmlns:a16="http://schemas.microsoft.com/office/drawing/2014/main" id="{17F18264-4EF2-972D-2892-2897D4163439}"/>
                </a:ext>
              </a:extLst>
            </p:cNvPr>
            <p:cNvSpPr/>
            <p:nvPr/>
          </p:nvSpPr>
          <p:spPr>
            <a:xfrm>
              <a:off x="7110524" y="3180862"/>
              <a:ext cx="270223" cy="80513"/>
            </a:xfrm>
            <a:custGeom>
              <a:avLst/>
              <a:gdLst/>
              <a:ahLst/>
              <a:cxnLst/>
              <a:rect l="l" t="t" r="r" b="b"/>
              <a:pathLst>
                <a:path w="9656" h="2877" extrusionOk="0">
                  <a:moveTo>
                    <a:pt x="183" y="1"/>
                  </a:moveTo>
                  <a:cubicBezTo>
                    <a:pt x="92" y="1"/>
                    <a:pt x="24" y="92"/>
                    <a:pt x="24" y="161"/>
                  </a:cubicBezTo>
                  <a:cubicBezTo>
                    <a:pt x="1" y="275"/>
                    <a:pt x="92" y="343"/>
                    <a:pt x="183" y="343"/>
                  </a:cubicBezTo>
                  <a:cubicBezTo>
                    <a:pt x="252" y="366"/>
                    <a:pt x="320" y="366"/>
                    <a:pt x="389" y="389"/>
                  </a:cubicBezTo>
                  <a:cubicBezTo>
                    <a:pt x="686" y="434"/>
                    <a:pt x="982" y="549"/>
                    <a:pt x="1279" y="663"/>
                  </a:cubicBezTo>
                  <a:cubicBezTo>
                    <a:pt x="1530" y="731"/>
                    <a:pt x="1804" y="822"/>
                    <a:pt x="2055" y="937"/>
                  </a:cubicBezTo>
                  <a:cubicBezTo>
                    <a:pt x="2192" y="982"/>
                    <a:pt x="2329" y="1028"/>
                    <a:pt x="2489" y="1074"/>
                  </a:cubicBezTo>
                  <a:cubicBezTo>
                    <a:pt x="2626" y="1119"/>
                    <a:pt x="2763" y="1165"/>
                    <a:pt x="2900" y="1210"/>
                  </a:cubicBezTo>
                  <a:cubicBezTo>
                    <a:pt x="3037" y="1256"/>
                    <a:pt x="3173" y="1302"/>
                    <a:pt x="3310" y="1325"/>
                  </a:cubicBezTo>
                  <a:cubicBezTo>
                    <a:pt x="3470" y="1370"/>
                    <a:pt x="3607" y="1416"/>
                    <a:pt x="3744" y="1462"/>
                  </a:cubicBezTo>
                  <a:cubicBezTo>
                    <a:pt x="3904" y="1507"/>
                    <a:pt x="4041" y="1553"/>
                    <a:pt x="4201" y="1599"/>
                  </a:cubicBezTo>
                  <a:cubicBezTo>
                    <a:pt x="4360" y="1644"/>
                    <a:pt x="4497" y="1667"/>
                    <a:pt x="4657" y="1735"/>
                  </a:cubicBezTo>
                  <a:cubicBezTo>
                    <a:pt x="4931" y="1804"/>
                    <a:pt x="5205" y="1895"/>
                    <a:pt x="5456" y="1964"/>
                  </a:cubicBezTo>
                  <a:cubicBezTo>
                    <a:pt x="5593" y="2009"/>
                    <a:pt x="5753" y="2055"/>
                    <a:pt x="5890" y="2101"/>
                  </a:cubicBezTo>
                  <a:cubicBezTo>
                    <a:pt x="6027" y="2146"/>
                    <a:pt x="6186" y="2192"/>
                    <a:pt x="6323" y="2215"/>
                  </a:cubicBezTo>
                  <a:cubicBezTo>
                    <a:pt x="6460" y="2260"/>
                    <a:pt x="6620" y="2283"/>
                    <a:pt x="6757" y="2329"/>
                  </a:cubicBezTo>
                  <a:cubicBezTo>
                    <a:pt x="6917" y="2352"/>
                    <a:pt x="7077" y="2397"/>
                    <a:pt x="7214" y="2443"/>
                  </a:cubicBezTo>
                  <a:cubicBezTo>
                    <a:pt x="7396" y="2466"/>
                    <a:pt x="7556" y="2512"/>
                    <a:pt x="7716" y="2534"/>
                  </a:cubicBezTo>
                  <a:cubicBezTo>
                    <a:pt x="7898" y="2580"/>
                    <a:pt x="8058" y="2626"/>
                    <a:pt x="8218" y="2648"/>
                  </a:cubicBezTo>
                  <a:cubicBezTo>
                    <a:pt x="8400" y="2694"/>
                    <a:pt x="8583" y="2740"/>
                    <a:pt x="8766" y="2763"/>
                  </a:cubicBezTo>
                  <a:cubicBezTo>
                    <a:pt x="8857" y="2785"/>
                    <a:pt x="8948" y="2808"/>
                    <a:pt x="9040" y="2831"/>
                  </a:cubicBezTo>
                  <a:cubicBezTo>
                    <a:pt x="9119" y="2854"/>
                    <a:pt x="9211" y="2877"/>
                    <a:pt x="9299" y="2877"/>
                  </a:cubicBezTo>
                  <a:cubicBezTo>
                    <a:pt x="9388" y="2877"/>
                    <a:pt x="9473" y="2854"/>
                    <a:pt x="9542" y="2785"/>
                  </a:cubicBezTo>
                  <a:cubicBezTo>
                    <a:pt x="9587" y="2740"/>
                    <a:pt x="9610" y="2694"/>
                    <a:pt x="9633" y="2648"/>
                  </a:cubicBezTo>
                  <a:cubicBezTo>
                    <a:pt x="9656" y="2580"/>
                    <a:pt x="9656" y="2489"/>
                    <a:pt x="9610" y="2420"/>
                  </a:cubicBezTo>
                  <a:cubicBezTo>
                    <a:pt x="9565" y="2306"/>
                    <a:pt x="9450" y="2238"/>
                    <a:pt x="9336" y="2238"/>
                  </a:cubicBezTo>
                  <a:cubicBezTo>
                    <a:pt x="9291" y="2238"/>
                    <a:pt x="9245" y="2215"/>
                    <a:pt x="9199" y="2215"/>
                  </a:cubicBezTo>
                  <a:cubicBezTo>
                    <a:pt x="9131" y="2192"/>
                    <a:pt x="9062" y="2169"/>
                    <a:pt x="8971" y="2146"/>
                  </a:cubicBezTo>
                  <a:cubicBezTo>
                    <a:pt x="8834" y="2124"/>
                    <a:pt x="8674" y="2078"/>
                    <a:pt x="8537" y="2055"/>
                  </a:cubicBezTo>
                  <a:cubicBezTo>
                    <a:pt x="8264" y="1987"/>
                    <a:pt x="7990" y="1941"/>
                    <a:pt x="7739" y="1872"/>
                  </a:cubicBezTo>
                  <a:cubicBezTo>
                    <a:pt x="7579" y="1850"/>
                    <a:pt x="7442" y="1804"/>
                    <a:pt x="7305" y="1781"/>
                  </a:cubicBezTo>
                  <a:cubicBezTo>
                    <a:pt x="7145" y="1735"/>
                    <a:pt x="7008" y="1713"/>
                    <a:pt x="6848" y="1667"/>
                  </a:cubicBezTo>
                  <a:cubicBezTo>
                    <a:pt x="6574" y="1621"/>
                    <a:pt x="6278" y="1530"/>
                    <a:pt x="6004" y="1462"/>
                  </a:cubicBezTo>
                  <a:cubicBezTo>
                    <a:pt x="5707" y="1370"/>
                    <a:pt x="5433" y="1279"/>
                    <a:pt x="5136" y="1188"/>
                  </a:cubicBezTo>
                  <a:cubicBezTo>
                    <a:pt x="4863" y="1096"/>
                    <a:pt x="4566" y="1028"/>
                    <a:pt x="4292" y="937"/>
                  </a:cubicBezTo>
                  <a:cubicBezTo>
                    <a:pt x="4155" y="914"/>
                    <a:pt x="3995" y="868"/>
                    <a:pt x="3858" y="822"/>
                  </a:cubicBezTo>
                  <a:cubicBezTo>
                    <a:pt x="3698" y="777"/>
                    <a:pt x="3562" y="754"/>
                    <a:pt x="3402" y="708"/>
                  </a:cubicBezTo>
                  <a:cubicBezTo>
                    <a:pt x="3265" y="663"/>
                    <a:pt x="3128" y="640"/>
                    <a:pt x="2991" y="594"/>
                  </a:cubicBezTo>
                  <a:cubicBezTo>
                    <a:pt x="2831" y="549"/>
                    <a:pt x="2694" y="503"/>
                    <a:pt x="2534" y="480"/>
                  </a:cubicBezTo>
                  <a:cubicBezTo>
                    <a:pt x="2352" y="434"/>
                    <a:pt x="2192" y="366"/>
                    <a:pt x="2009" y="320"/>
                  </a:cubicBezTo>
                  <a:cubicBezTo>
                    <a:pt x="1804" y="275"/>
                    <a:pt x="1621" y="229"/>
                    <a:pt x="1416" y="206"/>
                  </a:cubicBezTo>
                  <a:lnTo>
                    <a:pt x="1484" y="206"/>
                  </a:lnTo>
                  <a:cubicBezTo>
                    <a:pt x="1445" y="206"/>
                    <a:pt x="1423" y="206"/>
                    <a:pt x="1389" y="192"/>
                  </a:cubicBezTo>
                  <a:lnTo>
                    <a:pt x="1389" y="192"/>
                  </a:lnTo>
                  <a:cubicBezTo>
                    <a:pt x="1391" y="195"/>
                    <a:pt x="1393" y="200"/>
                    <a:pt x="1393" y="206"/>
                  </a:cubicBezTo>
                  <a:lnTo>
                    <a:pt x="1370" y="183"/>
                  </a:lnTo>
                  <a:lnTo>
                    <a:pt x="1370" y="183"/>
                  </a:lnTo>
                  <a:cubicBezTo>
                    <a:pt x="1377" y="187"/>
                    <a:pt x="1383" y="189"/>
                    <a:pt x="1389" y="192"/>
                  </a:cubicBezTo>
                  <a:lnTo>
                    <a:pt x="1389" y="192"/>
                  </a:lnTo>
                  <a:cubicBezTo>
                    <a:pt x="1382" y="183"/>
                    <a:pt x="1370" y="183"/>
                    <a:pt x="1370" y="183"/>
                  </a:cubicBezTo>
                  <a:lnTo>
                    <a:pt x="1370" y="183"/>
                  </a:lnTo>
                  <a:cubicBezTo>
                    <a:pt x="1370" y="183"/>
                    <a:pt x="1370" y="183"/>
                    <a:pt x="1370" y="183"/>
                  </a:cubicBezTo>
                  <a:lnTo>
                    <a:pt x="1347" y="183"/>
                  </a:lnTo>
                  <a:cubicBezTo>
                    <a:pt x="1211" y="161"/>
                    <a:pt x="1096" y="138"/>
                    <a:pt x="959" y="115"/>
                  </a:cubicBezTo>
                  <a:cubicBezTo>
                    <a:pt x="845" y="115"/>
                    <a:pt x="708" y="92"/>
                    <a:pt x="594" y="69"/>
                  </a:cubicBezTo>
                  <a:cubicBezTo>
                    <a:pt x="457" y="46"/>
                    <a:pt x="320" y="24"/>
                    <a:pt x="183"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3" name="Google Shape;4584;p38">
              <a:extLst>
                <a:ext uri="{FF2B5EF4-FFF2-40B4-BE49-F238E27FC236}">
                  <a16:creationId xmlns:a16="http://schemas.microsoft.com/office/drawing/2014/main" id="{A42D624E-BEC5-6B3A-7085-3390E92EC1CB}"/>
                </a:ext>
              </a:extLst>
            </p:cNvPr>
            <p:cNvSpPr/>
            <p:nvPr/>
          </p:nvSpPr>
          <p:spPr>
            <a:xfrm>
              <a:off x="7109880" y="3176385"/>
              <a:ext cx="273441" cy="80513"/>
            </a:xfrm>
            <a:custGeom>
              <a:avLst/>
              <a:gdLst/>
              <a:ahLst/>
              <a:cxnLst/>
              <a:rect l="l" t="t" r="r" b="b"/>
              <a:pathLst>
                <a:path w="9771" h="2877" extrusionOk="0">
                  <a:moveTo>
                    <a:pt x="161" y="1"/>
                  </a:moveTo>
                  <a:cubicBezTo>
                    <a:pt x="92" y="1"/>
                    <a:pt x="47" y="24"/>
                    <a:pt x="24" y="92"/>
                  </a:cubicBezTo>
                  <a:cubicBezTo>
                    <a:pt x="1" y="161"/>
                    <a:pt x="47" y="252"/>
                    <a:pt x="115" y="275"/>
                  </a:cubicBezTo>
                  <a:cubicBezTo>
                    <a:pt x="275" y="298"/>
                    <a:pt x="435" y="343"/>
                    <a:pt x="594" y="366"/>
                  </a:cubicBezTo>
                  <a:cubicBezTo>
                    <a:pt x="754" y="412"/>
                    <a:pt x="914" y="457"/>
                    <a:pt x="1074" y="503"/>
                  </a:cubicBezTo>
                  <a:cubicBezTo>
                    <a:pt x="1393" y="594"/>
                    <a:pt x="1690" y="709"/>
                    <a:pt x="2010" y="800"/>
                  </a:cubicBezTo>
                  <a:cubicBezTo>
                    <a:pt x="2329" y="891"/>
                    <a:pt x="2649" y="982"/>
                    <a:pt x="2945" y="1097"/>
                  </a:cubicBezTo>
                  <a:cubicBezTo>
                    <a:pt x="3082" y="1119"/>
                    <a:pt x="3242" y="1188"/>
                    <a:pt x="3379" y="1211"/>
                  </a:cubicBezTo>
                  <a:cubicBezTo>
                    <a:pt x="3516" y="1256"/>
                    <a:pt x="3653" y="1302"/>
                    <a:pt x="3767" y="1348"/>
                  </a:cubicBezTo>
                  <a:cubicBezTo>
                    <a:pt x="3904" y="1370"/>
                    <a:pt x="4041" y="1416"/>
                    <a:pt x="4155" y="1462"/>
                  </a:cubicBezTo>
                  <a:cubicBezTo>
                    <a:pt x="4292" y="1485"/>
                    <a:pt x="4406" y="1530"/>
                    <a:pt x="4543" y="1576"/>
                  </a:cubicBezTo>
                  <a:cubicBezTo>
                    <a:pt x="4817" y="1667"/>
                    <a:pt x="5114" y="1759"/>
                    <a:pt x="5411" y="1850"/>
                  </a:cubicBezTo>
                  <a:cubicBezTo>
                    <a:pt x="5958" y="2010"/>
                    <a:pt x="6506" y="2169"/>
                    <a:pt x="7077" y="2306"/>
                  </a:cubicBezTo>
                  <a:cubicBezTo>
                    <a:pt x="7442" y="2420"/>
                    <a:pt x="7807" y="2512"/>
                    <a:pt x="8195" y="2603"/>
                  </a:cubicBezTo>
                  <a:cubicBezTo>
                    <a:pt x="8378" y="2649"/>
                    <a:pt x="8560" y="2694"/>
                    <a:pt x="8743" y="2717"/>
                  </a:cubicBezTo>
                  <a:lnTo>
                    <a:pt x="9017" y="2786"/>
                  </a:lnTo>
                  <a:cubicBezTo>
                    <a:pt x="9154" y="2831"/>
                    <a:pt x="9268" y="2854"/>
                    <a:pt x="9405" y="2877"/>
                  </a:cubicBezTo>
                  <a:cubicBezTo>
                    <a:pt x="9542" y="2877"/>
                    <a:pt x="9679" y="2786"/>
                    <a:pt x="9725" y="2649"/>
                  </a:cubicBezTo>
                  <a:cubicBezTo>
                    <a:pt x="9770" y="2489"/>
                    <a:pt x="9679" y="2284"/>
                    <a:pt x="9519" y="2238"/>
                  </a:cubicBezTo>
                  <a:cubicBezTo>
                    <a:pt x="9359" y="2192"/>
                    <a:pt x="9222" y="2169"/>
                    <a:pt x="9063" y="2124"/>
                  </a:cubicBezTo>
                  <a:cubicBezTo>
                    <a:pt x="8926" y="2101"/>
                    <a:pt x="8789" y="2055"/>
                    <a:pt x="8629" y="2032"/>
                  </a:cubicBezTo>
                  <a:cubicBezTo>
                    <a:pt x="8355" y="1964"/>
                    <a:pt x="8058" y="1895"/>
                    <a:pt x="7762" y="1827"/>
                  </a:cubicBezTo>
                  <a:cubicBezTo>
                    <a:pt x="7214" y="1690"/>
                    <a:pt x="6643" y="1530"/>
                    <a:pt x="6095" y="1393"/>
                  </a:cubicBezTo>
                  <a:cubicBezTo>
                    <a:pt x="5525" y="1234"/>
                    <a:pt x="4977" y="1051"/>
                    <a:pt x="4406" y="891"/>
                  </a:cubicBezTo>
                  <a:cubicBezTo>
                    <a:pt x="4155" y="823"/>
                    <a:pt x="3904" y="754"/>
                    <a:pt x="3653" y="709"/>
                  </a:cubicBezTo>
                  <a:cubicBezTo>
                    <a:pt x="3333" y="617"/>
                    <a:pt x="3037" y="549"/>
                    <a:pt x="2740" y="480"/>
                  </a:cubicBezTo>
                  <a:cubicBezTo>
                    <a:pt x="2580" y="457"/>
                    <a:pt x="2443" y="435"/>
                    <a:pt x="2283" y="412"/>
                  </a:cubicBezTo>
                  <a:cubicBezTo>
                    <a:pt x="1895" y="321"/>
                    <a:pt x="1507" y="252"/>
                    <a:pt x="1119" y="184"/>
                  </a:cubicBezTo>
                  <a:cubicBezTo>
                    <a:pt x="895" y="139"/>
                    <a:pt x="670" y="94"/>
                    <a:pt x="468" y="49"/>
                  </a:cubicBezTo>
                  <a:lnTo>
                    <a:pt x="468" y="49"/>
                  </a:lnTo>
                  <a:cubicBezTo>
                    <a:pt x="462" y="47"/>
                    <a:pt x="457" y="47"/>
                    <a:pt x="457" y="47"/>
                  </a:cubicBezTo>
                  <a:lnTo>
                    <a:pt x="457" y="47"/>
                  </a:lnTo>
                  <a:cubicBezTo>
                    <a:pt x="457" y="47"/>
                    <a:pt x="457" y="47"/>
                    <a:pt x="457" y="47"/>
                  </a:cubicBezTo>
                  <a:cubicBezTo>
                    <a:pt x="366" y="47"/>
                    <a:pt x="298" y="24"/>
                    <a:pt x="206"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4" name="Google Shape;4585;p38">
              <a:extLst>
                <a:ext uri="{FF2B5EF4-FFF2-40B4-BE49-F238E27FC236}">
                  <a16:creationId xmlns:a16="http://schemas.microsoft.com/office/drawing/2014/main" id="{8B7C92FA-A640-CCB7-144D-E18EB4D343C1}"/>
                </a:ext>
              </a:extLst>
            </p:cNvPr>
            <p:cNvSpPr/>
            <p:nvPr/>
          </p:nvSpPr>
          <p:spPr>
            <a:xfrm>
              <a:off x="7115645" y="3178959"/>
              <a:ext cx="44104" cy="16875"/>
            </a:xfrm>
            <a:custGeom>
              <a:avLst/>
              <a:gdLst/>
              <a:ahLst/>
              <a:cxnLst/>
              <a:rect l="l" t="t" r="r" b="b"/>
              <a:pathLst>
                <a:path w="1576" h="603" extrusionOk="0">
                  <a:moveTo>
                    <a:pt x="115" y="0"/>
                  </a:moveTo>
                  <a:cubicBezTo>
                    <a:pt x="69" y="0"/>
                    <a:pt x="46" y="23"/>
                    <a:pt x="23" y="46"/>
                  </a:cubicBezTo>
                  <a:cubicBezTo>
                    <a:pt x="0" y="92"/>
                    <a:pt x="46" y="137"/>
                    <a:pt x="69" y="160"/>
                  </a:cubicBezTo>
                  <a:cubicBezTo>
                    <a:pt x="297" y="229"/>
                    <a:pt x="525" y="320"/>
                    <a:pt x="754" y="388"/>
                  </a:cubicBezTo>
                  <a:cubicBezTo>
                    <a:pt x="982" y="457"/>
                    <a:pt x="1210" y="525"/>
                    <a:pt x="1461" y="594"/>
                  </a:cubicBezTo>
                  <a:cubicBezTo>
                    <a:pt x="1473" y="600"/>
                    <a:pt x="1486" y="603"/>
                    <a:pt x="1497" y="603"/>
                  </a:cubicBezTo>
                  <a:cubicBezTo>
                    <a:pt x="1528" y="603"/>
                    <a:pt x="1553" y="581"/>
                    <a:pt x="1553" y="548"/>
                  </a:cubicBezTo>
                  <a:cubicBezTo>
                    <a:pt x="1575" y="502"/>
                    <a:pt x="1553" y="457"/>
                    <a:pt x="1507" y="434"/>
                  </a:cubicBezTo>
                  <a:cubicBezTo>
                    <a:pt x="1279" y="365"/>
                    <a:pt x="1028" y="297"/>
                    <a:pt x="799" y="229"/>
                  </a:cubicBezTo>
                  <a:cubicBezTo>
                    <a:pt x="571" y="160"/>
                    <a:pt x="343" y="69"/>
                    <a:pt x="137"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5" name="Google Shape;4586;p38">
              <a:extLst>
                <a:ext uri="{FF2B5EF4-FFF2-40B4-BE49-F238E27FC236}">
                  <a16:creationId xmlns:a16="http://schemas.microsoft.com/office/drawing/2014/main" id="{562AD91B-DEE6-B477-F091-FB11F1C5AD4A}"/>
                </a:ext>
              </a:extLst>
            </p:cNvPr>
            <p:cNvSpPr/>
            <p:nvPr/>
          </p:nvSpPr>
          <p:spPr>
            <a:xfrm>
              <a:off x="7092642" y="3265825"/>
              <a:ext cx="268964" cy="79953"/>
            </a:xfrm>
            <a:custGeom>
              <a:avLst/>
              <a:gdLst/>
              <a:ahLst/>
              <a:cxnLst/>
              <a:rect l="l" t="t" r="r" b="b"/>
              <a:pathLst>
                <a:path w="9611" h="2857" extrusionOk="0">
                  <a:moveTo>
                    <a:pt x="206" y="1"/>
                  </a:moveTo>
                  <a:cubicBezTo>
                    <a:pt x="115" y="1"/>
                    <a:pt x="23" y="92"/>
                    <a:pt x="1" y="206"/>
                  </a:cubicBezTo>
                  <a:cubicBezTo>
                    <a:pt x="1" y="252"/>
                    <a:pt x="23" y="320"/>
                    <a:pt x="69" y="366"/>
                  </a:cubicBezTo>
                  <a:cubicBezTo>
                    <a:pt x="115" y="411"/>
                    <a:pt x="160" y="434"/>
                    <a:pt x="229" y="434"/>
                  </a:cubicBezTo>
                  <a:cubicBezTo>
                    <a:pt x="252" y="434"/>
                    <a:pt x="297" y="457"/>
                    <a:pt x="343" y="457"/>
                  </a:cubicBezTo>
                  <a:cubicBezTo>
                    <a:pt x="480" y="480"/>
                    <a:pt x="640" y="525"/>
                    <a:pt x="777" y="571"/>
                  </a:cubicBezTo>
                  <a:cubicBezTo>
                    <a:pt x="937" y="594"/>
                    <a:pt x="1073" y="662"/>
                    <a:pt x="1233" y="708"/>
                  </a:cubicBezTo>
                  <a:cubicBezTo>
                    <a:pt x="1507" y="777"/>
                    <a:pt x="1804" y="868"/>
                    <a:pt x="2078" y="936"/>
                  </a:cubicBezTo>
                  <a:cubicBezTo>
                    <a:pt x="2397" y="1005"/>
                    <a:pt x="2717" y="1096"/>
                    <a:pt x="3014" y="1187"/>
                  </a:cubicBezTo>
                  <a:cubicBezTo>
                    <a:pt x="3288" y="1256"/>
                    <a:pt x="3584" y="1347"/>
                    <a:pt x="3858" y="1439"/>
                  </a:cubicBezTo>
                  <a:cubicBezTo>
                    <a:pt x="4429" y="1644"/>
                    <a:pt x="4999" y="1827"/>
                    <a:pt x="5570" y="1963"/>
                  </a:cubicBezTo>
                  <a:cubicBezTo>
                    <a:pt x="6164" y="2123"/>
                    <a:pt x="6757" y="2260"/>
                    <a:pt x="7350" y="2443"/>
                  </a:cubicBezTo>
                  <a:cubicBezTo>
                    <a:pt x="7624" y="2511"/>
                    <a:pt x="7898" y="2580"/>
                    <a:pt x="8172" y="2648"/>
                  </a:cubicBezTo>
                  <a:cubicBezTo>
                    <a:pt x="8423" y="2717"/>
                    <a:pt x="8674" y="2762"/>
                    <a:pt x="8948" y="2808"/>
                  </a:cubicBezTo>
                  <a:cubicBezTo>
                    <a:pt x="9039" y="2831"/>
                    <a:pt x="9131" y="2854"/>
                    <a:pt x="9245" y="2854"/>
                  </a:cubicBezTo>
                  <a:cubicBezTo>
                    <a:pt x="9257" y="2856"/>
                    <a:pt x="9269" y="2857"/>
                    <a:pt x="9280" y="2857"/>
                  </a:cubicBezTo>
                  <a:cubicBezTo>
                    <a:pt x="9405" y="2857"/>
                    <a:pt x="9523" y="2751"/>
                    <a:pt x="9564" y="2625"/>
                  </a:cubicBezTo>
                  <a:cubicBezTo>
                    <a:pt x="9610" y="2466"/>
                    <a:pt x="9519" y="2283"/>
                    <a:pt x="9359" y="2237"/>
                  </a:cubicBezTo>
                  <a:cubicBezTo>
                    <a:pt x="9154" y="2169"/>
                    <a:pt x="8948" y="2146"/>
                    <a:pt x="8743" y="2100"/>
                  </a:cubicBezTo>
                  <a:cubicBezTo>
                    <a:pt x="8469" y="2055"/>
                    <a:pt x="8195" y="1986"/>
                    <a:pt x="7921" y="1918"/>
                  </a:cubicBezTo>
                  <a:cubicBezTo>
                    <a:pt x="7624" y="1827"/>
                    <a:pt x="7328" y="1735"/>
                    <a:pt x="7031" y="1667"/>
                  </a:cubicBezTo>
                  <a:cubicBezTo>
                    <a:pt x="6757" y="1598"/>
                    <a:pt x="6460" y="1530"/>
                    <a:pt x="6186" y="1461"/>
                  </a:cubicBezTo>
                  <a:cubicBezTo>
                    <a:pt x="5867" y="1370"/>
                    <a:pt x="5570" y="1302"/>
                    <a:pt x="5273" y="1210"/>
                  </a:cubicBezTo>
                  <a:cubicBezTo>
                    <a:pt x="4703" y="1050"/>
                    <a:pt x="4155" y="868"/>
                    <a:pt x="3584" y="708"/>
                  </a:cubicBezTo>
                  <a:cubicBezTo>
                    <a:pt x="2991" y="525"/>
                    <a:pt x="2397" y="411"/>
                    <a:pt x="1804" y="297"/>
                  </a:cubicBezTo>
                  <a:cubicBezTo>
                    <a:pt x="1621" y="252"/>
                    <a:pt x="1461" y="229"/>
                    <a:pt x="1302" y="183"/>
                  </a:cubicBezTo>
                  <a:cubicBezTo>
                    <a:pt x="1142" y="160"/>
                    <a:pt x="982" y="115"/>
                    <a:pt x="822" y="92"/>
                  </a:cubicBezTo>
                  <a:cubicBezTo>
                    <a:pt x="617" y="69"/>
                    <a:pt x="434" y="23"/>
                    <a:pt x="252"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6" name="Google Shape;4587;p38">
              <a:extLst>
                <a:ext uri="{FF2B5EF4-FFF2-40B4-BE49-F238E27FC236}">
                  <a16:creationId xmlns:a16="http://schemas.microsoft.com/office/drawing/2014/main" id="{DD551251-6E19-B9E5-71A9-D7A84BA5388B}"/>
                </a:ext>
              </a:extLst>
            </p:cNvPr>
            <p:cNvSpPr/>
            <p:nvPr/>
          </p:nvSpPr>
          <p:spPr>
            <a:xfrm>
              <a:off x="7098407" y="3260088"/>
              <a:ext cx="256790" cy="83703"/>
            </a:xfrm>
            <a:custGeom>
              <a:avLst/>
              <a:gdLst/>
              <a:ahLst/>
              <a:cxnLst/>
              <a:rect l="l" t="t" r="r" b="b"/>
              <a:pathLst>
                <a:path w="9176" h="2991" extrusionOk="0">
                  <a:moveTo>
                    <a:pt x="137" y="0"/>
                  </a:moveTo>
                  <a:cubicBezTo>
                    <a:pt x="91" y="0"/>
                    <a:pt x="23" y="46"/>
                    <a:pt x="23" y="91"/>
                  </a:cubicBezTo>
                  <a:cubicBezTo>
                    <a:pt x="0" y="160"/>
                    <a:pt x="23" y="206"/>
                    <a:pt x="91" y="251"/>
                  </a:cubicBezTo>
                  <a:cubicBezTo>
                    <a:pt x="388" y="365"/>
                    <a:pt x="708" y="479"/>
                    <a:pt x="1027" y="594"/>
                  </a:cubicBezTo>
                  <a:cubicBezTo>
                    <a:pt x="1324" y="685"/>
                    <a:pt x="1644" y="799"/>
                    <a:pt x="1940" y="913"/>
                  </a:cubicBezTo>
                  <a:cubicBezTo>
                    <a:pt x="2077" y="959"/>
                    <a:pt x="2214" y="1027"/>
                    <a:pt x="2351" y="1073"/>
                  </a:cubicBezTo>
                  <a:cubicBezTo>
                    <a:pt x="2534" y="1119"/>
                    <a:pt x="2693" y="1164"/>
                    <a:pt x="2876" y="1233"/>
                  </a:cubicBezTo>
                  <a:cubicBezTo>
                    <a:pt x="3173" y="1324"/>
                    <a:pt x="3447" y="1438"/>
                    <a:pt x="3721" y="1552"/>
                  </a:cubicBezTo>
                  <a:cubicBezTo>
                    <a:pt x="3995" y="1666"/>
                    <a:pt x="4268" y="1758"/>
                    <a:pt x="4542" y="1849"/>
                  </a:cubicBezTo>
                  <a:cubicBezTo>
                    <a:pt x="4816" y="1940"/>
                    <a:pt x="5090" y="2032"/>
                    <a:pt x="5387" y="2123"/>
                  </a:cubicBezTo>
                  <a:cubicBezTo>
                    <a:pt x="5661" y="2214"/>
                    <a:pt x="5935" y="2283"/>
                    <a:pt x="6209" y="2328"/>
                  </a:cubicBezTo>
                  <a:cubicBezTo>
                    <a:pt x="6505" y="2397"/>
                    <a:pt x="6802" y="2465"/>
                    <a:pt x="7076" y="2534"/>
                  </a:cubicBezTo>
                  <a:cubicBezTo>
                    <a:pt x="7373" y="2602"/>
                    <a:pt x="7669" y="2693"/>
                    <a:pt x="7966" y="2762"/>
                  </a:cubicBezTo>
                  <a:cubicBezTo>
                    <a:pt x="8103" y="2808"/>
                    <a:pt x="8263" y="2853"/>
                    <a:pt x="8400" y="2876"/>
                  </a:cubicBezTo>
                  <a:cubicBezTo>
                    <a:pt x="8560" y="2922"/>
                    <a:pt x="8719" y="2967"/>
                    <a:pt x="8902" y="2990"/>
                  </a:cubicBezTo>
                  <a:cubicBezTo>
                    <a:pt x="8993" y="2990"/>
                    <a:pt x="9107" y="2922"/>
                    <a:pt x="9130" y="2808"/>
                  </a:cubicBezTo>
                  <a:cubicBezTo>
                    <a:pt x="9176" y="2693"/>
                    <a:pt x="9107" y="2557"/>
                    <a:pt x="8970" y="2511"/>
                  </a:cubicBezTo>
                  <a:cubicBezTo>
                    <a:pt x="8377" y="2328"/>
                    <a:pt x="7784" y="2146"/>
                    <a:pt x="7167" y="2009"/>
                  </a:cubicBezTo>
                  <a:cubicBezTo>
                    <a:pt x="6893" y="1940"/>
                    <a:pt x="6597" y="1872"/>
                    <a:pt x="6300" y="1803"/>
                  </a:cubicBezTo>
                  <a:cubicBezTo>
                    <a:pt x="6026" y="1758"/>
                    <a:pt x="5752" y="1689"/>
                    <a:pt x="5478" y="1598"/>
                  </a:cubicBezTo>
                  <a:cubicBezTo>
                    <a:pt x="4908" y="1438"/>
                    <a:pt x="4360" y="1278"/>
                    <a:pt x="3812" y="1096"/>
                  </a:cubicBezTo>
                  <a:cubicBezTo>
                    <a:pt x="3675" y="1050"/>
                    <a:pt x="3538" y="1004"/>
                    <a:pt x="3401" y="959"/>
                  </a:cubicBezTo>
                  <a:cubicBezTo>
                    <a:pt x="3241" y="913"/>
                    <a:pt x="3082" y="867"/>
                    <a:pt x="2922" y="845"/>
                  </a:cubicBezTo>
                  <a:cubicBezTo>
                    <a:pt x="2602" y="753"/>
                    <a:pt x="2283" y="662"/>
                    <a:pt x="1963" y="571"/>
                  </a:cubicBezTo>
                  <a:cubicBezTo>
                    <a:pt x="1666" y="479"/>
                    <a:pt x="1370" y="411"/>
                    <a:pt x="1073" y="320"/>
                  </a:cubicBezTo>
                  <a:cubicBezTo>
                    <a:pt x="776" y="228"/>
                    <a:pt x="457" y="137"/>
                    <a:pt x="160"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7" name="Google Shape;4588;p38">
              <a:extLst>
                <a:ext uri="{FF2B5EF4-FFF2-40B4-BE49-F238E27FC236}">
                  <a16:creationId xmlns:a16="http://schemas.microsoft.com/office/drawing/2014/main" id="{1AE3114E-C3C4-D994-2D64-A4BC17A87D87}"/>
                </a:ext>
              </a:extLst>
            </p:cNvPr>
            <p:cNvSpPr/>
            <p:nvPr/>
          </p:nvSpPr>
          <p:spPr>
            <a:xfrm>
              <a:off x="7267660" y="3309901"/>
              <a:ext cx="88181" cy="24291"/>
            </a:xfrm>
            <a:custGeom>
              <a:avLst/>
              <a:gdLst/>
              <a:ahLst/>
              <a:cxnLst/>
              <a:rect l="l" t="t" r="r" b="b"/>
              <a:pathLst>
                <a:path w="3151" h="868" extrusionOk="0">
                  <a:moveTo>
                    <a:pt x="92" y="0"/>
                  </a:moveTo>
                  <a:cubicBezTo>
                    <a:pt x="46" y="0"/>
                    <a:pt x="24" y="23"/>
                    <a:pt x="1" y="69"/>
                  </a:cubicBezTo>
                  <a:cubicBezTo>
                    <a:pt x="1" y="92"/>
                    <a:pt x="24" y="160"/>
                    <a:pt x="46" y="160"/>
                  </a:cubicBezTo>
                  <a:cubicBezTo>
                    <a:pt x="298" y="229"/>
                    <a:pt x="549" y="274"/>
                    <a:pt x="800" y="343"/>
                  </a:cubicBezTo>
                  <a:cubicBezTo>
                    <a:pt x="914" y="366"/>
                    <a:pt x="1028" y="388"/>
                    <a:pt x="1142" y="434"/>
                  </a:cubicBezTo>
                  <a:cubicBezTo>
                    <a:pt x="1279" y="457"/>
                    <a:pt x="1416" y="503"/>
                    <a:pt x="1553" y="525"/>
                  </a:cubicBezTo>
                  <a:cubicBezTo>
                    <a:pt x="1804" y="594"/>
                    <a:pt x="2055" y="662"/>
                    <a:pt x="2306" y="731"/>
                  </a:cubicBezTo>
                  <a:cubicBezTo>
                    <a:pt x="2420" y="754"/>
                    <a:pt x="2534" y="777"/>
                    <a:pt x="2649" y="799"/>
                  </a:cubicBezTo>
                  <a:cubicBezTo>
                    <a:pt x="2785" y="822"/>
                    <a:pt x="2922" y="845"/>
                    <a:pt x="3037" y="868"/>
                  </a:cubicBezTo>
                  <a:lnTo>
                    <a:pt x="3082" y="868"/>
                  </a:lnTo>
                  <a:cubicBezTo>
                    <a:pt x="3128" y="845"/>
                    <a:pt x="3128" y="822"/>
                    <a:pt x="3151" y="799"/>
                  </a:cubicBezTo>
                  <a:cubicBezTo>
                    <a:pt x="3151" y="777"/>
                    <a:pt x="3151" y="754"/>
                    <a:pt x="3151" y="731"/>
                  </a:cubicBezTo>
                  <a:cubicBezTo>
                    <a:pt x="3128" y="708"/>
                    <a:pt x="3105" y="685"/>
                    <a:pt x="3082" y="662"/>
                  </a:cubicBezTo>
                  <a:cubicBezTo>
                    <a:pt x="2831" y="617"/>
                    <a:pt x="2603" y="571"/>
                    <a:pt x="2352" y="525"/>
                  </a:cubicBezTo>
                  <a:cubicBezTo>
                    <a:pt x="2101" y="480"/>
                    <a:pt x="1872" y="411"/>
                    <a:pt x="1621" y="366"/>
                  </a:cubicBezTo>
                  <a:cubicBezTo>
                    <a:pt x="1370" y="320"/>
                    <a:pt x="1119" y="252"/>
                    <a:pt x="868" y="183"/>
                  </a:cubicBezTo>
                  <a:cubicBezTo>
                    <a:pt x="617" y="137"/>
                    <a:pt x="366" y="69"/>
                    <a:pt x="115"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8" name="Google Shape;4589;p38">
              <a:extLst>
                <a:ext uri="{FF2B5EF4-FFF2-40B4-BE49-F238E27FC236}">
                  <a16:creationId xmlns:a16="http://schemas.microsoft.com/office/drawing/2014/main" id="{3ED37697-1AB5-DB69-C321-F3ADB6BD75FC}"/>
                </a:ext>
              </a:extLst>
            </p:cNvPr>
            <p:cNvSpPr/>
            <p:nvPr/>
          </p:nvSpPr>
          <p:spPr>
            <a:xfrm>
              <a:off x="7277902" y="3310545"/>
              <a:ext cx="71558" cy="21744"/>
            </a:xfrm>
            <a:custGeom>
              <a:avLst/>
              <a:gdLst/>
              <a:ahLst/>
              <a:cxnLst/>
              <a:rect l="l" t="t" r="r" b="b"/>
              <a:pathLst>
                <a:path w="2557" h="777" extrusionOk="0">
                  <a:moveTo>
                    <a:pt x="91" y="0"/>
                  </a:moveTo>
                  <a:cubicBezTo>
                    <a:pt x="68" y="0"/>
                    <a:pt x="23" y="23"/>
                    <a:pt x="23" y="69"/>
                  </a:cubicBezTo>
                  <a:cubicBezTo>
                    <a:pt x="0" y="92"/>
                    <a:pt x="23" y="160"/>
                    <a:pt x="68" y="160"/>
                  </a:cubicBezTo>
                  <a:cubicBezTo>
                    <a:pt x="274" y="206"/>
                    <a:pt x="457" y="274"/>
                    <a:pt x="662" y="320"/>
                  </a:cubicBezTo>
                  <a:cubicBezTo>
                    <a:pt x="845" y="365"/>
                    <a:pt x="1050" y="411"/>
                    <a:pt x="1255" y="457"/>
                  </a:cubicBezTo>
                  <a:cubicBezTo>
                    <a:pt x="1438" y="525"/>
                    <a:pt x="1621" y="571"/>
                    <a:pt x="1803" y="617"/>
                  </a:cubicBezTo>
                  <a:cubicBezTo>
                    <a:pt x="2009" y="662"/>
                    <a:pt x="2237" y="708"/>
                    <a:pt x="2442" y="776"/>
                  </a:cubicBezTo>
                  <a:cubicBezTo>
                    <a:pt x="2488" y="776"/>
                    <a:pt x="2534" y="754"/>
                    <a:pt x="2556" y="708"/>
                  </a:cubicBezTo>
                  <a:cubicBezTo>
                    <a:pt x="2556" y="662"/>
                    <a:pt x="2534" y="617"/>
                    <a:pt x="2488" y="617"/>
                  </a:cubicBezTo>
                  <a:cubicBezTo>
                    <a:pt x="2283" y="548"/>
                    <a:pt x="2054" y="502"/>
                    <a:pt x="1849" y="457"/>
                  </a:cubicBezTo>
                  <a:cubicBezTo>
                    <a:pt x="1666" y="411"/>
                    <a:pt x="1484" y="365"/>
                    <a:pt x="1301" y="320"/>
                  </a:cubicBezTo>
                  <a:cubicBezTo>
                    <a:pt x="1096" y="251"/>
                    <a:pt x="913" y="206"/>
                    <a:pt x="708" y="160"/>
                  </a:cubicBezTo>
                  <a:cubicBezTo>
                    <a:pt x="525" y="114"/>
                    <a:pt x="320" y="69"/>
                    <a:pt x="137"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9" name="Google Shape;4590;p38">
              <a:extLst>
                <a:ext uri="{FF2B5EF4-FFF2-40B4-BE49-F238E27FC236}">
                  <a16:creationId xmlns:a16="http://schemas.microsoft.com/office/drawing/2014/main" id="{0CE6F60C-B425-E629-8393-C25EB558813E}"/>
                </a:ext>
              </a:extLst>
            </p:cNvPr>
            <p:cNvSpPr/>
            <p:nvPr/>
          </p:nvSpPr>
          <p:spPr>
            <a:xfrm>
              <a:off x="7073472" y="3324593"/>
              <a:ext cx="274057" cy="79226"/>
            </a:xfrm>
            <a:custGeom>
              <a:avLst/>
              <a:gdLst/>
              <a:ahLst/>
              <a:cxnLst/>
              <a:rect l="l" t="t" r="r" b="b"/>
              <a:pathLst>
                <a:path w="9793" h="2831" extrusionOk="0">
                  <a:moveTo>
                    <a:pt x="161" y="0"/>
                  </a:moveTo>
                  <a:cubicBezTo>
                    <a:pt x="92" y="0"/>
                    <a:pt x="47" y="23"/>
                    <a:pt x="24" y="92"/>
                  </a:cubicBezTo>
                  <a:cubicBezTo>
                    <a:pt x="1" y="160"/>
                    <a:pt x="47" y="252"/>
                    <a:pt x="115" y="274"/>
                  </a:cubicBezTo>
                  <a:cubicBezTo>
                    <a:pt x="206" y="297"/>
                    <a:pt x="275" y="320"/>
                    <a:pt x="366" y="343"/>
                  </a:cubicBezTo>
                  <a:cubicBezTo>
                    <a:pt x="366" y="366"/>
                    <a:pt x="389" y="388"/>
                    <a:pt x="412" y="411"/>
                  </a:cubicBezTo>
                  <a:cubicBezTo>
                    <a:pt x="435" y="434"/>
                    <a:pt x="480" y="434"/>
                    <a:pt x="526" y="457"/>
                  </a:cubicBezTo>
                  <a:cubicBezTo>
                    <a:pt x="594" y="480"/>
                    <a:pt x="640" y="503"/>
                    <a:pt x="708" y="525"/>
                  </a:cubicBezTo>
                  <a:cubicBezTo>
                    <a:pt x="868" y="571"/>
                    <a:pt x="1005" y="640"/>
                    <a:pt x="1142" y="685"/>
                  </a:cubicBezTo>
                  <a:cubicBezTo>
                    <a:pt x="1439" y="776"/>
                    <a:pt x="1713" y="868"/>
                    <a:pt x="2010" y="959"/>
                  </a:cubicBezTo>
                  <a:cubicBezTo>
                    <a:pt x="2306" y="1050"/>
                    <a:pt x="2603" y="1119"/>
                    <a:pt x="2900" y="1187"/>
                  </a:cubicBezTo>
                  <a:cubicBezTo>
                    <a:pt x="3196" y="1256"/>
                    <a:pt x="3493" y="1347"/>
                    <a:pt x="3813" y="1438"/>
                  </a:cubicBezTo>
                  <a:cubicBezTo>
                    <a:pt x="3950" y="1484"/>
                    <a:pt x="4109" y="1507"/>
                    <a:pt x="4269" y="1553"/>
                  </a:cubicBezTo>
                  <a:cubicBezTo>
                    <a:pt x="4429" y="1598"/>
                    <a:pt x="4612" y="1644"/>
                    <a:pt x="4771" y="1667"/>
                  </a:cubicBezTo>
                  <a:cubicBezTo>
                    <a:pt x="5000" y="1735"/>
                    <a:pt x="5228" y="1804"/>
                    <a:pt x="5456" y="1872"/>
                  </a:cubicBezTo>
                  <a:cubicBezTo>
                    <a:pt x="5753" y="1941"/>
                    <a:pt x="6050" y="2009"/>
                    <a:pt x="6346" y="2100"/>
                  </a:cubicBezTo>
                  <a:cubicBezTo>
                    <a:pt x="6620" y="2192"/>
                    <a:pt x="6917" y="2260"/>
                    <a:pt x="7191" y="2329"/>
                  </a:cubicBezTo>
                  <a:cubicBezTo>
                    <a:pt x="7396" y="2374"/>
                    <a:pt x="7602" y="2420"/>
                    <a:pt x="7784" y="2488"/>
                  </a:cubicBezTo>
                  <a:cubicBezTo>
                    <a:pt x="8013" y="2534"/>
                    <a:pt x="8218" y="2603"/>
                    <a:pt x="8423" y="2648"/>
                  </a:cubicBezTo>
                  <a:cubicBezTo>
                    <a:pt x="8652" y="2694"/>
                    <a:pt x="8857" y="2739"/>
                    <a:pt x="9085" y="2762"/>
                  </a:cubicBezTo>
                  <a:cubicBezTo>
                    <a:pt x="9154" y="2785"/>
                    <a:pt x="9245" y="2785"/>
                    <a:pt x="9314" y="2808"/>
                  </a:cubicBezTo>
                  <a:lnTo>
                    <a:pt x="9451" y="2808"/>
                  </a:lnTo>
                  <a:cubicBezTo>
                    <a:pt x="9451" y="2808"/>
                    <a:pt x="9473" y="2808"/>
                    <a:pt x="9473" y="2831"/>
                  </a:cubicBezTo>
                  <a:cubicBezTo>
                    <a:pt x="9565" y="2831"/>
                    <a:pt x="9633" y="2785"/>
                    <a:pt x="9679" y="2762"/>
                  </a:cubicBezTo>
                  <a:cubicBezTo>
                    <a:pt x="9747" y="2694"/>
                    <a:pt x="9770" y="2603"/>
                    <a:pt x="9770" y="2534"/>
                  </a:cubicBezTo>
                  <a:cubicBezTo>
                    <a:pt x="9747" y="2511"/>
                    <a:pt x="9747" y="2488"/>
                    <a:pt x="9747" y="2466"/>
                  </a:cubicBezTo>
                  <a:cubicBezTo>
                    <a:pt x="9747" y="2443"/>
                    <a:pt x="9747" y="2443"/>
                    <a:pt x="9747" y="2420"/>
                  </a:cubicBezTo>
                  <a:cubicBezTo>
                    <a:pt x="9793" y="2306"/>
                    <a:pt x="9747" y="2192"/>
                    <a:pt x="9633" y="2123"/>
                  </a:cubicBezTo>
                  <a:cubicBezTo>
                    <a:pt x="9519" y="2032"/>
                    <a:pt x="9359" y="2009"/>
                    <a:pt x="9222" y="1963"/>
                  </a:cubicBezTo>
                  <a:cubicBezTo>
                    <a:pt x="9085" y="1941"/>
                    <a:pt x="8926" y="1895"/>
                    <a:pt x="8789" y="1872"/>
                  </a:cubicBezTo>
                  <a:cubicBezTo>
                    <a:pt x="8515" y="1804"/>
                    <a:pt x="8241" y="1758"/>
                    <a:pt x="7967" y="1712"/>
                  </a:cubicBezTo>
                  <a:cubicBezTo>
                    <a:pt x="7830" y="1690"/>
                    <a:pt x="7693" y="1644"/>
                    <a:pt x="7556" y="1621"/>
                  </a:cubicBezTo>
                  <a:cubicBezTo>
                    <a:pt x="7396" y="1575"/>
                    <a:pt x="7214" y="1530"/>
                    <a:pt x="7054" y="1507"/>
                  </a:cubicBezTo>
                  <a:cubicBezTo>
                    <a:pt x="6757" y="1416"/>
                    <a:pt x="6438" y="1370"/>
                    <a:pt x="6141" y="1301"/>
                  </a:cubicBezTo>
                  <a:cubicBezTo>
                    <a:pt x="5799" y="1233"/>
                    <a:pt x="5479" y="1142"/>
                    <a:pt x="5137" y="1073"/>
                  </a:cubicBezTo>
                  <a:cubicBezTo>
                    <a:pt x="4931" y="1028"/>
                    <a:pt x="4703" y="1005"/>
                    <a:pt x="4497" y="959"/>
                  </a:cubicBezTo>
                  <a:cubicBezTo>
                    <a:pt x="4224" y="868"/>
                    <a:pt x="3927" y="799"/>
                    <a:pt x="3653" y="731"/>
                  </a:cubicBezTo>
                  <a:cubicBezTo>
                    <a:pt x="3379" y="662"/>
                    <a:pt x="3082" y="594"/>
                    <a:pt x="2786" y="525"/>
                  </a:cubicBezTo>
                  <a:cubicBezTo>
                    <a:pt x="2694" y="503"/>
                    <a:pt x="2580" y="480"/>
                    <a:pt x="2466" y="457"/>
                  </a:cubicBezTo>
                  <a:cubicBezTo>
                    <a:pt x="2375" y="434"/>
                    <a:pt x="2261" y="434"/>
                    <a:pt x="2146" y="411"/>
                  </a:cubicBezTo>
                  <a:cubicBezTo>
                    <a:pt x="1941" y="366"/>
                    <a:pt x="1758" y="343"/>
                    <a:pt x="1553" y="320"/>
                  </a:cubicBezTo>
                  <a:cubicBezTo>
                    <a:pt x="1530" y="297"/>
                    <a:pt x="1485" y="297"/>
                    <a:pt x="1462" y="297"/>
                  </a:cubicBezTo>
                  <a:cubicBezTo>
                    <a:pt x="1370" y="252"/>
                    <a:pt x="1256" y="229"/>
                    <a:pt x="1165" y="206"/>
                  </a:cubicBezTo>
                  <a:cubicBezTo>
                    <a:pt x="1028" y="160"/>
                    <a:pt x="914" y="137"/>
                    <a:pt x="800" y="92"/>
                  </a:cubicBezTo>
                  <a:cubicBezTo>
                    <a:pt x="754" y="69"/>
                    <a:pt x="708" y="46"/>
                    <a:pt x="640" y="46"/>
                  </a:cubicBezTo>
                  <a:cubicBezTo>
                    <a:pt x="606" y="35"/>
                    <a:pt x="566" y="23"/>
                    <a:pt x="526" y="23"/>
                  </a:cubicBezTo>
                  <a:cubicBezTo>
                    <a:pt x="486" y="23"/>
                    <a:pt x="446" y="35"/>
                    <a:pt x="412" y="69"/>
                  </a:cubicBezTo>
                  <a:cubicBezTo>
                    <a:pt x="343" y="46"/>
                    <a:pt x="275" y="23"/>
                    <a:pt x="206"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0" name="Google Shape;4591;p38">
              <a:extLst>
                <a:ext uri="{FF2B5EF4-FFF2-40B4-BE49-F238E27FC236}">
                  <a16:creationId xmlns:a16="http://schemas.microsoft.com/office/drawing/2014/main" id="{74E26462-0458-B7E1-9787-BA945BBB55A6}"/>
                </a:ext>
              </a:extLst>
            </p:cNvPr>
            <p:cNvSpPr/>
            <p:nvPr/>
          </p:nvSpPr>
          <p:spPr>
            <a:xfrm>
              <a:off x="7371148" y="3290088"/>
              <a:ext cx="76035" cy="24963"/>
            </a:xfrm>
            <a:custGeom>
              <a:avLst/>
              <a:gdLst/>
              <a:ahLst/>
              <a:cxnLst/>
              <a:rect l="l" t="t" r="r" b="b"/>
              <a:pathLst>
                <a:path w="2717" h="892" extrusionOk="0">
                  <a:moveTo>
                    <a:pt x="137" y="1"/>
                  </a:moveTo>
                  <a:cubicBezTo>
                    <a:pt x="92" y="1"/>
                    <a:pt x="23" y="47"/>
                    <a:pt x="1" y="92"/>
                  </a:cubicBezTo>
                  <a:cubicBezTo>
                    <a:pt x="1" y="138"/>
                    <a:pt x="1" y="161"/>
                    <a:pt x="23" y="206"/>
                  </a:cubicBezTo>
                  <a:cubicBezTo>
                    <a:pt x="46" y="229"/>
                    <a:pt x="69" y="252"/>
                    <a:pt x="92" y="275"/>
                  </a:cubicBezTo>
                  <a:lnTo>
                    <a:pt x="115" y="275"/>
                  </a:lnTo>
                  <a:cubicBezTo>
                    <a:pt x="137" y="320"/>
                    <a:pt x="160" y="366"/>
                    <a:pt x="206" y="366"/>
                  </a:cubicBezTo>
                  <a:cubicBezTo>
                    <a:pt x="274" y="389"/>
                    <a:pt x="320" y="389"/>
                    <a:pt x="389" y="412"/>
                  </a:cubicBezTo>
                  <a:cubicBezTo>
                    <a:pt x="480" y="435"/>
                    <a:pt x="548" y="457"/>
                    <a:pt x="640" y="457"/>
                  </a:cubicBezTo>
                  <a:cubicBezTo>
                    <a:pt x="662" y="480"/>
                    <a:pt x="662" y="480"/>
                    <a:pt x="685" y="480"/>
                  </a:cubicBezTo>
                  <a:lnTo>
                    <a:pt x="708" y="480"/>
                  </a:lnTo>
                  <a:cubicBezTo>
                    <a:pt x="936" y="549"/>
                    <a:pt x="1165" y="594"/>
                    <a:pt x="1393" y="663"/>
                  </a:cubicBezTo>
                  <a:cubicBezTo>
                    <a:pt x="1598" y="708"/>
                    <a:pt x="1804" y="754"/>
                    <a:pt x="2009" y="800"/>
                  </a:cubicBezTo>
                  <a:cubicBezTo>
                    <a:pt x="2100" y="823"/>
                    <a:pt x="2215" y="845"/>
                    <a:pt x="2329" y="868"/>
                  </a:cubicBezTo>
                  <a:cubicBezTo>
                    <a:pt x="2374" y="868"/>
                    <a:pt x="2420" y="868"/>
                    <a:pt x="2466" y="891"/>
                  </a:cubicBezTo>
                  <a:lnTo>
                    <a:pt x="2580" y="891"/>
                  </a:lnTo>
                  <a:cubicBezTo>
                    <a:pt x="2671" y="845"/>
                    <a:pt x="2717" y="777"/>
                    <a:pt x="2694" y="686"/>
                  </a:cubicBezTo>
                  <a:cubicBezTo>
                    <a:pt x="2694" y="640"/>
                    <a:pt x="2671" y="594"/>
                    <a:pt x="2625" y="572"/>
                  </a:cubicBezTo>
                  <a:cubicBezTo>
                    <a:pt x="2625" y="572"/>
                    <a:pt x="2603" y="549"/>
                    <a:pt x="2580" y="549"/>
                  </a:cubicBezTo>
                  <a:cubicBezTo>
                    <a:pt x="2534" y="526"/>
                    <a:pt x="2488" y="526"/>
                    <a:pt x="2443" y="526"/>
                  </a:cubicBezTo>
                  <a:cubicBezTo>
                    <a:pt x="2374" y="503"/>
                    <a:pt x="2283" y="480"/>
                    <a:pt x="2215" y="457"/>
                  </a:cubicBezTo>
                  <a:cubicBezTo>
                    <a:pt x="2146" y="457"/>
                    <a:pt x="2078" y="435"/>
                    <a:pt x="2009" y="435"/>
                  </a:cubicBezTo>
                  <a:cubicBezTo>
                    <a:pt x="1918" y="412"/>
                    <a:pt x="1827" y="389"/>
                    <a:pt x="1735" y="366"/>
                  </a:cubicBezTo>
                  <a:cubicBezTo>
                    <a:pt x="1621" y="366"/>
                    <a:pt x="1530" y="343"/>
                    <a:pt x="1416" y="320"/>
                  </a:cubicBezTo>
                  <a:lnTo>
                    <a:pt x="1393" y="320"/>
                  </a:lnTo>
                  <a:cubicBezTo>
                    <a:pt x="1187" y="275"/>
                    <a:pt x="982" y="252"/>
                    <a:pt x="799" y="206"/>
                  </a:cubicBezTo>
                  <a:cubicBezTo>
                    <a:pt x="685" y="183"/>
                    <a:pt x="594" y="161"/>
                    <a:pt x="503" y="138"/>
                  </a:cubicBezTo>
                  <a:cubicBezTo>
                    <a:pt x="389" y="92"/>
                    <a:pt x="297" y="47"/>
                    <a:pt x="183"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1" name="Google Shape;4592;p38">
              <a:extLst>
                <a:ext uri="{FF2B5EF4-FFF2-40B4-BE49-F238E27FC236}">
                  <a16:creationId xmlns:a16="http://schemas.microsoft.com/office/drawing/2014/main" id="{811051FA-5446-1E4A-5367-FE8D4877ADB6}"/>
                </a:ext>
              </a:extLst>
            </p:cNvPr>
            <p:cNvSpPr/>
            <p:nvPr/>
          </p:nvSpPr>
          <p:spPr>
            <a:xfrm>
              <a:off x="7989477" y="3349500"/>
              <a:ext cx="63890" cy="204207"/>
            </a:xfrm>
            <a:custGeom>
              <a:avLst/>
              <a:gdLst/>
              <a:ahLst/>
              <a:cxnLst/>
              <a:rect l="l" t="t" r="r" b="b"/>
              <a:pathLst>
                <a:path w="2283" h="7297" extrusionOk="0">
                  <a:moveTo>
                    <a:pt x="2055" y="1"/>
                  </a:moveTo>
                  <a:cubicBezTo>
                    <a:pt x="1963" y="1"/>
                    <a:pt x="1872" y="69"/>
                    <a:pt x="1849" y="160"/>
                  </a:cubicBezTo>
                  <a:cubicBezTo>
                    <a:pt x="1849" y="160"/>
                    <a:pt x="1849" y="183"/>
                    <a:pt x="1826" y="183"/>
                  </a:cubicBezTo>
                  <a:cubicBezTo>
                    <a:pt x="1781" y="229"/>
                    <a:pt x="1758" y="275"/>
                    <a:pt x="1735" y="320"/>
                  </a:cubicBezTo>
                  <a:cubicBezTo>
                    <a:pt x="1712" y="389"/>
                    <a:pt x="1689" y="434"/>
                    <a:pt x="1667" y="480"/>
                  </a:cubicBezTo>
                  <a:cubicBezTo>
                    <a:pt x="1667" y="548"/>
                    <a:pt x="1644" y="594"/>
                    <a:pt x="1644" y="663"/>
                  </a:cubicBezTo>
                  <a:cubicBezTo>
                    <a:pt x="1598" y="800"/>
                    <a:pt x="1553" y="936"/>
                    <a:pt x="1530" y="1073"/>
                  </a:cubicBezTo>
                  <a:cubicBezTo>
                    <a:pt x="1507" y="1073"/>
                    <a:pt x="1507" y="1073"/>
                    <a:pt x="1507" y="1096"/>
                  </a:cubicBezTo>
                  <a:cubicBezTo>
                    <a:pt x="1461" y="1233"/>
                    <a:pt x="1416" y="1370"/>
                    <a:pt x="1393" y="1507"/>
                  </a:cubicBezTo>
                  <a:cubicBezTo>
                    <a:pt x="1347" y="1644"/>
                    <a:pt x="1301" y="1781"/>
                    <a:pt x="1256" y="1918"/>
                  </a:cubicBezTo>
                  <a:cubicBezTo>
                    <a:pt x="1164" y="2237"/>
                    <a:pt x="1096" y="2534"/>
                    <a:pt x="1005" y="2831"/>
                  </a:cubicBezTo>
                  <a:cubicBezTo>
                    <a:pt x="936" y="3128"/>
                    <a:pt x="891" y="3424"/>
                    <a:pt x="799" y="3721"/>
                  </a:cubicBezTo>
                  <a:cubicBezTo>
                    <a:pt x="731" y="3995"/>
                    <a:pt x="662" y="4269"/>
                    <a:pt x="594" y="4543"/>
                  </a:cubicBezTo>
                  <a:cubicBezTo>
                    <a:pt x="525" y="4817"/>
                    <a:pt x="457" y="5068"/>
                    <a:pt x="388" y="5342"/>
                  </a:cubicBezTo>
                  <a:cubicBezTo>
                    <a:pt x="320" y="5616"/>
                    <a:pt x="229" y="5912"/>
                    <a:pt x="160" y="6209"/>
                  </a:cubicBezTo>
                  <a:cubicBezTo>
                    <a:pt x="137" y="6346"/>
                    <a:pt x="92" y="6483"/>
                    <a:pt x="69" y="6620"/>
                  </a:cubicBezTo>
                  <a:cubicBezTo>
                    <a:pt x="46" y="6688"/>
                    <a:pt x="46" y="6757"/>
                    <a:pt x="23" y="6848"/>
                  </a:cubicBezTo>
                  <a:cubicBezTo>
                    <a:pt x="23" y="6871"/>
                    <a:pt x="23" y="6894"/>
                    <a:pt x="0" y="6917"/>
                  </a:cubicBezTo>
                  <a:cubicBezTo>
                    <a:pt x="0" y="6985"/>
                    <a:pt x="0" y="7008"/>
                    <a:pt x="23" y="7076"/>
                  </a:cubicBezTo>
                  <a:cubicBezTo>
                    <a:pt x="23" y="7168"/>
                    <a:pt x="115" y="7259"/>
                    <a:pt x="206" y="7282"/>
                  </a:cubicBezTo>
                  <a:cubicBezTo>
                    <a:pt x="244" y="7291"/>
                    <a:pt x="278" y="7297"/>
                    <a:pt x="309" y="7297"/>
                  </a:cubicBezTo>
                  <a:cubicBezTo>
                    <a:pt x="354" y="7297"/>
                    <a:pt x="394" y="7286"/>
                    <a:pt x="434" y="7259"/>
                  </a:cubicBezTo>
                  <a:cubicBezTo>
                    <a:pt x="457" y="7259"/>
                    <a:pt x="480" y="7236"/>
                    <a:pt x="503" y="7236"/>
                  </a:cubicBezTo>
                  <a:cubicBezTo>
                    <a:pt x="503" y="7236"/>
                    <a:pt x="503" y="7213"/>
                    <a:pt x="503" y="7213"/>
                  </a:cubicBezTo>
                  <a:cubicBezTo>
                    <a:pt x="525" y="7191"/>
                    <a:pt x="571" y="7145"/>
                    <a:pt x="571" y="7122"/>
                  </a:cubicBezTo>
                  <a:cubicBezTo>
                    <a:pt x="594" y="7099"/>
                    <a:pt x="594" y="7076"/>
                    <a:pt x="594" y="7054"/>
                  </a:cubicBezTo>
                  <a:cubicBezTo>
                    <a:pt x="617" y="7031"/>
                    <a:pt x="617" y="7008"/>
                    <a:pt x="640" y="6985"/>
                  </a:cubicBezTo>
                  <a:cubicBezTo>
                    <a:pt x="662" y="6917"/>
                    <a:pt x="662" y="6848"/>
                    <a:pt x="685" y="6780"/>
                  </a:cubicBezTo>
                  <a:cubicBezTo>
                    <a:pt x="731" y="6643"/>
                    <a:pt x="754" y="6506"/>
                    <a:pt x="799" y="6346"/>
                  </a:cubicBezTo>
                  <a:cubicBezTo>
                    <a:pt x="845" y="6186"/>
                    <a:pt x="891" y="6026"/>
                    <a:pt x="936" y="5867"/>
                  </a:cubicBezTo>
                  <a:cubicBezTo>
                    <a:pt x="959" y="5707"/>
                    <a:pt x="1005" y="5547"/>
                    <a:pt x="1050" y="5410"/>
                  </a:cubicBezTo>
                  <a:cubicBezTo>
                    <a:pt x="1187" y="4794"/>
                    <a:pt x="1347" y="4178"/>
                    <a:pt x="1484" y="3561"/>
                  </a:cubicBezTo>
                  <a:cubicBezTo>
                    <a:pt x="1575" y="3151"/>
                    <a:pt x="1667" y="2740"/>
                    <a:pt x="1758" y="2329"/>
                  </a:cubicBezTo>
                  <a:cubicBezTo>
                    <a:pt x="1804" y="2146"/>
                    <a:pt x="1872" y="1964"/>
                    <a:pt x="1918" y="1758"/>
                  </a:cubicBezTo>
                  <a:cubicBezTo>
                    <a:pt x="1986" y="1530"/>
                    <a:pt x="2032" y="1279"/>
                    <a:pt x="2100" y="1051"/>
                  </a:cubicBezTo>
                  <a:cubicBezTo>
                    <a:pt x="2123" y="959"/>
                    <a:pt x="2146" y="845"/>
                    <a:pt x="2169" y="754"/>
                  </a:cubicBezTo>
                  <a:cubicBezTo>
                    <a:pt x="2192" y="640"/>
                    <a:pt x="2214" y="526"/>
                    <a:pt x="2237" y="411"/>
                  </a:cubicBezTo>
                  <a:cubicBezTo>
                    <a:pt x="2237" y="389"/>
                    <a:pt x="2237" y="366"/>
                    <a:pt x="2237" y="343"/>
                  </a:cubicBezTo>
                  <a:cubicBezTo>
                    <a:pt x="2237" y="320"/>
                    <a:pt x="2237" y="297"/>
                    <a:pt x="2260" y="275"/>
                  </a:cubicBezTo>
                  <a:cubicBezTo>
                    <a:pt x="2283" y="160"/>
                    <a:pt x="2214" y="46"/>
                    <a:pt x="2123" y="23"/>
                  </a:cubicBezTo>
                  <a:cubicBezTo>
                    <a:pt x="2100" y="1"/>
                    <a:pt x="2078" y="1"/>
                    <a:pt x="2055"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2" name="Google Shape;4593;p38">
              <a:extLst>
                <a:ext uri="{FF2B5EF4-FFF2-40B4-BE49-F238E27FC236}">
                  <a16:creationId xmlns:a16="http://schemas.microsoft.com/office/drawing/2014/main" id="{3067930A-0D6B-972F-10AF-C215CEB1C396}"/>
                </a:ext>
              </a:extLst>
            </p:cNvPr>
            <p:cNvSpPr/>
            <p:nvPr/>
          </p:nvSpPr>
          <p:spPr>
            <a:xfrm>
              <a:off x="8064841" y="3368026"/>
              <a:ext cx="60727" cy="202835"/>
            </a:xfrm>
            <a:custGeom>
              <a:avLst/>
              <a:gdLst/>
              <a:ahLst/>
              <a:cxnLst/>
              <a:rect l="l" t="t" r="r" b="b"/>
              <a:pathLst>
                <a:path w="2170" h="7248" extrusionOk="0">
                  <a:moveTo>
                    <a:pt x="1941" y="1"/>
                  </a:moveTo>
                  <a:cubicBezTo>
                    <a:pt x="1850" y="1"/>
                    <a:pt x="1758" y="46"/>
                    <a:pt x="1736" y="138"/>
                  </a:cubicBezTo>
                  <a:cubicBezTo>
                    <a:pt x="1713" y="160"/>
                    <a:pt x="1713" y="160"/>
                    <a:pt x="1713" y="183"/>
                  </a:cubicBezTo>
                  <a:cubicBezTo>
                    <a:pt x="1690" y="229"/>
                    <a:pt x="1667" y="297"/>
                    <a:pt x="1644" y="366"/>
                  </a:cubicBezTo>
                  <a:cubicBezTo>
                    <a:pt x="1644" y="411"/>
                    <a:pt x="1621" y="480"/>
                    <a:pt x="1599" y="548"/>
                  </a:cubicBezTo>
                  <a:cubicBezTo>
                    <a:pt x="1599" y="571"/>
                    <a:pt x="1576" y="594"/>
                    <a:pt x="1576" y="640"/>
                  </a:cubicBezTo>
                  <a:cubicBezTo>
                    <a:pt x="1530" y="777"/>
                    <a:pt x="1484" y="936"/>
                    <a:pt x="1439" y="1096"/>
                  </a:cubicBezTo>
                  <a:cubicBezTo>
                    <a:pt x="1393" y="1233"/>
                    <a:pt x="1347" y="1370"/>
                    <a:pt x="1302" y="1530"/>
                  </a:cubicBezTo>
                  <a:cubicBezTo>
                    <a:pt x="1233" y="1690"/>
                    <a:pt x="1211" y="1849"/>
                    <a:pt x="1165" y="2009"/>
                  </a:cubicBezTo>
                  <a:cubicBezTo>
                    <a:pt x="982" y="2648"/>
                    <a:pt x="822" y="3265"/>
                    <a:pt x="663" y="3904"/>
                  </a:cubicBezTo>
                  <a:cubicBezTo>
                    <a:pt x="617" y="4155"/>
                    <a:pt x="549" y="4429"/>
                    <a:pt x="480" y="4680"/>
                  </a:cubicBezTo>
                  <a:cubicBezTo>
                    <a:pt x="434" y="4931"/>
                    <a:pt x="389" y="5182"/>
                    <a:pt x="320" y="5433"/>
                  </a:cubicBezTo>
                  <a:cubicBezTo>
                    <a:pt x="275" y="5707"/>
                    <a:pt x="206" y="5958"/>
                    <a:pt x="138" y="6232"/>
                  </a:cubicBezTo>
                  <a:cubicBezTo>
                    <a:pt x="115" y="6369"/>
                    <a:pt x="69" y="6483"/>
                    <a:pt x="46" y="6620"/>
                  </a:cubicBezTo>
                  <a:cubicBezTo>
                    <a:pt x="24" y="6757"/>
                    <a:pt x="1" y="6894"/>
                    <a:pt x="24" y="7031"/>
                  </a:cubicBezTo>
                  <a:cubicBezTo>
                    <a:pt x="42" y="7163"/>
                    <a:pt x="155" y="7248"/>
                    <a:pt x="270" y="7248"/>
                  </a:cubicBezTo>
                  <a:cubicBezTo>
                    <a:pt x="295" y="7248"/>
                    <a:pt x="319" y="7244"/>
                    <a:pt x="343" y="7236"/>
                  </a:cubicBezTo>
                  <a:cubicBezTo>
                    <a:pt x="434" y="7236"/>
                    <a:pt x="480" y="7191"/>
                    <a:pt x="526" y="7122"/>
                  </a:cubicBezTo>
                  <a:cubicBezTo>
                    <a:pt x="594" y="7008"/>
                    <a:pt x="617" y="6871"/>
                    <a:pt x="663" y="6734"/>
                  </a:cubicBezTo>
                  <a:cubicBezTo>
                    <a:pt x="708" y="6597"/>
                    <a:pt x="754" y="6460"/>
                    <a:pt x="777" y="6300"/>
                  </a:cubicBezTo>
                  <a:cubicBezTo>
                    <a:pt x="822" y="6141"/>
                    <a:pt x="868" y="5981"/>
                    <a:pt x="891" y="5821"/>
                  </a:cubicBezTo>
                  <a:cubicBezTo>
                    <a:pt x="914" y="5730"/>
                    <a:pt x="937" y="5638"/>
                    <a:pt x="959" y="5547"/>
                  </a:cubicBezTo>
                  <a:cubicBezTo>
                    <a:pt x="1005" y="5387"/>
                    <a:pt x="1051" y="5228"/>
                    <a:pt x="1096" y="5068"/>
                  </a:cubicBezTo>
                  <a:cubicBezTo>
                    <a:pt x="1165" y="4748"/>
                    <a:pt x="1233" y="4451"/>
                    <a:pt x="1325" y="4132"/>
                  </a:cubicBezTo>
                  <a:cubicBezTo>
                    <a:pt x="1393" y="3835"/>
                    <a:pt x="1462" y="3516"/>
                    <a:pt x="1530" y="3219"/>
                  </a:cubicBezTo>
                  <a:cubicBezTo>
                    <a:pt x="1644" y="2740"/>
                    <a:pt x="1758" y="2260"/>
                    <a:pt x="1850" y="1758"/>
                  </a:cubicBezTo>
                  <a:cubicBezTo>
                    <a:pt x="1918" y="1507"/>
                    <a:pt x="1964" y="1256"/>
                    <a:pt x="2032" y="1028"/>
                  </a:cubicBezTo>
                  <a:cubicBezTo>
                    <a:pt x="2078" y="799"/>
                    <a:pt x="2124" y="571"/>
                    <a:pt x="2169" y="343"/>
                  </a:cubicBezTo>
                  <a:cubicBezTo>
                    <a:pt x="2169" y="297"/>
                    <a:pt x="2169" y="229"/>
                    <a:pt x="2146" y="183"/>
                  </a:cubicBezTo>
                  <a:cubicBezTo>
                    <a:pt x="2124" y="92"/>
                    <a:pt x="2078" y="23"/>
                    <a:pt x="1987"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3" name="Google Shape;4594;p38">
              <a:extLst>
                <a:ext uri="{FF2B5EF4-FFF2-40B4-BE49-F238E27FC236}">
                  <a16:creationId xmlns:a16="http://schemas.microsoft.com/office/drawing/2014/main" id="{1EF0001A-BB25-473E-EA42-AB52558AA37A}"/>
                </a:ext>
              </a:extLst>
            </p:cNvPr>
            <p:cNvSpPr/>
            <p:nvPr/>
          </p:nvSpPr>
          <p:spPr>
            <a:xfrm>
              <a:off x="8130633" y="3384649"/>
              <a:ext cx="62630" cy="200177"/>
            </a:xfrm>
            <a:custGeom>
              <a:avLst/>
              <a:gdLst/>
              <a:ahLst/>
              <a:cxnLst/>
              <a:rect l="l" t="t" r="r" b="b"/>
              <a:pathLst>
                <a:path w="2238" h="7153" extrusionOk="0">
                  <a:moveTo>
                    <a:pt x="1964" y="0"/>
                  </a:moveTo>
                  <a:cubicBezTo>
                    <a:pt x="1895" y="0"/>
                    <a:pt x="1827" y="46"/>
                    <a:pt x="1804" y="137"/>
                  </a:cubicBezTo>
                  <a:cubicBezTo>
                    <a:pt x="1781" y="160"/>
                    <a:pt x="1781" y="183"/>
                    <a:pt x="1781" y="205"/>
                  </a:cubicBezTo>
                  <a:cubicBezTo>
                    <a:pt x="1736" y="274"/>
                    <a:pt x="1713" y="365"/>
                    <a:pt x="1690" y="457"/>
                  </a:cubicBezTo>
                  <a:cubicBezTo>
                    <a:pt x="1690" y="502"/>
                    <a:pt x="1667" y="548"/>
                    <a:pt x="1644" y="593"/>
                  </a:cubicBezTo>
                  <a:cubicBezTo>
                    <a:pt x="1599" y="753"/>
                    <a:pt x="1553" y="913"/>
                    <a:pt x="1484" y="1073"/>
                  </a:cubicBezTo>
                  <a:cubicBezTo>
                    <a:pt x="1393" y="1370"/>
                    <a:pt x="1279" y="1689"/>
                    <a:pt x="1188" y="2009"/>
                  </a:cubicBezTo>
                  <a:cubicBezTo>
                    <a:pt x="1096" y="2328"/>
                    <a:pt x="1005" y="2648"/>
                    <a:pt x="914" y="2967"/>
                  </a:cubicBezTo>
                  <a:cubicBezTo>
                    <a:pt x="823" y="3264"/>
                    <a:pt x="754" y="3584"/>
                    <a:pt x="686" y="3880"/>
                  </a:cubicBezTo>
                  <a:cubicBezTo>
                    <a:pt x="640" y="4131"/>
                    <a:pt x="571" y="4405"/>
                    <a:pt x="526" y="4656"/>
                  </a:cubicBezTo>
                  <a:cubicBezTo>
                    <a:pt x="457" y="4930"/>
                    <a:pt x="389" y="5181"/>
                    <a:pt x="320" y="5455"/>
                  </a:cubicBezTo>
                  <a:cubicBezTo>
                    <a:pt x="298" y="5569"/>
                    <a:pt x="275" y="5684"/>
                    <a:pt x="252" y="5820"/>
                  </a:cubicBezTo>
                  <a:cubicBezTo>
                    <a:pt x="229" y="5935"/>
                    <a:pt x="206" y="6049"/>
                    <a:pt x="183" y="6163"/>
                  </a:cubicBezTo>
                  <a:cubicBezTo>
                    <a:pt x="138" y="6300"/>
                    <a:pt x="115" y="6414"/>
                    <a:pt x="92" y="6551"/>
                  </a:cubicBezTo>
                  <a:cubicBezTo>
                    <a:pt x="69" y="6619"/>
                    <a:pt x="69" y="6665"/>
                    <a:pt x="46" y="6733"/>
                  </a:cubicBezTo>
                  <a:cubicBezTo>
                    <a:pt x="24" y="6848"/>
                    <a:pt x="1" y="6985"/>
                    <a:pt x="115" y="7076"/>
                  </a:cubicBezTo>
                  <a:cubicBezTo>
                    <a:pt x="149" y="7127"/>
                    <a:pt x="209" y="7153"/>
                    <a:pt x="275" y="7153"/>
                  </a:cubicBezTo>
                  <a:cubicBezTo>
                    <a:pt x="298" y="7153"/>
                    <a:pt x="320" y="7150"/>
                    <a:pt x="343" y="7144"/>
                  </a:cubicBezTo>
                  <a:cubicBezTo>
                    <a:pt x="412" y="7144"/>
                    <a:pt x="480" y="7076"/>
                    <a:pt x="503" y="7007"/>
                  </a:cubicBezTo>
                  <a:cubicBezTo>
                    <a:pt x="526" y="6985"/>
                    <a:pt x="549" y="6939"/>
                    <a:pt x="571" y="6893"/>
                  </a:cubicBezTo>
                  <a:cubicBezTo>
                    <a:pt x="594" y="6848"/>
                    <a:pt x="617" y="6802"/>
                    <a:pt x="617" y="6733"/>
                  </a:cubicBezTo>
                  <a:cubicBezTo>
                    <a:pt x="663" y="6619"/>
                    <a:pt x="708" y="6505"/>
                    <a:pt x="731" y="6391"/>
                  </a:cubicBezTo>
                  <a:cubicBezTo>
                    <a:pt x="777" y="6277"/>
                    <a:pt x="800" y="6163"/>
                    <a:pt x="823" y="6072"/>
                  </a:cubicBezTo>
                  <a:cubicBezTo>
                    <a:pt x="868" y="5935"/>
                    <a:pt x="891" y="5820"/>
                    <a:pt x="914" y="5706"/>
                  </a:cubicBezTo>
                  <a:cubicBezTo>
                    <a:pt x="1028" y="5227"/>
                    <a:pt x="1165" y="4725"/>
                    <a:pt x="1256" y="4246"/>
                  </a:cubicBezTo>
                  <a:cubicBezTo>
                    <a:pt x="1256" y="4246"/>
                    <a:pt x="1256" y="4268"/>
                    <a:pt x="1256" y="4268"/>
                  </a:cubicBezTo>
                  <a:cubicBezTo>
                    <a:pt x="1256" y="4154"/>
                    <a:pt x="1279" y="4040"/>
                    <a:pt x="1302" y="3926"/>
                  </a:cubicBezTo>
                  <a:cubicBezTo>
                    <a:pt x="1393" y="3652"/>
                    <a:pt x="1462" y="3401"/>
                    <a:pt x="1530" y="3127"/>
                  </a:cubicBezTo>
                  <a:cubicBezTo>
                    <a:pt x="1644" y="2648"/>
                    <a:pt x="1781" y="2146"/>
                    <a:pt x="1895" y="1643"/>
                  </a:cubicBezTo>
                  <a:cubicBezTo>
                    <a:pt x="1964" y="1415"/>
                    <a:pt x="2009" y="1187"/>
                    <a:pt x="2055" y="936"/>
                  </a:cubicBezTo>
                  <a:cubicBezTo>
                    <a:pt x="2078" y="822"/>
                    <a:pt x="2101" y="730"/>
                    <a:pt x="2146" y="616"/>
                  </a:cubicBezTo>
                  <a:cubicBezTo>
                    <a:pt x="2169" y="479"/>
                    <a:pt x="2192" y="365"/>
                    <a:pt x="2215" y="251"/>
                  </a:cubicBezTo>
                  <a:cubicBezTo>
                    <a:pt x="2215" y="263"/>
                    <a:pt x="2215" y="268"/>
                    <a:pt x="2215" y="274"/>
                  </a:cubicBezTo>
                  <a:cubicBezTo>
                    <a:pt x="2238" y="183"/>
                    <a:pt x="2215" y="91"/>
                    <a:pt x="2124" y="46"/>
                  </a:cubicBezTo>
                  <a:cubicBezTo>
                    <a:pt x="2078" y="0"/>
                    <a:pt x="2032" y="0"/>
                    <a:pt x="1987"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4" name="Google Shape;4595;p38">
              <a:extLst>
                <a:ext uri="{FF2B5EF4-FFF2-40B4-BE49-F238E27FC236}">
                  <a16:creationId xmlns:a16="http://schemas.microsoft.com/office/drawing/2014/main" id="{3FC52099-1909-F2B2-8372-311E362ED38D}"/>
                </a:ext>
              </a:extLst>
            </p:cNvPr>
            <p:cNvSpPr/>
            <p:nvPr/>
          </p:nvSpPr>
          <p:spPr>
            <a:xfrm>
              <a:off x="8206025" y="3403791"/>
              <a:ext cx="59412" cy="203479"/>
            </a:xfrm>
            <a:custGeom>
              <a:avLst/>
              <a:gdLst/>
              <a:ahLst/>
              <a:cxnLst/>
              <a:rect l="l" t="t" r="r" b="b"/>
              <a:pathLst>
                <a:path w="2123" h="7271" extrusionOk="0">
                  <a:moveTo>
                    <a:pt x="1803" y="1"/>
                  </a:moveTo>
                  <a:cubicBezTo>
                    <a:pt x="1781" y="24"/>
                    <a:pt x="1758" y="24"/>
                    <a:pt x="1758" y="46"/>
                  </a:cubicBezTo>
                  <a:cubicBezTo>
                    <a:pt x="1712" y="69"/>
                    <a:pt x="1689" y="115"/>
                    <a:pt x="1666" y="183"/>
                  </a:cubicBezTo>
                  <a:cubicBezTo>
                    <a:pt x="1666" y="229"/>
                    <a:pt x="1644" y="275"/>
                    <a:pt x="1644" y="297"/>
                  </a:cubicBezTo>
                  <a:cubicBezTo>
                    <a:pt x="1621" y="412"/>
                    <a:pt x="1598" y="526"/>
                    <a:pt x="1552" y="640"/>
                  </a:cubicBezTo>
                  <a:cubicBezTo>
                    <a:pt x="1507" y="937"/>
                    <a:pt x="1415" y="1233"/>
                    <a:pt x="1347" y="1530"/>
                  </a:cubicBezTo>
                  <a:cubicBezTo>
                    <a:pt x="1301" y="1735"/>
                    <a:pt x="1256" y="1964"/>
                    <a:pt x="1210" y="2169"/>
                  </a:cubicBezTo>
                  <a:lnTo>
                    <a:pt x="1141" y="2420"/>
                  </a:lnTo>
                  <a:cubicBezTo>
                    <a:pt x="1096" y="2580"/>
                    <a:pt x="1050" y="2740"/>
                    <a:pt x="1004" y="2900"/>
                  </a:cubicBezTo>
                  <a:cubicBezTo>
                    <a:pt x="959" y="3037"/>
                    <a:pt x="890" y="3196"/>
                    <a:pt x="845" y="3356"/>
                  </a:cubicBezTo>
                  <a:cubicBezTo>
                    <a:pt x="799" y="3493"/>
                    <a:pt x="753" y="3653"/>
                    <a:pt x="708" y="3813"/>
                  </a:cubicBezTo>
                  <a:cubicBezTo>
                    <a:pt x="662" y="3972"/>
                    <a:pt x="594" y="4132"/>
                    <a:pt x="571" y="4292"/>
                  </a:cubicBezTo>
                  <a:cubicBezTo>
                    <a:pt x="525" y="4452"/>
                    <a:pt x="457" y="4611"/>
                    <a:pt x="411" y="4794"/>
                  </a:cubicBezTo>
                  <a:cubicBezTo>
                    <a:pt x="365" y="4954"/>
                    <a:pt x="343" y="5114"/>
                    <a:pt x="297" y="5273"/>
                  </a:cubicBezTo>
                  <a:cubicBezTo>
                    <a:pt x="274" y="5456"/>
                    <a:pt x="251" y="5639"/>
                    <a:pt x="206" y="5821"/>
                  </a:cubicBezTo>
                  <a:lnTo>
                    <a:pt x="228" y="5730"/>
                  </a:lnTo>
                  <a:lnTo>
                    <a:pt x="228" y="5730"/>
                  </a:lnTo>
                  <a:cubicBezTo>
                    <a:pt x="183" y="6004"/>
                    <a:pt x="137" y="6255"/>
                    <a:pt x="114" y="6529"/>
                  </a:cubicBezTo>
                  <a:cubicBezTo>
                    <a:pt x="91" y="6620"/>
                    <a:pt x="69" y="6734"/>
                    <a:pt x="69" y="6848"/>
                  </a:cubicBezTo>
                  <a:cubicBezTo>
                    <a:pt x="46" y="6985"/>
                    <a:pt x="0" y="7122"/>
                    <a:pt x="137" y="7236"/>
                  </a:cubicBezTo>
                  <a:cubicBezTo>
                    <a:pt x="171" y="7259"/>
                    <a:pt x="206" y="7271"/>
                    <a:pt x="240" y="7271"/>
                  </a:cubicBezTo>
                  <a:cubicBezTo>
                    <a:pt x="274" y="7271"/>
                    <a:pt x="308" y="7259"/>
                    <a:pt x="343" y="7236"/>
                  </a:cubicBezTo>
                  <a:cubicBezTo>
                    <a:pt x="365" y="7214"/>
                    <a:pt x="411" y="7191"/>
                    <a:pt x="411" y="7168"/>
                  </a:cubicBezTo>
                  <a:cubicBezTo>
                    <a:pt x="457" y="7122"/>
                    <a:pt x="457" y="7077"/>
                    <a:pt x="480" y="7031"/>
                  </a:cubicBezTo>
                  <a:cubicBezTo>
                    <a:pt x="502" y="6962"/>
                    <a:pt x="525" y="6894"/>
                    <a:pt x="548" y="6826"/>
                  </a:cubicBezTo>
                  <a:cubicBezTo>
                    <a:pt x="571" y="6689"/>
                    <a:pt x="616" y="6552"/>
                    <a:pt x="639" y="6415"/>
                  </a:cubicBezTo>
                  <a:cubicBezTo>
                    <a:pt x="708" y="6118"/>
                    <a:pt x="776" y="5821"/>
                    <a:pt x="845" y="5547"/>
                  </a:cubicBezTo>
                  <a:cubicBezTo>
                    <a:pt x="868" y="5388"/>
                    <a:pt x="890" y="5228"/>
                    <a:pt x="936" y="5091"/>
                  </a:cubicBezTo>
                  <a:cubicBezTo>
                    <a:pt x="982" y="4931"/>
                    <a:pt x="1027" y="4794"/>
                    <a:pt x="1073" y="4634"/>
                  </a:cubicBezTo>
                  <a:cubicBezTo>
                    <a:pt x="1096" y="4566"/>
                    <a:pt x="1096" y="4475"/>
                    <a:pt x="1119" y="4406"/>
                  </a:cubicBezTo>
                  <a:cubicBezTo>
                    <a:pt x="1141" y="4338"/>
                    <a:pt x="1164" y="4246"/>
                    <a:pt x="1187" y="4178"/>
                  </a:cubicBezTo>
                  <a:cubicBezTo>
                    <a:pt x="1233" y="4018"/>
                    <a:pt x="1278" y="3858"/>
                    <a:pt x="1324" y="3721"/>
                  </a:cubicBezTo>
                  <a:cubicBezTo>
                    <a:pt x="1370" y="3584"/>
                    <a:pt x="1393" y="3425"/>
                    <a:pt x="1415" y="3288"/>
                  </a:cubicBezTo>
                  <a:cubicBezTo>
                    <a:pt x="1461" y="3151"/>
                    <a:pt x="1507" y="3014"/>
                    <a:pt x="1529" y="2854"/>
                  </a:cubicBezTo>
                  <a:cubicBezTo>
                    <a:pt x="1575" y="2648"/>
                    <a:pt x="1598" y="2466"/>
                    <a:pt x="1644" y="2260"/>
                  </a:cubicBezTo>
                  <a:cubicBezTo>
                    <a:pt x="1712" y="2009"/>
                    <a:pt x="1758" y="1781"/>
                    <a:pt x="1803" y="1553"/>
                  </a:cubicBezTo>
                  <a:cubicBezTo>
                    <a:pt x="1872" y="1279"/>
                    <a:pt x="1940" y="1005"/>
                    <a:pt x="1986" y="731"/>
                  </a:cubicBezTo>
                  <a:cubicBezTo>
                    <a:pt x="2009" y="617"/>
                    <a:pt x="2032" y="503"/>
                    <a:pt x="2054" y="389"/>
                  </a:cubicBezTo>
                  <a:cubicBezTo>
                    <a:pt x="2054" y="320"/>
                    <a:pt x="2077" y="275"/>
                    <a:pt x="2100" y="229"/>
                  </a:cubicBezTo>
                  <a:cubicBezTo>
                    <a:pt x="2123" y="161"/>
                    <a:pt x="2077" y="69"/>
                    <a:pt x="2009" y="46"/>
                  </a:cubicBezTo>
                  <a:cubicBezTo>
                    <a:pt x="1986" y="24"/>
                    <a:pt x="1918" y="1"/>
                    <a:pt x="1872"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5" name="Google Shape;4596;p38">
              <a:extLst>
                <a:ext uri="{FF2B5EF4-FFF2-40B4-BE49-F238E27FC236}">
                  <a16:creationId xmlns:a16="http://schemas.microsoft.com/office/drawing/2014/main" id="{5C99BFA3-611F-869D-AE8A-E2BEEF90AFD0}"/>
                </a:ext>
              </a:extLst>
            </p:cNvPr>
            <p:cNvSpPr/>
            <p:nvPr/>
          </p:nvSpPr>
          <p:spPr>
            <a:xfrm>
              <a:off x="8030363" y="3394864"/>
              <a:ext cx="275960" cy="78218"/>
            </a:xfrm>
            <a:custGeom>
              <a:avLst/>
              <a:gdLst/>
              <a:ahLst/>
              <a:cxnLst/>
              <a:rect l="l" t="t" r="r" b="b"/>
              <a:pathLst>
                <a:path w="9861" h="2795" extrusionOk="0">
                  <a:moveTo>
                    <a:pt x="8058" y="1736"/>
                  </a:moveTo>
                  <a:cubicBezTo>
                    <a:pt x="8062" y="1739"/>
                    <a:pt x="8080" y="1758"/>
                    <a:pt x="8080" y="1758"/>
                  </a:cubicBezTo>
                  <a:lnTo>
                    <a:pt x="8103" y="1758"/>
                  </a:lnTo>
                  <a:cubicBezTo>
                    <a:pt x="8081" y="1758"/>
                    <a:pt x="8080" y="1758"/>
                    <a:pt x="8058" y="1736"/>
                  </a:cubicBezTo>
                  <a:close/>
                  <a:moveTo>
                    <a:pt x="6562" y="2143"/>
                  </a:moveTo>
                  <a:lnTo>
                    <a:pt x="6562" y="2143"/>
                  </a:lnTo>
                  <a:cubicBezTo>
                    <a:pt x="6565" y="2145"/>
                    <a:pt x="6569" y="2146"/>
                    <a:pt x="6574" y="2146"/>
                  </a:cubicBezTo>
                  <a:cubicBezTo>
                    <a:pt x="6570" y="2145"/>
                    <a:pt x="6566" y="2144"/>
                    <a:pt x="6562" y="2143"/>
                  </a:cubicBezTo>
                  <a:close/>
                  <a:moveTo>
                    <a:pt x="6738" y="2178"/>
                  </a:moveTo>
                  <a:lnTo>
                    <a:pt x="6738" y="2178"/>
                  </a:lnTo>
                  <a:cubicBezTo>
                    <a:pt x="6754" y="2185"/>
                    <a:pt x="6767" y="2191"/>
                    <a:pt x="6779" y="2191"/>
                  </a:cubicBezTo>
                  <a:cubicBezTo>
                    <a:pt x="6766" y="2187"/>
                    <a:pt x="6753" y="2183"/>
                    <a:pt x="6738" y="2178"/>
                  </a:cubicBezTo>
                  <a:close/>
                  <a:moveTo>
                    <a:pt x="137" y="0"/>
                  </a:moveTo>
                  <a:cubicBezTo>
                    <a:pt x="69" y="23"/>
                    <a:pt x="23" y="69"/>
                    <a:pt x="0" y="114"/>
                  </a:cubicBezTo>
                  <a:cubicBezTo>
                    <a:pt x="0" y="137"/>
                    <a:pt x="0" y="160"/>
                    <a:pt x="0" y="183"/>
                  </a:cubicBezTo>
                  <a:cubicBezTo>
                    <a:pt x="0" y="183"/>
                    <a:pt x="0" y="206"/>
                    <a:pt x="0" y="228"/>
                  </a:cubicBezTo>
                  <a:cubicBezTo>
                    <a:pt x="0" y="274"/>
                    <a:pt x="23" y="297"/>
                    <a:pt x="46" y="343"/>
                  </a:cubicBezTo>
                  <a:cubicBezTo>
                    <a:pt x="69" y="388"/>
                    <a:pt x="137" y="434"/>
                    <a:pt x="183" y="457"/>
                  </a:cubicBezTo>
                  <a:cubicBezTo>
                    <a:pt x="228" y="480"/>
                    <a:pt x="274" y="502"/>
                    <a:pt x="320" y="525"/>
                  </a:cubicBezTo>
                  <a:cubicBezTo>
                    <a:pt x="594" y="639"/>
                    <a:pt x="890" y="731"/>
                    <a:pt x="1164" y="845"/>
                  </a:cubicBezTo>
                  <a:cubicBezTo>
                    <a:pt x="1484" y="959"/>
                    <a:pt x="1803" y="1027"/>
                    <a:pt x="2123" y="1096"/>
                  </a:cubicBezTo>
                  <a:cubicBezTo>
                    <a:pt x="2283" y="1141"/>
                    <a:pt x="2465" y="1164"/>
                    <a:pt x="2625" y="1210"/>
                  </a:cubicBezTo>
                  <a:cubicBezTo>
                    <a:pt x="2785" y="1233"/>
                    <a:pt x="2968" y="1278"/>
                    <a:pt x="3127" y="1324"/>
                  </a:cubicBezTo>
                  <a:cubicBezTo>
                    <a:pt x="3447" y="1393"/>
                    <a:pt x="3744" y="1461"/>
                    <a:pt x="4063" y="1530"/>
                  </a:cubicBezTo>
                  <a:cubicBezTo>
                    <a:pt x="4109" y="1530"/>
                    <a:pt x="4154" y="1552"/>
                    <a:pt x="4200" y="1552"/>
                  </a:cubicBezTo>
                  <a:cubicBezTo>
                    <a:pt x="4269" y="1575"/>
                    <a:pt x="4337" y="1575"/>
                    <a:pt x="4383" y="1598"/>
                  </a:cubicBezTo>
                  <a:cubicBezTo>
                    <a:pt x="4634" y="1666"/>
                    <a:pt x="4908" y="1712"/>
                    <a:pt x="5159" y="1781"/>
                  </a:cubicBezTo>
                  <a:cubicBezTo>
                    <a:pt x="5634" y="1894"/>
                    <a:pt x="6087" y="2029"/>
                    <a:pt x="6562" y="2143"/>
                  </a:cubicBezTo>
                  <a:lnTo>
                    <a:pt x="6562" y="2143"/>
                  </a:lnTo>
                  <a:cubicBezTo>
                    <a:pt x="6551" y="2137"/>
                    <a:pt x="6551" y="2123"/>
                    <a:pt x="6551" y="2123"/>
                  </a:cubicBezTo>
                  <a:lnTo>
                    <a:pt x="6551" y="2123"/>
                  </a:lnTo>
                  <a:cubicBezTo>
                    <a:pt x="6599" y="2139"/>
                    <a:pt x="6659" y="2155"/>
                    <a:pt x="6714" y="2171"/>
                  </a:cubicBezTo>
                  <a:lnTo>
                    <a:pt x="6714" y="2171"/>
                  </a:lnTo>
                  <a:cubicBezTo>
                    <a:pt x="6706" y="2170"/>
                    <a:pt x="6697" y="2169"/>
                    <a:pt x="6688" y="2169"/>
                  </a:cubicBezTo>
                  <a:cubicBezTo>
                    <a:pt x="6703" y="2171"/>
                    <a:pt x="6718" y="2174"/>
                    <a:pt x="6733" y="2177"/>
                  </a:cubicBezTo>
                  <a:lnTo>
                    <a:pt x="6733" y="2177"/>
                  </a:lnTo>
                  <a:cubicBezTo>
                    <a:pt x="6735" y="2177"/>
                    <a:pt x="6736" y="2178"/>
                    <a:pt x="6738" y="2178"/>
                  </a:cubicBezTo>
                  <a:lnTo>
                    <a:pt x="6738" y="2178"/>
                  </a:lnTo>
                  <a:cubicBezTo>
                    <a:pt x="6737" y="2178"/>
                    <a:pt x="6736" y="2178"/>
                    <a:pt x="6735" y="2177"/>
                  </a:cubicBezTo>
                  <a:lnTo>
                    <a:pt x="6735" y="2177"/>
                  </a:lnTo>
                  <a:cubicBezTo>
                    <a:pt x="6856" y="2202"/>
                    <a:pt x="6978" y="2240"/>
                    <a:pt x="7099" y="2260"/>
                  </a:cubicBezTo>
                  <a:cubicBezTo>
                    <a:pt x="7145" y="2283"/>
                    <a:pt x="7213" y="2283"/>
                    <a:pt x="7259" y="2306"/>
                  </a:cubicBezTo>
                  <a:cubicBezTo>
                    <a:pt x="7418" y="2351"/>
                    <a:pt x="7601" y="2397"/>
                    <a:pt x="7784" y="2443"/>
                  </a:cubicBezTo>
                  <a:cubicBezTo>
                    <a:pt x="7989" y="2488"/>
                    <a:pt x="8195" y="2557"/>
                    <a:pt x="8423" y="2602"/>
                  </a:cubicBezTo>
                  <a:cubicBezTo>
                    <a:pt x="8605" y="2648"/>
                    <a:pt x="8788" y="2671"/>
                    <a:pt x="8971" y="2716"/>
                  </a:cubicBezTo>
                  <a:cubicBezTo>
                    <a:pt x="9062" y="2716"/>
                    <a:pt x="9153" y="2739"/>
                    <a:pt x="9267" y="2762"/>
                  </a:cubicBezTo>
                  <a:cubicBezTo>
                    <a:pt x="9313" y="2762"/>
                    <a:pt x="9359" y="2785"/>
                    <a:pt x="9404" y="2785"/>
                  </a:cubicBezTo>
                  <a:lnTo>
                    <a:pt x="9450" y="2785"/>
                  </a:lnTo>
                  <a:cubicBezTo>
                    <a:pt x="9470" y="2792"/>
                    <a:pt x="9488" y="2794"/>
                    <a:pt x="9505" y="2794"/>
                  </a:cubicBezTo>
                  <a:cubicBezTo>
                    <a:pt x="9547" y="2794"/>
                    <a:pt x="9584" y="2778"/>
                    <a:pt x="9632" y="2762"/>
                  </a:cubicBezTo>
                  <a:cubicBezTo>
                    <a:pt x="9724" y="2739"/>
                    <a:pt x="9792" y="2602"/>
                    <a:pt x="9769" y="2488"/>
                  </a:cubicBezTo>
                  <a:cubicBezTo>
                    <a:pt x="9769" y="2465"/>
                    <a:pt x="9769" y="2443"/>
                    <a:pt x="9769" y="2443"/>
                  </a:cubicBezTo>
                  <a:cubicBezTo>
                    <a:pt x="9815" y="2397"/>
                    <a:pt x="9861" y="2351"/>
                    <a:pt x="9861" y="2283"/>
                  </a:cubicBezTo>
                  <a:cubicBezTo>
                    <a:pt x="9861" y="2191"/>
                    <a:pt x="9792" y="2077"/>
                    <a:pt x="9701" y="2077"/>
                  </a:cubicBezTo>
                  <a:cubicBezTo>
                    <a:pt x="9632" y="2077"/>
                    <a:pt x="9587" y="2077"/>
                    <a:pt x="9518" y="2054"/>
                  </a:cubicBezTo>
                  <a:cubicBezTo>
                    <a:pt x="9473" y="2054"/>
                    <a:pt x="9427" y="2032"/>
                    <a:pt x="9381" y="2032"/>
                  </a:cubicBezTo>
                  <a:cubicBezTo>
                    <a:pt x="9267" y="2009"/>
                    <a:pt x="9153" y="1986"/>
                    <a:pt x="9039" y="1963"/>
                  </a:cubicBezTo>
                  <a:cubicBezTo>
                    <a:pt x="8811" y="1918"/>
                    <a:pt x="8583" y="1872"/>
                    <a:pt x="8354" y="1826"/>
                  </a:cubicBezTo>
                  <a:lnTo>
                    <a:pt x="8377" y="1826"/>
                  </a:lnTo>
                  <a:cubicBezTo>
                    <a:pt x="8286" y="1803"/>
                    <a:pt x="8172" y="1781"/>
                    <a:pt x="8080" y="1758"/>
                  </a:cubicBezTo>
                  <a:cubicBezTo>
                    <a:pt x="8058" y="1735"/>
                    <a:pt x="8035" y="1735"/>
                    <a:pt x="8012" y="1735"/>
                  </a:cubicBezTo>
                  <a:cubicBezTo>
                    <a:pt x="7761" y="1666"/>
                    <a:pt x="7510" y="1598"/>
                    <a:pt x="7259" y="1552"/>
                  </a:cubicBezTo>
                  <a:cubicBezTo>
                    <a:pt x="7053" y="1507"/>
                    <a:pt x="6848" y="1461"/>
                    <a:pt x="6642" y="1415"/>
                  </a:cubicBezTo>
                  <a:cubicBezTo>
                    <a:pt x="6551" y="1393"/>
                    <a:pt x="6460" y="1370"/>
                    <a:pt x="6368" y="1347"/>
                  </a:cubicBezTo>
                  <a:cubicBezTo>
                    <a:pt x="6209" y="1301"/>
                    <a:pt x="6072" y="1278"/>
                    <a:pt x="5912" y="1233"/>
                  </a:cubicBezTo>
                  <a:cubicBezTo>
                    <a:pt x="5615" y="1164"/>
                    <a:pt x="5319" y="1073"/>
                    <a:pt x="5022" y="982"/>
                  </a:cubicBezTo>
                  <a:cubicBezTo>
                    <a:pt x="4725" y="890"/>
                    <a:pt x="4428" y="822"/>
                    <a:pt x="4132" y="731"/>
                  </a:cubicBezTo>
                  <a:cubicBezTo>
                    <a:pt x="3812" y="639"/>
                    <a:pt x="3492" y="548"/>
                    <a:pt x="3173" y="480"/>
                  </a:cubicBezTo>
                  <a:cubicBezTo>
                    <a:pt x="2853" y="411"/>
                    <a:pt x="2557" y="343"/>
                    <a:pt x="2260" y="297"/>
                  </a:cubicBezTo>
                  <a:cubicBezTo>
                    <a:pt x="1963" y="251"/>
                    <a:pt x="1689" y="206"/>
                    <a:pt x="1393" y="160"/>
                  </a:cubicBezTo>
                  <a:cubicBezTo>
                    <a:pt x="1164" y="114"/>
                    <a:pt x="936" y="69"/>
                    <a:pt x="708" y="46"/>
                  </a:cubicBezTo>
                  <a:cubicBezTo>
                    <a:pt x="594" y="23"/>
                    <a:pt x="480" y="0"/>
                    <a:pt x="343"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6" name="Google Shape;4597;p38">
              <a:extLst>
                <a:ext uri="{FF2B5EF4-FFF2-40B4-BE49-F238E27FC236}">
                  <a16:creationId xmlns:a16="http://schemas.microsoft.com/office/drawing/2014/main" id="{C96B6598-498E-AB9F-4C46-3EAC5957116F}"/>
                </a:ext>
              </a:extLst>
            </p:cNvPr>
            <p:cNvSpPr/>
            <p:nvPr/>
          </p:nvSpPr>
          <p:spPr>
            <a:xfrm>
              <a:off x="8170876" y="3428082"/>
              <a:ext cx="127780" cy="32127"/>
            </a:xfrm>
            <a:custGeom>
              <a:avLst/>
              <a:gdLst/>
              <a:ahLst/>
              <a:cxnLst/>
              <a:rect l="l" t="t" r="r" b="b"/>
              <a:pathLst>
                <a:path w="4566" h="1148" extrusionOk="0">
                  <a:moveTo>
                    <a:pt x="92" y="0"/>
                  </a:moveTo>
                  <a:cubicBezTo>
                    <a:pt x="46" y="0"/>
                    <a:pt x="1" y="46"/>
                    <a:pt x="1" y="69"/>
                  </a:cubicBezTo>
                  <a:cubicBezTo>
                    <a:pt x="1" y="91"/>
                    <a:pt x="1" y="114"/>
                    <a:pt x="24" y="137"/>
                  </a:cubicBezTo>
                  <a:cubicBezTo>
                    <a:pt x="46" y="160"/>
                    <a:pt x="46" y="160"/>
                    <a:pt x="69" y="160"/>
                  </a:cubicBezTo>
                  <a:cubicBezTo>
                    <a:pt x="275" y="206"/>
                    <a:pt x="480" y="251"/>
                    <a:pt x="686" y="297"/>
                  </a:cubicBezTo>
                  <a:cubicBezTo>
                    <a:pt x="868" y="320"/>
                    <a:pt x="1051" y="365"/>
                    <a:pt x="1256" y="411"/>
                  </a:cubicBezTo>
                  <a:cubicBezTo>
                    <a:pt x="1462" y="457"/>
                    <a:pt x="1667" y="502"/>
                    <a:pt x="1872" y="548"/>
                  </a:cubicBezTo>
                  <a:cubicBezTo>
                    <a:pt x="2078" y="571"/>
                    <a:pt x="2260" y="616"/>
                    <a:pt x="2466" y="662"/>
                  </a:cubicBezTo>
                  <a:lnTo>
                    <a:pt x="2443" y="662"/>
                  </a:lnTo>
                  <a:cubicBezTo>
                    <a:pt x="2763" y="753"/>
                    <a:pt x="3059" y="822"/>
                    <a:pt x="3379" y="913"/>
                  </a:cubicBezTo>
                  <a:cubicBezTo>
                    <a:pt x="3562" y="959"/>
                    <a:pt x="3744" y="1004"/>
                    <a:pt x="3904" y="1050"/>
                  </a:cubicBezTo>
                  <a:cubicBezTo>
                    <a:pt x="4087" y="1096"/>
                    <a:pt x="4246" y="1119"/>
                    <a:pt x="4429" y="1141"/>
                  </a:cubicBezTo>
                  <a:cubicBezTo>
                    <a:pt x="4441" y="1145"/>
                    <a:pt x="4452" y="1147"/>
                    <a:pt x="4463" y="1147"/>
                  </a:cubicBezTo>
                  <a:cubicBezTo>
                    <a:pt x="4512" y="1147"/>
                    <a:pt x="4543" y="1106"/>
                    <a:pt x="4543" y="1050"/>
                  </a:cubicBezTo>
                  <a:cubicBezTo>
                    <a:pt x="4566" y="982"/>
                    <a:pt x="4520" y="936"/>
                    <a:pt x="4452" y="913"/>
                  </a:cubicBezTo>
                  <a:cubicBezTo>
                    <a:pt x="4269" y="890"/>
                    <a:pt x="4109" y="867"/>
                    <a:pt x="3950" y="822"/>
                  </a:cubicBezTo>
                  <a:cubicBezTo>
                    <a:pt x="3767" y="799"/>
                    <a:pt x="3584" y="753"/>
                    <a:pt x="3402" y="708"/>
                  </a:cubicBezTo>
                  <a:cubicBezTo>
                    <a:pt x="3242" y="685"/>
                    <a:pt x="3082" y="639"/>
                    <a:pt x="2900" y="594"/>
                  </a:cubicBezTo>
                  <a:cubicBezTo>
                    <a:pt x="2740" y="548"/>
                    <a:pt x="2580" y="525"/>
                    <a:pt x="2420" y="479"/>
                  </a:cubicBezTo>
                  <a:cubicBezTo>
                    <a:pt x="2238" y="457"/>
                    <a:pt x="2055" y="411"/>
                    <a:pt x="1895" y="365"/>
                  </a:cubicBezTo>
                  <a:cubicBezTo>
                    <a:pt x="1713" y="343"/>
                    <a:pt x="1553" y="297"/>
                    <a:pt x="1393" y="274"/>
                  </a:cubicBezTo>
                  <a:cubicBezTo>
                    <a:pt x="1028" y="206"/>
                    <a:pt x="686" y="114"/>
                    <a:pt x="320" y="46"/>
                  </a:cubicBezTo>
                  <a:cubicBezTo>
                    <a:pt x="252" y="46"/>
                    <a:pt x="183" y="23"/>
                    <a:pt x="92"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7" name="Google Shape;4598;p38">
              <a:extLst>
                <a:ext uri="{FF2B5EF4-FFF2-40B4-BE49-F238E27FC236}">
                  <a16:creationId xmlns:a16="http://schemas.microsoft.com/office/drawing/2014/main" id="{5EF5E27E-4C32-83B7-3E1E-C8E409B6D055}"/>
                </a:ext>
              </a:extLst>
            </p:cNvPr>
            <p:cNvSpPr/>
            <p:nvPr/>
          </p:nvSpPr>
          <p:spPr>
            <a:xfrm>
              <a:off x="8169616" y="3426151"/>
              <a:ext cx="136063" cy="36436"/>
            </a:xfrm>
            <a:custGeom>
              <a:avLst/>
              <a:gdLst/>
              <a:ahLst/>
              <a:cxnLst/>
              <a:rect l="l" t="t" r="r" b="b"/>
              <a:pathLst>
                <a:path w="4862" h="1302" extrusionOk="0">
                  <a:moveTo>
                    <a:pt x="91" y="1"/>
                  </a:moveTo>
                  <a:cubicBezTo>
                    <a:pt x="46" y="1"/>
                    <a:pt x="23" y="46"/>
                    <a:pt x="0" y="92"/>
                  </a:cubicBezTo>
                  <a:cubicBezTo>
                    <a:pt x="0" y="138"/>
                    <a:pt x="46" y="160"/>
                    <a:pt x="91" y="183"/>
                  </a:cubicBezTo>
                  <a:cubicBezTo>
                    <a:pt x="251" y="206"/>
                    <a:pt x="411" y="229"/>
                    <a:pt x="571" y="275"/>
                  </a:cubicBezTo>
                  <a:cubicBezTo>
                    <a:pt x="753" y="297"/>
                    <a:pt x="913" y="343"/>
                    <a:pt x="1073" y="366"/>
                  </a:cubicBezTo>
                  <a:cubicBezTo>
                    <a:pt x="1210" y="412"/>
                    <a:pt x="1347" y="434"/>
                    <a:pt x="1484" y="480"/>
                  </a:cubicBezTo>
                  <a:cubicBezTo>
                    <a:pt x="1666" y="503"/>
                    <a:pt x="1826" y="548"/>
                    <a:pt x="2009" y="594"/>
                  </a:cubicBezTo>
                  <a:cubicBezTo>
                    <a:pt x="2214" y="640"/>
                    <a:pt x="2420" y="708"/>
                    <a:pt x="2625" y="754"/>
                  </a:cubicBezTo>
                  <a:cubicBezTo>
                    <a:pt x="2853" y="822"/>
                    <a:pt x="3082" y="868"/>
                    <a:pt x="3310" y="936"/>
                  </a:cubicBezTo>
                  <a:cubicBezTo>
                    <a:pt x="3538" y="1005"/>
                    <a:pt x="3766" y="1073"/>
                    <a:pt x="3995" y="1142"/>
                  </a:cubicBezTo>
                  <a:cubicBezTo>
                    <a:pt x="4132" y="1165"/>
                    <a:pt x="4246" y="1210"/>
                    <a:pt x="4360" y="1233"/>
                  </a:cubicBezTo>
                  <a:cubicBezTo>
                    <a:pt x="4474" y="1256"/>
                    <a:pt x="4588" y="1279"/>
                    <a:pt x="4702" y="1302"/>
                  </a:cubicBezTo>
                  <a:cubicBezTo>
                    <a:pt x="4793" y="1302"/>
                    <a:pt x="4862" y="1233"/>
                    <a:pt x="4862" y="1165"/>
                  </a:cubicBezTo>
                  <a:cubicBezTo>
                    <a:pt x="4862" y="1142"/>
                    <a:pt x="4862" y="1096"/>
                    <a:pt x="4839" y="1073"/>
                  </a:cubicBezTo>
                  <a:cubicBezTo>
                    <a:pt x="4816" y="1028"/>
                    <a:pt x="4771" y="1028"/>
                    <a:pt x="4748" y="1005"/>
                  </a:cubicBezTo>
                  <a:cubicBezTo>
                    <a:pt x="4588" y="982"/>
                    <a:pt x="4451" y="959"/>
                    <a:pt x="4314" y="914"/>
                  </a:cubicBezTo>
                  <a:lnTo>
                    <a:pt x="4337" y="914"/>
                  </a:lnTo>
                  <a:cubicBezTo>
                    <a:pt x="4154" y="868"/>
                    <a:pt x="3972" y="822"/>
                    <a:pt x="3812" y="800"/>
                  </a:cubicBezTo>
                  <a:cubicBezTo>
                    <a:pt x="3652" y="754"/>
                    <a:pt x="3492" y="708"/>
                    <a:pt x="3333" y="685"/>
                  </a:cubicBezTo>
                  <a:cubicBezTo>
                    <a:pt x="2990" y="594"/>
                    <a:pt x="2625" y="526"/>
                    <a:pt x="2283" y="434"/>
                  </a:cubicBezTo>
                  <a:cubicBezTo>
                    <a:pt x="1940" y="366"/>
                    <a:pt x="1621" y="297"/>
                    <a:pt x="1278" y="252"/>
                  </a:cubicBezTo>
                  <a:cubicBezTo>
                    <a:pt x="936" y="183"/>
                    <a:pt x="594" y="115"/>
                    <a:pt x="251" y="46"/>
                  </a:cubicBezTo>
                  <a:cubicBezTo>
                    <a:pt x="206" y="23"/>
                    <a:pt x="160" y="23"/>
                    <a:pt x="91"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8" name="Google Shape;4599;p38">
              <a:extLst>
                <a:ext uri="{FF2B5EF4-FFF2-40B4-BE49-F238E27FC236}">
                  <a16:creationId xmlns:a16="http://schemas.microsoft.com/office/drawing/2014/main" id="{43768EB2-B392-2A5D-70C4-C93D07861CD0}"/>
                </a:ext>
              </a:extLst>
            </p:cNvPr>
            <p:cNvSpPr/>
            <p:nvPr/>
          </p:nvSpPr>
          <p:spPr>
            <a:xfrm>
              <a:off x="8156184" y="3422960"/>
              <a:ext cx="136091" cy="36436"/>
            </a:xfrm>
            <a:custGeom>
              <a:avLst/>
              <a:gdLst/>
              <a:ahLst/>
              <a:cxnLst/>
              <a:rect l="l" t="t" r="r" b="b"/>
              <a:pathLst>
                <a:path w="4863" h="1302" extrusionOk="0">
                  <a:moveTo>
                    <a:pt x="69" y="1"/>
                  </a:moveTo>
                  <a:cubicBezTo>
                    <a:pt x="46" y="23"/>
                    <a:pt x="24" y="46"/>
                    <a:pt x="24" y="69"/>
                  </a:cubicBezTo>
                  <a:cubicBezTo>
                    <a:pt x="1" y="115"/>
                    <a:pt x="24" y="183"/>
                    <a:pt x="69" y="183"/>
                  </a:cubicBezTo>
                  <a:cubicBezTo>
                    <a:pt x="275" y="252"/>
                    <a:pt x="503" y="297"/>
                    <a:pt x="708" y="343"/>
                  </a:cubicBezTo>
                  <a:cubicBezTo>
                    <a:pt x="914" y="389"/>
                    <a:pt x="1096" y="434"/>
                    <a:pt x="1302" y="480"/>
                  </a:cubicBezTo>
                  <a:cubicBezTo>
                    <a:pt x="1690" y="548"/>
                    <a:pt x="2078" y="640"/>
                    <a:pt x="2443" y="731"/>
                  </a:cubicBezTo>
                  <a:lnTo>
                    <a:pt x="2420" y="731"/>
                  </a:lnTo>
                  <a:cubicBezTo>
                    <a:pt x="2808" y="822"/>
                    <a:pt x="3174" y="914"/>
                    <a:pt x="3562" y="1028"/>
                  </a:cubicBezTo>
                  <a:cubicBezTo>
                    <a:pt x="3721" y="1073"/>
                    <a:pt x="3904" y="1119"/>
                    <a:pt x="4064" y="1142"/>
                  </a:cubicBezTo>
                  <a:cubicBezTo>
                    <a:pt x="4292" y="1210"/>
                    <a:pt x="4497" y="1256"/>
                    <a:pt x="4703" y="1302"/>
                  </a:cubicBezTo>
                  <a:cubicBezTo>
                    <a:pt x="4771" y="1302"/>
                    <a:pt x="4840" y="1233"/>
                    <a:pt x="4863" y="1165"/>
                  </a:cubicBezTo>
                  <a:cubicBezTo>
                    <a:pt x="4863" y="1119"/>
                    <a:pt x="4840" y="1096"/>
                    <a:pt x="4817" y="1073"/>
                  </a:cubicBezTo>
                  <a:cubicBezTo>
                    <a:pt x="4794" y="1028"/>
                    <a:pt x="4771" y="1028"/>
                    <a:pt x="4726" y="1005"/>
                  </a:cubicBezTo>
                  <a:cubicBezTo>
                    <a:pt x="4383" y="936"/>
                    <a:pt x="4018" y="845"/>
                    <a:pt x="3676" y="777"/>
                  </a:cubicBezTo>
                  <a:cubicBezTo>
                    <a:pt x="3493" y="731"/>
                    <a:pt x="3333" y="685"/>
                    <a:pt x="3151" y="640"/>
                  </a:cubicBezTo>
                  <a:cubicBezTo>
                    <a:pt x="2991" y="617"/>
                    <a:pt x="2831" y="571"/>
                    <a:pt x="2694" y="548"/>
                  </a:cubicBezTo>
                  <a:cubicBezTo>
                    <a:pt x="2329" y="457"/>
                    <a:pt x="1964" y="389"/>
                    <a:pt x="1599" y="320"/>
                  </a:cubicBezTo>
                  <a:cubicBezTo>
                    <a:pt x="1256" y="252"/>
                    <a:pt x="914" y="183"/>
                    <a:pt x="571" y="115"/>
                  </a:cubicBezTo>
                  <a:cubicBezTo>
                    <a:pt x="526" y="92"/>
                    <a:pt x="503" y="92"/>
                    <a:pt x="457" y="69"/>
                  </a:cubicBezTo>
                  <a:cubicBezTo>
                    <a:pt x="343" y="46"/>
                    <a:pt x="252" y="23"/>
                    <a:pt x="161"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9" name="Google Shape;4600;p38">
              <a:extLst>
                <a:ext uri="{FF2B5EF4-FFF2-40B4-BE49-F238E27FC236}">
                  <a16:creationId xmlns:a16="http://schemas.microsoft.com/office/drawing/2014/main" id="{9085450E-96E2-031C-69A7-BC8795C17A6B}"/>
                </a:ext>
              </a:extLst>
            </p:cNvPr>
            <p:cNvSpPr/>
            <p:nvPr/>
          </p:nvSpPr>
          <p:spPr>
            <a:xfrm>
              <a:off x="8032910" y="3391030"/>
              <a:ext cx="77966" cy="24935"/>
            </a:xfrm>
            <a:custGeom>
              <a:avLst/>
              <a:gdLst/>
              <a:ahLst/>
              <a:cxnLst/>
              <a:rect l="l" t="t" r="r" b="b"/>
              <a:pathLst>
                <a:path w="2786" h="891" extrusionOk="0">
                  <a:moveTo>
                    <a:pt x="92" y="0"/>
                  </a:moveTo>
                  <a:cubicBezTo>
                    <a:pt x="69" y="0"/>
                    <a:pt x="23" y="23"/>
                    <a:pt x="23" y="46"/>
                  </a:cubicBezTo>
                  <a:cubicBezTo>
                    <a:pt x="1" y="92"/>
                    <a:pt x="23" y="137"/>
                    <a:pt x="69" y="160"/>
                  </a:cubicBezTo>
                  <a:cubicBezTo>
                    <a:pt x="274" y="251"/>
                    <a:pt x="503" y="320"/>
                    <a:pt x="708" y="388"/>
                  </a:cubicBezTo>
                  <a:cubicBezTo>
                    <a:pt x="936" y="434"/>
                    <a:pt x="1142" y="502"/>
                    <a:pt x="1370" y="548"/>
                  </a:cubicBezTo>
                  <a:cubicBezTo>
                    <a:pt x="1575" y="617"/>
                    <a:pt x="1781" y="685"/>
                    <a:pt x="2009" y="731"/>
                  </a:cubicBezTo>
                  <a:cubicBezTo>
                    <a:pt x="2100" y="753"/>
                    <a:pt x="2215" y="799"/>
                    <a:pt x="2329" y="822"/>
                  </a:cubicBezTo>
                  <a:cubicBezTo>
                    <a:pt x="2374" y="822"/>
                    <a:pt x="2443" y="845"/>
                    <a:pt x="2488" y="868"/>
                  </a:cubicBezTo>
                  <a:cubicBezTo>
                    <a:pt x="2557" y="868"/>
                    <a:pt x="2625" y="890"/>
                    <a:pt x="2694" y="890"/>
                  </a:cubicBezTo>
                  <a:cubicBezTo>
                    <a:pt x="2740" y="890"/>
                    <a:pt x="2762" y="868"/>
                    <a:pt x="2785" y="822"/>
                  </a:cubicBezTo>
                  <a:cubicBezTo>
                    <a:pt x="2785" y="776"/>
                    <a:pt x="2740" y="731"/>
                    <a:pt x="2694" y="731"/>
                  </a:cubicBezTo>
                  <a:cubicBezTo>
                    <a:pt x="2603" y="708"/>
                    <a:pt x="2534" y="708"/>
                    <a:pt x="2443" y="685"/>
                  </a:cubicBezTo>
                  <a:cubicBezTo>
                    <a:pt x="2237" y="639"/>
                    <a:pt x="2055" y="571"/>
                    <a:pt x="1849" y="525"/>
                  </a:cubicBezTo>
                  <a:cubicBezTo>
                    <a:pt x="1690" y="480"/>
                    <a:pt x="1507" y="434"/>
                    <a:pt x="1324" y="365"/>
                  </a:cubicBezTo>
                  <a:cubicBezTo>
                    <a:pt x="1142" y="320"/>
                    <a:pt x="936" y="274"/>
                    <a:pt x="731" y="206"/>
                  </a:cubicBezTo>
                  <a:cubicBezTo>
                    <a:pt x="640" y="183"/>
                    <a:pt x="548" y="160"/>
                    <a:pt x="457" y="137"/>
                  </a:cubicBezTo>
                  <a:cubicBezTo>
                    <a:pt x="343" y="92"/>
                    <a:pt x="229" y="46"/>
                    <a:pt x="115"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0" name="Google Shape;4601;p38">
              <a:extLst>
                <a:ext uri="{FF2B5EF4-FFF2-40B4-BE49-F238E27FC236}">
                  <a16:creationId xmlns:a16="http://schemas.microsoft.com/office/drawing/2014/main" id="{4E3CB3BC-9F7D-2115-6C1A-6745CED9596E}"/>
                </a:ext>
              </a:extLst>
            </p:cNvPr>
            <p:cNvSpPr/>
            <p:nvPr/>
          </p:nvSpPr>
          <p:spPr>
            <a:xfrm>
              <a:off x="8030363" y="3389099"/>
              <a:ext cx="97752" cy="30056"/>
            </a:xfrm>
            <a:custGeom>
              <a:avLst/>
              <a:gdLst/>
              <a:ahLst/>
              <a:cxnLst/>
              <a:rect l="l" t="t" r="r" b="b"/>
              <a:pathLst>
                <a:path w="3493" h="1074" extrusionOk="0">
                  <a:moveTo>
                    <a:pt x="114" y="1"/>
                  </a:moveTo>
                  <a:cubicBezTo>
                    <a:pt x="114" y="1"/>
                    <a:pt x="92" y="1"/>
                    <a:pt x="92" y="24"/>
                  </a:cubicBezTo>
                  <a:cubicBezTo>
                    <a:pt x="46" y="24"/>
                    <a:pt x="46" y="46"/>
                    <a:pt x="23" y="69"/>
                  </a:cubicBezTo>
                  <a:cubicBezTo>
                    <a:pt x="0" y="115"/>
                    <a:pt x="23" y="183"/>
                    <a:pt x="92" y="206"/>
                  </a:cubicBezTo>
                  <a:cubicBezTo>
                    <a:pt x="343" y="275"/>
                    <a:pt x="594" y="343"/>
                    <a:pt x="868" y="412"/>
                  </a:cubicBezTo>
                  <a:cubicBezTo>
                    <a:pt x="1141" y="480"/>
                    <a:pt x="1415" y="571"/>
                    <a:pt x="1689" y="640"/>
                  </a:cubicBezTo>
                  <a:cubicBezTo>
                    <a:pt x="1963" y="708"/>
                    <a:pt x="2237" y="777"/>
                    <a:pt x="2488" y="845"/>
                  </a:cubicBezTo>
                  <a:cubicBezTo>
                    <a:pt x="2762" y="914"/>
                    <a:pt x="3059" y="1005"/>
                    <a:pt x="3333" y="1074"/>
                  </a:cubicBezTo>
                  <a:cubicBezTo>
                    <a:pt x="3378" y="1074"/>
                    <a:pt x="3401" y="1051"/>
                    <a:pt x="3424" y="1028"/>
                  </a:cubicBezTo>
                  <a:cubicBezTo>
                    <a:pt x="3470" y="1005"/>
                    <a:pt x="3470" y="982"/>
                    <a:pt x="3492" y="959"/>
                  </a:cubicBezTo>
                  <a:cubicBezTo>
                    <a:pt x="3492" y="914"/>
                    <a:pt x="3470" y="891"/>
                    <a:pt x="3447" y="845"/>
                  </a:cubicBezTo>
                  <a:cubicBezTo>
                    <a:pt x="3424" y="822"/>
                    <a:pt x="3401" y="822"/>
                    <a:pt x="3378" y="800"/>
                  </a:cubicBezTo>
                  <a:cubicBezTo>
                    <a:pt x="3013" y="731"/>
                    <a:pt x="2648" y="640"/>
                    <a:pt x="2283" y="549"/>
                  </a:cubicBezTo>
                  <a:cubicBezTo>
                    <a:pt x="1940" y="457"/>
                    <a:pt x="1575" y="389"/>
                    <a:pt x="1233" y="298"/>
                  </a:cubicBezTo>
                  <a:cubicBezTo>
                    <a:pt x="1050" y="252"/>
                    <a:pt x="868" y="206"/>
                    <a:pt x="685" y="161"/>
                  </a:cubicBezTo>
                  <a:lnTo>
                    <a:pt x="434" y="92"/>
                  </a:lnTo>
                  <a:cubicBezTo>
                    <a:pt x="343" y="69"/>
                    <a:pt x="251" y="46"/>
                    <a:pt x="160" y="24"/>
                  </a:cubicBezTo>
                  <a:cubicBezTo>
                    <a:pt x="137" y="1"/>
                    <a:pt x="137" y="1"/>
                    <a:pt x="114"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1" name="Google Shape;4602;p38">
              <a:extLst>
                <a:ext uri="{FF2B5EF4-FFF2-40B4-BE49-F238E27FC236}">
                  <a16:creationId xmlns:a16="http://schemas.microsoft.com/office/drawing/2014/main" id="{E04F5085-23DC-7706-05DD-2DD08FAAC67A}"/>
                </a:ext>
              </a:extLst>
            </p:cNvPr>
            <p:cNvSpPr/>
            <p:nvPr/>
          </p:nvSpPr>
          <p:spPr>
            <a:xfrm>
              <a:off x="8037387" y="3388455"/>
              <a:ext cx="267677" cy="74776"/>
            </a:xfrm>
            <a:custGeom>
              <a:avLst/>
              <a:gdLst/>
              <a:ahLst/>
              <a:cxnLst/>
              <a:rect l="l" t="t" r="r" b="b"/>
              <a:pathLst>
                <a:path w="9565" h="2672" extrusionOk="0">
                  <a:moveTo>
                    <a:pt x="6300" y="1439"/>
                  </a:moveTo>
                  <a:cubicBezTo>
                    <a:pt x="6310" y="1442"/>
                    <a:pt x="6320" y="1444"/>
                    <a:pt x="6331" y="1447"/>
                  </a:cubicBezTo>
                  <a:lnTo>
                    <a:pt x="6331" y="1447"/>
                  </a:lnTo>
                  <a:cubicBezTo>
                    <a:pt x="6321" y="1439"/>
                    <a:pt x="6316" y="1439"/>
                    <a:pt x="6300" y="1439"/>
                  </a:cubicBezTo>
                  <a:close/>
                  <a:moveTo>
                    <a:pt x="114" y="1"/>
                  </a:moveTo>
                  <a:cubicBezTo>
                    <a:pt x="69" y="1"/>
                    <a:pt x="23" y="24"/>
                    <a:pt x="23" y="47"/>
                  </a:cubicBezTo>
                  <a:cubicBezTo>
                    <a:pt x="0" y="115"/>
                    <a:pt x="23" y="161"/>
                    <a:pt x="69" y="184"/>
                  </a:cubicBezTo>
                  <a:cubicBezTo>
                    <a:pt x="137" y="206"/>
                    <a:pt x="206" y="229"/>
                    <a:pt x="274" y="252"/>
                  </a:cubicBezTo>
                  <a:cubicBezTo>
                    <a:pt x="366" y="298"/>
                    <a:pt x="434" y="321"/>
                    <a:pt x="525" y="343"/>
                  </a:cubicBezTo>
                  <a:cubicBezTo>
                    <a:pt x="685" y="389"/>
                    <a:pt x="845" y="435"/>
                    <a:pt x="1005" y="480"/>
                  </a:cubicBezTo>
                  <a:cubicBezTo>
                    <a:pt x="1187" y="526"/>
                    <a:pt x="1347" y="594"/>
                    <a:pt x="1530" y="640"/>
                  </a:cubicBezTo>
                  <a:cubicBezTo>
                    <a:pt x="1667" y="686"/>
                    <a:pt x="1826" y="731"/>
                    <a:pt x="1986" y="777"/>
                  </a:cubicBezTo>
                  <a:cubicBezTo>
                    <a:pt x="2306" y="868"/>
                    <a:pt x="2625" y="960"/>
                    <a:pt x="2968" y="1074"/>
                  </a:cubicBezTo>
                  <a:cubicBezTo>
                    <a:pt x="3264" y="1165"/>
                    <a:pt x="3584" y="1256"/>
                    <a:pt x="3903" y="1348"/>
                  </a:cubicBezTo>
                  <a:cubicBezTo>
                    <a:pt x="4063" y="1393"/>
                    <a:pt x="4200" y="1439"/>
                    <a:pt x="4360" y="1507"/>
                  </a:cubicBezTo>
                  <a:cubicBezTo>
                    <a:pt x="4497" y="1553"/>
                    <a:pt x="4657" y="1599"/>
                    <a:pt x="4794" y="1644"/>
                  </a:cubicBezTo>
                  <a:cubicBezTo>
                    <a:pt x="5090" y="1736"/>
                    <a:pt x="5387" y="1827"/>
                    <a:pt x="5684" y="1918"/>
                  </a:cubicBezTo>
                  <a:cubicBezTo>
                    <a:pt x="6003" y="2010"/>
                    <a:pt x="6323" y="2101"/>
                    <a:pt x="6665" y="2169"/>
                  </a:cubicBezTo>
                  <a:cubicBezTo>
                    <a:pt x="6939" y="2238"/>
                    <a:pt x="7236" y="2283"/>
                    <a:pt x="7510" y="2352"/>
                  </a:cubicBezTo>
                  <a:cubicBezTo>
                    <a:pt x="7829" y="2420"/>
                    <a:pt x="8149" y="2512"/>
                    <a:pt x="8468" y="2557"/>
                  </a:cubicBezTo>
                  <a:cubicBezTo>
                    <a:pt x="8628" y="2580"/>
                    <a:pt x="8788" y="2603"/>
                    <a:pt x="8948" y="2649"/>
                  </a:cubicBezTo>
                  <a:cubicBezTo>
                    <a:pt x="8993" y="2649"/>
                    <a:pt x="9085" y="2672"/>
                    <a:pt x="9153" y="2672"/>
                  </a:cubicBezTo>
                  <a:cubicBezTo>
                    <a:pt x="9245" y="2672"/>
                    <a:pt x="9313" y="2672"/>
                    <a:pt x="9404" y="2626"/>
                  </a:cubicBezTo>
                  <a:cubicBezTo>
                    <a:pt x="9496" y="2603"/>
                    <a:pt x="9564" y="2512"/>
                    <a:pt x="9564" y="2420"/>
                  </a:cubicBezTo>
                  <a:cubicBezTo>
                    <a:pt x="9564" y="2329"/>
                    <a:pt x="9541" y="2238"/>
                    <a:pt x="9473" y="2192"/>
                  </a:cubicBezTo>
                  <a:cubicBezTo>
                    <a:pt x="9427" y="2147"/>
                    <a:pt x="9381" y="2124"/>
                    <a:pt x="9313" y="2101"/>
                  </a:cubicBezTo>
                  <a:cubicBezTo>
                    <a:pt x="9313" y="2101"/>
                    <a:pt x="9290" y="2078"/>
                    <a:pt x="9267" y="2078"/>
                  </a:cubicBezTo>
                  <a:lnTo>
                    <a:pt x="9085" y="2055"/>
                  </a:lnTo>
                  <a:lnTo>
                    <a:pt x="9176" y="2055"/>
                  </a:lnTo>
                  <a:cubicBezTo>
                    <a:pt x="8674" y="1941"/>
                    <a:pt x="8195" y="1850"/>
                    <a:pt x="7692" y="1736"/>
                  </a:cubicBezTo>
                  <a:cubicBezTo>
                    <a:pt x="7464" y="1690"/>
                    <a:pt x="7236" y="1644"/>
                    <a:pt x="7030" y="1599"/>
                  </a:cubicBezTo>
                  <a:cubicBezTo>
                    <a:pt x="6790" y="1555"/>
                    <a:pt x="6570" y="1511"/>
                    <a:pt x="6331" y="1447"/>
                  </a:cubicBezTo>
                  <a:lnTo>
                    <a:pt x="6331" y="1447"/>
                  </a:lnTo>
                  <a:cubicBezTo>
                    <a:pt x="6334" y="1451"/>
                    <a:pt x="6339" y="1455"/>
                    <a:pt x="6346" y="1462"/>
                  </a:cubicBezTo>
                  <a:cubicBezTo>
                    <a:pt x="6300" y="1439"/>
                    <a:pt x="6254" y="1439"/>
                    <a:pt x="6209" y="1416"/>
                  </a:cubicBezTo>
                  <a:cubicBezTo>
                    <a:pt x="6200" y="1416"/>
                    <a:pt x="6191" y="1416"/>
                    <a:pt x="6182" y="1415"/>
                  </a:cubicBezTo>
                  <a:lnTo>
                    <a:pt x="6182" y="1415"/>
                  </a:lnTo>
                  <a:cubicBezTo>
                    <a:pt x="6174" y="1412"/>
                    <a:pt x="6167" y="1410"/>
                    <a:pt x="6160" y="1408"/>
                  </a:cubicBezTo>
                  <a:lnTo>
                    <a:pt x="6160" y="1408"/>
                  </a:lnTo>
                  <a:cubicBezTo>
                    <a:pt x="6153" y="1405"/>
                    <a:pt x="6147" y="1400"/>
                    <a:pt x="6141" y="1394"/>
                  </a:cubicBezTo>
                  <a:lnTo>
                    <a:pt x="6141" y="1394"/>
                  </a:lnTo>
                  <a:cubicBezTo>
                    <a:pt x="6147" y="1400"/>
                    <a:pt x="6153" y="1404"/>
                    <a:pt x="6159" y="1407"/>
                  </a:cubicBezTo>
                  <a:lnTo>
                    <a:pt x="6159" y="1407"/>
                  </a:lnTo>
                  <a:cubicBezTo>
                    <a:pt x="6028" y="1367"/>
                    <a:pt x="5880" y="1345"/>
                    <a:pt x="5752" y="1302"/>
                  </a:cubicBezTo>
                  <a:cubicBezTo>
                    <a:pt x="5661" y="1279"/>
                    <a:pt x="5570" y="1279"/>
                    <a:pt x="5501" y="1256"/>
                  </a:cubicBezTo>
                  <a:cubicBezTo>
                    <a:pt x="5456" y="1234"/>
                    <a:pt x="5410" y="1234"/>
                    <a:pt x="5364" y="1211"/>
                  </a:cubicBezTo>
                  <a:cubicBezTo>
                    <a:pt x="5090" y="1142"/>
                    <a:pt x="4816" y="1074"/>
                    <a:pt x="4543" y="1005"/>
                  </a:cubicBezTo>
                  <a:cubicBezTo>
                    <a:pt x="4200" y="914"/>
                    <a:pt x="3881" y="845"/>
                    <a:pt x="3538" y="777"/>
                  </a:cubicBezTo>
                  <a:cubicBezTo>
                    <a:pt x="3378" y="731"/>
                    <a:pt x="3219" y="709"/>
                    <a:pt x="3059" y="686"/>
                  </a:cubicBezTo>
                  <a:cubicBezTo>
                    <a:pt x="2899" y="663"/>
                    <a:pt x="2739" y="640"/>
                    <a:pt x="2580" y="594"/>
                  </a:cubicBezTo>
                  <a:cubicBezTo>
                    <a:pt x="2397" y="572"/>
                    <a:pt x="2214" y="526"/>
                    <a:pt x="2055" y="480"/>
                  </a:cubicBezTo>
                  <a:cubicBezTo>
                    <a:pt x="1895" y="457"/>
                    <a:pt x="1735" y="435"/>
                    <a:pt x="1598" y="389"/>
                  </a:cubicBezTo>
                  <a:cubicBezTo>
                    <a:pt x="1301" y="321"/>
                    <a:pt x="1027" y="252"/>
                    <a:pt x="731" y="184"/>
                  </a:cubicBezTo>
                  <a:cubicBezTo>
                    <a:pt x="617" y="161"/>
                    <a:pt x="525" y="138"/>
                    <a:pt x="411" y="115"/>
                  </a:cubicBezTo>
                  <a:cubicBezTo>
                    <a:pt x="320" y="69"/>
                    <a:pt x="229" y="47"/>
                    <a:pt x="137"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2" name="Google Shape;4603;p38">
              <a:extLst>
                <a:ext uri="{FF2B5EF4-FFF2-40B4-BE49-F238E27FC236}">
                  <a16:creationId xmlns:a16="http://schemas.microsoft.com/office/drawing/2014/main" id="{91A97BDD-7583-A73C-C677-F57E977CB621}"/>
                </a:ext>
              </a:extLst>
            </p:cNvPr>
            <p:cNvSpPr/>
            <p:nvPr/>
          </p:nvSpPr>
          <p:spPr>
            <a:xfrm>
              <a:off x="8009262" y="3480442"/>
              <a:ext cx="274701" cy="76679"/>
            </a:xfrm>
            <a:custGeom>
              <a:avLst/>
              <a:gdLst/>
              <a:ahLst/>
              <a:cxnLst/>
              <a:rect l="l" t="t" r="r" b="b"/>
              <a:pathLst>
                <a:path w="9816" h="2740" extrusionOk="0">
                  <a:moveTo>
                    <a:pt x="6164" y="1416"/>
                  </a:moveTo>
                  <a:cubicBezTo>
                    <a:pt x="6171" y="1418"/>
                    <a:pt x="6178" y="1420"/>
                    <a:pt x="6185" y="1421"/>
                  </a:cubicBezTo>
                  <a:lnTo>
                    <a:pt x="6185" y="1421"/>
                  </a:lnTo>
                  <a:cubicBezTo>
                    <a:pt x="6178" y="1418"/>
                    <a:pt x="6171" y="1416"/>
                    <a:pt x="6164" y="1416"/>
                  </a:cubicBezTo>
                  <a:close/>
                  <a:moveTo>
                    <a:pt x="206" y="1"/>
                  </a:moveTo>
                  <a:cubicBezTo>
                    <a:pt x="115" y="1"/>
                    <a:pt x="24" y="92"/>
                    <a:pt x="24" y="183"/>
                  </a:cubicBezTo>
                  <a:cubicBezTo>
                    <a:pt x="1" y="298"/>
                    <a:pt x="92" y="389"/>
                    <a:pt x="206" y="412"/>
                  </a:cubicBezTo>
                  <a:cubicBezTo>
                    <a:pt x="275" y="412"/>
                    <a:pt x="321" y="434"/>
                    <a:pt x="389" y="434"/>
                  </a:cubicBezTo>
                  <a:cubicBezTo>
                    <a:pt x="640" y="503"/>
                    <a:pt x="868" y="571"/>
                    <a:pt x="1097" y="640"/>
                  </a:cubicBezTo>
                  <a:cubicBezTo>
                    <a:pt x="1348" y="708"/>
                    <a:pt x="1599" y="777"/>
                    <a:pt x="1873" y="845"/>
                  </a:cubicBezTo>
                  <a:cubicBezTo>
                    <a:pt x="2147" y="914"/>
                    <a:pt x="2420" y="1005"/>
                    <a:pt x="2694" y="1074"/>
                  </a:cubicBezTo>
                  <a:cubicBezTo>
                    <a:pt x="2991" y="1165"/>
                    <a:pt x="3311" y="1256"/>
                    <a:pt x="3607" y="1347"/>
                  </a:cubicBezTo>
                  <a:cubicBezTo>
                    <a:pt x="4201" y="1530"/>
                    <a:pt x="4794" y="1713"/>
                    <a:pt x="5365" y="1872"/>
                  </a:cubicBezTo>
                  <a:cubicBezTo>
                    <a:pt x="5684" y="1964"/>
                    <a:pt x="5981" y="2055"/>
                    <a:pt x="6301" y="2124"/>
                  </a:cubicBezTo>
                  <a:cubicBezTo>
                    <a:pt x="6461" y="2146"/>
                    <a:pt x="6620" y="2192"/>
                    <a:pt x="6757" y="2215"/>
                  </a:cubicBezTo>
                  <a:cubicBezTo>
                    <a:pt x="6917" y="2238"/>
                    <a:pt x="7054" y="2283"/>
                    <a:pt x="7214" y="2306"/>
                  </a:cubicBezTo>
                  <a:cubicBezTo>
                    <a:pt x="7488" y="2352"/>
                    <a:pt x="7784" y="2420"/>
                    <a:pt x="8058" y="2466"/>
                  </a:cubicBezTo>
                  <a:cubicBezTo>
                    <a:pt x="8355" y="2534"/>
                    <a:pt x="8675" y="2580"/>
                    <a:pt x="8971" y="2649"/>
                  </a:cubicBezTo>
                  <a:cubicBezTo>
                    <a:pt x="9131" y="2671"/>
                    <a:pt x="9314" y="2717"/>
                    <a:pt x="9473" y="2740"/>
                  </a:cubicBezTo>
                  <a:cubicBezTo>
                    <a:pt x="9610" y="2740"/>
                    <a:pt x="9725" y="2671"/>
                    <a:pt x="9770" y="2557"/>
                  </a:cubicBezTo>
                  <a:cubicBezTo>
                    <a:pt x="9816" y="2420"/>
                    <a:pt x="9747" y="2261"/>
                    <a:pt x="9610" y="2215"/>
                  </a:cubicBezTo>
                  <a:cubicBezTo>
                    <a:pt x="9542" y="2192"/>
                    <a:pt x="9496" y="2169"/>
                    <a:pt x="9428" y="2146"/>
                  </a:cubicBezTo>
                  <a:cubicBezTo>
                    <a:pt x="9359" y="2146"/>
                    <a:pt x="9291" y="2124"/>
                    <a:pt x="9222" y="2101"/>
                  </a:cubicBezTo>
                  <a:cubicBezTo>
                    <a:pt x="9040" y="2055"/>
                    <a:pt x="8857" y="2009"/>
                    <a:pt x="8675" y="1964"/>
                  </a:cubicBezTo>
                  <a:lnTo>
                    <a:pt x="8675" y="1964"/>
                  </a:lnTo>
                  <a:lnTo>
                    <a:pt x="8681" y="1966"/>
                  </a:lnTo>
                  <a:lnTo>
                    <a:pt x="8681" y="1966"/>
                  </a:lnTo>
                  <a:cubicBezTo>
                    <a:pt x="8669" y="1963"/>
                    <a:pt x="8658" y="1961"/>
                    <a:pt x="8645" y="1958"/>
                  </a:cubicBezTo>
                  <a:lnTo>
                    <a:pt x="8645" y="1958"/>
                  </a:lnTo>
                  <a:cubicBezTo>
                    <a:pt x="8647" y="1960"/>
                    <a:pt x="8650" y="1962"/>
                    <a:pt x="8652" y="1964"/>
                  </a:cubicBezTo>
                  <a:lnTo>
                    <a:pt x="8583" y="1941"/>
                  </a:lnTo>
                  <a:lnTo>
                    <a:pt x="8583" y="1941"/>
                  </a:lnTo>
                  <a:cubicBezTo>
                    <a:pt x="8606" y="1949"/>
                    <a:pt x="8627" y="1954"/>
                    <a:pt x="8645" y="1958"/>
                  </a:cubicBezTo>
                  <a:lnTo>
                    <a:pt x="8645" y="1958"/>
                  </a:lnTo>
                  <a:cubicBezTo>
                    <a:pt x="8625" y="1941"/>
                    <a:pt x="8604" y="1941"/>
                    <a:pt x="8583" y="1941"/>
                  </a:cubicBezTo>
                  <a:cubicBezTo>
                    <a:pt x="8538" y="1918"/>
                    <a:pt x="8492" y="1918"/>
                    <a:pt x="8446" y="1918"/>
                  </a:cubicBezTo>
                  <a:cubicBezTo>
                    <a:pt x="8401" y="1895"/>
                    <a:pt x="8355" y="1872"/>
                    <a:pt x="8287" y="1872"/>
                  </a:cubicBezTo>
                  <a:cubicBezTo>
                    <a:pt x="8317" y="1872"/>
                    <a:pt x="8337" y="1883"/>
                    <a:pt x="8354" y="1889"/>
                  </a:cubicBezTo>
                  <a:lnTo>
                    <a:pt x="8354" y="1889"/>
                  </a:lnTo>
                  <a:cubicBezTo>
                    <a:pt x="7639" y="1712"/>
                    <a:pt x="6901" y="1599"/>
                    <a:pt x="6185" y="1421"/>
                  </a:cubicBezTo>
                  <a:lnTo>
                    <a:pt x="6185" y="1421"/>
                  </a:lnTo>
                  <a:cubicBezTo>
                    <a:pt x="6194" y="1425"/>
                    <a:pt x="6203" y="1430"/>
                    <a:pt x="6212" y="1434"/>
                  </a:cubicBezTo>
                  <a:lnTo>
                    <a:pt x="6212" y="1434"/>
                  </a:lnTo>
                  <a:cubicBezTo>
                    <a:pt x="5739" y="1320"/>
                    <a:pt x="5244" y="1163"/>
                    <a:pt x="4771" y="1028"/>
                  </a:cubicBezTo>
                  <a:cubicBezTo>
                    <a:pt x="4520" y="959"/>
                    <a:pt x="4269" y="891"/>
                    <a:pt x="4018" y="823"/>
                  </a:cubicBezTo>
                  <a:cubicBezTo>
                    <a:pt x="3744" y="731"/>
                    <a:pt x="3448" y="640"/>
                    <a:pt x="3151" y="571"/>
                  </a:cubicBezTo>
                  <a:lnTo>
                    <a:pt x="3151" y="571"/>
                  </a:lnTo>
                  <a:cubicBezTo>
                    <a:pt x="3157" y="577"/>
                    <a:pt x="3162" y="582"/>
                    <a:pt x="3168" y="585"/>
                  </a:cubicBezTo>
                  <a:lnTo>
                    <a:pt x="3168" y="585"/>
                  </a:lnTo>
                  <a:cubicBezTo>
                    <a:pt x="3109" y="566"/>
                    <a:pt x="3050" y="549"/>
                    <a:pt x="2991" y="549"/>
                  </a:cubicBezTo>
                  <a:lnTo>
                    <a:pt x="3014" y="549"/>
                  </a:lnTo>
                  <a:cubicBezTo>
                    <a:pt x="2945" y="526"/>
                    <a:pt x="2854" y="503"/>
                    <a:pt x="2786" y="480"/>
                  </a:cubicBezTo>
                  <a:cubicBezTo>
                    <a:pt x="2580" y="434"/>
                    <a:pt x="2375" y="389"/>
                    <a:pt x="2169" y="343"/>
                  </a:cubicBezTo>
                  <a:cubicBezTo>
                    <a:pt x="1941" y="298"/>
                    <a:pt x="1736" y="275"/>
                    <a:pt x="1507" y="229"/>
                  </a:cubicBezTo>
                  <a:cubicBezTo>
                    <a:pt x="1302" y="206"/>
                    <a:pt x="1097" y="161"/>
                    <a:pt x="868" y="115"/>
                  </a:cubicBezTo>
                  <a:cubicBezTo>
                    <a:pt x="663" y="92"/>
                    <a:pt x="457" y="46"/>
                    <a:pt x="229"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3" name="Google Shape;4604;p38">
              <a:extLst>
                <a:ext uri="{FF2B5EF4-FFF2-40B4-BE49-F238E27FC236}">
                  <a16:creationId xmlns:a16="http://schemas.microsoft.com/office/drawing/2014/main" id="{1C3ECA8F-1108-A058-7FB6-AA86D2FED03D}"/>
                </a:ext>
              </a:extLst>
            </p:cNvPr>
            <p:cNvSpPr/>
            <p:nvPr/>
          </p:nvSpPr>
          <p:spPr>
            <a:xfrm>
              <a:off x="8013096" y="3476608"/>
              <a:ext cx="272798" cy="76231"/>
            </a:xfrm>
            <a:custGeom>
              <a:avLst/>
              <a:gdLst/>
              <a:ahLst/>
              <a:cxnLst/>
              <a:rect l="l" t="t" r="r" b="b"/>
              <a:pathLst>
                <a:path w="9748" h="2724" extrusionOk="0">
                  <a:moveTo>
                    <a:pt x="6849" y="1576"/>
                  </a:moveTo>
                  <a:cubicBezTo>
                    <a:pt x="6862" y="1578"/>
                    <a:pt x="6875" y="1581"/>
                    <a:pt x="6889" y="1584"/>
                  </a:cubicBezTo>
                  <a:lnTo>
                    <a:pt x="6889" y="1584"/>
                  </a:lnTo>
                  <a:cubicBezTo>
                    <a:pt x="6881" y="1576"/>
                    <a:pt x="6865" y="1576"/>
                    <a:pt x="6849" y="1576"/>
                  </a:cubicBezTo>
                  <a:close/>
                  <a:moveTo>
                    <a:pt x="206" y="1"/>
                  </a:moveTo>
                  <a:cubicBezTo>
                    <a:pt x="115" y="1"/>
                    <a:pt x="24" y="69"/>
                    <a:pt x="24" y="161"/>
                  </a:cubicBezTo>
                  <a:cubicBezTo>
                    <a:pt x="1" y="252"/>
                    <a:pt x="92" y="343"/>
                    <a:pt x="184" y="343"/>
                  </a:cubicBezTo>
                  <a:cubicBezTo>
                    <a:pt x="343" y="366"/>
                    <a:pt x="526" y="412"/>
                    <a:pt x="686" y="457"/>
                  </a:cubicBezTo>
                  <a:cubicBezTo>
                    <a:pt x="982" y="526"/>
                    <a:pt x="1279" y="617"/>
                    <a:pt x="1576" y="686"/>
                  </a:cubicBezTo>
                  <a:cubicBezTo>
                    <a:pt x="1873" y="777"/>
                    <a:pt x="2192" y="891"/>
                    <a:pt x="2489" y="982"/>
                  </a:cubicBezTo>
                  <a:cubicBezTo>
                    <a:pt x="3082" y="1188"/>
                    <a:pt x="3699" y="1348"/>
                    <a:pt x="4292" y="1530"/>
                  </a:cubicBezTo>
                  <a:cubicBezTo>
                    <a:pt x="4680" y="1667"/>
                    <a:pt x="5091" y="1758"/>
                    <a:pt x="5502" y="1873"/>
                  </a:cubicBezTo>
                  <a:cubicBezTo>
                    <a:pt x="5707" y="1941"/>
                    <a:pt x="5936" y="1987"/>
                    <a:pt x="6164" y="2055"/>
                  </a:cubicBezTo>
                  <a:cubicBezTo>
                    <a:pt x="6392" y="2101"/>
                    <a:pt x="6620" y="2169"/>
                    <a:pt x="6871" y="2215"/>
                  </a:cubicBezTo>
                  <a:lnTo>
                    <a:pt x="6780" y="2215"/>
                  </a:lnTo>
                  <a:cubicBezTo>
                    <a:pt x="6917" y="2238"/>
                    <a:pt x="7031" y="2261"/>
                    <a:pt x="7168" y="2306"/>
                  </a:cubicBezTo>
                  <a:cubicBezTo>
                    <a:pt x="7164" y="2302"/>
                    <a:pt x="7160" y="2299"/>
                    <a:pt x="7156" y="2296"/>
                  </a:cubicBezTo>
                  <a:lnTo>
                    <a:pt x="7156" y="2296"/>
                  </a:lnTo>
                  <a:cubicBezTo>
                    <a:pt x="7548" y="2383"/>
                    <a:pt x="7940" y="2469"/>
                    <a:pt x="8332" y="2534"/>
                  </a:cubicBezTo>
                  <a:cubicBezTo>
                    <a:pt x="8538" y="2580"/>
                    <a:pt x="8720" y="2626"/>
                    <a:pt x="8926" y="2649"/>
                  </a:cubicBezTo>
                  <a:cubicBezTo>
                    <a:pt x="9093" y="2686"/>
                    <a:pt x="9246" y="2723"/>
                    <a:pt x="9408" y="2723"/>
                  </a:cubicBezTo>
                  <a:cubicBezTo>
                    <a:pt x="9444" y="2723"/>
                    <a:pt x="9481" y="2721"/>
                    <a:pt x="9519" y="2717"/>
                  </a:cubicBezTo>
                  <a:cubicBezTo>
                    <a:pt x="9633" y="2717"/>
                    <a:pt x="9725" y="2603"/>
                    <a:pt x="9747" y="2489"/>
                  </a:cubicBezTo>
                  <a:cubicBezTo>
                    <a:pt x="9747" y="2375"/>
                    <a:pt x="9679" y="2261"/>
                    <a:pt x="9565" y="2215"/>
                  </a:cubicBezTo>
                  <a:cubicBezTo>
                    <a:pt x="9405" y="2146"/>
                    <a:pt x="9222" y="2101"/>
                    <a:pt x="9040" y="2055"/>
                  </a:cubicBezTo>
                  <a:cubicBezTo>
                    <a:pt x="8857" y="2009"/>
                    <a:pt x="8675" y="1987"/>
                    <a:pt x="8469" y="1941"/>
                  </a:cubicBezTo>
                  <a:cubicBezTo>
                    <a:pt x="8127" y="1873"/>
                    <a:pt x="7762" y="1804"/>
                    <a:pt x="7419" y="1713"/>
                  </a:cubicBezTo>
                  <a:lnTo>
                    <a:pt x="7396" y="1713"/>
                  </a:lnTo>
                  <a:cubicBezTo>
                    <a:pt x="7374" y="1713"/>
                    <a:pt x="7374" y="1713"/>
                    <a:pt x="7351" y="1691"/>
                  </a:cubicBezTo>
                  <a:lnTo>
                    <a:pt x="7351" y="1691"/>
                  </a:lnTo>
                  <a:cubicBezTo>
                    <a:pt x="7374" y="1713"/>
                    <a:pt x="7374" y="1713"/>
                    <a:pt x="7374" y="1713"/>
                  </a:cubicBezTo>
                  <a:cubicBezTo>
                    <a:pt x="7328" y="1690"/>
                    <a:pt x="7259" y="1667"/>
                    <a:pt x="7191" y="1667"/>
                  </a:cubicBezTo>
                  <a:cubicBezTo>
                    <a:pt x="7090" y="1627"/>
                    <a:pt x="6990" y="1604"/>
                    <a:pt x="6889" y="1584"/>
                  </a:cubicBezTo>
                  <a:lnTo>
                    <a:pt x="6889" y="1584"/>
                  </a:lnTo>
                  <a:cubicBezTo>
                    <a:pt x="6892" y="1587"/>
                    <a:pt x="6894" y="1592"/>
                    <a:pt x="6894" y="1599"/>
                  </a:cubicBezTo>
                  <a:cubicBezTo>
                    <a:pt x="6871" y="1576"/>
                    <a:pt x="6849" y="1576"/>
                    <a:pt x="6826" y="1576"/>
                  </a:cubicBezTo>
                  <a:cubicBezTo>
                    <a:pt x="6324" y="1439"/>
                    <a:pt x="5844" y="1302"/>
                    <a:pt x="5342" y="1165"/>
                  </a:cubicBezTo>
                  <a:cubicBezTo>
                    <a:pt x="4771" y="1028"/>
                    <a:pt x="4224" y="868"/>
                    <a:pt x="3676" y="731"/>
                  </a:cubicBezTo>
                  <a:cubicBezTo>
                    <a:pt x="3493" y="686"/>
                    <a:pt x="3311" y="663"/>
                    <a:pt x="3128" y="617"/>
                  </a:cubicBezTo>
                  <a:lnTo>
                    <a:pt x="3196" y="617"/>
                  </a:lnTo>
                  <a:cubicBezTo>
                    <a:pt x="2945" y="571"/>
                    <a:pt x="2671" y="503"/>
                    <a:pt x="2420" y="457"/>
                  </a:cubicBezTo>
                  <a:cubicBezTo>
                    <a:pt x="2192" y="389"/>
                    <a:pt x="1941" y="343"/>
                    <a:pt x="1713" y="298"/>
                  </a:cubicBezTo>
                  <a:cubicBezTo>
                    <a:pt x="1211" y="206"/>
                    <a:pt x="709" y="69"/>
                    <a:pt x="206"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4" name="Google Shape;4605;p38">
              <a:extLst>
                <a:ext uri="{FF2B5EF4-FFF2-40B4-BE49-F238E27FC236}">
                  <a16:creationId xmlns:a16="http://schemas.microsoft.com/office/drawing/2014/main" id="{F607C56A-5B50-528D-1611-47630B1905F1}"/>
                </a:ext>
              </a:extLst>
            </p:cNvPr>
            <p:cNvSpPr/>
            <p:nvPr/>
          </p:nvSpPr>
          <p:spPr>
            <a:xfrm>
              <a:off x="7994598" y="3535376"/>
              <a:ext cx="272126" cy="77323"/>
            </a:xfrm>
            <a:custGeom>
              <a:avLst/>
              <a:gdLst/>
              <a:ahLst/>
              <a:cxnLst/>
              <a:rect l="l" t="t" r="r" b="b"/>
              <a:pathLst>
                <a:path w="9724" h="2763" extrusionOk="0">
                  <a:moveTo>
                    <a:pt x="7395" y="1713"/>
                  </a:moveTo>
                  <a:cubicBezTo>
                    <a:pt x="7407" y="1716"/>
                    <a:pt x="7418" y="1720"/>
                    <a:pt x="7429" y="1724"/>
                  </a:cubicBezTo>
                  <a:lnTo>
                    <a:pt x="7429" y="1724"/>
                  </a:lnTo>
                  <a:cubicBezTo>
                    <a:pt x="7417" y="1713"/>
                    <a:pt x="7413" y="1713"/>
                    <a:pt x="7395" y="1713"/>
                  </a:cubicBezTo>
                  <a:close/>
                  <a:moveTo>
                    <a:pt x="183" y="1"/>
                  </a:moveTo>
                  <a:cubicBezTo>
                    <a:pt x="137" y="1"/>
                    <a:pt x="68" y="46"/>
                    <a:pt x="46" y="115"/>
                  </a:cubicBezTo>
                  <a:cubicBezTo>
                    <a:pt x="0" y="183"/>
                    <a:pt x="46" y="298"/>
                    <a:pt x="137" y="320"/>
                  </a:cubicBezTo>
                  <a:cubicBezTo>
                    <a:pt x="320" y="366"/>
                    <a:pt x="479" y="412"/>
                    <a:pt x="662" y="457"/>
                  </a:cubicBezTo>
                  <a:cubicBezTo>
                    <a:pt x="959" y="549"/>
                    <a:pt x="1278" y="617"/>
                    <a:pt x="1575" y="708"/>
                  </a:cubicBezTo>
                  <a:cubicBezTo>
                    <a:pt x="1895" y="800"/>
                    <a:pt x="2214" y="891"/>
                    <a:pt x="2534" y="959"/>
                  </a:cubicBezTo>
                  <a:cubicBezTo>
                    <a:pt x="2808" y="1051"/>
                    <a:pt x="3104" y="1142"/>
                    <a:pt x="3401" y="1233"/>
                  </a:cubicBezTo>
                  <a:cubicBezTo>
                    <a:pt x="3698" y="1347"/>
                    <a:pt x="3994" y="1439"/>
                    <a:pt x="4291" y="1530"/>
                  </a:cubicBezTo>
                  <a:cubicBezTo>
                    <a:pt x="4565" y="1599"/>
                    <a:pt x="4862" y="1690"/>
                    <a:pt x="5159" y="1781"/>
                  </a:cubicBezTo>
                  <a:cubicBezTo>
                    <a:pt x="5455" y="1872"/>
                    <a:pt x="5752" y="1941"/>
                    <a:pt x="6049" y="2032"/>
                  </a:cubicBezTo>
                  <a:cubicBezTo>
                    <a:pt x="6186" y="2078"/>
                    <a:pt x="6345" y="2124"/>
                    <a:pt x="6482" y="2146"/>
                  </a:cubicBezTo>
                  <a:cubicBezTo>
                    <a:pt x="6665" y="2192"/>
                    <a:pt x="6848" y="2238"/>
                    <a:pt x="7007" y="2283"/>
                  </a:cubicBezTo>
                  <a:cubicBezTo>
                    <a:pt x="7327" y="2352"/>
                    <a:pt x="7624" y="2420"/>
                    <a:pt x="7920" y="2466"/>
                  </a:cubicBezTo>
                  <a:cubicBezTo>
                    <a:pt x="8057" y="2512"/>
                    <a:pt x="8194" y="2534"/>
                    <a:pt x="8331" y="2557"/>
                  </a:cubicBezTo>
                  <a:cubicBezTo>
                    <a:pt x="8468" y="2580"/>
                    <a:pt x="8582" y="2603"/>
                    <a:pt x="8696" y="2626"/>
                  </a:cubicBezTo>
                  <a:cubicBezTo>
                    <a:pt x="8833" y="2649"/>
                    <a:pt x="8970" y="2671"/>
                    <a:pt x="9107" y="2717"/>
                  </a:cubicBezTo>
                  <a:cubicBezTo>
                    <a:pt x="9176" y="2717"/>
                    <a:pt x="9244" y="2740"/>
                    <a:pt x="9290" y="2763"/>
                  </a:cubicBezTo>
                  <a:lnTo>
                    <a:pt x="9450" y="2763"/>
                  </a:lnTo>
                  <a:cubicBezTo>
                    <a:pt x="9564" y="2763"/>
                    <a:pt x="9678" y="2717"/>
                    <a:pt x="9701" y="2603"/>
                  </a:cubicBezTo>
                  <a:cubicBezTo>
                    <a:pt x="9724" y="2557"/>
                    <a:pt x="9724" y="2489"/>
                    <a:pt x="9701" y="2420"/>
                  </a:cubicBezTo>
                  <a:cubicBezTo>
                    <a:pt x="9678" y="2352"/>
                    <a:pt x="9632" y="2329"/>
                    <a:pt x="9564" y="2283"/>
                  </a:cubicBezTo>
                  <a:cubicBezTo>
                    <a:pt x="9427" y="2215"/>
                    <a:pt x="9244" y="2169"/>
                    <a:pt x="9084" y="2124"/>
                  </a:cubicBezTo>
                  <a:lnTo>
                    <a:pt x="9062" y="2124"/>
                  </a:lnTo>
                  <a:cubicBezTo>
                    <a:pt x="8696" y="2032"/>
                    <a:pt x="8331" y="1941"/>
                    <a:pt x="7943" y="1850"/>
                  </a:cubicBezTo>
                  <a:cubicBezTo>
                    <a:pt x="7898" y="1850"/>
                    <a:pt x="7852" y="1827"/>
                    <a:pt x="7806" y="1827"/>
                  </a:cubicBezTo>
                  <a:lnTo>
                    <a:pt x="7898" y="1827"/>
                  </a:lnTo>
                  <a:cubicBezTo>
                    <a:pt x="7806" y="1804"/>
                    <a:pt x="7715" y="1781"/>
                    <a:pt x="7624" y="1758"/>
                  </a:cubicBezTo>
                  <a:cubicBezTo>
                    <a:pt x="7547" y="1758"/>
                    <a:pt x="7487" y="1742"/>
                    <a:pt x="7429" y="1724"/>
                  </a:cubicBezTo>
                  <a:lnTo>
                    <a:pt x="7429" y="1724"/>
                  </a:lnTo>
                  <a:cubicBezTo>
                    <a:pt x="7432" y="1727"/>
                    <a:pt x="7436" y="1731"/>
                    <a:pt x="7441" y="1735"/>
                  </a:cubicBezTo>
                  <a:cubicBezTo>
                    <a:pt x="7373" y="1713"/>
                    <a:pt x="7304" y="1690"/>
                    <a:pt x="7258" y="1690"/>
                  </a:cubicBezTo>
                  <a:lnTo>
                    <a:pt x="7281" y="1690"/>
                  </a:lnTo>
                  <a:cubicBezTo>
                    <a:pt x="7273" y="1690"/>
                    <a:pt x="7265" y="1690"/>
                    <a:pt x="7257" y="1689"/>
                  </a:cubicBezTo>
                  <a:lnTo>
                    <a:pt x="7257" y="1689"/>
                  </a:lnTo>
                  <a:cubicBezTo>
                    <a:pt x="7236" y="1667"/>
                    <a:pt x="7235" y="1667"/>
                    <a:pt x="7213" y="1667"/>
                  </a:cubicBezTo>
                  <a:cubicBezTo>
                    <a:pt x="7230" y="1667"/>
                    <a:pt x="7234" y="1680"/>
                    <a:pt x="7245" y="1687"/>
                  </a:cubicBezTo>
                  <a:lnTo>
                    <a:pt x="7245" y="1687"/>
                  </a:lnTo>
                  <a:cubicBezTo>
                    <a:pt x="7235" y="1684"/>
                    <a:pt x="7224" y="1678"/>
                    <a:pt x="7213" y="1667"/>
                  </a:cubicBezTo>
                  <a:cubicBezTo>
                    <a:pt x="7076" y="1644"/>
                    <a:pt x="6939" y="1599"/>
                    <a:pt x="6802" y="1576"/>
                  </a:cubicBezTo>
                  <a:cubicBezTo>
                    <a:pt x="6505" y="1484"/>
                    <a:pt x="6208" y="1416"/>
                    <a:pt x="5935" y="1325"/>
                  </a:cubicBezTo>
                  <a:cubicBezTo>
                    <a:pt x="5775" y="1279"/>
                    <a:pt x="5638" y="1256"/>
                    <a:pt x="5501" y="1211"/>
                  </a:cubicBezTo>
                  <a:cubicBezTo>
                    <a:pt x="5341" y="1165"/>
                    <a:pt x="5181" y="1119"/>
                    <a:pt x="5044" y="1074"/>
                  </a:cubicBezTo>
                  <a:cubicBezTo>
                    <a:pt x="4748" y="1005"/>
                    <a:pt x="4451" y="914"/>
                    <a:pt x="4154" y="845"/>
                  </a:cubicBezTo>
                  <a:cubicBezTo>
                    <a:pt x="3994" y="800"/>
                    <a:pt x="3835" y="754"/>
                    <a:pt x="3698" y="708"/>
                  </a:cubicBezTo>
                  <a:cubicBezTo>
                    <a:pt x="3538" y="663"/>
                    <a:pt x="3401" y="617"/>
                    <a:pt x="3264" y="594"/>
                  </a:cubicBezTo>
                  <a:cubicBezTo>
                    <a:pt x="3013" y="526"/>
                    <a:pt x="2762" y="457"/>
                    <a:pt x="2511" y="412"/>
                  </a:cubicBezTo>
                  <a:cubicBezTo>
                    <a:pt x="2237" y="366"/>
                    <a:pt x="1986" y="320"/>
                    <a:pt x="1735" y="275"/>
                  </a:cubicBezTo>
                  <a:cubicBezTo>
                    <a:pt x="1484" y="229"/>
                    <a:pt x="1233" y="206"/>
                    <a:pt x="1004" y="161"/>
                  </a:cubicBezTo>
                  <a:cubicBezTo>
                    <a:pt x="753" y="115"/>
                    <a:pt x="525" y="92"/>
                    <a:pt x="297" y="24"/>
                  </a:cubicBezTo>
                  <a:lnTo>
                    <a:pt x="251" y="24"/>
                  </a:lnTo>
                  <a:cubicBezTo>
                    <a:pt x="228" y="24"/>
                    <a:pt x="205" y="1"/>
                    <a:pt x="183"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5" name="Google Shape;4606;p38">
              <a:extLst>
                <a:ext uri="{FF2B5EF4-FFF2-40B4-BE49-F238E27FC236}">
                  <a16:creationId xmlns:a16="http://schemas.microsoft.com/office/drawing/2014/main" id="{C39A9746-25B2-3855-B393-77127D4B702F}"/>
                </a:ext>
              </a:extLst>
            </p:cNvPr>
            <p:cNvSpPr/>
            <p:nvPr/>
          </p:nvSpPr>
          <p:spPr>
            <a:xfrm>
              <a:off x="7943470" y="3415936"/>
              <a:ext cx="70942" cy="28405"/>
            </a:xfrm>
            <a:custGeom>
              <a:avLst/>
              <a:gdLst/>
              <a:ahLst/>
              <a:cxnLst/>
              <a:rect l="l" t="t" r="r" b="b"/>
              <a:pathLst>
                <a:path w="2535" h="1015" extrusionOk="0">
                  <a:moveTo>
                    <a:pt x="184" y="0"/>
                  </a:moveTo>
                  <a:cubicBezTo>
                    <a:pt x="115" y="0"/>
                    <a:pt x="47" y="46"/>
                    <a:pt x="24" y="115"/>
                  </a:cubicBezTo>
                  <a:cubicBezTo>
                    <a:pt x="1" y="206"/>
                    <a:pt x="47" y="274"/>
                    <a:pt x="138" y="320"/>
                  </a:cubicBezTo>
                  <a:lnTo>
                    <a:pt x="184" y="320"/>
                  </a:lnTo>
                  <a:cubicBezTo>
                    <a:pt x="184" y="366"/>
                    <a:pt x="229" y="411"/>
                    <a:pt x="275" y="411"/>
                  </a:cubicBezTo>
                  <a:cubicBezTo>
                    <a:pt x="412" y="480"/>
                    <a:pt x="572" y="525"/>
                    <a:pt x="731" y="548"/>
                  </a:cubicBezTo>
                  <a:cubicBezTo>
                    <a:pt x="891" y="594"/>
                    <a:pt x="1074" y="662"/>
                    <a:pt x="1234" y="708"/>
                  </a:cubicBezTo>
                  <a:cubicBezTo>
                    <a:pt x="1393" y="754"/>
                    <a:pt x="1576" y="777"/>
                    <a:pt x="1759" y="822"/>
                  </a:cubicBezTo>
                  <a:cubicBezTo>
                    <a:pt x="1827" y="845"/>
                    <a:pt x="1918" y="868"/>
                    <a:pt x="1987" y="891"/>
                  </a:cubicBezTo>
                  <a:cubicBezTo>
                    <a:pt x="2010" y="913"/>
                    <a:pt x="2032" y="913"/>
                    <a:pt x="2055" y="936"/>
                  </a:cubicBezTo>
                  <a:cubicBezTo>
                    <a:pt x="2101" y="936"/>
                    <a:pt x="2147" y="959"/>
                    <a:pt x="2192" y="982"/>
                  </a:cubicBezTo>
                  <a:cubicBezTo>
                    <a:pt x="2224" y="998"/>
                    <a:pt x="2268" y="1014"/>
                    <a:pt x="2315" y="1014"/>
                  </a:cubicBezTo>
                  <a:cubicBezTo>
                    <a:pt x="2335" y="1014"/>
                    <a:pt x="2355" y="1011"/>
                    <a:pt x="2375" y="1005"/>
                  </a:cubicBezTo>
                  <a:cubicBezTo>
                    <a:pt x="2420" y="1005"/>
                    <a:pt x="2443" y="982"/>
                    <a:pt x="2466" y="959"/>
                  </a:cubicBezTo>
                  <a:cubicBezTo>
                    <a:pt x="2512" y="913"/>
                    <a:pt x="2535" y="868"/>
                    <a:pt x="2535" y="799"/>
                  </a:cubicBezTo>
                  <a:cubicBezTo>
                    <a:pt x="2535" y="777"/>
                    <a:pt x="2535" y="731"/>
                    <a:pt x="2512" y="708"/>
                  </a:cubicBezTo>
                  <a:cubicBezTo>
                    <a:pt x="2489" y="640"/>
                    <a:pt x="2443" y="617"/>
                    <a:pt x="2398" y="594"/>
                  </a:cubicBezTo>
                  <a:cubicBezTo>
                    <a:pt x="2329" y="571"/>
                    <a:pt x="2261" y="548"/>
                    <a:pt x="2192" y="525"/>
                  </a:cubicBezTo>
                  <a:cubicBezTo>
                    <a:pt x="2078" y="503"/>
                    <a:pt x="1987" y="480"/>
                    <a:pt x="1873" y="457"/>
                  </a:cubicBezTo>
                  <a:cubicBezTo>
                    <a:pt x="1713" y="411"/>
                    <a:pt x="1530" y="388"/>
                    <a:pt x="1348" y="343"/>
                  </a:cubicBezTo>
                  <a:cubicBezTo>
                    <a:pt x="1279" y="320"/>
                    <a:pt x="1234" y="320"/>
                    <a:pt x="1165" y="297"/>
                  </a:cubicBezTo>
                  <a:cubicBezTo>
                    <a:pt x="846" y="206"/>
                    <a:pt x="526" y="115"/>
                    <a:pt x="229"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6" name="Google Shape;4607;p38">
              <a:extLst>
                <a:ext uri="{FF2B5EF4-FFF2-40B4-BE49-F238E27FC236}">
                  <a16:creationId xmlns:a16="http://schemas.microsoft.com/office/drawing/2014/main" id="{5243CE4C-7A1E-C796-616D-165C0738B94C}"/>
                </a:ext>
              </a:extLst>
            </p:cNvPr>
            <p:cNvSpPr/>
            <p:nvPr/>
          </p:nvSpPr>
          <p:spPr>
            <a:xfrm>
              <a:off x="7438228" y="3318856"/>
              <a:ext cx="10243" cy="14188"/>
            </a:xfrm>
            <a:custGeom>
              <a:avLst/>
              <a:gdLst/>
              <a:ahLst/>
              <a:cxnLst/>
              <a:rect l="l" t="t" r="r" b="b"/>
              <a:pathLst>
                <a:path w="366" h="507" extrusionOk="0">
                  <a:moveTo>
                    <a:pt x="23" y="0"/>
                  </a:moveTo>
                  <a:lnTo>
                    <a:pt x="23" y="0"/>
                  </a:lnTo>
                  <a:cubicBezTo>
                    <a:pt x="42" y="19"/>
                    <a:pt x="77" y="22"/>
                    <a:pt x="114" y="23"/>
                  </a:cubicBezTo>
                  <a:lnTo>
                    <a:pt x="114" y="23"/>
                  </a:lnTo>
                  <a:lnTo>
                    <a:pt x="23" y="0"/>
                  </a:lnTo>
                  <a:close/>
                  <a:moveTo>
                    <a:pt x="114" y="23"/>
                  </a:moveTo>
                  <a:lnTo>
                    <a:pt x="114" y="23"/>
                  </a:lnTo>
                  <a:lnTo>
                    <a:pt x="0" y="502"/>
                  </a:lnTo>
                  <a:lnTo>
                    <a:pt x="46" y="502"/>
                  </a:lnTo>
                  <a:cubicBezTo>
                    <a:pt x="63" y="505"/>
                    <a:pt x="80" y="506"/>
                    <a:pt x="97" y="506"/>
                  </a:cubicBezTo>
                  <a:cubicBezTo>
                    <a:pt x="211" y="506"/>
                    <a:pt x="303" y="439"/>
                    <a:pt x="343" y="320"/>
                  </a:cubicBezTo>
                  <a:cubicBezTo>
                    <a:pt x="365" y="183"/>
                    <a:pt x="274" y="46"/>
                    <a:pt x="137" y="23"/>
                  </a:cubicBezTo>
                  <a:cubicBezTo>
                    <a:pt x="129" y="23"/>
                    <a:pt x="122" y="23"/>
                    <a:pt x="114" y="23"/>
                  </a:cubicBezTo>
                  <a:close/>
                </a:path>
              </a:pathLst>
            </a:custGeom>
            <a:solidFill>
              <a:srgbClr val="5854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7" name="Google Shape;4608;p38">
              <a:extLst>
                <a:ext uri="{FF2B5EF4-FFF2-40B4-BE49-F238E27FC236}">
                  <a16:creationId xmlns:a16="http://schemas.microsoft.com/office/drawing/2014/main" id="{C67FEE52-FA97-572E-48DD-68E140AEC7E2}"/>
                </a:ext>
              </a:extLst>
            </p:cNvPr>
            <p:cNvSpPr/>
            <p:nvPr/>
          </p:nvSpPr>
          <p:spPr>
            <a:xfrm>
              <a:off x="7444609" y="3294565"/>
              <a:ext cx="7696" cy="12817"/>
            </a:xfrm>
            <a:custGeom>
              <a:avLst/>
              <a:gdLst/>
              <a:ahLst/>
              <a:cxnLst/>
              <a:rect l="l" t="t" r="r" b="b"/>
              <a:pathLst>
                <a:path w="275" h="458" extrusionOk="0">
                  <a:moveTo>
                    <a:pt x="115" y="1"/>
                  </a:moveTo>
                  <a:lnTo>
                    <a:pt x="46" y="252"/>
                  </a:lnTo>
                  <a:lnTo>
                    <a:pt x="0" y="457"/>
                  </a:lnTo>
                  <a:cubicBezTo>
                    <a:pt x="115" y="457"/>
                    <a:pt x="229" y="389"/>
                    <a:pt x="251" y="252"/>
                  </a:cubicBezTo>
                  <a:cubicBezTo>
                    <a:pt x="274" y="160"/>
                    <a:pt x="206" y="46"/>
                    <a:pt x="115" y="1"/>
                  </a:cubicBezTo>
                  <a:close/>
                </a:path>
              </a:pathLst>
            </a:custGeom>
            <a:solidFill>
              <a:srgbClr val="5854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8" name="Google Shape;4609;p38">
              <a:extLst>
                <a:ext uri="{FF2B5EF4-FFF2-40B4-BE49-F238E27FC236}">
                  <a16:creationId xmlns:a16="http://schemas.microsoft.com/office/drawing/2014/main" id="{093BDCCF-E33B-FBF1-FDEB-919DF3436888}"/>
                </a:ext>
              </a:extLst>
            </p:cNvPr>
            <p:cNvSpPr/>
            <p:nvPr/>
          </p:nvSpPr>
          <p:spPr>
            <a:xfrm>
              <a:off x="7930708" y="3429341"/>
              <a:ext cx="16623" cy="16651"/>
            </a:xfrm>
            <a:custGeom>
              <a:avLst/>
              <a:gdLst/>
              <a:ahLst/>
              <a:cxnLst/>
              <a:rect l="l" t="t" r="r" b="b"/>
              <a:pathLst>
                <a:path w="594" h="595" extrusionOk="0">
                  <a:moveTo>
                    <a:pt x="274" y="1"/>
                  </a:moveTo>
                  <a:cubicBezTo>
                    <a:pt x="160" y="1"/>
                    <a:pt x="69" y="69"/>
                    <a:pt x="23" y="183"/>
                  </a:cubicBezTo>
                  <a:cubicBezTo>
                    <a:pt x="0" y="298"/>
                    <a:pt x="69" y="434"/>
                    <a:pt x="206" y="480"/>
                  </a:cubicBezTo>
                  <a:cubicBezTo>
                    <a:pt x="320" y="526"/>
                    <a:pt x="457" y="571"/>
                    <a:pt x="594" y="594"/>
                  </a:cubicBezTo>
                  <a:lnTo>
                    <a:pt x="366" y="503"/>
                  </a:lnTo>
                  <a:lnTo>
                    <a:pt x="389" y="457"/>
                  </a:lnTo>
                  <a:lnTo>
                    <a:pt x="434" y="206"/>
                  </a:lnTo>
                  <a:lnTo>
                    <a:pt x="480" y="46"/>
                  </a:lnTo>
                  <a:cubicBezTo>
                    <a:pt x="434" y="46"/>
                    <a:pt x="389" y="24"/>
                    <a:pt x="343" y="1"/>
                  </a:cubicBezTo>
                  <a:close/>
                </a:path>
              </a:pathLst>
            </a:custGeom>
            <a:solidFill>
              <a:srgbClr val="5854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9" name="Google Shape;4610;p38">
              <a:extLst>
                <a:ext uri="{FF2B5EF4-FFF2-40B4-BE49-F238E27FC236}">
                  <a16:creationId xmlns:a16="http://schemas.microsoft.com/office/drawing/2014/main" id="{B368DE95-379D-C585-DBF8-9689BE97E90F}"/>
                </a:ext>
              </a:extLst>
            </p:cNvPr>
            <p:cNvSpPr/>
            <p:nvPr/>
          </p:nvSpPr>
          <p:spPr>
            <a:xfrm>
              <a:off x="7939020" y="3404434"/>
              <a:ext cx="11530" cy="14076"/>
            </a:xfrm>
            <a:custGeom>
              <a:avLst/>
              <a:gdLst/>
              <a:ahLst/>
              <a:cxnLst/>
              <a:rect l="l" t="t" r="r" b="b"/>
              <a:pathLst>
                <a:path w="412" h="503" extrusionOk="0">
                  <a:moveTo>
                    <a:pt x="274" y="1"/>
                  </a:moveTo>
                  <a:cubicBezTo>
                    <a:pt x="160" y="1"/>
                    <a:pt x="69" y="69"/>
                    <a:pt x="23" y="183"/>
                  </a:cubicBezTo>
                  <a:cubicBezTo>
                    <a:pt x="0" y="297"/>
                    <a:pt x="69" y="434"/>
                    <a:pt x="206" y="480"/>
                  </a:cubicBezTo>
                  <a:cubicBezTo>
                    <a:pt x="228" y="503"/>
                    <a:pt x="274" y="503"/>
                    <a:pt x="297" y="503"/>
                  </a:cubicBezTo>
                  <a:lnTo>
                    <a:pt x="343" y="297"/>
                  </a:lnTo>
                  <a:lnTo>
                    <a:pt x="411" y="23"/>
                  </a:lnTo>
                  <a:cubicBezTo>
                    <a:pt x="388" y="23"/>
                    <a:pt x="365" y="23"/>
                    <a:pt x="343" y="1"/>
                  </a:cubicBezTo>
                  <a:close/>
                </a:path>
              </a:pathLst>
            </a:custGeom>
            <a:solidFill>
              <a:srgbClr val="5854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0" name="Google Shape;4611;p38">
              <a:extLst>
                <a:ext uri="{FF2B5EF4-FFF2-40B4-BE49-F238E27FC236}">
                  <a16:creationId xmlns:a16="http://schemas.microsoft.com/office/drawing/2014/main" id="{46FFDC61-21F7-ED45-DBA1-4DDCF78E8848}"/>
                </a:ext>
              </a:extLst>
            </p:cNvPr>
            <p:cNvSpPr/>
            <p:nvPr/>
          </p:nvSpPr>
          <p:spPr>
            <a:xfrm>
              <a:off x="7774860" y="2936217"/>
              <a:ext cx="179496" cy="179524"/>
            </a:xfrm>
            <a:custGeom>
              <a:avLst/>
              <a:gdLst/>
              <a:ahLst/>
              <a:cxnLst/>
              <a:rect l="l" t="t" r="r" b="b"/>
              <a:pathLst>
                <a:path w="6414" h="6415" extrusionOk="0">
                  <a:moveTo>
                    <a:pt x="4999" y="2146"/>
                  </a:moveTo>
                  <a:cubicBezTo>
                    <a:pt x="4999" y="2146"/>
                    <a:pt x="4976" y="2146"/>
                    <a:pt x="4976" y="2169"/>
                  </a:cubicBezTo>
                  <a:cubicBezTo>
                    <a:pt x="4999" y="2146"/>
                    <a:pt x="4999" y="2146"/>
                    <a:pt x="4999" y="2146"/>
                  </a:cubicBezTo>
                  <a:close/>
                  <a:moveTo>
                    <a:pt x="6026" y="1"/>
                  </a:moveTo>
                  <a:cubicBezTo>
                    <a:pt x="5958" y="1"/>
                    <a:pt x="5912" y="23"/>
                    <a:pt x="5866" y="69"/>
                  </a:cubicBezTo>
                  <a:cubicBezTo>
                    <a:pt x="5798" y="115"/>
                    <a:pt x="5798" y="183"/>
                    <a:pt x="5775" y="252"/>
                  </a:cubicBezTo>
                  <a:cubicBezTo>
                    <a:pt x="5775" y="244"/>
                    <a:pt x="5775" y="237"/>
                    <a:pt x="5775" y="229"/>
                  </a:cubicBezTo>
                  <a:cubicBezTo>
                    <a:pt x="5729" y="594"/>
                    <a:pt x="5638" y="937"/>
                    <a:pt x="5524" y="1256"/>
                  </a:cubicBezTo>
                  <a:cubicBezTo>
                    <a:pt x="5387" y="1576"/>
                    <a:pt x="5204" y="1850"/>
                    <a:pt x="5022" y="2123"/>
                  </a:cubicBezTo>
                  <a:cubicBezTo>
                    <a:pt x="4748" y="2466"/>
                    <a:pt x="4428" y="2763"/>
                    <a:pt x="4086" y="3036"/>
                  </a:cubicBezTo>
                  <a:cubicBezTo>
                    <a:pt x="3652" y="3356"/>
                    <a:pt x="3173" y="3607"/>
                    <a:pt x="2671" y="3812"/>
                  </a:cubicBezTo>
                  <a:cubicBezTo>
                    <a:pt x="2420" y="3927"/>
                    <a:pt x="2169" y="4018"/>
                    <a:pt x="1940" y="4155"/>
                  </a:cubicBezTo>
                  <a:cubicBezTo>
                    <a:pt x="1689" y="4292"/>
                    <a:pt x="1461" y="4429"/>
                    <a:pt x="1233" y="4611"/>
                  </a:cubicBezTo>
                  <a:cubicBezTo>
                    <a:pt x="822" y="4908"/>
                    <a:pt x="479" y="5296"/>
                    <a:pt x="228" y="5753"/>
                  </a:cubicBezTo>
                  <a:cubicBezTo>
                    <a:pt x="137" y="5912"/>
                    <a:pt x="46" y="6095"/>
                    <a:pt x="0" y="6278"/>
                  </a:cubicBezTo>
                  <a:cubicBezTo>
                    <a:pt x="69" y="6300"/>
                    <a:pt x="160" y="6323"/>
                    <a:pt x="251" y="6346"/>
                  </a:cubicBezTo>
                  <a:cubicBezTo>
                    <a:pt x="320" y="6369"/>
                    <a:pt x="388" y="6392"/>
                    <a:pt x="457" y="6415"/>
                  </a:cubicBezTo>
                  <a:cubicBezTo>
                    <a:pt x="479" y="6346"/>
                    <a:pt x="502" y="6300"/>
                    <a:pt x="525" y="6232"/>
                  </a:cubicBezTo>
                  <a:cubicBezTo>
                    <a:pt x="525" y="6232"/>
                    <a:pt x="525" y="6232"/>
                    <a:pt x="548" y="6209"/>
                  </a:cubicBezTo>
                  <a:cubicBezTo>
                    <a:pt x="639" y="6004"/>
                    <a:pt x="753" y="5821"/>
                    <a:pt x="890" y="5639"/>
                  </a:cubicBezTo>
                  <a:cubicBezTo>
                    <a:pt x="1073" y="5387"/>
                    <a:pt x="1301" y="5159"/>
                    <a:pt x="1552" y="4977"/>
                  </a:cubicBezTo>
                  <a:cubicBezTo>
                    <a:pt x="1780" y="4817"/>
                    <a:pt x="2009" y="4680"/>
                    <a:pt x="2260" y="4543"/>
                  </a:cubicBezTo>
                  <a:cubicBezTo>
                    <a:pt x="2511" y="4406"/>
                    <a:pt x="2785" y="4292"/>
                    <a:pt x="3036" y="4178"/>
                  </a:cubicBezTo>
                  <a:cubicBezTo>
                    <a:pt x="3584" y="3949"/>
                    <a:pt x="4109" y="3630"/>
                    <a:pt x="4565" y="3265"/>
                  </a:cubicBezTo>
                  <a:cubicBezTo>
                    <a:pt x="5022" y="2899"/>
                    <a:pt x="5410" y="2466"/>
                    <a:pt x="5706" y="1964"/>
                  </a:cubicBezTo>
                  <a:cubicBezTo>
                    <a:pt x="5744" y="1888"/>
                    <a:pt x="5797" y="1813"/>
                    <a:pt x="5840" y="1738"/>
                  </a:cubicBezTo>
                  <a:lnTo>
                    <a:pt x="5840" y="1738"/>
                  </a:lnTo>
                  <a:cubicBezTo>
                    <a:pt x="5793" y="2095"/>
                    <a:pt x="5703" y="2451"/>
                    <a:pt x="5569" y="2785"/>
                  </a:cubicBezTo>
                  <a:cubicBezTo>
                    <a:pt x="5569" y="2785"/>
                    <a:pt x="5569" y="2785"/>
                    <a:pt x="5569" y="2808"/>
                  </a:cubicBezTo>
                  <a:cubicBezTo>
                    <a:pt x="5433" y="3105"/>
                    <a:pt x="5273" y="3379"/>
                    <a:pt x="5090" y="3630"/>
                  </a:cubicBezTo>
                  <a:cubicBezTo>
                    <a:pt x="5044" y="3653"/>
                    <a:pt x="5022" y="3698"/>
                    <a:pt x="4999" y="3721"/>
                  </a:cubicBezTo>
                  <a:cubicBezTo>
                    <a:pt x="4908" y="3835"/>
                    <a:pt x="4885" y="3972"/>
                    <a:pt x="4976" y="4086"/>
                  </a:cubicBezTo>
                  <a:cubicBezTo>
                    <a:pt x="5022" y="4132"/>
                    <a:pt x="5090" y="4155"/>
                    <a:pt x="5159" y="4155"/>
                  </a:cubicBezTo>
                  <a:cubicBezTo>
                    <a:pt x="5227" y="4155"/>
                    <a:pt x="5296" y="4132"/>
                    <a:pt x="5341" y="4086"/>
                  </a:cubicBezTo>
                  <a:cubicBezTo>
                    <a:pt x="5547" y="3835"/>
                    <a:pt x="5729" y="3561"/>
                    <a:pt x="5889" y="3265"/>
                  </a:cubicBezTo>
                  <a:cubicBezTo>
                    <a:pt x="6049" y="2945"/>
                    <a:pt x="6163" y="2603"/>
                    <a:pt x="6254" y="2260"/>
                  </a:cubicBezTo>
                  <a:cubicBezTo>
                    <a:pt x="6414" y="1576"/>
                    <a:pt x="6414" y="868"/>
                    <a:pt x="6254" y="183"/>
                  </a:cubicBezTo>
                  <a:cubicBezTo>
                    <a:pt x="6231" y="69"/>
                    <a:pt x="6140" y="1"/>
                    <a:pt x="6026"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1" name="Google Shape;4612;p38">
              <a:extLst>
                <a:ext uri="{FF2B5EF4-FFF2-40B4-BE49-F238E27FC236}">
                  <a16:creationId xmlns:a16="http://schemas.microsoft.com/office/drawing/2014/main" id="{A68FBA75-DCEF-92EC-D91F-C051A1AD2D0C}"/>
                </a:ext>
              </a:extLst>
            </p:cNvPr>
            <p:cNvSpPr/>
            <p:nvPr/>
          </p:nvSpPr>
          <p:spPr>
            <a:xfrm>
              <a:off x="7930708" y="3014156"/>
              <a:ext cx="28" cy="28"/>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2" name="Google Shape;4613;p38">
              <a:extLst>
                <a:ext uri="{FF2B5EF4-FFF2-40B4-BE49-F238E27FC236}">
                  <a16:creationId xmlns:a16="http://schemas.microsoft.com/office/drawing/2014/main" id="{C08EF5CD-CE84-B1B1-0641-49B0DB1E577F}"/>
                </a:ext>
              </a:extLst>
            </p:cNvPr>
            <p:cNvSpPr/>
            <p:nvPr/>
          </p:nvSpPr>
          <p:spPr>
            <a:xfrm>
              <a:off x="7930708" y="3014799"/>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3" name="Google Shape;4614;p38">
              <a:extLst>
                <a:ext uri="{FF2B5EF4-FFF2-40B4-BE49-F238E27FC236}">
                  <a16:creationId xmlns:a16="http://schemas.microsoft.com/office/drawing/2014/main" id="{551BA101-2DFD-F33B-0363-91A446A1EC52}"/>
                </a:ext>
              </a:extLst>
            </p:cNvPr>
            <p:cNvSpPr/>
            <p:nvPr/>
          </p:nvSpPr>
          <p:spPr>
            <a:xfrm>
              <a:off x="7789552" y="3109976"/>
              <a:ext cx="644" cy="644"/>
            </a:xfrm>
            <a:custGeom>
              <a:avLst/>
              <a:gdLst/>
              <a:ahLst/>
              <a:cxnLst/>
              <a:rect l="l" t="t" r="r" b="b"/>
              <a:pathLst>
                <a:path w="23" h="23" extrusionOk="0">
                  <a:moveTo>
                    <a:pt x="23" y="0"/>
                  </a:moveTo>
                  <a:cubicBezTo>
                    <a:pt x="23" y="23"/>
                    <a:pt x="0" y="23"/>
                    <a:pt x="0" y="23"/>
                  </a:cubicBezTo>
                  <a:cubicBezTo>
                    <a:pt x="0" y="23"/>
                    <a:pt x="23" y="23"/>
                    <a:pt x="23" y="0"/>
                  </a:cubicBezTo>
                  <a:lnTo>
                    <a:pt x="23" y="0"/>
                  </a:ln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4" name="Google Shape;4615;p38">
              <a:extLst>
                <a:ext uri="{FF2B5EF4-FFF2-40B4-BE49-F238E27FC236}">
                  <a16:creationId xmlns:a16="http://schemas.microsoft.com/office/drawing/2014/main" id="{5D2DEB66-EE39-60F6-8F9E-1CA6D943507E}"/>
                </a:ext>
              </a:extLst>
            </p:cNvPr>
            <p:cNvSpPr/>
            <p:nvPr/>
          </p:nvSpPr>
          <p:spPr>
            <a:xfrm>
              <a:off x="7824030" y="2936861"/>
              <a:ext cx="185904" cy="194860"/>
            </a:xfrm>
            <a:custGeom>
              <a:avLst/>
              <a:gdLst/>
              <a:ahLst/>
              <a:cxnLst/>
              <a:rect l="l" t="t" r="r" b="b"/>
              <a:pathLst>
                <a:path w="6643" h="6963" extrusionOk="0">
                  <a:moveTo>
                    <a:pt x="5532" y="2882"/>
                  </a:moveTo>
                  <a:cubicBezTo>
                    <a:pt x="5528" y="2885"/>
                    <a:pt x="5524" y="2890"/>
                    <a:pt x="5524" y="2899"/>
                  </a:cubicBezTo>
                  <a:cubicBezTo>
                    <a:pt x="5527" y="2893"/>
                    <a:pt x="5530" y="2888"/>
                    <a:pt x="5532" y="2882"/>
                  </a:cubicBezTo>
                  <a:close/>
                  <a:moveTo>
                    <a:pt x="6415" y="0"/>
                  </a:moveTo>
                  <a:cubicBezTo>
                    <a:pt x="6300" y="0"/>
                    <a:pt x="6186" y="69"/>
                    <a:pt x="6163" y="183"/>
                  </a:cubicBezTo>
                  <a:cubicBezTo>
                    <a:pt x="6100" y="439"/>
                    <a:pt x="6016" y="695"/>
                    <a:pt x="5912" y="932"/>
                  </a:cubicBezTo>
                  <a:lnTo>
                    <a:pt x="5912" y="932"/>
                  </a:lnTo>
                  <a:cubicBezTo>
                    <a:pt x="5912" y="926"/>
                    <a:pt x="5912" y="920"/>
                    <a:pt x="5912" y="914"/>
                  </a:cubicBezTo>
                  <a:lnTo>
                    <a:pt x="5912" y="914"/>
                  </a:lnTo>
                  <a:cubicBezTo>
                    <a:pt x="5707" y="1416"/>
                    <a:pt x="5456" y="1872"/>
                    <a:pt x="5114" y="2283"/>
                  </a:cubicBezTo>
                  <a:cubicBezTo>
                    <a:pt x="4841" y="2624"/>
                    <a:pt x="4523" y="2942"/>
                    <a:pt x="4160" y="3215"/>
                  </a:cubicBezTo>
                  <a:lnTo>
                    <a:pt x="4160" y="3215"/>
                  </a:lnTo>
                  <a:cubicBezTo>
                    <a:pt x="3907" y="3380"/>
                    <a:pt x="3654" y="3526"/>
                    <a:pt x="3402" y="3653"/>
                  </a:cubicBezTo>
                  <a:cubicBezTo>
                    <a:pt x="3333" y="3675"/>
                    <a:pt x="3287" y="3744"/>
                    <a:pt x="3265" y="3789"/>
                  </a:cubicBezTo>
                  <a:cubicBezTo>
                    <a:pt x="3265" y="3858"/>
                    <a:pt x="3265" y="3926"/>
                    <a:pt x="3287" y="3972"/>
                  </a:cubicBezTo>
                  <a:cubicBezTo>
                    <a:pt x="3333" y="4041"/>
                    <a:pt x="3379" y="4086"/>
                    <a:pt x="3447" y="4109"/>
                  </a:cubicBezTo>
                  <a:cubicBezTo>
                    <a:pt x="3516" y="4109"/>
                    <a:pt x="3561" y="4109"/>
                    <a:pt x="3630" y="4086"/>
                  </a:cubicBezTo>
                  <a:cubicBezTo>
                    <a:pt x="4406" y="3767"/>
                    <a:pt x="5022" y="3196"/>
                    <a:pt x="5547" y="2534"/>
                  </a:cubicBezTo>
                  <a:cubicBezTo>
                    <a:pt x="5616" y="2443"/>
                    <a:pt x="5684" y="2352"/>
                    <a:pt x="5753" y="2260"/>
                  </a:cubicBezTo>
                  <a:lnTo>
                    <a:pt x="5753" y="2260"/>
                  </a:lnTo>
                  <a:cubicBezTo>
                    <a:pt x="5686" y="2460"/>
                    <a:pt x="5620" y="2681"/>
                    <a:pt x="5532" y="2882"/>
                  </a:cubicBezTo>
                  <a:lnTo>
                    <a:pt x="5532" y="2882"/>
                  </a:lnTo>
                  <a:cubicBezTo>
                    <a:pt x="5539" y="2876"/>
                    <a:pt x="5547" y="2876"/>
                    <a:pt x="5547" y="2876"/>
                  </a:cubicBezTo>
                  <a:lnTo>
                    <a:pt x="5547" y="2876"/>
                  </a:lnTo>
                  <a:lnTo>
                    <a:pt x="5524" y="2899"/>
                  </a:lnTo>
                  <a:cubicBezTo>
                    <a:pt x="5524" y="2899"/>
                    <a:pt x="5524" y="2922"/>
                    <a:pt x="5524" y="2922"/>
                  </a:cubicBezTo>
                  <a:cubicBezTo>
                    <a:pt x="5365" y="3265"/>
                    <a:pt x="5182" y="3584"/>
                    <a:pt x="4954" y="3881"/>
                  </a:cubicBezTo>
                  <a:cubicBezTo>
                    <a:pt x="4794" y="4086"/>
                    <a:pt x="4611" y="4269"/>
                    <a:pt x="4406" y="4429"/>
                  </a:cubicBezTo>
                  <a:cubicBezTo>
                    <a:pt x="4178" y="4588"/>
                    <a:pt x="3949" y="4725"/>
                    <a:pt x="3676" y="4817"/>
                  </a:cubicBezTo>
                  <a:lnTo>
                    <a:pt x="3721" y="4817"/>
                  </a:lnTo>
                  <a:cubicBezTo>
                    <a:pt x="2899" y="5136"/>
                    <a:pt x="2032" y="5227"/>
                    <a:pt x="1233" y="5616"/>
                  </a:cubicBezTo>
                  <a:cubicBezTo>
                    <a:pt x="1028" y="5707"/>
                    <a:pt x="845" y="5821"/>
                    <a:pt x="685" y="5958"/>
                  </a:cubicBezTo>
                  <a:cubicBezTo>
                    <a:pt x="503" y="6095"/>
                    <a:pt x="343" y="6277"/>
                    <a:pt x="206" y="6460"/>
                  </a:cubicBezTo>
                  <a:cubicBezTo>
                    <a:pt x="115" y="6551"/>
                    <a:pt x="69" y="6665"/>
                    <a:pt x="1" y="6780"/>
                  </a:cubicBezTo>
                  <a:cubicBezTo>
                    <a:pt x="160" y="6825"/>
                    <a:pt x="297" y="6894"/>
                    <a:pt x="457" y="6962"/>
                  </a:cubicBezTo>
                  <a:cubicBezTo>
                    <a:pt x="503" y="6871"/>
                    <a:pt x="571" y="6780"/>
                    <a:pt x="640" y="6711"/>
                  </a:cubicBezTo>
                  <a:cubicBezTo>
                    <a:pt x="754" y="6551"/>
                    <a:pt x="914" y="6414"/>
                    <a:pt x="1073" y="6277"/>
                  </a:cubicBezTo>
                  <a:cubicBezTo>
                    <a:pt x="1256" y="6140"/>
                    <a:pt x="1484" y="6026"/>
                    <a:pt x="1713" y="5935"/>
                  </a:cubicBezTo>
                  <a:cubicBezTo>
                    <a:pt x="2260" y="5730"/>
                    <a:pt x="2854" y="5616"/>
                    <a:pt x="3402" y="5433"/>
                  </a:cubicBezTo>
                  <a:cubicBezTo>
                    <a:pt x="3721" y="5342"/>
                    <a:pt x="4018" y="5227"/>
                    <a:pt x="4292" y="5091"/>
                  </a:cubicBezTo>
                  <a:cubicBezTo>
                    <a:pt x="4611" y="4908"/>
                    <a:pt x="4908" y="4680"/>
                    <a:pt x="5136" y="4429"/>
                  </a:cubicBezTo>
                  <a:cubicBezTo>
                    <a:pt x="5661" y="3881"/>
                    <a:pt x="5981" y="3196"/>
                    <a:pt x="6186" y="2488"/>
                  </a:cubicBezTo>
                  <a:cubicBezTo>
                    <a:pt x="6415" y="1781"/>
                    <a:pt x="6529" y="1050"/>
                    <a:pt x="6643" y="297"/>
                  </a:cubicBezTo>
                  <a:cubicBezTo>
                    <a:pt x="6643" y="229"/>
                    <a:pt x="6643" y="183"/>
                    <a:pt x="6620" y="115"/>
                  </a:cubicBezTo>
                  <a:cubicBezTo>
                    <a:pt x="6574" y="69"/>
                    <a:pt x="6529" y="23"/>
                    <a:pt x="6460"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5" name="Google Shape;4616;p38">
              <a:extLst>
                <a:ext uri="{FF2B5EF4-FFF2-40B4-BE49-F238E27FC236}">
                  <a16:creationId xmlns:a16="http://schemas.microsoft.com/office/drawing/2014/main" id="{DFBBE484-4E23-C1BB-E0E9-627757906DCB}"/>
                </a:ext>
              </a:extLst>
            </p:cNvPr>
            <p:cNvSpPr/>
            <p:nvPr/>
          </p:nvSpPr>
          <p:spPr>
            <a:xfrm>
              <a:off x="7978619" y="3017990"/>
              <a:ext cx="28" cy="28"/>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6" name="Google Shape;4617;p38">
              <a:extLst>
                <a:ext uri="{FF2B5EF4-FFF2-40B4-BE49-F238E27FC236}">
                  <a16:creationId xmlns:a16="http://schemas.microsoft.com/office/drawing/2014/main" id="{D0781169-1285-170E-DDF1-71DFA4672AD3}"/>
                </a:ext>
              </a:extLst>
            </p:cNvPr>
            <p:cNvSpPr/>
            <p:nvPr/>
          </p:nvSpPr>
          <p:spPr>
            <a:xfrm>
              <a:off x="7978619" y="3017990"/>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7" name="Google Shape;4618;p38">
              <a:extLst>
                <a:ext uri="{FF2B5EF4-FFF2-40B4-BE49-F238E27FC236}">
                  <a16:creationId xmlns:a16="http://schemas.microsoft.com/office/drawing/2014/main" id="{E532C653-8690-70FD-5B50-1E131F917298}"/>
                </a:ext>
              </a:extLst>
            </p:cNvPr>
            <p:cNvSpPr/>
            <p:nvPr/>
          </p:nvSpPr>
          <p:spPr>
            <a:xfrm>
              <a:off x="7413937" y="3628650"/>
              <a:ext cx="448460" cy="137994"/>
            </a:xfrm>
            <a:custGeom>
              <a:avLst/>
              <a:gdLst/>
              <a:ahLst/>
              <a:cxnLst/>
              <a:rect l="l" t="t" r="r" b="b"/>
              <a:pathLst>
                <a:path w="16025" h="4931" extrusionOk="0">
                  <a:moveTo>
                    <a:pt x="275" y="0"/>
                  </a:moveTo>
                  <a:cubicBezTo>
                    <a:pt x="252" y="0"/>
                    <a:pt x="252" y="23"/>
                    <a:pt x="252" y="23"/>
                  </a:cubicBezTo>
                  <a:cubicBezTo>
                    <a:pt x="183" y="23"/>
                    <a:pt x="115" y="46"/>
                    <a:pt x="69" y="92"/>
                  </a:cubicBezTo>
                  <a:cubicBezTo>
                    <a:pt x="1" y="206"/>
                    <a:pt x="1" y="365"/>
                    <a:pt x="115" y="457"/>
                  </a:cubicBezTo>
                  <a:cubicBezTo>
                    <a:pt x="3265" y="2557"/>
                    <a:pt x="6917" y="3789"/>
                    <a:pt x="10637" y="4451"/>
                  </a:cubicBezTo>
                  <a:cubicBezTo>
                    <a:pt x="11459" y="4611"/>
                    <a:pt x="12281" y="4725"/>
                    <a:pt x="13125" y="4816"/>
                  </a:cubicBezTo>
                  <a:cubicBezTo>
                    <a:pt x="13582" y="4885"/>
                    <a:pt x="14016" y="4931"/>
                    <a:pt x="14472" y="4931"/>
                  </a:cubicBezTo>
                  <a:cubicBezTo>
                    <a:pt x="14929" y="4931"/>
                    <a:pt x="15362" y="4908"/>
                    <a:pt x="15796" y="4794"/>
                  </a:cubicBezTo>
                  <a:cubicBezTo>
                    <a:pt x="15864" y="4794"/>
                    <a:pt x="15910" y="4771"/>
                    <a:pt x="15956" y="4702"/>
                  </a:cubicBezTo>
                  <a:cubicBezTo>
                    <a:pt x="16001" y="4657"/>
                    <a:pt x="16024" y="4588"/>
                    <a:pt x="16001" y="4520"/>
                  </a:cubicBezTo>
                  <a:cubicBezTo>
                    <a:pt x="16001" y="4474"/>
                    <a:pt x="15979" y="4406"/>
                    <a:pt x="15910" y="4360"/>
                  </a:cubicBezTo>
                  <a:cubicBezTo>
                    <a:pt x="15873" y="4341"/>
                    <a:pt x="15821" y="4308"/>
                    <a:pt x="15767" y="4308"/>
                  </a:cubicBezTo>
                  <a:cubicBezTo>
                    <a:pt x="15754" y="4308"/>
                    <a:pt x="15741" y="4310"/>
                    <a:pt x="15727" y="4314"/>
                  </a:cubicBezTo>
                  <a:cubicBezTo>
                    <a:pt x="15387" y="4390"/>
                    <a:pt x="15031" y="4434"/>
                    <a:pt x="14659" y="4434"/>
                  </a:cubicBezTo>
                  <a:cubicBezTo>
                    <a:pt x="14582" y="4434"/>
                    <a:pt x="14505" y="4432"/>
                    <a:pt x="14426" y="4428"/>
                  </a:cubicBezTo>
                  <a:cubicBezTo>
                    <a:pt x="13833" y="4428"/>
                    <a:pt x="13239" y="4337"/>
                    <a:pt x="12623" y="4269"/>
                  </a:cubicBezTo>
                  <a:cubicBezTo>
                    <a:pt x="12053" y="4200"/>
                    <a:pt x="11459" y="4109"/>
                    <a:pt x="10866" y="3995"/>
                  </a:cubicBezTo>
                  <a:cubicBezTo>
                    <a:pt x="9679" y="3789"/>
                    <a:pt x="8492" y="3515"/>
                    <a:pt x="7328" y="3196"/>
                  </a:cubicBezTo>
                  <a:lnTo>
                    <a:pt x="7351" y="3196"/>
                  </a:lnTo>
                  <a:cubicBezTo>
                    <a:pt x="5159" y="2557"/>
                    <a:pt x="3037" y="1689"/>
                    <a:pt x="1096" y="502"/>
                  </a:cubicBezTo>
                  <a:cubicBezTo>
                    <a:pt x="868" y="365"/>
                    <a:pt x="640" y="206"/>
                    <a:pt x="434" y="69"/>
                  </a:cubicBezTo>
                  <a:cubicBezTo>
                    <a:pt x="366" y="23"/>
                    <a:pt x="320" y="0"/>
                    <a:pt x="275"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8" name="Google Shape;4619;p38">
              <a:extLst>
                <a:ext uri="{FF2B5EF4-FFF2-40B4-BE49-F238E27FC236}">
                  <a16:creationId xmlns:a16="http://schemas.microsoft.com/office/drawing/2014/main" id="{367031FC-A202-484B-B1E0-1615702CEA82}"/>
                </a:ext>
              </a:extLst>
            </p:cNvPr>
            <p:cNvSpPr/>
            <p:nvPr/>
          </p:nvSpPr>
          <p:spPr>
            <a:xfrm>
              <a:off x="7923684" y="3177028"/>
              <a:ext cx="74132" cy="36576"/>
            </a:xfrm>
            <a:custGeom>
              <a:avLst/>
              <a:gdLst/>
              <a:ahLst/>
              <a:cxnLst/>
              <a:rect l="l" t="t" r="r" b="b"/>
              <a:pathLst>
                <a:path w="2649" h="1307" extrusionOk="0">
                  <a:moveTo>
                    <a:pt x="206" y="1"/>
                  </a:moveTo>
                  <a:cubicBezTo>
                    <a:pt x="137" y="24"/>
                    <a:pt x="92" y="69"/>
                    <a:pt x="69" y="138"/>
                  </a:cubicBezTo>
                  <a:cubicBezTo>
                    <a:pt x="0" y="252"/>
                    <a:pt x="69" y="412"/>
                    <a:pt x="183" y="457"/>
                  </a:cubicBezTo>
                  <a:cubicBezTo>
                    <a:pt x="891" y="708"/>
                    <a:pt x="1575" y="1005"/>
                    <a:pt x="2260" y="1279"/>
                  </a:cubicBezTo>
                  <a:cubicBezTo>
                    <a:pt x="2298" y="1298"/>
                    <a:pt x="2335" y="1306"/>
                    <a:pt x="2371" y="1306"/>
                  </a:cubicBezTo>
                  <a:cubicBezTo>
                    <a:pt x="2466" y="1306"/>
                    <a:pt x="2547" y="1248"/>
                    <a:pt x="2580" y="1165"/>
                  </a:cubicBezTo>
                  <a:cubicBezTo>
                    <a:pt x="2648" y="1051"/>
                    <a:pt x="2580" y="891"/>
                    <a:pt x="2466" y="845"/>
                  </a:cubicBezTo>
                  <a:cubicBezTo>
                    <a:pt x="1781" y="549"/>
                    <a:pt x="1096" y="252"/>
                    <a:pt x="388"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9" name="Google Shape;4620;p38">
              <a:extLst>
                <a:ext uri="{FF2B5EF4-FFF2-40B4-BE49-F238E27FC236}">
                  <a16:creationId xmlns:a16="http://schemas.microsoft.com/office/drawing/2014/main" id="{FC19CDB8-D2F1-5BCA-002C-A8A3BD980536}"/>
                </a:ext>
              </a:extLst>
            </p:cNvPr>
            <p:cNvSpPr/>
            <p:nvPr/>
          </p:nvSpPr>
          <p:spPr>
            <a:xfrm>
              <a:off x="7416512" y="3570525"/>
              <a:ext cx="44720" cy="89916"/>
            </a:xfrm>
            <a:custGeom>
              <a:avLst/>
              <a:gdLst/>
              <a:ahLst/>
              <a:cxnLst/>
              <a:rect l="l" t="t" r="r" b="b"/>
              <a:pathLst>
                <a:path w="1598" h="3213" extrusionOk="0">
                  <a:moveTo>
                    <a:pt x="228" y="0"/>
                  </a:moveTo>
                  <a:cubicBezTo>
                    <a:pt x="160" y="23"/>
                    <a:pt x="114" y="46"/>
                    <a:pt x="69" y="114"/>
                  </a:cubicBezTo>
                  <a:cubicBezTo>
                    <a:pt x="46" y="160"/>
                    <a:pt x="0" y="228"/>
                    <a:pt x="23" y="297"/>
                  </a:cubicBezTo>
                  <a:cubicBezTo>
                    <a:pt x="297" y="1256"/>
                    <a:pt x="639" y="2191"/>
                    <a:pt x="1119" y="3082"/>
                  </a:cubicBezTo>
                  <a:cubicBezTo>
                    <a:pt x="1164" y="3127"/>
                    <a:pt x="1187" y="3173"/>
                    <a:pt x="1255" y="3196"/>
                  </a:cubicBezTo>
                  <a:cubicBezTo>
                    <a:pt x="1290" y="3207"/>
                    <a:pt x="1324" y="3213"/>
                    <a:pt x="1355" y="3213"/>
                  </a:cubicBezTo>
                  <a:cubicBezTo>
                    <a:pt x="1387" y="3213"/>
                    <a:pt x="1415" y="3207"/>
                    <a:pt x="1438" y="3196"/>
                  </a:cubicBezTo>
                  <a:cubicBezTo>
                    <a:pt x="1507" y="3173"/>
                    <a:pt x="1552" y="3127"/>
                    <a:pt x="1575" y="3059"/>
                  </a:cubicBezTo>
                  <a:cubicBezTo>
                    <a:pt x="1598" y="3013"/>
                    <a:pt x="1598" y="2922"/>
                    <a:pt x="1575" y="2876"/>
                  </a:cubicBezTo>
                  <a:cubicBezTo>
                    <a:pt x="1119" y="2100"/>
                    <a:pt x="822" y="1256"/>
                    <a:pt x="548" y="388"/>
                  </a:cubicBezTo>
                  <a:lnTo>
                    <a:pt x="571" y="388"/>
                  </a:lnTo>
                  <a:cubicBezTo>
                    <a:pt x="548" y="343"/>
                    <a:pt x="525" y="274"/>
                    <a:pt x="502" y="206"/>
                  </a:cubicBezTo>
                  <a:cubicBezTo>
                    <a:pt x="502" y="160"/>
                    <a:pt x="479" y="91"/>
                    <a:pt x="411" y="46"/>
                  </a:cubicBezTo>
                  <a:cubicBezTo>
                    <a:pt x="365" y="23"/>
                    <a:pt x="320" y="0"/>
                    <a:pt x="274"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0" name="Google Shape;4621;p38">
              <a:extLst>
                <a:ext uri="{FF2B5EF4-FFF2-40B4-BE49-F238E27FC236}">
                  <a16:creationId xmlns:a16="http://schemas.microsoft.com/office/drawing/2014/main" id="{92BFF49D-535E-2A09-9978-922D979D9DA9}"/>
                </a:ext>
              </a:extLst>
            </p:cNvPr>
            <p:cNvSpPr/>
            <p:nvPr/>
          </p:nvSpPr>
          <p:spPr>
            <a:xfrm>
              <a:off x="7438228" y="3624173"/>
              <a:ext cx="400521" cy="119104"/>
            </a:xfrm>
            <a:custGeom>
              <a:avLst/>
              <a:gdLst/>
              <a:ahLst/>
              <a:cxnLst/>
              <a:rect l="l" t="t" r="r" b="b"/>
              <a:pathLst>
                <a:path w="14312" h="4256" extrusionOk="0">
                  <a:moveTo>
                    <a:pt x="2283" y="1005"/>
                  </a:moveTo>
                  <a:cubicBezTo>
                    <a:pt x="2296" y="1011"/>
                    <a:pt x="2310" y="1017"/>
                    <a:pt x="2324" y="1024"/>
                  </a:cubicBezTo>
                  <a:lnTo>
                    <a:pt x="2324" y="1024"/>
                  </a:lnTo>
                  <a:cubicBezTo>
                    <a:pt x="2316" y="1017"/>
                    <a:pt x="2299" y="1005"/>
                    <a:pt x="2283" y="1005"/>
                  </a:cubicBezTo>
                  <a:close/>
                  <a:moveTo>
                    <a:pt x="297" y="0"/>
                  </a:moveTo>
                  <a:cubicBezTo>
                    <a:pt x="206" y="0"/>
                    <a:pt x="137" y="46"/>
                    <a:pt x="69" y="115"/>
                  </a:cubicBezTo>
                  <a:cubicBezTo>
                    <a:pt x="0" y="229"/>
                    <a:pt x="46" y="389"/>
                    <a:pt x="160" y="457"/>
                  </a:cubicBezTo>
                  <a:cubicBezTo>
                    <a:pt x="1872" y="1438"/>
                    <a:pt x="3698" y="2192"/>
                    <a:pt x="5570" y="2762"/>
                  </a:cubicBezTo>
                  <a:cubicBezTo>
                    <a:pt x="6505" y="3059"/>
                    <a:pt x="7441" y="3310"/>
                    <a:pt x="8400" y="3538"/>
                  </a:cubicBezTo>
                  <a:cubicBezTo>
                    <a:pt x="9404" y="3789"/>
                    <a:pt x="10431" y="3995"/>
                    <a:pt x="11458" y="4132"/>
                  </a:cubicBezTo>
                  <a:cubicBezTo>
                    <a:pt x="12048" y="4209"/>
                    <a:pt x="12637" y="4255"/>
                    <a:pt x="13226" y="4255"/>
                  </a:cubicBezTo>
                  <a:cubicBezTo>
                    <a:pt x="13504" y="4255"/>
                    <a:pt x="13783" y="4245"/>
                    <a:pt x="14061" y="4223"/>
                  </a:cubicBezTo>
                  <a:cubicBezTo>
                    <a:pt x="14129" y="4223"/>
                    <a:pt x="14175" y="4200"/>
                    <a:pt x="14243" y="4155"/>
                  </a:cubicBezTo>
                  <a:cubicBezTo>
                    <a:pt x="14289" y="4109"/>
                    <a:pt x="14312" y="4041"/>
                    <a:pt x="14312" y="3995"/>
                  </a:cubicBezTo>
                  <a:cubicBezTo>
                    <a:pt x="14312" y="3926"/>
                    <a:pt x="14289" y="3858"/>
                    <a:pt x="14243" y="3812"/>
                  </a:cubicBezTo>
                  <a:cubicBezTo>
                    <a:pt x="14198" y="3767"/>
                    <a:pt x="14129" y="3721"/>
                    <a:pt x="14083" y="3721"/>
                  </a:cubicBezTo>
                  <a:cubicBezTo>
                    <a:pt x="13790" y="3745"/>
                    <a:pt x="13496" y="3757"/>
                    <a:pt x="13203" y="3757"/>
                  </a:cubicBezTo>
                  <a:cubicBezTo>
                    <a:pt x="12402" y="3757"/>
                    <a:pt x="11605" y="3672"/>
                    <a:pt x="10819" y="3538"/>
                  </a:cubicBezTo>
                  <a:cubicBezTo>
                    <a:pt x="10089" y="3424"/>
                    <a:pt x="9336" y="3264"/>
                    <a:pt x="8605" y="3082"/>
                  </a:cubicBezTo>
                  <a:cubicBezTo>
                    <a:pt x="7875" y="2922"/>
                    <a:pt x="7167" y="2740"/>
                    <a:pt x="6460" y="2511"/>
                  </a:cubicBezTo>
                  <a:cubicBezTo>
                    <a:pt x="5036" y="2105"/>
                    <a:pt x="3658" y="1631"/>
                    <a:pt x="2324" y="1024"/>
                  </a:cubicBezTo>
                  <a:lnTo>
                    <a:pt x="2324" y="1024"/>
                  </a:lnTo>
                  <a:cubicBezTo>
                    <a:pt x="2327" y="1026"/>
                    <a:pt x="2328" y="1028"/>
                    <a:pt x="2328" y="1028"/>
                  </a:cubicBezTo>
                  <a:cubicBezTo>
                    <a:pt x="1689" y="731"/>
                    <a:pt x="1050" y="411"/>
                    <a:pt x="411" y="46"/>
                  </a:cubicBezTo>
                  <a:cubicBezTo>
                    <a:pt x="388" y="23"/>
                    <a:pt x="320" y="0"/>
                    <a:pt x="297"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1" name="Google Shape;4622;p38">
              <a:extLst>
                <a:ext uri="{FF2B5EF4-FFF2-40B4-BE49-F238E27FC236}">
                  <a16:creationId xmlns:a16="http://schemas.microsoft.com/office/drawing/2014/main" id="{BA710BC7-78B8-F6BB-6F95-5C08FCD6F5BD}"/>
                </a:ext>
              </a:extLst>
            </p:cNvPr>
            <p:cNvSpPr/>
            <p:nvPr/>
          </p:nvSpPr>
          <p:spPr>
            <a:xfrm>
              <a:off x="7826576" y="3730208"/>
              <a:ext cx="34533" cy="26222"/>
            </a:xfrm>
            <a:custGeom>
              <a:avLst/>
              <a:gdLst/>
              <a:ahLst/>
              <a:cxnLst/>
              <a:rect l="l" t="t" r="r" b="b"/>
              <a:pathLst>
                <a:path w="1234" h="937" extrusionOk="0">
                  <a:moveTo>
                    <a:pt x="206" y="0"/>
                  </a:moveTo>
                  <a:cubicBezTo>
                    <a:pt x="138" y="23"/>
                    <a:pt x="92" y="46"/>
                    <a:pt x="47" y="115"/>
                  </a:cubicBezTo>
                  <a:cubicBezTo>
                    <a:pt x="24" y="160"/>
                    <a:pt x="1" y="229"/>
                    <a:pt x="24" y="297"/>
                  </a:cubicBezTo>
                  <a:cubicBezTo>
                    <a:pt x="47" y="343"/>
                    <a:pt x="69" y="411"/>
                    <a:pt x="138" y="457"/>
                  </a:cubicBezTo>
                  <a:cubicBezTo>
                    <a:pt x="343" y="548"/>
                    <a:pt x="549" y="662"/>
                    <a:pt x="731" y="799"/>
                  </a:cubicBezTo>
                  <a:cubicBezTo>
                    <a:pt x="731" y="822"/>
                    <a:pt x="754" y="845"/>
                    <a:pt x="777" y="868"/>
                  </a:cubicBezTo>
                  <a:cubicBezTo>
                    <a:pt x="823" y="913"/>
                    <a:pt x="891" y="936"/>
                    <a:pt x="960" y="936"/>
                  </a:cubicBezTo>
                  <a:cubicBezTo>
                    <a:pt x="1028" y="936"/>
                    <a:pt x="1074" y="913"/>
                    <a:pt x="1119" y="868"/>
                  </a:cubicBezTo>
                  <a:cubicBezTo>
                    <a:pt x="1211" y="799"/>
                    <a:pt x="1234" y="617"/>
                    <a:pt x="1142" y="525"/>
                  </a:cubicBezTo>
                  <a:cubicBezTo>
                    <a:pt x="1028" y="411"/>
                    <a:pt x="914" y="320"/>
                    <a:pt x="777" y="252"/>
                  </a:cubicBezTo>
                  <a:cubicBezTo>
                    <a:pt x="663" y="160"/>
                    <a:pt x="526" y="92"/>
                    <a:pt x="389" y="23"/>
                  </a:cubicBezTo>
                  <a:cubicBezTo>
                    <a:pt x="343" y="0"/>
                    <a:pt x="321" y="0"/>
                    <a:pt x="275" y="0"/>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2" name="Google Shape;4623;p38">
              <a:extLst>
                <a:ext uri="{FF2B5EF4-FFF2-40B4-BE49-F238E27FC236}">
                  <a16:creationId xmlns:a16="http://schemas.microsoft.com/office/drawing/2014/main" id="{397C652B-6DAD-9F6D-98CF-BAE79F7C1DE5}"/>
                </a:ext>
              </a:extLst>
            </p:cNvPr>
            <p:cNvSpPr/>
            <p:nvPr/>
          </p:nvSpPr>
          <p:spPr>
            <a:xfrm>
              <a:off x="7827864" y="3194911"/>
              <a:ext cx="143759" cy="544392"/>
            </a:xfrm>
            <a:custGeom>
              <a:avLst/>
              <a:gdLst/>
              <a:ahLst/>
              <a:cxnLst/>
              <a:rect l="l" t="t" r="r" b="b"/>
              <a:pathLst>
                <a:path w="5137" h="19453" extrusionOk="0">
                  <a:moveTo>
                    <a:pt x="4885" y="1"/>
                  </a:moveTo>
                  <a:cubicBezTo>
                    <a:pt x="4771" y="1"/>
                    <a:pt x="4657" y="69"/>
                    <a:pt x="4634" y="161"/>
                  </a:cubicBezTo>
                  <a:cubicBezTo>
                    <a:pt x="3767" y="3767"/>
                    <a:pt x="2899" y="7373"/>
                    <a:pt x="2009" y="10980"/>
                  </a:cubicBezTo>
                  <a:cubicBezTo>
                    <a:pt x="1370" y="13696"/>
                    <a:pt x="708" y="16412"/>
                    <a:pt x="46" y="19128"/>
                  </a:cubicBezTo>
                  <a:cubicBezTo>
                    <a:pt x="46" y="19128"/>
                    <a:pt x="46" y="19128"/>
                    <a:pt x="46" y="19151"/>
                  </a:cubicBezTo>
                  <a:cubicBezTo>
                    <a:pt x="1" y="19265"/>
                    <a:pt x="69" y="19402"/>
                    <a:pt x="206" y="19448"/>
                  </a:cubicBezTo>
                  <a:cubicBezTo>
                    <a:pt x="223" y="19451"/>
                    <a:pt x="241" y="19452"/>
                    <a:pt x="258" y="19452"/>
                  </a:cubicBezTo>
                  <a:cubicBezTo>
                    <a:pt x="376" y="19452"/>
                    <a:pt x="483" y="19385"/>
                    <a:pt x="503" y="19265"/>
                  </a:cubicBezTo>
                  <a:cubicBezTo>
                    <a:pt x="1256" y="16184"/>
                    <a:pt x="2009" y="13103"/>
                    <a:pt x="2762" y="10021"/>
                  </a:cubicBezTo>
                  <a:cubicBezTo>
                    <a:pt x="3539" y="6780"/>
                    <a:pt x="4337" y="3539"/>
                    <a:pt x="5113" y="298"/>
                  </a:cubicBezTo>
                  <a:cubicBezTo>
                    <a:pt x="5136" y="161"/>
                    <a:pt x="5068" y="24"/>
                    <a:pt x="4931"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3" name="Google Shape;4624;p38">
              <a:extLst>
                <a:ext uri="{FF2B5EF4-FFF2-40B4-BE49-F238E27FC236}">
                  <a16:creationId xmlns:a16="http://schemas.microsoft.com/office/drawing/2014/main" id="{92CE4094-E626-2BB4-6E32-DE13FE784531}"/>
                </a:ext>
              </a:extLst>
            </p:cNvPr>
            <p:cNvSpPr/>
            <p:nvPr/>
          </p:nvSpPr>
          <p:spPr>
            <a:xfrm>
              <a:off x="7817649" y="3224939"/>
              <a:ext cx="133516" cy="486883"/>
            </a:xfrm>
            <a:custGeom>
              <a:avLst/>
              <a:gdLst/>
              <a:ahLst/>
              <a:cxnLst/>
              <a:rect l="l" t="t" r="r" b="b"/>
              <a:pathLst>
                <a:path w="4771" h="17398" extrusionOk="0">
                  <a:moveTo>
                    <a:pt x="4497" y="1"/>
                  </a:moveTo>
                  <a:cubicBezTo>
                    <a:pt x="4383" y="1"/>
                    <a:pt x="4292" y="92"/>
                    <a:pt x="4246" y="206"/>
                  </a:cubicBezTo>
                  <a:cubicBezTo>
                    <a:pt x="3401" y="3630"/>
                    <a:pt x="2534" y="7054"/>
                    <a:pt x="1689" y="10477"/>
                  </a:cubicBezTo>
                  <a:cubicBezTo>
                    <a:pt x="1142" y="12669"/>
                    <a:pt x="594" y="14860"/>
                    <a:pt x="23" y="17051"/>
                  </a:cubicBezTo>
                  <a:cubicBezTo>
                    <a:pt x="23" y="17051"/>
                    <a:pt x="23" y="17074"/>
                    <a:pt x="23" y="17097"/>
                  </a:cubicBezTo>
                  <a:cubicBezTo>
                    <a:pt x="0" y="17211"/>
                    <a:pt x="69" y="17348"/>
                    <a:pt x="206" y="17394"/>
                  </a:cubicBezTo>
                  <a:cubicBezTo>
                    <a:pt x="220" y="17396"/>
                    <a:pt x="234" y="17397"/>
                    <a:pt x="248" y="17397"/>
                  </a:cubicBezTo>
                  <a:cubicBezTo>
                    <a:pt x="370" y="17397"/>
                    <a:pt x="482" y="17311"/>
                    <a:pt x="503" y="17188"/>
                  </a:cubicBezTo>
                  <a:cubicBezTo>
                    <a:pt x="1050" y="15088"/>
                    <a:pt x="1575" y="12965"/>
                    <a:pt x="2100" y="10843"/>
                  </a:cubicBezTo>
                  <a:cubicBezTo>
                    <a:pt x="2945" y="7442"/>
                    <a:pt x="3789" y="4041"/>
                    <a:pt x="4657" y="663"/>
                  </a:cubicBezTo>
                  <a:cubicBezTo>
                    <a:pt x="4680" y="549"/>
                    <a:pt x="4702" y="434"/>
                    <a:pt x="4725" y="320"/>
                  </a:cubicBezTo>
                  <a:cubicBezTo>
                    <a:pt x="4771" y="183"/>
                    <a:pt x="4680" y="46"/>
                    <a:pt x="4543" y="24"/>
                  </a:cubicBezTo>
                  <a:cubicBezTo>
                    <a:pt x="4543" y="1"/>
                    <a:pt x="4520" y="1"/>
                    <a:pt x="4497"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4" name="Google Shape;4625;p38">
              <a:extLst>
                <a:ext uri="{FF2B5EF4-FFF2-40B4-BE49-F238E27FC236}">
                  <a16:creationId xmlns:a16="http://schemas.microsoft.com/office/drawing/2014/main" id="{BD13FBF0-5AE8-5BEC-A892-3A68EEE96128}"/>
                </a:ext>
              </a:extLst>
            </p:cNvPr>
            <p:cNvSpPr/>
            <p:nvPr/>
          </p:nvSpPr>
          <p:spPr>
            <a:xfrm>
              <a:off x="7916016" y="3217271"/>
              <a:ext cx="33246" cy="21185"/>
            </a:xfrm>
            <a:custGeom>
              <a:avLst/>
              <a:gdLst/>
              <a:ahLst/>
              <a:cxnLst/>
              <a:rect l="l" t="t" r="r" b="b"/>
              <a:pathLst>
                <a:path w="1188" h="757" extrusionOk="0">
                  <a:moveTo>
                    <a:pt x="274" y="1"/>
                  </a:moveTo>
                  <a:cubicBezTo>
                    <a:pt x="206" y="1"/>
                    <a:pt x="115" y="46"/>
                    <a:pt x="69" y="92"/>
                  </a:cubicBezTo>
                  <a:cubicBezTo>
                    <a:pt x="0" y="206"/>
                    <a:pt x="23" y="366"/>
                    <a:pt x="137" y="457"/>
                  </a:cubicBezTo>
                  <a:cubicBezTo>
                    <a:pt x="229" y="526"/>
                    <a:pt x="343" y="594"/>
                    <a:pt x="480" y="640"/>
                  </a:cubicBezTo>
                  <a:cubicBezTo>
                    <a:pt x="617" y="708"/>
                    <a:pt x="754" y="731"/>
                    <a:pt x="914" y="754"/>
                  </a:cubicBezTo>
                  <a:cubicBezTo>
                    <a:pt x="923" y="756"/>
                    <a:pt x="933" y="757"/>
                    <a:pt x="944" y="757"/>
                  </a:cubicBezTo>
                  <a:cubicBezTo>
                    <a:pt x="1050" y="757"/>
                    <a:pt x="1165" y="651"/>
                    <a:pt x="1165" y="526"/>
                  </a:cubicBezTo>
                  <a:cubicBezTo>
                    <a:pt x="1187" y="389"/>
                    <a:pt x="1073" y="275"/>
                    <a:pt x="959" y="252"/>
                  </a:cubicBezTo>
                  <a:cubicBezTo>
                    <a:pt x="914" y="252"/>
                    <a:pt x="868" y="252"/>
                    <a:pt x="822" y="229"/>
                  </a:cubicBezTo>
                  <a:cubicBezTo>
                    <a:pt x="731" y="206"/>
                    <a:pt x="662" y="183"/>
                    <a:pt x="571" y="138"/>
                  </a:cubicBezTo>
                  <a:cubicBezTo>
                    <a:pt x="525" y="115"/>
                    <a:pt x="457" y="92"/>
                    <a:pt x="411" y="46"/>
                  </a:cubicBezTo>
                  <a:cubicBezTo>
                    <a:pt x="366" y="24"/>
                    <a:pt x="320" y="1"/>
                    <a:pt x="274"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5" name="Google Shape;4626;p38">
              <a:extLst>
                <a:ext uri="{FF2B5EF4-FFF2-40B4-BE49-F238E27FC236}">
                  <a16:creationId xmlns:a16="http://schemas.microsoft.com/office/drawing/2014/main" id="{5C3B8E75-1F77-75AE-8592-F80DD671FD18}"/>
                </a:ext>
              </a:extLst>
            </p:cNvPr>
            <p:cNvSpPr/>
            <p:nvPr/>
          </p:nvSpPr>
          <p:spPr>
            <a:xfrm>
              <a:off x="7436941" y="3596691"/>
              <a:ext cx="390950" cy="119552"/>
            </a:xfrm>
            <a:custGeom>
              <a:avLst/>
              <a:gdLst/>
              <a:ahLst/>
              <a:cxnLst/>
              <a:rect l="l" t="t" r="r" b="b"/>
              <a:pathLst>
                <a:path w="13970" h="4272" extrusionOk="0">
                  <a:moveTo>
                    <a:pt x="92" y="1"/>
                  </a:moveTo>
                  <a:cubicBezTo>
                    <a:pt x="92" y="1"/>
                    <a:pt x="69" y="1"/>
                    <a:pt x="46" y="24"/>
                  </a:cubicBezTo>
                  <a:lnTo>
                    <a:pt x="1" y="24"/>
                  </a:lnTo>
                  <a:cubicBezTo>
                    <a:pt x="69" y="206"/>
                    <a:pt x="137" y="389"/>
                    <a:pt x="183" y="572"/>
                  </a:cubicBezTo>
                  <a:cubicBezTo>
                    <a:pt x="1895" y="1371"/>
                    <a:pt x="3630" y="2147"/>
                    <a:pt x="5433" y="2740"/>
                  </a:cubicBezTo>
                  <a:cubicBezTo>
                    <a:pt x="6369" y="3060"/>
                    <a:pt x="7305" y="3333"/>
                    <a:pt x="8263" y="3562"/>
                  </a:cubicBezTo>
                  <a:cubicBezTo>
                    <a:pt x="8743" y="3676"/>
                    <a:pt x="9222" y="3767"/>
                    <a:pt x="9724" y="3858"/>
                  </a:cubicBezTo>
                  <a:cubicBezTo>
                    <a:pt x="10203" y="3950"/>
                    <a:pt x="10683" y="3995"/>
                    <a:pt x="11162" y="4087"/>
                  </a:cubicBezTo>
                  <a:cubicBezTo>
                    <a:pt x="11596" y="4155"/>
                    <a:pt x="12029" y="4201"/>
                    <a:pt x="12463" y="4246"/>
                  </a:cubicBezTo>
                  <a:cubicBezTo>
                    <a:pt x="12629" y="4264"/>
                    <a:pt x="12794" y="4271"/>
                    <a:pt x="12960" y="4271"/>
                  </a:cubicBezTo>
                  <a:cubicBezTo>
                    <a:pt x="13228" y="4271"/>
                    <a:pt x="13496" y="4252"/>
                    <a:pt x="13764" y="4224"/>
                  </a:cubicBezTo>
                  <a:cubicBezTo>
                    <a:pt x="13833" y="4224"/>
                    <a:pt x="13878" y="4155"/>
                    <a:pt x="13924" y="4110"/>
                  </a:cubicBezTo>
                  <a:cubicBezTo>
                    <a:pt x="13947" y="4064"/>
                    <a:pt x="13970" y="3995"/>
                    <a:pt x="13947" y="3927"/>
                  </a:cubicBezTo>
                  <a:cubicBezTo>
                    <a:pt x="13924" y="3858"/>
                    <a:pt x="13878" y="3813"/>
                    <a:pt x="13833" y="3767"/>
                  </a:cubicBezTo>
                  <a:cubicBezTo>
                    <a:pt x="13764" y="3744"/>
                    <a:pt x="13719" y="3744"/>
                    <a:pt x="13650" y="3744"/>
                  </a:cubicBezTo>
                  <a:cubicBezTo>
                    <a:pt x="13437" y="3767"/>
                    <a:pt x="13224" y="3777"/>
                    <a:pt x="13012" y="3777"/>
                  </a:cubicBezTo>
                  <a:cubicBezTo>
                    <a:pt x="12587" y="3777"/>
                    <a:pt x="12166" y="3737"/>
                    <a:pt x="11756" y="3676"/>
                  </a:cubicBezTo>
                  <a:cubicBezTo>
                    <a:pt x="11368" y="3630"/>
                    <a:pt x="11002" y="3562"/>
                    <a:pt x="10614" y="3516"/>
                  </a:cubicBezTo>
                  <a:cubicBezTo>
                    <a:pt x="10226" y="3448"/>
                    <a:pt x="9838" y="3379"/>
                    <a:pt x="9427" y="3311"/>
                  </a:cubicBezTo>
                  <a:cubicBezTo>
                    <a:pt x="8651" y="3151"/>
                    <a:pt x="7898" y="2968"/>
                    <a:pt x="7122" y="2763"/>
                  </a:cubicBezTo>
                  <a:cubicBezTo>
                    <a:pt x="5616" y="2329"/>
                    <a:pt x="4155" y="1781"/>
                    <a:pt x="2717" y="1165"/>
                  </a:cubicBezTo>
                  <a:lnTo>
                    <a:pt x="2717" y="1165"/>
                  </a:lnTo>
                  <a:cubicBezTo>
                    <a:pt x="2740" y="1188"/>
                    <a:pt x="2762" y="1188"/>
                    <a:pt x="2762" y="1211"/>
                  </a:cubicBezTo>
                  <a:cubicBezTo>
                    <a:pt x="1918" y="846"/>
                    <a:pt x="1073" y="435"/>
                    <a:pt x="229" y="47"/>
                  </a:cubicBezTo>
                  <a:cubicBezTo>
                    <a:pt x="183" y="24"/>
                    <a:pt x="137" y="1"/>
                    <a:pt x="92"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6" name="Google Shape;4627;p38">
              <a:extLst>
                <a:ext uri="{FF2B5EF4-FFF2-40B4-BE49-F238E27FC236}">
                  <a16:creationId xmlns:a16="http://schemas.microsoft.com/office/drawing/2014/main" id="{2E5A2ADF-49F0-CF9E-6D16-5F9DC46789F0}"/>
                </a:ext>
              </a:extLst>
            </p:cNvPr>
            <p:cNvSpPr/>
            <p:nvPr/>
          </p:nvSpPr>
          <p:spPr>
            <a:xfrm>
              <a:off x="7818936" y="3701467"/>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7" name="Google Shape;4628;p38">
              <a:extLst>
                <a:ext uri="{FF2B5EF4-FFF2-40B4-BE49-F238E27FC236}">
                  <a16:creationId xmlns:a16="http://schemas.microsoft.com/office/drawing/2014/main" id="{94118649-435A-29C8-6CE6-5B725EFA20EE}"/>
                </a:ext>
              </a:extLst>
            </p:cNvPr>
            <p:cNvSpPr/>
            <p:nvPr/>
          </p:nvSpPr>
          <p:spPr>
            <a:xfrm>
              <a:off x="7383938" y="3061422"/>
              <a:ext cx="132873" cy="500428"/>
            </a:xfrm>
            <a:custGeom>
              <a:avLst/>
              <a:gdLst/>
              <a:ahLst/>
              <a:cxnLst/>
              <a:rect l="l" t="t" r="r" b="b"/>
              <a:pathLst>
                <a:path w="4748" h="17882" extrusionOk="0">
                  <a:moveTo>
                    <a:pt x="4474" y="0"/>
                  </a:moveTo>
                  <a:cubicBezTo>
                    <a:pt x="4428" y="0"/>
                    <a:pt x="4360" y="0"/>
                    <a:pt x="4314" y="46"/>
                  </a:cubicBezTo>
                  <a:cubicBezTo>
                    <a:pt x="4268" y="92"/>
                    <a:pt x="4246" y="137"/>
                    <a:pt x="4223" y="206"/>
                  </a:cubicBezTo>
                  <a:cubicBezTo>
                    <a:pt x="3584" y="2899"/>
                    <a:pt x="2922" y="5615"/>
                    <a:pt x="2283" y="8309"/>
                  </a:cubicBezTo>
                  <a:cubicBezTo>
                    <a:pt x="2283" y="8309"/>
                    <a:pt x="2283" y="8332"/>
                    <a:pt x="2283" y="8332"/>
                  </a:cubicBezTo>
                  <a:lnTo>
                    <a:pt x="2214" y="8583"/>
                  </a:lnTo>
                  <a:lnTo>
                    <a:pt x="2168" y="8788"/>
                  </a:lnTo>
                  <a:cubicBezTo>
                    <a:pt x="2123" y="8948"/>
                    <a:pt x="2100" y="9085"/>
                    <a:pt x="2054" y="9222"/>
                  </a:cubicBezTo>
                  <a:lnTo>
                    <a:pt x="1940" y="9701"/>
                  </a:lnTo>
                  <a:cubicBezTo>
                    <a:pt x="1872" y="10021"/>
                    <a:pt x="1780" y="10340"/>
                    <a:pt x="1712" y="10660"/>
                  </a:cubicBezTo>
                  <a:cubicBezTo>
                    <a:pt x="1164" y="12965"/>
                    <a:pt x="593" y="15293"/>
                    <a:pt x="46" y="17599"/>
                  </a:cubicBezTo>
                  <a:cubicBezTo>
                    <a:pt x="0" y="17736"/>
                    <a:pt x="114" y="17873"/>
                    <a:pt x="251" y="17873"/>
                  </a:cubicBezTo>
                  <a:cubicBezTo>
                    <a:pt x="269" y="17879"/>
                    <a:pt x="288" y="17882"/>
                    <a:pt x="306" y="17882"/>
                  </a:cubicBezTo>
                  <a:cubicBezTo>
                    <a:pt x="355" y="17882"/>
                    <a:pt x="400" y="17860"/>
                    <a:pt x="434" y="17827"/>
                  </a:cubicBezTo>
                  <a:cubicBezTo>
                    <a:pt x="479" y="17781"/>
                    <a:pt x="502" y="17736"/>
                    <a:pt x="525" y="17667"/>
                  </a:cubicBezTo>
                  <a:cubicBezTo>
                    <a:pt x="1118" y="15179"/>
                    <a:pt x="1735" y="12668"/>
                    <a:pt x="2328" y="10180"/>
                  </a:cubicBezTo>
                  <a:lnTo>
                    <a:pt x="4702" y="274"/>
                  </a:lnTo>
                  <a:cubicBezTo>
                    <a:pt x="4748" y="137"/>
                    <a:pt x="4634" y="0"/>
                    <a:pt x="4497" y="0"/>
                  </a:cubicBezTo>
                  <a:close/>
                </a:path>
              </a:pathLst>
            </a:custGeom>
            <a:solidFill>
              <a:srgbClr val="E089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8" name="Google Shape;4629;p38">
              <a:extLst>
                <a:ext uri="{FF2B5EF4-FFF2-40B4-BE49-F238E27FC236}">
                  <a16:creationId xmlns:a16="http://schemas.microsoft.com/office/drawing/2014/main" id="{9AE58356-3801-6614-B96E-2779051D00D8}"/>
                </a:ext>
              </a:extLst>
            </p:cNvPr>
            <p:cNvSpPr/>
            <p:nvPr/>
          </p:nvSpPr>
          <p:spPr>
            <a:xfrm>
              <a:off x="7799123" y="3154053"/>
              <a:ext cx="139925" cy="530819"/>
            </a:xfrm>
            <a:custGeom>
              <a:avLst/>
              <a:gdLst/>
              <a:ahLst/>
              <a:cxnLst/>
              <a:rect l="l" t="t" r="r" b="b"/>
              <a:pathLst>
                <a:path w="5000" h="18968" extrusionOk="0">
                  <a:moveTo>
                    <a:pt x="4725" y="0"/>
                  </a:moveTo>
                  <a:cubicBezTo>
                    <a:pt x="4680" y="0"/>
                    <a:pt x="4611" y="23"/>
                    <a:pt x="4566" y="46"/>
                  </a:cubicBezTo>
                  <a:cubicBezTo>
                    <a:pt x="4520" y="91"/>
                    <a:pt x="4497" y="137"/>
                    <a:pt x="4474" y="206"/>
                  </a:cubicBezTo>
                  <a:lnTo>
                    <a:pt x="1781" y="11458"/>
                  </a:lnTo>
                  <a:cubicBezTo>
                    <a:pt x="1187" y="13855"/>
                    <a:pt x="617" y="16275"/>
                    <a:pt x="46" y="18671"/>
                  </a:cubicBezTo>
                  <a:cubicBezTo>
                    <a:pt x="0" y="18808"/>
                    <a:pt x="115" y="18945"/>
                    <a:pt x="252" y="18968"/>
                  </a:cubicBezTo>
                  <a:cubicBezTo>
                    <a:pt x="297" y="18968"/>
                    <a:pt x="366" y="18945"/>
                    <a:pt x="434" y="18922"/>
                  </a:cubicBezTo>
                  <a:cubicBezTo>
                    <a:pt x="480" y="18877"/>
                    <a:pt x="503" y="18808"/>
                    <a:pt x="525" y="18740"/>
                  </a:cubicBezTo>
                  <a:cubicBezTo>
                    <a:pt x="1142" y="16183"/>
                    <a:pt x="1758" y="13650"/>
                    <a:pt x="2374" y="11093"/>
                  </a:cubicBezTo>
                  <a:cubicBezTo>
                    <a:pt x="3242" y="7487"/>
                    <a:pt x="4109" y="3880"/>
                    <a:pt x="4954" y="274"/>
                  </a:cubicBezTo>
                  <a:cubicBezTo>
                    <a:pt x="4999" y="160"/>
                    <a:pt x="4885" y="23"/>
                    <a:pt x="4748"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9" name="Google Shape;4630;p38">
              <a:extLst>
                <a:ext uri="{FF2B5EF4-FFF2-40B4-BE49-F238E27FC236}">
                  <a16:creationId xmlns:a16="http://schemas.microsoft.com/office/drawing/2014/main" id="{C1D1AB90-7F9C-CBBE-C941-4F560A17059A}"/>
                </a:ext>
              </a:extLst>
            </p:cNvPr>
            <p:cNvSpPr/>
            <p:nvPr/>
          </p:nvSpPr>
          <p:spPr>
            <a:xfrm>
              <a:off x="7385197" y="3551999"/>
              <a:ext cx="427359" cy="134748"/>
            </a:xfrm>
            <a:custGeom>
              <a:avLst/>
              <a:gdLst/>
              <a:ahLst/>
              <a:cxnLst/>
              <a:rect l="l" t="t" r="r" b="b"/>
              <a:pathLst>
                <a:path w="15271" h="4815" extrusionOk="0">
                  <a:moveTo>
                    <a:pt x="297" y="0"/>
                  </a:moveTo>
                  <a:cubicBezTo>
                    <a:pt x="206" y="0"/>
                    <a:pt x="115" y="46"/>
                    <a:pt x="69" y="137"/>
                  </a:cubicBezTo>
                  <a:cubicBezTo>
                    <a:pt x="1" y="251"/>
                    <a:pt x="69" y="411"/>
                    <a:pt x="183" y="457"/>
                  </a:cubicBezTo>
                  <a:cubicBezTo>
                    <a:pt x="3767" y="2237"/>
                    <a:pt x="7601" y="3584"/>
                    <a:pt x="11527" y="4337"/>
                  </a:cubicBezTo>
                  <a:cubicBezTo>
                    <a:pt x="12121" y="4451"/>
                    <a:pt x="12737" y="4542"/>
                    <a:pt x="13331" y="4657"/>
                  </a:cubicBezTo>
                  <a:cubicBezTo>
                    <a:pt x="13762" y="4728"/>
                    <a:pt x="14221" y="4814"/>
                    <a:pt x="14675" y="4814"/>
                  </a:cubicBezTo>
                  <a:cubicBezTo>
                    <a:pt x="14798" y="4814"/>
                    <a:pt x="14921" y="4808"/>
                    <a:pt x="15043" y="4794"/>
                  </a:cubicBezTo>
                  <a:cubicBezTo>
                    <a:pt x="15179" y="4771"/>
                    <a:pt x="15271" y="4657"/>
                    <a:pt x="15271" y="4520"/>
                  </a:cubicBezTo>
                  <a:cubicBezTo>
                    <a:pt x="15250" y="4395"/>
                    <a:pt x="15153" y="4288"/>
                    <a:pt x="15032" y="4288"/>
                  </a:cubicBezTo>
                  <a:cubicBezTo>
                    <a:pt x="15020" y="4288"/>
                    <a:pt x="15009" y="4289"/>
                    <a:pt x="14997" y="4291"/>
                  </a:cubicBezTo>
                  <a:cubicBezTo>
                    <a:pt x="14837" y="4314"/>
                    <a:pt x="14677" y="4314"/>
                    <a:pt x="14518" y="4314"/>
                  </a:cubicBezTo>
                  <a:cubicBezTo>
                    <a:pt x="14221" y="4291"/>
                    <a:pt x="13924" y="4269"/>
                    <a:pt x="13627" y="4200"/>
                  </a:cubicBezTo>
                  <a:cubicBezTo>
                    <a:pt x="13308" y="4154"/>
                    <a:pt x="13011" y="4109"/>
                    <a:pt x="12692" y="4040"/>
                  </a:cubicBezTo>
                  <a:cubicBezTo>
                    <a:pt x="12007" y="3926"/>
                    <a:pt x="11345" y="3812"/>
                    <a:pt x="10683" y="3652"/>
                  </a:cubicBezTo>
                  <a:cubicBezTo>
                    <a:pt x="9336" y="3378"/>
                    <a:pt x="8035" y="3013"/>
                    <a:pt x="6734" y="2602"/>
                  </a:cubicBezTo>
                  <a:cubicBezTo>
                    <a:pt x="4566" y="1895"/>
                    <a:pt x="2443" y="1027"/>
                    <a:pt x="389" y="23"/>
                  </a:cubicBezTo>
                  <a:cubicBezTo>
                    <a:pt x="366" y="0"/>
                    <a:pt x="320" y="0"/>
                    <a:pt x="297"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0" name="Google Shape;4631;p38">
              <a:extLst>
                <a:ext uri="{FF2B5EF4-FFF2-40B4-BE49-F238E27FC236}">
                  <a16:creationId xmlns:a16="http://schemas.microsoft.com/office/drawing/2014/main" id="{0F8A11DD-96C4-CA65-C6A8-8678105417D9}"/>
                </a:ext>
              </a:extLst>
            </p:cNvPr>
            <p:cNvSpPr/>
            <p:nvPr/>
          </p:nvSpPr>
          <p:spPr>
            <a:xfrm>
              <a:off x="7504637" y="3058876"/>
              <a:ext cx="430577" cy="106651"/>
            </a:xfrm>
            <a:custGeom>
              <a:avLst/>
              <a:gdLst/>
              <a:ahLst/>
              <a:cxnLst/>
              <a:rect l="l" t="t" r="r" b="b"/>
              <a:pathLst>
                <a:path w="15386" h="3811" extrusionOk="0">
                  <a:moveTo>
                    <a:pt x="937" y="0"/>
                  </a:moveTo>
                  <a:cubicBezTo>
                    <a:pt x="686" y="0"/>
                    <a:pt x="457" y="23"/>
                    <a:pt x="229" y="46"/>
                  </a:cubicBezTo>
                  <a:cubicBezTo>
                    <a:pt x="92" y="46"/>
                    <a:pt x="1" y="160"/>
                    <a:pt x="1" y="297"/>
                  </a:cubicBezTo>
                  <a:cubicBezTo>
                    <a:pt x="22" y="422"/>
                    <a:pt x="119" y="528"/>
                    <a:pt x="240" y="528"/>
                  </a:cubicBezTo>
                  <a:cubicBezTo>
                    <a:pt x="251" y="528"/>
                    <a:pt x="263" y="527"/>
                    <a:pt x="275" y="525"/>
                  </a:cubicBezTo>
                  <a:cubicBezTo>
                    <a:pt x="501" y="509"/>
                    <a:pt x="738" y="493"/>
                    <a:pt x="971" y="493"/>
                  </a:cubicBezTo>
                  <a:cubicBezTo>
                    <a:pt x="1067" y="493"/>
                    <a:pt x="1163" y="496"/>
                    <a:pt x="1256" y="502"/>
                  </a:cubicBezTo>
                  <a:cubicBezTo>
                    <a:pt x="2124" y="548"/>
                    <a:pt x="2991" y="708"/>
                    <a:pt x="3836" y="867"/>
                  </a:cubicBezTo>
                  <a:cubicBezTo>
                    <a:pt x="4269" y="959"/>
                    <a:pt x="4703" y="1027"/>
                    <a:pt x="5160" y="1096"/>
                  </a:cubicBezTo>
                  <a:cubicBezTo>
                    <a:pt x="5616" y="1164"/>
                    <a:pt x="6073" y="1256"/>
                    <a:pt x="6529" y="1347"/>
                  </a:cubicBezTo>
                  <a:cubicBezTo>
                    <a:pt x="8309" y="1689"/>
                    <a:pt x="10090" y="2100"/>
                    <a:pt x="11802" y="2648"/>
                  </a:cubicBezTo>
                  <a:cubicBezTo>
                    <a:pt x="11802" y="2648"/>
                    <a:pt x="11794" y="2640"/>
                    <a:pt x="11782" y="2633"/>
                  </a:cubicBezTo>
                  <a:lnTo>
                    <a:pt x="11782" y="2633"/>
                  </a:lnTo>
                  <a:cubicBezTo>
                    <a:pt x="12869" y="2974"/>
                    <a:pt x="13933" y="3382"/>
                    <a:pt x="14997" y="3789"/>
                  </a:cubicBezTo>
                  <a:cubicBezTo>
                    <a:pt x="15039" y="3803"/>
                    <a:pt x="15080" y="3810"/>
                    <a:pt x="15120" y="3810"/>
                  </a:cubicBezTo>
                  <a:cubicBezTo>
                    <a:pt x="15211" y="3810"/>
                    <a:pt x="15292" y="3770"/>
                    <a:pt x="15340" y="3675"/>
                  </a:cubicBezTo>
                  <a:cubicBezTo>
                    <a:pt x="15385" y="3561"/>
                    <a:pt x="15340" y="3401"/>
                    <a:pt x="15203" y="3355"/>
                  </a:cubicBezTo>
                  <a:cubicBezTo>
                    <a:pt x="14244" y="2967"/>
                    <a:pt x="13262" y="2602"/>
                    <a:pt x="12281" y="2283"/>
                  </a:cubicBezTo>
                  <a:cubicBezTo>
                    <a:pt x="11277" y="1940"/>
                    <a:pt x="10250" y="1666"/>
                    <a:pt x="9245" y="1415"/>
                  </a:cubicBezTo>
                  <a:cubicBezTo>
                    <a:pt x="8195" y="1164"/>
                    <a:pt x="7168" y="959"/>
                    <a:pt x="6118" y="776"/>
                  </a:cubicBezTo>
                  <a:cubicBezTo>
                    <a:pt x="5593" y="662"/>
                    <a:pt x="5068" y="571"/>
                    <a:pt x="4543" y="479"/>
                  </a:cubicBezTo>
                  <a:cubicBezTo>
                    <a:pt x="4018" y="411"/>
                    <a:pt x="3516" y="320"/>
                    <a:pt x="3014" y="228"/>
                  </a:cubicBezTo>
                  <a:cubicBezTo>
                    <a:pt x="2329" y="91"/>
                    <a:pt x="1622" y="0"/>
                    <a:pt x="937"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1" name="Google Shape;4632;p38">
              <a:extLst>
                <a:ext uri="{FF2B5EF4-FFF2-40B4-BE49-F238E27FC236}">
                  <a16:creationId xmlns:a16="http://schemas.microsoft.com/office/drawing/2014/main" id="{6BB5CD5E-501B-C24F-2BB7-F52B5F60CE0C}"/>
                </a:ext>
              </a:extLst>
            </p:cNvPr>
            <p:cNvSpPr/>
            <p:nvPr/>
          </p:nvSpPr>
          <p:spPr>
            <a:xfrm>
              <a:off x="7383938" y="3552643"/>
              <a:ext cx="42817" cy="88013"/>
            </a:xfrm>
            <a:custGeom>
              <a:avLst/>
              <a:gdLst/>
              <a:ahLst/>
              <a:cxnLst/>
              <a:rect l="l" t="t" r="r" b="b"/>
              <a:pathLst>
                <a:path w="1530" h="3145" extrusionOk="0">
                  <a:moveTo>
                    <a:pt x="228" y="0"/>
                  </a:moveTo>
                  <a:cubicBezTo>
                    <a:pt x="160" y="23"/>
                    <a:pt x="114" y="46"/>
                    <a:pt x="68" y="91"/>
                  </a:cubicBezTo>
                  <a:cubicBezTo>
                    <a:pt x="23" y="137"/>
                    <a:pt x="0" y="228"/>
                    <a:pt x="23" y="274"/>
                  </a:cubicBezTo>
                  <a:cubicBezTo>
                    <a:pt x="114" y="753"/>
                    <a:pt x="228" y="1233"/>
                    <a:pt x="388" y="1689"/>
                  </a:cubicBezTo>
                  <a:cubicBezTo>
                    <a:pt x="571" y="2168"/>
                    <a:pt x="776" y="2625"/>
                    <a:pt x="1073" y="3059"/>
                  </a:cubicBezTo>
                  <a:cubicBezTo>
                    <a:pt x="1114" y="3114"/>
                    <a:pt x="1189" y="3144"/>
                    <a:pt x="1267" y="3144"/>
                  </a:cubicBezTo>
                  <a:cubicBezTo>
                    <a:pt x="1318" y="3144"/>
                    <a:pt x="1370" y="3131"/>
                    <a:pt x="1415" y="3104"/>
                  </a:cubicBezTo>
                  <a:cubicBezTo>
                    <a:pt x="1529" y="3013"/>
                    <a:pt x="1529" y="2876"/>
                    <a:pt x="1461" y="2762"/>
                  </a:cubicBezTo>
                  <a:cubicBezTo>
                    <a:pt x="1392" y="2648"/>
                    <a:pt x="1301" y="2511"/>
                    <a:pt x="1233" y="2397"/>
                  </a:cubicBezTo>
                  <a:cubicBezTo>
                    <a:pt x="945" y="1844"/>
                    <a:pt x="765" y="1270"/>
                    <a:pt x="608" y="653"/>
                  </a:cubicBezTo>
                  <a:lnTo>
                    <a:pt x="608" y="653"/>
                  </a:lnTo>
                  <a:cubicBezTo>
                    <a:pt x="611" y="656"/>
                    <a:pt x="613" y="659"/>
                    <a:pt x="616" y="662"/>
                  </a:cubicBezTo>
                  <a:cubicBezTo>
                    <a:pt x="571" y="525"/>
                    <a:pt x="548" y="365"/>
                    <a:pt x="502" y="228"/>
                  </a:cubicBezTo>
                  <a:cubicBezTo>
                    <a:pt x="479" y="160"/>
                    <a:pt x="457" y="114"/>
                    <a:pt x="411" y="69"/>
                  </a:cubicBezTo>
                  <a:cubicBezTo>
                    <a:pt x="365" y="23"/>
                    <a:pt x="320" y="0"/>
                    <a:pt x="251"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2" name="Google Shape;4633;p38">
              <a:extLst>
                <a:ext uri="{FF2B5EF4-FFF2-40B4-BE49-F238E27FC236}">
                  <a16:creationId xmlns:a16="http://schemas.microsoft.com/office/drawing/2014/main" id="{0D897D71-3705-243D-9239-C6E9AF0AB0C4}"/>
                </a:ext>
              </a:extLst>
            </p:cNvPr>
            <p:cNvSpPr/>
            <p:nvPr/>
          </p:nvSpPr>
          <p:spPr>
            <a:xfrm>
              <a:off x="7059423" y="3129762"/>
              <a:ext cx="388404" cy="281725"/>
            </a:xfrm>
            <a:custGeom>
              <a:avLst/>
              <a:gdLst/>
              <a:ahLst/>
              <a:cxnLst/>
              <a:rect l="l" t="t" r="r" b="b"/>
              <a:pathLst>
                <a:path w="13879" h="10067" extrusionOk="0">
                  <a:moveTo>
                    <a:pt x="2146" y="549"/>
                  </a:moveTo>
                  <a:lnTo>
                    <a:pt x="2283" y="594"/>
                  </a:lnTo>
                  <a:lnTo>
                    <a:pt x="2420" y="617"/>
                  </a:lnTo>
                  <a:lnTo>
                    <a:pt x="3744" y="937"/>
                  </a:lnTo>
                  <a:lnTo>
                    <a:pt x="4018" y="982"/>
                  </a:lnTo>
                  <a:lnTo>
                    <a:pt x="3630" y="2512"/>
                  </a:lnTo>
                  <a:lnTo>
                    <a:pt x="3288" y="2443"/>
                  </a:lnTo>
                  <a:lnTo>
                    <a:pt x="2283" y="2192"/>
                  </a:lnTo>
                  <a:lnTo>
                    <a:pt x="1987" y="2101"/>
                  </a:lnTo>
                  <a:lnTo>
                    <a:pt x="1781" y="2055"/>
                  </a:lnTo>
                  <a:lnTo>
                    <a:pt x="2146" y="549"/>
                  </a:lnTo>
                  <a:close/>
                  <a:moveTo>
                    <a:pt x="4497" y="1096"/>
                  </a:moveTo>
                  <a:lnTo>
                    <a:pt x="6711" y="1621"/>
                  </a:lnTo>
                  <a:lnTo>
                    <a:pt x="6506" y="2397"/>
                  </a:lnTo>
                  <a:lnTo>
                    <a:pt x="6301" y="3196"/>
                  </a:lnTo>
                  <a:lnTo>
                    <a:pt x="4109" y="2648"/>
                  </a:lnTo>
                  <a:lnTo>
                    <a:pt x="4497" y="1096"/>
                  </a:lnTo>
                  <a:close/>
                  <a:moveTo>
                    <a:pt x="7191" y="1713"/>
                  </a:moveTo>
                  <a:lnTo>
                    <a:pt x="9085" y="2169"/>
                  </a:lnTo>
                  <a:lnTo>
                    <a:pt x="8697" y="3790"/>
                  </a:lnTo>
                  <a:lnTo>
                    <a:pt x="6780" y="3310"/>
                  </a:lnTo>
                  <a:lnTo>
                    <a:pt x="7191" y="1713"/>
                  </a:lnTo>
                  <a:close/>
                  <a:moveTo>
                    <a:pt x="9587" y="2283"/>
                  </a:moveTo>
                  <a:lnTo>
                    <a:pt x="11596" y="2763"/>
                  </a:lnTo>
                  <a:lnTo>
                    <a:pt x="11208" y="4429"/>
                  </a:lnTo>
                  <a:cubicBezTo>
                    <a:pt x="11185" y="4406"/>
                    <a:pt x="11162" y="4406"/>
                    <a:pt x="11140" y="4406"/>
                  </a:cubicBezTo>
                  <a:lnTo>
                    <a:pt x="9177" y="3904"/>
                  </a:lnTo>
                  <a:lnTo>
                    <a:pt x="9587" y="2283"/>
                  </a:lnTo>
                  <a:close/>
                  <a:moveTo>
                    <a:pt x="1690" y="2534"/>
                  </a:moveTo>
                  <a:lnTo>
                    <a:pt x="3516" y="3014"/>
                  </a:lnTo>
                  <a:lnTo>
                    <a:pt x="3037" y="4908"/>
                  </a:lnTo>
                  <a:lnTo>
                    <a:pt x="2854" y="5661"/>
                  </a:lnTo>
                  <a:lnTo>
                    <a:pt x="1462" y="5296"/>
                  </a:lnTo>
                  <a:lnTo>
                    <a:pt x="1051" y="5205"/>
                  </a:lnTo>
                  <a:lnTo>
                    <a:pt x="1690" y="2534"/>
                  </a:lnTo>
                  <a:close/>
                  <a:moveTo>
                    <a:pt x="3995" y="3128"/>
                  </a:moveTo>
                  <a:lnTo>
                    <a:pt x="6186" y="3676"/>
                  </a:lnTo>
                  <a:lnTo>
                    <a:pt x="5981" y="4543"/>
                  </a:lnTo>
                  <a:lnTo>
                    <a:pt x="5524" y="6323"/>
                  </a:lnTo>
                  <a:lnTo>
                    <a:pt x="5342" y="6278"/>
                  </a:lnTo>
                  <a:lnTo>
                    <a:pt x="3333" y="5776"/>
                  </a:lnTo>
                  <a:lnTo>
                    <a:pt x="3881" y="3630"/>
                  </a:lnTo>
                  <a:lnTo>
                    <a:pt x="3995" y="3128"/>
                  </a:lnTo>
                  <a:close/>
                  <a:moveTo>
                    <a:pt x="6666" y="3790"/>
                  </a:moveTo>
                  <a:lnTo>
                    <a:pt x="6917" y="3858"/>
                  </a:lnTo>
                  <a:lnTo>
                    <a:pt x="8560" y="4269"/>
                  </a:lnTo>
                  <a:lnTo>
                    <a:pt x="8286" y="5410"/>
                  </a:lnTo>
                  <a:lnTo>
                    <a:pt x="7898" y="6917"/>
                  </a:lnTo>
                  <a:lnTo>
                    <a:pt x="6004" y="6437"/>
                  </a:lnTo>
                  <a:lnTo>
                    <a:pt x="6666" y="3790"/>
                  </a:lnTo>
                  <a:close/>
                  <a:moveTo>
                    <a:pt x="9062" y="4383"/>
                  </a:moveTo>
                  <a:lnTo>
                    <a:pt x="10888" y="4863"/>
                  </a:lnTo>
                  <a:lnTo>
                    <a:pt x="10980" y="4885"/>
                  </a:lnTo>
                  <a:lnTo>
                    <a:pt x="11117" y="4885"/>
                  </a:lnTo>
                  <a:lnTo>
                    <a:pt x="10820" y="6049"/>
                  </a:lnTo>
                  <a:lnTo>
                    <a:pt x="10478" y="7556"/>
                  </a:lnTo>
                  <a:lnTo>
                    <a:pt x="8400" y="7031"/>
                  </a:lnTo>
                  <a:lnTo>
                    <a:pt x="8766" y="5547"/>
                  </a:lnTo>
                  <a:lnTo>
                    <a:pt x="9062" y="4383"/>
                  </a:lnTo>
                  <a:close/>
                  <a:moveTo>
                    <a:pt x="937" y="5684"/>
                  </a:moveTo>
                  <a:lnTo>
                    <a:pt x="1553" y="5844"/>
                  </a:lnTo>
                  <a:lnTo>
                    <a:pt x="2740" y="6141"/>
                  </a:lnTo>
                  <a:lnTo>
                    <a:pt x="2352" y="7716"/>
                  </a:lnTo>
                  <a:lnTo>
                    <a:pt x="2260" y="7716"/>
                  </a:lnTo>
                  <a:lnTo>
                    <a:pt x="571" y="7305"/>
                  </a:lnTo>
                  <a:lnTo>
                    <a:pt x="937" y="5684"/>
                  </a:lnTo>
                  <a:close/>
                  <a:moveTo>
                    <a:pt x="3219" y="6255"/>
                  </a:moveTo>
                  <a:lnTo>
                    <a:pt x="4086" y="6483"/>
                  </a:lnTo>
                  <a:lnTo>
                    <a:pt x="5410" y="6803"/>
                  </a:lnTo>
                  <a:lnTo>
                    <a:pt x="5182" y="7716"/>
                  </a:lnTo>
                  <a:lnTo>
                    <a:pt x="5022" y="8332"/>
                  </a:lnTo>
                  <a:lnTo>
                    <a:pt x="5022" y="8355"/>
                  </a:lnTo>
                  <a:lnTo>
                    <a:pt x="2831" y="7830"/>
                  </a:lnTo>
                  <a:lnTo>
                    <a:pt x="3219" y="6255"/>
                  </a:lnTo>
                  <a:close/>
                  <a:moveTo>
                    <a:pt x="5890" y="6917"/>
                  </a:moveTo>
                  <a:lnTo>
                    <a:pt x="5958" y="6940"/>
                  </a:lnTo>
                  <a:lnTo>
                    <a:pt x="7784" y="7419"/>
                  </a:lnTo>
                  <a:lnTo>
                    <a:pt x="7419" y="8903"/>
                  </a:lnTo>
                  <a:lnTo>
                    <a:pt x="5502" y="8469"/>
                  </a:lnTo>
                  <a:lnTo>
                    <a:pt x="5890" y="6917"/>
                  </a:lnTo>
                  <a:close/>
                  <a:moveTo>
                    <a:pt x="8286" y="7533"/>
                  </a:moveTo>
                  <a:lnTo>
                    <a:pt x="9816" y="7921"/>
                  </a:lnTo>
                  <a:lnTo>
                    <a:pt x="10249" y="8035"/>
                  </a:lnTo>
                  <a:lnTo>
                    <a:pt x="10318" y="8035"/>
                  </a:lnTo>
                  <a:lnTo>
                    <a:pt x="10363" y="8058"/>
                  </a:lnTo>
                  <a:lnTo>
                    <a:pt x="10021" y="9519"/>
                  </a:lnTo>
                  <a:lnTo>
                    <a:pt x="9861" y="9473"/>
                  </a:lnTo>
                  <a:lnTo>
                    <a:pt x="7898" y="9017"/>
                  </a:lnTo>
                  <a:lnTo>
                    <a:pt x="8286" y="7533"/>
                  </a:lnTo>
                  <a:close/>
                  <a:moveTo>
                    <a:pt x="1964" y="1"/>
                  </a:moveTo>
                  <a:cubicBezTo>
                    <a:pt x="1850" y="1"/>
                    <a:pt x="1735" y="69"/>
                    <a:pt x="1713" y="183"/>
                  </a:cubicBezTo>
                  <a:lnTo>
                    <a:pt x="24" y="7442"/>
                  </a:lnTo>
                  <a:cubicBezTo>
                    <a:pt x="1" y="7556"/>
                    <a:pt x="46" y="7716"/>
                    <a:pt x="206" y="7738"/>
                  </a:cubicBezTo>
                  <a:lnTo>
                    <a:pt x="10135" y="10067"/>
                  </a:lnTo>
                  <a:lnTo>
                    <a:pt x="10204" y="10067"/>
                  </a:lnTo>
                  <a:cubicBezTo>
                    <a:pt x="10318" y="10067"/>
                    <a:pt x="10432" y="9998"/>
                    <a:pt x="10455" y="9884"/>
                  </a:cubicBezTo>
                  <a:lnTo>
                    <a:pt x="11162" y="6803"/>
                  </a:lnTo>
                  <a:cubicBezTo>
                    <a:pt x="11824" y="6962"/>
                    <a:pt x="12532" y="7099"/>
                    <a:pt x="13102" y="7191"/>
                  </a:cubicBezTo>
                  <a:lnTo>
                    <a:pt x="13536" y="7259"/>
                  </a:lnTo>
                  <a:lnTo>
                    <a:pt x="13650" y="6780"/>
                  </a:lnTo>
                  <a:lnTo>
                    <a:pt x="13194" y="6689"/>
                  </a:lnTo>
                  <a:cubicBezTo>
                    <a:pt x="12555" y="6597"/>
                    <a:pt x="11916" y="6483"/>
                    <a:pt x="11276" y="6323"/>
                  </a:cubicBezTo>
                  <a:lnTo>
                    <a:pt x="11345" y="6049"/>
                  </a:lnTo>
                  <a:lnTo>
                    <a:pt x="11391" y="5844"/>
                  </a:lnTo>
                  <a:cubicBezTo>
                    <a:pt x="11870" y="5935"/>
                    <a:pt x="12372" y="6049"/>
                    <a:pt x="12783" y="6141"/>
                  </a:cubicBezTo>
                  <a:lnTo>
                    <a:pt x="12897" y="6164"/>
                  </a:lnTo>
                  <a:cubicBezTo>
                    <a:pt x="13171" y="6232"/>
                    <a:pt x="13445" y="6301"/>
                    <a:pt x="13719" y="6346"/>
                  </a:cubicBezTo>
                  <a:lnTo>
                    <a:pt x="13764" y="6346"/>
                  </a:lnTo>
                  <a:lnTo>
                    <a:pt x="13810" y="6141"/>
                  </a:lnTo>
                  <a:lnTo>
                    <a:pt x="13879" y="5890"/>
                  </a:lnTo>
                  <a:cubicBezTo>
                    <a:pt x="13856" y="5867"/>
                    <a:pt x="13833" y="5867"/>
                    <a:pt x="13810" y="5844"/>
                  </a:cubicBezTo>
                  <a:cubicBezTo>
                    <a:pt x="13513" y="5798"/>
                    <a:pt x="13217" y="5730"/>
                    <a:pt x="12920" y="5661"/>
                  </a:cubicBezTo>
                  <a:lnTo>
                    <a:pt x="12874" y="5639"/>
                  </a:lnTo>
                  <a:cubicBezTo>
                    <a:pt x="12418" y="5547"/>
                    <a:pt x="11961" y="5433"/>
                    <a:pt x="11505" y="5365"/>
                  </a:cubicBezTo>
                  <a:lnTo>
                    <a:pt x="12144" y="2648"/>
                  </a:lnTo>
                  <a:cubicBezTo>
                    <a:pt x="12167" y="2512"/>
                    <a:pt x="12121" y="2352"/>
                    <a:pt x="11961" y="2329"/>
                  </a:cubicBezTo>
                  <a:lnTo>
                    <a:pt x="7373" y="1256"/>
                  </a:lnTo>
                  <a:lnTo>
                    <a:pt x="2785" y="183"/>
                  </a:lnTo>
                  <a:lnTo>
                    <a:pt x="2648" y="161"/>
                  </a:lnTo>
                  <a:lnTo>
                    <a:pt x="2032" y="1"/>
                  </a:lnTo>
                  <a:close/>
                </a:path>
              </a:pathLst>
            </a:custGeom>
            <a:solidFill>
              <a:srgbClr val="8197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3" name="Google Shape;4634;p38">
              <a:extLst>
                <a:ext uri="{FF2B5EF4-FFF2-40B4-BE49-F238E27FC236}">
                  <a16:creationId xmlns:a16="http://schemas.microsoft.com/office/drawing/2014/main" id="{0619AA55-5188-1C45-7EC8-9FA87EC82DE5}"/>
                </a:ext>
              </a:extLst>
            </p:cNvPr>
            <p:cNvSpPr/>
            <p:nvPr/>
          </p:nvSpPr>
          <p:spPr>
            <a:xfrm>
              <a:off x="7940923" y="3339929"/>
              <a:ext cx="382023" cy="286175"/>
            </a:xfrm>
            <a:custGeom>
              <a:avLst/>
              <a:gdLst/>
              <a:ahLst/>
              <a:cxnLst/>
              <a:rect l="l" t="t" r="r" b="b"/>
              <a:pathLst>
                <a:path w="13651" h="10226" extrusionOk="0">
                  <a:moveTo>
                    <a:pt x="3653" y="571"/>
                  </a:moveTo>
                  <a:lnTo>
                    <a:pt x="5661" y="1073"/>
                  </a:lnTo>
                  <a:lnTo>
                    <a:pt x="5273" y="2694"/>
                  </a:lnTo>
                  <a:lnTo>
                    <a:pt x="3310" y="2237"/>
                  </a:lnTo>
                  <a:lnTo>
                    <a:pt x="3242" y="2237"/>
                  </a:lnTo>
                  <a:lnTo>
                    <a:pt x="3653" y="571"/>
                  </a:lnTo>
                  <a:close/>
                  <a:moveTo>
                    <a:pt x="6164" y="1187"/>
                  </a:moveTo>
                  <a:lnTo>
                    <a:pt x="8058" y="1666"/>
                  </a:lnTo>
                  <a:lnTo>
                    <a:pt x="7670" y="3241"/>
                  </a:lnTo>
                  <a:lnTo>
                    <a:pt x="5775" y="2808"/>
                  </a:lnTo>
                  <a:lnTo>
                    <a:pt x="6164" y="1187"/>
                  </a:lnTo>
                  <a:close/>
                  <a:moveTo>
                    <a:pt x="8537" y="1781"/>
                  </a:moveTo>
                  <a:lnTo>
                    <a:pt x="10729" y="2328"/>
                  </a:lnTo>
                  <a:lnTo>
                    <a:pt x="10546" y="3082"/>
                  </a:lnTo>
                  <a:lnTo>
                    <a:pt x="10363" y="3881"/>
                  </a:lnTo>
                  <a:lnTo>
                    <a:pt x="8149" y="3356"/>
                  </a:lnTo>
                  <a:lnTo>
                    <a:pt x="8537" y="1781"/>
                  </a:lnTo>
                  <a:close/>
                  <a:moveTo>
                    <a:pt x="11208" y="2443"/>
                  </a:moveTo>
                  <a:lnTo>
                    <a:pt x="11436" y="2511"/>
                  </a:lnTo>
                  <a:lnTo>
                    <a:pt x="12806" y="2853"/>
                  </a:lnTo>
                  <a:lnTo>
                    <a:pt x="12943" y="2899"/>
                  </a:lnTo>
                  <a:lnTo>
                    <a:pt x="13080" y="2922"/>
                  </a:lnTo>
                  <a:lnTo>
                    <a:pt x="12692" y="4428"/>
                  </a:lnTo>
                  <a:lnTo>
                    <a:pt x="12189" y="4314"/>
                  </a:lnTo>
                  <a:lnTo>
                    <a:pt x="11185" y="4063"/>
                  </a:lnTo>
                  <a:lnTo>
                    <a:pt x="10843" y="3995"/>
                  </a:lnTo>
                  <a:lnTo>
                    <a:pt x="11208" y="2443"/>
                  </a:lnTo>
                  <a:close/>
                  <a:moveTo>
                    <a:pt x="3128" y="2671"/>
                  </a:moveTo>
                  <a:cubicBezTo>
                    <a:pt x="3151" y="2716"/>
                    <a:pt x="3173" y="2716"/>
                    <a:pt x="3219" y="2739"/>
                  </a:cubicBezTo>
                  <a:cubicBezTo>
                    <a:pt x="3265" y="2739"/>
                    <a:pt x="3288" y="2739"/>
                    <a:pt x="3310" y="2762"/>
                  </a:cubicBezTo>
                  <a:lnTo>
                    <a:pt x="5182" y="3196"/>
                  </a:lnTo>
                  <a:lnTo>
                    <a:pt x="4748" y="4999"/>
                  </a:lnTo>
                  <a:lnTo>
                    <a:pt x="4543" y="5844"/>
                  </a:lnTo>
                  <a:lnTo>
                    <a:pt x="2466" y="5341"/>
                  </a:lnTo>
                  <a:lnTo>
                    <a:pt x="3128" y="2671"/>
                  </a:lnTo>
                  <a:close/>
                  <a:moveTo>
                    <a:pt x="5661" y="3287"/>
                  </a:moveTo>
                  <a:lnTo>
                    <a:pt x="7556" y="3744"/>
                  </a:lnTo>
                  <a:lnTo>
                    <a:pt x="6940" y="6391"/>
                  </a:lnTo>
                  <a:lnTo>
                    <a:pt x="5022" y="5958"/>
                  </a:lnTo>
                  <a:lnTo>
                    <a:pt x="5387" y="4497"/>
                  </a:lnTo>
                  <a:lnTo>
                    <a:pt x="5661" y="3287"/>
                  </a:lnTo>
                  <a:close/>
                  <a:moveTo>
                    <a:pt x="8058" y="3858"/>
                  </a:moveTo>
                  <a:lnTo>
                    <a:pt x="10249" y="4360"/>
                  </a:lnTo>
                  <a:lnTo>
                    <a:pt x="9633" y="7030"/>
                  </a:lnTo>
                  <a:lnTo>
                    <a:pt x="7465" y="6528"/>
                  </a:lnTo>
                  <a:lnTo>
                    <a:pt x="7419" y="6505"/>
                  </a:lnTo>
                  <a:lnTo>
                    <a:pt x="7761" y="5067"/>
                  </a:lnTo>
                  <a:lnTo>
                    <a:pt x="8058" y="3858"/>
                  </a:lnTo>
                  <a:close/>
                  <a:moveTo>
                    <a:pt x="10729" y="4474"/>
                  </a:moveTo>
                  <a:lnTo>
                    <a:pt x="12577" y="4908"/>
                  </a:lnTo>
                  <a:lnTo>
                    <a:pt x="11915" y="7555"/>
                  </a:lnTo>
                  <a:lnTo>
                    <a:pt x="11801" y="7533"/>
                  </a:lnTo>
                  <a:lnTo>
                    <a:pt x="11505" y="7464"/>
                  </a:lnTo>
                  <a:lnTo>
                    <a:pt x="10112" y="7145"/>
                  </a:lnTo>
                  <a:lnTo>
                    <a:pt x="10729" y="4474"/>
                  </a:lnTo>
                  <a:close/>
                  <a:moveTo>
                    <a:pt x="2375" y="5844"/>
                  </a:moveTo>
                  <a:cubicBezTo>
                    <a:pt x="2397" y="5866"/>
                    <a:pt x="2420" y="5866"/>
                    <a:pt x="2443" y="5866"/>
                  </a:cubicBezTo>
                  <a:lnTo>
                    <a:pt x="4429" y="6323"/>
                  </a:lnTo>
                  <a:lnTo>
                    <a:pt x="4086" y="7829"/>
                  </a:lnTo>
                  <a:lnTo>
                    <a:pt x="2877" y="7533"/>
                  </a:lnTo>
                  <a:lnTo>
                    <a:pt x="1964" y="7304"/>
                  </a:lnTo>
                  <a:lnTo>
                    <a:pt x="2352" y="5844"/>
                  </a:lnTo>
                  <a:close/>
                  <a:moveTo>
                    <a:pt x="4931" y="6437"/>
                  </a:moveTo>
                  <a:lnTo>
                    <a:pt x="6825" y="6893"/>
                  </a:lnTo>
                  <a:lnTo>
                    <a:pt x="6460" y="8423"/>
                  </a:lnTo>
                  <a:lnTo>
                    <a:pt x="5045" y="8058"/>
                  </a:lnTo>
                  <a:lnTo>
                    <a:pt x="4566" y="7943"/>
                  </a:lnTo>
                  <a:lnTo>
                    <a:pt x="4931" y="6437"/>
                  </a:lnTo>
                  <a:close/>
                  <a:moveTo>
                    <a:pt x="7305" y="6985"/>
                  </a:moveTo>
                  <a:lnTo>
                    <a:pt x="9519" y="7510"/>
                  </a:lnTo>
                  <a:lnTo>
                    <a:pt x="9131" y="9085"/>
                  </a:lnTo>
                  <a:lnTo>
                    <a:pt x="7967" y="8788"/>
                  </a:lnTo>
                  <a:lnTo>
                    <a:pt x="6940" y="8537"/>
                  </a:lnTo>
                  <a:lnTo>
                    <a:pt x="7305" y="6985"/>
                  </a:lnTo>
                  <a:close/>
                  <a:moveTo>
                    <a:pt x="9998" y="7624"/>
                  </a:moveTo>
                  <a:lnTo>
                    <a:pt x="11801" y="8035"/>
                  </a:lnTo>
                  <a:lnTo>
                    <a:pt x="11391" y="9655"/>
                  </a:lnTo>
                  <a:lnTo>
                    <a:pt x="9656" y="9222"/>
                  </a:lnTo>
                  <a:lnTo>
                    <a:pt x="9953" y="7829"/>
                  </a:lnTo>
                  <a:lnTo>
                    <a:pt x="9998" y="7624"/>
                  </a:lnTo>
                  <a:close/>
                  <a:moveTo>
                    <a:pt x="3470" y="0"/>
                  </a:moveTo>
                  <a:cubicBezTo>
                    <a:pt x="3356" y="0"/>
                    <a:pt x="3265" y="92"/>
                    <a:pt x="3219" y="206"/>
                  </a:cubicBezTo>
                  <a:lnTo>
                    <a:pt x="3196" y="343"/>
                  </a:lnTo>
                  <a:lnTo>
                    <a:pt x="2534" y="2945"/>
                  </a:lnTo>
                  <a:cubicBezTo>
                    <a:pt x="2101" y="2785"/>
                    <a:pt x="1621" y="2671"/>
                    <a:pt x="1188" y="2557"/>
                  </a:cubicBezTo>
                  <a:cubicBezTo>
                    <a:pt x="891" y="2488"/>
                    <a:pt x="617" y="2397"/>
                    <a:pt x="343" y="2328"/>
                  </a:cubicBezTo>
                  <a:lnTo>
                    <a:pt x="275" y="2602"/>
                  </a:lnTo>
                  <a:lnTo>
                    <a:pt x="229" y="2808"/>
                  </a:lnTo>
                  <a:cubicBezTo>
                    <a:pt x="503" y="2899"/>
                    <a:pt x="800" y="2968"/>
                    <a:pt x="1073" y="3036"/>
                  </a:cubicBezTo>
                  <a:lnTo>
                    <a:pt x="1119" y="3059"/>
                  </a:lnTo>
                  <a:cubicBezTo>
                    <a:pt x="1553" y="3173"/>
                    <a:pt x="2009" y="3287"/>
                    <a:pt x="2420" y="3424"/>
                  </a:cubicBezTo>
                  <a:lnTo>
                    <a:pt x="2352" y="3675"/>
                  </a:lnTo>
                  <a:lnTo>
                    <a:pt x="2306" y="3881"/>
                  </a:lnTo>
                  <a:cubicBezTo>
                    <a:pt x="1667" y="3721"/>
                    <a:pt x="1005" y="3515"/>
                    <a:pt x="434" y="3333"/>
                  </a:cubicBezTo>
                  <a:lnTo>
                    <a:pt x="115" y="3241"/>
                  </a:lnTo>
                  <a:lnTo>
                    <a:pt x="69" y="3401"/>
                  </a:lnTo>
                  <a:lnTo>
                    <a:pt x="24" y="3652"/>
                  </a:lnTo>
                  <a:lnTo>
                    <a:pt x="1" y="3698"/>
                  </a:lnTo>
                  <a:lnTo>
                    <a:pt x="275" y="3812"/>
                  </a:lnTo>
                  <a:lnTo>
                    <a:pt x="320" y="3835"/>
                  </a:lnTo>
                  <a:cubicBezTo>
                    <a:pt x="937" y="4017"/>
                    <a:pt x="1553" y="4223"/>
                    <a:pt x="2192" y="4383"/>
                  </a:cubicBezTo>
                  <a:lnTo>
                    <a:pt x="1416" y="7441"/>
                  </a:lnTo>
                  <a:cubicBezTo>
                    <a:pt x="1393" y="7578"/>
                    <a:pt x="1484" y="7692"/>
                    <a:pt x="1621" y="7738"/>
                  </a:cubicBezTo>
                  <a:cubicBezTo>
                    <a:pt x="4908" y="8560"/>
                    <a:pt x="8195" y="9381"/>
                    <a:pt x="11482" y="10203"/>
                  </a:cubicBezTo>
                  <a:cubicBezTo>
                    <a:pt x="11527" y="10203"/>
                    <a:pt x="11550" y="10226"/>
                    <a:pt x="11573" y="10226"/>
                  </a:cubicBezTo>
                  <a:cubicBezTo>
                    <a:pt x="11687" y="10226"/>
                    <a:pt x="11779" y="10135"/>
                    <a:pt x="11824" y="10021"/>
                  </a:cubicBezTo>
                  <a:lnTo>
                    <a:pt x="12828" y="6003"/>
                  </a:lnTo>
                  <a:lnTo>
                    <a:pt x="13627" y="2785"/>
                  </a:lnTo>
                  <a:cubicBezTo>
                    <a:pt x="13650" y="2671"/>
                    <a:pt x="13605" y="2579"/>
                    <a:pt x="13490" y="2511"/>
                  </a:cubicBezTo>
                  <a:cubicBezTo>
                    <a:pt x="13468" y="2511"/>
                    <a:pt x="13445" y="2488"/>
                    <a:pt x="13422" y="2488"/>
                  </a:cubicBezTo>
                  <a:lnTo>
                    <a:pt x="12897" y="2351"/>
                  </a:lnTo>
                  <a:lnTo>
                    <a:pt x="12669" y="2306"/>
                  </a:lnTo>
                  <a:cubicBezTo>
                    <a:pt x="9610" y="1530"/>
                    <a:pt x="6574" y="776"/>
                    <a:pt x="3516" y="23"/>
                  </a:cubicBezTo>
                  <a:cubicBezTo>
                    <a:pt x="3516" y="0"/>
                    <a:pt x="3493" y="0"/>
                    <a:pt x="3470" y="0"/>
                  </a:cubicBezTo>
                  <a:close/>
                </a:path>
              </a:pathLst>
            </a:custGeom>
            <a:solidFill>
              <a:srgbClr val="8197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4" name="Google Shape;4635;p38">
              <a:extLst>
                <a:ext uri="{FF2B5EF4-FFF2-40B4-BE49-F238E27FC236}">
                  <a16:creationId xmlns:a16="http://schemas.microsoft.com/office/drawing/2014/main" id="{C35BF867-6874-9679-825F-2BEC4B33098E}"/>
                </a:ext>
              </a:extLst>
            </p:cNvPr>
            <p:cNvSpPr/>
            <p:nvPr/>
          </p:nvSpPr>
          <p:spPr>
            <a:xfrm>
              <a:off x="7951781" y="3655460"/>
              <a:ext cx="477844" cy="274701"/>
            </a:xfrm>
            <a:custGeom>
              <a:avLst/>
              <a:gdLst/>
              <a:ahLst/>
              <a:cxnLst/>
              <a:rect l="l" t="t" r="r" b="b"/>
              <a:pathLst>
                <a:path w="17075" h="9816" extrusionOk="0">
                  <a:moveTo>
                    <a:pt x="15362" y="1211"/>
                  </a:moveTo>
                  <a:cubicBezTo>
                    <a:pt x="15362" y="1233"/>
                    <a:pt x="15362" y="1233"/>
                    <a:pt x="15362" y="1233"/>
                  </a:cubicBezTo>
                  <a:cubicBezTo>
                    <a:pt x="15362" y="1233"/>
                    <a:pt x="15362" y="1211"/>
                    <a:pt x="15385" y="1211"/>
                  </a:cubicBezTo>
                  <a:close/>
                  <a:moveTo>
                    <a:pt x="16207" y="1"/>
                  </a:moveTo>
                  <a:cubicBezTo>
                    <a:pt x="16093" y="24"/>
                    <a:pt x="16001" y="69"/>
                    <a:pt x="15887" y="115"/>
                  </a:cubicBezTo>
                  <a:cubicBezTo>
                    <a:pt x="15819" y="161"/>
                    <a:pt x="15727" y="206"/>
                    <a:pt x="15659" y="252"/>
                  </a:cubicBezTo>
                  <a:cubicBezTo>
                    <a:pt x="15499" y="320"/>
                    <a:pt x="15339" y="412"/>
                    <a:pt x="15180" y="480"/>
                  </a:cubicBezTo>
                  <a:cubicBezTo>
                    <a:pt x="15180" y="503"/>
                    <a:pt x="15180" y="503"/>
                    <a:pt x="15157" y="503"/>
                  </a:cubicBezTo>
                  <a:lnTo>
                    <a:pt x="15180" y="503"/>
                  </a:lnTo>
                  <a:cubicBezTo>
                    <a:pt x="15088" y="526"/>
                    <a:pt x="15020" y="572"/>
                    <a:pt x="14928" y="617"/>
                  </a:cubicBezTo>
                  <a:cubicBezTo>
                    <a:pt x="14906" y="617"/>
                    <a:pt x="14906" y="617"/>
                    <a:pt x="14883" y="640"/>
                  </a:cubicBezTo>
                  <a:lnTo>
                    <a:pt x="14860" y="640"/>
                  </a:lnTo>
                  <a:cubicBezTo>
                    <a:pt x="14267" y="914"/>
                    <a:pt x="13696" y="1211"/>
                    <a:pt x="13125" y="1530"/>
                  </a:cubicBezTo>
                  <a:cubicBezTo>
                    <a:pt x="12806" y="1690"/>
                    <a:pt x="12486" y="1873"/>
                    <a:pt x="12189" y="2032"/>
                  </a:cubicBezTo>
                  <a:cubicBezTo>
                    <a:pt x="11893" y="2169"/>
                    <a:pt x="11596" y="2352"/>
                    <a:pt x="11299" y="2512"/>
                  </a:cubicBezTo>
                  <a:cubicBezTo>
                    <a:pt x="11003" y="2671"/>
                    <a:pt x="10706" y="2831"/>
                    <a:pt x="10409" y="2991"/>
                  </a:cubicBezTo>
                  <a:cubicBezTo>
                    <a:pt x="10112" y="3151"/>
                    <a:pt x="9816" y="3333"/>
                    <a:pt x="9519" y="3493"/>
                  </a:cubicBezTo>
                  <a:cubicBezTo>
                    <a:pt x="9473" y="3516"/>
                    <a:pt x="9450" y="3516"/>
                    <a:pt x="9428" y="3539"/>
                  </a:cubicBezTo>
                  <a:cubicBezTo>
                    <a:pt x="9245" y="3630"/>
                    <a:pt x="9062" y="3744"/>
                    <a:pt x="8857" y="3836"/>
                  </a:cubicBezTo>
                  <a:cubicBezTo>
                    <a:pt x="8560" y="4018"/>
                    <a:pt x="8241" y="4178"/>
                    <a:pt x="7921" y="4361"/>
                  </a:cubicBezTo>
                  <a:cubicBezTo>
                    <a:pt x="7624" y="4520"/>
                    <a:pt x="7305" y="4680"/>
                    <a:pt x="7008" y="4863"/>
                  </a:cubicBezTo>
                  <a:cubicBezTo>
                    <a:pt x="6711" y="5022"/>
                    <a:pt x="6415" y="5182"/>
                    <a:pt x="6118" y="5365"/>
                  </a:cubicBezTo>
                  <a:cubicBezTo>
                    <a:pt x="5981" y="5456"/>
                    <a:pt x="5844" y="5525"/>
                    <a:pt x="5707" y="5616"/>
                  </a:cubicBezTo>
                  <a:cubicBezTo>
                    <a:pt x="5456" y="5776"/>
                    <a:pt x="5205" y="5913"/>
                    <a:pt x="4977" y="6050"/>
                  </a:cubicBezTo>
                  <a:cubicBezTo>
                    <a:pt x="4657" y="6232"/>
                    <a:pt x="4360" y="6438"/>
                    <a:pt x="4064" y="6643"/>
                  </a:cubicBezTo>
                  <a:cubicBezTo>
                    <a:pt x="3493" y="7008"/>
                    <a:pt x="2922" y="7351"/>
                    <a:pt x="2375" y="7739"/>
                  </a:cubicBezTo>
                  <a:cubicBezTo>
                    <a:pt x="2260" y="7807"/>
                    <a:pt x="2146" y="7876"/>
                    <a:pt x="2032" y="7967"/>
                  </a:cubicBezTo>
                  <a:cubicBezTo>
                    <a:pt x="1964" y="8013"/>
                    <a:pt x="1895" y="8058"/>
                    <a:pt x="1827" y="8104"/>
                  </a:cubicBezTo>
                  <a:cubicBezTo>
                    <a:pt x="1530" y="8286"/>
                    <a:pt x="1233" y="8469"/>
                    <a:pt x="937" y="8652"/>
                  </a:cubicBezTo>
                  <a:cubicBezTo>
                    <a:pt x="822" y="8743"/>
                    <a:pt x="685" y="8834"/>
                    <a:pt x="571" y="8926"/>
                  </a:cubicBezTo>
                  <a:cubicBezTo>
                    <a:pt x="457" y="9017"/>
                    <a:pt x="320" y="9085"/>
                    <a:pt x="206" y="9177"/>
                  </a:cubicBezTo>
                  <a:cubicBezTo>
                    <a:pt x="183" y="9222"/>
                    <a:pt x="115" y="9245"/>
                    <a:pt x="92" y="9291"/>
                  </a:cubicBezTo>
                  <a:cubicBezTo>
                    <a:pt x="24" y="9359"/>
                    <a:pt x="1" y="9428"/>
                    <a:pt x="1" y="9519"/>
                  </a:cubicBezTo>
                  <a:cubicBezTo>
                    <a:pt x="1" y="9588"/>
                    <a:pt x="46" y="9679"/>
                    <a:pt x="115" y="9724"/>
                  </a:cubicBezTo>
                  <a:cubicBezTo>
                    <a:pt x="160" y="9793"/>
                    <a:pt x="252" y="9816"/>
                    <a:pt x="320" y="9816"/>
                  </a:cubicBezTo>
                  <a:lnTo>
                    <a:pt x="343" y="9816"/>
                  </a:lnTo>
                  <a:cubicBezTo>
                    <a:pt x="366" y="9793"/>
                    <a:pt x="389" y="9793"/>
                    <a:pt x="412" y="9793"/>
                  </a:cubicBezTo>
                  <a:cubicBezTo>
                    <a:pt x="480" y="9770"/>
                    <a:pt x="549" y="9724"/>
                    <a:pt x="617" y="9679"/>
                  </a:cubicBezTo>
                  <a:cubicBezTo>
                    <a:pt x="685" y="9633"/>
                    <a:pt x="754" y="9588"/>
                    <a:pt x="822" y="9542"/>
                  </a:cubicBezTo>
                  <a:cubicBezTo>
                    <a:pt x="959" y="9451"/>
                    <a:pt x="1073" y="9359"/>
                    <a:pt x="1210" y="9268"/>
                  </a:cubicBezTo>
                  <a:cubicBezTo>
                    <a:pt x="1325" y="9177"/>
                    <a:pt x="1462" y="9085"/>
                    <a:pt x="1598" y="9017"/>
                  </a:cubicBezTo>
                  <a:cubicBezTo>
                    <a:pt x="1758" y="8903"/>
                    <a:pt x="1895" y="8811"/>
                    <a:pt x="2055" y="8720"/>
                  </a:cubicBezTo>
                  <a:cubicBezTo>
                    <a:pt x="2329" y="8538"/>
                    <a:pt x="2626" y="8378"/>
                    <a:pt x="2922" y="8195"/>
                  </a:cubicBezTo>
                  <a:cubicBezTo>
                    <a:pt x="3219" y="8013"/>
                    <a:pt x="3516" y="7830"/>
                    <a:pt x="3813" y="7625"/>
                  </a:cubicBezTo>
                  <a:cubicBezTo>
                    <a:pt x="4360" y="7282"/>
                    <a:pt x="4908" y="6917"/>
                    <a:pt x="5456" y="6552"/>
                  </a:cubicBezTo>
                  <a:cubicBezTo>
                    <a:pt x="5753" y="6369"/>
                    <a:pt x="6072" y="6164"/>
                    <a:pt x="6369" y="5981"/>
                  </a:cubicBezTo>
                  <a:cubicBezTo>
                    <a:pt x="6666" y="5799"/>
                    <a:pt x="6962" y="5616"/>
                    <a:pt x="7259" y="5456"/>
                  </a:cubicBezTo>
                  <a:cubicBezTo>
                    <a:pt x="7853" y="5137"/>
                    <a:pt x="8469" y="4794"/>
                    <a:pt x="9085" y="4452"/>
                  </a:cubicBezTo>
                  <a:cubicBezTo>
                    <a:pt x="9382" y="4292"/>
                    <a:pt x="9679" y="4132"/>
                    <a:pt x="9975" y="3973"/>
                  </a:cubicBezTo>
                  <a:cubicBezTo>
                    <a:pt x="10272" y="3813"/>
                    <a:pt x="10569" y="3653"/>
                    <a:pt x="10888" y="3516"/>
                  </a:cubicBezTo>
                  <a:cubicBezTo>
                    <a:pt x="11459" y="3219"/>
                    <a:pt x="12030" y="2923"/>
                    <a:pt x="12600" y="2626"/>
                  </a:cubicBezTo>
                  <a:cubicBezTo>
                    <a:pt x="13194" y="2306"/>
                    <a:pt x="13787" y="2010"/>
                    <a:pt x="14381" y="1713"/>
                  </a:cubicBezTo>
                  <a:cubicBezTo>
                    <a:pt x="14449" y="1667"/>
                    <a:pt x="14518" y="1644"/>
                    <a:pt x="14586" y="1599"/>
                  </a:cubicBezTo>
                  <a:lnTo>
                    <a:pt x="14586" y="1599"/>
                  </a:lnTo>
                  <a:cubicBezTo>
                    <a:pt x="14563" y="1622"/>
                    <a:pt x="14540" y="1622"/>
                    <a:pt x="14518" y="1644"/>
                  </a:cubicBezTo>
                  <a:cubicBezTo>
                    <a:pt x="14785" y="1511"/>
                    <a:pt x="15053" y="1377"/>
                    <a:pt x="15320" y="1243"/>
                  </a:cubicBezTo>
                  <a:lnTo>
                    <a:pt x="15320" y="1243"/>
                  </a:lnTo>
                  <a:cubicBezTo>
                    <a:pt x="15318" y="1246"/>
                    <a:pt x="15316" y="1251"/>
                    <a:pt x="15316" y="1256"/>
                  </a:cubicBezTo>
                  <a:cubicBezTo>
                    <a:pt x="15339" y="1233"/>
                    <a:pt x="15339" y="1233"/>
                    <a:pt x="15362" y="1233"/>
                  </a:cubicBezTo>
                  <a:lnTo>
                    <a:pt x="15339" y="1233"/>
                  </a:lnTo>
                  <a:lnTo>
                    <a:pt x="15362" y="1211"/>
                  </a:lnTo>
                  <a:cubicBezTo>
                    <a:pt x="15887" y="982"/>
                    <a:pt x="16435" y="777"/>
                    <a:pt x="16960" y="503"/>
                  </a:cubicBezTo>
                  <a:cubicBezTo>
                    <a:pt x="17074" y="457"/>
                    <a:pt x="17074" y="298"/>
                    <a:pt x="17028" y="206"/>
                  </a:cubicBezTo>
                  <a:cubicBezTo>
                    <a:pt x="16983" y="161"/>
                    <a:pt x="16937" y="115"/>
                    <a:pt x="16891" y="115"/>
                  </a:cubicBezTo>
                  <a:cubicBezTo>
                    <a:pt x="16871" y="108"/>
                    <a:pt x="16853" y="106"/>
                    <a:pt x="16836" y="106"/>
                  </a:cubicBezTo>
                  <a:cubicBezTo>
                    <a:pt x="16794" y="106"/>
                    <a:pt x="16757" y="122"/>
                    <a:pt x="16709" y="138"/>
                  </a:cubicBezTo>
                  <a:cubicBezTo>
                    <a:pt x="16663" y="184"/>
                    <a:pt x="16595" y="206"/>
                    <a:pt x="16526" y="229"/>
                  </a:cubicBezTo>
                  <a:cubicBezTo>
                    <a:pt x="16526" y="206"/>
                    <a:pt x="16526" y="184"/>
                    <a:pt x="16526" y="161"/>
                  </a:cubicBezTo>
                  <a:cubicBezTo>
                    <a:pt x="16481" y="47"/>
                    <a:pt x="16389" y="1"/>
                    <a:pt x="16275" y="1"/>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5" name="Google Shape;4636;p38">
              <a:extLst>
                <a:ext uri="{FF2B5EF4-FFF2-40B4-BE49-F238E27FC236}">
                  <a16:creationId xmlns:a16="http://schemas.microsoft.com/office/drawing/2014/main" id="{32A32669-8B38-2F1B-8438-4A6011C8A936}"/>
                </a:ext>
              </a:extLst>
            </p:cNvPr>
            <p:cNvSpPr/>
            <p:nvPr/>
          </p:nvSpPr>
          <p:spPr>
            <a:xfrm>
              <a:off x="7969664" y="3665702"/>
              <a:ext cx="468889" cy="262471"/>
            </a:xfrm>
            <a:custGeom>
              <a:avLst/>
              <a:gdLst/>
              <a:ahLst/>
              <a:cxnLst/>
              <a:rect l="l" t="t" r="r" b="b"/>
              <a:pathLst>
                <a:path w="16755" h="9379" extrusionOk="0">
                  <a:moveTo>
                    <a:pt x="16549" y="0"/>
                  </a:moveTo>
                  <a:cubicBezTo>
                    <a:pt x="16526" y="0"/>
                    <a:pt x="16504" y="0"/>
                    <a:pt x="16458" y="23"/>
                  </a:cubicBezTo>
                  <a:cubicBezTo>
                    <a:pt x="16367" y="69"/>
                    <a:pt x="16275" y="137"/>
                    <a:pt x="16161" y="183"/>
                  </a:cubicBezTo>
                  <a:cubicBezTo>
                    <a:pt x="16024" y="251"/>
                    <a:pt x="15910" y="297"/>
                    <a:pt x="15773" y="343"/>
                  </a:cubicBezTo>
                  <a:cubicBezTo>
                    <a:pt x="15590" y="411"/>
                    <a:pt x="15454" y="457"/>
                    <a:pt x="15294" y="525"/>
                  </a:cubicBezTo>
                  <a:cubicBezTo>
                    <a:pt x="15134" y="594"/>
                    <a:pt x="14974" y="639"/>
                    <a:pt x="14837" y="708"/>
                  </a:cubicBezTo>
                  <a:cubicBezTo>
                    <a:pt x="14655" y="776"/>
                    <a:pt x="14495" y="845"/>
                    <a:pt x="14335" y="913"/>
                  </a:cubicBezTo>
                  <a:cubicBezTo>
                    <a:pt x="14016" y="1050"/>
                    <a:pt x="13719" y="1164"/>
                    <a:pt x="13399" y="1301"/>
                  </a:cubicBezTo>
                  <a:cubicBezTo>
                    <a:pt x="13103" y="1438"/>
                    <a:pt x="12783" y="1598"/>
                    <a:pt x="12486" y="1758"/>
                  </a:cubicBezTo>
                  <a:cubicBezTo>
                    <a:pt x="12007" y="1963"/>
                    <a:pt x="11550" y="2191"/>
                    <a:pt x="11094" y="2420"/>
                  </a:cubicBezTo>
                  <a:cubicBezTo>
                    <a:pt x="10774" y="2579"/>
                    <a:pt x="10455" y="2716"/>
                    <a:pt x="10158" y="2876"/>
                  </a:cubicBezTo>
                  <a:cubicBezTo>
                    <a:pt x="9861" y="3013"/>
                    <a:pt x="9565" y="3173"/>
                    <a:pt x="9268" y="3333"/>
                  </a:cubicBezTo>
                  <a:cubicBezTo>
                    <a:pt x="9108" y="3424"/>
                    <a:pt x="8971" y="3492"/>
                    <a:pt x="8811" y="3584"/>
                  </a:cubicBezTo>
                  <a:cubicBezTo>
                    <a:pt x="8674" y="3652"/>
                    <a:pt x="8537" y="3721"/>
                    <a:pt x="8401" y="3812"/>
                  </a:cubicBezTo>
                  <a:cubicBezTo>
                    <a:pt x="8127" y="3972"/>
                    <a:pt x="7830" y="4131"/>
                    <a:pt x="7556" y="4268"/>
                  </a:cubicBezTo>
                  <a:cubicBezTo>
                    <a:pt x="7396" y="4360"/>
                    <a:pt x="7259" y="4428"/>
                    <a:pt x="7122" y="4520"/>
                  </a:cubicBezTo>
                  <a:cubicBezTo>
                    <a:pt x="6985" y="4588"/>
                    <a:pt x="6826" y="4679"/>
                    <a:pt x="6689" y="4748"/>
                  </a:cubicBezTo>
                  <a:cubicBezTo>
                    <a:pt x="6552" y="4839"/>
                    <a:pt x="6392" y="4930"/>
                    <a:pt x="6255" y="4999"/>
                  </a:cubicBezTo>
                  <a:cubicBezTo>
                    <a:pt x="6095" y="5090"/>
                    <a:pt x="5958" y="5181"/>
                    <a:pt x="5798" y="5250"/>
                  </a:cubicBezTo>
                  <a:cubicBezTo>
                    <a:pt x="5502" y="5410"/>
                    <a:pt x="5228" y="5592"/>
                    <a:pt x="4954" y="5775"/>
                  </a:cubicBezTo>
                  <a:cubicBezTo>
                    <a:pt x="4794" y="5866"/>
                    <a:pt x="4657" y="5958"/>
                    <a:pt x="4497" y="6049"/>
                  </a:cubicBezTo>
                  <a:cubicBezTo>
                    <a:pt x="4360" y="6140"/>
                    <a:pt x="4201" y="6231"/>
                    <a:pt x="4064" y="6300"/>
                  </a:cubicBezTo>
                  <a:cubicBezTo>
                    <a:pt x="3516" y="6642"/>
                    <a:pt x="2991" y="6985"/>
                    <a:pt x="2443" y="7350"/>
                  </a:cubicBezTo>
                  <a:cubicBezTo>
                    <a:pt x="1872" y="7692"/>
                    <a:pt x="1325" y="8057"/>
                    <a:pt x="754" y="8423"/>
                  </a:cubicBezTo>
                  <a:cubicBezTo>
                    <a:pt x="663" y="8491"/>
                    <a:pt x="571" y="8560"/>
                    <a:pt x="480" y="8605"/>
                  </a:cubicBezTo>
                  <a:cubicBezTo>
                    <a:pt x="366" y="8674"/>
                    <a:pt x="275" y="8742"/>
                    <a:pt x="161" y="8811"/>
                  </a:cubicBezTo>
                  <a:cubicBezTo>
                    <a:pt x="46" y="8879"/>
                    <a:pt x="1" y="9016"/>
                    <a:pt x="46" y="9153"/>
                  </a:cubicBezTo>
                  <a:cubicBezTo>
                    <a:pt x="83" y="9280"/>
                    <a:pt x="206" y="9379"/>
                    <a:pt x="336" y="9379"/>
                  </a:cubicBezTo>
                  <a:cubicBezTo>
                    <a:pt x="369" y="9379"/>
                    <a:pt x="402" y="9372"/>
                    <a:pt x="434" y="9358"/>
                  </a:cubicBezTo>
                  <a:cubicBezTo>
                    <a:pt x="594" y="9313"/>
                    <a:pt x="777" y="9199"/>
                    <a:pt x="914" y="9107"/>
                  </a:cubicBezTo>
                  <a:cubicBezTo>
                    <a:pt x="1051" y="9016"/>
                    <a:pt x="1188" y="8925"/>
                    <a:pt x="1325" y="8834"/>
                  </a:cubicBezTo>
                  <a:cubicBezTo>
                    <a:pt x="1599" y="8674"/>
                    <a:pt x="1872" y="8491"/>
                    <a:pt x="2146" y="8309"/>
                  </a:cubicBezTo>
                  <a:cubicBezTo>
                    <a:pt x="2694" y="7966"/>
                    <a:pt x="3242" y="7601"/>
                    <a:pt x="3790" y="7259"/>
                  </a:cubicBezTo>
                  <a:cubicBezTo>
                    <a:pt x="4064" y="7076"/>
                    <a:pt x="4360" y="6893"/>
                    <a:pt x="4634" y="6734"/>
                  </a:cubicBezTo>
                  <a:cubicBezTo>
                    <a:pt x="4931" y="6551"/>
                    <a:pt x="5228" y="6368"/>
                    <a:pt x="5525" y="6186"/>
                  </a:cubicBezTo>
                  <a:cubicBezTo>
                    <a:pt x="5798" y="6003"/>
                    <a:pt x="6072" y="5843"/>
                    <a:pt x="6369" y="5684"/>
                  </a:cubicBezTo>
                  <a:cubicBezTo>
                    <a:pt x="6529" y="5592"/>
                    <a:pt x="6666" y="5501"/>
                    <a:pt x="6826" y="5433"/>
                  </a:cubicBezTo>
                  <a:cubicBezTo>
                    <a:pt x="6963" y="5341"/>
                    <a:pt x="7099" y="5273"/>
                    <a:pt x="7236" y="5204"/>
                  </a:cubicBezTo>
                  <a:cubicBezTo>
                    <a:pt x="7533" y="5022"/>
                    <a:pt x="7830" y="4862"/>
                    <a:pt x="8127" y="4702"/>
                  </a:cubicBezTo>
                  <a:cubicBezTo>
                    <a:pt x="8401" y="4542"/>
                    <a:pt x="8674" y="4383"/>
                    <a:pt x="8948" y="4223"/>
                  </a:cubicBezTo>
                  <a:cubicBezTo>
                    <a:pt x="9519" y="3903"/>
                    <a:pt x="10112" y="3584"/>
                    <a:pt x="10706" y="3287"/>
                  </a:cubicBezTo>
                  <a:cubicBezTo>
                    <a:pt x="11003" y="3127"/>
                    <a:pt x="11299" y="2990"/>
                    <a:pt x="11596" y="2830"/>
                  </a:cubicBezTo>
                  <a:cubicBezTo>
                    <a:pt x="11893" y="2694"/>
                    <a:pt x="12190" y="2534"/>
                    <a:pt x="12463" y="2374"/>
                  </a:cubicBezTo>
                  <a:cubicBezTo>
                    <a:pt x="12760" y="2237"/>
                    <a:pt x="13057" y="2077"/>
                    <a:pt x="13331" y="1917"/>
                  </a:cubicBezTo>
                  <a:cubicBezTo>
                    <a:pt x="13628" y="1758"/>
                    <a:pt x="13924" y="1598"/>
                    <a:pt x="14221" y="1461"/>
                  </a:cubicBezTo>
                  <a:cubicBezTo>
                    <a:pt x="14472" y="1324"/>
                    <a:pt x="14723" y="1210"/>
                    <a:pt x="14997" y="1096"/>
                  </a:cubicBezTo>
                  <a:cubicBezTo>
                    <a:pt x="15248" y="959"/>
                    <a:pt x="15522" y="845"/>
                    <a:pt x="15796" y="731"/>
                  </a:cubicBezTo>
                  <a:cubicBezTo>
                    <a:pt x="15933" y="662"/>
                    <a:pt x="16070" y="616"/>
                    <a:pt x="16207" y="548"/>
                  </a:cubicBezTo>
                  <a:cubicBezTo>
                    <a:pt x="16367" y="479"/>
                    <a:pt x="16504" y="388"/>
                    <a:pt x="16640" y="297"/>
                  </a:cubicBezTo>
                  <a:cubicBezTo>
                    <a:pt x="16732" y="251"/>
                    <a:pt x="16755" y="137"/>
                    <a:pt x="16709" y="69"/>
                  </a:cubicBezTo>
                  <a:cubicBezTo>
                    <a:pt x="16663" y="23"/>
                    <a:pt x="16618" y="0"/>
                    <a:pt x="16549"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6" name="Google Shape;4637;p38">
              <a:extLst>
                <a:ext uri="{FF2B5EF4-FFF2-40B4-BE49-F238E27FC236}">
                  <a16:creationId xmlns:a16="http://schemas.microsoft.com/office/drawing/2014/main" id="{15E50113-D2C2-C74A-D418-1C241722FB8E}"/>
                </a:ext>
              </a:extLst>
            </p:cNvPr>
            <p:cNvSpPr/>
            <p:nvPr/>
          </p:nvSpPr>
          <p:spPr>
            <a:xfrm>
              <a:off x="8095512" y="3709779"/>
              <a:ext cx="328348" cy="196371"/>
            </a:xfrm>
            <a:custGeom>
              <a:avLst/>
              <a:gdLst/>
              <a:ahLst/>
              <a:cxnLst/>
              <a:rect l="l" t="t" r="r" b="b"/>
              <a:pathLst>
                <a:path w="11733" h="7017" extrusionOk="0">
                  <a:moveTo>
                    <a:pt x="11596" y="0"/>
                  </a:moveTo>
                  <a:cubicBezTo>
                    <a:pt x="11573" y="0"/>
                    <a:pt x="11550" y="0"/>
                    <a:pt x="11550" y="23"/>
                  </a:cubicBezTo>
                  <a:cubicBezTo>
                    <a:pt x="11276" y="205"/>
                    <a:pt x="10979" y="365"/>
                    <a:pt x="10683" y="502"/>
                  </a:cubicBezTo>
                  <a:cubicBezTo>
                    <a:pt x="10386" y="662"/>
                    <a:pt x="10066" y="799"/>
                    <a:pt x="9770" y="936"/>
                  </a:cubicBezTo>
                  <a:cubicBezTo>
                    <a:pt x="9473" y="1096"/>
                    <a:pt x="9153" y="1255"/>
                    <a:pt x="8857" y="1392"/>
                  </a:cubicBezTo>
                  <a:cubicBezTo>
                    <a:pt x="8560" y="1552"/>
                    <a:pt x="8263" y="1689"/>
                    <a:pt x="7966" y="1849"/>
                  </a:cubicBezTo>
                  <a:cubicBezTo>
                    <a:pt x="7670" y="2009"/>
                    <a:pt x="7350" y="2168"/>
                    <a:pt x="7053" y="2328"/>
                  </a:cubicBezTo>
                  <a:cubicBezTo>
                    <a:pt x="6916" y="2397"/>
                    <a:pt x="6757" y="2465"/>
                    <a:pt x="6620" y="2556"/>
                  </a:cubicBezTo>
                  <a:cubicBezTo>
                    <a:pt x="6460" y="2625"/>
                    <a:pt x="6323" y="2716"/>
                    <a:pt x="6163" y="2785"/>
                  </a:cubicBezTo>
                  <a:cubicBezTo>
                    <a:pt x="5867" y="2945"/>
                    <a:pt x="5593" y="3127"/>
                    <a:pt x="5296" y="3287"/>
                  </a:cubicBezTo>
                  <a:cubicBezTo>
                    <a:pt x="4999" y="3447"/>
                    <a:pt x="4702" y="3629"/>
                    <a:pt x="4406" y="3789"/>
                  </a:cubicBezTo>
                  <a:cubicBezTo>
                    <a:pt x="4269" y="3858"/>
                    <a:pt x="4109" y="3949"/>
                    <a:pt x="3972" y="4040"/>
                  </a:cubicBezTo>
                  <a:cubicBezTo>
                    <a:pt x="3812" y="4131"/>
                    <a:pt x="3675" y="4200"/>
                    <a:pt x="3515" y="4291"/>
                  </a:cubicBezTo>
                  <a:cubicBezTo>
                    <a:pt x="3242" y="4451"/>
                    <a:pt x="2945" y="4634"/>
                    <a:pt x="2671" y="4816"/>
                  </a:cubicBezTo>
                  <a:cubicBezTo>
                    <a:pt x="2123" y="5159"/>
                    <a:pt x="1575" y="5501"/>
                    <a:pt x="1050" y="5866"/>
                  </a:cubicBezTo>
                  <a:lnTo>
                    <a:pt x="594" y="6140"/>
                  </a:lnTo>
                  <a:cubicBezTo>
                    <a:pt x="525" y="6186"/>
                    <a:pt x="457" y="6231"/>
                    <a:pt x="388" y="6277"/>
                  </a:cubicBezTo>
                  <a:cubicBezTo>
                    <a:pt x="320" y="6323"/>
                    <a:pt x="229" y="6368"/>
                    <a:pt x="160" y="6437"/>
                  </a:cubicBezTo>
                  <a:cubicBezTo>
                    <a:pt x="92" y="6482"/>
                    <a:pt x="46" y="6551"/>
                    <a:pt x="23" y="6642"/>
                  </a:cubicBezTo>
                  <a:cubicBezTo>
                    <a:pt x="0" y="6711"/>
                    <a:pt x="23" y="6802"/>
                    <a:pt x="69" y="6870"/>
                  </a:cubicBezTo>
                  <a:cubicBezTo>
                    <a:pt x="115" y="6939"/>
                    <a:pt x="183" y="6985"/>
                    <a:pt x="274" y="7007"/>
                  </a:cubicBezTo>
                  <a:cubicBezTo>
                    <a:pt x="299" y="7014"/>
                    <a:pt x="322" y="7016"/>
                    <a:pt x="343" y="7016"/>
                  </a:cubicBezTo>
                  <a:cubicBezTo>
                    <a:pt x="402" y="7016"/>
                    <a:pt x="452" y="6995"/>
                    <a:pt x="503" y="6962"/>
                  </a:cubicBezTo>
                  <a:cubicBezTo>
                    <a:pt x="662" y="6893"/>
                    <a:pt x="776" y="6802"/>
                    <a:pt x="913" y="6711"/>
                  </a:cubicBezTo>
                  <a:cubicBezTo>
                    <a:pt x="1050" y="6619"/>
                    <a:pt x="1187" y="6528"/>
                    <a:pt x="1324" y="6437"/>
                  </a:cubicBezTo>
                  <a:cubicBezTo>
                    <a:pt x="1598" y="6254"/>
                    <a:pt x="1872" y="6094"/>
                    <a:pt x="2146" y="5912"/>
                  </a:cubicBezTo>
                  <a:cubicBezTo>
                    <a:pt x="2694" y="5547"/>
                    <a:pt x="3242" y="5181"/>
                    <a:pt x="3812" y="4839"/>
                  </a:cubicBezTo>
                  <a:cubicBezTo>
                    <a:pt x="3949" y="4771"/>
                    <a:pt x="4086" y="4679"/>
                    <a:pt x="4223" y="4588"/>
                  </a:cubicBezTo>
                  <a:cubicBezTo>
                    <a:pt x="4383" y="4519"/>
                    <a:pt x="4543" y="4405"/>
                    <a:pt x="4702" y="4314"/>
                  </a:cubicBezTo>
                  <a:cubicBezTo>
                    <a:pt x="4976" y="4154"/>
                    <a:pt x="5273" y="3972"/>
                    <a:pt x="5570" y="3812"/>
                  </a:cubicBezTo>
                  <a:cubicBezTo>
                    <a:pt x="5844" y="3652"/>
                    <a:pt x="6118" y="3470"/>
                    <a:pt x="6414" y="3287"/>
                  </a:cubicBezTo>
                  <a:cubicBezTo>
                    <a:pt x="6551" y="3218"/>
                    <a:pt x="6711" y="3127"/>
                    <a:pt x="6871" y="3036"/>
                  </a:cubicBezTo>
                  <a:cubicBezTo>
                    <a:pt x="7008" y="2945"/>
                    <a:pt x="7145" y="2876"/>
                    <a:pt x="7282" y="2785"/>
                  </a:cubicBezTo>
                  <a:cubicBezTo>
                    <a:pt x="7441" y="2693"/>
                    <a:pt x="7578" y="2602"/>
                    <a:pt x="7738" y="2511"/>
                  </a:cubicBezTo>
                  <a:cubicBezTo>
                    <a:pt x="7875" y="2420"/>
                    <a:pt x="8035" y="2328"/>
                    <a:pt x="8172" y="2260"/>
                  </a:cubicBezTo>
                  <a:cubicBezTo>
                    <a:pt x="8446" y="2077"/>
                    <a:pt x="8720" y="1917"/>
                    <a:pt x="9016" y="1758"/>
                  </a:cubicBezTo>
                  <a:cubicBezTo>
                    <a:pt x="9153" y="1666"/>
                    <a:pt x="9313" y="1575"/>
                    <a:pt x="9450" y="1484"/>
                  </a:cubicBezTo>
                  <a:cubicBezTo>
                    <a:pt x="9587" y="1415"/>
                    <a:pt x="9724" y="1324"/>
                    <a:pt x="9861" y="1255"/>
                  </a:cubicBezTo>
                  <a:cubicBezTo>
                    <a:pt x="10158" y="1073"/>
                    <a:pt x="10454" y="913"/>
                    <a:pt x="10751" y="753"/>
                  </a:cubicBezTo>
                  <a:cubicBezTo>
                    <a:pt x="11048" y="571"/>
                    <a:pt x="11367" y="411"/>
                    <a:pt x="11664" y="205"/>
                  </a:cubicBezTo>
                  <a:cubicBezTo>
                    <a:pt x="11710" y="160"/>
                    <a:pt x="11733" y="114"/>
                    <a:pt x="11687" y="46"/>
                  </a:cubicBezTo>
                  <a:cubicBezTo>
                    <a:pt x="11664" y="23"/>
                    <a:pt x="11641" y="0"/>
                    <a:pt x="11596"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7" name="Google Shape;4638;p38">
              <a:extLst>
                <a:ext uri="{FF2B5EF4-FFF2-40B4-BE49-F238E27FC236}">
                  <a16:creationId xmlns:a16="http://schemas.microsoft.com/office/drawing/2014/main" id="{AF5E6FA0-BAAF-E94F-9E39-933D07B6460B}"/>
                </a:ext>
              </a:extLst>
            </p:cNvPr>
            <p:cNvSpPr/>
            <p:nvPr/>
          </p:nvSpPr>
          <p:spPr>
            <a:xfrm>
              <a:off x="9888539" y="3384005"/>
              <a:ext cx="453525" cy="85466"/>
            </a:xfrm>
            <a:custGeom>
              <a:avLst/>
              <a:gdLst/>
              <a:ahLst/>
              <a:cxnLst/>
              <a:rect l="l" t="t" r="r" b="b"/>
              <a:pathLst>
                <a:path w="16206" h="3054" extrusionOk="0">
                  <a:moveTo>
                    <a:pt x="845" y="0"/>
                  </a:moveTo>
                  <a:cubicBezTo>
                    <a:pt x="708" y="23"/>
                    <a:pt x="571" y="23"/>
                    <a:pt x="434" y="46"/>
                  </a:cubicBezTo>
                  <a:lnTo>
                    <a:pt x="457" y="46"/>
                  </a:lnTo>
                  <a:cubicBezTo>
                    <a:pt x="388" y="46"/>
                    <a:pt x="320" y="69"/>
                    <a:pt x="274" y="114"/>
                  </a:cubicBezTo>
                  <a:cubicBezTo>
                    <a:pt x="205" y="183"/>
                    <a:pt x="160" y="251"/>
                    <a:pt x="160" y="343"/>
                  </a:cubicBezTo>
                  <a:cubicBezTo>
                    <a:pt x="160" y="434"/>
                    <a:pt x="183" y="525"/>
                    <a:pt x="251" y="571"/>
                  </a:cubicBezTo>
                  <a:cubicBezTo>
                    <a:pt x="251" y="571"/>
                    <a:pt x="251" y="571"/>
                    <a:pt x="251" y="594"/>
                  </a:cubicBezTo>
                  <a:cubicBezTo>
                    <a:pt x="241" y="592"/>
                    <a:pt x="231" y="591"/>
                    <a:pt x="221" y="591"/>
                  </a:cubicBezTo>
                  <a:cubicBezTo>
                    <a:pt x="118" y="591"/>
                    <a:pt x="23" y="695"/>
                    <a:pt x="23" y="799"/>
                  </a:cubicBezTo>
                  <a:cubicBezTo>
                    <a:pt x="0" y="913"/>
                    <a:pt x="91" y="1004"/>
                    <a:pt x="228" y="1027"/>
                  </a:cubicBezTo>
                  <a:cubicBezTo>
                    <a:pt x="388" y="1050"/>
                    <a:pt x="571" y="1073"/>
                    <a:pt x="753" y="1073"/>
                  </a:cubicBezTo>
                  <a:cubicBezTo>
                    <a:pt x="913" y="1073"/>
                    <a:pt x="1073" y="1096"/>
                    <a:pt x="1233" y="1096"/>
                  </a:cubicBezTo>
                  <a:cubicBezTo>
                    <a:pt x="1552" y="1119"/>
                    <a:pt x="1872" y="1141"/>
                    <a:pt x="2191" y="1187"/>
                  </a:cubicBezTo>
                  <a:cubicBezTo>
                    <a:pt x="2853" y="1256"/>
                    <a:pt x="3492" y="1347"/>
                    <a:pt x="4131" y="1438"/>
                  </a:cubicBezTo>
                  <a:cubicBezTo>
                    <a:pt x="4793" y="1529"/>
                    <a:pt x="5455" y="1621"/>
                    <a:pt x="6117" y="1689"/>
                  </a:cubicBezTo>
                  <a:cubicBezTo>
                    <a:pt x="6437" y="1735"/>
                    <a:pt x="6779" y="1781"/>
                    <a:pt x="7099" y="1803"/>
                  </a:cubicBezTo>
                  <a:cubicBezTo>
                    <a:pt x="7418" y="1849"/>
                    <a:pt x="7761" y="1895"/>
                    <a:pt x="8080" y="1940"/>
                  </a:cubicBezTo>
                  <a:cubicBezTo>
                    <a:pt x="8400" y="1963"/>
                    <a:pt x="8719" y="2009"/>
                    <a:pt x="9039" y="2032"/>
                  </a:cubicBezTo>
                  <a:cubicBezTo>
                    <a:pt x="9381" y="2077"/>
                    <a:pt x="9701" y="2123"/>
                    <a:pt x="10020" y="2169"/>
                  </a:cubicBezTo>
                  <a:cubicBezTo>
                    <a:pt x="10340" y="2214"/>
                    <a:pt x="10682" y="2260"/>
                    <a:pt x="11002" y="2306"/>
                  </a:cubicBezTo>
                  <a:cubicBezTo>
                    <a:pt x="11321" y="2351"/>
                    <a:pt x="11664" y="2397"/>
                    <a:pt x="12006" y="2465"/>
                  </a:cubicBezTo>
                  <a:cubicBezTo>
                    <a:pt x="12075" y="2488"/>
                    <a:pt x="12166" y="2488"/>
                    <a:pt x="12257" y="2511"/>
                  </a:cubicBezTo>
                  <a:cubicBezTo>
                    <a:pt x="12554" y="2579"/>
                    <a:pt x="12851" y="2625"/>
                    <a:pt x="13170" y="2694"/>
                  </a:cubicBezTo>
                  <a:lnTo>
                    <a:pt x="13147" y="2694"/>
                  </a:lnTo>
                  <a:cubicBezTo>
                    <a:pt x="13467" y="2762"/>
                    <a:pt x="13787" y="2808"/>
                    <a:pt x="14083" y="2853"/>
                  </a:cubicBezTo>
                  <a:cubicBezTo>
                    <a:pt x="14403" y="2899"/>
                    <a:pt x="14700" y="2945"/>
                    <a:pt x="15019" y="2990"/>
                  </a:cubicBezTo>
                  <a:cubicBezTo>
                    <a:pt x="15179" y="3013"/>
                    <a:pt x="15339" y="3036"/>
                    <a:pt x="15498" y="3036"/>
                  </a:cubicBezTo>
                  <a:cubicBezTo>
                    <a:pt x="15544" y="3047"/>
                    <a:pt x="15590" y="3053"/>
                    <a:pt x="15635" y="3053"/>
                  </a:cubicBezTo>
                  <a:cubicBezTo>
                    <a:pt x="15681" y="3053"/>
                    <a:pt x="15727" y="3047"/>
                    <a:pt x="15772" y="3036"/>
                  </a:cubicBezTo>
                  <a:cubicBezTo>
                    <a:pt x="15818" y="3036"/>
                    <a:pt x="15886" y="3013"/>
                    <a:pt x="15932" y="3013"/>
                  </a:cubicBezTo>
                  <a:cubicBezTo>
                    <a:pt x="16001" y="2967"/>
                    <a:pt x="16069" y="2922"/>
                    <a:pt x="16115" y="2853"/>
                  </a:cubicBezTo>
                  <a:cubicBezTo>
                    <a:pt x="16183" y="2762"/>
                    <a:pt x="16206" y="2648"/>
                    <a:pt x="16183" y="2557"/>
                  </a:cubicBezTo>
                  <a:cubicBezTo>
                    <a:pt x="16160" y="2397"/>
                    <a:pt x="16023" y="2306"/>
                    <a:pt x="15932" y="2237"/>
                  </a:cubicBezTo>
                  <a:cubicBezTo>
                    <a:pt x="15772" y="2146"/>
                    <a:pt x="15590" y="2077"/>
                    <a:pt x="15430" y="2009"/>
                  </a:cubicBezTo>
                  <a:cubicBezTo>
                    <a:pt x="15270" y="1963"/>
                    <a:pt x="15110" y="1940"/>
                    <a:pt x="14951" y="1895"/>
                  </a:cubicBezTo>
                  <a:cubicBezTo>
                    <a:pt x="14791" y="1849"/>
                    <a:pt x="14608" y="1826"/>
                    <a:pt x="14426" y="1781"/>
                  </a:cubicBezTo>
                  <a:cubicBezTo>
                    <a:pt x="14083" y="1735"/>
                    <a:pt x="13741" y="1689"/>
                    <a:pt x="13421" y="1644"/>
                  </a:cubicBezTo>
                  <a:cubicBezTo>
                    <a:pt x="12737" y="1552"/>
                    <a:pt x="12075" y="1438"/>
                    <a:pt x="11413" y="1324"/>
                  </a:cubicBezTo>
                  <a:cubicBezTo>
                    <a:pt x="10751" y="1233"/>
                    <a:pt x="10089" y="1141"/>
                    <a:pt x="9427" y="1027"/>
                  </a:cubicBezTo>
                  <a:cubicBezTo>
                    <a:pt x="8788" y="936"/>
                    <a:pt x="8126" y="845"/>
                    <a:pt x="7487" y="753"/>
                  </a:cubicBezTo>
                  <a:cubicBezTo>
                    <a:pt x="7144" y="708"/>
                    <a:pt x="6825" y="662"/>
                    <a:pt x="6482" y="616"/>
                  </a:cubicBezTo>
                  <a:cubicBezTo>
                    <a:pt x="6163" y="571"/>
                    <a:pt x="5820" y="525"/>
                    <a:pt x="5478" y="480"/>
                  </a:cubicBezTo>
                  <a:cubicBezTo>
                    <a:pt x="5159" y="457"/>
                    <a:pt x="4839" y="411"/>
                    <a:pt x="4519" y="365"/>
                  </a:cubicBezTo>
                  <a:cubicBezTo>
                    <a:pt x="4177" y="320"/>
                    <a:pt x="3858" y="274"/>
                    <a:pt x="3538" y="228"/>
                  </a:cubicBezTo>
                  <a:cubicBezTo>
                    <a:pt x="3287" y="206"/>
                    <a:pt x="3036" y="160"/>
                    <a:pt x="2785" y="137"/>
                  </a:cubicBezTo>
                  <a:cubicBezTo>
                    <a:pt x="2511" y="91"/>
                    <a:pt x="2237" y="69"/>
                    <a:pt x="1986" y="46"/>
                  </a:cubicBezTo>
                  <a:cubicBezTo>
                    <a:pt x="1735" y="23"/>
                    <a:pt x="1461" y="23"/>
                    <a:pt x="1210"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8" name="Google Shape;4639;p38">
              <a:extLst>
                <a:ext uri="{FF2B5EF4-FFF2-40B4-BE49-F238E27FC236}">
                  <a16:creationId xmlns:a16="http://schemas.microsoft.com/office/drawing/2014/main" id="{00A7D482-F7E4-A6A9-326F-69FFC82A71EB}"/>
                </a:ext>
              </a:extLst>
            </p:cNvPr>
            <p:cNvSpPr/>
            <p:nvPr/>
          </p:nvSpPr>
          <p:spPr>
            <a:xfrm>
              <a:off x="9882774" y="3390386"/>
              <a:ext cx="39627" cy="21912"/>
            </a:xfrm>
            <a:custGeom>
              <a:avLst/>
              <a:gdLst/>
              <a:ahLst/>
              <a:cxnLst/>
              <a:rect l="l" t="t" r="r" b="b"/>
              <a:pathLst>
                <a:path w="1416" h="783" extrusionOk="0">
                  <a:moveTo>
                    <a:pt x="434" y="0"/>
                  </a:moveTo>
                  <a:cubicBezTo>
                    <a:pt x="366" y="0"/>
                    <a:pt x="320" y="23"/>
                    <a:pt x="275" y="69"/>
                  </a:cubicBezTo>
                  <a:cubicBezTo>
                    <a:pt x="252" y="137"/>
                    <a:pt x="206" y="206"/>
                    <a:pt x="160" y="297"/>
                  </a:cubicBezTo>
                  <a:cubicBezTo>
                    <a:pt x="160" y="320"/>
                    <a:pt x="138" y="343"/>
                    <a:pt x="138" y="388"/>
                  </a:cubicBezTo>
                  <a:cubicBezTo>
                    <a:pt x="138" y="388"/>
                    <a:pt x="138" y="411"/>
                    <a:pt x="138" y="411"/>
                  </a:cubicBezTo>
                  <a:cubicBezTo>
                    <a:pt x="69" y="434"/>
                    <a:pt x="23" y="480"/>
                    <a:pt x="1" y="548"/>
                  </a:cubicBezTo>
                  <a:cubicBezTo>
                    <a:pt x="1" y="617"/>
                    <a:pt x="69" y="685"/>
                    <a:pt x="138" y="685"/>
                  </a:cubicBezTo>
                  <a:lnTo>
                    <a:pt x="160" y="685"/>
                  </a:lnTo>
                  <a:cubicBezTo>
                    <a:pt x="206" y="731"/>
                    <a:pt x="229" y="731"/>
                    <a:pt x="275" y="754"/>
                  </a:cubicBezTo>
                  <a:cubicBezTo>
                    <a:pt x="320" y="754"/>
                    <a:pt x="389" y="776"/>
                    <a:pt x="434" y="776"/>
                  </a:cubicBezTo>
                  <a:lnTo>
                    <a:pt x="571" y="776"/>
                  </a:lnTo>
                  <a:cubicBezTo>
                    <a:pt x="594" y="776"/>
                    <a:pt x="623" y="782"/>
                    <a:pt x="654" y="782"/>
                  </a:cubicBezTo>
                  <a:cubicBezTo>
                    <a:pt x="685" y="782"/>
                    <a:pt x="720" y="776"/>
                    <a:pt x="754" y="754"/>
                  </a:cubicBezTo>
                  <a:lnTo>
                    <a:pt x="777" y="754"/>
                  </a:lnTo>
                  <a:cubicBezTo>
                    <a:pt x="868" y="754"/>
                    <a:pt x="936" y="776"/>
                    <a:pt x="1028" y="776"/>
                  </a:cubicBezTo>
                  <a:lnTo>
                    <a:pt x="1256" y="776"/>
                  </a:lnTo>
                  <a:cubicBezTo>
                    <a:pt x="1302" y="776"/>
                    <a:pt x="1324" y="754"/>
                    <a:pt x="1347" y="731"/>
                  </a:cubicBezTo>
                  <a:cubicBezTo>
                    <a:pt x="1393" y="685"/>
                    <a:pt x="1416" y="617"/>
                    <a:pt x="1393" y="571"/>
                  </a:cubicBezTo>
                  <a:cubicBezTo>
                    <a:pt x="1370" y="525"/>
                    <a:pt x="1302" y="503"/>
                    <a:pt x="1256" y="480"/>
                  </a:cubicBezTo>
                  <a:cubicBezTo>
                    <a:pt x="1210" y="480"/>
                    <a:pt x="1165" y="457"/>
                    <a:pt x="1096" y="457"/>
                  </a:cubicBezTo>
                  <a:lnTo>
                    <a:pt x="663" y="457"/>
                  </a:lnTo>
                  <a:cubicBezTo>
                    <a:pt x="594" y="434"/>
                    <a:pt x="548" y="434"/>
                    <a:pt x="480" y="434"/>
                  </a:cubicBezTo>
                  <a:cubicBezTo>
                    <a:pt x="503" y="411"/>
                    <a:pt x="503" y="388"/>
                    <a:pt x="526" y="366"/>
                  </a:cubicBezTo>
                  <a:cubicBezTo>
                    <a:pt x="548" y="320"/>
                    <a:pt x="571" y="274"/>
                    <a:pt x="594" y="229"/>
                  </a:cubicBezTo>
                  <a:cubicBezTo>
                    <a:pt x="617" y="160"/>
                    <a:pt x="594" y="69"/>
                    <a:pt x="526" y="23"/>
                  </a:cubicBezTo>
                  <a:cubicBezTo>
                    <a:pt x="503" y="0"/>
                    <a:pt x="457" y="0"/>
                    <a:pt x="434"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9" name="Google Shape;4640;p38">
              <a:extLst>
                <a:ext uri="{FF2B5EF4-FFF2-40B4-BE49-F238E27FC236}">
                  <a16:creationId xmlns:a16="http://schemas.microsoft.com/office/drawing/2014/main" id="{FF7A498B-5B65-BB04-A5BB-02E56572A584}"/>
                </a:ext>
              </a:extLst>
            </p:cNvPr>
            <p:cNvSpPr/>
            <p:nvPr/>
          </p:nvSpPr>
          <p:spPr>
            <a:xfrm>
              <a:off x="9880871" y="3403791"/>
              <a:ext cx="91987" cy="14076"/>
            </a:xfrm>
            <a:custGeom>
              <a:avLst/>
              <a:gdLst/>
              <a:ahLst/>
              <a:cxnLst/>
              <a:rect l="l" t="t" r="r" b="b"/>
              <a:pathLst>
                <a:path w="3287" h="503" extrusionOk="0">
                  <a:moveTo>
                    <a:pt x="183" y="1"/>
                  </a:moveTo>
                  <a:cubicBezTo>
                    <a:pt x="91" y="1"/>
                    <a:pt x="23" y="46"/>
                    <a:pt x="23" y="138"/>
                  </a:cubicBezTo>
                  <a:cubicBezTo>
                    <a:pt x="0" y="229"/>
                    <a:pt x="69" y="297"/>
                    <a:pt x="160" y="297"/>
                  </a:cubicBezTo>
                  <a:cubicBezTo>
                    <a:pt x="411" y="320"/>
                    <a:pt x="685" y="343"/>
                    <a:pt x="936" y="343"/>
                  </a:cubicBezTo>
                  <a:cubicBezTo>
                    <a:pt x="1164" y="366"/>
                    <a:pt x="1415" y="366"/>
                    <a:pt x="1644" y="389"/>
                  </a:cubicBezTo>
                  <a:cubicBezTo>
                    <a:pt x="1872" y="412"/>
                    <a:pt x="2100" y="412"/>
                    <a:pt x="2305" y="434"/>
                  </a:cubicBezTo>
                  <a:cubicBezTo>
                    <a:pt x="2579" y="457"/>
                    <a:pt x="2853" y="480"/>
                    <a:pt x="3127" y="503"/>
                  </a:cubicBezTo>
                  <a:cubicBezTo>
                    <a:pt x="3196" y="503"/>
                    <a:pt x="3287" y="434"/>
                    <a:pt x="3287" y="343"/>
                  </a:cubicBezTo>
                  <a:cubicBezTo>
                    <a:pt x="3287" y="252"/>
                    <a:pt x="3219" y="183"/>
                    <a:pt x="3127" y="183"/>
                  </a:cubicBezTo>
                  <a:cubicBezTo>
                    <a:pt x="2876" y="161"/>
                    <a:pt x="2602" y="115"/>
                    <a:pt x="2328" y="115"/>
                  </a:cubicBezTo>
                  <a:cubicBezTo>
                    <a:pt x="2100" y="92"/>
                    <a:pt x="1895" y="92"/>
                    <a:pt x="1666" y="69"/>
                  </a:cubicBezTo>
                  <a:cubicBezTo>
                    <a:pt x="1438" y="46"/>
                    <a:pt x="1187" y="46"/>
                    <a:pt x="959" y="24"/>
                  </a:cubicBezTo>
                  <a:cubicBezTo>
                    <a:pt x="708" y="24"/>
                    <a:pt x="434" y="1"/>
                    <a:pt x="183"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0" name="Google Shape;4641;p38">
              <a:extLst>
                <a:ext uri="{FF2B5EF4-FFF2-40B4-BE49-F238E27FC236}">
                  <a16:creationId xmlns:a16="http://schemas.microsoft.com/office/drawing/2014/main" id="{61D3117F-85CE-2DB6-36CD-F1F59CE03ED0}"/>
                </a:ext>
              </a:extLst>
            </p:cNvPr>
            <p:cNvSpPr/>
            <p:nvPr/>
          </p:nvSpPr>
          <p:spPr>
            <a:xfrm>
              <a:off x="9877681" y="3405722"/>
              <a:ext cx="113703" cy="15364"/>
            </a:xfrm>
            <a:custGeom>
              <a:avLst/>
              <a:gdLst/>
              <a:ahLst/>
              <a:cxnLst/>
              <a:rect l="l" t="t" r="r" b="b"/>
              <a:pathLst>
                <a:path w="4063" h="549" extrusionOk="0">
                  <a:moveTo>
                    <a:pt x="183" y="0"/>
                  </a:moveTo>
                  <a:cubicBezTo>
                    <a:pt x="91" y="0"/>
                    <a:pt x="23" y="69"/>
                    <a:pt x="0" y="160"/>
                  </a:cubicBezTo>
                  <a:cubicBezTo>
                    <a:pt x="0" y="251"/>
                    <a:pt x="68" y="343"/>
                    <a:pt x="160" y="343"/>
                  </a:cubicBezTo>
                  <a:cubicBezTo>
                    <a:pt x="502" y="343"/>
                    <a:pt x="822" y="365"/>
                    <a:pt x="1141" y="365"/>
                  </a:cubicBezTo>
                  <a:cubicBezTo>
                    <a:pt x="1278" y="388"/>
                    <a:pt x="1415" y="388"/>
                    <a:pt x="1552" y="388"/>
                  </a:cubicBezTo>
                  <a:cubicBezTo>
                    <a:pt x="1689" y="411"/>
                    <a:pt x="1849" y="411"/>
                    <a:pt x="1986" y="411"/>
                  </a:cubicBezTo>
                  <a:cubicBezTo>
                    <a:pt x="2283" y="434"/>
                    <a:pt x="2602" y="457"/>
                    <a:pt x="2922" y="480"/>
                  </a:cubicBezTo>
                  <a:cubicBezTo>
                    <a:pt x="3241" y="502"/>
                    <a:pt x="3561" y="525"/>
                    <a:pt x="3903" y="548"/>
                  </a:cubicBezTo>
                  <a:cubicBezTo>
                    <a:pt x="3972" y="548"/>
                    <a:pt x="4063" y="480"/>
                    <a:pt x="4063" y="411"/>
                  </a:cubicBezTo>
                  <a:cubicBezTo>
                    <a:pt x="4063" y="320"/>
                    <a:pt x="3994" y="251"/>
                    <a:pt x="3903" y="251"/>
                  </a:cubicBezTo>
                  <a:cubicBezTo>
                    <a:pt x="3606" y="206"/>
                    <a:pt x="3287" y="183"/>
                    <a:pt x="2967" y="160"/>
                  </a:cubicBezTo>
                  <a:cubicBezTo>
                    <a:pt x="2648" y="114"/>
                    <a:pt x="2328" y="92"/>
                    <a:pt x="2031" y="92"/>
                  </a:cubicBezTo>
                  <a:cubicBezTo>
                    <a:pt x="1735" y="69"/>
                    <a:pt x="1461" y="69"/>
                    <a:pt x="1164" y="46"/>
                  </a:cubicBezTo>
                  <a:cubicBezTo>
                    <a:pt x="845" y="23"/>
                    <a:pt x="502" y="23"/>
                    <a:pt x="183"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1" name="Google Shape;4642;p38">
              <a:extLst>
                <a:ext uri="{FF2B5EF4-FFF2-40B4-BE49-F238E27FC236}">
                  <a16:creationId xmlns:a16="http://schemas.microsoft.com/office/drawing/2014/main" id="{A70A13F6-D696-32F5-418F-21CA494422CC}"/>
                </a:ext>
              </a:extLst>
            </p:cNvPr>
            <p:cNvSpPr/>
            <p:nvPr/>
          </p:nvSpPr>
          <p:spPr>
            <a:xfrm>
              <a:off x="9873203" y="3410815"/>
              <a:ext cx="475913" cy="69011"/>
            </a:xfrm>
            <a:custGeom>
              <a:avLst/>
              <a:gdLst/>
              <a:ahLst/>
              <a:cxnLst/>
              <a:rect l="l" t="t" r="r" b="b"/>
              <a:pathLst>
                <a:path w="17006" h="2466" extrusionOk="0">
                  <a:moveTo>
                    <a:pt x="183" y="1"/>
                  </a:moveTo>
                  <a:cubicBezTo>
                    <a:pt x="92" y="1"/>
                    <a:pt x="0" y="69"/>
                    <a:pt x="0" y="161"/>
                  </a:cubicBezTo>
                  <a:cubicBezTo>
                    <a:pt x="0" y="252"/>
                    <a:pt x="69" y="343"/>
                    <a:pt x="160" y="343"/>
                  </a:cubicBezTo>
                  <a:cubicBezTo>
                    <a:pt x="502" y="343"/>
                    <a:pt x="845" y="366"/>
                    <a:pt x="1187" y="389"/>
                  </a:cubicBezTo>
                  <a:cubicBezTo>
                    <a:pt x="1507" y="412"/>
                    <a:pt x="1849" y="457"/>
                    <a:pt x="2169" y="503"/>
                  </a:cubicBezTo>
                  <a:cubicBezTo>
                    <a:pt x="2511" y="526"/>
                    <a:pt x="2831" y="549"/>
                    <a:pt x="3173" y="594"/>
                  </a:cubicBezTo>
                  <a:cubicBezTo>
                    <a:pt x="3493" y="640"/>
                    <a:pt x="3835" y="686"/>
                    <a:pt x="4177" y="731"/>
                  </a:cubicBezTo>
                  <a:cubicBezTo>
                    <a:pt x="4337" y="754"/>
                    <a:pt x="4497" y="777"/>
                    <a:pt x="4657" y="777"/>
                  </a:cubicBezTo>
                  <a:cubicBezTo>
                    <a:pt x="4816" y="800"/>
                    <a:pt x="4976" y="823"/>
                    <a:pt x="5136" y="845"/>
                  </a:cubicBezTo>
                  <a:cubicBezTo>
                    <a:pt x="5478" y="868"/>
                    <a:pt x="5821" y="937"/>
                    <a:pt x="6140" y="982"/>
                  </a:cubicBezTo>
                  <a:cubicBezTo>
                    <a:pt x="6802" y="1051"/>
                    <a:pt x="7464" y="1165"/>
                    <a:pt x="8103" y="1279"/>
                  </a:cubicBezTo>
                  <a:cubicBezTo>
                    <a:pt x="8788" y="1370"/>
                    <a:pt x="9450" y="1462"/>
                    <a:pt x="10112" y="1553"/>
                  </a:cubicBezTo>
                  <a:cubicBezTo>
                    <a:pt x="10751" y="1644"/>
                    <a:pt x="11413" y="1758"/>
                    <a:pt x="12052" y="1850"/>
                  </a:cubicBezTo>
                  <a:cubicBezTo>
                    <a:pt x="12372" y="1895"/>
                    <a:pt x="12691" y="1918"/>
                    <a:pt x="13011" y="1964"/>
                  </a:cubicBezTo>
                  <a:cubicBezTo>
                    <a:pt x="13307" y="2009"/>
                    <a:pt x="13604" y="2055"/>
                    <a:pt x="13924" y="2124"/>
                  </a:cubicBezTo>
                  <a:cubicBezTo>
                    <a:pt x="14494" y="2215"/>
                    <a:pt x="15088" y="2283"/>
                    <a:pt x="15681" y="2375"/>
                  </a:cubicBezTo>
                  <a:cubicBezTo>
                    <a:pt x="15818" y="2397"/>
                    <a:pt x="15932" y="2397"/>
                    <a:pt x="16069" y="2420"/>
                  </a:cubicBezTo>
                  <a:cubicBezTo>
                    <a:pt x="16183" y="2443"/>
                    <a:pt x="16298" y="2443"/>
                    <a:pt x="16434" y="2466"/>
                  </a:cubicBezTo>
                  <a:lnTo>
                    <a:pt x="16503" y="2466"/>
                  </a:lnTo>
                  <a:cubicBezTo>
                    <a:pt x="16526" y="2466"/>
                    <a:pt x="16571" y="2466"/>
                    <a:pt x="16594" y="2443"/>
                  </a:cubicBezTo>
                  <a:cubicBezTo>
                    <a:pt x="16640" y="2443"/>
                    <a:pt x="16663" y="2420"/>
                    <a:pt x="16708" y="2420"/>
                  </a:cubicBezTo>
                  <a:cubicBezTo>
                    <a:pt x="16777" y="2397"/>
                    <a:pt x="16822" y="2329"/>
                    <a:pt x="16868" y="2283"/>
                  </a:cubicBezTo>
                  <a:cubicBezTo>
                    <a:pt x="16914" y="2238"/>
                    <a:pt x="16937" y="2192"/>
                    <a:pt x="16959" y="2146"/>
                  </a:cubicBezTo>
                  <a:cubicBezTo>
                    <a:pt x="17005" y="1941"/>
                    <a:pt x="16937" y="1758"/>
                    <a:pt x="16822" y="1599"/>
                  </a:cubicBezTo>
                  <a:cubicBezTo>
                    <a:pt x="16762" y="1538"/>
                    <a:pt x="16680" y="1507"/>
                    <a:pt x="16599" y="1507"/>
                  </a:cubicBezTo>
                  <a:cubicBezTo>
                    <a:pt x="16559" y="1507"/>
                    <a:pt x="16518" y="1515"/>
                    <a:pt x="16480" y="1530"/>
                  </a:cubicBezTo>
                  <a:cubicBezTo>
                    <a:pt x="16366" y="1576"/>
                    <a:pt x="16320" y="1690"/>
                    <a:pt x="16320" y="1804"/>
                  </a:cubicBezTo>
                  <a:cubicBezTo>
                    <a:pt x="16298" y="1804"/>
                    <a:pt x="16275" y="1804"/>
                    <a:pt x="16252" y="1781"/>
                  </a:cubicBezTo>
                  <a:cubicBezTo>
                    <a:pt x="16252" y="1781"/>
                    <a:pt x="16252" y="1781"/>
                    <a:pt x="16252" y="1804"/>
                  </a:cubicBezTo>
                  <a:cubicBezTo>
                    <a:pt x="16115" y="1758"/>
                    <a:pt x="15978" y="1758"/>
                    <a:pt x="15818" y="1736"/>
                  </a:cubicBezTo>
                  <a:cubicBezTo>
                    <a:pt x="15681" y="1713"/>
                    <a:pt x="15521" y="1690"/>
                    <a:pt x="15384" y="1667"/>
                  </a:cubicBezTo>
                  <a:cubicBezTo>
                    <a:pt x="15088" y="1621"/>
                    <a:pt x="14791" y="1576"/>
                    <a:pt x="14494" y="1553"/>
                  </a:cubicBezTo>
                  <a:cubicBezTo>
                    <a:pt x="13901" y="1462"/>
                    <a:pt x="13285" y="1348"/>
                    <a:pt x="12668" y="1256"/>
                  </a:cubicBezTo>
                  <a:cubicBezTo>
                    <a:pt x="11367" y="1096"/>
                    <a:pt x="10066" y="891"/>
                    <a:pt x="8765" y="731"/>
                  </a:cubicBezTo>
                  <a:cubicBezTo>
                    <a:pt x="8103" y="640"/>
                    <a:pt x="7441" y="526"/>
                    <a:pt x="6779" y="457"/>
                  </a:cubicBezTo>
                  <a:cubicBezTo>
                    <a:pt x="6117" y="366"/>
                    <a:pt x="5455" y="298"/>
                    <a:pt x="4794" y="252"/>
                  </a:cubicBezTo>
                  <a:cubicBezTo>
                    <a:pt x="4634" y="229"/>
                    <a:pt x="4451" y="229"/>
                    <a:pt x="4291" y="229"/>
                  </a:cubicBezTo>
                  <a:cubicBezTo>
                    <a:pt x="4132" y="206"/>
                    <a:pt x="3949" y="206"/>
                    <a:pt x="3789" y="183"/>
                  </a:cubicBezTo>
                  <a:cubicBezTo>
                    <a:pt x="3470" y="161"/>
                    <a:pt x="3127" y="138"/>
                    <a:pt x="2808" y="115"/>
                  </a:cubicBezTo>
                  <a:cubicBezTo>
                    <a:pt x="2648" y="115"/>
                    <a:pt x="2488" y="115"/>
                    <a:pt x="2328" y="92"/>
                  </a:cubicBezTo>
                  <a:cubicBezTo>
                    <a:pt x="2146" y="92"/>
                    <a:pt x="1963" y="69"/>
                    <a:pt x="1803" y="69"/>
                  </a:cubicBezTo>
                  <a:cubicBezTo>
                    <a:pt x="1621" y="69"/>
                    <a:pt x="1461" y="46"/>
                    <a:pt x="1301" y="46"/>
                  </a:cubicBezTo>
                  <a:cubicBezTo>
                    <a:pt x="1141" y="46"/>
                    <a:pt x="982" y="24"/>
                    <a:pt x="799" y="24"/>
                  </a:cubicBezTo>
                  <a:cubicBezTo>
                    <a:pt x="617" y="24"/>
                    <a:pt x="411" y="1"/>
                    <a:pt x="228"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2" name="Google Shape;4643;p38">
              <a:extLst>
                <a:ext uri="{FF2B5EF4-FFF2-40B4-BE49-F238E27FC236}">
                  <a16:creationId xmlns:a16="http://schemas.microsoft.com/office/drawing/2014/main" id="{31B43EC9-1A4A-0352-4312-B63E215B4DE7}"/>
                </a:ext>
              </a:extLst>
            </p:cNvPr>
            <p:cNvSpPr/>
            <p:nvPr/>
          </p:nvSpPr>
          <p:spPr>
            <a:xfrm>
              <a:off x="9870013" y="3415293"/>
              <a:ext cx="97752" cy="13741"/>
            </a:xfrm>
            <a:custGeom>
              <a:avLst/>
              <a:gdLst/>
              <a:ahLst/>
              <a:cxnLst/>
              <a:rect l="l" t="t" r="r" b="b"/>
              <a:pathLst>
                <a:path w="3493" h="491" extrusionOk="0">
                  <a:moveTo>
                    <a:pt x="137" y="1"/>
                  </a:moveTo>
                  <a:cubicBezTo>
                    <a:pt x="69" y="1"/>
                    <a:pt x="0" y="69"/>
                    <a:pt x="0" y="138"/>
                  </a:cubicBezTo>
                  <a:cubicBezTo>
                    <a:pt x="0" y="206"/>
                    <a:pt x="46" y="275"/>
                    <a:pt x="137" y="275"/>
                  </a:cubicBezTo>
                  <a:cubicBezTo>
                    <a:pt x="411" y="297"/>
                    <a:pt x="708" y="320"/>
                    <a:pt x="982" y="343"/>
                  </a:cubicBezTo>
                  <a:cubicBezTo>
                    <a:pt x="1255" y="366"/>
                    <a:pt x="1507" y="389"/>
                    <a:pt x="1780" y="411"/>
                  </a:cubicBezTo>
                  <a:cubicBezTo>
                    <a:pt x="2032" y="434"/>
                    <a:pt x="2305" y="457"/>
                    <a:pt x="2579" y="480"/>
                  </a:cubicBezTo>
                  <a:lnTo>
                    <a:pt x="2945" y="480"/>
                  </a:lnTo>
                  <a:cubicBezTo>
                    <a:pt x="2990" y="488"/>
                    <a:pt x="3036" y="490"/>
                    <a:pt x="3082" y="490"/>
                  </a:cubicBezTo>
                  <a:cubicBezTo>
                    <a:pt x="3173" y="490"/>
                    <a:pt x="3264" y="480"/>
                    <a:pt x="3355" y="480"/>
                  </a:cubicBezTo>
                  <a:cubicBezTo>
                    <a:pt x="3401" y="480"/>
                    <a:pt x="3424" y="457"/>
                    <a:pt x="3424" y="457"/>
                  </a:cubicBezTo>
                  <a:cubicBezTo>
                    <a:pt x="3470" y="411"/>
                    <a:pt x="3470" y="389"/>
                    <a:pt x="3470" y="343"/>
                  </a:cubicBezTo>
                  <a:cubicBezTo>
                    <a:pt x="3492" y="275"/>
                    <a:pt x="3424" y="206"/>
                    <a:pt x="3355" y="206"/>
                  </a:cubicBezTo>
                  <a:cubicBezTo>
                    <a:pt x="3104" y="206"/>
                    <a:pt x="2853" y="183"/>
                    <a:pt x="2602" y="160"/>
                  </a:cubicBezTo>
                  <a:cubicBezTo>
                    <a:pt x="2328" y="160"/>
                    <a:pt x="2054" y="138"/>
                    <a:pt x="1780" y="115"/>
                  </a:cubicBezTo>
                  <a:cubicBezTo>
                    <a:pt x="1529" y="92"/>
                    <a:pt x="1278" y="69"/>
                    <a:pt x="1027" y="46"/>
                  </a:cubicBezTo>
                  <a:cubicBezTo>
                    <a:pt x="731" y="46"/>
                    <a:pt x="434" y="23"/>
                    <a:pt x="137"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3" name="Google Shape;4644;p38">
              <a:extLst>
                <a:ext uri="{FF2B5EF4-FFF2-40B4-BE49-F238E27FC236}">
                  <a16:creationId xmlns:a16="http://schemas.microsoft.com/office/drawing/2014/main" id="{56F1040C-BD2C-62E5-ED27-705E3B450760}"/>
                </a:ext>
              </a:extLst>
            </p:cNvPr>
            <p:cNvSpPr/>
            <p:nvPr/>
          </p:nvSpPr>
          <p:spPr>
            <a:xfrm>
              <a:off x="9867438" y="3414005"/>
              <a:ext cx="196147" cy="25578"/>
            </a:xfrm>
            <a:custGeom>
              <a:avLst/>
              <a:gdLst/>
              <a:ahLst/>
              <a:cxnLst/>
              <a:rect l="l" t="t" r="r" b="b"/>
              <a:pathLst>
                <a:path w="7009" h="914" extrusionOk="0">
                  <a:moveTo>
                    <a:pt x="92" y="1"/>
                  </a:moveTo>
                  <a:cubicBezTo>
                    <a:pt x="46" y="1"/>
                    <a:pt x="1" y="47"/>
                    <a:pt x="1" y="92"/>
                  </a:cubicBezTo>
                  <a:cubicBezTo>
                    <a:pt x="1" y="161"/>
                    <a:pt x="46" y="206"/>
                    <a:pt x="92" y="206"/>
                  </a:cubicBezTo>
                  <a:cubicBezTo>
                    <a:pt x="480" y="252"/>
                    <a:pt x="845" y="298"/>
                    <a:pt x="1233" y="343"/>
                  </a:cubicBezTo>
                  <a:cubicBezTo>
                    <a:pt x="1393" y="343"/>
                    <a:pt x="1576" y="366"/>
                    <a:pt x="1758" y="389"/>
                  </a:cubicBezTo>
                  <a:cubicBezTo>
                    <a:pt x="1941" y="412"/>
                    <a:pt x="2146" y="412"/>
                    <a:pt x="2329" y="435"/>
                  </a:cubicBezTo>
                  <a:cubicBezTo>
                    <a:pt x="2671" y="480"/>
                    <a:pt x="3014" y="503"/>
                    <a:pt x="3379" y="549"/>
                  </a:cubicBezTo>
                  <a:cubicBezTo>
                    <a:pt x="3721" y="594"/>
                    <a:pt x="4064" y="640"/>
                    <a:pt x="4406" y="686"/>
                  </a:cubicBezTo>
                  <a:cubicBezTo>
                    <a:pt x="4794" y="731"/>
                    <a:pt x="5159" y="754"/>
                    <a:pt x="5547" y="800"/>
                  </a:cubicBezTo>
                  <a:cubicBezTo>
                    <a:pt x="5981" y="846"/>
                    <a:pt x="6438" y="868"/>
                    <a:pt x="6871" y="914"/>
                  </a:cubicBezTo>
                  <a:cubicBezTo>
                    <a:pt x="6940" y="914"/>
                    <a:pt x="7008" y="846"/>
                    <a:pt x="7008" y="777"/>
                  </a:cubicBezTo>
                  <a:cubicBezTo>
                    <a:pt x="7008" y="709"/>
                    <a:pt x="6963" y="640"/>
                    <a:pt x="6894" y="640"/>
                  </a:cubicBezTo>
                  <a:cubicBezTo>
                    <a:pt x="6506" y="617"/>
                    <a:pt x="6141" y="572"/>
                    <a:pt x="5776" y="549"/>
                  </a:cubicBezTo>
                  <a:cubicBezTo>
                    <a:pt x="5410" y="503"/>
                    <a:pt x="5045" y="480"/>
                    <a:pt x="4680" y="435"/>
                  </a:cubicBezTo>
                  <a:cubicBezTo>
                    <a:pt x="3995" y="366"/>
                    <a:pt x="3288" y="298"/>
                    <a:pt x="2603" y="229"/>
                  </a:cubicBezTo>
                  <a:cubicBezTo>
                    <a:pt x="2192" y="206"/>
                    <a:pt x="1781" y="161"/>
                    <a:pt x="1370" y="138"/>
                  </a:cubicBezTo>
                  <a:cubicBezTo>
                    <a:pt x="959" y="92"/>
                    <a:pt x="526" y="47"/>
                    <a:pt x="115"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4" name="Google Shape;4645;p38">
              <a:extLst>
                <a:ext uri="{FF2B5EF4-FFF2-40B4-BE49-F238E27FC236}">
                  <a16:creationId xmlns:a16="http://schemas.microsoft.com/office/drawing/2014/main" id="{61EF9C87-976A-9627-895E-7F72BF60BDEF}"/>
                </a:ext>
              </a:extLst>
            </p:cNvPr>
            <p:cNvSpPr/>
            <p:nvPr/>
          </p:nvSpPr>
          <p:spPr>
            <a:xfrm>
              <a:off x="9892989" y="3415936"/>
              <a:ext cx="260009" cy="33890"/>
            </a:xfrm>
            <a:custGeom>
              <a:avLst/>
              <a:gdLst/>
              <a:ahLst/>
              <a:cxnLst/>
              <a:rect l="l" t="t" r="r" b="b"/>
              <a:pathLst>
                <a:path w="9291" h="1211" extrusionOk="0">
                  <a:moveTo>
                    <a:pt x="92" y="0"/>
                  </a:moveTo>
                  <a:cubicBezTo>
                    <a:pt x="46" y="0"/>
                    <a:pt x="1" y="46"/>
                    <a:pt x="1" y="92"/>
                  </a:cubicBezTo>
                  <a:cubicBezTo>
                    <a:pt x="1" y="137"/>
                    <a:pt x="46" y="160"/>
                    <a:pt x="92" y="183"/>
                  </a:cubicBezTo>
                  <a:cubicBezTo>
                    <a:pt x="800" y="229"/>
                    <a:pt x="1507" y="320"/>
                    <a:pt x="2215" y="366"/>
                  </a:cubicBezTo>
                  <a:cubicBezTo>
                    <a:pt x="2329" y="388"/>
                    <a:pt x="2443" y="388"/>
                    <a:pt x="2580" y="411"/>
                  </a:cubicBezTo>
                  <a:lnTo>
                    <a:pt x="2786" y="411"/>
                  </a:lnTo>
                  <a:cubicBezTo>
                    <a:pt x="2991" y="434"/>
                    <a:pt x="3196" y="457"/>
                    <a:pt x="3379" y="480"/>
                  </a:cubicBezTo>
                  <a:cubicBezTo>
                    <a:pt x="3721" y="525"/>
                    <a:pt x="4041" y="548"/>
                    <a:pt x="4360" y="594"/>
                  </a:cubicBezTo>
                  <a:cubicBezTo>
                    <a:pt x="4748" y="662"/>
                    <a:pt x="5114" y="708"/>
                    <a:pt x="5502" y="777"/>
                  </a:cubicBezTo>
                  <a:cubicBezTo>
                    <a:pt x="5684" y="799"/>
                    <a:pt x="5867" y="799"/>
                    <a:pt x="6050" y="822"/>
                  </a:cubicBezTo>
                  <a:cubicBezTo>
                    <a:pt x="6209" y="845"/>
                    <a:pt x="6392" y="868"/>
                    <a:pt x="6575" y="891"/>
                  </a:cubicBezTo>
                  <a:cubicBezTo>
                    <a:pt x="6940" y="936"/>
                    <a:pt x="7305" y="982"/>
                    <a:pt x="7647" y="1028"/>
                  </a:cubicBezTo>
                  <a:cubicBezTo>
                    <a:pt x="8013" y="1073"/>
                    <a:pt x="8355" y="1096"/>
                    <a:pt x="8697" y="1142"/>
                  </a:cubicBezTo>
                  <a:cubicBezTo>
                    <a:pt x="8857" y="1165"/>
                    <a:pt x="9017" y="1187"/>
                    <a:pt x="9177" y="1210"/>
                  </a:cubicBezTo>
                  <a:cubicBezTo>
                    <a:pt x="9245" y="1210"/>
                    <a:pt x="9291" y="1165"/>
                    <a:pt x="9291" y="1096"/>
                  </a:cubicBezTo>
                  <a:cubicBezTo>
                    <a:pt x="9291" y="1028"/>
                    <a:pt x="9245" y="982"/>
                    <a:pt x="9199" y="982"/>
                  </a:cubicBezTo>
                  <a:cubicBezTo>
                    <a:pt x="8469" y="891"/>
                    <a:pt x="7739" y="799"/>
                    <a:pt x="7008" y="731"/>
                  </a:cubicBezTo>
                  <a:cubicBezTo>
                    <a:pt x="6643" y="685"/>
                    <a:pt x="6278" y="640"/>
                    <a:pt x="5913" y="617"/>
                  </a:cubicBezTo>
                  <a:cubicBezTo>
                    <a:pt x="5730" y="594"/>
                    <a:pt x="5547" y="571"/>
                    <a:pt x="5365" y="548"/>
                  </a:cubicBezTo>
                  <a:cubicBezTo>
                    <a:pt x="5182" y="525"/>
                    <a:pt x="5000" y="503"/>
                    <a:pt x="4817" y="480"/>
                  </a:cubicBezTo>
                  <a:cubicBezTo>
                    <a:pt x="4657" y="457"/>
                    <a:pt x="4497" y="434"/>
                    <a:pt x="4338" y="434"/>
                  </a:cubicBezTo>
                  <a:cubicBezTo>
                    <a:pt x="4155" y="411"/>
                    <a:pt x="3995" y="388"/>
                    <a:pt x="3835" y="366"/>
                  </a:cubicBezTo>
                  <a:cubicBezTo>
                    <a:pt x="3653" y="343"/>
                    <a:pt x="3493" y="320"/>
                    <a:pt x="3310" y="320"/>
                  </a:cubicBezTo>
                  <a:cubicBezTo>
                    <a:pt x="3196" y="297"/>
                    <a:pt x="3082" y="274"/>
                    <a:pt x="2945" y="274"/>
                  </a:cubicBezTo>
                  <a:cubicBezTo>
                    <a:pt x="2900" y="274"/>
                    <a:pt x="2831" y="252"/>
                    <a:pt x="2763" y="252"/>
                  </a:cubicBezTo>
                  <a:cubicBezTo>
                    <a:pt x="2375" y="229"/>
                    <a:pt x="1987" y="183"/>
                    <a:pt x="1599" y="160"/>
                  </a:cubicBezTo>
                  <a:cubicBezTo>
                    <a:pt x="1416" y="137"/>
                    <a:pt x="1256" y="115"/>
                    <a:pt x="1074" y="92"/>
                  </a:cubicBezTo>
                  <a:cubicBezTo>
                    <a:pt x="914" y="92"/>
                    <a:pt x="754" y="69"/>
                    <a:pt x="594" y="46"/>
                  </a:cubicBezTo>
                  <a:cubicBezTo>
                    <a:pt x="434" y="46"/>
                    <a:pt x="252" y="23"/>
                    <a:pt x="92"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5" name="Google Shape;4646;p38">
              <a:extLst>
                <a:ext uri="{FF2B5EF4-FFF2-40B4-BE49-F238E27FC236}">
                  <a16:creationId xmlns:a16="http://schemas.microsoft.com/office/drawing/2014/main" id="{BA63EE0D-CF38-532B-CC1A-49225C212D72}"/>
                </a:ext>
              </a:extLst>
            </p:cNvPr>
            <p:cNvSpPr/>
            <p:nvPr/>
          </p:nvSpPr>
          <p:spPr>
            <a:xfrm>
              <a:off x="8404047" y="3599910"/>
              <a:ext cx="432452" cy="129682"/>
            </a:xfrm>
            <a:custGeom>
              <a:avLst/>
              <a:gdLst/>
              <a:ahLst/>
              <a:cxnLst/>
              <a:rect l="l" t="t" r="r" b="b"/>
              <a:pathLst>
                <a:path w="15453" h="4634" extrusionOk="0">
                  <a:moveTo>
                    <a:pt x="15110" y="0"/>
                  </a:moveTo>
                  <a:cubicBezTo>
                    <a:pt x="15065" y="0"/>
                    <a:pt x="14996" y="23"/>
                    <a:pt x="14973" y="46"/>
                  </a:cubicBezTo>
                  <a:cubicBezTo>
                    <a:pt x="14951" y="46"/>
                    <a:pt x="14928" y="46"/>
                    <a:pt x="14928" y="23"/>
                  </a:cubicBezTo>
                  <a:cubicBezTo>
                    <a:pt x="14909" y="21"/>
                    <a:pt x="14891" y="20"/>
                    <a:pt x="14873" y="20"/>
                  </a:cubicBezTo>
                  <a:cubicBezTo>
                    <a:pt x="14714" y="20"/>
                    <a:pt x="14581" y="110"/>
                    <a:pt x="14540" y="274"/>
                  </a:cubicBezTo>
                  <a:cubicBezTo>
                    <a:pt x="14517" y="320"/>
                    <a:pt x="14494" y="365"/>
                    <a:pt x="14494" y="434"/>
                  </a:cubicBezTo>
                  <a:cubicBezTo>
                    <a:pt x="14448" y="502"/>
                    <a:pt x="14426" y="594"/>
                    <a:pt x="14380" y="662"/>
                  </a:cubicBezTo>
                  <a:cubicBezTo>
                    <a:pt x="14289" y="776"/>
                    <a:pt x="14175" y="867"/>
                    <a:pt x="14083" y="982"/>
                  </a:cubicBezTo>
                  <a:cubicBezTo>
                    <a:pt x="13923" y="1073"/>
                    <a:pt x="13741" y="1164"/>
                    <a:pt x="13581" y="1256"/>
                  </a:cubicBezTo>
                  <a:cubicBezTo>
                    <a:pt x="13376" y="1347"/>
                    <a:pt x="13147" y="1392"/>
                    <a:pt x="12942" y="1438"/>
                  </a:cubicBezTo>
                  <a:cubicBezTo>
                    <a:pt x="12759" y="1461"/>
                    <a:pt x="12577" y="1484"/>
                    <a:pt x="12394" y="1484"/>
                  </a:cubicBezTo>
                  <a:cubicBezTo>
                    <a:pt x="12212" y="1484"/>
                    <a:pt x="12029" y="1484"/>
                    <a:pt x="11846" y="1461"/>
                  </a:cubicBezTo>
                  <a:cubicBezTo>
                    <a:pt x="11572" y="1438"/>
                    <a:pt x="11299" y="1370"/>
                    <a:pt x="11002" y="1324"/>
                  </a:cubicBezTo>
                  <a:cubicBezTo>
                    <a:pt x="10865" y="1278"/>
                    <a:pt x="10728" y="1233"/>
                    <a:pt x="10568" y="1210"/>
                  </a:cubicBezTo>
                  <a:cubicBezTo>
                    <a:pt x="10500" y="1187"/>
                    <a:pt x="10431" y="1164"/>
                    <a:pt x="10386" y="1141"/>
                  </a:cubicBezTo>
                  <a:cubicBezTo>
                    <a:pt x="10340" y="1141"/>
                    <a:pt x="10294" y="1141"/>
                    <a:pt x="10271" y="1119"/>
                  </a:cubicBezTo>
                  <a:cubicBezTo>
                    <a:pt x="10226" y="1096"/>
                    <a:pt x="10203" y="1073"/>
                    <a:pt x="10157" y="1050"/>
                  </a:cubicBezTo>
                  <a:cubicBezTo>
                    <a:pt x="10089" y="982"/>
                    <a:pt x="9975" y="913"/>
                    <a:pt x="9883" y="913"/>
                  </a:cubicBezTo>
                  <a:cubicBezTo>
                    <a:pt x="9746" y="936"/>
                    <a:pt x="9655" y="982"/>
                    <a:pt x="9564" y="1073"/>
                  </a:cubicBezTo>
                  <a:cubicBezTo>
                    <a:pt x="9541" y="1050"/>
                    <a:pt x="9518" y="1050"/>
                    <a:pt x="9495" y="1050"/>
                  </a:cubicBezTo>
                  <a:cubicBezTo>
                    <a:pt x="9450" y="1073"/>
                    <a:pt x="9427" y="1073"/>
                    <a:pt x="9381" y="1073"/>
                  </a:cubicBezTo>
                  <a:cubicBezTo>
                    <a:pt x="9336" y="1096"/>
                    <a:pt x="9290" y="1141"/>
                    <a:pt x="9244" y="1187"/>
                  </a:cubicBezTo>
                  <a:cubicBezTo>
                    <a:pt x="9221" y="1187"/>
                    <a:pt x="9199" y="1233"/>
                    <a:pt x="9176" y="1256"/>
                  </a:cubicBezTo>
                  <a:cubicBezTo>
                    <a:pt x="9130" y="1301"/>
                    <a:pt x="9084" y="1370"/>
                    <a:pt x="9039" y="1438"/>
                  </a:cubicBezTo>
                  <a:cubicBezTo>
                    <a:pt x="9039" y="1438"/>
                    <a:pt x="9039" y="1461"/>
                    <a:pt x="9039" y="1461"/>
                  </a:cubicBezTo>
                  <a:cubicBezTo>
                    <a:pt x="8993" y="1507"/>
                    <a:pt x="8948" y="1552"/>
                    <a:pt x="8925" y="1575"/>
                  </a:cubicBezTo>
                  <a:cubicBezTo>
                    <a:pt x="8856" y="1644"/>
                    <a:pt x="8788" y="1712"/>
                    <a:pt x="8742" y="1758"/>
                  </a:cubicBezTo>
                  <a:cubicBezTo>
                    <a:pt x="8696" y="1780"/>
                    <a:pt x="8674" y="1803"/>
                    <a:pt x="8651" y="1826"/>
                  </a:cubicBezTo>
                  <a:cubicBezTo>
                    <a:pt x="8445" y="1963"/>
                    <a:pt x="8240" y="2123"/>
                    <a:pt x="8035" y="2237"/>
                  </a:cubicBezTo>
                  <a:cubicBezTo>
                    <a:pt x="7829" y="2351"/>
                    <a:pt x="7624" y="2465"/>
                    <a:pt x="7418" y="2579"/>
                  </a:cubicBezTo>
                  <a:cubicBezTo>
                    <a:pt x="7213" y="2694"/>
                    <a:pt x="6985" y="2808"/>
                    <a:pt x="6779" y="2899"/>
                  </a:cubicBezTo>
                  <a:cubicBezTo>
                    <a:pt x="6505" y="3013"/>
                    <a:pt x="6231" y="3150"/>
                    <a:pt x="5957" y="3241"/>
                  </a:cubicBezTo>
                  <a:cubicBezTo>
                    <a:pt x="5661" y="3333"/>
                    <a:pt x="5364" y="3401"/>
                    <a:pt x="5067" y="3470"/>
                  </a:cubicBezTo>
                  <a:cubicBezTo>
                    <a:pt x="4839" y="3492"/>
                    <a:pt x="4611" y="3515"/>
                    <a:pt x="4382" y="3515"/>
                  </a:cubicBezTo>
                  <a:cubicBezTo>
                    <a:pt x="4322" y="3522"/>
                    <a:pt x="4260" y="3525"/>
                    <a:pt x="4197" y="3525"/>
                  </a:cubicBezTo>
                  <a:cubicBezTo>
                    <a:pt x="4045" y="3525"/>
                    <a:pt x="3889" y="3509"/>
                    <a:pt x="3743" y="3492"/>
                  </a:cubicBezTo>
                  <a:cubicBezTo>
                    <a:pt x="3515" y="3470"/>
                    <a:pt x="3264" y="3424"/>
                    <a:pt x="3036" y="3378"/>
                  </a:cubicBezTo>
                  <a:cubicBezTo>
                    <a:pt x="2808" y="3333"/>
                    <a:pt x="2579" y="3264"/>
                    <a:pt x="2374" y="3173"/>
                  </a:cubicBezTo>
                  <a:cubicBezTo>
                    <a:pt x="1826" y="2967"/>
                    <a:pt x="1301" y="2694"/>
                    <a:pt x="845" y="2374"/>
                  </a:cubicBezTo>
                  <a:cubicBezTo>
                    <a:pt x="822" y="2374"/>
                    <a:pt x="822" y="2351"/>
                    <a:pt x="822" y="2351"/>
                  </a:cubicBezTo>
                  <a:cubicBezTo>
                    <a:pt x="799" y="2328"/>
                    <a:pt x="776" y="2328"/>
                    <a:pt x="776" y="2305"/>
                  </a:cubicBezTo>
                  <a:cubicBezTo>
                    <a:pt x="711" y="2251"/>
                    <a:pt x="630" y="2223"/>
                    <a:pt x="548" y="2223"/>
                  </a:cubicBezTo>
                  <a:cubicBezTo>
                    <a:pt x="459" y="2223"/>
                    <a:pt x="368" y="2257"/>
                    <a:pt x="297" y="2328"/>
                  </a:cubicBezTo>
                  <a:cubicBezTo>
                    <a:pt x="251" y="2374"/>
                    <a:pt x="228" y="2420"/>
                    <a:pt x="228" y="2488"/>
                  </a:cubicBezTo>
                  <a:cubicBezTo>
                    <a:pt x="183" y="2488"/>
                    <a:pt x="137" y="2534"/>
                    <a:pt x="114" y="2557"/>
                  </a:cubicBezTo>
                  <a:cubicBezTo>
                    <a:pt x="0" y="2694"/>
                    <a:pt x="0" y="2899"/>
                    <a:pt x="137" y="3013"/>
                  </a:cubicBezTo>
                  <a:cubicBezTo>
                    <a:pt x="251" y="3127"/>
                    <a:pt x="388" y="3241"/>
                    <a:pt x="502" y="3333"/>
                  </a:cubicBezTo>
                  <a:cubicBezTo>
                    <a:pt x="639" y="3447"/>
                    <a:pt x="776" y="3538"/>
                    <a:pt x="913" y="3629"/>
                  </a:cubicBezTo>
                  <a:cubicBezTo>
                    <a:pt x="1164" y="3789"/>
                    <a:pt x="1438" y="3949"/>
                    <a:pt x="1735" y="4086"/>
                  </a:cubicBezTo>
                  <a:cubicBezTo>
                    <a:pt x="2009" y="4223"/>
                    <a:pt x="2305" y="4337"/>
                    <a:pt x="2625" y="4428"/>
                  </a:cubicBezTo>
                  <a:cubicBezTo>
                    <a:pt x="2785" y="4474"/>
                    <a:pt x="2922" y="4520"/>
                    <a:pt x="3081" y="4542"/>
                  </a:cubicBezTo>
                  <a:cubicBezTo>
                    <a:pt x="3287" y="4588"/>
                    <a:pt x="3469" y="4611"/>
                    <a:pt x="3652" y="4611"/>
                  </a:cubicBezTo>
                  <a:cubicBezTo>
                    <a:pt x="3812" y="4634"/>
                    <a:pt x="3994" y="4634"/>
                    <a:pt x="4154" y="4634"/>
                  </a:cubicBezTo>
                  <a:lnTo>
                    <a:pt x="4679" y="4634"/>
                  </a:lnTo>
                  <a:cubicBezTo>
                    <a:pt x="5044" y="4588"/>
                    <a:pt x="5410" y="4542"/>
                    <a:pt x="5752" y="4451"/>
                  </a:cubicBezTo>
                  <a:cubicBezTo>
                    <a:pt x="6414" y="4291"/>
                    <a:pt x="7030" y="4040"/>
                    <a:pt x="7601" y="3675"/>
                  </a:cubicBezTo>
                  <a:cubicBezTo>
                    <a:pt x="7806" y="3561"/>
                    <a:pt x="8012" y="3424"/>
                    <a:pt x="8194" y="3287"/>
                  </a:cubicBezTo>
                  <a:cubicBezTo>
                    <a:pt x="8400" y="3127"/>
                    <a:pt x="8605" y="2945"/>
                    <a:pt x="8788" y="2785"/>
                  </a:cubicBezTo>
                  <a:cubicBezTo>
                    <a:pt x="8970" y="2625"/>
                    <a:pt x="9107" y="2442"/>
                    <a:pt x="9244" y="2260"/>
                  </a:cubicBezTo>
                  <a:cubicBezTo>
                    <a:pt x="9267" y="2214"/>
                    <a:pt x="9290" y="2191"/>
                    <a:pt x="9336" y="2146"/>
                  </a:cubicBezTo>
                  <a:cubicBezTo>
                    <a:pt x="9427" y="2077"/>
                    <a:pt x="9541" y="1986"/>
                    <a:pt x="9632" y="1895"/>
                  </a:cubicBezTo>
                  <a:cubicBezTo>
                    <a:pt x="9724" y="1849"/>
                    <a:pt x="9792" y="1780"/>
                    <a:pt x="9861" y="1712"/>
                  </a:cubicBezTo>
                  <a:cubicBezTo>
                    <a:pt x="9883" y="1689"/>
                    <a:pt x="9883" y="1689"/>
                    <a:pt x="9906" y="1666"/>
                  </a:cubicBezTo>
                  <a:cubicBezTo>
                    <a:pt x="9929" y="1689"/>
                    <a:pt x="9952" y="1712"/>
                    <a:pt x="9975" y="1735"/>
                  </a:cubicBezTo>
                  <a:cubicBezTo>
                    <a:pt x="9975" y="1732"/>
                    <a:pt x="9974" y="1730"/>
                    <a:pt x="9974" y="1728"/>
                  </a:cubicBezTo>
                  <a:lnTo>
                    <a:pt x="9974" y="1728"/>
                  </a:lnTo>
                  <a:cubicBezTo>
                    <a:pt x="9981" y="1732"/>
                    <a:pt x="9989" y="1735"/>
                    <a:pt x="9998" y="1735"/>
                  </a:cubicBezTo>
                  <a:cubicBezTo>
                    <a:pt x="10134" y="1826"/>
                    <a:pt x="10249" y="1917"/>
                    <a:pt x="10408" y="1986"/>
                  </a:cubicBezTo>
                  <a:cubicBezTo>
                    <a:pt x="10568" y="2054"/>
                    <a:pt x="10751" y="2123"/>
                    <a:pt x="10933" y="2169"/>
                  </a:cubicBezTo>
                  <a:cubicBezTo>
                    <a:pt x="11230" y="2260"/>
                    <a:pt x="11527" y="2351"/>
                    <a:pt x="11846" y="2397"/>
                  </a:cubicBezTo>
                  <a:cubicBezTo>
                    <a:pt x="12166" y="2465"/>
                    <a:pt x="12531" y="2511"/>
                    <a:pt x="12873" y="2511"/>
                  </a:cubicBezTo>
                  <a:cubicBezTo>
                    <a:pt x="12916" y="2514"/>
                    <a:pt x="12958" y="2515"/>
                    <a:pt x="13001" y="2515"/>
                  </a:cubicBezTo>
                  <a:cubicBezTo>
                    <a:pt x="13283" y="2515"/>
                    <a:pt x="13577" y="2453"/>
                    <a:pt x="13855" y="2374"/>
                  </a:cubicBezTo>
                  <a:cubicBezTo>
                    <a:pt x="14083" y="2305"/>
                    <a:pt x="14289" y="2214"/>
                    <a:pt x="14494" y="2100"/>
                  </a:cubicBezTo>
                  <a:cubicBezTo>
                    <a:pt x="14700" y="1963"/>
                    <a:pt x="14882" y="1803"/>
                    <a:pt x="15019" y="1598"/>
                  </a:cubicBezTo>
                  <a:cubicBezTo>
                    <a:pt x="15179" y="1415"/>
                    <a:pt x="15316" y="1210"/>
                    <a:pt x="15361" y="959"/>
                  </a:cubicBezTo>
                  <a:cubicBezTo>
                    <a:pt x="15407" y="799"/>
                    <a:pt x="15430" y="639"/>
                    <a:pt x="15430" y="479"/>
                  </a:cubicBezTo>
                  <a:cubicBezTo>
                    <a:pt x="15453" y="434"/>
                    <a:pt x="15453" y="388"/>
                    <a:pt x="15453" y="343"/>
                  </a:cubicBezTo>
                  <a:cubicBezTo>
                    <a:pt x="15430" y="297"/>
                    <a:pt x="15430" y="274"/>
                    <a:pt x="15430" y="228"/>
                  </a:cubicBezTo>
                  <a:cubicBezTo>
                    <a:pt x="15407" y="91"/>
                    <a:pt x="15247" y="0"/>
                    <a:pt x="15110"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6" name="Google Shape;4647;p38">
              <a:extLst>
                <a:ext uri="{FF2B5EF4-FFF2-40B4-BE49-F238E27FC236}">
                  <a16:creationId xmlns:a16="http://schemas.microsoft.com/office/drawing/2014/main" id="{AA1DD948-764F-FC76-04BB-125B72829C41}"/>
                </a:ext>
              </a:extLst>
            </p:cNvPr>
            <p:cNvSpPr/>
            <p:nvPr/>
          </p:nvSpPr>
          <p:spPr>
            <a:xfrm>
              <a:off x="8818589" y="3570525"/>
              <a:ext cx="332826" cy="127835"/>
            </a:xfrm>
            <a:custGeom>
              <a:avLst/>
              <a:gdLst/>
              <a:ahLst/>
              <a:cxnLst/>
              <a:rect l="l" t="t" r="r" b="b"/>
              <a:pathLst>
                <a:path w="11893" h="4568" extrusionOk="0">
                  <a:moveTo>
                    <a:pt x="9359" y="3561"/>
                  </a:moveTo>
                  <a:cubicBezTo>
                    <a:pt x="9359" y="3561"/>
                    <a:pt x="9359" y="3561"/>
                    <a:pt x="9359" y="3584"/>
                  </a:cubicBezTo>
                  <a:lnTo>
                    <a:pt x="9336" y="3584"/>
                  </a:lnTo>
                  <a:cubicBezTo>
                    <a:pt x="9336" y="3584"/>
                    <a:pt x="9359" y="3584"/>
                    <a:pt x="9359" y="3561"/>
                  </a:cubicBezTo>
                  <a:close/>
                  <a:moveTo>
                    <a:pt x="11048" y="0"/>
                  </a:moveTo>
                  <a:cubicBezTo>
                    <a:pt x="10957" y="0"/>
                    <a:pt x="10865" y="46"/>
                    <a:pt x="10797" y="114"/>
                  </a:cubicBezTo>
                  <a:cubicBezTo>
                    <a:pt x="10751" y="137"/>
                    <a:pt x="10729" y="206"/>
                    <a:pt x="10729" y="251"/>
                  </a:cubicBezTo>
                  <a:cubicBezTo>
                    <a:pt x="10706" y="343"/>
                    <a:pt x="10729" y="411"/>
                    <a:pt x="10751" y="502"/>
                  </a:cubicBezTo>
                  <a:cubicBezTo>
                    <a:pt x="10774" y="525"/>
                    <a:pt x="10797" y="548"/>
                    <a:pt x="10820" y="571"/>
                  </a:cubicBezTo>
                  <a:cubicBezTo>
                    <a:pt x="10843" y="594"/>
                    <a:pt x="10843" y="616"/>
                    <a:pt x="10865" y="639"/>
                  </a:cubicBezTo>
                  <a:lnTo>
                    <a:pt x="10865" y="708"/>
                  </a:lnTo>
                  <a:cubicBezTo>
                    <a:pt x="10835" y="696"/>
                    <a:pt x="10804" y="690"/>
                    <a:pt x="10774" y="690"/>
                  </a:cubicBezTo>
                  <a:cubicBezTo>
                    <a:pt x="10692" y="690"/>
                    <a:pt x="10613" y="732"/>
                    <a:pt x="10546" y="799"/>
                  </a:cubicBezTo>
                  <a:cubicBezTo>
                    <a:pt x="10477" y="868"/>
                    <a:pt x="10455" y="959"/>
                    <a:pt x="10409" y="1050"/>
                  </a:cubicBezTo>
                  <a:cubicBezTo>
                    <a:pt x="10386" y="1119"/>
                    <a:pt x="10363" y="1164"/>
                    <a:pt x="10363" y="1210"/>
                  </a:cubicBezTo>
                  <a:cubicBezTo>
                    <a:pt x="10318" y="1301"/>
                    <a:pt x="10295" y="1393"/>
                    <a:pt x="10249" y="1507"/>
                  </a:cubicBezTo>
                  <a:cubicBezTo>
                    <a:pt x="10181" y="1666"/>
                    <a:pt x="10112" y="1826"/>
                    <a:pt x="9998" y="1986"/>
                  </a:cubicBezTo>
                  <a:cubicBezTo>
                    <a:pt x="9884" y="2146"/>
                    <a:pt x="9747" y="2283"/>
                    <a:pt x="9587" y="2420"/>
                  </a:cubicBezTo>
                  <a:cubicBezTo>
                    <a:pt x="9496" y="2488"/>
                    <a:pt x="9405" y="2557"/>
                    <a:pt x="9313" y="2602"/>
                  </a:cubicBezTo>
                  <a:cubicBezTo>
                    <a:pt x="9199" y="2648"/>
                    <a:pt x="9085" y="2716"/>
                    <a:pt x="8994" y="2762"/>
                  </a:cubicBezTo>
                  <a:cubicBezTo>
                    <a:pt x="8606" y="2922"/>
                    <a:pt x="8218" y="3059"/>
                    <a:pt x="7807" y="3127"/>
                  </a:cubicBezTo>
                  <a:cubicBezTo>
                    <a:pt x="7624" y="3173"/>
                    <a:pt x="7465" y="3173"/>
                    <a:pt x="7282" y="3173"/>
                  </a:cubicBezTo>
                  <a:cubicBezTo>
                    <a:pt x="7099" y="3173"/>
                    <a:pt x="6917" y="3173"/>
                    <a:pt x="6757" y="3150"/>
                  </a:cubicBezTo>
                  <a:cubicBezTo>
                    <a:pt x="6597" y="3127"/>
                    <a:pt x="6437" y="3104"/>
                    <a:pt x="6278" y="3082"/>
                  </a:cubicBezTo>
                  <a:cubicBezTo>
                    <a:pt x="6118" y="3036"/>
                    <a:pt x="5981" y="2990"/>
                    <a:pt x="5821" y="2945"/>
                  </a:cubicBezTo>
                  <a:cubicBezTo>
                    <a:pt x="5456" y="2785"/>
                    <a:pt x="5091" y="2602"/>
                    <a:pt x="4748" y="2397"/>
                  </a:cubicBezTo>
                  <a:cubicBezTo>
                    <a:pt x="4725" y="2374"/>
                    <a:pt x="4680" y="2351"/>
                    <a:pt x="4634" y="2328"/>
                  </a:cubicBezTo>
                  <a:cubicBezTo>
                    <a:pt x="4611" y="2283"/>
                    <a:pt x="4566" y="2260"/>
                    <a:pt x="4543" y="2237"/>
                  </a:cubicBezTo>
                  <a:cubicBezTo>
                    <a:pt x="4474" y="2191"/>
                    <a:pt x="4406" y="2123"/>
                    <a:pt x="4337" y="2100"/>
                  </a:cubicBezTo>
                  <a:cubicBezTo>
                    <a:pt x="4292" y="2077"/>
                    <a:pt x="4246" y="2054"/>
                    <a:pt x="4178" y="2054"/>
                  </a:cubicBezTo>
                  <a:cubicBezTo>
                    <a:pt x="4155" y="2054"/>
                    <a:pt x="4109" y="2077"/>
                    <a:pt x="4086" y="2077"/>
                  </a:cubicBezTo>
                  <a:cubicBezTo>
                    <a:pt x="3995" y="1963"/>
                    <a:pt x="3927" y="1849"/>
                    <a:pt x="3881" y="1735"/>
                  </a:cubicBezTo>
                  <a:cubicBezTo>
                    <a:pt x="3790" y="1575"/>
                    <a:pt x="3744" y="1393"/>
                    <a:pt x="3698" y="1210"/>
                  </a:cubicBezTo>
                  <a:cubicBezTo>
                    <a:pt x="3721" y="1187"/>
                    <a:pt x="3744" y="1164"/>
                    <a:pt x="3767" y="1141"/>
                  </a:cubicBezTo>
                  <a:cubicBezTo>
                    <a:pt x="3812" y="1050"/>
                    <a:pt x="3812" y="913"/>
                    <a:pt x="3767" y="822"/>
                  </a:cubicBezTo>
                  <a:cubicBezTo>
                    <a:pt x="3721" y="776"/>
                    <a:pt x="3698" y="731"/>
                    <a:pt x="3630" y="708"/>
                  </a:cubicBezTo>
                  <a:cubicBezTo>
                    <a:pt x="3584" y="616"/>
                    <a:pt x="3539" y="548"/>
                    <a:pt x="3447" y="502"/>
                  </a:cubicBezTo>
                  <a:cubicBezTo>
                    <a:pt x="3424" y="479"/>
                    <a:pt x="3402" y="457"/>
                    <a:pt x="3356" y="457"/>
                  </a:cubicBezTo>
                  <a:cubicBezTo>
                    <a:pt x="3333" y="449"/>
                    <a:pt x="3315" y="447"/>
                    <a:pt x="3299" y="447"/>
                  </a:cubicBezTo>
                  <a:cubicBezTo>
                    <a:pt x="3267" y="447"/>
                    <a:pt x="3242" y="457"/>
                    <a:pt x="3196" y="457"/>
                  </a:cubicBezTo>
                  <a:cubicBezTo>
                    <a:pt x="3128" y="479"/>
                    <a:pt x="3082" y="502"/>
                    <a:pt x="3036" y="525"/>
                  </a:cubicBezTo>
                  <a:cubicBezTo>
                    <a:pt x="2922" y="594"/>
                    <a:pt x="2831" y="662"/>
                    <a:pt x="2717" y="731"/>
                  </a:cubicBezTo>
                  <a:cubicBezTo>
                    <a:pt x="2694" y="731"/>
                    <a:pt x="2694" y="753"/>
                    <a:pt x="2694" y="753"/>
                  </a:cubicBezTo>
                  <a:cubicBezTo>
                    <a:pt x="2580" y="776"/>
                    <a:pt x="2489" y="799"/>
                    <a:pt x="2374" y="822"/>
                  </a:cubicBezTo>
                  <a:cubicBezTo>
                    <a:pt x="2260" y="868"/>
                    <a:pt x="2123" y="890"/>
                    <a:pt x="1986" y="913"/>
                  </a:cubicBezTo>
                  <a:cubicBezTo>
                    <a:pt x="1781" y="959"/>
                    <a:pt x="1576" y="982"/>
                    <a:pt x="1370" y="1004"/>
                  </a:cubicBezTo>
                  <a:cubicBezTo>
                    <a:pt x="1225" y="1021"/>
                    <a:pt x="1068" y="1037"/>
                    <a:pt x="916" y="1037"/>
                  </a:cubicBezTo>
                  <a:cubicBezTo>
                    <a:pt x="853" y="1037"/>
                    <a:pt x="791" y="1034"/>
                    <a:pt x="731" y="1027"/>
                  </a:cubicBezTo>
                  <a:cubicBezTo>
                    <a:pt x="640" y="1004"/>
                    <a:pt x="548" y="982"/>
                    <a:pt x="457" y="982"/>
                  </a:cubicBezTo>
                  <a:cubicBezTo>
                    <a:pt x="434" y="982"/>
                    <a:pt x="389" y="982"/>
                    <a:pt x="366" y="1004"/>
                  </a:cubicBezTo>
                  <a:lnTo>
                    <a:pt x="343" y="1004"/>
                  </a:lnTo>
                  <a:cubicBezTo>
                    <a:pt x="320" y="1004"/>
                    <a:pt x="297" y="1027"/>
                    <a:pt x="275" y="1027"/>
                  </a:cubicBezTo>
                  <a:cubicBezTo>
                    <a:pt x="160" y="1119"/>
                    <a:pt x="115" y="1256"/>
                    <a:pt x="160" y="1393"/>
                  </a:cubicBezTo>
                  <a:cubicBezTo>
                    <a:pt x="115" y="1415"/>
                    <a:pt x="69" y="1461"/>
                    <a:pt x="46" y="1507"/>
                  </a:cubicBezTo>
                  <a:cubicBezTo>
                    <a:pt x="1" y="1621"/>
                    <a:pt x="23" y="1781"/>
                    <a:pt x="160" y="1849"/>
                  </a:cubicBezTo>
                  <a:cubicBezTo>
                    <a:pt x="320" y="1917"/>
                    <a:pt x="503" y="1986"/>
                    <a:pt x="685" y="2054"/>
                  </a:cubicBezTo>
                  <a:cubicBezTo>
                    <a:pt x="800" y="2100"/>
                    <a:pt x="936" y="2123"/>
                    <a:pt x="1051" y="2123"/>
                  </a:cubicBezTo>
                  <a:cubicBezTo>
                    <a:pt x="1142" y="2123"/>
                    <a:pt x="1210" y="2146"/>
                    <a:pt x="1279" y="2146"/>
                  </a:cubicBezTo>
                  <a:cubicBezTo>
                    <a:pt x="1402" y="2155"/>
                    <a:pt x="1525" y="2161"/>
                    <a:pt x="1648" y="2161"/>
                  </a:cubicBezTo>
                  <a:cubicBezTo>
                    <a:pt x="1821" y="2161"/>
                    <a:pt x="1995" y="2150"/>
                    <a:pt x="2169" y="2123"/>
                  </a:cubicBezTo>
                  <a:cubicBezTo>
                    <a:pt x="2329" y="2100"/>
                    <a:pt x="2489" y="2077"/>
                    <a:pt x="2626" y="2032"/>
                  </a:cubicBezTo>
                  <a:cubicBezTo>
                    <a:pt x="2785" y="1963"/>
                    <a:pt x="2945" y="1895"/>
                    <a:pt x="3082" y="1803"/>
                  </a:cubicBezTo>
                  <a:cubicBezTo>
                    <a:pt x="3128" y="1781"/>
                    <a:pt x="3151" y="1781"/>
                    <a:pt x="3173" y="1758"/>
                  </a:cubicBezTo>
                  <a:cubicBezTo>
                    <a:pt x="3196" y="1781"/>
                    <a:pt x="3219" y="1826"/>
                    <a:pt x="3219" y="1849"/>
                  </a:cubicBezTo>
                  <a:cubicBezTo>
                    <a:pt x="3287" y="2009"/>
                    <a:pt x="3356" y="2169"/>
                    <a:pt x="3447" y="2306"/>
                  </a:cubicBezTo>
                  <a:cubicBezTo>
                    <a:pt x="3516" y="2442"/>
                    <a:pt x="3630" y="2557"/>
                    <a:pt x="3721" y="2671"/>
                  </a:cubicBezTo>
                  <a:cubicBezTo>
                    <a:pt x="3812" y="2808"/>
                    <a:pt x="3927" y="2945"/>
                    <a:pt x="4018" y="3059"/>
                  </a:cubicBezTo>
                  <a:cubicBezTo>
                    <a:pt x="4132" y="3173"/>
                    <a:pt x="4246" y="3264"/>
                    <a:pt x="4360" y="3355"/>
                  </a:cubicBezTo>
                  <a:cubicBezTo>
                    <a:pt x="4634" y="3561"/>
                    <a:pt x="4908" y="3766"/>
                    <a:pt x="5205" y="3926"/>
                  </a:cubicBezTo>
                  <a:cubicBezTo>
                    <a:pt x="5502" y="4086"/>
                    <a:pt x="5821" y="4223"/>
                    <a:pt x="6163" y="4337"/>
                  </a:cubicBezTo>
                  <a:cubicBezTo>
                    <a:pt x="6460" y="4428"/>
                    <a:pt x="6780" y="4497"/>
                    <a:pt x="7099" y="4520"/>
                  </a:cubicBezTo>
                  <a:cubicBezTo>
                    <a:pt x="7325" y="4548"/>
                    <a:pt x="7551" y="4567"/>
                    <a:pt x="7776" y="4567"/>
                  </a:cubicBezTo>
                  <a:cubicBezTo>
                    <a:pt x="7916" y="4567"/>
                    <a:pt x="8055" y="4560"/>
                    <a:pt x="8195" y="4542"/>
                  </a:cubicBezTo>
                  <a:cubicBezTo>
                    <a:pt x="8514" y="4520"/>
                    <a:pt x="8857" y="4451"/>
                    <a:pt x="9199" y="4337"/>
                  </a:cubicBezTo>
                  <a:cubicBezTo>
                    <a:pt x="9382" y="4291"/>
                    <a:pt x="9542" y="4200"/>
                    <a:pt x="9724" y="4109"/>
                  </a:cubicBezTo>
                  <a:cubicBezTo>
                    <a:pt x="9884" y="4040"/>
                    <a:pt x="10021" y="3972"/>
                    <a:pt x="10181" y="3880"/>
                  </a:cubicBezTo>
                  <a:cubicBezTo>
                    <a:pt x="10318" y="3789"/>
                    <a:pt x="10432" y="3698"/>
                    <a:pt x="10569" y="3607"/>
                  </a:cubicBezTo>
                  <a:cubicBezTo>
                    <a:pt x="10706" y="3492"/>
                    <a:pt x="10843" y="3378"/>
                    <a:pt x="10980" y="3264"/>
                  </a:cubicBezTo>
                  <a:cubicBezTo>
                    <a:pt x="11231" y="3013"/>
                    <a:pt x="11459" y="2739"/>
                    <a:pt x="11642" y="2465"/>
                  </a:cubicBezTo>
                  <a:cubicBezTo>
                    <a:pt x="11687" y="2397"/>
                    <a:pt x="11733" y="2328"/>
                    <a:pt x="11756" y="2260"/>
                  </a:cubicBezTo>
                  <a:cubicBezTo>
                    <a:pt x="11801" y="2146"/>
                    <a:pt x="11870" y="2032"/>
                    <a:pt x="11870" y="1895"/>
                  </a:cubicBezTo>
                  <a:cubicBezTo>
                    <a:pt x="11893" y="1735"/>
                    <a:pt x="11893" y="1552"/>
                    <a:pt x="11870" y="1370"/>
                  </a:cubicBezTo>
                  <a:cubicBezTo>
                    <a:pt x="11847" y="1187"/>
                    <a:pt x="11824" y="982"/>
                    <a:pt x="11733" y="776"/>
                  </a:cubicBezTo>
                  <a:cubicBezTo>
                    <a:pt x="11687" y="685"/>
                    <a:pt x="11642" y="594"/>
                    <a:pt x="11573" y="502"/>
                  </a:cubicBezTo>
                  <a:cubicBezTo>
                    <a:pt x="11527" y="411"/>
                    <a:pt x="11482" y="343"/>
                    <a:pt x="11413" y="297"/>
                  </a:cubicBezTo>
                  <a:lnTo>
                    <a:pt x="11436" y="297"/>
                  </a:lnTo>
                  <a:cubicBezTo>
                    <a:pt x="11413" y="274"/>
                    <a:pt x="11413" y="274"/>
                    <a:pt x="11390" y="251"/>
                  </a:cubicBezTo>
                  <a:cubicBezTo>
                    <a:pt x="11390" y="251"/>
                    <a:pt x="11390" y="251"/>
                    <a:pt x="11390" y="228"/>
                  </a:cubicBezTo>
                  <a:cubicBezTo>
                    <a:pt x="11322" y="160"/>
                    <a:pt x="11276" y="91"/>
                    <a:pt x="11208" y="46"/>
                  </a:cubicBezTo>
                  <a:cubicBezTo>
                    <a:pt x="11162" y="23"/>
                    <a:pt x="11094" y="0"/>
                    <a:pt x="11048"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7" name="Google Shape;4648;p38">
              <a:extLst>
                <a:ext uri="{FF2B5EF4-FFF2-40B4-BE49-F238E27FC236}">
                  <a16:creationId xmlns:a16="http://schemas.microsoft.com/office/drawing/2014/main" id="{7EED085F-1A06-3200-4649-8B8DA0CB15ED}"/>
                </a:ext>
              </a:extLst>
            </p:cNvPr>
            <p:cNvSpPr/>
            <p:nvPr/>
          </p:nvSpPr>
          <p:spPr>
            <a:xfrm>
              <a:off x="9130957" y="3533473"/>
              <a:ext cx="93918" cy="70774"/>
            </a:xfrm>
            <a:custGeom>
              <a:avLst/>
              <a:gdLst/>
              <a:ahLst/>
              <a:cxnLst/>
              <a:rect l="l" t="t" r="r" b="b"/>
              <a:pathLst>
                <a:path w="3356" h="2529" extrusionOk="0">
                  <a:moveTo>
                    <a:pt x="1781" y="0"/>
                  </a:moveTo>
                  <a:cubicBezTo>
                    <a:pt x="1621" y="0"/>
                    <a:pt x="1507" y="137"/>
                    <a:pt x="1507" y="297"/>
                  </a:cubicBezTo>
                  <a:cubicBezTo>
                    <a:pt x="1507" y="320"/>
                    <a:pt x="1507" y="343"/>
                    <a:pt x="1507" y="366"/>
                  </a:cubicBezTo>
                  <a:cubicBezTo>
                    <a:pt x="1484" y="434"/>
                    <a:pt x="1484" y="480"/>
                    <a:pt x="1461" y="525"/>
                  </a:cubicBezTo>
                  <a:cubicBezTo>
                    <a:pt x="1438" y="548"/>
                    <a:pt x="1415" y="594"/>
                    <a:pt x="1415" y="617"/>
                  </a:cubicBezTo>
                  <a:cubicBezTo>
                    <a:pt x="1347" y="685"/>
                    <a:pt x="1278" y="731"/>
                    <a:pt x="1233" y="799"/>
                  </a:cubicBezTo>
                  <a:cubicBezTo>
                    <a:pt x="1164" y="845"/>
                    <a:pt x="1096" y="890"/>
                    <a:pt x="1027" y="936"/>
                  </a:cubicBezTo>
                  <a:cubicBezTo>
                    <a:pt x="936" y="982"/>
                    <a:pt x="868" y="1027"/>
                    <a:pt x="776" y="1073"/>
                  </a:cubicBezTo>
                  <a:lnTo>
                    <a:pt x="799" y="1073"/>
                  </a:lnTo>
                  <a:cubicBezTo>
                    <a:pt x="685" y="1119"/>
                    <a:pt x="594" y="1142"/>
                    <a:pt x="480" y="1187"/>
                  </a:cubicBezTo>
                  <a:cubicBezTo>
                    <a:pt x="434" y="1187"/>
                    <a:pt x="388" y="1210"/>
                    <a:pt x="343" y="1210"/>
                  </a:cubicBezTo>
                  <a:cubicBezTo>
                    <a:pt x="228" y="1256"/>
                    <a:pt x="137" y="1370"/>
                    <a:pt x="137" y="1507"/>
                  </a:cubicBezTo>
                  <a:cubicBezTo>
                    <a:pt x="69" y="1552"/>
                    <a:pt x="23" y="1621"/>
                    <a:pt x="0" y="1689"/>
                  </a:cubicBezTo>
                  <a:cubicBezTo>
                    <a:pt x="0" y="1735"/>
                    <a:pt x="0" y="1803"/>
                    <a:pt x="0" y="1849"/>
                  </a:cubicBezTo>
                  <a:cubicBezTo>
                    <a:pt x="23" y="1895"/>
                    <a:pt x="46" y="1918"/>
                    <a:pt x="69" y="1940"/>
                  </a:cubicBezTo>
                  <a:cubicBezTo>
                    <a:pt x="69" y="1963"/>
                    <a:pt x="69" y="1963"/>
                    <a:pt x="69" y="1963"/>
                  </a:cubicBezTo>
                  <a:cubicBezTo>
                    <a:pt x="23" y="2032"/>
                    <a:pt x="23" y="2123"/>
                    <a:pt x="46" y="2192"/>
                  </a:cubicBezTo>
                  <a:cubicBezTo>
                    <a:pt x="69" y="2260"/>
                    <a:pt x="114" y="2328"/>
                    <a:pt x="183" y="2374"/>
                  </a:cubicBezTo>
                  <a:cubicBezTo>
                    <a:pt x="365" y="2443"/>
                    <a:pt x="548" y="2465"/>
                    <a:pt x="753" y="2465"/>
                  </a:cubicBezTo>
                  <a:cubicBezTo>
                    <a:pt x="845" y="2488"/>
                    <a:pt x="913" y="2511"/>
                    <a:pt x="1005" y="2511"/>
                  </a:cubicBezTo>
                  <a:cubicBezTo>
                    <a:pt x="1096" y="2522"/>
                    <a:pt x="1181" y="2528"/>
                    <a:pt x="1264" y="2528"/>
                  </a:cubicBezTo>
                  <a:cubicBezTo>
                    <a:pt x="1347" y="2528"/>
                    <a:pt x="1427" y="2522"/>
                    <a:pt x="1507" y="2511"/>
                  </a:cubicBezTo>
                  <a:cubicBezTo>
                    <a:pt x="1575" y="2488"/>
                    <a:pt x="1666" y="2488"/>
                    <a:pt x="1735" y="2465"/>
                  </a:cubicBezTo>
                  <a:cubicBezTo>
                    <a:pt x="2009" y="2397"/>
                    <a:pt x="2260" y="2260"/>
                    <a:pt x="2511" y="2100"/>
                  </a:cubicBezTo>
                  <a:cubicBezTo>
                    <a:pt x="2625" y="2032"/>
                    <a:pt x="2739" y="1940"/>
                    <a:pt x="2831" y="1849"/>
                  </a:cubicBezTo>
                  <a:cubicBezTo>
                    <a:pt x="2945" y="1758"/>
                    <a:pt x="3036" y="1644"/>
                    <a:pt x="3104" y="1530"/>
                  </a:cubicBezTo>
                  <a:cubicBezTo>
                    <a:pt x="3173" y="1415"/>
                    <a:pt x="3219" y="1301"/>
                    <a:pt x="3264" y="1164"/>
                  </a:cubicBezTo>
                  <a:cubicBezTo>
                    <a:pt x="3287" y="1119"/>
                    <a:pt x="3310" y="1050"/>
                    <a:pt x="3310" y="982"/>
                  </a:cubicBezTo>
                  <a:lnTo>
                    <a:pt x="3333" y="913"/>
                  </a:lnTo>
                  <a:cubicBezTo>
                    <a:pt x="3356" y="890"/>
                    <a:pt x="3356" y="868"/>
                    <a:pt x="3356" y="868"/>
                  </a:cubicBezTo>
                  <a:cubicBezTo>
                    <a:pt x="3356" y="799"/>
                    <a:pt x="3356" y="754"/>
                    <a:pt x="3333" y="685"/>
                  </a:cubicBezTo>
                  <a:cubicBezTo>
                    <a:pt x="3333" y="617"/>
                    <a:pt x="3264" y="548"/>
                    <a:pt x="3196" y="502"/>
                  </a:cubicBezTo>
                  <a:cubicBezTo>
                    <a:pt x="3150" y="480"/>
                    <a:pt x="3104" y="480"/>
                    <a:pt x="3036" y="480"/>
                  </a:cubicBezTo>
                  <a:cubicBezTo>
                    <a:pt x="2990" y="480"/>
                    <a:pt x="2945" y="480"/>
                    <a:pt x="2899" y="525"/>
                  </a:cubicBezTo>
                  <a:cubicBezTo>
                    <a:pt x="2853" y="548"/>
                    <a:pt x="2831" y="571"/>
                    <a:pt x="2785" y="594"/>
                  </a:cubicBezTo>
                  <a:cubicBezTo>
                    <a:pt x="2785" y="571"/>
                    <a:pt x="2785" y="571"/>
                    <a:pt x="2785" y="548"/>
                  </a:cubicBezTo>
                  <a:cubicBezTo>
                    <a:pt x="2716" y="457"/>
                    <a:pt x="2602" y="411"/>
                    <a:pt x="2488" y="411"/>
                  </a:cubicBezTo>
                  <a:cubicBezTo>
                    <a:pt x="2488" y="366"/>
                    <a:pt x="2488" y="320"/>
                    <a:pt x="2488" y="274"/>
                  </a:cubicBezTo>
                  <a:cubicBezTo>
                    <a:pt x="2465" y="183"/>
                    <a:pt x="2397" y="92"/>
                    <a:pt x="2306" y="46"/>
                  </a:cubicBezTo>
                  <a:cubicBezTo>
                    <a:pt x="2273" y="30"/>
                    <a:pt x="2230" y="14"/>
                    <a:pt x="2191" y="14"/>
                  </a:cubicBezTo>
                  <a:cubicBezTo>
                    <a:pt x="2174" y="14"/>
                    <a:pt x="2159" y="16"/>
                    <a:pt x="2146" y="23"/>
                  </a:cubicBezTo>
                  <a:cubicBezTo>
                    <a:pt x="2077" y="23"/>
                    <a:pt x="2032" y="46"/>
                    <a:pt x="1986" y="69"/>
                  </a:cubicBezTo>
                  <a:cubicBezTo>
                    <a:pt x="1918" y="23"/>
                    <a:pt x="1849" y="0"/>
                    <a:pt x="1781"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8" name="Google Shape;4649;p38">
              <a:extLst>
                <a:ext uri="{FF2B5EF4-FFF2-40B4-BE49-F238E27FC236}">
                  <a16:creationId xmlns:a16="http://schemas.microsoft.com/office/drawing/2014/main" id="{3D996442-3804-3ACD-3B72-416FB272FA61}"/>
                </a:ext>
              </a:extLst>
            </p:cNvPr>
            <p:cNvSpPr/>
            <p:nvPr/>
          </p:nvSpPr>
          <p:spPr>
            <a:xfrm>
              <a:off x="9190985" y="3413390"/>
              <a:ext cx="529560" cy="183833"/>
            </a:xfrm>
            <a:custGeom>
              <a:avLst/>
              <a:gdLst/>
              <a:ahLst/>
              <a:cxnLst/>
              <a:rect l="l" t="t" r="r" b="b"/>
              <a:pathLst>
                <a:path w="18923" h="6569" extrusionOk="0">
                  <a:moveTo>
                    <a:pt x="17850" y="2397"/>
                  </a:moveTo>
                  <a:lnTo>
                    <a:pt x="17850" y="2397"/>
                  </a:lnTo>
                  <a:cubicBezTo>
                    <a:pt x="17782" y="2534"/>
                    <a:pt x="17713" y="2671"/>
                    <a:pt x="17622" y="2785"/>
                  </a:cubicBezTo>
                  <a:cubicBezTo>
                    <a:pt x="17622" y="2785"/>
                    <a:pt x="17599" y="2785"/>
                    <a:pt x="17599" y="2762"/>
                  </a:cubicBezTo>
                  <a:cubicBezTo>
                    <a:pt x="17553" y="2739"/>
                    <a:pt x="17531" y="2739"/>
                    <a:pt x="17485" y="2716"/>
                  </a:cubicBezTo>
                  <a:cubicBezTo>
                    <a:pt x="17622" y="2625"/>
                    <a:pt x="17736" y="2511"/>
                    <a:pt x="17850" y="2397"/>
                  </a:cubicBezTo>
                  <a:close/>
                  <a:moveTo>
                    <a:pt x="18581" y="0"/>
                  </a:moveTo>
                  <a:cubicBezTo>
                    <a:pt x="18489" y="0"/>
                    <a:pt x="18398" y="46"/>
                    <a:pt x="18330" y="114"/>
                  </a:cubicBezTo>
                  <a:cubicBezTo>
                    <a:pt x="18215" y="206"/>
                    <a:pt x="18238" y="365"/>
                    <a:pt x="18238" y="502"/>
                  </a:cubicBezTo>
                  <a:cubicBezTo>
                    <a:pt x="18215" y="548"/>
                    <a:pt x="18215" y="571"/>
                    <a:pt x="18215" y="594"/>
                  </a:cubicBezTo>
                  <a:cubicBezTo>
                    <a:pt x="18124" y="594"/>
                    <a:pt x="18056" y="639"/>
                    <a:pt x="18010" y="685"/>
                  </a:cubicBezTo>
                  <a:cubicBezTo>
                    <a:pt x="17919" y="776"/>
                    <a:pt x="17873" y="890"/>
                    <a:pt x="17805" y="982"/>
                  </a:cubicBezTo>
                  <a:cubicBezTo>
                    <a:pt x="17759" y="1050"/>
                    <a:pt x="17713" y="1119"/>
                    <a:pt x="17668" y="1210"/>
                  </a:cubicBezTo>
                  <a:cubicBezTo>
                    <a:pt x="17576" y="1347"/>
                    <a:pt x="17485" y="1484"/>
                    <a:pt x="17417" y="1598"/>
                  </a:cubicBezTo>
                  <a:cubicBezTo>
                    <a:pt x="17257" y="1803"/>
                    <a:pt x="17120" y="1986"/>
                    <a:pt x="16960" y="2146"/>
                  </a:cubicBezTo>
                  <a:cubicBezTo>
                    <a:pt x="16914" y="2191"/>
                    <a:pt x="16892" y="2237"/>
                    <a:pt x="16846" y="2283"/>
                  </a:cubicBezTo>
                  <a:cubicBezTo>
                    <a:pt x="16800" y="2305"/>
                    <a:pt x="16755" y="2305"/>
                    <a:pt x="16709" y="2328"/>
                  </a:cubicBezTo>
                  <a:cubicBezTo>
                    <a:pt x="16549" y="2397"/>
                    <a:pt x="16389" y="2465"/>
                    <a:pt x="16252" y="2511"/>
                  </a:cubicBezTo>
                  <a:cubicBezTo>
                    <a:pt x="15933" y="2625"/>
                    <a:pt x="15613" y="2739"/>
                    <a:pt x="15294" y="2830"/>
                  </a:cubicBezTo>
                  <a:cubicBezTo>
                    <a:pt x="14997" y="2922"/>
                    <a:pt x="14677" y="3013"/>
                    <a:pt x="14381" y="3082"/>
                  </a:cubicBezTo>
                  <a:cubicBezTo>
                    <a:pt x="14198" y="3127"/>
                    <a:pt x="14016" y="3173"/>
                    <a:pt x="13856" y="3219"/>
                  </a:cubicBezTo>
                  <a:cubicBezTo>
                    <a:pt x="13719" y="3241"/>
                    <a:pt x="13582" y="3264"/>
                    <a:pt x="13445" y="3287"/>
                  </a:cubicBezTo>
                  <a:cubicBezTo>
                    <a:pt x="12985" y="3340"/>
                    <a:pt x="12512" y="3393"/>
                    <a:pt x="12035" y="3393"/>
                  </a:cubicBezTo>
                  <a:cubicBezTo>
                    <a:pt x="11897" y="3393"/>
                    <a:pt x="11758" y="3389"/>
                    <a:pt x="11619" y="3378"/>
                  </a:cubicBezTo>
                  <a:cubicBezTo>
                    <a:pt x="11528" y="3378"/>
                    <a:pt x="11459" y="3355"/>
                    <a:pt x="11368" y="3355"/>
                  </a:cubicBezTo>
                  <a:cubicBezTo>
                    <a:pt x="11254" y="3310"/>
                    <a:pt x="11162" y="3287"/>
                    <a:pt x="11048" y="3241"/>
                  </a:cubicBezTo>
                  <a:cubicBezTo>
                    <a:pt x="10911" y="3196"/>
                    <a:pt x="10774" y="3150"/>
                    <a:pt x="10660" y="3127"/>
                  </a:cubicBezTo>
                  <a:cubicBezTo>
                    <a:pt x="10592" y="3104"/>
                    <a:pt x="10523" y="3082"/>
                    <a:pt x="10432" y="3059"/>
                  </a:cubicBezTo>
                  <a:cubicBezTo>
                    <a:pt x="10386" y="3036"/>
                    <a:pt x="10341" y="3036"/>
                    <a:pt x="10295" y="3013"/>
                  </a:cubicBezTo>
                  <a:cubicBezTo>
                    <a:pt x="10249" y="3013"/>
                    <a:pt x="10204" y="2990"/>
                    <a:pt x="10135" y="2990"/>
                  </a:cubicBezTo>
                  <a:cubicBezTo>
                    <a:pt x="10021" y="2945"/>
                    <a:pt x="9907" y="2876"/>
                    <a:pt x="9816" y="2808"/>
                  </a:cubicBezTo>
                  <a:cubicBezTo>
                    <a:pt x="9724" y="2762"/>
                    <a:pt x="9656" y="2716"/>
                    <a:pt x="9565" y="2648"/>
                  </a:cubicBezTo>
                  <a:cubicBezTo>
                    <a:pt x="9565" y="2648"/>
                    <a:pt x="9542" y="2625"/>
                    <a:pt x="9519" y="2625"/>
                  </a:cubicBezTo>
                  <a:cubicBezTo>
                    <a:pt x="9519" y="2625"/>
                    <a:pt x="9496" y="2602"/>
                    <a:pt x="9496" y="2602"/>
                  </a:cubicBezTo>
                  <a:lnTo>
                    <a:pt x="9473" y="2602"/>
                  </a:lnTo>
                  <a:cubicBezTo>
                    <a:pt x="9450" y="2579"/>
                    <a:pt x="9450" y="2579"/>
                    <a:pt x="9428" y="2579"/>
                  </a:cubicBezTo>
                  <a:cubicBezTo>
                    <a:pt x="9405" y="2511"/>
                    <a:pt x="9382" y="2465"/>
                    <a:pt x="9336" y="2442"/>
                  </a:cubicBezTo>
                  <a:cubicBezTo>
                    <a:pt x="9287" y="2393"/>
                    <a:pt x="9202" y="2356"/>
                    <a:pt x="9124" y="2356"/>
                  </a:cubicBezTo>
                  <a:cubicBezTo>
                    <a:pt x="9094" y="2356"/>
                    <a:pt x="9065" y="2361"/>
                    <a:pt x="9040" y="2374"/>
                  </a:cubicBezTo>
                  <a:cubicBezTo>
                    <a:pt x="8971" y="2397"/>
                    <a:pt x="8925" y="2397"/>
                    <a:pt x="8880" y="2442"/>
                  </a:cubicBezTo>
                  <a:cubicBezTo>
                    <a:pt x="8857" y="2465"/>
                    <a:pt x="8834" y="2465"/>
                    <a:pt x="8811" y="2488"/>
                  </a:cubicBezTo>
                  <a:cubicBezTo>
                    <a:pt x="8697" y="2534"/>
                    <a:pt x="8606" y="2602"/>
                    <a:pt x="8492" y="2671"/>
                  </a:cubicBezTo>
                  <a:cubicBezTo>
                    <a:pt x="8446" y="2716"/>
                    <a:pt x="8378" y="2762"/>
                    <a:pt x="8309" y="2808"/>
                  </a:cubicBezTo>
                  <a:cubicBezTo>
                    <a:pt x="8172" y="2945"/>
                    <a:pt x="8035" y="3059"/>
                    <a:pt x="7898" y="3173"/>
                  </a:cubicBezTo>
                  <a:cubicBezTo>
                    <a:pt x="7784" y="3287"/>
                    <a:pt x="7670" y="3378"/>
                    <a:pt x="7579" y="3492"/>
                  </a:cubicBezTo>
                  <a:cubicBezTo>
                    <a:pt x="7510" y="3538"/>
                    <a:pt x="7465" y="3584"/>
                    <a:pt x="7419" y="3652"/>
                  </a:cubicBezTo>
                  <a:cubicBezTo>
                    <a:pt x="7351" y="3721"/>
                    <a:pt x="7259" y="3766"/>
                    <a:pt x="7214" y="3858"/>
                  </a:cubicBezTo>
                  <a:cubicBezTo>
                    <a:pt x="7191" y="3880"/>
                    <a:pt x="7168" y="3903"/>
                    <a:pt x="7168" y="3926"/>
                  </a:cubicBezTo>
                  <a:cubicBezTo>
                    <a:pt x="7054" y="3995"/>
                    <a:pt x="6940" y="4040"/>
                    <a:pt x="6826" y="4109"/>
                  </a:cubicBezTo>
                  <a:cubicBezTo>
                    <a:pt x="6711" y="4154"/>
                    <a:pt x="6620" y="4200"/>
                    <a:pt x="6506" y="4268"/>
                  </a:cubicBezTo>
                  <a:cubicBezTo>
                    <a:pt x="6118" y="4451"/>
                    <a:pt x="5707" y="4611"/>
                    <a:pt x="5296" y="4748"/>
                  </a:cubicBezTo>
                  <a:cubicBezTo>
                    <a:pt x="5068" y="4816"/>
                    <a:pt x="4840" y="4885"/>
                    <a:pt x="4634" y="4930"/>
                  </a:cubicBezTo>
                  <a:cubicBezTo>
                    <a:pt x="4520" y="4976"/>
                    <a:pt x="4406" y="4999"/>
                    <a:pt x="4292" y="5022"/>
                  </a:cubicBezTo>
                  <a:cubicBezTo>
                    <a:pt x="4178" y="5045"/>
                    <a:pt x="4064" y="5067"/>
                    <a:pt x="3950" y="5090"/>
                  </a:cubicBezTo>
                  <a:cubicBezTo>
                    <a:pt x="3721" y="5136"/>
                    <a:pt x="3516" y="5159"/>
                    <a:pt x="3310" y="5159"/>
                  </a:cubicBezTo>
                  <a:cubicBezTo>
                    <a:pt x="3196" y="5159"/>
                    <a:pt x="3059" y="5181"/>
                    <a:pt x="2945" y="5181"/>
                  </a:cubicBezTo>
                  <a:cubicBezTo>
                    <a:pt x="2831" y="5181"/>
                    <a:pt x="2694" y="5159"/>
                    <a:pt x="2580" y="5159"/>
                  </a:cubicBezTo>
                  <a:lnTo>
                    <a:pt x="2557" y="5159"/>
                  </a:lnTo>
                  <a:cubicBezTo>
                    <a:pt x="2329" y="5113"/>
                    <a:pt x="2124" y="5067"/>
                    <a:pt x="1895" y="4976"/>
                  </a:cubicBezTo>
                  <a:cubicBezTo>
                    <a:pt x="1804" y="4953"/>
                    <a:pt x="1713" y="4908"/>
                    <a:pt x="1621" y="4862"/>
                  </a:cubicBezTo>
                  <a:cubicBezTo>
                    <a:pt x="1507" y="4816"/>
                    <a:pt x="1370" y="4748"/>
                    <a:pt x="1233" y="4702"/>
                  </a:cubicBezTo>
                  <a:cubicBezTo>
                    <a:pt x="1218" y="4699"/>
                    <a:pt x="1203" y="4698"/>
                    <a:pt x="1187" y="4698"/>
                  </a:cubicBezTo>
                  <a:cubicBezTo>
                    <a:pt x="1085" y="4698"/>
                    <a:pt x="976" y="4760"/>
                    <a:pt x="937" y="4839"/>
                  </a:cubicBezTo>
                  <a:cubicBezTo>
                    <a:pt x="868" y="4953"/>
                    <a:pt x="891" y="5067"/>
                    <a:pt x="959" y="5159"/>
                  </a:cubicBezTo>
                  <a:cubicBezTo>
                    <a:pt x="914" y="5181"/>
                    <a:pt x="891" y="5204"/>
                    <a:pt x="868" y="5227"/>
                  </a:cubicBezTo>
                  <a:cubicBezTo>
                    <a:pt x="823" y="5227"/>
                    <a:pt x="777" y="5205"/>
                    <a:pt x="754" y="5182"/>
                  </a:cubicBezTo>
                  <a:lnTo>
                    <a:pt x="754" y="5182"/>
                  </a:lnTo>
                  <a:cubicBezTo>
                    <a:pt x="754" y="5182"/>
                    <a:pt x="754" y="5182"/>
                    <a:pt x="754" y="5181"/>
                  </a:cubicBezTo>
                  <a:cubicBezTo>
                    <a:pt x="640" y="5159"/>
                    <a:pt x="549" y="5113"/>
                    <a:pt x="457" y="5067"/>
                  </a:cubicBezTo>
                  <a:cubicBezTo>
                    <a:pt x="393" y="5051"/>
                    <a:pt x="340" y="5035"/>
                    <a:pt x="290" y="5035"/>
                  </a:cubicBezTo>
                  <a:cubicBezTo>
                    <a:pt x="269" y="5035"/>
                    <a:pt x="249" y="5038"/>
                    <a:pt x="229" y="5045"/>
                  </a:cubicBezTo>
                  <a:cubicBezTo>
                    <a:pt x="161" y="5067"/>
                    <a:pt x="92" y="5113"/>
                    <a:pt x="46" y="5181"/>
                  </a:cubicBezTo>
                  <a:cubicBezTo>
                    <a:pt x="24" y="5250"/>
                    <a:pt x="1" y="5341"/>
                    <a:pt x="24" y="5410"/>
                  </a:cubicBezTo>
                  <a:cubicBezTo>
                    <a:pt x="46" y="5478"/>
                    <a:pt x="115" y="5570"/>
                    <a:pt x="161" y="5592"/>
                  </a:cubicBezTo>
                  <a:cubicBezTo>
                    <a:pt x="462" y="5700"/>
                    <a:pt x="764" y="5808"/>
                    <a:pt x="1066" y="5935"/>
                  </a:cubicBezTo>
                  <a:lnTo>
                    <a:pt x="1066" y="5935"/>
                  </a:lnTo>
                  <a:cubicBezTo>
                    <a:pt x="1061" y="5935"/>
                    <a:pt x="1056" y="5935"/>
                    <a:pt x="1051" y="5935"/>
                  </a:cubicBezTo>
                  <a:cubicBezTo>
                    <a:pt x="1667" y="6163"/>
                    <a:pt x="2306" y="6346"/>
                    <a:pt x="2968" y="6460"/>
                  </a:cubicBezTo>
                  <a:cubicBezTo>
                    <a:pt x="3310" y="6505"/>
                    <a:pt x="3676" y="6551"/>
                    <a:pt x="4018" y="6551"/>
                  </a:cubicBezTo>
                  <a:cubicBezTo>
                    <a:pt x="4189" y="6562"/>
                    <a:pt x="4366" y="6568"/>
                    <a:pt x="4543" y="6568"/>
                  </a:cubicBezTo>
                  <a:cubicBezTo>
                    <a:pt x="4720" y="6568"/>
                    <a:pt x="4897" y="6562"/>
                    <a:pt x="5068" y="6551"/>
                  </a:cubicBezTo>
                  <a:cubicBezTo>
                    <a:pt x="5251" y="6528"/>
                    <a:pt x="5433" y="6483"/>
                    <a:pt x="5616" y="6460"/>
                  </a:cubicBezTo>
                  <a:cubicBezTo>
                    <a:pt x="5776" y="6437"/>
                    <a:pt x="5935" y="6391"/>
                    <a:pt x="6095" y="6346"/>
                  </a:cubicBezTo>
                  <a:cubicBezTo>
                    <a:pt x="6255" y="6300"/>
                    <a:pt x="6415" y="6254"/>
                    <a:pt x="6574" y="6209"/>
                  </a:cubicBezTo>
                  <a:cubicBezTo>
                    <a:pt x="6734" y="6140"/>
                    <a:pt x="6917" y="6072"/>
                    <a:pt x="7077" y="5980"/>
                  </a:cubicBezTo>
                  <a:cubicBezTo>
                    <a:pt x="7373" y="5843"/>
                    <a:pt x="7670" y="5684"/>
                    <a:pt x="7944" y="5501"/>
                  </a:cubicBezTo>
                  <a:cubicBezTo>
                    <a:pt x="8104" y="5387"/>
                    <a:pt x="8241" y="5273"/>
                    <a:pt x="8401" y="5136"/>
                  </a:cubicBezTo>
                  <a:cubicBezTo>
                    <a:pt x="8537" y="5022"/>
                    <a:pt x="8652" y="4885"/>
                    <a:pt x="8766" y="4771"/>
                  </a:cubicBezTo>
                  <a:cubicBezTo>
                    <a:pt x="8994" y="4520"/>
                    <a:pt x="9199" y="4223"/>
                    <a:pt x="9336" y="3926"/>
                  </a:cubicBezTo>
                  <a:cubicBezTo>
                    <a:pt x="9359" y="3880"/>
                    <a:pt x="9382" y="3835"/>
                    <a:pt x="9405" y="3789"/>
                  </a:cubicBezTo>
                  <a:cubicBezTo>
                    <a:pt x="9473" y="3858"/>
                    <a:pt x="9565" y="3903"/>
                    <a:pt x="9633" y="3949"/>
                  </a:cubicBezTo>
                  <a:cubicBezTo>
                    <a:pt x="9747" y="4040"/>
                    <a:pt x="9884" y="4109"/>
                    <a:pt x="10021" y="4200"/>
                  </a:cubicBezTo>
                  <a:cubicBezTo>
                    <a:pt x="10090" y="4223"/>
                    <a:pt x="10158" y="4268"/>
                    <a:pt x="10227" y="4314"/>
                  </a:cubicBezTo>
                  <a:cubicBezTo>
                    <a:pt x="10295" y="4360"/>
                    <a:pt x="10386" y="4383"/>
                    <a:pt x="10455" y="4428"/>
                  </a:cubicBezTo>
                  <a:cubicBezTo>
                    <a:pt x="10637" y="4497"/>
                    <a:pt x="10820" y="4565"/>
                    <a:pt x="10980" y="4634"/>
                  </a:cubicBezTo>
                  <a:cubicBezTo>
                    <a:pt x="11299" y="4748"/>
                    <a:pt x="11596" y="4839"/>
                    <a:pt x="11916" y="4930"/>
                  </a:cubicBezTo>
                  <a:cubicBezTo>
                    <a:pt x="12144" y="4999"/>
                    <a:pt x="12349" y="5045"/>
                    <a:pt x="12555" y="5067"/>
                  </a:cubicBezTo>
                  <a:cubicBezTo>
                    <a:pt x="12783" y="5113"/>
                    <a:pt x="13034" y="5113"/>
                    <a:pt x="13262" y="5113"/>
                  </a:cubicBezTo>
                  <a:cubicBezTo>
                    <a:pt x="13421" y="5121"/>
                    <a:pt x="13580" y="5127"/>
                    <a:pt x="13739" y="5127"/>
                  </a:cubicBezTo>
                  <a:cubicBezTo>
                    <a:pt x="14013" y="5127"/>
                    <a:pt x="14288" y="5111"/>
                    <a:pt x="14563" y="5067"/>
                  </a:cubicBezTo>
                  <a:lnTo>
                    <a:pt x="14541" y="5067"/>
                  </a:lnTo>
                  <a:cubicBezTo>
                    <a:pt x="14547" y="5067"/>
                    <a:pt x="14556" y="5067"/>
                    <a:pt x="14565" y="5067"/>
                  </a:cubicBezTo>
                  <a:lnTo>
                    <a:pt x="14565" y="5067"/>
                  </a:lnTo>
                  <a:lnTo>
                    <a:pt x="14563" y="5067"/>
                  </a:lnTo>
                  <a:cubicBezTo>
                    <a:pt x="14565" y="5067"/>
                    <a:pt x="14566" y="5067"/>
                    <a:pt x="14567" y="5067"/>
                  </a:cubicBezTo>
                  <a:lnTo>
                    <a:pt x="14567" y="5067"/>
                  </a:lnTo>
                  <a:cubicBezTo>
                    <a:pt x="14580" y="5066"/>
                    <a:pt x="14595" y="5064"/>
                    <a:pt x="14608" y="5059"/>
                  </a:cubicBezTo>
                  <a:lnTo>
                    <a:pt x="14608" y="5059"/>
                  </a:lnTo>
                  <a:cubicBezTo>
                    <a:pt x="14959" y="4991"/>
                    <a:pt x="15308" y="4903"/>
                    <a:pt x="15636" y="4793"/>
                  </a:cubicBezTo>
                  <a:cubicBezTo>
                    <a:pt x="15979" y="4679"/>
                    <a:pt x="16298" y="4542"/>
                    <a:pt x="16618" y="4405"/>
                  </a:cubicBezTo>
                  <a:cubicBezTo>
                    <a:pt x="16777" y="4337"/>
                    <a:pt x="16914" y="4246"/>
                    <a:pt x="17051" y="4177"/>
                  </a:cubicBezTo>
                  <a:cubicBezTo>
                    <a:pt x="17188" y="4086"/>
                    <a:pt x="17325" y="3995"/>
                    <a:pt x="17462" y="3880"/>
                  </a:cubicBezTo>
                  <a:cubicBezTo>
                    <a:pt x="17599" y="3766"/>
                    <a:pt x="17736" y="3652"/>
                    <a:pt x="17850" y="3515"/>
                  </a:cubicBezTo>
                  <a:cubicBezTo>
                    <a:pt x="17987" y="3401"/>
                    <a:pt x="18101" y="3241"/>
                    <a:pt x="18193" y="3104"/>
                  </a:cubicBezTo>
                  <a:cubicBezTo>
                    <a:pt x="18330" y="2922"/>
                    <a:pt x="18421" y="2739"/>
                    <a:pt x="18535" y="2534"/>
                  </a:cubicBezTo>
                  <a:cubicBezTo>
                    <a:pt x="18649" y="2283"/>
                    <a:pt x="18740" y="2054"/>
                    <a:pt x="18809" y="1781"/>
                  </a:cubicBezTo>
                  <a:cubicBezTo>
                    <a:pt x="18877" y="1529"/>
                    <a:pt x="18877" y="1278"/>
                    <a:pt x="18900" y="1027"/>
                  </a:cubicBezTo>
                  <a:cubicBezTo>
                    <a:pt x="18900" y="890"/>
                    <a:pt x="18900" y="731"/>
                    <a:pt x="18877" y="571"/>
                  </a:cubicBezTo>
                  <a:cubicBezTo>
                    <a:pt x="18900" y="525"/>
                    <a:pt x="18900" y="457"/>
                    <a:pt x="18900" y="388"/>
                  </a:cubicBezTo>
                  <a:cubicBezTo>
                    <a:pt x="18923" y="274"/>
                    <a:pt x="18877" y="160"/>
                    <a:pt x="18786" y="91"/>
                  </a:cubicBezTo>
                  <a:cubicBezTo>
                    <a:pt x="18740" y="23"/>
                    <a:pt x="18649" y="0"/>
                    <a:pt x="18581"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9" name="Google Shape;4650;p38">
              <a:extLst>
                <a:ext uri="{FF2B5EF4-FFF2-40B4-BE49-F238E27FC236}">
                  <a16:creationId xmlns:a16="http://schemas.microsoft.com/office/drawing/2014/main" id="{4EDE93E3-62EB-BDF0-7BFC-0F6FA529DE5B}"/>
                </a:ext>
              </a:extLst>
            </p:cNvPr>
            <p:cNvSpPr/>
            <p:nvPr/>
          </p:nvSpPr>
          <p:spPr>
            <a:xfrm>
              <a:off x="9654109" y="3422317"/>
              <a:ext cx="60699" cy="81352"/>
            </a:xfrm>
            <a:custGeom>
              <a:avLst/>
              <a:gdLst/>
              <a:ahLst/>
              <a:cxnLst/>
              <a:rect l="l" t="t" r="r" b="b"/>
              <a:pathLst>
                <a:path w="2169" h="2907" extrusionOk="0">
                  <a:moveTo>
                    <a:pt x="1895" y="1"/>
                  </a:moveTo>
                  <a:cubicBezTo>
                    <a:pt x="1849" y="1"/>
                    <a:pt x="1781" y="24"/>
                    <a:pt x="1735" y="46"/>
                  </a:cubicBezTo>
                  <a:cubicBezTo>
                    <a:pt x="1689" y="92"/>
                    <a:pt x="1644" y="138"/>
                    <a:pt x="1621" y="206"/>
                  </a:cubicBezTo>
                  <a:cubicBezTo>
                    <a:pt x="1598" y="275"/>
                    <a:pt x="1598" y="343"/>
                    <a:pt x="1598" y="412"/>
                  </a:cubicBezTo>
                  <a:cubicBezTo>
                    <a:pt x="1575" y="640"/>
                    <a:pt x="1529" y="845"/>
                    <a:pt x="1484" y="1073"/>
                  </a:cubicBezTo>
                  <a:cubicBezTo>
                    <a:pt x="1461" y="1142"/>
                    <a:pt x="1438" y="1210"/>
                    <a:pt x="1415" y="1279"/>
                  </a:cubicBezTo>
                  <a:cubicBezTo>
                    <a:pt x="1370" y="1347"/>
                    <a:pt x="1347" y="1439"/>
                    <a:pt x="1301" y="1507"/>
                  </a:cubicBezTo>
                  <a:cubicBezTo>
                    <a:pt x="1233" y="1621"/>
                    <a:pt x="1164" y="1713"/>
                    <a:pt x="1096" y="1827"/>
                  </a:cubicBezTo>
                  <a:cubicBezTo>
                    <a:pt x="1004" y="1964"/>
                    <a:pt x="913" y="2078"/>
                    <a:pt x="776" y="2192"/>
                  </a:cubicBezTo>
                  <a:cubicBezTo>
                    <a:pt x="571" y="2352"/>
                    <a:pt x="343" y="2489"/>
                    <a:pt x="91" y="2626"/>
                  </a:cubicBezTo>
                  <a:cubicBezTo>
                    <a:pt x="23" y="2671"/>
                    <a:pt x="0" y="2763"/>
                    <a:pt x="46" y="2831"/>
                  </a:cubicBezTo>
                  <a:cubicBezTo>
                    <a:pt x="73" y="2885"/>
                    <a:pt x="115" y="2907"/>
                    <a:pt x="164" y="2907"/>
                  </a:cubicBezTo>
                  <a:cubicBezTo>
                    <a:pt x="198" y="2907"/>
                    <a:pt x="236" y="2896"/>
                    <a:pt x="274" y="2877"/>
                  </a:cubicBezTo>
                  <a:cubicBezTo>
                    <a:pt x="365" y="2831"/>
                    <a:pt x="479" y="2763"/>
                    <a:pt x="594" y="2694"/>
                  </a:cubicBezTo>
                  <a:cubicBezTo>
                    <a:pt x="662" y="2648"/>
                    <a:pt x="731" y="2603"/>
                    <a:pt x="799" y="2557"/>
                  </a:cubicBezTo>
                  <a:cubicBezTo>
                    <a:pt x="845" y="2534"/>
                    <a:pt x="890" y="2511"/>
                    <a:pt x="913" y="2466"/>
                  </a:cubicBezTo>
                  <a:lnTo>
                    <a:pt x="913" y="2489"/>
                  </a:lnTo>
                  <a:cubicBezTo>
                    <a:pt x="890" y="2557"/>
                    <a:pt x="936" y="2648"/>
                    <a:pt x="982" y="2694"/>
                  </a:cubicBezTo>
                  <a:cubicBezTo>
                    <a:pt x="1032" y="2728"/>
                    <a:pt x="1082" y="2749"/>
                    <a:pt x="1132" y="2749"/>
                  </a:cubicBezTo>
                  <a:cubicBezTo>
                    <a:pt x="1150" y="2749"/>
                    <a:pt x="1169" y="2746"/>
                    <a:pt x="1187" y="2740"/>
                  </a:cubicBezTo>
                  <a:cubicBezTo>
                    <a:pt x="1278" y="2717"/>
                    <a:pt x="1324" y="2648"/>
                    <a:pt x="1370" y="2580"/>
                  </a:cubicBezTo>
                  <a:cubicBezTo>
                    <a:pt x="1392" y="2534"/>
                    <a:pt x="1415" y="2466"/>
                    <a:pt x="1438" y="2420"/>
                  </a:cubicBezTo>
                  <a:cubicBezTo>
                    <a:pt x="1484" y="2329"/>
                    <a:pt x="1529" y="2238"/>
                    <a:pt x="1575" y="2146"/>
                  </a:cubicBezTo>
                  <a:cubicBezTo>
                    <a:pt x="1666" y="1941"/>
                    <a:pt x="1758" y="1713"/>
                    <a:pt x="1826" y="1507"/>
                  </a:cubicBezTo>
                  <a:cubicBezTo>
                    <a:pt x="1849" y="1484"/>
                    <a:pt x="1849" y="1439"/>
                    <a:pt x="1872" y="1393"/>
                  </a:cubicBezTo>
                  <a:cubicBezTo>
                    <a:pt x="1895" y="1347"/>
                    <a:pt x="1917" y="1302"/>
                    <a:pt x="1940" y="1256"/>
                  </a:cubicBezTo>
                  <a:cubicBezTo>
                    <a:pt x="1986" y="1165"/>
                    <a:pt x="2032" y="1073"/>
                    <a:pt x="2054" y="982"/>
                  </a:cubicBezTo>
                  <a:cubicBezTo>
                    <a:pt x="2054" y="937"/>
                    <a:pt x="2054" y="891"/>
                    <a:pt x="2054" y="868"/>
                  </a:cubicBezTo>
                  <a:cubicBezTo>
                    <a:pt x="2077" y="777"/>
                    <a:pt x="2100" y="685"/>
                    <a:pt x="2100" y="594"/>
                  </a:cubicBezTo>
                  <a:cubicBezTo>
                    <a:pt x="2123" y="549"/>
                    <a:pt x="2123" y="503"/>
                    <a:pt x="2146" y="457"/>
                  </a:cubicBezTo>
                  <a:cubicBezTo>
                    <a:pt x="2146" y="389"/>
                    <a:pt x="2146" y="320"/>
                    <a:pt x="2169" y="275"/>
                  </a:cubicBezTo>
                  <a:cubicBezTo>
                    <a:pt x="2169" y="206"/>
                    <a:pt x="2146" y="183"/>
                    <a:pt x="2123" y="138"/>
                  </a:cubicBezTo>
                  <a:cubicBezTo>
                    <a:pt x="2077" y="69"/>
                    <a:pt x="2032" y="24"/>
                    <a:pt x="1963"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0" name="Google Shape;4651;p38">
              <a:extLst>
                <a:ext uri="{FF2B5EF4-FFF2-40B4-BE49-F238E27FC236}">
                  <a16:creationId xmlns:a16="http://schemas.microsoft.com/office/drawing/2014/main" id="{BD5B3549-27CD-C59E-CE66-82556041BC57}"/>
                </a:ext>
              </a:extLst>
            </p:cNvPr>
            <p:cNvSpPr/>
            <p:nvPr/>
          </p:nvSpPr>
          <p:spPr>
            <a:xfrm>
              <a:off x="9690517" y="3393576"/>
              <a:ext cx="237649" cy="98395"/>
            </a:xfrm>
            <a:custGeom>
              <a:avLst/>
              <a:gdLst/>
              <a:ahLst/>
              <a:cxnLst/>
              <a:rect l="l" t="t" r="r" b="b"/>
              <a:pathLst>
                <a:path w="8492" h="3516" extrusionOk="0">
                  <a:moveTo>
                    <a:pt x="662" y="1461"/>
                  </a:moveTo>
                  <a:cubicBezTo>
                    <a:pt x="662" y="1461"/>
                    <a:pt x="685" y="1484"/>
                    <a:pt x="708" y="1484"/>
                  </a:cubicBezTo>
                  <a:cubicBezTo>
                    <a:pt x="731" y="1507"/>
                    <a:pt x="753" y="1507"/>
                    <a:pt x="799" y="1530"/>
                  </a:cubicBezTo>
                  <a:cubicBezTo>
                    <a:pt x="799" y="1530"/>
                    <a:pt x="799" y="1553"/>
                    <a:pt x="799" y="1553"/>
                  </a:cubicBezTo>
                  <a:cubicBezTo>
                    <a:pt x="868" y="1621"/>
                    <a:pt x="959" y="1644"/>
                    <a:pt x="1027" y="1690"/>
                  </a:cubicBezTo>
                  <a:cubicBezTo>
                    <a:pt x="1073" y="1712"/>
                    <a:pt x="1119" y="1735"/>
                    <a:pt x="1187" y="1758"/>
                  </a:cubicBezTo>
                  <a:cubicBezTo>
                    <a:pt x="1187" y="1781"/>
                    <a:pt x="1187" y="1781"/>
                    <a:pt x="1210" y="1781"/>
                  </a:cubicBezTo>
                  <a:cubicBezTo>
                    <a:pt x="1210" y="1781"/>
                    <a:pt x="1233" y="1804"/>
                    <a:pt x="1233" y="1804"/>
                  </a:cubicBezTo>
                  <a:cubicBezTo>
                    <a:pt x="1256" y="1804"/>
                    <a:pt x="1256" y="1827"/>
                    <a:pt x="1278" y="1827"/>
                  </a:cubicBezTo>
                  <a:lnTo>
                    <a:pt x="1256" y="1827"/>
                  </a:lnTo>
                  <a:cubicBezTo>
                    <a:pt x="1187" y="1804"/>
                    <a:pt x="1119" y="1804"/>
                    <a:pt x="1050" y="1781"/>
                  </a:cubicBezTo>
                  <a:cubicBezTo>
                    <a:pt x="1005" y="1758"/>
                    <a:pt x="959" y="1758"/>
                    <a:pt x="913" y="1758"/>
                  </a:cubicBezTo>
                  <a:cubicBezTo>
                    <a:pt x="868" y="1758"/>
                    <a:pt x="845" y="1735"/>
                    <a:pt x="776" y="1735"/>
                  </a:cubicBezTo>
                  <a:cubicBezTo>
                    <a:pt x="731" y="1735"/>
                    <a:pt x="685" y="1758"/>
                    <a:pt x="616" y="1758"/>
                  </a:cubicBezTo>
                  <a:cubicBezTo>
                    <a:pt x="616" y="1758"/>
                    <a:pt x="594" y="1781"/>
                    <a:pt x="571" y="1781"/>
                  </a:cubicBezTo>
                  <a:cubicBezTo>
                    <a:pt x="594" y="1690"/>
                    <a:pt x="616" y="1576"/>
                    <a:pt x="639" y="1484"/>
                  </a:cubicBezTo>
                  <a:lnTo>
                    <a:pt x="662" y="1461"/>
                  </a:lnTo>
                  <a:close/>
                  <a:moveTo>
                    <a:pt x="5582" y="2671"/>
                  </a:moveTo>
                  <a:lnTo>
                    <a:pt x="5582" y="2671"/>
                  </a:lnTo>
                  <a:cubicBezTo>
                    <a:pt x="5438" y="2726"/>
                    <a:pt x="5278" y="2764"/>
                    <a:pt x="5118" y="2785"/>
                  </a:cubicBezTo>
                  <a:lnTo>
                    <a:pt x="5118" y="2785"/>
                  </a:lnTo>
                  <a:cubicBezTo>
                    <a:pt x="5125" y="2783"/>
                    <a:pt x="5136" y="2778"/>
                    <a:pt x="5136" y="2762"/>
                  </a:cubicBezTo>
                  <a:cubicBezTo>
                    <a:pt x="5136" y="2762"/>
                    <a:pt x="5159" y="2740"/>
                    <a:pt x="5159" y="2740"/>
                  </a:cubicBezTo>
                  <a:cubicBezTo>
                    <a:pt x="5296" y="2717"/>
                    <a:pt x="5433" y="2694"/>
                    <a:pt x="5570" y="2671"/>
                  </a:cubicBezTo>
                  <a:cubicBezTo>
                    <a:pt x="5574" y="2671"/>
                    <a:pt x="5578" y="2671"/>
                    <a:pt x="5582" y="2671"/>
                  </a:cubicBezTo>
                  <a:close/>
                  <a:moveTo>
                    <a:pt x="8058" y="1"/>
                  </a:moveTo>
                  <a:cubicBezTo>
                    <a:pt x="8035" y="1"/>
                    <a:pt x="7989" y="1"/>
                    <a:pt x="7966" y="23"/>
                  </a:cubicBezTo>
                  <a:cubicBezTo>
                    <a:pt x="7852" y="46"/>
                    <a:pt x="7784" y="115"/>
                    <a:pt x="7715" y="206"/>
                  </a:cubicBezTo>
                  <a:cubicBezTo>
                    <a:pt x="7647" y="252"/>
                    <a:pt x="7624" y="320"/>
                    <a:pt x="7578" y="389"/>
                  </a:cubicBezTo>
                  <a:cubicBezTo>
                    <a:pt x="7510" y="457"/>
                    <a:pt x="7464" y="526"/>
                    <a:pt x="7418" y="594"/>
                  </a:cubicBezTo>
                  <a:cubicBezTo>
                    <a:pt x="7350" y="594"/>
                    <a:pt x="7304" y="594"/>
                    <a:pt x="7236" y="617"/>
                  </a:cubicBezTo>
                  <a:cubicBezTo>
                    <a:pt x="7190" y="617"/>
                    <a:pt x="7122" y="662"/>
                    <a:pt x="7076" y="685"/>
                  </a:cubicBezTo>
                  <a:cubicBezTo>
                    <a:pt x="7030" y="708"/>
                    <a:pt x="6962" y="754"/>
                    <a:pt x="6893" y="799"/>
                  </a:cubicBezTo>
                  <a:cubicBezTo>
                    <a:pt x="6779" y="868"/>
                    <a:pt x="6665" y="936"/>
                    <a:pt x="6551" y="1005"/>
                  </a:cubicBezTo>
                  <a:cubicBezTo>
                    <a:pt x="6300" y="1142"/>
                    <a:pt x="6049" y="1279"/>
                    <a:pt x="5798" y="1416"/>
                  </a:cubicBezTo>
                  <a:cubicBezTo>
                    <a:pt x="5684" y="1461"/>
                    <a:pt x="5592" y="1507"/>
                    <a:pt x="5501" y="1530"/>
                  </a:cubicBezTo>
                  <a:cubicBezTo>
                    <a:pt x="5364" y="1598"/>
                    <a:pt x="5227" y="1644"/>
                    <a:pt x="5090" y="1690"/>
                  </a:cubicBezTo>
                  <a:cubicBezTo>
                    <a:pt x="4862" y="1758"/>
                    <a:pt x="4611" y="1804"/>
                    <a:pt x="4383" y="1849"/>
                  </a:cubicBezTo>
                  <a:lnTo>
                    <a:pt x="4291" y="1849"/>
                  </a:lnTo>
                  <a:cubicBezTo>
                    <a:pt x="3835" y="1758"/>
                    <a:pt x="3378" y="1667"/>
                    <a:pt x="2922" y="1576"/>
                  </a:cubicBezTo>
                  <a:lnTo>
                    <a:pt x="2899" y="1576"/>
                  </a:lnTo>
                  <a:cubicBezTo>
                    <a:pt x="2899" y="1576"/>
                    <a:pt x="2899" y="1553"/>
                    <a:pt x="2876" y="1553"/>
                  </a:cubicBezTo>
                  <a:cubicBezTo>
                    <a:pt x="2625" y="1484"/>
                    <a:pt x="2351" y="1393"/>
                    <a:pt x="2077" y="1302"/>
                  </a:cubicBezTo>
                  <a:cubicBezTo>
                    <a:pt x="1918" y="1256"/>
                    <a:pt x="1781" y="1210"/>
                    <a:pt x="1621" y="1142"/>
                  </a:cubicBezTo>
                  <a:cubicBezTo>
                    <a:pt x="1552" y="1119"/>
                    <a:pt x="1484" y="1119"/>
                    <a:pt x="1415" y="1096"/>
                  </a:cubicBezTo>
                  <a:cubicBezTo>
                    <a:pt x="1370" y="1073"/>
                    <a:pt x="1324" y="1051"/>
                    <a:pt x="1278" y="1051"/>
                  </a:cubicBezTo>
                  <a:cubicBezTo>
                    <a:pt x="1233" y="1028"/>
                    <a:pt x="1187" y="1028"/>
                    <a:pt x="1141" y="1005"/>
                  </a:cubicBezTo>
                  <a:lnTo>
                    <a:pt x="1119" y="1005"/>
                  </a:lnTo>
                  <a:cubicBezTo>
                    <a:pt x="982" y="936"/>
                    <a:pt x="845" y="868"/>
                    <a:pt x="708" y="799"/>
                  </a:cubicBezTo>
                  <a:cubicBezTo>
                    <a:pt x="626" y="758"/>
                    <a:pt x="535" y="725"/>
                    <a:pt x="451" y="725"/>
                  </a:cubicBezTo>
                  <a:cubicBezTo>
                    <a:pt x="396" y="725"/>
                    <a:pt x="343" y="740"/>
                    <a:pt x="297" y="777"/>
                  </a:cubicBezTo>
                  <a:cubicBezTo>
                    <a:pt x="228" y="822"/>
                    <a:pt x="183" y="868"/>
                    <a:pt x="160" y="936"/>
                  </a:cubicBezTo>
                  <a:cubicBezTo>
                    <a:pt x="137" y="982"/>
                    <a:pt x="114" y="1051"/>
                    <a:pt x="114" y="1119"/>
                  </a:cubicBezTo>
                  <a:cubicBezTo>
                    <a:pt x="91" y="1256"/>
                    <a:pt x="91" y="1370"/>
                    <a:pt x="69" y="1507"/>
                  </a:cubicBezTo>
                  <a:cubicBezTo>
                    <a:pt x="69" y="1576"/>
                    <a:pt x="46" y="1644"/>
                    <a:pt x="46" y="1690"/>
                  </a:cubicBezTo>
                  <a:cubicBezTo>
                    <a:pt x="0" y="1849"/>
                    <a:pt x="91" y="1986"/>
                    <a:pt x="228" y="2009"/>
                  </a:cubicBezTo>
                  <a:cubicBezTo>
                    <a:pt x="263" y="2021"/>
                    <a:pt x="297" y="2026"/>
                    <a:pt x="328" y="2026"/>
                  </a:cubicBezTo>
                  <a:cubicBezTo>
                    <a:pt x="360" y="2026"/>
                    <a:pt x="388" y="2021"/>
                    <a:pt x="411" y="2009"/>
                  </a:cubicBezTo>
                  <a:lnTo>
                    <a:pt x="411" y="2009"/>
                  </a:lnTo>
                  <a:cubicBezTo>
                    <a:pt x="411" y="2055"/>
                    <a:pt x="388" y="2123"/>
                    <a:pt x="411" y="2169"/>
                  </a:cubicBezTo>
                  <a:cubicBezTo>
                    <a:pt x="434" y="2237"/>
                    <a:pt x="480" y="2283"/>
                    <a:pt x="525" y="2329"/>
                  </a:cubicBezTo>
                  <a:cubicBezTo>
                    <a:pt x="548" y="2352"/>
                    <a:pt x="571" y="2374"/>
                    <a:pt x="616" y="2397"/>
                  </a:cubicBezTo>
                  <a:cubicBezTo>
                    <a:pt x="662" y="2443"/>
                    <a:pt x="685" y="2489"/>
                    <a:pt x="731" y="2534"/>
                  </a:cubicBezTo>
                  <a:cubicBezTo>
                    <a:pt x="799" y="2625"/>
                    <a:pt x="868" y="2694"/>
                    <a:pt x="959" y="2762"/>
                  </a:cubicBezTo>
                  <a:cubicBezTo>
                    <a:pt x="1096" y="2877"/>
                    <a:pt x="1256" y="2968"/>
                    <a:pt x="1415" y="3036"/>
                  </a:cubicBezTo>
                  <a:cubicBezTo>
                    <a:pt x="1735" y="3173"/>
                    <a:pt x="2077" y="3265"/>
                    <a:pt x="2397" y="3333"/>
                  </a:cubicBezTo>
                  <a:cubicBezTo>
                    <a:pt x="2762" y="3402"/>
                    <a:pt x="3104" y="3447"/>
                    <a:pt x="3447" y="3470"/>
                  </a:cubicBezTo>
                  <a:cubicBezTo>
                    <a:pt x="3789" y="3516"/>
                    <a:pt x="4109" y="3516"/>
                    <a:pt x="4451" y="3516"/>
                  </a:cubicBezTo>
                  <a:cubicBezTo>
                    <a:pt x="4611" y="3493"/>
                    <a:pt x="4794" y="3493"/>
                    <a:pt x="4953" y="3470"/>
                  </a:cubicBezTo>
                  <a:cubicBezTo>
                    <a:pt x="5159" y="3447"/>
                    <a:pt x="5341" y="3402"/>
                    <a:pt x="5547" y="3379"/>
                  </a:cubicBezTo>
                  <a:cubicBezTo>
                    <a:pt x="5889" y="3287"/>
                    <a:pt x="6232" y="3173"/>
                    <a:pt x="6551" y="3013"/>
                  </a:cubicBezTo>
                  <a:cubicBezTo>
                    <a:pt x="6711" y="2945"/>
                    <a:pt x="6848" y="2854"/>
                    <a:pt x="6985" y="2762"/>
                  </a:cubicBezTo>
                  <a:cubicBezTo>
                    <a:pt x="7053" y="2717"/>
                    <a:pt x="7122" y="2671"/>
                    <a:pt x="7190" y="2603"/>
                  </a:cubicBezTo>
                  <a:cubicBezTo>
                    <a:pt x="7281" y="2534"/>
                    <a:pt x="7350" y="2489"/>
                    <a:pt x="7418" y="2397"/>
                  </a:cubicBezTo>
                  <a:cubicBezTo>
                    <a:pt x="7692" y="2146"/>
                    <a:pt x="7943" y="1872"/>
                    <a:pt x="8103" y="1530"/>
                  </a:cubicBezTo>
                  <a:cubicBezTo>
                    <a:pt x="8240" y="1279"/>
                    <a:pt x="8331" y="1005"/>
                    <a:pt x="8400" y="731"/>
                  </a:cubicBezTo>
                  <a:cubicBezTo>
                    <a:pt x="8446" y="526"/>
                    <a:pt x="8491" y="252"/>
                    <a:pt x="8309" y="92"/>
                  </a:cubicBezTo>
                  <a:cubicBezTo>
                    <a:pt x="8240" y="23"/>
                    <a:pt x="8149" y="1"/>
                    <a:pt x="8058"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1" name="Google Shape;4652;p38">
              <a:extLst>
                <a:ext uri="{FF2B5EF4-FFF2-40B4-BE49-F238E27FC236}">
                  <a16:creationId xmlns:a16="http://schemas.microsoft.com/office/drawing/2014/main" id="{8C9357DF-7757-7BCE-161B-2EC88750E886}"/>
                </a:ext>
              </a:extLst>
            </p:cNvPr>
            <p:cNvSpPr/>
            <p:nvPr/>
          </p:nvSpPr>
          <p:spPr>
            <a:xfrm>
              <a:off x="9675181" y="3414005"/>
              <a:ext cx="263199" cy="88181"/>
            </a:xfrm>
            <a:custGeom>
              <a:avLst/>
              <a:gdLst/>
              <a:ahLst/>
              <a:cxnLst/>
              <a:rect l="l" t="t" r="r" b="b"/>
              <a:pathLst>
                <a:path w="9405" h="3151" extrusionOk="0">
                  <a:moveTo>
                    <a:pt x="9085" y="1"/>
                  </a:moveTo>
                  <a:cubicBezTo>
                    <a:pt x="8994" y="1"/>
                    <a:pt x="8925" y="24"/>
                    <a:pt x="8857" y="92"/>
                  </a:cubicBezTo>
                  <a:cubicBezTo>
                    <a:pt x="8811" y="138"/>
                    <a:pt x="8765" y="229"/>
                    <a:pt x="8765" y="321"/>
                  </a:cubicBezTo>
                  <a:cubicBezTo>
                    <a:pt x="8765" y="321"/>
                    <a:pt x="8788" y="321"/>
                    <a:pt x="8788" y="343"/>
                  </a:cubicBezTo>
                  <a:cubicBezTo>
                    <a:pt x="8742" y="389"/>
                    <a:pt x="8720" y="457"/>
                    <a:pt x="8674" y="503"/>
                  </a:cubicBezTo>
                  <a:cubicBezTo>
                    <a:pt x="8469" y="777"/>
                    <a:pt x="8217" y="1028"/>
                    <a:pt x="7966" y="1256"/>
                  </a:cubicBezTo>
                  <a:cubicBezTo>
                    <a:pt x="7807" y="1393"/>
                    <a:pt x="7624" y="1530"/>
                    <a:pt x="7441" y="1644"/>
                  </a:cubicBezTo>
                  <a:cubicBezTo>
                    <a:pt x="7350" y="1713"/>
                    <a:pt x="7259" y="1759"/>
                    <a:pt x="7168" y="1804"/>
                  </a:cubicBezTo>
                  <a:cubicBezTo>
                    <a:pt x="7076" y="1873"/>
                    <a:pt x="6985" y="1895"/>
                    <a:pt x="6894" y="1941"/>
                  </a:cubicBezTo>
                  <a:cubicBezTo>
                    <a:pt x="6757" y="2010"/>
                    <a:pt x="6620" y="2078"/>
                    <a:pt x="6483" y="2124"/>
                  </a:cubicBezTo>
                  <a:cubicBezTo>
                    <a:pt x="6323" y="2192"/>
                    <a:pt x="6163" y="2238"/>
                    <a:pt x="6026" y="2283"/>
                  </a:cubicBezTo>
                  <a:cubicBezTo>
                    <a:pt x="5752" y="2375"/>
                    <a:pt x="5456" y="2466"/>
                    <a:pt x="5182" y="2512"/>
                  </a:cubicBezTo>
                  <a:cubicBezTo>
                    <a:pt x="4976" y="2535"/>
                    <a:pt x="4748" y="2557"/>
                    <a:pt x="4543" y="2557"/>
                  </a:cubicBezTo>
                  <a:cubicBezTo>
                    <a:pt x="4314" y="2557"/>
                    <a:pt x="4063" y="2557"/>
                    <a:pt x="3835" y="2535"/>
                  </a:cubicBezTo>
                  <a:lnTo>
                    <a:pt x="3904" y="2535"/>
                  </a:lnTo>
                  <a:cubicBezTo>
                    <a:pt x="3812" y="2535"/>
                    <a:pt x="3721" y="2512"/>
                    <a:pt x="3630" y="2512"/>
                  </a:cubicBezTo>
                  <a:cubicBezTo>
                    <a:pt x="3356" y="2489"/>
                    <a:pt x="3105" y="2420"/>
                    <a:pt x="2854" y="2375"/>
                  </a:cubicBezTo>
                  <a:cubicBezTo>
                    <a:pt x="2580" y="2306"/>
                    <a:pt x="2306" y="2215"/>
                    <a:pt x="2055" y="2124"/>
                  </a:cubicBezTo>
                  <a:cubicBezTo>
                    <a:pt x="2032" y="2124"/>
                    <a:pt x="2032" y="2101"/>
                    <a:pt x="2010" y="2101"/>
                  </a:cubicBezTo>
                  <a:lnTo>
                    <a:pt x="2010" y="2101"/>
                  </a:lnTo>
                  <a:cubicBezTo>
                    <a:pt x="2032" y="2101"/>
                    <a:pt x="2032" y="2124"/>
                    <a:pt x="2032" y="2124"/>
                  </a:cubicBezTo>
                  <a:cubicBezTo>
                    <a:pt x="1804" y="2010"/>
                    <a:pt x="1553" y="1918"/>
                    <a:pt x="1347" y="1759"/>
                  </a:cubicBezTo>
                  <a:lnTo>
                    <a:pt x="1347" y="1759"/>
                  </a:lnTo>
                  <a:cubicBezTo>
                    <a:pt x="1347" y="1759"/>
                    <a:pt x="1370" y="1781"/>
                    <a:pt x="1370" y="1781"/>
                  </a:cubicBezTo>
                  <a:cubicBezTo>
                    <a:pt x="1370" y="1781"/>
                    <a:pt x="1347" y="1781"/>
                    <a:pt x="1347" y="1759"/>
                  </a:cubicBezTo>
                  <a:lnTo>
                    <a:pt x="1347" y="1759"/>
                  </a:lnTo>
                  <a:cubicBezTo>
                    <a:pt x="1347" y="1759"/>
                    <a:pt x="1347" y="1759"/>
                    <a:pt x="1347" y="1759"/>
                  </a:cubicBezTo>
                  <a:cubicBezTo>
                    <a:pt x="1256" y="1713"/>
                    <a:pt x="1187" y="1644"/>
                    <a:pt x="1119" y="1576"/>
                  </a:cubicBezTo>
                  <a:cubicBezTo>
                    <a:pt x="1096" y="1553"/>
                    <a:pt x="1096" y="1553"/>
                    <a:pt x="1096" y="1530"/>
                  </a:cubicBezTo>
                  <a:cubicBezTo>
                    <a:pt x="1096" y="1530"/>
                    <a:pt x="1073" y="1507"/>
                    <a:pt x="1073" y="1485"/>
                  </a:cubicBezTo>
                  <a:cubicBezTo>
                    <a:pt x="1050" y="1439"/>
                    <a:pt x="1028" y="1416"/>
                    <a:pt x="959" y="1393"/>
                  </a:cubicBezTo>
                  <a:cubicBezTo>
                    <a:pt x="946" y="1387"/>
                    <a:pt x="930" y="1384"/>
                    <a:pt x="914" y="1384"/>
                  </a:cubicBezTo>
                  <a:cubicBezTo>
                    <a:pt x="875" y="1384"/>
                    <a:pt x="832" y="1400"/>
                    <a:pt x="799" y="1416"/>
                  </a:cubicBezTo>
                  <a:cubicBezTo>
                    <a:pt x="776" y="1439"/>
                    <a:pt x="731" y="1439"/>
                    <a:pt x="708" y="1462"/>
                  </a:cubicBezTo>
                  <a:cubicBezTo>
                    <a:pt x="639" y="1485"/>
                    <a:pt x="594" y="1553"/>
                    <a:pt x="548" y="1599"/>
                  </a:cubicBezTo>
                  <a:cubicBezTo>
                    <a:pt x="503" y="1644"/>
                    <a:pt x="480" y="1713"/>
                    <a:pt x="434" y="1781"/>
                  </a:cubicBezTo>
                  <a:cubicBezTo>
                    <a:pt x="366" y="1895"/>
                    <a:pt x="297" y="2032"/>
                    <a:pt x="229" y="2147"/>
                  </a:cubicBezTo>
                  <a:cubicBezTo>
                    <a:pt x="160" y="2283"/>
                    <a:pt x="92" y="2420"/>
                    <a:pt x="23" y="2580"/>
                  </a:cubicBezTo>
                  <a:cubicBezTo>
                    <a:pt x="0" y="2603"/>
                    <a:pt x="23" y="2649"/>
                    <a:pt x="46" y="2672"/>
                  </a:cubicBezTo>
                  <a:cubicBezTo>
                    <a:pt x="65" y="2681"/>
                    <a:pt x="84" y="2687"/>
                    <a:pt x="101" y="2687"/>
                  </a:cubicBezTo>
                  <a:cubicBezTo>
                    <a:pt x="126" y="2687"/>
                    <a:pt x="147" y="2675"/>
                    <a:pt x="160" y="2649"/>
                  </a:cubicBezTo>
                  <a:cubicBezTo>
                    <a:pt x="251" y="2489"/>
                    <a:pt x="343" y="2306"/>
                    <a:pt x="411" y="2147"/>
                  </a:cubicBezTo>
                  <a:cubicBezTo>
                    <a:pt x="503" y="1987"/>
                    <a:pt x="571" y="1827"/>
                    <a:pt x="685" y="1690"/>
                  </a:cubicBezTo>
                  <a:cubicBezTo>
                    <a:pt x="708" y="1667"/>
                    <a:pt x="708" y="1644"/>
                    <a:pt x="731" y="1644"/>
                  </a:cubicBezTo>
                  <a:cubicBezTo>
                    <a:pt x="754" y="1622"/>
                    <a:pt x="776" y="1599"/>
                    <a:pt x="799" y="1599"/>
                  </a:cubicBezTo>
                  <a:cubicBezTo>
                    <a:pt x="845" y="1576"/>
                    <a:pt x="891" y="1576"/>
                    <a:pt x="913" y="1553"/>
                  </a:cubicBezTo>
                  <a:cubicBezTo>
                    <a:pt x="936" y="1576"/>
                    <a:pt x="936" y="1576"/>
                    <a:pt x="936" y="1599"/>
                  </a:cubicBezTo>
                  <a:cubicBezTo>
                    <a:pt x="959" y="1622"/>
                    <a:pt x="959" y="1644"/>
                    <a:pt x="959" y="1644"/>
                  </a:cubicBezTo>
                  <a:cubicBezTo>
                    <a:pt x="1005" y="1804"/>
                    <a:pt x="1119" y="1918"/>
                    <a:pt x="1210" y="2032"/>
                  </a:cubicBezTo>
                  <a:cubicBezTo>
                    <a:pt x="1324" y="2147"/>
                    <a:pt x="1461" y="2238"/>
                    <a:pt x="1598" y="2352"/>
                  </a:cubicBezTo>
                  <a:cubicBezTo>
                    <a:pt x="1735" y="2443"/>
                    <a:pt x="1895" y="2512"/>
                    <a:pt x="2032" y="2603"/>
                  </a:cubicBezTo>
                  <a:cubicBezTo>
                    <a:pt x="2214" y="2672"/>
                    <a:pt x="2374" y="2740"/>
                    <a:pt x="2557" y="2808"/>
                  </a:cubicBezTo>
                  <a:cubicBezTo>
                    <a:pt x="2694" y="2877"/>
                    <a:pt x="2854" y="2923"/>
                    <a:pt x="2991" y="2945"/>
                  </a:cubicBezTo>
                  <a:cubicBezTo>
                    <a:pt x="3150" y="2991"/>
                    <a:pt x="3310" y="3037"/>
                    <a:pt x="3470" y="3060"/>
                  </a:cubicBezTo>
                  <a:cubicBezTo>
                    <a:pt x="3652" y="3082"/>
                    <a:pt x="3858" y="3105"/>
                    <a:pt x="4040" y="3128"/>
                  </a:cubicBezTo>
                  <a:cubicBezTo>
                    <a:pt x="4200" y="3151"/>
                    <a:pt x="4360" y="3151"/>
                    <a:pt x="4543" y="3151"/>
                  </a:cubicBezTo>
                  <a:lnTo>
                    <a:pt x="5022" y="3151"/>
                  </a:lnTo>
                  <a:cubicBezTo>
                    <a:pt x="5227" y="3128"/>
                    <a:pt x="5410" y="3105"/>
                    <a:pt x="5593" y="3060"/>
                  </a:cubicBezTo>
                  <a:cubicBezTo>
                    <a:pt x="5752" y="3014"/>
                    <a:pt x="5912" y="2968"/>
                    <a:pt x="6072" y="2923"/>
                  </a:cubicBezTo>
                  <a:cubicBezTo>
                    <a:pt x="6209" y="2877"/>
                    <a:pt x="6369" y="2831"/>
                    <a:pt x="6528" y="2763"/>
                  </a:cubicBezTo>
                  <a:cubicBezTo>
                    <a:pt x="6711" y="2717"/>
                    <a:pt x="6871" y="2649"/>
                    <a:pt x="7031" y="2580"/>
                  </a:cubicBezTo>
                  <a:cubicBezTo>
                    <a:pt x="7213" y="2489"/>
                    <a:pt x="7373" y="2420"/>
                    <a:pt x="7533" y="2329"/>
                  </a:cubicBezTo>
                  <a:cubicBezTo>
                    <a:pt x="7693" y="2238"/>
                    <a:pt x="7829" y="2147"/>
                    <a:pt x="7966" y="2055"/>
                  </a:cubicBezTo>
                  <a:cubicBezTo>
                    <a:pt x="8126" y="1941"/>
                    <a:pt x="8286" y="1827"/>
                    <a:pt x="8423" y="1690"/>
                  </a:cubicBezTo>
                  <a:cubicBezTo>
                    <a:pt x="8628" y="1530"/>
                    <a:pt x="8811" y="1348"/>
                    <a:pt x="8971" y="1165"/>
                  </a:cubicBezTo>
                  <a:cubicBezTo>
                    <a:pt x="9062" y="1051"/>
                    <a:pt x="9153" y="960"/>
                    <a:pt x="9245" y="823"/>
                  </a:cubicBezTo>
                  <a:cubicBezTo>
                    <a:pt x="9267" y="777"/>
                    <a:pt x="9290" y="754"/>
                    <a:pt x="9313" y="686"/>
                  </a:cubicBezTo>
                  <a:cubicBezTo>
                    <a:pt x="9359" y="640"/>
                    <a:pt x="9382" y="572"/>
                    <a:pt x="9404" y="503"/>
                  </a:cubicBezTo>
                  <a:cubicBezTo>
                    <a:pt x="9404" y="457"/>
                    <a:pt x="9404" y="412"/>
                    <a:pt x="9404" y="366"/>
                  </a:cubicBezTo>
                  <a:cubicBezTo>
                    <a:pt x="9404" y="321"/>
                    <a:pt x="9404" y="252"/>
                    <a:pt x="9382" y="206"/>
                  </a:cubicBezTo>
                  <a:cubicBezTo>
                    <a:pt x="9359" y="69"/>
                    <a:pt x="9222" y="1"/>
                    <a:pt x="9085"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2" name="Google Shape;4653;p38">
              <a:extLst>
                <a:ext uri="{FF2B5EF4-FFF2-40B4-BE49-F238E27FC236}">
                  <a16:creationId xmlns:a16="http://schemas.microsoft.com/office/drawing/2014/main" id="{25002614-E8F5-84B4-7EEE-C2D807EFA279}"/>
                </a:ext>
              </a:extLst>
            </p:cNvPr>
            <p:cNvSpPr/>
            <p:nvPr/>
          </p:nvSpPr>
          <p:spPr>
            <a:xfrm>
              <a:off x="8391258" y="3634387"/>
              <a:ext cx="298964" cy="117257"/>
            </a:xfrm>
            <a:custGeom>
              <a:avLst/>
              <a:gdLst/>
              <a:ahLst/>
              <a:cxnLst/>
              <a:rect l="l" t="t" r="r" b="b"/>
              <a:pathLst>
                <a:path w="10683" h="4190" extrusionOk="0">
                  <a:moveTo>
                    <a:pt x="10340" y="1"/>
                  </a:moveTo>
                  <a:cubicBezTo>
                    <a:pt x="10295" y="1"/>
                    <a:pt x="10249" y="24"/>
                    <a:pt x="10203" y="46"/>
                  </a:cubicBezTo>
                  <a:cubicBezTo>
                    <a:pt x="10158" y="69"/>
                    <a:pt x="10112" y="115"/>
                    <a:pt x="10089" y="138"/>
                  </a:cubicBezTo>
                  <a:cubicBezTo>
                    <a:pt x="10044" y="206"/>
                    <a:pt x="10021" y="275"/>
                    <a:pt x="9975" y="320"/>
                  </a:cubicBezTo>
                  <a:cubicBezTo>
                    <a:pt x="9975" y="343"/>
                    <a:pt x="9975" y="343"/>
                    <a:pt x="9975" y="343"/>
                  </a:cubicBezTo>
                  <a:cubicBezTo>
                    <a:pt x="9907" y="480"/>
                    <a:pt x="9815" y="594"/>
                    <a:pt x="9724" y="708"/>
                  </a:cubicBezTo>
                  <a:cubicBezTo>
                    <a:pt x="9633" y="845"/>
                    <a:pt x="9519" y="982"/>
                    <a:pt x="9405" y="1119"/>
                  </a:cubicBezTo>
                  <a:cubicBezTo>
                    <a:pt x="9199" y="1347"/>
                    <a:pt x="8971" y="1576"/>
                    <a:pt x="8743" y="1781"/>
                  </a:cubicBezTo>
                  <a:cubicBezTo>
                    <a:pt x="8697" y="1827"/>
                    <a:pt x="8651" y="1850"/>
                    <a:pt x="8606" y="1895"/>
                  </a:cubicBezTo>
                  <a:cubicBezTo>
                    <a:pt x="8514" y="1964"/>
                    <a:pt x="8400" y="2032"/>
                    <a:pt x="8309" y="2101"/>
                  </a:cubicBezTo>
                  <a:cubicBezTo>
                    <a:pt x="8081" y="2238"/>
                    <a:pt x="7807" y="2397"/>
                    <a:pt x="7556" y="2534"/>
                  </a:cubicBezTo>
                  <a:cubicBezTo>
                    <a:pt x="7305" y="2671"/>
                    <a:pt x="7054" y="2785"/>
                    <a:pt x="6802" y="2877"/>
                  </a:cubicBezTo>
                  <a:cubicBezTo>
                    <a:pt x="6711" y="2899"/>
                    <a:pt x="6620" y="2922"/>
                    <a:pt x="6529" y="2945"/>
                  </a:cubicBezTo>
                  <a:cubicBezTo>
                    <a:pt x="6141" y="3059"/>
                    <a:pt x="5730" y="3105"/>
                    <a:pt x="5296" y="3151"/>
                  </a:cubicBezTo>
                  <a:cubicBezTo>
                    <a:pt x="5022" y="3151"/>
                    <a:pt x="4748" y="3151"/>
                    <a:pt x="4451" y="3128"/>
                  </a:cubicBezTo>
                  <a:lnTo>
                    <a:pt x="4246" y="3128"/>
                  </a:lnTo>
                  <a:cubicBezTo>
                    <a:pt x="4132" y="3105"/>
                    <a:pt x="4018" y="3082"/>
                    <a:pt x="3904" y="3082"/>
                  </a:cubicBezTo>
                  <a:cubicBezTo>
                    <a:pt x="3835" y="3059"/>
                    <a:pt x="3744" y="3036"/>
                    <a:pt x="3653" y="3014"/>
                  </a:cubicBezTo>
                  <a:lnTo>
                    <a:pt x="3653" y="3014"/>
                  </a:lnTo>
                  <a:cubicBezTo>
                    <a:pt x="3654" y="3015"/>
                    <a:pt x="3656" y="3017"/>
                    <a:pt x="3658" y="3018"/>
                  </a:cubicBezTo>
                  <a:lnTo>
                    <a:pt x="3658" y="3018"/>
                  </a:lnTo>
                  <a:cubicBezTo>
                    <a:pt x="3519" y="2978"/>
                    <a:pt x="3383" y="2936"/>
                    <a:pt x="3265" y="2877"/>
                  </a:cubicBezTo>
                  <a:cubicBezTo>
                    <a:pt x="3105" y="2831"/>
                    <a:pt x="2968" y="2763"/>
                    <a:pt x="2831" y="2694"/>
                  </a:cubicBezTo>
                  <a:cubicBezTo>
                    <a:pt x="2534" y="2580"/>
                    <a:pt x="2260" y="2420"/>
                    <a:pt x="1963" y="2283"/>
                  </a:cubicBezTo>
                  <a:cubicBezTo>
                    <a:pt x="1849" y="2215"/>
                    <a:pt x="1735" y="2146"/>
                    <a:pt x="1598" y="2078"/>
                  </a:cubicBezTo>
                  <a:cubicBezTo>
                    <a:pt x="1553" y="2032"/>
                    <a:pt x="1484" y="2009"/>
                    <a:pt x="1416" y="1964"/>
                  </a:cubicBezTo>
                  <a:cubicBezTo>
                    <a:pt x="1393" y="1941"/>
                    <a:pt x="1347" y="1941"/>
                    <a:pt x="1324" y="1918"/>
                  </a:cubicBezTo>
                  <a:cubicBezTo>
                    <a:pt x="1279" y="1895"/>
                    <a:pt x="1256" y="1872"/>
                    <a:pt x="1210" y="1850"/>
                  </a:cubicBezTo>
                  <a:cubicBezTo>
                    <a:pt x="1187" y="1850"/>
                    <a:pt x="1142" y="1827"/>
                    <a:pt x="1096" y="1827"/>
                  </a:cubicBezTo>
                  <a:cubicBezTo>
                    <a:pt x="1028" y="1827"/>
                    <a:pt x="959" y="1827"/>
                    <a:pt x="914" y="1872"/>
                  </a:cubicBezTo>
                  <a:cubicBezTo>
                    <a:pt x="777" y="1713"/>
                    <a:pt x="662" y="1553"/>
                    <a:pt x="525" y="1416"/>
                  </a:cubicBezTo>
                  <a:cubicBezTo>
                    <a:pt x="475" y="1340"/>
                    <a:pt x="397" y="1307"/>
                    <a:pt x="318" y="1307"/>
                  </a:cubicBezTo>
                  <a:cubicBezTo>
                    <a:pt x="254" y="1307"/>
                    <a:pt x="189" y="1329"/>
                    <a:pt x="137" y="1370"/>
                  </a:cubicBezTo>
                  <a:cubicBezTo>
                    <a:pt x="1" y="1484"/>
                    <a:pt x="1" y="1667"/>
                    <a:pt x="92" y="1781"/>
                  </a:cubicBezTo>
                  <a:cubicBezTo>
                    <a:pt x="206" y="1918"/>
                    <a:pt x="297" y="2055"/>
                    <a:pt x="411" y="2192"/>
                  </a:cubicBezTo>
                  <a:cubicBezTo>
                    <a:pt x="503" y="2306"/>
                    <a:pt x="617" y="2443"/>
                    <a:pt x="731" y="2557"/>
                  </a:cubicBezTo>
                  <a:cubicBezTo>
                    <a:pt x="959" y="2785"/>
                    <a:pt x="1210" y="3014"/>
                    <a:pt x="1507" y="3196"/>
                  </a:cubicBezTo>
                  <a:cubicBezTo>
                    <a:pt x="1781" y="3379"/>
                    <a:pt x="2100" y="3516"/>
                    <a:pt x="2420" y="3653"/>
                  </a:cubicBezTo>
                  <a:cubicBezTo>
                    <a:pt x="2717" y="3767"/>
                    <a:pt x="3059" y="3881"/>
                    <a:pt x="3401" y="3949"/>
                  </a:cubicBezTo>
                  <a:cubicBezTo>
                    <a:pt x="3721" y="4041"/>
                    <a:pt x="4063" y="4109"/>
                    <a:pt x="4406" y="4155"/>
                  </a:cubicBezTo>
                  <a:cubicBezTo>
                    <a:pt x="4588" y="4178"/>
                    <a:pt x="4771" y="4189"/>
                    <a:pt x="4954" y="4189"/>
                  </a:cubicBezTo>
                  <a:cubicBezTo>
                    <a:pt x="5136" y="4189"/>
                    <a:pt x="5319" y="4178"/>
                    <a:pt x="5501" y="4155"/>
                  </a:cubicBezTo>
                  <a:cubicBezTo>
                    <a:pt x="5821" y="4132"/>
                    <a:pt x="6118" y="4064"/>
                    <a:pt x="6437" y="3972"/>
                  </a:cubicBezTo>
                  <a:cubicBezTo>
                    <a:pt x="6620" y="3927"/>
                    <a:pt x="6802" y="3881"/>
                    <a:pt x="6962" y="3813"/>
                  </a:cubicBezTo>
                  <a:cubicBezTo>
                    <a:pt x="7122" y="3744"/>
                    <a:pt x="7259" y="3676"/>
                    <a:pt x="7396" y="3607"/>
                  </a:cubicBezTo>
                  <a:cubicBezTo>
                    <a:pt x="7693" y="3447"/>
                    <a:pt x="7989" y="3288"/>
                    <a:pt x="8263" y="3128"/>
                  </a:cubicBezTo>
                  <a:cubicBezTo>
                    <a:pt x="8560" y="2945"/>
                    <a:pt x="8857" y="2763"/>
                    <a:pt x="9131" y="2557"/>
                  </a:cubicBezTo>
                  <a:cubicBezTo>
                    <a:pt x="9382" y="2352"/>
                    <a:pt x="9656" y="2123"/>
                    <a:pt x="9861" y="1850"/>
                  </a:cubicBezTo>
                  <a:cubicBezTo>
                    <a:pt x="10066" y="1598"/>
                    <a:pt x="10226" y="1325"/>
                    <a:pt x="10386" y="1051"/>
                  </a:cubicBezTo>
                  <a:cubicBezTo>
                    <a:pt x="10432" y="959"/>
                    <a:pt x="10500" y="845"/>
                    <a:pt x="10523" y="754"/>
                  </a:cubicBezTo>
                  <a:cubicBezTo>
                    <a:pt x="10546" y="708"/>
                    <a:pt x="10569" y="663"/>
                    <a:pt x="10569" y="640"/>
                  </a:cubicBezTo>
                  <a:cubicBezTo>
                    <a:pt x="10591" y="594"/>
                    <a:pt x="10614" y="571"/>
                    <a:pt x="10637" y="526"/>
                  </a:cubicBezTo>
                  <a:cubicBezTo>
                    <a:pt x="10660" y="480"/>
                    <a:pt x="10660" y="434"/>
                    <a:pt x="10683" y="366"/>
                  </a:cubicBezTo>
                  <a:cubicBezTo>
                    <a:pt x="10683" y="297"/>
                    <a:pt x="10683" y="252"/>
                    <a:pt x="10660" y="183"/>
                  </a:cubicBezTo>
                  <a:cubicBezTo>
                    <a:pt x="10614" y="115"/>
                    <a:pt x="10546" y="46"/>
                    <a:pt x="10477" y="24"/>
                  </a:cubicBezTo>
                  <a:lnTo>
                    <a:pt x="10455" y="24"/>
                  </a:lnTo>
                  <a:cubicBezTo>
                    <a:pt x="10409" y="1"/>
                    <a:pt x="10386" y="1"/>
                    <a:pt x="10340"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3" name="Google Shape;4654;p38">
              <a:extLst>
                <a:ext uri="{FF2B5EF4-FFF2-40B4-BE49-F238E27FC236}">
                  <a16:creationId xmlns:a16="http://schemas.microsoft.com/office/drawing/2014/main" id="{E43533A2-F2B8-078C-53A0-39B6D875506D}"/>
                </a:ext>
              </a:extLst>
            </p:cNvPr>
            <p:cNvSpPr/>
            <p:nvPr/>
          </p:nvSpPr>
          <p:spPr>
            <a:xfrm>
              <a:off x="8663384" y="3615217"/>
              <a:ext cx="180783" cy="74776"/>
            </a:xfrm>
            <a:custGeom>
              <a:avLst/>
              <a:gdLst/>
              <a:ahLst/>
              <a:cxnLst/>
              <a:rect l="l" t="t" r="r" b="b"/>
              <a:pathLst>
                <a:path w="6460" h="2672" extrusionOk="0">
                  <a:moveTo>
                    <a:pt x="6049" y="1"/>
                  </a:moveTo>
                  <a:cubicBezTo>
                    <a:pt x="5980" y="24"/>
                    <a:pt x="5935" y="47"/>
                    <a:pt x="5889" y="92"/>
                  </a:cubicBezTo>
                  <a:cubicBezTo>
                    <a:pt x="5843" y="115"/>
                    <a:pt x="5821" y="161"/>
                    <a:pt x="5775" y="206"/>
                  </a:cubicBezTo>
                  <a:cubicBezTo>
                    <a:pt x="5706" y="275"/>
                    <a:pt x="5661" y="343"/>
                    <a:pt x="5592" y="412"/>
                  </a:cubicBezTo>
                  <a:cubicBezTo>
                    <a:pt x="5478" y="526"/>
                    <a:pt x="5364" y="640"/>
                    <a:pt x="5250" y="777"/>
                  </a:cubicBezTo>
                  <a:cubicBezTo>
                    <a:pt x="5113" y="891"/>
                    <a:pt x="4976" y="1028"/>
                    <a:pt x="4839" y="1142"/>
                  </a:cubicBezTo>
                  <a:cubicBezTo>
                    <a:pt x="4725" y="1256"/>
                    <a:pt x="4588" y="1348"/>
                    <a:pt x="4451" y="1439"/>
                  </a:cubicBezTo>
                  <a:cubicBezTo>
                    <a:pt x="4291" y="1553"/>
                    <a:pt x="4131" y="1644"/>
                    <a:pt x="3949" y="1713"/>
                  </a:cubicBezTo>
                  <a:cubicBezTo>
                    <a:pt x="3789" y="1804"/>
                    <a:pt x="3606" y="1873"/>
                    <a:pt x="3424" y="1941"/>
                  </a:cubicBezTo>
                  <a:lnTo>
                    <a:pt x="3355" y="1964"/>
                  </a:lnTo>
                  <a:cubicBezTo>
                    <a:pt x="3287" y="1941"/>
                    <a:pt x="3218" y="1941"/>
                    <a:pt x="3173" y="1941"/>
                  </a:cubicBezTo>
                  <a:cubicBezTo>
                    <a:pt x="2899" y="1895"/>
                    <a:pt x="2648" y="1873"/>
                    <a:pt x="2397" y="1804"/>
                  </a:cubicBezTo>
                  <a:cubicBezTo>
                    <a:pt x="2054" y="1736"/>
                    <a:pt x="1689" y="1644"/>
                    <a:pt x="1370" y="1485"/>
                  </a:cubicBezTo>
                  <a:cubicBezTo>
                    <a:pt x="1255" y="1416"/>
                    <a:pt x="1164" y="1348"/>
                    <a:pt x="1073" y="1279"/>
                  </a:cubicBezTo>
                  <a:cubicBezTo>
                    <a:pt x="959" y="1165"/>
                    <a:pt x="867" y="1074"/>
                    <a:pt x="753" y="960"/>
                  </a:cubicBezTo>
                  <a:cubicBezTo>
                    <a:pt x="685" y="914"/>
                    <a:pt x="639" y="868"/>
                    <a:pt x="548" y="845"/>
                  </a:cubicBezTo>
                  <a:cubicBezTo>
                    <a:pt x="457" y="845"/>
                    <a:pt x="365" y="868"/>
                    <a:pt x="297" y="937"/>
                  </a:cubicBezTo>
                  <a:cubicBezTo>
                    <a:pt x="228" y="982"/>
                    <a:pt x="183" y="1074"/>
                    <a:pt x="183" y="1165"/>
                  </a:cubicBezTo>
                  <a:cubicBezTo>
                    <a:pt x="183" y="1233"/>
                    <a:pt x="206" y="1348"/>
                    <a:pt x="251" y="1393"/>
                  </a:cubicBezTo>
                  <a:lnTo>
                    <a:pt x="297" y="1439"/>
                  </a:lnTo>
                  <a:cubicBezTo>
                    <a:pt x="228" y="1439"/>
                    <a:pt x="160" y="1462"/>
                    <a:pt x="114" y="1485"/>
                  </a:cubicBezTo>
                  <a:cubicBezTo>
                    <a:pt x="46" y="1576"/>
                    <a:pt x="0" y="1713"/>
                    <a:pt x="46" y="1804"/>
                  </a:cubicBezTo>
                  <a:cubicBezTo>
                    <a:pt x="91" y="1873"/>
                    <a:pt x="114" y="1918"/>
                    <a:pt x="160" y="1964"/>
                  </a:cubicBezTo>
                  <a:cubicBezTo>
                    <a:pt x="206" y="2010"/>
                    <a:pt x="228" y="2055"/>
                    <a:pt x="274" y="2101"/>
                  </a:cubicBezTo>
                  <a:cubicBezTo>
                    <a:pt x="342" y="2147"/>
                    <a:pt x="411" y="2192"/>
                    <a:pt x="479" y="2238"/>
                  </a:cubicBezTo>
                  <a:cubicBezTo>
                    <a:pt x="639" y="2329"/>
                    <a:pt x="799" y="2398"/>
                    <a:pt x="959" y="2443"/>
                  </a:cubicBezTo>
                  <a:cubicBezTo>
                    <a:pt x="1324" y="2557"/>
                    <a:pt x="1666" y="2649"/>
                    <a:pt x="2032" y="2671"/>
                  </a:cubicBezTo>
                  <a:lnTo>
                    <a:pt x="2557" y="2671"/>
                  </a:lnTo>
                  <a:cubicBezTo>
                    <a:pt x="2739" y="2649"/>
                    <a:pt x="2945" y="2649"/>
                    <a:pt x="3150" y="2626"/>
                  </a:cubicBezTo>
                  <a:cubicBezTo>
                    <a:pt x="3173" y="2626"/>
                    <a:pt x="3218" y="2603"/>
                    <a:pt x="3241" y="2603"/>
                  </a:cubicBezTo>
                  <a:cubicBezTo>
                    <a:pt x="3378" y="2626"/>
                    <a:pt x="3492" y="2626"/>
                    <a:pt x="3629" y="2649"/>
                  </a:cubicBezTo>
                  <a:cubicBezTo>
                    <a:pt x="3812" y="2649"/>
                    <a:pt x="3995" y="2626"/>
                    <a:pt x="4177" y="2603"/>
                  </a:cubicBezTo>
                  <a:cubicBezTo>
                    <a:pt x="4314" y="2580"/>
                    <a:pt x="4474" y="2535"/>
                    <a:pt x="4611" y="2466"/>
                  </a:cubicBezTo>
                  <a:cubicBezTo>
                    <a:pt x="4748" y="2420"/>
                    <a:pt x="4885" y="2352"/>
                    <a:pt x="4999" y="2283"/>
                  </a:cubicBezTo>
                  <a:cubicBezTo>
                    <a:pt x="5159" y="2192"/>
                    <a:pt x="5273" y="2101"/>
                    <a:pt x="5410" y="2010"/>
                  </a:cubicBezTo>
                  <a:cubicBezTo>
                    <a:pt x="5524" y="1941"/>
                    <a:pt x="5592" y="1850"/>
                    <a:pt x="5706" y="1781"/>
                  </a:cubicBezTo>
                  <a:cubicBezTo>
                    <a:pt x="5798" y="1667"/>
                    <a:pt x="5889" y="1576"/>
                    <a:pt x="5980" y="1462"/>
                  </a:cubicBezTo>
                  <a:cubicBezTo>
                    <a:pt x="6049" y="1348"/>
                    <a:pt x="6117" y="1211"/>
                    <a:pt x="6186" y="1097"/>
                  </a:cubicBezTo>
                  <a:cubicBezTo>
                    <a:pt x="6254" y="982"/>
                    <a:pt x="6300" y="868"/>
                    <a:pt x="6346" y="777"/>
                  </a:cubicBezTo>
                  <a:cubicBezTo>
                    <a:pt x="6368" y="709"/>
                    <a:pt x="6391" y="663"/>
                    <a:pt x="6391" y="594"/>
                  </a:cubicBezTo>
                  <a:cubicBezTo>
                    <a:pt x="6437" y="480"/>
                    <a:pt x="6460" y="389"/>
                    <a:pt x="6460" y="275"/>
                  </a:cubicBezTo>
                  <a:cubicBezTo>
                    <a:pt x="6437" y="161"/>
                    <a:pt x="6346" y="47"/>
                    <a:pt x="6231" y="24"/>
                  </a:cubicBezTo>
                  <a:cubicBezTo>
                    <a:pt x="6186" y="1"/>
                    <a:pt x="6163" y="1"/>
                    <a:pt x="6117"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4" name="Google Shape;4655;p38">
              <a:extLst>
                <a:ext uri="{FF2B5EF4-FFF2-40B4-BE49-F238E27FC236}">
                  <a16:creationId xmlns:a16="http://schemas.microsoft.com/office/drawing/2014/main" id="{16686CE3-BB77-CC28-F14F-F695AAB3019B}"/>
                </a:ext>
              </a:extLst>
            </p:cNvPr>
            <p:cNvSpPr/>
            <p:nvPr/>
          </p:nvSpPr>
          <p:spPr>
            <a:xfrm>
              <a:off x="8654429" y="3613958"/>
              <a:ext cx="198693" cy="86306"/>
            </a:xfrm>
            <a:custGeom>
              <a:avLst/>
              <a:gdLst/>
              <a:ahLst/>
              <a:cxnLst/>
              <a:rect l="l" t="t" r="r" b="b"/>
              <a:pathLst>
                <a:path w="7100" h="3084" extrusionOk="0">
                  <a:moveTo>
                    <a:pt x="6780" y="0"/>
                  </a:moveTo>
                  <a:cubicBezTo>
                    <a:pt x="6643" y="0"/>
                    <a:pt x="6529" y="92"/>
                    <a:pt x="6483" y="206"/>
                  </a:cubicBezTo>
                  <a:cubicBezTo>
                    <a:pt x="6414" y="388"/>
                    <a:pt x="6369" y="571"/>
                    <a:pt x="6278" y="754"/>
                  </a:cubicBezTo>
                  <a:cubicBezTo>
                    <a:pt x="6186" y="936"/>
                    <a:pt x="6049" y="1119"/>
                    <a:pt x="5912" y="1278"/>
                  </a:cubicBezTo>
                  <a:cubicBezTo>
                    <a:pt x="5684" y="1507"/>
                    <a:pt x="5456" y="1712"/>
                    <a:pt x="5182" y="1895"/>
                  </a:cubicBezTo>
                  <a:cubicBezTo>
                    <a:pt x="5045" y="1963"/>
                    <a:pt x="4908" y="2055"/>
                    <a:pt x="4771" y="2123"/>
                  </a:cubicBezTo>
                  <a:cubicBezTo>
                    <a:pt x="4634" y="2192"/>
                    <a:pt x="4497" y="2237"/>
                    <a:pt x="4360" y="2306"/>
                  </a:cubicBezTo>
                  <a:cubicBezTo>
                    <a:pt x="4132" y="2374"/>
                    <a:pt x="3904" y="2420"/>
                    <a:pt x="3653" y="2420"/>
                  </a:cubicBezTo>
                  <a:cubicBezTo>
                    <a:pt x="3579" y="2426"/>
                    <a:pt x="3507" y="2429"/>
                    <a:pt x="3437" y="2429"/>
                  </a:cubicBezTo>
                  <a:cubicBezTo>
                    <a:pt x="3266" y="2429"/>
                    <a:pt x="3100" y="2413"/>
                    <a:pt x="2922" y="2397"/>
                  </a:cubicBezTo>
                  <a:cubicBezTo>
                    <a:pt x="2694" y="2351"/>
                    <a:pt x="2443" y="2328"/>
                    <a:pt x="2215" y="2260"/>
                  </a:cubicBezTo>
                  <a:cubicBezTo>
                    <a:pt x="2055" y="2237"/>
                    <a:pt x="1872" y="2192"/>
                    <a:pt x="1712" y="2123"/>
                  </a:cubicBezTo>
                  <a:cubicBezTo>
                    <a:pt x="1575" y="2077"/>
                    <a:pt x="1439" y="2009"/>
                    <a:pt x="1302" y="1963"/>
                  </a:cubicBezTo>
                  <a:cubicBezTo>
                    <a:pt x="1165" y="1872"/>
                    <a:pt x="1005" y="1781"/>
                    <a:pt x="891" y="1667"/>
                  </a:cubicBezTo>
                  <a:cubicBezTo>
                    <a:pt x="777" y="1552"/>
                    <a:pt x="685" y="1438"/>
                    <a:pt x="571" y="1301"/>
                  </a:cubicBezTo>
                  <a:cubicBezTo>
                    <a:pt x="523" y="1230"/>
                    <a:pt x="438" y="1196"/>
                    <a:pt x="348" y="1196"/>
                  </a:cubicBezTo>
                  <a:cubicBezTo>
                    <a:pt x="266" y="1196"/>
                    <a:pt x="180" y="1224"/>
                    <a:pt x="115" y="1278"/>
                  </a:cubicBezTo>
                  <a:cubicBezTo>
                    <a:pt x="46" y="1324"/>
                    <a:pt x="23" y="1415"/>
                    <a:pt x="1" y="1484"/>
                  </a:cubicBezTo>
                  <a:cubicBezTo>
                    <a:pt x="1" y="1575"/>
                    <a:pt x="23" y="1667"/>
                    <a:pt x="92" y="1735"/>
                  </a:cubicBezTo>
                  <a:cubicBezTo>
                    <a:pt x="183" y="1872"/>
                    <a:pt x="297" y="1986"/>
                    <a:pt x="411" y="2123"/>
                  </a:cubicBezTo>
                  <a:cubicBezTo>
                    <a:pt x="548" y="2237"/>
                    <a:pt x="708" y="2351"/>
                    <a:pt x="845" y="2443"/>
                  </a:cubicBezTo>
                  <a:cubicBezTo>
                    <a:pt x="1142" y="2602"/>
                    <a:pt x="1439" y="2739"/>
                    <a:pt x="1758" y="2831"/>
                  </a:cubicBezTo>
                  <a:cubicBezTo>
                    <a:pt x="2100" y="2922"/>
                    <a:pt x="2443" y="2990"/>
                    <a:pt x="2808" y="3036"/>
                  </a:cubicBezTo>
                  <a:cubicBezTo>
                    <a:pt x="3020" y="3064"/>
                    <a:pt x="3231" y="3084"/>
                    <a:pt x="3443" y="3084"/>
                  </a:cubicBezTo>
                  <a:cubicBezTo>
                    <a:pt x="3574" y="3084"/>
                    <a:pt x="3704" y="3076"/>
                    <a:pt x="3835" y="3059"/>
                  </a:cubicBezTo>
                  <a:cubicBezTo>
                    <a:pt x="4178" y="3036"/>
                    <a:pt x="4520" y="2945"/>
                    <a:pt x="4840" y="2808"/>
                  </a:cubicBezTo>
                  <a:cubicBezTo>
                    <a:pt x="5182" y="2671"/>
                    <a:pt x="5479" y="2488"/>
                    <a:pt x="5775" y="2283"/>
                  </a:cubicBezTo>
                  <a:cubicBezTo>
                    <a:pt x="6049" y="2077"/>
                    <a:pt x="6300" y="1826"/>
                    <a:pt x="6529" y="1575"/>
                  </a:cubicBezTo>
                  <a:cubicBezTo>
                    <a:pt x="6620" y="1461"/>
                    <a:pt x="6711" y="1324"/>
                    <a:pt x="6780" y="1210"/>
                  </a:cubicBezTo>
                  <a:cubicBezTo>
                    <a:pt x="6871" y="1050"/>
                    <a:pt x="6939" y="890"/>
                    <a:pt x="7008" y="731"/>
                  </a:cubicBezTo>
                  <a:cubicBezTo>
                    <a:pt x="7031" y="594"/>
                    <a:pt x="7054" y="457"/>
                    <a:pt x="7076" y="343"/>
                  </a:cubicBezTo>
                  <a:cubicBezTo>
                    <a:pt x="7099" y="206"/>
                    <a:pt x="7008" y="69"/>
                    <a:pt x="6871" y="23"/>
                  </a:cubicBezTo>
                  <a:cubicBezTo>
                    <a:pt x="6848" y="23"/>
                    <a:pt x="6802" y="0"/>
                    <a:pt x="6780"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5" name="Google Shape;4656;p38">
              <a:extLst>
                <a:ext uri="{FF2B5EF4-FFF2-40B4-BE49-F238E27FC236}">
                  <a16:creationId xmlns:a16="http://schemas.microsoft.com/office/drawing/2014/main" id="{C68C1959-183B-D811-F74B-B78C9BD3D127}"/>
                </a:ext>
              </a:extLst>
            </p:cNvPr>
            <p:cNvSpPr/>
            <p:nvPr/>
          </p:nvSpPr>
          <p:spPr>
            <a:xfrm>
              <a:off x="6934862" y="3610768"/>
              <a:ext cx="834904" cy="645166"/>
            </a:xfrm>
            <a:custGeom>
              <a:avLst/>
              <a:gdLst/>
              <a:ahLst/>
              <a:cxnLst/>
              <a:rect l="l" t="t" r="r" b="b"/>
              <a:pathLst>
                <a:path w="29834" h="23054" extrusionOk="0">
                  <a:moveTo>
                    <a:pt x="1850" y="0"/>
                  </a:moveTo>
                  <a:cubicBezTo>
                    <a:pt x="1827" y="0"/>
                    <a:pt x="1781" y="0"/>
                    <a:pt x="1736" y="23"/>
                  </a:cubicBezTo>
                  <a:cubicBezTo>
                    <a:pt x="1599" y="46"/>
                    <a:pt x="1484" y="160"/>
                    <a:pt x="1462" y="297"/>
                  </a:cubicBezTo>
                  <a:cubicBezTo>
                    <a:pt x="1439" y="388"/>
                    <a:pt x="1462" y="411"/>
                    <a:pt x="1462" y="479"/>
                  </a:cubicBezTo>
                  <a:cubicBezTo>
                    <a:pt x="1484" y="639"/>
                    <a:pt x="1462" y="776"/>
                    <a:pt x="1439" y="936"/>
                  </a:cubicBezTo>
                  <a:cubicBezTo>
                    <a:pt x="1416" y="1096"/>
                    <a:pt x="1370" y="1233"/>
                    <a:pt x="1325" y="1392"/>
                  </a:cubicBezTo>
                  <a:cubicBezTo>
                    <a:pt x="1211" y="1598"/>
                    <a:pt x="1096" y="1826"/>
                    <a:pt x="937" y="2009"/>
                  </a:cubicBezTo>
                  <a:cubicBezTo>
                    <a:pt x="868" y="2100"/>
                    <a:pt x="800" y="2169"/>
                    <a:pt x="708" y="2237"/>
                  </a:cubicBezTo>
                  <a:cubicBezTo>
                    <a:pt x="594" y="2306"/>
                    <a:pt x="435" y="2374"/>
                    <a:pt x="298" y="2442"/>
                  </a:cubicBezTo>
                  <a:lnTo>
                    <a:pt x="252" y="2465"/>
                  </a:lnTo>
                  <a:cubicBezTo>
                    <a:pt x="161" y="2488"/>
                    <a:pt x="115" y="2579"/>
                    <a:pt x="92" y="2694"/>
                  </a:cubicBezTo>
                  <a:cubicBezTo>
                    <a:pt x="46" y="2716"/>
                    <a:pt x="24" y="2762"/>
                    <a:pt x="1" y="2785"/>
                  </a:cubicBezTo>
                  <a:cubicBezTo>
                    <a:pt x="24" y="2899"/>
                    <a:pt x="46" y="3013"/>
                    <a:pt x="46" y="3104"/>
                  </a:cubicBezTo>
                  <a:cubicBezTo>
                    <a:pt x="69" y="3059"/>
                    <a:pt x="92" y="2990"/>
                    <a:pt x="138" y="2967"/>
                  </a:cubicBezTo>
                  <a:lnTo>
                    <a:pt x="161" y="2922"/>
                  </a:lnTo>
                  <a:lnTo>
                    <a:pt x="206" y="2899"/>
                  </a:lnTo>
                  <a:cubicBezTo>
                    <a:pt x="252" y="2876"/>
                    <a:pt x="320" y="2876"/>
                    <a:pt x="366" y="2876"/>
                  </a:cubicBezTo>
                  <a:lnTo>
                    <a:pt x="457" y="2876"/>
                  </a:lnTo>
                  <a:cubicBezTo>
                    <a:pt x="526" y="2899"/>
                    <a:pt x="571" y="2922"/>
                    <a:pt x="640" y="2990"/>
                  </a:cubicBezTo>
                  <a:cubicBezTo>
                    <a:pt x="640" y="3013"/>
                    <a:pt x="663" y="3013"/>
                    <a:pt x="686" y="3036"/>
                  </a:cubicBezTo>
                  <a:lnTo>
                    <a:pt x="754" y="3104"/>
                  </a:lnTo>
                  <a:lnTo>
                    <a:pt x="800" y="3150"/>
                  </a:lnTo>
                  <a:cubicBezTo>
                    <a:pt x="868" y="3219"/>
                    <a:pt x="937" y="3287"/>
                    <a:pt x="1005" y="3355"/>
                  </a:cubicBezTo>
                  <a:cubicBezTo>
                    <a:pt x="1142" y="3470"/>
                    <a:pt x="1256" y="3584"/>
                    <a:pt x="1416" y="3698"/>
                  </a:cubicBezTo>
                  <a:cubicBezTo>
                    <a:pt x="1621" y="3858"/>
                    <a:pt x="1872" y="4063"/>
                    <a:pt x="2169" y="4246"/>
                  </a:cubicBezTo>
                  <a:cubicBezTo>
                    <a:pt x="2283" y="4314"/>
                    <a:pt x="2420" y="4405"/>
                    <a:pt x="2557" y="4474"/>
                  </a:cubicBezTo>
                  <a:cubicBezTo>
                    <a:pt x="2649" y="4542"/>
                    <a:pt x="2763" y="4588"/>
                    <a:pt x="2854" y="4657"/>
                  </a:cubicBezTo>
                  <a:lnTo>
                    <a:pt x="2968" y="4725"/>
                  </a:lnTo>
                  <a:cubicBezTo>
                    <a:pt x="3196" y="4862"/>
                    <a:pt x="3425" y="4999"/>
                    <a:pt x="3630" y="5136"/>
                  </a:cubicBezTo>
                  <a:cubicBezTo>
                    <a:pt x="3858" y="5296"/>
                    <a:pt x="4109" y="5478"/>
                    <a:pt x="4383" y="5706"/>
                  </a:cubicBezTo>
                  <a:lnTo>
                    <a:pt x="4543" y="5821"/>
                  </a:lnTo>
                  <a:cubicBezTo>
                    <a:pt x="4817" y="6026"/>
                    <a:pt x="5068" y="6231"/>
                    <a:pt x="5342" y="6437"/>
                  </a:cubicBezTo>
                  <a:cubicBezTo>
                    <a:pt x="5502" y="6551"/>
                    <a:pt x="5639" y="6665"/>
                    <a:pt x="5798" y="6779"/>
                  </a:cubicBezTo>
                  <a:cubicBezTo>
                    <a:pt x="5913" y="6871"/>
                    <a:pt x="6050" y="6962"/>
                    <a:pt x="6164" y="7030"/>
                  </a:cubicBezTo>
                  <a:lnTo>
                    <a:pt x="6301" y="7144"/>
                  </a:lnTo>
                  <a:lnTo>
                    <a:pt x="6780" y="7510"/>
                  </a:lnTo>
                  <a:lnTo>
                    <a:pt x="7054" y="7715"/>
                  </a:lnTo>
                  <a:cubicBezTo>
                    <a:pt x="7214" y="7829"/>
                    <a:pt x="7351" y="7921"/>
                    <a:pt x="7510" y="8035"/>
                  </a:cubicBezTo>
                  <a:lnTo>
                    <a:pt x="7830" y="8286"/>
                  </a:lnTo>
                  <a:lnTo>
                    <a:pt x="8013" y="8423"/>
                  </a:lnTo>
                  <a:cubicBezTo>
                    <a:pt x="8218" y="8560"/>
                    <a:pt x="8401" y="8697"/>
                    <a:pt x="8583" y="8834"/>
                  </a:cubicBezTo>
                  <a:lnTo>
                    <a:pt x="9382" y="9404"/>
                  </a:lnTo>
                  <a:cubicBezTo>
                    <a:pt x="9633" y="9587"/>
                    <a:pt x="9907" y="9769"/>
                    <a:pt x="10181" y="9952"/>
                  </a:cubicBezTo>
                  <a:lnTo>
                    <a:pt x="10980" y="10477"/>
                  </a:lnTo>
                  <a:cubicBezTo>
                    <a:pt x="11231" y="10637"/>
                    <a:pt x="11482" y="10797"/>
                    <a:pt x="11733" y="10979"/>
                  </a:cubicBezTo>
                  <a:lnTo>
                    <a:pt x="11756" y="11002"/>
                  </a:lnTo>
                  <a:cubicBezTo>
                    <a:pt x="11961" y="11139"/>
                    <a:pt x="12167" y="11276"/>
                    <a:pt x="12349" y="11413"/>
                  </a:cubicBezTo>
                  <a:lnTo>
                    <a:pt x="12578" y="11595"/>
                  </a:lnTo>
                  <a:cubicBezTo>
                    <a:pt x="12669" y="11641"/>
                    <a:pt x="12737" y="11710"/>
                    <a:pt x="12829" y="11778"/>
                  </a:cubicBezTo>
                  <a:lnTo>
                    <a:pt x="12988" y="11892"/>
                  </a:lnTo>
                  <a:lnTo>
                    <a:pt x="13354" y="12166"/>
                  </a:lnTo>
                  <a:lnTo>
                    <a:pt x="13650" y="12394"/>
                  </a:lnTo>
                  <a:cubicBezTo>
                    <a:pt x="13833" y="12531"/>
                    <a:pt x="14016" y="12645"/>
                    <a:pt x="14175" y="12782"/>
                  </a:cubicBezTo>
                  <a:cubicBezTo>
                    <a:pt x="14449" y="12988"/>
                    <a:pt x="14723" y="13216"/>
                    <a:pt x="14997" y="13421"/>
                  </a:cubicBezTo>
                  <a:cubicBezTo>
                    <a:pt x="15248" y="13604"/>
                    <a:pt x="15499" y="13787"/>
                    <a:pt x="15750" y="13969"/>
                  </a:cubicBezTo>
                  <a:lnTo>
                    <a:pt x="15956" y="14129"/>
                  </a:lnTo>
                  <a:cubicBezTo>
                    <a:pt x="16412" y="14471"/>
                    <a:pt x="16869" y="14837"/>
                    <a:pt x="17325" y="15156"/>
                  </a:cubicBezTo>
                  <a:lnTo>
                    <a:pt x="17371" y="15202"/>
                  </a:lnTo>
                  <a:lnTo>
                    <a:pt x="17553" y="15316"/>
                  </a:lnTo>
                  <a:cubicBezTo>
                    <a:pt x="17645" y="15339"/>
                    <a:pt x="17713" y="15407"/>
                    <a:pt x="17805" y="15453"/>
                  </a:cubicBezTo>
                  <a:lnTo>
                    <a:pt x="17850" y="15476"/>
                  </a:lnTo>
                  <a:lnTo>
                    <a:pt x="17919" y="15544"/>
                  </a:lnTo>
                  <a:lnTo>
                    <a:pt x="18056" y="15635"/>
                  </a:lnTo>
                  <a:cubicBezTo>
                    <a:pt x="18215" y="15727"/>
                    <a:pt x="18352" y="15841"/>
                    <a:pt x="18512" y="15932"/>
                  </a:cubicBezTo>
                  <a:cubicBezTo>
                    <a:pt x="18581" y="16001"/>
                    <a:pt x="18649" y="16046"/>
                    <a:pt x="18718" y="16092"/>
                  </a:cubicBezTo>
                  <a:cubicBezTo>
                    <a:pt x="18786" y="16138"/>
                    <a:pt x="18855" y="16183"/>
                    <a:pt x="18923" y="16229"/>
                  </a:cubicBezTo>
                  <a:cubicBezTo>
                    <a:pt x="19060" y="16343"/>
                    <a:pt x="19197" y="16434"/>
                    <a:pt x="19357" y="16548"/>
                  </a:cubicBezTo>
                  <a:lnTo>
                    <a:pt x="19562" y="16685"/>
                  </a:lnTo>
                  <a:lnTo>
                    <a:pt x="19768" y="16845"/>
                  </a:lnTo>
                  <a:cubicBezTo>
                    <a:pt x="19836" y="16891"/>
                    <a:pt x="19904" y="16936"/>
                    <a:pt x="19973" y="16982"/>
                  </a:cubicBezTo>
                  <a:cubicBezTo>
                    <a:pt x="20019" y="17028"/>
                    <a:pt x="20087" y="17096"/>
                    <a:pt x="20156" y="17142"/>
                  </a:cubicBezTo>
                  <a:cubicBezTo>
                    <a:pt x="20589" y="17461"/>
                    <a:pt x="21046" y="17781"/>
                    <a:pt x="21502" y="18101"/>
                  </a:cubicBezTo>
                  <a:cubicBezTo>
                    <a:pt x="21822" y="18306"/>
                    <a:pt x="22096" y="18489"/>
                    <a:pt x="22392" y="18694"/>
                  </a:cubicBezTo>
                  <a:cubicBezTo>
                    <a:pt x="22689" y="18877"/>
                    <a:pt x="22963" y="19059"/>
                    <a:pt x="23237" y="19265"/>
                  </a:cubicBezTo>
                  <a:cubicBezTo>
                    <a:pt x="23488" y="19447"/>
                    <a:pt x="23739" y="19630"/>
                    <a:pt x="23990" y="19812"/>
                  </a:cubicBezTo>
                  <a:lnTo>
                    <a:pt x="24104" y="19881"/>
                  </a:lnTo>
                  <a:lnTo>
                    <a:pt x="24150" y="19904"/>
                  </a:lnTo>
                  <a:cubicBezTo>
                    <a:pt x="24401" y="20109"/>
                    <a:pt x="24652" y="20292"/>
                    <a:pt x="24903" y="20452"/>
                  </a:cubicBezTo>
                  <a:cubicBezTo>
                    <a:pt x="25063" y="20543"/>
                    <a:pt x="25200" y="20657"/>
                    <a:pt x="25360" y="20748"/>
                  </a:cubicBezTo>
                  <a:lnTo>
                    <a:pt x="25405" y="20771"/>
                  </a:lnTo>
                  <a:cubicBezTo>
                    <a:pt x="25451" y="20817"/>
                    <a:pt x="25497" y="20840"/>
                    <a:pt x="25542" y="20885"/>
                  </a:cubicBezTo>
                  <a:lnTo>
                    <a:pt x="25634" y="20931"/>
                  </a:lnTo>
                  <a:cubicBezTo>
                    <a:pt x="25679" y="20954"/>
                    <a:pt x="25725" y="20977"/>
                    <a:pt x="25748" y="21022"/>
                  </a:cubicBezTo>
                  <a:cubicBezTo>
                    <a:pt x="25793" y="21045"/>
                    <a:pt x="25839" y="21091"/>
                    <a:pt x="25862" y="21136"/>
                  </a:cubicBezTo>
                  <a:cubicBezTo>
                    <a:pt x="26341" y="21456"/>
                    <a:pt x="26729" y="21730"/>
                    <a:pt x="27094" y="22027"/>
                  </a:cubicBezTo>
                  <a:lnTo>
                    <a:pt x="27072" y="22004"/>
                  </a:lnTo>
                  <a:lnTo>
                    <a:pt x="27072" y="22004"/>
                  </a:lnTo>
                  <a:cubicBezTo>
                    <a:pt x="27231" y="22118"/>
                    <a:pt x="27391" y="22278"/>
                    <a:pt x="27574" y="22437"/>
                  </a:cubicBezTo>
                  <a:cubicBezTo>
                    <a:pt x="27688" y="22552"/>
                    <a:pt x="27825" y="22688"/>
                    <a:pt x="27939" y="22848"/>
                  </a:cubicBezTo>
                  <a:cubicBezTo>
                    <a:pt x="27985" y="22894"/>
                    <a:pt x="28030" y="22940"/>
                    <a:pt x="28053" y="23008"/>
                  </a:cubicBezTo>
                  <a:cubicBezTo>
                    <a:pt x="28053" y="23008"/>
                    <a:pt x="28053" y="23031"/>
                    <a:pt x="28053" y="23054"/>
                  </a:cubicBezTo>
                  <a:cubicBezTo>
                    <a:pt x="28076" y="23054"/>
                    <a:pt x="28076" y="23031"/>
                    <a:pt x="28076" y="23031"/>
                  </a:cubicBezTo>
                  <a:lnTo>
                    <a:pt x="28167" y="22917"/>
                  </a:lnTo>
                  <a:cubicBezTo>
                    <a:pt x="28259" y="22780"/>
                    <a:pt x="28350" y="22643"/>
                    <a:pt x="28441" y="22506"/>
                  </a:cubicBezTo>
                  <a:lnTo>
                    <a:pt x="28555" y="22323"/>
                  </a:lnTo>
                  <a:cubicBezTo>
                    <a:pt x="28624" y="22209"/>
                    <a:pt x="28692" y="22118"/>
                    <a:pt x="28761" y="22004"/>
                  </a:cubicBezTo>
                  <a:cubicBezTo>
                    <a:pt x="28829" y="21890"/>
                    <a:pt x="28898" y="21775"/>
                    <a:pt x="28966" y="21684"/>
                  </a:cubicBezTo>
                  <a:cubicBezTo>
                    <a:pt x="29035" y="21593"/>
                    <a:pt x="29103" y="21502"/>
                    <a:pt x="29172" y="21387"/>
                  </a:cubicBezTo>
                  <a:cubicBezTo>
                    <a:pt x="29263" y="21296"/>
                    <a:pt x="29331" y="21182"/>
                    <a:pt x="29423" y="21068"/>
                  </a:cubicBezTo>
                  <a:cubicBezTo>
                    <a:pt x="29491" y="20954"/>
                    <a:pt x="29560" y="20840"/>
                    <a:pt x="29605" y="20748"/>
                  </a:cubicBezTo>
                  <a:cubicBezTo>
                    <a:pt x="29651" y="20657"/>
                    <a:pt x="29697" y="20589"/>
                    <a:pt x="29742" y="20497"/>
                  </a:cubicBezTo>
                  <a:cubicBezTo>
                    <a:pt x="29765" y="20429"/>
                    <a:pt x="29788" y="20383"/>
                    <a:pt x="29811" y="20337"/>
                  </a:cubicBezTo>
                  <a:cubicBezTo>
                    <a:pt x="29811" y="20223"/>
                    <a:pt x="29833" y="20155"/>
                    <a:pt x="29811" y="20064"/>
                  </a:cubicBezTo>
                  <a:cubicBezTo>
                    <a:pt x="29788" y="19927"/>
                    <a:pt x="29719" y="19790"/>
                    <a:pt x="29628" y="19698"/>
                  </a:cubicBezTo>
                  <a:lnTo>
                    <a:pt x="29628" y="19653"/>
                  </a:lnTo>
                  <a:cubicBezTo>
                    <a:pt x="29582" y="19584"/>
                    <a:pt x="29491" y="19516"/>
                    <a:pt x="29400" y="19493"/>
                  </a:cubicBezTo>
                  <a:cubicBezTo>
                    <a:pt x="29263" y="19379"/>
                    <a:pt x="29126" y="19287"/>
                    <a:pt x="28966" y="19196"/>
                  </a:cubicBezTo>
                  <a:lnTo>
                    <a:pt x="28784" y="19059"/>
                  </a:lnTo>
                  <a:cubicBezTo>
                    <a:pt x="28532" y="18877"/>
                    <a:pt x="28281" y="18717"/>
                    <a:pt x="28007" y="18557"/>
                  </a:cubicBezTo>
                  <a:cubicBezTo>
                    <a:pt x="27619" y="18283"/>
                    <a:pt x="27231" y="18009"/>
                    <a:pt x="26843" y="17735"/>
                  </a:cubicBezTo>
                  <a:lnTo>
                    <a:pt x="26455" y="17461"/>
                  </a:lnTo>
                  <a:lnTo>
                    <a:pt x="25953" y="17096"/>
                  </a:lnTo>
                  <a:cubicBezTo>
                    <a:pt x="25588" y="16845"/>
                    <a:pt x="25223" y="16617"/>
                    <a:pt x="24880" y="16343"/>
                  </a:cubicBezTo>
                  <a:cubicBezTo>
                    <a:pt x="24743" y="16252"/>
                    <a:pt x="24629" y="16183"/>
                    <a:pt x="24492" y="16092"/>
                  </a:cubicBezTo>
                  <a:cubicBezTo>
                    <a:pt x="24355" y="15978"/>
                    <a:pt x="24218" y="15887"/>
                    <a:pt x="24082" y="15795"/>
                  </a:cubicBezTo>
                  <a:cubicBezTo>
                    <a:pt x="23830" y="15590"/>
                    <a:pt x="23579" y="15407"/>
                    <a:pt x="23305" y="15202"/>
                  </a:cubicBezTo>
                  <a:cubicBezTo>
                    <a:pt x="23032" y="14974"/>
                    <a:pt x="22780" y="14791"/>
                    <a:pt x="22529" y="14608"/>
                  </a:cubicBezTo>
                  <a:cubicBezTo>
                    <a:pt x="22392" y="14517"/>
                    <a:pt x="22278" y="14426"/>
                    <a:pt x="22141" y="14334"/>
                  </a:cubicBezTo>
                  <a:cubicBezTo>
                    <a:pt x="22027" y="14243"/>
                    <a:pt x="21890" y="14129"/>
                    <a:pt x="21753" y="14038"/>
                  </a:cubicBezTo>
                  <a:cubicBezTo>
                    <a:pt x="21571" y="13924"/>
                    <a:pt x="21411" y="13809"/>
                    <a:pt x="21228" y="13695"/>
                  </a:cubicBezTo>
                  <a:cubicBezTo>
                    <a:pt x="21137" y="13627"/>
                    <a:pt x="21046" y="13558"/>
                    <a:pt x="20932" y="13513"/>
                  </a:cubicBezTo>
                  <a:cubicBezTo>
                    <a:pt x="20658" y="13307"/>
                    <a:pt x="20384" y="13148"/>
                    <a:pt x="20133" y="13011"/>
                  </a:cubicBezTo>
                  <a:cubicBezTo>
                    <a:pt x="19631" y="12714"/>
                    <a:pt x="19151" y="12349"/>
                    <a:pt x="18695" y="12029"/>
                  </a:cubicBezTo>
                  <a:lnTo>
                    <a:pt x="18603" y="11961"/>
                  </a:lnTo>
                  <a:lnTo>
                    <a:pt x="18535" y="11915"/>
                  </a:lnTo>
                  <a:cubicBezTo>
                    <a:pt x="18307" y="11755"/>
                    <a:pt x="18078" y="11595"/>
                    <a:pt x="17850" y="11413"/>
                  </a:cubicBezTo>
                  <a:lnTo>
                    <a:pt x="17736" y="11321"/>
                  </a:lnTo>
                  <a:cubicBezTo>
                    <a:pt x="17531" y="11162"/>
                    <a:pt x="17302" y="10979"/>
                    <a:pt x="17074" y="10819"/>
                  </a:cubicBezTo>
                  <a:cubicBezTo>
                    <a:pt x="16914" y="10705"/>
                    <a:pt x="16755" y="10591"/>
                    <a:pt x="16595" y="10500"/>
                  </a:cubicBezTo>
                  <a:cubicBezTo>
                    <a:pt x="16504" y="10431"/>
                    <a:pt x="16412" y="10363"/>
                    <a:pt x="16298" y="10294"/>
                  </a:cubicBezTo>
                  <a:lnTo>
                    <a:pt x="15887" y="10020"/>
                  </a:lnTo>
                  <a:lnTo>
                    <a:pt x="15476" y="9724"/>
                  </a:lnTo>
                  <a:lnTo>
                    <a:pt x="15248" y="9564"/>
                  </a:lnTo>
                  <a:cubicBezTo>
                    <a:pt x="15066" y="9450"/>
                    <a:pt x="14883" y="9313"/>
                    <a:pt x="14700" y="9199"/>
                  </a:cubicBezTo>
                  <a:cubicBezTo>
                    <a:pt x="14609" y="9130"/>
                    <a:pt x="14518" y="9062"/>
                    <a:pt x="14426" y="8993"/>
                  </a:cubicBezTo>
                  <a:lnTo>
                    <a:pt x="14312" y="8902"/>
                  </a:lnTo>
                  <a:lnTo>
                    <a:pt x="14130" y="8765"/>
                  </a:lnTo>
                  <a:cubicBezTo>
                    <a:pt x="14061" y="8719"/>
                    <a:pt x="13993" y="8651"/>
                    <a:pt x="13901" y="8605"/>
                  </a:cubicBezTo>
                  <a:cubicBezTo>
                    <a:pt x="13673" y="8445"/>
                    <a:pt x="13468" y="8286"/>
                    <a:pt x="13239" y="8126"/>
                  </a:cubicBezTo>
                  <a:lnTo>
                    <a:pt x="13103" y="8035"/>
                  </a:lnTo>
                  <a:lnTo>
                    <a:pt x="12920" y="7898"/>
                  </a:lnTo>
                  <a:cubicBezTo>
                    <a:pt x="12715" y="7761"/>
                    <a:pt x="12532" y="7624"/>
                    <a:pt x="12326" y="7487"/>
                  </a:cubicBezTo>
                  <a:cubicBezTo>
                    <a:pt x="12075" y="7327"/>
                    <a:pt x="11802" y="7122"/>
                    <a:pt x="11528" y="6939"/>
                  </a:cubicBezTo>
                  <a:lnTo>
                    <a:pt x="11277" y="6734"/>
                  </a:lnTo>
                  <a:cubicBezTo>
                    <a:pt x="11117" y="6619"/>
                    <a:pt x="10934" y="6505"/>
                    <a:pt x="10774" y="6368"/>
                  </a:cubicBezTo>
                  <a:cubicBezTo>
                    <a:pt x="10615" y="6254"/>
                    <a:pt x="10478" y="6140"/>
                    <a:pt x="10318" y="6026"/>
                  </a:cubicBezTo>
                  <a:cubicBezTo>
                    <a:pt x="10204" y="5958"/>
                    <a:pt x="10090" y="5866"/>
                    <a:pt x="9998" y="5798"/>
                  </a:cubicBezTo>
                  <a:cubicBezTo>
                    <a:pt x="9793" y="5638"/>
                    <a:pt x="9565" y="5478"/>
                    <a:pt x="9359" y="5341"/>
                  </a:cubicBezTo>
                  <a:lnTo>
                    <a:pt x="9222" y="5227"/>
                  </a:lnTo>
                  <a:cubicBezTo>
                    <a:pt x="8857" y="4976"/>
                    <a:pt x="8492" y="4725"/>
                    <a:pt x="8104" y="4474"/>
                  </a:cubicBezTo>
                  <a:lnTo>
                    <a:pt x="7624" y="4154"/>
                  </a:lnTo>
                  <a:cubicBezTo>
                    <a:pt x="7419" y="4017"/>
                    <a:pt x="7236" y="3858"/>
                    <a:pt x="7031" y="3721"/>
                  </a:cubicBezTo>
                  <a:lnTo>
                    <a:pt x="6871" y="3607"/>
                  </a:lnTo>
                  <a:cubicBezTo>
                    <a:pt x="6711" y="3492"/>
                    <a:pt x="6552" y="3378"/>
                    <a:pt x="6392" y="3241"/>
                  </a:cubicBezTo>
                  <a:lnTo>
                    <a:pt x="6095" y="3036"/>
                  </a:lnTo>
                  <a:lnTo>
                    <a:pt x="6050" y="3013"/>
                  </a:lnTo>
                  <a:lnTo>
                    <a:pt x="6027" y="2990"/>
                  </a:lnTo>
                  <a:cubicBezTo>
                    <a:pt x="5913" y="2876"/>
                    <a:pt x="5798" y="2762"/>
                    <a:pt x="5661" y="2671"/>
                  </a:cubicBezTo>
                  <a:cubicBezTo>
                    <a:pt x="5410" y="2442"/>
                    <a:pt x="5114" y="2260"/>
                    <a:pt x="4863" y="2077"/>
                  </a:cubicBezTo>
                  <a:cubicBezTo>
                    <a:pt x="4634" y="1940"/>
                    <a:pt x="4429" y="1781"/>
                    <a:pt x="4201" y="1644"/>
                  </a:cubicBezTo>
                  <a:lnTo>
                    <a:pt x="4109" y="1575"/>
                  </a:lnTo>
                  <a:cubicBezTo>
                    <a:pt x="3995" y="1484"/>
                    <a:pt x="3881" y="1415"/>
                    <a:pt x="3767" y="1324"/>
                  </a:cubicBezTo>
                  <a:lnTo>
                    <a:pt x="3699" y="1301"/>
                  </a:lnTo>
                  <a:cubicBezTo>
                    <a:pt x="3584" y="1210"/>
                    <a:pt x="3470" y="1119"/>
                    <a:pt x="3333" y="1073"/>
                  </a:cubicBezTo>
                  <a:lnTo>
                    <a:pt x="3219" y="1073"/>
                  </a:lnTo>
                  <a:cubicBezTo>
                    <a:pt x="3174" y="1004"/>
                    <a:pt x="3105" y="959"/>
                    <a:pt x="3037" y="890"/>
                  </a:cubicBezTo>
                  <a:lnTo>
                    <a:pt x="2900" y="776"/>
                  </a:lnTo>
                  <a:lnTo>
                    <a:pt x="2877" y="731"/>
                  </a:lnTo>
                  <a:cubicBezTo>
                    <a:pt x="2694" y="571"/>
                    <a:pt x="2512" y="388"/>
                    <a:pt x="2306" y="228"/>
                  </a:cubicBezTo>
                  <a:cubicBezTo>
                    <a:pt x="2192" y="137"/>
                    <a:pt x="2032" y="0"/>
                    <a:pt x="1850"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6" name="Google Shape;4657;p38">
              <a:extLst>
                <a:ext uri="{FF2B5EF4-FFF2-40B4-BE49-F238E27FC236}">
                  <a16:creationId xmlns:a16="http://schemas.microsoft.com/office/drawing/2014/main" id="{5B6DA52C-A3EF-93F5-CAF6-704B4CEEC06B}"/>
                </a:ext>
              </a:extLst>
            </p:cNvPr>
            <p:cNvSpPr/>
            <p:nvPr/>
          </p:nvSpPr>
          <p:spPr>
            <a:xfrm>
              <a:off x="6871644" y="3691253"/>
              <a:ext cx="849569" cy="643263"/>
            </a:xfrm>
            <a:custGeom>
              <a:avLst/>
              <a:gdLst/>
              <a:ahLst/>
              <a:cxnLst/>
              <a:rect l="l" t="t" r="r" b="b"/>
              <a:pathLst>
                <a:path w="30358" h="22986" extrusionOk="0">
                  <a:moveTo>
                    <a:pt x="2625" y="0"/>
                  </a:moveTo>
                  <a:cubicBezTo>
                    <a:pt x="2579" y="0"/>
                    <a:pt x="2511" y="0"/>
                    <a:pt x="2465" y="23"/>
                  </a:cubicBezTo>
                  <a:lnTo>
                    <a:pt x="2420" y="46"/>
                  </a:lnTo>
                  <a:lnTo>
                    <a:pt x="2397" y="91"/>
                  </a:lnTo>
                  <a:cubicBezTo>
                    <a:pt x="2351" y="114"/>
                    <a:pt x="2328" y="183"/>
                    <a:pt x="2305" y="228"/>
                  </a:cubicBezTo>
                  <a:cubicBezTo>
                    <a:pt x="2305" y="297"/>
                    <a:pt x="2305" y="365"/>
                    <a:pt x="2305" y="434"/>
                  </a:cubicBezTo>
                  <a:cubicBezTo>
                    <a:pt x="2305" y="434"/>
                    <a:pt x="2305" y="457"/>
                    <a:pt x="2305" y="479"/>
                  </a:cubicBezTo>
                  <a:lnTo>
                    <a:pt x="2328" y="502"/>
                  </a:lnTo>
                  <a:cubicBezTo>
                    <a:pt x="2328" y="548"/>
                    <a:pt x="2351" y="594"/>
                    <a:pt x="2351" y="639"/>
                  </a:cubicBezTo>
                  <a:cubicBezTo>
                    <a:pt x="2351" y="731"/>
                    <a:pt x="2351" y="822"/>
                    <a:pt x="2351" y="913"/>
                  </a:cubicBezTo>
                  <a:cubicBezTo>
                    <a:pt x="2328" y="1027"/>
                    <a:pt x="2283" y="1141"/>
                    <a:pt x="2260" y="1233"/>
                  </a:cubicBezTo>
                  <a:cubicBezTo>
                    <a:pt x="2146" y="1438"/>
                    <a:pt x="2032" y="1621"/>
                    <a:pt x="1895" y="1803"/>
                  </a:cubicBezTo>
                  <a:cubicBezTo>
                    <a:pt x="1735" y="2009"/>
                    <a:pt x="1529" y="2191"/>
                    <a:pt x="1324" y="2351"/>
                  </a:cubicBezTo>
                  <a:cubicBezTo>
                    <a:pt x="1256" y="2397"/>
                    <a:pt x="1187" y="2442"/>
                    <a:pt x="1096" y="2488"/>
                  </a:cubicBezTo>
                  <a:cubicBezTo>
                    <a:pt x="1027" y="2534"/>
                    <a:pt x="959" y="2557"/>
                    <a:pt x="890" y="2579"/>
                  </a:cubicBezTo>
                  <a:cubicBezTo>
                    <a:pt x="799" y="2625"/>
                    <a:pt x="685" y="2671"/>
                    <a:pt x="594" y="2694"/>
                  </a:cubicBezTo>
                  <a:cubicBezTo>
                    <a:pt x="548" y="2694"/>
                    <a:pt x="525" y="2694"/>
                    <a:pt x="479" y="2716"/>
                  </a:cubicBezTo>
                  <a:lnTo>
                    <a:pt x="411" y="2716"/>
                  </a:lnTo>
                  <a:cubicBezTo>
                    <a:pt x="388" y="2739"/>
                    <a:pt x="320" y="2739"/>
                    <a:pt x="297" y="2762"/>
                  </a:cubicBezTo>
                  <a:cubicBezTo>
                    <a:pt x="251" y="2785"/>
                    <a:pt x="228" y="2830"/>
                    <a:pt x="228" y="2853"/>
                  </a:cubicBezTo>
                  <a:cubicBezTo>
                    <a:pt x="228" y="2876"/>
                    <a:pt x="228" y="2899"/>
                    <a:pt x="251" y="2899"/>
                  </a:cubicBezTo>
                  <a:lnTo>
                    <a:pt x="206" y="2899"/>
                  </a:lnTo>
                  <a:cubicBezTo>
                    <a:pt x="137" y="2899"/>
                    <a:pt x="69" y="2922"/>
                    <a:pt x="46" y="2967"/>
                  </a:cubicBezTo>
                  <a:cubicBezTo>
                    <a:pt x="0" y="3059"/>
                    <a:pt x="23" y="3150"/>
                    <a:pt x="114" y="3196"/>
                  </a:cubicBezTo>
                  <a:lnTo>
                    <a:pt x="228" y="3287"/>
                  </a:lnTo>
                  <a:cubicBezTo>
                    <a:pt x="320" y="3333"/>
                    <a:pt x="411" y="3378"/>
                    <a:pt x="479" y="3447"/>
                  </a:cubicBezTo>
                  <a:lnTo>
                    <a:pt x="731" y="3607"/>
                  </a:lnTo>
                  <a:lnTo>
                    <a:pt x="890" y="3721"/>
                  </a:lnTo>
                  <a:cubicBezTo>
                    <a:pt x="1027" y="3812"/>
                    <a:pt x="1141" y="3903"/>
                    <a:pt x="1278" y="3995"/>
                  </a:cubicBezTo>
                  <a:cubicBezTo>
                    <a:pt x="1415" y="4086"/>
                    <a:pt x="1529" y="4177"/>
                    <a:pt x="1666" y="4268"/>
                  </a:cubicBezTo>
                  <a:cubicBezTo>
                    <a:pt x="1849" y="4405"/>
                    <a:pt x="2054" y="4520"/>
                    <a:pt x="2260" y="4656"/>
                  </a:cubicBezTo>
                  <a:lnTo>
                    <a:pt x="2420" y="4748"/>
                  </a:lnTo>
                  <a:lnTo>
                    <a:pt x="2579" y="4839"/>
                  </a:lnTo>
                  <a:lnTo>
                    <a:pt x="2716" y="4930"/>
                  </a:lnTo>
                  <a:lnTo>
                    <a:pt x="2739" y="4953"/>
                  </a:lnTo>
                  <a:cubicBezTo>
                    <a:pt x="2808" y="5022"/>
                    <a:pt x="2876" y="5090"/>
                    <a:pt x="2945" y="5159"/>
                  </a:cubicBezTo>
                  <a:lnTo>
                    <a:pt x="3036" y="5227"/>
                  </a:lnTo>
                  <a:lnTo>
                    <a:pt x="3150" y="5341"/>
                  </a:lnTo>
                  <a:cubicBezTo>
                    <a:pt x="3310" y="5455"/>
                    <a:pt x="3447" y="5569"/>
                    <a:pt x="3607" y="5684"/>
                  </a:cubicBezTo>
                  <a:cubicBezTo>
                    <a:pt x="3698" y="5752"/>
                    <a:pt x="3812" y="5843"/>
                    <a:pt x="3926" y="5912"/>
                  </a:cubicBezTo>
                  <a:lnTo>
                    <a:pt x="4040" y="6003"/>
                  </a:lnTo>
                  <a:cubicBezTo>
                    <a:pt x="4131" y="6072"/>
                    <a:pt x="4223" y="6117"/>
                    <a:pt x="4291" y="6186"/>
                  </a:cubicBezTo>
                  <a:lnTo>
                    <a:pt x="4474" y="6323"/>
                  </a:lnTo>
                  <a:cubicBezTo>
                    <a:pt x="4748" y="6528"/>
                    <a:pt x="5045" y="6711"/>
                    <a:pt x="5318" y="6916"/>
                  </a:cubicBezTo>
                  <a:cubicBezTo>
                    <a:pt x="5547" y="7076"/>
                    <a:pt x="5798" y="7236"/>
                    <a:pt x="6049" y="7396"/>
                  </a:cubicBezTo>
                  <a:lnTo>
                    <a:pt x="6209" y="7487"/>
                  </a:lnTo>
                  <a:cubicBezTo>
                    <a:pt x="6346" y="7578"/>
                    <a:pt x="6483" y="7669"/>
                    <a:pt x="6619" y="7761"/>
                  </a:cubicBezTo>
                  <a:cubicBezTo>
                    <a:pt x="6779" y="7852"/>
                    <a:pt x="6916" y="7943"/>
                    <a:pt x="7053" y="8035"/>
                  </a:cubicBezTo>
                  <a:cubicBezTo>
                    <a:pt x="7236" y="8126"/>
                    <a:pt x="7396" y="8263"/>
                    <a:pt x="7578" y="8377"/>
                  </a:cubicBezTo>
                  <a:lnTo>
                    <a:pt x="7852" y="8560"/>
                  </a:lnTo>
                  <a:cubicBezTo>
                    <a:pt x="8126" y="8719"/>
                    <a:pt x="8377" y="8902"/>
                    <a:pt x="8628" y="9062"/>
                  </a:cubicBezTo>
                  <a:cubicBezTo>
                    <a:pt x="8902" y="9267"/>
                    <a:pt x="9153" y="9450"/>
                    <a:pt x="9427" y="9655"/>
                  </a:cubicBezTo>
                  <a:cubicBezTo>
                    <a:pt x="9564" y="9769"/>
                    <a:pt x="9724" y="9883"/>
                    <a:pt x="9861" y="9998"/>
                  </a:cubicBezTo>
                  <a:lnTo>
                    <a:pt x="10180" y="10226"/>
                  </a:lnTo>
                  <a:cubicBezTo>
                    <a:pt x="10431" y="10431"/>
                    <a:pt x="10705" y="10614"/>
                    <a:pt x="10956" y="10796"/>
                  </a:cubicBezTo>
                  <a:cubicBezTo>
                    <a:pt x="11207" y="10979"/>
                    <a:pt x="11458" y="11162"/>
                    <a:pt x="11709" y="11321"/>
                  </a:cubicBezTo>
                  <a:cubicBezTo>
                    <a:pt x="12006" y="11527"/>
                    <a:pt x="12280" y="11709"/>
                    <a:pt x="12554" y="11915"/>
                  </a:cubicBezTo>
                  <a:cubicBezTo>
                    <a:pt x="12805" y="12098"/>
                    <a:pt x="13056" y="12280"/>
                    <a:pt x="13330" y="12463"/>
                  </a:cubicBezTo>
                  <a:cubicBezTo>
                    <a:pt x="13444" y="12531"/>
                    <a:pt x="13558" y="12623"/>
                    <a:pt x="13672" y="12714"/>
                  </a:cubicBezTo>
                  <a:cubicBezTo>
                    <a:pt x="13809" y="12805"/>
                    <a:pt x="13946" y="12919"/>
                    <a:pt x="14106" y="13011"/>
                  </a:cubicBezTo>
                  <a:cubicBezTo>
                    <a:pt x="14357" y="13193"/>
                    <a:pt x="14608" y="13376"/>
                    <a:pt x="14859" y="13558"/>
                  </a:cubicBezTo>
                  <a:lnTo>
                    <a:pt x="15179" y="13809"/>
                  </a:lnTo>
                  <a:cubicBezTo>
                    <a:pt x="15339" y="13924"/>
                    <a:pt x="15476" y="14015"/>
                    <a:pt x="15613" y="14129"/>
                  </a:cubicBezTo>
                  <a:lnTo>
                    <a:pt x="15887" y="14334"/>
                  </a:lnTo>
                  <a:cubicBezTo>
                    <a:pt x="16046" y="14471"/>
                    <a:pt x="16229" y="14585"/>
                    <a:pt x="16389" y="14722"/>
                  </a:cubicBezTo>
                  <a:cubicBezTo>
                    <a:pt x="16663" y="14905"/>
                    <a:pt x="16914" y="15088"/>
                    <a:pt x="17188" y="15270"/>
                  </a:cubicBezTo>
                  <a:cubicBezTo>
                    <a:pt x="17439" y="15453"/>
                    <a:pt x="17713" y="15635"/>
                    <a:pt x="17964" y="15818"/>
                  </a:cubicBezTo>
                  <a:cubicBezTo>
                    <a:pt x="18238" y="16001"/>
                    <a:pt x="18511" y="16183"/>
                    <a:pt x="18785" y="16389"/>
                  </a:cubicBezTo>
                  <a:cubicBezTo>
                    <a:pt x="18899" y="16457"/>
                    <a:pt x="19014" y="16548"/>
                    <a:pt x="19151" y="16640"/>
                  </a:cubicBezTo>
                  <a:cubicBezTo>
                    <a:pt x="19287" y="16731"/>
                    <a:pt x="19402" y="16822"/>
                    <a:pt x="19539" y="16914"/>
                  </a:cubicBezTo>
                  <a:cubicBezTo>
                    <a:pt x="19698" y="17005"/>
                    <a:pt x="19858" y="17119"/>
                    <a:pt x="20018" y="17233"/>
                  </a:cubicBezTo>
                  <a:cubicBezTo>
                    <a:pt x="20132" y="17302"/>
                    <a:pt x="20223" y="17393"/>
                    <a:pt x="20337" y="17461"/>
                  </a:cubicBezTo>
                  <a:lnTo>
                    <a:pt x="20611" y="17667"/>
                  </a:lnTo>
                  <a:cubicBezTo>
                    <a:pt x="20794" y="17781"/>
                    <a:pt x="20954" y="17895"/>
                    <a:pt x="21136" y="18009"/>
                  </a:cubicBezTo>
                  <a:cubicBezTo>
                    <a:pt x="21387" y="18192"/>
                    <a:pt x="21639" y="18352"/>
                    <a:pt x="21912" y="18557"/>
                  </a:cubicBezTo>
                  <a:cubicBezTo>
                    <a:pt x="22072" y="18671"/>
                    <a:pt x="22255" y="18808"/>
                    <a:pt x="22415" y="18922"/>
                  </a:cubicBezTo>
                  <a:lnTo>
                    <a:pt x="22711" y="19128"/>
                  </a:lnTo>
                  <a:cubicBezTo>
                    <a:pt x="22825" y="19219"/>
                    <a:pt x="22962" y="19310"/>
                    <a:pt x="23076" y="19402"/>
                  </a:cubicBezTo>
                  <a:cubicBezTo>
                    <a:pt x="23168" y="19470"/>
                    <a:pt x="23259" y="19539"/>
                    <a:pt x="23328" y="19584"/>
                  </a:cubicBezTo>
                  <a:lnTo>
                    <a:pt x="23510" y="19721"/>
                  </a:lnTo>
                  <a:cubicBezTo>
                    <a:pt x="23784" y="19904"/>
                    <a:pt x="24058" y="20109"/>
                    <a:pt x="24332" y="20292"/>
                  </a:cubicBezTo>
                  <a:cubicBezTo>
                    <a:pt x="24492" y="20406"/>
                    <a:pt x="24651" y="20520"/>
                    <a:pt x="24811" y="20634"/>
                  </a:cubicBezTo>
                  <a:cubicBezTo>
                    <a:pt x="24925" y="20703"/>
                    <a:pt x="25039" y="20794"/>
                    <a:pt x="25131" y="20862"/>
                  </a:cubicBezTo>
                  <a:lnTo>
                    <a:pt x="25564" y="21159"/>
                  </a:lnTo>
                  <a:cubicBezTo>
                    <a:pt x="25838" y="21365"/>
                    <a:pt x="26112" y="21547"/>
                    <a:pt x="26386" y="21730"/>
                  </a:cubicBezTo>
                  <a:lnTo>
                    <a:pt x="26455" y="21775"/>
                  </a:lnTo>
                  <a:cubicBezTo>
                    <a:pt x="26797" y="22004"/>
                    <a:pt x="27139" y="22232"/>
                    <a:pt x="27459" y="22483"/>
                  </a:cubicBezTo>
                  <a:cubicBezTo>
                    <a:pt x="27505" y="22529"/>
                    <a:pt x="27550" y="22574"/>
                    <a:pt x="27573" y="22597"/>
                  </a:cubicBezTo>
                  <a:cubicBezTo>
                    <a:pt x="27642" y="22666"/>
                    <a:pt x="27710" y="22734"/>
                    <a:pt x="27779" y="22780"/>
                  </a:cubicBezTo>
                  <a:lnTo>
                    <a:pt x="27824" y="22803"/>
                  </a:lnTo>
                  <a:cubicBezTo>
                    <a:pt x="27847" y="22825"/>
                    <a:pt x="27893" y="22848"/>
                    <a:pt x="27915" y="22871"/>
                  </a:cubicBezTo>
                  <a:cubicBezTo>
                    <a:pt x="27938" y="22894"/>
                    <a:pt x="27961" y="22894"/>
                    <a:pt x="27984" y="22917"/>
                  </a:cubicBezTo>
                  <a:cubicBezTo>
                    <a:pt x="28007" y="22917"/>
                    <a:pt x="28052" y="22940"/>
                    <a:pt x="28075" y="22940"/>
                  </a:cubicBezTo>
                  <a:cubicBezTo>
                    <a:pt x="28121" y="22962"/>
                    <a:pt x="28144" y="22962"/>
                    <a:pt x="28189" y="22985"/>
                  </a:cubicBezTo>
                  <a:lnTo>
                    <a:pt x="28281" y="22985"/>
                  </a:lnTo>
                  <a:cubicBezTo>
                    <a:pt x="28326" y="22985"/>
                    <a:pt x="28372" y="22985"/>
                    <a:pt x="28418" y="22962"/>
                  </a:cubicBezTo>
                  <a:cubicBezTo>
                    <a:pt x="28486" y="22962"/>
                    <a:pt x="28555" y="22917"/>
                    <a:pt x="28600" y="22894"/>
                  </a:cubicBezTo>
                  <a:cubicBezTo>
                    <a:pt x="28692" y="22848"/>
                    <a:pt x="28783" y="22780"/>
                    <a:pt x="28851" y="22734"/>
                  </a:cubicBezTo>
                  <a:cubicBezTo>
                    <a:pt x="28943" y="22643"/>
                    <a:pt x="29034" y="22551"/>
                    <a:pt x="29125" y="22483"/>
                  </a:cubicBezTo>
                  <a:cubicBezTo>
                    <a:pt x="29217" y="22392"/>
                    <a:pt x="29262" y="22346"/>
                    <a:pt x="29331" y="22278"/>
                  </a:cubicBezTo>
                  <a:cubicBezTo>
                    <a:pt x="29399" y="22209"/>
                    <a:pt x="29468" y="22118"/>
                    <a:pt x="29536" y="22027"/>
                  </a:cubicBezTo>
                  <a:cubicBezTo>
                    <a:pt x="29627" y="21912"/>
                    <a:pt x="29696" y="21798"/>
                    <a:pt x="29764" y="21661"/>
                  </a:cubicBezTo>
                  <a:cubicBezTo>
                    <a:pt x="29810" y="21593"/>
                    <a:pt x="29856" y="21524"/>
                    <a:pt x="29901" y="21456"/>
                  </a:cubicBezTo>
                  <a:lnTo>
                    <a:pt x="29993" y="21273"/>
                  </a:lnTo>
                  <a:lnTo>
                    <a:pt x="30015" y="21250"/>
                  </a:lnTo>
                  <a:cubicBezTo>
                    <a:pt x="30084" y="21136"/>
                    <a:pt x="30152" y="21022"/>
                    <a:pt x="30221" y="20908"/>
                  </a:cubicBezTo>
                  <a:cubicBezTo>
                    <a:pt x="30244" y="20840"/>
                    <a:pt x="30289" y="20748"/>
                    <a:pt x="30312" y="20680"/>
                  </a:cubicBezTo>
                  <a:cubicBezTo>
                    <a:pt x="30335" y="20611"/>
                    <a:pt x="30335" y="20543"/>
                    <a:pt x="30358" y="20497"/>
                  </a:cubicBezTo>
                  <a:cubicBezTo>
                    <a:pt x="30358" y="20429"/>
                    <a:pt x="30358" y="20383"/>
                    <a:pt x="30358" y="20360"/>
                  </a:cubicBezTo>
                  <a:cubicBezTo>
                    <a:pt x="30358" y="20269"/>
                    <a:pt x="30335" y="20200"/>
                    <a:pt x="30312" y="20132"/>
                  </a:cubicBezTo>
                  <a:cubicBezTo>
                    <a:pt x="30289" y="20064"/>
                    <a:pt x="30244" y="20018"/>
                    <a:pt x="30198" y="19972"/>
                  </a:cubicBezTo>
                  <a:cubicBezTo>
                    <a:pt x="30084" y="19812"/>
                    <a:pt x="29947" y="19676"/>
                    <a:pt x="29833" y="19561"/>
                  </a:cubicBezTo>
                  <a:cubicBezTo>
                    <a:pt x="29650" y="19402"/>
                    <a:pt x="29490" y="19242"/>
                    <a:pt x="29331" y="19128"/>
                  </a:cubicBezTo>
                  <a:lnTo>
                    <a:pt x="29331" y="19128"/>
                  </a:lnTo>
                  <a:lnTo>
                    <a:pt x="29353" y="19151"/>
                  </a:lnTo>
                  <a:cubicBezTo>
                    <a:pt x="28988" y="18854"/>
                    <a:pt x="28600" y="18580"/>
                    <a:pt x="28121" y="18260"/>
                  </a:cubicBezTo>
                  <a:cubicBezTo>
                    <a:pt x="28098" y="18215"/>
                    <a:pt x="28052" y="18169"/>
                    <a:pt x="28007" y="18146"/>
                  </a:cubicBezTo>
                  <a:cubicBezTo>
                    <a:pt x="27984" y="18101"/>
                    <a:pt x="27938" y="18078"/>
                    <a:pt x="27893" y="18055"/>
                  </a:cubicBezTo>
                  <a:lnTo>
                    <a:pt x="27824" y="18009"/>
                  </a:lnTo>
                  <a:cubicBezTo>
                    <a:pt x="27756" y="17964"/>
                    <a:pt x="27710" y="17941"/>
                    <a:pt x="27664" y="17895"/>
                  </a:cubicBezTo>
                  <a:lnTo>
                    <a:pt x="27619" y="17872"/>
                  </a:lnTo>
                  <a:cubicBezTo>
                    <a:pt x="27459" y="17781"/>
                    <a:pt x="27322" y="17667"/>
                    <a:pt x="27162" y="17576"/>
                  </a:cubicBezTo>
                  <a:cubicBezTo>
                    <a:pt x="26911" y="17416"/>
                    <a:pt x="26660" y="17233"/>
                    <a:pt x="26409" y="17028"/>
                  </a:cubicBezTo>
                  <a:lnTo>
                    <a:pt x="26363" y="17005"/>
                  </a:lnTo>
                  <a:lnTo>
                    <a:pt x="26249" y="16936"/>
                  </a:lnTo>
                  <a:cubicBezTo>
                    <a:pt x="25998" y="16754"/>
                    <a:pt x="25747" y="16571"/>
                    <a:pt x="25496" y="16389"/>
                  </a:cubicBezTo>
                  <a:cubicBezTo>
                    <a:pt x="25222" y="16183"/>
                    <a:pt x="24948" y="16001"/>
                    <a:pt x="24651" y="15818"/>
                  </a:cubicBezTo>
                  <a:cubicBezTo>
                    <a:pt x="24378" y="15613"/>
                    <a:pt x="24081" y="15430"/>
                    <a:pt x="23761" y="15225"/>
                  </a:cubicBezTo>
                  <a:cubicBezTo>
                    <a:pt x="23305" y="14905"/>
                    <a:pt x="22848" y="14585"/>
                    <a:pt x="22415" y="14266"/>
                  </a:cubicBezTo>
                  <a:cubicBezTo>
                    <a:pt x="22346" y="14220"/>
                    <a:pt x="22278" y="14152"/>
                    <a:pt x="22232" y="14106"/>
                  </a:cubicBezTo>
                  <a:cubicBezTo>
                    <a:pt x="22163" y="14060"/>
                    <a:pt x="22095" y="14015"/>
                    <a:pt x="22027" y="13969"/>
                  </a:cubicBezTo>
                  <a:lnTo>
                    <a:pt x="21821" y="13809"/>
                  </a:lnTo>
                  <a:lnTo>
                    <a:pt x="21616" y="13672"/>
                  </a:lnTo>
                  <a:cubicBezTo>
                    <a:pt x="21479" y="13558"/>
                    <a:pt x="21319" y="13467"/>
                    <a:pt x="21182" y="13353"/>
                  </a:cubicBezTo>
                  <a:cubicBezTo>
                    <a:pt x="21114" y="13307"/>
                    <a:pt x="21045" y="13262"/>
                    <a:pt x="20977" y="13216"/>
                  </a:cubicBezTo>
                  <a:cubicBezTo>
                    <a:pt x="20908" y="13170"/>
                    <a:pt x="20840" y="13125"/>
                    <a:pt x="20771" y="13056"/>
                  </a:cubicBezTo>
                  <a:cubicBezTo>
                    <a:pt x="20611" y="12965"/>
                    <a:pt x="20474" y="12851"/>
                    <a:pt x="20315" y="12759"/>
                  </a:cubicBezTo>
                  <a:lnTo>
                    <a:pt x="20178" y="12668"/>
                  </a:lnTo>
                  <a:lnTo>
                    <a:pt x="20109" y="12600"/>
                  </a:lnTo>
                  <a:lnTo>
                    <a:pt x="20064" y="12577"/>
                  </a:lnTo>
                  <a:cubicBezTo>
                    <a:pt x="19972" y="12531"/>
                    <a:pt x="19904" y="12463"/>
                    <a:pt x="19812" y="12440"/>
                  </a:cubicBezTo>
                  <a:lnTo>
                    <a:pt x="19630" y="12326"/>
                  </a:lnTo>
                  <a:lnTo>
                    <a:pt x="19584" y="12280"/>
                  </a:lnTo>
                  <a:cubicBezTo>
                    <a:pt x="19128" y="11961"/>
                    <a:pt x="18671" y="11595"/>
                    <a:pt x="18215" y="11253"/>
                  </a:cubicBezTo>
                  <a:lnTo>
                    <a:pt x="18009" y="11093"/>
                  </a:lnTo>
                  <a:cubicBezTo>
                    <a:pt x="17758" y="10911"/>
                    <a:pt x="17507" y="10728"/>
                    <a:pt x="17256" y="10545"/>
                  </a:cubicBezTo>
                  <a:cubicBezTo>
                    <a:pt x="16982" y="10340"/>
                    <a:pt x="16708" y="10112"/>
                    <a:pt x="16434" y="9906"/>
                  </a:cubicBezTo>
                  <a:cubicBezTo>
                    <a:pt x="16275" y="9769"/>
                    <a:pt x="16092" y="9655"/>
                    <a:pt x="15909" y="9518"/>
                  </a:cubicBezTo>
                  <a:lnTo>
                    <a:pt x="15613" y="9290"/>
                  </a:lnTo>
                  <a:lnTo>
                    <a:pt x="15247" y="9016"/>
                  </a:lnTo>
                  <a:lnTo>
                    <a:pt x="15088" y="8902"/>
                  </a:lnTo>
                  <a:cubicBezTo>
                    <a:pt x="15019" y="8834"/>
                    <a:pt x="14928" y="8765"/>
                    <a:pt x="14837" y="8719"/>
                  </a:cubicBezTo>
                  <a:lnTo>
                    <a:pt x="14608" y="8537"/>
                  </a:lnTo>
                  <a:cubicBezTo>
                    <a:pt x="14426" y="8400"/>
                    <a:pt x="14220" y="8263"/>
                    <a:pt x="14015" y="8126"/>
                  </a:cubicBezTo>
                  <a:lnTo>
                    <a:pt x="13992" y="8103"/>
                  </a:lnTo>
                  <a:cubicBezTo>
                    <a:pt x="13741" y="7921"/>
                    <a:pt x="13490" y="7761"/>
                    <a:pt x="13239" y="7601"/>
                  </a:cubicBezTo>
                  <a:lnTo>
                    <a:pt x="12440" y="7076"/>
                  </a:lnTo>
                  <a:cubicBezTo>
                    <a:pt x="12166" y="6893"/>
                    <a:pt x="11892" y="6711"/>
                    <a:pt x="11641" y="6528"/>
                  </a:cubicBezTo>
                  <a:lnTo>
                    <a:pt x="10842" y="5958"/>
                  </a:lnTo>
                  <a:cubicBezTo>
                    <a:pt x="10660" y="5821"/>
                    <a:pt x="10477" y="5684"/>
                    <a:pt x="10272" y="5547"/>
                  </a:cubicBezTo>
                  <a:lnTo>
                    <a:pt x="10089" y="5410"/>
                  </a:lnTo>
                  <a:lnTo>
                    <a:pt x="9769" y="5159"/>
                  </a:lnTo>
                  <a:cubicBezTo>
                    <a:pt x="9610" y="5045"/>
                    <a:pt x="9473" y="4953"/>
                    <a:pt x="9313" y="4839"/>
                  </a:cubicBezTo>
                  <a:lnTo>
                    <a:pt x="9039" y="4634"/>
                  </a:lnTo>
                  <a:lnTo>
                    <a:pt x="8560" y="4268"/>
                  </a:lnTo>
                  <a:lnTo>
                    <a:pt x="8423" y="4154"/>
                  </a:lnTo>
                  <a:cubicBezTo>
                    <a:pt x="8309" y="4086"/>
                    <a:pt x="8194" y="3995"/>
                    <a:pt x="8057" y="3903"/>
                  </a:cubicBezTo>
                  <a:cubicBezTo>
                    <a:pt x="7898" y="3789"/>
                    <a:pt x="7761" y="3675"/>
                    <a:pt x="7601" y="3561"/>
                  </a:cubicBezTo>
                  <a:cubicBezTo>
                    <a:pt x="7327" y="3355"/>
                    <a:pt x="7076" y="3150"/>
                    <a:pt x="6802" y="2945"/>
                  </a:cubicBezTo>
                  <a:lnTo>
                    <a:pt x="6642" y="2830"/>
                  </a:lnTo>
                  <a:cubicBezTo>
                    <a:pt x="6368" y="2602"/>
                    <a:pt x="6117" y="2420"/>
                    <a:pt x="5889" y="2260"/>
                  </a:cubicBezTo>
                  <a:cubicBezTo>
                    <a:pt x="5684" y="2123"/>
                    <a:pt x="5455" y="1986"/>
                    <a:pt x="5227" y="1849"/>
                  </a:cubicBezTo>
                  <a:lnTo>
                    <a:pt x="5113" y="1781"/>
                  </a:lnTo>
                  <a:cubicBezTo>
                    <a:pt x="5022" y="1712"/>
                    <a:pt x="4908" y="1666"/>
                    <a:pt x="4816" y="1598"/>
                  </a:cubicBezTo>
                  <a:cubicBezTo>
                    <a:pt x="4679" y="1529"/>
                    <a:pt x="4542" y="1438"/>
                    <a:pt x="4428" y="1370"/>
                  </a:cubicBezTo>
                  <a:cubicBezTo>
                    <a:pt x="4131" y="1187"/>
                    <a:pt x="3880" y="982"/>
                    <a:pt x="3675" y="822"/>
                  </a:cubicBezTo>
                  <a:cubicBezTo>
                    <a:pt x="3538" y="708"/>
                    <a:pt x="3401" y="594"/>
                    <a:pt x="3264" y="479"/>
                  </a:cubicBezTo>
                  <a:cubicBezTo>
                    <a:pt x="3196" y="411"/>
                    <a:pt x="3127" y="343"/>
                    <a:pt x="3059" y="274"/>
                  </a:cubicBezTo>
                  <a:lnTo>
                    <a:pt x="3013" y="228"/>
                  </a:lnTo>
                  <a:lnTo>
                    <a:pt x="2945" y="160"/>
                  </a:lnTo>
                  <a:cubicBezTo>
                    <a:pt x="2922" y="137"/>
                    <a:pt x="2899" y="137"/>
                    <a:pt x="2899" y="114"/>
                  </a:cubicBezTo>
                  <a:cubicBezTo>
                    <a:pt x="2830" y="46"/>
                    <a:pt x="2785" y="23"/>
                    <a:pt x="2716"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7" name="Google Shape;4658;p38">
              <a:extLst>
                <a:ext uri="{FF2B5EF4-FFF2-40B4-BE49-F238E27FC236}">
                  <a16:creationId xmlns:a16="http://schemas.microsoft.com/office/drawing/2014/main" id="{A80779ED-767C-8985-0DAD-684344BCF3D5}"/>
                </a:ext>
              </a:extLst>
            </p:cNvPr>
            <p:cNvSpPr/>
            <p:nvPr/>
          </p:nvSpPr>
          <p:spPr>
            <a:xfrm>
              <a:off x="6968724" y="3636934"/>
              <a:ext cx="785707" cy="565997"/>
            </a:xfrm>
            <a:custGeom>
              <a:avLst/>
              <a:gdLst/>
              <a:ahLst/>
              <a:cxnLst/>
              <a:rect l="l" t="t" r="r" b="b"/>
              <a:pathLst>
                <a:path w="28076" h="20225" extrusionOk="0">
                  <a:moveTo>
                    <a:pt x="366" y="1"/>
                  </a:moveTo>
                  <a:cubicBezTo>
                    <a:pt x="274" y="1"/>
                    <a:pt x="160" y="69"/>
                    <a:pt x="92" y="138"/>
                  </a:cubicBezTo>
                  <a:cubicBezTo>
                    <a:pt x="1" y="298"/>
                    <a:pt x="23" y="503"/>
                    <a:pt x="183" y="594"/>
                  </a:cubicBezTo>
                  <a:cubicBezTo>
                    <a:pt x="3379" y="2900"/>
                    <a:pt x="6597" y="5205"/>
                    <a:pt x="9815" y="7488"/>
                  </a:cubicBezTo>
                  <a:cubicBezTo>
                    <a:pt x="12920" y="9725"/>
                    <a:pt x="16047" y="11961"/>
                    <a:pt x="19151" y="14175"/>
                  </a:cubicBezTo>
                  <a:cubicBezTo>
                    <a:pt x="20635" y="15225"/>
                    <a:pt x="22095" y="16298"/>
                    <a:pt x="23579" y="17348"/>
                  </a:cubicBezTo>
                  <a:cubicBezTo>
                    <a:pt x="24287" y="17850"/>
                    <a:pt x="24994" y="18352"/>
                    <a:pt x="25702" y="18855"/>
                  </a:cubicBezTo>
                  <a:cubicBezTo>
                    <a:pt x="25976" y="19060"/>
                    <a:pt x="26250" y="19243"/>
                    <a:pt x="26524" y="19448"/>
                  </a:cubicBezTo>
                  <a:cubicBezTo>
                    <a:pt x="26683" y="19539"/>
                    <a:pt x="26843" y="19654"/>
                    <a:pt x="26980" y="19768"/>
                  </a:cubicBezTo>
                  <a:cubicBezTo>
                    <a:pt x="27117" y="19836"/>
                    <a:pt x="27231" y="19927"/>
                    <a:pt x="27345" y="19996"/>
                  </a:cubicBezTo>
                  <a:cubicBezTo>
                    <a:pt x="27437" y="20064"/>
                    <a:pt x="27551" y="20110"/>
                    <a:pt x="27642" y="20179"/>
                  </a:cubicBezTo>
                  <a:cubicBezTo>
                    <a:pt x="27710" y="20201"/>
                    <a:pt x="27756" y="20224"/>
                    <a:pt x="27825" y="20224"/>
                  </a:cubicBezTo>
                  <a:cubicBezTo>
                    <a:pt x="27939" y="20201"/>
                    <a:pt x="28007" y="20133"/>
                    <a:pt x="28053" y="20042"/>
                  </a:cubicBezTo>
                  <a:cubicBezTo>
                    <a:pt x="28076" y="19927"/>
                    <a:pt x="28030" y="19813"/>
                    <a:pt x="27939" y="19745"/>
                  </a:cubicBezTo>
                  <a:cubicBezTo>
                    <a:pt x="27893" y="19699"/>
                    <a:pt x="27825" y="19631"/>
                    <a:pt x="27779" y="19585"/>
                  </a:cubicBezTo>
                  <a:cubicBezTo>
                    <a:pt x="27688" y="19517"/>
                    <a:pt x="27596" y="19448"/>
                    <a:pt x="27505" y="19380"/>
                  </a:cubicBezTo>
                  <a:cubicBezTo>
                    <a:pt x="27208" y="19151"/>
                    <a:pt x="26912" y="18923"/>
                    <a:pt x="26615" y="18718"/>
                  </a:cubicBezTo>
                  <a:cubicBezTo>
                    <a:pt x="25976" y="18261"/>
                    <a:pt x="25337" y="17782"/>
                    <a:pt x="24675" y="17325"/>
                  </a:cubicBezTo>
                  <a:cubicBezTo>
                    <a:pt x="23191" y="16253"/>
                    <a:pt x="21707" y="15203"/>
                    <a:pt x="20224" y="14130"/>
                  </a:cubicBezTo>
                  <a:cubicBezTo>
                    <a:pt x="17120" y="11916"/>
                    <a:pt x="14015" y="9702"/>
                    <a:pt x="10934" y="7488"/>
                  </a:cubicBezTo>
                  <a:cubicBezTo>
                    <a:pt x="7738" y="5205"/>
                    <a:pt x="4543" y="2923"/>
                    <a:pt x="1324" y="617"/>
                  </a:cubicBezTo>
                  <a:cubicBezTo>
                    <a:pt x="1073" y="435"/>
                    <a:pt x="822" y="252"/>
                    <a:pt x="548" y="69"/>
                  </a:cubicBezTo>
                  <a:cubicBezTo>
                    <a:pt x="503" y="24"/>
                    <a:pt x="434" y="1"/>
                    <a:pt x="366"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8" name="Google Shape;4659;p38">
              <a:extLst>
                <a:ext uri="{FF2B5EF4-FFF2-40B4-BE49-F238E27FC236}">
                  <a16:creationId xmlns:a16="http://schemas.microsoft.com/office/drawing/2014/main" id="{B7DF6F49-32F3-F6AF-5700-CA1C786D745F}"/>
                </a:ext>
              </a:extLst>
            </p:cNvPr>
            <p:cNvSpPr/>
            <p:nvPr/>
          </p:nvSpPr>
          <p:spPr>
            <a:xfrm>
              <a:off x="6975748" y="3614602"/>
              <a:ext cx="791472" cy="582564"/>
            </a:xfrm>
            <a:custGeom>
              <a:avLst/>
              <a:gdLst/>
              <a:ahLst/>
              <a:cxnLst/>
              <a:rect l="l" t="t" r="r" b="b"/>
              <a:pathLst>
                <a:path w="28282" h="20817" extrusionOk="0">
                  <a:moveTo>
                    <a:pt x="389" y="0"/>
                  </a:moveTo>
                  <a:cubicBezTo>
                    <a:pt x="343" y="0"/>
                    <a:pt x="320" y="0"/>
                    <a:pt x="275" y="23"/>
                  </a:cubicBezTo>
                  <a:cubicBezTo>
                    <a:pt x="206" y="46"/>
                    <a:pt x="160" y="91"/>
                    <a:pt x="92" y="160"/>
                  </a:cubicBezTo>
                  <a:cubicBezTo>
                    <a:pt x="46" y="206"/>
                    <a:pt x="1" y="320"/>
                    <a:pt x="1" y="388"/>
                  </a:cubicBezTo>
                  <a:cubicBezTo>
                    <a:pt x="1" y="525"/>
                    <a:pt x="46" y="639"/>
                    <a:pt x="138" y="753"/>
                  </a:cubicBezTo>
                  <a:cubicBezTo>
                    <a:pt x="160" y="799"/>
                    <a:pt x="206" y="845"/>
                    <a:pt x="252" y="890"/>
                  </a:cubicBezTo>
                  <a:cubicBezTo>
                    <a:pt x="252" y="890"/>
                    <a:pt x="229" y="890"/>
                    <a:pt x="229" y="913"/>
                  </a:cubicBezTo>
                  <a:cubicBezTo>
                    <a:pt x="206" y="959"/>
                    <a:pt x="229" y="1004"/>
                    <a:pt x="252" y="1050"/>
                  </a:cubicBezTo>
                  <a:cubicBezTo>
                    <a:pt x="297" y="1119"/>
                    <a:pt x="366" y="1164"/>
                    <a:pt x="434" y="1210"/>
                  </a:cubicBezTo>
                  <a:cubicBezTo>
                    <a:pt x="434" y="1233"/>
                    <a:pt x="457" y="1255"/>
                    <a:pt x="480" y="1255"/>
                  </a:cubicBezTo>
                  <a:cubicBezTo>
                    <a:pt x="503" y="1301"/>
                    <a:pt x="548" y="1347"/>
                    <a:pt x="571" y="1370"/>
                  </a:cubicBezTo>
                  <a:cubicBezTo>
                    <a:pt x="617" y="1392"/>
                    <a:pt x="663" y="1438"/>
                    <a:pt x="708" y="1461"/>
                  </a:cubicBezTo>
                  <a:cubicBezTo>
                    <a:pt x="777" y="1529"/>
                    <a:pt x="868" y="1598"/>
                    <a:pt x="936" y="1666"/>
                  </a:cubicBezTo>
                  <a:cubicBezTo>
                    <a:pt x="1096" y="1780"/>
                    <a:pt x="1279" y="1895"/>
                    <a:pt x="1439" y="2009"/>
                  </a:cubicBezTo>
                  <a:cubicBezTo>
                    <a:pt x="1481" y="2037"/>
                    <a:pt x="1523" y="2056"/>
                    <a:pt x="1566" y="2056"/>
                  </a:cubicBezTo>
                  <a:cubicBezTo>
                    <a:pt x="1592" y="2056"/>
                    <a:pt x="1618" y="2049"/>
                    <a:pt x="1644" y="2032"/>
                  </a:cubicBezTo>
                  <a:cubicBezTo>
                    <a:pt x="1644" y="2032"/>
                    <a:pt x="1667" y="2032"/>
                    <a:pt x="1690" y="2009"/>
                  </a:cubicBezTo>
                  <a:cubicBezTo>
                    <a:pt x="1918" y="2214"/>
                    <a:pt x="2169" y="2397"/>
                    <a:pt x="2420" y="2579"/>
                  </a:cubicBezTo>
                  <a:cubicBezTo>
                    <a:pt x="2443" y="2625"/>
                    <a:pt x="2466" y="2648"/>
                    <a:pt x="2489" y="2671"/>
                  </a:cubicBezTo>
                  <a:cubicBezTo>
                    <a:pt x="2603" y="2739"/>
                    <a:pt x="2694" y="2830"/>
                    <a:pt x="2808" y="2899"/>
                  </a:cubicBezTo>
                  <a:cubicBezTo>
                    <a:pt x="3036" y="3082"/>
                    <a:pt x="3242" y="3264"/>
                    <a:pt x="3470" y="3447"/>
                  </a:cubicBezTo>
                  <a:cubicBezTo>
                    <a:pt x="3790" y="3698"/>
                    <a:pt x="4109" y="3949"/>
                    <a:pt x="4429" y="4200"/>
                  </a:cubicBezTo>
                  <a:cubicBezTo>
                    <a:pt x="4817" y="4497"/>
                    <a:pt x="5205" y="4793"/>
                    <a:pt x="5593" y="5090"/>
                  </a:cubicBezTo>
                  <a:cubicBezTo>
                    <a:pt x="5798" y="5227"/>
                    <a:pt x="6027" y="5387"/>
                    <a:pt x="6232" y="5547"/>
                  </a:cubicBezTo>
                  <a:cubicBezTo>
                    <a:pt x="6346" y="5615"/>
                    <a:pt x="6437" y="5706"/>
                    <a:pt x="6552" y="5775"/>
                  </a:cubicBezTo>
                  <a:cubicBezTo>
                    <a:pt x="6597" y="5821"/>
                    <a:pt x="6643" y="5843"/>
                    <a:pt x="6688" y="5889"/>
                  </a:cubicBezTo>
                  <a:cubicBezTo>
                    <a:pt x="6780" y="5935"/>
                    <a:pt x="6848" y="6003"/>
                    <a:pt x="6940" y="6049"/>
                  </a:cubicBezTo>
                  <a:cubicBezTo>
                    <a:pt x="6973" y="6057"/>
                    <a:pt x="7009" y="6062"/>
                    <a:pt x="7046" y="6062"/>
                  </a:cubicBezTo>
                  <a:cubicBezTo>
                    <a:pt x="7108" y="6062"/>
                    <a:pt x="7170" y="6047"/>
                    <a:pt x="7213" y="6003"/>
                  </a:cubicBezTo>
                  <a:cubicBezTo>
                    <a:pt x="7236" y="6026"/>
                    <a:pt x="7259" y="6026"/>
                    <a:pt x="7259" y="6049"/>
                  </a:cubicBezTo>
                  <a:cubicBezTo>
                    <a:pt x="7419" y="6140"/>
                    <a:pt x="7579" y="6254"/>
                    <a:pt x="7761" y="6368"/>
                  </a:cubicBezTo>
                  <a:cubicBezTo>
                    <a:pt x="7761" y="6391"/>
                    <a:pt x="7784" y="6391"/>
                    <a:pt x="7807" y="6414"/>
                  </a:cubicBezTo>
                  <a:cubicBezTo>
                    <a:pt x="7830" y="6460"/>
                    <a:pt x="7875" y="6528"/>
                    <a:pt x="7921" y="6574"/>
                  </a:cubicBezTo>
                  <a:cubicBezTo>
                    <a:pt x="8514" y="7030"/>
                    <a:pt x="9108" y="7487"/>
                    <a:pt x="9724" y="7920"/>
                  </a:cubicBezTo>
                  <a:cubicBezTo>
                    <a:pt x="10295" y="8354"/>
                    <a:pt x="10888" y="8788"/>
                    <a:pt x="11482" y="9222"/>
                  </a:cubicBezTo>
                  <a:cubicBezTo>
                    <a:pt x="11778" y="9450"/>
                    <a:pt x="12098" y="9678"/>
                    <a:pt x="12395" y="9883"/>
                  </a:cubicBezTo>
                  <a:cubicBezTo>
                    <a:pt x="12555" y="9998"/>
                    <a:pt x="12737" y="10112"/>
                    <a:pt x="12897" y="10226"/>
                  </a:cubicBezTo>
                  <a:cubicBezTo>
                    <a:pt x="13057" y="10340"/>
                    <a:pt x="13239" y="10454"/>
                    <a:pt x="13399" y="10568"/>
                  </a:cubicBezTo>
                  <a:cubicBezTo>
                    <a:pt x="13673" y="10751"/>
                    <a:pt x="13970" y="10911"/>
                    <a:pt x="14266" y="11093"/>
                  </a:cubicBezTo>
                  <a:cubicBezTo>
                    <a:pt x="14426" y="11184"/>
                    <a:pt x="14586" y="11276"/>
                    <a:pt x="14746" y="11367"/>
                  </a:cubicBezTo>
                  <a:lnTo>
                    <a:pt x="14951" y="11504"/>
                  </a:lnTo>
                  <a:cubicBezTo>
                    <a:pt x="14974" y="11527"/>
                    <a:pt x="15020" y="11550"/>
                    <a:pt x="15043" y="11550"/>
                  </a:cubicBezTo>
                  <a:cubicBezTo>
                    <a:pt x="15111" y="11595"/>
                    <a:pt x="15179" y="11641"/>
                    <a:pt x="15248" y="11687"/>
                  </a:cubicBezTo>
                  <a:cubicBezTo>
                    <a:pt x="15294" y="11687"/>
                    <a:pt x="15329" y="11697"/>
                    <a:pt x="15361" y="11697"/>
                  </a:cubicBezTo>
                  <a:cubicBezTo>
                    <a:pt x="15377" y="11697"/>
                    <a:pt x="15393" y="11694"/>
                    <a:pt x="15408" y="11687"/>
                  </a:cubicBezTo>
                  <a:cubicBezTo>
                    <a:pt x="15431" y="11709"/>
                    <a:pt x="15476" y="11732"/>
                    <a:pt x="15499" y="11755"/>
                  </a:cubicBezTo>
                  <a:cubicBezTo>
                    <a:pt x="15522" y="11778"/>
                    <a:pt x="15545" y="11801"/>
                    <a:pt x="15567" y="11801"/>
                  </a:cubicBezTo>
                  <a:cubicBezTo>
                    <a:pt x="15567" y="11892"/>
                    <a:pt x="15590" y="11983"/>
                    <a:pt x="15682" y="12052"/>
                  </a:cubicBezTo>
                  <a:cubicBezTo>
                    <a:pt x="15841" y="12189"/>
                    <a:pt x="16001" y="12326"/>
                    <a:pt x="16184" y="12440"/>
                  </a:cubicBezTo>
                  <a:cubicBezTo>
                    <a:pt x="16344" y="12554"/>
                    <a:pt x="16503" y="12691"/>
                    <a:pt x="16663" y="12805"/>
                  </a:cubicBezTo>
                  <a:cubicBezTo>
                    <a:pt x="16937" y="13011"/>
                    <a:pt x="17211" y="13193"/>
                    <a:pt x="17485" y="13399"/>
                  </a:cubicBezTo>
                  <a:cubicBezTo>
                    <a:pt x="17941" y="13695"/>
                    <a:pt x="18375" y="13992"/>
                    <a:pt x="18832" y="14289"/>
                  </a:cubicBezTo>
                  <a:cubicBezTo>
                    <a:pt x="19220" y="14585"/>
                    <a:pt x="19608" y="14882"/>
                    <a:pt x="20018" y="15156"/>
                  </a:cubicBezTo>
                  <a:cubicBezTo>
                    <a:pt x="20224" y="15293"/>
                    <a:pt x="20429" y="15453"/>
                    <a:pt x="20658" y="15590"/>
                  </a:cubicBezTo>
                  <a:cubicBezTo>
                    <a:pt x="20726" y="15658"/>
                    <a:pt x="20817" y="15704"/>
                    <a:pt x="20886" y="15772"/>
                  </a:cubicBezTo>
                  <a:cubicBezTo>
                    <a:pt x="21023" y="15864"/>
                    <a:pt x="21137" y="15955"/>
                    <a:pt x="21251" y="16023"/>
                  </a:cubicBezTo>
                  <a:cubicBezTo>
                    <a:pt x="21301" y="16057"/>
                    <a:pt x="21363" y="16078"/>
                    <a:pt x="21420" y="16078"/>
                  </a:cubicBezTo>
                  <a:cubicBezTo>
                    <a:pt x="21441" y="16078"/>
                    <a:pt x="21461" y="16075"/>
                    <a:pt x="21479" y="16069"/>
                  </a:cubicBezTo>
                  <a:cubicBezTo>
                    <a:pt x="21959" y="16389"/>
                    <a:pt x="22438" y="16731"/>
                    <a:pt x="22917" y="17051"/>
                  </a:cubicBezTo>
                  <a:cubicBezTo>
                    <a:pt x="22940" y="17051"/>
                    <a:pt x="22940" y="17073"/>
                    <a:pt x="22963" y="17073"/>
                  </a:cubicBezTo>
                  <a:cubicBezTo>
                    <a:pt x="23145" y="17210"/>
                    <a:pt x="23328" y="17370"/>
                    <a:pt x="23511" y="17507"/>
                  </a:cubicBezTo>
                  <a:cubicBezTo>
                    <a:pt x="23853" y="17758"/>
                    <a:pt x="24195" y="18032"/>
                    <a:pt x="24538" y="18283"/>
                  </a:cubicBezTo>
                  <a:cubicBezTo>
                    <a:pt x="24743" y="18420"/>
                    <a:pt x="24926" y="18557"/>
                    <a:pt x="25131" y="18694"/>
                  </a:cubicBezTo>
                  <a:cubicBezTo>
                    <a:pt x="25200" y="18740"/>
                    <a:pt x="25291" y="18808"/>
                    <a:pt x="25360" y="18854"/>
                  </a:cubicBezTo>
                  <a:lnTo>
                    <a:pt x="25497" y="18945"/>
                  </a:lnTo>
                  <a:cubicBezTo>
                    <a:pt x="25497" y="18968"/>
                    <a:pt x="25497" y="18991"/>
                    <a:pt x="25519" y="18991"/>
                  </a:cubicBezTo>
                  <a:cubicBezTo>
                    <a:pt x="25519" y="19036"/>
                    <a:pt x="25542" y="19082"/>
                    <a:pt x="25588" y="19128"/>
                  </a:cubicBezTo>
                  <a:cubicBezTo>
                    <a:pt x="25611" y="19173"/>
                    <a:pt x="25656" y="19219"/>
                    <a:pt x="25702" y="19265"/>
                  </a:cubicBezTo>
                  <a:cubicBezTo>
                    <a:pt x="25770" y="19333"/>
                    <a:pt x="25862" y="19402"/>
                    <a:pt x="25930" y="19470"/>
                  </a:cubicBezTo>
                  <a:cubicBezTo>
                    <a:pt x="25999" y="19539"/>
                    <a:pt x="26067" y="19584"/>
                    <a:pt x="26158" y="19653"/>
                  </a:cubicBezTo>
                  <a:cubicBezTo>
                    <a:pt x="26273" y="19744"/>
                    <a:pt x="26410" y="19858"/>
                    <a:pt x="26569" y="19949"/>
                  </a:cubicBezTo>
                  <a:cubicBezTo>
                    <a:pt x="26638" y="20018"/>
                    <a:pt x="26729" y="20086"/>
                    <a:pt x="26820" y="20132"/>
                  </a:cubicBezTo>
                  <a:cubicBezTo>
                    <a:pt x="26866" y="20223"/>
                    <a:pt x="26912" y="20292"/>
                    <a:pt x="26980" y="20360"/>
                  </a:cubicBezTo>
                  <a:cubicBezTo>
                    <a:pt x="27026" y="20383"/>
                    <a:pt x="27071" y="20429"/>
                    <a:pt x="27117" y="20474"/>
                  </a:cubicBezTo>
                  <a:cubicBezTo>
                    <a:pt x="27186" y="20520"/>
                    <a:pt x="27254" y="20588"/>
                    <a:pt x="27323" y="20634"/>
                  </a:cubicBezTo>
                  <a:cubicBezTo>
                    <a:pt x="27345" y="20657"/>
                    <a:pt x="27368" y="20680"/>
                    <a:pt x="27414" y="20703"/>
                  </a:cubicBezTo>
                  <a:cubicBezTo>
                    <a:pt x="27482" y="20748"/>
                    <a:pt x="27574" y="20794"/>
                    <a:pt x="27688" y="20817"/>
                  </a:cubicBezTo>
                  <a:cubicBezTo>
                    <a:pt x="27733" y="20817"/>
                    <a:pt x="27802" y="20817"/>
                    <a:pt x="27870" y="20794"/>
                  </a:cubicBezTo>
                  <a:cubicBezTo>
                    <a:pt x="27916" y="20771"/>
                    <a:pt x="27962" y="20748"/>
                    <a:pt x="28007" y="20703"/>
                  </a:cubicBezTo>
                  <a:cubicBezTo>
                    <a:pt x="28030" y="20680"/>
                    <a:pt x="28076" y="20611"/>
                    <a:pt x="28099" y="20566"/>
                  </a:cubicBezTo>
                  <a:cubicBezTo>
                    <a:pt x="28121" y="20543"/>
                    <a:pt x="28121" y="20520"/>
                    <a:pt x="28121" y="20497"/>
                  </a:cubicBezTo>
                  <a:cubicBezTo>
                    <a:pt x="28144" y="20474"/>
                    <a:pt x="28167" y="20452"/>
                    <a:pt x="28190" y="20429"/>
                  </a:cubicBezTo>
                  <a:cubicBezTo>
                    <a:pt x="28258" y="20337"/>
                    <a:pt x="28281" y="20223"/>
                    <a:pt x="28281" y="20109"/>
                  </a:cubicBezTo>
                  <a:cubicBezTo>
                    <a:pt x="28281" y="20041"/>
                    <a:pt x="28258" y="19972"/>
                    <a:pt x="28236" y="19904"/>
                  </a:cubicBezTo>
                  <a:cubicBezTo>
                    <a:pt x="28213" y="19835"/>
                    <a:pt x="28190" y="19767"/>
                    <a:pt x="28144" y="19721"/>
                  </a:cubicBezTo>
                  <a:cubicBezTo>
                    <a:pt x="28121" y="19675"/>
                    <a:pt x="28076" y="19653"/>
                    <a:pt x="28030" y="19607"/>
                  </a:cubicBezTo>
                  <a:cubicBezTo>
                    <a:pt x="28007" y="19584"/>
                    <a:pt x="27939" y="19539"/>
                    <a:pt x="27893" y="19516"/>
                  </a:cubicBezTo>
                  <a:lnTo>
                    <a:pt x="27870" y="19516"/>
                  </a:lnTo>
                  <a:cubicBezTo>
                    <a:pt x="27848" y="19504"/>
                    <a:pt x="27825" y="19499"/>
                    <a:pt x="27802" y="19499"/>
                  </a:cubicBezTo>
                  <a:cubicBezTo>
                    <a:pt x="27779" y="19499"/>
                    <a:pt x="27756" y="19504"/>
                    <a:pt x="27733" y="19516"/>
                  </a:cubicBezTo>
                  <a:cubicBezTo>
                    <a:pt x="27688" y="19516"/>
                    <a:pt x="27619" y="19539"/>
                    <a:pt x="27596" y="19561"/>
                  </a:cubicBezTo>
                  <a:lnTo>
                    <a:pt x="27551" y="19539"/>
                  </a:lnTo>
                  <a:cubicBezTo>
                    <a:pt x="27505" y="19516"/>
                    <a:pt x="27482" y="19493"/>
                    <a:pt x="27437" y="19470"/>
                  </a:cubicBezTo>
                  <a:cubicBezTo>
                    <a:pt x="27437" y="19470"/>
                    <a:pt x="27414" y="19447"/>
                    <a:pt x="27414" y="19447"/>
                  </a:cubicBezTo>
                  <a:cubicBezTo>
                    <a:pt x="27345" y="19402"/>
                    <a:pt x="27254" y="19356"/>
                    <a:pt x="27186" y="19287"/>
                  </a:cubicBezTo>
                  <a:cubicBezTo>
                    <a:pt x="27208" y="19242"/>
                    <a:pt x="27231" y="19173"/>
                    <a:pt x="27231" y="19105"/>
                  </a:cubicBezTo>
                  <a:cubicBezTo>
                    <a:pt x="27208" y="19014"/>
                    <a:pt x="27163" y="18968"/>
                    <a:pt x="27117" y="18922"/>
                  </a:cubicBezTo>
                  <a:cubicBezTo>
                    <a:pt x="27003" y="18831"/>
                    <a:pt x="26889" y="18740"/>
                    <a:pt x="26775" y="18671"/>
                  </a:cubicBezTo>
                  <a:cubicBezTo>
                    <a:pt x="26661" y="18603"/>
                    <a:pt x="26546" y="18534"/>
                    <a:pt x="26455" y="18466"/>
                  </a:cubicBezTo>
                  <a:cubicBezTo>
                    <a:pt x="26204" y="18306"/>
                    <a:pt x="25976" y="18146"/>
                    <a:pt x="25725" y="17986"/>
                  </a:cubicBezTo>
                  <a:cubicBezTo>
                    <a:pt x="25679" y="17941"/>
                    <a:pt x="25633" y="17918"/>
                    <a:pt x="25565" y="17872"/>
                  </a:cubicBezTo>
                  <a:cubicBezTo>
                    <a:pt x="25565" y="17872"/>
                    <a:pt x="25565" y="17849"/>
                    <a:pt x="25542" y="17849"/>
                  </a:cubicBezTo>
                  <a:cubicBezTo>
                    <a:pt x="25451" y="17713"/>
                    <a:pt x="25314" y="17598"/>
                    <a:pt x="25200" y="17507"/>
                  </a:cubicBezTo>
                  <a:cubicBezTo>
                    <a:pt x="25108" y="17439"/>
                    <a:pt x="24994" y="17347"/>
                    <a:pt x="24903" y="17279"/>
                  </a:cubicBezTo>
                  <a:cubicBezTo>
                    <a:pt x="24766" y="17165"/>
                    <a:pt x="24606" y="17073"/>
                    <a:pt x="24469" y="16959"/>
                  </a:cubicBezTo>
                  <a:cubicBezTo>
                    <a:pt x="24195" y="16777"/>
                    <a:pt x="23922" y="16594"/>
                    <a:pt x="23648" y="16411"/>
                  </a:cubicBezTo>
                  <a:cubicBezTo>
                    <a:pt x="23328" y="16183"/>
                    <a:pt x="22986" y="15978"/>
                    <a:pt x="22666" y="15750"/>
                  </a:cubicBezTo>
                  <a:cubicBezTo>
                    <a:pt x="22621" y="15727"/>
                    <a:pt x="22575" y="15704"/>
                    <a:pt x="22529" y="15681"/>
                  </a:cubicBezTo>
                  <a:cubicBezTo>
                    <a:pt x="22324" y="15521"/>
                    <a:pt x="22118" y="15362"/>
                    <a:pt x="21913" y="15225"/>
                  </a:cubicBezTo>
                  <a:cubicBezTo>
                    <a:pt x="21708" y="15065"/>
                    <a:pt x="21479" y="14928"/>
                    <a:pt x="21274" y="14791"/>
                  </a:cubicBezTo>
                  <a:cubicBezTo>
                    <a:pt x="21183" y="14722"/>
                    <a:pt x="21068" y="14654"/>
                    <a:pt x="20977" y="14585"/>
                  </a:cubicBezTo>
                  <a:cubicBezTo>
                    <a:pt x="20954" y="14517"/>
                    <a:pt x="20909" y="14471"/>
                    <a:pt x="20863" y="14448"/>
                  </a:cubicBezTo>
                  <a:lnTo>
                    <a:pt x="20794" y="14403"/>
                  </a:lnTo>
                  <a:cubicBezTo>
                    <a:pt x="20680" y="14312"/>
                    <a:pt x="20566" y="14243"/>
                    <a:pt x="20429" y="14152"/>
                  </a:cubicBezTo>
                  <a:cubicBezTo>
                    <a:pt x="20315" y="14060"/>
                    <a:pt x="20178" y="13969"/>
                    <a:pt x="20041" y="13878"/>
                  </a:cubicBezTo>
                  <a:cubicBezTo>
                    <a:pt x="19745" y="13672"/>
                    <a:pt x="19471" y="13467"/>
                    <a:pt x="19174" y="13284"/>
                  </a:cubicBezTo>
                  <a:lnTo>
                    <a:pt x="17302" y="11961"/>
                  </a:lnTo>
                  <a:cubicBezTo>
                    <a:pt x="17028" y="11755"/>
                    <a:pt x="16777" y="11573"/>
                    <a:pt x="16503" y="11390"/>
                  </a:cubicBezTo>
                  <a:cubicBezTo>
                    <a:pt x="16229" y="11184"/>
                    <a:pt x="15956" y="11002"/>
                    <a:pt x="15682" y="10796"/>
                  </a:cubicBezTo>
                  <a:cubicBezTo>
                    <a:pt x="15431" y="10614"/>
                    <a:pt x="15157" y="10454"/>
                    <a:pt x="14883" y="10271"/>
                  </a:cubicBezTo>
                  <a:cubicBezTo>
                    <a:pt x="14769" y="10180"/>
                    <a:pt x="14654" y="10112"/>
                    <a:pt x="14540" y="10043"/>
                  </a:cubicBezTo>
                  <a:cubicBezTo>
                    <a:pt x="14449" y="9998"/>
                    <a:pt x="14381" y="9952"/>
                    <a:pt x="14312" y="9883"/>
                  </a:cubicBezTo>
                  <a:cubicBezTo>
                    <a:pt x="14266" y="9861"/>
                    <a:pt x="14198" y="9815"/>
                    <a:pt x="14152" y="9792"/>
                  </a:cubicBezTo>
                  <a:cubicBezTo>
                    <a:pt x="14130" y="9746"/>
                    <a:pt x="14061" y="9724"/>
                    <a:pt x="14015" y="9701"/>
                  </a:cubicBezTo>
                  <a:cubicBezTo>
                    <a:pt x="13993" y="9701"/>
                    <a:pt x="13947" y="9678"/>
                    <a:pt x="13924" y="9678"/>
                  </a:cubicBezTo>
                  <a:cubicBezTo>
                    <a:pt x="13741" y="9541"/>
                    <a:pt x="13559" y="9427"/>
                    <a:pt x="13353" y="9290"/>
                  </a:cubicBezTo>
                  <a:cubicBezTo>
                    <a:pt x="13285" y="9244"/>
                    <a:pt x="13216" y="9176"/>
                    <a:pt x="13125" y="9130"/>
                  </a:cubicBezTo>
                  <a:cubicBezTo>
                    <a:pt x="13034" y="9062"/>
                    <a:pt x="12943" y="8993"/>
                    <a:pt x="12851" y="8948"/>
                  </a:cubicBezTo>
                  <a:cubicBezTo>
                    <a:pt x="12783" y="8902"/>
                    <a:pt x="12714" y="8902"/>
                    <a:pt x="12646" y="8902"/>
                  </a:cubicBezTo>
                  <a:cubicBezTo>
                    <a:pt x="12532" y="8833"/>
                    <a:pt x="12418" y="8742"/>
                    <a:pt x="12326" y="8674"/>
                  </a:cubicBezTo>
                  <a:cubicBezTo>
                    <a:pt x="12326" y="8628"/>
                    <a:pt x="12326" y="8582"/>
                    <a:pt x="12326" y="8537"/>
                  </a:cubicBezTo>
                  <a:cubicBezTo>
                    <a:pt x="12326" y="8491"/>
                    <a:pt x="12281" y="8400"/>
                    <a:pt x="12258" y="8354"/>
                  </a:cubicBezTo>
                  <a:cubicBezTo>
                    <a:pt x="12212" y="8331"/>
                    <a:pt x="12167" y="8286"/>
                    <a:pt x="12144" y="8263"/>
                  </a:cubicBezTo>
                  <a:cubicBezTo>
                    <a:pt x="12098" y="8240"/>
                    <a:pt x="12052" y="8217"/>
                    <a:pt x="12030" y="8194"/>
                  </a:cubicBezTo>
                  <a:cubicBezTo>
                    <a:pt x="11938" y="8149"/>
                    <a:pt x="11870" y="8080"/>
                    <a:pt x="11778" y="8012"/>
                  </a:cubicBezTo>
                  <a:cubicBezTo>
                    <a:pt x="11642" y="7920"/>
                    <a:pt x="11505" y="7806"/>
                    <a:pt x="11368" y="7692"/>
                  </a:cubicBezTo>
                  <a:cubicBezTo>
                    <a:pt x="11071" y="7487"/>
                    <a:pt x="10797" y="7281"/>
                    <a:pt x="10523" y="7076"/>
                  </a:cubicBezTo>
                  <a:cubicBezTo>
                    <a:pt x="10226" y="6871"/>
                    <a:pt x="9930" y="6642"/>
                    <a:pt x="9610" y="6437"/>
                  </a:cubicBezTo>
                  <a:cubicBezTo>
                    <a:pt x="9336" y="6231"/>
                    <a:pt x="9039" y="6026"/>
                    <a:pt x="8766" y="5843"/>
                  </a:cubicBezTo>
                  <a:cubicBezTo>
                    <a:pt x="8629" y="5752"/>
                    <a:pt x="8492" y="5661"/>
                    <a:pt x="8355" y="5569"/>
                  </a:cubicBezTo>
                  <a:cubicBezTo>
                    <a:pt x="8286" y="5524"/>
                    <a:pt x="8218" y="5501"/>
                    <a:pt x="8172" y="5455"/>
                  </a:cubicBezTo>
                  <a:cubicBezTo>
                    <a:pt x="8126" y="5433"/>
                    <a:pt x="8104" y="5410"/>
                    <a:pt x="8058" y="5387"/>
                  </a:cubicBezTo>
                  <a:cubicBezTo>
                    <a:pt x="7989" y="5364"/>
                    <a:pt x="7921" y="5296"/>
                    <a:pt x="7853" y="5296"/>
                  </a:cubicBezTo>
                  <a:cubicBezTo>
                    <a:pt x="7807" y="5273"/>
                    <a:pt x="7761" y="5273"/>
                    <a:pt x="7716" y="5273"/>
                  </a:cubicBezTo>
                  <a:cubicBezTo>
                    <a:pt x="7442" y="5067"/>
                    <a:pt x="7191" y="4885"/>
                    <a:pt x="6917" y="4679"/>
                  </a:cubicBezTo>
                  <a:cubicBezTo>
                    <a:pt x="6894" y="4679"/>
                    <a:pt x="6871" y="4656"/>
                    <a:pt x="6848" y="4634"/>
                  </a:cubicBezTo>
                  <a:cubicBezTo>
                    <a:pt x="6323" y="4223"/>
                    <a:pt x="5798" y="3789"/>
                    <a:pt x="5273" y="3378"/>
                  </a:cubicBezTo>
                  <a:cubicBezTo>
                    <a:pt x="4862" y="3059"/>
                    <a:pt x="4429" y="2739"/>
                    <a:pt x="3995" y="2442"/>
                  </a:cubicBezTo>
                  <a:cubicBezTo>
                    <a:pt x="3812" y="2305"/>
                    <a:pt x="3630" y="2169"/>
                    <a:pt x="3424" y="2032"/>
                  </a:cubicBezTo>
                  <a:cubicBezTo>
                    <a:pt x="3196" y="1872"/>
                    <a:pt x="2968" y="1712"/>
                    <a:pt x="2717" y="1552"/>
                  </a:cubicBezTo>
                  <a:cubicBezTo>
                    <a:pt x="2671" y="1529"/>
                    <a:pt x="2626" y="1507"/>
                    <a:pt x="2557" y="1507"/>
                  </a:cubicBezTo>
                  <a:cubicBezTo>
                    <a:pt x="2545" y="1502"/>
                    <a:pt x="2531" y="1501"/>
                    <a:pt x="2517" y="1501"/>
                  </a:cubicBezTo>
                  <a:cubicBezTo>
                    <a:pt x="2457" y="1501"/>
                    <a:pt x="2389" y="1538"/>
                    <a:pt x="2352" y="1575"/>
                  </a:cubicBezTo>
                  <a:cubicBezTo>
                    <a:pt x="2329" y="1598"/>
                    <a:pt x="2306" y="1621"/>
                    <a:pt x="2283" y="1644"/>
                  </a:cubicBezTo>
                  <a:lnTo>
                    <a:pt x="2260" y="1621"/>
                  </a:lnTo>
                  <a:cubicBezTo>
                    <a:pt x="1986" y="1392"/>
                    <a:pt x="1713" y="1141"/>
                    <a:pt x="1439" y="890"/>
                  </a:cubicBezTo>
                  <a:cubicBezTo>
                    <a:pt x="1325" y="799"/>
                    <a:pt x="1210" y="685"/>
                    <a:pt x="1096" y="594"/>
                  </a:cubicBezTo>
                  <a:cubicBezTo>
                    <a:pt x="959" y="434"/>
                    <a:pt x="800" y="297"/>
                    <a:pt x="685" y="137"/>
                  </a:cubicBezTo>
                  <a:cubicBezTo>
                    <a:pt x="663" y="137"/>
                    <a:pt x="663" y="114"/>
                    <a:pt x="640" y="114"/>
                  </a:cubicBezTo>
                  <a:cubicBezTo>
                    <a:pt x="617" y="69"/>
                    <a:pt x="571" y="46"/>
                    <a:pt x="526" y="23"/>
                  </a:cubicBezTo>
                  <a:cubicBezTo>
                    <a:pt x="480" y="0"/>
                    <a:pt x="434" y="0"/>
                    <a:pt x="389"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9" name="Google Shape;4660;p38">
              <a:extLst>
                <a:ext uri="{FF2B5EF4-FFF2-40B4-BE49-F238E27FC236}">
                  <a16:creationId xmlns:a16="http://schemas.microsoft.com/office/drawing/2014/main" id="{7533DF0F-E2F0-8E98-0C9A-5CF10FF2AFF7}"/>
                </a:ext>
              </a:extLst>
            </p:cNvPr>
            <p:cNvSpPr/>
            <p:nvPr/>
          </p:nvSpPr>
          <p:spPr>
            <a:xfrm>
              <a:off x="6964246" y="3592885"/>
              <a:ext cx="804233" cy="573273"/>
            </a:xfrm>
            <a:custGeom>
              <a:avLst/>
              <a:gdLst/>
              <a:ahLst/>
              <a:cxnLst/>
              <a:rect l="l" t="t" r="r" b="b"/>
              <a:pathLst>
                <a:path w="28738" h="20485" extrusionOk="0">
                  <a:moveTo>
                    <a:pt x="275" y="0"/>
                  </a:moveTo>
                  <a:cubicBezTo>
                    <a:pt x="206" y="0"/>
                    <a:pt x="115" y="46"/>
                    <a:pt x="69" y="114"/>
                  </a:cubicBezTo>
                  <a:cubicBezTo>
                    <a:pt x="1" y="205"/>
                    <a:pt x="24" y="365"/>
                    <a:pt x="138" y="457"/>
                  </a:cubicBezTo>
                  <a:cubicBezTo>
                    <a:pt x="3174" y="2602"/>
                    <a:pt x="6209" y="4771"/>
                    <a:pt x="9268" y="6916"/>
                  </a:cubicBezTo>
                  <a:cubicBezTo>
                    <a:pt x="12532" y="9221"/>
                    <a:pt x="15796" y="11550"/>
                    <a:pt x="19060" y="13855"/>
                  </a:cubicBezTo>
                  <a:cubicBezTo>
                    <a:pt x="22050" y="16001"/>
                    <a:pt x="25063" y="18123"/>
                    <a:pt x="28076" y="20269"/>
                  </a:cubicBezTo>
                  <a:cubicBezTo>
                    <a:pt x="28167" y="20315"/>
                    <a:pt x="28236" y="20383"/>
                    <a:pt x="28327" y="20429"/>
                  </a:cubicBezTo>
                  <a:cubicBezTo>
                    <a:pt x="28375" y="20467"/>
                    <a:pt x="28426" y="20485"/>
                    <a:pt x="28477" y="20485"/>
                  </a:cubicBezTo>
                  <a:cubicBezTo>
                    <a:pt x="28547" y="20485"/>
                    <a:pt x="28616" y="20449"/>
                    <a:pt x="28669" y="20383"/>
                  </a:cubicBezTo>
                  <a:cubicBezTo>
                    <a:pt x="28738" y="20269"/>
                    <a:pt x="28715" y="20109"/>
                    <a:pt x="28624" y="20041"/>
                  </a:cubicBezTo>
                  <a:lnTo>
                    <a:pt x="19882" y="13832"/>
                  </a:lnTo>
                  <a:cubicBezTo>
                    <a:pt x="16618" y="11527"/>
                    <a:pt x="13354" y="9221"/>
                    <a:pt x="10112" y="6916"/>
                  </a:cubicBezTo>
                  <a:cubicBezTo>
                    <a:pt x="7054" y="4748"/>
                    <a:pt x="3995" y="2579"/>
                    <a:pt x="937" y="411"/>
                  </a:cubicBezTo>
                  <a:cubicBezTo>
                    <a:pt x="777" y="297"/>
                    <a:pt x="594" y="183"/>
                    <a:pt x="412" y="46"/>
                  </a:cubicBezTo>
                  <a:cubicBezTo>
                    <a:pt x="366" y="23"/>
                    <a:pt x="320" y="0"/>
                    <a:pt x="275"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0" name="Google Shape;4661;p38">
              <a:extLst>
                <a:ext uri="{FF2B5EF4-FFF2-40B4-BE49-F238E27FC236}">
                  <a16:creationId xmlns:a16="http://schemas.microsoft.com/office/drawing/2014/main" id="{5732CD66-821F-1148-522D-A752ACDFB211}"/>
                </a:ext>
              </a:extLst>
            </p:cNvPr>
            <p:cNvSpPr/>
            <p:nvPr/>
          </p:nvSpPr>
          <p:spPr>
            <a:xfrm>
              <a:off x="6922101" y="3676561"/>
              <a:ext cx="797209" cy="567676"/>
            </a:xfrm>
            <a:custGeom>
              <a:avLst/>
              <a:gdLst/>
              <a:ahLst/>
              <a:cxnLst/>
              <a:rect l="l" t="t" r="r" b="b"/>
              <a:pathLst>
                <a:path w="28487" h="20285" extrusionOk="0">
                  <a:moveTo>
                    <a:pt x="274" y="0"/>
                  </a:moveTo>
                  <a:cubicBezTo>
                    <a:pt x="206" y="0"/>
                    <a:pt x="137" y="23"/>
                    <a:pt x="92" y="91"/>
                  </a:cubicBezTo>
                  <a:cubicBezTo>
                    <a:pt x="0" y="206"/>
                    <a:pt x="23" y="365"/>
                    <a:pt x="137" y="434"/>
                  </a:cubicBezTo>
                  <a:cubicBezTo>
                    <a:pt x="3401" y="2762"/>
                    <a:pt x="6665" y="5067"/>
                    <a:pt x="9929" y="7396"/>
                  </a:cubicBezTo>
                  <a:cubicBezTo>
                    <a:pt x="13285" y="9769"/>
                    <a:pt x="16640" y="12143"/>
                    <a:pt x="19995" y="14517"/>
                  </a:cubicBezTo>
                  <a:cubicBezTo>
                    <a:pt x="22689" y="16434"/>
                    <a:pt x="25382" y="18329"/>
                    <a:pt x="28053" y="20246"/>
                  </a:cubicBezTo>
                  <a:cubicBezTo>
                    <a:pt x="28095" y="20272"/>
                    <a:pt x="28145" y="20285"/>
                    <a:pt x="28193" y="20285"/>
                  </a:cubicBezTo>
                  <a:cubicBezTo>
                    <a:pt x="28274" y="20285"/>
                    <a:pt x="28352" y="20249"/>
                    <a:pt x="28395" y="20178"/>
                  </a:cubicBezTo>
                  <a:cubicBezTo>
                    <a:pt x="28486" y="20086"/>
                    <a:pt x="28463" y="19927"/>
                    <a:pt x="28349" y="19835"/>
                  </a:cubicBezTo>
                  <a:cubicBezTo>
                    <a:pt x="25199" y="17621"/>
                    <a:pt x="22072" y="15384"/>
                    <a:pt x="18922" y="13148"/>
                  </a:cubicBezTo>
                  <a:lnTo>
                    <a:pt x="8879" y="6026"/>
                  </a:lnTo>
                  <a:cubicBezTo>
                    <a:pt x="6049" y="4040"/>
                    <a:pt x="3242" y="2032"/>
                    <a:pt x="434" y="46"/>
                  </a:cubicBezTo>
                  <a:cubicBezTo>
                    <a:pt x="388" y="23"/>
                    <a:pt x="320" y="0"/>
                    <a:pt x="274"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871" name="Google Shape;4662;p38">
              <a:extLst>
                <a:ext uri="{FF2B5EF4-FFF2-40B4-BE49-F238E27FC236}">
                  <a16:creationId xmlns:a16="http://schemas.microsoft.com/office/drawing/2014/main" id="{DCFA3197-4B82-6113-DC20-4D2885328B04}"/>
                </a:ext>
              </a:extLst>
            </p:cNvPr>
            <p:cNvGrpSpPr/>
            <p:nvPr/>
          </p:nvGrpSpPr>
          <p:grpSpPr>
            <a:xfrm>
              <a:off x="6865846" y="3367444"/>
              <a:ext cx="3497285" cy="1928562"/>
              <a:chOff x="6865879" y="3367382"/>
              <a:chExt cx="3497285" cy="1780266"/>
            </a:xfrm>
          </p:grpSpPr>
          <p:sp>
            <p:nvSpPr>
              <p:cNvPr id="3390" name="Google Shape;4663;p38">
                <a:extLst>
                  <a:ext uri="{FF2B5EF4-FFF2-40B4-BE49-F238E27FC236}">
                    <a16:creationId xmlns:a16="http://schemas.microsoft.com/office/drawing/2014/main" id="{F077AF75-8F72-E18C-0985-FEC5AD68C8E6}"/>
                  </a:ext>
                </a:extLst>
              </p:cNvPr>
              <p:cNvSpPr/>
              <p:nvPr/>
            </p:nvSpPr>
            <p:spPr>
              <a:xfrm>
                <a:off x="7868106" y="3374406"/>
                <a:ext cx="2495059" cy="1756646"/>
              </a:xfrm>
              <a:custGeom>
                <a:avLst/>
                <a:gdLst/>
                <a:ahLst/>
                <a:cxnLst/>
                <a:rect l="l" t="t" r="r" b="b"/>
                <a:pathLst>
                  <a:path w="89157" h="62771" extrusionOk="0">
                    <a:moveTo>
                      <a:pt x="45788" y="16777"/>
                    </a:moveTo>
                    <a:cubicBezTo>
                      <a:pt x="45902" y="16777"/>
                      <a:pt x="45994" y="16777"/>
                      <a:pt x="46131" y="16800"/>
                    </a:cubicBezTo>
                    <a:cubicBezTo>
                      <a:pt x="46404" y="16823"/>
                      <a:pt x="46701" y="16846"/>
                      <a:pt x="46975" y="16891"/>
                    </a:cubicBezTo>
                    <a:cubicBezTo>
                      <a:pt x="47021" y="16914"/>
                      <a:pt x="47089" y="16914"/>
                      <a:pt x="47158" y="16937"/>
                    </a:cubicBezTo>
                    <a:cubicBezTo>
                      <a:pt x="47226" y="16937"/>
                      <a:pt x="47317" y="16960"/>
                      <a:pt x="47409" y="16960"/>
                    </a:cubicBezTo>
                    <a:cubicBezTo>
                      <a:pt x="47569" y="17006"/>
                      <a:pt x="47751" y="17051"/>
                      <a:pt x="47957" y="17120"/>
                    </a:cubicBezTo>
                    <a:cubicBezTo>
                      <a:pt x="48116" y="17165"/>
                      <a:pt x="48276" y="17257"/>
                      <a:pt x="48390" y="17348"/>
                    </a:cubicBezTo>
                    <a:cubicBezTo>
                      <a:pt x="48527" y="17439"/>
                      <a:pt x="48641" y="17531"/>
                      <a:pt x="48733" y="17645"/>
                    </a:cubicBezTo>
                    <a:cubicBezTo>
                      <a:pt x="48824" y="17736"/>
                      <a:pt x="48892" y="17850"/>
                      <a:pt x="48984" y="18010"/>
                    </a:cubicBezTo>
                    <a:cubicBezTo>
                      <a:pt x="49029" y="18124"/>
                      <a:pt x="49098" y="18238"/>
                      <a:pt x="49143" y="18352"/>
                    </a:cubicBezTo>
                    <a:cubicBezTo>
                      <a:pt x="49189" y="18444"/>
                      <a:pt x="49235" y="18558"/>
                      <a:pt x="49280" y="18695"/>
                    </a:cubicBezTo>
                    <a:cubicBezTo>
                      <a:pt x="49326" y="18832"/>
                      <a:pt x="49372" y="18969"/>
                      <a:pt x="49417" y="19128"/>
                    </a:cubicBezTo>
                    <a:cubicBezTo>
                      <a:pt x="49417" y="19197"/>
                      <a:pt x="49440" y="19243"/>
                      <a:pt x="49440" y="19288"/>
                    </a:cubicBezTo>
                    <a:cubicBezTo>
                      <a:pt x="49463" y="19379"/>
                      <a:pt x="49486" y="19471"/>
                      <a:pt x="49509" y="19562"/>
                    </a:cubicBezTo>
                    <a:cubicBezTo>
                      <a:pt x="49554" y="19745"/>
                      <a:pt x="49577" y="19882"/>
                      <a:pt x="49577" y="19996"/>
                    </a:cubicBezTo>
                    <a:lnTo>
                      <a:pt x="49577" y="20041"/>
                    </a:lnTo>
                    <a:cubicBezTo>
                      <a:pt x="49577" y="20133"/>
                      <a:pt x="49600" y="20224"/>
                      <a:pt x="49577" y="20292"/>
                    </a:cubicBezTo>
                    <a:cubicBezTo>
                      <a:pt x="49554" y="20384"/>
                      <a:pt x="49532" y="20498"/>
                      <a:pt x="49509" y="20589"/>
                    </a:cubicBezTo>
                    <a:cubicBezTo>
                      <a:pt x="49486" y="20726"/>
                      <a:pt x="49417" y="20863"/>
                      <a:pt x="49372" y="20977"/>
                    </a:cubicBezTo>
                    <a:lnTo>
                      <a:pt x="49349" y="21023"/>
                    </a:lnTo>
                    <a:cubicBezTo>
                      <a:pt x="49326" y="21114"/>
                      <a:pt x="49280" y="21183"/>
                      <a:pt x="49235" y="21274"/>
                    </a:cubicBezTo>
                    <a:cubicBezTo>
                      <a:pt x="49189" y="21342"/>
                      <a:pt x="49121" y="21411"/>
                      <a:pt x="49029" y="21457"/>
                    </a:cubicBezTo>
                    <a:cubicBezTo>
                      <a:pt x="48938" y="21525"/>
                      <a:pt x="48824" y="21548"/>
                      <a:pt x="48733" y="21571"/>
                    </a:cubicBezTo>
                    <a:cubicBezTo>
                      <a:pt x="48641" y="21616"/>
                      <a:pt x="48550" y="21639"/>
                      <a:pt x="48482" y="21685"/>
                    </a:cubicBezTo>
                    <a:cubicBezTo>
                      <a:pt x="48459" y="21685"/>
                      <a:pt x="48436" y="21708"/>
                      <a:pt x="48413" y="21730"/>
                    </a:cubicBezTo>
                    <a:cubicBezTo>
                      <a:pt x="48413" y="21776"/>
                      <a:pt x="48390" y="21799"/>
                      <a:pt x="48390" y="21845"/>
                    </a:cubicBezTo>
                    <a:lnTo>
                      <a:pt x="48367" y="21867"/>
                    </a:lnTo>
                    <a:cubicBezTo>
                      <a:pt x="48367" y="21959"/>
                      <a:pt x="48345" y="22050"/>
                      <a:pt x="48322" y="22118"/>
                    </a:cubicBezTo>
                    <a:cubicBezTo>
                      <a:pt x="48276" y="22210"/>
                      <a:pt x="48230" y="22301"/>
                      <a:pt x="48185" y="22392"/>
                    </a:cubicBezTo>
                    <a:cubicBezTo>
                      <a:pt x="48139" y="22484"/>
                      <a:pt x="48094" y="22598"/>
                      <a:pt x="48025" y="22689"/>
                    </a:cubicBezTo>
                    <a:cubicBezTo>
                      <a:pt x="48002" y="22735"/>
                      <a:pt x="47957" y="22803"/>
                      <a:pt x="47888" y="22849"/>
                    </a:cubicBezTo>
                    <a:cubicBezTo>
                      <a:pt x="47842" y="22895"/>
                      <a:pt x="47774" y="22917"/>
                      <a:pt x="47705" y="22940"/>
                    </a:cubicBezTo>
                    <a:lnTo>
                      <a:pt x="47637" y="22940"/>
                    </a:lnTo>
                    <a:cubicBezTo>
                      <a:pt x="47591" y="22940"/>
                      <a:pt x="47546" y="22940"/>
                      <a:pt x="47500" y="22917"/>
                    </a:cubicBezTo>
                    <a:cubicBezTo>
                      <a:pt x="47409" y="22895"/>
                      <a:pt x="47317" y="22826"/>
                      <a:pt x="47272" y="22735"/>
                    </a:cubicBezTo>
                    <a:cubicBezTo>
                      <a:pt x="47203" y="22666"/>
                      <a:pt x="47158" y="22598"/>
                      <a:pt x="47112" y="22507"/>
                    </a:cubicBezTo>
                    <a:cubicBezTo>
                      <a:pt x="46975" y="22301"/>
                      <a:pt x="46907" y="22073"/>
                      <a:pt x="46838" y="21890"/>
                    </a:cubicBezTo>
                    <a:cubicBezTo>
                      <a:pt x="46815" y="21913"/>
                      <a:pt x="46770" y="21936"/>
                      <a:pt x="46747" y="21982"/>
                    </a:cubicBezTo>
                    <a:cubicBezTo>
                      <a:pt x="46610" y="22141"/>
                      <a:pt x="46450" y="22324"/>
                      <a:pt x="46336" y="22507"/>
                    </a:cubicBezTo>
                    <a:cubicBezTo>
                      <a:pt x="46199" y="22780"/>
                      <a:pt x="46108" y="23054"/>
                      <a:pt x="46016" y="23328"/>
                    </a:cubicBezTo>
                    <a:cubicBezTo>
                      <a:pt x="45948" y="23556"/>
                      <a:pt x="45879" y="23808"/>
                      <a:pt x="45811" y="24059"/>
                    </a:cubicBezTo>
                    <a:lnTo>
                      <a:pt x="45788" y="24127"/>
                    </a:lnTo>
                    <a:lnTo>
                      <a:pt x="45788" y="24196"/>
                    </a:lnTo>
                    <a:cubicBezTo>
                      <a:pt x="45743" y="24424"/>
                      <a:pt x="45697" y="24675"/>
                      <a:pt x="45674" y="24994"/>
                    </a:cubicBezTo>
                    <a:cubicBezTo>
                      <a:pt x="45651" y="25200"/>
                      <a:pt x="45651" y="25382"/>
                      <a:pt x="45651" y="25565"/>
                    </a:cubicBezTo>
                    <a:cubicBezTo>
                      <a:pt x="45628" y="25679"/>
                      <a:pt x="45628" y="25793"/>
                      <a:pt x="45628" y="25907"/>
                    </a:cubicBezTo>
                    <a:cubicBezTo>
                      <a:pt x="45606" y="26090"/>
                      <a:pt x="45606" y="26296"/>
                      <a:pt x="45606" y="26478"/>
                    </a:cubicBezTo>
                    <a:cubicBezTo>
                      <a:pt x="45606" y="26592"/>
                      <a:pt x="45606" y="26729"/>
                      <a:pt x="45606" y="26866"/>
                    </a:cubicBezTo>
                    <a:cubicBezTo>
                      <a:pt x="45606" y="26935"/>
                      <a:pt x="45606" y="26980"/>
                      <a:pt x="45606" y="27049"/>
                    </a:cubicBezTo>
                    <a:cubicBezTo>
                      <a:pt x="45606" y="27140"/>
                      <a:pt x="45583" y="27209"/>
                      <a:pt x="45583" y="27277"/>
                    </a:cubicBezTo>
                    <a:cubicBezTo>
                      <a:pt x="45583" y="27391"/>
                      <a:pt x="45583" y="27528"/>
                      <a:pt x="45583" y="27642"/>
                    </a:cubicBezTo>
                    <a:cubicBezTo>
                      <a:pt x="45606" y="27756"/>
                      <a:pt x="45606" y="27870"/>
                      <a:pt x="45606" y="27985"/>
                    </a:cubicBezTo>
                    <a:lnTo>
                      <a:pt x="45628" y="28236"/>
                    </a:lnTo>
                    <a:cubicBezTo>
                      <a:pt x="45628" y="28395"/>
                      <a:pt x="45628" y="28578"/>
                      <a:pt x="45628" y="28738"/>
                    </a:cubicBezTo>
                    <a:lnTo>
                      <a:pt x="45628" y="28852"/>
                    </a:lnTo>
                    <a:cubicBezTo>
                      <a:pt x="45628" y="28966"/>
                      <a:pt x="45628" y="29057"/>
                      <a:pt x="45606" y="29171"/>
                    </a:cubicBezTo>
                    <a:cubicBezTo>
                      <a:pt x="45606" y="29377"/>
                      <a:pt x="45560" y="29514"/>
                      <a:pt x="45514" y="29651"/>
                    </a:cubicBezTo>
                    <a:cubicBezTo>
                      <a:pt x="45469" y="29788"/>
                      <a:pt x="45400" y="29925"/>
                      <a:pt x="45309" y="30084"/>
                    </a:cubicBezTo>
                    <a:cubicBezTo>
                      <a:pt x="45149" y="30336"/>
                      <a:pt x="44989" y="30587"/>
                      <a:pt x="44807" y="30838"/>
                    </a:cubicBezTo>
                    <a:cubicBezTo>
                      <a:pt x="44670" y="31066"/>
                      <a:pt x="44487" y="31317"/>
                      <a:pt x="44282" y="31500"/>
                    </a:cubicBezTo>
                    <a:cubicBezTo>
                      <a:pt x="44053" y="31682"/>
                      <a:pt x="43802" y="31819"/>
                      <a:pt x="43528" y="31911"/>
                    </a:cubicBezTo>
                    <a:cubicBezTo>
                      <a:pt x="43391" y="31933"/>
                      <a:pt x="43277" y="31956"/>
                      <a:pt x="43163" y="31956"/>
                    </a:cubicBezTo>
                    <a:cubicBezTo>
                      <a:pt x="43140" y="31956"/>
                      <a:pt x="43095" y="31979"/>
                      <a:pt x="43072" y="31979"/>
                    </a:cubicBezTo>
                    <a:cubicBezTo>
                      <a:pt x="43003" y="31979"/>
                      <a:pt x="42958" y="31956"/>
                      <a:pt x="42889" y="31956"/>
                    </a:cubicBezTo>
                    <a:cubicBezTo>
                      <a:pt x="42775" y="31933"/>
                      <a:pt x="42684" y="31888"/>
                      <a:pt x="42593" y="31842"/>
                    </a:cubicBezTo>
                    <a:cubicBezTo>
                      <a:pt x="42205" y="31614"/>
                      <a:pt x="41976" y="31226"/>
                      <a:pt x="41771" y="30838"/>
                    </a:cubicBezTo>
                    <a:cubicBezTo>
                      <a:pt x="41725" y="30746"/>
                      <a:pt x="41657" y="30632"/>
                      <a:pt x="41611" y="30541"/>
                    </a:cubicBezTo>
                    <a:cubicBezTo>
                      <a:pt x="41543" y="30427"/>
                      <a:pt x="41451" y="30336"/>
                      <a:pt x="41360" y="30221"/>
                    </a:cubicBezTo>
                    <a:lnTo>
                      <a:pt x="41337" y="30199"/>
                    </a:lnTo>
                    <a:cubicBezTo>
                      <a:pt x="41250" y="30090"/>
                      <a:pt x="41163" y="30002"/>
                      <a:pt x="41076" y="29895"/>
                    </a:cubicBezTo>
                    <a:lnTo>
                      <a:pt x="41076" y="29895"/>
                    </a:lnTo>
                    <a:cubicBezTo>
                      <a:pt x="41087" y="29905"/>
                      <a:pt x="41098" y="29915"/>
                      <a:pt x="41109" y="29925"/>
                    </a:cubicBezTo>
                    <a:lnTo>
                      <a:pt x="41063" y="29879"/>
                    </a:lnTo>
                    <a:lnTo>
                      <a:pt x="41063" y="29879"/>
                    </a:lnTo>
                    <a:cubicBezTo>
                      <a:pt x="41067" y="29884"/>
                      <a:pt x="41072" y="29889"/>
                      <a:pt x="41076" y="29895"/>
                    </a:cubicBezTo>
                    <a:lnTo>
                      <a:pt x="41076" y="29895"/>
                    </a:lnTo>
                    <a:cubicBezTo>
                      <a:pt x="40815" y="29659"/>
                      <a:pt x="40575" y="29486"/>
                      <a:pt x="40356" y="29354"/>
                    </a:cubicBezTo>
                    <a:cubicBezTo>
                      <a:pt x="40196" y="29263"/>
                      <a:pt x="40013" y="29194"/>
                      <a:pt x="39808" y="29149"/>
                    </a:cubicBezTo>
                    <a:lnTo>
                      <a:pt x="39762" y="29149"/>
                    </a:lnTo>
                    <a:lnTo>
                      <a:pt x="39717" y="29126"/>
                    </a:lnTo>
                    <a:lnTo>
                      <a:pt x="39671" y="29126"/>
                    </a:lnTo>
                    <a:cubicBezTo>
                      <a:pt x="39602" y="29126"/>
                      <a:pt x="39557" y="29103"/>
                      <a:pt x="39511" y="29103"/>
                    </a:cubicBezTo>
                    <a:cubicBezTo>
                      <a:pt x="39420" y="29080"/>
                      <a:pt x="39306" y="29080"/>
                      <a:pt x="39192" y="29080"/>
                    </a:cubicBezTo>
                    <a:cubicBezTo>
                      <a:pt x="39009" y="29057"/>
                      <a:pt x="38826" y="29057"/>
                      <a:pt x="38644" y="29057"/>
                    </a:cubicBezTo>
                    <a:lnTo>
                      <a:pt x="37023" y="29057"/>
                    </a:lnTo>
                    <a:cubicBezTo>
                      <a:pt x="36749" y="29057"/>
                      <a:pt x="36521" y="29057"/>
                      <a:pt x="36316" y="29035"/>
                    </a:cubicBezTo>
                    <a:lnTo>
                      <a:pt x="36179" y="29012"/>
                    </a:lnTo>
                    <a:cubicBezTo>
                      <a:pt x="35905" y="28989"/>
                      <a:pt x="35631" y="28966"/>
                      <a:pt x="35357" y="28920"/>
                    </a:cubicBezTo>
                    <a:lnTo>
                      <a:pt x="35220" y="28898"/>
                    </a:lnTo>
                    <a:cubicBezTo>
                      <a:pt x="35129" y="28875"/>
                      <a:pt x="35015" y="28852"/>
                      <a:pt x="34923" y="28852"/>
                    </a:cubicBezTo>
                    <a:cubicBezTo>
                      <a:pt x="34785" y="28812"/>
                      <a:pt x="34630" y="28773"/>
                      <a:pt x="34487" y="28734"/>
                    </a:cubicBezTo>
                    <a:lnTo>
                      <a:pt x="34487" y="28734"/>
                    </a:lnTo>
                    <a:cubicBezTo>
                      <a:pt x="34496" y="28735"/>
                      <a:pt x="34504" y="28736"/>
                      <a:pt x="34512" y="28738"/>
                    </a:cubicBezTo>
                    <a:lnTo>
                      <a:pt x="34421" y="28715"/>
                    </a:lnTo>
                    <a:lnTo>
                      <a:pt x="34421" y="28715"/>
                    </a:lnTo>
                    <a:cubicBezTo>
                      <a:pt x="34443" y="28721"/>
                      <a:pt x="34465" y="28727"/>
                      <a:pt x="34487" y="28734"/>
                    </a:cubicBezTo>
                    <a:lnTo>
                      <a:pt x="34487" y="28734"/>
                    </a:lnTo>
                    <a:cubicBezTo>
                      <a:pt x="34361" y="28712"/>
                      <a:pt x="34253" y="28689"/>
                      <a:pt x="34124" y="28647"/>
                    </a:cubicBezTo>
                    <a:lnTo>
                      <a:pt x="33873" y="28601"/>
                    </a:lnTo>
                    <a:lnTo>
                      <a:pt x="33782" y="28578"/>
                    </a:lnTo>
                    <a:lnTo>
                      <a:pt x="33714" y="28555"/>
                    </a:lnTo>
                    <a:cubicBezTo>
                      <a:pt x="33371" y="28464"/>
                      <a:pt x="33052" y="28373"/>
                      <a:pt x="32732" y="28281"/>
                    </a:cubicBezTo>
                    <a:cubicBezTo>
                      <a:pt x="32664" y="28258"/>
                      <a:pt x="32572" y="28236"/>
                      <a:pt x="32481" y="28213"/>
                    </a:cubicBezTo>
                    <a:cubicBezTo>
                      <a:pt x="32276" y="28167"/>
                      <a:pt x="32093" y="28122"/>
                      <a:pt x="31910" y="28053"/>
                    </a:cubicBezTo>
                    <a:cubicBezTo>
                      <a:pt x="31636" y="27939"/>
                      <a:pt x="31363" y="27779"/>
                      <a:pt x="31066" y="27551"/>
                    </a:cubicBezTo>
                    <a:cubicBezTo>
                      <a:pt x="30906" y="27414"/>
                      <a:pt x="30769" y="27300"/>
                      <a:pt x="30678" y="27163"/>
                    </a:cubicBezTo>
                    <a:cubicBezTo>
                      <a:pt x="30564" y="27003"/>
                      <a:pt x="30495" y="26866"/>
                      <a:pt x="30427" y="26752"/>
                    </a:cubicBezTo>
                    <a:cubicBezTo>
                      <a:pt x="30335" y="26569"/>
                      <a:pt x="30290" y="26432"/>
                      <a:pt x="30267" y="26296"/>
                    </a:cubicBezTo>
                    <a:cubicBezTo>
                      <a:pt x="30267" y="26204"/>
                      <a:pt x="30267" y="26113"/>
                      <a:pt x="30290" y="26044"/>
                    </a:cubicBezTo>
                    <a:cubicBezTo>
                      <a:pt x="30244" y="25999"/>
                      <a:pt x="30221" y="25976"/>
                      <a:pt x="30198" y="25930"/>
                    </a:cubicBezTo>
                    <a:cubicBezTo>
                      <a:pt x="30153" y="25816"/>
                      <a:pt x="30176" y="25679"/>
                      <a:pt x="30221" y="25542"/>
                    </a:cubicBezTo>
                    <a:lnTo>
                      <a:pt x="30221" y="25497"/>
                    </a:lnTo>
                    <a:cubicBezTo>
                      <a:pt x="30244" y="25405"/>
                      <a:pt x="30290" y="25314"/>
                      <a:pt x="30313" y="25246"/>
                    </a:cubicBezTo>
                    <a:cubicBezTo>
                      <a:pt x="30381" y="25063"/>
                      <a:pt x="30472" y="24903"/>
                      <a:pt x="30564" y="24743"/>
                    </a:cubicBezTo>
                    <a:cubicBezTo>
                      <a:pt x="30678" y="24584"/>
                      <a:pt x="30792" y="24447"/>
                      <a:pt x="30906" y="24310"/>
                    </a:cubicBezTo>
                    <a:cubicBezTo>
                      <a:pt x="30952" y="24264"/>
                      <a:pt x="30997" y="24241"/>
                      <a:pt x="31043" y="24196"/>
                    </a:cubicBezTo>
                    <a:cubicBezTo>
                      <a:pt x="31111" y="24127"/>
                      <a:pt x="31157" y="24081"/>
                      <a:pt x="31203" y="24036"/>
                    </a:cubicBezTo>
                    <a:lnTo>
                      <a:pt x="31294" y="23945"/>
                    </a:lnTo>
                    <a:cubicBezTo>
                      <a:pt x="31363" y="23853"/>
                      <a:pt x="31454" y="23762"/>
                      <a:pt x="31545" y="23648"/>
                    </a:cubicBezTo>
                    <a:cubicBezTo>
                      <a:pt x="31636" y="23511"/>
                      <a:pt x="31705" y="23374"/>
                      <a:pt x="31796" y="23237"/>
                    </a:cubicBezTo>
                    <a:cubicBezTo>
                      <a:pt x="31933" y="22963"/>
                      <a:pt x="32047" y="22735"/>
                      <a:pt x="32139" y="22529"/>
                    </a:cubicBezTo>
                    <a:cubicBezTo>
                      <a:pt x="32184" y="22392"/>
                      <a:pt x="32230" y="22278"/>
                      <a:pt x="32276" y="22164"/>
                    </a:cubicBezTo>
                    <a:cubicBezTo>
                      <a:pt x="32298" y="22050"/>
                      <a:pt x="32344" y="21913"/>
                      <a:pt x="32390" y="21799"/>
                    </a:cubicBezTo>
                    <a:cubicBezTo>
                      <a:pt x="32618" y="21251"/>
                      <a:pt x="32846" y="20817"/>
                      <a:pt x="33120" y="20429"/>
                    </a:cubicBezTo>
                    <a:cubicBezTo>
                      <a:pt x="33166" y="20361"/>
                      <a:pt x="33211" y="20315"/>
                      <a:pt x="33257" y="20247"/>
                    </a:cubicBezTo>
                    <a:cubicBezTo>
                      <a:pt x="33348" y="20110"/>
                      <a:pt x="33462" y="19950"/>
                      <a:pt x="33577" y="19836"/>
                    </a:cubicBezTo>
                    <a:cubicBezTo>
                      <a:pt x="33668" y="19722"/>
                      <a:pt x="33759" y="19631"/>
                      <a:pt x="33851" y="19539"/>
                    </a:cubicBezTo>
                    <a:cubicBezTo>
                      <a:pt x="33965" y="19448"/>
                      <a:pt x="34056" y="19379"/>
                      <a:pt x="34216" y="19288"/>
                    </a:cubicBezTo>
                    <a:cubicBezTo>
                      <a:pt x="34330" y="19220"/>
                      <a:pt x="34421" y="19151"/>
                      <a:pt x="34535" y="19083"/>
                    </a:cubicBezTo>
                    <a:cubicBezTo>
                      <a:pt x="34627" y="19037"/>
                      <a:pt x="34741" y="18991"/>
                      <a:pt x="34832" y="18946"/>
                    </a:cubicBezTo>
                    <a:lnTo>
                      <a:pt x="34900" y="18923"/>
                    </a:lnTo>
                    <a:cubicBezTo>
                      <a:pt x="35174" y="18809"/>
                      <a:pt x="35425" y="18718"/>
                      <a:pt x="35677" y="18672"/>
                    </a:cubicBezTo>
                    <a:cubicBezTo>
                      <a:pt x="35859" y="18626"/>
                      <a:pt x="36065" y="18626"/>
                      <a:pt x="36202" y="18626"/>
                    </a:cubicBezTo>
                    <a:lnTo>
                      <a:pt x="36247" y="18626"/>
                    </a:lnTo>
                    <a:cubicBezTo>
                      <a:pt x="36384" y="18626"/>
                      <a:pt x="36498" y="18626"/>
                      <a:pt x="36612" y="18649"/>
                    </a:cubicBezTo>
                    <a:cubicBezTo>
                      <a:pt x="36795" y="18672"/>
                      <a:pt x="36978" y="18672"/>
                      <a:pt x="37160" y="18695"/>
                    </a:cubicBezTo>
                    <a:lnTo>
                      <a:pt x="37434" y="18718"/>
                    </a:lnTo>
                    <a:lnTo>
                      <a:pt x="37617" y="18740"/>
                    </a:lnTo>
                    <a:cubicBezTo>
                      <a:pt x="37868" y="18763"/>
                      <a:pt x="38119" y="18786"/>
                      <a:pt x="38370" y="18809"/>
                    </a:cubicBezTo>
                    <a:cubicBezTo>
                      <a:pt x="38530" y="18809"/>
                      <a:pt x="38689" y="18832"/>
                      <a:pt x="38849" y="18832"/>
                    </a:cubicBezTo>
                    <a:lnTo>
                      <a:pt x="39214" y="18832"/>
                    </a:lnTo>
                    <a:cubicBezTo>
                      <a:pt x="39739" y="18809"/>
                      <a:pt x="40219" y="18718"/>
                      <a:pt x="40652" y="18603"/>
                    </a:cubicBezTo>
                    <a:cubicBezTo>
                      <a:pt x="40949" y="18489"/>
                      <a:pt x="41246" y="18375"/>
                      <a:pt x="41588" y="18238"/>
                    </a:cubicBezTo>
                    <a:cubicBezTo>
                      <a:pt x="41794" y="18147"/>
                      <a:pt x="42022" y="18033"/>
                      <a:pt x="42227" y="17919"/>
                    </a:cubicBezTo>
                    <a:lnTo>
                      <a:pt x="42456" y="17827"/>
                    </a:lnTo>
                    <a:cubicBezTo>
                      <a:pt x="42570" y="17759"/>
                      <a:pt x="42684" y="17713"/>
                      <a:pt x="42798" y="17668"/>
                    </a:cubicBezTo>
                    <a:lnTo>
                      <a:pt x="42867" y="17645"/>
                    </a:lnTo>
                    <a:lnTo>
                      <a:pt x="42981" y="17576"/>
                    </a:lnTo>
                    <a:cubicBezTo>
                      <a:pt x="43095" y="17531"/>
                      <a:pt x="43209" y="17485"/>
                      <a:pt x="43323" y="17439"/>
                    </a:cubicBezTo>
                    <a:lnTo>
                      <a:pt x="43414" y="17416"/>
                    </a:lnTo>
                    <a:cubicBezTo>
                      <a:pt x="43665" y="17302"/>
                      <a:pt x="43962" y="17188"/>
                      <a:pt x="44236" y="17097"/>
                    </a:cubicBezTo>
                    <a:cubicBezTo>
                      <a:pt x="44350" y="17051"/>
                      <a:pt x="44464" y="17006"/>
                      <a:pt x="44578" y="16960"/>
                    </a:cubicBezTo>
                    <a:cubicBezTo>
                      <a:pt x="44601" y="16960"/>
                      <a:pt x="44624" y="16937"/>
                      <a:pt x="44647" y="16937"/>
                    </a:cubicBezTo>
                    <a:cubicBezTo>
                      <a:pt x="44829" y="16891"/>
                      <a:pt x="44989" y="16846"/>
                      <a:pt x="45149" y="16823"/>
                    </a:cubicBezTo>
                    <a:cubicBezTo>
                      <a:pt x="45377" y="16800"/>
                      <a:pt x="45583" y="16777"/>
                      <a:pt x="45788" y="16777"/>
                    </a:cubicBezTo>
                    <a:close/>
                    <a:moveTo>
                      <a:pt x="80049" y="5410"/>
                    </a:moveTo>
                    <a:cubicBezTo>
                      <a:pt x="80072" y="5410"/>
                      <a:pt x="80117" y="5410"/>
                      <a:pt x="80140" y="5433"/>
                    </a:cubicBezTo>
                    <a:cubicBezTo>
                      <a:pt x="80209" y="5433"/>
                      <a:pt x="80300" y="5502"/>
                      <a:pt x="80346" y="5570"/>
                    </a:cubicBezTo>
                    <a:cubicBezTo>
                      <a:pt x="80391" y="5661"/>
                      <a:pt x="80369" y="5753"/>
                      <a:pt x="80369" y="5821"/>
                    </a:cubicBezTo>
                    <a:cubicBezTo>
                      <a:pt x="80369" y="5891"/>
                      <a:pt x="80369" y="5947"/>
                      <a:pt x="80369" y="6004"/>
                    </a:cubicBezTo>
                    <a:cubicBezTo>
                      <a:pt x="80391" y="6164"/>
                      <a:pt x="80437" y="6323"/>
                      <a:pt x="80483" y="6483"/>
                    </a:cubicBezTo>
                    <a:lnTo>
                      <a:pt x="80528" y="6597"/>
                    </a:lnTo>
                    <a:cubicBezTo>
                      <a:pt x="80574" y="6734"/>
                      <a:pt x="80620" y="6848"/>
                      <a:pt x="80642" y="6963"/>
                    </a:cubicBezTo>
                    <a:cubicBezTo>
                      <a:pt x="80757" y="7282"/>
                      <a:pt x="80871" y="7602"/>
                      <a:pt x="80962" y="7921"/>
                    </a:cubicBezTo>
                    <a:lnTo>
                      <a:pt x="81053" y="8241"/>
                    </a:lnTo>
                    <a:cubicBezTo>
                      <a:pt x="81122" y="8446"/>
                      <a:pt x="81190" y="8674"/>
                      <a:pt x="81236" y="8903"/>
                    </a:cubicBezTo>
                    <a:cubicBezTo>
                      <a:pt x="81282" y="9040"/>
                      <a:pt x="81304" y="9154"/>
                      <a:pt x="81350" y="9291"/>
                    </a:cubicBezTo>
                    <a:lnTo>
                      <a:pt x="81373" y="9405"/>
                    </a:lnTo>
                    <a:cubicBezTo>
                      <a:pt x="81396" y="9565"/>
                      <a:pt x="81441" y="9747"/>
                      <a:pt x="81487" y="9930"/>
                    </a:cubicBezTo>
                    <a:cubicBezTo>
                      <a:pt x="81555" y="10295"/>
                      <a:pt x="81601" y="10637"/>
                      <a:pt x="81670" y="11003"/>
                    </a:cubicBezTo>
                    <a:cubicBezTo>
                      <a:pt x="81692" y="11094"/>
                      <a:pt x="81692" y="11208"/>
                      <a:pt x="81715" y="11299"/>
                    </a:cubicBezTo>
                    <a:lnTo>
                      <a:pt x="81761" y="11505"/>
                    </a:lnTo>
                    <a:cubicBezTo>
                      <a:pt x="81761" y="11619"/>
                      <a:pt x="81784" y="11756"/>
                      <a:pt x="81806" y="11870"/>
                    </a:cubicBezTo>
                    <a:cubicBezTo>
                      <a:pt x="81806" y="11916"/>
                      <a:pt x="81806" y="11984"/>
                      <a:pt x="81806" y="12030"/>
                    </a:cubicBezTo>
                    <a:lnTo>
                      <a:pt x="81829" y="12144"/>
                    </a:lnTo>
                    <a:lnTo>
                      <a:pt x="81852" y="12281"/>
                    </a:lnTo>
                    <a:lnTo>
                      <a:pt x="81852" y="12212"/>
                    </a:lnTo>
                    <a:cubicBezTo>
                      <a:pt x="81875" y="12486"/>
                      <a:pt x="81921" y="12783"/>
                      <a:pt x="81966" y="13080"/>
                    </a:cubicBezTo>
                    <a:cubicBezTo>
                      <a:pt x="82012" y="13331"/>
                      <a:pt x="82035" y="13605"/>
                      <a:pt x="82058" y="13879"/>
                    </a:cubicBezTo>
                    <a:lnTo>
                      <a:pt x="82103" y="14221"/>
                    </a:lnTo>
                    <a:cubicBezTo>
                      <a:pt x="82149" y="14586"/>
                      <a:pt x="82195" y="14951"/>
                      <a:pt x="82240" y="15317"/>
                    </a:cubicBezTo>
                    <a:cubicBezTo>
                      <a:pt x="82354" y="16093"/>
                      <a:pt x="82446" y="16823"/>
                      <a:pt x="82514" y="17531"/>
                    </a:cubicBezTo>
                    <a:cubicBezTo>
                      <a:pt x="82537" y="17759"/>
                      <a:pt x="82560" y="17964"/>
                      <a:pt x="82583" y="18193"/>
                    </a:cubicBezTo>
                    <a:cubicBezTo>
                      <a:pt x="82583" y="18329"/>
                      <a:pt x="82605" y="18489"/>
                      <a:pt x="82628" y="18626"/>
                    </a:cubicBezTo>
                    <a:cubicBezTo>
                      <a:pt x="82651" y="18991"/>
                      <a:pt x="82697" y="19357"/>
                      <a:pt x="82720" y="19722"/>
                    </a:cubicBezTo>
                    <a:cubicBezTo>
                      <a:pt x="82765" y="20087"/>
                      <a:pt x="82788" y="20475"/>
                      <a:pt x="82811" y="20863"/>
                    </a:cubicBezTo>
                    <a:cubicBezTo>
                      <a:pt x="82834" y="21205"/>
                      <a:pt x="82856" y="21571"/>
                      <a:pt x="82879" y="21913"/>
                    </a:cubicBezTo>
                    <a:cubicBezTo>
                      <a:pt x="82902" y="22301"/>
                      <a:pt x="82925" y="22689"/>
                      <a:pt x="82971" y="23077"/>
                    </a:cubicBezTo>
                    <a:lnTo>
                      <a:pt x="82971" y="23191"/>
                    </a:lnTo>
                    <a:cubicBezTo>
                      <a:pt x="83016" y="23511"/>
                      <a:pt x="83039" y="23808"/>
                      <a:pt x="83062" y="24127"/>
                    </a:cubicBezTo>
                    <a:lnTo>
                      <a:pt x="83085" y="24606"/>
                    </a:lnTo>
                    <a:cubicBezTo>
                      <a:pt x="83108" y="24812"/>
                      <a:pt x="83108" y="25017"/>
                      <a:pt x="83130" y="25246"/>
                    </a:cubicBezTo>
                    <a:cubicBezTo>
                      <a:pt x="83130" y="25474"/>
                      <a:pt x="83153" y="25702"/>
                      <a:pt x="83153" y="25930"/>
                    </a:cubicBezTo>
                    <a:lnTo>
                      <a:pt x="83176" y="26318"/>
                    </a:lnTo>
                    <a:cubicBezTo>
                      <a:pt x="83199" y="26638"/>
                      <a:pt x="83199" y="27003"/>
                      <a:pt x="83199" y="27437"/>
                    </a:cubicBezTo>
                    <a:cubicBezTo>
                      <a:pt x="83199" y="27802"/>
                      <a:pt x="83199" y="28167"/>
                      <a:pt x="83222" y="28532"/>
                    </a:cubicBezTo>
                    <a:cubicBezTo>
                      <a:pt x="83222" y="28669"/>
                      <a:pt x="83222" y="28783"/>
                      <a:pt x="83244" y="28920"/>
                    </a:cubicBezTo>
                    <a:cubicBezTo>
                      <a:pt x="83244" y="29149"/>
                      <a:pt x="83267" y="29377"/>
                      <a:pt x="83267" y="29605"/>
                    </a:cubicBezTo>
                    <a:cubicBezTo>
                      <a:pt x="83267" y="29811"/>
                      <a:pt x="83267" y="30016"/>
                      <a:pt x="83267" y="30221"/>
                    </a:cubicBezTo>
                    <a:cubicBezTo>
                      <a:pt x="83290" y="30358"/>
                      <a:pt x="83290" y="30518"/>
                      <a:pt x="83290" y="30678"/>
                    </a:cubicBezTo>
                    <a:cubicBezTo>
                      <a:pt x="83290" y="30861"/>
                      <a:pt x="83313" y="31043"/>
                      <a:pt x="83313" y="31226"/>
                    </a:cubicBezTo>
                    <a:cubicBezTo>
                      <a:pt x="83313" y="31408"/>
                      <a:pt x="83313" y="31568"/>
                      <a:pt x="83336" y="31728"/>
                    </a:cubicBezTo>
                    <a:cubicBezTo>
                      <a:pt x="83336" y="32047"/>
                      <a:pt x="83336" y="32413"/>
                      <a:pt x="83336" y="32778"/>
                    </a:cubicBezTo>
                    <a:cubicBezTo>
                      <a:pt x="83313" y="33166"/>
                      <a:pt x="83313" y="33531"/>
                      <a:pt x="83290" y="33896"/>
                    </a:cubicBezTo>
                    <a:cubicBezTo>
                      <a:pt x="83290" y="34102"/>
                      <a:pt x="83290" y="34307"/>
                      <a:pt x="83290" y="34513"/>
                    </a:cubicBezTo>
                    <a:cubicBezTo>
                      <a:pt x="83290" y="34672"/>
                      <a:pt x="83267" y="34809"/>
                      <a:pt x="83267" y="34969"/>
                    </a:cubicBezTo>
                    <a:cubicBezTo>
                      <a:pt x="83267" y="35289"/>
                      <a:pt x="83267" y="35585"/>
                      <a:pt x="83267" y="35905"/>
                    </a:cubicBezTo>
                    <a:lnTo>
                      <a:pt x="83267" y="36042"/>
                    </a:lnTo>
                    <a:cubicBezTo>
                      <a:pt x="83267" y="36224"/>
                      <a:pt x="83267" y="36407"/>
                      <a:pt x="83267" y="36567"/>
                    </a:cubicBezTo>
                    <a:cubicBezTo>
                      <a:pt x="83267" y="36727"/>
                      <a:pt x="83267" y="36864"/>
                      <a:pt x="83244" y="37001"/>
                    </a:cubicBezTo>
                    <a:lnTo>
                      <a:pt x="83244" y="37115"/>
                    </a:lnTo>
                    <a:cubicBezTo>
                      <a:pt x="83244" y="37206"/>
                      <a:pt x="83244" y="37297"/>
                      <a:pt x="83222" y="37389"/>
                    </a:cubicBezTo>
                    <a:cubicBezTo>
                      <a:pt x="83222" y="37480"/>
                      <a:pt x="83222" y="37548"/>
                      <a:pt x="83222" y="37617"/>
                    </a:cubicBezTo>
                    <a:cubicBezTo>
                      <a:pt x="83199" y="37799"/>
                      <a:pt x="83199" y="37982"/>
                      <a:pt x="83176" y="38165"/>
                    </a:cubicBezTo>
                    <a:cubicBezTo>
                      <a:pt x="83153" y="38530"/>
                      <a:pt x="83108" y="38872"/>
                      <a:pt x="83062" y="39215"/>
                    </a:cubicBezTo>
                    <a:cubicBezTo>
                      <a:pt x="83039" y="39443"/>
                      <a:pt x="82993" y="39694"/>
                      <a:pt x="82948" y="39945"/>
                    </a:cubicBezTo>
                    <a:lnTo>
                      <a:pt x="82879" y="40310"/>
                    </a:lnTo>
                    <a:lnTo>
                      <a:pt x="82811" y="40675"/>
                    </a:lnTo>
                    <a:cubicBezTo>
                      <a:pt x="82788" y="40698"/>
                      <a:pt x="82788" y="40744"/>
                      <a:pt x="82765" y="40767"/>
                    </a:cubicBezTo>
                    <a:cubicBezTo>
                      <a:pt x="82765" y="40790"/>
                      <a:pt x="82765" y="40812"/>
                      <a:pt x="82765" y="40835"/>
                    </a:cubicBezTo>
                    <a:cubicBezTo>
                      <a:pt x="82765" y="41018"/>
                      <a:pt x="82605" y="41155"/>
                      <a:pt x="82423" y="41155"/>
                    </a:cubicBezTo>
                    <a:cubicBezTo>
                      <a:pt x="82240" y="41155"/>
                      <a:pt x="82103" y="41018"/>
                      <a:pt x="82103" y="40835"/>
                    </a:cubicBezTo>
                    <a:cubicBezTo>
                      <a:pt x="82103" y="40812"/>
                      <a:pt x="82103" y="40790"/>
                      <a:pt x="82103" y="40744"/>
                    </a:cubicBezTo>
                    <a:lnTo>
                      <a:pt x="82058" y="40721"/>
                    </a:lnTo>
                    <a:lnTo>
                      <a:pt x="81989" y="40653"/>
                    </a:lnTo>
                    <a:cubicBezTo>
                      <a:pt x="81943" y="40630"/>
                      <a:pt x="81898" y="40607"/>
                      <a:pt x="81852" y="40584"/>
                    </a:cubicBezTo>
                    <a:lnTo>
                      <a:pt x="81806" y="40538"/>
                    </a:lnTo>
                    <a:cubicBezTo>
                      <a:pt x="81715" y="40493"/>
                      <a:pt x="81647" y="40424"/>
                      <a:pt x="81578" y="40379"/>
                    </a:cubicBezTo>
                    <a:lnTo>
                      <a:pt x="81533" y="40356"/>
                    </a:lnTo>
                    <a:cubicBezTo>
                      <a:pt x="81418" y="40265"/>
                      <a:pt x="81282" y="40173"/>
                      <a:pt x="81145" y="40105"/>
                    </a:cubicBezTo>
                    <a:cubicBezTo>
                      <a:pt x="80939" y="40036"/>
                      <a:pt x="80711" y="39991"/>
                      <a:pt x="80505" y="39922"/>
                    </a:cubicBezTo>
                    <a:lnTo>
                      <a:pt x="80391" y="39899"/>
                    </a:lnTo>
                    <a:cubicBezTo>
                      <a:pt x="80254" y="39877"/>
                      <a:pt x="80140" y="39854"/>
                      <a:pt x="80026" y="39831"/>
                    </a:cubicBezTo>
                    <a:cubicBezTo>
                      <a:pt x="79958" y="39808"/>
                      <a:pt x="79889" y="39808"/>
                      <a:pt x="79821" y="39785"/>
                    </a:cubicBezTo>
                    <a:cubicBezTo>
                      <a:pt x="79752" y="39762"/>
                      <a:pt x="79707" y="39762"/>
                      <a:pt x="79638" y="39740"/>
                    </a:cubicBezTo>
                    <a:lnTo>
                      <a:pt x="78657" y="39740"/>
                    </a:lnTo>
                    <a:cubicBezTo>
                      <a:pt x="78474" y="39762"/>
                      <a:pt x="78291" y="39762"/>
                      <a:pt x="78132" y="39785"/>
                    </a:cubicBezTo>
                    <a:cubicBezTo>
                      <a:pt x="78063" y="39785"/>
                      <a:pt x="77995" y="39785"/>
                      <a:pt x="77926" y="39808"/>
                    </a:cubicBezTo>
                    <a:cubicBezTo>
                      <a:pt x="77835" y="39808"/>
                      <a:pt x="77721" y="39808"/>
                      <a:pt x="77629" y="39831"/>
                    </a:cubicBezTo>
                    <a:cubicBezTo>
                      <a:pt x="77424" y="39854"/>
                      <a:pt x="77196" y="39899"/>
                      <a:pt x="76945" y="39945"/>
                    </a:cubicBezTo>
                    <a:cubicBezTo>
                      <a:pt x="76808" y="39991"/>
                      <a:pt x="76671" y="40036"/>
                      <a:pt x="76511" y="40059"/>
                    </a:cubicBezTo>
                    <a:cubicBezTo>
                      <a:pt x="76397" y="40105"/>
                      <a:pt x="76283" y="40128"/>
                      <a:pt x="76191" y="40173"/>
                    </a:cubicBezTo>
                    <a:cubicBezTo>
                      <a:pt x="76055" y="40242"/>
                      <a:pt x="75940" y="40310"/>
                      <a:pt x="75826" y="40379"/>
                    </a:cubicBezTo>
                    <a:cubicBezTo>
                      <a:pt x="75712" y="40447"/>
                      <a:pt x="75598" y="40516"/>
                      <a:pt x="75461" y="40584"/>
                    </a:cubicBezTo>
                    <a:cubicBezTo>
                      <a:pt x="75347" y="40653"/>
                      <a:pt x="75233" y="40721"/>
                      <a:pt x="75119" y="40790"/>
                    </a:cubicBezTo>
                    <a:cubicBezTo>
                      <a:pt x="74982" y="40881"/>
                      <a:pt x="74845" y="40949"/>
                      <a:pt x="74708" y="41018"/>
                    </a:cubicBezTo>
                    <a:cubicBezTo>
                      <a:pt x="74480" y="41132"/>
                      <a:pt x="74251" y="41246"/>
                      <a:pt x="74023" y="41360"/>
                    </a:cubicBezTo>
                    <a:lnTo>
                      <a:pt x="73909" y="41429"/>
                    </a:lnTo>
                    <a:cubicBezTo>
                      <a:pt x="73772" y="41497"/>
                      <a:pt x="73635" y="41566"/>
                      <a:pt x="73475" y="41634"/>
                    </a:cubicBezTo>
                    <a:cubicBezTo>
                      <a:pt x="73361" y="41680"/>
                      <a:pt x="73270" y="41748"/>
                      <a:pt x="73179" y="41794"/>
                    </a:cubicBezTo>
                    <a:cubicBezTo>
                      <a:pt x="73133" y="41840"/>
                      <a:pt x="73110" y="41862"/>
                      <a:pt x="73064" y="41885"/>
                    </a:cubicBezTo>
                    <a:cubicBezTo>
                      <a:pt x="72996" y="41976"/>
                      <a:pt x="72905" y="42045"/>
                      <a:pt x="72813" y="42091"/>
                    </a:cubicBezTo>
                    <a:cubicBezTo>
                      <a:pt x="72699" y="42159"/>
                      <a:pt x="72562" y="42182"/>
                      <a:pt x="72402" y="42182"/>
                    </a:cubicBezTo>
                    <a:cubicBezTo>
                      <a:pt x="72334" y="42182"/>
                      <a:pt x="72243" y="42182"/>
                      <a:pt x="72151" y="42159"/>
                    </a:cubicBezTo>
                    <a:cubicBezTo>
                      <a:pt x="72106" y="42159"/>
                      <a:pt x="72060" y="42136"/>
                      <a:pt x="72037" y="42136"/>
                    </a:cubicBezTo>
                    <a:cubicBezTo>
                      <a:pt x="71900" y="42068"/>
                      <a:pt x="71786" y="42022"/>
                      <a:pt x="71672" y="41931"/>
                    </a:cubicBezTo>
                    <a:cubicBezTo>
                      <a:pt x="71626" y="41885"/>
                      <a:pt x="71581" y="41817"/>
                      <a:pt x="71512" y="41771"/>
                    </a:cubicBezTo>
                    <a:cubicBezTo>
                      <a:pt x="71398" y="41634"/>
                      <a:pt x="71284" y="41497"/>
                      <a:pt x="71193" y="41383"/>
                    </a:cubicBezTo>
                    <a:lnTo>
                      <a:pt x="71170" y="41360"/>
                    </a:lnTo>
                    <a:cubicBezTo>
                      <a:pt x="71170" y="41360"/>
                      <a:pt x="71170" y="41337"/>
                      <a:pt x="71170" y="41337"/>
                    </a:cubicBezTo>
                    <a:lnTo>
                      <a:pt x="71147" y="41337"/>
                    </a:lnTo>
                    <a:cubicBezTo>
                      <a:pt x="70964" y="41086"/>
                      <a:pt x="70828" y="40904"/>
                      <a:pt x="70736" y="40698"/>
                    </a:cubicBezTo>
                    <a:cubicBezTo>
                      <a:pt x="70645" y="40584"/>
                      <a:pt x="70576" y="40447"/>
                      <a:pt x="70531" y="40310"/>
                    </a:cubicBezTo>
                    <a:cubicBezTo>
                      <a:pt x="70462" y="40173"/>
                      <a:pt x="70394" y="40059"/>
                      <a:pt x="70325" y="39922"/>
                    </a:cubicBezTo>
                    <a:cubicBezTo>
                      <a:pt x="70234" y="39762"/>
                      <a:pt x="70166" y="39580"/>
                      <a:pt x="70074" y="39420"/>
                    </a:cubicBezTo>
                    <a:cubicBezTo>
                      <a:pt x="70029" y="39306"/>
                      <a:pt x="69983" y="39192"/>
                      <a:pt x="69937" y="39100"/>
                    </a:cubicBezTo>
                    <a:lnTo>
                      <a:pt x="69892" y="39032"/>
                    </a:lnTo>
                    <a:cubicBezTo>
                      <a:pt x="69800" y="38804"/>
                      <a:pt x="69686" y="38598"/>
                      <a:pt x="69549" y="38393"/>
                    </a:cubicBezTo>
                    <a:cubicBezTo>
                      <a:pt x="69390" y="38210"/>
                      <a:pt x="69230" y="38051"/>
                      <a:pt x="69047" y="37914"/>
                    </a:cubicBezTo>
                    <a:cubicBezTo>
                      <a:pt x="68819" y="37731"/>
                      <a:pt x="68545" y="37571"/>
                      <a:pt x="68225" y="37434"/>
                    </a:cubicBezTo>
                    <a:cubicBezTo>
                      <a:pt x="68088" y="37389"/>
                      <a:pt x="67974" y="37343"/>
                      <a:pt x="67883" y="37320"/>
                    </a:cubicBezTo>
                    <a:cubicBezTo>
                      <a:pt x="67769" y="37297"/>
                      <a:pt x="67655" y="37274"/>
                      <a:pt x="67518" y="37252"/>
                    </a:cubicBezTo>
                    <a:lnTo>
                      <a:pt x="67107" y="37252"/>
                    </a:lnTo>
                    <a:cubicBezTo>
                      <a:pt x="67039" y="37274"/>
                      <a:pt x="66947" y="37274"/>
                      <a:pt x="66879" y="37297"/>
                    </a:cubicBezTo>
                    <a:cubicBezTo>
                      <a:pt x="66696" y="37320"/>
                      <a:pt x="66491" y="37366"/>
                      <a:pt x="66308" y="37411"/>
                    </a:cubicBezTo>
                    <a:lnTo>
                      <a:pt x="66217" y="37434"/>
                    </a:lnTo>
                    <a:cubicBezTo>
                      <a:pt x="66148" y="37457"/>
                      <a:pt x="66080" y="37480"/>
                      <a:pt x="66011" y="37503"/>
                    </a:cubicBezTo>
                    <a:cubicBezTo>
                      <a:pt x="65966" y="37503"/>
                      <a:pt x="65897" y="37526"/>
                      <a:pt x="65852" y="37548"/>
                    </a:cubicBezTo>
                    <a:cubicBezTo>
                      <a:pt x="65737" y="37571"/>
                      <a:pt x="65646" y="37594"/>
                      <a:pt x="65532" y="37617"/>
                    </a:cubicBezTo>
                    <a:cubicBezTo>
                      <a:pt x="65258" y="37685"/>
                      <a:pt x="65007" y="37754"/>
                      <a:pt x="64733" y="37822"/>
                    </a:cubicBezTo>
                    <a:lnTo>
                      <a:pt x="64642" y="37868"/>
                    </a:lnTo>
                    <a:cubicBezTo>
                      <a:pt x="64391" y="37936"/>
                      <a:pt x="64048" y="38028"/>
                      <a:pt x="63729" y="38142"/>
                    </a:cubicBezTo>
                    <a:lnTo>
                      <a:pt x="63683" y="38165"/>
                    </a:lnTo>
                    <a:cubicBezTo>
                      <a:pt x="63569" y="38210"/>
                      <a:pt x="63432" y="38256"/>
                      <a:pt x="63318" y="38279"/>
                    </a:cubicBezTo>
                    <a:lnTo>
                      <a:pt x="63113" y="38347"/>
                    </a:lnTo>
                    <a:lnTo>
                      <a:pt x="62884" y="38393"/>
                    </a:lnTo>
                    <a:cubicBezTo>
                      <a:pt x="62725" y="38439"/>
                      <a:pt x="62542" y="38484"/>
                      <a:pt x="62382" y="38507"/>
                    </a:cubicBezTo>
                    <a:cubicBezTo>
                      <a:pt x="62200" y="38553"/>
                      <a:pt x="62040" y="38575"/>
                      <a:pt x="61857" y="38598"/>
                    </a:cubicBezTo>
                    <a:lnTo>
                      <a:pt x="61606" y="38621"/>
                    </a:lnTo>
                    <a:lnTo>
                      <a:pt x="61401" y="38667"/>
                    </a:lnTo>
                    <a:lnTo>
                      <a:pt x="61195" y="38690"/>
                    </a:lnTo>
                    <a:cubicBezTo>
                      <a:pt x="60921" y="38712"/>
                      <a:pt x="60647" y="38758"/>
                      <a:pt x="60374" y="38781"/>
                    </a:cubicBezTo>
                    <a:lnTo>
                      <a:pt x="60214" y="38781"/>
                    </a:lnTo>
                    <a:cubicBezTo>
                      <a:pt x="60031" y="38804"/>
                      <a:pt x="59849" y="38827"/>
                      <a:pt x="59666" y="38849"/>
                    </a:cubicBezTo>
                    <a:cubicBezTo>
                      <a:pt x="59620" y="38849"/>
                      <a:pt x="59552" y="38872"/>
                      <a:pt x="59461" y="38872"/>
                    </a:cubicBezTo>
                    <a:cubicBezTo>
                      <a:pt x="59278" y="38895"/>
                      <a:pt x="59118" y="38918"/>
                      <a:pt x="58936" y="38964"/>
                    </a:cubicBezTo>
                    <a:lnTo>
                      <a:pt x="58890" y="38964"/>
                    </a:lnTo>
                    <a:cubicBezTo>
                      <a:pt x="58730" y="38986"/>
                      <a:pt x="58593" y="39009"/>
                      <a:pt x="58456" y="39032"/>
                    </a:cubicBezTo>
                    <a:cubicBezTo>
                      <a:pt x="58068" y="39123"/>
                      <a:pt x="57749" y="39169"/>
                      <a:pt x="57429" y="39215"/>
                    </a:cubicBezTo>
                    <a:lnTo>
                      <a:pt x="57361" y="39237"/>
                    </a:lnTo>
                    <a:cubicBezTo>
                      <a:pt x="57315" y="39237"/>
                      <a:pt x="57269" y="39237"/>
                      <a:pt x="57201" y="39260"/>
                    </a:cubicBezTo>
                    <a:lnTo>
                      <a:pt x="57087" y="39260"/>
                    </a:lnTo>
                    <a:cubicBezTo>
                      <a:pt x="56927" y="39306"/>
                      <a:pt x="56744" y="39329"/>
                      <a:pt x="56585" y="39329"/>
                    </a:cubicBezTo>
                    <a:lnTo>
                      <a:pt x="56448" y="39329"/>
                    </a:lnTo>
                    <a:cubicBezTo>
                      <a:pt x="56288" y="39329"/>
                      <a:pt x="56105" y="39329"/>
                      <a:pt x="55945" y="39306"/>
                    </a:cubicBezTo>
                    <a:cubicBezTo>
                      <a:pt x="55786" y="39283"/>
                      <a:pt x="55626" y="39260"/>
                      <a:pt x="55489" y="39237"/>
                    </a:cubicBezTo>
                    <a:lnTo>
                      <a:pt x="55352" y="39215"/>
                    </a:lnTo>
                    <a:lnTo>
                      <a:pt x="55147" y="39169"/>
                    </a:lnTo>
                    <a:cubicBezTo>
                      <a:pt x="55034" y="39150"/>
                      <a:pt x="54922" y="39132"/>
                      <a:pt x="54798" y="39100"/>
                    </a:cubicBezTo>
                    <a:lnTo>
                      <a:pt x="54798" y="39100"/>
                    </a:lnTo>
                    <a:cubicBezTo>
                      <a:pt x="54800" y="39100"/>
                      <a:pt x="54802" y="39100"/>
                      <a:pt x="54804" y="39100"/>
                    </a:cubicBezTo>
                    <a:lnTo>
                      <a:pt x="54713" y="39078"/>
                    </a:lnTo>
                    <a:lnTo>
                      <a:pt x="54713" y="39078"/>
                    </a:lnTo>
                    <a:cubicBezTo>
                      <a:pt x="54742" y="39086"/>
                      <a:pt x="54770" y="39094"/>
                      <a:pt x="54798" y="39100"/>
                    </a:cubicBezTo>
                    <a:lnTo>
                      <a:pt x="54798" y="39100"/>
                    </a:lnTo>
                    <a:cubicBezTo>
                      <a:pt x="54709" y="39099"/>
                      <a:pt x="54619" y="39078"/>
                      <a:pt x="54530" y="39078"/>
                    </a:cubicBezTo>
                    <a:lnTo>
                      <a:pt x="54485" y="39055"/>
                    </a:lnTo>
                    <a:lnTo>
                      <a:pt x="54370" y="39055"/>
                    </a:lnTo>
                    <a:cubicBezTo>
                      <a:pt x="54188" y="39009"/>
                      <a:pt x="54005" y="38986"/>
                      <a:pt x="53823" y="38895"/>
                    </a:cubicBezTo>
                    <a:cubicBezTo>
                      <a:pt x="53686" y="38827"/>
                      <a:pt x="53549" y="38758"/>
                      <a:pt x="53457" y="38644"/>
                    </a:cubicBezTo>
                    <a:cubicBezTo>
                      <a:pt x="53366" y="38553"/>
                      <a:pt x="53275" y="38439"/>
                      <a:pt x="53206" y="38324"/>
                    </a:cubicBezTo>
                    <a:cubicBezTo>
                      <a:pt x="53138" y="38187"/>
                      <a:pt x="53092" y="38051"/>
                      <a:pt x="53069" y="37914"/>
                    </a:cubicBezTo>
                    <a:cubicBezTo>
                      <a:pt x="53047" y="37731"/>
                      <a:pt x="53024" y="37594"/>
                      <a:pt x="53047" y="37457"/>
                    </a:cubicBezTo>
                    <a:lnTo>
                      <a:pt x="53047" y="37343"/>
                    </a:lnTo>
                    <a:cubicBezTo>
                      <a:pt x="53069" y="37229"/>
                      <a:pt x="53069" y="37115"/>
                      <a:pt x="53092" y="37001"/>
                    </a:cubicBezTo>
                    <a:cubicBezTo>
                      <a:pt x="53115" y="36841"/>
                      <a:pt x="53138" y="36681"/>
                      <a:pt x="53184" y="36521"/>
                    </a:cubicBezTo>
                    <a:cubicBezTo>
                      <a:pt x="53206" y="36384"/>
                      <a:pt x="53275" y="36247"/>
                      <a:pt x="53343" y="36133"/>
                    </a:cubicBezTo>
                    <a:cubicBezTo>
                      <a:pt x="53435" y="35928"/>
                      <a:pt x="53572" y="35745"/>
                      <a:pt x="53709" y="35563"/>
                    </a:cubicBezTo>
                    <a:lnTo>
                      <a:pt x="53754" y="35494"/>
                    </a:lnTo>
                    <a:cubicBezTo>
                      <a:pt x="53914" y="35243"/>
                      <a:pt x="54074" y="35060"/>
                      <a:pt x="54234" y="34878"/>
                    </a:cubicBezTo>
                    <a:cubicBezTo>
                      <a:pt x="54370" y="34741"/>
                      <a:pt x="54530" y="34604"/>
                      <a:pt x="54690" y="34490"/>
                    </a:cubicBezTo>
                    <a:lnTo>
                      <a:pt x="54758" y="34421"/>
                    </a:lnTo>
                    <a:cubicBezTo>
                      <a:pt x="54850" y="34353"/>
                      <a:pt x="54941" y="34262"/>
                      <a:pt x="55032" y="34170"/>
                    </a:cubicBezTo>
                    <a:cubicBezTo>
                      <a:pt x="55078" y="34125"/>
                      <a:pt x="55124" y="34079"/>
                      <a:pt x="55192" y="34033"/>
                    </a:cubicBezTo>
                    <a:lnTo>
                      <a:pt x="55261" y="33942"/>
                    </a:lnTo>
                    <a:cubicBezTo>
                      <a:pt x="55375" y="33828"/>
                      <a:pt x="55489" y="33691"/>
                      <a:pt x="55603" y="33577"/>
                    </a:cubicBezTo>
                    <a:cubicBezTo>
                      <a:pt x="55649" y="33508"/>
                      <a:pt x="55717" y="33440"/>
                      <a:pt x="55763" y="33371"/>
                    </a:cubicBezTo>
                    <a:cubicBezTo>
                      <a:pt x="55831" y="33303"/>
                      <a:pt x="55877" y="33257"/>
                      <a:pt x="55923" y="33212"/>
                    </a:cubicBezTo>
                    <a:cubicBezTo>
                      <a:pt x="55991" y="33143"/>
                      <a:pt x="56037" y="33097"/>
                      <a:pt x="56105" y="33052"/>
                    </a:cubicBezTo>
                    <a:lnTo>
                      <a:pt x="56128" y="33006"/>
                    </a:lnTo>
                    <a:cubicBezTo>
                      <a:pt x="56151" y="32938"/>
                      <a:pt x="56174" y="32846"/>
                      <a:pt x="56174" y="32778"/>
                    </a:cubicBezTo>
                    <a:cubicBezTo>
                      <a:pt x="56196" y="32687"/>
                      <a:pt x="56196" y="32572"/>
                      <a:pt x="56174" y="32436"/>
                    </a:cubicBezTo>
                    <a:cubicBezTo>
                      <a:pt x="56174" y="32390"/>
                      <a:pt x="56151" y="32321"/>
                      <a:pt x="56128" y="32276"/>
                    </a:cubicBezTo>
                    <a:cubicBezTo>
                      <a:pt x="56082" y="32116"/>
                      <a:pt x="56060" y="31979"/>
                      <a:pt x="56037" y="31865"/>
                    </a:cubicBezTo>
                    <a:cubicBezTo>
                      <a:pt x="56014" y="31728"/>
                      <a:pt x="55968" y="31591"/>
                      <a:pt x="55923" y="31454"/>
                    </a:cubicBezTo>
                    <a:cubicBezTo>
                      <a:pt x="55854" y="31226"/>
                      <a:pt x="55786" y="30998"/>
                      <a:pt x="55740" y="30769"/>
                    </a:cubicBezTo>
                    <a:lnTo>
                      <a:pt x="55694" y="30655"/>
                    </a:lnTo>
                    <a:cubicBezTo>
                      <a:pt x="55649" y="30518"/>
                      <a:pt x="55603" y="30336"/>
                      <a:pt x="55580" y="30176"/>
                    </a:cubicBezTo>
                    <a:cubicBezTo>
                      <a:pt x="55557" y="29970"/>
                      <a:pt x="55535" y="29811"/>
                      <a:pt x="55535" y="29651"/>
                    </a:cubicBezTo>
                    <a:cubicBezTo>
                      <a:pt x="55512" y="29491"/>
                      <a:pt x="55535" y="29354"/>
                      <a:pt x="55535" y="29217"/>
                    </a:cubicBezTo>
                    <a:cubicBezTo>
                      <a:pt x="55535" y="29080"/>
                      <a:pt x="55557" y="28966"/>
                      <a:pt x="55580" y="28829"/>
                    </a:cubicBezTo>
                    <a:lnTo>
                      <a:pt x="55580" y="28761"/>
                    </a:lnTo>
                    <a:cubicBezTo>
                      <a:pt x="55603" y="28669"/>
                      <a:pt x="55603" y="28601"/>
                      <a:pt x="55626" y="28532"/>
                    </a:cubicBezTo>
                    <a:cubicBezTo>
                      <a:pt x="55649" y="28373"/>
                      <a:pt x="55672" y="28190"/>
                      <a:pt x="55740" y="28007"/>
                    </a:cubicBezTo>
                    <a:cubicBezTo>
                      <a:pt x="55808" y="27825"/>
                      <a:pt x="55900" y="27642"/>
                      <a:pt x="56037" y="27505"/>
                    </a:cubicBezTo>
                    <a:cubicBezTo>
                      <a:pt x="56151" y="27391"/>
                      <a:pt x="56288" y="27300"/>
                      <a:pt x="56425" y="27231"/>
                    </a:cubicBezTo>
                    <a:cubicBezTo>
                      <a:pt x="56562" y="27140"/>
                      <a:pt x="56744" y="27049"/>
                      <a:pt x="56927" y="26980"/>
                    </a:cubicBezTo>
                    <a:cubicBezTo>
                      <a:pt x="57201" y="26866"/>
                      <a:pt x="57475" y="26775"/>
                      <a:pt x="57817" y="26684"/>
                    </a:cubicBezTo>
                    <a:cubicBezTo>
                      <a:pt x="57886" y="26684"/>
                      <a:pt x="57954" y="26661"/>
                      <a:pt x="58023" y="26638"/>
                    </a:cubicBezTo>
                    <a:cubicBezTo>
                      <a:pt x="58091" y="26638"/>
                      <a:pt x="58159" y="26615"/>
                      <a:pt x="58228" y="26592"/>
                    </a:cubicBezTo>
                    <a:cubicBezTo>
                      <a:pt x="58388" y="26547"/>
                      <a:pt x="58525" y="26524"/>
                      <a:pt x="58684" y="26501"/>
                    </a:cubicBezTo>
                    <a:cubicBezTo>
                      <a:pt x="58753" y="26478"/>
                      <a:pt x="58844" y="26455"/>
                      <a:pt x="58913" y="26455"/>
                    </a:cubicBezTo>
                    <a:cubicBezTo>
                      <a:pt x="58981" y="26432"/>
                      <a:pt x="59072" y="26410"/>
                      <a:pt x="59164" y="26410"/>
                    </a:cubicBezTo>
                    <a:cubicBezTo>
                      <a:pt x="59301" y="26387"/>
                      <a:pt x="59438" y="26364"/>
                      <a:pt x="59597" y="26341"/>
                    </a:cubicBezTo>
                    <a:cubicBezTo>
                      <a:pt x="59803" y="26318"/>
                      <a:pt x="60031" y="26273"/>
                      <a:pt x="60237" y="26273"/>
                    </a:cubicBezTo>
                    <a:lnTo>
                      <a:pt x="60305" y="26273"/>
                    </a:lnTo>
                    <a:cubicBezTo>
                      <a:pt x="60488" y="26273"/>
                      <a:pt x="60647" y="26296"/>
                      <a:pt x="60807" y="26318"/>
                    </a:cubicBezTo>
                    <a:lnTo>
                      <a:pt x="60990" y="26318"/>
                    </a:lnTo>
                    <a:lnTo>
                      <a:pt x="61264" y="26364"/>
                    </a:lnTo>
                    <a:lnTo>
                      <a:pt x="61492" y="26387"/>
                    </a:lnTo>
                    <a:cubicBezTo>
                      <a:pt x="61652" y="26387"/>
                      <a:pt x="61789" y="26387"/>
                      <a:pt x="61926" y="26410"/>
                    </a:cubicBezTo>
                    <a:lnTo>
                      <a:pt x="62017" y="26410"/>
                    </a:lnTo>
                    <a:cubicBezTo>
                      <a:pt x="62245" y="26410"/>
                      <a:pt x="62496" y="26432"/>
                      <a:pt x="62725" y="26455"/>
                    </a:cubicBezTo>
                    <a:lnTo>
                      <a:pt x="63021" y="26478"/>
                    </a:lnTo>
                    <a:cubicBezTo>
                      <a:pt x="63181" y="26501"/>
                      <a:pt x="63341" y="26501"/>
                      <a:pt x="63523" y="26524"/>
                    </a:cubicBezTo>
                    <a:lnTo>
                      <a:pt x="63592" y="26524"/>
                    </a:lnTo>
                    <a:cubicBezTo>
                      <a:pt x="63683" y="26524"/>
                      <a:pt x="63774" y="26501"/>
                      <a:pt x="63866" y="26501"/>
                    </a:cubicBezTo>
                    <a:lnTo>
                      <a:pt x="64003" y="26501"/>
                    </a:lnTo>
                    <a:cubicBezTo>
                      <a:pt x="64094" y="26501"/>
                      <a:pt x="64208" y="26478"/>
                      <a:pt x="64299" y="26478"/>
                    </a:cubicBezTo>
                    <a:lnTo>
                      <a:pt x="64345" y="26501"/>
                    </a:lnTo>
                    <a:lnTo>
                      <a:pt x="64391" y="26501"/>
                    </a:lnTo>
                    <a:cubicBezTo>
                      <a:pt x="64436" y="26501"/>
                      <a:pt x="64459" y="26478"/>
                      <a:pt x="64482" y="26478"/>
                    </a:cubicBezTo>
                    <a:cubicBezTo>
                      <a:pt x="64642" y="26478"/>
                      <a:pt x="64824" y="26478"/>
                      <a:pt x="65007" y="26455"/>
                    </a:cubicBezTo>
                    <a:lnTo>
                      <a:pt x="64916" y="26455"/>
                    </a:lnTo>
                    <a:cubicBezTo>
                      <a:pt x="65007" y="26455"/>
                      <a:pt x="65098" y="26432"/>
                      <a:pt x="65212" y="26432"/>
                    </a:cubicBezTo>
                    <a:cubicBezTo>
                      <a:pt x="65692" y="26364"/>
                      <a:pt x="66194" y="26273"/>
                      <a:pt x="66673" y="26159"/>
                    </a:cubicBezTo>
                    <a:cubicBezTo>
                      <a:pt x="66924" y="26113"/>
                      <a:pt x="67175" y="25999"/>
                      <a:pt x="67381" y="25930"/>
                    </a:cubicBezTo>
                    <a:cubicBezTo>
                      <a:pt x="67472" y="25885"/>
                      <a:pt x="67586" y="25839"/>
                      <a:pt x="67678" y="25816"/>
                    </a:cubicBezTo>
                    <a:cubicBezTo>
                      <a:pt x="67792" y="25771"/>
                      <a:pt x="67906" y="25725"/>
                      <a:pt x="67997" y="25679"/>
                    </a:cubicBezTo>
                    <a:lnTo>
                      <a:pt x="68066" y="25656"/>
                    </a:lnTo>
                    <a:cubicBezTo>
                      <a:pt x="68180" y="25611"/>
                      <a:pt x="68294" y="25565"/>
                      <a:pt x="68408" y="25519"/>
                    </a:cubicBezTo>
                    <a:lnTo>
                      <a:pt x="68385" y="25519"/>
                    </a:lnTo>
                    <a:cubicBezTo>
                      <a:pt x="68522" y="25474"/>
                      <a:pt x="68636" y="25405"/>
                      <a:pt x="68728" y="25337"/>
                    </a:cubicBezTo>
                    <a:lnTo>
                      <a:pt x="68819" y="25268"/>
                    </a:lnTo>
                    <a:cubicBezTo>
                      <a:pt x="68910" y="25223"/>
                      <a:pt x="69001" y="25154"/>
                      <a:pt x="69093" y="25086"/>
                    </a:cubicBezTo>
                    <a:cubicBezTo>
                      <a:pt x="69161" y="25040"/>
                      <a:pt x="69230" y="24994"/>
                      <a:pt x="69298" y="24949"/>
                    </a:cubicBezTo>
                    <a:cubicBezTo>
                      <a:pt x="69412" y="24858"/>
                      <a:pt x="69504" y="24789"/>
                      <a:pt x="69618" y="24721"/>
                    </a:cubicBezTo>
                    <a:cubicBezTo>
                      <a:pt x="69732" y="24629"/>
                      <a:pt x="69823" y="24515"/>
                      <a:pt x="69915" y="24424"/>
                    </a:cubicBezTo>
                    <a:lnTo>
                      <a:pt x="69960" y="24401"/>
                    </a:lnTo>
                    <a:cubicBezTo>
                      <a:pt x="70029" y="24333"/>
                      <a:pt x="70074" y="24264"/>
                      <a:pt x="70143" y="24196"/>
                    </a:cubicBezTo>
                    <a:cubicBezTo>
                      <a:pt x="70188" y="24104"/>
                      <a:pt x="70234" y="24036"/>
                      <a:pt x="70280" y="23922"/>
                    </a:cubicBezTo>
                    <a:cubicBezTo>
                      <a:pt x="70394" y="23693"/>
                      <a:pt x="70439" y="23397"/>
                      <a:pt x="70508" y="23054"/>
                    </a:cubicBezTo>
                    <a:cubicBezTo>
                      <a:pt x="70531" y="22735"/>
                      <a:pt x="70531" y="22392"/>
                      <a:pt x="70508" y="22050"/>
                    </a:cubicBezTo>
                    <a:cubicBezTo>
                      <a:pt x="70462" y="21753"/>
                      <a:pt x="70325" y="21479"/>
                      <a:pt x="70234" y="21228"/>
                    </a:cubicBezTo>
                    <a:cubicBezTo>
                      <a:pt x="70143" y="21000"/>
                      <a:pt x="70029" y="20795"/>
                      <a:pt x="69869" y="20544"/>
                    </a:cubicBezTo>
                    <a:cubicBezTo>
                      <a:pt x="69732" y="20315"/>
                      <a:pt x="69572" y="20087"/>
                      <a:pt x="69412" y="19859"/>
                    </a:cubicBezTo>
                    <a:lnTo>
                      <a:pt x="69412" y="19859"/>
                    </a:lnTo>
                    <a:lnTo>
                      <a:pt x="69458" y="19927"/>
                    </a:lnTo>
                    <a:cubicBezTo>
                      <a:pt x="69390" y="19836"/>
                      <a:pt x="69321" y="19745"/>
                      <a:pt x="69253" y="19653"/>
                    </a:cubicBezTo>
                    <a:lnTo>
                      <a:pt x="69116" y="19494"/>
                    </a:lnTo>
                    <a:cubicBezTo>
                      <a:pt x="69024" y="19357"/>
                      <a:pt x="68910" y="19243"/>
                      <a:pt x="68750" y="19106"/>
                    </a:cubicBezTo>
                    <a:cubicBezTo>
                      <a:pt x="68636" y="18969"/>
                      <a:pt x="68499" y="18854"/>
                      <a:pt x="68362" y="18740"/>
                    </a:cubicBezTo>
                    <a:cubicBezTo>
                      <a:pt x="68248" y="18649"/>
                      <a:pt x="68134" y="18535"/>
                      <a:pt x="67997" y="18421"/>
                    </a:cubicBezTo>
                    <a:lnTo>
                      <a:pt x="67883" y="18284"/>
                    </a:lnTo>
                    <a:cubicBezTo>
                      <a:pt x="67792" y="18193"/>
                      <a:pt x="67700" y="18124"/>
                      <a:pt x="67632" y="18033"/>
                    </a:cubicBezTo>
                    <a:cubicBezTo>
                      <a:pt x="67586" y="17987"/>
                      <a:pt x="67541" y="17941"/>
                      <a:pt x="67518" y="17896"/>
                    </a:cubicBezTo>
                    <a:cubicBezTo>
                      <a:pt x="67472" y="17850"/>
                      <a:pt x="67427" y="17782"/>
                      <a:pt x="67358" y="17736"/>
                    </a:cubicBezTo>
                    <a:cubicBezTo>
                      <a:pt x="67335" y="17690"/>
                      <a:pt x="67290" y="17668"/>
                      <a:pt x="67267" y="17622"/>
                    </a:cubicBezTo>
                    <a:cubicBezTo>
                      <a:pt x="67198" y="17576"/>
                      <a:pt x="67130" y="17508"/>
                      <a:pt x="67061" y="17439"/>
                    </a:cubicBezTo>
                    <a:cubicBezTo>
                      <a:pt x="66856" y="17188"/>
                      <a:pt x="66673" y="16937"/>
                      <a:pt x="66559" y="16686"/>
                    </a:cubicBezTo>
                    <a:cubicBezTo>
                      <a:pt x="66491" y="16572"/>
                      <a:pt x="66445" y="16481"/>
                      <a:pt x="66399" y="16389"/>
                    </a:cubicBezTo>
                    <a:lnTo>
                      <a:pt x="66354" y="16298"/>
                    </a:lnTo>
                    <a:cubicBezTo>
                      <a:pt x="66285" y="16184"/>
                      <a:pt x="66217" y="16024"/>
                      <a:pt x="66171" y="15864"/>
                    </a:cubicBezTo>
                    <a:cubicBezTo>
                      <a:pt x="66126" y="15705"/>
                      <a:pt x="66103" y="15522"/>
                      <a:pt x="66126" y="15362"/>
                    </a:cubicBezTo>
                    <a:cubicBezTo>
                      <a:pt x="66126" y="15180"/>
                      <a:pt x="66148" y="14997"/>
                      <a:pt x="66171" y="14769"/>
                    </a:cubicBezTo>
                    <a:lnTo>
                      <a:pt x="66171" y="14769"/>
                    </a:lnTo>
                    <a:lnTo>
                      <a:pt x="66148" y="14837"/>
                    </a:lnTo>
                    <a:cubicBezTo>
                      <a:pt x="66171" y="14746"/>
                      <a:pt x="66171" y="14632"/>
                      <a:pt x="66194" y="14540"/>
                    </a:cubicBezTo>
                    <a:cubicBezTo>
                      <a:pt x="66194" y="14472"/>
                      <a:pt x="66217" y="14381"/>
                      <a:pt x="66217" y="14312"/>
                    </a:cubicBezTo>
                    <a:lnTo>
                      <a:pt x="66240" y="14198"/>
                    </a:lnTo>
                    <a:cubicBezTo>
                      <a:pt x="66262" y="13993"/>
                      <a:pt x="66308" y="13810"/>
                      <a:pt x="66377" y="13582"/>
                    </a:cubicBezTo>
                    <a:cubicBezTo>
                      <a:pt x="66399" y="13422"/>
                      <a:pt x="66468" y="13239"/>
                      <a:pt x="66514" y="13080"/>
                    </a:cubicBezTo>
                    <a:cubicBezTo>
                      <a:pt x="66605" y="12851"/>
                      <a:pt x="66696" y="12692"/>
                      <a:pt x="66765" y="12555"/>
                    </a:cubicBezTo>
                    <a:cubicBezTo>
                      <a:pt x="66924" y="12258"/>
                      <a:pt x="67153" y="12030"/>
                      <a:pt x="67358" y="11756"/>
                    </a:cubicBezTo>
                    <a:cubicBezTo>
                      <a:pt x="67449" y="11665"/>
                      <a:pt x="67518" y="11573"/>
                      <a:pt x="67609" y="11482"/>
                    </a:cubicBezTo>
                    <a:lnTo>
                      <a:pt x="67632" y="11436"/>
                    </a:lnTo>
                    <a:cubicBezTo>
                      <a:pt x="67700" y="11368"/>
                      <a:pt x="67746" y="11299"/>
                      <a:pt x="67815" y="11254"/>
                    </a:cubicBezTo>
                    <a:lnTo>
                      <a:pt x="67906" y="11140"/>
                    </a:lnTo>
                    <a:lnTo>
                      <a:pt x="67997" y="11025"/>
                    </a:lnTo>
                    <a:cubicBezTo>
                      <a:pt x="68066" y="10957"/>
                      <a:pt x="68134" y="10888"/>
                      <a:pt x="68203" y="10797"/>
                    </a:cubicBezTo>
                    <a:cubicBezTo>
                      <a:pt x="68294" y="10706"/>
                      <a:pt x="68385" y="10637"/>
                      <a:pt x="68454" y="10546"/>
                    </a:cubicBezTo>
                    <a:lnTo>
                      <a:pt x="68545" y="10455"/>
                    </a:lnTo>
                    <a:lnTo>
                      <a:pt x="68659" y="10341"/>
                    </a:lnTo>
                    <a:cubicBezTo>
                      <a:pt x="68865" y="10135"/>
                      <a:pt x="69093" y="9930"/>
                      <a:pt x="69321" y="9724"/>
                    </a:cubicBezTo>
                    <a:cubicBezTo>
                      <a:pt x="69572" y="9496"/>
                      <a:pt x="69869" y="9291"/>
                      <a:pt x="70143" y="9108"/>
                    </a:cubicBezTo>
                    <a:cubicBezTo>
                      <a:pt x="70188" y="9062"/>
                      <a:pt x="70280" y="9017"/>
                      <a:pt x="70348" y="8971"/>
                    </a:cubicBezTo>
                    <a:cubicBezTo>
                      <a:pt x="70394" y="8948"/>
                      <a:pt x="70439" y="8903"/>
                      <a:pt x="70485" y="8880"/>
                    </a:cubicBezTo>
                    <a:cubicBezTo>
                      <a:pt x="70599" y="8811"/>
                      <a:pt x="70713" y="8743"/>
                      <a:pt x="70828" y="8674"/>
                    </a:cubicBezTo>
                    <a:cubicBezTo>
                      <a:pt x="71330" y="8401"/>
                      <a:pt x="71832" y="8104"/>
                      <a:pt x="72288" y="7830"/>
                    </a:cubicBezTo>
                    <a:cubicBezTo>
                      <a:pt x="72380" y="7784"/>
                      <a:pt x="72471" y="7739"/>
                      <a:pt x="72562" y="7693"/>
                    </a:cubicBezTo>
                    <a:lnTo>
                      <a:pt x="72699" y="7624"/>
                    </a:lnTo>
                    <a:lnTo>
                      <a:pt x="72859" y="7556"/>
                    </a:lnTo>
                    <a:lnTo>
                      <a:pt x="73110" y="7419"/>
                    </a:lnTo>
                    <a:lnTo>
                      <a:pt x="73156" y="7396"/>
                    </a:lnTo>
                    <a:cubicBezTo>
                      <a:pt x="73430" y="7259"/>
                      <a:pt x="73681" y="7122"/>
                      <a:pt x="73955" y="7008"/>
                    </a:cubicBezTo>
                    <a:cubicBezTo>
                      <a:pt x="74114" y="6963"/>
                      <a:pt x="74251" y="6917"/>
                      <a:pt x="74388" y="6871"/>
                    </a:cubicBezTo>
                    <a:lnTo>
                      <a:pt x="74434" y="6848"/>
                    </a:lnTo>
                    <a:cubicBezTo>
                      <a:pt x="74548" y="6803"/>
                      <a:pt x="74685" y="6757"/>
                      <a:pt x="74799" y="6711"/>
                    </a:cubicBezTo>
                    <a:lnTo>
                      <a:pt x="74868" y="6711"/>
                    </a:lnTo>
                    <a:cubicBezTo>
                      <a:pt x="74982" y="6666"/>
                      <a:pt x="75096" y="6620"/>
                      <a:pt x="75187" y="6597"/>
                    </a:cubicBezTo>
                    <a:cubicBezTo>
                      <a:pt x="75347" y="6529"/>
                      <a:pt x="75484" y="6483"/>
                      <a:pt x="75644" y="6438"/>
                    </a:cubicBezTo>
                    <a:cubicBezTo>
                      <a:pt x="75735" y="6392"/>
                      <a:pt x="75803" y="6369"/>
                      <a:pt x="75895" y="6369"/>
                    </a:cubicBezTo>
                    <a:cubicBezTo>
                      <a:pt x="75963" y="6346"/>
                      <a:pt x="76009" y="6323"/>
                      <a:pt x="76077" y="6301"/>
                    </a:cubicBezTo>
                    <a:lnTo>
                      <a:pt x="76260" y="6255"/>
                    </a:lnTo>
                    <a:cubicBezTo>
                      <a:pt x="76351" y="6232"/>
                      <a:pt x="76443" y="6209"/>
                      <a:pt x="76534" y="6164"/>
                    </a:cubicBezTo>
                    <a:lnTo>
                      <a:pt x="76716" y="6118"/>
                    </a:lnTo>
                    <a:cubicBezTo>
                      <a:pt x="76831" y="6095"/>
                      <a:pt x="76922" y="6072"/>
                      <a:pt x="77036" y="6027"/>
                    </a:cubicBezTo>
                    <a:lnTo>
                      <a:pt x="77104" y="6004"/>
                    </a:lnTo>
                    <a:cubicBezTo>
                      <a:pt x="77219" y="5981"/>
                      <a:pt x="77333" y="5935"/>
                      <a:pt x="77447" y="5913"/>
                    </a:cubicBezTo>
                    <a:cubicBezTo>
                      <a:pt x="77584" y="5890"/>
                      <a:pt x="77721" y="5844"/>
                      <a:pt x="77858" y="5821"/>
                    </a:cubicBezTo>
                    <a:cubicBezTo>
                      <a:pt x="78040" y="5798"/>
                      <a:pt x="78200" y="5753"/>
                      <a:pt x="78360" y="5730"/>
                    </a:cubicBezTo>
                    <a:cubicBezTo>
                      <a:pt x="78497" y="5707"/>
                      <a:pt x="78657" y="5684"/>
                      <a:pt x="78794" y="5661"/>
                    </a:cubicBezTo>
                    <a:cubicBezTo>
                      <a:pt x="78999" y="5616"/>
                      <a:pt x="79204" y="5593"/>
                      <a:pt x="79387" y="5570"/>
                    </a:cubicBezTo>
                    <a:cubicBezTo>
                      <a:pt x="79478" y="5547"/>
                      <a:pt x="79547" y="5525"/>
                      <a:pt x="79638" y="5502"/>
                    </a:cubicBezTo>
                    <a:cubicBezTo>
                      <a:pt x="79684" y="5479"/>
                      <a:pt x="79707" y="5479"/>
                      <a:pt x="79729" y="5479"/>
                    </a:cubicBezTo>
                    <a:cubicBezTo>
                      <a:pt x="79752" y="5479"/>
                      <a:pt x="79798" y="5479"/>
                      <a:pt x="79821" y="5502"/>
                    </a:cubicBezTo>
                    <a:cubicBezTo>
                      <a:pt x="79844" y="5479"/>
                      <a:pt x="79866" y="5456"/>
                      <a:pt x="79889" y="5456"/>
                    </a:cubicBezTo>
                    <a:cubicBezTo>
                      <a:pt x="79935" y="5433"/>
                      <a:pt x="79980" y="5410"/>
                      <a:pt x="80049" y="5410"/>
                    </a:cubicBezTo>
                    <a:close/>
                    <a:moveTo>
                      <a:pt x="62565" y="42638"/>
                    </a:moveTo>
                    <a:cubicBezTo>
                      <a:pt x="62702" y="42638"/>
                      <a:pt x="62861" y="42638"/>
                      <a:pt x="63044" y="42684"/>
                    </a:cubicBezTo>
                    <a:cubicBezTo>
                      <a:pt x="63135" y="42684"/>
                      <a:pt x="63227" y="42730"/>
                      <a:pt x="63364" y="42775"/>
                    </a:cubicBezTo>
                    <a:cubicBezTo>
                      <a:pt x="63432" y="42798"/>
                      <a:pt x="63478" y="42844"/>
                      <a:pt x="63546" y="42867"/>
                    </a:cubicBezTo>
                    <a:cubicBezTo>
                      <a:pt x="63660" y="42958"/>
                      <a:pt x="63774" y="43049"/>
                      <a:pt x="63911" y="43186"/>
                    </a:cubicBezTo>
                    <a:cubicBezTo>
                      <a:pt x="64026" y="43323"/>
                      <a:pt x="64163" y="43437"/>
                      <a:pt x="64254" y="43597"/>
                    </a:cubicBezTo>
                    <a:cubicBezTo>
                      <a:pt x="64322" y="43688"/>
                      <a:pt x="64414" y="43825"/>
                      <a:pt x="64482" y="43985"/>
                    </a:cubicBezTo>
                    <a:cubicBezTo>
                      <a:pt x="64528" y="44076"/>
                      <a:pt x="64551" y="44145"/>
                      <a:pt x="64573" y="44259"/>
                    </a:cubicBezTo>
                    <a:cubicBezTo>
                      <a:pt x="64573" y="44305"/>
                      <a:pt x="64573" y="44350"/>
                      <a:pt x="64573" y="44396"/>
                    </a:cubicBezTo>
                    <a:cubicBezTo>
                      <a:pt x="64573" y="44487"/>
                      <a:pt x="64573" y="44601"/>
                      <a:pt x="64551" y="44693"/>
                    </a:cubicBezTo>
                    <a:cubicBezTo>
                      <a:pt x="64505" y="44898"/>
                      <a:pt x="64414" y="45081"/>
                      <a:pt x="64254" y="45240"/>
                    </a:cubicBezTo>
                    <a:cubicBezTo>
                      <a:pt x="64140" y="45332"/>
                      <a:pt x="64026" y="45400"/>
                      <a:pt x="63866" y="45469"/>
                    </a:cubicBezTo>
                    <a:cubicBezTo>
                      <a:pt x="63706" y="45537"/>
                      <a:pt x="63546" y="45606"/>
                      <a:pt x="63318" y="45606"/>
                    </a:cubicBezTo>
                    <a:cubicBezTo>
                      <a:pt x="63204" y="45606"/>
                      <a:pt x="63090" y="45583"/>
                      <a:pt x="62976" y="45560"/>
                    </a:cubicBezTo>
                    <a:lnTo>
                      <a:pt x="62861" y="45560"/>
                    </a:lnTo>
                    <a:cubicBezTo>
                      <a:pt x="62610" y="45514"/>
                      <a:pt x="62359" y="45446"/>
                      <a:pt x="62063" y="45377"/>
                    </a:cubicBezTo>
                    <a:lnTo>
                      <a:pt x="61948" y="45332"/>
                    </a:lnTo>
                    <a:cubicBezTo>
                      <a:pt x="61743" y="45286"/>
                      <a:pt x="61538" y="45240"/>
                      <a:pt x="61332" y="45195"/>
                    </a:cubicBezTo>
                    <a:lnTo>
                      <a:pt x="60944" y="45195"/>
                    </a:lnTo>
                    <a:cubicBezTo>
                      <a:pt x="60853" y="45218"/>
                      <a:pt x="60784" y="45240"/>
                      <a:pt x="60716" y="45263"/>
                    </a:cubicBezTo>
                    <a:cubicBezTo>
                      <a:pt x="60625" y="45309"/>
                      <a:pt x="60533" y="45355"/>
                      <a:pt x="60442" y="45400"/>
                    </a:cubicBezTo>
                    <a:cubicBezTo>
                      <a:pt x="60374" y="45446"/>
                      <a:pt x="60282" y="45492"/>
                      <a:pt x="60214" y="45560"/>
                    </a:cubicBezTo>
                    <a:lnTo>
                      <a:pt x="60168" y="45583"/>
                    </a:lnTo>
                    <a:cubicBezTo>
                      <a:pt x="59985" y="45743"/>
                      <a:pt x="59803" y="45902"/>
                      <a:pt x="59597" y="46017"/>
                    </a:cubicBezTo>
                    <a:cubicBezTo>
                      <a:pt x="59461" y="46085"/>
                      <a:pt x="59301" y="46153"/>
                      <a:pt x="59164" y="46199"/>
                    </a:cubicBezTo>
                    <a:cubicBezTo>
                      <a:pt x="58981" y="46245"/>
                      <a:pt x="58821" y="46268"/>
                      <a:pt x="58707" y="46268"/>
                    </a:cubicBezTo>
                    <a:lnTo>
                      <a:pt x="58639" y="46268"/>
                    </a:lnTo>
                    <a:cubicBezTo>
                      <a:pt x="58388" y="46245"/>
                      <a:pt x="58068" y="46199"/>
                      <a:pt x="57817" y="46017"/>
                    </a:cubicBezTo>
                    <a:cubicBezTo>
                      <a:pt x="57680" y="45925"/>
                      <a:pt x="57589" y="45834"/>
                      <a:pt x="57520" y="45720"/>
                    </a:cubicBezTo>
                    <a:cubicBezTo>
                      <a:pt x="57452" y="45629"/>
                      <a:pt x="57429" y="45514"/>
                      <a:pt x="57406" y="45400"/>
                    </a:cubicBezTo>
                    <a:cubicBezTo>
                      <a:pt x="57383" y="45355"/>
                      <a:pt x="57383" y="45286"/>
                      <a:pt x="57361" y="45195"/>
                    </a:cubicBezTo>
                    <a:cubicBezTo>
                      <a:pt x="57361" y="45149"/>
                      <a:pt x="57361" y="45126"/>
                      <a:pt x="57361" y="45081"/>
                    </a:cubicBezTo>
                    <a:cubicBezTo>
                      <a:pt x="57361" y="44967"/>
                      <a:pt x="57361" y="44830"/>
                      <a:pt x="57383" y="44738"/>
                    </a:cubicBezTo>
                    <a:cubicBezTo>
                      <a:pt x="57383" y="44738"/>
                      <a:pt x="57383" y="44715"/>
                      <a:pt x="57383" y="44715"/>
                    </a:cubicBezTo>
                    <a:cubicBezTo>
                      <a:pt x="57383" y="44715"/>
                      <a:pt x="57383" y="44693"/>
                      <a:pt x="57383" y="44693"/>
                    </a:cubicBezTo>
                    <a:cubicBezTo>
                      <a:pt x="57383" y="44647"/>
                      <a:pt x="57406" y="44601"/>
                      <a:pt x="57406" y="44556"/>
                    </a:cubicBezTo>
                    <a:cubicBezTo>
                      <a:pt x="57452" y="44487"/>
                      <a:pt x="57475" y="44419"/>
                      <a:pt x="57498" y="44350"/>
                    </a:cubicBezTo>
                    <a:cubicBezTo>
                      <a:pt x="57543" y="44259"/>
                      <a:pt x="57589" y="44168"/>
                      <a:pt x="57657" y="44099"/>
                    </a:cubicBezTo>
                    <a:lnTo>
                      <a:pt x="57680" y="44054"/>
                    </a:lnTo>
                    <a:cubicBezTo>
                      <a:pt x="57703" y="44008"/>
                      <a:pt x="57749" y="43962"/>
                      <a:pt x="57794" y="43939"/>
                    </a:cubicBezTo>
                    <a:cubicBezTo>
                      <a:pt x="57840" y="43894"/>
                      <a:pt x="57886" y="43848"/>
                      <a:pt x="57931" y="43802"/>
                    </a:cubicBezTo>
                    <a:cubicBezTo>
                      <a:pt x="58023" y="43757"/>
                      <a:pt x="58137" y="43711"/>
                      <a:pt x="58251" y="43688"/>
                    </a:cubicBezTo>
                    <a:cubicBezTo>
                      <a:pt x="58388" y="43666"/>
                      <a:pt x="58548" y="43643"/>
                      <a:pt x="58707" y="43643"/>
                    </a:cubicBezTo>
                    <a:cubicBezTo>
                      <a:pt x="58821" y="43643"/>
                      <a:pt x="58913" y="43666"/>
                      <a:pt x="59027" y="43666"/>
                    </a:cubicBezTo>
                    <a:lnTo>
                      <a:pt x="59141" y="43688"/>
                    </a:lnTo>
                    <a:cubicBezTo>
                      <a:pt x="59301" y="43688"/>
                      <a:pt x="59461" y="43688"/>
                      <a:pt x="59597" y="43711"/>
                    </a:cubicBezTo>
                    <a:cubicBezTo>
                      <a:pt x="59803" y="43620"/>
                      <a:pt x="59963" y="43551"/>
                      <a:pt x="60122" y="43506"/>
                    </a:cubicBezTo>
                    <a:cubicBezTo>
                      <a:pt x="60259" y="43460"/>
                      <a:pt x="60374" y="43392"/>
                      <a:pt x="60488" y="43346"/>
                    </a:cubicBezTo>
                    <a:lnTo>
                      <a:pt x="60533" y="43346"/>
                    </a:lnTo>
                    <a:cubicBezTo>
                      <a:pt x="60670" y="43278"/>
                      <a:pt x="60807" y="43209"/>
                      <a:pt x="60944" y="43141"/>
                    </a:cubicBezTo>
                    <a:cubicBezTo>
                      <a:pt x="61150" y="43049"/>
                      <a:pt x="61378" y="42935"/>
                      <a:pt x="61583" y="42867"/>
                    </a:cubicBezTo>
                    <a:cubicBezTo>
                      <a:pt x="61880" y="42753"/>
                      <a:pt x="62200" y="42638"/>
                      <a:pt x="62519" y="42638"/>
                    </a:cubicBezTo>
                    <a:close/>
                    <a:moveTo>
                      <a:pt x="53389" y="42342"/>
                    </a:moveTo>
                    <a:cubicBezTo>
                      <a:pt x="53709" y="42342"/>
                      <a:pt x="54005" y="42364"/>
                      <a:pt x="54325" y="42410"/>
                    </a:cubicBezTo>
                    <a:cubicBezTo>
                      <a:pt x="54393" y="42433"/>
                      <a:pt x="54462" y="42456"/>
                      <a:pt x="54530" y="42456"/>
                    </a:cubicBezTo>
                    <a:cubicBezTo>
                      <a:pt x="54599" y="42479"/>
                      <a:pt x="54690" y="42524"/>
                      <a:pt x="54781" y="42570"/>
                    </a:cubicBezTo>
                    <a:cubicBezTo>
                      <a:pt x="54850" y="42593"/>
                      <a:pt x="54918" y="42638"/>
                      <a:pt x="54987" y="42684"/>
                    </a:cubicBezTo>
                    <a:cubicBezTo>
                      <a:pt x="55055" y="42753"/>
                      <a:pt x="55124" y="42798"/>
                      <a:pt x="55192" y="42867"/>
                    </a:cubicBezTo>
                    <a:cubicBezTo>
                      <a:pt x="55283" y="42958"/>
                      <a:pt x="55352" y="43049"/>
                      <a:pt x="55420" y="43141"/>
                    </a:cubicBezTo>
                    <a:cubicBezTo>
                      <a:pt x="55443" y="43232"/>
                      <a:pt x="55489" y="43323"/>
                      <a:pt x="55512" y="43414"/>
                    </a:cubicBezTo>
                    <a:cubicBezTo>
                      <a:pt x="55535" y="43483"/>
                      <a:pt x="55557" y="43597"/>
                      <a:pt x="55535" y="43688"/>
                    </a:cubicBezTo>
                    <a:cubicBezTo>
                      <a:pt x="55535" y="43757"/>
                      <a:pt x="55512" y="43848"/>
                      <a:pt x="55512" y="43939"/>
                    </a:cubicBezTo>
                    <a:cubicBezTo>
                      <a:pt x="55489" y="44054"/>
                      <a:pt x="55443" y="44145"/>
                      <a:pt x="55375" y="44236"/>
                    </a:cubicBezTo>
                    <a:cubicBezTo>
                      <a:pt x="55352" y="44259"/>
                      <a:pt x="55352" y="44259"/>
                      <a:pt x="55329" y="44282"/>
                    </a:cubicBezTo>
                    <a:cubicBezTo>
                      <a:pt x="55306" y="44327"/>
                      <a:pt x="55238" y="44373"/>
                      <a:pt x="55169" y="44442"/>
                    </a:cubicBezTo>
                    <a:cubicBezTo>
                      <a:pt x="55124" y="44464"/>
                      <a:pt x="55078" y="44510"/>
                      <a:pt x="55032" y="44533"/>
                    </a:cubicBezTo>
                    <a:cubicBezTo>
                      <a:pt x="55010" y="44556"/>
                      <a:pt x="54964" y="44579"/>
                      <a:pt x="54895" y="44601"/>
                    </a:cubicBezTo>
                    <a:cubicBezTo>
                      <a:pt x="54827" y="44624"/>
                      <a:pt x="54781" y="44647"/>
                      <a:pt x="54713" y="44647"/>
                    </a:cubicBezTo>
                    <a:cubicBezTo>
                      <a:pt x="54576" y="44670"/>
                      <a:pt x="54439" y="44670"/>
                      <a:pt x="54302" y="44670"/>
                    </a:cubicBezTo>
                    <a:cubicBezTo>
                      <a:pt x="54142" y="44670"/>
                      <a:pt x="53982" y="44670"/>
                      <a:pt x="53800" y="44647"/>
                    </a:cubicBezTo>
                    <a:lnTo>
                      <a:pt x="53709" y="44624"/>
                    </a:lnTo>
                    <a:lnTo>
                      <a:pt x="53412" y="44624"/>
                    </a:lnTo>
                    <a:cubicBezTo>
                      <a:pt x="53321" y="44624"/>
                      <a:pt x="53229" y="44647"/>
                      <a:pt x="53161" y="44693"/>
                    </a:cubicBezTo>
                    <a:cubicBezTo>
                      <a:pt x="53115" y="44715"/>
                      <a:pt x="53069" y="44738"/>
                      <a:pt x="53024" y="44761"/>
                    </a:cubicBezTo>
                    <a:cubicBezTo>
                      <a:pt x="53001" y="44784"/>
                      <a:pt x="52955" y="44830"/>
                      <a:pt x="52910" y="44875"/>
                    </a:cubicBezTo>
                    <a:cubicBezTo>
                      <a:pt x="52864" y="44944"/>
                      <a:pt x="52818" y="45035"/>
                      <a:pt x="52773" y="45149"/>
                    </a:cubicBezTo>
                    <a:cubicBezTo>
                      <a:pt x="52704" y="45309"/>
                      <a:pt x="52659" y="45469"/>
                      <a:pt x="52636" y="45606"/>
                    </a:cubicBezTo>
                    <a:cubicBezTo>
                      <a:pt x="52567" y="45880"/>
                      <a:pt x="52522" y="46176"/>
                      <a:pt x="52339" y="46405"/>
                    </a:cubicBezTo>
                    <a:cubicBezTo>
                      <a:pt x="52202" y="46564"/>
                      <a:pt x="51997" y="46678"/>
                      <a:pt x="51746" y="46724"/>
                    </a:cubicBezTo>
                    <a:cubicBezTo>
                      <a:pt x="51677" y="46747"/>
                      <a:pt x="51563" y="46770"/>
                      <a:pt x="51472" y="46770"/>
                    </a:cubicBezTo>
                    <a:lnTo>
                      <a:pt x="51380" y="46770"/>
                    </a:lnTo>
                    <a:cubicBezTo>
                      <a:pt x="51266" y="46770"/>
                      <a:pt x="51129" y="46724"/>
                      <a:pt x="50969" y="46678"/>
                    </a:cubicBezTo>
                    <a:cubicBezTo>
                      <a:pt x="50855" y="46656"/>
                      <a:pt x="50787" y="46519"/>
                      <a:pt x="50810" y="46405"/>
                    </a:cubicBezTo>
                    <a:cubicBezTo>
                      <a:pt x="50764" y="46359"/>
                      <a:pt x="50741" y="46290"/>
                      <a:pt x="50718" y="46245"/>
                    </a:cubicBezTo>
                    <a:cubicBezTo>
                      <a:pt x="50696" y="46131"/>
                      <a:pt x="50673" y="46039"/>
                      <a:pt x="50673" y="45925"/>
                    </a:cubicBezTo>
                    <a:cubicBezTo>
                      <a:pt x="50650" y="45811"/>
                      <a:pt x="50627" y="45697"/>
                      <a:pt x="50604" y="45606"/>
                    </a:cubicBezTo>
                    <a:cubicBezTo>
                      <a:pt x="50581" y="45537"/>
                      <a:pt x="50559" y="45469"/>
                      <a:pt x="50536" y="45400"/>
                    </a:cubicBezTo>
                    <a:lnTo>
                      <a:pt x="50490" y="45286"/>
                    </a:lnTo>
                    <a:lnTo>
                      <a:pt x="50445" y="45172"/>
                    </a:lnTo>
                    <a:cubicBezTo>
                      <a:pt x="50422" y="45104"/>
                      <a:pt x="50399" y="45035"/>
                      <a:pt x="50376" y="44944"/>
                    </a:cubicBezTo>
                    <a:cubicBezTo>
                      <a:pt x="50353" y="44830"/>
                      <a:pt x="50330" y="44693"/>
                      <a:pt x="50308" y="44556"/>
                    </a:cubicBezTo>
                    <a:cubicBezTo>
                      <a:pt x="50262" y="44282"/>
                      <a:pt x="50285" y="44008"/>
                      <a:pt x="50376" y="43757"/>
                    </a:cubicBezTo>
                    <a:cubicBezTo>
                      <a:pt x="50445" y="43597"/>
                      <a:pt x="50513" y="43460"/>
                      <a:pt x="50604" y="43346"/>
                    </a:cubicBezTo>
                    <a:cubicBezTo>
                      <a:pt x="50696" y="43255"/>
                      <a:pt x="50764" y="43186"/>
                      <a:pt x="50878" y="43118"/>
                    </a:cubicBezTo>
                    <a:cubicBezTo>
                      <a:pt x="50992" y="43026"/>
                      <a:pt x="51084" y="42935"/>
                      <a:pt x="51221" y="42867"/>
                    </a:cubicBezTo>
                    <a:cubicBezTo>
                      <a:pt x="51335" y="42798"/>
                      <a:pt x="51472" y="42753"/>
                      <a:pt x="51609" y="42707"/>
                    </a:cubicBezTo>
                    <a:cubicBezTo>
                      <a:pt x="51883" y="42593"/>
                      <a:pt x="52134" y="42524"/>
                      <a:pt x="52385" y="42479"/>
                    </a:cubicBezTo>
                    <a:cubicBezTo>
                      <a:pt x="52727" y="42387"/>
                      <a:pt x="53047" y="42342"/>
                      <a:pt x="53321" y="42342"/>
                    </a:cubicBezTo>
                    <a:close/>
                    <a:moveTo>
                      <a:pt x="86143" y="51546"/>
                    </a:moveTo>
                    <a:cubicBezTo>
                      <a:pt x="86120" y="51726"/>
                      <a:pt x="86097" y="51884"/>
                      <a:pt x="86075" y="52042"/>
                    </a:cubicBezTo>
                    <a:lnTo>
                      <a:pt x="86052" y="52042"/>
                    </a:lnTo>
                    <a:cubicBezTo>
                      <a:pt x="86097" y="51884"/>
                      <a:pt x="86120" y="51726"/>
                      <a:pt x="86143" y="51546"/>
                    </a:cubicBezTo>
                    <a:close/>
                    <a:moveTo>
                      <a:pt x="66514" y="1"/>
                    </a:moveTo>
                    <a:cubicBezTo>
                      <a:pt x="66126" y="24"/>
                      <a:pt x="65715" y="46"/>
                      <a:pt x="65304" y="46"/>
                    </a:cubicBezTo>
                    <a:lnTo>
                      <a:pt x="65030" y="69"/>
                    </a:lnTo>
                    <a:lnTo>
                      <a:pt x="64733" y="92"/>
                    </a:lnTo>
                    <a:lnTo>
                      <a:pt x="64436" y="92"/>
                    </a:lnTo>
                    <a:lnTo>
                      <a:pt x="64140" y="115"/>
                    </a:lnTo>
                    <a:lnTo>
                      <a:pt x="63957" y="115"/>
                    </a:lnTo>
                    <a:cubicBezTo>
                      <a:pt x="63820" y="138"/>
                      <a:pt x="63683" y="138"/>
                      <a:pt x="63546" y="138"/>
                    </a:cubicBezTo>
                    <a:lnTo>
                      <a:pt x="63295" y="161"/>
                    </a:lnTo>
                    <a:lnTo>
                      <a:pt x="62907" y="161"/>
                    </a:lnTo>
                    <a:lnTo>
                      <a:pt x="62679" y="183"/>
                    </a:lnTo>
                    <a:lnTo>
                      <a:pt x="62085" y="183"/>
                    </a:lnTo>
                    <a:cubicBezTo>
                      <a:pt x="61948" y="183"/>
                      <a:pt x="61834" y="206"/>
                      <a:pt x="61720" y="206"/>
                    </a:cubicBezTo>
                    <a:lnTo>
                      <a:pt x="61241" y="206"/>
                    </a:lnTo>
                    <a:cubicBezTo>
                      <a:pt x="61035" y="206"/>
                      <a:pt x="60830" y="206"/>
                      <a:pt x="60647" y="229"/>
                    </a:cubicBezTo>
                    <a:cubicBezTo>
                      <a:pt x="60259" y="252"/>
                      <a:pt x="59871" y="252"/>
                      <a:pt x="59506" y="275"/>
                    </a:cubicBezTo>
                    <a:cubicBezTo>
                      <a:pt x="59118" y="275"/>
                      <a:pt x="58730" y="298"/>
                      <a:pt x="58342" y="320"/>
                    </a:cubicBezTo>
                    <a:cubicBezTo>
                      <a:pt x="58137" y="320"/>
                      <a:pt x="57931" y="343"/>
                      <a:pt x="57703" y="343"/>
                    </a:cubicBezTo>
                    <a:cubicBezTo>
                      <a:pt x="57566" y="343"/>
                      <a:pt x="57406" y="366"/>
                      <a:pt x="57246" y="366"/>
                    </a:cubicBezTo>
                    <a:lnTo>
                      <a:pt x="56995" y="366"/>
                    </a:lnTo>
                    <a:cubicBezTo>
                      <a:pt x="56881" y="366"/>
                      <a:pt x="56767" y="389"/>
                      <a:pt x="56653" y="389"/>
                    </a:cubicBezTo>
                    <a:cubicBezTo>
                      <a:pt x="56448" y="389"/>
                      <a:pt x="56242" y="412"/>
                      <a:pt x="56060" y="412"/>
                    </a:cubicBezTo>
                    <a:cubicBezTo>
                      <a:pt x="55694" y="434"/>
                      <a:pt x="55329" y="480"/>
                      <a:pt x="54873" y="549"/>
                    </a:cubicBezTo>
                    <a:cubicBezTo>
                      <a:pt x="54622" y="571"/>
                      <a:pt x="54348" y="617"/>
                      <a:pt x="54097" y="640"/>
                    </a:cubicBezTo>
                    <a:cubicBezTo>
                      <a:pt x="53960" y="663"/>
                      <a:pt x="53823" y="686"/>
                      <a:pt x="53686" y="708"/>
                    </a:cubicBezTo>
                    <a:cubicBezTo>
                      <a:pt x="53480" y="754"/>
                      <a:pt x="53275" y="777"/>
                      <a:pt x="53069" y="800"/>
                    </a:cubicBezTo>
                    <a:lnTo>
                      <a:pt x="52681" y="868"/>
                    </a:lnTo>
                    <a:lnTo>
                      <a:pt x="52339" y="914"/>
                    </a:lnTo>
                    <a:cubicBezTo>
                      <a:pt x="52065" y="959"/>
                      <a:pt x="51814" y="1005"/>
                      <a:pt x="51540" y="1028"/>
                    </a:cubicBezTo>
                    <a:cubicBezTo>
                      <a:pt x="51312" y="1074"/>
                      <a:pt x="51084" y="1096"/>
                      <a:pt x="50855" y="1142"/>
                    </a:cubicBezTo>
                    <a:cubicBezTo>
                      <a:pt x="50833" y="1119"/>
                      <a:pt x="50810" y="1096"/>
                      <a:pt x="50764" y="1074"/>
                    </a:cubicBezTo>
                    <a:lnTo>
                      <a:pt x="50559" y="1074"/>
                    </a:lnTo>
                    <a:cubicBezTo>
                      <a:pt x="50490" y="1074"/>
                      <a:pt x="50399" y="1074"/>
                      <a:pt x="50330" y="1096"/>
                    </a:cubicBezTo>
                    <a:cubicBezTo>
                      <a:pt x="50239" y="1096"/>
                      <a:pt x="50171" y="1096"/>
                      <a:pt x="50102" y="1119"/>
                    </a:cubicBezTo>
                    <a:cubicBezTo>
                      <a:pt x="49920" y="1119"/>
                      <a:pt x="49760" y="1165"/>
                      <a:pt x="49600" y="1188"/>
                    </a:cubicBezTo>
                    <a:lnTo>
                      <a:pt x="49486" y="1211"/>
                    </a:lnTo>
                    <a:cubicBezTo>
                      <a:pt x="49395" y="1211"/>
                      <a:pt x="49349" y="1233"/>
                      <a:pt x="49280" y="1233"/>
                    </a:cubicBezTo>
                    <a:cubicBezTo>
                      <a:pt x="48984" y="1256"/>
                      <a:pt x="48687" y="1302"/>
                      <a:pt x="48367" y="1325"/>
                    </a:cubicBezTo>
                    <a:cubicBezTo>
                      <a:pt x="48048" y="1370"/>
                      <a:pt x="47683" y="1439"/>
                      <a:pt x="47272" y="1507"/>
                    </a:cubicBezTo>
                    <a:cubicBezTo>
                      <a:pt x="47021" y="1553"/>
                      <a:pt x="46747" y="1621"/>
                      <a:pt x="46473" y="1667"/>
                    </a:cubicBezTo>
                    <a:lnTo>
                      <a:pt x="46336" y="1690"/>
                    </a:lnTo>
                    <a:cubicBezTo>
                      <a:pt x="46108" y="1736"/>
                      <a:pt x="45879" y="1758"/>
                      <a:pt x="45651" y="1781"/>
                    </a:cubicBezTo>
                    <a:cubicBezTo>
                      <a:pt x="45400" y="1827"/>
                      <a:pt x="45149" y="1872"/>
                      <a:pt x="44921" y="1895"/>
                    </a:cubicBezTo>
                    <a:cubicBezTo>
                      <a:pt x="44761" y="1918"/>
                      <a:pt x="44624" y="1941"/>
                      <a:pt x="44464" y="1964"/>
                    </a:cubicBezTo>
                    <a:cubicBezTo>
                      <a:pt x="44099" y="2009"/>
                      <a:pt x="43757" y="2078"/>
                      <a:pt x="43391" y="2124"/>
                    </a:cubicBezTo>
                    <a:lnTo>
                      <a:pt x="43163" y="2169"/>
                    </a:lnTo>
                    <a:cubicBezTo>
                      <a:pt x="42478" y="2283"/>
                      <a:pt x="41794" y="2397"/>
                      <a:pt x="41109" y="2534"/>
                    </a:cubicBezTo>
                    <a:cubicBezTo>
                      <a:pt x="40698" y="2626"/>
                      <a:pt x="40287" y="2717"/>
                      <a:pt x="39876" y="2831"/>
                    </a:cubicBezTo>
                    <a:cubicBezTo>
                      <a:pt x="39602" y="2900"/>
                      <a:pt x="39351" y="2945"/>
                      <a:pt x="39078" y="3014"/>
                    </a:cubicBezTo>
                    <a:cubicBezTo>
                      <a:pt x="38781" y="3082"/>
                      <a:pt x="38507" y="3151"/>
                      <a:pt x="38233" y="3242"/>
                    </a:cubicBezTo>
                    <a:cubicBezTo>
                      <a:pt x="38096" y="3265"/>
                      <a:pt x="37982" y="3288"/>
                      <a:pt x="37845" y="3333"/>
                    </a:cubicBezTo>
                    <a:cubicBezTo>
                      <a:pt x="37685" y="3356"/>
                      <a:pt x="37525" y="3402"/>
                      <a:pt x="37388" y="3447"/>
                    </a:cubicBezTo>
                    <a:lnTo>
                      <a:pt x="36955" y="3562"/>
                    </a:lnTo>
                    <a:lnTo>
                      <a:pt x="36521" y="3676"/>
                    </a:lnTo>
                    <a:cubicBezTo>
                      <a:pt x="36430" y="3698"/>
                      <a:pt x="36361" y="3721"/>
                      <a:pt x="36270" y="3767"/>
                    </a:cubicBezTo>
                    <a:lnTo>
                      <a:pt x="36133" y="3813"/>
                    </a:lnTo>
                    <a:lnTo>
                      <a:pt x="35768" y="3904"/>
                    </a:lnTo>
                    <a:lnTo>
                      <a:pt x="35631" y="3950"/>
                    </a:lnTo>
                    <a:cubicBezTo>
                      <a:pt x="35494" y="3995"/>
                      <a:pt x="35357" y="4018"/>
                      <a:pt x="35197" y="4064"/>
                    </a:cubicBezTo>
                    <a:cubicBezTo>
                      <a:pt x="35037" y="4109"/>
                      <a:pt x="34878" y="4155"/>
                      <a:pt x="34695" y="4201"/>
                    </a:cubicBezTo>
                    <a:cubicBezTo>
                      <a:pt x="34581" y="4246"/>
                      <a:pt x="34467" y="4269"/>
                      <a:pt x="34353" y="4315"/>
                    </a:cubicBezTo>
                    <a:lnTo>
                      <a:pt x="34284" y="4338"/>
                    </a:lnTo>
                    <a:cubicBezTo>
                      <a:pt x="34216" y="4360"/>
                      <a:pt x="34147" y="4383"/>
                      <a:pt x="34079" y="4406"/>
                    </a:cubicBezTo>
                    <a:cubicBezTo>
                      <a:pt x="33987" y="4429"/>
                      <a:pt x="33919" y="4452"/>
                      <a:pt x="33851" y="4475"/>
                    </a:cubicBezTo>
                    <a:lnTo>
                      <a:pt x="33622" y="4543"/>
                    </a:lnTo>
                    <a:cubicBezTo>
                      <a:pt x="33417" y="4612"/>
                      <a:pt x="33211" y="4680"/>
                      <a:pt x="32983" y="4771"/>
                    </a:cubicBezTo>
                    <a:lnTo>
                      <a:pt x="32823" y="4817"/>
                    </a:lnTo>
                    <a:cubicBezTo>
                      <a:pt x="32641" y="4885"/>
                      <a:pt x="32458" y="4931"/>
                      <a:pt x="32253" y="5000"/>
                    </a:cubicBezTo>
                    <a:cubicBezTo>
                      <a:pt x="32002" y="5091"/>
                      <a:pt x="31728" y="5205"/>
                      <a:pt x="31477" y="5296"/>
                    </a:cubicBezTo>
                    <a:lnTo>
                      <a:pt x="31203" y="5388"/>
                    </a:lnTo>
                    <a:lnTo>
                      <a:pt x="30929" y="5479"/>
                    </a:lnTo>
                    <a:cubicBezTo>
                      <a:pt x="30792" y="5525"/>
                      <a:pt x="30632" y="5593"/>
                      <a:pt x="30495" y="5639"/>
                    </a:cubicBezTo>
                    <a:lnTo>
                      <a:pt x="30335" y="5684"/>
                    </a:lnTo>
                    <a:cubicBezTo>
                      <a:pt x="30244" y="5730"/>
                      <a:pt x="30176" y="5753"/>
                      <a:pt x="30084" y="5776"/>
                    </a:cubicBezTo>
                    <a:lnTo>
                      <a:pt x="29742" y="5890"/>
                    </a:lnTo>
                    <a:lnTo>
                      <a:pt x="29605" y="5958"/>
                    </a:lnTo>
                    <a:lnTo>
                      <a:pt x="29445" y="6004"/>
                    </a:lnTo>
                    <a:cubicBezTo>
                      <a:pt x="29308" y="6050"/>
                      <a:pt x="29171" y="6095"/>
                      <a:pt x="29034" y="6141"/>
                    </a:cubicBezTo>
                    <a:lnTo>
                      <a:pt x="28966" y="6164"/>
                    </a:lnTo>
                    <a:lnTo>
                      <a:pt x="28875" y="6186"/>
                    </a:lnTo>
                    <a:cubicBezTo>
                      <a:pt x="28875" y="6164"/>
                      <a:pt x="28852" y="6164"/>
                      <a:pt x="28829" y="6164"/>
                    </a:cubicBezTo>
                    <a:lnTo>
                      <a:pt x="28760" y="6164"/>
                    </a:lnTo>
                    <a:cubicBezTo>
                      <a:pt x="28692" y="6164"/>
                      <a:pt x="28601" y="6186"/>
                      <a:pt x="28509" y="6186"/>
                    </a:cubicBezTo>
                    <a:cubicBezTo>
                      <a:pt x="28395" y="6209"/>
                      <a:pt x="28258" y="6232"/>
                      <a:pt x="28144" y="6255"/>
                    </a:cubicBezTo>
                    <a:cubicBezTo>
                      <a:pt x="27916" y="6323"/>
                      <a:pt x="27688" y="6392"/>
                      <a:pt x="27459" y="6438"/>
                    </a:cubicBezTo>
                    <a:cubicBezTo>
                      <a:pt x="27208" y="6529"/>
                      <a:pt x="26980" y="6597"/>
                      <a:pt x="26729" y="6666"/>
                    </a:cubicBezTo>
                    <a:cubicBezTo>
                      <a:pt x="26501" y="6734"/>
                      <a:pt x="26273" y="6826"/>
                      <a:pt x="26044" y="6894"/>
                    </a:cubicBezTo>
                    <a:lnTo>
                      <a:pt x="25702" y="7031"/>
                    </a:lnTo>
                    <a:cubicBezTo>
                      <a:pt x="25565" y="7077"/>
                      <a:pt x="25428" y="7122"/>
                      <a:pt x="25291" y="7168"/>
                    </a:cubicBezTo>
                    <a:lnTo>
                      <a:pt x="25223" y="7214"/>
                    </a:lnTo>
                    <a:cubicBezTo>
                      <a:pt x="24926" y="7328"/>
                      <a:pt x="24652" y="7442"/>
                      <a:pt x="24355" y="7556"/>
                    </a:cubicBezTo>
                    <a:lnTo>
                      <a:pt x="24310" y="7579"/>
                    </a:lnTo>
                    <a:cubicBezTo>
                      <a:pt x="23790" y="7805"/>
                      <a:pt x="23248" y="8008"/>
                      <a:pt x="22728" y="8212"/>
                    </a:cubicBezTo>
                    <a:lnTo>
                      <a:pt x="22728" y="8212"/>
                    </a:lnTo>
                    <a:cubicBezTo>
                      <a:pt x="22387" y="8320"/>
                      <a:pt x="22104" y="8429"/>
                      <a:pt x="21822" y="8537"/>
                    </a:cubicBezTo>
                    <a:cubicBezTo>
                      <a:pt x="21685" y="8606"/>
                      <a:pt x="21525" y="8674"/>
                      <a:pt x="21388" y="8720"/>
                    </a:cubicBezTo>
                    <a:cubicBezTo>
                      <a:pt x="21251" y="8789"/>
                      <a:pt x="21114" y="8834"/>
                      <a:pt x="21000" y="8880"/>
                    </a:cubicBezTo>
                    <a:cubicBezTo>
                      <a:pt x="20931" y="8925"/>
                      <a:pt x="20886" y="8948"/>
                      <a:pt x="20817" y="8971"/>
                    </a:cubicBezTo>
                    <a:cubicBezTo>
                      <a:pt x="20749" y="8994"/>
                      <a:pt x="20680" y="9017"/>
                      <a:pt x="20612" y="9062"/>
                    </a:cubicBezTo>
                    <a:cubicBezTo>
                      <a:pt x="20475" y="9108"/>
                      <a:pt x="20338" y="9177"/>
                      <a:pt x="20201" y="9222"/>
                    </a:cubicBezTo>
                    <a:cubicBezTo>
                      <a:pt x="20110" y="9268"/>
                      <a:pt x="19996" y="9314"/>
                      <a:pt x="19881" y="9359"/>
                    </a:cubicBezTo>
                    <a:cubicBezTo>
                      <a:pt x="19744" y="9428"/>
                      <a:pt x="19608" y="9473"/>
                      <a:pt x="19471" y="9519"/>
                    </a:cubicBezTo>
                    <a:cubicBezTo>
                      <a:pt x="19356" y="9565"/>
                      <a:pt x="19265" y="9610"/>
                      <a:pt x="19151" y="9656"/>
                    </a:cubicBezTo>
                    <a:lnTo>
                      <a:pt x="18991" y="9747"/>
                    </a:lnTo>
                    <a:lnTo>
                      <a:pt x="18809" y="9816"/>
                    </a:lnTo>
                    <a:cubicBezTo>
                      <a:pt x="18603" y="9907"/>
                      <a:pt x="18375" y="9998"/>
                      <a:pt x="18170" y="10090"/>
                    </a:cubicBezTo>
                    <a:cubicBezTo>
                      <a:pt x="18010" y="10158"/>
                      <a:pt x="17873" y="10227"/>
                      <a:pt x="17713" y="10295"/>
                    </a:cubicBezTo>
                    <a:lnTo>
                      <a:pt x="17485" y="10386"/>
                    </a:lnTo>
                    <a:cubicBezTo>
                      <a:pt x="17371" y="10432"/>
                      <a:pt x="17257" y="10478"/>
                      <a:pt x="17142" y="10546"/>
                    </a:cubicBezTo>
                    <a:cubicBezTo>
                      <a:pt x="17028" y="10592"/>
                      <a:pt x="16937" y="10637"/>
                      <a:pt x="16823" y="10706"/>
                    </a:cubicBezTo>
                    <a:lnTo>
                      <a:pt x="16777" y="10729"/>
                    </a:lnTo>
                    <a:cubicBezTo>
                      <a:pt x="16549" y="10843"/>
                      <a:pt x="16321" y="10980"/>
                      <a:pt x="16092" y="11117"/>
                    </a:cubicBezTo>
                    <a:cubicBezTo>
                      <a:pt x="16024" y="11140"/>
                      <a:pt x="15955" y="11185"/>
                      <a:pt x="15887" y="11231"/>
                    </a:cubicBezTo>
                    <a:lnTo>
                      <a:pt x="15750" y="11299"/>
                    </a:lnTo>
                    <a:cubicBezTo>
                      <a:pt x="15682" y="11345"/>
                      <a:pt x="15613" y="11368"/>
                      <a:pt x="15545" y="11413"/>
                    </a:cubicBezTo>
                    <a:cubicBezTo>
                      <a:pt x="15499" y="11459"/>
                      <a:pt x="15453" y="11482"/>
                      <a:pt x="15385" y="11505"/>
                    </a:cubicBezTo>
                    <a:cubicBezTo>
                      <a:pt x="15157" y="11642"/>
                      <a:pt x="14928" y="11779"/>
                      <a:pt x="14700" y="11916"/>
                    </a:cubicBezTo>
                    <a:cubicBezTo>
                      <a:pt x="14563" y="11984"/>
                      <a:pt x="14449" y="12053"/>
                      <a:pt x="14312" y="12121"/>
                    </a:cubicBezTo>
                    <a:cubicBezTo>
                      <a:pt x="14221" y="12189"/>
                      <a:pt x="14107" y="12258"/>
                      <a:pt x="13993" y="12326"/>
                    </a:cubicBezTo>
                    <a:cubicBezTo>
                      <a:pt x="13901" y="12372"/>
                      <a:pt x="13787" y="12441"/>
                      <a:pt x="13696" y="12486"/>
                    </a:cubicBezTo>
                    <a:cubicBezTo>
                      <a:pt x="13559" y="12555"/>
                      <a:pt x="13445" y="12623"/>
                      <a:pt x="13331" y="12692"/>
                    </a:cubicBezTo>
                    <a:cubicBezTo>
                      <a:pt x="13194" y="12783"/>
                      <a:pt x="13057" y="12851"/>
                      <a:pt x="12897" y="12943"/>
                    </a:cubicBezTo>
                    <a:lnTo>
                      <a:pt x="12691" y="13057"/>
                    </a:lnTo>
                    <a:cubicBezTo>
                      <a:pt x="12555" y="13125"/>
                      <a:pt x="12440" y="13194"/>
                      <a:pt x="12326" y="13262"/>
                    </a:cubicBezTo>
                    <a:lnTo>
                      <a:pt x="12121" y="13376"/>
                    </a:lnTo>
                    <a:cubicBezTo>
                      <a:pt x="12007" y="13445"/>
                      <a:pt x="11893" y="13513"/>
                      <a:pt x="11778" y="13582"/>
                    </a:cubicBezTo>
                    <a:cubicBezTo>
                      <a:pt x="11687" y="13627"/>
                      <a:pt x="11596" y="13673"/>
                      <a:pt x="11505" y="13719"/>
                    </a:cubicBezTo>
                    <a:lnTo>
                      <a:pt x="11459" y="13742"/>
                    </a:lnTo>
                    <a:cubicBezTo>
                      <a:pt x="11276" y="13856"/>
                      <a:pt x="11094" y="13947"/>
                      <a:pt x="10911" y="14038"/>
                    </a:cubicBezTo>
                    <a:cubicBezTo>
                      <a:pt x="10843" y="14084"/>
                      <a:pt x="10774" y="14107"/>
                      <a:pt x="10706" y="14152"/>
                    </a:cubicBezTo>
                    <a:lnTo>
                      <a:pt x="10614" y="14198"/>
                    </a:lnTo>
                    <a:cubicBezTo>
                      <a:pt x="10546" y="14221"/>
                      <a:pt x="10477" y="14267"/>
                      <a:pt x="10432" y="14289"/>
                    </a:cubicBezTo>
                    <a:cubicBezTo>
                      <a:pt x="10386" y="14335"/>
                      <a:pt x="10340" y="14358"/>
                      <a:pt x="10295" y="14381"/>
                    </a:cubicBezTo>
                    <a:lnTo>
                      <a:pt x="10067" y="14495"/>
                    </a:lnTo>
                    <a:cubicBezTo>
                      <a:pt x="9701" y="14677"/>
                      <a:pt x="9313" y="14883"/>
                      <a:pt x="8948" y="15111"/>
                    </a:cubicBezTo>
                    <a:lnTo>
                      <a:pt x="8720" y="15248"/>
                    </a:lnTo>
                    <a:cubicBezTo>
                      <a:pt x="8560" y="15339"/>
                      <a:pt x="8400" y="15431"/>
                      <a:pt x="8241" y="15545"/>
                    </a:cubicBezTo>
                    <a:cubicBezTo>
                      <a:pt x="8081" y="15636"/>
                      <a:pt x="7921" y="15727"/>
                      <a:pt x="7761" y="15842"/>
                    </a:cubicBezTo>
                    <a:lnTo>
                      <a:pt x="7601" y="15910"/>
                    </a:lnTo>
                    <a:cubicBezTo>
                      <a:pt x="7533" y="15978"/>
                      <a:pt x="7442" y="16024"/>
                      <a:pt x="7373" y="16070"/>
                    </a:cubicBezTo>
                    <a:cubicBezTo>
                      <a:pt x="7236" y="16138"/>
                      <a:pt x="7122" y="16230"/>
                      <a:pt x="6985" y="16298"/>
                    </a:cubicBezTo>
                    <a:cubicBezTo>
                      <a:pt x="6894" y="16344"/>
                      <a:pt x="6803" y="16389"/>
                      <a:pt x="6734" y="16458"/>
                    </a:cubicBezTo>
                    <a:cubicBezTo>
                      <a:pt x="6597" y="16526"/>
                      <a:pt x="6460" y="16618"/>
                      <a:pt x="6323" y="16686"/>
                    </a:cubicBezTo>
                    <a:cubicBezTo>
                      <a:pt x="6232" y="16732"/>
                      <a:pt x="6141" y="16777"/>
                      <a:pt x="6049" y="16823"/>
                    </a:cubicBezTo>
                    <a:cubicBezTo>
                      <a:pt x="5958" y="16869"/>
                      <a:pt x="5867" y="16891"/>
                      <a:pt x="5798" y="16937"/>
                    </a:cubicBezTo>
                    <a:cubicBezTo>
                      <a:pt x="5570" y="17051"/>
                      <a:pt x="5365" y="17188"/>
                      <a:pt x="5182" y="17280"/>
                    </a:cubicBezTo>
                    <a:cubicBezTo>
                      <a:pt x="4999" y="17394"/>
                      <a:pt x="4840" y="17485"/>
                      <a:pt x="4680" y="17599"/>
                    </a:cubicBezTo>
                    <a:cubicBezTo>
                      <a:pt x="4566" y="17668"/>
                      <a:pt x="4452" y="17736"/>
                      <a:pt x="4337" y="17827"/>
                    </a:cubicBezTo>
                    <a:lnTo>
                      <a:pt x="4200" y="17919"/>
                    </a:lnTo>
                    <a:cubicBezTo>
                      <a:pt x="4063" y="18033"/>
                      <a:pt x="3927" y="18124"/>
                      <a:pt x="3790" y="18215"/>
                    </a:cubicBezTo>
                    <a:lnTo>
                      <a:pt x="3561" y="18398"/>
                    </a:lnTo>
                    <a:lnTo>
                      <a:pt x="3470" y="18444"/>
                    </a:lnTo>
                    <a:cubicBezTo>
                      <a:pt x="3356" y="18535"/>
                      <a:pt x="3242" y="18603"/>
                      <a:pt x="3128" y="18672"/>
                    </a:cubicBezTo>
                    <a:cubicBezTo>
                      <a:pt x="3036" y="18740"/>
                      <a:pt x="2968" y="18786"/>
                      <a:pt x="2877" y="18832"/>
                    </a:cubicBezTo>
                    <a:cubicBezTo>
                      <a:pt x="2808" y="18854"/>
                      <a:pt x="2740" y="18900"/>
                      <a:pt x="2671" y="18946"/>
                    </a:cubicBezTo>
                    <a:lnTo>
                      <a:pt x="2534" y="19037"/>
                    </a:lnTo>
                    <a:lnTo>
                      <a:pt x="2260" y="19220"/>
                    </a:lnTo>
                    <a:lnTo>
                      <a:pt x="2123" y="19311"/>
                    </a:lnTo>
                    <a:cubicBezTo>
                      <a:pt x="2009" y="19379"/>
                      <a:pt x="1895" y="19448"/>
                      <a:pt x="1781" y="19516"/>
                    </a:cubicBezTo>
                    <a:lnTo>
                      <a:pt x="1758" y="19562"/>
                    </a:lnTo>
                    <a:cubicBezTo>
                      <a:pt x="1621" y="19631"/>
                      <a:pt x="1507" y="19722"/>
                      <a:pt x="1393" y="19813"/>
                    </a:cubicBezTo>
                    <a:lnTo>
                      <a:pt x="1210" y="19950"/>
                    </a:lnTo>
                    <a:cubicBezTo>
                      <a:pt x="1142" y="19996"/>
                      <a:pt x="1073" y="20064"/>
                      <a:pt x="1005" y="20110"/>
                    </a:cubicBezTo>
                    <a:lnTo>
                      <a:pt x="891" y="20224"/>
                    </a:lnTo>
                    <a:cubicBezTo>
                      <a:pt x="822" y="20270"/>
                      <a:pt x="754" y="20315"/>
                      <a:pt x="685" y="20384"/>
                    </a:cubicBezTo>
                    <a:cubicBezTo>
                      <a:pt x="548" y="20475"/>
                      <a:pt x="434" y="20566"/>
                      <a:pt x="297" y="20658"/>
                    </a:cubicBezTo>
                    <a:lnTo>
                      <a:pt x="274" y="20680"/>
                    </a:lnTo>
                    <a:lnTo>
                      <a:pt x="206" y="20703"/>
                    </a:lnTo>
                    <a:cubicBezTo>
                      <a:pt x="183" y="20726"/>
                      <a:pt x="160" y="20726"/>
                      <a:pt x="138" y="20726"/>
                    </a:cubicBezTo>
                    <a:cubicBezTo>
                      <a:pt x="92" y="20749"/>
                      <a:pt x="46" y="20772"/>
                      <a:pt x="1" y="20817"/>
                    </a:cubicBezTo>
                    <a:cubicBezTo>
                      <a:pt x="115" y="20772"/>
                      <a:pt x="206" y="20726"/>
                      <a:pt x="320" y="20680"/>
                    </a:cubicBezTo>
                    <a:lnTo>
                      <a:pt x="526" y="20612"/>
                    </a:lnTo>
                    <a:cubicBezTo>
                      <a:pt x="640" y="20566"/>
                      <a:pt x="754" y="20521"/>
                      <a:pt x="868" y="20475"/>
                    </a:cubicBezTo>
                    <a:cubicBezTo>
                      <a:pt x="1073" y="20407"/>
                      <a:pt x="1279" y="20338"/>
                      <a:pt x="1484" y="20270"/>
                    </a:cubicBezTo>
                    <a:cubicBezTo>
                      <a:pt x="1712" y="20201"/>
                      <a:pt x="1895" y="20156"/>
                      <a:pt x="2078" y="20110"/>
                    </a:cubicBezTo>
                    <a:lnTo>
                      <a:pt x="2169" y="20087"/>
                    </a:lnTo>
                    <a:cubicBezTo>
                      <a:pt x="2352" y="20041"/>
                      <a:pt x="2534" y="19996"/>
                      <a:pt x="2717" y="19973"/>
                    </a:cubicBezTo>
                    <a:cubicBezTo>
                      <a:pt x="2899" y="19927"/>
                      <a:pt x="3105" y="19927"/>
                      <a:pt x="3287" y="19904"/>
                    </a:cubicBezTo>
                    <a:cubicBezTo>
                      <a:pt x="3470" y="19904"/>
                      <a:pt x="3675" y="19882"/>
                      <a:pt x="3858" y="19882"/>
                    </a:cubicBezTo>
                    <a:lnTo>
                      <a:pt x="3927" y="19859"/>
                    </a:lnTo>
                    <a:cubicBezTo>
                      <a:pt x="4109" y="19836"/>
                      <a:pt x="4292" y="19836"/>
                      <a:pt x="4474" y="19836"/>
                    </a:cubicBezTo>
                    <a:lnTo>
                      <a:pt x="5068" y="19836"/>
                    </a:lnTo>
                    <a:cubicBezTo>
                      <a:pt x="5113" y="19836"/>
                      <a:pt x="5182" y="19859"/>
                      <a:pt x="5228" y="19859"/>
                    </a:cubicBezTo>
                    <a:cubicBezTo>
                      <a:pt x="5296" y="19836"/>
                      <a:pt x="5365" y="19813"/>
                      <a:pt x="5433" y="19813"/>
                    </a:cubicBezTo>
                    <a:lnTo>
                      <a:pt x="5501" y="19813"/>
                    </a:lnTo>
                    <a:cubicBezTo>
                      <a:pt x="5570" y="19813"/>
                      <a:pt x="5616" y="19836"/>
                      <a:pt x="5661" y="19836"/>
                    </a:cubicBezTo>
                    <a:cubicBezTo>
                      <a:pt x="5775" y="19859"/>
                      <a:pt x="5867" y="19859"/>
                      <a:pt x="5981" y="19882"/>
                    </a:cubicBezTo>
                    <a:cubicBezTo>
                      <a:pt x="6095" y="19882"/>
                      <a:pt x="6209" y="19904"/>
                      <a:pt x="6323" y="19904"/>
                    </a:cubicBezTo>
                    <a:cubicBezTo>
                      <a:pt x="6437" y="19927"/>
                      <a:pt x="6551" y="19927"/>
                      <a:pt x="6666" y="19927"/>
                    </a:cubicBezTo>
                    <a:cubicBezTo>
                      <a:pt x="6962" y="19973"/>
                      <a:pt x="7191" y="20019"/>
                      <a:pt x="7396" y="20087"/>
                    </a:cubicBezTo>
                    <a:cubicBezTo>
                      <a:pt x="7624" y="20156"/>
                      <a:pt x="7852" y="20270"/>
                      <a:pt x="8081" y="20384"/>
                    </a:cubicBezTo>
                    <a:cubicBezTo>
                      <a:pt x="8423" y="20544"/>
                      <a:pt x="8674" y="20726"/>
                      <a:pt x="8902" y="20932"/>
                    </a:cubicBezTo>
                    <a:cubicBezTo>
                      <a:pt x="9176" y="21183"/>
                      <a:pt x="9382" y="21434"/>
                      <a:pt x="9496" y="21708"/>
                    </a:cubicBezTo>
                    <a:cubicBezTo>
                      <a:pt x="9519" y="21776"/>
                      <a:pt x="9542" y="21867"/>
                      <a:pt x="9587" y="21936"/>
                    </a:cubicBezTo>
                    <a:cubicBezTo>
                      <a:pt x="9656" y="22118"/>
                      <a:pt x="9747" y="22324"/>
                      <a:pt x="9793" y="22529"/>
                    </a:cubicBezTo>
                    <a:cubicBezTo>
                      <a:pt x="9838" y="22689"/>
                      <a:pt x="9861" y="22826"/>
                      <a:pt x="9861" y="22940"/>
                    </a:cubicBezTo>
                    <a:cubicBezTo>
                      <a:pt x="9884" y="23031"/>
                      <a:pt x="9884" y="23100"/>
                      <a:pt x="9861" y="23168"/>
                    </a:cubicBezTo>
                    <a:lnTo>
                      <a:pt x="9861" y="23260"/>
                    </a:lnTo>
                    <a:cubicBezTo>
                      <a:pt x="9861" y="23351"/>
                      <a:pt x="9861" y="23442"/>
                      <a:pt x="9861" y="23534"/>
                    </a:cubicBezTo>
                    <a:cubicBezTo>
                      <a:pt x="9861" y="23693"/>
                      <a:pt x="9861" y="23853"/>
                      <a:pt x="9861" y="24013"/>
                    </a:cubicBezTo>
                    <a:cubicBezTo>
                      <a:pt x="9861" y="24173"/>
                      <a:pt x="9861" y="24310"/>
                      <a:pt x="9861" y="24447"/>
                    </a:cubicBezTo>
                    <a:cubicBezTo>
                      <a:pt x="9861" y="24584"/>
                      <a:pt x="9838" y="24721"/>
                      <a:pt x="9861" y="24880"/>
                    </a:cubicBezTo>
                    <a:cubicBezTo>
                      <a:pt x="9861" y="24949"/>
                      <a:pt x="9861" y="25040"/>
                      <a:pt x="9861" y="25109"/>
                    </a:cubicBezTo>
                    <a:lnTo>
                      <a:pt x="9838" y="25246"/>
                    </a:lnTo>
                    <a:cubicBezTo>
                      <a:pt x="9838" y="25360"/>
                      <a:pt x="9838" y="25474"/>
                      <a:pt x="9838" y="25588"/>
                    </a:cubicBezTo>
                    <a:cubicBezTo>
                      <a:pt x="9838" y="25679"/>
                      <a:pt x="9838" y="25771"/>
                      <a:pt x="9838" y="25839"/>
                    </a:cubicBezTo>
                    <a:cubicBezTo>
                      <a:pt x="9838" y="25885"/>
                      <a:pt x="9838" y="25953"/>
                      <a:pt x="9838" y="25999"/>
                    </a:cubicBezTo>
                    <a:lnTo>
                      <a:pt x="9838" y="26067"/>
                    </a:lnTo>
                    <a:cubicBezTo>
                      <a:pt x="9838" y="26159"/>
                      <a:pt x="9838" y="26250"/>
                      <a:pt x="9838" y="26341"/>
                    </a:cubicBezTo>
                    <a:cubicBezTo>
                      <a:pt x="9861" y="26501"/>
                      <a:pt x="9884" y="26661"/>
                      <a:pt x="9930" y="26798"/>
                    </a:cubicBezTo>
                    <a:cubicBezTo>
                      <a:pt x="9952" y="26866"/>
                      <a:pt x="9998" y="26935"/>
                      <a:pt x="10044" y="26980"/>
                    </a:cubicBezTo>
                    <a:cubicBezTo>
                      <a:pt x="10067" y="27026"/>
                      <a:pt x="10112" y="27072"/>
                      <a:pt x="10158" y="27117"/>
                    </a:cubicBezTo>
                    <a:cubicBezTo>
                      <a:pt x="10249" y="27186"/>
                      <a:pt x="10386" y="27277"/>
                      <a:pt x="10546" y="27345"/>
                    </a:cubicBezTo>
                    <a:cubicBezTo>
                      <a:pt x="10683" y="27414"/>
                      <a:pt x="10843" y="27460"/>
                      <a:pt x="10980" y="27528"/>
                    </a:cubicBezTo>
                    <a:cubicBezTo>
                      <a:pt x="11139" y="27574"/>
                      <a:pt x="11322" y="27642"/>
                      <a:pt x="11482" y="27688"/>
                    </a:cubicBezTo>
                    <a:cubicBezTo>
                      <a:pt x="11870" y="27802"/>
                      <a:pt x="12212" y="27870"/>
                      <a:pt x="12532" y="27939"/>
                    </a:cubicBezTo>
                    <a:cubicBezTo>
                      <a:pt x="12646" y="27962"/>
                      <a:pt x="12760" y="27962"/>
                      <a:pt x="12874" y="27985"/>
                    </a:cubicBezTo>
                    <a:lnTo>
                      <a:pt x="12988" y="27985"/>
                    </a:lnTo>
                    <a:cubicBezTo>
                      <a:pt x="13125" y="28007"/>
                      <a:pt x="13262" y="28007"/>
                      <a:pt x="13422" y="28030"/>
                    </a:cubicBezTo>
                    <a:lnTo>
                      <a:pt x="13445" y="28030"/>
                    </a:lnTo>
                    <a:cubicBezTo>
                      <a:pt x="13650" y="28053"/>
                      <a:pt x="13901" y="28076"/>
                      <a:pt x="14152" y="28076"/>
                    </a:cubicBezTo>
                    <a:lnTo>
                      <a:pt x="14997" y="28076"/>
                    </a:lnTo>
                    <a:cubicBezTo>
                      <a:pt x="15248" y="28076"/>
                      <a:pt x="15499" y="28053"/>
                      <a:pt x="15819" y="28030"/>
                    </a:cubicBezTo>
                    <a:lnTo>
                      <a:pt x="15773" y="28030"/>
                    </a:lnTo>
                    <a:lnTo>
                      <a:pt x="16047" y="27985"/>
                    </a:lnTo>
                    <a:cubicBezTo>
                      <a:pt x="16184" y="27985"/>
                      <a:pt x="16298" y="27962"/>
                      <a:pt x="16435" y="27939"/>
                    </a:cubicBezTo>
                    <a:cubicBezTo>
                      <a:pt x="16595" y="27916"/>
                      <a:pt x="16754" y="27916"/>
                      <a:pt x="16914" y="27893"/>
                    </a:cubicBezTo>
                    <a:lnTo>
                      <a:pt x="17097" y="27870"/>
                    </a:lnTo>
                    <a:lnTo>
                      <a:pt x="17302" y="27870"/>
                    </a:lnTo>
                    <a:lnTo>
                      <a:pt x="17348" y="27848"/>
                    </a:lnTo>
                    <a:lnTo>
                      <a:pt x="17462" y="27848"/>
                    </a:lnTo>
                    <a:cubicBezTo>
                      <a:pt x="17553" y="27825"/>
                      <a:pt x="17645" y="27825"/>
                      <a:pt x="17736" y="27802"/>
                    </a:cubicBezTo>
                    <a:lnTo>
                      <a:pt x="17827" y="27802"/>
                    </a:lnTo>
                    <a:lnTo>
                      <a:pt x="18078" y="27779"/>
                    </a:lnTo>
                    <a:lnTo>
                      <a:pt x="18329" y="27756"/>
                    </a:lnTo>
                    <a:cubicBezTo>
                      <a:pt x="18443" y="27733"/>
                      <a:pt x="18558" y="27733"/>
                      <a:pt x="18672" y="27711"/>
                    </a:cubicBezTo>
                    <a:lnTo>
                      <a:pt x="18831" y="27688"/>
                    </a:lnTo>
                    <a:cubicBezTo>
                      <a:pt x="18900" y="27688"/>
                      <a:pt x="18968" y="27688"/>
                      <a:pt x="19060" y="27665"/>
                    </a:cubicBezTo>
                    <a:lnTo>
                      <a:pt x="19037" y="27665"/>
                    </a:lnTo>
                    <a:cubicBezTo>
                      <a:pt x="19311" y="27642"/>
                      <a:pt x="19562" y="27642"/>
                      <a:pt x="19859" y="27642"/>
                    </a:cubicBezTo>
                    <a:lnTo>
                      <a:pt x="19973" y="27642"/>
                    </a:lnTo>
                    <a:cubicBezTo>
                      <a:pt x="20155" y="27642"/>
                      <a:pt x="20338" y="27619"/>
                      <a:pt x="20521" y="27619"/>
                    </a:cubicBezTo>
                    <a:lnTo>
                      <a:pt x="21365" y="27619"/>
                    </a:lnTo>
                    <a:lnTo>
                      <a:pt x="21616" y="27642"/>
                    </a:lnTo>
                    <a:cubicBezTo>
                      <a:pt x="21776" y="27642"/>
                      <a:pt x="21936" y="27642"/>
                      <a:pt x="22095" y="27665"/>
                    </a:cubicBezTo>
                    <a:cubicBezTo>
                      <a:pt x="22620" y="27688"/>
                      <a:pt x="23168" y="27802"/>
                      <a:pt x="23899" y="27985"/>
                    </a:cubicBezTo>
                    <a:cubicBezTo>
                      <a:pt x="24036" y="28030"/>
                      <a:pt x="24195" y="28076"/>
                      <a:pt x="24332" y="28122"/>
                    </a:cubicBezTo>
                    <a:lnTo>
                      <a:pt x="24515" y="28190"/>
                    </a:lnTo>
                    <a:cubicBezTo>
                      <a:pt x="24606" y="28213"/>
                      <a:pt x="24698" y="28258"/>
                      <a:pt x="24789" y="28281"/>
                    </a:cubicBezTo>
                    <a:cubicBezTo>
                      <a:pt x="24926" y="28350"/>
                      <a:pt x="25086" y="28395"/>
                      <a:pt x="25223" y="28464"/>
                    </a:cubicBezTo>
                    <a:cubicBezTo>
                      <a:pt x="25314" y="28487"/>
                      <a:pt x="25405" y="28532"/>
                      <a:pt x="25496" y="28578"/>
                    </a:cubicBezTo>
                    <a:cubicBezTo>
                      <a:pt x="25565" y="28624"/>
                      <a:pt x="25611" y="28647"/>
                      <a:pt x="25656" y="28669"/>
                    </a:cubicBezTo>
                    <a:lnTo>
                      <a:pt x="25702" y="28692"/>
                    </a:lnTo>
                    <a:lnTo>
                      <a:pt x="25725" y="28692"/>
                    </a:lnTo>
                    <a:cubicBezTo>
                      <a:pt x="25748" y="28692"/>
                      <a:pt x="25748" y="28715"/>
                      <a:pt x="25748" y="28715"/>
                    </a:cubicBezTo>
                    <a:lnTo>
                      <a:pt x="25839" y="28738"/>
                    </a:lnTo>
                    <a:cubicBezTo>
                      <a:pt x="26067" y="28852"/>
                      <a:pt x="26273" y="28943"/>
                      <a:pt x="26478" y="29057"/>
                    </a:cubicBezTo>
                    <a:cubicBezTo>
                      <a:pt x="26683" y="29194"/>
                      <a:pt x="26866" y="29331"/>
                      <a:pt x="27049" y="29491"/>
                    </a:cubicBezTo>
                    <a:cubicBezTo>
                      <a:pt x="27208" y="29651"/>
                      <a:pt x="27368" y="29811"/>
                      <a:pt x="27482" y="29993"/>
                    </a:cubicBezTo>
                    <a:cubicBezTo>
                      <a:pt x="27551" y="30084"/>
                      <a:pt x="27642" y="30199"/>
                      <a:pt x="27688" y="30336"/>
                    </a:cubicBezTo>
                    <a:cubicBezTo>
                      <a:pt x="27733" y="30450"/>
                      <a:pt x="27756" y="30564"/>
                      <a:pt x="27779" y="30678"/>
                    </a:cubicBezTo>
                    <a:lnTo>
                      <a:pt x="27779" y="30724"/>
                    </a:lnTo>
                    <a:cubicBezTo>
                      <a:pt x="27825" y="30815"/>
                      <a:pt x="27847" y="30883"/>
                      <a:pt x="27870" y="30952"/>
                    </a:cubicBezTo>
                    <a:cubicBezTo>
                      <a:pt x="27870" y="31066"/>
                      <a:pt x="27893" y="31157"/>
                      <a:pt x="27893" y="31226"/>
                    </a:cubicBezTo>
                    <a:cubicBezTo>
                      <a:pt x="27893" y="31386"/>
                      <a:pt x="27847" y="31522"/>
                      <a:pt x="27825" y="31659"/>
                    </a:cubicBezTo>
                    <a:lnTo>
                      <a:pt x="27802" y="31705"/>
                    </a:lnTo>
                    <a:lnTo>
                      <a:pt x="27802" y="31774"/>
                    </a:lnTo>
                    <a:cubicBezTo>
                      <a:pt x="27756" y="32002"/>
                      <a:pt x="27711" y="32230"/>
                      <a:pt x="27619" y="32458"/>
                    </a:cubicBezTo>
                    <a:cubicBezTo>
                      <a:pt x="27551" y="32664"/>
                      <a:pt x="27482" y="32801"/>
                      <a:pt x="27414" y="32938"/>
                    </a:cubicBezTo>
                    <a:cubicBezTo>
                      <a:pt x="27345" y="33075"/>
                      <a:pt x="27231" y="33234"/>
                      <a:pt x="27117" y="33371"/>
                    </a:cubicBezTo>
                    <a:cubicBezTo>
                      <a:pt x="27003" y="33508"/>
                      <a:pt x="26912" y="33600"/>
                      <a:pt x="26798" y="33691"/>
                    </a:cubicBezTo>
                    <a:cubicBezTo>
                      <a:pt x="26683" y="33782"/>
                      <a:pt x="26546" y="33873"/>
                      <a:pt x="26432" y="33942"/>
                    </a:cubicBezTo>
                    <a:cubicBezTo>
                      <a:pt x="26364" y="33988"/>
                      <a:pt x="26318" y="34010"/>
                      <a:pt x="26250" y="34033"/>
                    </a:cubicBezTo>
                    <a:cubicBezTo>
                      <a:pt x="26250" y="34056"/>
                      <a:pt x="26250" y="34079"/>
                      <a:pt x="26250" y="34102"/>
                    </a:cubicBezTo>
                    <a:cubicBezTo>
                      <a:pt x="26273" y="34307"/>
                      <a:pt x="26067" y="34421"/>
                      <a:pt x="25884" y="34513"/>
                    </a:cubicBezTo>
                    <a:lnTo>
                      <a:pt x="25862" y="34535"/>
                    </a:lnTo>
                    <a:cubicBezTo>
                      <a:pt x="25770" y="34581"/>
                      <a:pt x="25702" y="34627"/>
                      <a:pt x="25633" y="34650"/>
                    </a:cubicBezTo>
                    <a:cubicBezTo>
                      <a:pt x="25428" y="34741"/>
                      <a:pt x="25245" y="34809"/>
                      <a:pt x="25063" y="34855"/>
                    </a:cubicBezTo>
                    <a:cubicBezTo>
                      <a:pt x="24903" y="34901"/>
                      <a:pt x="24720" y="34923"/>
                      <a:pt x="24515" y="34923"/>
                    </a:cubicBezTo>
                    <a:cubicBezTo>
                      <a:pt x="24401" y="34946"/>
                      <a:pt x="24310" y="34946"/>
                      <a:pt x="24218" y="34946"/>
                    </a:cubicBezTo>
                    <a:lnTo>
                      <a:pt x="24013" y="34946"/>
                    </a:lnTo>
                    <a:lnTo>
                      <a:pt x="23967" y="34969"/>
                    </a:lnTo>
                    <a:lnTo>
                      <a:pt x="23944" y="34969"/>
                    </a:lnTo>
                    <a:cubicBezTo>
                      <a:pt x="23807" y="35015"/>
                      <a:pt x="23670" y="35083"/>
                      <a:pt x="23533" y="35106"/>
                    </a:cubicBezTo>
                    <a:cubicBezTo>
                      <a:pt x="23419" y="35152"/>
                      <a:pt x="23305" y="35175"/>
                      <a:pt x="23214" y="35197"/>
                    </a:cubicBezTo>
                    <a:lnTo>
                      <a:pt x="23100" y="35220"/>
                    </a:lnTo>
                    <a:cubicBezTo>
                      <a:pt x="22940" y="35243"/>
                      <a:pt x="22803" y="35266"/>
                      <a:pt x="22643" y="35311"/>
                    </a:cubicBezTo>
                    <a:lnTo>
                      <a:pt x="22506" y="35334"/>
                    </a:lnTo>
                    <a:cubicBezTo>
                      <a:pt x="22438" y="35357"/>
                      <a:pt x="22369" y="35380"/>
                      <a:pt x="22278" y="35403"/>
                    </a:cubicBezTo>
                    <a:cubicBezTo>
                      <a:pt x="22118" y="35471"/>
                      <a:pt x="21959" y="35563"/>
                      <a:pt x="21776" y="35654"/>
                    </a:cubicBezTo>
                    <a:cubicBezTo>
                      <a:pt x="21593" y="35768"/>
                      <a:pt x="21411" y="35882"/>
                      <a:pt x="21228" y="35996"/>
                    </a:cubicBezTo>
                    <a:cubicBezTo>
                      <a:pt x="21091" y="36110"/>
                      <a:pt x="20977" y="36202"/>
                      <a:pt x="20886" y="36316"/>
                    </a:cubicBezTo>
                    <a:cubicBezTo>
                      <a:pt x="20772" y="36476"/>
                      <a:pt x="20657" y="36613"/>
                      <a:pt x="20589" y="36772"/>
                    </a:cubicBezTo>
                    <a:cubicBezTo>
                      <a:pt x="20566" y="36818"/>
                      <a:pt x="20543" y="36886"/>
                      <a:pt x="20521" y="36955"/>
                    </a:cubicBezTo>
                    <a:cubicBezTo>
                      <a:pt x="20543" y="37001"/>
                      <a:pt x="20543" y="37046"/>
                      <a:pt x="20566" y="37092"/>
                    </a:cubicBezTo>
                    <a:lnTo>
                      <a:pt x="20589" y="37138"/>
                    </a:lnTo>
                    <a:lnTo>
                      <a:pt x="20612" y="37274"/>
                    </a:lnTo>
                    <a:cubicBezTo>
                      <a:pt x="20657" y="37366"/>
                      <a:pt x="20703" y="37434"/>
                      <a:pt x="20749" y="37526"/>
                    </a:cubicBezTo>
                    <a:cubicBezTo>
                      <a:pt x="20817" y="37594"/>
                      <a:pt x="20863" y="37662"/>
                      <a:pt x="20931" y="37777"/>
                    </a:cubicBezTo>
                    <a:cubicBezTo>
                      <a:pt x="21000" y="37868"/>
                      <a:pt x="21091" y="37982"/>
                      <a:pt x="21182" y="38073"/>
                    </a:cubicBezTo>
                    <a:cubicBezTo>
                      <a:pt x="21228" y="38142"/>
                      <a:pt x="21297" y="38233"/>
                      <a:pt x="21342" y="38324"/>
                    </a:cubicBezTo>
                    <a:cubicBezTo>
                      <a:pt x="21411" y="38461"/>
                      <a:pt x="21411" y="38644"/>
                      <a:pt x="21365" y="38849"/>
                    </a:cubicBezTo>
                    <a:cubicBezTo>
                      <a:pt x="21319" y="38986"/>
                      <a:pt x="21251" y="39146"/>
                      <a:pt x="21137" y="39260"/>
                    </a:cubicBezTo>
                    <a:cubicBezTo>
                      <a:pt x="21023" y="39374"/>
                      <a:pt x="20863" y="39466"/>
                      <a:pt x="20703" y="39489"/>
                    </a:cubicBezTo>
                    <a:cubicBezTo>
                      <a:pt x="20612" y="39511"/>
                      <a:pt x="20498" y="39511"/>
                      <a:pt x="20406" y="39511"/>
                    </a:cubicBezTo>
                    <a:lnTo>
                      <a:pt x="20178" y="39511"/>
                    </a:lnTo>
                    <a:cubicBezTo>
                      <a:pt x="20110" y="39511"/>
                      <a:pt x="20041" y="39511"/>
                      <a:pt x="19973" y="39489"/>
                    </a:cubicBezTo>
                    <a:lnTo>
                      <a:pt x="19630" y="39489"/>
                    </a:lnTo>
                    <a:cubicBezTo>
                      <a:pt x="19562" y="39511"/>
                      <a:pt x="19471" y="39534"/>
                      <a:pt x="19379" y="39557"/>
                    </a:cubicBezTo>
                    <a:cubicBezTo>
                      <a:pt x="19311" y="39580"/>
                      <a:pt x="19265" y="39603"/>
                      <a:pt x="19219" y="39625"/>
                    </a:cubicBezTo>
                    <a:cubicBezTo>
                      <a:pt x="19197" y="39648"/>
                      <a:pt x="19151" y="39694"/>
                      <a:pt x="19128" y="39717"/>
                    </a:cubicBezTo>
                    <a:cubicBezTo>
                      <a:pt x="19105" y="39740"/>
                      <a:pt x="19083" y="39785"/>
                      <a:pt x="19060" y="39808"/>
                    </a:cubicBezTo>
                    <a:cubicBezTo>
                      <a:pt x="19037" y="39899"/>
                      <a:pt x="19014" y="39991"/>
                      <a:pt x="18968" y="40105"/>
                    </a:cubicBezTo>
                    <a:cubicBezTo>
                      <a:pt x="18946" y="40196"/>
                      <a:pt x="18923" y="40287"/>
                      <a:pt x="18923" y="40379"/>
                    </a:cubicBezTo>
                    <a:lnTo>
                      <a:pt x="18900" y="40447"/>
                    </a:lnTo>
                    <a:lnTo>
                      <a:pt x="18900" y="40493"/>
                    </a:lnTo>
                    <a:cubicBezTo>
                      <a:pt x="18900" y="40561"/>
                      <a:pt x="18877" y="40607"/>
                      <a:pt x="18877" y="40653"/>
                    </a:cubicBezTo>
                    <a:lnTo>
                      <a:pt x="18854" y="40767"/>
                    </a:lnTo>
                    <a:cubicBezTo>
                      <a:pt x="18831" y="40812"/>
                      <a:pt x="18831" y="40881"/>
                      <a:pt x="18831" y="40926"/>
                    </a:cubicBezTo>
                    <a:cubicBezTo>
                      <a:pt x="18854" y="41018"/>
                      <a:pt x="18877" y="41109"/>
                      <a:pt x="18900" y="41200"/>
                    </a:cubicBezTo>
                    <a:cubicBezTo>
                      <a:pt x="18923" y="41246"/>
                      <a:pt x="18968" y="41315"/>
                      <a:pt x="18991" y="41360"/>
                    </a:cubicBezTo>
                    <a:cubicBezTo>
                      <a:pt x="19037" y="41429"/>
                      <a:pt x="19105" y="41497"/>
                      <a:pt x="19174" y="41566"/>
                    </a:cubicBezTo>
                    <a:cubicBezTo>
                      <a:pt x="19379" y="41703"/>
                      <a:pt x="19585" y="41840"/>
                      <a:pt x="19859" y="41976"/>
                    </a:cubicBezTo>
                    <a:cubicBezTo>
                      <a:pt x="20018" y="42045"/>
                      <a:pt x="20178" y="42091"/>
                      <a:pt x="20338" y="42159"/>
                    </a:cubicBezTo>
                    <a:lnTo>
                      <a:pt x="20475" y="42205"/>
                    </a:lnTo>
                    <a:cubicBezTo>
                      <a:pt x="20680" y="42273"/>
                      <a:pt x="20954" y="42364"/>
                      <a:pt x="21228" y="42410"/>
                    </a:cubicBezTo>
                    <a:lnTo>
                      <a:pt x="21274" y="42410"/>
                    </a:lnTo>
                    <a:cubicBezTo>
                      <a:pt x="21593" y="42456"/>
                      <a:pt x="21913" y="42501"/>
                      <a:pt x="22232" y="42501"/>
                    </a:cubicBezTo>
                    <a:cubicBezTo>
                      <a:pt x="22506" y="42501"/>
                      <a:pt x="22803" y="42524"/>
                      <a:pt x="23077" y="42570"/>
                    </a:cubicBezTo>
                    <a:lnTo>
                      <a:pt x="23191" y="42593"/>
                    </a:lnTo>
                    <a:cubicBezTo>
                      <a:pt x="23419" y="42616"/>
                      <a:pt x="23579" y="42638"/>
                      <a:pt x="23739" y="42684"/>
                    </a:cubicBezTo>
                    <a:cubicBezTo>
                      <a:pt x="23899" y="42730"/>
                      <a:pt x="24036" y="42798"/>
                      <a:pt x="24150" y="42844"/>
                    </a:cubicBezTo>
                    <a:cubicBezTo>
                      <a:pt x="24355" y="42935"/>
                      <a:pt x="24515" y="43004"/>
                      <a:pt x="24652" y="43095"/>
                    </a:cubicBezTo>
                    <a:cubicBezTo>
                      <a:pt x="24698" y="43118"/>
                      <a:pt x="24766" y="43163"/>
                      <a:pt x="24812" y="43209"/>
                    </a:cubicBezTo>
                    <a:cubicBezTo>
                      <a:pt x="24880" y="43232"/>
                      <a:pt x="24926" y="43255"/>
                      <a:pt x="24994" y="43300"/>
                    </a:cubicBezTo>
                    <a:cubicBezTo>
                      <a:pt x="25131" y="43392"/>
                      <a:pt x="25268" y="43506"/>
                      <a:pt x="25382" y="43597"/>
                    </a:cubicBezTo>
                    <a:cubicBezTo>
                      <a:pt x="25474" y="43688"/>
                      <a:pt x="25542" y="43757"/>
                      <a:pt x="25633" y="43848"/>
                    </a:cubicBezTo>
                    <a:cubicBezTo>
                      <a:pt x="25702" y="43894"/>
                      <a:pt x="25770" y="43962"/>
                      <a:pt x="25816" y="44076"/>
                    </a:cubicBezTo>
                    <a:cubicBezTo>
                      <a:pt x="25999" y="44327"/>
                      <a:pt x="26181" y="44579"/>
                      <a:pt x="26318" y="44852"/>
                    </a:cubicBezTo>
                    <a:cubicBezTo>
                      <a:pt x="26341" y="44921"/>
                      <a:pt x="26364" y="44967"/>
                      <a:pt x="26387" y="45035"/>
                    </a:cubicBezTo>
                    <a:cubicBezTo>
                      <a:pt x="26432" y="45126"/>
                      <a:pt x="26478" y="45195"/>
                      <a:pt x="26501" y="45286"/>
                    </a:cubicBezTo>
                    <a:cubicBezTo>
                      <a:pt x="26569" y="45446"/>
                      <a:pt x="26615" y="45606"/>
                      <a:pt x="26661" y="45788"/>
                    </a:cubicBezTo>
                    <a:cubicBezTo>
                      <a:pt x="26729" y="46085"/>
                      <a:pt x="26752" y="46405"/>
                      <a:pt x="26775" y="46678"/>
                    </a:cubicBezTo>
                    <a:cubicBezTo>
                      <a:pt x="26820" y="47089"/>
                      <a:pt x="26820" y="47500"/>
                      <a:pt x="26798" y="47911"/>
                    </a:cubicBezTo>
                    <a:cubicBezTo>
                      <a:pt x="26775" y="48276"/>
                      <a:pt x="26706" y="48664"/>
                      <a:pt x="26569" y="49121"/>
                    </a:cubicBezTo>
                    <a:cubicBezTo>
                      <a:pt x="26387" y="49691"/>
                      <a:pt x="26136" y="50262"/>
                      <a:pt x="25884" y="50833"/>
                    </a:cubicBezTo>
                    <a:cubicBezTo>
                      <a:pt x="25611" y="51449"/>
                      <a:pt x="25314" y="52020"/>
                      <a:pt x="24971" y="52545"/>
                    </a:cubicBezTo>
                    <a:lnTo>
                      <a:pt x="24926" y="52613"/>
                    </a:lnTo>
                    <a:cubicBezTo>
                      <a:pt x="24766" y="52841"/>
                      <a:pt x="24606" y="53092"/>
                      <a:pt x="24446" y="53321"/>
                    </a:cubicBezTo>
                    <a:cubicBezTo>
                      <a:pt x="24241" y="53572"/>
                      <a:pt x="24013" y="53868"/>
                      <a:pt x="23762" y="54142"/>
                    </a:cubicBezTo>
                    <a:cubicBezTo>
                      <a:pt x="23602" y="54325"/>
                      <a:pt x="23442" y="54508"/>
                      <a:pt x="23282" y="54690"/>
                    </a:cubicBezTo>
                    <a:lnTo>
                      <a:pt x="23145" y="54850"/>
                    </a:lnTo>
                    <a:lnTo>
                      <a:pt x="22894" y="55124"/>
                    </a:lnTo>
                    <a:lnTo>
                      <a:pt x="22506" y="55557"/>
                    </a:lnTo>
                    <a:lnTo>
                      <a:pt x="22461" y="55603"/>
                    </a:lnTo>
                    <a:cubicBezTo>
                      <a:pt x="22278" y="55809"/>
                      <a:pt x="22073" y="56037"/>
                      <a:pt x="21867" y="56242"/>
                    </a:cubicBezTo>
                    <a:cubicBezTo>
                      <a:pt x="21685" y="56448"/>
                      <a:pt x="21456" y="56630"/>
                      <a:pt x="21251" y="56813"/>
                    </a:cubicBezTo>
                    <a:lnTo>
                      <a:pt x="21182" y="56859"/>
                    </a:lnTo>
                    <a:cubicBezTo>
                      <a:pt x="21046" y="56973"/>
                      <a:pt x="20931" y="57087"/>
                      <a:pt x="20794" y="57201"/>
                    </a:cubicBezTo>
                    <a:cubicBezTo>
                      <a:pt x="20726" y="57338"/>
                      <a:pt x="20612" y="57429"/>
                      <a:pt x="20475" y="57543"/>
                    </a:cubicBezTo>
                    <a:cubicBezTo>
                      <a:pt x="20384" y="57635"/>
                      <a:pt x="20292" y="57726"/>
                      <a:pt x="20178" y="57817"/>
                    </a:cubicBezTo>
                    <a:cubicBezTo>
                      <a:pt x="20041" y="57931"/>
                      <a:pt x="19904" y="58045"/>
                      <a:pt x="19790" y="58160"/>
                    </a:cubicBezTo>
                    <a:lnTo>
                      <a:pt x="19676" y="58251"/>
                    </a:lnTo>
                    <a:lnTo>
                      <a:pt x="19630" y="58274"/>
                    </a:lnTo>
                    <a:cubicBezTo>
                      <a:pt x="19585" y="58342"/>
                      <a:pt x="19516" y="58411"/>
                      <a:pt x="19448" y="58479"/>
                    </a:cubicBezTo>
                    <a:lnTo>
                      <a:pt x="19311" y="58616"/>
                    </a:lnTo>
                    <a:cubicBezTo>
                      <a:pt x="19197" y="58730"/>
                      <a:pt x="19083" y="58822"/>
                      <a:pt x="18968" y="58913"/>
                    </a:cubicBezTo>
                    <a:cubicBezTo>
                      <a:pt x="18900" y="58958"/>
                      <a:pt x="18831" y="59027"/>
                      <a:pt x="18763" y="59073"/>
                    </a:cubicBezTo>
                    <a:cubicBezTo>
                      <a:pt x="18717" y="59118"/>
                      <a:pt x="18649" y="59164"/>
                      <a:pt x="18603" y="59187"/>
                    </a:cubicBezTo>
                    <a:cubicBezTo>
                      <a:pt x="18466" y="59301"/>
                      <a:pt x="18329" y="59415"/>
                      <a:pt x="18192" y="59506"/>
                    </a:cubicBezTo>
                    <a:cubicBezTo>
                      <a:pt x="17896" y="59735"/>
                      <a:pt x="17553" y="59917"/>
                      <a:pt x="17325" y="60054"/>
                    </a:cubicBezTo>
                    <a:lnTo>
                      <a:pt x="17142" y="60168"/>
                    </a:lnTo>
                    <a:cubicBezTo>
                      <a:pt x="17051" y="60214"/>
                      <a:pt x="16960" y="60259"/>
                      <a:pt x="16891" y="60305"/>
                    </a:cubicBezTo>
                    <a:cubicBezTo>
                      <a:pt x="16732" y="60396"/>
                      <a:pt x="16572" y="60465"/>
                      <a:pt x="16412" y="60556"/>
                    </a:cubicBezTo>
                    <a:cubicBezTo>
                      <a:pt x="16412" y="60556"/>
                      <a:pt x="16389" y="60579"/>
                      <a:pt x="16366" y="60579"/>
                    </a:cubicBezTo>
                    <a:lnTo>
                      <a:pt x="16298" y="60602"/>
                    </a:lnTo>
                    <a:cubicBezTo>
                      <a:pt x="15659" y="60944"/>
                      <a:pt x="15157" y="61173"/>
                      <a:pt x="14677" y="61378"/>
                    </a:cubicBezTo>
                    <a:cubicBezTo>
                      <a:pt x="14563" y="61424"/>
                      <a:pt x="14449" y="61469"/>
                      <a:pt x="14335" y="61515"/>
                    </a:cubicBezTo>
                    <a:cubicBezTo>
                      <a:pt x="14175" y="61583"/>
                      <a:pt x="14015" y="61652"/>
                      <a:pt x="13856" y="61697"/>
                    </a:cubicBezTo>
                    <a:cubicBezTo>
                      <a:pt x="13604" y="61812"/>
                      <a:pt x="13331" y="61903"/>
                      <a:pt x="13079" y="61971"/>
                    </a:cubicBezTo>
                    <a:cubicBezTo>
                      <a:pt x="12555" y="62154"/>
                      <a:pt x="12075" y="62291"/>
                      <a:pt x="11641" y="62382"/>
                    </a:cubicBezTo>
                    <a:cubicBezTo>
                      <a:pt x="11117" y="62496"/>
                      <a:pt x="10569" y="62588"/>
                      <a:pt x="9998" y="62656"/>
                    </a:cubicBezTo>
                    <a:cubicBezTo>
                      <a:pt x="9815" y="62679"/>
                      <a:pt x="9610" y="62702"/>
                      <a:pt x="9405" y="62702"/>
                    </a:cubicBezTo>
                    <a:lnTo>
                      <a:pt x="9199" y="62725"/>
                    </a:lnTo>
                    <a:cubicBezTo>
                      <a:pt x="8994" y="62747"/>
                      <a:pt x="8766" y="62747"/>
                      <a:pt x="8537" y="62770"/>
                    </a:cubicBezTo>
                    <a:lnTo>
                      <a:pt x="8606" y="62770"/>
                    </a:lnTo>
                    <a:cubicBezTo>
                      <a:pt x="8811" y="62770"/>
                      <a:pt x="9017" y="62747"/>
                      <a:pt x="9222" y="62747"/>
                    </a:cubicBezTo>
                    <a:lnTo>
                      <a:pt x="9587" y="62725"/>
                    </a:lnTo>
                    <a:cubicBezTo>
                      <a:pt x="9884" y="62725"/>
                      <a:pt x="10204" y="62702"/>
                      <a:pt x="10500" y="62679"/>
                    </a:cubicBezTo>
                    <a:cubicBezTo>
                      <a:pt x="10797" y="62679"/>
                      <a:pt x="11117" y="62656"/>
                      <a:pt x="11413" y="62656"/>
                    </a:cubicBezTo>
                    <a:cubicBezTo>
                      <a:pt x="12075" y="62610"/>
                      <a:pt x="12737" y="62588"/>
                      <a:pt x="13399" y="62565"/>
                    </a:cubicBezTo>
                    <a:cubicBezTo>
                      <a:pt x="13947" y="62519"/>
                      <a:pt x="14495" y="62519"/>
                      <a:pt x="15020" y="62496"/>
                    </a:cubicBezTo>
                    <a:lnTo>
                      <a:pt x="15225" y="62496"/>
                    </a:lnTo>
                    <a:cubicBezTo>
                      <a:pt x="16389" y="62451"/>
                      <a:pt x="17576" y="62359"/>
                      <a:pt x="18695" y="62291"/>
                    </a:cubicBezTo>
                    <a:lnTo>
                      <a:pt x="19128" y="62268"/>
                    </a:lnTo>
                    <a:lnTo>
                      <a:pt x="20110" y="62177"/>
                    </a:lnTo>
                    <a:cubicBezTo>
                      <a:pt x="21023" y="62131"/>
                      <a:pt x="21959" y="62063"/>
                      <a:pt x="22872" y="61994"/>
                    </a:cubicBezTo>
                    <a:cubicBezTo>
                      <a:pt x="23305" y="61971"/>
                      <a:pt x="23739" y="61949"/>
                      <a:pt x="24173" y="61949"/>
                    </a:cubicBezTo>
                    <a:lnTo>
                      <a:pt x="24789" y="61926"/>
                    </a:lnTo>
                    <a:cubicBezTo>
                      <a:pt x="25360" y="61903"/>
                      <a:pt x="25930" y="61857"/>
                      <a:pt x="26501" y="61812"/>
                    </a:cubicBezTo>
                    <a:lnTo>
                      <a:pt x="26775" y="61789"/>
                    </a:lnTo>
                    <a:cubicBezTo>
                      <a:pt x="27049" y="61766"/>
                      <a:pt x="27322" y="61743"/>
                      <a:pt x="27574" y="61720"/>
                    </a:cubicBezTo>
                    <a:lnTo>
                      <a:pt x="27847" y="61675"/>
                    </a:lnTo>
                    <a:cubicBezTo>
                      <a:pt x="28076" y="61652"/>
                      <a:pt x="28304" y="61629"/>
                      <a:pt x="28532" y="61629"/>
                    </a:cubicBezTo>
                    <a:cubicBezTo>
                      <a:pt x="29171" y="61583"/>
                      <a:pt x="29788" y="61538"/>
                      <a:pt x="30427" y="61492"/>
                    </a:cubicBezTo>
                    <a:cubicBezTo>
                      <a:pt x="31659" y="61378"/>
                      <a:pt x="32915" y="61309"/>
                      <a:pt x="34193" y="61241"/>
                    </a:cubicBezTo>
                    <a:cubicBezTo>
                      <a:pt x="34832" y="61218"/>
                      <a:pt x="35448" y="61195"/>
                      <a:pt x="36087" y="61173"/>
                    </a:cubicBezTo>
                    <a:cubicBezTo>
                      <a:pt x="36384" y="61173"/>
                      <a:pt x="36704" y="61173"/>
                      <a:pt x="37000" y="61150"/>
                    </a:cubicBezTo>
                    <a:cubicBezTo>
                      <a:pt x="37206" y="61150"/>
                      <a:pt x="37388" y="61150"/>
                      <a:pt x="37594" y="61127"/>
                    </a:cubicBezTo>
                    <a:lnTo>
                      <a:pt x="37982" y="61127"/>
                    </a:lnTo>
                    <a:cubicBezTo>
                      <a:pt x="38347" y="61104"/>
                      <a:pt x="38735" y="61104"/>
                      <a:pt x="39123" y="61104"/>
                    </a:cubicBezTo>
                    <a:cubicBezTo>
                      <a:pt x="39397" y="61104"/>
                      <a:pt x="39648" y="61104"/>
                      <a:pt x="39922" y="61081"/>
                    </a:cubicBezTo>
                    <a:lnTo>
                      <a:pt x="40333" y="61081"/>
                    </a:lnTo>
                    <a:cubicBezTo>
                      <a:pt x="40470" y="61058"/>
                      <a:pt x="40584" y="61058"/>
                      <a:pt x="40721" y="61058"/>
                    </a:cubicBezTo>
                    <a:lnTo>
                      <a:pt x="41269" y="61058"/>
                    </a:lnTo>
                    <a:lnTo>
                      <a:pt x="41657" y="61036"/>
                    </a:lnTo>
                    <a:lnTo>
                      <a:pt x="42593" y="61036"/>
                    </a:lnTo>
                    <a:lnTo>
                      <a:pt x="43551" y="61013"/>
                    </a:lnTo>
                    <a:lnTo>
                      <a:pt x="43780" y="61013"/>
                    </a:lnTo>
                    <a:cubicBezTo>
                      <a:pt x="43962" y="61013"/>
                      <a:pt x="44168" y="61013"/>
                      <a:pt x="44350" y="60990"/>
                    </a:cubicBezTo>
                    <a:lnTo>
                      <a:pt x="44898" y="60990"/>
                    </a:lnTo>
                    <a:lnTo>
                      <a:pt x="45446" y="60967"/>
                    </a:lnTo>
                    <a:cubicBezTo>
                      <a:pt x="45765" y="60944"/>
                      <a:pt x="46085" y="60944"/>
                      <a:pt x="46382" y="60921"/>
                    </a:cubicBezTo>
                    <a:cubicBezTo>
                      <a:pt x="46724" y="60921"/>
                      <a:pt x="47089" y="60899"/>
                      <a:pt x="47432" y="60899"/>
                    </a:cubicBezTo>
                    <a:cubicBezTo>
                      <a:pt x="47751" y="60876"/>
                      <a:pt x="48048" y="60876"/>
                      <a:pt x="48367" y="60853"/>
                    </a:cubicBezTo>
                    <a:cubicBezTo>
                      <a:pt x="48687" y="60853"/>
                      <a:pt x="48984" y="60830"/>
                      <a:pt x="49303" y="60830"/>
                    </a:cubicBezTo>
                    <a:cubicBezTo>
                      <a:pt x="49532" y="60830"/>
                      <a:pt x="49760" y="60807"/>
                      <a:pt x="49988" y="60807"/>
                    </a:cubicBezTo>
                    <a:lnTo>
                      <a:pt x="50673" y="60807"/>
                    </a:lnTo>
                    <a:cubicBezTo>
                      <a:pt x="50833" y="60784"/>
                      <a:pt x="51015" y="60784"/>
                      <a:pt x="51175" y="60784"/>
                    </a:cubicBezTo>
                    <a:cubicBezTo>
                      <a:pt x="51677" y="60784"/>
                      <a:pt x="52156" y="60762"/>
                      <a:pt x="52636" y="60762"/>
                    </a:cubicBezTo>
                    <a:lnTo>
                      <a:pt x="53138" y="60739"/>
                    </a:lnTo>
                    <a:cubicBezTo>
                      <a:pt x="53503" y="60739"/>
                      <a:pt x="53891" y="60716"/>
                      <a:pt x="54256" y="60716"/>
                    </a:cubicBezTo>
                    <a:lnTo>
                      <a:pt x="54941" y="60693"/>
                    </a:lnTo>
                    <a:cubicBezTo>
                      <a:pt x="55169" y="60693"/>
                      <a:pt x="55375" y="60670"/>
                      <a:pt x="55603" y="60670"/>
                    </a:cubicBezTo>
                    <a:cubicBezTo>
                      <a:pt x="56014" y="60648"/>
                      <a:pt x="56425" y="60648"/>
                      <a:pt x="56836" y="60625"/>
                    </a:cubicBezTo>
                    <a:lnTo>
                      <a:pt x="57087" y="60625"/>
                    </a:lnTo>
                    <a:cubicBezTo>
                      <a:pt x="57612" y="60625"/>
                      <a:pt x="58137" y="60602"/>
                      <a:pt x="58662" y="60579"/>
                    </a:cubicBezTo>
                    <a:cubicBezTo>
                      <a:pt x="59324" y="60556"/>
                      <a:pt x="59985" y="60533"/>
                      <a:pt x="60647" y="60511"/>
                    </a:cubicBezTo>
                    <a:cubicBezTo>
                      <a:pt x="61264" y="60488"/>
                      <a:pt x="61903" y="60442"/>
                      <a:pt x="62496" y="60396"/>
                    </a:cubicBezTo>
                    <a:cubicBezTo>
                      <a:pt x="62816" y="60374"/>
                      <a:pt x="63158" y="60374"/>
                      <a:pt x="63478" y="60351"/>
                    </a:cubicBezTo>
                    <a:cubicBezTo>
                      <a:pt x="63752" y="60351"/>
                      <a:pt x="64003" y="60328"/>
                      <a:pt x="64254" y="60328"/>
                    </a:cubicBezTo>
                    <a:cubicBezTo>
                      <a:pt x="64551" y="60305"/>
                      <a:pt x="64824" y="60282"/>
                      <a:pt x="65121" y="60282"/>
                    </a:cubicBezTo>
                    <a:cubicBezTo>
                      <a:pt x="65464" y="60259"/>
                      <a:pt x="65806" y="60237"/>
                      <a:pt x="66148" y="60214"/>
                    </a:cubicBezTo>
                    <a:lnTo>
                      <a:pt x="66514" y="60191"/>
                    </a:lnTo>
                    <a:cubicBezTo>
                      <a:pt x="66696" y="60191"/>
                      <a:pt x="66879" y="60168"/>
                      <a:pt x="67039" y="60168"/>
                    </a:cubicBezTo>
                    <a:cubicBezTo>
                      <a:pt x="67244" y="60145"/>
                      <a:pt x="67449" y="60145"/>
                      <a:pt x="67655" y="60123"/>
                    </a:cubicBezTo>
                    <a:lnTo>
                      <a:pt x="67997" y="60100"/>
                    </a:lnTo>
                    <a:cubicBezTo>
                      <a:pt x="70120" y="59940"/>
                      <a:pt x="72311" y="59780"/>
                      <a:pt x="74502" y="59529"/>
                    </a:cubicBezTo>
                    <a:cubicBezTo>
                      <a:pt x="75050" y="59461"/>
                      <a:pt x="75575" y="59392"/>
                      <a:pt x="76123" y="59324"/>
                    </a:cubicBezTo>
                    <a:cubicBezTo>
                      <a:pt x="76374" y="59301"/>
                      <a:pt x="76625" y="59255"/>
                      <a:pt x="76899" y="59210"/>
                    </a:cubicBezTo>
                    <a:cubicBezTo>
                      <a:pt x="77127" y="59164"/>
                      <a:pt x="77378" y="59118"/>
                      <a:pt x="77607" y="59050"/>
                    </a:cubicBezTo>
                    <a:lnTo>
                      <a:pt x="77766" y="59027"/>
                    </a:lnTo>
                    <a:lnTo>
                      <a:pt x="78017" y="58958"/>
                    </a:lnTo>
                    <a:cubicBezTo>
                      <a:pt x="78474" y="58867"/>
                      <a:pt x="78931" y="58753"/>
                      <a:pt x="79387" y="58639"/>
                    </a:cubicBezTo>
                    <a:cubicBezTo>
                      <a:pt x="79866" y="58502"/>
                      <a:pt x="80346" y="58342"/>
                      <a:pt x="80871" y="58114"/>
                    </a:cubicBezTo>
                    <a:cubicBezTo>
                      <a:pt x="81167" y="58000"/>
                      <a:pt x="81487" y="57863"/>
                      <a:pt x="81784" y="57703"/>
                    </a:cubicBezTo>
                    <a:cubicBezTo>
                      <a:pt x="82149" y="57498"/>
                      <a:pt x="82423" y="57338"/>
                      <a:pt x="82674" y="57155"/>
                    </a:cubicBezTo>
                    <a:lnTo>
                      <a:pt x="82879" y="57018"/>
                    </a:lnTo>
                    <a:cubicBezTo>
                      <a:pt x="83085" y="56881"/>
                      <a:pt x="83313" y="56722"/>
                      <a:pt x="83518" y="56562"/>
                    </a:cubicBezTo>
                    <a:cubicBezTo>
                      <a:pt x="83769" y="56356"/>
                      <a:pt x="83998" y="56151"/>
                      <a:pt x="84226" y="55900"/>
                    </a:cubicBezTo>
                    <a:cubicBezTo>
                      <a:pt x="84523" y="55603"/>
                      <a:pt x="84797" y="55261"/>
                      <a:pt x="85093" y="54873"/>
                    </a:cubicBezTo>
                    <a:cubicBezTo>
                      <a:pt x="85207" y="54713"/>
                      <a:pt x="85322" y="54576"/>
                      <a:pt x="85436" y="54416"/>
                    </a:cubicBezTo>
                    <a:cubicBezTo>
                      <a:pt x="85550" y="54256"/>
                      <a:pt x="85664" y="54097"/>
                      <a:pt x="85755" y="53937"/>
                    </a:cubicBezTo>
                    <a:lnTo>
                      <a:pt x="85755" y="53937"/>
                    </a:lnTo>
                    <a:lnTo>
                      <a:pt x="85732" y="53960"/>
                    </a:lnTo>
                    <a:cubicBezTo>
                      <a:pt x="85778" y="53891"/>
                      <a:pt x="85824" y="53823"/>
                      <a:pt x="85869" y="53731"/>
                    </a:cubicBezTo>
                    <a:cubicBezTo>
                      <a:pt x="85888" y="53674"/>
                      <a:pt x="85923" y="53617"/>
                      <a:pt x="85961" y="53560"/>
                    </a:cubicBezTo>
                    <a:lnTo>
                      <a:pt x="85961" y="53560"/>
                    </a:lnTo>
                    <a:cubicBezTo>
                      <a:pt x="85961" y="53563"/>
                      <a:pt x="85961" y="53567"/>
                      <a:pt x="85961" y="53572"/>
                    </a:cubicBezTo>
                    <a:lnTo>
                      <a:pt x="85984" y="53526"/>
                    </a:lnTo>
                    <a:lnTo>
                      <a:pt x="85984" y="53526"/>
                    </a:lnTo>
                    <a:cubicBezTo>
                      <a:pt x="85976" y="53537"/>
                      <a:pt x="85968" y="53549"/>
                      <a:pt x="85961" y="53560"/>
                    </a:cubicBezTo>
                    <a:lnTo>
                      <a:pt x="85961" y="53560"/>
                    </a:lnTo>
                    <a:cubicBezTo>
                      <a:pt x="85962" y="53548"/>
                      <a:pt x="85965" y="53544"/>
                      <a:pt x="85984" y="53526"/>
                    </a:cubicBezTo>
                    <a:lnTo>
                      <a:pt x="85984" y="53526"/>
                    </a:lnTo>
                    <a:lnTo>
                      <a:pt x="85984" y="53526"/>
                    </a:lnTo>
                    <a:lnTo>
                      <a:pt x="85984" y="53526"/>
                    </a:lnTo>
                    <a:cubicBezTo>
                      <a:pt x="85984" y="53526"/>
                      <a:pt x="85984" y="53526"/>
                      <a:pt x="85984" y="53526"/>
                    </a:cubicBezTo>
                    <a:lnTo>
                      <a:pt x="85984" y="53503"/>
                    </a:lnTo>
                    <a:cubicBezTo>
                      <a:pt x="86075" y="53366"/>
                      <a:pt x="86166" y="53229"/>
                      <a:pt x="86235" y="53070"/>
                    </a:cubicBezTo>
                    <a:lnTo>
                      <a:pt x="86257" y="52978"/>
                    </a:lnTo>
                    <a:cubicBezTo>
                      <a:pt x="86303" y="52933"/>
                      <a:pt x="86326" y="52864"/>
                      <a:pt x="86372" y="52796"/>
                    </a:cubicBezTo>
                    <a:cubicBezTo>
                      <a:pt x="86372" y="52750"/>
                      <a:pt x="86394" y="52704"/>
                      <a:pt x="86417" y="52682"/>
                    </a:cubicBezTo>
                    <a:cubicBezTo>
                      <a:pt x="86531" y="52659"/>
                      <a:pt x="86645" y="52567"/>
                      <a:pt x="86691" y="52453"/>
                    </a:cubicBezTo>
                    <a:cubicBezTo>
                      <a:pt x="86714" y="52339"/>
                      <a:pt x="86737" y="52225"/>
                      <a:pt x="86737" y="52134"/>
                    </a:cubicBezTo>
                    <a:lnTo>
                      <a:pt x="86737" y="52065"/>
                    </a:lnTo>
                    <a:lnTo>
                      <a:pt x="86760" y="51951"/>
                    </a:lnTo>
                    <a:cubicBezTo>
                      <a:pt x="86760" y="51883"/>
                      <a:pt x="86782" y="51791"/>
                      <a:pt x="86782" y="51700"/>
                    </a:cubicBezTo>
                    <a:cubicBezTo>
                      <a:pt x="86805" y="51472"/>
                      <a:pt x="86851" y="51244"/>
                      <a:pt x="86874" y="50992"/>
                    </a:cubicBezTo>
                    <a:lnTo>
                      <a:pt x="86874" y="50947"/>
                    </a:lnTo>
                    <a:cubicBezTo>
                      <a:pt x="86919" y="50719"/>
                      <a:pt x="86942" y="50490"/>
                      <a:pt x="86988" y="50239"/>
                    </a:cubicBezTo>
                    <a:cubicBezTo>
                      <a:pt x="87033" y="49942"/>
                      <a:pt x="87056" y="49646"/>
                      <a:pt x="87102" y="49349"/>
                    </a:cubicBezTo>
                    <a:cubicBezTo>
                      <a:pt x="87125" y="49166"/>
                      <a:pt x="87148" y="48961"/>
                      <a:pt x="87170" y="48778"/>
                    </a:cubicBezTo>
                    <a:cubicBezTo>
                      <a:pt x="87216" y="48459"/>
                      <a:pt x="87262" y="48139"/>
                      <a:pt x="87307" y="47820"/>
                    </a:cubicBezTo>
                    <a:cubicBezTo>
                      <a:pt x="87353" y="47272"/>
                      <a:pt x="87422" y="46747"/>
                      <a:pt x="87467" y="46199"/>
                    </a:cubicBezTo>
                    <a:cubicBezTo>
                      <a:pt x="87558" y="45240"/>
                      <a:pt x="87604" y="44259"/>
                      <a:pt x="87650" y="43300"/>
                    </a:cubicBezTo>
                    <a:lnTo>
                      <a:pt x="87650" y="42981"/>
                    </a:lnTo>
                    <a:cubicBezTo>
                      <a:pt x="87673" y="42501"/>
                      <a:pt x="87718" y="42022"/>
                      <a:pt x="87741" y="41543"/>
                    </a:cubicBezTo>
                    <a:lnTo>
                      <a:pt x="87764" y="41429"/>
                    </a:lnTo>
                    <a:cubicBezTo>
                      <a:pt x="87787" y="40881"/>
                      <a:pt x="87832" y="40356"/>
                      <a:pt x="87855" y="39808"/>
                    </a:cubicBezTo>
                    <a:cubicBezTo>
                      <a:pt x="87878" y="39283"/>
                      <a:pt x="87901" y="38735"/>
                      <a:pt x="87924" y="38187"/>
                    </a:cubicBezTo>
                    <a:cubicBezTo>
                      <a:pt x="87947" y="37662"/>
                      <a:pt x="87969" y="37115"/>
                      <a:pt x="87992" y="36590"/>
                    </a:cubicBezTo>
                    <a:cubicBezTo>
                      <a:pt x="88015" y="36316"/>
                      <a:pt x="88038" y="36019"/>
                      <a:pt x="88038" y="35745"/>
                    </a:cubicBezTo>
                    <a:cubicBezTo>
                      <a:pt x="88061" y="35471"/>
                      <a:pt x="88083" y="35220"/>
                      <a:pt x="88083" y="34946"/>
                    </a:cubicBezTo>
                    <a:cubicBezTo>
                      <a:pt x="88106" y="34650"/>
                      <a:pt x="88106" y="34376"/>
                      <a:pt x="88129" y="34102"/>
                    </a:cubicBezTo>
                    <a:cubicBezTo>
                      <a:pt x="88129" y="33851"/>
                      <a:pt x="88152" y="33577"/>
                      <a:pt x="88152" y="33326"/>
                    </a:cubicBezTo>
                    <a:lnTo>
                      <a:pt x="88175" y="32846"/>
                    </a:lnTo>
                    <a:cubicBezTo>
                      <a:pt x="88198" y="32504"/>
                      <a:pt x="88220" y="32139"/>
                      <a:pt x="88243" y="31796"/>
                    </a:cubicBezTo>
                    <a:lnTo>
                      <a:pt x="88266" y="31545"/>
                    </a:lnTo>
                    <a:cubicBezTo>
                      <a:pt x="88289" y="31089"/>
                      <a:pt x="88312" y="30632"/>
                      <a:pt x="88335" y="30176"/>
                    </a:cubicBezTo>
                    <a:cubicBezTo>
                      <a:pt x="88357" y="29879"/>
                      <a:pt x="88357" y="29582"/>
                      <a:pt x="88380" y="29286"/>
                    </a:cubicBezTo>
                    <a:cubicBezTo>
                      <a:pt x="88380" y="29035"/>
                      <a:pt x="88403" y="28761"/>
                      <a:pt x="88403" y="28510"/>
                    </a:cubicBezTo>
                    <a:cubicBezTo>
                      <a:pt x="88426" y="28007"/>
                      <a:pt x="88471" y="27482"/>
                      <a:pt x="88494" y="26980"/>
                    </a:cubicBezTo>
                    <a:cubicBezTo>
                      <a:pt x="88563" y="26227"/>
                      <a:pt x="88631" y="25474"/>
                      <a:pt x="88700" y="24766"/>
                    </a:cubicBezTo>
                    <a:cubicBezTo>
                      <a:pt x="88745" y="24401"/>
                      <a:pt x="88768" y="24036"/>
                      <a:pt x="88814" y="23693"/>
                    </a:cubicBezTo>
                    <a:cubicBezTo>
                      <a:pt x="88905" y="22712"/>
                      <a:pt x="88974" y="21685"/>
                      <a:pt x="89019" y="20498"/>
                    </a:cubicBezTo>
                    <a:lnTo>
                      <a:pt x="89042" y="20247"/>
                    </a:lnTo>
                    <a:cubicBezTo>
                      <a:pt x="89042" y="20087"/>
                      <a:pt x="89065" y="19904"/>
                      <a:pt x="89065" y="19745"/>
                    </a:cubicBezTo>
                    <a:cubicBezTo>
                      <a:pt x="89065" y="19448"/>
                      <a:pt x="89088" y="19151"/>
                      <a:pt x="89088" y="18854"/>
                    </a:cubicBezTo>
                    <a:cubicBezTo>
                      <a:pt x="89088" y="18626"/>
                      <a:pt x="89088" y="18398"/>
                      <a:pt x="89088" y="18170"/>
                    </a:cubicBezTo>
                    <a:lnTo>
                      <a:pt x="89088" y="18033"/>
                    </a:lnTo>
                    <a:cubicBezTo>
                      <a:pt x="89088" y="17782"/>
                      <a:pt x="89088" y="17531"/>
                      <a:pt x="89088" y="17280"/>
                    </a:cubicBezTo>
                    <a:cubicBezTo>
                      <a:pt x="89111" y="16755"/>
                      <a:pt x="89133" y="16207"/>
                      <a:pt x="89133" y="15659"/>
                    </a:cubicBezTo>
                    <a:cubicBezTo>
                      <a:pt x="89156" y="15294"/>
                      <a:pt x="89156" y="14929"/>
                      <a:pt x="89156" y="14563"/>
                    </a:cubicBezTo>
                    <a:lnTo>
                      <a:pt x="89133" y="14175"/>
                    </a:lnTo>
                    <a:lnTo>
                      <a:pt x="89133" y="13787"/>
                    </a:lnTo>
                    <a:cubicBezTo>
                      <a:pt x="89133" y="13125"/>
                      <a:pt x="89133" y="12441"/>
                      <a:pt x="89133" y="11756"/>
                    </a:cubicBezTo>
                    <a:cubicBezTo>
                      <a:pt x="89111" y="10934"/>
                      <a:pt x="89088" y="10112"/>
                      <a:pt x="89019" y="9336"/>
                    </a:cubicBezTo>
                    <a:cubicBezTo>
                      <a:pt x="88974" y="8925"/>
                      <a:pt x="88951" y="8537"/>
                      <a:pt x="88928" y="8127"/>
                    </a:cubicBezTo>
                    <a:cubicBezTo>
                      <a:pt x="88905" y="7739"/>
                      <a:pt x="88860" y="7282"/>
                      <a:pt x="88791" y="6757"/>
                    </a:cubicBezTo>
                    <a:cubicBezTo>
                      <a:pt x="88745" y="6346"/>
                      <a:pt x="88700" y="5913"/>
                      <a:pt x="88631" y="5502"/>
                    </a:cubicBezTo>
                    <a:cubicBezTo>
                      <a:pt x="88586" y="5114"/>
                      <a:pt x="88540" y="4726"/>
                      <a:pt x="88494" y="4360"/>
                    </a:cubicBezTo>
                    <a:lnTo>
                      <a:pt x="88494" y="4292"/>
                    </a:lnTo>
                    <a:lnTo>
                      <a:pt x="88494" y="4269"/>
                    </a:lnTo>
                    <a:lnTo>
                      <a:pt x="88494" y="4087"/>
                    </a:lnTo>
                    <a:cubicBezTo>
                      <a:pt x="88449" y="3607"/>
                      <a:pt x="88403" y="3128"/>
                      <a:pt x="88403" y="2649"/>
                    </a:cubicBezTo>
                    <a:cubicBezTo>
                      <a:pt x="88380" y="2466"/>
                      <a:pt x="88266" y="2352"/>
                      <a:pt x="88106" y="2329"/>
                    </a:cubicBezTo>
                    <a:lnTo>
                      <a:pt x="88083" y="2329"/>
                    </a:lnTo>
                    <a:cubicBezTo>
                      <a:pt x="88015" y="2283"/>
                      <a:pt x="87924" y="2238"/>
                      <a:pt x="87855" y="2215"/>
                    </a:cubicBezTo>
                    <a:lnTo>
                      <a:pt x="87490" y="2169"/>
                    </a:lnTo>
                    <a:cubicBezTo>
                      <a:pt x="86919" y="2124"/>
                      <a:pt x="86349" y="2055"/>
                      <a:pt x="85778" y="1941"/>
                    </a:cubicBezTo>
                    <a:lnTo>
                      <a:pt x="85595" y="1918"/>
                    </a:lnTo>
                    <a:cubicBezTo>
                      <a:pt x="85504" y="1895"/>
                      <a:pt x="85390" y="1872"/>
                      <a:pt x="85299" y="1872"/>
                    </a:cubicBezTo>
                    <a:cubicBezTo>
                      <a:pt x="85116" y="1850"/>
                      <a:pt x="84934" y="1804"/>
                      <a:pt x="84751" y="1781"/>
                    </a:cubicBezTo>
                    <a:cubicBezTo>
                      <a:pt x="84568" y="1758"/>
                      <a:pt x="84363" y="1736"/>
                      <a:pt x="84158" y="1713"/>
                    </a:cubicBezTo>
                    <a:cubicBezTo>
                      <a:pt x="84043" y="1690"/>
                      <a:pt x="83906" y="1667"/>
                      <a:pt x="83792" y="1667"/>
                    </a:cubicBezTo>
                    <a:cubicBezTo>
                      <a:pt x="83678" y="1644"/>
                      <a:pt x="83587" y="1621"/>
                      <a:pt x="83473" y="1621"/>
                    </a:cubicBezTo>
                    <a:cubicBezTo>
                      <a:pt x="83267" y="1576"/>
                      <a:pt x="83085" y="1553"/>
                      <a:pt x="82879" y="1530"/>
                    </a:cubicBezTo>
                    <a:lnTo>
                      <a:pt x="82697" y="1484"/>
                    </a:lnTo>
                    <a:lnTo>
                      <a:pt x="82560" y="1462"/>
                    </a:lnTo>
                    <a:lnTo>
                      <a:pt x="82491" y="1462"/>
                    </a:lnTo>
                    <a:cubicBezTo>
                      <a:pt x="82446" y="1462"/>
                      <a:pt x="82400" y="1462"/>
                      <a:pt x="82377" y="1439"/>
                    </a:cubicBezTo>
                    <a:lnTo>
                      <a:pt x="82263" y="1439"/>
                    </a:lnTo>
                    <a:cubicBezTo>
                      <a:pt x="82240" y="1439"/>
                      <a:pt x="82217" y="1416"/>
                      <a:pt x="82195" y="1416"/>
                    </a:cubicBezTo>
                    <a:lnTo>
                      <a:pt x="82172" y="1416"/>
                    </a:lnTo>
                    <a:cubicBezTo>
                      <a:pt x="82126" y="1416"/>
                      <a:pt x="82080" y="1439"/>
                      <a:pt x="82035" y="1462"/>
                    </a:cubicBezTo>
                    <a:cubicBezTo>
                      <a:pt x="81989" y="1462"/>
                      <a:pt x="81966" y="1484"/>
                      <a:pt x="81943" y="1507"/>
                    </a:cubicBezTo>
                    <a:cubicBezTo>
                      <a:pt x="81829" y="1507"/>
                      <a:pt x="81738" y="1484"/>
                      <a:pt x="81647" y="1462"/>
                    </a:cubicBezTo>
                    <a:lnTo>
                      <a:pt x="81487" y="1439"/>
                    </a:lnTo>
                    <a:lnTo>
                      <a:pt x="81350" y="1416"/>
                    </a:lnTo>
                    <a:cubicBezTo>
                      <a:pt x="81236" y="1416"/>
                      <a:pt x="81122" y="1393"/>
                      <a:pt x="80985" y="1370"/>
                    </a:cubicBezTo>
                    <a:lnTo>
                      <a:pt x="80711" y="1325"/>
                    </a:lnTo>
                    <a:cubicBezTo>
                      <a:pt x="80483" y="1302"/>
                      <a:pt x="80254" y="1256"/>
                      <a:pt x="80026" y="1233"/>
                    </a:cubicBezTo>
                    <a:cubicBezTo>
                      <a:pt x="79935" y="1233"/>
                      <a:pt x="79844" y="1233"/>
                      <a:pt x="79752" y="1211"/>
                    </a:cubicBezTo>
                    <a:cubicBezTo>
                      <a:pt x="79752" y="1142"/>
                      <a:pt x="79684" y="1119"/>
                      <a:pt x="79638" y="1096"/>
                    </a:cubicBezTo>
                    <a:cubicBezTo>
                      <a:pt x="79410" y="1096"/>
                      <a:pt x="79182" y="1074"/>
                      <a:pt x="78953" y="1051"/>
                    </a:cubicBezTo>
                    <a:cubicBezTo>
                      <a:pt x="78931" y="1028"/>
                      <a:pt x="78885" y="1005"/>
                      <a:pt x="78839" y="1005"/>
                    </a:cubicBezTo>
                    <a:cubicBezTo>
                      <a:pt x="78634" y="982"/>
                      <a:pt x="78428" y="982"/>
                      <a:pt x="78246" y="959"/>
                    </a:cubicBezTo>
                    <a:lnTo>
                      <a:pt x="77789" y="914"/>
                    </a:lnTo>
                    <a:cubicBezTo>
                      <a:pt x="77721" y="914"/>
                      <a:pt x="77652" y="914"/>
                      <a:pt x="77584" y="891"/>
                    </a:cubicBezTo>
                    <a:cubicBezTo>
                      <a:pt x="77196" y="845"/>
                      <a:pt x="76785" y="777"/>
                      <a:pt x="76397" y="731"/>
                    </a:cubicBezTo>
                    <a:lnTo>
                      <a:pt x="76237" y="708"/>
                    </a:lnTo>
                    <a:lnTo>
                      <a:pt x="75872" y="640"/>
                    </a:lnTo>
                    <a:lnTo>
                      <a:pt x="75621" y="594"/>
                    </a:lnTo>
                    <a:cubicBezTo>
                      <a:pt x="75393" y="571"/>
                      <a:pt x="75187" y="549"/>
                      <a:pt x="74982" y="526"/>
                    </a:cubicBezTo>
                    <a:cubicBezTo>
                      <a:pt x="74639" y="480"/>
                      <a:pt x="74320" y="457"/>
                      <a:pt x="74000" y="412"/>
                    </a:cubicBezTo>
                    <a:lnTo>
                      <a:pt x="73772" y="412"/>
                    </a:lnTo>
                    <a:cubicBezTo>
                      <a:pt x="72083" y="252"/>
                      <a:pt x="70394" y="161"/>
                      <a:pt x="68887" y="69"/>
                    </a:cubicBezTo>
                    <a:cubicBezTo>
                      <a:pt x="68705" y="46"/>
                      <a:pt x="68522" y="46"/>
                      <a:pt x="68340" y="24"/>
                    </a:cubicBezTo>
                    <a:lnTo>
                      <a:pt x="68294" y="24"/>
                    </a:lnTo>
                    <a:cubicBezTo>
                      <a:pt x="68088" y="24"/>
                      <a:pt x="67906" y="1"/>
                      <a:pt x="67723"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1" name="Google Shape;4664;p38">
                <a:extLst>
                  <a:ext uri="{FF2B5EF4-FFF2-40B4-BE49-F238E27FC236}">
                    <a16:creationId xmlns:a16="http://schemas.microsoft.com/office/drawing/2014/main" id="{11F48A3F-D951-5561-AC03-661665F03E66}"/>
                  </a:ext>
                </a:extLst>
              </p:cNvPr>
              <p:cNvSpPr/>
              <p:nvPr/>
            </p:nvSpPr>
            <p:spPr>
              <a:xfrm>
                <a:off x="8711910" y="3843911"/>
                <a:ext cx="544252" cy="425428"/>
              </a:xfrm>
              <a:custGeom>
                <a:avLst/>
                <a:gdLst/>
                <a:ahLst/>
                <a:cxnLst/>
                <a:rect l="l" t="t" r="r" b="b"/>
                <a:pathLst>
                  <a:path w="19448" h="15202" extrusionOk="0">
                    <a:moveTo>
                      <a:pt x="15636" y="0"/>
                    </a:moveTo>
                    <a:cubicBezTo>
                      <a:pt x="15431" y="0"/>
                      <a:pt x="15225" y="23"/>
                      <a:pt x="14997" y="46"/>
                    </a:cubicBezTo>
                    <a:cubicBezTo>
                      <a:pt x="14837" y="69"/>
                      <a:pt x="14677" y="114"/>
                      <a:pt x="14495" y="160"/>
                    </a:cubicBezTo>
                    <a:cubicBezTo>
                      <a:pt x="14472" y="160"/>
                      <a:pt x="14449" y="183"/>
                      <a:pt x="14426" y="183"/>
                    </a:cubicBezTo>
                    <a:cubicBezTo>
                      <a:pt x="14312" y="229"/>
                      <a:pt x="14198" y="274"/>
                      <a:pt x="14084" y="320"/>
                    </a:cubicBezTo>
                    <a:cubicBezTo>
                      <a:pt x="13810" y="411"/>
                      <a:pt x="13513" y="525"/>
                      <a:pt x="13262" y="639"/>
                    </a:cubicBezTo>
                    <a:lnTo>
                      <a:pt x="13171" y="662"/>
                    </a:lnTo>
                    <a:cubicBezTo>
                      <a:pt x="13057" y="708"/>
                      <a:pt x="12943" y="754"/>
                      <a:pt x="12829" y="799"/>
                    </a:cubicBezTo>
                    <a:lnTo>
                      <a:pt x="12715" y="868"/>
                    </a:lnTo>
                    <a:lnTo>
                      <a:pt x="12646" y="891"/>
                    </a:lnTo>
                    <a:cubicBezTo>
                      <a:pt x="12532" y="936"/>
                      <a:pt x="12418" y="982"/>
                      <a:pt x="12304" y="1050"/>
                    </a:cubicBezTo>
                    <a:lnTo>
                      <a:pt x="12075" y="1142"/>
                    </a:lnTo>
                    <a:cubicBezTo>
                      <a:pt x="11870" y="1256"/>
                      <a:pt x="11642" y="1370"/>
                      <a:pt x="11436" y="1461"/>
                    </a:cubicBezTo>
                    <a:cubicBezTo>
                      <a:pt x="11094" y="1598"/>
                      <a:pt x="10797" y="1712"/>
                      <a:pt x="10500" y="1826"/>
                    </a:cubicBezTo>
                    <a:cubicBezTo>
                      <a:pt x="10067" y="1941"/>
                      <a:pt x="9587" y="2032"/>
                      <a:pt x="9062" y="2055"/>
                    </a:cubicBezTo>
                    <a:lnTo>
                      <a:pt x="8697" y="2055"/>
                    </a:lnTo>
                    <a:cubicBezTo>
                      <a:pt x="8537" y="2055"/>
                      <a:pt x="8378" y="2032"/>
                      <a:pt x="8218" y="2032"/>
                    </a:cubicBezTo>
                    <a:cubicBezTo>
                      <a:pt x="7967" y="2009"/>
                      <a:pt x="7716" y="1986"/>
                      <a:pt x="7465" y="1963"/>
                    </a:cubicBezTo>
                    <a:lnTo>
                      <a:pt x="7282" y="1941"/>
                    </a:lnTo>
                    <a:lnTo>
                      <a:pt x="7008" y="1918"/>
                    </a:lnTo>
                    <a:cubicBezTo>
                      <a:pt x="6826" y="1895"/>
                      <a:pt x="6643" y="1895"/>
                      <a:pt x="6460" y="1872"/>
                    </a:cubicBezTo>
                    <a:cubicBezTo>
                      <a:pt x="6346" y="1849"/>
                      <a:pt x="6232" y="1849"/>
                      <a:pt x="6095" y="1849"/>
                    </a:cubicBezTo>
                    <a:lnTo>
                      <a:pt x="6050" y="1849"/>
                    </a:lnTo>
                    <a:cubicBezTo>
                      <a:pt x="5913" y="1849"/>
                      <a:pt x="5707" y="1872"/>
                      <a:pt x="5525" y="1895"/>
                    </a:cubicBezTo>
                    <a:cubicBezTo>
                      <a:pt x="5273" y="1941"/>
                      <a:pt x="5022" y="2032"/>
                      <a:pt x="4748" y="2146"/>
                    </a:cubicBezTo>
                    <a:lnTo>
                      <a:pt x="4680" y="2169"/>
                    </a:lnTo>
                    <a:cubicBezTo>
                      <a:pt x="4589" y="2214"/>
                      <a:pt x="4475" y="2260"/>
                      <a:pt x="4383" y="2306"/>
                    </a:cubicBezTo>
                    <a:cubicBezTo>
                      <a:pt x="4269" y="2374"/>
                      <a:pt x="4178" y="2443"/>
                      <a:pt x="4064" y="2511"/>
                    </a:cubicBezTo>
                    <a:cubicBezTo>
                      <a:pt x="3927" y="2602"/>
                      <a:pt x="3813" y="2671"/>
                      <a:pt x="3699" y="2762"/>
                    </a:cubicBezTo>
                    <a:cubicBezTo>
                      <a:pt x="3607" y="2854"/>
                      <a:pt x="3516" y="2945"/>
                      <a:pt x="3425" y="3059"/>
                    </a:cubicBezTo>
                    <a:cubicBezTo>
                      <a:pt x="3310" y="3173"/>
                      <a:pt x="3196" y="3333"/>
                      <a:pt x="3105" y="3470"/>
                    </a:cubicBezTo>
                    <a:cubicBezTo>
                      <a:pt x="3059" y="3538"/>
                      <a:pt x="3014" y="3584"/>
                      <a:pt x="2968" y="3652"/>
                    </a:cubicBezTo>
                    <a:cubicBezTo>
                      <a:pt x="2694" y="4040"/>
                      <a:pt x="2466" y="4474"/>
                      <a:pt x="2238" y="5022"/>
                    </a:cubicBezTo>
                    <a:cubicBezTo>
                      <a:pt x="2192" y="5136"/>
                      <a:pt x="2146" y="5273"/>
                      <a:pt x="2124" y="5387"/>
                    </a:cubicBezTo>
                    <a:cubicBezTo>
                      <a:pt x="2078" y="5501"/>
                      <a:pt x="2032" y="5615"/>
                      <a:pt x="1987" y="5730"/>
                    </a:cubicBezTo>
                    <a:cubicBezTo>
                      <a:pt x="1895" y="5958"/>
                      <a:pt x="1781" y="6186"/>
                      <a:pt x="1644" y="6460"/>
                    </a:cubicBezTo>
                    <a:cubicBezTo>
                      <a:pt x="1553" y="6597"/>
                      <a:pt x="1484" y="6734"/>
                      <a:pt x="1393" y="6871"/>
                    </a:cubicBezTo>
                    <a:cubicBezTo>
                      <a:pt x="1302" y="6985"/>
                      <a:pt x="1211" y="7076"/>
                      <a:pt x="1142" y="7168"/>
                    </a:cubicBezTo>
                    <a:lnTo>
                      <a:pt x="1051" y="7259"/>
                    </a:lnTo>
                    <a:cubicBezTo>
                      <a:pt x="1005" y="7304"/>
                      <a:pt x="959" y="7350"/>
                      <a:pt x="891" y="7419"/>
                    </a:cubicBezTo>
                    <a:cubicBezTo>
                      <a:pt x="845" y="7464"/>
                      <a:pt x="800" y="7487"/>
                      <a:pt x="754" y="7533"/>
                    </a:cubicBezTo>
                    <a:cubicBezTo>
                      <a:pt x="640" y="7670"/>
                      <a:pt x="526" y="7807"/>
                      <a:pt x="412" y="7966"/>
                    </a:cubicBezTo>
                    <a:cubicBezTo>
                      <a:pt x="320" y="8126"/>
                      <a:pt x="229" y="8286"/>
                      <a:pt x="161" y="8469"/>
                    </a:cubicBezTo>
                    <a:cubicBezTo>
                      <a:pt x="138" y="8537"/>
                      <a:pt x="92" y="8628"/>
                      <a:pt x="69" y="8720"/>
                    </a:cubicBezTo>
                    <a:lnTo>
                      <a:pt x="69" y="8765"/>
                    </a:lnTo>
                    <a:cubicBezTo>
                      <a:pt x="24" y="8902"/>
                      <a:pt x="1" y="9039"/>
                      <a:pt x="46" y="9153"/>
                    </a:cubicBezTo>
                    <a:cubicBezTo>
                      <a:pt x="69" y="9199"/>
                      <a:pt x="92" y="9222"/>
                      <a:pt x="138" y="9267"/>
                    </a:cubicBezTo>
                    <a:cubicBezTo>
                      <a:pt x="115" y="9336"/>
                      <a:pt x="115" y="9427"/>
                      <a:pt x="115" y="9519"/>
                    </a:cubicBezTo>
                    <a:cubicBezTo>
                      <a:pt x="138" y="9655"/>
                      <a:pt x="183" y="9792"/>
                      <a:pt x="275" y="9975"/>
                    </a:cubicBezTo>
                    <a:cubicBezTo>
                      <a:pt x="343" y="10089"/>
                      <a:pt x="412" y="10226"/>
                      <a:pt x="526" y="10386"/>
                    </a:cubicBezTo>
                    <a:cubicBezTo>
                      <a:pt x="617" y="10523"/>
                      <a:pt x="754" y="10637"/>
                      <a:pt x="914" y="10774"/>
                    </a:cubicBezTo>
                    <a:cubicBezTo>
                      <a:pt x="1211" y="11002"/>
                      <a:pt x="1484" y="11162"/>
                      <a:pt x="1758" y="11276"/>
                    </a:cubicBezTo>
                    <a:cubicBezTo>
                      <a:pt x="1941" y="11345"/>
                      <a:pt x="2124" y="11390"/>
                      <a:pt x="2329" y="11436"/>
                    </a:cubicBezTo>
                    <a:cubicBezTo>
                      <a:pt x="2420" y="11459"/>
                      <a:pt x="2512" y="11481"/>
                      <a:pt x="2580" y="11527"/>
                    </a:cubicBezTo>
                    <a:cubicBezTo>
                      <a:pt x="2900" y="11596"/>
                      <a:pt x="3219" y="11687"/>
                      <a:pt x="3562" y="11778"/>
                    </a:cubicBezTo>
                    <a:lnTo>
                      <a:pt x="3630" y="11801"/>
                    </a:lnTo>
                    <a:lnTo>
                      <a:pt x="3721" y="11824"/>
                    </a:lnTo>
                    <a:lnTo>
                      <a:pt x="3972" y="11870"/>
                    </a:lnTo>
                    <a:cubicBezTo>
                      <a:pt x="4101" y="11912"/>
                      <a:pt x="4209" y="11935"/>
                      <a:pt x="4335" y="11957"/>
                    </a:cubicBezTo>
                    <a:lnTo>
                      <a:pt x="4335" y="11957"/>
                    </a:lnTo>
                    <a:cubicBezTo>
                      <a:pt x="4478" y="11996"/>
                      <a:pt x="4633" y="12035"/>
                      <a:pt x="4771" y="12075"/>
                    </a:cubicBezTo>
                    <a:cubicBezTo>
                      <a:pt x="4863" y="12075"/>
                      <a:pt x="4977" y="12098"/>
                      <a:pt x="5068" y="12121"/>
                    </a:cubicBezTo>
                    <a:lnTo>
                      <a:pt x="5205" y="12143"/>
                    </a:lnTo>
                    <a:cubicBezTo>
                      <a:pt x="5479" y="12189"/>
                      <a:pt x="5753" y="12212"/>
                      <a:pt x="6027" y="12235"/>
                    </a:cubicBezTo>
                    <a:lnTo>
                      <a:pt x="6164" y="12258"/>
                    </a:lnTo>
                    <a:cubicBezTo>
                      <a:pt x="6369" y="12280"/>
                      <a:pt x="6597" y="12280"/>
                      <a:pt x="6871" y="12280"/>
                    </a:cubicBezTo>
                    <a:lnTo>
                      <a:pt x="8492" y="12280"/>
                    </a:lnTo>
                    <a:cubicBezTo>
                      <a:pt x="8674" y="12280"/>
                      <a:pt x="8857" y="12280"/>
                      <a:pt x="9040" y="12303"/>
                    </a:cubicBezTo>
                    <a:cubicBezTo>
                      <a:pt x="9154" y="12303"/>
                      <a:pt x="9268" y="12303"/>
                      <a:pt x="9359" y="12326"/>
                    </a:cubicBezTo>
                    <a:cubicBezTo>
                      <a:pt x="9405" y="12326"/>
                      <a:pt x="9450" y="12349"/>
                      <a:pt x="9519" y="12349"/>
                    </a:cubicBezTo>
                    <a:lnTo>
                      <a:pt x="9565" y="12349"/>
                    </a:lnTo>
                    <a:lnTo>
                      <a:pt x="9610" y="12372"/>
                    </a:lnTo>
                    <a:lnTo>
                      <a:pt x="9656" y="12372"/>
                    </a:lnTo>
                    <a:cubicBezTo>
                      <a:pt x="9861" y="12417"/>
                      <a:pt x="10044" y="12486"/>
                      <a:pt x="10204" y="12577"/>
                    </a:cubicBezTo>
                    <a:cubicBezTo>
                      <a:pt x="10423" y="12709"/>
                      <a:pt x="10663" y="12882"/>
                      <a:pt x="10924" y="13118"/>
                    </a:cubicBezTo>
                    <a:lnTo>
                      <a:pt x="10924" y="13118"/>
                    </a:lnTo>
                    <a:cubicBezTo>
                      <a:pt x="11011" y="13225"/>
                      <a:pt x="11098" y="13313"/>
                      <a:pt x="11185" y="13422"/>
                    </a:cubicBezTo>
                    <a:lnTo>
                      <a:pt x="11208" y="13444"/>
                    </a:lnTo>
                    <a:cubicBezTo>
                      <a:pt x="11299" y="13559"/>
                      <a:pt x="11391" y="13650"/>
                      <a:pt x="11459" y="13764"/>
                    </a:cubicBezTo>
                    <a:cubicBezTo>
                      <a:pt x="11505" y="13855"/>
                      <a:pt x="11573" y="13969"/>
                      <a:pt x="11619" y="14061"/>
                    </a:cubicBezTo>
                    <a:cubicBezTo>
                      <a:pt x="11824" y="14449"/>
                      <a:pt x="12053" y="14837"/>
                      <a:pt x="12441" y="15065"/>
                    </a:cubicBezTo>
                    <a:cubicBezTo>
                      <a:pt x="12532" y="15111"/>
                      <a:pt x="12623" y="15156"/>
                      <a:pt x="12737" y="15179"/>
                    </a:cubicBezTo>
                    <a:cubicBezTo>
                      <a:pt x="12806" y="15179"/>
                      <a:pt x="12851" y="15202"/>
                      <a:pt x="12920" y="15202"/>
                    </a:cubicBezTo>
                    <a:cubicBezTo>
                      <a:pt x="12943" y="15202"/>
                      <a:pt x="12988" y="15179"/>
                      <a:pt x="13011" y="15179"/>
                    </a:cubicBezTo>
                    <a:cubicBezTo>
                      <a:pt x="13125" y="15179"/>
                      <a:pt x="13239" y="15156"/>
                      <a:pt x="13376" y="15134"/>
                    </a:cubicBezTo>
                    <a:cubicBezTo>
                      <a:pt x="13650" y="15042"/>
                      <a:pt x="13901" y="14905"/>
                      <a:pt x="14130" y="14723"/>
                    </a:cubicBezTo>
                    <a:cubicBezTo>
                      <a:pt x="14335" y="14540"/>
                      <a:pt x="14518" y="14289"/>
                      <a:pt x="14655" y="14061"/>
                    </a:cubicBezTo>
                    <a:cubicBezTo>
                      <a:pt x="14837" y="13810"/>
                      <a:pt x="14997" y="13559"/>
                      <a:pt x="15157" y="13307"/>
                    </a:cubicBezTo>
                    <a:cubicBezTo>
                      <a:pt x="15248" y="13148"/>
                      <a:pt x="15317" y="13011"/>
                      <a:pt x="15362" y="12874"/>
                    </a:cubicBezTo>
                    <a:cubicBezTo>
                      <a:pt x="15408" y="12737"/>
                      <a:pt x="15454" y="12600"/>
                      <a:pt x="15454" y="12394"/>
                    </a:cubicBezTo>
                    <a:cubicBezTo>
                      <a:pt x="15476" y="12280"/>
                      <a:pt x="15476" y="12189"/>
                      <a:pt x="15476" y="12075"/>
                    </a:cubicBezTo>
                    <a:lnTo>
                      <a:pt x="15476" y="11961"/>
                    </a:lnTo>
                    <a:cubicBezTo>
                      <a:pt x="15476" y="11801"/>
                      <a:pt x="15476" y="11618"/>
                      <a:pt x="15476" y="11459"/>
                    </a:cubicBezTo>
                    <a:lnTo>
                      <a:pt x="15454" y="11208"/>
                    </a:lnTo>
                    <a:cubicBezTo>
                      <a:pt x="15454" y="11093"/>
                      <a:pt x="15454" y="10979"/>
                      <a:pt x="15431" y="10865"/>
                    </a:cubicBezTo>
                    <a:cubicBezTo>
                      <a:pt x="15431" y="10751"/>
                      <a:pt x="15431" y="10614"/>
                      <a:pt x="15431" y="10500"/>
                    </a:cubicBezTo>
                    <a:cubicBezTo>
                      <a:pt x="15431" y="10432"/>
                      <a:pt x="15454" y="10363"/>
                      <a:pt x="15454" y="10272"/>
                    </a:cubicBezTo>
                    <a:cubicBezTo>
                      <a:pt x="15454" y="10203"/>
                      <a:pt x="15454" y="10158"/>
                      <a:pt x="15454" y="10089"/>
                    </a:cubicBezTo>
                    <a:cubicBezTo>
                      <a:pt x="15454" y="9952"/>
                      <a:pt x="15454" y="9815"/>
                      <a:pt x="15454" y="9701"/>
                    </a:cubicBezTo>
                    <a:cubicBezTo>
                      <a:pt x="15454" y="9519"/>
                      <a:pt x="15454" y="9313"/>
                      <a:pt x="15476" y="9130"/>
                    </a:cubicBezTo>
                    <a:cubicBezTo>
                      <a:pt x="15476" y="9016"/>
                      <a:pt x="15476" y="8902"/>
                      <a:pt x="15499" y="8788"/>
                    </a:cubicBezTo>
                    <a:cubicBezTo>
                      <a:pt x="15499" y="8605"/>
                      <a:pt x="15499" y="8423"/>
                      <a:pt x="15522" y="8217"/>
                    </a:cubicBezTo>
                    <a:cubicBezTo>
                      <a:pt x="15545" y="7898"/>
                      <a:pt x="15591" y="7647"/>
                      <a:pt x="15636" y="7419"/>
                    </a:cubicBezTo>
                    <a:lnTo>
                      <a:pt x="15659" y="7350"/>
                    </a:lnTo>
                    <a:lnTo>
                      <a:pt x="15659" y="7282"/>
                    </a:lnTo>
                    <a:cubicBezTo>
                      <a:pt x="15727" y="7031"/>
                      <a:pt x="15796" y="6802"/>
                      <a:pt x="15864" y="6551"/>
                    </a:cubicBezTo>
                    <a:cubicBezTo>
                      <a:pt x="15956" y="6277"/>
                      <a:pt x="16047" y="6003"/>
                      <a:pt x="16184" y="5730"/>
                    </a:cubicBezTo>
                    <a:cubicBezTo>
                      <a:pt x="16298" y="5547"/>
                      <a:pt x="16458" y="5364"/>
                      <a:pt x="16595" y="5205"/>
                    </a:cubicBezTo>
                    <a:cubicBezTo>
                      <a:pt x="16618" y="5159"/>
                      <a:pt x="16663" y="5136"/>
                      <a:pt x="16686" y="5113"/>
                    </a:cubicBezTo>
                    <a:cubicBezTo>
                      <a:pt x="16755" y="5296"/>
                      <a:pt x="16823" y="5524"/>
                      <a:pt x="16960" y="5730"/>
                    </a:cubicBezTo>
                    <a:cubicBezTo>
                      <a:pt x="17006" y="5821"/>
                      <a:pt x="17051" y="5889"/>
                      <a:pt x="17120" y="5958"/>
                    </a:cubicBezTo>
                    <a:cubicBezTo>
                      <a:pt x="17165" y="6049"/>
                      <a:pt x="17257" y="6118"/>
                      <a:pt x="17348" y="6163"/>
                    </a:cubicBezTo>
                    <a:lnTo>
                      <a:pt x="17553" y="6163"/>
                    </a:lnTo>
                    <a:cubicBezTo>
                      <a:pt x="17622" y="6140"/>
                      <a:pt x="17690" y="6118"/>
                      <a:pt x="17736" y="6072"/>
                    </a:cubicBezTo>
                    <a:cubicBezTo>
                      <a:pt x="17805" y="6026"/>
                      <a:pt x="17850" y="5958"/>
                      <a:pt x="17873" y="5912"/>
                    </a:cubicBezTo>
                    <a:cubicBezTo>
                      <a:pt x="17942" y="5821"/>
                      <a:pt x="17987" y="5707"/>
                      <a:pt x="18033" y="5615"/>
                    </a:cubicBezTo>
                    <a:cubicBezTo>
                      <a:pt x="18078" y="5524"/>
                      <a:pt x="18124" y="5456"/>
                      <a:pt x="18170" y="5341"/>
                    </a:cubicBezTo>
                    <a:cubicBezTo>
                      <a:pt x="18193" y="5273"/>
                      <a:pt x="18215" y="5182"/>
                      <a:pt x="18215" y="5090"/>
                    </a:cubicBezTo>
                    <a:lnTo>
                      <a:pt x="18238" y="5068"/>
                    </a:lnTo>
                    <a:cubicBezTo>
                      <a:pt x="18238" y="5022"/>
                      <a:pt x="18261" y="4999"/>
                      <a:pt x="18261" y="4953"/>
                    </a:cubicBezTo>
                    <a:cubicBezTo>
                      <a:pt x="18284" y="4931"/>
                      <a:pt x="18307" y="4908"/>
                      <a:pt x="18330" y="4908"/>
                    </a:cubicBezTo>
                    <a:cubicBezTo>
                      <a:pt x="18398" y="4862"/>
                      <a:pt x="18489" y="4839"/>
                      <a:pt x="18581" y="4794"/>
                    </a:cubicBezTo>
                    <a:cubicBezTo>
                      <a:pt x="18672" y="4771"/>
                      <a:pt x="18786" y="4748"/>
                      <a:pt x="18877" y="4680"/>
                    </a:cubicBezTo>
                    <a:cubicBezTo>
                      <a:pt x="18969" y="4634"/>
                      <a:pt x="19037" y="4565"/>
                      <a:pt x="19083" y="4497"/>
                    </a:cubicBezTo>
                    <a:cubicBezTo>
                      <a:pt x="19128" y="4406"/>
                      <a:pt x="19174" y="4337"/>
                      <a:pt x="19197" y="4246"/>
                    </a:cubicBezTo>
                    <a:lnTo>
                      <a:pt x="19220" y="4200"/>
                    </a:lnTo>
                    <a:cubicBezTo>
                      <a:pt x="19265" y="4086"/>
                      <a:pt x="19334" y="3949"/>
                      <a:pt x="19357" y="3812"/>
                    </a:cubicBezTo>
                    <a:cubicBezTo>
                      <a:pt x="19380" y="3721"/>
                      <a:pt x="19402" y="3607"/>
                      <a:pt x="19425" y="3515"/>
                    </a:cubicBezTo>
                    <a:cubicBezTo>
                      <a:pt x="19448" y="3447"/>
                      <a:pt x="19425" y="3356"/>
                      <a:pt x="19425" y="3264"/>
                    </a:cubicBezTo>
                    <a:lnTo>
                      <a:pt x="19425" y="3219"/>
                    </a:lnTo>
                    <a:cubicBezTo>
                      <a:pt x="19425" y="3105"/>
                      <a:pt x="19402" y="2968"/>
                      <a:pt x="19357" y="2808"/>
                    </a:cubicBezTo>
                    <a:cubicBezTo>
                      <a:pt x="19334" y="2694"/>
                      <a:pt x="19311" y="2602"/>
                      <a:pt x="19288" y="2511"/>
                    </a:cubicBezTo>
                    <a:cubicBezTo>
                      <a:pt x="19288" y="2466"/>
                      <a:pt x="19265" y="2420"/>
                      <a:pt x="19265" y="2351"/>
                    </a:cubicBezTo>
                    <a:cubicBezTo>
                      <a:pt x="19220" y="2192"/>
                      <a:pt x="19174" y="2055"/>
                      <a:pt x="19128" y="1918"/>
                    </a:cubicBezTo>
                    <a:cubicBezTo>
                      <a:pt x="19083" y="1781"/>
                      <a:pt x="19037" y="1667"/>
                      <a:pt x="18991" y="1575"/>
                    </a:cubicBezTo>
                    <a:cubicBezTo>
                      <a:pt x="18946" y="1461"/>
                      <a:pt x="18877" y="1347"/>
                      <a:pt x="18832" y="1233"/>
                    </a:cubicBezTo>
                    <a:cubicBezTo>
                      <a:pt x="18740" y="1073"/>
                      <a:pt x="18672" y="959"/>
                      <a:pt x="18581" y="868"/>
                    </a:cubicBezTo>
                    <a:cubicBezTo>
                      <a:pt x="18489" y="754"/>
                      <a:pt x="18375" y="639"/>
                      <a:pt x="18238" y="571"/>
                    </a:cubicBezTo>
                    <a:cubicBezTo>
                      <a:pt x="18124" y="480"/>
                      <a:pt x="17964" y="388"/>
                      <a:pt x="17805" y="343"/>
                    </a:cubicBezTo>
                    <a:cubicBezTo>
                      <a:pt x="17599" y="274"/>
                      <a:pt x="17417" y="229"/>
                      <a:pt x="17257" y="206"/>
                    </a:cubicBezTo>
                    <a:cubicBezTo>
                      <a:pt x="17165" y="183"/>
                      <a:pt x="17074" y="160"/>
                      <a:pt x="17006" y="160"/>
                    </a:cubicBezTo>
                    <a:cubicBezTo>
                      <a:pt x="16937" y="137"/>
                      <a:pt x="16869" y="137"/>
                      <a:pt x="16823" y="114"/>
                    </a:cubicBezTo>
                    <a:cubicBezTo>
                      <a:pt x="16549" y="69"/>
                      <a:pt x="16252" y="46"/>
                      <a:pt x="15979" y="23"/>
                    </a:cubicBezTo>
                    <a:cubicBezTo>
                      <a:pt x="15842" y="0"/>
                      <a:pt x="15750" y="0"/>
                      <a:pt x="15636" y="0"/>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2" name="Google Shape;4665;p38">
                <a:extLst>
                  <a:ext uri="{FF2B5EF4-FFF2-40B4-BE49-F238E27FC236}">
                    <a16:creationId xmlns:a16="http://schemas.microsoft.com/office/drawing/2014/main" id="{48F21279-C63E-E1D9-9856-3352D63FDC70}"/>
                  </a:ext>
                </a:extLst>
              </p:cNvPr>
              <p:cNvSpPr/>
              <p:nvPr/>
            </p:nvSpPr>
            <p:spPr>
              <a:xfrm>
                <a:off x="6869069" y="3928873"/>
                <a:ext cx="1779650" cy="1218775"/>
              </a:xfrm>
              <a:custGeom>
                <a:avLst/>
                <a:gdLst/>
                <a:ahLst/>
                <a:cxnLst/>
                <a:rect l="l" t="t" r="r" b="b"/>
                <a:pathLst>
                  <a:path w="63593" h="43551" extrusionOk="0">
                    <a:moveTo>
                      <a:pt x="41132" y="0"/>
                    </a:moveTo>
                    <a:cubicBezTo>
                      <a:pt x="41064" y="0"/>
                      <a:pt x="40995" y="23"/>
                      <a:pt x="40927" y="46"/>
                    </a:cubicBezTo>
                    <a:cubicBezTo>
                      <a:pt x="40881" y="46"/>
                      <a:pt x="40812" y="46"/>
                      <a:pt x="40767" y="23"/>
                    </a:cubicBezTo>
                    <a:lnTo>
                      <a:pt x="40173" y="23"/>
                    </a:lnTo>
                    <a:cubicBezTo>
                      <a:pt x="39991" y="23"/>
                      <a:pt x="39808" y="46"/>
                      <a:pt x="39626" y="46"/>
                    </a:cubicBezTo>
                    <a:lnTo>
                      <a:pt x="39557" y="69"/>
                    </a:lnTo>
                    <a:cubicBezTo>
                      <a:pt x="39374" y="69"/>
                      <a:pt x="39169" y="91"/>
                      <a:pt x="38986" y="91"/>
                    </a:cubicBezTo>
                    <a:cubicBezTo>
                      <a:pt x="38804" y="114"/>
                      <a:pt x="38598" y="114"/>
                      <a:pt x="38416" y="160"/>
                    </a:cubicBezTo>
                    <a:cubicBezTo>
                      <a:pt x="38233" y="183"/>
                      <a:pt x="38051" y="228"/>
                      <a:pt x="37868" y="274"/>
                    </a:cubicBezTo>
                    <a:lnTo>
                      <a:pt x="37777" y="297"/>
                    </a:lnTo>
                    <a:cubicBezTo>
                      <a:pt x="37594" y="343"/>
                      <a:pt x="37411" y="388"/>
                      <a:pt x="37183" y="457"/>
                    </a:cubicBezTo>
                    <a:cubicBezTo>
                      <a:pt x="36978" y="525"/>
                      <a:pt x="36772" y="594"/>
                      <a:pt x="36567" y="662"/>
                    </a:cubicBezTo>
                    <a:cubicBezTo>
                      <a:pt x="36453" y="708"/>
                      <a:pt x="36339" y="753"/>
                      <a:pt x="36225" y="799"/>
                    </a:cubicBezTo>
                    <a:lnTo>
                      <a:pt x="36019" y="867"/>
                    </a:lnTo>
                    <a:cubicBezTo>
                      <a:pt x="35814" y="936"/>
                      <a:pt x="35631" y="1027"/>
                      <a:pt x="35471" y="1096"/>
                    </a:cubicBezTo>
                    <a:cubicBezTo>
                      <a:pt x="35312" y="1164"/>
                      <a:pt x="35129" y="1256"/>
                      <a:pt x="34946" y="1370"/>
                    </a:cubicBezTo>
                    <a:cubicBezTo>
                      <a:pt x="34809" y="1438"/>
                      <a:pt x="34695" y="1529"/>
                      <a:pt x="34558" y="1621"/>
                    </a:cubicBezTo>
                    <a:lnTo>
                      <a:pt x="34467" y="1666"/>
                    </a:lnTo>
                    <a:lnTo>
                      <a:pt x="33965" y="2009"/>
                    </a:lnTo>
                    <a:lnTo>
                      <a:pt x="33851" y="2077"/>
                    </a:lnTo>
                    <a:cubicBezTo>
                      <a:pt x="33714" y="2169"/>
                      <a:pt x="33577" y="2260"/>
                      <a:pt x="33440" y="2351"/>
                    </a:cubicBezTo>
                    <a:cubicBezTo>
                      <a:pt x="33212" y="2534"/>
                      <a:pt x="32983" y="2694"/>
                      <a:pt x="32755" y="2876"/>
                    </a:cubicBezTo>
                    <a:cubicBezTo>
                      <a:pt x="32390" y="3150"/>
                      <a:pt x="32002" y="3447"/>
                      <a:pt x="31614" y="3698"/>
                    </a:cubicBezTo>
                    <a:cubicBezTo>
                      <a:pt x="31477" y="3812"/>
                      <a:pt x="31340" y="3903"/>
                      <a:pt x="31203" y="3995"/>
                    </a:cubicBezTo>
                    <a:lnTo>
                      <a:pt x="30929" y="4177"/>
                    </a:lnTo>
                    <a:cubicBezTo>
                      <a:pt x="30838" y="4223"/>
                      <a:pt x="30769" y="4291"/>
                      <a:pt x="30701" y="4337"/>
                    </a:cubicBezTo>
                    <a:lnTo>
                      <a:pt x="30632" y="4383"/>
                    </a:lnTo>
                    <a:cubicBezTo>
                      <a:pt x="30518" y="4474"/>
                      <a:pt x="30404" y="4565"/>
                      <a:pt x="30267" y="4634"/>
                    </a:cubicBezTo>
                    <a:cubicBezTo>
                      <a:pt x="30199" y="4702"/>
                      <a:pt x="30107" y="4771"/>
                      <a:pt x="30039" y="4816"/>
                    </a:cubicBezTo>
                    <a:lnTo>
                      <a:pt x="29970" y="4885"/>
                    </a:lnTo>
                    <a:lnTo>
                      <a:pt x="29856" y="4953"/>
                    </a:lnTo>
                    <a:cubicBezTo>
                      <a:pt x="29788" y="4999"/>
                      <a:pt x="29719" y="5067"/>
                      <a:pt x="29651" y="5113"/>
                    </a:cubicBezTo>
                    <a:cubicBezTo>
                      <a:pt x="29468" y="5273"/>
                      <a:pt x="29286" y="5410"/>
                      <a:pt x="29103" y="5569"/>
                    </a:cubicBezTo>
                    <a:cubicBezTo>
                      <a:pt x="29103" y="5569"/>
                      <a:pt x="29080" y="5592"/>
                      <a:pt x="29080" y="5592"/>
                    </a:cubicBezTo>
                    <a:cubicBezTo>
                      <a:pt x="29080" y="5592"/>
                      <a:pt x="29057" y="5615"/>
                      <a:pt x="29057" y="5615"/>
                    </a:cubicBezTo>
                    <a:lnTo>
                      <a:pt x="28898" y="5752"/>
                    </a:lnTo>
                    <a:lnTo>
                      <a:pt x="28806" y="5821"/>
                    </a:lnTo>
                    <a:lnTo>
                      <a:pt x="28761" y="5866"/>
                    </a:lnTo>
                    <a:cubicBezTo>
                      <a:pt x="28738" y="5866"/>
                      <a:pt x="28715" y="5889"/>
                      <a:pt x="28715" y="5912"/>
                    </a:cubicBezTo>
                    <a:cubicBezTo>
                      <a:pt x="28669" y="5935"/>
                      <a:pt x="28624" y="5980"/>
                      <a:pt x="28601" y="6003"/>
                    </a:cubicBezTo>
                    <a:lnTo>
                      <a:pt x="28532" y="6049"/>
                    </a:lnTo>
                    <a:lnTo>
                      <a:pt x="28555" y="6049"/>
                    </a:lnTo>
                    <a:cubicBezTo>
                      <a:pt x="28464" y="6117"/>
                      <a:pt x="28395" y="6186"/>
                      <a:pt x="28304" y="6277"/>
                    </a:cubicBezTo>
                    <a:lnTo>
                      <a:pt x="28099" y="6437"/>
                    </a:lnTo>
                    <a:cubicBezTo>
                      <a:pt x="27825" y="6688"/>
                      <a:pt x="27574" y="6939"/>
                      <a:pt x="27300" y="7190"/>
                    </a:cubicBezTo>
                    <a:cubicBezTo>
                      <a:pt x="27209" y="7281"/>
                      <a:pt x="27117" y="7350"/>
                      <a:pt x="27026" y="7441"/>
                    </a:cubicBezTo>
                    <a:cubicBezTo>
                      <a:pt x="26843" y="7601"/>
                      <a:pt x="26661" y="7761"/>
                      <a:pt x="26478" y="7943"/>
                    </a:cubicBezTo>
                    <a:cubicBezTo>
                      <a:pt x="26204" y="8217"/>
                      <a:pt x="25930" y="8491"/>
                      <a:pt x="25634" y="8765"/>
                    </a:cubicBezTo>
                    <a:lnTo>
                      <a:pt x="25383" y="9016"/>
                    </a:lnTo>
                    <a:cubicBezTo>
                      <a:pt x="25223" y="9176"/>
                      <a:pt x="25040" y="9358"/>
                      <a:pt x="24858" y="9518"/>
                    </a:cubicBezTo>
                    <a:cubicBezTo>
                      <a:pt x="24721" y="9655"/>
                      <a:pt x="24561" y="9792"/>
                      <a:pt x="24424" y="9929"/>
                    </a:cubicBezTo>
                    <a:cubicBezTo>
                      <a:pt x="24310" y="10043"/>
                      <a:pt x="24173" y="10157"/>
                      <a:pt x="24059" y="10294"/>
                    </a:cubicBezTo>
                    <a:cubicBezTo>
                      <a:pt x="23785" y="10545"/>
                      <a:pt x="23511" y="10796"/>
                      <a:pt x="23237" y="11070"/>
                    </a:cubicBezTo>
                    <a:cubicBezTo>
                      <a:pt x="23146" y="11162"/>
                      <a:pt x="23032" y="11253"/>
                      <a:pt x="22917" y="11344"/>
                    </a:cubicBezTo>
                    <a:lnTo>
                      <a:pt x="22780" y="11481"/>
                    </a:lnTo>
                    <a:cubicBezTo>
                      <a:pt x="22644" y="11618"/>
                      <a:pt x="22484" y="11755"/>
                      <a:pt x="22324" y="11892"/>
                    </a:cubicBezTo>
                    <a:cubicBezTo>
                      <a:pt x="22164" y="12052"/>
                      <a:pt x="21982" y="12212"/>
                      <a:pt x="21822" y="12371"/>
                    </a:cubicBezTo>
                    <a:lnTo>
                      <a:pt x="21457" y="12714"/>
                    </a:lnTo>
                    <a:cubicBezTo>
                      <a:pt x="21183" y="12942"/>
                      <a:pt x="20932" y="13193"/>
                      <a:pt x="20681" y="13421"/>
                    </a:cubicBezTo>
                    <a:lnTo>
                      <a:pt x="20566" y="13536"/>
                    </a:lnTo>
                    <a:lnTo>
                      <a:pt x="20407" y="13695"/>
                    </a:lnTo>
                    <a:cubicBezTo>
                      <a:pt x="20224" y="13878"/>
                      <a:pt x="20019" y="14060"/>
                      <a:pt x="19813" y="14266"/>
                    </a:cubicBezTo>
                    <a:lnTo>
                      <a:pt x="19653" y="14426"/>
                    </a:lnTo>
                    <a:cubicBezTo>
                      <a:pt x="19448" y="14654"/>
                      <a:pt x="19220" y="14859"/>
                      <a:pt x="19014" y="15110"/>
                    </a:cubicBezTo>
                    <a:cubicBezTo>
                      <a:pt x="18832" y="15316"/>
                      <a:pt x="18626" y="15544"/>
                      <a:pt x="18421" y="15750"/>
                    </a:cubicBezTo>
                    <a:lnTo>
                      <a:pt x="18238" y="15932"/>
                    </a:lnTo>
                    <a:cubicBezTo>
                      <a:pt x="18056" y="16115"/>
                      <a:pt x="17873" y="16297"/>
                      <a:pt x="17713" y="16503"/>
                    </a:cubicBezTo>
                    <a:lnTo>
                      <a:pt x="17485" y="16731"/>
                    </a:lnTo>
                    <a:cubicBezTo>
                      <a:pt x="17371" y="16868"/>
                      <a:pt x="17234" y="17005"/>
                      <a:pt x="17120" y="17142"/>
                    </a:cubicBezTo>
                    <a:cubicBezTo>
                      <a:pt x="17051" y="17210"/>
                      <a:pt x="17006" y="17279"/>
                      <a:pt x="16937" y="17347"/>
                    </a:cubicBezTo>
                    <a:cubicBezTo>
                      <a:pt x="16892" y="17416"/>
                      <a:pt x="16846" y="17461"/>
                      <a:pt x="16800" y="17507"/>
                    </a:cubicBezTo>
                    <a:cubicBezTo>
                      <a:pt x="16732" y="17598"/>
                      <a:pt x="16663" y="17667"/>
                      <a:pt x="16595" y="17735"/>
                    </a:cubicBezTo>
                    <a:cubicBezTo>
                      <a:pt x="16549" y="17804"/>
                      <a:pt x="16504" y="17849"/>
                      <a:pt x="16435" y="17918"/>
                    </a:cubicBezTo>
                    <a:cubicBezTo>
                      <a:pt x="16321" y="18055"/>
                      <a:pt x="16207" y="18215"/>
                      <a:pt x="16070" y="18352"/>
                    </a:cubicBezTo>
                    <a:cubicBezTo>
                      <a:pt x="15819" y="18671"/>
                      <a:pt x="15545" y="18968"/>
                      <a:pt x="15294" y="19287"/>
                    </a:cubicBezTo>
                    <a:cubicBezTo>
                      <a:pt x="15180" y="19424"/>
                      <a:pt x="15043" y="19561"/>
                      <a:pt x="14929" y="19698"/>
                    </a:cubicBezTo>
                    <a:cubicBezTo>
                      <a:pt x="14814" y="19835"/>
                      <a:pt x="14700" y="19995"/>
                      <a:pt x="14586" y="20132"/>
                    </a:cubicBezTo>
                    <a:cubicBezTo>
                      <a:pt x="14426" y="20292"/>
                      <a:pt x="14289" y="20474"/>
                      <a:pt x="14153" y="20657"/>
                    </a:cubicBezTo>
                    <a:lnTo>
                      <a:pt x="13879" y="20977"/>
                    </a:lnTo>
                    <a:lnTo>
                      <a:pt x="13696" y="21182"/>
                    </a:lnTo>
                    <a:cubicBezTo>
                      <a:pt x="13536" y="21387"/>
                      <a:pt x="13354" y="21616"/>
                      <a:pt x="13194" y="21821"/>
                    </a:cubicBezTo>
                    <a:cubicBezTo>
                      <a:pt x="12943" y="22118"/>
                      <a:pt x="12692" y="22437"/>
                      <a:pt x="12463" y="22757"/>
                    </a:cubicBezTo>
                    <a:cubicBezTo>
                      <a:pt x="12418" y="22825"/>
                      <a:pt x="12349" y="22894"/>
                      <a:pt x="12304" y="22962"/>
                    </a:cubicBezTo>
                    <a:cubicBezTo>
                      <a:pt x="12235" y="23054"/>
                      <a:pt x="12167" y="23145"/>
                      <a:pt x="12098" y="23236"/>
                    </a:cubicBezTo>
                    <a:lnTo>
                      <a:pt x="12007" y="23350"/>
                    </a:lnTo>
                    <a:cubicBezTo>
                      <a:pt x="11893" y="23487"/>
                      <a:pt x="11801" y="23624"/>
                      <a:pt x="11710" y="23761"/>
                    </a:cubicBezTo>
                    <a:cubicBezTo>
                      <a:pt x="11573" y="23921"/>
                      <a:pt x="11459" y="24081"/>
                      <a:pt x="11345" y="24241"/>
                    </a:cubicBezTo>
                    <a:cubicBezTo>
                      <a:pt x="11231" y="24400"/>
                      <a:pt x="11117" y="24537"/>
                      <a:pt x="11003" y="24697"/>
                    </a:cubicBezTo>
                    <a:cubicBezTo>
                      <a:pt x="10957" y="24788"/>
                      <a:pt x="10888" y="24857"/>
                      <a:pt x="10820" y="24948"/>
                    </a:cubicBezTo>
                    <a:cubicBezTo>
                      <a:pt x="10774" y="25017"/>
                      <a:pt x="10706" y="25108"/>
                      <a:pt x="10637" y="25199"/>
                    </a:cubicBezTo>
                    <a:lnTo>
                      <a:pt x="10523" y="25359"/>
                    </a:lnTo>
                    <a:cubicBezTo>
                      <a:pt x="10455" y="25450"/>
                      <a:pt x="10409" y="25519"/>
                      <a:pt x="10341" y="25610"/>
                    </a:cubicBezTo>
                    <a:cubicBezTo>
                      <a:pt x="10204" y="25816"/>
                      <a:pt x="10044" y="25998"/>
                      <a:pt x="9861" y="26204"/>
                    </a:cubicBezTo>
                    <a:lnTo>
                      <a:pt x="9679" y="26455"/>
                    </a:lnTo>
                    <a:lnTo>
                      <a:pt x="9428" y="26751"/>
                    </a:lnTo>
                    <a:cubicBezTo>
                      <a:pt x="9245" y="26980"/>
                      <a:pt x="9062" y="27208"/>
                      <a:pt x="8880" y="27436"/>
                    </a:cubicBezTo>
                    <a:cubicBezTo>
                      <a:pt x="8606" y="27778"/>
                      <a:pt x="8355" y="28144"/>
                      <a:pt x="8104" y="28532"/>
                    </a:cubicBezTo>
                    <a:lnTo>
                      <a:pt x="8104" y="28509"/>
                    </a:lnTo>
                    <a:lnTo>
                      <a:pt x="7944" y="28760"/>
                    </a:lnTo>
                    <a:lnTo>
                      <a:pt x="7886" y="28857"/>
                    </a:lnTo>
                    <a:lnTo>
                      <a:pt x="7886" y="28857"/>
                    </a:lnTo>
                    <a:cubicBezTo>
                      <a:pt x="7692" y="29139"/>
                      <a:pt x="7500" y="29439"/>
                      <a:pt x="7328" y="29719"/>
                    </a:cubicBezTo>
                    <a:lnTo>
                      <a:pt x="7214" y="29924"/>
                    </a:lnTo>
                    <a:cubicBezTo>
                      <a:pt x="7145" y="29993"/>
                      <a:pt x="7099" y="30084"/>
                      <a:pt x="7054" y="30152"/>
                    </a:cubicBezTo>
                    <a:cubicBezTo>
                      <a:pt x="7008" y="30244"/>
                      <a:pt x="6963" y="30335"/>
                      <a:pt x="6894" y="30403"/>
                    </a:cubicBezTo>
                    <a:cubicBezTo>
                      <a:pt x="6826" y="30540"/>
                      <a:pt x="6734" y="30700"/>
                      <a:pt x="6643" y="30837"/>
                    </a:cubicBezTo>
                    <a:lnTo>
                      <a:pt x="6575" y="30928"/>
                    </a:lnTo>
                    <a:cubicBezTo>
                      <a:pt x="6483" y="31111"/>
                      <a:pt x="6369" y="31271"/>
                      <a:pt x="6278" y="31431"/>
                    </a:cubicBezTo>
                    <a:cubicBezTo>
                      <a:pt x="6232" y="31499"/>
                      <a:pt x="6186" y="31567"/>
                      <a:pt x="6141" y="31636"/>
                    </a:cubicBezTo>
                    <a:cubicBezTo>
                      <a:pt x="6072" y="31750"/>
                      <a:pt x="6004" y="31864"/>
                      <a:pt x="5958" y="31978"/>
                    </a:cubicBezTo>
                    <a:cubicBezTo>
                      <a:pt x="5844" y="32161"/>
                      <a:pt x="5753" y="32344"/>
                      <a:pt x="5639" y="32503"/>
                    </a:cubicBezTo>
                    <a:cubicBezTo>
                      <a:pt x="5547" y="32663"/>
                      <a:pt x="5456" y="32823"/>
                      <a:pt x="5365" y="32983"/>
                    </a:cubicBezTo>
                    <a:cubicBezTo>
                      <a:pt x="5296" y="33120"/>
                      <a:pt x="5205" y="33279"/>
                      <a:pt x="5114" y="33416"/>
                    </a:cubicBezTo>
                    <a:lnTo>
                      <a:pt x="5045" y="33553"/>
                    </a:lnTo>
                    <a:cubicBezTo>
                      <a:pt x="4977" y="33667"/>
                      <a:pt x="4885" y="33804"/>
                      <a:pt x="4817" y="33918"/>
                    </a:cubicBezTo>
                    <a:cubicBezTo>
                      <a:pt x="4771" y="33987"/>
                      <a:pt x="4703" y="34101"/>
                      <a:pt x="4634" y="34192"/>
                    </a:cubicBezTo>
                    <a:cubicBezTo>
                      <a:pt x="4589" y="34284"/>
                      <a:pt x="4543" y="34375"/>
                      <a:pt x="4475" y="34466"/>
                    </a:cubicBezTo>
                    <a:lnTo>
                      <a:pt x="4315" y="34695"/>
                    </a:lnTo>
                    <a:lnTo>
                      <a:pt x="4155" y="34946"/>
                    </a:lnTo>
                    <a:cubicBezTo>
                      <a:pt x="4064" y="35105"/>
                      <a:pt x="3950" y="35265"/>
                      <a:pt x="3858" y="35425"/>
                    </a:cubicBezTo>
                    <a:cubicBezTo>
                      <a:pt x="3813" y="35539"/>
                      <a:pt x="3744" y="35630"/>
                      <a:pt x="3676" y="35744"/>
                    </a:cubicBezTo>
                    <a:cubicBezTo>
                      <a:pt x="3630" y="35813"/>
                      <a:pt x="3584" y="35904"/>
                      <a:pt x="3516" y="35996"/>
                    </a:cubicBezTo>
                    <a:cubicBezTo>
                      <a:pt x="3402" y="36178"/>
                      <a:pt x="3310" y="36384"/>
                      <a:pt x="3196" y="36566"/>
                    </a:cubicBezTo>
                    <a:lnTo>
                      <a:pt x="2968" y="36954"/>
                    </a:lnTo>
                    <a:cubicBezTo>
                      <a:pt x="2786" y="37297"/>
                      <a:pt x="2580" y="37639"/>
                      <a:pt x="2352" y="37981"/>
                    </a:cubicBezTo>
                    <a:cubicBezTo>
                      <a:pt x="2146" y="38301"/>
                      <a:pt x="1964" y="38620"/>
                      <a:pt x="1758" y="38963"/>
                    </a:cubicBezTo>
                    <a:cubicBezTo>
                      <a:pt x="1713" y="39077"/>
                      <a:pt x="1644" y="39168"/>
                      <a:pt x="1599" y="39282"/>
                    </a:cubicBezTo>
                    <a:cubicBezTo>
                      <a:pt x="1553" y="39351"/>
                      <a:pt x="1530" y="39419"/>
                      <a:pt x="1484" y="39488"/>
                    </a:cubicBezTo>
                    <a:lnTo>
                      <a:pt x="1439" y="39579"/>
                    </a:lnTo>
                    <a:cubicBezTo>
                      <a:pt x="1348" y="39739"/>
                      <a:pt x="1256" y="39899"/>
                      <a:pt x="1165" y="40058"/>
                    </a:cubicBezTo>
                    <a:cubicBezTo>
                      <a:pt x="1119" y="40173"/>
                      <a:pt x="1074" y="40264"/>
                      <a:pt x="1028" y="40355"/>
                    </a:cubicBezTo>
                    <a:cubicBezTo>
                      <a:pt x="1005" y="40446"/>
                      <a:pt x="959" y="40515"/>
                      <a:pt x="914" y="40606"/>
                    </a:cubicBezTo>
                    <a:cubicBezTo>
                      <a:pt x="823" y="40766"/>
                      <a:pt x="754" y="40949"/>
                      <a:pt x="663" y="41108"/>
                    </a:cubicBezTo>
                    <a:lnTo>
                      <a:pt x="617" y="41200"/>
                    </a:lnTo>
                    <a:cubicBezTo>
                      <a:pt x="594" y="41245"/>
                      <a:pt x="571" y="41291"/>
                      <a:pt x="526" y="41337"/>
                    </a:cubicBezTo>
                    <a:lnTo>
                      <a:pt x="434" y="41496"/>
                    </a:lnTo>
                    <a:lnTo>
                      <a:pt x="389" y="41588"/>
                    </a:lnTo>
                    <a:cubicBezTo>
                      <a:pt x="298" y="41748"/>
                      <a:pt x="206" y="41907"/>
                      <a:pt x="138" y="42090"/>
                    </a:cubicBezTo>
                    <a:cubicBezTo>
                      <a:pt x="92" y="42158"/>
                      <a:pt x="69" y="42204"/>
                      <a:pt x="46" y="42250"/>
                    </a:cubicBezTo>
                    <a:cubicBezTo>
                      <a:pt x="24" y="42341"/>
                      <a:pt x="1" y="42432"/>
                      <a:pt x="24" y="42501"/>
                    </a:cubicBezTo>
                    <a:cubicBezTo>
                      <a:pt x="46" y="42569"/>
                      <a:pt x="115" y="42638"/>
                      <a:pt x="183" y="42683"/>
                    </a:cubicBezTo>
                    <a:cubicBezTo>
                      <a:pt x="229" y="42752"/>
                      <a:pt x="298" y="42797"/>
                      <a:pt x="389" y="42820"/>
                    </a:cubicBezTo>
                    <a:lnTo>
                      <a:pt x="914" y="42934"/>
                    </a:lnTo>
                    <a:lnTo>
                      <a:pt x="1439" y="43071"/>
                    </a:lnTo>
                    <a:cubicBezTo>
                      <a:pt x="1690" y="43117"/>
                      <a:pt x="1941" y="43163"/>
                      <a:pt x="2124" y="43186"/>
                    </a:cubicBezTo>
                    <a:cubicBezTo>
                      <a:pt x="2763" y="43254"/>
                      <a:pt x="3310" y="43322"/>
                      <a:pt x="3858" y="43345"/>
                    </a:cubicBezTo>
                    <a:lnTo>
                      <a:pt x="3950" y="43345"/>
                    </a:lnTo>
                    <a:cubicBezTo>
                      <a:pt x="4429" y="43391"/>
                      <a:pt x="4885" y="43391"/>
                      <a:pt x="5456" y="43391"/>
                    </a:cubicBezTo>
                    <a:lnTo>
                      <a:pt x="7077" y="43391"/>
                    </a:lnTo>
                    <a:cubicBezTo>
                      <a:pt x="7305" y="43391"/>
                      <a:pt x="7533" y="43391"/>
                      <a:pt x="7784" y="43414"/>
                    </a:cubicBezTo>
                    <a:lnTo>
                      <a:pt x="8674" y="43414"/>
                    </a:lnTo>
                    <a:cubicBezTo>
                      <a:pt x="9062" y="43437"/>
                      <a:pt x="9473" y="43437"/>
                      <a:pt x="9884" y="43437"/>
                    </a:cubicBezTo>
                    <a:lnTo>
                      <a:pt x="13491" y="43437"/>
                    </a:lnTo>
                    <a:cubicBezTo>
                      <a:pt x="13810" y="43437"/>
                      <a:pt x="14130" y="43459"/>
                      <a:pt x="14449" y="43459"/>
                    </a:cubicBezTo>
                    <a:lnTo>
                      <a:pt x="15111" y="43482"/>
                    </a:lnTo>
                    <a:cubicBezTo>
                      <a:pt x="15636" y="43482"/>
                      <a:pt x="16184" y="43505"/>
                      <a:pt x="16709" y="43505"/>
                    </a:cubicBezTo>
                    <a:cubicBezTo>
                      <a:pt x="17006" y="43505"/>
                      <a:pt x="17325" y="43528"/>
                      <a:pt x="17622" y="43528"/>
                    </a:cubicBezTo>
                    <a:lnTo>
                      <a:pt x="18603" y="43528"/>
                    </a:lnTo>
                    <a:cubicBezTo>
                      <a:pt x="18991" y="43551"/>
                      <a:pt x="19357" y="43551"/>
                      <a:pt x="19745" y="43551"/>
                    </a:cubicBezTo>
                    <a:lnTo>
                      <a:pt x="19950" y="43551"/>
                    </a:lnTo>
                    <a:cubicBezTo>
                      <a:pt x="20224" y="43551"/>
                      <a:pt x="20498" y="43551"/>
                      <a:pt x="20772" y="43528"/>
                    </a:cubicBezTo>
                    <a:lnTo>
                      <a:pt x="22004" y="43528"/>
                    </a:lnTo>
                    <a:cubicBezTo>
                      <a:pt x="22141" y="43528"/>
                      <a:pt x="22278" y="43528"/>
                      <a:pt x="22415" y="43505"/>
                    </a:cubicBezTo>
                    <a:lnTo>
                      <a:pt x="24013" y="43505"/>
                    </a:lnTo>
                    <a:cubicBezTo>
                      <a:pt x="24173" y="43505"/>
                      <a:pt x="24310" y="43482"/>
                      <a:pt x="24470" y="43482"/>
                    </a:cubicBezTo>
                    <a:lnTo>
                      <a:pt x="24789" y="43482"/>
                    </a:lnTo>
                    <a:cubicBezTo>
                      <a:pt x="25063" y="43482"/>
                      <a:pt x="25337" y="43459"/>
                      <a:pt x="25611" y="43459"/>
                    </a:cubicBezTo>
                    <a:lnTo>
                      <a:pt x="30062" y="43459"/>
                    </a:lnTo>
                    <a:cubicBezTo>
                      <a:pt x="30450" y="43482"/>
                      <a:pt x="30861" y="43482"/>
                      <a:pt x="31271" y="43505"/>
                    </a:cubicBezTo>
                    <a:cubicBezTo>
                      <a:pt x="31796" y="43528"/>
                      <a:pt x="32344" y="43528"/>
                      <a:pt x="32869" y="43528"/>
                    </a:cubicBezTo>
                    <a:lnTo>
                      <a:pt x="34467" y="43528"/>
                    </a:lnTo>
                    <a:cubicBezTo>
                      <a:pt x="34581" y="43505"/>
                      <a:pt x="34695" y="43505"/>
                      <a:pt x="34787" y="43505"/>
                    </a:cubicBezTo>
                    <a:cubicBezTo>
                      <a:pt x="34946" y="43482"/>
                      <a:pt x="35106" y="43482"/>
                      <a:pt x="35266" y="43482"/>
                    </a:cubicBezTo>
                    <a:cubicBezTo>
                      <a:pt x="35517" y="43482"/>
                      <a:pt x="35768" y="43459"/>
                      <a:pt x="36019" y="43459"/>
                    </a:cubicBezTo>
                    <a:cubicBezTo>
                      <a:pt x="36795" y="43414"/>
                      <a:pt x="37594" y="43345"/>
                      <a:pt x="38393" y="43277"/>
                    </a:cubicBezTo>
                    <a:lnTo>
                      <a:pt x="39283" y="43208"/>
                    </a:lnTo>
                    <a:cubicBezTo>
                      <a:pt x="39534" y="43186"/>
                      <a:pt x="39785" y="43163"/>
                      <a:pt x="40036" y="43163"/>
                    </a:cubicBezTo>
                    <a:lnTo>
                      <a:pt x="40173" y="43140"/>
                    </a:lnTo>
                    <a:cubicBezTo>
                      <a:pt x="40402" y="43117"/>
                      <a:pt x="40607" y="43117"/>
                      <a:pt x="40812" y="43094"/>
                    </a:cubicBezTo>
                    <a:lnTo>
                      <a:pt x="40972" y="43094"/>
                    </a:lnTo>
                    <a:cubicBezTo>
                      <a:pt x="41155" y="43094"/>
                      <a:pt x="41360" y="43071"/>
                      <a:pt x="41566" y="43071"/>
                    </a:cubicBezTo>
                    <a:lnTo>
                      <a:pt x="41657" y="43071"/>
                    </a:lnTo>
                    <a:cubicBezTo>
                      <a:pt x="41908" y="43071"/>
                      <a:pt x="42159" y="43071"/>
                      <a:pt x="42410" y="43049"/>
                    </a:cubicBezTo>
                    <a:cubicBezTo>
                      <a:pt x="42570" y="43049"/>
                      <a:pt x="42707" y="43026"/>
                      <a:pt x="42867" y="43026"/>
                    </a:cubicBezTo>
                    <a:lnTo>
                      <a:pt x="43209" y="43026"/>
                    </a:lnTo>
                    <a:cubicBezTo>
                      <a:pt x="43437" y="43026"/>
                      <a:pt x="43666" y="43003"/>
                      <a:pt x="43871" y="42980"/>
                    </a:cubicBezTo>
                    <a:lnTo>
                      <a:pt x="44031" y="42980"/>
                    </a:lnTo>
                    <a:cubicBezTo>
                      <a:pt x="44328" y="42957"/>
                      <a:pt x="44601" y="42934"/>
                      <a:pt x="44898" y="42912"/>
                    </a:cubicBezTo>
                    <a:lnTo>
                      <a:pt x="45104" y="42889"/>
                    </a:lnTo>
                    <a:cubicBezTo>
                      <a:pt x="45309" y="42889"/>
                      <a:pt x="45514" y="42866"/>
                      <a:pt x="45720" y="42843"/>
                    </a:cubicBezTo>
                    <a:cubicBezTo>
                      <a:pt x="46268" y="42775"/>
                      <a:pt x="46816" y="42683"/>
                      <a:pt x="47340" y="42569"/>
                    </a:cubicBezTo>
                    <a:cubicBezTo>
                      <a:pt x="47774" y="42478"/>
                      <a:pt x="48254" y="42341"/>
                      <a:pt x="48778" y="42158"/>
                    </a:cubicBezTo>
                    <a:cubicBezTo>
                      <a:pt x="49030" y="42090"/>
                      <a:pt x="49303" y="41999"/>
                      <a:pt x="49555" y="41884"/>
                    </a:cubicBezTo>
                    <a:cubicBezTo>
                      <a:pt x="49714" y="41839"/>
                      <a:pt x="49874" y="41770"/>
                      <a:pt x="50034" y="41702"/>
                    </a:cubicBezTo>
                    <a:cubicBezTo>
                      <a:pt x="50148" y="41656"/>
                      <a:pt x="50262" y="41611"/>
                      <a:pt x="50376" y="41565"/>
                    </a:cubicBezTo>
                    <a:cubicBezTo>
                      <a:pt x="50856" y="41360"/>
                      <a:pt x="51358" y="41131"/>
                      <a:pt x="51997" y="40789"/>
                    </a:cubicBezTo>
                    <a:lnTo>
                      <a:pt x="52065" y="40766"/>
                    </a:lnTo>
                    <a:cubicBezTo>
                      <a:pt x="52088" y="40766"/>
                      <a:pt x="52111" y="40743"/>
                      <a:pt x="52111" y="40743"/>
                    </a:cubicBezTo>
                    <a:cubicBezTo>
                      <a:pt x="52271" y="40652"/>
                      <a:pt x="52431" y="40583"/>
                      <a:pt x="52590" y="40492"/>
                    </a:cubicBezTo>
                    <a:cubicBezTo>
                      <a:pt x="52659" y="40446"/>
                      <a:pt x="52750" y="40401"/>
                      <a:pt x="52841" y="40355"/>
                    </a:cubicBezTo>
                    <a:lnTo>
                      <a:pt x="53024" y="40241"/>
                    </a:lnTo>
                    <a:cubicBezTo>
                      <a:pt x="53252" y="40104"/>
                      <a:pt x="53595" y="39922"/>
                      <a:pt x="53891" y="39693"/>
                    </a:cubicBezTo>
                    <a:cubicBezTo>
                      <a:pt x="54028" y="39602"/>
                      <a:pt x="54165" y="39488"/>
                      <a:pt x="54302" y="39374"/>
                    </a:cubicBezTo>
                    <a:cubicBezTo>
                      <a:pt x="54348" y="39351"/>
                      <a:pt x="54416" y="39305"/>
                      <a:pt x="54462" y="39260"/>
                    </a:cubicBezTo>
                    <a:cubicBezTo>
                      <a:pt x="54530" y="39214"/>
                      <a:pt x="54599" y="39168"/>
                      <a:pt x="54667" y="39100"/>
                    </a:cubicBezTo>
                    <a:cubicBezTo>
                      <a:pt x="54782" y="39009"/>
                      <a:pt x="54896" y="38894"/>
                      <a:pt x="55010" y="38803"/>
                    </a:cubicBezTo>
                    <a:lnTo>
                      <a:pt x="55147" y="38666"/>
                    </a:lnTo>
                    <a:cubicBezTo>
                      <a:pt x="55215" y="38598"/>
                      <a:pt x="55284" y="38529"/>
                      <a:pt x="55329" y="38461"/>
                    </a:cubicBezTo>
                    <a:cubicBezTo>
                      <a:pt x="55329" y="38461"/>
                      <a:pt x="55375" y="38438"/>
                      <a:pt x="55375" y="38438"/>
                    </a:cubicBezTo>
                    <a:lnTo>
                      <a:pt x="55489" y="38347"/>
                    </a:lnTo>
                    <a:cubicBezTo>
                      <a:pt x="55603" y="38232"/>
                      <a:pt x="55740" y="38118"/>
                      <a:pt x="55877" y="38004"/>
                    </a:cubicBezTo>
                    <a:cubicBezTo>
                      <a:pt x="55991" y="37913"/>
                      <a:pt x="56083" y="37822"/>
                      <a:pt x="56174" y="37730"/>
                    </a:cubicBezTo>
                    <a:cubicBezTo>
                      <a:pt x="56311" y="37616"/>
                      <a:pt x="56425" y="37525"/>
                      <a:pt x="56493" y="37388"/>
                    </a:cubicBezTo>
                    <a:cubicBezTo>
                      <a:pt x="56630" y="37274"/>
                      <a:pt x="56745" y="37160"/>
                      <a:pt x="56881" y="37046"/>
                    </a:cubicBezTo>
                    <a:lnTo>
                      <a:pt x="56950" y="37000"/>
                    </a:lnTo>
                    <a:cubicBezTo>
                      <a:pt x="57155" y="36817"/>
                      <a:pt x="57384" y="36635"/>
                      <a:pt x="57566" y="36429"/>
                    </a:cubicBezTo>
                    <a:cubicBezTo>
                      <a:pt x="57772" y="36224"/>
                      <a:pt x="57977" y="35996"/>
                      <a:pt x="58160" y="35790"/>
                    </a:cubicBezTo>
                    <a:lnTo>
                      <a:pt x="58205" y="35744"/>
                    </a:lnTo>
                    <a:lnTo>
                      <a:pt x="58593" y="35311"/>
                    </a:lnTo>
                    <a:lnTo>
                      <a:pt x="58844" y="35037"/>
                    </a:lnTo>
                    <a:lnTo>
                      <a:pt x="58981" y="34877"/>
                    </a:lnTo>
                    <a:cubicBezTo>
                      <a:pt x="59141" y="34695"/>
                      <a:pt x="59301" y="34512"/>
                      <a:pt x="59461" y="34329"/>
                    </a:cubicBezTo>
                    <a:cubicBezTo>
                      <a:pt x="59712" y="34055"/>
                      <a:pt x="59940" y="33759"/>
                      <a:pt x="60145" y="33508"/>
                    </a:cubicBezTo>
                    <a:cubicBezTo>
                      <a:pt x="60305" y="33279"/>
                      <a:pt x="60465" y="33028"/>
                      <a:pt x="60625" y="32800"/>
                    </a:cubicBezTo>
                    <a:lnTo>
                      <a:pt x="60670" y="32732"/>
                    </a:lnTo>
                    <a:cubicBezTo>
                      <a:pt x="61013" y="32207"/>
                      <a:pt x="61310" y="31636"/>
                      <a:pt x="61583" y="31020"/>
                    </a:cubicBezTo>
                    <a:cubicBezTo>
                      <a:pt x="61835" y="30449"/>
                      <a:pt x="62086" y="29878"/>
                      <a:pt x="62268" y="29308"/>
                    </a:cubicBezTo>
                    <a:cubicBezTo>
                      <a:pt x="62405" y="28851"/>
                      <a:pt x="62474" y="28463"/>
                      <a:pt x="62497" y="28098"/>
                    </a:cubicBezTo>
                    <a:cubicBezTo>
                      <a:pt x="62519" y="27687"/>
                      <a:pt x="62519" y="27276"/>
                      <a:pt x="62474" y="26865"/>
                    </a:cubicBezTo>
                    <a:cubicBezTo>
                      <a:pt x="62451" y="26592"/>
                      <a:pt x="62428" y="26272"/>
                      <a:pt x="62360" y="25975"/>
                    </a:cubicBezTo>
                    <a:cubicBezTo>
                      <a:pt x="62314" y="25793"/>
                      <a:pt x="62268" y="25633"/>
                      <a:pt x="62200" y="25473"/>
                    </a:cubicBezTo>
                    <a:cubicBezTo>
                      <a:pt x="62177" y="25382"/>
                      <a:pt x="62131" y="25313"/>
                      <a:pt x="62086" y="25222"/>
                    </a:cubicBezTo>
                    <a:cubicBezTo>
                      <a:pt x="62063" y="25154"/>
                      <a:pt x="62040" y="25108"/>
                      <a:pt x="62017" y="25039"/>
                    </a:cubicBezTo>
                    <a:cubicBezTo>
                      <a:pt x="61880" y="24766"/>
                      <a:pt x="61698" y="24514"/>
                      <a:pt x="61515" y="24263"/>
                    </a:cubicBezTo>
                    <a:cubicBezTo>
                      <a:pt x="61469" y="24149"/>
                      <a:pt x="61401" y="24081"/>
                      <a:pt x="61332" y="24035"/>
                    </a:cubicBezTo>
                    <a:cubicBezTo>
                      <a:pt x="61241" y="23944"/>
                      <a:pt x="61173" y="23875"/>
                      <a:pt x="61081" y="23784"/>
                    </a:cubicBezTo>
                    <a:cubicBezTo>
                      <a:pt x="60967" y="23693"/>
                      <a:pt x="60830" y="23579"/>
                      <a:pt x="60693" y="23487"/>
                    </a:cubicBezTo>
                    <a:cubicBezTo>
                      <a:pt x="60625" y="23442"/>
                      <a:pt x="60579" y="23419"/>
                      <a:pt x="60511" y="23396"/>
                    </a:cubicBezTo>
                    <a:cubicBezTo>
                      <a:pt x="60465" y="23350"/>
                      <a:pt x="60397" y="23305"/>
                      <a:pt x="60351" y="23282"/>
                    </a:cubicBezTo>
                    <a:cubicBezTo>
                      <a:pt x="60214" y="23191"/>
                      <a:pt x="60054" y="23122"/>
                      <a:pt x="59849" y="23031"/>
                    </a:cubicBezTo>
                    <a:cubicBezTo>
                      <a:pt x="59735" y="22985"/>
                      <a:pt x="59598" y="22917"/>
                      <a:pt x="59438" y="22871"/>
                    </a:cubicBezTo>
                    <a:cubicBezTo>
                      <a:pt x="59278" y="22825"/>
                      <a:pt x="59118" y="22803"/>
                      <a:pt x="58890" y="22780"/>
                    </a:cubicBezTo>
                    <a:lnTo>
                      <a:pt x="58776" y="22757"/>
                    </a:lnTo>
                    <a:cubicBezTo>
                      <a:pt x="58502" y="22711"/>
                      <a:pt x="58205" y="22688"/>
                      <a:pt x="57931" y="22688"/>
                    </a:cubicBezTo>
                    <a:cubicBezTo>
                      <a:pt x="57612" y="22688"/>
                      <a:pt x="57292" y="22643"/>
                      <a:pt x="56973" y="22597"/>
                    </a:cubicBezTo>
                    <a:lnTo>
                      <a:pt x="56927" y="22597"/>
                    </a:lnTo>
                    <a:cubicBezTo>
                      <a:pt x="56653" y="22551"/>
                      <a:pt x="56379" y="22460"/>
                      <a:pt x="56174" y="22392"/>
                    </a:cubicBezTo>
                    <a:lnTo>
                      <a:pt x="56037" y="22346"/>
                    </a:lnTo>
                    <a:cubicBezTo>
                      <a:pt x="55877" y="22278"/>
                      <a:pt x="55717" y="22232"/>
                      <a:pt x="55558" y="22163"/>
                    </a:cubicBezTo>
                    <a:cubicBezTo>
                      <a:pt x="55284" y="22027"/>
                      <a:pt x="55078" y="21890"/>
                      <a:pt x="54873" y="21753"/>
                    </a:cubicBezTo>
                    <a:cubicBezTo>
                      <a:pt x="54804" y="21684"/>
                      <a:pt x="54736" y="21616"/>
                      <a:pt x="54690" y="21547"/>
                    </a:cubicBezTo>
                    <a:cubicBezTo>
                      <a:pt x="54667" y="21502"/>
                      <a:pt x="54622" y="21433"/>
                      <a:pt x="54599" y="21387"/>
                    </a:cubicBezTo>
                    <a:cubicBezTo>
                      <a:pt x="54576" y="21296"/>
                      <a:pt x="54553" y="21205"/>
                      <a:pt x="54530" y="21113"/>
                    </a:cubicBezTo>
                    <a:cubicBezTo>
                      <a:pt x="54530" y="21068"/>
                      <a:pt x="54530" y="20999"/>
                      <a:pt x="54553" y="20954"/>
                    </a:cubicBezTo>
                    <a:lnTo>
                      <a:pt x="54576" y="20840"/>
                    </a:lnTo>
                    <a:cubicBezTo>
                      <a:pt x="54576" y="20794"/>
                      <a:pt x="54599" y="20748"/>
                      <a:pt x="54599" y="20680"/>
                    </a:cubicBezTo>
                    <a:lnTo>
                      <a:pt x="54599" y="20634"/>
                    </a:lnTo>
                    <a:lnTo>
                      <a:pt x="54622" y="20566"/>
                    </a:lnTo>
                    <a:cubicBezTo>
                      <a:pt x="54622" y="20474"/>
                      <a:pt x="54645" y="20383"/>
                      <a:pt x="54667" y="20269"/>
                    </a:cubicBezTo>
                    <a:cubicBezTo>
                      <a:pt x="54713" y="20178"/>
                      <a:pt x="54736" y="20086"/>
                      <a:pt x="54759" y="19995"/>
                    </a:cubicBezTo>
                    <a:cubicBezTo>
                      <a:pt x="54782" y="19972"/>
                      <a:pt x="54804" y="19927"/>
                      <a:pt x="54827" y="19904"/>
                    </a:cubicBezTo>
                    <a:cubicBezTo>
                      <a:pt x="54850" y="19881"/>
                      <a:pt x="54873" y="19835"/>
                      <a:pt x="54918" y="19812"/>
                    </a:cubicBezTo>
                    <a:cubicBezTo>
                      <a:pt x="54964" y="19790"/>
                      <a:pt x="55010" y="19767"/>
                      <a:pt x="55078" y="19744"/>
                    </a:cubicBezTo>
                    <a:cubicBezTo>
                      <a:pt x="55170" y="19721"/>
                      <a:pt x="55238" y="19698"/>
                      <a:pt x="55329" y="19676"/>
                    </a:cubicBezTo>
                    <a:lnTo>
                      <a:pt x="55672" y="19676"/>
                    </a:lnTo>
                    <a:cubicBezTo>
                      <a:pt x="55740" y="19698"/>
                      <a:pt x="55809" y="19698"/>
                      <a:pt x="55877" y="19698"/>
                    </a:cubicBezTo>
                    <a:lnTo>
                      <a:pt x="56105" y="19698"/>
                    </a:lnTo>
                    <a:cubicBezTo>
                      <a:pt x="56197" y="19698"/>
                      <a:pt x="56311" y="19698"/>
                      <a:pt x="56402" y="19676"/>
                    </a:cubicBezTo>
                    <a:cubicBezTo>
                      <a:pt x="56562" y="19653"/>
                      <a:pt x="56722" y="19561"/>
                      <a:pt x="56836" y="19447"/>
                    </a:cubicBezTo>
                    <a:cubicBezTo>
                      <a:pt x="56950" y="19333"/>
                      <a:pt x="57018" y="19173"/>
                      <a:pt x="57064" y="19014"/>
                    </a:cubicBezTo>
                    <a:cubicBezTo>
                      <a:pt x="57110" y="18831"/>
                      <a:pt x="57110" y="18648"/>
                      <a:pt x="57041" y="18511"/>
                    </a:cubicBezTo>
                    <a:cubicBezTo>
                      <a:pt x="56996" y="18420"/>
                      <a:pt x="56927" y="18329"/>
                      <a:pt x="56881" y="18260"/>
                    </a:cubicBezTo>
                    <a:cubicBezTo>
                      <a:pt x="56790" y="18169"/>
                      <a:pt x="56699" y="18055"/>
                      <a:pt x="56630" y="17964"/>
                    </a:cubicBezTo>
                    <a:cubicBezTo>
                      <a:pt x="56562" y="17849"/>
                      <a:pt x="56516" y="17781"/>
                      <a:pt x="56448" y="17713"/>
                    </a:cubicBezTo>
                    <a:cubicBezTo>
                      <a:pt x="56402" y="17621"/>
                      <a:pt x="56356" y="17553"/>
                      <a:pt x="56311" y="17461"/>
                    </a:cubicBezTo>
                    <a:lnTo>
                      <a:pt x="56288" y="17325"/>
                    </a:lnTo>
                    <a:lnTo>
                      <a:pt x="56265" y="17279"/>
                    </a:lnTo>
                    <a:cubicBezTo>
                      <a:pt x="56242" y="17233"/>
                      <a:pt x="56242" y="17188"/>
                      <a:pt x="56220" y="17142"/>
                    </a:cubicBezTo>
                    <a:cubicBezTo>
                      <a:pt x="56242" y="17073"/>
                      <a:pt x="56265" y="17005"/>
                      <a:pt x="56288" y="16959"/>
                    </a:cubicBezTo>
                    <a:cubicBezTo>
                      <a:pt x="56356" y="16800"/>
                      <a:pt x="56471" y="16663"/>
                      <a:pt x="56585" y="16503"/>
                    </a:cubicBezTo>
                    <a:cubicBezTo>
                      <a:pt x="56676" y="16389"/>
                      <a:pt x="56790" y="16297"/>
                      <a:pt x="56927" y="16183"/>
                    </a:cubicBezTo>
                    <a:cubicBezTo>
                      <a:pt x="57110" y="16069"/>
                      <a:pt x="57292" y="15955"/>
                      <a:pt x="57475" y="15841"/>
                    </a:cubicBezTo>
                    <a:cubicBezTo>
                      <a:pt x="57658" y="15750"/>
                      <a:pt x="57817" y="15658"/>
                      <a:pt x="57977" y="15590"/>
                    </a:cubicBezTo>
                    <a:cubicBezTo>
                      <a:pt x="58068" y="15567"/>
                      <a:pt x="58137" y="15544"/>
                      <a:pt x="58205" y="15521"/>
                    </a:cubicBezTo>
                    <a:lnTo>
                      <a:pt x="58342" y="15498"/>
                    </a:lnTo>
                    <a:cubicBezTo>
                      <a:pt x="58502" y="15453"/>
                      <a:pt x="58639" y="15430"/>
                      <a:pt x="58799" y="15407"/>
                    </a:cubicBezTo>
                    <a:lnTo>
                      <a:pt x="58913" y="15384"/>
                    </a:lnTo>
                    <a:cubicBezTo>
                      <a:pt x="59004" y="15362"/>
                      <a:pt x="59118" y="15339"/>
                      <a:pt x="59232" y="15293"/>
                    </a:cubicBezTo>
                    <a:cubicBezTo>
                      <a:pt x="59369" y="15270"/>
                      <a:pt x="59506" y="15202"/>
                      <a:pt x="59643" y="15156"/>
                    </a:cubicBezTo>
                    <a:lnTo>
                      <a:pt x="59689" y="15156"/>
                    </a:lnTo>
                    <a:lnTo>
                      <a:pt x="59712" y="15133"/>
                    </a:lnTo>
                    <a:lnTo>
                      <a:pt x="59917" y="15133"/>
                    </a:lnTo>
                    <a:cubicBezTo>
                      <a:pt x="60009" y="15133"/>
                      <a:pt x="60100" y="15133"/>
                      <a:pt x="60214" y="15110"/>
                    </a:cubicBezTo>
                    <a:cubicBezTo>
                      <a:pt x="60419" y="15110"/>
                      <a:pt x="60602" y="15088"/>
                      <a:pt x="60762" y="15042"/>
                    </a:cubicBezTo>
                    <a:cubicBezTo>
                      <a:pt x="60944" y="14996"/>
                      <a:pt x="61127" y="14928"/>
                      <a:pt x="61332" y="14837"/>
                    </a:cubicBezTo>
                    <a:cubicBezTo>
                      <a:pt x="61401" y="14814"/>
                      <a:pt x="61469" y="14768"/>
                      <a:pt x="61561" y="14722"/>
                    </a:cubicBezTo>
                    <a:lnTo>
                      <a:pt x="61583" y="14700"/>
                    </a:lnTo>
                    <a:cubicBezTo>
                      <a:pt x="61766" y="14608"/>
                      <a:pt x="61972" y="14494"/>
                      <a:pt x="61949" y="14289"/>
                    </a:cubicBezTo>
                    <a:cubicBezTo>
                      <a:pt x="61949" y="14266"/>
                      <a:pt x="61949" y="14243"/>
                      <a:pt x="61949" y="14220"/>
                    </a:cubicBezTo>
                    <a:cubicBezTo>
                      <a:pt x="62017" y="14197"/>
                      <a:pt x="62063" y="14175"/>
                      <a:pt x="62131" y="14129"/>
                    </a:cubicBezTo>
                    <a:cubicBezTo>
                      <a:pt x="62245" y="14060"/>
                      <a:pt x="62382" y="13969"/>
                      <a:pt x="62497" y="13878"/>
                    </a:cubicBezTo>
                    <a:cubicBezTo>
                      <a:pt x="62611" y="13787"/>
                      <a:pt x="62702" y="13695"/>
                      <a:pt x="62816" y="13558"/>
                    </a:cubicBezTo>
                    <a:cubicBezTo>
                      <a:pt x="62930" y="13421"/>
                      <a:pt x="63044" y="13262"/>
                      <a:pt x="63113" y="13125"/>
                    </a:cubicBezTo>
                    <a:cubicBezTo>
                      <a:pt x="63181" y="12988"/>
                      <a:pt x="63250" y="12851"/>
                      <a:pt x="63318" y="12645"/>
                    </a:cubicBezTo>
                    <a:cubicBezTo>
                      <a:pt x="63410" y="12417"/>
                      <a:pt x="63455" y="12189"/>
                      <a:pt x="63501" y="11961"/>
                    </a:cubicBezTo>
                    <a:lnTo>
                      <a:pt x="63501" y="11892"/>
                    </a:lnTo>
                    <a:lnTo>
                      <a:pt x="63524" y="11846"/>
                    </a:lnTo>
                    <a:cubicBezTo>
                      <a:pt x="63546" y="11709"/>
                      <a:pt x="63592" y="11573"/>
                      <a:pt x="63592" y="11413"/>
                    </a:cubicBezTo>
                    <a:cubicBezTo>
                      <a:pt x="63592" y="11344"/>
                      <a:pt x="63569" y="11253"/>
                      <a:pt x="63546" y="11139"/>
                    </a:cubicBezTo>
                    <a:cubicBezTo>
                      <a:pt x="63546" y="11070"/>
                      <a:pt x="63524" y="11002"/>
                      <a:pt x="63478" y="10911"/>
                    </a:cubicBezTo>
                    <a:lnTo>
                      <a:pt x="63478" y="10865"/>
                    </a:lnTo>
                    <a:cubicBezTo>
                      <a:pt x="63455" y="10751"/>
                      <a:pt x="63432" y="10637"/>
                      <a:pt x="63387" y="10523"/>
                    </a:cubicBezTo>
                    <a:cubicBezTo>
                      <a:pt x="63341" y="10386"/>
                      <a:pt x="63250" y="10271"/>
                      <a:pt x="63181" y="10180"/>
                    </a:cubicBezTo>
                    <a:cubicBezTo>
                      <a:pt x="63067" y="9998"/>
                      <a:pt x="62907" y="9838"/>
                      <a:pt x="62748" y="9678"/>
                    </a:cubicBezTo>
                    <a:cubicBezTo>
                      <a:pt x="62565" y="9518"/>
                      <a:pt x="62382" y="9381"/>
                      <a:pt x="62177" y="9244"/>
                    </a:cubicBezTo>
                    <a:cubicBezTo>
                      <a:pt x="61972" y="9130"/>
                      <a:pt x="61766" y="9039"/>
                      <a:pt x="61538" y="8925"/>
                    </a:cubicBezTo>
                    <a:lnTo>
                      <a:pt x="61447" y="8902"/>
                    </a:lnTo>
                    <a:cubicBezTo>
                      <a:pt x="61447" y="8879"/>
                      <a:pt x="61447" y="8879"/>
                      <a:pt x="61424" y="8879"/>
                    </a:cubicBezTo>
                    <a:lnTo>
                      <a:pt x="61401" y="8879"/>
                    </a:lnTo>
                    <a:lnTo>
                      <a:pt x="61355" y="8856"/>
                    </a:lnTo>
                    <a:cubicBezTo>
                      <a:pt x="61310" y="8834"/>
                      <a:pt x="61264" y="8811"/>
                      <a:pt x="61195" y="8765"/>
                    </a:cubicBezTo>
                    <a:cubicBezTo>
                      <a:pt x="61104" y="8719"/>
                      <a:pt x="61013" y="8674"/>
                      <a:pt x="60922" y="8651"/>
                    </a:cubicBezTo>
                    <a:cubicBezTo>
                      <a:pt x="60785" y="8582"/>
                      <a:pt x="60625" y="8514"/>
                      <a:pt x="60488" y="8468"/>
                    </a:cubicBezTo>
                    <a:cubicBezTo>
                      <a:pt x="60397" y="8445"/>
                      <a:pt x="60305" y="8400"/>
                      <a:pt x="60214" y="8377"/>
                    </a:cubicBezTo>
                    <a:lnTo>
                      <a:pt x="60031" y="8309"/>
                    </a:lnTo>
                    <a:cubicBezTo>
                      <a:pt x="59894" y="8263"/>
                      <a:pt x="59735" y="8217"/>
                      <a:pt x="59598" y="8172"/>
                    </a:cubicBezTo>
                    <a:cubicBezTo>
                      <a:pt x="58867" y="7989"/>
                      <a:pt x="58319" y="7875"/>
                      <a:pt x="57794" y="7852"/>
                    </a:cubicBezTo>
                    <a:cubicBezTo>
                      <a:pt x="57635" y="7829"/>
                      <a:pt x="57475" y="7829"/>
                      <a:pt x="57315" y="7829"/>
                    </a:cubicBezTo>
                    <a:lnTo>
                      <a:pt x="57064" y="7806"/>
                    </a:lnTo>
                    <a:lnTo>
                      <a:pt x="56220" y="7806"/>
                    </a:lnTo>
                    <a:cubicBezTo>
                      <a:pt x="56037" y="7806"/>
                      <a:pt x="55854" y="7829"/>
                      <a:pt x="55672" y="7829"/>
                    </a:cubicBezTo>
                    <a:lnTo>
                      <a:pt x="55558" y="7829"/>
                    </a:lnTo>
                    <a:cubicBezTo>
                      <a:pt x="55261" y="7829"/>
                      <a:pt x="55010" y="7829"/>
                      <a:pt x="54736" y="7852"/>
                    </a:cubicBezTo>
                    <a:lnTo>
                      <a:pt x="54759" y="7852"/>
                    </a:lnTo>
                    <a:cubicBezTo>
                      <a:pt x="54667" y="7875"/>
                      <a:pt x="54599" y="7875"/>
                      <a:pt x="54530" y="7875"/>
                    </a:cubicBezTo>
                    <a:lnTo>
                      <a:pt x="54371" y="7898"/>
                    </a:lnTo>
                    <a:cubicBezTo>
                      <a:pt x="54257" y="7920"/>
                      <a:pt x="54142" y="7920"/>
                      <a:pt x="54028" y="7943"/>
                    </a:cubicBezTo>
                    <a:lnTo>
                      <a:pt x="53777" y="7966"/>
                    </a:lnTo>
                    <a:lnTo>
                      <a:pt x="53526" y="7989"/>
                    </a:lnTo>
                    <a:lnTo>
                      <a:pt x="53435" y="7989"/>
                    </a:lnTo>
                    <a:cubicBezTo>
                      <a:pt x="53344" y="8012"/>
                      <a:pt x="53252" y="8012"/>
                      <a:pt x="53161" y="8035"/>
                    </a:cubicBezTo>
                    <a:lnTo>
                      <a:pt x="53047" y="8035"/>
                    </a:lnTo>
                    <a:lnTo>
                      <a:pt x="53001" y="8057"/>
                    </a:lnTo>
                    <a:lnTo>
                      <a:pt x="52796" y="8057"/>
                    </a:lnTo>
                    <a:lnTo>
                      <a:pt x="52613" y="8080"/>
                    </a:lnTo>
                    <a:cubicBezTo>
                      <a:pt x="52453" y="8103"/>
                      <a:pt x="52294" y="8103"/>
                      <a:pt x="52134" y="8126"/>
                    </a:cubicBezTo>
                    <a:cubicBezTo>
                      <a:pt x="51997" y="8149"/>
                      <a:pt x="51883" y="8149"/>
                      <a:pt x="51746" y="8172"/>
                    </a:cubicBezTo>
                    <a:lnTo>
                      <a:pt x="51472" y="8217"/>
                    </a:lnTo>
                    <a:lnTo>
                      <a:pt x="51518" y="8217"/>
                    </a:lnTo>
                    <a:cubicBezTo>
                      <a:pt x="51198" y="8240"/>
                      <a:pt x="50947" y="8263"/>
                      <a:pt x="50696" y="8263"/>
                    </a:cubicBezTo>
                    <a:lnTo>
                      <a:pt x="49851" y="8263"/>
                    </a:lnTo>
                    <a:cubicBezTo>
                      <a:pt x="49600" y="8263"/>
                      <a:pt x="49349" y="8240"/>
                      <a:pt x="49144" y="8217"/>
                    </a:cubicBezTo>
                    <a:lnTo>
                      <a:pt x="49121" y="8217"/>
                    </a:lnTo>
                    <a:cubicBezTo>
                      <a:pt x="48961" y="8194"/>
                      <a:pt x="48824" y="8194"/>
                      <a:pt x="48687" y="8172"/>
                    </a:cubicBezTo>
                    <a:lnTo>
                      <a:pt x="48573" y="8172"/>
                    </a:lnTo>
                    <a:cubicBezTo>
                      <a:pt x="48459" y="8149"/>
                      <a:pt x="48345" y="8149"/>
                      <a:pt x="48231" y="8126"/>
                    </a:cubicBezTo>
                    <a:cubicBezTo>
                      <a:pt x="47911" y="8057"/>
                      <a:pt x="47569" y="7989"/>
                      <a:pt x="47181" y="7875"/>
                    </a:cubicBezTo>
                    <a:cubicBezTo>
                      <a:pt x="47021" y="7829"/>
                      <a:pt x="46861" y="7761"/>
                      <a:pt x="46679" y="7715"/>
                    </a:cubicBezTo>
                    <a:cubicBezTo>
                      <a:pt x="46542" y="7647"/>
                      <a:pt x="46382" y="7601"/>
                      <a:pt x="46245" y="7532"/>
                    </a:cubicBezTo>
                    <a:cubicBezTo>
                      <a:pt x="46085" y="7464"/>
                      <a:pt x="45948" y="7373"/>
                      <a:pt x="45857" y="7304"/>
                    </a:cubicBezTo>
                    <a:cubicBezTo>
                      <a:pt x="45811" y="7259"/>
                      <a:pt x="45766" y="7213"/>
                      <a:pt x="45743" y="7167"/>
                    </a:cubicBezTo>
                    <a:cubicBezTo>
                      <a:pt x="45697" y="7122"/>
                      <a:pt x="45651" y="7053"/>
                      <a:pt x="45629" y="6985"/>
                    </a:cubicBezTo>
                    <a:cubicBezTo>
                      <a:pt x="45583" y="6848"/>
                      <a:pt x="45560" y="6688"/>
                      <a:pt x="45537" y="6528"/>
                    </a:cubicBezTo>
                    <a:cubicBezTo>
                      <a:pt x="45537" y="6437"/>
                      <a:pt x="45537" y="6346"/>
                      <a:pt x="45537" y="6254"/>
                    </a:cubicBezTo>
                    <a:lnTo>
                      <a:pt x="45537" y="6186"/>
                    </a:lnTo>
                    <a:cubicBezTo>
                      <a:pt x="45537" y="6140"/>
                      <a:pt x="45537" y="6072"/>
                      <a:pt x="45537" y="6026"/>
                    </a:cubicBezTo>
                    <a:cubicBezTo>
                      <a:pt x="45537" y="5935"/>
                      <a:pt x="45537" y="5866"/>
                      <a:pt x="45537" y="5775"/>
                    </a:cubicBezTo>
                    <a:cubicBezTo>
                      <a:pt x="45537" y="5661"/>
                      <a:pt x="45537" y="5547"/>
                      <a:pt x="45537" y="5433"/>
                    </a:cubicBezTo>
                    <a:lnTo>
                      <a:pt x="45560" y="5296"/>
                    </a:lnTo>
                    <a:cubicBezTo>
                      <a:pt x="45560" y="5227"/>
                      <a:pt x="45560" y="5136"/>
                      <a:pt x="45560" y="5067"/>
                    </a:cubicBezTo>
                    <a:cubicBezTo>
                      <a:pt x="45537" y="4908"/>
                      <a:pt x="45560" y="4771"/>
                      <a:pt x="45560" y="4634"/>
                    </a:cubicBezTo>
                    <a:cubicBezTo>
                      <a:pt x="45560" y="4497"/>
                      <a:pt x="45560" y="4360"/>
                      <a:pt x="45560" y="4200"/>
                    </a:cubicBezTo>
                    <a:cubicBezTo>
                      <a:pt x="45560" y="4040"/>
                      <a:pt x="45560" y="3880"/>
                      <a:pt x="45560" y="3721"/>
                    </a:cubicBezTo>
                    <a:cubicBezTo>
                      <a:pt x="45560" y="3629"/>
                      <a:pt x="45560" y="3538"/>
                      <a:pt x="45560" y="3447"/>
                    </a:cubicBezTo>
                    <a:lnTo>
                      <a:pt x="45560" y="3355"/>
                    </a:lnTo>
                    <a:cubicBezTo>
                      <a:pt x="45583" y="3287"/>
                      <a:pt x="45583" y="3218"/>
                      <a:pt x="45560" y="3127"/>
                    </a:cubicBezTo>
                    <a:cubicBezTo>
                      <a:pt x="45560" y="3013"/>
                      <a:pt x="45537" y="2876"/>
                      <a:pt x="45492" y="2716"/>
                    </a:cubicBezTo>
                    <a:cubicBezTo>
                      <a:pt x="45446" y="2511"/>
                      <a:pt x="45355" y="2305"/>
                      <a:pt x="45286" y="2123"/>
                    </a:cubicBezTo>
                    <a:cubicBezTo>
                      <a:pt x="45241" y="2054"/>
                      <a:pt x="45218" y="1986"/>
                      <a:pt x="45195" y="1895"/>
                    </a:cubicBezTo>
                    <a:cubicBezTo>
                      <a:pt x="45081" y="1621"/>
                      <a:pt x="44875" y="1370"/>
                      <a:pt x="44601" y="1119"/>
                    </a:cubicBezTo>
                    <a:cubicBezTo>
                      <a:pt x="44373" y="890"/>
                      <a:pt x="44122" y="731"/>
                      <a:pt x="43780" y="571"/>
                    </a:cubicBezTo>
                    <a:cubicBezTo>
                      <a:pt x="43551" y="457"/>
                      <a:pt x="43323" y="343"/>
                      <a:pt x="43095" y="274"/>
                    </a:cubicBezTo>
                    <a:cubicBezTo>
                      <a:pt x="42890" y="206"/>
                      <a:pt x="42661" y="160"/>
                      <a:pt x="42365" y="114"/>
                    </a:cubicBezTo>
                    <a:cubicBezTo>
                      <a:pt x="42250" y="114"/>
                      <a:pt x="42136" y="114"/>
                      <a:pt x="42022" y="91"/>
                    </a:cubicBezTo>
                    <a:cubicBezTo>
                      <a:pt x="41908" y="91"/>
                      <a:pt x="41794" y="69"/>
                      <a:pt x="41680" y="69"/>
                    </a:cubicBezTo>
                    <a:cubicBezTo>
                      <a:pt x="41566" y="46"/>
                      <a:pt x="41474" y="46"/>
                      <a:pt x="41360" y="23"/>
                    </a:cubicBezTo>
                    <a:cubicBezTo>
                      <a:pt x="41315" y="23"/>
                      <a:pt x="41269" y="23"/>
                      <a:pt x="41200" y="0"/>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3" name="Google Shape;4666;p38">
                <a:extLst>
                  <a:ext uri="{FF2B5EF4-FFF2-40B4-BE49-F238E27FC236}">
                    <a16:creationId xmlns:a16="http://schemas.microsoft.com/office/drawing/2014/main" id="{1D41D2ED-9C45-71CB-D2FF-9CABA73F601C}"/>
                  </a:ext>
                </a:extLst>
              </p:cNvPr>
              <p:cNvSpPr/>
              <p:nvPr/>
            </p:nvSpPr>
            <p:spPr>
              <a:xfrm>
                <a:off x="9473326" y="4567631"/>
                <a:ext cx="201884" cy="101586"/>
              </a:xfrm>
              <a:custGeom>
                <a:avLst/>
                <a:gdLst/>
                <a:ahLst/>
                <a:cxnLst/>
                <a:rect l="l" t="t" r="r" b="b"/>
                <a:pathLst>
                  <a:path w="7214" h="3630" extrusionOk="0">
                    <a:moveTo>
                      <a:pt x="5159" y="0"/>
                    </a:moveTo>
                    <a:cubicBezTo>
                      <a:pt x="4840" y="0"/>
                      <a:pt x="4520" y="115"/>
                      <a:pt x="4223" y="229"/>
                    </a:cubicBezTo>
                    <a:cubicBezTo>
                      <a:pt x="4018" y="297"/>
                      <a:pt x="3790" y="411"/>
                      <a:pt x="3584" y="503"/>
                    </a:cubicBezTo>
                    <a:cubicBezTo>
                      <a:pt x="3447" y="571"/>
                      <a:pt x="3310" y="640"/>
                      <a:pt x="3173" y="708"/>
                    </a:cubicBezTo>
                    <a:lnTo>
                      <a:pt x="3128" y="708"/>
                    </a:lnTo>
                    <a:cubicBezTo>
                      <a:pt x="3014" y="754"/>
                      <a:pt x="2899" y="822"/>
                      <a:pt x="2762" y="845"/>
                    </a:cubicBezTo>
                    <a:cubicBezTo>
                      <a:pt x="2603" y="913"/>
                      <a:pt x="2443" y="982"/>
                      <a:pt x="2237" y="1073"/>
                    </a:cubicBezTo>
                    <a:cubicBezTo>
                      <a:pt x="2101" y="1050"/>
                      <a:pt x="1941" y="1050"/>
                      <a:pt x="1781" y="1028"/>
                    </a:cubicBezTo>
                    <a:lnTo>
                      <a:pt x="1667" y="1028"/>
                    </a:lnTo>
                    <a:cubicBezTo>
                      <a:pt x="1553" y="1028"/>
                      <a:pt x="1461" y="1005"/>
                      <a:pt x="1347" y="1005"/>
                    </a:cubicBezTo>
                    <a:cubicBezTo>
                      <a:pt x="1188" y="1005"/>
                      <a:pt x="1028" y="1028"/>
                      <a:pt x="891" y="1050"/>
                    </a:cubicBezTo>
                    <a:cubicBezTo>
                      <a:pt x="777" y="1073"/>
                      <a:pt x="663" y="1119"/>
                      <a:pt x="571" y="1164"/>
                    </a:cubicBezTo>
                    <a:cubicBezTo>
                      <a:pt x="526" y="1210"/>
                      <a:pt x="480" y="1256"/>
                      <a:pt x="434" y="1301"/>
                    </a:cubicBezTo>
                    <a:cubicBezTo>
                      <a:pt x="389" y="1324"/>
                      <a:pt x="343" y="1370"/>
                      <a:pt x="320" y="1416"/>
                    </a:cubicBezTo>
                    <a:lnTo>
                      <a:pt x="297" y="1461"/>
                    </a:lnTo>
                    <a:cubicBezTo>
                      <a:pt x="229" y="1530"/>
                      <a:pt x="183" y="1621"/>
                      <a:pt x="138" y="1712"/>
                    </a:cubicBezTo>
                    <a:cubicBezTo>
                      <a:pt x="115" y="1781"/>
                      <a:pt x="92" y="1849"/>
                      <a:pt x="46" y="1918"/>
                    </a:cubicBezTo>
                    <a:cubicBezTo>
                      <a:pt x="46" y="1963"/>
                      <a:pt x="23" y="2009"/>
                      <a:pt x="23" y="2055"/>
                    </a:cubicBezTo>
                    <a:cubicBezTo>
                      <a:pt x="23" y="2055"/>
                      <a:pt x="23" y="2077"/>
                      <a:pt x="23" y="2077"/>
                    </a:cubicBezTo>
                    <a:cubicBezTo>
                      <a:pt x="23" y="2077"/>
                      <a:pt x="23" y="2100"/>
                      <a:pt x="23" y="2100"/>
                    </a:cubicBezTo>
                    <a:cubicBezTo>
                      <a:pt x="1" y="2192"/>
                      <a:pt x="1" y="2329"/>
                      <a:pt x="1" y="2443"/>
                    </a:cubicBezTo>
                    <a:cubicBezTo>
                      <a:pt x="1" y="2488"/>
                      <a:pt x="1" y="2511"/>
                      <a:pt x="1" y="2557"/>
                    </a:cubicBezTo>
                    <a:cubicBezTo>
                      <a:pt x="23" y="2648"/>
                      <a:pt x="23" y="2717"/>
                      <a:pt x="46" y="2762"/>
                    </a:cubicBezTo>
                    <a:cubicBezTo>
                      <a:pt x="69" y="2876"/>
                      <a:pt x="92" y="2991"/>
                      <a:pt x="160" y="3082"/>
                    </a:cubicBezTo>
                    <a:cubicBezTo>
                      <a:pt x="229" y="3196"/>
                      <a:pt x="320" y="3287"/>
                      <a:pt x="457" y="3379"/>
                    </a:cubicBezTo>
                    <a:cubicBezTo>
                      <a:pt x="708" y="3561"/>
                      <a:pt x="1028" y="3607"/>
                      <a:pt x="1279" y="3630"/>
                    </a:cubicBezTo>
                    <a:lnTo>
                      <a:pt x="1347" y="3630"/>
                    </a:lnTo>
                    <a:cubicBezTo>
                      <a:pt x="1461" y="3630"/>
                      <a:pt x="1621" y="3607"/>
                      <a:pt x="1804" y="3561"/>
                    </a:cubicBezTo>
                    <a:cubicBezTo>
                      <a:pt x="1941" y="3515"/>
                      <a:pt x="2101" y="3447"/>
                      <a:pt x="2237" y="3379"/>
                    </a:cubicBezTo>
                    <a:cubicBezTo>
                      <a:pt x="2443" y="3264"/>
                      <a:pt x="2625" y="3105"/>
                      <a:pt x="2808" y="2945"/>
                    </a:cubicBezTo>
                    <a:lnTo>
                      <a:pt x="2854" y="2922"/>
                    </a:lnTo>
                    <a:cubicBezTo>
                      <a:pt x="2922" y="2854"/>
                      <a:pt x="3014" y="2808"/>
                      <a:pt x="3082" y="2762"/>
                    </a:cubicBezTo>
                    <a:cubicBezTo>
                      <a:pt x="3173" y="2717"/>
                      <a:pt x="3265" y="2671"/>
                      <a:pt x="3356" y="2625"/>
                    </a:cubicBezTo>
                    <a:cubicBezTo>
                      <a:pt x="3424" y="2602"/>
                      <a:pt x="3493" y="2580"/>
                      <a:pt x="3584" y="2557"/>
                    </a:cubicBezTo>
                    <a:lnTo>
                      <a:pt x="3972" y="2557"/>
                    </a:lnTo>
                    <a:cubicBezTo>
                      <a:pt x="4178" y="2602"/>
                      <a:pt x="4383" y="2648"/>
                      <a:pt x="4588" y="2694"/>
                    </a:cubicBezTo>
                    <a:lnTo>
                      <a:pt x="4703" y="2739"/>
                    </a:lnTo>
                    <a:cubicBezTo>
                      <a:pt x="4999" y="2808"/>
                      <a:pt x="5250" y="2876"/>
                      <a:pt x="5501" y="2899"/>
                    </a:cubicBezTo>
                    <a:lnTo>
                      <a:pt x="5616" y="2922"/>
                    </a:lnTo>
                    <a:cubicBezTo>
                      <a:pt x="5730" y="2945"/>
                      <a:pt x="5844" y="2968"/>
                      <a:pt x="5958" y="2968"/>
                    </a:cubicBezTo>
                    <a:cubicBezTo>
                      <a:pt x="6186" y="2968"/>
                      <a:pt x="6346" y="2899"/>
                      <a:pt x="6506" y="2831"/>
                    </a:cubicBezTo>
                    <a:cubicBezTo>
                      <a:pt x="6666" y="2762"/>
                      <a:pt x="6780" y="2694"/>
                      <a:pt x="6894" y="2602"/>
                    </a:cubicBezTo>
                    <a:cubicBezTo>
                      <a:pt x="7054" y="2443"/>
                      <a:pt x="7145" y="2260"/>
                      <a:pt x="7191" y="2055"/>
                    </a:cubicBezTo>
                    <a:cubicBezTo>
                      <a:pt x="7213" y="1963"/>
                      <a:pt x="7213" y="1849"/>
                      <a:pt x="7213" y="1758"/>
                    </a:cubicBezTo>
                    <a:cubicBezTo>
                      <a:pt x="7213" y="1712"/>
                      <a:pt x="7213" y="1667"/>
                      <a:pt x="7213" y="1621"/>
                    </a:cubicBezTo>
                    <a:cubicBezTo>
                      <a:pt x="7191" y="1507"/>
                      <a:pt x="7168" y="1438"/>
                      <a:pt x="7122" y="1347"/>
                    </a:cubicBezTo>
                    <a:cubicBezTo>
                      <a:pt x="7054" y="1187"/>
                      <a:pt x="6962" y="1050"/>
                      <a:pt x="6894" y="959"/>
                    </a:cubicBezTo>
                    <a:cubicBezTo>
                      <a:pt x="6803" y="799"/>
                      <a:pt x="6666" y="685"/>
                      <a:pt x="6551" y="548"/>
                    </a:cubicBezTo>
                    <a:cubicBezTo>
                      <a:pt x="6414" y="411"/>
                      <a:pt x="6300" y="320"/>
                      <a:pt x="6186" y="229"/>
                    </a:cubicBezTo>
                    <a:cubicBezTo>
                      <a:pt x="6118" y="183"/>
                      <a:pt x="6072" y="160"/>
                      <a:pt x="6004" y="137"/>
                    </a:cubicBezTo>
                    <a:cubicBezTo>
                      <a:pt x="5867" y="92"/>
                      <a:pt x="5798" y="46"/>
                      <a:pt x="5684" y="46"/>
                    </a:cubicBezTo>
                    <a:cubicBezTo>
                      <a:pt x="5501" y="0"/>
                      <a:pt x="5342" y="0"/>
                      <a:pt x="5205" y="0"/>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4" name="Google Shape;4667;p38">
                <a:extLst>
                  <a:ext uri="{FF2B5EF4-FFF2-40B4-BE49-F238E27FC236}">
                    <a16:creationId xmlns:a16="http://schemas.microsoft.com/office/drawing/2014/main" id="{0B091D3E-F3DA-48D6-B9CA-795A5AD62643}"/>
                  </a:ext>
                </a:extLst>
              </p:cNvPr>
              <p:cNvSpPr/>
              <p:nvPr/>
            </p:nvSpPr>
            <p:spPr>
              <a:xfrm>
                <a:off x="9274660" y="4559319"/>
                <a:ext cx="148237" cy="123946"/>
              </a:xfrm>
              <a:custGeom>
                <a:avLst/>
                <a:gdLst/>
                <a:ahLst/>
                <a:cxnLst/>
                <a:rect l="l" t="t" r="r" b="b"/>
                <a:pathLst>
                  <a:path w="5297" h="4429" extrusionOk="0">
                    <a:moveTo>
                      <a:pt x="3060" y="1"/>
                    </a:moveTo>
                    <a:cubicBezTo>
                      <a:pt x="2786" y="1"/>
                      <a:pt x="2466" y="46"/>
                      <a:pt x="2124" y="115"/>
                    </a:cubicBezTo>
                    <a:cubicBezTo>
                      <a:pt x="1873" y="183"/>
                      <a:pt x="1622" y="252"/>
                      <a:pt x="1348" y="366"/>
                    </a:cubicBezTo>
                    <a:cubicBezTo>
                      <a:pt x="1211" y="412"/>
                      <a:pt x="1074" y="457"/>
                      <a:pt x="960" y="526"/>
                    </a:cubicBezTo>
                    <a:cubicBezTo>
                      <a:pt x="823" y="594"/>
                      <a:pt x="731" y="685"/>
                      <a:pt x="617" y="777"/>
                    </a:cubicBezTo>
                    <a:cubicBezTo>
                      <a:pt x="503" y="845"/>
                      <a:pt x="435" y="914"/>
                      <a:pt x="343" y="1005"/>
                    </a:cubicBezTo>
                    <a:cubicBezTo>
                      <a:pt x="252" y="1119"/>
                      <a:pt x="184" y="1256"/>
                      <a:pt x="115" y="1416"/>
                    </a:cubicBezTo>
                    <a:cubicBezTo>
                      <a:pt x="47" y="1667"/>
                      <a:pt x="1" y="1941"/>
                      <a:pt x="47" y="2215"/>
                    </a:cubicBezTo>
                    <a:cubicBezTo>
                      <a:pt x="69" y="2352"/>
                      <a:pt x="92" y="2489"/>
                      <a:pt x="115" y="2603"/>
                    </a:cubicBezTo>
                    <a:cubicBezTo>
                      <a:pt x="138" y="2694"/>
                      <a:pt x="161" y="2763"/>
                      <a:pt x="206" y="2831"/>
                    </a:cubicBezTo>
                    <a:lnTo>
                      <a:pt x="229" y="2945"/>
                    </a:lnTo>
                    <a:lnTo>
                      <a:pt x="275" y="3059"/>
                    </a:lnTo>
                    <a:cubicBezTo>
                      <a:pt x="298" y="3128"/>
                      <a:pt x="320" y="3196"/>
                      <a:pt x="343" y="3265"/>
                    </a:cubicBezTo>
                    <a:cubicBezTo>
                      <a:pt x="366" y="3356"/>
                      <a:pt x="389" y="3470"/>
                      <a:pt x="412" y="3584"/>
                    </a:cubicBezTo>
                    <a:cubicBezTo>
                      <a:pt x="412" y="3698"/>
                      <a:pt x="435" y="3790"/>
                      <a:pt x="457" y="3904"/>
                    </a:cubicBezTo>
                    <a:cubicBezTo>
                      <a:pt x="480" y="3949"/>
                      <a:pt x="503" y="4018"/>
                      <a:pt x="549" y="4064"/>
                    </a:cubicBezTo>
                    <a:cubicBezTo>
                      <a:pt x="526" y="4178"/>
                      <a:pt x="594" y="4315"/>
                      <a:pt x="731" y="4337"/>
                    </a:cubicBezTo>
                    <a:cubicBezTo>
                      <a:pt x="868" y="4383"/>
                      <a:pt x="1005" y="4429"/>
                      <a:pt x="1119" y="4429"/>
                    </a:cubicBezTo>
                    <a:lnTo>
                      <a:pt x="1211" y="4429"/>
                    </a:lnTo>
                    <a:cubicBezTo>
                      <a:pt x="1302" y="4429"/>
                      <a:pt x="1416" y="4406"/>
                      <a:pt x="1485" y="4383"/>
                    </a:cubicBezTo>
                    <a:cubicBezTo>
                      <a:pt x="1736" y="4337"/>
                      <a:pt x="1941" y="4223"/>
                      <a:pt x="2078" y="4064"/>
                    </a:cubicBezTo>
                    <a:cubicBezTo>
                      <a:pt x="2261" y="3835"/>
                      <a:pt x="2306" y="3539"/>
                      <a:pt x="2375" y="3265"/>
                    </a:cubicBezTo>
                    <a:cubicBezTo>
                      <a:pt x="2398" y="3128"/>
                      <a:pt x="2443" y="2968"/>
                      <a:pt x="2512" y="2808"/>
                    </a:cubicBezTo>
                    <a:cubicBezTo>
                      <a:pt x="2557" y="2694"/>
                      <a:pt x="2603" y="2603"/>
                      <a:pt x="2649" y="2534"/>
                    </a:cubicBezTo>
                    <a:cubicBezTo>
                      <a:pt x="2694" y="2489"/>
                      <a:pt x="2740" y="2443"/>
                      <a:pt x="2763" y="2420"/>
                    </a:cubicBezTo>
                    <a:cubicBezTo>
                      <a:pt x="2808" y="2397"/>
                      <a:pt x="2854" y="2374"/>
                      <a:pt x="2900" y="2352"/>
                    </a:cubicBezTo>
                    <a:cubicBezTo>
                      <a:pt x="2968" y="2306"/>
                      <a:pt x="3060" y="2283"/>
                      <a:pt x="3151" y="2283"/>
                    </a:cubicBezTo>
                    <a:lnTo>
                      <a:pt x="3448" y="2283"/>
                    </a:lnTo>
                    <a:lnTo>
                      <a:pt x="3539" y="2306"/>
                    </a:lnTo>
                    <a:cubicBezTo>
                      <a:pt x="3721" y="2329"/>
                      <a:pt x="3881" y="2329"/>
                      <a:pt x="4041" y="2329"/>
                    </a:cubicBezTo>
                    <a:cubicBezTo>
                      <a:pt x="4178" y="2329"/>
                      <a:pt x="4315" y="2329"/>
                      <a:pt x="4452" y="2306"/>
                    </a:cubicBezTo>
                    <a:cubicBezTo>
                      <a:pt x="4520" y="2306"/>
                      <a:pt x="4566" y="2283"/>
                      <a:pt x="4634" y="2260"/>
                    </a:cubicBezTo>
                    <a:cubicBezTo>
                      <a:pt x="4703" y="2238"/>
                      <a:pt x="4749" y="2215"/>
                      <a:pt x="4771" y="2192"/>
                    </a:cubicBezTo>
                    <a:cubicBezTo>
                      <a:pt x="4817" y="2169"/>
                      <a:pt x="4863" y="2123"/>
                      <a:pt x="4908" y="2101"/>
                    </a:cubicBezTo>
                    <a:cubicBezTo>
                      <a:pt x="4977" y="2032"/>
                      <a:pt x="5045" y="1986"/>
                      <a:pt x="5068" y="1941"/>
                    </a:cubicBezTo>
                    <a:cubicBezTo>
                      <a:pt x="5091" y="1918"/>
                      <a:pt x="5091" y="1918"/>
                      <a:pt x="5114" y="1895"/>
                    </a:cubicBezTo>
                    <a:cubicBezTo>
                      <a:pt x="5182" y="1804"/>
                      <a:pt x="5228" y="1713"/>
                      <a:pt x="5251" y="1598"/>
                    </a:cubicBezTo>
                    <a:cubicBezTo>
                      <a:pt x="5251" y="1507"/>
                      <a:pt x="5274" y="1416"/>
                      <a:pt x="5274" y="1347"/>
                    </a:cubicBezTo>
                    <a:cubicBezTo>
                      <a:pt x="5296" y="1256"/>
                      <a:pt x="5274" y="1142"/>
                      <a:pt x="5251" y="1073"/>
                    </a:cubicBezTo>
                    <a:cubicBezTo>
                      <a:pt x="5228" y="982"/>
                      <a:pt x="5205" y="891"/>
                      <a:pt x="5159" y="800"/>
                    </a:cubicBezTo>
                    <a:cubicBezTo>
                      <a:pt x="5091" y="708"/>
                      <a:pt x="5022" y="617"/>
                      <a:pt x="4931" y="526"/>
                    </a:cubicBezTo>
                    <a:cubicBezTo>
                      <a:pt x="4863" y="457"/>
                      <a:pt x="4794" y="412"/>
                      <a:pt x="4726" y="343"/>
                    </a:cubicBezTo>
                    <a:cubicBezTo>
                      <a:pt x="4657" y="297"/>
                      <a:pt x="4589" y="252"/>
                      <a:pt x="4520" y="229"/>
                    </a:cubicBezTo>
                    <a:cubicBezTo>
                      <a:pt x="4429" y="183"/>
                      <a:pt x="4338" y="138"/>
                      <a:pt x="4269" y="115"/>
                    </a:cubicBezTo>
                    <a:cubicBezTo>
                      <a:pt x="4201" y="115"/>
                      <a:pt x="4132" y="92"/>
                      <a:pt x="4064" y="69"/>
                    </a:cubicBezTo>
                    <a:cubicBezTo>
                      <a:pt x="3744" y="23"/>
                      <a:pt x="3448" y="1"/>
                      <a:pt x="3128" y="1"/>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5" name="Google Shape;4668;p38">
                <a:extLst>
                  <a:ext uri="{FF2B5EF4-FFF2-40B4-BE49-F238E27FC236}">
                    <a16:creationId xmlns:a16="http://schemas.microsoft.com/office/drawing/2014/main" id="{1D3A40F7-8F48-DAC9-0FA6-88F6DDB96588}"/>
                  </a:ext>
                </a:extLst>
              </p:cNvPr>
              <p:cNvSpPr/>
              <p:nvPr/>
            </p:nvSpPr>
            <p:spPr>
              <a:xfrm>
                <a:off x="9351955" y="3525805"/>
                <a:ext cx="848309" cy="1029064"/>
              </a:xfrm>
              <a:custGeom>
                <a:avLst/>
                <a:gdLst/>
                <a:ahLst/>
                <a:cxnLst/>
                <a:rect l="l" t="t" r="r" b="b"/>
                <a:pathLst>
                  <a:path w="30313" h="36772" extrusionOk="0">
                    <a:moveTo>
                      <a:pt x="27026" y="0"/>
                    </a:moveTo>
                    <a:cubicBezTo>
                      <a:pt x="26957" y="0"/>
                      <a:pt x="26912" y="23"/>
                      <a:pt x="26866" y="46"/>
                    </a:cubicBezTo>
                    <a:cubicBezTo>
                      <a:pt x="26843" y="46"/>
                      <a:pt x="26821" y="69"/>
                      <a:pt x="26798" y="92"/>
                    </a:cubicBezTo>
                    <a:cubicBezTo>
                      <a:pt x="26775" y="69"/>
                      <a:pt x="26729" y="69"/>
                      <a:pt x="26706" y="69"/>
                    </a:cubicBezTo>
                    <a:lnTo>
                      <a:pt x="26615" y="69"/>
                    </a:lnTo>
                    <a:cubicBezTo>
                      <a:pt x="26524" y="115"/>
                      <a:pt x="26455" y="137"/>
                      <a:pt x="26364" y="160"/>
                    </a:cubicBezTo>
                    <a:cubicBezTo>
                      <a:pt x="26181" y="183"/>
                      <a:pt x="25976" y="206"/>
                      <a:pt x="25771" y="251"/>
                    </a:cubicBezTo>
                    <a:cubicBezTo>
                      <a:pt x="25634" y="274"/>
                      <a:pt x="25474" y="297"/>
                      <a:pt x="25337" y="320"/>
                    </a:cubicBezTo>
                    <a:cubicBezTo>
                      <a:pt x="25177" y="343"/>
                      <a:pt x="25017" y="388"/>
                      <a:pt x="24835" y="411"/>
                    </a:cubicBezTo>
                    <a:cubicBezTo>
                      <a:pt x="24698" y="434"/>
                      <a:pt x="24561" y="480"/>
                      <a:pt x="24424" y="503"/>
                    </a:cubicBezTo>
                    <a:cubicBezTo>
                      <a:pt x="24310" y="525"/>
                      <a:pt x="24196" y="571"/>
                      <a:pt x="24081" y="594"/>
                    </a:cubicBezTo>
                    <a:lnTo>
                      <a:pt x="24013" y="617"/>
                    </a:lnTo>
                    <a:cubicBezTo>
                      <a:pt x="23899" y="662"/>
                      <a:pt x="23808" y="685"/>
                      <a:pt x="23693" y="708"/>
                    </a:cubicBezTo>
                    <a:lnTo>
                      <a:pt x="23511" y="754"/>
                    </a:lnTo>
                    <a:cubicBezTo>
                      <a:pt x="23420" y="799"/>
                      <a:pt x="23328" y="822"/>
                      <a:pt x="23237" y="845"/>
                    </a:cubicBezTo>
                    <a:lnTo>
                      <a:pt x="23054" y="891"/>
                    </a:lnTo>
                    <a:cubicBezTo>
                      <a:pt x="22986" y="913"/>
                      <a:pt x="22940" y="936"/>
                      <a:pt x="22872" y="959"/>
                    </a:cubicBezTo>
                    <a:cubicBezTo>
                      <a:pt x="22780" y="959"/>
                      <a:pt x="22712" y="982"/>
                      <a:pt x="22621" y="1028"/>
                    </a:cubicBezTo>
                    <a:cubicBezTo>
                      <a:pt x="22461" y="1073"/>
                      <a:pt x="22324" y="1119"/>
                      <a:pt x="22164" y="1187"/>
                    </a:cubicBezTo>
                    <a:cubicBezTo>
                      <a:pt x="22073" y="1210"/>
                      <a:pt x="21959" y="1256"/>
                      <a:pt x="21845" y="1301"/>
                    </a:cubicBezTo>
                    <a:lnTo>
                      <a:pt x="21776" y="1301"/>
                    </a:lnTo>
                    <a:cubicBezTo>
                      <a:pt x="21662" y="1347"/>
                      <a:pt x="21525" y="1393"/>
                      <a:pt x="21411" y="1438"/>
                    </a:cubicBezTo>
                    <a:lnTo>
                      <a:pt x="21365" y="1461"/>
                    </a:lnTo>
                    <a:cubicBezTo>
                      <a:pt x="21228" y="1507"/>
                      <a:pt x="21091" y="1553"/>
                      <a:pt x="20932" y="1598"/>
                    </a:cubicBezTo>
                    <a:cubicBezTo>
                      <a:pt x="20658" y="1712"/>
                      <a:pt x="20384" y="1849"/>
                      <a:pt x="20133" y="1986"/>
                    </a:cubicBezTo>
                    <a:lnTo>
                      <a:pt x="20087" y="2009"/>
                    </a:lnTo>
                    <a:lnTo>
                      <a:pt x="19836" y="2146"/>
                    </a:lnTo>
                    <a:lnTo>
                      <a:pt x="19676" y="2214"/>
                    </a:lnTo>
                    <a:lnTo>
                      <a:pt x="19539" y="2283"/>
                    </a:lnTo>
                    <a:cubicBezTo>
                      <a:pt x="19448" y="2329"/>
                      <a:pt x="19357" y="2374"/>
                      <a:pt x="19265" y="2420"/>
                    </a:cubicBezTo>
                    <a:cubicBezTo>
                      <a:pt x="18809" y="2694"/>
                      <a:pt x="18307" y="2991"/>
                      <a:pt x="17782" y="3264"/>
                    </a:cubicBezTo>
                    <a:cubicBezTo>
                      <a:pt x="17690" y="3333"/>
                      <a:pt x="17576" y="3401"/>
                      <a:pt x="17462" y="3470"/>
                    </a:cubicBezTo>
                    <a:cubicBezTo>
                      <a:pt x="17416" y="3493"/>
                      <a:pt x="17371" y="3538"/>
                      <a:pt x="17325" y="3561"/>
                    </a:cubicBezTo>
                    <a:cubicBezTo>
                      <a:pt x="17257" y="3607"/>
                      <a:pt x="17165" y="3652"/>
                      <a:pt x="17120" y="3698"/>
                    </a:cubicBezTo>
                    <a:cubicBezTo>
                      <a:pt x="16846" y="3881"/>
                      <a:pt x="16549" y="4086"/>
                      <a:pt x="16298" y="4314"/>
                    </a:cubicBezTo>
                    <a:cubicBezTo>
                      <a:pt x="16070" y="4520"/>
                      <a:pt x="15842" y="4725"/>
                      <a:pt x="15636" y="4931"/>
                    </a:cubicBezTo>
                    <a:lnTo>
                      <a:pt x="15522" y="5045"/>
                    </a:lnTo>
                    <a:lnTo>
                      <a:pt x="15431" y="5136"/>
                    </a:lnTo>
                    <a:cubicBezTo>
                      <a:pt x="15362" y="5227"/>
                      <a:pt x="15271" y="5296"/>
                      <a:pt x="15180" y="5387"/>
                    </a:cubicBezTo>
                    <a:cubicBezTo>
                      <a:pt x="15111" y="5478"/>
                      <a:pt x="15043" y="5547"/>
                      <a:pt x="14974" y="5615"/>
                    </a:cubicBezTo>
                    <a:lnTo>
                      <a:pt x="14883" y="5730"/>
                    </a:lnTo>
                    <a:lnTo>
                      <a:pt x="14792" y="5844"/>
                    </a:lnTo>
                    <a:cubicBezTo>
                      <a:pt x="14723" y="5889"/>
                      <a:pt x="14677" y="5958"/>
                      <a:pt x="14609" y="6026"/>
                    </a:cubicBezTo>
                    <a:lnTo>
                      <a:pt x="14586" y="6072"/>
                    </a:lnTo>
                    <a:cubicBezTo>
                      <a:pt x="14495" y="6163"/>
                      <a:pt x="14426" y="6255"/>
                      <a:pt x="14335" y="6346"/>
                    </a:cubicBezTo>
                    <a:cubicBezTo>
                      <a:pt x="14130" y="6620"/>
                      <a:pt x="13901" y="6848"/>
                      <a:pt x="13742" y="7145"/>
                    </a:cubicBezTo>
                    <a:cubicBezTo>
                      <a:pt x="13673" y="7282"/>
                      <a:pt x="13582" y="7441"/>
                      <a:pt x="13491" y="7670"/>
                    </a:cubicBezTo>
                    <a:cubicBezTo>
                      <a:pt x="13445" y="7829"/>
                      <a:pt x="13376" y="8012"/>
                      <a:pt x="13331" y="8172"/>
                    </a:cubicBezTo>
                    <a:cubicBezTo>
                      <a:pt x="13285" y="8400"/>
                      <a:pt x="13239" y="8583"/>
                      <a:pt x="13217" y="8788"/>
                    </a:cubicBezTo>
                    <a:lnTo>
                      <a:pt x="13194" y="8902"/>
                    </a:lnTo>
                    <a:cubicBezTo>
                      <a:pt x="13194" y="8971"/>
                      <a:pt x="13171" y="9062"/>
                      <a:pt x="13171" y="9130"/>
                    </a:cubicBezTo>
                    <a:cubicBezTo>
                      <a:pt x="13171" y="9222"/>
                      <a:pt x="13148" y="9336"/>
                      <a:pt x="13125" y="9427"/>
                    </a:cubicBezTo>
                    <a:lnTo>
                      <a:pt x="13148" y="9359"/>
                    </a:lnTo>
                    <a:lnTo>
                      <a:pt x="13148" y="9359"/>
                    </a:lnTo>
                    <a:cubicBezTo>
                      <a:pt x="13125" y="9564"/>
                      <a:pt x="13103" y="9770"/>
                      <a:pt x="13103" y="9952"/>
                    </a:cubicBezTo>
                    <a:cubicBezTo>
                      <a:pt x="13080" y="10112"/>
                      <a:pt x="13103" y="10295"/>
                      <a:pt x="13148" y="10454"/>
                    </a:cubicBezTo>
                    <a:cubicBezTo>
                      <a:pt x="13194" y="10614"/>
                      <a:pt x="13262" y="10774"/>
                      <a:pt x="13331" y="10888"/>
                    </a:cubicBezTo>
                    <a:lnTo>
                      <a:pt x="13376" y="10979"/>
                    </a:lnTo>
                    <a:cubicBezTo>
                      <a:pt x="13422" y="11071"/>
                      <a:pt x="13468" y="11162"/>
                      <a:pt x="13536" y="11276"/>
                    </a:cubicBezTo>
                    <a:cubicBezTo>
                      <a:pt x="13650" y="11527"/>
                      <a:pt x="13833" y="11778"/>
                      <a:pt x="14038" y="12029"/>
                    </a:cubicBezTo>
                    <a:cubicBezTo>
                      <a:pt x="14107" y="12098"/>
                      <a:pt x="14175" y="12166"/>
                      <a:pt x="14244" y="12212"/>
                    </a:cubicBezTo>
                    <a:cubicBezTo>
                      <a:pt x="14267" y="12258"/>
                      <a:pt x="14312" y="12280"/>
                      <a:pt x="14335" y="12326"/>
                    </a:cubicBezTo>
                    <a:cubicBezTo>
                      <a:pt x="14404" y="12372"/>
                      <a:pt x="14449" y="12440"/>
                      <a:pt x="14495" y="12486"/>
                    </a:cubicBezTo>
                    <a:cubicBezTo>
                      <a:pt x="14518" y="12531"/>
                      <a:pt x="14563" y="12577"/>
                      <a:pt x="14609" y="12623"/>
                    </a:cubicBezTo>
                    <a:cubicBezTo>
                      <a:pt x="14677" y="12714"/>
                      <a:pt x="14769" y="12783"/>
                      <a:pt x="14860" y="12874"/>
                    </a:cubicBezTo>
                    <a:lnTo>
                      <a:pt x="14974" y="13011"/>
                    </a:lnTo>
                    <a:cubicBezTo>
                      <a:pt x="15111" y="13125"/>
                      <a:pt x="15225" y="13239"/>
                      <a:pt x="15339" y="13330"/>
                    </a:cubicBezTo>
                    <a:cubicBezTo>
                      <a:pt x="15476" y="13444"/>
                      <a:pt x="15613" y="13559"/>
                      <a:pt x="15727" y="13696"/>
                    </a:cubicBezTo>
                    <a:cubicBezTo>
                      <a:pt x="15887" y="13833"/>
                      <a:pt x="16001" y="13947"/>
                      <a:pt x="16093" y="14084"/>
                    </a:cubicBezTo>
                    <a:lnTo>
                      <a:pt x="16230" y="14243"/>
                    </a:lnTo>
                    <a:cubicBezTo>
                      <a:pt x="16298" y="14335"/>
                      <a:pt x="16367" y="14426"/>
                      <a:pt x="16435" y="14517"/>
                    </a:cubicBezTo>
                    <a:lnTo>
                      <a:pt x="16389" y="14449"/>
                    </a:lnTo>
                    <a:lnTo>
                      <a:pt x="16389" y="14449"/>
                    </a:lnTo>
                    <a:cubicBezTo>
                      <a:pt x="16549" y="14677"/>
                      <a:pt x="16709" y="14905"/>
                      <a:pt x="16846" y="15134"/>
                    </a:cubicBezTo>
                    <a:cubicBezTo>
                      <a:pt x="17006" y="15385"/>
                      <a:pt x="17120" y="15590"/>
                      <a:pt x="17211" y="15818"/>
                    </a:cubicBezTo>
                    <a:cubicBezTo>
                      <a:pt x="17302" y="16069"/>
                      <a:pt x="17439" y="16343"/>
                      <a:pt x="17485" y="16640"/>
                    </a:cubicBezTo>
                    <a:cubicBezTo>
                      <a:pt x="17508" y="16982"/>
                      <a:pt x="17508" y="17325"/>
                      <a:pt x="17485" y="17644"/>
                    </a:cubicBezTo>
                    <a:cubicBezTo>
                      <a:pt x="17439" y="17987"/>
                      <a:pt x="17371" y="18283"/>
                      <a:pt x="17257" y="18512"/>
                    </a:cubicBezTo>
                    <a:cubicBezTo>
                      <a:pt x="17211" y="18626"/>
                      <a:pt x="17165" y="18694"/>
                      <a:pt x="17120" y="18786"/>
                    </a:cubicBezTo>
                    <a:cubicBezTo>
                      <a:pt x="17074" y="18854"/>
                      <a:pt x="17006" y="18923"/>
                      <a:pt x="16937" y="18991"/>
                    </a:cubicBezTo>
                    <a:lnTo>
                      <a:pt x="16892" y="19014"/>
                    </a:lnTo>
                    <a:cubicBezTo>
                      <a:pt x="16800" y="19105"/>
                      <a:pt x="16709" y="19219"/>
                      <a:pt x="16595" y="19311"/>
                    </a:cubicBezTo>
                    <a:cubicBezTo>
                      <a:pt x="16481" y="19379"/>
                      <a:pt x="16389" y="19448"/>
                      <a:pt x="16275" y="19539"/>
                    </a:cubicBezTo>
                    <a:cubicBezTo>
                      <a:pt x="16207" y="19584"/>
                      <a:pt x="16138" y="19630"/>
                      <a:pt x="16070" y="19676"/>
                    </a:cubicBezTo>
                    <a:cubicBezTo>
                      <a:pt x="15978" y="19744"/>
                      <a:pt x="15887" y="19813"/>
                      <a:pt x="15796" y="19858"/>
                    </a:cubicBezTo>
                    <a:lnTo>
                      <a:pt x="15705" y="19927"/>
                    </a:lnTo>
                    <a:cubicBezTo>
                      <a:pt x="15613" y="19995"/>
                      <a:pt x="15499" y="20064"/>
                      <a:pt x="15362" y="20109"/>
                    </a:cubicBezTo>
                    <a:lnTo>
                      <a:pt x="15385" y="20109"/>
                    </a:lnTo>
                    <a:cubicBezTo>
                      <a:pt x="15271" y="20155"/>
                      <a:pt x="15157" y="20201"/>
                      <a:pt x="15043" y="20246"/>
                    </a:cubicBezTo>
                    <a:lnTo>
                      <a:pt x="14974" y="20269"/>
                    </a:lnTo>
                    <a:cubicBezTo>
                      <a:pt x="14883" y="20315"/>
                      <a:pt x="14769" y="20361"/>
                      <a:pt x="14655" y="20406"/>
                    </a:cubicBezTo>
                    <a:cubicBezTo>
                      <a:pt x="14563" y="20429"/>
                      <a:pt x="14449" y="20475"/>
                      <a:pt x="14358" y="20520"/>
                    </a:cubicBezTo>
                    <a:cubicBezTo>
                      <a:pt x="14152" y="20589"/>
                      <a:pt x="13901" y="20703"/>
                      <a:pt x="13650" y="20749"/>
                    </a:cubicBezTo>
                    <a:cubicBezTo>
                      <a:pt x="13171" y="20863"/>
                      <a:pt x="12669" y="20954"/>
                      <a:pt x="12189" y="21022"/>
                    </a:cubicBezTo>
                    <a:cubicBezTo>
                      <a:pt x="12075" y="21022"/>
                      <a:pt x="11984" y="21045"/>
                      <a:pt x="11893" y="21045"/>
                    </a:cubicBezTo>
                    <a:lnTo>
                      <a:pt x="11984" y="21045"/>
                    </a:lnTo>
                    <a:cubicBezTo>
                      <a:pt x="11801" y="21068"/>
                      <a:pt x="11619" y="21068"/>
                      <a:pt x="11459" y="21068"/>
                    </a:cubicBezTo>
                    <a:lnTo>
                      <a:pt x="11276" y="21068"/>
                    </a:lnTo>
                    <a:cubicBezTo>
                      <a:pt x="11185" y="21068"/>
                      <a:pt x="11071" y="21091"/>
                      <a:pt x="10980" y="21091"/>
                    </a:cubicBezTo>
                    <a:lnTo>
                      <a:pt x="10843" y="21091"/>
                    </a:lnTo>
                    <a:cubicBezTo>
                      <a:pt x="10751" y="21091"/>
                      <a:pt x="10660" y="21114"/>
                      <a:pt x="10569" y="21114"/>
                    </a:cubicBezTo>
                    <a:lnTo>
                      <a:pt x="10500" y="21114"/>
                    </a:lnTo>
                    <a:cubicBezTo>
                      <a:pt x="10318" y="21091"/>
                      <a:pt x="10158" y="21091"/>
                      <a:pt x="9998" y="21068"/>
                    </a:cubicBezTo>
                    <a:lnTo>
                      <a:pt x="9702" y="21045"/>
                    </a:lnTo>
                    <a:cubicBezTo>
                      <a:pt x="9473" y="21022"/>
                      <a:pt x="9222" y="21000"/>
                      <a:pt x="8994" y="21000"/>
                    </a:cubicBezTo>
                    <a:lnTo>
                      <a:pt x="8903" y="21000"/>
                    </a:lnTo>
                    <a:cubicBezTo>
                      <a:pt x="8766" y="20977"/>
                      <a:pt x="8629" y="20977"/>
                      <a:pt x="8469" y="20977"/>
                    </a:cubicBezTo>
                    <a:lnTo>
                      <a:pt x="8241" y="20954"/>
                    </a:lnTo>
                    <a:lnTo>
                      <a:pt x="7967" y="20931"/>
                    </a:lnTo>
                    <a:lnTo>
                      <a:pt x="7784" y="20908"/>
                    </a:lnTo>
                    <a:cubicBezTo>
                      <a:pt x="7624" y="20886"/>
                      <a:pt x="7465" y="20863"/>
                      <a:pt x="7282" y="20863"/>
                    </a:cubicBezTo>
                    <a:lnTo>
                      <a:pt x="7214" y="20863"/>
                    </a:lnTo>
                    <a:cubicBezTo>
                      <a:pt x="7008" y="20863"/>
                      <a:pt x="6780" y="20908"/>
                      <a:pt x="6574" y="20931"/>
                    </a:cubicBezTo>
                    <a:cubicBezTo>
                      <a:pt x="6415" y="20954"/>
                      <a:pt x="6278" y="20977"/>
                      <a:pt x="6141" y="21000"/>
                    </a:cubicBezTo>
                    <a:cubicBezTo>
                      <a:pt x="6049" y="21000"/>
                      <a:pt x="5958" y="21022"/>
                      <a:pt x="5890" y="21045"/>
                    </a:cubicBezTo>
                    <a:cubicBezTo>
                      <a:pt x="5821" y="21045"/>
                      <a:pt x="5730" y="21068"/>
                      <a:pt x="5661" y="21091"/>
                    </a:cubicBezTo>
                    <a:cubicBezTo>
                      <a:pt x="5502" y="21114"/>
                      <a:pt x="5365" y="21137"/>
                      <a:pt x="5205" y="21182"/>
                    </a:cubicBezTo>
                    <a:cubicBezTo>
                      <a:pt x="5136" y="21205"/>
                      <a:pt x="5068" y="21228"/>
                      <a:pt x="5000" y="21228"/>
                    </a:cubicBezTo>
                    <a:cubicBezTo>
                      <a:pt x="4931" y="21251"/>
                      <a:pt x="4863" y="21274"/>
                      <a:pt x="4794" y="21274"/>
                    </a:cubicBezTo>
                    <a:cubicBezTo>
                      <a:pt x="4452" y="21365"/>
                      <a:pt x="4178" y="21456"/>
                      <a:pt x="3904" y="21570"/>
                    </a:cubicBezTo>
                    <a:cubicBezTo>
                      <a:pt x="3721" y="21639"/>
                      <a:pt x="3539" y="21730"/>
                      <a:pt x="3402" y="21821"/>
                    </a:cubicBezTo>
                    <a:cubicBezTo>
                      <a:pt x="3265" y="21890"/>
                      <a:pt x="3128" y="21981"/>
                      <a:pt x="3014" y="22095"/>
                    </a:cubicBezTo>
                    <a:cubicBezTo>
                      <a:pt x="2877" y="22232"/>
                      <a:pt x="2785" y="22415"/>
                      <a:pt x="2717" y="22597"/>
                    </a:cubicBezTo>
                    <a:cubicBezTo>
                      <a:pt x="2649" y="22780"/>
                      <a:pt x="2626" y="22963"/>
                      <a:pt x="2603" y="23122"/>
                    </a:cubicBezTo>
                    <a:cubicBezTo>
                      <a:pt x="2580" y="23191"/>
                      <a:pt x="2580" y="23259"/>
                      <a:pt x="2557" y="23351"/>
                    </a:cubicBezTo>
                    <a:lnTo>
                      <a:pt x="2557" y="23419"/>
                    </a:lnTo>
                    <a:cubicBezTo>
                      <a:pt x="2534" y="23556"/>
                      <a:pt x="2512" y="23670"/>
                      <a:pt x="2512" y="23784"/>
                    </a:cubicBezTo>
                    <a:cubicBezTo>
                      <a:pt x="2512" y="23944"/>
                      <a:pt x="2489" y="24081"/>
                      <a:pt x="2512" y="24241"/>
                    </a:cubicBezTo>
                    <a:cubicBezTo>
                      <a:pt x="2512" y="24401"/>
                      <a:pt x="2534" y="24560"/>
                      <a:pt x="2557" y="24766"/>
                    </a:cubicBezTo>
                    <a:cubicBezTo>
                      <a:pt x="2580" y="24926"/>
                      <a:pt x="2626" y="25108"/>
                      <a:pt x="2671" y="25245"/>
                    </a:cubicBezTo>
                    <a:lnTo>
                      <a:pt x="2717" y="25359"/>
                    </a:lnTo>
                    <a:cubicBezTo>
                      <a:pt x="2763" y="25588"/>
                      <a:pt x="2831" y="25816"/>
                      <a:pt x="2900" y="26044"/>
                    </a:cubicBezTo>
                    <a:cubicBezTo>
                      <a:pt x="2945" y="26181"/>
                      <a:pt x="2991" y="26318"/>
                      <a:pt x="3014" y="26455"/>
                    </a:cubicBezTo>
                    <a:cubicBezTo>
                      <a:pt x="3037" y="26569"/>
                      <a:pt x="3059" y="26706"/>
                      <a:pt x="3105" y="26866"/>
                    </a:cubicBezTo>
                    <a:cubicBezTo>
                      <a:pt x="3128" y="26911"/>
                      <a:pt x="3151" y="26980"/>
                      <a:pt x="3151" y="27026"/>
                    </a:cubicBezTo>
                    <a:cubicBezTo>
                      <a:pt x="3173" y="27162"/>
                      <a:pt x="3173" y="27277"/>
                      <a:pt x="3151" y="27368"/>
                    </a:cubicBezTo>
                    <a:cubicBezTo>
                      <a:pt x="3151" y="27436"/>
                      <a:pt x="3128" y="27528"/>
                      <a:pt x="3105" y="27596"/>
                    </a:cubicBezTo>
                    <a:lnTo>
                      <a:pt x="3082" y="27642"/>
                    </a:lnTo>
                    <a:cubicBezTo>
                      <a:pt x="3014" y="27687"/>
                      <a:pt x="2968" y="27733"/>
                      <a:pt x="2900" y="27802"/>
                    </a:cubicBezTo>
                    <a:cubicBezTo>
                      <a:pt x="2854" y="27847"/>
                      <a:pt x="2808" y="27893"/>
                      <a:pt x="2740" y="27961"/>
                    </a:cubicBezTo>
                    <a:cubicBezTo>
                      <a:pt x="2694" y="28030"/>
                      <a:pt x="2626" y="28098"/>
                      <a:pt x="2580" y="28167"/>
                    </a:cubicBezTo>
                    <a:cubicBezTo>
                      <a:pt x="2466" y="28281"/>
                      <a:pt x="2352" y="28418"/>
                      <a:pt x="2238" y="28532"/>
                    </a:cubicBezTo>
                    <a:lnTo>
                      <a:pt x="2169" y="28623"/>
                    </a:lnTo>
                    <a:cubicBezTo>
                      <a:pt x="2101" y="28669"/>
                      <a:pt x="2055" y="28715"/>
                      <a:pt x="2009" y="28760"/>
                    </a:cubicBezTo>
                    <a:cubicBezTo>
                      <a:pt x="1918" y="28852"/>
                      <a:pt x="1827" y="28943"/>
                      <a:pt x="1735" y="29011"/>
                    </a:cubicBezTo>
                    <a:lnTo>
                      <a:pt x="1667" y="29057"/>
                    </a:lnTo>
                    <a:cubicBezTo>
                      <a:pt x="1507" y="29194"/>
                      <a:pt x="1347" y="29331"/>
                      <a:pt x="1211" y="29468"/>
                    </a:cubicBezTo>
                    <a:cubicBezTo>
                      <a:pt x="1051" y="29650"/>
                      <a:pt x="891" y="29833"/>
                      <a:pt x="731" y="30084"/>
                    </a:cubicBezTo>
                    <a:lnTo>
                      <a:pt x="686" y="30153"/>
                    </a:lnTo>
                    <a:cubicBezTo>
                      <a:pt x="549" y="30335"/>
                      <a:pt x="412" y="30518"/>
                      <a:pt x="320" y="30723"/>
                    </a:cubicBezTo>
                    <a:cubicBezTo>
                      <a:pt x="252" y="30837"/>
                      <a:pt x="206" y="30974"/>
                      <a:pt x="161" y="31111"/>
                    </a:cubicBezTo>
                    <a:cubicBezTo>
                      <a:pt x="115" y="31271"/>
                      <a:pt x="92" y="31431"/>
                      <a:pt x="69" y="31591"/>
                    </a:cubicBezTo>
                    <a:cubicBezTo>
                      <a:pt x="46" y="31705"/>
                      <a:pt x="46" y="31819"/>
                      <a:pt x="24" y="31933"/>
                    </a:cubicBezTo>
                    <a:lnTo>
                      <a:pt x="24" y="32047"/>
                    </a:lnTo>
                    <a:cubicBezTo>
                      <a:pt x="1" y="32184"/>
                      <a:pt x="24" y="32321"/>
                      <a:pt x="46" y="32504"/>
                    </a:cubicBezTo>
                    <a:cubicBezTo>
                      <a:pt x="69" y="32641"/>
                      <a:pt x="115" y="32777"/>
                      <a:pt x="183" y="32914"/>
                    </a:cubicBezTo>
                    <a:cubicBezTo>
                      <a:pt x="252" y="33029"/>
                      <a:pt x="343" y="33143"/>
                      <a:pt x="434" y="33234"/>
                    </a:cubicBezTo>
                    <a:cubicBezTo>
                      <a:pt x="526" y="33325"/>
                      <a:pt x="663" y="33417"/>
                      <a:pt x="800" y="33485"/>
                    </a:cubicBezTo>
                    <a:cubicBezTo>
                      <a:pt x="982" y="33576"/>
                      <a:pt x="1165" y="33599"/>
                      <a:pt x="1347" y="33645"/>
                    </a:cubicBezTo>
                    <a:lnTo>
                      <a:pt x="1507" y="33645"/>
                    </a:lnTo>
                    <a:cubicBezTo>
                      <a:pt x="1599" y="33668"/>
                      <a:pt x="1690" y="33690"/>
                      <a:pt x="1781" y="33690"/>
                    </a:cubicBezTo>
                    <a:lnTo>
                      <a:pt x="1713" y="33668"/>
                    </a:lnTo>
                    <a:lnTo>
                      <a:pt x="1713" y="33668"/>
                    </a:lnTo>
                    <a:cubicBezTo>
                      <a:pt x="1850" y="33713"/>
                      <a:pt x="1987" y="33736"/>
                      <a:pt x="2124" y="33759"/>
                    </a:cubicBezTo>
                    <a:lnTo>
                      <a:pt x="2329" y="33805"/>
                    </a:lnTo>
                    <a:lnTo>
                      <a:pt x="2466" y="33827"/>
                    </a:lnTo>
                    <a:cubicBezTo>
                      <a:pt x="2603" y="33850"/>
                      <a:pt x="2763" y="33873"/>
                      <a:pt x="2922" y="33896"/>
                    </a:cubicBezTo>
                    <a:cubicBezTo>
                      <a:pt x="3082" y="33919"/>
                      <a:pt x="3265" y="33919"/>
                      <a:pt x="3425" y="33919"/>
                    </a:cubicBezTo>
                    <a:lnTo>
                      <a:pt x="3562" y="33919"/>
                    </a:lnTo>
                    <a:cubicBezTo>
                      <a:pt x="3721" y="33919"/>
                      <a:pt x="3904" y="33873"/>
                      <a:pt x="4064" y="33850"/>
                    </a:cubicBezTo>
                    <a:lnTo>
                      <a:pt x="4178" y="33850"/>
                    </a:lnTo>
                    <a:cubicBezTo>
                      <a:pt x="4246" y="33827"/>
                      <a:pt x="4292" y="33827"/>
                      <a:pt x="4338" y="33827"/>
                    </a:cubicBezTo>
                    <a:lnTo>
                      <a:pt x="4406" y="33805"/>
                    </a:lnTo>
                    <a:cubicBezTo>
                      <a:pt x="4726" y="33759"/>
                      <a:pt x="5045" y="33713"/>
                      <a:pt x="5433" y="33622"/>
                    </a:cubicBezTo>
                    <a:cubicBezTo>
                      <a:pt x="5570" y="33599"/>
                      <a:pt x="5707" y="33576"/>
                      <a:pt x="5867" y="33554"/>
                    </a:cubicBezTo>
                    <a:lnTo>
                      <a:pt x="5913" y="33554"/>
                    </a:lnTo>
                    <a:cubicBezTo>
                      <a:pt x="6095" y="33508"/>
                      <a:pt x="6255" y="33485"/>
                      <a:pt x="6438" y="33462"/>
                    </a:cubicBezTo>
                    <a:cubicBezTo>
                      <a:pt x="6529" y="33462"/>
                      <a:pt x="6597" y="33439"/>
                      <a:pt x="6643" y="33439"/>
                    </a:cubicBezTo>
                    <a:cubicBezTo>
                      <a:pt x="6826" y="33417"/>
                      <a:pt x="7008" y="33394"/>
                      <a:pt x="7191" y="33371"/>
                    </a:cubicBezTo>
                    <a:lnTo>
                      <a:pt x="7351" y="33371"/>
                    </a:lnTo>
                    <a:cubicBezTo>
                      <a:pt x="7624" y="33348"/>
                      <a:pt x="7898" y="33302"/>
                      <a:pt x="8172" y="33280"/>
                    </a:cubicBezTo>
                    <a:lnTo>
                      <a:pt x="8378" y="33234"/>
                    </a:lnTo>
                    <a:lnTo>
                      <a:pt x="8583" y="33211"/>
                    </a:lnTo>
                    <a:lnTo>
                      <a:pt x="8834" y="33188"/>
                    </a:lnTo>
                    <a:cubicBezTo>
                      <a:pt x="9017" y="33165"/>
                      <a:pt x="9177" y="33143"/>
                      <a:pt x="9359" y="33097"/>
                    </a:cubicBezTo>
                    <a:cubicBezTo>
                      <a:pt x="9519" y="33074"/>
                      <a:pt x="9702" y="33029"/>
                      <a:pt x="9861" y="32983"/>
                    </a:cubicBezTo>
                    <a:lnTo>
                      <a:pt x="10090" y="32937"/>
                    </a:lnTo>
                    <a:lnTo>
                      <a:pt x="10295" y="32869"/>
                    </a:lnTo>
                    <a:cubicBezTo>
                      <a:pt x="10409" y="32846"/>
                      <a:pt x="10546" y="32800"/>
                      <a:pt x="10660" y="32755"/>
                    </a:cubicBezTo>
                    <a:lnTo>
                      <a:pt x="10706" y="32732"/>
                    </a:lnTo>
                    <a:cubicBezTo>
                      <a:pt x="11025" y="32618"/>
                      <a:pt x="11368" y="32526"/>
                      <a:pt x="11619" y="32458"/>
                    </a:cubicBezTo>
                    <a:lnTo>
                      <a:pt x="11710" y="32412"/>
                    </a:lnTo>
                    <a:cubicBezTo>
                      <a:pt x="11984" y="32344"/>
                      <a:pt x="12235" y="32275"/>
                      <a:pt x="12509" y="32207"/>
                    </a:cubicBezTo>
                    <a:cubicBezTo>
                      <a:pt x="12623" y="32184"/>
                      <a:pt x="12714" y="32161"/>
                      <a:pt x="12829" y="32138"/>
                    </a:cubicBezTo>
                    <a:cubicBezTo>
                      <a:pt x="12874" y="32116"/>
                      <a:pt x="12943" y="32093"/>
                      <a:pt x="12988" y="32093"/>
                    </a:cubicBezTo>
                    <a:cubicBezTo>
                      <a:pt x="13057" y="32047"/>
                      <a:pt x="13125" y="32024"/>
                      <a:pt x="13194" y="32024"/>
                    </a:cubicBezTo>
                    <a:lnTo>
                      <a:pt x="13285" y="32001"/>
                    </a:lnTo>
                    <a:cubicBezTo>
                      <a:pt x="13468" y="31956"/>
                      <a:pt x="13673" y="31910"/>
                      <a:pt x="13856" y="31887"/>
                    </a:cubicBezTo>
                    <a:cubicBezTo>
                      <a:pt x="13924" y="31864"/>
                      <a:pt x="14016" y="31864"/>
                      <a:pt x="14084" y="31842"/>
                    </a:cubicBezTo>
                    <a:lnTo>
                      <a:pt x="14495" y="31842"/>
                    </a:lnTo>
                    <a:cubicBezTo>
                      <a:pt x="14632" y="31864"/>
                      <a:pt x="14746" y="31887"/>
                      <a:pt x="14860" y="31910"/>
                    </a:cubicBezTo>
                    <a:cubicBezTo>
                      <a:pt x="14951" y="31933"/>
                      <a:pt x="15065" y="31979"/>
                      <a:pt x="15202" y="32024"/>
                    </a:cubicBezTo>
                    <a:cubicBezTo>
                      <a:pt x="15522" y="32161"/>
                      <a:pt x="15796" y="32321"/>
                      <a:pt x="16024" y="32504"/>
                    </a:cubicBezTo>
                    <a:cubicBezTo>
                      <a:pt x="16207" y="32641"/>
                      <a:pt x="16367" y="32800"/>
                      <a:pt x="16526" y="32983"/>
                    </a:cubicBezTo>
                    <a:cubicBezTo>
                      <a:pt x="16663" y="33188"/>
                      <a:pt x="16777" y="33394"/>
                      <a:pt x="16869" y="33622"/>
                    </a:cubicBezTo>
                    <a:lnTo>
                      <a:pt x="16914" y="33690"/>
                    </a:lnTo>
                    <a:cubicBezTo>
                      <a:pt x="16960" y="33782"/>
                      <a:pt x="17006" y="33896"/>
                      <a:pt x="17051" y="34010"/>
                    </a:cubicBezTo>
                    <a:cubicBezTo>
                      <a:pt x="17143" y="34170"/>
                      <a:pt x="17211" y="34352"/>
                      <a:pt x="17302" y="34512"/>
                    </a:cubicBezTo>
                    <a:cubicBezTo>
                      <a:pt x="17371" y="34649"/>
                      <a:pt x="17439" y="34763"/>
                      <a:pt x="17485" y="34900"/>
                    </a:cubicBezTo>
                    <a:cubicBezTo>
                      <a:pt x="17553" y="35037"/>
                      <a:pt x="17622" y="35174"/>
                      <a:pt x="17713" y="35288"/>
                    </a:cubicBezTo>
                    <a:cubicBezTo>
                      <a:pt x="17805" y="35494"/>
                      <a:pt x="17941" y="35676"/>
                      <a:pt x="18124" y="35927"/>
                    </a:cubicBezTo>
                    <a:lnTo>
                      <a:pt x="18147" y="35927"/>
                    </a:lnTo>
                    <a:cubicBezTo>
                      <a:pt x="18147" y="35927"/>
                      <a:pt x="18147" y="35950"/>
                      <a:pt x="18147" y="35950"/>
                    </a:cubicBezTo>
                    <a:lnTo>
                      <a:pt x="18170" y="35973"/>
                    </a:lnTo>
                    <a:cubicBezTo>
                      <a:pt x="18261" y="36087"/>
                      <a:pt x="18375" y="36224"/>
                      <a:pt x="18489" y="36361"/>
                    </a:cubicBezTo>
                    <a:cubicBezTo>
                      <a:pt x="18558" y="36407"/>
                      <a:pt x="18603" y="36475"/>
                      <a:pt x="18649" y="36521"/>
                    </a:cubicBezTo>
                    <a:cubicBezTo>
                      <a:pt x="18763" y="36612"/>
                      <a:pt x="18877" y="36658"/>
                      <a:pt x="19014" y="36726"/>
                    </a:cubicBezTo>
                    <a:cubicBezTo>
                      <a:pt x="19037" y="36726"/>
                      <a:pt x="19083" y="36749"/>
                      <a:pt x="19128" y="36749"/>
                    </a:cubicBezTo>
                    <a:cubicBezTo>
                      <a:pt x="19220" y="36772"/>
                      <a:pt x="19311" y="36772"/>
                      <a:pt x="19379" y="36772"/>
                    </a:cubicBezTo>
                    <a:cubicBezTo>
                      <a:pt x="19539" y="36772"/>
                      <a:pt x="19676" y="36749"/>
                      <a:pt x="19790" y="36681"/>
                    </a:cubicBezTo>
                    <a:cubicBezTo>
                      <a:pt x="19882" y="36635"/>
                      <a:pt x="19973" y="36566"/>
                      <a:pt x="20041" y="36475"/>
                    </a:cubicBezTo>
                    <a:cubicBezTo>
                      <a:pt x="20087" y="36452"/>
                      <a:pt x="20110" y="36430"/>
                      <a:pt x="20156" y="36384"/>
                    </a:cubicBezTo>
                    <a:cubicBezTo>
                      <a:pt x="20247" y="36338"/>
                      <a:pt x="20338" y="36270"/>
                      <a:pt x="20452" y="36224"/>
                    </a:cubicBezTo>
                    <a:cubicBezTo>
                      <a:pt x="20612" y="36156"/>
                      <a:pt x="20749" y="36087"/>
                      <a:pt x="20886" y="36019"/>
                    </a:cubicBezTo>
                    <a:lnTo>
                      <a:pt x="21000" y="35950"/>
                    </a:lnTo>
                    <a:cubicBezTo>
                      <a:pt x="21228" y="35836"/>
                      <a:pt x="21457" y="35722"/>
                      <a:pt x="21685" y="35608"/>
                    </a:cubicBezTo>
                    <a:cubicBezTo>
                      <a:pt x="21822" y="35539"/>
                      <a:pt x="21959" y="35471"/>
                      <a:pt x="22096" y="35380"/>
                    </a:cubicBezTo>
                    <a:cubicBezTo>
                      <a:pt x="22210" y="35311"/>
                      <a:pt x="22324" y="35243"/>
                      <a:pt x="22438" y="35174"/>
                    </a:cubicBezTo>
                    <a:cubicBezTo>
                      <a:pt x="22575" y="35106"/>
                      <a:pt x="22689" y="35037"/>
                      <a:pt x="22803" y="34969"/>
                    </a:cubicBezTo>
                    <a:cubicBezTo>
                      <a:pt x="22917" y="34900"/>
                      <a:pt x="23032" y="34832"/>
                      <a:pt x="23168" y="34763"/>
                    </a:cubicBezTo>
                    <a:cubicBezTo>
                      <a:pt x="23260" y="34718"/>
                      <a:pt x="23374" y="34695"/>
                      <a:pt x="23488" y="34649"/>
                    </a:cubicBezTo>
                    <a:cubicBezTo>
                      <a:pt x="23648" y="34626"/>
                      <a:pt x="23785" y="34581"/>
                      <a:pt x="23922" y="34535"/>
                    </a:cubicBezTo>
                    <a:cubicBezTo>
                      <a:pt x="24173" y="34489"/>
                      <a:pt x="24401" y="34444"/>
                      <a:pt x="24606" y="34421"/>
                    </a:cubicBezTo>
                    <a:cubicBezTo>
                      <a:pt x="24698" y="34398"/>
                      <a:pt x="24812" y="34398"/>
                      <a:pt x="24903" y="34398"/>
                    </a:cubicBezTo>
                    <a:cubicBezTo>
                      <a:pt x="24972" y="34375"/>
                      <a:pt x="25040" y="34375"/>
                      <a:pt x="25109" y="34375"/>
                    </a:cubicBezTo>
                    <a:cubicBezTo>
                      <a:pt x="25268" y="34352"/>
                      <a:pt x="25451" y="34352"/>
                      <a:pt x="25634" y="34330"/>
                    </a:cubicBezTo>
                    <a:lnTo>
                      <a:pt x="26615" y="34330"/>
                    </a:lnTo>
                    <a:cubicBezTo>
                      <a:pt x="26684" y="34352"/>
                      <a:pt x="26729" y="34352"/>
                      <a:pt x="26798" y="34375"/>
                    </a:cubicBezTo>
                    <a:cubicBezTo>
                      <a:pt x="26866" y="34398"/>
                      <a:pt x="26935" y="34398"/>
                      <a:pt x="27003" y="34421"/>
                    </a:cubicBezTo>
                    <a:cubicBezTo>
                      <a:pt x="27117" y="34444"/>
                      <a:pt x="27231" y="34467"/>
                      <a:pt x="27368" y="34489"/>
                    </a:cubicBezTo>
                    <a:lnTo>
                      <a:pt x="27482" y="34512"/>
                    </a:lnTo>
                    <a:cubicBezTo>
                      <a:pt x="27688" y="34581"/>
                      <a:pt x="27916" y="34626"/>
                      <a:pt x="28122" y="34695"/>
                    </a:cubicBezTo>
                    <a:cubicBezTo>
                      <a:pt x="28259" y="34763"/>
                      <a:pt x="28395" y="34855"/>
                      <a:pt x="28532" y="34946"/>
                    </a:cubicBezTo>
                    <a:lnTo>
                      <a:pt x="28555" y="34969"/>
                    </a:lnTo>
                    <a:cubicBezTo>
                      <a:pt x="28624" y="35014"/>
                      <a:pt x="28692" y="35083"/>
                      <a:pt x="28783" y="35128"/>
                    </a:cubicBezTo>
                    <a:lnTo>
                      <a:pt x="28829" y="35174"/>
                    </a:lnTo>
                    <a:cubicBezTo>
                      <a:pt x="28875" y="35197"/>
                      <a:pt x="28920" y="35220"/>
                      <a:pt x="28966" y="35243"/>
                    </a:cubicBezTo>
                    <a:lnTo>
                      <a:pt x="29035" y="35311"/>
                    </a:lnTo>
                    <a:lnTo>
                      <a:pt x="29080" y="35334"/>
                    </a:lnTo>
                    <a:cubicBezTo>
                      <a:pt x="29080" y="35380"/>
                      <a:pt x="29080" y="35402"/>
                      <a:pt x="29080" y="35425"/>
                    </a:cubicBezTo>
                    <a:cubicBezTo>
                      <a:pt x="29080" y="35608"/>
                      <a:pt x="29217" y="35745"/>
                      <a:pt x="29400" y="35745"/>
                    </a:cubicBezTo>
                    <a:cubicBezTo>
                      <a:pt x="29582" y="35745"/>
                      <a:pt x="29742" y="35608"/>
                      <a:pt x="29742" y="35425"/>
                    </a:cubicBezTo>
                    <a:cubicBezTo>
                      <a:pt x="29742" y="35402"/>
                      <a:pt x="29742" y="35380"/>
                      <a:pt x="29742" y="35357"/>
                    </a:cubicBezTo>
                    <a:cubicBezTo>
                      <a:pt x="29765" y="35334"/>
                      <a:pt x="29765" y="35288"/>
                      <a:pt x="29788" y="35265"/>
                    </a:cubicBezTo>
                    <a:lnTo>
                      <a:pt x="29856" y="34900"/>
                    </a:lnTo>
                    <a:lnTo>
                      <a:pt x="29925" y="34535"/>
                    </a:lnTo>
                    <a:cubicBezTo>
                      <a:pt x="29970" y="34284"/>
                      <a:pt x="30016" y="34033"/>
                      <a:pt x="30039" y="33805"/>
                    </a:cubicBezTo>
                    <a:cubicBezTo>
                      <a:pt x="30085" y="33462"/>
                      <a:pt x="30130" y="33120"/>
                      <a:pt x="30153" y="32755"/>
                    </a:cubicBezTo>
                    <a:cubicBezTo>
                      <a:pt x="30176" y="32572"/>
                      <a:pt x="30176" y="32389"/>
                      <a:pt x="30199" y="32207"/>
                    </a:cubicBezTo>
                    <a:cubicBezTo>
                      <a:pt x="30199" y="32138"/>
                      <a:pt x="30199" y="32070"/>
                      <a:pt x="30199" y="31979"/>
                    </a:cubicBezTo>
                    <a:cubicBezTo>
                      <a:pt x="30221" y="31887"/>
                      <a:pt x="30221" y="31796"/>
                      <a:pt x="30221" y="31705"/>
                    </a:cubicBezTo>
                    <a:lnTo>
                      <a:pt x="30221" y="31591"/>
                    </a:lnTo>
                    <a:cubicBezTo>
                      <a:pt x="30244" y="31454"/>
                      <a:pt x="30244" y="31317"/>
                      <a:pt x="30244" y="31157"/>
                    </a:cubicBezTo>
                    <a:cubicBezTo>
                      <a:pt x="30244" y="30997"/>
                      <a:pt x="30244" y="30814"/>
                      <a:pt x="30244" y="30632"/>
                    </a:cubicBezTo>
                    <a:lnTo>
                      <a:pt x="30244" y="30495"/>
                    </a:lnTo>
                    <a:cubicBezTo>
                      <a:pt x="30244" y="30175"/>
                      <a:pt x="30244" y="29879"/>
                      <a:pt x="30244" y="29559"/>
                    </a:cubicBezTo>
                    <a:cubicBezTo>
                      <a:pt x="30244" y="29399"/>
                      <a:pt x="30267" y="29262"/>
                      <a:pt x="30267" y="29103"/>
                    </a:cubicBezTo>
                    <a:cubicBezTo>
                      <a:pt x="30267" y="28897"/>
                      <a:pt x="30267" y="28692"/>
                      <a:pt x="30267" y="28486"/>
                    </a:cubicBezTo>
                    <a:cubicBezTo>
                      <a:pt x="30290" y="28121"/>
                      <a:pt x="30290" y="27756"/>
                      <a:pt x="30313" y="27368"/>
                    </a:cubicBezTo>
                    <a:cubicBezTo>
                      <a:pt x="30313" y="27003"/>
                      <a:pt x="30313" y="26637"/>
                      <a:pt x="30313" y="26318"/>
                    </a:cubicBezTo>
                    <a:cubicBezTo>
                      <a:pt x="30290" y="26158"/>
                      <a:pt x="30290" y="25998"/>
                      <a:pt x="30290" y="25816"/>
                    </a:cubicBezTo>
                    <a:cubicBezTo>
                      <a:pt x="30290" y="25633"/>
                      <a:pt x="30267" y="25451"/>
                      <a:pt x="30267" y="25268"/>
                    </a:cubicBezTo>
                    <a:cubicBezTo>
                      <a:pt x="30267" y="25108"/>
                      <a:pt x="30267" y="24948"/>
                      <a:pt x="30244" y="24811"/>
                    </a:cubicBezTo>
                    <a:cubicBezTo>
                      <a:pt x="30244" y="24606"/>
                      <a:pt x="30244" y="24401"/>
                      <a:pt x="30244" y="24195"/>
                    </a:cubicBezTo>
                    <a:cubicBezTo>
                      <a:pt x="30244" y="23967"/>
                      <a:pt x="30221" y="23739"/>
                      <a:pt x="30221" y="23510"/>
                    </a:cubicBezTo>
                    <a:cubicBezTo>
                      <a:pt x="30199" y="23373"/>
                      <a:pt x="30199" y="23237"/>
                      <a:pt x="30199" y="23122"/>
                    </a:cubicBezTo>
                    <a:cubicBezTo>
                      <a:pt x="30176" y="22757"/>
                      <a:pt x="30176" y="22392"/>
                      <a:pt x="30176" y="22027"/>
                    </a:cubicBezTo>
                    <a:cubicBezTo>
                      <a:pt x="30176" y="21593"/>
                      <a:pt x="30176" y="21228"/>
                      <a:pt x="30153" y="20908"/>
                    </a:cubicBezTo>
                    <a:lnTo>
                      <a:pt x="30130" y="20520"/>
                    </a:lnTo>
                    <a:cubicBezTo>
                      <a:pt x="30130" y="20292"/>
                      <a:pt x="30107" y="20064"/>
                      <a:pt x="30107" y="19836"/>
                    </a:cubicBezTo>
                    <a:cubicBezTo>
                      <a:pt x="30085" y="19607"/>
                      <a:pt x="30085" y="19402"/>
                      <a:pt x="30062" y="19196"/>
                    </a:cubicBezTo>
                    <a:lnTo>
                      <a:pt x="30039" y="18717"/>
                    </a:lnTo>
                    <a:cubicBezTo>
                      <a:pt x="30016" y="18398"/>
                      <a:pt x="29993" y="18101"/>
                      <a:pt x="29948" y="17781"/>
                    </a:cubicBezTo>
                    <a:lnTo>
                      <a:pt x="29948" y="17667"/>
                    </a:lnTo>
                    <a:cubicBezTo>
                      <a:pt x="29902" y="17279"/>
                      <a:pt x="29879" y="16891"/>
                      <a:pt x="29856" y="16503"/>
                    </a:cubicBezTo>
                    <a:cubicBezTo>
                      <a:pt x="29833" y="16161"/>
                      <a:pt x="29811" y="15795"/>
                      <a:pt x="29788" y="15453"/>
                    </a:cubicBezTo>
                    <a:cubicBezTo>
                      <a:pt x="29765" y="15065"/>
                      <a:pt x="29742" y="14677"/>
                      <a:pt x="29697" y="14312"/>
                    </a:cubicBezTo>
                    <a:cubicBezTo>
                      <a:pt x="29674" y="13947"/>
                      <a:pt x="29628" y="13581"/>
                      <a:pt x="29605" y="13216"/>
                    </a:cubicBezTo>
                    <a:cubicBezTo>
                      <a:pt x="29582" y="13079"/>
                      <a:pt x="29560" y="12919"/>
                      <a:pt x="29560" y="12783"/>
                    </a:cubicBezTo>
                    <a:cubicBezTo>
                      <a:pt x="29537" y="12554"/>
                      <a:pt x="29514" y="12349"/>
                      <a:pt x="29491" y="12121"/>
                    </a:cubicBezTo>
                    <a:cubicBezTo>
                      <a:pt x="29423" y="11413"/>
                      <a:pt x="29331" y="10683"/>
                      <a:pt x="29217" y="9907"/>
                    </a:cubicBezTo>
                    <a:cubicBezTo>
                      <a:pt x="29172" y="9541"/>
                      <a:pt x="29126" y="9176"/>
                      <a:pt x="29080" y="8811"/>
                    </a:cubicBezTo>
                    <a:lnTo>
                      <a:pt x="29035" y="8469"/>
                    </a:lnTo>
                    <a:cubicBezTo>
                      <a:pt x="29012" y="8195"/>
                      <a:pt x="28989" y="7921"/>
                      <a:pt x="28943" y="7647"/>
                    </a:cubicBezTo>
                    <a:cubicBezTo>
                      <a:pt x="28898" y="7373"/>
                      <a:pt x="28852" y="7076"/>
                      <a:pt x="28829" y="6802"/>
                    </a:cubicBezTo>
                    <a:lnTo>
                      <a:pt x="28829" y="6871"/>
                    </a:lnTo>
                    <a:lnTo>
                      <a:pt x="28806" y="6734"/>
                    </a:lnTo>
                    <a:lnTo>
                      <a:pt x="28806" y="6620"/>
                    </a:lnTo>
                    <a:cubicBezTo>
                      <a:pt x="28783" y="6574"/>
                      <a:pt x="28783" y="6506"/>
                      <a:pt x="28783" y="6460"/>
                    </a:cubicBezTo>
                    <a:cubicBezTo>
                      <a:pt x="28761" y="6346"/>
                      <a:pt x="28738" y="6209"/>
                      <a:pt x="28738" y="6095"/>
                    </a:cubicBezTo>
                    <a:lnTo>
                      <a:pt x="28692" y="5889"/>
                    </a:lnTo>
                    <a:cubicBezTo>
                      <a:pt x="28669" y="5798"/>
                      <a:pt x="28669" y="5684"/>
                      <a:pt x="28647" y="5593"/>
                    </a:cubicBezTo>
                    <a:cubicBezTo>
                      <a:pt x="28578" y="5227"/>
                      <a:pt x="28532" y="4885"/>
                      <a:pt x="28464" y="4520"/>
                    </a:cubicBezTo>
                    <a:cubicBezTo>
                      <a:pt x="28418" y="4337"/>
                      <a:pt x="28373" y="4155"/>
                      <a:pt x="28350" y="3995"/>
                    </a:cubicBezTo>
                    <a:lnTo>
                      <a:pt x="28327" y="3881"/>
                    </a:lnTo>
                    <a:cubicBezTo>
                      <a:pt x="28281" y="3744"/>
                      <a:pt x="28259" y="3630"/>
                      <a:pt x="28213" y="3493"/>
                    </a:cubicBezTo>
                    <a:cubicBezTo>
                      <a:pt x="28167" y="3264"/>
                      <a:pt x="28099" y="3036"/>
                      <a:pt x="28030" y="2831"/>
                    </a:cubicBezTo>
                    <a:lnTo>
                      <a:pt x="27939" y="2511"/>
                    </a:lnTo>
                    <a:cubicBezTo>
                      <a:pt x="27848" y="2192"/>
                      <a:pt x="27734" y="1872"/>
                      <a:pt x="27642" y="1553"/>
                    </a:cubicBezTo>
                    <a:cubicBezTo>
                      <a:pt x="27597" y="1438"/>
                      <a:pt x="27551" y="1324"/>
                      <a:pt x="27505" y="1187"/>
                    </a:cubicBezTo>
                    <a:lnTo>
                      <a:pt x="27460" y="1073"/>
                    </a:lnTo>
                    <a:cubicBezTo>
                      <a:pt x="27414" y="913"/>
                      <a:pt x="27368" y="754"/>
                      <a:pt x="27346" y="594"/>
                    </a:cubicBezTo>
                    <a:cubicBezTo>
                      <a:pt x="27346" y="537"/>
                      <a:pt x="27346" y="481"/>
                      <a:pt x="27346" y="411"/>
                    </a:cubicBezTo>
                    <a:cubicBezTo>
                      <a:pt x="27346" y="320"/>
                      <a:pt x="27368" y="251"/>
                      <a:pt x="27323" y="160"/>
                    </a:cubicBezTo>
                    <a:cubicBezTo>
                      <a:pt x="27277" y="92"/>
                      <a:pt x="27186" y="23"/>
                      <a:pt x="27117" y="0"/>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6" name="Google Shape;4669;p38">
                <a:extLst>
                  <a:ext uri="{FF2B5EF4-FFF2-40B4-BE49-F238E27FC236}">
                    <a16:creationId xmlns:a16="http://schemas.microsoft.com/office/drawing/2014/main" id="{E539B24B-1F84-81D4-7363-4EBDD540DCF5}"/>
                  </a:ext>
                </a:extLst>
              </p:cNvPr>
              <p:cNvSpPr/>
              <p:nvPr/>
            </p:nvSpPr>
            <p:spPr>
              <a:xfrm>
                <a:off x="7895587" y="3645889"/>
                <a:ext cx="530819" cy="293395"/>
              </a:xfrm>
              <a:custGeom>
                <a:avLst/>
                <a:gdLst/>
                <a:ahLst/>
                <a:cxnLst/>
                <a:rect l="l" t="t" r="r" b="b"/>
                <a:pathLst>
                  <a:path w="18968" h="10484" extrusionOk="0">
                    <a:moveTo>
                      <a:pt x="16480" y="777"/>
                    </a:moveTo>
                    <a:cubicBezTo>
                      <a:pt x="16467" y="781"/>
                      <a:pt x="16454" y="786"/>
                      <a:pt x="16441" y="790"/>
                    </a:cubicBezTo>
                    <a:lnTo>
                      <a:pt x="16441" y="790"/>
                    </a:lnTo>
                    <a:cubicBezTo>
                      <a:pt x="16454" y="784"/>
                      <a:pt x="16467" y="777"/>
                      <a:pt x="16480" y="777"/>
                    </a:cubicBezTo>
                    <a:close/>
                    <a:moveTo>
                      <a:pt x="14631" y="2374"/>
                    </a:moveTo>
                    <a:cubicBezTo>
                      <a:pt x="14631" y="2397"/>
                      <a:pt x="14608" y="2397"/>
                      <a:pt x="14608" y="2397"/>
                    </a:cubicBezTo>
                    <a:lnTo>
                      <a:pt x="14631" y="2374"/>
                    </a:lnTo>
                    <a:close/>
                    <a:moveTo>
                      <a:pt x="18694" y="1"/>
                    </a:moveTo>
                    <a:cubicBezTo>
                      <a:pt x="18626" y="1"/>
                      <a:pt x="18580" y="23"/>
                      <a:pt x="18534" y="46"/>
                    </a:cubicBezTo>
                    <a:cubicBezTo>
                      <a:pt x="18489" y="69"/>
                      <a:pt x="18443" y="115"/>
                      <a:pt x="18374" y="137"/>
                    </a:cubicBezTo>
                    <a:cubicBezTo>
                      <a:pt x="18342" y="121"/>
                      <a:pt x="18287" y="105"/>
                      <a:pt x="18233" y="105"/>
                    </a:cubicBezTo>
                    <a:cubicBezTo>
                      <a:pt x="18211" y="105"/>
                      <a:pt x="18189" y="108"/>
                      <a:pt x="18169" y="115"/>
                    </a:cubicBezTo>
                    <a:cubicBezTo>
                      <a:pt x="17895" y="229"/>
                      <a:pt x="17598" y="320"/>
                      <a:pt x="17302" y="411"/>
                    </a:cubicBezTo>
                    <a:cubicBezTo>
                      <a:pt x="17165" y="457"/>
                      <a:pt x="17028" y="526"/>
                      <a:pt x="16891" y="571"/>
                    </a:cubicBezTo>
                    <a:cubicBezTo>
                      <a:pt x="16731" y="640"/>
                      <a:pt x="16571" y="731"/>
                      <a:pt x="16411" y="799"/>
                    </a:cubicBezTo>
                    <a:cubicBezTo>
                      <a:pt x="16414" y="799"/>
                      <a:pt x="16417" y="799"/>
                      <a:pt x="16420" y="798"/>
                    </a:cubicBezTo>
                    <a:lnTo>
                      <a:pt x="16420" y="798"/>
                    </a:lnTo>
                    <a:cubicBezTo>
                      <a:pt x="16308" y="842"/>
                      <a:pt x="16208" y="898"/>
                      <a:pt x="16092" y="936"/>
                    </a:cubicBezTo>
                    <a:cubicBezTo>
                      <a:pt x="15687" y="1149"/>
                      <a:pt x="15282" y="1362"/>
                      <a:pt x="14878" y="1557"/>
                    </a:cubicBezTo>
                    <a:lnTo>
                      <a:pt x="14878" y="1557"/>
                    </a:lnTo>
                    <a:cubicBezTo>
                      <a:pt x="14879" y="1555"/>
                      <a:pt x="14881" y="1554"/>
                      <a:pt x="14882" y="1553"/>
                    </a:cubicBezTo>
                    <a:lnTo>
                      <a:pt x="14882" y="1553"/>
                    </a:lnTo>
                    <a:cubicBezTo>
                      <a:pt x="14266" y="1849"/>
                      <a:pt x="13627" y="2146"/>
                      <a:pt x="13033" y="2466"/>
                    </a:cubicBezTo>
                    <a:cubicBezTo>
                      <a:pt x="12737" y="2625"/>
                      <a:pt x="12440" y="2808"/>
                      <a:pt x="12143" y="2968"/>
                    </a:cubicBezTo>
                    <a:cubicBezTo>
                      <a:pt x="12029" y="3059"/>
                      <a:pt x="11869" y="3128"/>
                      <a:pt x="11732" y="3196"/>
                    </a:cubicBezTo>
                    <a:cubicBezTo>
                      <a:pt x="11595" y="3287"/>
                      <a:pt x="11436" y="3356"/>
                      <a:pt x="11299" y="3447"/>
                    </a:cubicBezTo>
                    <a:cubicBezTo>
                      <a:pt x="11002" y="3584"/>
                      <a:pt x="10705" y="3744"/>
                      <a:pt x="10408" y="3904"/>
                    </a:cubicBezTo>
                    <a:cubicBezTo>
                      <a:pt x="10112" y="4063"/>
                      <a:pt x="9815" y="4223"/>
                      <a:pt x="9541" y="4360"/>
                    </a:cubicBezTo>
                    <a:cubicBezTo>
                      <a:pt x="9222" y="4520"/>
                      <a:pt x="8925" y="4657"/>
                      <a:pt x="8628" y="4817"/>
                    </a:cubicBezTo>
                    <a:cubicBezTo>
                      <a:pt x="8308" y="4976"/>
                      <a:pt x="7989" y="5159"/>
                      <a:pt x="7692" y="5319"/>
                    </a:cubicBezTo>
                    <a:cubicBezTo>
                      <a:pt x="7395" y="5479"/>
                      <a:pt x="7099" y="5638"/>
                      <a:pt x="6825" y="5821"/>
                    </a:cubicBezTo>
                    <a:cubicBezTo>
                      <a:pt x="6665" y="5912"/>
                      <a:pt x="6505" y="6004"/>
                      <a:pt x="6346" y="6118"/>
                    </a:cubicBezTo>
                    <a:cubicBezTo>
                      <a:pt x="6254" y="6163"/>
                      <a:pt x="6186" y="6209"/>
                      <a:pt x="6094" y="6277"/>
                    </a:cubicBezTo>
                    <a:lnTo>
                      <a:pt x="6072" y="6277"/>
                    </a:lnTo>
                    <a:cubicBezTo>
                      <a:pt x="6003" y="6277"/>
                      <a:pt x="5957" y="6300"/>
                      <a:pt x="5912" y="6300"/>
                    </a:cubicBezTo>
                    <a:cubicBezTo>
                      <a:pt x="5866" y="6323"/>
                      <a:pt x="5843" y="6346"/>
                      <a:pt x="5798" y="6346"/>
                    </a:cubicBezTo>
                    <a:cubicBezTo>
                      <a:pt x="5706" y="6392"/>
                      <a:pt x="5615" y="6437"/>
                      <a:pt x="5524" y="6483"/>
                    </a:cubicBezTo>
                    <a:cubicBezTo>
                      <a:pt x="5364" y="6574"/>
                      <a:pt x="5227" y="6666"/>
                      <a:pt x="5090" y="6757"/>
                    </a:cubicBezTo>
                    <a:cubicBezTo>
                      <a:pt x="4793" y="6939"/>
                      <a:pt x="4519" y="7122"/>
                      <a:pt x="4246" y="7282"/>
                    </a:cubicBezTo>
                    <a:cubicBezTo>
                      <a:pt x="3926" y="7487"/>
                      <a:pt x="3629" y="7670"/>
                      <a:pt x="3333" y="7852"/>
                    </a:cubicBezTo>
                    <a:cubicBezTo>
                      <a:pt x="3013" y="8035"/>
                      <a:pt x="2739" y="8218"/>
                      <a:pt x="2442" y="8423"/>
                    </a:cubicBezTo>
                    <a:cubicBezTo>
                      <a:pt x="2054" y="8674"/>
                      <a:pt x="1666" y="8925"/>
                      <a:pt x="1278" y="9153"/>
                    </a:cubicBezTo>
                    <a:cubicBezTo>
                      <a:pt x="1096" y="9268"/>
                      <a:pt x="913" y="9382"/>
                      <a:pt x="753" y="9496"/>
                    </a:cubicBezTo>
                    <a:cubicBezTo>
                      <a:pt x="639" y="9564"/>
                      <a:pt x="525" y="9633"/>
                      <a:pt x="434" y="9701"/>
                    </a:cubicBezTo>
                    <a:cubicBezTo>
                      <a:pt x="388" y="9724"/>
                      <a:pt x="365" y="9747"/>
                      <a:pt x="320" y="9770"/>
                    </a:cubicBezTo>
                    <a:cubicBezTo>
                      <a:pt x="251" y="9815"/>
                      <a:pt x="160" y="9884"/>
                      <a:pt x="91" y="9952"/>
                    </a:cubicBezTo>
                    <a:cubicBezTo>
                      <a:pt x="23" y="10044"/>
                      <a:pt x="0" y="10158"/>
                      <a:pt x="23" y="10249"/>
                    </a:cubicBezTo>
                    <a:cubicBezTo>
                      <a:pt x="69" y="10363"/>
                      <a:pt x="160" y="10455"/>
                      <a:pt x="274" y="10477"/>
                    </a:cubicBezTo>
                    <a:cubicBezTo>
                      <a:pt x="292" y="10482"/>
                      <a:pt x="311" y="10484"/>
                      <a:pt x="331" y="10484"/>
                    </a:cubicBezTo>
                    <a:cubicBezTo>
                      <a:pt x="411" y="10484"/>
                      <a:pt x="502" y="10455"/>
                      <a:pt x="594" y="10455"/>
                    </a:cubicBezTo>
                    <a:cubicBezTo>
                      <a:pt x="639" y="10432"/>
                      <a:pt x="685" y="10432"/>
                      <a:pt x="730" y="10409"/>
                    </a:cubicBezTo>
                    <a:cubicBezTo>
                      <a:pt x="1027" y="10363"/>
                      <a:pt x="1301" y="10318"/>
                      <a:pt x="1598" y="10272"/>
                    </a:cubicBezTo>
                    <a:cubicBezTo>
                      <a:pt x="1712" y="10226"/>
                      <a:pt x="1872" y="10203"/>
                      <a:pt x="1986" y="10158"/>
                    </a:cubicBezTo>
                    <a:cubicBezTo>
                      <a:pt x="2123" y="10135"/>
                      <a:pt x="2237" y="10044"/>
                      <a:pt x="2351" y="9975"/>
                    </a:cubicBezTo>
                    <a:cubicBezTo>
                      <a:pt x="2465" y="9884"/>
                      <a:pt x="2579" y="9793"/>
                      <a:pt x="2693" y="9701"/>
                    </a:cubicBezTo>
                    <a:cubicBezTo>
                      <a:pt x="2808" y="9610"/>
                      <a:pt x="2945" y="9542"/>
                      <a:pt x="3059" y="9450"/>
                    </a:cubicBezTo>
                    <a:cubicBezTo>
                      <a:pt x="3173" y="9359"/>
                      <a:pt x="3287" y="9268"/>
                      <a:pt x="3401" y="9199"/>
                    </a:cubicBezTo>
                    <a:cubicBezTo>
                      <a:pt x="3538" y="9085"/>
                      <a:pt x="3675" y="8994"/>
                      <a:pt x="3789" y="8902"/>
                    </a:cubicBezTo>
                    <a:cubicBezTo>
                      <a:pt x="4063" y="8720"/>
                      <a:pt x="4314" y="8537"/>
                      <a:pt x="4588" y="8377"/>
                    </a:cubicBezTo>
                    <a:cubicBezTo>
                      <a:pt x="4885" y="8195"/>
                      <a:pt x="5159" y="8012"/>
                      <a:pt x="5455" y="7807"/>
                    </a:cubicBezTo>
                    <a:cubicBezTo>
                      <a:pt x="6003" y="7464"/>
                      <a:pt x="6551" y="7099"/>
                      <a:pt x="7122" y="6757"/>
                    </a:cubicBezTo>
                    <a:cubicBezTo>
                      <a:pt x="7395" y="6574"/>
                      <a:pt x="7715" y="6414"/>
                      <a:pt x="8012" y="6255"/>
                    </a:cubicBezTo>
                    <a:cubicBezTo>
                      <a:pt x="8286" y="6072"/>
                      <a:pt x="8582" y="5935"/>
                      <a:pt x="8879" y="5775"/>
                    </a:cubicBezTo>
                    <a:cubicBezTo>
                      <a:pt x="9450" y="5456"/>
                      <a:pt x="10020" y="5136"/>
                      <a:pt x="10591" y="4817"/>
                    </a:cubicBezTo>
                    <a:cubicBezTo>
                      <a:pt x="11162" y="4497"/>
                      <a:pt x="11755" y="4200"/>
                      <a:pt x="12349" y="3904"/>
                    </a:cubicBezTo>
                    <a:cubicBezTo>
                      <a:pt x="12645" y="3744"/>
                      <a:pt x="12942" y="3607"/>
                      <a:pt x="13216" y="3447"/>
                    </a:cubicBezTo>
                    <a:cubicBezTo>
                      <a:pt x="13513" y="3265"/>
                      <a:pt x="13809" y="3105"/>
                      <a:pt x="14106" y="2945"/>
                    </a:cubicBezTo>
                    <a:cubicBezTo>
                      <a:pt x="14403" y="2785"/>
                      <a:pt x="14677" y="2625"/>
                      <a:pt x="14973" y="2488"/>
                    </a:cubicBezTo>
                    <a:cubicBezTo>
                      <a:pt x="15270" y="2329"/>
                      <a:pt x="15567" y="2192"/>
                      <a:pt x="15841" y="2032"/>
                    </a:cubicBezTo>
                    <a:cubicBezTo>
                      <a:pt x="16001" y="1941"/>
                      <a:pt x="16160" y="1849"/>
                      <a:pt x="16320" y="1781"/>
                    </a:cubicBezTo>
                    <a:cubicBezTo>
                      <a:pt x="16457" y="1690"/>
                      <a:pt x="16594" y="1621"/>
                      <a:pt x="16731" y="1553"/>
                    </a:cubicBezTo>
                    <a:cubicBezTo>
                      <a:pt x="17005" y="1416"/>
                      <a:pt x="17302" y="1279"/>
                      <a:pt x="17576" y="1142"/>
                    </a:cubicBezTo>
                    <a:cubicBezTo>
                      <a:pt x="17986" y="914"/>
                      <a:pt x="18420" y="708"/>
                      <a:pt x="18831" y="480"/>
                    </a:cubicBezTo>
                    <a:cubicBezTo>
                      <a:pt x="18945" y="411"/>
                      <a:pt x="18968" y="229"/>
                      <a:pt x="18899" y="115"/>
                    </a:cubicBezTo>
                    <a:cubicBezTo>
                      <a:pt x="18854" y="69"/>
                      <a:pt x="18808" y="23"/>
                      <a:pt x="18740" y="23"/>
                    </a:cubicBezTo>
                    <a:cubicBezTo>
                      <a:pt x="18717" y="1"/>
                      <a:pt x="18694" y="1"/>
                      <a:pt x="18694" y="1"/>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7" name="Google Shape;4670;p38">
                <a:extLst>
                  <a:ext uri="{FF2B5EF4-FFF2-40B4-BE49-F238E27FC236}">
                    <a16:creationId xmlns:a16="http://schemas.microsoft.com/office/drawing/2014/main" id="{F4ED8A7B-3EDA-19A8-A188-357231000425}"/>
                  </a:ext>
                </a:extLst>
              </p:cNvPr>
              <p:cNvSpPr/>
              <p:nvPr/>
            </p:nvSpPr>
            <p:spPr>
              <a:xfrm>
                <a:off x="8124896" y="3832409"/>
                <a:ext cx="168022" cy="104580"/>
              </a:xfrm>
              <a:custGeom>
                <a:avLst/>
                <a:gdLst/>
                <a:ahLst/>
                <a:cxnLst/>
                <a:rect l="l" t="t" r="r" b="b"/>
                <a:pathLst>
                  <a:path w="6004" h="3737" extrusionOk="0">
                    <a:moveTo>
                      <a:pt x="5912" y="1"/>
                    </a:moveTo>
                    <a:cubicBezTo>
                      <a:pt x="5889" y="1"/>
                      <a:pt x="5866" y="23"/>
                      <a:pt x="5866" y="23"/>
                    </a:cubicBezTo>
                    <a:cubicBezTo>
                      <a:pt x="5730" y="115"/>
                      <a:pt x="5593" y="183"/>
                      <a:pt x="5433" y="252"/>
                    </a:cubicBezTo>
                    <a:cubicBezTo>
                      <a:pt x="5296" y="343"/>
                      <a:pt x="5136" y="411"/>
                      <a:pt x="4999" y="503"/>
                    </a:cubicBezTo>
                    <a:cubicBezTo>
                      <a:pt x="4839" y="571"/>
                      <a:pt x="4702" y="640"/>
                      <a:pt x="4565" y="708"/>
                    </a:cubicBezTo>
                    <a:cubicBezTo>
                      <a:pt x="4428" y="799"/>
                      <a:pt x="4269" y="868"/>
                      <a:pt x="4132" y="936"/>
                    </a:cubicBezTo>
                    <a:cubicBezTo>
                      <a:pt x="3812" y="1119"/>
                      <a:pt x="3515" y="1279"/>
                      <a:pt x="3196" y="1461"/>
                    </a:cubicBezTo>
                    <a:cubicBezTo>
                      <a:pt x="3059" y="1530"/>
                      <a:pt x="2922" y="1621"/>
                      <a:pt x="2785" y="1690"/>
                    </a:cubicBezTo>
                    <a:cubicBezTo>
                      <a:pt x="2625" y="1781"/>
                      <a:pt x="2465" y="1872"/>
                      <a:pt x="2329" y="1941"/>
                    </a:cubicBezTo>
                    <a:cubicBezTo>
                      <a:pt x="1941" y="2169"/>
                      <a:pt x="1575" y="2397"/>
                      <a:pt x="1187" y="2625"/>
                    </a:cubicBezTo>
                    <a:cubicBezTo>
                      <a:pt x="1005" y="2740"/>
                      <a:pt x="822" y="2854"/>
                      <a:pt x="639" y="2991"/>
                    </a:cubicBezTo>
                    <a:cubicBezTo>
                      <a:pt x="548" y="3036"/>
                      <a:pt x="457" y="3082"/>
                      <a:pt x="366" y="3150"/>
                    </a:cubicBezTo>
                    <a:cubicBezTo>
                      <a:pt x="274" y="3196"/>
                      <a:pt x="183" y="3265"/>
                      <a:pt x="114" y="3333"/>
                    </a:cubicBezTo>
                    <a:cubicBezTo>
                      <a:pt x="46" y="3356"/>
                      <a:pt x="23" y="3401"/>
                      <a:pt x="0" y="3470"/>
                    </a:cubicBezTo>
                    <a:cubicBezTo>
                      <a:pt x="0" y="3516"/>
                      <a:pt x="0" y="3584"/>
                      <a:pt x="46" y="3630"/>
                    </a:cubicBezTo>
                    <a:cubicBezTo>
                      <a:pt x="89" y="3701"/>
                      <a:pt x="158" y="3737"/>
                      <a:pt x="227" y="3737"/>
                    </a:cubicBezTo>
                    <a:cubicBezTo>
                      <a:pt x="268" y="3737"/>
                      <a:pt x="309" y="3724"/>
                      <a:pt x="343" y="3698"/>
                    </a:cubicBezTo>
                    <a:cubicBezTo>
                      <a:pt x="480" y="3607"/>
                      <a:pt x="617" y="3538"/>
                      <a:pt x="754" y="3447"/>
                    </a:cubicBezTo>
                    <a:cubicBezTo>
                      <a:pt x="868" y="3356"/>
                      <a:pt x="1005" y="3265"/>
                      <a:pt x="1142" y="3173"/>
                    </a:cubicBezTo>
                    <a:cubicBezTo>
                      <a:pt x="1438" y="2991"/>
                      <a:pt x="1712" y="2785"/>
                      <a:pt x="1986" y="2603"/>
                    </a:cubicBezTo>
                    <a:cubicBezTo>
                      <a:pt x="2283" y="2420"/>
                      <a:pt x="2557" y="2215"/>
                      <a:pt x="2831" y="2032"/>
                    </a:cubicBezTo>
                    <a:cubicBezTo>
                      <a:pt x="2968" y="1941"/>
                      <a:pt x="3127" y="1872"/>
                      <a:pt x="3264" y="1781"/>
                    </a:cubicBezTo>
                    <a:cubicBezTo>
                      <a:pt x="3401" y="1690"/>
                      <a:pt x="3538" y="1575"/>
                      <a:pt x="3652" y="1484"/>
                    </a:cubicBezTo>
                    <a:cubicBezTo>
                      <a:pt x="3858" y="1370"/>
                      <a:pt x="4063" y="1233"/>
                      <a:pt x="4246" y="1119"/>
                    </a:cubicBezTo>
                    <a:cubicBezTo>
                      <a:pt x="4337" y="1050"/>
                      <a:pt x="4428" y="1005"/>
                      <a:pt x="4520" y="959"/>
                    </a:cubicBezTo>
                    <a:cubicBezTo>
                      <a:pt x="4611" y="891"/>
                      <a:pt x="4702" y="845"/>
                      <a:pt x="4794" y="777"/>
                    </a:cubicBezTo>
                    <a:cubicBezTo>
                      <a:pt x="4999" y="685"/>
                      <a:pt x="5205" y="571"/>
                      <a:pt x="5387" y="457"/>
                    </a:cubicBezTo>
                    <a:cubicBezTo>
                      <a:pt x="5570" y="366"/>
                      <a:pt x="5775" y="274"/>
                      <a:pt x="5958" y="160"/>
                    </a:cubicBezTo>
                    <a:cubicBezTo>
                      <a:pt x="5981" y="137"/>
                      <a:pt x="6003" y="92"/>
                      <a:pt x="5981" y="46"/>
                    </a:cubicBezTo>
                    <a:cubicBezTo>
                      <a:pt x="5958" y="23"/>
                      <a:pt x="5935" y="1"/>
                      <a:pt x="591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8" name="Google Shape;4671;p38">
                <a:extLst>
                  <a:ext uri="{FF2B5EF4-FFF2-40B4-BE49-F238E27FC236}">
                    <a16:creationId xmlns:a16="http://schemas.microsoft.com/office/drawing/2014/main" id="{CB6F9870-BE6C-F614-703B-62216CEF52F8}"/>
                  </a:ext>
                </a:extLst>
              </p:cNvPr>
              <p:cNvSpPr/>
              <p:nvPr/>
            </p:nvSpPr>
            <p:spPr>
              <a:xfrm>
                <a:off x="6880571" y="3929489"/>
                <a:ext cx="1091695" cy="1213066"/>
              </a:xfrm>
              <a:custGeom>
                <a:avLst/>
                <a:gdLst/>
                <a:ahLst/>
                <a:cxnLst/>
                <a:rect l="l" t="t" r="r" b="b"/>
                <a:pathLst>
                  <a:path w="39010" h="43347" extrusionOk="0">
                    <a:moveTo>
                      <a:pt x="38690" y="1"/>
                    </a:moveTo>
                    <a:cubicBezTo>
                      <a:pt x="38644" y="1"/>
                      <a:pt x="38598" y="24"/>
                      <a:pt x="38553" y="47"/>
                    </a:cubicBezTo>
                    <a:cubicBezTo>
                      <a:pt x="38461" y="115"/>
                      <a:pt x="38393" y="184"/>
                      <a:pt x="38302" y="252"/>
                    </a:cubicBezTo>
                    <a:cubicBezTo>
                      <a:pt x="38256" y="206"/>
                      <a:pt x="38210" y="184"/>
                      <a:pt x="38142" y="184"/>
                    </a:cubicBezTo>
                    <a:cubicBezTo>
                      <a:pt x="38119" y="184"/>
                      <a:pt x="38096" y="184"/>
                      <a:pt x="38050" y="206"/>
                    </a:cubicBezTo>
                    <a:cubicBezTo>
                      <a:pt x="37936" y="252"/>
                      <a:pt x="37799" y="275"/>
                      <a:pt x="37685" y="321"/>
                    </a:cubicBezTo>
                    <a:cubicBezTo>
                      <a:pt x="37640" y="321"/>
                      <a:pt x="37571" y="343"/>
                      <a:pt x="37525" y="343"/>
                    </a:cubicBezTo>
                    <a:cubicBezTo>
                      <a:pt x="37480" y="366"/>
                      <a:pt x="37434" y="366"/>
                      <a:pt x="37389" y="389"/>
                    </a:cubicBezTo>
                    <a:lnTo>
                      <a:pt x="37252" y="412"/>
                    </a:lnTo>
                    <a:cubicBezTo>
                      <a:pt x="37092" y="435"/>
                      <a:pt x="36932" y="480"/>
                      <a:pt x="36772" y="503"/>
                    </a:cubicBezTo>
                    <a:cubicBezTo>
                      <a:pt x="36704" y="526"/>
                      <a:pt x="36612" y="526"/>
                      <a:pt x="36521" y="549"/>
                    </a:cubicBezTo>
                    <a:cubicBezTo>
                      <a:pt x="36339" y="572"/>
                      <a:pt x="36133" y="594"/>
                      <a:pt x="35951" y="663"/>
                    </a:cubicBezTo>
                    <a:cubicBezTo>
                      <a:pt x="35791" y="709"/>
                      <a:pt x="35654" y="777"/>
                      <a:pt x="35517" y="868"/>
                    </a:cubicBezTo>
                    <a:lnTo>
                      <a:pt x="35471" y="891"/>
                    </a:lnTo>
                    <a:lnTo>
                      <a:pt x="35403" y="914"/>
                    </a:lnTo>
                    <a:cubicBezTo>
                      <a:pt x="35289" y="982"/>
                      <a:pt x="35152" y="1051"/>
                      <a:pt x="35038" y="1119"/>
                    </a:cubicBezTo>
                    <a:cubicBezTo>
                      <a:pt x="34764" y="1279"/>
                      <a:pt x="34513" y="1439"/>
                      <a:pt x="34239" y="1599"/>
                    </a:cubicBezTo>
                    <a:lnTo>
                      <a:pt x="34193" y="1644"/>
                    </a:lnTo>
                    <a:cubicBezTo>
                      <a:pt x="33919" y="1804"/>
                      <a:pt x="33645" y="1987"/>
                      <a:pt x="33371" y="2192"/>
                    </a:cubicBezTo>
                    <a:lnTo>
                      <a:pt x="33029" y="2466"/>
                    </a:lnTo>
                    <a:cubicBezTo>
                      <a:pt x="32892" y="2580"/>
                      <a:pt x="32732" y="2694"/>
                      <a:pt x="32595" y="2808"/>
                    </a:cubicBezTo>
                    <a:cubicBezTo>
                      <a:pt x="32413" y="2945"/>
                      <a:pt x="32230" y="3082"/>
                      <a:pt x="32047" y="3219"/>
                    </a:cubicBezTo>
                    <a:lnTo>
                      <a:pt x="31842" y="3379"/>
                    </a:lnTo>
                    <a:cubicBezTo>
                      <a:pt x="31682" y="3493"/>
                      <a:pt x="31545" y="3607"/>
                      <a:pt x="31408" y="3721"/>
                    </a:cubicBezTo>
                    <a:cubicBezTo>
                      <a:pt x="31294" y="3813"/>
                      <a:pt x="31157" y="3904"/>
                      <a:pt x="31043" y="3995"/>
                    </a:cubicBezTo>
                    <a:lnTo>
                      <a:pt x="30838" y="4155"/>
                    </a:lnTo>
                    <a:lnTo>
                      <a:pt x="30632" y="4315"/>
                    </a:lnTo>
                    <a:cubicBezTo>
                      <a:pt x="30518" y="4406"/>
                      <a:pt x="30381" y="4498"/>
                      <a:pt x="30267" y="4589"/>
                    </a:cubicBezTo>
                    <a:cubicBezTo>
                      <a:pt x="30130" y="4680"/>
                      <a:pt x="29993" y="4771"/>
                      <a:pt x="29856" y="4886"/>
                    </a:cubicBezTo>
                    <a:cubicBezTo>
                      <a:pt x="29696" y="4977"/>
                      <a:pt x="29559" y="5091"/>
                      <a:pt x="29400" y="5205"/>
                    </a:cubicBezTo>
                    <a:cubicBezTo>
                      <a:pt x="29331" y="5251"/>
                      <a:pt x="29286" y="5296"/>
                      <a:pt x="29217" y="5319"/>
                    </a:cubicBezTo>
                    <a:cubicBezTo>
                      <a:pt x="29149" y="5388"/>
                      <a:pt x="29057" y="5433"/>
                      <a:pt x="28989" y="5479"/>
                    </a:cubicBezTo>
                    <a:cubicBezTo>
                      <a:pt x="28852" y="5570"/>
                      <a:pt x="28715" y="5684"/>
                      <a:pt x="28578" y="5799"/>
                    </a:cubicBezTo>
                    <a:cubicBezTo>
                      <a:pt x="28144" y="6118"/>
                      <a:pt x="27711" y="6483"/>
                      <a:pt x="27277" y="6826"/>
                    </a:cubicBezTo>
                    <a:lnTo>
                      <a:pt x="27049" y="7031"/>
                    </a:lnTo>
                    <a:cubicBezTo>
                      <a:pt x="26912" y="7145"/>
                      <a:pt x="26775" y="7259"/>
                      <a:pt x="26638" y="7374"/>
                    </a:cubicBezTo>
                    <a:lnTo>
                      <a:pt x="26546" y="7465"/>
                    </a:lnTo>
                    <a:lnTo>
                      <a:pt x="26387" y="7602"/>
                    </a:lnTo>
                    <a:lnTo>
                      <a:pt x="26295" y="7670"/>
                    </a:lnTo>
                    <a:lnTo>
                      <a:pt x="26204" y="7739"/>
                    </a:lnTo>
                    <a:lnTo>
                      <a:pt x="25953" y="7967"/>
                    </a:lnTo>
                    <a:cubicBezTo>
                      <a:pt x="25770" y="8104"/>
                      <a:pt x="25588" y="8264"/>
                      <a:pt x="25428" y="8401"/>
                    </a:cubicBezTo>
                    <a:cubicBezTo>
                      <a:pt x="25291" y="8515"/>
                      <a:pt x="25177" y="8629"/>
                      <a:pt x="25040" y="8766"/>
                    </a:cubicBezTo>
                    <a:cubicBezTo>
                      <a:pt x="24949" y="8857"/>
                      <a:pt x="24835" y="8948"/>
                      <a:pt x="24720" y="9063"/>
                    </a:cubicBezTo>
                    <a:cubicBezTo>
                      <a:pt x="24492" y="9268"/>
                      <a:pt x="24241" y="9496"/>
                      <a:pt x="24013" y="9702"/>
                    </a:cubicBezTo>
                    <a:cubicBezTo>
                      <a:pt x="23853" y="9861"/>
                      <a:pt x="23716" y="9998"/>
                      <a:pt x="23556" y="10158"/>
                    </a:cubicBezTo>
                    <a:lnTo>
                      <a:pt x="23328" y="10386"/>
                    </a:lnTo>
                    <a:lnTo>
                      <a:pt x="22598" y="11117"/>
                    </a:lnTo>
                    <a:cubicBezTo>
                      <a:pt x="21936" y="11756"/>
                      <a:pt x="21251" y="12441"/>
                      <a:pt x="20589" y="13103"/>
                    </a:cubicBezTo>
                    <a:lnTo>
                      <a:pt x="20429" y="13262"/>
                    </a:lnTo>
                    <a:cubicBezTo>
                      <a:pt x="20270" y="13422"/>
                      <a:pt x="20110" y="13582"/>
                      <a:pt x="19973" y="13742"/>
                    </a:cubicBezTo>
                    <a:cubicBezTo>
                      <a:pt x="19813" y="13879"/>
                      <a:pt x="19653" y="14038"/>
                      <a:pt x="19516" y="14198"/>
                    </a:cubicBezTo>
                    <a:lnTo>
                      <a:pt x="19288" y="14427"/>
                    </a:lnTo>
                    <a:lnTo>
                      <a:pt x="19128" y="14609"/>
                    </a:lnTo>
                    <a:cubicBezTo>
                      <a:pt x="18968" y="14792"/>
                      <a:pt x="18786" y="14952"/>
                      <a:pt x="18626" y="15134"/>
                    </a:cubicBezTo>
                    <a:cubicBezTo>
                      <a:pt x="18421" y="15362"/>
                      <a:pt x="18238" y="15568"/>
                      <a:pt x="18033" y="15796"/>
                    </a:cubicBezTo>
                    <a:cubicBezTo>
                      <a:pt x="17667" y="16253"/>
                      <a:pt x="17257" y="16709"/>
                      <a:pt x="16891" y="17143"/>
                    </a:cubicBezTo>
                    <a:lnTo>
                      <a:pt x="16777" y="17257"/>
                    </a:lnTo>
                    <a:cubicBezTo>
                      <a:pt x="16572" y="17508"/>
                      <a:pt x="16344" y="17736"/>
                      <a:pt x="16138" y="17987"/>
                    </a:cubicBezTo>
                    <a:cubicBezTo>
                      <a:pt x="15933" y="18193"/>
                      <a:pt x="15750" y="18398"/>
                      <a:pt x="15568" y="18626"/>
                    </a:cubicBezTo>
                    <a:lnTo>
                      <a:pt x="15385" y="18855"/>
                    </a:lnTo>
                    <a:cubicBezTo>
                      <a:pt x="15248" y="19037"/>
                      <a:pt x="15111" y="19197"/>
                      <a:pt x="14974" y="19357"/>
                    </a:cubicBezTo>
                    <a:cubicBezTo>
                      <a:pt x="14883" y="19471"/>
                      <a:pt x="14791" y="19585"/>
                      <a:pt x="14677" y="19699"/>
                    </a:cubicBezTo>
                    <a:cubicBezTo>
                      <a:pt x="14586" y="19813"/>
                      <a:pt x="14472" y="19950"/>
                      <a:pt x="14358" y="20087"/>
                    </a:cubicBezTo>
                    <a:cubicBezTo>
                      <a:pt x="14221" y="20247"/>
                      <a:pt x="14061" y="20430"/>
                      <a:pt x="13924" y="20589"/>
                    </a:cubicBezTo>
                    <a:cubicBezTo>
                      <a:pt x="13673" y="20863"/>
                      <a:pt x="13422" y="21137"/>
                      <a:pt x="13194" y="21434"/>
                    </a:cubicBezTo>
                    <a:lnTo>
                      <a:pt x="12988" y="21662"/>
                    </a:lnTo>
                    <a:cubicBezTo>
                      <a:pt x="12851" y="21845"/>
                      <a:pt x="12714" y="22027"/>
                      <a:pt x="12577" y="22187"/>
                    </a:cubicBezTo>
                    <a:cubicBezTo>
                      <a:pt x="12486" y="22324"/>
                      <a:pt x="12395" y="22438"/>
                      <a:pt x="12304" y="22552"/>
                    </a:cubicBezTo>
                    <a:cubicBezTo>
                      <a:pt x="12189" y="22689"/>
                      <a:pt x="12098" y="22826"/>
                      <a:pt x="11984" y="22963"/>
                    </a:cubicBezTo>
                    <a:lnTo>
                      <a:pt x="11824" y="23146"/>
                    </a:lnTo>
                    <a:cubicBezTo>
                      <a:pt x="11687" y="23328"/>
                      <a:pt x="11550" y="23511"/>
                      <a:pt x="11390" y="23694"/>
                    </a:cubicBezTo>
                    <a:lnTo>
                      <a:pt x="11276" y="23831"/>
                    </a:lnTo>
                    <a:cubicBezTo>
                      <a:pt x="11117" y="24036"/>
                      <a:pt x="10934" y="24264"/>
                      <a:pt x="10774" y="24470"/>
                    </a:cubicBezTo>
                    <a:lnTo>
                      <a:pt x="10637" y="24629"/>
                    </a:lnTo>
                    <a:cubicBezTo>
                      <a:pt x="10546" y="24766"/>
                      <a:pt x="10455" y="24880"/>
                      <a:pt x="10363" y="25017"/>
                    </a:cubicBezTo>
                    <a:cubicBezTo>
                      <a:pt x="10272" y="25154"/>
                      <a:pt x="10158" y="25291"/>
                      <a:pt x="10067" y="25428"/>
                    </a:cubicBezTo>
                    <a:lnTo>
                      <a:pt x="9930" y="25611"/>
                    </a:lnTo>
                    <a:cubicBezTo>
                      <a:pt x="9884" y="25702"/>
                      <a:pt x="9838" y="25771"/>
                      <a:pt x="9770" y="25839"/>
                    </a:cubicBezTo>
                    <a:cubicBezTo>
                      <a:pt x="9701" y="25953"/>
                      <a:pt x="9610" y="26067"/>
                      <a:pt x="9542" y="26159"/>
                    </a:cubicBezTo>
                    <a:cubicBezTo>
                      <a:pt x="9473" y="26273"/>
                      <a:pt x="9405" y="26387"/>
                      <a:pt x="9336" y="26501"/>
                    </a:cubicBezTo>
                    <a:cubicBezTo>
                      <a:pt x="9291" y="26592"/>
                      <a:pt x="9245" y="26684"/>
                      <a:pt x="9222" y="26798"/>
                    </a:cubicBezTo>
                    <a:cubicBezTo>
                      <a:pt x="9017" y="27049"/>
                      <a:pt x="8834" y="27300"/>
                      <a:pt x="8651" y="27528"/>
                    </a:cubicBezTo>
                    <a:cubicBezTo>
                      <a:pt x="8515" y="27711"/>
                      <a:pt x="8378" y="27893"/>
                      <a:pt x="8241" y="28099"/>
                    </a:cubicBezTo>
                    <a:cubicBezTo>
                      <a:pt x="8149" y="28213"/>
                      <a:pt x="8081" y="28327"/>
                      <a:pt x="7990" y="28441"/>
                    </a:cubicBezTo>
                    <a:lnTo>
                      <a:pt x="7875" y="28601"/>
                    </a:lnTo>
                    <a:cubicBezTo>
                      <a:pt x="7761" y="28738"/>
                      <a:pt x="7670" y="28898"/>
                      <a:pt x="7556" y="29035"/>
                    </a:cubicBezTo>
                    <a:cubicBezTo>
                      <a:pt x="7396" y="29263"/>
                      <a:pt x="7236" y="29468"/>
                      <a:pt x="7099" y="29697"/>
                    </a:cubicBezTo>
                    <a:lnTo>
                      <a:pt x="7031" y="29788"/>
                    </a:lnTo>
                    <a:cubicBezTo>
                      <a:pt x="6803" y="30107"/>
                      <a:pt x="6574" y="30450"/>
                      <a:pt x="6346" y="30792"/>
                    </a:cubicBezTo>
                    <a:cubicBezTo>
                      <a:pt x="6232" y="30975"/>
                      <a:pt x="6118" y="31135"/>
                      <a:pt x="6027" y="31317"/>
                    </a:cubicBezTo>
                    <a:cubicBezTo>
                      <a:pt x="5981" y="31409"/>
                      <a:pt x="5935" y="31477"/>
                      <a:pt x="5890" y="31568"/>
                    </a:cubicBezTo>
                    <a:lnTo>
                      <a:pt x="5844" y="31637"/>
                    </a:lnTo>
                    <a:cubicBezTo>
                      <a:pt x="5775" y="31751"/>
                      <a:pt x="5707" y="31865"/>
                      <a:pt x="5684" y="31979"/>
                    </a:cubicBezTo>
                    <a:cubicBezTo>
                      <a:pt x="5684" y="32048"/>
                      <a:pt x="5684" y="32116"/>
                      <a:pt x="5707" y="32162"/>
                    </a:cubicBezTo>
                    <a:lnTo>
                      <a:pt x="5684" y="32207"/>
                    </a:lnTo>
                    <a:lnTo>
                      <a:pt x="5661" y="32230"/>
                    </a:lnTo>
                    <a:lnTo>
                      <a:pt x="5479" y="32458"/>
                    </a:lnTo>
                    <a:cubicBezTo>
                      <a:pt x="5273" y="32755"/>
                      <a:pt x="5068" y="33052"/>
                      <a:pt x="4840" y="33326"/>
                    </a:cubicBezTo>
                    <a:cubicBezTo>
                      <a:pt x="4589" y="33668"/>
                      <a:pt x="4315" y="34033"/>
                      <a:pt x="4064" y="34376"/>
                    </a:cubicBezTo>
                    <a:cubicBezTo>
                      <a:pt x="3995" y="34490"/>
                      <a:pt x="3927" y="34581"/>
                      <a:pt x="3858" y="34673"/>
                    </a:cubicBezTo>
                    <a:cubicBezTo>
                      <a:pt x="3676" y="34946"/>
                      <a:pt x="3470" y="35198"/>
                      <a:pt x="3310" y="35471"/>
                    </a:cubicBezTo>
                    <a:cubicBezTo>
                      <a:pt x="3082" y="35837"/>
                      <a:pt x="2831" y="36225"/>
                      <a:pt x="2626" y="36613"/>
                    </a:cubicBezTo>
                    <a:lnTo>
                      <a:pt x="2511" y="36795"/>
                    </a:lnTo>
                    <a:cubicBezTo>
                      <a:pt x="2329" y="37115"/>
                      <a:pt x="2146" y="37434"/>
                      <a:pt x="1986" y="37777"/>
                    </a:cubicBezTo>
                    <a:lnTo>
                      <a:pt x="1804" y="38119"/>
                    </a:lnTo>
                    <a:cubicBezTo>
                      <a:pt x="1644" y="38416"/>
                      <a:pt x="1507" y="38713"/>
                      <a:pt x="1370" y="39009"/>
                    </a:cubicBezTo>
                    <a:lnTo>
                      <a:pt x="1256" y="39238"/>
                    </a:lnTo>
                    <a:cubicBezTo>
                      <a:pt x="891" y="39968"/>
                      <a:pt x="526" y="40698"/>
                      <a:pt x="252" y="41474"/>
                    </a:cubicBezTo>
                    <a:lnTo>
                      <a:pt x="206" y="41589"/>
                    </a:lnTo>
                    <a:cubicBezTo>
                      <a:pt x="160" y="41771"/>
                      <a:pt x="92" y="41954"/>
                      <a:pt x="46" y="42136"/>
                    </a:cubicBezTo>
                    <a:cubicBezTo>
                      <a:pt x="46" y="42205"/>
                      <a:pt x="23" y="42296"/>
                      <a:pt x="23" y="42387"/>
                    </a:cubicBezTo>
                    <a:cubicBezTo>
                      <a:pt x="1" y="42456"/>
                      <a:pt x="23" y="42524"/>
                      <a:pt x="23" y="42593"/>
                    </a:cubicBezTo>
                    <a:cubicBezTo>
                      <a:pt x="46" y="42639"/>
                      <a:pt x="69" y="42684"/>
                      <a:pt x="92" y="42707"/>
                    </a:cubicBezTo>
                    <a:cubicBezTo>
                      <a:pt x="138" y="42798"/>
                      <a:pt x="229" y="42867"/>
                      <a:pt x="297" y="42890"/>
                    </a:cubicBezTo>
                    <a:cubicBezTo>
                      <a:pt x="343" y="42935"/>
                      <a:pt x="412" y="42935"/>
                      <a:pt x="457" y="42958"/>
                    </a:cubicBezTo>
                    <a:lnTo>
                      <a:pt x="594" y="42958"/>
                    </a:lnTo>
                    <a:lnTo>
                      <a:pt x="640" y="42981"/>
                    </a:lnTo>
                    <a:cubicBezTo>
                      <a:pt x="708" y="42981"/>
                      <a:pt x="777" y="42981"/>
                      <a:pt x="845" y="43004"/>
                    </a:cubicBezTo>
                    <a:lnTo>
                      <a:pt x="914" y="43004"/>
                    </a:lnTo>
                    <a:cubicBezTo>
                      <a:pt x="959" y="43027"/>
                      <a:pt x="1005" y="43027"/>
                      <a:pt x="1051" y="43049"/>
                    </a:cubicBezTo>
                    <a:lnTo>
                      <a:pt x="1188" y="43072"/>
                    </a:lnTo>
                    <a:cubicBezTo>
                      <a:pt x="1256" y="43072"/>
                      <a:pt x="1302" y="43095"/>
                      <a:pt x="1370" y="43095"/>
                    </a:cubicBezTo>
                    <a:cubicBezTo>
                      <a:pt x="1416" y="43095"/>
                      <a:pt x="1461" y="43118"/>
                      <a:pt x="1530" y="43118"/>
                    </a:cubicBezTo>
                    <a:cubicBezTo>
                      <a:pt x="1690" y="43141"/>
                      <a:pt x="1850" y="43186"/>
                      <a:pt x="1986" y="43232"/>
                    </a:cubicBezTo>
                    <a:lnTo>
                      <a:pt x="2055" y="43255"/>
                    </a:lnTo>
                    <a:cubicBezTo>
                      <a:pt x="2123" y="43278"/>
                      <a:pt x="2215" y="43300"/>
                      <a:pt x="2283" y="43300"/>
                    </a:cubicBezTo>
                    <a:cubicBezTo>
                      <a:pt x="2375" y="43323"/>
                      <a:pt x="2489" y="43346"/>
                      <a:pt x="2603" y="43346"/>
                    </a:cubicBezTo>
                    <a:lnTo>
                      <a:pt x="2671" y="43346"/>
                    </a:lnTo>
                    <a:cubicBezTo>
                      <a:pt x="2877" y="43346"/>
                      <a:pt x="3105" y="43278"/>
                      <a:pt x="3310" y="43186"/>
                    </a:cubicBezTo>
                    <a:cubicBezTo>
                      <a:pt x="3402" y="43141"/>
                      <a:pt x="3493" y="43095"/>
                      <a:pt x="3584" y="43049"/>
                    </a:cubicBezTo>
                    <a:cubicBezTo>
                      <a:pt x="3676" y="43004"/>
                      <a:pt x="3744" y="42935"/>
                      <a:pt x="3835" y="42844"/>
                    </a:cubicBezTo>
                    <a:cubicBezTo>
                      <a:pt x="4109" y="42570"/>
                      <a:pt x="4292" y="42205"/>
                      <a:pt x="4452" y="41862"/>
                    </a:cubicBezTo>
                    <a:lnTo>
                      <a:pt x="4497" y="41794"/>
                    </a:lnTo>
                    <a:lnTo>
                      <a:pt x="5045" y="40676"/>
                    </a:lnTo>
                    <a:lnTo>
                      <a:pt x="5250" y="40265"/>
                    </a:lnTo>
                    <a:cubicBezTo>
                      <a:pt x="5570" y="39626"/>
                      <a:pt x="5890" y="38964"/>
                      <a:pt x="6255" y="38325"/>
                    </a:cubicBezTo>
                    <a:lnTo>
                      <a:pt x="6278" y="38256"/>
                    </a:lnTo>
                    <a:cubicBezTo>
                      <a:pt x="6369" y="38096"/>
                      <a:pt x="6483" y="37914"/>
                      <a:pt x="6552" y="37754"/>
                    </a:cubicBezTo>
                    <a:lnTo>
                      <a:pt x="6620" y="37617"/>
                    </a:lnTo>
                    <a:cubicBezTo>
                      <a:pt x="6711" y="37480"/>
                      <a:pt x="6780" y="37320"/>
                      <a:pt x="6871" y="37183"/>
                    </a:cubicBezTo>
                    <a:cubicBezTo>
                      <a:pt x="7031" y="36864"/>
                      <a:pt x="7191" y="36567"/>
                      <a:pt x="7373" y="36270"/>
                    </a:cubicBezTo>
                    <a:lnTo>
                      <a:pt x="7556" y="35974"/>
                    </a:lnTo>
                    <a:cubicBezTo>
                      <a:pt x="7967" y="35243"/>
                      <a:pt x="8400" y="34558"/>
                      <a:pt x="8925" y="33714"/>
                    </a:cubicBezTo>
                    <a:cubicBezTo>
                      <a:pt x="9108" y="33440"/>
                      <a:pt x="9291" y="33166"/>
                      <a:pt x="9473" y="32869"/>
                    </a:cubicBezTo>
                    <a:lnTo>
                      <a:pt x="9816" y="32344"/>
                    </a:lnTo>
                    <a:cubicBezTo>
                      <a:pt x="10112" y="31888"/>
                      <a:pt x="10409" y="31409"/>
                      <a:pt x="10729" y="30952"/>
                    </a:cubicBezTo>
                    <a:lnTo>
                      <a:pt x="10729" y="30952"/>
                    </a:lnTo>
                    <a:lnTo>
                      <a:pt x="10660" y="31020"/>
                    </a:lnTo>
                    <a:cubicBezTo>
                      <a:pt x="10843" y="30792"/>
                      <a:pt x="11002" y="30541"/>
                      <a:pt x="11162" y="30313"/>
                    </a:cubicBezTo>
                    <a:lnTo>
                      <a:pt x="11162" y="30313"/>
                    </a:lnTo>
                    <a:lnTo>
                      <a:pt x="11094" y="30381"/>
                    </a:lnTo>
                    <a:cubicBezTo>
                      <a:pt x="11254" y="30176"/>
                      <a:pt x="11390" y="29993"/>
                      <a:pt x="11527" y="29788"/>
                    </a:cubicBezTo>
                    <a:cubicBezTo>
                      <a:pt x="11642" y="29605"/>
                      <a:pt x="11756" y="29446"/>
                      <a:pt x="11870" y="29263"/>
                    </a:cubicBezTo>
                    <a:lnTo>
                      <a:pt x="12167" y="28852"/>
                    </a:lnTo>
                    <a:lnTo>
                      <a:pt x="12623" y="28167"/>
                    </a:lnTo>
                    <a:cubicBezTo>
                      <a:pt x="12874" y="27802"/>
                      <a:pt x="13148" y="27437"/>
                      <a:pt x="13399" y="27072"/>
                    </a:cubicBezTo>
                    <a:lnTo>
                      <a:pt x="13787" y="26547"/>
                    </a:lnTo>
                    <a:lnTo>
                      <a:pt x="14152" y="26022"/>
                    </a:lnTo>
                    <a:lnTo>
                      <a:pt x="14312" y="25794"/>
                    </a:lnTo>
                    <a:cubicBezTo>
                      <a:pt x="14381" y="25702"/>
                      <a:pt x="14449" y="25588"/>
                      <a:pt x="14540" y="25474"/>
                    </a:cubicBezTo>
                    <a:cubicBezTo>
                      <a:pt x="14677" y="25291"/>
                      <a:pt x="14814" y="25109"/>
                      <a:pt x="14974" y="24926"/>
                    </a:cubicBezTo>
                    <a:cubicBezTo>
                      <a:pt x="15225" y="24584"/>
                      <a:pt x="15476" y="24219"/>
                      <a:pt x="15727" y="23876"/>
                    </a:cubicBezTo>
                    <a:cubicBezTo>
                      <a:pt x="16001" y="23511"/>
                      <a:pt x="16275" y="23123"/>
                      <a:pt x="16549" y="22758"/>
                    </a:cubicBezTo>
                    <a:cubicBezTo>
                      <a:pt x="16800" y="22415"/>
                      <a:pt x="17074" y="22050"/>
                      <a:pt x="17348" y="21708"/>
                    </a:cubicBezTo>
                    <a:cubicBezTo>
                      <a:pt x="17645" y="21343"/>
                      <a:pt x="17941" y="21000"/>
                      <a:pt x="18215" y="20635"/>
                    </a:cubicBezTo>
                    <a:cubicBezTo>
                      <a:pt x="18421" y="20407"/>
                      <a:pt x="18626" y="20156"/>
                      <a:pt x="18809" y="19905"/>
                    </a:cubicBezTo>
                    <a:lnTo>
                      <a:pt x="19105" y="19562"/>
                    </a:lnTo>
                    <a:cubicBezTo>
                      <a:pt x="19288" y="19334"/>
                      <a:pt x="19471" y="19129"/>
                      <a:pt x="19630" y="18900"/>
                    </a:cubicBezTo>
                    <a:lnTo>
                      <a:pt x="19950" y="18535"/>
                    </a:lnTo>
                    <a:lnTo>
                      <a:pt x="20018" y="18467"/>
                    </a:lnTo>
                    <a:cubicBezTo>
                      <a:pt x="20292" y="18124"/>
                      <a:pt x="20566" y="17805"/>
                      <a:pt x="20840" y="17485"/>
                    </a:cubicBezTo>
                    <a:lnTo>
                      <a:pt x="21320" y="16914"/>
                    </a:lnTo>
                    <a:cubicBezTo>
                      <a:pt x="21753" y="16412"/>
                      <a:pt x="22187" y="15910"/>
                      <a:pt x="22621" y="15431"/>
                    </a:cubicBezTo>
                    <a:lnTo>
                      <a:pt x="22757" y="15271"/>
                    </a:lnTo>
                    <a:cubicBezTo>
                      <a:pt x="22872" y="15134"/>
                      <a:pt x="22986" y="15020"/>
                      <a:pt x="23100" y="14906"/>
                    </a:cubicBezTo>
                    <a:lnTo>
                      <a:pt x="23191" y="14792"/>
                    </a:lnTo>
                    <a:cubicBezTo>
                      <a:pt x="23328" y="14655"/>
                      <a:pt x="23442" y="14518"/>
                      <a:pt x="23556" y="14404"/>
                    </a:cubicBezTo>
                    <a:cubicBezTo>
                      <a:pt x="23876" y="14061"/>
                      <a:pt x="24173" y="13719"/>
                      <a:pt x="24492" y="13399"/>
                    </a:cubicBezTo>
                    <a:cubicBezTo>
                      <a:pt x="24675" y="13217"/>
                      <a:pt x="24857" y="13011"/>
                      <a:pt x="25017" y="12829"/>
                    </a:cubicBezTo>
                    <a:cubicBezTo>
                      <a:pt x="25154" y="12692"/>
                      <a:pt x="25291" y="12555"/>
                      <a:pt x="25405" y="12418"/>
                    </a:cubicBezTo>
                    <a:cubicBezTo>
                      <a:pt x="25565" y="12258"/>
                      <a:pt x="25725" y="12076"/>
                      <a:pt x="25885" y="11916"/>
                    </a:cubicBezTo>
                    <a:cubicBezTo>
                      <a:pt x="26022" y="11756"/>
                      <a:pt x="26181" y="11573"/>
                      <a:pt x="26341" y="11414"/>
                    </a:cubicBezTo>
                    <a:cubicBezTo>
                      <a:pt x="26569" y="11163"/>
                      <a:pt x="26820" y="10934"/>
                      <a:pt x="27049" y="10683"/>
                    </a:cubicBezTo>
                    <a:lnTo>
                      <a:pt x="27323" y="10409"/>
                    </a:lnTo>
                    <a:lnTo>
                      <a:pt x="27688" y="10021"/>
                    </a:lnTo>
                    <a:cubicBezTo>
                      <a:pt x="27870" y="9839"/>
                      <a:pt x="28053" y="9656"/>
                      <a:pt x="28236" y="9473"/>
                    </a:cubicBezTo>
                    <a:cubicBezTo>
                      <a:pt x="28852" y="8834"/>
                      <a:pt x="29491" y="8218"/>
                      <a:pt x="30130" y="7625"/>
                    </a:cubicBezTo>
                    <a:cubicBezTo>
                      <a:pt x="30472" y="7328"/>
                      <a:pt x="30815" y="7031"/>
                      <a:pt x="31157" y="6734"/>
                    </a:cubicBezTo>
                    <a:cubicBezTo>
                      <a:pt x="31363" y="6552"/>
                      <a:pt x="31568" y="6369"/>
                      <a:pt x="31773" y="6187"/>
                    </a:cubicBezTo>
                    <a:cubicBezTo>
                      <a:pt x="31888" y="6072"/>
                      <a:pt x="32025" y="5958"/>
                      <a:pt x="32139" y="5844"/>
                    </a:cubicBezTo>
                    <a:cubicBezTo>
                      <a:pt x="32276" y="5730"/>
                      <a:pt x="32413" y="5593"/>
                      <a:pt x="32550" y="5479"/>
                    </a:cubicBezTo>
                    <a:lnTo>
                      <a:pt x="32618" y="5411"/>
                    </a:lnTo>
                    <a:lnTo>
                      <a:pt x="32846" y="5228"/>
                    </a:lnTo>
                    <a:cubicBezTo>
                      <a:pt x="33029" y="5068"/>
                      <a:pt x="33211" y="4908"/>
                      <a:pt x="33394" y="4726"/>
                    </a:cubicBezTo>
                    <a:cubicBezTo>
                      <a:pt x="33714" y="4475"/>
                      <a:pt x="34056" y="4201"/>
                      <a:pt x="34467" y="3881"/>
                    </a:cubicBezTo>
                    <a:cubicBezTo>
                      <a:pt x="34809" y="3630"/>
                      <a:pt x="35174" y="3356"/>
                      <a:pt x="35517" y="3082"/>
                    </a:cubicBezTo>
                    <a:lnTo>
                      <a:pt x="35882" y="2786"/>
                    </a:lnTo>
                    <a:cubicBezTo>
                      <a:pt x="36087" y="2626"/>
                      <a:pt x="36316" y="2443"/>
                      <a:pt x="36544" y="2261"/>
                    </a:cubicBezTo>
                    <a:cubicBezTo>
                      <a:pt x="36886" y="2010"/>
                      <a:pt x="37229" y="1736"/>
                      <a:pt x="37594" y="1485"/>
                    </a:cubicBezTo>
                    <a:lnTo>
                      <a:pt x="37799" y="1325"/>
                    </a:lnTo>
                    <a:cubicBezTo>
                      <a:pt x="37959" y="1234"/>
                      <a:pt x="38096" y="1119"/>
                      <a:pt x="38233" y="1028"/>
                    </a:cubicBezTo>
                    <a:cubicBezTo>
                      <a:pt x="38438" y="868"/>
                      <a:pt x="38644" y="709"/>
                      <a:pt x="38849" y="526"/>
                    </a:cubicBezTo>
                    <a:cubicBezTo>
                      <a:pt x="38918" y="480"/>
                      <a:pt x="38963" y="435"/>
                      <a:pt x="38986" y="343"/>
                    </a:cubicBezTo>
                    <a:cubicBezTo>
                      <a:pt x="39009" y="275"/>
                      <a:pt x="38986" y="184"/>
                      <a:pt x="38941" y="138"/>
                    </a:cubicBezTo>
                    <a:cubicBezTo>
                      <a:pt x="38895" y="47"/>
                      <a:pt x="38804" y="1"/>
                      <a:pt x="38690"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9" name="Google Shape;4672;p38">
                <a:extLst>
                  <a:ext uri="{FF2B5EF4-FFF2-40B4-BE49-F238E27FC236}">
                    <a16:creationId xmlns:a16="http://schemas.microsoft.com/office/drawing/2014/main" id="{DB20782D-BE90-002B-56AE-3242485656C6}"/>
                  </a:ext>
                </a:extLst>
              </p:cNvPr>
              <p:cNvSpPr/>
              <p:nvPr/>
            </p:nvSpPr>
            <p:spPr>
              <a:xfrm>
                <a:off x="7376270" y="4064908"/>
                <a:ext cx="550633" cy="598011"/>
              </a:xfrm>
              <a:custGeom>
                <a:avLst/>
                <a:gdLst/>
                <a:ahLst/>
                <a:cxnLst/>
                <a:rect l="l" t="t" r="r" b="b"/>
                <a:pathLst>
                  <a:path w="19676" h="21369" extrusionOk="0">
                    <a:moveTo>
                      <a:pt x="19493" y="1"/>
                    </a:moveTo>
                    <a:cubicBezTo>
                      <a:pt x="19470" y="1"/>
                      <a:pt x="19424" y="24"/>
                      <a:pt x="19402" y="47"/>
                    </a:cubicBezTo>
                    <a:cubicBezTo>
                      <a:pt x="19128" y="252"/>
                      <a:pt x="18831" y="457"/>
                      <a:pt x="18557" y="686"/>
                    </a:cubicBezTo>
                    <a:cubicBezTo>
                      <a:pt x="18283" y="891"/>
                      <a:pt x="18032" y="1097"/>
                      <a:pt x="17758" y="1325"/>
                    </a:cubicBezTo>
                    <a:cubicBezTo>
                      <a:pt x="17233" y="1758"/>
                      <a:pt x="16685" y="2215"/>
                      <a:pt x="16160" y="2649"/>
                    </a:cubicBezTo>
                    <a:cubicBezTo>
                      <a:pt x="15613" y="3105"/>
                      <a:pt x="15065" y="3562"/>
                      <a:pt x="14517" y="4041"/>
                    </a:cubicBezTo>
                    <a:cubicBezTo>
                      <a:pt x="14243" y="4292"/>
                      <a:pt x="13969" y="4543"/>
                      <a:pt x="13695" y="4794"/>
                    </a:cubicBezTo>
                    <a:cubicBezTo>
                      <a:pt x="13558" y="4931"/>
                      <a:pt x="13421" y="5068"/>
                      <a:pt x="13307" y="5182"/>
                    </a:cubicBezTo>
                    <a:cubicBezTo>
                      <a:pt x="13193" y="5296"/>
                      <a:pt x="13079" y="5410"/>
                      <a:pt x="12942" y="5525"/>
                    </a:cubicBezTo>
                    <a:cubicBezTo>
                      <a:pt x="12691" y="5776"/>
                      <a:pt x="12440" y="6027"/>
                      <a:pt x="12189" y="6278"/>
                    </a:cubicBezTo>
                    <a:cubicBezTo>
                      <a:pt x="11938" y="6529"/>
                      <a:pt x="11709" y="6780"/>
                      <a:pt x="11458" y="7008"/>
                    </a:cubicBezTo>
                    <a:cubicBezTo>
                      <a:pt x="11207" y="7282"/>
                      <a:pt x="10956" y="7533"/>
                      <a:pt x="10705" y="7784"/>
                    </a:cubicBezTo>
                    <a:cubicBezTo>
                      <a:pt x="10477" y="8035"/>
                      <a:pt x="10226" y="8264"/>
                      <a:pt x="9998" y="8515"/>
                    </a:cubicBezTo>
                    <a:cubicBezTo>
                      <a:pt x="9518" y="9017"/>
                      <a:pt x="9016" y="9519"/>
                      <a:pt x="8537" y="10044"/>
                    </a:cubicBezTo>
                    <a:cubicBezTo>
                      <a:pt x="8035" y="10546"/>
                      <a:pt x="7555" y="11071"/>
                      <a:pt x="7076" y="11619"/>
                    </a:cubicBezTo>
                    <a:cubicBezTo>
                      <a:pt x="6597" y="12144"/>
                      <a:pt x="6140" y="12692"/>
                      <a:pt x="5684" y="13240"/>
                    </a:cubicBezTo>
                    <a:cubicBezTo>
                      <a:pt x="5455" y="13513"/>
                      <a:pt x="5204" y="13765"/>
                      <a:pt x="4976" y="14038"/>
                    </a:cubicBezTo>
                    <a:cubicBezTo>
                      <a:pt x="4748" y="14312"/>
                      <a:pt x="4520" y="14586"/>
                      <a:pt x="4314" y="14883"/>
                    </a:cubicBezTo>
                    <a:cubicBezTo>
                      <a:pt x="4086" y="15157"/>
                      <a:pt x="3880" y="15431"/>
                      <a:pt x="3652" y="15705"/>
                    </a:cubicBezTo>
                    <a:cubicBezTo>
                      <a:pt x="3470" y="15979"/>
                      <a:pt x="3264" y="16252"/>
                      <a:pt x="3059" y="16526"/>
                    </a:cubicBezTo>
                    <a:cubicBezTo>
                      <a:pt x="2830" y="16823"/>
                      <a:pt x="2602" y="17120"/>
                      <a:pt x="2397" y="17417"/>
                    </a:cubicBezTo>
                    <a:cubicBezTo>
                      <a:pt x="2305" y="17554"/>
                      <a:pt x="2214" y="17690"/>
                      <a:pt x="2100" y="17827"/>
                    </a:cubicBezTo>
                    <a:cubicBezTo>
                      <a:pt x="2009" y="17964"/>
                      <a:pt x="1895" y="18101"/>
                      <a:pt x="1803" y="18238"/>
                    </a:cubicBezTo>
                    <a:cubicBezTo>
                      <a:pt x="1666" y="18467"/>
                      <a:pt x="1507" y="18672"/>
                      <a:pt x="1370" y="18900"/>
                    </a:cubicBezTo>
                    <a:cubicBezTo>
                      <a:pt x="1233" y="19106"/>
                      <a:pt x="1096" y="19311"/>
                      <a:pt x="959" y="19517"/>
                    </a:cubicBezTo>
                    <a:cubicBezTo>
                      <a:pt x="799" y="19745"/>
                      <a:pt x="662" y="19950"/>
                      <a:pt x="502" y="20201"/>
                    </a:cubicBezTo>
                    <a:cubicBezTo>
                      <a:pt x="365" y="20430"/>
                      <a:pt x="206" y="20681"/>
                      <a:pt x="91" y="20932"/>
                    </a:cubicBezTo>
                    <a:cubicBezTo>
                      <a:pt x="0" y="21069"/>
                      <a:pt x="91" y="21274"/>
                      <a:pt x="228" y="21343"/>
                    </a:cubicBezTo>
                    <a:cubicBezTo>
                      <a:pt x="268" y="21356"/>
                      <a:pt x="315" y="21369"/>
                      <a:pt x="365" y="21369"/>
                    </a:cubicBezTo>
                    <a:cubicBezTo>
                      <a:pt x="402" y="21369"/>
                      <a:pt x="441" y="21362"/>
                      <a:pt x="479" y="21343"/>
                    </a:cubicBezTo>
                    <a:cubicBezTo>
                      <a:pt x="548" y="21320"/>
                      <a:pt x="616" y="21274"/>
                      <a:pt x="639" y="21183"/>
                    </a:cubicBezTo>
                    <a:cubicBezTo>
                      <a:pt x="685" y="21114"/>
                      <a:pt x="753" y="21023"/>
                      <a:pt x="799" y="20932"/>
                    </a:cubicBezTo>
                    <a:cubicBezTo>
                      <a:pt x="890" y="20795"/>
                      <a:pt x="982" y="20635"/>
                      <a:pt x="1096" y="20475"/>
                    </a:cubicBezTo>
                    <a:cubicBezTo>
                      <a:pt x="1278" y="20178"/>
                      <a:pt x="1484" y="19905"/>
                      <a:pt x="1666" y="19608"/>
                    </a:cubicBezTo>
                    <a:cubicBezTo>
                      <a:pt x="1872" y="19311"/>
                      <a:pt x="2077" y="19014"/>
                      <a:pt x="2283" y="18695"/>
                    </a:cubicBezTo>
                    <a:cubicBezTo>
                      <a:pt x="2374" y="18558"/>
                      <a:pt x="2465" y="18421"/>
                      <a:pt x="2557" y="18307"/>
                    </a:cubicBezTo>
                    <a:cubicBezTo>
                      <a:pt x="2671" y="18147"/>
                      <a:pt x="2762" y="18010"/>
                      <a:pt x="2876" y="17873"/>
                    </a:cubicBezTo>
                    <a:cubicBezTo>
                      <a:pt x="3082" y="17576"/>
                      <a:pt x="3310" y="17280"/>
                      <a:pt x="3538" y="16983"/>
                    </a:cubicBezTo>
                    <a:cubicBezTo>
                      <a:pt x="3743" y="16709"/>
                      <a:pt x="3926" y="16412"/>
                      <a:pt x="4154" y="16138"/>
                    </a:cubicBezTo>
                    <a:cubicBezTo>
                      <a:pt x="4360" y="15864"/>
                      <a:pt x="4565" y="15613"/>
                      <a:pt x="4771" y="15339"/>
                    </a:cubicBezTo>
                    <a:cubicBezTo>
                      <a:pt x="4999" y="15066"/>
                      <a:pt x="5204" y="14769"/>
                      <a:pt x="5433" y="14518"/>
                    </a:cubicBezTo>
                    <a:cubicBezTo>
                      <a:pt x="5661" y="14244"/>
                      <a:pt x="5912" y="13970"/>
                      <a:pt x="6140" y="13696"/>
                    </a:cubicBezTo>
                    <a:cubicBezTo>
                      <a:pt x="6597" y="13148"/>
                      <a:pt x="7053" y="12600"/>
                      <a:pt x="7510" y="12075"/>
                    </a:cubicBezTo>
                    <a:cubicBezTo>
                      <a:pt x="8012" y="11528"/>
                      <a:pt x="8491" y="11003"/>
                      <a:pt x="8993" y="10455"/>
                    </a:cubicBezTo>
                    <a:cubicBezTo>
                      <a:pt x="9473" y="9953"/>
                      <a:pt x="9952" y="9451"/>
                      <a:pt x="10431" y="8948"/>
                    </a:cubicBezTo>
                    <a:cubicBezTo>
                      <a:pt x="10660" y="8697"/>
                      <a:pt x="10911" y="8446"/>
                      <a:pt x="11162" y="8195"/>
                    </a:cubicBezTo>
                    <a:cubicBezTo>
                      <a:pt x="11390" y="7944"/>
                      <a:pt x="11641" y="7693"/>
                      <a:pt x="11869" y="7442"/>
                    </a:cubicBezTo>
                    <a:cubicBezTo>
                      <a:pt x="12120" y="7191"/>
                      <a:pt x="12349" y="6940"/>
                      <a:pt x="12600" y="6689"/>
                    </a:cubicBezTo>
                    <a:cubicBezTo>
                      <a:pt x="12851" y="6415"/>
                      <a:pt x="13079" y="6164"/>
                      <a:pt x="13353" y="5913"/>
                    </a:cubicBezTo>
                    <a:cubicBezTo>
                      <a:pt x="13604" y="5662"/>
                      <a:pt x="13855" y="5410"/>
                      <a:pt x="14083" y="5159"/>
                    </a:cubicBezTo>
                    <a:cubicBezTo>
                      <a:pt x="14197" y="5045"/>
                      <a:pt x="14334" y="4931"/>
                      <a:pt x="14449" y="4817"/>
                    </a:cubicBezTo>
                    <a:cubicBezTo>
                      <a:pt x="14585" y="4680"/>
                      <a:pt x="14722" y="4566"/>
                      <a:pt x="14837" y="4452"/>
                    </a:cubicBezTo>
                    <a:cubicBezTo>
                      <a:pt x="15088" y="4224"/>
                      <a:pt x="15316" y="3995"/>
                      <a:pt x="15567" y="3767"/>
                    </a:cubicBezTo>
                    <a:cubicBezTo>
                      <a:pt x="16092" y="3288"/>
                      <a:pt x="16640" y="2808"/>
                      <a:pt x="17165" y="2329"/>
                    </a:cubicBezTo>
                    <a:cubicBezTo>
                      <a:pt x="17439" y="2101"/>
                      <a:pt x="17690" y="1873"/>
                      <a:pt x="17941" y="1644"/>
                    </a:cubicBezTo>
                    <a:cubicBezTo>
                      <a:pt x="18192" y="1416"/>
                      <a:pt x="18443" y="1211"/>
                      <a:pt x="18717" y="982"/>
                    </a:cubicBezTo>
                    <a:cubicBezTo>
                      <a:pt x="18854" y="868"/>
                      <a:pt x="18991" y="777"/>
                      <a:pt x="19128" y="663"/>
                    </a:cubicBezTo>
                    <a:cubicBezTo>
                      <a:pt x="19265" y="526"/>
                      <a:pt x="19424" y="412"/>
                      <a:pt x="19584" y="298"/>
                    </a:cubicBezTo>
                    <a:cubicBezTo>
                      <a:pt x="19676" y="252"/>
                      <a:pt x="19676" y="161"/>
                      <a:pt x="19630" y="69"/>
                    </a:cubicBezTo>
                    <a:cubicBezTo>
                      <a:pt x="19607" y="24"/>
                      <a:pt x="19561" y="1"/>
                      <a:pt x="1949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0" name="Google Shape;4673;p38">
                <a:extLst>
                  <a:ext uri="{FF2B5EF4-FFF2-40B4-BE49-F238E27FC236}">
                    <a16:creationId xmlns:a16="http://schemas.microsoft.com/office/drawing/2014/main" id="{A476C83C-1748-50AC-0FA5-EBABC9EC3149}"/>
                  </a:ext>
                </a:extLst>
              </p:cNvPr>
              <p:cNvSpPr/>
              <p:nvPr/>
            </p:nvSpPr>
            <p:spPr>
              <a:xfrm>
                <a:off x="7293854" y="4507575"/>
                <a:ext cx="275344" cy="407406"/>
              </a:xfrm>
              <a:custGeom>
                <a:avLst/>
                <a:gdLst/>
                <a:ahLst/>
                <a:cxnLst/>
                <a:rect l="l" t="t" r="r" b="b"/>
                <a:pathLst>
                  <a:path w="9839" h="14558" extrusionOk="0">
                    <a:moveTo>
                      <a:pt x="9679" y="1"/>
                    </a:moveTo>
                    <a:cubicBezTo>
                      <a:pt x="9633" y="1"/>
                      <a:pt x="9610" y="24"/>
                      <a:pt x="9564" y="46"/>
                    </a:cubicBezTo>
                    <a:cubicBezTo>
                      <a:pt x="9062" y="571"/>
                      <a:pt x="8583" y="1119"/>
                      <a:pt x="8104" y="1667"/>
                    </a:cubicBezTo>
                    <a:cubicBezTo>
                      <a:pt x="7875" y="1941"/>
                      <a:pt x="7670" y="2215"/>
                      <a:pt x="7465" y="2489"/>
                    </a:cubicBezTo>
                    <a:cubicBezTo>
                      <a:pt x="7259" y="2763"/>
                      <a:pt x="7031" y="3037"/>
                      <a:pt x="6825" y="3310"/>
                    </a:cubicBezTo>
                    <a:cubicBezTo>
                      <a:pt x="6415" y="3858"/>
                      <a:pt x="6004" y="4429"/>
                      <a:pt x="5616" y="4977"/>
                    </a:cubicBezTo>
                    <a:cubicBezTo>
                      <a:pt x="5182" y="5593"/>
                      <a:pt x="4748" y="6209"/>
                      <a:pt x="4337" y="6848"/>
                    </a:cubicBezTo>
                    <a:cubicBezTo>
                      <a:pt x="4155" y="7145"/>
                      <a:pt x="3972" y="7419"/>
                      <a:pt x="3812" y="7716"/>
                    </a:cubicBezTo>
                    <a:cubicBezTo>
                      <a:pt x="3607" y="8035"/>
                      <a:pt x="3424" y="8355"/>
                      <a:pt x="3219" y="8674"/>
                    </a:cubicBezTo>
                    <a:cubicBezTo>
                      <a:pt x="3036" y="8971"/>
                      <a:pt x="2854" y="9268"/>
                      <a:pt x="2671" y="9565"/>
                    </a:cubicBezTo>
                    <a:cubicBezTo>
                      <a:pt x="2466" y="9861"/>
                      <a:pt x="2283" y="10181"/>
                      <a:pt x="2101" y="10500"/>
                    </a:cubicBezTo>
                    <a:cubicBezTo>
                      <a:pt x="1941" y="10797"/>
                      <a:pt x="1758" y="11071"/>
                      <a:pt x="1598" y="11368"/>
                    </a:cubicBezTo>
                    <a:cubicBezTo>
                      <a:pt x="1416" y="11665"/>
                      <a:pt x="1256" y="11984"/>
                      <a:pt x="1073" y="12304"/>
                    </a:cubicBezTo>
                    <a:cubicBezTo>
                      <a:pt x="914" y="12600"/>
                      <a:pt x="777" y="12897"/>
                      <a:pt x="594" y="13217"/>
                    </a:cubicBezTo>
                    <a:cubicBezTo>
                      <a:pt x="526" y="13354"/>
                      <a:pt x="434" y="13513"/>
                      <a:pt x="343" y="13673"/>
                    </a:cubicBezTo>
                    <a:cubicBezTo>
                      <a:pt x="252" y="13833"/>
                      <a:pt x="160" y="13993"/>
                      <a:pt x="69" y="14175"/>
                    </a:cubicBezTo>
                    <a:cubicBezTo>
                      <a:pt x="1" y="14289"/>
                      <a:pt x="69" y="14472"/>
                      <a:pt x="206" y="14541"/>
                    </a:cubicBezTo>
                    <a:cubicBezTo>
                      <a:pt x="240" y="14552"/>
                      <a:pt x="275" y="14558"/>
                      <a:pt x="309" y="14558"/>
                    </a:cubicBezTo>
                    <a:cubicBezTo>
                      <a:pt x="343" y="14558"/>
                      <a:pt x="377" y="14552"/>
                      <a:pt x="411" y="14541"/>
                    </a:cubicBezTo>
                    <a:cubicBezTo>
                      <a:pt x="480" y="14518"/>
                      <a:pt x="526" y="14472"/>
                      <a:pt x="571" y="14404"/>
                    </a:cubicBezTo>
                    <a:cubicBezTo>
                      <a:pt x="663" y="14244"/>
                      <a:pt x="777" y="14084"/>
                      <a:pt x="868" y="13924"/>
                    </a:cubicBezTo>
                    <a:cubicBezTo>
                      <a:pt x="959" y="13764"/>
                      <a:pt x="1051" y="13627"/>
                      <a:pt x="1142" y="13468"/>
                    </a:cubicBezTo>
                    <a:cubicBezTo>
                      <a:pt x="1302" y="13171"/>
                      <a:pt x="1461" y="12851"/>
                      <a:pt x="1621" y="12555"/>
                    </a:cubicBezTo>
                    <a:cubicBezTo>
                      <a:pt x="1941" y="11938"/>
                      <a:pt x="2283" y="11345"/>
                      <a:pt x="2626" y="10729"/>
                    </a:cubicBezTo>
                    <a:cubicBezTo>
                      <a:pt x="2808" y="10409"/>
                      <a:pt x="2968" y="10090"/>
                      <a:pt x="3173" y="9793"/>
                    </a:cubicBezTo>
                    <a:cubicBezTo>
                      <a:pt x="3356" y="9473"/>
                      <a:pt x="3539" y="9177"/>
                      <a:pt x="3721" y="8880"/>
                    </a:cubicBezTo>
                    <a:cubicBezTo>
                      <a:pt x="3904" y="8537"/>
                      <a:pt x="4086" y="8218"/>
                      <a:pt x="4292" y="7898"/>
                    </a:cubicBezTo>
                    <a:cubicBezTo>
                      <a:pt x="4452" y="7624"/>
                      <a:pt x="4611" y="7328"/>
                      <a:pt x="4794" y="7031"/>
                    </a:cubicBezTo>
                    <a:cubicBezTo>
                      <a:pt x="4908" y="6826"/>
                      <a:pt x="5045" y="6643"/>
                      <a:pt x="5182" y="6438"/>
                    </a:cubicBezTo>
                    <a:cubicBezTo>
                      <a:pt x="5570" y="5844"/>
                      <a:pt x="5958" y="5251"/>
                      <a:pt x="6346" y="4680"/>
                    </a:cubicBezTo>
                    <a:cubicBezTo>
                      <a:pt x="6552" y="4383"/>
                      <a:pt x="6734" y="4109"/>
                      <a:pt x="6940" y="3835"/>
                    </a:cubicBezTo>
                    <a:cubicBezTo>
                      <a:pt x="7122" y="3539"/>
                      <a:pt x="7328" y="3265"/>
                      <a:pt x="7533" y="2991"/>
                    </a:cubicBezTo>
                    <a:cubicBezTo>
                      <a:pt x="7716" y="2740"/>
                      <a:pt x="7875" y="2489"/>
                      <a:pt x="8058" y="2261"/>
                    </a:cubicBezTo>
                    <a:cubicBezTo>
                      <a:pt x="8218" y="2032"/>
                      <a:pt x="8400" y="1804"/>
                      <a:pt x="8583" y="1576"/>
                    </a:cubicBezTo>
                    <a:cubicBezTo>
                      <a:pt x="8971" y="1119"/>
                      <a:pt x="9359" y="663"/>
                      <a:pt x="9770" y="229"/>
                    </a:cubicBezTo>
                    <a:cubicBezTo>
                      <a:pt x="9838" y="161"/>
                      <a:pt x="9816" y="69"/>
                      <a:pt x="9770" y="24"/>
                    </a:cubicBezTo>
                    <a:cubicBezTo>
                      <a:pt x="9747" y="1"/>
                      <a:pt x="9701" y="1"/>
                      <a:pt x="967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1" name="Google Shape;4674;p38">
                <a:extLst>
                  <a:ext uri="{FF2B5EF4-FFF2-40B4-BE49-F238E27FC236}">
                    <a16:creationId xmlns:a16="http://schemas.microsoft.com/office/drawing/2014/main" id="{A3E8F12A-6C54-BF2B-9776-9A77B860365C}"/>
                  </a:ext>
                </a:extLst>
              </p:cNvPr>
              <p:cNvSpPr/>
              <p:nvPr/>
            </p:nvSpPr>
            <p:spPr>
              <a:xfrm>
                <a:off x="7822742" y="3921205"/>
                <a:ext cx="836835" cy="1083159"/>
              </a:xfrm>
              <a:custGeom>
                <a:avLst/>
                <a:gdLst/>
                <a:ahLst/>
                <a:cxnLst/>
                <a:rect l="l" t="t" r="r" b="b"/>
                <a:pathLst>
                  <a:path w="29903" h="38705" extrusionOk="0">
                    <a:moveTo>
                      <a:pt x="3904" y="799"/>
                    </a:moveTo>
                    <a:lnTo>
                      <a:pt x="3904" y="799"/>
                    </a:lnTo>
                    <a:cubicBezTo>
                      <a:pt x="3904" y="799"/>
                      <a:pt x="3881" y="822"/>
                      <a:pt x="3881" y="822"/>
                    </a:cubicBezTo>
                    <a:cubicBezTo>
                      <a:pt x="3881" y="822"/>
                      <a:pt x="3904" y="822"/>
                      <a:pt x="3904" y="799"/>
                    </a:cubicBezTo>
                    <a:close/>
                    <a:moveTo>
                      <a:pt x="6666" y="0"/>
                    </a:moveTo>
                    <a:cubicBezTo>
                      <a:pt x="6324" y="0"/>
                      <a:pt x="5981" y="23"/>
                      <a:pt x="5639" y="46"/>
                    </a:cubicBezTo>
                    <a:cubicBezTo>
                      <a:pt x="4840" y="114"/>
                      <a:pt x="4041" y="274"/>
                      <a:pt x="3265" y="457"/>
                    </a:cubicBezTo>
                    <a:cubicBezTo>
                      <a:pt x="2580" y="617"/>
                      <a:pt x="1918" y="799"/>
                      <a:pt x="1279" y="1027"/>
                    </a:cubicBezTo>
                    <a:cubicBezTo>
                      <a:pt x="868" y="1370"/>
                      <a:pt x="435" y="1712"/>
                      <a:pt x="1" y="2032"/>
                    </a:cubicBezTo>
                    <a:cubicBezTo>
                      <a:pt x="1256" y="1507"/>
                      <a:pt x="2557" y="1096"/>
                      <a:pt x="3881" y="822"/>
                    </a:cubicBezTo>
                    <a:cubicBezTo>
                      <a:pt x="3881" y="799"/>
                      <a:pt x="3881" y="799"/>
                      <a:pt x="3904" y="799"/>
                    </a:cubicBezTo>
                    <a:cubicBezTo>
                      <a:pt x="4787" y="630"/>
                      <a:pt x="5701" y="507"/>
                      <a:pt x="6607" y="507"/>
                    </a:cubicBezTo>
                    <a:cubicBezTo>
                      <a:pt x="6802" y="507"/>
                      <a:pt x="6997" y="513"/>
                      <a:pt x="7191" y="525"/>
                    </a:cubicBezTo>
                    <a:cubicBezTo>
                      <a:pt x="7762" y="548"/>
                      <a:pt x="8355" y="639"/>
                      <a:pt x="8903" y="822"/>
                    </a:cubicBezTo>
                    <a:cubicBezTo>
                      <a:pt x="8914" y="825"/>
                      <a:pt x="8925" y="829"/>
                      <a:pt x="8936" y="832"/>
                    </a:cubicBezTo>
                    <a:lnTo>
                      <a:pt x="8936" y="832"/>
                    </a:lnTo>
                    <a:cubicBezTo>
                      <a:pt x="8939" y="836"/>
                      <a:pt x="8943" y="840"/>
                      <a:pt x="8949" y="845"/>
                    </a:cubicBezTo>
                    <a:cubicBezTo>
                      <a:pt x="8949" y="841"/>
                      <a:pt x="8948" y="838"/>
                      <a:pt x="8947" y="836"/>
                    </a:cubicBezTo>
                    <a:lnTo>
                      <a:pt x="8947" y="836"/>
                    </a:lnTo>
                    <a:cubicBezTo>
                      <a:pt x="9296" y="949"/>
                      <a:pt x="9623" y="1104"/>
                      <a:pt x="9930" y="1301"/>
                    </a:cubicBezTo>
                    <a:cubicBezTo>
                      <a:pt x="10181" y="1484"/>
                      <a:pt x="10409" y="1689"/>
                      <a:pt x="10615" y="1918"/>
                    </a:cubicBezTo>
                    <a:cubicBezTo>
                      <a:pt x="10775" y="2100"/>
                      <a:pt x="10911" y="2283"/>
                      <a:pt x="11026" y="2511"/>
                    </a:cubicBezTo>
                    <a:cubicBezTo>
                      <a:pt x="11117" y="2716"/>
                      <a:pt x="11185" y="2945"/>
                      <a:pt x="11254" y="3173"/>
                    </a:cubicBezTo>
                    <a:cubicBezTo>
                      <a:pt x="11322" y="3584"/>
                      <a:pt x="11322" y="4017"/>
                      <a:pt x="11300" y="4451"/>
                    </a:cubicBezTo>
                    <a:cubicBezTo>
                      <a:pt x="11300" y="4451"/>
                      <a:pt x="11300" y="4428"/>
                      <a:pt x="11300" y="4406"/>
                    </a:cubicBezTo>
                    <a:cubicBezTo>
                      <a:pt x="11277" y="5045"/>
                      <a:pt x="11185" y="5684"/>
                      <a:pt x="11208" y="6323"/>
                    </a:cubicBezTo>
                    <a:cubicBezTo>
                      <a:pt x="11208" y="6597"/>
                      <a:pt x="11254" y="6893"/>
                      <a:pt x="11368" y="7167"/>
                    </a:cubicBezTo>
                    <a:cubicBezTo>
                      <a:pt x="11459" y="7441"/>
                      <a:pt x="11642" y="7670"/>
                      <a:pt x="11847" y="7875"/>
                    </a:cubicBezTo>
                    <a:cubicBezTo>
                      <a:pt x="11961" y="7989"/>
                      <a:pt x="12098" y="8080"/>
                      <a:pt x="12235" y="8149"/>
                    </a:cubicBezTo>
                    <a:cubicBezTo>
                      <a:pt x="12395" y="8263"/>
                      <a:pt x="12578" y="8331"/>
                      <a:pt x="12760" y="8377"/>
                    </a:cubicBezTo>
                    <a:cubicBezTo>
                      <a:pt x="13240" y="8560"/>
                      <a:pt x="13765" y="8628"/>
                      <a:pt x="14267" y="8674"/>
                    </a:cubicBezTo>
                    <a:cubicBezTo>
                      <a:pt x="14674" y="8711"/>
                      <a:pt x="15079" y="8726"/>
                      <a:pt x="15483" y="8726"/>
                    </a:cubicBezTo>
                    <a:cubicBezTo>
                      <a:pt x="16322" y="8726"/>
                      <a:pt x="17155" y="8660"/>
                      <a:pt x="17987" y="8583"/>
                    </a:cubicBezTo>
                    <a:cubicBezTo>
                      <a:pt x="19350" y="8467"/>
                      <a:pt x="20729" y="8288"/>
                      <a:pt x="22097" y="8288"/>
                    </a:cubicBezTo>
                    <a:cubicBezTo>
                      <a:pt x="22356" y="8288"/>
                      <a:pt x="22614" y="8294"/>
                      <a:pt x="22872" y="8309"/>
                    </a:cubicBezTo>
                    <a:cubicBezTo>
                      <a:pt x="23237" y="8331"/>
                      <a:pt x="23625" y="8354"/>
                      <a:pt x="23990" y="8423"/>
                    </a:cubicBezTo>
                    <a:cubicBezTo>
                      <a:pt x="24287" y="8468"/>
                      <a:pt x="24584" y="8514"/>
                      <a:pt x="24881" y="8583"/>
                    </a:cubicBezTo>
                    <a:cubicBezTo>
                      <a:pt x="25360" y="8697"/>
                      <a:pt x="25862" y="8834"/>
                      <a:pt x="26341" y="8993"/>
                    </a:cubicBezTo>
                    <a:lnTo>
                      <a:pt x="26364" y="8993"/>
                    </a:lnTo>
                    <a:cubicBezTo>
                      <a:pt x="26981" y="9199"/>
                      <a:pt x="27597" y="9450"/>
                      <a:pt x="28145" y="9815"/>
                    </a:cubicBezTo>
                    <a:cubicBezTo>
                      <a:pt x="28396" y="9975"/>
                      <a:pt x="28647" y="10180"/>
                      <a:pt x="28852" y="10409"/>
                    </a:cubicBezTo>
                    <a:cubicBezTo>
                      <a:pt x="28966" y="10568"/>
                      <a:pt x="29080" y="10728"/>
                      <a:pt x="29172" y="10888"/>
                    </a:cubicBezTo>
                    <a:cubicBezTo>
                      <a:pt x="29240" y="11048"/>
                      <a:pt x="29286" y="11207"/>
                      <a:pt x="29332" y="11367"/>
                    </a:cubicBezTo>
                    <a:cubicBezTo>
                      <a:pt x="29354" y="11527"/>
                      <a:pt x="29377" y="11710"/>
                      <a:pt x="29377" y="11892"/>
                    </a:cubicBezTo>
                    <a:cubicBezTo>
                      <a:pt x="29354" y="12098"/>
                      <a:pt x="29309" y="12303"/>
                      <a:pt x="29240" y="12508"/>
                    </a:cubicBezTo>
                    <a:cubicBezTo>
                      <a:pt x="29149" y="12805"/>
                      <a:pt x="29012" y="13056"/>
                      <a:pt x="28829" y="13330"/>
                    </a:cubicBezTo>
                    <a:cubicBezTo>
                      <a:pt x="28578" y="13695"/>
                      <a:pt x="28282" y="14038"/>
                      <a:pt x="27939" y="14334"/>
                    </a:cubicBezTo>
                    <a:cubicBezTo>
                      <a:pt x="27779" y="14449"/>
                      <a:pt x="27642" y="14563"/>
                      <a:pt x="27483" y="14677"/>
                    </a:cubicBezTo>
                    <a:cubicBezTo>
                      <a:pt x="27391" y="14745"/>
                      <a:pt x="27300" y="14791"/>
                      <a:pt x="27209" y="14859"/>
                    </a:cubicBezTo>
                    <a:cubicBezTo>
                      <a:pt x="26981" y="14974"/>
                      <a:pt x="26707" y="15042"/>
                      <a:pt x="26456" y="15133"/>
                    </a:cubicBezTo>
                    <a:cubicBezTo>
                      <a:pt x="26113" y="15225"/>
                      <a:pt x="25771" y="15339"/>
                      <a:pt x="25428" y="15430"/>
                    </a:cubicBezTo>
                    <a:cubicBezTo>
                      <a:pt x="24698" y="15613"/>
                      <a:pt x="23968" y="15818"/>
                      <a:pt x="23283" y="16115"/>
                    </a:cubicBezTo>
                    <a:cubicBezTo>
                      <a:pt x="23009" y="16252"/>
                      <a:pt x="22758" y="16389"/>
                      <a:pt x="22530" y="16571"/>
                    </a:cubicBezTo>
                    <a:cubicBezTo>
                      <a:pt x="22415" y="16663"/>
                      <a:pt x="22324" y="16754"/>
                      <a:pt x="22256" y="16868"/>
                    </a:cubicBezTo>
                    <a:cubicBezTo>
                      <a:pt x="22164" y="16982"/>
                      <a:pt x="22096" y="17096"/>
                      <a:pt x="22050" y="17256"/>
                    </a:cubicBezTo>
                    <a:cubicBezTo>
                      <a:pt x="21959" y="17553"/>
                      <a:pt x="22050" y="17850"/>
                      <a:pt x="22233" y="18101"/>
                    </a:cubicBezTo>
                    <a:cubicBezTo>
                      <a:pt x="22393" y="18329"/>
                      <a:pt x="22621" y="18489"/>
                      <a:pt x="22803" y="18694"/>
                    </a:cubicBezTo>
                    <a:cubicBezTo>
                      <a:pt x="22849" y="18763"/>
                      <a:pt x="22895" y="18808"/>
                      <a:pt x="22940" y="18877"/>
                    </a:cubicBezTo>
                    <a:cubicBezTo>
                      <a:pt x="22940" y="18922"/>
                      <a:pt x="22963" y="18945"/>
                      <a:pt x="22963" y="18968"/>
                    </a:cubicBezTo>
                    <a:cubicBezTo>
                      <a:pt x="22963" y="18991"/>
                      <a:pt x="22963" y="19014"/>
                      <a:pt x="22963" y="19059"/>
                    </a:cubicBezTo>
                    <a:cubicBezTo>
                      <a:pt x="22963" y="19082"/>
                      <a:pt x="22963" y="19105"/>
                      <a:pt x="22963" y="19151"/>
                    </a:cubicBezTo>
                    <a:cubicBezTo>
                      <a:pt x="22940" y="19196"/>
                      <a:pt x="22895" y="19265"/>
                      <a:pt x="22872" y="19310"/>
                    </a:cubicBezTo>
                    <a:cubicBezTo>
                      <a:pt x="22826" y="19356"/>
                      <a:pt x="22781" y="19425"/>
                      <a:pt x="22735" y="19470"/>
                    </a:cubicBezTo>
                    <a:cubicBezTo>
                      <a:pt x="22712" y="19493"/>
                      <a:pt x="22712" y="19493"/>
                      <a:pt x="22689" y="19516"/>
                    </a:cubicBezTo>
                    <a:cubicBezTo>
                      <a:pt x="22644" y="19516"/>
                      <a:pt x="22598" y="19539"/>
                      <a:pt x="22575" y="19539"/>
                    </a:cubicBezTo>
                    <a:cubicBezTo>
                      <a:pt x="22438" y="19561"/>
                      <a:pt x="22278" y="19584"/>
                      <a:pt x="22142" y="19584"/>
                    </a:cubicBezTo>
                    <a:cubicBezTo>
                      <a:pt x="21936" y="19584"/>
                      <a:pt x="21754" y="19607"/>
                      <a:pt x="21548" y="19653"/>
                    </a:cubicBezTo>
                    <a:cubicBezTo>
                      <a:pt x="21343" y="19698"/>
                      <a:pt x="21160" y="19767"/>
                      <a:pt x="21000" y="19881"/>
                    </a:cubicBezTo>
                    <a:cubicBezTo>
                      <a:pt x="20772" y="20041"/>
                      <a:pt x="20635" y="20246"/>
                      <a:pt x="20475" y="20474"/>
                    </a:cubicBezTo>
                    <a:cubicBezTo>
                      <a:pt x="20270" y="20794"/>
                      <a:pt x="20064" y="21182"/>
                      <a:pt x="20110" y="21593"/>
                    </a:cubicBezTo>
                    <a:cubicBezTo>
                      <a:pt x="20110" y="21730"/>
                      <a:pt x="20156" y="21867"/>
                      <a:pt x="20247" y="22004"/>
                    </a:cubicBezTo>
                    <a:cubicBezTo>
                      <a:pt x="20338" y="22141"/>
                      <a:pt x="20475" y="22232"/>
                      <a:pt x="20612" y="22323"/>
                    </a:cubicBezTo>
                    <a:cubicBezTo>
                      <a:pt x="20772" y="22437"/>
                      <a:pt x="20932" y="22506"/>
                      <a:pt x="21114" y="22552"/>
                    </a:cubicBezTo>
                    <a:cubicBezTo>
                      <a:pt x="21320" y="22643"/>
                      <a:pt x="21548" y="22711"/>
                      <a:pt x="21776" y="22757"/>
                    </a:cubicBezTo>
                    <a:cubicBezTo>
                      <a:pt x="22210" y="22871"/>
                      <a:pt x="22644" y="22940"/>
                      <a:pt x="23055" y="22985"/>
                    </a:cubicBezTo>
                    <a:cubicBezTo>
                      <a:pt x="23899" y="23077"/>
                      <a:pt x="24766" y="23122"/>
                      <a:pt x="25565" y="23350"/>
                    </a:cubicBezTo>
                    <a:cubicBezTo>
                      <a:pt x="25611" y="23373"/>
                      <a:pt x="25657" y="23373"/>
                      <a:pt x="25702" y="23396"/>
                    </a:cubicBezTo>
                    <a:cubicBezTo>
                      <a:pt x="26022" y="23487"/>
                      <a:pt x="26319" y="23624"/>
                      <a:pt x="26592" y="23807"/>
                    </a:cubicBezTo>
                    <a:cubicBezTo>
                      <a:pt x="26592" y="23807"/>
                      <a:pt x="26592" y="23807"/>
                      <a:pt x="26592" y="23830"/>
                    </a:cubicBezTo>
                    <a:cubicBezTo>
                      <a:pt x="26821" y="23967"/>
                      <a:pt x="27026" y="24149"/>
                      <a:pt x="27209" y="24355"/>
                    </a:cubicBezTo>
                    <a:cubicBezTo>
                      <a:pt x="27437" y="24629"/>
                      <a:pt x="27642" y="24925"/>
                      <a:pt x="27802" y="25245"/>
                    </a:cubicBezTo>
                    <a:cubicBezTo>
                      <a:pt x="27802" y="25268"/>
                      <a:pt x="27802" y="25268"/>
                      <a:pt x="27825" y="25291"/>
                    </a:cubicBezTo>
                    <a:cubicBezTo>
                      <a:pt x="27825" y="25291"/>
                      <a:pt x="27802" y="25268"/>
                      <a:pt x="27802" y="25268"/>
                    </a:cubicBezTo>
                    <a:lnTo>
                      <a:pt x="27802" y="25268"/>
                    </a:lnTo>
                    <a:cubicBezTo>
                      <a:pt x="27985" y="25633"/>
                      <a:pt x="28099" y="25998"/>
                      <a:pt x="28190" y="26386"/>
                    </a:cubicBezTo>
                    <a:cubicBezTo>
                      <a:pt x="28190" y="26386"/>
                      <a:pt x="28190" y="26386"/>
                      <a:pt x="28190" y="26409"/>
                    </a:cubicBezTo>
                    <a:cubicBezTo>
                      <a:pt x="28282" y="26888"/>
                      <a:pt x="28327" y="27368"/>
                      <a:pt x="28282" y="27870"/>
                    </a:cubicBezTo>
                    <a:cubicBezTo>
                      <a:pt x="28236" y="28555"/>
                      <a:pt x="28099" y="29239"/>
                      <a:pt x="27894" y="29901"/>
                    </a:cubicBezTo>
                    <a:cubicBezTo>
                      <a:pt x="27483" y="31088"/>
                      <a:pt x="26889" y="32184"/>
                      <a:pt x="26204" y="33234"/>
                    </a:cubicBezTo>
                    <a:cubicBezTo>
                      <a:pt x="26204" y="33234"/>
                      <a:pt x="26204" y="33211"/>
                      <a:pt x="26204" y="33211"/>
                    </a:cubicBezTo>
                    <a:cubicBezTo>
                      <a:pt x="25269" y="34649"/>
                      <a:pt x="24127" y="35950"/>
                      <a:pt x="22826" y="37068"/>
                    </a:cubicBezTo>
                    <a:cubicBezTo>
                      <a:pt x="22347" y="37502"/>
                      <a:pt x="21822" y="37890"/>
                      <a:pt x="21274" y="38255"/>
                    </a:cubicBezTo>
                    <a:cubicBezTo>
                      <a:pt x="21160" y="38324"/>
                      <a:pt x="21114" y="38484"/>
                      <a:pt x="21183" y="38598"/>
                    </a:cubicBezTo>
                    <a:cubicBezTo>
                      <a:pt x="21240" y="38669"/>
                      <a:pt x="21315" y="38705"/>
                      <a:pt x="21391" y="38705"/>
                    </a:cubicBezTo>
                    <a:cubicBezTo>
                      <a:pt x="21436" y="38705"/>
                      <a:pt x="21482" y="38692"/>
                      <a:pt x="21525" y="38666"/>
                    </a:cubicBezTo>
                    <a:cubicBezTo>
                      <a:pt x="22164" y="38278"/>
                      <a:pt x="22735" y="37822"/>
                      <a:pt x="23283" y="37342"/>
                    </a:cubicBezTo>
                    <a:cubicBezTo>
                      <a:pt x="23922" y="36772"/>
                      <a:pt x="24515" y="36155"/>
                      <a:pt x="25063" y="35516"/>
                    </a:cubicBezTo>
                    <a:cubicBezTo>
                      <a:pt x="25657" y="34832"/>
                      <a:pt x="26204" y="34101"/>
                      <a:pt x="26707" y="33348"/>
                    </a:cubicBezTo>
                    <a:cubicBezTo>
                      <a:pt x="27209" y="32595"/>
                      <a:pt x="27642" y="31796"/>
                      <a:pt x="28008" y="30974"/>
                    </a:cubicBezTo>
                    <a:cubicBezTo>
                      <a:pt x="28327" y="30198"/>
                      <a:pt x="28578" y="29376"/>
                      <a:pt x="28715" y="28532"/>
                    </a:cubicBezTo>
                    <a:cubicBezTo>
                      <a:pt x="28761" y="28144"/>
                      <a:pt x="28807" y="27733"/>
                      <a:pt x="28784" y="27345"/>
                    </a:cubicBezTo>
                    <a:cubicBezTo>
                      <a:pt x="28784" y="26934"/>
                      <a:pt x="28738" y="26546"/>
                      <a:pt x="28647" y="26158"/>
                    </a:cubicBezTo>
                    <a:cubicBezTo>
                      <a:pt x="28464" y="25336"/>
                      <a:pt x="28053" y="24515"/>
                      <a:pt x="27460" y="23898"/>
                    </a:cubicBezTo>
                    <a:cubicBezTo>
                      <a:pt x="27163" y="23579"/>
                      <a:pt x="26798" y="23328"/>
                      <a:pt x="26410" y="23145"/>
                    </a:cubicBezTo>
                    <a:cubicBezTo>
                      <a:pt x="26045" y="22962"/>
                      <a:pt x="25634" y="22848"/>
                      <a:pt x="25223" y="22757"/>
                    </a:cubicBezTo>
                    <a:cubicBezTo>
                      <a:pt x="24607" y="22643"/>
                      <a:pt x="23990" y="22597"/>
                      <a:pt x="23374" y="22529"/>
                    </a:cubicBezTo>
                    <a:cubicBezTo>
                      <a:pt x="23032" y="22483"/>
                      <a:pt x="22712" y="22437"/>
                      <a:pt x="22393" y="22392"/>
                    </a:cubicBezTo>
                    <a:cubicBezTo>
                      <a:pt x="22073" y="22346"/>
                      <a:pt x="21754" y="22255"/>
                      <a:pt x="21457" y="22164"/>
                    </a:cubicBezTo>
                    <a:cubicBezTo>
                      <a:pt x="21229" y="22095"/>
                      <a:pt x="21023" y="22004"/>
                      <a:pt x="20818" y="21890"/>
                    </a:cubicBezTo>
                    <a:cubicBezTo>
                      <a:pt x="20772" y="21844"/>
                      <a:pt x="20726" y="21798"/>
                      <a:pt x="20681" y="21753"/>
                    </a:cubicBezTo>
                    <a:cubicBezTo>
                      <a:pt x="20658" y="21730"/>
                      <a:pt x="20635" y="21707"/>
                      <a:pt x="20612" y="21661"/>
                    </a:cubicBezTo>
                    <a:cubicBezTo>
                      <a:pt x="20612" y="21639"/>
                      <a:pt x="20612" y="21616"/>
                      <a:pt x="20589" y="21593"/>
                    </a:cubicBezTo>
                    <a:cubicBezTo>
                      <a:pt x="20589" y="21547"/>
                      <a:pt x="20589" y="21524"/>
                      <a:pt x="20589" y="21479"/>
                    </a:cubicBezTo>
                    <a:cubicBezTo>
                      <a:pt x="20589" y="21410"/>
                      <a:pt x="20612" y="21319"/>
                      <a:pt x="20635" y="21251"/>
                    </a:cubicBezTo>
                    <a:cubicBezTo>
                      <a:pt x="20726" y="21022"/>
                      <a:pt x="20840" y="20817"/>
                      <a:pt x="20977" y="20611"/>
                    </a:cubicBezTo>
                    <a:cubicBezTo>
                      <a:pt x="21046" y="20520"/>
                      <a:pt x="21114" y="20429"/>
                      <a:pt x="21206" y="20360"/>
                    </a:cubicBezTo>
                    <a:cubicBezTo>
                      <a:pt x="21274" y="20292"/>
                      <a:pt x="21343" y="20246"/>
                      <a:pt x="21411" y="20201"/>
                    </a:cubicBezTo>
                    <a:cubicBezTo>
                      <a:pt x="21502" y="20178"/>
                      <a:pt x="21594" y="20132"/>
                      <a:pt x="21685" y="20109"/>
                    </a:cubicBezTo>
                    <a:cubicBezTo>
                      <a:pt x="21845" y="20086"/>
                      <a:pt x="22005" y="20086"/>
                      <a:pt x="22187" y="20064"/>
                    </a:cubicBezTo>
                    <a:cubicBezTo>
                      <a:pt x="22324" y="20064"/>
                      <a:pt x="22484" y="20064"/>
                      <a:pt x="22644" y="20041"/>
                    </a:cubicBezTo>
                    <a:cubicBezTo>
                      <a:pt x="22803" y="19995"/>
                      <a:pt x="22963" y="19950"/>
                      <a:pt x="23077" y="19813"/>
                    </a:cubicBezTo>
                    <a:cubicBezTo>
                      <a:pt x="23146" y="19767"/>
                      <a:pt x="23192" y="19698"/>
                      <a:pt x="23260" y="19607"/>
                    </a:cubicBezTo>
                    <a:cubicBezTo>
                      <a:pt x="23306" y="19539"/>
                      <a:pt x="23374" y="19447"/>
                      <a:pt x="23397" y="19356"/>
                    </a:cubicBezTo>
                    <a:cubicBezTo>
                      <a:pt x="23465" y="19219"/>
                      <a:pt x="23488" y="19059"/>
                      <a:pt x="23465" y="18922"/>
                    </a:cubicBezTo>
                    <a:cubicBezTo>
                      <a:pt x="23420" y="18763"/>
                      <a:pt x="23374" y="18626"/>
                      <a:pt x="23283" y="18512"/>
                    </a:cubicBezTo>
                    <a:cubicBezTo>
                      <a:pt x="23123" y="18283"/>
                      <a:pt x="22895" y="18101"/>
                      <a:pt x="22712" y="17918"/>
                    </a:cubicBezTo>
                    <a:cubicBezTo>
                      <a:pt x="22667" y="17850"/>
                      <a:pt x="22598" y="17781"/>
                      <a:pt x="22575" y="17690"/>
                    </a:cubicBezTo>
                    <a:cubicBezTo>
                      <a:pt x="22552" y="17667"/>
                      <a:pt x="22530" y="17621"/>
                      <a:pt x="22530" y="17576"/>
                    </a:cubicBezTo>
                    <a:cubicBezTo>
                      <a:pt x="22530" y="17553"/>
                      <a:pt x="22507" y="17507"/>
                      <a:pt x="22507" y="17462"/>
                    </a:cubicBezTo>
                    <a:cubicBezTo>
                      <a:pt x="22530" y="17439"/>
                      <a:pt x="22530" y="17393"/>
                      <a:pt x="22530" y="17347"/>
                    </a:cubicBezTo>
                    <a:cubicBezTo>
                      <a:pt x="22552" y="17279"/>
                      <a:pt x="22575" y="17233"/>
                      <a:pt x="22621" y="17188"/>
                    </a:cubicBezTo>
                    <a:cubicBezTo>
                      <a:pt x="22667" y="17119"/>
                      <a:pt x="22735" y="17051"/>
                      <a:pt x="22803" y="16982"/>
                    </a:cubicBezTo>
                    <a:cubicBezTo>
                      <a:pt x="22963" y="16845"/>
                      <a:pt x="23146" y="16731"/>
                      <a:pt x="23328" y="16640"/>
                    </a:cubicBezTo>
                    <a:cubicBezTo>
                      <a:pt x="23990" y="16320"/>
                      <a:pt x="24698" y="16138"/>
                      <a:pt x="25406" y="15932"/>
                    </a:cubicBezTo>
                    <a:cubicBezTo>
                      <a:pt x="25748" y="15841"/>
                      <a:pt x="26113" y="15750"/>
                      <a:pt x="26456" y="15636"/>
                    </a:cubicBezTo>
                    <a:cubicBezTo>
                      <a:pt x="26752" y="15567"/>
                      <a:pt x="27049" y="15476"/>
                      <a:pt x="27323" y="15339"/>
                    </a:cubicBezTo>
                    <a:cubicBezTo>
                      <a:pt x="27437" y="15293"/>
                      <a:pt x="27551" y="15248"/>
                      <a:pt x="27642" y="15179"/>
                    </a:cubicBezTo>
                    <a:cubicBezTo>
                      <a:pt x="27848" y="15042"/>
                      <a:pt x="28053" y="14882"/>
                      <a:pt x="28236" y="14723"/>
                    </a:cubicBezTo>
                    <a:cubicBezTo>
                      <a:pt x="28624" y="14380"/>
                      <a:pt x="28989" y="13992"/>
                      <a:pt x="29286" y="13536"/>
                    </a:cubicBezTo>
                    <a:cubicBezTo>
                      <a:pt x="29560" y="13102"/>
                      <a:pt x="29765" y="12645"/>
                      <a:pt x="29834" y="12120"/>
                    </a:cubicBezTo>
                    <a:cubicBezTo>
                      <a:pt x="29902" y="11618"/>
                      <a:pt x="29811" y="11093"/>
                      <a:pt x="29583" y="10637"/>
                    </a:cubicBezTo>
                    <a:cubicBezTo>
                      <a:pt x="29217" y="9906"/>
                      <a:pt x="28487" y="9404"/>
                      <a:pt x="27779" y="9039"/>
                    </a:cubicBezTo>
                    <a:cubicBezTo>
                      <a:pt x="27369" y="8834"/>
                      <a:pt x="26958" y="8674"/>
                      <a:pt x="26547" y="8537"/>
                    </a:cubicBezTo>
                    <a:cubicBezTo>
                      <a:pt x="26136" y="8400"/>
                      <a:pt x="25725" y="8286"/>
                      <a:pt x="25314" y="8194"/>
                    </a:cubicBezTo>
                    <a:cubicBezTo>
                      <a:pt x="24881" y="8080"/>
                      <a:pt x="24447" y="7989"/>
                      <a:pt x="23990" y="7921"/>
                    </a:cubicBezTo>
                    <a:cubicBezTo>
                      <a:pt x="23397" y="7829"/>
                      <a:pt x="22758" y="7806"/>
                      <a:pt x="22142" y="7806"/>
                    </a:cubicBezTo>
                    <a:cubicBezTo>
                      <a:pt x="22048" y="7805"/>
                      <a:pt x="21955" y="7804"/>
                      <a:pt x="21863" y="7804"/>
                    </a:cubicBezTo>
                    <a:cubicBezTo>
                      <a:pt x="20703" y="7804"/>
                      <a:pt x="19560" y="7931"/>
                      <a:pt x="18398" y="8058"/>
                    </a:cubicBezTo>
                    <a:cubicBezTo>
                      <a:pt x="17406" y="8151"/>
                      <a:pt x="16399" y="8229"/>
                      <a:pt x="15389" y="8229"/>
                    </a:cubicBezTo>
                    <a:cubicBezTo>
                      <a:pt x="15168" y="8229"/>
                      <a:pt x="14945" y="8226"/>
                      <a:pt x="14723" y="8217"/>
                    </a:cubicBezTo>
                    <a:lnTo>
                      <a:pt x="14678" y="8217"/>
                    </a:lnTo>
                    <a:cubicBezTo>
                      <a:pt x="14107" y="8172"/>
                      <a:pt x="13514" y="8103"/>
                      <a:pt x="12966" y="7943"/>
                    </a:cubicBezTo>
                    <a:lnTo>
                      <a:pt x="12943" y="7943"/>
                    </a:lnTo>
                    <a:cubicBezTo>
                      <a:pt x="12943" y="7943"/>
                      <a:pt x="12943" y="7921"/>
                      <a:pt x="12920" y="7921"/>
                    </a:cubicBezTo>
                    <a:cubicBezTo>
                      <a:pt x="12738" y="7852"/>
                      <a:pt x="12555" y="7784"/>
                      <a:pt x="12395" y="7670"/>
                    </a:cubicBezTo>
                    <a:cubicBezTo>
                      <a:pt x="12281" y="7601"/>
                      <a:pt x="12167" y="7510"/>
                      <a:pt x="12076" y="7418"/>
                    </a:cubicBezTo>
                    <a:cubicBezTo>
                      <a:pt x="12007" y="7327"/>
                      <a:pt x="11939" y="7236"/>
                      <a:pt x="11893" y="7122"/>
                    </a:cubicBezTo>
                    <a:cubicBezTo>
                      <a:pt x="11825" y="6985"/>
                      <a:pt x="11779" y="6848"/>
                      <a:pt x="11756" y="6711"/>
                    </a:cubicBezTo>
                    <a:cubicBezTo>
                      <a:pt x="11688" y="6391"/>
                      <a:pt x="11688" y="6049"/>
                      <a:pt x="11710" y="5729"/>
                    </a:cubicBezTo>
                    <a:cubicBezTo>
                      <a:pt x="11733" y="5067"/>
                      <a:pt x="11825" y="4428"/>
                      <a:pt x="11802" y="3789"/>
                    </a:cubicBezTo>
                    <a:cubicBezTo>
                      <a:pt x="11802" y="3447"/>
                      <a:pt x="11756" y="3127"/>
                      <a:pt x="11665" y="2785"/>
                    </a:cubicBezTo>
                    <a:cubicBezTo>
                      <a:pt x="11573" y="2465"/>
                      <a:pt x="11414" y="2146"/>
                      <a:pt x="11208" y="1872"/>
                    </a:cubicBezTo>
                    <a:cubicBezTo>
                      <a:pt x="10843" y="1347"/>
                      <a:pt x="10341" y="936"/>
                      <a:pt x="9770" y="639"/>
                    </a:cubicBezTo>
                    <a:cubicBezTo>
                      <a:pt x="9177" y="343"/>
                      <a:pt x="8515" y="183"/>
                      <a:pt x="7876" y="92"/>
                    </a:cubicBezTo>
                    <a:cubicBezTo>
                      <a:pt x="7465" y="23"/>
                      <a:pt x="7077" y="0"/>
                      <a:pt x="6666" y="0"/>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2" name="Google Shape;4675;p38">
                <a:extLst>
                  <a:ext uri="{FF2B5EF4-FFF2-40B4-BE49-F238E27FC236}">
                    <a16:creationId xmlns:a16="http://schemas.microsoft.com/office/drawing/2014/main" id="{ABE052B1-4B12-3A9A-B4CA-F1B648625C9F}"/>
                  </a:ext>
                </a:extLst>
              </p:cNvPr>
              <p:cNvSpPr/>
              <p:nvPr/>
            </p:nvSpPr>
            <p:spPr>
              <a:xfrm>
                <a:off x="7931996" y="3943565"/>
                <a:ext cx="28" cy="28"/>
              </a:xfrm>
              <a:custGeom>
                <a:avLst/>
                <a:gdLst/>
                <a:ahLst/>
                <a:cxnLst/>
                <a:rect l="l" t="t" r="r" b="b"/>
                <a:pathLst>
                  <a:path w="1" h="1" extrusionOk="0">
                    <a:moveTo>
                      <a:pt x="0" y="0"/>
                    </a:moveTo>
                    <a:lnTo>
                      <a:pt x="0" y="0"/>
                    </a:lnTo>
                    <a:lnTo>
                      <a:pt x="0" y="0"/>
                    </a:ln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3" name="Google Shape;4676;p38">
                <a:extLst>
                  <a:ext uri="{FF2B5EF4-FFF2-40B4-BE49-F238E27FC236}">
                    <a16:creationId xmlns:a16="http://schemas.microsoft.com/office/drawing/2014/main" id="{7F00604E-4603-1755-D2CB-7E1E7A9C35E2}"/>
                  </a:ext>
                </a:extLst>
              </p:cNvPr>
              <p:cNvSpPr/>
              <p:nvPr/>
            </p:nvSpPr>
            <p:spPr>
              <a:xfrm>
                <a:off x="8071865" y="394418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4" name="Google Shape;4677;p38">
                <a:extLst>
                  <a:ext uri="{FF2B5EF4-FFF2-40B4-BE49-F238E27FC236}">
                    <a16:creationId xmlns:a16="http://schemas.microsoft.com/office/drawing/2014/main" id="{EDB023CE-822E-218B-21D4-18EE85267240}"/>
                  </a:ext>
                </a:extLst>
              </p:cNvPr>
              <p:cNvSpPr/>
              <p:nvPr/>
            </p:nvSpPr>
            <p:spPr>
              <a:xfrm>
                <a:off x="8071865" y="394418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5" name="Google Shape;4678;p38">
                <a:extLst>
                  <a:ext uri="{FF2B5EF4-FFF2-40B4-BE49-F238E27FC236}">
                    <a16:creationId xmlns:a16="http://schemas.microsoft.com/office/drawing/2014/main" id="{3E656677-DC88-0B75-AEA7-D57FA66FFB6A}"/>
                  </a:ext>
                </a:extLst>
              </p:cNvPr>
              <p:cNvSpPr/>
              <p:nvPr/>
            </p:nvSpPr>
            <p:spPr>
              <a:xfrm>
                <a:off x="8184924" y="4143490"/>
                <a:ext cx="672" cy="28"/>
              </a:xfrm>
              <a:custGeom>
                <a:avLst/>
                <a:gdLst/>
                <a:ahLst/>
                <a:cxnLst/>
                <a:rect l="l" t="t" r="r" b="b"/>
                <a:pathLst>
                  <a:path w="24" h="1" extrusionOk="0">
                    <a:moveTo>
                      <a:pt x="1" y="0"/>
                    </a:moveTo>
                    <a:cubicBezTo>
                      <a:pt x="24" y="0"/>
                      <a:pt x="24" y="0"/>
                      <a:pt x="24" y="0"/>
                    </a:cubicBezTo>
                    <a:cubicBezTo>
                      <a:pt x="24" y="0"/>
                      <a:pt x="1" y="0"/>
                      <a:pt x="1" y="0"/>
                    </a:cubicBezTo>
                    <a:cubicBezTo>
                      <a:pt x="1" y="0"/>
                      <a:pt x="1" y="0"/>
                      <a:pt x="1"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6" name="Google Shape;4679;p38">
                <a:extLst>
                  <a:ext uri="{FF2B5EF4-FFF2-40B4-BE49-F238E27FC236}">
                    <a16:creationId xmlns:a16="http://schemas.microsoft.com/office/drawing/2014/main" id="{8B979960-DB05-A428-D5B8-967E015D3A10}"/>
                  </a:ext>
                </a:extLst>
              </p:cNvPr>
              <p:cNvSpPr/>
              <p:nvPr/>
            </p:nvSpPr>
            <p:spPr>
              <a:xfrm>
                <a:off x="8233478" y="4151158"/>
                <a:ext cx="1315" cy="28"/>
              </a:xfrm>
              <a:custGeom>
                <a:avLst/>
                <a:gdLst/>
                <a:ahLst/>
                <a:cxnLst/>
                <a:rect l="l" t="t" r="r" b="b"/>
                <a:pathLst>
                  <a:path w="47" h="1" extrusionOk="0">
                    <a:moveTo>
                      <a:pt x="23" y="0"/>
                    </a:moveTo>
                    <a:cubicBezTo>
                      <a:pt x="23" y="0"/>
                      <a:pt x="23" y="0"/>
                      <a:pt x="46" y="0"/>
                    </a:cubicBezTo>
                    <a:cubicBezTo>
                      <a:pt x="23" y="0"/>
                      <a:pt x="23" y="0"/>
                      <a:pt x="1" y="0"/>
                    </a:cubicBezTo>
                    <a:cubicBezTo>
                      <a:pt x="1" y="0"/>
                      <a:pt x="23" y="0"/>
                      <a:pt x="23"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7" name="Google Shape;4680;p38">
                <a:extLst>
                  <a:ext uri="{FF2B5EF4-FFF2-40B4-BE49-F238E27FC236}">
                    <a16:creationId xmlns:a16="http://schemas.microsoft.com/office/drawing/2014/main" id="{3E3FC085-7938-D141-B2C7-4F80E73781B0}"/>
                  </a:ext>
                </a:extLst>
              </p:cNvPr>
              <p:cNvSpPr/>
              <p:nvPr/>
            </p:nvSpPr>
            <p:spPr>
              <a:xfrm>
                <a:off x="8234765" y="4151158"/>
                <a:ext cx="672" cy="28"/>
              </a:xfrm>
              <a:custGeom>
                <a:avLst/>
                <a:gdLst/>
                <a:ahLst/>
                <a:cxnLst/>
                <a:rect l="l" t="t" r="r" b="b"/>
                <a:pathLst>
                  <a:path w="24" h="1" extrusionOk="0">
                    <a:moveTo>
                      <a:pt x="0" y="0"/>
                    </a:moveTo>
                    <a:lnTo>
                      <a:pt x="23" y="0"/>
                    </a:ln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8" name="Google Shape;4681;p38">
                <a:extLst>
                  <a:ext uri="{FF2B5EF4-FFF2-40B4-BE49-F238E27FC236}">
                    <a16:creationId xmlns:a16="http://schemas.microsoft.com/office/drawing/2014/main" id="{B736843A-41B0-E51C-E318-B3E1050BA59E}"/>
                  </a:ext>
                </a:extLst>
              </p:cNvPr>
              <p:cNvSpPr/>
              <p:nvPr/>
            </p:nvSpPr>
            <p:spPr>
              <a:xfrm>
                <a:off x="8600781" y="4627659"/>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9" name="Google Shape;4682;p38">
                <a:extLst>
                  <a:ext uri="{FF2B5EF4-FFF2-40B4-BE49-F238E27FC236}">
                    <a16:creationId xmlns:a16="http://schemas.microsoft.com/office/drawing/2014/main" id="{01780CC6-B849-D473-369F-CCF84DE08159}"/>
                  </a:ext>
                </a:extLst>
              </p:cNvPr>
              <p:cNvSpPr/>
              <p:nvPr/>
            </p:nvSpPr>
            <p:spPr>
              <a:xfrm>
                <a:off x="8600781" y="4627659"/>
                <a:ext cx="28" cy="672"/>
              </a:xfrm>
              <a:custGeom>
                <a:avLst/>
                <a:gdLst/>
                <a:ahLst/>
                <a:cxnLst/>
                <a:rect l="l" t="t" r="r" b="b"/>
                <a:pathLst>
                  <a:path w="1" h="24" extrusionOk="0">
                    <a:moveTo>
                      <a:pt x="0" y="24"/>
                    </a:moveTo>
                    <a:cubicBezTo>
                      <a:pt x="0" y="24"/>
                      <a:pt x="0" y="24"/>
                      <a:pt x="0" y="1"/>
                    </a:cubicBezTo>
                    <a:lnTo>
                      <a:pt x="0" y="24"/>
                    </a:ln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0" name="Google Shape;4683;p38">
                <a:extLst>
                  <a:ext uri="{FF2B5EF4-FFF2-40B4-BE49-F238E27FC236}">
                    <a16:creationId xmlns:a16="http://schemas.microsoft.com/office/drawing/2014/main" id="{80DCA02B-9272-5A72-BA33-57C461EE2E32}"/>
                  </a:ext>
                </a:extLst>
              </p:cNvPr>
              <p:cNvSpPr/>
              <p:nvPr/>
            </p:nvSpPr>
            <p:spPr>
              <a:xfrm>
                <a:off x="9343027" y="3522615"/>
                <a:ext cx="833617" cy="1036956"/>
              </a:xfrm>
              <a:custGeom>
                <a:avLst/>
                <a:gdLst/>
                <a:ahLst/>
                <a:cxnLst/>
                <a:rect l="l" t="t" r="r" b="b"/>
                <a:pathLst>
                  <a:path w="29788" h="37054" extrusionOk="0">
                    <a:moveTo>
                      <a:pt x="15903" y="19902"/>
                    </a:moveTo>
                    <a:lnTo>
                      <a:pt x="15903" y="19902"/>
                    </a:lnTo>
                    <a:cubicBezTo>
                      <a:pt x="15890" y="19910"/>
                      <a:pt x="15877" y="19918"/>
                      <a:pt x="15864" y="19927"/>
                    </a:cubicBezTo>
                    <a:cubicBezTo>
                      <a:pt x="15877" y="19914"/>
                      <a:pt x="15890" y="19908"/>
                      <a:pt x="15903" y="19902"/>
                    </a:cubicBezTo>
                    <a:close/>
                    <a:moveTo>
                      <a:pt x="26797" y="0"/>
                    </a:moveTo>
                    <a:cubicBezTo>
                      <a:pt x="26409" y="0"/>
                      <a:pt x="26044" y="46"/>
                      <a:pt x="25656" y="92"/>
                    </a:cubicBezTo>
                    <a:cubicBezTo>
                      <a:pt x="25108" y="183"/>
                      <a:pt x="24560" y="297"/>
                      <a:pt x="24035" y="457"/>
                    </a:cubicBezTo>
                    <a:cubicBezTo>
                      <a:pt x="22757" y="799"/>
                      <a:pt x="21502" y="1278"/>
                      <a:pt x="20315" y="1849"/>
                    </a:cubicBezTo>
                    <a:cubicBezTo>
                      <a:pt x="19059" y="2465"/>
                      <a:pt x="17827" y="3173"/>
                      <a:pt x="16708" y="4018"/>
                    </a:cubicBezTo>
                    <a:cubicBezTo>
                      <a:pt x="16183" y="4406"/>
                      <a:pt x="15681" y="4839"/>
                      <a:pt x="15225" y="5319"/>
                    </a:cubicBezTo>
                    <a:cubicBezTo>
                      <a:pt x="14791" y="5752"/>
                      <a:pt x="14380" y="6209"/>
                      <a:pt x="14038" y="6711"/>
                    </a:cubicBezTo>
                    <a:cubicBezTo>
                      <a:pt x="13741" y="7190"/>
                      <a:pt x="13467" y="7692"/>
                      <a:pt x="13307" y="8217"/>
                    </a:cubicBezTo>
                    <a:cubicBezTo>
                      <a:pt x="13216" y="8468"/>
                      <a:pt x="13170" y="8742"/>
                      <a:pt x="13125" y="9016"/>
                    </a:cubicBezTo>
                    <a:cubicBezTo>
                      <a:pt x="13079" y="9267"/>
                      <a:pt x="13079" y="9541"/>
                      <a:pt x="13102" y="9815"/>
                    </a:cubicBezTo>
                    <a:cubicBezTo>
                      <a:pt x="13125" y="10363"/>
                      <a:pt x="13307" y="10911"/>
                      <a:pt x="13536" y="11390"/>
                    </a:cubicBezTo>
                    <a:cubicBezTo>
                      <a:pt x="13832" y="11984"/>
                      <a:pt x="14266" y="12509"/>
                      <a:pt x="14723" y="12988"/>
                    </a:cubicBezTo>
                    <a:cubicBezTo>
                      <a:pt x="15111" y="13376"/>
                      <a:pt x="15544" y="13764"/>
                      <a:pt x="15932" y="14152"/>
                    </a:cubicBezTo>
                    <a:cubicBezTo>
                      <a:pt x="16412" y="14608"/>
                      <a:pt x="16868" y="15111"/>
                      <a:pt x="17211" y="15681"/>
                    </a:cubicBezTo>
                    <a:cubicBezTo>
                      <a:pt x="17370" y="15932"/>
                      <a:pt x="17484" y="16183"/>
                      <a:pt x="17576" y="16480"/>
                    </a:cubicBezTo>
                    <a:cubicBezTo>
                      <a:pt x="17621" y="16684"/>
                      <a:pt x="17644" y="16888"/>
                      <a:pt x="17667" y="17093"/>
                    </a:cubicBezTo>
                    <a:lnTo>
                      <a:pt x="17667" y="17093"/>
                    </a:lnTo>
                    <a:cubicBezTo>
                      <a:pt x="17662" y="17330"/>
                      <a:pt x="17619" y="17567"/>
                      <a:pt x="17576" y="17804"/>
                    </a:cubicBezTo>
                    <a:cubicBezTo>
                      <a:pt x="17484" y="18078"/>
                      <a:pt x="17393" y="18329"/>
                      <a:pt x="17256" y="18580"/>
                    </a:cubicBezTo>
                    <a:cubicBezTo>
                      <a:pt x="17119" y="18808"/>
                      <a:pt x="16937" y="19037"/>
                      <a:pt x="16754" y="19242"/>
                    </a:cubicBezTo>
                    <a:cubicBezTo>
                      <a:pt x="16499" y="19476"/>
                      <a:pt x="16224" y="19690"/>
                      <a:pt x="15929" y="19885"/>
                    </a:cubicBezTo>
                    <a:lnTo>
                      <a:pt x="15929" y="19885"/>
                    </a:lnTo>
                    <a:cubicBezTo>
                      <a:pt x="15930" y="19883"/>
                      <a:pt x="15931" y="19882"/>
                      <a:pt x="15932" y="19881"/>
                    </a:cubicBezTo>
                    <a:lnTo>
                      <a:pt x="15932" y="19881"/>
                    </a:lnTo>
                    <a:cubicBezTo>
                      <a:pt x="15450" y="20166"/>
                      <a:pt x="14946" y="20367"/>
                      <a:pt x="14422" y="20524"/>
                    </a:cubicBezTo>
                    <a:lnTo>
                      <a:pt x="14422" y="20524"/>
                    </a:lnTo>
                    <a:cubicBezTo>
                      <a:pt x="14423" y="20523"/>
                      <a:pt x="14424" y="20522"/>
                      <a:pt x="14426" y="20520"/>
                    </a:cubicBezTo>
                    <a:lnTo>
                      <a:pt x="14426" y="20520"/>
                    </a:lnTo>
                    <a:cubicBezTo>
                      <a:pt x="13490" y="20794"/>
                      <a:pt x="12531" y="20908"/>
                      <a:pt x="11573" y="20931"/>
                    </a:cubicBezTo>
                    <a:lnTo>
                      <a:pt x="11527" y="20931"/>
                    </a:lnTo>
                    <a:cubicBezTo>
                      <a:pt x="11422" y="20935"/>
                      <a:pt x="11319" y="20937"/>
                      <a:pt x="11215" y="20937"/>
                    </a:cubicBezTo>
                    <a:cubicBezTo>
                      <a:pt x="10779" y="20937"/>
                      <a:pt x="10354" y="20904"/>
                      <a:pt x="9929" y="20885"/>
                    </a:cubicBezTo>
                    <a:cubicBezTo>
                      <a:pt x="9336" y="20863"/>
                      <a:pt x="8765" y="20817"/>
                      <a:pt x="8172" y="20817"/>
                    </a:cubicBezTo>
                    <a:cubicBezTo>
                      <a:pt x="7533" y="20817"/>
                      <a:pt x="6916" y="20840"/>
                      <a:pt x="6300" y="20908"/>
                    </a:cubicBezTo>
                    <a:cubicBezTo>
                      <a:pt x="5707" y="20977"/>
                      <a:pt x="5113" y="21091"/>
                      <a:pt x="4565" y="21296"/>
                    </a:cubicBezTo>
                    <a:cubicBezTo>
                      <a:pt x="4132" y="21456"/>
                      <a:pt x="3721" y="21684"/>
                      <a:pt x="3378" y="22004"/>
                    </a:cubicBezTo>
                    <a:cubicBezTo>
                      <a:pt x="3036" y="22323"/>
                      <a:pt x="2785" y="22711"/>
                      <a:pt x="2648" y="23168"/>
                    </a:cubicBezTo>
                    <a:cubicBezTo>
                      <a:pt x="2465" y="23693"/>
                      <a:pt x="2443" y="24286"/>
                      <a:pt x="2511" y="24834"/>
                    </a:cubicBezTo>
                    <a:cubicBezTo>
                      <a:pt x="2557" y="25222"/>
                      <a:pt x="2648" y="25587"/>
                      <a:pt x="2808" y="25953"/>
                    </a:cubicBezTo>
                    <a:cubicBezTo>
                      <a:pt x="2922" y="26204"/>
                      <a:pt x="3059" y="26478"/>
                      <a:pt x="3150" y="26751"/>
                    </a:cubicBezTo>
                    <a:cubicBezTo>
                      <a:pt x="3173" y="26843"/>
                      <a:pt x="3173" y="26934"/>
                      <a:pt x="3196" y="27025"/>
                    </a:cubicBezTo>
                    <a:cubicBezTo>
                      <a:pt x="3196" y="27117"/>
                      <a:pt x="3173" y="27208"/>
                      <a:pt x="3150" y="27299"/>
                    </a:cubicBezTo>
                    <a:cubicBezTo>
                      <a:pt x="3127" y="27413"/>
                      <a:pt x="3059" y="27550"/>
                      <a:pt x="2990" y="27664"/>
                    </a:cubicBezTo>
                    <a:cubicBezTo>
                      <a:pt x="2853" y="27916"/>
                      <a:pt x="2671" y="28144"/>
                      <a:pt x="2488" y="28349"/>
                    </a:cubicBezTo>
                    <a:cubicBezTo>
                      <a:pt x="1918" y="28897"/>
                      <a:pt x="1210" y="29331"/>
                      <a:pt x="708" y="29970"/>
                    </a:cubicBezTo>
                    <a:cubicBezTo>
                      <a:pt x="571" y="30130"/>
                      <a:pt x="480" y="30312"/>
                      <a:pt x="388" y="30495"/>
                    </a:cubicBezTo>
                    <a:cubicBezTo>
                      <a:pt x="274" y="30677"/>
                      <a:pt x="206" y="30906"/>
                      <a:pt x="160" y="31134"/>
                    </a:cubicBezTo>
                    <a:cubicBezTo>
                      <a:pt x="92" y="31362"/>
                      <a:pt x="46" y="31613"/>
                      <a:pt x="23" y="31842"/>
                    </a:cubicBezTo>
                    <a:cubicBezTo>
                      <a:pt x="0" y="32252"/>
                      <a:pt x="46" y="32663"/>
                      <a:pt x="228" y="33028"/>
                    </a:cubicBezTo>
                    <a:cubicBezTo>
                      <a:pt x="388" y="33371"/>
                      <a:pt x="639" y="33645"/>
                      <a:pt x="936" y="33827"/>
                    </a:cubicBezTo>
                    <a:cubicBezTo>
                      <a:pt x="1301" y="34056"/>
                      <a:pt x="1689" y="34170"/>
                      <a:pt x="2100" y="34238"/>
                    </a:cubicBezTo>
                    <a:cubicBezTo>
                      <a:pt x="2557" y="34329"/>
                      <a:pt x="3013" y="34352"/>
                      <a:pt x="3470" y="34352"/>
                    </a:cubicBezTo>
                    <a:cubicBezTo>
                      <a:pt x="4634" y="34329"/>
                      <a:pt x="5775" y="34170"/>
                      <a:pt x="6893" y="33964"/>
                    </a:cubicBezTo>
                    <a:cubicBezTo>
                      <a:pt x="8080" y="33736"/>
                      <a:pt x="9267" y="33462"/>
                      <a:pt x="10454" y="33188"/>
                    </a:cubicBezTo>
                    <a:cubicBezTo>
                      <a:pt x="11459" y="32960"/>
                      <a:pt x="12440" y="32709"/>
                      <a:pt x="13467" y="32526"/>
                    </a:cubicBezTo>
                    <a:cubicBezTo>
                      <a:pt x="13810" y="32458"/>
                      <a:pt x="14175" y="32389"/>
                      <a:pt x="14540" y="32389"/>
                    </a:cubicBezTo>
                    <a:cubicBezTo>
                      <a:pt x="14814" y="32389"/>
                      <a:pt x="15065" y="32435"/>
                      <a:pt x="15316" y="32503"/>
                    </a:cubicBezTo>
                    <a:cubicBezTo>
                      <a:pt x="15521" y="32549"/>
                      <a:pt x="15727" y="32618"/>
                      <a:pt x="15909" y="32732"/>
                    </a:cubicBezTo>
                    <a:cubicBezTo>
                      <a:pt x="16069" y="32823"/>
                      <a:pt x="16206" y="32937"/>
                      <a:pt x="16343" y="33051"/>
                    </a:cubicBezTo>
                    <a:cubicBezTo>
                      <a:pt x="16549" y="33257"/>
                      <a:pt x="16708" y="33485"/>
                      <a:pt x="16845" y="33736"/>
                    </a:cubicBezTo>
                    <a:cubicBezTo>
                      <a:pt x="16845" y="33713"/>
                      <a:pt x="16845" y="33713"/>
                      <a:pt x="16845" y="33713"/>
                    </a:cubicBezTo>
                    <a:cubicBezTo>
                      <a:pt x="16845" y="33713"/>
                      <a:pt x="16845" y="33736"/>
                      <a:pt x="16868" y="33736"/>
                    </a:cubicBezTo>
                    <a:cubicBezTo>
                      <a:pt x="17165" y="34261"/>
                      <a:pt x="17416" y="34809"/>
                      <a:pt x="17713" y="35334"/>
                    </a:cubicBezTo>
                    <a:cubicBezTo>
                      <a:pt x="17895" y="35653"/>
                      <a:pt x="18101" y="35973"/>
                      <a:pt x="18329" y="36247"/>
                    </a:cubicBezTo>
                    <a:cubicBezTo>
                      <a:pt x="18557" y="36521"/>
                      <a:pt x="18831" y="36772"/>
                      <a:pt x="19173" y="36932"/>
                    </a:cubicBezTo>
                    <a:cubicBezTo>
                      <a:pt x="19368" y="37020"/>
                      <a:pt x="19577" y="37054"/>
                      <a:pt x="19788" y="37054"/>
                    </a:cubicBezTo>
                    <a:cubicBezTo>
                      <a:pt x="19849" y="37054"/>
                      <a:pt x="19911" y="37051"/>
                      <a:pt x="19972" y="37046"/>
                    </a:cubicBezTo>
                    <a:cubicBezTo>
                      <a:pt x="20086" y="37023"/>
                      <a:pt x="20223" y="36977"/>
                      <a:pt x="20360" y="36932"/>
                    </a:cubicBezTo>
                    <a:cubicBezTo>
                      <a:pt x="20497" y="36886"/>
                      <a:pt x="20634" y="36817"/>
                      <a:pt x="20771" y="36726"/>
                    </a:cubicBezTo>
                    <a:cubicBezTo>
                      <a:pt x="21068" y="36566"/>
                      <a:pt x="21342" y="36361"/>
                      <a:pt x="21639" y="36155"/>
                    </a:cubicBezTo>
                    <a:cubicBezTo>
                      <a:pt x="21890" y="35950"/>
                      <a:pt x="22164" y="35745"/>
                      <a:pt x="22460" y="35562"/>
                    </a:cubicBezTo>
                    <a:cubicBezTo>
                      <a:pt x="22894" y="35288"/>
                      <a:pt x="23373" y="35106"/>
                      <a:pt x="23875" y="34946"/>
                    </a:cubicBezTo>
                    <a:lnTo>
                      <a:pt x="23898" y="34946"/>
                    </a:lnTo>
                    <a:cubicBezTo>
                      <a:pt x="24581" y="34741"/>
                      <a:pt x="25287" y="34649"/>
                      <a:pt x="25993" y="34626"/>
                    </a:cubicBezTo>
                    <a:lnTo>
                      <a:pt x="25993" y="34626"/>
                    </a:lnTo>
                    <a:cubicBezTo>
                      <a:pt x="26565" y="34630"/>
                      <a:pt x="27137" y="34677"/>
                      <a:pt x="27687" y="34832"/>
                    </a:cubicBezTo>
                    <a:cubicBezTo>
                      <a:pt x="28053" y="34923"/>
                      <a:pt x="28395" y="35060"/>
                      <a:pt x="28714" y="35242"/>
                    </a:cubicBezTo>
                    <a:cubicBezTo>
                      <a:pt x="28943" y="35357"/>
                      <a:pt x="29125" y="35516"/>
                      <a:pt x="29308" y="35676"/>
                    </a:cubicBezTo>
                    <a:cubicBezTo>
                      <a:pt x="29331" y="35699"/>
                      <a:pt x="29331" y="35722"/>
                      <a:pt x="29354" y="35722"/>
                    </a:cubicBezTo>
                    <a:cubicBezTo>
                      <a:pt x="29399" y="35767"/>
                      <a:pt x="29445" y="35813"/>
                      <a:pt x="29513" y="35813"/>
                    </a:cubicBezTo>
                    <a:cubicBezTo>
                      <a:pt x="29532" y="35819"/>
                      <a:pt x="29550" y="35822"/>
                      <a:pt x="29568" y="35822"/>
                    </a:cubicBezTo>
                    <a:cubicBezTo>
                      <a:pt x="29617" y="35822"/>
                      <a:pt x="29663" y="35801"/>
                      <a:pt x="29696" y="35767"/>
                    </a:cubicBezTo>
                    <a:cubicBezTo>
                      <a:pt x="29742" y="35722"/>
                      <a:pt x="29787" y="35676"/>
                      <a:pt x="29787" y="35608"/>
                    </a:cubicBezTo>
                    <a:cubicBezTo>
                      <a:pt x="29787" y="35539"/>
                      <a:pt x="29787" y="35471"/>
                      <a:pt x="29742" y="35425"/>
                    </a:cubicBezTo>
                    <a:cubicBezTo>
                      <a:pt x="29605" y="35288"/>
                      <a:pt x="29491" y="35174"/>
                      <a:pt x="29331" y="35060"/>
                    </a:cubicBezTo>
                    <a:cubicBezTo>
                      <a:pt x="29194" y="34946"/>
                      <a:pt x="29011" y="34832"/>
                      <a:pt x="28851" y="34740"/>
                    </a:cubicBezTo>
                    <a:cubicBezTo>
                      <a:pt x="28509" y="34558"/>
                      <a:pt x="28144" y="34444"/>
                      <a:pt x="27756" y="34329"/>
                    </a:cubicBezTo>
                    <a:cubicBezTo>
                      <a:pt x="27206" y="34200"/>
                      <a:pt x="26622" y="34139"/>
                      <a:pt x="26044" y="34139"/>
                    </a:cubicBezTo>
                    <a:cubicBezTo>
                      <a:pt x="25806" y="34139"/>
                      <a:pt x="25569" y="34150"/>
                      <a:pt x="25336" y="34170"/>
                    </a:cubicBezTo>
                    <a:cubicBezTo>
                      <a:pt x="24515" y="34238"/>
                      <a:pt x="23716" y="34444"/>
                      <a:pt x="22985" y="34740"/>
                    </a:cubicBezTo>
                    <a:cubicBezTo>
                      <a:pt x="22643" y="34877"/>
                      <a:pt x="22323" y="35060"/>
                      <a:pt x="22027" y="35242"/>
                    </a:cubicBezTo>
                    <a:cubicBezTo>
                      <a:pt x="21661" y="35494"/>
                      <a:pt x="21319" y="35767"/>
                      <a:pt x="20954" y="36041"/>
                    </a:cubicBezTo>
                    <a:cubicBezTo>
                      <a:pt x="20817" y="36110"/>
                      <a:pt x="20703" y="36201"/>
                      <a:pt x="20566" y="36292"/>
                    </a:cubicBezTo>
                    <a:cubicBezTo>
                      <a:pt x="20406" y="36384"/>
                      <a:pt x="20223" y="36475"/>
                      <a:pt x="20041" y="36521"/>
                    </a:cubicBezTo>
                    <a:cubicBezTo>
                      <a:pt x="19950" y="36544"/>
                      <a:pt x="19858" y="36566"/>
                      <a:pt x="19767" y="36566"/>
                    </a:cubicBezTo>
                    <a:cubicBezTo>
                      <a:pt x="19698" y="36566"/>
                      <a:pt x="19607" y="36566"/>
                      <a:pt x="19539" y="36544"/>
                    </a:cubicBezTo>
                    <a:cubicBezTo>
                      <a:pt x="19447" y="36521"/>
                      <a:pt x="19356" y="36475"/>
                      <a:pt x="19265" y="36429"/>
                    </a:cubicBezTo>
                    <a:cubicBezTo>
                      <a:pt x="19151" y="36338"/>
                      <a:pt x="19014" y="36247"/>
                      <a:pt x="18922" y="36155"/>
                    </a:cubicBezTo>
                    <a:cubicBezTo>
                      <a:pt x="18626" y="35859"/>
                      <a:pt x="18397" y="35516"/>
                      <a:pt x="18192" y="35174"/>
                    </a:cubicBezTo>
                    <a:lnTo>
                      <a:pt x="18192" y="35174"/>
                    </a:lnTo>
                    <a:cubicBezTo>
                      <a:pt x="18192" y="35177"/>
                      <a:pt x="18192" y="35179"/>
                      <a:pt x="18192" y="35182"/>
                    </a:cubicBezTo>
                    <a:lnTo>
                      <a:pt x="18192" y="35182"/>
                    </a:lnTo>
                    <a:cubicBezTo>
                      <a:pt x="17816" y="34553"/>
                      <a:pt x="17544" y="33860"/>
                      <a:pt x="17119" y="33234"/>
                    </a:cubicBezTo>
                    <a:cubicBezTo>
                      <a:pt x="16937" y="32960"/>
                      <a:pt x="16708" y="32686"/>
                      <a:pt x="16434" y="32481"/>
                    </a:cubicBezTo>
                    <a:cubicBezTo>
                      <a:pt x="16275" y="32366"/>
                      <a:pt x="16138" y="32275"/>
                      <a:pt x="15978" y="32207"/>
                    </a:cubicBezTo>
                    <a:cubicBezTo>
                      <a:pt x="15773" y="32115"/>
                      <a:pt x="15567" y="32047"/>
                      <a:pt x="15362" y="32001"/>
                    </a:cubicBezTo>
                    <a:cubicBezTo>
                      <a:pt x="15111" y="31933"/>
                      <a:pt x="14860" y="31910"/>
                      <a:pt x="14608" y="31910"/>
                    </a:cubicBezTo>
                    <a:cubicBezTo>
                      <a:pt x="14426" y="31910"/>
                      <a:pt x="14266" y="31910"/>
                      <a:pt x="14106" y="31933"/>
                    </a:cubicBezTo>
                    <a:cubicBezTo>
                      <a:pt x="13695" y="31978"/>
                      <a:pt x="13307" y="32047"/>
                      <a:pt x="12919" y="32115"/>
                    </a:cubicBezTo>
                    <a:cubicBezTo>
                      <a:pt x="11869" y="32344"/>
                      <a:pt x="10819" y="32595"/>
                      <a:pt x="9769" y="32846"/>
                    </a:cubicBezTo>
                    <a:cubicBezTo>
                      <a:pt x="8583" y="33120"/>
                      <a:pt x="7373" y="33394"/>
                      <a:pt x="6186" y="33599"/>
                    </a:cubicBezTo>
                    <a:cubicBezTo>
                      <a:pt x="5319" y="33736"/>
                      <a:pt x="4451" y="33850"/>
                      <a:pt x="3584" y="33850"/>
                    </a:cubicBezTo>
                    <a:cubicBezTo>
                      <a:pt x="3466" y="33855"/>
                      <a:pt x="3347" y="33858"/>
                      <a:pt x="3227" y="33858"/>
                    </a:cubicBezTo>
                    <a:cubicBezTo>
                      <a:pt x="2791" y="33858"/>
                      <a:pt x="2347" y="33821"/>
                      <a:pt x="1918" y="33713"/>
                    </a:cubicBezTo>
                    <a:cubicBezTo>
                      <a:pt x="1911" y="33713"/>
                      <a:pt x="1907" y="33711"/>
                      <a:pt x="1903" y="33709"/>
                    </a:cubicBezTo>
                    <a:lnTo>
                      <a:pt x="1903" y="33709"/>
                    </a:lnTo>
                    <a:cubicBezTo>
                      <a:pt x="1908" y="33710"/>
                      <a:pt x="1913" y="33712"/>
                      <a:pt x="1918" y="33713"/>
                    </a:cubicBezTo>
                    <a:cubicBezTo>
                      <a:pt x="1895" y="33691"/>
                      <a:pt x="1895" y="33690"/>
                      <a:pt x="1895" y="33690"/>
                    </a:cubicBezTo>
                    <a:lnTo>
                      <a:pt x="1895" y="33690"/>
                    </a:lnTo>
                    <a:cubicBezTo>
                      <a:pt x="1895" y="33690"/>
                      <a:pt x="1895" y="33702"/>
                      <a:pt x="1903" y="33709"/>
                    </a:cubicBezTo>
                    <a:lnTo>
                      <a:pt x="1903" y="33709"/>
                    </a:lnTo>
                    <a:cubicBezTo>
                      <a:pt x="1680" y="33641"/>
                      <a:pt x="1457" y="33551"/>
                      <a:pt x="1256" y="33439"/>
                    </a:cubicBezTo>
                    <a:cubicBezTo>
                      <a:pt x="1141" y="33371"/>
                      <a:pt x="1050" y="33302"/>
                      <a:pt x="936" y="33211"/>
                    </a:cubicBezTo>
                    <a:cubicBezTo>
                      <a:pt x="868" y="33120"/>
                      <a:pt x="776" y="33028"/>
                      <a:pt x="731" y="32937"/>
                    </a:cubicBezTo>
                    <a:cubicBezTo>
                      <a:pt x="662" y="32823"/>
                      <a:pt x="617" y="32732"/>
                      <a:pt x="594" y="32618"/>
                    </a:cubicBezTo>
                    <a:cubicBezTo>
                      <a:pt x="548" y="32435"/>
                      <a:pt x="525" y="32275"/>
                      <a:pt x="525" y="32115"/>
                    </a:cubicBezTo>
                    <a:cubicBezTo>
                      <a:pt x="525" y="31819"/>
                      <a:pt x="571" y="31499"/>
                      <a:pt x="639" y="31225"/>
                    </a:cubicBezTo>
                    <a:cubicBezTo>
                      <a:pt x="708" y="30997"/>
                      <a:pt x="776" y="30769"/>
                      <a:pt x="890" y="30563"/>
                    </a:cubicBezTo>
                    <a:cubicBezTo>
                      <a:pt x="1027" y="30335"/>
                      <a:pt x="1164" y="30152"/>
                      <a:pt x="1347" y="29970"/>
                    </a:cubicBezTo>
                    <a:cubicBezTo>
                      <a:pt x="1666" y="29650"/>
                      <a:pt x="2032" y="29376"/>
                      <a:pt x="2397" y="29080"/>
                    </a:cubicBezTo>
                    <a:cubicBezTo>
                      <a:pt x="2808" y="28737"/>
                      <a:pt x="3196" y="28326"/>
                      <a:pt x="3447" y="27847"/>
                    </a:cubicBezTo>
                    <a:cubicBezTo>
                      <a:pt x="3561" y="27642"/>
                      <a:pt x="3652" y="27413"/>
                      <a:pt x="3675" y="27162"/>
                    </a:cubicBezTo>
                    <a:cubicBezTo>
                      <a:pt x="3698" y="26957"/>
                      <a:pt x="3652" y="26751"/>
                      <a:pt x="3584" y="26546"/>
                    </a:cubicBezTo>
                    <a:cubicBezTo>
                      <a:pt x="3538" y="26363"/>
                      <a:pt x="3447" y="26181"/>
                      <a:pt x="3356" y="25998"/>
                    </a:cubicBezTo>
                    <a:cubicBezTo>
                      <a:pt x="3264" y="25793"/>
                      <a:pt x="3173" y="25565"/>
                      <a:pt x="3104" y="25359"/>
                    </a:cubicBezTo>
                    <a:cubicBezTo>
                      <a:pt x="3013" y="25017"/>
                      <a:pt x="2968" y="24674"/>
                      <a:pt x="2968" y="24332"/>
                    </a:cubicBezTo>
                    <a:cubicBezTo>
                      <a:pt x="2968" y="24058"/>
                      <a:pt x="2990" y="23761"/>
                      <a:pt x="3059" y="23510"/>
                    </a:cubicBezTo>
                    <a:cubicBezTo>
                      <a:pt x="3104" y="23305"/>
                      <a:pt x="3173" y="23099"/>
                      <a:pt x="3287" y="22917"/>
                    </a:cubicBezTo>
                    <a:cubicBezTo>
                      <a:pt x="3378" y="22734"/>
                      <a:pt x="3492" y="22574"/>
                      <a:pt x="3629" y="22437"/>
                    </a:cubicBezTo>
                    <a:cubicBezTo>
                      <a:pt x="3789" y="22278"/>
                      <a:pt x="3972" y="22141"/>
                      <a:pt x="4154" y="22027"/>
                    </a:cubicBezTo>
                    <a:cubicBezTo>
                      <a:pt x="4474" y="21844"/>
                      <a:pt x="4794" y="21730"/>
                      <a:pt x="5113" y="21616"/>
                    </a:cubicBezTo>
                    <a:lnTo>
                      <a:pt x="5136" y="21616"/>
                    </a:lnTo>
                    <a:cubicBezTo>
                      <a:pt x="5935" y="21388"/>
                      <a:pt x="6779" y="21319"/>
                      <a:pt x="7601" y="21319"/>
                    </a:cubicBezTo>
                    <a:lnTo>
                      <a:pt x="7647" y="21319"/>
                    </a:lnTo>
                    <a:cubicBezTo>
                      <a:pt x="7814" y="21312"/>
                      <a:pt x="7983" y="21310"/>
                      <a:pt x="8153" y="21310"/>
                    </a:cubicBezTo>
                    <a:cubicBezTo>
                      <a:pt x="8565" y="21310"/>
                      <a:pt x="8985" y="21326"/>
                      <a:pt x="9404" y="21342"/>
                    </a:cubicBezTo>
                    <a:cubicBezTo>
                      <a:pt x="9906" y="21365"/>
                      <a:pt x="10409" y="21410"/>
                      <a:pt x="10934" y="21433"/>
                    </a:cubicBezTo>
                    <a:cubicBezTo>
                      <a:pt x="11059" y="21437"/>
                      <a:pt x="11185" y="21439"/>
                      <a:pt x="11310" y="21439"/>
                    </a:cubicBezTo>
                    <a:cubicBezTo>
                      <a:pt x="11938" y="21439"/>
                      <a:pt x="12566" y="21391"/>
                      <a:pt x="13193" y="21296"/>
                    </a:cubicBezTo>
                    <a:cubicBezTo>
                      <a:pt x="13969" y="21182"/>
                      <a:pt x="14768" y="20977"/>
                      <a:pt x="15499" y="20657"/>
                    </a:cubicBezTo>
                    <a:cubicBezTo>
                      <a:pt x="16206" y="20338"/>
                      <a:pt x="16868" y="19904"/>
                      <a:pt x="17347" y="19310"/>
                    </a:cubicBezTo>
                    <a:cubicBezTo>
                      <a:pt x="17599" y="18991"/>
                      <a:pt x="17781" y="18649"/>
                      <a:pt x="17941" y="18283"/>
                    </a:cubicBezTo>
                    <a:cubicBezTo>
                      <a:pt x="18078" y="17895"/>
                      <a:pt x="18146" y="17507"/>
                      <a:pt x="18146" y="17096"/>
                    </a:cubicBezTo>
                    <a:cubicBezTo>
                      <a:pt x="18124" y="15521"/>
                      <a:pt x="16868" y="14357"/>
                      <a:pt x="15795" y="13330"/>
                    </a:cubicBezTo>
                    <a:cubicBezTo>
                      <a:pt x="15636" y="13193"/>
                      <a:pt x="15476" y="13033"/>
                      <a:pt x="15339" y="12897"/>
                    </a:cubicBezTo>
                    <a:cubicBezTo>
                      <a:pt x="15316" y="12874"/>
                      <a:pt x="15316" y="12874"/>
                      <a:pt x="15293" y="12851"/>
                    </a:cubicBezTo>
                    <a:lnTo>
                      <a:pt x="15293" y="12851"/>
                    </a:lnTo>
                    <a:cubicBezTo>
                      <a:pt x="15293" y="12851"/>
                      <a:pt x="15293" y="12851"/>
                      <a:pt x="15293" y="12852"/>
                    </a:cubicBezTo>
                    <a:lnTo>
                      <a:pt x="15293" y="12852"/>
                    </a:lnTo>
                    <a:cubicBezTo>
                      <a:pt x="14846" y="12425"/>
                      <a:pt x="14443" y="11975"/>
                      <a:pt x="14129" y="11459"/>
                    </a:cubicBezTo>
                    <a:cubicBezTo>
                      <a:pt x="14152" y="11459"/>
                      <a:pt x="14152" y="11481"/>
                      <a:pt x="14175" y="11504"/>
                    </a:cubicBezTo>
                    <a:cubicBezTo>
                      <a:pt x="13969" y="11185"/>
                      <a:pt x="13832" y="10865"/>
                      <a:pt x="13718" y="10523"/>
                    </a:cubicBezTo>
                    <a:cubicBezTo>
                      <a:pt x="13627" y="10203"/>
                      <a:pt x="13581" y="9884"/>
                      <a:pt x="13581" y="9564"/>
                    </a:cubicBezTo>
                    <a:cubicBezTo>
                      <a:pt x="13581" y="9222"/>
                      <a:pt x="13627" y="8902"/>
                      <a:pt x="13695" y="8583"/>
                    </a:cubicBezTo>
                    <a:cubicBezTo>
                      <a:pt x="13832" y="8172"/>
                      <a:pt x="13992" y="7761"/>
                      <a:pt x="14220" y="7373"/>
                    </a:cubicBezTo>
                    <a:lnTo>
                      <a:pt x="14220" y="7373"/>
                    </a:lnTo>
                    <a:cubicBezTo>
                      <a:pt x="14220" y="7373"/>
                      <a:pt x="14198" y="7396"/>
                      <a:pt x="14198" y="7396"/>
                    </a:cubicBezTo>
                    <a:cubicBezTo>
                      <a:pt x="14563" y="6779"/>
                      <a:pt x="15019" y="6209"/>
                      <a:pt x="15521" y="5707"/>
                    </a:cubicBezTo>
                    <a:cubicBezTo>
                      <a:pt x="15521" y="5707"/>
                      <a:pt x="15521" y="5707"/>
                      <a:pt x="15521" y="5707"/>
                    </a:cubicBezTo>
                    <a:lnTo>
                      <a:pt x="15521" y="5707"/>
                    </a:lnTo>
                    <a:cubicBezTo>
                      <a:pt x="16452" y="4758"/>
                      <a:pt x="17562" y="3966"/>
                      <a:pt x="18717" y="3264"/>
                    </a:cubicBezTo>
                    <a:lnTo>
                      <a:pt x="18717" y="3264"/>
                    </a:lnTo>
                    <a:cubicBezTo>
                      <a:pt x="18694" y="3287"/>
                      <a:pt x="18671" y="3287"/>
                      <a:pt x="18649" y="3310"/>
                    </a:cubicBezTo>
                    <a:cubicBezTo>
                      <a:pt x="19516" y="2785"/>
                      <a:pt x="20383" y="2351"/>
                      <a:pt x="21296" y="1940"/>
                    </a:cubicBezTo>
                    <a:cubicBezTo>
                      <a:pt x="22141" y="1575"/>
                      <a:pt x="23008" y="1256"/>
                      <a:pt x="23898" y="1005"/>
                    </a:cubicBezTo>
                    <a:cubicBezTo>
                      <a:pt x="23921" y="982"/>
                      <a:pt x="23944" y="982"/>
                      <a:pt x="23967" y="982"/>
                    </a:cubicBezTo>
                    <a:lnTo>
                      <a:pt x="23944" y="982"/>
                    </a:lnTo>
                    <a:cubicBezTo>
                      <a:pt x="24423" y="845"/>
                      <a:pt x="24925" y="731"/>
                      <a:pt x="25428" y="639"/>
                    </a:cubicBezTo>
                    <a:cubicBezTo>
                      <a:pt x="25861" y="548"/>
                      <a:pt x="26295" y="502"/>
                      <a:pt x="26751" y="502"/>
                    </a:cubicBezTo>
                    <a:lnTo>
                      <a:pt x="27003" y="502"/>
                    </a:lnTo>
                    <a:cubicBezTo>
                      <a:pt x="27140" y="502"/>
                      <a:pt x="27254" y="434"/>
                      <a:pt x="27276" y="274"/>
                    </a:cubicBezTo>
                    <a:cubicBezTo>
                      <a:pt x="27276" y="160"/>
                      <a:pt x="27185" y="23"/>
                      <a:pt x="27048" y="23"/>
                    </a:cubicBezTo>
                    <a:cubicBezTo>
                      <a:pt x="26957" y="0"/>
                      <a:pt x="26866" y="0"/>
                      <a:pt x="26797" y="0"/>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1" name="Google Shape;4684;p38">
                <a:extLst>
                  <a:ext uri="{FF2B5EF4-FFF2-40B4-BE49-F238E27FC236}">
                    <a16:creationId xmlns:a16="http://schemas.microsoft.com/office/drawing/2014/main" id="{DCE8393D-F052-BDBD-DE35-956D7851F828}"/>
                  </a:ext>
                </a:extLst>
              </p:cNvPr>
              <p:cNvSpPr/>
              <p:nvPr/>
            </p:nvSpPr>
            <p:spPr>
              <a:xfrm>
                <a:off x="8704885" y="3834956"/>
                <a:ext cx="560875" cy="443982"/>
              </a:xfrm>
              <a:custGeom>
                <a:avLst/>
                <a:gdLst/>
                <a:ahLst/>
                <a:cxnLst/>
                <a:rect l="l" t="t" r="r" b="b"/>
                <a:pathLst>
                  <a:path w="20042" h="15865" extrusionOk="0">
                    <a:moveTo>
                      <a:pt x="5823" y="2482"/>
                    </a:moveTo>
                    <a:cubicBezTo>
                      <a:pt x="5815" y="2484"/>
                      <a:pt x="5807" y="2486"/>
                      <a:pt x="5798" y="2489"/>
                    </a:cubicBezTo>
                    <a:cubicBezTo>
                      <a:pt x="5807" y="2489"/>
                      <a:pt x="5815" y="2486"/>
                      <a:pt x="5823" y="2482"/>
                    </a:cubicBezTo>
                    <a:close/>
                    <a:moveTo>
                      <a:pt x="1279" y="7191"/>
                    </a:moveTo>
                    <a:cubicBezTo>
                      <a:pt x="1271" y="7191"/>
                      <a:pt x="1266" y="7194"/>
                      <a:pt x="1263" y="7197"/>
                    </a:cubicBezTo>
                    <a:lnTo>
                      <a:pt x="1263" y="7197"/>
                    </a:lnTo>
                    <a:cubicBezTo>
                      <a:pt x="1267" y="7193"/>
                      <a:pt x="1272" y="7191"/>
                      <a:pt x="1279" y="7191"/>
                    </a:cubicBezTo>
                    <a:close/>
                    <a:moveTo>
                      <a:pt x="16321" y="480"/>
                    </a:moveTo>
                    <a:cubicBezTo>
                      <a:pt x="16663" y="503"/>
                      <a:pt x="17006" y="526"/>
                      <a:pt x="17325" y="617"/>
                    </a:cubicBezTo>
                    <a:cubicBezTo>
                      <a:pt x="17576" y="686"/>
                      <a:pt x="17827" y="777"/>
                      <a:pt x="18056" y="914"/>
                    </a:cubicBezTo>
                    <a:cubicBezTo>
                      <a:pt x="18261" y="1028"/>
                      <a:pt x="18421" y="1188"/>
                      <a:pt x="18581" y="1325"/>
                    </a:cubicBezTo>
                    <a:cubicBezTo>
                      <a:pt x="18786" y="1553"/>
                      <a:pt x="18969" y="1781"/>
                      <a:pt x="19106" y="2032"/>
                    </a:cubicBezTo>
                    <a:cubicBezTo>
                      <a:pt x="19242" y="2283"/>
                      <a:pt x="19357" y="2534"/>
                      <a:pt x="19425" y="2808"/>
                    </a:cubicBezTo>
                    <a:cubicBezTo>
                      <a:pt x="19471" y="3037"/>
                      <a:pt x="19516" y="3265"/>
                      <a:pt x="19516" y="3493"/>
                    </a:cubicBezTo>
                    <a:cubicBezTo>
                      <a:pt x="19516" y="3699"/>
                      <a:pt x="19494" y="3904"/>
                      <a:pt x="19448" y="4087"/>
                    </a:cubicBezTo>
                    <a:cubicBezTo>
                      <a:pt x="19379" y="4269"/>
                      <a:pt x="19334" y="4429"/>
                      <a:pt x="19242" y="4589"/>
                    </a:cubicBezTo>
                    <a:cubicBezTo>
                      <a:pt x="19197" y="4634"/>
                      <a:pt x="19174" y="4680"/>
                      <a:pt x="19128" y="4726"/>
                    </a:cubicBezTo>
                    <a:cubicBezTo>
                      <a:pt x="19106" y="4748"/>
                      <a:pt x="19106" y="4748"/>
                      <a:pt x="19083" y="4771"/>
                    </a:cubicBezTo>
                    <a:cubicBezTo>
                      <a:pt x="19060" y="4771"/>
                      <a:pt x="19060" y="4771"/>
                      <a:pt x="19037" y="4794"/>
                    </a:cubicBezTo>
                    <a:cubicBezTo>
                      <a:pt x="18969" y="4794"/>
                      <a:pt x="18900" y="4817"/>
                      <a:pt x="18854" y="4817"/>
                    </a:cubicBezTo>
                    <a:cubicBezTo>
                      <a:pt x="18740" y="4817"/>
                      <a:pt x="18672" y="4840"/>
                      <a:pt x="18581" y="4863"/>
                    </a:cubicBezTo>
                    <a:cubicBezTo>
                      <a:pt x="18489" y="4908"/>
                      <a:pt x="18398" y="4954"/>
                      <a:pt x="18352" y="5022"/>
                    </a:cubicBezTo>
                    <a:cubicBezTo>
                      <a:pt x="18307" y="5091"/>
                      <a:pt x="18261" y="5137"/>
                      <a:pt x="18238" y="5205"/>
                    </a:cubicBezTo>
                    <a:cubicBezTo>
                      <a:pt x="18170" y="5319"/>
                      <a:pt x="18147" y="5456"/>
                      <a:pt x="18124" y="5593"/>
                    </a:cubicBezTo>
                    <a:cubicBezTo>
                      <a:pt x="18101" y="5707"/>
                      <a:pt x="18078" y="5821"/>
                      <a:pt x="18033" y="5958"/>
                    </a:cubicBezTo>
                    <a:cubicBezTo>
                      <a:pt x="18010" y="6027"/>
                      <a:pt x="17987" y="6118"/>
                      <a:pt x="17941" y="6209"/>
                    </a:cubicBezTo>
                    <a:cubicBezTo>
                      <a:pt x="17919" y="6232"/>
                      <a:pt x="17919" y="6255"/>
                      <a:pt x="17896" y="6278"/>
                    </a:cubicBezTo>
                    <a:cubicBezTo>
                      <a:pt x="17873" y="6278"/>
                      <a:pt x="17873" y="6301"/>
                      <a:pt x="17850" y="6301"/>
                    </a:cubicBezTo>
                    <a:lnTo>
                      <a:pt x="17827" y="6301"/>
                    </a:lnTo>
                    <a:cubicBezTo>
                      <a:pt x="17804" y="6323"/>
                      <a:pt x="17782" y="6323"/>
                      <a:pt x="17759" y="6323"/>
                    </a:cubicBezTo>
                    <a:lnTo>
                      <a:pt x="17713" y="6323"/>
                    </a:lnTo>
                    <a:cubicBezTo>
                      <a:pt x="17690" y="6301"/>
                      <a:pt x="17690" y="6301"/>
                      <a:pt x="17690" y="6301"/>
                    </a:cubicBezTo>
                    <a:cubicBezTo>
                      <a:pt x="17668" y="6301"/>
                      <a:pt x="17668" y="6278"/>
                      <a:pt x="17645" y="6278"/>
                    </a:cubicBezTo>
                    <a:cubicBezTo>
                      <a:pt x="17622" y="6232"/>
                      <a:pt x="17599" y="6209"/>
                      <a:pt x="17576" y="6164"/>
                    </a:cubicBezTo>
                    <a:cubicBezTo>
                      <a:pt x="17531" y="6095"/>
                      <a:pt x="17508" y="6004"/>
                      <a:pt x="17485" y="5913"/>
                    </a:cubicBezTo>
                    <a:cubicBezTo>
                      <a:pt x="17439" y="5776"/>
                      <a:pt x="17416" y="5639"/>
                      <a:pt x="17416" y="5502"/>
                    </a:cubicBezTo>
                    <a:lnTo>
                      <a:pt x="17416" y="5525"/>
                    </a:lnTo>
                    <a:cubicBezTo>
                      <a:pt x="17416" y="5479"/>
                      <a:pt x="17416" y="5410"/>
                      <a:pt x="17371" y="5365"/>
                    </a:cubicBezTo>
                    <a:cubicBezTo>
                      <a:pt x="17325" y="5319"/>
                      <a:pt x="17279" y="5273"/>
                      <a:pt x="17211" y="5273"/>
                    </a:cubicBezTo>
                    <a:cubicBezTo>
                      <a:pt x="17165" y="5273"/>
                      <a:pt x="17120" y="5273"/>
                      <a:pt x="17074" y="5296"/>
                    </a:cubicBezTo>
                    <a:cubicBezTo>
                      <a:pt x="17051" y="5296"/>
                      <a:pt x="17006" y="5319"/>
                      <a:pt x="16960" y="5342"/>
                    </a:cubicBezTo>
                    <a:cubicBezTo>
                      <a:pt x="16755" y="5502"/>
                      <a:pt x="16549" y="5684"/>
                      <a:pt x="16366" y="5890"/>
                    </a:cubicBezTo>
                    <a:cubicBezTo>
                      <a:pt x="16207" y="6095"/>
                      <a:pt x="16070" y="6301"/>
                      <a:pt x="15933" y="6529"/>
                    </a:cubicBezTo>
                    <a:cubicBezTo>
                      <a:pt x="15705" y="6985"/>
                      <a:pt x="15590" y="7465"/>
                      <a:pt x="15499" y="7967"/>
                    </a:cubicBezTo>
                    <a:cubicBezTo>
                      <a:pt x="15431" y="8469"/>
                      <a:pt x="15408" y="8994"/>
                      <a:pt x="15408" y="9519"/>
                    </a:cubicBezTo>
                    <a:cubicBezTo>
                      <a:pt x="15408" y="10044"/>
                      <a:pt x="15431" y="10546"/>
                      <a:pt x="15431" y="11071"/>
                    </a:cubicBezTo>
                    <a:cubicBezTo>
                      <a:pt x="15431" y="11733"/>
                      <a:pt x="15385" y="12395"/>
                      <a:pt x="15225" y="13034"/>
                    </a:cubicBezTo>
                    <a:cubicBezTo>
                      <a:pt x="15225" y="13034"/>
                      <a:pt x="15247" y="13012"/>
                      <a:pt x="15248" y="12990"/>
                    </a:cubicBezTo>
                    <a:lnTo>
                      <a:pt x="15248" y="12990"/>
                    </a:lnTo>
                    <a:cubicBezTo>
                      <a:pt x="15247" y="13012"/>
                      <a:pt x="15225" y="13035"/>
                      <a:pt x="15225" y="13057"/>
                    </a:cubicBezTo>
                    <a:cubicBezTo>
                      <a:pt x="15088" y="13513"/>
                      <a:pt x="14906" y="13970"/>
                      <a:pt x="14677" y="14404"/>
                    </a:cubicBezTo>
                    <a:cubicBezTo>
                      <a:pt x="14540" y="14632"/>
                      <a:pt x="14381" y="14837"/>
                      <a:pt x="14198" y="15020"/>
                    </a:cubicBezTo>
                    <a:cubicBezTo>
                      <a:pt x="14107" y="15111"/>
                      <a:pt x="14015" y="15180"/>
                      <a:pt x="13901" y="15248"/>
                    </a:cubicBezTo>
                    <a:cubicBezTo>
                      <a:pt x="13833" y="15294"/>
                      <a:pt x="13742" y="15317"/>
                      <a:pt x="13650" y="15362"/>
                    </a:cubicBezTo>
                    <a:cubicBezTo>
                      <a:pt x="13582" y="15362"/>
                      <a:pt x="13513" y="15385"/>
                      <a:pt x="13422" y="15385"/>
                    </a:cubicBezTo>
                    <a:cubicBezTo>
                      <a:pt x="13331" y="15385"/>
                      <a:pt x="13262" y="15362"/>
                      <a:pt x="13171" y="15339"/>
                    </a:cubicBezTo>
                    <a:cubicBezTo>
                      <a:pt x="13057" y="15317"/>
                      <a:pt x="12943" y="15271"/>
                      <a:pt x="12829" y="15202"/>
                    </a:cubicBezTo>
                    <a:cubicBezTo>
                      <a:pt x="12737" y="15134"/>
                      <a:pt x="12646" y="15065"/>
                      <a:pt x="12555" y="14974"/>
                    </a:cubicBezTo>
                    <a:cubicBezTo>
                      <a:pt x="12189" y="14586"/>
                      <a:pt x="11984" y="14107"/>
                      <a:pt x="11710" y="13650"/>
                    </a:cubicBezTo>
                    <a:cubicBezTo>
                      <a:pt x="11550" y="13422"/>
                      <a:pt x="11391" y="13217"/>
                      <a:pt x="11185" y="13034"/>
                    </a:cubicBezTo>
                    <a:cubicBezTo>
                      <a:pt x="11071" y="12943"/>
                      <a:pt x="10957" y="12874"/>
                      <a:pt x="10843" y="12806"/>
                    </a:cubicBezTo>
                    <a:cubicBezTo>
                      <a:pt x="10706" y="12737"/>
                      <a:pt x="10569" y="12669"/>
                      <a:pt x="10432" y="12623"/>
                    </a:cubicBezTo>
                    <a:cubicBezTo>
                      <a:pt x="9861" y="12395"/>
                      <a:pt x="9222" y="12349"/>
                      <a:pt x="8606" y="12326"/>
                    </a:cubicBezTo>
                    <a:lnTo>
                      <a:pt x="7465" y="12326"/>
                    </a:lnTo>
                    <a:cubicBezTo>
                      <a:pt x="7223" y="12326"/>
                      <a:pt x="6981" y="12348"/>
                      <a:pt x="6719" y="12349"/>
                    </a:cubicBezTo>
                    <a:lnTo>
                      <a:pt x="6719" y="12349"/>
                    </a:lnTo>
                    <a:cubicBezTo>
                      <a:pt x="6389" y="12348"/>
                      <a:pt x="6060" y="12325"/>
                      <a:pt x="5730" y="12281"/>
                    </a:cubicBezTo>
                    <a:cubicBezTo>
                      <a:pt x="5296" y="12212"/>
                      <a:pt x="4863" y="12121"/>
                      <a:pt x="4429" y="12007"/>
                    </a:cubicBezTo>
                    <a:lnTo>
                      <a:pt x="4383" y="12007"/>
                    </a:lnTo>
                    <a:cubicBezTo>
                      <a:pt x="3835" y="11847"/>
                      <a:pt x="3310" y="11665"/>
                      <a:pt x="2785" y="11459"/>
                    </a:cubicBezTo>
                    <a:cubicBezTo>
                      <a:pt x="2375" y="11299"/>
                      <a:pt x="1941" y="11140"/>
                      <a:pt x="1553" y="10934"/>
                    </a:cubicBezTo>
                    <a:cubicBezTo>
                      <a:pt x="1370" y="10820"/>
                      <a:pt x="1188" y="10683"/>
                      <a:pt x="1028" y="10523"/>
                    </a:cubicBezTo>
                    <a:cubicBezTo>
                      <a:pt x="914" y="10409"/>
                      <a:pt x="822" y="10295"/>
                      <a:pt x="754" y="10158"/>
                    </a:cubicBezTo>
                    <a:cubicBezTo>
                      <a:pt x="663" y="9998"/>
                      <a:pt x="617" y="9861"/>
                      <a:pt x="571" y="9702"/>
                    </a:cubicBezTo>
                    <a:cubicBezTo>
                      <a:pt x="526" y="9542"/>
                      <a:pt x="503" y="9359"/>
                      <a:pt x="503" y="9199"/>
                    </a:cubicBezTo>
                    <a:cubicBezTo>
                      <a:pt x="503" y="9085"/>
                      <a:pt x="526" y="8971"/>
                      <a:pt x="549" y="8880"/>
                    </a:cubicBezTo>
                    <a:cubicBezTo>
                      <a:pt x="571" y="8766"/>
                      <a:pt x="640" y="8652"/>
                      <a:pt x="686" y="8537"/>
                    </a:cubicBezTo>
                    <a:cubicBezTo>
                      <a:pt x="820" y="8336"/>
                      <a:pt x="976" y="8157"/>
                      <a:pt x="1133" y="7999"/>
                    </a:cubicBezTo>
                    <a:lnTo>
                      <a:pt x="1133" y="7999"/>
                    </a:lnTo>
                    <a:cubicBezTo>
                      <a:pt x="1356" y="7776"/>
                      <a:pt x="1580" y="7574"/>
                      <a:pt x="1804" y="7351"/>
                    </a:cubicBezTo>
                    <a:cubicBezTo>
                      <a:pt x="1918" y="7236"/>
                      <a:pt x="2032" y="7099"/>
                      <a:pt x="2123" y="6963"/>
                    </a:cubicBezTo>
                    <a:cubicBezTo>
                      <a:pt x="2260" y="6803"/>
                      <a:pt x="2352" y="6620"/>
                      <a:pt x="2443" y="6415"/>
                    </a:cubicBezTo>
                    <a:cubicBezTo>
                      <a:pt x="2603" y="6095"/>
                      <a:pt x="2717" y="5730"/>
                      <a:pt x="2854" y="5365"/>
                    </a:cubicBezTo>
                    <a:cubicBezTo>
                      <a:pt x="2968" y="5000"/>
                      <a:pt x="3105" y="4657"/>
                      <a:pt x="3288" y="4315"/>
                    </a:cubicBezTo>
                    <a:cubicBezTo>
                      <a:pt x="3356" y="4223"/>
                      <a:pt x="3425" y="4109"/>
                      <a:pt x="3493" y="4018"/>
                    </a:cubicBezTo>
                    <a:cubicBezTo>
                      <a:pt x="3584" y="3904"/>
                      <a:pt x="3698" y="3790"/>
                      <a:pt x="3813" y="3676"/>
                    </a:cubicBezTo>
                    <a:cubicBezTo>
                      <a:pt x="4132" y="3356"/>
                      <a:pt x="4475" y="3082"/>
                      <a:pt x="4863" y="2854"/>
                    </a:cubicBezTo>
                    <a:cubicBezTo>
                      <a:pt x="5175" y="2698"/>
                      <a:pt x="5508" y="2564"/>
                      <a:pt x="5843" y="2472"/>
                    </a:cubicBezTo>
                    <a:lnTo>
                      <a:pt x="5843" y="2472"/>
                    </a:lnTo>
                    <a:cubicBezTo>
                      <a:pt x="5836" y="2475"/>
                      <a:pt x="5830" y="2479"/>
                      <a:pt x="5823" y="2482"/>
                    </a:cubicBezTo>
                    <a:lnTo>
                      <a:pt x="5823" y="2482"/>
                    </a:lnTo>
                    <a:cubicBezTo>
                      <a:pt x="6225" y="2373"/>
                      <a:pt x="6606" y="2329"/>
                      <a:pt x="7008" y="2329"/>
                    </a:cubicBezTo>
                    <a:cubicBezTo>
                      <a:pt x="7373" y="2329"/>
                      <a:pt x="7739" y="2375"/>
                      <a:pt x="8081" y="2420"/>
                    </a:cubicBezTo>
                    <a:cubicBezTo>
                      <a:pt x="8264" y="2466"/>
                      <a:pt x="8423" y="2489"/>
                      <a:pt x="8606" y="2512"/>
                    </a:cubicBezTo>
                    <a:cubicBezTo>
                      <a:pt x="8788" y="2534"/>
                      <a:pt x="8948" y="2534"/>
                      <a:pt x="9131" y="2534"/>
                    </a:cubicBezTo>
                    <a:cubicBezTo>
                      <a:pt x="9838" y="2534"/>
                      <a:pt x="10523" y="2352"/>
                      <a:pt x="11162" y="2146"/>
                    </a:cubicBezTo>
                    <a:cubicBezTo>
                      <a:pt x="12486" y="1713"/>
                      <a:pt x="13719" y="1005"/>
                      <a:pt x="15088" y="663"/>
                    </a:cubicBezTo>
                    <a:lnTo>
                      <a:pt x="15020" y="663"/>
                    </a:lnTo>
                    <a:cubicBezTo>
                      <a:pt x="15453" y="571"/>
                      <a:pt x="15887" y="503"/>
                      <a:pt x="16321" y="480"/>
                    </a:cubicBezTo>
                    <a:close/>
                    <a:moveTo>
                      <a:pt x="16321" y="1"/>
                    </a:moveTo>
                    <a:cubicBezTo>
                      <a:pt x="16138" y="1"/>
                      <a:pt x="15978" y="1"/>
                      <a:pt x="15796" y="24"/>
                    </a:cubicBezTo>
                    <a:cubicBezTo>
                      <a:pt x="15339" y="69"/>
                      <a:pt x="14883" y="183"/>
                      <a:pt x="14426" y="320"/>
                    </a:cubicBezTo>
                    <a:cubicBezTo>
                      <a:pt x="13970" y="480"/>
                      <a:pt x="13536" y="663"/>
                      <a:pt x="13080" y="845"/>
                    </a:cubicBezTo>
                    <a:cubicBezTo>
                      <a:pt x="12212" y="1211"/>
                      <a:pt x="11345" y="1621"/>
                      <a:pt x="10409" y="1850"/>
                    </a:cubicBezTo>
                    <a:cubicBezTo>
                      <a:pt x="9955" y="1963"/>
                      <a:pt x="9502" y="2031"/>
                      <a:pt x="9048" y="2032"/>
                    </a:cubicBezTo>
                    <a:lnTo>
                      <a:pt x="9048" y="2032"/>
                    </a:lnTo>
                    <a:cubicBezTo>
                      <a:pt x="8881" y="2032"/>
                      <a:pt x="8732" y="2031"/>
                      <a:pt x="8583" y="2009"/>
                    </a:cubicBezTo>
                    <a:cubicBezTo>
                      <a:pt x="8378" y="1987"/>
                      <a:pt x="8195" y="1941"/>
                      <a:pt x="8012" y="1918"/>
                    </a:cubicBezTo>
                    <a:cubicBezTo>
                      <a:pt x="7704" y="1867"/>
                      <a:pt x="7396" y="1841"/>
                      <a:pt x="7088" y="1841"/>
                    </a:cubicBezTo>
                    <a:cubicBezTo>
                      <a:pt x="6985" y="1841"/>
                      <a:pt x="6883" y="1844"/>
                      <a:pt x="6780" y="1850"/>
                    </a:cubicBezTo>
                    <a:cubicBezTo>
                      <a:pt x="6415" y="1850"/>
                      <a:pt x="6049" y="1918"/>
                      <a:pt x="5684" y="2009"/>
                    </a:cubicBezTo>
                    <a:cubicBezTo>
                      <a:pt x="5296" y="2101"/>
                      <a:pt x="4954" y="2261"/>
                      <a:pt x="4611" y="2443"/>
                    </a:cubicBezTo>
                    <a:cubicBezTo>
                      <a:pt x="4246" y="2649"/>
                      <a:pt x="3927" y="2877"/>
                      <a:pt x="3630" y="3151"/>
                    </a:cubicBezTo>
                    <a:cubicBezTo>
                      <a:pt x="3470" y="3310"/>
                      <a:pt x="3310" y="3470"/>
                      <a:pt x="3173" y="3630"/>
                    </a:cubicBezTo>
                    <a:cubicBezTo>
                      <a:pt x="3014" y="3813"/>
                      <a:pt x="2900" y="4018"/>
                      <a:pt x="2785" y="4201"/>
                    </a:cubicBezTo>
                    <a:cubicBezTo>
                      <a:pt x="2603" y="4566"/>
                      <a:pt x="2466" y="4931"/>
                      <a:pt x="2352" y="5319"/>
                    </a:cubicBezTo>
                    <a:cubicBezTo>
                      <a:pt x="2215" y="5707"/>
                      <a:pt x="2078" y="6072"/>
                      <a:pt x="1895" y="6438"/>
                    </a:cubicBezTo>
                    <a:cubicBezTo>
                      <a:pt x="1804" y="6574"/>
                      <a:pt x="1690" y="6734"/>
                      <a:pt x="1576" y="6871"/>
                    </a:cubicBezTo>
                    <a:cubicBezTo>
                      <a:pt x="1490" y="6978"/>
                      <a:pt x="1385" y="7084"/>
                      <a:pt x="1279" y="7191"/>
                    </a:cubicBezTo>
                    <a:lnTo>
                      <a:pt x="1279" y="7191"/>
                    </a:lnTo>
                    <a:cubicBezTo>
                      <a:pt x="1279" y="7191"/>
                      <a:pt x="1279" y="7191"/>
                      <a:pt x="1279" y="7191"/>
                    </a:cubicBezTo>
                    <a:lnTo>
                      <a:pt x="1279" y="7191"/>
                    </a:lnTo>
                    <a:cubicBezTo>
                      <a:pt x="1279" y="7191"/>
                      <a:pt x="1279" y="7191"/>
                      <a:pt x="1279" y="7191"/>
                    </a:cubicBezTo>
                    <a:lnTo>
                      <a:pt x="1279" y="7191"/>
                    </a:lnTo>
                    <a:cubicBezTo>
                      <a:pt x="1279" y="7191"/>
                      <a:pt x="1279" y="7191"/>
                      <a:pt x="1279" y="7191"/>
                    </a:cubicBezTo>
                    <a:lnTo>
                      <a:pt x="1279" y="7191"/>
                    </a:lnTo>
                    <a:cubicBezTo>
                      <a:pt x="1271" y="7198"/>
                      <a:pt x="1264" y="7206"/>
                      <a:pt x="1256" y="7214"/>
                    </a:cubicBezTo>
                    <a:cubicBezTo>
                      <a:pt x="1256" y="7214"/>
                      <a:pt x="1256" y="7204"/>
                      <a:pt x="1263" y="7197"/>
                    </a:cubicBezTo>
                    <a:lnTo>
                      <a:pt x="1263" y="7197"/>
                    </a:lnTo>
                    <a:cubicBezTo>
                      <a:pt x="1258" y="7201"/>
                      <a:pt x="1255" y="7207"/>
                      <a:pt x="1251" y="7214"/>
                    </a:cubicBezTo>
                    <a:lnTo>
                      <a:pt x="1251" y="7214"/>
                    </a:lnTo>
                    <a:cubicBezTo>
                      <a:pt x="1233" y="7214"/>
                      <a:pt x="1233" y="7216"/>
                      <a:pt x="1233" y="7236"/>
                    </a:cubicBezTo>
                    <a:cubicBezTo>
                      <a:pt x="777" y="7670"/>
                      <a:pt x="252" y="8104"/>
                      <a:pt x="69" y="8720"/>
                    </a:cubicBezTo>
                    <a:cubicBezTo>
                      <a:pt x="24" y="8903"/>
                      <a:pt x="1" y="9085"/>
                      <a:pt x="24" y="9245"/>
                    </a:cubicBezTo>
                    <a:cubicBezTo>
                      <a:pt x="24" y="9473"/>
                      <a:pt x="69" y="9679"/>
                      <a:pt x="115" y="9884"/>
                    </a:cubicBezTo>
                    <a:cubicBezTo>
                      <a:pt x="206" y="10249"/>
                      <a:pt x="389" y="10569"/>
                      <a:pt x="663" y="10843"/>
                    </a:cubicBezTo>
                    <a:cubicBezTo>
                      <a:pt x="1165" y="11391"/>
                      <a:pt x="1872" y="11642"/>
                      <a:pt x="2557" y="11893"/>
                    </a:cubicBezTo>
                    <a:cubicBezTo>
                      <a:pt x="2991" y="12075"/>
                      <a:pt x="3447" y="12235"/>
                      <a:pt x="3904" y="12372"/>
                    </a:cubicBezTo>
                    <a:cubicBezTo>
                      <a:pt x="4383" y="12509"/>
                      <a:pt x="4863" y="12646"/>
                      <a:pt x="5365" y="12714"/>
                    </a:cubicBezTo>
                    <a:cubicBezTo>
                      <a:pt x="5616" y="12760"/>
                      <a:pt x="5844" y="12783"/>
                      <a:pt x="6095" y="12806"/>
                    </a:cubicBezTo>
                    <a:cubicBezTo>
                      <a:pt x="6323" y="12829"/>
                      <a:pt x="6574" y="12829"/>
                      <a:pt x="6803" y="12829"/>
                    </a:cubicBezTo>
                    <a:cubicBezTo>
                      <a:pt x="7282" y="12829"/>
                      <a:pt x="7784" y="12806"/>
                      <a:pt x="8264" y="12806"/>
                    </a:cubicBezTo>
                    <a:cubicBezTo>
                      <a:pt x="8834" y="12806"/>
                      <a:pt x="9405" y="12851"/>
                      <a:pt x="9975" y="12988"/>
                    </a:cubicBezTo>
                    <a:cubicBezTo>
                      <a:pt x="10204" y="13057"/>
                      <a:pt x="10432" y="13148"/>
                      <a:pt x="10660" y="13262"/>
                    </a:cubicBezTo>
                    <a:cubicBezTo>
                      <a:pt x="10660" y="13262"/>
                      <a:pt x="10660" y="13262"/>
                      <a:pt x="10660" y="13262"/>
                    </a:cubicBezTo>
                    <a:lnTo>
                      <a:pt x="10660" y="13262"/>
                    </a:lnTo>
                    <a:cubicBezTo>
                      <a:pt x="10679" y="13282"/>
                      <a:pt x="10682" y="13285"/>
                      <a:pt x="10697" y="13285"/>
                    </a:cubicBezTo>
                    <a:lnTo>
                      <a:pt x="10697" y="13285"/>
                    </a:lnTo>
                    <a:cubicBezTo>
                      <a:pt x="10685" y="13277"/>
                      <a:pt x="10672" y="13270"/>
                      <a:pt x="10660" y="13262"/>
                    </a:cubicBezTo>
                    <a:lnTo>
                      <a:pt x="10660" y="13262"/>
                    </a:lnTo>
                    <a:lnTo>
                      <a:pt x="10706" y="13285"/>
                    </a:lnTo>
                    <a:cubicBezTo>
                      <a:pt x="10702" y="13285"/>
                      <a:pt x="10699" y="13285"/>
                      <a:pt x="10697" y="13285"/>
                    </a:cubicBezTo>
                    <a:lnTo>
                      <a:pt x="10697" y="13285"/>
                    </a:lnTo>
                    <a:cubicBezTo>
                      <a:pt x="10798" y="13350"/>
                      <a:pt x="10898" y="13432"/>
                      <a:pt x="10980" y="13513"/>
                    </a:cubicBezTo>
                    <a:cubicBezTo>
                      <a:pt x="11459" y="14016"/>
                      <a:pt x="11664" y="14723"/>
                      <a:pt x="12121" y="15225"/>
                    </a:cubicBezTo>
                    <a:cubicBezTo>
                      <a:pt x="12349" y="15499"/>
                      <a:pt x="12669" y="15705"/>
                      <a:pt x="13011" y="15819"/>
                    </a:cubicBezTo>
                    <a:cubicBezTo>
                      <a:pt x="13171" y="15864"/>
                      <a:pt x="13354" y="15864"/>
                      <a:pt x="13513" y="15864"/>
                    </a:cubicBezTo>
                    <a:cubicBezTo>
                      <a:pt x="13673" y="15864"/>
                      <a:pt x="13833" y="15819"/>
                      <a:pt x="13993" y="15750"/>
                    </a:cubicBezTo>
                    <a:cubicBezTo>
                      <a:pt x="14289" y="15636"/>
                      <a:pt x="14540" y="15408"/>
                      <a:pt x="14746" y="15157"/>
                    </a:cubicBezTo>
                    <a:cubicBezTo>
                      <a:pt x="14951" y="14906"/>
                      <a:pt x="15134" y="14609"/>
                      <a:pt x="15271" y="14289"/>
                    </a:cubicBezTo>
                    <a:cubicBezTo>
                      <a:pt x="15590" y="13673"/>
                      <a:pt x="15773" y="13011"/>
                      <a:pt x="15864" y="12326"/>
                    </a:cubicBezTo>
                    <a:cubicBezTo>
                      <a:pt x="15910" y="11847"/>
                      <a:pt x="15933" y="11345"/>
                      <a:pt x="15933" y="10843"/>
                    </a:cubicBezTo>
                    <a:cubicBezTo>
                      <a:pt x="15911" y="10354"/>
                      <a:pt x="15910" y="9866"/>
                      <a:pt x="15910" y="9377"/>
                    </a:cubicBezTo>
                    <a:lnTo>
                      <a:pt x="15910" y="9377"/>
                    </a:lnTo>
                    <a:cubicBezTo>
                      <a:pt x="15910" y="8740"/>
                      <a:pt x="15933" y="8102"/>
                      <a:pt x="16093" y="7488"/>
                    </a:cubicBezTo>
                    <a:cubicBezTo>
                      <a:pt x="16184" y="7191"/>
                      <a:pt x="16298" y="6894"/>
                      <a:pt x="16458" y="6620"/>
                    </a:cubicBezTo>
                    <a:cubicBezTo>
                      <a:pt x="16595" y="6392"/>
                      <a:pt x="16755" y="6186"/>
                      <a:pt x="16937" y="6004"/>
                    </a:cubicBezTo>
                    <a:cubicBezTo>
                      <a:pt x="16960" y="5981"/>
                      <a:pt x="16960" y="5981"/>
                      <a:pt x="16983" y="5958"/>
                    </a:cubicBezTo>
                    <a:cubicBezTo>
                      <a:pt x="17006" y="6095"/>
                      <a:pt x="17051" y="6209"/>
                      <a:pt x="17120" y="6346"/>
                    </a:cubicBezTo>
                    <a:cubicBezTo>
                      <a:pt x="17165" y="6483"/>
                      <a:pt x="17279" y="6620"/>
                      <a:pt x="17394" y="6711"/>
                    </a:cubicBezTo>
                    <a:cubicBezTo>
                      <a:pt x="17498" y="6781"/>
                      <a:pt x="17630" y="6811"/>
                      <a:pt x="17757" y="6811"/>
                    </a:cubicBezTo>
                    <a:cubicBezTo>
                      <a:pt x="17796" y="6811"/>
                      <a:pt x="17835" y="6808"/>
                      <a:pt x="17873" y="6803"/>
                    </a:cubicBezTo>
                    <a:cubicBezTo>
                      <a:pt x="18010" y="6780"/>
                      <a:pt x="18147" y="6711"/>
                      <a:pt x="18238" y="6597"/>
                    </a:cubicBezTo>
                    <a:cubicBezTo>
                      <a:pt x="18329" y="6529"/>
                      <a:pt x="18398" y="6415"/>
                      <a:pt x="18444" y="6301"/>
                    </a:cubicBezTo>
                    <a:cubicBezTo>
                      <a:pt x="18535" y="6050"/>
                      <a:pt x="18581" y="5798"/>
                      <a:pt x="18626" y="5547"/>
                    </a:cubicBezTo>
                    <a:cubicBezTo>
                      <a:pt x="18649" y="5479"/>
                      <a:pt x="18672" y="5433"/>
                      <a:pt x="18695" y="5388"/>
                    </a:cubicBezTo>
                    <a:cubicBezTo>
                      <a:pt x="18695" y="5365"/>
                      <a:pt x="18717" y="5365"/>
                      <a:pt x="18717" y="5342"/>
                    </a:cubicBezTo>
                    <a:lnTo>
                      <a:pt x="18740" y="5342"/>
                    </a:lnTo>
                    <a:cubicBezTo>
                      <a:pt x="18763" y="5319"/>
                      <a:pt x="18763" y="5319"/>
                      <a:pt x="18786" y="5319"/>
                    </a:cubicBezTo>
                    <a:cubicBezTo>
                      <a:pt x="18854" y="5296"/>
                      <a:pt x="18923" y="5296"/>
                      <a:pt x="18969" y="5296"/>
                    </a:cubicBezTo>
                    <a:cubicBezTo>
                      <a:pt x="19060" y="5296"/>
                      <a:pt x="19151" y="5273"/>
                      <a:pt x="19220" y="5251"/>
                    </a:cubicBezTo>
                    <a:cubicBezTo>
                      <a:pt x="19425" y="5182"/>
                      <a:pt x="19562" y="5000"/>
                      <a:pt x="19653" y="4840"/>
                    </a:cubicBezTo>
                    <a:cubicBezTo>
                      <a:pt x="19836" y="4520"/>
                      <a:pt x="19950" y="4178"/>
                      <a:pt x="19996" y="3813"/>
                    </a:cubicBezTo>
                    <a:cubicBezTo>
                      <a:pt x="20041" y="3470"/>
                      <a:pt x="19996" y="3105"/>
                      <a:pt x="19927" y="2763"/>
                    </a:cubicBezTo>
                    <a:cubicBezTo>
                      <a:pt x="19882" y="2580"/>
                      <a:pt x="19836" y="2420"/>
                      <a:pt x="19767" y="2261"/>
                    </a:cubicBezTo>
                    <a:cubicBezTo>
                      <a:pt x="19699" y="2078"/>
                      <a:pt x="19608" y="1895"/>
                      <a:pt x="19516" y="1736"/>
                    </a:cubicBezTo>
                    <a:cubicBezTo>
                      <a:pt x="19334" y="1416"/>
                      <a:pt x="19106" y="1142"/>
                      <a:pt x="18854" y="891"/>
                    </a:cubicBezTo>
                    <a:cubicBezTo>
                      <a:pt x="18603" y="663"/>
                      <a:pt x="18307" y="480"/>
                      <a:pt x="17987" y="343"/>
                    </a:cubicBezTo>
                    <a:cubicBezTo>
                      <a:pt x="17462" y="92"/>
                      <a:pt x="16891" y="1"/>
                      <a:pt x="16321" y="1"/>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2" name="Google Shape;4685;p38">
                <a:extLst>
                  <a:ext uri="{FF2B5EF4-FFF2-40B4-BE49-F238E27FC236}">
                    <a16:creationId xmlns:a16="http://schemas.microsoft.com/office/drawing/2014/main" id="{D8537452-E874-F617-7157-80F9EB3149B5}"/>
                  </a:ext>
                </a:extLst>
              </p:cNvPr>
              <p:cNvSpPr/>
              <p:nvPr/>
            </p:nvSpPr>
            <p:spPr>
              <a:xfrm>
                <a:off x="9468204" y="4563153"/>
                <a:ext cx="214673" cy="111492"/>
              </a:xfrm>
              <a:custGeom>
                <a:avLst/>
                <a:gdLst/>
                <a:ahLst/>
                <a:cxnLst/>
                <a:rect l="l" t="t" r="r" b="b"/>
                <a:pathLst>
                  <a:path w="7671" h="3984" extrusionOk="0">
                    <a:moveTo>
                      <a:pt x="5388" y="480"/>
                    </a:moveTo>
                    <a:cubicBezTo>
                      <a:pt x="5548" y="480"/>
                      <a:pt x="5684" y="503"/>
                      <a:pt x="5844" y="548"/>
                    </a:cubicBezTo>
                    <a:cubicBezTo>
                      <a:pt x="6004" y="594"/>
                      <a:pt x="6164" y="663"/>
                      <a:pt x="6301" y="731"/>
                    </a:cubicBezTo>
                    <a:cubicBezTo>
                      <a:pt x="6461" y="845"/>
                      <a:pt x="6597" y="959"/>
                      <a:pt x="6734" y="1073"/>
                    </a:cubicBezTo>
                    <a:cubicBezTo>
                      <a:pt x="6849" y="1188"/>
                      <a:pt x="6940" y="1302"/>
                      <a:pt x="7031" y="1439"/>
                    </a:cubicBezTo>
                    <a:cubicBezTo>
                      <a:pt x="7077" y="1530"/>
                      <a:pt x="7100" y="1621"/>
                      <a:pt x="7145" y="1735"/>
                    </a:cubicBezTo>
                    <a:cubicBezTo>
                      <a:pt x="7168" y="1804"/>
                      <a:pt x="7168" y="1872"/>
                      <a:pt x="7168" y="1964"/>
                    </a:cubicBezTo>
                    <a:cubicBezTo>
                      <a:pt x="7168" y="2009"/>
                      <a:pt x="7168" y="2078"/>
                      <a:pt x="7145" y="2146"/>
                    </a:cubicBezTo>
                    <a:cubicBezTo>
                      <a:pt x="7122" y="2215"/>
                      <a:pt x="7100" y="2283"/>
                      <a:pt x="7054" y="2352"/>
                    </a:cubicBezTo>
                    <a:cubicBezTo>
                      <a:pt x="7008" y="2443"/>
                      <a:pt x="6963" y="2511"/>
                      <a:pt x="6894" y="2580"/>
                    </a:cubicBezTo>
                    <a:cubicBezTo>
                      <a:pt x="6803" y="2648"/>
                      <a:pt x="6734" y="2717"/>
                      <a:pt x="6643" y="2762"/>
                    </a:cubicBezTo>
                    <a:cubicBezTo>
                      <a:pt x="6552" y="2808"/>
                      <a:pt x="6483" y="2854"/>
                      <a:pt x="6392" y="2877"/>
                    </a:cubicBezTo>
                    <a:cubicBezTo>
                      <a:pt x="6301" y="2899"/>
                      <a:pt x="6187" y="2899"/>
                      <a:pt x="6095" y="2899"/>
                    </a:cubicBezTo>
                    <a:cubicBezTo>
                      <a:pt x="5890" y="2899"/>
                      <a:pt x="5707" y="2854"/>
                      <a:pt x="5525" y="2808"/>
                    </a:cubicBezTo>
                    <a:cubicBezTo>
                      <a:pt x="5205" y="2717"/>
                      <a:pt x="4886" y="2580"/>
                      <a:pt x="4543" y="2489"/>
                    </a:cubicBezTo>
                    <a:cubicBezTo>
                      <a:pt x="4292" y="2397"/>
                      <a:pt x="4018" y="2329"/>
                      <a:pt x="3744" y="2329"/>
                    </a:cubicBezTo>
                    <a:cubicBezTo>
                      <a:pt x="3724" y="2322"/>
                      <a:pt x="3706" y="2319"/>
                      <a:pt x="3689" y="2319"/>
                    </a:cubicBezTo>
                    <a:cubicBezTo>
                      <a:pt x="3647" y="2319"/>
                      <a:pt x="3610" y="2335"/>
                      <a:pt x="3562" y="2352"/>
                    </a:cubicBezTo>
                    <a:lnTo>
                      <a:pt x="3539" y="2352"/>
                    </a:lnTo>
                    <a:cubicBezTo>
                      <a:pt x="3516" y="2352"/>
                      <a:pt x="3493" y="2352"/>
                      <a:pt x="3470" y="2374"/>
                    </a:cubicBezTo>
                    <a:cubicBezTo>
                      <a:pt x="3219" y="2466"/>
                      <a:pt x="3014" y="2603"/>
                      <a:pt x="2808" y="2785"/>
                    </a:cubicBezTo>
                    <a:cubicBezTo>
                      <a:pt x="2626" y="2968"/>
                      <a:pt x="2443" y="3151"/>
                      <a:pt x="2192" y="3287"/>
                    </a:cubicBezTo>
                    <a:cubicBezTo>
                      <a:pt x="2078" y="3356"/>
                      <a:pt x="1964" y="3402"/>
                      <a:pt x="1827" y="3447"/>
                    </a:cubicBezTo>
                    <a:cubicBezTo>
                      <a:pt x="1713" y="3470"/>
                      <a:pt x="1576" y="3493"/>
                      <a:pt x="1462" y="3493"/>
                    </a:cubicBezTo>
                    <a:cubicBezTo>
                      <a:pt x="1348" y="3493"/>
                      <a:pt x="1234" y="3470"/>
                      <a:pt x="1119" y="3447"/>
                    </a:cubicBezTo>
                    <a:cubicBezTo>
                      <a:pt x="1051" y="3424"/>
                      <a:pt x="960" y="3402"/>
                      <a:pt x="891" y="3356"/>
                    </a:cubicBezTo>
                    <a:cubicBezTo>
                      <a:pt x="823" y="3310"/>
                      <a:pt x="777" y="3265"/>
                      <a:pt x="709" y="3219"/>
                    </a:cubicBezTo>
                    <a:cubicBezTo>
                      <a:pt x="663" y="3173"/>
                      <a:pt x="617" y="3128"/>
                      <a:pt x="594" y="3059"/>
                    </a:cubicBezTo>
                    <a:cubicBezTo>
                      <a:pt x="549" y="3014"/>
                      <a:pt x="526" y="2945"/>
                      <a:pt x="503" y="2877"/>
                    </a:cubicBezTo>
                    <a:cubicBezTo>
                      <a:pt x="503" y="2785"/>
                      <a:pt x="480" y="2694"/>
                      <a:pt x="480" y="2626"/>
                    </a:cubicBezTo>
                    <a:cubicBezTo>
                      <a:pt x="480" y="2511"/>
                      <a:pt x="503" y="2397"/>
                      <a:pt x="526" y="2283"/>
                    </a:cubicBezTo>
                    <a:cubicBezTo>
                      <a:pt x="572" y="2123"/>
                      <a:pt x="640" y="1964"/>
                      <a:pt x="731" y="1827"/>
                    </a:cubicBezTo>
                    <a:cubicBezTo>
                      <a:pt x="777" y="1735"/>
                      <a:pt x="823" y="1667"/>
                      <a:pt x="891" y="1598"/>
                    </a:cubicBezTo>
                    <a:cubicBezTo>
                      <a:pt x="937" y="1553"/>
                      <a:pt x="982" y="1507"/>
                      <a:pt x="1051" y="1461"/>
                    </a:cubicBezTo>
                    <a:cubicBezTo>
                      <a:pt x="1119" y="1439"/>
                      <a:pt x="1188" y="1393"/>
                      <a:pt x="1256" y="1370"/>
                    </a:cubicBezTo>
                    <a:cubicBezTo>
                      <a:pt x="1393" y="1347"/>
                      <a:pt x="1507" y="1347"/>
                      <a:pt x="1622" y="1347"/>
                    </a:cubicBezTo>
                    <a:cubicBezTo>
                      <a:pt x="2023" y="1347"/>
                      <a:pt x="2410" y="1435"/>
                      <a:pt x="2806" y="1435"/>
                    </a:cubicBezTo>
                    <a:cubicBezTo>
                      <a:pt x="2905" y="1435"/>
                      <a:pt x="3005" y="1429"/>
                      <a:pt x="3105" y="1416"/>
                    </a:cubicBezTo>
                    <a:cubicBezTo>
                      <a:pt x="3402" y="1370"/>
                      <a:pt x="3653" y="1256"/>
                      <a:pt x="3904" y="1119"/>
                    </a:cubicBezTo>
                    <a:cubicBezTo>
                      <a:pt x="4132" y="982"/>
                      <a:pt x="4338" y="845"/>
                      <a:pt x="4543" y="708"/>
                    </a:cubicBezTo>
                    <a:cubicBezTo>
                      <a:pt x="4680" y="640"/>
                      <a:pt x="4817" y="571"/>
                      <a:pt x="4977" y="526"/>
                    </a:cubicBezTo>
                    <a:cubicBezTo>
                      <a:pt x="5114" y="503"/>
                      <a:pt x="5251" y="480"/>
                      <a:pt x="5388" y="480"/>
                    </a:cubicBezTo>
                    <a:close/>
                    <a:moveTo>
                      <a:pt x="5251" y="1"/>
                    </a:moveTo>
                    <a:cubicBezTo>
                      <a:pt x="4908" y="1"/>
                      <a:pt x="4566" y="138"/>
                      <a:pt x="4269" y="297"/>
                    </a:cubicBezTo>
                    <a:cubicBezTo>
                      <a:pt x="4064" y="434"/>
                      <a:pt x="3881" y="571"/>
                      <a:pt x="3676" y="685"/>
                    </a:cubicBezTo>
                    <a:cubicBezTo>
                      <a:pt x="3516" y="777"/>
                      <a:pt x="3333" y="845"/>
                      <a:pt x="3174" y="891"/>
                    </a:cubicBezTo>
                    <a:cubicBezTo>
                      <a:pt x="3037" y="936"/>
                      <a:pt x="2923" y="936"/>
                      <a:pt x="2786" y="936"/>
                    </a:cubicBezTo>
                    <a:cubicBezTo>
                      <a:pt x="2489" y="936"/>
                      <a:pt x="2215" y="891"/>
                      <a:pt x="1918" y="868"/>
                    </a:cubicBezTo>
                    <a:cubicBezTo>
                      <a:pt x="1781" y="845"/>
                      <a:pt x="1622" y="845"/>
                      <a:pt x="1485" y="845"/>
                    </a:cubicBezTo>
                    <a:cubicBezTo>
                      <a:pt x="1325" y="868"/>
                      <a:pt x="1165" y="891"/>
                      <a:pt x="1028" y="936"/>
                    </a:cubicBezTo>
                    <a:cubicBezTo>
                      <a:pt x="709" y="1051"/>
                      <a:pt x="457" y="1279"/>
                      <a:pt x="298" y="1576"/>
                    </a:cubicBezTo>
                    <a:cubicBezTo>
                      <a:pt x="206" y="1735"/>
                      <a:pt x="115" y="1918"/>
                      <a:pt x="69" y="2123"/>
                    </a:cubicBezTo>
                    <a:cubicBezTo>
                      <a:pt x="47" y="2215"/>
                      <a:pt x="24" y="2306"/>
                      <a:pt x="1" y="2397"/>
                    </a:cubicBezTo>
                    <a:cubicBezTo>
                      <a:pt x="1" y="2489"/>
                      <a:pt x="1" y="2603"/>
                      <a:pt x="1" y="2694"/>
                    </a:cubicBezTo>
                    <a:cubicBezTo>
                      <a:pt x="1" y="2991"/>
                      <a:pt x="115" y="3310"/>
                      <a:pt x="321" y="3516"/>
                    </a:cubicBezTo>
                    <a:cubicBezTo>
                      <a:pt x="412" y="3630"/>
                      <a:pt x="549" y="3721"/>
                      <a:pt x="663" y="3790"/>
                    </a:cubicBezTo>
                    <a:cubicBezTo>
                      <a:pt x="800" y="3881"/>
                      <a:pt x="960" y="3927"/>
                      <a:pt x="1097" y="3949"/>
                    </a:cubicBezTo>
                    <a:cubicBezTo>
                      <a:pt x="1208" y="3973"/>
                      <a:pt x="1319" y="3983"/>
                      <a:pt x="1430" y="3983"/>
                    </a:cubicBezTo>
                    <a:cubicBezTo>
                      <a:pt x="1636" y="3983"/>
                      <a:pt x="1839" y="3948"/>
                      <a:pt x="2032" y="3904"/>
                    </a:cubicBezTo>
                    <a:cubicBezTo>
                      <a:pt x="2192" y="3858"/>
                      <a:pt x="2352" y="3767"/>
                      <a:pt x="2489" y="3698"/>
                    </a:cubicBezTo>
                    <a:cubicBezTo>
                      <a:pt x="2649" y="3584"/>
                      <a:pt x="2808" y="3470"/>
                      <a:pt x="2945" y="3333"/>
                    </a:cubicBezTo>
                    <a:cubicBezTo>
                      <a:pt x="3105" y="3196"/>
                      <a:pt x="3242" y="3036"/>
                      <a:pt x="3448" y="2922"/>
                    </a:cubicBezTo>
                    <a:cubicBezTo>
                      <a:pt x="3516" y="2877"/>
                      <a:pt x="3585" y="2854"/>
                      <a:pt x="3653" y="2831"/>
                    </a:cubicBezTo>
                    <a:lnTo>
                      <a:pt x="3744" y="2831"/>
                    </a:lnTo>
                    <a:cubicBezTo>
                      <a:pt x="3927" y="2831"/>
                      <a:pt x="4087" y="2854"/>
                      <a:pt x="4246" y="2899"/>
                    </a:cubicBezTo>
                    <a:lnTo>
                      <a:pt x="4269" y="2899"/>
                    </a:lnTo>
                    <a:cubicBezTo>
                      <a:pt x="4612" y="3014"/>
                      <a:pt x="4931" y="3151"/>
                      <a:pt x="5274" y="3242"/>
                    </a:cubicBezTo>
                    <a:cubicBezTo>
                      <a:pt x="5561" y="3332"/>
                      <a:pt x="5848" y="3393"/>
                      <a:pt x="6135" y="3393"/>
                    </a:cubicBezTo>
                    <a:cubicBezTo>
                      <a:pt x="6213" y="3393"/>
                      <a:pt x="6291" y="3389"/>
                      <a:pt x="6369" y="3379"/>
                    </a:cubicBezTo>
                    <a:cubicBezTo>
                      <a:pt x="6757" y="3310"/>
                      <a:pt x="7100" y="3082"/>
                      <a:pt x="7351" y="2785"/>
                    </a:cubicBezTo>
                    <a:cubicBezTo>
                      <a:pt x="7465" y="2671"/>
                      <a:pt x="7556" y="2511"/>
                      <a:pt x="7602" y="2352"/>
                    </a:cubicBezTo>
                    <a:cubicBezTo>
                      <a:pt x="7647" y="2169"/>
                      <a:pt x="7670" y="1986"/>
                      <a:pt x="7647" y="1804"/>
                    </a:cubicBezTo>
                    <a:cubicBezTo>
                      <a:pt x="7647" y="1644"/>
                      <a:pt x="7579" y="1484"/>
                      <a:pt x="7511" y="1347"/>
                    </a:cubicBezTo>
                    <a:cubicBezTo>
                      <a:pt x="7442" y="1188"/>
                      <a:pt x="7351" y="1028"/>
                      <a:pt x="7214" y="891"/>
                    </a:cubicBezTo>
                    <a:cubicBezTo>
                      <a:pt x="6986" y="594"/>
                      <a:pt x="6689" y="389"/>
                      <a:pt x="6346" y="206"/>
                    </a:cubicBezTo>
                    <a:cubicBezTo>
                      <a:pt x="6027" y="69"/>
                      <a:pt x="5684" y="1"/>
                      <a:pt x="5342" y="1"/>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3" name="Google Shape;4686;p38">
                <a:extLst>
                  <a:ext uri="{FF2B5EF4-FFF2-40B4-BE49-F238E27FC236}">
                    <a16:creationId xmlns:a16="http://schemas.microsoft.com/office/drawing/2014/main" id="{13BF0388-91FB-C1E3-8479-A500E0BDE5DC}"/>
                  </a:ext>
                </a:extLst>
              </p:cNvPr>
              <p:cNvSpPr/>
              <p:nvPr/>
            </p:nvSpPr>
            <p:spPr>
              <a:xfrm>
                <a:off x="9267636" y="4550392"/>
                <a:ext cx="160998" cy="144011"/>
              </a:xfrm>
              <a:custGeom>
                <a:avLst/>
                <a:gdLst/>
                <a:ahLst/>
                <a:cxnLst/>
                <a:rect l="l" t="t" r="r" b="b"/>
                <a:pathLst>
                  <a:path w="5753" h="5146" extrusionOk="0">
                    <a:moveTo>
                      <a:pt x="3402" y="479"/>
                    </a:moveTo>
                    <a:cubicBezTo>
                      <a:pt x="3676" y="502"/>
                      <a:pt x="3950" y="525"/>
                      <a:pt x="4201" y="594"/>
                    </a:cubicBezTo>
                    <a:cubicBezTo>
                      <a:pt x="4360" y="639"/>
                      <a:pt x="4497" y="685"/>
                      <a:pt x="4657" y="776"/>
                    </a:cubicBezTo>
                    <a:cubicBezTo>
                      <a:pt x="4748" y="822"/>
                      <a:pt x="4817" y="890"/>
                      <a:pt x="4908" y="959"/>
                    </a:cubicBezTo>
                    <a:cubicBezTo>
                      <a:pt x="4977" y="1027"/>
                      <a:pt x="5022" y="1119"/>
                      <a:pt x="5091" y="1210"/>
                    </a:cubicBezTo>
                    <a:cubicBezTo>
                      <a:pt x="5137" y="1301"/>
                      <a:pt x="5182" y="1392"/>
                      <a:pt x="5205" y="1507"/>
                    </a:cubicBezTo>
                    <a:cubicBezTo>
                      <a:pt x="5228" y="1598"/>
                      <a:pt x="5251" y="1689"/>
                      <a:pt x="5251" y="1803"/>
                    </a:cubicBezTo>
                    <a:cubicBezTo>
                      <a:pt x="5251" y="1872"/>
                      <a:pt x="5228" y="1917"/>
                      <a:pt x="5228" y="1986"/>
                    </a:cubicBezTo>
                    <a:cubicBezTo>
                      <a:pt x="5205" y="2032"/>
                      <a:pt x="5182" y="2077"/>
                      <a:pt x="5159" y="2123"/>
                    </a:cubicBezTo>
                    <a:cubicBezTo>
                      <a:pt x="5137" y="2169"/>
                      <a:pt x="5114" y="2214"/>
                      <a:pt x="5068" y="2237"/>
                    </a:cubicBezTo>
                    <a:cubicBezTo>
                      <a:pt x="5022" y="2283"/>
                      <a:pt x="4977" y="2328"/>
                      <a:pt x="4908" y="2374"/>
                    </a:cubicBezTo>
                    <a:cubicBezTo>
                      <a:pt x="4817" y="2420"/>
                      <a:pt x="4726" y="2442"/>
                      <a:pt x="4612" y="2488"/>
                    </a:cubicBezTo>
                    <a:cubicBezTo>
                      <a:pt x="4452" y="2534"/>
                      <a:pt x="4269" y="2534"/>
                      <a:pt x="4087" y="2557"/>
                    </a:cubicBezTo>
                    <a:cubicBezTo>
                      <a:pt x="3858" y="2534"/>
                      <a:pt x="3607" y="2511"/>
                      <a:pt x="3379" y="2442"/>
                    </a:cubicBezTo>
                    <a:lnTo>
                      <a:pt x="3333" y="2442"/>
                    </a:lnTo>
                    <a:cubicBezTo>
                      <a:pt x="3285" y="2426"/>
                      <a:pt x="3236" y="2410"/>
                      <a:pt x="3196" y="2410"/>
                    </a:cubicBezTo>
                    <a:cubicBezTo>
                      <a:pt x="3179" y="2410"/>
                      <a:pt x="3164" y="2413"/>
                      <a:pt x="3151" y="2420"/>
                    </a:cubicBezTo>
                    <a:cubicBezTo>
                      <a:pt x="3105" y="2442"/>
                      <a:pt x="3082" y="2442"/>
                      <a:pt x="3037" y="2465"/>
                    </a:cubicBezTo>
                    <a:cubicBezTo>
                      <a:pt x="2900" y="2579"/>
                      <a:pt x="2786" y="2716"/>
                      <a:pt x="2671" y="2853"/>
                    </a:cubicBezTo>
                    <a:cubicBezTo>
                      <a:pt x="2580" y="3013"/>
                      <a:pt x="2512" y="3173"/>
                      <a:pt x="2466" y="3333"/>
                    </a:cubicBezTo>
                    <a:cubicBezTo>
                      <a:pt x="2352" y="3629"/>
                      <a:pt x="2306" y="3949"/>
                      <a:pt x="2146" y="4223"/>
                    </a:cubicBezTo>
                    <a:cubicBezTo>
                      <a:pt x="2101" y="4268"/>
                      <a:pt x="2055" y="4337"/>
                      <a:pt x="2009" y="4383"/>
                    </a:cubicBezTo>
                    <a:cubicBezTo>
                      <a:pt x="1964" y="4428"/>
                      <a:pt x="1918" y="4474"/>
                      <a:pt x="1850" y="4497"/>
                    </a:cubicBezTo>
                    <a:cubicBezTo>
                      <a:pt x="1781" y="4542"/>
                      <a:pt x="1690" y="4588"/>
                      <a:pt x="1621" y="4611"/>
                    </a:cubicBezTo>
                    <a:cubicBezTo>
                      <a:pt x="1507" y="4634"/>
                      <a:pt x="1393" y="4656"/>
                      <a:pt x="1279" y="4656"/>
                    </a:cubicBezTo>
                    <a:cubicBezTo>
                      <a:pt x="1233" y="4656"/>
                      <a:pt x="1211" y="4656"/>
                      <a:pt x="1165" y="4634"/>
                    </a:cubicBezTo>
                    <a:lnTo>
                      <a:pt x="1142" y="4634"/>
                    </a:lnTo>
                    <a:cubicBezTo>
                      <a:pt x="1119" y="4611"/>
                      <a:pt x="1119" y="4611"/>
                      <a:pt x="1096" y="4611"/>
                    </a:cubicBezTo>
                    <a:cubicBezTo>
                      <a:pt x="1096" y="4588"/>
                      <a:pt x="1074" y="4565"/>
                      <a:pt x="1074" y="4565"/>
                    </a:cubicBezTo>
                    <a:cubicBezTo>
                      <a:pt x="1051" y="4520"/>
                      <a:pt x="1028" y="4474"/>
                      <a:pt x="1028" y="4405"/>
                    </a:cubicBezTo>
                    <a:cubicBezTo>
                      <a:pt x="959" y="4200"/>
                      <a:pt x="937" y="3995"/>
                      <a:pt x="891" y="3766"/>
                    </a:cubicBezTo>
                    <a:cubicBezTo>
                      <a:pt x="845" y="3629"/>
                      <a:pt x="800" y="3492"/>
                      <a:pt x="754" y="3355"/>
                    </a:cubicBezTo>
                    <a:cubicBezTo>
                      <a:pt x="708" y="3218"/>
                      <a:pt x="663" y="3082"/>
                      <a:pt x="617" y="2945"/>
                    </a:cubicBezTo>
                    <a:cubicBezTo>
                      <a:pt x="571" y="2716"/>
                      <a:pt x="526" y="2465"/>
                      <a:pt x="526" y="2214"/>
                    </a:cubicBezTo>
                    <a:cubicBezTo>
                      <a:pt x="526" y="2100"/>
                      <a:pt x="549" y="1986"/>
                      <a:pt x="571" y="1872"/>
                    </a:cubicBezTo>
                    <a:cubicBezTo>
                      <a:pt x="594" y="1780"/>
                      <a:pt x="640" y="1689"/>
                      <a:pt x="663" y="1621"/>
                    </a:cubicBezTo>
                    <a:cubicBezTo>
                      <a:pt x="731" y="1507"/>
                      <a:pt x="800" y="1415"/>
                      <a:pt x="891" y="1347"/>
                    </a:cubicBezTo>
                    <a:cubicBezTo>
                      <a:pt x="1005" y="1210"/>
                      <a:pt x="1165" y="1119"/>
                      <a:pt x="1302" y="1027"/>
                    </a:cubicBezTo>
                    <a:cubicBezTo>
                      <a:pt x="1599" y="845"/>
                      <a:pt x="1918" y="731"/>
                      <a:pt x="2261" y="639"/>
                    </a:cubicBezTo>
                    <a:cubicBezTo>
                      <a:pt x="2626" y="548"/>
                      <a:pt x="3014" y="479"/>
                      <a:pt x="3402" y="479"/>
                    </a:cubicBezTo>
                    <a:close/>
                    <a:moveTo>
                      <a:pt x="3379" y="0"/>
                    </a:moveTo>
                    <a:cubicBezTo>
                      <a:pt x="3128" y="0"/>
                      <a:pt x="2877" y="23"/>
                      <a:pt x="2626" y="46"/>
                    </a:cubicBezTo>
                    <a:cubicBezTo>
                      <a:pt x="2169" y="114"/>
                      <a:pt x="1736" y="251"/>
                      <a:pt x="1325" y="457"/>
                    </a:cubicBezTo>
                    <a:cubicBezTo>
                      <a:pt x="891" y="662"/>
                      <a:pt x="480" y="959"/>
                      <a:pt x="252" y="1370"/>
                    </a:cubicBezTo>
                    <a:cubicBezTo>
                      <a:pt x="46" y="1735"/>
                      <a:pt x="1" y="2146"/>
                      <a:pt x="46" y="2557"/>
                    </a:cubicBezTo>
                    <a:cubicBezTo>
                      <a:pt x="69" y="2785"/>
                      <a:pt x="138" y="3013"/>
                      <a:pt x="206" y="3241"/>
                    </a:cubicBezTo>
                    <a:cubicBezTo>
                      <a:pt x="229" y="3355"/>
                      <a:pt x="275" y="3470"/>
                      <a:pt x="298" y="3584"/>
                    </a:cubicBezTo>
                    <a:cubicBezTo>
                      <a:pt x="343" y="3698"/>
                      <a:pt x="389" y="3812"/>
                      <a:pt x="412" y="3926"/>
                    </a:cubicBezTo>
                    <a:cubicBezTo>
                      <a:pt x="503" y="4246"/>
                      <a:pt x="503" y="4588"/>
                      <a:pt x="686" y="4862"/>
                    </a:cubicBezTo>
                    <a:cubicBezTo>
                      <a:pt x="777" y="5022"/>
                      <a:pt x="959" y="5090"/>
                      <a:pt x="1119" y="5136"/>
                    </a:cubicBezTo>
                    <a:cubicBezTo>
                      <a:pt x="1150" y="5143"/>
                      <a:pt x="1183" y="5146"/>
                      <a:pt x="1216" y="5146"/>
                    </a:cubicBezTo>
                    <a:cubicBezTo>
                      <a:pt x="1284" y="5146"/>
                      <a:pt x="1355" y="5136"/>
                      <a:pt x="1416" y="5136"/>
                    </a:cubicBezTo>
                    <a:cubicBezTo>
                      <a:pt x="1576" y="5113"/>
                      <a:pt x="1713" y="5090"/>
                      <a:pt x="1850" y="5044"/>
                    </a:cubicBezTo>
                    <a:cubicBezTo>
                      <a:pt x="2055" y="4976"/>
                      <a:pt x="2238" y="4862"/>
                      <a:pt x="2397" y="4702"/>
                    </a:cubicBezTo>
                    <a:cubicBezTo>
                      <a:pt x="2512" y="4565"/>
                      <a:pt x="2603" y="4405"/>
                      <a:pt x="2694" y="4223"/>
                    </a:cubicBezTo>
                    <a:cubicBezTo>
                      <a:pt x="2831" y="3880"/>
                      <a:pt x="2900" y="3515"/>
                      <a:pt x="3059" y="3173"/>
                    </a:cubicBezTo>
                    <a:cubicBezTo>
                      <a:pt x="3105" y="3104"/>
                      <a:pt x="3174" y="3036"/>
                      <a:pt x="3219" y="2967"/>
                    </a:cubicBezTo>
                    <a:cubicBezTo>
                      <a:pt x="3242" y="2945"/>
                      <a:pt x="3265" y="2945"/>
                      <a:pt x="3265" y="2922"/>
                    </a:cubicBezTo>
                    <a:cubicBezTo>
                      <a:pt x="3539" y="3002"/>
                      <a:pt x="3830" y="3047"/>
                      <a:pt x="4118" y="3047"/>
                    </a:cubicBezTo>
                    <a:cubicBezTo>
                      <a:pt x="4406" y="3047"/>
                      <a:pt x="4691" y="3002"/>
                      <a:pt x="4954" y="2899"/>
                    </a:cubicBezTo>
                    <a:cubicBezTo>
                      <a:pt x="5091" y="2830"/>
                      <a:pt x="5205" y="2762"/>
                      <a:pt x="5319" y="2693"/>
                    </a:cubicBezTo>
                    <a:cubicBezTo>
                      <a:pt x="5433" y="2602"/>
                      <a:pt x="5525" y="2488"/>
                      <a:pt x="5593" y="2351"/>
                    </a:cubicBezTo>
                    <a:cubicBezTo>
                      <a:pt x="5753" y="2077"/>
                      <a:pt x="5753" y="1758"/>
                      <a:pt x="5707" y="1461"/>
                    </a:cubicBezTo>
                    <a:cubicBezTo>
                      <a:pt x="5639" y="1141"/>
                      <a:pt x="5502" y="867"/>
                      <a:pt x="5273" y="639"/>
                    </a:cubicBezTo>
                    <a:cubicBezTo>
                      <a:pt x="5045" y="411"/>
                      <a:pt x="4794" y="274"/>
                      <a:pt x="4497" y="160"/>
                    </a:cubicBezTo>
                    <a:cubicBezTo>
                      <a:pt x="4201" y="69"/>
                      <a:pt x="3904" y="23"/>
                      <a:pt x="3584" y="0"/>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4" name="Google Shape;4687;p38">
                <a:extLst>
                  <a:ext uri="{FF2B5EF4-FFF2-40B4-BE49-F238E27FC236}">
                    <a16:creationId xmlns:a16="http://schemas.microsoft.com/office/drawing/2014/main" id="{74AA0D38-52F9-2FAE-8CDC-BEE8C76455B7}"/>
                  </a:ext>
                </a:extLst>
              </p:cNvPr>
              <p:cNvSpPr/>
              <p:nvPr/>
            </p:nvSpPr>
            <p:spPr>
              <a:xfrm>
                <a:off x="6865879" y="3367382"/>
                <a:ext cx="3476185" cy="1748139"/>
              </a:xfrm>
              <a:custGeom>
                <a:avLst/>
                <a:gdLst/>
                <a:ahLst/>
                <a:cxnLst/>
                <a:rect l="l" t="t" r="r" b="b"/>
                <a:pathLst>
                  <a:path w="124216" h="62467" extrusionOk="0">
                    <a:moveTo>
                      <a:pt x="99930" y="1"/>
                    </a:moveTo>
                    <a:cubicBezTo>
                      <a:pt x="99496" y="1"/>
                      <a:pt x="99063" y="24"/>
                      <a:pt x="98629" y="24"/>
                    </a:cubicBezTo>
                    <a:lnTo>
                      <a:pt x="98081" y="24"/>
                    </a:lnTo>
                    <a:cubicBezTo>
                      <a:pt x="97282" y="46"/>
                      <a:pt x="96460" y="92"/>
                      <a:pt x="95662" y="115"/>
                    </a:cubicBezTo>
                    <a:cubicBezTo>
                      <a:pt x="92169" y="275"/>
                      <a:pt x="88677" y="594"/>
                      <a:pt x="85208" y="1074"/>
                    </a:cubicBezTo>
                    <a:cubicBezTo>
                      <a:pt x="85162" y="1096"/>
                      <a:pt x="85116" y="1096"/>
                      <a:pt x="85071" y="1096"/>
                    </a:cubicBezTo>
                    <a:lnTo>
                      <a:pt x="85048" y="1096"/>
                    </a:lnTo>
                    <a:cubicBezTo>
                      <a:pt x="84728" y="1142"/>
                      <a:pt x="84386" y="1188"/>
                      <a:pt x="84066" y="1256"/>
                    </a:cubicBezTo>
                    <a:cubicBezTo>
                      <a:pt x="83884" y="1279"/>
                      <a:pt x="83701" y="1302"/>
                      <a:pt x="83518" y="1325"/>
                    </a:cubicBezTo>
                    <a:lnTo>
                      <a:pt x="83496" y="1325"/>
                    </a:lnTo>
                    <a:cubicBezTo>
                      <a:pt x="82126" y="1553"/>
                      <a:pt x="80757" y="1781"/>
                      <a:pt x="79387" y="2055"/>
                    </a:cubicBezTo>
                    <a:lnTo>
                      <a:pt x="79364" y="2055"/>
                    </a:lnTo>
                    <a:cubicBezTo>
                      <a:pt x="79296" y="2078"/>
                      <a:pt x="79227" y="2078"/>
                      <a:pt x="79136" y="2101"/>
                    </a:cubicBezTo>
                    <a:cubicBezTo>
                      <a:pt x="77995" y="2329"/>
                      <a:pt x="76853" y="2557"/>
                      <a:pt x="75712" y="2808"/>
                    </a:cubicBezTo>
                    <a:cubicBezTo>
                      <a:pt x="75712" y="2808"/>
                      <a:pt x="75712" y="2808"/>
                      <a:pt x="75712" y="2831"/>
                    </a:cubicBezTo>
                    <a:cubicBezTo>
                      <a:pt x="75644" y="2831"/>
                      <a:pt x="75575" y="2854"/>
                      <a:pt x="75530" y="2854"/>
                    </a:cubicBezTo>
                    <a:cubicBezTo>
                      <a:pt x="75415" y="2900"/>
                      <a:pt x="75301" y="2922"/>
                      <a:pt x="75187" y="2945"/>
                    </a:cubicBezTo>
                    <a:lnTo>
                      <a:pt x="75164" y="2945"/>
                    </a:lnTo>
                    <a:cubicBezTo>
                      <a:pt x="74913" y="3014"/>
                      <a:pt x="74639" y="3059"/>
                      <a:pt x="74366" y="3128"/>
                    </a:cubicBezTo>
                    <a:cubicBezTo>
                      <a:pt x="73863" y="3265"/>
                      <a:pt x="73361" y="3379"/>
                      <a:pt x="72859" y="3516"/>
                    </a:cubicBezTo>
                    <a:cubicBezTo>
                      <a:pt x="66354" y="5159"/>
                      <a:pt x="60008" y="7396"/>
                      <a:pt x="53891" y="10181"/>
                    </a:cubicBezTo>
                    <a:cubicBezTo>
                      <a:pt x="53846" y="10204"/>
                      <a:pt x="53800" y="10226"/>
                      <a:pt x="53754" y="10249"/>
                    </a:cubicBezTo>
                    <a:cubicBezTo>
                      <a:pt x="53731" y="10249"/>
                      <a:pt x="53731" y="10272"/>
                      <a:pt x="53709" y="10272"/>
                    </a:cubicBezTo>
                    <a:cubicBezTo>
                      <a:pt x="53412" y="10409"/>
                      <a:pt x="53115" y="10546"/>
                      <a:pt x="52818" y="10683"/>
                    </a:cubicBezTo>
                    <a:cubicBezTo>
                      <a:pt x="52796" y="10683"/>
                      <a:pt x="52773" y="10706"/>
                      <a:pt x="52773" y="10706"/>
                    </a:cubicBezTo>
                    <a:cubicBezTo>
                      <a:pt x="52681" y="10751"/>
                      <a:pt x="52613" y="10774"/>
                      <a:pt x="52522" y="10820"/>
                    </a:cubicBezTo>
                    <a:lnTo>
                      <a:pt x="52499" y="10820"/>
                    </a:lnTo>
                    <a:cubicBezTo>
                      <a:pt x="52499" y="10820"/>
                      <a:pt x="52499" y="10820"/>
                      <a:pt x="52499" y="10843"/>
                    </a:cubicBezTo>
                    <a:cubicBezTo>
                      <a:pt x="52271" y="10934"/>
                      <a:pt x="52042" y="11048"/>
                      <a:pt x="51837" y="11139"/>
                    </a:cubicBezTo>
                    <a:cubicBezTo>
                      <a:pt x="49075" y="12463"/>
                      <a:pt x="46382" y="13901"/>
                      <a:pt x="43757" y="15431"/>
                    </a:cubicBezTo>
                    <a:cubicBezTo>
                      <a:pt x="43574" y="15545"/>
                      <a:pt x="43392" y="15659"/>
                      <a:pt x="43209" y="15750"/>
                    </a:cubicBezTo>
                    <a:cubicBezTo>
                      <a:pt x="43209" y="15750"/>
                      <a:pt x="43186" y="15773"/>
                      <a:pt x="43186" y="15773"/>
                    </a:cubicBezTo>
                    <a:cubicBezTo>
                      <a:pt x="43095" y="15841"/>
                      <a:pt x="42981" y="15887"/>
                      <a:pt x="42889" y="15956"/>
                    </a:cubicBezTo>
                    <a:cubicBezTo>
                      <a:pt x="42844" y="15978"/>
                      <a:pt x="42775" y="16001"/>
                      <a:pt x="42730" y="16047"/>
                    </a:cubicBezTo>
                    <a:cubicBezTo>
                      <a:pt x="42707" y="16070"/>
                      <a:pt x="42684" y="16070"/>
                      <a:pt x="42638" y="16093"/>
                    </a:cubicBezTo>
                    <a:cubicBezTo>
                      <a:pt x="42570" y="16138"/>
                      <a:pt x="42524" y="16161"/>
                      <a:pt x="42456" y="16207"/>
                    </a:cubicBezTo>
                    <a:cubicBezTo>
                      <a:pt x="42228" y="16344"/>
                      <a:pt x="42022" y="16481"/>
                      <a:pt x="41817" y="16595"/>
                    </a:cubicBezTo>
                    <a:cubicBezTo>
                      <a:pt x="41794" y="16618"/>
                      <a:pt x="41771" y="16618"/>
                      <a:pt x="41748" y="16640"/>
                    </a:cubicBezTo>
                    <a:cubicBezTo>
                      <a:pt x="41703" y="16663"/>
                      <a:pt x="41634" y="16709"/>
                      <a:pt x="41566" y="16754"/>
                    </a:cubicBezTo>
                    <a:cubicBezTo>
                      <a:pt x="41543" y="16777"/>
                      <a:pt x="41497" y="16800"/>
                      <a:pt x="41474" y="16800"/>
                    </a:cubicBezTo>
                    <a:cubicBezTo>
                      <a:pt x="41406" y="16846"/>
                      <a:pt x="41337" y="16891"/>
                      <a:pt x="41269" y="16937"/>
                    </a:cubicBezTo>
                    <a:cubicBezTo>
                      <a:pt x="41200" y="16983"/>
                      <a:pt x="41132" y="17028"/>
                      <a:pt x="41063" y="17074"/>
                    </a:cubicBezTo>
                    <a:cubicBezTo>
                      <a:pt x="41041" y="17074"/>
                      <a:pt x="41018" y="17097"/>
                      <a:pt x="41018" y="17097"/>
                    </a:cubicBezTo>
                    <a:cubicBezTo>
                      <a:pt x="39648" y="17941"/>
                      <a:pt x="38302" y="18832"/>
                      <a:pt x="36955" y="19745"/>
                    </a:cubicBezTo>
                    <a:cubicBezTo>
                      <a:pt x="36795" y="19859"/>
                      <a:pt x="36658" y="19950"/>
                      <a:pt x="36498" y="20064"/>
                    </a:cubicBezTo>
                    <a:cubicBezTo>
                      <a:pt x="36498" y="20064"/>
                      <a:pt x="36476" y="20064"/>
                      <a:pt x="36476" y="20087"/>
                    </a:cubicBezTo>
                    <a:cubicBezTo>
                      <a:pt x="36407" y="20133"/>
                      <a:pt x="36316" y="20178"/>
                      <a:pt x="36247" y="20247"/>
                    </a:cubicBezTo>
                    <a:lnTo>
                      <a:pt x="36224" y="20247"/>
                    </a:lnTo>
                    <a:cubicBezTo>
                      <a:pt x="36019" y="20407"/>
                      <a:pt x="35814" y="20543"/>
                      <a:pt x="35608" y="20680"/>
                    </a:cubicBezTo>
                    <a:cubicBezTo>
                      <a:pt x="35585" y="20703"/>
                      <a:pt x="35585" y="20703"/>
                      <a:pt x="35563" y="20703"/>
                    </a:cubicBezTo>
                    <a:cubicBezTo>
                      <a:pt x="35174" y="21000"/>
                      <a:pt x="34764" y="21274"/>
                      <a:pt x="34376" y="21571"/>
                    </a:cubicBezTo>
                    <a:cubicBezTo>
                      <a:pt x="33782" y="22004"/>
                      <a:pt x="33212" y="22438"/>
                      <a:pt x="32618" y="22872"/>
                    </a:cubicBezTo>
                    <a:cubicBezTo>
                      <a:pt x="29765" y="25040"/>
                      <a:pt x="27026" y="27323"/>
                      <a:pt x="24401" y="29765"/>
                    </a:cubicBezTo>
                    <a:cubicBezTo>
                      <a:pt x="24196" y="29925"/>
                      <a:pt x="24013" y="30107"/>
                      <a:pt x="23830" y="30267"/>
                    </a:cubicBezTo>
                    <a:cubicBezTo>
                      <a:pt x="23762" y="30358"/>
                      <a:pt x="23671" y="30427"/>
                      <a:pt x="23579" y="30495"/>
                    </a:cubicBezTo>
                    <a:lnTo>
                      <a:pt x="23579" y="30518"/>
                    </a:lnTo>
                    <a:cubicBezTo>
                      <a:pt x="23442" y="30632"/>
                      <a:pt x="23328" y="30769"/>
                      <a:pt x="23191" y="30883"/>
                    </a:cubicBezTo>
                    <a:cubicBezTo>
                      <a:pt x="23168" y="30906"/>
                      <a:pt x="23168" y="30906"/>
                      <a:pt x="23168" y="30906"/>
                    </a:cubicBezTo>
                    <a:cubicBezTo>
                      <a:pt x="23054" y="30997"/>
                      <a:pt x="22963" y="31089"/>
                      <a:pt x="22872" y="31203"/>
                    </a:cubicBezTo>
                    <a:lnTo>
                      <a:pt x="22849" y="31203"/>
                    </a:lnTo>
                    <a:cubicBezTo>
                      <a:pt x="22529" y="31500"/>
                      <a:pt x="22233" y="31819"/>
                      <a:pt x="21913" y="32116"/>
                    </a:cubicBezTo>
                    <a:lnTo>
                      <a:pt x="21890" y="32116"/>
                    </a:lnTo>
                    <a:cubicBezTo>
                      <a:pt x="21776" y="32253"/>
                      <a:pt x="21639" y="32390"/>
                      <a:pt x="21502" y="32527"/>
                    </a:cubicBezTo>
                    <a:cubicBezTo>
                      <a:pt x="20155" y="33873"/>
                      <a:pt x="18832" y="35243"/>
                      <a:pt x="17553" y="36635"/>
                    </a:cubicBezTo>
                    <a:cubicBezTo>
                      <a:pt x="17439" y="36749"/>
                      <a:pt x="17348" y="36864"/>
                      <a:pt x="17234" y="36978"/>
                    </a:cubicBezTo>
                    <a:cubicBezTo>
                      <a:pt x="17234" y="36978"/>
                      <a:pt x="17234" y="36978"/>
                      <a:pt x="17234" y="37000"/>
                    </a:cubicBezTo>
                    <a:cubicBezTo>
                      <a:pt x="17120" y="37092"/>
                      <a:pt x="17028" y="37206"/>
                      <a:pt x="16937" y="37320"/>
                    </a:cubicBezTo>
                    <a:cubicBezTo>
                      <a:pt x="16846" y="37434"/>
                      <a:pt x="16732" y="37548"/>
                      <a:pt x="16640" y="37662"/>
                    </a:cubicBezTo>
                    <a:cubicBezTo>
                      <a:pt x="16458" y="37845"/>
                      <a:pt x="16298" y="38050"/>
                      <a:pt x="16138" y="38233"/>
                    </a:cubicBezTo>
                    <a:cubicBezTo>
                      <a:pt x="16093" y="38256"/>
                      <a:pt x="16070" y="38302"/>
                      <a:pt x="16047" y="38324"/>
                    </a:cubicBezTo>
                    <a:cubicBezTo>
                      <a:pt x="15956" y="38438"/>
                      <a:pt x="15841" y="38553"/>
                      <a:pt x="15750" y="38667"/>
                    </a:cubicBezTo>
                    <a:cubicBezTo>
                      <a:pt x="15727" y="38690"/>
                      <a:pt x="15704" y="38712"/>
                      <a:pt x="15704" y="38712"/>
                    </a:cubicBezTo>
                    <a:cubicBezTo>
                      <a:pt x="13559" y="41177"/>
                      <a:pt x="11527" y="43734"/>
                      <a:pt x="9633" y="46382"/>
                    </a:cubicBezTo>
                    <a:cubicBezTo>
                      <a:pt x="9610" y="46404"/>
                      <a:pt x="9587" y="46427"/>
                      <a:pt x="9564" y="46473"/>
                    </a:cubicBezTo>
                    <a:cubicBezTo>
                      <a:pt x="9359" y="46747"/>
                      <a:pt x="9154" y="47021"/>
                      <a:pt x="8948" y="47317"/>
                    </a:cubicBezTo>
                    <a:cubicBezTo>
                      <a:pt x="8766" y="47569"/>
                      <a:pt x="8583" y="47820"/>
                      <a:pt x="8423" y="48071"/>
                    </a:cubicBezTo>
                    <a:lnTo>
                      <a:pt x="8400" y="48071"/>
                    </a:lnTo>
                    <a:cubicBezTo>
                      <a:pt x="8286" y="48231"/>
                      <a:pt x="8195" y="48390"/>
                      <a:pt x="8081" y="48573"/>
                    </a:cubicBezTo>
                    <a:cubicBezTo>
                      <a:pt x="8058" y="48596"/>
                      <a:pt x="8035" y="48619"/>
                      <a:pt x="8035" y="48641"/>
                    </a:cubicBezTo>
                    <a:lnTo>
                      <a:pt x="8012" y="48641"/>
                    </a:lnTo>
                    <a:cubicBezTo>
                      <a:pt x="7967" y="48710"/>
                      <a:pt x="7944" y="48778"/>
                      <a:pt x="7898" y="48824"/>
                    </a:cubicBezTo>
                    <a:cubicBezTo>
                      <a:pt x="7898" y="48824"/>
                      <a:pt x="7875" y="48847"/>
                      <a:pt x="7875" y="48847"/>
                    </a:cubicBezTo>
                    <a:cubicBezTo>
                      <a:pt x="7716" y="49098"/>
                      <a:pt x="7533" y="49349"/>
                      <a:pt x="7373" y="49600"/>
                    </a:cubicBezTo>
                    <a:cubicBezTo>
                      <a:pt x="7350" y="49623"/>
                      <a:pt x="7328" y="49646"/>
                      <a:pt x="7305" y="49668"/>
                    </a:cubicBezTo>
                    <a:cubicBezTo>
                      <a:pt x="7168" y="49897"/>
                      <a:pt x="7031" y="50102"/>
                      <a:pt x="6871" y="50330"/>
                    </a:cubicBezTo>
                    <a:cubicBezTo>
                      <a:pt x="6871" y="50330"/>
                      <a:pt x="6871" y="50330"/>
                      <a:pt x="6871" y="50353"/>
                    </a:cubicBezTo>
                    <a:cubicBezTo>
                      <a:pt x="6689" y="50604"/>
                      <a:pt x="6529" y="50878"/>
                      <a:pt x="6346" y="51129"/>
                    </a:cubicBezTo>
                    <a:cubicBezTo>
                      <a:pt x="6346" y="51152"/>
                      <a:pt x="6346" y="51152"/>
                      <a:pt x="6346" y="51152"/>
                    </a:cubicBezTo>
                    <a:cubicBezTo>
                      <a:pt x="6278" y="51266"/>
                      <a:pt x="6186" y="51358"/>
                      <a:pt x="6118" y="51472"/>
                    </a:cubicBezTo>
                    <a:cubicBezTo>
                      <a:pt x="6049" y="51586"/>
                      <a:pt x="5981" y="51723"/>
                      <a:pt x="5890" y="51837"/>
                    </a:cubicBezTo>
                    <a:cubicBezTo>
                      <a:pt x="5867" y="51883"/>
                      <a:pt x="5844" y="51928"/>
                      <a:pt x="5821" y="51974"/>
                    </a:cubicBezTo>
                    <a:cubicBezTo>
                      <a:pt x="5707" y="52111"/>
                      <a:pt x="5616" y="52271"/>
                      <a:pt x="5524" y="52430"/>
                    </a:cubicBezTo>
                    <a:cubicBezTo>
                      <a:pt x="5456" y="52522"/>
                      <a:pt x="5410" y="52613"/>
                      <a:pt x="5342" y="52704"/>
                    </a:cubicBezTo>
                    <a:cubicBezTo>
                      <a:pt x="5342" y="52704"/>
                      <a:pt x="5342" y="52704"/>
                      <a:pt x="5342" y="52727"/>
                    </a:cubicBezTo>
                    <a:cubicBezTo>
                      <a:pt x="5251" y="52864"/>
                      <a:pt x="5159" y="53001"/>
                      <a:pt x="5068" y="53161"/>
                    </a:cubicBezTo>
                    <a:cubicBezTo>
                      <a:pt x="5022" y="53229"/>
                      <a:pt x="4954" y="53321"/>
                      <a:pt x="4908" y="53412"/>
                    </a:cubicBezTo>
                    <a:cubicBezTo>
                      <a:pt x="4885" y="53435"/>
                      <a:pt x="4862" y="53457"/>
                      <a:pt x="4862" y="53503"/>
                    </a:cubicBezTo>
                    <a:lnTo>
                      <a:pt x="4840" y="53503"/>
                    </a:lnTo>
                    <a:cubicBezTo>
                      <a:pt x="4817" y="53572"/>
                      <a:pt x="4771" y="53640"/>
                      <a:pt x="4726" y="53709"/>
                    </a:cubicBezTo>
                    <a:cubicBezTo>
                      <a:pt x="4611" y="53868"/>
                      <a:pt x="4520" y="54051"/>
                      <a:pt x="4406" y="54234"/>
                    </a:cubicBezTo>
                    <a:cubicBezTo>
                      <a:pt x="4406" y="54234"/>
                      <a:pt x="4406" y="54234"/>
                      <a:pt x="4383" y="54256"/>
                    </a:cubicBezTo>
                    <a:cubicBezTo>
                      <a:pt x="4201" y="54576"/>
                      <a:pt x="3995" y="54918"/>
                      <a:pt x="3790" y="55261"/>
                    </a:cubicBezTo>
                    <a:cubicBezTo>
                      <a:pt x="3561" y="55649"/>
                      <a:pt x="3310" y="56060"/>
                      <a:pt x="3082" y="56470"/>
                    </a:cubicBezTo>
                    <a:cubicBezTo>
                      <a:pt x="2580" y="57338"/>
                      <a:pt x="2101" y="58205"/>
                      <a:pt x="1621" y="59073"/>
                    </a:cubicBezTo>
                    <a:cubicBezTo>
                      <a:pt x="1530" y="59232"/>
                      <a:pt x="1439" y="59415"/>
                      <a:pt x="1347" y="59575"/>
                    </a:cubicBezTo>
                    <a:cubicBezTo>
                      <a:pt x="1347" y="59575"/>
                      <a:pt x="1347" y="59575"/>
                      <a:pt x="1347" y="59597"/>
                    </a:cubicBezTo>
                    <a:cubicBezTo>
                      <a:pt x="1325" y="59643"/>
                      <a:pt x="1279" y="59712"/>
                      <a:pt x="1256" y="59780"/>
                    </a:cubicBezTo>
                    <a:cubicBezTo>
                      <a:pt x="1233" y="59803"/>
                      <a:pt x="1210" y="59826"/>
                      <a:pt x="1210" y="59871"/>
                    </a:cubicBezTo>
                    <a:lnTo>
                      <a:pt x="1188" y="59871"/>
                    </a:lnTo>
                    <a:cubicBezTo>
                      <a:pt x="1119" y="60008"/>
                      <a:pt x="1051" y="60145"/>
                      <a:pt x="982" y="60282"/>
                    </a:cubicBezTo>
                    <a:cubicBezTo>
                      <a:pt x="959" y="60305"/>
                      <a:pt x="959" y="60328"/>
                      <a:pt x="937" y="60351"/>
                    </a:cubicBezTo>
                    <a:cubicBezTo>
                      <a:pt x="914" y="60396"/>
                      <a:pt x="891" y="60442"/>
                      <a:pt x="891" y="60465"/>
                    </a:cubicBezTo>
                    <a:cubicBezTo>
                      <a:pt x="822" y="60579"/>
                      <a:pt x="777" y="60693"/>
                      <a:pt x="708" y="60784"/>
                    </a:cubicBezTo>
                    <a:cubicBezTo>
                      <a:pt x="663" y="60899"/>
                      <a:pt x="617" y="60990"/>
                      <a:pt x="571" y="61081"/>
                    </a:cubicBezTo>
                    <a:cubicBezTo>
                      <a:pt x="548" y="61104"/>
                      <a:pt x="548" y="61104"/>
                      <a:pt x="548" y="61104"/>
                    </a:cubicBezTo>
                    <a:lnTo>
                      <a:pt x="480" y="61264"/>
                    </a:lnTo>
                    <a:cubicBezTo>
                      <a:pt x="434" y="61332"/>
                      <a:pt x="412" y="61401"/>
                      <a:pt x="366" y="61469"/>
                    </a:cubicBezTo>
                    <a:lnTo>
                      <a:pt x="320" y="61583"/>
                    </a:lnTo>
                    <a:cubicBezTo>
                      <a:pt x="297" y="61606"/>
                      <a:pt x="275" y="61629"/>
                      <a:pt x="275" y="61675"/>
                    </a:cubicBezTo>
                    <a:cubicBezTo>
                      <a:pt x="229" y="61743"/>
                      <a:pt x="183" y="61812"/>
                      <a:pt x="160" y="61903"/>
                    </a:cubicBezTo>
                    <a:cubicBezTo>
                      <a:pt x="138" y="61926"/>
                      <a:pt x="115" y="61971"/>
                      <a:pt x="92" y="61994"/>
                    </a:cubicBezTo>
                    <a:cubicBezTo>
                      <a:pt x="92" y="62040"/>
                      <a:pt x="69" y="62063"/>
                      <a:pt x="46" y="62085"/>
                    </a:cubicBezTo>
                    <a:cubicBezTo>
                      <a:pt x="24" y="62154"/>
                      <a:pt x="1" y="62222"/>
                      <a:pt x="24" y="62268"/>
                    </a:cubicBezTo>
                    <a:cubicBezTo>
                      <a:pt x="24" y="62337"/>
                      <a:pt x="69" y="62405"/>
                      <a:pt x="138" y="62428"/>
                    </a:cubicBezTo>
                    <a:cubicBezTo>
                      <a:pt x="172" y="62453"/>
                      <a:pt x="219" y="62466"/>
                      <a:pt x="267" y="62466"/>
                    </a:cubicBezTo>
                    <a:cubicBezTo>
                      <a:pt x="347" y="62466"/>
                      <a:pt x="429" y="62431"/>
                      <a:pt x="457" y="62359"/>
                    </a:cubicBezTo>
                    <a:cubicBezTo>
                      <a:pt x="663" y="61948"/>
                      <a:pt x="891" y="61538"/>
                      <a:pt x="1096" y="61127"/>
                    </a:cubicBezTo>
                    <a:cubicBezTo>
                      <a:pt x="1096" y="61127"/>
                      <a:pt x="1096" y="61104"/>
                      <a:pt x="1119" y="61104"/>
                    </a:cubicBezTo>
                    <a:cubicBezTo>
                      <a:pt x="1256" y="60830"/>
                      <a:pt x="1393" y="60556"/>
                      <a:pt x="1530" y="60282"/>
                    </a:cubicBezTo>
                    <a:lnTo>
                      <a:pt x="1621" y="60145"/>
                    </a:lnTo>
                    <a:cubicBezTo>
                      <a:pt x="1621" y="60145"/>
                      <a:pt x="1621" y="60122"/>
                      <a:pt x="1621" y="60122"/>
                    </a:cubicBezTo>
                    <a:cubicBezTo>
                      <a:pt x="1644" y="60077"/>
                      <a:pt x="1690" y="60008"/>
                      <a:pt x="1713" y="59940"/>
                    </a:cubicBezTo>
                    <a:cubicBezTo>
                      <a:pt x="3219" y="57155"/>
                      <a:pt x="4817" y="54416"/>
                      <a:pt x="6529" y="51768"/>
                    </a:cubicBezTo>
                    <a:cubicBezTo>
                      <a:pt x="6871" y="51243"/>
                      <a:pt x="7191" y="50741"/>
                      <a:pt x="7533" y="50239"/>
                    </a:cubicBezTo>
                    <a:cubicBezTo>
                      <a:pt x="7738" y="49942"/>
                      <a:pt x="7944" y="49646"/>
                      <a:pt x="8126" y="49349"/>
                    </a:cubicBezTo>
                    <a:cubicBezTo>
                      <a:pt x="8309" y="49098"/>
                      <a:pt x="8469" y="48847"/>
                      <a:pt x="8651" y="48596"/>
                    </a:cubicBezTo>
                    <a:cubicBezTo>
                      <a:pt x="8857" y="48299"/>
                      <a:pt x="9062" y="48002"/>
                      <a:pt x="9291" y="47683"/>
                    </a:cubicBezTo>
                    <a:cubicBezTo>
                      <a:pt x="9587" y="47249"/>
                      <a:pt x="9907" y="46815"/>
                      <a:pt x="10226" y="46404"/>
                    </a:cubicBezTo>
                    <a:cubicBezTo>
                      <a:pt x="10272" y="46313"/>
                      <a:pt x="10341" y="46222"/>
                      <a:pt x="10409" y="46131"/>
                    </a:cubicBezTo>
                    <a:cubicBezTo>
                      <a:pt x="11117" y="45172"/>
                      <a:pt x="11847" y="44213"/>
                      <a:pt x="12577" y="43277"/>
                    </a:cubicBezTo>
                    <a:cubicBezTo>
                      <a:pt x="12646" y="43186"/>
                      <a:pt x="12714" y="43118"/>
                      <a:pt x="12783" y="43026"/>
                    </a:cubicBezTo>
                    <a:lnTo>
                      <a:pt x="12829" y="42981"/>
                    </a:lnTo>
                    <a:cubicBezTo>
                      <a:pt x="12874" y="42889"/>
                      <a:pt x="12943" y="42821"/>
                      <a:pt x="13011" y="42752"/>
                    </a:cubicBezTo>
                    <a:cubicBezTo>
                      <a:pt x="13011" y="42730"/>
                      <a:pt x="13034" y="42707"/>
                      <a:pt x="13034" y="42684"/>
                    </a:cubicBezTo>
                    <a:cubicBezTo>
                      <a:pt x="13102" y="42615"/>
                      <a:pt x="13171" y="42547"/>
                      <a:pt x="13217" y="42456"/>
                    </a:cubicBezTo>
                    <a:cubicBezTo>
                      <a:pt x="13262" y="42410"/>
                      <a:pt x="13285" y="42364"/>
                      <a:pt x="13331" y="42319"/>
                    </a:cubicBezTo>
                    <a:cubicBezTo>
                      <a:pt x="13353" y="42296"/>
                      <a:pt x="13376" y="42273"/>
                      <a:pt x="13399" y="42227"/>
                    </a:cubicBezTo>
                    <a:lnTo>
                      <a:pt x="13559" y="42068"/>
                    </a:lnTo>
                    <a:cubicBezTo>
                      <a:pt x="13559" y="42045"/>
                      <a:pt x="13559" y="42045"/>
                      <a:pt x="13559" y="42045"/>
                    </a:cubicBezTo>
                    <a:cubicBezTo>
                      <a:pt x="13696" y="41862"/>
                      <a:pt x="13833" y="41702"/>
                      <a:pt x="13993" y="41520"/>
                    </a:cubicBezTo>
                    <a:cubicBezTo>
                      <a:pt x="15362" y="39854"/>
                      <a:pt x="16754" y="38233"/>
                      <a:pt x="18215" y="36635"/>
                    </a:cubicBezTo>
                    <a:cubicBezTo>
                      <a:pt x="19311" y="35448"/>
                      <a:pt x="20407" y="34307"/>
                      <a:pt x="21548" y="33166"/>
                    </a:cubicBezTo>
                    <a:cubicBezTo>
                      <a:pt x="22392" y="32321"/>
                      <a:pt x="23282" y="31477"/>
                      <a:pt x="24150" y="30655"/>
                    </a:cubicBezTo>
                    <a:cubicBezTo>
                      <a:pt x="25999" y="28920"/>
                      <a:pt x="27916" y="27254"/>
                      <a:pt x="29856" y="25656"/>
                    </a:cubicBezTo>
                    <a:cubicBezTo>
                      <a:pt x="30313" y="25314"/>
                      <a:pt x="30746" y="24949"/>
                      <a:pt x="31180" y="24606"/>
                    </a:cubicBezTo>
                    <a:cubicBezTo>
                      <a:pt x="31180" y="24606"/>
                      <a:pt x="31203" y="24584"/>
                      <a:pt x="31203" y="24584"/>
                    </a:cubicBezTo>
                    <a:cubicBezTo>
                      <a:pt x="31249" y="24561"/>
                      <a:pt x="31294" y="24515"/>
                      <a:pt x="31340" y="24469"/>
                    </a:cubicBezTo>
                    <a:cubicBezTo>
                      <a:pt x="31385" y="24447"/>
                      <a:pt x="31431" y="24424"/>
                      <a:pt x="31477" y="24378"/>
                    </a:cubicBezTo>
                    <a:cubicBezTo>
                      <a:pt x="31477" y="24378"/>
                      <a:pt x="31500" y="24355"/>
                      <a:pt x="31500" y="24355"/>
                    </a:cubicBezTo>
                    <a:cubicBezTo>
                      <a:pt x="32572" y="23534"/>
                      <a:pt x="33622" y="22712"/>
                      <a:pt x="34718" y="21936"/>
                    </a:cubicBezTo>
                    <a:cubicBezTo>
                      <a:pt x="34764" y="21890"/>
                      <a:pt x="34832" y="21845"/>
                      <a:pt x="34901" y="21799"/>
                    </a:cubicBezTo>
                    <a:cubicBezTo>
                      <a:pt x="34901" y="21799"/>
                      <a:pt x="34901" y="21776"/>
                      <a:pt x="34923" y="21776"/>
                    </a:cubicBezTo>
                    <a:cubicBezTo>
                      <a:pt x="35038" y="21708"/>
                      <a:pt x="35152" y="21616"/>
                      <a:pt x="35266" y="21548"/>
                    </a:cubicBezTo>
                    <a:cubicBezTo>
                      <a:pt x="35357" y="21479"/>
                      <a:pt x="35448" y="21411"/>
                      <a:pt x="35540" y="21342"/>
                    </a:cubicBezTo>
                    <a:cubicBezTo>
                      <a:pt x="35540" y="21320"/>
                      <a:pt x="35563" y="21320"/>
                      <a:pt x="35585" y="21320"/>
                    </a:cubicBezTo>
                    <a:cubicBezTo>
                      <a:pt x="35608" y="21297"/>
                      <a:pt x="35631" y="21274"/>
                      <a:pt x="35654" y="21251"/>
                    </a:cubicBezTo>
                    <a:cubicBezTo>
                      <a:pt x="35699" y="21205"/>
                      <a:pt x="35768" y="21160"/>
                      <a:pt x="35836" y="21137"/>
                    </a:cubicBezTo>
                    <a:cubicBezTo>
                      <a:pt x="35882" y="21091"/>
                      <a:pt x="35928" y="21068"/>
                      <a:pt x="35973" y="21023"/>
                    </a:cubicBezTo>
                    <a:cubicBezTo>
                      <a:pt x="37092" y="20224"/>
                      <a:pt x="38233" y="19471"/>
                      <a:pt x="39374" y="18717"/>
                    </a:cubicBezTo>
                    <a:cubicBezTo>
                      <a:pt x="40744" y="17827"/>
                      <a:pt x="42113" y="16983"/>
                      <a:pt x="43529" y="16138"/>
                    </a:cubicBezTo>
                    <a:cubicBezTo>
                      <a:pt x="44099" y="15796"/>
                      <a:pt x="44670" y="15476"/>
                      <a:pt x="45240" y="15157"/>
                    </a:cubicBezTo>
                    <a:lnTo>
                      <a:pt x="45263" y="15134"/>
                    </a:lnTo>
                    <a:cubicBezTo>
                      <a:pt x="45537" y="14974"/>
                      <a:pt x="45811" y="14837"/>
                      <a:pt x="46062" y="14677"/>
                    </a:cubicBezTo>
                    <a:cubicBezTo>
                      <a:pt x="48345" y="13422"/>
                      <a:pt x="50673" y="12235"/>
                      <a:pt x="53024" y="11117"/>
                    </a:cubicBezTo>
                    <a:cubicBezTo>
                      <a:pt x="55192" y="10112"/>
                      <a:pt x="57406" y="9154"/>
                      <a:pt x="59620" y="8286"/>
                    </a:cubicBezTo>
                    <a:cubicBezTo>
                      <a:pt x="60282" y="8035"/>
                      <a:pt x="60921" y="7784"/>
                      <a:pt x="61583" y="7533"/>
                    </a:cubicBezTo>
                    <a:cubicBezTo>
                      <a:pt x="61652" y="7510"/>
                      <a:pt x="61720" y="7487"/>
                      <a:pt x="61766" y="7465"/>
                    </a:cubicBezTo>
                    <a:cubicBezTo>
                      <a:pt x="61834" y="7442"/>
                      <a:pt x="61926" y="7419"/>
                      <a:pt x="61994" y="7396"/>
                    </a:cubicBezTo>
                    <a:cubicBezTo>
                      <a:pt x="62063" y="7373"/>
                      <a:pt x="62108" y="7350"/>
                      <a:pt x="62177" y="7328"/>
                    </a:cubicBezTo>
                    <a:cubicBezTo>
                      <a:pt x="62200" y="7305"/>
                      <a:pt x="62200" y="7305"/>
                      <a:pt x="62200" y="7305"/>
                    </a:cubicBezTo>
                    <a:cubicBezTo>
                      <a:pt x="62268" y="7282"/>
                      <a:pt x="62337" y="7259"/>
                      <a:pt x="62405" y="7236"/>
                    </a:cubicBezTo>
                    <a:cubicBezTo>
                      <a:pt x="62428" y="7236"/>
                      <a:pt x="62428" y="7236"/>
                      <a:pt x="62451" y="7214"/>
                    </a:cubicBezTo>
                    <a:cubicBezTo>
                      <a:pt x="64140" y="6620"/>
                      <a:pt x="65829" y="6049"/>
                      <a:pt x="67541" y="5524"/>
                    </a:cubicBezTo>
                    <a:cubicBezTo>
                      <a:pt x="67564" y="5502"/>
                      <a:pt x="67564" y="5502"/>
                      <a:pt x="67564" y="5502"/>
                    </a:cubicBezTo>
                    <a:cubicBezTo>
                      <a:pt x="67632" y="5502"/>
                      <a:pt x="67678" y="5479"/>
                      <a:pt x="67723" y="5456"/>
                    </a:cubicBezTo>
                    <a:cubicBezTo>
                      <a:pt x="68157" y="5319"/>
                      <a:pt x="68591" y="5205"/>
                      <a:pt x="69024" y="5068"/>
                    </a:cubicBezTo>
                    <a:cubicBezTo>
                      <a:pt x="70828" y="4543"/>
                      <a:pt x="72654" y="4064"/>
                      <a:pt x="74480" y="3607"/>
                    </a:cubicBezTo>
                    <a:cubicBezTo>
                      <a:pt x="75027" y="3470"/>
                      <a:pt x="75598" y="3356"/>
                      <a:pt x="76146" y="3219"/>
                    </a:cubicBezTo>
                    <a:cubicBezTo>
                      <a:pt x="78816" y="2626"/>
                      <a:pt x="81510" y="2123"/>
                      <a:pt x="84226" y="1713"/>
                    </a:cubicBezTo>
                    <a:cubicBezTo>
                      <a:pt x="84317" y="1713"/>
                      <a:pt x="84386" y="1690"/>
                      <a:pt x="84477" y="1690"/>
                    </a:cubicBezTo>
                    <a:cubicBezTo>
                      <a:pt x="84500" y="1690"/>
                      <a:pt x="84523" y="1667"/>
                      <a:pt x="84546" y="1667"/>
                    </a:cubicBezTo>
                    <a:lnTo>
                      <a:pt x="84614" y="1667"/>
                    </a:lnTo>
                    <a:cubicBezTo>
                      <a:pt x="86782" y="1347"/>
                      <a:pt x="88997" y="1096"/>
                      <a:pt x="91188" y="914"/>
                    </a:cubicBezTo>
                    <a:lnTo>
                      <a:pt x="91165" y="914"/>
                    </a:lnTo>
                    <a:cubicBezTo>
                      <a:pt x="91188" y="914"/>
                      <a:pt x="91211" y="891"/>
                      <a:pt x="91211" y="891"/>
                    </a:cubicBezTo>
                    <a:lnTo>
                      <a:pt x="91325" y="891"/>
                    </a:lnTo>
                    <a:cubicBezTo>
                      <a:pt x="91576" y="868"/>
                      <a:pt x="91827" y="845"/>
                      <a:pt x="92078" y="822"/>
                    </a:cubicBezTo>
                    <a:cubicBezTo>
                      <a:pt x="93470" y="731"/>
                      <a:pt x="94863" y="640"/>
                      <a:pt x="96255" y="594"/>
                    </a:cubicBezTo>
                    <a:cubicBezTo>
                      <a:pt x="97488" y="526"/>
                      <a:pt x="98720" y="503"/>
                      <a:pt x="99930" y="503"/>
                    </a:cubicBezTo>
                    <a:lnTo>
                      <a:pt x="101984" y="503"/>
                    </a:lnTo>
                    <a:cubicBezTo>
                      <a:pt x="102418" y="503"/>
                      <a:pt x="102852" y="503"/>
                      <a:pt x="103285" y="526"/>
                    </a:cubicBezTo>
                    <a:cubicBezTo>
                      <a:pt x="105066" y="571"/>
                      <a:pt x="106823" y="640"/>
                      <a:pt x="108603" y="754"/>
                    </a:cubicBezTo>
                    <a:cubicBezTo>
                      <a:pt x="109037" y="800"/>
                      <a:pt x="109471" y="822"/>
                      <a:pt x="109905" y="868"/>
                    </a:cubicBezTo>
                    <a:lnTo>
                      <a:pt x="110110" y="868"/>
                    </a:lnTo>
                    <a:cubicBezTo>
                      <a:pt x="110407" y="891"/>
                      <a:pt x="110703" y="937"/>
                      <a:pt x="110977" y="959"/>
                    </a:cubicBezTo>
                    <a:lnTo>
                      <a:pt x="111114" y="959"/>
                    </a:lnTo>
                    <a:cubicBezTo>
                      <a:pt x="113374" y="1188"/>
                      <a:pt x="115657" y="1462"/>
                      <a:pt x="117916" y="1804"/>
                    </a:cubicBezTo>
                    <a:cubicBezTo>
                      <a:pt x="117939" y="1804"/>
                      <a:pt x="117985" y="1804"/>
                      <a:pt x="118008" y="1827"/>
                    </a:cubicBezTo>
                    <a:lnTo>
                      <a:pt x="118030" y="1827"/>
                    </a:lnTo>
                    <a:cubicBezTo>
                      <a:pt x="118122" y="1827"/>
                      <a:pt x="118213" y="1850"/>
                      <a:pt x="118327" y="1872"/>
                    </a:cubicBezTo>
                    <a:cubicBezTo>
                      <a:pt x="118715" y="1941"/>
                      <a:pt x="119126" y="2009"/>
                      <a:pt x="119537" y="2055"/>
                    </a:cubicBezTo>
                    <a:cubicBezTo>
                      <a:pt x="119651" y="2078"/>
                      <a:pt x="119765" y="2101"/>
                      <a:pt x="119879" y="2123"/>
                    </a:cubicBezTo>
                    <a:lnTo>
                      <a:pt x="119902" y="2123"/>
                    </a:lnTo>
                    <a:cubicBezTo>
                      <a:pt x="119925" y="2123"/>
                      <a:pt x="119948" y="2146"/>
                      <a:pt x="119971" y="2146"/>
                    </a:cubicBezTo>
                    <a:cubicBezTo>
                      <a:pt x="120062" y="2169"/>
                      <a:pt x="120153" y="2169"/>
                      <a:pt x="120244" y="2192"/>
                    </a:cubicBezTo>
                    <a:cubicBezTo>
                      <a:pt x="120290" y="2192"/>
                      <a:pt x="120336" y="2215"/>
                      <a:pt x="120404" y="2215"/>
                    </a:cubicBezTo>
                    <a:cubicBezTo>
                      <a:pt x="121568" y="2420"/>
                      <a:pt x="122710" y="2648"/>
                      <a:pt x="123874" y="2900"/>
                    </a:cubicBezTo>
                    <a:cubicBezTo>
                      <a:pt x="123942" y="2900"/>
                      <a:pt x="124011" y="2900"/>
                      <a:pt x="124056" y="2877"/>
                    </a:cubicBezTo>
                    <a:cubicBezTo>
                      <a:pt x="124125" y="2854"/>
                      <a:pt x="124170" y="2785"/>
                      <a:pt x="124193" y="2740"/>
                    </a:cubicBezTo>
                    <a:cubicBezTo>
                      <a:pt x="124216" y="2603"/>
                      <a:pt x="124148" y="2443"/>
                      <a:pt x="124033" y="2420"/>
                    </a:cubicBezTo>
                    <a:cubicBezTo>
                      <a:pt x="122892" y="2192"/>
                      <a:pt x="121751" y="1964"/>
                      <a:pt x="120587" y="1758"/>
                    </a:cubicBezTo>
                    <a:cubicBezTo>
                      <a:pt x="120495" y="1735"/>
                      <a:pt x="120404" y="1713"/>
                      <a:pt x="120336" y="1713"/>
                    </a:cubicBezTo>
                    <a:cubicBezTo>
                      <a:pt x="120199" y="1690"/>
                      <a:pt x="120085" y="1667"/>
                      <a:pt x="119971" y="1644"/>
                    </a:cubicBezTo>
                    <a:lnTo>
                      <a:pt x="119902" y="1621"/>
                    </a:lnTo>
                    <a:cubicBezTo>
                      <a:pt x="119560" y="1576"/>
                      <a:pt x="119240" y="1530"/>
                      <a:pt x="118898" y="1462"/>
                    </a:cubicBezTo>
                    <a:lnTo>
                      <a:pt x="118601" y="1416"/>
                    </a:lnTo>
                    <a:cubicBezTo>
                      <a:pt x="118487" y="1393"/>
                      <a:pt x="118373" y="1370"/>
                      <a:pt x="118259" y="1370"/>
                    </a:cubicBezTo>
                    <a:lnTo>
                      <a:pt x="118236" y="1370"/>
                    </a:lnTo>
                    <a:cubicBezTo>
                      <a:pt x="118190" y="1347"/>
                      <a:pt x="118122" y="1347"/>
                      <a:pt x="118076" y="1325"/>
                    </a:cubicBezTo>
                    <a:lnTo>
                      <a:pt x="118030" y="1325"/>
                    </a:lnTo>
                    <a:lnTo>
                      <a:pt x="117939" y="1302"/>
                    </a:lnTo>
                    <a:cubicBezTo>
                      <a:pt x="117688" y="1279"/>
                      <a:pt x="117437" y="1233"/>
                      <a:pt x="117209" y="1210"/>
                    </a:cubicBezTo>
                    <a:cubicBezTo>
                      <a:pt x="117117" y="1188"/>
                      <a:pt x="117026" y="1165"/>
                      <a:pt x="116935" y="1165"/>
                    </a:cubicBezTo>
                    <a:lnTo>
                      <a:pt x="116889" y="1165"/>
                    </a:lnTo>
                    <a:lnTo>
                      <a:pt x="116570" y="1119"/>
                    </a:lnTo>
                    <a:lnTo>
                      <a:pt x="116547" y="1119"/>
                    </a:lnTo>
                    <a:cubicBezTo>
                      <a:pt x="115017" y="891"/>
                      <a:pt x="113465" y="708"/>
                      <a:pt x="111890" y="549"/>
                    </a:cubicBezTo>
                    <a:lnTo>
                      <a:pt x="111868" y="549"/>
                    </a:lnTo>
                    <a:cubicBezTo>
                      <a:pt x="111639" y="526"/>
                      <a:pt x="111388" y="503"/>
                      <a:pt x="111137" y="480"/>
                    </a:cubicBezTo>
                    <a:lnTo>
                      <a:pt x="111114" y="480"/>
                    </a:lnTo>
                    <a:lnTo>
                      <a:pt x="111023" y="457"/>
                    </a:lnTo>
                    <a:lnTo>
                      <a:pt x="111000" y="457"/>
                    </a:lnTo>
                    <a:cubicBezTo>
                      <a:pt x="110886" y="457"/>
                      <a:pt x="110772" y="434"/>
                      <a:pt x="110658" y="434"/>
                    </a:cubicBezTo>
                    <a:cubicBezTo>
                      <a:pt x="110498" y="412"/>
                      <a:pt x="110338" y="412"/>
                      <a:pt x="110156" y="389"/>
                    </a:cubicBezTo>
                    <a:lnTo>
                      <a:pt x="110133" y="389"/>
                    </a:lnTo>
                    <a:cubicBezTo>
                      <a:pt x="110019" y="366"/>
                      <a:pt x="109905" y="366"/>
                      <a:pt x="109790" y="366"/>
                    </a:cubicBezTo>
                    <a:cubicBezTo>
                      <a:pt x="109699" y="343"/>
                      <a:pt x="109608" y="343"/>
                      <a:pt x="109517" y="343"/>
                    </a:cubicBezTo>
                    <a:lnTo>
                      <a:pt x="109494" y="343"/>
                    </a:lnTo>
                    <a:lnTo>
                      <a:pt x="109288" y="320"/>
                    </a:lnTo>
                    <a:lnTo>
                      <a:pt x="109265" y="320"/>
                    </a:lnTo>
                    <a:cubicBezTo>
                      <a:pt x="109060" y="297"/>
                      <a:pt x="108832" y="297"/>
                      <a:pt x="108626" y="275"/>
                    </a:cubicBezTo>
                    <a:lnTo>
                      <a:pt x="108603" y="275"/>
                    </a:lnTo>
                    <a:cubicBezTo>
                      <a:pt x="108512" y="275"/>
                      <a:pt x="108444" y="252"/>
                      <a:pt x="108352" y="252"/>
                    </a:cubicBezTo>
                    <a:cubicBezTo>
                      <a:pt x="107873" y="229"/>
                      <a:pt x="107394" y="183"/>
                      <a:pt x="106914" y="161"/>
                    </a:cubicBezTo>
                    <a:cubicBezTo>
                      <a:pt x="105385" y="69"/>
                      <a:pt x="103879" y="24"/>
                      <a:pt x="102349" y="1"/>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872" name="Google Shape;4688;p38">
              <a:extLst>
                <a:ext uri="{FF2B5EF4-FFF2-40B4-BE49-F238E27FC236}">
                  <a16:creationId xmlns:a16="http://schemas.microsoft.com/office/drawing/2014/main" id="{32C1D13B-86CF-7543-6FB6-53E6B64BF657}"/>
                </a:ext>
              </a:extLst>
            </p:cNvPr>
            <p:cNvSpPr/>
            <p:nvPr/>
          </p:nvSpPr>
          <p:spPr>
            <a:xfrm>
              <a:off x="8419998" y="2782916"/>
              <a:ext cx="1475593" cy="910912"/>
            </a:xfrm>
            <a:custGeom>
              <a:avLst/>
              <a:gdLst/>
              <a:ahLst/>
              <a:cxnLst/>
              <a:rect l="l" t="t" r="r" b="b"/>
              <a:pathLst>
                <a:path w="52728" h="32550" extrusionOk="0">
                  <a:moveTo>
                    <a:pt x="17371" y="1"/>
                  </a:moveTo>
                  <a:cubicBezTo>
                    <a:pt x="17302" y="1"/>
                    <a:pt x="17234" y="23"/>
                    <a:pt x="17188" y="92"/>
                  </a:cubicBezTo>
                  <a:cubicBezTo>
                    <a:pt x="17097" y="206"/>
                    <a:pt x="17006" y="343"/>
                    <a:pt x="16914" y="503"/>
                  </a:cubicBezTo>
                  <a:cubicBezTo>
                    <a:pt x="16823" y="617"/>
                    <a:pt x="16732" y="754"/>
                    <a:pt x="16640" y="868"/>
                  </a:cubicBezTo>
                  <a:lnTo>
                    <a:pt x="16526" y="1028"/>
                  </a:lnTo>
                  <a:lnTo>
                    <a:pt x="16503" y="1073"/>
                  </a:lnTo>
                  <a:cubicBezTo>
                    <a:pt x="16344" y="1256"/>
                    <a:pt x="16207" y="1461"/>
                    <a:pt x="16047" y="1644"/>
                  </a:cubicBezTo>
                  <a:cubicBezTo>
                    <a:pt x="15956" y="1781"/>
                    <a:pt x="15841" y="1872"/>
                    <a:pt x="15750" y="1986"/>
                  </a:cubicBezTo>
                  <a:lnTo>
                    <a:pt x="15704" y="2032"/>
                  </a:lnTo>
                  <a:cubicBezTo>
                    <a:pt x="15613" y="2123"/>
                    <a:pt x="15522" y="2215"/>
                    <a:pt x="15431" y="2329"/>
                  </a:cubicBezTo>
                  <a:lnTo>
                    <a:pt x="15294" y="2489"/>
                  </a:lnTo>
                  <a:lnTo>
                    <a:pt x="15179" y="2626"/>
                  </a:lnTo>
                  <a:cubicBezTo>
                    <a:pt x="15065" y="2740"/>
                    <a:pt x="14951" y="2877"/>
                    <a:pt x="14837" y="3014"/>
                  </a:cubicBezTo>
                  <a:cubicBezTo>
                    <a:pt x="14700" y="3196"/>
                    <a:pt x="14540" y="3402"/>
                    <a:pt x="14403" y="3584"/>
                  </a:cubicBezTo>
                  <a:cubicBezTo>
                    <a:pt x="14312" y="3721"/>
                    <a:pt x="14221" y="3835"/>
                    <a:pt x="14107" y="3949"/>
                  </a:cubicBezTo>
                  <a:cubicBezTo>
                    <a:pt x="13993" y="4109"/>
                    <a:pt x="13856" y="4269"/>
                    <a:pt x="13741" y="4429"/>
                  </a:cubicBezTo>
                  <a:lnTo>
                    <a:pt x="13673" y="4520"/>
                  </a:lnTo>
                  <a:lnTo>
                    <a:pt x="13650" y="4566"/>
                  </a:lnTo>
                  <a:cubicBezTo>
                    <a:pt x="13559" y="4680"/>
                    <a:pt x="13468" y="4794"/>
                    <a:pt x="13399" y="4908"/>
                  </a:cubicBezTo>
                  <a:cubicBezTo>
                    <a:pt x="13331" y="5045"/>
                    <a:pt x="13399" y="5228"/>
                    <a:pt x="13513" y="5296"/>
                  </a:cubicBezTo>
                  <a:lnTo>
                    <a:pt x="13559" y="5319"/>
                  </a:lnTo>
                  <a:cubicBezTo>
                    <a:pt x="13559" y="5342"/>
                    <a:pt x="13559" y="5365"/>
                    <a:pt x="13582" y="5410"/>
                  </a:cubicBezTo>
                  <a:cubicBezTo>
                    <a:pt x="13605" y="5479"/>
                    <a:pt x="13650" y="5524"/>
                    <a:pt x="13696" y="5570"/>
                  </a:cubicBezTo>
                  <a:lnTo>
                    <a:pt x="13787" y="5684"/>
                  </a:lnTo>
                  <a:lnTo>
                    <a:pt x="13810" y="5730"/>
                  </a:lnTo>
                  <a:lnTo>
                    <a:pt x="13878" y="5821"/>
                  </a:lnTo>
                  <a:cubicBezTo>
                    <a:pt x="13970" y="5912"/>
                    <a:pt x="14038" y="5981"/>
                    <a:pt x="14107" y="6072"/>
                  </a:cubicBezTo>
                  <a:cubicBezTo>
                    <a:pt x="14221" y="6186"/>
                    <a:pt x="14335" y="6278"/>
                    <a:pt x="14426" y="6346"/>
                  </a:cubicBezTo>
                  <a:cubicBezTo>
                    <a:pt x="14609" y="6483"/>
                    <a:pt x="14723" y="6620"/>
                    <a:pt x="14837" y="6757"/>
                  </a:cubicBezTo>
                  <a:lnTo>
                    <a:pt x="14860" y="6780"/>
                  </a:lnTo>
                  <a:cubicBezTo>
                    <a:pt x="14997" y="6939"/>
                    <a:pt x="15111" y="7099"/>
                    <a:pt x="15225" y="7236"/>
                  </a:cubicBezTo>
                  <a:cubicBezTo>
                    <a:pt x="15316" y="7373"/>
                    <a:pt x="15385" y="7487"/>
                    <a:pt x="15476" y="7601"/>
                  </a:cubicBezTo>
                  <a:lnTo>
                    <a:pt x="15568" y="7738"/>
                  </a:lnTo>
                  <a:cubicBezTo>
                    <a:pt x="15613" y="7830"/>
                    <a:pt x="15682" y="7898"/>
                    <a:pt x="15727" y="7989"/>
                  </a:cubicBezTo>
                  <a:cubicBezTo>
                    <a:pt x="15819" y="8104"/>
                    <a:pt x="15910" y="8241"/>
                    <a:pt x="15978" y="8355"/>
                  </a:cubicBezTo>
                  <a:cubicBezTo>
                    <a:pt x="16024" y="8423"/>
                    <a:pt x="16070" y="8492"/>
                    <a:pt x="16115" y="8560"/>
                  </a:cubicBezTo>
                  <a:lnTo>
                    <a:pt x="16161" y="8629"/>
                  </a:lnTo>
                  <a:lnTo>
                    <a:pt x="16229" y="8743"/>
                  </a:lnTo>
                  <a:cubicBezTo>
                    <a:pt x="16321" y="8902"/>
                    <a:pt x="16389" y="9039"/>
                    <a:pt x="16481" y="9176"/>
                  </a:cubicBezTo>
                  <a:cubicBezTo>
                    <a:pt x="16572" y="9336"/>
                    <a:pt x="16663" y="9473"/>
                    <a:pt x="16754" y="9633"/>
                  </a:cubicBezTo>
                  <a:cubicBezTo>
                    <a:pt x="16914" y="9861"/>
                    <a:pt x="17074" y="10112"/>
                    <a:pt x="17211" y="10340"/>
                  </a:cubicBezTo>
                  <a:lnTo>
                    <a:pt x="17257" y="10432"/>
                  </a:lnTo>
                  <a:lnTo>
                    <a:pt x="17279" y="10477"/>
                  </a:lnTo>
                  <a:cubicBezTo>
                    <a:pt x="17462" y="10751"/>
                    <a:pt x="17599" y="10980"/>
                    <a:pt x="17736" y="11208"/>
                  </a:cubicBezTo>
                  <a:cubicBezTo>
                    <a:pt x="17782" y="11322"/>
                    <a:pt x="17827" y="11436"/>
                    <a:pt x="17896" y="11550"/>
                  </a:cubicBezTo>
                  <a:lnTo>
                    <a:pt x="17941" y="11619"/>
                  </a:lnTo>
                  <a:lnTo>
                    <a:pt x="18010" y="11801"/>
                  </a:lnTo>
                  <a:lnTo>
                    <a:pt x="18078" y="11938"/>
                  </a:lnTo>
                  <a:lnTo>
                    <a:pt x="18147" y="12075"/>
                  </a:lnTo>
                  <a:cubicBezTo>
                    <a:pt x="18215" y="12212"/>
                    <a:pt x="18261" y="12372"/>
                    <a:pt x="18329" y="12509"/>
                  </a:cubicBezTo>
                  <a:cubicBezTo>
                    <a:pt x="18398" y="12646"/>
                    <a:pt x="18466" y="12806"/>
                    <a:pt x="18512" y="12943"/>
                  </a:cubicBezTo>
                  <a:cubicBezTo>
                    <a:pt x="18603" y="13148"/>
                    <a:pt x="18717" y="13353"/>
                    <a:pt x="18809" y="13559"/>
                  </a:cubicBezTo>
                  <a:lnTo>
                    <a:pt x="18923" y="13787"/>
                  </a:lnTo>
                  <a:cubicBezTo>
                    <a:pt x="18991" y="13901"/>
                    <a:pt x="19037" y="14015"/>
                    <a:pt x="19105" y="14129"/>
                  </a:cubicBezTo>
                  <a:lnTo>
                    <a:pt x="19128" y="14175"/>
                  </a:lnTo>
                  <a:cubicBezTo>
                    <a:pt x="19197" y="14335"/>
                    <a:pt x="19265" y="14472"/>
                    <a:pt x="19334" y="14609"/>
                  </a:cubicBezTo>
                  <a:lnTo>
                    <a:pt x="19357" y="14654"/>
                  </a:lnTo>
                  <a:cubicBezTo>
                    <a:pt x="19425" y="14791"/>
                    <a:pt x="19471" y="14906"/>
                    <a:pt x="19516" y="15020"/>
                  </a:cubicBezTo>
                  <a:lnTo>
                    <a:pt x="19585" y="15157"/>
                  </a:lnTo>
                  <a:cubicBezTo>
                    <a:pt x="19630" y="15248"/>
                    <a:pt x="19676" y="15362"/>
                    <a:pt x="19722" y="15453"/>
                  </a:cubicBezTo>
                  <a:cubicBezTo>
                    <a:pt x="19790" y="15567"/>
                    <a:pt x="19836" y="15682"/>
                    <a:pt x="19881" y="15773"/>
                  </a:cubicBezTo>
                  <a:cubicBezTo>
                    <a:pt x="19973" y="15955"/>
                    <a:pt x="20064" y="16115"/>
                    <a:pt x="20155" y="16298"/>
                  </a:cubicBezTo>
                  <a:cubicBezTo>
                    <a:pt x="20178" y="16344"/>
                    <a:pt x="20201" y="16412"/>
                    <a:pt x="20224" y="16458"/>
                  </a:cubicBezTo>
                  <a:lnTo>
                    <a:pt x="20224" y="16503"/>
                  </a:lnTo>
                  <a:lnTo>
                    <a:pt x="20247" y="16526"/>
                  </a:lnTo>
                  <a:cubicBezTo>
                    <a:pt x="20292" y="16617"/>
                    <a:pt x="20292" y="16663"/>
                    <a:pt x="20338" y="16732"/>
                  </a:cubicBezTo>
                  <a:cubicBezTo>
                    <a:pt x="20384" y="16868"/>
                    <a:pt x="20452" y="17028"/>
                    <a:pt x="20521" y="17165"/>
                  </a:cubicBezTo>
                  <a:cubicBezTo>
                    <a:pt x="20566" y="17257"/>
                    <a:pt x="20589" y="17325"/>
                    <a:pt x="20635" y="17393"/>
                  </a:cubicBezTo>
                  <a:lnTo>
                    <a:pt x="20726" y="17667"/>
                  </a:lnTo>
                  <a:lnTo>
                    <a:pt x="20772" y="17759"/>
                  </a:lnTo>
                  <a:lnTo>
                    <a:pt x="20772" y="17804"/>
                  </a:lnTo>
                  <a:cubicBezTo>
                    <a:pt x="20795" y="17850"/>
                    <a:pt x="20817" y="17896"/>
                    <a:pt x="20840" y="17941"/>
                  </a:cubicBezTo>
                  <a:cubicBezTo>
                    <a:pt x="20909" y="18147"/>
                    <a:pt x="20977" y="18352"/>
                    <a:pt x="21023" y="18558"/>
                  </a:cubicBezTo>
                  <a:lnTo>
                    <a:pt x="21068" y="18695"/>
                  </a:lnTo>
                  <a:lnTo>
                    <a:pt x="21091" y="18786"/>
                  </a:lnTo>
                  <a:cubicBezTo>
                    <a:pt x="21068" y="18740"/>
                    <a:pt x="21046" y="18717"/>
                    <a:pt x="21023" y="18672"/>
                  </a:cubicBezTo>
                  <a:lnTo>
                    <a:pt x="20977" y="18626"/>
                  </a:lnTo>
                  <a:cubicBezTo>
                    <a:pt x="20886" y="18512"/>
                    <a:pt x="20772" y="18398"/>
                    <a:pt x="20658" y="18284"/>
                  </a:cubicBezTo>
                  <a:cubicBezTo>
                    <a:pt x="20566" y="18192"/>
                    <a:pt x="20475" y="18101"/>
                    <a:pt x="20384" y="18033"/>
                  </a:cubicBezTo>
                  <a:lnTo>
                    <a:pt x="20338" y="17987"/>
                  </a:lnTo>
                  <a:lnTo>
                    <a:pt x="20133" y="17804"/>
                  </a:lnTo>
                  <a:lnTo>
                    <a:pt x="19973" y="17667"/>
                  </a:lnTo>
                  <a:cubicBezTo>
                    <a:pt x="19745" y="17485"/>
                    <a:pt x="19516" y="17257"/>
                    <a:pt x="19242" y="17051"/>
                  </a:cubicBezTo>
                  <a:lnTo>
                    <a:pt x="19174" y="17005"/>
                  </a:lnTo>
                  <a:lnTo>
                    <a:pt x="19105" y="16937"/>
                  </a:lnTo>
                  <a:cubicBezTo>
                    <a:pt x="19083" y="16914"/>
                    <a:pt x="19060" y="16914"/>
                    <a:pt x="19037" y="16891"/>
                  </a:cubicBezTo>
                  <a:lnTo>
                    <a:pt x="19014" y="16868"/>
                  </a:lnTo>
                  <a:cubicBezTo>
                    <a:pt x="18946" y="16800"/>
                    <a:pt x="18877" y="16754"/>
                    <a:pt x="18809" y="16709"/>
                  </a:cubicBezTo>
                  <a:cubicBezTo>
                    <a:pt x="18558" y="16549"/>
                    <a:pt x="18307" y="16366"/>
                    <a:pt x="18055" y="16207"/>
                  </a:cubicBezTo>
                  <a:cubicBezTo>
                    <a:pt x="17941" y="16115"/>
                    <a:pt x="17827" y="16047"/>
                    <a:pt x="17713" y="15978"/>
                  </a:cubicBezTo>
                  <a:lnTo>
                    <a:pt x="17667" y="15955"/>
                  </a:lnTo>
                  <a:lnTo>
                    <a:pt x="17576" y="15910"/>
                  </a:lnTo>
                  <a:cubicBezTo>
                    <a:pt x="17439" y="15819"/>
                    <a:pt x="17348" y="15773"/>
                    <a:pt x="17234" y="15704"/>
                  </a:cubicBezTo>
                  <a:cubicBezTo>
                    <a:pt x="16937" y="15567"/>
                    <a:pt x="16640" y="15453"/>
                    <a:pt x="16344" y="15362"/>
                  </a:cubicBezTo>
                  <a:cubicBezTo>
                    <a:pt x="16047" y="15294"/>
                    <a:pt x="15773" y="15225"/>
                    <a:pt x="15522" y="15202"/>
                  </a:cubicBezTo>
                  <a:lnTo>
                    <a:pt x="15202" y="15202"/>
                  </a:lnTo>
                  <a:cubicBezTo>
                    <a:pt x="15065" y="15225"/>
                    <a:pt x="14928" y="15248"/>
                    <a:pt x="14791" y="15271"/>
                  </a:cubicBezTo>
                  <a:cubicBezTo>
                    <a:pt x="14723" y="15271"/>
                    <a:pt x="14677" y="15294"/>
                    <a:pt x="14609" y="15294"/>
                  </a:cubicBezTo>
                  <a:cubicBezTo>
                    <a:pt x="14518" y="15316"/>
                    <a:pt x="14426" y="15316"/>
                    <a:pt x="14335" y="15339"/>
                  </a:cubicBezTo>
                  <a:cubicBezTo>
                    <a:pt x="14198" y="15362"/>
                    <a:pt x="14061" y="15408"/>
                    <a:pt x="13947" y="15453"/>
                  </a:cubicBezTo>
                  <a:cubicBezTo>
                    <a:pt x="13764" y="15499"/>
                    <a:pt x="13605" y="15567"/>
                    <a:pt x="13490" y="15636"/>
                  </a:cubicBezTo>
                  <a:cubicBezTo>
                    <a:pt x="13308" y="15727"/>
                    <a:pt x="13171" y="15819"/>
                    <a:pt x="13034" y="15933"/>
                  </a:cubicBezTo>
                  <a:cubicBezTo>
                    <a:pt x="12920" y="16024"/>
                    <a:pt x="12806" y="16115"/>
                    <a:pt x="12692" y="16207"/>
                  </a:cubicBezTo>
                  <a:cubicBezTo>
                    <a:pt x="12577" y="16321"/>
                    <a:pt x="12463" y="16435"/>
                    <a:pt x="12372" y="16526"/>
                  </a:cubicBezTo>
                  <a:cubicBezTo>
                    <a:pt x="12167" y="16777"/>
                    <a:pt x="11961" y="17074"/>
                    <a:pt x="11710" y="17439"/>
                  </a:cubicBezTo>
                  <a:cubicBezTo>
                    <a:pt x="11642" y="17576"/>
                    <a:pt x="11573" y="17713"/>
                    <a:pt x="11505" y="17827"/>
                  </a:cubicBezTo>
                  <a:cubicBezTo>
                    <a:pt x="11436" y="17987"/>
                    <a:pt x="11368" y="18147"/>
                    <a:pt x="11322" y="18284"/>
                  </a:cubicBezTo>
                  <a:cubicBezTo>
                    <a:pt x="11276" y="18466"/>
                    <a:pt x="11231" y="18603"/>
                    <a:pt x="11208" y="18740"/>
                  </a:cubicBezTo>
                  <a:cubicBezTo>
                    <a:pt x="11208" y="18831"/>
                    <a:pt x="11185" y="18923"/>
                    <a:pt x="11185" y="19014"/>
                  </a:cubicBezTo>
                  <a:cubicBezTo>
                    <a:pt x="11185" y="19083"/>
                    <a:pt x="11185" y="19128"/>
                    <a:pt x="11185" y="19197"/>
                  </a:cubicBezTo>
                  <a:lnTo>
                    <a:pt x="11185" y="19242"/>
                  </a:lnTo>
                  <a:cubicBezTo>
                    <a:pt x="11185" y="19493"/>
                    <a:pt x="11208" y="19722"/>
                    <a:pt x="11231" y="19950"/>
                  </a:cubicBezTo>
                  <a:lnTo>
                    <a:pt x="11254" y="19973"/>
                  </a:lnTo>
                  <a:lnTo>
                    <a:pt x="11254" y="20018"/>
                  </a:lnTo>
                  <a:cubicBezTo>
                    <a:pt x="11276" y="20087"/>
                    <a:pt x="11276" y="20178"/>
                    <a:pt x="11299" y="20247"/>
                  </a:cubicBezTo>
                  <a:cubicBezTo>
                    <a:pt x="11322" y="20361"/>
                    <a:pt x="11390" y="20475"/>
                    <a:pt x="11436" y="20589"/>
                  </a:cubicBezTo>
                  <a:cubicBezTo>
                    <a:pt x="11527" y="20772"/>
                    <a:pt x="11642" y="20931"/>
                    <a:pt x="11733" y="21091"/>
                  </a:cubicBezTo>
                  <a:lnTo>
                    <a:pt x="11847" y="21274"/>
                  </a:lnTo>
                  <a:cubicBezTo>
                    <a:pt x="11779" y="21251"/>
                    <a:pt x="11733" y="21228"/>
                    <a:pt x="11664" y="21205"/>
                  </a:cubicBezTo>
                  <a:lnTo>
                    <a:pt x="11596" y="21182"/>
                  </a:lnTo>
                  <a:cubicBezTo>
                    <a:pt x="11550" y="21160"/>
                    <a:pt x="11505" y="21160"/>
                    <a:pt x="11436" y="21137"/>
                  </a:cubicBezTo>
                  <a:cubicBezTo>
                    <a:pt x="11345" y="21114"/>
                    <a:pt x="11254" y="21091"/>
                    <a:pt x="11139" y="21068"/>
                  </a:cubicBezTo>
                  <a:lnTo>
                    <a:pt x="10843" y="21068"/>
                  </a:lnTo>
                  <a:cubicBezTo>
                    <a:pt x="10797" y="21091"/>
                    <a:pt x="10729" y="21091"/>
                    <a:pt x="10683" y="21114"/>
                  </a:cubicBezTo>
                  <a:cubicBezTo>
                    <a:pt x="10614" y="21137"/>
                    <a:pt x="10546" y="21160"/>
                    <a:pt x="10500" y="21182"/>
                  </a:cubicBezTo>
                  <a:cubicBezTo>
                    <a:pt x="10432" y="21228"/>
                    <a:pt x="10363" y="21274"/>
                    <a:pt x="10318" y="21319"/>
                  </a:cubicBezTo>
                  <a:lnTo>
                    <a:pt x="10272" y="21342"/>
                  </a:lnTo>
                  <a:cubicBezTo>
                    <a:pt x="10226" y="21388"/>
                    <a:pt x="10181" y="21434"/>
                    <a:pt x="10112" y="21502"/>
                  </a:cubicBezTo>
                  <a:cubicBezTo>
                    <a:pt x="9975" y="21639"/>
                    <a:pt x="9884" y="21776"/>
                    <a:pt x="9816" y="21913"/>
                  </a:cubicBezTo>
                  <a:cubicBezTo>
                    <a:pt x="9633" y="22187"/>
                    <a:pt x="9496" y="22483"/>
                    <a:pt x="9405" y="22780"/>
                  </a:cubicBezTo>
                  <a:cubicBezTo>
                    <a:pt x="9382" y="22849"/>
                    <a:pt x="9382" y="22894"/>
                    <a:pt x="9359" y="22963"/>
                  </a:cubicBezTo>
                  <a:cubicBezTo>
                    <a:pt x="9359" y="23077"/>
                    <a:pt x="9336" y="23168"/>
                    <a:pt x="9336" y="23260"/>
                  </a:cubicBezTo>
                  <a:cubicBezTo>
                    <a:pt x="9313" y="23419"/>
                    <a:pt x="9313" y="23556"/>
                    <a:pt x="9336" y="23716"/>
                  </a:cubicBezTo>
                  <a:cubicBezTo>
                    <a:pt x="9336" y="23785"/>
                    <a:pt x="9336" y="23853"/>
                    <a:pt x="9336" y="23899"/>
                  </a:cubicBezTo>
                  <a:lnTo>
                    <a:pt x="9291" y="23830"/>
                  </a:lnTo>
                  <a:lnTo>
                    <a:pt x="9176" y="23693"/>
                  </a:lnTo>
                  <a:cubicBezTo>
                    <a:pt x="8994" y="23511"/>
                    <a:pt x="8811" y="23328"/>
                    <a:pt x="8629" y="23145"/>
                  </a:cubicBezTo>
                  <a:cubicBezTo>
                    <a:pt x="8514" y="23054"/>
                    <a:pt x="8400" y="22963"/>
                    <a:pt x="8286" y="22872"/>
                  </a:cubicBezTo>
                  <a:lnTo>
                    <a:pt x="8172" y="22780"/>
                  </a:lnTo>
                  <a:cubicBezTo>
                    <a:pt x="8081" y="22689"/>
                    <a:pt x="7967" y="22620"/>
                    <a:pt x="7875" y="22552"/>
                  </a:cubicBezTo>
                  <a:cubicBezTo>
                    <a:pt x="7579" y="22324"/>
                    <a:pt x="7282" y="22164"/>
                    <a:pt x="6962" y="22027"/>
                  </a:cubicBezTo>
                  <a:cubicBezTo>
                    <a:pt x="6803" y="21959"/>
                    <a:pt x="6666" y="21913"/>
                    <a:pt x="6529" y="21867"/>
                  </a:cubicBezTo>
                  <a:cubicBezTo>
                    <a:pt x="6369" y="21822"/>
                    <a:pt x="6209" y="21799"/>
                    <a:pt x="6027" y="21776"/>
                  </a:cubicBezTo>
                  <a:lnTo>
                    <a:pt x="5844" y="21776"/>
                  </a:lnTo>
                  <a:cubicBezTo>
                    <a:pt x="5753" y="21776"/>
                    <a:pt x="5661" y="21776"/>
                    <a:pt x="5593" y="21799"/>
                  </a:cubicBezTo>
                  <a:cubicBezTo>
                    <a:pt x="5502" y="21799"/>
                    <a:pt x="5410" y="21799"/>
                    <a:pt x="5296" y="21822"/>
                  </a:cubicBezTo>
                  <a:cubicBezTo>
                    <a:pt x="5250" y="21822"/>
                    <a:pt x="5182" y="21844"/>
                    <a:pt x="5114" y="21867"/>
                  </a:cubicBezTo>
                  <a:lnTo>
                    <a:pt x="5068" y="21890"/>
                  </a:lnTo>
                  <a:cubicBezTo>
                    <a:pt x="4885" y="21936"/>
                    <a:pt x="4725" y="22004"/>
                    <a:pt x="4589" y="22050"/>
                  </a:cubicBezTo>
                  <a:cubicBezTo>
                    <a:pt x="4452" y="22118"/>
                    <a:pt x="4292" y="22187"/>
                    <a:pt x="4155" y="22255"/>
                  </a:cubicBezTo>
                  <a:cubicBezTo>
                    <a:pt x="3881" y="22415"/>
                    <a:pt x="3653" y="22575"/>
                    <a:pt x="3470" y="22712"/>
                  </a:cubicBezTo>
                  <a:cubicBezTo>
                    <a:pt x="3379" y="22780"/>
                    <a:pt x="3310" y="22849"/>
                    <a:pt x="3219" y="22940"/>
                  </a:cubicBezTo>
                  <a:cubicBezTo>
                    <a:pt x="3128" y="23054"/>
                    <a:pt x="3059" y="23168"/>
                    <a:pt x="2991" y="23305"/>
                  </a:cubicBezTo>
                  <a:lnTo>
                    <a:pt x="2945" y="23397"/>
                  </a:lnTo>
                  <a:cubicBezTo>
                    <a:pt x="2785" y="23670"/>
                    <a:pt x="2626" y="23967"/>
                    <a:pt x="2489" y="24310"/>
                  </a:cubicBezTo>
                  <a:cubicBezTo>
                    <a:pt x="2443" y="24446"/>
                    <a:pt x="2397" y="24583"/>
                    <a:pt x="2374" y="24720"/>
                  </a:cubicBezTo>
                  <a:cubicBezTo>
                    <a:pt x="2352" y="24880"/>
                    <a:pt x="2306" y="25040"/>
                    <a:pt x="2306" y="25223"/>
                  </a:cubicBezTo>
                  <a:cubicBezTo>
                    <a:pt x="2306" y="25382"/>
                    <a:pt x="2329" y="25565"/>
                    <a:pt x="2352" y="25748"/>
                  </a:cubicBezTo>
                  <a:cubicBezTo>
                    <a:pt x="2397" y="25884"/>
                    <a:pt x="2420" y="26021"/>
                    <a:pt x="2466" y="26181"/>
                  </a:cubicBezTo>
                  <a:cubicBezTo>
                    <a:pt x="2557" y="26387"/>
                    <a:pt x="2626" y="26569"/>
                    <a:pt x="2740" y="26752"/>
                  </a:cubicBezTo>
                  <a:cubicBezTo>
                    <a:pt x="2785" y="26843"/>
                    <a:pt x="2877" y="26980"/>
                    <a:pt x="2991" y="27026"/>
                  </a:cubicBezTo>
                  <a:cubicBezTo>
                    <a:pt x="2968" y="27049"/>
                    <a:pt x="2922" y="27071"/>
                    <a:pt x="2854" y="27094"/>
                  </a:cubicBezTo>
                  <a:lnTo>
                    <a:pt x="2831" y="27117"/>
                  </a:lnTo>
                  <a:lnTo>
                    <a:pt x="2717" y="27163"/>
                  </a:lnTo>
                  <a:cubicBezTo>
                    <a:pt x="2671" y="27186"/>
                    <a:pt x="2603" y="27231"/>
                    <a:pt x="2557" y="27254"/>
                  </a:cubicBezTo>
                  <a:cubicBezTo>
                    <a:pt x="2466" y="27300"/>
                    <a:pt x="2374" y="27345"/>
                    <a:pt x="2283" y="27391"/>
                  </a:cubicBezTo>
                  <a:cubicBezTo>
                    <a:pt x="2192" y="27414"/>
                    <a:pt x="2101" y="27437"/>
                    <a:pt x="1986" y="27459"/>
                  </a:cubicBezTo>
                  <a:cubicBezTo>
                    <a:pt x="1872" y="27505"/>
                    <a:pt x="1735" y="27551"/>
                    <a:pt x="1621" y="27596"/>
                  </a:cubicBezTo>
                  <a:cubicBezTo>
                    <a:pt x="1484" y="27665"/>
                    <a:pt x="1325" y="27779"/>
                    <a:pt x="1188" y="27916"/>
                  </a:cubicBezTo>
                  <a:cubicBezTo>
                    <a:pt x="1142" y="27939"/>
                    <a:pt x="1096" y="28007"/>
                    <a:pt x="1051" y="28053"/>
                  </a:cubicBezTo>
                  <a:lnTo>
                    <a:pt x="1028" y="28076"/>
                  </a:lnTo>
                  <a:cubicBezTo>
                    <a:pt x="936" y="28167"/>
                    <a:pt x="868" y="28235"/>
                    <a:pt x="777" y="28327"/>
                  </a:cubicBezTo>
                  <a:cubicBezTo>
                    <a:pt x="617" y="28509"/>
                    <a:pt x="503" y="28669"/>
                    <a:pt x="389" y="28806"/>
                  </a:cubicBezTo>
                  <a:cubicBezTo>
                    <a:pt x="275" y="28966"/>
                    <a:pt x="206" y="29103"/>
                    <a:pt x="138" y="29240"/>
                  </a:cubicBezTo>
                  <a:cubicBezTo>
                    <a:pt x="69" y="29400"/>
                    <a:pt x="1" y="29628"/>
                    <a:pt x="115" y="29788"/>
                  </a:cubicBezTo>
                  <a:cubicBezTo>
                    <a:pt x="92" y="29788"/>
                    <a:pt x="92" y="29810"/>
                    <a:pt x="69" y="29833"/>
                  </a:cubicBezTo>
                  <a:cubicBezTo>
                    <a:pt x="23" y="29970"/>
                    <a:pt x="23" y="30084"/>
                    <a:pt x="23" y="30198"/>
                  </a:cubicBezTo>
                  <a:cubicBezTo>
                    <a:pt x="23" y="30358"/>
                    <a:pt x="69" y="30518"/>
                    <a:pt x="115" y="30678"/>
                  </a:cubicBezTo>
                  <a:cubicBezTo>
                    <a:pt x="160" y="30883"/>
                    <a:pt x="229" y="31043"/>
                    <a:pt x="297" y="31157"/>
                  </a:cubicBezTo>
                  <a:cubicBezTo>
                    <a:pt x="389" y="31317"/>
                    <a:pt x="480" y="31431"/>
                    <a:pt x="594" y="31545"/>
                  </a:cubicBezTo>
                  <a:cubicBezTo>
                    <a:pt x="708" y="31659"/>
                    <a:pt x="845" y="31773"/>
                    <a:pt x="982" y="31888"/>
                  </a:cubicBezTo>
                  <a:cubicBezTo>
                    <a:pt x="1119" y="32002"/>
                    <a:pt x="1256" y="32070"/>
                    <a:pt x="1370" y="32139"/>
                  </a:cubicBezTo>
                  <a:cubicBezTo>
                    <a:pt x="1530" y="32230"/>
                    <a:pt x="1713" y="32321"/>
                    <a:pt x="1872" y="32367"/>
                  </a:cubicBezTo>
                  <a:cubicBezTo>
                    <a:pt x="2009" y="32412"/>
                    <a:pt x="2169" y="32435"/>
                    <a:pt x="2306" y="32458"/>
                  </a:cubicBezTo>
                  <a:cubicBezTo>
                    <a:pt x="2489" y="32481"/>
                    <a:pt x="2671" y="32527"/>
                    <a:pt x="2831" y="32527"/>
                  </a:cubicBezTo>
                  <a:lnTo>
                    <a:pt x="3173" y="32527"/>
                  </a:lnTo>
                  <a:cubicBezTo>
                    <a:pt x="3219" y="32527"/>
                    <a:pt x="3265" y="32549"/>
                    <a:pt x="3333" y="32549"/>
                  </a:cubicBezTo>
                  <a:lnTo>
                    <a:pt x="3767" y="32549"/>
                  </a:lnTo>
                  <a:cubicBezTo>
                    <a:pt x="3949" y="32549"/>
                    <a:pt x="4086" y="32527"/>
                    <a:pt x="4246" y="32504"/>
                  </a:cubicBezTo>
                  <a:lnTo>
                    <a:pt x="4497" y="32481"/>
                  </a:lnTo>
                  <a:cubicBezTo>
                    <a:pt x="4680" y="32458"/>
                    <a:pt x="4931" y="32412"/>
                    <a:pt x="5136" y="32367"/>
                  </a:cubicBezTo>
                  <a:cubicBezTo>
                    <a:pt x="5456" y="32298"/>
                    <a:pt x="5753" y="32207"/>
                    <a:pt x="6027" y="32093"/>
                  </a:cubicBezTo>
                  <a:lnTo>
                    <a:pt x="6072" y="32093"/>
                  </a:lnTo>
                  <a:cubicBezTo>
                    <a:pt x="6300" y="32002"/>
                    <a:pt x="6574" y="31910"/>
                    <a:pt x="6825" y="31751"/>
                  </a:cubicBezTo>
                  <a:cubicBezTo>
                    <a:pt x="7054" y="31614"/>
                    <a:pt x="7259" y="31454"/>
                    <a:pt x="7465" y="31271"/>
                  </a:cubicBezTo>
                  <a:cubicBezTo>
                    <a:pt x="7624" y="31134"/>
                    <a:pt x="7807" y="30997"/>
                    <a:pt x="7967" y="30860"/>
                  </a:cubicBezTo>
                  <a:cubicBezTo>
                    <a:pt x="8195" y="30655"/>
                    <a:pt x="8400" y="30472"/>
                    <a:pt x="8629" y="30290"/>
                  </a:cubicBezTo>
                  <a:cubicBezTo>
                    <a:pt x="8811" y="30176"/>
                    <a:pt x="8971" y="30061"/>
                    <a:pt x="9131" y="29993"/>
                  </a:cubicBezTo>
                  <a:cubicBezTo>
                    <a:pt x="9199" y="29970"/>
                    <a:pt x="9268" y="29947"/>
                    <a:pt x="9336" y="29947"/>
                  </a:cubicBezTo>
                  <a:lnTo>
                    <a:pt x="9770" y="29947"/>
                  </a:lnTo>
                  <a:cubicBezTo>
                    <a:pt x="10044" y="29993"/>
                    <a:pt x="10295" y="30061"/>
                    <a:pt x="10546" y="30130"/>
                  </a:cubicBezTo>
                  <a:cubicBezTo>
                    <a:pt x="10820" y="30221"/>
                    <a:pt x="11071" y="30267"/>
                    <a:pt x="11322" y="30313"/>
                  </a:cubicBezTo>
                  <a:cubicBezTo>
                    <a:pt x="11573" y="30358"/>
                    <a:pt x="11801" y="30381"/>
                    <a:pt x="12007" y="30381"/>
                  </a:cubicBezTo>
                  <a:cubicBezTo>
                    <a:pt x="12075" y="30381"/>
                    <a:pt x="12144" y="30381"/>
                    <a:pt x="12212" y="30358"/>
                  </a:cubicBezTo>
                  <a:cubicBezTo>
                    <a:pt x="12577" y="30335"/>
                    <a:pt x="12851" y="30290"/>
                    <a:pt x="13125" y="30198"/>
                  </a:cubicBezTo>
                  <a:cubicBezTo>
                    <a:pt x="13194" y="30176"/>
                    <a:pt x="13285" y="30130"/>
                    <a:pt x="13376" y="30084"/>
                  </a:cubicBezTo>
                  <a:cubicBezTo>
                    <a:pt x="13445" y="30061"/>
                    <a:pt x="13513" y="30016"/>
                    <a:pt x="13582" y="29970"/>
                  </a:cubicBezTo>
                  <a:cubicBezTo>
                    <a:pt x="13810" y="29788"/>
                    <a:pt x="13970" y="29605"/>
                    <a:pt x="14038" y="29400"/>
                  </a:cubicBezTo>
                  <a:cubicBezTo>
                    <a:pt x="14107" y="29240"/>
                    <a:pt x="14130" y="29057"/>
                    <a:pt x="14152" y="28875"/>
                  </a:cubicBezTo>
                  <a:cubicBezTo>
                    <a:pt x="14175" y="28806"/>
                    <a:pt x="14152" y="28738"/>
                    <a:pt x="14152" y="28646"/>
                  </a:cubicBezTo>
                  <a:cubicBezTo>
                    <a:pt x="14152" y="28601"/>
                    <a:pt x="14152" y="28555"/>
                    <a:pt x="14152" y="28509"/>
                  </a:cubicBezTo>
                  <a:lnTo>
                    <a:pt x="14244" y="28509"/>
                  </a:lnTo>
                  <a:cubicBezTo>
                    <a:pt x="14289" y="28509"/>
                    <a:pt x="14312" y="28532"/>
                    <a:pt x="14358" y="28532"/>
                  </a:cubicBezTo>
                  <a:cubicBezTo>
                    <a:pt x="14381" y="28532"/>
                    <a:pt x="14381" y="28555"/>
                    <a:pt x="14403" y="28555"/>
                  </a:cubicBezTo>
                  <a:cubicBezTo>
                    <a:pt x="14426" y="28555"/>
                    <a:pt x="14449" y="28578"/>
                    <a:pt x="14472" y="28578"/>
                  </a:cubicBezTo>
                  <a:lnTo>
                    <a:pt x="14609" y="28669"/>
                  </a:lnTo>
                  <a:cubicBezTo>
                    <a:pt x="14677" y="28715"/>
                    <a:pt x="14769" y="28760"/>
                    <a:pt x="14860" y="28783"/>
                  </a:cubicBezTo>
                  <a:cubicBezTo>
                    <a:pt x="14997" y="28852"/>
                    <a:pt x="15157" y="28920"/>
                    <a:pt x="15316" y="28966"/>
                  </a:cubicBezTo>
                  <a:cubicBezTo>
                    <a:pt x="15431" y="29012"/>
                    <a:pt x="15568" y="29012"/>
                    <a:pt x="15704" y="29012"/>
                  </a:cubicBezTo>
                  <a:cubicBezTo>
                    <a:pt x="15887" y="29012"/>
                    <a:pt x="16092" y="28989"/>
                    <a:pt x="16298" y="28920"/>
                  </a:cubicBezTo>
                  <a:cubicBezTo>
                    <a:pt x="16503" y="28852"/>
                    <a:pt x="16640" y="28783"/>
                    <a:pt x="16777" y="28692"/>
                  </a:cubicBezTo>
                  <a:cubicBezTo>
                    <a:pt x="16914" y="28601"/>
                    <a:pt x="17051" y="28509"/>
                    <a:pt x="17188" y="28395"/>
                  </a:cubicBezTo>
                  <a:cubicBezTo>
                    <a:pt x="17279" y="28327"/>
                    <a:pt x="17371" y="28213"/>
                    <a:pt x="17462" y="28121"/>
                  </a:cubicBezTo>
                  <a:lnTo>
                    <a:pt x="17508" y="28053"/>
                  </a:lnTo>
                  <a:cubicBezTo>
                    <a:pt x="17576" y="27984"/>
                    <a:pt x="17645" y="27916"/>
                    <a:pt x="17713" y="27870"/>
                  </a:cubicBezTo>
                  <a:cubicBezTo>
                    <a:pt x="17736" y="27847"/>
                    <a:pt x="17759" y="27825"/>
                    <a:pt x="17804" y="27802"/>
                  </a:cubicBezTo>
                  <a:cubicBezTo>
                    <a:pt x="17850" y="28007"/>
                    <a:pt x="17896" y="28190"/>
                    <a:pt x="17941" y="28395"/>
                  </a:cubicBezTo>
                  <a:lnTo>
                    <a:pt x="17987" y="28646"/>
                  </a:lnTo>
                  <a:cubicBezTo>
                    <a:pt x="18010" y="28783"/>
                    <a:pt x="18055" y="28920"/>
                    <a:pt x="18101" y="29034"/>
                  </a:cubicBezTo>
                  <a:cubicBezTo>
                    <a:pt x="18147" y="29171"/>
                    <a:pt x="18170" y="29263"/>
                    <a:pt x="18238" y="29354"/>
                  </a:cubicBezTo>
                  <a:cubicBezTo>
                    <a:pt x="18352" y="29514"/>
                    <a:pt x="18489" y="29696"/>
                    <a:pt x="18649" y="29856"/>
                  </a:cubicBezTo>
                  <a:lnTo>
                    <a:pt x="18672" y="29902"/>
                  </a:lnTo>
                  <a:cubicBezTo>
                    <a:pt x="18763" y="29993"/>
                    <a:pt x="18832" y="30084"/>
                    <a:pt x="18923" y="30176"/>
                  </a:cubicBezTo>
                  <a:cubicBezTo>
                    <a:pt x="19060" y="30313"/>
                    <a:pt x="19197" y="30427"/>
                    <a:pt x="19357" y="30518"/>
                  </a:cubicBezTo>
                  <a:cubicBezTo>
                    <a:pt x="19859" y="30860"/>
                    <a:pt x="20452" y="31066"/>
                    <a:pt x="21068" y="31089"/>
                  </a:cubicBezTo>
                  <a:lnTo>
                    <a:pt x="21274" y="31089"/>
                  </a:lnTo>
                  <a:cubicBezTo>
                    <a:pt x="21548" y="31089"/>
                    <a:pt x="21776" y="31066"/>
                    <a:pt x="22004" y="31020"/>
                  </a:cubicBezTo>
                  <a:lnTo>
                    <a:pt x="22255" y="30952"/>
                  </a:lnTo>
                  <a:cubicBezTo>
                    <a:pt x="22438" y="30906"/>
                    <a:pt x="22666" y="30860"/>
                    <a:pt x="22872" y="30792"/>
                  </a:cubicBezTo>
                  <a:cubicBezTo>
                    <a:pt x="23419" y="30632"/>
                    <a:pt x="23944" y="30335"/>
                    <a:pt x="24355" y="29970"/>
                  </a:cubicBezTo>
                  <a:cubicBezTo>
                    <a:pt x="24469" y="29856"/>
                    <a:pt x="24584" y="29742"/>
                    <a:pt x="24675" y="29582"/>
                  </a:cubicBezTo>
                  <a:cubicBezTo>
                    <a:pt x="24720" y="29514"/>
                    <a:pt x="24766" y="29445"/>
                    <a:pt x="24789" y="29377"/>
                  </a:cubicBezTo>
                  <a:cubicBezTo>
                    <a:pt x="24835" y="29285"/>
                    <a:pt x="24880" y="29194"/>
                    <a:pt x="24880" y="29103"/>
                  </a:cubicBezTo>
                  <a:cubicBezTo>
                    <a:pt x="24903" y="29012"/>
                    <a:pt x="24926" y="28920"/>
                    <a:pt x="24926" y="28829"/>
                  </a:cubicBezTo>
                  <a:cubicBezTo>
                    <a:pt x="24926" y="28738"/>
                    <a:pt x="24903" y="28646"/>
                    <a:pt x="24903" y="28555"/>
                  </a:cubicBezTo>
                  <a:lnTo>
                    <a:pt x="24880" y="28487"/>
                  </a:lnTo>
                  <a:cubicBezTo>
                    <a:pt x="24857" y="28327"/>
                    <a:pt x="24857" y="28213"/>
                    <a:pt x="24812" y="28076"/>
                  </a:cubicBezTo>
                  <a:cubicBezTo>
                    <a:pt x="24789" y="27984"/>
                    <a:pt x="24743" y="27893"/>
                    <a:pt x="24720" y="27802"/>
                  </a:cubicBezTo>
                  <a:lnTo>
                    <a:pt x="24720" y="27802"/>
                  </a:lnTo>
                  <a:cubicBezTo>
                    <a:pt x="24857" y="27825"/>
                    <a:pt x="25040" y="27847"/>
                    <a:pt x="25268" y="27870"/>
                  </a:cubicBezTo>
                  <a:lnTo>
                    <a:pt x="25748" y="27870"/>
                  </a:lnTo>
                  <a:cubicBezTo>
                    <a:pt x="25885" y="27870"/>
                    <a:pt x="26044" y="27847"/>
                    <a:pt x="26227" y="27802"/>
                  </a:cubicBezTo>
                  <a:cubicBezTo>
                    <a:pt x="26295" y="27779"/>
                    <a:pt x="26364" y="27756"/>
                    <a:pt x="26410" y="27733"/>
                  </a:cubicBezTo>
                  <a:cubicBezTo>
                    <a:pt x="26478" y="27688"/>
                    <a:pt x="26524" y="27688"/>
                    <a:pt x="26569" y="27665"/>
                  </a:cubicBezTo>
                  <a:cubicBezTo>
                    <a:pt x="26592" y="27619"/>
                    <a:pt x="26638" y="27596"/>
                    <a:pt x="26683" y="27551"/>
                  </a:cubicBezTo>
                  <a:lnTo>
                    <a:pt x="26706" y="27528"/>
                  </a:lnTo>
                  <a:cubicBezTo>
                    <a:pt x="26820" y="27459"/>
                    <a:pt x="26912" y="27345"/>
                    <a:pt x="26980" y="27208"/>
                  </a:cubicBezTo>
                  <a:cubicBezTo>
                    <a:pt x="27049" y="27094"/>
                    <a:pt x="27094" y="26957"/>
                    <a:pt x="27117" y="26775"/>
                  </a:cubicBezTo>
                  <a:cubicBezTo>
                    <a:pt x="27140" y="26683"/>
                    <a:pt x="27140" y="26592"/>
                    <a:pt x="27163" y="26501"/>
                  </a:cubicBezTo>
                  <a:cubicBezTo>
                    <a:pt x="27208" y="26524"/>
                    <a:pt x="27300" y="26546"/>
                    <a:pt x="27368" y="26569"/>
                  </a:cubicBezTo>
                  <a:cubicBezTo>
                    <a:pt x="27459" y="26615"/>
                    <a:pt x="27574" y="26661"/>
                    <a:pt x="27665" y="26706"/>
                  </a:cubicBezTo>
                  <a:lnTo>
                    <a:pt x="27733" y="26752"/>
                  </a:lnTo>
                  <a:cubicBezTo>
                    <a:pt x="27870" y="26820"/>
                    <a:pt x="28007" y="26866"/>
                    <a:pt x="28121" y="26934"/>
                  </a:cubicBezTo>
                  <a:cubicBezTo>
                    <a:pt x="28281" y="27003"/>
                    <a:pt x="28441" y="27049"/>
                    <a:pt x="28601" y="27117"/>
                  </a:cubicBezTo>
                  <a:lnTo>
                    <a:pt x="28738" y="27140"/>
                  </a:lnTo>
                  <a:cubicBezTo>
                    <a:pt x="28852" y="27186"/>
                    <a:pt x="28966" y="27231"/>
                    <a:pt x="29080" y="27254"/>
                  </a:cubicBezTo>
                  <a:cubicBezTo>
                    <a:pt x="29400" y="27345"/>
                    <a:pt x="29719" y="27368"/>
                    <a:pt x="30016" y="27414"/>
                  </a:cubicBezTo>
                  <a:cubicBezTo>
                    <a:pt x="30290" y="27437"/>
                    <a:pt x="30564" y="27459"/>
                    <a:pt x="30860" y="27459"/>
                  </a:cubicBezTo>
                  <a:lnTo>
                    <a:pt x="31066" y="27459"/>
                  </a:lnTo>
                  <a:cubicBezTo>
                    <a:pt x="31408" y="27437"/>
                    <a:pt x="31728" y="27391"/>
                    <a:pt x="32047" y="27322"/>
                  </a:cubicBezTo>
                  <a:cubicBezTo>
                    <a:pt x="32253" y="27277"/>
                    <a:pt x="32458" y="27231"/>
                    <a:pt x="32641" y="27186"/>
                  </a:cubicBezTo>
                  <a:lnTo>
                    <a:pt x="32892" y="27117"/>
                  </a:lnTo>
                  <a:cubicBezTo>
                    <a:pt x="33029" y="27071"/>
                    <a:pt x="33143" y="27026"/>
                    <a:pt x="33257" y="27003"/>
                  </a:cubicBezTo>
                  <a:lnTo>
                    <a:pt x="33326" y="26980"/>
                  </a:lnTo>
                  <a:cubicBezTo>
                    <a:pt x="33485" y="26912"/>
                    <a:pt x="33622" y="26866"/>
                    <a:pt x="33759" y="26820"/>
                  </a:cubicBezTo>
                  <a:cubicBezTo>
                    <a:pt x="34079" y="26661"/>
                    <a:pt x="34376" y="26501"/>
                    <a:pt x="34649" y="26341"/>
                  </a:cubicBezTo>
                  <a:cubicBezTo>
                    <a:pt x="34878" y="26181"/>
                    <a:pt x="35083" y="25999"/>
                    <a:pt x="35266" y="25816"/>
                  </a:cubicBezTo>
                  <a:cubicBezTo>
                    <a:pt x="35448" y="25633"/>
                    <a:pt x="35608" y="25474"/>
                    <a:pt x="35745" y="25291"/>
                  </a:cubicBezTo>
                  <a:lnTo>
                    <a:pt x="35836" y="25200"/>
                  </a:lnTo>
                  <a:lnTo>
                    <a:pt x="35859" y="25154"/>
                  </a:lnTo>
                  <a:cubicBezTo>
                    <a:pt x="35996" y="24994"/>
                    <a:pt x="36110" y="24857"/>
                    <a:pt x="36224" y="24698"/>
                  </a:cubicBezTo>
                  <a:cubicBezTo>
                    <a:pt x="36247" y="24629"/>
                    <a:pt x="36293" y="24561"/>
                    <a:pt x="36316" y="24515"/>
                  </a:cubicBezTo>
                  <a:lnTo>
                    <a:pt x="36361" y="24446"/>
                  </a:lnTo>
                  <a:cubicBezTo>
                    <a:pt x="36361" y="24424"/>
                    <a:pt x="36384" y="24401"/>
                    <a:pt x="36384" y="24378"/>
                  </a:cubicBezTo>
                  <a:lnTo>
                    <a:pt x="36453" y="24446"/>
                  </a:lnTo>
                  <a:cubicBezTo>
                    <a:pt x="36567" y="24538"/>
                    <a:pt x="36681" y="24606"/>
                    <a:pt x="36795" y="24698"/>
                  </a:cubicBezTo>
                  <a:lnTo>
                    <a:pt x="36864" y="24720"/>
                  </a:lnTo>
                  <a:cubicBezTo>
                    <a:pt x="37023" y="24834"/>
                    <a:pt x="37137" y="24903"/>
                    <a:pt x="37274" y="24994"/>
                  </a:cubicBezTo>
                  <a:lnTo>
                    <a:pt x="37343" y="25017"/>
                  </a:lnTo>
                  <a:cubicBezTo>
                    <a:pt x="37434" y="25086"/>
                    <a:pt x="37548" y="25131"/>
                    <a:pt x="37662" y="25200"/>
                  </a:cubicBezTo>
                  <a:cubicBezTo>
                    <a:pt x="37913" y="25337"/>
                    <a:pt x="38210" y="25451"/>
                    <a:pt x="38553" y="25565"/>
                  </a:cubicBezTo>
                  <a:cubicBezTo>
                    <a:pt x="38781" y="25633"/>
                    <a:pt x="39055" y="25679"/>
                    <a:pt x="39397" y="25725"/>
                  </a:cubicBezTo>
                  <a:cubicBezTo>
                    <a:pt x="39511" y="25725"/>
                    <a:pt x="39625" y="25748"/>
                    <a:pt x="39740" y="25748"/>
                  </a:cubicBezTo>
                  <a:lnTo>
                    <a:pt x="39922" y="25770"/>
                  </a:lnTo>
                  <a:lnTo>
                    <a:pt x="40812" y="25770"/>
                  </a:lnTo>
                  <a:cubicBezTo>
                    <a:pt x="40949" y="25770"/>
                    <a:pt x="41109" y="25770"/>
                    <a:pt x="41246" y="25748"/>
                  </a:cubicBezTo>
                  <a:cubicBezTo>
                    <a:pt x="41634" y="25702"/>
                    <a:pt x="41908" y="25656"/>
                    <a:pt x="42159" y="25588"/>
                  </a:cubicBezTo>
                  <a:cubicBezTo>
                    <a:pt x="42433" y="25496"/>
                    <a:pt x="42707" y="25405"/>
                    <a:pt x="42981" y="25291"/>
                  </a:cubicBezTo>
                  <a:cubicBezTo>
                    <a:pt x="43255" y="25154"/>
                    <a:pt x="43574" y="25017"/>
                    <a:pt x="43848" y="24812"/>
                  </a:cubicBezTo>
                  <a:cubicBezTo>
                    <a:pt x="43985" y="24698"/>
                    <a:pt x="44122" y="24583"/>
                    <a:pt x="44259" y="24469"/>
                  </a:cubicBezTo>
                  <a:cubicBezTo>
                    <a:pt x="44373" y="24378"/>
                    <a:pt x="44487" y="24287"/>
                    <a:pt x="44578" y="24173"/>
                  </a:cubicBezTo>
                  <a:cubicBezTo>
                    <a:pt x="44807" y="23944"/>
                    <a:pt x="44989" y="23648"/>
                    <a:pt x="45172" y="23351"/>
                  </a:cubicBezTo>
                  <a:cubicBezTo>
                    <a:pt x="45263" y="23191"/>
                    <a:pt x="45355" y="23077"/>
                    <a:pt x="45400" y="22940"/>
                  </a:cubicBezTo>
                  <a:cubicBezTo>
                    <a:pt x="45469" y="22757"/>
                    <a:pt x="45537" y="22575"/>
                    <a:pt x="45583" y="22415"/>
                  </a:cubicBezTo>
                  <a:cubicBezTo>
                    <a:pt x="45606" y="22301"/>
                    <a:pt x="45628" y="22210"/>
                    <a:pt x="45651" y="22118"/>
                  </a:cubicBezTo>
                  <a:lnTo>
                    <a:pt x="45651" y="22050"/>
                  </a:lnTo>
                  <a:cubicBezTo>
                    <a:pt x="45697" y="22095"/>
                    <a:pt x="45743" y="22118"/>
                    <a:pt x="45788" y="22164"/>
                  </a:cubicBezTo>
                  <a:cubicBezTo>
                    <a:pt x="45834" y="22210"/>
                    <a:pt x="45902" y="22232"/>
                    <a:pt x="45971" y="22278"/>
                  </a:cubicBezTo>
                  <a:lnTo>
                    <a:pt x="46016" y="22301"/>
                  </a:lnTo>
                  <a:lnTo>
                    <a:pt x="46176" y="22415"/>
                  </a:lnTo>
                  <a:lnTo>
                    <a:pt x="46245" y="22461"/>
                  </a:lnTo>
                  <a:lnTo>
                    <a:pt x="46382" y="22529"/>
                  </a:lnTo>
                  <a:cubicBezTo>
                    <a:pt x="46473" y="22598"/>
                    <a:pt x="46519" y="22620"/>
                    <a:pt x="46564" y="22643"/>
                  </a:cubicBezTo>
                  <a:cubicBezTo>
                    <a:pt x="46678" y="22712"/>
                    <a:pt x="46815" y="22780"/>
                    <a:pt x="46929" y="22849"/>
                  </a:cubicBezTo>
                  <a:lnTo>
                    <a:pt x="47044" y="22894"/>
                  </a:lnTo>
                  <a:cubicBezTo>
                    <a:pt x="47135" y="22963"/>
                    <a:pt x="47226" y="23008"/>
                    <a:pt x="47318" y="23031"/>
                  </a:cubicBezTo>
                  <a:cubicBezTo>
                    <a:pt x="47477" y="23123"/>
                    <a:pt x="47614" y="23168"/>
                    <a:pt x="47774" y="23214"/>
                  </a:cubicBezTo>
                  <a:cubicBezTo>
                    <a:pt x="48094" y="23328"/>
                    <a:pt x="48459" y="23374"/>
                    <a:pt x="48756" y="23397"/>
                  </a:cubicBezTo>
                  <a:lnTo>
                    <a:pt x="49463" y="23397"/>
                  </a:lnTo>
                  <a:cubicBezTo>
                    <a:pt x="49760" y="23374"/>
                    <a:pt x="50011" y="23328"/>
                    <a:pt x="50239" y="23260"/>
                  </a:cubicBezTo>
                  <a:cubicBezTo>
                    <a:pt x="50308" y="23237"/>
                    <a:pt x="50376" y="23237"/>
                    <a:pt x="50445" y="23214"/>
                  </a:cubicBezTo>
                  <a:lnTo>
                    <a:pt x="50536" y="23191"/>
                  </a:lnTo>
                  <a:cubicBezTo>
                    <a:pt x="50673" y="23168"/>
                    <a:pt x="50787" y="23123"/>
                    <a:pt x="50947" y="23077"/>
                  </a:cubicBezTo>
                  <a:cubicBezTo>
                    <a:pt x="51129" y="23008"/>
                    <a:pt x="51289" y="22894"/>
                    <a:pt x="51426" y="22803"/>
                  </a:cubicBezTo>
                  <a:lnTo>
                    <a:pt x="51495" y="22735"/>
                  </a:lnTo>
                  <a:cubicBezTo>
                    <a:pt x="51746" y="22575"/>
                    <a:pt x="51951" y="22392"/>
                    <a:pt x="52111" y="22232"/>
                  </a:cubicBezTo>
                  <a:cubicBezTo>
                    <a:pt x="52202" y="22118"/>
                    <a:pt x="52339" y="21959"/>
                    <a:pt x="52430" y="21799"/>
                  </a:cubicBezTo>
                  <a:cubicBezTo>
                    <a:pt x="52499" y="21685"/>
                    <a:pt x="52567" y="21548"/>
                    <a:pt x="52613" y="21388"/>
                  </a:cubicBezTo>
                  <a:cubicBezTo>
                    <a:pt x="52659" y="21228"/>
                    <a:pt x="52681" y="21068"/>
                    <a:pt x="52704" y="20886"/>
                  </a:cubicBezTo>
                  <a:cubicBezTo>
                    <a:pt x="52727" y="20749"/>
                    <a:pt x="52727" y="20612"/>
                    <a:pt x="52727" y="20475"/>
                  </a:cubicBezTo>
                  <a:cubicBezTo>
                    <a:pt x="52704" y="20292"/>
                    <a:pt x="52704" y="20132"/>
                    <a:pt x="52681" y="19973"/>
                  </a:cubicBezTo>
                  <a:cubicBezTo>
                    <a:pt x="52681" y="19790"/>
                    <a:pt x="52636" y="19608"/>
                    <a:pt x="52590" y="19425"/>
                  </a:cubicBezTo>
                  <a:lnTo>
                    <a:pt x="52567" y="19288"/>
                  </a:lnTo>
                  <a:cubicBezTo>
                    <a:pt x="52522" y="19037"/>
                    <a:pt x="52453" y="18809"/>
                    <a:pt x="52362" y="18580"/>
                  </a:cubicBezTo>
                  <a:cubicBezTo>
                    <a:pt x="52293" y="18375"/>
                    <a:pt x="52156" y="18147"/>
                    <a:pt x="51997" y="17873"/>
                  </a:cubicBezTo>
                  <a:lnTo>
                    <a:pt x="51883" y="17713"/>
                  </a:lnTo>
                  <a:cubicBezTo>
                    <a:pt x="51791" y="17553"/>
                    <a:pt x="51700" y="17393"/>
                    <a:pt x="51586" y="17257"/>
                  </a:cubicBezTo>
                  <a:cubicBezTo>
                    <a:pt x="51517" y="17165"/>
                    <a:pt x="51426" y="17074"/>
                    <a:pt x="51358" y="17005"/>
                  </a:cubicBezTo>
                  <a:lnTo>
                    <a:pt x="51289" y="16914"/>
                  </a:lnTo>
                  <a:cubicBezTo>
                    <a:pt x="51175" y="16800"/>
                    <a:pt x="51084" y="16709"/>
                    <a:pt x="50992" y="16617"/>
                  </a:cubicBezTo>
                  <a:cubicBezTo>
                    <a:pt x="50855" y="16503"/>
                    <a:pt x="50718" y="16412"/>
                    <a:pt x="50582" y="16321"/>
                  </a:cubicBezTo>
                  <a:cubicBezTo>
                    <a:pt x="50513" y="16275"/>
                    <a:pt x="50422" y="16207"/>
                    <a:pt x="50330" y="16161"/>
                  </a:cubicBezTo>
                  <a:lnTo>
                    <a:pt x="50308" y="16138"/>
                  </a:lnTo>
                  <a:lnTo>
                    <a:pt x="50239" y="16092"/>
                  </a:lnTo>
                  <a:lnTo>
                    <a:pt x="50194" y="16070"/>
                  </a:lnTo>
                  <a:cubicBezTo>
                    <a:pt x="49920" y="15910"/>
                    <a:pt x="49646" y="15773"/>
                    <a:pt x="49349" y="15659"/>
                  </a:cubicBezTo>
                  <a:cubicBezTo>
                    <a:pt x="49212" y="15636"/>
                    <a:pt x="49098" y="15590"/>
                    <a:pt x="48961" y="15545"/>
                  </a:cubicBezTo>
                  <a:cubicBezTo>
                    <a:pt x="48801" y="15522"/>
                    <a:pt x="48619" y="15499"/>
                    <a:pt x="48459" y="15476"/>
                  </a:cubicBezTo>
                  <a:cubicBezTo>
                    <a:pt x="48276" y="15453"/>
                    <a:pt x="48071" y="15430"/>
                    <a:pt x="47888" y="15430"/>
                  </a:cubicBezTo>
                  <a:cubicBezTo>
                    <a:pt x="47774" y="15430"/>
                    <a:pt x="47660" y="15430"/>
                    <a:pt x="47569" y="15453"/>
                  </a:cubicBezTo>
                  <a:cubicBezTo>
                    <a:pt x="47363" y="15453"/>
                    <a:pt x="47203" y="15476"/>
                    <a:pt x="47044" y="15522"/>
                  </a:cubicBezTo>
                  <a:cubicBezTo>
                    <a:pt x="46975" y="15545"/>
                    <a:pt x="46907" y="15567"/>
                    <a:pt x="46838" y="15567"/>
                  </a:cubicBezTo>
                  <a:lnTo>
                    <a:pt x="46793" y="15590"/>
                  </a:lnTo>
                  <a:cubicBezTo>
                    <a:pt x="46724" y="15613"/>
                    <a:pt x="46678" y="15636"/>
                    <a:pt x="46610" y="15659"/>
                  </a:cubicBezTo>
                  <a:cubicBezTo>
                    <a:pt x="46587" y="15659"/>
                    <a:pt x="46541" y="15682"/>
                    <a:pt x="46519" y="15682"/>
                  </a:cubicBezTo>
                  <a:cubicBezTo>
                    <a:pt x="46473" y="15682"/>
                    <a:pt x="46427" y="15704"/>
                    <a:pt x="46405" y="15704"/>
                  </a:cubicBezTo>
                  <a:cubicBezTo>
                    <a:pt x="46313" y="15750"/>
                    <a:pt x="46222" y="15773"/>
                    <a:pt x="46131" y="15819"/>
                  </a:cubicBezTo>
                  <a:cubicBezTo>
                    <a:pt x="46039" y="15841"/>
                    <a:pt x="45971" y="15887"/>
                    <a:pt x="45902" y="15910"/>
                  </a:cubicBezTo>
                  <a:cubicBezTo>
                    <a:pt x="45834" y="15933"/>
                    <a:pt x="45765" y="15978"/>
                    <a:pt x="45697" y="16001"/>
                  </a:cubicBezTo>
                  <a:lnTo>
                    <a:pt x="45651" y="16024"/>
                  </a:lnTo>
                  <a:cubicBezTo>
                    <a:pt x="45491" y="16070"/>
                    <a:pt x="45400" y="16115"/>
                    <a:pt x="45286" y="16184"/>
                  </a:cubicBezTo>
                  <a:cubicBezTo>
                    <a:pt x="45172" y="16252"/>
                    <a:pt x="45035" y="16344"/>
                    <a:pt x="44875" y="16480"/>
                  </a:cubicBezTo>
                  <a:cubicBezTo>
                    <a:pt x="44715" y="16640"/>
                    <a:pt x="44556" y="16800"/>
                    <a:pt x="44442" y="16937"/>
                  </a:cubicBezTo>
                  <a:cubicBezTo>
                    <a:pt x="44464" y="16754"/>
                    <a:pt x="44464" y="16595"/>
                    <a:pt x="44487" y="16435"/>
                  </a:cubicBezTo>
                  <a:lnTo>
                    <a:pt x="44510" y="16389"/>
                  </a:lnTo>
                  <a:cubicBezTo>
                    <a:pt x="44510" y="16298"/>
                    <a:pt x="44533" y="16207"/>
                    <a:pt x="44533" y="16115"/>
                  </a:cubicBezTo>
                  <a:cubicBezTo>
                    <a:pt x="44556" y="15955"/>
                    <a:pt x="44556" y="15796"/>
                    <a:pt x="44533" y="15636"/>
                  </a:cubicBezTo>
                  <a:cubicBezTo>
                    <a:pt x="44510" y="15476"/>
                    <a:pt x="44487" y="15339"/>
                    <a:pt x="44442" y="15202"/>
                  </a:cubicBezTo>
                  <a:cubicBezTo>
                    <a:pt x="44396" y="15042"/>
                    <a:pt x="44350" y="14883"/>
                    <a:pt x="44305" y="14746"/>
                  </a:cubicBezTo>
                  <a:cubicBezTo>
                    <a:pt x="44236" y="14586"/>
                    <a:pt x="44122" y="14449"/>
                    <a:pt x="44031" y="14335"/>
                  </a:cubicBezTo>
                  <a:cubicBezTo>
                    <a:pt x="43917" y="14198"/>
                    <a:pt x="43802" y="14084"/>
                    <a:pt x="43688" y="13992"/>
                  </a:cubicBezTo>
                  <a:cubicBezTo>
                    <a:pt x="43574" y="13901"/>
                    <a:pt x="43460" y="13833"/>
                    <a:pt x="43323" y="13741"/>
                  </a:cubicBezTo>
                  <a:cubicBezTo>
                    <a:pt x="43186" y="13650"/>
                    <a:pt x="43026" y="13582"/>
                    <a:pt x="42867" y="13536"/>
                  </a:cubicBezTo>
                  <a:cubicBezTo>
                    <a:pt x="42730" y="13490"/>
                    <a:pt x="42570" y="13468"/>
                    <a:pt x="42456" y="13468"/>
                  </a:cubicBezTo>
                  <a:lnTo>
                    <a:pt x="42410" y="13468"/>
                  </a:lnTo>
                  <a:cubicBezTo>
                    <a:pt x="42296" y="13468"/>
                    <a:pt x="42205" y="13490"/>
                    <a:pt x="42113" y="13490"/>
                  </a:cubicBezTo>
                  <a:cubicBezTo>
                    <a:pt x="42022" y="13490"/>
                    <a:pt x="41954" y="13513"/>
                    <a:pt x="41885" y="13536"/>
                  </a:cubicBezTo>
                  <a:cubicBezTo>
                    <a:pt x="41817" y="13536"/>
                    <a:pt x="41771" y="13559"/>
                    <a:pt x="41702" y="13582"/>
                  </a:cubicBezTo>
                  <a:cubicBezTo>
                    <a:pt x="41680" y="13582"/>
                    <a:pt x="41657" y="13604"/>
                    <a:pt x="41634" y="13604"/>
                  </a:cubicBezTo>
                  <a:cubicBezTo>
                    <a:pt x="41543" y="13650"/>
                    <a:pt x="41474" y="13673"/>
                    <a:pt x="41406" y="13719"/>
                  </a:cubicBezTo>
                  <a:cubicBezTo>
                    <a:pt x="41246" y="13810"/>
                    <a:pt x="41109" y="13901"/>
                    <a:pt x="40972" y="13992"/>
                  </a:cubicBezTo>
                  <a:cubicBezTo>
                    <a:pt x="40858" y="14084"/>
                    <a:pt x="40767" y="14129"/>
                    <a:pt x="40675" y="14198"/>
                  </a:cubicBezTo>
                  <a:lnTo>
                    <a:pt x="40653" y="14221"/>
                  </a:lnTo>
                  <a:lnTo>
                    <a:pt x="40630" y="14221"/>
                  </a:lnTo>
                  <a:cubicBezTo>
                    <a:pt x="40538" y="14289"/>
                    <a:pt x="40447" y="14335"/>
                    <a:pt x="40379" y="14381"/>
                  </a:cubicBezTo>
                  <a:cubicBezTo>
                    <a:pt x="40447" y="14312"/>
                    <a:pt x="40493" y="14221"/>
                    <a:pt x="40516" y="14152"/>
                  </a:cubicBezTo>
                  <a:cubicBezTo>
                    <a:pt x="40630" y="13970"/>
                    <a:pt x="40721" y="13810"/>
                    <a:pt x="40789" y="13627"/>
                  </a:cubicBezTo>
                  <a:cubicBezTo>
                    <a:pt x="40835" y="13536"/>
                    <a:pt x="40858" y="13468"/>
                    <a:pt x="40881" y="13399"/>
                  </a:cubicBezTo>
                  <a:lnTo>
                    <a:pt x="40904" y="13353"/>
                  </a:lnTo>
                  <a:cubicBezTo>
                    <a:pt x="40926" y="13285"/>
                    <a:pt x="40949" y="13239"/>
                    <a:pt x="40949" y="13171"/>
                  </a:cubicBezTo>
                  <a:cubicBezTo>
                    <a:pt x="40995" y="13034"/>
                    <a:pt x="41041" y="12874"/>
                    <a:pt x="41063" y="12669"/>
                  </a:cubicBezTo>
                  <a:cubicBezTo>
                    <a:pt x="41086" y="12555"/>
                    <a:pt x="41086" y="12418"/>
                    <a:pt x="41109" y="12303"/>
                  </a:cubicBezTo>
                  <a:lnTo>
                    <a:pt x="41109" y="12235"/>
                  </a:lnTo>
                  <a:cubicBezTo>
                    <a:pt x="41132" y="12098"/>
                    <a:pt x="41132" y="11984"/>
                    <a:pt x="41109" y="11847"/>
                  </a:cubicBezTo>
                  <a:lnTo>
                    <a:pt x="41109" y="11778"/>
                  </a:lnTo>
                  <a:cubicBezTo>
                    <a:pt x="41109" y="11482"/>
                    <a:pt x="41086" y="11162"/>
                    <a:pt x="40995" y="10797"/>
                  </a:cubicBezTo>
                  <a:cubicBezTo>
                    <a:pt x="40949" y="10500"/>
                    <a:pt x="40881" y="10181"/>
                    <a:pt x="40767" y="9884"/>
                  </a:cubicBezTo>
                  <a:lnTo>
                    <a:pt x="40767" y="9815"/>
                  </a:lnTo>
                  <a:cubicBezTo>
                    <a:pt x="40721" y="9701"/>
                    <a:pt x="40675" y="9610"/>
                    <a:pt x="40630" y="9496"/>
                  </a:cubicBezTo>
                  <a:cubicBezTo>
                    <a:pt x="40607" y="9450"/>
                    <a:pt x="40584" y="9405"/>
                    <a:pt x="40538" y="9336"/>
                  </a:cubicBezTo>
                  <a:lnTo>
                    <a:pt x="40516" y="9290"/>
                  </a:lnTo>
                  <a:cubicBezTo>
                    <a:pt x="40447" y="9154"/>
                    <a:pt x="40356" y="9017"/>
                    <a:pt x="40264" y="8880"/>
                  </a:cubicBezTo>
                  <a:cubicBezTo>
                    <a:pt x="40128" y="8674"/>
                    <a:pt x="39991" y="8469"/>
                    <a:pt x="39831" y="8286"/>
                  </a:cubicBezTo>
                  <a:cubicBezTo>
                    <a:pt x="39625" y="8081"/>
                    <a:pt x="39420" y="7898"/>
                    <a:pt x="39237" y="7738"/>
                  </a:cubicBezTo>
                  <a:cubicBezTo>
                    <a:pt x="39215" y="7716"/>
                    <a:pt x="39215" y="7716"/>
                    <a:pt x="39192" y="7716"/>
                  </a:cubicBezTo>
                  <a:cubicBezTo>
                    <a:pt x="39055" y="7601"/>
                    <a:pt x="38963" y="7533"/>
                    <a:pt x="38849" y="7442"/>
                  </a:cubicBezTo>
                  <a:lnTo>
                    <a:pt x="38781" y="7419"/>
                  </a:lnTo>
                  <a:cubicBezTo>
                    <a:pt x="38667" y="7328"/>
                    <a:pt x="38553" y="7259"/>
                    <a:pt x="38438" y="7213"/>
                  </a:cubicBezTo>
                  <a:cubicBezTo>
                    <a:pt x="38279" y="7145"/>
                    <a:pt x="38142" y="7076"/>
                    <a:pt x="37982" y="7054"/>
                  </a:cubicBezTo>
                  <a:cubicBezTo>
                    <a:pt x="37822" y="7031"/>
                    <a:pt x="37662" y="7008"/>
                    <a:pt x="37503" y="6985"/>
                  </a:cubicBezTo>
                  <a:cubicBezTo>
                    <a:pt x="37206" y="6939"/>
                    <a:pt x="36818" y="6917"/>
                    <a:pt x="36453" y="6917"/>
                  </a:cubicBezTo>
                  <a:cubicBezTo>
                    <a:pt x="36156" y="6917"/>
                    <a:pt x="35905" y="6939"/>
                    <a:pt x="35631" y="6985"/>
                  </a:cubicBezTo>
                  <a:cubicBezTo>
                    <a:pt x="35403" y="7008"/>
                    <a:pt x="35174" y="7054"/>
                    <a:pt x="34946" y="7145"/>
                  </a:cubicBezTo>
                  <a:cubicBezTo>
                    <a:pt x="34718" y="7213"/>
                    <a:pt x="34467" y="7305"/>
                    <a:pt x="34261" y="7419"/>
                  </a:cubicBezTo>
                  <a:cubicBezTo>
                    <a:pt x="34079" y="7487"/>
                    <a:pt x="33919" y="7601"/>
                    <a:pt x="33759" y="7693"/>
                  </a:cubicBezTo>
                  <a:lnTo>
                    <a:pt x="33645" y="7738"/>
                  </a:lnTo>
                  <a:cubicBezTo>
                    <a:pt x="33508" y="7830"/>
                    <a:pt x="33348" y="7944"/>
                    <a:pt x="33211" y="8035"/>
                  </a:cubicBezTo>
                  <a:lnTo>
                    <a:pt x="33166" y="8058"/>
                  </a:lnTo>
                  <a:lnTo>
                    <a:pt x="33097" y="8126"/>
                  </a:lnTo>
                  <a:lnTo>
                    <a:pt x="33075" y="8149"/>
                  </a:lnTo>
                  <a:lnTo>
                    <a:pt x="33029" y="8172"/>
                  </a:lnTo>
                  <a:lnTo>
                    <a:pt x="32960" y="8218"/>
                  </a:lnTo>
                  <a:cubicBezTo>
                    <a:pt x="32823" y="8309"/>
                    <a:pt x="32732" y="8377"/>
                    <a:pt x="32618" y="8469"/>
                  </a:cubicBezTo>
                  <a:cubicBezTo>
                    <a:pt x="32527" y="8560"/>
                    <a:pt x="32413" y="8651"/>
                    <a:pt x="32321" y="8766"/>
                  </a:cubicBezTo>
                  <a:cubicBezTo>
                    <a:pt x="32162" y="8925"/>
                    <a:pt x="32070" y="9039"/>
                    <a:pt x="31979" y="9154"/>
                  </a:cubicBezTo>
                  <a:cubicBezTo>
                    <a:pt x="31888" y="9268"/>
                    <a:pt x="31796" y="9405"/>
                    <a:pt x="31705" y="9519"/>
                  </a:cubicBezTo>
                  <a:cubicBezTo>
                    <a:pt x="31522" y="9793"/>
                    <a:pt x="31363" y="10044"/>
                    <a:pt x="31226" y="10295"/>
                  </a:cubicBezTo>
                  <a:cubicBezTo>
                    <a:pt x="31089" y="10569"/>
                    <a:pt x="30975" y="10843"/>
                    <a:pt x="30883" y="11162"/>
                  </a:cubicBezTo>
                  <a:cubicBezTo>
                    <a:pt x="30769" y="11436"/>
                    <a:pt x="30701" y="11710"/>
                    <a:pt x="30655" y="11961"/>
                  </a:cubicBezTo>
                  <a:cubicBezTo>
                    <a:pt x="30564" y="12258"/>
                    <a:pt x="30518" y="12532"/>
                    <a:pt x="30472" y="12806"/>
                  </a:cubicBezTo>
                  <a:lnTo>
                    <a:pt x="30472" y="12874"/>
                  </a:lnTo>
                  <a:lnTo>
                    <a:pt x="30450" y="13011"/>
                  </a:lnTo>
                  <a:lnTo>
                    <a:pt x="30427" y="13125"/>
                  </a:lnTo>
                  <a:lnTo>
                    <a:pt x="30404" y="13239"/>
                  </a:lnTo>
                  <a:lnTo>
                    <a:pt x="30381" y="13353"/>
                  </a:lnTo>
                  <a:lnTo>
                    <a:pt x="30358" y="13445"/>
                  </a:lnTo>
                  <a:cubicBezTo>
                    <a:pt x="30358" y="13536"/>
                    <a:pt x="30335" y="13627"/>
                    <a:pt x="30313" y="13719"/>
                  </a:cubicBezTo>
                  <a:cubicBezTo>
                    <a:pt x="30313" y="13878"/>
                    <a:pt x="30290" y="14038"/>
                    <a:pt x="30267" y="14198"/>
                  </a:cubicBezTo>
                  <a:lnTo>
                    <a:pt x="30244" y="14266"/>
                  </a:lnTo>
                  <a:lnTo>
                    <a:pt x="30244" y="14335"/>
                  </a:lnTo>
                  <a:lnTo>
                    <a:pt x="30221" y="14426"/>
                  </a:lnTo>
                  <a:lnTo>
                    <a:pt x="30199" y="14495"/>
                  </a:lnTo>
                  <a:cubicBezTo>
                    <a:pt x="30199" y="14540"/>
                    <a:pt x="30199" y="14609"/>
                    <a:pt x="30199" y="14654"/>
                  </a:cubicBezTo>
                  <a:cubicBezTo>
                    <a:pt x="30176" y="14791"/>
                    <a:pt x="30176" y="14928"/>
                    <a:pt x="30199" y="15065"/>
                  </a:cubicBezTo>
                  <a:lnTo>
                    <a:pt x="30199" y="15111"/>
                  </a:lnTo>
                  <a:lnTo>
                    <a:pt x="30199" y="15179"/>
                  </a:lnTo>
                  <a:cubicBezTo>
                    <a:pt x="30199" y="15271"/>
                    <a:pt x="30199" y="15385"/>
                    <a:pt x="30199" y="15499"/>
                  </a:cubicBezTo>
                  <a:lnTo>
                    <a:pt x="30176" y="15453"/>
                  </a:lnTo>
                  <a:lnTo>
                    <a:pt x="30153" y="15408"/>
                  </a:lnTo>
                  <a:cubicBezTo>
                    <a:pt x="30107" y="15362"/>
                    <a:pt x="30062" y="15316"/>
                    <a:pt x="30016" y="15271"/>
                  </a:cubicBezTo>
                  <a:lnTo>
                    <a:pt x="29970" y="15248"/>
                  </a:lnTo>
                  <a:cubicBezTo>
                    <a:pt x="29925" y="15179"/>
                    <a:pt x="29856" y="15111"/>
                    <a:pt x="29788" y="15042"/>
                  </a:cubicBezTo>
                  <a:cubicBezTo>
                    <a:pt x="29696" y="14928"/>
                    <a:pt x="29605" y="14814"/>
                    <a:pt x="29514" y="14677"/>
                  </a:cubicBezTo>
                  <a:cubicBezTo>
                    <a:pt x="29468" y="14632"/>
                    <a:pt x="29422" y="14586"/>
                    <a:pt x="29400" y="14517"/>
                  </a:cubicBezTo>
                  <a:lnTo>
                    <a:pt x="29377" y="14495"/>
                  </a:lnTo>
                  <a:lnTo>
                    <a:pt x="29263" y="14335"/>
                  </a:lnTo>
                  <a:lnTo>
                    <a:pt x="29240" y="14289"/>
                  </a:lnTo>
                  <a:cubicBezTo>
                    <a:pt x="29057" y="14015"/>
                    <a:pt x="28875" y="13741"/>
                    <a:pt x="28692" y="13468"/>
                  </a:cubicBezTo>
                  <a:cubicBezTo>
                    <a:pt x="28646" y="13399"/>
                    <a:pt x="28601" y="13308"/>
                    <a:pt x="28555" y="13239"/>
                  </a:cubicBezTo>
                  <a:lnTo>
                    <a:pt x="28509" y="13148"/>
                  </a:lnTo>
                  <a:lnTo>
                    <a:pt x="28464" y="13057"/>
                  </a:lnTo>
                  <a:cubicBezTo>
                    <a:pt x="28373" y="12920"/>
                    <a:pt x="28281" y="12783"/>
                    <a:pt x="28190" y="12646"/>
                  </a:cubicBezTo>
                  <a:cubicBezTo>
                    <a:pt x="28030" y="12395"/>
                    <a:pt x="27870" y="12144"/>
                    <a:pt x="27711" y="11893"/>
                  </a:cubicBezTo>
                  <a:lnTo>
                    <a:pt x="27642" y="11824"/>
                  </a:lnTo>
                  <a:lnTo>
                    <a:pt x="27391" y="11436"/>
                  </a:lnTo>
                  <a:lnTo>
                    <a:pt x="27140" y="11071"/>
                  </a:lnTo>
                  <a:cubicBezTo>
                    <a:pt x="27049" y="10934"/>
                    <a:pt x="26957" y="10797"/>
                    <a:pt x="26866" y="10660"/>
                  </a:cubicBezTo>
                  <a:lnTo>
                    <a:pt x="26752" y="10523"/>
                  </a:lnTo>
                  <a:lnTo>
                    <a:pt x="26729" y="10477"/>
                  </a:lnTo>
                  <a:cubicBezTo>
                    <a:pt x="26683" y="10386"/>
                    <a:pt x="26638" y="10340"/>
                    <a:pt x="26592" y="10272"/>
                  </a:cubicBezTo>
                  <a:lnTo>
                    <a:pt x="26546" y="10226"/>
                  </a:lnTo>
                  <a:lnTo>
                    <a:pt x="26524" y="10181"/>
                  </a:lnTo>
                  <a:cubicBezTo>
                    <a:pt x="26364" y="9975"/>
                    <a:pt x="26181" y="9747"/>
                    <a:pt x="26022" y="9542"/>
                  </a:cubicBezTo>
                  <a:lnTo>
                    <a:pt x="25953" y="9473"/>
                  </a:lnTo>
                  <a:lnTo>
                    <a:pt x="25907" y="9405"/>
                  </a:lnTo>
                  <a:lnTo>
                    <a:pt x="25839" y="9336"/>
                  </a:lnTo>
                  <a:cubicBezTo>
                    <a:pt x="25702" y="9154"/>
                    <a:pt x="25565" y="8971"/>
                    <a:pt x="25405" y="8788"/>
                  </a:cubicBezTo>
                  <a:lnTo>
                    <a:pt x="25108" y="8400"/>
                  </a:lnTo>
                  <a:cubicBezTo>
                    <a:pt x="24812" y="8012"/>
                    <a:pt x="24515" y="7647"/>
                    <a:pt x="24218" y="7259"/>
                  </a:cubicBezTo>
                  <a:lnTo>
                    <a:pt x="24150" y="7168"/>
                  </a:lnTo>
                  <a:cubicBezTo>
                    <a:pt x="23967" y="6962"/>
                    <a:pt x="23807" y="6757"/>
                    <a:pt x="23625" y="6551"/>
                  </a:cubicBezTo>
                  <a:cubicBezTo>
                    <a:pt x="23556" y="6460"/>
                    <a:pt x="23465" y="6346"/>
                    <a:pt x="23397" y="6255"/>
                  </a:cubicBezTo>
                  <a:lnTo>
                    <a:pt x="23374" y="6232"/>
                  </a:lnTo>
                  <a:cubicBezTo>
                    <a:pt x="23237" y="6072"/>
                    <a:pt x="23123" y="5935"/>
                    <a:pt x="23009" y="5775"/>
                  </a:cubicBezTo>
                  <a:cubicBezTo>
                    <a:pt x="22780" y="5547"/>
                    <a:pt x="22575" y="5296"/>
                    <a:pt x="22347" y="5045"/>
                  </a:cubicBezTo>
                  <a:cubicBezTo>
                    <a:pt x="22255" y="4931"/>
                    <a:pt x="22141" y="4840"/>
                    <a:pt x="22027" y="4725"/>
                  </a:cubicBezTo>
                  <a:lnTo>
                    <a:pt x="22004" y="4680"/>
                  </a:lnTo>
                  <a:cubicBezTo>
                    <a:pt x="21890" y="4566"/>
                    <a:pt x="21799" y="4474"/>
                    <a:pt x="21708" y="4360"/>
                  </a:cubicBezTo>
                  <a:cubicBezTo>
                    <a:pt x="21662" y="4315"/>
                    <a:pt x="21616" y="4269"/>
                    <a:pt x="21571" y="4223"/>
                  </a:cubicBezTo>
                  <a:lnTo>
                    <a:pt x="21525" y="4178"/>
                  </a:lnTo>
                  <a:lnTo>
                    <a:pt x="21456" y="4109"/>
                  </a:lnTo>
                  <a:lnTo>
                    <a:pt x="21411" y="4041"/>
                  </a:lnTo>
                  <a:cubicBezTo>
                    <a:pt x="21274" y="3904"/>
                    <a:pt x="21160" y="3790"/>
                    <a:pt x="21046" y="3653"/>
                  </a:cubicBezTo>
                  <a:lnTo>
                    <a:pt x="20703" y="3287"/>
                  </a:lnTo>
                  <a:lnTo>
                    <a:pt x="20589" y="3150"/>
                  </a:lnTo>
                  <a:lnTo>
                    <a:pt x="20475" y="3014"/>
                  </a:lnTo>
                  <a:cubicBezTo>
                    <a:pt x="20247" y="2740"/>
                    <a:pt x="19996" y="2443"/>
                    <a:pt x="19722" y="2192"/>
                  </a:cubicBezTo>
                  <a:cubicBezTo>
                    <a:pt x="19151" y="1598"/>
                    <a:pt x="18649" y="1142"/>
                    <a:pt x="18147" y="708"/>
                  </a:cubicBezTo>
                  <a:lnTo>
                    <a:pt x="18101" y="663"/>
                  </a:lnTo>
                  <a:cubicBezTo>
                    <a:pt x="18033" y="594"/>
                    <a:pt x="17964" y="548"/>
                    <a:pt x="17896" y="480"/>
                  </a:cubicBezTo>
                  <a:lnTo>
                    <a:pt x="17736" y="366"/>
                  </a:lnTo>
                  <a:cubicBezTo>
                    <a:pt x="17713" y="320"/>
                    <a:pt x="17667" y="297"/>
                    <a:pt x="17645" y="275"/>
                  </a:cubicBezTo>
                  <a:lnTo>
                    <a:pt x="17599" y="252"/>
                  </a:lnTo>
                  <a:cubicBezTo>
                    <a:pt x="17599" y="183"/>
                    <a:pt x="17576" y="92"/>
                    <a:pt x="17508" y="46"/>
                  </a:cubicBezTo>
                  <a:cubicBezTo>
                    <a:pt x="17462" y="23"/>
                    <a:pt x="17416" y="1"/>
                    <a:pt x="1737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3" name="Google Shape;4689;p38">
              <a:extLst>
                <a:ext uri="{FF2B5EF4-FFF2-40B4-BE49-F238E27FC236}">
                  <a16:creationId xmlns:a16="http://schemas.microsoft.com/office/drawing/2014/main" id="{C11BFB0C-63E5-F194-E029-2C97DCFCDAD5}"/>
                </a:ext>
              </a:extLst>
            </p:cNvPr>
            <p:cNvSpPr/>
            <p:nvPr/>
          </p:nvSpPr>
          <p:spPr>
            <a:xfrm>
              <a:off x="9014064" y="2584894"/>
              <a:ext cx="103489" cy="93302"/>
            </a:xfrm>
            <a:custGeom>
              <a:avLst/>
              <a:gdLst/>
              <a:ahLst/>
              <a:cxnLst/>
              <a:rect l="l" t="t" r="r" b="b"/>
              <a:pathLst>
                <a:path w="3698" h="3334" extrusionOk="0">
                  <a:moveTo>
                    <a:pt x="1598" y="1"/>
                  </a:moveTo>
                  <a:cubicBezTo>
                    <a:pt x="1507" y="24"/>
                    <a:pt x="1461" y="24"/>
                    <a:pt x="1438" y="24"/>
                  </a:cubicBezTo>
                  <a:cubicBezTo>
                    <a:pt x="1301" y="24"/>
                    <a:pt x="1210" y="46"/>
                    <a:pt x="1119" y="69"/>
                  </a:cubicBezTo>
                  <a:cubicBezTo>
                    <a:pt x="1027" y="92"/>
                    <a:pt x="936" y="138"/>
                    <a:pt x="845" y="161"/>
                  </a:cubicBezTo>
                  <a:cubicBezTo>
                    <a:pt x="685" y="229"/>
                    <a:pt x="525" y="343"/>
                    <a:pt x="388" y="457"/>
                  </a:cubicBezTo>
                  <a:cubicBezTo>
                    <a:pt x="297" y="526"/>
                    <a:pt x="228" y="617"/>
                    <a:pt x="160" y="708"/>
                  </a:cubicBezTo>
                  <a:cubicBezTo>
                    <a:pt x="69" y="845"/>
                    <a:pt x="23" y="1005"/>
                    <a:pt x="0" y="1188"/>
                  </a:cubicBezTo>
                  <a:cubicBezTo>
                    <a:pt x="0" y="1393"/>
                    <a:pt x="0" y="1576"/>
                    <a:pt x="23" y="1758"/>
                  </a:cubicBezTo>
                  <a:cubicBezTo>
                    <a:pt x="46" y="1941"/>
                    <a:pt x="69" y="2101"/>
                    <a:pt x="137" y="2238"/>
                  </a:cubicBezTo>
                  <a:cubicBezTo>
                    <a:pt x="183" y="2329"/>
                    <a:pt x="228" y="2420"/>
                    <a:pt x="297" y="2512"/>
                  </a:cubicBezTo>
                  <a:cubicBezTo>
                    <a:pt x="320" y="2557"/>
                    <a:pt x="365" y="2603"/>
                    <a:pt x="388" y="2649"/>
                  </a:cubicBezTo>
                  <a:cubicBezTo>
                    <a:pt x="434" y="2694"/>
                    <a:pt x="502" y="2740"/>
                    <a:pt x="548" y="2763"/>
                  </a:cubicBezTo>
                  <a:lnTo>
                    <a:pt x="594" y="2808"/>
                  </a:lnTo>
                  <a:cubicBezTo>
                    <a:pt x="662" y="2877"/>
                    <a:pt x="776" y="2922"/>
                    <a:pt x="868" y="2968"/>
                  </a:cubicBezTo>
                  <a:cubicBezTo>
                    <a:pt x="913" y="2991"/>
                    <a:pt x="959" y="2991"/>
                    <a:pt x="1005" y="3014"/>
                  </a:cubicBezTo>
                  <a:cubicBezTo>
                    <a:pt x="1141" y="3105"/>
                    <a:pt x="1301" y="3173"/>
                    <a:pt x="1461" y="3242"/>
                  </a:cubicBezTo>
                  <a:cubicBezTo>
                    <a:pt x="1529" y="3265"/>
                    <a:pt x="1598" y="3288"/>
                    <a:pt x="1689" y="3310"/>
                  </a:cubicBezTo>
                  <a:cubicBezTo>
                    <a:pt x="1781" y="3333"/>
                    <a:pt x="1895" y="3333"/>
                    <a:pt x="2009" y="3333"/>
                  </a:cubicBezTo>
                  <a:lnTo>
                    <a:pt x="2032" y="3333"/>
                  </a:lnTo>
                  <a:cubicBezTo>
                    <a:pt x="2123" y="3333"/>
                    <a:pt x="2191" y="3333"/>
                    <a:pt x="2260" y="3310"/>
                  </a:cubicBezTo>
                  <a:lnTo>
                    <a:pt x="2306" y="3310"/>
                  </a:lnTo>
                  <a:cubicBezTo>
                    <a:pt x="2374" y="3310"/>
                    <a:pt x="2465" y="3288"/>
                    <a:pt x="2557" y="3288"/>
                  </a:cubicBezTo>
                  <a:cubicBezTo>
                    <a:pt x="2648" y="3265"/>
                    <a:pt x="2739" y="3242"/>
                    <a:pt x="2808" y="3196"/>
                  </a:cubicBezTo>
                  <a:cubicBezTo>
                    <a:pt x="2899" y="3151"/>
                    <a:pt x="2990" y="3128"/>
                    <a:pt x="3059" y="3082"/>
                  </a:cubicBezTo>
                  <a:cubicBezTo>
                    <a:pt x="3150" y="3014"/>
                    <a:pt x="3264" y="2945"/>
                    <a:pt x="3356" y="2831"/>
                  </a:cubicBezTo>
                  <a:cubicBezTo>
                    <a:pt x="3424" y="2763"/>
                    <a:pt x="3470" y="2717"/>
                    <a:pt x="3492" y="2649"/>
                  </a:cubicBezTo>
                  <a:cubicBezTo>
                    <a:pt x="3515" y="2603"/>
                    <a:pt x="3538" y="2557"/>
                    <a:pt x="3561" y="2534"/>
                  </a:cubicBezTo>
                  <a:lnTo>
                    <a:pt x="3584" y="2489"/>
                  </a:lnTo>
                  <a:lnTo>
                    <a:pt x="3584" y="2443"/>
                  </a:lnTo>
                  <a:cubicBezTo>
                    <a:pt x="3629" y="2375"/>
                    <a:pt x="3629" y="2306"/>
                    <a:pt x="3652" y="2260"/>
                  </a:cubicBezTo>
                  <a:cubicBezTo>
                    <a:pt x="3675" y="2146"/>
                    <a:pt x="3698" y="2032"/>
                    <a:pt x="3698" y="1941"/>
                  </a:cubicBezTo>
                  <a:cubicBezTo>
                    <a:pt x="3698" y="1827"/>
                    <a:pt x="3675" y="1736"/>
                    <a:pt x="3675" y="1644"/>
                  </a:cubicBezTo>
                  <a:cubicBezTo>
                    <a:pt x="3652" y="1484"/>
                    <a:pt x="3629" y="1347"/>
                    <a:pt x="3561" y="1188"/>
                  </a:cubicBezTo>
                  <a:cubicBezTo>
                    <a:pt x="3515" y="1096"/>
                    <a:pt x="3447" y="1005"/>
                    <a:pt x="3401" y="937"/>
                  </a:cubicBezTo>
                  <a:lnTo>
                    <a:pt x="3378" y="914"/>
                  </a:lnTo>
                  <a:cubicBezTo>
                    <a:pt x="3333" y="845"/>
                    <a:pt x="3264" y="777"/>
                    <a:pt x="3196" y="708"/>
                  </a:cubicBezTo>
                  <a:cubicBezTo>
                    <a:pt x="3127" y="663"/>
                    <a:pt x="3059" y="617"/>
                    <a:pt x="2990" y="571"/>
                  </a:cubicBezTo>
                  <a:cubicBezTo>
                    <a:pt x="2990" y="526"/>
                    <a:pt x="2990" y="480"/>
                    <a:pt x="2967" y="434"/>
                  </a:cubicBezTo>
                  <a:cubicBezTo>
                    <a:pt x="2922" y="320"/>
                    <a:pt x="2808" y="252"/>
                    <a:pt x="2739" y="206"/>
                  </a:cubicBezTo>
                  <a:cubicBezTo>
                    <a:pt x="2648" y="161"/>
                    <a:pt x="2579" y="138"/>
                    <a:pt x="2511" y="115"/>
                  </a:cubicBezTo>
                  <a:lnTo>
                    <a:pt x="2442" y="115"/>
                  </a:lnTo>
                  <a:cubicBezTo>
                    <a:pt x="2214" y="46"/>
                    <a:pt x="2009" y="1"/>
                    <a:pt x="1781"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4" name="Google Shape;4690;p38">
              <a:extLst>
                <a:ext uri="{FF2B5EF4-FFF2-40B4-BE49-F238E27FC236}">
                  <a16:creationId xmlns:a16="http://schemas.microsoft.com/office/drawing/2014/main" id="{3A142830-868C-66B8-72AA-B15842054B40}"/>
                </a:ext>
              </a:extLst>
            </p:cNvPr>
            <p:cNvSpPr/>
            <p:nvPr/>
          </p:nvSpPr>
          <p:spPr>
            <a:xfrm>
              <a:off x="9187795" y="2611088"/>
              <a:ext cx="50485" cy="49841"/>
            </a:xfrm>
            <a:custGeom>
              <a:avLst/>
              <a:gdLst/>
              <a:ahLst/>
              <a:cxnLst/>
              <a:rect l="l" t="t" r="r" b="b"/>
              <a:pathLst>
                <a:path w="1804" h="1781" extrusionOk="0">
                  <a:moveTo>
                    <a:pt x="845" y="1"/>
                  </a:moveTo>
                  <a:cubicBezTo>
                    <a:pt x="800" y="1"/>
                    <a:pt x="754" y="23"/>
                    <a:pt x="708" y="23"/>
                  </a:cubicBezTo>
                  <a:cubicBezTo>
                    <a:pt x="640" y="46"/>
                    <a:pt x="594" y="69"/>
                    <a:pt x="548" y="92"/>
                  </a:cubicBezTo>
                  <a:cubicBezTo>
                    <a:pt x="526" y="115"/>
                    <a:pt x="480" y="115"/>
                    <a:pt x="457" y="138"/>
                  </a:cubicBezTo>
                  <a:cubicBezTo>
                    <a:pt x="366" y="206"/>
                    <a:pt x="297" y="252"/>
                    <a:pt x="252" y="297"/>
                  </a:cubicBezTo>
                  <a:cubicBezTo>
                    <a:pt x="206" y="343"/>
                    <a:pt x="160" y="411"/>
                    <a:pt x="115" y="480"/>
                  </a:cubicBezTo>
                  <a:lnTo>
                    <a:pt x="92" y="503"/>
                  </a:lnTo>
                  <a:lnTo>
                    <a:pt x="69" y="571"/>
                  </a:lnTo>
                  <a:lnTo>
                    <a:pt x="46" y="617"/>
                  </a:lnTo>
                  <a:cubicBezTo>
                    <a:pt x="23" y="640"/>
                    <a:pt x="23" y="685"/>
                    <a:pt x="1" y="731"/>
                  </a:cubicBezTo>
                  <a:cubicBezTo>
                    <a:pt x="1" y="800"/>
                    <a:pt x="1" y="822"/>
                    <a:pt x="1" y="868"/>
                  </a:cubicBezTo>
                  <a:cubicBezTo>
                    <a:pt x="1" y="914"/>
                    <a:pt x="1" y="959"/>
                    <a:pt x="1" y="1005"/>
                  </a:cubicBezTo>
                  <a:cubicBezTo>
                    <a:pt x="23" y="1073"/>
                    <a:pt x="23" y="1119"/>
                    <a:pt x="69" y="1188"/>
                  </a:cubicBezTo>
                  <a:cubicBezTo>
                    <a:pt x="92" y="1256"/>
                    <a:pt x="115" y="1302"/>
                    <a:pt x="160" y="1347"/>
                  </a:cubicBezTo>
                  <a:cubicBezTo>
                    <a:pt x="206" y="1416"/>
                    <a:pt x="275" y="1484"/>
                    <a:pt x="320" y="1530"/>
                  </a:cubicBezTo>
                  <a:cubicBezTo>
                    <a:pt x="389" y="1553"/>
                    <a:pt x="434" y="1598"/>
                    <a:pt x="503" y="1621"/>
                  </a:cubicBezTo>
                  <a:cubicBezTo>
                    <a:pt x="548" y="1644"/>
                    <a:pt x="594" y="1667"/>
                    <a:pt x="640" y="1690"/>
                  </a:cubicBezTo>
                  <a:cubicBezTo>
                    <a:pt x="685" y="1713"/>
                    <a:pt x="731" y="1735"/>
                    <a:pt x="777" y="1758"/>
                  </a:cubicBezTo>
                  <a:lnTo>
                    <a:pt x="868" y="1758"/>
                  </a:lnTo>
                  <a:cubicBezTo>
                    <a:pt x="914" y="1781"/>
                    <a:pt x="937" y="1781"/>
                    <a:pt x="982" y="1781"/>
                  </a:cubicBezTo>
                  <a:cubicBezTo>
                    <a:pt x="1028" y="1781"/>
                    <a:pt x="1096" y="1781"/>
                    <a:pt x="1142" y="1758"/>
                  </a:cubicBezTo>
                  <a:cubicBezTo>
                    <a:pt x="1302" y="1735"/>
                    <a:pt x="1439" y="1644"/>
                    <a:pt x="1598" y="1507"/>
                  </a:cubicBezTo>
                  <a:cubicBezTo>
                    <a:pt x="1644" y="1439"/>
                    <a:pt x="1690" y="1370"/>
                    <a:pt x="1735" y="1279"/>
                  </a:cubicBezTo>
                  <a:lnTo>
                    <a:pt x="1758" y="1233"/>
                  </a:lnTo>
                  <a:cubicBezTo>
                    <a:pt x="1804" y="1142"/>
                    <a:pt x="1804" y="1028"/>
                    <a:pt x="1804" y="936"/>
                  </a:cubicBezTo>
                  <a:cubicBezTo>
                    <a:pt x="1804" y="868"/>
                    <a:pt x="1804" y="800"/>
                    <a:pt x="1781" y="731"/>
                  </a:cubicBezTo>
                  <a:cubicBezTo>
                    <a:pt x="1781" y="640"/>
                    <a:pt x="1758" y="571"/>
                    <a:pt x="1735" y="503"/>
                  </a:cubicBezTo>
                  <a:cubicBezTo>
                    <a:pt x="1713" y="434"/>
                    <a:pt x="1690" y="389"/>
                    <a:pt x="1644" y="320"/>
                  </a:cubicBezTo>
                  <a:cubicBezTo>
                    <a:pt x="1576" y="252"/>
                    <a:pt x="1530" y="206"/>
                    <a:pt x="1439" y="160"/>
                  </a:cubicBezTo>
                  <a:cubicBezTo>
                    <a:pt x="1393" y="115"/>
                    <a:pt x="1302" y="69"/>
                    <a:pt x="1210" y="46"/>
                  </a:cubicBezTo>
                  <a:cubicBezTo>
                    <a:pt x="1119" y="23"/>
                    <a:pt x="1051" y="23"/>
                    <a:pt x="959"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5" name="Google Shape;4691;p38">
              <a:extLst>
                <a:ext uri="{FF2B5EF4-FFF2-40B4-BE49-F238E27FC236}">
                  <a16:creationId xmlns:a16="http://schemas.microsoft.com/office/drawing/2014/main" id="{F591FCC9-7353-78B4-9B75-2B666BB2B4ED}"/>
                </a:ext>
              </a:extLst>
            </p:cNvPr>
            <p:cNvSpPr/>
            <p:nvPr/>
          </p:nvSpPr>
          <p:spPr>
            <a:xfrm>
              <a:off x="9117524" y="2723503"/>
              <a:ext cx="30056" cy="35177"/>
            </a:xfrm>
            <a:custGeom>
              <a:avLst/>
              <a:gdLst/>
              <a:ahLst/>
              <a:cxnLst/>
              <a:rect l="l" t="t" r="r" b="b"/>
              <a:pathLst>
                <a:path w="1074" h="1257" extrusionOk="0">
                  <a:moveTo>
                    <a:pt x="708" y="1"/>
                  </a:moveTo>
                  <a:cubicBezTo>
                    <a:pt x="640" y="1"/>
                    <a:pt x="549" y="24"/>
                    <a:pt x="503" y="92"/>
                  </a:cubicBezTo>
                  <a:cubicBezTo>
                    <a:pt x="389" y="92"/>
                    <a:pt x="298" y="183"/>
                    <a:pt x="206" y="252"/>
                  </a:cubicBezTo>
                  <a:cubicBezTo>
                    <a:pt x="161" y="298"/>
                    <a:pt x="115" y="343"/>
                    <a:pt x="92" y="389"/>
                  </a:cubicBezTo>
                  <a:cubicBezTo>
                    <a:pt x="69" y="412"/>
                    <a:pt x="69" y="457"/>
                    <a:pt x="47" y="480"/>
                  </a:cubicBezTo>
                  <a:cubicBezTo>
                    <a:pt x="24" y="526"/>
                    <a:pt x="24" y="571"/>
                    <a:pt x="24" y="594"/>
                  </a:cubicBezTo>
                  <a:cubicBezTo>
                    <a:pt x="24" y="640"/>
                    <a:pt x="24" y="686"/>
                    <a:pt x="24" y="708"/>
                  </a:cubicBezTo>
                  <a:cubicBezTo>
                    <a:pt x="1" y="823"/>
                    <a:pt x="24" y="914"/>
                    <a:pt x="69" y="1005"/>
                  </a:cubicBezTo>
                  <a:cubicBezTo>
                    <a:pt x="92" y="1096"/>
                    <a:pt x="183" y="1188"/>
                    <a:pt x="298" y="1233"/>
                  </a:cubicBezTo>
                  <a:cubicBezTo>
                    <a:pt x="343" y="1233"/>
                    <a:pt x="389" y="1256"/>
                    <a:pt x="435" y="1256"/>
                  </a:cubicBezTo>
                  <a:lnTo>
                    <a:pt x="503" y="1256"/>
                  </a:lnTo>
                  <a:cubicBezTo>
                    <a:pt x="526" y="1256"/>
                    <a:pt x="572" y="1233"/>
                    <a:pt x="594" y="1233"/>
                  </a:cubicBezTo>
                  <a:cubicBezTo>
                    <a:pt x="686" y="1211"/>
                    <a:pt x="777" y="1142"/>
                    <a:pt x="868" y="1074"/>
                  </a:cubicBezTo>
                  <a:cubicBezTo>
                    <a:pt x="891" y="1028"/>
                    <a:pt x="937" y="1005"/>
                    <a:pt x="960" y="960"/>
                  </a:cubicBezTo>
                  <a:cubicBezTo>
                    <a:pt x="1005" y="914"/>
                    <a:pt x="1028" y="845"/>
                    <a:pt x="1028" y="800"/>
                  </a:cubicBezTo>
                  <a:lnTo>
                    <a:pt x="1051" y="754"/>
                  </a:lnTo>
                  <a:lnTo>
                    <a:pt x="1051" y="731"/>
                  </a:lnTo>
                  <a:cubicBezTo>
                    <a:pt x="1051" y="686"/>
                    <a:pt x="1074" y="663"/>
                    <a:pt x="1074" y="617"/>
                  </a:cubicBezTo>
                  <a:cubicBezTo>
                    <a:pt x="1074" y="549"/>
                    <a:pt x="1051" y="480"/>
                    <a:pt x="1028" y="435"/>
                  </a:cubicBezTo>
                  <a:cubicBezTo>
                    <a:pt x="1005" y="366"/>
                    <a:pt x="1005" y="320"/>
                    <a:pt x="960" y="275"/>
                  </a:cubicBezTo>
                  <a:cubicBezTo>
                    <a:pt x="960" y="206"/>
                    <a:pt x="960" y="161"/>
                    <a:pt x="937" y="115"/>
                  </a:cubicBezTo>
                  <a:cubicBezTo>
                    <a:pt x="891" y="69"/>
                    <a:pt x="845" y="24"/>
                    <a:pt x="777"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6" name="Google Shape;4692;p38">
              <a:extLst>
                <a:ext uri="{FF2B5EF4-FFF2-40B4-BE49-F238E27FC236}">
                  <a16:creationId xmlns:a16="http://schemas.microsoft.com/office/drawing/2014/main" id="{8243AA57-1201-8955-67D6-BEFF4B2C5389}"/>
                </a:ext>
              </a:extLst>
            </p:cNvPr>
            <p:cNvSpPr/>
            <p:nvPr/>
          </p:nvSpPr>
          <p:spPr>
            <a:xfrm>
              <a:off x="8772609" y="3113167"/>
              <a:ext cx="33246" cy="31959"/>
            </a:xfrm>
            <a:custGeom>
              <a:avLst/>
              <a:gdLst/>
              <a:ahLst/>
              <a:cxnLst/>
              <a:rect l="l" t="t" r="r" b="b"/>
              <a:pathLst>
                <a:path w="1188" h="1142" extrusionOk="0">
                  <a:moveTo>
                    <a:pt x="571" y="0"/>
                  </a:moveTo>
                  <a:cubicBezTo>
                    <a:pt x="525" y="0"/>
                    <a:pt x="502" y="0"/>
                    <a:pt x="457" y="23"/>
                  </a:cubicBezTo>
                  <a:cubicBezTo>
                    <a:pt x="457" y="23"/>
                    <a:pt x="388" y="46"/>
                    <a:pt x="388" y="46"/>
                  </a:cubicBezTo>
                  <a:lnTo>
                    <a:pt x="297" y="92"/>
                  </a:lnTo>
                  <a:cubicBezTo>
                    <a:pt x="251" y="114"/>
                    <a:pt x="206" y="160"/>
                    <a:pt x="183" y="206"/>
                  </a:cubicBezTo>
                  <a:cubicBezTo>
                    <a:pt x="114" y="274"/>
                    <a:pt x="69" y="365"/>
                    <a:pt x="46" y="457"/>
                  </a:cubicBezTo>
                  <a:cubicBezTo>
                    <a:pt x="0" y="548"/>
                    <a:pt x="23" y="685"/>
                    <a:pt x="69" y="776"/>
                  </a:cubicBezTo>
                  <a:cubicBezTo>
                    <a:pt x="92" y="845"/>
                    <a:pt x="137" y="890"/>
                    <a:pt x="183" y="936"/>
                  </a:cubicBezTo>
                  <a:cubicBezTo>
                    <a:pt x="228" y="959"/>
                    <a:pt x="251" y="982"/>
                    <a:pt x="297" y="1005"/>
                  </a:cubicBezTo>
                  <a:lnTo>
                    <a:pt x="343" y="1027"/>
                  </a:lnTo>
                  <a:cubicBezTo>
                    <a:pt x="365" y="1050"/>
                    <a:pt x="434" y="1073"/>
                    <a:pt x="457" y="1096"/>
                  </a:cubicBezTo>
                  <a:cubicBezTo>
                    <a:pt x="525" y="1119"/>
                    <a:pt x="594" y="1142"/>
                    <a:pt x="662" y="1142"/>
                  </a:cubicBezTo>
                  <a:lnTo>
                    <a:pt x="731" y="1142"/>
                  </a:lnTo>
                  <a:lnTo>
                    <a:pt x="776" y="1119"/>
                  </a:lnTo>
                  <a:cubicBezTo>
                    <a:pt x="799" y="1119"/>
                    <a:pt x="845" y="1119"/>
                    <a:pt x="868" y="1096"/>
                  </a:cubicBezTo>
                  <a:cubicBezTo>
                    <a:pt x="936" y="1073"/>
                    <a:pt x="1005" y="1027"/>
                    <a:pt x="1050" y="982"/>
                  </a:cubicBezTo>
                  <a:cubicBezTo>
                    <a:pt x="1096" y="936"/>
                    <a:pt x="1119" y="890"/>
                    <a:pt x="1141" y="845"/>
                  </a:cubicBezTo>
                  <a:cubicBezTo>
                    <a:pt x="1164" y="799"/>
                    <a:pt x="1164" y="754"/>
                    <a:pt x="1187" y="708"/>
                  </a:cubicBezTo>
                  <a:lnTo>
                    <a:pt x="1187" y="685"/>
                  </a:lnTo>
                  <a:cubicBezTo>
                    <a:pt x="1187" y="617"/>
                    <a:pt x="1164" y="594"/>
                    <a:pt x="1164" y="571"/>
                  </a:cubicBezTo>
                  <a:cubicBezTo>
                    <a:pt x="1164" y="502"/>
                    <a:pt x="1141" y="457"/>
                    <a:pt x="1096" y="411"/>
                  </a:cubicBezTo>
                  <a:lnTo>
                    <a:pt x="1073" y="388"/>
                  </a:lnTo>
                  <a:cubicBezTo>
                    <a:pt x="1073" y="343"/>
                    <a:pt x="1050" y="297"/>
                    <a:pt x="1027" y="274"/>
                  </a:cubicBezTo>
                  <a:cubicBezTo>
                    <a:pt x="982" y="206"/>
                    <a:pt x="913" y="137"/>
                    <a:pt x="845" y="69"/>
                  </a:cubicBezTo>
                  <a:cubicBezTo>
                    <a:pt x="799" y="46"/>
                    <a:pt x="708" y="0"/>
                    <a:pt x="662"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7" name="Google Shape;4693;p38">
              <a:extLst>
                <a:ext uri="{FF2B5EF4-FFF2-40B4-BE49-F238E27FC236}">
                  <a16:creationId xmlns:a16="http://schemas.microsoft.com/office/drawing/2014/main" id="{DE30C085-02A0-6303-30B8-1B0ABF3AFBD5}"/>
                </a:ext>
              </a:extLst>
            </p:cNvPr>
            <p:cNvSpPr/>
            <p:nvPr/>
          </p:nvSpPr>
          <p:spPr>
            <a:xfrm>
              <a:off x="8649307" y="3093997"/>
              <a:ext cx="72873" cy="75392"/>
            </a:xfrm>
            <a:custGeom>
              <a:avLst/>
              <a:gdLst/>
              <a:ahLst/>
              <a:cxnLst/>
              <a:rect l="l" t="t" r="r" b="b"/>
              <a:pathLst>
                <a:path w="2604" h="2694" extrusionOk="0">
                  <a:moveTo>
                    <a:pt x="1599" y="1"/>
                  </a:moveTo>
                  <a:cubicBezTo>
                    <a:pt x="1439" y="1"/>
                    <a:pt x="1256" y="23"/>
                    <a:pt x="1097" y="69"/>
                  </a:cubicBezTo>
                  <a:cubicBezTo>
                    <a:pt x="982" y="92"/>
                    <a:pt x="868" y="137"/>
                    <a:pt x="754" y="183"/>
                  </a:cubicBezTo>
                  <a:cubicBezTo>
                    <a:pt x="640" y="252"/>
                    <a:pt x="549" y="343"/>
                    <a:pt x="435" y="457"/>
                  </a:cubicBezTo>
                  <a:cubicBezTo>
                    <a:pt x="389" y="503"/>
                    <a:pt x="320" y="571"/>
                    <a:pt x="298" y="640"/>
                  </a:cubicBezTo>
                  <a:cubicBezTo>
                    <a:pt x="252" y="685"/>
                    <a:pt x="229" y="754"/>
                    <a:pt x="184" y="822"/>
                  </a:cubicBezTo>
                  <a:cubicBezTo>
                    <a:pt x="138" y="891"/>
                    <a:pt x="115" y="982"/>
                    <a:pt x="92" y="1096"/>
                  </a:cubicBezTo>
                  <a:cubicBezTo>
                    <a:pt x="69" y="1187"/>
                    <a:pt x="47" y="1302"/>
                    <a:pt x="47" y="1393"/>
                  </a:cubicBezTo>
                  <a:lnTo>
                    <a:pt x="47" y="1439"/>
                  </a:lnTo>
                  <a:lnTo>
                    <a:pt x="24" y="1507"/>
                  </a:lnTo>
                  <a:cubicBezTo>
                    <a:pt x="1" y="1621"/>
                    <a:pt x="1" y="1735"/>
                    <a:pt x="47" y="1895"/>
                  </a:cubicBezTo>
                  <a:cubicBezTo>
                    <a:pt x="115" y="2055"/>
                    <a:pt x="229" y="2237"/>
                    <a:pt x="389" y="2374"/>
                  </a:cubicBezTo>
                  <a:cubicBezTo>
                    <a:pt x="526" y="2488"/>
                    <a:pt x="663" y="2580"/>
                    <a:pt x="777" y="2625"/>
                  </a:cubicBezTo>
                  <a:cubicBezTo>
                    <a:pt x="868" y="2671"/>
                    <a:pt x="937" y="2694"/>
                    <a:pt x="1028" y="2694"/>
                  </a:cubicBezTo>
                  <a:lnTo>
                    <a:pt x="1097" y="2694"/>
                  </a:lnTo>
                  <a:cubicBezTo>
                    <a:pt x="1165" y="2694"/>
                    <a:pt x="1234" y="2694"/>
                    <a:pt x="1325" y="2671"/>
                  </a:cubicBezTo>
                  <a:cubicBezTo>
                    <a:pt x="1416" y="2648"/>
                    <a:pt x="1507" y="2625"/>
                    <a:pt x="1599" y="2603"/>
                  </a:cubicBezTo>
                  <a:cubicBezTo>
                    <a:pt x="1736" y="2534"/>
                    <a:pt x="1873" y="2443"/>
                    <a:pt x="2032" y="2306"/>
                  </a:cubicBezTo>
                  <a:cubicBezTo>
                    <a:pt x="2101" y="2260"/>
                    <a:pt x="2169" y="2192"/>
                    <a:pt x="2215" y="2123"/>
                  </a:cubicBezTo>
                  <a:cubicBezTo>
                    <a:pt x="2261" y="2032"/>
                    <a:pt x="2329" y="1963"/>
                    <a:pt x="2375" y="1849"/>
                  </a:cubicBezTo>
                  <a:cubicBezTo>
                    <a:pt x="2489" y="1667"/>
                    <a:pt x="2512" y="1461"/>
                    <a:pt x="2557" y="1256"/>
                  </a:cubicBezTo>
                  <a:cubicBezTo>
                    <a:pt x="2580" y="1210"/>
                    <a:pt x="2580" y="1142"/>
                    <a:pt x="2580" y="1073"/>
                  </a:cubicBezTo>
                  <a:cubicBezTo>
                    <a:pt x="2603" y="959"/>
                    <a:pt x="2603" y="845"/>
                    <a:pt x="2557" y="731"/>
                  </a:cubicBezTo>
                  <a:cubicBezTo>
                    <a:pt x="2512" y="480"/>
                    <a:pt x="2375" y="274"/>
                    <a:pt x="2215" y="160"/>
                  </a:cubicBezTo>
                  <a:cubicBezTo>
                    <a:pt x="2169" y="137"/>
                    <a:pt x="2124" y="115"/>
                    <a:pt x="2078" y="92"/>
                  </a:cubicBezTo>
                  <a:cubicBezTo>
                    <a:pt x="2032" y="69"/>
                    <a:pt x="1964" y="46"/>
                    <a:pt x="1895" y="23"/>
                  </a:cubicBezTo>
                  <a:cubicBezTo>
                    <a:pt x="1804" y="1"/>
                    <a:pt x="1736" y="1"/>
                    <a:pt x="1644"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8" name="Google Shape;4694;p38">
              <a:extLst>
                <a:ext uri="{FF2B5EF4-FFF2-40B4-BE49-F238E27FC236}">
                  <a16:creationId xmlns:a16="http://schemas.microsoft.com/office/drawing/2014/main" id="{8EB5E459-42A7-FB17-55C5-E0F45DE78930}"/>
                </a:ext>
              </a:extLst>
            </p:cNvPr>
            <p:cNvSpPr/>
            <p:nvPr/>
          </p:nvSpPr>
          <p:spPr>
            <a:xfrm>
              <a:off x="8847329" y="2920266"/>
              <a:ext cx="244057" cy="400577"/>
            </a:xfrm>
            <a:custGeom>
              <a:avLst/>
              <a:gdLst/>
              <a:ahLst/>
              <a:cxnLst/>
              <a:rect l="l" t="t" r="r" b="b"/>
              <a:pathLst>
                <a:path w="8721" h="14314" extrusionOk="0">
                  <a:moveTo>
                    <a:pt x="8449" y="13356"/>
                  </a:moveTo>
                  <a:cubicBezTo>
                    <a:pt x="8456" y="13370"/>
                    <a:pt x="8462" y="13384"/>
                    <a:pt x="8469" y="13398"/>
                  </a:cubicBezTo>
                  <a:cubicBezTo>
                    <a:pt x="8469" y="13398"/>
                    <a:pt x="8469" y="13378"/>
                    <a:pt x="8449" y="13356"/>
                  </a:cubicBezTo>
                  <a:close/>
                  <a:moveTo>
                    <a:pt x="92" y="0"/>
                  </a:moveTo>
                  <a:cubicBezTo>
                    <a:pt x="69" y="0"/>
                    <a:pt x="46" y="23"/>
                    <a:pt x="46" y="46"/>
                  </a:cubicBezTo>
                  <a:cubicBezTo>
                    <a:pt x="1" y="69"/>
                    <a:pt x="1" y="114"/>
                    <a:pt x="46" y="160"/>
                  </a:cubicBezTo>
                  <a:cubicBezTo>
                    <a:pt x="69" y="183"/>
                    <a:pt x="92" y="228"/>
                    <a:pt x="115" y="251"/>
                  </a:cubicBezTo>
                  <a:cubicBezTo>
                    <a:pt x="206" y="342"/>
                    <a:pt x="298" y="457"/>
                    <a:pt x="366" y="548"/>
                  </a:cubicBezTo>
                  <a:cubicBezTo>
                    <a:pt x="434" y="639"/>
                    <a:pt x="503" y="708"/>
                    <a:pt x="571" y="799"/>
                  </a:cubicBezTo>
                  <a:cubicBezTo>
                    <a:pt x="571" y="776"/>
                    <a:pt x="571" y="776"/>
                    <a:pt x="571" y="776"/>
                  </a:cubicBezTo>
                  <a:cubicBezTo>
                    <a:pt x="594" y="822"/>
                    <a:pt x="640" y="890"/>
                    <a:pt x="686" y="936"/>
                  </a:cubicBezTo>
                  <a:cubicBezTo>
                    <a:pt x="891" y="1187"/>
                    <a:pt x="1096" y="1438"/>
                    <a:pt x="1302" y="1689"/>
                  </a:cubicBezTo>
                  <a:cubicBezTo>
                    <a:pt x="1507" y="1940"/>
                    <a:pt x="1713" y="2191"/>
                    <a:pt x="1895" y="2465"/>
                  </a:cubicBezTo>
                  <a:cubicBezTo>
                    <a:pt x="1987" y="2602"/>
                    <a:pt x="2078" y="2762"/>
                    <a:pt x="2169" y="2899"/>
                  </a:cubicBezTo>
                  <a:cubicBezTo>
                    <a:pt x="2260" y="3036"/>
                    <a:pt x="2352" y="3173"/>
                    <a:pt x="2420" y="3310"/>
                  </a:cubicBezTo>
                  <a:cubicBezTo>
                    <a:pt x="2603" y="3561"/>
                    <a:pt x="2763" y="3835"/>
                    <a:pt x="2922" y="4109"/>
                  </a:cubicBezTo>
                  <a:cubicBezTo>
                    <a:pt x="3082" y="4382"/>
                    <a:pt x="3242" y="4679"/>
                    <a:pt x="3402" y="4953"/>
                  </a:cubicBezTo>
                  <a:cubicBezTo>
                    <a:pt x="3493" y="5090"/>
                    <a:pt x="3562" y="5250"/>
                    <a:pt x="3630" y="5387"/>
                  </a:cubicBezTo>
                  <a:cubicBezTo>
                    <a:pt x="3721" y="5524"/>
                    <a:pt x="3813" y="5684"/>
                    <a:pt x="3881" y="5820"/>
                  </a:cubicBezTo>
                  <a:cubicBezTo>
                    <a:pt x="4201" y="6437"/>
                    <a:pt x="4543" y="7030"/>
                    <a:pt x="4863" y="7624"/>
                  </a:cubicBezTo>
                  <a:cubicBezTo>
                    <a:pt x="4954" y="7761"/>
                    <a:pt x="5022" y="7898"/>
                    <a:pt x="5091" y="8057"/>
                  </a:cubicBezTo>
                  <a:cubicBezTo>
                    <a:pt x="5182" y="8194"/>
                    <a:pt x="5273" y="8331"/>
                    <a:pt x="5342" y="8491"/>
                  </a:cubicBezTo>
                  <a:cubicBezTo>
                    <a:pt x="5525" y="8788"/>
                    <a:pt x="5684" y="9062"/>
                    <a:pt x="5821" y="9358"/>
                  </a:cubicBezTo>
                  <a:cubicBezTo>
                    <a:pt x="5981" y="9655"/>
                    <a:pt x="6141" y="9952"/>
                    <a:pt x="6301" y="10249"/>
                  </a:cubicBezTo>
                  <a:cubicBezTo>
                    <a:pt x="6460" y="10545"/>
                    <a:pt x="6620" y="10842"/>
                    <a:pt x="6757" y="11139"/>
                  </a:cubicBezTo>
                  <a:cubicBezTo>
                    <a:pt x="6894" y="11390"/>
                    <a:pt x="7008" y="11641"/>
                    <a:pt x="7145" y="11915"/>
                  </a:cubicBezTo>
                  <a:cubicBezTo>
                    <a:pt x="7191" y="12029"/>
                    <a:pt x="7259" y="12166"/>
                    <a:pt x="7328" y="12280"/>
                  </a:cubicBezTo>
                  <a:cubicBezTo>
                    <a:pt x="7396" y="12394"/>
                    <a:pt x="7442" y="12508"/>
                    <a:pt x="7487" y="12622"/>
                  </a:cubicBezTo>
                  <a:cubicBezTo>
                    <a:pt x="7602" y="12873"/>
                    <a:pt x="7716" y="13125"/>
                    <a:pt x="7830" y="13376"/>
                  </a:cubicBezTo>
                  <a:cubicBezTo>
                    <a:pt x="7876" y="13513"/>
                    <a:pt x="7921" y="13627"/>
                    <a:pt x="7990" y="13741"/>
                  </a:cubicBezTo>
                  <a:cubicBezTo>
                    <a:pt x="8058" y="13901"/>
                    <a:pt x="8104" y="14038"/>
                    <a:pt x="8195" y="14175"/>
                  </a:cubicBezTo>
                  <a:cubicBezTo>
                    <a:pt x="8254" y="14263"/>
                    <a:pt x="8351" y="14313"/>
                    <a:pt x="8443" y="14313"/>
                  </a:cubicBezTo>
                  <a:cubicBezTo>
                    <a:pt x="8494" y="14313"/>
                    <a:pt x="8543" y="14298"/>
                    <a:pt x="8583" y="14266"/>
                  </a:cubicBezTo>
                  <a:cubicBezTo>
                    <a:pt x="8652" y="14220"/>
                    <a:pt x="8697" y="14175"/>
                    <a:pt x="8720" y="14106"/>
                  </a:cubicBezTo>
                  <a:cubicBezTo>
                    <a:pt x="8720" y="14060"/>
                    <a:pt x="8720" y="14038"/>
                    <a:pt x="8720" y="14015"/>
                  </a:cubicBezTo>
                  <a:cubicBezTo>
                    <a:pt x="8720" y="13969"/>
                    <a:pt x="8720" y="13923"/>
                    <a:pt x="8674" y="13878"/>
                  </a:cubicBezTo>
                  <a:cubicBezTo>
                    <a:pt x="8606" y="13695"/>
                    <a:pt x="8537" y="13535"/>
                    <a:pt x="8446" y="13353"/>
                  </a:cubicBezTo>
                  <a:lnTo>
                    <a:pt x="8446" y="13353"/>
                  </a:lnTo>
                  <a:cubicBezTo>
                    <a:pt x="8447" y="13354"/>
                    <a:pt x="8448" y="13355"/>
                    <a:pt x="8449" y="13356"/>
                  </a:cubicBezTo>
                  <a:lnTo>
                    <a:pt x="8449" y="13356"/>
                  </a:lnTo>
                  <a:cubicBezTo>
                    <a:pt x="8298" y="13030"/>
                    <a:pt x="8166" y="12722"/>
                    <a:pt x="8012" y="12394"/>
                  </a:cubicBezTo>
                  <a:cubicBezTo>
                    <a:pt x="7853" y="12075"/>
                    <a:pt x="7693" y="11778"/>
                    <a:pt x="7533" y="11458"/>
                  </a:cubicBezTo>
                  <a:cubicBezTo>
                    <a:pt x="7373" y="11162"/>
                    <a:pt x="7236" y="10865"/>
                    <a:pt x="7077" y="10568"/>
                  </a:cubicBezTo>
                  <a:cubicBezTo>
                    <a:pt x="6985" y="10431"/>
                    <a:pt x="6917" y="10294"/>
                    <a:pt x="6848" y="10157"/>
                  </a:cubicBezTo>
                  <a:cubicBezTo>
                    <a:pt x="6757" y="9998"/>
                    <a:pt x="6689" y="9861"/>
                    <a:pt x="6597" y="9701"/>
                  </a:cubicBezTo>
                  <a:cubicBezTo>
                    <a:pt x="6438" y="9404"/>
                    <a:pt x="6255" y="9107"/>
                    <a:pt x="6095" y="8811"/>
                  </a:cubicBezTo>
                  <a:cubicBezTo>
                    <a:pt x="5935" y="8514"/>
                    <a:pt x="5776" y="8217"/>
                    <a:pt x="5593" y="7943"/>
                  </a:cubicBezTo>
                  <a:cubicBezTo>
                    <a:pt x="5433" y="7647"/>
                    <a:pt x="5273" y="7373"/>
                    <a:pt x="5114" y="7099"/>
                  </a:cubicBezTo>
                  <a:cubicBezTo>
                    <a:pt x="4931" y="6779"/>
                    <a:pt x="4748" y="6482"/>
                    <a:pt x="4589" y="6186"/>
                  </a:cubicBezTo>
                  <a:cubicBezTo>
                    <a:pt x="4406" y="5889"/>
                    <a:pt x="4246" y="5615"/>
                    <a:pt x="4064" y="5318"/>
                  </a:cubicBezTo>
                  <a:cubicBezTo>
                    <a:pt x="3904" y="5022"/>
                    <a:pt x="3744" y="4748"/>
                    <a:pt x="3584" y="4474"/>
                  </a:cubicBezTo>
                  <a:cubicBezTo>
                    <a:pt x="3402" y="4200"/>
                    <a:pt x="3242" y="3926"/>
                    <a:pt x="3059" y="3652"/>
                  </a:cubicBezTo>
                  <a:cubicBezTo>
                    <a:pt x="2900" y="3401"/>
                    <a:pt x="2694" y="3127"/>
                    <a:pt x="2512" y="2876"/>
                  </a:cubicBezTo>
                  <a:cubicBezTo>
                    <a:pt x="2397" y="2716"/>
                    <a:pt x="2283" y="2534"/>
                    <a:pt x="2146" y="2351"/>
                  </a:cubicBezTo>
                  <a:cubicBezTo>
                    <a:pt x="2009" y="2191"/>
                    <a:pt x="1872" y="2031"/>
                    <a:pt x="1736" y="1872"/>
                  </a:cubicBezTo>
                  <a:cubicBezTo>
                    <a:pt x="1599" y="1712"/>
                    <a:pt x="1462" y="1552"/>
                    <a:pt x="1325" y="1415"/>
                  </a:cubicBezTo>
                  <a:cubicBezTo>
                    <a:pt x="1188" y="1255"/>
                    <a:pt x="1051" y="1096"/>
                    <a:pt x="914" y="959"/>
                  </a:cubicBezTo>
                  <a:cubicBezTo>
                    <a:pt x="868" y="890"/>
                    <a:pt x="822" y="845"/>
                    <a:pt x="777" y="776"/>
                  </a:cubicBezTo>
                  <a:cubicBezTo>
                    <a:pt x="777" y="776"/>
                    <a:pt x="777" y="799"/>
                    <a:pt x="777" y="799"/>
                  </a:cubicBezTo>
                  <a:cubicBezTo>
                    <a:pt x="731" y="730"/>
                    <a:pt x="686" y="685"/>
                    <a:pt x="640" y="616"/>
                  </a:cubicBezTo>
                  <a:cubicBezTo>
                    <a:pt x="640" y="616"/>
                    <a:pt x="640" y="639"/>
                    <a:pt x="640" y="639"/>
                  </a:cubicBezTo>
                  <a:cubicBezTo>
                    <a:pt x="526" y="479"/>
                    <a:pt x="412" y="342"/>
                    <a:pt x="298" y="205"/>
                  </a:cubicBezTo>
                  <a:cubicBezTo>
                    <a:pt x="252" y="137"/>
                    <a:pt x="206" y="91"/>
                    <a:pt x="161" y="23"/>
                  </a:cubicBezTo>
                  <a:cubicBezTo>
                    <a:pt x="138" y="23"/>
                    <a:pt x="115" y="0"/>
                    <a:pt x="92"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9" name="Google Shape;4695;p38">
              <a:extLst>
                <a:ext uri="{FF2B5EF4-FFF2-40B4-BE49-F238E27FC236}">
                  <a16:creationId xmlns:a16="http://schemas.microsoft.com/office/drawing/2014/main" id="{07CB86AC-C396-A3B2-9865-400626A11F44}"/>
                </a:ext>
              </a:extLst>
            </p:cNvPr>
            <p:cNvSpPr/>
            <p:nvPr/>
          </p:nvSpPr>
          <p:spPr>
            <a:xfrm>
              <a:off x="8868430" y="2869781"/>
              <a:ext cx="64533" cy="69990"/>
            </a:xfrm>
            <a:custGeom>
              <a:avLst/>
              <a:gdLst/>
              <a:ahLst/>
              <a:cxnLst/>
              <a:rect l="l" t="t" r="r" b="b"/>
              <a:pathLst>
                <a:path w="2306" h="2501" extrusionOk="0">
                  <a:moveTo>
                    <a:pt x="91" y="1"/>
                  </a:moveTo>
                  <a:cubicBezTo>
                    <a:pt x="68" y="1"/>
                    <a:pt x="46" y="1"/>
                    <a:pt x="23" y="24"/>
                  </a:cubicBezTo>
                  <a:cubicBezTo>
                    <a:pt x="0" y="46"/>
                    <a:pt x="0" y="115"/>
                    <a:pt x="23" y="138"/>
                  </a:cubicBezTo>
                  <a:cubicBezTo>
                    <a:pt x="137" y="252"/>
                    <a:pt x="251" y="366"/>
                    <a:pt x="365" y="480"/>
                  </a:cubicBezTo>
                  <a:cubicBezTo>
                    <a:pt x="457" y="594"/>
                    <a:pt x="571" y="686"/>
                    <a:pt x="662" y="800"/>
                  </a:cubicBezTo>
                  <a:cubicBezTo>
                    <a:pt x="845" y="1005"/>
                    <a:pt x="1027" y="1211"/>
                    <a:pt x="1210" y="1416"/>
                  </a:cubicBezTo>
                  <a:cubicBezTo>
                    <a:pt x="1347" y="1599"/>
                    <a:pt x="1506" y="1781"/>
                    <a:pt x="1666" y="1964"/>
                  </a:cubicBezTo>
                  <a:cubicBezTo>
                    <a:pt x="1735" y="2055"/>
                    <a:pt x="1803" y="2124"/>
                    <a:pt x="1872" y="2215"/>
                  </a:cubicBezTo>
                  <a:cubicBezTo>
                    <a:pt x="1940" y="2306"/>
                    <a:pt x="2031" y="2375"/>
                    <a:pt x="2123" y="2466"/>
                  </a:cubicBezTo>
                  <a:cubicBezTo>
                    <a:pt x="2134" y="2489"/>
                    <a:pt x="2163" y="2500"/>
                    <a:pt x="2191" y="2500"/>
                  </a:cubicBezTo>
                  <a:cubicBezTo>
                    <a:pt x="2220" y="2500"/>
                    <a:pt x="2248" y="2489"/>
                    <a:pt x="2260" y="2466"/>
                  </a:cubicBezTo>
                  <a:cubicBezTo>
                    <a:pt x="2305" y="2420"/>
                    <a:pt x="2305" y="2352"/>
                    <a:pt x="2260" y="2306"/>
                  </a:cubicBezTo>
                  <a:cubicBezTo>
                    <a:pt x="2168" y="2215"/>
                    <a:pt x="2077" y="2146"/>
                    <a:pt x="2009" y="2055"/>
                  </a:cubicBezTo>
                  <a:cubicBezTo>
                    <a:pt x="1917" y="1964"/>
                    <a:pt x="1826" y="1873"/>
                    <a:pt x="1735" y="1781"/>
                  </a:cubicBezTo>
                  <a:cubicBezTo>
                    <a:pt x="1575" y="1576"/>
                    <a:pt x="1392" y="1370"/>
                    <a:pt x="1233" y="1188"/>
                  </a:cubicBezTo>
                  <a:cubicBezTo>
                    <a:pt x="1050" y="1005"/>
                    <a:pt x="890" y="800"/>
                    <a:pt x="708" y="617"/>
                  </a:cubicBezTo>
                  <a:cubicBezTo>
                    <a:pt x="639" y="526"/>
                    <a:pt x="548" y="435"/>
                    <a:pt x="457" y="343"/>
                  </a:cubicBezTo>
                  <a:cubicBezTo>
                    <a:pt x="342" y="252"/>
                    <a:pt x="251" y="138"/>
                    <a:pt x="137" y="24"/>
                  </a:cubicBezTo>
                  <a:cubicBezTo>
                    <a:pt x="137" y="1"/>
                    <a:pt x="114" y="1"/>
                    <a:pt x="91"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0" name="Google Shape;4696;p38">
              <a:extLst>
                <a:ext uri="{FF2B5EF4-FFF2-40B4-BE49-F238E27FC236}">
                  <a16:creationId xmlns:a16="http://schemas.microsoft.com/office/drawing/2014/main" id="{E39463E5-36B3-4B40-8C09-5AA2087F460F}"/>
                </a:ext>
              </a:extLst>
            </p:cNvPr>
            <p:cNvSpPr/>
            <p:nvPr/>
          </p:nvSpPr>
          <p:spPr>
            <a:xfrm>
              <a:off x="8960389" y="2906189"/>
              <a:ext cx="284915" cy="425680"/>
            </a:xfrm>
            <a:custGeom>
              <a:avLst/>
              <a:gdLst/>
              <a:ahLst/>
              <a:cxnLst/>
              <a:rect l="l" t="t" r="r" b="b"/>
              <a:pathLst>
                <a:path w="10181" h="15211" extrusionOk="0">
                  <a:moveTo>
                    <a:pt x="115" y="1"/>
                  </a:moveTo>
                  <a:cubicBezTo>
                    <a:pt x="69" y="1"/>
                    <a:pt x="47" y="24"/>
                    <a:pt x="47" y="24"/>
                  </a:cubicBezTo>
                  <a:cubicBezTo>
                    <a:pt x="1" y="69"/>
                    <a:pt x="1" y="115"/>
                    <a:pt x="47" y="161"/>
                  </a:cubicBezTo>
                  <a:cubicBezTo>
                    <a:pt x="275" y="412"/>
                    <a:pt x="526" y="663"/>
                    <a:pt x="754" y="937"/>
                  </a:cubicBezTo>
                  <a:cubicBezTo>
                    <a:pt x="754" y="937"/>
                    <a:pt x="754" y="937"/>
                    <a:pt x="754" y="937"/>
                  </a:cubicBezTo>
                  <a:lnTo>
                    <a:pt x="754" y="937"/>
                  </a:lnTo>
                  <a:cubicBezTo>
                    <a:pt x="754" y="937"/>
                    <a:pt x="777" y="937"/>
                    <a:pt x="777" y="960"/>
                  </a:cubicBezTo>
                  <a:cubicBezTo>
                    <a:pt x="758" y="941"/>
                    <a:pt x="755" y="937"/>
                    <a:pt x="754" y="937"/>
                  </a:cubicBezTo>
                  <a:lnTo>
                    <a:pt x="754" y="937"/>
                  </a:lnTo>
                  <a:cubicBezTo>
                    <a:pt x="823" y="1005"/>
                    <a:pt x="891" y="1097"/>
                    <a:pt x="960" y="1188"/>
                  </a:cubicBezTo>
                  <a:cubicBezTo>
                    <a:pt x="1165" y="1439"/>
                    <a:pt x="1370" y="1690"/>
                    <a:pt x="1553" y="1964"/>
                  </a:cubicBezTo>
                  <a:cubicBezTo>
                    <a:pt x="1644" y="2101"/>
                    <a:pt x="1736" y="2215"/>
                    <a:pt x="1827" y="2352"/>
                  </a:cubicBezTo>
                  <a:cubicBezTo>
                    <a:pt x="1918" y="2489"/>
                    <a:pt x="2009" y="2603"/>
                    <a:pt x="2101" y="2740"/>
                  </a:cubicBezTo>
                  <a:cubicBezTo>
                    <a:pt x="2283" y="3014"/>
                    <a:pt x="2466" y="3288"/>
                    <a:pt x="2649" y="3562"/>
                  </a:cubicBezTo>
                  <a:cubicBezTo>
                    <a:pt x="2763" y="3721"/>
                    <a:pt x="2854" y="3858"/>
                    <a:pt x="2945" y="3995"/>
                  </a:cubicBezTo>
                  <a:cubicBezTo>
                    <a:pt x="3059" y="4155"/>
                    <a:pt x="3151" y="4292"/>
                    <a:pt x="3242" y="4429"/>
                  </a:cubicBezTo>
                  <a:cubicBezTo>
                    <a:pt x="3630" y="5022"/>
                    <a:pt x="4064" y="5570"/>
                    <a:pt x="4429" y="6164"/>
                  </a:cubicBezTo>
                  <a:cubicBezTo>
                    <a:pt x="4612" y="6460"/>
                    <a:pt x="4794" y="6734"/>
                    <a:pt x="4977" y="7031"/>
                  </a:cubicBezTo>
                  <a:cubicBezTo>
                    <a:pt x="5068" y="7168"/>
                    <a:pt x="5159" y="7305"/>
                    <a:pt x="5251" y="7442"/>
                  </a:cubicBezTo>
                  <a:cubicBezTo>
                    <a:pt x="5365" y="7602"/>
                    <a:pt x="5456" y="7784"/>
                    <a:pt x="5570" y="7944"/>
                  </a:cubicBezTo>
                  <a:cubicBezTo>
                    <a:pt x="5753" y="8218"/>
                    <a:pt x="5913" y="8492"/>
                    <a:pt x="6072" y="8789"/>
                  </a:cubicBezTo>
                  <a:cubicBezTo>
                    <a:pt x="6232" y="9063"/>
                    <a:pt x="6415" y="9359"/>
                    <a:pt x="6597" y="9633"/>
                  </a:cubicBezTo>
                  <a:cubicBezTo>
                    <a:pt x="6757" y="9930"/>
                    <a:pt x="6963" y="10227"/>
                    <a:pt x="7122" y="10523"/>
                  </a:cubicBezTo>
                  <a:cubicBezTo>
                    <a:pt x="7305" y="10820"/>
                    <a:pt x="7465" y="11117"/>
                    <a:pt x="7625" y="11414"/>
                  </a:cubicBezTo>
                  <a:cubicBezTo>
                    <a:pt x="7807" y="11710"/>
                    <a:pt x="7944" y="12007"/>
                    <a:pt x="8127" y="12304"/>
                  </a:cubicBezTo>
                  <a:cubicBezTo>
                    <a:pt x="8195" y="12441"/>
                    <a:pt x="8286" y="12578"/>
                    <a:pt x="8355" y="12715"/>
                  </a:cubicBezTo>
                  <a:cubicBezTo>
                    <a:pt x="8469" y="12874"/>
                    <a:pt x="8538" y="13034"/>
                    <a:pt x="8629" y="13194"/>
                  </a:cubicBezTo>
                  <a:cubicBezTo>
                    <a:pt x="8720" y="13354"/>
                    <a:pt x="8811" y="13491"/>
                    <a:pt x="8880" y="13650"/>
                  </a:cubicBezTo>
                  <a:cubicBezTo>
                    <a:pt x="8971" y="13810"/>
                    <a:pt x="9063" y="13970"/>
                    <a:pt x="9131" y="14107"/>
                  </a:cubicBezTo>
                  <a:cubicBezTo>
                    <a:pt x="9291" y="14404"/>
                    <a:pt x="9428" y="14700"/>
                    <a:pt x="9565" y="14997"/>
                  </a:cubicBezTo>
                  <a:cubicBezTo>
                    <a:pt x="9587" y="15020"/>
                    <a:pt x="9610" y="15043"/>
                    <a:pt x="9633" y="15066"/>
                  </a:cubicBezTo>
                  <a:cubicBezTo>
                    <a:pt x="9675" y="15164"/>
                    <a:pt x="9769" y="15210"/>
                    <a:pt x="9867" y="15210"/>
                  </a:cubicBezTo>
                  <a:cubicBezTo>
                    <a:pt x="9928" y="15210"/>
                    <a:pt x="9991" y="15192"/>
                    <a:pt x="10044" y="15157"/>
                  </a:cubicBezTo>
                  <a:cubicBezTo>
                    <a:pt x="10112" y="15134"/>
                    <a:pt x="10158" y="15066"/>
                    <a:pt x="10181" y="14974"/>
                  </a:cubicBezTo>
                  <a:cubicBezTo>
                    <a:pt x="10181" y="14951"/>
                    <a:pt x="10181" y="14929"/>
                    <a:pt x="10181" y="14906"/>
                  </a:cubicBezTo>
                  <a:cubicBezTo>
                    <a:pt x="10181" y="14837"/>
                    <a:pt x="10158" y="14792"/>
                    <a:pt x="10135" y="14746"/>
                  </a:cubicBezTo>
                  <a:cubicBezTo>
                    <a:pt x="10067" y="14609"/>
                    <a:pt x="10021" y="14449"/>
                    <a:pt x="9953" y="14312"/>
                  </a:cubicBezTo>
                  <a:cubicBezTo>
                    <a:pt x="9884" y="14153"/>
                    <a:pt x="9793" y="13970"/>
                    <a:pt x="9702" y="13810"/>
                  </a:cubicBezTo>
                  <a:cubicBezTo>
                    <a:pt x="9542" y="13491"/>
                    <a:pt x="9382" y="13194"/>
                    <a:pt x="9199" y="12874"/>
                  </a:cubicBezTo>
                  <a:cubicBezTo>
                    <a:pt x="9040" y="12578"/>
                    <a:pt x="8857" y="12304"/>
                    <a:pt x="8697" y="12007"/>
                  </a:cubicBezTo>
                  <a:cubicBezTo>
                    <a:pt x="8606" y="11870"/>
                    <a:pt x="8538" y="11710"/>
                    <a:pt x="8446" y="11573"/>
                  </a:cubicBezTo>
                  <a:cubicBezTo>
                    <a:pt x="8355" y="11414"/>
                    <a:pt x="8264" y="11254"/>
                    <a:pt x="8195" y="11094"/>
                  </a:cubicBezTo>
                  <a:cubicBezTo>
                    <a:pt x="8035" y="10797"/>
                    <a:pt x="7853" y="10501"/>
                    <a:pt x="7693" y="10204"/>
                  </a:cubicBezTo>
                  <a:cubicBezTo>
                    <a:pt x="7533" y="9930"/>
                    <a:pt x="7351" y="9656"/>
                    <a:pt x="7168" y="9359"/>
                  </a:cubicBezTo>
                  <a:cubicBezTo>
                    <a:pt x="6985" y="9085"/>
                    <a:pt x="6803" y="8789"/>
                    <a:pt x="6643" y="8515"/>
                  </a:cubicBezTo>
                  <a:cubicBezTo>
                    <a:pt x="6460" y="8218"/>
                    <a:pt x="6301" y="7921"/>
                    <a:pt x="6095" y="7625"/>
                  </a:cubicBezTo>
                  <a:cubicBezTo>
                    <a:pt x="5913" y="7351"/>
                    <a:pt x="5707" y="7054"/>
                    <a:pt x="5502" y="6757"/>
                  </a:cubicBezTo>
                  <a:cubicBezTo>
                    <a:pt x="5410" y="6620"/>
                    <a:pt x="5319" y="6483"/>
                    <a:pt x="5228" y="6346"/>
                  </a:cubicBezTo>
                  <a:cubicBezTo>
                    <a:pt x="5137" y="6187"/>
                    <a:pt x="5022" y="6050"/>
                    <a:pt x="4931" y="5890"/>
                  </a:cubicBezTo>
                  <a:cubicBezTo>
                    <a:pt x="4749" y="5616"/>
                    <a:pt x="4543" y="5365"/>
                    <a:pt x="4360" y="5091"/>
                  </a:cubicBezTo>
                  <a:cubicBezTo>
                    <a:pt x="4132" y="4794"/>
                    <a:pt x="3927" y="4497"/>
                    <a:pt x="3721" y="4201"/>
                  </a:cubicBezTo>
                  <a:cubicBezTo>
                    <a:pt x="3447" y="3858"/>
                    <a:pt x="3196" y="3493"/>
                    <a:pt x="2945" y="3174"/>
                  </a:cubicBezTo>
                  <a:cubicBezTo>
                    <a:pt x="2671" y="2808"/>
                    <a:pt x="2398" y="2489"/>
                    <a:pt x="2124" y="2146"/>
                  </a:cubicBezTo>
                  <a:lnTo>
                    <a:pt x="2124" y="2146"/>
                  </a:lnTo>
                  <a:cubicBezTo>
                    <a:pt x="2124" y="2169"/>
                    <a:pt x="2146" y="2169"/>
                    <a:pt x="2146" y="2192"/>
                  </a:cubicBezTo>
                  <a:cubicBezTo>
                    <a:pt x="1987" y="2010"/>
                    <a:pt x="1850" y="1804"/>
                    <a:pt x="1690" y="1644"/>
                  </a:cubicBezTo>
                  <a:cubicBezTo>
                    <a:pt x="1530" y="1462"/>
                    <a:pt x="1370" y="1279"/>
                    <a:pt x="1211" y="1096"/>
                  </a:cubicBezTo>
                  <a:cubicBezTo>
                    <a:pt x="1051" y="937"/>
                    <a:pt x="868" y="754"/>
                    <a:pt x="708" y="594"/>
                  </a:cubicBezTo>
                  <a:cubicBezTo>
                    <a:pt x="526" y="412"/>
                    <a:pt x="343" y="229"/>
                    <a:pt x="161" y="24"/>
                  </a:cubicBezTo>
                  <a:cubicBezTo>
                    <a:pt x="138" y="1"/>
                    <a:pt x="138" y="1"/>
                    <a:pt x="11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1" name="Google Shape;4697;p38">
              <a:extLst>
                <a:ext uri="{FF2B5EF4-FFF2-40B4-BE49-F238E27FC236}">
                  <a16:creationId xmlns:a16="http://schemas.microsoft.com/office/drawing/2014/main" id="{B79AE775-2527-8FC3-D0EE-C61306D4908B}"/>
                </a:ext>
              </a:extLst>
            </p:cNvPr>
            <p:cNvSpPr/>
            <p:nvPr/>
          </p:nvSpPr>
          <p:spPr>
            <a:xfrm>
              <a:off x="9141172" y="3247299"/>
              <a:ext cx="77323" cy="146585"/>
            </a:xfrm>
            <a:custGeom>
              <a:avLst/>
              <a:gdLst/>
              <a:ahLst/>
              <a:cxnLst/>
              <a:rect l="l" t="t" r="r" b="b"/>
              <a:pathLst>
                <a:path w="2763" h="5238" extrusionOk="0">
                  <a:moveTo>
                    <a:pt x="92" y="1"/>
                  </a:moveTo>
                  <a:cubicBezTo>
                    <a:pt x="92" y="1"/>
                    <a:pt x="69" y="1"/>
                    <a:pt x="46" y="23"/>
                  </a:cubicBezTo>
                  <a:cubicBezTo>
                    <a:pt x="23" y="46"/>
                    <a:pt x="0" y="92"/>
                    <a:pt x="23" y="138"/>
                  </a:cubicBezTo>
                  <a:cubicBezTo>
                    <a:pt x="137" y="343"/>
                    <a:pt x="274" y="526"/>
                    <a:pt x="388" y="731"/>
                  </a:cubicBezTo>
                  <a:cubicBezTo>
                    <a:pt x="457" y="822"/>
                    <a:pt x="525" y="936"/>
                    <a:pt x="594" y="1051"/>
                  </a:cubicBezTo>
                  <a:cubicBezTo>
                    <a:pt x="662" y="1142"/>
                    <a:pt x="708" y="1233"/>
                    <a:pt x="754" y="1324"/>
                  </a:cubicBezTo>
                  <a:cubicBezTo>
                    <a:pt x="891" y="1530"/>
                    <a:pt x="1005" y="1735"/>
                    <a:pt x="1119" y="1964"/>
                  </a:cubicBezTo>
                  <a:cubicBezTo>
                    <a:pt x="1165" y="2032"/>
                    <a:pt x="1187" y="2078"/>
                    <a:pt x="1233" y="2146"/>
                  </a:cubicBezTo>
                  <a:cubicBezTo>
                    <a:pt x="1256" y="2192"/>
                    <a:pt x="1279" y="2260"/>
                    <a:pt x="1301" y="2306"/>
                  </a:cubicBezTo>
                  <a:cubicBezTo>
                    <a:pt x="1347" y="2397"/>
                    <a:pt x="1393" y="2489"/>
                    <a:pt x="1438" y="2603"/>
                  </a:cubicBezTo>
                  <a:cubicBezTo>
                    <a:pt x="1438" y="2580"/>
                    <a:pt x="1438" y="2580"/>
                    <a:pt x="1438" y="2580"/>
                  </a:cubicBezTo>
                  <a:cubicBezTo>
                    <a:pt x="1530" y="2785"/>
                    <a:pt x="1621" y="3014"/>
                    <a:pt x="1712" y="3219"/>
                  </a:cubicBezTo>
                  <a:cubicBezTo>
                    <a:pt x="1804" y="3424"/>
                    <a:pt x="1872" y="3630"/>
                    <a:pt x="1963" y="3835"/>
                  </a:cubicBezTo>
                  <a:cubicBezTo>
                    <a:pt x="1986" y="3927"/>
                    <a:pt x="2032" y="4018"/>
                    <a:pt x="2055" y="4109"/>
                  </a:cubicBezTo>
                  <a:cubicBezTo>
                    <a:pt x="2100" y="4223"/>
                    <a:pt x="2146" y="4360"/>
                    <a:pt x="2214" y="4474"/>
                  </a:cubicBezTo>
                  <a:cubicBezTo>
                    <a:pt x="2283" y="4703"/>
                    <a:pt x="2397" y="4954"/>
                    <a:pt x="2511" y="5159"/>
                  </a:cubicBezTo>
                  <a:cubicBezTo>
                    <a:pt x="2511" y="5205"/>
                    <a:pt x="2557" y="5228"/>
                    <a:pt x="2603" y="5228"/>
                  </a:cubicBezTo>
                  <a:cubicBezTo>
                    <a:pt x="2609" y="5234"/>
                    <a:pt x="2618" y="5237"/>
                    <a:pt x="2627" y="5237"/>
                  </a:cubicBezTo>
                  <a:cubicBezTo>
                    <a:pt x="2650" y="5237"/>
                    <a:pt x="2678" y="5221"/>
                    <a:pt x="2694" y="5205"/>
                  </a:cubicBezTo>
                  <a:cubicBezTo>
                    <a:pt x="2739" y="5205"/>
                    <a:pt x="2762" y="5159"/>
                    <a:pt x="2762" y="5136"/>
                  </a:cubicBezTo>
                  <a:cubicBezTo>
                    <a:pt x="2762" y="5091"/>
                    <a:pt x="2762" y="5045"/>
                    <a:pt x="2739" y="5022"/>
                  </a:cubicBezTo>
                  <a:cubicBezTo>
                    <a:pt x="2717" y="4954"/>
                    <a:pt x="2671" y="4885"/>
                    <a:pt x="2648" y="4817"/>
                  </a:cubicBezTo>
                  <a:lnTo>
                    <a:pt x="2648" y="4840"/>
                  </a:lnTo>
                  <a:cubicBezTo>
                    <a:pt x="2511" y="4543"/>
                    <a:pt x="2397" y="4223"/>
                    <a:pt x="2260" y="3904"/>
                  </a:cubicBezTo>
                  <a:cubicBezTo>
                    <a:pt x="2123" y="3584"/>
                    <a:pt x="1986" y="3265"/>
                    <a:pt x="1826" y="2945"/>
                  </a:cubicBezTo>
                  <a:cubicBezTo>
                    <a:pt x="1689" y="2648"/>
                    <a:pt x="1530" y="2352"/>
                    <a:pt x="1370" y="2055"/>
                  </a:cubicBezTo>
                  <a:cubicBezTo>
                    <a:pt x="1279" y="1895"/>
                    <a:pt x="1187" y="1735"/>
                    <a:pt x="1096" y="1576"/>
                  </a:cubicBezTo>
                  <a:cubicBezTo>
                    <a:pt x="1005" y="1416"/>
                    <a:pt x="913" y="1279"/>
                    <a:pt x="845" y="1142"/>
                  </a:cubicBezTo>
                  <a:cubicBezTo>
                    <a:pt x="731" y="959"/>
                    <a:pt x="617" y="777"/>
                    <a:pt x="503" y="594"/>
                  </a:cubicBezTo>
                  <a:cubicBezTo>
                    <a:pt x="457" y="503"/>
                    <a:pt x="411" y="411"/>
                    <a:pt x="343" y="343"/>
                  </a:cubicBezTo>
                  <a:cubicBezTo>
                    <a:pt x="274" y="229"/>
                    <a:pt x="229" y="138"/>
                    <a:pt x="160" y="46"/>
                  </a:cubicBezTo>
                  <a:cubicBezTo>
                    <a:pt x="160" y="23"/>
                    <a:pt x="137" y="1"/>
                    <a:pt x="92"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2" name="Google Shape;4698;p38">
              <a:extLst>
                <a:ext uri="{FF2B5EF4-FFF2-40B4-BE49-F238E27FC236}">
                  <a16:creationId xmlns:a16="http://schemas.microsoft.com/office/drawing/2014/main" id="{F7489DEB-1D52-E190-7414-8CBB6AE98DF1}"/>
                </a:ext>
              </a:extLst>
            </p:cNvPr>
            <p:cNvSpPr/>
            <p:nvPr/>
          </p:nvSpPr>
          <p:spPr>
            <a:xfrm>
              <a:off x="9015967" y="3051208"/>
              <a:ext cx="72201" cy="105839"/>
            </a:xfrm>
            <a:custGeom>
              <a:avLst/>
              <a:gdLst/>
              <a:ahLst/>
              <a:cxnLst/>
              <a:rect l="l" t="t" r="r" b="b"/>
              <a:pathLst>
                <a:path w="2580" h="3782" extrusionOk="0">
                  <a:moveTo>
                    <a:pt x="92" y="0"/>
                  </a:moveTo>
                  <a:cubicBezTo>
                    <a:pt x="69" y="0"/>
                    <a:pt x="69" y="23"/>
                    <a:pt x="46" y="23"/>
                  </a:cubicBezTo>
                  <a:cubicBezTo>
                    <a:pt x="23" y="46"/>
                    <a:pt x="1" y="92"/>
                    <a:pt x="23" y="137"/>
                  </a:cubicBezTo>
                  <a:cubicBezTo>
                    <a:pt x="138" y="297"/>
                    <a:pt x="252" y="434"/>
                    <a:pt x="366" y="594"/>
                  </a:cubicBezTo>
                  <a:cubicBezTo>
                    <a:pt x="457" y="731"/>
                    <a:pt x="571" y="868"/>
                    <a:pt x="663" y="1005"/>
                  </a:cubicBezTo>
                  <a:cubicBezTo>
                    <a:pt x="777" y="1164"/>
                    <a:pt x="868" y="1301"/>
                    <a:pt x="982" y="1461"/>
                  </a:cubicBezTo>
                  <a:cubicBezTo>
                    <a:pt x="1073" y="1598"/>
                    <a:pt x="1188" y="1735"/>
                    <a:pt x="1279" y="1872"/>
                  </a:cubicBezTo>
                  <a:cubicBezTo>
                    <a:pt x="1370" y="2009"/>
                    <a:pt x="1484" y="2169"/>
                    <a:pt x="1576" y="2306"/>
                  </a:cubicBezTo>
                  <a:cubicBezTo>
                    <a:pt x="1667" y="2443"/>
                    <a:pt x="1735" y="2579"/>
                    <a:pt x="1827" y="2716"/>
                  </a:cubicBezTo>
                  <a:cubicBezTo>
                    <a:pt x="1918" y="2853"/>
                    <a:pt x="2009" y="3013"/>
                    <a:pt x="2078" y="3150"/>
                  </a:cubicBezTo>
                  <a:cubicBezTo>
                    <a:pt x="2169" y="3310"/>
                    <a:pt x="2238" y="3447"/>
                    <a:pt x="2306" y="3584"/>
                  </a:cubicBezTo>
                  <a:cubicBezTo>
                    <a:pt x="2352" y="3629"/>
                    <a:pt x="2374" y="3698"/>
                    <a:pt x="2397" y="3744"/>
                  </a:cubicBezTo>
                  <a:cubicBezTo>
                    <a:pt x="2424" y="3770"/>
                    <a:pt x="2451" y="3781"/>
                    <a:pt x="2478" y="3781"/>
                  </a:cubicBezTo>
                  <a:cubicBezTo>
                    <a:pt x="2496" y="3781"/>
                    <a:pt x="2515" y="3776"/>
                    <a:pt x="2534" y="3766"/>
                  </a:cubicBezTo>
                  <a:cubicBezTo>
                    <a:pt x="2580" y="3744"/>
                    <a:pt x="2580" y="3675"/>
                    <a:pt x="2557" y="3629"/>
                  </a:cubicBezTo>
                  <a:cubicBezTo>
                    <a:pt x="2466" y="3492"/>
                    <a:pt x="2374" y="3333"/>
                    <a:pt x="2283" y="3173"/>
                  </a:cubicBezTo>
                  <a:cubicBezTo>
                    <a:pt x="2215" y="3036"/>
                    <a:pt x="2123" y="2876"/>
                    <a:pt x="2032" y="2739"/>
                  </a:cubicBezTo>
                  <a:cubicBezTo>
                    <a:pt x="1941" y="2602"/>
                    <a:pt x="1850" y="2443"/>
                    <a:pt x="1758" y="2283"/>
                  </a:cubicBezTo>
                  <a:cubicBezTo>
                    <a:pt x="1667" y="2146"/>
                    <a:pt x="1576" y="2009"/>
                    <a:pt x="1484" y="1895"/>
                  </a:cubicBezTo>
                  <a:cubicBezTo>
                    <a:pt x="1393" y="1735"/>
                    <a:pt x="1279" y="1598"/>
                    <a:pt x="1188" y="1461"/>
                  </a:cubicBezTo>
                  <a:cubicBezTo>
                    <a:pt x="1073" y="1324"/>
                    <a:pt x="982" y="1187"/>
                    <a:pt x="891" y="1027"/>
                  </a:cubicBezTo>
                  <a:cubicBezTo>
                    <a:pt x="777" y="890"/>
                    <a:pt x="663" y="753"/>
                    <a:pt x="571" y="594"/>
                  </a:cubicBezTo>
                  <a:cubicBezTo>
                    <a:pt x="457" y="457"/>
                    <a:pt x="366" y="320"/>
                    <a:pt x="252" y="183"/>
                  </a:cubicBezTo>
                  <a:cubicBezTo>
                    <a:pt x="229" y="137"/>
                    <a:pt x="183" y="92"/>
                    <a:pt x="160" y="46"/>
                  </a:cubicBezTo>
                  <a:cubicBezTo>
                    <a:pt x="138" y="23"/>
                    <a:pt x="115" y="0"/>
                    <a:pt x="92"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3" name="Google Shape;4699;p38">
              <a:extLst>
                <a:ext uri="{FF2B5EF4-FFF2-40B4-BE49-F238E27FC236}">
                  <a16:creationId xmlns:a16="http://schemas.microsoft.com/office/drawing/2014/main" id="{7B3EF211-AC75-BA49-2507-9CF0D7743DE5}"/>
                </a:ext>
              </a:extLst>
            </p:cNvPr>
            <p:cNvSpPr/>
            <p:nvPr/>
          </p:nvSpPr>
          <p:spPr>
            <a:xfrm>
              <a:off x="9152030" y="3110592"/>
              <a:ext cx="143115" cy="220410"/>
            </a:xfrm>
            <a:custGeom>
              <a:avLst/>
              <a:gdLst/>
              <a:ahLst/>
              <a:cxnLst/>
              <a:rect l="l" t="t" r="r" b="b"/>
              <a:pathLst>
                <a:path w="5114" h="7876" extrusionOk="0">
                  <a:moveTo>
                    <a:pt x="92" y="1"/>
                  </a:moveTo>
                  <a:cubicBezTo>
                    <a:pt x="69" y="1"/>
                    <a:pt x="69" y="24"/>
                    <a:pt x="46" y="24"/>
                  </a:cubicBezTo>
                  <a:cubicBezTo>
                    <a:pt x="23" y="47"/>
                    <a:pt x="0" y="92"/>
                    <a:pt x="23" y="138"/>
                  </a:cubicBezTo>
                  <a:cubicBezTo>
                    <a:pt x="137" y="275"/>
                    <a:pt x="252" y="435"/>
                    <a:pt x="366" y="594"/>
                  </a:cubicBezTo>
                  <a:cubicBezTo>
                    <a:pt x="457" y="731"/>
                    <a:pt x="571" y="868"/>
                    <a:pt x="662" y="1005"/>
                  </a:cubicBezTo>
                  <a:cubicBezTo>
                    <a:pt x="868" y="1279"/>
                    <a:pt x="1050" y="1553"/>
                    <a:pt x="1256" y="1827"/>
                  </a:cubicBezTo>
                  <a:cubicBezTo>
                    <a:pt x="1347" y="1987"/>
                    <a:pt x="1461" y="2124"/>
                    <a:pt x="1553" y="2283"/>
                  </a:cubicBezTo>
                  <a:cubicBezTo>
                    <a:pt x="1644" y="2420"/>
                    <a:pt x="1735" y="2557"/>
                    <a:pt x="1804" y="2694"/>
                  </a:cubicBezTo>
                  <a:cubicBezTo>
                    <a:pt x="1986" y="2991"/>
                    <a:pt x="2169" y="3288"/>
                    <a:pt x="2351" y="3562"/>
                  </a:cubicBezTo>
                  <a:cubicBezTo>
                    <a:pt x="2557" y="3858"/>
                    <a:pt x="2739" y="4155"/>
                    <a:pt x="2922" y="4452"/>
                  </a:cubicBezTo>
                  <a:cubicBezTo>
                    <a:pt x="3082" y="4726"/>
                    <a:pt x="3264" y="5023"/>
                    <a:pt x="3424" y="5319"/>
                  </a:cubicBezTo>
                  <a:cubicBezTo>
                    <a:pt x="3516" y="5479"/>
                    <a:pt x="3584" y="5616"/>
                    <a:pt x="3675" y="5776"/>
                  </a:cubicBezTo>
                  <a:cubicBezTo>
                    <a:pt x="3767" y="5936"/>
                    <a:pt x="3858" y="6095"/>
                    <a:pt x="3949" y="6255"/>
                  </a:cubicBezTo>
                  <a:cubicBezTo>
                    <a:pt x="4109" y="6529"/>
                    <a:pt x="4269" y="6826"/>
                    <a:pt x="4429" y="7122"/>
                  </a:cubicBezTo>
                  <a:cubicBezTo>
                    <a:pt x="4474" y="7214"/>
                    <a:pt x="4520" y="7305"/>
                    <a:pt x="4566" y="7419"/>
                  </a:cubicBezTo>
                  <a:cubicBezTo>
                    <a:pt x="4634" y="7533"/>
                    <a:pt x="4680" y="7647"/>
                    <a:pt x="4748" y="7739"/>
                  </a:cubicBezTo>
                  <a:cubicBezTo>
                    <a:pt x="4748" y="7762"/>
                    <a:pt x="4748" y="7762"/>
                    <a:pt x="4748" y="7762"/>
                  </a:cubicBezTo>
                  <a:lnTo>
                    <a:pt x="4771" y="7807"/>
                  </a:lnTo>
                  <a:cubicBezTo>
                    <a:pt x="4771" y="7830"/>
                    <a:pt x="4794" y="7853"/>
                    <a:pt x="4817" y="7853"/>
                  </a:cubicBezTo>
                  <a:cubicBezTo>
                    <a:pt x="4862" y="7876"/>
                    <a:pt x="4908" y="7876"/>
                    <a:pt x="4954" y="7876"/>
                  </a:cubicBezTo>
                  <a:cubicBezTo>
                    <a:pt x="5045" y="7853"/>
                    <a:pt x="5113" y="7739"/>
                    <a:pt x="5068" y="7647"/>
                  </a:cubicBezTo>
                  <a:cubicBezTo>
                    <a:pt x="4999" y="7488"/>
                    <a:pt x="4931" y="7328"/>
                    <a:pt x="4839" y="7168"/>
                  </a:cubicBezTo>
                  <a:cubicBezTo>
                    <a:pt x="4771" y="7008"/>
                    <a:pt x="4680" y="6871"/>
                    <a:pt x="4611" y="6712"/>
                  </a:cubicBezTo>
                  <a:cubicBezTo>
                    <a:pt x="4429" y="6438"/>
                    <a:pt x="4246" y="6141"/>
                    <a:pt x="4086" y="5867"/>
                  </a:cubicBezTo>
                  <a:cubicBezTo>
                    <a:pt x="3995" y="5730"/>
                    <a:pt x="3904" y="5570"/>
                    <a:pt x="3835" y="5433"/>
                  </a:cubicBezTo>
                  <a:cubicBezTo>
                    <a:pt x="3744" y="5274"/>
                    <a:pt x="3630" y="5137"/>
                    <a:pt x="3538" y="4977"/>
                  </a:cubicBezTo>
                  <a:cubicBezTo>
                    <a:pt x="3470" y="4817"/>
                    <a:pt x="3379" y="4680"/>
                    <a:pt x="3287" y="4543"/>
                  </a:cubicBezTo>
                  <a:cubicBezTo>
                    <a:pt x="3196" y="4406"/>
                    <a:pt x="3105" y="4246"/>
                    <a:pt x="2991" y="4110"/>
                  </a:cubicBezTo>
                  <a:cubicBezTo>
                    <a:pt x="2899" y="3950"/>
                    <a:pt x="2808" y="3813"/>
                    <a:pt x="2717" y="3676"/>
                  </a:cubicBezTo>
                  <a:cubicBezTo>
                    <a:pt x="2625" y="3539"/>
                    <a:pt x="2511" y="3402"/>
                    <a:pt x="2420" y="3242"/>
                  </a:cubicBezTo>
                  <a:cubicBezTo>
                    <a:pt x="2306" y="3105"/>
                    <a:pt x="2215" y="2968"/>
                    <a:pt x="2123" y="2831"/>
                  </a:cubicBezTo>
                  <a:cubicBezTo>
                    <a:pt x="2032" y="2694"/>
                    <a:pt x="1941" y="2557"/>
                    <a:pt x="1849" y="2420"/>
                  </a:cubicBezTo>
                  <a:cubicBezTo>
                    <a:pt x="1667" y="2147"/>
                    <a:pt x="1461" y="1873"/>
                    <a:pt x="1279" y="1599"/>
                  </a:cubicBezTo>
                  <a:cubicBezTo>
                    <a:pt x="1187" y="1439"/>
                    <a:pt x="1073" y="1302"/>
                    <a:pt x="982" y="1165"/>
                  </a:cubicBezTo>
                  <a:cubicBezTo>
                    <a:pt x="868" y="1005"/>
                    <a:pt x="754" y="868"/>
                    <a:pt x="662" y="709"/>
                  </a:cubicBezTo>
                  <a:cubicBezTo>
                    <a:pt x="503" y="480"/>
                    <a:pt x="343" y="275"/>
                    <a:pt x="160" y="47"/>
                  </a:cubicBezTo>
                  <a:cubicBezTo>
                    <a:pt x="137" y="24"/>
                    <a:pt x="115" y="1"/>
                    <a:pt x="92"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4" name="Google Shape;4700;p38">
              <a:extLst>
                <a:ext uri="{FF2B5EF4-FFF2-40B4-BE49-F238E27FC236}">
                  <a16:creationId xmlns:a16="http://schemas.microsoft.com/office/drawing/2014/main" id="{C21483D7-662C-F3D2-5F31-467F79EB9A08}"/>
                </a:ext>
              </a:extLst>
            </p:cNvPr>
            <p:cNvSpPr/>
            <p:nvPr/>
          </p:nvSpPr>
          <p:spPr>
            <a:xfrm>
              <a:off x="8775799" y="3300946"/>
              <a:ext cx="18554" cy="17295"/>
            </a:xfrm>
            <a:custGeom>
              <a:avLst/>
              <a:gdLst/>
              <a:ahLst/>
              <a:cxnLst/>
              <a:rect l="l" t="t" r="r" b="b"/>
              <a:pathLst>
                <a:path w="663" h="618" extrusionOk="0">
                  <a:moveTo>
                    <a:pt x="297" y="1"/>
                  </a:moveTo>
                  <a:cubicBezTo>
                    <a:pt x="229" y="1"/>
                    <a:pt x="137" y="47"/>
                    <a:pt x="92" y="115"/>
                  </a:cubicBezTo>
                  <a:cubicBezTo>
                    <a:pt x="46" y="161"/>
                    <a:pt x="0" y="252"/>
                    <a:pt x="23" y="343"/>
                  </a:cubicBezTo>
                  <a:cubicBezTo>
                    <a:pt x="23" y="412"/>
                    <a:pt x="69" y="503"/>
                    <a:pt x="137" y="549"/>
                  </a:cubicBezTo>
                  <a:cubicBezTo>
                    <a:pt x="206" y="594"/>
                    <a:pt x="274" y="617"/>
                    <a:pt x="366" y="617"/>
                  </a:cubicBezTo>
                  <a:cubicBezTo>
                    <a:pt x="434" y="617"/>
                    <a:pt x="525" y="549"/>
                    <a:pt x="571" y="503"/>
                  </a:cubicBezTo>
                  <a:cubicBezTo>
                    <a:pt x="617" y="435"/>
                    <a:pt x="662" y="343"/>
                    <a:pt x="639" y="275"/>
                  </a:cubicBezTo>
                  <a:cubicBezTo>
                    <a:pt x="639" y="184"/>
                    <a:pt x="594" y="115"/>
                    <a:pt x="525" y="69"/>
                  </a:cubicBezTo>
                  <a:cubicBezTo>
                    <a:pt x="457" y="1"/>
                    <a:pt x="388" y="1"/>
                    <a:pt x="297"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5" name="Google Shape;4701;p38">
              <a:extLst>
                <a:ext uri="{FF2B5EF4-FFF2-40B4-BE49-F238E27FC236}">
                  <a16:creationId xmlns:a16="http://schemas.microsoft.com/office/drawing/2014/main" id="{746930E2-158A-892F-28ED-EFD9972884D4}"/>
                </a:ext>
              </a:extLst>
            </p:cNvPr>
            <p:cNvSpPr/>
            <p:nvPr/>
          </p:nvSpPr>
          <p:spPr>
            <a:xfrm>
              <a:off x="8781536" y="3265181"/>
              <a:ext cx="7052" cy="7052"/>
            </a:xfrm>
            <a:custGeom>
              <a:avLst/>
              <a:gdLst/>
              <a:ahLst/>
              <a:cxnLst/>
              <a:rect l="l" t="t" r="r" b="b"/>
              <a:pathLst>
                <a:path w="252" h="252" extrusionOk="0">
                  <a:moveTo>
                    <a:pt x="115" y="1"/>
                  </a:moveTo>
                  <a:cubicBezTo>
                    <a:pt x="69" y="1"/>
                    <a:pt x="46" y="24"/>
                    <a:pt x="24" y="46"/>
                  </a:cubicBezTo>
                  <a:cubicBezTo>
                    <a:pt x="1" y="69"/>
                    <a:pt x="1" y="115"/>
                    <a:pt x="1" y="138"/>
                  </a:cubicBezTo>
                  <a:cubicBezTo>
                    <a:pt x="1" y="160"/>
                    <a:pt x="24" y="206"/>
                    <a:pt x="46" y="229"/>
                  </a:cubicBezTo>
                  <a:cubicBezTo>
                    <a:pt x="69" y="252"/>
                    <a:pt x="92" y="252"/>
                    <a:pt x="138" y="252"/>
                  </a:cubicBezTo>
                  <a:cubicBezTo>
                    <a:pt x="161" y="252"/>
                    <a:pt x="206" y="229"/>
                    <a:pt x="229" y="206"/>
                  </a:cubicBezTo>
                  <a:cubicBezTo>
                    <a:pt x="229" y="183"/>
                    <a:pt x="252" y="138"/>
                    <a:pt x="252" y="115"/>
                  </a:cubicBezTo>
                  <a:cubicBezTo>
                    <a:pt x="252" y="92"/>
                    <a:pt x="229" y="46"/>
                    <a:pt x="206" y="24"/>
                  </a:cubicBezTo>
                  <a:cubicBezTo>
                    <a:pt x="183" y="1"/>
                    <a:pt x="138" y="1"/>
                    <a:pt x="11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6" name="Google Shape;4702;p38">
              <a:extLst>
                <a:ext uri="{FF2B5EF4-FFF2-40B4-BE49-F238E27FC236}">
                  <a16:creationId xmlns:a16="http://schemas.microsoft.com/office/drawing/2014/main" id="{ADC20CEB-3864-250E-FFF6-96C79DC6396E}"/>
                </a:ext>
              </a:extLst>
            </p:cNvPr>
            <p:cNvSpPr/>
            <p:nvPr/>
          </p:nvSpPr>
          <p:spPr>
            <a:xfrm>
              <a:off x="8822422" y="3280517"/>
              <a:ext cx="10886" cy="10886"/>
            </a:xfrm>
            <a:custGeom>
              <a:avLst/>
              <a:gdLst/>
              <a:ahLst/>
              <a:cxnLst/>
              <a:rect l="l" t="t" r="r" b="b"/>
              <a:pathLst>
                <a:path w="389" h="389" extrusionOk="0">
                  <a:moveTo>
                    <a:pt x="183" y="0"/>
                  </a:moveTo>
                  <a:cubicBezTo>
                    <a:pt x="138" y="0"/>
                    <a:pt x="69" y="46"/>
                    <a:pt x="46" y="69"/>
                  </a:cubicBezTo>
                  <a:cubicBezTo>
                    <a:pt x="23" y="115"/>
                    <a:pt x="1" y="160"/>
                    <a:pt x="1" y="229"/>
                  </a:cubicBezTo>
                  <a:cubicBezTo>
                    <a:pt x="1" y="274"/>
                    <a:pt x="23" y="320"/>
                    <a:pt x="69" y="343"/>
                  </a:cubicBezTo>
                  <a:cubicBezTo>
                    <a:pt x="115" y="389"/>
                    <a:pt x="160" y="389"/>
                    <a:pt x="206" y="389"/>
                  </a:cubicBezTo>
                  <a:cubicBezTo>
                    <a:pt x="252" y="389"/>
                    <a:pt x="320" y="366"/>
                    <a:pt x="343" y="320"/>
                  </a:cubicBezTo>
                  <a:cubicBezTo>
                    <a:pt x="366" y="274"/>
                    <a:pt x="389" y="229"/>
                    <a:pt x="389" y="183"/>
                  </a:cubicBezTo>
                  <a:cubicBezTo>
                    <a:pt x="366" y="137"/>
                    <a:pt x="343" y="92"/>
                    <a:pt x="320" y="46"/>
                  </a:cubicBezTo>
                  <a:cubicBezTo>
                    <a:pt x="275" y="23"/>
                    <a:pt x="229" y="0"/>
                    <a:pt x="183"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7" name="Google Shape;4703;p38">
              <a:extLst>
                <a:ext uri="{FF2B5EF4-FFF2-40B4-BE49-F238E27FC236}">
                  <a16:creationId xmlns:a16="http://schemas.microsoft.com/office/drawing/2014/main" id="{1D2B9F4E-4DB9-466C-EF89-03769FE4AB90}"/>
                </a:ext>
              </a:extLst>
            </p:cNvPr>
            <p:cNvSpPr/>
            <p:nvPr/>
          </p:nvSpPr>
          <p:spPr>
            <a:xfrm>
              <a:off x="8833924" y="3331617"/>
              <a:ext cx="6409" cy="6409"/>
            </a:xfrm>
            <a:custGeom>
              <a:avLst/>
              <a:gdLst/>
              <a:ahLst/>
              <a:cxnLst/>
              <a:rect l="l" t="t" r="r" b="b"/>
              <a:pathLst>
                <a:path w="229" h="229" extrusionOk="0">
                  <a:moveTo>
                    <a:pt x="115" y="1"/>
                  </a:moveTo>
                  <a:cubicBezTo>
                    <a:pt x="92" y="1"/>
                    <a:pt x="46" y="23"/>
                    <a:pt x="46" y="46"/>
                  </a:cubicBezTo>
                  <a:cubicBezTo>
                    <a:pt x="23" y="69"/>
                    <a:pt x="0" y="92"/>
                    <a:pt x="0" y="115"/>
                  </a:cubicBezTo>
                  <a:cubicBezTo>
                    <a:pt x="23" y="160"/>
                    <a:pt x="23" y="183"/>
                    <a:pt x="46" y="206"/>
                  </a:cubicBezTo>
                  <a:cubicBezTo>
                    <a:pt x="69" y="229"/>
                    <a:pt x="115" y="229"/>
                    <a:pt x="137" y="229"/>
                  </a:cubicBezTo>
                  <a:cubicBezTo>
                    <a:pt x="160" y="229"/>
                    <a:pt x="183" y="206"/>
                    <a:pt x="206" y="183"/>
                  </a:cubicBezTo>
                  <a:cubicBezTo>
                    <a:pt x="229" y="160"/>
                    <a:pt x="229" y="137"/>
                    <a:pt x="229" y="92"/>
                  </a:cubicBezTo>
                  <a:cubicBezTo>
                    <a:pt x="229" y="69"/>
                    <a:pt x="206" y="46"/>
                    <a:pt x="183" y="23"/>
                  </a:cubicBezTo>
                  <a:cubicBezTo>
                    <a:pt x="160" y="1"/>
                    <a:pt x="137" y="1"/>
                    <a:pt x="11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8" name="Google Shape;4704;p38">
              <a:extLst>
                <a:ext uri="{FF2B5EF4-FFF2-40B4-BE49-F238E27FC236}">
                  <a16:creationId xmlns:a16="http://schemas.microsoft.com/office/drawing/2014/main" id="{8995A715-5BF7-2EC2-B5DE-89DA9D4AD6FB}"/>
                </a:ext>
              </a:extLst>
            </p:cNvPr>
            <p:cNvSpPr/>
            <p:nvPr/>
          </p:nvSpPr>
          <p:spPr>
            <a:xfrm>
              <a:off x="8852450" y="3234537"/>
              <a:ext cx="8340" cy="7668"/>
            </a:xfrm>
            <a:custGeom>
              <a:avLst/>
              <a:gdLst/>
              <a:ahLst/>
              <a:cxnLst/>
              <a:rect l="l" t="t" r="r" b="b"/>
              <a:pathLst>
                <a:path w="298" h="274" extrusionOk="0">
                  <a:moveTo>
                    <a:pt x="137" y="0"/>
                  </a:moveTo>
                  <a:cubicBezTo>
                    <a:pt x="92" y="0"/>
                    <a:pt x="69" y="23"/>
                    <a:pt x="46" y="46"/>
                  </a:cubicBezTo>
                  <a:cubicBezTo>
                    <a:pt x="23" y="91"/>
                    <a:pt x="0" y="114"/>
                    <a:pt x="0" y="160"/>
                  </a:cubicBezTo>
                  <a:cubicBezTo>
                    <a:pt x="0" y="206"/>
                    <a:pt x="23" y="228"/>
                    <a:pt x="46" y="251"/>
                  </a:cubicBezTo>
                  <a:cubicBezTo>
                    <a:pt x="92" y="274"/>
                    <a:pt x="115" y="274"/>
                    <a:pt x="160" y="274"/>
                  </a:cubicBezTo>
                  <a:cubicBezTo>
                    <a:pt x="206" y="274"/>
                    <a:pt x="229" y="251"/>
                    <a:pt x="251" y="228"/>
                  </a:cubicBezTo>
                  <a:cubicBezTo>
                    <a:pt x="274" y="206"/>
                    <a:pt x="297" y="160"/>
                    <a:pt x="274" y="137"/>
                  </a:cubicBezTo>
                  <a:cubicBezTo>
                    <a:pt x="274" y="91"/>
                    <a:pt x="251" y="69"/>
                    <a:pt x="229" y="46"/>
                  </a:cubicBezTo>
                  <a:cubicBezTo>
                    <a:pt x="206" y="0"/>
                    <a:pt x="160" y="0"/>
                    <a:pt x="137"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9" name="Google Shape;4705;p38">
              <a:extLst>
                <a:ext uri="{FF2B5EF4-FFF2-40B4-BE49-F238E27FC236}">
                  <a16:creationId xmlns:a16="http://schemas.microsoft.com/office/drawing/2014/main" id="{DA793101-A80C-B10E-40A7-DD74530C583F}"/>
                </a:ext>
              </a:extLst>
            </p:cNvPr>
            <p:cNvSpPr/>
            <p:nvPr/>
          </p:nvSpPr>
          <p:spPr>
            <a:xfrm>
              <a:off x="8899717" y="3268371"/>
              <a:ext cx="10243" cy="10270"/>
            </a:xfrm>
            <a:custGeom>
              <a:avLst/>
              <a:gdLst/>
              <a:ahLst/>
              <a:cxnLst/>
              <a:rect l="l" t="t" r="r" b="b"/>
              <a:pathLst>
                <a:path w="366" h="367" extrusionOk="0">
                  <a:moveTo>
                    <a:pt x="160" y="1"/>
                  </a:moveTo>
                  <a:cubicBezTo>
                    <a:pt x="115" y="1"/>
                    <a:pt x="69" y="24"/>
                    <a:pt x="46" y="69"/>
                  </a:cubicBezTo>
                  <a:cubicBezTo>
                    <a:pt x="0" y="115"/>
                    <a:pt x="0" y="161"/>
                    <a:pt x="0" y="206"/>
                  </a:cubicBezTo>
                  <a:cubicBezTo>
                    <a:pt x="0" y="252"/>
                    <a:pt x="23" y="298"/>
                    <a:pt x="69" y="320"/>
                  </a:cubicBezTo>
                  <a:cubicBezTo>
                    <a:pt x="115" y="366"/>
                    <a:pt x="137" y="366"/>
                    <a:pt x="206" y="366"/>
                  </a:cubicBezTo>
                  <a:cubicBezTo>
                    <a:pt x="252" y="366"/>
                    <a:pt x="297" y="343"/>
                    <a:pt x="320" y="298"/>
                  </a:cubicBezTo>
                  <a:cubicBezTo>
                    <a:pt x="343" y="252"/>
                    <a:pt x="366" y="206"/>
                    <a:pt x="366" y="161"/>
                  </a:cubicBezTo>
                  <a:cubicBezTo>
                    <a:pt x="366" y="115"/>
                    <a:pt x="343" y="69"/>
                    <a:pt x="297" y="46"/>
                  </a:cubicBezTo>
                  <a:cubicBezTo>
                    <a:pt x="252" y="1"/>
                    <a:pt x="206" y="1"/>
                    <a:pt x="160"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0" name="Google Shape;4706;p38">
              <a:extLst>
                <a:ext uri="{FF2B5EF4-FFF2-40B4-BE49-F238E27FC236}">
                  <a16:creationId xmlns:a16="http://schemas.microsoft.com/office/drawing/2014/main" id="{0758C79F-BB53-9B08-65C8-5A3B4313135A}"/>
                </a:ext>
              </a:extLst>
            </p:cNvPr>
            <p:cNvSpPr/>
            <p:nvPr/>
          </p:nvSpPr>
          <p:spPr>
            <a:xfrm>
              <a:off x="8544559" y="3484919"/>
              <a:ext cx="18554" cy="18554"/>
            </a:xfrm>
            <a:custGeom>
              <a:avLst/>
              <a:gdLst/>
              <a:ahLst/>
              <a:cxnLst/>
              <a:rect l="l" t="t" r="r" b="b"/>
              <a:pathLst>
                <a:path w="663" h="663" extrusionOk="0">
                  <a:moveTo>
                    <a:pt x="297" y="1"/>
                  </a:moveTo>
                  <a:cubicBezTo>
                    <a:pt x="206" y="1"/>
                    <a:pt x="115" y="69"/>
                    <a:pt x="69" y="115"/>
                  </a:cubicBezTo>
                  <a:cubicBezTo>
                    <a:pt x="23" y="183"/>
                    <a:pt x="1" y="274"/>
                    <a:pt x="1" y="366"/>
                  </a:cubicBezTo>
                  <a:cubicBezTo>
                    <a:pt x="23" y="457"/>
                    <a:pt x="46" y="526"/>
                    <a:pt x="115" y="594"/>
                  </a:cubicBezTo>
                  <a:cubicBezTo>
                    <a:pt x="183" y="640"/>
                    <a:pt x="274" y="663"/>
                    <a:pt x="366" y="663"/>
                  </a:cubicBezTo>
                  <a:cubicBezTo>
                    <a:pt x="457" y="663"/>
                    <a:pt x="526" y="594"/>
                    <a:pt x="594" y="548"/>
                  </a:cubicBezTo>
                  <a:cubicBezTo>
                    <a:pt x="640" y="480"/>
                    <a:pt x="663" y="389"/>
                    <a:pt x="663" y="297"/>
                  </a:cubicBezTo>
                  <a:cubicBezTo>
                    <a:pt x="640" y="206"/>
                    <a:pt x="594" y="138"/>
                    <a:pt x="548" y="92"/>
                  </a:cubicBezTo>
                  <a:cubicBezTo>
                    <a:pt x="457" y="23"/>
                    <a:pt x="389" y="1"/>
                    <a:pt x="297"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1" name="Google Shape;4707;p38">
              <a:extLst>
                <a:ext uri="{FF2B5EF4-FFF2-40B4-BE49-F238E27FC236}">
                  <a16:creationId xmlns:a16="http://schemas.microsoft.com/office/drawing/2014/main" id="{6BFC46CA-27DF-640B-B18D-438E725A7C54}"/>
                </a:ext>
              </a:extLst>
            </p:cNvPr>
            <p:cNvSpPr/>
            <p:nvPr/>
          </p:nvSpPr>
          <p:spPr>
            <a:xfrm>
              <a:off x="8524774" y="3443390"/>
              <a:ext cx="13433" cy="12817"/>
            </a:xfrm>
            <a:custGeom>
              <a:avLst/>
              <a:gdLst/>
              <a:ahLst/>
              <a:cxnLst/>
              <a:rect l="l" t="t" r="r" b="b"/>
              <a:pathLst>
                <a:path w="480" h="458" extrusionOk="0">
                  <a:moveTo>
                    <a:pt x="205" y="1"/>
                  </a:moveTo>
                  <a:cubicBezTo>
                    <a:pt x="160" y="1"/>
                    <a:pt x="91" y="47"/>
                    <a:pt x="68" y="92"/>
                  </a:cubicBezTo>
                  <a:cubicBezTo>
                    <a:pt x="23" y="138"/>
                    <a:pt x="0" y="206"/>
                    <a:pt x="23" y="252"/>
                  </a:cubicBezTo>
                  <a:cubicBezTo>
                    <a:pt x="23" y="320"/>
                    <a:pt x="46" y="366"/>
                    <a:pt x="91" y="412"/>
                  </a:cubicBezTo>
                  <a:cubicBezTo>
                    <a:pt x="137" y="457"/>
                    <a:pt x="205" y="457"/>
                    <a:pt x="274" y="457"/>
                  </a:cubicBezTo>
                  <a:cubicBezTo>
                    <a:pt x="320" y="457"/>
                    <a:pt x="388" y="412"/>
                    <a:pt x="411" y="366"/>
                  </a:cubicBezTo>
                  <a:cubicBezTo>
                    <a:pt x="457" y="320"/>
                    <a:pt x="479" y="275"/>
                    <a:pt x="457" y="206"/>
                  </a:cubicBezTo>
                  <a:cubicBezTo>
                    <a:pt x="457" y="161"/>
                    <a:pt x="434" y="92"/>
                    <a:pt x="388" y="69"/>
                  </a:cubicBezTo>
                  <a:cubicBezTo>
                    <a:pt x="342" y="24"/>
                    <a:pt x="274" y="1"/>
                    <a:pt x="20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2" name="Google Shape;4708;p38">
              <a:extLst>
                <a:ext uri="{FF2B5EF4-FFF2-40B4-BE49-F238E27FC236}">
                  <a16:creationId xmlns:a16="http://schemas.microsoft.com/office/drawing/2014/main" id="{8F01EA13-C681-AFE7-5FD2-55BA87D7276C}"/>
                </a:ext>
              </a:extLst>
            </p:cNvPr>
            <p:cNvSpPr/>
            <p:nvPr/>
          </p:nvSpPr>
          <p:spPr>
            <a:xfrm>
              <a:off x="8581612" y="3444677"/>
              <a:ext cx="7052" cy="7052"/>
            </a:xfrm>
            <a:custGeom>
              <a:avLst/>
              <a:gdLst/>
              <a:ahLst/>
              <a:cxnLst/>
              <a:rect l="l" t="t" r="r" b="b"/>
              <a:pathLst>
                <a:path w="252" h="252" extrusionOk="0">
                  <a:moveTo>
                    <a:pt x="115" y="1"/>
                  </a:moveTo>
                  <a:cubicBezTo>
                    <a:pt x="92" y="1"/>
                    <a:pt x="69" y="23"/>
                    <a:pt x="46" y="46"/>
                  </a:cubicBezTo>
                  <a:cubicBezTo>
                    <a:pt x="23" y="69"/>
                    <a:pt x="0" y="115"/>
                    <a:pt x="23" y="138"/>
                  </a:cubicBezTo>
                  <a:cubicBezTo>
                    <a:pt x="23" y="160"/>
                    <a:pt x="23" y="183"/>
                    <a:pt x="46" y="206"/>
                  </a:cubicBezTo>
                  <a:cubicBezTo>
                    <a:pt x="92" y="229"/>
                    <a:pt x="115" y="252"/>
                    <a:pt x="137" y="252"/>
                  </a:cubicBezTo>
                  <a:cubicBezTo>
                    <a:pt x="183" y="252"/>
                    <a:pt x="206" y="229"/>
                    <a:pt x="229" y="206"/>
                  </a:cubicBezTo>
                  <a:cubicBezTo>
                    <a:pt x="252" y="183"/>
                    <a:pt x="252" y="138"/>
                    <a:pt x="252" y="115"/>
                  </a:cubicBezTo>
                  <a:cubicBezTo>
                    <a:pt x="252" y="69"/>
                    <a:pt x="229" y="46"/>
                    <a:pt x="206" y="23"/>
                  </a:cubicBezTo>
                  <a:cubicBezTo>
                    <a:pt x="183" y="1"/>
                    <a:pt x="160" y="1"/>
                    <a:pt x="11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3" name="Google Shape;4709;p38">
              <a:extLst>
                <a:ext uri="{FF2B5EF4-FFF2-40B4-BE49-F238E27FC236}">
                  <a16:creationId xmlns:a16="http://schemas.microsoft.com/office/drawing/2014/main" id="{DFF43E2F-6792-F024-1E06-214CE82E4AC6}"/>
                </a:ext>
              </a:extLst>
            </p:cNvPr>
            <p:cNvSpPr/>
            <p:nvPr/>
          </p:nvSpPr>
          <p:spPr>
            <a:xfrm>
              <a:off x="8590567" y="3490684"/>
              <a:ext cx="6409" cy="5765"/>
            </a:xfrm>
            <a:custGeom>
              <a:avLst/>
              <a:gdLst/>
              <a:ahLst/>
              <a:cxnLst/>
              <a:rect l="l" t="t" r="r" b="b"/>
              <a:pathLst>
                <a:path w="229" h="206" extrusionOk="0">
                  <a:moveTo>
                    <a:pt x="114" y="0"/>
                  </a:moveTo>
                  <a:cubicBezTo>
                    <a:pt x="68" y="0"/>
                    <a:pt x="46" y="23"/>
                    <a:pt x="46" y="23"/>
                  </a:cubicBezTo>
                  <a:cubicBezTo>
                    <a:pt x="23" y="46"/>
                    <a:pt x="0" y="91"/>
                    <a:pt x="0" y="114"/>
                  </a:cubicBezTo>
                  <a:cubicBezTo>
                    <a:pt x="23" y="137"/>
                    <a:pt x="23" y="160"/>
                    <a:pt x="46" y="183"/>
                  </a:cubicBezTo>
                  <a:cubicBezTo>
                    <a:pt x="68" y="205"/>
                    <a:pt x="91" y="205"/>
                    <a:pt x="137" y="205"/>
                  </a:cubicBezTo>
                  <a:cubicBezTo>
                    <a:pt x="160" y="205"/>
                    <a:pt x="183" y="183"/>
                    <a:pt x="205" y="160"/>
                  </a:cubicBezTo>
                  <a:cubicBezTo>
                    <a:pt x="205" y="137"/>
                    <a:pt x="228" y="114"/>
                    <a:pt x="228" y="91"/>
                  </a:cubicBezTo>
                  <a:cubicBezTo>
                    <a:pt x="228" y="68"/>
                    <a:pt x="205" y="46"/>
                    <a:pt x="183" y="23"/>
                  </a:cubicBezTo>
                  <a:cubicBezTo>
                    <a:pt x="160" y="0"/>
                    <a:pt x="137" y="0"/>
                    <a:pt x="114"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4" name="Google Shape;4710;p38">
              <a:extLst>
                <a:ext uri="{FF2B5EF4-FFF2-40B4-BE49-F238E27FC236}">
                  <a16:creationId xmlns:a16="http://schemas.microsoft.com/office/drawing/2014/main" id="{8D9FA6B7-D10F-EFEE-0915-DB3719860452}"/>
                </a:ext>
              </a:extLst>
            </p:cNvPr>
            <p:cNvSpPr/>
            <p:nvPr/>
          </p:nvSpPr>
          <p:spPr>
            <a:xfrm>
              <a:off x="8600138" y="3425507"/>
              <a:ext cx="8340" cy="7696"/>
            </a:xfrm>
            <a:custGeom>
              <a:avLst/>
              <a:gdLst/>
              <a:ahLst/>
              <a:cxnLst/>
              <a:rect l="l" t="t" r="r" b="b"/>
              <a:pathLst>
                <a:path w="298" h="275" extrusionOk="0">
                  <a:moveTo>
                    <a:pt x="137" y="1"/>
                  </a:moveTo>
                  <a:cubicBezTo>
                    <a:pt x="92" y="1"/>
                    <a:pt x="69" y="24"/>
                    <a:pt x="46" y="46"/>
                  </a:cubicBezTo>
                  <a:cubicBezTo>
                    <a:pt x="23" y="69"/>
                    <a:pt x="0" y="115"/>
                    <a:pt x="23" y="138"/>
                  </a:cubicBezTo>
                  <a:cubicBezTo>
                    <a:pt x="23" y="183"/>
                    <a:pt x="46" y="206"/>
                    <a:pt x="69" y="229"/>
                  </a:cubicBezTo>
                  <a:cubicBezTo>
                    <a:pt x="92" y="252"/>
                    <a:pt x="137" y="275"/>
                    <a:pt x="160" y="275"/>
                  </a:cubicBezTo>
                  <a:cubicBezTo>
                    <a:pt x="206" y="275"/>
                    <a:pt x="229" y="252"/>
                    <a:pt x="251" y="206"/>
                  </a:cubicBezTo>
                  <a:cubicBezTo>
                    <a:pt x="274" y="183"/>
                    <a:pt x="297" y="161"/>
                    <a:pt x="297" y="115"/>
                  </a:cubicBezTo>
                  <a:cubicBezTo>
                    <a:pt x="297" y="69"/>
                    <a:pt x="274" y="46"/>
                    <a:pt x="251" y="24"/>
                  </a:cubicBezTo>
                  <a:cubicBezTo>
                    <a:pt x="206" y="1"/>
                    <a:pt x="183" y="1"/>
                    <a:pt x="137"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5" name="Google Shape;4711;p38">
              <a:extLst>
                <a:ext uri="{FF2B5EF4-FFF2-40B4-BE49-F238E27FC236}">
                  <a16:creationId xmlns:a16="http://schemas.microsoft.com/office/drawing/2014/main" id="{CA1CFE08-FA74-3A6E-0742-E66FCD28783C}"/>
                </a:ext>
              </a:extLst>
            </p:cNvPr>
            <p:cNvSpPr/>
            <p:nvPr/>
          </p:nvSpPr>
          <p:spPr>
            <a:xfrm>
              <a:off x="8646761" y="3477895"/>
              <a:ext cx="12817" cy="12173"/>
            </a:xfrm>
            <a:custGeom>
              <a:avLst/>
              <a:gdLst/>
              <a:ahLst/>
              <a:cxnLst/>
              <a:rect l="l" t="t" r="r" b="b"/>
              <a:pathLst>
                <a:path w="458" h="435" extrusionOk="0">
                  <a:moveTo>
                    <a:pt x="206" y="0"/>
                  </a:moveTo>
                  <a:cubicBezTo>
                    <a:pt x="160" y="0"/>
                    <a:pt x="92" y="23"/>
                    <a:pt x="69" y="69"/>
                  </a:cubicBezTo>
                  <a:cubicBezTo>
                    <a:pt x="23" y="115"/>
                    <a:pt x="1" y="183"/>
                    <a:pt x="23" y="229"/>
                  </a:cubicBezTo>
                  <a:cubicBezTo>
                    <a:pt x="23" y="297"/>
                    <a:pt x="46" y="343"/>
                    <a:pt x="92" y="366"/>
                  </a:cubicBezTo>
                  <a:cubicBezTo>
                    <a:pt x="138" y="411"/>
                    <a:pt x="206" y="434"/>
                    <a:pt x="252" y="434"/>
                  </a:cubicBezTo>
                  <a:cubicBezTo>
                    <a:pt x="297" y="434"/>
                    <a:pt x="366" y="389"/>
                    <a:pt x="389" y="343"/>
                  </a:cubicBezTo>
                  <a:cubicBezTo>
                    <a:pt x="434" y="297"/>
                    <a:pt x="457" y="252"/>
                    <a:pt x="457" y="183"/>
                  </a:cubicBezTo>
                  <a:cubicBezTo>
                    <a:pt x="434" y="137"/>
                    <a:pt x="411" y="69"/>
                    <a:pt x="366" y="46"/>
                  </a:cubicBezTo>
                  <a:cubicBezTo>
                    <a:pt x="320" y="0"/>
                    <a:pt x="275" y="0"/>
                    <a:pt x="206"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6" name="Google Shape;4712;p38">
              <a:extLst>
                <a:ext uri="{FF2B5EF4-FFF2-40B4-BE49-F238E27FC236}">
                  <a16:creationId xmlns:a16="http://schemas.microsoft.com/office/drawing/2014/main" id="{FE897AA9-36B2-89A8-85B9-42E8ABC9C8B4}"/>
                </a:ext>
              </a:extLst>
            </p:cNvPr>
            <p:cNvSpPr/>
            <p:nvPr/>
          </p:nvSpPr>
          <p:spPr>
            <a:xfrm>
              <a:off x="8722152" y="3481085"/>
              <a:ext cx="10243" cy="9599"/>
            </a:xfrm>
            <a:custGeom>
              <a:avLst/>
              <a:gdLst/>
              <a:ahLst/>
              <a:cxnLst/>
              <a:rect l="l" t="t" r="r" b="b"/>
              <a:pathLst>
                <a:path w="366" h="343" extrusionOk="0">
                  <a:moveTo>
                    <a:pt x="160" y="1"/>
                  </a:moveTo>
                  <a:cubicBezTo>
                    <a:pt x="114" y="1"/>
                    <a:pt x="69" y="46"/>
                    <a:pt x="46" y="69"/>
                  </a:cubicBezTo>
                  <a:cubicBezTo>
                    <a:pt x="23" y="115"/>
                    <a:pt x="0" y="160"/>
                    <a:pt x="0" y="206"/>
                  </a:cubicBezTo>
                  <a:cubicBezTo>
                    <a:pt x="23" y="252"/>
                    <a:pt x="46" y="275"/>
                    <a:pt x="69" y="320"/>
                  </a:cubicBezTo>
                  <a:cubicBezTo>
                    <a:pt x="114" y="343"/>
                    <a:pt x="160" y="343"/>
                    <a:pt x="205" y="343"/>
                  </a:cubicBezTo>
                  <a:cubicBezTo>
                    <a:pt x="251" y="343"/>
                    <a:pt x="297" y="320"/>
                    <a:pt x="320" y="297"/>
                  </a:cubicBezTo>
                  <a:cubicBezTo>
                    <a:pt x="342" y="252"/>
                    <a:pt x="365" y="206"/>
                    <a:pt x="365" y="160"/>
                  </a:cubicBezTo>
                  <a:cubicBezTo>
                    <a:pt x="342" y="115"/>
                    <a:pt x="320" y="69"/>
                    <a:pt x="297" y="46"/>
                  </a:cubicBezTo>
                  <a:cubicBezTo>
                    <a:pt x="251" y="23"/>
                    <a:pt x="205" y="1"/>
                    <a:pt x="160"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7" name="Google Shape;4713;p38">
              <a:extLst>
                <a:ext uri="{FF2B5EF4-FFF2-40B4-BE49-F238E27FC236}">
                  <a16:creationId xmlns:a16="http://schemas.microsoft.com/office/drawing/2014/main" id="{6E616AC5-278D-CD96-A7AE-2C56892F9A5E}"/>
                </a:ext>
              </a:extLst>
            </p:cNvPr>
            <p:cNvSpPr/>
            <p:nvPr/>
          </p:nvSpPr>
          <p:spPr>
            <a:xfrm>
              <a:off x="8758561" y="3419127"/>
              <a:ext cx="10243" cy="9599"/>
            </a:xfrm>
            <a:custGeom>
              <a:avLst/>
              <a:gdLst/>
              <a:ahLst/>
              <a:cxnLst/>
              <a:rect l="l" t="t" r="r" b="b"/>
              <a:pathLst>
                <a:path w="366" h="343" extrusionOk="0">
                  <a:moveTo>
                    <a:pt x="160" y="1"/>
                  </a:moveTo>
                  <a:cubicBezTo>
                    <a:pt x="114" y="1"/>
                    <a:pt x="69" y="23"/>
                    <a:pt x="46" y="69"/>
                  </a:cubicBezTo>
                  <a:cubicBezTo>
                    <a:pt x="23" y="92"/>
                    <a:pt x="0" y="138"/>
                    <a:pt x="0" y="183"/>
                  </a:cubicBezTo>
                  <a:cubicBezTo>
                    <a:pt x="0" y="252"/>
                    <a:pt x="23" y="274"/>
                    <a:pt x="69" y="320"/>
                  </a:cubicBezTo>
                  <a:cubicBezTo>
                    <a:pt x="114" y="343"/>
                    <a:pt x="160" y="343"/>
                    <a:pt x="205" y="343"/>
                  </a:cubicBezTo>
                  <a:cubicBezTo>
                    <a:pt x="251" y="343"/>
                    <a:pt x="297" y="320"/>
                    <a:pt x="320" y="297"/>
                  </a:cubicBezTo>
                  <a:cubicBezTo>
                    <a:pt x="342" y="252"/>
                    <a:pt x="365" y="206"/>
                    <a:pt x="365" y="160"/>
                  </a:cubicBezTo>
                  <a:cubicBezTo>
                    <a:pt x="365" y="115"/>
                    <a:pt x="320" y="69"/>
                    <a:pt x="297" y="46"/>
                  </a:cubicBezTo>
                  <a:cubicBezTo>
                    <a:pt x="251" y="1"/>
                    <a:pt x="205" y="1"/>
                    <a:pt x="160"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8" name="Google Shape;4714;p38">
              <a:extLst>
                <a:ext uri="{FF2B5EF4-FFF2-40B4-BE49-F238E27FC236}">
                  <a16:creationId xmlns:a16="http://schemas.microsoft.com/office/drawing/2014/main" id="{C05A1C04-7F7D-9F43-7448-6FAF4C75F2CE}"/>
                </a:ext>
              </a:extLst>
            </p:cNvPr>
            <p:cNvSpPr/>
            <p:nvPr/>
          </p:nvSpPr>
          <p:spPr>
            <a:xfrm>
              <a:off x="8513888" y="3573072"/>
              <a:ext cx="10886" cy="10243"/>
            </a:xfrm>
            <a:custGeom>
              <a:avLst/>
              <a:gdLst/>
              <a:ahLst/>
              <a:cxnLst/>
              <a:rect l="l" t="t" r="r" b="b"/>
              <a:pathLst>
                <a:path w="389" h="366" extrusionOk="0">
                  <a:moveTo>
                    <a:pt x="184" y="0"/>
                  </a:moveTo>
                  <a:cubicBezTo>
                    <a:pt x="138" y="0"/>
                    <a:pt x="69" y="23"/>
                    <a:pt x="47" y="69"/>
                  </a:cubicBezTo>
                  <a:cubicBezTo>
                    <a:pt x="24" y="115"/>
                    <a:pt x="1" y="160"/>
                    <a:pt x="24" y="206"/>
                  </a:cubicBezTo>
                  <a:cubicBezTo>
                    <a:pt x="24" y="252"/>
                    <a:pt x="47" y="297"/>
                    <a:pt x="69" y="320"/>
                  </a:cubicBezTo>
                  <a:cubicBezTo>
                    <a:pt x="115" y="366"/>
                    <a:pt x="161" y="366"/>
                    <a:pt x="206" y="366"/>
                  </a:cubicBezTo>
                  <a:cubicBezTo>
                    <a:pt x="252" y="366"/>
                    <a:pt x="298" y="320"/>
                    <a:pt x="343" y="297"/>
                  </a:cubicBezTo>
                  <a:cubicBezTo>
                    <a:pt x="366" y="252"/>
                    <a:pt x="389" y="206"/>
                    <a:pt x="366" y="160"/>
                  </a:cubicBezTo>
                  <a:cubicBezTo>
                    <a:pt x="366" y="115"/>
                    <a:pt x="343" y="69"/>
                    <a:pt x="298" y="46"/>
                  </a:cubicBezTo>
                  <a:cubicBezTo>
                    <a:pt x="275" y="0"/>
                    <a:pt x="229" y="0"/>
                    <a:pt x="184"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9" name="Google Shape;4715;p38">
              <a:extLst>
                <a:ext uri="{FF2B5EF4-FFF2-40B4-BE49-F238E27FC236}">
                  <a16:creationId xmlns:a16="http://schemas.microsoft.com/office/drawing/2014/main" id="{2197F0B9-9D51-98E2-AB01-8C5846B36958}"/>
                </a:ext>
              </a:extLst>
            </p:cNvPr>
            <p:cNvSpPr/>
            <p:nvPr/>
          </p:nvSpPr>
          <p:spPr>
            <a:xfrm>
              <a:off x="8459597" y="3596076"/>
              <a:ext cx="8340" cy="7696"/>
            </a:xfrm>
            <a:custGeom>
              <a:avLst/>
              <a:gdLst/>
              <a:ahLst/>
              <a:cxnLst/>
              <a:rect l="l" t="t" r="r" b="b"/>
              <a:pathLst>
                <a:path w="298" h="275" extrusionOk="0">
                  <a:moveTo>
                    <a:pt x="138" y="0"/>
                  </a:moveTo>
                  <a:cubicBezTo>
                    <a:pt x="115" y="0"/>
                    <a:pt x="69" y="23"/>
                    <a:pt x="46" y="69"/>
                  </a:cubicBezTo>
                  <a:cubicBezTo>
                    <a:pt x="24" y="91"/>
                    <a:pt x="1" y="114"/>
                    <a:pt x="24" y="160"/>
                  </a:cubicBezTo>
                  <a:cubicBezTo>
                    <a:pt x="24" y="206"/>
                    <a:pt x="46" y="228"/>
                    <a:pt x="69" y="251"/>
                  </a:cubicBezTo>
                  <a:cubicBezTo>
                    <a:pt x="92" y="274"/>
                    <a:pt x="138" y="274"/>
                    <a:pt x="161" y="274"/>
                  </a:cubicBezTo>
                  <a:cubicBezTo>
                    <a:pt x="206" y="274"/>
                    <a:pt x="229" y="251"/>
                    <a:pt x="252" y="228"/>
                  </a:cubicBezTo>
                  <a:cubicBezTo>
                    <a:pt x="275" y="206"/>
                    <a:pt x="298" y="160"/>
                    <a:pt x="298" y="137"/>
                  </a:cubicBezTo>
                  <a:cubicBezTo>
                    <a:pt x="275" y="91"/>
                    <a:pt x="275" y="69"/>
                    <a:pt x="252" y="46"/>
                  </a:cubicBezTo>
                  <a:cubicBezTo>
                    <a:pt x="206" y="23"/>
                    <a:pt x="183" y="0"/>
                    <a:pt x="138"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0" name="Google Shape;4716;p38">
              <a:extLst>
                <a:ext uri="{FF2B5EF4-FFF2-40B4-BE49-F238E27FC236}">
                  <a16:creationId xmlns:a16="http://schemas.microsoft.com/office/drawing/2014/main" id="{09DD11E1-96B7-ACF8-102D-39D16ECA7D16}"/>
                </a:ext>
              </a:extLst>
            </p:cNvPr>
            <p:cNvSpPr/>
            <p:nvPr/>
          </p:nvSpPr>
          <p:spPr>
            <a:xfrm>
              <a:off x="8511341" y="3626719"/>
              <a:ext cx="7696" cy="7052"/>
            </a:xfrm>
            <a:custGeom>
              <a:avLst/>
              <a:gdLst/>
              <a:ahLst/>
              <a:cxnLst/>
              <a:rect l="l" t="t" r="r" b="b"/>
              <a:pathLst>
                <a:path w="275" h="252" extrusionOk="0">
                  <a:moveTo>
                    <a:pt x="115" y="1"/>
                  </a:moveTo>
                  <a:cubicBezTo>
                    <a:pt x="92" y="1"/>
                    <a:pt x="69" y="24"/>
                    <a:pt x="46" y="46"/>
                  </a:cubicBezTo>
                  <a:cubicBezTo>
                    <a:pt x="23" y="69"/>
                    <a:pt x="1" y="92"/>
                    <a:pt x="1" y="138"/>
                  </a:cubicBezTo>
                  <a:cubicBezTo>
                    <a:pt x="23" y="161"/>
                    <a:pt x="23" y="206"/>
                    <a:pt x="69" y="229"/>
                  </a:cubicBezTo>
                  <a:cubicBezTo>
                    <a:pt x="92" y="252"/>
                    <a:pt x="115" y="252"/>
                    <a:pt x="160" y="252"/>
                  </a:cubicBezTo>
                  <a:cubicBezTo>
                    <a:pt x="183" y="252"/>
                    <a:pt x="229" y="229"/>
                    <a:pt x="229" y="206"/>
                  </a:cubicBezTo>
                  <a:cubicBezTo>
                    <a:pt x="252" y="183"/>
                    <a:pt x="275" y="138"/>
                    <a:pt x="275" y="115"/>
                  </a:cubicBezTo>
                  <a:cubicBezTo>
                    <a:pt x="252" y="69"/>
                    <a:pt x="252" y="46"/>
                    <a:pt x="229" y="24"/>
                  </a:cubicBezTo>
                  <a:cubicBezTo>
                    <a:pt x="183" y="1"/>
                    <a:pt x="160" y="1"/>
                    <a:pt x="11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1" name="Google Shape;4717;p38">
              <a:extLst>
                <a:ext uri="{FF2B5EF4-FFF2-40B4-BE49-F238E27FC236}">
                  <a16:creationId xmlns:a16="http://schemas.microsoft.com/office/drawing/2014/main" id="{BD11485E-F9CF-7239-4189-E2229D7720CF}"/>
                </a:ext>
              </a:extLst>
            </p:cNvPr>
            <p:cNvSpPr/>
            <p:nvPr/>
          </p:nvSpPr>
          <p:spPr>
            <a:xfrm>
              <a:off x="8578421" y="3604359"/>
              <a:ext cx="4506" cy="4506"/>
            </a:xfrm>
            <a:custGeom>
              <a:avLst/>
              <a:gdLst/>
              <a:ahLst/>
              <a:cxnLst/>
              <a:rect l="l" t="t" r="r" b="b"/>
              <a:pathLst>
                <a:path w="161" h="161" extrusionOk="0">
                  <a:moveTo>
                    <a:pt x="69" y="1"/>
                  </a:moveTo>
                  <a:cubicBezTo>
                    <a:pt x="46" y="1"/>
                    <a:pt x="23" y="24"/>
                    <a:pt x="23" y="47"/>
                  </a:cubicBezTo>
                  <a:cubicBezTo>
                    <a:pt x="0" y="47"/>
                    <a:pt x="0" y="69"/>
                    <a:pt x="0" y="92"/>
                  </a:cubicBezTo>
                  <a:cubicBezTo>
                    <a:pt x="0" y="115"/>
                    <a:pt x="0" y="138"/>
                    <a:pt x="23" y="161"/>
                  </a:cubicBezTo>
                  <a:lnTo>
                    <a:pt x="92" y="161"/>
                  </a:lnTo>
                  <a:cubicBezTo>
                    <a:pt x="114" y="161"/>
                    <a:pt x="137" y="161"/>
                    <a:pt x="137" y="138"/>
                  </a:cubicBezTo>
                  <a:cubicBezTo>
                    <a:pt x="160" y="115"/>
                    <a:pt x="160" y="92"/>
                    <a:pt x="160" y="69"/>
                  </a:cubicBezTo>
                  <a:cubicBezTo>
                    <a:pt x="160" y="69"/>
                    <a:pt x="137" y="47"/>
                    <a:pt x="137" y="24"/>
                  </a:cubicBezTo>
                  <a:cubicBezTo>
                    <a:pt x="114" y="1"/>
                    <a:pt x="92" y="1"/>
                    <a:pt x="69"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2" name="Google Shape;4718;p38">
              <a:extLst>
                <a:ext uri="{FF2B5EF4-FFF2-40B4-BE49-F238E27FC236}">
                  <a16:creationId xmlns:a16="http://schemas.microsoft.com/office/drawing/2014/main" id="{0BE46F00-57E6-BC53-2D03-F49321410029}"/>
                </a:ext>
              </a:extLst>
            </p:cNvPr>
            <p:cNvSpPr/>
            <p:nvPr/>
          </p:nvSpPr>
          <p:spPr>
            <a:xfrm>
              <a:off x="9367290" y="3115070"/>
              <a:ext cx="19198" cy="17910"/>
            </a:xfrm>
            <a:custGeom>
              <a:avLst/>
              <a:gdLst/>
              <a:ahLst/>
              <a:cxnLst/>
              <a:rect l="l" t="t" r="r" b="b"/>
              <a:pathLst>
                <a:path w="686" h="640" extrusionOk="0">
                  <a:moveTo>
                    <a:pt x="297" y="1"/>
                  </a:moveTo>
                  <a:cubicBezTo>
                    <a:pt x="229" y="1"/>
                    <a:pt x="138" y="46"/>
                    <a:pt x="92" y="115"/>
                  </a:cubicBezTo>
                  <a:cubicBezTo>
                    <a:pt x="23" y="183"/>
                    <a:pt x="1" y="275"/>
                    <a:pt x="23" y="343"/>
                  </a:cubicBezTo>
                  <a:cubicBezTo>
                    <a:pt x="23" y="434"/>
                    <a:pt x="69" y="526"/>
                    <a:pt x="138" y="571"/>
                  </a:cubicBezTo>
                  <a:cubicBezTo>
                    <a:pt x="206" y="640"/>
                    <a:pt x="274" y="640"/>
                    <a:pt x="366" y="640"/>
                  </a:cubicBezTo>
                  <a:cubicBezTo>
                    <a:pt x="457" y="640"/>
                    <a:pt x="548" y="594"/>
                    <a:pt x="594" y="526"/>
                  </a:cubicBezTo>
                  <a:cubicBezTo>
                    <a:pt x="640" y="457"/>
                    <a:pt x="685" y="366"/>
                    <a:pt x="663" y="275"/>
                  </a:cubicBezTo>
                  <a:cubicBezTo>
                    <a:pt x="663" y="206"/>
                    <a:pt x="617" y="115"/>
                    <a:pt x="548" y="69"/>
                  </a:cubicBezTo>
                  <a:cubicBezTo>
                    <a:pt x="480" y="1"/>
                    <a:pt x="389" y="1"/>
                    <a:pt x="297"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3" name="Google Shape;4719;p38">
              <a:extLst>
                <a:ext uri="{FF2B5EF4-FFF2-40B4-BE49-F238E27FC236}">
                  <a16:creationId xmlns:a16="http://schemas.microsoft.com/office/drawing/2014/main" id="{054BD5CD-CBD5-8DF9-105A-F5F1C5164263}"/>
                </a:ext>
              </a:extLst>
            </p:cNvPr>
            <p:cNvSpPr/>
            <p:nvPr/>
          </p:nvSpPr>
          <p:spPr>
            <a:xfrm>
              <a:off x="9358979" y="3040350"/>
              <a:ext cx="16007" cy="15979"/>
            </a:xfrm>
            <a:custGeom>
              <a:avLst/>
              <a:gdLst/>
              <a:ahLst/>
              <a:cxnLst/>
              <a:rect l="l" t="t" r="r" b="b"/>
              <a:pathLst>
                <a:path w="572" h="571" extrusionOk="0">
                  <a:moveTo>
                    <a:pt x="252" y="0"/>
                  </a:moveTo>
                  <a:cubicBezTo>
                    <a:pt x="183" y="0"/>
                    <a:pt x="115" y="46"/>
                    <a:pt x="69" y="114"/>
                  </a:cubicBezTo>
                  <a:cubicBezTo>
                    <a:pt x="24" y="160"/>
                    <a:pt x="1" y="251"/>
                    <a:pt x="1" y="320"/>
                  </a:cubicBezTo>
                  <a:cubicBezTo>
                    <a:pt x="24" y="388"/>
                    <a:pt x="47" y="457"/>
                    <a:pt x="115" y="502"/>
                  </a:cubicBezTo>
                  <a:cubicBezTo>
                    <a:pt x="183" y="548"/>
                    <a:pt x="252" y="571"/>
                    <a:pt x="320" y="571"/>
                  </a:cubicBezTo>
                  <a:cubicBezTo>
                    <a:pt x="389" y="571"/>
                    <a:pt x="457" y="525"/>
                    <a:pt x="503" y="457"/>
                  </a:cubicBezTo>
                  <a:cubicBezTo>
                    <a:pt x="549" y="411"/>
                    <a:pt x="571" y="320"/>
                    <a:pt x="571" y="251"/>
                  </a:cubicBezTo>
                  <a:cubicBezTo>
                    <a:pt x="571" y="183"/>
                    <a:pt x="526" y="114"/>
                    <a:pt x="457" y="69"/>
                  </a:cubicBezTo>
                  <a:cubicBezTo>
                    <a:pt x="412" y="23"/>
                    <a:pt x="343" y="0"/>
                    <a:pt x="252"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4" name="Google Shape;4720;p38">
              <a:extLst>
                <a:ext uri="{FF2B5EF4-FFF2-40B4-BE49-F238E27FC236}">
                  <a16:creationId xmlns:a16="http://schemas.microsoft.com/office/drawing/2014/main" id="{24974E58-E3AB-BF4A-F96E-E4A8C8C1D8F3}"/>
                </a:ext>
              </a:extLst>
            </p:cNvPr>
            <p:cNvSpPr/>
            <p:nvPr/>
          </p:nvSpPr>
          <p:spPr>
            <a:xfrm>
              <a:off x="9417747" y="3028848"/>
              <a:ext cx="8340" cy="7696"/>
            </a:xfrm>
            <a:custGeom>
              <a:avLst/>
              <a:gdLst/>
              <a:ahLst/>
              <a:cxnLst/>
              <a:rect l="l" t="t" r="r" b="b"/>
              <a:pathLst>
                <a:path w="298" h="275" extrusionOk="0">
                  <a:moveTo>
                    <a:pt x="115" y="0"/>
                  </a:moveTo>
                  <a:cubicBezTo>
                    <a:pt x="92" y="0"/>
                    <a:pt x="46" y="23"/>
                    <a:pt x="24" y="46"/>
                  </a:cubicBezTo>
                  <a:cubicBezTo>
                    <a:pt x="1" y="69"/>
                    <a:pt x="1" y="114"/>
                    <a:pt x="1" y="160"/>
                  </a:cubicBezTo>
                  <a:cubicBezTo>
                    <a:pt x="1" y="183"/>
                    <a:pt x="24" y="229"/>
                    <a:pt x="46" y="251"/>
                  </a:cubicBezTo>
                  <a:cubicBezTo>
                    <a:pt x="69" y="274"/>
                    <a:pt x="115" y="274"/>
                    <a:pt x="161" y="274"/>
                  </a:cubicBezTo>
                  <a:cubicBezTo>
                    <a:pt x="183" y="274"/>
                    <a:pt x="229" y="251"/>
                    <a:pt x="252" y="229"/>
                  </a:cubicBezTo>
                  <a:cubicBezTo>
                    <a:pt x="275" y="206"/>
                    <a:pt x="298" y="160"/>
                    <a:pt x="275" y="114"/>
                  </a:cubicBezTo>
                  <a:cubicBezTo>
                    <a:pt x="275" y="92"/>
                    <a:pt x="252" y="46"/>
                    <a:pt x="229" y="23"/>
                  </a:cubicBezTo>
                  <a:cubicBezTo>
                    <a:pt x="206" y="0"/>
                    <a:pt x="161" y="0"/>
                    <a:pt x="115"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5" name="Google Shape;4721;p38">
              <a:extLst>
                <a:ext uri="{FF2B5EF4-FFF2-40B4-BE49-F238E27FC236}">
                  <a16:creationId xmlns:a16="http://schemas.microsoft.com/office/drawing/2014/main" id="{C6871671-12C6-2891-67B6-0E7E15503B77}"/>
                </a:ext>
              </a:extLst>
            </p:cNvPr>
            <p:cNvSpPr/>
            <p:nvPr/>
          </p:nvSpPr>
          <p:spPr>
            <a:xfrm>
              <a:off x="9415844" y="3074827"/>
              <a:ext cx="8340" cy="8340"/>
            </a:xfrm>
            <a:custGeom>
              <a:avLst/>
              <a:gdLst/>
              <a:ahLst/>
              <a:cxnLst/>
              <a:rect l="l" t="t" r="r" b="b"/>
              <a:pathLst>
                <a:path w="298" h="298" extrusionOk="0">
                  <a:moveTo>
                    <a:pt x="137" y="1"/>
                  </a:moveTo>
                  <a:cubicBezTo>
                    <a:pt x="92" y="1"/>
                    <a:pt x="46" y="24"/>
                    <a:pt x="23" y="46"/>
                  </a:cubicBezTo>
                  <a:cubicBezTo>
                    <a:pt x="0" y="92"/>
                    <a:pt x="0" y="115"/>
                    <a:pt x="0" y="161"/>
                  </a:cubicBezTo>
                  <a:cubicBezTo>
                    <a:pt x="0" y="206"/>
                    <a:pt x="23" y="229"/>
                    <a:pt x="46" y="275"/>
                  </a:cubicBezTo>
                  <a:cubicBezTo>
                    <a:pt x="92" y="297"/>
                    <a:pt x="114" y="297"/>
                    <a:pt x="160" y="297"/>
                  </a:cubicBezTo>
                  <a:cubicBezTo>
                    <a:pt x="206" y="297"/>
                    <a:pt x="251" y="275"/>
                    <a:pt x="274" y="252"/>
                  </a:cubicBezTo>
                  <a:cubicBezTo>
                    <a:pt x="297" y="206"/>
                    <a:pt x="297" y="161"/>
                    <a:pt x="297" y="138"/>
                  </a:cubicBezTo>
                  <a:cubicBezTo>
                    <a:pt x="297" y="92"/>
                    <a:pt x="274" y="46"/>
                    <a:pt x="251" y="24"/>
                  </a:cubicBezTo>
                  <a:cubicBezTo>
                    <a:pt x="206" y="1"/>
                    <a:pt x="183" y="1"/>
                    <a:pt x="137"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6" name="Google Shape;4722;p38">
              <a:extLst>
                <a:ext uri="{FF2B5EF4-FFF2-40B4-BE49-F238E27FC236}">
                  <a16:creationId xmlns:a16="http://schemas.microsoft.com/office/drawing/2014/main" id="{BF6034D3-6360-39AC-7C69-77E88C858B5D}"/>
                </a:ext>
              </a:extLst>
            </p:cNvPr>
            <p:cNvSpPr/>
            <p:nvPr/>
          </p:nvSpPr>
          <p:spPr>
            <a:xfrm>
              <a:off x="9341096" y="3088876"/>
              <a:ext cx="5793" cy="5793"/>
            </a:xfrm>
            <a:custGeom>
              <a:avLst/>
              <a:gdLst/>
              <a:ahLst/>
              <a:cxnLst/>
              <a:rect l="l" t="t" r="r" b="b"/>
              <a:pathLst>
                <a:path w="207" h="207" extrusionOk="0">
                  <a:moveTo>
                    <a:pt x="92" y="1"/>
                  </a:moveTo>
                  <a:cubicBezTo>
                    <a:pt x="69" y="1"/>
                    <a:pt x="46" y="24"/>
                    <a:pt x="46" y="47"/>
                  </a:cubicBezTo>
                  <a:cubicBezTo>
                    <a:pt x="24" y="69"/>
                    <a:pt x="1" y="92"/>
                    <a:pt x="24" y="115"/>
                  </a:cubicBezTo>
                  <a:cubicBezTo>
                    <a:pt x="24" y="138"/>
                    <a:pt x="24" y="161"/>
                    <a:pt x="46" y="184"/>
                  </a:cubicBezTo>
                  <a:cubicBezTo>
                    <a:pt x="69" y="206"/>
                    <a:pt x="92" y="206"/>
                    <a:pt x="115" y="206"/>
                  </a:cubicBezTo>
                  <a:cubicBezTo>
                    <a:pt x="138" y="206"/>
                    <a:pt x="161" y="184"/>
                    <a:pt x="183" y="161"/>
                  </a:cubicBezTo>
                  <a:cubicBezTo>
                    <a:pt x="206" y="138"/>
                    <a:pt x="206" y="115"/>
                    <a:pt x="206" y="92"/>
                  </a:cubicBezTo>
                  <a:cubicBezTo>
                    <a:pt x="206" y="69"/>
                    <a:pt x="183" y="47"/>
                    <a:pt x="183" y="24"/>
                  </a:cubicBezTo>
                  <a:cubicBezTo>
                    <a:pt x="161" y="1"/>
                    <a:pt x="138" y="1"/>
                    <a:pt x="92"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7" name="Google Shape;4723;p38">
              <a:extLst>
                <a:ext uri="{FF2B5EF4-FFF2-40B4-BE49-F238E27FC236}">
                  <a16:creationId xmlns:a16="http://schemas.microsoft.com/office/drawing/2014/main" id="{83615169-72C7-3E22-1621-902CF4402A56}"/>
                </a:ext>
              </a:extLst>
            </p:cNvPr>
            <p:cNvSpPr/>
            <p:nvPr/>
          </p:nvSpPr>
          <p:spPr>
            <a:xfrm>
              <a:off x="9305975" y="3138717"/>
              <a:ext cx="12173" cy="11530"/>
            </a:xfrm>
            <a:custGeom>
              <a:avLst/>
              <a:gdLst/>
              <a:ahLst/>
              <a:cxnLst/>
              <a:rect l="l" t="t" r="r" b="b"/>
              <a:pathLst>
                <a:path w="435" h="412" extrusionOk="0">
                  <a:moveTo>
                    <a:pt x="206" y="0"/>
                  </a:moveTo>
                  <a:cubicBezTo>
                    <a:pt x="137" y="0"/>
                    <a:pt x="92" y="46"/>
                    <a:pt x="69" y="69"/>
                  </a:cubicBezTo>
                  <a:cubicBezTo>
                    <a:pt x="23" y="114"/>
                    <a:pt x="0" y="183"/>
                    <a:pt x="23" y="229"/>
                  </a:cubicBezTo>
                  <a:cubicBezTo>
                    <a:pt x="23" y="274"/>
                    <a:pt x="46" y="320"/>
                    <a:pt x="92" y="365"/>
                  </a:cubicBezTo>
                  <a:cubicBezTo>
                    <a:pt x="137" y="411"/>
                    <a:pt x="183" y="411"/>
                    <a:pt x="229" y="411"/>
                  </a:cubicBezTo>
                  <a:cubicBezTo>
                    <a:pt x="297" y="411"/>
                    <a:pt x="343" y="365"/>
                    <a:pt x="366" y="343"/>
                  </a:cubicBezTo>
                  <a:cubicBezTo>
                    <a:pt x="411" y="297"/>
                    <a:pt x="434" y="229"/>
                    <a:pt x="411" y="183"/>
                  </a:cubicBezTo>
                  <a:cubicBezTo>
                    <a:pt x="411" y="137"/>
                    <a:pt x="388" y="92"/>
                    <a:pt x="343" y="46"/>
                  </a:cubicBezTo>
                  <a:cubicBezTo>
                    <a:pt x="297" y="0"/>
                    <a:pt x="251" y="0"/>
                    <a:pt x="206"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8" name="Google Shape;4724;p38">
              <a:extLst>
                <a:ext uri="{FF2B5EF4-FFF2-40B4-BE49-F238E27FC236}">
                  <a16:creationId xmlns:a16="http://schemas.microsoft.com/office/drawing/2014/main" id="{8016B292-A4AC-D390-BDC4-D349ECE7DBC4}"/>
                </a:ext>
              </a:extLst>
            </p:cNvPr>
            <p:cNvSpPr/>
            <p:nvPr/>
          </p:nvSpPr>
          <p:spPr>
            <a:xfrm>
              <a:off x="9351311" y="3179603"/>
              <a:ext cx="16651" cy="15979"/>
            </a:xfrm>
            <a:custGeom>
              <a:avLst/>
              <a:gdLst/>
              <a:ahLst/>
              <a:cxnLst/>
              <a:rect l="l" t="t" r="r" b="b"/>
              <a:pathLst>
                <a:path w="595" h="571" extrusionOk="0">
                  <a:moveTo>
                    <a:pt x="275" y="0"/>
                  </a:moveTo>
                  <a:cubicBezTo>
                    <a:pt x="184" y="0"/>
                    <a:pt x="115" y="69"/>
                    <a:pt x="69" y="114"/>
                  </a:cubicBezTo>
                  <a:cubicBezTo>
                    <a:pt x="24" y="160"/>
                    <a:pt x="1" y="251"/>
                    <a:pt x="24" y="320"/>
                  </a:cubicBezTo>
                  <a:cubicBezTo>
                    <a:pt x="24" y="388"/>
                    <a:pt x="47" y="457"/>
                    <a:pt x="115" y="525"/>
                  </a:cubicBezTo>
                  <a:cubicBezTo>
                    <a:pt x="184" y="571"/>
                    <a:pt x="252" y="571"/>
                    <a:pt x="321" y="571"/>
                  </a:cubicBezTo>
                  <a:cubicBezTo>
                    <a:pt x="389" y="571"/>
                    <a:pt x="480" y="525"/>
                    <a:pt x="526" y="479"/>
                  </a:cubicBezTo>
                  <a:cubicBezTo>
                    <a:pt x="572" y="411"/>
                    <a:pt x="594" y="342"/>
                    <a:pt x="572" y="274"/>
                  </a:cubicBezTo>
                  <a:cubicBezTo>
                    <a:pt x="572" y="183"/>
                    <a:pt x="526" y="114"/>
                    <a:pt x="480" y="69"/>
                  </a:cubicBezTo>
                  <a:cubicBezTo>
                    <a:pt x="412" y="23"/>
                    <a:pt x="343" y="0"/>
                    <a:pt x="275"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9" name="Google Shape;4725;p38">
              <a:extLst>
                <a:ext uri="{FF2B5EF4-FFF2-40B4-BE49-F238E27FC236}">
                  <a16:creationId xmlns:a16="http://schemas.microsoft.com/office/drawing/2014/main" id="{8150ADF1-17EA-4164-FF84-95DEB3F56748}"/>
                </a:ext>
              </a:extLst>
            </p:cNvPr>
            <p:cNvSpPr/>
            <p:nvPr/>
          </p:nvSpPr>
          <p:spPr>
            <a:xfrm>
              <a:off x="9446488" y="3108689"/>
              <a:ext cx="14720" cy="14076"/>
            </a:xfrm>
            <a:custGeom>
              <a:avLst/>
              <a:gdLst/>
              <a:ahLst/>
              <a:cxnLst/>
              <a:rect l="l" t="t" r="r" b="b"/>
              <a:pathLst>
                <a:path w="526" h="503" extrusionOk="0">
                  <a:moveTo>
                    <a:pt x="229" y="0"/>
                  </a:moveTo>
                  <a:cubicBezTo>
                    <a:pt x="184" y="0"/>
                    <a:pt x="115" y="46"/>
                    <a:pt x="69" y="92"/>
                  </a:cubicBezTo>
                  <a:cubicBezTo>
                    <a:pt x="24" y="137"/>
                    <a:pt x="1" y="206"/>
                    <a:pt x="1" y="274"/>
                  </a:cubicBezTo>
                  <a:cubicBezTo>
                    <a:pt x="24" y="343"/>
                    <a:pt x="47" y="411"/>
                    <a:pt x="92" y="434"/>
                  </a:cubicBezTo>
                  <a:cubicBezTo>
                    <a:pt x="161" y="480"/>
                    <a:pt x="229" y="503"/>
                    <a:pt x="298" y="503"/>
                  </a:cubicBezTo>
                  <a:cubicBezTo>
                    <a:pt x="343" y="503"/>
                    <a:pt x="412" y="457"/>
                    <a:pt x="457" y="411"/>
                  </a:cubicBezTo>
                  <a:cubicBezTo>
                    <a:pt x="503" y="366"/>
                    <a:pt x="526" y="297"/>
                    <a:pt x="526" y="229"/>
                  </a:cubicBezTo>
                  <a:cubicBezTo>
                    <a:pt x="503" y="160"/>
                    <a:pt x="480" y="92"/>
                    <a:pt x="435" y="46"/>
                  </a:cubicBezTo>
                  <a:cubicBezTo>
                    <a:pt x="366" y="0"/>
                    <a:pt x="298" y="0"/>
                    <a:pt x="229"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0" name="Google Shape;4726;p38">
              <a:extLst>
                <a:ext uri="{FF2B5EF4-FFF2-40B4-BE49-F238E27FC236}">
                  <a16:creationId xmlns:a16="http://schemas.microsoft.com/office/drawing/2014/main" id="{A291C387-A56B-7587-7229-BEFDF18385B9}"/>
                </a:ext>
              </a:extLst>
            </p:cNvPr>
            <p:cNvSpPr/>
            <p:nvPr/>
          </p:nvSpPr>
          <p:spPr>
            <a:xfrm>
              <a:off x="9459277" y="3010965"/>
              <a:ext cx="5149" cy="5765"/>
            </a:xfrm>
            <a:custGeom>
              <a:avLst/>
              <a:gdLst/>
              <a:ahLst/>
              <a:cxnLst/>
              <a:rect l="l" t="t" r="r" b="b"/>
              <a:pathLst>
                <a:path w="184" h="206" extrusionOk="0">
                  <a:moveTo>
                    <a:pt x="92" y="0"/>
                  </a:moveTo>
                  <a:cubicBezTo>
                    <a:pt x="69" y="0"/>
                    <a:pt x="46" y="23"/>
                    <a:pt x="23" y="46"/>
                  </a:cubicBezTo>
                  <a:cubicBezTo>
                    <a:pt x="0" y="69"/>
                    <a:pt x="0" y="92"/>
                    <a:pt x="0" y="114"/>
                  </a:cubicBezTo>
                  <a:cubicBezTo>
                    <a:pt x="0" y="137"/>
                    <a:pt x="23" y="160"/>
                    <a:pt x="46" y="183"/>
                  </a:cubicBezTo>
                  <a:cubicBezTo>
                    <a:pt x="46" y="183"/>
                    <a:pt x="69" y="206"/>
                    <a:pt x="115" y="206"/>
                  </a:cubicBezTo>
                  <a:cubicBezTo>
                    <a:pt x="137" y="206"/>
                    <a:pt x="160" y="183"/>
                    <a:pt x="160" y="160"/>
                  </a:cubicBezTo>
                  <a:cubicBezTo>
                    <a:pt x="183" y="137"/>
                    <a:pt x="183" y="114"/>
                    <a:pt x="183" y="92"/>
                  </a:cubicBezTo>
                  <a:cubicBezTo>
                    <a:pt x="183" y="69"/>
                    <a:pt x="183" y="46"/>
                    <a:pt x="160" y="23"/>
                  </a:cubicBezTo>
                  <a:cubicBezTo>
                    <a:pt x="137" y="0"/>
                    <a:pt x="115" y="0"/>
                    <a:pt x="92"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1" name="Google Shape;4727;p38">
              <a:extLst>
                <a:ext uri="{FF2B5EF4-FFF2-40B4-BE49-F238E27FC236}">
                  <a16:creationId xmlns:a16="http://schemas.microsoft.com/office/drawing/2014/main" id="{6F7030BB-D6E4-E9F5-84AE-33BEC1B14E67}"/>
                </a:ext>
              </a:extLst>
            </p:cNvPr>
            <p:cNvSpPr/>
            <p:nvPr/>
          </p:nvSpPr>
          <p:spPr>
            <a:xfrm>
              <a:off x="9512281" y="3056945"/>
              <a:ext cx="7696" cy="7052"/>
            </a:xfrm>
            <a:custGeom>
              <a:avLst/>
              <a:gdLst/>
              <a:ahLst/>
              <a:cxnLst/>
              <a:rect l="l" t="t" r="r" b="b"/>
              <a:pathLst>
                <a:path w="275" h="252" extrusionOk="0">
                  <a:moveTo>
                    <a:pt x="115" y="1"/>
                  </a:moveTo>
                  <a:cubicBezTo>
                    <a:pt x="92" y="1"/>
                    <a:pt x="47" y="23"/>
                    <a:pt x="24" y="46"/>
                  </a:cubicBezTo>
                  <a:cubicBezTo>
                    <a:pt x="1" y="69"/>
                    <a:pt x="1" y="115"/>
                    <a:pt x="1" y="138"/>
                  </a:cubicBezTo>
                  <a:cubicBezTo>
                    <a:pt x="1" y="183"/>
                    <a:pt x="24" y="206"/>
                    <a:pt x="47" y="229"/>
                  </a:cubicBezTo>
                  <a:cubicBezTo>
                    <a:pt x="69" y="252"/>
                    <a:pt x="115" y="252"/>
                    <a:pt x="138" y="252"/>
                  </a:cubicBezTo>
                  <a:cubicBezTo>
                    <a:pt x="184" y="252"/>
                    <a:pt x="206" y="229"/>
                    <a:pt x="229" y="206"/>
                  </a:cubicBezTo>
                  <a:cubicBezTo>
                    <a:pt x="252" y="183"/>
                    <a:pt x="275" y="138"/>
                    <a:pt x="275" y="115"/>
                  </a:cubicBezTo>
                  <a:cubicBezTo>
                    <a:pt x="252" y="69"/>
                    <a:pt x="252" y="46"/>
                    <a:pt x="229" y="23"/>
                  </a:cubicBezTo>
                  <a:cubicBezTo>
                    <a:pt x="184" y="1"/>
                    <a:pt x="161" y="1"/>
                    <a:pt x="11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2" name="Google Shape;4728;p38">
              <a:extLst>
                <a:ext uri="{FF2B5EF4-FFF2-40B4-BE49-F238E27FC236}">
                  <a16:creationId xmlns:a16="http://schemas.microsoft.com/office/drawing/2014/main" id="{37DDB93A-15E9-6E4B-7928-DC73A3730623}"/>
                </a:ext>
              </a:extLst>
            </p:cNvPr>
            <p:cNvSpPr/>
            <p:nvPr/>
          </p:nvSpPr>
          <p:spPr>
            <a:xfrm>
              <a:off x="9531450" y="3106142"/>
              <a:ext cx="7052" cy="7052"/>
            </a:xfrm>
            <a:custGeom>
              <a:avLst/>
              <a:gdLst/>
              <a:ahLst/>
              <a:cxnLst/>
              <a:rect l="l" t="t" r="r" b="b"/>
              <a:pathLst>
                <a:path w="252" h="252" extrusionOk="0">
                  <a:moveTo>
                    <a:pt x="115" y="0"/>
                  </a:moveTo>
                  <a:cubicBezTo>
                    <a:pt x="69" y="0"/>
                    <a:pt x="46" y="23"/>
                    <a:pt x="24" y="46"/>
                  </a:cubicBezTo>
                  <a:cubicBezTo>
                    <a:pt x="1" y="69"/>
                    <a:pt x="1" y="114"/>
                    <a:pt x="1" y="137"/>
                  </a:cubicBezTo>
                  <a:cubicBezTo>
                    <a:pt x="1" y="183"/>
                    <a:pt x="24" y="206"/>
                    <a:pt x="46" y="228"/>
                  </a:cubicBezTo>
                  <a:cubicBezTo>
                    <a:pt x="69" y="251"/>
                    <a:pt x="92" y="251"/>
                    <a:pt x="138" y="251"/>
                  </a:cubicBezTo>
                  <a:cubicBezTo>
                    <a:pt x="160" y="251"/>
                    <a:pt x="206" y="228"/>
                    <a:pt x="229" y="206"/>
                  </a:cubicBezTo>
                  <a:cubicBezTo>
                    <a:pt x="252" y="183"/>
                    <a:pt x="252" y="137"/>
                    <a:pt x="252" y="114"/>
                  </a:cubicBezTo>
                  <a:cubicBezTo>
                    <a:pt x="252" y="69"/>
                    <a:pt x="229" y="46"/>
                    <a:pt x="206" y="23"/>
                  </a:cubicBezTo>
                  <a:cubicBezTo>
                    <a:pt x="183" y="0"/>
                    <a:pt x="138" y="0"/>
                    <a:pt x="115"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3" name="Google Shape;4729;p38">
              <a:extLst>
                <a:ext uri="{FF2B5EF4-FFF2-40B4-BE49-F238E27FC236}">
                  <a16:creationId xmlns:a16="http://schemas.microsoft.com/office/drawing/2014/main" id="{2BF85551-2270-A31E-E1F9-6FC68796E489}"/>
                </a:ext>
              </a:extLst>
            </p:cNvPr>
            <p:cNvSpPr/>
            <p:nvPr/>
          </p:nvSpPr>
          <p:spPr>
            <a:xfrm>
              <a:off x="9578717" y="3241562"/>
              <a:ext cx="16007" cy="15336"/>
            </a:xfrm>
            <a:custGeom>
              <a:avLst/>
              <a:gdLst/>
              <a:ahLst/>
              <a:cxnLst/>
              <a:rect l="l" t="t" r="r" b="b"/>
              <a:pathLst>
                <a:path w="572" h="548" extrusionOk="0">
                  <a:moveTo>
                    <a:pt x="252" y="0"/>
                  </a:moveTo>
                  <a:cubicBezTo>
                    <a:pt x="183" y="0"/>
                    <a:pt x="115" y="46"/>
                    <a:pt x="69" y="91"/>
                  </a:cubicBezTo>
                  <a:cubicBezTo>
                    <a:pt x="24" y="160"/>
                    <a:pt x="1" y="228"/>
                    <a:pt x="1" y="297"/>
                  </a:cubicBezTo>
                  <a:cubicBezTo>
                    <a:pt x="24" y="365"/>
                    <a:pt x="46" y="434"/>
                    <a:pt x="115" y="479"/>
                  </a:cubicBezTo>
                  <a:cubicBezTo>
                    <a:pt x="161" y="548"/>
                    <a:pt x="229" y="548"/>
                    <a:pt x="320" y="548"/>
                  </a:cubicBezTo>
                  <a:cubicBezTo>
                    <a:pt x="389" y="548"/>
                    <a:pt x="457" y="502"/>
                    <a:pt x="503" y="457"/>
                  </a:cubicBezTo>
                  <a:cubicBezTo>
                    <a:pt x="549" y="388"/>
                    <a:pt x="571" y="320"/>
                    <a:pt x="549" y="251"/>
                  </a:cubicBezTo>
                  <a:cubicBezTo>
                    <a:pt x="549" y="183"/>
                    <a:pt x="503" y="114"/>
                    <a:pt x="457" y="69"/>
                  </a:cubicBezTo>
                  <a:cubicBezTo>
                    <a:pt x="389" y="0"/>
                    <a:pt x="320" y="0"/>
                    <a:pt x="252"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4" name="Google Shape;4730;p38">
              <a:extLst>
                <a:ext uri="{FF2B5EF4-FFF2-40B4-BE49-F238E27FC236}">
                  <a16:creationId xmlns:a16="http://schemas.microsoft.com/office/drawing/2014/main" id="{E87726C5-72D1-0309-D1E5-BF5E1DF7052F}"/>
                </a:ext>
              </a:extLst>
            </p:cNvPr>
            <p:cNvSpPr/>
            <p:nvPr/>
          </p:nvSpPr>
          <p:spPr>
            <a:xfrm>
              <a:off x="9605555" y="3196198"/>
              <a:ext cx="11530" cy="12173"/>
            </a:xfrm>
            <a:custGeom>
              <a:avLst/>
              <a:gdLst/>
              <a:ahLst/>
              <a:cxnLst/>
              <a:rect l="l" t="t" r="r" b="b"/>
              <a:pathLst>
                <a:path w="412" h="435" extrusionOk="0">
                  <a:moveTo>
                    <a:pt x="183" y="1"/>
                  </a:moveTo>
                  <a:cubicBezTo>
                    <a:pt x="137" y="1"/>
                    <a:pt x="69" y="46"/>
                    <a:pt x="46" y="69"/>
                  </a:cubicBezTo>
                  <a:cubicBezTo>
                    <a:pt x="0" y="115"/>
                    <a:pt x="0" y="183"/>
                    <a:pt x="0" y="229"/>
                  </a:cubicBezTo>
                  <a:cubicBezTo>
                    <a:pt x="0" y="297"/>
                    <a:pt x="23" y="343"/>
                    <a:pt x="69" y="366"/>
                  </a:cubicBezTo>
                  <a:cubicBezTo>
                    <a:pt x="115" y="411"/>
                    <a:pt x="160" y="434"/>
                    <a:pt x="229" y="434"/>
                  </a:cubicBezTo>
                  <a:cubicBezTo>
                    <a:pt x="274" y="434"/>
                    <a:pt x="343" y="389"/>
                    <a:pt x="366" y="343"/>
                  </a:cubicBezTo>
                  <a:cubicBezTo>
                    <a:pt x="411" y="297"/>
                    <a:pt x="411" y="252"/>
                    <a:pt x="411" y="183"/>
                  </a:cubicBezTo>
                  <a:cubicBezTo>
                    <a:pt x="411" y="138"/>
                    <a:pt x="388" y="92"/>
                    <a:pt x="343" y="46"/>
                  </a:cubicBezTo>
                  <a:cubicBezTo>
                    <a:pt x="297" y="23"/>
                    <a:pt x="252" y="1"/>
                    <a:pt x="183"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5" name="Google Shape;4731;p38">
              <a:extLst>
                <a:ext uri="{FF2B5EF4-FFF2-40B4-BE49-F238E27FC236}">
                  <a16:creationId xmlns:a16="http://schemas.microsoft.com/office/drawing/2014/main" id="{7E68F696-2CB8-70CF-F812-32B1D4FB9CC4}"/>
                </a:ext>
              </a:extLst>
            </p:cNvPr>
            <p:cNvSpPr/>
            <p:nvPr/>
          </p:nvSpPr>
          <p:spPr>
            <a:xfrm>
              <a:off x="9627915" y="3240918"/>
              <a:ext cx="7052" cy="6409"/>
            </a:xfrm>
            <a:custGeom>
              <a:avLst/>
              <a:gdLst/>
              <a:ahLst/>
              <a:cxnLst/>
              <a:rect l="l" t="t" r="r" b="b"/>
              <a:pathLst>
                <a:path w="252" h="229" extrusionOk="0">
                  <a:moveTo>
                    <a:pt x="114" y="0"/>
                  </a:moveTo>
                  <a:cubicBezTo>
                    <a:pt x="92" y="0"/>
                    <a:pt x="46" y="23"/>
                    <a:pt x="46" y="23"/>
                  </a:cubicBezTo>
                  <a:cubicBezTo>
                    <a:pt x="23" y="69"/>
                    <a:pt x="0" y="92"/>
                    <a:pt x="0" y="114"/>
                  </a:cubicBezTo>
                  <a:cubicBezTo>
                    <a:pt x="23" y="160"/>
                    <a:pt x="23" y="183"/>
                    <a:pt x="46" y="206"/>
                  </a:cubicBezTo>
                  <a:cubicBezTo>
                    <a:pt x="69" y="229"/>
                    <a:pt x="114" y="229"/>
                    <a:pt x="137" y="229"/>
                  </a:cubicBezTo>
                  <a:cubicBezTo>
                    <a:pt x="160" y="229"/>
                    <a:pt x="206" y="206"/>
                    <a:pt x="229" y="183"/>
                  </a:cubicBezTo>
                  <a:cubicBezTo>
                    <a:pt x="229" y="160"/>
                    <a:pt x="251" y="137"/>
                    <a:pt x="251" y="92"/>
                  </a:cubicBezTo>
                  <a:cubicBezTo>
                    <a:pt x="251" y="69"/>
                    <a:pt x="229" y="46"/>
                    <a:pt x="206" y="23"/>
                  </a:cubicBezTo>
                  <a:cubicBezTo>
                    <a:pt x="183" y="0"/>
                    <a:pt x="160" y="0"/>
                    <a:pt x="114"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6" name="Google Shape;4732;p38">
              <a:extLst>
                <a:ext uri="{FF2B5EF4-FFF2-40B4-BE49-F238E27FC236}">
                  <a16:creationId xmlns:a16="http://schemas.microsoft.com/office/drawing/2014/main" id="{2666C387-C688-1F42-5AAB-C0B76AB76C5D}"/>
                </a:ext>
              </a:extLst>
            </p:cNvPr>
            <p:cNvSpPr/>
            <p:nvPr/>
          </p:nvSpPr>
          <p:spPr>
            <a:xfrm>
              <a:off x="9547430" y="3228773"/>
              <a:ext cx="5121" cy="5149"/>
            </a:xfrm>
            <a:custGeom>
              <a:avLst/>
              <a:gdLst/>
              <a:ahLst/>
              <a:cxnLst/>
              <a:rect l="l" t="t" r="r" b="b"/>
              <a:pathLst>
                <a:path w="183" h="184" extrusionOk="0">
                  <a:moveTo>
                    <a:pt x="69" y="1"/>
                  </a:moveTo>
                  <a:cubicBezTo>
                    <a:pt x="46" y="1"/>
                    <a:pt x="23" y="23"/>
                    <a:pt x="23" y="46"/>
                  </a:cubicBezTo>
                  <a:cubicBezTo>
                    <a:pt x="0" y="69"/>
                    <a:pt x="0" y="92"/>
                    <a:pt x="0" y="115"/>
                  </a:cubicBezTo>
                  <a:cubicBezTo>
                    <a:pt x="0" y="138"/>
                    <a:pt x="0" y="160"/>
                    <a:pt x="23" y="183"/>
                  </a:cubicBezTo>
                  <a:lnTo>
                    <a:pt x="92" y="183"/>
                  </a:lnTo>
                  <a:cubicBezTo>
                    <a:pt x="114" y="183"/>
                    <a:pt x="137" y="183"/>
                    <a:pt x="160" y="160"/>
                  </a:cubicBezTo>
                  <a:cubicBezTo>
                    <a:pt x="183" y="138"/>
                    <a:pt x="183" y="115"/>
                    <a:pt x="183" y="92"/>
                  </a:cubicBezTo>
                  <a:cubicBezTo>
                    <a:pt x="183" y="69"/>
                    <a:pt x="160" y="46"/>
                    <a:pt x="137" y="23"/>
                  </a:cubicBezTo>
                  <a:cubicBezTo>
                    <a:pt x="114" y="1"/>
                    <a:pt x="92" y="1"/>
                    <a:pt x="69"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7" name="Google Shape;4733;p38">
              <a:extLst>
                <a:ext uri="{FF2B5EF4-FFF2-40B4-BE49-F238E27FC236}">
                  <a16:creationId xmlns:a16="http://schemas.microsoft.com/office/drawing/2014/main" id="{4AB88EAD-36F1-5C76-D9C1-FC185BF12D41}"/>
                </a:ext>
              </a:extLst>
            </p:cNvPr>
            <p:cNvSpPr/>
            <p:nvPr/>
          </p:nvSpPr>
          <p:spPr>
            <a:xfrm>
              <a:off x="9735853" y="3297756"/>
              <a:ext cx="17910" cy="17295"/>
            </a:xfrm>
            <a:custGeom>
              <a:avLst/>
              <a:gdLst/>
              <a:ahLst/>
              <a:cxnLst/>
              <a:rect l="l" t="t" r="r" b="b"/>
              <a:pathLst>
                <a:path w="640" h="618" extrusionOk="0">
                  <a:moveTo>
                    <a:pt x="298" y="1"/>
                  </a:moveTo>
                  <a:cubicBezTo>
                    <a:pt x="206" y="1"/>
                    <a:pt x="138" y="69"/>
                    <a:pt x="92" y="115"/>
                  </a:cubicBezTo>
                  <a:cubicBezTo>
                    <a:pt x="24" y="183"/>
                    <a:pt x="1" y="275"/>
                    <a:pt x="24" y="343"/>
                  </a:cubicBezTo>
                  <a:cubicBezTo>
                    <a:pt x="24" y="434"/>
                    <a:pt x="69" y="503"/>
                    <a:pt x="115" y="549"/>
                  </a:cubicBezTo>
                  <a:cubicBezTo>
                    <a:pt x="183" y="617"/>
                    <a:pt x="275" y="617"/>
                    <a:pt x="343" y="617"/>
                  </a:cubicBezTo>
                  <a:cubicBezTo>
                    <a:pt x="434" y="617"/>
                    <a:pt x="503" y="571"/>
                    <a:pt x="549" y="503"/>
                  </a:cubicBezTo>
                  <a:cubicBezTo>
                    <a:pt x="617" y="434"/>
                    <a:pt x="640" y="366"/>
                    <a:pt x="617" y="275"/>
                  </a:cubicBezTo>
                  <a:cubicBezTo>
                    <a:pt x="617" y="206"/>
                    <a:pt x="571" y="115"/>
                    <a:pt x="526" y="69"/>
                  </a:cubicBezTo>
                  <a:cubicBezTo>
                    <a:pt x="457" y="24"/>
                    <a:pt x="366" y="1"/>
                    <a:pt x="298"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8" name="Google Shape;4734;p38">
              <a:extLst>
                <a:ext uri="{FF2B5EF4-FFF2-40B4-BE49-F238E27FC236}">
                  <a16:creationId xmlns:a16="http://schemas.microsoft.com/office/drawing/2014/main" id="{F6FB636B-2AB0-AF92-E45F-EB34B45E0F4F}"/>
                </a:ext>
              </a:extLst>
            </p:cNvPr>
            <p:cNvSpPr/>
            <p:nvPr/>
          </p:nvSpPr>
          <p:spPr>
            <a:xfrm>
              <a:off x="9752476" y="3250489"/>
              <a:ext cx="11530" cy="11530"/>
            </a:xfrm>
            <a:custGeom>
              <a:avLst/>
              <a:gdLst/>
              <a:ahLst/>
              <a:cxnLst/>
              <a:rect l="l" t="t" r="r" b="b"/>
              <a:pathLst>
                <a:path w="412" h="412" extrusionOk="0">
                  <a:moveTo>
                    <a:pt x="183" y="1"/>
                  </a:moveTo>
                  <a:cubicBezTo>
                    <a:pt x="137" y="1"/>
                    <a:pt x="92" y="46"/>
                    <a:pt x="46" y="69"/>
                  </a:cubicBezTo>
                  <a:cubicBezTo>
                    <a:pt x="23" y="115"/>
                    <a:pt x="0" y="160"/>
                    <a:pt x="0" y="229"/>
                  </a:cubicBezTo>
                  <a:cubicBezTo>
                    <a:pt x="23" y="275"/>
                    <a:pt x="46" y="320"/>
                    <a:pt x="92" y="366"/>
                  </a:cubicBezTo>
                  <a:cubicBezTo>
                    <a:pt x="137" y="389"/>
                    <a:pt x="183" y="412"/>
                    <a:pt x="229" y="412"/>
                  </a:cubicBezTo>
                  <a:cubicBezTo>
                    <a:pt x="274" y="412"/>
                    <a:pt x="343" y="366"/>
                    <a:pt x="365" y="320"/>
                  </a:cubicBezTo>
                  <a:cubicBezTo>
                    <a:pt x="411" y="297"/>
                    <a:pt x="411" y="229"/>
                    <a:pt x="411" y="183"/>
                  </a:cubicBezTo>
                  <a:cubicBezTo>
                    <a:pt x="411" y="138"/>
                    <a:pt x="388" y="92"/>
                    <a:pt x="343" y="46"/>
                  </a:cubicBezTo>
                  <a:cubicBezTo>
                    <a:pt x="297" y="1"/>
                    <a:pt x="251" y="1"/>
                    <a:pt x="183"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9" name="Google Shape;4735;p38">
              <a:extLst>
                <a:ext uri="{FF2B5EF4-FFF2-40B4-BE49-F238E27FC236}">
                  <a16:creationId xmlns:a16="http://schemas.microsoft.com/office/drawing/2014/main" id="{4090B8CF-315A-6EF1-8A00-B55FCB34FA88}"/>
                </a:ext>
              </a:extLst>
            </p:cNvPr>
            <p:cNvSpPr/>
            <p:nvPr/>
          </p:nvSpPr>
          <p:spPr>
            <a:xfrm>
              <a:off x="9807411" y="3277327"/>
              <a:ext cx="4478" cy="4506"/>
            </a:xfrm>
            <a:custGeom>
              <a:avLst/>
              <a:gdLst/>
              <a:ahLst/>
              <a:cxnLst/>
              <a:rect l="l" t="t" r="r" b="b"/>
              <a:pathLst>
                <a:path w="160" h="161" extrusionOk="0">
                  <a:moveTo>
                    <a:pt x="69" y="0"/>
                  </a:moveTo>
                  <a:cubicBezTo>
                    <a:pt x="46" y="0"/>
                    <a:pt x="23" y="23"/>
                    <a:pt x="0" y="46"/>
                  </a:cubicBezTo>
                  <a:cubicBezTo>
                    <a:pt x="0" y="46"/>
                    <a:pt x="0" y="69"/>
                    <a:pt x="0" y="92"/>
                  </a:cubicBezTo>
                  <a:cubicBezTo>
                    <a:pt x="0" y="114"/>
                    <a:pt x="0" y="137"/>
                    <a:pt x="23" y="160"/>
                  </a:cubicBezTo>
                  <a:lnTo>
                    <a:pt x="92" y="160"/>
                  </a:lnTo>
                  <a:cubicBezTo>
                    <a:pt x="114" y="160"/>
                    <a:pt x="137" y="160"/>
                    <a:pt x="137" y="137"/>
                  </a:cubicBezTo>
                  <a:cubicBezTo>
                    <a:pt x="160" y="114"/>
                    <a:pt x="160" y="92"/>
                    <a:pt x="160" y="69"/>
                  </a:cubicBezTo>
                  <a:cubicBezTo>
                    <a:pt x="160" y="69"/>
                    <a:pt x="137" y="46"/>
                    <a:pt x="137" y="23"/>
                  </a:cubicBezTo>
                  <a:cubicBezTo>
                    <a:pt x="114" y="0"/>
                    <a:pt x="92" y="0"/>
                    <a:pt x="69"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0" name="Google Shape;4736;p38">
              <a:extLst>
                <a:ext uri="{FF2B5EF4-FFF2-40B4-BE49-F238E27FC236}">
                  <a16:creationId xmlns:a16="http://schemas.microsoft.com/office/drawing/2014/main" id="{810124E2-7A81-5AA2-F579-43C4A6F4D92B}"/>
                </a:ext>
              </a:extLst>
            </p:cNvPr>
            <p:cNvSpPr/>
            <p:nvPr/>
          </p:nvSpPr>
          <p:spPr>
            <a:xfrm>
              <a:off x="9792075" y="3311188"/>
              <a:ext cx="4506" cy="5121"/>
            </a:xfrm>
            <a:custGeom>
              <a:avLst/>
              <a:gdLst/>
              <a:ahLst/>
              <a:cxnLst/>
              <a:rect l="l" t="t" r="r" b="b"/>
              <a:pathLst>
                <a:path w="161" h="183" extrusionOk="0">
                  <a:moveTo>
                    <a:pt x="69" y="0"/>
                  </a:moveTo>
                  <a:cubicBezTo>
                    <a:pt x="46" y="0"/>
                    <a:pt x="23" y="23"/>
                    <a:pt x="23" y="46"/>
                  </a:cubicBezTo>
                  <a:cubicBezTo>
                    <a:pt x="0" y="69"/>
                    <a:pt x="0" y="69"/>
                    <a:pt x="0" y="91"/>
                  </a:cubicBezTo>
                  <a:cubicBezTo>
                    <a:pt x="0" y="114"/>
                    <a:pt x="23" y="137"/>
                    <a:pt x="23" y="160"/>
                  </a:cubicBezTo>
                  <a:cubicBezTo>
                    <a:pt x="46" y="160"/>
                    <a:pt x="69" y="183"/>
                    <a:pt x="92" y="183"/>
                  </a:cubicBezTo>
                  <a:cubicBezTo>
                    <a:pt x="115" y="183"/>
                    <a:pt x="137" y="160"/>
                    <a:pt x="137" y="137"/>
                  </a:cubicBezTo>
                  <a:cubicBezTo>
                    <a:pt x="160" y="137"/>
                    <a:pt x="160" y="114"/>
                    <a:pt x="160" y="91"/>
                  </a:cubicBezTo>
                  <a:cubicBezTo>
                    <a:pt x="160" y="69"/>
                    <a:pt x="160" y="46"/>
                    <a:pt x="137" y="23"/>
                  </a:cubicBezTo>
                  <a:cubicBezTo>
                    <a:pt x="115" y="23"/>
                    <a:pt x="92" y="0"/>
                    <a:pt x="69"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1" name="Google Shape;4737;p38">
              <a:extLst>
                <a:ext uri="{FF2B5EF4-FFF2-40B4-BE49-F238E27FC236}">
                  <a16:creationId xmlns:a16="http://schemas.microsoft.com/office/drawing/2014/main" id="{D1D45F6E-EFB4-D19C-E279-7006A7051F55}"/>
                </a:ext>
              </a:extLst>
            </p:cNvPr>
            <p:cNvSpPr/>
            <p:nvPr/>
          </p:nvSpPr>
          <p:spPr>
            <a:xfrm>
              <a:off x="9825293" y="3346310"/>
              <a:ext cx="8955" cy="8983"/>
            </a:xfrm>
            <a:custGeom>
              <a:avLst/>
              <a:gdLst/>
              <a:ahLst/>
              <a:cxnLst/>
              <a:rect l="l" t="t" r="r" b="b"/>
              <a:pathLst>
                <a:path w="320" h="321" extrusionOk="0">
                  <a:moveTo>
                    <a:pt x="137" y="0"/>
                  </a:moveTo>
                  <a:cubicBezTo>
                    <a:pt x="114" y="0"/>
                    <a:pt x="69" y="23"/>
                    <a:pt x="46" y="46"/>
                  </a:cubicBezTo>
                  <a:cubicBezTo>
                    <a:pt x="0" y="92"/>
                    <a:pt x="0" y="137"/>
                    <a:pt x="0" y="183"/>
                  </a:cubicBezTo>
                  <a:cubicBezTo>
                    <a:pt x="0" y="229"/>
                    <a:pt x="23" y="252"/>
                    <a:pt x="69" y="297"/>
                  </a:cubicBezTo>
                  <a:cubicBezTo>
                    <a:pt x="92" y="320"/>
                    <a:pt x="137" y="320"/>
                    <a:pt x="183" y="320"/>
                  </a:cubicBezTo>
                  <a:cubicBezTo>
                    <a:pt x="229" y="320"/>
                    <a:pt x="274" y="297"/>
                    <a:pt x="297" y="274"/>
                  </a:cubicBezTo>
                  <a:cubicBezTo>
                    <a:pt x="320" y="229"/>
                    <a:pt x="320" y="183"/>
                    <a:pt x="320" y="137"/>
                  </a:cubicBezTo>
                  <a:cubicBezTo>
                    <a:pt x="320" y="92"/>
                    <a:pt x="297" y="69"/>
                    <a:pt x="274" y="23"/>
                  </a:cubicBezTo>
                  <a:cubicBezTo>
                    <a:pt x="229" y="0"/>
                    <a:pt x="183" y="0"/>
                    <a:pt x="137"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2" name="Google Shape;4738;p38">
              <a:extLst>
                <a:ext uri="{FF2B5EF4-FFF2-40B4-BE49-F238E27FC236}">
                  <a16:creationId xmlns:a16="http://schemas.microsoft.com/office/drawing/2014/main" id="{4D41FAD7-E6D3-AB78-7631-26BBCB9D674D}"/>
                </a:ext>
              </a:extLst>
            </p:cNvPr>
            <p:cNvSpPr/>
            <p:nvPr/>
          </p:nvSpPr>
          <p:spPr>
            <a:xfrm>
              <a:off x="9836795" y="3278614"/>
              <a:ext cx="7696" cy="7668"/>
            </a:xfrm>
            <a:custGeom>
              <a:avLst/>
              <a:gdLst/>
              <a:ahLst/>
              <a:cxnLst/>
              <a:rect l="l" t="t" r="r" b="b"/>
              <a:pathLst>
                <a:path w="275" h="274" extrusionOk="0">
                  <a:moveTo>
                    <a:pt x="137" y="0"/>
                  </a:moveTo>
                  <a:cubicBezTo>
                    <a:pt x="91" y="0"/>
                    <a:pt x="69" y="23"/>
                    <a:pt x="46" y="46"/>
                  </a:cubicBezTo>
                  <a:cubicBezTo>
                    <a:pt x="23" y="91"/>
                    <a:pt x="0" y="114"/>
                    <a:pt x="23" y="160"/>
                  </a:cubicBezTo>
                  <a:cubicBezTo>
                    <a:pt x="23" y="183"/>
                    <a:pt x="46" y="228"/>
                    <a:pt x="69" y="228"/>
                  </a:cubicBezTo>
                  <a:cubicBezTo>
                    <a:pt x="91" y="274"/>
                    <a:pt x="114" y="274"/>
                    <a:pt x="160" y="274"/>
                  </a:cubicBezTo>
                  <a:cubicBezTo>
                    <a:pt x="183" y="274"/>
                    <a:pt x="228" y="251"/>
                    <a:pt x="251" y="228"/>
                  </a:cubicBezTo>
                  <a:cubicBezTo>
                    <a:pt x="274" y="205"/>
                    <a:pt x="274" y="160"/>
                    <a:pt x="274" y="137"/>
                  </a:cubicBezTo>
                  <a:cubicBezTo>
                    <a:pt x="274" y="91"/>
                    <a:pt x="251" y="68"/>
                    <a:pt x="228" y="46"/>
                  </a:cubicBezTo>
                  <a:cubicBezTo>
                    <a:pt x="206" y="23"/>
                    <a:pt x="160" y="0"/>
                    <a:pt x="137"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3" name="Google Shape;4739;p38">
              <a:extLst>
                <a:ext uri="{FF2B5EF4-FFF2-40B4-BE49-F238E27FC236}">
                  <a16:creationId xmlns:a16="http://schemas.microsoft.com/office/drawing/2014/main" id="{74E593FE-D89E-FC10-130B-5AD202453512}"/>
                </a:ext>
              </a:extLst>
            </p:cNvPr>
            <p:cNvSpPr/>
            <p:nvPr/>
          </p:nvSpPr>
          <p:spPr>
            <a:xfrm>
              <a:off x="9838054" y="3365479"/>
              <a:ext cx="14076" cy="13433"/>
            </a:xfrm>
            <a:custGeom>
              <a:avLst/>
              <a:gdLst/>
              <a:ahLst/>
              <a:cxnLst/>
              <a:rect l="l" t="t" r="r" b="b"/>
              <a:pathLst>
                <a:path w="503" h="480" extrusionOk="0">
                  <a:moveTo>
                    <a:pt x="229" y="0"/>
                  </a:moveTo>
                  <a:cubicBezTo>
                    <a:pt x="161" y="0"/>
                    <a:pt x="115" y="46"/>
                    <a:pt x="69" y="69"/>
                  </a:cubicBezTo>
                  <a:cubicBezTo>
                    <a:pt x="24" y="137"/>
                    <a:pt x="1" y="206"/>
                    <a:pt x="24" y="251"/>
                  </a:cubicBezTo>
                  <a:cubicBezTo>
                    <a:pt x="24" y="320"/>
                    <a:pt x="46" y="365"/>
                    <a:pt x="92" y="411"/>
                  </a:cubicBezTo>
                  <a:cubicBezTo>
                    <a:pt x="161" y="457"/>
                    <a:pt x="206" y="480"/>
                    <a:pt x="275" y="480"/>
                  </a:cubicBezTo>
                  <a:cubicBezTo>
                    <a:pt x="343" y="480"/>
                    <a:pt x="412" y="434"/>
                    <a:pt x="435" y="388"/>
                  </a:cubicBezTo>
                  <a:cubicBezTo>
                    <a:pt x="480" y="343"/>
                    <a:pt x="503" y="274"/>
                    <a:pt x="480" y="206"/>
                  </a:cubicBezTo>
                  <a:cubicBezTo>
                    <a:pt x="480" y="137"/>
                    <a:pt x="457" y="92"/>
                    <a:pt x="412" y="46"/>
                  </a:cubicBezTo>
                  <a:cubicBezTo>
                    <a:pt x="343" y="0"/>
                    <a:pt x="298" y="0"/>
                    <a:pt x="229"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4" name="Google Shape;4740;p38">
              <a:extLst>
                <a:ext uri="{FF2B5EF4-FFF2-40B4-BE49-F238E27FC236}">
                  <a16:creationId xmlns:a16="http://schemas.microsoft.com/office/drawing/2014/main" id="{A167EA6A-F3B3-0EA2-BC3B-873FA502711E}"/>
                </a:ext>
              </a:extLst>
            </p:cNvPr>
            <p:cNvSpPr/>
            <p:nvPr/>
          </p:nvSpPr>
          <p:spPr>
            <a:xfrm>
              <a:off x="9669417" y="3340573"/>
              <a:ext cx="12173" cy="12145"/>
            </a:xfrm>
            <a:custGeom>
              <a:avLst/>
              <a:gdLst/>
              <a:ahLst/>
              <a:cxnLst/>
              <a:rect l="l" t="t" r="r" b="b"/>
              <a:pathLst>
                <a:path w="435" h="434" extrusionOk="0">
                  <a:moveTo>
                    <a:pt x="206" y="0"/>
                  </a:moveTo>
                  <a:cubicBezTo>
                    <a:pt x="138" y="0"/>
                    <a:pt x="92" y="46"/>
                    <a:pt x="47" y="91"/>
                  </a:cubicBezTo>
                  <a:cubicBezTo>
                    <a:pt x="24" y="137"/>
                    <a:pt x="1" y="183"/>
                    <a:pt x="1" y="251"/>
                  </a:cubicBezTo>
                  <a:cubicBezTo>
                    <a:pt x="24" y="297"/>
                    <a:pt x="47" y="342"/>
                    <a:pt x="92" y="388"/>
                  </a:cubicBezTo>
                  <a:cubicBezTo>
                    <a:pt x="138" y="434"/>
                    <a:pt x="184" y="434"/>
                    <a:pt x="252" y="434"/>
                  </a:cubicBezTo>
                  <a:cubicBezTo>
                    <a:pt x="298" y="434"/>
                    <a:pt x="343" y="388"/>
                    <a:pt x="389" y="365"/>
                  </a:cubicBezTo>
                  <a:cubicBezTo>
                    <a:pt x="412" y="320"/>
                    <a:pt x="435" y="251"/>
                    <a:pt x="435" y="205"/>
                  </a:cubicBezTo>
                  <a:cubicBezTo>
                    <a:pt x="435" y="137"/>
                    <a:pt x="389" y="91"/>
                    <a:pt x="366" y="46"/>
                  </a:cubicBezTo>
                  <a:cubicBezTo>
                    <a:pt x="298" y="23"/>
                    <a:pt x="252" y="0"/>
                    <a:pt x="206"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5" name="Google Shape;4741;p38">
              <a:extLst>
                <a:ext uri="{FF2B5EF4-FFF2-40B4-BE49-F238E27FC236}">
                  <a16:creationId xmlns:a16="http://schemas.microsoft.com/office/drawing/2014/main" id="{3606FAAE-A94E-25AD-41D0-AA41D57CAF0B}"/>
                </a:ext>
              </a:extLst>
            </p:cNvPr>
            <p:cNvSpPr/>
            <p:nvPr/>
          </p:nvSpPr>
          <p:spPr>
            <a:xfrm>
              <a:off x="9579361" y="3437009"/>
              <a:ext cx="8983" cy="8983"/>
            </a:xfrm>
            <a:custGeom>
              <a:avLst/>
              <a:gdLst/>
              <a:ahLst/>
              <a:cxnLst/>
              <a:rect l="l" t="t" r="r" b="b"/>
              <a:pathLst>
                <a:path w="321" h="321" extrusionOk="0">
                  <a:moveTo>
                    <a:pt x="138" y="1"/>
                  </a:moveTo>
                  <a:cubicBezTo>
                    <a:pt x="115" y="1"/>
                    <a:pt x="69" y="24"/>
                    <a:pt x="46" y="46"/>
                  </a:cubicBezTo>
                  <a:cubicBezTo>
                    <a:pt x="1" y="92"/>
                    <a:pt x="1" y="138"/>
                    <a:pt x="1" y="183"/>
                  </a:cubicBezTo>
                  <a:cubicBezTo>
                    <a:pt x="1" y="229"/>
                    <a:pt x="23" y="252"/>
                    <a:pt x="69" y="275"/>
                  </a:cubicBezTo>
                  <a:cubicBezTo>
                    <a:pt x="92" y="320"/>
                    <a:pt x="138" y="320"/>
                    <a:pt x="183" y="320"/>
                  </a:cubicBezTo>
                  <a:cubicBezTo>
                    <a:pt x="229" y="320"/>
                    <a:pt x="274" y="297"/>
                    <a:pt x="297" y="252"/>
                  </a:cubicBezTo>
                  <a:cubicBezTo>
                    <a:pt x="320" y="229"/>
                    <a:pt x="320" y="183"/>
                    <a:pt x="320" y="138"/>
                  </a:cubicBezTo>
                  <a:cubicBezTo>
                    <a:pt x="320" y="92"/>
                    <a:pt x="297" y="69"/>
                    <a:pt x="274" y="46"/>
                  </a:cubicBezTo>
                  <a:cubicBezTo>
                    <a:pt x="229" y="1"/>
                    <a:pt x="183" y="1"/>
                    <a:pt x="138"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6" name="Google Shape;4742;p38">
              <a:extLst>
                <a:ext uri="{FF2B5EF4-FFF2-40B4-BE49-F238E27FC236}">
                  <a16:creationId xmlns:a16="http://schemas.microsoft.com/office/drawing/2014/main" id="{BCD59383-9E21-4221-7EBD-DBE4E4ED67BD}"/>
                </a:ext>
              </a:extLst>
            </p:cNvPr>
            <p:cNvSpPr/>
            <p:nvPr/>
          </p:nvSpPr>
          <p:spPr>
            <a:xfrm>
              <a:off x="9608745" y="3374406"/>
              <a:ext cx="4506" cy="4506"/>
            </a:xfrm>
            <a:custGeom>
              <a:avLst/>
              <a:gdLst/>
              <a:ahLst/>
              <a:cxnLst/>
              <a:rect l="l" t="t" r="r" b="b"/>
              <a:pathLst>
                <a:path w="161" h="161" extrusionOk="0">
                  <a:moveTo>
                    <a:pt x="69" y="1"/>
                  </a:moveTo>
                  <a:cubicBezTo>
                    <a:pt x="46" y="1"/>
                    <a:pt x="23" y="1"/>
                    <a:pt x="23" y="24"/>
                  </a:cubicBezTo>
                  <a:cubicBezTo>
                    <a:pt x="1" y="46"/>
                    <a:pt x="1" y="69"/>
                    <a:pt x="1" y="92"/>
                  </a:cubicBezTo>
                  <a:cubicBezTo>
                    <a:pt x="1" y="115"/>
                    <a:pt x="23" y="115"/>
                    <a:pt x="23" y="138"/>
                  </a:cubicBezTo>
                  <a:cubicBezTo>
                    <a:pt x="46" y="161"/>
                    <a:pt x="69" y="161"/>
                    <a:pt x="92" y="161"/>
                  </a:cubicBezTo>
                  <a:cubicBezTo>
                    <a:pt x="115" y="161"/>
                    <a:pt x="138" y="138"/>
                    <a:pt x="138" y="138"/>
                  </a:cubicBezTo>
                  <a:cubicBezTo>
                    <a:pt x="160" y="115"/>
                    <a:pt x="160" y="92"/>
                    <a:pt x="160" y="69"/>
                  </a:cubicBezTo>
                  <a:cubicBezTo>
                    <a:pt x="160" y="46"/>
                    <a:pt x="160" y="24"/>
                    <a:pt x="138"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7" name="Google Shape;4743;p38">
              <a:extLst>
                <a:ext uri="{FF2B5EF4-FFF2-40B4-BE49-F238E27FC236}">
                  <a16:creationId xmlns:a16="http://schemas.microsoft.com/office/drawing/2014/main" id="{6FA35875-F04F-872F-DCDB-123AA62E2110}"/>
                </a:ext>
              </a:extLst>
            </p:cNvPr>
            <p:cNvSpPr/>
            <p:nvPr/>
          </p:nvSpPr>
          <p:spPr>
            <a:xfrm>
              <a:off x="9643251" y="3397410"/>
              <a:ext cx="10243" cy="10243"/>
            </a:xfrm>
            <a:custGeom>
              <a:avLst/>
              <a:gdLst/>
              <a:ahLst/>
              <a:cxnLst/>
              <a:rect l="l" t="t" r="r" b="b"/>
              <a:pathLst>
                <a:path w="366" h="366" extrusionOk="0">
                  <a:moveTo>
                    <a:pt x="160" y="1"/>
                  </a:moveTo>
                  <a:cubicBezTo>
                    <a:pt x="114" y="1"/>
                    <a:pt x="69" y="23"/>
                    <a:pt x="46" y="69"/>
                  </a:cubicBezTo>
                  <a:cubicBezTo>
                    <a:pt x="0" y="92"/>
                    <a:pt x="0" y="160"/>
                    <a:pt x="0" y="206"/>
                  </a:cubicBezTo>
                  <a:cubicBezTo>
                    <a:pt x="0" y="252"/>
                    <a:pt x="23" y="297"/>
                    <a:pt x="69" y="320"/>
                  </a:cubicBezTo>
                  <a:cubicBezTo>
                    <a:pt x="114" y="343"/>
                    <a:pt x="137" y="366"/>
                    <a:pt x="206" y="366"/>
                  </a:cubicBezTo>
                  <a:cubicBezTo>
                    <a:pt x="228" y="366"/>
                    <a:pt x="297" y="320"/>
                    <a:pt x="320" y="297"/>
                  </a:cubicBezTo>
                  <a:cubicBezTo>
                    <a:pt x="342" y="252"/>
                    <a:pt x="365" y="206"/>
                    <a:pt x="342" y="160"/>
                  </a:cubicBezTo>
                  <a:cubicBezTo>
                    <a:pt x="342" y="115"/>
                    <a:pt x="320" y="69"/>
                    <a:pt x="297" y="46"/>
                  </a:cubicBezTo>
                  <a:cubicBezTo>
                    <a:pt x="251" y="1"/>
                    <a:pt x="206" y="1"/>
                    <a:pt x="160"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8" name="Google Shape;4744;p38">
              <a:extLst>
                <a:ext uri="{FF2B5EF4-FFF2-40B4-BE49-F238E27FC236}">
                  <a16:creationId xmlns:a16="http://schemas.microsoft.com/office/drawing/2014/main" id="{996D6B64-5E78-FAC6-9647-72F5950CF55A}"/>
                </a:ext>
              </a:extLst>
            </p:cNvPr>
            <p:cNvSpPr/>
            <p:nvPr/>
          </p:nvSpPr>
          <p:spPr>
            <a:xfrm>
              <a:off x="9306619" y="3262634"/>
              <a:ext cx="14720" cy="14076"/>
            </a:xfrm>
            <a:custGeom>
              <a:avLst/>
              <a:gdLst/>
              <a:ahLst/>
              <a:cxnLst/>
              <a:rect l="l" t="t" r="r" b="b"/>
              <a:pathLst>
                <a:path w="526" h="503" extrusionOk="0">
                  <a:moveTo>
                    <a:pt x="228" y="0"/>
                  </a:moveTo>
                  <a:cubicBezTo>
                    <a:pt x="160" y="0"/>
                    <a:pt x="91" y="46"/>
                    <a:pt x="69" y="92"/>
                  </a:cubicBezTo>
                  <a:cubicBezTo>
                    <a:pt x="23" y="160"/>
                    <a:pt x="0" y="229"/>
                    <a:pt x="0" y="297"/>
                  </a:cubicBezTo>
                  <a:cubicBezTo>
                    <a:pt x="0" y="343"/>
                    <a:pt x="46" y="411"/>
                    <a:pt x="91" y="457"/>
                  </a:cubicBezTo>
                  <a:cubicBezTo>
                    <a:pt x="160" y="503"/>
                    <a:pt x="206" y="503"/>
                    <a:pt x="297" y="503"/>
                  </a:cubicBezTo>
                  <a:cubicBezTo>
                    <a:pt x="343" y="503"/>
                    <a:pt x="411" y="457"/>
                    <a:pt x="457" y="411"/>
                  </a:cubicBezTo>
                  <a:cubicBezTo>
                    <a:pt x="502" y="366"/>
                    <a:pt x="525" y="297"/>
                    <a:pt x="502" y="229"/>
                  </a:cubicBezTo>
                  <a:cubicBezTo>
                    <a:pt x="502" y="160"/>
                    <a:pt x="480" y="115"/>
                    <a:pt x="411" y="69"/>
                  </a:cubicBezTo>
                  <a:cubicBezTo>
                    <a:pt x="365" y="23"/>
                    <a:pt x="297" y="0"/>
                    <a:pt x="228"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9" name="Google Shape;4745;p38">
              <a:extLst>
                <a:ext uri="{FF2B5EF4-FFF2-40B4-BE49-F238E27FC236}">
                  <a16:creationId xmlns:a16="http://schemas.microsoft.com/office/drawing/2014/main" id="{1A285983-9DB6-098C-BF83-4EAA561DBE83}"/>
                </a:ext>
              </a:extLst>
            </p:cNvPr>
            <p:cNvSpPr/>
            <p:nvPr/>
          </p:nvSpPr>
          <p:spPr>
            <a:xfrm>
              <a:off x="9069614" y="3373147"/>
              <a:ext cx="11530" cy="10886"/>
            </a:xfrm>
            <a:custGeom>
              <a:avLst/>
              <a:gdLst/>
              <a:ahLst/>
              <a:cxnLst/>
              <a:rect l="l" t="t" r="r" b="b"/>
              <a:pathLst>
                <a:path w="412" h="389" extrusionOk="0">
                  <a:moveTo>
                    <a:pt x="184" y="0"/>
                  </a:moveTo>
                  <a:cubicBezTo>
                    <a:pt x="138" y="0"/>
                    <a:pt x="92" y="46"/>
                    <a:pt x="47" y="69"/>
                  </a:cubicBezTo>
                  <a:cubicBezTo>
                    <a:pt x="24" y="114"/>
                    <a:pt x="1" y="160"/>
                    <a:pt x="1" y="228"/>
                  </a:cubicBezTo>
                  <a:cubicBezTo>
                    <a:pt x="24" y="274"/>
                    <a:pt x="47" y="320"/>
                    <a:pt x="92" y="365"/>
                  </a:cubicBezTo>
                  <a:cubicBezTo>
                    <a:pt x="115" y="388"/>
                    <a:pt x="184" y="388"/>
                    <a:pt x="229" y="388"/>
                  </a:cubicBezTo>
                  <a:cubicBezTo>
                    <a:pt x="275" y="388"/>
                    <a:pt x="343" y="365"/>
                    <a:pt x="366" y="320"/>
                  </a:cubicBezTo>
                  <a:cubicBezTo>
                    <a:pt x="389" y="297"/>
                    <a:pt x="412" y="228"/>
                    <a:pt x="412" y="183"/>
                  </a:cubicBezTo>
                  <a:cubicBezTo>
                    <a:pt x="412" y="137"/>
                    <a:pt x="366" y="91"/>
                    <a:pt x="343" y="46"/>
                  </a:cubicBezTo>
                  <a:cubicBezTo>
                    <a:pt x="298" y="0"/>
                    <a:pt x="252" y="0"/>
                    <a:pt x="184"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0" name="Google Shape;4746;p38">
              <a:extLst>
                <a:ext uri="{FF2B5EF4-FFF2-40B4-BE49-F238E27FC236}">
                  <a16:creationId xmlns:a16="http://schemas.microsoft.com/office/drawing/2014/main" id="{4DF9E2B1-6606-6236-D13C-ED8730191F13}"/>
                </a:ext>
              </a:extLst>
            </p:cNvPr>
            <p:cNvSpPr/>
            <p:nvPr/>
          </p:nvSpPr>
          <p:spPr>
            <a:xfrm>
              <a:off x="9110500" y="3363548"/>
              <a:ext cx="5793" cy="5793"/>
            </a:xfrm>
            <a:custGeom>
              <a:avLst/>
              <a:gdLst/>
              <a:ahLst/>
              <a:cxnLst/>
              <a:rect l="l" t="t" r="r" b="b"/>
              <a:pathLst>
                <a:path w="207" h="207" extrusionOk="0">
                  <a:moveTo>
                    <a:pt x="92" y="1"/>
                  </a:moveTo>
                  <a:cubicBezTo>
                    <a:pt x="69" y="1"/>
                    <a:pt x="46" y="24"/>
                    <a:pt x="24" y="46"/>
                  </a:cubicBezTo>
                  <a:cubicBezTo>
                    <a:pt x="1" y="69"/>
                    <a:pt x="1" y="92"/>
                    <a:pt x="1" y="115"/>
                  </a:cubicBezTo>
                  <a:cubicBezTo>
                    <a:pt x="1" y="138"/>
                    <a:pt x="24" y="161"/>
                    <a:pt x="24" y="183"/>
                  </a:cubicBezTo>
                  <a:cubicBezTo>
                    <a:pt x="46" y="183"/>
                    <a:pt x="69" y="206"/>
                    <a:pt x="115" y="206"/>
                  </a:cubicBezTo>
                  <a:cubicBezTo>
                    <a:pt x="138" y="206"/>
                    <a:pt x="161" y="183"/>
                    <a:pt x="161" y="161"/>
                  </a:cubicBezTo>
                  <a:cubicBezTo>
                    <a:pt x="183" y="138"/>
                    <a:pt x="206" y="115"/>
                    <a:pt x="183" y="92"/>
                  </a:cubicBezTo>
                  <a:cubicBezTo>
                    <a:pt x="183" y="69"/>
                    <a:pt x="183" y="46"/>
                    <a:pt x="161" y="24"/>
                  </a:cubicBezTo>
                  <a:cubicBezTo>
                    <a:pt x="138" y="1"/>
                    <a:pt x="115" y="1"/>
                    <a:pt x="92"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1" name="Google Shape;4747;p38">
              <a:extLst>
                <a:ext uri="{FF2B5EF4-FFF2-40B4-BE49-F238E27FC236}">
                  <a16:creationId xmlns:a16="http://schemas.microsoft.com/office/drawing/2014/main" id="{A96F4D94-1B3E-FDC0-6E5A-53AB942C8506}"/>
                </a:ext>
              </a:extLst>
            </p:cNvPr>
            <p:cNvSpPr/>
            <p:nvPr/>
          </p:nvSpPr>
          <p:spPr>
            <a:xfrm>
              <a:off x="8414261" y="2765033"/>
              <a:ext cx="1488970" cy="936462"/>
            </a:xfrm>
            <a:custGeom>
              <a:avLst/>
              <a:gdLst/>
              <a:ahLst/>
              <a:cxnLst/>
              <a:rect l="l" t="t" r="r" b="b"/>
              <a:pathLst>
                <a:path w="53206" h="33463" extrusionOk="0">
                  <a:moveTo>
                    <a:pt x="16982" y="1"/>
                  </a:moveTo>
                  <a:cubicBezTo>
                    <a:pt x="16891" y="1"/>
                    <a:pt x="16800" y="69"/>
                    <a:pt x="16777" y="137"/>
                  </a:cubicBezTo>
                  <a:cubicBezTo>
                    <a:pt x="16708" y="252"/>
                    <a:pt x="16754" y="411"/>
                    <a:pt x="16868" y="480"/>
                  </a:cubicBezTo>
                  <a:cubicBezTo>
                    <a:pt x="17119" y="640"/>
                    <a:pt x="17370" y="799"/>
                    <a:pt x="17599" y="982"/>
                  </a:cubicBezTo>
                  <a:cubicBezTo>
                    <a:pt x="19607" y="2420"/>
                    <a:pt x="21205" y="4246"/>
                    <a:pt x="22529" y="5844"/>
                  </a:cubicBezTo>
                  <a:cubicBezTo>
                    <a:pt x="23099" y="6529"/>
                    <a:pt x="23670" y="7236"/>
                    <a:pt x="24218" y="7967"/>
                  </a:cubicBezTo>
                  <a:lnTo>
                    <a:pt x="24652" y="8514"/>
                  </a:lnTo>
                  <a:lnTo>
                    <a:pt x="24789" y="8697"/>
                  </a:lnTo>
                  <a:cubicBezTo>
                    <a:pt x="25177" y="9176"/>
                    <a:pt x="25565" y="9678"/>
                    <a:pt x="25953" y="10181"/>
                  </a:cubicBezTo>
                  <a:cubicBezTo>
                    <a:pt x="27185" y="11801"/>
                    <a:pt x="28304" y="13467"/>
                    <a:pt x="29513" y="15316"/>
                  </a:cubicBezTo>
                  <a:lnTo>
                    <a:pt x="29719" y="15613"/>
                  </a:lnTo>
                  <a:cubicBezTo>
                    <a:pt x="29879" y="15887"/>
                    <a:pt x="30061" y="16138"/>
                    <a:pt x="30244" y="16389"/>
                  </a:cubicBezTo>
                  <a:cubicBezTo>
                    <a:pt x="30289" y="16458"/>
                    <a:pt x="30381" y="16503"/>
                    <a:pt x="30449" y="16503"/>
                  </a:cubicBezTo>
                  <a:lnTo>
                    <a:pt x="30540" y="16503"/>
                  </a:lnTo>
                  <a:cubicBezTo>
                    <a:pt x="30609" y="16503"/>
                    <a:pt x="30677" y="16458"/>
                    <a:pt x="30723" y="16412"/>
                  </a:cubicBezTo>
                  <a:cubicBezTo>
                    <a:pt x="30746" y="16343"/>
                    <a:pt x="30769" y="16275"/>
                    <a:pt x="30769" y="16229"/>
                  </a:cubicBezTo>
                  <a:cubicBezTo>
                    <a:pt x="30677" y="15818"/>
                    <a:pt x="30655" y="15408"/>
                    <a:pt x="30655" y="14974"/>
                  </a:cubicBezTo>
                  <a:lnTo>
                    <a:pt x="30632" y="15042"/>
                  </a:lnTo>
                  <a:cubicBezTo>
                    <a:pt x="30632" y="14289"/>
                    <a:pt x="30746" y="13559"/>
                    <a:pt x="30929" y="12851"/>
                  </a:cubicBezTo>
                  <a:cubicBezTo>
                    <a:pt x="31111" y="12166"/>
                    <a:pt x="31385" y="11504"/>
                    <a:pt x="31705" y="10911"/>
                  </a:cubicBezTo>
                  <a:lnTo>
                    <a:pt x="31727" y="10865"/>
                  </a:lnTo>
                  <a:cubicBezTo>
                    <a:pt x="32047" y="10340"/>
                    <a:pt x="32412" y="9861"/>
                    <a:pt x="32823" y="9450"/>
                  </a:cubicBezTo>
                  <a:cubicBezTo>
                    <a:pt x="33188" y="9085"/>
                    <a:pt x="33599" y="8765"/>
                    <a:pt x="34033" y="8514"/>
                  </a:cubicBezTo>
                  <a:cubicBezTo>
                    <a:pt x="34444" y="8263"/>
                    <a:pt x="34900" y="8058"/>
                    <a:pt x="35357" y="7921"/>
                  </a:cubicBezTo>
                  <a:cubicBezTo>
                    <a:pt x="35859" y="7784"/>
                    <a:pt x="36338" y="7738"/>
                    <a:pt x="36795" y="7715"/>
                  </a:cubicBezTo>
                  <a:cubicBezTo>
                    <a:pt x="37183" y="7715"/>
                    <a:pt x="37571" y="7761"/>
                    <a:pt x="37913" y="7852"/>
                  </a:cubicBezTo>
                  <a:cubicBezTo>
                    <a:pt x="38255" y="7944"/>
                    <a:pt x="38598" y="8081"/>
                    <a:pt x="38895" y="8263"/>
                  </a:cubicBezTo>
                  <a:cubicBezTo>
                    <a:pt x="39168" y="8423"/>
                    <a:pt x="39442" y="8628"/>
                    <a:pt x="39671" y="8857"/>
                  </a:cubicBezTo>
                  <a:lnTo>
                    <a:pt x="39716" y="8880"/>
                  </a:lnTo>
                  <a:cubicBezTo>
                    <a:pt x="39945" y="9131"/>
                    <a:pt x="40150" y="9405"/>
                    <a:pt x="40355" y="9701"/>
                  </a:cubicBezTo>
                  <a:lnTo>
                    <a:pt x="40378" y="9747"/>
                  </a:lnTo>
                  <a:lnTo>
                    <a:pt x="40355" y="9724"/>
                  </a:lnTo>
                  <a:lnTo>
                    <a:pt x="40355" y="9724"/>
                  </a:lnTo>
                  <a:cubicBezTo>
                    <a:pt x="40538" y="10044"/>
                    <a:pt x="40698" y="10409"/>
                    <a:pt x="40812" y="10797"/>
                  </a:cubicBezTo>
                  <a:cubicBezTo>
                    <a:pt x="40926" y="11231"/>
                    <a:pt x="40972" y="11687"/>
                    <a:pt x="40994" y="12144"/>
                  </a:cubicBezTo>
                  <a:cubicBezTo>
                    <a:pt x="40972" y="12646"/>
                    <a:pt x="40903" y="13194"/>
                    <a:pt x="40766" y="13764"/>
                  </a:cubicBezTo>
                  <a:lnTo>
                    <a:pt x="40766" y="13810"/>
                  </a:lnTo>
                  <a:lnTo>
                    <a:pt x="40743" y="13810"/>
                  </a:lnTo>
                  <a:cubicBezTo>
                    <a:pt x="40629" y="14243"/>
                    <a:pt x="40492" y="14631"/>
                    <a:pt x="40310" y="14951"/>
                  </a:cubicBezTo>
                  <a:lnTo>
                    <a:pt x="40287" y="14997"/>
                  </a:lnTo>
                  <a:cubicBezTo>
                    <a:pt x="40173" y="15156"/>
                    <a:pt x="40081" y="15293"/>
                    <a:pt x="39990" y="15408"/>
                  </a:cubicBezTo>
                  <a:cubicBezTo>
                    <a:pt x="39945" y="15453"/>
                    <a:pt x="39922" y="15522"/>
                    <a:pt x="39922" y="15590"/>
                  </a:cubicBezTo>
                  <a:cubicBezTo>
                    <a:pt x="39945" y="15659"/>
                    <a:pt x="39967" y="15727"/>
                    <a:pt x="40036" y="15750"/>
                  </a:cubicBezTo>
                  <a:cubicBezTo>
                    <a:pt x="40081" y="15796"/>
                    <a:pt x="40127" y="15818"/>
                    <a:pt x="40173" y="15818"/>
                  </a:cubicBezTo>
                  <a:cubicBezTo>
                    <a:pt x="40218" y="15818"/>
                    <a:pt x="40241" y="15796"/>
                    <a:pt x="40264" y="15796"/>
                  </a:cubicBezTo>
                  <a:lnTo>
                    <a:pt x="40310" y="15796"/>
                  </a:lnTo>
                  <a:cubicBezTo>
                    <a:pt x="40424" y="15796"/>
                    <a:pt x="40515" y="15727"/>
                    <a:pt x="40538" y="15636"/>
                  </a:cubicBezTo>
                  <a:cubicBezTo>
                    <a:pt x="40584" y="15590"/>
                    <a:pt x="40606" y="15522"/>
                    <a:pt x="40629" y="15453"/>
                  </a:cubicBezTo>
                  <a:cubicBezTo>
                    <a:pt x="40721" y="15316"/>
                    <a:pt x="40812" y="15202"/>
                    <a:pt x="40926" y="15088"/>
                  </a:cubicBezTo>
                  <a:cubicBezTo>
                    <a:pt x="41063" y="14951"/>
                    <a:pt x="41223" y="14837"/>
                    <a:pt x="41405" y="14723"/>
                  </a:cubicBezTo>
                  <a:cubicBezTo>
                    <a:pt x="41588" y="14609"/>
                    <a:pt x="41793" y="14540"/>
                    <a:pt x="41999" y="14472"/>
                  </a:cubicBezTo>
                  <a:cubicBezTo>
                    <a:pt x="42204" y="14403"/>
                    <a:pt x="42387" y="14380"/>
                    <a:pt x="42592" y="14380"/>
                  </a:cubicBezTo>
                  <a:cubicBezTo>
                    <a:pt x="42775" y="14380"/>
                    <a:pt x="42935" y="14403"/>
                    <a:pt x="43117" y="14449"/>
                  </a:cubicBezTo>
                  <a:cubicBezTo>
                    <a:pt x="43254" y="14495"/>
                    <a:pt x="43391" y="14540"/>
                    <a:pt x="43528" y="14609"/>
                  </a:cubicBezTo>
                  <a:cubicBezTo>
                    <a:pt x="43642" y="14700"/>
                    <a:pt x="43756" y="14791"/>
                    <a:pt x="43870" y="14883"/>
                  </a:cubicBezTo>
                  <a:cubicBezTo>
                    <a:pt x="43962" y="14997"/>
                    <a:pt x="44053" y="15088"/>
                    <a:pt x="44122" y="15225"/>
                  </a:cubicBezTo>
                  <a:cubicBezTo>
                    <a:pt x="44213" y="15385"/>
                    <a:pt x="44281" y="15545"/>
                    <a:pt x="44327" y="15750"/>
                  </a:cubicBezTo>
                  <a:cubicBezTo>
                    <a:pt x="44418" y="16024"/>
                    <a:pt x="44441" y="16321"/>
                    <a:pt x="44464" y="16663"/>
                  </a:cubicBezTo>
                  <a:lnTo>
                    <a:pt x="44464" y="16686"/>
                  </a:lnTo>
                  <a:cubicBezTo>
                    <a:pt x="44464" y="16983"/>
                    <a:pt x="44441" y="17279"/>
                    <a:pt x="44395" y="17576"/>
                  </a:cubicBezTo>
                  <a:cubicBezTo>
                    <a:pt x="44373" y="17690"/>
                    <a:pt x="44441" y="17804"/>
                    <a:pt x="44555" y="17850"/>
                  </a:cubicBezTo>
                  <a:cubicBezTo>
                    <a:pt x="44578" y="17873"/>
                    <a:pt x="44601" y="17873"/>
                    <a:pt x="44647" y="17873"/>
                  </a:cubicBezTo>
                  <a:cubicBezTo>
                    <a:pt x="44738" y="17873"/>
                    <a:pt x="44806" y="17827"/>
                    <a:pt x="44852" y="17759"/>
                  </a:cubicBezTo>
                  <a:cubicBezTo>
                    <a:pt x="44943" y="17622"/>
                    <a:pt x="45057" y="17507"/>
                    <a:pt x="45149" y="17393"/>
                  </a:cubicBezTo>
                  <a:cubicBezTo>
                    <a:pt x="45331" y="17211"/>
                    <a:pt x="45560" y="17051"/>
                    <a:pt x="45788" y="16891"/>
                  </a:cubicBezTo>
                  <a:cubicBezTo>
                    <a:pt x="46085" y="16731"/>
                    <a:pt x="46381" y="16617"/>
                    <a:pt x="46701" y="16526"/>
                  </a:cubicBezTo>
                  <a:lnTo>
                    <a:pt x="46678" y="16503"/>
                  </a:lnTo>
                  <a:cubicBezTo>
                    <a:pt x="47089" y="16412"/>
                    <a:pt x="47568" y="16343"/>
                    <a:pt x="48025" y="16343"/>
                  </a:cubicBezTo>
                  <a:cubicBezTo>
                    <a:pt x="48504" y="16343"/>
                    <a:pt x="48983" y="16412"/>
                    <a:pt x="49440" y="16526"/>
                  </a:cubicBezTo>
                  <a:cubicBezTo>
                    <a:pt x="49874" y="16640"/>
                    <a:pt x="50262" y="16800"/>
                    <a:pt x="50604" y="16983"/>
                  </a:cubicBezTo>
                  <a:cubicBezTo>
                    <a:pt x="50878" y="17142"/>
                    <a:pt x="51106" y="17325"/>
                    <a:pt x="51312" y="17507"/>
                  </a:cubicBezTo>
                  <a:cubicBezTo>
                    <a:pt x="51517" y="17736"/>
                    <a:pt x="51722" y="18010"/>
                    <a:pt x="51928" y="18352"/>
                  </a:cubicBezTo>
                  <a:cubicBezTo>
                    <a:pt x="52156" y="18763"/>
                    <a:pt x="52339" y="19197"/>
                    <a:pt x="52476" y="19653"/>
                  </a:cubicBezTo>
                  <a:cubicBezTo>
                    <a:pt x="52590" y="20064"/>
                    <a:pt x="52658" y="20498"/>
                    <a:pt x="52681" y="20908"/>
                  </a:cubicBezTo>
                  <a:cubicBezTo>
                    <a:pt x="52681" y="21251"/>
                    <a:pt x="52635" y="21570"/>
                    <a:pt x="52567" y="21867"/>
                  </a:cubicBezTo>
                  <a:cubicBezTo>
                    <a:pt x="52498" y="22095"/>
                    <a:pt x="52407" y="22301"/>
                    <a:pt x="52293" y="22483"/>
                  </a:cubicBezTo>
                  <a:cubicBezTo>
                    <a:pt x="52202" y="22643"/>
                    <a:pt x="52065" y="22826"/>
                    <a:pt x="51928" y="22963"/>
                  </a:cubicBezTo>
                  <a:cubicBezTo>
                    <a:pt x="51768" y="23100"/>
                    <a:pt x="51608" y="23237"/>
                    <a:pt x="51426" y="23351"/>
                  </a:cubicBezTo>
                  <a:cubicBezTo>
                    <a:pt x="51197" y="23465"/>
                    <a:pt x="50969" y="23579"/>
                    <a:pt x="50718" y="23647"/>
                  </a:cubicBezTo>
                  <a:cubicBezTo>
                    <a:pt x="50399" y="23739"/>
                    <a:pt x="50056" y="23784"/>
                    <a:pt x="49714" y="23784"/>
                  </a:cubicBezTo>
                  <a:cubicBezTo>
                    <a:pt x="49280" y="23784"/>
                    <a:pt x="48846" y="23739"/>
                    <a:pt x="48367" y="23602"/>
                  </a:cubicBezTo>
                  <a:cubicBezTo>
                    <a:pt x="47637" y="23419"/>
                    <a:pt x="46883" y="23100"/>
                    <a:pt x="46130" y="22666"/>
                  </a:cubicBezTo>
                  <a:lnTo>
                    <a:pt x="46085" y="22643"/>
                  </a:lnTo>
                  <a:lnTo>
                    <a:pt x="46062" y="22620"/>
                  </a:lnTo>
                  <a:cubicBezTo>
                    <a:pt x="46016" y="22598"/>
                    <a:pt x="45970" y="22575"/>
                    <a:pt x="45902" y="22575"/>
                  </a:cubicBezTo>
                  <a:lnTo>
                    <a:pt x="45811" y="22575"/>
                  </a:lnTo>
                  <a:cubicBezTo>
                    <a:pt x="45696" y="22575"/>
                    <a:pt x="45582" y="22666"/>
                    <a:pt x="45560" y="22780"/>
                  </a:cubicBezTo>
                  <a:cubicBezTo>
                    <a:pt x="45537" y="23008"/>
                    <a:pt x="45491" y="23259"/>
                    <a:pt x="45423" y="23465"/>
                  </a:cubicBezTo>
                  <a:cubicBezTo>
                    <a:pt x="45308" y="23739"/>
                    <a:pt x="45194" y="24013"/>
                    <a:pt x="45035" y="24241"/>
                  </a:cubicBezTo>
                  <a:cubicBezTo>
                    <a:pt x="44858" y="24506"/>
                    <a:pt x="44660" y="24728"/>
                    <a:pt x="44441" y="24949"/>
                  </a:cubicBezTo>
                  <a:lnTo>
                    <a:pt x="44441" y="24949"/>
                  </a:lnTo>
                  <a:cubicBezTo>
                    <a:pt x="44144" y="25200"/>
                    <a:pt x="43825" y="25428"/>
                    <a:pt x="43460" y="25610"/>
                  </a:cubicBezTo>
                  <a:lnTo>
                    <a:pt x="43414" y="25633"/>
                  </a:lnTo>
                  <a:cubicBezTo>
                    <a:pt x="42980" y="25839"/>
                    <a:pt x="42501" y="25998"/>
                    <a:pt x="41999" y="26113"/>
                  </a:cubicBezTo>
                  <a:cubicBezTo>
                    <a:pt x="41542" y="26204"/>
                    <a:pt x="41063" y="26272"/>
                    <a:pt x="40606" y="26272"/>
                  </a:cubicBezTo>
                  <a:cubicBezTo>
                    <a:pt x="40469" y="26272"/>
                    <a:pt x="40355" y="26250"/>
                    <a:pt x="40241" y="26250"/>
                  </a:cubicBezTo>
                  <a:cubicBezTo>
                    <a:pt x="39693" y="26227"/>
                    <a:pt x="39168" y="26113"/>
                    <a:pt x="38689" y="25953"/>
                  </a:cubicBezTo>
                  <a:cubicBezTo>
                    <a:pt x="38301" y="25816"/>
                    <a:pt x="37936" y="25656"/>
                    <a:pt x="37616" y="25451"/>
                  </a:cubicBezTo>
                  <a:cubicBezTo>
                    <a:pt x="37342" y="25268"/>
                    <a:pt x="37114" y="25040"/>
                    <a:pt x="36909" y="24812"/>
                  </a:cubicBezTo>
                  <a:cubicBezTo>
                    <a:pt x="36863" y="24766"/>
                    <a:pt x="36795" y="24766"/>
                    <a:pt x="36726" y="24766"/>
                  </a:cubicBezTo>
                  <a:cubicBezTo>
                    <a:pt x="36635" y="24766"/>
                    <a:pt x="36544" y="24812"/>
                    <a:pt x="36498" y="24903"/>
                  </a:cubicBezTo>
                  <a:cubicBezTo>
                    <a:pt x="36452" y="25017"/>
                    <a:pt x="36384" y="25131"/>
                    <a:pt x="36292" y="25291"/>
                  </a:cubicBezTo>
                  <a:cubicBezTo>
                    <a:pt x="36087" y="25588"/>
                    <a:pt x="35859" y="25862"/>
                    <a:pt x="35585" y="26113"/>
                  </a:cubicBezTo>
                  <a:cubicBezTo>
                    <a:pt x="35220" y="26432"/>
                    <a:pt x="34786" y="26706"/>
                    <a:pt x="34329" y="26957"/>
                  </a:cubicBezTo>
                  <a:cubicBezTo>
                    <a:pt x="33759" y="27254"/>
                    <a:pt x="33143" y="27459"/>
                    <a:pt x="32458" y="27619"/>
                  </a:cubicBezTo>
                  <a:cubicBezTo>
                    <a:pt x="31910" y="27733"/>
                    <a:pt x="31317" y="27779"/>
                    <a:pt x="30769" y="27779"/>
                  </a:cubicBezTo>
                  <a:lnTo>
                    <a:pt x="30335" y="27779"/>
                  </a:lnTo>
                  <a:cubicBezTo>
                    <a:pt x="29764" y="27733"/>
                    <a:pt x="29217" y="27642"/>
                    <a:pt x="28714" y="27482"/>
                  </a:cubicBezTo>
                  <a:lnTo>
                    <a:pt x="28646" y="27459"/>
                  </a:lnTo>
                  <a:lnTo>
                    <a:pt x="28692" y="27482"/>
                  </a:lnTo>
                  <a:cubicBezTo>
                    <a:pt x="28304" y="27322"/>
                    <a:pt x="27961" y="27163"/>
                    <a:pt x="27642" y="26980"/>
                  </a:cubicBezTo>
                  <a:cubicBezTo>
                    <a:pt x="27619" y="26934"/>
                    <a:pt x="27573" y="26911"/>
                    <a:pt x="27528" y="26911"/>
                  </a:cubicBezTo>
                  <a:lnTo>
                    <a:pt x="27391" y="26911"/>
                  </a:lnTo>
                  <a:cubicBezTo>
                    <a:pt x="27322" y="26957"/>
                    <a:pt x="27254" y="27026"/>
                    <a:pt x="27231" y="27117"/>
                  </a:cubicBezTo>
                  <a:cubicBezTo>
                    <a:pt x="27208" y="27231"/>
                    <a:pt x="27185" y="27345"/>
                    <a:pt x="27162" y="27459"/>
                  </a:cubicBezTo>
                  <a:cubicBezTo>
                    <a:pt x="27117" y="27573"/>
                    <a:pt x="27071" y="27665"/>
                    <a:pt x="27003" y="27756"/>
                  </a:cubicBezTo>
                  <a:cubicBezTo>
                    <a:pt x="26957" y="27847"/>
                    <a:pt x="26888" y="27916"/>
                    <a:pt x="26820" y="27984"/>
                  </a:cubicBezTo>
                  <a:cubicBezTo>
                    <a:pt x="26751" y="28053"/>
                    <a:pt x="26660" y="28098"/>
                    <a:pt x="26569" y="28167"/>
                  </a:cubicBezTo>
                  <a:cubicBezTo>
                    <a:pt x="26455" y="28213"/>
                    <a:pt x="26318" y="28258"/>
                    <a:pt x="26158" y="28304"/>
                  </a:cubicBezTo>
                  <a:cubicBezTo>
                    <a:pt x="25998" y="28327"/>
                    <a:pt x="25793" y="28349"/>
                    <a:pt x="25587" y="28349"/>
                  </a:cubicBezTo>
                  <a:lnTo>
                    <a:pt x="25428" y="28349"/>
                  </a:lnTo>
                  <a:cubicBezTo>
                    <a:pt x="25222" y="28327"/>
                    <a:pt x="25017" y="28304"/>
                    <a:pt x="24789" y="28258"/>
                  </a:cubicBezTo>
                  <a:cubicBezTo>
                    <a:pt x="24766" y="28258"/>
                    <a:pt x="24743" y="28235"/>
                    <a:pt x="24720" y="28235"/>
                  </a:cubicBezTo>
                  <a:cubicBezTo>
                    <a:pt x="24629" y="28235"/>
                    <a:pt x="24560" y="28304"/>
                    <a:pt x="24515" y="28395"/>
                  </a:cubicBezTo>
                  <a:cubicBezTo>
                    <a:pt x="24469" y="28464"/>
                    <a:pt x="24469" y="28578"/>
                    <a:pt x="24515" y="28646"/>
                  </a:cubicBezTo>
                  <a:cubicBezTo>
                    <a:pt x="24606" y="28760"/>
                    <a:pt x="24674" y="28874"/>
                    <a:pt x="24720" y="28966"/>
                  </a:cubicBezTo>
                  <a:cubicBezTo>
                    <a:pt x="24789" y="29103"/>
                    <a:pt x="24834" y="29262"/>
                    <a:pt x="24880" y="29399"/>
                  </a:cubicBezTo>
                  <a:cubicBezTo>
                    <a:pt x="24903" y="29514"/>
                    <a:pt x="24903" y="29628"/>
                    <a:pt x="24903" y="29742"/>
                  </a:cubicBezTo>
                  <a:cubicBezTo>
                    <a:pt x="24903" y="29856"/>
                    <a:pt x="24880" y="29947"/>
                    <a:pt x="24857" y="30039"/>
                  </a:cubicBezTo>
                  <a:cubicBezTo>
                    <a:pt x="24811" y="30153"/>
                    <a:pt x="24743" y="30267"/>
                    <a:pt x="24697" y="30358"/>
                  </a:cubicBezTo>
                  <a:lnTo>
                    <a:pt x="24674" y="30381"/>
                  </a:lnTo>
                  <a:cubicBezTo>
                    <a:pt x="24583" y="30518"/>
                    <a:pt x="24492" y="30609"/>
                    <a:pt x="24378" y="30700"/>
                  </a:cubicBezTo>
                  <a:cubicBezTo>
                    <a:pt x="24218" y="30860"/>
                    <a:pt x="24012" y="30997"/>
                    <a:pt x="23784" y="31111"/>
                  </a:cubicBezTo>
                  <a:cubicBezTo>
                    <a:pt x="23465" y="31271"/>
                    <a:pt x="23122" y="31385"/>
                    <a:pt x="22757" y="31454"/>
                  </a:cubicBezTo>
                  <a:cubicBezTo>
                    <a:pt x="22415" y="31545"/>
                    <a:pt x="22049" y="31568"/>
                    <a:pt x="21684" y="31568"/>
                  </a:cubicBezTo>
                  <a:lnTo>
                    <a:pt x="21410" y="31568"/>
                  </a:lnTo>
                  <a:cubicBezTo>
                    <a:pt x="21000" y="31545"/>
                    <a:pt x="20634" y="31477"/>
                    <a:pt x="20269" y="31340"/>
                  </a:cubicBezTo>
                  <a:cubicBezTo>
                    <a:pt x="19995" y="31248"/>
                    <a:pt x="19744" y="31134"/>
                    <a:pt x="19516" y="30997"/>
                  </a:cubicBezTo>
                  <a:cubicBezTo>
                    <a:pt x="19333" y="30860"/>
                    <a:pt x="19151" y="30700"/>
                    <a:pt x="18991" y="30518"/>
                  </a:cubicBezTo>
                  <a:cubicBezTo>
                    <a:pt x="18854" y="30358"/>
                    <a:pt x="18717" y="30198"/>
                    <a:pt x="18626" y="30016"/>
                  </a:cubicBezTo>
                  <a:cubicBezTo>
                    <a:pt x="18512" y="29765"/>
                    <a:pt x="18397" y="29468"/>
                    <a:pt x="18329" y="29148"/>
                  </a:cubicBezTo>
                  <a:cubicBezTo>
                    <a:pt x="18306" y="28966"/>
                    <a:pt x="18260" y="28760"/>
                    <a:pt x="18238" y="28555"/>
                  </a:cubicBezTo>
                  <a:cubicBezTo>
                    <a:pt x="18238" y="28532"/>
                    <a:pt x="18238" y="28509"/>
                    <a:pt x="18215" y="28486"/>
                  </a:cubicBezTo>
                  <a:cubicBezTo>
                    <a:pt x="18215" y="28464"/>
                    <a:pt x="18215" y="28418"/>
                    <a:pt x="18215" y="28395"/>
                  </a:cubicBezTo>
                  <a:cubicBezTo>
                    <a:pt x="18192" y="28327"/>
                    <a:pt x="18146" y="28281"/>
                    <a:pt x="18078" y="28258"/>
                  </a:cubicBezTo>
                  <a:cubicBezTo>
                    <a:pt x="18055" y="28235"/>
                    <a:pt x="18009" y="28213"/>
                    <a:pt x="17964" y="28213"/>
                  </a:cubicBezTo>
                  <a:cubicBezTo>
                    <a:pt x="17941" y="28213"/>
                    <a:pt x="17918" y="28235"/>
                    <a:pt x="17895" y="28235"/>
                  </a:cubicBezTo>
                  <a:cubicBezTo>
                    <a:pt x="17827" y="28258"/>
                    <a:pt x="17758" y="28304"/>
                    <a:pt x="17735" y="28372"/>
                  </a:cubicBezTo>
                  <a:cubicBezTo>
                    <a:pt x="17713" y="28486"/>
                    <a:pt x="17644" y="28578"/>
                    <a:pt x="17576" y="28692"/>
                  </a:cubicBezTo>
                  <a:cubicBezTo>
                    <a:pt x="17507" y="28806"/>
                    <a:pt x="17439" y="28897"/>
                    <a:pt x="17347" y="28989"/>
                  </a:cubicBezTo>
                  <a:cubicBezTo>
                    <a:pt x="17233" y="29080"/>
                    <a:pt x="17119" y="29148"/>
                    <a:pt x="16982" y="29240"/>
                  </a:cubicBezTo>
                  <a:cubicBezTo>
                    <a:pt x="16800" y="29308"/>
                    <a:pt x="16617" y="29377"/>
                    <a:pt x="16434" y="29422"/>
                  </a:cubicBezTo>
                  <a:cubicBezTo>
                    <a:pt x="16252" y="29468"/>
                    <a:pt x="16069" y="29468"/>
                    <a:pt x="15864" y="29468"/>
                  </a:cubicBezTo>
                  <a:lnTo>
                    <a:pt x="15704" y="29468"/>
                  </a:lnTo>
                  <a:cubicBezTo>
                    <a:pt x="15499" y="29445"/>
                    <a:pt x="15293" y="29422"/>
                    <a:pt x="15088" y="29354"/>
                  </a:cubicBezTo>
                  <a:cubicBezTo>
                    <a:pt x="14928" y="29285"/>
                    <a:pt x="14768" y="29217"/>
                    <a:pt x="14608" y="29126"/>
                  </a:cubicBezTo>
                  <a:lnTo>
                    <a:pt x="14494" y="29034"/>
                  </a:lnTo>
                  <a:cubicBezTo>
                    <a:pt x="14449" y="28989"/>
                    <a:pt x="14380" y="28966"/>
                    <a:pt x="14312" y="28966"/>
                  </a:cubicBezTo>
                  <a:cubicBezTo>
                    <a:pt x="14289" y="28966"/>
                    <a:pt x="14266" y="28989"/>
                    <a:pt x="14243" y="28989"/>
                  </a:cubicBezTo>
                  <a:cubicBezTo>
                    <a:pt x="14129" y="29034"/>
                    <a:pt x="14061" y="29126"/>
                    <a:pt x="14083" y="29240"/>
                  </a:cubicBezTo>
                  <a:cubicBezTo>
                    <a:pt x="14083" y="29377"/>
                    <a:pt x="14106" y="29514"/>
                    <a:pt x="14083" y="29651"/>
                  </a:cubicBezTo>
                  <a:cubicBezTo>
                    <a:pt x="14083" y="29787"/>
                    <a:pt x="14061" y="29902"/>
                    <a:pt x="14015" y="30039"/>
                  </a:cubicBezTo>
                  <a:cubicBezTo>
                    <a:pt x="13992" y="30107"/>
                    <a:pt x="13946" y="30198"/>
                    <a:pt x="13901" y="30267"/>
                  </a:cubicBezTo>
                  <a:cubicBezTo>
                    <a:pt x="13855" y="30335"/>
                    <a:pt x="13810" y="30404"/>
                    <a:pt x="13741" y="30449"/>
                  </a:cubicBezTo>
                  <a:cubicBezTo>
                    <a:pt x="13673" y="30518"/>
                    <a:pt x="13581" y="30564"/>
                    <a:pt x="13513" y="30609"/>
                  </a:cubicBezTo>
                  <a:cubicBezTo>
                    <a:pt x="13376" y="30678"/>
                    <a:pt x="13216" y="30746"/>
                    <a:pt x="13033" y="30769"/>
                  </a:cubicBezTo>
                  <a:cubicBezTo>
                    <a:pt x="12805" y="30815"/>
                    <a:pt x="12577" y="30837"/>
                    <a:pt x="12349" y="30837"/>
                  </a:cubicBezTo>
                  <a:lnTo>
                    <a:pt x="12052" y="30837"/>
                  </a:lnTo>
                  <a:cubicBezTo>
                    <a:pt x="11641" y="30792"/>
                    <a:pt x="11185" y="30723"/>
                    <a:pt x="10705" y="30632"/>
                  </a:cubicBezTo>
                  <a:cubicBezTo>
                    <a:pt x="10454" y="30564"/>
                    <a:pt x="10203" y="30495"/>
                    <a:pt x="9929" y="30427"/>
                  </a:cubicBezTo>
                  <a:lnTo>
                    <a:pt x="9861" y="30404"/>
                  </a:lnTo>
                  <a:cubicBezTo>
                    <a:pt x="9701" y="30358"/>
                    <a:pt x="9541" y="30312"/>
                    <a:pt x="9381" y="30312"/>
                  </a:cubicBezTo>
                  <a:cubicBezTo>
                    <a:pt x="9176" y="30312"/>
                    <a:pt x="9039" y="30427"/>
                    <a:pt x="8948" y="30518"/>
                  </a:cubicBezTo>
                  <a:cubicBezTo>
                    <a:pt x="8902" y="30564"/>
                    <a:pt x="8834" y="30609"/>
                    <a:pt x="8788" y="30655"/>
                  </a:cubicBezTo>
                  <a:lnTo>
                    <a:pt x="8719" y="30723"/>
                  </a:lnTo>
                  <a:cubicBezTo>
                    <a:pt x="8651" y="30769"/>
                    <a:pt x="8560" y="30837"/>
                    <a:pt x="8491" y="30906"/>
                  </a:cubicBezTo>
                  <a:lnTo>
                    <a:pt x="8309" y="31043"/>
                  </a:lnTo>
                  <a:cubicBezTo>
                    <a:pt x="8240" y="31111"/>
                    <a:pt x="8149" y="31180"/>
                    <a:pt x="8080" y="31248"/>
                  </a:cubicBezTo>
                  <a:lnTo>
                    <a:pt x="7989" y="31340"/>
                  </a:lnTo>
                  <a:lnTo>
                    <a:pt x="7943" y="31362"/>
                  </a:lnTo>
                  <a:cubicBezTo>
                    <a:pt x="7806" y="31499"/>
                    <a:pt x="7670" y="31613"/>
                    <a:pt x="7533" y="31728"/>
                  </a:cubicBezTo>
                  <a:cubicBezTo>
                    <a:pt x="7259" y="31956"/>
                    <a:pt x="6985" y="32138"/>
                    <a:pt x="6711" y="32275"/>
                  </a:cubicBezTo>
                  <a:cubicBezTo>
                    <a:pt x="6277" y="32504"/>
                    <a:pt x="5775" y="32663"/>
                    <a:pt x="5113" y="32800"/>
                  </a:cubicBezTo>
                  <a:lnTo>
                    <a:pt x="5182" y="32800"/>
                  </a:lnTo>
                  <a:cubicBezTo>
                    <a:pt x="4611" y="32915"/>
                    <a:pt x="4040" y="32960"/>
                    <a:pt x="3538" y="32960"/>
                  </a:cubicBezTo>
                  <a:lnTo>
                    <a:pt x="3127" y="32960"/>
                  </a:lnTo>
                  <a:cubicBezTo>
                    <a:pt x="3150" y="32960"/>
                    <a:pt x="3173" y="32960"/>
                    <a:pt x="3196" y="32983"/>
                  </a:cubicBezTo>
                  <a:cubicBezTo>
                    <a:pt x="2762" y="32937"/>
                    <a:pt x="2374" y="32869"/>
                    <a:pt x="2055" y="32755"/>
                  </a:cubicBezTo>
                  <a:cubicBezTo>
                    <a:pt x="1826" y="32686"/>
                    <a:pt x="1598" y="32572"/>
                    <a:pt x="1415" y="32458"/>
                  </a:cubicBezTo>
                  <a:cubicBezTo>
                    <a:pt x="1278" y="32344"/>
                    <a:pt x="1141" y="32253"/>
                    <a:pt x="1027" y="32116"/>
                  </a:cubicBezTo>
                  <a:cubicBezTo>
                    <a:pt x="936" y="32002"/>
                    <a:pt x="845" y="31887"/>
                    <a:pt x="776" y="31750"/>
                  </a:cubicBezTo>
                  <a:cubicBezTo>
                    <a:pt x="685" y="31591"/>
                    <a:pt x="639" y="31408"/>
                    <a:pt x="594" y="31203"/>
                  </a:cubicBezTo>
                  <a:cubicBezTo>
                    <a:pt x="548" y="30974"/>
                    <a:pt x="525" y="30746"/>
                    <a:pt x="548" y="30518"/>
                  </a:cubicBezTo>
                  <a:cubicBezTo>
                    <a:pt x="548" y="30312"/>
                    <a:pt x="594" y="30107"/>
                    <a:pt x="662" y="29902"/>
                  </a:cubicBezTo>
                  <a:lnTo>
                    <a:pt x="662" y="29856"/>
                  </a:lnTo>
                  <a:cubicBezTo>
                    <a:pt x="731" y="29673"/>
                    <a:pt x="845" y="29468"/>
                    <a:pt x="959" y="29262"/>
                  </a:cubicBezTo>
                  <a:cubicBezTo>
                    <a:pt x="1096" y="29057"/>
                    <a:pt x="1256" y="28874"/>
                    <a:pt x="1438" y="28715"/>
                  </a:cubicBezTo>
                  <a:cubicBezTo>
                    <a:pt x="1621" y="28532"/>
                    <a:pt x="1849" y="28395"/>
                    <a:pt x="2077" y="28258"/>
                  </a:cubicBezTo>
                  <a:cubicBezTo>
                    <a:pt x="2328" y="28144"/>
                    <a:pt x="2602" y="28053"/>
                    <a:pt x="2876" y="27984"/>
                  </a:cubicBezTo>
                  <a:cubicBezTo>
                    <a:pt x="2945" y="27961"/>
                    <a:pt x="3036" y="27961"/>
                    <a:pt x="3104" y="27939"/>
                  </a:cubicBezTo>
                  <a:cubicBezTo>
                    <a:pt x="3219" y="27939"/>
                    <a:pt x="3310" y="27847"/>
                    <a:pt x="3333" y="27733"/>
                  </a:cubicBezTo>
                  <a:cubicBezTo>
                    <a:pt x="3378" y="27642"/>
                    <a:pt x="3356" y="27551"/>
                    <a:pt x="3310" y="27505"/>
                  </a:cubicBezTo>
                  <a:cubicBezTo>
                    <a:pt x="3173" y="27322"/>
                    <a:pt x="3036" y="27140"/>
                    <a:pt x="2945" y="26957"/>
                  </a:cubicBezTo>
                  <a:cubicBezTo>
                    <a:pt x="2831" y="26752"/>
                    <a:pt x="2762" y="26523"/>
                    <a:pt x="2716" y="26318"/>
                  </a:cubicBezTo>
                  <a:cubicBezTo>
                    <a:pt x="2671" y="26113"/>
                    <a:pt x="2671" y="25907"/>
                    <a:pt x="2671" y="25725"/>
                  </a:cubicBezTo>
                  <a:cubicBezTo>
                    <a:pt x="2694" y="25519"/>
                    <a:pt x="2739" y="25291"/>
                    <a:pt x="2785" y="25085"/>
                  </a:cubicBezTo>
                  <a:cubicBezTo>
                    <a:pt x="2876" y="24857"/>
                    <a:pt x="2968" y="24629"/>
                    <a:pt x="3127" y="24401"/>
                  </a:cubicBezTo>
                  <a:cubicBezTo>
                    <a:pt x="3287" y="24127"/>
                    <a:pt x="3515" y="23876"/>
                    <a:pt x="3744" y="23647"/>
                  </a:cubicBezTo>
                  <a:cubicBezTo>
                    <a:pt x="4040" y="23396"/>
                    <a:pt x="4360" y="23168"/>
                    <a:pt x="4725" y="22986"/>
                  </a:cubicBezTo>
                  <a:cubicBezTo>
                    <a:pt x="4999" y="22849"/>
                    <a:pt x="5273" y="22734"/>
                    <a:pt x="5547" y="22666"/>
                  </a:cubicBezTo>
                  <a:cubicBezTo>
                    <a:pt x="5775" y="22643"/>
                    <a:pt x="5980" y="22620"/>
                    <a:pt x="6186" y="22620"/>
                  </a:cubicBezTo>
                  <a:lnTo>
                    <a:pt x="6323" y="22620"/>
                  </a:lnTo>
                  <a:cubicBezTo>
                    <a:pt x="6574" y="22643"/>
                    <a:pt x="6802" y="22689"/>
                    <a:pt x="7053" y="22757"/>
                  </a:cubicBezTo>
                  <a:cubicBezTo>
                    <a:pt x="7327" y="22849"/>
                    <a:pt x="7601" y="22986"/>
                    <a:pt x="7875" y="23145"/>
                  </a:cubicBezTo>
                  <a:cubicBezTo>
                    <a:pt x="8172" y="23351"/>
                    <a:pt x="8468" y="23602"/>
                    <a:pt x="8765" y="23921"/>
                  </a:cubicBezTo>
                  <a:lnTo>
                    <a:pt x="8788" y="23944"/>
                  </a:lnTo>
                  <a:cubicBezTo>
                    <a:pt x="9039" y="24218"/>
                    <a:pt x="9267" y="24538"/>
                    <a:pt x="9473" y="24857"/>
                  </a:cubicBezTo>
                  <a:cubicBezTo>
                    <a:pt x="9518" y="24926"/>
                    <a:pt x="9587" y="24971"/>
                    <a:pt x="9678" y="24971"/>
                  </a:cubicBezTo>
                  <a:cubicBezTo>
                    <a:pt x="9701" y="24971"/>
                    <a:pt x="9747" y="24949"/>
                    <a:pt x="9769" y="24949"/>
                  </a:cubicBezTo>
                  <a:cubicBezTo>
                    <a:pt x="9884" y="24903"/>
                    <a:pt x="9952" y="24766"/>
                    <a:pt x="9906" y="24629"/>
                  </a:cubicBezTo>
                  <a:cubicBezTo>
                    <a:pt x="9906" y="24583"/>
                    <a:pt x="9884" y="24538"/>
                    <a:pt x="9884" y="24492"/>
                  </a:cubicBezTo>
                  <a:cubicBezTo>
                    <a:pt x="9838" y="24332"/>
                    <a:pt x="9838" y="24150"/>
                    <a:pt x="9838" y="23967"/>
                  </a:cubicBezTo>
                  <a:cubicBezTo>
                    <a:pt x="9861" y="23739"/>
                    <a:pt x="9906" y="23533"/>
                    <a:pt x="9975" y="23305"/>
                  </a:cubicBezTo>
                  <a:cubicBezTo>
                    <a:pt x="10043" y="23100"/>
                    <a:pt x="10135" y="22894"/>
                    <a:pt x="10249" y="22712"/>
                  </a:cubicBezTo>
                  <a:cubicBezTo>
                    <a:pt x="10340" y="22575"/>
                    <a:pt x="10431" y="22461"/>
                    <a:pt x="10568" y="22324"/>
                  </a:cubicBezTo>
                  <a:cubicBezTo>
                    <a:pt x="10660" y="22255"/>
                    <a:pt x="10751" y="22187"/>
                    <a:pt x="10865" y="22118"/>
                  </a:cubicBezTo>
                  <a:cubicBezTo>
                    <a:pt x="10956" y="22073"/>
                    <a:pt x="11048" y="22050"/>
                    <a:pt x="11139" y="22027"/>
                  </a:cubicBezTo>
                  <a:cubicBezTo>
                    <a:pt x="11207" y="22004"/>
                    <a:pt x="11276" y="22004"/>
                    <a:pt x="11344" y="22004"/>
                  </a:cubicBezTo>
                  <a:lnTo>
                    <a:pt x="11390" y="22004"/>
                  </a:lnTo>
                  <a:cubicBezTo>
                    <a:pt x="11481" y="22027"/>
                    <a:pt x="11573" y="22027"/>
                    <a:pt x="11664" y="22073"/>
                  </a:cubicBezTo>
                  <a:cubicBezTo>
                    <a:pt x="11755" y="22095"/>
                    <a:pt x="11869" y="22141"/>
                    <a:pt x="11961" y="22187"/>
                  </a:cubicBezTo>
                  <a:cubicBezTo>
                    <a:pt x="11984" y="22209"/>
                    <a:pt x="12029" y="22232"/>
                    <a:pt x="12075" y="22232"/>
                  </a:cubicBezTo>
                  <a:cubicBezTo>
                    <a:pt x="12166" y="22232"/>
                    <a:pt x="12257" y="22164"/>
                    <a:pt x="12303" y="22073"/>
                  </a:cubicBezTo>
                  <a:cubicBezTo>
                    <a:pt x="12326" y="22027"/>
                    <a:pt x="12326" y="21981"/>
                    <a:pt x="12326" y="21936"/>
                  </a:cubicBezTo>
                  <a:cubicBezTo>
                    <a:pt x="12326" y="21867"/>
                    <a:pt x="12303" y="21821"/>
                    <a:pt x="12280" y="21753"/>
                  </a:cubicBezTo>
                  <a:cubicBezTo>
                    <a:pt x="12166" y="21593"/>
                    <a:pt x="12052" y="21433"/>
                    <a:pt x="11984" y="21296"/>
                  </a:cubicBezTo>
                  <a:cubicBezTo>
                    <a:pt x="11869" y="21068"/>
                    <a:pt x="11778" y="20817"/>
                    <a:pt x="11710" y="20566"/>
                  </a:cubicBezTo>
                  <a:cubicBezTo>
                    <a:pt x="11664" y="20292"/>
                    <a:pt x="11641" y="20018"/>
                    <a:pt x="11664" y="19744"/>
                  </a:cubicBezTo>
                  <a:cubicBezTo>
                    <a:pt x="11664" y="19470"/>
                    <a:pt x="11732" y="19197"/>
                    <a:pt x="11801" y="18945"/>
                  </a:cubicBezTo>
                  <a:cubicBezTo>
                    <a:pt x="11915" y="18626"/>
                    <a:pt x="12052" y="18306"/>
                    <a:pt x="12257" y="18010"/>
                  </a:cubicBezTo>
                  <a:cubicBezTo>
                    <a:pt x="12440" y="17713"/>
                    <a:pt x="12668" y="17462"/>
                    <a:pt x="12919" y="17211"/>
                  </a:cubicBezTo>
                  <a:cubicBezTo>
                    <a:pt x="13216" y="16960"/>
                    <a:pt x="13536" y="16709"/>
                    <a:pt x="13878" y="16526"/>
                  </a:cubicBezTo>
                  <a:cubicBezTo>
                    <a:pt x="14220" y="16366"/>
                    <a:pt x="14563" y="16252"/>
                    <a:pt x="14905" y="16161"/>
                  </a:cubicBezTo>
                  <a:cubicBezTo>
                    <a:pt x="15179" y="16115"/>
                    <a:pt x="15476" y="16092"/>
                    <a:pt x="15750" y="16092"/>
                  </a:cubicBezTo>
                  <a:lnTo>
                    <a:pt x="15932" y="16092"/>
                  </a:lnTo>
                  <a:cubicBezTo>
                    <a:pt x="16275" y="16115"/>
                    <a:pt x="16617" y="16184"/>
                    <a:pt x="16959" y="16298"/>
                  </a:cubicBezTo>
                  <a:cubicBezTo>
                    <a:pt x="17416" y="16458"/>
                    <a:pt x="17872" y="16663"/>
                    <a:pt x="18352" y="16983"/>
                  </a:cubicBezTo>
                  <a:cubicBezTo>
                    <a:pt x="18694" y="17211"/>
                    <a:pt x="19037" y="17462"/>
                    <a:pt x="19356" y="17736"/>
                  </a:cubicBezTo>
                  <a:cubicBezTo>
                    <a:pt x="19630" y="17964"/>
                    <a:pt x="19927" y="18261"/>
                    <a:pt x="20223" y="18580"/>
                  </a:cubicBezTo>
                  <a:cubicBezTo>
                    <a:pt x="20634" y="19037"/>
                    <a:pt x="21068" y="19585"/>
                    <a:pt x="21502" y="20201"/>
                  </a:cubicBezTo>
                  <a:cubicBezTo>
                    <a:pt x="21547" y="20269"/>
                    <a:pt x="21616" y="20315"/>
                    <a:pt x="21707" y="20315"/>
                  </a:cubicBezTo>
                  <a:cubicBezTo>
                    <a:pt x="21753" y="20315"/>
                    <a:pt x="21798" y="20292"/>
                    <a:pt x="21844" y="20269"/>
                  </a:cubicBezTo>
                  <a:cubicBezTo>
                    <a:pt x="21867" y="20247"/>
                    <a:pt x="21890" y="20224"/>
                    <a:pt x="21913" y="20201"/>
                  </a:cubicBezTo>
                  <a:cubicBezTo>
                    <a:pt x="22004" y="20132"/>
                    <a:pt x="22027" y="19995"/>
                    <a:pt x="21981" y="19881"/>
                  </a:cubicBezTo>
                  <a:cubicBezTo>
                    <a:pt x="21570" y="19037"/>
                    <a:pt x="21182" y="18192"/>
                    <a:pt x="20748" y="17256"/>
                  </a:cubicBezTo>
                  <a:cubicBezTo>
                    <a:pt x="20292" y="16321"/>
                    <a:pt x="19813" y="15225"/>
                    <a:pt x="19288" y="14198"/>
                  </a:cubicBezTo>
                  <a:cubicBezTo>
                    <a:pt x="18854" y="13330"/>
                    <a:pt x="18352" y="12440"/>
                    <a:pt x="17964" y="11733"/>
                  </a:cubicBezTo>
                  <a:cubicBezTo>
                    <a:pt x="17576" y="11002"/>
                    <a:pt x="17142" y="10249"/>
                    <a:pt x="16686" y="9519"/>
                  </a:cubicBezTo>
                  <a:cubicBezTo>
                    <a:pt x="16138" y="8628"/>
                    <a:pt x="15613" y="7852"/>
                    <a:pt x="15088" y="7190"/>
                  </a:cubicBezTo>
                  <a:cubicBezTo>
                    <a:pt x="14471" y="6414"/>
                    <a:pt x="13855" y="5798"/>
                    <a:pt x="13193" y="5296"/>
                  </a:cubicBezTo>
                  <a:cubicBezTo>
                    <a:pt x="13170" y="5273"/>
                    <a:pt x="13125" y="5273"/>
                    <a:pt x="13079" y="5273"/>
                  </a:cubicBezTo>
                  <a:cubicBezTo>
                    <a:pt x="12988" y="5273"/>
                    <a:pt x="12897" y="5319"/>
                    <a:pt x="12851" y="5387"/>
                  </a:cubicBezTo>
                  <a:cubicBezTo>
                    <a:pt x="12805" y="5433"/>
                    <a:pt x="12805" y="5501"/>
                    <a:pt x="12805" y="5570"/>
                  </a:cubicBezTo>
                  <a:cubicBezTo>
                    <a:pt x="12828" y="5638"/>
                    <a:pt x="12851" y="5684"/>
                    <a:pt x="12919" y="5730"/>
                  </a:cubicBezTo>
                  <a:cubicBezTo>
                    <a:pt x="13033" y="5798"/>
                    <a:pt x="13125" y="5889"/>
                    <a:pt x="13216" y="5958"/>
                  </a:cubicBezTo>
                  <a:cubicBezTo>
                    <a:pt x="13924" y="6574"/>
                    <a:pt x="14608" y="7327"/>
                    <a:pt x="15339" y="8377"/>
                  </a:cubicBezTo>
                  <a:cubicBezTo>
                    <a:pt x="16297" y="9724"/>
                    <a:pt x="17119" y="11231"/>
                    <a:pt x="17918" y="12669"/>
                  </a:cubicBezTo>
                  <a:lnTo>
                    <a:pt x="17941" y="12714"/>
                  </a:lnTo>
                  <a:cubicBezTo>
                    <a:pt x="18420" y="13582"/>
                    <a:pt x="18877" y="14472"/>
                    <a:pt x="19333" y="15453"/>
                  </a:cubicBezTo>
                  <a:cubicBezTo>
                    <a:pt x="19653" y="16115"/>
                    <a:pt x="19972" y="16800"/>
                    <a:pt x="20292" y="17462"/>
                  </a:cubicBezTo>
                  <a:lnTo>
                    <a:pt x="20315" y="17553"/>
                  </a:lnTo>
                  <a:lnTo>
                    <a:pt x="20657" y="18306"/>
                  </a:lnTo>
                  <a:lnTo>
                    <a:pt x="20680" y="18352"/>
                  </a:lnTo>
                  <a:cubicBezTo>
                    <a:pt x="20520" y="18147"/>
                    <a:pt x="20338" y="17964"/>
                    <a:pt x="20155" y="17781"/>
                  </a:cubicBezTo>
                  <a:cubicBezTo>
                    <a:pt x="19493" y="17119"/>
                    <a:pt x="18740" y="16572"/>
                    <a:pt x="17941" y="16161"/>
                  </a:cubicBezTo>
                  <a:cubicBezTo>
                    <a:pt x="17553" y="15955"/>
                    <a:pt x="17142" y="15796"/>
                    <a:pt x="16731" y="15704"/>
                  </a:cubicBezTo>
                  <a:cubicBezTo>
                    <a:pt x="16389" y="15613"/>
                    <a:pt x="16069" y="15567"/>
                    <a:pt x="15704" y="15567"/>
                  </a:cubicBezTo>
                  <a:cubicBezTo>
                    <a:pt x="15613" y="15567"/>
                    <a:pt x="15521" y="15590"/>
                    <a:pt x="15430" y="15590"/>
                  </a:cubicBezTo>
                  <a:cubicBezTo>
                    <a:pt x="15019" y="15613"/>
                    <a:pt x="14586" y="15704"/>
                    <a:pt x="14152" y="15864"/>
                  </a:cubicBezTo>
                  <a:cubicBezTo>
                    <a:pt x="13832" y="15978"/>
                    <a:pt x="13490" y="16161"/>
                    <a:pt x="13170" y="16366"/>
                  </a:cubicBezTo>
                  <a:cubicBezTo>
                    <a:pt x="12737" y="16663"/>
                    <a:pt x="12326" y="17051"/>
                    <a:pt x="12006" y="17485"/>
                  </a:cubicBezTo>
                  <a:cubicBezTo>
                    <a:pt x="11687" y="17918"/>
                    <a:pt x="11436" y="18398"/>
                    <a:pt x="11299" y="18923"/>
                  </a:cubicBezTo>
                  <a:cubicBezTo>
                    <a:pt x="11139" y="19402"/>
                    <a:pt x="11116" y="19950"/>
                    <a:pt x="11185" y="20452"/>
                  </a:cubicBezTo>
                  <a:cubicBezTo>
                    <a:pt x="11253" y="20817"/>
                    <a:pt x="11367" y="21182"/>
                    <a:pt x="11527" y="21525"/>
                  </a:cubicBezTo>
                  <a:cubicBezTo>
                    <a:pt x="11459" y="21502"/>
                    <a:pt x="11390" y="21502"/>
                    <a:pt x="11344" y="21502"/>
                  </a:cubicBezTo>
                  <a:cubicBezTo>
                    <a:pt x="11207" y="21502"/>
                    <a:pt x="11048" y="21525"/>
                    <a:pt x="10911" y="21570"/>
                  </a:cubicBezTo>
                  <a:cubicBezTo>
                    <a:pt x="10728" y="21616"/>
                    <a:pt x="10546" y="21707"/>
                    <a:pt x="10386" y="21844"/>
                  </a:cubicBezTo>
                  <a:cubicBezTo>
                    <a:pt x="10203" y="21958"/>
                    <a:pt x="10066" y="22118"/>
                    <a:pt x="9929" y="22301"/>
                  </a:cubicBezTo>
                  <a:cubicBezTo>
                    <a:pt x="9678" y="22643"/>
                    <a:pt x="9496" y="23054"/>
                    <a:pt x="9404" y="23511"/>
                  </a:cubicBezTo>
                  <a:cubicBezTo>
                    <a:pt x="9381" y="23602"/>
                    <a:pt x="9359" y="23716"/>
                    <a:pt x="9336" y="23830"/>
                  </a:cubicBezTo>
                  <a:cubicBezTo>
                    <a:pt x="9016" y="23419"/>
                    <a:pt x="8628" y="23054"/>
                    <a:pt x="8217" y="22780"/>
                  </a:cubicBezTo>
                  <a:cubicBezTo>
                    <a:pt x="7898" y="22552"/>
                    <a:pt x="7533" y="22392"/>
                    <a:pt x="7190" y="22278"/>
                  </a:cubicBezTo>
                  <a:cubicBezTo>
                    <a:pt x="6848" y="22164"/>
                    <a:pt x="6505" y="22118"/>
                    <a:pt x="6140" y="22118"/>
                  </a:cubicBezTo>
                  <a:lnTo>
                    <a:pt x="6049" y="22118"/>
                  </a:lnTo>
                  <a:cubicBezTo>
                    <a:pt x="5661" y="22118"/>
                    <a:pt x="5273" y="22209"/>
                    <a:pt x="4862" y="22369"/>
                  </a:cubicBezTo>
                  <a:cubicBezTo>
                    <a:pt x="4497" y="22506"/>
                    <a:pt x="4132" y="22712"/>
                    <a:pt x="3766" y="22986"/>
                  </a:cubicBezTo>
                  <a:cubicBezTo>
                    <a:pt x="3104" y="23465"/>
                    <a:pt x="2625" y="24104"/>
                    <a:pt x="2374" y="24789"/>
                  </a:cubicBezTo>
                  <a:cubicBezTo>
                    <a:pt x="2191" y="25291"/>
                    <a:pt x="2123" y="25793"/>
                    <a:pt x="2191" y="26272"/>
                  </a:cubicBezTo>
                  <a:cubicBezTo>
                    <a:pt x="2260" y="26706"/>
                    <a:pt x="2443" y="27117"/>
                    <a:pt x="2694" y="27528"/>
                  </a:cubicBezTo>
                  <a:cubicBezTo>
                    <a:pt x="2420" y="27573"/>
                    <a:pt x="2146" y="27665"/>
                    <a:pt x="1895" y="27802"/>
                  </a:cubicBezTo>
                  <a:cubicBezTo>
                    <a:pt x="1552" y="27961"/>
                    <a:pt x="1256" y="28190"/>
                    <a:pt x="959" y="28464"/>
                  </a:cubicBezTo>
                  <a:cubicBezTo>
                    <a:pt x="411" y="29011"/>
                    <a:pt x="69" y="29765"/>
                    <a:pt x="23" y="30518"/>
                  </a:cubicBezTo>
                  <a:cubicBezTo>
                    <a:pt x="0" y="31180"/>
                    <a:pt x="160" y="31773"/>
                    <a:pt x="480" y="32253"/>
                  </a:cubicBezTo>
                  <a:cubicBezTo>
                    <a:pt x="776" y="32641"/>
                    <a:pt x="1187" y="32960"/>
                    <a:pt x="1735" y="33166"/>
                  </a:cubicBezTo>
                  <a:cubicBezTo>
                    <a:pt x="2214" y="33348"/>
                    <a:pt x="2762" y="33462"/>
                    <a:pt x="3424" y="33462"/>
                  </a:cubicBezTo>
                  <a:lnTo>
                    <a:pt x="3584" y="33462"/>
                  </a:lnTo>
                  <a:cubicBezTo>
                    <a:pt x="4063" y="33462"/>
                    <a:pt x="4588" y="33417"/>
                    <a:pt x="5136" y="33303"/>
                  </a:cubicBezTo>
                  <a:cubicBezTo>
                    <a:pt x="5775" y="33188"/>
                    <a:pt x="6300" y="33029"/>
                    <a:pt x="6757" y="32823"/>
                  </a:cubicBezTo>
                  <a:cubicBezTo>
                    <a:pt x="7122" y="32663"/>
                    <a:pt x="7464" y="32435"/>
                    <a:pt x="7829" y="32138"/>
                  </a:cubicBezTo>
                  <a:cubicBezTo>
                    <a:pt x="7989" y="32002"/>
                    <a:pt x="8149" y="31865"/>
                    <a:pt x="8331" y="31705"/>
                  </a:cubicBezTo>
                  <a:cubicBezTo>
                    <a:pt x="8468" y="31591"/>
                    <a:pt x="8605" y="31454"/>
                    <a:pt x="8765" y="31340"/>
                  </a:cubicBezTo>
                  <a:cubicBezTo>
                    <a:pt x="8902" y="31225"/>
                    <a:pt x="9016" y="31111"/>
                    <a:pt x="9153" y="30997"/>
                  </a:cubicBezTo>
                  <a:cubicBezTo>
                    <a:pt x="9244" y="30929"/>
                    <a:pt x="9290" y="30883"/>
                    <a:pt x="9359" y="30837"/>
                  </a:cubicBezTo>
                  <a:cubicBezTo>
                    <a:pt x="9404" y="30815"/>
                    <a:pt x="9404" y="30815"/>
                    <a:pt x="9427" y="30815"/>
                  </a:cubicBezTo>
                  <a:cubicBezTo>
                    <a:pt x="9496" y="30837"/>
                    <a:pt x="9587" y="30860"/>
                    <a:pt x="9655" y="30883"/>
                  </a:cubicBezTo>
                  <a:cubicBezTo>
                    <a:pt x="9747" y="30906"/>
                    <a:pt x="9838" y="30929"/>
                    <a:pt x="9929" y="30952"/>
                  </a:cubicBezTo>
                  <a:lnTo>
                    <a:pt x="10021" y="30974"/>
                  </a:lnTo>
                  <a:cubicBezTo>
                    <a:pt x="10089" y="30997"/>
                    <a:pt x="10157" y="30997"/>
                    <a:pt x="10203" y="31020"/>
                  </a:cubicBezTo>
                  <a:cubicBezTo>
                    <a:pt x="10477" y="31089"/>
                    <a:pt x="10728" y="31157"/>
                    <a:pt x="10979" y="31203"/>
                  </a:cubicBezTo>
                  <a:cubicBezTo>
                    <a:pt x="11481" y="31294"/>
                    <a:pt x="11938" y="31340"/>
                    <a:pt x="12349" y="31340"/>
                  </a:cubicBezTo>
                  <a:lnTo>
                    <a:pt x="12668" y="31340"/>
                  </a:lnTo>
                  <a:cubicBezTo>
                    <a:pt x="12965" y="31317"/>
                    <a:pt x="13216" y="31271"/>
                    <a:pt x="13467" y="31180"/>
                  </a:cubicBezTo>
                  <a:cubicBezTo>
                    <a:pt x="13558" y="31134"/>
                    <a:pt x="13673" y="31089"/>
                    <a:pt x="13810" y="31020"/>
                  </a:cubicBezTo>
                  <a:cubicBezTo>
                    <a:pt x="13924" y="30952"/>
                    <a:pt x="14015" y="30883"/>
                    <a:pt x="14106" y="30792"/>
                  </a:cubicBezTo>
                  <a:cubicBezTo>
                    <a:pt x="14198" y="30723"/>
                    <a:pt x="14266" y="30632"/>
                    <a:pt x="14335" y="30518"/>
                  </a:cubicBezTo>
                  <a:cubicBezTo>
                    <a:pt x="14426" y="30381"/>
                    <a:pt x="14471" y="30244"/>
                    <a:pt x="14517" y="30130"/>
                  </a:cubicBezTo>
                  <a:cubicBezTo>
                    <a:pt x="14540" y="30016"/>
                    <a:pt x="14563" y="29902"/>
                    <a:pt x="14586" y="29742"/>
                  </a:cubicBezTo>
                  <a:lnTo>
                    <a:pt x="14586" y="29673"/>
                  </a:lnTo>
                  <a:cubicBezTo>
                    <a:pt x="14974" y="29879"/>
                    <a:pt x="15430" y="29993"/>
                    <a:pt x="15887" y="29993"/>
                  </a:cubicBezTo>
                  <a:cubicBezTo>
                    <a:pt x="16046" y="29993"/>
                    <a:pt x="16206" y="29970"/>
                    <a:pt x="16366" y="29947"/>
                  </a:cubicBezTo>
                  <a:cubicBezTo>
                    <a:pt x="16777" y="29879"/>
                    <a:pt x="17165" y="29742"/>
                    <a:pt x="17484" y="29514"/>
                  </a:cubicBezTo>
                  <a:cubicBezTo>
                    <a:pt x="17599" y="29422"/>
                    <a:pt x="17735" y="29308"/>
                    <a:pt x="17850" y="29194"/>
                  </a:cubicBezTo>
                  <a:cubicBezTo>
                    <a:pt x="17895" y="29445"/>
                    <a:pt x="17941" y="29696"/>
                    <a:pt x="18032" y="29924"/>
                  </a:cubicBezTo>
                  <a:cubicBezTo>
                    <a:pt x="18124" y="30153"/>
                    <a:pt x="18238" y="30381"/>
                    <a:pt x="18397" y="30586"/>
                  </a:cubicBezTo>
                  <a:cubicBezTo>
                    <a:pt x="18671" y="30974"/>
                    <a:pt x="19037" y="31294"/>
                    <a:pt x="19493" y="31545"/>
                  </a:cubicBezTo>
                  <a:cubicBezTo>
                    <a:pt x="19881" y="31773"/>
                    <a:pt x="20338" y="31933"/>
                    <a:pt x="20863" y="32002"/>
                  </a:cubicBezTo>
                  <a:cubicBezTo>
                    <a:pt x="21136" y="32047"/>
                    <a:pt x="21410" y="32070"/>
                    <a:pt x="21707" y="32070"/>
                  </a:cubicBezTo>
                  <a:cubicBezTo>
                    <a:pt x="21913" y="32070"/>
                    <a:pt x="22118" y="32070"/>
                    <a:pt x="22323" y="32047"/>
                  </a:cubicBezTo>
                  <a:cubicBezTo>
                    <a:pt x="23031" y="31956"/>
                    <a:pt x="24035" y="31728"/>
                    <a:pt x="24789" y="31020"/>
                  </a:cubicBezTo>
                  <a:cubicBezTo>
                    <a:pt x="25085" y="30746"/>
                    <a:pt x="25291" y="30404"/>
                    <a:pt x="25359" y="30039"/>
                  </a:cubicBezTo>
                  <a:cubicBezTo>
                    <a:pt x="25450" y="29673"/>
                    <a:pt x="25405" y="29240"/>
                    <a:pt x="25222" y="28852"/>
                  </a:cubicBezTo>
                  <a:lnTo>
                    <a:pt x="25633" y="28852"/>
                  </a:lnTo>
                  <a:cubicBezTo>
                    <a:pt x="25998" y="28852"/>
                    <a:pt x="26318" y="28806"/>
                    <a:pt x="26615" y="28692"/>
                  </a:cubicBezTo>
                  <a:cubicBezTo>
                    <a:pt x="26911" y="28578"/>
                    <a:pt x="27162" y="28395"/>
                    <a:pt x="27345" y="28167"/>
                  </a:cubicBezTo>
                  <a:cubicBezTo>
                    <a:pt x="27482" y="28007"/>
                    <a:pt x="27596" y="27802"/>
                    <a:pt x="27664" y="27551"/>
                  </a:cubicBezTo>
                  <a:cubicBezTo>
                    <a:pt x="27801" y="27642"/>
                    <a:pt x="27961" y="27710"/>
                    <a:pt x="28121" y="27779"/>
                  </a:cubicBezTo>
                  <a:cubicBezTo>
                    <a:pt x="28395" y="27916"/>
                    <a:pt x="28692" y="28007"/>
                    <a:pt x="29011" y="28098"/>
                  </a:cubicBezTo>
                  <a:cubicBezTo>
                    <a:pt x="29559" y="28213"/>
                    <a:pt x="30152" y="28281"/>
                    <a:pt x="30792" y="28281"/>
                  </a:cubicBezTo>
                  <a:lnTo>
                    <a:pt x="30974" y="28281"/>
                  </a:lnTo>
                  <a:cubicBezTo>
                    <a:pt x="31636" y="28281"/>
                    <a:pt x="32321" y="28167"/>
                    <a:pt x="33006" y="27984"/>
                  </a:cubicBezTo>
                  <a:cubicBezTo>
                    <a:pt x="33668" y="27825"/>
                    <a:pt x="34284" y="27573"/>
                    <a:pt x="34877" y="27231"/>
                  </a:cubicBezTo>
                  <a:cubicBezTo>
                    <a:pt x="35699" y="26775"/>
                    <a:pt x="36361" y="26135"/>
                    <a:pt x="36795" y="25428"/>
                  </a:cubicBezTo>
                  <a:cubicBezTo>
                    <a:pt x="37639" y="26227"/>
                    <a:pt x="38735" y="26546"/>
                    <a:pt x="39488" y="26683"/>
                  </a:cubicBezTo>
                  <a:cubicBezTo>
                    <a:pt x="39853" y="26729"/>
                    <a:pt x="40218" y="26775"/>
                    <a:pt x="40606" y="26775"/>
                  </a:cubicBezTo>
                  <a:cubicBezTo>
                    <a:pt x="40835" y="26775"/>
                    <a:pt x="41063" y="26752"/>
                    <a:pt x="41268" y="26729"/>
                  </a:cubicBezTo>
                  <a:cubicBezTo>
                    <a:pt x="41862" y="26683"/>
                    <a:pt x="42432" y="26569"/>
                    <a:pt x="42980" y="26364"/>
                  </a:cubicBezTo>
                  <a:cubicBezTo>
                    <a:pt x="43802" y="26067"/>
                    <a:pt x="44510" y="25633"/>
                    <a:pt x="45035" y="25063"/>
                  </a:cubicBezTo>
                  <a:cubicBezTo>
                    <a:pt x="45537" y="24538"/>
                    <a:pt x="45879" y="23876"/>
                    <a:pt x="46016" y="23168"/>
                  </a:cubicBezTo>
                  <a:cubicBezTo>
                    <a:pt x="46769" y="23579"/>
                    <a:pt x="47477" y="23876"/>
                    <a:pt x="48162" y="24081"/>
                  </a:cubicBezTo>
                  <a:cubicBezTo>
                    <a:pt x="48709" y="24218"/>
                    <a:pt x="49234" y="24287"/>
                    <a:pt x="49714" y="24287"/>
                  </a:cubicBezTo>
                  <a:cubicBezTo>
                    <a:pt x="50102" y="24287"/>
                    <a:pt x="50467" y="24241"/>
                    <a:pt x="50809" y="24150"/>
                  </a:cubicBezTo>
                  <a:cubicBezTo>
                    <a:pt x="51563" y="23944"/>
                    <a:pt x="52202" y="23511"/>
                    <a:pt x="52613" y="22917"/>
                  </a:cubicBezTo>
                  <a:cubicBezTo>
                    <a:pt x="52955" y="22438"/>
                    <a:pt x="53138" y="21799"/>
                    <a:pt x="53183" y="21114"/>
                  </a:cubicBezTo>
                  <a:cubicBezTo>
                    <a:pt x="53206" y="20498"/>
                    <a:pt x="53092" y="19813"/>
                    <a:pt x="52841" y="19128"/>
                  </a:cubicBezTo>
                  <a:cubicBezTo>
                    <a:pt x="52635" y="18512"/>
                    <a:pt x="52316" y="17941"/>
                    <a:pt x="51905" y="17439"/>
                  </a:cubicBezTo>
                  <a:cubicBezTo>
                    <a:pt x="51563" y="17005"/>
                    <a:pt x="51060" y="16617"/>
                    <a:pt x="50444" y="16343"/>
                  </a:cubicBezTo>
                  <a:cubicBezTo>
                    <a:pt x="50170" y="16206"/>
                    <a:pt x="49874" y="16115"/>
                    <a:pt x="49508" y="16024"/>
                  </a:cubicBezTo>
                  <a:cubicBezTo>
                    <a:pt x="49212" y="15933"/>
                    <a:pt x="48892" y="15887"/>
                    <a:pt x="48550" y="15864"/>
                  </a:cubicBezTo>
                  <a:cubicBezTo>
                    <a:pt x="48367" y="15841"/>
                    <a:pt x="48207" y="15841"/>
                    <a:pt x="48048" y="15841"/>
                  </a:cubicBezTo>
                  <a:cubicBezTo>
                    <a:pt x="46792" y="15841"/>
                    <a:pt x="45696" y="16206"/>
                    <a:pt x="44943" y="16891"/>
                  </a:cubicBezTo>
                  <a:cubicBezTo>
                    <a:pt x="44966" y="16435"/>
                    <a:pt x="44943" y="16047"/>
                    <a:pt x="44829" y="15681"/>
                  </a:cubicBezTo>
                  <a:cubicBezTo>
                    <a:pt x="44738" y="15339"/>
                    <a:pt x="44601" y="15020"/>
                    <a:pt x="44418" y="14768"/>
                  </a:cubicBezTo>
                  <a:cubicBezTo>
                    <a:pt x="44236" y="14495"/>
                    <a:pt x="43962" y="14289"/>
                    <a:pt x="43619" y="14107"/>
                  </a:cubicBezTo>
                  <a:cubicBezTo>
                    <a:pt x="43345" y="13947"/>
                    <a:pt x="43003" y="13878"/>
                    <a:pt x="42638" y="13878"/>
                  </a:cubicBezTo>
                  <a:cubicBezTo>
                    <a:pt x="42273" y="13878"/>
                    <a:pt x="41930" y="13947"/>
                    <a:pt x="41588" y="14084"/>
                  </a:cubicBezTo>
                  <a:cubicBezTo>
                    <a:pt x="41428" y="14129"/>
                    <a:pt x="41268" y="14198"/>
                    <a:pt x="41131" y="14289"/>
                  </a:cubicBezTo>
                  <a:cubicBezTo>
                    <a:pt x="41223" y="14015"/>
                    <a:pt x="41314" y="13673"/>
                    <a:pt x="41383" y="13262"/>
                  </a:cubicBezTo>
                  <a:cubicBezTo>
                    <a:pt x="41519" y="12532"/>
                    <a:pt x="41519" y="11778"/>
                    <a:pt x="41383" y="11094"/>
                  </a:cubicBezTo>
                  <a:cubicBezTo>
                    <a:pt x="41268" y="10409"/>
                    <a:pt x="40994" y="9793"/>
                    <a:pt x="40629" y="9222"/>
                  </a:cubicBezTo>
                  <a:cubicBezTo>
                    <a:pt x="40264" y="8674"/>
                    <a:pt x="39785" y="8218"/>
                    <a:pt x="39237" y="7875"/>
                  </a:cubicBezTo>
                  <a:cubicBezTo>
                    <a:pt x="38666" y="7533"/>
                    <a:pt x="38004" y="7305"/>
                    <a:pt x="37320" y="7236"/>
                  </a:cubicBezTo>
                  <a:cubicBezTo>
                    <a:pt x="37137" y="7236"/>
                    <a:pt x="36977" y="7213"/>
                    <a:pt x="36817" y="7213"/>
                  </a:cubicBezTo>
                  <a:cubicBezTo>
                    <a:pt x="36247" y="7213"/>
                    <a:pt x="35653" y="7305"/>
                    <a:pt x="35037" y="7510"/>
                  </a:cubicBezTo>
                  <a:cubicBezTo>
                    <a:pt x="33736" y="7898"/>
                    <a:pt x="32549" y="8811"/>
                    <a:pt x="31682" y="10021"/>
                  </a:cubicBezTo>
                  <a:cubicBezTo>
                    <a:pt x="31065" y="10888"/>
                    <a:pt x="30609" y="11915"/>
                    <a:pt x="30358" y="13034"/>
                  </a:cubicBezTo>
                  <a:cubicBezTo>
                    <a:pt x="30175" y="13810"/>
                    <a:pt x="30107" y="14586"/>
                    <a:pt x="30152" y="15385"/>
                  </a:cubicBezTo>
                  <a:lnTo>
                    <a:pt x="30061" y="15225"/>
                  </a:lnTo>
                  <a:lnTo>
                    <a:pt x="29810" y="14837"/>
                  </a:lnTo>
                  <a:cubicBezTo>
                    <a:pt x="29513" y="14403"/>
                    <a:pt x="29239" y="13970"/>
                    <a:pt x="28943" y="13536"/>
                  </a:cubicBezTo>
                  <a:cubicBezTo>
                    <a:pt x="28281" y="12554"/>
                    <a:pt x="27710" y="11733"/>
                    <a:pt x="27162" y="10979"/>
                  </a:cubicBezTo>
                  <a:cubicBezTo>
                    <a:pt x="26866" y="10569"/>
                    <a:pt x="26546" y="10135"/>
                    <a:pt x="26227" y="9701"/>
                  </a:cubicBezTo>
                  <a:cubicBezTo>
                    <a:pt x="26044" y="9450"/>
                    <a:pt x="25838" y="9222"/>
                    <a:pt x="25656" y="8971"/>
                  </a:cubicBezTo>
                  <a:lnTo>
                    <a:pt x="25542" y="8834"/>
                  </a:lnTo>
                  <a:lnTo>
                    <a:pt x="25336" y="8583"/>
                  </a:lnTo>
                  <a:lnTo>
                    <a:pt x="24994" y="8126"/>
                  </a:lnTo>
                  <a:lnTo>
                    <a:pt x="24857" y="7967"/>
                  </a:lnTo>
                  <a:cubicBezTo>
                    <a:pt x="24469" y="7464"/>
                    <a:pt x="24081" y="6962"/>
                    <a:pt x="23670" y="6460"/>
                  </a:cubicBezTo>
                  <a:cubicBezTo>
                    <a:pt x="22871" y="5456"/>
                    <a:pt x="21821" y="4155"/>
                    <a:pt x="20634" y="2945"/>
                  </a:cubicBezTo>
                  <a:cubicBezTo>
                    <a:pt x="19447" y="1735"/>
                    <a:pt x="18283" y="799"/>
                    <a:pt x="17119" y="46"/>
                  </a:cubicBezTo>
                  <a:cubicBezTo>
                    <a:pt x="17074" y="23"/>
                    <a:pt x="17028" y="1"/>
                    <a:pt x="16982"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2" name="Google Shape;4748;p38">
              <a:extLst>
                <a:ext uri="{FF2B5EF4-FFF2-40B4-BE49-F238E27FC236}">
                  <a16:creationId xmlns:a16="http://schemas.microsoft.com/office/drawing/2014/main" id="{B99C3007-A126-A139-FF8F-57EAF3FE5CAD}"/>
                </a:ext>
              </a:extLst>
            </p:cNvPr>
            <p:cNvSpPr/>
            <p:nvPr/>
          </p:nvSpPr>
          <p:spPr>
            <a:xfrm>
              <a:off x="8764941" y="3106142"/>
              <a:ext cx="49198" cy="49198"/>
            </a:xfrm>
            <a:custGeom>
              <a:avLst/>
              <a:gdLst/>
              <a:ahLst/>
              <a:cxnLst/>
              <a:rect l="l" t="t" r="r" b="b"/>
              <a:pathLst>
                <a:path w="1758" h="1758" extrusionOk="0">
                  <a:moveTo>
                    <a:pt x="982" y="502"/>
                  </a:moveTo>
                  <a:cubicBezTo>
                    <a:pt x="1027" y="525"/>
                    <a:pt x="1050" y="525"/>
                    <a:pt x="1073" y="548"/>
                  </a:cubicBezTo>
                  <a:cubicBezTo>
                    <a:pt x="1119" y="571"/>
                    <a:pt x="1142" y="594"/>
                    <a:pt x="1164" y="616"/>
                  </a:cubicBezTo>
                  <a:cubicBezTo>
                    <a:pt x="1187" y="639"/>
                    <a:pt x="1187" y="662"/>
                    <a:pt x="1210" y="708"/>
                  </a:cubicBezTo>
                  <a:cubicBezTo>
                    <a:pt x="1233" y="731"/>
                    <a:pt x="1233" y="753"/>
                    <a:pt x="1256" y="799"/>
                  </a:cubicBezTo>
                  <a:cubicBezTo>
                    <a:pt x="1256" y="822"/>
                    <a:pt x="1256" y="845"/>
                    <a:pt x="1256" y="890"/>
                  </a:cubicBezTo>
                  <a:cubicBezTo>
                    <a:pt x="1256" y="913"/>
                    <a:pt x="1256" y="959"/>
                    <a:pt x="1233" y="982"/>
                  </a:cubicBezTo>
                  <a:cubicBezTo>
                    <a:pt x="1233" y="1005"/>
                    <a:pt x="1210" y="1050"/>
                    <a:pt x="1210" y="1073"/>
                  </a:cubicBezTo>
                  <a:cubicBezTo>
                    <a:pt x="1187" y="1096"/>
                    <a:pt x="1164" y="1119"/>
                    <a:pt x="1142" y="1141"/>
                  </a:cubicBezTo>
                  <a:cubicBezTo>
                    <a:pt x="1119" y="1164"/>
                    <a:pt x="1073" y="1187"/>
                    <a:pt x="1050" y="1210"/>
                  </a:cubicBezTo>
                  <a:cubicBezTo>
                    <a:pt x="1027" y="1210"/>
                    <a:pt x="982" y="1233"/>
                    <a:pt x="959" y="1233"/>
                  </a:cubicBezTo>
                  <a:cubicBezTo>
                    <a:pt x="936" y="1233"/>
                    <a:pt x="913" y="1233"/>
                    <a:pt x="868" y="1256"/>
                  </a:cubicBezTo>
                  <a:cubicBezTo>
                    <a:pt x="845" y="1233"/>
                    <a:pt x="822" y="1233"/>
                    <a:pt x="776" y="1233"/>
                  </a:cubicBezTo>
                  <a:cubicBezTo>
                    <a:pt x="754" y="1210"/>
                    <a:pt x="708" y="1210"/>
                    <a:pt x="685" y="1187"/>
                  </a:cubicBezTo>
                  <a:lnTo>
                    <a:pt x="617" y="1119"/>
                  </a:lnTo>
                  <a:cubicBezTo>
                    <a:pt x="594" y="1096"/>
                    <a:pt x="571" y="1073"/>
                    <a:pt x="548" y="1050"/>
                  </a:cubicBezTo>
                  <a:cubicBezTo>
                    <a:pt x="548" y="1027"/>
                    <a:pt x="525" y="1005"/>
                    <a:pt x="525" y="982"/>
                  </a:cubicBezTo>
                  <a:cubicBezTo>
                    <a:pt x="502" y="913"/>
                    <a:pt x="502" y="890"/>
                    <a:pt x="502" y="868"/>
                  </a:cubicBezTo>
                  <a:cubicBezTo>
                    <a:pt x="502" y="822"/>
                    <a:pt x="525" y="799"/>
                    <a:pt x="525" y="753"/>
                  </a:cubicBezTo>
                  <a:cubicBezTo>
                    <a:pt x="525" y="731"/>
                    <a:pt x="548" y="685"/>
                    <a:pt x="571" y="662"/>
                  </a:cubicBezTo>
                  <a:lnTo>
                    <a:pt x="617" y="594"/>
                  </a:lnTo>
                  <a:cubicBezTo>
                    <a:pt x="662" y="571"/>
                    <a:pt x="685" y="548"/>
                    <a:pt x="708" y="525"/>
                  </a:cubicBezTo>
                  <a:cubicBezTo>
                    <a:pt x="731" y="525"/>
                    <a:pt x="776" y="502"/>
                    <a:pt x="799" y="502"/>
                  </a:cubicBezTo>
                  <a:close/>
                  <a:moveTo>
                    <a:pt x="891" y="0"/>
                  </a:moveTo>
                  <a:cubicBezTo>
                    <a:pt x="731" y="0"/>
                    <a:pt x="571" y="23"/>
                    <a:pt x="457" y="114"/>
                  </a:cubicBezTo>
                  <a:cubicBezTo>
                    <a:pt x="411" y="114"/>
                    <a:pt x="388" y="137"/>
                    <a:pt x="343" y="160"/>
                  </a:cubicBezTo>
                  <a:cubicBezTo>
                    <a:pt x="343" y="160"/>
                    <a:pt x="343" y="183"/>
                    <a:pt x="320" y="183"/>
                  </a:cubicBezTo>
                  <a:cubicBezTo>
                    <a:pt x="274" y="228"/>
                    <a:pt x="251" y="251"/>
                    <a:pt x="229" y="274"/>
                  </a:cubicBezTo>
                  <a:cubicBezTo>
                    <a:pt x="206" y="297"/>
                    <a:pt x="206" y="320"/>
                    <a:pt x="183" y="343"/>
                  </a:cubicBezTo>
                  <a:cubicBezTo>
                    <a:pt x="137" y="388"/>
                    <a:pt x="114" y="434"/>
                    <a:pt x="92" y="480"/>
                  </a:cubicBezTo>
                  <a:cubicBezTo>
                    <a:pt x="46" y="548"/>
                    <a:pt x="23" y="639"/>
                    <a:pt x="0" y="731"/>
                  </a:cubicBezTo>
                  <a:cubicBezTo>
                    <a:pt x="0" y="731"/>
                    <a:pt x="0" y="753"/>
                    <a:pt x="0" y="753"/>
                  </a:cubicBezTo>
                  <a:cubicBezTo>
                    <a:pt x="0" y="822"/>
                    <a:pt x="0" y="868"/>
                    <a:pt x="0" y="913"/>
                  </a:cubicBezTo>
                  <a:cubicBezTo>
                    <a:pt x="0" y="982"/>
                    <a:pt x="0" y="1027"/>
                    <a:pt x="23" y="1096"/>
                  </a:cubicBezTo>
                  <a:cubicBezTo>
                    <a:pt x="46" y="1119"/>
                    <a:pt x="46" y="1141"/>
                    <a:pt x="46" y="1164"/>
                  </a:cubicBezTo>
                  <a:cubicBezTo>
                    <a:pt x="69" y="1233"/>
                    <a:pt x="92" y="1301"/>
                    <a:pt x="137" y="1347"/>
                  </a:cubicBezTo>
                  <a:cubicBezTo>
                    <a:pt x="183" y="1415"/>
                    <a:pt x="251" y="1484"/>
                    <a:pt x="297" y="1529"/>
                  </a:cubicBezTo>
                  <a:cubicBezTo>
                    <a:pt x="366" y="1598"/>
                    <a:pt x="434" y="1621"/>
                    <a:pt x="502" y="1666"/>
                  </a:cubicBezTo>
                  <a:cubicBezTo>
                    <a:pt x="571" y="1712"/>
                    <a:pt x="662" y="1712"/>
                    <a:pt x="731" y="1735"/>
                  </a:cubicBezTo>
                  <a:cubicBezTo>
                    <a:pt x="754" y="1735"/>
                    <a:pt x="799" y="1758"/>
                    <a:pt x="868" y="1758"/>
                  </a:cubicBezTo>
                  <a:lnTo>
                    <a:pt x="959" y="1758"/>
                  </a:lnTo>
                  <a:cubicBezTo>
                    <a:pt x="1027" y="1735"/>
                    <a:pt x="1119" y="1712"/>
                    <a:pt x="1187" y="1689"/>
                  </a:cubicBezTo>
                  <a:cubicBezTo>
                    <a:pt x="1279" y="1666"/>
                    <a:pt x="1347" y="1621"/>
                    <a:pt x="1415" y="1575"/>
                  </a:cubicBezTo>
                  <a:cubicBezTo>
                    <a:pt x="1530" y="1484"/>
                    <a:pt x="1621" y="1370"/>
                    <a:pt x="1667" y="1256"/>
                  </a:cubicBezTo>
                  <a:cubicBezTo>
                    <a:pt x="1712" y="1187"/>
                    <a:pt x="1712" y="1141"/>
                    <a:pt x="1735" y="1073"/>
                  </a:cubicBezTo>
                  <a:cubicBezTo>
                    <a:pt x="1758" y="982"/>
                    <a:pt x="1758" y="913"/>
                    <a:pt x="1758" y="822"/>
                  </a:cubicBezTo>
                  <a:cubicBezTo>
                    <a:pt x="1758" y="662"/>
                    <a:pt x="1689" y="525"/>
                    <a:pt x="1621" y="388"/>
                  </a:cubicBezTo>
                  <a:cubicBezTo>
                    <a:pt x="1598" y="343"/>
                    <a:pt x="1552" y="297"/>
                    <a:pt x="1507" y="251"/>
                  </a:cubicBezTo>
                  <a:lnTo>
                    <a:pt x="1484" y="228"/>
                  </a:lnTo>
                  <a:cubicBezTo>
                    <a:pt x="1438" y="183"/>
                    <a:pt x="1370" y="137"/>
                    <a:pt x="1324" y="114"/>
                  </a:cubicBezTo>
                  <a:cubicBezTo>
                    <a:pt x="1187" y="23"/>
                    <a:pt x="1027" y="0"/>
                    <a:pt x="891"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3" name="Google Shape;4749;p38">
              <a:extLst>
                <a:ext uri="{FF2B5EF4-FFF2-40B4-BE49-F238E27FC236}">
                  <a16:creationId xmlns:a16="http://schemas.microsoft.com/office/drawing/2014/main" id="{0EC468CB-DE64-A054-7094-182643BF62D4}"/>
                </a:ext>
              </a:extLst>
            </p:cNvPr>
            <p:cNvSpPr/>
            <p:nvPr/>
          </p:nvSpPr>
          <p:spPr>
            <a:xfrm>
              <a:off x="8641667" y="3084426"/>
              <a:ext cx="92630" cy="93274"/>
            </a:xfrm>
            <a:custGeom>
              <a:avLst/>
              <a:gdLst/>
              <a:ahLst/>
              <a:cxnLst/>
              <a:rect l="l" t="t" r="r" b="b"/>
              <a:pathLst>
                <a:path w="3310" h="3333" extrusionOk="0">
                  <a:moveTo>
                    <a:pt x="1940" y="502"/>
                  </a:moveTo>
                  <a:cubicBezTo>
                    <a:pt x="2031" y="502"/>
                    <a:pt x="2100" y="525"/>
                    <a:pt x="2191" y="548"/>
                  </a:cubicBezTo>
                  <a:cubicBezTo>
                    <a:pt x="2260" y="571"/>
                    <a:pt x="2328" y="594"/>
                    <a:pt x="2374" y="639"/>
                  </a:cubicBezTo>
                  <a:cubicBezTo>
                    <a:pt x="2442" y="685"/>
                    <a:pt x="2488" y="731"/>
                    <a:pt x="2556" y="776"/>
                  </a:cubicBezTo>
                  <a:cubicBezTo>
                    <a:pt x="2602" y="822"/>
                    <a:pt x="2625" y="890"/>
                    <a:pt x="2671" y="959"/>
                  </a:cubicBezTo>
                  <a:cubicBezTo>
                    <a:pt x="2716" y="1027"/>
                    <a:pt x="2739" y="1096"/>
                    <a:pt x="2762" y="1187"/>
                  </a:cubicBezTo>
                  <a:cubicBezTo>
                    <a:pt x="2785" y="1278"/>
                    <a:pt x="2785" y="1392"/>
                    <a:pt x="2785" y="1484"/>
                  </a:cubicBezTo>
                  <a:cubicBezTo>
                    <a:pt x="2785" y="1598"/>
                    <a:pt x="2762" y="1712"/>
                    <a:pt x="2716" y="1826"/>
                  </a:cubicBezTo>
                  <a:cubicBezTo>
                    <a:pt x="2671" y="1940"/>
                    <a:pt x="2625" y="2054"/>
                    <a:pt x="2579" y="2146"/>
                  </a:cubicBezTo>
                  <a:cubicBezTo>
                    <a:pt x="2488" y="2260"/>
                    <a:pt x="2420" y="2374"/>
                    <a:pt x="2305" y="2465"/>
                  </a:cubicBezTo>
                  <a:cubicBezTo>
                    <a:pt x="2214" y="2534"/>
                    <a:pt x="2123" y="2602"/>
                    <a:pt x="2031" y="2671"/>
                  </a:cubicBezTo>
                  <a:cubicBezTo>
                    <a:pt x="1917" y="2739"/>
                    <a:pt x="1803" y="2762"/>
                    <a:pt x="1689" y="2808"/>
                  </a:cubicBezTo>
                  <a:cubicBezTo>
                    <a:pt x="1598" y="2830"/>
                    <a:pt x="1484" y="2830"/>
                    <a:pt x="1370" y="2830"/>
                  </a:cubicBezTo>
                  <a:cubicBezTo>
                    <a:pt x="1301" y="2830"/>
                    <a:pt x="1210" y="2808"/>
                    <a:pt x="1141" y="2785"/>
                  </a:cubicBezTo>
                  <a:cubicBezTo>
                    <a:pt x="1073" y="2762"/>
                    <a:pt x="1004" y="2739"/>
                    <a:pt x="936" y="2694"/>
                  </a:cubicBezTo>
                  <a:cubicBezTo>
                    <a:pt x="867" y="2648"/>
                    <a:pt x="822" y="2602"/>
                    <a:pt x="776" y="2557"/>
                  </a:cubicBezTo>
                  <a:cubicBezTo>
                    <a:pt x="730" y="2511"/>
                    <a:pt x="685" y="2442"/>
                    <a:pt x="639" y="2397"/>
                  </a:cubicBezTo>
                  <a:cubicBezTo>
                    <a:pt x="616" y="2305"/>
                    <a:pt x="571" y="2237"/>
                    <a:pt x="548" y="2146"/>
                  </a:cubicBezTo>
                  <a:cubicBezTo>
                    <a:pt x="548" y="2054"/>
                    <a:pt x="525" y="1963"/>
                    <a:pt x="525" y="1849"/>
                  </a:cubicBezTo>
                  <a:cubicBezTo>
                    <a:pt x="548" y="1781"/>
                    <a:pt x="548" y="1689"/>
                    <a:pt x="571" y="1621"/>
                  </a:cubicBezTo>
                  <a:lnTo>
                    <a:pt x="593" y="1529"/>
                  </a:lnTo>
                  <a:cubicBezTo>
                    <a:pt x="616" y="1415"/>
                    <a:pt x="685" y="1301"/>
                    <a:pt x="753" y="1187"/>
                  </a:cubicBezTo>
                  <a:cubicBezTo>
                    <a:pt x="776" y="1119"/>
                    <a:pt x="845" y="1050"/>
                    <a:pt x="890" y="1004"/>
                  </a:cubicBezTo>
                  <a:lnTo>
                    <a:pt x="913" y="959"/>
                  </a:lnTo>
                  <a:cubicBezTo>
                    <a:pt x="936" y="936"/>
                    <a:pt x="982" y="913"/>
                    <a:pt x="1004" y="890"/>
                  </a:cubicBezTo>
                  <a:cubicBezTo>
                    <a:pt x="1050" y="845"/>
                    <a:pt x="1096" y="799"/>
                    <a:pt x="1164" y="753"/>
                  </a:cubicBezTo>
                  <a:cubicBezTo>
                    <a:pt x="1210" y="731"/>
                    <a:pt x="1255" y="685"/>
                    <a:pt x="1301" y="662"/>
                  </a:cubicBezTo>
                  <a:lnTo>
                    <a:pt x="1347" y="639"/>
                  </a:lnTo>
                  <a:cubicBezTo>
                    <a:pt x="1438" y="594"/>
                    <a:pt x="1529" y="548"/>
                    <a:pt x="1621" y="525"/>
                  </a:cubicBezTo>
                  <a:cubicBezTo>
                    <a:pt x="1735" y="502"/>
                    <a:pt x="1826" y="502"/>
                    <a:pt x="1940" y="502"/>
                  </a:cubicBezTo>
                  <a:close/>
                  <a:moveTo>
                    <a:pt x="1803" y="0"/>
                  </a:moveTo>
                  <a:cubicBezTo>
                    <a:pt x="1643" y="0"/>
                    <a:pt x="1461" y="46"/>
                    <a:pt x="1255" y="114"/>
                  </a:cubicBezTo>
                  <a:lnTo>
                    <a:pt x="1210" y="137"/>
                  </a:lnTo>
                  <a:cubicBezTo>
                    <a:pt x="1073" y="206"/>
                    <a:pt x="959" y="274"/>
                    <a:pt x="845" y="365"/>
                  </a:cubicBezTo>
                  <a:cubicBezTo>
                    <a:pt x="799" y="388"/>
                    <a:pt x="753" y="434"/>
                    <a:pt x="708" y="457"/>
                  </a:cubicBezTo>
                  <a:cubicBezTo>
                    <a:pt x="593" y="571"/>
                    <a:pt x="502" y="662"/>
                    <a:pt x="411" y="776"/>
                  </a:cubicBezTo>
                  <a:lnTo>
                    <a:pt x="388" y="822"/>
                  </a:lnTo>
                  <a:cubicBezTo>
                    <a:pt x="388" y="822"/>
                    <a:pt x="365" y="867"/>
                    <a:pt x="365" y="867"/>
                  </a:cubicBezTo>
                  <a:cubicBezTo>
                    <a:pt x="297" y="959"/>
                    <a:pt x="251" y="1027"/>
                    <a:pt x="228" y="1096"/>
                  </a:cubicBezTo>
                  <a:cubicBezTo>
                    <a:pt x="137" y="1233"/>
                    <a:pt x="91" y="1392"/>
                    <a:pt x="46" y="1575"/>
                  </a:cubicBezTo>
                  <a:lnTo>
                    <a:pt x="46" y="1621"/>
                  </a:lnTo>
                  <a:lnTo>
                    <a:pt x="46" y="1644"/>
                  </a:lnTo>
                  <a:lnTo>
                    <a:pt x="46" y="1712"/>
                  </a:lnTo>
                  <a:cubicBezTo>
                    <a:pt x="0" y="1963"/>
                    <a:pt x="46" y="2214"/>
                    <a:pt x="114" y="2465"/>
                  </a:cubicBezTo>
                  <a:cubicBezTo>
                    <a:pt x="183" y="2648"/>
                    <a:pt x="320" y="2830"/>
                    <a:pt x="479" y="2990"/>
                  </a:cubicBezTo>
                  <a:cubicBezTo>
                    <a:pt x="639" y="3127"/>
                    <a:pt x="822" y="3241"/>
                    <a:pt x="1096" y="3310"/>
                  </a:cubicBezTo>
                  <a:cubicBezTo>
                    <a:pt x="1210" y="3333"/>
                    <a:pt x="1324" y="3333"/>
                    <a:pt x="1438" y="3333"/>
                  </a:cubicBezTo>
                  <a:cubicBezTo>
                    <a:pt x="1552" y="3333"/>
                    <a:pt x="1643" y="3333"/>
                    <a:pt x="1758" y="3310"/>
                  </a:cubicBezTo>
                  <a:cubicBezTo>
                    <a:pt x="1986" y="3241"/>
                    <a:pt x="2214" y="3150"/>
                    <a:pt x="2420" y="3013"/>
                  </a:cubicBezTo>
                  <a:cubicBezTo>
                    <a:pt x="2579" y="2922"/>
                    <a:pt x="2739" y="2762"/>
                    <a:pt x="2899" y="2579"/>
                  </a:cubicBezTo>
                  <a:cubicBezTo>
                    <a:pt x="3036" y="2397"/>
                    <a:pt x="3150" y="2169"/>
                    <a:pt x="3218" y="1940"/>
                  </a:cubicBezTo>
                  <a:cubicBezTo>
                    <a:pt x="3287" y="1712"/>
                    <a:pt x="3310" y="1484"/>
                    <a:pt x="3287" y="1233"/>
                  </a:cubicBezTo>
                  <a:cubicBezTo>
                    <a:pt x="3264" y="1004"/>
                    <a:pt x="3150" y="753"/>
                    <a:pt x="2990" y="525"/>
                  </a:cubicBezTo>
                  <a:cubicBezTo>
                    <a:pt x="2876" y="365"/>
                    <a:pt x="2693" y="228"/>
                    <a:pt x="2488" y="114"/>
                  </a:cubicBezTo>
                  <a:cubicBezTo>
                    <a:pt x="2374" y="69"/>
                    <a:pt x="2260" y="46"/>
                    <a:pt x="2168" y="23"/>
                  </a:cubicBezTo>
                  <a:cubicBezTo>
                    <a:pt x="2077" y="0"/>
                    <a:pt x="2009" y="0"/>
                    <a:pt x="1895"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4" name="Google Shape;4750;p38">
              <a:extLst>
                <a:ext uri="{FF2B5EF4-FFF2-40B4-BE49-F238E27FC236}">
                  <a16:creationId xmlns:a16="http://schemas.microsoft.com/office/drawing/2014/main" id="{E1AA5B4A-47D1-AF57-EE79-D9A9A1AA20FE}"/>
                </a:ext>
              </a:extLst>
            </p:cNvPr>
            <p:cNvSpPr/>
            <p:nvPr/>
          </p:nvSpPr>
          <p:spPr>
            <a:xfrm>
              <a:off x="9008299" y="2574035"/>
              <a:ext cx="114375" cy="112444"/>
            </a:xfrm>
            <a:custGeom>
              <a:avLst/>
              <a:gdLst/>
              <a:ahLst/>
              <a:cxnLst/>
              <a:rect l="l" t="t" r="r" b="b"/>
              <a:pathLst>
                <a:path w="4087" h="4018" extrusionOk="0">
                  <a:moveTo>
                    <a:pt x="1895" y="526"/>
                  </a:moveTo>
                  <a:cubicBezTo>
                    <a:pt x="2032" y="526"/>
                    <a:pt x="2169" y="549"/>
                    <a:pt x="2306" y="594"/>
                  </a:cubicBezTo>
                  <a:cubicBezTo>
                    <a:pt x="2443" y="640"/>
                    <a:pt x="2580" y="708"/>
                    <a:pt x="2717" y="777"/>
                  </a:cubicBezTo>
                  <a:cubicBezTo>
                    <a:pt x="2854" y="868"/>
                    <a:pt x="2991" y="982"/>
                    <a:pt x="3105" y="1096"/>
                  </a:cubicBezTo>
                  <a:cubicBezTo>
                    <a:pt x="3219" y="1210"/>
                    <a:pt x="3310" y="1347"/>
                    <a:pt x="3379" y="1484"/>
                  </a:cubicBezTo>
                  <a:cubicBezTo>
                    <a:pt x="3447" y="1621"/>
                    <a:pt x="3516" y="1758"/>
                    <a:pt x="3539" y="1895"/>
                  </a:cubicBezTo>
                  <a:cubicBezTo>
                    <a:pt x="3562" y="2032"/>
                    <a:pt x="3584" y="2169"/>
                    <a:pt x="3584" y="2306"/>
                  </a:cubicBezTo>
                  <a:cubicBezTo>
                    <a:pt x="3562" y="2420"/>
                    <a:pt x="3562" y="2534"/>
                    <a:pt x="3516" y="2648"/>
                  </a:cubicBezTo>
                  <a:cubicBezTo>
                    <a:pt x="3493" y="2740"/>
                    <a:pt x="3447" y="2831"/>
                    <a:pt x="3379" y="2945"/>
                  </a:cubicBezTo>
                  <a:cubicBezTo>
                    <a:pt x="3333" y="3037"/>
                    <a:pt x="3265" y="3105"/>
                    <a:pt x="3196" y="3173"/>
                  </a:cubicBezTo>
                  <a:cubicBezTo>
                    <a:pt x="3105" y="3242"/>
                    <a:pt x="3014" y="3310"/>
                    <a:pt x="2922" y="3356"/>
                  </a:cubicBezTo>
                  <a:cubicBezTo>
                    <a:pt x="2808" y="3425"/>
                    <a:pt x="2717" y="3447"/>
                    <a:pt x="2603" y="3493"/>
                  </a:cubicBezTo>
                  <a:cubicBezTo>
                    <a:pt x="2466" y="3516"/>
                    <a:pt x="2352" y="3516"/>
                    <a:pt x="2215" y="3516"/>
                  </a:cubicBezTo>
                  <a:cubicBezTo>
                    <a:pt x="2055" y="3516"/>
                    <a:pt x="1941" y="3493"/>
                    <a:pt x="1804" y="3447"/>
                  </a:cubicBezTo>
                  <a:cubicBezTo>
                    <a:pt x="1644" y="3402"/>
                    <a:pt x="1507" y="3333"/>
                    <a:pt x="1370" y="3265"/>
                  </a:cubicBezTo>
                  <a:cubicBezTo>
                    <a:pt x="1233" y="3173"/>
                    <a:pt x="1096" y="3059"/>
                    <a:pt x="982" y="2945"/>
                  </a:cubicBezTo>
                  <a:cubicBezTo>
                    <a:pt x="868" y="2831"/>
                    <a:pt x="777" y="2694"/>
                    <a:pt x="708" y="2557"/>
                  </a:cubicBezTo>
                  <a:cubicBezTo>
                    <a:pt x="617" y="2397"/>
                    <a:pt x="571" y="2260"/>
                    <a:pt x="526" y="2101"/>
                  </a:cubicBezTo>
                  <a:cubicBezTo>
                    <a:pt x="503" y="1987"/>
                    <a:pt x="503" y="1895"/>
                    <a:pt x="503" y="1804"/>
                  </a:cubicBezTo>
                  <a:cubicBezTo>
                    <a:pt x="503" y="1781"/>
                    <a:pt x="503" y="1758"/>
                    <a:pt x="503" y="1735"/>
                  </a:cubicBezTo>
                  <a:cubicBezTo>
                    <a:pt x="503" y="1621"/>
                    <a:pt x="526" y="1507"/>
                    <a:pt x="571" y="1393"/>
                  </a:cubicBezTo>
                  <a:cubicBezTo>
                    <a:pt x="571" y="1347"/>
                    <a:pt x="594" y="1325"/>
                    <a:pt x="594" y="1302"/>
                  </a:cubicBezTo>
                  <a:cubicBezTo>
                    <a:pt x="640" y="1210"/>
                    <a:pt x="663" y="1165"/>
                    <a:pt x="686" y="1096"/>
                  </a:cubicBezTo>
                  <a:lnTo>
                    <a:pt x="708" y="1074"/>
                  </a:lnTo>
                  <a:lnTo>
                    <a:pt x="731" y="1051"/>
                  </a:lnTo>
                  <a:lnTo>
                    <a:pt x="754" y="1005"/>
                  </a:lnTo>
                  <a:cubicBezTo>
                    <a:pt x="800" y="959"/>
                    <a:pt x="800" y="959"/>
                    <a:pt x="800" y="959"/>
                  </a:cubicBezTo>
                  <a:cubicBezTo>
                    <a:pt x="822" y="937"/>
                    <a:pt x="868" y="891"/>
                    <a:pt x="891" y="868"/>
                  </a:cubicBezTo>
                  <a:cubicBezTo>
                    <a:pt x="937" y="822"/>
                    <a:pt x="982" y="777"/>
                    <a:pt x="1028" y="754"/>
                  </a:cubicBezTo>
                  <a:cubicBezTo>
                    <a:pt x="1074" y="731"/>
                    <a:pt x="1119" y="686"/>
                    <a:pt x="1142" y="663"/>
                  </a:cubicBezTo>
                  <a:cubicBezTo>
                    <a:pt x="1188" y="663"/>
                    <a:pt x="1211" y="640"/>
                    <a:pt x="1256" y="617"/>
                  </a:cubicBezTo>
                  <a:cubicBezTo>
                    <a:pt x="1347" y="594"/>
                    <a:pt x="1416" y="571"/>
                    <a:pt x="1462" y="549"/>
                  </a:cubicBezTo>
                  <a:cubicBezTo>
                    <a:pt x="1599" y="526"/>
                    <a:pt x="1735" y="526"/>
                    <a:pt x="1850" y="526"/>
                  </a:cubicBezTo>
                  <a:close/>
                  <a:moveTo>
                    <a:pt x="1827" y="1"/>
                  </a:moveTo>
                  <a:cubicBezTo>
                    <a:pt x="1781" y="1"/>
                    <a:pt x="1735" y="1"/>
                    <a:pt x="1690" y="24"/>
                  </a:cubicBezTo>
                  <a:lnTo>
                    <a:pt x="1599" y="24"/>
                  </a:lnTo>
                  <a:cubicBezTo>
                    <a:pt x="1507" y="24"/>
                    <a:pt x="1416" y="46"/>
                    <a:pt x="1325" y="69"/>
                  </a:cubicBezTo>
                  <a:lnTo>
                    <a:pt x="1233" y="92"/>
                  </a:lnTo>
                  <a:cubicBezTo>
                    <a:pt x="1211" y="115"/>
                    <a:pt x="1188" y="115"/>
                    <a:pt x="1142" y="115"/>
                  </a:cubicBezTo>
                  <a:cubicBezTo>
                    <a:pt x="1028" y="161"/>
                    <a:pt x="914" y="229"/>
                    <a:pt x="800" y="297"/>
                  </a:cubicBezTo>
                  <a:lnTo>
                    <a:pt x="777" y="320"/>
                  </a:lnTo>
                  <a:lnTo>
                    <a:pt x="731" y="343"/>
                  </a:lnTo>
                  <a:cubicBezTo>
                    <a:pt x="663" y="389"/>
                    <a:pt x="571" y="457"/>
                    <a:pt x="480" y="549"/>
                  </a:cubicBezTo>
                  <a:cubicBezTo>
                    <a:pt x="434" y="594"/>
                    <a:pt x="389" y="663"/>
                    <a:pt x="343" y="708"/>
                  </a:cubicBezTo>
                  <a:lnTo>
                    <a:pt x="320" y="754"/>
                  </a:lnTo>
                  <a:cubicBezTo>
                    <a:pt x="275" y="845"/>
                    <a:pt x="229" y="891"/>
                    <a:pt x="206" y="937"/>
                  </a:cubicBezTo>
                  <a:lnTo>
                    <a:pt x="183" y="982"/>
                  </a:lnTo>
                  <a:lnTo>
                    <a:pt x="161" y="1028"/>
                  </a:lnTo>
                  <a:cubicBezTo>
                    <a:pt x="138" y="1074"/>
                    <a:pt x="115" y="1142"/>
                    <a:pt x="92" y="1188"/>
                  </a:cubicBezTo>
                  <a:cubicBezTo>
                    <a:pt x="92" y="1233"/>
                    <a:pt x="69" y="1279"/>
                    <a:pt x="69" y="1325"/>
                  </a:cubicBezTo>
                  <a:cubicBezTo>
                    <a:pt x="46" y="1370"/>
                    <a:pt x="24" y="1416"/>
                    <a:pt x="24" y="1484"/>
                  </a:cubicBezTo>
                  <a:cubicBezTo>
                    <a:pt x="1" y="1621"/>
                    <a:pt x="1" y="1758"/>
                    <a:pt x="1" y="1895"/>
                  </a:cubicBezTo>
                  <a:lnTo>
                    <a:pt x="1" y="1941"/>
                  </a:lnTo>
                  <a:cubicBezTo>
                    <a:pt x="1" y="2032"/>
                    <a:pt x="24" y="2101"/>
                    <a:pt x="46" y="2169"/>
                  </a:cubicBezTo>
                  <a:cubicBezTo>
                    <a:pt x="69" y="2397"/>
                    <a:pt x="161" y="2648"/>
                    <a:pt x="320" y="2900"/>
                  </a:cubicBezTo>
                  <a:cubicBezTo>
                    <a:pt x="412" y="3059"/>
                    <a:pt x="549" y="3242"/>
                    <a:pt x="754" y="3425"/>
                  </a:cubicBezTo>
                  <a:cubicBezTo>
                    <a:pt x="914" y="3584"/>
                    <a:pt x="1119" y="3721"/>
                    <a:pt x="1370" y="3813"/>
                  </a:cubicBezTo>
                  <a:cubicBezTo>
                    <a:pt x="1553" y="3927"/>
                    <a:pt x="1781" y="3972"/>
                    <a:pt x="2032" y="4018"/>
                  </a:cubicBezTo>
                  <a:lnTo>
                    <a:pt x="2375" y="4018"/>
                  </a:lnTo>
                  <a:cubicBezTo>
                    <a:pt x="2534" y="4018"/>
                    <a:pt x="2671" y="3972"/>
                    <a:pt x="2808" y="3950"/>
                  </a:cubicBezTo>
                  <a:cubicBezTo>
                    <a:pt x="2991" y="3904"/>
                    <a:pt x="3196" y="3813"/>
                    <a:pt x="3379" y="3676"/>
                  </a:cubicBezTo>
                  <a:cubicBezTo>
                    <a:pt x="3562" y="3539"/>
                    <a:pt x="3721" y="3379"/>
                    <a:pt x="3858" y="3128"/>
                  </a:cubicBezTo>
                  <a:cubicBezTo>
                    <a:pt x="3972" y="2968"/>
                    <a:pt x="4041" y="2740"/>
                    <a:pt x="4064" y="2489"/>
                  </a:cubicBezTo>
                  <a:cubicBezTo>
                    <a:pt x="4086" y="2375"/>
                    <a:pt x="4086" y="2238"/>
                    <a:pt x="4086" y="2146"/>
                  </a:cubicBezTo>
                  <a:cubicBezTo>
                    <a:pt x="4086" y="2009"/>
                    <a:pt x="4041" y="1872"/>
                    <a:pt x="4018" y="1735"/>
                  </a:cubicBezTo>
                  <a:cubicBezTo>
                    <a:pt x="3972" y="1530"/>
                    <a:pt x="3881" y="1302"/>
                    <a:pt x="3721" y="1074"/>
                  </a:cubicBezTo>
                  <a:cubicBezTo>
                    <a:pt x="3607" y="891"/>
                    <a:pt x="3470" y="731"/>
                    <a:pt x="3265" y="571"/>
                  </a:cubicBezTo>
                  <a:cubicBezTo>
                    <a:pt x="3014" y="343"/>
                    <a:pt x="2671" y="161"/>
                    <a:pt x="2306" y="69"/>
                  </a:cubicBezTo>
                  <a:cubicBezTo>
                    <a:pt x="2146" y="24"/>
                    <a:pt x="1987" y="1"/>
                    <a:pt x="1827"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5" name="Google Shape;4751;p38">
              <a:extLst>
                <a:ext uri="{FF2B5EF4-FFF2-40B4-BE49-F238E27FC236}">
                  <a16:creationId xmlns:a16="http://schemas.microsoft.com/office/drawing/2014/main" id="{D2F6A063-3A37-CF41-00F9-96C9DC5E13C7}"/>
                </a:ext>
              </a:extLst>
            </p:cNvPr>
            <p:cNvSpPr/>
            <p:nvPr/>
          </p:nvSpPr>
          <p:spPr>
            <a:xfrm>
              <a:off x="9106666" y="2716479"/>
              <a:ext cx="50513" cy="50485"/>
            </a:xfrm>
            <a:custGeom>
              <a:avLst/>
              <a:gdLst/>
              <a:ahLst/>
              <a:cxnLst/>
              <a:rect l="l" t="t" r="r" b="b"/>
              <a:pathLst>
                <a:path w="1805" h="1804" extrusionOk="0">
                  <a:moveTo>
                    <a:pt x="1074" y="526"/>
                  </a:moveTo>
                  <a:cubicBezTo>
                    <a:pt x="1096" y="526"/>
                    <a:pt x="1119" y="549"/>
                    <a:pt x="1142" y="549"/>
                  </a:cubicBezTo>
                  <a:lnTo>
                    <a:pt x="1188" y="594"/>
                  </a:lnTo>
                  <a:cubicBezTo>
                    <a:pt x="1211" y="617"/>
                    <a:pt x="1233" y="640"/>
                    <a:pt x="1233" y="640"/>
                  </a:cubicBezTo>
                  <a:cubicBezTo>
                    <a:pt x="1256" y="686"/>
                    <a:pt x="1256" y="708"/>
                    <a:pt x="1279" y="731"/>
                  </a:cubicBezTo>
                  <a:cubicBezTo>
                    <a:pt x="1279" y="754"/>
                    <a:pt x="1279" y="800"/>
                    <a:pt x="1279" y="822"/>
                  </a:cubicBezTo>
                  <a:cubicBezTo>
                    <a:pt x="1279" y="868"/>
                    <a:pt x="1256" y="891"/>
                    <a:pt x="1256" y="937"/>
                  </a:cubicBezTo>
                  <a:cubicBezTo>
                    <a:pt x="1233" y="982"/>
                    <a:pt x="1233" y="1005"/>
                    <a:pt x="1211" y="1051"/>
                  </a:cubicBezTo>
                  <a:cubicBezTo>
                    <a:pt x="1188" y="1096"/>
                    <a:pt x="1142" y="1119"/>
                    <a:pt x="1119" y="1165"/>
                  </a:cubicBezTo>
                  <a:cubicBezTo>
                    <a:pt x="1074" y="1188"/>
                    <a:pt x="1051" y="1211"/>
                    <a:pt x="1005" y="1233"/>
                  </a:cubicBezTo>
                  <a:cubicBezTo>
                    <a:pt x="982" y="1256"/>
                    <a:pt x="937" y="1279"/>
                    <a:pt x="891" y="1279"/>
                  </a:cubicBezTo>
                  <a:lnTo>
                    <a:pt x="731" y="1279"/>
                  </a:lnTo>
                  <a:cubicBezTo>
                    <a:pt x="708" y="1279"/>
                    <a:pt x="686" y="1256"/>
                    <a:pt x="686" y="1256"/>
                  </a:cubicBezTo>
                  <a:cubicBezTo>
                    <a:pt x="640" y="1233"/>
                    <a:pt x="617" y="1211"/>
                    <a:pt x="594" y="1188"/>
                  </a:cubicBezTo>
                  <a:lnTo>
                    <a:pt x="571" y="1165"/>
                  </a:lnTo>
                  <a:cubicBezTo>
                    <a:pt x="571" y="1119"/>
                    <a:pt x="549" y="1096"/>
                    <a:pt x="549" y="1074"/>
                  </a:cubicBezTo>
                  <a:cubicBezTo>
                    <a:pt x="526" y="1028"/>
                    <a:pt x="526" y="1005"/>
                    <a:pt x="526" y="982"/>
                  </a:cubicBezTo>
                  <a:cubicBezTo>
                    <a:pt x="549" y="937"/>
                    <a:pt x="549" y="914"/>
                    <a:pt x="549" y="868"/>
                  </a:cubicBezTo>
                  <a:cubicBezTo>
                    <a:pt x="571" y="822"/>
                    <a:pt x="594" y="777"/>
                    <a:pt x="617" y="754"/>
                  </a:cubicBezTo>
                  <a:cubicBezTo>
                    <a:pt x="640" y="708"/>
                    <a:pt x="640" y="686"/>
                    <a:pt x="663" y="686"/>
                  </a:cubicBezTo>
                  <a:lnTo>
                    <a:pt x="686" y="640"/>
                  </a:lnTo>
                  <a:cubicBezTo>
                    <a:pt x="731" y="617"/>
                    <a:pt x="754" y="594"/>
                    <a:pt x="800" y="571"/>
                  </a:cubicBezTo>
                  <a:cubicBezTo>
                    <a:pt x="845" y="549"/>
                    <a:pt x="868" y="526"/>
                    <a:pt x="914" y="526"/>
                  </a:cubicBezTo>
                  <a:close/>
                  <a:moveTo>
                    <a:pt x="982" y="1"/>
                  </a:moveTo>
                  <a:cubicBezTo>
                    <a:pt x="960" y="1"/>
                    <a:pt x="937" y="24"/>
                    <a:pt x="891" y="24"/>
                  </a:cubicBezTo>
                  <a:cubicBezTo>
                    <a:pt x="823" y="24"/>
                    <a:pt x="754" y="46"/>
                    <a:pt x="686" y="69"/>
                  </a:cubicBezTo>
                  <a:lnTo>
                    <a:pt x="663" y="69"/>
                  </a:lnTo>
                  <a:cubicBezTo>
                    <a:pt x="617" y="92"/>
                    <a:pt x="571" y="115"/>
                    <a:pt x="526" y="138"/>
                  </a:cubicBezTo>
                  <a:cubicBezTo>
                    <a:pt x="435" y="183"/>
                    <a:pt x="389" y="229"/>
                    <a:pt x="343" y="275"/>
                  </a:cubicBezTo>
                  <a:cubicBezTo>
                    <a:pt x="320" y="298"/>
                    <a:pt x="275" y="343"/>
                    <a:pt x="252" y="389"/>
                  </a:cubicBezTo>
                  <a:lnTo>
                    <a:pt x="229" y="412"/>
                  </a:lnTo>
                  <a:cubicBezTo>
                    <a:pt x="183" y="457"/>
                    <a:pt x="161" y="503"/>
                    <a:pt x="161" y="526"/>
                  </a:cubicBezTo>
                  <a:cubicBezTo>
                    <a:pt x="115" y="617"/>
                    <a:pt x="69" y="686"/>
                    <a:pt x="47" y="777"/>
                  </a:cubicBezTo>
                  <a:lnTo>
                    <a:pt x="47" y="822"/>
                  </a:lnTo>
                  <a:cubicBezTo>
                    <a:pt x="1" y="1005"/>
                    <a:pt x="47" y="1188"/>
                    <a:pt x="92" y="1325"/>
                  </a:cubicBezTo>
                  <a:cubicBezTo>
                    <a:pt x="138" y="1462"/>
                    <a:pt x="252" y="1576"/>
                    <a:pt x="343" y="1644"/>
                  </a:cubicBezTo>
                  <a:cubicBezTo>
                    <a:pt x="457" y="1713"/>
                    <a:pt x="571" y="1758"/>
                    <a:pt x="731" y="1781"/>
                  </a:cubicBezTo>
                  <a:cubicBezTo>
                    <a:pt x="754" y="1781"/>
                    <a:pt x="777" y="1804"/>
                    <a:pt x="823" y="1804"/>
                  </a:cubicBezTo>
                  <a:cubicBezTo>
                    <a:pt x="937" y="1804"/>
                    <a:pt x="1051" y="1758"/>
                    <a:pt x="1188" y="1713"/>
                  </a:cubicBezTo>
                  <a:cubicBezTo>
                    <a:pt x="1302" y="1667"/>
                    <a:pt x="1439" y="1553"/>
                    <a:pt x="1553" y="1439"/>
                  </a:cubicBezTo>
                  <a:cubicBezTo>
                    <a:pt x="1713" y="1233"/>
                    <a:pt x="1804" y="959"/>
                    <a:pt x="1781" y="708"/>
                  </a:cubicBezTo>
                  <a:cubicBezTo>
                    <a:pt x="1736" y="412"/>
                    <a:pt x="1530" y="161"/>
                    <a:pt x="1256" y="46"/>
                  </a:cubicBezTo>
                  <a:cubicBezTo>
                    <a:pt x="1165" y="24"/>
                    <a:pt x="1096" y="1"/>
                    <a:pt x="982"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6" name="Google Shape;4752;p38">
              <a:extLst>
                <a:ext uri="{FF2B5EF4-FFF2-40B4-BE49-F238E27FC236}">
                  <a16:creationId xmlns:a16="http://schemas.microsoft.com/office/drawing/2014/main" id="{D2083C77-0D4A-21E7-92D8-1C109A301B5A}"/>
                </a:ext>
              </a:extLst>
            </p:cNvPr>
            <p:cNvSpPr/>
            <p:nvPr/>
          </p:nvSpPr>
          <p:spPr>
            <a:xfrm>
              <a:off x="9178867" y="2601517"/>
              <a:ext cx="70914" cy="69011"/>
            </a:xfrm>
            <a:custGeom>
              <a:avLst/>
              <a:gdLst/>
              <a:ahLst/>
              <a:cxnLst/>
              <a:rect l="l" t="t" r="r" b="b"/>
              <a:pathLst>
                <a:path w="2534" h="2466" extrusionOk="0">
                  <a:moveTo>
                    <a:pt x="1256" y="502"/>
                  </a:moveTo>
                  <a:cubicBezTo>
                    <a:pt x="1324" y="502"/>
                    <a:pt x="1392" y="525"/>
                    <a:pt x="1438" y="525"/>
                  </a:cubicBezTo>
                  <a:cubicBezTo>
                    <a:pt x="1507" y="548"/>
                    <a:pt x="1552" y="594"/>
                    <a:pt x="1621" y="617"/>
                  </a:cubicBezTo>
                  <a:cubicBezTo>
                    <a:pt x="1666" y="639"/>
                    <a:pt x="1712" y="685"/>
                    <a:pt x="1758" y="731"/>
                  </a:cubicBezTo>
                  <a:cubicBezTo>
                    <a:pt x="1803" y="776"/>
                    <a:pt x="1826" y="822"/>
                    <a:pt x="1872" y="890"/>
                  </a:cubicBezTo>
                  <a:cubicBezTo>
                    <a:pt x="1895" y="936"/>
                    <a:pt x="1917" y="1005"/>
                    <a:pt x="1940" y="1073"/>
                  </a:cubicBezTo>
                  <a:cubicBezTo>
                    <a:pt x="1940" y="1142"/>
                    <a:pt x="1963" y="1210"/>
                    <a:pt x="1963" y="1278"/>
                  </a:cubicBezTo>
                  <a:cubicBezTo>
                    <a:pt x="1940" y="1324"/>
                    <a:pt x="1940" y="1393"/>
                    <a:pt x="1917" y="1461"/>
                  </a:cubicBezTo>
                  <a:cubicBezTo>
                    <a:pt x="1895" y="1507"/>
                    <a:pt x="1872" y="1575"/>
                    <a:pt x="1849" y="1621"/>
                  </a:cubicBezTo>
                  <a:cubicBezTo>
                    <a:pt x="1803" y="1666"/>
                    <a:pt x="1780" y="1712"/>
                    <a:pt x="1735" y="1758"/>
                  </a:cubicBezTo>
                  <a:cubicBezTo>
                    <a:pt x="1689" y="1803"/>
                    <a:pt x="1621" y="1849"/>
                    <a:pt x="1575" y="1872"/>
                  </a:cubicBezTo>
                  <a:cubicBezTo>
                    <a:pt x="1507" y="1918"/>
                    <a:pt x="1461" y="1918"/>
                    <a:pt x="1392" y="1940"/>
                  </a:cubicBezTo>
                  <a:cubicBezTo>
                    <a:pt x="1324" y="1963"/>
                    <a:pt x="1278" y="1963"/>
                    <a:pt x="1210" y="1963"/>
                  </a:cubicBezTo>
                  <a:cubicBezTo>
                    <a:pt x="1141" y="1963"/>
                    <a:pt x="1073" y="1940"/>
                    <a:pt x="1027" y="1940"/>
                  </a:cubicBezTo>
                  <a:cubicBezTo>
                    <a:pt x="959" y="1918"/>
                    <a:pt x="913" y="1895"/>
                    <a:pt x="845" y="1849"/>
                  </a:cubicBezTo>
                  <a:cubicBezTo>
                    <a:pt x="799" y="1826"/>
                    <a:pt x="753" y="1781"/>
                    <a:pt x="685" y="1735"/>
                  </a:cubicBezTo>
                  <a:cubicBezTo>
                    <a:pt x="662" y="1689"/>
                    <a:pt x="616" y="1621"/>
                    <a:pt x="594" y="1575"/>
                  </a:cubicBezTo>
                  <a:cubicBezTo>
                    <a:pt x="548" y="1507"/>
                    <a:pt x="525" y="1461"/>
                    <a:pt x="525" y="1393"/>
                  </a:cubicBezTo>
                  <a:cubicBezTo>
                    <a:pt x="502" y="1324"/>
                    <a:pt x="502" y="1278"/>
                    <a:pt x="502" y="1210"/>
                  </a:cubicBezTo>
                  <a:cubicBezTo>
                    <a:pt x="502" y="1142"/>
                    <a:pt x="525" y="1073"/>
                    <a:pt x="525" y="1005"/>
                  </a:cubicBezTo>
                  <a:cubicBezTo>
                    <a:pt x="548" y="959"/>
                    <a:pt x="571" y="890"/>
                    <a:pt x="616" y="845"/>
                  </a:cubicBezTo>
                  <a:cubicBezTo>
                    <a:pt x="616" y="822"/>
                    <a:pt x="639" y="822"/>
                    <a:pt x="639" y="799"/>
                  </a:cubicBezTo>
                  <a:cubicBezTo>
                    <a:pt x="662" y="776"/>
                    <a:pt x="685" y="731"/>
                    <a:pt x="731" y="708"/>
                  </a:cubicBezTo>
                  <a:cubicBezTo>
                    <a:pt x="776" y="662"/>
                    <a:pt x="799" y="639"/>
                    <a:pt x="845" y="617"/>
                  </a:cubicBezTo>
                  <a:lnTo>
                    <a:pt x="890" y="594"/>
                  </a:lnTo>
                  <a:cubicBezTo>
                    <a:pt x="936" y="571"/>
                    <a:pt x="1004" y="548"/>
                    <a:pt x="1073" y="525"/>
                  </a:cubicBezTo>
                  <a:cubicBezTo>
                    <a:pt x="1141" y="502"/>
                    <a:pt x="1187" y="502"/>
                    <a:pt x="1256" y="502"/>
                  </a:cubicBezTo>
                  <a:close/>
                  <a:moveTo>
                    <a:pt x="1187" y="0"/>
                  </a:moveTo>
                  <a:cubicBezTo>
                    <a:pt x="1096" y="0"/>
                    <a:pt x="1004" y="23"/>
                    <a:pt x="936" y="46"/>
                  </a:cubicBezTo>
                  <a:lnTo>
                    <a:pt x="867" y="46"/>
                  </a:lnTo>
                  <a:cubicBezTo>
                    <a:pt x="845" y="69"/>
                    <a:pt x="799" y="69"/>
                    <a:pt x="776" y="92"/>
                  </a:cubicBezTo>
                  <a:cubicBezTo>
                    <a:pt x="639" y="137"/>
                    <a:pt x="525" y="206"/>
                    <a:pt x="434" y="297"/>
                  </a:cubicBezTo>
                  <a:cubicBezTo>
                    <a:pt x="274" y="411"/>
                    <a:pt x="160" y="571"/>
                    <a:pt x="91" y="753"/>
                  </a:cubicBezTo>
                  <a:cubicBezTo>
                    <a:pt x="46" y="868"/>
                    <a:pt x="23" y="959"/>
                    <a:pt x="0" y="1096"/>
                  </a:cubicBezTo>
                  <a:cubicBezTo>
                    <a:pt x="0" y="1142"/>
                    <a:pt x="0" y="1210"/>
                    <a:pt x="0" y="1256"/>
                  </a:cubicBezTo>
                  <a:cubicBezTo>
                    <a:pt x="0" y="1278"/>
                    <a:pt x="0" y="1301"/>
                    <a:pt x="0" y="1324"/>
                  </a:cubicBezTo>
                  <a:cubicBezTo>
                    <a:pt x="0" y="1370"/>
                    <a:pt x="0" y="1393"/>
                    <a:pt x="0" y="1393"/>
                  </a:cubicBezTo>
                  <a:cubicBezTo>
                    <a:pt x="23" y="1598"/>
                    <a:pt x="114" y="1781"/>
                    <a:pt x="228" y="1963"/>
                  </a:cubicBezTo>
                  <a:cubicBezTo>
                    <a:pt x="320" y="2100"/>
                    <a:pt x="457" y="2214"/>
                    <a:pt x="662" y="2328"/>
                  </a:cubicBezTo>
                  <a:cubicBezTo>
                    <a:pt x="731" y="2374"/>
                    <a:pt x="799" y="2397"/>
                    <a:pt x="913" y="2420"/>
                  </a:cubicBezTo>
                  <a:cubicBezTo>
                    <a:pt x="1004" y="2443"/>
                    <a:pt x="1119" y="2465"/>
                    <a:pt x="1210" y="2465"/>
                  </a:cubicBezTo>
                  <a:cubicBezTo>
                    <a:pt x="1347" y="2465"/>
                    <a:pt x="1438" y="2443"/>
                    <a:pt x="1552" y="2420"/>
                  </a:cubicBezTo>
                  <a:cubicBezTo>
                    <a:pt x="1644" y="2397"/>
                    <a:pt x="1758" y="2351"/>
                    <a:pt x="1872" y="2283"/>
                  </a:cubicBezTo>
                  <a:cubicBezTo>
                    <a:pt x="1940" y="2237"/>
                    <a:pt x="2009" y="2191"/>
                    <a:pt x="2054" y="2146"/>
                  </a:cubicBezTo>
                  <a:cubicBezTo>
                    <a:pt x="2146" y="2055"/>
                    <a:pt x="2214" y="1986"/>
                    <a:pt x="2260" y="1895"/>
                  </a:cubicBezTo>
                  <a:cubicBezTo>
                    <a:pt x="2488" y="1552"/>
                    <a:pt x="2534" y="1096"/>
                    <a:pt x="2351" y="708"/>
                  </a:cubicBezTo>
                  <a:cubicBezTo>
                    <a:pt x="2283" y="548"/>
                    <a:pt x="2169" y="411"/>
                    <a:pt x="2009" y="274"/>
                  </a:cubicBezTo>
                  <a:cubicBezTo>
                    <a:pt x="1872" y="160"/>
                    <a:pt x="1712" y="92"/>
                    <a:pt x="1507" y="23"/>
                  </a:cubicBezTo>
                  <a:cubicBezTo>
                    <a:pt x="1415" y="0"/>
                    <a:pt x="1324" y="0"/>
                    <a:pt x="1256"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7" name="Google Shape;4753;p38">
              <a:extLst>
                <a:ext uri="{FF2B5EF4-FFF2-40B4-BE49-F238E27FC236}">
                  <a16:creationId xmlns:a16="http://schemas.microsoft.com/office/drawing/2014/main" id="{7FE30498-9F67-DB64-5FE4-480017C2785F}"/>
                </a:ext>
              </a:extLst>
            </p:cNvPr>
            <p:cNvSpPr/>
            <p:nvPr/>
          </p:nvSpPr>
          <p:spPr>
            <a:xfrm>
              <a:off x="8128730" y="2430333"/>
              <a:ext cx="647097" cy="469504"/>
            </a:xfrm>
            <a:custGeom>
              <a:avLst/>
              <a:gdLst/>
              <a:ahLst/>
              <a:cxnLst/>
              <a:rect l="l" t="t" r="r" b="b"/>
              <a:pathLst>
                <a:path w="23123" h="16777" extrusionOk="0">
                  <a:moveTo>
                    <a:pt x="548" y="0"/>
                  </a:moveTo>
                  <a:cubicBezTo>
                    <a:pt x="525" y="0"/>
                    <a:pt x="480" y="23"/>
                    <a:pt x="434" y="46"/>
                  </a:cubicBezTo>
                  <a:cubicBezTo>
                    <a:pt x="388" y="114"/>
                    <a:pt x="320" y="160"/>
                    <a:pt x="251" y="251"/>
                  </a:cubicBezTo>
                  <a:cubicBezTo>
                    <a:pt x="229" y="274"/>
                    <a:pt x="183" y="320"/>
                    <a:pt x="160" y="342"/>
                  </a:cubicBezTo>
                  <a:cubicBezTo>
                    <a:pt x="137" y="388"/>
                    <a:pt x="137" y="457"/>
                    <a:pt x="137" y="502"/>
                  </a:cubicBezTo>
                  <a:cubicBezTo>
                    <a:pt x="114" y="525"/>
                    <a:pt x="69" y="548"/>
                    <a:pt x="46" y="571"/>
                  </a:cubicBezTo>
                  <a:cubicBezTo>
                    <a:pt x="23" y="616"/>
                    <a:pt x="0" y="662"/>
                    <a:pt x="0" y="730"/>
                  </a:cubicBezTo>
                  <a:cubicBezTo>
                    <a:pt x="0" y="776"/>
                    <a:pt x="23" y="822"/>
                    <a:pt x="92" y="867"/>
                  </a:cubicBezTo>
                  <a:cubicBezTo>
                    <a:pt x="137" y="913"/>
                    <a:pt x="183" y="936"/>
                    <a:pt x="229" y="982"/>
                  </a:cubicBezTo>
                  <a:lnTo>
                    <a:pt x="251" y="1004"/>
                  </a:lnTo>
                  <a:cubicBezTo>
                    <a:pt x="320" y="1050"/>
                    <a:pt x="388" y="1096"/>
                    <a:pt x="457" y="1141"/>
                  </a:cubicBezTo>
                  <a:lnTo>
                    <a:pt x="754" y="1301"/>
                  </a:lnTo>
                  <a:lnTo>
                    <a:pt x="845" y="1370"/>
                  </a:lnTo>
                  <a:lnTo>
                    <a:pt x="1027" y="1529"/>
                  </a:lnTo>
                  <a:lnTo>
                    <a:pt x="1210" y="1712"/>
                  </a:lnTo>
                  <a:cubicBezTo>
                    <a:pt x="1301" y="1780"/>
                    <a:pt x="1370" y="1849"/>
                    <a:pt x="1461" y="1917"/>
                  </a:cubicBezTo>
                  <a:lnTo>
                    <a:pt x="1484" y="1963"/>
                  </a:lnTo>
                  <a:lnTo>
                    <a:pt x="1552" y="2032"/>
                  </a:lnTo>
                  <a:cubicBezTo>
                    <a:pt x="1598" y="2054"/>
                    <a:pt x="1644" y="2100"/>
                    <a:pt x="1689" y="2123"/>
                  </a:cubicBezTo>
                  <a:cubicBezTo>
                    <a:pt x="1735" y="2146"/>
                    <a:pt x="1758" y="2146"/>
                    <a:pt x="1781" y="2146"/>
                  </a:cubicBezTo>
                  <a:cubicBezTo>
                    <a:pt x="1804" y="2146"/>
                    <a:pt x="1826" y="2146"/>
                    <a:pt x="1826" y="2123"/>
                  </a:cubicBezTo>
                  <a:cubicBezTo>
                    <a:pt x="1872" y="2123"/>
                    <a:pt x="1895" y="2100"/>
                    <a:pt x="1918" y="2077"/>
                  </a:cubicBezTo>
                  <a:cubicBezTo>
                    <a:pt x="1918" y="2077"/>
                    <a:pt x="1940" y="2077"/>
                    <a:pt x="1940" y="2054"/>
                  </a:cubicBezTo>
                  <a:cubicBezTo>
                    <a:pt x="1986" y="2100"/>
                    <a:pt x="2032" y="2146"/>
                    <a:pt x="2077" y="2168"/>
                  </a:cubicBezTo>
                  <a:lnTo>
                    <a:pt x="2123" y="2214"/>
                  </a:lnTo>
                  <a:lnTo>
                    <a:pt x="2146" y="2237"/>
                  </a:lnTo>
                  <a:cubicBezTo>
                    <a:pt x="2260" y="2328"/>
                    <a:pt x="2374" y="2442"/>
                    <a:pt x="2488" y="2511"/>
                  </a:cubicBezTo>
                  <a:lnTo>
                    <a:pt x="3264" y="3173"/>
                  </a:lnTo>
                  <a:cubicBezTo>
                    <a:pt x="3515" y="3378"/>
                    <a:pt x="3789" y="3561"/>
                    <a:pt x="4040" y="3766"/>
                  </a:cubicBezTo>
                  <a:cubicBezTo>
                    <a:pt x="4109" y="3812"/>
                    <a:pt x="4177" y="3858"/>
                    <a:pt x="4246" y="3903"/>
                  </a:cubicBezTo>
                  <a:lnTo>
                    <a:pt x="4291" y="3926"/>
                  </a:lnTo>
                  <a:lnTo>
                    <a:pt x="4428" y="4017"/>
                  </a:lnTo>
                  <a:lnTo>
                    <a:pt x="4543" y="4109"/>
                  </a:lnTo>
                  <a:lnTo>
                    <a:pt x="4634" y="4177"/>
                  </a:lnTo>
                  <a:cubicBezTo>
                    <a:pt x="4680" y="4200"/>
                    <a:pt x="4725" y="4223"/>
                    <a:pt x="4771" y="4268"/>
                  </a:cubicBezTo>
                  <a:lnTo>
                    <a:pt x="4794" y="4291"/>
                  </a:lnTo>
                  <a:lnTo>
                    <a:pt x="4839" y="4314"/>
                  </a:lnTo>
                  <a:cubicBezTo>
                    <a:pt x="4862" y="4337"/>
                    <a:pt x="4908" y="4337"/>
                    <a:pt x="4953" y="4337"/>
                  </a:cubicBezTo>
                  <a:cubicBezTo>
                    <a:pt x="4999" y="4337"/>
                    <a:pt x="5022" y="4314"/>
                    <a:pt x="5068" y="4291"/>
                  </a:cubicBezTo>
                  <a:cubicBezTo>
                    <a:pt x="5227" y="4405"/>
                    <a:pt x="5364" y="4519"/>
                    <a:pt x="5524" y="4634"/>
                  </a:cubicBezTo>
                  <a:lnTo>
                    <a:pt x="5593" y="4702"/>
                  </a:lnTo>
                  <a:lnTo>
                    <a:pt x="5707" y="4771"/>
                  </a:lnTo>
                  <a:cubicBezTo>
                    <a:pt x="5821" y="4862"/>
                    <a:pt x="5958" y="4953"/>
                    <a:pt x="6072" y="5044"/>
                  </a:cubicBezTo>
                  <a:lnTo>
                    <a:pt x="6232" y="5159"/>
                  </a:lnTo>
                  <a:cubicBezTo>
                    <a:pt x="6323" y="5227"/>
                    <a:pt x="6437" y="5296"/>
                    <a:pt x="6528" y="5364"/>
                  </a:cubicBezTo>
                  <a:lnTo>
                    <a:pt x="6642" y="5432"/>
                  </a:lnTo>
                  <a:lnTo>
                    <a:pt x="6734" y="5524"/>
                  </a:lnTo>
                  <a:lnTo>
                    <a:pt x="6916" y="5661"/>
                  </a:lnTo>
                  <a:lnTo>
                    <a:pt x="7076" y="5775"/>
                  </a:lnTo>
                  <a:lnTo>
                    <a:pt x="7761" y="6300"/>
                  </a:lnTo>
                  <a:cubicBezTo>
                    <a:pt x="8263" y="6665"/>
                    <a:pt x="8765" y="7007"/>
                    <a:pt x="9130" y="7259"/>
                  </a:cubicBezTo>
                  <a:lnTo>
                    <a:pt x="9085" y="7236"/>
                  </a:lnTo>
                  <a:lnTo>
                    <a:pt x="9085" y="7236"/>
                  </a:lnTo>
                  <a:cubicBezTo>
                    <a:pt x="9245" y="7327"/>
                    <a:pt x="9404" y="7441"/>
                    <a:pt x="9564" y="7555"/>
                  </a:cubicBezTo>
                  <a:lnTo>
                    <a:pt x="9678" y="7647"/>
                  </a:lnTo>
                  <a:lnTo>
                    <a:pt x="9815" y="7738"/>
                  </a:lnTo>
                  <a:lnTo>
                    <a:pt x="9929" y="7806"/>
                  </a:lnTo>
                  <a:lnTo>
                    <a:pt x="9952" y="7829"/>
                  </a:lnTo>
                  <a:lnTo>
                    <a:pt x="9998" y="7852"/>
                  </a:lnTo>
                  <a:lnTo>
                    <a:pt x="10021" y="7875"/>
                  </a:lnTo>
                  <a:cubicBezTo>
                    <a:pt x="10066" y="7898"/>
                    <a:pt x="10089" y="7920"/>
                    <a:pt x="10112" y="7943"/>
                  </a:cubicBezTo>
                  <a:lnTo>
                    <a:pt x="10135" y="7943"/>
                  </a:lnTo>
                  <a:cubicBezTo>
                    <a:pt x="10203" y="8012"/>
                    <a:pt x="10272" y="8057"/>
                    <a:pt x="10340" y="8126"/>
                  </a:cubicBezTo>
                  <a:cubicBezTo>
                    <a:pt x="10431" y="8172"/>
                    <a:pt x="10523" y="8240"/>
                    <a:pt x="10591" y="8308"/>
                  </a:cubicBezTo>
                  <a:cubicBezTo>
                    <a:pt x="10660" y="8354"/>
                    <a:pt x="10705" y="8400"/>
                    <a:pt x="10751" y="8423"/>
                  </a:cubicBezTo>
                  <a:cubicBezTo>
                    <a:pt x="11025" y="8651"/>
                    <a:pt x="11322" y="8879"/>
                    <a:pt x="11618" y="9085"/>
                  </a:cubicBezTo>
                  <a:lnTo>
                    <a:pt x="11710" y="9153"/>
                  </a:lnTo>
                  <a:cubicBezTo>
                    <a:pt x="11984" y="9358"/>
                    <a:pt x="12235" y="9541"/>
                    <a:pt x="12486" y="9724"/>
                  </a:cubicBezTo>
                  <a:cubicBezTo>
                    <a:pt x="12600" y="9815"/>
                    <a:pt x="12737" y="9883"/>
                    <a:pt x="12851" y="9975"/>
                  </a:cubicBezTo>
                  <a:lnTo>
                    <a:pt x="13011" y="10089"/>
                  </a:lnTo>
                  <a:cubicBezTo>
                    <a:pt x="13102" y="10180"/>
                    <a:pt x="13216" y="10249"/>
                    <a:pt x="13330" y="10340"/>
                  </a:cubicBezTo>
                  <a:lnTo>
                    <a:pt x="13764" y="10637"/>
                  </a:lnTo>
                  <a:lnTo>
                    <a:pt x="13878" y="10705"/>
                  </a:lnTo>
                  <a:cubicBezTo>
                    <a:pt x="13901" y="10728"/>
                    <a:pt x="13947" y="10751"/>
                    <a:pt x="13992" y="10796"/>
                  </a:cubicBezTo>
                  <a:cubicBezTo>
                    <a:pt x="14106" y="10865"/>
                    <a:pt x="14243" y="10956"/>
                    <a:pt x="14357" y="11025"/>
                  </a:cubicBezTo>
                  <a:cubicBezTo>
                    <a:pt x="14380" y="11025"/>
                    <a:pt x="14403" y="11025"/>
                    <a:pt x="14426" y="11047"/>
                  </a:cubicBezTo>
                  <a:cubicBezTo>
                    <a:pt x="14472" y="11093"/>
                    <a:pt x="14517" y="11116"/>
                    <a:pt x="14563" y="11162"/>
                  </a:cubicBezTo>
                  <a:lnTo>
                    <a:pt x="14631" y="11207"/>
                  </a:lnTo>
                  <a:lnTo>
                    <a:pt x="14723" y="11276"/>
                  </a:lnTo>
                  <a:cubicBezTo>
                    <a:pt x="14791" y="11344"/>
                    <a:pt x="14882" y="11413"/>
                    <a:pt x="14951" y="11481"/>
                  </a:cubicBezTo>
                  <a:lnTo>
                    <a:pt x="15111" y="11595"/>
                  </a:lnTo>
                  <a:cubicBezTo>
                    <a:pt x="15293" y="11755"/>
                    <a:pt x="15499" y="11915"/>
                    <a:pt x="15727" y="12075"/>
                  </a:cubicBezTo>
                  <a:lnTo>
                    <a:pt x="15955" y="12257"/>
                  </a:lnTo>
                  <a:lnTo>
                    <a:pt x="16252" y="12463"/>
                  </a:lnTo>
                  <a:lnTo>
                    <a:pt x="16389" y="12577"/>
                  </a:lnTo>
                  <a:cubicBezTo>
                    <a:pt x="16526" y="12691"/>
                    <a:pt x="16663" y="12805"/>
                    <a:pt x="16823" y="12896"/>
                  </a:cubicBezTo>
                  <a:cubicBezTo>
                    <a:pt x="17096" y="13125"/>
                    <a:pt x="17393" y="13330"/>
                    <a:pt x="17690" y="13535"/>
                  </a:cubicBezTo>
                  <a:cubicBezTo>
                    <a:pt x="17987" y="13764"/>
                    <a:pt x="18306" y="13992"/>
                    <a:pt x="18626" y="14197"/>
                  </a:cubicBezTo>
                  <a:lnTo>
                    <a:pt x="18922" y="14403"/>
                  </a:lnTo>
                  <a:lnTo>
                    <a:pt x="18945" y="14403"/>
                  </a:lnTo>
                  <a:lnTo>
                    <a:pt x="19105" y="14517"/>
                  </a:lnTo>
                  <a:lnTo>
                    <a:pt x="19174" y="14585"/>
                  </a:lnTo>
                  <a:cubicBezTo>
                    <a:pt x="19196" y="14585"/>
                    <a:pt x="19196" y="14585"/>
                    <a:pt x="19219" y="14608"/>
                  </a:cubicBezTo>
                  <a:cubicBezTo>
                    <a:pt x="19219" y="14608"/>
                    <a:pt x="19196" y="14585"/>
                    <a:pt x="19196" y="14585"/>
                  </a:cubicBezTo>
                  <a:lnTo>
                    <a:pt x="19242" y="14608"/>
                  </a:lnTo>
                  <a:lnTo>
                    <a:pt x="19265" y="14631"/>
                  </a:lnTo>
                  <a:cubicBezTo>
                    <a:pt x="19288" y="14654"/>
                    <a:pt x="19311" y="14654"/>
                    <a:pt x="19356" y="14677"/>
                  </a:cubicBezTo>
                  <a:cubicBezTo>
                    <a:pt x="19379" y="14700"/>
                    <a:pt x="19402" y="14700"/>
                    <a:pt x="19447" y="14700"/>
                  </a:cubicBezTo>
                  <a:cubicBezTo>
                    <a:pt x="19493" y="14700"/>
                    <a:pt x="19516" y="14700"/>
                    <a:pt x="19584" y="14677"/>
                  </a:cubicBezTo>
                  <a:cubicBezTo>
                    <a:pt x="19584" y="14654"/>
                    <a:pt x="19584" y="14654"/>
                    <a:pt x="19607" y="14654"/>
                  </a:cubicBezTo>
                  <a:lnTo>
                    <a:pt x="19653" y="14700"/>
                  </a:lnTo>
                  <a:lnTo>
                    <a:pt x="19721" y="14745"/>
                  </a:lnTo>
                  <a:lnTo>
                    <a:pt x="19767" y="14791"/>
                  </a:lnTo>
                  <a:cubicBezTo>
                    <a:pt x="19813" y="14836"/>
                    <a:pt x="19858" y="14882"/>
                    <a:pt x="19904" y="14905"/>
                  </a:cubicBezTo>
                  <a:cubicBezTo>
                    <a:pt x="20018" y="14996"/>
                    <a:pt x="20155" y="15110"/>
                    <a:pt x="20269" y="15202"/>
                  </a:cubicBezTo>
                  <a:cubicBezTo>
                    <a:pt x="20383" y="15270"/>
                    <a:pt x="20497" y="15361"/>
                    <a:pt x="20612" y="15430"/>
                  </a:cubicBezTo>
                  <a:cubicBezTo>
                    <a:pt x="20703" y="15521"/>
                    <a:pt x="20817" y="15613"/>
                    <a:pt x="20931" y="15681"/>
                  </a:cubicBezTo>
                  <a:cubicBezTo>
                    <a:pt x="21091" y="15795"/>
                    <a:pt x="21251" y="15909"/>
                    <a:pt x="21410" y="16023"/>
                  </a:cubicBezTo>
                  <a:lnTo>
                    <a:pt x="21502" y="16092"/>
                  </a:lnTo>
                  <a:lnTo>
                    <a:pt x="21547" y="16138"/>
                  </a:lnTo>
                  <a:lnTo>
                    <a:pt x="21593" y="16183"/>
                  </a:lnTo>
                  <a:cubicBezTo>
                    <a:pt x="21662" y="16252"/>
                    <a:pt x="21730" y="16297"/>
                    <a:pt x="21798" y="16366"/>
                  </a:cubicBezTo>
                  <a:cubicBezTo>
                    <a:pt x="21913" y="16480"/>
                    <a:pt x="22050" y="16571"/>
                    <a:pt x="22187" y="16663"/>
                  </a:cubicBezTo>
                  <a:cubicBezTo>
                    <a:pt x="22232" y="16685"/>
                    <a:pt x="22278" y="16708"/>
                    <a:pt x="22323" y="16731"/>
                  </a:cubicBezTo>
                  <a:cubicBezTo>
                    <a:pt x="22369" y="16754"/>
                    <a:pt x="22392" y="16754"/>
                    <a:pt x="22415" y="16754"/>
                  </a:cubicBezTo>
                  <a:cubicBezTo>
                    <a:pt x="22460" y="16777"/>
                    <a:pt x="22483" y="16777"/>
                    <a:pt x="22506" y="16777"/>
                  </a:cubicBezTo>
                  <a:cubicBezTo>
                    <a:pt x="22529" y="16777"/>
                    <a:pt x="22575" y="16777"/>
                    <a:pt x="22620" y="16754"/>
                  </a:cubicBezTo>
                  <a:cubicBezTo>
                    <a:pt x="22666" y="16754"/>
                    <a:pt x="22711" y="16708"/>
                    <a:pt x="22757" y="16663"/>
                  </a:cubicBezTo>
                  <a:cubicBezTo>
                    <a:pt x="22780" y="16640"/>
                    <a:pt x="22803" y="16594"/>
                    <a:pt x="22826" y="16548"/>
                  </a:cubicBezTo>
                  <a:cubicBezTo>
                    <a:pt x="22848" y="16503"/>
                    <a:pt x="22871" y="16457"/>
                    <a:pt x="22894" y="16389"/>
                  </a:cubicBezTo>
                  <a:cubicBezTo>
                    <a:pt x="22894" y="16366"/>
                    <a:pt x="22894" y="16366"/>
                    <a:pt x="22894" y="16366"/>
                  </a:cubicBezTo>
                  <a:lnTo>
                    <a:pt x="22894" y="16343"/>
                  </a:lnTo>
                  <a:lnTo>
                    <a:pt x="22917" y="16343"/>
                  </a:lnTo>
                  <a:cubicBezTo>
                    <a:pt x="22940" y="16343"/>
                    <a:pt x="22985" y="16343"/>
                    <a:pt x="23031" y="16320"/>
                  </a:cubicBezTo>
                  <a:cubicBezTo>
                    <a:pt x="23054" y="16297"/>
                    <a:pt x="23077" y="16252"/>
                    <a:pt x="23100" y="16229"/>
                  </a:cubicBezTo>
                  <a:cubicBezTo>
                    <a:pt x="23122" y="16206"/>
                    <a:pt x="23122" y="16160"/>
                    <a:pt x="23122" y="16115"/>
                  </a:cubicBezTo>
                  <a:cubicBezTo>
                    <a:pt x="23122" y="16092"/>
                    <a:pt x="23122" y="16069"/>
                    <a:pt x="23077" y="16001"/>
                  </a:cubicBezTo>
                  <a:cubicBezTo>
                    <a:pt x="23077" y="15978"/>
                    <a:pt x="23054" y="15932"/>
                    <a:pt x="22985" y="15909"/>
                  </a:cubicBezTo>
                  <a:cubicBezTo>
                    <a:pt x="22963" y="15886"/>
                    <a:pt x="22940" y="15886"/>
                    <a:pt x="22917" y="15886"/>
                  </a:cubicBezTo>
                  <a:lnTo>
                    <a:pt x="22871" y="15886"/>
                  </a:lnTo>
                  <a:cubicBezTo>
                    <a:pt x="22848" y="15886"/>
                    <a:pt x="22848" y="15864"/>
                    <a:pt x="22826" y="15864"/>
                  </a:cubicBezTo>
                  <a:lnTo>
                    <a:pt x="22734" y="15818"/>
                  </a:lnTo>
                  <a:lnTo>
                    <a:pt x="22689" y="15795"/>
                  </a:lnTo>
                  <a:cubicBezTo>
                    <a:pt x="22620" y="15704"/>
                    <a:pt x="22552" y="15635"/>
                    <a:pt x="22483" y="15567"/>
                  </a:cubicBezTo>
                  <a:cubicBezTo>
                    <a:pt x="22415" y="15498"/>
                    <a:pt x="22346" y="15430"/>
                    <a:pt x="22255" y="15339"/>
                  </a:cubicBezTo>
                  <a:cubicBezTo>
                    <a:pt x="22141" y="15247"/>
                    <a:pt x="22004" y="15110"/>
                    <a:pt x="21844" y="14996"/>
                  </a:cubicBezTo>
                  <a:cubicBezTo>
                    <a:pt x="21684" y="14859"/>
                    <a:pt x="21525" y="14745"/>
                    <a:pt x="21365" y="14654"/>
                  </a:cubicBezTo>
                  <a:cubicBezTo>
                    <a:pt x="21296" y="14608"/>
                    <a:pt x="21228" y="14585"/>
                    <a:pt x="21159" y="14540"/>
                  </a:cubicBezTo>
                  <a:cubicBezTo>
                    <a:pt x="21137" y="14517"/>
                    <a:pt x="21091" y="14517"/>
                    <a:pt x="21045" y="14494"/>
                  </a:cubicBezTo>
                  <a:cubicBezTo>
                    <a:pt x="21022" y="14471"/>
                    <a:pt x="20977" y="14471"/>
                    <a:pt x="20954" y="14448"/>
                  </a:cubicBezTo>
                  <a:cubicBezTo>
                    <a:pt x="20931" y="14448"/>
                    <a:pt x="20931" y="14426"/>
                    <a:pt x="20908" y="14403"/>
                  </a:cubicBezTo>
                  <a:cubicBezTo>
                    <a:pt x="20840" y="14334"/>
                    <a:pt x="20749" y="14289"/>
                    <a:pt x="20634" y="14197"/>
                  </a:cubicBezTo>
                  <a:lnTo>
                    <a:pt x="20520" y="14106"/>
                  </a:lnTo>
                  <a:cubicBezTo>
                    <a:pt x="20406" y="14038"/>
                    <a:pt x="20292" y="13946"/>
                    <a:pt x="20178" y="13878"/>
                  </a:cubicBezTo>
                  <a:lnTo>
                    <a:pt x="20064" y="13787"/>
                  </a:lnTo>
                  <a:lnTo>
                    <a:pt x="19972" y="13718"/>
                  </a:lnTo>
                  <a:lnTo>
                    <a:pt x="19790" y="13581"/>
                  </a:lnTo>
                  <a:cubicBezTo>
                    <a:pt x="19630" y="13444"/>
                    <a:pt x="19447" y="13307"/>
                    <a:pt x="19265" y="13193"/>
                  </a:cubicBezTo>
                  <a:cubicBezTo>
                    <a:pt x="18877" y="12874"/>
                    <a:pt x="18466" y="12577"/>
                    <a:pt x="18055" y="12303"/>
                  </a:cubicBezTo>
                  <a:lnTo>
                    <a:pt x="17873" y="12166"/>
                  </a:lnTo>
                  <a:lnTo>
                    <a:pt x="17439" y="11869"/>
                  </a:lnTo>
                  <a:lnTo>
                    <a:pt x="17393" y="11824"/>
                  </a:lnTo>
                  <a:lnTo>
                    <a:pt x="17348" y="11778"/>
                  </a:lnTo>
                  <a:cubicBezTo>
                    <a:pt x="17233" y="11709"/>
                    <a:pt x="17119" y="11618"/>
                    <a:pt x="17005" y="11550"/>
                  </a:cubicBezTo>
                  <a:lnTo>
                    <a:pt x="16914" y="11481"/>
                  </a:lnTo>
                  <a:cubicBezTo>
                    <a:pt x="16800" y="11413"/>
                    <a:pt x="16686" y="11321"/>
                    <a:pt x="16571" y="11276"/>
                  </a:cubicBezTo>
                  <a:cubicBezTo>
                    <a:pt x="16571" y="11253"/>
                    <a:pt x="16549" y="11253"/>
                    <a:pt x="16526" y="11253"/>
                  </a:cubicBezTo>
                  <a:lnTo>
                    <a:pt x="16503" y="11230"/>
                  </a:lnTo>
                  <a:lnTo>
                    <a:pt x="16457" y="11207"/>
                  </a:lnTo>
                  <a:lnTo>
                    <a:pt x="16343" y="11116"/>
                  </a:lnTo>
                  <a:lnTo>
                    <a:pt x="16229" y="11025"/>
                  </a:lnTo>
                  <a:cubicBezTo>
                    <a:pt x="16092" y="10911"/>
                    <a:pt x="15955" y="10796"/>
                    <a:pt x="15795" y="10705"/>
                  </a:cubicBezTo>
                  <a:cubicBezTo>
                    <a:pt x="15590" y="10545"/>
                    <a:pt x="15385" y="10408"/>
                    <a:pt x="15179" y="10249"/>
                  </a:cubicBezTo>
                  <a:lnTo>
                    <a:pt x="14928" y="10089"/>
                  </a:lnTo>
                  <a:cubicBezTo>
                    <a:pt x="14745" y="9952"/>
                    <a:pt x="14563" y="9838"/>
                    <a:pt x="14357" y="9701"/>
                  </a:cubicBezTo>
                  <a:lnTo>
                    <a:pt x="14015" y="9450"/>
                  </a:lnTo>
                  <a:cubicBezTo>
                    <a:pt x="13764" y="9290"/>
                    <a:pt x="13513" y="9085"/>
                    <a:pt x="13239" y="8902"/>
                  </a:cubicBezTo>
                  <a:lnTo>
                    <a:pt x="13193" y="8879"/>
                  </a:lnTo>
                  <a:lnTo>
                    <a:pt x="12668" y="8491"/>
                  </a:lnTo>
                  <a:lnTo>
                    <a:pt x="12417" y="8286"/>
                  </a:lnTo>
                  <a:cubicBezTo>
                    <a:pt x="12349" y="8240"/>
                    <a:pt x="12280" y="8194"/>
                    <a:pt x="12212" y="8149"/>
                  </a:cubicBezTo>
                  <a:lnTo>
                    <a:pt x="12143" y="8103"/>
                  </a:lnTo>
                  <a:lnTo>
                    <a:pt x="12006" y="7989"/>
                  </a:lnTo>
                  <a:lnTo>
                    <a:pt x="11915" y="7920"/>
                  </a:lnTo>
                  <a:lnTo>
                    <a:pt x="11869" y="7898"/>
                  </a:lnTo>
                  <a:lnTo>
                    <a:pt x="11801" y="7852"/>
                  </a:lnTo>
                  <a:cubicBezTo>
                    <a:pt x="11618" y="7715"/>
                    <a:pt x="11459" y="7578"/>
                    <a:pt x="11299" y="7441"/>
                  </a:cubicBezTo>
                  <a:cubicBezTo>
                    <a:pt x="11253" y="7418"/>
                    <a:pt x="11208" y="7395"/>
                    <a:pt x="11139" y="7395"/>
                  </a:cubicBezTo>
                  <a:cubicBezTo>
                    <a:pt x="11071" y="7395"/>
                    <a:pt x="11025" y="7418"/>
                    <a:pt x="10979" y="7464"/>
                  </a:cubicBezTo>
                  <a:lnTo>
                    <a:pt x="10956" y="7464"/>
                  </a:lnTo>
                  <a:lnTo>
                    <a:pt x="10888" y="7395"/>
                  </a:lnTo>
                  <a:lnTo>
                    <a:pt x="10797" y="7327"/>
                  </a:lnTo>
                  <a:lnTo>
                    <a:pt x="10363" y="6985"/>
                  </a:lnTo>
                  <a:lnTo>
                    <a:pt x="10340" y="6962"/>
                  </a:lnTo>
                  <a:cubicBezTo>
                    <a:pt x="9952" y="6619"/>
                    <a:pt x="9518" y="6277"/>
                    <a:pt x="9108" y="5957"/>
                  </a:cubicBezTo>
                  <a:cubicBezTo>
                    <a:pt x="8902" y="5798"/>
                    <a:pt x="8720" y="5661"/>
                    <a:pt x="8514" y="5524"/>
                  </a:cubicBezTo>
                  <a:cubicBezTo>
                    <a:pt x="8423" y="5455"/>
                    <a:pt x="8309" y="5387"/>
                    <a:pt x="8217" y="5318"/>
                  </a:cubicBezTo>
                  <a:lnTo>
                    <a:pt x="8035" y="5204"/>
                  </a:lnTo>
                  <a:lnTo>
                    <a:pt x="7989" y="5159"/>
                  </a:lnTo>
                  <a:cubicBezTo>
                    <a:pt x="7898" y="5113"/>
                    <a:pt x="7807" y="5067"/>
                    <a:pt x="7715" y="5022"/>
                  </a:cubicBezTo>
                  <a:cubicBezTo>
                    <a:pt x="7555" y="4907"/>
                    <a:pt x="7396" y="4793"/>
                    <a:pt x="7259" y="4679"/>
                  </a:cubicBezTo>
                  <a:lnTo>
                    <a:pt x="6916" y="4428"/>
                  </a:lnTo>
                  <a:cubicBezTo>
                    <a:pt x="6894" y="4405"/>
                    <a:pt x="6848" y="4383"/>
                    <a:pt x="6757" y="4383"/>
                  </a:cubicBezTo>
                  <a:lnTo>
                    <a:pt x="6688" y="4383"/>
                  </a:lnTo>
                  <a:lnTo>
                    <a:pt x="6574" y="4291"/>
                  </a:lnTo>
                  <a:cubicBezTo>
                    <a:pt x="6460" y="4177"/>
                    <a:pt x="6323" y="4063"/>
                    <a:pt x="6209" y="3972"/>
                  </a:cubicBezTo>
                  <a:cubicBezTo>
                    <a:pt x="5981" y="3766"/>
                    <a:pt x="5752" y="3584"/>
                    <a:pt x="5547" y="3424"/>
                  </a:cubicBezTo>
                  <a:lnTo>
                    <a:pt x="5387" y="3287"/>
                  </a:lnTo>
                  <a:lnTo>
                    <a:pt x="5341" y="3264"/>
                  </a:lnTo>
                  <a:lnTo>
                    <a:pt x="4748" y="2785"/>
                  </a:lnTo>
                  <a:cubicBezTo>
                    <a:pt x="4474" y="2534"/>
                    <a:pt x="4155" y="2283"/>
                    <a:pt x="3835" y="2077"/>
                  </a:cubicBezTo>
                  <a:cubicBezTo>
                    <a:pt x="3812" y="2054"/>
                    <a:pt x="3789" y="2032"/>
                    <a:pt x="3744" y="2009"/>
                  </a:cubicBezTo>
                  <a:cubicBezTo>
                    <a:pt x="3698" y="1986"/>
                    <a:pt x="3652" y="1963"/>
                    <a:pt x="3584" y="1963"/>
                  </a:cubicBezTo>
                  <a:cubicBezTo>
                    <a:pt x="3515" y="1963"/>
                    <a:pt x="3447" y="2009"/>
                    <a:pt x="3401" y="2077"/>
                  </a:cubicBezTo>
                  <a:cubicBezTo>
                    <a:pt x="3287" y="1986"/>
                    <a:pt x="3196" y="1917"/>
                    <a:pt x="3105" y="1826"/>
                  </a:cubicBezTo>
                  <a:cubicBezTo>
                    <a:pt x="2899" y="1666"/>
                    <a:pt x="2694" y="1507"/>
                    <a:pt x="2488" y="1347"/>
                  </a:cubicBezTo>
                  <a:lnTo>
                    <a:pt x="2306" y="1187"/>
                  </a:lnTo>
                  <a:lnTo>
                    <a:pt x="2192" y="1096"/>
                  </a:lnTo>
                  <a:lnTo>
                    <a:pt x="2100" y="1050"/>
                  </a:lnTo>
                  <a:lnTo>
                    <a:pt x="2032" y="982"/>
                  </a:lnTo>
                  <a:cubicBezTo>
                    <a:pt x="1986" y="959"/>
                    <a:pt x="1940" y="913"/>
                    <a:pt x="1895" y="890"/>
                  </a:cubicBezTo>
                  <a:lnTo>
                    <a:pt x="1758" y="799"/>
                  </a:lnTo>
                  <a:cubicBezTo>
                    <a:pt x="1598" y="662"/>
                    <a:pt x="1438" y="548"/>
                    <a:pt x="1256" y="457"/>
                  </a:cubicBezTo>
                  <a:lnTo>
                    <a:pt x="1142" y="457"/>
                  </a:lnTo>
                  <a:cubicBezTo>
                    <a:pt x="1096" y="434"/>
                    <a:pt x="1050" y="411"/>
                    <a:pt x="1005" y="411"/>
                  </a:cubicBezTo>
                  <a:lnTo>
                    <a:pt x="982" y="365"/>
                  </a:lnTo>
                  <a:lnTo>
                    <a:pt x="936" y="342"/>
                  </a:lnTo>
                  <a:lnTo>
                    <a:pt x="913" y="297"/>
                  </a:lnTo>
                  <a:cubicBezTo>
                    <a:pt x="845" y="251"/>
                    <a:pt x="799" y="183"/>
                    <a:pt x="708" y="137"/>
                  </a:cubicBezTo>
                  <a:cubicBezTo>
                    <a:pt x="708" y="114"/>
                    <a:pt x="685" y="69"/>
                    <a:pt x="662" y="46"/>
                  </a:cubicBezTo>
                  <a:cubicBezTo>
                    <a:pt x="639" y="23"/>
                    <a:pt x="594" y="0"/>
                    <a:pt x="548"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8" name="Google Shape;4754;p38">
              <a:extLst>
                <a:ext uri="{FF2B5EF4-FFF2-40B4-BE49-F238E27FC236}">
                  <a16:creationId xmlns:a16="http://schemas.microsoft.com/office/drawing/2014/main" id="{E1BB29A4-CA60-878A-67CE-5B700A8383DA}"/>
                </a:ext>
              </a:extLst>
            </p:cNvPr>
            <p:cNvSpPr/>
            <p:nvPr/>
          </p:nvSpPr>
          <p:spPr>
            <a:xfrm>
              <a:off x="8499839" y="2838494"/>
              <a:ext cx="178264" cy="179524"/>
            </a:xfrm>
            <a:custGeom>
              <a:avLst/>
              <a:gdLst/>
              <a:ahLst/>
              <a:cxnLst/>
              <a:rect l="l" t="t" r="r" b="b"/>
              <a:pathLst>
                <a:path w="6370" h="6415" extrusionOk="0">
                  <a:moveTo>
                    <a:pt x="2854" y="0"/>
                  </a:moveTo>
                  <a:cubicBezTo>
                    <a:pt x="2717" y="0"/>
                    <a:pt x="2557" y="23"/>
                    <a:pt x="2420" y="23"/>
                  </a:cubicBezTo>
                  <a:cubicBezTo>
                    <a:pt x="2261" y="46"/>
                    <a:pt x="2101" y="69"/>
                    <a:pt x="1964" y="115"/>
                  </a:cubicBezTo>
                  <a:cubicBezTo>
                    <a:pt x="1872" y="160"/>
                    <a:pt x="1804" y="206"/>
                    <a:pt x="1713" y="251"/>
                  </a:cubicBezTo>
                  <a:lnTo>
                    <a:pt x="1599" y="320"/>
                  </a:lnTo>
                  <a:lnTo>
                    <a:pt x="1507" y="366"/>
                  </a:lnTo>
                  <a:cubicBezTo>
                    <a:pt x="1393" y="434"/>
                    <a:pt x="1279" y="503"/>
                    <a:pt x="1142" y="617"/>
                  </a:cubicBezTo>
                  <a:cubicBezTo>
                    <a:pt x="1142" y="617"/>
                    <a:pt x="1119" y="640"/>
                    <a:pt x="1119" y="662"/>
                  </a:cubicBezTo>
                  <a:cubicBezTo>
                    <a:pt x="1096" y="754"/>
                    <a:pt x="1005" y="845"/>
                    <a:pt x="914" y="845"/>
                  </a:cubicBezTo>
                  <a:cubicBezTo>
                    <a:pt x="868" y="868"/>
                    <a:pt x="845" y="868"/>
                    <a:pt x="800" y="868"/>
                  </a:cubicBezTo>
                  <a:lnTo>
                    <a:pt x="754" y="868"/>
                  </a:lnTo>
                  <a:cubicBezTo>
                    <a:pt x="640" y="1005"/>
                    <a:pt x="549" y="1164"/>
                    <a:pt x="434" y="1301"/>
                  </a:cubicBezTo>
                  <a:cubicBezTo>
                    <a:pt x="343" y="1484"/>
                    <a:pt x="275" y="1667"/>
                    <a:pt x="229" y="1872"/>
                  </a:cubicBezTo>
                  <a:cubicBezTo>
                    <a:pt x="161" y="2055"/>
                    <a:pt x="115" y="2237"/>
                    <a:pt x="69" y="2420"/>
                  </a:cubicBezTo>
                  <a:cubicBezTo>
                    <a:pt x="69" y="2488"/>
                    <a:pt x="46" y="2534"/>
                    <a:pt x="46" y="2602"/>
                  </a:cubicBezTo>
                  <a:lnTo>
                    <a:pt x="46" y="2671"/>
                  </a:lnTo>
                  <a:cubicBezTo>
                    <a:pt x="24" y="2831"/>
                    <a:pt x="1" y="2968"/>
                    <a:pt x="46" y="3105"/>
                  </a:cubicBezTo>
                  <a:cubicBezTo>
                    <a:pt x="46" y="3127"/>
                    <a:pt x="69" y="3150"/>
                    <a:pt x="69" y="3173"/>
                  </a:cubicBezTo>
                  <a:lnTo>
                    <a:pt x="69" y="3219"/>
                  </a:lnTo>
                  <a:cubicBezTo>
                    <a:pt x="69" y="3356"/>
                    <a:pt x="69" y="3515"/>
                    <a:pt x="69" y="3675"/>
                  </a:cubicBezTo>
                  <a:cubicBezTo>
                    <a:pt x="92" y="3812"/>
                    <a:pt x="115" y="3972"/>
                    <a:pt x="183" y="4132"/>
                  </a:cubicBezTo>
                  <a:cubicBezTo>
                    <a:pt x="206" y="4269"/>
                    <a:pt x="252" y="4406"/>
                    <a:pt x="320" y="4543"/>
                  </a:cubicBezTo>
                  <a:cubicBezTo>
                    <a:pt x="389" y="4725"/>
                    <a:pt x="480" y="4885"/>
                    <a:pt x="571" y="5022"/>
                  </a:cubicBezTo>
                  <a:cubicBezTo>
                    <a:pt x="594" y="5068"/>
                    <a:pt x="640" y="5136"/>
                    <a:pt x="686" y="5205"/>
                  </a:cubicBezTo>
                  <a:cubicBezTo>
                    <a:pt x="731" y="5273"/>
                    <a:pt x="800" y="5364"/>
                    <a:pt x="868" y="5433"/>
                  </a:cubicBezTo>
                  <a:cubicBezTo>
                    <a:pt x="982" y="5547"/>
                    <a:pt x="1096" y="5661"/>
                    <a:pt x="1188" y="5752"/>
                  </a:cubicBezTo>
                  <a:cubicBezTo>
                    <a:pt x="1325" y="5844"/>
                    <a:pt x="1462" y="5958"/>
                    <a:pt x="1621" y="6049"/>
                  </a:cubicBezTo>
                  <a:cubicBezTo>
                    <a:pt x="1758" y="6118"/>
                    <a:pt x="1895" y="6186"/>
                    <a:pt x="2009" y="6232"/>
                  </a:cubicBezTo>
                  <a:cubicBezTo>
                    <a:pt x="2215" y="6300"/>
                    <a:pt x="2375" y="6346"/>
                    <a:pt x="2534" y="6369"/>
                  </a:cubicBezTo>
                  <a:cubicBezTo>
                    <a:pt x="2717" y="6414"/>
                    <a:pt x="2922" y="6414"/>
                    <a:pt x="3128" y="6414"/>
                  </a:cubicBezTo>
                  <a:lnTo>
                    <a:pt x="3516" y="6414"/>
                  </a:lnTo>
                  <a:cubicBezTo>
                    <a:pt x="3813" y="6391"/>
                    <a:pt x="4109" y="6277"/>
                    <a:pt x="4383" y="6163"/>
                  </a:cubicBezTo>
                  <a:lnTo>
                    <a:pt x="4452" y="6140"/>
                  </a:lnTo>
                  <a:cubicBezTo>
                    <a:pt x="4657" y="6072"/>
                    <a:pt x="4817" y="6003"/>
                    <a:pt x="4954" y="5935"/>
                  </a:cubicBezTo>
                  <a:cubicBezTo>
                    <a:pt x="5091" y="5867"/>
                    <a:pt x="5228" y="5752"/>
                    <a:pt x="5342" y="5638"/>
                  </a:cubicBezTo>
                  <a:cubicBezTo>
                    <a:pt x="5456" y="5547"/>
                    <a:pt x="5547" y="5456"/>
                    <a:pt x="5616" y="5364"/>
                  </a:cubicBezTo>
                  <a:cubicBezTo>
                    <a:pt x="5730" y="5250"/>
                    <a:pt x="5798" y="5113"/>
                    <a:pt x="5890" y="4999"/>
                  </a:cubicBezTo>
                  <a:cubicBezTo>
                    <a:pt x="6027" y="4794"/>
                    <a:pt x="6118" y="4565"/>
                    <a:pt x="6186" y="4360"/>
                  </a:cubicBezTo>
                  <a:cubicBezTo>
                    <a:pt x="6186" y="4314"/>
                    <a:pt x="6209" y="4269"/>
                    <a:pt x="6209" y="4223"/>
                  </a:cubicBezTo>
                  <a:cubicBezTo>
                    <a:pt x="6232" y="4177"/>
                    <a:pt x="6255" y="4109"/>
                    <a:pt x="6278" y="4040"/>
                  </a:cubicBezTo>
                  <a:cubicBezTo>
                    <a:pt x="6278" y="4040"/>
                    <a:pt x="6278" y="4040"/>
                    <a:pt x="6278" y="4018"/>
                  </a:cubicBezTo>
                  <a:cubicBezTo>
                    <a:pt x="6301" y="3926"/>
                    <a:pt x="6323" y="3835"/>
                    <a:pt x="6323" y="3744"/>
                  </a:cubicBezTo>
                  <a:lnTo>
                    <a:pt x="6346" y="3630"/>
                  </a:lnTo>
                  <a:cubicBezTo>
                    <a:pt x="6369" y="3538"/>
                    <a:pt x="6369" y="3470"/>
                    <a:pt x="6369" y="3379"/>
                  </a:cubicBezTo>
                  <a:cubicBezTo>
                    <a:pt x="6369" y="3310"/>
                    <a:pt x="6369" y="3242"/>
                    <a:pt x="6346" y="3196"/>
                  </a:cubicBezTo>
                  <a:cubicBezTo>
                    <a:pt x="6346" y="3059"/>
                    <a:pt x="6323" y="2945"/>
                    <a:pt x="6301" y="2831"/>
                  </a:cubicBezTo>
                  <a:lnTo>
                    <a:pt x="6278" y="2785"/>
                  </a:lnTo>
                  <a:cubicBezTo>
                    <a:pt x="6278" y="2739"/>
                    <a:pt x="6255" y="2671"/>
                    <a:pt x="6255" y="2625"/>
                  </a:cubicBezTo>
                  <a:cubicBezTo>
                    <a:pt x="6232" y="2580"/>
                    <a:pt x="6232" y="2534"/>
                    <a:pt x="6209" y="2488"/>
                  </a:cubicBezTo>
                  <a:lnTo>
                    <a:pt x="6209" y="2466"/>
                  </a:lnTo>
                  <a:lnTo>
                    <a:pt x="6164" y="2351"/>
                  </a:lnTo>
                  <a:cubicBezTo>
                    <a:pt x="6141" y="2283"/>
                    <a:pt x="6118" y="2237"/>
                    <a:pt x="6095" y="2169"/>
                  </a:cubicBezTo>
                  <a:cubicBezTo>
                    <a:pt x="6072" y="2055"/>
                    <a:pt x="6027" y="1941"/>
                    <a:pt x="5958" y="1826"/>
                  </a:cubicBezTo>
                  <a:lnTo>
                    <a:pt x="5958" y="1804"/>
                  </a:lnTo>
                  <a:cubicBezTo>
                    <a:pt x="5890" y="1644"/>
                    <a:pt x="5798" y="1507"/>
                    <a:pt x="5730" y="1347"/>
                  </a:cubicBezTo>
                  <a:cubicBezTo>
                    <a:pt x="5684" y="1256"/>
                    <a:pt x="5616" y="1119"/>
                    <a:pt x="5502" y="1005"/>
                  </a:cubicBezTo>
                  <a:cubicBezTo>
                    <a:pt x="5479" y="959"/>
                    <a:pt x="5456" y="936"/>
                    <a:pt x="5433" y="913"/>
                  </a:cubicBezTo>
                  <a:cubicBezTo>
                    <a:pt x="5342" y="799"/>
                    <a:pt x="5228" y="708"/>
                    <a:pt x="5137" y="640"/>
                  </a:cubicBezTo>
                  <a:lnTo>
                    <a:pt x="5000" y="548"/>
                  </a:lnTo>
                  <a:cubicBezTo>
                    <a:pt x="4931" y="503"/>
                    <a:pt x="4863" y="480"/>
                    <a:pt x="4794" y="411"/>
                  </a:cubicBezTo>
                  <a:lnTo>
                    <a:pt x="4771" y="388"/>
                  </a:lnTo>
                  <a:cubicBezTo>
                    <a:pt x="4634" y="320"/>
                    <a:pt x="4520" y="251"/>
                    <a:pt x="4383" y="183"/>
                  </a:cubicBezTo>
                  <a:cubicBezTo>
                    <a:pt x="4338" y="160"/>
                    <a:pt x="4269" y="137"/>
                    <a:pt x="4201" y="137"/>
                  </a:cubicBezTo>
                  <a:cubicBezTo>
                    <a:pt x="4087" y="115"/>
                    <a:pt x="3950" y="92"/>
                    <a:pt x="3835" y="69"/>
                  </a:cubicBezTo>
                  <a:lnTo>
                    <a:pt x="3767" y="69"/>
                  </a:lnTo>
                  <a:cubicBezTo>
                    <a:pt x="3607" y="46"/>
                    <a:pt x="3425" y="23"/>
                    <a:pt x="3265"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9" name="Google Shape;4755;p38">
              <a:extLst>
                <a:ext uri="{FF2B5EF4-FFF2-40B4-BE49-F238E27FC236}">
                  <a16:creationId xmlns:a16="http://schemas.microsoft.com/office/drawing/2014/main" id="{462583F8-A5CB-91C8-7E29-B0C6AF6DE270}"/>
                </a:ext>
              </a:extLst>
            </p:cNvPr>
            <p:cNvSpPr/>
            <p:nvPr/>
          </p:nvSpPr>
          <p:spPr>
            <a:xfrm>
              <a:off x="8682525" y="2960508"/>
              <a:ext cx="82444" cy="73461"/>
            </a:xfrm>
            <a:custGeom>
              <a:avLst/>
              <a:gdLst/>
              <a:ahLst/>
              <a:cxnLst/>
              <a:rect l="l" t="t" r="r" b="b"/>
              <a:pathLst>
                <a:path w="2946" h="2625" extrusionOk="0">
                  <a:moveTo>
                    <a:pt x="1005" y="0"/>
                  </a:moveTo>
                  <a:cubicBezTo>
                    <a:pt x="823" y="46"/>
                    <a:pt x="708" y="160"/>
                    <a:pt x="571" y="274"/>
                  </a:cubicBezTo>
                  <a:cubicBezTo>
                    <a:pt x="480" y="365"/>
                    <a:pt x="389" y="457"/>
                    <a:pt x="298" y="571"/>
                  </a:cubicBezTo>
                  <a:cubicBezTo>
                    <a:pt x="252" y="616"/>
                    <a:pt x="206" y="685"/>
                    <a:pt x="161" y="730"/>
                  </a:cubicBezTo>
                  <a:cubicBezTo>
                    <a:pt x="138" y="799"/>
                    <a:pt x="92" y="845"/>
                    <a:pt x="69" y="913"/>
                  </a:cubicBezTo>
                  <a:cubicBezTo>
                    <a:pt x="47" y="936"/>
                    <a:pt x="47" y="982"/>
                    <a:pt x="24" y="1027"/>
                  </a:cubicBezTo>
                  <a:cubicBezTo>
                    <a:pt x="24" y="1096"/>
                    <a:pt x="24" y="1164"/>
                    <a:pt x="47" y="1233"/>
                  </a:cubicBezTo>
                  <a:cubicBezTo>
                    <a:pt x="1" y="1278"/>
                    <a:pt x="1" y="1370"/>
                    <a:pt x="69" y="1415"/>
                  </a:cubicBezTo>
                  <a:cubicBezTo>
                    <a:pt x="183" y="1507"/>
                    <a:pt x="275" y="1598"/>
                    <a:pt x="389" y="1689"/>
                  </a:cubicBezTo>
                  <a:cubicBezTo>
                    <a:pt x="503" y="1758"/>
                    <a:pt x="594" y="1849"/>
                    <a:pt x="708" y="1917"/>
                  </a:cubicBezTo>
                  <a:cubicBezTo>
                    <a:pt x="914" y="2077"/>
                    <a:pt x="1142" y="2214"/>
                    <a:pt x="1348" y="2374"/>
                  </a:cubicBezTo>
                  <a:cubicBezTo>
                    <a:pt x="1439" y="2442"/>
                    <a:pt x="1530" y="2534"/>
                    <a:pt x="1667" y="2602"/>
                  </a:cubicBezTo>
                  <a:cubicBezTo>
                    <a:pt x="1713" y="2625"/>
                    <a:pt x="1758" y="2625"/>
                    <a:pt x="1827" y="2625"/>
                  </a:cubicBezTo>
                  <a:cubicBezTo>
                    <a:pt x="1895" y="2625"/>
                    <a:pt x="1964" y="2602"/>
                    <a:pt x="2032" y="2556"/>
                  </a:cubicBezTo>
                  <a:cubicBezTo>
                    <a:pt x="2078" y="2534"/>
                    <a:pt x="2124" y="2488"/>
                    <a:pt x="2169" y="2465"/>
                  </a:cubicBezTo>
                  <a:cubicBezTo>
                    <a:pt x="2192" y="2442"/>
                    <a:pt x="2215" y="2420"/>
                    <a:pt x="2238" y="2397"/>
                  </a:cubicBezTo>
                  <a:cubicBezTo>
                    <a:pt x="2443" y="2214"/>
                    <a:pt x="2557" y="1986"/>
                    <a:pt x="2717" y="1758"/>
                  </a:cubicBezTo>
                  <a:cubicBezTo>
                    <a:pt x="2786" y="1666"/>
                    <a:pt x="2831" y="1575"/>
                    <a:pt x="2900" y="1484"/>
                  </a:cubicBezTo>
                  <a:cubicBezTo>
                    <a:pt x="2922" y="1461"/>
                    <a:pt x="2945" y="1392"/>
                    <a:pt x="2945" y="1324"/>
                  </a:cubicBezTo>
                  <a:cubicBezTo>
                    <a:pt x="2945" y="1301"/>
                    <a:pt x="2922" y="1255"/>
                    <a:pt x="2922" y="1233"/>
                  </a:cubicBezTo>
                  <a:cubicBezTo>
                    <a:pt x="2900" y="1187"/>
                    <a:pt x="2877" y="1141"/>
                    <a:pt x="2854" y="1118"/>
                  </a:cubicBezTo>
                  <a:cubicBezTo>
                    <a:pt x="2831" y="1050"/>
                    <a:pt x="2763" y="1004"/>
                    <a:pt x="2740" y="959"/>
                  </a:cubicBezTo>
                  <a:cubicBezTo>
                    <a:pt x="2694" y="936"/>
                    <a:pt x="2671" y="913"/>
                    <a:pt x="2649" y="867"/>
                  </a:cubicBezTo>
                  <a:cubicBezTo>
                    <a:pt x="2534" y="799"/>
                    <a:pt x="2443" y="708"/>
                    <a:pt x="2329" y="616"/>
                  </a:cubicBezTo>
                  <a:cubicBezTo>
                    <a:pt x="2306" y="616"/>
                    <a:pt x="2283" y="593"/>
                    <a:pt x="2238" y="548"/>
                  </a:cubicBezTo>
                  <a:cubicBezTo>
                    <a:pt x="2101" y="457"/>
                    <a:pt x="1964" y="365"/>
                    <a:pt x="1827" y="274"/>
                  </a:cubicBezTo>
                  <a:cubicBezTo>
                    <a:pt x="1713" y="205"/>
                    <a:pt x="1599" y="114"/>
                    <a:pt x="1462" y="69"/>
                  </a:cubicBezTo>
                  <a:cubicBezTo>
                    <a:pt x="1393" y="46"/>
                    <a:pt x="1325" y="23"/>
                    <a:pt x="1256"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0" name="Google Shape;4756;p38">
              <a:extLst>
                <a:ext uri="{FF2B5EF4-FFF2-40B4-BE49-F238E27FC236}">
                  <a16:creationId xmlns:a16="http://schemas.microsoft.com/office/drawing/2014/main" id="{489426F7-5F68-312A-3832-E6C33F13A946}"/>
                </a:ext>
              </a:extLst>
            </p:cNvPr>
            <p:cNvSpPr/>
            <p:nvPr/>
          </p:nvSpPr>
          <p:spPr>
            <a:xfrm>
              <a:off x="8733626" y="3005844"/>
              <a:ext cx="24963" cy="28125"/>
            </a:xfrm>
            <a:custGeom>
              <a:avLst/>
              <a:gdLst/>
              <a:ahLst/>
              <a:cxnLst/>
              <a:rect l="l" t="t" r="r" b="b"/>
              <a:pathLst>
                <a:path w="892" h="1005" extrusionOk="0">
                  <a:moveTo>
                    <a:pt x="777" y="1"/>
                  </a:moveTo>
                  <a:cubicBezTo>
                    <a:pt x="754" y="1"/>
                    <a:pt x="708" y="23"/>
                    <a:pt x="686" y="46"/>
                  </a:cubicBezTo>
                  <a:cubicBezTo>
                    <a:pt x="594" y="160"/>
                    <a:pt x="480" y="275"/>
                    <a:pt x="366" y="389"/>
                  </a:cubicBezTo>
                  <a:cubicBezTo>
                    <a:pt x="320" y="457"/>
                    <a:pt x="275" y="503"/>
                    <a:pt x="206" y="548"/>
                  </a:cubicBezTo>
                  <a:cubicBezTo>
                    <a:pt x="161" y="640"/>
                    <a:pt x="92" y="708"/>
                    <a:pt x="24" y="777"/>
                  </a:cubicBezTo>
                  <a:cubicBezTo>
                    <a:pt x="1" y="800"/>
                    <a:pt x="1" y="845"/>
                    <a:pt x="1" y="868"/>
                  </a:cubicBezTo>
                  <a:cubicBezTo>
                    <a:pt x="1" y="914"/>
                    <a:pt x="24" y="936"/>
                    <a:pt x="47" y="959"/>
                  </a:cubicBezTo>
                  <a:cubicBezTo>
                    <a:pt x="69" y="982"/>
                    <a:pt x="92" y="1005"/>
                    <a:pt x="138" y="1005"/>
                  </a:cubicBezTo>
                  <a:cubicBezTo>
                    <a:pt x="183" y="1005"/>
                    <a:pt x="206" y="982"/>
                    <a:pt x="229" y="959"/>
                  </a:cubicBezTo>
                  <a:cubicBezTo>
                    <a:pt x="298" y="891"/>
                    <a:pt x="343" y="822"/>
                    <a:pt x="389" y="754"/>
                  </a:cubicBezTo>
                  <a:cubicBezTo>
                    <a:pt x="457" y="685"/>
                    <a:pt x="503" y="640"/>
                    <a:pt x="549" y="571"/>
                  </a:cubicBezTo>
                  <a:cubicBezTo>
                    <a:pt x="640" y="457"/>
                    <a:pt x="754" y="320"/>
                    <a:pt x="868" y="206"/>
                  </a:cubicBezTo>
                  <a:cubicBezTo>
                    <a:pt x="891" y="138"/>
                    <a:pt x="891" y="69"/>
                    <a:pt x="845" y="46"/>
                  </a:cubicBezTo>
                  <a:cubicBezTo>
                    <a:pt x="823" y="23"/>
                    <a:pt x="800" y="1"/>
                    <a:pt x="777"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1" name="Google Shape;4757;p38">
              <a:extLst>
                <a:ext uri="{FF2B5EF4-FFF2-40B4-BE49-F238E27FC236}">
                  <a16:creationId xmlns:a16="http://schemas.microsoft.com/office/drawing/2014/main" id="{C4383E94-719F-2538-3548-05DB8C15F780}"/>
                </a:ext>
              </a:extLst>
            </p:cNvPr>
            <p:cNvSpPr/>
            <p:nvPr/>
          </p:nvSpPr>
          <p:spPr>
            <a:xfrm>
              <a:off x="8726602" y="3019893"/>
              <a:ext cx="13461" cy="16651"/>
            </a:xfrm>
            <a:custGeom>
              <a:avLst/>
              <a:gdLst/>
              <a:ahLst/>
              <a:cxnLst/>
              <a:rect l="l" t="t" r="r" b="b"/>
              <a:pathLst>
                <a:path w="481" h="595" extrusionOk="0">
                  <a:moveTo>
                    <a:pt x="343" y="1"/>
                  </a:moveTo>
                  <a:cubicBezTo>
                    <a:pt x="275" y="1"/>
                    <a:pt x="229" y="46"/>
                    <a:pt x="206" y="92"/>
                  </a:cubicBezTo>
                  <a:cubicBezTo>
                    <a:pt x="206" y="115"/>
                    <a:pt x="206" y="138"/>
                    <a:pt x="206" y="161"/>
                  </a:cubicBezTo>
                  <a:cubicBezTo>
                    <a:pt x="183" y="183"/>
                    <a:pt x="183" y="206"/>
                    <a:pt x="161" y="252"/>
                  </a:cubicBezTo>
                  <a:cubicBezTo>
                    <a:pt x="138" y="252"/>
                    <a:pt x="138" y="275"/>
                    <a:pt x="115" y="298"/>
                  </a:cubicBezTo>
                  <a:cubicBezTo>
                    <a:pt x="46" y="320"/>
                    <a:pt x="1" y="366"/>
                    <a:pt x="1" y="457"/>
                  </a:cubicBezTo>
                  <a:cubicBezTo>
                    <a:pt x="1" y="526"/>
                    <a:pt x="69" y="594"/>
                    <a:pt x="161" y="594"/>
                  </a:cubicBezTo>
                  <a:cubicBezTo>
                    <a:pt x="183" y="594"/>
                    <a:pt x="183" y="594"/>
                    <a:pt x="206" y="571"/>
                  </a:cubicBezTo>
                  <a:cubicBezTo>
                    <a:pt x="229" y="571"/>
                    <a:pt x="252" y="571"/>
                    <a:pt x="252" y="549"/>
                  </a:cubicBezTo>
                  <a:cubicBezTo>
                    <a:pt x="298" y="549"/>
                    <a:pt x="320" y="503"/>
                    <a:pt x="320" y="480"/>
                  </a:cubicBezTo>
                  <a:cubicBezTo>
                    <a:pt x="343" y="457"/>
                    <a:pt x="343" y="434"/>
                    <a:pt x="366" y="412"/>
                  </a:cubicBezTo>
                  <a:cubicBezTo>
                    <a:pt x="412" y="320"/>
                    <a:pt x="434" y="229"/>
                    <a:pt x="457" y="138"/>
                  </a:cubicBezTo>
                  <a:cubicBezTo>
                    <a:pt x="480" y="92"/>
                    <a:pt x="412" y="24"/>
                    <a:pt x="366"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2" name="Google Shape;4758;p38">
              <a:extLst>
                <a:ext uri="{FF2B5EF4-FFF2-40B4-BE49-F238E27FC236}">
                  <a16:creationId xmlns:a16="http://schemas.microsoft.com/office/drawing/2014/main" id="{3E834115-C997-8409-5664-E55045A16A76}"/>
                </a:ext>
              </a:extLst>
            </p:cNvPr>
            <p:cNvSpPr/>
            <p:nvPr/>
          </p:nvSpPr>
          <p:spPr>
            <a:xfrm>
              <a:off x="7975428" y="2460332"/>
              <a:ext cx="130326" cy="109253"/>
            </a:xfrm>
            <a:custGeom>
              <a:avLst/>
              <a:gdLst/>
              <a:ahLst/>
              <a:cxnLst/>
              <a:rect l="l" t="t" r="r" b="b"/>
              <a:pathLst>
                <a:path w="4657" h="3904" extrusionOk="0">
                  <a:moveTo>
                    <a:pt x="822" y="1"/>
                  </a:moveTo>
                  <a:cubicBezTo>
                    <a:pt x="776" y="24"/>
                    <a:pt x="753" y="24"/>
                    <a:pt x="731" y="24"/>
                  </a:cubicBezTo>
                  <a:cubicBezTo>
                    <a:pt x="639" y="69"/>
                    <a:pt x="571" y="115"/>
                    <a:pt x="502" y="183"/>
                  </a:cubicBezTo>
                  <a:cubicBezTo>
                    <a:pt x="411" y="229"/>
                    <a:pt x="343" y="298"/>
                    <a:pt x="297" y="366"/>
                  </a:cubicBezTo>
                  <a:cubicBezTo>
                    <a:pt x="228" y="412"/>
                    <a:pt x="183" y="480"/>
                    <a:pt x="137" y="594"/>
                  </a:cubicBezTo>
                  <a:cubicBezTo>
                    <a:pt x="92" y="663"/>
                    <a:pt x="69" y="754"/>
                    <a:pt x="46" y="823"/>
                  </a:cubicBezTo>
                  <a:cubicBezTo>
                    <a:pt x="0" y="914"/>
                    <a:pt x="0" y="1028"/>
                    <a:pt x="46" y="1119"/>
                  </a:cubicBezTo>
                  <a:cubicBezTo>
                    <a:pt x="46" y="1142"/>
                    <a:pt x="69" y="1165"/>
                    <a:pt x="92" y="1188"/>
                  </a:cubicBezTo>
                  <a:cubicBezTo>
                    <a:pt x="46" y="1233"/>
                    <a:pt x="69" y="1302"/>
                    <a:pt x="114" y="1348"/>
                  </a:cubicBezTo>
                  <a:cubicBezTo>
                    <a:pt x="160" y="1393"/>
                    <a:pt x="206" y="1462"/>
                    <a:pt x="274" y="1507"/>
                  </a:cubicBezTo>
                  <a:cubicBezTo>
                    <a:pt x="320" y="1530"/>
                    <a:pt x="365" y="1576"/>
                    <a:pt x="411" y="1599"/>
                  </a:cubicBezTo>
                  <a:lnTo>
                    <a:pt x="480" y="1644"/>
                  </a:lnTo>
                  <a:cubicBezTo>
                    <a:pt x="571" y="1713"/>
                    <a:pt x="662" y="1804"/>
                    <a:pt x="753" y="1873"/>
                  </a:cubicBezTo>
                  <a:lnTo>
                    <a:pt x="845" y="1964"/>
                  </a:lnTo>
                  <a:lnTo>
                    <a:pt x="936" y="2032"/>
                  </a:lnTo>
                  <a:cubicBezTo>
                    <a:pt x="1027" y="2101"/>
                    <a:pt x="1142" y="2192"/>
                    <a:pt x="1233" y="2283"/>
                  </a:cubicBezTo>
                  <a:cubicBezTo>
                    <a:pt x="1370" y="2375"/>
                    <a:pt x="1484" y="2466"/>
                    <a:pt x="1621" y="2580"/>
                  </a:cubicBezTo>
                  <a:cubicBezTo>
                    <a:pt x="1666" y="2626"/>
                    <a:pt x="1712" y="2671"/>
                    <a:pt x="1781" y="2717"/>
                  </a:cubicBezTo>
                  <a:cubicBezTo>
                    <a:pt x="1826" y="2763"/>
                    <a:pt x="1895" y="2831"/>
                    <a:pt x="1963" y="2877"/>
                  </a:cubicBezTo>
                  <a:cubicBezTo>
                    <a:pt x="2100" y="2968"/>
                    <a:pt x="2214" y="3059"/>
                    <a:pt x="2351" y="3151"/>
                  </a:cubicBezTo>
                  <a:lnTo>
                    <a:pt x="2465" y="3242"/>
                  </a:lnTo>
                  <a:cubicBezTo>
                    <a:pt x="2671" y="3402"/>
                    <a:pt x="2899" y="3562"/>
                    <a:pt x="3127" y="3699"/>
                  </a:cubicBezTo>
                  <a:cubicBezTo>
                    <a:pt x="3264" y="3767"/>
                    <a:pt x="3378" y="3813"/>
                    <a:pt x="3470" y="3858"/>
                  </a:cubicBezTo>
                  <a:cubicBezTo>
                    <a:pt x="3538" y="3881"/>
                    <a:pt x="3561" y="3881"/>
                    <a:pt x="3607" y="3904"/>
                  </a:cubicBezTo>
                  <a:lnTo>
                    <a:pt x="3675" y="3904"/>
                  </a:lnTo>
                  <a:cubicBezTo>
                    <a:pt x="3721" y="3904"/>
                    <a:pt x="3766" y="3904"/>
                    <a:pt x="3812" y="3881"/>
                  </a:cubicBezTo>
                  <a:cubicBezTo>
                    <a:pt x="3926" y="3858"/>
                    <a:pt x="4017" y="3767"/>
                    <a:pt x="4109" y="3699"/>
                  </a:cubicBezTo>
                  <a:cubicBezTo>
                    <a:pt x="4223" y="3584"/>
                    <a:pt x="4314" y="3425"/>
                    <a:pt x="4383" y="3288"/>
                  </a:cubicBezTo>
                  <a:cubicBezTo>
                    <a:pt x="4406" y="3242"/>
                    <a:pt x="4451" y="3196"/>
                    <a:pt x="4474" y="3151"/>
                  </a:cubicBezTo>
                  <a:lnTo>
                    <a:pt x="4497" y="3105"/>
                  </a:lnTo>
                  <a:cubicBezTo>
                    <a:pt x="4542" y="3014"/>
                    <a:pt x="4588" y="2968"/>
                    <a:pt x="4611" y="2900"/>
                  </a:cubicBezTo>
                  <a:cubicBezTo>
                    <a:pt x="4634" y="2808"/>
                    <a:pt x="4657" y="2717"/>
                    <a:pt x="4657" y="2603"/>
                  </a:cubicBezTo>
                  <a:cubicBezTo>
                    <a:pt x="4634" y="2443"/>
                    <a:pt x="4520" y="2329"/>
                    <a:pt x="4428" y="2215"/>
                  </a:cubicBezTo>
                  <a:cubicBezTo>
                    <a:pt x="4291" y="2055"/>
                    <a:pt x="4154" y="1964"/>
                    <a:pt x="4063" y="1873"/>
                  </a:cubicBezTo>
                  <a:cubicBezTo>
                    <a:pt x="3972" y="1804"/>
                    <a:pt x="3858" y="1758"/>
                    <a:pt x="3766" y="1690"/>
                  </a:cubicBezTo>
                  <a:lnTo>
                    <a:pt x="3629" y="1599"/>
                  </a:lnTo>
                  <a:lnTo>
                    <a:pt x="3538" y="1530"/>
                  </a:lnTo>
                  <a:lnTo>
                    <a:pt x="3264" y="1348"/>
                  </a:lnTo>
                  <a:lnTo>
                    <a:pt x="2968" y="1165"/>
                  </a:lnTo>
                  <a:lnTo>
                    <a:pt x="2716" y="1005"/>
                  </a:lnTo>
                  <a:cubicBezTo>
                    <a:pt x="2602" y="914"/>
                    <a:pt x="2465" y="845"/>
                    <a:pt x="2351" y="754"/>
                  </a:cubicBezTo>
                  <a:cubicBezTo>
                    <a:pt x="2237" y="663"/>
                    <a:pt x="2123" y="594"/>
                    <a:pt x="2009" y="503"/>
                  </a:cubicBezTo>
                  <a:cubicBezTo>
                    <a:pt x="1872" y="412"/>
                    <a:pt x="1735" y="343"/>
                    <a:pt x="1598" y="252"/>
                  </a:cubicBezTo>
                  <a:cubicBezTo>
                    <a:pt x="1484" y="183"/>
                    <a:pt x="1393" y="115"/>
                    <a:pt x="1278" y="69"/>
                  </a:cubicBezTo>
                  <a:cubicBezTo>
                    <a:pt x="1233" y="47"/>
                    <a:pt x="1164" y="24"/>
                    <a:pt x="1096"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3" name="Google Shape;4759;p38">
              <a:extLst>
                <a:ext uri="{FF2B5EF4-FFF2-40B4-BE49-F238E27FC236}">
                  <a16:creationId xmlns:a16="http://schemas.microsoft.com/office/drawing/2014/main" id="{9CA2AA41-19AD-1C31-09A4-E1CC2C0156FC}"/>
                </a:ext>
              </a:extLst>
            </p:cNvPr>
            <p:cNvSpPr/>
            <p:nvPr/>
          </p:nvSpPr>
          <p:spPr>
            <a:xfrm>
              <a:off x="8098059" y="2555509"/>
              <a:ext cx="179524" cy="176333"/>
            </a:xfrm>
            <a:custGeom>
              <a:avLst/>
              <a:gdLst/>
              <a:ahLst/>
              <a:cxnLst/>
              <a:rect l="l" t="t" r="r" b="b"/>
              <a:pathLst>
                <a:path w="6415" h="6301" extrusionOk="0">
                  <a:moveTo>
                    <a:pt x="3310" y="1507"/>
                  </a:moveTo>
                  <a:cubicBezTo>
                    <a:pt x="3470" y="1530"/>
                    <a:pt x="3607" y="1553"/>
                    <a:pt x="3744" y="1599"/>
                  </a:cubicBezTo>
                  <a:cubicBezTo>
                    <a:pt x="4064" y="1667"/>
                    <a:pt x="4338" y="1850"/>
                    <a:pt x="4497" y="2101"/>
                  </a:cubicBezTo>
                  <a:cubicBezTo>
                    <a:pt x="4543" y="2169"/>
                    <a:pt x="4589" y="2238"/>
                    <a:pt x="4634" y="2283"/>
                  </a:cubicBezTo>
                  <a:cubicBezTo>
                    <a:pt x="4657" y="2329"/>
                    <a:pt x="4680" y="2375"/>
                    <a:pt x="4703" y="2397"/>
                  </a:cubicBezTo>
                  <a:cubicBezTo>
                    <a:pt x="4771" y="2534"/>
                    <a:pt x="4817" y="2671"/>
                    <a:pt x="4703" y="2808"/>
                  </a:cubicBezTo>
                  <a:cubicBezTo>
                    <a:pt x="4771" y="2922"/>
                    <a:pt x="4794" y="3059"/>
                    <a:pt x="4817" y="3196"/>
                  </a:cubicBezTo>
                  <a:cubicBezTo>
                    <a:pt x="4817" y="3356"/>
                    <a:pt x="4840" y="3516"/>
                    <a:pt x="4817" y="3653"/>
                  </a:cubicBezTo>
                  <a:cubicBezTo>
                    <a:pt x="4794" y="3790"/>
                    <a:pt x="4748" y="3881"/>
                    <a:pt x="4703" y="3972"/>
                  </a:cubicBezTo>
                  <a:cubicBezTo>
                    <a:pt x="4657" y="4041"/>
                    <a:pt x="4611" y="4087"/>
                    <a:pt x="4589" y="4155"/>
                  </a:cubicBezTo>
                  <a:lnTo>
                    <a:pt x="4520" y="4223"/>
                  </a:lnTo>
                  <a:cubicBezTo>
                    <a:pt x="4429" y="4338"/>
                    <a:pt x="4338" y="4452"/>
                    <a:pt x="4246" y="4543"/>
                  </a:cubicBezTo>
                  <a:cubicBezTo>
                    <a:pt x="4109" y="4657"/>
                    <a:pt x="3995" y="4748"/>
                    <a:pt x="3858" y="4817"/>
                  </a:cubicBezTo>
                  <a:cubicBezTo>
                    <a:pt x="3790" y="4840"/>
                    <a:pt x="3698" y="4885"/>
                    <a:pt x="3607" y="4908"/>
                  </a:cubicBezTo>
                  <a:cubicBezTo>
                    <a:pt x="3516" y="4908"/>
                    <a:pt x="3447" y="4931"/>
                    <a:pt x="3356" y="4931"/>
                  </a:cubicBezTo>
                  <a:lnTo>
                    <a:pt x="3310" y="4931"/>
                  </a:lnTo>
                  <a:cubicBezTo>
                    <a:pt x="3082" y="4931"/>
                    <a:pt x="2831" y="4863"/>
                    <a:pt x="2648" y="4771"/>
                  </a:cubicBezTo>
                  <a:cubicBezTo>
                    <a:pt x="2534" y="4748"/>
                    <a:pt x="2443" y="4703"/>
                    <a:pt x="2352" y="4657"/>
                  </a:cubicBezTo>
                  <a:cubicBezTo>
                    <a:pt x="2238" y="4612"/>
                    <a:pt x="2123" y="4543"/>
                    <a:pt x="2009" y="4475"/>
                  </a:cubicBezTo>
                  <a:cubicBezTo>
                    <a:pt x="1918" y="4383"/>
                    <a:pt x="1827" y="4269"/>
                    <a:pt x="1758" y="4155"/>
                  </a:cubicBezTo>
                  <a:cubicBezTo>
                    <a:pt x="1644" y="3972"/>
                    <a:pt x="1576" y="3767"/>
                    <a:pt x="1553" y="3562"/>
                  </a:cubicBezTo>
                  <a:cubicBezTo>
                    <a:pt x="1530" y="3425"/>
                    <a:pt x="1530" y="3310"/>
                    <a:pt x="1530" y="3196"/>
                  </a:cubicBezTo>
                  <a:cubicBezTo>
                    <a:pt x="1530" y="3128"/>
                    <a:pt x="1530" y="3082"/>
                    <a:pt x="1530" y="3037"/>
                  </a:cubicBezTo>
                  <a:cubicBezTo>
                    <a:pt x="1553" y="2991"/>
                    <a:pt x="1553" y="2945"/>
                    <a:pt x="1598" y="2922"/>
                  </a:cubicBezTo>
                  <a:cubicBezTo>
                    <a:pt x="1598" y="2900"/>
                    <a:pt x="1598" y="2877"/>
                    <a:pt x="1621" y="2854"/>
                  </a:cubicBezTo>
                  <a:cubicBezTo>
                    <a:pt x="1667" y="2717"/>
                    <a:pt x="1713" y="2534"/>
                    <a:pt x="1827" y="2397"/>
                  </a:cubicBezTo>
                  <a:cubicBezTo>
                    <a:pt x="1850" y="2352"/>
                    <a:pt x="1895" y="2329"/>
                    <a:pt x="1895" y="2283"/>
                  </a:cubicBezTo>
                  <a:cubicBezTo>
                    <a:pt x="1872" y="2238"/>
                    <a:pt x="1850" y="2192"/>
                    <a:pt x="1827" y="2146"/>
                  </a:cubicBezTo>
                  <a:cubicBezTo>
                    <a:pt x="1827" y="2101"/>
                    <a:pt x="1827" y="2032"/>
                    <a:pt x="1850" y="1987"/>
                  </a:cubicBezTo>
                  <a:cubicBezTo>
                    <a:pt x="1895" y="1872"/>
                    <a:pt x="1964" y="1804"/>
                    <a:pt x="2101" y="1736"/>
                  </a:cubicBezTo>
                  <a:cubicBezTo>
                    <a:pt x="2146" y="1690"/>
                    <a:pt x="2192" y="1667"/>
                    <a:pt x="2260" y="1644"/>
                  </a:cubicBezTo>
                  <a:cubicBezTo>
                    <a:pt x="2375" y="1599"/>
                    <a:pt x="2511" y="1576"/>
                    <a:pt x="2671" y="1530"/>
                  </a:cubicBezTo>
                  <a:cubicBezTo>
                    <a:pt x="2831" y="1507"/>
                    <a:pt x="2991" y="1507"/>
                    <a:pt x="3128" y="1507"/>
                  </a:cubicBezTo>
                  <a:close/>
                  <a:moveTo>
                    <a:pt x="2854" y="1"/>
                  </a:moveTo>
                  <a:cubicBezTo>
                    <a:pt x="2785" y="1"/>
                    <a:pt x="2740" y="24"/>
                    <a:pt x="2671" y="24"/>
                  </a:cubicBezTo>
                  <a:cubicBezTo>
                    <a:pt x="2557" y="24"/>
                    <a:pt x="2420" y="69"/>
                    <a:pt x="2306" y="92"/>
                  </a:cubicBezTo>
                  <a:lnTo>
                    <a:pt x="2192" y="115"/>
                  </a:lnTo>
                  <a:cubicBezTo>
                    <a:pt x="2078" y="138"/>
                    <a:pt x="1987" y="161"/>
                    <a:pt x="1895" y="183"/>
                  </a:cubicBezTo>
                  <a:cubicBezTo>
                    <a:pt x="1827" y="229"/>
                    <a:pt x="1781" y="252"/>
                    <a:pt x="1713" y="298"/>
                  </a:cubicBezTo>
                  <a:cubicBezTo>
                    <a:pt x="1576" y="389"/>
                    <a:pt x="1439" y="480"/>
                    <a:pt x="1325" y="571"/>
                  </a:cubicBezTo>
                  <a:cubicBezTo>
                    <a:pt x="1256" y="617"/>
                    <a:pt x="1188" y="640"/>
                    <a:pt x="1119" y="686"/>
                  </a:cubicBezTo>
                  <a:cubicBezTo>
                    <a:pt x="1073" y="708"/>
                    <a:pt x="1005" y="731"/>
                    <a:pt x="937" y="754"/>
                  </a:cubicBezTo>
                  <a:cubicBezTo>
                    <a:pt x="868" y="823"/>
                    <a:pt x="800" y="891"/>
                    <a:pt x="708" y="959"/>
                  </a:cubicBezTo>
                  <a:cubicBezTo>
                    <a:pt x="434" y="1256"/>
                    <a:pt x="320" y="1621"/>
                    <a:pt x="206" y="1987"/>
                  </a:cubicBezTo>
                  <a:lnTo>
                    <a:pt x="160" y="2124"/>
                  </a:lnTo>
                  <a:lnTo>
                    <a:pt x="160" y="2169"/>
                  </a:lnTo>
                  <a:cubicBezTo>
                    <a:pt x="138" y="2215"/>
                    <a:pt x="115" y="2283"/>
                    <a:pt x="92" y="2352"/>
                  </a:cubicBezTo>
                  <a:cubicBezTo>
                    <a:pt x="92" y="2420"/>
                    <a:pt x="92" y="2489"/>
                    <a:pt x="138" y="2557"/>
                  </a:cubicBezTo>
                  <a:cubicBezTo>
                    <a:pt x="115" y="2603"/>
                    <a:pt x="92" y="2671"/>
                    <a:pt x="69" y="2717"/>
                  </a:cubicBezTo>
                  <a:cubicBezTo>
                    <a:pt x="46" y="2808"/>
                    <a:pt x="46" y="2877"/>
                    <a:pt x="24" y="2968"/>
                  </a:cubicBezTo>
                  <a:cubicBezTo>
                    <a:pt x="1" y="3105"/>
                    <a:pt x="1" y="3265"/>
                    <a:pt x="1" y="3447"/>
                  </a:cubicBezTo>
                  <a:cubicBezTo>
                    <a:pt x="1" y="3630"/>
                    <a:pt x="24" y="3790"/>
                    <a:pt x="92" y="3972"/>
                  </a:cubicBezTo>
                  <a:cubicBezTo>
                    <a:pt x="138" y="4132"/>
                    <a:pt x="183" y="4292"/>
                    <a:pt x="252" y="4429"/>
                  </a:cubicBezTo>
                  <a:cubicBezTo>
                    <a:pt x="320" y="4566"/>
                    <a:pt x="389" y="4680"/>
                    <a:pt x="480" y="4817"/>
                  </a:cubicBezTo>
                  <a:cubicBezTo>
                    <a:pt x="549" y="4931"/>
                    <a:pt x="663" y="5068"/>
                    <a:pt x="777" y="5205"/>
                  </a:cubicBezTo>
                  <a:cubicBezTo>
                    <a:pt x="891" y="5342"/>
                    <a:pt x="1005" y="5456"/>
                    <a:pt x="1142" y="5570"/>
                  </a:cubicBezTo>
                  <a:cubicBezTo>
                    <a:pt x="1279" y="5684"/>
                    <a:pt x="1439" y="5776"/>
                    <a:pt x="1576" y="5844"/>
                  </a:cubicBezTo>
                  <a:cubicBezTo>
                    <a:pt x="1827" y="5981"/>
                    <a:pt x="2123" y="6141"/>
                    <a:pt x="2466" y="6209"/>
                  </a:cubicBezTo>
                  <a:cubicBezTo>
                    <a:pt x="2717" y="6255"/>
                    <a:pt x="2945" y="6301"/>
                    <a:pt x="3173" y="6301"/>
                  </a:cubicBezTo>
                  <a:cubicBezTo>
                    <a:pt x="3265" y="6301"/>
                    <a:pt x="3333" y="6278"/>
                    <a:pt x="3424" y="6278"/>
                  </a:cubicBezTo>
                  <a:cubicBezTo>
                    <a:pt x="3584" y="6255"/>
                    <a:pt x="3744" y="6232"/>
                    <a:pt x="3904" y="6209"/>
                  </a:cubicBezTo>
                  <a:cubicBezTo>
                    <a:pt x="4086" y="6186"/>
                    <a:pt x="4246" y="6164"/>
                    <a:pt x="4406" y="6095"/>
                  </a:cubicBezTo>
                  <a:cubicBezTo>
                    <a:pt x="4566" y="6050"/>
                    <a:pt x="4726" y="5981"/>
                    <a:pt x="4908" y="5890"/>
                  </a:cubicBezTo>
                  <a:cubicBezTo>
                    <a:pt x="5045" y="5798"/>
                    <a:pt x="5182" y="5707"/>
                    <a:pt x="5296" y="5616"/>
                  </a:cubicBezTo>
                  <a:cubicBezTo>
                    <a:pt x="5502" y="5456"/>
                    <a:pt x="5684" y="5251"/>
                    <a:pt x="5844" y="5068"/>
                  </a:cubicBezTo>
                  <a:cubicBezTo>
                    <a:pt x="5958" y="4954"/>
                    <a:pt x="6027" y="4840"/>
                    <a:pt x="6095" y="4703"/>
                  </a:cubicBezTo>
                  <a:cubicBezTo>
                    <a:pt x="6164" y="4589"/>
                    <a:pt x="6232" y="4452"/>
                    <a:pt x="6255" y="4360"/>
                  </a:cubicBezTo>
                  <a:lnTo>
                    <a:pt x="6278" y="4292"/>
                  </a:lnTo>
                  <a:cubicBezTo>
                    <a:pt x="6323" y="4155"/>
                    <a:pt x="6346" y="4018"/>
                    <a:pt x="6369" y="3835"/>
                  </a:cubicBezTo>
                  <a:cubicBezTo>
                    <a:pt x="6392" y="3653"/>
                    <a:pt x="6415" y="3470"/>
                    <a:pt x="6415" y="3288"/>
                  </a:cubicBezTo>
                  <a:cubicBezTo>
                    <a:pt x="6415" y="3037"/>
                    <a:pt x="6392" y="2786"/>
                    <a:pt x="6300" y="2489"/>
                  </a:cubicBezTo>
                  <a:cubicBezTo>
                    <a:pt x="6300" y="2420"/>
                    <a:pt x="6278" y="2375"/>
                    <a:pt x="6278" y="2329"/>
                  </a:cubicBezTo>
                  <a:cubicBezTo>
                    <a:pt x="6255" y="2238"/>
                    <a:pt x="6232" y="2146"/>
                    <a:pt x="6209" y="2055"/>
                  </a:cubicBezTo>
                  <a:cubicBezTo>
                    <a:pt x="6164" y="1918"/>
                    <a:pt x="6095" y="1781"/>
                    <a:pt x="6004" y="1644"/>
                  </a:cubicBezTo>
                  <a:cubicBezTo>
                    <a:pt x="5844" y="1370"/>
                    <a:pt x="5639" y="1096"/>
                    <a:pt x="5365" y="845"/>
                  </a:cubicBezTo>
                  <a:cubicBezTo>
                    <a:pt x="5251" y="731"/>
                    <a:pt x="5114" y="640"/>
                    <a:pt x="4977" y="549"/>
                  </a:cubicBezTo>
                  <a:cubicBezTo>
                    <a:pt x="4862" y="480"/>
                    <a:pt x="4726" y="412"/>
                    <a:pt x="4566" y="366"/>
                  </a:cubicBezTo>
                  <a:cubicBezTo>
                    <a:pt x="4406" y="298"/>
                    <a:pt x="4246" y="252"/>
                    <a:pt x="4064" y="206"/>
                  </a:cubicBezTo>
                  <a:lnTo>
                    <a:pt x="3949" y="183"/>
                  </a:lnTo>
                  <a:cubicBezTo>
                    <a:pt x="3858" y="161"/>
                    <a:pt x="3744" y="115"/>
                    <a:pt x="3630" y="115"/>
                  </a:cubicBezTo>
                  <a:cubicBezTo>
                    <a:pt x="3493" y="69"/>
                    <a:pt x="3356" y="46"/>
                    <a:pt x="3219" y="46"/>
                  </a:cubicBezTo>
                  <a:cubicBezTo>
                    <a:pt x="3082" y="24"/>
                    <a:pt x="2945" y="1"/>
                    <a:pt x="2854"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4" name="Google Shape;4760;p38">
              <a:extLst>
                <a:ext uri="{FF2B5EF4-FFF2-40B4-BE49-F238E27FC236}">
                  <a16:creationId xmlns:a16="http://schemas.microsoft.com/office/drawing/2014/main" id="{DA84D31E-85F0-29C8-1E00-642A276B9197}"/>
                </a:ext>
              </a:extLst>
            </p:cNvPr>
            <p:cNvSpPr/>
            <p:nvPr/>
          </p:nvSpPr>
          <p:spPr>
            <a:xfrm>
              <a:off x="8018861" y="2209951"/>
              <a:ext cx="945389" cy="769084"/>
            </a:xfrm>
            <a:custGeom>
              <a:avLst/>
              <a:gdLst/>
              <a:ahLst/>
              <a:cxnLst/>
              <a:rect l="l" t="t" r="r" b="b"/>
              <a:pathLst>
                <a:path w="33782" h="27482" extrusionOk="0">
                  <a:moveTo>
                    <a:pt x="10500" y="1804"/>
                  </a:moveTo>
                  <a:cubicBezTo>
                    <a:pt x="10546" y="1804"/>
                    <a:pt x="10568" y="1804"/>
                    <a:pt x="10637" y="1826"/>
                  </a:cubicBezTo>
                  <a:lnTo>
                    <a:pt x="10774" y="1826"/>
                  </a:lnTo>
                  <a:lnTo>
                    <a:pt x="10957" y="1849"/>
                  </a:lnTo>
                  <a:lnTo>
                    <a:pt x="11162" y="1872"/>
                  </a:lnTo>
                  <a:cubicBezTo>
                    <a:pt x="11253" y="1872"/>
                    <a:pt x="11345" y="1895"/>
                    <a:pt x="11436" y="1895"/>
                  </a:cubicBezTo>
                  <a:cubicBezTo>
                    <a:pt x="11481" y="1895"/>
                    <a:pt x="11550" y="1918"/>
                    <a:pt x="11596" y="1918"/>
                  </a:cubicBezTo>
                  <a:lnTo>
                    <a:pt x="11801" y="1918"/>
                  </a:lnTo>
                  <a:cubicBezTo>
                    <a:pt x="11870" y="1918"/>
                    <a:pt x="11938" y="1941"/>
                    <a:pt x="11961" y="2009"/>
                  </a:cubicBezTo>
                  <a:lnTo>
                    <a:pt x="12006" y="2009"/>
                  </a:lnTo>
                  <a:cubicBezTo>
                    <a:pt x="12075" y="2009"/>
                    <a:pt x="12121" y="2032"/>
                    <a:pt x="12166" y="2032"/>
                  </a:cubicBezTo>
                  <a:cubicBezTo>
                    <a:pt x="12326" y="2077"/>
                    <a:pt x="12486" y="2123"/>
                    <a:pt x="12646" y="2192"/>
                  </a:cubicBezTo>
                  <a:cubicBezTo>
                    <a:pt x="12828" y="2260"/>
                    <a:pt x="13011" y="2306"/>
                    <a:pt x="13193" y="2397"/>
                  </a:cubicBezTo>
                  <a:cubicBezTo>
                    <a:pt x="13330" y="2488"/>
                    <a:pt x="13467" y="2557"/>
                    <a:pt x="13604" y="2625"/>
                  </a:cubicBezTo>
                  <a:lnTo>
                    <a:pt x="13673" y="2648"/>
                  </a:lnTo>
                  <a:cubicBezTo>
                    <a:pt x="13764" y="2694"/>
                    <a:pt x="13878" y="2762"/>
                    <a:pt x="13969" y="2808"/>
                  </a:cubicBezTo>
                  <a:cubicBezTo>
                    <a:pt x="14084" y="2899"/>
                    <a:pt x="14198" y="3013"/>
                    <a:pt x="14335" y="3150"/>
                  </a:cubicBezTo>
                  <a:cubicBezTo>
                    <a:pt x="14426" y="3242"/>
                    <a:pt x="14517" y="3333"/>
                    <a:pt x="14586" y="3447"/>
                  </a:cubicBezTo>
                  <a:cubicBezTo>
                    <a:pt x="14631" y="3561"/>
                    <a:pt x="14700" y="3698"/>
                    <a:pt x="14654" y="3835"/>
                  </a:cubicBezTo>
                  <a:cubicBezTo>
                    <a:pt x="14631" y="3926"/>
                    <a:pt x="14586" y="4018"/>
                    <a:pt x="14540" y="4109"/>
                  </a:cubicBezTo>
                  <a:cubicBezTo>
                    <a:pt x="14472" y="4200"/>
                    <a:pt x="14426" y="4292"/>
                    <a:pt x="14357" y="4383"/>
                  </a:cubicBezTo>
                  <a:cubicBezTo>
                    <a:pt x="14289" y="4474"/>
                    <a:pt x="14221" y="4565"/>
                    <a:pt x="14152" y="4680"/>
                  </a:cubicBezTo>
                  <a:cubicBezTo>
                    <a:pt x="14061" y="4816"/>
                    <a:pt x="13969" y="4953"/>
                    <a:pt x="13878" y="5090"/>
                  </a:cubicBezTo>
                  <a:cubicBezTo>
                    <a:pt x="13787" y="5227"/>
                    <a:pt x="13696" y="5364"/>
                    <a:pt x="13581" y="5478"/>
                  </a:cubicBezTo>
                  <a:lnTo>
                    <a:pt x="13490" y="5615"/>
                  </a:lnTo>
                  <a:cubicBezTo>
                    <a:pt x="13422" y="5707"/>
                    <a:pt x="13330" y="5798"/>
                    <a:pt x="13262" y="5889"/>
                  </a:cubicBezTo>
                  <a:cubicBezTo>
                    <a:pt x="13171" y="6003"/>
                    <a:pt x="13079" y="6118"/>
                    <a:pt x="12988" y="6232"/>
                  </a:cubicBezTo>
                  <a:cubicBezTo>
                    <a:pt x="12897" y="6369"/>
                    <a:pt x="12783" y="6506"/>
                    <a:pt x="12691" y="6643"/>
                  </a:cubicBezTo>
                  <a:cubicBezTo>
                    <a:pt x="12600" y="6779"/>
                    <a:pt x="12486" y="6916"/>
                    <a:pt x="12395" y="7076"/>
                  </a:cubicBezTo>
                  <a:lnTo>
                    <a:pt x="12235" y="7327"/>
                  </a:lnTo>
                  <a:cubicBezTo>
                    <a:pt x="12143" y="7464"/>
                    <a:pt x="12029" y="7624"/>
                    <a:pt x="11915" y="7761"/>
                  </a:cubicBezTo>
                  <a:cubicBezTo>
                    <a:pt x="11847" y="7852"/>
                    <a:pt x="11778" y="7944"/>
                    <a:pt x="11687" y="8058"/>
                  </a:cubicBezTo>
                  <a:lnTo>
                    <a:pt x="11664" y="8103"/>
                  </a:lnTo>
                  <a:cubicBezTo>
                    <a:pt x="11527" y="8286"/>
                    <a:pt x="11413" y="8469"/>
                    <a:pt x="11299" y="8628"/>
                  </a:cubicBezTo>
                  <a:lnTo>
                    <a:pt x="11208" y="8765"/>
                  </a:lnTo>
                  <a:cubicBezTo>
                    <a:pt x="11139" y="8902"/>
                    <a:pt x="11048" y="9016"/>
                    <a:pt x="10957" y="9153"/>
                  </a:cubicBezTo>
                  <a:cubicBezTo>
                    <a:pt x="10911" y="9199"/>
                    <a:pt x="10865" y="9267"/>
                    <a:pt x="10797" y="9313"/>
                  </a:cubicBezTo>
                  <a:lnTo>
                    <a:pt x="10774" y="9336"/>
                  </a:lnTo>
                  <a:cubicBezTo>
                    <a:pt x="10728" y="9359"/>
                    <a:pt x="10705" y="9382"/>
                    <a:pt x="10660" y="9404"/>
                  </a:cubicBezTo>
                  <a:cubicBezTo>
                    <a:pt x="10591" y="9450"/>
                    <a:pt x="10523" y="9473"/>
                    <a:pt x="10454" y="9473"/>
                  </a:cubicBezTo>
                  <a:cubicBezTo>
                    <a:pt x="10432" y="9473"/>
                    <a:pt x="10409" y="9473"/>
                    <a:pt x="10386" y="9450"/>
                  </a:cubicBezTo>
                  <a:cubicBezTo>
                    <a:pt x="10203" y="9427"/>
                    <a:pt x="10089" y="9290"/>
                    <a:pt x="9998" y="9153"/>
                  </a:cubicBezTo>
                  <a:cubicBezTo>
                    <a:pt x="9884" y="9016"/>
                    <a:pt x="9747" y="8902"/>
                    <a:pt x="9564" y="8765"/>
                  </a:cubicBezTo>
                  <a:cubicBezTo>
                    <a:pt x="9473" y="8697"/>
                    <a:pt x="9359" y="8628"/>
                    <a:pt x="9267" y="8560"/>
                  </a:cubicBezTo>
                  <a:cubicBezTo>
                    <a:pt x="9199" y="8514"/>
                    <a:pt x="9108" y="8469"/>
                    <a:pt x="9039" y="8423"/>
                  </a:cubicBezTo>
                  <a:lnTo>
                    <a:pt x="8742" y="8217"/>
                  </a:lnTo>
                  <a:lnTo>
                    <a:pt x="8423" y="8012"/>
                  </a:lnTo>
                  <a:lnTo>
                    <a:pt x="8354" y="7966"/>
                  </a:lnTo>
                  <a:cubicBezTo>
                    <a:pt x="8286" y="7921"/>
                    <a:pt x="8217" y="7875"/>
                    <a:pt x="8149" y="7829"/>
                  </a:cubicBezTo>
                  <a:lnTo>
                    <a:pt x="8035" y="7761"/>
                  </a:lnTo>
                  <a:cubicBezTo>
                    <a:pt x="7989" y="7738"/>
                    <a:pt x="7966" y="7715"/>
                    <a:pt x="7921" y="7692"/>
                  </a:cubicBezTo>
                  <a:cubicBezTo>
                    <a:pt x="7761" y="7601"/>
                    <a:pt x="7578" y="7464"/>
                    <a:pt x="7419" y="7350"/>
                  </a:cubicBezTo>
                  <a:lnTo>
                    <a:pt x="7373" y="7304"/>
                  </a:lnTo>
                  <a:cubicBezTo>
                    <a:pt x="7304" y="7282"/>
                    <a:pt x="7259" y="7236"/>
                    <a:pt x="7213" y="7213"/>
                  </a:cubicBezTo>
                  <a:cubicBezTo>
                    <a:pt x="7168" y="7190"/>
                    <a:pt x="7122" y="7167"/>
                    <a:pt x="7076" y="7122"/>
                  </a:cubicBezTo>
                  <a:cubicBezTo>
                    <a:pt x="6962" y="7053"/>
                    <a:pt x="6825" y="6985"/>
                    <a:pt x="6779" y="6825"/>
                  </a:cubicBezTo>
                  <a:cubicBezTo>
                    <a:pt x="6734" y="6734"/>
                    <a:pt x="6757" y="6597"/>
                    <a:pt x="6848" y="6483"/>
                  </a:cubicBezTo>
                  <a:cubicBezTo>
                    <a:pt x="6871" y="6437"/>
                    <a:pt x="6916" y="6391"/>
                    <a:pt x="6962" y="6323"/>
                  </a:cubicBezTo>
                  <a:lnTo>
                    <a:pt x="7031" y="6232"/>
                  </a:lnTo>
                  <a:cubicBezTo>
                    <a:pt x="7076" y="6163"/>
                    <a:pt x="7122" y="6095"/>
                    <a:pt x="7190" y="6003"/>
                  </a:cubicBezTo>
                  <a:lnTo>
                    <a:pt x="7259" y="5912"/>
                  </a:lnTo>
                  <a:cubicBezTo>
                    <a:pt x="7373" y="5729"/>
                    <a:pt x="7487" y="5547"/>
                    <a:pt x="7601" y="5364"/>
                  </a:cubicBezTo>
                  <a:cubicBezTo>
                    <a:pt x="7670" y="5227"/>
                    <a:pt x="7761" y="5090"/>
                    <a:pt x="7829" y="4953"/>
                  </a:cubicBezTo>
                  <a:lnTo>
                    <a:pt x="7921" y="4794"/>
                  </a:lnTo>
                  <a:cubicBezTo>
                    <a:pt x="8035" y="4588"/>
                    <a:pt x="8172" y="4406"/>
                    <a:pt x="8332" y="4200"/>
                  </a:cubicBezTo>
                  <a:cubicBezTo>
                    <a:pt x="8423" y="4086"/>
                    <a:pt x="8491" y="3972"/>
                    <a:pt x="8583" y="3858"/>
                  </a:cubicBezTo>
                  <a:cubicBezTo>
                    <a:pt x="8674" y="3721"/>
                    <a:pt x="8765" y="3607"/>
                    <a:pt x="8879" y="3470"/>
                  </a:cubicBezTo>
                  <a:lnTo>
                    <a:pt x="8948" y="3378"/>
                  </a:lnTo>
                  <a:cubicBezTo>
                    <a:pt x="9108" y="3196"/>
                    <a:pt x="9245" y="2990"/>
                    <a:pt x="9404" y="2785"/>
                  </a:cubicBezTo>
                  <a:cubicBezTo>
                    <a:pt x="9450" y="2717"/>
                    <a:pt x="9496" y="2648"/>
                    <a:pt x="9564" y="2602"/>
                  </a:cubicBezTo>
                  <a:cubicBezTo>
                    <a:pt x="9587" y="2534"/>
                    <a:pt x="9633" y="2488"/>
                    <a:pt x="9678" y="2443"/>
                  </a:cubicBezTo>
                  <a:cubicBezTo>
                    <a:pt x="9747" y="2329"/>
                    <a:pt x="9838" y="2237"/>
                    <a:pt x="9952" y="2123"/>
                  </a:cubicBezTo>
                  <a:cubicBezTo>
                    <a:pt x="10021" y="2055"/>
                    <a:pt x="10089" y="2009"/>
                    <a:pt x="10135" y="1963"/>
                  </a:cubicBezTo>
                  <a:cubicBezTo>
                    <a:pt x="10180" y="1918"/>
                    <a:pt x="10203" y="1895"/>
                    <a:pt x="10249" y="1872"/>
                  </a:cubicBezTo>
                  <a:cubicBezTo>
                    <a:pt x="10317" y="1826"/>
                    <a:pt x="10386" y="1826"/>
                    <a:pt x="10454" y="1804"/>
                  </a:cubicBezTo>
                  <a:close/>
                  <a:moveTo>
                    <a:pt x="4474" y="7875"/>
                  </a:moveTo>
                  <a:cubicBezTo>
                    <a:pt x="4520" y="7875"/>
                    <a:pt x="4565" y="7898"/>
                    <a:pt x="4588" y="7921"/>
                  </a:cubicBezTo>
                  <a:cubicBezTo>
                    <a:pt x="4611" y="7944"/>
                    <a:pt x="4634" y="7989"/>
                    <a:pt x="4634" y="8012"/>
                  </a:cubicBezTo>
                  <a:cubicBezTo>
                    <a:pt x="4725" y="8058"/>
                    <a:pt x="4771" y="8126"/>
                    <a:pt x="4839" y="8172"/>
                  </a:cubicBezTo>
                  <a:lnTo>
                    <a:pt x="4862" y="8217"/>
                  </a:lnTo>
                  <a:lnTo>
                    <a:pt x="4908" y="8240"/>
                  </a:lnTo>
                  <a:lnTo>
                    <a:pt x="4931" y="8286"/>
                  </a:lnTo>
                  <a:cubicBezTo>
                    <a:pt x="4976" y="8286"/>
                    <a:pt x="5022" y="8309"/>
                    <a:pt x="5068" y="8332"/>
                  </a:cubicBezTo>
                  <a:lnTo>
                    <a:pt x="5182" y="8332"/>
                  </a:lnTo>
                  <a:cubicBezTo>
                    <a:pt x="5364" y="8423"/>
                    <a:pt x="5524" y="8560"/>
                    <a:pt x="5684" y="8674"/>
                  </a:cubicBezTo>
                  <a:lnTo>
                    <a:pt x="5821" y="8765"/>
                  </a:lnTo>
                  <a:cubicBezTo>
                    <a:pt x="5866" y="8788"/>
                    <a:pt x="5912" y="8834"/>
                    <a:pt x="5958" y="8857"/>
                  </a:cubicBezTo>
                  <a:lnTo>
                    <a:pt x="6026" y="8925"/>
                  </a:lnTo>
                  <a:lnTo>
                    <a:pt x="6118" y="8971"/>
                  </a:lnTo>
                  <a:lnTo>
                    <a:pt x="6232" y="9062"/>
                  </a:lnTo>
                  <a:lnTo>
                    <a:pt x="6414" y="9222"/>
                  </a:lnTo>
                  <a:cubicBezTo>
                    <a:pt x="6620" y="9382"/>
                    <a:pt x="6825" y="9541"/>
                    <a:pt x="7031" y="9701"/>
                  </a:cubicBezTo>
                  <a:cubicBezTo>
                    <a:pt x="7122" y="9792"/>
                    <a:pt x="7213" y="9861"/>
                    <a:pt x="7327" y="9952"/>
                  </a:cubicBezTo>
                  <a:cubicBezTo>
                    <a:pt x="7373" y="9884"/>
                    <a:pt x="7441" y="9838"/>
                    <a:pt x="7510" y="9838"/>
                  </a:cubicBezTo>
                  <a:cubicBezTo>
                    <a:pt x="7578" y="9838"/>
                    <a:pt x="7624" y="9861"/>
                    <a:pt x="7670" y="9884"/>
                  </a:cubicBezTo>
                  <a:cubicBezTo>
                    <a:pt x="7715" y="9907"/>
                    <a:pt x="7738" y="9929"/>
                    <a:pt x="7761" y="9952"/>
                  </a:cubicBezTo>
                  <a:cubicBezTo>
                    <a:pt x="8081" y="10158"/>
                    <a:pt x="8400" y="10409"/>
                    <a:pt x="8674" y="10660"/>
                  </a:cubicBezTo>
                  <a:lnTo>
                    <a:pt x="9267" y="11139"/>
                  </a:lnTo>
                  <a:lnTo>
                    <a:pt x="9313" y="11162"/>
                  </a:lnTo>
                  <a:lnTo>
                    <a:pt x="9473" y="11299"/>
                  </a:lnTo>
                  <a:cubicBezTo>
                    <a:pt x="9678" y="11459"/>
                    <a:pt x="9907" y="11641"/>
                    <a:pt x="10135" y="11847"/>
                  </a:cubicBezTo>
                  <a:cubicBezTo>
                    <a:pt x="10249" y="11938"/>
                    <a:pt x="10386" y="12052"/>
                    <a:pt x="10500" y="12166"/>
                  </a:cubicBezTo>
                  <a:lnTo>
                    <a:pt x="10614" y="12258"/>
                  </a:lnTo>
                  <a:lnTo>
                    <a:pt x="10683" y="12258"/>
                  </a:lnTo>
                  <a:cubicBezTo>
                    <a:pt x="10774" y="12258"/>
                    <a:pt x="10820" y="12280"/>
                    <a:pt x="10842" y="12303"/>
                  </a:cubicBezTo>
                  <a:lnTo>
                    <a:pt x="11185" y="12554"/>
                  </a:lnTo>
                  <a:cubicBezTo>
                    <a:pt x="11345" y="12668"/>
                    <a:pt x="11481" y="12782"/>
                    <a:pt x="11641" y="12897"/>
                  </a:cubicBezTo>
                  <a:cubicBezTo>
                    <a:pt x="11733" y="12942"/>
                    <a:pt x="11824" y="12988"/>
                    <a:pt x="11915" y="13034"/>
                  </a:cubicBezTo>
                  <a:lnTo>
                    <a:pt x="11961" y="13079"/>
                  </a:lnTo>
                  <a:lnTo>
                    <a:pt x="12143" y="13193"/>
                  </a:lnTo>
                  <a:cubicBezTo>
                    <a:pt x="12235" y="13262"/>
                    <a:pt x="12349" y="13330"/>
                    <a:pt x="12440" y="13399"/>
                  </a:cubicBezTo>
                  <a:cubicBezTo>
                    <a:pt x="12646" y="13536"/>
                    <a:pt x="12828" y="13673"/>
                    <a:pt x="13034" y="13832"/>
                  </a:cubicBezTo>
                  <a:cubicBezTo>
                    <a:pt x="13444" y="14152"/>
                    <a:pt x="13878" y="14494"/>
                    <a:pt x="14266" y="14837"/>
                  </a:cubicBezTo>
                  <a:lnTo>
                    <a:pt x="14289" y="14860"/>
                  </a:lnTo>
                  <a:lnTo>
                    <a:pt x="14723" y="15202"/>
                  </a:lnTo>
                  <a:lnTo>
                    <a:pt x="14814" y="15270"/>
                  </a:lnTo>
                  <a:lnTo>
                    <a:pt x="14882" y="15339"/>
                  </a:lnTo>
                  <a:cubicBezTo>
                    <a:pt x="14951" y="15293"/>
                    <a:pt x="14997" y="15270"/>
                    <a:pt x="15065" y="15270"/>
                  </a:cubicBezTo>
                  <a:cubicBezTo>
                    <a:pt x="15134" y="15270"/>
                    <a:pt x="15179" y="15293"/>
                    <a:pt x="15225" y="15316"/>
                  </a:cubicBezTo>
                  <a:cubicBezTo>
                    <a:pt x="15385" y="15453"/>
                    <a:pt x="15544" y="15590"/>
                    <a:pt x="15727" y="15727"/>
                  </a:cubicBezTo>
                  <a:lnTo>
                    <a:pt x="15773" y="15773"/>
                  </a:lnTo>
                  <a:lnTo>
                    <a:pt x="15841" y="15795"/>
                  </a:lnTo>
                  <a:lnTo>
                    <a:pt x="15932" y="15864"/>
                  </a:lnTo>
                  <a:lnTo>
                    <a:pt x="16069" y="15978"/>
                  </a:lnTo>
                  <a:lnTo>
                    <a:pt x="16138" y="16024"/>
                  </a:lnTo>
                  <a:cubicBezTo>
                    <a:pt x="16206" y="16069"/>
                    <a:pt x="16275" y="16115"/>
                    <a:pt x="16343" y="16161"/>
                  </a:cubicBezTo>
                  <a:lnTo>
                    <a:pt x="16594" y="16366"/>
                  </a:lnTo>
                  <a:lnTo>
                    <a:pt x="17119" y="16754"/>
                  </a:lnTo>
                  <a:lnTo>
                    <a:pt x="17165" y="16777"/>
                  </a:lnTo>
                  <a:cubicBezTo>
                    <a:pt x="17439" y="16960"/>
                    <a:pt x="17690" y="17165"/>
                    <a:pt x="17941" y="17325"/>
                  </a:cubicBezTo>
                  <a:lnTo>
                    <a:pt x="18283" y="17576"/>
                  </a:lnTo>
                  <a:cubicBezTo>
                    <a:pt x="18489" y="17713"/>
                    <a:pt x="18671" y="17827"/>
                    <a:pt x="18854" y="17964"/>
                  </a:cubicBezTo>
                  <a:lnTo>
                    <a:pt x="19105" y="18124"/>
                  </a:lnTo>
                  <a:cubicBezTo>
                    <a:pt x="19311" y="18283"/>
                    <a:pt x="19516" y="18420"/>
                    <a:pt x="19721" y="18580"/>
                  </a:cubicBezTo>
                  <a:cubicBezTo>
                    <a:pt x="19881" y="18671"/>
                    <a:pt x="20018" y="18786"/>
                    <a:pt x="20155" y="18900"/>
                  </a:cubicBezTo>
                  <a:lnTo>
                    <a:pt x="20269" y="18991"/>
                  </a:lnTo>
                  <a:lnTo>
                    <a:pt x="20383" y="19082"/>
                  </a:lnTo>
                  <a:lnTo>
                    <a:pt x="20429" y="19105"/>
                  </a:lnTo>
                  <a:lnTo>
                    <a:pt x="20452" y="19128"/>
                  </a:lnTo>
                  <a:cubicBezTo>
                    <a:pt x="20475" y="19128"/>
                    <a:pt x="20497" y="19128"/>
                    <a:pt x="20497" y="19151"/>
                  </a:cubicBezTo>
                  <a:cubicBezTo>
                    <a:pt x="20612" y="19196"/>
                    <a:pt x="20726" y="19288"/>
                    <a:pt x="20840" y="19356"/>
                  </a:cubicBezTo>
                  <a:lnTo>
                    <a:pt x="20931" y="19425"/>
                  </a:lnTo>
                  <a:cubicBezTo>
                    <a:pt x="21045" y="19493"/>
                    <a:pt x="21159" y="19584"/>
                    <a:pt x="21274" y="19653"/>
                  </a:cubicBezTo>
                  <a:lnTo>
                    <a:pt x="21319" y="19699"/>
                  </a:lnTo>
                  <a:lnTo>
                    <a:pt x="21365" y="19744"/>
                  </a:lnTo>
                  <a:lnTo>
                    <a:pt x="21799" y="20041"/>
                  </a:lnTo>
                  <a:lnTo>
                    <a:pt x="21981" y="20155"/>
                  </a:lnTo>
                  <a:cubicBezTo>
                    <a:pt x="22392" y="20452"/>
                    <a:pt x="22803" y="20749"/>
                    <a:pt x="23191" y="21068"/>
                  </a:cubicBezTo>
                  <a:cubicBezTo>
                    <a:pt x="23373" y="21182"/>
                    <a:pt x="23556" y="21319"/>
                    <a:pt x="23716" y="21456"/>
                  </a:cubicBezTo>
                  <a:lnTo>
                    <a:pt x="23898" y="21593"/>
                  </a:lnTo>
                  <a:lnTo>
                    <a:pt x="23990" y="21662"/>
                  </a:lnTo>
                  <a:lnTo>
                    <a:pt x="24104" y="21753"/>
                  </a:lnTo>
                  <a:cubicBezTo>
                    <a:pt x="24218" y="21821"/>
                    <a:pt x="24332" y="21913"/>
                    <a:pt x="24446" y="21981"/>
                  </a:cubicBezTo>
                  <a:lnTo>
                    <a:pt x="24560" y="22072"/>
                  </a:lnTo>
                  <a:cubicBezTo>
                    <a:pt x="24675" y="22164"/>
                    <a:pt x="24766" y="22209"/>
                    <a:pt x="24834" y="22278"/>
                  </a:cubicBezTo>
                  <a:cubicBezTo>
                    <a:pt x="24857" y="22301"/>
                    <a:pt x="24857" y="22323"/>
                    <a:pt x="24880" y="22323"/>
                  </a:cubicBezTo>
                  <a:cubicBezTo>
                    <a:pt x="24903" y="22346"/>
                    <a:pt x="24948" y="22346"/>
                    <a:pt x="24971" y="22369"/>
                  </a:cubicBezTo>
                  <a:cubicBezTo>
                    <a:pt x="25017" y="22392"/>
                    <a:pt x="25063" y="22392"/>
                    <a:pt x="25085" y="22415"/>
                  </a:cubicBezTo>
                  <a:cubicBezTo>
                    <a:pt x="25154" y="22460"/>
                    <a:pt x="25222" y="22483"/>
                    <a:pt x="25291" y="22529"/>
                  </a:cubicBezTo>
                  <a:cubicBezTo>
                    <a:pt x="25451" y="22620"/>
                    <a:pt x="25610" y="22734"/>
                    <a:pt x="25770" y="22871"/>
                  </a:cubicBezTo>
                  <a:cubicBezTo>
                    <a:pt x="25930" y="22985"/>
                    <a:pt x="26067" y="23122"/>
                    <a:pt x="26181" y="23214"/>
                  </a:cubicBezTo>
                  <a:cubicBezTo>
                    <a:pt x="26272" y="23305"/>
                    <a:pt x="26341" y="23373"/>
                    <a:pt x="26409" y="23442"/>
                  </a:cubicBezTo>
                  <a:cubicBezTo>
                    <a:pt x="26478" y="23510"/>
                    <a:pt x="26546" y="23579"/>
                    <a:pt x="26615" y="23670"/>
                  </a:cubicBezTo>
                  <a:lnTo>
                    <a:pt x="26660" y="23693"/>
                  </a:lnTo>
                  <a:lnTo>
                    <a:pt x="26752" y="23739"/>
                  </a:lnTo>
                  <a:cubicBezTo>
                    <a:pt x="26774" y="23761"/>
                    <a:pt x="26774" y="23761"/>
                    <a:pt x="26797" y="23761"/>
                  </a:cubicBezTo>
                  <a:lnTo>
                    <a:pt x="26843" y="23761"/>
                  </a:lnTo>
                  <a:cubicBezTo>
                    <a:pt x="26866" y="23761"/>
                    <a:pt x="26889" y="23761"/>
                    <a:pt x="26911" y="23784"/>
                  </a:cubicBezTo>
                  <a:cubicBezTo>
                    <a:pt x="26980" y="23807"/>
                    <a:pt x="27003" y="23853"/>
                    <a:pt x="27003" y="23876"/>
                  </a:cubicBezTo>
                  <a:cubicBezTo>
                    <a:pt x="27048" y="23944"/>
                    <a:pt x="27048" y="23967"/>
                    <a:pt x="27048" y="23990"/>
                  </a:cubicBezTo>
                  <a:cubicBezTo>
                    <a:pt x="27048" y="24035"/>
                    <a:pt x="27048" y="24081"/>
                    <a:pt x="27026" y="24104"/>
                  </a:cubicBezTo>
                  <a:cubicBezTo>
                    <a:pt x="27003" y="24149"/>
                    <a:pt x="26980" y="24172"/>
                    <a:pt x="26957" y="24195"/>
                  </a:cubicBezTo>
                  <a:cubicBezTo>
                    <a:pt x="26911" y="24218"/>
                    <a:pt x="26866" y="24218"/>
                    <a:pt x="26843" y="24218"/>
                  </a:cubicBezTo>
                  <a:cubicBezTo>
                    <a:pt x="26820" y="24309"/>
                    <a:pt x="26797" y="24378"/>
                    <a:pt x="26752" y="24423"/>
                  </a:cubicBezTo>
                  <a:cubicBezTo>
                    <a:pt x="26729" y="24469"/>
                    <a:pt x="26706" y="24515"/>
                    <a:pt x="26683" y="24538"/>
                  </a:cubicBezTo>
                  <a:cubicBezTo>
                    <a:pt x="26637" y="24583"/>
                    <a:pt x="26592" y="24629"/>
                    <a:pt x="26546" y="24629"/>
                  </a:cubicBezTo>
                  <a:cubicBezTo>
                    <a:pt x="26501" y="24652"/>
                    <a:pt x="26455" y="24652"/>
                    <a:pt x="26432" y="24652"/>
                  </a:cubicBezTo>
                  <a:cubicBezTo>
                    <a:pt x="26409" y="24652"/>
                    <a:pt x="26386" y="24652"/>
                    <a:pt x="26341" y="24629"/>
                  </a:cubicBezTo>
                  <a:cubicBezTo>
                    <a:pt x="26318" y="24629"/>
                    <a:pt x="26295" y="24629"/>
                    <a:pt x="26249" y="24606"/>
                  </a:cubicBezTo>
                  <a:cubicBezTo>
                    <a:pt x="26204" y="24583"/>
                    <a:pt x="26158" y="24560"/>
                    <a:pt x="26113" y="24538"/>
                  </a:cubicBezTo>
                  <a:cubicBezTo>
                    <a:pt x="25976" y="24446"/>
                    <a:pt x="25839" y="24355"/>
                    <a:pt x="25724" y="24241"/>
                  </a:cubicBezTo>
                  <a:cubicBezTo>
                    <a:pt x="25656" y="24172"/>
                    <a:pt x="25588" y="24127"/>
                    <a:pt x="25519" y="24058"/>
                  </a:cubicBezTo>
                  <a:lnTo>
                    <a:pt x="25473" y="24013"/>
                  </a:lnTo>
                  <a:lnTo>
                    <a:pt x="25428" y="23967"/>
                  </a:lnTo>
                  <a:lnTo>
                    <a:pt x="25336" y="23898"/>
                  </a:lnTo>
                  <a:cubicBezTo>
                    <a:pt x="25177" y="23784"/>
                    <a:pt x="25017" y="23670"/>
                    <a:pt x="24857" y="23556"/>
                  </a:cubicBezTo>
                  <a:cubicBezTo>
                    <a:pt x="24743" y="23488"/>
                    <a:pt x="24629" y="23396"/>
                    <a:pt x="24538" y="23305"/>
                  </a:cubicBezTo>
                  <a:cubicBezTo>
                    <a:pt x="24423" y="23236"/>
                    <a:pt x="24309" y="23145"/>
                    <a:pt x="24195" y="23077"/>
                  </a:cubicBezTo>
                  <a:cubicBezTo>
                    <a:pt x="24081" y="22963"/>
                    <a:pt x="23944" y="22871"/>
                    <a:pt x="23830" y="22780"/>
                  </a:cubicBezTo>
                  <a:cubicBezTo>
                    <a:pt x="23784" y="22757"/>
                    <a:pt x="23739" y="22711"/>
                    <a:pt x="23693" y="22666"/>
                  </a:cubicBezTo>
                  <a:lnTo>
                    <a:pt x="23647" y="22620"/>
                  </a:lnTo>
                  <a:lnTo>
                    <a:pt x="23579" y="22575"/>
                  </a:lnTo>
                  <a:lnTo>
                    <a:pt x="23533" y="22529"/>
                  </a:lnTo>
                  <a:cubicBezTo>
                    <a:pt x="23465" y="22552"/>
                    <a:pt x="23419" y="22575"/>
                    <a:pt x="23373" y="22575"/>
                  </a:cubicBezTo>
                  <a:cubicBezTo>
                    <a:pt x="23328" y="22575"/>
                    <a:pt x="23305" y="22575"/>
                    <a:pt x="23282" y="22552"/>
                  </a:cubicBezTo>
                  <a:cubicBezTo>
                    <a:pt x="23237" y="22529"/>
                    <a:pt x="23214" y="22529"/>
                    <a:pt x="23191" y="22506"/>
                  </a:cubicBezTo>
                  <a:lnTo>
                    <a:pt x="23168" y="22483"/>
                  </a:lnTo>
                  <a:lnTo>
                    <a:pt x="23122" y="22460"/>
                  </a:lnTo>
                  <a:lnTo>
                    <a:pt x="23168" y="22506"/>
                  </a:lnTo>
                  <a:lnTo>
                    <a:pt x="23168" y="22506"/>
                  </a:lnTo>
                  <a:lnTo>
                    <a:pt x="23031" y="22392"/>
                  </a:lnTo>
                  <a:lnTo>
                    <a:pt x="22871" y="22278"/>
                  </a:lnTo>
                  <a:lnTo>
                    <a:pt x="22848" y="22278"/>
                  </a:lnTo>
                  <a:lnTo>
                    <a:pt x="22552" y="22072"/>
                  </a:lnTo>
                  <a:cubicBezTo>
                    <a:pt x="22232" y="21867"/>
                    <a:pt x="21913" y="21639"/>
                    <a:pt x="21616" y="21410"/>
                  </a:cubicBezTo>
                  <a:cubicBezTo>
                    <a:pt x="21319" y="21205"/>
                    <a:pt x="21022" y="21000"/>
                    <a:pt x="20749" y="20771"/>
                  </a:cubicBezTo>
                  <a:cubicBezTo>
                    <a:pt x="20589" y="20680"/>
                    <a:pt x="20452" y="20566"/>
                    <a:pt x="20315" y="20452"/>
                  </a:cubicBezTo>
                  <a:lnTo>
                    <a:pt x="20178" y="20338"/>
                  </a:lnTo>
                  <a:lnTo>
                    <a:pt x="19881" y="20132"/>
                  </a:lnTo>
                  <a:lnTo>
                    <a:pt x="19653" y="19950"/>
                  </a:lnTo>
                  <a:cubicBezTo>
                    <a:pt x="19425" y="19790"/>
                    <a:pt x="19219" y="19630"/>
                    <a:pt x="19037" y="19470"/>
                  </a:cubicBezTo>
                  <a:lnTo>
                    <a:pt x="18877" y="19356"/>
                  </a:lnTo>
                  <a:cubicBezTo>
                    <a:pt x="18808" y="19288"/>
                    <a:pt x="18717" y="19219"/>
                    <a:pt x="18626" y="19151"/>
                  </a:cubicBezTo>
                  <a:lnTo>
                    <a:pt x="18557" y="19082"/>
                  </a:lnTo>
                  <a:lnTo>
                    <a:pt x="18489" y="19037"/>
                  </a:lnTo>
                  <a:cubicBezTo>
                    <a:pt x="18443" y="18991"/>
                    <a:pt x="18398" y="18968"/>
                    <a:pt x="18352" y="18922"/>
                  </a:cubicBezTo>
                  <a:cubicBezTo>
                    <a:pt x="18329" y="18900"/>
                    <a:pt x="18306" y="18900"/>
                    <a:pt x="18283" y="18900"/>
                  </a:cubicBezTo>
                  <a:cubicBezTo>
                    <a:pt x="18169" y="18831"/>
                    <a:pt x="18055" y="18740"/>
                    <a:pt x="17918" y="18671"/>
                  </a:cubicBezTo>
                  <a:lnTo>
                    <a:pt x="17918" y="18671"/>
                  </a:lnTo>
                  <a:lnTo>
                    <a:pt x="17941" y="18694"/>
                  </a:lnTo>
                  <a:lnTo>
                    <a:pt x="17690" y="18512"/>
                  </a:lnTo>
                  <a:lnTo>
                    <a:pt x="17256" y="18192"/>
                  </a:lnTo>
                  <a:cubicBezTo>
                    <a:pt x="17142" y="18124"/>
                    <a:pt x="17028" y="18055"/>
                    <a:pt x="16937" y="17964"/>
                  </a:cubicBezTo>
                  <a:lnTo>
                    <a:pt x="16777" y="17850"/>
                  </a:lnTo>
                  <a:cubicBezTo>
                    <a:pt x="16640" y="17758"/>
                    <a:pt x="16526" y="17690"/>
                    <a:pt x="16412" y="17599"/>
                  </a:cubicBezTo>
                  <a:cubicBezTo>
                    <a:pt x="16161" y="17416"/>
                    <a:pt x="15910" y="17233"/>
                    <a:pt x="15636" y="17028"/>
                  </a:cubicBezTo>
                  <a:lnTo>
                    <a:pt x="15544" y="16960"/>
                  </a:lnTo>
                  <a:cubicBezTo>
                    <a:pt x="15248" y="16754"/>
                    <a:pt x="14951" y="16526"/>
                    <a:pt x="14677" y="16298"/>
                  </a:cubicBezTo>
                  <a:cubicBezTo>
                    <a:pt x="14631" y="16275"/>
                    <a:pt x="14563" y="16229"/>
                    <a:pt x="14517" y="16183"/>
                  </a:cubicBezTo>
                  <a:cubicBezTo>
                    <a:pt x="14449" y="16115"/>
                    <a:pt x="14357" y="16047"/>
                    <a:pt x="14266" y="15978"/>
                  </a:cubicBezTo>
                  <a:cubicBezTo>
                    <a:pt x="14198" y="15932"/>
                    <a:pt x="14129" y="15887"/>
                    <a:pt x="14061" y="15818"/>
                  </a:cubicBezTo>
                  <a:cubicBezTo>
                    <a:pt x="14061" y="15818"/>
                    <a:pt x="14038" y="15818"/>
                    <a:pt x="14038" y="15795"/>
                  </a:cubicBezTo>
                  <a:cubicBezTo>
                    <a:pt x="14015" y="15795"/>
                    <a:pt x="13992" y="15773"/>
                    <a:pt x="13947" y="15750"/>
                  </a:cubicBezTo>
                  <a:lnTo>
                    <a:pt x="13924" y="15727"/>
                  </a:lnTo>
                  <a:lnTo>
                    <a:pt x="13878" y="15704"/>
                  </a:lnTo>
                  <a:lnTo>
                    <a:pt x="13855" y="15681"/>
                  </a:lnTo>
                  <a:lnTo>
                    <a:pt x="13741" y="15613"/>
                  </a:lnTo>
                  <a:lnTo>
                    <a:pt x="13604" y="15522"/>
                  </a:lnTo>
                  <a:lnTo>
                    <a:pt x="13490" y="15430"/>
                  </a:lnTo>
                  <a:cubicBezTo>
                    <a:pt x="13330" y="15316"/>
                    <a:pt x="13171" y="15202"/>
                    <a:pt x="13011" y="15111"/>
                  </a:cubicBezTo>
                  <a:lnTo>
                    <a:pt x="13011" y="15111"/>
                  </a:lnTo>
                  <a:lnTo>
                    <a:pt x="13056" y="15134"/>
                  </a:lnTo>
                  <a:cubicBezTo>
                    <a:pt x="12691" y="14882"/>
                    <a:pt x="12189" y="14540"/>
                    <a:pt x="11687" y="14175"/>
                  </a:cubicBezTo>
                  <a:lnTo>
                    <a:pt x="11002" y="13650"/>
                  </a:lnTo>
                  <a:lnTo>
                    <a:pt x="10842" y="13536"/>
                  </a:lnTo>
                  <a:lnTo>
                    <a:pt x="10660" y="13399"/>
                  </a:lnTo>
                  <a:lnTo>
                    <a:pt x="10568" y="13307"/>
                  </a:lnTo>
                  <a:lnTo>
                    <a:pt x="10454" y="13239"/>
                  </a:lnTo>
                  <a:cubicBezTo>
                    <a:pt x="10363" y="13171"/>
                    <a:pt x="10249" y="13102"/>
                    <a:pt x="10158" y="13034"/>
                  </a:cubicBezTo>
                  <a:lnTo>
                    <a:pt x="9998" y="12919"/>
                  </a:lnTo>
                  <a:cubicBezTo>
                    <a:pt x="9884" y="12828"/>
                    <a:pt x="9747" y="12737"/>
                    <a:pt x="9633" y="12646"/>
                  </a:cubicBezTo>
                  <a:lnTo>
                    <a:pt x="9519" y="12577"/>
                  </a:lnTo>
                  <a:lnTo>
                    <a:pt x="9450" y="12509"/>
                  </a:lnTo>
                  <a:cubicBezTo>
                    <a:pt x="9290" y="12394"/>
                    <a:pt x="9153" y="12280"/>
                    <a:pt x="8994" y="12166"/>
                  </a:cubicBezTo>
                  <a:cubicBezTo>
                    <a:pt x="8948" y="12189"/>
                    <a:pt x="8925" y="12212"/>
                    <a:pt x="8879" y="12212"/>
                  </a:cubicBezTo>
                  <a:cubicBezTo>
                    <a:pt x="8834" y="12212"/>
                    <a:pt x="8788" y="12212"/>
                    <a:pt x="8765" y="12189"/>
                  </a:cubicBezTo>
                  <a:lnTo>
                    <a:pt x="8720" y="12166"/>
                  </a:lnTo>
                  <a:lnTo>
                    <a:pt x="8697" y="12143"/>
                  </a:lnTo>
                  <a:cubicBezTo>
                    <a:pt x="8651" y="12098"/>
                    <a:pt x="8606" y="12075"/>
                    <a:pt x="8560" y="12052"/>
                  </a:cubicBezTo>
                  <a:lnTo>
                    <a:pt x="8469" y="11984"/>
                  </a:lnTo>
                  <a:lnTo>
                    <a:pt x="8354" y="11892"/>
                  </a:lnTo>
                  <a:lnTo>
                    <a:pt x="8217" y="11801"/>
                  </a:lnTo>
                  <a:lnTo>
                    <a:pt x="8172" y="11778"/>
                  </a:lnTo>
                  <a:cubicBezTo>
                    <a:pt x="8103" y="11733"/>
                    <a:pt x="8035" y="11687"/>
                    <a:pt x="7966" y="11641"/>
                  </a:cubicBezTo>
                  <a:cubicBezTo>
                    <a:pt x="7715" y="11436"/>
                    <a:pt x="7441" y="11230"/>
                    <a:pt x="7190" y="11048"/>
                  </a:cubicBezTo>
                  <a:lnTo>
                    <a:pt x="6414" y="10386"/>
                  </a:lnTo>
                  <a:cubicBezTo>
                    <a:pt x="6300" y="10317"/>
                    <a:pt x="6186" y="10203"/>
                    <a:pt x="6072" y="10112"/>
                  </a:cubicBezTo>
                  <a:lnTo>
                    <a:pt x="6049" y="10089"/>
                  </a:lnTo>
                  <a:lnTo>
                    <a:pt x="6003" y="10043"/>
                  </a:lnTo>
                  <a:cubicBezTo>
                    <a:pt x="5958" y="10021"/>
                    <a:pt x="5912" y="9975"/>
                    <a:pt x="5866" y="9929"/>
                  </a:cubicBezTo>
                  <a:cubicBezTo>
                    <a:pt x="5844" y="9975"/>
                    <a:pt x="5798" y="9998"/>
                    <a:pt x="5752" y="9998"/>
                  </a:cubicBezTo>
                  <a:cubicBezTo>
                    <a:pt x="5752" y="10021"/>
                    <a:pt x="5730" y="10021"/>
                    <a:pt x="5707" y="10021"/>
                  </a:cubicBezTo>
                  <a:cubicBezTo>
                    <a:pt x="5684" y="10021"/>
                    <a:pt x="5661" y="10021"/>
                    <a:pt x="5615" y="9998"/>
                  </a:cubicBezTo>
                  <a:cubicBezTo>
                    <a:pt x="5570" y="9975"/>
                    <a:pt x="5524" y="9929"/>
                    <a:pt x="5478" y="9907"/>
                  </a:cubicBezTo>
                  <a:lnTo>
                    <a:pt x="5410" y="9838"/>
                  </a:lnTo>
                  <a:lnTo>
                    <a:pt x="5387" y="9792"/>
                  </a:lnTo>
                  <a:cubicBezTo>
                    <a:pt x="5296" y="9724"/>
                    <a:pt x="5227" y="9655"/>
                    <a:pt x="5136" y="9587"/>
                  </a:cubicBezTo>
                  <a:lnTo>
                    <a:pt x="4953" y="9404"/>
                  </a:lnTo>
                  <a:lnTo>
                    <a:pt x="4771" y="9245"/>
                  </a:lnTo>
                  <a:lnTo>
                    <a:pt x="4680" y="9176"/>
                  </a:lnTo>
                  <a:lnTo>
                    <a:pt x="4383" y="9016"/>
                  </a:lnTo>
                  <a:cubicBezTo>
                    <a:pt x="4314" y="8971"/>
                    <a:pt x="4246" y="8925"/>
                    <a:pt x="4177" y="8879"/>
                  </a:cubicBezTo>
                  <a:lnTo>
                    <a:pt x="4155" y="8857"/>
                  </a:lnTo>
                  <a:cubicBezTo>
                    <a:pt x="4109" y="8811"/>
                    <a:pt x="4063" y="8788"/>
                    <a:pt x="4018" y="8742"/>
                  </a:cubicBezTo>
                  <a:cubicBezTo>
                    <a:pt x="3949" y="8697"/>
                    <a:pt x="3926" y="8651"/>
                    <a:pt x="3926" y="8605"/>
                  </a:cubicBezTo>
                  <a:cubicBezTo>
                    <a:pt x="3926" y="8537"/>
                    <a:pt x="3949" y="8491"/>
                    <a:pt x="3972" y="8446"/>
                  </a:cubicBezTo>
                  <a:cubicBezTo>
                    <a:pt x="3995" y="8423"/>
                    <a:pt x="4018" y="8400"/>
                    <a:pt x="4063" y="8377"/>
                  </a:cubicBezTo>
                  <a:cubicBezTo>
                    <a:pt x="4063" y="8332"/>
                    <a:pt x="4063" y="8263"/>
                    <a:pt x="4086" y="8217"/>
                  </a:cubicBezTo>
                  <a:cubicBezTo>
                    <a:pt x="4109" y="8195"/>
                    <a:pt x="4155" y="8149"/>
                    <a:pt x="4177" y="8126"/>
                  </a:cubicBezTo>
                  <a:cubicBezTo>
                    <a:pt x="4246" y="8035"/>
                    <a:pt x="4314" y="7989"/>
                    <a:pt x="4360" y="7921"/>
                  </a:cubicBezTo>
                  <a:cubicBezTo>
                    <a:pt x="4406" y="7898"/>
                    <a:pt x="4451" y="7875"/>
                    <a:pt x="4474" y="7875"/>
                  </a:cubicBezTo>
                  <a:close/>
                  <a:moveTo>
                    <a:pt x="12166" y="0"/>
                  </a:moveTo>
                  <a:cubicBezTo>
                    <a:pt x="12121" y="23"/>
                    <a:pt x="12075" y="23"/>
                    <a:pt x="12029" y="46"/>
                  </a:cubicBezTo>
                  <a:lnTo>
                    <a:pt x="11573" y="46"/>
                  </a:lnTo>
                  <a:cubicBezTo>
                    <a:pt x="11436" y="69"/>
                    <a:pt x="11276" y="114"/>
                    <a:pt x="11116" y="160"/>
                  </a:cubicBezTo>
                  <a:cubicBezTo>
                    <a:pt x="10865" y="206"/>
                    <a:pt x="10614" y="274"/>
                    <a:pt x="10317" y="366"/>
                  </a:cubicBezTo>
                  <a:cubicBezTo>
                    <a:pt x="10180" y="411"/>
                    <a:pt x="10021" y="457"/>
                    <a:pt x="9861" y="525"/>
                  </a:cubicBezTo>
                  <a:cubicBezTo>
                    <a:pt x="9724" y="594"/>
                    <a:pt x="9541" y="662"/>
                    <a:pt x="9382" y="776"/>
                  </a:cubicBezTo>
                  <a:cubicBezTo>
                    <a:pt x="9222" y="868"/>
                    <a:pt x="9085" y="982"/>
                    <a:pt x="8948" y="1096"/>
                  </a:cubicBezTo>
                  <a:cubicBezTo>
                    <a:pt x="8834" y="1210"/>
                    <a:pt x="8697" y="1324"/>
                    <a:pt x="8583" y="1438"/>
                  </a:cubicBezTo>
                  <a:cubicBezTo>
                    <a:pt x="8354" y="1667"/>
                    <a:pt x="8149" y="1918"/>
                    <a:pt x="7944" y="2169"/>
                  </a:cubicBezTo>
                  <a:cubicBezTo>
                    <a:pt x="7852" y="2283"/>
                    <a:pt x="7738" y="2397"/>
                    <a:pt x="7647" y="2534"/>
                  </a:cubicBezTo>
                  <a:cubicBezTo>
                    <a:pt x="7601" y="2602"/>
                    <a:pt x="7556" y="2694"/>
                    <a:pt x="7510" y="2762"/>
                  </a:cubicBezTo>
                  <a:cubicBezTo>
                    <a:pt x="7487" y="2808"/>
                    <a:pt x="7464" y="2854"/>
                    <a:pt x="7441" y="2876"/>
                  </a:cubicBezTo>
                  <a:cubicBezTo>
                    <a:pt x="7419" y="2968"/>
                    <a:pt x="7396" y="3059"/>
                    <a:pt x="7396" y="3127"/>
                  </a:cubicBezTo>
                  <a:cubicBezTo>
                    <a:pt x="7373" y="3242"/>
                    <a:pt x="7396" y="3356"/>
                    <a:pt x="7464" y="3424"/>
                  </a:cubicBezTo>
                  <a:cubicBezTo>
                    <a:pt x="7396" y="3493"/>
                    <a:pt x="7327" y="3584"/>
                    <a:pt x="7282" y="3652"/>
                  </a:cubicBezTo>
                  <a:lnTo>
                    <a:pt x="7076" y="3903"/>
                  </a:lnTo>
                  <a:lnTo>
                    <a:pt x="6962" y="4040"/>
                  </a:lnTo>
                  <a:cubicBezTo>
                    <a:pt x="6894" y="4132"/>
                    <a:pt x="6825" y="4246"/>
                    <a:pt x="6757" y="4360"/>
                  </a:cubicBezTo>
                  <a:lnTo>
                    <a:pt x="6665" y="4474"/>
                  </a:lnTo>
                  <a:lnTo>
                    <a:pt x="6643" y="4520"/>
                  </a:lnTo>
                  <a:cubicBezTo>
                    <a:pt x="6528" y="4680"/>
                    <a:pt x="6369" y="4839"/>
                    <a:pt x="6232" y="4999"/>
                  </a:cubicBezTo>
                  <a:lnTo>
                    <a:pt x="6163" y="5068"/>
                  </a:lnTo>
                  <a:lnTo>
                    <a:pt x="6049" y="5182"/>
                  </a:lnTo>
                  <a:cubicBezTo>
                    <a:pt x="5935" y="5319"/>
                    <a:pt x="5798" y="5478"/>
                    <a:pt x="5638" y="5593"/>
                  </a:cubicBezTo>
                  <a:cubicBezTo>
                    <a:pt x="5547" y="5661"/>
                    <a:pt x="5478" y="5729"/>
                    <a:pt x="5410" y="5775"/>
                  </a:cubicBezTo>
                  <a:cubicBezTo>
                    <a:pt x="5364" y="5752"/>
                    <a:pt x="5319" y="5729"/>
                    <a:pt x="5296" y="5707"/>
                  </a:cubicBezTo>
                  <a:cubicBezTo>
                    <a:pt x="5250" y="5684"/>
                    <a:pt x="5227" y="5684"/>
                    <a:pt x="5182" y="5661"/>
                  </a:cubicBezTo>
                  <a:cubicBezTo>
                    <a:pt x="5090" y="5615"/>
                    <a:pt x="4999" y="5570"/>
                    <a:pt x="4908" y="5524"/>
                  </a:cubicBezTo>
                  <a:cubicBezTo>
                    <a:pt x="4817" y="5478"/>
                    <a:pt x="4725" y="5433"/>
                    <a:pt x="4634" y="5387"/>
                  </a:cubicBezTo>
                  <a:cubicBezTo>
                    <a:pt x="4520" y="5364"/>
                    <a:pt x="4428" y="5296"/>
                    <a:pt x="4314" y="5250"/>
                  </a:cubicBezTo>
                  <a:cubicBezTo>
                    <a:pt x="4223" y="5205"/>
                    <a:pt x="4132" y="5182"/>
                    <a:pt x="4040" y="5136"/>
                  </a:cubicBezTo>
                  <a:cubicBezTo>
                    <a:pt x="3926" y="5090"/>
                    <a:pt x="3812" y="5045"/>
                    <a:pt x="3675" y="5045"/>
                  </a:cubicBezTo>
                  <a:cubicBezTo>
                    <a:pt x="3607" y="5022"/>
                    <a:pt x="3538" y="5022"/>
                    <a:pt x="3447" y="5022"/>
                  </a:cubicBezTo>
                  <a:lnTo>
                    <a:pt x="3424" y="4999"/>
                  </a:lnTo>
                  <a:cubicBezTo>
                    <a:pt x="3356" y="4999"/>
                    <a:pt x="3310" y="5022"/>
                    <a:pt x="3242" y="5022"/>
                  </a:cubicBezTo>
                  <a:cubicBezTo>
                    <a:pt x="3150" y="5045"/>
                    <a:pt x="3059" y="5090"/>
                    <a:pt x="2922" y="5159"/>
                  </a:cubicBezTo>
                  <a:cubicBezTo>
                    <a:pt x="2831" y="5205"/>
                    <a:pt x="2739" y="5296"/>
                    <a:pt x="2648" y="5387"/>
                  </a:cubicBezTo>
                  <a:lnTo>
                    <a:pt x="2602" y="5433"/>
                  </a:lnTo>
                  <a:cubicBezTo>
                    <a:pt x="2534" y="5501"/>
                    <a:pt x="2443" y="5593"/>
                    <a:pt x="2374" y="5661"/>
                  </a:cubicBezTo>
                  <a:cubicBezTo>
                    <a:pt x="2237" y="5821"/>
                    <a:pt x="2100" y="5981"/>
                    <a:pt x="1963" y="6140"/>
                  </a:cubicBezTo>
                  <a:lnTo>
                    <a:pt x="1849" y="6300"/>
                  </a:lnTo>
                  <a:cubicBezTo>
                    <a:pt x="1667" y="6506"/>
                    <a:pt x="1507" y="6711"/>
                    <a:pt x="1301" y="7031"/>
                  </a:cubicBezTo>
                  <a:lnTo>
                    <a:pt x="1256" y="7076"/>
                  </a:lnTo>
                  <a:cubicBezTo>
                    <a:pt x="1164" y="7190"/>
                    <a:pt x="1096" y="7304"/>
                    <a:pt x="1005" y="7441"/>
                  </a:cubicBezTo>
                  <a:lnTo>
                    <a:pt x="891" y="7624"/>
                  </a:lnTo>
                  <a:cubicBezTo>
                    <a:pt x="845" y="7692"/>
                    <a:pt x="799" y="7761"/>
                    <a:pt x="754" y="7829"/>
                  </a:cubicBezTo>
                  <a:cubicBezTo>
                    <a:pt x="662" y="7989"/>
                    <a:pt x="571" y="8149"/>
                    <a:pt x="480" y="8286"/>
                  </a:cubicBezTo>
                  <a:cubicBezTo>
                    <a:pt x="434" y="8377"/>
                    <a:pt x="388" y="8446"/>
                    <a:pt x="343" y="8514"/>
                  </a:cubicBezTo>
                  <a:cubicBezTo>
                    <a:pt x="320" y="8491"/>
                    <a:pt x="274" y="8491"/>
                    <a:pt x="251" y="8491"/>
                  </a:cubicBezTo>
                  <a:cubicBezTo>
                    <a:pt x="206" y="8491"/>
                    <a:pt x="160" y="8514"/>
                    <a:pt x="137" y="8537"/>
                  </a:cubicBezTo>
                  <a:cubicBezTo>
                    <a:pt x="69" y="8560"/>
                    <a:pt x="46" y="8628"/>
                    <a:pt x="23" y="8674"/>
                  </a:cubicBezTo>
                  <a:cubicBezTo>
                    <a:pt x="0" y="8742"/>
                    <a:pt x="23" y="8788"/>
                    <a:pt x="46" y="8834"/>
                  </a:cubicBezTo>
                  <a:cubicBezTo>
                    <a:pt x="160" y="8971"/>
                    <a:pt x="251" y="9108"/>
                    <a:pt x="366" y="9199"/>
                  </a:cubicBezTo>
                  <a:cubicBezTo>
                    <a:pt x="434" y="9267"/>
                    <a:pt x="503" y="9313"/>
                    <a:pt x="571" y="9359"/>
                  </a:cubicBezTo>
                  <a:lnTo>
                    <a:pt x="685" y="9450"/>
                  </a:lnTo>
                  <a:cubicBezTo>
                    <a:pt x="776" y="9518"/>
                    <a:pt x="868" y="9587"/>
                    <a:pt x="982" y="9655"/>
                  </a:cubicBezTo>
                  <a:cubicBezTo>
                    <a:pt x="1096" y="9770"/>
                    <a:pt x="1233" y="9861"/>
                    <a:pt x="1370" y="9952"/>
                  </a:cubicBezTo>
                  <a:cubicBezTo>
                    <a:pt x="1461" y="10021"/>
                    <a:pt x="1575" y="10089"/>
                    <a:pt x="1667" y="10158"/>
                  </a:cubicBezTo>
                  <a:cubicBezTo>
                    <a:pt x="1758" y="10203"/>
                    <a:pt x="1826" y="10249"/>
                    <a:pt x="1895" y="10295"/>
                  </a:cubicBezTo>
                  <a:lnTo>
                    <a:pt x="2009" y="10363"/>
                  </a:lnTo>
                  <a:lnTo>
                    <a:pt x="2214" y="10500"/>
                  </a:lnTo>
                  <a:cubicBezTo>
                    <a:pt x="2329" y="10568"/>
                    <a:pt x="2443" y="10660"/>
                    <a:pt x="2580" y="10728"/>
                  </a:cubicBezTo>
                  <a:lnTo>
                    <a:pt x="2625" y="10774"/>
                  </a:lnTo>
                  <a:cubicBezTo>
                    <a:pt x="2671" y="10820"/>
                    <a:pt x="2717" y="10842"/>
                    <a:pt x="2762" y="10865"/>
                  </a:cubicBezTo>
                  <a:cubicBezTo>
                    <a:pt x="2831" y="10934"/>
                    <a:pt x="2922" y="10979"/>
                    <a:pt x="3013" y="11048"/>
                  </a:cubicBezTo>
                  <a:lnTo>
                    <a:pt x="3059" y="11071"/>
                  </a:lnTo>
                  <a:cubicBezTo>
                    <a:pt x="3105" y="11116"/>
                    <a:pt x="3173" y="11162"/>
                    <a:pt x="3219" y="11208"/>
                  </a:cubicBezTo>
                  <a:cubicBezTo>
                    <a:pt x="3242" y="11253"/>
                    <a:pt x="3287" y="11299"/>
                    <a:pt x="3310" y="11367"/>
                  </a:cubicBezTo>
                  <a:lnTo>
                    <a:pt x="3310" y="11390"/>
                  </a:lnTo>
                  <a:lnTo>
                    <a:pt x="3310" y="11436"/>
                  </a:lnTo>
                  <a:cubicBezTo>
                    <a:pt x="3264" y="11504"/>
                    <a:pt x="3242" y="11550"/>
                    <a:pt x="3219" y="11596"/>
                  </a:cubicBezTo>
                  <a:cubicBezTo>
                    <a:pt x="3150" y="11710"/>
                    <a:pt x="3105" y="11778"/>
                    <a:pt x="3059" y="11869"/>
                  </a:cubicBezTo>
                  <a:cubicBezTo>
                    <a:pt x="3013" y="11984"/>
                    <a:pt x="2968" y="12075"/>
                    <a:pt x="2922" y="12189"/>
                  </a:cubicBezTo>
                  <a:cubicBezTo>
                    <a:pt x="2899" y="12326"/>
                    <a:pt x="2922" y="12509"/>
                    <a:pt x="3036" y="12646"/>
                  </a:cubicBezTo>
                  <a:cubicBezTo>
                    <a:pt x="3105" y="12760"/>
                    <a:pt x="3196" y="12851"/>
                    <a:pt x="3310" y="12919"/>
                  </a:cubicBezTo>
                  <a:cubicBezTo>
                    <a:pt x="3356" y="12965"/>
                    <a:pt x="3401" y="12988"/>
                    <a:pt x="3470" y="13034"/>
                  </a:cubicBezTo>
                  <a:cubicBezTo>
                    <a:pt x="3538" y="13079"/>
                    <a:pt x="3607" y="13102"/>
                    <a:pt x="3698" y="13102"/>
                  </a:cubicBezTo>
                  <a:cubicBezTo>
                    <a:pt x="3789" y="13102"/>
                    <a:pt x="3881" y="13079"/>
                    <a:pt x="3949" y="13034"/>
                  </a:cubicBezTo>
                  <a:cubicBezTo>
                    <a:pt x="4018" y="12988"/>
                    <a:pt x="4086" y="12965"/>
                    <a:pt x="4155" y="12919"/>
                  </a:cubicBezTo>
                  <a:cubicBezTo>
                    <a:pt x="4292" y="12828"/>
                    <a:pt x="4406" y="12737"/>
                    <a:pt x="4543" y="12646"/>
                  </a:cubicBezTo>
                  <a:cubicBezTo>
                    <a:pt x="4748" y="12509"/>
                    <a:pt x="4908" y="12417"/>
                    <a:pt x="5068" y="12326"/>
                  </a:cubicBezTo>
                  <a:cubicBezTo>
                    <a:pt x="5159" y="12303"/>
                    <a:pt x="5250" y="12258"/>
                    <a:pt x="5341" y="12258"/>
                  </a:cubicBezTo>
                  <a:cubicBezTo>
                    <a:pt x="5456" y="12235"/>
                    <a:pt x="5547" y="12235"/>
                    <a:pt x="5661" y="12212"/>
                  </a:cubicBezTo>
                  <a:lnTo>
                    <a:pt x="5798" y="12212"/>
                  </a:lnTo>
                  <a:cubicBezTo>
                    <a:pt x="5912" y="12212"/>
                    <a:pt x="6003" y="12189"/>
                    <a:pt x="6118" y="12189"/>
                  </a:cubicBezTo>
                  <a:cubicBezTo>
                    <a:pt x="6186" y="12189"/>
                    <a:pt x="6254" y="12189"/>
                    <a:pt x="6300" y="12212"/>
                  </a:cubicBezTo>
                  <a:cubicBezTo>
                    <a:pt x="6460" y="12235"/>
                    <a:pt x="6620" y="12258"/>
                    <a:pt x="6779" y="12280"/>
                  </a:cubicBezTo>
                  <a:cubicBezTo>
                    <a:pt x="6916" y="12326"/>
                    <a:pt x="7076" y="12349"/>
                    <a:pt x="7236" y="12417"/>
                  </a:cubicBezTo>
                  <a:cubicBezTo>
                    <a:pt x="7327" y="12440"/>
                    <a:pt x="7419" y="12509"/>
                    <a:pt x="7510" y="12554"/>
                  </a:cubicBezTo>
                  <a:lnTo>
                    <a:pt x="7578" y="12577"/>
                  </a:lnTo>
                  <a:cubicBezTo>
                    <a:pt x="7670" y="12623"/>
                    <a:pt x="7761" y="12691"/>
                    <a:pt x="7852" y="12760"/>
                  </a:cubicBezTo>
                  <a:cubicBezTo>
                    <a:pt x="8081" y="12897"/>
                    <a:pt x="8240" y="13056"/>
                    <a:pt x="8377" y="13239"/>
                  </a:cubicBezTo>
                  <a:cubicBezTo>
                    <a:pt x="8514" y="13399"/>
                    <a:pt x="8651" y="13581"/>
                    <a:pt x="8788" y="13741"/>
                  </a:cubicBezTo>
                  <a:cubicBezTo>
                    <a:pt x="8879" y="13901"/>
                    <a:pt x="8971" y="14061"/>
                    <a:pt x="9085" y="14266"/>
                  </a:cubicBezTo>
                  <a:cubicBezTo>
                    <a:pt x="9222" y="14586"/>
                    <a:pt x="9290" y="14928"/>
                    <a:pt x="9336" y="15202"/>
                  </a:cubicBezTo>
                  <a:cubicBezTo>
                    <a:pt x="9336" y="15293"/>
                    <a:pt x="9359" y="15407"/>
                    <a:pt x="9382" y="15499"/>
                  </a:cubicBezTo>
                  <a:lnTo>
                    <a:pt x="9382" y="15544"/>
                  </a:lnTo>
                  <a:cubicBezTo>
                    <a:pt x="9404" y="15658"/>
                    <a:pt x="9404" y="15773"/>
                    <a:pt x="9404" y="15864"/>
                  </a:cubicBezTo>
                  <a:cubicBezTo>
                    <a:pt x="9382" y="15955"/>
                    <a:pt x="9382" y="16024"/>
                    <a:pt x="9359" y="16115"/>
                  </a:cubicBezTo>
                  <a:cubicBezTo>
                    <a:pt x="9336" y="16183"/>
                    <a:pt x="9313" y="16252"/>
                    <a:pt x="9290" y="16320"/>
                  </a:cubicBezTo>
                  <a:lnTo>
                    <a:pt x="9245" y="16412"/>
                  </a:lnTo>
                  <a:lnTo>
                    <a:pt x="9222" y="16503"/>
                  </a:lnTo>
                  <a:cubicBezTo>
                    <a:pt x="9176" y="16594"/>
                    <a:pt x="9176" y="16663"/>
                    <a:pt x="9153" y="16754"/>
                  </a:cubicBezTo>
                  <a:cubicBezTo>
                    <a:pt x="9153" y="16823"/>
                    <a:pt x="9176" y="16891"/>
                    <a:pt x="9199" y="16960"/>
                  </a:cubicBezTo>
                  <a:cubicBezTo>
                    <a:pt x="9245" y="17028"/>
                    <a:pt x="9267" y="17074"/>
                    <a:pt x="9313" y="17142"/>
                  </a:cubicBezTo>
                  <a:cubicBezTo>
                    <a:pt x="9336" y="17211"/>
                    <a:pt x="9404" y="17256"/>
                    <a:pt x="9450" y="17302"/>
                  </a:cubicBezTo>
                  <a:cubicBezTo>
                    <a:pt x="9519" y="17393"/>
                    <a:pt x="9587" y="17462"/>
                    <a:pt x="9678" y="17507"/>
                  </a:cubicBezTo>
                  <a:cubicBezTo>
                    <a:pt x="9838" y="17644"/>
                    <a:pt x="10021" y="17758"/>
                    <a:pt x="10203" y="17873"/>
                  </a:cubicBezTo>
                  <a:cubicBezTo>
                    <a:pt x="10317" y="17941"/>
                    <a:pt x="10432" y="18009"/>
                    <a:pt x="10546" y="18101"/>
                  </a:cubicBezTo>
                  <a:cubicBezTo>
                    <a:pt x="10774" y="18261"/>
                    <a:pt x="10979" y="18398"/>
                    <a:pt x="11208" y="18557"/>
                  </a:cubicBezTo>
                  <a:lnTo>
                    <a:pt x="11436" y="18740"/>
                  </a:lnTo>
                  <a:lnTo>
                    <a:pt x="11504" y="18786"/>
                  </a:lnTo>
                  <a:lnTo>
                    <a:pt x="11618" y="18854"/>
                  </a:lnTo>
                  <a:cubicBezTo>
                    <a:pt x="11687" y="18900"/>
                    <a:pt x="11733" y="18945"/>
                    <a:pt x="11801" y="18991"/>
                  </a:cubicBezTo>
                  <a:lnTo>
                    <a:pt x="11824" y="19014"/>
                  </a:lnTo>
                  <a:lnTo>
                    <a:pt x="11847" y="19014"/>
                  </a:lnTo>
                  <a:cubicBezTo>
                    <a:pt x="11938" y="19082"/>
                    <a:pt x="12006" y="19151"/>
                    <a:pt x="12098" y="19219"/>
                  </a:cubicBezTo>
                  <a:lnTo>
                    <a:pt x="12280" y="19333"/>
                  </a:lnTo>
                  <a:cubicBezTo>
                    <a:pt x="12440" y="19470"/>
                    <a:pt x="12600" y="19562"/>
                    <a:pt x="12760" y="19676"/>
                  </a:cubicBezTo>
                  <a:cubicBezTo>
                    <a:pt x="12851" y="19721"/>
                    <a:pt x="12942" y="19790"/>
                    <a:pt x="13011" y="19836"/>
                  </a:cubicBezTo>
                  <a:lnTo>
                    <a:pt x="13216" y="19972"/>
                  </a:lnTo>
                  <a:lnTo>
                    <a:pt x="13262" y="19995"/>
                  </a:lnTo>
                  <a:cubicBezTo>
                    <a:pt x="13399" y="20087"/>
                    <a:pt x="13536" y="20178"/>
                    <a:pt x="13673" y="20292"/>
                  </a:cubicBezTo>
                  <a:lnTo>
                    <a:pt x="13718" y="20315"/>
                  </a:lnTo>
                  <a:lnTo>
                    <a:pt x="13718" y="20292"/>
                  </a:lnTo>
                  <a:cubicBezTo>
                    <a:pt x="13787" y="20360"/>
                    <a:pt x="13855" y="20406"/>
                    <a:pt x="13924" y="20475"/>
                  </a:cubicBezTo>
                  <a:cubicBezTo>
                    <a:pt x="14061" y="20566"/>
                    <a:pt x="14175" y="20634"/>
                    <a:pt x="14312" y="20726"/>
                  </a:cubicBezTo>
                  <a:lnTo>
                    <a:pt x="14426" y="20817"/>
                  </a:lnTo>
                  <a:cubicBezTo>
                    <a:pt x="14517" y="20885"/>
                    <a:pt x="14586" y="20931"/>
                    <a:pt x="14654" y="20977"/>
                  </a:cubicBezTo>
                  <a:lnTo>
                    <a:pt x="14746" y="21068"/>
                  </a:lnTo>
                  <a:cubicBezTo>
                    <a:pt x="14860" y="21137"/>
                    <a:pt x="14951" y="21205"/>
                    <a:pt x="15065" y="21273"/>
                  </a:cubicBezTo>
                  <a:lnTo>
                    <a:pt x="15156" y="21342"/>
                  </a:lnTo>
                  <a:lnTo>
                    <a:pt x="15088" y="21296"/>
                  </a:lnTo>
                  <a:lnTo>
                    <a:pt x="15088" y="21296"/>
                  </a:lnTo>
                  <a:cubicBezTo>
                    <a:pt x="15179" y="21365"/>
                    <a:pt x="15293" y="21433"/>
                    <a:pt x="15407" y="21525"/>
                  </a:cubicBezTo>
                  <a:lnTo>
                    <a:pt x="15590" y="21639"/>
                  </a:lnTo>
                  <a:lnTo>
                    <a:pt x="15544" y="21616"/>
                  </a:lnTo>
                  <a:lnTo>
                    <a:pt x="15750" y="21753"/>
                  </a:lnTo>
                  <a:cubicBezTo>
                    <a:pt x="15818" y="21821"/>
                    <a:pt x="15910" y="21867"/>
                    <a:pt x="16001" y="21935"/>
                  </a:cubicBezTo>
                  <a:lnTo>
                    <a:pt x="16206" y="22072"/>
                  </a:lnTo>
                  <a:cubicBezTo>
                    <a:pt x="16549" y="22323"/>
                    <a:pt x="16845" y="22575"/>
                    <a:pt x="17142" y="22803"/>
                  </a:cubicBezTo>
                  <a:cubicBezTo>
                    <a:pt x="17348" y="22985"/>
                    <a:pt x="17530" y="23100"/>
                    <a:pt x="17690" y="23214"/>
                  </a:cubicBezTo>
                  <a:cubicBezTo>
                    <a:pt x="17713" y="23236"/>
                    <a:pt x="17758" y="23259"/>
                    <a:pt x="17781" y="23282"/>
                  </a:cubicBezTo>
                  <a:cubicBezTo>
                    <a:pt x="17850" y="23305"/>
                    <a:pt x="17918" y="23328"/>
                    <a:pt x="17987" y="23328"/>
                  </a:cubicBezTo>
                  <a:cubicBezTo>
                    <a:pt x="18032" y="23328"/>
                    <a:pt x="18055" y="23328"/>
                    <a:pt x="18101" y="23305"/>
                  </a:cubicBezTo>
                  <a:cubicBezTo>
                    <a:pt x="18192" y="23305"/>
                    <a:pt x="18283" y="23191"/>
                    <a:pt x="18306" y="23122"/>
                  </a:cubicBezTo>
                  <a:cubicBezTo>
                    <a:pt x="18306" y="23100"/>
                    <a:pt x="18329" y="23077"/>
                    <a:pt x="18329" y="23077"/>
                  </a:cubicBezTo>
                  <a:cubicBezTo>
                    <a:pt x="18466" y="22963"/>
                    <a:pt x="18580" y="22894"/>
                    <a:pt x="18694" y="22826"/>
                  </a:cubicBezTo>
                  <a:lnTo>
                    <a:pt x="18786" y="22780"/>
                  </a:lnTo>
                  <a:lnTo>
                    <a:pt x="18900" y="22711"/>
                  </a:lnTo>
                  <a:cubicBezTo>
                    <a:pt x="19014" y="22643"/>
                    <a:pt x="19105" y="22597"/>
                    <a:pt x="19196" y="22552"/>
                  </a:cubicBezTo>
                  <a:cubicBezTo>
                    <a:pt x="19356" y="22483"/>
                    <a:pt x="19470" y="22438"/>
                    <a:pt x="19584" y="22415"/>
                  </a:cubicBezTo>
                  <a:cubicBezTo>
                    <a:pt x="19721" y="22415"/>
                    <a:pt x="19881" y="22392"/>
                    <a:pt x="20018" y="22392"/>
                  </a:cubicBezTo>
                  <a:lnTo>
                    <a:pt x="20064" y="22392"/>
                  </a:lnTo>
                  <a:lnTo>
                    <a:pt x="20178" y="22369"/>
                  </a:lnTo>
                  <a:lnTo>
                    <a:pt x="20634" y="22369"/>
                  </a:lnTo>
                  <a:cubicBezTo>
                    <a:pt x="20771" y="22392"/>
                    <a:pt x="20908" y="22415"/>
                    <a:pt x="21022" y="22460"/>
                  </a:cubicBezTo>
                  <a:cubicBezTo>
                    <a:pt x="21159" y="22483"/>
                    <a:pt x="21296" y="22529"/>
                    <a:pt x="21411" y="22575"/>
                  </a:cubicBezTo>
                  <a:cubicBezTo>
                    <a:pt x="21593" y="22643"/>
                    <a:pt x="21776" y="22734"/>
                    <a:pt x="21958" y="22848"/>
                  </a:cubicBezTo>
                  <a:lnTo>
                    <a:pt x="21981" y="22871"/>
                  </a:lnTo>
                  <a:cubicBezTo>
                    <a:pt x="22050" y="22940"/>
                    <a:pt x="22118" y="22963"/>
                    <a:pt x="22187" y="23008"/>
                  </a:cubicBezTo>
                  <a:lnTo>
                    <a:pt x="22324" y="23100"/>
                  </a:lnTo>
                  <a:cubicBezTo>
                    <a:pt x="22506" y="23236"/>
                    <a:pt x="22689" y="23419"/>
                    <a:pt x="22894" y="23647"/>
                  </a:cubicBezTo>
                  <a:cubicBezTo>
                    <a:pt x="23077" y="23876"/>
                    <a:pt x="23282" y="24172"/>
                    <a:pt x="23442" y="24469"/>
                  </a:cubicBezTo>
                  <a:cubicBezTo>
                    <a:pt x="23488" y="24606"/>
                    <a:pt x="23533" y="24743"/>
                    <a:pt x="23556" y="24880"/>
                  </a:cubicBezTo>
                  <a:lnTo>
                    <a:pt x="23579" y="24994"/>
                  </a:lnTo>
                  <a:lnTo>
                    <a:pt x="23602" y="25085"/>
                  </a:lnTo>
                  <a:lnTo>
                    <a:pt x="23625" y="25199"/>
                  </a:lnTo>
                  <a:lnTo>
                    <a:pt x="23647" y="25268"/>
                  </a:lnTo>
                  <a:cubicBezTo>
                    <a:pt x="23647" y="25382"/>
                    <a:pt x="23647" y="25473"/>
                    <a:pt x="23647" y="25565"/>
                  </a:cubicBezTo>
                  <a:cubicBezTo>
                    <a:pt x="23647" y="25679"/>
                    <a:pt x="23647" y="25793"/>
                    <a:pt x="23647" y="25884"/>
                  </a:cubicBezTo>
                  <a:cubicBezTo>
                    <a:pt x="23625" y="26021"/>
                    <a:pt x="23602" y="26158"/>
                    <a:pt x="23556" y="26295"/>
                  </a:cubicBezTo>
                  <a:cubicBezTo>
                    <a:pt x="23533" y="26341"/>
                    <a:pt x="23510" y="26386"/>
                    <a:pt x="23488" y="26432"/>
                  </a:cubicBezTo>
                  <a:lnTo>
                    <a:pt x="23488" y="26455"/>
                  </a:lnTo>
                  <a:cubicBezTo>
                    <a:pt x="23465" y="26523"/>
                    <a:pt x="23419" y="26615"/>
                    <a:pt x="23396" y="26683"/>
                  </a:cubicBezTo>
                  <a:cubicBezTo>
                    <a:pt x="23373" y="26774"/>
                    <a:pt x="23351" y="26866"/>
                    <a:pt x="23351" y="26980"/>
                  </a:cubicBezTo>
                  <a:cubicBezTo>
                    <a:pt x="23328" y="27117"/>
                    <a:pt x="23328" y="27277"/>
                    <a:pt x="23442" y="27391"/>
                  </a:cubicBezTo>
                  <a:cubicBezTo>
                    <a:pt x="23510" y="27436"/>
                    <a:pt x="23579" y="27459"/>
                    <a:pt x="23670" y="27459"/>
                  </a:cubicBezTo>
                  <a:lnTo>
                    <a:pt x="23762" y="27459"/>
                  </a:lnTo>
                  <a:cubicBezTo>
                    <a:pt x="23807" y="27436"/>
                    <a:pt x="23830" y="27413"/>
                    <a:pt x="23876" y="27391"/>
                  </a:cubicBezTo>
                  <a:cubicBezTo>
                    <a:pt x="23967" y="27345"/>
                    <a:pt x="24035" y="27299"/>
                    <a:pt x="24104" y="27231"/>
                  </a:cubicBezTo>
                  <a:cubicBezTo>
                    <a:pt x="24218" y="27140"/>
                    <a:pt x="24309" y="27025"/>
                    <a:pt x="24401" y="26911"/>
                  </a:cubicBezTo>
                  <a:lnTo>
                    <a:pt x="24446" y="26866"/>
                  </a:lnTo>
                  <a:cubicBezTo>
                    <a:pt x="24492" y="26797"/>
                    <a:pt x="24560" y="26729"/>
                    <a:pt x="24629" y="26660"/>
                  </a:cubicBezTo>
                  <a:cubicBezTo>
                    <a:pt x="24652" y="26637"/>
                    <a:pt x="24652" y="26637"/>
                    <a:pt x="24675" y="26615"/>
                  </a:cubicBezTo>
                  <a:cubicBezTo>
                    <a:pt x="24720" y="26637"/>
                    <a:pt x="24743" y="26637"/>
                    <a:pt x="24766" y="26637"/>
                  </a:cubicBezTo>
                  <a:cubicBezTo>
                    <a:pt x="24789" y="26637"/>
                    <a:pt x="24811" y="26660"/>
                    <a:pt x="24811" y="26660"/>
                  </a:cubicBezTo>
                  <a:cubicBezTo>
                    <a:pt x="24880" y="26683"/>
                    <a:pt x="24948" y="26706"/>
                    <a:pt x="24994" y="26752"/>
                  </a:cubicBezTo>
                  <a:lnTo>
                    <a:pt x="25040" y="26774"/>
                  </a:lnTo>
                  <a:lnTo>
                    <a:pt x="25131" y="26820"/>
                  </a:lnTo>
                  <a:cubicBezTo>
                    <a:pt x="25177" y="26843"/>
                    <a:pt x="25222" y="26866"/>
                    <a:pt x="25268" y="26911"/>
                  </a:cubicBezTo>
                  <a:cubicBezTo>
                    <a:pt x="25382" y="26957"/>
                    <a:pt x="25473" y="27025"/>
                    <a:pt x="25565" y="27094"/>
                  </a:cubicBezTo>
                  <a:cubicBezTo>
                    <a:pt x="25610" y="27117"/>
                    <a:pt x="25656" y="27140"/>
                    <a:pt x="25679" y="27162"/>
                  </a:cubicBezTo>
                  <a:cubicBezTo>
                    <a:pt x="25724" y="27208"/>
                    <a:pt x="25770" y="27231"/>
                    <a:pt x="25793" y="27254"/>
                  </a:cubicBezTo>
                  <a:cubicBezTo>
                    <a:pt x="25839" y="27277"/>
                    <a:pt x="25884" y="27299"/>
                    <a:pt x="25907" y="27345"/>
                  </a:cubicBezTo>
                  <a:lnTo>
                    <a:pt x="25953" y="27368"/>
                  </a:lnTo>
                  <a:cubicBezTo>
                    <a:pt x="26021" y="27436"/>
                    <a:pt x="26067" y="27459"/>
                    <a:pt x="26113" y="27482"/>
                  </a:cubicBezTo>
                  <a:lnTo>
                    <a:pt x="26181" y="27482"/>
                  </a:lnTo>
                  <a:cubicBezTo>
                    <a:pt x="26227" y="27482"/>
                    <a:pt x="26295" y="27459"/>
                    <a:pt x="26341" y="27436"/>
                  </a:cubicBezTo>
                  <a:cubicBezTo>
                    <a:pt x="26455" y="27368"/>
                    <a:pt x="26501" y="27231"/>
                    <a:pt x="26478" y="27140"/>
                  </a:cubicBezTo>
                  <a:cubicBezTo>
                    <a:pt x="26523" y="27071"/>
                    <a:pt x="26592" y="27025"/>
                    <a:pt x="26637" y="26957"/>
                  </a:cubicBezTo>
                  <a:cubicBezTo>
                    <a:pt x="26660" y="26911"/>
                    <a:pt x="26706" y="26889"/>
                    <a:pt x="26729" y="26843"/>
                  </a:cubicBezTo>
                  <a:lnTo>
                    <a:pt x="26797" y="26774"/>
                  </a:lnTo>
                  <a:cubicBezTo>
                    <a:pt x="26889" y="26660"/>
                    <a:pt x="27003" y="26523"/>
                    <a:pt x="27094" y="26409"/>
                  </a:cubicBezTo>
                  <a:cubicBezTo>
                    <a:pt x="27299" y="26181"/>
                    <a:pt x="27482" y="25930"/>
                    <a:pt x="27665" y="25702"/>
                  </a:cubicBezTo>
                  <a:cubicBezTo>
                    <a:pt x="28007" y="25199"/>
                    <a:pt x="28372" y="24720"/>
                    <a:pt x="28806" y="24195"/>
                  </a:cubicBezTo>
                  <a:cubicBezTo>
                    <a:pt x="28874" y="24104"/>
                    <a:pt x="28943" y="24013"/>
                    <a:pt x="29011" y="23921"/>
                  </a:cubicBezTo>
                  <a:lnTo>
                    <a:pt x="29103" y="23830"/>
                  </a:lnTo>
                  <a:lnTo>
                    <a:pt x="29171" y="23716"/>
                  </a:lnTo>
                  <a:cubicBezTo>
                    <a:pt x="29240" y="23624"/>
                    <a:pt x="29308" y="23556"/>
                    <a:pt x="29354" y="23465"/>
                  </a:cubicBezTo>
                  <a:cubicBezTo>
                    <a:pt x="29422" y="23373"/>
                    <a:pt x="29513" y="23282"/>
                    <a:pt x="29582" y="23191"/>
                  </a:cubicBezTo>
                  <a:lnTo>
                    <a:pt x="29650" y="23077"/>
                  </a:lnTo>
                  <a:cubicBezTo>
                    <a:pt x="29719" y="23008"/>
                    <a:pt x="29765" y="22940"/>
                    <a:pt x="29810" y="22871"/>
                  </a:cubicBezTo>
                  <a:cubicBezTo>
                    <a:pt x="29856" y="22803"/>
                    <a:pt x="29902" y="22734"/>
                    <a:pt x="29947" y="22689"/>
                  </a:cubicBezTo>
                  <a:cubicBezTo>
                    <a:pt x="30038" y="22575"/>
                    <a:pt x="30130" y="22460"/>
                    <a:pt x="30198" y="22369"/>
                  </a:cubicBezTo>
                  <a:lnTo>
                    <a:pt x="30267" y="22301"/>
                  </a:lnTo>
                  <a:cubicBezTo>
                    <a:pt x="30312" y="22209"/>
                    <a:pt x="30381" y="22141"/>
                    <a:pt x="30449" y="22050"/>
                  </a:cubicBezTo>
                  <a:lnTo>
                    <a:pt x="30541" y="21913"/>
                  </a:lnTo>
                  <a:cubicBezTo>
                    <a:pt x="30746" y="21662"/>
                    <a:pt x="30929" y="21388"/>
                    <a:pt x="31134" y="21114"/>
                  </a:cubicBezTo>
                  <a:lnTo>
                    <a:pt x="31340" y="20817"/>
                  </a:lnTo>
                  <a:cubicBezTo>
                    <a:pt x="31636" y="20406"/>
                    <a:pt x="31910" y="20018"/>
                    <a:pt x="32184" y="19584"/>
                  </a:cubicBezTo>
                  <a:cubicBezTo>
                    <a:pt x="32253" y="19470"/>
                    <a:pt x="32321" y="19379"/>
                    <a:pt x="32389" y="19265"/>
                  </a:cubicBezTo>
                  <a:cubicBezTo>
                    <a:pt x="32504" y="19128"/>
                    <a:pt x="32595" y="18968"/>
                    <a:pt x="32686" y="18831"/>
                  </a:cubicBezTo>
                  <a:cubicBezTo>
                    <a:pt x="32823" y="18603"/>
                    <a:pt x="32960" y="18398"/>
                    <a:pt x="33097" y="18192"/>
                  </a:cubicBezTo>
                  <a:lnTo>
                    <a:pt x="33188" y="18055"/>
                  </a:lnTo>
                  <a:cubicBezTo>
                    <a:pt x="33280" y="17895"/>
                    <a:pt x="33371" y="17758"/>
                    <a:pt x="33485" y="17599"/>
                  </a:cubicBezTo>
                  <a:lnTo>
                    <a:pt x="33531" y="17507"/>
                  </a:lnTo>
                  <a:cubicBezTo>
                    <a:pt x="33576" y="17439"/>
                    <a:pt x="33599" y="17393"/>
                    <a:pt x="33645" y="17325"/>
                  </a:cubicBezTo>
                  <a:cubicBezTo>
                    <a:pt x="33645" y="17302"/>
                    <a:pt x="33668" y="17279"/>
                    <a:pt x="33691" y="17256"/>
                  </a:cubicBezTo>
                  <a:cubicBezTo>
                    <a:pt x="33691" y="17211"/>
                    <a:pt x="33713" y="17165"/>
                    <a:pt x="33713" y="17142"/>
                  </a:cubicBezTo>
                  <a:cubicBezTo>
                    <a:pt x="33736" y="17074"/>
                    <a:pt x="33759" y="17005"/>
                    <a:pt x="33759" y="16937"/>
                  </a:cubicBezTo>
                  <a:cubicBezTo>
                    <a:pt x="33759" y="16845"/>
                    <a:pt x="33782" y="16777"/>
                    <a:pt x="33782" y="16686"/>
                  </a:cubicBezTo>
                  <a:cubicBezTo>
                    <a:pt x="33759" y="16503"/>
                    <a:pt x="33759" y="16343"/>
                    <a:pt x="33713" y="16183"/>
                  </a:cubicBezTo>
                  <a:cubicBezTo>
                    <a:pt x="33691" y="16024"/>
                    <a:pt x="33645" y="15887"/>
                    <a:pt x="33599" y="15727"/>
                  </a:cubicBezTo>
                  <a:lnTo>
                    <a:pt x="33576" y="15681"/>
                  </a:lnTo>
                  <a:cubicBezTo>
                    <a:pt x="33531" y="15544"/>
                    <a:pt x="33485" y="15385"/>
                    <a:pt x="33417" y="15248"/>
                  </a:cubicBezTo>
                  <a:cubicBezTo>
                    <a:pt x="33348" y="15065"/>
                    <a:pt x="33280" y="14905"/>
                    <a:pt x="33211" y="14791"/>
                  </a:cubicBezTo>
                  <a:cubicBezTo>
                    <a:pt x="33166" y="14745"/>
                    <a:pt x="33143" y="14700"/>
                    <a:pt x="33097" y="14654"/>
                  </a:cubicBezTo>
                  <a:lnTo>
                    <a:pt x="33074" y="14609"/>
                  </a:lnTo>
                  <a:cubicBezTo>
                    <a:pt x="33006" y="14540"/>
                    <a:pt x="32937" y="14449"/>
                    <a:pt x="32846" y="14380"/>
                  </a:cubicBezTo>
                  <a:cubicBezTo>
                    <a:pt x="32778" y="14289"/>
                    <a:pt x="32686" y="14198"/>
                    <a:pt x="32595" y="14106"/>
                  </a:cubicBezTo>
                  <a:lnTo>
                    <a:pt x="32526" y="14038"/>
                  </a:lnTo>
                  <a:cubicBezTo>
                    <a:pt x="32412" y="13947"/>
                    <a:pt x="32321" y="13832"/>
                    <a:pt x="32207" y="13741"/>
                  </a:cubicBezTo>
                  <a:cubicBezTo>
                    <a:pt x="32116" y="13696"/>
                    <a:pt x="32047" y="13627"/>
                    <a:pt x="31956" y="13559"/>
                  </a:cubicBezTo>
                  <a:cubicBezTo>
                    <a:pt x="31796" y="13422"/>
                    <a:pt x="31613" y="13285"/>
                    <a:pt x="31454" y="13171"/>
                  </a:cubicBezTo>
                  <a:cubicBezTo>
                    <a:pt x="31225" y="13011"/>
                    <a:pt x="31020" y="12851"/>
                    <a:pt x="30792" y="12691"/>
                  </a:cubicBezTo>
                  <a:lnTo>
                    <a:pt x="30700" y="12600"/>
                  </a:lnTo>
                  <a:cubicBezTo>
                    <a:pt x="30495" y="12440"/>
                    <a:pt x="30267" y="12303"/>
                    <a:pt x="30061" y="12143"/>
                  </a:cubicBezTo>
                  <a:lnTo>
                    <a:pt x="29902" y="12029"/>
                  </a:lnTo>
                  <a:cubicBezTo>
                    <a:pt x="29742" y="11915"/>
                    <a:pt x="29582" y="11801"/>
                    <a:pt x="29422" y="11664"/>
                  </a:cubicBezTo>
                  <a:cubicBezTo>
                    <a:pt x="29308" y="11596"/>
                    <a:pt x="29217" y="11504"/>
                    <a:pt x="29103" y="11436"/>
                  </a:cubicBezTo>
                  <a:cubicBezTo>
                    <a:pt x="28874" y="11253"/>
                    <a:pt x="28646" y="11093"/>
                    <a:pt x="28418" y="10911"/>
                  </a:cubicBezTo>
                  <a:cubicBezTo>
                    <a:pt x="28258" y="10820"/>
                    <a:pt x="28098" y="10705"/>
                    <a:pt x="27961" y="10591"/>
                  </a:cubicBezTo>
                  <a:cubicBezTo>
                    <a:pt x="27870" y="10523"/>
                    <a:pt x="27779" y="10454"/>
                    <a:pt x="27687" y="10386"/>
                  </a:cubicBezTo>
                  <a:cubicBezTo>
                    <a:pt x="27436" y="10203"/>
                    <a:pt x="27208" y="10043"/>
                    <a:pt x="26957" y="9861"/>
                  </a:cubicBezTo>
                  <a:cubicBezTo>
                    <a:pt x="26683" y="9701"/>
                    <a:pt x="26409" y="9518"/>
                    <a:pt x="26113" y="9336"/>
                  </a:cubicBezTo>
                  <a:lnTo>
                    <a:pt x="26067" y="9313"/>
                  </a:lnTo>
                  <a:lnTo>
                    <a:pt x="25976" y="9245"/>
                  </a:lnTo>
                  <a:cubicBezTo>
                    <a:pt x="25747" y="9108"/>
                    <a:pt x="25542" y="8948"/>
                    <a:pt x="25314" y="8811"/>
                  </a:cubicBezTo>
                  <a:lnTo>
                    <a:pt x="25200" y="8742"/>
                  </a:lnTo>
                  <a:cubicBezTo>
                    <a:pt x="25063" y="8628"/>
                    <a:pt x="24903" y="8537"/>
                    <a:pt x="24766" y="8423"/>
                  </a:cubicBezTo>
                  <a:cubicBezTo>
                    <a:pt x="24652" y="8354"/>
                    <a:pt x="24538" y="8263"/>
                    <a:pt x="24423" y="8195"/>
                  </a:cubicBezTo>
                  <a:cubicBezTo>
                    <a:pt x="24286" y="8103"/>
                    <a:pt x="24172" y="8012"/>
                    <a:pt x="24035" y="7898"/>
                  </a:cubicBezTo>
                  <a:cubicBezTo>
                    <a:pt x="23898" y="7807"/>
                    <a:pt x="23762" y="7715"/>
                    <a:pt x="23647" y="7624"/>
                  </a:cubicBezTo>
                  <a:lnTo>
                    <a:pt x="23328" y="7396"/>
                  </a:lnTo>
                  <a:cubicBezTo>
                    <a:pt x="23145" y="7282"/>
                    <a:pt x="22985" y="7167"/>
                    <a:pt x="22826" y="7053"/>
                  </a:cubicBezTo>
                  <a:lnTo>
                    <a:pt x="22780" y="7031"/>
                  </a:lnTo>
                  <a:cubicBezTo>
                    <a:pt x="22506" y="6848"/>
                    <a:pt x="22255" y="6688"/>
                    <a:pt x="22004" y="6506"/>
                  </a:cubicBezTo>
                  <a:lnTo>
                    <a:pt x="21707" y="6277"/>
                  </a:lnTo>
                  <a:cubicBezTo>
                    <a:pt x="21525" y="6140"/>
                    <a:pt x="21342" y="6003"/>
                    <a:pt x="21159" y="5866"/>
                  </a:cubicBezTo>
                  <a:cubicBezTo>
                    <a:pt x="20886" y="5684"/>
                    <a:pt x="20634" y="5501"/>
                    <a:pt x="20383" y="5319"/>
                  </a:cubicBezTo>
                  <a:cubicBezTo>
                    <a:pt x="20109" y="5113"/>
                    <a:pt x="19858" y="4908"/>
                    <a:pt x="19584" y="4725"/>
                  </a:cubicBezTo>
                  <a:lnTo>
                    <a:pt x="19470" y="4657"/>
                  </a:lnTo>
                  <a:cubicBezTo>
                    <a:pt x="19379" y="4588"/>
                    <a:pt x="19265" y="4497"/>
                    <a:pt x="19151" y="4428"/>
                  </a:cubicBezTo>
                  <a:cubicBezTo>
                    <a:pt x="19037" y="4337"/>
                    <a:pt x="18900" y="4246"/>
                    <a:pt x="18786" y="4155"/>
                  </a:cubicBezTo>
                  <a:lnTo>
                    <a:pt x="18603" y="4040"/>
                  </a:lnTo>
                  <a:cubicBezTo>
                    <a:pt x="18375" y="3903"/>
                    <a:pt x="18169" y="3767"/>
                    <a:pt x="17964" y="3607"/>
                  </a:cubicBezTo>
                  <a:lnTo>
                    <a:pt x="17530" y="3310"/>
                  </a:lnTo>
                  <a:lnTo>
                    <a:pt x="17119" y="3013"/>
                  </a:lnTo>
                  <a:cubicBezTo>
                    <a:pt x="16960" y="2899"/>
                    <a:pt x="16800" y="2808"/>
                    <a:pt x="16663" y="2694"/>
                  </a:cubicBezTo>
                  <a:cubicBezTo>
                    <a:pt x="16526" y="2602"/>
                    <a:pt x="16389" y="2511"/>
                    <a:pt x="16275" y="2420"/>
                  </a:cubicBezTo>
                  <a:cubicBezTo>
                    <a:pt x="16161" y="2351"/>
                    <a:pt x="16047" y="2260"/>
                    <a:pt x="15932" y="2169"/>
                  </a:cubicBezTo>
                  <a:cubicBezTo>
                    <a:pt x="15773" y="2077"/>
                    <a:pt x="15613" y="1963"/>
                    <a:pt x="15453" y="1849"/>
                  </a:cubicBezTo>
                  <a:cubicBezTo>
                    <a:pt x="15293" y="1735"/>
                    <a:pt x="15134" y="1621"/>
                    <a:pt x="14974" y="1507"/>
                  </a:cubicBezTo>
                  <a:lnTo>
                    <a:pt x="14654" y="1301"/>
                  </a:lnTo>
                  <a:cubicBezTo>
                    <a:pt x="14380" y="1119"/>
                    <a:pt x="14084" y="936"/>
                    <a:pt x="13764" y="754"/>
                  </a:cubicBezTo>
                  <a:cubicBezTo>
                    <a:pt x="13513" y="594"/>
                    <a:pt x="13239" y="434"/>
                    <a:pt x="12988" y="297"/>
                  </a:cubicBezTo>
                  <a:cubicBezTo>
                    <a:pt x="12851" y="251"/>
                    <a:pt x="12737" y="183"/>
                    <a:pt x="12600" y="137"/>
                  </a:cubicBezTo>
                  <a:cubicBezTo>
                    <a:pt x="12486" y="69"/>
                    <a:pt x="12349" y="0"/>
                    <a:pt x="12212"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5" name="Google Shape;4761;p38">
              <a:extLst>
                <a:ext uri="{FF2B5EF4-FFF2-40B4-BE49-F238E27FC236}">
                  <a16:creationId xmlns:a16="http://schemas.microsoft.com/office/drawing/2014/main" id="{088796A1-8617-4C00-A989-894DD6FF1640}"/>
                </a:ext>
              </a:extLst>
            </p:cNvPr>
            <p:cNvSpPr/>
            <p:nvPr/>
          </p:nvSpPr>
          <p:spPr>
            <a:xfrm>
              <a:off x="8140848" y="2597683"/>
              <a:ext cx="92658" cy="95849"/>
            </a:xfrm>
            <a:custGeom>
              <a:avLst/>
              <a:gdLst/>
              <a:ahLst/>
              <a:cxnLst/>
              <a:rect l="l" t="t" r="r" b="b"/>
              <a:pathLst>
                <a:path w="3311" h="3425" extrusionOk="0">
                  <a:moveTo>
                    <a:pt x="1599" y="0"/>
                  </a:moveTo>
                  <a:cubicBezTo>
                    <a:pt x="1462" y="0"/>
                    <a:pt x="1302" y="0"/>
                    <a:pt x="1142" y="23"/>
                  </a:cubicBezTo>
                  <a:cubicBezTo>
                    <a:pt x="982" y="69"/>
                    <a:pt x="846" y="92"/>
                    <a:pt x="709" y="137"/>
                  </a:cubicBezTo>
                  <a:cubicBezTo>
                    <a:pt x="663" y="160"/>
                    <a:pt x="617" y="183"/>
                    <a:pt x="572" y="229"/>
                  </a:cubicBezTo>
                  <a:cubicBezTo>
                    <a:pt x="435" y="297"/>
                    <a:pt x="366" y="365"/>
                    <a:pt x="321" y="480"/>
                  </a:cubicBezTo>
                  <a:cubicBezTo>
                    <a:pt x="298" y="525"/>
                    <a:pt x="298" y="594"/>
                    <a:pt x="298" y="639"/>
                  </a:cubicBezTo>
                  <a:cubicBezTo>
                    <a:pt x="321" y="685"/>
                    <a:pt x="343" y="731"/>
                    <a:pt x="366" y="776"/>
                  </a:cubicBezTo>
                  <a:cubicBezTo>
                    <a:pt x="366" y="822"/>
                    <a:pt x="321" y="845"/>
                    <a:pt x="298" y="890"/>
                  </a:cubicBezTo>
                  <a:cubicBezTo>
                    <a:pt x="184" y="1027"/>
                    <a:pt x="138" y="1210"/>
                    <a:pt x="92" y="1347"/>
                  </a:cubicBezTo>
                  <a:cubicBezTo>
                    <a:pt x="69" y="1370"/>
                    <a:pt x="69" y="1393"/>
                    <a:pt x="69" y="1415"/>
                  </a:cubicBezTo>
                  <a:cubicBezTo>
                    <a:pt x="24" y="1438"/>
                    <a:pt x="24" y="1484"/>
                    <a:pt x="1" y="1530"/>
                  </a:cubicBezTo>
                  <a:cubicBezTo>
                    <a:pt x="1" y="1575"/>
                    <a:pt x="1" y="1621"/>
                    <a:pt x="1" y="1689"/>
                  </a:cubicBezTo>
                  <a:cubicBezTo>
                    <a:pt x="1" y="1803"/>
                    <a:pt x="1" y="1918"/>
                    <a:pt x="24" y="2055"/>
                  </a:cubicBezTo>
                  <a:cubicBezTo>
                    <a:pt x="47" y="2260"/>
                    <a:pt x="115" y="2465"/>
                    <a:pt x="229" y="2648"/>
                  </a:cubicBezTo>
                  <a:cubicBezTo>
                    <a:pt x="298" y="2762"/>
                    <a:pt x="366" y="2876"/>
                    <a:pt x="480" y="2968"/>
                  </a:cubicBezTo>
                  <a:cubicBezTo>
                    <a:pt x="594" y="3036"/>
                    <a:pt x="709" y="3105"/>
                    <a:pt x="823" y="3150"/>
                  </a:cubicBezTo>
                  <a:cubicBezTo>
                    <a:pt x="914" y="3196"/>
                    <a:pt x="1005" y="3241"/>
                    <a:pt x="1119" y="3264"/>
                  </a:cubicBezTo>
                  <a:cubicBezTo>
                    <a:pt x="1302" y="3356"/>
                    <a:pt x="1553" y="3424"/>
                    <a:pt x="1781" y="3424"/>
                  </a:cubicBezTo>
                  <a:lnTo>
                    <a:pt x="1827" y="3424"/>
                  </a:lnTo>
                  <a:cubicBezTo>
                    <a:pt x="1918" y="3424"/>
                    <a:pt x="1987" y="3401"/>
                    <a:pt x="2078" y="3378"/>
                  </a:cubicBezTo>
                  <a:cubicBezTo>
                    <a:pt x="2169" y="3378"/>
                    <a:pt x="2261" y="3333"/>
                    <a:pt x="2329" y="3310"/>
                  </a:cubicBezTo>
                  <a:cubicBezTo>
                    <a:pt x="2466" y="3241"/>
                    <a:pt x="2580" y="3150"/>
                    <a:pt x="2717" y="3036"/>
                  </a:cubicBezTo>
                  <a:cubicBezTo>
                    <a:pt x="2809" y="2945"/>
                    <a:pt x="2900" y="2831"/>
                    <a:pt x="2991" y="2716"/>
                  </a:cubicBezTo>
                  <a:lnTo>
                    <a:pt x="3060" y="2648"/>
                  </a:lnTo>
                  <a:cubicBezTo>
                    <a:pt x="3082" y="2580"/>
                    <a:pt x="3128" y="2534"/>
                    <a:pt x="3174" y="2465"/>
                  </a:cubicBezTo>
                  <a:cubicBezTo>
                    <a:pt x="3219" y="2374"/>
                    <a:pt x="3265" y="2283"/>
                    <a:pt x="3288" y="2146"/>
                  </a:cubicBezTo>
                  <a:cubicBezTo>
                    <a:pt x="3311" y="1986"/>
                    <a:pt x="3288" y="1849"/>
                    <a:pt x="3288" y="1689"/>
                  </a:cubicBezTo>
                  <a:cubicBezTo>
                    <a:pt x="3265" y="1552"/>
                    <a:pt x="3242" y="1415"/>
                    <a:pt x="3174" y="1301"/>
                  </a:cubicBezTo>
                  <a:cubicBezTo>
                    <a:pt x="3288" y="1164"/>
                    <a:pt x="3242" y="1027"/>
                    <a:pt x="3174" y="890"/>
                  </a:cubicBezTo>
                  <a:cubicBezTo>
                    <a:pt x="3151" y="868"/>
                    <a:pt x="3128" y="822"/>
                    <a:pt x="3105" y="776"/>
                  </a:cubicBezTo>
                  <a:cubicBezTo>
                    <a:pt x="3060" y="731"/>
                    <a:pt x="3014" y="662"/>
                    <a:pt x="2968" y="594"/>
                  </a:cubicBezTo>
                  <a:cubicBezTo>
                    <a:pt x="2809" y="343"/>
                    <a:pt x="2535" y="160"/>
                    <a:pt x="2215" y="92"/>
                  </a:cubicBezTo>
                  <a:cubicBezTo>
                    <a:pt x="2078" y="46"/>
                    <a:pt x="1941" y="23"/>
                    <a:pt x="1781" y="0"/>
                  </a:cubicBez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6" name="Google Shape;4762;p38">
              <a:extLst>
                <a:ext uri="{FF2B5EF4-FFF2-40B4-BE49-F238E27FC236}">
                  <a16:creationId xmlns:a16="http://schemas.microsoft.com/office/drawing/2014/main" id="{F3E064CB-7A18-ACBA-DCF3-4F4FE37D5CF0}"/>
                </a:ext>
              </a:extLst>
            </p:cNvPr>
            <p:cNvSpPr/>
            <p:nvPr/>
          </p:nvSpPr>
          <p:spPr>
            <a:xfrm>
              <a:off x="8540082" y="2877449"/>
              <a:ext cx="99039" cy="102873"/>
            </a:xfrm>
            <a:custGeom>
              <a:avLst/>
              <a:gdLst/>
              <a:ahLst/>
              <a:cxnLst/>
              <a:rect l="l" t="t" r="r" b="b"/>
              <a:pathLst>
                <a:path w="3539" h="3676" extrusionOk="0">
                  <a:moveTo>
                    <a:pt x="1553" y="1"/>
                  </a:moveTo>
                  <a:cubicBezTo>
                    <a:pt x="1484" y="1"/>
                    <a:pt x="1416" y="24"/>
                    <a:pt x="1348" y="24"/>
                  </a:cubicBezTo>
                  <a:cubicBezTo>
                    <a:pt x="1165" y="46"/>
                    <a:pt x="1005" y="115"/>
                    <a:pt x="868" y="206"/>
                  </a:cubicBezTo>
                  <a:cubicBezTo>
                    <a:pt x="686" y="320"/>
                    <a:pt x="549" y="457"/>
                    <a:pt x="412" y="594"/>
                  </a:cubicBezTo>
                  <a:cubicBezTo>
                    <a:pt x="366" y="663"/>
                    <a:pt x="320" y="731"/>
                    <a:pt x="275" y="800"/>
                  </a:cubicBezTo>
                  <a:cubicBezTo>
                    <a:pt x="229" y="891"/>
                    <a:pt x="183" y="982"/>
                    <a:pt x="138" y="1074"/>
                  </a:cubicBezTo>
                  <a:cubicBezTo>
                    <a:pt x="69" y="1233"/>
                    <a:pt x="46" y="1393"/>
                    <a:pt x="24" y="1553"/>
                  </a:cubicBezTo>
                  <a:cubicBezTo>
                    <a:pt x="1" y="1713"/>
                    <a:pt x="24" y="1872"/>
                    <a:pt x="69" y="2032"/>
                  </a:cubicBezTo>
                  <a:cubicBezTo>
                    <a:pt x="92" y="2055"/>
                    <a:pt x="92" y="2078"/>
                    <a:pt x="92" y="2078"/>
                  </a:cubicBezTo>
                  <a:cubicBezTo>
                    <a:pt x="115" y="2101"/>
                    <a:pt x="115" y="2123"/>
                    <a:pt x="115" y="2146"/>
                  </a:cubicBezTo>
                  <a:cubicBezTo>
                    <a:pt x="161" y="2306"/>
                    <a:pt x="206" y="2443"/>
                    <a:pt x="275" y="2603"/>
                  </a:cubicBezTo>
                  <a:cubicBezTo>
                    <a:pt x="343" y="2740"/>
                    <a:pt x="412" y="2877"/>
                    <a:pt x="526" y="3014"/>
                  </a:cubicBezTo>
                  <a:cubicBezTo>
                    <a:pt x="663" y="3173"/>
                    <a:pt x="845" y="3288"/>
                    <a:pt x="1028" y="3379"/>
                  </a:cubicBezTo>
                  <a:cubicBezTo>
                    <a:pt x="1051" y="3402"/>
                    <a:pt x="1074" y="3425"/>
                    <a:pt x="1096" y="3425"/>
                  </a:cubicBezTo>
                  <a:cubicBezTo>
                    <a:pt x="1188" y="3470"/>
                    <a:pt x="1256" y="3493"/>
                    <a:pt x="1348" y="3539"/>
                  </a:cubicBezTo>
                  <a:cubicBezTo>
                    <a:pt x="1416" y="3561"/>
                    <a:pt x="1484" y="3584"/>
                    <a:pt x="1553" y="3607"/>
                  </a:cubicBezTo>
                  <a:cubicBezTo>
                    <a:pt x="1644" y="3653"/>
                    <a:pt x="1736" y="3653"/>
                    <a:pt x="1827" y="3676"/>
                  </a:cubicBezTo>
                  <a:lnTo>
                    <a:pt x="2032" y="3676"/>
                  </a:lnTo>
                  <a:cubicBezTo>
                    <a:pt x="2124" y="3653"/>
                    <a:pt x="2215" y="3653"/>
                    <a:pt x="2306" y="3630"/>
                  </a:cubicBezTo>
                  <a:cubicBezTo>
                    <a:pt x="2466" y="3607"/>
                    <a:pt x="2626" y="3539"/>
                    <a:pt x="2763" y="3425"/>
                  </a:cubicBezTo>
                  <a:cubicBezTo>
                    <a:pt x="2831" y="3379"/>
                    <a:pt x="2900" y="3333"/>
                    <a:pt x="2968" y="3288"/>
                  </a:cubicBezTo>
                  <a:cubicBezTo>
                    <a:pt x="3037" y="3196"/>
                    <a:pt x="3082" y="3128"/>
                    <a:pt x="3151" y="3059"/>
                  </a:cubicBezTo>
                  <a:cubicBezTo>
                    <a:pt x="3242" y="2922"/>
                    <a:pt x="3288" y="2763"/>
                    <a:pt x="3356" y="2603"/>
                  </a:cubicBezTo>
                  <a:cubicBezTo>
                    <a:pt x="3402" y="2512"/>
                    <a:pt x="3425" y="2397"/>
                    <a:pt x="3447" y="2283"/>
                  </a:cubicBezTo>
                  <a:cubicBezTo>
                    <a:pt x="3470" y="2238"/>
                    <a:pt x="3493" y="2169"/>
                    <a:pt x="3493" y="2123"/>
                  </a:cubicBezTo>
                  <a:cubicBezTo>
                    <a:pt x="3516" y="2055"/>
                    <a:pt x="3516" y="2009"/>
                    <a:pt x="3539" y="1964"/>
                  </a:cubicBezTo>
                  <a:cubicBezTo>
                    <a:pt x="3539" y="1850"/>
                    <a:pt x="3539" y="1758"/>
                    <a:pt x="3516" y="1667"/>
                  </a:cubicBezTo>
                  <a:cubicBezTo>
                    <a:pt x="3516" y="1599"/>
                    <a:pt x="3493" y="1530"/>
                    <a:pt x="3470" y="1462"/>
                  </a:cubicBezTo>
                  <a:cubicBezTo>
                    <a:pt x="3425" y="1370"/>
                    <a:pt x="3402" y="1279"/>
                    <a:pt x="3356" y="1188"/>
                  </a:cubicBezTo>
                  <a:cubicBezTo>
                    <a:pt x="3356" y="1188"/>
                    <a:pt x="3333" y="1188"/>
                    <a:pt x="3333" y="1165"/>
                  </a:cubicBezTo>
                  <a:cubicBezTo>
                    <a:pt x="3333" y="1119"/>
                    <a:pt x="3288" y="1074"/>
                    <a:pt x="3265" y="1028"/>
                  </a:cubicBezTo>
                  <a:cubicBezTo>
                    <a:pt x="3219" y="914"/>
                    <a:pt x="3151" y="845"/>
                    <a:pt x="3082" y="777"/>
                  </a:cubicBezTo>
                  <a:cubicBezTo>
                    <a:pt x="2991" y="686"/>
                    <a:pt x="2900" y="617"/>
                    <a:pt x="2808" y="549"/>
                  </a:cubicBezTo>
                  <a:cubicBezTo>
                    <a:pt x="2740" y="480"/>
                    <a:pt x="2649" y="412"/>
                    <a:pt x="2557" y="366"/>
                  </a:cubicBezTo>
                  <a:cubicBezTo>
                    <a:pt x="2489" y="320"/>
                    <a:pt x="2420" y="275"/>
                    <a:pt x="2329" y="252"/>
                  </a:cubicBezTo>
                  <a:cubicBezTo>
                    <a:pt x="2192" y="183"/>
                    <a:pt x="2055" y="115"/>
                    <a:pt x="1895" y="69"/>
                  </a:cubicBezTo>
                  <a:cubicBezTo>
                    <a:pt x="1827" y="46"/>
                    <a:pt x="1736" y="24"/>
                    <a:pt x="1644" y="24"/>
                  </a:cubicBezTo>
                  <a:cubicBezTo>
                    <a:pt x="1621" y="1"/>
                    <a:pt x="1576" y="1"/>
                    <a:pt x="1553" y="1"/>
                  </a:cubicBez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7" name="Google Shape;4763;p38">
              <a:extLst>
                <a:ext uri="{FF2B5EF4-FFF2-40B4-BE49-F238E27FC236}">
                  <a16:creationId xmlns:a16="http://schemas.microsoft.com/office/drawing/2014/main" id="{6952CB6F-AE6A-A42B-4B43-D169A455E483}"/>
                </a:ext>
              </a:extLst>
            </p:cNvPr>
            <p:cNvSpPr/>
            <p:nvPr/>
          </p:nvSpPr>
          <p:spPr>
            <a:xfrm>
              <a:off x="8207284" y="2260408"/>
              <a:ext cx="222956" cy="214645"/>
            </a:xfrm>
            <a:custGeom>
              <a:avLst/>
              <a:gdLst/>
              <a:ahLst/>
              <a:cxnLst/>
              <a:rect l="l" t="t" r="r" b="b"/>
              <a:pathLst>
                <a:path w="7967" h="7670" extrusionOk="0">
                  <a:moveTo>
                    <a:pt x="3721" y="1"/>
                  </a:moveTo>
                  <a:cubicBezTo>
                    <a:pt x="3653" y="23"/>
                    <a:pt x="3584" y="23"/>
                    <a:pt x="3516" y="69"/>
                  </a:cubicBezTo>
                  <a:cubicBezTo>
                    <a:pt x="3470" y="92"/>
                    <a:pt x="3447" y="115"/>
                    <a:pt x="3402" y="160"/>
                  </a:cubicBezTo>
                  <a:cubicBezTo>
                    <a:pt x="3356" y="206"/>
                    <a:pt x="3288" y="252"/>
                    <a:pt x="3219" y="320"/>
                  </a:cubicBezTo>
                  <a:cubicBezTo>
                    <a:pt x="3105" y="434"/>
                    <a:pt x="3014" y="526"/>
                    <a:pt x="2945" y="640"/>
                  </a:cubicBezTo>
                  <a:cubicBezTo>
                    <a:pt x="2900" y="685"/>
                    <a:pt x="2854" y="731"/>
                    <a:pt x="2831" y="799"/>
                  </a:cubicBezTo>
                  <a:cubicBezTo>
                    <a:pt x="2763" y="845"/>
                    <a:pt x="2717" y="914"/>
                    <a:pt x="2671" y="982"/>
                  </a:cubicBezTo>
                  <a:cubicBezTo>
                    <a:pt x="2512" y="1187"/>
                    <a:pt x="2375" y="1393"/>
                    <a:pt x="2215" y="1575"/>
                  </a:cubicBezTo>
                  <a:lnTo>
                    <a:pt x="2146" y="1667"/>
                  </a:lnTo>
                  <a:cubicBezTo>
                    <a:pt x="2032" y="1804"/>
                    <a:pt x="1941" y="1918"/>
                    <a:pt x="1850" y="2055"/>
                  </a:cubicBezTo>
                  <a:cubicBezTo>
                    <a:pt x="1758" y="2169"/>
                    <a:pt x="1690" y="2283"/>
                    <a:pt x="1599" y="2397"/>
                  </a:cubicBezTo>
                  <a:cubicBezTo>
                    <a:pt x="1439" y="2603"/>
                    <a:pt x="1302" y="2785"/>
                    <a:pt x="1188" y="2991"/>
                  </a:cubicBezTo>
                  <a:lnTo>
                    <a:pt x="1096" y="3150"/>
                  </a:lnTo>
                  <a:cubicBezTo>
                    <a:pt x="1028" y="3287"/>
                    <a:pt x="937" y="3424"/>
                    <a:pt x="868" y="3561"/>
                  </a:cubicBezTo>
                  <a:cubicBezTo>
                    <a:pt x="754" y="3744"/>
                    <a:pt x="640" y="3926"/>
                    <a:pt x="526" y="4109"/>
                  </a:cubicBezTo>
                  <a:lnTo>
                    <a:pt x="457" y="4200"/>
                  </a:lnTo>
                  <a:cubicBezTo>
                    <a:pt x="389" y="4292"/>
                    <a:pt x="343" y="4360"/>
                    <a:pt x="298" y="4429"/>
                  </a:cubicBezTo>
                  <a:lnTo>
                    <a:pt x="229" y="4520"/>
                  </a:lnTo>
                  <a:cubicBezTo>
                    <a:pt x="183" y="4588"/>
                    <a:pt x="138" y="4634"/>
                    <a:pt x="115" y="4680"/>
                  </a:cubicBezTo>
                  <a:cubicBezTo>
                    <a:pt x="24" y="4794"/>
                    <a:pt x="1" y="4931"/>
                    <a:pt x="46" y="5022"/>
                  </a:cubicBezTo>
                  <a:cubicBezTo>
                    <a:pt x="92" y="5182"/>
                    <a:pt x="229" y="5250"/>
                    <a:pt x="343" y="5319"/>
                  </a:cubicBezTo>
                  <a:cubicBezTo>
                    <a:pt x="389" y="5364"/>
                    <a:pt x="435" y="5387"/>
                    <a:pt x="480" y="5410"/>
                  </a:cubicBezTo>
                  <a:cubicBezTo>
                    <a:pt x="526" y="5433"/>
                    <a:pt x="571" y="5479"/>
                    <a:pt x="640" y="5501"/>
                  </a:cubicBezTo>
                  <a:lnTo>
                    <a:pt x="686" y="5547"/>
                  </a:lnTo>
                  <a:cubicBezTo>
                    <a:pt x="868" y="5661"/>
                    <a:pt x="1028" y="5798"/>
                    <a:pt x="1188" y="5889"/>
                  </a:cubicBezTo>
                  <a:cubicBezTo>
                    <a:pt x="1233" y="5912"/>
                    <a:pt x="1256" y="5935"/>
                    <a:pt x="1302" y="5958"/>
                  </a:cubicBezTo>
                  <a:lnTo>
                    <a:pt x="1393" y="6026"/>
                  </a:lnTo>
                  <a:cubicBezTo>
                    <a:pt x="1484" y="6072"/>
                    <a:pt x="1553" y="6118"/>
                    <a:pt x="1621" y="6163"/>
                  </a:cubicBezTo>
                  <a:lnTo>
                    <a:pt x="1690" y="6209"/>
                  </a:lnTo>
                  <a:lnTo>
                    <a:pt x="2009" y="6414"/>
                  </a:lnTo>
                  <a:lnTo>
                    <a:pt x="2306" y="6620"/>
                  </a:lnTo>
                  <a:cubicBezTo>
                    <a:pt x="2375" y="6666"/>
                    <a:pt x="2466" y="6711"/>
                    <a:pt x="2534" y="6757"/>
                  </a:cubicBezTo>
                  <a:cubicBezTo>
                    <a:pt x="2626" y="6825"/>
                    <a:pt x="2740" y="6894"/>
                    <a:pt x="2831" y="6962"/>
                  </a:cubicBezTo>
                  <a:cubicBezTo>
                    <a:pt x="3014" y="7099"/>
                    <a:pt x="3151" y="7213"/>
                    <a:pt x="3265" y="7350"/>
                  </a:cubicBezTo>
                  <a:cubicBezTo>
                    <a:pt x="3356" y="7487"/>
                    <a:pt x="3470" y="7624"/>
                    <a:pt x="3653" y="7647"/>
                  </a:cubicBezTo>
                  <a:cubicBezTo>
                    <a:pt x="3676" y="7670"/>
                    <a:pt x="3699" y="7670"/>
                    <a:pt x="3721" y="7670"/>
                  </a:cubicBezTo>
                  <a:cubicBezTo>
                    <a:pt x="3790" y="7670"/>
                    <a:pt x="3858" y="7647"/>
                    <a:pt x="3927" y="7601"/>
                  </a:cubicBezTo>
                  <a:cubicBezTo>
                    <a:pt x="3972" y="7579"/>
                    <a:pt x="3995" y="7556"/>
                    <a:pt x="4041" y="7533"/>
                  </a:cubicBezTo>
                  <a:lnTo>
                    <a:pt x="4064" y="7510"/>
                  </a:lnTo>
                  <a:cubicBezTo>
                    <a:pt x="4132" y="7464"/>
                    <a:pt x="4178" y="7396"/>
                    <a:pt x="4224" y="7350"/>
                  </a:cubicBezTo>
                  <a:cubicBezTo>
                    <a:pt x="4315" y="7213"/>
                    <a:pt x="4406" y="7099"/>
                    <a:pt x="4475" y="6962"/>
                  </a:cubicBezTo>
                  <a:lnTo>
                    <a:pt x="4566" y="6825"/>
                  </a:lnTo>
                  <a:cubicBezTo>
                    <a:pt x="4680" y="6666"/>
                    <a:pt x="4794" y="6483"/>
                    <a:pt x="4931" y="6300"/>
                  </a:cubicBezTo>
                  <a:lnTo>
                    <a:pt x="4954" y="6255"/>
                  </a:lnTo>
                  <a:cubicBezTo>
                    <a:pt x="5045" y="6141"/>
                    <a:pt x="5114" y="6049"/>
                    <a:pt x="5182" y="5958"/>
                  </a:cubicBezTo>
                  <a:cubicBezTo>
                    <a:pt x="5296" y="5821"/>
                    <a:pt x="5410" y="5661"/>
                    <a:pt x="5502" y="5524"/>
                  </a:cubicBezTo>
                  <a:lnTo>
                    <a:pt x="5662" y="5273"/>
                  </a:lnTo>
                  <a:cubicBezTo>
                    <a:pt x="5753" y="5113"/>
                    <a:pt x="5867" y="4976"/>
                    <a:pt x="5958" y="4840"/>
                  </a:cubicBezTo>
                  <a:cubicBezTo>
                    <a:pt x="6050" y="4703"/>
                    <a:pt x="6164" y="4566"/>
                    <a:pt x="6255" y="4429"/>
                  </a:cubicBezTo>
                  <a:cubicBezTo>
                    <a:pt x="6346" y="4315"/>
                    <a:pt x="6438" y="4200"/>
                    <a:pt x="6529" y="4086"/>
                  </a:cubicBezTo>
                  <a:cubicBezTo>
                    <a:pt x="6597" y="3995"/>
                    <a:pt x="6689" y="3904"/>
                    <a:pt x="6757" y="3812"/>
                  </a:cubicBezTo>
                  <a:lnTo>
                    <a:pt x="6848" y="3675"/>
                  </a:lnTo>
                  <a:cubicBezTo>
                    <a:pt x="6963" y="3561"/>
                    <a:pt x="7054" y="3424"/>
                    <a:pt x="7145" y="3287"/>
                  </a:cubicBezTo>
                  <a:cubicBezTo>
                    <a:pt x="7236" y="3150"/>
                    <a:pt x="7328" y="3013"/>
                    <a:pt x="7419" y="2877"/>
                  </a:cubicBezTo>
                  <a:cubicBezTo>
                    <a:pt x="7488" y="2762"/>
                    <a:pt x="7556" y="2671"/>
                    <a:pt x="7624" y="2580"/>
                  </a:cubicBezTo>
                  <a:cubicBezTo>
                    <a:pt x="7693" y="2489"/>
                    <a:pt x="7739" y="2397"/>
                    <a:pt x="7807" y="2306"/>
                  </a:cubicBezTo>
                  <a:cubicBezTo>
                    <a:pt x="7853" y="2215"/>
                    <a:pt x="7898" y="2146"/>
                    <a:pt x="7921" y="2032"/>
                  </a:cubicBezTo>
                  <a:cubicBezTo>
                    <a:pt x="7967" y="1895"/>
                    <a:pt x="7898" y="1758"/>
                    <a:pt x="7853" y="1644"/>
                  </a:cubicBezTo>
                  <a:cubicBezTo>
                    <a:pt x="7784" y="1530"/>
                    <a:pt x="7693" y="1439"/>
                    <a:pt x="7602" y="1347"/>
                  </a:cubicBezTo>
                  <a:cubicBezTo>
                    <a:pt x="7465" y="1210"/>
                    <a:pt x="7351" y="1096"/>
                    <a:pt x="7236" y="1028"/>
                  </a:cubicBezTo>
                  <a:cubicBezTo>
                    <a:pt x="7145" y="959"/>
                    <a:pt x="7031" y="891"/>
                    <a:pt x="6940" y="845"/>
                  </a:cubicBezTo>
                  <a:lnTo>
                    <a:pt x="6871" y="822"/>
                  </a:lnTo>
                  <a:cubicBezTo>
                    <a:pt x="6734" y="754"/>
                    <a:pt x="6597" y="685"/>
                    <a:pt x="6460" y="594"/>
                  </a:cubicBezTo>
                  <a:cubicBezTo>
                    <a:pt x="6278" y="503"/>
                    <a:pt x="6095" y="457"/>
                    <a:pt x="5913" y="389"/>
                  </a:cubicBezTo>
                  <a:cubicBezTo>
                    <a:pt x="5753" y="320"/>
                    <a:pt x="5593" y="274"/>
                    <a:pt x="5433" y="229"/>
                  </a:cubicBezTo>
                  <a:cubicBezTo>
                    <a:pt x="5388" y="229"/>
                    <a:pt x="5342" y="206"/>
                    <a:pt x="5273" y="206"/>
                  </a:cubicBezTo>
                  <a:lnTo>
                    <a:pt x="5228" y="206"/>
                  </a:lnTo>
                  <a:cubicBezTo>
                    <a:pt x="5182" y="138"/>
                    <a:pt x="5137" y="115"/>
                    <a:pt x="5068" y="115"/>
                  </a:cubicBezTo>
                  <a:lnTo>
                    <a:pt x="4863" y="115"/>
                  </a:lnTo>
                  <a:cubicBezTo>
                    <a:pt x="4817" y="115"/>
                    <a:pt x="4748" y="92"/>
                    <a:pt x="4703" y="92"/>
                  </a:cubicBezTo>
                  <a:cubicBezTo>
                    <a:pt x="4612" y="92"/>
                    <a:pt x="4520" y="69"/>
                    <a:pt x="4429" y="69"/>
                  </a:cubicBezTo>
                  <a:lnTo>
                    <a:pt x="4224" y="46"/>
                  </a:lnTo>
                  <a:lnTo>
                    <a:pt x="4041" y="23"/>
                  </a:lnTo>
                  <a:lnTo>
                    <a:pt x="3904" y="23"/>
                  </a:lnTo>
                  <a:cubicBezTo>
                    <a:pt x="3835" y="1"/>
                    <a:pt x="3813" y="1"/>
                    <a:pt x="3767" y="1"/>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8" name="Google Shape;4764;p38">
              <a:extLst>
                <a:ext uri="{FF2B5EF4-FFF2-40B4-BE49-F238E27FC236}">
                  <a16:creationId xmlns:a16="http://schemas.microsoft.com/office/drawing/2014/main" id="{72ED2F31-024A-08AB-A900-2A665FF61B9E}"/>
                </a:ext>
              </a:extLst>
            </p:cNvPr>
            <p:cNvSpPr/>
            <p:nvPr/>
          </p:nvSpPr>
          <p:spPr>
            <a:xfrm>
              <a:off x="8144066" y="2431592"/>
              <a:ext cx="44720" cy="34142"/>
            </a:xfrm>
            <a:custGeom>
              <a:avLst/>
              <a:gdLst/>
              <a:ahLst/>
              <a:cxnLst/>
              <a:rect l="l" t="t" r="r" b="b"/>
              <a:pathLst>
                <a:path w="1598" h="1220" extrusionOk="0">
                  <a:moveTo>
                    <a:pt x="228" y="1"/>
                  </a:moveTo>
                  <a:cubicBezTo>
                    <a:pt x="183" y="1"/>
                    <a:pt x="114" y="24"/>
                    <a:pt x="91" y="69"/>
                  </a:cubicBezTo>
                  <a:cubicBezTo>
                    <a:pt x="0" y="160"/>
                    <a:pt x="23" y="275"/>
                    <a:pt x="91" y="343"/>
                  </a:cubicBezTo>
                  <a:cubicBezTo>
                    <a:pt x="251" y="503"/>
                    <a:pt x="411" y="640"/>
                    <a:pt x="571" y="777"/>
                  </a:cubicBezTo>
                  <a:cubicBezTo>
                    <a:pt x="662" y="868"/>
                    <a:pt x="776" y="937"/>
                    <a:pt x="867" y="1005"/>
                  </a:cubicBezTo>
                  <a:cubicBezTo>
                    <a:pt x="982" y="1096"/>
                    <a:pt x="1096" y="1142"/>
                    <a:pt x="1233" y="1188"/>
                  </a:cubicBezTo>
                  <a:cubicBezTo>
                    <a:pt x="1265" y="1204"/>
                    <a:pt x="1309" y="1220"/>
                    <a:pt x="1348" y="1220"/>
                  </a:cubicBezTo>
                  <a:cubicBezTo>
                    <a:pt x="1364" y="1220"/>
                    <a:pt x="1379" y="1217"/>
                    <a:pt x="1392" y="1210"/>
                  </a:cubicBezTo>
                  <a:cubicBezTo>
                    <a:pt x="1461" y="1188"/>
                    <a:pt x="1507" y="1165"/>
                    <a:pt x="1552" y="1096"/>
                  </a:cubicBezTo>
                  <a:cubicBezTo>
                    <a:pt x="1598" y="982"/>
                    <a:pt x="1575" y="822"/>
                    <a:pt x="1438" y="777"/>
                  </a:cubicBezTo>
                  <a:cubicBezTo>
                    <a:pt x="1324" y="708"/>
                    <a:pt x="1187" y="663"/>
                    <a:pt x="1050" y="594"/>
                  </a:cubicBezTo>
                  <a:cubicBezTo>
                    <a:pt x="936" y="526"/>
                    <a:pt x="845" y="457"/>
                    <a:pt x="753" y="389"/>
                  </a:cubicBezTo>
                  <a:cubicBezTo>
                    <a:pt x="616" y="275"/>
                    <a:pt x="479" y="183"/>
                    <a:pt x="365" y="69"/>
                  </a:cubicBezTo>
                  <a:cubicBezTo>
                    <a:pt x="320" y="24"/>
                    <a:pt x="274" y="1"/>
                    <a:pt x="228"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9" name="Google Shape;4765;p38">
              <a:extLst>
                <a:ext uri="{FF2B5EF4-FFF2-40B4-BE49-F238E27FC236}">
                  <a16:creationId xmlns:a16="http://schemas.microsoft.com/office/drawing/2014/main" id="{177E2F1E-E49E-3621-D890-31408347C82B}"/>
                </a:ext>
              </a:extLst>
            </p:cNvPr>
            <p:cNvSpPr/>
            <p:nvPr/>
          </p:nvSpPr>
          <p:spPr>
            <a:xfrm>
              <a:off x="8413618" y="2369633"/>
              <a:ext cx="126492" cy="114039"/>
            </a:xfrm>
            <a:custGeom>
              <a:avLst/>
              <a:gdLst/>
              <a:ahLst/>
              <a:cxnLst/>
              <a:rect l="l" t="t" r="r" b="b"/>
              <a:pathLst>
                <a:path w="4520" h="4075" extrusionOk="0">
                  <a:moveTo>
                    <a:pt x="503" y="1142"/>
                  </a:moveTo>
                  <a:lnTo>
                    <a:pt x="503" y="1142"/>
                  </a:lnTo>
                  <a:cubicBezTo>
                    <a:pt x="498" y="1150"/>
                    <a:pt x="494" y="1158"/>
                    <a:pt x="490" y="1166"/>
                  </a:cubicBezTo>
                  <a:lnTo>
                    <a:pt x="490" y="1166"/>
                  </a:lnTo>
                  <a:cubicBezTo>
                    <a:pt x="496" y="1160"/>
                    <a:pt x="503" y="1154"/>
                    <a:pt x="503" y="1142"/>
                  </a:cubicBezTo>
                  <a:close/>
                  <a:moveTo>
                    <a:pt x="490" y="1166"/>
                  </a:moveTo>
                  <a:cubicBezTo>
                    <a:pt x="485" y="1171"/>
                    <a:pt x="481" y="1175"/>
                    <a:pt x="480" y="1182"/>
                  </a:cubicBezTo>
                  <a:lnTo>
                    <a:pt x="480" y="1182"/>
                  </a:lnTo>
                  <a:cubicBezTo>
                    <a:pt x="483" y="1177"/>
                    <a:pt x="486" y="1172"/>
                    <a:pt x="490" y="1166"/>
                  </a:cubicBezTo>
                  <a:close/>
                  <a:moveTo>
                    <a:pt x="366" y="1347"/>
                  </a:moveTo>
                  <a:cubicBezTo>
                    <a:pt x="366" y="1347"/>
                    <a:pt x="360" y="1353"/>
                    <a:pt x="354" y="1362"/>
                  </a:cubicBezTo>
                  <a:lnTo>
                    <a:pt x="354" y="1362"/>
                  </a:lnTo>
                  <a:cubicBezTo>
                    <a:pt x="358" y="1357"/>
                    <a:pt x="362" y="1352"/>
                    <a:pt x="366" y="1347"/>
                  </a:cubicBezTo>
                  <a:close/>
                  <a:moveTo>
                    <a:pt x="1416" y="1"/>
                  </a:moveTo>
                  <a:cubicBezTo>
                    <a:pt x="1301" y="23"/>
                    <a:pt x="1233" y="115"/>
                    <a:pt x="1164" y="183"/>
                  </a:cubicBezTo>
                  <a:cubicBezTo>
                    <a:pt x="1096" y="252"/>
                    <a:pt x="1050" y="320"/>
                    <a:pt x="1005" y="389"/>
                  </a:cubicBezTo>
                  <a:cubicBezTo>
                    <a:pt x="913" y="526"/>
                    <a:pt x="822" y="663"/>
                    <a:pt x="731" y="822"/>
                  </a:cubicBezTo>
                  <a:cubicBezTo>
                    <a:pt x="708" y="845"/>
                    <a:pt x="708" y="868"/>
                    <a:pt x="685" y="914"/>
                  </a:cubicBezTo>
                  <a:cubicBezTo>
                    <a:pt x="662" y="937"/>
                    <a:pt x="640" y="959"/>
                    <a:pt x="617" y="1005"/>
                  </a:cubicBezTo>
                  <a:cubicBezTo>
                    <a:pt x="617" y="1005"/>
                    <a:pt x="617" y="982"/>
                    <a:pt x="617" y="982"/>
                  </a:cubicBezTo>
                  <a:cubicBezTo>
                    <a:pt x="571" y="1051"/>
                    <a:pt x="525" y="1119"/>
                    <a:pt x="480" y="1188"/>
                  </a:cubicBezTo>
                  <a:cubicBezTo>
                    <a:pt x="480" y="1186"/>
                    <a:pt x="480" y="1184"/>
                    <a:pt x="480" y="1182"/>
                  </a:cubicBezTo>
                  <a:lnTo>
                    <a:pt x="480" y="1182"/>
                  </a:lnTo>
                  <a:cubicBezTo>
                    <a:pt x="436" y="1255"/>
                    <a:pt x="381" y="1316"/>
                    <a:pt x="343" y="1393"/>
                  </a:cubicBezTo>
                  <a:cubicBezTo>
                    <a:pt x="343" y="1382"/>
                    <a:pt x="348" y="1370"/>
                    <a:pt x="354" y="1362"/>
                  </a:cubicBezTo>
                  <a:lnTo>
                    <a:pt x="354" y="1362"/>
                  </a:lnTo>
                  <a:cubicBezTo>
                    <a:pt x="267" y="1471"/>
                    <a:pt x="179" y="1581"/>
                    <a:pt x="92" y="1713"/>
                  </a:cubicBezTo>
                  <a:cubicBezTo>
                    <a:pt x="69" y="1758"/>
                    <a:pt x="46" y="1804"/>
                    <a:pt x="23" y="1872"/>
                  </a:cubicBezTo>
                  <a:cubicBezTo>
                    <a:pt x="0" y="1918"/>
                    <a:pt x="0" y="2009"/>
                    <a:pt x="23" y="2055"/>
                  </a:cubicBezTo>
                  <a:cubicBezTo>
                    <a:pt x="46" y="2123"/>
                    <a:pt x="69" y="2146"/>
                    <a:pt x="115" y="2192"/>
                  </a:cubicBezTo>
                  <a:cubicBezTo>
                    <a:pt x="137" y="2238"/>
                    <a:pt x="183" y="2260"/>
                    <a:pt x="229" y="2283"/>
                  </a:cubicBezTo>
                  <a:cubicBezTo>
                    <a:pt x="343" y="2374"/>
                    <a:pt x="503" y="2443"/>
                    <a:pt x="640" y="2511"/>
                  </a:cubicBezTo>
                  <a:cubicBezTo>
                    <a:pt x="776" y="2580"/>
                    <a:pt x="913" y="2648"/>
                    <a:pt x="1050" y="2740"/>
                  </a:cubicBezTo>
                  <a:cubicBezTo>
                    <a:pt x="1142" y="2808"/>
                    <a:pt x="1233" y="2899"/>
                    <a:pt x="1324" y="2968"/>
                  </a:cubicBezTo>
                  <a:cubicBezTo>
                    <a:pt x="1438" y="3059"/>
                    <a:pt x="1553" y="3151"/>
                    <a:pt x="1644" y="3242"/>
                  </a:cubicBezTo>
                  <a:cubicBezTo>
                    <a:pt x="1781" y="3333"/>
                    <a:pt x="1895" y="3424"/>
                    <a:pt x="2032" y="3516"/>
                  </a:cubicBezTo>
                  <a:cubicBezTo>
                    <a:pt x="2146" y="3607"/>
                    <a:pt x="2283" y="3676"/>
                    <a:pt x="2420" y="3744"/>
                  </a:cubicBezTo>
                  <a:cubicBezTo>
                    <a:pt x="2534" y="3790"/>
                    <a:pt x="2625" y="3858"/>
                    <a:pt x="2739" y="3927"/>
                  </a:cubicBezTo>
                  <a:cubicBezTo>
                    <a:pt x="2785" y="3949"/>
                    <a:pt x="2831" y="3972"/>
                    <a:pt x="2876" y="4018"/>
                  </a:cubicBezTo>
                  <a:cubicBezTo>
                    <a:pt x="2899" y="4018"/>
                    <a:pt x="2899" y="4018"/>
                    <a:pt x="2922" y="4041"/>
                  </a:cubicBezTo>
                  <a:cubicBezTo>
                    <a:pt x="2968" y="4064"/>
                    <a:pt x="3013" y="4075"/>
                    <a:pt x="3056" y="4075"/>
                  </a:cubicBezTo>
                  <a:cubicBezTo>
                    <a:pt x="3099" y="4075"/>
                    <a:pt x="3139" y="4064"/>
                    <a:pt x="3173" y="4041"/>
                  </a:cubicBezTo>
                  <a:cubicBezTo>
                    <a:pt x="3196" y="4041"/>
                    <a:pt x="3219" y="4041"/>
                    <a:pt x="3242" y="4018"/>
                  </a:cubicBezTo>
                  <a:cubicBezTo>
                    <a:pt x="3310" y="3972"/>
                    <a:pt x="3379" y="3904"/>
                    <a:pt x="3447" y="3835"/>
                  </a:cubicBezTo>
                  <a:cubicBezTo>
                    <a:pt x="3561" y="3721"/>
                    <a:pt x="3675" y="3607"/>
                    <a:pt x="3767" y="3493"/>
                  </a:cubicBezTo>
                  <a:cubicBezTo>
                    <a:pt x="3972" y="3265"/>
                    <a:pt x="4132" y="3014"/>
                    <a:pt x="4292" y="2763"/>
                  </a:cubicBezTo>
                  <a:cubicBezTo>
                    <a:pt x="4383" y="2603"/>
                    <a:pt x="4497" y="2443"/>
                    <a:pt x="4497" y="2260"/>
                  </a:cubicBezTo>
                  <a:cubicBezTo>
                    <a:pt x="4520" y="2101"/>
                    <a:pt x="4406" y="2009"/>
                    <a:pt x="4314" y="1895"/>
                  </a:cubicBezTo>
                  <a:cubicBezTo>
                    <a:pt x="4223" y="1804"/>
                    <a:pt x="4109" y="1690"/>
                    <a:pt x="3995" y="1598"/>
                  </a:cubicBezTo>
                  <a:cubicBezTo>
                    <a:pt x="3904" y="1484"/>
                    <a:pt x="3789" y="1416"/>
                    <a:pt x="3675" y="1325"/>
                  </a:cubicBezTo>
                  <a:cubicBezTo>
                    <a:pt x="3561" y="1233"/>
                    <a:pt x="3447" y="1142"/>
                    <a:pt x="3333" y="1073"/>
                  </a:cubicBezTo>
                  <a:cubicBezTo>
                    <a:pt x="3196" y="959"/>
                    <a:pt x="3036" y="845"/>
                    <a:pt x="2899" y="754"/>
                  </a:cubicBezTo>
                  <a:cubicBezTo>
                    <a:pt x="2762" y="663"/>
                    <a:pt x="2625" y="571"/>
                    <a:pt x="2488" y="480"/>
                  </a:cubicBezTo>
                  <a:cubicBezTo>
                    <a:pt x="2237" y="343"/>
                    <a:pt x="1986" y="206"/>
                    <a:pt x="1735" y="69"/>
                  </a:cubicBezTo>
                  <a:cubicBezTo>
                    <a:pt x="1712" y="69"/>
                    <a:pt x="1712" y="46"/>
                    <a:pt x="1689" y="46"/>
                  </a:cubicBezTo>
                  <a:cubicBezTo>
                    <a:pt x="1667" y="23"/>
                    <a:pt x="1621" y="23"/>
                    <a:pt x="1598" y="1"/>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0" name="Google Shape;4766;p38">
              <a:extLst>
                <a:ext uri="{FF2B5EF4-FFF2-40B4-BE49-F238E27FC236}">
                  <a16:creationId xmlns:a16="http://schemas.microsoft.com/office/drawing/2014/main" id="{971C13B8-A04D-D31B-7E92-50F11641C2E9}"/>
                </a:ext>
              </a:extLst>
            </p:cNvPr>
            <p:cNvSpPr/>
            <p:nvPr/>
          </p:nvSpPr>
          <p:spPr>
            <a:xfrm>
              <a:off x="8534989" y="2454596"/>
              <a:ext cx="132257" cy="118209"/>
            </a:xfrm>
            <a:custGeom>
              <a:avLst/>
              <a:gdLst/>
              <a:ahLst/>
              <a:cxnLst/>
              <a:rect l="l" t="t" r="r" b="b"/>
              <a:pathLst>
                <a:path w="4726" h="4224" extrusionOk="0">
                  <a:moveTo>
                    <a:pt x="1530" y="0"/>
                  </a:moveTo>
                  <a:cubicBezTo>
                    <a:pt x="1484" y="0"/>
                    <a:pt x="1438" y="46"/>
                    <a:pt x="1393" y="92"/>
                  </a:cubicBezTo>
                  <a:cubicBezTo>
                    <a:pt x="1370" y="137"/>
                    <a:pt x="1347" y="160"/>
                    <a:pt x="1301" y="206"/>
                  </a:cubicBezTo>
                  <a:cubicBezTo>
                    <a:pt x="1278" y="252"/>
                    <a:pt x="1256" y="274"/>
                    <a:pt x="1233" y="297"/>
                  </a:cubicBezTo>
                  <a:cubicBezTo>
                    <a:pt x="1187" y="366"/>
                    <a:pt x="1119" y="457"/>
                    <a:pt x="1073" y="525"/>
                  </a:cubicBezTo>
                  <a:cubicBezTo>
                    <a:pt x="982" y="662"/>
                    <a:pt x="890" y="799"/>
                    <a:pt x="799" y="936"/>
                  </a:cubicBezTo>
                  <a:cubicBezTo>
                    <a:pt x="685" y="1073"/>
                    <a:pt x="548" y="1210"/>
                    <a:pt x="434" y="1324"/>
                  </a:cubicBezTo>
                  <a:cubicBezTo>
                    <a:pt x="343" y="1416"/>
                    <a:pt x="251" y="1507"/>
                    <a:pt x="160" y="1598"/>
                  </a:cubicBezTo>
                  <a:cubicBezTo>
                    <a:pt x="114" y="1644"/>
                    <a:pt x="69" y="1689"/>
                    <a:pt x="46" y="1735"/>
                  </a:cubicBezTo>
                  <a:cubicBezTo>
                    <a:pt x="0" y="1804"/>
                    <a:pt x="0" y="1872"/>
                    <a:pt x="0" y="1941"/>
                  </a:cubicBezTo>
                  <a:cubicBezTo>
                    <a:pt x="0" y="2009"/>
                    <a:pt x="23" y="2078"/>
                    <a:pt x="69" y="2123"/>
                  </a:cubicBezTo>
                  <a:cubicBezTo>
                    <a:pt x="183" y="2283"/>
                    <a:pt x="343" y="2397"/>
                    <a:pt x="502" y="2511"/>
                  </a:cubicBezTo>
                  <a:cubicBezTo>
                    <a:pt x="639" y="2603"/>
                    <a:pt x="776" y="2671"/>
                    <a:pt x="913" y="2739"/>
                  </a:cubicBezTo>
                  <a:cubicBezTo>
                    <a:pt x="1164" y="2899"/>
                    <a:pt x="1415" y="3059"/>
                    <a:pt x="1666" y="3219"/>
                  </a:cubicBezTo>
                  <a:cubicBezTo>
                    <a:pt x="1758" y="3287"/>
                    <a:pt x="1849" y="3379"/>
                    <a:pt x="1940" y="3470"/>
                  </a:cubicBezTo>
                  <a:cubicBezTo>
                    <a:pt x="2032" y="3561"/>
                    <a:pt x="2146" y="3630"/>
                    <a:pt x="2260" y="3721"/>
                  </a:cubicBezTo>
                  <a:cubicBezTo>
                    <a:pt x="2351" y="3789"/>
                    <a:pt x="2465" y="3858"/>
                    <a:pt x="2579" y="3949"/>
                  </a:cubicBezTo>
                  <a:lnTo>
                    <a:pt x="2671" y="4018"/>
                  </a:lnTo>
                  <a:cubicBezTo>
                    <a:pt x="2694" y="4040"/>
                    <a:pt x="2716" y="4086"/>
                    <a:pt x="2739" y="4109"/>
                  </a:cubicBezTo>
                  <a:cubicBezTo>
                    <a:pt x="2831" y="4177"/>
                    <a:pt x="2945" y="4223"/>
                    <a:pt x="3059" y="4223"/>
                  </a:cubicBezTo>
                  <a:cubicBezTo>
                    <a:pt x="3196" y="4200"/>
                    <a:pt x="3287" y="4132"/>
                    <a:pt x="3401" y="4040"/>
                  </a:cubicBezTo>
                  <a:cubicBezTo>
                    <a:pt x="3515" y="3949"/>
                    <a:pt x="3629" y="3812"/>
                    <a:pt x="3744" y="3698"/>
                  </a:cubicBezTo>
                  <a:cubicBezTo>
                    <a:pt x="3972" y="3447"/>
                    <a:pt x="4177" y="3173"/>
                    <a:pt x="4360" y="2899"/>
                  </a:cubicBezTo>
                  <a:cubicBezTo>
                    <a:pt x="4428" y="2808"/>
                    <a:pt x="4474" y="2717"/>
                    <a:pt x="4520" y="2625"/>
                  </a:cubicBezTo>
                  <a:cubicBezTo>
                    <a:pt x="4565" y="2534"/>
                    <a:pt x="4611" y="2443"/>
                    <a:pt x="4634" y="2351"/>
                  </a:cubicBezTo>
                  <a:cubicBezTo>
                    <a:pt x="4725" y="2009"/>
                    <a:pt x="4428" y="1758"/>
                    <a:pt x="4177" y="1575"/>
                  </a:cubicBezTo>
                  <a:cubicBezTo>
                    <a:pt x="3926" y="1370"/>
                    <a:pt x="3652" y="1165"/>
                    <a:pt x="3356" y="959"/>
                  </a:cubicBezTo>
                  <a:cubicBezTo>
                    <a:pt x="3104" y="776"/>
                    <a:pt x="2808" y="640"/>
                    <a:pt x="2511" y="480"/>
                  </a:cubicBezTo>
                  <a:cubicBezTo>
                    <a:pt x="2374" y="411"/>
                    <a:pt x="2214" y="343"/>
                    <a:pt x="2077" y="252"/>
                  </a:cubicBezTo>
                  <a:cubicBezTo>
                    <a:pt x="1986" y="206"/>
                    <a:pt x="1895" y="160"/>
                    <a:pt x="1781" y="115"/>
                  </a:cubicBezTo>
                  <a:cubicBezTo>
                    <a:pt x="1735" y="92"/>
                    <a:pt x="1689" y="69"/>
                    <a:pt x="1644" y="69"/>
                  </a:cubicBezTo>
                  <a:cubicBezTo>
                    <a:pt x="1644" y="46"/>
                    <a:pt x="1621" y="23"/>
                    <a:pt x="1598" y="23"/>
                  </a:cubicBezTo>
                  <a:cubicBezTo>
                    <a:pt x="1575" y="0"/>
                    <a:pt x="1552" y="0"/>
                    <a:pt x="1530" y="0"/>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1" name="Google Shape;4767;p38">
              <a:extLst>
                <a:ext uri="{FF2B5EF4-FFF2-40B4-BE49-F238E27FC236}">
                  <a16:creationId xmlns:a16="http://schemas.microsoft.com/office/drawing/2014/main" id="{0F43A768-BCCE-9136-E7FE-1E3595AB95F6}"/>
                </a:ext>
              </a:extLst>
            </p:cNvPr>
            <p:cNvSpPr/>
            <p:nvPr/>
          </p:nvSpPr>
          <p:spPr>
            <a:xfrm>
              <a:off x="8366995" y="2452049"/>
              <a:ext cx="116921" cy="103656"/>
            </a:xfrm>
            <a:custGeom>
              <a:avLst/>
              <a:gdLst/>
              <a:ahLst/>
              <a:cxnLst/>
              <a:rect l="l" t="t" r="r" b="b"/>
              <a:pathLst>
                <a:path w="4178" h="3704" extrusionOk="0">
                  <a:moveTo>
                    <a:pt x="1187" y="0"/>
                  </a:moveTo>
                  <a:cubicBezTo>
                    <a:pt x="1141" y="0"/>
                    <a:pt x="1096" y="23"/>
                    <a:pt x="1050" y="69"/>
                  </a:cubicBezTo>
                  <a:cubicBezTo>
                    <a:pt x="982" y="137"/>
                    <a:pt x="913" y="206"/>
                    <a:pt x="845" y="297"/>
                  </a:cubicBezTo>
                  <a:cubicBezTo>
                    <a:pt x="822" y="320"/>
                    <a:pt x="799" y="320"/>
                    <a:pt x="776" y="343"/>
                  </a:cubicBezTo>
                  <a:cubicBezTo>
                    <a:pt x="731" y="388"/>
                    <a:pt x="708" y="411"/>
                    <a:pt x="662" y="434"/>
                  </a:cubicBezTo>
                  <a:cubicBezTo>
                    <a:pt x="616" y="479"/>
                    <a:pt x="571" y="525"/>
                    <a:pt x="525" y="571"/>
                  </a:cubicBezTo>
                  <a:cubicBezTo>
                    <a:pt x="434" y="662"/>
                    <a:pt x="343" y="753"/>
                    <a:pt x="251" y="845"/>
                  </a:cubicBezTo>
                  <a:cubicBezTo>
                    <a:pt x="206" y="913"/>
                    <a:pt x="137" y="959"/>
                    <a:pt x="114" y="1027"/>
                  </a:cubicBezTo>
                  <a:cubicBezTo>
                    <a:pt x="69" y="1096"/>
                    <a:pt x="69" y="1141"/>
                    <a:pt x="69" y="1187"/>
                  </a:cubicBezTo>
                  <a:cubicBezTo>
                    <a:pt x="69" y="1187"/>
                    <a:pt x="69" y="1210"/>
                    <a:pt x="46" y="1210"/>
                  </a:cubicBezTo>
                  <a:cubicBezTo>
                    <a:pt x="0" y="1324"/>
                    <a:pt x="23" y="1438"/>
                    <a:pt x="91" y="1529"/>
                  </a:cubicBezTo>
                  <a:cubicBezTo>
                    <a:pt x="114" y="1575"/>
                    <a:pt x="160" y="1621"/>
                    <a:pt x="206" y="1644"/>
                  </a:cubicBezTo>
                  <a:cubicBezTo>
                    <a:pt x="228" y="1689"/>
                    <a:pt x="274" y="1712"/>
                    <a:pt x="320" y="1735"/>
                  </a:cubicBezTo>
                  <a:cubicBezTo>
                    <a:pt x="434" y="1803"/>
                    <a:pt x="548" y="1872"/>
                    <a:pt x="662" y="1963"/>
                  </a:cubicBezTo>
                  <a:cubicBezTo>
                    <a:pt x="868" y="2100"/>
                    <a:pt x="1073" y="2214"/>
                    <a:pt x="1278" y="2351"/>
                  </a:cubicBezTo>
                  <a:cubicBezTo>
                    <a:pt x="1324" y="2397"/>
                    <a:pt x="1370" y="2420"/>
                    <a:pt x="1415" y="2465"/>
                  </a:cubicBezTo>
                  <a:cubicBezTo>
                    <a:pt x="1461" y="2511"/>
                    <a:pt x="1507" y="2557"/>
                    <a:pt x="1552" y="2602"/>
                  </a:cubicBezTo>
                  <a:cubicBezTo>
                    <a:pt x="1666" y="2694"/>
                    <a:pt x="1803" y="2762"/>
                    <a:pt x="1917" y="2853"/>
                  </a:cubicBezTo>
                  <a:cubicBezTo>
                    <a:pt x="2009" y="2922"/>
                    <a:pt x="2077" y="2967"/>
                    <a:pt x="2169" y="3036"/>
                  </a:cubicBezTo>
                  <a:cubicBezTo>
                    <a:pt x="2237" y="3104"/>
                    <a:pt x="2328" y="3150"/>
                    <a:pt x="2420" y="3218"/>
                  </a:cubicBezTo>
                  <a:cubicBezTo>
                    <a:pt x="2488" y="3264"/>
                    <a:pt x="2534" y="3310"/>
                    <a:pt x="2602" y="3355"/>
                  </a:cubicBezTo>
                  <a:cubicBezTo>
                    <a:pt x="2602" y="3378"/>
                    <a:pt x="2625" y="3378"/>
                    <a:pt x="2625" y="3378"/>
                  </a:cubicBezTo>
                  <a:cubicBezTo>
                    <a:pt x="2625" y="3401"/>
                    <a:pt x="2625" y="3424"/>
                    <a:pt x="2625" y="3424"/>
                  </a:cubicBezTo>
                  <a:cubicBezTo>
                    <a:pt x="2671" y="3492"/>
                    <a:pt x="2694" y="3561"/>
                    <a:pt x="2739" y="3607"/>
                  </a:cubicBezTo>
                  <a:cubicBezTo>
                    <a:pt x="2762" y="3629"/>
                    <a:pt x="2785" y="3652"/>
                    <a:pt x="2830" y="3675"/>
                  </a:cubicBezTo>
                  <a:cubicBezTo>
                    <a:pt x="2876" y="3698"/>
                    <a:pt x="2922" y="3698"/>
                    <a:pt x="2990" y="3698"/>
                  </a:cubicBezTo>
                  <a:cubicBezTo>
                    <a:pt x="3011" y="3702"/>
                    <a:pt x="3031" y="3704"/>
                    <a:pt x="3051" y="3704"/>
                  </a:cubicBezTo>
                  <a:cubicBezTo>
                    <a:pt x="3138" y="3704"/>
                    <a:pt x="3212" y="3667"/>
                    <a:pt x="3287" y="3629"/>
                  </a:cubicBezTo>
                  <a:cubicBezTo>
                    <a:pt x="3355" y="3607"/>
                    <a:pt x="3424" y="3538"/>
                    <a:pt x="3470" y="3492"/>
                  </a:cubicBezTo>
                  <a:cubicBezTo>
                    <a:pt x="3492" y="3447"/>
                    <a:pt x="3515" y="3401"/>
                    <a:pt x="3538" y="3355"/>
                  </a:cubicBezTo>
                  <a:cubicBezTo>
                    <a:pt x="3584" y="3287"/>
                    <a:pt x="3584" y="3196"/>
                    <a:pt x="3584" y="3104"/>
                  </a:cubicBezTo>
                  <a:cubicBezTo>
                    <a:pt x="3607" y="3059"/>
                    <a:pt x="3652" y="3013"/>
                    <a:pt x="3698" y="2945"/>
                  </a:cubicBezTo>
                  <a:cubicBezTo>
                    <a:pt x="3789" y="2830"/>
                    <a:pt x="3858" y="2694"/>
                    <a:pt x="3949" y="2579"/>
                  </a:cubicBezTo>
                  <a:cubicBezTo>
                    <a:pt x="3995" y="2465"/>
                    <a:pt x="4063" y="2374"/>
                    <a:pt x="4109" y="2260"/>
                  </a:cubicBezTo>
                  <a:cubicBezTo>
                    <a:pt x="4154" y="2214"/>
                    <a:pt x="4177" y="2146"/>
                    <a:pt x="4177" y="2077"/>
                  </a:cubicBezTo>
                  <a:cubicBezTo>
                    <a:pt x="4177" y="2009"/>
                    <a:pt x="4154" y="1963"/>
                    <a:pt x="4132" y="1917"/>
                  </a:cubicBezTo>
                  <a:cubicBezTo>
                    <a:pt x="4086" y="1849"/>
                    <a:pt x="4063" y="1826"/>
                    <a:pt x="3995" y="1803"/>
                  </a:cubicBezTo>
                  <a:cubicBezTo>
                    <a:pt x="3926" y="1735"/>
                    <a:pt x="3835" y="1689"/>
                    <a:pt x="3766" y="1644"/>
                  </a:cubicBezTo>
                  <a:cubicBezTo>
                    <a:pt x="3675" y="1575"/>
                    <a:pt x="3561" y="1507"/>
                    <a:pt x="3470" y="1438"/>
                  </a:cubicBezTo>
                  <a:cubicBezTo>
                    <a:pt x="3173" y="1210"/>
                    <a:pt x="2899" y="1004"/>
                    <a:pt x="2602" y="799"/>
                  </a:cubicBezTo>
                  <a:cubicBezTo>
                    <a:pt x="2351" y="616"/>
                    <a:pt x="2077" y="502"/>
                    <a:pt x="1826" y="343"/>
                  </a:cubicBezTo>
                  <a:cubicBezTo>
                    <a:pt x="1758" y="274"/>
                    <a:pt x="1689" y="228"/>
                    <a:pt x="1621" y="183"/>
                  </a:cubicBezTo>
                  <a:cubicBezTo>
                    <a:pt x="1575" y="160"/>
                    <a:pt x="1507" y="137"/>
                    <a:pt x="1438" y="114"/>
                  </a:cubicBezTo>
                  <a:cubicBezTo>
                    <a:pt x="1415" y="91"/>
                    <a:pt x="1370" y="91"/>
                    <a:pt x="1324" y="91"/>
                  </a:cubicBezTo>
                  <a:cubicBezTo>
                    <a:pt x="1324" y="69"/>
                    <a:pt x="1301" y="69"/>
                    <a:pt x="1301" y="46"/>
                  </a:cubicBezTo>
                  <a:cubicBezTo>
                    <a:pt x="1256" y="23"/>
                    <a:pt x="1233" y="0"/>
                    <a:pt x="1187" y="0"/>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2" name="Google Shape;4768;p38">
              <a:extLst>
                <a:ext uri="{FF2B5EF4-FFF2-40B4-BE49-F238E27FC236}">
                  <a16:creationId xmlns:a16="http://schemas.microsoft.com/office/drawing/2014/main" id="{1F3F4D16-B11A-B6CD-5283-137C2B058754}"/>
                </a:ext>
              </a:extLst>
            </p:cNvPr>
            <p:cNvSpPr/>
            <p:nvPr/>
          </p:nvSpPr>
          <p:spPr>
            <a:xfrm>
              <a:off x="8654429" y="2541461"/>
              <a:ext cx="127136" cy="116921"/>
            </a:xfrm>
            <a:custGeom>
              <a:avLst/>
              <a:gdLst/>
              <a:ahLst/>
              <a:cxnLst/>
              <a:rect l="l" t="t" r="r" b="b"/>
              <a:pathLst>
                <a:path w="4543" h="4178" extrusionOk="0">
                  <a:moveTo>
                    <a:pt x="2808" y="4018"/>
                  </a:moveTo>
                  <a:lnTo>
                    <a:pt x="2808" y="4018"/>
                  </a:lnTo>
                  <a:cubicBezTo>
                    <a:pt x="2831" y="4041"/>
                    <a:pt x="2831" y="4041"/>
                    <a:pt x="2831" y="4041"/>
                  </a:cubicBezTo>
                  <a:cubicBezTo>
                    <a:pt x="2808" y="4041"/>
                    <a:pt x="2808" y="4018"/>
                    <a:pt x="2808" y="4018"/>
                  </a:cubicBezTo>
                  <a:close/>
                  <a:moveTo>
                    <a:pt x="1598" y="1"/>
                  </a:moveTo>
                  <a:cubicBezTo>
                    <a:pt x="1553" y="1"/>
                    <a:pt x="1530" y="1"/>
                    <a:pt x="1507" y="23"/>
                  </a:cubicBezTo>
                  <a:cubicBezTo>
                    <a:pt x="1461" y="46"/>
                    <a:pt x="1416" y="69"/>
                    <a:pt x="1370" y="115"/>
                  </a:cubicBezTo>
                  <a:cubicBezTo>
                    <a:pt x="1324" y="138"/>
                    <a:pt x="1279" y="183"/>
                    <a:pt x="1256" y="229"/>
                  </a:cubicBezTo>
                  <a:cubicBezTo>
                    <a:pt x="1187" y="297"/>
                    <a:pt x="1142" y="343"/>
                    <a:pt x="1096" y="412"/>
                  </a:cubicBezTo>
                  <a:cubicBezTo>
                    <a:pt x="1005" y="526"/>
                    <a:pt x="891" y="663"/>
                    <a:pt x="777" y="777"/>
                  </a:cubicBezTo>
                  <a:cubicBezTo>
                    <a:pt x="685" y="891"/>
                    <a:pt x="571" y="982"/>
                    <a:pt x="480" y="1119"/>
                  </a:cubicBezTo>
                  <a:cubicBezTo>
                    <a:pt x="411" y="1210"/>
                    <a:pt x="320" y="1302"/>
                    <a:pt x="252" y="1416"/>
                  </a:cubicBezTo>
                  <a:cubicBezTo>
                    <a:pt x="206" y="1484"/>
                    <a:pt x="137" y="1553"/>
                    <a:pt x="92" y="1621"/>
                  </a:cubicBezTo>
                  <a:cubicBezTo>
                    <a:pt x="23" y="1735"/>
                    <a:pt x="1" y="1872"/>
                    <a:pt x="69" y="2009"/>
                  </a:cubicBezTo>
                  <a:cubicBezTo>
                    <a:pt x="115" y="2123"/>
                    <a:pt x="206" y="2192"/>
                    <a:pt x="297" y="2260"/>
                  </a:cubicBezTo>
                  <a:cubicBezTo>
                    <a:pt x="526" y="2443"/>
                    <a:pt x="799" y="2534"/>
                    <a:pt x="1028" y="2694"/>
                  </a:cubicBezTo>
                  <a:cubicBezTo>
                    <a:pt x="1073" y="2717"/>
                    <a:pt x="1119" y="2763"/>
                    <a:pt x="1165" y="2785"/>
                  </a:cubicBezTo>
                  <a:cubicBezTo>
                    <a:pt x="1279" y="2899"/>
                    <a:pt x="1393" y="2991"/>
                    <a:pt x="1507" y="3082"/>
                  </a:cubicBezTo>
                  <a:cubicBezTo>
                    <a:pt x="1621" y="3196"/>
                    <a:pt x="1712" y="3310"/>
                    <a:pt x="1849" y="3402"/>
                  </a:cubicBezTo>
                  <a:cubicBezTo>
                    <a:pt x="1895" y="3424"/>
                    <a:pt x="1941" y="3447"/>
                    <a:pt x="2009" y="3493"/>
                  </a:cubicBezTo>
                  <a:cubicBezTo>
                    <a:pt x="2055" y="3516"/>
                    <a:pt x="2100" y="3561"/>
                    <a:pt x="2146" y="3607"/>
                  </a:cubicBezTo>
                  <a:cubicBezTo>
                    <a:pt x="2237" y="3653"/>
                    <a:pt x="2352" y="3721"/>
                    <a:pt x="2443" y="3744"/>
                  </a:cubicBezTo>
                  <a:cubicBezTo>
                    <a:pt x="2466" y="3790"/>
                    <a:pt x="2511" y="3835"/>
                    <a:pt x="2557" y="3858"/>
                  </a:cubicBezTo>
                  <a:cubicBezTo>
                    <a:pt x="2580" y="3881"/>
                    <a:pt x="2625" y="3904"/>
                    <a:pt x="2671" y="3927"/>
                  </a:cubicBezTo>
                  <a:cubicBezTo>
                    <a:pt x="2717" y="3972"/>
                    <a:pt x="2762" y="3995"/>
                    <a:pt x="2785" y="4041"/>
                  </a:cubicBezTo>
                  <a:cubicBezTo>
                    <a:pt x="2831" y="4064"/>
                    <a:pt x="2854" y="4086"/>
                    <a:pt x="2877" y="4086"/>
                  </a:cubicBezTo>
                  <a:cubicBezTo>
                    <a:pt x="2922" y="4155"/>
                    <a:pt x="2991" y="4178"/>
                    <a:pt x="3059" y="4178"/>
                  </a:cubicBezTo>
                  <a:cubicBezTo>
                    <a:pt x="3150" y="4178"/>
                    <a:pt x="3265" y="4132"/>
                    <a:pt x="3310" y="4041"/>
                  </a:cubicBezTo>
                  <a:cubicBezTo>
                    <a:pt x="3333" y="3995"/>
                    <a:pt x="3379" y="3927"/>
                    <a:pt x="3402" y="3881"/>
                  </a:cubicBezTo>
                  <a:cubicBezTo>
                    <a:pt x="3424" y="3858"/>
                    <a:pt x="3424" y="3858"/>
                    <a:pt x="3424" y="3835"/>
                  </a:cubicBezTo>
                  <a:cubicBezTo>
                    <a:pt x="3447" y="3812"/>
                    <a:pt x="3470" y="3790"/>
                    <a:pt x="3493" y="3767"/>
                  </a:cubicBezTo>
                  <a:cubicBezTo>
                    <a:pt x="3584" y="3653"/>
                    <a:pt x="3653" y="3539"/>
                    <a:pt x="3744" y="3402"/>
                  </a:cubicBezTo>
                  <a:cubicBezTo>
                    <a:pt x="3812" y="3265"/>
                    <a:pt x="3904" y="3151"/>
                    <a:pt x="3995" y="3036"/>
                  </a:cubicBezTo>
                  <a:cubicBezTo>
                    <a:pt x="4132" y="2831"/>
                    <a:pt x="4246" y="2626"/>
                    <a:pt x="4383" y="2420"/>
                  </a:cubicBezTo>
                  <a:cubicBezTo>
                    <a:pt x="4406" y="2352"/>
                    <a:pt x="4451" y="2306"/>
                    <a:pt x="4474" y="2260"/>
                  </a:cubicBezTo>
                  <a:cubicBezTo>
                    <a:pt x="4497" y="2169"/>
                    <a:pt x="4520" y="2123"/>
                    <a:pt x="4543" y="2032"/>
                  </a:cubicBezTo>
                  <a:cubicBezTo>
                    <a:pt x="4543" y="1918"/>
                    <a:pt x="4474" y="1827"/>
                    <a:pt x="4406" y="1735"/>
                  </a:cubicBezTo>
                  <a:cubicBezTo>
                    <a:pt x="4383" y="1690"/>
                    <a:pt x="4315" y="1667"/>
                    <a:pt x="4292" y="1644"/>
                  </a:cubicBezTo>
                  <a:cubicBezTo>
                    <a:pt x="4246" y="1598"/>
                    <a:pt x="4223" y="1576"/>
                    <a:pt x="4178" y="1553"/>
                  </a:cubicBezTo>
                  <a:cubicBezTo>
                    <a:pt x="4086" y="1484"/>
                    <a:pt x="4018" y="1439"/>
                    <a:pt x="3926" y="1370"/>
                  </a:cubicBezTo>
                  <a:cubicBezTo>
                    <a:pt x="3767" y="1279"/>
                    <a:pt x="3630" y="1188"/>
                    <a:pt x="3493" y="1073"/>
                  </a:cubicBezTo>
                  <a:cubicBezTo>
                    <a:pt x="3379" y="959"/>
                    <a:pt x="3242" y="845"/>
                    <a:pt x="3105" y="754"/>
                  </a:cubicBezTo>
                  <a:cubicBezTo>
                    <a:pt x="2991" y="663"/>
                    <a:pt x="2854" y="571"/>
                    <a:pt x="2717" y="503"/>
                  </a:cubicBezTo>
                  <a:cubicBezTo>
                    <a:pt x="2580" y="434"/>
                    <a:pt x="2443" y="343"/>
                    <a:pt x="2306" y="275"/>
                  </a:cubicBezTo>
                  <a:cubicBezTo>
                    <a:pt x="2146" y="206"/>
                    <a:pt x="1964" y="138"/>
                    <a:pt x="1781" y="138"/>
                  </a:cubicBezTo>
                  <a:cubicBezTo>
                    <a:pt x="1781" y="138"/>
                    <a:pt x="1781" y="115"/>
                    <a:pt x="1781" y="115"/>
                  </a:cubicBezTo>
                  <a:cubicBezTo>
                    <a:pt x="1735" y="46"/>
                    <a:pt x="1667" y="1"/>
                    <a:pt x="1598" y="1"/>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3" name="Google Shape;4769;p38">
              <a:extLst>
                <a:ext uri="{FF2B5EF4-FFF2-40B4-BE49-F238E27FC236}">
                  <a16:creationId xmlns:a16="http://schemas.microsoft.com/office/drawing/2014/main" id="{EB6D7AE9-3FC9-B3A3-B405-ED77EC5FC66E}"/>
                </a:ext>
              </a:extLst>
            </p:cNvPr>
            <p:cNvSpPr/>
            <p:nvPr/>
          </p:nvSpPr>
          <p:spPr>
            <a:xfrm>
              <a:off x="8485791" y="2535080"/>
              <a:ext cx="121399" cy="110793"/>
            </a:xfrm>
            <a:custGeom>
              <a:avLst/>
              <a:gdLst/>
              <a:ahLst/>
              <a:cxnLst/>
              <a:rect l="l" t="t" r="r" b="b"/>
              <a:pathLst>
                <a:path w="4338" h="3959" extrusionOk="0">
                  <a:moveTo>
                    <a:pt x="1256" y="0"/>
                  </a:moveTo>
                  <a:cubicBezTo>
                    <a:pt x="1210" y="0"/>
                    <a:pt x="1165" y="23"/>
                    <a:pt x="1119" y="69"/>
                  </a:cubicBezTo>
                  <a:cubicBezTo>
                    <a:pt x="914" y="229"/>
                    <a:pt x="731" y="457"/>
                    <a:pt x="594" y="685"/>
                  </a:cubicBezTo>
                  <a:cubicBezTo>
                    <a:pt x="503" y="776"/>
                    <a:pt x="434" y="868"/>
                    <a:pt x="366" y="982"/>
                  </a:cubicBezTo>
                  <a:cubicBezTo>
                    <a:pt x="320" y="1050"/>
                    <a:pt x="275" y="1096"/>
                    <a:pt x="229" y="1164"/>
                  </a:cubicBezTo>
                  <a:cubicBezTo>
                    <a:pt x="183" y="1233"/>
                    <a:pt x="138" y="1279"/>
                    <a:pt x="115" y="1347"/>
                  </a:cubicBezTo>
                  <a:cubicBezTo>
                    <a:pt x="92" y="1370"/>
                    <a:pt x="92" y="1393"/>
                    <a:pt x="69" y="1416"/>
                  </a:cubicBezTo>
                  <a:cubicBezTo>
                    <a:pt x="46" y="1438"/>
                    <a:pt x="23" y="1484"/>
                    <a:pt x="23" y="1530"/>
                  </a:cubicBezTo>
                  <a:cubicBezTo>
                    <a:pt x="23" y="1575"/>
                    <a:pt x="1" y="1621"/>
                    <a:pt x="23" y="1667"/>
                  </a:cubicBezTo>
                  <a:cubicBezTo>
                    <a:pt x="23" y="1712"/>
                    <a:pt x="46" y="1758"/>
                    <a:pt x="69" y="1781"/>
                  </a:cubicBezTo>
                  <a:cubicBezTo>
                    <a:pt x="115" y="1918"/>
                    <a:pt x="275" y="2009"/>
                    <a:pt x="389" y="2078"/>
                  </a:cubicBezTo>
                  <a:cubicBezTo>
                    <a:pt x="480" y="2146"/>
                    <a:pt x="594" y="2214"/>
                    <a:pt x="685" y="2283"/>
                  </a:cubicBezTo>
                  <a:cubicBezTo>
                    <a:pt x="754" y="2351"/>
                    <a:pt x="845" y="2420"/>
                    <a:pt x="936" y="2488"/>
                  </a:cubicBezTo>
                  <a:cubicBezTo>
                    <a:pt x="1028" y="2557"/>
                    <a:pt x="1142" y="2602"/>
                    <a:pt x="1233" y="2671"/>
                  </a:cubicBezTo>
                  <a:cubicBezTo>
                    <a:pt x="1439" y="2785"/>
                    <a:pt x="1621" y="2899"/>
                    <a:pt x="1827" y="3013"/>
                  </a:cubicBezTo>
                  <a:cubicBezTo>
                    <a:pt x="1964" y="3105"/>
                    <a:pt x="2101" y="3196"/>
                    <a:pt x="2238" y="3287"/>
                  </a:cubicBezTo>
                  <a:cubicBezTo>
                    <a:pt x="2306" y="3333"/>
                    <a:pt x="2374" y="3401"/>
                    <a:pt x="2420" y="3447"/>
                  </a:cubicBezTo>
                  <a:cubicBezTo>
                    <a:pt x="2489" y="3493"/>
                    <a:pt x="2557" y="3516"/>
                    <a:pt x="2626" y="3561"/>
                  </a:cubicBezTo>
                  <a:cubicBezTo>
                    <a:pt x="2694" y="3630"/>
                    <a:pt x="2740" y="3698"/>
                    <a:pt x="2808" y="3767"/>
                  </a:cubicBezTo>
                  <a:cubicBezTo>
                    <a:pt x="2907" y="3845"/>
                    <a:pt x="3022" y="3958"/>
                    <a:pt x="3155" y="3958"/>
                  </a:cubicBezTo>
                  <a:cubicBezTo>
                    <a:pt x="3176" y="3958"/>
                    <a:pt x="3197" y="3955"/>
                    <a:pt x="3219" y="3949"/>
                  </a:cubicBezTo>
                  <a:cubicBezTo>
                    <a:pt x="3379" y="3904"/>
                    <a:pt x="3470" y="3767"/>
                    <a:pt x="3561" y="3652"/>
                  </a:cubicBezTo>
                  <a:cubicBezTo>
                    <a:pt x="3607" y="3584"/>
                    <a:pt x="3653" y="3516"/>
                    <a:pt x="3698" y="3447"/>
                  </a:cubicBezTo>
                  <a:cubicBezTo>
                    <a:pt x="3812" y="3333"/>
                    <a:pt x="3904" y="3196"/>
                    <a:pt x="3972" y="3059"/>
                  </a:cubicBezTo>
                  <a:cubicBezTo>
                    <a:pt x="4041" y="2945"/>
                    <a:pt x="4109" y="2831"/>
                    <a:pt x="4178" y="2717"/>
                  </a:cubicBezTo>
                  <a:cubicBezTo>
                    <a:pt x="4223" y="2648"/>
                    <a:pt x="4269" y="2557"/>
                    <a:pt x="4292" y="2466"/>
                  </a:cubicBezTo>
                  <a:cubicBezTo>
                    <a:pt x="4315" y="2443"/>
                    <a:pt x="4315" y="2397"/>
                    <a:pt x="4315" y="2374"/>
                  </a:cubicBezTo>
                  <a:cubicBezTo>
                    <a:pt x="4337" y="2260"/>
                    <a:pt x="4315" y="2146"/>
                    <a:pt x="4223" y="2055"/>
                  </a:cubicBezTo>
                  <a:cubicBezTo>
                    <a:pt x="4132" y="1963"/>
                    <a:pt x="3995" y="1895"/>
                    <a:pt x="3904" y="1804"/>
                  </a:cubicBezTo>
                  <a:cubicBezTo>
                    <a:pt x="3653" y="1621"/>
                    <a:pt x="3379" y="1438"/>
                    <a:pt x="3105" y="1256"/>
                  </a:cubicBezTo>
                  <a:cubicBezTo>
                    <a:pt x="2991" y="1164"/>
                    <a:pt x="2877" y="1096"/>
                    <a:pt x="2740" y="1005"/>
                  </a:cubicBezTo>
                  <a:cubicBezTo>
                    <a:pt x="2603" y="913"/>
                    <a:pt x="2443" y="822"/>
                    <a:pt x="2306" y="754"/>
                  </a:cubicBezTo>
                  <a:cubicBezTo>
                    <a:pt x="2169" y="685"/>
                    <a:pt x="2055" y="617"/>
                    <a:pt x="1964" y="525"/>
                  </a:cubicBezTo>
                  <a:cubicBezTo>
                    <a:pt x="1872" y="480"/>
                    <a:pt x="1804" y="411"/>
                    <a:pt x="1735" y="366"/>
                  </a:cubicBezTo>
                  <a:cubicBezTo>
                    <a:pt x="1667" y="320"/>
                    <a:pt x="1598" y="297"/>
                    <a:pt x="1507" y="251"/>
                  </a:cubicBezTo>
                  <a:cubicBezTo>
                    <a:pt x="1484" y="251"/>
                    <a:pt x="1484" y="229"/>
                    <a:pt x="1461" y="229"/>
                  </a:cubicBezTo>
                  <a:cubicBezTo>
                    <a:pt x="1461" y="183"/>
                    <a:pt x="1439" y="115"/>
                    <a:pt x="1393" y="69"/>
                  </a:cubicBezTo>
                  <a:cubicBezTo>
                    <a:pt x="1370" y="23"/>
                    <a:pt x="1302" y="0"/>
                    <a:pt x="1256" y="0"/>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4" name="Google Shape;4770;p38">
              <a:extLst>
                <a:ext uri="{FF2B5EF4-FFF2-40B4-BE49-F238E27FC236}">
                  <a16:creationId xmlns:a16="http://schemas.microsoft.com/office/drawing/2014/main" id="{F43C6E4C-7E97-6227-A9BB-7BDE9168CD3A}"/>
                </a:ext>
              </a:extLst>
            </p:cNvPr>
            <p:cNvSpPr/>
            <p:nvPr/>
          </p:nvSpPr>
          <p:spPr>
            <a:xfrm>
              <a:off x="8608449" y="2621946"/>
              <a:ext cx="117537" cy="104076"/>
            </a:xfrm>
            <a:custGeom>
              <a:avLst/>
              <a:gdLst/>
              <a:ahLst/>
              <a:cxnLst/>
              <a:rect l="l" t="t" r="r" b="b"/>
              <a:pathLst>
                <a:path w="4200" h="3719" extrusionOk="0">
                  <a:moveTo>
                    <a:pt x="1096" y="1"/>
                  </a:moveTo>
                  <a:cubicBezTo>
                    <a:pt x="1027" y="1"/>
                    <a:pt x="982" y="23"/>
                    <a:pt x="959" y="69"/>
                  </a:cubicBezTo>
                  <a:cubicBezTo>
                    <a:pt x="936" y="69"/>
                    <a:pt x="936" y="92"/>
                    <a:pt x="936" y="92"/>
                  </a:cubicBezTo>
                  <a:cubicBezTo>
                    <a:pt x="890" y="138"/>
                    <a:pt x="845" y="160"/>
                    <a:pt x="822" y="183"/>
                  </a:cubicBezTo>
                  <a:cubicBezTo>
                    <a:pt x="776" y="206"/>
                    <a:pt x="731" y="252"/>
                    <a:pt x="708" y="275"/>
                  </a:cubicBezTo>
                  <a:cubicBezTo>
                    <a:pt x="594" y="389"/>
                    <a:pt x="457" y="503"/>
                    <a:pt x="365" y="617"/>
                  </a:cubicBezTo>
                  <a:cubicBezTo>
                    <a:pt x="320" y="663"/>
                    <a:pt x="274" y="708"/>
                    <a:pt x="228" y="754"/>
                  </a:cubicBezTo>
                  <a:cubicBezTo>
                    <a:pt x="183" y="822"/>
                    <a:pt x="114" y="868"/>
                    <a:pt x="69" y="959"/>
                  </a:cubicBezTo>
                  <a:cubicBezTo>
                    <a:pt x="46" y="982"/>
                    <a:pt x="46" y="1005"/>
                    <a:pt x="23" y="1051"/>
                  </a:cubicBezTo>
                  <a:cubicBezTo>
                    <a:pt x="23" y="1096"/>
                    <a:pt x="0" y="1142"/>
                    <a:pt x="23" y="1210"/>
                  </a:cubicBezTo>
                  <a:cubicBezTo>
                    <a:pt x="23" y="1233"/>
                    <a:pt x="23" y="1256"/>
                    <a:pt x="46" y="1279"/>
                  </a:cubicBezTo>
                  <a:cubicBezTo>
                    <a:pt x="46" y="1279"/>
                    <a:pt x="46" y="1302"/>
                    <a:pt x="23" y="1302"/>
                  </a:cubicBezTo>
                  <a:cubicBezTo>
                    <a:pt x="0" y="1393"/>
                    <a:pt x="23" y="1507"/>
                    <a:pt x="91" y="1576"/>
                  </a:cubicBezTo>
                  <a:cubicBezTo>
                    <a:pt x="137" y="1621"/>
                    <a:pt x="183" y="1644"/>
                    <a:pt x="228" y="1667"/>
                  </a:cubicBezTo>
                  <a:cubicBezTo>
                    <a:pt x="320" y="1735"/>
                    <a:pt x="388" y="1781"/>
                    <a:pt x="479" y="1849"/>
                  </a:cubicBezTo>
                  <a:cubicBezTo>
                    <a:pt x="571" y="1918"/>
                    <a:pt x="685" y="1964"/>
                    <a:pt x="776" y="2032"/>
                  </a:cubicBezTo>
                  <a:cubicBezTo>
                    <a:pt x="890" y="2101"/>
                    <a:pt x="1004" y="2169"/>
                    <a:pt x="1119" y="2260"/>
                  </a:cubicBezTo>
                  <a:cubicBezTo>
                    <a:pt x="1210" y="2329"/>
                    <a:pt x="1301" y="2397"/>
                    <a:pt x="1392" y="2466"/>
                  </a:cubicBezTo>
                  <a:cubicBezTo>
                    <a:pt x="1484" y="2534"/>
                    <a:pt x="1575" y="2603"/>
                    <a:pt x="1666" y="2671"/>
                  </a:cubicBezTo>
                  <a:cubicBezTo>
                    <a:pt x="1803" y="2785"/>
                    <a:pt x="1917" y="2877"/>
                    <a:pt x="2032" y="2991"/>
                  </a:cubicBezTo>
                  <a:cubicBezTo>
                    <a:pt x="2169" y="3151"/>
                    <a:pt x="2328" y="3265"/>
                    <a:pt x="2465" y="3379"/>
                  </a:cubicBezTo>
                  <a:cubicBezTo>
                    <a:pt x="2534" y="3424"/>
                    <a:pt x="2579" y="3493"/>
                    <a:pt x="2625" y="3539"/>
                  </a:cubicBezTo>
                  <a:cubicBezTo>
                    <a:pt x="2648" y="3561"/>
                    <a:pt x="2671" y="3584"/>
                    <a:pt x="2694" y="3607"/>
                  </a:cubicBezTo>
                  <a:cubicBezTo>
                    <a:pt x="2716" y="3630"/>
                    <a:pt x="2762" y="3653"/>
                    <a:pt x="2785" y="3676"/>
                  </a:cubicBezTo>
                  <a:cubicBezTo>
                    <a:pt x="2847" y="3701"/>
                    <a:pt x="2910" y="3719"/>
                    <a:pt x="2969" y="3719"/>
                  </a:cubicBezTo>
                  <a:cubicBezTo>
                    <a:pt x="3017" y="3719"/>
                    <a:pt x="3063" y="3706"/>
                    <a:pt x="3104" y="3676"/>
                  </a:cubicBezTo>
                  <a:cubicBezTo>
                    <a:pt x="3218" y="3630"/>
                    <a:pt x="3310" y="3539"/>
                    <a:pt x="3378" y="3447"/>
                  </a:cubicBezTo>
                  <a:cubicBezTo>
                    <a:pt x="3447" y="3379"/>
                    <a:pt x="3515" y="3310"/>
                    <a:pt x="3561" y="3219"/>
                  </a:cubicBezTo>
                  <a:cubicBezTo>
                    <a:pt x="3652" y="3105"/>
                    <a:pt x="3743" y="2968"/>
                    <a:pt x="3835" y="2854"/>
                  </a:cubicBezTo>
                  <a:cubicBezTo>
                    <a:pt x="3903" y="2763"/>
                    <a:pt x="3972" y="2648"/>
                    <a:pt x="4040" y="2557"/>
                  </a:cubicBezTo>
                  <a:cubicBezTo>
                    <a:pt x="4063" y="2511"/>
                    <a:pt x="4086" y="2443"/>
                    <a:pt x="4132" y="2397"/>
                  </a:cubicBezTo>
                  <a:cubicBezTo>
                    <a:pt x="4154" y="2352"/>
                    <a:pt x="4177" y="2306"/>
                    <a:pt x="4200" y="2260"/>
                  </a:cubicBezTo>
                  <a:cubicBezTo>
                    <a:pt x="4200" y="2169"/>
                    <a:pt x="4200" y="2192"/>
                    <a:pt x="4200" y="2101"/>
                  </a:cubicBezTo>
                  <a:cubicBezTo>
                    <a:pt x="4200" y="2055"/>
                    <a:pt x="4177" y="2032"/>
                    <a:pt x="4177" y="2009"/>
                  </a:cubicBezTo>
                  <a:cubicBezTo>
                    <a:pt x="4154" y="1964"/>
                    <a:pt x="4132" y="1941"/>
                    <a:pt x="4109" y="1895"/>
                  </a:cubicBezTo>
                  <a:cubicBezTo>
                    <a:pt x="4063" y="1872"/>
                    <a:pt x="4040" y="1827"/>
                    <a:pt x="3995" y="1804"/>
                  </a:cubicBezTo>
                  <a:cubicBezTo>
                    <a:pt x="3858" y="1690"/>
                    <a:pt x="3721" y="1553"/>
                    <a:pt x="3561" y="1461"/>
                  </a:cubicBezTo>
                  <a:cubicBezTo>
                    <a:pt x="3287" y="1256"/>
                    <a:pt x="3013" y="1096"/>
                    <a:pt x="2739" y="914"/>
                  </a:cubicBezTo>
                  <a:cubicBezTo>
                    <a:pt x="2579" y="822"/>
                    <a:pt x="2442" y="731"/>
                    <a:pt x="2305" y="640"/>
                  </a:cubicBezTo>
                  <a:cubicBezTo>
                    <a:pt x="2169" y="548"/>
                    <a:pt x="2032" y="457"/>
                    <a:pt x="1895" y="366"/>
                  </a:cubicBezTo>
                  <a:cubicBezTo>
                    <a:pt x="1803" y="297"/>
                    <a:pt x="1712" y="229"/>
                    <a:pt x="1598" y="160"/>
                  </a:cubicBezTo>
                  <a:cubicBezTo>
                    <a:pt x="1529" y="115"/>
                    <a:pt x="1438" y="92"/>
                    <a:pt x="1370" y="46"/>
                  </a:cubicBezTo>
                  <a:cubicBezTo>
                    <a:pt x="1301" y="23"/>
                    <a:pt x="1233" y="1"/>
                    <a:pt x="1187" y="1"/>
                  </a:cubicBezTo>
                  <a:cubicBezTo>
                    <a:pt x="1164" y="1"/>
                    <a:pt x="1164" y="23"/>
                    <a:pt x="1164" y="23"/>
                  </a:cubicBezTo>
                  <a:cubicBezTo>
                    <a:pt x="1141" y="1"/>
                    <a:pt x="1119" y="1"/>
                    <a:pt x="1096" y="1"/>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5" name="Google Shape;4771;p38">
              <a:extLst>
                <a:ext uri="{FF2B5EF4-FFF2-40B4-BE49-F238E27FC236}">
                  <a16:creationId xmlns:a16="http://schemas.microsoft.com/office/drawing/2014/main" id="{8C79BC6A-2896-4A65-D44F-7B1579A0C359}"/>
                </a:ext>
              </a:extLst>
            </p:cNvPr>
            <p:cNvSpPr/>
            <p:nvPr/>
          </p:nvSpPr>
          <p:spPr>
            <a:xfrm>
              <a:off x="8728533" y="2709455"/>
              <a:ext cx="115634" cy="98003"/>
            </a:xfrm>
            <a:custGeom>
              <a:avLst/>
              <a:gdLst/>
              <a:ahLst/>
              <a:cxnLst/>
              <a:rect l="l" t="t" r="r" b="b"/>
              <a:pathLst>
                <a:path w="4132" h="3502" extrusionOk="0">
                  <a:moveTo>
                    <a:pt x="1142" y="1"/>
                  </a:moveTo>
                  <a:cubicBezTo>
                    <a:pt x="1096" y="1"/>
                    <a:pt x="1027" y="24"/>
                    <a:pt x="1005" y="69"/>
                  </a:cubicBezTo>
                  <a:cubicBezTo>
                    <a:pt x="982" y="115"/>
                    <a:pt x="936" y="160"/>
                    <a:pt x="913" y="206"/>
                  </a:cubicBezTo>
                  <a:cubicBezTo>
                    <a:pt x="913" y="206"/>
                    <a:pt x="890" y="229"/>
                    <a:pt x="868" y="252"/>
                  </a:cubicBezTo>
                  <a:cubicBezTo>
                    <a:pt x="799" y="320"/>
                    <a:pt x="708" y="412"/>
                    <a:pt x="639" y="503"/>
                  </a:cubicBezTo>
                  <a:cubicBezTo>
                    <a:pt x="548" y="594"/>
                    <a:pt x="457" y="685"/>
                    <a:pt x="388" y="800"/>
                  </a:cubicBezTo>
                  <a:cubicBezTo>
                    <a:pt x="320" y="891"/>
                    <a:pt x="251" y="959"/>
                    <a:pt x="206" y="1051"/>
                  </a:cubicBezTo>
                  <a:cubicBezTo>
                    <a:pt x="206" y="1051"/>
                    <a:pt x="206" y="1073"/>
                    <a:pt x="206" y="1073"/>
                  </a:cubicBezTo>
                  <a:cubicBezTo>
                    <a:pt x="160" y="1119"/>
                    <a:pt x="114" y="1165"/>
                    <a:pt x="69" y="1233"/>
                  </a:cubicBezTo>
                  <a:cubicBezTo>
                    <a:pt x="0" y="1302"/>
                    <a:pt x="0" y="1393"/>
                    <a:pt x="23" y="1484"/>
                  </a:cubicBezTo>
                  <a:cubicBezTo>
                    <a:pt x="23" y="1576"/>
                    <a:pt x="114" y="1644"/>
                    <a:pt x="183" y="1690"/>
                  </a:cubicBezTo>
                  <a:cubicBezTo>
                    <a:pt x="320" y="1758"/>
                    <a:pt x="480" y="1827"/>
                    <a:pt x="617" y="1895"/>
                  </a:cubicBezTo>
                  <a:cubicBezTo>
                    <a:pt x="754" y="1964"/>
                    <a:pt x="868" y="2078"/>
                    <a:pt x="1005" y="2169"/>
                  </a:cubicBezTo>
                  <a:cubicBezTo>
                    <a:pt x="1142" y="2260"/>
                    <a:pt x="1256" y="2375"/>
                    <a:pt x="1393" y="2466"/>
                  </a:cubicBezTo>
                  <a:cubicBezTo>
                    <a:pt x="1507" y="2557"/>
                    <a:pt x="1621" y="2648"/>
                    <a:pt x="1735" y="2740"/>
                  </a:cubicBezTo>
                  <a:cubicBezTo>
                    <a:pt x="1803" y="2785"/>
                    <a:pt x="1872" y="2831"/>
                    <a:pt x="1940" y="2877"/>
                  </a:cubicBezTo>
                  <a:cubicBezTo>
                    <a:pt x="2055" y="2945"/>
                    <a:pt x="2146" y="3036"/>
                    <a:pt x="2237" y="3105"/>
                  </a:cubicBezTo>
                  <a:cubicBezTo>
                    <a:pt x="2351" y="3173"/>
                    <a:pt x="2443" y="3242"/>
                    <a:pt x="2557" y="3310"/>
                  </a:cubicBezTo>
                  <a:cubicBezTo>
                    <a:pt x="2625" y="3356"/>
                    <a:pt x="2716" y="3402"/>
                    <a:pt x="2808" y="3424"/>
                  </a:cubicBezTo>
                  <a:cubicBezTo>
                    <a:pt x="2808" y="3447"/>
                    <a:pt x="2831" y="3447"/>
                    <a:pt x="2853" y="3447"/>
                  </a:cubicBezTo>
                  <a:cubicBezTo>
                    <a:pt x="2853" y="3447"/>
                    <a:pt x="2853" y="3447"/>
                    <a:pt x="2853" y="3470"/>
                  </a:cubicBezTo>
                  <a:cubicBezTo>
                    <a:pt x="2894" y="3491"/>
                    <a:pt x="2945" y="3502"/>
                    <a:pt x="2996" y="3502"/>
                  </a:cubicBezTo>
                  <a:cubicBezTo>
                    <a:pt x="3059" y="3502"/>
                    <a:pt x="3123" y="3485"/>
                    <a:pt x="3173" y="3447"/>
                  </a:cubicBezTo>
                  <a:cubicBezTo>
                    <a:pt x="3173" y="3447"/>
                    <a:pt x="3196" y="3424"/>
                    <a:pt x="3196" y="3424"/>
                  </a:cubicBezTo>
                  <a:cubicBezTo>
                    <a:pt x="3287" y="3402"/>
                    <a:pt x="3356" y="3310"/>
                    <a:pt x="3401" y="3265"/>
                  </a:cubicBezTo>
                  <a:cubicBezTo>
                    <a:pt x="3470" y="3196"/>
                    <a:pt x="3515" y="3128"/>
                    <a:pt x="3561" y="3059"/>
                  </a:cubicBezTo>
                  <a:cubicBezTo>
                    <a:pt x="3584" y="3036"/>
                    <a:pt x="3607" y="3014"/>
                    <a:pt x="3630" y="2991"/>
                  </a:cubicBezTo>
                  <a:cubicBezTo>
                    <a:pt x="3630" y="2968"/>
                    <a:pt x="3652" y="2945"/>
                    <a:pt x="3652" y="2945"/>
                  </a:cubicBezTo>
                  <a:cubicBezTo>
                    <a:pt x="3675" y="2922"/>
                    <a:pt x="3675" y="2900"/>
                    <a:pt x="3698" y="2877"/>
                  </a:cubicBezTo>
                  <a:cubicBezTo>
                    <a:pt x="3766" y="2763"/>
                    <a:pt x="3835" y="2671"/>
                    <a:pt x="3903" y="2557"/>
                  </a:cubicBezTo>
                  <a:cubicBezTo>
                    <a:pt x="3949" y="2489"/>
                    <a:pt x="4018" y="2420"/>
                    <a:pt x="4040" y="2329"/>
                  </a:cubicBezTo>
                  <a:cubicBezTo>
                    <a:pt x="4109" y="2215"/>
                    <a:pt x="4132" y="2055"/>
                    <a:pt x="4063" y="1918"/>
                  </a:cubicBezTo>
                  <a:cubicBezTo>
                    <a:pt x="4018" y="1850"/>
                    <a:pt x="3949" y="1781"/>
                    <a:pt x="3903" y="1713"/>
                  </a:cubicBezTo>
                  <a:cubicBezTo>
                    <a:pt x="3835" y="1644"/>
                    <a:pt x="3766" y="1576"/>
                    <a:pt x="3675" y="1507"/>
                  </a:cubicBezTo>
                  <a:cubicBezTo>
                    <a:pt x="3561" y="1416"/>
                    <a:pt x="3401" y="1347"/>
                    <a:pt x="3264" y="1256"/>
                  </a:cubicBezTo>
                  <a:cubicBezTo>
                    <a:pt x="3150" y="1188"/>
                    <a:pt x="3013" y="1119"/>
                    <a:pt x="2876" y="1028"/>
                  </a:cubicBezTo>
                  <a:cubicBezTo>
                    <a:pt x="2739" y="937"/>
                    <a:pt x="2580" y="845"/>
                    <a:pt x="2443" y="754"/>
                  </a:cubicBezTo>
                  <a:cubicBezTo>
                    <a:pt x="2306" y="663"/>
                    <a:pt x="2169" y="549"/>
                    <a:pt x="2032" y="434"/>
                  </a:cubicBezTo>
                  <a:cubicBezTo>
                    <a:pt x="1918" y="366"/>
                    <a:pt x="1803" y="275"/>
                    <a:pt x="1689" y="206"/>
                  </a:cubicBezTo>
                  <a:cubicBezTo>
                    <a:pt x="1575" y="138"/>
                    <a:pt x="1484" y="92"/>
                    <a:pt x="1370" y="46"/>
                  </a:cubicBezTo>
                  <a:cubicBezTo>
                    <a:pt x="1339" y="46"/>
                    <a:pt x="1309" y="36"/>
                    <a:pt x="1285" y="36"/>
                  </a:cubicBezTo>
                  <a:cubicBezTo>
                    <a:pt x="1273" y="36"/>
                    <a:pt x="1263" y="39"/>
                    <a:pt x="1256" y="46"/>
                  </a:cubicBezTo>
                  <a:cubicBezTo>
                    <a:pt x="1233" y="24"/>
                    <a:pt x="1233" y="24"/>
                    <a:pt x="1233" y="24"/>
                  </a:cubicBezTo>
                  <a:cubicBezTo>
                    <a:pt x="1210" y="1"/>
                    <a:pt x="1164" y="1"/>
                    <a:pt x="1142" y="1"/>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6" name="Google Shape;4772;p38">
              <a:extLst>
                <a:ext uri="{FF2B5EF4-FFF2-40B4-BE49-F238E27FC236}">
                  <a16:creationId xmlns:a16="http://schemas.microsoft.com/office/drawing/2014/main" id="{A4061A1B-196C-E4BF-7CAD-573391D5F70E}"/>
                </a:ext>
              </a:extLst>
            </p:cNvPr>
            <p:cNvSpPr/>
            <p:nvPr/>
          </p:nvSpPr>
          <p:spPr>
            <a:xfrm>
              <a:off x="8773869" y="2625136"/>
              <a:ext cx="53060" cy="79673"/>
            </a:xfrm>
            <a:custGeom>
              <a:avLst/>
              <a:gdLst/>
              <a:ahLst/>
              <a:cxnLst/>
              <a:rect l="l" t="t" r="r" b="b"/>
              <a:pathLst>
                <a:path w="1896" h="2847" extrusionOk="0">
                  <a:moveTo>
                    <a:pt x="1713" y="1"/>
                  </a:moveTo>
                  <a:cubicBezTo>
                    <a:pt x="1690" y="1"/>
                    <a:pt x="1667" y="1"/>
                    <a:pt x="1644" y="24"/>
                  </a:cubicBezTo>
                  <a:cubicBezTo>
                    <a:pt x="1599" y="46"/>
                    <a:pt x="1553" y="69"/>
                    <a:pt x="1507" y="115"/>
                  </a:cubicBezTo>
                  <a:cubicBezTo>
                    <a:pt x="1462" y="161"/>
                    <a:pt x="1416" y="206"/>
                    <a:pt x="1348" y="252"/>
                  </a:cubicBezTo>
                  <a:cubicBezTo>
                    <a:pt x="1302" y="320"/>
                    <a:pt x="1233" y="389"/>
                    <a:pt x="1188" y="457"/>
                  </a:cubicBezTo>
                  <a:cubicBezTo>
                    <a:pt x="1051" y="617"/>
                    <a:pt x="937" y="754"/>
                    <a:pt x="823" y="914"/>
                  </a:cubicBezTo>
                  <a:lnTo>
                    <a:pt x="800" y="937"/>
                  </a:lnTo>
                  <a:lnTo>
                    <a:pt x="823" y="937"/>
                  </a:lnTo>
                  <a:cubicBezTo>
                    <a:pt x="686" y="1096"/>
                    <a:pt x="549" y="1256"/>
                    <a:pt x="389" y="1393"/>
                  </a:cubicBezTo>
                  <a:cubicBezTo>
                    <a:pt x="275" y="1507"/>
                    <a:pt x="161" y="1644"/>
                    <a:pt x="92" y="1781"/>
                  </a:cubicBezTo>
                  <a:cubicBezTo>
                    <a:pt x="92" y="1804"/>
                    <a:pt x="69" y="1827"/>
                    <a:pt x="69" y="1850"/>
                  </a:cubicBezTo>
                  <a:cubicBezTo>
                    <a:pt x="24" y="1918"/>
                    <a:pt x="1" y="1964"/>
                    <a:pt x="1" y="2055"/>
                  </a:cubicBezTo>
                  <a:cubicBezTo>
                    <a:pt x="1" y="2101"/>
                    <a:pt x="24" y="2169"/>
                    <a:pt x="47" y="2215"/>
                  </a:cubicBezTo>
                  <a:cubicBezTo>
                    <a:pt x="69" y="2283"/>
                    <a:pt x="138" y="2329"/>
                    <a:pt x="183" y="2352"/>
                  </a:cubicBezTo>
                  <a:cubicBezTo>
                    <a:pt x="229" y="2375"/>
                    <a:pt x="275" y="2397"/>
                    <a:pt x="320" y="2420"/>
                  </a:cubicBezTo>
                  <a:cubicBezTo>
                    <a:pt x="389" y="2466"/>
                    <a:pt x="480" y="2534"/>
                    <a:pt x="549" y="2580"/>
                  </a:cubicBezTo>
                  <a:cubicBezTo>
                    <a:pt x="617" y="2603"/>
                    <a:pt x="663" y="2626"/>
                    <a:pt x="708" y="2671"/>
                  </a:cubicBezTo>
                  <a:cubicBezTo>
                    <a:pt x="777" y="2694"/>
                    <a:pt x="845" y="2763"/>
                    <a:pt x="914" y="2808"/>
                  </a:cubicBezTo>
                  <a:cubicBezTo>
                    <a:pt x="941" y="2835"/>
                    <a:pt x="983" y="2846"/>
                    <a:pt x="1027" y="2846"/>
                  </a:cubicBezTo>
                  <a:cubicBezTo>
                    <a:pt x="1059" y="2846"/>
                    <a:pt x="1091" y="2841"/>
                    <a:pt x="1119" y="2831"/>
                  </a:cubicBezTo>
                  <a:cubicBezTo>
                    <a:pt x="1211" y="2831"/>
                    <a:pt x="1279" y="2763"/>
                    <a:pt x="1302" y="2694"/>
                  </a:cubicBezTo>
                  <a:cubicBezTo>
                    <a:pt x="1348" y="2649"/>
                    <a:pt x="1370" y="2557"/>
                    <a:pt x="1348" y="2489"/>
                  </a:cubicBezTo>
                  <a:cubicBezTo>
                    <a:pt x="1325" y="2397"/>
                    <a:pt x="1279" y="2352"/>
                    <a:pt x="1211" y="2306"/>
                  </a:cubicBezTo>
                  <a:cubicBezTo>
                    <a:pt x="1142" y="2238"/>
                    <a:pt x="1074" y="2192"/>
                    <a:pt x="982" y="2146"/>
                  </a:cubicBezTo>
                  <a:cubicBezTo>
                    <a:pt x="937" y="2101"/>
                    <a:pt x="868" y="2078"/>
                    <a:pt x="800" y="2032"/>
                  </a:cubicBezTo>
                  <a:cubicBezTo>
                    <a:pt x="754" y="2009"/>
                    <a:pt x="686" y="1987"/>
                    <a:pt x="640" y="1941"/>
                  </a:cubicBezTo>
                  <a:cubicBezTo>
                    <a:pt x="663" y="1872"/>
                    <a:pt x="708" y="1804"/>
                    <a:pt x="754" y="1735"/>
                  </a:cubicBezTo>
                  <a:cubicBezTo>
                    <a:pt x="845" y="1599"/>
                    <a:pt x="914" y="1462"/>
                    <a:pt x="1005" y="1325"/>
                  </a:cubicBezTo>
                  <a:cubicBezTo>
                    <a:pt x="1188" y="1028"/>
                    <a:pt x="1370" y="754"/>
                    <a:pt x="1576" y="480"/>
                  </a:cubicBezTo>
                  <a:cubicBezTo>
                    <a:pt x="1621" y="434"/>
                    <a:pt x="1667" y="366"/>
                    <a:pt x="1736" y="320"/>
                  </a:cubicBezTo>
                  <a:cubicBezTo>
                    <a:pt x="1758" y="320"/>
                    <a:pt x="1758" y="298"/>
                    <a:pt x="1781" y="298"/>
                  </a:cubicBezTo>
                  <a:cubicBezTo>
                    <a:pt x="1850" y="252"/>
                    <a:pt x="1895" y="161"/>
                    <a:pt x="1850" y="92"/>
                  </a:cubicBezTo>
                  <a:cubicBezTo>
                    <a:pt x="1827" y="46"/>
                    <a:pt x="1758" y="1"/>
                    <a:pt x="1713" y="1"/>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7" name="Google Shape;4773;p38">
              <a:extLst>
                <a:ext uri="{FF2B5EF4-FFF2-40B4-BE49-F238E27FC236}">
                  <a16:creationId xmlns:a16="http://schemas.microsoft.com/office/drawing/2014/main" id="{EEDC9BE0-55C7-4801-27C0-1F3CD4110AB8}"/>
                </a:ext>
              </a:extLst>
            </p:cNvPr>
            <p:cNvSpPr/>
            <p:nvPr/>
          </p:nvSpPr>
          <p:spPr>
            <a:xfrm>
              <a:off x="8778990" y="2627067"/>
              <a:ext cx="128423" cy="116921"/>
            </a:xfrm>
            <a:custGeom>
              <a:avLst/>
              <a:gdLst/>
              <a:ahLst/>
              <a:cxnLst/>
              <a:rect l="l" t="t" r="r" b="b"/>
              <a:pathLst>
                <a:path w="4589" h="4178" extrusionOk="0">
                  <a:moveTo>
                    <a:pt x="4496" y="2353"/>
                  </a:moveTo>
                  <a:cubicBezTo>
                    <a:pt x="4489" y="2368"/>
                    <a:pt x="4481" y="2382"/>
                    <a:pt x="4474" y="2397"/>
                  </a:cubicBezTo>
                  <a:cubicBezTo>
                    <a:pt x="4489" y="2382"/>
                    <a:pt x="4494" y="2368"/>
                    <a:pt x="4496" y="2353"/>
                  </a:cubicBezTo>
                  <a:close/>
                  <a:moveTo>
                    <a:pt x="1530" y="0"/>
                  </a:moveTo>
                  <a:cubicBezTo>
                    <a:pt x="1484" y="0"/>
                    <a:pt x="1438" y="0"/>
                    <a:pt x="1393" y="23"/>
                  </a:cubicBezTo>
                  <a:lnTo>
                    <a:pt x="1324" y="46"/>
                  </a:lnTo>
                  <a:cubicBezTo>
                    <a:pt x="1279" y="69"/>
                    <a:pt x="1256" y="92"/>
                    <a:pt x="1210" y="137"/>
                  </a:cubicBezTo>
                  <a:cubicBezTo>
                    <a:pt x="1165" y="183"/>
                    <a:pt x="1096" y="229"/>
                    <a:pt x="1050" y="297"/>
                  </a:cubicBezTo>
                  <a:cubicBezTo>
                    <a:pt x="982" y="365"/>
                    <a:pt x="913" y="457"/>
                    <a:pt x="845" y="525"/>
                  </a:cubicBezTo>
                  <a:cubicBezTo>
                    <a:pt x="799" y="617"/>
                    <a:pt x="731" y="708"/>
                    <a:pt x="662" y="799"/>
                  </a:cubicBezTo>
                  <a:cubicBezTo>
                    <a:pt x="548" y="959"/>
                    <a:pt x="434" y="1142"/>
                    <a:pt x="320" y="1301"/>
                  </a:cubicBezTo>
                  <a:cubicBezTo>
                    <a:pt x="252" y="1393"/>
                    <a:pt x="206" y="1461"/>
                    <a:pt x="160" y="1552"/>
                  </a:cubicBezTo>
                  <a:cubicBezTo>
                    <a:pt x="137" y="1575"/>
                    <a:pt x="115" y="1621"/>
                    <a:pt x="92" y="1666"/>
                  </a:cubicBezTo>
                  <a:cubicBezTo>
                    <a:pt x="46" y="1735"/>
                    <a:pt x="0" y="1803"/>
                    <a:pt x="23" y="1895"/>
                  </a:cubicBezTo>
                  <a:cubicBezTo>
                    <a:pt x="23" y="1963"/>
                    <a:pt x="46" y="2032"/>
                    <a:pt x="92" y="2077"/>
                  </a:cubicBezTo>
                  <a:cubicBezTo>
                    <a:pt x="115" y="2123"/>
                    <a:pt x="160" y="2146"/>
                    <a:pt x="206" y="2169"/>
                  </a:cubicBezTo>
                  <a:lnTo>
                    <a:pt x="320" y="2169"/>
                  </a:lnTo>
                  <a:cubicBezTo>
                    <a:pt x="366" y="2260"/>
                    <a:pt x="411" y="2283"/>
                    <a:pt x="503" y="2328"/>
                  </a:cubicBezTo>
                  <a:cubicBezTo>
                    <a:pt x="529" y="2335"/>
                    <a:pt x="556" y="2338"/>
                    <a:pt x="583" y="2338"/>
                  </a:cubicBezTo>
                  <a:cubicBezTo>
                    <a:pt x="649" y="2338"/>
                    <a:pt x="719" y="2322"/>
                    <a:pt x="799" y="2306"/>
                  </a:cubicBezTo>
                  <a:cubicBezTo>
                    <a:pt x="799" y="2306"/>
                    <a:pt x="799" y="2306"/>
                    <a:pt x="822" y="2283"/>
                  </a:cubicBezTo>
                  <a:lnTo>
                    <a:pt x="822" y="2283"/>
                  </a:lnTo>
                  <a:cubicBezTo>
                    <a:pt x="777" y="2374"/>
                    <a:pt x="754" y="2443"/>
                    <a:pt x="799" y="2534"/>
                  </a:cubicBezTo>
                  <a:cubicBezTo>
                    <a:pt x="799" y="2602"/>
                    <a:pt x="822" y="2648"/>
                    <a:pt x="868" y="2671"/>
                  </a:cubicBezTo>
                  <a:cubicBezTo>
                    <a:pt x="891" y="2694"/>
                    <a:pt x="913" y="2716"/>
                    <a:pt x="936" y="2739"/>
                  </a:cubicBezTo>
                  <a:cubicBezTo>
                    <a:pt x="982" y="2762"/>
                    <a:pt x="1028" y="2785"/>
                    <a:pt x="1073" y="2785"/>
                  </a:cubicBezTo>
                  <a:lnTo>
                    <a:pt x="1119" y="2785"/>
                  </a:lnTo>
                  <a:cubicBezTo>
                    <a:pt x="1142" y="2808"/>
                    <a:pt x="1187" y="2831"/>
                    <a:pt x="1210" y="2853"/>
                  </a:cubicBezTo>
                  <a:cubicBezTo>
                    <a:pt x="1233" y="2876"/>
                    <a:pt x="1233" y="2899"/>
                    <a:pt x="1256" y="2922"/>
                  </a:cubicBezTo>
                  <a:cubicBezTo>
                    <a:pt x="1302" y="3036"/>
                    <a:pt x="1438" y="3104"/>
                    <a:pt x="1575" y="3104"/>
                  </a:cubicBezTo>
                  <a:cubicBezTo>
                    <a:pt x="1575" y="3127"/>
                    <a:pt x="1598" y="3150"/>
                    <a:pt x="1621" y="3150"/>
                  </a:cubicBezTo>
                  <a:cubicBezTo>
                    <a:pt x="1667" y="3219"/>
                    <a:pt x="1712" y="3287"/>
                    <a:pt x="1804" y="3310"/>
                  </a:cubicBezTo>
                  <a:cubicBezTo>
                    <a:pt x="1849" y="3356"/>
                    <a:pt x="1918" y="3424"/>
                    <a:pt x="1986" y="3493"/>
                  </a:cubicBezTo>
                  <a:cubicBezTo>
                    <a:pt x="2009" y="3515"/>
                    <a:pt x="2032" y="3538"/>
                    <a:pt x="2078" y="3561"/>
                  </a:cubicBezTo>
                  <a:cubicBezTo>
                    <a:pt x="2100" y="3584"/>
                    <a:pt x="2123" y="3607"/>
                    <a:pt x="2146" y="3629"/>
                  </a:cubicBezTo>
                  <a:cubicBezTo>
                    <a:pt x="2215" y="3698"/>
                    <a:pt x="2283" y="3744"/>
                    <a:pt x="2351" y="3789"/>
                  </a:cubicBezTo>
                  <a:cubicBezTo>
                    <a:pt x="2420" y="3858"/>
                    <a:pt x="2488" y="3881"/>
                    <a:pt x="2557" y="3926"/>
                  </a:cubicBezTo>
                  <a:cubicBezTo>
                    <a:pt x="2648" y="3995"/>
                    <a:pt x="2762" y="4063"/>
                    <a:pt x="2854" y="4132"/>
                  </a:cubicBezTo>
                  <a:cubicBezTo>
                    <a:pt x="2922" y="4154"/>
                    <a:pt x="2991" y="4177"/>
                    <a:pt x="3059" y="4177"/>
                  </a:cubicBezTo>
                  <a:cubicBezTo>
                    <a:pt x="3105" y="4177"/>
                    <a:pt x="3150" y="4177"/>
                    <a:pt x="3196" y="4132"/>
                  </a:cubicBezTo>
                  <a:cubicBezTo>
                    <a:pt x="3242" y="4109"/>
                    <a:pt x="3264" y="4086"/>
                    <a:pt x="3287" y="4063"/>
                  </a:cubicBezTo>
                  <a:cubicBezTo>
                    <a:pt x="3379" y="3972"/>
                    <a:pt x="3424" y="3881"/>
                    <a:pt x="3493" y="3812"/>
                  </a:cubicBezTo>
                  <a:cubicBezTo>
                    <a:pt x="3584" y="3675"/>
                    <a:pt x="3698" y="3538"/>
                    <a:pt x="3789" y="3401"/>
                  </a:cubicBezTo>
                  <a:cubicBezTo>
                    <a:pt x="3972" y="3173"/>
                    <a:pt x="4155" y="2922"/>
                    <a:pt x="4314" y="2694"/>
                  </a:cubicBezTo>
                  <a:cubicBezTo>
                    <a:pt x="4383" y="2580"/>
                    <a:pt x="4451" y="2465"/>
                    <a:pt x="4497" y="2328"/>
                  </a:cubicBezTo>
                  <a:lnTo>
                    <a:pt x="4497" y="2328"/>
                  </a:lnTo>
                  <a:cubicBezTo>
                    <a:pt x="4497" y="2337"/>
                    <a:pt x="4497" y="2345"/>
                    <a:pt x="4496" y="2353"/>
                  </a:cubicBezTo>
                  <a:lnTo>
                    <a:pt x="4496" y="2353"/>
                  </a:lnTo>
                  <a:cubicBezTo>
                    <a:pt x="4512" y="2322"/>
                    <a:pt x="4527" y="2291"/>
                    <a:pt x="4543" y="2260"/>
                  </a:cubicBezTo>
                  <a:cubicBezTo>
                    <a:pt x="4588" y="2169"/>
                    <a:pt x="4543" y="2032"/>
                    <a:pt x="4497" y="1940"/>
                  </a:cubicBezTo>
                  <a:cubicBezTo>
                    <a:pt x="4429" y="1826"/>
                    <a:pt x="4314" y="1758"/>
                    <a:pt x="4200" y="1666"/>
                  </a:cubicBezTo>
                  <a:cubicBezTo>
                    <a:pt x="4155" y="1621"/>
                    <a:pt x="4086" y="1575"/>
                    <a:pt x="4018" y="1530"/>
                  </a:cubicBezTo>
                  <a:cubicBezTo>
                    <a:pt x="3881" y="1438"/>
                    <a:pt x="3744" y="1324"/>
                    <a:pt x="3584" y="1233"/>
                  </a:cubicBezTo>
                  <a:cubicBezTo>
                    <a:pt x="3447" y="1142"/>
                    <a:pt x="3310" y="1050"/>
                    <a:pt x="3173" y="959"/>
                  </a:cubicBezTo>
                  <a:cubicBezTo>
                    <a:pt x="2968" y="822"/>
                    <a:pt x="2785" y="685"/>
                    <a:pt x="2603" y="548"/>
                  </a:cubicBezTo>
                  <a:cubicBezTo>
                    <a:pt x="2580" y="525"/>
                    <a:pt x="2557" y="502"/>
                    <a:pt x="2511" y="480"/>
                  </a:cubicBezTo>
                  <a:cubicBezTo>
                    <a:pt x="2488" y="457"/>
                    <a:pt x="2443" y="434"/>
                    <a:pt x="2397" y="411"/>
                  </a:cubicBezTo>
                  <a:cubicBezTo>
                    <a:pt x="2283" y="320"/>
                    <a:pt x="2169" y="229"/>
                    <a:pt x="2032" y="160"/>
                  </a:cubicBezTo>
                  <a:cubicBezTo>
                    <a:pt x="1986" y="137"/>
                    <a:pt x="1941" y="114"/>
                    <a:pt x="1872" y="92"/>
                  </a:cubicBezTo>
                  <a:cubicBezTo>
                    <a:pt x="1849" y="69"/>
                    <a:pt x="1804" y="69"/>
                    <a:pt x="1758" y="69"/>
                  </a:cubicBezTo>
                  <a:cubicBezTo>
                    <a:pt x="1735" y="69"/>
                    <a:pt x="1712" y="46"/>
                    <a:pt x="1690" y="46"/>
                  </a:cubicBezTo>
                  <a:cubicBezTo>
                    <a:pt x="1667" y="46"/>
                    <a:pt x="1667" y="23"/>
                    <a:pt x="1644" y="23"/>
                  </a:cubicBezTo>
                  <a:cubicBezTo>
                    <a:pt x="1598" y="0"/>
                    <a:pt x="1575" y="0"/>
                    <a:pt x="1530" y="0"/>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8" name="Google Shape;4774;p38">
              <a:extLst>
                <a:ext uri="{FF2B5EF4-FFF2-40B4-BE49-F238E27FC236}">
                  <a16:creationId xmlns:a16="http://schemas.microsoft.com/office/drawing/2014/main" id="{80205B2C-A07F-E081-8594-48D2F6078404}"/>
                </a:ext>
              </a:extLst>
            </p:cNvPr>
            <p:cNvSpPr/>
            <p:nvPr/>
          </p:nvSpPr>
          <p:spPr>
            <a:xfrm>
              <a:off x="8703626" y="2974557"/>
              <a:ext cx="57509" cy="64533"/>
            </a:xfrm>
            <a:custGeom>
              <a:avLst/>
              <a:gdLst/>
              <a:ahLst/>
              <a:cxnLst/>
              <a:rect l="l" t="t" r="r" b="b"/>
              <a:pathLst>
                <a:path w="2055" h="2306" extrusionOk="0">
                  <a:moveTo>
                    <a:pt x="1803" y="1393"/>
                  </a:moveTo>
                  <a:lnTo>
                    <a:pt x="1794" y="1411"/>
                  </a:lnTo>
                  <a:lnTo>
                    <a:pt x="1794" y="1411"/>
                  </a:lnTo>
                  <a:cubicBezTo>
                    <a:pt x="1799" y="1408"/>
                    <a:pt x="1803" y="1403"/>
                    <a:pt x="1803" y="1393"/>
                  </a:cubicBezTo>
                  <a:close/>
                  <a:moveTo>
                    <a:pt x="1794" y="1411"/>
                  </a:moveTo>
                  <a:lnTo>
                    <a:pt x="1794" y="1411"/>
                  </a:lnTo>
                  <a:cubicBezTo>
                    <a:pt x="1788" y="1415"/>
                    <a:pt x="1780" y="1415"/>
                    <a:pt x="1780" y="1415"/>
                  </a:cubicBezTo>
                  <a:cubicBezTo>
                    <a:pt x="1780" y="1438"/>
                    <a:pt x="1780" y="1438"/>
                    <a:pt x="1780" y="1438"/>
                  </a:cubicBezTo>
                  <a:lnTo>
                    <a:pt x="1794" y="1411"/>
                  </a:lnTo>
                  <a:close/>
                  <a:moveTo>
                    <a:pt x="1324" y="0"/>
                  </a:moveTo>
                  <a:cubicBezTo>
                    <a:pt x="1278" y="0"/>
                    <a:pt x="1233" y="23"/>
                    <a:pt x="1210" y="69"/>
                  </a:cubicBezTo>
                  <a:cubicBezTo>
                    <a:pt x="1119" y="206"/>
                    <a:pt x="1050" y="320"/>
                    <a:pt x="982" y="434"/>
                  </a:cubicBezTo>
                  <a:cubicBezTo>
                    <a:pt x="890" y="594"/>
                    <a:pt x="776" y="753"/>
                    <a:pt x="662" y="913"/>
                  </a:cubicBezTo>
                  <a:cubicBezTo>
                    <a:pt x="548" y="1027"/>
                    <a:pt x="434" y="1141"/>
                    <a:pt x="320" y="1233"/>
                  </a:cubicBezTo>
                  <a:cubicBezTo>
                    <a:pt x="297" y="1256"/>
                    <a:pt x="274" y="1301"/>
                    <a:pt x="251" y="1324"/>
                  </a:cubicBezTo>
                  <a:cubicBezTo>
                    <a:pt x="251" y="1324"/>
                    <a:pt x="228" y="1324"/>
                    <a:pt x="228" y="1347"/>
                  </a:cubicBezTo>
                  <a:cubicBezTo>
                    <a:pt x="160" y="1393"/>
                    <a:pt x="114" y="1415"/>
                    <a:pt x="69" y="1461"/>
                  </a:cubicBezTo>
                  <a:cubicBezTo>
                    <a:pt x="0" y="1552"/>
                    <a:pt x="0" y="1666"/>
                    <a:pt x="69" y="1735"/>
                  </a:cubicBezTo>
                  <a:cubicBezTo>
                    <a:pt x="91" y="1803"/>
                    <a:pt x="160" y="1826"/>
                    <a:pt x="206" y="1826"/>
                  </a:cubicBezTo>
                  <a:cubicBezTo>
                    <a:pt x="226" y="1833"/>
                    <a:pt x="244" y="1836"/>
                    <a:pt x="261" y="1836"/>
                  </a:cubicBezTo>
                  <a:cubicBezTo>
                    <a:pt x="303" y="1836"/>
                    <a:pt x="340" y="1820"/>
                    <a:pt x="388" y="1803"/>
                  </a:cubicBezTo>
                  <a:cubicBezTo>
                    <a:pt x="411" y="1781"/>
                    <a:pt x="434" y="1758"/>
                    <a:pt x="457" y="1735"/>
                  </a:cubicBezTo>
                  <a:cubicBezTo>
                    <a:pt x="457" y="1758"/>
                    <a:pt x="457" y="1758"/>
                    <a:pt x="479" y="1781"/>
                  </a:cubicBezTo>
                  <a:cubicBezTo>
                    <a:pt x="479" y="1826"/>
                    <a:pt x="525" y="1849"/>
                    <a:pt x="571" y="1872"/>
                  </a:cubicBezTo>
                  <a:cubicBezTo>
                    <a:pt x="571" y="1940"/>
                    <a:pt x="594" y="1986"/>
                    <a:pt x="662" y="2032"/>
                  </a:cubicBezTo>
                  <a:cubicBezTo>
                    <a:pt x="662" y="2054"/>
                    <a:pt x="662" y="2077"/>
                    <a:pt x="685" y="2100"/>
                  </a:cubicBezTo>
                  <a:cubicBezTo>
                    <a:pt x="708" y="2169"/>
                    <a:pt x="753" y="2260"/>
                    <a:pt x="845" y="2260"/>
                  </a:cubicBezTo>
                  <a:cubicBezTo>
                    <a:pt x="890" y="2283"/>
                    <a:pt x="936" y="2306"/>
                    <a:pt x="982" y="2306"/>
                  </a:cubicBezTo>
                  <a:cubicBezTo>
                    <a:pt x="1050" y="2283"/>
                    <a:pt x="1096" y="2260"/>
                    <a:pt x="1141" y="2237"/>
                  </a:cubicBezTo>
                  <a:cubicBezTo>
                    <a:pt x="1187" y="2214"/>
                    <a:pt x="1210" y="2191"/>
                    <a:pt x="1233" y="2169"/>
                  </a:cubicBezTo>
                  <a:cubicBezTo>
                    <a:pt x="1324" y="2100"/>
                    <a:pt x="1392" y="2009"/>
                    <a:pt x="1438" y="1918"/>
                  </a:cubicBezTo>
                  <a:cubicBezTo>
                    <a:pt x="1575" y="1758"/>
                    <a:pt x="1689" y="1598"/>
                    <a:pt x="1780" y="1415"/>
                  </a:cubicBezTo>
                  <a:cubicBezTo>
                    <a:pt x="1826" y="1324"/>
                    <a:pt x="1895" y="1233"/>
                    <a:pt x="1940" y="1141"/>
                  </a:cubicBezTo>
                  <a:cubicBezTo>
                    <a:pt x="1963" y="1096"/>
                    <a:pt x="1963" y="1050"/>
                    <a:pt x="1986" y="1005"/>
                  </a:cubicBezTo>
                  <a:cubicBezTo>
                    <a:pt x="2009" y="936"/>
                    <a:pt x="2032" y="890"/>
                    <a:pt x="2054" y="822"/>
                  </a:cubicBezTo>
                  <a:cubicBezTo>
                    <a:pt x="2054" y="776"/>
                    <a:pt x="2054" y="731"/>
                    <a:pt x="2032" y="662"/>
                  </a:cubicBezTo>
                  <a:cubicBezTo>
                    <a:pt x="2009" y="616"/>
                    <a:pt x="1986" y="594"/>
                    <a:pt x="1940" y="548"/>
                  </a:cubicBezTo>
                  <a:cubicBezTo>
                    <a:pt x="1917" y="525"/>
                    <a:pt x="1872" y="502"/>
                    <a:pt x="1826" y="502"/>
                  </a:cubicBezTo>
                  <a:lnTo>
                    <a:pt x="1803" y="502"/>
                  </a:lnTo>
                  <a:lnTo>
                    <a:pt x="1780" y="480"/>
                  </a:lnTo>
                  <a:cubicBezTo>
                    <a:pt x="1758" y="457"/>
                    <a:pt x="1735" y="434"/>
                    <a:pt x="1689" y="411"/>
                  </a:cubicBezTo>
                  <a:cubicBezTo>
                    <a:pt x="1644" y="388"/>
                    <a:pt x="1598" y="388"/>
                    <a:pt x="1552" y="388"/>
                  </a:cubicBezTo>
                  <a:cubicBezTo>
                    <a:pt x="1552" y="343"/>
                    <a:pt x="1529" y="297"/>
                    <a:pt x="1484" y="251"/>
                  </a:cubicBezTo>
                  <a:cubicBezTo>
                    <a:pt x="1507" y="183"/>
                    <a:pt x="1507" y="91"/>
                    <a:pt x="1438" y="46"/>
                  </a:cubicBezTo>
                  <a:cubicBezTo>
                    <a:pt x="1415" y="23"/>
                    <a:pt x="1370" y="0"/>
                    <a:pt x="1324"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9" name="Google Shape;4775;p38">
              <a:extLst>
                <a:ext uri="{FF2B5EF4-FFF2-40B4-BE49-F238E27FC236}">
                  <a16:creationId xmlns:a16="http://schemas.microsoft.com/office/drawing/2014/main" id="{64EED5FE-32A7-A024-99CE-61175DEDCA70}"/>
                </a:ext>
              </a:extLst>
            </p:cNvPr>
            <p:cNvSpPr/>
            <p:nvPr/>
          </p:nvSpPr>
          <p:spPr>
            <a:xfrm>
              <a:off x="8733010" y="2855733"/>
              <a:ext cx="43461" cy="45000"/>
            </a:xfrm>
            <a:custGeom>
              <a:avLst/>
              <a:gdLst/>
              <a:ahLst/>
              <a:cxnLst/>
              <a:rect l="l" t="t" r="r" b="b"/>
              <a:pathLst>
                <a:path w="1553" h="1608" extrusionOk="0">
                  <a:moveTo>
                    <a:pt x="525" y="1"/>
                  </a:moveTo>
                  <a:cubicBezTo>
                    <a:pt x="457" y="46"/>
                    <a:pt x="411" y="92"/>
                    <a:pt x="365" y="138"/>
                  </a:cubicBezTo>
                  <a:cubicBezTo>
                    <a:pt x="342" y="183"/>
                    <a:pt x="297" y="229"/>
                    <a:pt x="274" y="275"/>
                  </a:cubicBezTo>
                  <a:cubicBezTo>
                    <a:pt x="228" y="343"/>
                    <a:pt x="183" y="389"/>
                    <a:pt x="137" y="434"/>
                  </a:cubicBezTo>
                  <a:cubicBezTo>
                    <a:pt x="114" y="480"/>
                    <a:pt x="69" y="526"/>
                    <a:pt x="46" y="571"/>
                  </a:cubicBezTo>
                  <a:cubicBezTo>
                    <a:pt x="0" y="617"/>
                    <a:pt x="0" y="685"/>
                    <a:pt x="46" y="754"/>
                  </a:cubicBezTo>
                  <a:cubicBezTo>
                    <a:pt x="23" y="754"/>
                    <a:pt x="23" y="777"/>
                    <a:pt x="23" y="800"/>
                  </a:cubicBezTo>
                  <a:cubicBezTo>
                    <a:pt x="46" y="868"/>
                    <a:pt x="69" y="914"/>
                    <a:pt x="137" y="959"/>
                  </a:cubicBezTo>
                  <a:cubicBezTo>
                    <a:pt x="137" y="982"/>
                    <a:pt x="160" y="1028"/>
                    <a:pt x="183" y="1051"/>
                  </a:cubicBezTo>
                  <a:cubicBezTo>
                    <a:pt x="205" y="1096"/>
                    <a:pt x="228" y="1119"/>
                    <a:pt x="251" y="1142"/>
                  </a:cubicBezTo>
                  <a:cubicBezTo>
                    <a:pt x="251" y="1142"/>
                    <a:pt x="251" y="1142"/>
                    <a:pt x="251" y="1165"/>
                  </a:cubicBezTo>
                  <a:cubicBezTo>
                    <a:pt x="251" y="1210"/>
                    <a:pt x="251" y="1256"/>
                    <a:pt x="274" y="1279"/>
                  </a:cubicBezTo>
                  <a:cubicBezTo>
                    <a:pt x="297" y="1325"/>
                    <a:pt x="320" y="1370"/>
                    <a:pt x="342" y="1393"/>
                  </a:cubicBezTo>
                  <a:cubicBezTo>
                    <a:pt x="393" y="1431"/>
                    <a:pt x="450" y="1448"/>
                    <a:pt x="506" y="1448"/>
                  </a:cubicBezTo>
                  <a:cubicBezTo>
                    <a:pt x="552" y="1448"/>
                    <a:pt x="598" y="1436"/>
                    <a:pt x="639" y="1416"/>
                  </a:cubicBezTo>
                  <a:cubicBezTo>
                    <a:pt x="639" y="1416"/>
                    <a:pt x="662" y="1439"/>
                    <a:pt x="662" y="1462"/>
                  </a:cubicBezTo>
                  <a:cubicBezTo>
                    <a:pt x="708" y="1507"/>
                    <a:pt x="799" y="1553"/>
                    <a:pt x="867" y="1553"/>
                  </a:cubicBezTo>
                  <a:cubicBezTo>
                    <a:pt x="913" y="1576"/>
                    <a:pt x="936" y="1598"/>
                    <a:pt x="982" y="1598"/>
                  </a:cubicBezTo>
                  <a:cubicBezTo>
                    <a:pt x="994" y="1605"/>
                    <a:pt x="1008" y="1607"/>
                    <a:pt x="1022" y="1607"/>
                  </a:cubicBezTo>
                  <a:cubicBezTo>
                    <a:pt x="1062" y="1607"/>
                    <a:pt x="1108" y="1586"/>
                    <a:pt x="1141" y="1553"/>
                  </a:cubicBezTo>
                  <a:cubicBezTo>
                    <a:pt x="1233" y="1462"/>
                    <a:pt x="1347" y="1370"/>
                    <a:pt x="1415" y="1256"/>
                  </a:cubicBezTo>
                  <a:cubicBezTo>
                    <a:pt x="1461" y="1165"/>
                    <a:pt x="1529" y="1073"/>
                    <a:pt x="1552" y="959"/>
                  </a:cubicBezTo>
                  <a:cubicBezTo>
                    <a:pt x="1552" y="891"/>
                    <a:pt x="1552" y="845"/>
                    <a:pt x="1552" y="777"/>
                  </a:cubicBezTo>
                  <a:cubicBezTo>
                    <a:pt x="1529" y="708"/>
                    <a:pt x="1461" y="640"/>
                    <a:pt x="1415" y="617"/>
                  </a:cubicBezTo>
                  <a:cubicBezTo>
                    <a:pt x="1392" y="548"/>
                    <a:pt x="1370" y="480"/>
                    <a:pt x="1324" y="457"/>
                  </a:cubicBezTo>
                  <a:cubicBezTo>
                    <a:pt x="1278" y="434"/>
                    <a:pt x="1255" y="412"/>
                    <a:pt x="1233" y="389"/>
                  </a:cubicBezTo>
                  <a:cubicBezTo>
                    <a:pt x="1187" y="366"/>
                    <a:pt x="1141" y="366"/>
                    <a:pt x="1096" y="366"/>
                  </a:cubicBezTo>
                  <a:cubicBezTo>
                    <a:pt x="1096" y="366"/>
                    <a:pt x="1096" y="343"/>
                    <a:pt x="1073" y="343"/>
                  </a:cubicBezTo>
                  <a:cubicBezTo>
                    <a:pt x="1050" y="275"/>
                    <a:pt x="982" y="206"/>
                    <a:pt x="913" y="206"/>
                  </a:cubicBezTo>
                  <a:cubicBezTo>
                    <a:pt x="890" y="206"/>
                    <a:pt x="845" y="183"/>
                    <a:pt x="822" y="183"/>
                  </a:cubicBezTo>
                  <a:cubicBezTo>
                    <a:pt x="799" y="160"/>
                    <a:pt x="776" y="138"/>
                    <a:pt x="730" y="115"/>
                  </a:cubicBezTo>
                  <a:cubicBezTo>
                    <a:pt x="730" y="92"/>
                    <a:pt x="708" y="46"/>
                    <a:pt x="685" y="46"/>
                  </a:cubicBezTo>
                  <a:cubicBezTo>
                    <a:pt x="662" y="24"/>
                    <a:pt x="639" y="1"/>
                    <a:pt x="616"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0" name="Google Shape;4776;p38">
              <a:extLst>
                <a:ext uri="{FF2B5EF4-FFF2-40B4-BE49-F238E27FC236}">
                  <a16:creationId xmlns:a16="http://schemas.microsoft.com/office/drawing/2014/main" id="{F002B739-84A2-4BF4-1651-D8D10496FD08}"/>
                </a:ext>
              </a:extLst>
            </p:cNvPr>
            <p:cNvSpPr/>
            <p:nvPr/>
          </p:nvSpPr>
          <p:spPr>
            <a:xfrm>
              <a:off x="8731079" y="2855089"/>
              <a:ext cx="22388" cy="28181"/>
            </a:xfrm>
            <a:custGeom>
              <a:avLst/>
              <a:gdLst/>
              <a:ahLst/>
              <a:cxnLst/>
              <a:rect l="l" t="t" r="r" b="b"/>
              <a:pathLst>
                <a:path w="800" h="1007" extrusionOk="0">
                  <a:moveTo>
                    <a:pt x="617" y="1"/>
                  </a:moveTo>
                  <a:cubicBezTo>
                    <a:pt x="548" y="1"/>
                    <a:pt x="480" y="47"/>
                    <a:pt x="457" y="115"/>
                  </a:cubicBezTo>
                  <a:cubicBezTo>
                    <a:pt x="411" y="183"/>
                    <a:pt x="366" y="275"/>
                    <a:pt x="320" y="366"/>
                  </a:cubicBezTo>
                  <a:cubicBezTo>
                    <a:pt x="252" y="480"/>
                    <a:pt x="160" y="617"/>
                    <a:pt x="46" y="754"/>
                  </a:cubicBezTo>
                  <a:cubicBezTo>
                    <a:pt x="1" y="823"/>
                    <a:pt x="23" y="914"/>
                    <a:pt x="92" y="982"/>
                  </a:cubicBezTo>
                  <a:cubicBezTo>
                    <a:pt x="116" y="999"/>
                    <a:pt x="143" y="1006"/>
                    <a:pt x="171" y="1006"/>
                  </a:cubicBezTo>
                  <a:cubicBezTo>
                    <a:pt x="222" y="1006"/>
                    <a:pt x="276" y="981"/>
                    <a:pt x="320" y="937"/>
                  </a:cubicBezTo>
                  <a:cubicBezTo>
                    <a:pt x="389" y="845"/>
                    <a:pt x="457" y="731"/>
                    <a:pt x="526" y="640"/>
                  </a:cubicBezTo>
                  <a:cubicBezTo>
                    <a:pt x="617" y="503"/>
                    <a:pt x="685" y="366"/>
                    <a:pt x="754" y="229"/>
                  </a:cubicBezTo>
                  <a:cubicBezTo>
                    <a:pt x="799" y="161"/>
                    <a:pt x="731" y="47"/>
                    <a:pt x="663" y="24"/>
                  </a:cubicBezTo>
                  <a:cubicBezTo>
                    <a:pt x="640" y="24"/>
                    <a:pt x="617" y="1"/>
                    <a:pt x="617"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1" name="Google Shape;4777;p38">
              <a:extLst>
                <a:ext uri="{FF2B5EF4-FFF2-40B4-BE49-F238E27FC236}">
                  <a16:creationId xmlns:a16="http://schemas.microsoft.com/office/drawing/2014/main" id="{62F1ADB2-86BB-E3F8-6323-3827BD98269C}"/>
                </a:ext>
              </a:extLst>
            </p:cNvPr>
            <p:cNvSpPr/>
            <p:nvPr/>
          </p:nvSpPr>
          <p:spPr>
            <a:xfrm>
              <a:off x="8709363" y="2836563"/>
              <a:ext cx="25578" cy="31175"/>
            </a:xfrm>
            <a:custGeom>
              <a:avLst/>
              <a:gdLst/>
              <a:ahLst/>
              <a:cxnLst/>
              <a:rect l="l" t="t" r="r" b="b"/>
              <a:pathLst>
                <a:path w="914" h="1114" extrusionOk="0">
                  <a:moveTo>
                    <a:pt x="708" y="1"/>
                  </a:moveTo>
                  <a:cubicBezTo>
                    <a:pt x="685" y="1"/>
                    <a:pt x="617" y="24"/>
                    <a:pt x="594" y="69"/>
                  </a:cubicBezTo>
                  <a:cubicBezTo>
                    <a:pt x="526" y="206"/>
                    <a:pt x="434" y="320"/>
                    <a:pt x="343" y="435"/>
                  </a:cubicBezTo>
                  <a:cubicBezTo>
                    <a:pt x="252" y="572"/>
                    <a:pt x="160" y="686"/>
                    <a:pt x="46" y="800"/>
                  </a:cubicBezTo>
                  <a:cubicBezTo>
                    <a:pt x="1" y="891"/>
                    <a:pt x="1" y="1005"/>
                    <a:pt x="92" y="1074"/>
                  </a:cubicBezTo>
                  <a:cubicBezTo>
                    <a:pt x="119" y="1101"/>
                    <a:pt x="153" y="1114"/>
                    <a:pt x="189" y="1114"/>
                  </a:cubicBezTo>
                  <a:cubicBezTo>
                    <a:pt x="243" y="1114"/>
                    <a:pt x="301" y="1083"/>
                    <a:pt x="343" y="1028"/>
                  </a:cubicBezTo>
                  <a:cubicBezTo>
                    <a:pt x="389" y="982"/>
                    <a:pt x="434" y="914"/>
                    <a:pt x="480" y="845"/>
                  </a:cubicBezTo>
                  <a:cubicBezTo>
                    <a:pt x="526" y="800"/>
                    <a:pt x="571" y="731"/>
                    <a:pt x="617" y="686"/>
                  </a:cubicBezTo>
                  <a:cubicBezTo>
                    <a:pt x="708" y="549"/>
                    <a:pt x="777" y="412"/>
                    <a:pt x="868" y="275"/>
                  </a:cubicBezTo>
                  <a:cubicBezTo>
                    <a:pt x="891" y="229"/>
                    <a:pt x="914" y="206"/>
                    <a:pt x="914" y="161"/>
                  </a:cubicBezTo>
                  <a:cubicBezTo>
                    <a:pt x="914" y="115"/>
                    <a:pt x="891" y="69"/>
                    <a:pt x="845" y="47"/>
                  </a:cubicBezTo>
                  <a:cubicBezTo>
                    <a:pt x="822" y="24"/>
                    <a:pt x="777" y="1"/>
                    <a:pt x="731"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2" name="Google Shape;4778;p38">
              <a:extLst>
                <a:ext uri="{FF2B5EF4-FFF2-40B4-BE49-F238E27FC236}">
                  <a16:creationId xmlns:a16="http://schemas.microsoft.com/office/drawing/2014/main" id="{CBD70C63-BB4A-AF45-ADBB-A15367598663}"/>
                </a:ext>
              </a:extLst>
            </p:cNvPr>
            <p:cNvSpPr/>
            <p:nvPr/>
          </p:nvSpPr>
          <p:spPr>
            <a:xfrm>
              <a:off x="8711910" y="2840397"/>
              <a:ext cx="21129" cy="25214"/>
            </a:xfrm>
            <a:custGeom>
              <a:avLst/>
              <a:gdLst/>
              <a:ahLst/>
              <a:cxnLst/>
              <a:rect l="l" t="t" r="r" b="b"/>
              <a:pathLst>
                <a:path w="755" h="901" extrusionOk="0">
                  <a:moveTo>
                    <a:pt x="617" y="1"/>
                  </a:moveTo>
                  <a:cubicBezTo>
                    <a:pt x="571" y="1"/>
                    <a:pt x="526" y="24"/>
                    <a:pt x="503" y="47"/>
                  </a:cubicBezTo>
                  <a:cubicBezTo>
                    <a:pt x="435" y="161"/>
                    <a:pt x="366" y="252"/>
                    <a:pt x="298" y="343"/>
                  </a:cubicBezTo>
                  <a:cubicBezTo>
                    <a:pt x="229" y="457"/>
                    <a:pt x="138" y="572"/>
                    <a:pt x="46" y="686"/>
                  </a:cubicBezTo>
                  <a:cubicBezTo>
                    <a:pt x="1" y="731"/>
                    <a:pt x="1" y="823"/>
                    <a:pt x="69" y="868"/>
                  </a:cubicBezTo>
                  <a:cubicBezTo>
                    <a:pt x="100" y="889"/>
                    <a:pt x="131" y="900"/>
                    <a:pt x="160" y="900"/>
                  </a:cubicBezTo>
                  <a:cubicBezTo>
                    <a:pt x="195" y="900"/>
                    <a:pt x="227" y="883"/>
                    <a:pt x="252" y="845"/>
                  </a:cubicBezTo>
                  <a:cubicBezTo>
                    <a:pt x="343" y="731"/>
                    <a:pt x="435" y="640"/>
                    <a:pt x="526" y="526"/>
                  </a:cubicBezTo>
                  <a:cubicBezTo>
                    <a:pt x="594" y="412"/>
                    <a:pt x="663" y="320"/>
                    <a:pt x="731" y="229"/>
                  </a:cubicBezTo>
                  <a:cubicBezTo>
                    <a:pt x="754" y="161"/>
                    <a:pt x="754" y="92"/>
                    <a:pt x="708" y="24"/>
                  </a:cubicBezTo>
                  <a:cubicBezTo>
                    <a:pt x="686" y="24"/>
                    <a:pt x="640" y="1"/>
                    <a:pt x="617"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3" name="Google Shape;4779;p38">
              <a:extLst>
                <a:ext uri="{FF2B5EF4-FFF2-40B4-BE49-F238E27FC236}">
                  <a16:creationId xmlns:a16="http://schemas.microsoft.com/office/drawing/2014/main" id="{D58DFBA5-53AC-D7A4-6CFD-9486E13B3CC6}"/>
                </a:ext>
              </a:extLst>
            </p:cNvPr>
            <p:cNvSpPr/>
            <p:nvPr/>
          </p:nvSpPr>
          <p:spPr>
            <a:xfrm>
              <a:off x="8597591" y="2920266"/>
              <a:ext cx="69011" cy="83059"/>
            </a:xfrm>
            <a:custGeom>
              <a:avLst/>
              <a:gdLst/>
              <a:ahLst/>
              <a:cxnLst/>
              <a:rect l="l" t="t" r="r" b="b"/>
              <a:pathLst>
                <a:path w="2466" h="2968" extrusionOk="0">
                  <a:moveTo>
                    <a:pt x="1815" y="1164"/>
                  </a:moveTo>
                  <a:lnTo>
                    <a:pt x="1815" y="1164"/>
                  </a:lnTo>
                  <a:cubicBezTo>
                    <a:pt x="1811" y="1172"/>
                    <a:pt x="1807" y="1179"/>
                    <a:pt x="1803" y="1187"/>
                  </a:cubicBezTo>
                  <a:cubicBezTo>
                    <a:pt x="1803" y="1175"/>
                    <a:pt x="1809" y="1170"/>
                    <a:pt x="1815" y="1164"/>
                  </a:cubicBezTo>
                  <a:close/>
                  <a:moveTo>
                    <a:pt x="836" y="2238"/>
                  </a:moveTo>
                  <a:cubicBezTo>
                    <a:pt x="832" y="2239"/>
                    <a:pt x="829" y="2241"/>
                    <a:pt x="826" y="2244"/>
                  </a:cubicBezTo>
                  <a:lnTo>
                    <a:pt x="826" y="2244"/>
                  </a:lnTo>
                  <a:cubicBezTo>
                    <a:pt x="830" y="2242"/>
                    <a:pt x="833" y="2240"/>
                    <a:pt x="836" y="2238"/>
                  </a:cubicBezTo>
                  <a:close/>
                  <a:moveTo>
                    <a:pt x="1004" y="2693"/>
                  </a:moveTo>
                  <a:lnTo>
                    <a:pt x="1004" y="2693"/>
                  </a:lnTo>
                  <a:cubicBezTo>
                    <a:pt x="991" y="2701"/>
                    <a:pt x="978" y="2709"/>
                    <a:pt x="965" y="2716"/>
                  </a:cubicBezTo>
                  <a:lnTo>
                    <a:pt x="965" y="2716"/>
                  </a:lnTo>
                  <a:cubicBezTo>
                    <a:pt x="982" y="2716"/>
                    <a:pt x="984" y="2714"/>
                    <a:pt x="1004" y="2693"/>
                  </a:cubicBezTo>
                  <a:close/>
                  <a:moveTo>
                    <a:pt x="2305" y="0"/>
                  </a:moveTo>
                  <a:cubicBezTo>
                    <a:pt x="2237" y="0"/>
                    <a:pt x="2191" y="46"/>
                    <a:pt x="2168" y="114"/>
                  </a:cubicBezTo>
                  <a:cubicBezTo>
                    <a:pt x="2123" y="274"/>
                    <a:pt x="2100" y="457"/>
                    <a:pt x="2054" y="616"/>
                  </a:cubicBezTo>
                  <a:cubicBezTo>
                    <a:pt x="2054" y="616"/>
                    <a:pt x="2054" y="639"/>
                    <a:pt x="2054" y="639"/>
                  </a:cubicBezTo>
                  <a:cubicBezTo>
                    <a:pt x="2012" y="807"/>
                    <a:pt x="1913" y="974"/>
                    <a:pt x="1826" y="1142"/>
                  </a:cubicBezTo>
                  <a:lnTo>
                    <a:pt x="1826" y="1142"/>
                  </a:lnTo>
                  <a:cubicBezTo>
                    <a:pt x="1826" y="1142"/>
                    <a:pt x="1826" y="1142"/>
                    <a:pt x="1826" y="1141"/>
                  </a:cubicBezTo>
                  <a:lnTo>
                    <a:pt x="1826" y="1141"/>
                  </a:lnTo>
                  <a:cubicBezTo>
                    <a:pt x="1803" y="1164"/>
                    <a:pt x="1803" y="1187"/>
                    <a:pt x="1780" y="1233"/>
                  </a:cubicBezTo>
                  <a:cubicBezTo>
                    <a:pt x="1689" y="1347"/>
                    <a:pt x="1598" y="1484"/>
                    <a:pt x="1507" y="1598"/>
                  </a:cubicBezTo>
                  <a:cubicBezTo>
                    <a:pt x="1415" y="1735"/>
                    <a:pt x="1324" y="1849"/>
                    <a:pt x="1210" y="1963"/>
                  </a:cubicBezTo>
                  <a:cubicBezTo>
                    <a:pt x="1105" y="2068"/>
                    <a:pt x="980" y="2154"/>
                    <a:pt x="836" y="2238"/>
                  </a:cubicBezTo>
                  <a:lnTo>
                    <a:pt x="836" y="2238"/>
                  </a:lnTo>
                  <a:cubicBezTo>
                    <a:pt x="839" y="2237"/>
                    <a:pt x="842" y="2237"/>
                    <a:pt x="845" y="2237"/>
                  </a:cubicBezTo>
                  <a:cubicBezTo>
                    <a:pt x="837" y="2241"/>
                    <a:pt x="829" y="2245"/>
                    <a:pt x="822" y="2248"/>
                  </a:cubicBezTo>
                  <a:lnTo>
                    <a:pt x="822" y="2248"/>
                  </a:lnTo>
                  <a:cubicBezTo>
                    <a:pt x="823" y="2247"/>
                    <a:pt x="825" y="2245"/>
                    <a:pt x="826" y="2244"/>
                  </a:cubicBezTo>
                  <a:lnTo>
                    <a:pt x="826" y="2244"/>
                  </a:lnTo>
                  <a:cubicBezTo>
                    <a:pt x="817" y="2249"/>
                    <a:pt x="808" y="2254"/>
                    <a:pt x="799" y="2260"/>
                  </a:cubicBezTo>
                  <a:lnTo>
                    <a:pt x="799" y="2260"/>
                  </a:lnTo>
                  <a:cubicBezTo>
                    <a:pt x="723" y="2298"/>
                    <a:pt x="647" y="2336"/>
                    <a:pt x="571" y="2374"/>
                  </a:cubicBezTo>
                  <a:cubicBezTo>
                    <a:pt x="479" y="2397"/>
                    <a:pt x="388" y="2420"/>
                    <a:pt x="274" y="2442"/>
                  </a:cubicBezTo>
                  <a:cubicBezTo>
                    <a:pt x="251" y="2465"/>
                    <a:pt x="206" y="2465"/>
                    <a:pt x="160" y="2488"/>
                  </a:cubicBezTo>
                  <a:cubicBezTo>
                    <a:pt x="91" y="2488"/>
                    <a:pt x="46" y="2556"/>
                    <a:pt x="23" y="2625"/>
                  </a:cubicBezTo>
                  <a:cubicBezTo>
                    <a:pt x="0" y="2671"/>
                    <a:pt x="0" y="2739"/>
                    <a:pt x="23" y="2808"/>
                  </a:cubicBezTo>
                  <a:cubicBezTo>
                    <a:pt x="46" y="2876"/>
                    <a:pt x="91" y="2922"/>
                    <a:pt x="160" y="2945"/>
                  </a:cubicBezTo>
                  <a:cubicBezTo>
                    <a:pt x="183" y="2967"/>
                    <a:pt x="206" y="2967"/>
                    <a:pt x="228" y="2967"/>
                  </a:cubicBezTo>
                  <a:lnTo>
                    <a:pt x="342" y="2967"/>
                  </a:lnTo>
                  <a:cubicBezTo>
                    <a:pt x="457" y="2922"/>
                    <a:pt x="548" y="2899"/>
                    <a:pt x="662" y="2853"/>
                  </a:cubicBezTo>
                  <a:cubicBezTo>
                    <a:pt x="763" y="2813"/>
                    <a:pt x="864" y="2772"/>
                    <a:pt x="965" y="2716"/>
                  </a:cubicBezTo>
                  <a:lnTo>
                    <a:pt x="965" y="2716"/>
                  </a:lnTo>
                  <a:cubicBezTo>
                    <a:pt x="963" y="2716"/>
                    <a:pt x="961" y="2716"/>
                    <a:pt x="959" y="2716"/>
                  </a:cubicBezTo>
                  <a:cubicBezTo>
                    <a:pt x="1073" y="2648"/>
                    <a:pt x="1187" y="2602"/>
                    <a:pt x="1278" y="2511"/>
                  </a:cubicBezTo>
                  <a:cubicBezTo>
                    <a:pt x="1392" y="2442"/>
                    <a:pt x="1507" y="2328"/>
                    <a:pt x="1598" y="2237"/>
                  </a:cubicBezTo>
                  <a:cubicBezTo>
                    <a:pt x="1689" y="2123"/>
                    <a:pt x="1780" y="2009"/>
                    <a:pt x="1849" y="1895"/>
                  </a:cubicBezTo>
                  <a:cubicBezTo>
                    <a:pt x="1940" y="1758"/>
                    <a:pt x="2009" y="1643"/>
                    <a:pt x="2077" y="1507"/>
                  </a:cubicBezTo>
                  <a:cubicBezTo>
                    <a:pt x="2146" y="1392"/>
                    <a:pt x="2191" y="1278"/>
                    <a:pt x="2237" y="1164"/>
                  </a:cubicBezTo>
                  <a:cubicBezTo>
                    <a:pt x="2283" y="1050"/>
                    <a:pt x="2305" y="936"/>
                    <a:pt x="2328" y="822"/>
                  </a:cubicBezTo>
                  <a:cubicBezTo>
                    <a:pt x="2374" y="593"/>
                    <a:pt x="2374" y="388"/>
                    <a:pt x="2420" y="183"/>
                  </a:cubicBezTo>
                  <a:cubicBezTo>
                    <a:pt x="2442" y="160"/>
                    <a:pt x="2442" y="160"/>
                    <a:pt x="2442" y="160"/>
                  </a:cubicBezTo>
                  <a:cubicBezTo>
                    <a:pt x="2465" y="91"/>
                    <a:pt x="2397" y="23"/>
                    <a:pt x="2328"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4" name="Google Shape;4780;p38">
              <a:extLst>
                <a:ext uri="{FF2B5EF4-FFF2-40B4-BE49-F238E27FC236}">
                  <a16:creationId xmlns:a16="http://schemas.microsoft.com/office/drawing/2014/main" id="{196B1149-79A0-F08B-F88A-DEB61360AD47}"/>
                </a:ext>
              </a:extLst>
            </p:cNvPr>
            <p:cNvSpPr/>
            <p:nvPr/>
          </p:nvSpPr>
          <p:spPr>
            <a:xfrm>
              <a:off x="8195782" y="2625136"/>
              <a:ext cx="65821" cy="94953"/>
            </a:xfrm>
            <a:custGeom>
              <a:avLst/>
              <a:gdLst/>
              <a:ahLst/>
              <a:cxnLst/>
              <a:rect l="l" t="t" r="r" b="b"/>
              <a:pathLst>
                <a:path w="2352" h="3393" extrusionOk="0">
                  <a:moveTo>
                    <a:pt x="2147" y="1"/>
                  </a:moveTo>
                  <a:cubicBezTo>
                    <a:pt x="2078" y="24"/>
                    <a:pt x="2055" y="69"/>
                    <a:pt x="2055" y="138"/>
                  </a:cubicBezTo>
                  <a:lnTo>
                    <a:pt x="2055" y="275"/>
                  </a:lnTo>
                  <a:cubicBezTo>
                    <a:pt x="2055" y="457"/>
                    <a:pt x="2032" y="617"/>
                    <a:pt x="2010" y="800"/>
                  </a:cubicBezTo>
                  <a:cubicBezTo>
                    <a:pt x="2010" y="959"/>
                    <a:pt x="1964" y="1119"/>
                    <a:pt x="1918" y="1256"/>
                  </a:cubicBezTo>
                  <a:cubicBezTo>
                    <a:pt x="1873" y="1462"/>
                    <a:pt x="1781" y="1667"/>
                    <a:pt x="1690" y="1850"/>
                  </a:cubicBezTo>
                  <a:cubicBezTo>
                    <a:pt x="1622" y="1941"/>
                    <a:pt x="1553" y="2032"/>
                    <a:pt x="1485" y="2146"/>
                  </a:cubicBezTo>
                  <a:cubicBezTo>
                    <a:pt x="1416" y="2238"/>
                    <a:pt x="1325" y="2329"/>
                    <a:pt x="1256" y="2397"/>
                  </a:cubicBezTo>
                  <a:cubicBezTo>
                    <a:pt x="1142" y="2489"/>
                    <a:pt x="1051" y="2580"/>
                    <a:pt x="937" y="2649"/>
                  </a:cubicBezTo>
                  <a:cubicBezTo>
                    <a:pt x="846" y="2694"/>
                    <a:pt x="777" y="2717"/>
                    <a:pt x="686" y="2740"/>
                  </a:cubicBezTo>
                  <a:cubicBezTo>
                    <a:pt x="617" y="2763"/>
                    <a:pt x="526" y="2785"/>
                    <a:pt x="457" y="2808"/>
                  </a:cubicBezTo>
                  <a:cubicBezTo>
                    <a:pt x="389" y="2831"/>
                    <a:pt x="298" y="2854"/>
                    <a:pt x="229" y="2877"/>
                  </a:cubicBezTo>
                  <a:cubicBezTo>
                    <a:pt x="115" y="2900"/>
                    <a:pt x="24" y="2968"/>
                    <a:pt x="1" y="3082"/>
                  </a:cubicBezTo>
                  <a:cubicBezTo>
                    <a:pt x="1" y="3196"/>
                    <a:pt x="69" y="3310"/>
                    <a:pt x="161" y="3356"/>
                  </a:cubicBezTo>
                  <a:cubicBezTo>
                    <a:pt x="206" y="3383"/>
                    <a:pt x="250" y="3392"/>
                    <a:pt x="295" y="3392"/>
                  </a:cubicBezTo>
                  <a:cubicBezTo>
                    <a:pt x="364" y="3392"/>
                    <a:pt x="434" y="3370"/>
                    <a:pt x="503" y="3356"/>
                  </a:cubicBezTo>
                  <a:cubicBezTo>
                    <a:pt x="549" y="3333"/>
                    <a:pt x="594" y="3310"/>
                    <a:pt x="663" y="3310"/>
                  </a:cubicBezTo>
                  <a:cubicBezTo>
                    <a:pt x="754" y="3265"/>
                    <a:pt x="846" y="3242"/>
                    <a:pt x="937" y="3196"/>
                  </a:cubicBezTo>
                  <a:cubicBezTo>
                    <a:pt x="1028" y="3173"/>
                    <a:pt x="1142" y="3105"/>
                    <a:pt x="1234" y="3059"/>
                  </a:cubicBezTo>
                  <a:cubicBezTo>
                    <a:pt x="1325" y="2991"/>
                    <a:pt x="1416" y="2922"/>
                    <a:pt x="1485" y="2854"/>
                  </a:cubicBezTo>
                  <a:cubicBezTo>
                    <a:pt x="1599" y="2763"/>
                    <a:pt x="1713" y="2649"/>
                    <a:pt x="1804" y="2534"/>
                  </a:cubicBezTo>
                  <a:cubicBezTo>
                    <a:pt x="1895" y="2420"/>
                    <a:pt x="1964" y="2283"/>
                    <a:pt x="2032" y="2169"/>
                  </a:cubicBezTo>
                  <a:cubicBezTo>
                    <a:pt x="2055" y="2101"/>
                    <a:pt x="2101" y="2055"/>
                    <a:pt x="2124" y="2009"/>
                  </a:cubicBezTo>
                  <a:cubicBezTo>
                    <a:pt x="2147" y="1941"/>
                    <a:pt x="2169" y="1872"/>
                    <a:pt x="2192" y="1827"/>
                  </a:cubicBezTo>
                  <a:cubicBezTo>
                    <a:pt x="2238" y="1690"/>
                    <a:pt x="2284" y="1553"/>
                    <a:pt x="2306" y="1416"/>
                  </a:cubicBezTo>
                  <a:cubicBezTo>
                    <a:pt x="2352" y="1211"/>
                    <a:pt x="2352" y="1005"/>
                    <a:pt x="2329" y="777"/>
                  </a:cubicBezTo>
                  <a:cubicBezTo>
                    <a:pt x="2329" y="686"/>
                    <a:pt x="2306" y="594"/>
                    <a:pt x="2306" y="480"/>
                  </a:cubicBezTo>
                  <a:cubicBezTo>
                    <a:pt x="2284" y="366"/>
                    <a:pt x="2284" y="229"/>
                    <a:pt x="2284" y="115"/>
                  </a:cubicBezTo>
                  <a:cubicBezTo>
                    <a:pt x="2284" y="46"/>
                    <a:pt x="2215" y="1"/>
                    <a:pt x="2169"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5" name="Google Shape;4781;p38">
              <a:extLst>
                <a:ext uri="{FF2B5EF4-FFF2-40B4-BE49-F238E27FC236}">
                  <a16:creationId xmlns:a16="http://schemas.microsoft.com/office/drawing/2014/main" id="{EA7F6369-B440-3755-36C0-EEF6CA9837F8}"/>
                </a:ext>
              </a:extLst>
            </p:cNvPr>
            <p:cNvSpPr/>
            <p:nvPr/>
          </p:nvSpPr>
          <p:spPr>
            <a:xfrm>
              <a:off x="8180475" y="2705621"/>
              <a:ext cx="13433" cy="12817"/>
            </a:xfrm>
            <a:custGeom>
              <a:avLst/>
              <a:gdLst/>
              <a:ahLst/>
              <a:cxnLst/>
              <a:rect l="l" t="t" r="r" b="b"/>
              <a:pathLst>
                <a:path w="480" h="458" extrusionOk="0">
                  <a:moveTo>
                    <a:pt x="206" y="1"/>
                  </a:moveTo>
                  <a:cubicBezTo>
                    <a:pt x="160" y="1"/>
                    <a:pt x="91" y="24"/>
                    <a:pt x="46" y="69"/>
                  </a:cubicBezTo>
                  <a:cubicBezTo>
                    <a:pt x="23" y="115"/>
                    <a:pt x="0" y="183"/>
                    <a:pt x="0" y="252"/>
                  </a:cubicBezTo>
                  <a:cubicBezTo>
                    <a:pt x="23" y="297"/>
                    <a:pt x="46" y="366"/>
                    <a:pt x="91" y="389"/>
                  </a:cubicBezTo>
                  <a:cubicBezTo>
                    <a:pt x="137" y="434"/>
                    <a:pt x="206" y="457"/>
                    <a:pt x="251" y="457"/>
                  </a:cubicBezTo>
                  <a:cubicBezTo>
                    <a:pt x="320" y="457"/>
                    <a:pt x="388" y="412"/>
                    <a:pt x="411" y="366"/>
                  </a:cubicBezTo>
                  <a:cubicBezTo>
                    <a:pt x="457" y="320"/>
                    <a:pt x="479" y="252"/>
                    <a:pt x="457" y="183"/>
                  </a:cubicBezTo>
                  <a:cubicBezTo>
                    <a:pt x="457" y="138"/>
                    <a:pt x="434" y="69"/>
                    <a:pt x="388" y="46"/>
                  </a:cubicBezTo>
                  <a:cubicBezTo>
                    <a:pt x="320" y="1"/>
                    <a:pt x="274" y="1"/>
                    <a:pt x="206"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6" name="Google Shape;4782;p38">
              <a:extLst>
                <a:ext uri="{FF2B5EF4-FFF2-40B4-BE49-F238E27FC236}">
                  <a16:creationId xmlns:a16="http://schemas.microsoft.com/office/drawing/2014/main" id="{73F1FF74-19C5-A720-863E-826697C6C6C4}"/>
                </a:ext>
              </a:extLst>
            </p:cNvPr>
            <p:cNvSpPr/>
            <p:nvPr/>
          </p:nvSpPr>
          <p:spPr>
            <a:xfrm>
              <a:off x="8577778" y="2991152"/>
              <a:ext cx="12789" cy="12817"/>
            </a:xfrm>
            <a:custGeom>
              <a:avLst/>
              <a:gdLst/>
              <a:ahLst/>
              <a:cxnLst/>
              <a:rect l="l" t="t" r="r" b="b"/>
              <a:pathLst>
                <a:path w="457" h="458" extrusionOk="0">
                  <a:moveTo>
                    <a:pt x="206" y="1"/>
                  </a:moveTo>
                  <a:cubicBezTo>
                    <a:pt x="137" y="1"/>
                    <a:pt x="92" y="46"/>
                    <a:pt x="46" y="92"/>
                  </a:cubicBezTo>
                  <a:cubicBezTo>
                    <a:pt x="23" y="138"/>
                    <a:pt x="1" y="183"/>
                    <a:pt x="1" y="252"/>
                  </a:cubicBezTo>
                  <a:cubicBezTo>
                    <a:pt x="23" y="320"/>
                    <a:pt x="46" y="366"/>
                    <a:pt x="92" y="412"/>
                  </a:cubicBezTo>
                  <a:cubicBezTo>
                    <a:pt x="137" y="434"/>
                    <a:pt x="183" y="457"/>
                    <a:pt x="252" y="457"/>
                  </a:cubicBezTo>
                  <a:cubicBezTo>
                    <a:pt x="320" y="457"/>
                    <a:pt x="366" y="412"/>
                    <a:pt x="411" y="366"/>
                  </a:cubicBezTo>
                  <a:cubicBezTo>
                    <a:pt x="434" y="320"/>
                    <a:pt x="457" y="252"/>
                    <a:pt x="457" y="206"/>
                  </a:cubicBezTo>
                  <a:cubicBezTo>
                    <a:pt x="457" y="138"/>
                    <a:pt x="411" y="92"/>
                    <a:pt x="366" y="46"/>
                  </a:cubicBezTo>
                  <a:cubicBezTo>
                    <a:pt x="320" y="1"/>
                    <a:pt x="274" y="1"/>
                    <a:pt x="206"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7" name="Google Shape;4783;p38">
              <a:extLst>
                <a:ext uri="{FF2B5EF4-FFF2-40B4-BE49-F238E27FC236}">
                  <a16:creationId xmlns:a16="http://schemas.microsoft.com/office/drawing/2014/main" id="{5B805086-9A39-983B-5BAC-33138009C43D}"/>
                </a:ext>
              </a:extLst>
            </p:cNvPr>
            <p:cNvSpPr/>
            <p:nvPr/>
          </p:nvSpPr>
          <p:spPr>
            <a:xfrm>
              <a:off x="8040578" y="2505052"/>
              <a:ext cx="63890" cy="64477"/>
            </a:xfrm>
            <a:custGeom>
              <a:avLst/>
              <a:gdLst/>
              <a:ahLst/>
              <a:cxnLst/>
              <a:rect l="l" t="t" r="r" b="b"/>
              <a:pathLst>
                <a:path w="2283" h="2304" extrusionOk="0">
                  <a:moveTo>
                    <a:pt x="731" y="571"/>
                  </a:moveTo>
                  <a:cubicBezTo>
                    <a:pt x="731" y="571"/>
                    <a:pt x="718" y="584"/>
                    <a:pt x="712" y="600"/>
                  </a:cubicBezTo>
                  <a:lnTo>
                    <a:pt x="712" y="600"/>
                  </a:lnTo>
                  <a:cubicBezTo>
                    <a:pt x="718" y="590"/>
                    <a:pt x="724" y="581"/>
                    <a:pt x="731" y="571"/>
                  </a:cubicBezTo>
                  <a:close/>
                  <a:moveTo>
                    <a:pt x="1119" y="1"/>
                  </a:moveTo>
                  <a:cubicBezTo>
                    <a:pt x="1050" y="1"/>
                    <a:pt x="982" y="46"/>
                    <a:pt x="959" y="115"/>
                  </a:cubicBezTo>
                  <a:cubicBezTo>
                    <a:pt x="891" y="229"/>
                    <a:pt x="845" y="366"/>
                    <a:pt x="776" y="503"/>
                  </a:cubicBezTo>
                  <a:cubicBezTo>
                    <a:pt x="776" y="503"/>
                    <a:pt x="776" y="503"/>
                    <a:pt x="776" y="503"/>
                  </a:cubicBezTo>
                  <a:lnTo>
                    <a:pt x="776" y="503"/>
                  </a:lnTo>
                  <a:cubicBezTo>
                    <a:pt x="776" y="503"/>
                    <a:pt x="754" y="503"/>
                    <a:pt x="754" y="526"/>
                  </a:cubicBezTo>
                  <a:lnTo>
                    <a:pt x="776" y="503"/>
                  </a:lnTo>
                  <a:lnTo>
                    <a:pt x="776" y="503"/>
                  </a:lnTo>
                  <a:cubicBezTo>
                    <a:pt x="754" y="526"/>
                    <a:pt x="731" y="571"/>
                    <a:pt x="708" y="617"/>
                  </a:cubicBezTo>
                  <a:cubicBezTo>
                    <a:pt x="708" y="611"/>
                    <a:pt x="710" y="605"/>
                    <a:pt x="712" y="600"/>
                  </a:cubicBezTo>
                  <a:lnTo>
                    <a:pt x="712" y="600"/>
                  </a:lnTo>
                  <a:cubicBezTo>
                    <a:pt x="581" y="794"/>
                    <a:pt x="450" y="967"/>
                    <a:pt x="297" y="1119"/>
                  </a:cubicBezTo>
                  <a:cubicBezTo>
                    <a:pt x="252" y="1165"/>
                    <a:pt x="206" y="1188"/>
                    <a:pt x="183" y="1233"/>
                  </a:cubicBezTo>
                  <a:cubicBezTo>
                    <a:pt x="115" y="1279"/>
                    <a:pt x="23" y="1347"/>
                    <a:pt x="23" y="1439"/>
                  </a:cubicBezTo>
                  <a:cubicBezTo>
                    <a:pt x="0" y="1530"/>
                    <a:pt x="46" y="1621"/>
                    <a:pt x="137" y="1644"/>
                  </a:cubicBezTo>
                  <a:cubicBezTo>
                    <a:pt x="160" y="1655"/>
                    <a:pt x="183" y="1661"/>
                    <a:pt x="206" y="1661"/>
                  </a:cubicBezTo>
                  <a:cubicBezTo>
                    <a:pt x="229" y="1661"/>
                    <a:pt x="252" y="1655"/>
                    <a:pt x="274" y="1644"/>
                  </a:cubicBezTo>
                  <a:cubicBezTo>
                    <a:pt x="320" y="1644"/>
                    <a:pt x="366" y="1621"/>
                    <a:pt x="388" y="1598"/>
                  </a:cubicBezTo>
                  <a:cubicBezTo>
                    <a:pt x="411" y="1621"/>
                    <a:pt x="457" y="1667"/>
                    <a:pt x="503" y="1667"/>
                  </a:cubicBezTo>
                  <a:cubicBezTo>
                    <a:pt x="503" y="1713"/>
                    <a:pt x="548" y="1781"/>
                    <a:pt x="594" y="1804"/>
                  </a:cubicBezTo>
                  <a:cubicBezTo>
                    <a:pt x="617" y="1827"/>
                    <a:pt x="640" y="1849"/>
                    <a:pt x="662" y="1849"/>
                  </a:cubicBezTo>
                  <a:cubicBezTo>
                    <a:pt x="662" y="1895"/>
                    <a:pt x="685" y="1964"/>
                    <a:pt x="708" y="2009"/>
                  </a:cubicBezTo>
                  <a:cubicBezTo>
                    <a:pt x="754" y="2055"/>
                    <a:pt x="822" y="2101"/>
                    <a:pt x="891" y="2101"/>
                  </a:cubicBezTo>
                  <a:cubicBezTo>
                    <a:pt x="913" y="2112"/>
                    <a:pt x="936" y="2118"/>
                    <a:pt x="956" y="2118"/>
                  </a:cubicBezTo>
                  <a:cubicBezTo>
                    <a:pt x="976" y="2118"/>
                    <a:pt x="993" y="2112"/>
                    <a:pt x="1005" y="2101"/>
                  </a:cubicBezTo>
                  <a:cubicBezTo>
                    <a:pt x="1028" y="2123"/>
                    <a:pt x="1028" y="2123"/>
                    <a:pt x="1050" y="2123"/>
                  </a:cubicBezTo>
                  <a:lnTo>
                    <a:pt x="1050" y="2146"/>
                  </a:lnTo>
                  <a:cubicBezTo>
                    <a:pt x="1073" y="2169"/>
                    <a:pt x="1096" y="2215"/>
                    <a:pt x="1119" y="2237"/>
                  </a:cubicBezTo>
                  <a:cubicBezTo>
                    <a:pt x="1174" y="2284"/>
                    <a:pt x="1237" y="2304"/>
                    <a:pt x="1300" y="2304"/>
                  </a:cubicBezTo>
                  <a:cubicBezTo>
                    <a:pt x="1392" y="2304"/>
                    <a:pt x="1484" y="2260"/>
                    <a:pt x="1553" y="2192"/>
                  </a:cubicBezTo>
                  <a:cubicBezTo>
                    <a:pt x="1598" y="2123"/>
                    <a:pt x="1667" y="2032"/>
                    <a:pt x="1712" y="1964"/>
                  </a:cubicBezTo>
                  <a:lnTo>
                    <a:pt x="1918" y="1690"/>
                  </a:lnTo>
                  <a:cubicBezTo>
                    <a:pt x="1986" y="1598"/>
                    <a:pt x="2032" y="1507"/>
                    <a:pt x="2100" y="1416"/>
                  </a:cubicBezTo>
                  <a:cubicBezTo>
                    <a:pt x="2169" y="1302"/>
                    <a:pt x="2214" y="1188"/>
                    <a:pt x="2260" y="1073"/>
                  </a:cubicBezTo>
                  <a:cubicBezTo>
                    <a:pt x="2283" y="1005"/>
                    <a:pt x="2283" y="959"/>
                    <a:pt x="2283" y="891"/>
                  </a:cubicBezTo>
                  <a:cubicBezTo>
                    <a:pt x="2260" y="822"/>
                    <a:pt x="2214" y="754"/>
                    <a:pt x="2169" y="708"/>
                  </a:cubicBezTo>
                  <a:cubicBezTo>
                    <a:pt x="2146" y="685"/>
                    <a:pt x="2123" y="685"/>
                    <a:pt x="2100" y="663"/>
                  </a:cubicBezTo>
                  <a:cubicBezTo>
                    <a:pt x="2078" y="594"/>
                    <a:pt x="1986" y="526"/>
                    <a:pt x="1895" y="503"/>
                  </a:cubicBezTo>
                  <a:lnTo>
                    <a:pt x="1849" y="503"/>
                  </a:lnTo>
                  <a:cubicBezTo>
                    <a:pt x="1849" y="480"/>
                    <a:pt x="1849" y="480"/>
                    <a:pt x="1826" y="457"/>
                  </a:cubicBezTo>
                  <a:cubicBezTo>
                    <a:pt x="1804" y="411"/>
                    <a:pt x="1735" y="366"/>
                    <a:pt x="1667" y="366"/>
                  </a:cubicBezTo>
                  <a:lnTo>
                    <a:pt x="1644" y="366"/>
                  </a:lnTo>
                  <a:cubicBezTo>
                    <a:pt x="1644" y="343"/>
                    <a:pt x="1621" y="320"/>
                    <a:pt x="1598" y="297"/>
                  </a:cubicBezTo>
                  <a:cubicBezTo>
                    <a:pt x="1553" y="275"/>
                    <a:pt x="1507" y="252"/>
                    <a:pt x="1438" y="252"/>
                  </a:cubicBezTo>
                  <a:cubicBezTo>
                    <a:pt x="1416" y="252"/>
                    <a:pt x="1393" y="275"/>
                    <a:pt x="1370" y="275"/>
                  </a:cubicBezTo>
                  <a:cubicBezTo>
                    <a:pt x="1347" y="229"/>
                    <a:pt x="1324" y="206"/>
                    <a:pt x="1279" y="183"/>
                  </a:cubicBezTo>
                  <a:cubicBezTo>
                    <a:pt x="1279" y="115"/>
                    <a:pt x="1256" y="46"/>
                    <a:pt x="1165" y="23"/>
                  </a:cubicBezTo>
                  <a:cubicBezTo>
                    <a:pt x="1165" y="1"/>
                    <a:pt x="1142" y="1"/>
                    <a:pt x="1119"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8" name="Google Shape;4784;p38">
              <a:extLst>
                <a:ext uri="{FF2B5EF4-FFF2-40B4-BE49-F238E27FC236}">
                  <a16:creationId xmlns:a16="http://schemas.microsoft.com/office/drawing/2014/main" id="{3EEFCC20-9AFA-9F27-4ABF-9DFEA7973B4F}"/>
                </a:ext>
              </a:extLst>
            </p:cNvPr>
            <p:cNvSpPr/>
            <p:nvPr/>
          </p:nvSpPr>
          <p:spPr>
            <a:xfrm>
              <a:off x="8020764" y="2352394"/>
              <a:ext cx="146306" cy="122322"/>
            </a:xfrm>
            <a:custGeom>
              <a:avLst/>
              <a:gdLst/>
              <a:ahLst/>
              <a:cxnLst/>
              <a:rect l="l" t="t" r="r" b="b"/>
              <a:pathLst>
                <a:path w="5228" h="4371" extrusionOk="0">
                  <a:moveTo>
                    <a:pt x="3653" y="0"/>
                  </a:moveTo>
                  <a:cubicBezTo>
                    <a:pt x="3607" y="0"/>
                    <a:pt x="3539" y="0"/>
                    <a:pt x="3493" y="23"/>
                  </a:cubicBezTo>
                  <a:cubicBezTo>
                    <a:pt x="3402" y="23"/>
                    <a:pt x="3333" y="46"/>
                    <a:pt x="3265" y="92"/>
                  </a:cubicBezTo>
                  <a:cubicBezTo>
                    <a:pt x="3105" y="137"/>
                    <a:pt x="2968" y="206"/>
                    <a:pt x="2831" y="274"/>
                  </a:cubicBezTo>
                  <a:cubicBezTo>
                    <a:pt x="2649" y="343"/>
                    <a:pt x="2512" y="434"/>
                    <a:pt x="2375" y="548"/>
                  </a:cubicBezTo>
                  <a:cubicBezTo>
                    <a:pt x="2146" y="731"/>
                    <a:pt x="1918" y="936"/>
                    <a:pt x="1736" y="1142"/>
                  </a:cubicBezTo>
                  <a:cubicBezTo>
                    <a:pt x="1530" y="1393"/>
                    <a:pt x="1348" y="1621"/>
                    <a:pt x="1142" y="1872"/>
                  </a:cubicBezTo>
                  <a:cubicBezTo>
                    <a:pt x="937" y="2146"/>
                    <a:pt x="731" y="2420"/>
                    <a:pt x="549" y="2717"/>
                  </a:cubicBezTo>
                  <a:cubicBezTo>
                    <a:pt x="480" y="2876"/>
                    <a:pt x="389" y="3013"/>
                    <a:pt x="298" y="3150"/>
                  </a:cubicBezTo>
                  <a:cubicBezTo>
                    <a:pt x="275" y="3219"/>
                    <a:pt x="229" y="3287"/>
                    <a:pt x="183" y="3356"/>
                  </a:cubicBezTo>
                  <a:cubicBezTo>
                    <a:pt x="138" y="3447"/>
                    <a:pt x="69" y="3538"/>
                    <a:pt x="46" y="3652"/>
                  </a:cubicBezTo>
                  <a:cubicBezTo>
                    <a:pt x="1" y="3789"/>
                    <a:pt x="24" y="3949"/>
                    <a:pt x="138" y="4063"/>
                  </a:cubicBezTo>
                  <a:cubicBezTo>
                    <a:pt x="161" y="4086"/>
                    <a:pt x="183" y="4109"/>
                    <a:pt x="229" y="4132"/>
                  </a:cubicBezTo>
                  <a:cubicBezTo>
                    <a:pt x="252" y="4155"/>
                    <a:pt x="298" y="4177"/>
                    <a:pt x="320" y="4200"/>
                  </a:cubicBezTo>
                  <a:cubicBezTo>
                    <a:pt x="389" y="4269"/>
                    <a:pt x="457" y="4314"/>
                    <a:pt x="549" y="4337"/>
                  </a:cubicBezTo>
                  <a:cubicBezTo>
                    <a:pt x="594" y="4360"/>
                    <a:pt x="640" y="4370"/>
                    <a:pt x="685" y="4370"/>
                  </a:cubicBezTo>
                  <a:cubicBezTo>
                    <a:pt x="774" y="4370"/>
                    <a:pt x="861" y="4330"/>
                    <a:pt x="937" y="4269"/>
                  </a:cubicBezTo>
                  <a:cubicBezTo>
                    <a:pt x="982" y="4223"/>
                    <a:pt x="1028" y="4155"/>
                    <a:pt x="1051" y="4109"/>
                  </a:cubicBezTo>
                  <a:cubicBezTo>
                    <a:pt x="1096" y="4063"/>
                    <a:pt x="1142" y="3995"/>
                    <a:pt x="1165" y="3949"/>
                  </a:cubicBezTo>
                  <a:cubicBezTo>
                    <a:pt x="1302" y="3721"/>
                    <a:pt x="1439" y="3493"/>
                    <a:pt x="1599" y="3264"/>
                  </a:cubicBezTo>
                  <a:cubicBezTo>
                    <a:pt x="1781" y="2968"/>
                    <a:pt x="1987" y="2671"/>
                    <a:pt x="2215" y="2374"/>
                  </a:cubicBezTo>
                  <a:lnTo>
                    <a:pt x="2215" y="2374"/>
                  </a:lnTo>
                  <a:cubicBezTo>
                    <a:pt x="2215" y="2374"/>
                    <a:pt x="2192" y="2397"/>
                    <a:pt x="2192" y="2397"/>
                  </a:cubicBezTo>
                  <a:cubicBezTo>
                    <a:pt x="2352" y="2192"/>
                    <a:pt x="2512" y="1963"/>
                    <a:pt x="2717" y="1781"/>
                  </a:cubicBezTo>
                  <a:cubicBezTo>
                    <a:pt x="2900" y="1575"/>
                    <a:pt x="3082" y="1393"/>
                    <a:pt x="3311" y="1210"/>
                  </a:cubicBezTo>
                  <a:cubicBezTo>
                    <a:pt x="3516" y="1050"/>
                    <a:pt x="3744" y="913"/>
                    <a:pt x="3972" y="799"/>
                  </a:cubicBezTo>
                  <a:cubicBezTo>
                    <a:pt x="4087" y="754"/>
                    <a:pt x="4178" y="731"/>
                    <a:pt x="4292" y="708"/>
                  </a:cubicBezTo>
                  <a:lnTo>
                    <a:pt x="4543" y="708"/>
                  </a:lnTo>
                  <a:cubicBezTo>
                    <a:pt x="4589" y="708"/>
                    <a:pt x="4612" y="731"/>
                    <a:pt x="4657" y="731"/>
                  </a:cubicBezTo>
                  <a:cubicBezTo>
                    <a:pt x="4680" y="754"/>
                    <a:pt x="4703" y="776"/>
                    <a:pt x="4726" y="776"/>
                  </a:cubicBezTo>
                  <a:cubicBezTo>
                    <a:pt x="4769" y="805"/>
                    <a:pt x="4818" y="818"/>
                    <a:pt x="4869" y="818"/>
                  </a:cubicBezTo>
                  <a:cubicBezTo>
                    <a:pt x="4978" y="818"/>
                    <a:pt x="5090" y="756"/>
                    <a:pt x="5137" y="662"/>
                  </a:cubicBezTo>
                  <a:cubicBezTo>
                    <a:pt x="5228" y="525"/>
                    <a:pt x="5159" y="343"/>
                    <a:pt x="5022" y="251"/>
                  </a:cubicBezTo>
                  <a:cubicBezTo>
                    <a:pt x="4840" y="137"/>
                    <a:pt x="4634" y="92"/>
                    <a:pt x="4406" y="92"/>
                  </a:cubicBezTo>
                  <a:cubicBezTo>
                    <a:pt x="4366" y="85"/>
                    <a:pt x="4326" y="82"/>
                    <a:pt x="4286" y="82"/>
                  </a:cubicBezTo>
                  <a:cubicBezTo>
                    <a:pt x="4189" y="82"/>
                    <a:pt x="4092" y="98"/>
                    <a:pt x="3995" y="115"/>
                  </a:cubicBezTo>
                  <a:cubicBezTo>
                    <a:pt x="3950" y="69"/>
                    <a:pt x="3881" y="23"/>
                    <a:pt x="3790" y="23"/>
                  </a:cubicBezTo>
                  <a:cubicBezTo>
                    <a:pt x="3744" y="0"/>
                    <a:pt x="3721" y="0"/>
                    <a:pt x="367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9" name="Google Shape;4785;p38">
              <a:extLst>
                <a:ext uri="{FF2B5EF4-FFF2-40B4-BE49-F238E27FC236}">
                  <a16:creationId xmlns:a16="http://schemas.microsoft.com/office/drawing/2014/main" id="{115D14B2-6B02-A802-BD69-0E803653900B}"/>
                </a:ext>
              </a:extLst>
            </p:cNvPr>
            <p:cNvSpPr/>
            <p:nvPr/>
          </p:nvSpPr>
          <p:spPr>
            <a:xfrm>
              <a:off x="8036744" y="2362609"/>
              <a:ext cx="139281" cy="112024"/>
            </a:xfrm>
            <a:custGeom>
              <a:avLst/>
              <a:gdLst/>
              <a:ahLst/>
              <a:cxnLst/>
              <a:rect l="l" t="t" r="r" b="b"/>
              <a:pathLst>
                <a:path w="4977" h="4003" extrusionOk="0">
                  <a:moveTo>
                    <a:pt x="891" y="3356"/>
                  </a:moveTo>
                  <a:cubicBezTo>
                    <a:pt x="891" y="3356"/>
                    <a:pt x="891" y="3379"/>
                    <a:pt x="891" y="3379"/>
                  </a:cubicBezTo>
                  <a:cubicBezTo>
                    <a:pt x="891" y="3379"/>
                    <a:pt x="891" y="3356"/>
                    <a:pt x="913" y="3356"/>
                  </a:cubicBezTo>
                  <a:close/>
                  <a:moveTo>
                    <a:pt x="891" y="3379"/>
                  </a:moveTo>
                  <a:cubicBezTo>
                    <a:pt x="891" y="3379"/>
                    <a:pt x="868" y="3402"/>
                    <a:pt x="868" y="3402"/>
                  </a:cubicBezTo>
                  <a:cubicBezTo>
                    <a:pt x="868" y="3402"/>
                    <a:pt x="868" y="3424"/>
                    <a:pt x="868" y="3424"/>
                  </a:cubicBezTo>
                  <a:cubicBezTo>
                    <a:pt x="868" y="3402"/>
                    <a:pt x="891" y="3402"/>
                    <a:pt x="891" y="3379"/>
                  </a:cubicBezTo>
                  <a:close/>
                  <a:moveTo>
                    <a:pt x="594" y="3767"/>
                  </a:moveTo>
                  <a:lnTo>
                    <a:pt x="594" y="3767"/>
                  </a:lnTo>
                  <a:cubicBezTo>
                    <a:pt x="588" y="3773"/>
                    <a:pt x="582" y="3780"/>
                    <a:pt x="576" y="3789"/>
                  </a:cubicBezTo>
                  <a:lnTo>
                    <a:pt x="576" y="3789"/>
                  </a:lnTo>
                  <a:cubicBezTo>
                    <a:pt x="594" y="3786"/>
                    <a:pt x="594" y="3767"/>
                    <a:pt x="594" y="3767"/>
                  </a:cubicBezTo>
                  <a:close/>
                  <a:moveTo>
                    <a:pt x="3767" y="1"/>
                  </a:moveTo>
                  <a:cubicBezTo>
                    <a:pt x="3630" y="23"/>
                    <a:pt x="3516" y="46"/>
                    <a:pt x="3401" y="69"/>
                  </a:cubicBezTo>
                  <a:cubicBezTo>
                    <a:pt x="3128" y="138"/>
                    <a:pt x="2899" y="252"/>
                    <a:pt x="2694" y="389"/>
                  </a:cubicBezTo>
                  <a:cubicBezTo>
                    <a:pt x="2557" y="480"/>
                    <a:pt x="2420" y="594"/>
                    <a:pt x="2306" y="708"/>
                  </a:cubicBezTo>
                  <a:cubicBezTo>
                    <a:pt x="2192" y="799"/>
                    <a:pt x="2078" y="914"/>
                    <a:pt x="1986" y="1005"/>
                  </a:cubicBezTo>
                  <a:cubicBezTo>
                    <a:pt x="1781" y="1233"/>
                    <a:pt x="1598" y="1461"/>
                    <a:pt x="1416" y="1690"/>
                  </a:cubicBezTo>
                  <a:cubicBezTo>
                    <a:pt x="1210" y="1918"/>
                    <a:pt x="1005" y="2169"/>
                    <a:pt x="822" y="2420"/>
                  </a:cubicBezTo>
                  <a:cubicBezTo>
                    <a:pt x="685" y="2625"/>
                    <a:pt x="571" y="2831"/>
                    <a:pt x="434" y="3036"/>
                  </a:cubicBezTo>
                  <a:cubicBezTo>
                    <a:pt x="366" y="3150"/>
                    <a:pt x="320" y="3242"/>
                    <a:pt x="252" y="3333"/>
                  </a:cubicBezTo>
                  <a:cubicBezTo>
                    <a:pt x="183" y="3424"/>
                    <a:pt x="115" y="3516"/>
                    <a:pt x="69" y="3607"/>
                  </a:cubicBezTo>
                  <a:cubicBezTo>
                    <a:pt x="69" y="3630"/>
                    <a:pt x="46" y="3675"/>
                    <a:pt x="46" y="3698"/>
                  </a:cubicBezTo>
                  <a:cubicBezTo>
                    <a:pt x="0" y="3812"/>
                    <a:pt x="69" y="3927"/>
                    <a:pt x="160" y="3972"/>
                  </a:cubicBezTo>
                  <a:cubicBezTo>
                    <a:pt x="198" y="3991"/>
                    <a:pt x="244" y="4002"/>
                    <a:pt x="289" y="4002"/>
                  </a:cubicBezTo>
                  <a:cubicBezTo>
                    <a:pt x="353" y="4002"/>
                    <a:pt x="417" y="3980"/>
                    <a:pt x="457" y="3927"/>
                  </a:cubicBezTo>
                  <a:cubicBezTo>
                    <a:pt x="480" y="3904"/>
                    <a:pt x="503" y="3904"/>
                    <a:pt x="525" y="3881"/>
                  </a:cubicBezTo>
                  <a:cubicBezTo>
                    <a:pt x="542" y="3847"/>
                    <a:pt x="559" y="3814"/>
                    <a:pt x="576" y="3789"/>
                  </a:cubicBezTo>
                  <a:lnTo>
                    <a:pt x="576" y="3789"/>
                  </a:lnTo>
                  <a:cubicBezTo>
                    <a:pt x="574" y="3789"/>
                    <a:pt x="573" y="3790"/>
                    <a:pt x="571" y="3790"/>
                  </a:cubicBezTo>
                  <a:cubicBezTo>
                    <a:pt x="617" y="3744"/>
                    <a:pt x="662" y="3675"/>
                    <a:pt x="708" y="3630"/>
                  </a:cubicBezTo>
                  <a:cubicBezTo>
                    <a:pt x="731" y="3585"/>
                    <a:pt x="753" y="3562"/>
                    <a:pt x="776" y="3539"/>
                  </a:cubicBezTo>
                  <a:lnTo>
                    <a:pt x="776" y="3539"/>
                  </a:lnTo>
                  <a:cubicBezTo>
                    <a:pt x="754" y="3561"/>
                    <a:pt x="753" y="3562"/>
                    <a:pt x="731" y="3584"/>
                  </a:cubicBezTo>
                  <a:cubicBezTo>
                    <a:pt x="777" y="3539"/>
                    <a:pt x="822" y="3470"/>
                    <a:pt x="845" y="3424"/>
                  </a:cubicBezTo>
                  <a:cubicBezTo>
                    <a:pt x="845" y="3424"/>
                    <a:pt x="845" y="3447"/>
                    <a:pt x="845" y="3447"/>
                  </a:cubicBezTo>
                  <a:lnTo>
                    <a:pt x="868" y="3402"/>
                  </a:lnTo>
                  <a:cubicBezTo>
                    <a:pt x="891" y="3379"/>
                    <a:pt x="891" y="3379"/>
                    <a:pt x="891" y="3356"/>
                  </a:cubicBezTo>
                  <a:cubicBezTo>
                    <a:pt x="1073" y="3150"/>
                    <a:pt x="1210" y="2922"/>
                    <a:pt x="1370" y="2694"/>
                  </a:cubicBezTo>
                  <a:cubicBezTo>
                    <a:pt x="1621" y="2374"/>
                    <a:pt x="1872" y="2078"/>
                    <a:pt x="2123" y="1758"/>
                  </a:cubicBezTo>
                  <a:cubicBezTo>
                    <a:pt x="2260" y="1598"/>
                    <a:pt x="2374" y="1439"/>
                    <a:pt x="2534" y="1279"/>
                  </a:cubicBezTo>
                  <a:cubicBezTo>
                    <a:pt x="2671" y="1142"/>
                    <a:pt x="2808" y="1005"/>
                    <a:pt x="2968" y="891"/>
                  </a:cubicBezTo>
                  <a:cubicBezTo>
                    <a:pt x="3105" y="777"/>
                    <a:pt x="3264" y="685"/>
                    <a:pt x="3424" y="617"/>
                  </a:cubicBezTo>
                  <a:cubicBezTo>
                    <a:pt x="3538" y="571"/>
                    <a:pt x="3675" y="526"/>
                    <a:pt x="3812" y="503"/>
                  </a:cubicBezTo>
                  <a:cubicBezTo>
                    <a:pt x="3866" y="496"/>
                    <a:pt x="3921" y="493"/>
                    <a:pt x="3977" y="493"/>
                  </a:cubicBezTo>
                  <a:cubicBezTo>
                    <a:pt x="4113" y="493"/>
                    <a:pt x="4254" y="509"/>
                    <a:pt x="4383" y="526"/>
                  </a:cubicBezTo>
                  <a:cubicBezTo>
                    <a:pt x="4474" y="526"/>
                    <a:pt x="4566" y="548"/>
                    <a:pt x="4657" y="571"/>
                  </a:cubicBezTo>
                  <a:cubicBezTo>
                    <a:pt x="4689" y="587"/>
                    <a:pt x="4721" y="604"/>
                    <a:pt x="4754" y="604"/>
                  </a:cubicBezTo>
                  <a:cubicBezTo>
                    <a:pt x="4767" y="604"/>
                    <a:pt x="4780" y="601"/>
                    <a:pt x="4794" y="594"/>
                  </a:cubicBezTo>
                  <a:cubicBezTo>
                    <a:pt x="4862" y="594"/>
                    <a:pt x="4908" y="548"/>
                    <a:pt x="4931" y="503"/>
                  </a:cubicBezTo>
                  <a:cubicBezTo>
                    <a:pt x="4976" y="411"/>
                    <a:pt x="4954" y="274"/>
                    <a:pt x="4862" y="229"/>
                  </a:cubicBezTo>
                  <a:cubicBezTo>
                    <a:pt x="4634" y="138"/>
                    <a:pt x="4429" y="69"/>
                    <a:pt x="4200" y="23"/>
                  </a:cubicBezTo>
                  <a:cubicBezTo>
                    <a:pt x="4132" y="23"/>
                    <a:pt x="4063" y="23"/>
                    <a:pt x="399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0" name="Google Shape;4786;p38">
              <a:extLst>
                <a:ext uri="{FF2B5EF4-FFF2-40B4-BE49-F238E27FC236}">
                  <a16:creationId xmlns:a16="http://schemas.microsoft.com/office/drawing/2014/main" id="{90D29280-B8F1-BE58-B8D8-82CBB7778B4F}"/>
                </a:ext>
              </a:extLst>
            </p:cNvPr>
            <p:cNvSpPr/>
            <p:nvPr/>
          </p:nvSpPr>
          <p:spPr>
            <a:xfrm>
              <a:off x="8042481" y="2210594"/>
              <a:ext cx="344327" cy="271091"/>
            </a:xfrm>
            <a:custGeom>
              <a:avLst/>
              <a:gdLst/>
              <a:ahLst/>
              <a:cxnLst/>
              <a:rect l="l" t="t" r="r" b="b"/>
              <a:pathLst>
                <a:path w="12304" h="9687" extrusionOk="0">
                  <a:moveTo>
                    <a:pt x="11642" y="23"/>
                  </a:moveTo>
                  <a:cubicBezTo>
                    <a:pt x="11645" y="24"/>
                    <a:pt x="11649" y="24"/>
                    <a:pt x="11653" y="25"/>
                  </a:cubicBezTo>
                  <a:lnTo>
                    <a:pt x="11653" y="25"/>
                  </a:lnTo>
                  <a:cubicBezTo>
                    <a:pt x="11649" y="24"/>
                    <a:pt x="11645" y="23"/>
                    <a:pt x="11642" y="23"/>
                  </a:cubicBezTo>
                  <a:close/>
                  <a:moveTo>
                    <a:pt x="6270" y="4591"/>
                  </a:moveTo>
                  <a:lnTo>
                    <a:pt x="6270" y="4591"/>
                  </a:lnTo>
                  <a:cubicBezTo>
                    <a:pt x="6265" y="4598"/>
                    <a:pt x="6260" y="4604"/>
                    <a:pt x="6255" y="4611"/>
                  </a:cubicBezTo>
                  <a:cubicBezTo>
                    <a:pt x="6255" y="4611"/>
                    <a:pt x="6263" y="4603"/>
                    <a:pt x="6270" y="4591"/>
                  </a:cubicBezTo>
                  <a:close/>
                  <a:moveTo>
                    <a:pt x="11094" y="0"/>
                  </a:moveTo>
                  <a:cubicBezTo>
                    <a:pt x="10980" y="0"/>
                    <a:pt x="10866" y="0"/>
                    <a:pt x="10752" y="23"/>
                  </a:cubicBezTo>
                  <a:cubicBezTo>
                    <a:pt x="10569" y="23"/>
                    <a:pt x="10409" y="46"/>
                    <a:pt x="10249" y="91"/>
                  </a:cubicBezTo>
                  <a:cubicBezTo>
                    <a:pt x="10113" y="114"/>
                    <a:pt x="9953" y="160"/>
                    <a:pt x="9816" y="206"/>
                  </a:cubicBezTo>
                  <a:cubicBezTo>
                    <a:pt x="9519" y="274"/>
                    <a:pt x="9222" y="411"/>
                    <a:pt x="8948" y="571"/>
                  </a:cubicBezTo>
                  <a:cubicBezTo>
                    <a:pt x="8675" y="731"/>
                    <a:pt x="8401" y="936"/>
                    <a:pt x="8172" y="1164"/>
                  </a:cubicBezTo>
                  <a:cubicBezTo>
                    <a:pt x="8035" y="1256"/>
                    <a:pt x="7921" y="1393"/>
                    <a:pt x="7807" y="1507"/>
                  </a:cubicBezTo>
                  <a:cubicBezTo>
                    <a:pt x="7693" y="1621"/>
                    <a:pt x="7579" y="1712"/>
                    <a:pt x="7488" y="1826"/>
                  </a:cubicBezTo>
                  <a:cubicBezTo>
                    <a:pt x="7282" y="2077"/>
                    <a:pt x="7100" y="2328"/>
                    <a:pt x="6917" y="2579"/>
                  </a:cubicBezTo>
                  <a:cubicBezTo>
                    <a:pt x="6757" y="2831"/>
                    <a:pt x="6552" y="3059"/>
                    <a:pt x="6392" y="3310"/>
                  </a:cubicBezTo>
                  <a:cubicBezTo>
                    <a:pt x="6209" y="3561"/>
                    <a:pt x="6027" y="3812"/>
                    <a:pt x="5844" y="4063"/>
                  </a:cubicBezTo>
                  <a:cubicBezTo>
                    <a:pt x="5821" y="4109"/>
                    <a:pt x="5776" y="4154"/>
                    <a:pt x="5730" y="4223"/>
                  </a:cubicBezTo>
                  <a:cubicBezTo>
                    <a:pt x="5730" y="4223"/>
                    <a:pt x="5707" y="4246"/>
                    <a:pt x="5707" y="4246"/>
                  </a:cubicBezTo>
                  <a:cubicBezTo>
                    <a:pt x="5456" y="4588"/>
                    <a:pt x="5228" y="4953"/>
                    <a:pt x="4977" y="5296"/>
                  </a:cubicBezTo>
                  <a:lnTo>
                    <a:pt x="5022" y="5227"/>
                  </a:lnTo>
                  <a:lnTo>
                    <a:pt x="5022" y="5227"/>
                  </a:lnTo>
                  <a:cubicBezTo>
                    <a:pt x="5000" y="5250"/>
                    <a:pt x="4954" y="5296"/>
                    <a:pt x="4931" y="5341"/>
                  </a:cubicBezTo>
                  <a:cubicBezTo>
                    <a:pt x="4886" y="5410"/>
                    <a:pt x="4840" y="5455"/>
                    <a:pt x="4771" y="5501"/>
                  </a:cubicBezTo>
                  <a:cubicBezTo>
                    <a:pt x="4726" y="5547"/>
                    <a:pt x="4680" y="5615"/>
                    <a:pt x="4634" y="5661"/>
                  </a:cubicBezTo>
                  <a:lnTo>
                    <a:pt x="4612" y="5661"/>
                  </a:lnTo>
                  <a:cubicBezTo>
                    <a:pt x="4589" y="5684"/>
                    <a:pt x="4589" y="5684"/>
                    <a:pt x="4566" y="5684"/>
                  </a:cubicBezTo>
                  <a:lnTo>
                    <a:pt x="4361" y="5684"/>
                  </a:lnTo>
                  <a:cubicBezTo>
                    <a:pt x="4269" y="5661"/>
                    <a:pt x="4201" y="5638"/>
                    <a:pt x="4109" y="5638"/>
                  </a:cubicBezTo>
                  <a:cubicBezTo>
                    <a:pt x="3995" y="5615"/>
                    <a:pt x="3858" y="5615"/>
                    <a:pt x="3744" y="5615"/>
                  </a:cubicBezTo>
                  <a:cubicBezTo>
                    <a:pt x="3562" y="5615"/>
                    <a:pt x="3402" y="5638"/>
                    <a:pt x="3219" y="5684"/>
                  </a:cubicBezTo>
                  <a:cubicBezTo>
                    <a:pt x="2991" y="5752"/>
                    <a:pt x="2786" y="5866"/>
                    <a:pt x="2580" y="6026"/>
                  </a:cubicBezTo>
                  <a:cubicBezTo>
                    <a:pt x="2489" y="6117"/>
                    <a:pt x="2375" y="6186"/>
                    <a:pt x="2283" y="6277"/>
                  </a:cubicBezTo>
                  <a:cubicBezTo>
                    <a:pt x="2169" y="6391"/>
                    <a:pt x="2078" y="6483"/>
                    <a:pt x="1964" y="6597"/>
                  </a:cubicBezTo>
                  <a:cubicBezTo>
                    <a:pt x="1873" y="6688"/>
                    <a:pt x="1758" y="6779"/>
                    <a:pt x="1667" y="6893"/>
                  </a:cubicBezTo>
                  <a:cubicBezTo>
                    <a:pt x="1576" y="6985"/>
                    <a:pt x="1507" y="7099"/>
                    <a:pt x="1416" y="7213"/>
                  </a:cubicBezTo>
                  <a:cubicBezTo>
                    <a:pt x="1233" y="7441"/>
                    <a:pt x="1051" y="7669"/>
                    <a:pt x="891" y="7921"/>
                  </a:cubicBezTo>
                  <a:cubicBezTo>
                    <a:pt x="777" y="8080"/>
                    <a:pt x="663" y="8240"/>
                    <a:pt x="549" y="8423"/>
                  </a:cubicBezTo>
                  <a:cubicBezTo>
                    <a:pt x="435" y="8582"/>
                    <a:pt x="298" y="8742"/>
                    <a:pt x="206" y="8925"/>
                  </a:cubicBezTo>
                  <a:cubicBezTo>
                    <a:pt x="161" y="8993"/>
                    <a:pt x="138" y="9062"/>
                    <a:pt x="92" y="9130"/>
                  </a:cubicBezTo>
                  <a:cubicBezTo>
                    <a:pt x="92" y="9153"/>
                    <a:pt x="69" y="9199"/>
                    <a:pt x="47" y="9222"/>
                  </a:cubicBezTo>
                  <a:cubicBezTo>
                    <a:pt x="47" y="9244"/>
                    <a:pt x="24" y="9290"/>
                    <a:pt x="24" y="9336"/>
                  </a:cubicBezTo>
                  <a:cubicBezTo>
                    <a:pt x="1" y="9427"/>
                    <a:pt x="24" y="9518"/>
                    <a:pt x="92" y="9610"/>
                  </a:cubicBezTo>
                  <a:cubicBezTo>
                    <a:pt x="144" y="9661"/>
                    <a:pt x="221" y="9687"/>
                    <a:pt x="294" y="9687"/>
                  </a:cubicBezTo>
                  <a:cubicBezTo>
                    <a:pt x="319" y="9687"/>
                    <a:pt x="343" y="9684"/>
                    <a:pt x="366" y="9678"/>
                  </a:cubicBezTo>
                  <a:cubicBezTo>
                    <a:pt x="457" y="9655"/>
                    <a:pt x="526" y="9587"/>
                    <a:pt x="572" y="9518"/>
                  </a:cubicBezTo>
                  <a:cubicBezTo>
                    <a:pt x="594" y="9495"/>
                    <a:pt x="594" y="9473"/>
                    <a:pt x="617" y="9450"/>
                  </a:cubicBezTo>
                  <a:cubicBezTo>
                    <a:pt x="663" y="9381"/>
                    <a:pt x="686" y="9336"/>
                    <a:pt x="731" y="9267"/>
                  </a:cubicBezTo>
                  <a:cubicBezTo>
                    <a:pt x="823" y="9130"/>
                    <a:pt x="914" y="9016"/>
                    <a:pt x="1005" y="8879"/>
                  </a:cubicBezTo>
                  <a:cubicBezTo>
                    <a:pt x="1119" y="8742"/>
                    <a:pt x="1211" y="8605"/>
                    <a:pt x="1302" y="8468"/>
                  </a:cubicBezTo>
                  <a:cubicBezTo>
                    <a:pt x="1393" y="8309"/>
                    <a:pt x="1507" y="8149"/>
                    <a:pt x="1621" y="8012"/>
                  </a:cubicBezTo>
                  <a:cubicBezTo>
                    <a:pt x="1736" y="7852"/>
                    <a:pt x="1850" y="7715"/>
                    <a:pt x="1964" y="7578"/>
                  </a:cubicBezTo>
                  <a:cubicBezTo>
                    <a:pt x="2032" y="7487"/>
                    <a:pt x="2101" y="7396"/>
                    <a:pt x="2169" y="7304"/>
                  </a:cubicBezTo>
                  <a:cubicBezTo>
                    <a:pt x="2261" y="7213"/>
                    <a:pt x="2375" y="7122"/>
                    <a:pt x="2466" y="7030"/>
                  </a:cubicBezTo>
                  <a:cubicBezTo>
                    <a:pt x="2557" y="6916"/>
                    <a:pt x="2649" y="6825"/>
                    <a:pt x="2763" y="6734"/>
                  </a:cubicBezTo>
                  <a:cubicBezTo>
                    <a:pt x="2831" y="6642"/>
                    <a:pt x="2923" y="6574"/>
                    <a:pt x="3014" y="6505"/>
                  </a:cubicBezTo>
                  <a:cubicBezTo>
                    <a:pt x="3105" y="6460"/>
                    <a:pt x="3196" y="6391"/>
                    <a:pt x="3288" y="6368"/>
                  </a:cubicBezTo>
                  <a:cubicBezTo>
                    <a:pt x="3379" y="6323"/>
                    <a:pt x="3493" y="6300"/>
                    <a:pt x="3607" y="6277"/>
                  </a:cubicBezTo>
                  <a:cubicBezTo>
                    <a:pt x="3645" y="6270"/>
                    <a:pt x="3686" y="6267"/>
                    <a:pt x="3728" y="6267"/>
                  </a:cubicBezTo>
                  <a:cubicBezTo>
                    <a:pt x="3813" y="6267"/>
                    <a:pt x="3904" y="6277"/>
                    <a:pt x="3995" y="6277"/>
                  </a:cubicBezTo>
                  <a:cubicBezTo>
                    <a:pt x="4154" y="6306"/>
                    <a:pt x="4313" y="6335"/>
                    <a:pt x="4477" y="6335"/>
                  </a:cubicBezTo>
                  <a:cubicBezTo>
                    <a:pt x="4573" y="6335"/>
                    <a:pt x="4671" y="6325"/>
                    <a:pt x="4771" y="6300"/>
                  </a:cubicBezTo>
                  <a:cubicBezTo>
                    <a:pt x="4931" y="6277"/>
                    <a:pt x="5045" y="6163"/>
                    <a:pt x="5159" y="6049"/>
                  </a:cubicBezTo>
                  <a:cubicBezTo>
                    <a:pt x="5274" y="5935"/>
                    <a:pt x="5365" y="5821"/>
                    <a:pt x="5479" y="5706"/>
                  </a:cubicBezTo>
                  <a:lnTo>
                    <a:pt x="5456" y="5706"/>
                  </a:lnTo>
                  <a:cubicBezTo>
                    <a:pt x="5730" y="5387"/>
                    <a:pt x="5958" y="5022"/>
                    <a:pt x="6209" y="4679"/>
                  </a:cubicBezTo>
                  <a:cubicBezTo>
                    <a:pt x="6232" y="4634"/>
                    <a:pt x="6255" y="4611"/>
                    <a:pt x="6278" y="4565"/>
                  </a:cubicBezTo>
                  <a:lnTo>
                    <a:pt x="6278" y="4565"/>
                  </a:lnTo>
                  <a:cubicBezTo>
                    <a:pt x="6278" y="4574"/>
                    <a:pt x="6274" y="4583"/>
                    <a:pt x="6270" y="4591"/>
                  </a:cubicBezTo>
                  <a:lnTo>
                    <a:pt x="6270" y="4591"/>
                  </a:lnTo>
                  <a:cubicBezTo>
                    <a:pt x="6538" y="4232"/>
                    <a:pt x="6785" y="3874"/>
                    <a:pt x="7031" y="3515"/>
                  </a:cubicBezTo>
                  <a:cubicBezTo>
                    <a:pt x="7168" y="3333"/>
                    <a:pt x="7305" y="3173"/>
                    <a:pt x="7419" y="2990"/>
                  </a:cubicBezTo>
                  <a:cubicBezTo>
                    <a:pt x="7548" y="2840"/>
                    <a:pt x="7657" y="2669"/>
                    <a:pt x="7764" y="2516"/>
                  </a:cubicBezTo>
                  <a:lnTo>
                    <a:pt x="7764" y="2516"/>
                  </a:lnTo>
                  <a:cubicBezTo>
                    <a:pt x="7755" y="2529"/>
                    <a:pt x="7747" y="2543"/>
                    <a:pt x="7739" y="2557"/>
                  </a:cubicBezTo>
                  <a:lnTo>
                    <a:pt x="7784" y="2488"/>
                  </a:lnTo>
                  <a:lnTo>
                    <a:pt x="7784" y="2488"/>
                  </a:lnTo>
                  <a:cubicBezTo>
                    <a:pt x="7778" y="2497"/>
                    <a:pt x="7771" y="2507"/>
                    <a:pt x="7764" y="2516"/>
                  </a:cubicBezTo>
                  <a:lnTo>
                    <a:pt x="7764" y="2516"/>
                  </a:lnTo>
                  <a:cubicBezTo>
                    <a:pt x="7829" y="2420"/>
                    <a:pt x="7909" y="2337"/>
                    <a:pt x="7990" y="2237"/>
                  </a:cubicBezTo>
                  <a:cubicBezTo>
                    <a:pt x="8081" y="2123"/>
                    <a:pt x="8195" y="2032"/>
                    <a:pt x="8286" y="1918"/>
                  </a:cubicBezTo>
                  <a:cubicBezTo>
                    <a:pt x="8401" y="1826"/>
                    <a:pt x="8492" y="1712"/>
                    <a:pt x="8606" y="1621"/>
                  </a:cubicBezTo>
                  <a:cubicBezTo>
                    <a:pt x="8697" y="1529"/>
                    <a:pt x="8789" y="1461"/>
                    <a:pt x="8903" y="1370"/>
                  </a:cubicBezTo>
                  <a:cubicBezTo>
                    <a:pt x="9040" y="1278"/>
                    <a:pt x="9177" y="1164"/>
                    <a:pt x="9336" y="1073"/>
                  </a:cubicBezTo>
                  <a:cubicBezTo>
                    <a:pt x="9473" y="982"/>
                    <a:pt x="9633" y="890"/>
                    <a:pt x="9793" y="822"/>
                  </a:cubicBezTo>
                  <a:cubicBezTo>
                    <a:pt x="10181" y="685"/>
                    <a:pt x="10546" y="571"/>
                    <a:pt x="10957" y="502"/>
                  </a:cubicBezTo>
                  <a:cubicBezTo>
                    <a:pt x="11131" y="476"/>
                    <a:pt x="11305" y="465"/>
                    <a:pt x="11479" y="465"/>
                  </a:cubicBezTo>
                  <a:cubicBezTo>
                    <a:pt x="11601" y="465"/>
                    <a:pt x="11724" y="470"/>
                    <a:pt x="11847" y="480"/>
                  </a:cubicBezTo>
                  <a:cubicBezTo>
                    <a:pt x="11916" y="480"/>
                    <a:pt x="11961" y="502"/>
                    <a:pt x="12030" y="525"/>
                  </a:cubicBezTo>
                  <a:cubicBezTo>
                    <a:pt x="12045" y="528"/>
                    <a:pt x="12059" y="530"/>
                    <a:pt x="12074" y="530"/>
                  </a:cubicBezTo>
                  <a:cubicBezTo>
                    <a:pt x="12172" y="530"/>
                    <a:pt x="12261" y="465"/>
                    <a:pt x="12281" y="365"/>
                  </a:cubicBezTo>
                  <a:cubicBezTo>
                    <a:pt x="12304" y="251"/>
                    <a:pt x="12235" y="160"/>
                    <a:pt x="12144" y="114"/>
                  </a:cubicBezTo>
                  <a:cubicBezTo>
                    <a:pt x="11988" y="70"/>
                    <a:pt x="11810" y="47"/>
                    <a:pt x="11653" y="25"/>
                  </a:cubicBezTo>
                  <a:lnTo>
                    <a:pt x="11653" y="25"/>
                  </a:lnTo>
                  <a:cubicBezTo>
                    <a:pt x="11671" y="30"/>
                    <a:pt x="11687" y="46"/>
                    <a:pt x="11687" y="46"/>
                  </a:cubicBezTo>
                  <a:cubicBezTo>
                    <a:pt x="11505" y="0"/>
                    <a:pt x="11299" y="0"/>
                    <a:pt x="1109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1" name="Google Shape;4787;p38">
              <a:extLst>
                <a:ext uri="{FF2B5EF4-FFF2-40B4-BE49-F238E27FC236}">
                  <a16:creationId xmlns:a16="http://schemas.microsoft.com/office/drawing/2014/main" id="{87FC12C5-907A-9955-E92A-6827FE250A80}"/>
                </a:ext>
              </a:extLst>
            </p:cNvPr>
            <p:cNvSpPr/>
            <p:nvPr/>
          </p:nvSpPr>
          <p:spPr>
            <a:xfrm>
              <a:off x="8324821" y="2507599"/>
              <a:ext cx="197406" cy="144822"/>
            </a:xfrm>
            <a:custGeom>
              <a:avLst/>
              <a:gdLst/>
              <a:ahLst/>
              <a:cxnLst/>
              <a:rect l="l" t="t" r="r" b="b"/>
              <a:pathLst>
                <a:path w="7054" h="5175" extrusionOk="0">
                  <a:moveTo>
                    <a:pt x="343" y="1"/>
                  </a:moveTo>
                  <a:cubicBezTo>
                    <a:pt x="252" y="1"/>
                    <a:pt x="160" y="47"/>
                    <a:pt x="92" y="138"/>
                  </a:cubicBezTo>
                  <a:cubicBezTo>
                    <a:pt x="1" y="275"/>
                    <a:pt x="24" y="480"/>
                    <a:pt x="160" y="572"/>
                  </a:cubicBezTo>
                  <a:cubicBezTo>
                    <a:pt x="206" y="594"/>
                    <a:pt x="229" y="640"/>
                    <a:pt x="275" y="663"/>
                  </a:cubicBezTo>
                  <a:cubicBezTo>
                    <a:pt x="343" y="709"/>
                    <a:pt x="412" y="754"/>
                    <a:pt x="457" y="800"/>
                  </a:cubicBezTo>
                  <a:cubicBezTo>
                    <a:pt x="594" y="868"/>
                    <a:pt x="708" y="960"/>
                    <a:pt x="845" y="1051"/>
                  </a:cubicBezTo>
                  <a:cubicBezTo>
                    <a:pt x="1096" y="1233"/>
                    <a:pt x="1347" y="1439"/>
                    <a:pt x="1598" y="1622"/>
                  </a:cubicBezTo>
                  <a:cubicBezTo>
                    <a:pt x="1872" y="1827"/>
                    <a:pt x="2146" y="2032"/>
                    <a:pt x="2420" y="2215"/>
                  </a:cubicBezTo>
                  <a:cubicBezTo>
                    <a:pt x="2534" y="2306"/>
                    <a:pt x="2671" y="2375"/>
                    <a:pt x="2785" y="2466"/>
                  </a:cubicBezTo>
                  <a:cubicBezTo>
                    <a:pt x="2922" y="2557"/>
                    <a:pt x="3059" y="2649"/>
                    <a:pt x="3196" y="2763"/>
                  </a:cubicBezTo>
                  <a:cubicBezTo>
                    <a:pt x="3288" y="2831"/>
                    <a:pt x="3402" y="2877"/>
                    <a:pt x="3493" y="2945"/>
                  </a:cubicBezTo>
                  <a:cubicBezTo>
                    <a:pt x="3607" y="3037"/>
                    <a:pt x="3698" y="3105"/>
                    <a:pt x="3813" y="3174"/>
                  </a:cubicBezTo>
                  <a:cubicBezTo>
                    <a:pt x="3995" y="3311"/>
                    <a:pt x="4178" y="3448"/>
                    <a:pt x="4360" y="3562"/>
                  </a:cubicBezTo>
                  <a:cubicBezTo>
                    <a:pt x="4566" y="3676"/>
                    <a:pt x="4748" y="3813"/>
                    <a:pt x="4954" y="3950"/>
                  </a:cubicBezTo>
                  <a:cubicBezTo>
                    <a:pt x="5159" y="4064"/>
                    <a:pt x="5365" y="4201"/>
                    <a:pt x="5570" y="4315"/>
                  </a:cubicBezTo>
                  <a:cubicBezTo>
                    <a:pt x="5661" y="4361"/>
                    <a:pt x="5753" y="4429"/>
                    <a:pt x="5867" y="4498"/>
                  </a:cubicBezTo>
                  <a:cubicBezTo>
                    <a:pt x="5867" y="4492"/>
                    <a:pt x="5865" y="4488"/>
                    <a:pt x="5863" y="4485"/>
                  </a:cubicBezTo>
                  <a:lnTo>
                    <a:pt x="5863" y="4485"/>
                  </a:lnTo>
                  <a:cubicBezTo>
                    <a:pt x="5994" y="4552"/>
                    <a:pt x="6124" y="4639"/>
                    <a:pt x="6255" y="4726"/>
                  </a:cubicBezTo>
                  <a:cubicBezTo>
                    <a:pt x="6255" y="4726"/>
                    <a:pt x="6255" y="4703"/>
                    <a:pt x="6255" y="4703"/>
                  </a:cubicBezTo>
                  <a:cubicBezTo>
                    <a:pt x="6255" y="4703"/>
                    <a:pt x="6255" y="4726"/>
                    <a:pt x="6278" y="4726"/>
                  </a:cubicBezTo>
                  <a:cubicBezTo>
                    <a:pt x="6369" y="4771"/>
                    <a:pt x="6460" y="4840"/>
                    <a:pt x="6574" y="4908"/>
                  </a:cubicBezTo>
                  <a:cubicBezTo>
                    <a:pt x="6666" y="5000"/>
                    <a:pt x="6780" y="5068"/>
                    <a:pt x="6894" y="5159"/>
                  </a:cubicBezTo>
                  <a:cubicBezTo>
                    <a:pt x="6913" y="5169"/>
                    <a:pt x="6932" y="5174"/>
                    <a:pt x="6951" y="5174"/>
                  </a:cubicBezTo>
                  <a:cubicBezTo>
                    <a:pt x="6977" y="5174"/>
                    <a:pt x="7004" y="5163"/>
                    <a:pt x="7031" y="5137"/>
                  </a:cubicBezTo>
                  <a:cubicBezTo>
                    <a:pt x="7054" y="5091"/>
                    <a:pt x="7054" y="5045"/>
                    <a:pt x="7008" y="5000"/>
                  </a:cubicBezTo>
                  <a:cubicBezTo>
                    <a:pt x="6757" y="4840"/>
                    <a:pt x="6529" y="4634"/>
                    <a:pt x="6278" y="4452"/>
                  </a:cubicBezTo>
                  <a:cubicBezTo>
                    <a:pt x="6164" y="4361"/>
                    <a:pt x="6027" y="4269"/>
                    <a:pt x="5890" y="4178"/>
                  </a:cubicBezTo>
                  <a:cubicBezTo>
                    <a:pt x="5844" y="4132"/>
                    <a:pt x="5775" y="4087"/>
                    <a:pt x="5707" y="4041"/>
                  </a:cubicBezTo>
                  <a:cubicBezTo>
                    <a:pt x="5661" y="3995"/>
                    <a:pt x="5593" y="3950"/>
                    <a:pt x="5524" y="3904"/>
                  </a:cubicBezTo>
                  <a:cubicBezTo>
                    <a:pt x="5410" y="3813"/>
                    <a:pt x="5296" y="3699"/>
                    <a:pt x="5182" y="3584"/>
                  </a:cubicBezTo>
                  <a:cubicBezTo>
                    <a:pt x="5068" y="3493"/>
                    <a:pt x="4954" y="3402"/>
                    <a:pt x="4840" y="3311"/>
                  </a:cubicBezTo>
                  <a:cubicBezTo>
                    <a:pt x="4726" y="3219"/>
                    <a:pt x="4589" y="3128"/>
                    <a:pt x="4474" y="3037"/>
                  </a:cubicBezTo>
                  <a:cubicBezTo>
                    <a:pt x="4360" y="2945"/>
                    <a:pt x="4246" y="2854"/>
                    <a:pt x="4155" y="2763"/>
                  </a:cubicBezTo>
                  <a:cubicBezTo>
                    <a:pt x="4018" y="2649"/>
                    <a:pt x="3904" y="2557"/>
                    <a:pt x="3767" y="2443"/>
                  </a:cubicBezTo>
                  <a:cubicBezTo>
                    <a:pt x="3630" y="2352"/>
                    <a:pt x="3493" y="2261"/>
                    <a:pt x="3379" y="2169"/>
                  </a:cubicBezTo>
                  <a:cubicBezTo>
                    <a:pt x="3242" y="2078"/>
                    <a:pt x="3128" y="1964"/>
                    <a:pt x="2991" y="1873"/>
                  </a:cubicBezTo>
                  <a:cubicBezTo>
                    <a:pt x="2877" y="1781"/>
                    <a:pt x="2740" y="1690"/>
                    <a:pt x="2626" y="1599"/>
                  </a:cubicBezTo>
                  <a:cubicBezTo>
                    <a:pt x="2352" y="1393"/>
                    <a:pt x="2101" y="1188"/>
                    <a:pt x="1850" y="1005"/>
                  </a:cubicBezTo>
                  <a:cubicBezTo>
                    <a:pt x="1713" y="891"/>
                    <a:pt x="1576" y="800"/>
                    <a:pt x="1462" y="709"/>
                  </a:cubicBezTo>
                  <a:cubicBezTo>
                    <a:pt x="1347" y="594"/>
                    <a:pt x="1210" y="526"/>
                    <a:pt x="1096" y="435"/>
                  </a:cubicBezTo>
                  <a:cubicBezTo>
                    <a:pt x="982" y="366"/>
                    <a:pt x="891" y="298"/>
                    <a:pt x="777" y="229"/>
                  </a:cubicBezTo>
                  <a:cubicBezTo>
                    <a:pt x="754" y="206"/>
                    <a:pt x="708" y="161"/>
                    <a:pt x="663" y="138"/>
                  </a:cubicBezTo>
                  <a:cubicBezTo>
                    <a:pt x="617" y="115"/>
                    <a:pt x="594" y="92"/>
                    <a:pt x="548" y="69"/>
                  </a:cubicBezTo>
                  <a:cubicBezTo>
                    <a:pt x="526" y="47"/>
                    <a:pt x="480" y="47"/>
                    <a:pt x="457" y="24"/>
                  </a:cubicBezTo>
                  <a:cubicBezTo>
                    <a:pt x="434" y="24"/>
                    <a:pt x="389" y="1"/>
                    <a:pt x="34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2" name="Google Shape;4788;p38">
              <a:extLst>
                <a:ext uri="{FF2B5EF4-FFF2-40B4-BE49-F238E27FC236}">
                  <a16:creationId xmlns:a16="http://schemas.microsoft.com/office/drawing/2014/main" id="{2D7E7D71-4C68-FDAB-5468-EDA0E3B2ABE4}"/>
                </a:ext>
              </a:extLst>
            </p:cNvPr>
            <p:cNvSpPr/>
            <p:nvPr/>
          </p:nvSpPr>
          <p:spPr>
            <a:xfrm>
              <a:off x="8302461" y="2494194"/>
              <a:ext cx="19198" cy="17910"/>
            </a:xfrm>
            <a:custGeom>
              <a:avLst/>
              <a:gdLst/>
              <a:ahLst/>
              <a:cxnLst/>
              <a:rect l="l" t="t" r="r" b="b"/>
              <a:pathLst>
                <a:path w="686" h="640" extrusionOk="0">
                  <a:moveTo>
                    <a:pt x="389" y="1"/>
                  </a:moveTo>
                  <a:cubicBezTo>
                    <a:pt x="298" y="1"/>
                    <a:pt x="229" y="1"/>
                    <a:pt x="138" y="69"/>
                  </a:cubicBezTo>
                  <a:cubicBezTo>
                    <a:pt x="69" y="115"/>
                    <a:pt x="24" y="183"/>
                    <a:pt x="24" y="274"/>
                  </a:cubicBezTo>
                  <a:cubicBezTo>
                    <a:pt x="1" y="366"/>
                    <a:pt x="24" y="457"/>
                    <a:pt x="92" y="526"/>
                  </a:cubicBezTo>
                  <a:cubicBezTo>
                    <a:pt x="138" y="571"/>
                    <a:pt x="229" y="640"/>
                    <a:pt x="298" y="640"/>
                  </a:cubicBezTo>
                  <a:cubicBezTo>
                    <a:pt x="389" y="640"/>
                    <a:pt x="480" y="640"/>
                    <a:pt x="549" y="571"/>
                  </a:cubicBezTo>
                  <a:cubicBezTo>
                    <a:pt x="617" y="526"/>
                    <a:pt x="663" y="457"/>
                    <a:pt x="663" y="366"/>
                  </a:cubicBezTo>
                  <a:cubicBezTo>
                    <a:pt x="686" y="274"/>
                    <a:pt x="663" y="183"/>
                    <a:pt x="617" y="115"/>
                  </a:cubicBezTo>
                  <a:cubicBezTo>
                    <a:pt x="571" y="69"/>
                    <a:pt x="480" y="1"/>
                    <a:pt x="38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3" name="Google Shape;4789;p38">
              <a:extLst>
                <a:ext uri="{FF2B5EF4-FFF2-40B4-BE49-F238E27FC236}">
                  <a16:creationId xmlns:a16="http://schemas.microsoft.com/office/drawing/2014/main" id="{9D2C8B08-C31F-A2D7-AFA3-AE5F4411EC37}"/>
                </a:ext>
              </a:extLst>
            </p:cNvPr>
            <p:cNvSpPr/>
            <p:nvPr/>
          </p:nvSpPr>
          <p:spPr>
            <a:xfrm>
              <a:off x="8575875" y="2692216"/>
              <a:ext cx="137350" cy="94981"/>
            </a:xfrm>
            <a:custGeom>
              <a:avLst/>
              <a:gdLst/>
              <a:ahLst/>
              <a:cxnLst/>
              <a:rect l="l" t="t" r="r" b="b"/>
              <a:pathLst>
                <a:path w="4908" h="3394" extrusionOk="0">
                  <a:moveTo>
                    <a:pt x="251" y="0"/>
                  </a:moveTo>
                  <a:cubicBezTo>
                    <a:pt x="183" y="0"/>
                    <a:pt x="114" y="46"/>
                    <a:pt x="69" y="92"/>
                  </a:cubicBezTo>
                  <a:cubicBezTo>
                    <a:pt x="23" y="137"/>
                    <a:pt x="0" y="206"/>
                    <a:pt x="23" y="274"/>
                  </a:cubicBezTo>
                  <a:cubicBezTo>
                    <a:pt x="23" y="343"/>
                    <a:pt x="46" y="411"/>
                    <a:pt x="114" y="434"/>
                  </a:cubicBezTo>
                  <a:cubicBezTo>
                    <a:pt x="228" y="525"/>
                    <a:pt x="342" y="617"/>
                    <a:pt x="457" y="708"/>
                  </a:cubicBezTo>
                  <a:cubicBezTo>
                    <a:pt x="571" y="799"/>
                    <a:pt x="685" y="868"/>
                    <a:pt x="822" y="959"/>
                  </a:cubicBezTo>
                  <a:cubicBezTo>
                    <a:pt x="913" y="1050"/>
                    <a:pt x="1027" y="1119"/>
                    <a:pt x="1141" y="1187"/>
                  </a:cubicBezTo>
                  <a:cubicBezTo>
                    <a:pt x="1278" y="1256"/>
                    <a:pt x="1392" y="1347"/>
                    <a:pt x="1507" y="1416"/>
                  </a:cubicBezTo>
                  <a:cubicBezTo>
                    <a:pt x="1758" y="1575"/>
                    <a:pt x="2009" y="1735"/>
                    <a:pt x="2260" y="1895"/>
                  </a:cubicBezTo>
                  <a:cubicBezTo>
                    <a:pt x="2511" y="2055"/>
                    <a:pt x="2739" y="2192"/>
                    <a:pt x="2990" y="2329"/>
                  </a:cubicBezTo>
                  <a:lnTo>
                    <a:pt x="2967" y="2329"/>
                  </a:lnTo>
                  <a:cubicBezTo>
                    <a:pt x="3127" y="2420"/>
                    <a:pt x="3264" y="2511"/>
                    <a:pt x="3424" y="2603"/>
                  </a:cubicBezTo>
                  <a:cubicBezTo>
                    <a:pt x="3584" y="2694"/>
                    <a:pt x="3743" y="2762"/>
                    <a:pt x="3903" y="2854"/>
                  </a:cubicBezTo>
                  <a:lnTo>
                    <a:pt x="3880" y="2854"/>
                  </a:lnTo>
                  <a:cubicBezTo>
                    <a:pt x="4017" y="2922"/>
                    <a:pt x="4154" y="3013"/>
                    <a:pt x="4291" y="3082"/>
                  </a:cubicBezTo>
                  <a:cubicBezTo>
                    <a:pt x="4451" y="3173"/>
                    <a:pt x="4611" y="3287"/>
                    <a:pt x="4771" y="3379"/>
                  </a:cubicBezTo>
                  <a:cubicBezTo>
                    <a:pt x="4780" y="3388"/>
                    <a:pt x="4797" y="3394"/>
                    <a:pt x="4816" y="3394"/>
                  </a:cubicBezTo>
                  <a:cubicBezTo>
                    <a:pt x="4842" y="3394"/>
                    <a:pt x="4871" y="3382"/>
                    <a:pt x="4885" y="3356"/>
                  </a:cubicBezTo>
                  <a:cubicBezTo>
                    <a:pt x="4907" y="3333"/>
                    <a:pt x="4907" y="3264"/>
                    <a:pt x="4862" y="3242"/>
                  </a:cubicBezTo>
                  <a:cubicBezTo>
                    <a:pt x="4725" y="3150"/>
                    <a:pt x="4588" y="3059"/>
                    <a:pt x="4428" y="2968"/>
                  </a:cubicBezTo>
                  <a:cubicBezTo>
                    <a:pt x="4291" y="2876"/>
                    <a:pt x="4154" y="2785"/>
                    <a:pt x="4017" y="2671"/>
                  </a:cubicBezTo>
                  <a:cubicBezTo>
                    <a:pt x="3789" y="2511"/>
                    <a:pt x="3515" y="2351"/>
                    <a:pt x="3287" y="2169"/>
                  </a:cubicBezTo>
                  <a:cubicBezTo>
                    <a:pt x="3173" y="2078"/>
                    <a:pt x="3059" y="1986"/>
                    <a:pt x="2944" y="1895"/>
                  </a:cubicBezTo>
                  <a:cubicBezTo>
                    <a:pt x="2899" y="1872"/>
                    <a:pt x="2830" y="1826"/>
                    <a:pt x="2785" y="1781"/>
                  </a:cubicBezTo>
                  <a:cubicBezTo>
                    <a:pt x="2716" y="1735"/>
                    <a:pt x="2625" y="1689"/>
                    <a:pt x="2556" y="1621"/>
                  </a:cubicBezTo>
                  <a:cubicBezTo>
                    <a:pt x="2511" y="1575"/>
                    <a:pt x="2465" y="1530"/>
                    <a:pt x="2397" y="1507"/>
                  </a:cubicBezTo>
                  <a:cubicBezTo>
                    <a:pt x="2351" y="1438"/>
                    <a:pt x="2283" y="1393"/>
                    <a:pt x="2214" y="1347"/>
                  </a:cubicBezTo>
                  <a:cubicBezTo>
                    <a:pt x="2077" y="1256"/>
                    <a:pt x="1940" y="1142"/>
                    <a:pt x="1803" y="1050"/>
                  </a:cubicBezTo>
                  <a:cubicBezTo>
                    <a:pt x="1689" y="959"/>
                    <a:pt x="1575" y="868"/>
                    <a:pt x="1461" y="776"/>
                  </a:cubicBezTo>
                  <a:cubicBezTo>
                    <a:pt x="1347" y="708"/>
                    <a:pt x="1233" y="617"/>
                    <a:pt x="1141" y="548"/>
                  </a:cubicBezTo>
                  <a:cubicBezTo>
                    <a:pt x="1027" y="457"/>
                    <a:pt x="913" y="366"/>
                    <a:pt x="776" y="274"/>
                  </a:cubicBezTo>
                  <a:cubicBezTo>
                    <a:pt x="639" y="183"/>
                    <a:pt x="502" y="92"/>
                    <a:pt x="342" y="23"/>
                  </a:cubicBezTo>
                  <a:cubicBezTo>
                    <a:pt x="320" y="0"/>
                    <a:pt x="297" y="0"/>
                    <a:pt x="251"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4" name="Google Shape;4790;p38">
              <a:extLst>
                <a:ext uri="{FF2B5EF4-FFF2-40B4-BE49-F238E27FC236}">
                  <a16:creationId xmlns:a16="http://schemas.microsoft.com/office/drawing/2014/main" id="{11EE28A2-C0C4-A6FC-A8D1-E752657200FB}"/>
                </a:ext>
              </a:extLst>
            </p:cNvPr>
            <p:cNvSpPr/>
            <p:nvPr/>
          </p:nvSpPr>
          <p:spPr>
            <a:xfrm>
              <a:off x="8556705" y="2680071"/>
              <a:ext cx="8955" cy="8340"/>
            </a:xfrm>
            <a:custGeom>
              <a:avLst/>
              <a:gdLst/>
              <a:ahLst/>
              <a:cxnLst/>
              <a:rect l="l" t="t" r="r" b="b"/>
              <a:pathLst>
                <a:path w="320" h="298" extrusionOk="0">
                  <a:moveTo>
                    <a:pt x="183" y="1"/>
                  </a:moveTo>
                  <a:cubicBezTo>
                    <a:pt x="137" y="1"/>
                    <a:pt x="92" y="1"/>
                    <a:pt x="69" y="24"/>
                  </a:cubicBezTo>
                  <a:cubicBezTo>
                    <a:pt x="23" y="69"/>
                    <a:pt x="0" y="92"/>
                    <a:pt x="0" y="138"/>
                  </a:cubicBezTo>
                  <a:cubicBezTo>
                    <a:pt x="0" y="183"/>
                    <a:pt x="0" y="206"/>
                    <a:pt x="23" y="252"/>
                  </a:cubicBezTo>
                  <a:cubicBezTo>
                    <a:pt x="46" y="275"/>
                    <a:pt x="92" y="297"/>
                    <a:pt x="137" y="297"/>
                  </a:cubicBezTo>
                  <a:cubicBezTo>
                    <a:pt x="183" y="297"/>
                    <a:pt x="206" y="297"/>
                    <a:pt x="251" y="275"/>
                  </a:cubicBezTo>
                  <a:cubicBezTo>
                    <a:pt x="274" y="252"/>
                    <a:pt x="297" y="206"/>
                    <a:pt x="297" y="183"/>
                  </a:cubicBezTo>
                  <a:cubicBezTo>
                    <a:pt x="320" y="138"/>
                    <a:pt x="297" y="92"/>
                    <a:pt x="274" y="69"/>
                  </a:cubicBezTo>
                  <a:cubicBezTo>
                    <a:pt x="251" y="24"/>
                    <a:pt x="206" y="1"/>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5" name="Google Shape;4791;p38">
              <a:extLst>
                <a:ext uri="{FF2B5EF4-FFF2-40B4-BE49-F238E27FC236}">
                  <a16:creationId xmlns:a16="http://schemas.microsoft.com/office/drawing/2014/main" id="{1936B01F-88BB-BBF6-EA4F-1EB7178721A1}"/>
                </a:ext>
              </a:extLst>
            </p:cNvPr>
            <p:cNvSpPr/>
            <p:nvPr/>
          </p:nvSpPr>
          <p:spPr>
            <a:xfrm>
              <a:off x="8322275" y="2211238"/>
              <a:ext cx="272770" cy="158031"/>
            </a:xfrm>
            <a:custGeom>
              <a:avLst/>
              <a:gdLst/>
              <a:ahLst/>
              <a:cxnLst/>
              <a:rect l="l" t="t" r="r" b="b"/>
              <a:pathLst>
                <a:path w="9747" h="5647" extrusionOk="0">
                  <a:moveTo>
                    <a:pt x="1210" y="0"/>
                  </a:moveTo>
                  <a:cubicBezTo>
                    <a:pt x="1050" y="0"/>
                    <a:pt x="913" y="23"/>
                    <a:pt x="776" y="46"/>
                  </a:cubicBezTo>
                  <a:cubicBezTo>
                    <a:pt x="617" y="68"/>
                    <a:pt x="434" y="114"/>
                    <a:pt x="274" y="183"/>
                  </a:cubicBezTo>
                  <a:cubicBezTo>
                    <a:pt x="229" y="183"/>
                    <a:pt x="183" y="205"/>
                    <a:pt x="137" y="205"/>
                  </a:cubicBezTo>
                  <a:cubicBezTo>
                    <a:pt x="46" y="251"/>
                    <a:pt x="0" y="365"/>
                    <a:pt x="0" y="457"/>
                  </a:cubicBezTo>
                  <a:cubicBezTo>
                    <a:pt x="0" y="525"/>
                    <a:pt x="46" y="571"/>
                    <a:pt x="92" y="616"/>
                  </a:cubicBezTo>
                  <a:cubicBezTo>
                    <a:pt x="137" y="639"/>
                    <a:pt x="206" y="662"/>
                    <a:pt x="251" y="662"/>
                  </a:cubicBezTo>
                  <a:cubicBezTo>
                    <a:pt x="480" y="593"/>
                    <a:pt x="708" y="548"/>
                    <a:pt x="936" y="548"/>
                  </a:cubicBezTo>
                  <a:cubicBezTo>
                    <a:pt x="1142" y="548"/>
                    <a:pt x="1324" y="548"/>
                    <a:pt x="1530" y="593"/>
                  </a:cubicBezTo>
                  <a:cubicBezTo>
                    <a:pt x="1712" y="639"/>
                    <a:pt x="1895" y="708"/>
                    <a:pt x="2077" y="776"/>
                  </a:cubicBezTo>
                  <a:cubicBezTo>
                    <a:pt x="2192" y="822"/>
                    <a:pt x="2306" y="890"/>
                    <a:pt x="2420" y="936"/>
                  </a:cubicBezTo>
                  <a:cubicBezTo>
                    <a:pt x="2511" y="981"/>
                    <a:pt x="2625" y="1027"/>
                    <a:pt x="2717" y="1096"/>
                  </a:cubicBezTo>
                  <a:cubicBezTo>
                    <a:pt x="2968" y="1233"/>
                    <a:pt x="3219" y="1392"/>
                    <a:pt x="3470" y="1552"/>
                  </a:cubicBezTo>
                  <a:cubicBezTo>
                    <a:pt x="3607" y="1643"/>
                    <a:pt x="3721" y="1735"/>
                    <a:pt x="3858" y="1803"/>
                  </a:cubicBezTo>
                  <a:cubicBezTo>
                    <a:pt x="3972" y="1895"/>
                    <a:pt x="4109" y="1986"/>
                    <a:pt x="4246" y="2054"/>
                  </a:cubicBezTo>
                  <a:cubicBezTo>
                    <a:pt x="4383" y="2146"/>
                    <a:pt x="4520" y="2237"/>
                    <a:pt x="4634" y="2328"/>
                  </a:cubicBezTo>
                  <a:cubicBezTo>
                    <a:pt x="4771" y="2419"/>
                    <a:pt x="4885" y="2488"/>
                    <a:pt x="4999" y="2579"/>
                  </a:cubicBezTo>
                  <a:cubicBezTo>
                    <a:pt x="5136" y="2671"/>
                    <a:pt x="5250" y="2739"/>
                    <a:pt x="5387" y="2830"/>
                  </a:cubicBezTo>
                  <a:cubicBezTo>
                    <a:pt x="5501" y="2922"/>
                    <a:pt x="5638" y="3013"/>
                    <a:pt x="5752" y="3104"/>
                  </a:cubicBezTo>
                  <a:cubicBezTo>
                    <a:pt x="6277" y="3469"/>
                    <a:pt x="6802" y="3857"/>
                    <a:pt x="7327" y="4223"/>
                  </a:cubicBezTo>
                  <a:cubicBezTo>
                    <a:pt x="7441" y="4291"/>
                    <a:pt x="7578" y="4382"/>
                    <a:pt x="7715" y="4451"/>
                  </a:cubicBezTo>
                  <a:cubicBezTo>
                    <a:pt x="7829" y="4542"/>
                    <a:pt x="7966" y="4611"/>
                    <a:pt x="8081" y="4702"/>
                  </a:cubicBezTo>
                  <a:cubicBezTo>
                    <a:pt x="8217" y="4793"/>
                    <a:pt x="8354" y="4862"/>
                    <a:pt x="8491" y="4953"/>
                  </a:cubicBezTo>
                  <a:cubicBezTo>
                    <a:pt x="8628" y="5044"/>
                    <a:pt x="8765" y="5136"/>
                    <a:pt x="8902" y="5204"/>
                  </a:cubicBezTo>
                  <a:cubicBezTo>
                    <a:pt x="9016" y="5295"/>
                    <a:pt x="9131" y="5364"/>
                    <a:pt x="9245" y="5432"/>
                  </a:cubicBezTo>
                  <a:cubicBezTo>
                    <a:pt x="9359" y="5501"/>
                    <a:pt x="9496" y="5569"/>
                    <a:pt x="9610" y="5638"/>
                  </a:cubicBezTo>
                  <a:cubicBezTo>
                    <a:pt x="9622" y="5644"/>
                    <a:pt x="9634" y="5647"/>
                    <a:pt x="9646" y="5647"/>
                  </a:cubicBezTo>
                  <a:cubicBezTo>
                    <a:pt x="9678" y="5647"/>
                    <a:pt x="9707" y="5626"/>
                    <a:pt x="9724" y="5592"/>
                  </a:cubicBezTo>
                  <a:cubicBezTo>
                    <a:pt x="9747" y="5547"/>
                    <a:pt x="9724" y="5501"/>
                    <a:pt x="9678" y="5501"/>
                  </a:cubicBezTo>
                  <a:cubicBezTo>
                    <a:pt x="9610" y="5455"/>
                    <a:pt x="9541" y="5410"/>
                    <a:pt x="9473" y="5387"/>
                  </a:cubicBezTo>
                  <a:cubicBezTo>
                    <a:pt x="9359" y="5295"/>
                    <a:pt x="9222" y="5204"/>
                    <a:pt x="9108" y="5136"/>
                  </a:cubicBezTo>
                  <a:cubicBezTo>
                    <a:pt x="8994" y="5044"/>
                    <a:pt x="8879" y="4953"/>
                    <a:pt x="8765" y="4862"/>
                  </a:cubicBezTo>
                  <a:cubicBezTo>
                    <a:pt x="8628" y="4748"/>
                    <a:pt x="8491" y="4656"/>
                    <a:pt x="8354" y="4542"/>
                  </a:cubicBezTo>
                  <a:cubicBezTo>
                    <a:pt x="8240" y="4451"/>
                    <a:pt x="8126" y="4360"/>
                    <a:pt x="8012" y="4246"/>
                  </a:cubicBezTo>
                  <a:cubicBezTo>
                    <a:pt x="7898" y="4154"/>
                    <a:pt x="7784" y="4086"/>
                    <a:pt x="7670" y="3994"/>
                  </a:cubicBezTo>
                  <a:cubicBezTo>
                    <a:pt x="7556" y="3903"/>
                    <a:pt x="7419" y="3789"/>
                    <a:pt x="7304" y="3698"/>
                  </a:cubicBezTo>
                  <a:cubicBezTo>
                    <a:pt x="7053" y="3492"/>
                    <a:pt x="6802" y="3264"/>
                    <a:pt x="6551" y="3059"/>
                  </a:cubicBezTo>
                  <a:cubicBezTo>
                    <a:pt x="6300" y="2853"/>
                    <a:pt x="6049" y="2671"/>
                    <a:pt x="5798" y="2465"/>
                  </a:cubicBezTo>
                  <a:cubicBezTo>
                    <a:pt x="5684" y="2374"/>
                    <a:pt x="5570" y="2283"/>
                    <a:pt x="5456" y="2191"/>
                  </a:cubicBezTo>
                  <a:cubicBezTo>
                    <a:pt x="5342" y="2100"/>
                    <a:pt x="5227" y="2031"/>
                    <a:pt x="5113" y="1940"/>
                  </a:cubicBezTo>
                  <a:cubicBezTo>
                    <a:pt x="4976" y="1849"/>
                    <a:pt x="4839" y="1758"/>
                    <a:pt x="4725" y="1666"/>
                  </a:cubicBezTo>
                  <a:cubicBezTo>
                    <a:pt x="4588" y="1575"/>
                    <a:pt x="4451" y="1484"/>
                    <a:pt x="4337" y="1392"/>
                  </a:cubicBezTo>
                  <a:cubicBezTo>
                    <a:pt x="4200" y="1301"/>
                    <a:pt x="4086" y="1210"/>
                    <a:pt x="3949" y="1141"/>
                  </a:cubicBezTo>
                  <a:cubicBezTo>
                    <a:pt x="3835" y="1050"/>
                    <a:pt x="3721" y="981"/>
                    <a:pt x="3607" y="890"/>
                  </a:cubicBezTo>
                  <a:cubicBezTo>
                    <a:pt x="3310" y="708"/>
                    <a:pt x="3036" y="548"/>
                    <a:pt x="2739" y="388"/>
                  </a:cubicBezTo>
                  <a:cubicBezTo>
                    <a:pt x="2602" y="342"/>
                    <a:pt x="2466" y="274"/>
                    <a:pt x="2351" y="228"/>
                  </a:cubicBezTo>
                  <a:cubicBezTo>
                    <a:pt x="2214" y="183"/>
                    <a:pt x="2077" y="137"/>
                    <a:pt x="1941" y="91"/>
                  </a:cubicBezTo>
                  <a:cubicBezTo>
                    <a:pt x="1712" y="46"/>
                    <a:pt x="1507" y="0"/>
                    <a:pt x="127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6" name="Google Shape;4792;p38">
              <a:extLst>
                <a:ext uri="{FF2B5EF4-FFF2-40B4-BE49-F238E27FC236}">
                  <a16:creationId xmlns:a16="http://schemas.microsoft.com/office/drawing/2014/main" id="{D9B6A285-8582-4AF4-9477-301D7084A2FE}"/>
                </a:ext>
              </a:extLst>
            </p:cNvPr>
            <p:cNvSpPr/>
            <p:nvPr/>
          </p:nvSpPr>
          <p:spPr>
            <a:xfrm>
              <a:off x="7973498" y="2455883"/>
              <a:ext cx="56250" cy="60699"/>
            </a:xfrm>
            <a:custGeom>
              <a:avLst/>
              <a:gdLst/>
              <a:ahLst/>
              <a:cxnLst/>
              <a:rect l="l" t="t" r="r" b="b"/>
              <a:pathLst>
                <a:path w="2010" h="2169" extrusionOk="0">
                  <a:moveTo>
                    <a:pt x="1279" y="0"/>
                  </a:moveTo>
                  <a:cubicBezTo>
                    <a:pt x="1256" y="0"/>
                    <a:pt x="1211" y="0"/>
                    <a:pt x="1188" y="23"/>
                  </a:cubicBezTo>
                  <a:cubicBezTo>
                    <a:pt x="1051" y="114"/>
                    <a:pt x="891" y="183"/>
                    <a:pt x="777" y="297"/>
                  </a:cubicBezTo>
                  <a:cubicBezTo>
                    <a:pt x="686" y="388"/>
                    <a:pt x="594" y="479"/>
                    <a:pt x="526" y="594"/>
                  </a:cubicBezTo>
                  <a:cubicBezTo>
                    <a:pt x="457" y="708"/>
                    <a:pt x="412" y="799"/>
                    <a:pt x="366" y="890"/>
                  </a:cubicBezTo>
                  <a:cubicBezTo>
                    <a:pt x="320" y="959"/>
                    <a:pt x="275" y="1004"/>
                    <a:pt x="252" y="1050"/>
                  </a:cubicBezTo>
                  <a:cubicBezTo>
                    <a:pt x="206" y="1119"/>
                    <a:pt x="161" y="1210"/>
                    <a:pt x="115" y="1278"/>
                  </a:cubicBezTo>
                  <a:cubicBezTo>
                    <a:pt x="69" y="1392"/>
                    <a:pt x="1" y="1552"/>
                    <a:pt x="69" y="1666"/>
                  </a:cubicBezTo>
                  <a:cubicBezTo>
                    <a:pt x="69" y="1712"/>
                    <a:pt x="115" y="1758"/>
                    <a:pt x="161" y="1780"/>
                  </a:cubicBezTo>
                  <a:cubicBezTo>
                    <a:pt x="206" y="1803"/>
                    <a:pt x="229" y="1826"/>
                    <a:pt x="275" y="1826"/>
                  </a:cubicBezTo>
                  <a:cubicBezTo>
                    <a:pt x="320" y="1826"/>
                    <a:pt x="343" y="1803"/>
                    <a:pt x="366" y="1803"/>
                  </a:cubicBezTo>
                  <a:lnTo>
                    <a:pt x="389" y="1803"/>
                  </a:lnTo>
                  <a:cubicBezTo>
                    <a:pt x="412" y="1826"/>
                    <a:pt x="412" y="1826"/>
                    <a:pt x="434" y="1849"/>
                  </a:cubicBezTo>
                  <a:cubicBezTo>
                    <a:pt x="472" y="1886"/>
                    <a:pt x="539" y="1923"/>
                    <a:pt x="600" y="1923"/>
                  </a:cubicBezTo>
                  <a:cubicBezTo>
                    <a:pt x="614" y="1923"/>
                    <a:pt x="627" y="1922"/>
                    <a:pt x="640" y="1917"/>
                  </a:cubicBezTo>
                  <a:cubicBezTo>
                    <a:pt x="640" y="1917"/>
                    <a:pt x="640" y="1940"/>
                    <a:pt x="640" y="1940"/>
                  </a:cubicBezTo>
                  <a:cubicBezTo>
                    <a:pt x="640" y="2009"/>
                    <a:pt x="663" y="2054"/>
                    <a:pt x="686" y="2100"/>
                  </a:cubicBezTo>
                  <a:cubicBezTo>
                    <a:pt x="731" y="2146"/>
                    <a:pt x="777" y="2168"/>
                    <a:pt x="845" y="2168"/>
                  </a:cubicBezTo>
                  <a:cubicBezTo>
                    <a:pt x="914" y="2168"/>
                    <a:pt x="959" y="2146"/>
                    <a:pt x="1005" y="2123"/>
                  </a:cubicBezTo>
                  <a:cubicBezTo>
                    <a:pt x="1051" y="2100"/>
                    <a:pt x="1074" y="2032"/>
                    <a:pt x="1119" y="1986"/>
                  </a:cubicBezTo>
                  <a:cubicBezTo>
                    <a:pt x="1142" y="1940"/>
                    <a:pt x="1165" y="1895"/>
                    <a:pt x="1188" y="1849"/>
                  </a:cubicBezTo>
                  <a:cubicBezTo>
                    <a:pt x="1211" y="1803"/>
                    <a:pt x="1233" y="1735"/>
                    <a:pt x="1256" y="1689"/>
                  </a:cubicBezTo>
                  <a:cubicBezTo>
                    <a:pt x="1302" y="1621"/>
                    <a:pt x="1347" y="1552"/>
                    <a:pt x="1370" y="1484"/>
                  </a:cubicBezTo>
                  <a:cubicBezTo>
                    <a:pt x="1462" y="1347"/>
                    <a:pt x="1553" y="1210"/>
                    <a:pt x="1644" y="1096"/>
                  </a:cubicBezTo>
                  <a:cubicBezTo>
                    <a:pt x="1758" y="959"/>
                    <a:pt x="1850" y="822"/>
                    <a:pt x="1964" y="685"/>
                  </a:cubicBezTo>
                  <a:cubicBezTo>
                    <a:pt x="1987" y="639"/>
                    <a:pt x="2009" y="571"/>
                    <a:pt x="1987" y="525"/>
                  </a:cubicBezTo>
                  <a:cubicBezTo>
                    <a:pt x="1987" y="479"/>
                    <a:pt x="1941" y="411"/>
                    <a:pt x="1895" y="388"/>
                  </a:cubicBezTo>
                  <a:cubicBezTo>
                    <a:pt x="1863" y="372"/>
                    <a:pt x="1819" y="356"/>
                    <a:pt x="1780" y="356"/>
                  </a:cubicBezTo>
                  <a:cubicBezTo>
                    <a:pt x="1764" y="356"/>
                    <a:pt x="1749" y="359"/>
                    <a:pt x="1735" y="365"/>
                  </a:cubicBezTo>
                  <a:cubicBezTo>
                    <a:pt x="1667" y="365"/>
                    <a:pt x="1621" y="411"/>
                    <a:pt x="1599" y="457"/>
                  </a:cubicBezTo>
                  <a:cubicBezTo>
                    <a:pt x="1576" y="457"/>
                    <a:pt x="1576" y="457"/>
                    <a:pt x="1576" y="479"/>
                  </a:cubicBezTo>
                  <a:cubicBezTo>
                    <a:pt x="1553" y="457"/>
                    <a:pt x="1530" y="434"/>
                    <a:pt x="1484" y="434"/>
                  </a:cubicBezTo>
                  <a:cubicBezTo>
                    <a:pt x="1462" y="457"/>
                    <a:pt x="1462" y="457"/>
                    <a:pt x="1439" y="457"/>
                  </a:cubicBezTo>
                  <a:lnTo>
                    <a:pt x="1416" y="457"/>
                  </a:lnTo>
                  <a:cubicBezTo>
                    <a:pt x="1416" y="457"/>
                    <a:pt x="1416" y="434"/>
                    <a:pt x="1416" y="434"/>
                  </a:cubicBezTo>
                  <a:cubicBezTo>
                    <a:pt x="1462" y="411"/>
                    <a:pt x="1507" y="365"/>
                    <a:pt x="1530" y="297"/>
                  </a:cubicBezTo>
                  <a:cubicBezTo>
                    <a:pt x="1530" y="251"/>
                    <a:pt x="1530" y="183"/>
                    <a:pt x="1507" y="137"/>
                  </a:cubicBezTo>
                  <a:cubicBezTo>
                    <a:pt x="1462" y="46"/>
                    <a:pt x="1370" y="0"/>
                    <a:pt x="127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7" name="Google Shape;4793;p38">
              <a:extLst>
                <a:ext uri="{FF2B5EF4-FFF2-40B4-BE49-F238E27FC236}">
                  <a16:creationId xmlns:a16="http://schemas.microsoft.com/office/drawing/2014/main" id="{70591DEC-9E3E-6A42-E78B-3ABA4A6D2322}"/>
                </a:ext>
              </a:extLst>
            </p:cNvPr>
            <p:cNvSpPr/>
            <p:nvPr/>
          </p:nvSpPr>
          <p:spPr>
            <a:xfrm>
              <a:off x="8128730" y="2427758"/>
              <a:ext cx="31959" cy="35177"/>
            </a:xfrm>
            <a:custGeom>
              <a:avLst/>
              <a:gdLst/>
              <a:ahLst/>
              <a:cxnLst/>
              <a:rect l="l" t="t" r="r" b="b"/>
              <a:pathLst>
                <a:path w="1142" h="1257" extrusionOk="0">
                  <a:moveTo>
                    <a:pt x="822" y="1"/>
                  </a:moveTo>
                  <a:cubicBezTo>
                    <a:pt x="776" y="1"/>
                    <a:pt x="731" y="1"/>
                    <a:pt x="685" y="24"/>
                  </a:cubicBezTo>
                  <a:cubicBezTo>
                    <a:pt x="617" y="92"/>
                    <a:pt x="548" y="138"/>
                    <a:pt x="480" y="183"/>
                  </a:cubicBezTo>
                  <a:cubicBezTo>
                    <a:pt x="457" y="206"/>
                    <a:pt x="457" y="206"/>
                    <a:pt x="457" y="206"/>
                  </a:cubicBezTo>
                  <a:cubicBezTo>
                    <a:pt x="366" y="275"/>
                    <a:pt x="297" y="343"/>
                    <a:pt x="229" y="434"/>
                  </a:cubicBezTo>
                  <a:cubicBezTo>
                    <a:pt x="160" y="526"/>
                    <a:pt x="69" y="640"/>
                    <a:pt x="23" y="754"/>
                  </a:cubicBezTo>
                  <a:cubicBezTo>
                    <a:pt x="0" y="822"/>
                    <a:pt x="23" y="891"/>
                    <a:pt x="46" y="914"/>
                  </a:cubicBezTo>
                  <a:cubicBezTo>
                    <a:pt x="69" y="937"/>
                    <a:pt x="92" y="959"/>
                    <a:pt x="114" y="959"/>
                  </a:cubicBezTo>
                  <a:cubicBezTo>
                    <a:pt x="92" y="1028"/>
                    <a:pt x="114" y="1119"/>
                    <a:pt x="183" y="1188"/>
                  </a:cubicBezTo>
                  <a:cubicBezTo>
                    <a:pt x="229" y="1233"/>
                    <a:pt x="274" y="1256"/>
                    <a:pt x="343" y="1256"/>
                  </a:cubicBezTo>
                  <a:cubicBezTo>
                    <a:pt x="366" y="1256"/>
                    <a:pt x="388" y="1256"/>
                    <a:pt x="434" y="1233"/>
                  </a:cubicBezTo>
                  <a:cubicBezTo>
                    <a:pt x="446" y="1237"/>
                    <a:pt x="459" y="1239"/>
                    <a:pt x="472" y="1239"/>
                  </a:cubicBezTo>
                  <a:cubicBezTo>
                    <a:pt x="533" y="1239"/>
                    <a:pt x="598" y="1198"/>
                    <a:pt x="617" y="1142"/>
                  </a:cubicBezTo>
                  <a:cubicBezTo>
                    <a:pt x="639" y="1096"/>
                    <a:pt x="685" y="1051"/>
                    <a:pt x="708" y="1005"/>
                  </a:cubicBezTo>
                  <a:lnTo>
                    <a:pt x="731" y="982"/>
                  </a:lnTo>
                  <a:cubicBezTo>
                    <a:pt x="754" y="937"/>
                    <a:pt x="776" y="914"/>
                    <a:pt x="799" y="891"/>
                  </a:cubicBezTo>
                  <a:cubicBezTo>
                    <a:pt x="845" y="845"/>
                    <a:pt x="891" y="800"/>
                    <a:pt x="913" y="754"/>
                  </a:cubicBezTo>
                  <a:cubicBezTo>
                    <a:pt x="959" y="708"/>
                    <a:pt x="982" y="663"/>
                    <a:pt x="1027" y="640"/>
                  </a:cubicBezTo>
                  <a:cubicBezTo>
                    <a:pt x="1050" y="617"/>
                    <a:pt x="1073" y="571"/>
                    <a:pt x="1096" y="549"/>
                  </a:cubicBezTo>
                  <a:cubicBezTo>
                    <a:pt x="1119" y="526"/>
                    <a:pt x="1119" y="480"/>
                    <a:pt x="1142" y="434"/>
                  </a:cubicBezTo>
                  <a:cubicBezTo>
                    <a:pt x="1142" y="343"/>
                    <a:pt x="1096" y="275"/>
                    <a:pt x="1027" y="229"/>
                  </a:cubicBezTo>
                  <a:cubicBezTo>
                    <a:pt x="1027" y="229"/>
                    <a:pt x="1005" y="229"/>
                    <a:pt x="1005" y="206"/>
                  </a:cubicBezTo>
                  <a:cubicBezTo>
                    <a:pt x="1005" y="183"/>
                    <a:pt x="1005" y="161"/>
                    <a:pt x="1005" y="138"/>
                  </a:cubicBezTo>
                  <a:cubicBezTo>
                    <a:pt x="982" y="69"/>
                    <a:pt x="913" y="1"/>
                    <a:pt x="82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8" name="Google Shape;4794;p38">
              <a:extLst>
                <a:ext uri="{FF2B5EF4-FFF2-40B4-BE49-F238E27FC236}">
                  <a16:creationId xmlns:a16="http://schemas.microsoft.com/office/drawing/2014/main" id="{C18AF538-2818-7D9C-B190-D771B7798A7A}"/>
                </a:ext>
              </a:extLst>
            </p:cNvPr>
            <p:cNvSpPr/>
            <p:nvPr/>
          </p:nvSpPr>
          <p:spPr>
            <a:xfrm>
              <a:off x="8110848" y="2569558"/>
              <a:ext cx="67724" cy="77966"/>
            </a:xfrm>
            <a:custGeom>
              <a:avLst/>
              <a:gdLst/>
              <a:ahLst/>
              <a:cxnLst/>
              <a:rect l="l" t="t" r="r" b="b"/>
              <a:pathLst>
                <a:path w="2420" h="2786" extrusionOk="0">
                  <a:moveTo>
                    <a:pt x="2260" y="1"/>
                  </a:moveTo>
                  <a:cubicBezTo>
                    <a:pt x="2032" y="47"/>
                    <a:pt x="1803" y="92"/>
                    <a:pt x="1598" y="206"/>
                  </a:cubicBezTo>
                  <a:cubicBezTo>
                    <a:pt x="1507" y="229"/>
                    <a:pt x="1415" y="298"/>
                    <a:pt x="1324" y="343"/>
                  </a:cubicBezTo>
                  <a:cubicBezTo>
                    <a:pt x="1210" y="412"/>
                    <a:pt x="1119" y="480"/>
                    <a:pt x="1005" y="572"/>
                  </a:cubicBezTo>
                  <a:cubicBezTo>
                    <a:pt x="913" y="640"/>
                    <a:pt x="822" y="731"/>
                    <a:pt x="708" y="846"/>
                  </a:cubicBezTo>
                  <a:cubicBezTo>
                    <a:pt x="616" y="937"/>
                    <a:pt x="525" y="1051"/>
                    <a:pt x="434" y="1188"/>
                  </a:cubicBezTo>
                  <a:cubicBezTo>
                    <a:pt x="274" y="1416"/>
                    <a:pt x="160" y="1690"/>
                    <a:pt x="92" y="1964"/>
                  </a:cubicBezTo>
                  <a:cubicBezTo>
                    <a:pt x="46" y="2078"/>
                    <a:pt x="23" y="2192"/>
                    <a:pt x="0" y="2306"/>
                  </a:cubicBezTo>
                  <a:cubicBezTo>
                    <a:pt x="0" y="2375"/>
                    <a:pt x="0" y="2443"/>
                    <a:pt x="23" y="2512"/>
                  </a:cubicBezTo>
                  <a:cubicBezTo>
                    <a:pt x="23" y="2580"/>
                    <a:pt x="46" y="2626"/>
                    <a:pt x="69" y="2694"/>
                  </a:cubicBezTo>
                  <a:cubicBezTo>
                    <a:pt x="92" y="2717"/>
                    <a:pt x="114" y="2740"/>
                    <a:pt x="137" y="2763"/>
                  </a:cubicBezTo>
                  <a:cubicBezTo>
                    <a:pt x="183" y="2786"/>
                    <a:pt x="228" y="2786"/>
                    <a:pt x="274" y="2786"/>
                  </a:cubicBezTo>
                  <a:cubicBezTo>
                    <a:pt x="365" y="2763"/>
                    <a:pt x="434" y="2694"/>
                    <a:pt x="434" y="2603"/>
                  </a:cubicBezTo>
                  <a:cubicBezTo>
                    <a:pt x="434" y="2535"/>
                    <a:pt x="434" y="2443"/>
                    <a:pt x="457" y="2375"/>
                  </a:cubicBezTo>
                  <a:cubicBezTo>
                    <a:pt x="480" y="2238"/>
                    <a:pt x="502" y="2124"/>
                    <a:pt x="548" y="2010"/>
                  </a:cubicBezTo>
                  <a:cubicBezTo>
                    <a:pt x="571" y="1873"/>
                    <a:pt x="639" y="1736"/>
                    <a:pt x="685" y="1599"/>
                  </a:cubicBezTo>
                  <a:cubicBezTo>
                    <a:pt x="753" y="1462"/>
                    <a:pt x="845" y="1302"/>
                    <a:pt x="959" y="1165"/>
                  </a:cubicBezTo>
                  <a:cubicBezTo>
                    <a:pt x="1164" y="914"/>
                    <a:pt x="1438" y="663"/>
                    <a:pt x="1712" y="480"/>
                  </a:cubicBezTo>
                  <a:cubicBezTo>
                    <a:pt x="1758" y="435"/>
                    <a:pt x="1803" y="412"/>
                    <a:pt x="1849" y="389"/>
                  </a:cubicBezTo>
                  <a:cubicBezTo>
                    <a:pt x="1895" y="366"/>
                    <a:pt x="1940" y="343"/>
                    <a:pt x="2009" y="321"/>
                  </a:cubicBezTo>
                  <a:lnTo>
                    <a:pt x="2009" y="343"/>
                  </a:lnTo>
                  <a:cubicBezTo>
                    <a:pt x="2100" y="298"/>
                    <a:pt x="2214" y="275"/>
                    <a:pt x="2306" y="252"/>
                  </a:cubicBezTo>
                  <a:cubicBezTo>
                    <a:pt x="2374" y="229"/>
                    <a:pt x="2420" y="161"/>
                    <a:pt x="2420" y="92"/>
                  </a:cubicBezTo>
                  <a:cubicBezTo>
                    <a:pt x="2397" y="47"/>
                    <a:pt x="2351" y="1"/>
                    <a:pt x="2283" y="1"/>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9" name="Google Shape;4795;p38">
              <a:extLst>
                <a:ext uri="{FF2B5EF4-FFF2-40B4-BE49-F238E27FC236}">
                  <a16:creationId xmlns:a16="http://schemas.microsoft.com/office/drawing/2014/main" id="{68FC842F-D6EF-F504-D436-733EECE59E0F}"/>
                </a:ext>
              </a:extLst>
            </p:cNvPr>
            <p:cNvSpPr/>
            <p:nvPr/>
          </p:nvSpPr>
          <p:spPr>
            <a:xfrm>
              <a:off x="8115298" y="2657095"/>
              <a:ext cx="7080" cy="7052"/>
            </a:xfrm>
            <a:custGeom>
              <a:avLst/>
              <a:gdLst/>
              <a:ahLst/>
              <a:cxnLst/>
              <a:rect l="l" t="t" r="r" b="b"/>
              <a:pathLst>
                <a:path w="253" h="252" extrusionOk="0">
                  <a:moveTo>
                    <a:pt x="138" y="0"/>
                  </a:moveTo>
                  <a:cubicBezTo>
                    <a:pt x="69" y="0"/>
                    <a:pt x="1" y="69"/>
                    <a:pt x="1" y="114"/>
                  </a:cubicBezTo>
                  <a:cubicBezTo>
                    <a:pt x="1" y="183"/>
                    <a:pt x="47" y="251"/>
                    <a:pt x="115" y="251"/>
                  </a:cubicBezTo>
                  <a:cubicBezTo>
                    <a:pt x="184" y="251"/>
                    <a:pt x="229" y="205"/>
                    <a:pt x="252" y="137"/>
                  </a:cubicBezTo>
                  <a:cubicBezTo>
                    <a:pt x="252" y="69"/>
                    <a:pt x="184" y="0"/>
                    <a:pt x="138"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0" name="Google Shape;4796;p38">
              <a:extLst>
                <a:ext uri="{FF2B5EF4-FFF2-40B4-BE49-F238E27FC236}">
                  <a16:creationId xmlns:a16="http://schemas.microsoft.com/office/drawing/2014/main" id="{9BA5E2FB-36D9-5E84-1EB5-D7E21E8482CC}"/>
                </a:ext>
              </a:extLst>
            </p:cNvPr>
            <p:cNvSpPr/>
            <p:nvPr/>
          </p:nvSpPr>
          <p:spPr>
            <a:xfrm>
              <a:off x="8154281" y="2446928"/>
              <a:ext cx="25578" cy="29188"/>
            </a:xfrm>
            <a:custGeom>
              <a:avLst/>
              <a:gdLst/>
              <a:ahLst/>
              <a:cxnLst/>
              <a:rect l="l" t="t" r="r" b="b"/>
              <a:pathLst>
                <a:path w="914" h="1043" extrusionOk="0">
                  <a:moveTo>
                    <a:pt x="754" y="1"/>
                  </a:moveTo>
                  <a:cubicBezTo>
                    <a:pt x="731" y="1"/>
                    <a:pt x="708" y="1"/>
                    <a:pt x="685" y="23"/>
                  </a:cubicBezTo>
                  <a:cubicBezTo>
                    <a:pt x="639" y="23"/>
                    <a:pt x="594" y="23"/>
                    <a:pt x="571" y="69"/>
                  </a:cubicBezTo>
                  <a:cubicBezTo>
                    <a:pt x="457" y="183"/>
                    <a:pt x="343" y="320"/>
                    <a:pt x="229" y="480"/>
                  </a:cubicBezTo>
                  <a:cubicBezTo>
                    <a:pt x="206" y="526"/>
                    <a:pt x="160" y="594"/>
                    <a:pt x="114" y="662"/>
                  </a:cubicBezTo>
                  <a:cubicBezTo>
                    <a:pt x="69" y="708"/>
                    <a:pt x="23" y="777"/>
                    <a:pt x="23" y="868"/>
                  </a:cubicBezTo>
                  <a:cubicBezTo>
                    <a:pt x="0" y="914"/>
                    <a:pt x="46" y="982"/>
                    <a:pt x="92" y="1028"/>
                  </a:cubicBezTo>
                  <a:cubicBezTo>
                    <a:pt x="120" y="1037"/>
                    <a:pt x="152" y="1043"/>
                    <a:pt x="184" y="1043"/>
                  </a:cubicBezTo>
                  <a:cubicBezTo>
                    <a:pt x="228" y="1043"/>
                    <a:pt x="270" y="1032"/>
                    <a:pt x="297" y="1005"/>
                  </a:cubicBezTo>
                  <a:cubicBezTo>
                    <a:pt x="343" y="959"/>
                    <a:pt x="366" y="914"/>
                    <a:pt x="411" y="845"/>
                  </a:cubicBezTo>
                  <a:cubicBezTo>
                    <a:pt x="434" y="799"/>
                    <a:pt x="480" y="754"/>
                    <a:pt x="502" y="708"/>
                  </a:cubicBezTo>
                  <a:cubicBezTo>
                    <a:pt x="571" y="617"/>
                    <a:pt x="617" y="526"/>
                    <a:pt x="685" y="434"/>
                  </a:cubicBezTo>
                  <a:cubicBezTo>
                    <a:pt x="731" y="389"/>
                    <a:pt x="799" y="320"/>
                    <a:pt x="868" y="274"/>
                  </a:cubicBezTo>
                  <a:cubicBezTo>
                    <a:pt x="913" y="229"/>
                    <a:pt x="913" y="137"/>
                    <a:pt x="891" y="92"/>
                  </a:cubicBezTo>
                  <a:cubicBezTo>
                    <a:pt x="868" y="23"/>
                    <a:pt x="799" y="1"/>
                    <a:pt x="754"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1" name="Google Shape;4797;p38">
              <a:extLst>
                <a:ext uri="{FF2B5EF4-FFF2-40B4-BE49-F238E27FC236}">
                  <a16:creationId xmlns:a16="http://schemas.microsoft.com/office/drawing/2014/main" id="{2B451F38-5C8F-7C2C-D3A6-D85CC018F5E0}"/>
                </a:ext>
              </a:extLst>
            </p:cNvPr>
            <p:cNvSpPr/>
            <p:nvPr/>
          </p:nvSpPr>
          <p:spPr>
            <a:xfrm>
              <a:off x="8009262" y="2479502"/>
              <a:ext cx="39655" cy="52416"/>
            </a:xfrm>
            <a:custGeom>
              <a:avLst/>
              <a:gdLst/>
              <a:ahLst/>
              <a:cxnLst/>
              <a:rect l="l" t="t" r="r" b="b"/>
              <a:pathLst>
                <a:path w="1417" h="1873" extrusionOk="0">
                  <a:moveTo>
                    <a:pt x="1165" y="1"/>
                  </a:moveTo>
                  <a:cubicBezTo>
                    <a:pt x="1097" y="23"/>
                    <a:pt x="1074" y="46"/>
                    <a:pt x="1028" y="92"/>
                  </a:cubicBezTo>
                  <a:cubicBezTo>
                    <a:pt x="823" y="343"/>
                    <a:pt x="640" y="594"/>
                    <a:pt x="457" y="868"/>
                  </a:cubicBezTo>
                  <a:cubicBezTo>
                    <a:pt x="366" y="982"/>
                    <a:pt x="275" y="1119"/>
                    <a:pt x="206" y="1256"/>
                  </a:cubicBezTo>
                  <a:cubicBezTo>
                    <a:pt x="161" y="1324"/>
                    <a:pt x="138" y="1370"/>
                    <a:pt x="115" y="1439"/>
                  </a:cubicBezTo>
                  <a:cubicBezTo>
                    <a:pt x="69" y="1530"/>
                    <a:pt x="1" y="1621"/>
                    <a:pt x="24" y="1713"/>
                  </a:cubicBezTo>
                  <a:cubicBezTo>
                    <a:pt x="47" y="1804"/>
                    <a:pt x="115" y="1872"/>
                    <a:pt x="229" y="1872"/>
                  </a:cubicBezTo>
                  <a:cubicBezTo>
                    <a:pt x="252" y="1872"/>
                    <a:pt x="298" y="1872"/>
                    <a:pt x="321" y="1849"/>
                  </a:cubicBezTo>
                  <a:cubicBezTo>
                    <a:pt x="343" y="1849"/>
                    <a:pt x="343" y="1849"/>
                    <a:pt x="366" y="1827"/>
                  </a:cubicBezTo>
                  <a:cubicBezTo>
                    <a:pt x="412" y="1781"/>
                    <a:pt x="457" y="1713"/>
                    <a:pt x="480" y="1667"/>
                  </a:cubicBezTo>
                  <a:cubicBezTo>
                    <a:pt x="503" y="1598"/>
                    <a:pt x="549" y="1530"/>
                    <a:pt x="572" y="1461"/>
                  </a:cubicBezTo>
                  <a:cubicBezTo>
                    <a:pt x="663" y="1347"/>
                    <a:pt x="731" y="1210"/>
                    <a:pt x="823" y="1073"/>
                  </a:cubicBezTo>
                  <a:cubicBezTo>
                    <a:pt x="914" y="936"/>
                    <a:pt x="982" y="822"/>
                    <a:pt x="1097" y="685"/>
                  </a:cubicBezTo>
                  <a:cubicBezTo>
                    <a:pt x="1142" y="617"/>
                    <a:pt x="1188" y="548"/>
                    <a:pt x="1256" y="480"/>
                  </a:cubicBezTo>
                  <a:cubicBezTo>
                    <a:pt x="1256" y="457"/>
                    <a:pt x="1279" y="457"/>
                    <a:pt x="1279" y="434"/>
                  </a:cubicBezTo>
                  <a:cubicBezTo>
                    <a:pt x="1302" y="434"/>
                    <a:pt x="1325" y="389"/>
                    <a:pt x="1325" y="366"/>
                  </a:cubicBezTo>
                  <a:cubicBezTo>
                    <a:pt x="1348" y="343"/>
                    <a:pt x="1348" y="343"/>
                    <a:pt x="1371" y="320"/>
                  </a:cubicBezTo>
                  <a:cubicBezTo>
                    <a:pt x="1393" y="275"/>
                    <a:pt x="1416" y="206"/>
                    <a:pt x="1393" y="160"/>
                  </a:cubicBezTo>
                  <a:cubicBezTo>
                    <a:pt x="1393" y="115"/>
                    <a:pt x="1348" y="69"/>
                    <a:pt x="1302" y="23"/>
                  </a:cubicBezTo>
                  <a:cubicBezTo>
                    <a:pt x="1279" y="23"/>
                    <a:pt x="1234" y="1"/>
                    <a:pt x="118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2" name="Google Shape;4798;p38">
              <a:extLst>
                <a:ext uri="{FF2B5EF4-FFF2-40B4-BE49-F238E27FC236}">
                  <a16:creationId xmlns:a16="http://schemas.microsoft.com/office/drawing/2014/main" id="{F94DE40B-4AFD-00D4-E14B-97A394D131BC}"/>
                </a:ext>
              </a:extLst>
            </p:cNvPr>
            <p:cNvSpPr/>
            <p:nvPr/>
          </p:nvSpPr>
          <p:spPr>
            <a:xfrm>
              <a:off x="8511985" y="2850639"/>
              <a:ext cx="68367" cy="83059"/>
            </a:xfrm>
            <a:custGeom>
              <a:avLst/>
              <a:gdLst/>
              <a:ahLst/>
              <a:cxnLst/>
              <a:rect l="l" t="t" r="r" b="b"/>
              <a:pathLst>
                <a:path w="2443" h="2968" extrusionOk="0">
                  <a:moveTo>
                    <a:pt x="1153" y="1087"/>
                  </a:moveTo>
                  <a:cubicBezTo>
                    <a:pt x="1144" y="1097"/>
                    <a:pt x="1136" y="1107"/>
                    <a:pt x="1128" y="1117"/>
                  </a:cubicBezTo>
                  <a:lnTo>
                    <a:pt x="1128" y="1117"/>
                  </a:lnTo>
                  <a:cubicBezTo>
                    <a:pt x="1139" y="1113"/>
                    <a:pt x="1143" y="1101"/>
                    <a:pt x="1153" y="1087"/>
                  </a:cubicBezTo>
                  <a:close/>
                  <a:moveTo>
                    <a:pt x="640" y="1849"/>
                  </a:moveTo>
                  <a:cubicBezTo>
                    <a:pt x="640" y="1872"/>
                    <a:pt x="640" y="1872"/>
                    <a:pt x="640" y="1872"/>
                  </a:cubicBezTo>
                  <a:cubicBezTo>
                    <a:pt x="640" y="1872"/>
                    <a:pt x="662" y="1849"/>
                    <a:pt x="662" y="1849"/>
                  </a:cubicBezTo>
                  <a:close/>
                  <a:moveTo>
                    <a:pt x="2283" y="0"/>
                  </a:moveTo>
                  <a:cubicBezTo>
                    <a:pt x="2169" y="46"/>
                    <a:pt x="2055" y="69"/>
                    <a:pt x="1941" y="114"/>
                  </a:cubicBezTo>
                  <a:lnTo>
                    <a:pt x="1963" y="114"/>
                  </a:lnTo>
                  <a:cubicBezTo>
                    <a:pt x="1781" y="183"/>
                    <a:pt x="1621" y="251"/>
                    <a:pt x="1461" y="342"/>
                  </a:cubicBezTo>
                  <a:cubicBezTo>
                    <a:pt x="1233" y="457"/>
                    <a:pt x="1050" y="616"/>
                    <a:pt x="868" y="776"/>
                  </a:cubicBezTo>
                  <a:cubicBezTo>
                    <a:pt x="822" y="845"/>
                    <a:pt x="777" y="890"/>
                    <a:pt x="731" y="959"/>
                  </a:cubicBezTo>
                  <a:cubicBezTo>
                    <a:pt x="662" y="1027"/>
                    <a:pt x="594" y="1096"/>
                    <a:pt x="548" y="1164"/>
                  </a:cubicBezTo>
                  <a:cubicBezTo>
                    <a:pt x="457" y="1301"/>
                    <a:pt x="366" y="1438"/>
                    <a:pt x="297" y="1575"/>
                  </a:cubicBezTo>
                  <a:cubicBezTo>
                    <a:pt x="229" y="1712"/>
                    <a:pt x="160" y="1849"/>
                    <a:pt x="137" y="2009"/>
                  </a:cubicBezTo>
                  <a:cubicBezTo>
                    <a:pt x="92" y="2123"/>
                    <a:pt x="69" y="2237"/>
                    <a:pt x="23" y="2374"/>
                  </a:cubicBezTo>
                  <a:cubicBezTo>
                    <a:pt x="23" y="2442"/>
                    <a:pt x="0" y="2511"/>
                    <a:pt x="0" y="2602"/>
                  </a:cubicBezTo>
                  <a:cubicBezTo>
                    <a:pt x="0" y="2625"/>
                    <a:pt x="0" y="2671"/>
                    <a:pt x="0" y="2716"/>
                  </a:cubicBezTo>
                  <a:cubicBezTo>
                    <a:pt x="0" y="2762"/>
                    <a:pt x="23" y="2808"/>
                    <a:pt x="46" y="2853"/>
                  </a:cubicBezTo>
                  <a:cubicBezTo>
                    <a:pt x="69" y="2899"/>
                    <a:pt x="92" y="2922"/>
                    <a:pt x="115" y="2945"/>
                  </a:cubicBezTo>
                  <a:cubicBezTo>
                    <a:pt x="160" y="2967"/>
                    <a:pt x="229" y="2967"/>
                    <a:pt x="274" y="2967"/>
                  </a:cubicBezTo>
                  <a:cubicBezTo>
                    <a:pt x="389" y="2945"/>
                    <a:pt x="457" y="2830"/>
                    <a:pt x="434" y="2716"/>
                  </a:cubicBezTo>
                  <a:cubicBezTo>
                    <a:pt x="434" y="2716"/>
                    <a:pt x="434" y="2693"/>
                    <a:pt x="434" y="2693"/>
                  </a:cubicBezTo>
                  <a:cubicBezTo>
                    <a:pt x="434" y="2648"/>
                    <a:pt x="457" y="2579"/>
                    <a:pt x="457" y="2534"/>
                  </a:cubicBezTo>
                  <a:cubicBezTo>
                    <a:pt x="503" y="2305"/>
                    <a:pt x="548" y="2077"/>
                    <a:pt x="640" y="1849"/>
                  </a:cubicBezTo>
                  <a:cubicBezTo>
                    <a:pt x="662" y="1849"/>
                    <a:pt x="662" y="1849"/>
                    <a:pt x="662" y="1826"/>
                  </a:cubicBezTo>
                  <a:cubicBezTo>
                    <a:pt x="731" y="1712"/>
                    <a:pt x="799" y="1575"/>
                    <a:pt x="868" y="1438"/>
                  </a:cubicBezTo>
                  <a:cubicBezTo>
                    <a:pt x="949" y="1336"/>
                    <a:pt x="1030" y="1235"/>
                    <a:pt x="1128" y="1117"/>
                  </a:cubicBezTo>
                  <a:lnTo>
                    <a:pt x="1128" y="1117"/>
                  </a:lnTo>
                  <a:cubicBezTo>
                    <a:pt x="1125" y="1118"/>
                    <a:pt x="1122" y="1119"/>
                    <a:pt x="1119" y="1119"/>
                  </a:cubicBezTo>
                  <a:cubicBezTo>
                    <a:pt x="1135" y="1102"/>
                    <a:pt x="1150" y="1087"/>
                    <a:pt x="1165" y="1073"/>
                  </a:cubicBezTo>
                  <a:lnTo>
                    <a:pt x="1165" y="1073"/>
                  </a:lnTo>
                  <a:cubicBezTo>
                    <a:pt x="1160" y="1078"/>
                    <a:pt x="1156" y="1082"/>
                    <a:pt x="1153" y="1087"/>
                  </a:cubicBezTo>
                  <a:lnTo>
                    <a:pt x="1153" y="1087"/>
                  </a:lnTo>
                  <a:cubicBezTo>
                    <a:pt x="1157" y="1082"/>
                    <a:pt x="1161" y="1078"/>
                    <a:pt x="1165" y="1073"/>
                  </a:cubicBezTo>
                  <a:lnTo>
                    <a:pt x="1165" y="1073"/>
                  </a:lnTo>
                  <a:cubicBezTo>
                    <a:pt x="1210" y="1027"/>
                    <a:pt x="1249" y="988"/>
                    <a:pt x="1302" y="936"/>
                  </a:cubicBezTo>
                  <a:cubicBezTo>
                    <a:pt x="1347" y="867"/>
                    <a:pt x="1416" y="822"/>
                    <a:pt x="1484" y="776"/>
                  </a:cubicBezTo>
                  <a:cubicBezTo>
                    <a:pt x="1575" y="685"/>
                    <a:pt x="1667" y="616"/>
                    <a:pt x="1781" y="548"/>
                  </a:cubicBezTo>
                  <a:lnTo>
                    <a:pt x="1758" y="548"/>
                  </a:lnTo>
                  <a:cubicBezTo>
                    <a:pt x="1758" y="548"/>
                    <a:pt x="1781" y="548"/>
                    <a:pt x="1781" y="525"/>
                  </a:cubicBezTo>
                  <a:cubicBezTo>
                    <a:pt x="1918" y="457"/>
                    <a:pt x="2032" y="365"/>
                    <a:pt x="2169" y="320"/>
                  </a:cubicBezTo>
                  <a:cubicBezTo>
                    <a:pt x="2237" y="297"/>
                    <a:pt x="2283" y="297"/>
                    <a:pt x="2329" y="274"/>
                  </a:cubicBezTo>
                  <a:cubicBezTo>
                    <a:pt x="2397" y="251"/>
                    <a:pt x="2443" y="183"/>
                    <a:pt x="2443" y="114"/>
                  </a:cubicBezTo>
                  <a:cubicBezTo>
                    <a:pt x="2420" y="46"/>
                    <a:pt x="2374" y="0"/>
                    <a:pt x="2306"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3" name="Google Shape;4799;p38">
              <a:extLst>
                <a:ext uri="{FF2B5EF4-FFF2-40B4-BE49-F238E27FC236}">
                  <a16:creationId xmlns:a16="http://schemas.microsoft.com/office/drawing/2014/main" id="{A743D94E-5720-5E16-28F8-AAE3BBDC5FA0}"/>
                </a:ext>
              </a:extLst>
            </p:cNvPr>
            <p:cNvSpPr/>
            <p:nvPr/>
          </p:nvSpPr>
          <p:spPr>
            <a:xfrm>
              <a:off x="8518365" y="2941982"/>
              <a:ext cx="7052" cy="7668"/>
            </a:xfrm>
            <a:custGeom>
              <a:avLst/>
              <a:gdLst/>
              <a:ahLst/>
              <a:cxnLst/>
              <a:rect l="l" t="t" r="r" b="b"/>
              <a:pathLst>
                <a:path w="252" h="274" extrusionOk="0">
                  <a:moveTo>
                    <a:pt x="138" y="0"/>
                  </a:moveTo>
                  <a:cubicBezTo>
                    <a:pt x="69" y="0"/>
                    <a:pt x="1" y="69"/>
                    <a:pt x="1" y="137"/>
                  </a:cubicBezTo>
                  <a:cubicBezTo>
                    <a:pt x="1" y="206"/>
                    <a:pt x="46" y="274"/>
                    <a:pt x="115" y="274"/>
                  </a:cubicBezTo>
                  <a:cubicBezTo>
                    <a:pt x="183" y="274"/>
                    <a:pt x="252" y="206"/>
                    <a:pt x="252" y="137"/>
                  </a:cubicBezTo>
                  <a:cubicBezTo>
                    <a:pt x="252" y="69"/>
                    <a:pt x="206" y="0"/>
                    <a:pt x="138"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4" name="Google Shape;4800;p38">
              <a:extLst>
                <a:ext uri="{FF2B5EF4-FFF2-40B4-BE49-F238E27FC236}">
                  <a16:creationId xmlns:a16="http://schemas.microsoft.com/office/drawing/2014/main" id="{20BA9959-3EAD-4F89-12CD-B73B37DD3062}"/>
                </a:ext>
              </a:extLst>
            </p:cNvPr>
            <p:cNvSpPr/>
            <p:nvPr/>
          </p:nvSpPr>
          <p:spPr>
            <a:xfrm>
              <a:off x="8683169" y="2961124"/>
              <a:ext cx="41558" cy="48582"/>
            </a:xfrm>
            <a:custGeom>
              <a:avLst/>
              <a:gdLst/>
              <a:ahLst/>
              <a:cxnLst/>
              <a:rect l="l" t="t" r="r" b="b"/>
              <a:pathLst>
                <a:path w="1485" h="1736" extrusionOk="0">
                  <a:moveTo>
                    <a:pt x="1188" y="1"/>
                  </a:moveTo>
                  <a:cubicBezTo>
                    <a:pt x="1165" y="1"/>
                    <a:pt x="1119" y="1"/>
                    <a:pt x="1096" y="24"/>
                  </a:cubicBezTo>
                  <a:cubicBezTo>
                    <a:pt x="914" y="183"/>
                    <a:pt x="754" y="343"/>
                    <a:pt x="594" y="526"/>
                  </a:cubicBezTo>
                  <a:cubicBezTo>
                    <a:pt x="503" y="640"/>
                    <a:pt x="412" y="777"/>
                    <a:pt x="320" y="891"/>
                  </a:cubicBezTo>
                  <a:cubicBezTo>
                    <a:pt x="320" y="914"/>
                    <a:pt x="320" y="914"/>
                    <a:pt x="320" y="914"/>
                  </a:cubicBezTo>
                  <a:cubicBezTo>
                    <a:pt x="297" y="937"/>
                    <a:pt x="275" y="982"/>
                    <a:pt x="252" y="1005"/>
                  </a:cubicBezTo>
                  <a:cubicBezTo>
                    <a:pt x="229" y="1051"/>
                    <a:pt x="183" y="1119"/>
                    <a:pt x="160" y="1165"/>
                  </a:cubicBezTo>
                  <a:cubicBezTo>
                    <a:pt x="138" y="1211"/>
                    <a:pt x="92" y="1256"/>
                    <a:pt x="69" y="1325"/>
                  </a:cubicBezTo>
                  <a:cubicBezTo>
                    <a:pt x="69" y="1325"/>
                    <a:pt x="69" y="1348"/>
                    <a:pt x="69" y="1370"/>
                  </a:cubicBezTo>
                  <a:cubicBezTo>
                    <a:pt x="69" y="1370"/>
                    <a:pt x="69" y="1393"/>
                    <a:pt x="46" y="1393"/>
                  </a:cubicBezTo>
                  <a:cubicBezTo>
                    <a:pt x="46" y="1439"/>
                    <a:pt x="24" y="1462"/>
                    <a:pt x="24" y="1485"/>
                  </a:cubicBezTo>
                  <a:cubicBezTo>
                    <a:pt x="1" y="1553"/>
                    <a:pt x="1" y="1621"/>
                    <a:pt x="46" y="1667"/>
                  </a:cubicBezTo>
                  <a:cubicBezTo>
                    <a:pt x="69" y="1713"/>
                    <a:pt x="115" y="1713"/>
                    <a:pt x="138" y="1736"/>
                  </a:cubicBezTo>
                  <a:cubicBezTo>
                    <a:pt x="183" y="1736"/>
                    <a:pt x="252" y="1736"/>
                    <a:pt x="275" y="1713"/>
                  </a:cubicBezTo>
                  <a:cubicBezTo>
                    <a:pt x="297" y="1713"/>
                    <a:pt x="320" y="1690"/>
                    <a:pt x="320" y="1690"/>
                  </a:cubicBezTo>
                  <a:cubicBezTo>
                    <a:pt x="343" y="1667"/>
                    <a:pt x="366" y="1621"/>
                    <a:pt x="389" y="1599"/>
                  </a:cubicBezTo>
                  <a:cubicBezTo>
                    <a:pt x="412" y="1576"/>
                    <a:pt x="434" y="1553"/>
                    <a:pt x="457" y="1530"/>
                  </a:cubicBezTo>
                  <a:cubicBezTo>
                    <a:pt x="503" y="1485"/>
                    <a:pt x="548" y="1416"/>
                    <a:pt x="594" y="1348"/>
                  </a:cubicBezTo>
                  <a:cubicBezTo>
                    <a:pt x="663" y="1256"/>
                    <a:pt x="754" y="1142"/>
                    <a:pt x="822" y="1051"/>
                  </a:cubicBezTo>
                  <a:cubicBezTo>
                    <a:pt x="982" y="845"/>
                    <a:pt x="1119" y="640"/>
                    <a:pt x="1279" y="457"/>
                  </a:cubicBezTo>
                  <a:lnTo>
                    <a:pt x="1279" y="457"/>
                  </a:lnTo>
                  <a:cubicBezTo>
                    <a:pt x="1279" y="457"/>
                    <a:pt x="1256" y="480"/>
                    <a:pt x="1256" y="480"/>
                  </a:cubicBezTo>
                  <a:cubicBezTo>
                    <a:pt x="1302" y="412"/>
                    <a:pt x="1370" y="343"/>
                    <a:pt x="1439" y="298"/>
                  </a:cubicBezTo>
                  <a:cubicBezTo>
                    <a:pt x="1484" y="252"/>
                    <a:pt x="1484" y="161"/>
                    <a:pt x="1439" y="115"/>
                  </a:cubicBezTo>
                  <a:cubicBezTo>
                    <a:pt x="1416" y="92"/>
                    <a:pt x="1393" y="69"/>
                    <a:pt x="1347" y="69"/>
                  </a:cubicBezTo>
                  <a:lnTo>
                    <a:pt x="1325" y="69"/>
                  </a:lnTo>
                  <a:cubicBezTo>
                    <a:pt x="1325" y="69"/>
                    <a:pt x="1302" y="47"/>
                    <a:pt x="1302" y="47"/>
                  </a:cubicBezTo>
                  <a:cubicBezTo>
                    <a:pt x="1279" y="1"/>
                    <a:pt x="1233" y="1"/>
                    <a:pt x="1210" y="1"/>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5" name="Google Shape;4801;p38">
              <a:extLst>
                <a:ext uri="{FF2B5EF4-FFF2-40B4-BE49-F238E27FC236}">
                  <a16:creationId xmlns:a16="http://schemas.microsoft.com/office/drawing/2014/main" id="{C1B050BE-2C40-CA99-B06E-9910DE698FDB}"/>
                </a:ext>
              </a:extLst>
            </p:cNvPr>
            <p:cNvSpPr/>
            <p:nvPr/>
          </p:nvSpPr>
          <p:spPr>
            <a:xfrm>
              <a:off x="8271818" y="2347273"/>
              <a:ext cx="29412" cy="73153"/>
            </a:xfrm>
            <a:custGeom>
              <a:avLst/>
              <a:gdLst/>
              <a:ahLst/>
              <a:cxnLst/>
              <a:rect l="l" t="t" r="r" b="b"/>
              <a:pathLst>
                <a:path w="1051" h="2614" extrusionOk="0">
                  <a:moveTo>
                    <a:pt x="91" y="1"/>
                  </a:moveTo>
                  <a:cubicBezTo>
                    <a:pt x="23" y="24"/>
                    <a:pt x="0" y="69"/>
                    <a:pt x="0" y="138"/>
                  </a:cubicBezTo>
                  <a:cubicBezTo>
                    <a:pt x="137" y="526"/>
                    <a:pt x="228" y="937"/>
                    <a:pt x="343" y="1347"/>
                  </a:cubicBezTo>
                  <a:cubicBezTo>
                    <a:pt x="388" y="1439"/>
                    <a:pt x="411" y="1530"/>
                    <a:pt x="434" y="1621"/>
                  </a:cubicBezTo>
                  <a:cubicBezTo>
                    <a:pt x="457" y="1713"/>
                    <a:pt x="502" y="1827"/>
                    <a:pt x="548" y="1941"/>
                  </a:cubicBezTo>
                  <a:cubicBezTo>
                    <a:pt x="571" y="2032"/>
                    <a:pt x="616" y="2124"/>
                    <a:pt x="662" y="2238"/>
                  </a:cubicBezTo>
                  <a:cubicBezTo>
                    <a:pt x="685" y="2329"/>
                    <a:pt x="731" y="2443"/>
                    <a:pt x="776" y="2534"/>
                  </a:cubicBezTo>
                  <a:cubicBezTo>
                    <a:pt x="776" y="2557"/>
                    <a:pt x="799" y="2580"/>
                    <a:pt x="822" y="2603"/>
                  </a:cubicBezTo>
                  <a:cubicBezTo>
                    <a:pt x="852" y="2603"/>
                    <a:pt x="883" y="2613"/>
                    <a:pt x="906" y="2613"/>
                  </a:cubicBezTo>
                  <a:cubicBezTo>
                    <a:pt x="918" y="2613"/>
                    <a:pt x="928" y="2610"/>
                    <a:pt x="936" y="2603"/>
                  </a:cubicBezTo>
                  <a:cubicBezTo>
                    <a:pt x="982" y="2603"/>
                    <a:pt x="1004" y="2580"/>
                    <a:pt x="1027" y="2534"/>
                  </a:cubicBezTo>
                  <a:cubicBezTo>
                    <a:pt x="1050" y="2512"/>
                    <a:pt x="1050" y="2466"/>
                    <a:pt x="1050" y="2420"/>
                  </a:cubicBezTo>
                  <a:cubicBezTo>
                    <a:pt x="982" y="2260"/>
                    <a:pt x="913" y="2101"/>
                    <a:pt x="845" y="1918"/>
                  </a:cubicBezTo>
                  <a:cubicBezTo>
                    <a:pt x="708" y="1621"/>
                    <a:pt x="594" y="1302"/>
                    <a:pt x="480" y="982"/>
                  </a:cubicBezTo>
                  <a:cubicBezTo>
                    <a:pt x="388" y="686"/>
                    <a:pt x="297" y="389"/>
                    <a:pt x="206" y="69"/>
                  </a:cubicBezTo>
                  <a:cubicBezTo>
                    <a:pt x="206" y="24"/>
                    <a:pt x="160" y="1"/>
                    <a:pt x="11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6" name="Google Shape;4802;p38">
              <a:extLst>
                <a:ext uri="{FF2B5EF4-FFF2-40B4-BE49-F238E27FC236}">
                  <a16:creationId xmlns:a16="http://schemas.microsoft.com/office/drawing/2014/main" id="{C626156C-A546-9F7C-3CFD-41537B115E4F}"/>
                </a:ext>
              </a:extLst>
            </p:cNvPr>
            <p:cNvSpPr/>
            <p:nvPr/>
          </p:nvSpPr>
          <p:spPr>
            <a:xfrm>
              <a:off x="8283935" y="2316629"/>
              <a:ext cx="22388" cy="52640"/>
            </a:xfrm>
            <a:custGeom>
              <a:avLst/>
              <a:gdLst/>
              <a:ahLst/>
              <a:cxnLst/>
              <a:rect l="l" t="t" r="r" b="b"/>
              <a:pathLst>
                <a:path w="800" h="1881" extrusionOk="0">
                  <a:moveTo>
                    <a:pt x="92" y="0"/>
                  </a:moveTo>
                  <a:cubicBezTo>
                    <a:pt x="47" y="23"/>
                    <a:pt x="1" y="69"/>
                    <a:pt x="24" y="114"/>
                  </a:cubicBezTo>
                  <a:cubicBezTo>
                    <a:pt x="138" y="411"/>
                    <a:pt x="206" y="685"/>
                    <a:pt x="298" y="982"/>
                  </a:cubicBezTo>
                  <a:cubicBezTo>
                    <a:pt x="343" y="1119"/>
                    <a:pt x="389" y="1233"/>
                    <a:pt x="412" y="1370"/>
                  </a:cubicBezTo>
                  <a:cubicBezTo>
                    <a:pt x="435" y="1438"/>
                    <a:pt x="480" y="1507"/>
                    <a:pt x="503" y="1575"/>
                  </a:cubicBezTo>
                  <a:cubicBezTo>
                    <a:pt x="503" y="1621"/>
                    <a:pt x="526" y="1644"/>
                    <a:pt x="526" y="1666"/>
                  </a:cubicBezTo>
                  <a:cubicBezTo>
                    <a:pt x="549" y="1735"/>
                    <a:pt x="571" y="1781"/>
                    <a:pt x="594" y="1826"/>
                  </a:cubicBezTo>
                  <a:cubicBezTo>
                    <a:pt x="611" y="1860"/>
                    <a:pt x="652" y="1881"/>
                    <a:pt x="682" y="1881"/>
                  </a:cubicBezTo>
                  <a:cubicBezTo>
                    <a:pt x="693" y="1881"/>
                    <a:pt x="702" y="1878"/>
                    <a:pt x="708" y="1872"/>
                  </a:cubicBezTo>
                  <a:cubicBezTo>
                    <a:pt x="731" y="1872"/>
                    <a:pt x="754" y="1849"/>
                    <a:pt x="777" y="1826"/>
                  </a:cubicBezTo>
                  <a:cubicBezTo>
                    <a:pt x="800" y="1803"/>
                    <a:pt x="800" y="1781"/>
                    <a:pt x="800" y="1758"/>
                  </a:cubicBezTo>
                  <a:cubicBezTo>
                    <a:pt x="754" y="1689"/>
                    <a:pt x="731" y="1598"/>
                    <a:pt x="708" y="1529"/>
                  </a:cubicBezTo>
                  <a:cubicBezTo>
                    <a:pt x="663" y="1461"/>
                    <a:pt x="663" y="1393"/>
                    <a:pt x="617" y="1301"/>
                  </a:cubicBezTo>
                  <a:cubicBezTo>
                    <a:pt x="571" y="1187"/>
                    <a:pt x="526" y="1050"/>
                    <a:pt x="503" y="936"/>
                  </a:cubicBezTo>
                  <a:lnTo>
                    <a:pt x="366" y="525"/>
                  </a:lnTo>
                  <a:cubicBezTo>
                    <a:pt x="320" y="388"/>
                    <a:pt x="275" y="228"/>
                    <a:pt x="206" y="69"/>
                  </a:cubicBezTo>
                  <a:cubicBezTo>
                    <a:pt x="183" y="23"/>
                    <a:pt x="161" y="0"/>
                    <a:pt x="1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7" name="Google Shape;4803;p38">
              <a:extLst>
                <a:ext uri="{FF2B5EF4-FFF2-40B4-BE49-F238E27FC236}">
                  <a16:creationId xmlns:a16="http://schemas.microsoft.com/office/drawing/2014/main" id="{108E54D0-B9BF-C23E-AA45-B7D5D5906D47}"/>
                </a:ext>
              </a:extLst>
            </p:cNvPr>
            <p:cNvSpPr/>
            <p:nvPr/>
          </p:nvSpPr>
          <p:spPr>
            <a:xfrm>
              <a:off x="8307582" y="2343439"/>
              <a:ext cx="27481" cy="65821"/>
            </a:xfrm>
            <a:custGeom>
              <a:avLst/>
              <a:gdLst/>
              <a:ahLst/>
              <a:cxnLst/>
              <a:rect l="l" t="t" r="r" b="b"/>
              <a:pathLst>
                <a:path w="982" h="2352" extrusionOk="0">
                  <a:moveTo>
                    <a:pt x="838" y="1831"/>
                  </a:moveTo>
                  <a:lnTo>
                    <a:pt x="838" y="1831"/>
                  </a:lnTo>
                  <a:cubicBezTo>
                    <a:pt x="840" y="1838"/>
                    <a:pt x="843" y="1844"/>
                    <a:pt x="845" y="1850"/>
                  </a:cubicBezTo>
                  <a:cubicBezTo>
                    <a:pt x="845" y="1841"/>
                    <a:pt x="842" y="1836"/>
                    <a:pt x="838" y="1831"/>
                  </a:cubicBezTo>
                  <a:close/>
                  <a:moveTo>
                    <a:pt x="92" y="1"/>
                  </a:moveTo>
                  <a:cubicBezTo>
                    <a:pt x="46" y="24"/>
                    <a:pt x="0" y="69"/>
                    <a:pt x="23" y="138"/>
                  </a:cubicBezTo>
                  <a:cubicBezTo>
                    <a:pt x="69" y="320"/>
                    <a:pt x="115" y="503"/>
                    <a:pt x="183" y="686"/>
                  </a:cubicBezTo>
                  <a:cubicBezTo>
                    <a:pt x="229" y="868"/>
                    <a:pt x="297" y="1051"/>
                    <a:pt x="366" y="1256"/>
                  </a:cubicBezTo>
                  <a:cubicBezTo>
                    <a:pt x="411" y="1416"/>
                    <a:pt x="457" y="1576"/>
                    <a:pt x="525" y="1736"/>
                  </a:cubicBezTo>
                  <a:cubicBezTo>
                    <a:pt x="571" y="1918"/>
                    <a:pt x="640" y="2101"/>
                    <a:pt x="708" y="2283"/>
                  </a:cubicBezTo>
                  <a:cubicBezTo>
                    <a:pt x="731" y="2306"/>
                    <a:pt x="776" y="2329"/>
                    <a:pt x="799" y="2352"/>
                  </a:cubicBezTo>
                  <a:cubicBezTo>
                    <a:pt x="845" y="2352"/>
                    <a:pt x="891" y="2352"/>
                    <a:pt x="913" y="2329"/>
                  </a:cubicBezTo>
                  <a:cubicBezTo>
                    <a:pt x="959" y="2306"/>
                    <a:pt x="982" y="2283"/>
                    <a:pt x="982" y="2238"/>
                  </a:cubicBezTo>
                  <a:cubicBezTo>
                    <a:pt x="982" y="2215"/>
                    <a:pt x="982" y="2169"/>
                    <a:pt x="959" y="2146"/>
                  </a:cubicBezTo>
                  <a:cubicBezTo>
                    <a:pt x="959" y="2101"/>
                    <a:pt x="936" y="2055"/>
                    <a:pt x="913" y="2009"/>
                  </a:cubicBezTo>
                  <a:cubicBezTo>
                    <a:pt x="913" y="2009"/>
                    <a:pt x="913" y="2009"/>
                    <a:pt x="913" y="1987"/>
                  </a:cubicBezTo>
                  <a:cubicBezTo>
                    <a:pt x="871" y="1945"/>
                    <a:pt x="849" y="1883"/>
                    <a:pt x="828" y="1820"/>
                  </a:cubicBezTo>
                  <a:lnTo>
                    <a:pt x="828" y="1820"/>
                  </a:lnTo>
                  <a:cubicBezTo>
                    <a:pt x="831" y="1824"/>
                    <a:pt x="835" y="1828"/>
                    <a:pt x="838" y="1831"/>
                  </a:cubicBezTo>
                  <a:lnTo>
                    <a:pt x="838" y="1831"/>
                  </a:lnTo>
                  <a:cubicBezTo>
                    <a:pt x="726" y="1541"/>
                    <a:pt x="614" y="1251"/>
                    <a:pt x="503" y="982"/>
                  </a:cubicBezTo>
                  <a:cubicBezTo>
                    <a:pt x="388" y="686"/>
                    <a:pt x="297" y="389"/>
                    <a:pt x="206" y="69"/>
                  </a:cubicBezTo>
                  <a:cubicBezTo>
                    <a:pt x="206" y="46"/>
                    <a:pt x="160" y="1"/>
                    <a:pt x="11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8" name="Google Shape;4804;p38">
              <a:extLst>
                <a:ext uri="{FF2B5EF4-FFF2-40B4-BE49-F238E27FC236}">
                  <a16:creationId xmlns:a16="http://schemas.microsoft.com/office/drawing/2014/main" id="{5662CE58-12AA-14FF-505A-D3F762AA67CE}"/>
                </a:ext>
              </a:extLst>
            </p:cNvPr>
            <p:cNvSpPr/>
            <p:nvPr/>
          </p:nvSpPr>
          <p:spPr>
            <a:xfrm>
              <a:off x="8309485" y="2292338"/>
              <a:ext cx="28797" cy="71586"/>
            </a:xfrm>
            <a:custGeom>
              <a:avLst/>
              <a:gdLst/>
              <a:ahLst/>
              <a:cxnLst/>
              <a:rect l="l" t="t" r="r" b="b"/>
              <a:pathLst>
                <a:path w="1029" h="2558" extrusionOk="0">
                  <a:moveTo>
                    <a:pt x="69" y="1"/>
                  </a:moveTo>
                  <a:cubicBezTo>
                    <a:pt x="24" y="1"/>
                    <a:pt x="1" y="69"/>
                    <a:pt x="1" y="92"/>
                  </a:cubicBezTo>
                  <a:cubicBezTo>
                    <a:pt x="47" y="206"/>
                    <a:pt x="92" y="320"/>
                    <a:pt x="115" y="434"/>
                  </a:cubicBezTo>
                  <a:cubicBezTo>
                    <a:pt x="138" y="526"/>
                    <a:pt x="161" y="617"/>
                    <a:pt x="206" y="708"/>
                  </a:cubicBezTo>
                  <a:cubicBezTo>
                    <a:pt x="229" y="823"/>
                    <a:pt x="252" y="914"/>
                    <a:pt x="298" y="1005"/>
                  </a:cubicBezTo>
                  <a:cubicBezTo>
                    <a:pt x="343" y="1096"/>
                    <a:pt x="366" y="1211"/>
                    <a:pt x="412" y="1302"/>
                  </a:cubicBezTo>
                  <a:cubicBezTo>
                    <a:pt x="435" y="1393"/>
                    <a:pt x="480" y="1484"/>
                    <a:pt x="526" y="1599"/>
                  </a:cubicBezTo>
                  <a:cubicBezTo>
                    <a:pt x="549" y="1690"/>
                    <a:pt x="572" y="1758"/>
                    <a:pt x="594" y="1850"/>
                  </a:cubicBezTo>
                  <a:cubicBezTo>
                    <a:pt x="640" y="1964"/>
                    <a:pt x="663" y="2055"/>
                    <a:pt x="708" y="2146"/>
                  </a:cubicBezTo>
                  <a:cubicBezTo>
                    <a:pt x="731" y="2283"/>
                    <a:pt x="777" y="2397"/>
                    <a:pt x="845" y="2512"/>
                  </a:cubicBezTo>
                  <a:cubicBezTo>
                    <a:pt x="845" y="2534"/>
                    <a:pt x="868" y="2534"/>
                    <a:pt x="891" y="2557"/>
                  </a:cubicBezTo>
                  <a:cubicBezTo>
                    <a:pt x="937" y="2557"/>
                    <a:pt x="960" y="2557"/>
                    <a:pt x="982" y="2534"/>
                  </a:cubicBezTo>
                  <a:cubicBezTo>
                    <a:pt x="1005" y="2534"/>
                    <a:pt x="1028" y="2512"/>
                    <a:pt x="1028" y="2466"/>
                  </a:cubicBezTo>
                  <a:cubicBezTo>
                    <a:pt x="1028" y="2443"/>
                    <a:pt x="1028" y="2420"/>
                    <a:pt x="1028" y="2397"/>
                  </a:cubicBezTo>
                  <a:cubicBezTo>
                    <a:pt x="982" y="2329"/>
                    <a:pt x="960" y="2261"/>
                    <a:pt x="937" y="2192"/>
                  </a:cubicBezTo>
                  <a:cubicBezTo>
                    <a:pt x="868" y="2032"/>
                    <a:pt x="800" y="1872"/>
                    <a:pt x="754" y="1713"/>
                  </a:cubicBezTo>
                  <a:cubicBezTo>
                    <a:pt x="686" y="1553"/>
                    <a:pt x="594" y="1370"/>
                    <a:pt x="549" y="1188"/>
                  </a:cubicBezTo>
                  <a:cubicBezTo>
                    <a:pt x="503" y="1096"/>
                    <a:pt x="480" y="1005"/>
                    <a:pt x="435" y="914"/>
                  </a:cubicBezTo>
                  <a:cubicBezTo>
                    <a:pt x="412" y="823"/>
                    <a:pt x="366" y="708"/>
                    <a:pt x="343" y="617"/>
                  </a:cubicBezTo>
                  <a:cubicBezTo>
                    <a:pt x="320" y="549"/>
                    <a:pt x="298" y="457"/>
                    <a:pt x="275" y="366"/>
                  </a:cubicBezTo>
                  <a:cubicBezTo>
                    <a:pt x="229" y="275"/>
                    <a:pt x="206" y="161"/>
                    <a:pt x="161" y="69"/>
                  </a:cubicBezTo>
                  <a:cubicBezTo>
                    <a:pt x="161" y="24"/>
                    <a:pt x="138"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9" name="Google Shape;4805;p38">
              <a:extLst>
                <a:ext uri="{FF2B5EF4-FFF2-40B4-BE49-F238E27FC236}">
                  <a16:creationId xmlns:a16="http://schemas.microsoft.com/office/drawing/2014/main" id="{0A989C8D-F739-CF2C-F843-7E9B048D85AF}"/>
                </a:ext>
              </a:extLst>
            </p:cNvPr>
            <p:cNvSpPr/>
            <p:nvPr/>
          </p:nvSpPr>
          <p:spPr>
            <a:xfrm>
              <a:off x="8331202" y="2315986"/>
              <a:ext cx="24319" cy="62798"/>
            </a:xfrm>
            <a:custGeom>
              <a:avLst/>
              <a:gdLst/>
              <a:ahLst/>
              <a:cxnLst/>
              <a:rect l="l" t="t" r="r" b="b"/>
              <a:pathLst>
                <a:path w="869" h="2244" extrusionOk="0">
                  <a:moveTo>
                    <a:pt x="92" y="0"/>
                  </a:moveTo>
                  <a:cubicBezTo>
                    <a:pt x="47" y="23"/>
                    <a:pt x="1" y="69"/>
                    <a:pt x="24" y="114"/>
                  </a:cubicBezTo>
                  <a:cubicBezTo>
                    <a:pt x="47" y="206"/>
                    <a:pt x="69" y="297"/>
                    <a:pt x="115" y="411"/>
                  </a:cubicBezTo>
                  <a:cubicBezTo>
                    <a:pt x="138" y="480"/>
                    <a:pt x="161" y="548"/>
                    <a:pt x="184" y="639"/>
                  </a:cubicBezTo>
                  <a:cubicBezTo>
                    <a:pt x="229" y="799"/>
                    <a:pt x="275" y="982"/>
                    <a:pt x="320" y="1142"/>
                  </a:cubicBezTo>
                  <a:cubicBezTo>
                    <a:pt x="366" y="1324"/>
                    <a:pt x="435" y="1484"/>
                    <a:pt x="480" y="1667"/>
                  </a:cubicBezTo>
                  <a:cubicBezTo>
                    <a:pt x="503" y="1735"/>
                    <a:pt x="526" y="1804"/>
                    <a:pt x="549" y="1895"/>
                  </a:cubicBezTo>
                  <a:cubicBezTo>
                    <a:pt x="594" y="1986"/>
                    <a:pt x="617" y="2077"/>
                    <a:pt x="663" y="2169"/>
                  </a:cubicBezTo>
                  <a:cubicBezTo>
                    <a:pt x="663" y="2206"/>
                    <a:pt x="709" y="2243"/>
                    <a:pt x="750" y="2243"/>
                  </a:cubicBezTo>
                  <a:cubicBezTo>
                    <a:pt x="759" y="2243"/>
                    <a:pt x="769" y="2241"/>
                    <a:pt x="777" y="2237"/>
                  </a:cubicBezTo>
                  <a:cubicBezTo>
                    <a:pt x="823" y="2214"/>
                    <a:pt x="868" y="2169"/>
                    <a:pt x="845" y="2100"/>
                  </a:cubicBezTo>
                  <a:cubicBezTo>
                    <a:pt x="823" y="2032"/>
                    <a:pt x="800" y="1940"/>
                    <a:pt x="777" y="1849"/>
                  </a:cubicBezTo>
                  <a:cubicBezTo>
                    <a:pt x="731" y="1781"/>
                    <a:pt x="709" y="1689"/>
                    <a:pt x="686" y="1621"/>
                  </a:cubicBezTo>
                  <a:lnTo>
                    <a:pt x="594" y="1370"/>
                  </a:lnTo>
                  <a:cubicBezTo>
                    <a:pt x="572" y="1279"/>
                    <a:pt x="526" y="1187"/>
                    <a:pt x="503" y="1096"/>
                  </a:cubicBezTo>
                  <a:cubicBezTo>
                    <a:pt x="480" y="1027"/>
                    <a:pt x="457" y="936"/>
                    <a:pt x="435" y="868"/>
                  </a:cubicBezTo>
                  <a:cubicBezTo>
                    <a:pt x="412" y="776"/>
                    <a:pt x="389" y="685"/>
                    <a:pt x="343" y="617"/>
                  </a:cubicBezTo>
                  <a:cubicBezTo>
                    <a:pt x="320" y="525"/>
                    <a:pt x="298" y="457"/>
                    <a:pt x="275" y="366"/>
                  </a:cubicBezTo>
                  <a:cubicBezTo>
                    <a:pt x="252" y="274"/>
                    <a:pt x="206" y="160"/>
                    <a:pt x="184" y="69"/>
                  </a:cubicBezTo>
                  <a:cubicBezTo>
                    <a:pt x="184" y="23"/>
                    <a:pt x="138" y="0"/>
                    <a:pt x="1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0" name="Google Shape;4806;p38">
              <a:extLst>
                <a:ext uri="{FF2B5EF4-FFF2-40B4-BE49-F238E27FC236}">
                  <a16:creationId xmlns:a16="http://schemas.microsoft.com/office/drawing/2014/main" id="{2846635D-F7BC-60A1-9D2C-0A5C79A4CDEC}"/>
                </a:ext>
              </a:extLst>
            </p:cNvPr>
            <p:cNvSpPr/>
            <p:nvPr/>
          </p:nvSpPr>
          <p:spPr>
            <a:xfrm>
              <a:off x="8337610" y="2285314"/>
              <a:ext cx="26838" cy="73768"/>
            </a:xfrm>
            <a:custGeom>
              <a:avLst/>
              <a:gdLst/>
              <a:ahLst/>
              <a:cxnLst/>
              <a:rect l="l" t="t" r="r" b="b"/>
              <a:pathLst>
                <a:path w="959" h="2636" extrusionOk="0">
                  <a:moveTo>
                    <a:pt x="69" y="1"/>
                  </a:moveTo>
                  <a:cubicBezTo>
                    <a:pt x="23" y="24"/>
                    <a:pt x="0" y="69"/>
                    <a:pt x="0" y="92"/>
                  </a:cubicBezTo>
                  <a:cubicBezTo>
                    <a:pt x="114" y="526"/>
                    <a:pt x="251" y="959"/>
                    <a:pt x="388" y="1370"/>
                  </a:cubicBezTo>
                  <a:cubicBezTo>
                    <a:pt x="457" y="1576"/>
                    <a:pt x="502" y="1758"/>
                    <a:pt x="571" y="1964"/>
                  </a:cubicBezTo>
                  <a:cubicBezTo>
                    <a:pt x="616" y="2169"/>
                    <a:pt x="685" y="2375"/>
                    <a:pt x="753" y="2557"/>
                  </a:cubicBezTo>
                  <a:cubicBezTo>
                    <a:pt x="753" y="2580"/>
                    <a:pt x="776" y="2603"/>
                    <a:pt x="799" y="2626"/>
                  </a:cubicBezTo>
                  <a:cubicBezTo>
                    <a:pt x="814" y="2626"/>
                    <a:pt x="830" y="2636"/>
                    <a:pt x="851" y="2636"/>
                  </a:cubicBezTo>
                  <a:cubicBezTo>
                    <a:pt x="862" y="2636"/>
                    <a:pt x="875" y="2633"/>
                    <a:pt x="890" y="2626"/>
                  </a:cubicBezTo>
                  <a:cubicBezTo>
                    <a:pt x="913" y="2626"/>
                    <a:pt x="936" y="2603"/>
                    <a:pt x="936" y="2580"/>
                  </a:cubicBezTo>
                  <a:cubicBezTo>
                    <a:pt x="959" y="2557"/>
                    <a:pt x="959" y="2534"/>
                    <a:pt x="959" y="2512"/>
                  </a:cubicBezTo>
                  <a:cubicBezTo>
                    <a:pt x="890" y="2306"/>
                    <a:pt x="822" y="2123"/>
                    <a:pt x="753" y="1918"/>
                  </a:cubicBezTo>
                  <a:cubicBezTo>
                    <a:pt x="708" y="1827"/>
                    <a:pt x="685" y="1735"/>
                    <a:pt x="662" y="1644"/>
                  </a:cubicBezTo>
                  <a:cubicBezTo>
                    <a:pt x="616" y="1530"/>
                    <a:pt x="594" y="1439"/>
                    <a:pt x="548" y="1347"/>
                  </a:cubicBezTo>
                  <a:cubicBezTo>
                    <a:pt x="411" y="914"/>
                    <a:pt x="274" y="503"/>
                    <a:pt x="160" y="69"/>
                  </a:cubicBezTo>
                  <a:cubicBezTo>
                    <a:pt x="160" y="24"/>
                    <a:pt x="114" y="1"/>
                    <a:pt x="9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1" name="Google Shape;4807;p38">
              <a:extLst>
                <a:ext uri="{FF2B5EF4-FFF2-40B4-BE49-F238E27FC236}">
                  <a16:creationId xmlns:a16="http://schemas.microsoft.com/office/drawing/2014/main" id="{2188791F-201F-94B6-9C1E-E90E3C614AEF}"/>
                </a:ext>
              </a:extLst>
            </p:cNvPr>
            <p:cNvSpPr/>
            <p:nvPr/>
          </p:nvSpPr>
          <p:spPr>
            <a:xfrm>
              <a:off x="8454504" y="2399017"/>
              <a:ext cx="20457" cy="44748"/>
            </a:xfrm>
            <a:custGeom>
              <a:avLst/>
              <a:gdLst/>
              <a:ahLst/>
              <a:cxnLst/>
              <a:rect l="l" t="t" r="r" b="b"/>
              <a:pathLst>
                <a:path w="731" h="1599" extrusionOk="0">
                  <a:moveTo>
                    <a:pt x="69" y="1"/>
                  </a:moveTo>
                  <a:cubicBezTo>
                    <a:pt x="23" y="1"/>
                    <a:pt x="0" y="46"/>
                    <a:pt x="23" y="92"/>
                  </a:cubicBezTo>
                  <a:cubicBezTo>
                    <a:pt x="69" y="229"/>
                    <a:pt x="114" y="389"/>
                    <a:pt x="183" y="526"/>
                  </a:cubicBezTo>
                  <a:lnTo>
                    <a:pt x="297" y="891"/>
                  </a:lnTo>
                  <a:cubicBezTo>
                    <a:pt x="343" y="982"/>
                    <a:pt x="388" y="1096"/>
                    <a:pt x="434" y="1210"/>
                  </a:cubicBezTo>
                  <a:cubicBezTo>
                    <a:pt x="457" y="1256"/>
                    <a:pt x="457" y="1302"/>
                    <a:pt x="480" y="1370"/>
                  </a:cubicBezTo>
                  <a:cubicBezTo>
                    <a:pt x="502" y="1439"/>
                    <a:pt x="548" y="1484"/>
                    <a:pt x="571" y="1553"/>
                  </a:cubicBezTo>
                  <a:cubicBezTo>
                    <a:pt x="571" y="1576"/>
                    <a:pt x="594" y="1598"/>
                    <a:pt x="617" y="1598"/>
                  </a:cubicBezTo>
                  <a:cubicBezTo>
                    <a:pt x="639" y="1598"/>
                    <a:pt x="662" y="1598"/>
                    <a:pt x="685" y="1576"/>
                  </a:cubicBezTo>
                  <a:cubicBezTo>
                    <a:pt x="708" y="1576"/>
                    <a:pt x="708" y="1553"/>
                    <a:pt x="708" y="1530"/>
                  </a:cubicBezTo>
                  <a:cubicBezTo>
                    <a:pt x="731" y="1507"/>
                    <a:pt x="708" y="1484"/>
                    <a:pt x="708" y="1484"/>
                  </a:cubicBezTo>
                  <a:cubicBezTo>
                    <a:pt x="708" y="1461"/>
                    <a:pt x="685" y="1439"/>
                    <a:pt x="685" y="1416"/>
                  </a:cubicBezTo>
                  <a:cubicBezTo>
                    <a:pt x="639" y="1302"/>
                    <a:pt x="594" y="1210"/>
                    <a:pt x="571" y="1096"/>
                  </a:cubicBezTo>
                  <a:cubicBezTo>
                    <a:pt x="525" y="1005"/>
                    <a:pt x="480" y="891"/>
                    <a:pt x="457" y="800"/>
                  </a:cubicBezTo>
                  <a:cubicBezTo>
                    <a:pt x="411" y="685"/>
                    <a:pt x="365" y="571"/>
                    <a:pt x="320" y="457"/>
                  </a:cubicBezTo>
                  <a:cubicBezTo>
                    <a:pt x="274" y="320"/>
                    <a:pt x="228" y="183"/>
                    <a:pt x="183" y="46"/>
                  </a:cubicBezTo>
                  <a:cubicBezTo>
                    <a:pt x="160" y="23"/>
                    <a:pt x="160" y="23"/>
                    <a:pt x="13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2" name="Google Shape;4808;p38">
              <a:extLst>
                <a:ext uri="{FF2B5EF4-FFF2-40B4-BE49-F238E27FC236}">
                  <a16:creationId xmlns:a16="http://schemas.microsoft.com/office/drawing/2014/main" id="{84222FF9-7A54-EEF2-B011-9A584346FBA6}"/>
                </a:ext>
              </a:extLst>
            </p:cNvPr>
            <p:cNvSpPr/>
            <p:nvPr/>
          </p:nvSpPr>
          <p:spPr>
            <a:xfrm>
              <a:off x="8467909" y="2395183"/>
              <a:ext cx="28125" cy="66884"/>
            </a:xfrm>
            <a:custGeom>
              <a:avLst/>
              <a:gdLst/>
              <a:ahLst/>
              <a:cxnLst/>
              <a:rect l="l" t="t" r="r" b="b"/>
              <a:pathLst>
                <a:path w="1005" h="2390" extrusionOk="0">
                  <a:moveTo>
                    <a:pt x="69" y="1"/>
                  </a:moveTo>
                  <a:cubicBezTo>
                    <a:pt x="23" y="1"/>
                    <a:pt x="1" y="46"/>
                    <a:pt x="23" y="92"/>
                  </a:cubicBezTo>
                  <a:cubicBezTo>
                    <a:pt x="92" y="297"/>
                    <a:pt x="138" y="480"/>
                    <a:pt x="206" y="663"/>
                  </a:cubicBezTo>
                  <a:cubicBezTo>
                    <a:pt x="274" y="845"/>
                    <a:pt x="343" y="1051"/>
                    <a:pt x="411" y="1233"/>
                  </a:cubicBezTo>
                  <a:cubicBezTo>
                    <a:pt x="480" y="1439"/>
                    <a:pt x="526" y="1621"/>
                    <a:pt x="594" y="1827"/>
                  </a:cubicBezTo>
                  <a:cubicBezTo>
                    <a:pt x="640" y="1895"/>
                    <a:pt x="662" y="1986"/>
                    <a:pt x="708" y="2078"/>
                  </a:cubicBezTo>
                  <a:cubicBezTo>
                    <a:pt x="731" y="2169"/>
                    <a:pt x="777" y="2260"/>
                    <a:pt x="822" y="2352"/>
                  </a:cubicBezTo>
                  <a:cubicBezTo>
                    <a:pt x="836" y="2378"/>
                    <a:pt x="865" y="2389"/>
                    <a:pt x="896" y="2389"/>
                  </a:cubicBezTo>
                  <a:cubicBezTo>
                    <a:pt x="917" y="2389"/>
                    <a:pt x="940" y="2384"/>
                    <a:pt x="959" y="2375"/>
                  </a:cubicBezTo>
                  <a:cubicBezTo>
                    <a:pt x="1005" y="2352"/>
                    <a:pt x="1005" y="2306"/>
                    <a:pt x="982" y="2260"/>
                  </a:cubicBezTo>
                  <a:cubicBezTo>
                    <a:pt x="959" y="2192"/>
                    <a:pt x="936" y="2123"/>
                    <a:pt x="891" y="2055"/>
                  </a:cubicBezTo>
                  <a:cubicBezTo>
                    <a:pt x="868" y="1986"/>
                    <a:pt x="845" y="1918"/>
                    <a:pt x="799" y="1850"/>
                  </a:cubicBezTo>
                  <a:cubicBezTo>
                    <a:pt x="685" y="1553"/>
                    <a:pt x="594" y="1279"/>
                    <a:pt x="480" y="982"/>
                  </a:cubicBezTo>
                  <a:cubicBezTo>
                    <a:pt x="434" y="822"/>
                    <a:pt x="389" y="685"/>
                    <a:pt x="343" y="526"/>
                  </a:cubicBezTo>
                  <a:cubicBezTo>
                    <a:pt x="274" y="366"/>
                    <a:pt x="229" y="206"/>
                    <a:pt x="183" y="46"/>
                  </a:cubicBezTo>
                  <a:cubicBezTo>
                    <a:pt x="160" y="24"/>
                    <a:pt x="138"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3" name="Google Shape;4809;p38">
              <a:extLst>
                <a:ext uri="{FF2B5EF4-FFF2-40B4-BE49-F238E27FC236}">
                  <a16:creationId xmlns:a16="http://schemas.microsoft.com/office/drawing/2014/main" id="{20488C26-D123-E3C5-6000-D0294B8ACB39}"/>
                </a:ext>
              </a:extLst>
            </p:cNvPr>
            <p:cNvSpPr/>
            <p:nvPr/>
          </p:nvSpPr>
          <p:spPr>
            <a:xfrm>
              <a:off x="8571397" y="2485883"/>
              <a:ext cx="17910" cy="44748"/>
            </a:xfrm>
            <a:custGeom>
              <a:avLst/>
              <a:gdLst/>
              <a:ahLst/>
              <a:cxnLst/>
              <a:rect l="l" t="t" r="r" b="b"/>
              <a:pathLst>
                <a:path w="640" h="1599" extrusionOk="0">
                  <a:moveTo>
                    <a:pt x="69" y="1"/>
                  </a:moveTo>
                  <a:cubicBezTo>
                    <a:pt x="23" y="1"/>
                    <a:pt x="0" y="47"/>
                    <a:pt x="23" y="92"/>
                  </a:cubicBezTo>
                  <a:cubicBezTo>
                    <a:pt x="46" y="229"/>
                    <a:pt x="92" y="343"/>
                    <a:pt x="114" y="480"/>
                  </a:cubicBezTo>
                  <a:cubicBezTo>
                    <a:pt x="160" y="594"/>
                    <a:pt x="206" y="731"/>
                    <a:pt x="251" y="845"/>
                  </a:cubicBezTo>
                  <a:cubicBezTo>
                    <a:pt x="274" y="960"/>
                    <a:pt x="297" y="1074"/>
                    <a:pt x="343" y="1165"/>
                  </a:cubicBezTo>
                  <a:cubicBezTo>
                    <a:pt x="388" y="1302"/>
                    <a:pt x="434" y="1416"/>
                    <a:pt x="457" y="1530"/>
                  </a:cubicBezTo>
                  <a:cubicBezTo>
                    <a:pt x="480" y="1576"/>
                    <a:pt x="525" y="1599"/>
                    <a:pt x="571" y="1599"/>
                  </a:cubicBezTo>
                  <a:cubicBezTo>
                    <a:pt x="594" y="1576"/>
                    <a:pt x="639" y="1530"/>
                    <a:pt x="617" y="1507"/>
                  </a:cubicBezTo>
                  <a:cubicBezTo>
                    <a:pt x="594" y="1370"/>
                    <a:pt x="548" y="1256"/>
                    <a:pt x="502" y="1142"/>
                  </a:cubicBezTo>
                  <a:cubicBezTo>
                    <a:pt x="480" y="1028"/>
                    <a:pt x="434" y="914"/>
                    <a:pt x="411" y="823"/>
                  </a:cubicBezTo>
                  <a:cubicBezTo>
                    <a:pt x="365" y="686"/>
                    <a:pt x="320" y="571"/>
                    <a:pt x="297" y="457"/>
                  </a:cubicBezTo>
                  <a:cubicBezTo>
                    <a:pt x="251" y="320"/>
                    <a:pt x="206" y="183"/>
                    <a:pt x="183" y="47"/>
                  </a:cubicBezTo>
                  <a:cubicBezTo>
                    <a:pt x="160" y="24"/>
                    <a:pt x="137"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4" name="Google Shape;4810;p38">
              <a:extLst>
                <a:ext uri="{FF2B5EF4-FFF2-40B4-BE49-F238E27FC236}">
                  <a16:creationId xmlns:a16="http://schemas.microsoft.com/office/drawing/2014/main" id="{9704C4B1-6FD5-2740-4E57-417C7B481E34}"/>
                </a:ext>
              </a:extLst>
            </p:cNvPr>
            <p:cNvSpPr/>
            <p:nvPr/>
          </p:nvSpPr>
          <p:spPr>
            <a:xfrm>
              <a:off x="8583515" y="2478859"/>
              <a:ext cx="26866" cy="67108"/>
            </a:xfrm>
            <a:custGeom>
              <a:avLst/>
              <a:gdLst/>
              <a:ahLst/>
              <a:cxnLst/>
              <a:rect l="l" t="t" r="r" b="b"/>
              <a:pathLst>
                <a:path w="960" h="2398" extrusionOk="0">
                  <a:moveTo>
                    <a:pt x="69" y="1"/>
                  </a:moveTo>
                  <a:cubicBezTo>
                    <a:pt x="24" y="24"/>
                    <a:pt x="1" y="69"/>
                    <a:pt x="1" y="115"/>
                  </a:cubicBezTo>
                  <a:cubicBezTo>
                    <a:pt x="47" y="206"/>
                    <a:pt x="69" y="298"/>
                    <a:pt x="92" y="389"/>
                  </a:cubicBezTo>
                  <a:lnTo>
                    <a:pt x="184" y="663"/>
                  </a:lnTo>
                  <a:cubicBezTo>
                    <a:pt x="252" y="868"/>
                    <a:pt x="298" y="1051"/>
                    <a:pt x="366" y="1233"/>
                  </a:cubicBezTo>
                  <a:cubicBezTo>
                    <a:pt x="435" y="1416"/>
                    <a:pt x="503" y="1599"/>
                    <a:pt x="549" y="1781"/>
                  </a:cubicBezTo>
                  <a:cubicBezTo>
                    <a:pt x="572" y="1872"/>
                    <a:pt x="617" y="1964"/>
                    <a:pt x="640" y="2055"/>
                  </a:cubicBezTo>
                  <a:cubicBezTo>
                    <a:pt x="663" y="2146"/>
                    <a:pt x="709" y="2238"/>
                    <a:pt x="754" y="2352"/>
                  </a:cubicBezTo>
                  <a:cubicBezTo>
                    <a:pt x="777" y="2375"/>
                    <a:pt x="800" y="2397"/>
                    <a:pt x="823" y="2397"/>
                  </a:cubicBezTo>
                  <a:cubicBezTo>
                    <a:pt x="845" y="2397"/>
                    <a:pt x="868" y="2397"/>
                    <a:pt x="891" y="2375"/>
                  </a:cubicBezTo>
                  <a:cubicBezTo>
                    <a:pt x="914" y="2375"/>
                    <a:pt x="937" y="2352"/>
                    <a:pt x="937" y="2329"/>
                  </a:cubicBezTo>
                  <a:cubicBezTo>
                    <a:pt x="960" y="2283"/>
                    <a:pt x="937" y="2260"/>
                    <a:pt x="937" y="2238"/>
                  </a:cubicBezTo>
                  <a:cubicBezTo>
                    <a:pt x="914" y="2192"/>
                    <a:pt x="914" y="2169"/>
                    <a:pt x="891" y="2124"/>
                  </a:cubicBezTo>
                  <a:cubicBezTo>
                    <a:pt x="891" y="2124"/>
                    <a:pt x="891" y="2146"/>
                    <a:pt x="891" y="2146"/>
                  </a:cubicBezTo>
                  <a:cubicBezTo>
                    <a:pt x="823" y="1987"/>
                    <a:pt x="777" y="1827"/>
                    <a:pt x="709" y="1667"/>
                  </a:cubicBezTo>
                  <a:cubicBezTo>
                    <a:pt x="686" y="1576"/>
                    <a:pt x="640" y="1507"/>
                    <a:pt x="617" y="1416"/>
                  </a:cubicBezTo>
                  <a:cubicBezTo>
                    <a:pt x="572" y="1325"/>
                    <a:pt x="549" y="1211"/>
                    <a:pt x="503" y="1119"/>
                  </a:cubicBezTo>
                  <a:cubicBezTo>
                    <a:pt x="480" y="1051"/>
                    <a:pt x="457" y="959"/>
                    <a:pt x="435" y="891"/>
                  </a:cubicBezTo>
                  <a:cubicBezTo>
                    <a:pt x="389" y="800"/>
                    <a:pt x="366" y="708"/>
                    <a:pt x="343" y="594"/>
                  </a:cubicBezTo>
                  <a:cubicBezTo>
                    <a:pt x="298" y="526"/>
                    <a:pt x="275" y="434"/>
                    <a:pt x="252" y="366"/>
                  </a:cubicBezTo>
                  <a:cubicBezTo>
                    <a:pt x="229" y="252"/>
                    <a:pt x="184" y="161"/>
                    <a:pt x="161" y="69"/>
                  </a:cubicBezTo>
                  <a:cubicBezTo>
                    <a:pt x="161" y="24"/>
                    <a:pt x="115"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5" name="Google Shape;4811;p38">
              <a:extLst>
                <a:ext uri="{FF2B5EF4-FFF2-40B4-BE49-F238E27FC236}">
                  <a16:creationId xmlns:a16="http://schemas.microsoft.com/office/drawing/2014/main" id="{1D466DFD-F9CA-79E2-03F4-2D4C9C870778}"/>
                </a:ext>
              </a:extLst>
            </p:cNvPr>
            <p:cNvSpPr/>
            <p:nvPr/>
          </p:nvSpPr>
          <p:spPr>
            <a:xfrm>
              <a:off x="8694671" y="2569558"/>
              <a:ext cx="16623" cy="47938"/>
            </a:xfrm>
            <a:custGeom>
              <a:avLst/>
              <a:gdLst/>
              <a:ahLst/>
              <a:cxnLst/>
              <a:rect l="l" t="t" r="r" b="b"/>
              <a:pathLst>
                <a:path w="594" h="1713" extrusionOk="0">
                  <a:moveTo>
                    <a:pt x="69" y="1"/>
                  </a:moveTo>
                  <a:cubicBezTo>
                    <a:pt x="46" y="24"/>
                    <a:pt x="23" y="24"/>
                    <a:pt x="23" y="47"/>
                  </a:cubicBezTo>
                  <a:cubicBezTo>
                    <a:pt x="1" y="69"/>
                    <a:pt x="1" y="92"/>
                    <a:pt x="1" y="115"/>
                  </a:cubicBezTo>
                  <a:cubicBezTo>
                    <a:pt x="46" y="389"/>
                    <a:pt x="115" y="663"/>
                    <a:pt x="183" y="914"/>
                  </a:cubicBezTo>
                  <a:cubicBezTo>
                    <a:pt x="229" y="1051"/>
                    <a:pt x="252" y="1165"/>
                    <a:pt x="297" y="1302"/>
                  </a:cubicBezTo>
                  <a:cubicBezTo>
                    <a:pt x="320" y="1348"/>
                    <a:pt x="343" y="1416"/>
                    <a:pt x="343" y="1462"/>
                  </a:cubicBezTo>
                  <a:cubicBezTo>
                    <a:pt x="366" y="1530"/>
                    <a:pt x="389" y="1599"/>
                    <a:pt x="411" y="1644"/>
                  </a:cubicBezTo>
                  <a:cubicBezTo>
                    <a:pt x="434" y="1690"/>
                    <a:pt x="480" y="1713"/>
                    <a:pt x="526" y="1713"/>
                  </a:cubicBezTo>
                  <a:cubicBezTo>
                    <a:pt x="571" y="1690"/>
                    <a:pt x="594" y="1644"/>
                    <a:pt x="571" y="1622"/>
                  </a:cubicBezTo>
                  <a:cubicBezTo>
                    <a:pt x="480" y="1370"/>
                    <a:pt x="411" y="1119"/>
                    <a:pt x="343" y="868"/>
                  </a:cubicBezTo>
                  <a:cubicBezTo>
                    <a:pt x="274" y="617"/>
                    <a:pt x="206" y="343"/>
                    <a:pt x="160" y="69"/>
                  </a:cubicBezTo>
                  <a:cubicBezTo>
                    <a:pt x="160" y="47"/>
                    <a:pt x="137" y="24"/>
                    <a:pt x="137" y="24"/>
                  </a:cubicBezTo>
                  <a:cubicBezTo>
                    <a:pt x="115" y="1"/>
                    <a:pt x="92"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6" name="Google Shape;4812;p38">
              <a:extLst>
                <a:ext uri="{FF2B5EF4-FFF2-40B4-BE49-F238E27FC236}">
                  <a16:creationId xmlns:a16="http://schemas.microsoft.com/office/drawing/2014/main" id="{252DCA35-948E-B5EB-9D7F-EFEBE69C46A5}"/>
                </a:ext>
              </a:extLst>
            </p:cNvPr>
            <p:cNvSpPr/>
            <p:nvPr/>
          </p:nvSpPr>
          <p:spPr>
            <a:xfrm>
              <a:off x="8702983" y="2562534"/>
              <a:ext cx="26222" cy="67752"/>
            </a:xfrm>
            <a:custGeom>
              <a:avLst/>
              <a:gdLst/>
              <a:ahLst/>
              <a:cxnLst/>
              <a:rect l="l" t="t" r="r" b="b"/>
              <a:pathLst>
                <a:path w="937" h="2421" extrusionOk="0">
                  <a:moveTo>
                    <a:pt x="69" y="1"/>
                  </a:moveTo>
                  <a:cubicBezTo>
                    <a:pt x="46" y="24"/>
                    <a:pt x="0" y="69"/>
                    <a:pt x="23" y="115"/>
                  </a:cubicBezTo>
                  <a:cubicBezTo>
                    <a:pt x="46" y="206"/>
                    <a:pt x="69" y="298"/>
                    <a:pt x="114" y="389"/>
                  </a:cubicBezTo>
                  <a:lnTo>
                    <a:pt x="206" y="663"/>
                  </a:lnTo>
                  <a:cubicBezTo>
                    <a:pt x="251" y="845"/>
                    <a:pt x="320" y="1051"/>
                    <a:pt x="365" y="1233"/>
                  </a:cubicBezTo>
                  <a:cubicBezTo>
                    <a:pt x="411" y="1416"/>
                    <a:pt x="480" y="1599"/>
                    <a:pt x="525" y="1758"/>
                  </a:cubicBezTo>
                  <a:cubicBezTo>
                    <a:pt x="548" y="1850"/>
                    <a:pt x="571" y="1941"/>
                    <a:pt x="617" y="2010"/>
                  </a:cubicBezTo>
                  <a:cubicBezTo>
                    <a:pt x="617" y="2032"/>
                    <a:pt x="617" y="2055"/>
                    <a:pt x="639" y="2078"/>
                  </a:cubicBezTo>
                  <a:cubicBezTo>
                    <a:pt x="639" y="2101"/>
                    <a:pt x="639" y="2124"/>
                    <a:pt x="662" y="2146"/>
                  </a:cubicBezTo>
                  <a:cubicBezTo>
                    <a:pt x="685" y="2215"/>
                    <a:pt x="708" y="2306"/>
                    <a:pt x="754" y="2375"/>
                  </a:cubicBezTo>
                  <a:cubicBezTo>
                    <a:pt x="754" y="2398"/>
                    <a:pt x="776" y="2398"/>
                    <a:pt x="799" y="2420"/>
                  </a:cubicBezTo>
                  <a:cubicBezTo>
                    <a:pt x="845" y="2420"/>
                    <a:pt x="868" y="2420"/>
                    <a:pt x="890" y="2398"/>
                  </a:cubicBezTo>
                  <a:cubicBezTo>
                    <a:pt x="913" y="2398"/>
                    <a:pt x="936" y="2375"/>
                    <a:pt x="936" y="2352"/>
                  </a:cubicBezTo>
                  <a:cubicBezTo>
                    <a:pt x="936" y="2306"/>
                    <a:pt x="936" y="2283"/>
                    <a:pt x="913" y="2261"/>
                  </a:cubicBezTo>
                  <a:cubicBezTo>
                    <a:pt x="890" y="2192"/>
                    <a:pt x="845" y="2124"/>
                    <a:pt x="822" y="2032"/>
                  </a:cubicBezTo>
                  <a:cubicBezTo>
                    <a:pt x="822" y="2032"/>
                    <a:pt x="822" y="2032"/>
                    <a:pt x="822" y="2055"/>
                  </a:cubicBezTo>
                  <a:cubicBezTo>
                    <a:pt x="754" y="1895"/>
                    <a:pt x="708" y="1736"/>
                    <a:pt x="639" y="1553"/>
                  </a:cubicBezTo>
                  <a:cubicBezTo>
                    <a:pt x="594" y="1416"/>
                    <a:pt x="548" y="1233"/>
                    <a:pt x="502" y="1074"/>
                  </a:cubicBezTo>
                  <a:cubicBezTo>
                    <a:pt x="457" y="914"/>
                    <a:pt x="411" y="754"/>
                    <a:pt x="343" y="617"/>
                  </a:cubicBezTo>
                  <a:cubicBezTo>
                    <a:pt x="320" y="526"/>
                    <a:pt x="297" y="435"/>
                    <a:pt x="274" y="343"/>
                  </a:cubicBezTo>
                  <a:cubicBezTo>
                    <a:pt x="229" y="252"/>
                    <a:pt x="206" y="161"/>
                    <a:pt x="183" y="69"/>
                  </a:cubicBezTo>
                  <a:cubicBezTo>
                    <a:pt x="183" y="24"/>
                    <a:pt x="137"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7" name="Google Shape;4813;p38">
              <a:extLst>
                <a:ext uri="{FF2B5EF4-FFF2-40B4-BE49-F238E27FC236}">
                  <a16:creationId xmlns:a16="http://schemas.microsoft.com/office/drawing/2014/main" id="{927731DC-3710-505C-EBEA-AD5F1F202C77}"/>
                </a:ext>
              </a:extLst>
            </p:cNvPr>
            <p:cNvSpPr/>
            <p:nvPr/>
          </p:nvSpPr>
          <p:spPr>
            <a:xfrm>
              <a:off x="8814111" y="2653261"/>
              <a:ext cx="19841" cy="51744"/>
            </a:xfrm>
            <a:custGeom>
              <a:avLst/>
              <a:gdLst/>
              <a:ahLst/>
              <a:cxnLst/>
              <a:rect l="l" t="t" r="r" b="b"/>
              <a:pathLst>
                <a:path w="709" h="1849" extrusionOk="0">
                  <a:moveTo>
                    <a:pt x="69" y="0"/>
                  </a:moveTo>
                  <a:cubicBezTo>
                    <a:pt x="24" y="23"/>
                    <a:pt x="1" y="69"/>
                    <a:pt x="1" y="114"/>
                  </a:cubicBezTo>
                  <a:cubicBezTo>
                    <a:pt x="92" y="388"/>
                    <a:pt x="161" y="685"/>
                    <a:pt x="252" y="959"/>
                  </a:cubicBezTo>
                  <a:cubicBezTo>
                    <a:pt x="275" y="1096"/>
                    <a:pt x="320" y="1233"/>
                    <a:pt x="366" y="1370"/>
                  </a:cubicBezTo>
                  <a:lnTo>
                    <a:pt x="435" y="1575"/>
                  </a:lnTo>
                  <a:cubicBezTo>
                    <a:pt x="435" y="1644"/>
                    <a:pt x="480" y="1712"/>
                    <a:pt x="503" y="1780"/>
                  </a:cubicBezTo>
                  <a:cubicBezTo>
                    <a:pt x="503" y="1803"/>
                    <a:pt x="526" y="1826"/>
                    <a:pt x="549" y="1849"/>
                  </a:cubicBezTo>
                  <a:lnTo>
                    <a:pt x="617" y="1849"/>
                  </a:lnTo>
                  <a:cubicBezTo>
                    <a:pt x="663" y="1826"/>
                    <a:pt x="708" y="1780"/>
                    <a:pt x="686" y="1735"/>
                  </a:cubicBezTo>
                  <a:cubicBezTo>
                    <a:pt x="640" y="1598"/>
                    <a:pt x="594" y="1461"/>
                    <a:pt x="549" y="1347"/>
                  </a:cubicBezTo>
                  <a:cubicBezTo>
                    <a:pt x="503" y="1210"/>
                    <a:pt x="457" y="1073"/>
                    <a:pt x="435" y="936"/>
                  </a:cubicBezTo>
                  <a:cubicBezTo>
                    <a:pt x="343" y="639"/>
                    <a:pt x="252" y="365"/>
                    <a:pt x="183" y="69"/>
                  </a:cubicBezTo>
                  <a:cubicBezTo>
                    <a:pt x="161" y="23"/>
                    <a:pt x="138"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8" name="Google Shape;4814;p38">
              <a:extLst>
                <a:ext uri="{FF2B5EF4-FFF2-40B4-BE49-F238E27FC236}">
                  <a16:creationId xmlns:a16="http://schemas.microsoft.com/office/drawing/2014/main" id="{07A1549B-9E86-7264-7ADB-D4D899BA1619}"/>
                </a:ext>
              </a:extLst>
            </p:cNvPr>
            <p:cNvSpPr/>
            <p:nvPr/>
          </p:nvSpPr>
          <p:spPr>
            <a:xfrm>
              <a:off x="8830734" y="2652617"/>
              <a:ext cx="20457" cy="58153"/>
            </a:xfrm>
            <a:custGeom>
              <a:avLst/>
              <a:gdLst/>
              <a:ahLst/>
              <a:cxnLst/>
              <a:rect l="l" t="t" r="r" b="b"/>
              <a:pathLst>
                <a:path w="731" h="2078" extrusionOk="0">
                  <a:moveTo>
                    <a:pt x="92" y="0"/>
                  </a:moveTo>
                  <a:cubicBezTo>
                    <a:pt x="92" y="0"/>
                    <a:pt x="69" y="0"/>
                    <a:pt x="69" y="23"/>
                  </a:cubicBezTo>
                  <a:cubicBezTo>
                    <a:pt x="23" y="23"/>
                    <a:pt x="0" y="69"/>
                    <a:pt x="0" y="114"/>
                  </a:cubicBezTo>
                  <a:cubicBezTo>
                    <a:pt x="23" y="206"/>
                    <a:pt x="46" y="297"/>
                    <a:pt x="69" y="388"/>
                  </a:cubicBezTo>
                  <a:cubicBezTo>
                    <a:pt x="92" y="457"/>
                    <a:pt x="114" y="548"/>
                    <a:pt x="137" y="617"/>
                  </a:cubicBezTo>
                  <a:cubicBezTo>
                    <a:pt x="183" y="776"/>
                    <a:pt x="251" y="959"/>
                    <a:pt x="297" y="1119"/>
                  </a:cubicBezTo>
                  <a:cubicBezTo>
                    <a:pt x="343" y="1256"/>
                    <a:pt x="388" y="1415"/>
                    <a:pt x="434" y="1575"/>
                  </a:cubicBezTo>
                  <a:cubicBezTo>
                    <a:pt x="434" y="1644"/>
                    <a:pt x="457" y="1712"/>
                    <a:pt x="480" y="1781"/>
                  </a:cubicBezTo>
                  <a:cubicBezTo>
                    <a:pt x="502" y="1872"/>
                    <a:pt x="525" y="1940"/>
                    <a:pt x="571" y="2009"/>
                  </a:cubicBezTo>
                  <a:cubicBezTo>
                    <a:pt x="571" y="2032"/>
                    <a:pt x="571" y="2055"/>
                    <a:pt x="594" y="2077"/>
                  </a:cubicBezTo>
                  <a:lnTo>
                    <a:pt x="662" y="2077"/>
                  </a:lnTo>
                  <a:cubicBezTo>
                    <a:pt x="685" y="2077"/>
                    <a:pt x="708" y="2055"/>
                    <a:pt x="731" y="2032"/>
                  </a:cubicBezTo>
                  <a:cubicBezTo>
                    <a:pt x="731" y="2009"/>
                    <a:pt x="731" y="1986"/>
                    <a:pt x="731" y="1963"/>
                  </a:cubicBezTo>
                  <a:cubicBezTo>
                    <a:pt x="685" y="1826"/>
                    <a:pt x="639" y="1667"/>
                    <a:pt x="594" y="1530"/>
                  </a:cubicBezTo>
                  <a:cubicBezTo>
                    <a:pt x="548" y="1370"/>
                    <a:pt x="502" y="1210"/>
                    <a:pt x="457" y="1073"/>
                  </a:cubicBezTo>
                  <a:cubicBezTo>
                    <a:pt x="411" y="913"/>
                    <a:pt x="343" y="753"/>
                    <a:pt x="297" y="571"/>
                  </a:cubicBezTo>
                  <a:cubicBezTo>
                    <a:pt x="251" y="411"/>
                    <a:pt x="206" y="251"/>
                    <a:pt x="160" y="69"/>
                  </a:cubicBezTo>
                  <a:cubicBezTo>
                    <a:pt x="160" y="23"/>
                    <a:pt x="114"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9" name="Google Shape;4815;p38">
              <a:extLst>
                <a:ext uri="{FF2B5EF4-FFF2-40B4-BE49-F238E27FC236}">
                  <a16:creationId xmlns:a16="http://schemas.microsoft.com/office/drawing/2014/main" id="{642326DB-328B-0E37-0905-22D544E7E6C6}"/>
                </a:ext>
              </a:extLst>
            </p:cNvPr>
            <p:cNvSpPr/>
            <p:nvPr/>
          </p:nvSpPr>
          <p:spPr>
            <a:xfrm>
              <a:off x="8771966" y="2736293"/>
              <a:ext cx="17267" cy="40270"/>
            </a:xfrm>
            <a:custGeom>
              <a:avLst/>
              <a:gdLst/>
              <a:ahLst/>
              <a:cxnLst/>
              <a:rect l="l" t="t" r="r" b="b"/>
              <a:pathLst>
                <a:path w="617" h="1439" extrusionOk="0">
                  <a:moveTo>
                    <a:pt x="46" y="0"/>
                  </a:moveTo>
                  <a:cubicBezTo>
                    <a:pt x="23" y="23"/>
                    <a:pt x="23" y="23"/>
                    <a:pt x="0" y="46"/>
                  </a:cubicBezTo>
                  <a:cubicBezTo>
                    <a:pt x="0" y="69"/>
                    <a:pt x="0" y="92"/>
                    <a:pt x="0" y="114"/>
                  </a:cubicBezTo>
                  <a:cubicBezTo>
                    <a:pt x="46" y="229"/>
                    <a:pt x="92" y="320"/>
                    <a:pt x="115" y="434"/>
                  </a:cubicBezTo>
                  <a:cubicBezTo>
                    <a:pt x="160" y="548"/>
                    <a:pt x="206" y="639"/>
                    <a:pt x="229" y="754"/>
                  </a:cubicBezTo>
                  <a:cubicBezTo>
                    <a:pt x="274" y="845"/>
                    <a:pt x="320" y="959"/>
                    <a:pt x="343" y="1073"/>
                  </a:cubicBezTo>
                  <a:cubicBezTo>
                    <a:pt x="388" y="1164"/>
                    <a:pt x="434" y="1279"/>
                    <a:pt x="457" y="1370"/>
                  </a:cubicBezTo>
                  <a:cubicBezTo>
                    <a:pt x="457" y="1416"/>
                    <a:pt x="503" y="1438"/>
                    <a:pt x="548" y="1438"/>
                  </a:cubicBezTo>
                  <a:cubicBezTo>
                    <a:pt x="594" y="1416"/>
                    <a:pt x="617" y="1370"/>
                    <a:pt x="617" y="1324"/>
                  </a:cubicBezTo>
                  <a:cubicBezTo>
                    <a:pt x="594" y="1233"/>
                    <a:pt x="548" y="1119"/>
                    <a:pt x="503" y="1028"/>
                  </a:cubicBezTo>
                  <a:cubicBezTo>
                    <a:pt x="480" y="936"/>
                    <a:pt x="434" y="822"/>
                    <a:pt x="388" y="708"/>
                  </a:cubicBezTo>
                  <a:cubicBezTo>
                    <a:pt x="366" y="617"/>
                    <a:pt x="320" y="503"/>
                    <a:pt x="297" y="411"/>
                  </a:cubicBezTo>
                  <a:cubicBezTo>
                    <a:pt x="251" y="297"/>
                    <a:pt x="206" y="183"/>
                    <a:pt x="160" y="69"/>
                  </a:cubicBezTo>
                  <a:cubicBezTo>
                    <a:pt x="137" y="46"/>
                    <a:pt x="137" y="23"/>
                    <a:pt x="115" y="23"/>
                  </a:cubicBezTo>
                  <a:cubicBezTo>
                    <a:pt x="115" y="0"/>
                    <a:pt x="92" y="0"/>
                    <a:pt x="6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0" name="Google Shape;4816;p38">
              <a:extLst>
                <a:ext uri="{FF2B5EF4-FFF2-40B4-BE49-F238E27FC236}">
                  <a16:creationId xmlns:a16="http://schemas.microsoft.com/office/drawing/2014/main" id="{09808E01-1C62-9392-E862-96AAE0A85B42}"/>
                </a:ext>
              </a:extLst>
            </p:cNvPr>
            <p:cNvSpPr/>
            <p:nvPr/>
          </p:nvSpPr>
          <p:spPr>
            <a:xfrm>
              <a:off x="8791751" y="2753531"/>
              <a:ext cx="16007" cy="31959"/>
            </a:xfrm>
            <a:custGeom>
              <a:avLst/>
              <a:gdLst/>
              <a:ahLst/>
              <a:cxnLst/>
              <a:rect l="l" t="t" r="r" b="b"/>
              <a:pathLst>
                <a:path w="572" h="1142" extrusionOk="0">
                  <a:moveTo>
                    <a:pt x="47" y="1"/>
                  </a:moveTo>
                  <a:cubicBezTo>
                    <a:pt x="24" y="1"/>
                    <a:pt x="24" y="23"/>
                    <a:pt x="1" y="46"/>
                  </a:cubicBezTo>
                  <a:cubicBezTo>
                    <a:pt x="1" y="46"/>
                    <a:pt x="1" y="92"/>
                    <a:pt x="1" y="92"/>
                  </a:cubicBezTo>
                  <a:cubicBezTo>
                    <a:pt x="47" y="206"/>
                    <a:pt x="92" y="320"/>
                    <a:pt x="138" y="434"/>
                  </a:cubicBezTo>
                  <a:cubicBezTo>
                    <a:pt x="161" y="480"/>
                    <a:pt x="184" y="526"/>
                    <a:pt x="206" y="571"/>
                  </a:cubicBezTo>
                  <a:lnTo>
                    <a:pt x="184" y="571"/>
                  </a:lnTo>
                  <a:cubicBezTo>
                    <a:pt x="229" y="663"/>
                    <a:pt x="252" y="731"/>
                    <a:pt x="298" y="822"/>
                  </a:cubicBezTo>
                  <a:cubicBezTo>
                    <a:pt x="321" y="845"/>
                    <a:pt x="321" y="891"/>
                    <a:pt x="343" y="914"/>
                  </a:cubicBezTo>
                  <a:cubicBezTo>
                    <a:pt x="366" y="982"/>
                    <a:pt x="366" y="1028"/>
                    <a:pt x="389" y="1073"/>
                  </a:cubicBezTo>
                  <a:cubicBezTo>
                    <a:pt x="412" y="1096"/>
                    <a:pt x="412" y="1119"/>
                    <a:pt x="435" y="1119"/>
                  </a:cubicBezTo>
                  <a:cubicBezTo>
                    <a:pt x="457" y="1142"/>
                    <a:pt x="480" y="1142"/>
                    <a:pt x="503" y="1142"/>
                  </a:cubicBezTo>
                  <a:cubicBezTo>
                    <a:pt x="526" y="1142"/>
                    <a:pt x="526" y="1119"/>
                    <a:pt x="549" y="1096"/>
                  </a:cubicBezTo>
                  <a:cubicBezTo>
                    <a:pt x="549" y="1073"/>
                    <a:pt x="572" y="1051"/>
                    <a:pt x="549" y="1028"/>
                  </a:cubicBezTo>
                  <a:cubicBezTo>
                    <a:pt x="526" y="982"/>
                    <a:pt x="503" y="936"/>
                    <a:pt x="503" y="891"/>
                  </a:cubicBezTo>
                  <a:cubicBezTo>
                    <a:pt x="480" y="822"/>
                    <a:pt x="457" y="777"/>
                    <a:pt x="435" y="731"/>
                  </a:cubicBezTo>
                  <a:cubicBezTo>
                    <a:pt x="389" y="640"/>
                    <a:pt x="366" y="526"/>
                    <a:pt x="321" y="434"/>
                  </a:cubicBezTo>
                  <a:lnTo>
                    <a:pt x="321" y="457"/>
                  </a:lnTo>
                  <a:cubicBezTo>
                    <a:pt x="275" y="343"/>
                    <a:pt x="229" y="252"/>
                    <a:pt x="206" y="160"/>
                  </a:cubicBezTo>
                  <a:lnTo>
                    <a:pt x="206" y="183"/>
                  </a:lnTo>
                  <a:cubicBezTo>
                    <a:pt x="184" y="138"/>
                    <a:pt x="184" y="92"/>
                    <a:pt x="161" y="69"/>
                  </a:cubicBezTo>
                  <a:cubicBezTo>
                    <a:pt x="138" y="46"/>
                    <a:pt x="138" y="23"/>
                    <a:pt x="11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1" name="Google Shape;4817;p38">
              <a:extLst>
                <a:ext uri="{FF2B5EF4-FFF2-40B4-BE49-F238E27FC236}">
                  <a16:creationId xmlns:a16="http://schemas.microsoft.com/office/drawing/2014/main" id="{D146692F-0353-76CE-4D35-4C7846673136}"/>
                </a:ext>
              </a:extLst>
            </p:cNvPr>
            <p:cNvSpPr/>
            <p:nvPr/>
          </p:nvSpPr>
          <p:spPr>
            <a:xfrm>
              <a:off x="8649307" y="2646852"/>
              <a:ext cx="17938" cy="36436"/>
            </a:xfrm>
            <a:custGeom>
              <a:avLst/>
              <a:gdLst/>
              <a:ahLst/>
              <a:cxnLst/>
              <a:rect l="l" t="t" r="r" b="b"/>
              <a:pathLst>
                <a:path w="641" h="1302" extrusionOk="0">
                  <a:moveTo>
                    <a:pt x="69" y="1"/>
                  </a:moveTo>
                  <a:cubicBezTo>
                    <a:pt x="47" y="1"/>
                    <a:pt x="24" y="24"/>
                    <a:pt x="24" y="46"/>
                  </a:cubicBezTo>
                  <a:cubicBezTo>
                    <a:pt x="1" y="46"/>
                    <a:pt x="1" y="69"/>
                    <a:pt x="24" y="92"/>
                  </a:cubicBezTo>
                  <a:cubicBezTo>
                    <a:pt x="47" y="206"/>
                    <a:pt x="92" y="298"/>
                    <a:pt x="138" y="389"/>
                  </a:cubicBezTo>
                  <a:cubicBezTo>
                    <a:pt x="161" y="503"/>
                    <a:pt x="206" y="594"/>
                    <a:pt x="252" y="686"/>
                  </a:cubicBezTo>
                  <a:cubicBezTo>
                    <a:pt x="275" y="777"/>
                    <a:pt x="320" y="868"/>
                    <a:pt x="343" y="959"/>
                  </a:cubicBezTo>
                  <a:cubicBezTo>
                    <a:pt x="366" y="1005"/>
                    <a:pt x="389" y="1051"/>
                    <a:pt x="412" y="1096"/>
                  </a:cubicBezTo>
                  <a:cubicBezTo>
                    <a:pt x="412" y="1142"/>
                    <a:pt x="435" y="1188"/>
                    <a:pt x="457" y="1233"/>
                  </a:cubicBezTo>
                  <a:cubicBezTo>
                    <a:pt x="457" y="1256"/>
                    <a:pt x="480" y="1279"/>
                    <a:pt x="503" y="1302"/>
                  </a:cubicBezTo>
                  <a:lnTo>
                    <a:pt x="549" y="1302"/>
                  </a:lnTo>
                  <a:cubicBezTo>
                    <a:pt x="594" y="1302"/>
                    <a:pt x="640" y="1233"/>
                    <a:pt x="617" y="1211"/>
                  </a:cubicBezTo>
                  <a:cubicBezTo>
                    <a:pt x="572" y="1119"/>
                    <a:pt x="549" y="1028"/>
                    <a:pt x="503" y="937"/>
                  </a:cubicBezTo>
                  <a:cubicBezTo>
                    <a:pt x="480" y="845"/>
                    <a:pt x="435" y="754"/>
                    <a:pt x="412" y="663"/>
                  </a:cubicBezTo>
                  <a:cubicBezTo>
                    <a:pt x="366" y="571"/>
                    <a:pt x="343" y="480"/>
                    <a:pt x="298" y="366"/>
                  </a:cubicBezTo>
                  <a:cubicBezTo>
                    <a:pt x="252" y="275"/>
                    <a:pt x="206" y="161"/>
                    <a:pt x="161" y="46"/>
                  </a:cubicBezTo>
                  <a:cubicBezTo>
                    <a:pt x="161" y="24"/>
                    <a:pt x="161" y="24"/>
                    <a:pt x="1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2" name="Google Shape;4818;p38">
              <a:extLst>
                <a:ext uri="{FF2B5EF4-FFF2-40B4-BE49-F238E27FC236}">
                  <a16:creationId xmlns:a16="http://schemas.microsoft.com/office/drawing/2014/main" id="{433497AE-062B-4F5C-48EC-03849BD6E533}"/>
                </a:ext>
              </a:extLst>
            </p:cNvPr>
            <p:cNvSpPr/>
            <p:nvPr/>
          </p:nvSpPr>
          <p:spPr>
            <a:xfrm>
              <a:off x="8663999" y="2661545"/>
              <a:ext cx="17295" cy="34533"/>
            </a:xfrm>
            <a:custGeom>
              <a:avLst/>
              <a:gdLst/>
              <a:ahLst/>
              <a:cxnLst/>
              <a:rect l="l" t="t" r="r" b="b"/>
              <a:pathLst>
                <a:path w="618" h="1234" extrusionOk="0">
                  <a:moveTo>
                    <a:pt x="47" y="1"/>
                  </a:moveTo>
                  <a:cubicBezTo>
                    <a:pt x="24" y="24"/>
                    <a:pt x="1" y="46"/>
                    <a:pt x="1" y="46"/>
                  </a:cubicBezTo>
                  <a:cubicBezTo>
                    <a:pt x="1" y="92"/>
                    <a:pt x="1" y="92"/>
                    <a:pt x="24" y="115"/>
                  </a:cubicBezTo>
                  <a:cubicBezTo>
                    <a:pt x="92" y="298"/>
                    <a:pt x="184" y="480"/>
                    <a:pt x="252" y="663"/>
                  </a:cubicBezTo>
                  <a:cubicBezTo>
                    <a:pt x="252" y="663"/>
                    <a:pt x="252" y="663"/>
                    <a:pt x="252" y="640"/>
                  </a:cubicBezTo>
                  <a:cubicBezTo>
                    <a:pt x="275" y="731"/>
                    <a:pt x="320" y="823"/>
                    <a:pt x="343" y="891"/>
                  </a:cubicBezTo>
                  <a:cubicBezTo>
                    <a:pt x="366" y="937"/>
                    <a:pt x="366" y="982"/>
                    <a:pt x="389" y="1028"/>
                  </a:cubicBezTo>
                  <a:cubicBezTo>
                    <a:pt x="412" y="1074"/>
                    <a:pt x="412" y="1119"/>
                    <a:pt x="435" y="1165"/>
                  </a:cubicBezTo>
                  <a:cubicBezTo>
                    <a:pt x="457" y="1211"/>
                    <a:pt x="503" y="1233"/>
                    <a:pt x="549" y="1233"/>
                  </a:cubicBezTo>
                  <a:cubicBezTo>
                    <a:pt x="572" y="1211"/>
                    <a:pt x="617" y="1165"/>
                    <a:pt x="594" y="1119"/>
                  </a:cubicBezTo>
                  <a:cubicBezTo>
                    <a:pt x="572" y="1074"/>
                    <a:pt x="572" y="1028"/>
                    <a:pt x="549" y="982"/>
                  </a:cubicBezTo>
                  <a:cubicBezTo>
                    <a:pt x="526" y="937"/>
                    <a:pt x="526" y="891"/>
                    <a:pt x="503" y="845"/>
                  </a:cubicBezTo>
                  <a:cubicBezTo>
                    <a:pt x="480" y="777"/>
                    <a:pt x="435" y="686"/>
                    <a:pt x="412" y="594"/>
                  </a:cubicBezTo>
                  <a:cubicBezTo>
                    <a:pt x="366" y="526"/>
                    <a:pt x="320" y="434"/>
                    <a:pt x="298" y="343"/>
                  </a:cubicBezTo>
                  <a:cubicBezTo>
                    <a:pt x="252" y="229"/>
                    <a:pt x="206" y="138"/>
                    <a:pt x="161" y="46"/>
                  </a:cubicBezTo>
                  <a:cubicBezTo>
                    <a:pt x="138" y="24"/>
                    <a:pt x="115" y="1"/>
                    <a:pt x="11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3" name="Google Shape;4819;p38">
              <a:extLst>
                <a:ext uri="{FF2B5EF4-FFF2-40B4-BE49-F238E27FC236}">
                  <a16:creationId xmlns:a16="http://schemas.microsoft.com/office/drawing/2014/main" id="{C4A278F4-BEA2-7146-C023-FA44103BCF7F}"/>
                </a:ext>
              </a:extLst>
            </p:cNvPr>
            <p:cNvSpPr/>
            <p:nvPr/>
          </p:nvSpPr>
          <p:spPr>
            <a:xfrm>
              <a:off x="8526033" y="2564465"/>
              <a:ext cx="19198" cy="34925"/>
            </a:xfrm>
            <a:custGeom>
              <a:avLst/>
              <a:gdLst/>
              <a:ahLst/>
              <a:cxnLst/>
              <a:rect l="l" t="t" r="r" b="b"/>
              <a:pathLst>
                <a:path w="686" h="1248" extrusionOk="0">
                  <a:moveTo>
                    <a:pt x="92" y="0"/>
                  </a:moveTo>
                  <a:cubicBezTo>
                    <a:pt x="69" y="0"/>
                    <a:pt x="46" y="0"/>
                    <a:pt x="46" y="23"/>
                  </a:cubicBezTo>
                  <a:cubicBezTo>
                    <a:pt x="23" y="23"/>
                    <a:pt x="23" y="46"/>
                    <a:pt x="1" y="69"/>
                  </a:cubicBezTo>
                  <a:cubicBezTo>
                    <a:pt x="1" y="92"/>
                    <a:pt x="1" y="114"/>
                    <a:pt x="23" y="137"/>
                  </a:cubicBezTo>
                  <a:cubicBezTo>
                    <a:pt x="92" y="297"/>
                    <a:pt x="183" y="480"/>
                    <a:pt x="252" y="662"/>
                  </a:cubicBezTo>
                  <a:cubicBezTo>
                    <a:pt x="297" y="754"/>
                    <a:pt x="343" y="845"/>
                    <a:pt x="366" y="913"/>
                  </a:cubicBezTo>
                  <a:cubicBezTo>
                    <a:pt x="412" y="1005"/>
                    <a:pt x="457" y="1119"/>
                    <a:pt x="526" y="1210"/>
                  </a:cubicBezTo>
                  <a:cubicBezTo>
                    <a:pt x="526" y="1237"/>
                    <a:pt x="549" y="1248"/>
                    <a:pt x="573" y="1248"/>
                  </a:cubicBezTo>
                  <a:cubicBezTo>
                    <a:pt x="590" y="1248"/>
                    <a:pt x="607" y="1242"/>
                    <a:pt x="617" y="1233"/>
                  </a:cubicBezTo>
                  <a:cubicBezTo>
                    <a:pt x="663" y="1210"/>
                    <a:pt x="685" y="1164"/>
                    <a:pt x="663" y="1119"/>
                  </a:cubicBezTo>
                  <a:cubicBezTo>
                    <a:pt x="617" y="1028"/>
                    <a:pt x="571" y="959"/>
                    <a:pt x="526" y="868"/>
                  </a:cubicBezTo>
                  <a:cubicBezTo>
                    <a:pt x="480" y="776"/>
                    <a:pt x="434" y="685"/>
                    <a:pt x="412" y="594"/>
                  </a:cubicBezTo>
                  <a:cubicBezTo>
                    <a:pt x="366" y="503"/>
                    <a:pt x="320" y="434"/>
                    <a:pt x="297" y="343"/>
                  </a:cubicBezTo>
                  <a:cubicBezTo>
                    <a:pt x="252" y="251"/>
                    <a:pt x="206" y="137"/>
                    <a:pt x="160" y="46"/>
                  </a:cubicBezTo>
                  <a:cubicBezTo>
                    <a:pt x="138" y="23"/>
                    <a:pt x="115"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4" name="Google Shape;4820;p38">
              <a:extLst>
                <a:ext uri="{FF2B5EF4-FFF2-40B4-BE49-F238E27FC236}">
                  <a16:creationId xmlns:a16="http://schemas.microsoft.com/office/drawing/2014/main" id="{090CF7B0-F93A-100D-5848-A020CB4E316B}"/>
                </a:ext>
              </a:extLst>
            </p:cNvPr>
            <p:cNvSpPr/>
            <p:nvPr/>
          </p:nvSpPr>
          <p:spPr>
            <a:xfrm>
              <a:off x="8545203" y="2580444"/>
              <a:ext cx="17267" cy="32379"/>
            </a:xfrm>
            <a:custGeom>
              <a:avLst/>
              <a:gdLst/>
              <a:ahLst/>
              <a:cxnLst/>
              <a:rect l="l" t="t" r="r" b="b"/>
              <a:pathLst>
                <a:path w="617" h="1157" extrusionOk="0">
                  <a:moveTo>
                    <a:pt x="69" y="0"/>
                  </a:moveTo>
                  <a:cubicBezTo>
                    <a:pt x="46" y="23"/>
                    <a:pt x="23" y="23"/>
                    <a:pt x="23" y="46"/>
                  </a:cubicBezTo>
                  <a:cubicBezTo>
                    <a:pt x="0" y="68"/>
                    <a:pt x="0" y="91"/>
                    <a:pt x="0" y="114"/>
                  </a:cubicBezTo>
                  <a:cubicBezTo>
                    <a:pt x="46" y="183"/>
                    <a:pt x="92" y="274"/>
                    <a:pt x="115" y="365"/>
                  </a:cubicBezTo>
                  <a:cubicBezTo>
                    <a:pt x="160" y="434"/>
                    <a:pt x="206" y="525"/>
                    <a:pt x="229" y="616"/>
                  </a:cubicBezTo>
                  <a:cubicBezTo>
                    <a:pt x="274" y="685"/>
                    <a:pt x="297" y="776"/>
                    <a:pt x="343" y="845"/>
                  </a:cubicBezTo>
                  <a:cubicBezTo>
                    <a:pt x="388" y="936"/>
                    <a:pt x="434" y="1027"/>
                    <a:pt x="480" y="1118"/>
                  </a:cubicBezTo>
                  <a:cubicBezTo>
                    <a:pt x="480" y="1145"/>
                    <a:pt x="503" y="1156"/>
                    <a:pt x="532" y="1156"/>
                  </a:cubicBezTo>
                  <a:cubicBezTo>
                    <a:pt x="552" y="1156"/>
                    <a:pt x="575" y="1151"/>
                    <a:pt x="594" y="1141"/>
                  </a:cubicBezTo>
                  <a:cubicBezTo>
                    <a:pt x="594" y="1141"/>
                    <a:pt x="617" y="1118"/>
                    <a:pt x="617" y="1096"/>
                  </a:cubicBezTo>
                  <a:cubicBezTo>
                    <a:pt x="617" y="1073"/>
                    <a:pt x="617" y="1050"/>
                    <a:pt x="617" y="1027"/>
                  </a:cubicBezTo>
                  <a:cubicBezTo>
                    <a:pt x="571" y="959"/>
                    <a:pt x="548" y="890"/>
                    <a:pt x="503" y="799"/>
                  </a:cubicBezTo>
                  <a:cubicBezTo>
                    <a:pt x="457" y="730"/>
                    <a:pt x="434" y="639"/>
                    <a:pt x="388" y="571"/>
                  </a:cubicBezTo>
                  <a:cubicBezTo>
                    <a:pt x="366" y="502"/>
                    <a:pt x="320" y="411"/>
                    <a:pt x="297" y="342"/>
                  </a:cubicBezTo>
                  <a:cubicBezTo>
                    <a:pt x="251" y="274"/>
                    <a:pt x="229" y="205"/>
                    <a:pt x="206" y="137"/>
                  </a:cubicBezTo>
                  <a:cubicBezTo>
                    <a:pt x="183" y="114"/>
                    <a:pt x="183" y="91"/>
                    <a:pt x="160" y="68"/>
                  </a:cubicBezTo>
                  <a:cubicBezTo>
                    <a:pt x="160" y="46"/>
                    <a:pt x="160" y="23"/>
                    <a:pt x="137" y="23"/>
                  </a:cubicBezTo>
                  <a:cubicBezTo>
                    <a:pt x="115" y="0"/>
                    <a:pt x="115"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5" name="Google Shape;4821;p38">
              <a:extLst>
                <a:ext uri="{FF2B5EF4-FFF2-40B4-BE49-F238E27FC236}">
                  <a16:creationId xmlns:a16="http://schemas.microsoft.com/office/drawing/2014/main" id="{49BB6352-4725-AAA8-E669-DD01EB2E51E9}"/>
                </a:ext>
              </a:extLst>
            </p:cNvPr>
            <p:cNvSpPr/>
            <p:nvPr/>
          </p:nvSpPr>
          <p:spPr>
            <a:xfrm>
              <a:off x="8409784" y="2480146"/>
              <a:ext cx="20457" cy="37332"/>
            </a:xfrm>
            <a:custGeom>
              <a:avLst/>
              <a:gdLst/>
              <a:ahLst/>
              <a:cxnLst/>
              <a:rect l="l" t="t" r="r" b="b"/>
              <a:pathLst>
                <a:path w="731" h="1334" extrusionOk="0">
                  <a:moveTo>
                    <a:pt x="69" y="0"/>
                  </a:moveTo>
                  <a:cubicBezTo>
                    <a:pt x="46" y="23"/>
                    <a:pt x="23" y="23"/>
                    <a:pt x="23" y="46"/>
                  </a:cubicBezTo>
                  <a:cubicBezTo>
                    <a:pt x="0" y="69"/>
                    <a:pt x="0" y="92"/>
                    <a:pt x="0" y="115"/>
                  </a:cubicBezTo>
                  <a:cubicBezTo>
                    <a:pt x="46" y="206"/>
                    <a:pt x="92" y="297"/>
                    <a:pt x="137" y="411"/>
                  </a:cubicBezTo>
                  <a:cubicBezTo>
                    <a:pt x="183" y="503"/>
                    <a:pt x="229" y="617"/>
                    <a:pt x="274" y="708"/>
                  </a:cubicBezTo>
                  <a:cubicBezTo>
                    <a:pt x="366" y="913"/>
                    <a:pt x="480" y="1096"/>
                    <a:pt x="571" y="1279"/>
                  </a:cubicBezTo>
                  <a:cubicBezTo>
                    <a:pt x="588" y="1312"/>
                    <a:pt x="617" y="1333"/>
                    <a:pt x="649" y="1333"/>
                  </a:cubicBezTo>
                  <a:cubicBezTo>
                    <a:pt x="661" y="1333"/>
                    <a:pt x="673" y="1330"/>
                    <a:pt x="685" y="1324"/>
                  </a:cubicBezTo>
                  <a:cubicBezTo>
                    <a:pt x="731" y="1301"/>
                    <a:pt x="731" y="1233"/>
                    <a:pt x="708" y="1210"/>
                  </a:cubicBezTo>
                  <a:cubicBezTo>
                    <a:pt x="640" y="1050"/>
                    <a:pt x="548" y="868"/>
                    <a:pt x="457" y="708"/>
                  </a:cubicBezTo>
                  <a:cubicBezTo>
                    <a:pt x="434" y="640"/>
                    <a:pt x="388" y="548"/>
                    <a:pt x="343" y="480"/>
                  </a:cubicBezTo>
                  <a:cubicBezTo>
                    <a:pt x="297" y="388"/>
                    <a:pt x="252" y="297"/>
                    <a:pt x="229" y="206"/>
                  </a:cubicBezTo>
                  <a:lnTo>
                    <a:pt x="229" y="229"/>
                  </a:lnTo>
                  <a:cubicBezTo>
                    <a:pt x="206" y="160"/>
                    <a:pt x="183" y="115"/>
                    <a:pt x="160" y="69"/>
                  </a:cubicBezTo>
                  <a:cubicBezTo>
                    <a:pt x="160" y="46"/>
                    <a:pt x="137" y="23"/>
                    <a:pt x="137" y="23"/>
                  </a:cubicBezTo>
                  <a:cubicBezTo>
                    <a:pt x="115" y="0"/>
                    <a:pt x="92"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6" name="Google Shape;4822;p38">
              <a:extLst>
                <a:ext uri="{FF2B5EF4-FFF2-40B4-BE49-F238E27FC236}">
                  <a16:creationId xmlns:a16="http://schemas.microsoft.com/office/drawing/2014/main" id="{7B47AD06-5A22-C85E-D3F4-ED35FE39B969}"/>
                </a:ext>
              </a:extLst>
            </p:cNvPr>
            <p:cNvSpPr/>
            <p:nvPr/>
          </p:nvSpPr>
          <p:spPr>
            <a:xfrm>
              <a:off x="8429597" y="2495482"/>
              <a:ext cx="17267" cy="31315"/>
            </a:xfrm>
            <a:custGeom>
              <a:avLst/>
              <a:gdLst/>
              <a:ahLst/>
              <a:cxnLst/>
              <a:rect l="l" t="t" r="r" b="b"/>
              <a:pathLst>
                <a:path w="617" h="1119" extrusionOk="0">
                  <a:moveTo>
                    <a:pt x="91" y="0"/>
                  </a:moveTo>
                  <a:cubicBezTo>
                    <a:pt x="69" y="0"/>
                    <a:pt x="46" y="0"/>
                    <a:pt x="46" y="23"/>
                  </a:cubicBezTo>
                  <a:cubicBezTo>
                    <a:pt x="23" y="23"/>
                    <a:pt x="0" y="46"/>
                    <a:pt x="0" y="69"/>
                  </a:cubicBezTo>
                  <a:cubicBezTo>
                    <a:pt x="0" y="92"/>
                    <a:pt x="0" y="114"/>
                    <a:pt x="23" y="114"/>
                  </a:cubicBezTo>
                  <a:cubicBezTo>
                    <a:pt x="91" y="274"/>
                    <a:pt x="160" y="434"/>
                    <a:pt x="228" y="594"/>
                  </a:cubicBezTo>
                  <a:cubicBezTo>
                    <a:pt x="320" y="753"/>
                    <a:pt x="388" y="913"/>
                    <a:pt x="457" y="1073"/>
                  </a:cubicBezTo>
                  <a:cubicBezTo>
                    <a:pt x="457" y="1096"/>
                    <a:pt x="479" y="1119"/>
                    <a:pt x="502" y="1119"/>
                  </a:cubicBezTo>
                  <a:lnTo>
                    <a:pt x="571" y="1119"/>
                  </a:lnTo>
                  <a:cubicBezTo>
                    <a:pt x="593" y="1096"/>
                    <a:pt x="616" y="1073"/>
                    <a:pt x="616" y="1050"/>
                  </a:cubicBezTo>
                  <a:cubicBezTo>
                    <a:pt x="616" y="1027"/>
                    <a:pt x="616" y="1005"/>
                    <a:pt x="616" y="982"/>
                  </a:cubicBezTo>
                  <a:cubicBezTo>
                    <a:pt x="571" y="913"/>
                    <a:pt x="525" y="822"/>
                    <a:pt x="479" y="753"/>
                  </a:cubicBezTo>
                  <a:cubicBezTo>
                    <a:pt x="457" y="685"/>
                    <a:pt x="411" y="617"/>
                    <a:pt x="388" y="548"/>
                  </a:cubicBezTo>
                  <a:cubicBezTo>
                    <a:pt x="320" y="365"/>
                    <a:pt x="228" y="206"/>
                    <a:pt x="160" y="46"/>
                  </a:cubicBezTo>
                  <a:cubicBezTo>
                    <a:pt x="137" y="23"/>
                    <a:pt x="114" y="0"/>
                    <a:pt x="9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7" name="Google Shape;4823;p38">
              <a:extLst>
                <a:ext uri="{FF2B5EF4-FFF2-40B4-BE49-F238E27FC236}">
                  <a16:creationId xmlns:a16="http://schemas.microsoft.com/office/drawing/2014/main" id="{2112FC7A-01BD-2766-6E37-80F4F2A8B867}"/>
                </a:ext>
              </a:extLst>
            </p:cNvPr>
            <p:cNvSpPr/>
            <p:nvPr/>
          </p:nvSpPr>
          <p:spPr>
            <a:xfrm>
              <a:off x="8084654" y="2552963"/>
              <a:ext cx="46007" cy="36436"/>
            </a:xfrm>
            <a:custGeom>
              <a:avLst/>
              <a:gdLst/>
              <a:ahLst/>
              <a:cxnLst/>
              <a:rect l="l" t="t" r="r" b="b"/>
              <a:pathLst>
                <a:path w="1644" h="1302" extrusionOk="0">
                  <a:moveTo>
                    <a:pt x="274" y="1"/>
                  </a:moveTo>
                  <a:cubicBezTo>
                    <a:pt x="274" y="1"/>
                    <a:pt x="274" y="23"/>
                    <a:pt x="274" y="23"/>
                  </a:cubicBezTo>
                  <a:cubicBezTo>
                    <a:pt x="229" y="115"/>
                    <a:pt x="160" y="206"/>
                    <a:pt x="92" y="274"/>
                  </a:cubicBezTo>
                  <a:cubicBezTo>
                    <a:pt x="69" y="320"/>
                    <a:pt x="23" y="343"/>
                    <a:pt x="0" y="389"/>
                  </a:cubicBezTo>
                  <a:cubicBezTo>
                    <a:pt x="434" y="685"/>
                    <a:pt x="845" y="1005"/>
                    <a:pt x="1279" y="1302"/>
                  </a:cubicBezTo>
                  <a:cubicBezTo>
                    <a:pt x="1347" y="1233"/>
                    <a:pt x="1393" y="1187"/>
                    <a:pt x="1461" y="1119"/>
                  </a:cubicBezTo>
                  <a:cubicBezTo>
                    <a:pt x="1530" y="1073"/>
                    <a:pt x="1575" y="1005"/>
                    <a:pt x="1644" y="959"/>
                  </a:cubicBezTo>
                  <a:cubicBezTo>
                    <a:pt x="1187" y="640"/>
                    <a:pt x="731" y="320"/>
                    <a:pt x="274"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8" name="Google Shape;4824;p38">
              <a:extLst>
                <a:ext uri="{FF2B5EF4-FFF2-40B4-BE49-F238E27FC236}">
                  <a16:creationId xmlns:a16="http://schemas.microsoft.com/office/drawing/2014/main" id="{8DC60C94-23E1-66B9-85CE-6F670E734C7F}"/>
                </a:ext>
              </a:extLst>
            </p:cNvPr>
            <p:cNvSpPr/>
            <p:nvPr/>
          </p:nvSpPr>
          <p:spPr>
            <a:xfrm>
              <a:off x="8260959" y="2676880"/>
              <a:ext cx="272126" cy="196763"/>
            </a:xfrm>
            <a:custGeom>
              <a:avLst/>
              <a:gdLst/>
              <a:ahLst/>
              <a:cxnLst/>
              <a:rect l="l" t="t" r="r" b="b"/>
              <a:pathLst>
                <a:path w="9724" h="7031" extrusionOk="0">
                  <a:moveTo>
                    <a:pt x="274" y="1"/>
                  </a:moveTo>
                  <a:cubicBezTo>
                    <a:pt x="251" y="46"/>
                    <a:pt x="251" y="69"/>
                    <a:pt x="228" y="92"/>
                  </a:cubicBezTo>
                  <a:cubicBezTo>
                    <a:pt x="160" y="206"/>
                    <a:pt x="91" y="297"/>
                    <a:pt x="23" y="411"/>
                  </a:cubicBezTo>
                  <a:lnTo>
                    <a:pt x="0" y="411"/>
                  </a:lnTo>
                  <a:cubicBezTo>
                    <a:pt x="822" y="1005"/>
                    <a:pt x="1621" y="1576"/>
                    <a:pt x="2442" y="2146"/>
                  </a:cubicBezTo>
                  <a:cubicBezTo>
                    <a:pt x="4748" y="3767"/>
                    <a:pt x="7053" y="5410"/>
                    <a:pt x="9359" y="7031"/>
                  </a:cubicBezTo>
                  <a:cubicBezTo>
                    <a:pt x="9450" y="6939"/>
                    <a:pt x="9541" y="6825"/>
                    <a:pt x="9655" y="6734"/>
                  </a:cubicBezTo>
                  <a:cubicBezTo>
                    <a:pt x="9678" y="6711"/>
                    <a:pt x="9701" y="6711"/>
                    <a:pt x="9724" y="6688"/>
                  </a:cubicBezTo>
                  <a:cubicBezTo>
                    <a:pt x="9176" y="6300"/>
                    <a:pt x="8651" y="5935"/>
                    <a:pt x="8126" y="5570"/>
                  </a:cubicBezTo>
                  <a:lnTo>
                    <a:pt x="274" y="1"/>
                  </a:ln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9" name="Google Shape;4825;p38">
              <a:extLst>
                <a:ext uri="{FF2B5EF4-FFF2-40B4-BE49-F238E27FC236}">
                  <a16:creationId xmlns:a16="http://schemas.microsoft.com/office/drawing/2014/main" id="{A9D79598-97FC-A297-3129-B7921A1CE396}"/>
                </a:ext>
              </a:extLst>
            </p:cNvPr>
            <p:cNvSpPr/>
            <p:nvPr/>
          </p:nvSpPr>
          <p:spPr>
            <a:xfrm>
              <a:off x="8662740" y="2960508"/>
              <a:ext cx="32603" cy="30028"/>
            </a:xfrm>
            <a:custGeom>
              <a:avLst/>
              <a:gdLst/>
              <a:ahLst/>
              <a:cxnLst/>
              <a:rect l="l" t="t" r="r" b="b"/>
              <a:pathLst>
                <a:path w="1165" h="1073" extrusionOk="0">
                  <a:moveTo>
                    <a:pt x="251" y="0"/>
                  </a:moveTo>
                  <a:cubicBezTo>
                    <a:pt x="206" y="114"/>
                    <a:pt x="160" y="205"/>
                    <a:pt x="92" y="297"/>
                  </a:cubicBezTo>
                  <a:cubicBezTo>
                    <a:pt x="69" y="342"/>
                    <a:pt x="46" y="388"/>
                    <a:pt x="0" y="434"/>
                  </a:cubicBezTo>
                  <a:cubicBezTo>
                    <a:pt x="320" y="639"/>
                    <a:pt x="617" y="867"/>
                    <a:pt x="913" y="1073"/>
                  </a:cubicBezTo>
                  <a:cubicBezTo>
                    <a:pt x="936" y="1027"/>
                    <a:pt x="959" y="959"/>
                    <a:pt x="982" y="913"/>
                  </a:cubicBezTo>
                  <a:cubicBezTo>
                    <a:pt x="1027" y="845"/>
                    <a:pt x="1073" y="753"/>
                    <a:pt x="1119" y="685"/>
                  </a:cubicBezTo>
                  <a:cubicBezTo>
                    <a:pt x="1142" y="685"/>
                    <a:pt x="1142" y="662"/>
                    <a:pt x="1164" y="662"/>
                  </a:cubicBezTo>
                  <a:cubicBezTo>
                    <a:pt x="868" y="434"/>
                    <a:pt x="548" y="228"/>
                    <a:pt x="251"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0" name="Google Shape;4826;p38">
              <a:extLst>
                <a:ext uri="{FF2B5EF4-FFF2-40B4-BE49-F238E27FC236}">
                  <a16:creationId xmlns:a16="http://schemas.microsoft.com/office/drawing/2014/main" id="{16C7BF2A-37C9-211D-F2C1-682A215C6B29}"/>
                </a:ext>
              </a:extLst>
            </p:cNvPr>
            <p:cNvSpPr/>
            <p:nvPr/>
          </p:nvSpPr>
          <p:spPr>
            <a:xfrm>
              <a:off x="8386780" y="2214428"/>
              <a:ext cx="541706" cy="387005"/>
            </a:xfrm>
            <a:custGeom>
              <a:avLst/>
              <a:gdLst/>
              <a:ahLst/>
              <a:cxnLst/>
              <a:rect l="l" t="t" r="r" b="b"/>
              <a:pathLst>
                <a:path w="19357" h="13829" extrusionOk="0">
                  <a:moveTo>
                    <a:pt x="275" y="0"/>
                  </a:moveTo>
                  <a:cubicBezTo>
                    <a:pt x="183" y="0"/>
                    <a:pt x="92" y="69"/>
                    <a:pt x="46" y="137"/>
                  </a:cubicBezTo>
                  <a:cubicBezTo>
                    <a:pt x="24" y="183"/>
                    <a:pt x="1" y="251"/>
                    <a:pt x="24" y="320"/>
                  </a:cubicBezTo>
                  <a:cubicBezTo>
                    <a:pt x="46" y="388"/>
                    <a:pt x="92" y="434"/>
                    <a:pt x="138" y="479"/>
                  </a:cubicBezTo>
                  <a:cubicBezTo>
                    <a:pt x="3356" y="2739"/>
                    <a:pt x="6574" y="5022"/>
                    <a:pt x="9770" y="7281"/>
                  </a:cubicBezTo>
                  <a:cubicBezTo>
                    <a:pt x="12669" y="9313"/>
                    <a:pt x="15545" y="11367"/>
                    <a:pt x="18444" y="13399"/>
                  </a:cubicBezTo>
                  <a:cubicBezTo>
                    <a:pt x="18626" y="13536"/>
                    <a:pt x="18809" y="13650"/>
                    <a:pt x="18991" y="13787"/>
                  </a:cubicBezTo>
                  <a:cubicBezTo>
                    <a:pt x="19028" y="13816"/>
                    <a:pt x="19070" y="13829"/>
                    <a:pt x="19111" y="13829"/>
                  </a:cubicBezTo>
                  <a:cubicBezTo>
                    <a:pt x="19197" y="13829"/>
                    <a:pt x="19280" y="13773"/>
                    <a:pt x="19311" y="13695"/>
                  </a:cubicBezTo>
                  <a:cubicBezTo>
                    <a:pt x="19357" y="13650"/>
                    <a:pt x="19357" y="13581"/>
                    <a:pt x="19357" y="13513"/>
                  </a:cubicBezTo>
                  <a:cubicBezTo>
                    <a:pt x="19334" y="13444"/>
                    <a:pt x="19288" y="13399"/>
                    <a:pt x="19220" y="13353"/>
                  </a:cubicBezTo>
                  <a:cubicBezTo>
                    <a:pt x="17006" y="11778"/>
                    <a:pt x="14769" y="10203"/>
                    <a:pt x="12532" y="8628"/>
                  </a:cubicBezTo>
                  <a:cubicBezTo>
                    <a:pt x="9336" y="6368"/>
                    <a:pt x="6141" y="4109"/>
                    <a:pt x="2922" y="1849"/>
                  </a:cubicBezTo>
                  <a:cubicBezTo>
                    <a:pt x="2078" y="1256"/>
                    <a:pt x="1233" y="639"/>
                    <a:pt x="389" y="46"/>
                  </a:cubicBezTo>
                  <a:cubicBezTo>
                    <a:pt x="343" y="23"/>
                    <a:pt x="320" y="0"/>
                    <a:pt x="275" y="0"/>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1" name="Google Shape;4827;p38">
              <a:extLst>
                <a:ext uri="{FF2B5EF4-FFF2-40B4-BE49-F238E27FC236}">
                  <a16:creationId xmlns:a16="http://schemas.microsoft.com/office/drawing/2014/main" id="{C7BBC570-E419-9596-0FD4-3336A0747D1D}"/>
                </a:ext>
              </a:extLst>
            </p:cNvPr>
            <p:cNvSpPr/>
            <p:nvPr/>
          </p:nvSpPr>
          <p:spPr>
            <a:xfrm>
              <a:off x="8751509" y="2694763"/>
              <a:ext cx="214673" cy="287126"/>
            </a:xfrm>
            <a:custGeom>
              <a:avLst/>
              <a:gdLst/>
              <a:ahLst/>
              <a:cxnLst/>
              <a:rect l="l" t="t" r="r" b="b"/>
              <a:pathLst>
                <a:path w="7671" h="10260" extrusionOk="0">
                  <a:moveTo>
                    <a:pt x="7396" y="1"/>
                  </a:moveTo>
                  <a:cubicBezTo>
                    <a:pt x="7328" y="1"/>
                    <a:pt x="7237" y="46"/>
                    <a:pt x="7191" y="115"/>
                  </a:cubicBezTo>
                  <a:cubicBezTo>
                    <a:pt x="5068" y="3014"/>
                    <a:pt x="2945" y="5935"/>
                    <a:pt x="846" y="8834"/>
                  </a:cubicBezTo>
                  <a:lnTo>
                    <a:pt x="92" y="9861"/>
                  </a:lnTo>
                  <a:cubicBezTo>
                    <a:pt x="1" y="9975"/>
                    <a:pt x="24" y="10135"/>
                    <a:pt x="138" y="10204"/>
                  </a:cubicBezTo>
                  <a:cubicBezTo>
                    <a:pt x="186" y="10242"/>
                    <a:pt x="237" y="10260"/>
                    <a:pt x="288" y="10260"/>
                  </a:cubicBezTo>
                  <a:cubicBezTo>
                    <a:pt x="358" y="10260"/>
                    <a:pt x="427" y="10224"/>
                    <a:pt x="480" y="10158"/>
                  </a:cubicBezTo>
                  <a:cubicBezTo>
                    <a:pt x="2512" y="7373"/>
                    <a:pt x="4543" y="4589"/>
                    <a:pt x="6552" y="1804"/>
                  </a:cubicBezTo>
                  <a:cubicBezTo>
                    <a:pt x="6894" y="1347"/>
                    <a:pt x="7237" y="868"/>
                    <a:pt x="7602" y="412"/>
                  </a:cubicBezTo>
                  <a:cubicBezTo>
                    <a:pt x="7670" y="297"/>
                    <a:pt x="7647" y="138"/>
                    <a:pt x="7533" y="46"/>
                  </a:cubicBezTo>
                  <a:cubicBezTo>
                    <a:pt x="7488" y="24"/>
                    <a:pt x="7442" y="1"/>
                    <a:pt x="7396"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2" name="Google Shape;4828;p38">
              <a:extLst>
                <a:ext uri="{FF2B5EF4-FFF2-40B4-BE49-F238E27FC236}">
                  <a16:creationId xmlns:a16="http://schemas.microsoft.com/office/drawing/2014/main" id="{AC723315-3FCE-E412-74A5-0E458C217B70}"/>
                </a:ext>
              </a:extLst>
            </p:cNvPr>
            <p:cNvSpPr/>
            <p:nvPr/>
          </p:nvSpPr>
          <p:spPr>
            <a:xfrm>
              <a:off x="8165782" y="2247646"/>
              <a:ext cx="99655" cy="129347"/>
            </a:xfrm>
            <a:custGeom>
              <a:avLst/>
              <a:gdLst/>
              <a:ahLst/>
              <a:cxnLst/>
              <a:rect l="l" t="t" r="r" b="b"/>
              <a:pathLst>
                <a:path w="3561" h="4622" extrusionOk="0">
                  <a:moveTo>
                    <a:pt x="3287" y="0"/>
                  </a:moveTo>
                  <a:cubicBezTo>
                    <a:pt x="3219" y="0"/>
                    <a:pt x="3150" y="23"/>
                    <a:pt x="3104" y="91"/>
                  </a:cubicBezTo>
                  <a:cubicBezTo>
                    <a:pt x="2100" y="1461"/>
                    <a:pt x="1096" y="2853"/>
                    <a:pt x="91" y="4223"/>
                  </a:cubicBezTo>
                  <a:cubicBezTo>
                    <a:pt x="0" y="4337"/>
                    <a:pt x="23" y="4497"/>
                    <a:pt x="137" y="4565"/>
                  </a:cubicBezTo>
                  <a:cubicBezTo>
                    <a:pt x="185" y="4603"/>
                    <a:pt x="236" y="4621"/>
                    <a:pt x="287" y="4621"/>
                  </a:cubicBezTo>
                  <a:cubicBezTo>
                    <a:pt x="358" y="4621"/>
                    <a:pt x="426" y="4586"/>
                    <a:pt x="480" y="4519"/>
                  </a:cubicBezTo>
                  <a:cubicBezTo>
                    <a:pt x="1484" y="3150"/>
                    <a:pt x="2488" y="1758"/>
                    <a:pt x="3492" y="388"/>
                  </a:cubicBezTo>
                  <a:cubicBezTo>
                    <a:pt x="3561" y="274"/>
                    <a:pt x="3538" y="114"/>
                    <a:pt x="3447" y="46"/>
                  </a:cubicBezTo>
                  <a:cubicBezTo>
                    <a:pt x="3401" y="0"/>
                    <a:pt x="3356" y="0"/>
                    <a:pt x="328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3" name="Google Shape;4829;p38">
              <a:extLst>
                <a:ext uri="{FF2B5EF4-FFF2-40B4-BE49-F238E27FC236}">
                  <a16:creationId xmlns:a16="http://schemas.microsoft.com/office/drawing/2014/main" id="{BB4DD1C5-06C4-A421-F358-AC39951A9F33}"/>
                </a:ext>
              </a:extLst>
            </p:cNvPr>
            <p:cNvSpPr/>
            <p:nvPr/>
          </p:nvSpPr>
          <p:spPr>
            <a:xfrm>
              <a:off x="8004813" y="2355585"/>
              <a:ext cx="87537" cy="111800"/>
            </a:xfrm>
            <a:custGeom>
              <a:avLst/>
              <a:gdLst/>
              <a:ahLst/>
              <a:cxnLst/>
              <a:rect l="l" t="t" r="r" b="b"/>
              <a:pathLst>
                <a:path w="3128" h="3995" extrusionOk="0">
                  <a:moveTo>
                    <a:pt x="2853" y="1"/>
                  </a:moveTo>
                  <a:cubicBezTo>
                    <a:pt x="2785" y="1"/>
                    <a:pt x="2694" y="23"/>
                    <a:pt x="2648" y="92"/>
                  </a:cubicBezTo>
                  <a:cubicBezTo>
                    <a:pt x="1781" y="1302"/>
                    <a:pt x="890" y="2511"/>
                    <a:pt x="0" y="3721"/>
                  </a:cubicBezTo>
                  <a:cubicBezTo>
                    <a:pt x="137" y="3812"/>
                    <a:pt x="274" y="3904"/>
                    <a:pt x="411" y="3995"/>
                  </a:cubicBezTo>
                  <a:cubicBezTo>
                    <a:pt x="1301" y="2785"/>
                    <a:pt x="2169" y="1598"/>
                    <a:pt x="3059" y="389"/>
                  </a:cubicBezTo>
                  <a:cubicBezTo>
                    <a:pt x="3127" y="274"/>
                    <a:pt x="3104" y="115"/>
                    <a:pt x="2990" y="46"/>
                  </a:cubicBezTo>
                  <a:cubicBezTo>
                    <a:pt x="2945" y="1"/>
                    <a:pt x="2899" y="1"/>
                    <a:pt x="285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4" name="Google Shape;4830;p38">
              <a:extLst>
                <a:ext uri="{FF2B5EF4-FFF2-40B4-BE49-F238E27FC236}">
                  <a16:creationId xmlns:a16="http://schemas.microsoft.com/office/drawing/2014/main" id="{68DB345A-F810-8CB7-47EE-99AD7814BCEA}"/>
                </a:ext>
              </a:extLst>
            </p:cNvPr>
            <p:cNvSpPr/>
            <p:nvPr/>
          </p:nvSpPr>
          <p:spPr>
            <a:xfrm>
              <a:off x="8915696" y="2588728"/>
              <a:ext cx="58796" cy="116558"/>
            </a:xfrm>
            <a:custGeom>
              <a:avLst/>
              <a:gdLst/>
              <a:ahLst/>
              <a:cxnLst/>
              <a:rect l="l" t="t" r="r" b="b"/>
              <a:pathLst>
                <a:path w="2101" h="4165" extrusionOk="0">
                  <a:moveTo>
                    <a:pt x="274" y="1"/>
                  </a:moveTo>
                  <a:cubicBezTo>
                    <a:pt x="228" y="1"/>
                    <a:pt x="206" y="1"/>
                    <a:pt x="183" y="24"/>
                  </a:cubicBezTo>
                  <a:cubicBezTo>
                    <a:pt x="137" y="46"/>
                    <a:pt x="69" y="69"/>
                    <a:pt x="46" y="138"/>
                  </a:cubicBezTo>
                  <a:cubicBezTo>
                    <a:pt x="23" y="206"/>
                    <a:pt x="0" y="275"/>
                    <a:pt x="23" y="320"/>
                  </a:cubicBezTo>
                  <a:cubicBezTo>
                    <a:pt x="46" y="389"/>
                    <a:pt x="91" y="434"/>
                    <a:pt x="137" y="480"/>
                  </a:cubicBezTo>
                  <a:lnTo>
                    <a:pt x="183" y="503"/>
                  </a:lnTo>
                  <a:cubicBezTo>
                    <a:pt x="457" y="685"/>
                    <a:pt x="685" y="891"/>
                    <a:pt x="890" y="1142"/>
                  </a:cubicBezTo>
                  <a:cubicBezTo>
                    <a:pt x="1073" y="1347"/>
                    <a:pt x="1210" y="1576"/>
                    <a:pt x="1324" y="1827"/>
                  </a:cubicBezTo>
                  <a:cubicBezTo>
                    <a:pt x="1438" y="2055"/>
                    <a:pt x="1507" y="2283"/>
                    <a:pt x="1552" y="2534"/>
                  </a:cubicBezTo>
                  <a:cubicBezTo>
                    <a:pt x="1598" y="2740"/>
                    <a:pt x="1598" y="2945"/>
                    <a:pt x="1598" y="3173"/>
                  </a:cubicBezTo>
                  <a:cubicBezTo>
                    <a:pt x="1575" y="3310"/>
                    <a:pt x="1552" y="3447"/>
                    <a:pt x="1507" y="3584"/>
                  </a:cubicBezTo>
                  <a:cubicBezTo>
                    <a:pt x="1461" y="3653"/>
                    <a:pt x="1438" y="3744"/>
                    <a:pt x="1392" y="3813"/>
                  </a:cubicBezTo>
                  <a:cubicBezTo>
                    <a:pt x="1324" y="3927"/>
                    <a:pt x="1370" y="4086"/>
                    <a:pt x="1484" y="4132"/>
                  </a:cubicBezTo>
                  <a:cubicBezTo>
                    <a:pt x="1528" y="4154"/>
                    <a:pt x="1572" y="4164"/>
                    <a:pt x="1613" y="4164"/>
                  </a:cubicBezTo>
                  <a:cubicBezTo>
                    <a:pt x="1701" y="4164"/>
                    <a:pt x="1780" y="4118"/>
                    <a:pt x="1826" y="4041"/>
                  </a:cubicBezTo>
                  <a:cubicBezTo>
                    <a:pt x="1917" y="3858"/>
                    <a:pt x="2009" y="3676"/>
                    <a:pt x="2054" y="3470"/>
                  </a:cubicBezTo>
                  <a:cubicBezTo>
                    <a:pt x="2077" y="3288"/>
                    <a:pt x="2100" y="3082"/>
                    <a:pt x="2077" y="2877"/>
                  </a:cubicBezTo>
                  <a:cubicBezTo>
                    <a:pt x="2077" y="2489"/>
                    <a:pt x="1986" y="2101"/>
                    <a:pt x="1849" y="1758"/>
                  </a:cubicBezTo>
                  <a:cubicBezTo>
                    <a:pt x="1689" y="1416"/>
                    <a:pt x="1484" y="1074"/>
                    <a:pt x="1233" y="777"/>
                  </a:cubicBezTo>
                  <a:cubicBezTo>
                    <a:pt x="982" y="503"/>
                    <a:pt x="708" y="252"/>
                    <a:pt x="388" y="46"/>
                  </a:cubicBezTo>
                  <a:cubicBezTo>
                    <a:pt x="342" y="24"/>
                    <a:pt x="297" y="1"/>
                    <a:pt x="274"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5" name="Google Shape;4831;p38">
              <a:extLst>
                <a:ext uri="{FF2B5EF4-FFF2-40B4-BE49-F238E27FC236}">
                  <a16:creationId xmlns:a16="http://schemas.microsoft.com/office/drawing/2014/main" id="{3A130C00-6842-33EA-B574-ED021728292F}"/>
                </a:ext>
              </a:extLst>
            </p:cNvPr>
            <p:cNvSpPr/>
            <p:nvPr/>
          </p:nvSpPr>
          <p:spPr>
            <a:xfrm>
              <a:off x="8252004" y="2202926"/>
              <a:ext cx="145662" cy="55298"/>
            </a:xfrm>
            <a:custGeom>
              <a:avLst/>
              <a:gdLst/>
              <a:ahLst/>
              <a:cxnLst/>
              <a:rect l="l" t="t" r="r" b="b"/>
              <a:pathLst>
                <a:path w="5205" h="1976" extrusionOk="0">
                  <a:moveTo>
                    <a:pt x="3402" y="0"/>
                  </a:moveTo>
                  <a:cubicBezTo>
                    <a:pt x="3082" y="0"/>
                    <a:pt x="2740" y="23"/>
                    <a:pt x="2420" y="114"/>
                  </a:cubicBezTo>
                  <a:cubicBezTo>
                    <a:pt x="2215" y="160"/>
                    <a:pt x="2009" y="229"/>
                    <a:pt x="1804" y="297"/>
                  </a:cubicBezTo>
                  <a:cubicBezTo>
                    <a:pt x="1576" y="388"/>
                    <a:pt x="1370" y="502"/>
                    <a:pt x="1188" y="617"/>
                  </a:cubicBezTo>
                  <a:cubicBezTo>
                    <a:pt x="777" y="868"/>
                    <a:pt x="389" y="1187"/>
                    <a:pt x="92" y="1575"/>
                  </a:cubicBezTo>
                  <a:cubicBezTo>
                    <a:pt x="1" y="1689"/>
                    <a:pt x="23" y="1826"/>
                    <a:pt x="138" y="1918"/>
                  </a:cubicBezTo>
                  <a:cubicBezTo>
                    <a:pt x="178" y="1958"/>
                    <a:pt x="231" y="1976"/>
                    <a:pt x="286" y="1976"/>
                  </a:cubicBezTo>
                  <a:cubicBezTo>
                    <a:pt x="356" y="1976"/>
                    <a:pt x="429" y="1946"/>
                    <a:pt x="480" y="1895"/>
                  </a:cubicBezTo>
                  <a:cubicBezTo>
                    <a:pt x="571" y="1758"/>
                    <a:pt x="663" y="1644"/>
                    <a:pt x="777" y="1552"/>
                  </a:cubicBezTo>
                  <a:cubicBezTo>
                    <a:pt x="1028" y="1301"/>
                    <a:pt x="1302" y="1119"/>
                    <a:pt x="1598" y="959"/>
                  </a:cubicBezTo>
                  <a:cubicBezTo>
                    <a:pt x="1895" y="799"/>
                    <a:pt x="2192" y="662"/>
                    <a:pt x="2534" y="594"/>
                  </a:cubicBezTo>
                  <a:cubicBezTo>
                    <a:pt x="2854" y="502"/>
                    <a:pt x="3173" y="480"/>
                    <a:pt x="3516" y="480"/>
                  </a:cubicBezTo>
                  <a:cubicBezTo>
                    <a:pt x="3812" y="502"/>
                    <a:pt x="4109" y="548"/>
                    <a:pt x="4383" y="617"/>
                  </a:cubicBezTo>
                  <a:cubicBezTo>
                    <a:pt x="4543" y="662"/>
                    <a:pt x="4680" y="731"/>
                    <a:pt x="4817" y="799"/>
                  </a:cubicBezTo>
                  <a:cubicBezTo>
                    <a:pt x="4851" y="811"/>
                    <a:pt x="4885" y="816"/>
                    <a:pt x="4918" y="816"/>
                  </a:cubicBezTo>
                  <a:cubicBezTo>
                    <a:pt x="5018" y="816"/>
                    <a:pt x="5108" y="765"/>
                    <a:pt x="5159" y="662"/>
                  </a:cubicBezTo>
                  <a:cubicBezTo>
                    <a:pt x="5205" y="548"/>
                    <a:pt x="5159" y="411"/>
                    <a:pt x="5022" y="343"/>
                  </a:cubicBezTo>
                  <a:cubicBezTo>
                    <a:pt x="4520" y="114"/>
                    <a:pt x="3972" y="0"/>
                    <a:pt x="340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6" name="Google Shape;4832;p38">
              <a:extLst>
                <a:ext uri="{FF2B5EF4-FFF2-40B4-BE49-F238E27FC236}">
                  <a16:creationId xmlns:a16="http://schemas.microsoft.com/office/drawing/2014/main" id="{56876BA2-8EDA-346D-6DC4-BD8AF84DE175}"/>
                </a:ext>
              </a:extLst>
            </p:cNvPr>
            <p:cNvSpPr/>
            <p:nvPr/>
          </p:nvSpPr>
          <p:spPr>
            <a:xfrm>
              <a:off x="8078273" y="2342823"/>
              <a:ext cx="99655" cy="33498"/>
            </a:xfrm>
            <a:custGeom>
              <a:avLst/>
              <a:gdLst/>
              <a:ahLst/>
              <a:cxnLst/>
              <a:rect l="l" t="t" r="r" b="b"/>
              <a:pathLst>
                <a:path w="3561" h="1197" extrusionOk="0">
                  <a:moveTo>
                    <a:pt x="1392" y="0"/>
                  </a:moveTo>
                  <a:cubicBezTo>
                    <a:pt x="1233" y="0"/>
                    <a:pt x="1050" y="23"/>
                    <a:pt x="867" y="68"/>
                  </a:cubicBezTo>
                  <a:cubicBezTo>
                    <a:pt x="731" y="91"/>
                    <a:pt x="594" y="137"/>
                    <a:pt x="457" y="205"/>
                  </a:cubicBezTo>
                  <a:cubicBezTo>
                    <a:pt x="388" y="251"/>
                    <a:pt x="297" y="297"/>
                    <a:pt x="228" y="342"/>
                  </a:cubicBezTo>
                  <a:cubicBezTo>
                    <a:pt x="160" y="388"/>
                    <a:pt x="114" y="457"/>
                    <a:pt x="46" y="525"/>
                  </a:cubicBezTo>
                  <a:cubicBezTo>
                    <a:pt x="23" y="571"/>
                    <a:pt x="0" y="662"/>
                    <a:pt x="23" y="708"/>
                  </a:cubicBezTo>
                  <a:cubicBezTo>
                    <a:pt x="46" y="776"/>
                    <a:pt x="69" y="822"/>
                    <a:pt x="137" y="867"/>
                  </a:cubicBezTo>
                  <a:cubicBezTo>
                    <a:pt x="169" y="884"/>
                    <a:pt x="213" y="900"/>
                    <a:pt x="260" y="900"/>
                  </a:cubicBezTo>
                  <a:cubicBezTo>
                    <a:pt x="280" y="900"/>
                    <a:pt x="300" y="897"/>
                    <a:pt x="320" y="890"/>
                  </a:cubicBezTo>
                  <a:cubicBezTo>
                    <a:pt x="388" y="890"/>
                    <a:pt x="434" y="845"/>
                    <a:pt x="457" y="799"/>
                  </a:cubicBezTo>
                  <a:cubicBezTo>
                    <a:pt x="479" y="776"/>
                    <a:pt x="502" y="753"/>
                    <a:pt x="525" y="730"/>
                  </a:cubicBezTo>
                  <a:cubicBezTo>
                    <a:pt x="616" y="685"/>
                    <a:pt x="708" y="639"/>
                    <a:pt x="799" y="593"/>
                  </a:cubicBezTo>
                  <a:cubicBezTo>
                    <a:pt x="936" y="548"/>
                    <a:pt x="1050" y="525"/>
                    <a:pt x="1187" y="502"/>
                  </a:cubicBezTo>
                  <a:cubicBezTo>
                    <a:pt x="1247" y="495"/>
                    <a:pt x="1305" y="493"/>
                    <a:pt x="1363" y="493"/>
                  </a:cubicBezTo>
                  <a:cubicBezTo>
                    <a:pt x="1501" y="493"/>
                    <a:pt x="1635" y="509"/>
                    <a:pt x="1780" y="525"/>
                  </a:cubicBezTo>
                  <a:cubicBezTo>
                    <a:pt x="2032" y="571"/>
                    <a:pt x="2283" y="662"/>
                    <a:pt x="2534" y="753"/>
                  </a:cubicBezTo>
                  <a:cubicBezTo>
                    <a:pt x="2762" y="867"/>
                    <a:pt x="2967" y="1004"/>
                    <a:pt x="3173" y="1164"/>
                  </a:cubicBezTo>
                  <a:cubicBezTo>
                    <a:pt x="3205" y="1180"/>
                    <a:pt x="3249" y="1196"/>
                    <a:pt x="3296" y="1196"/>
                  </a:cubicBezTo>
                  <a:cubicBezTo>
                    <a:pt x="3315" y="1196"/>
                    <a:pt x="3335" y="1194"/>
                    <a:pt x="3355" y="1187"/>
                  </a:cubicBezTo>
                  <a:cubicBezTo>
                    <a:pt x="3424" y="1164"/>
                    <a:pt x="3470" y="1141"/>
                    <a:pt x="3515" y="1073"/>
                  </a:cubicBezTo>
                  <a:cubicBezTo>
                    <a:pt x="3538" y="1027"/>
                    <a:pt x="3561" y="959"/>
                    <a:pt x="3538" y="890"/>
                  </a:cubicBezTo>
                  <a:cubicBezTo>
                    <a:pt x="3515" y="822"/>
                    <a:pt x="3492" y="776"/>
                    <a:pt x="3424" y="730"/>
                  </a:cubicBezTo>
                  <a:cubicBezTo>
                    <a:pt x="3196" y="548"/>
                    <a:pt x="2945" y="411"/>
                    <a:pt x="2694" y="297"/>
                  </a:cubicBezTo>
                  <a:cubicBezTo>
                    <a:pt x="2397" y="160"/>
                    <a:pt x="2077" y="68"/>
                    <a:pt x="1758" y="23"/>
                  </a:cubicBezTo>
                  <a:cubicBezTo>
                    <a:pt x="1644" y="0"/>
                    <a:pt x="1529" y="0"/>
                    <a:pt x="13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7" name="Google Shape;4833;p38">
              <a:extLst>
                <a:ext uri="{FF2B5EF4-FFF2-40B4-BE49-F238E27FC236}">
                  <a16:creationId xmlns:a16="http://schemas.microsoft.com/office/drawing/2014/main" id="{AA9F2851-7A7B-BEE5-A6EE-D2620F5141D2}"/>
                </a:ext>
              </a:extLst>
            </p:cNvPr>
            <p:cNvSpPr/>
            <p:nvPr/>
          </p:nvSpPr>
          <p:spPr>
            <a:xfrm>
              <a:off x="8748962" y="2970723"/>
              <a:ext cx="10243" cy="12789"/>
            </a:xfrm>
            <a:custGeom>
              <a:avLst/>
              <a:gdLst/>
              <a:ahLst/>
              <a:cxnLst/>
              <a:rect l="l" t="t" r="r" b="b"/>
              <a:pathLst>
                <a:path w="366" h="457" extrusionOk="0">
                  <a:moveTo>
                    <a:pt x="275" y="0"/>
                  </a:moveTo>
                  <a:cubicBezTo>
                    <a:pt x="229" y="0"/>
                    <a:pt x="206" y="23"/>
                    <a:pt x="206" y="23"/>
                  </a:cubicBezTo>
                  <a:cubicBezTo>
                    <a:pt x="160" y="92"/>
                    <a:pt x="138" y="137"/>
                    <a:pt x="115" y="183"/>
                  </a:cubicBezTo>
                  <a:cubicBezTo>
                    <a:pt x="69" y="228"/>
                    <a:pt x="46" y="274"/>
                    <a:pt x="1" y="343"/>
                  </a:cubicBezTo>
                  <a:cubicBezTo>
                    <a:pt x="1" y="365"/>
                    <a:pt x="1" y="388"/>
                    <a:pt x="1" y="411"/>
                  </a:cubicBezTo>
                  <a:cubicBezTo>
                    <a:pt x="24" y="434"/>
                    <a:pt x="24" y="434"/>
                    <a:pt x="46" y="457"/>
                  </a:cubicBezTo>
                  <a:lnTo>
                    <a:pt x="115" y="457"/>
                  </a:lnTo>
                  <a:cubicBezTo>
                    <a:pt x="138" y="434"/>
                    <a:pt x="138" y="411"/>
                    <a:pt x="160" y="411"/>
                  </a:cubicBezTo>
                  <a:cubicBezTo>
                    <a:pt x="160" y="388"/>
                    <a:pt x="160" y="388"/>
                    <a:pt x="183" y="365"/>
                  </a:cubicBezTo>
                  <a:cubicBezTo>
                    <a:pt x="229" y="297"/>
                    <a:pt x="275" y="206"/>
                    <a:pt x="343" y="137"/>
                  </a:cubicBezTo>
                  <a:cubicBezTo>
                    <a:pt x="366" y="92"/>
                    <a:pt x="343" y="46"/>
                    <a:pt x="320" y="23"/>
                  </a:cubicBezTo>
                  <a:cubicBezTo>
                    <a:pt x="297" y="0"/>
                    <a:pt x="275" y="0"/>
                    <a:pt x="275"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8" name="Google Shape;4834;p38">
              <a:extLst>
                <a:ext uri="{FF2B5EF4-FFF2-40B4-BE49-F238E27FC236}">
                  <a16:creationId xmlns:a16="http://schemas.microsoft.com/office/drawing/2014/main" id="{38BB5D9E-C6B7-FB07-80C1-296BC33653F6}"/>
                </a:ext>
              </a:extLst>
            </p:cNvPr>
            <p:cNvSpPr/>
            <p:nvPr/>
          </p:nvSpPr>
          <p:spPr>
            <a:xfrm>
              <a:off x="8749606" y="2968148"/>
              <a:ext cx="10886" cy="12649"/>
            </a:xfrm>
            <a:custGeom>
              <a:avLst/>
              <a:gdLst/>
              <a:ahLst/>
              <a:cxnLst/>
              <a:rect l="l" t="t" r="r" b="b"/>
              <a:pathLst>
                <a:path w="389" h="452" extrusionOk="0">
                  <a:moveTo>
                    <a:pt x="297" y="1"/>
                  </a:moveTo>
                  <a:cubicBezTo>
                    <a:pt x="274" y="1"/>
                    <a:pt x="252" y="24"/>
                    <a:pt x="229" y="47"/>
                  </a:cubicBezTo>
                  <a:cubicBezTo>
                    <a:pt x="206" y="92"/>
                    <a:pt x="160" y="138"/>
                    <a:pt x="115" y="184"/>
                  </a:cubicBezTo>
                  <a:cubicBezTo>
                    <a:pt x="92" y="229"/>
                    <a:pt x="46" y="275"/>
                    <a:pt x="23" y="320"/>
                  </a:cubicBezTo>
                  <a:cubicBezTo>
                    <a:pt x="1" y="366"/>
                    <a:pt x="1" y="412"/>
                    <a:pt x="46" y="435"/>
                  </a:cubicBezTo>
                  <a:cubicBezTo>
                    <a:pt x="58" y="446"/>
                    <a:pt x="80" y="452"/>
                    <a:pt x="103" y="452"/>
                  </a:cubicBezTo>
                  <a:cubicBezTo>
                    <a:pt x="126" y="452"/>
                    <a:pt x="149" y="446"/>
                    <a:pt x="160" y="435"/>
                  </a:cubicBezTo>
                  <a:cubicBezTo>
                    <a:pt x="183" y="366"/>
                    <a:pt x="229" y="320"/>
                    <a:pt x="252" y="275"/>
                  </a:cubicBezTo>
                  <a:cubicBezTo>
                    <a:pt x="297" y="229"/>
                    <a:pt x="320" y="184"/>
                    <a:pt x="366" y="138"/>
                  </a:cubicBezTo>
                  <a:cubicBezTo>
                    <a:pt x="389" y="115"/>
                    <a:pt x="389" y="47"/>
                    <a:pt x="343" y="24"/>
                  </a:cubicBezTo>
                  <a:cubicBezTo>
                    <a:pt x="343" y="24"/>
                    <a:pt x="320" y="1"/>
                    <a:pt x="297"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9" name="Google Shape;4835;p38">
              <a:extLst>
                <a:ext uri="{FF2B5EF4-FFF2-40B4-BE49-F238E27FC236}">
                  <a16:creationId xmlns:a16="http://schemas.microsoft.com/office/drawing/2014/main" id="{881BCD1C-8F73-06C5-7EBF-45A199C4B2C5}"/>
                </a:ext>
              </a:extLst>
            </p:cNvPr>
            <p:cNvSpPr/>
            <p:nvPr/>
          </p:nvSpPr>
          <p:spPr>
            <a:xfrm>
              <a:off x="8749606" y="2967533"/>
              <a:ext cx="10886" cy="13209"/>
            </a:xfrm>
            <a:custGeom>
              <a:avLst/>
              <a:gdLst/>
              <a:ahLst/>
              <a:cxnLst/>
              <a:rect l="l" t="t" r="r" b="b"/>
              <a:pathLst>
                <a:path w="389" h="472" extrusionOk="0">
                  <a:moveTo>
                    <a:pt x="297" y="0"/>
                  </a:moveTo>
                  <a:cubicBezTo>
                    <a:pt x="274" y="0"/>
                    <a:pt x="229" y="23"/>
                    <a:pt x="229" y="46"/>
                  </a:cubicBezTo>
                  <a:cubicBezTo>
                    <a:pt x="183" y="91"/>
                    <a:pt x="137" y="137"/>
                    <a:pt x="115" y="183"/>
                  </a:cubicBezTo>
                  <a:cubicBezTo>
                    <a:pt x="69" y="228"/>
                    <a:pt x="46" y="274"/>
                    <a:pt x="23" y="342"/>
                  </a:cubicBezTo>
                  <a:cubicBezTo>
                    <a:pt x="1" y="342"/>
                    <a:pt x="1" y="365"/>
                    <a:pt x="1" y="388"/>
                  </a:cubicBezTo>
                  <a:cubicBezTo>
                    <a:pt x="1" y="411"/>
                    <a:pt x="23" y="434"/>
                    <a:pt x="23" y="457"/>
                  </a:cubicBezTo>
                  <a:cubicBezTo>
                    <a:pt x="42" y="466"/>
                    <a:pt x="61" y="472"/>
                    <a:pt x="78" y="472"/>
                  </a:cubicBezTo>
                  <a:cubicBezTo>
                    <a:pt x="103" y="472"/>
                    <a:pt x="124" y="461"/>
                    <a:pt x="137" y="434"/>
                  </a:cubicBezTo>
                  <a:cubicBezTo>
                    <a:pt x="183" y="388"/>
                    <a:pt x="206" y="342"/>
                    <a:pt x="252" y="274"/>
                  </a:cubicBezTo>
                  <a:cubicBezTo>
                    <a:pt x="274" y="228"/>
                    <a:pt x="320" y="183"/>
                    <a:pt x="343" y="137"/>
                  </a:cubicBezTo>
                  <a:cubicBezTo>
                    <a:pt x="389" y="114"/>
                    <a:pt x="366" y="46"/>
                    <a:pt x="343" y="23"/>
                  </a:cubicBezTo>
                  <a:cubicBezTo>
                    <a:pt x="320" y="23"/>
                    <a:pt x="297" y="0"/>
                    <a:pt x="297"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0" name="Google Shape;4836;p38">
              <a:extLst>
                <a:ext uri="{FF2B5EF4-FFF2-40B4-BE49-F238E27FC236}">
                  <a16:creationId xmlns:a16="http://schemas.microsoft.com/office/drawing/2014/main" id="{FE2FCB31-6B1C-6D47-609D-846760842400}"/>
                </a:ext>
              </a:extLst>
            </p:cNvPr>
            <p:cNvSpPr/>
            <p:nvPr/>
          </p:nvSpPr>
          <p:spPr>
            <a:xfrm>
              <a:off x="8749606" y="2968148"/>
              <a:ext cx="10243" cy="12173"/>
            </a:xfrm>
            <a:custGeom>
              <a:avLst/>
              <a:gdLst/>
              <a:ahLst/>
              <a:cxnLst/>
              <a:rect l="l" t="t" r="r" b="b"/>
              <a:pathLst>
                <a:path w="366" h="435" extrusionOk="0">
                  <a:moveTo>
                    <a:pt x="274" y="1"/>
                  </a:moveTo>
                  <a:cubicBezTo>
                    <a:pt x="252" y="1"/>
                    <a:pt x="229" y="1"/>
                    <a:pt x="206" y="24"/>
                  </a:cubicBezTo>
                  <a:cubicBezTo>
                    <a:pt x="137" y="115"/>
                    <a:pt x="69" y="206"/>
                    <a:pt x="23" y="298"/>
                  </a:cubicBezTo>
                  <a:cubicBezTo>
                    <a:pt x="1" y="320"/>
                    <a:pt x="1" y="343"/>
                    <a:pt x="1" y="366"/>
                  </a:cubicBezTo>
                  <a:cubicBezTo>
                    <a:pt x="1" y="389"/>
                    <a:pt x="23" y="389"/>
                    <a:pt x="46" y="412"/>
                  </a:cubicBezTo>
                  <a:cubicBezTo>
                    <a:pt x="46" y="435"/>
                    <a:pt x="69" y="435"/>
                    <a:pt x="92" y="435"/>
                  </a:cubicBezTo>
                  <a:cubicBezTo>
                    <a:pt x="115" y="435"/>
                    <a:pt x="137" y="412"/>
                    <a:pt x="160" y="389"/>
                  </a:cubicBezTo>
                  <a:cubicBezTo>
                    <a:pt x="206" y="298"/>
                    <a:pt x="274" y="206"/>
                    <a:pt x="343" y="115"/>
                  </a:cubicBezTo>
                  <a:cubicBezTo>
                    <a:pt x="366" y="92"/>
                    <a:pt x="343" y="24"/>
                    <a:pt x="320"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1" name="Google Shape;4837;p38">
              <a:extLst>
                <a:ext uri="{FF2B5EF4-FFF2-40B4-BE49-F238E27FC236}">
                  <a16:creationId xmlns:a16="http://schemas.microsoft.com/office/drawing/2014/main" id="{609551F6-7DA8-1F85-515C-3BD445732D01}"/>
                </a:ext>
              </a:extLst>
            </p:cNvPr>
            <p:cNvSpPr/>
            <p:nvPr/>
          </p:nvSpPr>
          <p:spPr>
            <a:xfrm>
              <a:off x="8755342" y="2973913"/>
              <a:ext cx="9627" cy="11306"/>
            </a:xfrm>
            <a:custGeom>
              <a:avLst/>
              <a:gdLst/>
              <a:ahLst/>
              <a:cxnLst/>
              <a:rect l="l" t="t" r="r" b="b"/>
              <a:pathLst>
                <a:path w="344" h="404" extrusionOk="0">
                  <a:moveTo>
                    <a:pt x="252" y="0"/>
                  </a:moveTo>
                  <a:cubicBezTo>
                    <a:pt x="229" y="0"/>
                    <a:pt x="206" y="0"/>
                    <a:pt x="184" y="23"/>
                  </a:cubicBezTo>
                  <a:cubicBezTo>
                    <a:pt x="138" y="114"/>
                    <a:pt x="69" y="183"/>
                    <a:pt x="24" y="274"/>
                  </a:cubicBezTo>
                  <a:cubicBezTo>
                    <a:pt x="1" y="320"/>
                    <a:pt x="1" y="366"/>
                    <a:pt x="47" y="388"/>
                  </a:cubicBezTo>
                  <a:cubicBezTo>
                    <a:pt x="56" y="398"/>
                    <a:pt x="73" y="403"/>
                    <a:pt x="92" y="403"/>
                  </a:cubicBezTo>
                  <a:cubicBezTo>
                    <a:pt x="118" y="403"/>
                    <a:pt x="147" y="392"/>
                    <a:pt x="161" y="366"/>
                  </a:cubicBezTo>
                  <a:cubicBezTo>
                    <a:pt x="206" y="297"/>
                    <a:pt x="252" y="206"/>
                    <a:pt x="320" y="114"/>
                  </a:cubicBezTo>
                  <a:cubicBezTo>
                    <a:pt x="343" y="92"/>
                    <a:pt x="343" y="23"/>
                    <a:pt x="298"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2" name="Google Shape;4838;p38">
              <a:extLst>
                <a:ext uri="{FF2B5EF4-FFF2-40B4-BE49-F238E27FC236}">
                  <a16:creationId xmlns:a16="http://schemas.microsoft.com/office/drawing/2014/main" id="{B45295D9-C97F-BF59-96AA-5B031292097E}"/>
                </a:ext>
              </a:extLst>
            </p:cNvPr>
            <p:cNvSpPr/>
            <p:nvPr/>
          </p:nvSpPr>
          <p:spPr>
            <a:xfrm>
              <a:off x="8755986" y="2971982"/>
              <a:ext cx="12173" cy="13937"/>
            </a:xfrm>
            <a:custGeom>
              <a:avLst/>
              <a:gdLst/>
              <a:ahLst/>
              <a:cxnLst/>
              <a:rect l="l" t="t" r="r" b="b"/>
              <a:pathLst>
                <a:path w="435" h="498" extrusionOk="0">
                  <a:moveTo>
                    <a:pt x="343" y="1"/>
                  </a:moveTo>
                  <a:cubicBezTo>
                    <a:pt x="320" y="1"/>
                    <a:pt x="297" y="1"/>
                    <a:pt x="275" y="24"/>
                  </a:cubicBezTo>
                  <a:cubicBezTo>
                    <a:pt x="183" y="138"/>
                    <a:pt x="92" y="252"/>
                    <a:pt x="24" y="366"/>
                  </a:cubicBezTo>
                  <a:cubicBezTo>
                    <a:pt x="1" y="412"/>
                    <a:pt x="1" y="457"/>
                    <a:pt x="24" y="480"/>
                  </a:cubicBezTo>
                  <a:cubicBezTo>
                    <a:pt x="46" y="492"/>
                    <a:pt x="69" y="497"/>
                    <a:pt x="89" y="497"/>
                  </a:cubicBezTo>
                  <a:cubicBezTo>
                    <a:pt x="109" y="497"/>
                    <a:pt x="126" y="492"/>
                    <a:pt x="138" y="480"/>
                  </a:cubicBezTo>
                  <a:cubicBezTo>
                    <a:pt x="229" y="366"/>
                    <a:pt x="320" y="252"/>
                    <a:pt x="412" y="138"/>
                  </a:cubicBezTo>
                  <a:cubicBezTo>
                    <a:pt x="434" y="92"/>
                    <a:pt x="412" y="47"/>
                    <a:pt x="389" y="24"/>
                  </a:cubicBezTo>
                  <a:cubicBezTo>
                    <a:pt x="366" y="1"/>
                    <a:pt x="343" y="1"/>
                    <a:pt x="343"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3" name="Google Shape;4839;p38">
              <a:extLst>
                <a:ext uri="{FF2B5EF4-FFF2-40B4-BE49-F238E27FC236}">
                  <a16:creationId xmlns:a16="http://schemas.microsoft.com/office/drawing/2014/main" id="{958D41E3-DC50-C040-5257-8C754133D9BD}"/>
                </a:ext>
              </a:extLst>
            </p:cNvPr>
            <p:cNvSpPr/>
            <p:nvPr/>
          </p:nvSpPr>
          <p:spPr>
            <a:xfrm>
              <a:off x="8755986" y="2972626"/>
              <a:ext cx="12173" cy="13545"/>
            </a:xfrm>
            <a:custGeom>
              <a:avLst/>
              <a:gdLst/>
              <a:ahLst/>
              <a:cxnLst/>
              <a:rect l="l" t="t" r="r" b="b"/>
              <a:pathLst>
                <a:path w="435" h="484" extrusionOk="0">
                  <a:moveTo>
                    <a:pt x="343" y="1"/>
                  </a:moveTo>
                  <a:cubicBezTo>
                    <a:pt x="320" y="1"/>
                    <a:pt x="297" y="1"/>
                    <a:pt x="275" y="24"/>
                  </a:cubicBezTo>
                  <a:cubicBezTo>
                    <a:pt x="183" y="138"/>
                    <a:pt x="115" y="252"/>
                    <a:pt x="24" y="343"/>
                  </a:cubicBezTo>
                  <a:cubicBezTo>
                    <a:pt x="1" y="389"/>
                    <a:pt x="1" y="434"/>
                    <a:pt x="46" y="457"/>
                  </a:cubicBezTo>
                  <a:cubicBezTo>
                    <a:pt x="56" y="477"/>
                    <a:pt x="74" y="484"/>
                    <a:pt x="93" y="484"/>
                  </a:cubicBezTo>
                  <a:cubicBezTo>
                    <a:pt x="119" y="484"/>
                    <a:pt x="147" y="470"/>
                    <a:pt x="161" y="457"/>
                  </a:cubicBezTo>
                  <a:cubicBezTo>
                    <a:pt x="252" y="343"/>
                    <a:pt x="320" y="229"/>
                    <a:pt x="412" y="115"/>
                  </a:cubicBezTo>
                  <a:cubicBezTo>
                    <a:pt x="434" y="92"/>
                    <a:pt x="434" y="46"/>
                    <a:pt x="389"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4" name="Google Shape;4840;p38">
              <a:extLst>
                <a:ext uri="{FF2B5EF4-FFF2-40B4-BE49-F238E27FC236}">
                  <a16:creationId xmlns:a16="http://schemas.microsoft.com/office/drawing/2014/main" id="{E4B66B0C-D6EE-608C-8E26-CF23F259A094}"/>
                </a:ext>
              </a:extLst>
            </p:cNvPr>
            <p:cNvSpPr/>
            <p:nvPr/>
          </p:nvSpPr>
          <p:spPr>
            <a:xfrm>
              <a:off x="8197713" y="2394540"/>
              <a:ext cx="122658" cy="90755"/>
            </a:xfrm>
            <a:custGeom>
              <a:avLst/>
              <a:gdLst/>
              <a:ahLst/>
              <a:cxnLst/>
              <a:rect l="l" t="t" r="r" b="b"/>
              <a:pathLst>
                <a:path w="4383" h="3243" extrusionOk="0">
                  <a:moveTo>
                    <a:pt x="252" y="1"/>
                  </a:moveTo>
                  <a:cubicBezTo>
                    <a:pt x="229" y="1"/>
                    <a:pt x="206" y="1"/>
                    <a:pt x="183" y="24"/>
                  </a:cubicBezTo>
                  <a:cubicBezTo>
                    <a:pt x="115" y="24"/>
                    <a:pt x="69" y="69"/>
                    <a:pt x="46" y="138"/>
                  </a:cubicBezTo>
                  <a:cubicBezTo>
                    <a:pt x="0" y="183"/>
                    <a:pt x="0" y="252"/>
                    <a:pt x="23" y="320"/>
                  </a:cubicBezTo>
                  <a:cubicBezTo>
                    <a:pt x="46" y="389"/>
                    <a:pt x="69" y="435"/>
                    <a:pt x="137" y="457"/>
                  </a:cubicBezTo>
                  <a:cubicBezTo>
                    <a:pt x="1416" y="1393"/>
                    <a:pt x="2717" y="2306"/>
                    <a:pt x="3995" y="3219"/>
                  </a:cubicBezTo>
                  <a:cubicBezTo>
                    <a:pt x="4063" y="3242"/>
                    <a:pt x="4132" y="3242"/>
                    <a:pt x="4177" y="3242"/>
                  </a:cubicBezTo>
                  <a:cubicBezTo>
                    <a:pt x="4246" y="3219"/>
                    <a:pt x="4314" y="3174"/>
                    <a:pt x="4337" y="3128"/>
                  </a:cubicBezTo>
                  <a:cubicBezTo>
                    <a:pt x="4360" y="3059"/>
                    <a:pt x="4383" y="2991"/>
                    <a:pt x="4360" y="2922"/>
                  </a:cubicBezTo>
                  <a:cubicBezTo>
                    <a:pt x="4337" y="2854"/>
                    <a:pt x="4292" y="2831"/>
                    <a:pt x="4246" y="2786"/>
                  </a:cubicBezTo>
                  <a:cubicBezTo>
                    <a:pt x="2945" y="1873"/>
                    <a:pt x="1667" y="960"/>
                    <a:pt x="366" y="47"/>
                  </a:cubicBezTo>
                  <a:cubicBezTo>
                    <a:pt x="343" y="24"/>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5" name="Google Shape;4841;p38">
              <a:extLst>
                <a:ext uri="{FF2B5EF4-FFF2-40B4-BE49-F238E27FC236}">
                  <a16:creationId xmlns:a16="http://schemas.microsoft.com/office/drawing/2014/main" id="{B5ACA939-8FF4-4A0F-91C8-2C7B18E046ED}"/>
                </a:ext>
              </a:extLst>
            </p:cNvPr>
            <p:cNvSpPr/>
            <p:nvPr/>
          </p:nvSpPr>
          <p:spPr>
            <a:xfrm>
              <a:off x="8308226" y="2307031"/>
              <a:ext cx="132257" cy="174850"/>
            </a:xfrm>
            <a:custGeom>
              <a:avLst/>
              <a:gdLst/>
              <a:ahLst/>
              <a:cxnLst/>
              <a:rect l="l" t="t" r="r" b="b"/>
              <a:pathLst>
                <a:path w="4726" h="6248" extrusionOk="0">
                  <a:moveTo>
                    <a:pt x="4428" y="1"/>
                  </a:moveTo>
                  <a:cubicBezTo>
                    <a:pt x="4360" y="1"/>
                    <a:pt x="4291" y="24"/>
                    <a:pt x="4246" y="92"/>
                  </a:cubicBezTo>
                  <a:cubicBezTo>
                    <a:pt x="2922" y="1941"/>
                    <a:pt x="1575" y="3767"/>
                    <a:pt x="251" y="5616"/>
                  </a:cubicBezTo>
                  <a:cubicBezTo>
                    <a:pt x="206" y="5707"/>
                    <a:pt x="137" y="5776"/>
                    <a:pt x="69" y="5867"/>
                  </a:cubicBezTo>
                  <a:cubicBezTo>
                    <a:pt x="0" y="5958"/>
                    <a:pt x="23" y="6118"/>
                    <a:pt x="137" y="6209"/>
                  </a:cubicBezTo>
                  <a:cubicBezTo>
                    <a:pt x="180" y="6235"/>
                    <a:pt x="226" y="6248"/>
                    <a:pt x="272" y="6248"/>
                  </a:cubicBezTo>
                  <a:cubicBezTo>
                    <a:pt x="348" y="6248"/>
                    <a:pt x="422" y="6212"/>
                    <a:pt x="480" y="6141"/>
                  </a:cubicBezTo>
                  <a:cubicBezTo>
                    <a:pt x="1370" y="4931"/>
                    <a:pt x="2237" y="3698"/>
                    <a:pt x="3127" y="2489"/>
                  </a:cubicBezTo>
                  <a:lnTo>
                    <a:pt x="4634" y="389"/>
                  </a:lnTo>
                  <a:cubicBezTo>
                    <a:pt x="4725" y="275"/>
                    <a:pt x="4702" y="115"/>
                    <a:pt x="4588" y="46"/>
                  </a:cubicBezTo>
                  <a:cubicBezTo>
                    <a:pt x="4542" y="1"/>
                    <a:pt x="4497" y="1"/>
                    <a:pt x="4428"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6" name="Google Shape;4842;p38">
              <a:extLst>
                <a:ext uri="{FF2B5EF4-FFF2-40B4-BE49-F238E27FC236}">
                  <a16:creationId xmlns:a16="http://schemas.microsoft.com/office/drawing/2014/main" id="{915F5D72-FB25-0BE0-97BB-9164DB1292B8}"/>
                </a:ext>
              </a:extLst>
            </p:cNvPr>
            <p:cNvSpPr/>
            <p:nvPr/>
          </p:nvSpPr>
          <p:spPr>
            <a:xfrm>
              <a:off x="8194523" y="2260408"/>
              <a:ext cx="110541" cy="145466"/>
            </a:xfrm>
            <a:custGeom>
              <a:avLst/>
              <a:gdLst/>
              <a:ahLst/>
              <a:cxnLst/>
              <a:rect l="l" t="t" r="r" b="b"/>
              <a:pathLst>
                <a:path w="3950" h="5198" extrusionOk="0">
                  <a:moveTo>
                    <a:pt x="3675" y="1"/>
                  </a:moveTo>
                  <a:cubicBezTo>
                    <a:pt x="3630" y="1"/>
                    <a:pt x="3561" y="23"/>
                    <a:pt x="3538" y="46"/>
                  </a:cubicBezTo>
                  <a:cubicBezTo>
                    <a:pt x="3493" y="92"/>
                    <a:pt x="3447" y="138"/>
                    <a:pt x="3401" y="206"/>
                  </a:cubicBezTo>
                  <a:cubicBezTo>
                    <a:pt x="2306" y="1712"/>
                    <a:pt x="1210" y="3219"/>
                    <a:pt x="114" y="4748"/>
                  </a:cubicBezTo>
                  <a:cubicBezTo>
                    <a:pt x="92" y="4771"/>
                    <a:pt x="92" y="4794"/>
                    <a:pt x="69" y="4817"/>
                  </a:cubicBezTo>
                  <a:cubicBezTo>
                    <a:pt x="0" y="4908"/>
                    <a:pt x="23" y="5068"/>
                    <a:pt x="137" y="5159"/>
                  </a:cubicBezTo>
                  <a:cubicBezTo>
                    <a:pt x="172" y="5185"/>
                    <a:pt x="215" y="5198"/>
                    <a:pt x="262" y="5198"/>
                  </a:cubicBezTo>
                  <a:cubicBezTo>
                    <a:pt x="339" y="5198"/>
                    <a:pt x="423" y="5162"/>
                    <a:pt x="480" y="5091"/>
                  </a:cubicBezTo>
                  <a:cubicBezTo>
                    <a:pt x="1393" y="3835"/>
                    <a:pt x="2306" y="2557"/>
                    <a:pt x="3219" y="1302"/>
                  </a:cubicBezTo>
                  <a:cubicBezTo>
                    <a:pt x="3424" y="982"/>
                    <a:pt x="3652" y="685"/>
                    <a:pt x="3858" y="389"/>
                  </a:cubicBezTo>
                  <a:cubicBezTo>
                    <a:pt x="3949" y="274"/>
                    <a:pt x="3926" y="115"/>
                    <a:pt x="3812" y="46"/>
                  </a:cubicBezTo>
                  <a:cubicBezTo>
                    <a:pt x="3766" y="23"/>
                    <a:pt x="3721" y="1"/>
                    <a:pt x="3675"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7" name="Google Shape;4843;p38">
              <a:extLst>
                <a:ext uri="{FF2B5EF4-FFF2-40B4-BE49-F238E27FC236}">
                  <a16:creationId xmlns:a16="http://schemas.microsoft.com/office/drawing/2014/main" id="{71789E82-0D21-9255-B6B6-1928A1F527EC}"/>
                </a:ext>
              </a:extLst>
            </p:cNvPr>
            <p:cNvSpPr/>
            <p:nvPr/>
          </p:nvSpPr>
          <p:spPr>
            <a:xfrm>
              <a:off x="8290344" y="2254027"/>
              <a:ext cx="148852" cy="65177"/>
            </a:xfrm>
            <a:custGeom>
              <a:avLst/>
              <a:gdLst/>
              <a:ahLst/>
              <a:cxnLst/>
              <a:rect l="l" t="t" r="r" b="b"/>
              <a:pathLst>
                <a:path w="5319" h="2329" extrusionOk="0">
                  <a:moveTo>
                    <a:pt x="982" y="0"/>
                  </a:moveTo>
                  <a:cubicBezTo>
                    <a:pt x="685" y="23"/>
                    <a:pt x="411" y="92"/>
                    <a:pt x="160" y="229"/>
                  </a:cubicBezTo>
                  <a:cubicBezTo>
                    <a:pt x="91" y="274"/>
                    <a:pt x="46" y="343"/>
                    <a:pt x="0" y="388"/>
                  </a:cubicBezTo>
                  <a:cubicBezTo>
                    <a:pt x="0" y="434"/>
                    <a:pt x="0" y="502"/>
                    <a:pt x="23" y="548"/>
                  </a:cubicBezTo>
                  <a:cubicBezTo>
                    <a:pt x="54" y="643"/>
                    <a:pt x="140" y="694"/>
                    <a:pt x="228" y="694"/>
                  </a:cubicBezTo>
                  <a:cubicBezTo>
                    <a:pt x="267" y="694"/>
                    <a:pt x="307" y="683"/>
                    <a:pt x="342" y="662"/>
                  </a:cubicBezTo>
                  <a:cubicBezTo>
                    <a:pt x="411" y="639"/>
                    <a:pt x="479" y="617"/>
                    <a:pt x="548" y="594"/>
                  </a:cubicBezTo>
                  <a:cubicBezTo>
                    <a:pt x="708" y="548"/>
                    <a:pt x="845" y="502"/>
                    <a:pt x="1004" y="502"/>
                  </a:cubicBezTo>
                  <a:cubicBezTo>
                    <a:pt x="1065" y="498"/>
                    <a:pt x="1126" y="497"/>
                    <a:pt x="1186" y="497"/>
                  </a:cubicBezTo>
                  <a:cubicBezTo>
                    <a:pt x="1468" y="497"/>
                    <a:pt x="1750" y="537"/>
                    <a:pt x="2032" y="594"/>
                  </a:cubicBezTo>
                  <a:cubicBezTo>
                    <a:pt x="2027" y="590"/>
                    <a:pt x="2023" y="586"/>
                    <a:pt x="2019" y="583"/>
                  </a:cubicBezTo>
                  <a:lnTo>
                    <a:pt x="2019" y="583"/>
                  </a:lnTo>
                  <a:cubicBezTo>
                    <a:pt x="2524" y="698"/>
                    <a:pt x="3007" y="876"/>
                    <a:pt x="3470" y="1096"/>
                  </a:cubicBezTo>
                  <a:cubicBezTo>
                    <a:pt x="3835" y="1279"/>
                    <a:pt x="4177" y="1507"/>
                    <a:pt x="4474" y="1781"/>
                  </a:cubicBezTo>
                  <a:cubicBezTo>
                    <a:pt x="4634" y="1918"/>
                    <a:pt x="4771" y="2077"/>
                    <a:pt x="4885" y="2237"/>
                  </a:cubicBezTo>
                  <a:cubicBezTo>
                    <a:pt x="4930" y="2283"/>
                    <a:pt x="4999" y="2328"/>
                    <a:pt x="5045" y="2328"/>
                  </a:cubicBezTo>
                  <a:cubicBezTo>
                    <a:pt x="5113" y="2328"/>
                    <a:pt x="5181" y="2306"/>
                    <a:pt x="5227" y="2260"/>
                  </a:cubicBezTo>
                  <a:cubicBezTo>
                    <a:pt x="5273" y="2214"/>
                    <a:pt x="5318" y="2169"/>
                    <a:pt x="5318" y="2100"/>
                  </a:cubicBezTo>
                  <a:cubicBezTo>
                    <a:pt x="5318" y="2032"/>
                    <a:pt x="5296" y="1963"/>
                    <a:pt x="5250" y="1918"/>
                  </a:cubicBezTo>
                  <a:cubicBezTo>
                    <a:pt x="5022" y="1552"/>
                    <a:pt x="4679" y="1256"/>
                    <a:pt x="4314" y="1027"/>
                  </a:cubicBezTo>
                  <a:cubicBezTo>
                    <a:pt x="3903" y="754"/>
                    <a:pt x="3447" y="525"/>
                    <a:pt x="2990" y="366"/>
                  </a:cubicBezTo>
                  <a:cubicBezTo>
                    <a:pt x="2579" y="206"/>
                    <a:pt x="2123" y="92"/>
                    <a:pt x="1689" y="23"/>
                  </a:cubicBezTo>
                  <a:cubicBezTo>
                    <a:pt x="1529" y="23"/>
                    <a:pt x="1370" y="0"/>
                    <a:pt x="1233"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8" name="Google Shape;4844;p38">
              <a:extLst>
                <a:ext uri="{FF2B5EF4-FFF2-40B4-BE49-F238E27FC236}">
                  <a16:creationId xmlns:a16="http://schemas.microsoft.com/office/drawing/2014/main" id="{F43AF70F-F622-E492-2FAC-46F640315805}"/>
                </a:ext>
              </a:extLst>
            </p:cNvPr>
            <p:cNvSpPr/>
            <p:nvPr/>
          </p:nvSpPr>
          <p:spPr>
            <a:xfrm>
              <a:off x="8446836" y="2422665"/>
              <a:ext cx="106707" cy="142807"/>
            </a:xfrm>
            <a:custGeom>
              <a:avLst/>
              <a:gdLst/>
              <a:ahLst/>
              <a:cxnLst/>
              <a:rect l="l" t="t" r="r" b="b"/>
              <a:pathLst>
                <a:path w="3813" h="5103" extrusionOk="0">
                  <a:moveTo>
                    <a:pt x="3561" y="0"/>
                  </a:moveTo>
                  <a:cubicBezTo>
                    <a:pt x="3493" y="0"/>
                    <a:pt x="3424" y="46"/>
                    <a:pt x="3378" y="91"/>
                  </a:cubicBezTo>
                  <a:cubicBezTo>
                    <a:pt x="2283" y="1644"/>
                    <a:pt x="1187" y="3196"/>
                    <a:pt x="92" y="4725"/>
                  </a:cubicBezTo>
                  <a:cubicBezTo>
                    <a:pt x="0" y="4839"/>
                    <a:pt x="23" y="4976"/>
                    <a:pt x="114" y="5045"/>
                  </a:cubicBezTo>
                  <a:cubicBezTo>
                    <a:pt x="164" y="5085"/>
                    <a:pt x="219" y="5103"/>
                    <a:pt x="270" y="5103"/>
                  </a:cubicBezTo>
                  <a:cubicBezTo>
                    <a:pt x="336" y="5103"/>
                    <a:pt x="396" y="5073"/>
                    <a:pt x="434" y="5022"/>
                  </a:cubicBezTo>
                  <a:cubicBezTo>
                    <a:pt x="1552" y="3470"/>
                    <a:pt x="2648" y="1917"/>
                    <a:pt x="3744" y="365"/>
                  </a:cubicBezTo>
                  <a:cubicBezTo>
                    <a:pt x="3812" y="274"/>
                    <a:pt x="3812" y="137"/>
                    <a:pt x="3698" y="46"/>
                  </a:cubicBezTo>
                  <a:cubicBezTo>
                    <a:pt x="3675" y="23"/>
                    <a:pt x="3607" y="0"/>
                    <a:pt x="3561"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9" name="Google Shape;4845;p38">
              <a:extLst>
                <a:ext uri="{FF2B5EF4-FFF2-40B4-BE49-F238E27FC236}">
                  <a16:creationId xmlns:a16="http://schemas.microsoft.com/office/drawing/2014/main" id="{F0535003-0076-26D7-C762-564910446898}"/>
                </a:ext>
              </a:extLst>
            </p:cNvPr>
            <p:cNvSpPr/>
            <p:nvPr/>
          </p:nvSpPr>
          <p:spPr>
            <a:xfrm>
              <a:off x="8354205" y="2358131"/>
              <a:ext cx="106707" cy="142500"/>
            </a:xfrm>
            <a:custGeom>
              <a:avLst/>
              <a:gdLst/>
              <a:ahLst/>
              <a:cxnLst/>
              <a:rect l="l" t="t" r="r" b="b"/>
              <a:pathLst>
                <a:path w="3813" h="5092" extrusionOk="0">
                  <a:moveTo>
                    <a:pt x="3561" y="1"/>
                  </a:moveTo>
                  <a:cubicBezTo>
                    <a:pt x="3493" y="1"/>
                    <a:pt x="3424" y="24"/>
                    <a:pt x="3379" y="92"/>
                  </a:cubicBezTo>
                  <a:cubicBezTo>
                    <a:pt x="2283" y="1644"/>
                    <a:pt x="1188" y="3174"/>
                    <a:pt x="69" y="4726"/>
                  </a:cubicBezTo>
                  <a:cubicBezTo>
                    <a:pt x="1" y="4817"/>
                    <a:pt x="23" y="4977"/>
                    <a:pt x="115" y="5045"/>
                  </a:cubicBezTo>
                  <a:cubicBezTo>
                    <a:pt x="155" y="5075"/>
                    <a:pt x="208" y="5092"/>
                    <a:pt x="260" y="5092"/>
                  </a:cubicBezTo>
                  <a:cubicBezTo>
                    <a:pt x="328" y="5092"/>
                    <a:pt x="396" y="5064"/>
                    <a:pt x="434" y="5000"/>
                  </a:cubicBezTo>
                  <a:cubicBezTo>
                    <a:pt x="1530" y="3447"/>
                    <a:pt x="2648" y="1918"/>
                    <a:pt x="3744" y="366"/>
                  </a:cubicBezTo>
                  <a:cubicBezTo>
                    <a:pt x="3812" y="275"/>
                    <a:pt x="3812" y="115"/>
                    <a:pt x="3698" y="46"/>
                  </a:cubicBezTo>
                  <a:cubicBezTo>
                    <a:pt x="3676" y="24"/>
                    <a:pt x="3607" y="1"/>
                    <a:pt x="356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0" name="Google Shape;4846;p38">
              <a:extLst>
                <a:ext uri="{FF2B5EF4-FFF2-40B4-BE49-F238E27FC236}">
                  <a16:creationId xmlns:a16="http://schemas.microsoft.com/office/drawing/2014/main" id="{D01EC8A9-994A-2930-A709-11B757AC8A5F}"/>
                </a:ext>
              </a:extLst>
            </p:cNvPr>
            <p:cNvSpPr/>
            <p:nvPr/>
          </p:nvSpPr>
          <p:spPr>
            <a:xfrm>
              <a:off x="8446836" y="2357488"/>
              <a:ext cx="105419" cy="77183"/>
            </a:xfrm>
            <a:custGeom>
              <a:avLst/>
              <a:gdLst/>
              <a:ahLst/>
              <a:cxnLst/>
              <a:rect l="l" t="t" r="r" b="b"/>
              <a:pathLst>
                <a:path w="3767" h="2758" extrusionOk="0">
                  <a:moveTo>
                    <a:pt x="251" y="1"/>
                  </a:moveTo>
                  <a:cubicBezTo>
                    <a:pt x="183" y="1"/>
                    <a:pt x="114" y="24"/>
                    <a:pt x="69" y="92"/>
                  </a:cubicBezTo>
                  <a:cubicBezTo>
                    <a:pt x="0" y="184"/>
                    <a:pt x="23" y="343"/>
                    <a:pt x="114" y="412"/>
                  </a:cubicBezTo>
                  <a:cubicBezTo>
                    <a:pt x="1210" y="1165"/>
                    <a:pt x="2283" y="1941"/>
                    <a:pt x="3356" y="2694"/>
                  </a:cubicBezTo>
                  <a:cubicBezTo>
                    <a:pt x="3378" y="2717"/>
                    <a:pt x="3378" y="2717"/>
                    <a:pt x="3378" y="2717"/>
                  </a:cubicBezTo>
                  <a:cubicBezTo>
                    <a:pt x="3414" y="2744"/>
                    <a:pt x="3458" y="2757"/>
                    <a:pt x="3502" y="2757"/>
                  </a:cubicBezTo>
                  <a:cubicBezTo>
                    <a:pt x="3571" y="2757"/>
                    <a:pt x="3643" y="2727"/>
                    <a:pt x="3698" y="2672"/>
                  </a:cubicBezTo>
                  <a:cubicBezTo>
                    <a:pt x="3766" y="2580"/>
                    <a:pt x="3744" y="2420"/>
                    <a:pt x="3652" y="2352"/>
                  </a:cubicBezTo>
                  <a:cubicBezTo>
                    <a:pt x="3630" y="2329"/>
                    <a:pt x="3630" y="2329"/>
                    <a:pt x="3630" y="2329"/>
                  </a:cubicBezTo>
                  <a:cubicBezTo>
                    <a:pt x="2557" y="1576"/>
                    <a:pt x="1461" y="800"/>
                    <a:pt x="388" y="47"/>
                  </a:cubicBezTo>
                  <a:cubicBezTo>
                    <a:pt x="343" y="24"/>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1" name="Google Shape;4847;p38">
              <a:extLst>
                <a:ext uri="{FF2B5EF4-FFF2-40B4-BE49-F238E27FC236}">
                  <a16:creationId xmlns:a16="http://schemas.microsoft.com/office/drawing/2014/main" id="{36D362EE-7831-97F1-D826-72B0DBB2D3EE}"/>
                </a:ext>
              </a:extLst>
            </p:cNvPr>
            <p:cNvSpPr/>
            <p:nvPr/>
          </p:nvSpPr>
          <p:spPr>
            <a:xfrm>
              <a:off x="8355493" y="2487814"/>
              <a:ext cx="102873" cy="75867"/>
            </a:xfrm>
            <a:custGeom>
              <a:avLst/>
              <a:gdLst/>
              <a:ahLst/>
              <a:cxnLst/>
              <a:rect l="l" t="t" r="r" b="b"/>
              <a:pathLst>
                <a:path w="3676" h="2711" extrusionOk="0">
                  <a:moveTo>
                    <a:pt x="251" y="0"/>
                  </a:moveTo>
                  <a:cubicBezTo>
                    <a:pt x="183" y="0"/>
                    <a:pt x="114" y="46"/>
                    <a:pt x="69" y="92"/>
                  </a:cubicBezTo>
                  <a:cubicBezTo>
                    <a:pt x="0" y="183"/>
                    <a:pt x="0" y="343"/>
                    <a:pt x="114" y="411"/>
                  </a:cubicBezTo>
                  <a:cubicBezTo>
                    <a:pt x="1164" y="1164"/>
                    <a:pt x="2214" y="1918"/>
                    <a:pt x="3287" y="2671"/>
                  </a:cubicBezTo>
                  <a:cubicBezTo>
                    <a:pt x="3323" y="2698"/>
                    <a:pt x="3366" y="2711"/>
                    <a:pt x="3411" y="2711"/>
                  </a:cubicBezTo>
                  <a:cubicBezTo>
                    <a:pt x="3479" y="2711"/>
                    <a:pt x="3551" y="2681"/>
                    <a:pt x="3607" y="2625"/>
                  </a:cubicBezTo>
                  <a:cubicBezTo>
                    <a:pt x="3675" y="2534"/>
                    <a:pt x="3652" y="2374"/>
                    <a:pt x="3561" y="2306"/>
                  </a:cubicBezTo>
                  <a:cubicBezTo>
                    <a:pt x="2511" y="1552"/>
                    <a:pt x="1438" y="799"/>
                    <a:pt x="388" y="69"/>
                  </a:cubicBezTo>
                  <a:cubicBezTo>
                    <a:pt x="343" y="23"/>
                    <a:pt x="297" y="0"/>
                    <a:pt x="251"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2" name="Google Shape;4848;p38">
              <a:extLst>
                <a:ext uri="{FF2B5EF4-FFF2-40B4-BE49-F238E27FC236}">
                  <a16:creationId xmlns:a16="http://schemas.microsoft.com/office/drawing/2014/main" id="{7FE51780-FE78-7250-40C6-4D3F9BC6F175}"/>
                </a:ext>
              </a:extLst>
            </p:cNvPr>
            <p:cNvSpPr/>
            <p:nvPr/>
          </p:nvSpPr>
          <p:spPr>
            <a:xfrm>
              <a:off x="8405306" y="2421377"/>
              <a:ext cx="97752" cy="72033"/>
            </a:xfrm>
            <a:custGeom>
              <a:avLst/>
              <a:gdLst/>
              <a:ahLst/>
              <a:cxnLst/>
              <a:rect l="l" t="t" r="r" b="b"/>
              <a:pathLst>
                <a:path w="3493" h="2574" extrusionOk="0">
                  <a:moveTo>
                    <a:pt x="252" y="1"/>
                  </a:moveTo>
                  <a:cubicBezTo>
                    <a:pt x="183" y="1"/>
                    <a:pt x="115" y="23"/>
                    <a:pt x="69" y="92"/>
                  </a:cubicBezTo>
                  <a:cubicBezTo>
                    <a:pt x="1" y="183"/>
                    <a:pt x="1" y="320"/>
                    <a:pt x="115" y="411"/>
                  </a:cubicBezTo>
                  <a:cubicBezTo>
                    <a:pt x="1119" y="1119"/>
                    <a:pt x="2101" y="1827"/>
                    <a:pt x="3105" y="2534"/>
                  </a:cubicBezTo>
                  <a:cubicBezTo>
                    <a:pt x="3150" y="2561"/>
                    <a:pt x="3199" y="2574"/>
                    <a:pt x="3245" y="2574"/>
                  </a:cubicBezTo>
                  <a:cubicBezTo>
                    <a:pt x="3316" y="2574"/>
                    <a:pt x="3383" y="2544"/>
                    <a:pt x="3424" y="2488"/>
                  </a:cubicBezTo>
                  <a:cubicBezTo>
                    <a:pt x="3493" y="2397"/>
                    <a:pt x="3493" y="2237"/>
                    <a:pt x="3379" y="2169"/>
                  </a:cubicBezTo>
                  <a:cubicBezTo>
                    <a:pt x="2397" y="1461"/>
                    <a:pt x="1393" y="754"/>
                    <a:pt x="389" y="46"/>
                  </a:cubicBezTo>
                  <a:cubicBezTo>
                    <a:pt x="343" y="1"/>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3" name="Google Shape;4849;p38">
              <a:extLst>
                <a:ext uri="{FF2B5EF4-FFF2-40B4-BE49-F238E27FC236}">
                  <a16:creationId xmlns:a16="http://schemas.microsoft.com/office/drawing/2014/main" id="{33EC3087-8FDB-5D44-2EB5-2E108A7783FF}"/>
                </a:ext>
              </a:extLst>
            </p:cNvPr>
            <p:cNvSpPr/>
            <p:nvPr/>
          </p:nvSpPr>
          <p:spPr>
            <a:xfrm>
              <a:off x="8389355" y="2439260"/>
              <a:ext cx="102845" cy="75867"/>
            </a:xfrm>
            <a:custGeom>
              <a:avLst/>
              <a:gdLst/>
              <a:ahLst/>
              <a:cxnLst/>
              <a:rect l="l" t="t" r="r" b="b"/>
              <a:pathLst>
                <a:path w="3675" h="2711" extrusionOk="0">
                  <a:moveTo>
                    <a:pt x="251" y="1"/>
                  </a:moveTo>
                  <a:cubicBezTo>
                    <a:pt x="183" y="1"/>
                    <a:pt x="114" y="46"/>
                    <a:pt x="69" y="92"/>
                  </a:cubicBezTo>
                  <a:cubicBezTo>
                    <a:pt x="0" y="183"/>
                    <a:pt x="0" y="343"/>
                    <a:pt x="114" y="411"/>
                  </a:cubicBezTo>
                  <a:cubicBezTo>
                    <a:pt x="1164" y="1165"/>
                    <a:pt x="2237" y="1918"/>
                    <a:pt x="3287" y="2671"/>
                  </a:cubicBezTo>
                  <a:cubicBezTo>
                    <a:pt x="3323" y="2698"/>
                    <a:pt x="3370" y="2711"/>
                    <a:pt x="3417" y="2711"/>
                  </a:cubicBezTo>
                  <a:cubicBezTo>
                    <a:pt x="3490" y="2711"/>
                    <a:pt x="3565" y="2681"/>
                    <a:pt x="3606" y="2626"/>
                  </a:cubicBezTo>
                  <a:cubicBezTo>
                    <a:pt x="3675" y="2534"/>
                    <a:pt x="3675" y="2374"/>
                    <a:pt x="3561" y="2306"/>
                  </a:cubicBezTo>
                  <a:cubicBezTo>
                    <a:pt x="2511" y="1553"/>
                    <a:pt x="1438" y="800"/>
                    <a:pt x="388" y="46"/>
                  </a:cubicBezTo>
                  <a:cubicBezTo>
                    <a:pt x="342" y="23"/>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4" name="Google Shape;4850;p38">
              <a:extLst>
                <a:ext uri="{FF2B5EF4-FFF2-40B4-BE49-F238E27FC236}">
                  <a16:creationId xmlns:a16="http://schemas.microsoft.com/office/drawing/2014/main" id="{46630766-A7AF-EBF1-2038-1073E0FAA39E}"/>
                </a:ext>
              </a:extLst>
            </p:cNvPr>
            <p:cNvSpPr/>
            <p:nvPr/>
          </p:nvSpPr>
          <p:spPr>
            <a:xfrm>
              <a:off x="8568822" y="2508886"/>
              <a:ext cx="106707" cy="142835"/>
            </a:xfrm>
            <a:custGeom>
              <a:avLst/>
              <a:gdLst/>
              <a:ahLst/>
              <a:cxnLst/>
              <a:rect l="l" t="t" r="r" b="b"/>
              <a:pathLst>
                <a:path w="3813" h="5104" extrusionOk="0">
                  <a:moveTo>
                    <a:pt x="3562" y="1"/>
                  </a:moveTo>
                  <a:cubicBezTo>
                    <a:pt x="3493" y="1"/>
                    <a:pt x="3425" y="46"/>
                    <a:pt x="3379" y="92"/>
                  </a:cubicBezTo>
                  <a:cubicBezTo>
                    <a:pt x="2283" y="1644"/>
                    <a:pt x="1188" y="3196"/>
                    <a:pt x="92" y="4725"/>
                  </a:cubicBezTo>
                  <a:cubicBezTo>
                    <a:pt x="1" y="4840"/>
                    <a:pt x="24" y="4976"/>
                    <a:pt x="115" y="5045"/>
                  </a:cubicBezTo>
                  <a:cubicBezTo>
                    <a:pt x="165" y="5085"/>
                    <a:pt x="220" y="5103"/>
                    <a:pt x="271" y="5103"/>
                  </a:cubicBezTo>
                  <a:cubicBezTo>
                    <a:pt x="336" y="5103"/>
                    <a:pt x="396" y="5073"/>
                    <a:pt x="435" y="5022"/>
                  </a:cubicBezTo>
                  <a:cubicBezTo>
                    <a:pt x="1553" y="3470"/>
                    <a:pt x="2649" y="1918"/>
                    <a:pt x="3744" y="366"/>
                  </a:cubicBezTo>
                  <a:cubicBezTo>
                    <a:pt x="3813" y="274"/>
                    <a:pt x="3813" y="138"/>
                    <a:pt x="3699" y="46"/>
                  </a:cubicBezTo>
                  <a:cubicBezTo>
                    <a:pt x="3676" y="23"/>
                    <a:pt x="3607" y="1"/>
                    <a:pt x="3562"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5" name="Google Shape;4851;p38">
              <a:extLst>
                <a:ext uri="{FF2B5EF4-FFF2-40B4-BE49-F238E27FC236}">
                  <a16:creationId xmlns:a16="http://schemas.microsoft.com/office/drawing/2014/main" id="{C75C4C9D-3501-A453-A91B-6008B6F3E776}"/>
                </a:ext>
              </a:extLst>
            </p:cNvPr>
            <p:cNvSpPr/>
            <p:nvPr/>
          </p:nvSpPr>
          <p:spPr>
            <a:xfrm>
              <a:off x="8476220" y="2444381"/>
              <a:ext cx="106707" cy="142500"/>
            </a:xfrm>
            <a:custGeom>
              <a:avLst/>
              <a:gdLst/>
              <a:ahLst/>
              <a:cxnLst/>
              <a:rect l="l" t="t" r="r" b="b"/>
              <a:pathLst>
                <a:path w="3813" h="5092" extrusionOk="0">
                  <a:moveTo>
                    <a:pt x="3561" y="0"/>
                  </a:moveTo>
                  <a:cubicBezTo>
                    <a:pt x="3493" y="0"/>
                    <a:pt x="3424" y="23"/>
                    <a:pt x="3378" y="92"/>
                  </a:cubicBezTo>
                  <a:cubicBezTo>
                    <a:pt x="2283" y="1644"/>
                    <a:pt x="1187" y="3173"/>
                    <a:pt x="69" y="4725"/>
                  </a:cubicBezTo>
                  <a:cubicBezTo>
                    <a:pt x="0" y="4839"/>
                    <a:pt x="23" y="4976"/>
                    <a:pt x="114" y="5045"/>
                  </a:cubicBezTo>
                  <a:cubicBezTo>
                    <a:pt x="154" y="5074"/>
                    <a:pt x="207" y="5091"/>
                    <a:pt x="260" y="5091"/>
                  </a:cubicBezTo>
                  <a:cubicBezTo>
                    <a:pt x="328" y="5091"/>
                    <a:pt x="395" y="5063"/>
                    <a:pt x="434" y="4999"/>
                  </a:cubicBezTo>
                  <a:cubicBezTo>
                    <a:pt x="1530" y="3470"/>
                    <a:pt x="2648" y="1918"/>
                    <a:pt x="3744" y="365"/>
                  </a:cubicBezTo>
                  <a:cubicBezTo>
                    <a:pt x="3812" y="274"/>
                    <a:pt x="3812" y="114"/>
                    <a:pt x="3698" y="46"/>
                  </a:cubicBezTo>
                  <a:cubicBezTo>
                    <a:pt x="3675" y="23"/>
                    <a:pt x="3607" y="0"/>
                    <a:pt x="3561"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6" name="Google Shape;4852;p38">
              <a:extLst>
                <a:ext uri="{FF2B5EF4-FFF2-40B4-BE49-F238E27FC236}">
                  <a16:creationId xmlns:a16="http://schemas.microsoft.com/office/drawing/2014/main" id="{A9B672BE-FE65-0427-F1EF-D170C5CDCB0F}"/>
                </a:ext>
              </a:extLst>
            </p:cNvPr>
            <p:cNvSpPr/>
            <p:nvPr/>
          </p:nvSpPr>
          <p:spPr>
            <a:xfrm>
              <a:off x="8568822" y="2443737"/>
              <a:ext cx="105447" cy="77155"/>
            </a:xfrm>
            <a:custGeom>
              <a:avLst/>
              <a:gdLst/>
              <a:ahLst/>
              <a:cxnLst/>
              <a:rect l="l" t="t" r="r" b="b"/>
              <a:pathLst>
                <a:path w="3768" h="2757" extrusionOk="0">
                  <a:moveTo>
                    <a:pt x="252" y="0"/>
                  </a:moveTo>
                  <a:cubicBezTo>
                    <a:pt x="184" y="0"/>
                    <a:pt x="115" y="23"/>
                    <a:pt x="69" y="92"/>
                  </a:cubicBezTo>
                  <a:cubicBezTo>
                    <a:pt x="1" y="183"/>
                    <a:pt x="24" y="343"/>
                    <a:pt x="115" y="411"/>
                  </a:cubicBezTo>
                  <a:cubicBezTo>
                    <a:pt x="1211" y="1164"/>
                    <a:pt x="2283" y="1941"/>
                    <a:pt x="3356" y="2694"/>
                  </a:cubicBezTo>
                  <a:cubicBezTo>
                    <a:pt x="3356" y="2694"/>
                    <a:pt x="3356" y="2694"/>
                    <a:pt x="3356" y="2717"/>
                  </a:cubicBezTo>
                  <a:lnTo>
                    <a:pt x="3379" y="2717"/>
                  </a:lnTo>
                  <a:cubicBezTo>
                    <a:pt x="3415" y="2744"/>
                    <a:pt x="3458" y="2756"/>
                    <a:pt x="3503" y="2756"/>
                  </a:cubicBezTo>
                  <a:cubicBezTo>
                    <a:pt x="3571" y="2756"/>
                    <a:pt x="3643" y="2726"/>
                    <a:pt x="3699" y="2671"/>
                  </a:cubicBezTo>
                  <a:cubicBezTo>
                    <a:pt x="3767" y="2580"/>
                    <a:pt x="3744" y="2420"/>
                    <a:pt x="3653" y="2351"/>
                  </a:cubicBezTo>
                  <a:cubicBezTo>
                    <a:pt x="3630" y="2351"/>
                    <a:pt x="3630" y="2329"/>
                    <a:pt x="3630" y="2329"/>
                  </a:cubicBezTo>
                  <a:cubicBezTo>
                    <a:pt x="2557" y="1575"/>
                    <a:pt x="1462" y="799"/>
                    <a:pt x="389" y="46"/>
                  </a:cubicBezTo>
                  <a:cubicBezTo>
                    <a:pt x="343" y="23"/>
                    <a:pt x="298" y="0"/>
                    <a:pt x="252"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7" name="Google Shape;4853;p38">
              <a:extLst>
                <a:ext uri="{FF2B5EF4-FFF2-40B4-BE49-F238E27FC236}">
                  <a16:creationId xmlns:a16="http://schemas.microsoft.com/office/drawing/2014/main" id="{F6A7928E-64A3-FD4C-5687-BF450FF0FE1A}"/>
                </a:ext>
              </a:extLst>
            </p:cNvPr>
            <p:cNvSpPr/>
            <p:nvPr/>
          </p:nvSpPr>
          <p:spPr>
            <a:xfrm>
              <a:off x="8477479" y="2574679"/>
              <a:ext cx="102873" cy="75252"/>
            </a:xfrm>
            <a:custGeom>
              <a:avLst/>
              <a:gdLst/>
              <a:ahLst/>
              <a:cxnLst/>
              <a:rect l="l" t="t" r="r" b="b"/>
              <a:pathLst>
                <a:path w="3676" h="2689" extrusionOk="0">
                  <a:moveTo>
                    <a:pt x="252" y="1"/>
                  </a:moveTo>
                  <a:cubicBezTo>
                    <a:pt x="184" y="1"/>
                    <a:pt x="115" y="23"/>
                    <a:pt x="69" y="69"/>
                  </a:cubicBezTo>
                  <a:cubicBezTo>
                    <a:pt x="1" y="183"/>
                    <a:pt x="1" y="320"/>
                    <a:pt x="115" y="389"/>
                  </a:cubicBezTo>
                  <a:cubicBezTo>
                    <a:pt x="1165" y="1142"/>
                    <a:pt x="2215" y="1895"/>
                    <a:pt x="3288" y="2648"/>
                  </a:cubicBezTo>
                  <a:cubicBezTo>
                    <a:pt x="3324" y="2675"/>
                    <a:pt x="3367" y="2688"/>
                    <a:pt x="3412" y="2688"/>
                  </a:cubicBezTo>
                  <a:cubicBezTo>
                    <a:pt x="3480" y="2688"/>
                    <a:pt x="3552" y="2658"/>
                    <a:pt x="3607" y="2603"/>
                  </a:cubicBezTo>
                  <a:cubicBezTo>
                    <a:pt x="3676" y="2511"/>
                    <a:pt x="3653" y="2352"/>
                    <a:pt x="3562" y="2283"/>
                  </a:cubicBezTo>
                  <a:cubicBezTo>
                    <a:pt x="2512" y="1530"/>
                    <a:pt x="1439" y="777"/>
                    <a:pt x="389" y="46"/>
                  </a:cubicBezTo>
                  <a:cubicBezTo>
                    <a:pt x="343" y="1"/>
                    <a:pt x="298" y="1"/>
                    <a:pt x="252"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8" name="Google Shape;4854;p38">
              <a:extLst>
                <a:ext uri="{FF2B5EF4-FFF2-40B4-BE49-F238E27FC236}">
                  <a16:creationId xmlns:a16="http://schemas.microsoft.com/office/drawing/2014/main" id="{D2A164FE-B8BB-0C14-7563-B6B1E3307005}"/>
                </a:ext>
              </a:extLst>
            </p:cNvPr>
            <p:cNvSpPr/>
            <p:nvPr/>
          </p:nvSpPr>
          <p:spPr>
            <a:xfrm>
              <a:off x="8527321" y="2507599"/>
              <a:ext cx="97752" cy="72061"/>
            </a:xfrm>
            <a:custGeom>
              <a:avLst/>
              <a:gdLst/>
              <a:ahLst/>
              <a:cxnLst/>
              <a:rect l="l" t="t" r="r" b="b"/>
              <a:pathLst>
                <a:path w="3493" h="2575" extrusionOk="0">
                  <a:moveTo>
                    <a:pt x="251" y="1"/>
                  </a:moveTo>
                  <a:cubicBezTo>
                    <a:pt x="183" y="1"/>
                    <a:pt x="114" y="24"/>
                    <a:pt x="69" y="92"/>
                  </a:cubicBezTo>
                  <a:cubicBezTo>
                    <a:pt x="0" y="184"/>
                    <a:pt x="0" y="320"/>
                    <a:pt x="114" y="412"/>
                  </a:cubicBezTo>
                  <a:cubicBezTo>
                    <a:pt x="1119" y="1119"/>
                    <a:pt x="2100" y="1827"/>
                    <a:pt x="3105" y="2535"/>
                  </a:cubicBezTo>
                  <a:cubicBezTo>
                    <a:pt x="3150" y="2562"/>
                    <a:pt x="3198" y="2574"/>
                    <a:pt x="3245" y="2574"/>
                  </a:cubicBezTo>
                  <a:cubicBezTo>
                    <a:pt x="3316" y="2574"/>
                    <a:pt x="3383" y="2544"/>
                    <a:pt x="3424" y="2489"/>
                  </a:cubicBezTo>
                  <a:cubicBezTo>
                    <a:pt x="3493" y="2398"/>
                    <a:pt x="3493" y="2238"/>
                    <a:pt x="3378" y="2169"/>
                  </a:cubicBezTo>
                  <a:cubicBezTo>
                    <a:pt x="2397" y="1462"/>
                    <a:pt x="1393" y="754"/>
                    <a:pt x="388" y="47"/>
                  </a:cubicBezTo>
                  <a:cubicBezTo>
                    <a:pt x="343" y="24"/>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9" name="Google Shape;4855;p38">
              <a:extLst>
                <a:ext uri="{FF2B5EF4-FFF2-40B4-BE49-F238E27FC236}">
                  <a16:creationId xmlns:a16="http://schemas.microsoft.com/office/drawing/2014/main" id="{A7ACD6F7-DC48-0F7F-1CC3-4247B34FD0AD}"/>
                </a:ext>
              </a:extLst>
            </p:cNvPr>
            <p:cNvSpPr/>
            <p:nvPr/>
          </p:nvSpPr>
          <p:spPr>
            <a:xfrm>
              <a:off x="8511341" y="2525510"/>
              <a:ext cx="102873" cy="75867"/>
            </a:xfrm>
            <a:custGeom>
              <a:avLst/>
              <a:gdLst/>
              <a:ahLst/>
              <a:cxnLst/>
              <a:rect l="l" t="t" r="r" b="b"/>
              <a:pathLst>
                <a:path w="3676" h="2711" extrusionOk="0">
                  <a:moveTo>
                    <a:pt x="252" y="0"/>
                  </a:moveTo>
                  <a:cubicBezTo>
                    <a:pt x="183" y="0"/>
                    <a:pt x="115" y="46"/>
                    <a:pt x="69" y="91"/>
                  </a:cubicBezTo>
                  <a:cubicBezTo>
                    <a:pt x="1" y="183"/>
                    <a:pt x="1" y="342"/>
                    <a:pt x="115" y="411"/>
                  </a:cubicBezTo>
                  <a:cubicBezTo>
                    <a:pt x="1165" y="1164"/>
                    <a:pt x="2238" y="1917"/>
                    <a:pt x="3288" y="2671"/>
                  </a:cubicBezTo>
                  <a:cubicBezTo>
                    <a:pt x="3324" y="2698"/>
                    <a:pt x="3370" y="2710"/>
                    <a:pt x="3418" y="2710"/>
                  </a:cubicBezTo>
                  <a:cubicBezTo>
                    <a:pt x="3491" y="2710"/>
                    <a:pt x="3566" y="2680"/>
                    <a:pt x="3607" y="2625"/>
                  </a:cubicBezTo>
                  <a:cubicBezTo>
                    <a:pt x="3676" y="2534"/>
                    <a:pt x="3676" y="2374"/>
                    <a:pt x="3561" y="2305"/>
                  </a:cubicBezTo>
                  <a:cubicBezTo>
                    <a:pt x="2511" y="1552"/>
                    <a:pt x="1439" y="799"/>
                    <a:pt x="389" y="46"/>
                  </a:cubicBezTo>
                  <a:cubicBezTo>
                    <a:pt x="343" y="23"/>
                    <a:pt x="297" y="0"/>
                    <a:pt x="252"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0" name="Google Shape;4856;p38">
              <a:extLst>
                <a:ext uri="{FF2B5EF4-FFF2-40B4-BE49-F238E27FC236}">
                  <a16:creationId xmlns:a16="http://schemas.microsoft.com/office/drawing/2014/main" id="{E4EBFFEA-3DCB-3683-6990-9D2A8C9BE144}"/>
                </a:ext>
              </a:extLst>
            </p:cNvPr>
            <p:cNvSpPr/>
            <p:nvPr/>
          </p:nvSpPr>
          <p:spPr>
            <a:xfrm>
              <a:off x="8688290" y="2593205"/>
              <a:ext cx="106707" cy="142304"/>
            </a:xfrm>
            <a:custGeom>
              <a:avLst/>
              <a:gdLst/>
              <a:ahLst/>
              <a:cxnLst/>
              <a:rect l="l" t="t" r="r" b="b"/>
              <a:pathLst>
                <a:path w="3813" h="5085" extrusionOk="0">
                  <a:moveTo>
                    <a:pt x="3538" y="1"/>
                  </a:moveTo>
                  <a:cubicBezTo>
                    <a:pt x="3470" y="1"/>
                    <a:pt x="3401" y="23"/>
                    <a:pt x="3378" y="92"/>
                  </a:cubicBezTo>
                  <a:cubicBezTo>
                    <a:pt x="2260" y="1621"/>
                    <a:pt x="1164" y="3173"/>
                    <a:pt x="69" y="4725"/>
                  </a:cubicBezTo>
                  <a:cubicBezTo>
                    <a:pt x="0" y="4817"/>
                    <a:pt x="0" y="4954"/>
                    <a:pt x="114" y="5045"/>
                  </a:cubicBezTo>
                  <a:cubicBezTo>
                    <a:pt x="150" y="5072"/>
                    <a:pt x="194" y="5085"/>
                    <a:pt x="237" y="5085"/>
                  </a:cubicBezTo>
                  <a:cubicBezTo>
                    <a:pt x="303" y="5085"/>
                    <a:pt x="370" y="5055"/>
                    <a:pt x="411" y="4999"/>
                  </a:cubicBezTo>
                  <a:cubicBezTo>
                    <a:pt x="1530" y="3447"/>
                    <a:pt x="2625" y="1918"/>
                    <a:pt x="3721" y="366"/>
                  </a:cubicBezTo>
                  <a:cubicBezTo>
                    <a:pt x="3812" y="252"/>
                    <a:pt x="3789" y="115"/>
                    <a:pt x="3698" y="46"/>
                  </a:cubicBezTo>
                  <a:cubicBezTo>
                    <a:pt x="3652" y="1"/>
                    <a:pt x="3607" y="1"/>
                    <a:pt x="3538"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1" name="Google Shape;4857;p38">
              <a:extLst>
                <a:ext uri="{FF2B5EF4-FFF2-40B4-BE49-F238E27FC236}">
                  <a16:creationId xmlns:a16="http://schemas.microsoft.com/office/drawing/2014/main" id="{071BAC37-12ED-D40C-B637-C529870293CE}"/>
                </a:ext>
              </a:extLst>
            </p:cNvPr>
            <p:cNvSpPr/>
            <p:nvPr/>
          </p:nvSpPr>
          <p:spPr>
            <a:xfrm>
              <a:off x="8595016" y="2528056"/>
              <a:ext cx="106707" cy="142807"/>
            </a:xfrm>
            <a:custGeom>
              <a:avLst/>
              <a:gdLst/>
              <a:ahLst/>
              <a:cxnLst/>
              <a:rect l="l" t="t" r="r" b="b"/>
              <a:pathLst>
                <a:path w="3813" h="5103" extrusionOk="0">
                  <a:moveTo>
                    <a:pt x="3562" y="0"/>
                  </a:moveTo>
                  <a:cubicBezTo>
                    <a:pt x="3493" y="0"/>
                    <a:pt x="3425" y="46"/>
                    <a:pt x="3379" y="92"/>
                  </a:cubicBezTo>
                  <a:cubicBezTo>
                    <a:pt x="2283" y="1644"/>
                    <a:pt x="1188" y="3196"/>
                    <a:pt x="92" y="4725"/>
                  </a:cubicBezTo>
                  <a:cubicBezTo>
                    <a:pt x="1" y="4839"/>
                    <a:pt x="24" y="4976"/>
                    <a:pt x="115" y="5045"/>
                  </a:cubicBezTo>
                  <a:cubicBezTo>
                    <a:pt x="165" y="5085"/>
                    <a:pt x="219" y="5103"/>
                    <a:pt x="270" y="5103"/>
                  </a:cubicBezTo>
                  <a:cubicBezTo>
                    <a:pt x="336" y="5103"/>
                    <a:pt x="396" y="5073"/>
                    <a:pt x="434" y="5022"/>
                  </a:cubicBezTo>
                  <a:cubicBezTo>
                    <a:pt x="1553" y="3470"/>
                    <a:pt x="2649" y="1918"/>
                    <a:pt x="3744" y="366"/>
                  </a:cubicBezTo>
                  <a:cubicBezTo>
                    <a:pt x="3813" y="274"/>
                    <a:pt x="3813" y="137"/>
                    <a:pt x="3698" y="46"/>
                  </a:cubicBezTo>
                  <a:cubicBezTo>
                    <a:pt x="3676" y="23"/>
                    <a:pt x="3607" y="0"/>
                    <a:pt x="3562"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2" name="Google Shape;4858;p38">
              <a:extLst>
                <a:ext uri="{FF2B5EF4-FFF2-40B4-BE49-F238E27FC236}">
                  <a16:creationId xmlns:a16="http://schemas.microsoft.com/office/drawing/2014/main" id="{E77EC50B-D333-2639-F921-949CA8132D66}"/>
                </a:ext>
              </a:extLst>
            </p:cNvPr>
            <p:cNvSpPr/>
            <p:nvPr/>
          </p:nvSpPr>
          <p:spPr>
            <a:xfrm>
              <a:off x="8687647" y="2527412"/>
              <a:ext cx="105419" cy="77351"/>
            </a:xfrm>
            <a:custGeom>
              <a:avLst/>
              <a:gdLst/>
              <a:ahLst/>
              <a:cxnLst/>
              <a:rect l="l" t="t" r="r" b="b"/>
              <a:pathLst>
                <a:path w="3767" h="2764" extrusionOk="0">
                  <a:moveTo>
                    <a:pt x="252" y="1"/>
                  </a:moveTo>
                  <a:cubicBezTo>
                    <a:pt x="183" y="1"/>
                    <a:pt x="137" y="46"/>
                    <a:pt x="92" y="92"/>
                  </a:cubicBezTo>
                  <a:cubicBezTo>
                    <a:pt x="0" y="183"/>
                    <a:pt x="23" y="343"/>
                    <a:pt x="115" y="411"/>
                  </a:cubicBezTo>
                  <a:cubicBezTo>
                    <a:pt x="1210" y="1187"/>
                    <a:pt x="2283" y="1941"/>
                    <a:pt x="3356" y="2717"/>
                  </a:cubicBezTo>
                  <a:lnTo>
                    <a:pt x="3379" y="2717"/>
                  </a:lnTo>
                  <a:cubicBezTo>
                    <a:pt x="3418" y="2747"/>
                    <a:pt x="3467" y="2763"/>
                    <a:pt x="3517" y="2763"/>
                  </a:cubicBezTo>
                  <a:cubicBezTo>
                    <a:pt x="3581" y="2763"/>
                    <a:pt x="3647" y="2735"/>
                    <a:pt x="3698" y="2671"/>
                  </a:cubicBezTo>
                  <a:cubicBezTo>
                    <a:pt x="3767" y="2580"/>
                    <a:pt x="3744" y="2420"/>
                    <a:pt x="3653" y="2352"/>
                  </a:cubicBezTo>
                  <a:lnTo>
                    <a:pt x="3630" y="2352"/>
                  </a:lnTo>
                  <a:cubicBezTo>
                    <a:pt x="2557" y="1575"/>
                    <a:pt x="1484" y="822"/>
                    <a:pt x="411" y="46"/>
                  </a:cubicBezTo>
                  <a:cubicBezTo>
                    <a:pt x="366" y="23"/>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3" name="Google Shape;4859;p38">
              <a:extLst>
                <a:ext uri="{FF2B5EF4-FFF2-40B4-BE49-F238E27FC236}">
                  <a16:creationId xmlns:a16="http://schemas.microsoft.com/office/drawing/2014/main" id="{3712693E-B074-55D2-031B-FC913613A3F0}"/>
                </a:ext>
              </a:extLst>
            </p:cNvPr>
            <p:cNvSpPr/>
            <p:nvPr/>
          </p:nvSpPr>
          <p:spPr>
            <a:xfrm>
              <a:off x="8596304" y="2658354"/>
              <a:ext cx="102873" cy="75448"/>
            </a:xfrm>
            <a:custGeom>
              <a:avLst/>
              <a:gdLst/>
              <a:ahLst/>
              <a:cxnLst/>
              <a:rect l="l" t="t" r="r" b="b"/>
              <a:pathLst>
                <a:path w="3676" h="2696" extrusionOk="0">
                  <a:moveTo>
                    <a:pt x="252" y="1"/>
                  </a:moveTo>
                  <a:cubicBezTo>
                    <a:pt x="183" y="1"/>
                    <a:pt x="115" y="24"/>
                    <a:pt x="69" y="92"/>
                  </a:cubicBezTo>
                  <a:cubicBezTo>
                    <a:pt x="0" y="183"/>
                    <a:pt x="0" y="343"/>
                    <a:pt x="115" y="412"/>
                  </a:cubicBezTo>
                  <a:cubicBezTo>
                    <a:pt x="1165" y="1142"/>
                    <a:pt x="2237" y="1895"/>
                    <a:pt x="3287" y="2648"/>
                  </a:cubicBezTo>
                  <a:cubicBezTo>
                    <a:pt x="3327" y="2678"/>
                    <a:pt x="3380" y="2695"/>
                    <a:pt x="3433" y="2695"/>
                  </a:cubicBezTo>
                  <a:cubicBezTo>
                    <a:pt x="3501" y="2695"/>
                    <a:pt x="3568" y="2667"/>
                    <a:pt x="3607" y="2603"/>
                  </a:cubicBezTo>
                  <a:cubicBezTo>
                    <a:pt x="3675" y="2511"/>
                    <a:pt x="3675" y="2352"/>
                    <a:pt x="3561" y="2283"/>
                  </a:cubicBezTo>
                  <a:cubicBezTo>
                    <a:pt x="2511" y="1553"/>
                    <a:pt x="1438" y="800"/>
                    <a:pt x="388" y="46"/>
                  </a:cubicBezTo>
                  <a:cubicBezTo>
                    <a:pt x="343" y="24"/>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4" name="Google Shape;4860;p38">
              <a:extLst>
                <a:ext uri="{FF2B5EF4-FFF2-40B4-BE49-F238E27FC236}">
                  <a16:creationId xmlns:a16="http://schemas.microsoft.com/office/drawing/2014/main" id="{671FEA93-27AB-9717-35C0-5C3760621A6F}"/>
                </a:ext>
              </a:extLst>
            </p:cNvPr>
            <p:cNvSpPr/>
            <p:nvPr/>
          </p:nvSpPr>
          <p:spPr>
            <a:xfrm>
              <a:off x="8646117" y="2591302"/>
              <a:ext cx="98395" cy="72229"/>
            </a:xfrm>
            <a:custGeom>
              <a:avLst/>
              <a:gdLst/>
              <a:ahLst/>
              <a:cxnLst/>
              <a:rect l="l" t="t" r="r" b="b"/>
              <a:pathLst>
                <a:path w="3516" h="2581" extrusionOk="0">
                  <a:moveTo>
                    <a:pt x="252" y="0"/>
                  </a:moveTo>
                  <a:cubicBezTo>
                    <a:pt x="183" y="0"/>
                    <a:pt x="115" y="23"/>
                    <a:pt x="69" y="91"/>
                  </a:cubicBezTo>
                  <a:cubicBezTo>
                    <a:pt x="1" y="183"/>
                    <a:pt x="1" y="342"/>
                    <a:pt x="115" y="411"/>
                  </a:cubicBezTo>
                  <a:cubicBezTo>
                    <a:pt x="1119" y="1118"/>
                    <a:pt x="2124" y="1826"/>
                    <a:pt x="3105" y="2534"/>
                  </a:cubicBezTo>
                  <a:cubicBezTo>
                    <a:pt x="3155" y="2564"/>
                    <a:pt x="3209" y="2580"/>
                    <a:pt x="3260" y="2580"/>
                  </a:cubicBezTo>
                  <a:cubicBezTo>
                    <a:pt x="3326" y="2580"/>
                    <a:pt x="3386" y="2552"/>
                    <a:pt x="3425" y="2488"/>
                  </a:cubicBezTo>
                  <a:cubicBezTo>
                    <a:pt x="3516" y="2397"/>
                    <a:pt x="3493" y="2260"/>
                    <a:pt x="3402" y="2168"/>
                  </a:cubicBezTo>
                  <a:cubicBezTo>
                    <a:pt x="2397" y="1461"/>
                    <a:pt x="1393" y="753"/>
                    <a:pt x="389" y="46"/>
                  </a:cubicBezTo>
                  <a:cubicBezTo>
                    <a:pt x="343" y="23"/>
                    <a:pt x="298" y="0"/>
                    <a:pt x="252"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5" name="Google Shape;4861;p38">
              <a:extLst>
                <a:ext uri="{FF2B5EF4-FFF2-40B4-BE49-F238E27FC236}">
                  <a16:creationId xmlns:a16="http://schemas.microsoft.com/office/drawing/2014/main" id="{07E39727-DA93-ED4D-276E-315535D5367C}"/>
                </a:ext>
              </a:extLst>
            </p:cNvPr>
            <p:cNvSpPr/>
            <p:nvPr/>
          </p:nvSpPr>
          <p:spPr>
            <a:xfrm>
              <a:off x="8630166" y="2609800"/>
              <a:ext cx="102873" cy="75448"/>
            </a:xfrm>
            <a:custGeom>
              <a:avLst/>
              <a:gdLst/>
              <a:ahLst/>
              <a:cxnLst/>
              <a:rect l="l" t="t" r="r" b="b"/>
              <a:pathLst>
                <a:path w="3676" h="2696" extrusionOk="0">
                  <a:moveTo>
                    <a:pt x="251" y="1"/>
                  </a:moveTo>
                  <a:cubicBezTo>
                    <a:pt x="183" y="1"/>
                    <a:pt x="114" y="24"/>
                    <a:pt x="69" y="69"/>
                  </a:cubicBezTo>
                  <a:cubicBezTo>
                    <a:pt x="0" y="184"/>
                    <a:pt x="0" y="321"/>
                    <a:pt x="114" y="389"/>
                  </a:cubicBezTo>
                  <a:cubicBezTo>
                    <a:pt x="1164" y="1142"/>
                    <a:pt x="2237" y="1895"/>
                    <a:pt x="3287" y="2649"/>
                  </a:cubicBezTo>
                  <a:cubicBezTo>
                    <a:pt x="3337" y="2679"/>
                    <a:pt x="3391" y="2695"/>
                    <a:pt x="3442" y="2695"/>
                  </a:cubicBezTo>
                  <a:cubicBezTo>
                    <a:pt x="3508" y="2695"/>
                    <a:pt x="3568" y="2667"/>
                    <a:pt x="3607" y="2603"/>
                  </a:cubicBezTo>
                  <a:cubicBezTo>
                    <a:pt x="3675" y="2512"/>
                    <a:pt x="3675" y="2375"/>
                    <a:pt x="3561" y="2283"/>
                  </a:cubicBezTo>
                  <a:cubicBezTo>
                    <a:pt x="2511" y="1553"/>
                    <a:pt x="1438" y="800"/>
                    <a:pt x="388" y="47"/>
                  </a:cubicBezTo>
                  <a:cubicBezTo>
                    <a:pt x="343" y="1"/>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6" name="Google Shape;4862;p38">
              <a:extLst>
                <a:ext uri="{FF2B5EF4-FFF2-40B4-BE49-F238E27FC236}">
                  <a16:creationId xmlns:a16="http://schemas.microsoft.com/office/drawing/2014/main" id="{2480DDF4-6B4C-E7F3-089D-B9E40311BCC9}"/>
                </a:ext>
              </a:extLst>
            </p:cNvPr>
            <p:cNvSpPr/>
            <p:nvPr/>
          </p:nvSpPr>
          <p:spPr>
            <a:xfrm>
              <a:off x="8810277" y="2679427"/>
              <a:ext cx="106063" cy="142528"/>
            </a:xfrm>
            <a:custGeom>
              <a:avLst/>
              <a:gdLst/>
              <a:ahLst/>
              <a:cxnLst/>
              <a:rect l="l" t="t" r="r" b="b"/>
              <a:pathLst>
                <a:path w="3790" h="5093" extrusionOk="0">
                  <a:moveTo>
                    <a:pt x="3539" y="1"/>
                  </a:moveTo>
                  <a:cubicBezTo>
                    <a:pt x="3470" y="1"/>
                    <a:pt x="3402" y="24"/>
                    <a:pt x="3379" y="92"/>
                  </a:cubicBezTo>
                  <a:cubicBezTo>
                    <a:pt x="2261" y="1622"/>
                    <a:pt x="1165" y="3174"/>
                    <a:pt x="69" y="4726"/>
                  </a:cubicBezTo>
                  <a:cubicBezTo>
                    <a:pt x="1" y="4817"/>
                    <a:pt x="1" y="4954"/>
                    <a:pt x="115" y="5045"/>
                  </a:cubicBezTo>
                  <a:cubicBezTo>
                    <a:pt x="155" y="5075"/>
                    <a:pt x="203" y="5092"/>
                    <a:pt x="251" y="5092"/>
                  </a:cubicBezTo>
                  <a:cubicBezTo>
                    <a:pt x="313" y="5092"/>
                    <a:pt x="373" y="5064"/>
                    <a:pt x="412" y="5000"/>
                  </a:cubicBezTo>
                  <a:cubicBezTo>
                    <a:pt x="1530" y="3448"/>
                    <a:pt x="2626" y="1918"/>
                    <a:pt x="3721" y="366"/>
                  </a:cubicBezTo>
                  <a:cubicBezTo>
                    <a:pt x="3790" y="252"/>
                    <a:pt x="3790" y="115"/>
                    <a:pt x="3699" y="47"/>
                  </a:cubicBezTo>
                  <a:cubicBezTo>
                    <a:pt x="3653" y="1"/>
                    <a:pt x="3607" y="1"/>
                    <a:pt x="3539"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7" name="Google Shape;4863;p38">
              <a:extLst>
                <a:ext uri="{FF2B5EF4-FFF2-40B4-BE49-F238E27FC236}">
                  <a16:creationId xmlns:a16="http://schemas.microsoft.com/office/drawing/2014/main" id="{270D6910-4A0C-479B-C47D-8C086344DFB5}"/>
                </a:ext>
              </a:extLst>
            </p:cNvPr>
            <p:cNvSpPr/>
            <p:nvPr/>
          </p:nvSpPr>
          <p:spPr>
            <a:xfrm>
              <a:off x="8717031" y="2614278"/>
              <a:ext cx="106707" cy="142947"/>
            </a:xfrm>
            <a:custGeom>
              <a:avLst/>
              <a:gdLst/>
              <a:ahLst/>
              <a:cxnLst/>
              <a:rect l="l" t="t" r="r" b="b"/>
              <a:pathLst>
                <a:path w="3813" h="5108" extrusionOk="0">
                  <a:moveTo>
                    <a:pt x="3561" y="1"/>
                  </a:moveTo>
                  <a:cubicBezTo>
                    <a:pt x="3493" y="1"/>
                    <a:pt x="3424" y="46"/>
                    <a:pt x="3379" y="92"/>
                  </a:cubicBezTo>
                  <a:cubicBezTo>
                    <a:pt x="2283" y="1644"/>
                    <a:pt x="1187" y="3196"/>
                    <a:pt x="92" y="4748"/>
                  </a:cubicBezTo>
                  <a:cubicBezTo>
                    <a:pt x="0" y="4840"/>
                    <a:pt x="23" y="4977"/>
                    <a:pt x="115" y="5068"/>
                  </a:cubicBezTo>
                  <a:cubicBezTo>
                    <a:pt x="160" y="5095"/>
                    <a:pt x="208" y="5108"/>
                    <a:pt x="255" y="5108"/>
                  </a:cubicBezTo>
                  <a:cubicBezTo>
                    <a:pt x="326" y="5108"/>
                    <a:pt x="393" y="5078"/>
                    <a:pt x="434" y="5022"/>
                  </a:cubicBezTo>
                  <a:cubicBezTo>
                    <a:pt x="1553" y="3470"/>
                    <a:pt x="2648" y="1918"/>
                    <a:pt x="3744" y="366"/>
                  </a:cubicBezTo>
                  <a:cubicBezTo>
                    <a:pt x="3812" y="275"/>
                    <a:pt x="3812" y="138"/>
                    <a:pt x="3698" y="46"/>
                  </a:cubicBezTo>
                  <a:cubicBezTo>
                    <a:pt x="3675" y="24"/>
                    <a:pt x="3607" y="1"/>
                    <a:pt x="356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8" name="Google Shape;4864;p38">
              <a:extLst>
                <a:ext uri="{FF2B5EF4-FFF2-40B4-BE49-F238E27FC236}">
                  <a16:creationId xmlns:a16="http://schemas.microsoft.com/office/drawing/2014/main" id="{FA147CDB-008D-25A5-F100-5CD70EA4371A}"/>
                </a:ext>
              </a:extLst>
            </p:cNvPr>
            <p:cNvSpPr/>
            <p:nvPr/>
          </p:nvSpPr>
          <p:spPr>
            <a:xfrm>
              <a:off x="8809661" y="2614278"/>
              <a:ext cx="105419" cy="76707"/>
            </a:xfrm>
            <a:custGeom>
              <a:avLst/>
              <a:gdLst/>
              <a:ahLst/>
              <a:cxnLst/>
              <a:rect l="l" t="t" r="r" b="b"/>
              <a:pathLst>
                <a:path w="3767" h="2741" extrusionOk="0">
                  <a:moveTo>
                    <a:pt x="251" y="1"/>
                  </a:moveTo>
                  <a:cubicBezTo>
                    <a:pt x="183" y="1"/>
                    <a:pt x="137" y="24"/>
                    <a:pt x="91" y="69"/>
                  </a:cubicBezTo>
                  <a:cubicBezTo>
                    <a:pt x="0" y="161"/>
                    <a:pt x="23" y="320"/>
                    <a:pt x="114" y="389"/>
                  </a:cubicBezTo>
                  <a:cubicBezTo>
                    <a:pt x="1210" y="1165"/>
                    <a:pt x="2283" y="1918"/>
                    <a:pt x="3355" y="2694"/>
                  </a:cubicBezTo>
                  <a:lnTo>
                    <a:pt x="3378" y="2694"/>
                  </a:lnTo>
                  <a:cubicBezTo>
                    <a:pt x="3418" y="2724"/>
                    <a:pt x="3467" y="2741"/>
                    <a:pt x="3516" y="2741"/>
                  </a:cubicBezTo>
                  <a:cubicBezTo>
                    <a:pt x="3580" y="2741"/>
                    <a:pt x="3646" y="2713"/>
                    <a:pt x="3698" y="2648"/>
                  </a:cubicBezTo>
                  <a:cubicBezTo>
                    <a:pt x="3766" y="2557"/>
                    <a:pt x="3743" y="2397"/>
                    <a:pt x="3652" y="2329"/>
                  </a:cubicBezTo>
                  <a:lnTo>
                    <a:pt x="3629" y="2329"/>
                  </a:lnTo>
                  <a:cubicBezTo>
                    <a:pt x="2557" y="1553"/>
                    <a:pt x="1484" y="800"/>
                    <a:pt x="411" y="46"/>
                  </a:cubicBezTo>
                  <a:cubicBezTo>
                    <a:pt x="365" y="1"/>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9" name="Google Shape;4865;p38">
              <a:extLst>
                <a:ext uri="{FF2B5EF4-FFF2-40B4-BE49-F238E27FC236}">
                  <a16:creationId xmlns:a16="http://schemas.microsoft.com/office/drawing/2014/main" id="{F97CAA56-925E-96B9-AFD1-791E4BD79654}"/>
                </a:ext>
              </a:extLst>
            </p:cNvPr>
            <p:cNvSpPr/>
            <p:nvPr/>
          </p:nvSpPr>
          <p:spPr>
            <a:xfrm>
              <a:off x="8718318" y="2744604"/>
              <a:ext cx="102845" cy="75420"/>
            </a:xfrm>
            <a:custGeom>
              <a:avLst/>
              <a:gdLst/>
              <a:ahLst/>
              <a:cxnLst/>
              <a:rect l="l" t="t" r="r" b="b"/>
              <a:pathLst>
                <a:path w="3675" h="2695" extrusionOk="0">
                  <a:moveTo>
                    <a:pt x="251" y="0"/>
                  </a:moveTo>
                  <a:cubicBezTo>
                    <a:pt x="183" y="0"/>
                    <a:pt x="114" y="23"/>
                    <a:pt x="69" y="91"/>
                  </a:cubicBezTo>
                  <a:cubicBezTo>
                    <a:pt x="0" y="183"/>
                    <a:pt x="0" y="342"/>
                    <a:pt x="114" y="411"/>
                  </a:cubicBezTo>
                  <a:cubicBezTo>
                    <a:pt x="1164" y="1164"/>
                    <a:pt x="2237" y="1895"/>
                    <a:pt x="3287" y="2648"/>
                  </a:cubicBezTo>
                  <a:cubicBezTo>
                    <a:pt x="3327" y="2678"/>
                    <a:pt x="3380" y="2695"/>
                    <a:pt x="3432" y="2695"/>
                  </a:cubicBezTo>
                  <a:cubicBezTo>
                    <a:pt x="3500" y="2695"/>
                    <a:pt x="3568" y="2666"/>
                    <a:pt x="3606" y="2602"/>
                  </a:cubicBezTo>
                  <a:cubicBezTo>
                    <a:pt x="3675" y="2511"/>
                    <a:pt x="3675" y="2374"/>
                    <a:pt x="3561" y="2283"/>
                  </a:cubicBezTo>
                  <a:cubicBezTo>
                    <a:pt x="2511" y="1552"/>
                    <a:pt x="1438" y="799"/>
                    <a:pt x="388" y="46"/>
                  </a:cubicBezTo>
                  <a:cubicBezTo>
                    <a:pt x="342" y="23"/>
                    <a:pt x="297" y="0"/>
                    <a:pt x="251"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0" name="Google Shape;4866;p38">
              <a:extLst>
                <a:ext uri="{FF2B5EF4-FFF2-40B4-BE49-F238E27FC236}">
                  <a16:creationId xmlns:a16="http://schemas.microsoft.com/office/drawing/2014/main" id="{77BCBD2F-A44C-D04A-8AB5-4514700B90D3}"/>
                </a:ext>
              </a:extLst>
            </p:cNvPr>
            <p:cNvSpPr/>
            <p:nvPr/>
          </p:nvSpPr>
          <p:spPr>
            <a:xfrm>
              <a:off x="8768132" y="2677524"/>
              <a:ext cx="98395" cy="72229"/>
            </a:xfrm>
            <a:custGeom>
              <a:avLst/>
              <a:gdLst/>
              <a:ahLst/>
              <a:cxnLst/>
              <a:rect l="l" t="t" r="r" b="b"/>
              <a:pathLst>
                <a:path w="3516" h="2581" extrusionOk="0">
                  <a:moveTo>
                    <a:pt x="252" y="0"/>
                  </a:moveTo>
                  <a:cubicBezTo>
                    <a:pt x="183" y="0"/>
                    <a:pt x="115" y="46"/>
                    <a:pt x="69" y="92"/>
                  </a:cubicBezTo>
                  <a:cubicBezTo>
                    <a:pt x="0" y="183"/>
                    <a:pt x="0" y="343"/>
                    <a:pt x="115" y="411"/>
                  </a:cubicBezTo>
                  <a:cubicBezTo>
                    <a:pt x="1119" y="1119"/>
                    <a:pt x="2123" y="1826"/>
                    <a:pt x="3105" y="2534"/>
                  </a:cubicBezTo>
                  <a:cubicBezTo>
                    <a:pt x="3155" y="2564"/>
                    <a:pt x="3209" y="2581"/>
                    <a:pt x="3260" y="2581"/>
                  </a:cubicBezTo>
                  <a:cubicBezTo>
                    <a:pt x="3325" y="2581"/>
                    <a:pt x="3386" y="2553"/>
                    <a:pt x="3424" y="2488"/>
                  </a:cubicBezTo>
                  <a:cubicBezTo>
                    <a:pt x="3516" y="2397"/>
                    <a:pt x="3493" y="2260"/>
                    <a:pt x="3401" y="2192"/>
                  </a:cubicBezTo>
                  <a:cubicBezTo>
                    <a:pt x="2397" y="1461"/>
                    <a:pt x="1393" y="754"/>
                    <a:pt x="388" y="46"/>
                  </a:cubicBezTo>
                  <a:cubicBezTo>
                    <a:pt x="343" y="23"/>
                    <a:pt x="297" y="0"/>
                    <a:pt x="252"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1" name="Google Shape;4867;p38">
              <a:extLst>
                <a:ext uri="{FF2B5EF4-FFF2-40B4-BE49-F238E27FC236}">
                  <a16:creationId xmlns:a16="http://schemas.microsoft.com/office/drawing/2014/main" id="{FC0D5647-2A6F-8ED3-C3F6-60EA10ACC5F7}"/>
                </a:ext>
              </a:extLst>
            </p:cNvPr>
            <p:cNvSpPr/>
            <p:nvPr/>
          </p:nvSpPr>
          <p:spPr>
            <a:xfrm>
              <a:off x="8752152" y="2696050"/>
              <a:ext cx="102873" cy="75420"/>
            </a:xfrm>
            <a:custGeom>
              <a:avLst/>
              <a:gdLst/>
              <a:ahLst/>
              <a:cxnLst/>
              <a:rect l="l" t="t" r="r" b="b"/>
              <a:pathLst>
                <a:path w="3676" h="2695" extrusionOk="0">
                  <a:moveTo>
                    <a:pt x="252" y="0"/>
                  </a:moveTo>
                  <a:cubicBezTo>
                    <a:pt x="183" y="0"/>
                    <a:pt x="115" y="23"/>
                    <a:pt x="69" y="92"/>
                  </a:cubicBezTo>
                  <a:cubicBezTo>
                    <a:pt x="1" y="183"/>
                    <a:pt x="1" y="320"/>
                    <a:pt x="115" y="411"/>
                  </a:cubicBezTo>
                  <a:cubicBezTo>
                    <a:pt x="1165" y="1142"/>
                    <a:pt x="2238" y="1895"/>
                    <a:pt x="3288" y="2648"/>
                  </a:cubicBezTo>
                  <a:cubicBezTo>
                    <a:pt x="3337" y="2678"/>
                    <a:pt x="3392" y="2695"/>
                    <a:pt x="3443" y="2695"/>
                  </a:cubicBezTo>
                  <a:cubicBezTo>
                    <a:pt x="3508" y="2695"/>
                    <a:pt x="3569" y="2667"/>
                    <a:pt x="3607" y="2602"/>
                  </a:cubicBezTo>
                  <a:cubicBezTo>
                    <a:pt x="3676" y="2511"/>
                    <a:pt x="3676" y="2374"/>
                    <a:pt x="3562" y="2306"/>
                  </a:cubicBezTo>
                  <a:cubicBezTo>
                    <a:pt x="2512" y="1552"/>
                    <a:pt x="1439" y="799"/>
                    <a:pt x="389" y="46"/>
                  </a:cubicBezTo>
                  <a:cubicBezTo>
                    <a:pt x="343" y="0"/>
                    <a:pt x="298" y="0"/>
                    <a:pt x="252"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2" name="Google Shape;4868;p38">
              <a:extLst>
                <a:ext uri="{FF2B5EF4-FFF2-40B4-BE49-F238E27FC236}">
                  <a16:creationId xmlns:a16="http://schemas.microsoft.com/office/drawing/2014/main" id="{76F06AD9-635F-4091-794A-950FE1037ADD}"/>
                </a:ext>
              </a:extLst>
            </p:cNvPr>
            <p:cNvSpPr/>
            <p:nvPr/>
          </p:nvSpPr>
          <p:spPr>
            <a:xfrm>
              <a:off x="8089747" y="2548485"/>
              <a:ext cx="196147" cy="194216"/>
            </a:xfrm>
            <a:custGeom>
              <a:avLst/>
              <a:gdLst/>
              <a:ahLst/>
              <a:cxnLst/>
              <a:rect l="l" t="t" r="r" b="b"/>
              <a:pathLst>
                <a:path w="7009" h="6940" extrusionOk="0">
                  <a:moveTo>
                    <a:pt x="3037" y="6415"/>
                  </a:moveTo>
                  <a:cubicBezTo>
                    <a:pt x="3052" y="6417"/>
                    <a:pt x="3068" y="6420"/>
                    <a:pt x="3084" y="6422"/>
                  </a:cubicBezTo>
                  <a:lnTo>
                    <a:pt x="3084" y="6422"/>
                  </a:lnTo>
                  <a:cubicBezTo>
                    <a:pt x="3068" y="6415"/>
                    <a:pt x="3052" y="6415"/>
                    <a:pt x="3037" y="6415"/>
                  </a:cubicBezTo>
                  <a:close/>
                  <a:moveTo>
                    <a:pt x="3242" y="503"/>
                  </a:moveTo>
                  <a:cubicBezTo>
                    <a:pt x="3470" y="503"/>
                    <a:pt x="3699" y="503"/>
                    <a:pt x="3927" y="526"/>
                  </a:cubicBezTo>
                  <a:cubicBezTo>
                    <a:pt x="4178" y="571"/>
                    <a:pt x="4429" y="640"/>
                    <a:pt x="4680" y="731"/>
                  </a:cubicBezTo>
                  <a:cubicBezTo>
                    <a:pt x="4771" y="777"/>
                    <a:pt x="4863" y="822"/>
                    <a:pt x="4954" y="868"/>
                  </a:cubicBezTo>
                  <a:cubicBezTo>
                    <a:pt x="5091" y="959"/>
                    <a:pt x="5228" y="1051"/>
                    <a:pt x="5365" y="1142"/>
                  </a:cubicBezTo>
                  <a:cubicBezTo>
                    <a:pt x="5570" y="1325"/>
                    <a:pt x="5753" y="1507"/>
                    <a:pt x="5913" y="1713"/>
                  </a:cubicBezTo>
                  <a:cubicBezTo>
                    <a:pt x="6050" y="1941"/>
                    <a:pt x="6187" y="2146"/>
                    <a:pt x="6278" y="2397"/>
                  </a:cubicBezTo>
                  <a:cubicBezTo>
                    <a:pt x="6369" y="2626"/>
                    <a:pt x="6415" y="2854"/>
                    <a:pt x="6461" y="3105"/>
                  </a:cubicBezTo>
                  <a:cubicBezTo>
                    <a:pt x="6483" y="3379"/>
                    <a:pt x="6483" y="3630"/>
                    <a:pt x="6461" y="3904"/>
                  </a:cubicBezTo>
                  <a:cubicBezTo>
                    <a:pt x="6415" y="4155"/>
                    <a:pt x="6346" y="4383"/>
                    <a:pt x="6255" y="4634"/>
                  </a:cubicBezTo>
                  <a:cubicBezTo>
                    <a:pt x="6141" y="4885"/>
                    <a:pt x="6004" y="5114"/>
                    <a:pt x="5844" y="5319"/>
                  </a:cubicBezTo>
                  <a:cubicBezTo>
                    <a:pt x="5662" y="5524"/>
                    <a:pt x="5479" y="5730"/>
                    <a:pt x="5251" y="5890"/>
                  </a:cubicBezTo>
                  <a:cubicBezTo>
                    <a:pt x="5045" y="6027"/>
                    <a:pt x="4817" y="6141"/>
                    <a:pt x="4589" y="6255"/>
                  </a:cubicBezTo>
                  <a:cubicBezTo>
                    <a:pt x="4361" y="6346"/>
                    <a:pt x="4110" y="6392"/>
                    <a:pt x="3858" y="6437"/>
                  </a:cubicBezTo>
                  <a:cubicBezTo>
                    <a:pt x="3745" y="6447"/>
                    <a:pt x="3632" y="6452"/>
                    <a:pt x="3518" y="6452"/>
                  </a:cubicBezTo>
                  <a:cubicBezTo>
                    <a:pt x="3373" y="6452"/>
                    <a:pt x="3229" y="6443"/>
                    <a:pt x="3084" y="6422"/>
                  </a:cubicBezTo>
                  <a:lnTo>
                    <a:pt x="3084" y="6422"/>
                  </a:lnTo>
                  <a:cubicBezTo>
                    <a:pt x="3091" y="6425"/>
                    <a:pt x="3098" y="6430"/>
                    <a:pt x="3105" y="6437"/>
                  </a:cubicBezTo>
                  <a:cubicBezTo>
                    <a:pt x="2831" y="6392"/>
                    <a:pt x="2580" y="6323"/>
                    <a:pt x="2329" y="6209"/>
                  </a:cubicBezTo>
                  <a:cubicBezTo>
                    <a:pt x="2101" y="6118"/>
                    <a:pt x="1873" y="5981"/>
                    <a:pt x="1667" y="5821"/>
                  </a:cubicBezTo>
                  <a:cubicBezTo>
                    <a:pt x="1462" y="5639"/>
                    <a:pt x="1279" y="5456"/>
                    <a:pt x="1119" y="5251"/>
                  </a:cubicBezTo>
                  <a:cubicBezTo>
                    <a:pt x="960" y="5045"/>
                    <a:pt x="823" y="4817"/>
                    <a:pt x="731" y="4566"/>
                  </a:cubicBezTo>
                  <a:cubicBezTo>
                    <a:pt x="640" y="4315"/>
                    <a:pt x="572" y="4086"/>
                    <a:pt x="549" y="3835"/>
                  </a:cubicBezTo>
                  <a:cubicBezTo>
                    <a:pt x="526" y="3561"/>
                    <a:pt x="526" y="3310"/>
                    <a:pt x="549" y="3059"/>
                  </a:cubicBezTo>
                  <a:cubicBezTo>
                    <a:pt x="594" y="2808"/>
                    <a:pt x="663" y="2557"/>
                    <a:pt x="754" y="2306"/>
                  </a:cubicBezTo>
                  <a:cubicBezTo>
                    <a:pt x="868" y="2055"/>
                    <a:pt x="1005" y="1827"/>
                    <a:pt x="1188" y="1621"/>
                  </a:cubicBezTo>
                  <a:cubicBezTo>
                    <a:pt x="1348" y="1416"/>
                    <a:pt x="1530" y="1233"/>
                    <a:pt x="1713" y="1096"/>
                  </a:cubicBezTo>
                  <a:cubicBezTo>
                    <a:pt x="1941" y="937"/>
                    <a:pt x="2169" y="800"/>
                    <a:pt x="2420" y="708"/>
                  </a:cubicBezTo>
                  <a:cubicBezTo>
                    <a:pt x="2466" y="685"/>
                    <a:pt x="2489" y="663"/>
                    <a:pt x="2535" y="663"/>
                  </a:cubicBezTo>
                  <a:cubicBezTo>
                    <a:pt x="2626" y="640"/>
                    <a:pt x="2694" y="617"/>
                    <a:pt x="2786" y="594"/>
                  </a:cubicBezTo>
                  <a:cubicBezTo>
                    <a:pt x="2786" y="594"/>
                    <a:pt x="2808" y="571"/>
                    <a:pt x="2808" y="571"/>
                  </a:cubicBezTo>
                  <a:lnTo>
                    <a:pt x="2877" y="571"/>
                  </a:lnTo>
                  <a:cubicBezTo>
                    <a:pt x="2900" y="571"/>
                    <a:pt x="2900" y="549"/>
                    <a:pt x="2923" y="549"/>
                  </a:cubicBezTo>
                  <a:lnTo>
                    <a:pt x="3014" y="549"/>
                  </a:lnTo>
                  <a:cubicBezTo>
                    <a:pt x="3060" y="526"/>
                    <a:pt x="3105" y="526"/>
                    <a:pt x="3151" y="526"/>
                  </a:cubicBezTo>
                  <a:cubicBezTo>
                    <a:pt x="3174" y="526"/>
                    <a:pt x="3174" y="503"/>
                    <a:pt x="3174" y="503"/>
                  </a:cubicBezTo>
                  <a:close/>
                  <a:moveTo>
                    <a:pt x="3516" y="1"/>
                  </a:moveTo>
                  <a:cubicBezTo>
                    <a:pt x="3402" y="1"/>
                    <a:pt x="3265" y="24"/>
                    <a:pt x="3151" y="24"/>
                  </a:cubicBezTo>
                  <a:cubicBezTo>
                    <a:pt x="3082" y="24"/>
                    <a:pt x="3014" y="46"/>
                    <a:pt x="2968" y="46"/>
                  </a:cubicBezTo>
                  <a:cubicBezTo>
                    <a:pt x="2786" y="69"/>
                    <a:pt x="2626" y="115"/>
                    <a:pt x="2443" y="161"/>
                  </a:cubicBezTo>
                  <a:cubicBezTo>
                    <a:pt x="2420" y="183"/>
                    <a:pt x="2420" y="183"/>
                    <a:pt x="2420" y="183"/>
                  </a:cubicBezTo>
                  <a:cubicBezTo>
                    <a:pt x="2284" y="229"/>
                    <a:pt x="2124" y="275"/>
                    <a:pt x="1987" y="343"/>
                  </a:cubicBezTo>
                  <a:cubicBezTo>
                    <a:pt x="1895" y="389"/>
                    <a:pt x="1804" y="457"/>
                    <a:pt x="1713" y="503"/>
                  </a:cubicBezTo>
                  <a:cubicBezTo>
                    <a:pt x="1690" y="503"/>
                    <a:pt x="1690" y="526"/>
                    <a:pt x="1690" y="526"/>
                  </a:cubicBezTo>
                  <a:cubicBezTo>
                    <a:pt x="1644" y="549"/>
                    <a:pt x="1599" y="571"/>
                    <a:pt x="1553" y="594"/>
                  </a:cubicBezTo>
                  <a:cubicBezTo>
                    <a:pt x="1142" y="891"/>
                    <a:pt x="800" y="1256"/>
                    <a:pt x="526" y="1667"/>
                  </a:cubicBezTo>
                  <a:cubicBezTo>
                    <a:pt x="275" y="2078"/>
                    <a:pt x="115" y="2557"/>
                    <a:pt x="69" y="3037"/>
                  </a:cubicBezTo>
                  <a:cubicBezTo>
                    <a:pt x="1" y="3516"/>
                    <a:pt x="47" y="4018"/>
                    <a:pt x="184" y="4474"/>
                  </a:cubicBezTo>
                  <a:cubicBezTo>
                    <a:pt x="457" y="5410"/>
                    <a:pt x="1142" y="6186"/>
                    <a:pt x="2010" y="6620"/>
                  </a:cubicBezTo>
                  <a:cubicBezTo>
                    <a:pt x="2466" y="6825"/>
                    <a:pt x="2945" y="6940"/>
                    <a:pt x="3448" y="6940"/>
                  </a:cubicBezTo>
                  <a:cubicBezTo>
                    <a:pt x="3699" y="6940"/>
                    <a:pt x="3927" y="6917"/>
                    <a:pt x="4155" y="6871"/>
                  </a:cubicBezTo>
                  <a:cubicBezTo>
                    <a:pt x="4406" y="6825"/>
                    <a:pt x="4657" y="6757"/>
                    <a:pt x="4908" y="6643"/>
                  </a:cubicBezTo>
                  <a:cubicBezTo>
                    <a:pt x="5342" y="6460"/>
                    <a:pt x="5730" y="6164"/>
                    <a:pt x="6050" y="5821"/>
                  </a:cubicBezTo>
                  <a:cubicBezTo>
                    <a:pt x="6392" y="5479"/>
                    <a:pt x="6620" y="5045"/>
                    <a:pt x="6780" y="4589"/>
                  </a:cubicBezTo>
                  <a:cubicBezTo>
                    <a:pt x="6940" y="4132"/>
                    <a:pt x="7008" y="3653"/>
                    <a:pt x="6963" y="3173"/>
                  </a:cubicBezTo>
                  <a:cubicBezTo>
                    <a:pt x="6917" y="2694"/>
                    <a:pt x="6780" y="2238"/>
                    <a:pt x="6552" y="1827"/>
                  </a:cubicBezTo>
                  <a:cubicBezTo>
                    <a:pt x="6438" y="1599"/>
                    <a:pt x="6301" y="1416"/>
                    <a:pt x="6141" y="1233"/>
                  </a:cubicBezTo>
                  <a:cubicBezTo>
                    <a:pt x="5981" y="1028"/>
                    <a:pt x="5799" y="868"/>
                    <a:pt x="5593" y="708"/>
                  </a:cubicBezTo>
                  <a:cubicBezTo>
                    <a:pt x="5570" y="685"/>
                    <a:pt x="5548" y="663"/>
                    <a:pt x="5525" y="663"/>
                  </a:cubicBezTo>
                  <a:cubicBezTo>
                    <a:pt x="5525" y="640"/>
                    <a:pt x="5525" y="640"/>
                    <a:pt x="5525" y="640"/>
                  </a:cubicBezTo>
                  <a:cubicBezTo>
                    <a:pt x="5274" y="457"/>
                    <a:pt x="4977" y="320"/>
                    <a:pt x="4680" y="206"/>
                  </a:cubicBezTo>
                  <a:cubicBezTo>
                    <a:pt x="4589" y="183"/>
                    <a:pt x="4498" y="138"/>
                    <a:pt x="4383" y="115"/>
                  </a:cubicBezTo>
                  <a:cubicBezTo>
                    <a:pt x="4338" y="115"/>
                    <a:pt x="4292" y="92"/>
                    <a:pt x="4246" y="92"/>
                  </a:cubicBezTo>
                  <a:cubicBezTo>
                    <a:pt x="4087" y="46"/>
                    <a:pt x="3927" y="24"/>
                    <a:pt x="3767" y="24"/>
                  </a:cubicBezTo>
                  <a:cubicBezTo>
                    <a:pt x="3744" y="24"/>
                    <a:pt x="3744" y="24"/>
                    <a:pt x="3721"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3" name="Google Shape;4869;p38">
              <a:extLst>
                <a:ext uri="{FF2B5EF4-FFF2-40B4-BE49-F238E27FC236}">
                  <a16:creationId xmlns:a16="http://schemas.microsoft.com/office/drawing/2014/main" id="{1DE60053-37DB-C4BB-2AA7-FFE015F76B3B}"/>
                </a:ext>
              </a:extLst>
            </p:cNvPr>
            <p:cNvSpPr/>
            <p:nvPr/>
          </p:nvSpPr>
          <p:spPr>
            <a:xfrm>
              <a:off x="8129374" y="2588084"/>
              <a:ext cx="115634" cy="114375"/>
            </a:xfrm>
            <a:custGeom>
              <a:avLst/>
              <a:gdLst/>
              <a:ahLst/>
              <a:cxnLst/>
              <a:rect l="l" t="t" r="r" b="b"/>
              <a:pathLst>
                <a:path w="4132" h="4087" extrusionOk="0">
                  <a:moveTo>
                    <a:pt x="2077" y="503"/>
                  </a:moveTo>
                  <a:cubicBezTo>
                    <a:pt x="2146" y="503"/>
                    <a:pt x="2214" y="503"/>
                    <a:pt x="2283" y="526"/>
                  </a:cubicBezTo>
                  <a:cubicBezTo>
                    <a:pt x="2420" y="549"/>
                    <a:pt x="2557" y="572"/>
                    <a:pt x="2671" y="617"/>
                  </a:cubicBezTo>
                  <a:cubicBezTo>
                    <a:pt x="2808" y="686"/>
                    <a:pt x="2922" y="754"/>
                    <a:pt x="3036" y="845"/>
                  </a:cubicBezTo>
                  <a:cubicBezTo>
                    <a:pt x="3127" y="937"/>
                    <a:pt x="3219" y="1028"/>
                    <a:pt x="3310" y="1119"/>
                  </a:cubicBezTo>
                  <a:cubicBezTo>
                    <a:pt x="3378" y="1233"/>
                    <a:pt x="3447" y="1348"/>
                    <a:pt x="3515" y="1485"/>
                  </a:cubicBezTo>
                  <a:cubicBezTo>
                    <a:pt x="3561" y="1599"/>
                    <a:pt x="3584" y="1736"/>
                    <a:pt x="3607" y="1873"/>
                  </a:cubicBezTo>
                  <a:cubicBezTo>
                    <a:pt x="3607" y="1987"/>
                    <a:pt x="3607" y="2124"/>
                    <a:pt x="3607" y="2261"/>
                  </a:cubicBezTo>
                  <a:cubicBezTo>
                    <a:pt x="3584" y="2398"/>
                    <a:pt x="3538" y="2512"/>
                    <a:pt x="3492" y="2649"/>
                  </a:cubicBezTo>
                  <a:cubicBezTo>
                    <a:pt x="3447" y="2763"/>
                    <a:pt x="3355" y="2900"/>
                    <a:pt x="3287" y="3014"/>
                  </a:cubicBezTo>
                  <a:cubicBezTo>
                    <a:pt x="3196" y="3105"/>
                    <a:pt x="3082" y="3219"/>
                    <a:pt x="2990" y="3288"/>
                  </a:cubicBezTo>
                  <a:cubicBezTo>
                    <a:pt x="2876" y="3356"/>
                    <a:pt x="2762" y="3425"/>
                    <a:pt x="2625" y="3493"/>
                  </a:cubicBezTo>
                  <a:cubicBezTo>
                    <a:pt x="2511" y="3539"/>
                    <a:pt x="2397" y="3562"/>
                    <a:pt x="2260" y="3584"/>
                  </a:cubicBezTo>
                  <a:lnTo>
                    <a:pt x="1849" y="3584"/>
                  </a:lnTo>
                  <a:cubicBezTo>
                    <a:pt x="1712" y="3562"/>
                    <a:pt x="1598" y="3516"/>
                    <a:pt x="1461" y="3470"/>
                  </a:cubicBezTo>
                  <a:cubicBezTo>
                    <a:pt x="1324" y="3402"/>
                    <a:pt x="1210" y="3333"/>
                    <a:pt x="1096" y="3242"/>
                  </a:cubicBezTo>
                  <a:cubicBezTo>
                    <a:pt x="982" y="3151"/>
                    <a:pt x="913" y="3059"/>
                    <a:pt x="822" y="2968"/>
                  </a:cubicBezTo>
                  <a:cubicBezTo>
                    <a:pt x="753" y="2854"/>
                    <a:pt x="685" y="2740"/>
                    <a:pt x="639" y="2626"/>
                  </a:cubicBezTo>
                  <a:cubicBezTo>
                    <a:pt x="594" y="2489"/>
                    <a:pt x="548" y="2352"/>
                    <a:pt x="525" y="2215"/>
                  </a:cubicBezTo>
                  <a:cubicBezTo>
                    <a:pt x="525" y="2101"/>
                    <a:pt x="525" y="1964"/>
                    <a:pt x="548" y="1827"/>
                  </a:cubicBezTo>
                  <a:cubicBezTo>
                    <a:pt x="571" y="1690"/>
                    <a:pt x="594" y="1576"/>
                    <a:pt x="639" y="1462"/>
                  </a:cubicBezTo>
                  <a:cubicBezTo>
                    <a:pt x="708" y="1325"/>
                    <a:pt x="776" y="1211"/>
                    <a:pt x="845" y="1097"/>
                  </a:cubicBezTo>
                  <a:cubicBezTo>
                    <a:pt x="936" y="982"/>
                    <a:pt x="1050" y="891"/>
                    <a:pt x="1141" y="800"/>
                  </a:cubicBezTo>
                  <a:cubicBezTo>
                    <a:pt x="1256" y="731"/>
                    <a:pt x="1370" y="663"/>
                    <a:pt x="1507" y="594"/>
                  </a:cubicBezTo>
                  <a:cubicBezTo>
                    <a:pt x="1644" y="572"/>
                    <a:pt x="1758" y="526"/>
                    <a:pt x="1895" y="503"/>
                  </a:cubicBezTo>
                  <a:close/>
                  <a:moveTo>
                    <a:pt x="2054" y="1"/>
                  </a:moveTo>
                  <a:cubicBezTo>
                    <a:pt x="1849" y="1"/>
                    <a:pt x="1621" y="24"/>
                    <a:pt x="1415" y="115"/>
                  </a:cubicBezTo>
                  <a:cubicBezTo>
                    <a:pt x="1324" y="138"/>
                    <a:pt x="1256" y="161"/>
                    <a:pt x="1187" y="206"/>
                  </a:cubicBezTo>
                  <a:cubicBezTo>
                    <a:pt x="1096" y="252"/>
                    <a:pt x="1004" y="298"/>
                    <a:pt x="913" y="366"/>
                  </a:cubicBezTo>
                  <a:cubicBezTo>
                    <a:pt x="890" y="366"/>
                    <a:pt x="890" y="389"/>
                    <a:pt x="868" y="389"/>
                  </a:cubicBezTo>
                  <a:lnTo>
                    <a:pt x="776" y="457"/>
                  </a:lnTo>
                  <a:cubicBezTo>
                    <a:pt x="616" y="572"/>
                    <a:pt x="479" y="731"/>
                    <a:pt x="343" y="937"/>
                  </a:cubicBezTo>
                  <a:cubicBezTo>
                    <a:pt x="206" y="1142"/>
                    <a:pt x="114" y="1370"/>
                    <a:pt x="69" y="1644"/>
                  </a:cubicBezTo>
                  <a:cubicBezTo>
                    <a:pt x="23" y="1827"/>
                    <a:pt x="0" y="2055"/>
                    <a:pt x="23" y="2283"/>
                  </a:cubicBezTo>
                  <a:cubicBezTo>
                    <a:pt x="69" y="2512"/>
                    <a:pt x="137" y="2763"/>
                    <a:pt x="251" y="2991"/>
                  </a:cubicBezTo>
                  <a:cubicBezTo>
                    <a:pt x="343" y="3174"/>
                    <a:pt x="479" y="3379"/>
                    <a:pt x="685" y="3539"/>
                  </a:cubicBezTo>
                  <a:cubicBezTo>
                    <a:pt x="845" y="3721"/>
                    <a:pt x="1073" y="3858"/>
                    <a:pt x="1301" y="3950"/>
                  </a:cubicBezTo>
                  <a:cubicBezTo>
                    <a:pt x="1552" y="4041"/>
                    <a:pt x="1803" y="4087"/>
                    <a:pt x="2077" y="4087"/>
                  </a:cubicBezTo>
                  <a:cubicBezTo>
                    <a:pt x="2283" y="4087"/>
                    <a:pt x="2488" y="4064"/>
                    <a:pt x="2694" y="3995"/>
                  </a:cubicBezTo>
                  <a:cubicBezTo>
                    <a:pt x="2899" y="3927"/>
                    <a:pt x="3104" y="3836"/>
                    <a:pt x="3287" y="3699"/>
                  </a:cubicBezTo>
                  <a:cubicBezTo>
                    <a:pt x="3492" y="3539"/>
                    <a:pt x="3652" y="3379"/>
                    <a:pt x="3789" y="3151"/>
                  </a:cubicBezTo>
                  <a:cubicBezTo>
                    <a:pt x="3903" y="2991"/>
                    <a:pt x="3995" y="2763"/>
                    <a:pt x="4063" y="2512"/>
                  </a:cubicBezTo>
                  <a:cubicBezTo>
                    <a:pt x="4132" y="2283"/>
                    <a:pt x="4132" y="2055"/>
                    <a:pt x="4109" y="1804"/>
                  </a:cubicBezTo>
                  <a:cubicBezTo>
                    <a:pt x="4063" y="1462"/>
                    <a:pt x="3926" y="1119"/>
                    <a:pt x="3743" y="845"/>
                  </a:cubicBezTo>
                  <a:cubicBezTo>
                    <a:pt x="3515" y="526"/>
                    <a:pt x="3196" y="298"/>
                    <a:pt x="2830" y="138"/>
                  </a:cubicBezTo>
                  <a:cubicBezTo>
                    <a:pt x="2762" y="115"/>
                    <a:pt x="2694" y="92"/>
                    <a:pt x="2625" y="69"/>
                  </a:cubicBezTo>
                  <a:lnTo>
                    <a:pt x="2602" y="69"/>
                  </a:lnTo>
                  <a:cubicBezTo>
                    <a:pt x="2442" y="24"/>
                    <a:pt x="2283" y="1"/>
                    <a:pt x="2123" y="1"/>
                  </a:cubicBezTo>
                  <a:close/>
                </a:path>
              </a:pathLst>
            </a:custGeom>
            <a:solidFill>
              <a:srgbClr val="BEBEB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4" name="Google Shape;4870;p38">
              <a:extLst>
                <a:ext uri="{FF2B5EF4-FFF2-40B4-BE49-F238E27FC236}">
                  <a16:creationId xmlns:a16="http://schemas.microsoft.com/office/drawing/2014/main" id="{480BF457-ECF7-E4C6-E868-7CE9EC4FCB77}"/>
                </a:ext>
              </a:extLst>
            </p:cNvPr>
            <p:cNvSpPr/>
            <p:nvPr/>
          </p:nvSpPr>
          <p:spPr>
            <a:xfrm>
              <a:off x="8491556" y="2831470"/>
              <a:ext cx="196119" cy="194216"/>
            </a:xfrm>
            <a:custGeom>
              <a:avLst/>
              <a:gdLst/>
              <a:ahLst/>
              <a:cxnLst/>
              <a:rect l="l" t="t" r="r" b="b"/>
              <a:pathLst>
                <a:path w="7008" h="6940" extrusionOk="0">
                  <a:moveTo>
                    <a:pt x="3442" y="493"/>
                  </a:moveTo>
                  <a:cubicBezTo>
                    <a:pt x="3603" y="493"/>
                    <a:pt x="3765" y="509"/>
                    <a:pt x="3926" y="525"/>
                  </a:cubicBezTo>
                  <a:cubicBezTo>
                    <a:pt x="4177" y="571"/>
                    <a:pt x="4428" y="639"/>
                    <a:pt x="4679" y="731"/>
                  </a:cubicBezTo>
                  <a:cubicBezTo>
                    <a:pt x="4771" y="776"/>
                    <a:pt x="4862" y="822"/>
                    <a:pt x="4953" y="868"/>
                  </a:cubicBezTo>
                  <a:cubicBezTo>
                    <a:pt x="5113" y="959"/>
                    <a:pt x="5250" y="1050"/>
                    <a:pt x="5364" y="1142"/>
                  </a:cubicBezTo>
                  <a:cubicBezTo>
                    <a:pt x="5569" y="1324"/>
                    <a:pt x="5752" y="1507"/>
                    <a:pt x="5912" y="1712"/>
                  </a:cubicBezTo>
                  <a:cubicBezTo>
                    <a:pt x="6072" y="1940"/>
                    <a:pt x="6186" y="2146"/>
                    <a:pt x="6277" y="2397"/>
                  </a:cubicBezTo>
                  <a:cubicBezTo>
                    <a:pt x="6368" y="2625"/>
                    <a:pt x="6437" y="2853"/>
                    <a:pt x="6460" y="3105"/>
                  </a:cubicBezTo>
                  <a:cubicBezTo>
                    <a:pt x="6482" y="3356"/>
                    <a:pt x="6482" y="3630"/>
                    <a:pt x="6460" y="3903"/>
                  </a:cubicBezTo>
                  <a:cubicBezTo>
                    <a:pt x="6414" y="4155"/>
                    <a:pt x="6346" y="4383"/>
                    <a:pt x="6254" y="4634"/>
                  </a:cubicBezTo>
                  <a:cubicBezTo>
                    <a:pt x="6254" y="4634"/>
                    <a:pt x="6254" y="4634"/>
                    <a:pt x="6254" y="4634"/>
                  </a:cubicBezTo>
                  <a:lnTo>
                    <a:pt x="6254" y="4634"/>
                  </a:lnTo>
                  <a:lnTo>
                    <a:pt x="6231" y="4657"/>
                  </a:lnTo>
                  <a:cubicBezTo>
                    <a:pt x="6238" y="4657"/>
                    <a:pt x="6242" y="4655"/>
                    <a:pt x="6246" y="4652"/>
                  </a:cubicBezTo>
                  <a:lnTo>
                    <a:pt x="6246" y="4652"/>
                  </a:lnTo>
                  <a:cubicBezTo>
                    <a:pt x="6133" y="4896"/>
                    <a:pt x="5999" y="5118"/>
                    <a:pt x="5843" y="5319"/>
                  </a:cubicBezTo>
                  <a:cubicBezTo>
                    <a:pt x="5661" y="5524"/>
                    <a:pt x="5478" y="5707"/>
                    <a:pt x="5273" y="5889"/>
                  </a:cubicBezTo>
                  <a:cubicBezTo>
                    <a:pt x="5044" y="6026"/>
                    <a:pt x="4839" y="6140"/>
                    <a:pt x="4588" y="6254"/>
                  </a:cubicBezTo>
                  <a:cubicBezTo>
                    <a:pt x="4360" y="6323"/>
                    <a:pt x="4109" y="6391"/>
                    <a:pt x="3858" y="6437"/>
                  </a:cubicBezTo>
                  <a:cubicBezTo>
                    <a:pt x="3744" y="6447"/>
                    <a:pt x="3631" y="6452"/>
                    <a:pt x="3517" y="6452"/>
                  </a:cubicBezTo>
                  <a:cubicBezTo>
                    <a:pt x="3357" y="6452"/>
                    <a:pt x="3196" y="6441"/>
                    <a:pt x="3036" y="6414"/>
                  </a:cubicBezTo>
                  <a:lnTo>
                    <a:pt x="3104" y="6414"/>
                  </a:lnTo>
                  <a:cubicBezTo>
                    <a:pt x="2853" y="6391"/>
                    <a:pt x="2602" y="6323"/>
                    <a:pt x="2351" y="6209"/>
                  </a:cubicBezTo>
                  <a:cubicBezTo>
                    <a:pt x="2100" y="6095"/>
                    <a:pt x="1872" y="5981"/>
                    <a:pt x="1666" y="5798"/>
                  </a:cubicBezTo>
                  <a:cubicBezTo>
                    <a:pt x="1461" y="5638"/>
                    <a:pt x="1278" y="5456"/>
                    <a:pt x="1119" y="5250"/>
                  </a:cubicBezTo>
                  <a:cubicBezTo>
                    <a:pt x="959" y="5045"/>
                    <a:pt x="845" y="4794"/>
                    <a:pt x="730" y="4565"/>
                  </a:cubicBezTo>
                  <a:cubicBezTo>
                    <a:pt x="639" y="4314"/>
                    <a:pt x="594" y="4063"/>
                    <a:pt x="548" y="3812"/>
                  </a:cubicBezTo>
                  <a:cubicBezTo>
                    <a:pt x="525" y="3561"/>
                    <a:pt x="525" y="3310"/>
                    <a:pt x="548" y="3059"/>
                  </a:cubicBezTo>
                  <a:cubicBezTo>
                    <a:pt x="594" y="2808"/>
                    <a:pt x="662" y="2534"/>
                    <a:pt x="776" y="2306"/>
                  </a:cubicBezTo>
                  <a:cubicBezTo>
                    <a:pt x="890" y="2055"/>
                    <a:pt x="1027" y="1826"/>
                    <a:pt x="1187" y="1621"/>
                  </a:cubicBezTo>
                  <a:cubicBezTo>
                    <a:pt x="1347" y="1415"/>
                    <a:pt x="1529" y="1233"/>
                    <a:pt x="1735" y="1096"/>
                  </a:cubicBezTo>
                  <a:cubicBezTo>
                    <a:pt x="1940" y="936"/>
                    <a:pt x="2168" y="799"/>
                    <a:pt x="2420" y="708"/>
                  </a:cubicBezTo>
                  <a:cubicBezTo>
                    <a:pt x="2465" y="685"/>
                    <a:pt x="2511" y="662"/>
                    <a:pt x="2534" y="662"/>
                  </a:cubicBezTo>
                  <a:cubicBezTo>
                    <a:pt x="2625" y="639"/>
                    <a:pt x="2716" y="617"/>
                    <a:pt x="2785" y="594"/>
                  </a:cubicBezTo>
                  <a:cubicBezTo>
                    <a:pt x="2808" y="571"/>
                    <a:pt x="2808" y="571"/>
                    <a:pt x="2830" y="571"/>
                  </a:cubicBezTo>
                  <a:lnTo>
                    <a:pt x="2899" y="571"/>
                  </a:lnTo>
                  <a:cubicBezTo>
                    <a:pt x="2899" y="548"/>
                    <a:pt x="2922" y="548"/>
                    <a:pt x="2922" y="548"/>
                  </a:cubicBezTo>
                  <a:lnTo>
                    <a:pt x="2990" y="548"/>
                  </a:lnTo>
                  <a:cubicBezTo>
                    <a:pt x="2990" y="548"/>
                    <a:pt x="3013" y="548"/>
                    <a:pt x="3013" y="525"/>
                  </a:cubicBezTo>
                  <a:cubicBezTo>
                    <a:pt x="3059" y="525"/>
                    <a:pt x="3104" y="525"/>
                    <a:pt x="3150" y="502"/>
                  </a:cubicBezTo>
                  <a:lnTo>
                    <a:pt x="3241" y="502"/>
                  </a:lnTo>
                  <a:cubicBezTo>
                    <a:pt x="3308" y="496"/>
                    <a:pt x="3375" y="493"/>
                    <a:pt x="3442" y="493"/>
                  </a:cubicBezTo>
                  <a:close/>
                  <a:moveTo>
                    <a:pt x="3515" y="0"/>
                  </a:moveTo>
                  <a:cubicBezTo>
                    <a:pt x="3401" y="0"/>
                    <a:pt x="3264" y="0"/>
                    <a:pt x="3150" y="23"/>
                  </a:cubicBezTo>
                  <a:cubicBezTo>
                    <a:pt x="3082" y="23"/>
                    <a:pt x="3036" y="46"/>
                    <a:pt x="2967" y="46"/>
                  </a:cubicBezTo>
                  <a:cubicBezTo>
                    <a:pt x="2785" y="69"/>
                    <a:pt x="2625" y="114"/>
                    <a:pt x="2465" y="160"/>
                  </a:cubicBezTo>
                  <a:lnTo>
                    <a:pt x="2442" y="160"/>
                  </a:lnTo>
                  <a:cubicBezTo>
                    <a:pt x="2442" y="160"/>
                    <a:pt x="2442" y="183"/>
                    <a:pt x="2420" y="183"/>
                  </a:cubicBezTo>
                  <a:cubicBezTo>
                    <a:pt x="2283" y="229"/>
                    <a:pt x="2146" y="274"/>
                    <a:pt x="2009" y="343"/>
                  </a:cubicBezTo>
                  <a:cubicBezTo>
                    <a:pt x="1895" y="388"/>
                    <a:pt x="1803" y="457"/>
                    <a:pt x="1712" y="502"/>
                  </a:cubicBezTo>
                  <a:cubicBezTo>
                    <a:pt x="1712" y="502"/>
                    <a:pt x="1689" y="502"/>
                    <a:pt x="1689" y="525"/>
                  </a:cubicBezTo>
                  <a:cubicBezTo>
                    <a:pt x="1644" y="548"/>
                    <a:pt x="1598" y="571"/>
                    <a:pt x="1575" y="594"/>
                  </a:cubicBezTo>
                  <a:cubicBezTo>
                    <a:pt x="1141" y="868"/>
                    <a:pt x="799" y="1256"/>
                    <a:pt x="548" y="1667"/>
                  </a:cubicBezTo>
                  <a:cubicBezTo>
                    <a:pt x="297" y="2077"/>
                    <a:pt x="137" y="2557"/>
                    <a:pt x="69" y="3036"/>
                  </a:cubicBezTo>
                  <a:cubicBezTo>
                    <a:pt x="0" y="3515"/>
                    <a:pt x="46" y="4018"/>
                    <a:pt x="183" y="4474"/>
                  </a:cubicBezTo>
                  <a:cubicBezTo>
                    <a:pt x="457" y="5410"/>
                    <a:pt x="1141" y="6186"/>
                    <a:pt x="2032" y="6597"/>
                  </a:cubicBezTo>
                  <a:cubicBezTo>
                    <a:pt x="2465" y="6825"/>
                    <a:pt x="2967" y="6939"/>
                    <a:pt x="3470" y="6939"/>
                  </a:cubicBezTo>
                  <a:cubicBezTo>
                    <a:pt x="3698" y="6939"/>
                    <a:pt x="3926" y="6916"/>
                    <a:pt x="4154" y="6871"/>
                  </a:cubicBezTo>
                  <a:cubicBezTo>
                    <a:pt x="4428" y="6825"/>
                    <a:pt x="4679" y="6757"/>
                    <a:pt x="4908" y="6642"/>
                  </a:cubicBezTo>
                  <a:cubicBezTo>
                    <a:pt x="5341" y="6460"/>
                    <a:pt x="5729" y="6163"/>
                    <a:pt x="6049" y="5821"/>
                  </a:cubicBezTo>
                  <a:cubicBezTo>
                    <a:pt x="6391" y="5478"/>
                    <a:pt x="6642" y="5045"/>
                    <a:pt x="6802" y="4588"/>
                  </a:cubicBezTo>
                  <a:cubicBezTo>
                    <a:pt x="6962" y="4132"/>
                    <a:pt x="7007" y="3652"/>
                    <a:pt x="6962" y="3173"/>
                  </a:cubicBezTo>
                  <a:cubicBezTo>
                    <a:pt x="6916" y="2694"/>
                    <a:pt x="6779" y="2237"/>
                    <a:pt x="6551" y="1804"/>
                  </a:cubicBezTo>
                  <a:cubicBezTo>
                    <a:pt x="6437" y="1598"/>
                    <a:pt x="6300" y="1415"/>
                    <a:pt x="6163" y="1233"/>
                  </a:cubicBezTo>
                  <a:cubicBezTo>
                    <a:pt x="6003" y="1027"/>
                    <a:pt x="5798" y="868"/>
                    <a:pt x="5615" y="708"/>
                  </a:cubicBezTo>
                  <a:cubicBezTo>
                    <a:pt x="5592" y="685"/>
                    <a:pt x="5547" y="662"/>
                    <a:pt x="5524" y="639"/>
                  </a:cubicBezTo>
                  <a:cubicBezTo>
                    <a:pt x="5273" y="457"/>
                    <a:pt x="4999" y="320"/>
                    <a:pt x="4702" y="206"/>
                  </a:cubicBezTo>
                  <a:cubicBezTo>
                    <a:pt x="4588" y="183"/>
                    <a:pt x="4497" y="137"/>
                    <a:pt x="4405" y="114"/>
                  </a:cubicBezTo>
                  <a:cubicBezTo>
                    <a:pt x="4360" y="114"/>
                    <a:pt x="4314" y="92"/>
                    <a:pt x="4268" y="92"/>
                  </a:cubicBezTo>
                  <a:cubicBezTo>
                    <a:pt x="4109" y="46"/>
                    <a:pt x="3949" y="23"/>
                    <a:pt x="3789" y="23"/>
                  </a:cubicBezTo>
                  <a:lnTo>
                    <a:pt x="3721" y="0"/>
                  </a:ln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5" name="Google Shape;4871;p38">
              <a:extLst>
                <a:ext uri="{FF2B5EF4-FFF2-40B4-BE49-F238E27FC236}">
                  <a16:creationId xmlns:a16="http://schemas.microsoft.com/office/drawing/2014/main" id="{692ACF88-DE56-F135-5113-C342DDDC890D}"/>
                </a:ext>
              </a:extLst>
            </p:cNvPr>
            <p:cNvSpPr/>
            <p:nvPr/>
          </p:nvSpPr>
          <p:spPr>
            <a:xfrm>
              <a:off x="8531798" y="2871068"/>
              <a:ext cx="114990" cy="114375"/>
            </a:xfrm>
            <a:custGeom>
              <a:avLst/>
              <a:gdLst/>
              <a:ahLst/>
              <a:cxnLst/>
              <a:rect l="l" t="t" r="r" b="b"/>
              <a:pathLst>
                <a:path w="4109" h="4087" extrusionOk="0">
                  <a:moveTo>
                    <a:pt x="2054" y="503"/>
                  </a:moveTo>
                  <a:cubicBezTo>
                    <a:pt x="2123" y="503"/>
                    <a:pt x="2191" y="503"/>
                    <a:pt x="2260" y="525"/>
                  </a:cubicBezTo>
                  <a:cubicBezTo>
                    <a:pt x="2397" y="525"/>
                    <a:pt x="2534" y="571"/>
                    <a:pt x="2648" y="617"/>
                  </a:cubicBezTo>
                  <a:cubicBezTo>
                    <a:pt x="2785" y="685"/>
                    <a:pt x="2899" y="754"/>
                    <a:pt x="3013" y="845"/>
                  </a:cubicBezTo>
                  <a:cubicBezTo>
                    <a:pt x="3127" y="936"/>
                    <a:pt x="3218" y="1028"/>
                    <a:pt x="3287" y="1119"/>
                  </a:cubicBezTo>
                  <a:cubicBezTo>
                    <a:pt x="3378" y="1233"/>
                    <a:pt x="3447" y="1347"/>
                    <a:pt x="3492" y="1484"/>
                  </a:cubicBezTo>
                  <a:cubicBezTo>
                    <a:pt x="3538" y="1598"/>
                    <a:pt x="3561" y="1735"/>
                    <a:pt x="3584" y="1872"/>
                  </a:cubicBezTo>
                  <a:cubicBezTo>
                    <a:pt x="3606" y="1986"/>
                    <a:pt x="3606" y="2123"/>
                    <a:pt x="3584" y="2260"/>
                  </a:cubicBezTo>
                  <a:cubicBezTo>
                    <a:pt x="3561" y="2397"/>
                    <a:pt x="3538" y="2511"/>
                    <a:pt x="3492" y="2648"/>
                  </a:cubicBezTo>
                  <a:cubicBezTo>
                    <a:pt x="3424" y="2762"/>
                    <a:pt x="3355" y="2899"/>
                    <a:pt x="3264" y="3013"/>
                  </a:cubicBezTo>
                  <a:cubicBezTo>
                    <a:pt x="3173" y="3105"/>
                    <a:pt x="3082" y="3196"/>
                    <a:pt x="2967" y="3287"/>
                  </a:cubicBezTo>
                  <a:cubicBezTo>
                    <a:pt x="2876" y="3356"/>
                    <a:pt x="2762" y="3424"/>
                    <a:pt x="2625" y="3493"/>
                  </a:cubicBezTo>
                  <a:cubicBezTo>
                    <a:pt x="2488" y="3538"/>
                    <a:pt x="2374" y="3561"/>
                    <a:pt x="2237" y="3584"/>
                  </a:cubicBezTo>
                  <a:lnTo>
                    <a:pt x="1826" y="3584"/>
                  </a:lnTo>
                  <a:cubicBezTo>
                    <a:pt x="1712" y="3561"/>
                    <a:pt x="1575" y="3516"/>
                    <a:pt x="1461" y="3470"/>
                  </a:cubicBezTo>
                  <a:cubicBezTo>
                    <a:pt x="1301" y="3401"/>
                    <a:pt x="1187" y="3333"/>
                    <a:pt x="1073" y="3242"/>
                  </a:cubicBezTo>
                  <a:cubicBezTo>
                    <a:pt x="982" y="3150"/>
                    <a:pt x="890" y="3059"/>
                    <a:pt x="822" y="2968"/>
                  </a:cubicBezTo>
                  <a:cubicBezTo>
                    <a:pt x="730" y="2854"/>
                    <a:pt x="685" y="2740"/>
                    <a:pt x="616" y="2625"/>
                  </a:cubicBezTo>
                  <a:cubicBezTo>
                    <a:pt x="571" y="2488"/>
                    <a:pt x="525" y="2351"/>
                    <a:pt x="525" y="2215"/>
                  </a:cubicBezTo>
                  <a:cubicBezTo>
                    <a:pt x="502" y="2100"/>
                    <a:pt x="502" y="1963"/>
                    <a:pt x="525" y="1827"/>
                  </a:cubicBezTo>
                  <a:cubicBezTo>
                    <a:pt x="548" y="1690"/>
                    <a:pt x="571" y="1575"/>
                    <a:pt x="616" y="1461"/>
                  </a:cubicBezTo>
                  <a:cubicBezTo>
                    <a:pt x="685" y="1324"/>
                    <a:pt x="753" y="1210"/>
                    <a:pt x="845" y="1096"/>
                  </a:cubicBezTo>
                  <a:cubicBezTo>
                    <a:pt x="936" y="982"/>
                    <a:pt x="1027" y="891"/>
                    <a:pt x="1141" y="799"/>
                  </a:cubicBezTo>
                  <a:cubicBezTo>
                    <a:pt x="1233" y="731"/>
                    <a:pt x="1370" y="662"/>
                    <a:pt x="1507" y="594"/>
                  </a:cubicBezTo>
                  <a:cubicBezTo>
                    <a:pt x="1621" y="548"/>
                    <a:pt x="1735" y="525"/>
                    <a:pt x="1872" y="503"/>
                  </a:cubicBezTo>
                  <a:close/>
                  <a:moveTo>
                    <a:pt x="2032" y="0"/>
                  </a:moveTo>
                  <a:cubicBezTo>
                    <a:pt x="1826" y="0"/>
                    <a:pt x="1621" y="23"/>
                    <a:pt x="1392" y="115"/>
                  </a:cubicBezTo>
                  <a:cubicBezTo>
                    <a:pt x="1324" y="137"/>
                    <a:pt x="1255" y="160"/>
                    <a:pt x="1187" y="183"/>
                  </a:cubicBezTo>
                  <a:cubicBezTo>
                    <a:pt x="1073" y="229"/>
                    <a:pt x="982" y="297"/>
                    <a:pt x="890" y="366"/>
                  </a:cubicBezTo>
                  <a:cubicBezTo>
                    <a:pt x="890" y="366"/>
                    <a:pt x="867" y="366"/>
                    <a:pt x="845" y="389"/>
                  </a:cubicBezTo>
                  <a:lnTo>
                    <a:pt x="753" y="457"/>
                  </a:lnTo>
                  <a:cubicBezTo>
                    <a:pt x="616" y="571"/>
                    <a:pt x="457" y="731"/>
                    <a:pt x="320" y="936"/>
                  </a:cubicBezTo>
                  <a:cubicBezTo>
                    <a:pt x="206" y="1119"/>
                    <a:pt x="91" y="1370"/>
                    <a:pt x="46" y="1621"/>
                  </a:cubicBezTo>
                  <a:cubicBezTo>
                    <a:pt x="0" y="1827"/>
                    <a:pt x="0" y="2055"/>
                    <a:pt x="23" y="2283"/>
                  </a:cubicBezTo>
                  <a:cubicBezTo>
                    <a:pt x="46" y="2511"/>
                    <a:pt x="114" y="2762"/>
                    <a:pt x="228" y="2991"/>
                  </a:cubicBezTo>
                  <a:cubicBezTo>
                    <a:pt x="320" y="3173"/>
                    <a:pt x="479" y="3379"/>
                    <a:pt x="662" y="3538"/>
                  </a:cubicBezTo>
                  <a:cubicBezTo>
                    <a:pt x="845" y="3721"/>
                    <a:pt x="1050" y="3858"/>
                    <a:pt x="1278" y="3949"/>
                  </a:cubicBezTo>
                  <a:cubicBezTo>
                    <a:pt x="1529" y="4041"/>
                    <a:pt x="1780" y="4086"/>
                    <a:pt x="2054" y="4086"/>
                  </a:cubicBezTo>
                  <a:cubicBezTo>
                    <a:pt x="2260" y="4086"/>
                    <a:pt x="2488" y="4063"/>
                    <a:pt x="2693" y="3995"/>
                  </a:cubicBezTo>
                  <a:cubicBezTo>
                    <a:pt x="2899" y="3926"/>
                    <a:pt x="3082" y="3835"/>
                    <a:pt x="3287" y="3698"/>
                  </a:cubicBezTo>
                  <a:cubicBezTo>
                    <a:pt x="3470" y="3538"/>
                    <a:pt x="3629" y="3379"/>
                    <a:pt x="3766" y="3150"/>
                  </a:cubicBezTo>
                  <a:cubicBezTo>
                    <a:pt x="3903" y="2991"/>
                    <a:pt x="3995" y="2762"/>
                    <a:pt x="4040" y="2511"/>
                  </a:cubicBezTo>
                  <a:cubicBezTo>
                    <a:pt x="4109" y="2283"/>
                    <a:pt x="4109" y="2055"/>
                    <a:pt x="4086" y="1781"/>
                  </a:cubicBezTo>
                  <a:cubicBezTo>
                    <a:pt x="4040" y="1438"/>
                    <a:pt x="3926" y="1119"/>
                    <a:pt x="3721" y="845"/>
                  </a:cubicBezTo>
                  <a:cubicBezTo>
                    <a:pt x="3492" y="525"/>
                    <a:pt x="3173" y="297"/>
                    <a:pt x="2830" y="137"/>
                  </a:cubicBezTo>
                  <a:cubicBezTo>
                    <a:pt x="2762" y="115"/>
                    <a:pt x="2693" y="92"/>
                    <a:pt x="2625" y="69"/>
                  </a:cubicBezTo>
                  <a:lnTo>
                    <a:pt x="2579" y="69"/>
                  </a:lnTo>
                  <a:cubicBezTo>
                    <a:pt x="2442" y="23"/>
                    <a:pt x="2283" y="0"/>
                    <a:pt x="2100" y="0"/>
                  </a:cubicBezTo>
                  <a:close/>
                </a:path>
              </a:pathLst>
            </a:custGeom>
            <a:solidFill>
              <a:srgbClr val="BEBEB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6" name="Google Shape;4872;p38">
              <a:extLst>
                <a:ext uri="{FF2B5EF4-FFF2-40B4-BE49-F238E27FC236}">
                  <a16:creationId xmlns:a16="http://schemas.microsoft.com/office/drawing/2014/main" id="{F3BEBA7F-8F93-BF45-34DC-E420EE7A7BBA}"/>
                </a:ext>
              </a:extLst>
            </p:cNvPr>
            <p:cNvSpPr/>
            <p:nvPr/>
          </p:nvSpPr>
          <p:spPr>
            <a:xfrm>
              <a:off x="7998404" y="2448215"/>
              <a:ext cx="116306" cy="85914"/>
            </a:xfrm>
            <a:custGeom>
              <a:avLst/>
              <a:gdLst/>
              <a:ahLst/>
              <a:cxnLst/>
              <a:rect l="l" t="t" r="r" b="b"/>
              <a:pathLst>
                <a:path w="4156" h="3070" extrusionOk="0">
                  <a:moveTo>
                    <a:pt x="275" y="0"/>
                  </a:moveTo>
                  <a:cubicBezTo>
                    <a:pt x="206" y="0"/>
                    <a:pt x="115" y="46"/>
                    <a:pt x="69" y="114"/>
                  </a:cubicBezTo>
                  <a:cubicBezTo>
                    <a:pt x="1" y="228"/>
                    <a:pt x="24" y="365"/>
                    <a:pt x="138" y="457"/>
                  </a:cubicBezTo>
                  <a:cubicBezTo>
                    <a:pt x="1325" y="1301"/>
                    <a:pt x="2512" y="2146"/>
                    <a:pt x="3721" y="3013"/>
                  </a:cubicBezTo>
                  <a:lnTo>
                    <a:pt x="3744" y="3013"/>
                  </a:lnTo>
                  <a:cubicBezTo>
                    <a:pt x="3792" y="3051"/>
                    <a:pt x="3848" y="3069"/>
                    <a:pt x="3901" y="3069"/>
                  </a:cubicBezTo>
                  <a:cubicBezTo>
                    <a:pt x="3976" y="3069"/>
                    <a:pt x="4047" y="3034"/>
                    <a:pt x="4087" y="2967"/>
                  </a:cubicBezTo>
                  <a:cubicBezTo>
                    <a:pt x="4155" y="2853"/>
                    <a:pt x="4132" y="2694"/>
                    <a:pt x="4041" y="2625"/>
                  </a:cubicBezTo>
                  <a:lnTo>
                    <a:pt x="4018" y="2625"/>
                  </a:lnTo>
                  <a:cubicBezTo>
                    <a:pt x="2808" y="1758"/>
                    <a:pt x="1622" y="913"/>
                    <a:pt x="412" y="46"/>
                  </a:cubicBezTo>
                  <a:cubicBezTo>
                    <a:pt x="366" y="23"/>
                    <a:pt x="321" y="0"/>
                    <a:pt x="275"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7" name="Google Shape;4873;p38">
              <a:extLst>
                <a:ext uri="{FF2B5EF4-FFF2-40B4-BE49-F238E27FC236}">
                  <a16:creationId xmlns:a16="http://schemas.microsoft.com/office/drawing/2014/main" id="{A1FA0D55-5C55-2715-C12E-C1FF9C4A54F8}"/>
                </a:ext>
              </a:extLst>
            </p:cNvPr>
            <p:cNvSpPr/>
            <p:nvPr/>
          </p:nvSpPr>
          <p:spPr>
            <a:xfrm>
              <a:off x="7966473" y="2496125"/>
              <a:ext cx="115018" cy="84795"/>
            </a:xfrm>
            <a:custGeom>
              <a:avLst/>
              <a:gdLst/>
              <a:ahLst/>
              <a:cxnLst/>
              <a:rect l="l" t="t" r="r" b="b"/>
              <a:pathLst>
                <a:path w="4110" h="3030" extrusionOk="0">
                  <a:moveTo>
                    <a:pt x="275" y="0"/>
                  </a:moveTo>
                  <a:cubicBezTo>
                    <a:pt x="183" y="0"/>
                    <a:pt x="115" y="46"/>
                    <a:pt x="69" y="114"/>
                  </a:cubicBezTo>
                  <a:cubicBezTo>
                    <a:pt x="1" y="228"/>
                    <a:pt x="24" y="365"/>
                    <a:pt x="138" y="457"/>
                  </a:cubicBezTo>
                  <a:cubicBezTo>
                    <a:pt x="1325" y="1301"/>
                    <a:pt x="2511" y="2146"/>
                    <a:pt x="3698" y="2990"/>
                  </a:cubicBezTo>
                  <a:cubicBezTo>
                    <a:pt x="3734" y="3017"/>
                    <a:pt x="3781" y="3030"/>
                    <a:pt x="3830" y="3030"/>
                  </a:cubicBezTo>
                  <a:cubicBezTo>
                    <a:pt x="3905" y="3030"/>
                    <a:pt x="3985" y="3000"/>
                    <a:pt x="4041" y="2945"/>
                  </a:cubicBezTo>
                  <a:cubicBezTo>
                    <a:pt x="4109" y="2830"/>
                    <a:pt x="4086" y="2671"/>
                    <a:pt x="3972" y="2579"/>
                  </a:cubicBezTo>
                  <a:cubicBezTo>
                    <a:pt x="2785" y="1735"/>
                    <a:pt x="1598" y="890"/>
                    <a:pt x="412" y="46"/>
                  </a:cubicBezTo>
                  <a:cubicBezTo>
                    <a:pt x="366" y="23"/>
                    <a:pt x="320" y="0"/>
                    <a:pt x="275"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8" name="Google Shape;4874;p38">
              <a:extLst>
                <a:ext uri="{FF2B5EF4-FFF2-40B4-BE49-F238E27FC236}">
                  <a16:creationId xmlns:a16="http://schemas.microsoft.com/office/drawing/2014/main" id="{6662083A-8650-7BCD-C7E6-CDE5A9645F25}"/>
                </a:ext>
              </a:extLst>
            </p:cNvPr>
            <p:cNvSpPr/>
            <p:nvPr/>
          </p:nvSpPr>
          <p:spPr>
            <a:xfrm>
              <a:off x="8671052" y="2997533"/>
              <a:ext cx="68367" cy="51436"/>
            </a:xfrm>
            <a:custGeom>
              <a:avLst/>
              <a:gdLst/>
              <a:ahLst/>
              <a:cxnLst/>
              <a:rect l="l" t="t" r="r" b="b"/>
              <a:pathLst>
                <a:path w="2443" h="1838" extrusionOk="0">
                  <a:moveTo>
                    <a:pt x="274" y="1"/>
                  </a:moveTo>
                  <a:cubicBezTo>
                    <a:pt x="205" y="1"/>
                    <a:pt x="137" y="47"/>
                    <a:pt x="68" y="115"/>
                  </a:cubicBezTo>
                  <a:cubicBezTo>
                    <a:pt x="0" y="206"/>
                    <a:pt x="23" y="366"/>
                    <a:pt x="137" y="457"/>
                  </a:cubicBezTo>
                  <a:cubicBezTo>
                    <a:pt x="753" y="891"/>
                    <a:pt x="1392" y="1348"/>
                    <a:pt x="2009" y="1781"/>
                  </a:cubicBezTo>
                  <a:cubicBezTo>
                    <a:pt x="2056" y="1819"/>
                    <a:pt x="2112" y="1838"/>
                    <a:pt x="2165" y="1838"/>
                  </a:cubicBezTo>
                  <a:cubicBezTo>
                    <a:pt x="2240" y="1838"/>
                    <a:pt x="2311" y="1802"/>
                    <a:pt x="2351" y="1736"/>
                  </a:cubicBezTo>
                  <a:cubicBezTo>
                    <a:pt x="2442" y="1621"/>
                    <a:pt x="2419" y="1462"/>
                    <a:pt x="2305" y="1393"/>
                  </a:cubicBezTo>
                  <a:cubicBezTo>
                    <a:pt x="1666" y="937"/>
                    <a:pt x="1050" y="503"/>
                    <a:pt x="434" y="47"/>
                  </a:cubicBezTo>
                  <a:cubicBezTo>
                    <a:pt x="388" y="24"/>
                    <a:pt x="320" y="1"/>
                    <a:pt x="274"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9" name="Google Shape;4875;p38">
              <a:extLst>
                <a:ext uri="{FF2B5EF4-FFF2-40B4-BE49-F238E27FC236}">
                  <a16:creationId xmlns:a16="http://schemas.microsoft.com/office/drawing/2014/main" id="{D690DA80-1BA2-4CAE-57DB-10BF78FCEFDC}"/>
                </a:ext>
              </a:extLst>
            </p:cNvPr>
            <p:cNvSpPr/>
            <p:nvPr/>
          </p:nvSpPr>
          <p:spPr>
            <a:xfrm>
              <a:off x="8704885" y="2950266"/>
              <a:ext cx="68395" cy="50989"/>
            </a:xfrm>
            <a:custGeom>
              <a:avLst/>
              <a:gdLst/>
              <a:ahLst/>
              <a:cxnLst/>
              <a:rect l="l" t="t" r="r" b="b"/>
              <a:pathLst>
                <a:path w="2444" h="1822" extrusionOk="0">
                  <a:moveTo>
                    <a:pt x="275" y="1"/>
                  </a:moveTo>
                  <a:cubicBezTo>
                    <a:pt x="206" y="1"/>
                    <a:pt x="115" y="24"/>
                    <a:pt x="69" y="92"/>
                  </a:cubicBezTo>
                  <a:cubicBezTo>
                    <a:pt x="1" y="206"/>
                    <a:pt x="24" y="366"/>
                    <a:pt x="138" y="435"/>
                  </a:cubicBezTo>
                  <a:cubicBezTo>
                    <a:pt x="754" y="891"/>
                    <a:pt x="1393" y="1325"/>
                    <a:pt x="2009" y="1781"/>
                  </a:cubicBezTo>
                  <a:cubicBezTo>
                    <a:pt x="2054" y="1808"/>
                    <a:pt x="2107" y="1821"/>
                    <a:pt x="2157" y="1821"/>
                  </a:cubicBezTo>
                  <a:cubicBezTo>
                    <a:pt x="2235" y="1821"/>
                    <a:pt x="2310" y="1791"/>
                    <a:pt x="2352" y="1736"/>
                  </a:cubicBezTo>
                  <a:cubicBezTo>
                    <a:pt x="2443" y="1621"/>
                    <a:pt x="2420" y="1462"/>
                    <a:pt x="2306" y="1370"/>
                  </a:cubicBezTo>
                  <a:cubicBezTo>
                    <a:pt x="1667" y="937"/>
                    <a:pt x="1051" y="480"/>
                    <a:pt x="412" y="46"/>
                  </a:cubicBezTo>
                  <a:cubicBezTo>
                    <a:pt x="366" y="1"/>
                    <a:pt x="320" y="1"/>
                    <a:pt x="275"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0" name="Google Shape;4876;p38">
              <a:extLst>
                <a:ext uri="{FF2B5EF4-FFF2-40B4-BE49-F238E27FC236}">
                  <a16:creationId xmlns:a16="http://schemas.microsoft.com/office/drawing/2014/main" id="{A2F0EEF6-CDFC-903C-00D6-F5CDA5D6557F}"/>
                </a:ext>
              </a:extLst>
            </p:cNvPr>
            <p:cNvSpPr/>
            <p:nvPr/>
          </p:nvSpPr>
          <p:spPr>
            <a:xfrm>
              <a:off x="8137042" y="2417543"/>
              <a:ext cx="651547" cy="466118"/>
            </a:xfrm>
            <a:custGeom>
              <a:avLst/>
              <a:gdLst/>
              <a:ahLst/>
              <a:cxnLst/>
              <a:rect l="l" t="t" r="r" b="b"/>
              <a:pathLst>
                <a:path w="23282" h="16656" extrusionOk="0">
                  <a:moveTo>
                    <a:pt x="274" y="1"/>
                  </a:moveTo>
                  <a:cubicBezTo>
                    <a:pt x="183" y="1"/>
                    <a:pt x="114" y="23"/>
                    <a:pt x="69" y="92"/>
                  </a:cubicBezTo>
                  <a:cubicBezTo>
                    <a:pt x="0" y="206"/>
                    <a:pt x="23" y="366"/>
                    <a:pt x="114" y="434"/>
                  </a:cubicBezTo>
                  <a:cubicBezTo>
                    <a:pt x="3173" y="2603"/>
                    <a:pt x="6231" y="4771"/>
                    <a:pt x="9267" y="6939"/>
                  </a:cubicBezTo>
                  <a:cubicBezTo>
                    <a:pt x="12257" y="9062"/>
                    <a:pt x="15270" y="11208"/>
                    <a:pt x="18260" y="13331"/>
                  </a:cubicBezTo>
                  <a:cubicBezTo>
                    <a:pt x="19767" y="14403"/>
                    <a:pt x="21273" y="15476"/>
                    <a:pt x="22780" y="16549"/>
                  </a:cubicBezTo>
                  <a:cubicBezTo>
                    <a:pt x="22780" y="16549"/>
                    <a:pt x="22803" y="16572"/>
                    <a:pt x="22803" y="16572"/>
                  </a:cubicBezTo>
                  <a:cubicBezTo>
                    <a:pt x="22825" y="16572"/>
                    <a:pt x="22848" y="16595"/>
                    <a:pt x="22848" y="16617"/>
                  </a:cubicBezTo>
                  <a:cubicBezTo>
                    <a:pt x="22891" y="16643"/>
                    <a:pt x="22940" y="16656"/>
                    <a:pt x="22989" y="16656"/>
                  </a:cubicBezTo>
                  <a:cubicBezTo>
                    <a:pt x="23069" y="16656"/>
                    <a:pt x="23148" y="16620"/>
                    <a:pt x="23191" y="16549"/>
                  </a:cubicBezTo>
                  <a:cubicBezTo>
                    <a:pt x="23282" y="16435"/>
                    <a:pt x="23259" y="16275"/>
                    <a:pt x="23145" y="16206"/>
                  </a:cubicBezTo>
                  <a:cubicBezTo>
                    <a:pt x="20611" y="14403"/>
                    <a:pt x="18078" y="12600"/>
                    <a:pt x="15567" y="10820"/>
                  </a:cubicBezTo>
                  <a:cubicBezTo>
                    <a:pt x="12554" y="8674"/>
                    <a:pt x="9564" y="6551"/>
                    <a:pt x="6574" y="4429"/>
                  </a:cubicBezTo>
                  <a:cubicBezTo>
                    <a:pt x="4519" y="2968"/>
                    <a:pt x="2465" y="1507"/>
                    <a:pt x="411" y="46"/>
                  </a:cubicBezTo>
                  <a:cubicBezTo>
                    <a:pt x="365" y="1"/>
                    <a:pt x="320" y="1"/>
                    <a:pt x="274"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1" name="Google Shape;4877;p38">
              <a:extLst>
                <a:ext uri="{FF2B5EF4-FFF2-40B4-BE49-F238E27FC236}">
                  <a16:creationId xmlns:a16="http://schemas.microsoft.com/office/drawing/2014/main" id="{D71AB015-50A5-4572-1C7A-24E40C910324}"/>
                </a:ext>
              </a:extLst>
            </p:cNvPr>
            <p:cNvSpPr/>
            <p:nvPr/>
          </p:nvSpPr>
          <p:spPr>
            <a:xfrm>
              <a:off x="8115298" y="2444381"/>
              <a:ext cx="651575" cy="466146"/>
            </a:xfrm>
            <a:custGeom>
              <a:avLst/>
              <a:gdLst/>
              <a:ahLst/>
              <a:cxnLst/>
              <a:rect l="l" t="t" r="r" b="b"/>
              <a:pathLst>
                <a:path w="23283" h="16657" extrusionOk="0">
                  <a:moveTo>
                    <a:pt x="275" y="0"/>
                  </a:moveTo>
                  <a:cubicBezTo>
                    <a:pt x="184" y="0"/>
                    <a:pt x="115" y="46"/>
                    <a:pt x="69" y="114"/>
                  </a:cubicBezTo>
                  <a:cubicBezTo>
                    <a:pt x="1" y="228"/>
                    <a:pt x="24" y="388"/>
                    <a:pt x="138" y="457"/>
                  </a:cubicBezTo>
                  <a:cubicBezTo>
                    <a:pt x="3128" y="2602"/>
                    <a:pt x="6141" y="4725"/>
                    <a:pt x="9131" y="6871"/>
                  </a:cubicBezTo>
                  <a:lnTo>
                    <a:pt x="18512" y="13536"/>
                  </a:lnTo>
                  <a:cubicBezTo>
                    <a:pt x="19950" y="14563"/>
                    <a:pt x="21411" y="15590"/>
                    <a:pt x="22849" y="16617"/>
                  </a:cubicBezTo>
                  <a:cubicBezTo>
                    <a:pt x="22894" y="16644"/>
                    <a:pt x="22946" y="16657"/>
                    <a:pt x="22997" y="16657"/>
                  </a:cubicBezTo>
                  <a:cubicBezTo>
                    <a:pt x="23075" y="16657"/>
                    <a:pt x="23150" y="16627"/>
                    <a:pt x="23191" y="16571"/>
                  </a:cubicBezTo>
                  <a:cubicBezTo>
                    <a:pt x="23283" y="16457"/>
                    <a:pt x="23237" y="16297"/>
                    <a:pt x="23146" y="16229"/>
                  </a:cubicBezTo>
                  <a:cubicBezTo>
                    <a:pt x="20863" y="14586"/>
                    <a:pt x="18558" y="12965"/>
                    <a:pt x="16275" y="11344"/>
                  </a:cubicBezTo>
                  <a:cubicBezTo>
                    <a:pt x="13194" y="9130"/>
                    <a:pt x="10090" y="6939"/>
                    <a:pt x="6986" y="4748"/>
                  </a:cubicBezTo>
                  <a:cubicBezTo>
                    <a:pt x="4794" y="3173"/>
                    <a:pt x="2603" y="1621"/>
                    <a:pt x="412" y="46"/>
                  </a:cubicBezTo>
                  <a:cubicBezTo>
                    <a:pt x="366" y="23"/>
                    <a:pt x="321" y="0"/>
                    <a:pt x="275"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2" name="Google Shape;4878;p38">
              <a:extLst>
                <a:ext uri="{FF2B5EF4-FFF2-40B4-BE49-F238E27FC236}">
                  <a16:creationId xmlns:a16="http://schemas.microsoft.com/office/drawing/2014/main" id="{BA6A25B9-A52A-7B8B-A1BA-B0FD318E75A2}"/>
                </a:ext>
              </a:extLst>
            </p:cNvPr>
            <p:cNvSpPr/>
            <p:nvPr/>
          </p:nvSpPr>
          <p:spPr>
            <a:xfrm>
              <a:off x="7965830" y="2447571"/>
              <a:ext cx="46035" cy="61343"/>
            </a:xfrm>
            <a:custGeom>
              <a:avLst/>
              <a:gdLst/>
              <a:ahLst/>
              <a:cxnLst/>
              <a:rect l="l" t="t" r="r" b="b"/>
              <a:pathLst>
                <a:path w="1645" h="2192" extrusionOk="0">
                  <a:moveTo>
                    <a:pt x="1096" y="731"/>
                  </a:moveTo>
                  <a:cubicBezTo>
                    <a:pt x="1096" y="754"/>
                    <a:pt x="1074" y="754"/>
                    <a:pt x="1074" y="776"/>
                  </a:cubicBezTo>
                  <a:cubicBezTo>
                    <a:pt x="1074" y="754"/>
                    <a:pt x="1096" y="731"/>
                    <a:pt x="1096" y="731"/>
                  </a:cubicBezTo>
                  <a:close/>
                  <a:moveTo>
                    <a:pt x="1348" y="0"/>
                  </a:moveTo>
                  <a:cubicBezTo>
                    <a:pt x="1325" y="0"/>
                    <a:pt x="1302" y="0"/>
                    <a:pt x="1256" y="23"/>
                  </a:cubicBezTo>
                  <a:cubicBezTo>
                    <a:pt x="914" y="183"/>
                    <a:pt x="640" y="480"/>
                    <a:pt x="412" y="799"/>
                  </a:cubicBezTo>
                  <a:cubicBezTo>
                    <a:pt x="206" y="1119"/>
                    <a:pt x="24" y="1507"/>
                    <a:pt x="24" y="1918"/>
                  </a:cubicBezTo>
                  <a:cubicBezTo>
                    <a:pt x="1" y="1986"/>
                    <a:pt x="24" y="2055"/>
                    <a:pt x="69" y="2100"/>
                  </a:cubicBezTo>
                  <a:cubicBezTo>
                    <a:pt x="92" y="2146"/>
                    <a:pt x="161" y="2192"/>
                    <a:pt x="229" y="2192"/>
                  </a:cubicBezTo>
                  <a:cubicBezTo>
                    <a:pt x="298" y="2192"/>
                    <a:pt x="366" y="2192"/>
                    <a:pt x="412" y="2146"/>
                  </a:cubicBezTo>
                  <a:cubicBezTo>
                    <a:pt x="457" y="2100"/>
                    <a:pt x="503" y="2032"/>
                    <a:pt x="503" y="1986"/>
                  </a:cubicBezTo>
                  <a:cubicBezTo>
                    <a:pt x="503" y="1872"/>
                    <a:pt x="526" y="1781"/>
                    <a:pt x="526" y="1689"/>
                  </a:cubicBezTo>
                  <a:cubicBezTo>
                    <a:pt x="571" y="1530"/>
                    <a:pt x="640" y="1393"/>
                    <a:pt x="731" y="1233"/>
                  </a:cubicBezTo>
                  <a:cubicBezTo>
                    <a:pt x="823" y="1050"/>
                    <a:pt x="960" y="891"/>
                    <a:pt x="1119" y="731"/>
                  </a:cubicBezTo>
                  <a:cubicBezTo>
                    <a:pt x="1188" y="639"/>
                    <a:pt x="1302" y="571"/>
                    <a:pt x="1393" y="503"/>
                  </a:cubicBezTo>
                  <a:cubicBezTo>
                    <a:pt x="1416" y="503"/>
                    <a:pt x="1439" y="480"/>
                    <a:pt x="1462" y="480"/>
                  </a:cubicBezTo>
                  <a:cubicBezTo>
                    <a:pt x="1576" y="411"/>
                    <a:pt x="1644" y="274"/>
                    <a:pt x="1576" y="160"/>
                  </a:cubicBezTo>
                  <a:cubicBezTo>
                    <a:pt x="1553" y="69"/>
                    <a:pt x="1462" y="0"/>
                    <a:pt x="1348"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3" name="Google Shape;4879;p38">
              <a:extLst>
                <a:ext uri="{FF2B5EF4-FFF2-40B4-BE49-F238E27FC236}">
                  <a16:creationId xmlns:a16="http://schemas.microsoft.com/office/drawing/2014/main" id="{F584231A-84AE-27C0-4E45-5BB53D903E19}"/>
                </a:ext>
              </a:extLst>
            </p:cNvPr>
            <p:cNvSpPr/>
            <p:nvPr/>
          </p:nvSpPr>
          <p:spPr>
            <a:xfrm>
              <a:off x="8067415" y="2521676"/>
              <a:ext cx="47910" cy="60056"/>
            </a:xfrm>
            <a:custGeom>
              <a:avLst/>
              <a:gdLst/>
              <a:ahLst/>
              <a:cxnLst/>
              <a:rect l="l" t="t" r="r" b="b"/>
              <a:pathLst>
                <a:path w="1712" h="2146" extrusionOk="0">
                  <a:moveTo>
                    <a:pt x="1438" y="0"/>
                  </a:moveTo>
                  <a:cubicBezTo>
                    <a:pt x="1392" y="0"/>
                    <a:pt x="1324" y="23"/>
                    <a:pt x="1278" y="46"/>
                  </a:cubicBezTo>
                  <a:cubicBezTo>
                    <a:pt x="1233" y="91"/>
                    <a:pt x="1210" y="160"/>
                    <a:pt x="1187" y="206"/>
                  </a:cubicBezTo>
                  <a:cubicBezTo>
                    <a:pt x="1187" y="228"/>
                    <a:pt x="1187" y="251"/>
                    <a:pt x="1187" y="251"/>
                  </a:cubicBezTo>
                  <a:cubicBezTo>
                    <a:pt x="1141" y="434"/>
                    <a:pt x="1050" y="616"/>
                    <a:pt x="982" y="776"/>
                  </a:cubicBezTo>
                  <a:cubicBezTo>
                    <a:pt x="845" y="1004"/>
                    <a:pt x="708" y="1187"/>
                    <a:pt x="525" y="1370"/>
                  </a:cubicBezTo>
                  <a:cubicBezTo>
                    <a:pt x="411" y="1484"/>
                    <a:pt x="274" y="1598"/>
                    <a:pt x="114" y="1689"/>
                  </a:cubicBezTo>
                  <a:cubicBezTo>
                    <a:pt x="46" y="1735"/>
                    <a:pt x="23" y="1803"/>
                    <a:pt x="23" y="1872"/>
                  </a:cubicBezTo>
                  <a:cubicBezTo>
                    <a:pt x="0" y="1917"/>
                    <a:pt x="23" y="1986"/>
                    <a:pt x="69" y="2032"/>
                  </a:cubicBezTo>
                  <a:cubicBezTo>
                    <a:pt x="114" y="2100"/>
                    <a:pt x="160" y="2123"/>
                    <a:pt x="228" y="2146"/>
                  </a:cubicBezTo>
                  <a:cubicBezTo>
                    <a:pt x="297" y="2146"/>
                    <a:pt x="342" y="2123"/>
                    <a:pt x="411" y="2077"/>
                  </a:cubicBezTo>
                  <a:cubicBezTo>
                    <a:pt x="730" y="1895"/>
                    <a:pt x="982" y="1621"/>
                    <a:pt x="1210" y="1324"/>
                  </a:cubicBezTo>
                  <a:cubicBezTo>
                    <a:pt x="1438" y="1004"/>
                    <a:pt x="1598" y="662"/>
                    <a:pt x="1689" y="274"/>
                  </a:cubicBezTo>
                  <a:cubicBezTo>
                    <a:pt x="1712" y="137"/>
                    <a:pt x="1598" y="23"/>
                    <a:pt x="1461"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4" name="Google Shape;4880;p38">
              <a:extLst>
                <a:ext uri="{FF2B5EF4-FFF2-40B4-BE49-F238E27FC236}">
                  <a16:creationId xmlns:a16="http://schemas.microsoft.com/office/drawing/2014/main" id="{60706133-EF81-1291-085A-AD29833DBA59}"/>
                </a:ext>
              </a:extLst>
            </p:cNvPr>
            <p:cNvSpPr/>
            <p:nvPr/>
          </p:nvSpPr>
          <p:spPr>
            <a:xfrm>
              <a:off x="8115941" y="2417543"/>
              <a:ext cx="34533" cy="40746"/>
            </a:xfrm>
            <a:custGeom>
              <a:avLst/>
              <a:gdLst/>
              <a:ahLst/>
              <a:cxnLst/>
              <a:rect l="l" t="t" r="r" b="b"/>
              <a:pathLst>
                <a:path w="1234" h="1456" extrusionOk="0">
                  <a:moveTo>
                    <a:pt x="914" y="617"/>
                  </a:moveTo>
                  <a:cubicBezTo>
                    <a:pt x="891" y="617"/>
                    <a:pt x="891" y="617"/>
                    <a:pt x="891" y="640"/>
                  </a:cubicBezTo>
                  <a:cubicBezTo>
                    <a:pt x="891" y="640"/>
                    <a:pt x="891" y="617"/>
                    <a:pt x="914" y="617"/>
                  </a:cubicBezTo>
                  <a:close/>
                  <a:moveTo>
                    <a:pt x="937" y="1"/>
                  </a:moveTo>
                  <a:cubicBezTo>
                    <a:pt x="891" y="1"/>
                    <a:pt x="845" y="23"/>
                    <a:pt x="800" y="69"/>
                  </a:cubicBezTo>
                  <a:cubicBezTo>
                    <a:pt x="457" y="320"/>
                    <a:pt x="138" y="685"/>
                    <a:pt x="24" y="1119"/>
                  </a:cubicBezTo>
                  <a:cubicBezTo>
                    <a:pt x="24" y="1165"/>
                    <a:pt x="1" y="1233"/>
                    <a:pt x="24" y="1302"/>
                  </a:cubicBezTo>
                  <a:cubicBezTo>
                    <a:pt x="69" y="1347"/>
                    <a:pt x="115" y="1416"/>
                    <a:pt x="161" y="1439"/>
                  </a:cubicBezTo>
                  <a:cubicBezTo>
                    <a:pt x="195" y="1450"/>
                    <a:pt x="229" y="1456"/>
                    <a:pt x="263" y="1456"/>
                  </a:cubicBezTo>
                  <a:cubicBezTo>
                    <a:pt x="298" y="1456"/>
                    <a:pt x="332" y="1450"/>
                    <a:pt x="366" y="1439"/>
                  </a:cubicBezTo>
                  <a:cubicBezTo>
                    <a:pt x="412" y="1416"/>
                    <a:pt x="480" y="1347"/>
                    <a:pt x="480" y="1302"/>
                  </a:cubicBezTo>
                  <a:cubicBezTo>
                    <a:pt x="526" y="1187"/>
                    <a:pt x="571" y="1073"/>
                    <a:pt x="617" y="982"/>
                  </a:cubicBezTo>
                  <a:cubicBezTo>
                    <a:pt x="686" y="868"/>
                    <a:pt x="777" y="754"/>
                    <a:pt x="868" y="640"/>
                  </a:cubicBezTo>
                  <a:cubicBezTo>
                    <a:pt x="937" y="571"/>
                    <a:pt x="1028" y="503"/>
                    <a:pt x="1096" y="457"/>
                  </a:cubicBezTo>
                  <a:cubicBezTo>
                    <a:pt x="1211" y="366"/>
                    <a:pt x="1233" y="206"/>
                    <a:pt x="1142" y="115"/>
                  </a:cubicBezTo>
                  <a:cubicBezTo>
                    <a:pt x="1096" y="46"/>
                    <a:pt x="1028" y="1"/>
                    <a:pt x="937"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5" name="Google Shape;4881;p38">
              <a:extLst>
                <a:ext uri="{FF2B5EF4-FFF2-40B4-BE49-F238E27FC236}">
                  <a16:creationId xmlns:a16="http://schemas.microsoft.com/office/drawing/2014/main" id="{8600B596-A573-3158-4D55-19795B0F972A}"/>
                </a:ext>
              </a:extLst>
            </p:cNvPr>
            <p:cNvSpPr/>
            <p:nvPr/>
          </p:nvSpPr>
          <p:spPr>
            <a:xfrm>
              <a:off x="8753439" y="2870425"/>
              <a:ext cx="34533" cy="39879"/>
            </a:xfrm>
            <a:custGeom>
              <a:avLst/>
              <a:gdLst/>
              <a:ahLst/>
              <a:cxnLst/>
              <a:rect l="l" t="t" r="r" b="b"/>
              <a:pathLst>
                <a:path w="1234" h="1425" extrusionOk="0">
                  <a:moveTo>
                    <a:pt x="959" y="1"/>
                  </a:moveTo>
                  <a:cubicBezTo>
                    <a:pt x="868" y="1"/>
                    <a:pt x="777" y="69"/>
                    <a:pt x="731" y="160"/>
                  </a:cubicBezTo>
                  <a:cubicBezTo>
                    <a:pt x="685" y="275"/>
                    <a:pt x="640" y="366"/>
                    <a:pt x="594" y="480"/>
                  </a:cubicBezTo>
                  <a:cubicBezTo>
                    <a:pt x="525" y="594"/>
                    <a:pt x="434" y="708"/>
                    <a:pt x="320" y="822"/>
                  </a:cubicBezTo>
                  <a:cubicBezTo>
                    <a:pt x="274" y="868"/>
                    <a:pt x="183" y="937"/>
                    <a:pt x="115" y="982"/>
                  </a:cubicBezTo>
                  <a:cubicBezTo>
                    <a:pt x="0" y="1051"/>
                    <a:pt x="0" y="1233"/>
                    <a:pt x="69" y="1325"/>
                  </a:cubicBezTo>
                  <a:cubicBezTo>
                    <a:pt x="115" y="1370"/>
                    <a:pt x="160" y="1416"/>
                    <a:pt x="229" y="1416"/>
                  </a:cubicBezTo>
                  <a:cubicBezTo>
                    <a:pt x="247" y="1422"/>
                    <a:pt x="265" y="1425"/>
                    <a:pt x="283" y="1425"/>
                  </a:cubicBezTo>
                  <a:cubicBezTo>
                    <a:pt x="332" y="1425"/>
                    <a:pt x="378" y="1404"/>
                    <a:pt x="411" y="1370"/>
                  </a:cubicBezTo>
                  <a:cubicBezTo>
                    <a:pt x="777" y="1142"/>
                    <a:pt x="1028" y="754"/>
                    <a:pt x="1187" y="343"/>
                  </a:cubicBezTo>
                  <a:cubicBezTo>
                    <a:pt x="1233" y="229"/>
                    <a:pt x="1165" y="69"/>
                    <a:pt x="1050" y="23"/>
                  </a:cubicBezTo>
                  <a:cubicBezTo>
                    <a:pt x="1028" y="23"/>
                    <a:pt x="982" y="1"/>
                    <a:pt x="959"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6" name="Google Shape;4882;p38">
              <a:extLst>
                <a:ext uri="{FF2B5EF4-FFF2-40B4-BE49-F238E27FC236}">
                  <a16:creationId xmlns:a16="http://schemas.microsoft.com/office/drawing/2014/main" id="{C713D511-85C2-597B-4777-53DA797AC5D3}"/>
                </a:ext>
              </a:extLst>
            </p:cNvPr>
            <p:cNvSpPr/>
            <p:nvPr/>
          </p:nvSpPr>
          <p:spPr>
            <a:xfrm>
              <a:off x="8671667" y="2949007"/>
              <a:ext cx="46679" cy="61427"/>
            </a:xfrm>
            <a:custGeom>
              <a:avLst/>
              <a:gdLst/>
              <a:ahLst/>
              <a:cxnLst/>
              <a:rect l="l" t="t" r="r" b="b"/>
              <a:pathLst>
                <a:path w="1668" h="2195" extrusionOk="0">
                  <a:moveTo>
                    <a:pt x="1393" y="0"/>
                  </a:moveTo>
                  <a:cubicBezTo>
                    <a:pt x="1348" y="0"/>
                    <a:pt x="1279" y="23"/>
                    <a:pt x="1256" y="46"/>
                  </a:cubicBezTo>
                  <a:cubicBezTo>
                    <a:pt x="959" y="274"/>
                    <a:pt x="708" y="548"/>
                    <a:pt x="480" y="845"/>
                  </a:cubicBezTo>
                  <a:cubicBezTo>
                    <a:pt x="275" y="1164"/>
                    <a:pt x="92" y="1529"/>
                    <a:pt x="24" y="1918"/>
                  </a:cubicBezTo>
                  <a:cubicBezTo>
                    <a:pt x="1" y="2054"/>
                    <a:pt x="115" y="2169"/>
                    <a:pt x="252" y="2191"/>
                  </a:cubicBezTo>
                  <a:cubicBezTo>
                    <a:pt x="264" y="2193"/>
                    <a:pt x="275" y="2194"/>
                    <a:pt x="286" y="2194"/>
                  </a:cubicBezTo>
                  <a:cubicBezTo>
                    <a:pt x="404" y="2194"/>
                    <a:pt x="484" y="2088"/>
                    <a:pt x="526" y="1963"/>
                  </a:cubicBezTo>
                  <a:cubicBezTo>
                    <a:pt x="526" y="1940"/>
                    <a:pt x="526" y="1895"/>
                    <a:pt x="526" y="1872"/>
                  </a:cubicBezTo>
                  <a:cubicBezTo>
                    <a:pt x="594" y="1689"/>
                    <a:pt x="663" y="1529"/>
                    <a:pt x="754" y="1347"/>
                  </a:cubicBezTo>
                  <a:cubicBezTo>
                    <a:pt x="886" y="1127"/>
                    <a:pt x="1039" y="907"/>
                    <a:pt x="1234" y="708"/>
                  </a:cubicBezTo>
                  <a:lnTo>
                    <a:pt x="1234" y="708"/>
                  </a:lnTo>
                  <a:cubicBezTo>
                    <a:pt x="1234" y="708"/>
                    <a:pt x="1233" y="708"/>
                    <a:pt x="1233" y="708"/>
                  </a:cubicBezTo>
                  <a:cubicBezTo>
                    <a:pt x="1234" y="707"/>
                    <a:pt x="1234" y="707"/>
                    <a:pt x="1235" y="707"/>
                  </a:cubicBezTo>
                  <a:lnTo>
                    <a:pt x="1235" y="707"/>
                  </a:lnTo>
                  <a:cubicBezTo>
                    <a:pt x="1234" y="707"/>
                    <a:pt x="1234" y="707"/>
                    <a:pt x="1234" y="708"/>
                  </a:cubicBezTo>
                  <a:lnTo>
                    <a:pt x="1234" y="708"/>
                  </a:lnTo>
                  <a:cubicBezTo>
                    <a:pt x="1250" y="708"/>
                    <a:pt x="1254" y="696"/>
                    <a:pt x="1256" y="690"/>
                  </a:cubicBezTo>
                  <a:lnTo>
                    <a:pt x="1256" y="690"/>
                  </a:lnTo>
                  <a:cubicBezTo>
                    <a:pt x="1249" y="695"/>
                    <a:pt x="1242" y="701"/>
                    <a:pt x="1235" y="707"/>
                  </a:cubicBezTo>
                  <a:lnTo>
                    <a:pt x="1235" y="707"/>
                  </a:lnTo>
                  <a:cubicBezTo>
                    <a:pt x="1242" y="699"/>
                    <a:pt x="1249" y="692"/>
                    <a:pt x="1256" y="685"/>
                  </a:cubicBezTo>
                  <a:lnTo>
                    <a:pt x="1256" y="685"/>
                  </a:lnTo>
                  <a:cubicBezTo>
                    <a:pt x="1256" y="685"/>
                    <a:pt x="1256" y="687"/>
                    <a:pt x="1256" y="690"/>
                  </a:cubicBezTo>
                  <a:lnTo>
                    <a:pt x="1256" y="690"/>
                  </a:lnTo>
                  <a:cubicBezTo>
                    <a:pt x="1360" y="604"/>
                    <a:pt x="1446" y="519"/>
                    <a:pt x="1553" y="434"/>
                  </a:cubicBezTo>
                  <a:cubicBezTo>
                    <a:pt x="1644" y="365"/>
                    <a:pt x="1667" y="206"/>
                    <a:pt x="1599" y="91"/>
                  </a:cubicBezTo>
                  <a:cubicBezTo>
                    <a:pt x="1553" y="23"/>
                    <a:pt x="1462" y="0"/>
                    <a:pt x="1393"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7" name="Google Shape;4883;p38">
              <a:extLst>
                <a:ext uri="{FF2B5EF4-FFF2-40B4-BE49-F238E27FC236}">
                  <a16:creationId xmlns:a16="http://schemas.microsoft.com/office/drawing/2014/main" id="{C83A465E-A937-89D0-97C8-3CD2FC1B2309}"/>
                </a:ext>
              </a:extLst>
            </p:cNvPr>
            <p:cNvSpPr/>
            <p:nvPr/>
          </p:nvSpPr>
          <p:spPr>
            <a:xfrm>
              <a:off x="8725958" y="2988605"/>
              <a:ext cx="46679" cy="60084"/>
            </a:xfrm>
            <a:custGeom>
              <a:avLst/>
              <a:gdLst/>
              <a:ahLst/>
              <a:cxnLst/>
              <a:rect l="l" t="t" r="r" b="b"/>
              <a:pathLst>
                <a:path w="1668" h="2147" extrusionOk="0">
                  <a:moveTo>
                    <a:pt x="1416" y="0"/>
                  </a:moveTo>
                  <a:cubicBezTo>
                    <a:pt x="1279" y="0"/>
                    <a:pt x="1188" y="92"/>
                    <a:pt x="1165" y="206"/>
                  </a:cubicBezTo>
                  <a:cubicBezTo>
                    <a:pt x="1165" y="251"/>
                    <a:pt x="1142" y="297"/>
                    <a:pt x="1142" y="343"/>
                  </a:cubicBezTo>
                  <a:cubicBezTo>
                    <a:pt x="1097" y="503"/>
                    <a:pt x="1028" y="662"/>
                    <a:pt x="937" y="822"/>
                  </a:cubicBezTo>
                  <a:cubicBezTo>
                    <a:pt x="823" y="1027"/>
                    <a:pt x="686" y="1210"/>
                    <a:pt x="503" y="1393"/>
                  </a:cubicBezTo>
                  <a:cubicBezTo>
                    <a:pt x="412" y="1484"/>
                    <a:pt x="298" y="1575"/>
                    <a:pt x="184" y="1644"/>
                  </a:cubicBezTo>
                  <a:cubicBezTo>
                    <a:pt x="184" y="1667"/>
                    <a:pt x="161" y="1667"/>
                    <a:pt x="161" y="1667"/>
                  </a:cubicBezTo>
                  <a:cubicBezTo>
                    <a:pt x="92" y="1712"/>
                    <a:pt x="47" y="1735"/>
                    <a:pt x="24" y="1804"/>
                  </a:cubicBezTo>
                  <a:cubicBezTo>
                    <a:pt x="1" y="1872"/>
                    <a:pt x="1" y="1940"/>
                    <a:pt x="24" y="1986"/>
                  </a:cubicBezTo>
                  <a:cubicBezTo>
                    <a:pt x="59" y="2073"/>
                    <a:pt x="159" y="2147"/>
                    <a:pt x="256" y="2147"/>
                  </a:cubicBezTo>
                  <a:cubicBezTo>
                    <a:pt x="286" y="2147"/>
                    <a:pt x="316" y="2139"/>
                    <a:pt x="343" y="2123"/>
                  </a:cubicBezTo>
                  <a:cubicBezTo>
                    <a:pt x="686" y="1940"/>
                    <a:pt x="960" y="1644"/>
                    <a:pt x="1188" y="1347"/>
                  </a:cubicBezTo>
                  <a:cubicBezTo>
                    <a:pt x="1302" y="1164"/>
                    <a:pt x="1416" y="1005"/>
                    <a:pt x="1485" y="822"/>
                  </a:cubicBezTo>
                  <a:cubicBezTo>
                    <a:pt x="1576" y="639"/>
                    <a:pt x="1622" y="457"/>
                    <a:pt x="1644" y="274"/>
                  </a:cubicBezTo>
                  <a:cubicBezTo>
                    <a:pt x="1667" y="137"/>
                    <a:pt x="1576" y="23"/>
                    <a:pt x="1439"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8" name="Google Shape;4884;p38">
              <a:extLst>
                <a:ext uri="{FF2B5EF4-FFF2-40B4-BE49-F238E27FC236}">
                  <a16:creationId xmlns:a16="http://schemas.microsoft.com/office/drawing/2014/main" id="{8BED65CC-EF2E-F3E8-58D7-7C2F73041F76}"/>
                </a:ext>
              </a:extLst>
            </p:cNvPr>
            <p:cNvSpPr/>
            <p:nvPr/>
          </p:nvSpPr>
          <p:spPr>
            <a:xfrm>
              <a:off x="6371468" y="1632508"/>
              <a:ext cx="808711" cy="737797"/>
            </a:xfrm>
            <a:custGeom>
              <a:avLst/>
              <a:gdLst/>
              <a:ahLst/>
              <a:cxnLst/>
              <a:rect l="l" t="t" r="r" b="b"/>
              <a:pathLst>
                <a:path w="28898" h="26364" extrusionOk="0">
                  <a:moveTo>
                    <a:pt x="7830" y="0"/>
                  </a:moveTo>
                  <a:cubicBezTo>
                    <a:pt x="7693" y="0"/>
                    <a:pt x="7533" y="23"/>
                    <a:pt x="7373" y="46"/>
                  </a:cubicBezTo>
                  <a:cubicBezTo>
                    <a:pt x="7328" y="69"/>
                    <a:pt x="7282" y="69"/>
                    <a:pt x="7237" y="92"/>
                  </a:cubicBezTo>
                  <a:cubicBezTo>
                    <a:pt x="7191" y="92"/>
                    <a:pt x="7145" y="114"/>
                    <a:pt x="7077" y="114"/>
                  </a:cubicBezTo>
                  <a:lnTo>
                    <a:pt x="7031" y="137"/>
                  </a:lnTo>
                  <a:lnTo>
                    <a:pt x="6985" y="137"/>
                  </a:lnTo>
                  <a:cubicBezTo>
                    <a:pt x="6963" y="137"/>
                    <a:pt x="6940" y="114"/>
                    <a:pt x="6917" y="114"/>
                  </a:cubicBezTo>
                  <a:lnTo>
                    <a:pt x="6848" y="114"/>
                  </a:lnTo>
                  <a:cubicBezTo>
                    <a:pt x="6757" y="114"/>
                    <a:pt x="6689" y="137"/>
                    <a:pt x="6620" y="206"/>
                  </a:cubicBezTo>
                  <a:cubicBezTo>
                    <a:pt x="6575" y="206"/>
                    <a:pt x="6529" y="251"/>
                    <a:pt x="6506" y="274"/>
                  </a:cubicBezTo>
                  <a:cubicBezTo>
                    <a:pt x="6483" y="343"/>
                    <a:pt x="6438" y="411"/>
                    <a:pt x="6392" y="480"/>
                  </a:cubicBezTo>
                  <a:cubicBezTo>
                    <a:pt x="6369" y="525"/>
                    <a:pt x="6346" y="571"/>
                    <a:pt x="6324" y="617"/>
                  </a:cubicBezTo>
                  <a:lnTo>
                    <a:pt x="6278" y="708"/>
                  </a:lnTo>
                  <a:cubicBezTo>
                    <a:pt x="6255" y="776"/>
                    <a:pt x="6209" y="845"/>
                    <a:pt x="6164" y="891"/>
                  </a:cubicBezTo>
                  <a:cubicBezTo>
                    <a:pt x="6141" y="959"/>
                    <a:pt x="6095" y="1005"/>
                    <a:pt x="6072" y="1073"/>
                  </a:cubicBezTo>
                  <a:lnTo>
                    <a:pt x="6027" y="1164"/>
                  </a:lnTo>
                  <a:cubicBezTo>
                    <a:pt x="5981" y="1256"/>
                    <a:pt x="5913" y="1347"/>
                    <a:pt x="5867" y="1438"/>
                  </a:cubicBezTo>
                  <a:cubicBezTo>
                    <a:pt x="5821" y="1507"/>
                    <a:pt x="5776" y="1575"/>
                    <a:pt x="5730" y="1644"/>
                  </a:cubicBezTo>
                  <a:cubicBezTo>
                    <a:pt x="5707" y="1689"/>
                    <a:pt x="5662" y="1712"/>
                    <a:pt x="5639" y="1758"/>
                  </a:cubicBezTo>
                  <a:cubicBezTo>
                    <a:pt x="5525" y="1918"/>
                    <a:pt x="5433" y="2077"/>
                    <a:pt x="5342" y="2237"/>
                  </a:cubicBezTo>
                  <a:lnTo>
                    <a:pt x="5274" y="2374"/>
                  </a:lnTo>
                  <a:cubicBezTo>
                    <a:pt x="5182" y="2557"/>
                    <a:pt x="5068" y="2762"/>
                    <a:pt x="4931" y="2968"/>
                  </a:cubicBezTo>
                  <a:cubicBezTo>
                    <a:pt x="4908" y="2990"/>
                    <a:pt x="4863" y="3036"/>
                    <a:pt x="4840" y="3082"/>
                  </a:cubicBezTo>
                  <a:lnTo>
                    <a:pt x="4703" y="3242"/>
                  </a:lnTo>
                  <a:cubicBezTo>
                    <a:pt x="4634" y="3333"/>
                    <a:pt x="4566" y="3424"/>
                    <a:pt x="4497" y="3493"/>
                  </a:cubicBezTo>
                  <a:cubicBezTo>
                    <a:pt x="4429" y="3584"/>
                    <a:pt x="4361" y="3675"/>
                    <a:pt x="4269" y="3766"/>
                  </a:cubicBezTo>
                  <a:lnTo>
                    <a:pt x="4155" y="3903"/>
                  </a:lnTo>
                  <a:cubicBezTo>
                    <a:pt x="4109" y="3949"/>
                    <a:pt x="4087" y="3972"/>
                    <a:pt x="4041" y="4018"/>
                  </a:cubicBezTo>
                  <a:lnTo>
                    <a:pt x="4018" y="4040"/>
                  </a:lnTo>
                  <a:cubicBezTo>
                    <a:pt x="3973" y="4086"/>
                    <a:pt x="3950" y="4109"/>
                    <a:pt x="3904" y="4155"/>
                  </a:cubicBezTo>
                  <a:lnTo>
                    <a:pt x="3836" y="4223"/>
                  </a:lnTo>
                  <a:lnTo>
                    <a:pt x="3721" y="4337"/>
                  </a:lnTo>
                  <a:cubicBezTo>
                    <a:pt x="3653" y="4406"/>
                    <a:pt x="3584" y="4474"/>
                    <a:pt x="3539" y="4543"/>
                  </a:cubicBezTo>
                  <a:cubicBezTo>
                    <a:pt x="3402" y="4679"/>
                    <a:pt x="3265" y="4816"/>
                    <a:pt x="3128" y="4953"/>
                  </a:cubicBezTo>
                  <a:lnTo>
                    <a:pt x="2900" y="5204"/>
                  </a:lnTo>
                  <a:lnTo>
                    <a:pt x="2831" y="5273"/>
                  </a:lnTo>
                  <a:cubicBezTo>
                    <a:pt x="2763" y="5364"/>
                    <a:pt x="2694" y="5433"/>
                    <a:pt x="2626" y="5524"/>
                  </a:cubicBezTo>
                  <a:cubicBezTo>
                    <a:pt x="2535" y="5638"/>
                    <a:pt x="2443" y="5729"/>
                    <a:pt x="2352" y="5844"/>
                  </a:cubicBezTo>
                  <a:lnTo>
                    <a:pt x="2238" y="5981"/>
                  </a:lnTo>
                  <a:lnTo>
                    <a:pt x="2215" y="6026"/>
                  </a:lnTo>
                  <a:lnTo>
                    <a:pt x="2146" y="6117"/>
                  </a:lnTo>
                  <a:lnTo>
                    <a:pt x="2032" y="6277"/>
                  </a:lnTo>
                  <a:lnTo>
                    <a:pt x="1918" y="6414"/>
                  </a:lnTo>
                  <a:cubicBezTo>
                    <a:pt x="1758" y="6620"/>
                    <a:pt x="1621" y="6802"/>
                    <a:pt x="1507" y="7030"/>
                  </a:cubicBezTo>
                  <a:cubicBezTo>
                    <a:pt x="1393" y="7213"/>
                    <a:pt x="1302" y="7396"/>
                    <a:pt x="1211" y="7578"/>
                  </a:cubicBezTo>
                  <a:lnTo>
                    <a:pt x="1142" y="7715"/>
                  </a:lnTo>
                  <a:lnTo>
                    <a:pt x="1074" y="7829"/>
                  </a:lnTo>
                  <a:cubicBezTo>
                    <a:pt x="1051" y="7875"/>
                    <a:pt x="1028" y="7921"/>
                    <a:pt x="1005" y="7966"/>
                  </a:cubicBezTo>
                  <a:cubicBezTo>
                    <a:pt x="982" y="8012"/>
                    <a:pt x="937" y="8058"/>
                    <a:pt x="914" y="8103"/>
                  </a:cubicBezTo>
                  <a:cubicBezTo>
                    <a:pt x="891" y="8172"/>
                    <a:pt x="868" y="8217"/>
                    <a:pt x="845" y="8263"/>
                  </a:cubicBezTo>
                  <a:cubicBezTo>
                    <a:pt x="823" y="8309"/>
                    <a:pt x="800" y="8354"/>
                    <a:pt x="800" y="8400"/>
                  </a:cubicBezTo>
                  <a:cubicBezTo>
                    <a:pt x="731" y="8514"/>
                    <a:pt x="686" y="8628"/>
                    <a:pt x="640" y="8765"/>
                  </a:cubicBezTo>
                  <a:cubicBezTo>
                    <a:pt x="549" y="8971"/>
                    <a:pt x="503" y="9176"/>
                    <a:pt x="435" y="9359"/>
                  </a:cubicBezTo>
                  <a:lnTo>
                    <a:pt x="366" y="9541"/>
                  </a:lnTo>
                  <a:cubicBezTo>
                    <a:pt x="343" y="9633"/>
                    <a:pt x="320" y="9724"/>
                    <a:pt x="298" y="9792"/>
                  </a:cubicBezTo>
                  <a:lnTo>
                    <a:pt x="252" y="9952"/>
                  </a:lnTo>
                  <a:cubicBezTo>
                    <a:pt x="206" y="10066"/>
                    <a:pt x="184" y="10180"/>
                    <a:pt x="161" y="10295"/>
                  </a:cubicBezTo>
                  <a:cubicBezTo>
                    <a:pt x="115" y="10477"/>
                    <a:pt x="92" y="10637"/>
                    <a:pt x="69" y="10819"/>
                  </a:cubicBezTo>
                  <a:cubicBezTo>
                    <a:pt x="24" y="11071"/>
                    <a:pt x="24" y="11322"/>
                    <a:pt x="1" y="11618"/>
                  </a:cubicBezTo>
                  <a:lnTo>
                    <a:pt x="1" y="11641"/>
                  </a:lnTo>
                  <a:cubicBezTo>
                    <a:pt x="1" y="11915"/>
                    <a:pt x="24" y="12189"/>
                    <a:pt x="47" y="12440"/>
                  </a:cubicBezTo>
                  <a:lnTo>
                    <a:pt x="69" y="12600"/>
                  </a:lnTo>
                  <a:cubicBezTo>
                    <a:pt x="138" y="12942"/>
                    <a:pt x="184" y="13353"/>
                    <a:pt x="275" y="13718"/>
                  </a:cubicBezTo>
                  <a:cubicBezTo>
                    <a:pt x="298" y="13787"/>
                    <a:pt x="320" y="13878"/>
                    <a:pt x="320" y="13947"/>
                  </a:cubicBezTo>
                  <a:cubicBezTo>
                    <a:pt x="366" y="14015"/>
                    <a:pt x="389" y="14106"/>
                    <a:pt x="412" y="14198"/>
                  </a:cubicBezTo>
                  <a:lnTo>
                    <a:pt x="457" y="14312"/>
                  </a:lnTo>
                  <a:cubicBezTo>
                    <a:pt x="503" y="14472"/>
                    <a:pt x="572" y="14654"/>
                    <a:pt x="617" y="14814"/>
                  </a:cubicBezTo>
                  <a:cubicBezTo>
                    <a:pt x="640" y="14860"/>
                    <a:pt x="663" y="14905"/>
                    <a:pt x="686" y="14951"/>
                  </a:cubicBezTo>
                  <a:lnTo>
                    <a:pt x="708" y="15065"/>
                  </a:lnTo>
                  <a:cubicBezTo>
                    <a:pt x="754" y="15156"/>
                    <a:pt x="800" y="15270"/>
                    <a:pt x="845" y="15385"/>
                  </a:cubicBezTo>
                  <a:cubicBezTo>
                    <a:pt x="845" y="15385"/>
                    <a:pt x="868" y="15407"/>
                    <a:pt x="868" y="15430"/>
                  </a:cubicBezTo>
                  <a:cubicBezTo>
                    <a:pt x="914" y="15521"/>
                    <a:pt x="960" y="15613"/>
                    <a:pt x="1028" y="15727"/>
                  </a:cubicBezTo>
                  <a:cubicBezTo>
                    <a:pt x="1119" y="15887"/>
                    <a:pt x="1211" y="16046"/>
                    <a:pt x="1302" y="16206"/>
                  </a:cubicBezTo>
                  <a:lnTo>
                    <a:pt x="1393" y="16343"/>
                  </a:lnTo>
                  <a:cubicBezTo>
                    <a:pt x="1530" y="16549"/>
                    <a:pt x="1690" y="16731"/>
                    <a:pt x="1850" y="16937"/>
                  </a:cubicBezTo>
                  <a:lnTo>
                    <a:pt x="1873" y="17005"/>
                  </a:lnTo>
                  <a:lnTo>
                    <a:pt x="1895" y="17028"/>
                  </a:lnTo>
                  <a:lnTo>
                    <a:pt x="1895" y="17010"/>
                  </a:lnTo>
                  <a:lnTo>
                    <a:pt x="1895" y="17010"/>
                  </a:lnTo>
                  <a:cubicBezTo>
                    <a:pt x="1914" y="17036"/>
                    <a:pt x="1940" y="17072"/>
                    <a:pt x="1987" y="17119"/>
                  </a:cubicBezTo>
                  <a:cubicBezTo>
                    <a:pt x="2192" y="17393"/>
                    <a:pt x="2466" y="17667"/>
                    <a:pt x="2671" y="17918"/>
                  </a:cubicBezTo>
                  <a:lnTo>
                    <a:pt x="2923" y="18192"/>
                  </a:lnTo>
                  <a:lnTo>
                    <a:pt x="2968" y="18238"/>
                  </a:lnTo>
                  <a:cubicBezTo>
                    <a:pt x="3037" y="18306"/>
                    <a:pt x="3082" y="18375"/>
                    <a:pt x="3151" y="18443"/>
                  </a:cubicBezTo>
                  <a:cubicBezTo>
                    <a:pt x="3242" y="18512"/>
                    <a:pt x="3333" y="18603"/>
                    <a:pt x="3425" y="18671"/>
                  </a:cubicBezTo>
                  <a:cubicBezTo>
                    <a:pt x="3516" y="18740"/>
                    <a:pt x="3584" y="18808"/>
                    <a:pt x="3676" y="18877"/>
                  </a:cubicBezTo>
                  <a:cubicBezTo>
                    <a:pt x="3744" y="18968"/>
                    <a:pt x="3836" y="19014"/>
                    <a:pt x="3927" y="19082"/>
                  </a:cubicBezTo>
                  <a:cubicBezTo>
                    <a:pt x="4041" y="19196"/>
                    <a:pt x="4178" y="19288"/>
                    <a:pt x="4315" y="19379"/>
                  </a:cubicBezTo>
                  <a:lnTo>
                    <a:pt x="4452" y="19470"/>
                  </a:lnTo>
                  <a:lnTo>
                    <a:pt x="4589" y="19584"/>
                  </a:lnTo>
                  <a:cubicBezTo>
                    <a:pt x="4657" y="19630"/>
                    <a:pt x="4749" y="19699"/>
                    <a:pt x="4840" y="19744"/>
                  </a:cubicBezTo>
                  <a:lnTo>
                    <a:pt x="4886" y="19790"/>
                  </a:lnTo>
                  <a:cubicBezTo>
                    <a:pt x="5000" y="19858"/>
                    <a:pt x="5114" y="19927"/>
                    <a:pt x="5251" y="19995"/>
                  </a:cubicBezTo>
                  <a:lnTo>
                    <a:pt x="5433" y="20087"/>
                  </a:lnTo>
                  <a:lnTo>
                    <a:pt x="5525" y="20132"/>
                  </a:lnTo>
                  <a:lnTo>
                    <a:pt x="5570" y="20155"/>
                  </a:lnTo>
                  <a:cubicBezTo>
                    <a:pt x="5639" y="20178"/>
                    <a:pt x="5707" y="20223"/>
                    <a:pt x="5799" y="20246"/>
                  </a:cubicBezTo>
                  <a:cubicBezTo>
                    <a:pt x="6050" y="20383"/>
                    <a:pt x="6301" y="20520"/>
                    <a:pt x="6575" y="20657"/>
                  </a:cubicBezTo>
                  <a:cubicBezTo>
                    <a:pt x="6620" y="20680"/>
                    <a:pt x="6689" y="20703"/>
                    <a:pt x="6734" y="20726"/>
                  </a:cubicBezTo>
                  <a:cubicBezTo>
                    <a:pt x="6803" y="20771"/>
                    <a:pt x="6871" y="20794"/>
                    <a:pt x="6940" y="20840"/>
                  </a:cubicBezTo>
                  <a:cubicBezTo>
                    <a:pt x="7054" y="20908"/>
                    <a:pt x="7168" y="20954"/>
                    <a:pt x="7282" y="21022"/>
                  </a:cubicBezTo>
                  <a:cubicBezTo>
                    <a:pt x="7373" y="21068"/>
                    <a:pt x="7488" y="21114"/>
                    <a:pt x="7579" y="21159"/>
                  </a:cubicBezTo>
                  <a:lnTo>
                    <a:pt x="7693" y="21228"/>
                  </a:lnTo>
                  <a:cubicBezTo>
                    <a:pt x="7807" y="21273"/>
                    <a:pt x="7921" y="21319"/>
                    <a:pt x="8035" y="21388"/>
                  </a:cubicBezTo>
                  <a:lnTo>
                    <a:pt x="8104" y="21433"/>
                  </a:lnTo>
                  <a:cubicBezTo>
                    <a:pt x="8332" y="21547"/>
                    <a:pt x="8583" y="21684"/>
                    <a:pt x="8857" y="21798"/>
                  </a:cubicBezTo>
                  <a:cubicBezTo>
                    <a:pt x="8948" y="21844"/>
                    <a:pt x="9063" y="21867"/>
                    <a:pt x="9199" y="21913"/>
                  </a:cubicBezTo>
                  <a:cubicBezTo>
                    <a:pt x="9359" y="21958"/>
                    <a:pt x="9496" y="22004"/>
                    <a:pt x="9633" y="22050"/>
                  </a:cubicBezTo>
                  <a:lnTo>
                    <a:pt x="9724" y="22072"/>
                  </a:lnTo>
                  <a:lnTo>
                    <a:pt x="9976" y="22164"/>
                  </a:lnTo>
                  <a:cubicBezTo>
                    <a:pt x="10067" y="22186"/>
                    <a:pt x="10135" y="22209"/>
                    <a:pt x="10227" y="22255"/>
                  </a:cubicBezTo>
                  <a:cubicBezTo>
                    <a:pt x="10249" y="22278"/>
                    <a:pt x="10295" y="22301"/>
                    <a:pt x="10341" y="22323"/>
                  </a:cubicBezTo>
                  <a:cubicBezTo>
                    <a:pt x="10364" y="22346"/>
                    <a:pt x="10386" y="22392"/>
                    <a:pt x="10409" y="22415"/>
                  </a:cubicBezTo>
                  <a:lnTo>
                    <a:pt x="10478" y="22438"/>
                  </a:lnTo>
                  <a:lnTo>
                    <a:pt x="10660" y="22506"/>
                  </a:lnTo>
                  <a:cubicBezTo>
                    <a:pt x="10592" y="22597"/>
                    <a:pt x="10523" y="22711"/>
                    <a:pt x="10478" y="22848"/>
                  </a:cubicBezTo>
                  <a:lnTo>
                    <a:pt x="10478" y="22871"/>
                  </a:lnTo>
                  <a:cubicBezTo>
                    <a:pt x="10478" y="23031"/>
                    <a:pt x="10455" y="23191"/>
                    <a:pt x="10432" y="23328"/>
                  </a:cubicBezTo>
                  <a:cubicBezTo>
                    <a:pt x="10386" y="23488"/>
                    <a:pt x="10318" y="23624"/>
                    <a:pt x="10272" y="23716"/>
                  </a:cubicBezTo>
                  <a:cubicBezTo>
                    <a:pt x="10227" y="23784"/>
                    <a:pt x="10181" y="23853"/>
                    <a:pt x="10135" y="23921"/>
                  </a:cubicBezTo>
                  <a:cubicBezTo>
                    <a:pt x="10113" y="23944"/>
                    <a:pt x="10090" y="23967"/>
                    <a:pt x="10044" y="23990"/>
                  </a:cubicBezTo>
                  <a:cubicBezTo>
                    <a:pt x="10044" y="24035"/>
                    <a:pt x="10021" y="24058"/>
                    <a:pt x="10021" y="24104"/>
                  </a:cubicBezTo>
                  <a:lnTo>
                    <a:pt x="10021" y="24149"/>
                  </a:lnTo>
                  <a:cubicBezTo>
                    <a:pt x="9998" y="24264"/>
                    <a:pt x="9976" y="24355"/>
                    <a:pt x="9930" y="24469"/>
                  </a:cubicBezTo>
                  <a:cubicBezTo>
                    <a:pt x="9884" y="24560"/>
                    <a:pt x="9861" y="24629"/>
                    <a:pt x="9884" y="24743"/>
                  </a:cubicBezTo>
                  <a:cubicBezTo>
                    <a:pt x="9930" y="24857"/>
                    <a:pt x="10021" y="24948"/>
                    <a:pt x="10135" y="24948"/>
                  </a:cubicBezTo>
                  <a:cubicBezTo>
                    <a:pt x="10158" y="24948"/>
                    <a:pt x="10204" y="24926"/>
                    <a:pt x="10227" y="24926"/>
                  </a:cubicBezTo>
                  <a:lnTo>
                    <a:pt x="10249" y="24926"/>
                  </a:lnTo>
                  <a:cubicBezTo>
                    <a:pt x="10386" y="24857"/>
                    <a:pt x="10478" y="24834"/>
                    <a:pt x="10569" y="24811"/>
                  </a:cubicBezTo>
                  <a:cubicBezTo>
                    <a:pt x="10592" y="24857"/>
                    <a:pt x="10592" y="24903"/>
                    <a:pt x="10637" y="24971"/>
                  </a:cubicBezTo>
                  <a:cubicBezTo>
                    <a:pt x="10683" y="25085"/>
                    <a:pt x="10797" y="25154"/>
                    <a:pt x="10889" y="25222"/>
                  </a:cubicBezTo>
                  <a:cubicBezTo>
                    <a:pt x="10934" y="25268"/>
                    <a:pt x="10980" y="25291"/>
                    <a:pt x="11026" y="25314"/>
                  </a:cubicBezTo>
                  <a:cubicBezTo>
                    <a:pt x="11071" y="25336"/>
                    <a:pt x="11162" y="25359"/>
                    <a:pt x="11231" y="25382"/>
                  </a:cubicBezTo>
                  <a:lnTo>
                    <a:pt x="11299" y="25405"/>
                  </a:lnTo>
                  <a:cubicBezTo>
                    <a:pt x="11391" y="25428"/>
                    <a:pt x="11482" y="25428"/>
                    <a:pt x="11551" y="25473"/>
                  </a:cubicBezTo>
                  <a:lnTo>
                    <a:pt x="11642" y="25496"/>
                  </a:lnTo>
                  <a:cubicBezTo>
                    <a:pt x="11710" y="25542"/>
                    <a:pt x="11779" y="25565"/>
                    <a:pt x="11847" y="25587"/>
                  </a:cubicBezTo>
                  <a:cubicBezTo>
                    <a:pt x="11893" y="25610"/>
                    <a:pt x="11961" y="25633"/>
                    <a:pt x="12007" y="25656"/>
                  </a:cubicBezTo>
                  <a:cubicBezTo>
                    <a:pt x="12075" y="25679"/>
                    <a:pt x="12121" y="25679"/>
                    <a:pt x="12190" y="25702"/>
                  </a:cubicBezTo>
                  <a:cubicBezTo>
                    <a:pt x="12281" y="25724"/>
                    <a:pt x="12395" y="25747"/>
                    <a:pt x="12486" y="25793"/>
                  </a:cubicBezTo>
                  <a:lnTo>
                    <a:pt x="12532" y="25816"/>
                  </a:lnTo>
                  <a:lnTo>
                    <a:pt x="12578" y="25816"/>
                  </a:lnTo>
                  <a:cubicBezTo>
                    <a:pt x="12646" y="25839"/>
                    <a:pt x="12715" y="25861"/>
                    <a:pt x="12783" y="25861"/>
                  </a:cubicBezTo>
                  <a:cubicBezTo>
                    <a:pt x="12897" y="25884"/>
                    <a:pt x="12988" y="25907"/>
                    <a:pt x="13103" y="25930"/>
                  </a:cubicBezTo>
                  <a:lnTo>
                    <a:pt x="13171" y="25953"/>
                  </a:lnTo>
                  <a:cubicBezTo>
                    <a:pt x="13240" y="25953"/>
                    <a:pt x="13308" y="25975"/>
                    <a:pt x="13377" y="25998"/>
                  </a:cubicBezTo>
                  <a:lnTo>
                    <a:pt x="13513" y="26021"/>
                  </a:lnTo>
                  <a:cubicBezTo>
                    <a:pt x="13673" y="26067"/>
                    <a:pt x="13810" y="26090"/>
                    <a:pt x="13947" y="26112"/>
                  </a:cubicBezTo>
                  <a:cubicBezTo>
                    <a:pt x="14038" y="26135"/>
                    <a:pt x="14130" y="26135"/>
                    <a:pt x="14221" y="26158"/>
                  </a:cubicBezTo>
                  <a:cubicBezTo>
                    <a:pt x="14335" y="26181"/>
                    <a:pt x="14426" y="26204"/>
                    <a:pt x="14518" y="26227"/>
                  </a:cubicBezTo>
                  <a:cubicBezTo>
                    <a:pt x="14563" y="26227"/>
                    <a:pt x="14609" y="26249"/>
                    <a:pt x="14678" y="26272"/>
                  </a:cubicBezTo>
                  <a:cubicBezTo>
                    <a:pt x="14746" y="26318"/>
                    <a:pt x="14769" y="26341"/>
                    <a:pt x="14815" y="26341"/>
                  </a:cubicBezTo>
                  <a:cubicBezTo>
                    <a:pt x="14837" y="26363"/>
                    <a:pt x="14860" y="26363"/>
                    <a:pt x="14906" y="26363"/>
                  </a:cubicBezTo>
                  <a:cubicBezTo>
                    <a:pt x="14951" y="26363"/>
                    <a:pt x="14997" y="26341"/>
                    <a:pt x="15043" y="26318"/>
                  </a:cubicBezTo>
                  <a:cubicBezTo>
                    <a:pt x="15134" y="26272"/>
                    <a:pt x="15157" y="26181"/>
                    <a:pt x="15157" y="26090"/>
                  </a:cubicBezTo>
                  <a:cubicBezTo>
                    <a:pt x="15157" y="26021"/>
                    <a:pt x="15157" y="25953"/>
                    <a:pt x="15157" y="25907"/>
                  </a:cubicBezTo>
                  <a:lnTo>
                    <a:pt x="15134" y="25861"/>
                  </a:lnTo>
                  <a:lnTo>
                    <a:pt x="15134" y="25816"/>
                  </a:lnTo>
                  <a:cubicBezTo>
                    <a:pt x="15134" y="25724"/>
                    <a:pt x="15111" y="25633"/>
                    <a:pt x="15111" y="25542"/>
                  </a:cubicBezTo>
                  <a:cubicBezTo>
                    <a:pt x="15111" y="25382"/>
                    <a:pt x="15111" y="25199"/>
                    <a:pt x="15111" y="25017"/>
                  </a:cubicBezTo>
                  <a:lnTo>
                    <a:pt x="15111" y="24903"/>
                  </a:lnTo>
                  <a:cubicBezTo>
                    <a:pt x="15111" y="24697"/>
                    <a:pt x="15134" y="24492"/>
                    <a:pt x="15157" y="24264"/>
                  </a:cubicBezTo>
                  <a:cubicBezTo>
                    <a:pt x="15180" y="24127"/>
                    <a:pt x="15225" y="23990"/>
                    <a:pt x="15271" y="23807"/>
                  </a:cubicBezTo>
                  <a:lnTo>
                    <a:pt x="15294" y="23739"/>
                  </a:lnTo>
                  <a:cubicBezTo>
                    <a:pt x="15317" y="23624"/>
                    <a:pt x="15362" y="23510"/>
                    <a:pt x="15408" y="23419"/>
                  </a:cubicBezTo>
                  <a:cubicBezTo>
                    <a:pt x="15431" y="23328"/>
                    <a:pt x="15476" y="23236"/>
                    <a:pt x="15545" y="23145"/>
                  </a:cubicBezTo>
                  <a:cubicBezTo>
                    <a:pt x="15545" y="23122"/>
                    <a:pt x="15545" y="23099"/>
                    <a:pt x="15545" y="23054"/>
                  </a:cubicBezTo>
                  <a:cubicBezTo>
                    <a:pt x="15591" y="23008"/>
                    <a:pt x="15613" y="22963"/>
                    <a:pt x="15682" y="22917"/>
                  </a:cubicBezTo>
                  <a:cubicBezTo>
                    <a:pt x="15728" y="22917"/>
                    <a:pt x="15750" y="22894"/>
                    <a:pt x="15796" y="22894"/>
                  </a:cubicBezTo>
                  <a:cubicBezTo>
                    <a:pt x="15864" y="22894"/>
                    <a:pt x="15933" y="22917"/>
                    <a:pt x="16001" y="22940"/>
                  </a:cubicBezTo>
                  <a:cubicBezTo>
                    <a:pt x="16024" y="22963"/>
                    <a:pt x="16047" y="22963"/>
                    <a:pt x="16070" y="22963"/>
                  </a:cubicBezTo>
                  <a:cubicBezTo>
                    <a:pt x="16116" y="22940"/>
                    <a:pt x="16161" y="22940"/>
                    <a:pt x="16207" y="22940"/>
                  </a:cubicBezTo>
                  <a:cubicBezTo>
                    <a:pt x="16230" y="22917"/>
                    <a:pt x="16275" y="22917"/>
                    <a:pt x="16298" y="22917"/>
                  </a:cubicBezTo>
                  <a:cubicBezTo>
                    <a:pt x="16344" y="22917"/>
                    <a:pt x="16367" y="22917"/>
                    <a:pt x="16412" y="22940"/>
                  </a:cubicBezTo>
                  <a:lnTo>
                    <a:pt x="16549" y="22940"/>
                  </a:lnTo>
                  <a:cubicBezTo>
                    <a:pt x="16618" y="22940"/>
                    <a:pt x="16709" y="22917"/>
                    <a:pt x="16800" y="22894"/>
                  </a:cubicBezTo>
                  <a:lnTo>
                    <a:pt x="16937" y="22871"/>
                  </a:lnTo>
                  <a:cubicBezTo>
                    <a:pt x="16983" y="22848"/>
                    <a:pt x="17051" y="22826"/>
                    <a:pt x="17097" y="22803"/>
                  </a:cubicBezTo>
                  <a:cubicBezTo>
                    <a:pt x="17188" y="22780"/>
                    <a:pt x="17280" y="22757"/>
                    <a:pt x="17371" y="22734"/>
                  </a:cubicBezTo>
                  <a:lnTo>
                    <a:pt x="17508" y="22711"/>
                  </a:lnTo>
                  <a:lnTo>
                    <a:pt x="17576" y="22689"/>
                  </a:lnTo>
                  <a:lnTo>
                    <a:pt x="17645" y="22666"/>
                  </a:lnTo>
                  <a:cubicBezTo>
                    <a:pt x="17782" y="22620"/>
                    <a:pt x="17919" y="22597"/>
                    <a:pt x="18056" y="22575"/>
                  </a:cubicBezTo>
                  <a:lnTo>
                    <a:pt x="18101" y="22552"/>
                  </a:lnTo>
                  <a:cubicBezTo>
                    <a:pt x="18215" y="22529"/>
                    <a:pt x="18307" y="22506"/>
                    <a:pt x="18398" y="22483"/>
                  </a:cubicBezTo>
                  <a:cubicBezTo>
                    <a:pt x="18489" y="22460"/>
                    <a:pt x="18581" y="22438"/>
                    <a:pt x="18672" y="22392"/>
                  </a:cubicBezTo>
                  <a:cubicBezTo>
                    <a:pt x="18740" y="22369"/>
                    <a:pt x="18809" y="22369"/>
                    <a:pt x="18877" y="22346"/>
                  </a:cubicBezTo>
                  <a:lnTo>
                    <a:pt x="18992" y="22301"/>
                  </a:lnTo>
                  <a:cubicBezTo>
                    <a:pt x="19106" y="22255"/>
                    <a:pt x="19243" y="22232"/>
                    <a:pt x="19380" y="22164"/>
                  </a:cubicBezTo>
                  <a:lnTo>
                    <a:pt x="19448" y="22141"/>
                  </a:lnTo>
                  <a:cubicBezTo>
                    <a:pt x="19494" y="22118"/>
                    <a:pt x="19562" y="22095"/>
                    <a:pt x="19631" y="22072"/>
                  </a:cubicBezTo>
                  <a:cubicBezTo>
                    <a:pt x="19699" y="22050"/>
                    <a:pt x="19745" y="22027"/>
                    <a:pt x="19790" y="22004"/>
                  </a:cubicBezTo>
                  <a:lnTo>
                    <a:pt x="19905" y="21981"/>
                  </a:lnTo>
                  <a:cubicBezTo>
                    <a:pt x="20042" y="21935"/>
                    <a:pt x="20178" y="21867"/>
                    <a:pt x="20315" y="21798"/>
                  </a:cubicBezTo>
                  <a:cubicBezTo>
                    <a:pt x="20452" y="21707"/>
                    <a:pt x="20567" y="21639"/>
                    <a:pt x="20703" y="21570"/>
                  </a:cubicBezTo>
                  <a:cubicBezTo>
                    <a:pt x="20909" y="21433"/>
                    <a:pt x="21114" y="21273"/>
                    <a:pt x="21343" y="21091"/>
                  </a:cubicBezTo>
                  <a:cubicBezTo>
                    <a:pt x="21594" y="20885"/>
                    <a:pt x="21776" y="20726"/>
                    <a:pt x="21936" y="20566"/>
                  </a:cubicBezTo>
                  <a:cubicBezTo>
                    <a:pt x="22073" y="20429"/>
                    <a:pt x="22187" y="20269"/>
                    <a:pt x="22278" y="20155"/>
                  </a:cubicBezTo>
                  <a:cubicBezTo>
                    <a:pt x="22347" y="20064"/>
                    <a:pt x="22415" y="19995"/>
                    <a:pt x="22484" y="19972"/>
                  </a:cubicBezTo>
                  <a:cubicBezTo>
                    <a:pt x="22529" y="19950"/>
                    <a:pt x="22575" y="19927"/>
                    <a:pt x="22621" y="19927"/>
                  </a:cubicBezTo>
                  <a:cubicBezTo>
                    <a:pt x="22689" y="19927"/>
                    <a:pt x="22781" y="19972"/>
                    <a:pt x="22849" y="20018"/>
                  </a:cubicBezTo>
                  <a:cubicBezTo>
                    <a:pt x="22895" y="19972"/>
                    <a:pt x="22940" y="19950"/>
                    <a:pt x="22986" y="19904"/>
                  </a:cubicBezTo>
                  <a:cubicBezTo>
                    <a:pt x="23009" y="19972"/>
                    <a:pt x="23032" y="20018"/>
                    <a:pt x="23054" y="20087"/>
                  </a:cubicBezTo>
                  <a:cubicBezTo>
                    <a:pt x="23100" y="20155"/>
                    <a:pt x="23146" y="20223"/>
                    <a:pt x="23169" y="20269"/>
                  </a:cubicBezTo>
                  <a:cubicBezTo>
                    <a:pt x="23260" y="20360"/>
                    <a:pt x="23351" y="20406"/>
                    <a:pt x="23442" y="20452"/>
                  </a:cubicBezTo>
                  <a:cubicBezTo>
                    <a:pt x="23557" y="20520"/>
                    <a:pt x="23671" y="20589"/>
                    <a:pt x="23808" y="20612"/>
                  </a:cubicBezTo>
                  <a:cubicBezTo>
                    <a:pt x="23853" y="20634"/>
                    <a:pt x="23922" y="20634"/>
                    <a:pt x="23990" y="20657"/>
                  </a:cubicBezTo>
                  <a:lnTo>
                    <a:pt x="24082" y="20657"/>
                  </a:lnTo>
                  <a:cubicBezTo>
                    <a:pt x="24150" y="20657"/>
                    <a:pt x="24219" y="20680"/>
                    <a:pt x="24287" y="20680"/>
                  </a:cubicBezTo>
                  <a:lnTo>
                    <a:pt x="24744" y="20680"/>
                  </a:lnTo>
                  <a:lnTo>
                    <a:pt x="24880" y="20657"/>
                  </a:lnTo>
                  <a:lnTo>
                    <a:pt x="25177" y="20657"/>
                  </a:lnTo>
                  <a:cubicBezTo>
                    <a:pt x="25246" y="20657"/>
                    <a:pt x="25291" y="20657"/>
                    <a:pt x="25360" y="20634"/>
                  </a:cubicBezTo>
                  <a:lnTo>
                    <a:pt x="25520" y="20589"/>
                  </a:lnTo>
                  <a:cubicBezTo>
                    <a:pt x="25702" y="20543"/>
                    <a:pt x="25885" y="20475"/>
                    <a:pt x="26045" y="20406"/>
                  </a:cubicBezTo>
                  <a:cubicBezTo>
                    <a:pt x="26204" y="20338"/>
                    <a:pt x="26364" y="20269"/>
                    <a:pt x="26501" y="20201"/>
                  </a:cubicBezTo>
                  <a:lnTo>
                    <a:pt x="26570" y="20178"/>
                  </a:lnTo>
                  <a:lnTo>
                    <a:pt x="26638" y="20132"/>
                  </a:lnTo>
                  <a:cubicBezTo>
                    <a:pt x="26775" y="20087"/>
                    <a:pt x="26889" y="20018"/>
                    <a:pt x="27003" y="19950"/>
                  </a:cubicBezTo>
                  <a:lnTo>
                    <a:pt x="27140" y="19858"/>
                  </a:lnTo>
                  <a:lnTo>
                    <a:pt x="27300" y="19767"/>
                  </a:lnTo>
                  <a:cubicBezTo>
                    <a:pt x="27368" y="19699"/>
                    <a:pt x="27437" y="19607"/>
                    <a:pt x="27528" y="19516"/>
                  </a:cubicBezTo>
                  <a:cubicBezTo>
                    <a:pt x="27597" y="19447"/>
                    <a:pt x="27665" y="19356"/>
                    <a:pt x="27756" y="19265"/>
                  </a:cubicBezTo>
                  <a:lnTo>
                    <a:pt x="27825" y="19196"/>
                  </a:lnTo>
                  <a:cubicBezTo>
                    <a:pt x="27893" y="19128"/>
                    <a:pt x="27939" y="19082"/>
                    <a:pt x="27985" y="19014"/>
                  </a:cubicBezTo>
                  <a:cubicBezTo>
                    <a:pt x="28076" y="18900"/>
                    <a:pt x="28167" y="18808"/>
                    <a:pt x="28236" y="18694"/>
                  </a:cubicBezTo>
                  <a:cubicBezTo>
                    <a:pt x="28327" y="18603"/>
                    <a:pt x="28373" y="18489"/>
                    <a:pt x="28441" y="18397"/>
                  </a:cubicBezTo>
                  <a:lnTo>
                    <a:pt x="28464" y="18329"/>
                  </a:lnTo>
                  <a:cubicBezTo>
                    <a:pt x="28533" y="18215"/>
                    <a:pt x="28578" y="18124"/>
                    <a:pt x="28624" y="18009"/>
                  </a:cubicBezTo>
                  <a:cubicBezTo>
                    <a:pt x="28761" y="17736"/>
                    <a:pt x="28829" y="17416"/>
                    <a:pt x="28852" y="17074"/>
                  </a:cubicBezTo>
                  <a:cubicBezTo>
                    <a:pt x="28875" y="16937"/>
                    <a:pt x="28898" y="16777"/>
                    <a:pt x="28898" y="16640"/>
                  </a:cubicBezTo>
                  <a:cubicBezTo>
                    <a:pt x="28898" y="16503"/>
                    <a:pt x="28898" y="16343"/>
                    <a:pt x="28898" y="16206"/>
                  </a:cubicBezTo>
                  <a:cubicBezTo>
                    <a:pt x="28898" y="16161"/>
                    <a:pt x="28898" y="16138"/>
                    <a:pt x="28898" y="16115"/>
                  </a:cubicBezTo>
                  <a:cubicBezTo>
                    <a:pt x="28875" y="15978"/>
                    <a:pt x="28829" y="15841"/>
                    <a:pt x="28806" y="15704"/>
                  </a:cubicBezTo>
                  <a:cubicBezTo>
                    <a:pt x="28761" y="15590"/>
                    <a:pt x="28738" y="15499"/>
                    <a:pt x="28692" y="15407"/>
                  </a:cubicBezTo>
                  <a:cubicBezTo>
                    <a:pt x="28584" y="15277"/>
                    <a:pt x="28476" y="15168"/>
                    <a:pt x="28348" y="15040"/>
                  </a:cubicBezTo>
                  <a:lnTo>
                    <a:pt x="28348" y="15040"/>
                  </a:lnTo>
                  <a:cubicBezTo>
                    <a:pt x="28348" y="15041"/>
                    <a:pt x="28349" y="15041"/>
                    <a:pt x="28350" y="15042"/>
                  </a:cubicBezTo>
                  <a:lnTo>
                    <a:pt x="28331" y="15023"/>
                  </a:lnTo>
                  <a:lnTo>
                    <a:pt x="28331" y="15023"/>
                  </a:lnTo>
                  <a:cubicBezTo>
                    <a:pt x="28336" y="15029"/>
                    <a:pt x="28342" y="15034"/>
                    <a:pt x="28348" y="15040"/>
                  </a:cubicBezTo>
                  <a:lnTo>
                    <a:pt x="28348" y="15040"/>
                  </a:lnTo>
                  <a:cubicBezTo>
                    <a:pt x="28234" y="14927"/>
                    <a:pt x="28121" y="14836"/>
                    <a:pt x="28008" y="14768"/>
                  </a:cubicBezTo>
                  <a:cubicBezTo>
                    <a:pt x="27848" y="14700"/>
                    <a:pt x="27688" y="14631"/>
                    <a:pt x="27528" y="14586"/>
                  </a:cubicBezTo>
                  <a:cubicBezTo>
                    <a:pt x="27460" y="14563"/>
                    <a:pt x="27368" y="14563"/>
                    <a:pt x="27300" y="14563"/>
                  </a:cubicBezTo>
                  <a:lnTo>
                    <a:pt x="27209" y="14563"/>
                  </a:lnTo>
                  <a:lnTo>
                    <a:pt x="27117" y="14540"/>
                  </a:lnTo>
                  <a:lnTo>
                    <a:pt x="26912" y="14540"/>
                  </a:lnTo>
                  <a:cubicBezTo>
                    <a:pt x="26638" y="14563"/>
                    <a:pt x="26341" y="14631"/>
                    <a:pt x="26090" y="14700"/>
                  </a:cubicBezTo>
                  <a:cubicBezTo>
                    <a:pt x="26022" y="14700"/>
                    <a:pt x="25976" y="14723"/>
                    <a:pt x="25908" y="14745"/>
                  </a:cubicBezTo>
                  <a:cubicBezTo>
                    <a:pt x="25862" y="14768"/>
                    <a:pt x="25816" y="14768"/>
                    <a:pt x="25771" y="14791"/>
                  </a:cubicBezTo>
                  <a:cubicBezTo>
                    <a:pt x="25634" y="14860"/>
                    <a:pt x="25497" y="14951"/>
                    <a:pt x="25337" y="15042"/>
                  </a:cubicBezTo>
                  <a:cubicBezTo>
                    <a:pt x="25246" y="15133"/>
                    <a:pt x="25132" y="15202"/>
                    <a:pt x="25040" y="15293"/>
                  </a:cubicBezTo>
                  <a:cubicBezTo>
                    <a:pt x="24972" y="15362"/>
                    <a:pt x="24926" y="15430"/>
                    <a:pt x="24858" y="15499"/>
                  </a:cubicBezTo>
                  <a:cubicBezTo>
                    <a:pt x="24835" y="15544"/>
                    <a:pt x="24789" y="15567"/>
                    <a:pt x="24766" y="15613"/>
                  </a:cubicBezTo>
                  <a:cubicBezTo>
                    <a:pt x="24698" y="15681"/>
                    <a:pt x="24652" y="15750"/>
                    <a:pt x="24584" y="15795"/>
                  </a:cubicBezTo>
                  <a:cubicBezTo>
                    <a:pt x="24584" y="15818"/>
                    <a:pt x="24561" y="15841"/>
                    <a:pt x="24538" y="15864"/>
                  </a:cubicBezTo>
                  <a:cubicBezTo>
                    <a:pt x="24470" y="15978"/>
                    <a:pt x="24401" y="16092"/>
                    <a:pt x="24310" y="16206"/>
                  </a:cubicBezTo>
                  <a:lnTo>
                    <a:pt x="24264" y="16229"/>
                  </a:lnTo>
                  <a:cubicBezTo>
                    <a:pt x="24219" y="16298"/>
                    <a:pt x="24173" y="16343"/>
                    <a:pt x="24127" y="16389"/>
                  </a:cubicBezTo>
                  <a:cubicBezTo>
                    <a:pt x="24082" y="16412"/>
                    <a:pt x="24013" y="16457"/>
                    <a:pt x="23967" y="16480"/>
                  </a:cubicBezTo>
                  <a:lnTo>
                    <a:pt x="23922" y="16526"/>
                  </a:lnTo>
                  <a:cubicBezTo>
                    <a:pt x="23876" y="16549"/>
                    <a:pt x="23853" y="16571"/>
                    <a:pt x="23831" y="16594"/>
                  </a:cubicBezTo>
                  <a:lnTo>
                    <a:pt x="23785" y="16617"/>
                  </a:lnTo>
                  <a:cubicBezTo>
                    <a:pt x="23762" y="16640"/>
                    <a:pt x="23716" y="16640"/>
                    <a:pt x="23671" y="16663"/>
                  </a:cubicBezTo>
                  <a:cubicBezTo>
                    <a:pt x="23602" y="16686"/>
                    <a:pt x="23534" y="16686"/>
                    <a:pt x="23465" y="16686"/>
                  </a:cubicBezTo>
                  <a:cubicBezTo>
                    <a:pt x="23374" y="16686"/>
                    <a:pt x="23306" y="16686"/>
                    <a:pt x="23214" y="16708"/>
                  </a:cubicBezTo>
                  <a:lnTo>
                    <a:pt x="23077" y="16708"/>
                  </a:lnTo>
                  <a:cubicBezTo>
                    <a:pt x="23009" y="16708"/>
                    <a:pt x="22940" y="16708"/>
                    <a:pt x="22872" y="16686"/>
                  </a:cubicBezTo>
                  <a:cubicBezTo>
                    <a:pt x="22803" y="16686"/>
                    <a:pt x="22735" y="16663"/>
                    <a:pt x="22666" y="16640"/>
                  </a:cubicBezTo>
                  <a:cubicBezTo>
                    <a:pt x="22621" y="16617"/>
                    <a:pt x="22575" y="16594"/>
                    <a:pt x="22529" y="16549"/>
                  </a:cubicBezTo>
                  <a:cubicBezTo>
                    <a:pt x="22438" y="16480"/>
                    <a:pt x="22370" y="16412"/>
                    <a:pt x="22324" y="16343"/>
                  </a:cubicBezTo>
                  <a:lnTo>
                    <a:pt x="22278" y="16275"/>
                  </a:lnTo>
                  <a:lnTo>
                    <a:pt x="22233" y="16229"/>
                  </a:lnTo>
                  <a:cubicBezTo>
                    <a:pt x="22073" y="16024"/>
                    <a:pt x="21913" y="15795"/>
                    <a:pt x="21799" y="15544"/>
                  </a:cubicBezTo>
                  <a:cubicBezTo>
                    <a:pt x="21776" y="15453"/>
                    <a:pt x="21731" y="15362"/>
                    <a:pt x="21708" y="15270"/>
                  </a:cubicBezTo>
                  <a:lnTo>
                    <a:pt x="21708" y="15225"/>
                  </a:lnTo>
                  <a:cubicBezTo>
                    <a:pt x="21662" y="15111"/>
                    <a:pt x="21639" y="14997"/>
                    <a:pt x="21639" y="14882"/>
                  </a:cubicBezTo>
                  <a:cubicBezTo>
                    <a:pt x="21594" y="14654"/>
                    <a:pt x="21594" y="14449"/>
                    <a:pt x="21594" y="14243"/>
                  </a:cubicBezTo>
                  <a:cubicBezTo>
                    <a:pt x="21594" y="14084"/>
                    <a:pt x="21616" y="13901"/>
                    <a:pt x="21616" y="13741"/>
                  </a:cubicBezTo>
                  <a:lnTo>
                    <a:pt x="21639" y="13581"/>
                  </a:lnTo>
                  <a:cubicBezTo>
                    <a:pt x="21639" y="13422"/>
                    <a:pt x="21662" y="13262"/>
                    <a:pt x="21685" y="13102"/>
                  </a:cubicBezTo>
                  <a:lnTo>
                    <a:pt x="21685" y="12942"/>
                  </a:lnTo>
                  <a:cubicBezTo>
                    <a:pt x="21708" y="12737"/>
                    <a:pt x="21731" y="12531"/>
                    <a:pt x="21753" y="12349"/>
                  </a:cubicBezTo>
                  <a:lnTo>
                    <a:pt x="21753" y="12303"/>
                  </a:lnTo>
                  <a:lnTo>
                    <a:pt x="21776" y="12257"/>
                  </a:lnTo>
                  <a:cubicBezTo>
                    <a:pt x="21776" y="12235"/>
                    <a:pt x="21776" y="12235"/>
                    <a:pt x="21776" y="12235"/>
                  </a:cubicBezTo>
                  <a:cubicBezTo>
                    <a:pt x="21799" y="12006"/>
                    <a:pt x="21822" y="11824"/>
                    <a:pt x="21845" y="11641"/>
                  </a:cubicBezTo>
                  <a:lnTo>
                    <a:pt x="21890" y="11367"/>
                  </a:lnTo>
                  <a:lnTo>
                    <a:pt x="21959" y="10979"/>
                  </a:lnTo>
                  <a:cubicBezTo>
                    <a:pt x="21982" y="10819"/>
                    <a:pt x="22004" y="10660"/>
                    <a:pt x="22027" y="10500"/>
                  </a:cubicBezTo>
                  <a:cubicBezTo>
                    <a:pt x="22050" y="10340"/>
                    <a:pt x="22096" y="10158"/>
                    <a:pt x="22119" y="9998"/>
                  </a:cubicBezTo>
                  <a:cubicBezTo>
                    <a:pt x="22141" y="9884"/>
                    <a:pt x="22164" y="9770"/>
                    <a:pt x="22187" y="9655"/>
                  </a:cubicBezTo>
                  <a:cubicBezTo>
                    <a:pt x="22210" y="9541"/>
                    <a:pt x="22210" y="9427"/>
                    <a:pt x="22233" y="9313"/>
                  </a:cubicBezTo>
                  <a:lnTo>
                    <a:pt x="22256" y="9222"/>
                  </a:lnTo>
                  <a:cubicBezTo>
                    <a:pt x="22278" y="9108"/>
                    <a:pt x="22278" y="9016"/>
                    <a:pt x="22301" y="8902"/>
                  </a:cubicBezTo>
                  <a:lnTo>
                    <a:pt x="22347" y="8765"/>
                  </a:lnTo>
                  <a:lnTo>
                    <a:pt x="22370" y="8628"/>
                  </a:lnTo>
                  <a:cubicBezTo>
                    <a:pt x="22415" y="8377"/>
                    <a:pt x="22461" y="8126"/>
                    <a:pt x="22529" y="7898"/>
                  </a:cubicBezTo>
                  <a:lnTo>
                    <a:pt x="22552" y="7784"/>
                  </a:lnTo>
                  <a:cubicBezTo>
                    <a:pt x="22598" y="7555"/>
                    <a:pt x="22666" y="7350"/>
                    <a:pt x="22689" y="7145"/>
                  </a:cubicBezTo>
                  <a:cubicBezTo>
                    <a:pt x="22712" y="7030"/>
                    <a:pt x="22735" y="6916"/>
                    <a:pt x="22735" y="6802"/>
                  </a:cubicBezTo>
                  <a:cubicBezTo>
                    <a:pt x="22735" y="6757"/>
                    <a:pt x="22735" y="6734"/>
                    <a:pt x="22735" y="6711"/>
                  </a:cubicBezTo>
                  <a:cubicBezTo>
                    <a:pt x="22735" y="6620"/>
                    <a:pt x="22712" y="6574"/>
                    <a:pt x="22689" y="6506"/>
                  </a:cubicBezTo>
                  <a:cubicBezTo>
                    <a:pt x="22666" y="6460"/>
                    <a:pt x="22598" y="6414"/>
                    <a:pt x="22552" y="6369"/>
                  </a:cubicBezTo>
                  <a:cubicBezTo>
                    <a:pt x="22507" y="6346"/>
                    <a:pt x="22461" y="6323"/>
                    <a:pt x="22415" y="6300"/>
                  </a:cubicBezTo>
                  <a:lnTo>
                    <a:pt x="22393" y="6300"/>
                  </a:lnTo>
                  <a:cubicBezTo>
                    <a:pt x="22347" y="6277"/>
                    <a:pt x="22301" y="6277"/>
                    <a:pt x="22233" y="6254"/>
                  </a:cubicBezTo>
                  <a:cubicBezTo>
                    <a:pt x="22096" y="6232"/>
                    <a:pt x="21982" y="6232"/>
                    <a:pt x="21845" y="6209"/>
                  </a:cubicBezTo>
                  <a:lnTo>
                    <a:pt x="21708" y="6209"/>
                  </a:lnTo>
                  <a:cubicBezTo>
                    <a:pt x="21594" y="6186"/>
                    <a:pt x="21502" y="6186"/>
                    <a:pt x="21411" y="6163"/>
                  </a:cubicBezTo>
                  <a:lnTo>
                    <a:pt x="21251" y="6163"/>
                  </a:lnTo>
                  <a:cubicBezTo>
                    <a:pt x="21183" y="6163"/>
                    <a:pt x="21114" y="6140"/>
                    <a:pt x="21046" y="6140"/>
                  </a:cubicBezTo>
                  <a:cubicBezTo>
                    <a:pt x="20977" y="6140"/>
                    <a:pt x="20909" y="6117"/>
                    <a:pt x="20840" y="6117"/>
                  </a:cubicBezTo>
                  <a:cubicBezTo>
                    <a:pt x="20726" y="6095"/>
                    <a:pt x="20589" y="6072"/>
                    <a:pt x="20452" y="6003"/>
                  </a:cubicBezTo>
                  <a:cubicBezTo>
                    <a:pt x="20315" y="5958"/>
                    <a:pt x="20178" y="5889"/>
                    <a:pt x="20019" y="5798"/>
                  </a:cubicBezTo>
                  <a:cubicBezTo>
                    <a:pt x="19927" y="5729"/>
                    <a:pt x="19813" y="5661"/>
                    <a:pt x="19722" y="5593"/>
                  </a:cubicBezTo>
                  <a:cubicBezTo>
                    <a:pt x="19676" y="5547"/>
                    <a:pt x="19608" y="5501"/>
                    <a:pt x="19562" y="5478"/>
                  </a:cubicBezTo>
                  <a:cubicBezTo>
                    <a:pt x="19402" y="5364"/>
                    <a:pt x="19243" y="5250"/>
                    <a:pt x="19083" y="5159"/>
                  </a:cubicBezTo>
                  <a:lnTo>
                    <a:pt x="18992" y="5090"/>
                  </a:lnTo>
                  <a:cubicBezTo>
                    <a:pt x="18877" y="5022"/>
                    <a:pt x="18786" y="4976"/>
                    <a:pt x="18672" y="4908"/>
                  </a:cubicBezTo>
                  <a:cubicBezTo>
                    <a:pt x="18581" y="4816"/>
                    <a:pt x="18489" y="4748"/>
                    <a:pt x="18398" y="4679"/>
                  </a:cubicBezTo>
                  <a:cubicBezTo>
                    <a:pt x="18307" y="4611"/>
                    <a:pt x="18215" y="4543"/>
                    <a:pt x="18124" y="4497"/>
                  </a:cubicBezTo>
                  <a:cubicBezTo>
                    <a:pt x="18056" y="4428"/>
                    <a:pt x="17987" y="4360"/>
                    <a:pt x="17919" y="4291"/>
                  </a:cubicBezTo>
                  <a:lnTo>
                    <a:pt x="17850" y="4223"/>
                  </a:lnTo>
                  <a:cubicBezTo>
                    <a:pt x="17782" y="4177"/>
                    <a:pt x="17713" y="4109"/>
                    <a:pt x="17645" y="4063"/>
                  </a:cubicBezTo>
                  <a:lnTo>
                    <a:pt x="17576" y="3995"/>
                  </a:lnTo>
                  <a:cubicBezTo>
                    <a:pt x="17439" y="3881"/>
                    <a:pt x="17302" y="3766"/>
                    <a:pt x="17166" y="3652"/>
                  </a:cubicBezTo>
                  <a:lnTo>
                    <a:pt x="16960" y="3493"/>
                  </a:lnTo>
                  <a:cubicBezTo>
                    <a:pt x="16800" y="3356"/>
                    <a:pt x="16663" y="3242"/>
                    <a:pt x="16504" y="3105"/>
                  </a:cubicBezTo>
                  <a:lnTo>
                    <a:pt x="16367" y="2968"/>
                  </a:lnTo>
                  <a:lnTo>
                    <a:pt x="16298" y="2922"/>
                  </a:lnTo>
                  <a:lnTo>
                    <a:pt x="16184" y="2831"/>
                  </a:lnTo>
                  <a:cubicBezTo>
                    <a:pt x="16161" y="2785"/>
                    <a:pt x="16138" y="2762"/>
                    <a:pt x="16116" y="2762"/>
                  </a:cubicBezTo>
                  <a:cubicBezTo>
                    <a:pt x="16024" y="2717"/>
                    <a:pt x="16001" y="2717"/>
                    <a:pt x="15933" y="2717"/>
                  </a:cubicBezTo>
                  <a:lnTo>
                    <a:pt x="15842" y="2717"/>
                  </a:lnTo>
                  <a:cubicBezTo>
                    <a:pt x="15750" y="2739"/>
                    <a:pt x="15705" y="2808"/>
                    <a:pt x="15659" y="2853"/>
                  </a:cubicBezTo>
                  <a:cubicBezTo>
                    <a:pt x="15613" y="2876"/>
                    <a:pt x="15568" y="2899"/>
                    <a:pt x="15545" y="2899"/>
                  </a:cubicBezTo>
                  <a:lnTo>
                    <a:pt x="14883" y="2899"/>
                  </a:lnTo>
                  <a:lnTo>
                    <a:pt x="14769" y="2876"/>
                  </a:lnTo>
                  <a:lnTo>
                    <a:pt x="14518" y="2876"/>
                  </a:lnTo>
                  <a:cubicBezTo>
                    <a:pt x="14426" y="2876"/>
                    <a:pt x="14335" y="2853"/>
                    <a:pt x="14267" y="2853"/>
                  </a:cubicBezTo>
                  <a:lnTo>
                    <a:pt x="14198" y="2831"/>
                  </a:lnTo>
                  <a:cubicBezTo>
                    <a:pt x="14038" y="2808"/>
                    <a:pt x="13879" y="2785"/>
                    <a:pt x="13719" y="2762"/>
                  </a:cubicBezTo>
                  <a:lnTo>
                    <a:pt x="13650" y="2739"/>
                  </a:lnTo>
                  <a:lnTo>
                    <a:pt x="13559" y="2717"/>
                  </a:lnTo>
                  <a:cubicBezTo>
                    <a:pt x="13399" y="2694"/>
                    <a:pt x="13217" y="2671"/>
                    <a:pt x="13034" y="2602"/>
                  </a:cubicBezTo>
                  <a:lnTo>
                    <a:pt x="12852" y="2557"/>
                  </a:lnTo>
                  <a:cubicBezTo>
                    <a:pt x="12715" y="2511"/>
                    <a:pt x="12578" y="2488"/>
                    <a:pt x="12441" y="2443"/>
                  </a:cubicBezTo>
                  <a:cubicBezTo>
                    <a:pt x="12258" y="2374"/>
                    <a:pt x="12098" y="2328"/>
                    <a:pt x="11939" y="2260"/>
                  </a:cubicBezTo>
                  <a:cubicBezTo>
                    <a:pt x="11824" y="2214"/>
                    <a:pt x="11710" y="2146"/>
                    <a:pt x="11596" y="2100"/>
                  </a:cubicBezTo>
                  <a:lnTo>
                    <a:pt x="11528" y="2077"/>
                  </a:lnTo>
                  <a:cubicBezTo>
                    <a:pt x="11391" y="2032"/>
                    <a:pt x="11277" y="1986"/>
                    <a:pt x="11162" y="1918"/>
                  </a:cubicBezTo>
                  <a:lnTo>
                    <a:pt x="10820" y="1781"/>
                  </a:lnTo>
                  <a:lnTo>
                    <a:pt x="10706" y="1712"/>
                  </a:lnTo>
                  <a:cubicBezTo>
                    <a:pt x="10637" y="1689"/>
                    <a:pt x="10569" y="1667"/>
                    <a:pt x="10501" y="1621"/>
                  </a:cubicBezTo>
                  <a:cubicBezTo>
                    <a:pt x="10386" y="1575"/>
                    <a:pt x="10272" y="1507"/>
                    <a:pt x="10181" y="1438"/>
                  </a:cubicBezTo>
                  <a:cubicBezTo>
                    <a:pt x="10113" y="1370"/>
                    <a:pt x="10044" y="1324"/>
                    <a:pt x="9976" y="1279"/>
                  </a:cubicBezTo>
                  <a:lnTo>
                    <a:pt x="9861" y="1210"/>
                  </a:lnTo>
                  <a:cubicBezTo>
                    <a:pt x="9793" y="1164"/>
                    <a:pt x="9747" y="1142"/>
                    <a:pt x="9702" y="1096"/>
                  </a:cubicBezTo>
                  <a:cubicBezTo>
                    <a:pt x="9633" y="1050"/>
                    <a:pt x="9588" y="1027"/>
                    <a:pt x="9519" y="982"/>
                  </a:cubicBezTo>
                  <a:cubicBezTo>
                    <a:pt x="9359" y="868"/>
                    <a:pt x="9199" y="754"/>
                    <a:pt x="9063" y="639"/>
                  </a:cubicBezTo>
                  <a:cubicBezTo>
                    <a:pt x="8903" y="525"/>
                    <a:pt x="8766" y="411"/>
                    <a:pt x="8652" y="297"/>
                  </a:cubicBezTo>
                  <a:cubicBezTo>
                    <a:pt x="8583" y="229"/>
                    <a:pt x="8515" y="183"/>
                    <a:pt x="8423" y="137"/>
                  </a:cubicBezTo>
                  <a:cubicBezTo>
                    <a:pt x="8401" y="114"/>
                    <a:pt x="8355" y="92"/>
                    <a:pt x="8309" y="69"/>
                  </a:cubicBezTo>
                  <a:cubicBezTo>
                    <a:pt x="8264" y="46"/>
                    <a:pt x="8241" y="46"/>
                    <a:pt x="8195" y="23"/>
                  </a:cubicBezTo>
                  <a:cubicBezTo>
                    <a:pt x="8127" y="0"/>
                    <a:pt x="8035" y="0"/>
                    <a:pt x="7921" y="0"/>
                  </a:cubicBezTo>
                  <a:close/>
                </a:path>
              </a:pathLst>
            </a:custGeom>
            <a:solidFill>
              <a:srgbClr val="F7D6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9" name="Google Shape;4885;p38">
              <a:extLst>
                <a:ext uri="{FF2B5EF4-FFF2-40B4-BE49-F238E27FC236}">
                  <a16:creationId xmlns:a16="http://schemas.microsoft.com/office/drawing/2014/main" id="{C18BBE4D-07B6-DECC-98AF-41A12B494A82}"/>
                </a:ext>
              </a:extLst>
            </p:cNvPr>
            <p:cNvSpPr/>
            <p:nvPr/>
          </p:nvSpPr>
          <p:spPr>
            <a:xfrm>
              <a:off x="6918267" y="1787097"/>
              <a:ext cx="52416" cy="27089"/>
            </a:xfrm>
            <a:custGeom>
              <a:avLst/>
              <a:gdLst/>
              <a:ahLst/>
              <a:cxnLst/>
              <a:rect l="l" t="t" r="r" b="b"/>
              <a:pathLst>
                <a:path w="1873" h="968" extrusionOk="0">
                  <a:moveTo>
                    <a:pt x="137" y="0"/>
                  </a:moveTo>
                  <a:cubicBezTo>
                    <a:pt x="114" y="0"/>
                    <a:pt x="92" y="0"/>
                    <a:pt x="69" y="23"/>
                  </a:cubicBezTo>
                  <a:cubicBezTo>
                    <a:pt x="46" y="46"/>
                    <a:pt x="23" y="69"/>
                    <a:pt x="23" y="91"/>
                  </a:cubicBezTo>
                  <a:cubicBezTo>
                    <a:pt x="0" y="114"/>
                    <a:pt x="0" y="160"/>
                    <a:pt x="23" y="183"/>
                  </a:cubicBezTo>
                  <a:cubicBezTo>
                    <a:pt x="23" y="205"/>
                    <a:pt x="23" y="205"/>
                    <a:pt x="46" y="228"/>
                  </a:cubicBezTo>
                  <a:cubicBezTo>
                    <a:pt x="69" y="251"/>
                    <a:pt x="92" y="274"/>
                    <a:pt x="114" y="274"/>
                  </a:cubicBezTo>
                  <a:cubicBezTo>
                    <a:pt x="137" y="297"/>
                    <a:pt x="160" y="297"/>
                    <a:pt x="183" y="320"/>
                  </a:cubicBezTo>
                  <a:cubicBezTo>
                    <a:pt x="251" y="365"/>
                    <a:pt x="320" y="388"/>
                    <a:pt x="388" y="434"/>
                  </a:cubicBezTo>
                  <a:cubicBezTo>
                    <a:pt x="525" y="502"/>
                    <a:pt x="662" y="571"/>
                    <a:pt x="799" y="639"/>
                  </a:cubicBezTo>
                  <a:cubicBezTo>
                    <a:pt x="936" y="685"/>
                    <a:pt x="1073" y="753"/>
                    <a:pt x="1187" y="799"/>
                  </a:cubicBezTo>
                  <a:lnTo>
                    <a:pt x="1210" y="799"/>
                  </a:lnTo>
                  <a:cubicBezTo>
                    <a:pt x="1233" y="822"/>
                    <a:pt x="1279" y="845"/>
                    <a:pt x="1324" y="867"/>
                  </a:cubicBezTo>
                  <a:lnTo>
                    <a:pt x="1347" y="867"/>
                  </a:lnTo>
                  <a:cubicBezTo>
                    <a:pt x="1358" y="879"/>
                    <a:pt x="1370" y="885"/>
                    <a:pt x="1381" y="885"/>
                  </a:cubicBezTo>
                  <a:cubicBezTo>
                    <a:pt x="1393" y="885"/>
                    <a:pt x="1404" y="879"/>
                    <a:pt x="1416" y="867"/>
                  </a:cubicBezTo>
                  <a:cubicBezTo>
                    <a:pt x="1507" y="913"/>
                    <a:pt x="1598" y="936"/>
                    <a:pt x="1689" y="959"/>
                  </a:cubicBezTo>
                  <a:cubicBezTo>
                    <a:pt x="1701" y="964"/>
                    <a:pt x="1714" y="967"/>
                    <a:pt x="1727" y="967"/>
                  </a:cubicBezTo>
                  <a:cubicBezTo>
                    <a:pt x="1766" y="967"/>
                    <a:pt x="1809" y="942"/>
                    <a:pt x="1826" y="890"/>
                  </a:cubicBezTo>
                  <a:cubicBezTo>
                    <a:pt x="1872" y="845"/>
                    <a:pt x="1826" y="753"/>
                    <a:pt x="1758" y="730"/>
                  </a:cubicBezTo>
                  <a:cubicBezTo>
                    <a:pt x="1621" y="685"/>
                    <a:pt x="1461" y="639"/>
                    <a:pt x="1301" y="571"/>
                  </a:cubicBezTo>
                  <a:cubicBezTo>
                    <a:pt x="1301" y="571"/>
                    <a:pt x="1279" y="571"/>
                    <a:pt x="1279" y="548"/>
                  </a:cubicBezTo>
                  <a:cubicBezTo>
                    <a:pt x="1096" y="457"/>
                    <a:pt x="891" y="365"/>
                    <a:pt x="708" y="251"/>
                  </a:cubicBezTo>
                  <a:cubicBezTo>
                    <a:pt x="639" y="228"/>
                    <a:pt x="594" y="183"/>
                    <a:pt x="525" y="160"/>
                  </a:cubicBezTo>
                  <a:cubicBezTo>
                    <a:pt x="503" y="137"/>
                    <a:pt x="480" y="137"/>
                    <a:pt x="457" y="114"/>
                  </a:cubicBezTo>
                  <a:cubicBezTo>
                    <a:pt x="434" y="91"/>
                    <a:pt x="411" y="91"/>
                    <a:pt x="388" y="69"/>
                  </a:cubicBezTo>
                  <a:lnTo>
                    <a:pt x="320" y="69"/>
                  </a:lnTo>
                  <a:cubicBezTo>
                    <a:pt x="274" y="46"/>
                    <a:pt x="251" y="23"/>
                    <a:pt x="206" y="0"/>
                  </a:cubicBezTo>
                  <a:close/>
                </a:path>
              </a:pathLst>
            </a:custGeom>
            <a:solidFill>
              <a:srgbClr val="F7D6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0" name="Google Shape;4886;p38">
              <a:extLst>
                <a:ext uri="{FF2B5EF4-FFF2-40B4-BE49-F238E27FC236}">
                  <a16:creationId xmlns:a16="http://schemas.microsoft.com/office/drawing/2014/main" id="{985DA385-59B9-8EED-3AEE-B71CCDD33C7C}"/>
                </a:ext>
              </a:extLst>
            </p:cNvPr>
            <p:cNvSpPr/>
            <p:nvPr/>
          </p:nvSpPr>
          <p:spPr>
            <a:xfrm>
              <a:off x="6420022" y="1243489"/>
              <a:ext cx="1093598" cy="1062926"/>
            </a:xfrm>
            <a:custGeom>
              <a:avLst/>
              <a:gdLst/>
              <a:ahLst/>
              <a:cxnLst/>
              <a:rect l="l" t="t" r="r" b="b"/>
              <a:pathLst>
                <a:path w="39078" h="37982" extrusionOk="0">
                  <a:moveTo>
                    <a:pt x="30358" y="1"/>
                  </a:moveTo>
                  <a:cubicBezTo>
                    <a:pt x="30221" y="1"/>
                    <a:pt x="30107" y="24"/>
                    <a:pt x="29970" y="46"/>
                  </a:cubicBezTo>
                  <a:lnTo>
                    <a:pt x="29879" y="69"/>
                  </a:lnTo>
                  <a:cubicBezTo>
                    <a:pt x="29765" y="92"/>
                    <a:pt x="29651" y="115"/>
                    <a:pt x="29537" y="138"/>
                  </a:cubicBezTo>
                  <a:lnTo>
                    <a:pt x="29445" y="161"/>
                  </a:lnTo>
                  <a:cubicBezTo>
                    <a:pt x="29285" y="183"/>
                    <a:pt x="29126" y="252"/>
                    <a:pt x="28966" y="297"/>
                  </a:cubicBezTo>
                  <a:cubicBezTo>
                    <a:pt x="28875" y="320"/>
                    <a:pt x="28806" y="343"/>
                    <a:pt x="28738" y="366"/>
                  </a:cubicBezTo>
                  <a:cubicBezTo>
                    <a:pt x="28487" y="434"/>
                    <a:pt x="28258" y="526"/>
                    <a:pt x="28053" y="617"/>
                  </a:cubicBezTo>
                  <a:cubicBezTo>
                    <a:pt x="27916" y="685"/>
                    <a:pt x="27779" y="731"/>
                    <a:pt x="27665" y="822"/>
                  </a:cubicBezTo>
                  <a:cubicBezTo>
                    <a:pt x="27574" y="891"/>
                    <a:pt x="27459" y="959"/>
                    <a:pt x="27368" y="1028"/>
                  </a:cubicBezTo>
                  <a:lnTo>
                    <a:pt x="27300" y="1096"/>
                  </a:lnTo>
                  <a:cubicBezTo>
                    <a:pt x="27186" y="1188"/>
                    <a:pt x="27094" y="1279"/>
                    <a:pt x="26980" y="1393"/>
                  </a:cubicBezTo>
                  <a:cubicBezTo>
                    <a:pt x="26912" y="1462"/>
                    <a:pt x="26866" y="1553"/>
                    <a:pt x="26798" y="1621"/>
                  </a:cubicBezTo>
                  <a:lnTo>
                    <a:pt x="26706" y="1735"/>
                  </a:lnTo>
                  <a:lnTo>
                    <a:pt x="26592" y="1872"/>
                  </a:lnTo>
                  <a:cubicBezTo>
                    <a:pt x="26432" y="2055"/>
                    <a:pt x="26250" y="2260"/>
                    <a:pt x="26113" y="2489"/>
                  </a:cubicBezTo>
                  <a:cubicBezTo>
                    <a:pt x="26021" y="2626"/>
                    <a:pt x="25930" y="2785"/>
                    <a:pt x="25885" y="2945"/>
                  </a:cubicBezTo>
                  <a:cubicBezTo>
                    <a:pt x="25816" y="3105"/>
                    <a:pt x="25770" y="3242"/>
                    <a:pt x="25748" y="3356"/>
                  </a:cubicBezTo>
                  <a:lnTo>
                    <a:pt x="25679" y="3584"/>
                  </a:lnTo>
                  <a:cubicBezTo>
                    <a:pt x="25633" y="3767"/>
                    <a:pt x="25565" y="3950"/>
                    <a:pt x="25519" y="4155"/>
                  </a:cubicBezTo>
                  <a:cubicBezTo>
                    <a:pt x="25519" y="4223"/>
                    <a:pt x="25496" y="4315"/>
                    <a:pt x="25474" y="4406"/>
                  </a:cubicBezTo>
                  <a:lnTo>
                    <a:pt x="25474" y="4474"/>
                  </a:lnTo>
                  <a:cubicBezTo>
                    <a:pt x="25451" y="4589"/>
                    <a:pt x="25428" y="4703"/>
                    <a:pt x="25428" y="4817"/>
                  </a:cubicBezTo>
                  <a:lnTo>
                    <a:pt x="25405" y="4954"/>
                  </a:lnTo>
                  <a:lnTo>
                    <a:pt x="25428" y="4931"/>
                  </a:lnTo>
                  <a:lnTo>
                    <a:pt x="25428" y="4931"/>
                  </a:lnTo>
                  <a:cubicBezTo>
                    <a:pt x="25405" y="5022"/>
                    <a:pt x="25382" y="5091"/>
                    <a:pt x="25382" y="5182"/>
                  </a:cubicBezTo>
                  <a:cubicBezTo>
                    <a:pt x="25382" y="5182"/>
                    <a:pt x="25382" y="5182"/>
                    <a:pt x="25382" y="5159"/>
                  </a:cubicBezTo>
                  <a:cubicBezTo>
                    <a:pt x="25360" y="5273"/>
                    <a:pt x="25360" y="5387"/>
                    <a:pt x="25337" y="5502"/>
                  </a:cubicBezTo>
                  <a:cubicBezTo>
                    <a:pt x="25337" y="5524"/>
                    <a:pt x="25337" y="5547"/>
                    <a:pt x="25360" y="5593"/>
                  </a:cubicBezTo>
                  <a:cubicBezTo>
                    <a:pt x="25382" y="5639"/>
                    <a:pt x="25382" y="5684"/>
                    <a:pt x="25360" y="5753"/>
                  </a:cubicBezTo>
                  <a:lnTo>
                    <a:pt x="25360" y="5798"/>
                  </a:lnTo>
                  <a:lnTo>
                    <a:pt x="25360" y="5821"/>
                  </a:lnTo>
                  <a:cubicBezTo>
                    <a:pt x="25337" y="5867"/>
                    <a:pt x="25314" y="5890"/>
                    <a:pt x="25291" y="5912"/>
                  </a:cubicBezTo>
                  <a:cubicBezTo>
                    <a:pt x="25314" y="5958"/>
                    <a:pt x="25360" y="6004"/>
                    <a:pt x="25382" y="6072"/>
                  </a:cubicBezTo>
                  <a:cubicBezTo>
                    <a:pt x="25451" y="6164"/>
                    <a:pt x="25428" y="6301"/>
                    <a:pt x="25337" y="6369"/>
                  </a:cubicBezTo>
                  <a:cubicBezTo>
                    <a:pt x="25314" y="6392"/>
                    <a:pt x="25268" y="6392"/>
                    <a:pt x="25223" y="6392"/>
                  </a:cubicBezTo>
                  <a:lnTo>
                    <a:pt x="25154" y="6392"/>
                  </a:lnTo>
                  <a:cubicBezTo>
                    <a:pt x="25154" y="6460"/>
                    <a:pt x="25154" y="6529"/>
                    <a:pt x="25131" y="6597"/>
                  </a:cubicBezTo>
                  <a:lnTo>
                    <a:pt x="25108" y="6574"/>
                  </a:lnTo>
                  <a:cubicBezTo>
                    <a:pt x="24857" y="6369"/>
                    <a:pt x="24629" y="6186"/>
                    <a:pt x="24447" y="6027"/>
                  </a:cubicBezTo>
                  <a:cubicBezTo>
                    <a:pt x="24241" y="5867"/>
                    <a:pt x="24036" y="5707"/>
                    <a:pt x="23830" y="5547"/>
                  </a:cubicBezTo>
                  <a:cubicBezTo>
                    <a:pt x="23762" y="5502"/>
                    <a:pt x="23716" y="5456"/>
                    <a:pt x="23648" y="5433"/>
                  </a:cubicBezTo>
                  <a:cubicBezTo>
                    <a:pt x="23602" y="5387"/>
                    <a:pt x="23534" y="5342"/>
                    <a:pt x="23465" y="5296"/>
                  </a:cubicBezTo>
                  <a:cubicBezTo>
                    <a:pt x="23351" y="5205"/>
                    <a:pt x="23237" y="5136"/>
                    <a:pt x="23123" y="5045"/>
                  </a:cubicBezTo>
                  <a:cubicBezTo>
                    <a:pt x="22986" y="4954"/>
                    <a:pt x="22849" y="4863"/>
                    <a:pt x="22689" y="4771"/>
                  </a:cubicBezTo>
                  <a:cubicBezTo>
                    <a:pt x="22598" y="4748"/>
                    <a:pt x="22529" y="4703"/>
                    <a:pt x="22438" y="4657"/>
                  </a:cubicBezTo>
                  <a:cubicBezTo>
                    <a:pt x="22301" y="4611"/>
                    <a:pt x="22164" y="4543"/>
                    <a:pt x="22004" y="4474"/>
                  </a:cubicBezTo>
                  <a:cubicBezTo>
                    <a:pt x="21867" y="4406"/>
                    <a:pt x="21730" y="4338"/>
                    <a:pt x="21593" y="4269"/>
                  </a:cubicBezTo>
                  <a:cubicBezTo>
                    <a:pt x="21502" y="4223"/>
                    <a:pt x="21388" y="4178"/>
                    <a:pt x="21274" y="4132"/>
                  </a:cubicBezTo>
                  <a:lnTo>
                    <a:pt x="21160" y="4109"/>
                  </a:lnTo>
                  <a:cubicBezTo>
                    <a:pt x="21091" y="4064"/>
                    <a:pt x="21023" y="4041"/>
                    <a:pt x="20954" y="4018"/>
                  </a:cubicBezTo>
                  <a:lnTo>
                    <a:pt x="20909" y="3995"/>
                  </a:lnTo>
                  <a:lnTo>
                    <a:pt x="20726" y="3927"/>
                  </a:lnTo>
                  <a:cubicBezTo>
                    <a:pt x="20635" y="3881"/>
                    <a:pt x="20566" y="3858"/>
                    <a:pt x="20475" y="3813"/>
                  </a:cubicBezTo>
                  <a:lnTo>
                    <a:pt x="20429" y="3790"/>
                  </a:lnTo>
                  <a:cubicBezTo>
                    <a:pt x="20247" y="3721"/>
                    <a:pt x="20064" y="3630"/>
                    <a:pt x="19881" y="3584"/>
                  </a:cubicBezTo>
                  <a:cubicBezTo>
                    <a:pt x="19676" y="3516"/>
                    <a:pt x="19402" y="3447"/>
                    <a:pt x="19151" y="3379"/>
                  </a:cubicBezTo>
                  <a:cubicBezTo>
                    <a:pt x="18512" y="3242"/>
                    <a:pt x="17918" y="3128"/>
                    <a:pt x="17371" y="3059"/>
                  </a:cubicBezTo>
                  <a:cubicBezTo>
                    <a:pt x="17097" y="3014"/>
                    <a:pt x="16823" y="2968"/>
                    <a:pt x="16480" y="2945"/>
                  </a:cubicBezTo>
                  <a:cubicBezTo>
                    <a:pt x="16207" y="2922"/>
                    <a:pt x="15933" y="2900"/>
                    <a:pt x="15682" y="2877"/>
                  </a:cubicBezTo>
                  <a:lnTo>
                    <a:pt x="15294" y="2877"/>
                  </a:lnTo>
                  <a:cubicBezTo>
                    <a:pt x="14997" y="2854"/>
                    <a:pt x="14700" y="2854"/>
                    <a:pt x="14426" y="2854"/>
                  </a:cubicBezTo>
                  <a:lnTo>
                    <a:pt x="13422" y="2854"/>
                  </a:lnTo>
                  <a:cubicBezTo>
                    <a:pt x="13239" y="2854"/>
                    <a:pt x="13057" y="2877"/>
                    <a:pt x="12874" y="2900"/>
                  </a:cubicBezTo>
                  <a:lnTo>
                    <a:pt x="12806" y="2900"/>
                  </a:lnTo>
                  <a:cubicBezTo>
                    <a:pt x="12669" y="2900"/>
                    <a:pt x="12555" y="2922"/>
                    <a:pt x="12418" y="2922"/>
                  </a:cubicBezTo>
                  <a:lnTo>
                    <a:pt x="12258" y="2945"/>
                  </a:lnTo>
                  <a:lnTo>
                    <a:pt x="12167" y="2945"/>
                  </a:lnTo>
                  <a:cubicBezTo>
                    <a:pt x="11984" y="2945"/>
                    <a:pt x="11778" y="2968"/>
                    <a:pt x="11573" y="2968"/>
                  </a:cubicBezTo>
                  <a:cubicBezTo>
                    <a:pt x="11482" y="2991"/>
                    <a:pt x="11390" y="2991"/>
                    <a:pt x="11299" y="3014"/>
                  </a:cubicBezTo>
                  <a:cubicBezTo>
                    <a:pt x="11253" y="3014"/>
                    <a:pt x="11208" y="3014"/>
                    <a:pt x="11162" y="3036"/>
                  </a:cubicBezTo>
                  <a:cubicBezTo>
                    <a:pt x="11071" y="3036"/>
                    <a:pt x="10980" y="3036"/>
                    <a:pt x="10888" y="3059"/>
                  </a:cubicBezTo>
                  <a:cubicBezTo>
                    <a:pt x="10729" y="3082"/>
                    <a:pt x="10569" y="3128"/>
                    <a:pt x="10409" y="3151"/>
                  </a:cubicBezTo>
                  <a:cubicBezTo>
                    <a:pt x="10295" y="3173"/>
                    <a:pt x="10204" y="3196"/>
                    <a:pt x="10112" y="3219"/>
                  </a:cubicBezTo>
                  <a:lnTo>
                    <a:pt x="10044" y="3242"/>
                  </a:lnTo>
                  <a:cubicBezTo>
                    <a:pt x="9952" y="3242"/>
                    <a:pt x="9884" y="3265"/>
                    <a:pt x="9816" y="3288"/>
                  </a:cubicBezTo>
                  <a:lnTo>
                    <a:pt x="9701" y="3310"/>
                  </a:lnTo>
                  <a:cubicBezTo>
                    <a:pt x="9656" y="3310"/>
                    <a:pt x="9587" y="3333"/>
                    <a:pt x="9542" y="3333"/>
                  </a:cubicBezTo>
                  <a:cubicBezTo>
                    <a:pt x="9245" y="3425"/>
                    <a:pt x="8948" y="3539"/>
                    <a:pt x="8651" y="3630"/>
                  </a:cubicBezTo>
                  <a:lnTo>
                    <a:pt x="8537" y="3676"/>
                  </a:lnTo>
                  <a:cubicBezTo>
                    <a:pt x="8423" y="3721"/>
                    <a:pt x="8332" y="3767"/>
                    <a:pt x="8218" y="3790"/>
                  </a:cubicBezTo>
                  <a:cubicBezTo>
                    <a:pt x="8172" y="3813"/>
                    <a:pt x="8104" y="3835"/>
                    <a:pt x="8035" y="3858"/>
                  </a:cubicBezTo>
                  <a:lnTo>
                    <a:pt x="7898" y="3858"/>
                  </a:lnTo>
                  <a:cubicBezTo>
                    <a:pt x="7875" y="3858"/>
                    <a:pt x="7875" y="3858"/>
                    <a:pt x="7875" y="3835"/>
                  </a:cubicBezTo>
                  <a:cubicBezTo>
                    <a:pt x="7853" y="3858"/>
                    <a:pt x="7853" y="3858"/>
                    <a:pt x="7830" y="3858"/>
                  </a:cubicBezTo>
                  <a:lnTo>
                    <a:pt x="7601" y="3950"/>
                  </a:lnTo>
                  <a:cubicBezTo>
                    <a:pt x="7510" y="3972"/>
                    <a:pt x="7396" y="4018"/>
                    <a:pt x="7305" y="4064"/>
                  </a:cubicBezTo>
                  <a:cubicBezTo>
                    <a:pt x="7259" y="4086"/>
                    <a:pt x="7213" y="4109"/>
                    <a:pt x="7145" y="4155"/>
                  </a:cubicBezTo>
                  <a:cubicBezTo>
                    <a:pt x="7008" y="4246"/>
                    <a:pt x="6848" y="4338"/>
                    <a:pt x="6688" y="4406"/>
                  </a:cubicBezTo>
                  <a:cubicBezTo>
                    <a:pt x="6437" y="4520"/>
                    <a:pt x="6209" y="4634"/>
                    <a:pt x="5981" y="4771"/>
                  </a:cubicBezTo>
                  <a:cubicBezTo>
                    <a:pt x="5707" y="4908"/>
                    <a:pt x="5502" y="5022"/>
                    <a:pt x="5319" y="5159"/>
                  </a:cubicBezTo>
                  <a:cubicBezTo>
                    <a:pt x="5250" y="5182"/>
                    <a:pt x="5205" y="5228"/>
                    <a:pt x="5136" y="5251"/>
                  </a:cubicBezTo>
                  <a:lnTo>
                    <a:pt x="5113" y="5273"/>
                  </a:lnTo>
                  <a:cubicBezTo>
                    <a:pt x="5068" y="5319"/>
                    <a:pt x="4999" y="5342"/>
                    <a:pt x="4954" y="5387"/>
                  </a:cubicBezTo>
                  <a:cubicBezTo>
                    <a:pt x="4840" y="5456"/>
                    <a:pt x="4725" y="5524"/>
                    <a:pt x="4611" y="5616"/>
                  </a:cubicBezTo>
                  <a:cubicBezTo>
                    <a:pt x="4589" y="5616"/>
                    <a:pt x="4566" y="5639"/>
                    <a:pt x="4566" y="5639"/>
                  </a:cubicBezTo>
                  <a:cubicBezTo>
                    <a:pt x="4566" y="5639"/>
                    <a:pt x="4566" y="5639"/>
                    <a:pt x="4566" y="5661"/>
                  </a:cubicBezTo>
                  <a:cubicBezTo>
                    <a:pt x="4543" y="5707"/>
                    <a:pt x="4566" y="5776"/>
                    <a:pt x="4566" y="5821"/>
                  </a:cubicBezTo>
                  <a:cubicBezTo>
                    <a:pt x="4406" y="5935"/>
                    <a:pt x="4223" y="6049"/>
                    <a:pt x="4064" y="6186"/>
                  </a:cubicBezTo>
                  <a:cubicBezTo>
                    <a:pt x="3972" y="6255"/>
                    <a:pt x="3904" y="6323"/>
                    <a:pt x="3812" y="6392"/>
                  </a:cubicBezTo>
                  <a:lnTo>
                    <a:pt x="3698" y="6483"/>
                  </a:lnTo>
                  <a:cubicBezTo>
                    <a:pt x="3561" y="6597"/>
                    <a:pt x="3424" y="6711"/>
                    <a:pt x="3310" y="6825"/>
                  </a:cubicBezTo>
                  <a:cubicBezTo>
                    <a:pt x="3196" y="6940"/>
                    <a:pt x="3059" y="7054"/>
                    <a:pt x="2945" y="7168"/>
                  </a:cubicBezTo>
                  <a:lnTo>
                    <a:pt x="2831" y="7282"/>
                  </a:lnTo>
                  <a:cubicBezTo>
                    <a:pt x="2762" y="7350"/>
                    <a:pt x="2694" y="7419"/>
                    <a:pt x="2626" y="7487"/>
                  </a:cubicBezTo>
                  <a:lnTo>
                    <a:pt x="2580" y="7556"/>
                  </a:lnTo>
                  <a:cubicBezTo>
                    <a:pt x="2489" y="7647"/>
                    <a:pt x="2420" y="7738"/>
                    <a:pt x="2329" y="7830"/>
                  </a:cubicBezTo>
                  <a:cubicBezTo>
                    <a:pt x="2238" y="7967"/>
                    <a:pt x="2123" y="8081"/>
                    <a:pt x="2032" y="8218"/>
                  </a:cubicBezTo>
                  <a:cubicBezTo>
                    <a:pt x="1849" y="8469"/>
                    <a:pt x="1690" y="8720"/>
                    <a:pt x="1530" y="9017"/>
                  </a:cubicBezTo>
                  <a:cubicBezTo>
                    <a:pt x="1370" y="9268"/>
                    <a:pt x="1210" y="9519"/>
                    <a:pt x="1073" y="9770"/>
                  </a:cubicBezTo>
                  <a:lnTo>
                    <a:pt x="1005" y="9907"/>
                  </a:lnTo>
                  <a:lnTo>
                    <a:pt x="868" y="10204"/>
                  </a:lnTo>
                  <a:cubicBezTo>
                    <a:pt x="822" y="10295"/>
                    <a:pt x="777" y="10386"/>
                    <a:pt x="731" y="10500"/>
                  </a:cubicBezTo>
                  <a:lnTo>
                    <a:pt x="708" y="10569"/>
                  </a:lnTo>
                  <a:lnTo>
                    <a:pt x="663" y="10706"/>
                  </a:lnTo>
                  <a:cubicBezTo>
                    <a:pt x="571" y="10934"/>
                    <a:pt x="480" y="11185"/>
                    <a:pt x="411" y="11436"/>
                  </a:cubicBezTo>
                  <a:cubicBezTo>
                    <a:pt x="366" y="11550"/>
                    <a:pt x="343" y="11687"/>
                    <a:pt x="297" y="11824"/>
                  </a:cubicBezTo>
                  <a:cubicBezTo>
                    <a:pt x="252" y="11961"/>
                    <a:pt x="229" y="12098"/>
                    <a:pt x="206" y="12235"/>
                  </a:cubicBezTo>
                  <a:cubicBezTo>
                    <a:pt x="138" y="12532"/>
                    <a:pt x="92" y="12829"/>
                    <a:pt x="46" y="13125"/>
                  </a:cubicBezTo>
                  <a:cubicBezTo>
                    <a:pt x="1" y="13399"/>
                    <a:pt x="1" y="13696"/>
                    <a:pt x="23" y="13970"/>
                  </a:cubicBezTo>
                  <a:cubicBezTo>
                    <a:pt x="46" y="14084"/>
                    <a:pt x="69" y="14198"/>
                    <a:pt x="92" y="14289"/>
                  </a:cubicBezTo>
                  <a:cubicBezTo>
                    <a:pt x="92" y="14312"/>
                    <a:pt x="92" y="14335"/>
                    <a:pt x="92" y="14358"/>
                  </a:cubicBezTo>
                  <a:cubicBezTo>
                    <a:pt x="92" y="14381"/>
                    <a:pt x="92" y="14426"/>
                    <a:pt x="92" y="14472"/>
                  </a:cubicBezTo>
                  <a:cubicBezTo>
                    <a:pt x="92" y="14563"/>
                    <a:pt x="92" y="14632"/>
                    <a:pt x="92" y="14723"/>
                  </a:cubicBezTo>
                  <a:cubicBezTo>
                    <a:pt x="115" y="14906"/>
                    <a:pt x="206" y="15088"/>
                    <a:pt x="389" y="15271"/>
                  </a:cubicBezTo>
                  <a:cubicBezTo>
                    <a:pt x="411" y="15294"/>
                    <a:pt x="434" y="15294"/>
                    <a:pt x="457" y="15316"/>
                  </a:cubicBezTo>
                  <a:cubicBezTo>
                    <a:pt x="457" y="15339"/>
                    <a:pt x="480" y="15385"/>
                    <a:pt x="526" y="15408"/>
                  </a:cubicBezTo>
                  <a:cubicBezTo>
                    <a:pt x="594" y="15499"/>
                    <a:pt x="663" y="15568"/>
                    <a:pt x="754" y="15590"/>
                  </a:cubicBezTo>
                  <a:cubicBezTo>
                    <a:pt x="822" y="15636"/>
                    <a:pt x="914" y="15659"/>
                    <a:pt x="1005" y="15659"/>
                  </a:cubicBezTo>
                  <a:lnTo>
                    <a:pt x="1028" y="15659"/>
                  </a:lnTo>
                  <a:cubicBezTo>
                    <a:pt x="1073" y="15659"/>
                    <a:pt x="1119" y="15636"/>
                    <a:pt x="1165" y="15636"/>
                  </a:cubicBezTo>
                  <a:cubicBezTo>
                    <a:pt x="1256" y="15613"/>
                    <a:pt x="1302" y="15590"/>
                    <a:pt x="1347" y="15568"/>
                  </a:cubicBezTo>
                  <a:cubicBezTo>
                    <a:pt x="1461" y="15522"/>
                    <a:pt x="1576" y="15476"/>
                    <a:pt x="1644" y="15385"/>
                  </a:cubicBezTo>
                  <a:cubicBezTo>
                    <a:pt x="1735" y="15362"/>
                    <a:pt x="1804" y="15316"/>
                    <a:pt x="1872" y="15271"/>
                  </a:cubicBezTo>
                  <a:cubicBezTo>
                    <a:pt x="2009" y="15202"/>
                    <a:pt x="2123" y="15111"/>
                    <a:pt x="2238" y="15043"/>
                  </a:cubicBezTo>
                  <a:cubicBezTo>
                    <a:pt x="2306" y="14997"/>
                    <a:pt x="2374" y="14928"/>
                    <a:pt x="2443" y="14883"/>
                  </a:cubicBezTo>
                  <a:lnTo>
                    <a:pt x="2580" y="14792"/>
                  </a:lnTo>
                  <a:cubicBezTo>
                    <a:pt x="2694" y="14700"/>
                    <a:pt x="2808" y="14609"/>
                    <a:pt x="2945" y="14540"/>
                  </a:cubicBezTo>
                  <a:cubicBezTo>
                    <a:pt x="2991" y="14495"/>
                    <a:pt x="3036" y="14472"/>
                    <a:pt x="3082" y="14449"/>
                  </a:cubicBezTo>
                  <a:lnTo>
                    <a:pt x="3196" y="14403"/>
                  </a:lnTo>
                  <a:lnTo>
                    <a:pt x="3265" y="14358"/>
                  </a:lnTo>
                  <a:cubicBezTo>
                    <a:pt x="3333" y="14312"/>
                    <a:pt x="3379" y="14289"/>
                    <a:pt x="3424" y="14267"/>
                  </a:cubicBezTo>
                  <a:cubicBezTo>
                    <a:pt x="3447" y="14244"/>
                    <a:pt x="3447" y="14244"/>
                    <a:pt x="3447" y="14244"/>
                  </a:cubicBezTo>
                  <a:cubicBezTo>
                    <a:pt x="3470" y="14244"/>
                    <a:pt x="3470" y="14221"/>
                    <a:pt x="3493" y="14221"/>
                  </a:cubicBezTo>
                  <a:cubicBezTo>
                    <a:pt x="3630" y="14152"/>
                    <a:pt x="3744" y="14107"/>
                    <a:pt x="3835" y="14084"/>
                  </a:cubicBezTo>
                  <a:cubicBezTo>
                    <a:pt x="3858" y="14061"/>
                    <a:pt x="3881" y="14061"/>
                    <a:pt x="3927" y="14061"/>
                  </a:cubicBezTo>
                  <a:cubicBezTo>
                    <a:pt x="3995" y="14038"/>
                    <a:pt x="4086" y="14015"/>
                    <a:pt x="4155" y="13993"/>
                  </a:cubicBezTo>
                  <a:cubicBezTo>
                    <a:pt x="4292" y="13970"/>
                    <a:pt x="4452" y="13947"/>
                    <a:pt x="4589" y="13924"/>
                  </a:cubicBezTo>
                  <a:cubicBezTo>
                    <a:pt x="4703" y="13878"/>
                    <a:pt x="4840" y="13856"/>
                    <a:pt x="4954" y="13856"/>
                  </a:cubicBezTo>
                  <a:cubicBezTo>
                    <a:pt x="5045" y="13833"/>
                    <a:pt x="5113" y="13833"/>
                    <a:pt x="5182" y="13833"/>
                  </a:cubicBezTo>
                  <a:cubicBezTo>
                    <a:pt x="5273" y="13833"/>
                    <a:pt x="5342" y="13833"/>
                    <a:pt x="5433" y="13810"/>
                  </a:cubicBezTo>
                  <a:cubicBezTo>
                    <a:pt x="5570" y="13810"/>
                    <a:pt x="5684" y="13787"/>
                    <a:pt x="5821" y="13764"/>
                  </a:cubicBezTo>
                  <a:lnTo>
                    <a:pt x="5867" y="13742"/>
                  </a:lnTo>
                  <a:cubicBezTo>
                    <a:pt x="5981" y="13742"/>
                    <a:pt x="6072" y="13719"/>
                    <a:pt x="6163" y="13719"/>
                  </a:cubicBezTo>
                  <a:lnTo>
                    <a:pt x="6255" y="13742"/>
                  </a:lnTo>
                  <a:cubicBezTo>
                    <a:pt x="6323" y="13742"/>
                    <a:pt x="6392" y="13742"/>
                    <a:pt x="6460" y="13764"/>
                  </a:cubicBezTo>
                  <a:cubicBezTo>
                    <a:pt x="6506" y="13787"/>
                    <a:pt x="6529" y="13787"/>
                    <a:pt x="6551" y="13810"/>
                  </a:cubicBezTo>
                  <a:lnTo>
                    <a:pt x="6597" y="13833"/>
                  </a:lnTo>
                  <a:cubicBezTo>
                    <a:pt x="6620" y="13856"/>
                    <a:pt x="6666" y="13878"/>
                    <a:pt x="6711" y="13924"/>
                  </a:cubicBezTo>
                  <a:cubicBezTo>
                    <a:pt x="6757" y="13947"/>
                    <a:pt x="6825" y="13947"/>
                    <a:pt x="6871" y="13947"/>
                  </a:cubicBezTo>
                  <a:lnTo>
                    <a:pt x="6985" y="13947"/>
                  </a:lnTo>
                  <a:cubicBezTo>
                    <a:pt x="7008" y="13970"/>
                    <a:pt x="7031" y="14015"/>
                    <a:pt x="7076" y="14038"/>
                  </a:cubicBezTo>
                  <a:cubicBezTo>
                    <a:pt x="7099" y="14061"/>
                    <a:pt x="7122" y="14084"/>
                    <a:pt x="7122" y="14107"/>
                  </a:cubicBezTo>
                  <a:cubicBezTo>
                    <a:pt x="7168" y="14130"/>
                    <a:pt x="7191" y="14152"/>
                    <a:pt x="7213" y="14175"/>
                  </a:cubicBezTo>
                  <a:cubicBezTo>
                    <a:pt x="7259" y="14221"/>
                    <a:pt x="7282" y="14244"/>
                    <a:pt x="7328" y="14289"/>
                  </a:cubicBezTo>
                  <a:cubicBezTo>
                    <a:pt x="7373" y="14312"/>
                    <a:pt x="7396" y="14358"/>
                    <a:pt x="7442" y="14381"/>
                  </a:cubicBezTo>
                  <a:cubicBezTo>
                    <a:pt x="7510" y="14449"/>
                    <a:pt x="7579" y="14518"/>
                    <a:pt x="7647" y="14586"/>
                  </a:cubicBezTo>
                  <a:cubicBezTo>
                    <a:pt x="7761" y="14700"/>
                    <a:pt x="7875" y="14792"/>
                    <a:pt x="7989" y="14883"/>
                  </a:cubicBezTo>
                  <a:lnTo>
                    <a:pt x="8104" y="14974"/>
                  </a:lnTo>
                  <a:cubicBezTo>
                    <a:pt x="8241" y="15088"/>
                    <a:pt x="8400" y="15202"/>
                    <a:pt x="8583" y="15316"/>
                  </a:cubicBezTo>
                  <a:lnTo>
                    <a:pt x="8629" y="15339"/>
                  </a:lnTo>
                  <a:lnTo>
                    <a:pt x="8651" y="15362"/>
                  </a:lnTo>
                  <a:cubicBezTo>
                    <a:pt x="8766" y="15453"/>
                    <a:pt x="8902" y="15545"/>
                    <a:pt x="9039" y="15613"/>
                  </a:cubicBezTo>
                  <a:cubicBezTo>
                    <a:pt x="9154" y="15705"/>
                    <a:pt x="9291" y="15750"/>
                    <a:pt x="9427" y="15819"/>
                  </a:cubicBezTo>
                  <a:cubicBezTo>
                    <a:pt x="9564" y="15887"/>
                    <a:pt x="9701" y="15956"/>
                    <a:pt x="9861" y="16001"/>
                  </a:cubicBezTo>
                  <a:cubicBezTo>
                    <a:pt x="10021" y="16070"/>
                    <a:pt x="10158" y="16115"/>
                    <a:pt x="10318" y="16161"/>
                  </a:cubicBezTo>
                  <a:cubicBezTo>
                    <a:pt x="10340" y="16184"/>
                    <a:pt x="10363" y="16184"/>
                    <a:pt x="10386" y="16184"/>
                  </a:cubicBezTo>
                  <a:cubicBezTo>
                    <a:pt x="10683" y="16298"/>
                    <a:pt x="10957" y="16366"/>
                    <a:pt x="11253" y="16435"/>
                  </a:cubicBezTo>
                  <a:cubicBezTo>
                    <a:pt x="11436" y="16458"/>
                    <a:pt x="11573" y="16481"/>
                    <a:pt x="11710" y="16503"/>
                  </a:cubicBezTo>
                  <a:cubicBezTo>
                    <a:pt x="11824" y="16503"/>
                    <a:pt x="11938" y="16526"/>
                    <a:pt x="12030" y="16526"/>
                  </a:cubicBezTo>
                  <a:cubicBezTo>
                    <a:pt x="12075" y="16526"/>
                    <a:pt x="12098" y="16549"/>
                    <a:pt x="12144" y="16549"/>
                  </a:cubicBezTo>
                  <a:cubicBezTo>
                    <a:pt x="12235" y="16572"/>
                    <a:pt x="12349" y="16595"/>
                    <a:pt x="12440" y="16618"/>
                  </a:cubicBezTo>
                  <a:cubicBezTo>
                    <a:pt x="12646" y="16663"/>
                    <a:pt x="12851" y="16663"/>
                    <a:pt x="13034" y="16686"/>
                  </a:cubicBezTo>
                  <a:lnTo>
                    <a:pt x="13262" y="16686"/>
                  </a:lnTo>
                  <a:cubicBezTo>
                    <a:pt x="13376" y="16686"/>
                    <a:pt x="13468" y="16686"/>
                    <a:pt x="13582" y="16663"/>
                  </a:cubicBezTo>
                  <a:lnTo>
                    <a:pt x="13650" y="16663"/>
                  </a:lnTo>
                  <a:cubicBezTo>
                    <a:pt x="13719" y="16640"/>
                    <a:pt x="13787" y="16640"/>
                    <a:pt x="13856" y="16640"/>
                  </a:cubicBezTo>
                  <a:cubicBezTo>
                    <a:pt x="14015" y="16618"/>
                    <a:pt x="14152" y="16572"/>
                    <a:pt x="14244" y="16526"/>
                  </a:cubicBezTo>
                  <a:lnTo>
                    <a:pt x="14472" y="16526"/>
                  </a:lnTo>
                  <a:cubicBezTo>
                    <a:pt x="14518" y="16572"/>
                    <a:pt x="14563" y="16595"/>
                    <a:pt x="14586" y="16640"/>
                  </a:cubicBezTo>
                  <a:lnTo>
                    <a:pt x="14654" y="16709"/>
                  </a:lnTo>
                  <a:lnTo>
                    <a:pt x="14746" y="16800"/>
                  </a:lnTo>
                  <a:lnTo>
                    <a:pt x="14928" y="16960"/>
                  </a:lnTo>
                  <a:cubicBezTo>
                    <a:pt x="15065" y="17120"/>
                    <a:pt x="15248" y="17234"/>
                    <a:pt x="15385" y="17348"/>
                  </a:cubicBezTo>
                  <a:lnTo>
                    <a:pt x="15545" y="17462"/>
                  </a:lnTo>
                  <a:cubicBezTo>
                    <a:pt x="15590" y="17508"/>
                    <a:pt x="15636" y="17553"/>
                    <a:pt x="15704" y="17576"/>
                  </a:cubicBezTo>
                  <a:cubicBezTo>
                    <a:pt x="15750" y="17622"/>
                    <a:pt x="15796" y="17667"/>
                    <a:pt x="15841" y="17690"/>
                  </a:cubicBezTo>
                  <a:lnTo>
                    <a:pt x="15910" y="17736"/>
                  </a:lnTo>
                  <a:cubicBezTo>
                    <a:pt x="16001" y="17827"/>
                    <a:pt x="16115" y="17896"/>
                    <a:pt x="16207" y="17964"/>
                  </a:cubicBezTo>
                  <a:cubicBezTo>
                    <a:pt x="16321" y="18033"/>
                    <a:pt x="16435" y="18101"/>
                    <a:pt x="16549" y="18170"/>
                  </a:cubicBezTo>
                  <a:cubicBezTo>
                    <a:pt x="16640" y="18215"/>
                    <a:pt x="16732" y="18284"/>
                    <a:pt x="16846" y="18352"/>
                  </a:cubicBezTo>
                  <a:cubicBezTo>
                    <a:pt x="17074" y="18512"/>
                    <a:pt x="17325" y="18672"/>
                    <a:pt x="17622" y="18854"/>
                  </a:cubicBezTo>
                  <a:cubicBezTo>
                    <a:pt x="17713" y="18923"/>
                    <a:pt x="17827" y="18969"/>
                    <a:pt x="17918" y="19014"/>
                  </a:cubicBezTo>
                  <a:lnTo>
                    <a:pt x="18010" y="19060"/>
                  </a:lnTo>
                  <a:lnTo>
                    <a:pt x="18170" y="19151"/>
                  </a:lnTo>
                  <a:cubicBezTo>
                    <a:pt x="18261" y="19197"/>
                    <a:pt x="18352" y="19242"/>
                    <a:pt x="18421" y="19288"/>
                  </a:cubicBezTo>
                  <a:cubicBezTo>
                    <a:pt x="18740" y="19448"/>
                    <a:pt x="18991" y="19562"/>
                    <a:pt x="19242" y="19676"/>
                  </a:cubicBezTo>
                  <a:lnTo>
                    <a:pt x="19334" y="19699"/>
                  </a:lnTo>
                  <a:cubicBezTo>
                    <a:pt x="19448" y="19745"/>
                    <a:pt x="19562" y="19790"/>
                    <a:pt x="19676" y="19836"/>
                  </a:cubicBezTo>
                  <a:cubicBezTo>
                    <a:pt x="19836" y="19904"/>
                    <a:pt x="20018" y="19973"/>
                    <a:pt x="20201" y="20018"/>
                  </a:cubicBezTo>
                  <a:cubicBezTo>
                    <a:pt x="20429" y="20087"/>
                    <a:pt x="20680" y="20155"/>
                    <a:pt x="20886" y="20224"/>
                  </a:cubicBezTo>
                  <a:lnTo>
                    <a:pt x="21160" y="20292"/>
                  </a:lnTo>
                  <a:lnTo>
                    <a:pt x="21228" y="20315"/>
                  </a:lnTo>
                  <a:lnTo>
                    <a:pt x="21297" y="20338"/>
                  </a:lnTo>
                  <a:cubicBezTo>
                    <a:pt x="21297" y="20521"/>
                    <a:pt x="21274" y="20703"/>
                    <a:pt x="21228" y="20886"/>
                  </a:cubicBezTo>
                  <a:lnTo>
                    <a:pt x="21228" y="20931"/>
                  </a:lnTo>
                  <a:cubicBezTo>
                    <a:pt x="21183" y="21137"/>
                    <a:pt x="21160" y="21342"/>
                    <a:pt x="21114" y="21525"/>
                  </a:cubicBezTo>
                  <a:lnTo>
                    <a:pt x="21068" y="21639"/>
                  </a:lnTo>
                  <a:cubicBezTo>
                    <a:pt x="21046" y="21753"/>
                    <a:pt x="21023" y="21845"/>
                    <a:pt x="21000" y="21959"/>
                  </a:cubicBezTo>
                  <a:cubicBezTo>
                    <a:pt x="20977" y="22004"/>
                    <a:pt x="20977" y="22073"/>
                    <a:pt x="20954" y="22118"/>
                  </a:cubicBezTo>
                  <a:cubicBezTo>
                    <a:pt x="20954" y="22210"/>
                    <a:pt x="20931" y="22278"/>
                    <a:pt x="20909" y="22347"/>
                  </a:cubicBezTo>
                  <a:cubicBezTo>
                    <a:pt x="20840" y="22666"/>
                    <a:pt x="20749" y="22940"/>
                    <a:pt x="20680" y="23237"/>
                  </a:cubicBezTo>
                  <a:cubicBezTo>
                    <a:pt x="20612" y="23419"/>
                    <a:pt x="20589" y="23579"/>
                    <a:pt x="20543" y="23762"/>
                  </a:cubicBezTo>
                  <a:cubicBezTo>
                    <a:pt x="20521" y="23922"/>
                    <a:pt x="20498" y="24081"/>
                    <a:pt x="20452" y="24264"/>
                  </a:cubicBezTo>
                  <a:cubicBezTo>
                    <a:pt x="20384" y="24561"/>
                    <a:pt x="20338" y="24857"/>
                    <a:pt x="20315" y="25154"/>
                  </a:cubicBezTo>
                  <a:cubicBezTo>
                    <a:pt x="20292" y="25314"/>
                    <a:pt x="20292" y="25474"/>
                    <a:pt x="20269" y="25634"/>
                  </a:cubicBezTo>
                  <a:cubicBezTo>
                    <a:pt x="20269" y="25748"/>
                    <a:pt x="20247" y="25816"/>
                    <a:pt x="20247" y="25907"/>
                  </a:cubicBezTo>
                  <a:cubicBezTo>
                    <a:pt x="20224" y="25976"/>
                    <a:pt x="20224" y="26044"/>
                    <a:pt x="20224" y="26113"/>
                  </a:cubicBezTo>
                  <a:cubicBezTo>
                    <a:pt x="20201" y="26341"/>
                    <a:pt x="20201" y="26547"/>
                    <a:pt x="20178" y="26775"/>
                  </a:cubicBezTo>
                  <a:lnTo>
                    <a:pt x="20178" y="26957"/>
                  </a:lnTo>
                  <a:cubicBezTo>
                    <a:pt x="20178" y="27049"/>
                    <a:pt x="20178" y="27117"/>
                    <a:pt x="20155" y="27186"/>
                  </a:cubicBezTo>
                  <a:cubicBezTo>
                    <a:pt x="20155" y="27254"/>
                    <a:pt x="20155" y="27323"/>
                    <a:pt x="20155" y="27391"/>
                  </a:cubicBezTo>
                  <a:cubicBezTo>
                    <a:pt x="20133" y="27551"/>
                    <a:pt x="20155" y="27688"/>
                    <a:pt x="20155" y="27848"/>
                  </a:cubicBezTo>
                  <a:cubicBezTo>
                    <a:pt x="20155" y="27985"/>
                    <a:pt x="20155" y="28144"/>
                    <a:pt x="20155" y="28281"/>
                  </a:cubicBezTo>
                  <a:cubicBezTo>
                    <a:pt x="20178" y="28418"/>
                    <a:pt x="20201" y="28555"/>
                    <a:pt x="20224" y="28669"/>
                  </a:cubicBezTo>
                  <a:lnTo>
                    <a:pt x="20224" y="28715"/>
                  </a:lnTo>
                  <a:cubicBezTo>
                    <a:pt x="20247" y="28875"/>
                    <a:pt x="20292" y="29034"/>
                    <a:pt x="20338" y="29171"/>
                  </a:cubicBezTo>
                  <a:lnTo>
                    <a:pt x="20361" y="29217"/>
                  </a:lnTo>
                  <a:cubicBezTo>
                    <a:pt x="20384" y="29308"/>
                    <a:pt x="20429" y="29445"/>
                    <a:pt x="20475" y="29537"/>
                  </a:cubicBezTo>
                  <a:cubicBezTo>
                    <a:pt x="20543" y="29674"/>
                    <a:pt x="20612" y="29833"/>
                    <a:pt x="20726" y="29970"/>
                  </a:cubicBezTo>
                  <a:cubicBezTo>
                    <a:pt x="20794" y="30084"/>
                    <a:pt x="20909" y="30199"/>
                    <a:pt x="21023" y="30290"/>
                  </a:cubicBezTo>
                  <a:cubicBezTo>
                    <a:pt x="21137" y="30381"/>
                    <a:pt x="21274" y="30450"/>
                    <a:pt x="21411" y="30518"/>
                  </a:cubicBezTo>
                  <a:cubicBezTo>
                    <a:pt x="21525" y="30564"/>
                    <a:pt x="21616" y="30587"/>
                    <a:pt x="21707" y="30587"/>
                  </a:cubicBezTo>
                  <a:lnTo>
                    <a:pt x="21730" y="30587"/>
                  </a:lnTo>
                  <a:cubicBezTo>
                    <a:pt x="21822" y="30587"/>
                    <a:pt x="21913" y="30564"/>
                    <a:pt x="22004" y="30518"/>
                  </a:cubicBezTo>
                  <a:cubicBezTo>
                    <a:pt x="22073" y="30495"/>
                    <a:pt x="22141" y="30450"/>
                    <a:pt x="22187" y="30427"/>
                  </a:cubicBezTo>
                  <a:lnTo>
                    <a:pt x="22232" y="30381"/>
                  </a:lnTo>
                  <a:cubicBezTo>
                    <a:pt x="22278" y="30358"/>
                    <a:pt x="22347" y="30313"/>
                    <a:pt x="22392" y="30290"/>
                  </a:cubicBezTo>
                  <a:cubicBezTo>
                    <a:pt x="22438" y="30244"/>
                    <a:pt x="22484" y="30199"/>
                    <a:pt x="22529" y="30130"/>
                  </a:cubicBezTo>
                  <a:lnTo>
                    <a:pt x="22575" y="30107"/>
                  </a:lnTo>
                  <a:cubicBezTo>
                    <a:pt x="22666" y="29993"/>
                    <a:pt x="22735" y="29879"/>
                    <a:pt x="22803" y="29765"/>
                  </a:cubicBezTo>
                  <a:cubicBezTo>
                    <a:pt x="22894" y="29651"/>
                    <a:pt x="22940" y="29537"/>
                    <a:pt x="23009" y="29422"/>
                  </a:cubicBezTo>
                  <a:cubicBezTo>
                    <a:pt x="23077" y="29308"/>
                    <a:pt x="23123" y="29194"/>
                    <a:pt x="23191" y="29103"/>
                  </a:cubicBezTo>
                  <a:cubicBezTo>
                    <a:pt x="23237" y="29012"/>
                    <a:pt x="23260" y="28920"/>
                    <a:pt x="23305" y="28806"/>
                  </a:cubicBezTo>
                  <a:cubicBezTo>
                    <a:pt x="23328" y="28715"/>
                    <a:pt x="23351" y="28669"/>
                    <a:pt x="23374" y="28601"/>
                  </a:cubicBezTo>
                  <a:cubicBezTo>
                    <a:pt x="23397" y="28669"/>
                    <a:pt x="23465" y="28715"/>
                    <a:pt x="23534" y="28738"/>
                  </a:cubicBezTo>
                  <a:cubicBezTo>
                    <a:pt x="23556" y="28738"/>
                    <a:pt x="23602" y="28761"/>
                    <a:pt x="23648" y="28761"/>
                  </a:cubicBezTo>
                  <a:lnTo>
                    <a:pt x="23785" y="28761"/>
                  </a:lnTo>
                  <a:cubicBezTo>
                    <a:pt x="23922" y="28738"/>
                    <a:pt x="24058" y="28692"/>
                    <a:pt x="24173" y="28646"/>
                  </a:cubicBezTo>
                  <a:cubicBezTo>
                    <a:pt x="24241" y="28624"/>
                    <a:pt x="24287" y="28601"/>
                    <a:pt x="24355" y="28601"/>
                  </a:cubicBezTo>
                  <a:cubicBezTo>
                    <a:pt x="24606" y="28532"/>
                    <a:pt x="24903" y="28464"/>
                    <a:pt x="25177" y="28441"/>
                  </a:cubicBezTo>
                  <a:lnTo>
                    <a:pt x="25382" y="28441"/>
                  </a:lnTo>
                  <a:lnTo>
                    <a:pt x="25474" y="28464"/>
                  </a:lnTo>
                  <a:lnTo>
                    <a:pt x="25565" y="28464"/>
                  </a:lnTo>
                  <a:cubicBezTo>
                    <a:pt x="25633" y="28464"/>
                    <a:pt x="25725" y="28464"/>
                    <a:pt x="25793" y="28487"/>
                  </a:cubicBezTo>
                  <a:cubicBezTo>
                    <a:pt x="25953" y="28532"/>
                    <a:pt x="26113" y="28601"/>
                    <a:pt x="26273" y="28669"/>
                  </a:cubicBezTo>
                  <a:cubicBezTo>
                    <a:pt x="26386" y="28737"/>
                    <a:pt x="26499" y="28828"/>
                    <a:pt x="26613" y="28941"/>
                  </a:cubicBezTo>
                  <a:lnTo>
                    <a:pt x="26613" y="28941"/>
                  </a:lnTo>
                  <a:cubicBezTo>
                    <a:pt x="26741" y="29069"/>
                    <a:pt x="26849" y="29178"/>
                    <a:pt x="26957" y="29308"/>
                  </a:cubicBezTo>
                  <a:cubicBezTo>
                    <a:pt x="27003" y="29400"/>
                    <a:pt x="27026" y="29491"/>
                    <a:pt x="27071" y="29605"/>
                  </a:cubicBezTo>
                  <a:cubicBezTo>
                    <a:pt x="27094" y="29742"/>
                    <a:pt x="27140" y="29879"/>
                    <a:pt x="27163" y="30016"/>
                  </a:cubicBezTo>
                  <a:cubicBezTo>
                    <a:pt x="27163" y="30130"/>
                    <a:pt x="27186" y="30267"/>
                    <a:pt x="27186" y="30404"/>
                  </a:cubicBezTo>
                  <a:cubicBezTo>
                    <a:pt x="27186" y="30815"/>
                    <a:pt x="27140" y="31249"/>
                    <a:pt x="27026" y="31751"/>
                  </a:cubicBezTo>
                  <a:cubicBezTo>
                    <a:pt x="26957" y="31979"/>
                    <a:pt x="26889" y="32184"/>
                    <a:pt x="26798" y="32367"/>
                  </a:cubicBezTo>
                  <a:cubicBezTo>
                    <a:pt x="26638" y="32618"/>
                    <a:pt x="26501" y="32846"/>
                    <a:pt x="26318" y="33052"/>
                  </a:cubicBezTo>
                  <a:cubicBezTo>
                    <a:pt x="26273" y="33120"/>
                    <a:pt x="26204" y="33189"/>
                    <a:pt x="26136" y="33234"/>
                  </a:cubicBezTo>
                  <a:lnTo>
                    <a:pt x="26021" y="33326"/>
                  </a:lnTo>
                  <a:cubicBezTo>
                    <a:pt x="25930" y="33417"/>
                    <a:pt x="25816" y="33508"/>
                    <a:pt x="25702" y="33577"/>
                  </a:cubicBezTo>
                  <a:lnTo>
                    <a:pt x="25405" y="33759"/>
                  </a:lnTo>
                  <a:lnTo>
                    <a:pt x="25268" y="33851"/>
                  </a:lnTo>
                  <a:cubicBezTo>
                    <a:pt x="25154" y="33919"/>
                    <a:pt x="25040" y="33988"/>
                    <a:pt x="24903" y="34033"/>
                  </a:cubicBezTo>
                  <a:lnTo>
                    <a:pt x="24835" y="34079"/>
                  </a:lnTo>
                  <a:lnTo>
                    <a:pt x="24766" y="34102"/>
                  </a:lnTo>
                  <a:cubicBezTo>
                    <a:pt x="24629" y="34170"/>
                    <a:pt x="24469" y="34239"/>
                    <a:pt x="24332" y="34307"/>
                  </a:cubicBezTo>
                  <a:cubicBezTo>
                    <a:pt x="24150" y="34376"/>
                    <a:pt x="23967" y="34444"/>
                    <a:pt x="23785" y="34490"/>
                  </a:cubicBezTo>
                  <a:lnTo>
                    <a:pt x="23556" y="34558"/>
                  </a:lnTo>
                  <a:cubicBezTo>
                    <a:pt x="23465" y="34581"/>
                    <a:pt x="23351" y="34627"/>
                    <a:pt x="23260" y="34649"/>
                  </a:cubicBezTo>
                  <a:cubicBezTo>
                    <a:pt x="23145" y="34672"/>
                    <a:pt x="23031" y="34718"/>
                    <a:pt x="22917" y="34718"/>
                  </a:cubicBezTo>
                  <a:cubicBezTo>
                    <a:pt x="22757" y="34718"/>
                    <a:pt x="22575" y="34672"/>
                    <a:pt x="22369" y="34627"/>
                  </a:cubicBezTo>
                  <a:cubicBezTo>
                    <a:pt x="22301" y="34604"/>
                    <a:pt x="22255" y="34604"/>
                    <a:pt x="22187" y="34581"/>
                  </a:cubicBezTo>
                  <a:lnTo>
                    <a:pt x="22027" y="34513"/>
                  </a:lnTo>
                  <a:lnTo>
                    <a:pt x="21936" y="34490"/>
                  </a:lnTo>
                  <a:cubicBezTo>
                    <a:pt x="21776" y="34444"/>
                    <a:pt x="21616" y="34376"/>
                    <a:pt x="21456" y="34307"/>
                  </a:cubicBezTo>
                  <a:cubicBezTo>
                    <a:pt x="21411" y="34284"/>
                    <a:pt x="21365" y="34239"/>
                    <a:pt x="21319" y="34216"/>
                  </a:cubicBezTo>
                  <a:cubicBezTo>
                    <a:pt x="21297" y="34193"/>
                    <a:pt x="21274" y="34170"/>
                    <a:pt x="21251" y="34124"/>
                  </a:cubicBezTo>
                  <a:cubicBezTo>
                    <a:pt x="21228" y="34056"/>
                    <a:pt x="21183" y="34010"/>
                    <a:pt x="21160" y="33965"/>
                  </a:cubicBezTo>
                  <a:cubicBezTo>
                    <a:pt x="21091" y="33896"/>
                    <a:pt x="20977" y="33828"/>
                    <a:pt x="20886" y="33828"/>
                  </a:cubicBezTo>
                  <a:cubicBezTo>
                    <a:pt x="20840" y="33828"/>
                    <a:pt x="20794" y="33851"/>
                    <a:pt x="20749" y="33873"/>
                  </a:cubicBezTo>
                  <a:cubicBezTo>
                    <a:pt x="20680" y="33896"/>
                    <a:pt x="20612" y="33965"/>
                    <a:pt x="20543" y="34056"/>
                  </a:cubicBezTo>
                  <a:cubicBezTo>
                    <a:pt x="20452" y="34170"/>
                    <a:pt x="20338" y="34330"/>
                    <a:pt x="20201" y="34467"/>
                  </a:cubicBezTo>
                  <a:cubicBezTo>
                    <a:pt x="20041" y="34627"/>
                    <a:pt x="19859" y="34786"/>
                    <a:pt x="19608" y="34992"/>
                  </a:cubicBezTo>
                  <a:cubicBezTo>
                    <a:pt x="19379" y="35174"/>
                    <a:pt x="19174" y="35334"/>
                    <a:pt x="18968" y="35471"/>
                  </a:cubicBezTo>
                  <a:cubicBezTo>
                    <a:pt x="18832" y="35540"/>
                    <a:pt x="18717" y="35608"/>
                    <a:pt x="18580" y="35699"/>
                  </a:cubicBezTo>
                  <a:cubicBezTo>
                    <a:pt x="18443" y="35768"/>
                    <a:pt x="18307" y="35836"/>
                    <a:pt x="18170" y="35882"/>
                  </a:cubicBezTo>
                  <a:lnTo>
                    <a:pt x="18055" y="35905"/>
                  </a:lnTo>
                  <a:cubicBezTo>
                    <a:pt x="18010" y="35928"/>
                    <a:pt x="17964" y="35951"/>
                    <a:pt x="17896" y="35973"/>
                  </a:cubicBezTo>
                  <a:cubicBezTo>
                    <a:pt x="17827" y="35996"/>
                    <a:pt x="17759" y="36019"/>
                    <a:pt x="17713" y="36042"/>
                  </a:cubicBezTo>
                  <a:lnTo>
                    <a:pt x="17645" y="36065"/>
                  </a:lnTo>
                  <a:cubicBezTo>
                    <a:pt x="17508" y="36133"/>
                    <a:pt x="17371" y="36156"/>
                    <a:pt x="17257" y="36202"/>
                  </a:cubicBezTo>
                  <a:lnTo>
                    <a:pt x="17142" y="36247"/>
                  </a:lnTo>
                  <a:cubicBezTo>
                    <a:pt x="17074" y="36270"/>
                    <a:pt x="17005" y="36293"/>
                    <a:pt x="16937" y="36293"/>
                  </a:cubicBezTo>
                  <a:cubicBezTo>
                    <a:pt x="16846" y="36339"/>
                    <a:pt x="16754" y="36361"/>
                    <a:pt x="16663" y="36384"/>
                  </a:cubicBezTo>
                  <a:cubicBezTo>
                    <a:pt x="16572" y="36407"/>
                    <a:pt x="16480" y="36430"/>
                    <a:pt x="16366" y="36453"/>
                  </a:cubicBezTo>
                  <a:lnTo>
                    <a:pt x="16321" y="36476"/>
                  </a:lnTo>
                  <a:cubicBezTo>
                    <a:pt x="16184" y="36498"/>
                    <a:pt x="16047" y="36521"/>
                    <a:pt x="15910" y="36567"/>
                  </a:cubicBezTo>
                  <a:lnTo>
                    <a:pt x="15841" y="36590"/>
                  </a:lnTo>
                  <a:lnTo>
                    <a:pt x="15773" y="36612"/>
                  </a:lnTo>
                  <a:lnTo>
                    <a:pt x="15636" y="36635"/>
                  </a:lnTo>
                  <a:cubicBezTo>
                    <a:pt x="15545" y="36658"/>
                    <a:pt x="15453" y="36681"/>
                    <a:pt x="15362" y="36704"/>
                  </a:cubicBezTo>
                  <a:cubicBezTo>
                    <a:pt x="15316" y="36727"/>
                    <a:pt x="15271" y="36749"/>
                    <a:pt x="15202" y="36772"/>
                  </a:cubicBezTo>
                  <a:lnTo>
                    <a:pt x="15065" y="36795"/>
                  </a:lnTo>
                  <a:cubicBezTo>
                    <a:pt x="14974" y="36818"/>
                    <a:pt x="14883" y="36841"/>
                    <a:pt x="14814" y="36841"/>
                  </a:cubicBezTo>
                  <a:lnTo>
                    <a:pt x="14677" y="36841"/>
                  </a:lnTo>
                  <a:cubicBezTo>
                    <a:pt x="14654" y="36818"/>
                    <a:pt x="14609" y="36818"/>
                    <a:pt x="14563" y="36818"/>
                  </a:cubicBezTo>
                  <a:cubicBezTo>
                    <a:pt x="14540" y="36818"/>
                    <a:pt x="14495" y="36818"/>
                    <a:pt x="14472" y="36841"/>
                  </a:cubicBezTo>
                  <a:cubicBezTo>
                    <a:pt x="14426" y="36841"/>
                    <a:pt x="14381" y="36841"/>
                    <a:pt x="14335" y="36864"/>
                  </a:cubicBezTo>
                  <a:cubicBezTo>
                    <a:pt x="14312" y="36864"/>
                    <a:pt x="14289" y="36864"/>
                    <a:pt x="14266" y="36841"/>
                  </a:cubicBezTo>
                  <a:cubicBezTo>
                    <a:pt x="14198" y="36818"/>
                    <a:pt x="14129" y="36795"/>
                    <a:pt x="14061" y="36795"/>
                  </a:cubicBezTo>
                  <a:cubicBezTo>
                    <a:pt x="14015" y="36795"/>
                    <a:pt x="13993" y="36818"/>
                    <a:pt x="13947" y="36818"/>
                  </a:cubicBezTo>
                  <a:cubicBezTo>
                    <a:pt x="13878" y="36864"/>
                    <a:pt x="13856" y="36909"/>
                    <a:pt x="13833" y="36955"/>
                  </a:cubicBezTo>
                  <a:cubicBezTo>
                    <a:pt x="13810" y="37000"/>
                    <a:pt x="13810" y="37046"/>
                    <a:pt x="13810" y="37092"/>
                  </a:cubicBezTo>
                  <a:cubicBezTo>
                    <a:pt x="13787" y="37137"/>
                    <a:pt x="13764" y="37183"/>
                    <a:pt x="13764" y="37229"/>
                  </a:cubicBezTo>
                  <a:cubicBezTo>
                    <a:pt x="13787" y="37320"/>
                    <a:pt x="13856" y="37411"/>
                    <a:pt x="13947" y="37457"/>
                  </a:cubicBezTo>
                  <a:cubicBezTo>
                    <a:pt x="13993" y="37480"/>
                    <a:pt x="14038" y="37525"/>
                    <a:pt x="14084" y="37525"/>
                  </a:cubicBezTo>
                  <a:cubicBezTo>
                    <a:pt x="14152" y="37548"/>
                    <a:pt x="14198" y="37571"/>
                    <a:pt x="14244" y="37571"/>
                  </a:cubicBezTo>
                  <a:cubicBezTo>
                    <a:pt x="14266" y="37571"/>
                    <a:pt x="14266" y="37548"/>
                    <a:pt x="14289" y="37548"/>
                  </a:cubicBezTo>
                  <a:cubicBezTo>
                    <a:pt x="14335" y="37548"/>
                    <a:pt x="14381" y="37525"/>
                    <a:pt x="14403" y="37503"/>
                  </a:cubicBezTo>
                  <a:cubicBezTo>
                    <a:pt x="14472" y="37571"/>
                    <a:pt x="14563" y="37617"/>
                    <a:pt x="14632" y="37662"/>
                  </a:cubicBezTo>
                  <a:cubicBezTo>
                    <a:pt x="14700" y="37685"/>
                    <a:pt x="14769" y="37708"/>
                    <a:pt x="14837" y="37731"/>
                  </a:cubicBezTo>
                  <a:lnTo>
                    <a:pt x="14928" y="37731"/>
                  </a:lnTo>
                  <a:cubicBezTo>
                    <a:pt x="14974" y="37731"/>
                    <a:pt x="15020" y="37708"/>
                    <a:pt x="15065" y="37685"/>
                  </a:cubicBezTo>
                  <a:lnTo>
                    <a:pt x="15111" y="37708"/>
                  </a:lnTo>
                  <a:lnTo>
                    <a:pt x="15157" y="37708"/>
                  </a:lnTo>
                  <a:lnTo>
                    <a:pt x="15157" y="37731"/>
                  </a:lnTo>
                  <a:cubicBezTo>
                    <a:pt x="15225" y="37731"/>
                    <a:pt x="15271" y="37777"/>
                    <a:pt x="15339" y="37799"/>
                  </a:cubicBezTo>
                  <a:lnTo>
                    <a:pt x="15362" y="37799"/>
                  </a:lnTo>
                  <a:cubicBezTo>
                    <a:pt x="15408" y="37799"/>
                    <a:pt x="15431" y="37754"/>
                    <a:pt x="15453" y="37731"/>
                  </a:cubicBezTo>
                  <a:lnTo>
                    <a:pt x="15545" y="37754"/>
                  </a:lnTo>
                  <a:cubicBezTo>
                    <a:pt x="15659" y="37777"/>
                    <a:pt x="15773" y="37799"/>
                    <a:pt x="15887" y="37799"/>
                  </a:cubicBezTo>
                  <a:cubicBezTo>
                    <a:pt x="15978" y="37822"/>
                    <a:pt x="16070" y="37845"/>
                    <a:pt x="16161" y="37845"/>
                  </a:cubicBezTo>
                  <a:cubicBezTo>
                    <a:pt x="16572" y="37913"/>
                    <a:pt x="16983" y="37959"/>
                    <a:pt x="17530" y="37982"/>
                  </a:cubicBezTo>
                  <a:lnTo>
                    <a:pt x="17987" y="37982"/>
                  </a:lnTo>
                  <a:cubicBezTo>
                    <a:pt x="18124" y="37982"/>
                    <a:pt x="18284" y="37959"/>
                    <a:pt x="18443" y="37959"/>
                  </a:cubicBezTo>
                  <a:lnTo>
                    <a:pt x="18877" y="37913"/>
                  </a:lnTo>
                  <a:lnTo>
                    <a:pt x="18968" y="37891"/>
                  </a:lnTo>
                  <a:cubicBezTo>
                    <a:pt x="19083" y="37891"/>
                    <a:pt x="19220" y="37868"/>
                    <a:pt x="19334" y="37868"/>
                  </a:cubicBezTo>
                  <a:cubicBezTo>
                    <a:pt x="19676" y="37845"/>
                    <a:pt x="19996" y="37799"/>
                    <a:pt x="20269" y="37777"/>
                  </a:cubicBezTo>
                  <a:lnTo>
                    <a:pt x="20384" y="37754"/>
                  </a:lnTo>
                  <a:cubicBezTo>
                    <a:pt x="20498" y="37731"/>
                    <a:pt x="20612" y="37708"/>
                    <a:pt x="20726" y="37685"/>
                  </a:cubicBezTo>
                  <a:cubicBezTo>
                    <a:pt x="20840" y="37685"/>
                    <a:pt x="20931" y="37662"/>
                    <a:pt x="21023" y="37662"/>
                  </a:cubicBezTo>
                  <a:lnTo>
                    <a:pt x="21251" y="37640"/>
                  </a:lnTo>
                  <a:cubicBezTo>
                    <a:pt x="21365" y="37617"/>
                    <a:pt x="21502" y="37594"/>
                    <a:pt x="21639" y="37571"/>
                  </a:cubicBezTo>
                  <a:lnTo>
                    <a:pt x="21707" y="37548"/>
                  </a:lnTo>
                  <a:lnTo>
                    <a:pt x="21844" y="37525"/>
                  </a:lnTo>
                  <a:cubicBezTo>
                    <a:pt x="21959" y="37503"/>
                    <a:pt x="22073" y="37480"/>
                    <a:pt x="22187" y="37457"/>
                  </a:cubicBezTo>
                  <a:cubicBezTo>
                    <a:pt x="22301" y="37434"/>
                    <a:pt x="22415" y="37411"/>
                    <a:pt x="22552" y="37389"/>
                  </a:cubicBezTo>
                  <a:lnTo>
                    <a:pt x="22643" y="37366"/>
                  </a:lnTo>
                  <a:cubicBezTo>
                    <a:pt x="22666" y="37366"/>
                    <a:pt x="22689" y="37366"/>
                    <a:pt x="22712" y="37343"/>
                  </a:cubicBezTo>
                  <a:cubicBezTo>
                    <a:pt x="22986" y="37252"/>
                    <a:pt x="23282" y="37160"/>
                    <a:pt x="23579" y="37046"/>
                  </a:cubicBezTo>
                  <a:cubicBezTo>
                    <a:pt x="23899" y="36932"/>
                    <a:pt x="24173" y="36818"/>
                    <a:pt x="24447" y="36704"/>
                  </a:cubicBezTo>
                  <a:cubicBezTo>
                    <a:pt x="24720" y="36567"/>
                    <a:pt x="25017" y="36453"/>
                    <a:pt x="25291" y="36316"/>
                  </a:cubicBezTo>
                  <a:cubicBezTo>
                    <a:pt x="25451" y="36270"/>
                    <a:pt x="25588" y="36202"/>
                    <a:pt x="25725" y="36133"/>
                  </a:cubicBezTo>
                  <a:lnTo>
                    <a:pt x="25793" y="36087"/>
                  </a:lnTo>
                  <a:cubicBezTo>
                    <a:pt x="25907" y="36042"/>
                    <a:pt x="25999" y="35996"/>
                    <a:pt x="26090" y="35951"/>
                  </a:cubicBezTo>
                  <a:cubicBezTo>
                    <a:pt x="26090" y="35951"/>
                    <a:pt x="26113" y="35928"/>
                    <a:pt x="26136" y="35928"/>
                  </a:cubicBezTo>
                  <a:cubicBezTo>
                    <a:pt x="26227" y="35859"/>
                    <a:pt x="26318" y="35814"/>
                    <a:pt x="26387" y="35768"/>
                  </a:cubicBezTo>
                  <a:lnTo>
                    <a:pt x="26569" y="35654"/>
                  </a:lnTo>
                  <a:lnTo>
                    <a:pt x="26729" y="35562"/>
                  </a:lnTo>
                  <a:cubicBezTo>
                    <a:pt x="26798" y="35517"/>
                    <a:pt x="26889" y="35448"/>
                    <a:pt x="26980" y="35403"/>
                  </a:cubicBezTo>
                  <a:cubicBezTo>
                    <a:pt x="27094" y="35311"/>
                    <a:pt x="27231" y="35220"/>
                    <a:pt x="27368" y="35129"/>
                  </a:cubicBezTo>
                  <a:lnTo>
                    <a:pt x="27437" y="35083"/>
                  </a:lnTo>
                  <a:cubicBezTo>
                    <a:pt x="27551" y="34992"/>
                    <a:pt x="27642" y="34923"/>
                    <a:pt x="27756" y="34855"/>
                  </a:cubicBezTo>
                  <a:cubicBezTo>
                    <a:pt x="27870" y="34786"/>
                    <a:pt x="27984" y="34695"/>
                    <a:pt x="28099" y="34627"/>
                  </a:cubicBezTo>
                  <a:cubicBezTo>
                    <a:pt x="28624" y="34239"/>
                    <a:pt x="29103" y="33851"/>
                    <a:pt x="29537" y="33440"/>
                  </a:cubicBezTo>
                  <a:cubicBezTo>
                    <a:pt x="29651" y="33348"/>
                    <a:pt x="29765" y="33234"/>
                    <a:pt x="29879" y="33120"/>
                  </a:cubicBezTo>
                  <a:lnTo>
                    <a:pt x="29925" y="33052"/>
                  </a:lnTo>
                  <a:cubicBezTo>
                    <a:pt x="30016" y="32960"/>
                    <a:pt x="30107" y="32869"/>
                    <a:pt x="30199" y="32778"/>
                  </a:cubicBezTo>
                  <a:lnTo>
                    <a:pt x="30472" y="32481"/>
                  </a:lnTo>
                  <a:lnTo>
                    <a:pt x="30860" y="32047"/>
                  </a:lnTo>
                  <a:cubicBezTo>
                    <a:pt x="30952" y="31956"/>
                    <a:pt x="31043" y="31865"/>
                    <a:pt x="31134" y="31751"/>
                  </a:cubicBezTo>
                  <a:lnTo>
                    <a:pt x="31180" y="31682"/>
                  </a:lnTo>
                  <a:lnTo>
                    <a:pt x="31248" y="31614"/>
                  </a:lnTo>
                  <a:cubicBezTo>
                    <a:pt x="31317" y="31522"/>
                    <a:pt x="31408" y="31431"/>
                    <a:pt x="31477" y="31317"/>
                  </a:cubicBezTo>
                  <a:cubicBezTo>
                    <a:pt x="31568" y="31203"/>
                    <a:pt x="31659" y="31089"/>
                    <a:pt x="31728" y="30975"/>
                  </a:cubicBezTo>
                  <a:cubicBezTo>
                    <a:pt x="31796" y="30883"/>
                    <a:pt x="31865" y="30792"/>
                    <a:pt x="31910" y="30678"/>
                  </a:cubicBezTo>
                  <a:lnTo>
                    <a:pt x="32002" y="30541"/>
                  </a:lnTo>
                  <a:cubicBezTo>
                    <a:pt x="32139" y="30336"/>
                    <a:pt x="32253" y="30107"/>
                    <a:pt x="32390" y="29879"/>
                  </a:cubicBezTo>
                  <a:lnTo>
                    <a:pt x="32458" y="29765"/>
                  </a:lnTo>
                  <a:cubicBezTo>
                    <a:pt x="32618" y="29491"/>
                    <a:pt x="32732" y="29217"/>
                    <a:pt x="32846" y="28966"/>
                  </a:cubicBezTo>
                  <a:lnTo>
                    <a:pt x="32892" y="28829"/>
                  </a:lnTo>
                  <a:cubicBezTo>
                    <a:pt x="32960" y="28692"/>
                    <a:pt x="33006" y="28578"/>
                    <a:pt x="33052" y="28441"/>
                  </a:cubicBezTo>
                  <a:lnTo>
                    <a:pt x="33143" y="28236"/>
                  </a:lnTo>
                  <a:lnTo>
                    <a:pt x="33234" y="27939"/>
                  </a:lnTo>
                  <a:cubicBezTo>
                    <a:pt x="33303" y="27756"/>
                    <a:pt x="33371" y="27596"/>
                    <a:pt x="33417" y="27414"/>
                  </a:cubicBezTo>
                  <a:lnTo>
                    <a:pt x="33485" y="27186"/>
                  </a:lnTo>
                  <a:cubicBezTo>
                    <a:pt x="33531" y="27071"/>
                    <a:pt x="33554" y="26957"/>
                    <a:pt x="33599" y="26843"/>
                  </a:cubicBezTo>
                  <a:cubicBezTo>
                    <a:pt x="33645" y="26683"/>
                    <a:pt x="33691" y="26524"/>
                    <a:pt x="33714" y="26364"/>
                  </a:cubicBezTo>
                  <a:cubicBezTo>
                    <a:pt x="33736" y="26273"/>
                    <a:pt x="33759" y="26181"/>
                    <a:pt x="33759" y="26090"/>
                  </a:cubicBezTo>
                  <a:cubicBezTo>
                    <a:pt x="33759" y="26022"/>
                    <a:pt x="33782" y="25953"/>
                    <a:pt x="33782" y="25885"/>
                  </a:cubicBezTo>
                  <a:cubicBezTo>
                    <a:pt x="33805" y="25748"/>
                    <a:pt x="33828" y="25588"/>
                    <a:pt x="33851" y="25428"/>
                  </a:cubicBezTo>
                  <a:cubicBezTo>
                    <a:pt x="33873" y="25337"/>
                    <a:pt x="33896" y="25268"/>
                    <a:pt x="33896" y="25177"/>
                  </a:cubicBezTo>
                  <a:cubicBezTo>
                    <a:pt x="33919" y="25109"/>
                    <a:pt x="33942" y="25040"/>
                    <a:pt x="33942" y="24972"/>
                  </a:cubicBezTo>
                  <a:cubicBezTo>
                    <a:pt x="33988" y="24812"/>
                    <a:pt x="33988" y="24652"/>
                    <a:pt x="34010" y="24492"/>
                  </a:cubicBezTo>
                  <a:cubicBezTo>
                    <a:pt x="34033" y="24332"/>
                    <a:pt x="34056" y="24150"/>
                    <a:pt x="34056" y="23967"/>
                  </a:cubicBezTo>
                  <a:cubicBezTo>
                    <a:pt x="34056" y="23830"/>
                    <a:pt x="34056" y="23716"/>
                    <a:pt x="34056" y="23579"/>
                  </a:cubicBezTo>
                  <a:lnTo>
                    <a:pt x="34056" y="23534"/>
                  </a:lnTo>
                  <a:cubicBezTo>
                    <a:pt x="34033" y="23374"/>
                    <a:pt x="34033" y="23214"/>
                    <a:pt x="34033" y="23054"/>
                  </a:cubicBezTo>
                  <a:cubicBezTo>
                    <a:pt x="34056" y="22894"/>
                    <a:pt x="34056" y="22735"/>
                    <a:pt x="34033" y="22598"/>
                  </a:cubicBezTo>
                  <a:cubicBezTo>
                    <a:pt x="34033" y="22484"/>
                    <a:pt x="34010" y="22369"/>
                    <a:pt x="34010" y="22278"/>
                  </a:cubicBezTo>
                  <a:lnTo>
                    <a:pt x="33988" y="22096"/>
                  </a:lnTo>
                  <a:lnTo>
                    <a:pt x="33965" y="21936"/>
                  </a:lnTo>
                  <a:cubicBezTo>
                    <a:pt x="33942" y="21685"/>
                    <a:pt x="33919" y="21411"/>
                    <a:pt x="33873" y="21137"/>
                  </a:cubicBezTo>
                  <a:cubicBezTo>
                    <a:pt x="33851" y="21046"/>
                    <a:pt x="33828" y="20954"/>
                    <a:pt x="33805" y="20863"/>
                  </a:cubicBezTo>
                  <a:lnTo>
                    <a:pt x="33782" y="20680"/>
                  </a:lnTo>
                  <a:cubicBezTo>
                    <a:pt x="33759" y="20566"/>
                    <a:pt x="33736" y="20475"/>
                    <a:pt x="33714" y="20384"/>
                  </a:cubicBezTo>
                  <a:cubicBezTo>
                    <a:pt x="33714" y="20315"/>
                    <a:pt x="33691" y="20247"/>
                    <a:pt x="33691" y="20178"/>
                  </a:cubicBezTo>
                  <a:cubicBezTo>
                    <a:pt x="33645" y="19996"/>
                    <a:pt x="33599" y="19836"/>
                    <a:pt x="33554" y="19676"/>
                  </a:cubicBezTo>
                  <a:lnTo>
                    <a:pt x="33531" y="19608"/>
                  </a:lnTo>
                  <a:cubicBezTo>
                    <a:pt x="33508" y="19471"/>
                    <a:pt x="33463" y="19357"/>
                    <a:pt x="33440" y="19220"/>
                  </a:cubicBezTo>
                  <a:lnTo>
                    <a:pt x="33440" y="19288"/>
                  </a:lnTo>
                  <a:lnTo>
                    <a:pt x="33394" y="19105"/>
                  </a:lnTo>
                  <a:lnTo>
                    <a:pt x="33371" y="18946"/>
                  </a:lnTo>
                  <a:lnTo>
                    <a:pt x="33348" y="18900"/>
                  </a:lnTo>
                  <a:lnTo>
                    <a:pt x="33348" y="18832"/>
                  </a:lnTo>
                  <a:lnTo>
                    <a:pt x="33348" y="18786"/>
                  </a:lnTo>
                  <a:cubicBezTo>
                    <a:pt x="33326" y="18672"/>
                    <a:pt x="33303" y="18535"/>
                    <a:pt x="33280" y="18421"/>
                  </a:cubicBezTo>
                  <a:cubicBezTo>
                    <a:pt x="33257" y="18238"/>
                    <a:pt x="33211" y="18056"/>
                    <a:pt x="33166" y="17896"/>
                  </a:cubicBezTo>
                  <a:cubicBezTo>
                    <a:pt x="33006" y="17804"/>
                    <a:pt x="32915" y="17622"/>
                    <a:pt x="32983" y="17462"/>
                  </a:cubicBezTo>
                  <a:cubicBezTo>
                    <a:pt x="32983" y="17462"/>
                    <a:pt x="32983" y="17462"/>
                    <a:pt x="32983" y="17439"/>
                  </a:cubicBezTo>
                  <a:cubicBezTo>
                    <a:pt x="32983" y="17394"/>
                    <a:pt x="32960" y="17371"/>
                    <a:pt x="32960" y="17325"/>
                  </a:cubicBezTo>
                  <a:cubicBezTo>
                    <a:pt x="32938" y="17234"/>
                    <a:pt x="32915" y="17165"/>
                    <a:pt x="32915" y="17074"/>
                  </a:cubicBezTo>
                  <a:lnTo>
                    <a:pt x="32915" y="17074"/>
                  </a:lnTo>
                  <a:lnTo>
                    <a:pt x="32983" y="17097"/>
                  </a:lnTo>
                  <a:lnTo>
                    <a:pt x="33234" y="17097"/>
                  </a:lnTo>
                  <a:cubicBezTo>
                    <a:pt x="33303" y="17097"/>
                    <a:pt x="33371" y="17074"/>
                    <a:pt x="33463" y="17074"/>
                  </a:cubicBezTo>
                  <a:lnTo>
                    <a:pt x="33485" y="17051"/>
                  </a:lnTo>
                  <a:lnTo>
                    <a:pt x="33577" y="17028"/>
                  </a:lnTo>
                  <a:cubicBezTo>
                    <a:pt x="33622" y="17028"/>
                    <a:pt x="33668" y="17028"/>
                    <a:pt x="33714" y="17006"/>
                  </a:cubicBezTo>
                  <a:cubicBezTo>
                    <a:pt x="33828" y="16983"/>
                    <a:pt x="33919" y="16960"/>
                    <a:pt x="34033" y="16937"/>
                  </a:cubicBezTo>
                  <a:cubicBezTo>
                    <a:pt x="34239" y="16891"/>
                    <a:pt x="34421" y="16846"/>
                    <a:pt x="34604" y="16800"/>
                  </a:cubicBezTo>
                  <a:cubicBezTo>
                    <a:pt x="34718" y="16754"/>
                    <a:pt x="34786" y="16732"/>
                    <a:pt x="34878" y="16686"/>
                  </a:cubicBezTo>
                  <a:cubicBezTo>
                    <a:pt x="34969" y="16640"/>
                    <a:pt x="35060" y="16595"/>
                    <a:pt x="35152" y="16549"/>
                  </a:cubicBezTo>
                  <a:lnTo>
                    <a:pt x="35289" y="16458"/>
                  </a:lnTo>
                  <a:lnTo>
                    <a:pt x="35357" y="16412"/>
                  </a:lnTo>
                  <a:lnTo>
                    <a:pt x="35403" y="16389"/>
                  </a:lnTo>
                  <a:cubicBezTo>
                    <a:pt x="35494" y="16344"/>
                    <a:pt x="35562" y="16298"/>
                    <a:pt x="35631" y="16229"/>
                  </a:cubicBezTo>
                  <a:cubicBezTo>
                    <a:pt x="35677" y="16207"/>
                    <a:pt x="35699" y="16184"/>
                    <a:pt x="35745" y="16161"/>
                  </a:cubicBezTo>
                  <a:cubicBezTo>
                    <a:pt x="35859" y="16001"/>
                    <a:pt x="35996" y="15819"/>
                    <a:pt x="36156" y="15590"/>
                  </a:cubicBezTo>
                  <a:cubicBezTo>
                    <a:pt x="36361" y="15316"/>
                    <a:pt x="36521" y="15020"/>
                    <a:pt x="36658" y="14723"/>
                  </a:cubicBezTo>
                  <a:lnTo>
                    <a:pt x="36681" y="14677"/>
                  </a:lnTo>
                  <a:cubicBezTo>
                    <a:pt x="36749" y="14563"/>
                    <a:pt x="36818" y="14426"/>
                    <a:pt x="36863" y="14312"/>
                  </a:cubicBezTo>
                  <a:cubicBezTo>
                    <a:pt x="36909" y="14152"/>
                    <a:pt x="36955" y="13970"/>
                    <a:pt x="37000" y="13764"/>
                  </a:cubicBezTo>
                  <a:cubicBezTo>
                    <a:pt x="37092" y="13354"/>
                    <a:pt x="37115" y="13011"/>
                    <a:pt x="37115" y="12714"/>
                  </a:cubicBezTo>
                  <a:cubicBezTo>
                    <a:pt x="37092" y="12600"/>
                    <a:pt x="37092" y="12509"/>
                    <a:pt x="37069" y="12418"/>
                  </a:cubicBezTo>
                  <a:cubicBezTo>
                    <a:pt x="37069" y="12349"/>
                    <a:pt x="37046" y="12304"/>
                    <a:pt x="37046" y="12235"/>
                  </a:cubicBezTo>
                  <a:cubicBezTo>
                    <a:pt x="37046" y="12167"/>
                    <a:pt x="37046" y="12098"/>
                    <a:pt x="37069" y="12007"/>
                  </a:cubicBezTo>
                  <a:cubicBezTo>
                    <a:pt x="37046" y="11984"/>
                    <a:pt x="37046" y="11938"/>
                    <a:pt x="37046" y="11916"/>
                  </a:cubicBezTo>
                  <a:cubicBezTo>
                    <a:pt x="37160" y="11824"/>
                    <a:pt x="37274" y="11733"/>
                    <a:pt x="37388" y="11642"/>
                  </a:cubicBezTo>
                  <a:cubicBezTo>
                    <a:pt x="37457" y="11573"/>
                    <a:pt x="37503" y="11505"/>
                    <a:pt x="37571" y="11436"/>
                  </a:cubicBezTo>
                  <a:cubicBezTo>
                    <a:pt x="37845" y="11117"/>
                    <a:pt x="38073" y="10774"/>
                    <a:pt x="38256" y="10409"/>
                  </a:cubicBezTo>
                  <a:cubicBezTo>
                    <a:pt x="38438" y="10067"/>
                    <a:pt x="38575" y="9724"/>
                    <a:pt x="38690" y="9382"/>
                  </a:cubicBezTo>
                  <a:cubicBezTo>
                    <a:pt x="38735" y="9222"/>
                    <a:pt x="38781" y="9062"/>
                    <a:pt x="38826" y="8903"/>
                  </a:cubicBezTo>
                  <a:cubicBezTo>
                    <a:pt x="38872" y="8720"/>
                    <a:pt x="38941" y="8537"/>
                    <a:pt x="38963" y="8378"/>
                  </a:cubicBezTo>
                  <a:lnTo>
                    <a:pt x="38986" y="8286"/>
                  </a:lnTo>
                  <a:lnTo>
                    <a:pt x="39009" y="8195"/>
                  </a:lnTo>
                  <a:cubicBezTo>
                    <a:pt x="39032" y="8035"/>
                    <a:pt x="39055" y="7875"/>
                    <a:pt x="39078" y="7716"/>
                  </a:cubicBezTo>
                  <a:cubicBezTo>
                    <a:pt x="39078" y="7624"/>
                    <a:pt x="39078" y="7556"/>
                    <a:pt x="39078" y="7487"/>
                  </a:cubicBezTo>
                  <a:lnTo>
                    <a:pt x="39055" y="7350"/>
                  </a:lnTo>
                  <a:cubicBezTo>
                    <a:pt x="39055" y="7214"/>
                    <a:pt x="39055" y="7077"/>
                    <a:pt x="39032" y="6940"/>
                  </a:cubicBezTo>
                  <a:cubicBezTo>
                    <a:pt x="39009" y="6780"/>
                    <a:pt x="38986" y="6620"/>
                    <a:pt x="38941" y="6437"/>
                  </a:cubicBezTo>
                  <a:lnTo>
                    <a:pt x="38918" y="6392"/>
                  </a:lnTo>
                  <a:cubicBezTo>
                    <a:pt x="38895" y="6255"/>
                    <a:pt x="38849" y="6141"/>
                    <a:pt x="38804" y="6004"/>
                  </a:cubicBezTo>
                  <a:cubicBezTo>
                    <a:pt x="38735" y="5821"/>
                    <a:pt x="38667" y="5661"/>
                    <a:pt x="38598" y="5502"/>
                  </a:cubicBezTo>
                  <a:cubicBezTo>
                    <a:pt x="38530" y="5365"/>
                    <a:pt x="38438" y="5228"/>
                    <a:pt x="38324" y="5068"/>
                  </a:cubicBezTo>
                  <a:cubicBezTo>
                    <a:pt x="38301" y="5022"/>
                    <a:pt x="38279" y="4999"/>
                    <a:pt x="38233" y="4977"/>
                  </a:cubicBezTo>
                  <a:cubicBezTo>
                    <a:pt x="38119" y="4885"/>
                    <a:pt x="38005" y="4794"/>
                    <a:pt x="37891" y="4703"/>
                  </a:cubicBezTo>
                  <a:lnTo>
                    <a:pt x="37845" y="4680"/>
                  </a:lnTo>
                  <a:lnTo>
                    <a:pt x="37731" y="4589"/>
                  </a:lnTo>
                  <a:cubicBezTo>
                    <a:pt x="37548" y="4452"/>
                    <a:pt x="37366" y="4315"/>
                    <a:pt x="37137" y="4201"/>
                  </a:cubicBezTo>
                  <a:cubicBezTo>
                    <a:pt x="37046" y="4155"/>
                    <a:pt x="36955" y="4109"/>
                    <a:pt x="36863" y="4086"/>
                  </a:cubicBezTo>
                  <a:cubicBezTo>
                    <a:pt x="36772" y="4041"/>
                    <a:pt x="36681" y="4018"/>
                    <a:pt x="36567" y="3995"/>
                  </a:cubicBezTo>
                  <a:cubicBezTo>
                    <a:pt x="36453" y="3972"/>
                    <a:pt x="36339" y="3972"/>
                    <a:pt x="36202" y="3950"/>
                  </a:cubicBezTo>
                  <a:cubicBezTo>
                    <a:pt x="36042" y="3950"/>
                    <a:pt x="35905" y="3927"/>
                    <a:pt x="35745" y="3927"/>
                  </a:cubicBezTo>
                  <a:cubicBezTo>
                    <a:pt x="35608" y="3904"/>
                    <a:pt x="35471" y="3881"/>
                    <a:pt x="35311" y="3881"/>
                  </a:cubicBezTo>
                  <a:lnTo>
                    <a:pt x="35174" y="3858"/>
                  </a:lnTo>
                  <a:lnTo>
                    <a:pt x="34946" y="3858"/>
                  </a:lnTo>
                  <a:lnTo>
                    <a:pt x="34855" y="3881"/>
                  </a:lnTo>
                  <a:lnTo>
                    <a:pt x="34741" y="3881"/>
                  </a:lnTo>
                  <a:cubicBezTo>
                    <a:pt x="34741" y="3881"/>
                    <a:pt x="34718" y="3881"/>
                    <a:pt x="34695" y="3904"/>
                  </a:cubicBezTo>
                  <a:cubicBezTo>
                    <a:pt x="34672" y="3927"/>
                    <a:pt x="34627" y="3950"/>
                    <a:pt x="34535" y="3950"/>
                  </a:cubicBezTo>
                  <a:cubicBezTo>
                    <a:pt x="34490" y="3927"/>
                    <a:pt x="34444" y="3904"/>
                    <a:pt x="34398" y="3858"/>
                  </a:cubicBezTo>
                  <a:cubicBezTo>
                    <a:pt x="34307" y="3858"/>
                    <a:pt x="34239" y="3881"/>
                    <a:pt x="34147" y="3881"/>
                  </a:cubicBezTo>
                  <a:lnTo>
                    <a:pt x="34102" y="3881"/>
                  </a:lnTo>
                  <a:cubicBezTo>
                    <a:pt x="34124" y="3790"/>
                    <a:pt x="34170" y="3721"/>
                    <a:pt x="34170" y="3630"/>
                  </a:cubicBezTo>
                  <a:cubicBezTo>
                    <a:pt x="34193" y="3539"/>
                    <a:pt x="34216" y="3447"/>
                    <a:pt x="34216" y="3356"/>
                  </a:cubicBezTo>
                  <a:cubicBezTo>
                    <a:pt x="34216" y="3288"/>
                    <a:pt x="34216" y="3196"/>
                    <a:pt x="34216" y="3128"/>
                  </a:cubicBezTo>
                  <a:cubicBezTo>
                    <a:pt x="34216" y="2991"/>
                    <a:pt x="34193" y="2854"/>
                    <a:pt x="34170" y="2694"/>
                  </a:cubicBezTo>
                  <a:cubicBezTo>
                    <a:pt x="34079" y="2489"/>
                    <a:pt x="33988" y="2306"/>
                    <a:pt x="33919" y="2146"/>
                  </a:cubicBezTo>
                  <a:cubicBezTo>
                    <a:pt x="33759" y="1895"/>
                    <a:pt x="33622" y="1667"/>
                    <a:pt x="33463" y="1462"/>
                  </a:cubicBezTo>
                  <a:cubicBezTo>
                    <a:pt x="33440" y="1439"/>
                    <a:pt x="33394" y="1393"/>
                    <a:pt x="33371" y="1347"/>
                  </a:cubicBezTo>
                  <a:cubicBezTo>
                    <a:pt x="33280" y="1256"/>
                    <a:pt x="33166" y="1165"/>
                    <a:pt x="33074" y="1074"/>
                  </a:cubicBezTo>
                  <a:cubicBezTo>
                    <a:pt x="32938" y="959"/>
                    <a:pt x="32801" y="845"/>
                    <a:pt x="32664" y="754"/>
                  </a:cubicBezTo>
                  <a:lnTo>
                    <a:pt x="32504" y="663"/>
                  </a:lnTo>
                  <a:cubicBezTo>
                    <a:pt x="32435" y="617"/>
                    <a:pt x="32344" y="549"/>
                    <a:pt x="32253" y="503"/>
                  </a:cubicBezTo>
                  <a:cubicBezTo>
                    <a:pt x="32139" y="434"/>
                    <a:pt x="31979" y="366"/>
                    <a:pt x="31773" y="297"/>
                  </a:cubicBezTo>
                  <a:cubicBezTo>
                    <a:pt x="31614" y="229"/>
                    <a:pt x="31477" y="183"/>
                    <a:pt x="31363" y="161"/>
                  </a:cubicBezTo>
                  <a:cubicBezTo>
                    <a:pt x="31203" y="115"/>
                    <a:pt x="31043" y="92"/>
                    <a:pt x="30883" y="69"/>
                  </a:cubicBezTo>
                  <a:cubicBezTo>
                    <a:pt x="30678" y="24"/>
                    <a:pt x="30518" y="24"/>
                    <a:pt x="30381" y="1"/>
                  </a:cubicBezTo>
                  <a:close/>
                </a:path>
              </a:pathLst>
            </a:custGeom>
            <a:solidFill>
              <a:srgbClr val="705A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1" name="Google Shape;4887;p38">
              <a:extLst>
                <a:ext uri="{FF2B5EF4-FFF2-40B4-BE49-F238E27FC236}">
                  <a16:creationId xmlns:a16="http://schemas.microsoft.com/office/drawing/2014/main" id="{D91F8E34-A947-95EF-E3BF-A5A69ED43390}"/>
                </a:ext>
              </a:extLst>
            </p:cNvPr>
            <p:cNvSpPr/>
            <p:nvPr/>
          </p:nvSpPr>
          <p:spPr>
            <a:xfrm>
              <a:off x="6340181" y="2162040"/>
              <a:ext cx="175046" cy="152686"/>
            </a:xfrm>
            <a:custGeom>
              <a:avLst/>
              <a:gdLst/>
              <a:ahLst/>
              <a:cxnLst/>
              <a:rect l="l" t="t" r="r" b="b"/>
              <a:pathLst>
                <a:path w="6255" h="5456" extrusionOk="0">
                  <a:moveTo>
                    <a:pt x="891" y="0"/>
                  </a:moveTo>
                  <a:cubicBezTo>
                    <a:pt x="822" y="0"/>
                    <a:pt x="731" y="23"/>
                    <a:pt x="662" y="46"/>
                  </a:cubicBezTo>
                  <a:cubicBezTo>
                    <a:pt x="594" y="69"/>
                    <a:pt x="548" y="92"/>
                    <a:pt x="480" y="137"/>
                  </a:cubicBezTo>
                  <a:cubicBezTo>
                    <a:pt x="434" y="160"/>
                    <a:pt x="366" y="229"/>
                    <a:pt x="297" y="274"/>
                  </a:cubicBezTo>
                  <a:cubicBezTo>
                    <a:pt x="252" y="320"/>
                    <a:pt x="229" y="366"/>
                    <a:pt x="183" y="411"/>
                  </a:cubicBezTo>
                  <a:cubicBezTo>
                    <a:pt x="160" y="480"/>
                    <a:pt x="115" y="525"/>
                    <a:pt x="92" y="571"/>
                  </a:cubicBezTo>
                  <a:cubicBezTo>
                    <a:pt x="69" y="640"/>
                    <a:pt x="46" y="708"/>
                    <a:pt x="23" y="799"/>
                  </a:cubicBezTo>
                  <a:cubicBezTo>
                    <a:pt x="23" y="799"/>
                    <a:pt x="23" y="822"/>
                    <a:pt x="23" y="845"/>
                  </a:cubicBezTo>
                  <a:cubicBezTo>
                    <a:pt x="23" y="891"/>
                    <a:pt x="0" y="936"/>
                    <a:pt x="0" y="959"/>
                  </a:cubicBezTo>
                  <a:lnTo>
                    <a:pt x="23" y="1005"/>
                  </a:lnTo>
                  <a:lnTo>
                    <a:pt x="23" y="1050"/>
                  </a:lnTo>
                  <a:cubicBezTo>
                    <a:pt x="23" y="1073"/>
                    <a:pt x="23" y="1096"/>
                    <a:pt x="46" y="1142"/>
                  </a:cubicBezTo>
                  <a:cubicBezTo>
                    <a:pt x="46" y="1142"/>
                    <a:pt x="46" y="1165"/>
                    <a:pt x="69" y="1187"/>
                  </a:cubicBezTo>
                  <a:cubicBezTo>
                    <a:pt x="46" y="1233"/>
                    <a:pt x="46" y="1279"/>
                    <a:pt x="46" y="1324"/>
                  </a:cubicBezTo>
                  <a:cubicBezTo>
                    <a:pt x="46" y="1370"/>
                    <a:pt x="46" y="1416"/>
                    <a:pt x="46" y="1484"/>
                  </a:cubicBezTo>
                  <a:lnTo>
                    <a:pt x="46" y="1530"/>
                  </a:lnTo>
                  <a:cubicBezTo>
                    <a:pt x="23" y="1690"/>
                    <a:pt x="46" y="1849"/>
                    <a:pt x="46" y="1986"/>
                  </a:cubicBezTo>
                  <a:cubicBezTo>
                    <a:pt x="69" y="2100"/>
                    <a:pt x="92" y="2237"/>
                    <a:pt x="115" y="2351"/>
                  </a:cubicBezTo>
                  <a:lnTo>
                    <a:pt x="137" y="2466"/>
                  </a:lnTo>
                  <a:cubicBezTo>
                    <a:pt x="160" y="2625"/>
                    <a:pt x="183" y="2785"/>
                    <a:pt x="229" y="2922"/>
                  </a:cubicBezTo>
                  <a:cubicBezTo>
                    <a:pt x="252" y="3082"/>
                    <a:pt x="297" y="3242"/>
                    <a:pt x="343" y="3401"/>
                  </a:cubicBezTo>
                  <a:cubicBezTo>
                    <a:pt x="411" y="3561"/>
                    <a:pt x="480" y="3721"/>
                    <a:pt x="548" y="3881"/>
                  </a:cubicBezTo>
                  <a:cubicBezTo>
                    <a:pt x="640" y="4041"/>
                    <a:pt x="708" y="4155"/>
                    <a:pt x="777" y="4292"/>
                  </a:cubicBezTo>
                  <a:cubicBezTo>
                    <a:pt x="868" y="4429"/>
                    <a:pt x="936" y="4543"/>
                    <a:pt x="1005" y="4680"/>
                  </a:cubicBezTo>
                  <a:cubicBezTo>
                    <a:pt x="1119" y="4862"/>
                    <a:pt x="1210" y="4999"/>
                    <a:pt x="1324" y="5113"/>
                  </a:cubicBezTo>
                  <a:cubicBezTo>
                    <a:pt x="1370" y="5159"/>
                    <a:pt x="1416" y="5227"/>
                    <a:pt x="1461" y="5273"/>
                  </a:cubicBezTo>
                  <a:cubicBezTo>
                    <a:pt x="1553" y="5342"/>
                    <a:pt x="1644" y="5410"/>
                    <a:pt x="1758" y="5433"/>
                  </a:cubicBezTo>
                  <a:cubicBezTo>
                    <a:pt x="1781" y="5433"/>
                    <a:pt x="1804" y="5456"/>
                    <a:pt x="1849" y="5456"/>
                  </a:cubicBezTo>
                  <a:cubicBezTo>
                    <a:pt x="1941" y="5456"/>
                    <a:pt x="2032" y="5410"/>
                    <a:pt x="2146" y="5387"/>
                  </a:cubicBezTo>
                  <a:lnTo>
                    <a:pt x="2192" y="5364"/>
                  </a:lnTo>
                  <a:cubicBezTo>
                    <a:pt x="2306" y="5319"/>
                    <a:pt x="2420" y="5273"/>
                    <a:pt x="2511" y="5205"/>
                  </a:cubicBezTo>
                  <a:cubicBezTo>
                    <a:pt x="2557" y="5182"/>
                    <a:pt x="2603" y="5182"/>
                    <a:pt x="2648" y="5159"/>
                  </a:cubicBezTo>
                  <a:cubicBezTo>
                    <a:pt x="2717" y="5113"/>
                    <a:pt x="2785" y="5113"/>
                    <a:pt x="2854" y="5090"/>
                  </a:cubicBezTo>
                  <a:cubicBezTo>
                    <a:pt x="2899" y="5068"/>
                    <a:pt x="2945" y="5045"/>
                    <a:pt x="2991" y="5045"/>
                  </a:cubicBezTo>
                  <a:cubicBezTo>
                    <a:pt x="3128" y="4976"/>
                    <a:pt x="3264" y="4931"/>
                    <a:pt x="3424" y="4885"/>
                  </a:cubicBezTo>
                  <a:cubicBezTo>
                    <a:pt x="3561" y="4862"/>
                    <a:pt x="3698" y="4817"/>
                    <a:pt x="3858" y="4794"/>
                  </a:cubicBezTo>
                  <a:cubicBezTo>
                    <a:pt x="3972" y="4771"/>
                    <a:pt x="4086" y="4748"/>
                    <a:pt x="4223" y="4702"/>
                  </a:cubicBezTo>
                  <a:lnTo>
                    <a:pt x="4292" y="4680"/>
                  </a:lnTo>
                  <a:lnTo>
                    <a:pt x="4406" y="4657"/>
                  </a:lnTo>
                  <a:cubicBezTo>
                    <a:pt x="4497" y="4634"/>
                    <a:pt x="4566" y="4611"/>
                    <a:pt x="4657" y="4588"/>
                  </a:cubicBezTo>
                  <a:cubicBezTo>
                    <a:pt x="4725" y="4566"/>
                    <a:pt x="4771" y="4543"/>
                    <a:pt x="4839" y="4543"/>
                  </a:cubicBezTo>
                  <a:cubicBezTo>
                    <a:pt x="4908" y="4520"/>
                    <a:pt x="4954" y="4497"/>
                    <a:pt x="5022" y="4497"/>
                  </a:cubicBezTo>
                  <a:lnTo>
                    <a:pt x="5136" y="4451"/>
                  </a:lnTo>
                  <a:cubicBezTo>
                    <a:pt x="5205" y="4429"/>
                    <a:pt x="5273" y="4406"/>
                    <a:pt x="5342" y="4383"/>
                  </a:cubicBezTo>
                  <a:cubicBezTo>
                    <a:pt x="5433" y="4360"/>
                    <a:pt x="5547" y="4337"/>
                    <a:pt x="5638" y="4314"/>
                  </a:cubicBezTo>
                  <a:cubicBezTo>
                    <a:pt x="5707" y="4292"/>
                    <a:pt x="5775" y="4292"/>
                    <a:pt x="5844" y="4292"/>
                  </a:cubicBezTo>
                  <a:lnTo>
                    <a:pt x="5912" y="4292"/>
                  </a:lnTo>
                  <a:lnTo>
                    <a:pt x="5958" y="4269"/>
                  </a:lnTo>
                  <a:lnTo>
                    <a:pt x="6049" y="4269"/>
                  </a:lnTo>
                  <a:cubicBezTo>
                    <a:pt x="6095" y="4246"/>
                    <a:pt x="6140" y="4223"/>
                    <a:pt x="6186" y="4177"/>
                  </a:cubicBezTo>
                  <a:cubicBezTo>
                    <a:pt x="6232" y="4155"/>
                    <a:pt x="6255" y="4086"/>
                    <a:pt x="6255" y="4018"/>
                  </a:cubicBezTo>
                  <a:cubicBezTo>
                    <a:pt x="6255" y="3972"/>
                    <a:pt x="6232" y="3926"/>
                    <a:pt x="6209" y="3904"/>
                  </a:cubicBezTo>
                  <a:cubicBezTo>
                    <a:pt x="6163" y="3835"/>
                    <a:pt x="6095" y="3789"/>
                    <a:pt x="6026" y="3744"/>
                  </a:cubicBezTo>
                  <a:lnTo>
                    <a:pt x="5889" y="3698"/>
                  </a:lnTo>
                  <a:lnTo>
                    <a:pt x="5684" y="3584"/>
                  </a:lnTo>
                  <a:cubicBezTo>
                    <a:pt x="5501" y="3470"/>
                    <a:pt x="5319" y="3379"/>
                    <a:pt x="5136" y="3264"/>
                  </a:cubicBezTo>
                  <a:cubicBezTo>
                    <a:pt x="4976" y="3150"/>
                    <a:pt x="4794" y="3036"/>
                    <a:pt x="4634" y="2922"/>
                  </a:cubicBezTo>
                  <a:cubicBezTo>
                    <a:pt x="4086" y="2534"/>
                    <a:pt x="3653" y="2192"/>
                    <a:pt x="3219" y="1849"/>
                  </a:cubicBezTo>
                  <a:cubicBezTo>
                    <a:pt x="3128" y="1781"/>
                    <a:pt x="3036" y="1690"/>
                    <a:pt x="2945" y="1621"/>
                  </a:cubicBezTo>
                  <a:lnTo>
                    <a:pt x="2876" y="1553"/>
                  </a:lnTo>
                  <a:lnTo>
                    <a:pt x="2694" y="1393"/>
                  </a:lnTo>
                  <a:lnTo>
                    <a:pt x="2511" y="1233"/>
                  </a:lnTo>
                  <a:lnTo>
                    <a:pt x="2466" y="1187"/>
                  </a:lnTo>
                  <a:cubicBezTo>
                    <a:pt x="2374" y="1119"/>
                    <a:pt x="2306" y="1050"/>
                    <a:pt x="2215" y="982"/>
                  </a:cubicBezTo>
                  <a:cubicBezTo>
                    <a:pt x="2123" y="891"/>
                    <a:pt x="2009" y="799"/>
                    <a:pt x="1918" y="685"/>
                  </a:cubicBezTo>
                  <a:cubicBezTo>
                    <a:pt x="1895" y="685"/>
                    <a:pt x="1872" y="662"/>
                    <a:pt x="1849" y="640"/>
                  </a:cubicBezTo>
                  <a:lnTo>
                    <a:pt x="1781" y="571"/>
                  </a:lnTo>
                  <a:cubicBezTo>
                    <a:pt x="1667" y="480"/>
                    <a:pt x="1553" y="366"/>
                    <a:pt x="1438" y="274"/>
                  </a:cubicBezTo>
                  <a:cubicBezTo>
                    <a:pt x="1370" y="206"/>
                    <a:pt x="1302" y="160"/>
                    <a:pt x="1210" y="115"/>
                  </a:cubicBezTo>
                  <a:cubicBezTo>
                    <a:pt x="1119" y="46"/>
                    <a:pt x="1005" y="23"/>
                    <a:pt x="913" y="0"/>
                  </a:cubicBezTo>
                  <a:close/>
                </a:path>
              </a:pathLst>
            </a:custGeom>
            <a:solidFill>
              <a:srgbClr val="9494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2" name="Google Shape;4888;p38">
              <a:extLst>
                <a:ext uri="{FF2B5EF4-FFF2-40B4-BE49-F238E27FC236}">
                  <a16:creationId xmlns:a16="http://schemas.microsoft.com/office/drawing/2014/main" id="{B46AEF3D-B86A-CBAC-BA27-C958E6370A28}"/>
                </a:ext>
              </a:extLst>
            </p:cNvPr>
            <p:cNvSpPr/>
            <p:nvPr/>
          </p:nvSpPr>
          <p:spPr>
            <a:xfrm>
              <a:off x="6361897" y="2160109"/>
              <a:ext cx="21101" cy="20569"/>
            </a:xfrm>
            <a:custGeom>
              <a:avLst/>
              <a:gdLst/>
              <a:ahLst/>
              <a:cxnLst/>
              <a:rect l="l" t="t" r="r" b="b"/>
              <a:pathLst>
                <a:path w="754" h="735" extrusionOk="0">
                  <a:moveTo>
                    <a:pt x="137" y="1"/>
                  </a:moveTo>
                  <a:cubicBezTo>
                    <a:pt x="92" y="1"/>
                    <a:pt x="69" y="24"/>
                    <a:pt x="46" y="47"/>
                  </a:cubicBezTo>
                  <a:cubicBezTo>
                    <a:pt x="1" y="92"/>
                    <a:pt x="1" y="161"/>
                    <a:pt x="46" y="206"/>
                  </a:cubicBezTo>
                  <a:cubicBezTo>
                    <a:pt x="229" y="366"/>
                    <a:pt x="389" y="526"/>
                    <a:pt x="548" y="709"/>
                  </a:cubicBezTo>
                  <a:cubicBezTo>
                    <a:pt x="568" y="728"/>
                    <a:pt x="591" y="735"/>
                    <a:pt x="615" y="735"/>
                  </a:cubicBezTo>
                  <a:cubicBezTo>
                    <a:pt x="648" y="735"/>
                    <a:pt x="682" y="722"/>
                    <a:pt x="708" y="709"/>
                  </a:cubicBezTo>
                  <a:cubicBezTo>
                    <a:pt x="754" y="640"/>
                    <a:pt x="754" y="572"/>
                    <a:pt x="708" y="526"/>
                  </a:cubicBezTo>
                  <a:cubicBezTo>
                    <a:pt x="617" y="435"/>
                    <a:pt x="526" y="343"/>
                    <a:pt x="434" y="275"/>
                  </a:cubicBezTo>
                  <a:cubicBezTo>
                    <a:pt x="366" y="184"/>
                    <a:pt x="297" y="115"/>
                    <a:pt x="206" y="47"/>
                  </a:cubicBezTo>
                  <a:cubicBezTo>
                    <a:pt x="183" y="24"/>
                    <a:pt x="160" y="1"/>
                    <a:pt x="137" y="1"/>
                  </a:cubicBezTo>
                  <a:close/>
                </a:path>
              </a:pathLst>
            </a:custGeom>
            <a:solidFill>
              <a:srgbClr val="9494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3" name="Google Shape;4889;p38">
              <a:extLst>
                <a:ext uri="{FF2B5EF4-FFF2-40B4-BE49-F238E27FC236}">
                  <a16:creationId xmlns:a16="http://schemas.microsoft.com/office/drawing/2014/main" id="{99E6A2B5-8A91-0268-4EEE-02ECAFF6F953}"/>
                </a:ext>
              </a:extLst>
            </p:cNvPr>
            <p:cNvSpPr/>
            <p:nvPr/>
          </p:nvSpPr>
          <p:spPr>
            <a:xfrm>
              <a:off x="6664023" y="2340249"/>
              <a:ext cx="516155" cy="157164"/>
            </a:xfrm>
            <a:custGeom>
              <a:avLst/>
              <a:gdLst/>
              <a:ahLst/>
              <a:cxnLst/>
              <a:rect l="l" t="t" r="r" b="b"/>
              <a:pathLst>
                <a:path w="18444" h="5616" extrusionOk="0">
                  <a:moveTo>
                    <a:pt x="275" y="1"/>
                  </a:moveTo>
                  <a:cubicBezTo>
                    <a:pt x="229" y="24"/>
                    <a:pt x="161" y="46"/>
                    <a:pt x="138" y="69"/>
                  </a:cubicBezTo>
                  <a:cubicBezTo>
                    <a:pt x="115" y="115"/>
                    <a:pt x="92" y="138"/>
                    <a:pt x="115" y="183"/>
                  </a:cubicBezTo>
                  <a:lnTo>
                    <a:pt x="115" y="275"/>
                  </a:lnTo>
                  <a:lnTo>
                    <a:pt x="138" y="389"/>
                  </a:lnTo>
                  <a:cubicBezTo>
                    <a:pt x="161" y="526"/>
                    <a:pt x="161" y="685"/>
                    <a:pt x="138" y="777"/>
                  </a:cubicBezTo>
                  <a:cubicBezTo>
                    <a:pt x="138" y="822"/>
                    <a:pt x="138" y="868"/>
                    <a:pt x="115" y="914"/>
                  </a:cubicBezTo>
                  <a:lnTo>
                    <a:pt x="115" y="1005"/>
                  </a:lnTo>
                  <a:cubicBezTo>
                    <a:pt x="92" y="1096"/>
                    <a:pt x="92" y="1188"/>
                    <a:pt x="92" y="1279"/>
                  </a:cubicBezTo>
                  <a:lnTo>
                    <a:pt x="69" y="1347"/>
                  </a:lnTo>
                  <a:cubicBezTo>
                    <a:pt x="69" y="1393"/>
                    <a:pt x="69" y="1462"/>
                    <a:pt x="69" y="1530"/>
                  </a:cubicBezTo>
                  <a:lnTo>
                    <a:pt x="69" y="1621"/>
                  </a:lnTo>
                  <a:cubicBezTo>
                    <a:pt x="69" y="1713"/>
                    <a:pt x="69" y="1827"/>
                    <a:pt x="69" y="1918"/>
                  </a:cubicBezTo>
                  <a:cubicBezTo>
                    <a:pt x="47" y="2146"/>
                    <a:pt x="24" y="2397"/>
                    <a:pt x="1" y="2648"/>
                  </a:cubicBezTo>
                  <a:lnTo>
                    <a:pt x="1" y="2785"/>
                  </a:lnTo>
                  <a:cubicBezTo>
                    <a:pt x="1" y="2945"/>
                    <a:pt x="1" y="3105"/>
                    <a:pt x="1" y="3242"/>
                  </a:cubicBezTo>
                  <a:lnTo>
                    <a:pt x="1" y="3402"/>
                  </a:lnTo>
                  <a:cubicBezTo>
                    <a:pt x="1" y="3493"/>
                    <a:pt x="1" y="3584"/>
                    <a:pt x="1" y="3676"/>
                  </a:cubicBezTo>
                  <a:lnTo>
                    <a:pt x="1" y="3790"/>
                  </a:lnTo>
                  <a:cubicBezTo>
                    <a:pt x="1" y="3835"/>
                    <a:pt x="1" y="3881"/>
                    <a:pt x="1" y="3949"/>
                  </a:cubicBezTo>
                  <a:cubicBezTo>
                    <a:pt x="1" y="3995"/>
                    <a:pt x="1" y="4041"/>
                    <a:pt x="24" y="4086"/>
                  </a:cubicBezTo>
                  <a:cubicBezTo>
                    <a:pt x="24" y="4155"/>
                    <a:pt x="69" y="4223"/>
                    <a:pt x="115" y="4269"/>
                  </a:cubicBezTo>
                  <a:cubicBezTo>
                    <a:pt x="138" y="4292"/>
                    <a:pt x="138" y="4292"/>
                    <a:pt x="161" y="4315"/>
                  </a:cubicBezTo>
                  <a:cubicBezTo>
                    <a:pt x="206" y="4292"/>
                    <a:pt x="275" y="4269"/>
                    <a:pt x="320" y="4269"/>
                  </a:cubicBezTo>
                  <a:cubicBezTo>
                    <a:pt x="366" y="4269"/>
                    <a:pt x="389" y="4269"/>
                    <a:pt x="457" y="4292"/>
                  </a:cubicBezTo>
                  <a:lnTo>
                    <a:pt x="480" y="4292"/>
                  </a:lnTo>
                  <a:lnTo>
                    <a:pt x="526" y="4315"/>
                  </a:lnTo>
                  <a:cubicBezTo>
                    <a:pt x="594" y="4315"/>
                    <a:pt x="686" y="4338"/>
                    <a:pt x="754" y="4360"/>
                  </a:cubicBezTo>
                  <a:cubicBezTo>
                    <a:pt x="891" y="4383"/>
                    <a:pt x="1005" y="4406"/>
                    <a:pt x="1142" y="4452"/>
                  </a:cubicBezTo>
                  <a:cubicBezTo>
                    <a:pt x="1279" y="4497"/>
                    <a:pt x="1416" y="4520"/>
                    <a:pt x="1553" y="4566"/>
                  </a:cubicBezTo>
                  <a:lnTo>
                    <a:pt x="1621" y="4566"/>
                  </a:lnTo>
                  <a:lnTo>
                    <a:pt x="1667" y="4589"/>
                  </a:lnTo>
                  <a:cubicBezTo>
                    <a:pt x="1804" y="4611"/>
                    <a:pt x="1918" y="4634"/>
                    <a:pt x="2032" y="4680"/>
                  </a:cubicBezTo>
                  <a:lnTo>
                    <a:pt x="2146" y="4703"/>
                  </a:lnTo>
                  <a:cubicBezTo>
                    <a:pt x="2261" y="4748"/>
                    <a:pt x="2375" y="4771"/>
                    <a:pt x="2489" y="4794"/>
                  </a:cubicBezTo>
                  <a:cubicBezTo>
                    <a:pt x="2786" y="4862"/>
                    <a:pt x="3082" y="4931"/>
                    <a:pt x="3379" y="4999"/>
                  </a:cubicBezTo>
                  <a:lnTo>
                    <a:pt x="3493" y="5022"/>
                  </a:lnTo>
                  <a:lnTo>
                    <a:pt x="3607" y="5045"/>
                  </a:lnTo>
                  <a:cubicBezTo>
                    <a:pt x="3676" y="5045"/>
                    <a:pt x="3744" y="5068"/>
                    <a:pt x="3813" y="5091"/>
                  </a:cubicBezTo>
                  <a:cubicBezTo>
                    <a:pt x="3950" y="5114"/>
                    <a:pt x="4087" y="5159"/>
                    <a:pt x="4224" y="5182"/>
                  </a:cubicBezTo>
                  <a:cubicBezTo>
                    <a:pt x="4292" y="5205"/>
                    <a:pt x="4383" y="5205"/>
                    <a:pt x="4452" y="5228"/>
                  </a:cubicBezTo>
                  <a:lnTo>
                    <a:pt x="4543" y="5228"/>
                  </a:lnTo>
                  <a:cubicBezTo>
                    <a:pt x="4657" y="5251"/>
                    <a:pt x="4749" y="5273"/>
                    <a:pt x="4840" y="5273"/>
                  </a:cubicBezTo>
                  <a:cubicBezTo>
                    <a:pt x="4931" y="5296"/>
                    <a:pt x="5000" y="5319"/>
                    <a:pt x="5068" y="5319"/>
                  </a:cubicBezTo>
                  <a:lnTo>
                    <a:pt x="5251" y="5342"/>
                  </a:lnTo>
                  <a:cubicBezTo>
                    <a:pt x="5365" y="5365"/>
                    <a:pt x="5502" y="5387"/>
                    <a:pt x="5616" y="5410"/>
                  </a:cubicBezTo>
                  <a:lnTo>
                    <a:pt x="5707" y="5433"/>
                  </a:lnTo>
                  <a:cubicBezTo>
                    <a:pt x="5844" y="5456"/>
                    <a:pt x="5981" y="5479"/>
                    <a:pt x="6141" y="5479"/>
                  </a:cubicBezTo>
                  <a:cubicBezTo>
                    <a:pt x="6209" y="5479"/>
                    <a:pt x="6301" y="5502"/>
                    <a:pt x="6369" y="5502"/>
                  </a:cubicBezTo>
                  <a:cubicBezTo>
                    <a:pt x="6506" y="5524"/>
                    <a:pt x="6620" y="5524"/>
                    <a:pt x="6757" y="5524"/>
                  </a:cubicBezTo>
                  <a:cubicBezTo>
                    <a:pt x="6848" y="5547"/>
                    <a:pt x="6963" y="5547"/>
                    <a:pt x="7054" y="5547"/>
                  </a:cubicBezTo>
                  <a:cubicBezTo>
                    <a:pt x="7168" y="5570"/>
                    <a:pt x="7282" y="5570"/>
                    <a:pt x="7396" y="5570"/>
                  </a:cubicBezTo>
                  <a:lnTo>
                    <a:pt x="7533" y="5593"/>
                  </a:lnTo>
                  <a:cubicBezTo>
                    <a:pt x="7625" y="5593"/>
                    <a:pt x="7716" y="5593"/>
                    <a:pt x="7807" y="5616"/>
                  </a:cubicBezTo>
                  <a:lnTo>
                    <a:pt x="7944" y="5616"/>
                  </a:lnTo>
                  <a:cubicBezTo>
                    <a:pt x="8150" y="5593"/>
                    <a:pt x="8355" y="5570"/>
                    <a:pt x="8538" y="5547"/>
                  </a:cubicBezTo>
                  <a:cubicBezTo>
                    <a:pt x="8652" y="5547"/>
                    <a:pt x="8766" y="5524"/>
                    <a:pt x="8903" y="5524"/>
                  </a:cubicBezTo>
                  <a:cubicBezTo>
                    <a:pt x="8971" y="5524"/>
                    <a:pt x="9040" y="5502"/>
                    <a:pt x="9131" y="5502"/>
                  </a:cubicBezTo>
                  <a:lnTo>
                    <a:pt x="9359" y="5502"/>
                  </a:lnTo>
                  <a:cubicBezTo>
                    <a:pt x="9451" y="5479"/>
                    <a:pt x="9565" y="5479"/>
                    <a:pt x="9656" y="5456"/>
                  </a:cubicBezTo>
                  <a:lnTo>
                    <a:pt x="9839" y="5433"/>
                  </a:lnTo>
                  <a:lnTo>
                    <a:pt x="10295" y="5433"/>
                  </a:lnTo>
                  <a:cubicBezTo>
                    <a:pt x="10455" y="5410"/>
                    <a:pt x="10592" y="5410"/>
                    <a:pt x="10752" y="5410"/>
                  </a:cubicBezTo>
                  <a:lnTo>
                    <a:pt x="11254" y="5410"/>
                  </a:lnTo>
                  <a:cubicBezTo>
                    <a:pt x="11414" y="5410"/>
                    <a:pt x="11550" y="5410"/>
                    <a:pt x="11687" y="5387"/>
                  </a:cubicBezTo>
                  <a:cubicBezTo>
                    <a:pt x="11779" y="5387"/>
                    <a:pt x="11870" y="5387"/>
                    <a:pt x="11961" y="5365"/>
                  </a:cubicBezTo>
                  <a:cubicBezTo>
                    <a:pt x="12030" y="5365"/>
                    <a:pt x="12098" y="5342"/>
                    <a:pt x="12190" y="5342"/>
                  </a:cubicBezTo>
                  <a:cubicBezTo>
                    <a:pt x="12281" y="5319"/>
                    <a:pt x="12372" y="5319"/>
                    <a:pt x="12486" y="5296"/>
                  </a:cubicBezTo>
                  <a:lnTo>
                    <a:pt x="12646" y="5273"/>
                  </a:lnTo>
                  <a:cubicBezTo>
                    <a:pt x="12988" y="5228"/>
                    <a:pt x="13354" y="5136"/>
                    <a:pt x="13650" y="5068"/>
                  </a:cubicBezTo>
                  <a:lnTo>
                    <a:pt x="13787" y="5022"/>
                  </a:lnTo>
                  <a:cubicBezTo>
                    <a:pt x="14038" y="4977"/>
                    <a:pt x="14290" y="4908"/>
                    <a:pt x="14541" y="4817"/>
                  </a:cubicBezTo>
                  <a:cubicBezTo>
                    <a:pt x="15066" y="4657"/>
                    <a:pt x="15613" y="4429"/>
                    <a:pt x="16298" y="4064"/>
                  </a:cubicBezTo>
                  <a:cubicBezTo>
                    <a:pt x="16435" y="4018"/>
                    <a:pt x="16572" y="3927"/>
                    <a:pt x="16709" y="3835"/>
                  </a:cubicBezTo>
                  <a:cubicBezTo>
                    <a:pt x="16823" y="3767"/>
                    <a:pt x="16960" y="3676"/>
                    <a:pt x="17074" y="3584"/>
                  </a:cubicBezTo>
                  <a:cubicBezTo>
                    <a:pt x="17211" y="3470"/>
                    <a:pt x="17348" y="3356"/>
                    <a:pt x="17485" y="3219"/>
                  </a:cubicBezTo>
                  <a:cubicBezTo>
                    <a:pt x="17531" y="3173"/>
                    <a:pt x="17576" y="3128"/>
                    <a:pt x="17622" y="3082"/>
                  </a:cubicBezTo>
                  <a:cubicBezTo>
                    <a:pt x="17645" y="3059"/>
                    <a:pt x="17645" y="3059"/>
                    <a:pt x="17668" y="3036"/>
                  </a:cubicBezTo>
                  <a:cubicBezTo>
                    <a:pt x="17782" y="2877"/>
                    <a:pt x="17873" y="2694"/>
                    <a:pt x="17987" y="2511"/>
                  </a:cubicBezTo>
                  <a:cubicBezTo>
                    <a:pt x="18010" y="2489"/>
                    <a:pt x="18010" y="2466"/>
                    <a:pt x="18010" y="2443"/>
                  </a:cubicBezTo>
                  <a:cubicBezTo>
                    <a:pt x="18079" y="2306"/>
                    <a:pt x="18147" y="2192"/>
                    <a:pt x="18193" y="2055"/>
                  </a:cubicBezTo>
                  <a:cubicBezTo>
                    <a:pt x="18261" y="1895"/>
                    <a:pt x="18307" y="1735"/>
                    <a:pt x="18352" y="1576"/>
                  </a:cubicBezTo>
                  <a:lnTo>
                    <a:pt x="18352" y="1530"/>
                  </a:lnTo>
                  <a:cubicBezTo>
                    <a:pt x="18375" y="1416"/>
                    <a:pt x="18421" y="1325"/>
                    <a:pt x="18421" y="1210"/>
                  </a:cubicBezTo>
                  <a:cubicBezTo>
                    <a:pt x="18444" y="1119"/>
                    <a:pt x="18444" y="1005"/>
                    <a:pt x="18444" y="914"/>
                  </a:cubicBezTo>
                  <a:cubicBezTo>
                    <a:pt x="18444" y="822"/>
                    <a:pt x="18421" y="754"/>
                    <a:pt x="18375" y="685"/>
                  </a:cubicBezTo>
                  <a:cubicBezTo>
                    <a:pt x="18352" y="617"/>
                    <a:pt x="18284" y="571"/>
                    <a:pt x="18238" y="549"/>
                  </a:cubicBezTo>
                  <a:cubicBezTo>
                    <a:pt x="18193" y="526"/>
                    <a:pt x="18124" y="503"/>
                    <a:pt x="18101" y="503"/>
                  </a:cubicBezTo>
                  <a:lnTo>
                    <a:pt x="18010" y="503"/>
                  </a:lnTo>
                  <a:cubicBezTo>
                    <a:pt x="17850" y="549"/>
                    <a:pt x="17713" y="617"/>
                    <a:pt x="17554" y="663"/>
                  </a:cubicBezTo>
                  <a:cubicBezTo>
                    <a:pt x="17257" y="754"/>
                    <a:pt x="16960" y="845"/>
                    <a:pt x="16686" y="937"/>
                  </a:cubicBezTo>
                  <a:cubicBezTo>
                    <a:pt x="16389" y="1028"/>
                    <a:pt x="16116" y="1073"/>
                    <a:pt x="15819" y="1142"/>
                  </a:cubicBezTo>
                  <a:lnTo>
                    <a:pt x="15705" y="1165"/>
                  </a:lnTo>
                  <a:cubicBezTo>
                    <a:pt x="15522" y="1210"/>
                    <a:pt x="15339" y="1256"/>
                    <a:pt x="15180" y="1279"/>
                  </a:cubicBezTo>
                  <a:cubicBezTo>
                    <a:pt x="15111" y="1302"/>
                    <a:pt x="15066" y="1325"/>
                    <a:pt x="15020" y="1325"/>
                  </a:cubicBezTo>
                  <a:cubicBezTo>
                    <a:pt x="14929" y="1370"/>
                    <a:pt x="14837" y="1393"/>
                    <a:pt x="14746" y="1416"/>
                  </a:cubicBezTo>
                  <a:lnTo>
                    <a:pt x="14655" y="1439"/>
                  </a:lnTo>
                  <a:cubicBezTo>
                    <a:pt x="14563" y="1462"/>
                    <a:pt x="14472" y="1484"/>
                    <a:pt x="14404" y="1507"/>
                  </a:cubicBezTo>
                  <a:cubicBezTo>
                    <a:pt x="14221" y="1553"/>
                    <a:pt x="14038" y="1598"/>
                    <a:pt x="13833" y="1644"/>
                  </a:cubicBezTo>
                  <a:lnTo>
                    <a:pt x="13879" y="1644"/>
                  </a:lnTo>
                  <a:cubicBezTo>
                    <a:pt x="13742" y="1667"/>
                    <a:pt x="13628" y="1667"/>
                    <a:pt x="13513" y="1690"/>
                  </a:cubicBezTo>
                  <a:lnTo>
                    <a:pt x="13536" y="1690"/>
                  </a:lnTo>
                  <a:lnTo>
                    <a:pt x="13285" y="1735"/>
                  </a:lnTo>
                  <a:lnTo>
                    <a:pt x="13262" y="1735"/>
                  </a:lnTo>
                  <a:cubicBezTo>
                    <a:pt x="13148" y="1758"/>
                    <a:pt x="13011" y="1781"/>
                    <a:pt x="12874" y="1781"/>
                  </a:cubicBezTo>
                  <a:lnTo>
                    <a:pt x="12464" y="1781"/>
                  </a:lnTo>
                  <a:lnTo>
                    <a:pt x="12395" y="1758"/>
                  </a:lnTo>
                  <a:lnTo>
                    <a:pt x="11939" y="1758"/>
                  </a:lnTo>
                  <a:cubicBezTo>
                    <a:pt x="11802" y="1735"/>
                    <a:pt x="11665" y="1735"/>
                    <a:pt x="11528" y="1713"/>
                  </a:cubicBezTo>
                  <a:lnTo>
                    <a:pt x="11368" y="1713"/>
                  </a:lnTo>
                  <a:cubicBezTo>
                    <a:pt x="11185" y="1713"/>
                    <a:pt x="10980" y="1735"/>
                    <a:pt x="10797" y="1735"/>
                  </a:cubicBezTo>
                  <a:lnTo>
                    <a:pt x="10455" y="1735"/>
                  </a:lnTo>
                  <a:cubicBezTo>
                    <a:pt x="10249" y="1735"/>
                    <a:pt x="10044" y="1735"/>
                    <a:pt x="9839" y="1758"/>
                  </a:cubicBezTo>
                  <a:lnTo>
                    <a:pt x="8971" y="1758"/>
                  </a:lnTo>
                  <a:cubicBezTo>
                    <a:pt x="8834" y="1735"/>
                    <a:pt x="8720" y="1735"/>
                    <a:pt x="8583" y="1735"/>
                  </a:cubicBezTo>
                  <a:lnTo>
                    <a:pt x="8218" y="1735"/>
                  </a:lnTo>
                  <a:cubicBezTo>
                    <a:pt x="8081" y="1735"/>
                    <a:pt x="7921" y="1758"/>
                    <a:pt x="7784" y="1758"/>
                  </a:cubicBezTo>
                  <a:lnTo>
                    <a:pt x="7396" y="1758"/>
                  </a:lnTo>
                  <a:cubicBezTo>
                    <a:pt x="7191" y="1758"/>
                    <a:pt x="6985" y="1758"/>
                    <a:pt x="6803" y="1735"/>
                  </a:cubicBezTo>
                  <a:cubicBezTo>
                    <a:pt x="6506" y="1713"/>
                    <a:pt x="6187" y="1667"/>
                    <a:pt x="5890" y="1621"/>
                  </a:cubicBezTo>
                  <a:cubicBezTo>
                    <a:pt x="5684" y="1576"/>
                    <a:pt x="5479" y="1507"/>
                    <a:pt x="5274" y="1462"/>
                  </a:cubicBezTo>
                  <a:lnTo>
                    <a:pt x="5000" y="1370"/>
                  </a:lnTo>
                  <a:cubicBezTo>
                    <a:pt x="4657" y="1302"/>
                    <a:pt x="4315" y="1188"/>
                    <a:pt x="3972" y="1096"/>
                  </a:cubicBezTo>
                  <a:cubicBezTo>
                    <a:pt x="3721" y="1005"/>
                    <a:pt x="3448" y="937"/>
                    <a:pt x="3174" y="845"/>
                  </a:cubicBezTo>
                  <a:lnTo>
                    <a:pt x="3037" y="822"/>
                  </a:lnTo>
                  <a:cubicBezTo>
                    <a:pt x="2945" y="800"/>
                    <a:pt x="2877" y="777"/>
                    <a:pt x="2786" y="754"/>
                  </a:cubicBezTo>
                  <a:cubicBezTo>
                    <a:pt x="2694" y="731"/>
                    <a:pt x="2626" y="685"/>
                    <a:pt x="2534" y="663"/>
                  </a:cubicBezTo>
                  <a:lnTo>
                    <a:pt x="2443" y="640"/>
                  </a:lnTo>
                  <a:cubicBezTo>
                    <a:pt x="2329" y="594"/>
                    <a:pt x="2215" y="571"/>
                    <a:pt x="2124" y="526"/>
                  </a:cubicBezTo>
                  <a:lnTo>
                    <a:pt x="2078" y="526"/>
                  </a:lnTo>
                  <a:lnTo>
                    <a:pt x="2032" y="503"/>
                  </a:lnTo>
                  <a:cubicBezTo>
                    <a:pt x="1941" y="480"/>
                    <a:pt x="1827" y="434"/>
                    <a:pt x="1736" y="412"/>
                  </a:cubicBezTo>
                  <a:cubicBezTo>
                    <a:pt x="1599" y="389"/>
                    <a:pt x="1485" y="366"/>
                    <a:pt x="1370" y="343"/>
                  </a:cubicBezTo>
                  <a:cubicBezTo>
                    <a:pt x="1256" y="320"/>
                    <a:pt x="1142" y="275"/>
                    <a:pt x="1028" y="252"/>
                  </a:cubicBezTo>
                  <a:lnTo>
                    <a:pt x="982" y="229"/>
                  </a:lnTo>
                  <a:cubicBezTo>
                    <a:pt x="845" y="206"/>
                    <a:pt x="708" y="160"/>
                    <a:pt x="572" y="160"/>
                  </a:cubicBezTo>
                  <a:cubicBezTo>
                    <a:pt x="572" y="138"/>
                    <a:pt x="549" y="138"/>
                    <a:pt x="549" y="138"/>
                  </a:cubicBezTo>
                  <a:cubicBezTo>
                    <a:pt x="503" y="138"/>
                    <a:pt x="457" y="160"/>
                    <a:pt x="435" y="160"/>
                  </a:cubicBezTo>
                  <a:cubicBezTo>
                    <a:pt x="435" y="115"/>
                    <a:pt x="412" y="92"/>
                    <a:pt x="389" y="46"/>
                  </a:cubicBezTo>
                  <a:cubicBezTo>
                    <a:pt x="366" y="24"/>
                    <a:pt x="320" y="1"/>
                    <a:pt x="275" y="1"/>
                  </a:cubicBezTo>
                  <a:close/>
                </a:path>
              </a:pathLst>
            </a:custGeom>
            <a:solidFill>
              <a:srgbClr val="9494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4" name="Google Shape;4890;p38">
              <a:extLst>
                <a:ext uri="{FF2B5EF4-FFF2-40B4-BE49-F238E27FC236}">
                  <a16:creationId xmlns:a16="http://schemas.microsoft.com/office/drawing/2014/main" id="{9A07C9B3-558C-AA0F-505A-B034202267FD}"/>
                </a:ext>
              </a:extLst>
            </p:cNvPr>
            <p:cNvSpPr/>
            <p:nvPr/>
          </p:nvSpPr>
          <p:spPr>
            <a:xfrm>
              <a:off x="6555442" y="2505052"/>
              <a:ext cx="219123" cy="195503"/>
            </a:xfrm>
            <a:custGeom>
              <a:avLst/>
              <a:gdLst/>
              <a:ahLst/>
              <a:cxnLst/>
              <a:rect l="l" t="t" r="r" b="b"/>
              <a:pathLst>
                <a:path w="7830" h="6986" extrusionOk="0">
                  <a:moveTo>
                    <a:pt x="4041" y="1"/>
                  </a:moveTo>
                  <a:cubicBezTo>
                    <a:pt x="3904" y="23"/>
                    <a:pt x="3790" y="115"/>
                    <a:pt x="3744" y="252"/>
                  </a:cubicBezTo>
                  <a:cubicBezTo>
                    <a:pt x="3698" y="343"/>
                    <a:pt x="3675" y="457"/>
                    <a:pt x="3653" y="571"/>
                  </a:cubicBezTo>
                  <a:lnTo>
                    <a:pt x="3653" y="594"/>
                  </a:lnTo>
                  <a:lnTo>
                    <a:pt x="3630" y="685"/>
                  </a:lnTo>
                  <a:cubicBezTo>
                    <a:pt x="3630" y="731"/>
                    <a:pt x="3630" y="754"/>
                    <a:pt x="3630" y="800"/>
                  </a:cubicBezTo>
                  <a:lnTo>
                    <a:pt x="3584" y="800"/>
                  </a:lnTo>
                  <a:cubicBezTo>
                    <a:pt x="3539" y="800"/>
                    <a:pt x="3516" y="777"/>
                    <a:pt x="3493" y="777"/>
                  </a:cubicBezTo>
                  <a:cubicBezTo>
                    <a:pt x="3470" y="777"/>
                    <a:pt x="3424" y="754"/>
                    <a:pt x="3402" y="731"/>
                  </a:cubicBezTo>
                  <a:cubicBezTo>
                    <a:pt x="3356" y="754"/>
                    <a:pt x="3333" y="754"/>
                    <a:pt x="3310" y="754"/>
                  </a:cubicBezTo>
                  <a:cubicBezTo>
                    <a:pt x="3242" y="754"/>
                    <a:pt x="3196" y="731"/>
                    <a:pt x="3150" y="708"/>
                  </a:cubicBezTo>
                  <a:cubicBezTo>
                    <a:pt x="3105" y="663"/>
                    <a:pt x="3059" y="617"/>
                    <a:pt x="2968" y="571"/>
                  </a:cubicBezTo>
                  <a:cubicBezTo>
                    <a:pt x="2922" y="548"/>
                    <a:pt x="2854" y="526"/>
                    <a:pt x="2785" y="526"/>
                  </a:cubicBezTo>
                  <a:cubicBezTo>
                    <a:pt x="2740" y="503"/>
                    <a:pt x="2694" y="503"/>
                    <a:pt x="2625" y="503"/>
                  </a:cubicBezTo>
                  <a:cubicBezTo>
                    <a:pt x="2580" y="503"/>
                    <a:pt x="2534" y="526"/>
                    <a:pt x="2489" y="526"/>
                  </a:cubicBezTo>
                  <a:cubicBezTo>
                    <a:pt x="2443" y="548"/>
                    <a:pt x="2420" y="548"/>
                    <a:pt x="2374" y="571"/>
                  </a:cubicBezTo>
                  <a:cubicBezTo>
                    <a:pt x="2329" y="594"/>
                    <a:pt x="2283" y="617"/>
                    <a:pt x="2237" y="663"/>
                  </a:cubicBezTo>
                  <a:cubicBezTo>
                    <a:pt x="2123" y="731"/>
                    <a:pt x="2055" y="822"/>
                    <a:pt x="1986" y="936"/>
                  </a:cubicBezTo>
                  <a:cubicBezTo>
                    <a:pt x="1918" y="1028"/>
                    <a:pt x="1895" y="1119"/>
                    <a:pt x="1872" y="1233"/>
                  </a:cubicBezTo>
                  <a:cubicBezTo>
                    <a:pt x="1872" y="1302"/>
                    <a:pt x="1872" y="1370"/>
                    <a:pt x="1872" y="1416"/>
                  </a:cubicBezTo>
                  <a:cubicBezTo>
                    <a:pt x="1895" y="1461"/>
                    <a:pt x="1895" y="1507"/>
                    <a:pt x="1918" y="1553"/>
                  </a:cubicBezTo>
                  <a:cubicBezTo>
                    <a:pt x="1918" y="1598"/>
                    <a:pt x="1941" y="1644"/>
                    <a:pt x="1964" y="1667"/>
                  </a:cubicBezTo>
                  <a:cubicBezTo>
                    <a:pt x="2032" y="1827"/>
                    <a:pt x="2123" y="1941"/>
                    <a:pt x="2215" y="2078"/>
                  </a:cubicBezTo>
                  <a:cubicBezTo>
                    <a:pt x="2306" y="2192"/>
                    <a:pt x="2420" y="2329"/>
                    <a:pt x="2511" y="2443"/>
                  </a:cubicBezTo>
                  <a:lnTo>
                    <a:pt x="2557" y="2466"/>
                  </a:lnTo>
                  <a:lnTo>
                    <a:pt x="2534" y="2466"/>
                  </a:lnTo>
                  <a:lnTo>
                    <a:pt x="2557" y="2489"/>
                  </a:lnTo>
                  <a:cubicBezTo>
                    <a:pt x="2625" y="2557"/>
                    <a:pt x="2694" y="2626"/>
                    <a:pt x="2740" y="2717"/>
                  </a:cubicBezTo>
                  <a:cubicBezTo>
                    <a:pt x="2625" y="2648"/>
                    <a:pt x="2489" y="2603"/>
                    <a:pt x="2374" y="2557"/>
                  </a:cubicBezTo>
                  <a:cubicBezTo>
                    <a:pt x="2237" y="2489"/>
                    <a:pt x="2078" y="2420"/>
                    <a:pt x="1941" y="2352"/>
                  </a:cubicBezTo>
                  <a:cubicBezTo>
                    <a:pt x="1804" y="2306"/>
                    <a:pt x="1667" y="2260"/>
                    <a:pt x="1507" y="2215"/>
                  </a:cubicBezTo>
                  <a:cubicBezTo>
                    <a:pt x="1370" y="2192"/>
                    <a:pt x="1233" y="2192"/>
                    <a:pt x="1051" y="2169"/>
                  </a:cubicBezTo>
                  <a:cubicBezTo>
                    <a:pt x="936" y="2169"/>
                    <a:pt x="799" y="2192"/>
                    <a:pt x="685" y="2237"/>
                  </a:cubicBezTo>
                  <a:cubicBezTo>
                    <a:pt x="594" y="2260"/>
                    <a:pt x="503" y="2306"/>
                    <a:pt x="411" y="2352"/>
                  </a:cubicBezTo>
                  <a:cubicBezTo>
                    <a:pt x="366" y="2374"/>
                    <a:pt x="320" y="2420"/>
                    <a:pt x="274" y="2466"/>
                  </a:cubicBezTo>
                  <a:cubicBezTo>
                    <a:pt x="206" y="2511"/>
                    <a:pt x="183" y="2580"/>
                    <a:pt x="138" y="2626"/>
                  </a:cubicBezTo>
                  <a:lnTo>
                    <a:pt x="115" y="2671"/>
                  </a:lnTo>
                  <a:cubicBezTo>
                    <a:pt x="1" y="2854"/>
                    <a:pt x="23" y="3082"/>
                    <a:pt x="92" y="3265"/>
                  </a:cubicBezTo>
                  <a:cubicBezTo>
                    <a:pt x="92" y="3287"/>
                    <a:pt x="92" y="3310"/>
                    <a:pt x="115" y="3333"/>
                  </a:cubicBezTo>
                  <a:lnTo>
                    <a:pt x="115" y="3356"/>
                  </a:lnTo>
                  <a:cubicBezTo>
                    <a:pt x="160" y="3470"/>
                    <a:pt x="229" y="3561"/>
                    <a:pt x="320" y="3698"/>
                  </a:cubicBezTo>
                  <a:cubicBezTo>
                    <a:pt x="366" y="3744"/>
                    <a:pt x="411" y="3790"/>
                    <a:pt x="457" y="3835"/>
                  </a:cubicBezTo>
                  <a:cubicBezTo>
                    <a:pt x="480" y="3858"/>
                    <a:pt x="503" y="3881"/>
                    <a:pt x="526" y="3881"/>
                  </a:cubicBezTo>
                  <a:cubicBezTo>
                    <a:pt x="526" y="3904"/>
                    <a:pt x="526" y="3904"/>
                    <a:pt x="548" y="3904"/>
                  </a:cubicBezTo>
                  <a:cubicBezTo>
                    <a:pt x="571" y="3927"/>
                    <a:pt x="594" y="3927"/>
                    <a:pt x="617" y="3949"/>
                  </a:cubicBezTo>
                  <a:cubicBezTo>
                    <a:pt x="617" y="3949"/>
                    <a:pt x="640" y="3949"/>
                    <a:pt x="663" y="3972"/>
                  </a:cubicBezTo>
                  <a:cubicBezTo>
                    <a:pt x="685" y="3972"/>
                    <a:pt x="708" y="3995"/>
                    <a:pt x="731" y="4018"/>
                  </a:cubicBezTo>
                  <a:cubicBezTo>
                    <a:pt x="754" y="4041"/>
                    <a:pt x="754" y="4041"/>
                    <a:pt x="777" y="4041"/>
                  </a:cubicBezTo>
                  <a:cubicBezTo>
                    <a:pt x="845" y="4086"/>
                    <a:pt x="936" y="4109"/>
                    <a:pt x="1005" y="4132"/>
                  </a:cubicBezTo>
                  <a:cubicBezTo>
                    <a:pt x="1142" y="4178"/>
                    <a:pt x="1256" y="4223"/>
                    <a:pt x="1347" y="4292"/>
                  </a:cubicBezTo>
                  <a:cubicBezTo>
                    <a:pt x="1370" y="4315"/>
                    <a:pt x="1393" y="4315"/>
                    <a:pt x="1416" y="4337"/>
                  </a:cubicBezTo>
                  <a:cubicBezTo>
                    <a:pt x="1439" y="4383"/>
                    <a:pt x="1461" y="4406"/>
                    <a:pt x="1484" y="4429"/>
                  </a:cubicBezTo>
                  <a:cubicBezTo>
                    <a:pt x="1279" y="4452"/>
                    <a:pt x="1051" y="4520"/>
                    <a:pt x="777" y="4657"/>
                  </a:cubicBezTo>
                  <a:cubicBezTo>
                    <a:pt x="663" y="4703"/>
                    <a:pt x="571" y="4771"/>
                    <a:pt x="503" y="4862"/>
                  </a:cubicBezTo>
                  <a:cubicBezTo>
                    <a:pt x="411" y="4954"/>
                    <a:pt x="366" y="5068"/>
                    <a:pt x="343" y="5205"/>
                  </a:cubicBezTo>
                  <a:cubicBezTo>
                    <a:pt x="320" y="5296"/>
                    <a:pt x="343" y="5387"/>
                    <a:pt x="366" y="5479"/>
                  </a:cubicBezTo>
                  <a:cubicBezTo>
                    <a:pt x="411" y="5570"/>
                    <a:pt x="457" y="5638"/>
                    <a:pt x="526" y="5707"/>
                  </a:cubicBezTo>
                  <a:cubicBezTo>
                    <a:pt x="640" y="5844"/>
                    <a:pt x="777" y="5935"/>
                    <a:pt x="914" y="6026"/>
                  </a:cubicBezTo>
                  <a:cubicBezTo>
                    <a:pt x="1028" y="6095"/>
                    <a:pt x="1165" y="6163"/>
                    <a:pt x="1347" y="6209"/>
                  </a:cubicBezTo>
                  <a:cubicBezTo>
                    <a:pt x="1507" y="6278"/>
                    <a:pt x="1667" y="6323"/>
                    <a:pt x="1827" y="6323"/>
                  </a:cubicBezTo>
                  <a:cubicBezTo>
                    <a:pt x="1964" y="6346"/>
                    <a:pt x="2101" y="6369"/>
                    <a:pt x="2306" y="6369"/>
                  </a:cubicBezTo>
                  <a:cubicBezTo>
                    <a:pt x="2466" y="6369"/>
                    <a:pt x="2603" y="6346"/>
                    <a:pt x="2740" y="6323"/>
                  </a:cubicBezTo>
                  <a:lnTo>
                    <a:pt x="3036" y="6278"/>
                  </a:lnTo>
                  <a:cubicBezTo>
                    <a:pt x="3265" y="6255"/>
                    <a:pt x="3470" y="6209"/>
                    <a:pt x="3698" y="6163"/>
                  </a:cubicBezTo>
                  <a:cubicBezTo>
                    <a:pt x="3812" y="6141"/>
                    <a:pt x="3949" y="6141"/>
                    <a:pt x="4086" y="6118"/>
                  </a:cubicBezTo>
                  <a:lnTo>
                    <a:pt x="4132" y="6118"/>
                  </a:lnTo>
                  <a:cubicBezTo>
                    <a:pt x="4246" y="6095"/>
                    <a:pt x="4383" y="6072"/>
                    <a:pt x="4497" y="6072"/>
                  </a:cubicBezTo>
                  <a:lnTo>
                    <a:pt x="4588" y="6072"/>
                  </a:lnTo>
                  <a:cubicBezTo>
                    <a:pt x="4657" y="6095"/>
                    <a:pt x="4725" y="6095"/>
                    <a:pt x="4771" y="6118"/>
                  </a:cubicBezTo>
                  <a:lnTo>
                    <a:pt x="4817" y="6118"/>
                  </a:lnTo>
                  <a:lnTo>
                    <a:pt x="4817" y="6141"/>
                  </a:lnTo>
                  <a:lnTo>
                    <a:pt x="4840" y="6163"/>
                  </a:lnTo>
                  <a:lnTo>
                    <a:pt x="4862" y="6232"/>
                  </a:lnTo>
                  <a:cubicBezTo>
                    <a:pt x="4885" y="6278"/>
                    <a:pt x="4885" y="6300"/>
                    <a:pt x="4908" y="6346"/>
                  </a:cubicBezTo>
                  <a:cubicBezTo>
                    <a:pt x="4954" y="6437"/>
                    <a:pt x="4999" y="6529"/>
                    <a:pt x="5068" y="6620"/>
                  </a:cubicBezTo>
                  <a:cubicBezTo>
                    <a:pt x="5113" y="6666"/>
                    <a:pt x="5159" y="6734"/>
                    <a:pt x="5228" y="6780"/>
                  </a:cubicBezTo>
                  <a:cubicBezTo>
                    <a:pt x="5296" y="6825"/>
                    <a:pt x="5365" y="6871"/>
                    <a:pt x="5456" y="6894"/>
                  </a:cubicBezTo>
                  <a:cubicBezTo>
                    <a:pt x="5479" y="6917"/>
                    <a:pt x="5501" y="6940"/>
                    <a:pt x="5547" y="6940"/>
                  </a:cubicBezTo>
                  <a:cubicBezTo>
                    <a:pt x="5616" y="6962"/>
                    <a:pt x="5684" y="6985"/>
                    <a:pt x="5775" y="6985"/>
                  </a:cubicBezTo>
                  <a:cubicBezTo>
                    <a:pt x="5890" y="6985"/>
                    <a:pt x="6004" y="6962"/>
                    <a:pt x="6118" y="6894"/>
                  </a:cubicBezTo>
                  <a:cubicBezTo>
                    <a:pt x="6186" y="6871"/>
                    <a:pt x="6278" y="6825"/>
                    <a:pt x="6369" y="6780"/>
                  </a:cubicBezTo>
                  <a:cubicBezTo>
                    <a:pt x="6437" y="6734"/>
                    <a:pt x="6529" y="6643"/>
                    <a:pt x="6597" y="6597"/>
                  </a:cubicBezTo>
                  <a:cubicBezTo>
                    <a:pt x="6620" y="6551"/>
                    <a:pt x="6643" y="6529"/>
                    <a:pt x="6688" y="6506"/>
                  </a:cubicBezTo>
                  <a:lnTo>
                    <a:pt x="6734" y="6437"/>
                  </a:lnTo>
                  <a:lnTo>
                    <a:pt x="6803" y="6369"/>
                  </a:lnTo>
                  <a:cubicBezTo>
                    <a:pt x="6848" y="6346"/>
                    <a:pt x="6894" y="6300"/>
                    <a:pt x="6917" y="6278"/>
                  </a:cubicBezTo>
                  <a:cubicBezTo>
                    <a:pt x="7031" y="6163"/>
                    <a:pt x="7122" y="6026"/>
                    <a:pt x="7213" y="5890"/>
                  </a:cubicBezTo>
                  <a:cubicBezTo>
                    <a:pt x="7305" y="5707"/>
                    <a:pt x="7373" y="5570"/>
                    <a:pt x="7464" y="5433"/>
                  </a:cubicBezTo>
                  <a:cubicBezTo>
                    <a:pt x="7487" y="5365"/>
                    <a:pt x="7510" y="5319"/>
                    <a:pt x="7533" y="5250"/>
                  </a:cubicBezTo>
                  <a:lnTo>
                    <a:pt x="7556" y="5205"/>
                  </a:lnTo>
                  <a:cubicBezTo>
                    <a:pt x="7579" y="5159"/>
                    <a:pt x="7601" y="5091"/>
                    <a:pt x="7624" y="5045"/>
                  </a:cubicBezTo>
                  <a:cubicBezTo>
                    <a:pt x="7647" y="4954"/>
                    <a:pt x="7670" y="4862"/>
                    <a:pt x="7693" y="4748"/>
                  </a:cubicBezTo>
                  <a:lnTo>
                    <a:pt x="7738" y="4634"/>
                  </a:lnTo>
                  <a:cubicBezTo>
                    <a:pt x="7761" y="4520"/>
                    <a:pt x="7784" y="4406"/>
                    <a:pt x="7807" y="4315"/>
                  </a:cubicBezTo>
                  <a:cubicBezTo>
                    <a:pt x="7807" y="4223"/>
                    <a:pt x="7830" y="4109"/>
                    <a:pt x="7830" y="4018"/>
                  </a:cubicBezTo>
                  <a:cubicBezTo>
                    <a:pt x="7830" y="3927"/>
                    <a:pt x="7807" y="3835"/>
                    <a:pt x="7784" y="3767"/>
                  </a:cubicBezTo>
                  <a:cubicBezTo>
                    <a:pt x="7738" y="3653"/>
                    <a:pt x="7716" y="3561"/>
                    <a:pt x="7670" y="3493"/>
                  </a:cubicBezTo>
                  <a:cubicBezTo>
                    <a:pt x="7647" y="3424"/>
                    <a:pt x="7601" y="3402"/>
                    <a:pt x="7579" y="3356"/>
                  </a:cubicBezTo>
                  <a:cubicBezTo>
                    <a:pt x="7533" y="3310"/>
                    <a:pt x="7510" y="3287"/>
                    <a:pt x="7487" y="3265"/>
                  </a:cubicBezTo>
                  <a:cubicBezTo>
                    <a:pt x="7419" y="3219"/>
                    <a:pt x="7373" y="3173"/>
                    <a:pt x="7328" y="3151"/>
                  </a:cubicBezTo>
                  <a:cubicBezTo>
                    <a:pt x="7282" y="3128"/>
                    <a:pt x="7213" y="3105"/>
                    <a:pt x="7145" y="3082"/>
                  </a:cubicBezTo>
                  <a:lnTo>
                    <a:pt x="7122" y="3059"/>
                  </a:lnTo>
                  <a:lnTo>
                    <a:pt x="7008" y="3059"/>
                  </a:lnTo>
                  <a:cubicBezTo>
                    <a:pt x="6962" y="3059"/>
                    <a:pt x="6917" y="3036"/>
                    <a:pt x="6871" y="3036"/>
                  </a:cubicBezTo>
                  <a:cubicBezTo>
                    <a:pt x="6848" y="3036"/>
                    <a:pt x="6825" y="3036"/>
                    <a:pt x="6780" y="3059"/>
                  </a:cubicBezTo>
                  <a:cubicBezTo>
                    <a:pt x="6711" y="3059"/>
                    <a:pt x="6620" y="3082"/>
                    <a:pt x="6551" y="3082"/>
                  </a:cubicBezTo>
                  <a:lnTo>
                    <a:pt x="6483" y="3105"/>
                  </a:lnTo>
                  <a:cubicBezTo>
                    <a:pt x="6437" y="3128"/>
                    <a:pt x="6392" y="3128"/>
                    <a:pt x="6369" y="3128"/>
                  </a:cubicBezTo>
                  <a:cubicBezTo>
                    <a:pt x="6346" y="3036"/>
                    <a:pt x="6323" y="2945"/>
                    <a:pt x="6300" y="2854"/>
                  </a:cubicBezTo>
                  <a:lnTo>
                    <a:pt x="6255" y="2717"/>
                  </a:lnTo>
                  <a:cubicBezTo>
                    <a:pt x="6232" y="2648"/>
                    <a:pt x="6232" y="2580"/>
                    <a:pt x="6209" y="2511"/>
                  </a:cubicBezTo>
                  <a:cubicBezTo>
                    <a:pt x="6186" y="2466"/>
                    <a:pt x="6163" y="2443"/>
                    <a:pt x="6141" y="2397"/>
                  </a:cubicBezTo>
                  <a:lnTo>
                    <a:pt x="6141" y="2352"/>
                  </a:lnTo>
                  <a:cubicBezTo>
                    <a:pt x="6095" y="2283"/>
                    <a:pt x="6072" y="2215"/>
                    <a:pt x="6026" y="2123"/>
                  </a:cubicBezTo>
                  <a:cubicBezTo>
                    <a:pt x="5981" y="1986"/>
                    <a:pt x="5912" y="1849"/>
                    <a:pt x="5798" y="1667"/>
                  </a:cubicBezTo>
                  <a:cubicBezTo>
                    <a:pt x="5730" y="1553"/>
                    <a:pt x="5661" y="1439"/>
                    <a:pt x="5570" y="1324"/>
                  </a:cubicBezTo>
                  <a:cubicBezTo>
                    <a:pt x="5547" y="1279"/>
                    <a:pt x="5501" y="1210"/>
                    <a:pt x="5456" y="1165"/>
                  </a:cubicBezTo>
                  <a:lnTo>
                    <a:pt x="5387" y="1051"/>
                  </a:lnTo>
                  <a:lnTo>
                    <a:pt x="5319" y="959"/>
                  </a:lnTo>
                  <a:cubicBezTo>
                    <a:pt x="5159" y="754"/>
                    <a:pt x="5022" y="526"/>
                    <a:pt x="4817" y="366"/>
                  </a:cubicBezTo>
                  <a:cubicBezTo>
                    <a:pt x="4748" y="297"/>
                    <a:pt x="4634" y="229"/>
                    <a:pt x="4543" y="160"/>
                  </a:cubicBezTo>
                  <a:cubicBezTo>
                    <a:pt x="4452" y="115"/>
                    <a:pt x="4360" y="69"/>
                    <a:pt x="4246" y="23"/>
                  </a:cubicBezTo>
                  <a:cubicBezTo>
                    <a:pt x="4200" y="1"/>
                    <a:pt x="4155" y="1"/>
                    <a:pt x="4086"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5" name="Google Shape;4891;p38">
              <a:extLst>
                <a:ext uri="{FF2B5EF4-FFF2-40B4-BE49-F238E27FC236}">
                  <a16:creationId xmlns:a16="http://schemas.microsoft.com/office/drawing/2014/main" id="{EA09055E-1CEA-30B8-69E0-9E260CD4ECB3}"/>
                </a:ext>
              </a:extLst>
            </p:cNvPr>
            <p:cNvSpPr/>
            <p:nvPr/>
          </p:nvSpPr>
          <p:spPr>
            <a:xfrm>
              <a:off x="5939044" y="2321079"/>
              <a:ext cx="97108" cy="155261"/>
            </a:xfrm>
            <a:custGeom>
              <a:avLst/>
              <a:gdLst/>
              <a:ahLst/>
              <a:cxnLst/>
              <a:rect l="l" t="t" r="r" b="b"/>
              <a:pathLst>
                <a:path w="3470" h="5548" extrusionOk="0">
                  <a:moveTo>
                    <a:pt x="1233" y="1"/>
                  </a:moveTo>
                  <a:cubicBezTo>
                    <a:pt x="1141" y="24"/>
                    <a:pt x="1050" y="47"/>
                    <a:pt x="959" y="69"/>
                  </a:cubicBezTo>
                  <a:cubicBezTo>
                    <a:pt x="913" y="92"/>
                    <a:pt x="845" y="115"/>
                    <a:pt x="799" y="115"/>
                  </a:cubicBezTo>
                  <a:cubicBezTo>
                    <a:pt x="753" y="138"/>
                    <a:pt x="708" y="161"/>
                    <a:pt x="639" y="184"/>
                  </a:cubicBezTo>
                  <a:cubicBezTo>
                    <a:pt x="616" y="184"/>
                    <a:pt x="571" y="206"/>
                    <a:pt x="548" y="229"/>
                  </a:cubicBezTo>
                  <a:cubicBezTo>
                    <a:pt x="502" y="252"/>
                    <a:pt x="457" y="298"/>
                    <a:pt x="411" y="321"/>
                  </a:cubicBezTo>
                  <a:cubicBezTo>
                    <a:pt x="388" y="366"/>
                    <a:pt x="343" y="412"/>
                    <a:pt x="320" y="457"/>
                  </a:cubicBezTo>
                  <a:cubicBezTo>
                    <a:pt x="274" y="526"/>
                    <a:pt x="251" y="594"/>
                    <a:pt x="228" y="686"/>
                  </a:cubicBezTo>
                  <a:cubicBezTo>
                    <a:pt x="228" y="709"/>
                    <a:pt x="228" y="754"/>
                    <a:pt x="206" y="777"/>
                  </a:cubicBezTo>
                  <a:cubicBezTo>
                    <a:pt x="206" y="845"/>
                    <a:pt x="206" y="891"/>
                    <a:pt x="206" y="960"/>
                  </a:cubicBezTo>
                  <a:cubicBezTo>
                    <a:pt x="206" y="1028"/>
                    <a:pt x="228" y="1097"/>
                    <a:pt x="228" y="1165"/>
                  </a:cubicBezTo>
                  <a:cubicBezTo>
                    <a:pt x="274" y="1348"/>
                    <a:pt x="365" y="1507"/>
                    <a:pt x="457" y="1667"/>
                  </a:cubicBezTo>
                  <a:cubicBezTo>
                    <a:pt x="411" y="1713"/>
                    <a:pt x="365" y="1736"/>
                    <a:pt x="320" y="1758"/>
                  </a:cubicBezTo>
                  <a:cubicBezTo>
                    <a:pt x="206" y="1827"/>
                    <a:pt x="114" y="1918"/>
                    <a:pt x="69" y="2032"/>
                  </a:cubicBezTo>
                  <a:cubicBezTo>
                    <a:pt x="46" y="2101"/>
                    <a:pt x="23" y="2147"/>
                    <a:pt x="23" y="2215"/>
                  </a:cubicBezTo>
                  <a:cubicBezTo>
                    <a:pt x="0" y="2261"/>
                    <a:pt x="0" y="2306"/>
                    <a:pt x="0" y="2375"/>
                  </a:cubicBezTo>
                  <a:cubicBezTo>
                    <a:pt x="0" y="2420"/>
                    <a:pt x="23" y="2489"/>
                    <a:pt x="46" y="2557"/>
                  </a:cubicBezTo>
                  <a:cubicBezTo>
                    <a:pt x="46" y="2626"/>
                    <a:pt x="69" y="2694"/>
                    <a:pt x="114" y="2786"/>
                  </a:cubicBezTo>
                  <a:cubicBezTo>
                    <a:pt x="206" y="3037"/>
                    <a:pt x="388" y="3265"/>
                    <a:pt x="571" y="3470"/>
                  </a:cubicBezTo>
                  <a:cubicBezTo>
                    <a:pt x="616" y="3493"/>
                    <a:pt x="639" y="3539"/>
                    <a:pt x="685" y="3562"/>
                  </a:cubicBezTo>
                  <a:cubicBezTo>
                    <a:pt x="616" y="3562"/>
                    <a:pt x="548" y="3585"/>
                    <a:pt x="479" y="3607"/>
                  </a:cubicBezTo>
                  <a:cubicBezTo>
                    <a:pt x="388" y="3630"/>
                    <a:pt x="297" y="3699"/>
                    <a:pt x="251" y="3790"/>
                  </a:cubicBezTo>
                  <a:cubicBezTo>
                    <a:pt x="228" y="3813"/>
                    <a:pt x="228" y="3836"/>
                    <a:pt x="228" y="3858"/>
                  </a:cubicBezTo>
                  <a:cubicBezTo>
                    <a:pt x="206" y="3881"/>
                    <a:pt x="206" y="3904"/>
                    <a:pt x="206" y="3904"/>
                  </a:cubicBezTo>
                  <a:cubicBezTo>
                    <a:pt x="160" y="3973"/>
                    <a:pt x="137" y="4041"/>
                    <a:pt x="137" y="4109"/>
                  </a:cubicBezTo>
                  <a:cubicBezTo>
                    <a:pt x="137" y="4178"/>
                    <a:pt x="137" y="4269"/>
                    <a:pt x="137" y="4361"/>
                  </a:cubicBezTo>
                  <a:cubicBezTo>
                    <a:pt x="160" y="4543"/>
                    <a:pt x="228" y="4680"/>
                    <a:pt x="297" y="4840"/>
                  </a:cubicBezTo>
                  <a:cubicBezTo>
                    <a:pt x="343" y="4908"/>
                    <a:pt x="365" y="4977"/>
                    <a:pt x="411" y="5045"/>
                  </a:cubicBezTo>
                  <a:cubicBezTo>
                    <a:pt x="457" y="5114"/>
                    <a:pt x="525" y="5182"/>
                    <a:pt x="571" y="5228"/>
                  </a:cubicBezTo>
                  <a:cubicBezTo>
                    <a:pt x="616" y="5274"/>
                    <a:pt x="685" y="5319"/>
                    <a:pt x="731" y="5365"/>
                  </a:cubicBezTo>
                  <a:cubicBezTo>
                    <a:pt x="776" y="5388"/>
                    <a:pt x="822" y="5411"/>
                    <a:pt x="868" y="5433"/>
                  </a:cubicBezTo>
                  <a:cubicBezTo>
                    <a:pt x="936" y="5456"/>
                    <a:pt x="982" y="5479"/>
                    <a:pt x="1027" y="5502"/>
                  </a:cubicBezTo>
                  <a:cubicBezTo>
                    <a:pt x="1187" y="5547"/>
                    <a:pt x="1347" y="5547"/>
                    <a:pt x="1507" y="5547"/>
                  </a:cubicBezTo>
                  <a:lnTo>
                    <a:pt x="1735" y="5547"/>
                  </a:lnTo>
                  <a:cubicBezTo>
                    <a:pt x="1849" y="5525"/>
                    <a:pt x="1940" y="5502"/>
                    <a:pt x="2032" y="5456"/>
                  </a:cubicBezTo>
                  <a:cubicBezTo>
                    <a:pt x="2100" y="5433"/>
                    <a:pt x="2169" y="5411"/>
                    <a:pt x="2214" y="5388"/>
                  </a:cubicBezTo>
                  <a:cubicBezTo>
                    <a:pt x="2283" y="5365"/>
                    <a:pt x="2351" y="5319"/>
                    <a:pt x="2420" y="5274"/>
                  </a:cubicBezTo>
                  <a:cubicBezTo>
                    <a:pt x="2534" y="5205"/>
                    <a:pt x="2602" y="5068"/>
                    <a:pt x="2625" y="4931"/>
                  </a:cubicBezTo>
                  <a:cubicBezTo>
                    <a:pt x="2671" y="4908"/>
                    <a:pt x="2694" y="4863"/>
                    <a:pt x="2739" y="4817"/>
                  </a:cubicBezTo>
                  <a:cubicBezTo>
                    <a:pt x="2785" y="4749"/>
                    <a:pt x="2785" y="4657"/>
                    <a:pt x="2785" y="4589"/>
                  </a:cubicBezTo>
                  <a:cubicBezTo>
                    <a:pt x="2785" y="4520"/>
                    <a:pt x="2762" y="4452"/>
                    <a:pt x="2739" y="4383"/>
                  </a:cubicBezTo>
                  <a:cubicBezTo>
                    <a:pt x="2716" y="4361"/>
                    <a:pt x="2716" y="4315"/>
                    <a:pt x="2694" y="4292"/>
                  </a:cubicBezTo>
                  <a:cubicBezTo>
                    <a:pt x="2671" y="4201"/>
                    <a:pt x="2625" y="4132"/>
                    <a:pt x="2579" y="4041"/>
                  </a:cubicBezTo>
                  <a:cubicBezTo>
                    <a:pt x="2511" y="3950"/>
                    <a:pt x="2465" y="3836"/>
                    <a:pt x="2420" y="3744"/>
                  </a:cubicBezTo>
                  <a:cubicBezTo>
                    <a:pt x="2511" y="3744"/>
                    <a:pt x="2579" y="3744"/>
                    <a:pt x="2671" y="3721"/>
                  </a:cubicBezTo>
                  <a:cubicBezTo>
                    <a:pt x="2808" y="3699"/>
                    <a:pt x="2899" y="3585"/>
                    <a:pt x="2967" y="3470"/>
                  </a:cubicBezTo>
                  <a:cubicBezTo>
                    <a:pt x="3013" y="3356"/>
                    <a:pt x="3013" y="3219"/>
                    <a:pt x="3013" y="3082"/>
                  </a:cubicBezTo>
                  <a:cubicBezTo>
                    <a:pt x="3036" y="2923"/>
                    <a:pt x="2945" y="2763"/>
                    <a:pt x="2876" y="2626"/>
                  </a:cubicBezTo>
                  <a:cubicBezTo>
                    <a:pt x="2831" y="2557"/>
                    <a:pt x="2808" y="2489"/>
                    <a:pt x="2762" y="2443"/>
                  </a:cubicBezTo>
                  <a:cubicBezTo>
                    <a:pt x="2716" y="2352"/>
                    <a:pt x="2671" y="2283"/>
                    <a:pt x="2625" y="2215"/>
                  </a:cubicBezTo>
                  <a:cubicBezTo>
                    <a:pt x="2716" y="2215"/>
                    <a:pt x="2785" y="2169"/>
                    <a:pt x="2853" y="2101"/>
                  </a:cubicBezTo>
                  <a:cubicBezTo>
                    <a:pt x="2853" y="2078"/>
                    <a:pt x="2853" y="2078"/>
                    <a:pt x="2853" y="2055"/>
                  </a:cubicBezTo>
                  <a:cubicBezTo>
                    <a:pt x="2922" y="2032"/>
                    <a:pt x="2990" y="1987"/>
                    <a:pt x="3059" y="1941"/>
                  </a:cubicBezTo>
                  <a:cubicBezTo>
                    <a:pt x="3082" y="1941"/>
                    <a:pt x="3104" y="1918"/>
                    <a:pt x="3127" y="1918"/>
                  </a:cubicBezTo>
                  <a:cubicBezTo>
                    <a:pt x="3196" y="1850"/>
                    <a:pt x="3241" y="1781"/>
                    <a:pt x="3310" y="1690"/>
                  </a:cubicBezTo>
                  <a:cubicBezTo>
                    <a:pt x="3355" y="1622"/>
                    <a:pt x="3378" y="1530"/>
                    <a:pt x="3401" y="1439"/>
                  </a:cubicBezTo>
                  <a:cubicBezTo>
                    <a:pt x="3470" y="1211"/>
                    <a:pt x="3355" y="1028"/>
                    <a:pt x="3264" y="845"/>
                  </a:cubicBezTo>
                  <a:cubicBezTo>
                    <a:pt x="3173" y="709"/>
                    <a:pt x="3059" y="594"/>
                    <a:pt x="2945" y="503"/>
                  </a:cubicBezTo>
                  <a:cubicBezTo>
                    <a:pt x="2808" y="412"/>
                    <a:pt x="2648" y="298"/>
                    <a:pt x="2488" y="229"/>
                  </a:cubicBezTo>
                  <a:cubicBezTo>
                    <a:pt x="2420" y="184"/>
                    <a:pt x="2328" y="161"/>
                    <a:pt x="2260" y="138"/>
                  </a:cubicBezTo>
                  <a:cubicBezTo>
                    <a:pt x="2214" y="115"/>
                    <a:pt x="2191" y="115"/>
                    <a:pt x="2169" y="92"/>
                  </a:cubicBezTo>
                  <a:lnTo>
                    <a:pt x="2123" y="92"/>
                  </a:lnTo>
                  <a:cubicBezTo>
                    <a:pt x="2077" y="92"/>
                    <a:pt x="2032" y="69"/>
                    <a:pt x="2009" y="69"/>
                  </a:cubicBezTo>
                  <a:cubicBezTo>
                    <a:pt x="1826" y="47"/>
                    <a:pt x="1644" y="24"/>
                    <a:pt x="1461"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6" name="Google Shape;4892;p38">
              <a:extLst>
                <a:ext uri="{FF2B5EF4-FFF2-40B4-BE49-F238E27FC236}">
                  <a16:creationId xmlns:a16="http://schemas.microsoft.com/office/drawing/2014/main" id="{C65A0A79-FADD-E20B-D6AE-D895FB06B6EF}"/>
                </a:ext>
              </a:extLst>
            </p:cNvPr>
            <p:cNvSpPr/>
            <p:nvPr/>
          </p:nvSpPr>
          <p:spPr>
            <a:xfrm>
              <a:off x="5841292" y="3177672"/>
              <a:ext cx="351352" cy="343040"/>
            </a:xfrm>
            <a:custGeom>
              <a:avLst/>
              <a:gdLst/>
              <a:ahLst/>
              <a:cxnLst/>
              <a:rect l="l" t="t" r="r" b="b"/>
              <a:pathLst>
                <a:path w="12555" h="12258" extrusionOk="0">
                  <a:moveTo>
                    <a:pt x="6460" y="1"/>
                  </a:moveTo>
                  <a:cubicBezTo>
                    <a:pt x="6187" y="1"/>
                    <a:pt x="5913" y="1"/>
                    <a:pt x="5616" y="46"/>
                  </a:cubicBezTo>
                  <a:cubicBezTo>
                    <a:pt x="5479" y="69"/>
                    <a:pt x="5365" y="92"/>
                    <a:pt x="5228" y="115"/>
                  </a:cubicBezTo>
                  <a:lnTo>
                    <a:pt x="5114" y="138"/>
                  </a:lnTo>
                  <a:cubicBezTo>
                    <a:pt x="5045" y="138"/>
                    <a:pt x="4977" y="160"/>
                    <a:pt x="4886" y="183"/>
                  </a:cubicBezTo>
                  <a:cubicBezTo>
                    <a:pt x="4863" y="183"/>
                    <a:pt x="4817" y="183"/>
                    <a:pt x="4794" y="206"/>
                  </a:cubicBezTo>
                  <a:cubicBezTo>
                    <a:pt x="4703" y="206"/>
                    <a:pt x="4657" y="229"/>
                    <a:pt x="4589" y="252"/>
                  </a:cubicBezTo>
                  <a:cubicBezTo>
                    <a:pt x="4543" y="297"/>
                    <a:pt x="4497" y="320"/>
                    <a:pt x="4452" y="366"/>
                  </a:cubicBezTo>
                  <a:cubicBezTo>
                    <a:pt x="4429" y="411"/>
                    <a:pt x="4383" y="480"/>
                    <a:pt x="4383" y="526"/>
                  </a:cubicBezTo>
                  <a:cubicBezTo>
                    <a:pt x="4383" y="571"/>
                    <a:pt x="4383" y="594"/>
                    <a:pt x="4383" y="617"/>
                  </a:cubicBezTo>
                  <a:lnTo>
                    <a:pt x="4338" y="640"/>
                  </a:lnTo>
                  <a:cubicBezTo>
                    <a:pt x="4201" y="708"/>
                    <a:pt x="4109" y="754"/>
                    <a:pt x="4041" y="845"/>
                  </a:cubicBezTo>
                  <a:cubicBezTo>
                    <a:pt x="3972" y="891"/>
                    <a:pt x="3927" y="936"/>
                    <a:pt x="3858" y="1005"/>
                  </a:cubicBezTo>
                  <a:cubicBezTo>
                    <a:pt x="3813" y="1073"/>
                    <a:pt x="3790" y="1142"/>
                    <a:pt x="3744" y="1210"/>
                  </a:cubicBezTo>
                  <a:cubicBezTo>
                    <a:pt x="3653" y="1370"/>
                    <a:pt x="3584" y="1507"/>
                    <a:pt x="3562" y="1690"/>
                  </a:cubicBezTo>
                  <a:cubicBezTo>
                    <a:pt x="3516" y="1804"/>
                    <a:pt x="3516" y="1941"/>
                    <a:pt x="3516" y="2078"/>
                  </a:cubicBezTo>
                  <a:lnTo>
                    <a:pt x="3516" y="2101"/>
                  </a:lnTo>
                  <a:cubicBezTo>
                    <a:pt x="3493" y="2283"/>
                    <a:pt x="3516" y="2443"/>
                    <a:pt x="3516" y="2626"/>
                  </a:cubicBezTo>
                  <a:cubicBezTo>
                    <a:pt x="3539" y="2968"/>
                    <a:pt x="3562" y="3265"/>
                    <a:pt x="3607" y="3539"/>
                  </a:cubicBezTo>
                  <a:lnTo>
                    <a:pt x="3653" y="3721"/>
                  </a:lnTo>
                  <a:cubicBezTo>
                    <a:pt x="3676" y="3812"/>
                    <a:pt x="3699" y="3904"/>
                    <a:pt x="3721" y="3995"/>
                  </a:cubicBezTo>
                  <a:cubicBezTo>
                    <a:pt x="3721" y="4064"/>
                    <a:pt x="3744" y="4155"/>
                    <a:pt x="3744" y="4223"/>
                  </a:cubicBezTo>
                  <a:cubicBezTo>
                    <a:pt x="3767" y="4292"/>
                    <a:pt x="3790" y="4383"/>
                    <a:pt x="3790" y="4452"/>
                  </a:cubicBezTo>
                  <a:cubicBezTo>
                    <a:pt x="3836" y="4634"/>
                    <a:pt x="3858" y="4817"/>
                    <a:pt x="3881" y="4977"/>
                  </a:cubicBezTo>
                  <a:cubicBezTo>
                    <a:pt x="3904" y="5068"/>
                    <a:pt x="3904" y="5136"/>
                    <a:pt x="3904" y="5205"/>
                  </a:cubicBezTo>
                  <a:cubicBezTo>
                    <a:pt x="3836" y="5182"/>
                    <a:pt x="3767" y="5136"/>
                    <a:pt x="3676" y="5091"/>
                  </a:cubicBezTo>
                  <a:lnTo>
                    <a:pt x="3539" y="5022"/>
                  </a:lnTo>
                  <a:cubicBezTo>
                    <a:pt x="3448" y="4977"/>
                    <a:pt x="3379" y="4954"/>
                    <a:pt x="3288" y="4908"/>
                  </a:cubicBezTo>
                  <a:lnTo>
                    <a:pt x="3219" y="4862"/>
                  </a:lnTo>
                  <a:cubicBezTo>
                    <a:pt x="2991" y="4748"/>
                    <a:pt x="2740" y="4611"/>
                    <a:pt x="2443" y="4566"/>
                  </a:cubicBezTo>
                  <a:cubicBezTo>
                    <a:pt x="2398" y="4566"/>
                    <a:pt x="2352" y="4543"/>
                    <a:pt x="2306" y="4543"/>
                  </a:cubicBezTo>
                  <a:cubicBezTo>
                    <a:pt x="2238" y="4543"/>
                    <a:pt x="2169" y="4566"/>
                    <a:pt x="2101" y="4566"/>
                  </a:cubicBezTo>
                  <a:cubicBezTo>
                    <a:pt x="1964" y="4589"/>
                    <a:pt x="1827" y="4611"/>
                    <a:pt x="1713" y="4680"/>
                  </a:cubicBezTo>
                  <a:cubicBezTo>
                    <a:pt x="1644" y="4703"/>
                    <a:pt x="1576" y="4725"/>
                    <a:pt x="1507" y="4771"/>
                  </a:cubicBezTo>
                  <a:cubicBezTo>
                    <a:pt x="1416" y="4817"/>
                    <a:pt x="1348" y="4862"/>
                    <a:pt x="1256" y="4908"/>
                  </a:cubicBezTo>
                  <a:cubicBezTo>
                    <a:pt x="1142" y="4999"/>
                    <a:pt x="1051" y="5091"/>
                    <a:pt x="937" y="5182"/>
                  </a:cubicBezTo>
                  <a:cubicBezTo>
                    <a:pt x="823" y="5296"/>
                    <a:pt x="708" y="5387"/>
                    <a:pt x="617" y="5502"/>
                  </a:cubicBezTo>
                  <a:lnTo>
                    <a:pt x="503" y="5661"/>
                  </a:lnTo>
                  <a:lnTo>
                    <a:pt x="457" y="5707"/>
                  </a:lnTo>
                  <a:cubicBezTo>
                    <a:pt x="412" y="5753"/>
                    <a:pt x="389" y="5798"/>
                    <a:pt x="366" y="5821"/>
                  </a:cubicBezTo>
                  <a:cubicBezTo>
                    <a:pt x="275" y="5958"/>
                    <a:pt x="206" y="6095"/>
                    <a:pt x="115" y="6278"/>
                  </a:cubicBezTo>
                  <a:cubicBezTo>
                    <a:pt x="92" y="6323"/>
                    <a:pt x="69" y="6392"/>
                    <a:pt x="47" y="6437"/>
                  </a:cubicBezTo>
                  <a:cubicBezTo>
                    <a:pt x="24" y="6506"/>
                    <a:pt x="1" y="6597"/>
                    <a:pt x="24" y="6666"/>
                  </a:cubicBezTo>
                  <a:cubicBezTo>
                    <a:pt x="24" y="6734"/>
                    <a:pt x="47" y="6780"/>
                    <a:pt x="92" y="6825"/>
                  </a:cubicBezTo>
                  <a:cubicBezTo>
                    <a:pt x="92" y="6962"/>
                    <a:pt x="92" y="7054"/>
                    <a:pt x="115" y="7168"/>
                  </a:cubicBezTo>
                  <a:cubicBezTo>
                    <a:pt x="138" y="7305"/>
                    <a:pt x="183" y="7464"/>
                    <a:pt x="229" y="7647"/>
                  </a:cubicBezTo>
                  <a:cubicBezTo>
                    <a:pt x="275" y="7807"/>
                    <a:pt x="343" y="7944"/>
                    <a:pt x="389" y="8104"/>
                  </a:cubicBezTo>
                  <a:cubicBezTo>
                    <a:pt x="435" y="8263"/>
                    <a:pt x="526" y="8423"/>
                    <a:pt x="594" y="8560"/>
                  </a:cubicBezTo>
                  <a:cubicBezTo>
                    <a:pt x="663" y="8674"/>
                    <a:pt x="731" y="8788"/>
                    <a:pt x="800" y="8902"/>
                  </a:cubicBezTo>
                  <a:lnTo>
                    <a:pt x="868" y="8994"/>
                  </a:lnTo>
                  <a:cubicBezTo>
                    <a:pt x="914" y="9062"/>
                    <a:pt x="937" y="9131"/>
                    <a:pt x="982" y="9199"/>
                  </a:cubicBezTo>
                  <a:cubicBezTo>
                    <a:pt x="1028" y="9268"/>
                    <a:pt x="1074" y="9336"/>
                    <a:pt x="1119" y="9405"/>
                  </a:cubicBezTo>
                  <a:cubicBezTo>
                    <a:pt x="1188" y="9542"/>
                    <a:pt x="1279" y="9656"/>
                    <a:pt x="1393" y="9770"/>
                  </a:cubicBezTo>
                  <a:cubicBezTo>
                    <a:pt x="1530" y="9930"/>
                    <a:pt x="1644" y="10067"/>
                    <a:pt x="1758" y="10181"/>
                  </a:cubicBezTo>
                  <a:cubicBezTo>
                    <a:pt x="1873" y="10272"/>
                    <a:pt x="1987" y="10363"/>
                    <a:pt x="2124" y="10455"/>
                  </a:cubicBezTo>
                  <a:lnTo>
                    <a:pt x="2215" y="10523"/>
                  </a:lnTo>
                  <a:cubicBezTo>
                    <a:pt x="2306" y="10592"/>
                    <a:pt x="2420" y="10660"/>
                    <a:pt x="2512" y="10751"/>
                  </a:cubicBezTo>
                  <a:cubicBezTo>
                    <a:pt x="2671" y="10843"/>
                    <a:pt x="2831" y="10934"/>
                    <a:pt x="2968" y="11002"/>
                  </a:cubicBezTo>
                  <a:cubicBezTo>
                    <a:pt x="3037" y="11025"/>
                    <a:pt x="3082" y="11048"/>
                    <a:pt x="3151" y="11071"/>
                  </a:cubicBezTo>
                  <a:cubicBezTo>
                    <a:pt x="3242" y="11117"/>
                    <a:pt x="3311" y="11162"/>
                    <a:pt x="3402" y="11185"/>
                  </a:cubicBezTo>
                  <a:lnTo>
                    <a:pt x="3516" y="11253"/>
                  </a:lnTo>
                  <a:cubicBezTo>
                    <a:pt x="3607" y="11299"/>
                    <a:pt x="3699" y="11345"/>
                    <a:pt x="3790" y="11390"/>
                  </a:cubicBezTo>
                  <a:cubicBezTo>
                    <a:pt x="3927" y="11436"/>
                    <a:pt x="4064" y="11505"/>
                    <a:pt x="4201" y="11573"/>
                  </a:cubicBezTo>
                  <a:lnTo>
                    <a:pt x="4224" y="11573"/>
                  </a:lnTo>
                  <a:cubicBezTo>
                    <a:pt x="4383" y="11642"/>
                    <a:pt x="4520" y="11687"/>
                    <a:pt x="4657" y="11733"/>
                  </a:cubicBezTo>
                  <a:lnTo>
                    <a:pt x="4703" y="11756"/>
                  </a:lnTo>
                  <a:cubicBezTo>
                    <a:pt x="4840" y="11824"/>
                    <a:pt x="4977" y="11870"/>
                    <a:pt x="5137" y="11915"/>
                  </a:cubicBezTo>
                  <a:cubicBezTo>
                    <a:pt x="5730" y="12121"/>
                    <a:pt x="6301" y="12235"/>
                    <a:pt x="6871" y="12258"/>
                  </a:cubicBezTo>
                  <a:lnTo>
                    <a:pt x="7807" y="12258"/>
                  </a:lnTo>
                  <a:cubicBezTo>
                    <a:pt x="7944" y="12235"/>
                    <a:pt x="8081" y="12235"/>
                    <a:pt x="8218" y="12235"/>
                  </a:cubicBezTo>
                  <a:cubicBezTo>
                    <a:pt x="8309" y="12212"/>
                    <a:pt x="8401" y="12212"/>
                    <a:pt x="8492" y="12212"/>
                  </a:cubicBezTo>
                  <a:cubicBezTo>
                    <a:pt x="8538" y="12189"/>
                    <a:pt x="8606" y="12189"/>
                    <a:pt x="8652" y="12189"/>
                  </a:cubicBezTo>
                  <a:lnTo>
                    <a:pt x="8720" y="12189"/>
                  </a:lnTo>
                  <a:cubicBezTo>
                    <a:pt x="8834" y="12166"/>
                    <a:pt x="8971" y="12166"/>
                    <a:pt x="9108" y="12144"/>
                  </a:cubicBezTo>
                  <a:cubicBezTo>
                    <a:pt x="9222" y="12121"/>
                    <a:pt x="9336" y="12075"/>
                    <a:pt x="9473" y="12030"/>
                  </a:cubicBezTo>
                  <a:lnTo>
                    <a:pt x="9588" y="12007"/>
                  </a:lnTo>
                  <a:cubicBezTo>
                    <a:pt x="9724" y="11961"/>
                    <a:pt x="9839" y="11915"/>
                    <a:pt x="9976" y="11870"/>
                  </a:cubicBezTo>
                  <a:cubicBezTo>
                    <a:pt x="10113" y="11824"/>
                    <a:pt x="10227" y="11756"/>
                    <a:pt x="10341" y="11710"/>
                  </a:cubicBezTo>
                  <a:cubicBezTo>
                    <a:pt x="10501" y="11619"/>
                    <a:pt x="10637" y="11527"/>
                    <a:pt x="10774" y="11413"/>
                  </a:cubicBezTo>
                  <a:cubicBezTo>
                    <a:pt x="10866" y="11322"/>
                    <a:pt x="10957" y="11231"/>
                    <a:pt x="11026" y="11139"/>
                  </a:cubicBezTo>
                  <a:lnTo>
                    <a:pt x="11117" y="11048"/>
                  </a:lnTo>
                  <a:cubicBezTo>
                    <a:pt x="11185" y="10957"/>
                    <a:pt x="11299" y="10843"/>
                    <a:pt x="11368" y="10728"/>
                  </a:cubicBezTo>
                  <a:cubicBezTo>
                    <a:pt x="11436" y="10592"/>
                    <a:pt x="11505" y="10477"/>
                    <a:pt x="11573" y="10363"/>
                  </a:cubicBezTo>
                  <a:lnTo>
                    <a:pt x="11619" y="10249"/>
                  </a:lnTo>
                  <a:lnTo>
                    <a:pt x="11687" y="10112"/>
                  </a:lnTo>
                  <a:cubicBezTo>
                    <a:pt x="11733" y="10021"/>
                    <a:pt x="11779" y="9930"/>
                    <a:pt x="11824" y="9838"/>
                  </a:cubicBezTo>
                  <a:cubicBezTo>
                    <a:pt x="11893" y="9679"/>
                    <a:pt x="11939" y="9542"/>
                    <a:pt x="11984" y="9405"/>
                  </a:cubicBezTo>
                  <a:lnTo>
                    <a:pt x="12007" y="9313"/>
                  </a:lnTo>
                  <a:cubicBezTo>
                    <a:pt x="12030" y="9268"/>
                    <a:pt x="12053" y="9222"/>
                    <a:pt x="12053" y="9176"/>
                  </a:cubicBezTo>
                  <a:cubicBezTo>
                    <a:pt x="12075" y="9154"/>
                    <a:pt x="12075" y="9108"/>
                    <a:pt x="12098" y="9062"/>
                  </a:cubicBezTo>
                  <a:cubicBezTo>
                    <a:pt x="12121" y="9039"/>
                    <a:pt x="12121" y="8994"/>
                    <a:pt x="12144" y="8948"/>
                  </a:cubicBezTo>
                  <a:cubicBezTo>
                    <a:pt x="12212" y="8766"/>
                    <a:pt x="12258" y="8606"/>
                    <a:pt x="12281" y="8469"/>
                  </a:cubicBezTo>
                  <a:cubicBezTo>
                    <a:pt x="12327" y="8309"/>
                    <a:pt x="12349" y="8172"/>
                    <a:pt x="12372" y="8035"/>
                  </a:cubicBezTo>
                  <a:cubicBezTo>
                    <a:pt x="12395" y="7898"/>
                    <a:pt x="12395" y="7784"/>
                    <a:pt x="12418" y="7647"/>
                  </a:cubicBezTo>
                  <a:lnTo>
                    <a:pt x="12418" y="7601"/>
                  </a:lnTo>
                  <a:lnTo>
                    <a:pt x="12441" y="7442"/>
                  </a:lnTo>
                  <a:cubicBezTo>
                    <a:pt x="12464" y="7350"/>
                    <a:pt x="12464" y="7236"/>
                    <a:pt x="12486" y="7145"/>
                  </a:cubicBezTo>
                  <a:cubicBezTo>
                    <a:pt x="12486" y="7008"/>
                    <a:pt x="12509" y="6871"/>
                    <a:pt x="12509" y="6734"/>
                  </a:cubicBezTo>
                  <a:lnTo>
                    <a:pt x="12509" y="6688"/>
                  </a:lnTo>
                  <a:cubicBezTo>
                    <a:pt x="12509" y="6529"/>
                    <a:pt x="12509" y="6392"/>
                    <a:pt x="12532" y="6232"/>
                  </a:cubicBezTo>
                  <a:cubicBezTo>
                    <a:pt x="12532" y="6095"/>
                    <a:pt x="12532" y="5935"/>
                    <a:pt x="12532" y="5775"/>
                  </a:cubicBezTo>
                  <a:cubicBezTo>
                    <a:pt x="12555" y="5547"/>
                    <a:pt x="12532" y="5296"/>
                    <a:pt x="12532" y="5068"/>
                  </a:cubicBezTo>
                  <a:lnTo>
                    <a:pt x="12509" y="4794"/>
                  </a:lnTo>
                  <a:cubicBezTo>
                    <a:pt x="12509" y="4634"/>
                    <a:pt x="12509" y="4497"/>
                    <a:pt x="12486" y="4337"/>
                  </a:cubicBezTo>
                  <a:cubicBezTo>
                    <a:pt x="12486" y="4178"/>
                    <a:pt x="12464" y="4041"/>
                    <a:pt x="12464" y="3881"/>
                  </a:cubicBezTo>
                  <a:cubicBezTo>
                    <a:pt x="12464" y="3767"/>
                    <a:pt x="12441" y="3630"/>
                    <a:pt x="12441" y="3493"/>
                  </a:cubicBezTo>
                  <a:cubicBezTo>
                    <a:pt x="12418" y="3379"/>
                    <a:pt x="12418" y="3242"/>
                    <a:pt x="12418" y="3128"/>
                  </a:cubicBezTo>
                  <a:cubicBezTo>
                    <a:pt x="12395" y="2945"/>
                    <a:pt x="12395" y="2808"/>
                    <a:pt x="12349" y="2694"/>
                  </a:cubicBezTo>
                  <a:cubicBezTo>
                    <a:pt x="12327" y="2557"/>
                    <a:pt x="12281" y="2420"/>
                    <a:pt x="12212" y="2260"/>
                  </a:cubicBezTo>
                  <a:cubicBezTo>
                    <a:pt x="12167" y="2146"/>
                    <a:pt x="12121" y="2032"/>
                    <a:pt x="12007" y="1895"/>
                  </a:cubicBezTo>
                  <a:cubicBezTo>
                    <a:pt x="11961" y="1804"/>
                    <a:pt x="11893" y="1713"/>
                    <a:pt x="11824" y="1621"/>
                  </a:cubicBezTo>
                  <a:cubicBezTo>
                    <a:pt x="11756" y="1530"/>
                    <a:pt x="11665" y="1461"/>
                    <a:pt x="11551" y="1393"/>
                  </a:cubicBezTo>
                  <a:cubicBezTo>
                    <a:pt x="11505" y="1393"/>
                    <a:pt x="11459" y="1370"/>
                    <a:pt x="11436" y="1347"/>
                  </a:cubicBezTo>
                  <a:cubicBezTo>
                    <a:pt x="11368" y="1302"/>
                    <a:pt x="11299" y="1279"/>
                    <a:pt x="11254" y="1210"/>
                  </a:cubicBezTo>
                  <a:lnTo>
                    <a:pt x="11208" y="1142"/>
                  </a:lnTo>
                  <a:cubicBezTo>
                    <a:pt x="11162" y="1119"/>
                    <a:pt x="11094" y="1073"/>
                    <a:pt x="11026" y="1051"/>
                  </a:cubicBezTo>
                  <a:cubicBezTo>
                    <a:pt x="10752" y="891"/>
                    <a:pt x="10478" y="777"/>
                    <a:pt x="10204" y="640"/>
                  </a:cubicBezTo>
                  <a:lnTo>
                    <a:pt x="10135" y="617"/>
                  </a:lnTo>
                  <a:cubicBezTo>
                    <a:pt x="10021" y="571"/>
                    <a:pt x="9907" y="526"/>
                    <a:pt x="9793" y="480"/>
                  </a:cubicBezTo>
                  <a:cubicBezTo>
                    <a:pt x="9656" y="434"/>
                    <a:pt x="9542" y="389"/>
                    <a:pt x="9405" y="366"/>
                  </a:cubicBezTo>
                  <a:lnTo>
                    <a:pt x="9291" y="343"/>
                  </a:lnTo>
                  <a:cubicBezTo>
                    <a:pt x="9063" y="275"/>
                    <a:pt x="8789" y="206"/>
                    <a:pt x="8538" y="183"/>
                  </a:cubicBezTo>
                  <a:cubicBezTo>
                    <a:pt x="8469" y="160"/>
                    <a:pt x="8423" y="138"/>
                    <a:pt x="8355" y="115"/>
                  </a:cubicBezTo>
                  <a:cubicBezTo>
                    <a:pt x="8286" y="115"/>
                    <a:pt x="8218" y="92"/>
                    <a:pt x="8150" y="92"/>
                  </a:cubicBezTo>
                  <a:cubicBezTo>
                    <a:pt x="7967" y="92"/>
                    <a:pt x="7807" y="69"/>
                    <a:pt x="7647" y="46"/>
                  </a:cubicBezTo>
                  <a:cubicBezTo>
                    <a:pt x="7328" y="23"/>
                    <a:pt x="7008" y="1"/>
                    <a:pt x="6689"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7" name="Google Shape;4893;p38">
              <a:extLst>
                <a:ext uri="{FF2B5EF4-FFF2-40B4-BE49-F238E27FC236}">
                  <a16:creationId xmlns:a16="http://schemas.microsoft.com/office/drawing/2014/main" id="{14E0A16A-C6CA-EF8F-4ACC-C09768E7D102}"/>
                </a:ext>
              </a:extLst>
            </p:cNvPr>
            <p:cNvSpPr/>
            <p:nvPr/>
          </p:nvSpPr>
          <p:spPr>
            <a:xfrm>
              <a:off x="5562814" y="2729912"/>
              <a:ext cx="371781" cy="343684"/>
            </a:xfrm>
            <a:custGeom>
              <a:avLst/>
              <a:gdLst/>
              <a:ahLst/>
              <a:cxnLst/>
              <a:rect l="l" t="t" r="r" b="b"/>
              <a:pathLst>
                <a:path w="13285" h="12281" extrusionOk="0">
                  <a:moveTo>
                    <a:pt x="7943" y="0"/>
                  </a:moveTo>
                  <a:cubicBezTo>
                    <a:pt x="7875" y="0"/>
                    <a:pt x="7783" y="46"/>
                    <a:pt x="7738" y="69"/>
                  </a:cubicBezTo>
                  <a:cubicBezTo>
                    <a:pt x="7692" y="91"/>
                    <a:pt x="7647" y="114"/>
                    <a:pt x="7601" y="137"/>
                  </a:cubicBezTo>
                  <a:cubicBezTo>
                    <a:pt x="7510" y="183"/>
                    <a:pt x="7441" y="251"/>
                    <a:pt x="7373" y="297"/>
                  </a:cubicBezTo>
                  <a:cubicBezTo>
                    <a:pt x="7259" y="388"/>
                    <a:pt x="7144" y="502"/>
                    <a:pt x="7030" y="594"/>
                  </a:cubicBezTo>
                  <a:cubicBezTo>
                    <a:pt x="6962" y="639"/>
                    <a:pt x="6916" y="708"/>
                    <a:pt x="6848" y="753"/>
                  </a:cubicBezTo>
                  <a:cubicBezTo>
                    <a:pt x="6802" y="799"/>
                    <a:pt x="6756" y="845"/>
                    <a:pt x="6711" y="890"/>
                  </a:cubicBezTo>
                  <a:lnTo>
                    <a:pt x="6619" y="982"/>
                  </a:lnTo>
                  <a:cubicBezTo>
                    <a:pt x="6528" y="1073"/>
                    <a:pt x="6437" y="1141"/>
                    <a:pt x="6368" y="1233"/>
                  </a:cubicBezTo>
                  <a:cubicBezTo>
                    <a:pt x="6254" y="1347"/>
                    <a:pt x="6163" y="1461"/>
                    <a:pt x="6094" y="1575"/>
                  </a:cubicBezTo>
                  <a:lnTo>
                    <a:pt x="6026" y="1644"/>
                  </a:lnTo>
                  <a:lnTo>
                    <a:pt x="5775" y="1986"/>
                  </a:lnTo>
                  <a:cubicBezTo>
                    <a:pt x="5706" y="2077"/>
                    <a:pt x="5638" y="2169"/>
                    <a:pt x="5569" y="2283"/>
                  </a:cubicBezTo>
                  <a:cubicBezTo>
                    <a:pt x="5501" y="2397"/>
                    <a:pt x="5455" y="2511"/>
                    <a:pt x="5387" y="2625"/>
                  </a:cubicBezTo>
                  <a:cubicBezTo>
                    <a:pt x="5318" y="2762"/>
                    <a:pt x="5250" y="2876"/>
                    <a:pt x="5181" y="3013"/>
                  </a:cubicBezTo>
                  <a:cubicBezTo>
                    <a:pt x="5113" y="3082"/>
                    <a:pt x="5067" y="3173"/>
                    <a:pt x="5022" y="3241"/>
                  </a:cubicBezTo>
                  <a:cubicBezTo>
                    <a:pt x="4999" y="3150"/>
                    <a:pt x="4976" y="3036"/>
                    <a:pt x="4953" y="2945"/>
                  </a:cubicBezTo>
                  <a:cubicBezTo>
                    <a:pt x="4908" y="2785"/>
                    <a:pt x="4885" y="2648"/>
                    <a:pt x="4839" y="2511"/>
                  </a:cubicBezTo>
                  <a:cubicBezTo>
                    <a:pt x="4816" y="2420"/>
                    <a:pt x="4793" y="2351"/>
                    <a:pt x="4771" y="2283"/>
                  </a:cubicBezTo>
                  <a:cubicBezTo>
                    <a:pt x="4725" y="2077"/>
                    <a:pt x="4679" y="1849"/>
                    <a:pt x="4588" y="1666"/>
                  </a:cubicBezTo>
                  <a:cubicBezTo>
                    <a:pt x="4497" y="1484"/>
                    <a:pt x="4360" y="1324"/>
                    <a:pt x="4154" y="1187"/>
                  </a:cubicBezTo>
                  <a:cubicBezTo>
                    <a:pt x="4040" y="1119"/>
                    <a:pt x="3880" y="1073"/>
                    <a:pt x="3743" y="1027"/>
                  </a:cubicBezTo>
                  <a:cubicBezTo>
                    <a:pt x="3606" y="982"/>
                    <a:pt x="3447" y="936"/>
                    <a:pt x="3310" y="913"/>
                  </a:cubicBezTo>
                  <a:lnTo>
                    <a:pt x="2693" y="913"/>
                  </a:lnTo>
                  <a:cubicBezTo>
                    <a:pt x="2602" y="936"/>
                    <a:pt x="2556" y="936"/>
                    <a:pt x="2488" y="959"/>
                  </a:cubicBezTo>
                  <a:lnTo>
                    <a:pt x="2397" y="959"/>
                  </a:lnTo>
                  <a:cubicBezTo>
                    <a:pt x="2283" y="982"/>
                    <a:pt x="2191" y="1004"/>
                    <a:pt x="2100" y="1027"/>
                  </a:cubicBezTo>
                  <a:cubicBezTo>
                    <a:pt x="1895" y="1073"/>
                    <a:pt x="1712" y="1187"/>
                    <a:pt x="1484" y="1347"/>
                  </a:cubicBezTo>
                  <a:cubicBezTo>
                    <a:pt x="1438" y="1347"/>
                    <a:pt x="1392" y="1392"/>
                    <a:pt x="1347" y="1392"/>
                  </a:cubicBezTo>
                  <a:cubicBezTo>
                    <a:pt x="1301" y="1438"/>
                    <a:pt x="1255" y="1507"/>
                    <a:pt x="1210" y="1552"/>
                  </a:cubicBezTo>
                  <a:lnTo>
                    <a:pt x="1187" y="1621"/>
                  </a:lnTo>
                  <a:cubicBezTo>
                    <a:pt x="1096" y="1712"/>
                    <a:pt x="1027" y="1780"/>
                    <a:pt x="1004" y="1872"/>
                  </a:cubicBezTo>
                  <a:lnTo>
                    <a:pt x="936" y="1963"/>
                  </a:lnTo>
                  <a:cubicBezTo>
                    <a:pt x="890" y="2009"/>
                    <a:pt x="845" y="2077"/>
                    <a:pt x="799" y="2123"/>
                  </a:cubicBezTo>
                  <a:cubicBezTo>
                    <a:pt x="753" y="2191"/>
                    <a:pt x="730" y="2260"/>
                    <a:pt x="685" y="2305"/>
                  </a:cubicBezTo>
                  <a:lnTo>
                    <a:pt x="662" y="2374"/>
                  </a:lnTo>
                  <a:cubicBezTo>
                    <a:pt x="616" y="2442"/>
                    <a:pt x="594" y="2511"/>
                    <a:pt x="548" y="2579"/>
                  </a:cubicBezTo>
                  <a:cubicBezTo>
                    <a:pt x="525" y="2671"/>
                    <a:pt x="479" y="2739"/>
                    <a:pt x="434" y="2830"/>
                  </a:cubicBezTo>
                  <a:cubicBezTo>
                    <a:pt x="388" y="2967"/>
                    <a:pt x="320" y="3104"/>
                    <a:pt x="274" y="3241"/>
                  </a:cubicBezTo>
                  <a:cubicBezTo>
                    <a:pt x="251" y="3333"/>
                    <a:pt x="228" y="3401"/>
                    <a:pt x="205" y="3470"/>
                  </a:cubicBezTo>
                  <a:cubicBezTo>
                    <a:pt x="160" y="3561"/>
                    <a:pt x="137" y="3629"/>
                    <a:pt x="137" y="3721"/>
                  </a:cubicBezTo>
                  <a:cubicBezTo>
                    <a:pt x="91" y="3903"/>
                    <a:pt x="69" y="4086"/>
                    <a:pt x="46" y="4246"/>
                  </a:cubicBezTo>
                  <a:cubicBezTo>
                    <a:pt x="23" y="4405"/>
                    <a:pt x="23" y="4542"/>
                    <a:pt x="0" y="4702"/>
                  </a:cubicBezTo>
                  <a:cubicBezTo>
                    <a:pt x="0" y="4862"/>
                    <a:pt x="0" y="4999"/>
                    <a:pt x="23" y="5159"/>
                  </a:cubicBezTo>
                  <a:cubicBezTo>
                    <a:pt x="23" y="5341"/>
                    <a:pt x="46" y="5524"/>
                    <a:pt x="69" y="5684"/>
                  </a:cubicBezTo>
                  <a:cubicBezTo>
                    <a:pt x="69" y="5729"/>
                    <a:pt x="91" y="5798"/>
                    <a:pt x="114" y="5866"/>
                  </a:cubicBezTo>
                  <a:lnTo>
                    <a:pt x="137" y="5980"/>
                  </a:lnTo>
                  <a:cubicBezTo>
                    <a:pt x="160" y="6049"/>
                    <a:pt x="160" y="6094"/>
                    <a:pt x="183" y="6140"/>
                  </a:cubicBezTo>
                  <a:cubicBezTo>
                    <a:pt x="228" y="6300"/>
                    <a:pt x="251" y="6460"/>
                    <a:pt x="320" y="6597"/>
                  </a:cubicBezTo>
                  <a:cubicBezTo>
                    <a:pt x="342" y="6734"/>
                    <a:pt x="388" y="6848"/>
                    <a:pt x="434" y="6962"/>
                  </a:cubicBezTo>
                  <a:lnTo>
                    <a:pt x="457" y="7053"/>
                  </a:lnTo>
                  <a:cubicBezTo>
                    <a:pt x="502" y="7144"/>
                    <a:pt x="525" y="7213"/>
                    <a:pt x="548" y="7304"/>
                  </a:cubicBezTo>
                  <a:cubicBezTo>
                    <a:pt x="594" y="7395"/>
                    <a:pt x="616" y="7464"/>
                    <a:pt x="639" y="7532"/>
                  </a:cubicBezTo>
                  <a:cubicBezTo>
                    <a:pt x="708" y="7669"/>
                    <a:pt x="753" y="7829"/>
                    <a:pt x="822" y="7966"/>
                  </a:cubicBezTo>
                  <a:cubicBezTo>
                    <a:pt x="890" y="8103"/>
                    <a:pt x="959" y="8240"/>
                    <a:pt x="1027" y="8377"/>
                  </a:cubicBezTo>
                  <a:cubicBezTo>
                    <a:pt x="1096" y="8514"/>
                    <a:pt x="1187" y="8651"/>
                    <a:pt x="1255" y="8765"/>
                  </a:cubicBezTo>
                  <a:cubicBezTo>
                    <a:pt x="1301" y="8856"/>
                    <a:pt x="1370" y="8970"/>
                    <a:pt x="1438" y="9062"/>
                  </a:cubicBezTo>
                  <a:lnTo>
                    <a:pt x="1484" y="9153"/>
                  </a:lnTo>
                  <a:lnTo>
                    <a:pt x="1529" y="9199"/>
                  </a:lnTo>
                  <a:cubicBezTo>
                    <a:pt x="1598" y="9313"/>
                    <a:pt x="1666" y="9427"/>
                    <a:pt x="1735" y="9541"/>
                  </a:cubicBezTo>
                  <a:cubicBezTo>
                    <a:pt x="1895" y="9792"/>
                    <a:pt x="2100" y="10066"/>
                    <a:pt x="2305" y="10363"/>
                  </a:cubicBezTo>
                  <a:cubicBezTo>
                    <a:pt x="2397" y="10477"/>
                    <a:pt x="2488" y="10614"/>
                    <a:pt x="2602" y="10728"/>
                  </a:cubicBezTo>
                  <a:cubicBezTo>
                    <a:pt x="2648" y="10751"/>
                    <a:pt x="2671" y="10796"/>
                    <a:pt x="2716" y="10819"/>
                  </a:cubicBezTo>
                  <a:lnTo>
                    <a:pt x="2762" y="10865"/>
                  </a:lnTo>
                  <a:cubicBezTo>
                    <a:pt x="2830" y="10933"/>
                    <a:pt x="2922" y="10979"/>
                    <a:pt x="2990" y="11048"/>
                  </a:cubicBezTo>
                  <a:cubicBezTo>
                    <a:pt x="3104" y="11139"/>
                    <a:pt x="3196" y="11207"/>
                    <a:pt x="3310" y="11276"/>
                  </a:cubicBezTo>
                  <a:lnTo>
                    <a:pt x="3333" y="11299"/>
                  </a:lnTo>
                  <a:cubicBezTo>
                    <a:pt x="3470" y="11390"/>
                    <a:pt x="3584" y="11458"/>
                    <a:pt x="3721" y="11527"/>
                  </a:cubicBezTo>
                  <a:cubicBezTo>
                    <a:pt x="3812" y="11595"/>
                    <a:pt x="3926" y="11664"/>
                    <a:pt x="4017" y="11709"/>
                  </a:cubicBezTo>
                  <a:lnTo>
                    <a:pt x="4086" y="11755"/>
                  </a:lnTo>
                  <a:cubicBezTo>
                    <a:pt x="4200" y="11824"/>
                    <a:pt x="4337" y="11892"/>
                    <a:pt x="4519" y="11983"/>
                  </a:cubicBezTo>
                  <a:cubicBezTo>
                    <a:pt x="4588" y="12006"/>
                    <a:pt x="4679" y="12029"/>
                    <a:pt x="4748" y="12075"/>
                  </a:cubicBezTo>
                  <a:cubicBezTo>
                    <a:pt x="4793" y="12075"/>
                    <a:pt x="4839" y="12098"/>
                    <a:pt x="4885" y="12120"/>
                  </a:cubicBezTo>
                  <a:cubicBezTo>
                    <a:pt x="4930" y="12143"/>
                    <a:pt x="4999" y="12166"/>
                    <a:pt x="5067" y="12166"/>
                  </a:cubicBezTo>
                  <a:cubicBezTo>
                    <a:pt x="5136" y="12212"/>
                    <a:pt x="5227" y="12212"/>
                    <a:pt x="5318" y="12234"/>
                  </a:cubicBezTo>
                  <a:cubicBezTo>
                    <a:pt x="5410" y="12257"/>
                    <a:pt x="5501" y="12257"/>
                    <a:pt x="5592" y="12257"/>
                  </a:cubicBezTo>
                  <a:lnTo>
                    <a:pt x="5706" y="12257"/>
                  </a:lnTo>
                  <a:cubicBezTo>
                    <a:pt x="5752" y="12280"/>
                    <a:pt x="5821" y="12280"/>
                    <a:pt x="5866" y="12280"/>
                  </a:cubicBezTo>
                  <a:cubicBezTo>
                    <a:pt x="5980" y="12280"/>
                    <a:pt x="6094" y="12257"/>
                    <a:pt x="6186" y="12257"/>
                  </a:cubicBezTo>
                  <a:cubicBezTo>
                    <a:pt x="6345" y="12234"/>
                    <a:pt x="6482" y="12212"/>
                    <a:pt x="6619" y="12189"/>
                  </a:cubicBezTo>
                  <a:cubicBezTo>
                    <a:pt x="6756" y="12166"/>
                    <a:pt x="6893" y="12120"/>
                    <a:pt x="7053" y="12075"/>
                  </a:cubicBezTo>
                  <a:lnTo>
                    <a:pt x="7099" y="12052"/>
                  </a:lnTo>
                  <a:lnTo>
                    <a:pt x="7106" y="12044"/>
                  </a:lnTo>
                  <a:lnTo>
                    <a:pt x="7167" y="12029"/>
                  </a:lnTo>
                  <a:lnTo>
                    <a:pt x="7259" y="11983"/>
                  </a:lnTo>
                  <a:cubicBezTo>
                    <a:pt x="7281" y="11983"/>
                    <a:pt x="7304" y="11961"/>
                    <a:pt x="7327" y="11961"/>
                  </a:cubicBezTo>
                  <a:lnTo>
                    <a:pt x="7373" y="11938"/>
                  </a:lnTo>
                  <a:cubicBezTo>
                    <a:pt x="7464" y="11915"/>
                    <a:pt x="7555" y="11869"/>
                    <a:pt x="7647" y="11824"/>
                  </a:cubicBezTo>
                  <a:cubicBezTo>
                    <a:pt x="7738" y="11801"/>
                    <a:pt x="7806" y="11755"/>
                    <a:pt x="7875" y="11709"/>
                  </a:cubicBezTo>
                  <a:cubicBezTo>
                    <a:pt x="8080" y="11595"/>
                    <a:pt x="8240" y="11481"/>
                    <a:pt x="8400" y="11367"/>
                  </a:cubicBezTo>
                  <a:cubicBezTo>
                    <a:pt x="8468" y="11299"/>
                    <a:pt x="8560" y="11230"/>
                    <a:pt x="8628" y="11162"/>
                  </a:cubicBezTo>
                  <a:cubicBezTo>
                    <a:pt x="8697" y="11093"/>
                    <a:pt x="8788" y="11048"/>
                    <a:pt x="8856" y="10979"/>
                  </a:cubicBezTo>
                  <a:cubicBezTo>
                    <a:pt x="9039" y="10842"/>
                    <a:pt x="9221" y="10705"/>
                    <a:pt x="9404" y="10568"/>
                  </a:cubicBezTo>
                  <a:lnTo>
                    <a:pt x="9541" y="10454"/>
                  </a:lnTo>
                  <a:lnTo>
                    <a:pt x="9701" y="10363"/>
                  </a:lnTo>
                  <a:lnTo>
                    <a:pt x="9746" y="10317"/>
                  </a:lnTo>
                  <a:cubicBezTo>
                    <a:pt x="9883" y="10249"/>
                    <a:pt x="9998" y="10157"/>
                    <a:pt x="10112" y="10066"/>
                  </a:cubicBezTo>
                  <a:cubicBezTo>
                    <a:pt x="10226" y="9998"/>
                    <a:pt x="10340" y="9906"/>
                    <a:pt x="10454" y="9815"/>
                  </a:cubicBezTo>
                  <a:lnTo>
                    <a:pt x="10545" y="9724"/>
                  </a:lnTo>
                  <a:cubicBezTo>
                    <a:pt x="10637" y="9655"/>
                    <a:pt x="10728" y="9587"/>
                    <a:pt x="10796" y="9518"/>
                  </a:cubicBezTo>
                  <a:lnTo>
                    <a:pt x="10956" y="9381"/>
                  </a:lnTo>
                  <a:cubicBezTo>
                    <a:pt x="11116" y="9267"/>
                    <a:pt x="11276" y="9130"/>
                    <a:pt x="11413" y="8970"/>
                  </a:cubicBezTo>
                  <a:cubicBezTo>
                    <a:pt x="11504" y="8833"/>
                    <a:pt x="11618" y="8697"/>
                    <a:pt x="11732" y="8560"/>
                  </a:cubicBezTo>
                  <a:lnTo>
                    <a:pt x="11778" y="8468"/>
                  </a:lnTo>
                  <a:cubicBezTo>
                    <a:pt x="11846" y="8400"/>
                    <a:pt x="11915" y="8309"/>
                    <a:pt x="11961" y="8240"/>
                  </a:cubicBezTo>
                  <a:cubicBezTo>
                    <a:pt x="12052" y="8149"/>
                    <a:pt x="12120" y="8057"/>
                    <a:pt x="12212" y="7966"/>
                  </a:cubicBezTo>
                  <a:cubicBezTo>
                    <a:pt x="12326" y="7875"/>
                    <a:pt x="12417" y="7784"/>
                    <a:pt x="12508" y="7669"/>
                  </a:cubicBezTo>
                  <a:cubicBezTo>
                    <a:pt x="12645" y="7510"/>
                    <a:pt x="12828" y="7327"/>
                    <a:pt x="12965" y="7122"/>
                  </a:cubicBezTo>
                  <a:cubicBezTo>
                    <a:pt x="13102" y="6916"/>
                    <a:pt x="13193" y="6756"/>
                    <a:pt x="13239" y="6574"/>
                  </a:cubicBezTo>
                  <a:cubicBezTo>
                    <a:pt x="13262" y="6482"/>
                    <a:pt x="13262" y="6368"/>
                    <a:pt x="13284" y="6277"/>
                  </a:cubicBezTo>
                  <a:cubicBezTo>
                    <a:pt x="13262" y="6231"/>
                    <a:pt x="13239" y="6163"/>
                    <a:pt x="13262" y="6117"/>
                  </a:cubicBezTo>
                  <a:cubicBezTo>
                    <a:pt x="13262" y="6094"/>
                    <a:pt x="13262" y="6094"/>
                    <a:pt x="13284" y="6072"/>
                  </a:cubicBezTo>
                  <a:cubicBezTo>
                    <a:pt x="13262" y="5912"/>
                    <a:pt x="13262" y="5752"/>
                    <a:pt x="13239" y="5592"/>
                  </a:cubicBezTo>
                  <a:cubicBezTo>
                    <a:pt x="13216" y="5433"/>
                    <a:pt x="13170" y="5296"/>
                    <a:pt x="13147" y="5136"/>
                  </a:cubicBezTo>
                  <a:lnTo>
                    <a:pt x="13125" y="5044"/>
                  </a:lnTo>
                  <a:cubicBezTo>
                    <a:pt x="13102" y="4930"/>
                    <a:pt x="13079" y="4816"/>
                    <a:pt x="13056" y="4702"/>
                  </a:cubicBezTo>
                  <a:cubicBezTo>
                    <a:pt x="12965" y="4451"/>
                    <a:pt x="12874" y="4177"/>
                    <a:pt x="12714" y="3858"/>
                  </a:cubicBezTo>
                  <a:cubicBezTo>
                    <a:pt x="12577" y="3561"/>
                    <a:pt x="12394" y="3264"/>
                    <a:pt x="12189" y="3013"/>
                  </a:cubicBezTo>
                  <a:cubicBezTo>
                    <a:pt x="12006" y="2762"/>
                    <a:pt x="11824" y="2557"/>
                    <a:pt x="11664" y="2374"/>
                  </a:cubicBezTo>
                  <a:cubicBezTo>
                    <a:pt x="11641" y="2351"/>
                    <a:pt x="11641" y="2305"/>
                    <a:pt x="11618" y="2283"/>
                  </a:cubicBezTo>
                  <a:cubicBezTo>
                    <a:pt x="11595" y="2214"/>
                    <a:pt x="11595" y="2191"/>
                    <a:pt x="11572" y="2146"/>
                  </a:cubicBezTo>
                  <a:cubicBezTo>
                    <a:pt x="11550" y="2100"/>
                    <a:pt x="11504" y="2054"/>
                    <a:pt x="11481" y="2009"/>
                  </a:cubicBezTo>
                  <a:cubicBezTo>
                    <a:pt x="11458" y="1963"/>
                    <a:pt x="11413" y="1940"/>
                    <a:pt x="11367" y="1895"/>
                  </a:cubicBezTo>
                  <a:cubicBezTo>
                    <a:pt x="11344" y="1872"/>
                    <a:pt x="11321" y="1849"/>
                    <a:pt x="11299" y="1803"/>
                  </a:cubicBezTo>
                  <a:cubicBezTo>
                    <a:pt x="11230" y="1735"/>
                    <a:pt x="11184" y="1689"/>
                    <a:pt x="11139" y="1621"/>
                  </a:cubicBezTo>
                  <a:cubicBezTo>
                    <a:pt x="11093" y="1575"/>
                    <a:pt x="11070" y="1507"/>
                    <a:pt x="11025" y="1461"/>
                  </a:cubicBezTo>
                  <a:cubicBezTo>
                    <a:pt x="10979" y="1438"/>
                    <a:pt x="10956" y="1392"/>
                    <a:pt x="10933" y="1347"/>
                  </a:cubicBezTo>
                  <a:lnTo>
                    <a:pt x="10911" y="1347"/>
                  </a:lnTo>
                  <a:lnTo>
                    <a:pt x="10705" y="1187"/>
                  </a:lnTo>
                  <a:cubicBezTo>
                    <a:pt x="10637" y="1141"/>
                    <a:pt x="10545" y="1050"/>
                    <a:pt x="10454" y="982"/>
                  </a:cubicBezTo>
                  <a:cubicBezTo>
                    <a:pt x="10317" y="867"/>
                    <a:pt x="10112" y="708"/>
                    <a:pt x="9906" y="571"/>
                  </a:cubicBezTo>
                  <a:cubicBezTo>
                    <a:pt x="9815" y="525"/>
                    <a:pt x="9746" y="479"/>
                    <a:pt x="9655" y="434"/>
                  </a:cubicBezTo>
                  <a:cubicBezTo>
                    <a:pt x="9587" y="411"/>
                    <a:pt x="9518" y="365"/>
                    <a:pt x="9473" y="342"/>
                  </a:cubicBezTo>
                  <a:lnTo>
                    <a:pt x="9427" y="320"/>
                  </a:lnTo>
                  <a:lnTo>
                    <a:pt x="9381" y="297"/>
                  </a:lnTo>
                  <a:lnTo>
                    <a:pt x="9267" y="228"/>
                  </a:lnTo>
                  <a:lnTo>
                    <a:pt x="9039" y="228"/>
                  </a:lnTo>
                  <a:cubicBezTo>
                    <a:pt x="8902" y="160"/>
                    <a:pt x="8742" y="69"/>
                    <a:pt x="8582" y="46"/>
                  </a:cubicBezTo>
                  <a:cubicBezTo>
                    <a:pt x="8423" y="0"/>
                    <a:pt x="8286" y="0"/>
                    <a:pt x="8149"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8" name="Google Shape;4894;p38">
              <a:extLst>
                <a:ext uri="{FF2B5EF4-FFF2-40B4-BE49-F238E27FC236}">
                  <a16:creationId xmlns:a16="http://schemas.microsoft.com/office/drawing/2014/main" id="{5BF24E60-6A1A-EDFC-033A-DA83774DF627}"/>
                </a:ext>
              </a:extLst>
            </p:cNvPr>
            <p:cNvSpPr/>
            <p:nvPr/>
          </p:nvSpPr>
          <p:spPr>
            <a:xfrm>
              <a:off x="6555442" y="2349848"/>
              <a:ext cx="802946" cy="761416"/>
            </a:xfrm>
            <a:custGeom>
              <a:avLst/>
              <a:gdLst/>
              <a:ahLst/>
              <a:cxnLst/>
              <a:rect l="l" t="t" r="r" b="b"/>
              <a:pathLst>
                <a:path w="28692" h="27208" extrusionOk="0">
                  <a:moveTo>
                    <a:pt x="22575" y="0"/>
                  </a:moveTo>
                  <a:cubicBezTo>
                    <a:pt x="22529" y="0"/>
                    <a:pt x="22461" y="23"/>
                    <a:pt x="22415" y="69"/>
                  </a:cubicBezTo>
                  <a:cubicBezTo>
                    <a:pt x="22369" y="114"/>
                    <a:pt x="22369" y="160"/>
                    <a:pt x="22369" y="206"/>
                  </a:cubicBezTo>
                  <a:cubicBezTo>
                    <a:pt x="22369" y="479"/>
                    <a:pt x="22347" y="730"/>
                    <a:pt x="22301" y="1004"/>
                  </a:cubicBezTo>
                  <a:lnTo>
                    <a:pt x="22301" y="1050"/>
                  </a:lnTo>
                  <a:cubicBezTo>
                    <a:pt x="22232" y="1324"/>
                    <a:pt x="22164" y="1598"/>
                    <a:pt x="22050" y="1803"/>
                  </a:cubicBezTo>
                  <a:cubicBezTo>
                    <a:pt x="21799" y="2328"/>
                    <a:pt x="21525" y="2739"/>
                    <a:pt x="21251" y="3081"/>
                  </a:cubicBezTo>
                  <a:cubicBezTo>
                    <a:pt x="21114" y="3241"/>
                    <a:pt x="21023" y="3333"/>
                    <a:pt x="20931" y="3401"/>
                  </a:cubicBezTo>
                  <a:lnTo>
                    <a:pt x="20840" y="3470"/>
                  </a:lnTo>
                  <a:lnTo>
                    <a:pt x="20749" y="3538"/>
                  </a:lnTo>
                  <a:cubicBezTo>
                    <a:pt x="20703" y="3584"/>
                    <a:pt x="20657" y="3629"/>
                    <a:pt x="20612" y="3652"/>
                  </a:cubicBezTo>
                  <a:cubicBezTo>
                    <a:pt x="20543" y="3698"/>
                    <a:pt x="20475" y="3721"/>
                    <a:pt x="20406" y="3766"/>
                  </a:cubicBezTo>
                  <a:lnTo>
                    <a:pt x="20338" y="3789"/>
                  </a:lnTo>
                  <a:cubicBezTo>
                    <a:pt x="20247" y="3812"/>
                    <a:pt x="20155" y="3858"/>
                    <a:pt x="20110" y="3949"/>
                  </a:cubicBezTo>
                  <a:cubicBezTo>
                    <a:pt x="20064" y="4017"/>
                    <a:pt x="20041" y="4063"/>
                    <a:pt x="20041" y="4131"/>
                  </a:cubicBezTo>
                  <a:cubicBezTo>
                    <a:pt x="20041" y="4177"/>
                    <a:pt x="20041" y="4200"/>
                    <a:pt x="20041" y="4223"/>
                  </a:cubicBezTo>
                  <a:cubicBezTo>
                    <a:pt x="20041" y="4291"/>
                    <a:pt x="20041" y="4337"/>
                    <a:pt x="20041" y="4405"/>
                  </a:cubicBezTo>
                  <a:cubicBezTo>
                    <a:pt x="20064" y="4451"/>
                    <a:pt x="20087" y="4497"/>
                    <a:pt x="20087" y="4565"/>
                  </a:cubicBezTo>
                  <a:cubicBezTo>
                    <a:pt x="20110" y="4656"/>
                    <a:pt x="20110" y="4748"/>
                    <a:pt x="20110" y="4862"/>
                  </a:cubicBezTo>
                  <a:cubicBezTo>
                    <a:pt x="20110" y="4908"/>
                    <a:pt x="20133" y="4976"/>
                    <a:pt x="20133" y="5044"/>
                  </a:cubicBezTo>
                  <a:cubicBezTo>
                    <a:pt x="20178" y="5250"/>
                    <a:pt x="20201" y="5455"/>
                    <a:pt x="20224" y="5684"/>
                  </a:cubicBezTo>
                  <a:cubicBezTo>
                    <a:pt x="20224" y="5798"/>
                    <a:pt x="20224" y="5935"/>
                    <a:pt x="20224" y="6072"/>
                  </a:cubicBezTo>
                  <a:lnTo>
                    <a:pt x="20224" y="6186"/>
                  </a:lnTo>
                  <a:lnTo>
                    <a:pt x="20224" y="6254"/>
                  </a:lnTo>
                  <a:cubicBezTo>
                    <a:pt x="20224" y="6391"/>
                    <a:pt x="20224" y="6505"/>
                    <a:pt x="20201" y="6619"/>
                  </a:cubicBezTo>
                  <a:cubicBezTo>
                    <a:pt x="20178" y="6779"/>
                    <a:pt x="20133" y="6939"/>
                    <a:pt x="20064" y="7053"/>
                  </a:cubicBezTo>
                  <a:cubicBezTo>
                    <a:pt x="20041" y="7099"/>
                    <a:pt x="20041" y="7167"/>
                    <a:pt x="20041" y="7213"/>
                  </a:cubicBezTo>
                  <a:cubicBezTo>
                    <a:pt x="20018" y="7373"/>
                    <a:pt x="20133" y="7532"/>
                    <a:pt x="20269" y="7555"/>
                  </a:cubicBezTo>
                  <a:cubicBezTo>
                    <a:pt x="20315" y="7578"/>
                    <a:pt x="20361" y="7578"/>
                    <a:pt x="20384" y="7578"/>
                  </a:cubicBezTo>
                  <a:cubicBezTo>
                    <a:pt x="20429" y="7578"/>
                    <a:pt x="20475" y="7578"/>
                    <a:pt x="20521" y="7555"/>
                  </a:cubicBezTo>
                  <a:lnTo>
                    <a:pt x="20612" y="7532"/>
                  </a:lnTo>
                  <a:lnTo>
                    <a:pt x="20657" y="7510"/>
                  </a:lnTo>
                  <a:cubicBezTo>
                    <a:pt x="20749" y="7487"/>
                    <a:pt x="20840" y="7464"/>
                    <a:pt x="20931" y="7441"/>
                  </a:cubicBezTo>
                  <a:cubicBezTo>
                    <a:pt x="20954" y="7441"/>
                    <a:pt x="20954" y="7441"/>
                    <a:pt x="20954" y="7418"/>
                  </a:cubicBezTo>
                  <a:cubicBezTo>
                    <a:pt x="21046" y="7395"/>
                    <a:pt x="21137" y="7373"/>
                    <a:pt x="21228" y="7373"/>
                  </a:cubicBezTo>
                  <a:lnTo>
                    <a:pt x="21479" y="7373"/>
                  </a:lnTo>
                  <a:cubicBezTo>
                    <a:pt x="21571" y="7395"/>
                    <a:pt x="21685" y="7418"/>
                    <a:pt x="21799" y="7441"/>
                  </a:cubicBezTo>
                  <a:cubicBezTo>
                    <a:pt x="21822" y="7441"/>
                    <a:pt x="21867" y="7464"/>
                    <a:pt x="21890" y="7464"/>
                  </a:cubicBezTo>
                  <a:lnTo>
                    <a:pt x="21913" y="7464"/>
                  </a:lnTo>
                  <a:cubicBezTo>
                    <a:pt x="22004" y="7487"/>
                    <a:pt x="22073" y="7510"/>
                    <a:pt x="22164" y="7532"/>
                  </a:cubicBezTo>
                  <a:cubicBezTo>
                    <a:pt x="22324" y="7578"/>
                    <a:pt x="22461" y="7624"/>
                    <a:pt x="22620" y="7692"/>
                  </a:cubicBezTo>
                  <a:lnTo>
                    <a:pt x="22689" y="7738"/>
                  </a:lnTo>
                  <a:lnTo>
                    <a:pt x="22689" y="7715"/>
                  </a:lnTo>
                  <a:lnTo>
                    <a:pt x="22643" y="7692"/>
                  </a:lnTo>
                  <a:lnTo>
                    <a:pt x="22643" y="7692"/>
                  </a:lnTo>
                  <a:cubicBezTo>
                    <a:pt x="22757" y="7738"/>
                    <a:pt x="22894" y="7806"/>
                    <a:pt x="23008" y="7875"/>
                  </a:cubicBezTo>
                  <a:cubicBezTo>
                    <a:pt x="23123" y="7943"/>
                    <a:pt x="23237" y="8012"/>
                    <a:pt x="23374" y="8126"/>
                  </a:cubicBezTo>
                  <a:lnTo>
                    <a:pt x="23442" y="8194"/>
                  </a:lnTo>
                  <a:cubicBezTo>
                    <a:pt x="23488" y="8240"/>
                    <a:pt x="23511" y="8263"/>
                    <a:pt x="23556" y="8286"/>
                  </a:cubicBezTo>
                  <a:cubicBezTo>
                    <a:pt x="23579" y="8308"/>
                    <a:pt x="23625" y="8331"/>
                    <a:pt x="23648" y="8354"/>
                  </a:cubicBezTo>
                  <a:cubicBezTo>
                    <a:pt x="23739" y="8445"/>
                    <a:pt x="23830" y="8560"/>
                    <a:pt x="23922" y="8651"/>
                  </a:cubicBezTo>
                  <a:cubicBezTo>
                    <a:pt x="23944" y="8719"/>
                    <a:pt x="23967" y="8765"/>
                    <a:pt x="24013" y="8833"/>
                  </a:cubicBezTo>
                  <a:cubicBezTo>
                    <a:pt x="24036" y="8879"/>
                    <a:pt x="24058" y="8925"/>
                    <a:pt x="24104" y="8970"/>
                  </a:cubicBezTo>
                  <a:cubicBezTo>
                    <a:pt x="24127" y="9016"/>
                    <a:pt x="24150" y="9062"/>
                    <a:pt x="24195" y="9130"/>
                  </a:cubicBezTo>
                  <a:cubicBezTo>
                    <a:pt x="24218" y="9176"/>
                    <a:pt x="24241" y="9221"/>
                    <a:pt x="24264" y="9267"/>
                  </a:cubicBezTo>
                  <a:cubicBezTo>
                    <a:pt x="24332" y="9358"/>
                    <a:pt x="24378" y="9473"/>
                    <a:pt x="24446" y="9610"/>
                  </a:cubicBezTo>
                  <a:cubicBezTo>
                    <a:pt x="24469" y="9678"/>
                    <a:pt x="24515" y="9746"/>
                    <a:pt x="24561" y="9883"/>
                  </a:cubicBezTo>
                  <a:cubicBezTo>
                    <a:pt x="24561" y="9906"/>
                    <a:pt x="24583" y="9952"/>
                    <a:pt x="24583" y="9998"/>
                  </a:cubicBezTo>
                  <a:cubicBezTo>
                    <a:pt x="24629" y="10135"/>
                    <a:pt x="24652" y="10249"/>
                    <a:pt x="24675" y="10386"/>
                  </a:cubicBezTo>
                  <a:lnTo>
                    <a:pt x="24675" y="10431"/>
                  </a:lnTo>
                  <a:cubicBezTo>
                    <a:pt x="24698" y="10568"/>
                    <a:pt x="24720" y="10705"/>
                    <a:pt x="24743" y="10842"/>
                  </a:cubicBezTo>
                  <a:cubicBezTo>
                    <a:pt x="24789" y="11002"/>
                    <a:pt x="24812" y="11184"/>
                    <a:pt x="24835" y="11367"/>
                  </a:cubicBezTo>
                  <a:cubicBezTo>
                    <a:pt x="24835" y="11527"/>
                    <a:pt x="24835" y="11664"/>
                    <a:pt x="24835" y="11801"/>
                  </a:cubicBezTo>
                  <a:cubicBezTo>
                    <a:pt x="24812" y="11892"/>
                    <a:pt x="24812" y="11983"/>
                    <a:pt x="24766" y="12075"/>
                  </a:cubicBezTo>
                  <a:cubicBezTo>
                    <a:pt x="24743" y="12143"/>
                    <a:pt x="24720" y="12189"/>
                    <a:pt x="24698" y="12257"/>
                  </a:cubicBezTo>
                  <a:cubicBezTo>
                    <a:pt x="24675" y="12303"/>
                    <a:pt x="24652" y="12371"/>
                    <a:pt x="24606" y="12394"/>
                  </a:cubicBezTo>
                  <a:cubicBezTo>
                    <a:pt x="24583" y="12417"/>
                    <a:pt x="24538" y="12440"/>
                    <a:pt x="24515" y="12463"/>
                  </a:cubicBezTo>
                  <a:cubicBezTo>
                    <a:pt x="24492" y="12668"/>
                    <a:pt x="24492" y="12851"/>
                    <a:pt x="24446" y="13033"/>
                  </a:cubicBezTo>
                  <a:cubicBezTo>
                    <a:pt x="24424" y="13147"/>
                    <a:pt x="24401" y="13239"/>
                    <a:pt x="24378" y="13330"/>
                  </a:cubicBezTo>
                  <a:lnTo>
                    <a:pt x="24355" y="13444"/>
                  </a:lnTo>
                  <a:cubicBezTo>
                    <a:pt x="24310" y="13581"/>
                    <a:pt x="24287" y="13718"/>
                    <a:pt x="24241" y="13855"/>
                  </a:cubicBezTo>
                  <a:lnTo>
                    <a:pt x="24218" y="13923"/>
                  </a:lnTo>
                  <a:cubicBezTo>
                    <a:pt x="24264" y="13946"/>
                    <a:pt x="24287" y="13969"/>
                    <a:pt x="24310" y="14015"/>
                  </a:cubicBezTo>
                  <a:cubicBezTo>
                    <a:pt x="24378" y="14129"/>
                    <a:pt x="24378" y="14289"/>
                    <a:pt x="24355" y="14426"/>
                  </a:cubicBezTo>
                  <a:cubicBezTo>
                    <a:pt x="24332" y="14540"/>
                    <a:pt x="24310" y="14631"/>
                    <a:pt x="24287" y="14745"/>
                  </a:cubicBezTo>
                  <a:cubicBezTo>
                    <a:pt x="24195" y="15042"/>
                    <a:pt x="24058" y="15339"/>
                    <a:pt x="23967" y="15590"/>
                  </a:cubicBezTo>
                  <a:lnTo>
                    <a:pt x="23944" y="15613"/>
                  </a:lnTo>
                  <a:cubicBezTo>
                    <a:pt x="23922" y="15681"/>
                    <a:pt x="23899" y="15750"/>
                    <a:pt x="23853" y="15818"/>
                  </a:cubicBezTo>
                  <a:cubicBezTo>
                    <a:pt x="23785" y="16001"/>
                    <a:pt x="23693" y="16183"/>
                    <a:pt x="23625" y="16366"/>
                  </a:cubicBezTo>
                  <a:lnTo>
                    <a:pt x="23511" y="16594"/>
                  </a:lnTo>
                  <a:lnTo>
                    <a:pt x="23419" y="16799"/>
                  </a:lnTo>
                  <a:lnTo>
                    <a:pt x="23397" y="16822"/>
                  </a:lnTo>
                  <a:cubicBezTo>
                    <a:pt x="23328" y="17005"/>
                    <a:pt x="23237" y="17210"/>
                    <a:pt x="23123" y="17393"/>
                  </a:cubicBezTo>
                  <a:cubicBezTo>
                    <a:pt x="23077" y="17507"/>
                    <a:pt x="23008" y="17644"/>
                    <a:pt x="22917" y="17804"/>
                  </a:cubicBezTo>
                  <a:cubicBezTo>
                    <a:pt x="22826" y="17918"/>
                    <a:pt x="22735" y="18101"/>
                    <a:pt x="22575" y="18192"/>
                  </a:cubicBezTo>
                  <a:cubicBezTo>
                    <a:pt x="22575" y="18192"/>
                    <a:pt x="22552" y="18192"/>
                    <a:pt x="22529" y="18215"/>
                  </a:cubicBezTo>
                  <a:cubicBezTo>
                    <a:pt x="22415" y="18443"/>
                    <a:pt x="22278" y="18694"/>
                    <a:pt x="22141" y="18922"/>
                  </a:cubicBezTo>
                  <a:cubicBezTo>
                    <a:pt x="22050" y="19128"/>
                    <a:pt x="21913" y="19333"/>
                    <a:pt x="21799" y="19516"/>
                  </a:cubicBezTo>
                  <a:cubicBezTo>
                    <a:pt x="21799" y="19516"/>
                    <a:pt x="21822" y="19539"/>
                    <a:pt x="21822" y="19561"/>
                  </a:cubicBezTo>
                  <a:cubicBezTo>
                    <a:pt x="21844" y="19630"/>
                    <a:pt x="21822" y="19675"/>
                    <a:pt x="21822" y="19744"/>
                  </a:cubicBezTo>
                  <a:cubicBezTo>
                    <a:pt x="21822" y="19790"/>
                    <a:pt x="21776" y="19858"/>
                    <a:pt x="21776" y="19881"/>
                  </a:cubicBezTo>
                  <a:cubicBezTo>
                    <a:pt x="21730" y="19972"/>
                    <a:pt x="21685" y="20041"/>
                    <a:pt x="21639" y="20109"/>
                  </a:cubicBezTo>
                  <a:lnTo>
                    <a:pt x="21571" y="20246"/>
                  </a:lnTo>
                  <a:lnTo>
                    <a:pt x="21502" y="20360"/>
                  </a:lnTo>
                  <a:cubicBezTo>
                    <a:pt x="21456" y="20452"/>
                    <a:pt x="21411" y="20543"/>
                    <a:pt x="21365" y="20634"/>
                  </a:cubicBezTo>
                  <a:cubicBezTo>
                    <a:pt x="21274" y="20771"/>
                    <a:pt x="21205" y="20885"/>
                    <a:pt x="21114" y="20999"/>
                  </a:cubicBezTo>
                  <a:lnTo>
                    <a:pt x="21068" y="21068"/>
                  </a:lnTo>
                  <a:cubicBezTo>
                    <a:pt x="21000" y="21159"/>
                    <a:pt x="20931" y="21250"/>
                    <a:pt x="20863" y="21365"/>
                  </a:cubicBezTo>
                  <a:lnTo>
                    <a:pt x="20772" y="21456"/>
                  </a:lnTo>
                  <a:cubicBezTo>
                    <a:pt x="20703" y="21547"/>
                    <a:pt x="20657" y="21638"/>
                    <a:pt x="20566" y="21707"/>
                  </a:cubicBezTo>
                  <a:cubicBezTo>
                    <a:pt x="20498" y="21775"/>
                    <a:pt x="20429" y="21867"/>
                    <a:pt x="20315" y="21935"/>
                  </a:cubicBezTo>
                  <a:cubicBezTo>
                    <a:pt x="20247" y="21981"/>
                    <a:pt x="20155" y="22004"/>
                    <a:pt x="20064" y="22026"/>
                  </a:cubicBezTo>
                  <a:cubicBezTo>
                    <a:pt x="19836" y="22323"/>
                    <a:pt x="19608" y="22620"/>
                    <a:pt x="19402" y="22848"/>
                  </a:cubicBezTo>
                  <a:cubicBezTo>
                    <a:pt x="19265" y="23008"/>
                    <a:pt x="19083" y="23191"/>
                    <a:pt x="18923" y="23328"/>
                  </a:cubicBezTo>
                  <a:cubicBezTo>
                    <a:pt x="18763" y="23487"/>
                    <a:pt x="18603" y="23624"/>
                    <a:pt x="18421" y="23761"/>
                  </a:cubicBezTo>
                  <a:lnTo>
                    <a:pt x="18375" y="23807"/>
                  </a:lnTo>
                  <a:cubicBezTo>
                    <a:pt x="18306" y="23852"/>
                    <a:pt x="18238" y="23921"/>
                    <a:pt x="18170" y="23967"/>
                  </a:cubicBezTo>
                  <a:cubicBezTo>
                    <a:pt x="18055" y="24058"/>
                    <a:pt x="17941" y="24149"/>
                    <a:pt x="17827" y="24218"/>
                  </a:cubicBezTo>
                  <a:cubicBezTo>
                    <a:pt x="17713" y="24286"/>
                    <a:pt x="17576" y="24355"/>
                    <a:pt x="17393" y="24423"/>
                  </a:cubicBezTo>
                  <a:cubicBezTo>
                    <a:pt x="17051" y="24537"/>
                    <a:pt x="16754" y="24606"/>
                    <a:pt x="16480" y="24651"/>
                  </a:cubicBezTo>
                  <a:cubicBezTo>
                    <a:pt x="16298" y="24674"/>
                    <a:pt x="16115" y="24674"/>
                    <a:pt x="15933" y="24674"/>
                  </a:cubicBezTo>
                  <a:lnTo>
                    <a:pt x="15590" y="24674"/>
                  </a:lnTo>
                  <a:cubicBezTo>
                    <a:pt x="15408" y="24651"/>
                    <a:pt x="15225" y="24629"/>
                    <a:pt x="15042" y="24583"/>
                  </a:cubicBezTo>
                  <a:cubicBezTo>
                    <a:pt x="14951" y="24560"/>
                    <a:pt x="14860" y="24537"/>
                    <a:pt x="14769" y="24492"/>
                  </a:cubicBezTo>
                  <a:lnTo>
                    <a:pt x="14609" y="24469"/>
                  </a:lnTo>
                  <a:cubicBezTo>
                    <a:pt x="14472" y="24423"/>
                    <a:pt x="14335" y="24377"/>
                    <a:pt x="14152" y="24286"/>
                  </a:cubicBezTo>
                  <a:cubicBezTo>
                    <a:pt x="14015" y="24218"/>
                    <a:pt x="13901" y="24149"/>
                    <a:pt x="13787" y="24081"/>
                  </a:cubicBezTo>
                  <a:cubicBezTo>
                    <a:pt x="13650" y="24012"/>
                    <a:pt x="13490" y="23921"/>
                    <a:pt x="13331" y="23807"/>
                  </a:cubicBezTo>
                  <a:cubicBezTo>
                    <a:pt x="13308" y="23784"/>
                    <a:pt x="13285" y="23784"/>
                    <a:pt x="13239" y="23761"/>
                  </a:cubicBezTo>
                  <a:lnTo>
                    <a:pt x="13216" y="23716"/>
                  </a:lnTo>
                  <a:cubicBezTo>
                    <a:pt x="13216" y="23716"/>
                    <a:pt x="13216" y="23693"/>
                    <a:pt x="13216" y="23693"/>
                  </a:cubicBezTo>
                  <a:cubicBezTo>
                    <a:pt x="13125" y="23601"/>
                    <a:pt x="13057" y="23510"/>
                    <a:pt x="13011" y="23373"/>
                  </a:cubicBezTo>
                  <a:cubicBezTo>
                    <a:pt x="13011" y="23328"/>
                    <a:pt x="12988" y="23282"/>
                    <a:pt x="12988" y="23236"/>
                  </a:cubicBezTo>
                  <a:lnTo>
                    <a:pt x="12965" y="23236"/>
                  </a:lnTo>
                  <a:cubicBezTo>
                    <a:pt x="12920" y="23213"/>
                    <a:pt x="12851" y="23191"/>
                    <a:pt x="12806" y="23191"/>
                  </a:cubicBezTo>
                  <a:cubicBezTo>
                    <a:pt x="12760" y="23191"/>
                    <a:pt x="12714" y="23191"/>
                    <a:pt x="12669" y="23213"/>
                  </a:cubicBezTo>
                  <a:cubicBezTo>
                    <a:pt x="12737" y="23168"/>
                    <a:pt x="12806" y="23122"/>
                    <a:pt x="12851" y="23054"/>
                  </a:cubicBezTo>
                  <a:cubicBezTo>
                    <a:pt x="12920" y="22962"/>
                    <a:pt x="12965" y="22825"/>
                    <a:pt x="12874" y="22734"/>
                  </a:cubicBezTo>
                  <a:cubicBezTo>
                    <a:pt x="12828" y="22666"/>
                    <a:pt x="12783" y="22643"/>
                    <a:pt x="12737" y="22620"/>
                  </a:cubicBezTo>
                  <a:lnTo>
                    <a:pt x="12669" y="22620"/>
                  </a:lnTo>
                  <a:cubicBezTo>
                    <a:pt x="12600" y="22597"/>
                    <a:pt x="12555" y="22597"/>
                    <a:pt x="12486" y="22574"/>
                  </a:cubicBezTo>
                  <a:cubicBezTo>
                    <a:pt x="12463" y="22574"/>
                    <a:pt x="12440" y="22551"/>
                    <a:pt x="12395" y="22551"/>
                  </a:cubicBezTo>
                  <a:cubicBezTo>
                    <a:pt x="12281" y="22529"/>
                    <a:pt x="12144" y="22483"/>
                    <a:pt x="12030" y="22460"/>
                  </a:cubicBezTo>
                  <a:lnTo>
                    <a:pt x="11984" y="22437"/>
                  </a:lnTo>
                  <a:cubicBezTo>
                    <a:pt x="11938" y="22414"/>
                    <a:pt x="11870" y="22392"/>
                    <a:pt x="11824" y="22369"/>
                  </a:cubicBezTo>
                  <a:lnTo>
                    <a:pt x="11641" y="22300"/>
                  </a:lnTo>
                  <a:lnTo>
                    <a:pt x="11527" y="22255"/>
                  </a:lnTo>
                  <a:cubicBezTo>
                    <a:pt x="11413" y="22232"/>
                    <a:pt x="11322" y="22186"/>
                    <a:pt x="11231" y="22141"/>
                  </a:cubicBezTo>
                  <a:cubicBezTo>
                    <a:pt x="11025" y="22049"/>
                    <a:pt x="10820" y="21935"/>
                    <a:pt x="10683" y="21844"/>
                  </a:cubicBezTo>
                  <a:lnTo>
                    <a:pt x="10569" y="21775"/>
                  </a:lnTo>
                  <a:cubicBezTo>
                    <a:pt x="10455" y="21707"/>
                    <a:pt x="10340" y="21638"/>
                    <a:pt x="10226" y="21570"/>
                  </a:cubicBezTo>
                  <a:cubicBezTo>
                    <a:pt x="10044" y="21456"/>
                    <a:pt x="9861" y="21319"/>
                    <a:pt x="9701" y="21182"/>
                  </a:cubicBezTo>
                  <a:lnTo>
                    <a:pt x="9610" y="21136"/>
                  </a:lnTo>
                  <a:cubicBezTo>
                    <a:pt x="9519" y="21068"/>
                    <a:pt x="9427" y="20976"/>
                    <a:pt x="9313" y="20908"/>
                  </a:cubicBezTo>
                  <a:lnTo>
                    <a:pt x="9290" y="20885"/>
                  </a:lnTo>
                  <a:lnTo>
                    <a:pt x="9017" y="20703"/>
                  </a:lnTo>
                  <a:cubicBezTo>
                    <a:pt x="8880" y="20588"/>
                    <a:pt x="8743" y="20497"/>
                    <a:pt x="8606" y="20406"/>
                  </a:cubicBezTo>
                  <a:lnTo>
                    <a:pt x="8423" y="20292"/>
                  </a:lnTo>
                  <a:cubicBezTo>
                    <a:pt x="8218" y="20132"/>
                    <a:pt x="8012" y="19995"/>
                    <a:pt x="7784" y="19858"/>
                  </a:cubicBezTo>
                  <a:lnTo>
                    <a:pt x="7647" y="19744"/>
                  </a:lnTo>
                  <a:lnTo>
                    <a:pt x="7601" y="19721"/>
                  </a:lnTo>
                  <a:lnTo>
                    <a:pt x="7533" y="19675"/>
                  </a:lnTo>
                  <a:cubicBezTo>
                    <a:pt x="7396" y="19584"/>
                    <a:pt x="7282" y="19493"/>
                    <a:pt x="7168" y="19402"/>
                  </a:cubicBezTo>
                  <a:cubicBezTo>
                    <a:pt x="7054" y="19310"/>
                    <a:pt x="6939" y="19219"/>
                    <a:pt x="6825" y="19105"/>
                  </a:cubicBezTo>
                  <a:lnTo>
                    <a:pt x="6574" y="18899"/>
                  </a:lnTo>
                  <a:lnTo>
                    <a:pt x="6392" y="18762"/>
                  </a:lnTo>
                  <a:cubicBezTo>
                    <a:pt x="6232" y="18625"/>
                    <a:pt x="6072" y="18489"/>
                    <a:pt x="5912" y="18352"/>
                  </a:cubicBezTo>
                  <a:cubicBezTo>
                    <a:pt x="5867" y="18306"/>
                    <a:pt x="5798" y="18260"/>
                    <a:pt x="5730" y="18215"/>
                  </a:cubicBezTo>
                  <a:cubicBezTo>
                    <a:pt x="5593" y="18078"/>
                    <a:pt x="5456" y="17964"/>
                    <a:pt x="5342" y="17827"/>
                  </a:cubicBezTo>
                  <a:lnTo>
                    <a:pt x="5296" y="17781"/>
                  </a:lnTo>
                  <a:lnTo>
                    <a:pt x="5205" y="17690"/>
                  </a:lnTo>
                  <a:cubicBezTo>
                    <a:pt x="5159" y="17644"/>
                    <a:pt x="5113" y="17598"/>
                    <a:pt x="5068" y="17553"/>
                  </a:cubicBezTo>
                  <a:cubicBezTo>
                    <a:pt x="5045" y="17530"/>
                    <a:pt x="5022" y="17507"/>
                    <a:pt x="4999" y="17484"/>
                  </a:cubicBezTo>
                  <a:cubicBezTo>
                    <a:pt x="4885" y="17370"/>
                    <a:pt x="4748" y="17256"/>
                    <a:pt x="4634" y="17119"/>
                  </a:cubicBezTo>
                  <a:lnTo>
                    <a:pt x="4246" y="16663"/>
                  </a:lnTo>
                  <a:lnTo>
                    <a:pt x="4178" y="16594"/>
                  </a:lnTo>
                  <a:cubicBezTo>
                    <a:pt x="4132" y="16548"/>
                    <a:pt x="4109" y="16503"/>
                    <a:pt x="4063" y="16457"/>
                  </a:cubicBezTo>
                  <a:cubicBezTo>
                    <a:pt x="4041" y="16434"/>
                    <a:pt x="3995" y="16389"/>
                    <a:pt x="3949" y="16343"/>
                  </a:cubicBezTo>
                  <a:cubicBezTo>
                    <a:pt x="3927" y="16297"/>
                    <a:pt x="3881" y="16274"/>
                    <a:pt x="3858" y="16229"/>
                  </a:cubicBezTo>
                  <a:cubicBezTo>
                    <a:pt x="3744" y="16092"/>
                    <a:pt x="3607" y="15955"/>
                    <a:pt x="3470" y="15818"/>
                  </a:cubicBezTo>
                  <a:cubicBezTo>
                    <a:pt x="3402" y="15772"/>
                    <a:pt x="3356" y="15704"/>
                    <a:pt x="3310" y="15658"/>
                  </a:cubicBezTo>
                  <a:cubicBezTo>
                    <a:pt x="3265" y="15613"/>
                    <a:pt x="3219" y="15567"/>
                    <a:pt x="3173" y="15521"/>
                  </a:cubicBezTo>
                  <a:lnTo>
                    <a:pt x="3128" y="15476"/>
                  </a:lnTo>
                  <a:lnTo>
                    <a:pt x="3105" y="15453"/>
                  </a:lnTo>
                  <a:cubicBezTo>
                    <a:pt x="3059" y="15407"/>
                    <a:pt x="3014" y="15339"/>
                    <a:pt x="2968" y="15293"/>
                  </a:cubicBezTo>
                  <a:lnTo>
                    <a:pt x="2854" y="15133"/>
                  </a:lnTo>
                  <a:cubicBezTo>
                    <a:pt x="2785" y="15042"/>
                    <a:pt x="2740" y="14973"/>
                    <a:pt x="2694" y="14905"/>
                  </a:cubicBezTo>
                  <a:cubicBezTo>
                    <a:pt x="2740" y="14837"/>
                    <a:pt x="2717" y="14745"/>
                    <a:pt x="2671" y="14677"/>
                  </a:cubicBezTo>
                  <a:cubicBezTo>
                    <a:pt x="2648" y="14631"/>
                    <a:pt x="2603" y="14585"/>
                    <a:pt x="2534" y="14585"/>
                  </a:cubicBezTo>
                  <a:cubicBezTo>
                    <a:pt x="2511" y="14585"/>
                    <a:pt x="2511" y="14563"/>
                    <a:pt x="2489" y="14563"/>
                  </a:cubicBezTo>
                  <a:cubicBezTo>
                    <a:pt x="2466" y="14563"/>
                    <a:pt x="2420" y="14585"/>
                    <a:pt x="2374" y="14608"/>
                  </a:cubicBezTo>
                  <a:lnTo>
                    <a:pt x="2352" y="14608"/>
                  </a:lnTo>
                  <a:cubicBezTo>
                    <a:pt x="2329" y="14631"/>
                    <a:pt x="2306" y="14631"/>
                    <a:pt x="2283" y="14631"/>
                  </a:cubicBezTo>
                  <a:cubicBezTo>
                    <a:pt x="2215" y="14677"/>
                    <a:pt x="2146" y="14700"/>
                    <a:pt x="2055" y="14745"/>
                  </a:cubicBezTo>
                  <a:lnTo>
                    <a:pt x="1986" y="14791"/>
                  </a:lnTo>
                  <a:lnTo>
                    <a:pt x="1918" y="14814"/>
                  </a:lnTo>
                  <a:cubicBezTo>
                    <a:pt x="1827" y="14859"/>
                    <a:pt x="1758" y="14882"/>
                    <a:pt x="1712" y="14905"/>
                  </a:cubicBezTo>
                  <a:cubicBezTo>
                    <a:pt x="1621" y="14928"/>
                    <a:pt x="1553" y="14951"/>
                    <a:pt x="1461" y="14973"/>
                  </a:cubicBezTo>
                  <a:cubicBezTo>
                    <a:pt x="1324" y="15019"/>
                    <a:pt x="1210" y="15042"/>
                    <a:pt x="1096" y="15065"/>
                  </a:cubicBezTo>
                  <a:lnTo>
                    <a:pt x="1051" y="15065"/>
                  </a:lnTo>
                  <a:lnTo>
                    <a:pt x="982" y="15088"/>
                  </a:lnTo>
                  <a:cubicBezTo>
                    <a:pt x="685" y="15156"/>
                    <a:pt x="411" y="15179"/>
                    <a:pt x="160" y="15202"/>
                  </a:cubicBezTo>
                  <a:cubicBezTo>
                    <a:pt x="69" y="15225"/>
                    <a:pt x="1" y="15293"/>
                    <a:pt x="1" y="15384"/>
                  </a:cubicBezTo>
                  <a:cubicBezTo>
                    <a:pt x="1" y="15430"/>
                    <a:pt x="23" y="15453"/>
                    <a:pt x="46" y="15476"/>
                  </a:cubicBezTo>
                  <a:cubicBezTo>
                    <a:pt x="46" y="15498"/>
                    <a:pt x="46" y="15521"/>
                    <a:pt x="46" y="15544"/>
                  </a:cubicBezTo>
                  <a:cubicBezTo>
                    <a:pt x="69" y="15590"/>
                    <a:pt x="92" y="15635"/>
                    <a:pt x="115" y="15681"/>
                  </a:cubicBezTo>
                  <a:lnTo>
                    <a:pt x="183" y="15750"/>
                  </a:lnTo>
                  <a:cubicBezTo>
                    <a:pt x="229" y="15818"/>
                    <a:pt x="274" y="15864"/>
                    <a:pt x="297" y="15932"/>
                  </a:cubicBezTo>
                  <a:lnTo>
                    <a:pt x="389" y="16069"/>
                  </a:lnTo>
                  <a:cubicBezTo>
                    <a:pt x="434" y="16138"/>
                    <a:pt x="480" y="16206"/>
                    <a:pt x="526" y="16274"/>
                  </a:cubicBezTo>
                  <a:cubicBezTo>
                    <a:pt x="571" y="16320"/>
                    <a:pt x="617" y="16366"/>
                    <a:pt x="640" y="16434"/>
                  </a:cubicBezTo>
                  <a:cubicBezTo>
                    <a:pt x="708" y="16526"/>
                    <a:pt x="777" y="16617"/>
                    <a:pt x="845" y="16708"/>
                  </a:cubicBezTo>
                  <a:cubicBezTo>
                    <a:pt x="845" y="16754"/>
                    <a:pt x="868" y="16777"/>
                    <a:pt x="891" y="16799"/>
                  </a:cubicBezTo>
                  <a:cubicBezTo>
                    <a:pt x="1005" y="17051"/>
                    <a:pt x="1142" y="17279"/>
                    <a:pt x="1302" y="17484"/>
                  </a:cubicBezTo>
                  <a:cubicBezTo>
                    <a:pt x="1347" y="17576"/>
                    <a:pt x="1416" y="17667"/>
                    <a:pt x="1484" y="17735"/>
                  </a:cubicBezTo>
                  <a:cubicBezTo>
                    <a:pt x="1598" y="17849"/>
                    <a:pt x="1712" y="18009"/>
                    <a:pt x="1872" y="18215"/>
                  </a:cubicBezTo>
                  <a:lnTo>
                    <a:pt x="1895" y="18237"/>
                  </a:lnTo>
                  <a:cubicBezTo>
                    <a:pt x="1918" y="18283"/>
                    <a:pt x="1941" y="18306"/>
                    <a:pt x="1964" y="18329"/>
                  </a:cubicBezTo>
                  <a:cubicBezTo>
                    <a:pt x="2032" y="18420"/>
                    <a:pt x="2101" y="18489"/>
                    <a:pt x="2169" y="18580"/>
                  </a:cubicBezTo>
                  <a:cubicBezTo>
                    <a:pt x="2237" y="18648"/>
                    <a:pt x="2306" y="18717"/>
                    <a:pt x="2352" y="18785"/>
                  </a:cubicBezTo>
                  <a:cubicBezTo>
                    <a:pt x="2420" y="18877"/>
                    <a:pt x="2489" y="18945"/>
                    <a:pt x="2557" y="19036"/>
                  </a:cubicBezTo>
                  <a:lnTo>
                    <a:pt x="2625" y="19105"/>
                  </a:lnTo>
                  <a:cubicBezTo>
                    <a:pt x="2648" y="19128"/>
                    <a:pt x="2671" y="19128"/>
                    <a:pt x="2694" y="19150"/>
                  </a:cubicBezTo>
                  <a:cubicBezTo>
                    <a:pt x="2717" y="19150"/>
                    <a:pt x="2762" y="19173"/>
                    <a:pt x="2785" y="19173"/>
                  </a:cubicBezTo>
                  <a:cubicBezTo>
                    <a:pt x="2808" y="19173"/>
                    <a:pt x="2831" y="19150"/>
                    <a:pt x="2854" y="19150"/>
                  </a:cubicBezTo>
                  <a:cubicBezTo>
                    <a:pt x="2945" y="19265"/>
                    <a:pt x="3036" y="19379"/>
                    <a:pt x="3150" y="19516"/>
                  </a:cubicBezTo>
                  <a:lnTo>
                    <a:pt x="3196" y="19561"/>
                  </a:lnTo>
                  <a:lnTo>
                    <a:pt x="3265" y="19630"/>
                  </a:lnTo>
                  <a:cubicBezTo>
                    <a:pt x="3333" y="19698"/>
                    <a:pt x="3402" y="19767"/>
                    <a:pt x="3470" y="19835"/>
                  </a:cubicBezTo>
                  <a:lnTo>
                    <a:pt x="3493" y="19858"/>
                  </a:lnTo>
                  <a:lnTo>
                    <a:pt x="3584" y="19949"/>
                  </a:lnTo>
                  <a:lnTo>
                    <a:pt x="3630" y="19995"/>
                  </a:lnTo>
                  <a:lnTo>
                    <a:pt x="3675" y="20041"/>
                  </a:lnTo>
                  <a:cubicBezTo>
                    <a:pt x="3744" y="20132"/>
                    <a:pt x="3835" y="20200"/>
                    <a:pt x="3904" y="20292"/>
                  </a:cubicBezTo>
                  <a:cubicBezTo>
                    <a:pt x="4086" y="20429"/>
                    <a:pt x="4337" y="20680"/>
                    <a:pt x="4634" y="20885"/>
                  </a:cubicBezTo>
                  <a:lnTo>
                    <a:pt x="4725" y="20954"/>
                  </a:lnTo>
                  <a:cubicBezTo>
                    <a:pt x="4794" y="21022"/>
                    <a:pt x="4885" y="21091"/>
                    <a:pt x="4977" y="21159"/>
                  </a:cubicBezTo>
                  <a:lnTo>
                    <a:pt x="5113" y="21273"/>
                  </a:lnTo>
                  <a:cubicBezTo>
                    <a:pt x="5159" y="21342"/>
                    <a:pt x="5228" y="21387"/>
                    <a:pt x="5296" y="21433"/>
                  </a:cubicBezTo>
                  <a:cubicBezTo>
                    <a:pt x="5501" y="21616"/>
                    <a:pt x="5730" y="21775"/>
                    <a:pt x="5935" y="21890"/>
                  </a:cubicBezTo>
                  <a:cubicBezTo>
                    <a:pt x="6095" y="22004"/>
                    <a:pt x="6255" y="22141"/>
                    <a:pt x="6414" y="22255"/>
                  </a:cubicBezTo>
                  <a:lnTo>
                    <a:pt x="6506" y="22300"/>
                  </a:lnTo>
                  <a:cubicBezTo>
                    <a:pt x="6574" y="22369"/>
                    <a:pt x="6666" y="22437"/>
                    <a:pt x="6757" y="22483"/>
                  </a:cubicBezTo>
                  <a:lnTo>
                    <a:pt x="6825" y="22551"/>
                  </a:lnTo>
                  <a:lnTo>
                    <a:pt x="6894" y="22597"/>
                  </a:lnTo>
                  <a:cubicBezTo>
                    <a:pt x="7122" y="22780"/>
                    <a:pt x="7373" y="22962"/>
                    <a:pt x="7716" y="23145"/>
                  </a:cubicBezTo>
                  <a:cubicBezTo>
                    <a:pt x="7807" y="23213"/>
                    <a:pt x="7898" y="23259"/>
                    <a:pt x="8012" y="23328"/>
                  </a:cubicBezTo>
                  <a:lnTo>
                    <a:pt x="8058" y="23350"/>
                  </a:lnTo>
                  <a:lnTo>
                    <a:pt x="8149" y="23396"/>
                  </a:lnTo>
                  <a:cubicBezTo>
                    <a:pt x="8263" y="23464"/>
                    <a:pt x="8377" y="23533"/>
                    <a:pt x="8492" y="23601"/>
                  </a:cubicBezTo>
                  <a:lnTo>
                    <a:pt x="8583" y="23647"/>
                  </a:lnTo>
                  <a:cubicBezTo>
                    <a:pt x="8743" y="23738"/>
                    <a:pt x="8880" y="23830"/>
                    <a:pt x="9017" y="23898"/>
                  </a:cubicBezTo>
                  <a:lnTo>
                    <a:pt x="9131" y="23967"/>
                  </a:lnTo>
                  <a:lnTo>
                    <a:pt x="9245" y="24012"/>
                  </a:lnTo>
                  <a:lnTo>
                    <a:pt x="9427" y="24149"/>
                  </a:lnTo>
                  <a:cubicBezTo>
                    <a:pt x="9542" y="24218"/>
                    <a:pt x="9633" y="24286"/>
                    <a:pt x="9724" y="24355"/>
                  </a:cubicBezTo>
                  <a:lnTo>
                    <a:pt x="9793" y="24400"/>
                  </a:lnTo>
                  <a:cubicBezTo>
                    <a:pt x="9930" y="24469"/>
                    <a:pt x="10044" y="24560"/>
                    <a:pt x="10181" y="24629"/>
                  </a:cubicBezTo>
                  <a:lnTo>
                    <a:pt x="10295" y="24697"/>
                  </a:lnTo>
                  <a:cubicBezTo>
                    <a:pt x="10340" y="24720"/>
                    <a:pt x="10386" y="24743"/>
                    <a:pt x="10432" y="24743"/>
                  </a:cubicBezTo>
                  <a:lnTo>
                    <a:pt x="10477" y="24743"/>
                  </a:lnTo>
                  <a:cubicBezTo>
                    <a:pt x="10523" y="24743"/>
                    <a:pt x="10592" y="24720"/>
                    <a:pt x="10637" y="24697"/>
                  </a:cubicBezTo>
                  <a:cubicBezTo>
                    <a:pt x="10660" y="24674"/>
                    <a:pt x="10683" y="24651"/>
                    <a:pt x="10706" y="24651"/>
                  </a:cubicBezTo>
                  <a:cubicBezTo>
                    <a:pt x="10774" y="24583"/>
                    <a:pt x="10820" y="24560"/>
                    <a:pt x="10865" y="24537"/>
                  </a:cubicBezTo>
                  <a:lnTo>
                    <a:pt x="10888" y="24514"/>
                  </a:lnTo>
                  <a:cubicBezTo>
                    <a:pt x="11025" y="24423"/>
                    <a:pt x="11139" y="24355"/>
                    <a:pt x="11253" y="24286"/>
                  </a:cubicBezTo>
                  <a:cubicBezTo>
                    <a:pt x="11436" y="24195"/>
                    <a:pt x="11573" y="24081"/>
                    <a:pt x="11710" y="23967"/>
                  </a:cubicBezTo>
                  <a:cubicBezTo>
                    <a:pt x="11801" y="23921"/>
                    <a:pt x="11870" y="23852"/>
                    <a:pt x="11961" y="23784"/>
                  </a:cubicBezTo>
                  <a:cubicBezTo>
                    <a:pt x="11984" y="23761"/>
                    <a:pt x="12007" y="23738"/>
                    <a:pt x="12007" y="23716"/>
                  </a:cubicBezTo>
                  <a:lnTo>
                    <a:pt x="12075" y="23647"/>
                  </a:lnTo>
                  <a:cubicBezTo>
                    <a:pt x="12144" y="23601"/>
                    <a:pt x="12189" y="23556"/>
                    <a:pt x="12258" y="23510"/>
                  </a:cubicBezTo>
                  <a:cubicBezTo>
                    <a:pt x="12349" y="23442"/>
                    <a:pt x="12418" y="23396"/>
                    <a:pt x="12486" y="23350"/>
                  </a:cubicBezTo>
                  <a:lnTo>
                    <a:pt x="12532" y="23328"/>
                  </a:lnTo>
                  <a:lnTo>
                    <a:pt x="12532" y="23328"/>
                  </a:lnTo>
                  <a:cubicBezTo>
                    <a:pt x="12463" y="23419"/>
                    <a:pt x="12440" y="23533"/>
                    <a:pt x="12463" y="23624"/>
                  </a:cubicBezTo>
                  <a:cubicBezTo>
                    <a:pt x="12395" y="23647"/>
                    <a:pt x="12349" y="23693"/>
                    <a:pt x="12303" y="23716"/>
                  </a:cubicBezTo>
                  <a:lnTo>
                    <a:pt x="12030" y="23921"/>
                  </a:lnTo>
                  <a:lnTo>
                    <a:pt x="11938" y="23989"/>
                  </a:lnTo>
                  <a:cubicBezTo>
                    <a:pt x="11847" y="24058"/>
                    <a:pt x="11756" y="24126"/>
                    <a:pt x="11664" y="24195"/>
                  </a:cubicBezTo>
                  <a:cubicBezTo>
                    <a:pt x="11550" y="24286"/>
                    <a:pt x="11459" y="24355"/>
                    <a:pt x="11345" y="24423"/>
                  </a:cubicBezTo>
                  <a:lnTo>
                    <a:pt x="11208" y="24514"/>
                  </a:lnTo>
                  <a:cubicBezTo>
                    <a:pt x="11071" y="24606"/>
                    <a:pt x="10934" y="24697"/>
                    <a:pt x="10797" y="24788"/>
                  </a:cubicBezTo>
                  <a:cubicBezTo>
                    <a:pt x="10706" y="24857"/>
                    <a:pt x="10637" y="24902"/>
                    <a:pt x="10546" y="24948"/>
                  </a:cubicBezTo>
                  <a:cubicBezTo>
                    <a:pt x="10569" y="25039"/>
                    <a:pt x="10569" y="25131"/>
                    <a:pt x="10523" y="25199"/>
                  </a:cubicBezTo>
                  <a:cubicBezTo>
                    <a:pt x="10477" y="25268"/>
                    <a:pt x="10409" y="25336"/>
                    <a:pt x="10340" y="25359"/>
                  </a:cubicBezTo>
                  <a:lnTo>
                    <a:pt x="10249" y="25359"/>
                  </a:lnTo>
                  <a:cubicBezTo>
                    <a:pt x="10204" y="25359"/>
                    <a:pt x="10135" y="25359"/>
                    <a:pt x="10067" y="25313"/>
                  </a:cubicBezTo>
                  <a:lnTo>
                    <a:pt x="9930" y="25382"/>
                  </a:lnTo>
                  <a:lnTo>
                    <a:pt x="9907" y="25382"/>
                  </a:lnTo>
                  <a:cubicBezTo>
                    <a:pt x="9861" y="25473"/>
                    <a:pt x="9838" y="25542"/>
                    <a:pt x="9861" y="25633"/>
                  </a:cubicBezTo>
                  <a:cubicBezTo>
                    <a:pt x="9884" y="25701"/>
                    <a:pt x="9907" y="25747"/>
                    <a:pt x="9952" y="25815"/>
                  </a:cubicBezTo>
                  <a:cubicBezTo>
                    <a:pt x="9975" y="25838"/>
                    <a:pt x="10044" y="25884"/>
                    <a:pt x="10067" y="25907"/>
                  </a:cubicBezTo>
                  <a:cubicBezTo>
                    <a:pt x="10089" y="25930"/>
                    <a:pt x="10112" y="25952"/>
                    <a:pt x="10158" y="25975"/>
                  </a:cubicBezTo>
                  <a:cubicBezTo>
                    <a:pt x="10181" y="25998"/>
                    <a:pt x="10226" y="26021"/>
                    <a:pt x="10272" y="26044"/>
                  </a:cubicBezTo>
                  <a:lnTo>
                    <a:pt x="10318" y="26067"/>
                  </a:lnTo>
                  <a:cubicBezTo>
                    <a:pt x="10409" y="26112"/>
                    <a:pt x="10500" y="26158"/>
                    <a:pt x="10592" y="26203"/>
                  </a:cubicBezTo>
                  <a:cubicBezTo>
                    <a:pt x="10706" y="26272"/>
                    <a:pt x="10797" y="26318"/>
                    <a:pt x="10888" y="26386"/>
                  </a:cubicBezTo>
                  <a:cubicBezTo>
                    <a:pt x="10980" y="26432"/>
                    <a:pt x="11094" y="26500"/>
                    <a:pt x="11185" y="26546"/>
                  </a:cubicBezTo>
                  <a:lnTo>
                    <a:pt x="11322" y="26614"/>
                  </a:lnTo>
                  <a:lnTo>
                    <a:pt x="11368" y="26637"/>
                  </a:lnTo>
                  <a:cubicBezTo>
                    <a:pt x="11413" y="26660"/>
                    <a:pt x="11459" y="26683"/>
                    <a:pt x="11505" y="26706"/>
                  </a:cubicBezTo>
                  <a:cubicBezTo>
                    <a:pt x="11573" y="26751"/>
                    <a:pt x="11641" y="26797"/>
                    <a:pt x="11710" y="26820"/>
                  </a:cubicBezTo>
                  <a:cubicBezTo>
                    <a:pt x="11847" y="26888"/>
                    <a:pt x="11984" y="26957"/>
                    <a:pt x="12189" y="27025"/>
                  </a:cubicBezTo>
                  <a:cubicBezTo>
                    <a:pt x="12349" y="27071"/>
                    <a:pt x="12509" y="27116"/>
                    <a:pt x="12691" y="27139"/>
                  </a:cubicBezTo>
                  <a:cubicBezTo>
                    <a:pt x="12828" y="27162"/>
                    <a:pt x="12988" y="27162"/>
                    <a:pt x="13125" y="27185"/>
                  </a:cubicBezTo>
                  <a:lnTo>
                    <a:pt x="13262" y="27185"/>
                  </a:lnTo>
                  <a:cubicBezTo>
                    <a:pt x="13376" y="27185"/>
                    <a:pt x="13468" y="27208"/>
                    <a:pt x="13582" y="27208"/>
                  </a:cubicBezTo>
                  <a:lnTo>
                    <a:pt x="13696" y="27208"/>
                  </a:lnTo>
                  <a:cubicBezTo>
                    <a:pt x="13810" y="27208"/>
                    <a:pt x="13947" y="27208"/>
                    <a:pt x="14061" y="27185"/>
                  </a:cubicBezTo>
                  <a:lnTo>
                    <a:pt x="15020" y="27185"/>
                  </a:lnTo>
                  <a:cubicBezTo>
                    <a:pt x="15157" y="27162"/>
                    <a:pt x="15294" y="27162"/>
                    <a:pt x="15453" y="27162"/>
                  </a:cubicBezTo>
                  <a:cubicBezTo>
                    <a:pt x="15590" y="27162"/>
                    <a:pt x="15704" y="27162"/>
                    <a:pt x="15841" y="27139"/>
                  </a:cubicBezTo>
                  <a:cubicBezTo>
                    <a:pt x="16001" y="27139"/>
                    <a:pt x="16184" y="27116"/>
                    <a:pt x="16321" y="27071"/>
                  </a:cubicBezTo>
                  <a:cubicBezTo>
                    <a:pt x="16389" y="27071"/>
                    <a:pt x="16435" y="27071"/>
                    <a:pt x="16480" y="27048"/>
                  </a:cubicBezTo>
                  <a:cubicBezTo>
                    <a:pt x="16595" y="27025"/>
                    <a:pt x="16686" y="27025"/>
                    <a:pt x="16777" y="27002"/>
                  </a:cubicBezTo>
                  <a:cubicBezTo>
                    <a:pt x="17051" y="26934"/>
                    <a:pt x="17348" y="26843"/>
                    <a:pt x="17690" y="26706"/>
                  </a:cubicBezTo>
                  <a:lnTo>
                    <a:pt x="17759" y="26683"/>
                  </a:lnTo>
                  <a:cubicBezTo>
                    <a:pt x="17804" y="26660"/>
                    <a:pt x="17873" y="26637"/>
                    <a:pt x="17918" y="26614"/>
                  </a:cubicBezTo>
                  <a:cubicBezTo>
                    <a:pt x="17964" y="26592"/>
                    <a:pt x="18010" y="26569"/>
                    <a:pt x="18055" y="26569"/>
                  </a:cubicBezTo>
                  <a:lnTo>
                    <a:pt x="18147" y="26523"/>
                  </a:lnTo>
                  <a:cubicBezTo>
                    <a:pt x="18306" y="26455"/>
                    <a:pt x="18443" y="26386"/>
                    <a:pt x="18580" y="26318"/>
                  </a:cubicBezTo>
                  <a:cubicBezTo>
                    <a:pt x="18854" y="26181"/>
                    <a:pt x="19105" y="26044"/>
                    <a:pt x="19356" y="25907"/>
                  </a:cubicBezTo>
                  <a:cubicBezTo>
                    <a:pt x="19539" y="25838"/>
                    <a:pt x="19676" y="25724"/>
                    <a:pt x="19836" y="25610"/>
                  </a:cubicBezTo>
                  <a:lnTo>
                    <a:pt x="19927" y="25519"/>
                  </a:lnTo>
                  <a:cubicBezTo>
                    <a:pt x="20155" y="25359"/>
                    <a:pt x="20338" y="25154"/>
                    <a:pt x="20543" y="24971"/>
                  </a:cubicBezTo>
                  <a:cubicBezTo>
                    <a:pt x="20726" y="24788"/>
                    <a:pt x="20931" y="24560"/>
                    <a:pt x="21160" y="24332"/>
                  </a:cubicBezTo>
                  <a:lnTo>
                    <a:pt x="21228" y="24241"/>
                  </a:lnTo>
                  <a:cubicBezTo>
                    <a:pt x="21297" y="24149"/>
                    <a:pt x="21388" y="24081"/>
                    <a:pt x="21456" y="23989"/>
                  </a:cubicBezTo>
                  <a:cubicBezTo>
                    <a:pt x="21502" y="23944"/>
                    <a:pt x="21525" y="23921"/>
                    <a:pt x="21525" y="23898"/>
                  </a:cubicBezTo>
                  <a:cubicBezTo>
                    <a:pt x="21593" y="23830"/>
                    <a:pt x="21662" y="23761"/>
                    <a:pt x="21730" y="23670"/>
                  </a:cubicBezTo>
                  <a:lnTo>
                    <a:pt x="21913" y="23464"/>
                  </a:lnTo>
                  <a:cubicBezTo>
                    <a:pt x="22027" y="23305"/>
                    <a:pt x="22164" y="23145"/>
                    <a:pt x="22278" y="23008"/>
                  </a:cubicBezTo>
                  <a:cubicBezTo>
                    <a:pt x="22438" y="22803"/>
                    <a:pt x="22598" y="22597"/>
                    <a:pt x="22803" y="22300"/>
                  </a:cubicBezTo>
                  <a:cubicBezTo>
                    <a:pt x="22940" y="22095"/>
                    <a:pt x="23100" y="21867"/>
                    <a:pt x="23237" y="21638"/>
                  </a:cubicBezTo>
                  <a:lnTo>
                    <a:pt x="23282" y="21547"/>
                  </a:lnTo>
                  <a:lnTo>
                    <a:pt x="23397" y="21387"/>
                  </a:lnTo>
                  <a:cubicBezTo>
                    <a:pt x="23465" y="21250"/>
                    <a:pt x="23556" y="21113"/>
                    <a:pt x="23625" y="20999"/>
                  </a:cubicBezTo>
                  <a:cubicBezTo>
                    <a:pt x="23716" y="20840"/>
                    <a:pt x="23807" y="20680"/>
                    <a:pt x="23899" y="20543"/>
                  </a:cubicBezTo>
                  <a:lnTo>
                    <a:pt x="23967" y="20429"/>
                  </a:lnTo>
                  <a:cubicBezTo>
                    <a:pt x="24036" y="20292"/>
                    <a:pt x="24104" y="20155"/>
                    <a:pt x="24173" y="20018"/>
                  </a:cubicBezTo>
                  <a:lnTo>
                    <a:pt x="24264" y="19881"/>
                  </a:lnTo>
                  <a:cubicBezTo>
                    <a:pt x="24355" y="19675"/>
                    <a:pt x="24469" y="19470"/>
                    <a:pt x="24561" y="19287"/>
                  </a:cubicBezTo>
                  <a:cubicBezTo>
                    <a:pt x="24561" y="19287"/>
                    <a:pt x="24561" y="19265"/>
                    <a:pt x="24561" y="19242"/>
                  </a:cubicBezTo>
                  <a:lnTo>
                    <a:pt x="24583" y="19242"/>
                  </a:lnTo>
                  <a:cubicBezTo>
                    <a:pt x="24629" y="19105"/>
                    <a:pt x="24698" y="18991"/>
                    <a:pt x="24743" y="18899"/>
                  </a:cubicBezTo>
                  <a:lnTo>
                    <a:pt x="24812" y="18717"/>
                  </a:lnTo>
                  <a:lnTo>
                    <a:pt x="24971" y="18420"/>
                  </a:lnTo>
                  <a:cubicBezTo>
                    <a:pt x="25063" y="18237"/>
                    <a:pt x="25154" y="18055"/>
                    <a:pt x="25245" y="17895"/>
                  </a:cubicBezTo>
                  <a:cubicBezTo>
                    <a:pt x="25382" y="17598"/>
                    <a:pt x="25519" y="17302"/>
                    <a:pt x="25656" y="17005"/>
                  </a:cubicBezTo>
                  <a:cubicBezTo>
                    <a:pt x="25679" y="16936"/>
                    <a:pt x="25725" y="16868"/>
                    <a:pt x="25748" y="16799"/>
                  </a:cubicBezTo>
                  <a:lnTo>
                    <a:pt x="25839" y="16594"/>
                  </a:lnTo>
                  <a:lnTo>
                    <a:pt x="25862" y="16526"/>
                  </a:lnTo>
                  <a:cubicBezTo>
                    <a:pt x="25907" y="16411"/>
                    <a:pt x="25953" y="16297"/>
                    <a:pt x="26021" y="16183"/>
                  </a:cubicBezTo>
                  <a:cubicBezTo>
                    <a:pt x="26044" y="16115"/>
                    <a:pt x="26067" y="16046"/>
                    <a:pt x="26090" y="15978"/>
                  </a:cubicBezTo>
                  <a:lnTo>
                    <a:pt x="26113" y="15978"/>
                  </a:lnTo>
                  <a:cubicBezTo>
                    <a:pt x="26204" y="15978"/>
                    <a:pt x="26250" y="15978"/>
                    <a:pt x="26295" y="15932"/>
                  </a:cubicBezTo>
                  <a:cubicBezTo>
                    <a:pt x="26364" y="15886"/>
                    <a:pt x="26387" y="15818"/>
                    <a:pt x="26409" y="15750"/>
                  </a:cubicBezTo>
                  <a:cubicBezTo>
                    <a:pt x="26455" y="15658"/>
                    <a:pt x="26501" y="15590"/>
                    <a:pt x="26524" y="15498"/>
                  </a:cubicBezTo>
                  <a:cubicBezTo>
                    <a:pt x="26592" y="15384"/>
                    <a:pt x="26638" y="15270"/>
                    <a:pt x="26683" y="15156"/>
                  </a:cubicBezTo>
                  <a:cubicBezTo>
                    <a:pt x="26729" y="15065"/>
                    <a:pt x="26775" y="14973"/>
                    <a:pt x="26820" y="14882"/>
                  </a:cubicBezTo>
                  <a:cubicBezTo>
                    <a:pt x="26934" y="14654"/>
                    <a:pt x="27071" y="14426"/>
                    <a:pt x="27163" y="14175"/>
                  </a:cubicBezTo>
                  <a:cubicBezTo>
                    <a:pt x="27277" y="13901"/>
                    <a:pt x="27391" y="13604"/>
                    <a:pt x="27505" y="13239"/>
                  </a:cubicBezTo>
                  <a:cubicBezTo>
                    <a:pt x="27574" y="12988"/>
                    <a:pt x="27688" y="12668"/>
                    <a:pt x="27756" y="12326"/>
                  </a:cubicBezTo>
                  <a:lnTo>
                    <a:pt x="27779" y="12303"/>
                  </a:lnTo>
                  <a:cubicBezTo>
                    <a:pt x="27802" y="12234"/>
                    <a:pt x="27825" y="12166"/>
                    <a:pt x="27847" y="12097"/>
                  </a:cubicBezTo>
                  <a:cubicBezTo>
                    <a:pt x="27939" y="11892"/>
                    <a:pt x="28007" y="11664"/>
                    <a:pt x="28099" y="11458"/>
                  </a:cubicBezTo>
                  <a:lnTo>
                    <a:pt x="28213" y="11207"/>
                  </a:lnTo>
                  <a:cubicBezTo>
                    <a:pt x="28304" y="10933"/>
                    <a:pt x="28395" y="10659"/>
                    <a:pt x="28464" y="10340"/>
                  </a:cubicBezTo>
                  <a:cubicBezTo>
                    <a:pt x="28532" y="10020"/>
                    <a:pt x="28578" y="9701"/>
                    <a:pt x="28624" y="9381"/>
                  </a:cubicBezTo>
                  <a:cubicBezTo>
                    <a:pt x="28646" y="9153"/>
                    <a:pt x="28692" y="8833"/>
                    <a:pt x="28669" y="8537"/>
                  </a:cubicBezTo>
                  <a:cubicBezTo>
                    <a:pt x="28669" y="8400"/>
                    <a:pt x="28669" y="8263"/>
                    <a:pt x="28646" y="8149"/>
                  </a:cubicBezTo>
                  <a:cubicBezTo>
                    <a:pt x="28646" y="8057"/>
                    <a:pt x="28646" y="7966"/>
                    <a:pt x="28624" y="7898"/>
                  </a:cubicBezTo>
                  <a:cubicBezTo>
                    <a:pt x="28624" y="7863"/>
                    <a:pt x="28624" y="7835"/>
                    <a:pt x="28624" y="7806"/>
                  </a:cubicBezTo>
                  <a:cubicBezTo>
                    <a:pt x="28624" y="7692"/>
                    <a:pt x="28601" y="7578"/>
                    <a:pt x="28601" y="7464"/>
                  </a:cubicBezTo>
                  <a:cubicBezTo>
                    <a:pt x="28601" y="7373"/>
                    <a:pt x="28601" y="7281"/>
                    <a:pt x="28601" y="7190"/>
                  </a:cubicBezTo>
                  <a:cubicBezTo>
                    <a:pt x="28601" y="7167"/>
                    <a:pt x="28601" y="7167"/>
                    <a:pt x="28578" y="7167"/>
                  </a:cubicBezTo>
                  <a:cubicBezTo>
                    <a:pt x="28578" y="7167"/>
                    <a:pt x="28578" y="7144"/>
                    <a:pt x="28578" y="7144"/>
                  </a:cubicBezTo>
                  <a:cubicBezTo>
                    <a:pt x="28578" y="7030"/>
                    <a:pt x="28555" y="6893"/>
                    <a:pt x="28532" y="6734"/>
                  </a:cubicBezTo>
                  <a:cubicBezTo>
                    <a:pt x="28532" y="6665"/>
                    <a:pt x="28509" y="6597"/>
                    <a:pt x="28487" y="6505"/>
                  </a:cubicBezTo>
                  <a:lnTo>
                    <a:pt x="28487" y="6437"/>
                  </a:lnTo>
                  <a:lnTo>
                    <a:pt x="28464" y="6346"/>
                  </a:lnTo>
                  <a:cubicBezTo>
                    <a:pt x="28441" y="6277"/>
                    <a:pt x="28441" y="6231"/>
                    <a:pt x="28418" y="6163"/>
                  </a:cubicBezTo>
                  <a:cubicBezTo>
                    <a:pt x="28395" y="6094"/>
                    <a:pt x="28372" y="6049"/>
                    <a:pt x="28372" y="5980"/>
                  </a:cubicBezTo>
                  <a:lnTo>
                    <a:pt x="28327" y="5821"/>
                  </a:lnTo>
                  <a:cubicBezTo>
                    <a:pt x="28235" y="5524"/>
                    <a:pt x="28121" y="5227"/>
                    <a:pt x="27984" y="4930"/>
                  </a:cubicBezTo>
                  <a:lnTo>
                    <a:pt x="27893" y="4771"/>
                  </a:lnTo>
                  <a:cubicBezTo>
                    <a:pt x="27870" y="4702"/>
                    <a:pt x="27825" y="4611"/>
                    <a:pt x="27779" y="4542"/>
                  </a:cubicBezTo>
                  <a:cubicBezTo>
                    <a:pt x="27733" y="4405"/>
                    <a:pt x="27642" y="4291"/>
                    <a:pt x="27574" y="4200"/>
                  </a:cubicBezTo>
                  <a:cubicBezTo>
                    <a:pt x="27368" y="3880"/>
                    <a:pt x="27094" y="3538"/>
                    <a:pt x="26752" y="3150"/>
                  </a:cubicBezTo>
                  <a:cubicBezTo>
                    <a:pt x="26683" y="3081"/>
                    <a:pt x="26615" y="3013"/>
                    <a:pt x="26546" y="2945"/>
                  </a:cubicBezTo>
                  <a:cubicBezTo>
                    <a:pt x="26501" y="2876"/>
                    <a:pt x="26432" y="2830"/>
                    <a:pt x="26387" y="2762"/>
                  </a:cubicBezTo>
                  <a:lnTo>
                    <a:pt x="26341" y="2716"/>
                  </a:lnTo>
                  <a:cubicBezTo>
                    <a:pt x="26204" y="2579"/>
                    <a:pt x="26044" y="2442"/>
                    <a:pt x="25884" y="2305"/>
                  </a:cubicBezTo>
                  <a:lnTo>
                    <a:pt x="25748" y="2214"/>
                  </a:lnTo>
                  <a:cubicBezTo>
                    <a:pt x="25656" y="2123"/>
                    <a:pt x="25565" y="2009"/>
                    <a:pt x="25451" y="1917"/>
                  </a:cubicBezTo>
                  <a:lnTo>
                    <a:pt x="25428" y="1895"/>
                  </a:lnTo>
                  <a:cubicBezTo>
                    <a:pt x="25314" y="1780"/>
                    <a:pt x="25200" y="1689"/>
                    <a:pt x="25086" y="1575"/>
                  </a:cubicBezTo>
                  <a:lnTo>
                    <a:pt x="24994" y="1484"/>
                  </a:lnTo>
                  <a:lnTo>
                    <a:pt x="24949" y="1461"/>
                  </a:lnTo>
                  <a:lnTo>
                    <a:pt x="24926" y="1438"/>
                  </a:lnTo>
                  <a:cubicBezTo>
                    <a:pt x="24857" y="1370"/>
                    <a:pt x="24789" y="1301"/>
                    <a:pt x="24720" y="1255"/>
                  </a:cubicBezTo>
                  <a:cubicBezTo>
                    <a:pt x="24629" y="1187"/>
                    <a:pt x="24561" y="1141"/>
                    <a:pt x="24492" y="1096"/>
                  </a:cubicBezTo>
                  <a:lnTo>
                    <a:pt x="24264" y="959"/>
                  </a:lnTo>
                  <a:cubicBezTo>
                    <a:pt x="24173" y="890"/>
                    <a:pt x="24104" y="845"/>
                    <a:pt x="24013" y="799"/>
                  </a:cubicBezTo>
                  <a:lnTo>
                    <a:pt x="23944" y="753"/>
                  </a:lnTo>
                  <a:cubicBezTo>
                    <a:pt x="23830" y="685"/>
                    <a:pt x="23716" y="616"/>
                    <a:pt x="23602" y="548"/>
                  </a:cubicBezTo>
                  <a:cubicBezTo>
                    <a:pt x="23465" y="434"/>
                    <a:pt x="23305" y="365"/>
                    <a:pt x="23168" y="274"/>
                  </a:cubicBezTo>
                  <a:lnTo>
                    <a:pt x="23123" y="274"/>
                  </a:lnTo>
                  <a:lnTo>
                    <a:pt x="23100" y="251"/>
                  </a:lnTo>
                  <a:cubicBezTo>
                    <a:pt x="23054" y="160"/>
                    <a:pt x="22940" y="91"/>
                    <a:pt x="22826" y="91"/>
                  </a:cubicBezTo>
                  <a:lnTo>
                    <a:pt x="22757" y="91"/>
                  </a:lnTo>
                  <a:cubicBezTo>
                    <a:pt x="22735" y="46"/>
                    <a:pt x="22666" y="0"/>
                    <a:pt x="22598"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9" name="Google Shape;4895;p38">
              <a:extLst>
                <a:ext uri="{FF2B5EF4-FFF2-40B4-BE49-F238E27FC236}">
                  <a16:creationId xmlns:a16="http://schemas.microsoft.com/office/drawing/2014/main" id="{87B57582-C43F-8AF0-CDAE-8F8E264B5401}"/>
                </a:ext>
              </a:extLst>
            </p:cNvPr>
            <p:cNvSpPr/>
            <p:nvPr/>
          </p:nvSpPr>
          <p:spPr>
            <a:xfrm>
              <a:off x="7387128" y="1164291"/>
              <a:ext cx="95821" cy="106063"/>
            </a:xfrm>
            <a:custGeom>
              <a:avLst/>
              <a:gdLst/>
              <a:ahLst/>
              <a:cxnLst/>
              <a:rect l="l" t="t" r="r" b="b"/>
              <a:pathLst>
                <a:path w="3424" h="3790" extrusionOk="0">
                  <a:moveTo>
                    <a:pt x="571" y="0"/>
                  </a:moveTo>
                  <a:cubicBezTo>
                    <a:pt x="525" y="23"/>
                    <a:pt x="502" y="23"/>
                    <a:pt x="479" y="46"/>
                  </a:cubicBezTo>
                  <a:cubicBezTo>
                    <a:pt x="457" y="46"/>
                    <a:pt x="411" y="46"/>
                    <a:pt x="388" y="69"/>
                  </a:cubicBezTo>
                  <a:cubicBezTo>
                    <a:pt x="343" y="69"/>
                    <a:pt x="297" y="92"/>
                    <a:pt x="274" y="137"/>
                  </a:cubicBezTo>
                  <a:cubicBezTo>
                    <a:pt x="251" y="160"/>
                    <a:pt x="228" y="183"/>
                    <a:pt x="228" y="206"/>
                  </a:cubicBezTo>
                  <a:lnTo>
                    <a:pt x="183" y="206"/>
                  </a:lnTo>
                  <a:cubicBezTo>
                    <a:pt x="69" y="251"/>
                    <a:pt x="0" y="366"/>
                    <a:pt x="46" y="457"/>
                  </a:cubicBezTo>
                  <a:cubicBezTo>
                    <a:pt x="69" y="548"/>
                    <a:pt x="114" y="640"/>
                    <a:pt x="183" y="708"/>
                  </a:cubicBezTo>
                  <a:cubicBezTo>
                    <a:pt x="206" y="754"/>
                    <a:pt x="251" y="799"/>
                    <a:pt x="297" y="845"/>
                  </a:cubicBezTo>
                  <a:cubicBezTo>
                    <a:pt x="365" y="936"/>
                    <a:pt x="434" y="1005"/>
                    <a:pt x="525" y="1073"/>
                  </a:cubicBezTo>
                  <a:cubicBezTo>
                    <a:pt x="662" y="1210"/>
                    <a:pt x="799" y="1370"/>
                    <a:pt x="936" y="1507"/>
                  </a:cubicBezTo>
                  <a:cubicBezTo>
                    <a:pt x="1073" y="1644"/>
                    <a:pt x="1210" y="1781"/>
                    <a:pt x="1347" y="1918"/>
                  </a:cubicBezTo>
                  <a:cubicBezTo>
                    <a:pt x="1484" y="2055"/>
                    <a:pt x="1598" y="2192"/>
                    <a:pt x="1712" y="2351"/>
                  </a:cubicBezTo>
                  <a:cubicBezTo>
                    <a:pt x="1758" y="2397"/>
                    <a:pt x="1803" y="2443"/>
                    <a:pt x="1849" y="2511"/>
                  </a:cubicBezTo>
                  <a:cubicBezTo>
                    <a:pt x="1917" y="2625"/>
                    <a:pt x="2009" y="2717"/>
                    <a:pt x="2100" y="2831"/>
                  </a:cubicBezTo>
                  <a:cubicBezTo>
                    <a:pt x="2169" y="2945"/>
                    <a:pt x="2260" y="3082"/>
                    <a:pt x="2351" y="3196"/>
                  </a:cubicBezTo>
                  <a:cubicBezTo>
                    <a:pt x="2397" y="3287"/>
                    <a:pt x="2465" y="3379"/>
                    <a:pt x="2534" y="3493"/>
                  </a:cubicBezTo>
                  <a:cubicBezTo>
                    <a:pt x="2557" y="3515"/>
                    <a:pt x="2579" y="3561"/>
                    <a:pt x="2602" y="3607"/>
                  </a:cubicBezTo>
                  <a:cubicBezTo>
                    <a:pt x="2671" y="3698"/>
                    <a:pt x="2785" y="3789"/>
                    <a:pt x="2922" y="3789"/>
                  </a:cubicBezTo>
                  <a:cubicBezTo>
                    <a:pt x="3104" y="3789"/>
                    <a:pt x="3241" y="3607"/>
                    <a:pt x="3310" y="3447"/>
                  </a:cubicBezTo>
                  <a:cubicBezTo>
                    <a:pt x="3310" y="3401"/>
                    <a:pt x="3333" y="3356"/>
                    <a:pt x="3355" y="3310"/>
                  </a:cubicBezTo>
                  <a:cubicBezTo>
                    <a:pt x="3355" y="3310"/>
                    <a:pt x="3355" y="3287"/>
                    <a:pt x="3355" y="3287"/>
                  </a:cubicBezTo>
                  <a:cubicBezTo>
                    <a:pt x="3378" y="3219"/>
                    <a:pt x="3401" y="3173"/>
                    <a:pt x="3424" y="3105"/>
                  </a:cubicBezTo>
                  <a:cubicBezTo>
                    <a:pt x="3424" y="3036"/>
                    <a:pt x="3424" y="2991"/>
                    <a:pt x="3424" y="2945"/>
                  </a:cubicBezTo>
                  <a:cubicBezTo>
                    <a:pt x="3424" y="2876"/>
                    <a:pt x="3401" y="2785"/>
                    <a:pt x="3401" y="2717"/>
                  </a:cubicBezTo>
                  <a:cubicBezTo>
                    <a:pt x="3378" y="2557"/>
                    <a:pt x="3355" y="2420"/>
                    <a:pt x="3310" y="2260"/>
                  </a:cubicBezTo>
                  <a:cubicBezTo>
                    <a:pt x="3241" y="2100"/>
                    <a:pt x="3173" y="1963"/>
                    <a:pt x="3104" y="1804"/>
                  </a:cubicBezTo>
                  <a:cubicBezTo>
                    <a:pt x="3013" y="1667"/>
                    <a:pt x="2945" y="1530"/>
                    <a:pt x="2853" y="1393"/>
                  </a:cubicBezTo>
                  <a:cubicBezTo>
                    <a:pt x="2762" y="1256"/>
                    <a:pt x="2671" y="1142"/>
                    <a:pt x="2579" y="1028"/>
                  </a:cubicBezTo>
                  <a:cubicBezTo>
                    <a:pt x="2534" y="959"/>
                    <a:pt x="2465" y="891"/>
                    <a:pt x="2397" y="822"/>
                  </a:cubicBezTo>
                  <a:cubicBezTo>
                    <a:pt x="2351" y="754"/>
                    <a:pt x="2283" y="708"/>
                    <a:pt x="2214" y="640"/>
                  </a:cubicBezTo>
                  <a:cubicBezTo>
                    <a:pt x="2077" y="548"/>
                    <a:pt x="1940" y="434"/>
                    <a:pt x="1803" y="366"/>
                  </a:cubicBezTo>
                  <a:cubicBezTo>
                    <a:pt x="1689" y="274"/>
                    <a:pt x="1552" y="206"/>
                    <a:pt x="1415" y="160"/>
                  </a:cubicBezTo>
                  <a:cubicBezTo>
                    <a:pt x="1301" y="115"/>
                    <a:pt x="1164" y="69"/>
                    <a:pt x="1050" y="46"/>
                  </a:cubicBezTo>
                  <a:cubicBezTo>
                    <a:pt x="982" y="23"/>
                    <a:pt x="913" y="23"/>
                    <a:pt x="867"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0" name="Google Shape;4896;p38">
              <a:extLst>
                <a:ext uri="{FF2B5EF4-FFF2-40B4-BE49-F238E27FC236}">
                  <a16:creationId xmlns:a16="http://schemas.microsoft.com/office/drawing/2014/main" id="{368FAFF3-DD16-55A8-7AD7-337194915BA9}"/>
                </a:ext>
              </a:extLst>
            </p:cNvPr>
            <p:cNvSpPr/>
            <p:nvPr/>
          </p:nvSpPr>
          <p:spPr>
            <a:xfrm>
              <a:off x="6481337" y="2872356"/>
              <a:ext cx="180811" cy="186548"/>
            </a:xfrm>
            <a:custGeom>
              <a:avLst/>
              <a:gdLst/>
              <a:ahLst/>
              <a:cxnLst/>
              <a:rect l="l" t="t" r="r" b="b"/>
              <a:pathLst>
                <a:path w="6461" h="6666" extrusionOk="0">
                  <a:moveTo>
                    <a:pt x="2580" y="0"/>
                  </a:moveTo>
                  <a:cubicBezTo>
                    <a:pt x="2534" y="0"/>
                    <a:pt x="2466" y="23"/>
                    <a:pt x="2398" y="46"/>
                  </a:cubicBezTo>
                  <a:cubicBezTo>
                    <a:pt x="2283" y="114"/>
                    <a:pt x="2146" y="183"/>
                    <a:pt x="2032" y="274"/>
                  </a:cubicBezTo>
                  <a:lnTo>
                    <a:pt x="1987" y="320"/>
                  </a:lnTo>
                  <a:lnTo>
                    <a:pt x="1827" y="434"/>
                  </a:lnTo>
                  <a:cubicBezTo>
                    <a:pt x="1736" y="502"/>
                    <a:pt x="1644" y="548"/>
                    <a:pt x="1553" y="616"/>
                  </a:cubicBezTo>
                  <a:cubicBezTo>
                    <a:pt x="1484" y="662"/>
                    <a:pt x="1393" y="731"/>
                    <a:pt x="1325" y="776"/>
                  </a:cubicBezTo>
                  <a:lnTo>
                    <a:pt x="1256" y="799"/>
                  </a:lnTo>
                  <a:lnTo>
                    <a:pt x="1211" y="822"/>
                  </a:lnTo>
                  <a:cubicBezTo>
                    <a:pt x="1165" y="845"/>
                    <a:pt x="1119" y="868"/>
                    <a:pt x="1074" y="890"/>
                  </a:cubicBezTo>
                  <a:cubicBezTo>
                    <a:pt x="960" y="959"/>
                    <a:pt x="868" y="1027"/>
                    <a:pt x="731" y="1119"/>
                  </a:cubicBezTo>
                  <a:lnTo>
                    <a:pt x="708" y="1141"/>
                  </a:lnTo>
                  <a:lnTo>
                    <a:pt x="617" y="1187"/>
                  </a:lnTo>
                  <a:lnTo>
                    <a:pt x="571" y="1233"/>
                  </a:lnTo>
                  <a:cubicBezTo>
                    <a:pt x="526" y="1256"/>
                    <a:pt x="480" y="1278"/>
                    <a:pt x="457" y="1324"/>
                  </a:cubicBezTo>
                  <a:cubicBezTo>
                    <a:pt x="389" y="1347"/>
                    <a:pt x="366" y="1392"/>
                    <a:pt x="343" y="1415"/>
                  </a:cubicBezTo>
                  <a:cubicBezTo>
                    <a:pt x="298" y="1461"/>
                    <a:pt x="275" y="1507"/>
                    <a:pt x="275" y="1575"/>
                  </a:cubicBezTo>
                  <a:cubicBezTo>
                    <a:pt x="206" y="1644"/>
                    <a:pt x="138" y="1735"/>
                    <a:pt x="92" y="1803"/>
                  </a:cubicBezTo>
                  <a:cubicBezTo>
                    <a:pt x="47" y="1895"/>
                    <a:pt x="1" y="1986"/>
                    <a:pt x="1" y="2077"/>
                  </a:cubicBezTo>
                  <a:cubicBezTo>
                    <a:pt x="1" y="2169"/>
                    <a:pt x="24" y="2260"/>
                    <a:pt x="47" y="2351"/>
                  </a:cubicBezTo>
                  <a:cubicBezTo>
                    <a:pt x="115" y="2488"/>
                    <a:pt x="183" y="2602"/>
                    <a:pt x="252" y="2762"/>
                  </a:cubicBezTo>
                  <a:cubicBezTo>
                    <a:pt x="320" y="2876"/>
                    <a:pt x="412" y="3013"/>
                    <a:pt x="480" y="3127"/>
                  </a:cubicBezTo>
                  <a:cubicBezTo>
                    <a:pt x="549" y="3219"/>
                    <a:pt x="640" y="3333"/>
                    <a:pt x="708" y="3447"/>
                  </a:cubicBezTo>
                  <a:lnTo>
                    <a:pt x="754" y="3515"/>
                  </a:lnTo>
                  <a:lnTo>
                    <a:pt x="777" y="3561"/>
                  </a:lnTo>
                  <a:lnTo>
                    <a:pt x="823" y="3607"/>
                  </a:lnTo>
                  <a:lnTo>
                    <a:pt x="937" y="3766"/>
                  </a:lnTo>
                  <a:cubicBezTo>
                    <a:pt x="1005" y="3858"/>
                    <a:pt x="1074" y="3949"/>
                    <a:pt x="1142" y="4017"/>
                  </a:cubicBezTo>
                  <a:cubicBezTo>
                    <a:pt x="1165" y="4063"/>
                    <a:pt x="1211" y="4109"/>
                    <a:pt x="1256" y="4154"/>
                  </a:cubicBezTo>
                  <a:lnTo>
                    <a:pt x="1325" y="4223"/>
                  </a:lnTo>
                  <a:lnTo>
                    <a:pt x="1416" y="4337"/>
                  </a:lnTo>
                  <a:cubicBezTo>
                    <a:pt x="1621" y="4588"/>
                    <a:pt x="1827" y="4816"/>
                    <a:pt x="2055" y="5067"/>
                  </a:cubicBezTo>
                  <a:lnTo>
                    <a:pt x="2101" y="5136"/>
                  </a:lnTo>
                  <a:lnTo>
                    <a:pt x="2101" y="5113"/>
                  </a:lnTo>
                  <a:cubicBezTo>
                    <a:pt x="2192" y="5227"/>
                    <a:pt x="2283" y="5318"/>
                    <a:pt x="2375" y="5410"/>
                  </a:cubicBezTo>
                  <a:lnTo>
                    <a:pt x="2398" y="5478"/>
                  </a:lnTo>
                  <a:lnTo>
                    <a:pt x="2512" y="5592"/>
                  </a:lnTo>
                  <a:cubicBezTo>
                    <a:pt x="2626" y="5729"/>
                    <a:pt x="2786" y="5912"/>
                    <a:pt x="2945" y="6072"/>
                  </a:cubicBezTo>
                  <a:lnTo>
                    <a:pt x="3082" y="6163"/>
                  </a:lnTo>
                  <a:lnTo>
                    <a:pt x="3196" y="6277"/>
                  </a:lnTo>
                  <a:cubicBezTo>
                    <a:pt x="3242" y="6323"/>
                    <a:pt x="3311" y="6368"/>
                    <a:pt x="3379" y="6437"/>
                  </a:cubicBezTo>
                  <a:lnTo>
                    <a:pt x="3447" y="6483"/>
                  </a:lnTo>
                  <a:lnTo>
                    <a:pt x="3516" y="6528"/>
                  </a:lnTo>
                  <a:lnTo>
                    <a:pt x="3562" y="6574"/>
                  </a:lnTo>
                  <a:cubicBezTo>
                    <a:pt x="3607" y="6597"/>
                    <a:pt x="3630" y="6619"/>
                    <a:pt x="3676" y="6619"/>
                  </a:cubicBezTo>
                  <a:cubicBezTo>
                    <a:pt x="3721" y="6665"/>
                    <a:pt x="3790" y="6665"/>
                    <a:pt x="3858" y="6665"/>
                  </a:cubicBezTo>
                  <a:cubicBezTo>
                    <a:pt x="3995" y="6665"/>
                    <a:pt x="4109" y="6619"/>
                    <a:pt x="4224" y="6528"/>
                  </a:cubicBezTo>
                  <a:cubicBezTo>
                    <a:pt x="4292" y="6460"/>
                    <a:pt x="4360" y="6391"/>
                    <a:pt x="4429" y="6323"/>
                  </a:cubicBezTo>
                  <a:lnTo>
                    <a:pt x="4520" y="6231"/>
                  </a:lnTo>
                  <a:lnTo>
                    <a:pt x="4589" y="6186"/>
                  </a:lnTo>
                  <a:cubicBezTo>
                    <a:pt x="4657" y="6117"/>
                    <a:pt x="4726" y="6049"/>
                    <a:pt x="4771" y="5980"/>
                  </a:cubicBezTo>
                  <a:cubicBezTo>
                    <a:pt x="4817" y="5912"/>
                    <a:pt x="4885" y="5866"/>
                    <a:pt x="4931" y="5821"/>
                  </a:cubicBezTo>
                  <a:cubicBezTo>
                    <a:pt x="4977" y="5775"/>
                    <a:pt x="5045" y="5729"/>
                    <a:pt x="5091" y="5684"/>
                  </a:cubicBezTo>
                  <a:cubicBezTo>
                    <a:pt x="5182" y="5661"/>
                    <a:pt x="5251" y="5615"/>
                    <a:pt x="5319" y="5570"/>
                  </a:cubicBezTo>
                  <a:lnTo>
                    <a:pt x="5410" y="5547"/>
                  </a:lnTo>
                  <a:cubicBezTo>
                    <a:pt x="5502" y="5501"/>
                    <a:pt x="5593" y="5455"/>
                    <a:pt x="5684" y="5387"/>
                  </a:cubicBezTo>
                  <a:cubicBezTo>
                    <a:pt x="5776" y="5318"/>
                    <a:pt x="5844" y="5250"/>
                    <a:pt x="5935" y="5136"/>
                  </a:cubicBezTo>
                  <a:lnTo>
                    <a:pt x="6004" y="5045"/>
                  </a:lnTo>
                  <a:cubicBezTo>
                    <a:pt x="6050" y="4976"/>
                    <a:pt x="6095" y="4908"/>
                    <a:pt x="6164" y="4839"/>
                  </a:cubicBezTo>
                  <a:cubicBezTo>
                    <a:pt x="6209" y="4816"/>
                    <a:pt x="6232" y="4793"/>
                    <a:pt x="6255" y="4793"/>
                  </a:cubicBezTo>
                  <a:lnTo>
                    <a:pt x="6301" y="4771"/>
                  </a:lnTo>
                  <a:cubicBezTo>
                    <a:pt x="6392" y="4702"/>
                    <a:pt x="6438" y="4634"/>
                    <a:pt x="6438" y="4565"/>
                  </a:cubicBezTo>
                  <a:cubicBezTo>
                    <a:pt x="6460" y="4520"/>
                    <a:pt x="6460" y="4497"/>
                    <a:pt x="6438" y="4474"/>
                  </a:cubicBezTo>
                  <a:cubicBezTo>
                    <a:pt x="6438" y="4405"/>
                    <a:pt x="6438" y="4383"/>
                    <a:pt x="6392" y="4337"/>
                  </a:cubicBezTo>
                  <a:cubicBezTo>
                    <a:pt x="6369" y="4291"/>
                    <a:pt x="6346" y="4268"/>
                    <a:pt x="6323" y="4246"/>
                  </a:cubicBezTo>
                  <a:cubicBezTo>
                    <a:pt x="6209" y="4086"/>
                    <a:pt x="6072" y="3949"/>
                    <a:pt x="5935" y="3835"/>
                  </a:cubicBezTo>
                  <a:lnTo>
                    <a:pt x="5890" y="3789"/>
                  </a:lnTo>
                  <a:lnTo>
                    <a:pt x="5844" y="3721"/>
                  </a:lnTo>
                  <a:lnTo>
                    <a:pt x="5662" y="3538"/>
                  </a:lnTo>
                  <a:lnTo>
                    <a:pt x="5570" y="3424"/>
                  </a:lnTo>
                  <a:lnTo>
                    <a:pt x="5525" y="3401"/>
                  </a:lnTo>
                  <a:cubicBezTo>
                    <a:pt x="5365" y="3196"/>
                    <a:pt x="5205" y="3036"/>
                    <a:pt x="5022" y="2853"/>
                  </a:cubicBezTo>
                  <a:cubicBezTo>
                    <a:pt x="4908" y="2739"/>
                    <a:pt x="4794" y="2625"/>
                    <a:pt x="4680" y="2488"/>
                  </a:cubicBezTo>
                  <a:lnTo>
                    <a:pt x="4543" y="2351"/>
                  </a:lnTo>
                  <a:cubicBezTo>
                    <a:pt x="4475" y="2283"/>
                    <a:pt x="4429" y="2214"/>
                    <a:pt x="4360" y="2146"/>
                  </a:cubicBezTo>
                  <a:cubicBezTo>
                    <a:pt x="4224" y="1986"/>
                    <a:pt x="4087" y="1826"/>
                    <a:pt x="3950" y="1644"/>
                  </a:cubicBezTo>
                  <a:lnTo>
                    <a:pt x="3904" y="1575"/>
                  </a:lnTo>
                  <a:lnTo>
                    <a:pt x="3881" y="1529"/>
                  </a:lnTo>
                  <a:lnTo>
                    <a:pt x="3858" y="1484"/>
                  </a:lnTo>
                  <a:lnTo>
                    <a:pt x="3813" y="1438"/>
                  </a:lnTo>
                  <a:cubicBezTo>
                    <a:pt x="3721" y="1324"/>
                    <a:pt x="3653" y="1233"/>
                    <a:pt x="3584" y="1141"/>
                  </a:cubicBezTo>
                  <a:lnTo>
                    <a:pt x="3493" y="982"/>
                  </a:lnTo>
                  <a:lnTo>
                    <a:pt x="3333" y="753"/>
                  </a:lnTo>
                  <a:cubicBezTo>
                    <a:pt x="3288" y="708"/>
                    <a:pt x="3242" y="639"/>
                    <a:pt x="3196" y="571"/>
                  </a:cubicBezTo>
                  <a:lnTo>
                    <a:pt x="3174" y="548"/>
                  </a:lnTo>
                  <a:lnTo>
                    <a:pt x="3082" y="434"/>
                  </a:lnTo>
                  <a:lnTo>
                    <a:pt x="3037" y="343"/>
                  </a:lnTo>
                  <a:lnTo>
                    <a:pt x="2900" y="160"/>
                  </a:lnTo>
                  <a:cubicBezTo>
                    <a:pt x="2854" y="114"/>
                    <a:pt x="2831" y="69"/>
                    <a:pt x="2786" y="46"/>
                  </a:cubicBezTo>
                  <a:cubicBezTo>
                    <a:pt x="2717" y="23"/>
                    <a:pt x="2671" y="23"/>
                    <a:pt x="2580" y="0"/>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1" name="Google Shape;4897;p38">
              <a:extLst>
                <a:ext uri="{FF2B5EF4-FFF2-40B4-BE49-F238E27FC236}">
                  <a16:creationId xmlns:a16="http://schemas.microsoft.com/office/drawing/2014/main" id="{52992D34-E82B-E556-EC74-F0159EA59EC8}"/>
                </a:ext>
              </a:extLst>
            </p:cNvPr>
            <p:cNvSpPr/>
            <p:nvPr/>
          </p:nvSpPr>
          <p:spPr>
            <a:xfrm>
              <a:off x="6977679" y="2920266"/>
              <a:ext cx="129682" cy="73265"/>
            </a:xfrm>
            <a:custGeom>
              <a:avLst/>
              <a:gdLst/>
              <a:ahLst/>
              <a:cxnLst/>
              <a:rect l="l" t="t" r="r" b="b"/>
              <a:pathLst>
                <a:path w="4634" h="2618" extrusionOk="0">
                  <a:moveTo>
                    <a:pt x="525" y="0"/>
                  </a:moveTo>
                  <a:cubicBezTo>
                    <a:pt x="502" y="0"/>
                    <a:pt x="457" y="0"/>
                    <a:pt x="434" y="23"/>
                  </a:cubicBezTo>
                  <a:cubicBezTo>
                    <a:pt x="365" y="69"/>
                    <a:pt x="274" y="114"/>
                    <a:pt x="206" y="183"/>
                  </a:cubicBezTo>
                  <a:cubicBezTo>
                    <a:pt x="114" y="251"/>
                    <a:pt x="0" y="365"/>
                    <a:pt x="0" y="502"/>
                  </a:cubicBezTo>
                  <a:cubicBezTo>
                    <a:pt x="0" y="639"/>
                    <a:pt x="46" y="730"/>
                    <a:pt x="91" y="845"/>
                  </a:cubicBezTo>
                  <a:cubicBezTo>
                    <a:pt x="160" y="959"/>
                    <a:pt x="228" y="1027"/>
                    <a:pt x="297" y="1118"/>
                  </a:cubicBezTo>
                  <a:cubicBezTo>
                    <a:pt x="320" y="1141"/>
                    <a:pt x="342" y="1164"/>
                    <a:pt x="388" y="1210"/>
                  </a:cubicBezTo>
                  <a:cubicBezTo>
                    <a:pt x="411" y="1210"/>
                    <a:pt x="434" y="1233"/>
                    <a:pt x="479" y="1255"/>
                  </a:cubicBezTo>
                  <a:cubicBezTo>
                    <a:pt x="616" y="1347"/>
                    <a:pt x="753" y="1438"/>
                    <a:pt x="890" y="1529"/>
                  </a:cubicBezTo>
                  <a:lnTo>
                    <a:pt x="1027" y="1621"/>
                  </a:lnTo>
                  <a:cubicBezTo>
                    <a:pt x="1096" y="1666"/>
                    <a:pt x="1164" y="1712"/>
                    <a:pt x="1233" y="1780"/>
                  </a:cubicBezTo>
                  <a:cubicBezTo>
                    <a:pt x="1256" y="1780"/>
                    <a:pt x="1278" y="1803"/>
                    <a:pt x="1278" y="1803"/>
                  </a:cubicBezTo>
                  <a:cubicBezTo>
                    <a:pt x="1324" y="1826"/>
                    <a:pt x="1347" y="1849"/>
                    <a:pt x="1392" y="1849"/>
                  </a:cubicBezTo>
                  <a:cubicBezTo>
                    <a:pt x="1438" y="1872"/>
                    <a:pt x="1484" y="1895"/>
                    <a:pt x="1529" y="1895"/>
                  </a:cubicBezTo>
                  <a:cubicBezTo>
                    <a:pt x="1552" y="1917"/>
                    <a:pt x="1575" y="1917"/>
                    <a:pt x="1598" y="1917"/>
                  </a:cubicBezTo>
                  <a:cubicBezTo>
                    <a:pt x="1621" y="1940"/>
                    <a:pt x="1644" y="1940"/>
                    <a:pt x="1666" y="1963"/>
                  </a:cubicBezTo>
                  <a:lnTo>
                    <a:pt x="1758" y="1963"/>
                  </a:lnTo>
                  <a:cubicBezTo>
                    <a:pt x="1770" y="1967"/>
                    <a:pt x="1782" y="1969"/>
                    <a:pt x="1794" y="1969"/>
                  </a:cubicBezTo>
                  <a:cubicBezTo>
                    <a:pt x="1850" y="1969"/>
                    <a:pt x="1903" y="1928"/>
                    <a:pt x="1940" y="1872"/>
                  </a:cubicBezTo>
                  <a:cubicBezTo>
                    <a:pt x="2054" y="1963"/>
                    <a:pt x="2169" y="2031"/>
                    <a:pt x="2283" y="2100"/>
                  </a:cubicBezTo>
                  <a:cubicBezTo>
                    <a:pt x="2420" y="2168"/>
                    <a:pt x="2557" y="2237"/>
                    <a:pt x="2716" y="2305"/>
                  </a:cubicBezTo>
                  <a:cubicBezTo>
                    <a:pt x="2876" y="2374"/>
                    <a:pt x="3036" y="2442"/>
                    <a:pt x="3218" y="2488"/>
                  </a:cubicBezTo>
                  <a:cubicBezTo>
                    <a:pt x="3287" y="2511"/>
                    <a:pt x="3355" y="2534"/>
                    <a:pt x="3424" y="2556"/>
                  </a:cubicBezTo>
                  <a:cubicBezTo>
                    <a:pt x="3447" y="2556"/>
                    <a:pt x="3492" y="2556"/>
                    <a:pt x="3515" y="2579"/>
                  </a:cubicBezTo>
                  <a:cubicBezTo>
                    <a:pt x="3584" y="2579"/>
                    <a:pt x="3607" y="2579"/>
                    <a:pt x="3675" y="2556"/>
                  </a:cubicBezTo>
                  <a:cubicBezTo>
                    <a:pt x="3721" y="2556"/>
                    <a:pt x="3766" y="2534"/>
                    <a:pt x="3789" y="2511"/>
                  </a:cubicBezTo>
                  <a:cubicBezTo>
                    <a:pt x="3812" y="2534"/>
                    <a:pt x="3835" y="2556"/>
                    <a:pt x="3880" y="2579"/>
                  </a:cubicBezTo>
                  <a:cubicBezTo>
                    <a:pt x="3921" y="2606"/>
                    <a:pt x="3961" y="2617"/>
                    <a:pt x="4001" y="2617"/>
                  </a:cubicBezTo>
                  <a:cubicBezTo>
                    <a:pt x="4029" y="2617"/>
                    <a:pt x="4057" y="2612"/>
                    <a:pt x="4086" y="2602"/>
                  </a:cubicBezTo>
                  <a:cubicBezTo>
                    <a:pt x="4200" y="2579"/>
                    <a:pt x="4291" y="2465"/>
                    <a:pt x="4383" y="2374"/>
                  </a:cubicBezTo>
                  <a:cubicBezTo>
                    <a:pt x="4405" y="2374"/>
                    <a:pt x="4405" y="2351"/>
                    <a:pt x="4428" y="2351"/>
                  </a:cubicBezTo>
                  <a:cubicBezTo>
                    <a:pt x="4474" y="2305"/>
                    <a:pt x="4520" y="2260"/>
                    <a:pt x="4565" y="2214"/>
                  </a:cubicBezTo>
                  <a:cubicBezTo>
                    <a:pt x="4634" y="2123"/>
                    <a:pt x="4611" y="1986"/>
                    <a:pt x="4542" y="1917"/>
                  </a:cubicBezTo>
                  <a:cubicBezTo>
                    <a:pt x="4520" y="1895"/>
                    <a:pt x="4520" y="1895"/>
                    <a:pt x="4497" y="1895"/>
                  </a:cubicBezTo>
                  <a:cubicBezTo>
                    <a:pt x="4474" y="1849"/>
                    <a:pt x="4428" y="1826"/>
                    <a:pt x="4383" y="1780"/>
                  </a:cubicBezTo>
                  <a:cubicBezTo>
                    <a:pt x="4337" y="1758"/>
                    <a:pt x="4268" y="1758"/>
                    <a:pt x="4200" y="1758"/>
                  </a:cubicBezTo>
                  <a:lnTo>
                    <a:pt x="4154" y="1758"/>
                  </a:lnTo>
                  <a:cubicBezTo>
                    <a:pt x="4017" y="1735"/>
                    <a:pt x="3880" y="1712"/>
                    <a:pt x="3743" y="1666"/>
                  </a:cubicBezTo>
                  <a:cubicBezTo>
                    <a:pt x="3698" y="1621"/>
                    <a:pt x="3652" y="1575"/>
                    <a:pt x="3607" y="1529"/>
                  </a:cubicBezTo>
                  <a:cubicBezTo>
                    <a:pt x="3584" y="1484"/>
                    <a:pt x="3538" y="1461"/>
                    <a:pt x="3492" y="1415"/>
                  </a:cubicBezTo>
                  <a:cubicBezTo>
                    <a:pt x="3447" y="1415"/>
                    <a:pt x="3401" y="1392"/>
                    <a:pt x="3378" y="1370"/>
                  </a:cubicBezTo>
                  <a:lnTo>
                    <a:pt x="3264" y="1324"/>
                  </a:lnTo>
                  <a:cubicBezTo>
                    <a:pt x="2990" y="1187"/>
                    <a:pt x="2739" y="1050"/>
                    <a:pt x="2465" y="913"/>
                  </a:cubicBezTo>
                  <a:cubicBezTo>
                    <a:pt x="2374" y="845"/>
                    <a:pt x="2283" y="799"/>
                    <a:pt x="2169" y="753"/>
                  </a:cubicBezTo>
                  <a:cubicBezTo>
                    <a:pt x="2123" y="753"/>
                    <a:pt x="2054" y="753"/>
                    <a:pt x="2009" y="776"/>
                  </a:cubicBezTo>
                  <a:cubicBezTo>
                    <a:pt x="1963" y="822"/>
                    <a:pt x="1917" y="867"/>
                    <a:pt x="1917" y="936"/>
                  </a:cubicBezTo>
                  <a:cubicBezTo>
                    <a:pt x="1895" y="913"/>
                    <a:pt x="1849" y="867"/>
                    <a:pt x="1826" y="845"/>
                  </a:cubicBezTo>
                  <a:cubicBezTo>
                    <a:pt x="1735" y="776"/>
                    <a:pt x="1621" y="685"/>
                    <a:pt x="1507" y="616"/>
                  </a:cubicBezTo>
                  <a:cubicBezTo>
                    <a:pt x="1415" y="525"/>
                    <a:pt x="1301" y="457"/>
                    <a:pt x="1187" y="365"/>
                  </a:cubicBezTo>
                  <a:cubicBezTo>
                    <a:pt x="1141" y="320"/>
                    <a:pt x="1073" y="274"/>
                    <a:pt x="1004" y="251"/>
                  </a:cubicBezTo>
                  <a:cubicBezTo>
                    <a:pt x="890" y="160"/>
                    <a:pt x="776" y="69"/>
                    <a:pt x="639" y="23"/>
                  </a:cubicBezTo>
                  <a:cubicBezTo>
                    <a:pt x="594" y="0"/>
                    <a:pt x="571" y="0"/>
                    <a:pt x="525"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2" name="Google Shape;4898;p38">
              <a:extLst>
                <a:ext uri="{FF2B5EF4-FFF2-40B4-BE49-F238E27FC236}">
                  <a16:creationId xmlns:a16="http://schemas.microsoft.com/office/drawing/2014/main" id="{E99BC9D5-4149-2222-CC47-17B97EAA57D7}"/>
                </a:ext>
              </a:extLst>
            </p:cNvPr>
            <p:cNvSpPr/>
            <p:nvPr/>
          </p:nvSpPr>
          <p:spPr>
            <a:xfrm>
              <a:off x="7097119" y="2838494"/>
              <a:ext cx="84347" cy="50737"/>
            </a:xfrm>
            <a:custGeom>
              <a:avLst/>
              <a:gdLst/>
              <a:ahLst/>
              <a:cxnLst/>
              <a:rect l="l" t="t" r="r" b="b"/>
              <a:pathLst>
                <a:path w="3014" h="1813" extrusionOk="0">
                  <a:moveTo>
                    <a:pt x="525" y="0"/>
                  </a:moveTo>
                  <a:cubicBezTo>
                    <a:pt x="434" y="23"/>
                    <a:pt x="366" y="69"/>
                    <a:pt x="343" y="183"/>
                  </a:cubicBezTo>
                  <a:cubicBezTo>
                    <a:pt x="320" y="251"/>
                    <a:pt x="343" y="343"/>
                    <a:pt x="366" y="411"/>
                  </a:cubicBezTo>
                  <a:lnTo>
                    <a:pt x="343" y="411"/>
                  </a:lnTo>
                  <a:cubicBezTo>
                    <a:pt x="310" y="395"/>
                    <a:pt x="275" y="388"/>
                    <a:pt x="240" y="388"/>
                  </a:cubicBezTo>
                  <a:cubicBezTo>
                    <a:pt x="176" y="388"/>
                    <a:pt x="113" y="413"/>
                    <a:pt x="69" y="457"/>
                  </a:cubicBezTo>
                  <a:cubicBezTo>
                    <a:pt x="0" y="548"/>
                    <a:pt x="23" y="662"/>
                    <a:pt x="92" y="754"/>
                  </a:cubicBezTo>
                  <a:cubicBezTo>
                    <a:pt x="160" y="822"/>
                    <a:pt x="229" y="891"/>
                    <a:pt x="320" y="936"/>
                  </a:cubicBezTo>
                  <a:cubicBezTo>
                    <a:pt x="366" y="982"/>
                    <a:pt x="434" y="1005"/>
                    <a:pt x="480" y="1028"/>
                  </a:cubicBezTo>
                  <a:cubicBezTo>
                    <a:pt x="548" y="1073"/>
                    <a:pt x="640" y="1119"/>
                    <a:pt x="708" y="1142"/>
                  </a:cubicBezTo>
                  <a:cubicBezTo>
                    <a:pt x="845" y="1233"/>
                    <a:pt x="982" y="1279"/>
                    <a:pt x="1119" y="1347"/>
                  </a:cubicBezTo>
                  <a:cubicBezTo>
                    <a:pt x="1416" y="1507"/>
                    <a:pt x="1712" y="1621"/>
                    <a:pt x="2009" y="1712"/>
                  </a:cubicBezTo>
                  <a:cubicBezTo>
                    <a:pt x="2123" y="1758"/>
                    <a:pt x="2237" y="1781"/>
                    <a:pt x="2329" y="1804"/>
                  </a:cubicBezTo>
                  <a:cubicBezTo>
                    <a:pt x="2363" y="1809"/>
                    <a:pt x="2396" y="1812"/>
                    <a:pt x="2427" y="1812"/>
                  </a:cubicBezTo>
                  <a:cubicBezTo>
                    <a:pt x="2523" y="1812"/>
                    <a:pt x="2608" y="1786"/>
                    <a:pt x="2694" y="1735"/>
                  </a:cubicBezTo>
                  <a:cubicBezTo>
                    <a:pt x="2739" y="1689"/>
                    <a:pt x="2785" y="1644"/>
                    <a:pt x="2831" y="1575"/>
                  </a:cubicBezTo>
                  <a:cubicBezTo>
                    <a:pt x="2899" y="1484"/>
                    <a:pt x="2991" y="1347"/>
                    <a:pt x="2991" y="1233"/>
                  </a:cubicBezTo>
                  <a:cubicBezTo>
                    <a:pt x="3013" y="1119"/>
                    <a:pt x="3013" y="1028"/>
                    <a:pt x="2945" y="936"/>
                  </a:cubicBezTo>
                  <a:cubicBezTo>
                    <a:pt x="2922" y="868"/>
                    <a:pt x="2854" y="822"/>
                    <a:pt x="2785" y="776"/>
                  </a:cubicBezTo>
                  <a:cubicBezTo>
                    <a:pt x="2717" y="708"/>
                    <a:pt x="2625" y="685"/>
                    <a:pt x="2534" y="640"/>
                  </a:cubicBezTo>
                  <a:cubicBezTo>
                    <a:pt x="2329" y="548"/>
                    <a:pt x="2123" y="503"/>
                    <a:pt x="1918" y="457"/>
                  </a:cubicBezTo>
                  <a:cubicBezTo>
                    <a:pt x="1735" y="411"/>
                    <a:pt x="1553" y="366"/>
                    <a:pt x="1393" y="320"/>
                  </a:cubicBezTo>
                  <a:cubicBezTo>
                    <a:pt x="1233" y="274"/>
                    <a:pt x="1073" y="206"/>
                    <a:pt x="936" y="137"/>
                  </a:cubicBezTo>
                  <a:cubicBezTo>
                    <a:pt x="868" y="115"/>
                    <a:pt x="822" y="92"/>
                    <a:pt x="754" y="69"/>
                  </a:cubicBezTo>
                  <a:cubicBezTo>
                    <a:pt x="685" y="46"/>
                    <a:pt x="617" y="0"/>
                    <a:pt x="548"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3" name="Google Shape;4899;p38">
              <a:extLst>
                <a:ext uri="{FF2B5EF4-FFF2-40B4-BE49-F238E27FC236}">
                  <a16:creationId xmlns:a16="http://schemas.microsoft.com/office/drawing/2014/main" id="{9DCA061D-17FE-D04C-65B5-9A477BCAD031}"/>
                </a:ext>
              </a:extLst>
            </p:cNvPr>
            <p:cNvSpPr/>
            <p:nvPr/>
          </p:nvSpPr>
          <p:spPr>
            <a:xfrm>
              <a:off x="7140552" y="2667953"/>
              <a:ext cx="102873" cy="69655"/>
            </a:xfrm>
            <a:custGeom>
              <a:avLst/>
              <a:gdLst/>
              <a:ahLst/>
              <a:cxnLst/>
              <a:rect l="l" t="t" r="r" b="b"/>
              <a:pathLst>
                <a:path w="3676" h="2489" extrusionOk="0">
                  <a:moveTo>
                    <a:pt x="343" y="0"/>
                  </a:moveTo>
                  <a:cubicBezTo>
                    <a:pt x="274" y="0"/>
                    <a:pt x="229" y="23"/>
                    <a:pt x="183" y="69"/>
                  </a:cubicBezTo>
                  <a:cubicBezTo>
                    <a:pt x="167" y="52"/>
                    <a:pt x="139" y="36"/>
                    <a:pt x="109" y="36"/>
                  </a:cubicBezTo>
                  <a:cubicBezTo>
                    <a:pt x="96" y="36"/>
                    <a:pt x="82" y="39"/>
                    <a:pt x="69" y="46"/>
                  </a:cubicBezTo>
                  <a:cubicBezTo>
                    <a:pt x="23" y="46"/>
                    <a:pt x="1" y="114"/>
                    <a:pt x="23" y="160"/>
                  </a:cubicBezTo>
                  <a:cubicBezTo>
                    <a:pt x="23" y="251"/>
                    <a:pt x="46" y="320"/>
                    <a:pt x="69" y="388"/>
                  </a:cubicBezTo>
                  <a:cubicBezTo>
                    <a:pt x="23" y="434"/>
                    <a:pt x="23" y="502"/>
                    <a:pt x="46" y="525"/>
                  </a:cubicBezTo>
                  <a:cubicBezTo>
                    <a:pt x="69" y="616"/>
                    <a:pt x="92" y="685"/>
                    <a:pt x="138" y="753"/>
                  </a:cubicBezTo>
                  <a:cubicBezTo>
                    <a:pt x="138" y="799"/>
                    <a:pt x="160" y="822"/>
                    <a:pt x="183" y="867"/>
                  </a:cubicBezTo>
                  <a:cubicBezTo>
                    <a:pt x="183" y="890"/>
                    <a:pt x="206" y="913"/>
                    <a:pt x="206" y="913"/>
                  </a:cubicBezTo>
                  <a:cubicBezTo>
                    <a:pt x="206" y="936"/>
                    <a:pt x="229" y="936"/>
                    <a:pt x="229" y="959"/>
                  </a:cubicBezTo>
                  <a:cubicBezTo>
                    <a:pt x="252" y="1004"/>
                    <a:pt x="274" y="1050"/>
                    <a:pt x="320" y="1073"/>
                  </a:cubicBezTo>
                  <a:cubicBezTo>
                    <a:pt x="366" y="1141"/>
                    <a:pt x="434" y="1210"/>
                    <a:pt x="503" y="1255"/>
                  </a:cubicBezTo>
                  <a:cubicBezTo>
                    <a:pt x="594" y="1347"/>
                    <a:pt x="708" y="1415"/>
                    <a:pt x="799" y="1484"/>
                  </a:cubicBezTo>
                  <a:cubicBezTo>
                    <a:pt x="1028" y="1621"/>
                    <a:pt x="1233" y="1712"/>
                    <a:pt x="1461" y="1803"/>
                  </a:cubicBezTo>
                  <a:cubicBezTo>
                    <a:pt x="1530" y="1826"/>
                    <a:pt x="1598" y="1849"/>
                    <a:pt x="1690" y="1849"/>
                  </a:cubicBezTo>
                  <a:cubicBezTo>
                    <a:pt x="1701" y="1860"/>
                    <a:pt x="1718" y="1866"/>
                    <a:pt x="1735" y="1866"/>
                  </a:cubicBezTo>
                  <a:cubicBezTo>
                    <a:pt x="1752" y="1866"/>
                    <a:pt x="1770" y="1860"/>
                    <a:pt x="1781" y="1849"/>
                  </a:cubicBezTo>
                  <a:cubicBezTo>
                    <a:pt x="1781" y="1872"/>
                    <a:pt x="1781" y="1872"/>
                    <a:pt x="1781" y="1872"/>
                  </a:cubicBezTo>
                  <a:cubicBezTo>
                    <a:pt x="1872" y="1963"/>
                    <a:pt x="2009" y="2054"/>
                    <a:pt x="2123" y="2123"/>
                  </a:cubicBezTo>
                  <a:cubicBezTo>
                    <a:pt x="2169" y="2168"/>
                    <a:pt x="2237" y="2214"/>
                    <a:pt x="2306" y="2260"/>
                  </a:cubicBezTo>
                  <a:cubicBezTo>
                    <a:pt x="2397" y="2283"/>
                    <a:pt x="2489" y="2305"/>
                    <a:pt x="2557" y="2305"/>
                  </a:cubicBezTo>
                  <a:cubicBezTo>
                    <a:pt x="2603" y="2328"/>
                    <a:pt x="2671" y="2328"/>
                    <a:pt x="2717" y="2351"/>
                  </a:cubicBezTo>
                  <a:lnTo>
                    <a:pt x="2762" y="2351"/>
                  </a:lnTo>
                  <a:cubicBezTo>
                    <a:pt x="2831" y="2374"/>
                    <a:pt x="2922" y="2374"/>
                    <a:pt x="2991" y="2397"/>
                  </a:cubicBezTo>
                  <a:cubicBezTo>
                    <a:pt x="3059" y="2420"/>
                    <a:pt x="3128" y="2442"/>
                    <a:pt x="3219" y="2488"/>
                  </a:cubicBezTo>
                  <a:lnTo>
                    <a:pt x="3242" y="2488"/>
                  </a:lnTo>
                  <a:cubicBezTo>
                    <a:pt x="3242" y="2488"/>
                    <a:pt x="3265" y="2488"/>
                    <a:pt x="3265" y="2465"/>
                  </a:cubicBezTo>
                  <a:cubicBezTo>
                    <a:pt x="3310" y="2442"/>
                    <a:pt x="3333" y="2420"/>
                    <a:pt x="3356" y="2374"/>
                  </a:cubicBezTo>
                  <a:cubicBezTo>
                    <a:pt x="3356" y="2351"/>
                    <a:pt x="3356" y="2328"/>
                    <a:pt x="3379" y="2305"/>
                  </a:cubicBezTo>
                  <a:cubicBezTo>
                    <a:pt x="3379" y="2283"/>
                    <a:pt x="3379" y="2260"/>
                    <a:pt x="3379" y="2237"/>
                  </a:cubicBezTo>
                  <a:cubicBezTo>
                    <a:pt x="3424" y="2237"/>
                    <a:pt x="3447" y="2214"/>
                    <a:pt x="3470" y="2191"/>
                  </a:cubicBezTo>
                  <a:cubicBezTo>
                    <a:pt x="3516" y="2168"/>
                    <a:pt x="3538" y="2146"/>
                    <a:pt x="3561" y="2123"/>
                  </a:cubicBezTo>
                  <a:cubicBezTo>
                    <a:pt x="3607" y="2054"/>
                    <a:pt x="3630" y="1986"/>
                    <a:pt x="3653" y="1917"/>
                  </a:cubicBezTo>
                  <a:cubicBezTo>
                    <a:pt x="3675" y="1849"/>
                    <a:pt x="3675" y="1758"/>
                    <a:pt x="3675" y="1689"/>
                  </a:cubicBezTo>
                  <a:cubicBezTo>
                    <a:pt x="3675" y="1643"/>
                    <a:pt x="3653" y="1598"/>
                    <a:pt x="3653" y="1552"/>
                  </a:cubicBezTo>
                  <a:cubicBezTo>
                    <a:pt x="3630" y="1507"/>
                    <a:pt x="3607" y="1438"/>
                    <a:pt x="3561" y="1415"/>
                  </a:cubicBezTo>
                  <a:cubicBezTo>
                    <a:pt x="3561" y="1415"/>
                    <a:pt x="3538" y="1392"/>
                    <a:pt x="3516" y="1370"/>
                  </a:cubicBezTo>
                  <a:lnTo>
                    <a:pt x="3447" y="1370"/>
                  </a:lnTo>
                  <a:cubicBezTo>
                    <a:pt x="3424" y="1347"/>
                    <a:pt x="3402" y="1347"/>
                    <a:pt x="3379" y="1347"/>
                  </a:cubicBezTo>
                  <a:lnTo>
                    <a:pt x="3356" y="1347"/>
                  </a:lnTo>
                  <a:cubicBezTo>
                    <a:pt x="3356" y="1324"/>
                    <a:pt x="3333" y="1324"/>
                    <a:pt x="3310" y="1301"/>
                  </a:cubicBezTo>
                  <a:cubicBezTo>
                    <a:pt x="3275" y="1284"/>
                    <a:pt x="3237" y="1276"/>
                    <a:pt x="3198" y="1276"/>
                  </a:cubicBezTo>
                  <a:cubicBezTo>
                    <a:pt x="3135" y="1276"/>
                    <a:pt x="3070" y="1296"/>
                    <a:pt x="3014" y="1324"/>
                  </a:cubicBezTo>
                  <a:cubicBezTo>
                    <a:pt x="2991" y="1301"/>
                    <a:pt x="2945" y="1278"/>
                    <a:pt x="2899" y="1255"/>
                  </a:cubicBezTo>
                  <a:cubicBezTo>
                    <a:pt x="2808" y="1233"/>
                    <a:pt x="2717" y="1187"/>
                    <a:pt x="2625" y="1164"/>
                  </a:cubicBezTo>
                  <a:cubicBezTo>
                    <a:pt x="2534" y="1141"/>
                    <a:pt x="2466" y="1119"/>
                    <a:pt x="2374" y="1096"/>
                  </a:cubicBezTo>
                  <a:cubicBezTo>
                    <a:pt x="2329" y="1073"/>
                    <a:pt x="2283" y="1073"/>
                    <a:pt x="2260" y="1073"/>
                  </a:cubicBezTo>
                  <a:lnTo>
                    <a:pt x="2215" y="1027"/>
                  </a:lnTo>
                  <a:cubicBezTo>
                    <a:pt x="2192" y="1004"/>
                    <a:pt x="2146" y="982"/>
                    <a:pt x="2100" y="936"/>
                  </a:cubicBezTo>
                  <a:cubicBezTo>
                    <a:pt x="2009" y="867"/>
                    <a:pt x="1918" y="822"/>
                    <a:pt x="1849" y="753"/>
                  </a:cubicBezTo>
                  <a:cubicBezTo>
                    <a:pt x="1690" y="662"/>
                    <a:pt x="1553" y="571"/>
                    <a:pt x="1393" y="479"/>
                  </a:cubicBezTo>
                  <a:cubicBezTo>
                    <a:pt x="1324" y="434"/>
                    <a:pt x="1256" y="411"/>
                    <a:pt x="1187" y="365"/>
                  </a:cubicBezTo>
                  <a:cubicBezTo>
                    <a:pt x="1142" y="342"/>
                    <a:pt x="1096" y="320"/>
                    <a:pt x="1073" y="297"/>
                  </a:cubicBezTo>
                  <a:cubicBezTo>
                    <a:pt x="1028" y="297"/>
                    <a:pt x="982" y="274"/>
                    <a:pt x="959" y="251"/>
                  </a:cubicBezTo>
                  <a:cubicBezTo>
                    <a:pt x="929" y="251"/>
                    <a:pt x="909" y="241"/>
                    <a:pt x="885" y="241"/>
                  </a:cubicBezTo>
                  <a:cubicBezTo>
                    <a:pt x="873" y="241"/>
                    <a:pt x="860" y="244"/>
                    <a:pt x="845" y="251"/>
                  </a:cubicBezTo>
                  <a:lnTo>
                    <a:pt x="777" y="251"/>
                  </a:lnTo>
                  <a:cubicBezTo>
                    <a:pt x="731" y="228"/>
                    <a:pt x="685" y="183"/>
                    <a:pt x="640" y="160"/>
                  </a:cubicBezTo>
                  <a:cubicBezTo>
                    <a:pt x="594" y="137"/>
                    <a:pt x="571" y="114"/>
                    <a:pt x="548" y="91"/>
                  </a:cubicBezTo>
                  <a:cubicBezTo>
                    <a:pt x="526" y="91"/>
                    <a:pt x="526" y="69"/>
                    <a:pt x="503" y="69"/>
                  </a:cubicBezTo>
                  <a:cubicBezTo>
                    <a:pt x="480" y="46"/>
                    <a:pt x="480" y="46"/>
                    <a:pt x="457" y="46"/>
                  </a:cubicBezTo>
                  <a:cubicBezTo>
                    <a:pt x="434" y="23"/>
                    <a:pt x="411" y="23"/>
                    <a:pt x="389" y="23"/>
                  </a:cubicBezTo>
                  <a:cubicBezTo>
                    <a:pt x="366" y="0"/>
                    <a:pt x="343" y="0"/>
                    <a:pt x="34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4" name="Google Shape;4900;p38">
              <a:extLst>
                <a:ext uri="{FF2B5EF4-FFF2-40B4-BE49-F238E27FC236}">
                  <a16:creationId xmlns:a16="http://schemas.microsoft.com/office/drawing/2014/main" id="{D3AAE793-98F7-7F74-7ED9-183559E6A9E9}"/>
                </a:ext>
              </a:extLst>
            </p:cNvPr>
            <p:cNvSpPr/>
            <p:nvPr/>
          </p:nvSpPr>
          <p:spPr>
            <a:xfrm>
              <a:off x="7115002" y="2556153"/>
              <a:ext cx="135447" cy="143759"/>
            </a:xfrm>
            <a:custGeom>
              <a:avLst/>
              <a:gdLst/>
              <a:ahLst/>
              <a:cxnLst/>
              <a:rect l="l" t="t" r="r" b="b"/>
              <a:pathLst>
                <a:path w="4840" h="5137" extrusionOk="0">
                  <a:moveTo>
                    <a:pt x="1233" y="1"/>
                  </a:moveTo>
                  <a:cubicBezTo>
                    <a:pt x="1142" y="1"/>
                    <a:pt x="1051" y="23"/>
                    <a:pt x="959" y="46"/>
                  </a:cubicBezTo>
                  <a:cubicBezTo>
                    <a:pt x="914" y="69"/>
                    <a:pt x="868" y="92"/>
                    <a:pt x="822" y="138"/>
                  </a:cubicBezTo>
                  <a:cubicBezTo>
                    <a:pt x="685" y="160"/>
                    <a:pt x="548" y="183"/>
                    <a:pt x="434" y="206"/>
                  </a:cubicBezTo>
                  <a:cubicBezTo>
                    <a:pt x="320" y="252"/>
                    <a:pt x="229" y="297"/>
                    <a:pt x="160" y="389"/>
                  </a:cubicBezTo>
                  <a:cubicBezTo>
                    <a:pt x="92" y="434"/>
                    <a:pt x="23" y="526"/>
                    <a:pt x="1" y="617"/>
                  </a:cubicBezTo>
                  <a:cubicBezTo>
                    <a:pt x="23" y="822"/>
                    <a:pt x="46" y="1028"/>
                    <a:pt x="69" y="1210"/>
                  </a:cubicBezTo>
                  <a:lnTo>
                    <a:pt x="92" y="1233"/>
                  </a:lnTo>
                  <a:lnTo>
                    <a:pt x="92" y="1302"/>
                  </a:lnTo>
                  <a:lnTo>
                    <a:pt x="115" y="1416"/>
                  </a:lnTo>
                  <a:cubicBezTo>
                    <a:pt x="138" y="1484"/>
                    <a:pt x="138" y="1553"/>
                    <a:pt x="160" y="1621"/>
                  </a:cubicBezTo>
                  <a:cubicBezTo>
                    <a:pt x="183" y="1690"/>
                    <a:pt x="229" y="1758"/>
                    <a:pt x="252" y="1827"/>
                  </a:cubicBezTo>
                  <a:lnTo>
                    <a:pt x="252" y="1849"/>
                  </a:lnTo>
                  <a:cubicBezTo>
                    <a:pt x="297" y="1918"/>
                    <a:pt x="320" y="1986"/>
                    <a:pt x="343" y="2078"/>
                  </a:cubicBezTo>
                  <a:lnTo>
                    <a:pt x="366" y="2146"/>
                  </a:lnTo>
                  <a:cubicBezTo>
                    <a:pt x="389" y="2215"/>
                    <a:pt x="411" y="2260"/>
                    <a:pt x="434" y="2329"/>
                  </a:cubicBezTo>
                  <a:cubicBezTo>
                    <a:pt x="480" y="2511"/>
                    <a:pt x="548" y="2694"/>
                    <a:pt x="617" y="2831"/>
                  </a:cubicBezTo>
                  <a:lnTo>
                    <a:pt x="617" y="2854"/>
                  </a:lnTo>
                  <a:cubicBezTo>
                    <a:pt x="617" y="2877"/>
                    <a:pt x="617" y="2899"/>
                    <a:pt x="640" y="2922"/>
                  </a:cubicBezTo>
                  <a:lnTo>
                    <a:pt x="640" y="2991"/>
                  </a:lnTo>
                  <a:lnTo>
                    <a:pt x="640" y="3036"/>
                  </a:lnTo>
                  <a:cubicBezTo>
                    <a:pt x="640" y="3082"/>
                    <a:pt x="640" y="3105"/>
                    <a:pt x="640" y="3151"/>
                  </a:cubicBezTo>
                  <a:cubicBezTo>
                    <a:pt x="640" y="3173"/>
                    <a:pt x="640" y="3196"/>
                    <a:pt x="662" y="3219"/>
                  </a:cubicBezTo>
                  <a:cubicBezTo>
                    <a:pt x="662" y="3265"/>
                    <a:pt x="662" y="3310"/>
                    <a:pt x="685" y="3356"/>
                  </a:cubicBezTo>
                  <a:cubicBezTo>
                    <a:pt x="708" y="3447"/>
                    <a:pt x="754" y="3516"/>
                    <a:pt x="822" y="3584"/>
                  </a:cubicBezTo>
                  <a:cubicBezTo>
                    <a:pt x="914" y="3676"/>
                    <a:pt x="1005" y="3721"/>
                    <a:pt x="1119" y="3790"/>
                  </a:cubicBezTo>
                  <a:lnTo>
                    <a:pt x="1187" y="3812"/>
                  </a:lnTo>
                  <a:cubicBezTo>
                    <a:pt x="1279" y="3881"/>
                    <a:pt x="1416" y="3949"/>
                    <a:pt x="1530" y="3972"/>
                  </a:cubicBezTo>
                  <a:lnTo>
                    <a:pt x="1576" y="3995"/>
                  </a:lnTo>
                  <a:cubicBezTo>
                    <a:pt x="1644" y="4041"/>
                    <a:pt x="1712" y="4064"/>
                    <a:pt x="1758" y="4109"/>
                  </a:cubicBezTo>
                  <a:cubicBezTo>
                    <a:pt x="1804" y="4132"/>
                    <a:pt x="1849" y="4155"/>
                    <a:pt x="1895" y="4178"/>
                  </a:cubicBezTo>
                  <a:cubicBezTo>
                    <a:pt x="1941" y="4200"/>
                    <a:pt x="1964" y="4200"/>
                    <a:pt x="2009" y="4223"/>
                  </a:cubicBezTo>
                  <a:lnTo>
                    <a:pt x="2169" y="4315"/>
                  </a:lnTo>
                  <a:lnTo>
                    <a:pt x="2237" y="4360"/>
                  </a:lnTo>
                  <a:cubicBezTo>
                    <a:pt x="2283" y="4383"/>
                    <a:pt x="2329" y="4406"/>
                    <a:pt x="2374" y="4429"/>
                  </a:cubicBezTo>
                  <a:lnTo>
                    <a:pt x="2420" y="4452"/>
                  </a:lnTo>
                  <a:lnTo>
                    <a:pt x="2511" y="4497"/>
                  </a:lnTo>
                  <a:lnTo>
                    <a:pt x="2603" y="4566"/>
                  </a:lnTo>
                  <a:cubicBezTo>
                    <a:pt x="2648" y="4589"/>
                    <a:pt x="2694" y="4611"/>
                    <a:pt x="2740" y="4634"/>
                  </a:cubicBezTo>
                  <a:cubicBezTo>
                    <a:pt x="2877" y="4703"/>
                    <a:pt x="2991" y="4725"/>
                    <a:pt x="3128" y="4771"/>
                  </a:cubicBezTo>
                  <a:cubicBezTo>
                    <a:pt x="3196" y="4794"/>
                    <a:pt x="3287" y="4817"/>
                    <a:pt x="3379" y="4840"/>
                  </a:cubicBezTo>
                  <a:cubicBezTo>
                    <a:pt x="3493" y="4862"/>
                    <a:pt x="3607" y="4885"/>
                    <a:pt x="3721" y="4931"/>
                  </a:cubicBezTo>
                  <a:lnTo>
                    <a:pt x="3835" y="4977"/>
                  </a:lnTo>
                  <a:cubicBezTo>
                    <a:pt x="3927" y="5022"/>
                    <a:pt x="4041" y="5068"/>
                    <a:pt x="4132" y="5114"/>
                  </a:cubicBezTo>
                  <a:cubicBezTo>
                    <a:pt x="4155" y="5114"/>
                    <a:pt x="4178" y="5114"/>
                    <a:pt x="4200" y="5136"/>
                  </a:cubicBezTo>
                  <a:lnTo>
                    <a:pt x="4337" y="5136"/>
                  </a:lnTo>
                  <a:cubicBezTo>
                    <a:pt x="4429" y="5136"/>
                    <a:pt x="4520" y="5114"/>
                    <a:pt x="4611" y="5022"/>
                  </a:cubicBezTo>
                  <a:cubicBezTo>
                    <a:pt x="4657" y="4999"/>
                    <a:pt x="4680" y="4931"/>
                    <a:pt x="4703" y="4885"/>
                  </a:cubicBezTo>
                  <a:cubicBezTo>
                    <a:pt x="4725" y="4817"/>
                    <a:pt x="4748" y="4771"/>
                    <a:pt x="4771" y="4703"/>
                  </a:cubicBezTo>
                  <a:cubicBezTo>
                    <a:pt x="4817" y="4611"/>
                    <a:pt x="4817" y="4520"/>
                    <a:pt x="4840" y="4429"/>
                  </a:cubicBezTo>
                  <a:cubicBezTo>
                    <a:pt x="4840" y="4292"/>
                    <a:pt x="4840" y="4155"/>
                    <a:pt x="4840" y="3995"/>
                  </a:cubicBezTo>
                  <a:cubicBezTo>
                    <a:pt x="4817" y="3812"/>
                    <a:pt x="4794" y="3630"/>
                    <a:pt x="4748" y="3470"/>
                  </a:cubicBezTo>
                  <a:cubicBezTo>
                    <a:pt x="4725" y="3333"/>
                    <a:pt x="4703" y="3196"/>
                    <a:pt x="4680" y="3059"/>
                  </a:cubicBezTo>
                  <a:lnTo>
                    <a:pt x="4680" y="3014"/>
                  </a:lnTo>
                  <a:cubicBezTo>
                    <a:pt x="4657" y="2877"/>
                    <a:pt x="4634" y="2763"/>
                    <a:pt x="4588" y="2626"/>
                  </a:cubicBezTo>
                  <a:cubicBezTo>
                    <a:pt x="4588" y="2580"/>
                    <a:pt x="4566" y="2534"/>
                    <a:pt x="4566" y="2511"/>
                  </a:cubicBezTo>
                  <a:cubicBezTo>
                    <a:pt x="4520" y="2374"/>
                    <a:pt x="4474" y="2306"/>
                    <a:pt x="4451" y="2238"/>
                  </a:cubicBezTo>
                  <a:cubicBezTo>
                    <a:pt x="4383" y="2101"/>
                    <a:pt x="4337" y="1986"/>
                    <a:pt x="4269" y="1895"/>
                  </a:cubicBezTo>
                  <a:cubicBezTo>
                    <a:pt x="4246" y="1849"/>
                    <a:pt x="4223" y="1804"/>
                    <a:pt x="4200" y="1758"/>
                  </a:cubicBezTo>
                  <a:cubicBezTo>
                    <a:pt x="4155" y="1690"/>
                    <a:pt x="4132" y="1644"/>
                    <a:pt x="4109" y="1598"/>
                  </a:cubicBezTo>
                  <a:cubicBezTo>
                    <a:pt x="4041" y="1507"/>
                    <a:pt x="3972" y="1393"/>
                    <a:pt x="3904" y="1302"/>
                  </a:cubicBezTo>
                  <a:cubicBezTo>
                    <a:pt x="3812" y="1165"/>
                    <a:pt x="3721" y="1051"/>
                    <a:pt x="3630" y="982"/>
                  </a:cubicBezTo>
                  <a:cubicBezTo>
                    <a:pt x="3561" y="914"/>
                    <a:pt x="3516" y="868"/>
                    <a:pt x="3447" y="822"/>
                  </a:cubicBezTo>
                  <a:lnTo>
                    <a:pt x="3379" y="754"/>
                  </a:lnTo>
                  <a:cubicBezTo>
                    <a:pt x="3242" y="640"/>
                    <a:pt x="3128" y="571"/>
                    <a:pt x="3013" y="503"/>
                  </a:cubicBezTo>
                  <a:cubicBezTo>
                    <a:pt x="2899" y="434"/>
                    <a:pt x="2762" y="366"/>
                    <a:pt x="2648" y="320"/>
                  </a:cubicBezTo>
                  <a:lnTo>
                    <a:pt x="2648" y="320"/>
                  </a:lnTo>
                  <a:lnTo>
                    <a:pt x="2717" y="366"/>
                  </a:lnTo>
                  <a:cubicBezTo>
                    <a:pt x="2557" y="275"/>
                    <a:pt x="2374" y="206"/>
                    <a:pt x="2169" y="160"/>
                  </a:cubicBezTo>
                  <a:cubicBezTo>
                    <a:pt x="2078" y="138"/>
                    <a:pt x="2009" y="115"/>
                    <a:pt x="1918" y="92"/>
                  </a:cubicBezTo>
                  <a:cubicBezTo>
                    <a:pt x="1827" y="69"/>
                    <a:pt x="1735" y="69"/>
                    <a:pt x="1644" y="46"/>
                  </a:cubicBezTo>
                  <a:lnTo>
                    <a:pt x="1553" y="46"/>
                  </a:lnTo>
                  <a:lnTo>
                    <a:pt x="1439" y="23"/>
                  </a:lnTo>
                  <a:cubicBezTo>
                    <a:pt x="1393" y="23"/>
                    <a:pt x="1324" y="23"/>
                    <a:pt x="1256"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5" name="Google Shape;4901;p38">
              <a:extLst>
                <a:ext uri="{FF2B5EF4-FFF2-40B4-BE49-F238E27FC236}">
                  <a16:creationId xmlns:a16="http://schemas.microsoft.com/office/drawing/2014/main" id="{CE4771B3-47AE-1396-7E1D-D2D3D56040D0}"/>
                </a:ext>
              </a:extLst>
            </p:cNvPr>
            <p:cNvSpPr/>
            <p:nvPr/>
          </p:nvSpPr>
          <p:spPr>
            <a:xfrm>
              <a:off x="7111168" y="2706908"/>
              <a:ext cx="126492" cy="153330"/>
            </a:xfrm>
            <a:custGeom>
              <a:avLst/>
              <a:gdLst/>
              <a:ahLst/>
              <a:cxnLst/>
              <a:rect l="l" t="t" r="r" b="b"/>
              <a:pathLst>
                <a:path w="4520" h="5479" extrusionOk="0">
                  <a:moveTo>
                    <a:pt x="1393" y="0"/>
                  </a:moveTo>
                  <a:cubicBezTo>
                    <a:pt x="1324" y="0"/>
                    <a:pt x="1256" y="46"/>
                    <a:pt x="1233" y="115"/>
                  </a:cubicBezTo>
                  <a:cubicBezTo>
                    <a:pt x="1210" y="206"/>
                    <a:pt x="1188" y="297"/>
                    <a:pt x="1165" y="388"/>
                  </a:cubicBezTo>
                  <a:cubicBezTo>
                    <a:pt x="1142" y="480"/>
                    <a:pt x="1142" y="571"/>
                    <a:pt x="1142" y="662"/>
                  </a:cubicBezTo>
                  <a:cubicBezTo>
                    <a:pt x="1142" y="891"/>
                    <a:pt x="1142" y="1028"/>
                    <a:pt x="1119" y="1187"/>
                  </a:cubicBezTo>
                  <a:cubicBezTo>
                    <a:pt x="1096" y="1484"/>
                    <a:pt x="1051" y="1826"/>
                    <a:pt x="959" y="2146"/>
                  </a:cubicBezTo>
                  <a:cubicBezTo>
                    <a:pt x="936" y="2214"/>
                    <a:pt x="936" y="2260"/>
                    <a:pt x="914" y="2329"/>
                  </a:cubicBezTo>
                  <a:cubicBezTo>
                    <a:pt x="891" y="2397"/>
                    <a:pt x="868" y="2466"/>
                    <a:pt x="822" y="2557"/>
                  </a:cubicBezTo>
                  <a:lnTo>
                    <a:pt x="799" y="2625"/>
                  </a:lnTo>
                  <a:lnTo>
                    <a:pt x="799" y="2694"/>
                  </a:lnTo>
                  <a:lnTo>
                    <a:pt x="754" y="2785"/>
                  </a:lnTo>
                  <a:cubicBezTo>
                    <a:pt x="754" y="2831"/>
                    <a:pt x="731" y="2899"/>
                    <a:pt x="708" y="2945"/>
                  </a:cubicBezTo>
                  <a:cubicBezTo>
                    <a:pt x="708" y="2968"/>
                    <a:pt x="685" y="3013"/>
                    <a:pt x="685" y="3036"/>
                  </a:cubicBezTo>
                  <a:cubicBezTo>
                    <a:pt x="640" y="3150"/>
                    <a:pt x="594" y="3264"/>
                    <a:pt x="548" y="3379"/>
                  </a:cubicBezTo>
                  <a:cubicBezTo>
                    <a:pt x="389" y="3698"/>
                    <a:pt x="252" y="3995"/>
                    <a:pt x="69" y="4246"/>
                  </a:cubicBezTo>
                  <a:lnTo>
                    <a:pt x="1" y="4360"/>
                  </a:lnTo>
                  <a:cubicBezTo>
                    <a:pt x="1" y="4429"/>
                    <a:pt x="23" y="4474"/>
                    <a:pt x="46" y="4497"/>
                  </a:cubicBezTo>
                  <a:cubicBezTo>
                    <a:pt x="115" y="4634"/>
                    <a:pt x="252" y="4680"/>
                    <a:pt x="389" y="4725"/>
                  </a:cubicBezTo>
                  <a:cubicBezTo>
                    <a:pt x="503" y="4771"/>
                    <a:pt x="617" y="4817"/>
                    <a:pt x="731" y="4839"/>
                  </a:cubicBezTo>
                  <a:cubicBezTo>
                    <a:pt x="822" y="4862"/>
                    <a:pt x="914" y="4908"/>
                    <a:pt x="1005" y="4931"/>
                  </a:cubicBezTo>
                  <a:lnTo>
                    <a:pt x="1028" y="4953"/>
                  </a:lnTo>
                  <a:lnTo>
                    <a:pt x="1188" y="4999"/>
                  </a:lnTo>
                  <a:cubicBezTo>
                    <a:pt x="1302" y="5068"/>
                    <a:pt x="1461" y="5136"/>
                    <a:pt x="1621" y="5182"/>
                  </a:cubicBezTo>
                  <a:cubicBezTo>
                    <a:pt x="1758" y="5227"/>
                    <a:pt x="1895" y="5273"/>
                    <a:pt x="2009" y="5319"/>
                  </a:cubicBezTo>
                  <a:cubicBezTo>
                    <a:pt x="2055" y="5342"/>
                    <a:pt x="2078" y="5364"/>
                    <a:pt x="2123" y="5364"/>
                  </a:cubicBezTo>
                  <a:cubicBezTo>
                    <a:pt x="2237" y="5433"/>
                    <a:pt x="2374" y="5478"/>
                    <a:pt x="2511" y="5478"/>
                  </a:cubicBezTo>
                  <a:cubicBezTo>
                    <a:pt x="2580" y="5478"/>
                    <a:pt x="2648" y="5478"/>
                    <a:pt x="2717" y="5433"/>
                  </a:cubicBezTo>
                  <a:cubicBezTo>
                    <a:pt x="2877" y="5342"/>
                    <a:pt x="2968" y="5159"/>
                    <a:pt x="3059" y="5045"/>
                  </a:cubicBezTo>
                  <a:cubicBezTo>
                    <a:pt x="3150" y="4885"/>
                    <a:pt x="3219" y="4748"/>
                    <a:pt x="3265" y="4634"/>
                  </a:cubicBezTo>
                  <a:cubicBezTo>
                    <a:pt x="3379" y="4451"/>
                    <a:pt x="3447" y="4246"/>
                    <a:pt x="3539" y="4063"/>
                  </a:cubicBezTo>
                  <a:lnTo>
                    <a:pt x="3561" y="4040"/>
                  </a:lnTo>
                  <a:lnTo>
                    <a:pt x="3653" y="3835"/>
                  </a:lnTo>
                  <a:lnTo>
                    <a:pt x="3767" y="3607"/>
                  </a:lnTo>
                  <a:cubicBezTo>
                    <a:pt x="3835" y="3424"/>
                    <a:pt x="3927" y="3242"/>
                    <a:pt x="3995" y="3059"/>
                  </a:cubicBezTo>
                  <a:cubicBezTo>
                    <a:pt x="4041" y="2991"/>
                    <a:pt x="4064" y="2922"/>
                    <a:pt x="4086" y="2854"/>
                  </a:cubicBezTo>
                  <a:lnTo>
                    <a:pt x="4109" y="2831"/>
                  </a:lnTo>
                  <a:cubicBezTo>
                    <a:pt x="4200" y="2580"/>
                    <a:pt x="4337" y="2283"/>
                    <a:pt x="4429" y="1986"/>
                  </a:cubicBezTo>
                  <a:cubicBezTo>
                    <a:pt x="4452" y="1872"/>
                    <a:pt x="4474" y="1758"/>
                    <a:pt x="4497" y="1667"/>
                  </a:cubicBezTo>
                  <a:cubicBezTo>
                    <a:pt x="4520" y="1530"/>
                    <a:pt x="4520" y="1370"/>
                    <a:pt x="4452" y="1256"/>
                  </a:cubicBezTo>
                  <a:cubicBezTo>
                    <a:pt x="4406" y="1187"/>
                    <a:pt x="4360" y="1142"/>
                    <a:pt x="4246" y="1096"/>
                  </a:cubicBezTo>
                  <a:cubicBezTo>
                    <a:pt x="4178" y="1050"/>
                    <a:pt x="4109" y="1028"/>
                    <a:pt x="4041" y="1005"/>
                  </a:cubicBezTo>
                  <a:cubicBezTo>
                    <a:pt x="3972" y="982"/>
                    <a:pt x="3881" y="982"/>
                    <a:pt x="3812" y="959"/>
                  </a:cubicBezTo>
                  <a:lnTo>
                    <a:pt x="3767" y="959"/>
                  </a:lnTo>
                  <a:cubicBezTo>
                    <a:pt x="3721" y="936"/>
                    <a:pt x="3653" y="936"/>
                    <a:pt x="3607" y="913"/>
                  </a:cubicBezTo>
                  <a:cubicBezTo>
                    <a:pt x="3356" y="868"/>
                    <a:pt x="3082" y="799"/>
                    <a:pt x="2831" y="708"/>
                  </a:cubicBezTo>
                  <a:cubicBezTo>
                    <a:pt x="2717" y="662"/>
                    <a:pt x="2603" y="594"/>
                    <a:pt x="2489" y="548"/>
                  </a:cubicBezTo>
                  <a:lnTo>
                    <a:pt x="2397" y="503"/>
                  </a:lnTo>
                  <a:cubicBezTo>
                    <a:pt x="2329" y="457"/>
                    <a:pt x="2237" y="434"/>
                    <a:pt x="2169" y="388"/>
                  </a:cubicBezTo>
                  <a:cubicBezTo>
                    <a:pt x="2101" y="343"/>
                    <a:pt x="2055" y="297"/>
                    <a:pt x="1986" y="274"/>
                  </a:cubicBezTo>
                  <a:lnTo>
                    <a:pt x="1872" y="183"/>
                  </a:lnTo>
                  <a:cubicBezTo>
                    <a:pt x="1781" y="137"/>
                    <a:pt x="1667" y="69"/>
                    <a:pt x="1553" y="46"/>
                  </a:cubicBezTo>
                  <a:lnTo>
                    <a:pt x="1507" y="46"/>
                  </a:lnTo>
                  <a:cubicBezTo>
                    <a:pt x="1484" y="23"/>
                    <a:pt x="1461" y="0"/>
                    <a:pt x="1439"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6" name="Google Shape;4902;p38">
              <a:extLst>
                <a:ext uri="{FF2B5EF4-FFF2-40B4-BE49-F238E27FC236}">
                  <a16:creationId xmlns:a16="http://schemas.microsoft.com/office/drawing/2014/main" id="{FF31EC15-C8E3-34CA-6701-738281EAD891}"/>
                </a:ext>
              </a:extLst>
            </p:cNvPr>
            <p:cNvSpPr/>
            <p:nvPr/>
          </p:nvSpPr>
          <p:spPr>
            <a:xfrm>
              <a:off x="6992371" y="2859566"/>
              <a:ext cx="174403" cy="107994"/>
            </a:xfrm>
            <a:custGeom>
              <a:avLst/>
              <a:gdLst/>
              <a:ahLst/>
              <a:cxnLst/>
              <a:rect l="l" t="t" r="r" b="b"/>
              <a:pathLst>
                <a:path w="6232" h="3859" extrusionOk="0">
                  <a:moveTo>
                    <a:pt x="3584" y="1"/>
                  </a:moveTo>
                  <a:cubicBezTo>
                    <a:pt x="3561" y="1"/>
                    <a:pt x="3515" y="23"/>
                    <a:pt x="3470" y="46"/>
                  </a:cubicBezTo>
                  <a:cubicBezTo>
                    <a:pt x="3424" y="46"/>
                    <a:pt x="3401" y="92"/>
                    <a:pt x="3378" y="115"/>
                  </a:cubicBezTo>
                  <a:cubicBezTo>
                    <a:pt x="3355" y="138"/>
                    <a:pt x="3310" y="160"/>
                    <a:pt x="3287" y="183"/>
                  </a:cubicBezTo>
                  <a:lnTo>
                    <a:pt x="3241" y="206"/>
                  </a:lnTo>
                  <a:lnTo>
                    <a:pt x="3173" y="252"/>
                  </a:lnTo>
                  <a:cubicBezTo>
                    <a:pt x="3104" y="297"/>
                    <a:pt x="3036" y="320"/>
                    <a:pt x="2990" y="366"/>
                  </a:cubicBezTo>
                  <a:lnTo>
                    <a:pt x="2945" y="389"/>
                  </a:lnTo>
                  <a:cubicBezTo>
                    <a:pt x="2945" y="389"/>
                    <a:pt x="2922" y="389"/>
                    <a:pt x="2922" y="411"/>
                  </a:cubicBezTo>
                  <a:cubicBezTo>
                    <a:pt x="2808" y="503"/>
                    <a:pt x="2693" y="571"/>
                    <a:pt x="2557" y="663"/>
                  </a:cubicBezTo>
                  <a:cubicBezTo>
                    <a:pt x="2488" y="731"/>
                    <a:pt x="2397" y="777"/>
                    <a:pt x="2305" y="822"/>
                  </a:cubicBezTo>
                  <a:cubicBezTo>
                    <a:pt x="2237" y="891"/>
                    <a:pt x="2146" y="936"/>
                    <a:pt x="2054" y="959"/>
                  </a:cubicBezTo>
                  <a:lnTo>
                    <a:pt x="1963" y="1005"/>
                  </a:lnTo>
                  <a:cubicBezTo>
                    <a:pt x="1917" y="1028"/>
                    <a:pt x="1849" y="1051"/>
                    <a:pt x="1780" y="1096"/>
                  </a:cubicBezTo>
                  <a:cubicBezTo>
                    <a:pt x="1689" y="1119"/>
                    <a:pt x="1598" y="1165"/>
                    <a:pt x="1507" y="1165"/>
                  </a:cubicBezTo>
                  <a:lnTo>
                    <a:pt x="1324" y="1210"/>
                  </a:lnTo>
                  <a:lnTo>
                    <a:pt x="1210" y="1210"/>
                  </a:lnTo>
                  <a:lnTo>
                    <a:pt x="1096" y="1233"/>
                  </a:lnTo>
                  <a:lnTo>
                    <a:pt x="1073" y="1256"/>
                  </a:lnTo>
                  <a:cubicBezTo>
                    <a:pt x="959" y="1279"/>
                    <a:pt x="845" y="1325"/>
                    <a:pt x="731" y="1347"/>
                  </a:cubicBezTo>
                  <a:lnTo>
                    <a:pt x="639" y="1370"/>
                  </a:lnTo>
                  <a:lnTo>
                    <a:pt x="594" y="1370"/>
                  </a:lnTo>
                  <a:cubicBezTo>
                    <a:pt x="548" y="1370"/>
                    <a:pt x="502" y="1393"/>
                    <a:pt x="457" y="1393"/>
                  </a:cubicBezTo>
                  <a:cubicBezTo>
                    <a:pt x="342" y="1439"/>
                    <a:pt x="183" y="1484"/>
                    <a:pt x="114" y="1621"/>
                  </a:cubicBezTo>
                  <a:cubicBezTo>
                    <a:pt x="0" y="1872"/>
                    <a:pt x="206" y="2123"/>
                    <a:pt x="365" y="2238"/>
                  </a:cubicBezTo>
                  <a:cubicBezTo>
                    <a:pt x="457" y="2352"/>
                    <a:pt x="594" y="2443"/>
                    <a:pt x="753" y="2511"/>
                  </a:cubicBezTo>
                  <a:cubicBezTo>
                    <a:pt x="890" y="2603"/>
                    <a:pt x="1027" y="2648"/>
                    <a:pt x="1187" y="2717"/>
                  </a:cubicBezTo>
                  <a:lnTo>
                    <a:pt x="1255" y="2740"/>
                  </a:lnTo>
                  <a:cubicBezTo>
                    <a:pt x="1324" y="2762"/>
                    <a:pt x="1392" y="2808"/>
                    <a:pt x="1461" y="2831"/>
                  </a:cubicBezTo>
                  <a:lnTo>
                    <a:pt x="1598" y="2899"/>
                  </a:lnTo>
                  <a:cubicBezTo>
                    <a:pt x="1712" y="2945"/>
                    <a:pt x="1826" y="3014"/>
                    <a:pt x="1940" y="3082"/>
                  </a:cubicBezTo>
                  <a:cubicBezTo>
                    <a:pt x="2214" y="3219"/>
                    <a:pt x="2465" y="3356"/>
                    <a:pt x="2739" y="3493"/>
                  </a:cubicBezTo>
                  <a:lnTo>
                    <a:pt x="2853" y="3539"/>
                  </a:lnTo>
                  <a:cubicBezTo>
                    <a:pt x="2967" y="3584"/>
                    <a:pt x="3082" y="3653"/>
                    <a:pt x="3196" y="3676"/>
                  </a:cubicBezTo>
                  <a:cubicBezTo>
                    <a:pt x="3287" y="3721"/>
                    <a:pt x="3378" y="3744"/>
                    <a:pt x="3470" y="3744"/>
                  </a:cubicBezTo>
                  <a:lnTo>
                    <a:pt x="3584" y="3790"/>
                  </a:lnTo>
                  <a:cubicBezTo>
                    <a:pt x="3721" y="3812"/>
                    <a:pt x="3880" y="3835"/>
                    <a:pt x="4063" y="3858"/>
                  </a:cubicBezTo>
                  <a:lnTo>
                    <a:pt x="4131" y="3858"/>
                  </a:lnTo>
                  <a:cubicBezTo>
                    <a:pt x="4246" y="3858"/>
                    <a:pt x="4360" y="3835"/>
                    <a:pt x="4451" y="3812"/>
                  </a:cubicBezTo>
                  <a:cubicBezTo>
                    <a:pt x="4542" y="3790"/>
                    <a:pt x="4634" y="3767"/>
                    <a:pt x="4702" y="3721"/>
                  </a:cubicBezTo>
                  <a:cubicBezTo>
                    <a:pt x="4816" y="3653"/>
                    <a:pt x="4885" y="3561"/>
                    <a:pt x="4953" y="3493"/>
                  </a:cubicBezTo>
                  <a:cubicBezTo>
                    <a:pt x="5044" y="3424"/>
                    <a:pt x="5090" y="3333"/>
                    <a:pt x="5159" y="3242"/>
                  </a:cubicBezTo>
                  <a:lnTo>
                    <a:pt x="5250" y="3151"/>
                  </a:lnTo>
                  <a:cubicBezTo>
                    <a:pt x="5318" y="3036"/>
                    <a:pt x="5387" y="2945"/>
                    <a:pt x="5455" y="2854"/>
                  </a:cubicBezTo>
                  <a:lnTo>
                    <a:pt x="5501" y="2785"/>
                  </a:lnTo>
                  <a:cubicBezTo>
                    <a:pt x="5592" y="2671"/>
                    <a:pt x="5661" y="2557"/>
                    <a:pt x="5752" y="2420"/>
                  </a:cubicBezTo>
                  <a:cubicBezTo>
                    <a:pt x="5798" y="2329"/>
                    <a:pt x="5843" y="2238"/>
                    <a:pt x="5889" y="2146"/>
                  </a:cubicBezTo>
                  <a:lnTo>
                    <a:pt x="5958" y="2032"/>
                  </a:lnTo>
                  <a:lnTo>
                    <a:pt x="6026" y="1895"/>
                  </a:lnTo>
                  <a:cubicBezTo>
                    <a:pt x="6072" y="1827"/>
                    <a:pt x="6117" y="1758"/>
                    <a:pt x="6163" y="1667"/>
                  </a:cubicBezTo>
                  <a:cubicBezTo>
                    <a:pt x="6163" y="1644"/>
                    <a:pt x="6209" y="1576"/>
                    <a:pt x="6209" y="1530"/>
                  </a:cubicBezTo>
                  <a:cubicBezTo>
                    <a:pt x="6209" y="1461"/>
                    <a:pt x="6231" y="1416"/>
                    <a:pt x="6209" y="1347"/>
                  </a:cubicBezTo>
                  <a:cubicBezTo>
                    <a:pt x="6186" y="1302"/>
                    <a:pt x="6186" y="1279"/>
                    <a:pt x="6163" y="1256"/>
                  </a:cubicBezTo>
                  <a:cubicBezTo>
                    <a:pt x="6094" y="1119"/>
                    <a:pt x="5980" y="1073"/>
                    <a:pt x="5821" y="1028"/>
                  </a:cubicBezTo>
                  <a:cubicBezTo>
                    <a:pt x="5752" y="1005"/>
                    <a:pt x="5706" y="982"/>
                    <a:pt x="5638" y="959"/>
                  </a:cubicBezTo>
                  <a:lnTo>
                    <a:pt x="5569" y="936"/>
                  </a:lnTo>
                  <a:cubicBezTo>
                    <a:pt x="5478" y="891"/>
                    <a:pt x="5364" y="845"/>
                    <a:pt x="5273" y="822"/>
                  </a:cubicBezTo>
                  <a:cubicBezTo>
                    <a:pt x="5227" y="800"/>
                    <a:pt x="5159" y="800"/>
                    <a:pt x="5113" y="777"/>
                  </a:cubicBezTo>
                  <a:lnTo>
                    <a:pt x="5067" y="777"/>
                  </a:lnTo>
                  <a:cubicBezTo>
                    <a:pt x="4953" y="731"/>
                    <a:pt x="4839" y="708"/>
                    <a:pt x="4748" y="663"/>
                  </a:cubicBezTo>
                  <a:cubicBezTo>
                    <a:pt x="4611" y="617"/>
                    <a:pt x="4497" y="548"/>
                    <a:pt x="4360" y="503"/>
                  </a:cubicBezTo>
                  <a:cubicBezTo>
                    <a:pt x="4268" y="434"/>
                    <a:pt x="4154" y="389"/>
                    <a:pt x="4063" y="320"/>
                  </a:cubicBezTo>
                  <a:lnTo>
                    <a:pt x="3995" y="252"/>
                  </a:lnTo>
                  <a:cubicBezTo>
                    <a:pt x="3926" y="183"/>
                    <a:pt x="3858" y="138"/>
                    <a:pt x="3789" y="92"/>
                  </a:cubicBezTo>
                  <a:cubicBezTo>
                    <a:pt x="3721" y="23"/>
                    <a:pt x="3675" y="1"/>
                    <a:pt x="3584"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7" name="Google Shape;4903;p38">
              <a:extLst>
                <a:ext uri="{FF2B5EF4-FFF2-40B4-BE49-F238E27FC236}">
                  <a16:creationId xmlns:a16="http://schemas.microsoft.com/office/drawing/2014/main" id="{A75E2CD9-910A-D906-326F-8D669161CE5D}"/>
                </a:ext>
              </a:extLst>
            </p:cNvPr>
            <p:cNvSpPr/>
            <p:nvPr/>
          </p:nvSpPr>
          <p:spPr>
            <a:xfrm>
              <a:off x="6918267" y="2945816"/>
              <a:ext cx="163544" cy="94561"/>
            </a:xfrm>
            <a:custGeom>
              <a:avLst/>
              <a:gdLst/>
              <a:ahLst/>
              <a:cxnLst/>
              <a:rect l="l" t="t" r="r" b="b"/>
              <a:pathLst>
                <a:path w="5844" h="3379" extrusionOk="0">
                  <a:moveTo>
                    <a:pt x="1872" y="0"/>
                  </a:moveTo>
                  <a:cubicBezTo>
                    <a:pt x="1849" y="0"/>
                    <a:pt x="1826" y="0"/>
                    <a:pt x="1804" y="23"/>
                  </a:cubicBezTo>
                  <a:cubicBezTo>
                    <a:pt x="1735" y="46"/>
                    <a:pt x="1689" y="69"/>
                    <a:pt x="1644" y="91"/>
                  </a:cubicBezTo>
                  <a:cubicBezTo>
                    <a:pt x="1621" y="91"/>
                    <a:pt x="1575" y="114"/>
                    <a:pt x="1552" y="137"/>
                  </a:cubicBezTo>
                  <a:cubicBezTo>
                    <a:pt x="1552" y="137"/>
                    <a:pt x="1530" y="160"/>
                    <a:pt x="1530" y="160"/>
                  </a:cubicBezTo>
                  <a:lnTo>
                    <a:pt x="1507" y="205"/>
                  </a:lnTo>
                  <a:lnTo>
                    <a:pt x="1393" y="342"/>
                  </a:lnTo>
                  <a:lnTo>
                    <a:pt x="1324" y="434"/>
                  </a:lnTo>
                  <a:cubicBezTo>
                    <a:pt x="1256" y="548"/>
                    <a:pt x="1164" y="662"/>
                    <a:pt x="1073" y="776"/>
                  </a:cubicBezTo>
                  <a:cubicBezTo>
                    <a:pt x="1028" y="799"/>
                    <a:pt x="982" y="845"/>
                    <a:pt x="936" y="890"/>
                  </a:cubicBezTo>
                  <a:lnTo>
                    <a:pt x="891" y="936"/>
                  </a:lnTo>
                  <a:cubicBezTo>
                    <a:pt x="845" y="982"/>
                    <a:pt x="799" y="1027"/>
                    <a:pt x="731" y="1050"/>
                  </a:cubicBezTo>
                  <a:cubicBezTo>
                    <a:pt x="639" y="1141"/>
                    <a:pt x="525" y="1233"/>
                    <a:pt x="388" y="1255"/>
                  </a:cubicBezTo>
                  <a:cubicBezTo>
                    <a:pt x="343" y="1324"/>
                    <a:pt x="297" y="1370"/>
                    <a:pt x="251" y="1438"/>
                  </a:cubicBezTo>
                  <a:lnTo>
                    <a:pt x="206" y="1507"/>
                  </a:lnTo>
                  <a:cubicBezTo>
                    <a:pt x="137" y="1552"/>
                    <a:pt x="114" y="1598"/>
                    <a:pt x="92" y="1643"/>
                  </a:cubicBezTo>
                  <a:cubicBezTo>
                    <a:pt x="23" y="1780"/>
                    <a:pt x="0" y="1940"/>
                    <a:pt x="46" y="2077"/>
                  </a:cubicBezTo>
                  <a:cubicBezTo>
                    <a:pt x="160" y="2442"/>
                    <a:pt x="525" y="2625"/>
                    <a:pt x="822" y="2785"/>
                  </a:cubicBezTo>
                  <a:cubicBezTo>
                    <a:pt x="936" y="2853"/>
                    <a:pt x="1050" y="2922"/>
                    <a:pt x="1187" y="2990"/>
                  </a:cubicBezTo>
                  <a:cubicBezTo>
                    <a:pt x="1370" y="3081"/>
                    <a:pt x="1507" y="3127"/>
                    <a:pt x="1644" y="3173"/>
                  </a:cubicBezTo>
                  <a:lnTo>
                    <a:pt x="1804" y="3218"/>
                  </a:lnTo>
                  <a:cubicBezTo>
                    <a:pt x="1895" y="3241"/>
                    <a:pt x="1986" y="3264"/>
                    <a:pt x="2077" y="3287"/>
                  </a:cubicBezTo>
                  <a:cubicBezTo>
                    <a:pt x="2260" y="3333"/>
                    <a:pt x="2443" y="3355"/>
                    <a:pt x="2625" y="3378"/>
                  </a:cubicBezTo>
                  <a:lnTo>
                    <a:pt x="2968" y="3378"/>
                  </a:lnTo>
                  <a:cubicBezTo>
                    <a:pt x="3150" y="3378"/>
                    <a:pt x="3333" y="3378"/>
                    <a:pt x="3515" y="3355"/>
                  </a:cubicBezTo>
                  <a:cubicBezTo>
                    <a:pt x="3789" y="3310"/>
                    <a:pt x="4086" y="3241"/>
                    <a:pt x="4428" y="3127"/>
                  </a:cubicBezTo>
                  <a:cubicBezTo>
                    <a:pt x="4611" y="3059"/>
                    <a:pt x="4748" y="2990"/>
                    <a:pt x="4862" y="2922"/>
                  </a:cubicBezTo>
                  <a:cubicBezTo>
                    <a:pt x="4976" y="2853"/>
                    <a:pt x="5090" y="2762"/>
                    <a:pt x="5205" y="2671"/>
                  </a:cubicBezTo>
                  <a:cubicBezTo>
                    <a:pt x="5364" y="2556"/>
                    <a:pt x="5478" y="2420"/>
                    <a:pt x="5593" y="2283"/>
                  </a:cubicBezTo>
                  <a:cubicBezTo>
                    <a:pt x="5615" y="2237"/>
                    <a:pt x="5638" y="2191"/>
                    <a:pt x="5661" y="2146"/>
                  </a:cubicBezTo>
                  <a:cubicBezTo>
                    <a:pt x="5707" y="2123"/>
                    <a:pt x="5752" y="2123"/>
                    <a:pt x="5775" y="2100"/>
                  </a:cubicBezTo>
                  <a:cubicBezTo>
                    <a:pt x="5821" y="2077"/>
                    <a:pt x="5821" y="2054"/>
                    <a:pt x="5844" y="2032"/>
                  </a:cubicBezTo>
                  <a:cubicBezTo>
                    <a:pt x="5844" y="2009"/>
                    <a:pt x="5844" y="1963"/>
                    <a:pt x="5821" y="1940"/>
                  </a:cubicBezTo>
                  <a:cubicBezTo>
                    <a:pt x="5821" y="1917"/>
                    <a:pt x="5798" y="1895"/>
                    <a:pt x="5775" y="1895"/>
                  </a:cubicBezTo>
                  <a:lnTo>
                    <a:pt x="5684" y="1895"/>
                  </a:lnTo>
                  <a:lnTo>
                    <a:pt x="5615" y="1917"/>
                  </a:lnTo>
                  <a:cubicBezTo>
                    <a:pt x="5593" y="1849"/>
                    <a:pt x="5524" y="1780"/>
                    <a:pt x="5456" y="1758"/>
                  </a:cubicBezTo>
                  <a:cubicBezTo>
                    <a:pt x="5387" y="1712"/>
                    <a:pt x="5296" y="1689"/>
                    <a:pt x="5205" y="1666"/>
                  </a:cubicBezTo>
                  <a:cubicBezTo>
                    <a:pt x="5136" y="1643"/>
                    <a:pt x="5068" y="1621"/>
                    <a:pt x="4999" y="1598"/>
                  </a:cubicBezTo>
                  <a:cubicBezTo>
                    <a:pt x="4862" y="1529"/>
                    <a:pt x="4725" y="1484"/>
                    <a:pt x="4565" y="1438"/>
                  </a:cubicBezTo>
                  <a:lnTo>
                    <a:pt x="4451" y="1415"/>
                  </a:lnTo>
                  <a:cubicBezTo>
                    <a:pt x="4370" y="1375"/>
                    <a:pt x="4289" y="1352"/>
                    <a:pt x="4208" y="1332"/>
                  </a:cubicBezTo>
                  <a:lnTo>
                    <a:pt x="4208" y="1332"/>
                  </a:lnTo>
                  <a:lnTo>
                    <a:pt x="4177" y="1301"/>
                  </a:lnTo>
                  <a:cubicBezTo>
                    <a:pt x="3995" y="1233"/>
                    <a:pt x="3812" y="1164"/>
                    <a:pt x="3652" y="1073"/>
                  </a:cubicBezTo>
                  <a:cubicBezTo>
                    <a:pt x="3561" y="1004"/>
                    <a:pt x="3447" y="936"/>
                    <a:pt x="3356" y="867"/>
                  </a:cubicBezTo>
                  <a:cubicBezTo>
                    <a:pt x="3287" y="799"/>
                    <a:pt x="3219" y="753"/>
                    <a:pt x="3150" y="708"/>
                  </a:cubicBezTo>
                  <a:lnTo>
                    <a:pt x="3013" y="616"/>
                  </a:lnTo>
                  <a:cubicBezTo>
                    <a:pt x="2876" y="525"/>
                    <a:pt x="2739" y="434"/>
                    <a:pt x="2602" y="342"/>
                  </a:cubicBezTo>
                  <a:cubicBezTo>
                    <a:pt x="2488" y="274"/>
                    <a:pt x="2374" y="228"/>
                    <a:pt x="2283" y="183"/>
                  </a:cubicBezTo>
                  <a:lnTo>
                    <a:pt x="2237" y="183"/>
                  </a:lnTo>
                  <a:cubicBezTo>
                    <a:pt x="2192" y="160"/>
                    <a:pt x="2146" y="137"/>
                    <a:pt x="2077" y="114"/>
                  </a:cubicBezTo>
                  <a:cubicBezTo>
                    <a:pt x="2055" y="91"/>
                    <a:pt x="2055" y="69"/>
                    <a:pt x="2032" y="69"/>
                  </a:cubicBezTo>
                  <a:cubicBezTo>
                    <a:pt x="1986" y="23"/>
                    <a:pt x="1941" y="0"/>
                    <a:pt x="1872"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8" name="Google Shape;4904;p38">
              <a:extLst>
                <a:ext uri="{FF2B5EF4-FFF2-40B4-BE49-F238E27FC236}">
                  <a16:creationId xmlns:a16="http://schemas.microsoft.com/office/drawing/2014/main" id="{628A73A8-D0BF-2A7F-4290-F77FE8104D82}"/>
                </a:ext>
              </a:extLst>
            </p:cNvPr>
            <p:cNvSpPr/>
            <p:nvPr/>
          </p:nvSpPr>
          <p:spPr>
            <a:xfrm>
              <a:off x="5966497" y="2201639"/>
              <a:ext cx="698841" cy="587685"/>
            </a:xfrm>
            <a:custGeom>
              <a:avLst/>
              <a:gdLst/>
              <a:ahLst/>
              <a:cxnLst/>
              <a:rect l="l" t="t" r="r" b="b"/>
              <a:pathLst>
                <a:path w="24972" h="21000" extrusionOk="0">
                  <a:moveTo>
                    <a:pt x="936" y="1"/>
                  </a:moveTo>
                  <a:cubicBezTo>
                    <a:pt x="777" y="1"/>
                    <a:pt x="663" y="115"/>
                    <a:pt x="663" y="275"/>
                  </a:cubicBezTo>
                  <a:cubicBezTo>
                    <a:pt x="640" y="411"/>
                    <a:pt x="640" y="571"/>
                    <a:pt x="640" y="708"/>
                  </a:cubicBezTo>
                  <a:lnTo>
                    <a:pt x="640" y="800"/>
                  </a:lnTo>
                  <a:cubicBezTo>
                    <a:pt x="640" y="914"/>
                    <a:pt x="640" y="1051"/>
                    <a:pt x="640" y="1165"/>
                  </a:cubicBezTo>
                  <a:cubicBezTo>
                    <a:pt x="640" y="1370"/>
                    <a:pt x="640" y="1598"/>
                    <a:pt x="617" y="1827"/>
                  </a:cubicBezTo>
                  <a:lnTo>
                    <a:pt x="617" y="2055"/>
                  </a:lnTo>
                  <a:lnTo>
                    <a:pt x="617" y="2169"/>
                  </a:lnTo>
                  <a:cubicBezTo>
                    <a:pt x="617" y="2260"/>
                    <a:pt x="617" y="2374"/>
                    <a:pt x="617" y="2466"/>
                  </a:cubicBezTo>
                  <a:cubicBezTo>
                    <a:pt x="617" y="2626"/>
                    <a:pt x="617" y="2762"/>
                    <a:pt x="617" y="2922"/>
                  </a:cubicBezTo>
                  <a:lnTo>
                    <a:pt x="617" y="3059"/>
                  </a:lnTo>
                  <a:cubicBezTo>
                    <a:pt x="640" y="3242"/>
                    <a:pt x="640" y="3447"/>
                    <a:pt x="617" y="3630"/>
                  </a:cubicBezTo>
                  <a:lnTo>
                    <a:pt x="617" y="3675"/>
                  </a:lnTo>
                  <a:cubicBezTo>
                    <a:pt x="594" y="3744"/>
                    <a:pt x="594" y="3812"/>
                    <a:pt x="594" y="3881"/>
                  </a:cubicBezTo>
                  <a:cubicBezTo>
                    <a:pt x="594" y="4018"/>
                    <a:pt x="640" y="4109"/>
                    <a:pt x="708" y="4178"/>
                  </a:cubicBezTo>
                  <a:cubicBezTo>
                    <a:pt x="777" y="4246"/>
                    <a:pt x="845" y="4269"/>
                    <a:pt x="914" y="4292"/>
                  </a:cubicBezTo>
                  <a:cubicBezTo>
                    <a:pt x="959" y="4315"/>
                    <a:pt x="1028" y="4337"/>
                    <a:pt x="1073" y="4337"/>
                  </a:cubicBezTo>
                  <a:lnTo>
                    <a:pt x="1096" y="4337"/>
                  </a:lnTo>
                  <a:lnTo>
                    <a:pt x="1165" y="4360"/>
                  </a:lnTo>
                  <a:cubicBezTo>
                    <a:pt x="1210" y="4383"/>
                    <a:pt x="1256" y="4406"/>
                    <a:pt x="1302" y="4406"/>
                  </a:cubicBezTo>
                  <a:lnTo>
                    <a:pt x="1347" y="4429"/>
                  </a:lnTo>
                  <a:cubicBezTo>
                    <a:pt x="1439" y="4452"/>
                    <a:pt x="1530" y="4474"/>
                    <a:pt x="1598" y="4497"/>
                  </a:cubicBezTo>
                  <a:cubicBezTo>
                    <a:pt x="1690" y="4543"/>
                    <a:pt x="1781" y="4589"/>
                    <a:pt x="1850" y="4634"/>
                  </a:cubicBezTo>
                  <a:lnTo>
                    <a:pt x="1895" y="4657"/>
                  </a:lnTo>
                  <a:cubicBezTo>
                    <a:pt x="1986" y="4703"/>
                    <a:pt x="2078" y="4771"/>
                    <a:pt x="2192" y="4840"/>
                  </a:cubicBezTo>
                  <a:cubicBezTo>
                    <a:pt x="2238" y="4885"/>
                    <a:pt x="2283" y="4931"/>
                    <a:pt x="2306" y="4977"/>
                  </a:cubicBezTo>
                  <a:cubicBezTo>
                    <a:pt x="2352" y="5022"/>
                    <a:pt x="2374" y="5068"/>
                    <a:pt x="2397" y="5113"/>
                  </a:cubicBezTo>
                  <a:cubicBezTo>
                    <a:pt x="2443" y="5250"/>
                    <a:pt x="2489" y="5387"/>
                    <a:pt x="2511" y="5502"/>
                  </a:cubicBezTo>
                  <a:cubicBezTo>
                    <a:pt x="2511" y="5570"/>
                    <a:pt x="2511" y="5616"/>
                    <a:pt x="2511" y="5661"/>
                  </a:cubicBezTo>
                  <a:cubicBezTo>
                    <a:pt x="2489" y="5707"/>
                    <a:pt x="2489" y="5775"/>
                    <a:pt x="2466" y="5844"/>
                  </a:cubicBezTo>
                  <a:cubicBezTo>
                    <a:pt x="2443" y="5867"/>
                    <a:pt x="2420" y="5912"/>
                    <a:pt x="2397" y="5935"/>
                  </a:cubicBezTo>
                  <a:cubicBezTo>
                    <a:pt x="2374" y="5981"/>
                    <a:pt x="2329" y="6026"/>
                    <a:pt x="2283" y="6072"/>
                  </a:cubicBezTo>
                  <a:lnTo>
                    <a:pt x="2238" y="6118"/>
                  </a:lnTo>
                  <a:cubicBezTo>
                    <a:pt x="2215" y="6141"/>
                    <a:pt x="2192" y="6163"/>
                    <a:pt x="2169" y="6186"/>
                  </a:cubicBezTo>
                  <a:lnTo>
                    <a:pt x="2123" y="6209"/>
                  </a:lnTo>
                  <a:lnTo>
                    <a:pt x="2101" y="6232"/>
                  </a:lnTo>
                  <a:cubicBezTo>
                    <a:pt x="2055" y="6255"/>
                    <a:pt x="2009" y="6278"/>
                    <a:pt x="1986" y="6323"/>
                  </a:cubicBezTo>
                  <a:cubicBezTo>
                    <a:pt x="1872" y="6415"/>
                    <a:pt x="1872" y="6551"/>
                    <a:pt x="1895" y="6620"/>
                  </a:cubicBezTo>
                  <a:cubicBezTo>
                    <a:pt x="1895" y="6711"/>
                    <a:pt x="1964" y="6757"/>
                    <a:pt x="2009" y="6825"/>
                  </a:cubicBezTo>
                  <a:lnTo>
                    <a:pt x="2055" y="6871"/>
                  </a:lnTo>
                  <a:lnTo>
                    <a:pt x="2101" y="6940"/>
                  </a:lnTo>
                  <a:cubicBezTo>
                    <a:pt x="2146" y="6985"/>
                    <a:pt x="2169" y="7031"/>
                    <a:pt x="2192" y="7076"/>
                  </a:cubicBezTo>
                  <a:cubicBezTo>
                    <a:pt x="2215" y="7122"/>
                    <a:pt x="2215" y="7191"/>
                    <a:pt x="2238" y="7236"/>
                  </a:cubicBezTo>
                  <a:cubicBezTo>
                    <a:pt x="2238" y="7350"/>
                    <a:pt x="2238" y="7464"/>
                    <a:pt x="2238" y="7556"/>
                  </a:cubicBezTo>
                  <a:cubicBezTo>
                    <a:pt x="2238" y="7579"/>
                    <a:pt x="2238" y="7601"/>
                    <a:pt x="2215" y="7624"/>
                  </a:cubicBezTo>
                  <a:cubicBezTo>
                    <a:pt x="2192" y="7670"/>
                    <a:pt x="2169" y="7716"/>
                    <a:pt x="2146" y="7761"/>
                  </a:cubicBezTo>
                  <a:cubicBezTo>
                    <a:pt x="2101" y="7807"/>
                    <a:pt x="2078" y="7830"/>
                    <a:pt x="2032" y="7875"/>
                  </a:cubicBezTo>
                  <a:cubicBezTo>
                    <a:pt x="2009" y="7898"/>
                    <a:pt x="1964" y="7921"/>
                    <a:pt x="1941" y="7921"/>
                  </a:cubicBezTo>
                  <a:cubicBezTo>
                    <a:pt x="1872" y="7967"/>
                    <a:pt x="1804" y="8012"/>
                    <a:pt x="1758" y="8058"/>
                  </a:cubicBezTo>
                  <a:cubicBezTo>
                    <a:pt x="1667" y="8149"/>
                    <a:pt x="1644" y="8286"/>
                    <a:pt x="1713" y="8400"/>
                  </a:cubicBezTo>
                  <a:cubicBezTo>
                    <a:pt x="1713" y="8400"/>
                    <a:pt x="1735" y="8423"/>
                    <a:pt x="1735" y="8446"/>
                  </a:cubicBezTo>
                  <a:cubicBezTo>
                    <a:pt x="1758" y="8469"/>
                    <a:pt x="1758" y="8492"/>
                    <a:pt x="1781" y="8537"/>
                  </a:cubicBezTo>
                  <a:lnTo>
                    <a:pt x="1804" y="8560"/>
                  </a:lnTo>
                  <a:cubicBezTo>
                    <a:pt x="1827" y="8606"/>
                    <a:pt x="1850" y="8651"/>
                    <a:pt x="1872" y="8720"/>
                  </a:cubicBezTo>
                  <a:cubicBezTo>
                    <a:pt x="1918" y="8788"/>
                    <a:pt x="1941" y="8880"/>
                    <a:pt x="1941" y="8948"/>
                  </a:cubicBezTo>
                  <a:cubicBezTo>
                    <a:pt x="1964" y="9039"/>
                    <a:pt x="1964" y="9154"/>
                    <a:pt x="1941" y="9291"/>
                  </a:cubicBezTo>
                  <a:cubicBezTo>
                    <a:pt x="1941" y="9313"/>
                    <a:pt x="1918" y="9359"/>
                    <a:pt x="1918" y="9405"/>
                  </a:cubicBezTo>
                  <a:cubicBezTo>
                    <a:pt x="1895" y="9427"/>
                    <a:pt x="1872" y="9473"/>
                    <a:pt x="1827" y="9519"/>
                  </a:cubicBezTo>
                  <a:cubicBezTo>
                    <a:pt x="1804" y="9564"/>
                    <a:pt x="1758" y="9610"/>
                    <a:pt x="1713" y="9656"/>
                  </a:cubicBezTo>
                  <a:cubicBezTo>
                    <a:pt x="1598" y="9724"/>
                    <a:pt x="1461" y="9793"/>
                    <a:pt x="1302" y="9861"/>
                  </a:cubicBezTo>
                  <a:cubicBezTo>
                    <a:pt x="1188" y="9907"/>
                    <a:pt x="1073" y="9952"/>
                    <a:pt x="959" y="9975"/>
                  </a:cubicBezTo>
                  <a:cubicBezTo>
                    <a:pt x="822" y="10021"/>
                    <a:pt x="708" y="10044"/>
                    <a:pt x="594" y="10067"/>
                  </a:cubicBezTo>
                  <a:cubicBezTo>
                    <a:pt x="503" y="10067"/>
                    <a:pt x="412" y="10089"/>
                    <a:pt x="343" y="10181"/>
                  </a:cubicBezTo>
                  <a:cubicBezTo>
                    <a:pt x="297" y="10226"/>
                    <a:pt x="275" y="10272"/>
                    <a:pt x="252" y="10318"/>
                  </a:cubicBezTo>
                  <a:cubicBezTo>
                    <a:pt x="252" y="10363"/>
                    <a:pt x="252" y="10386"/>
                    <a:pt x="252" y="10432"/>
                  </a:cubicBezTo>
                  <a:lnTo>
                    <a:pt x="229" y="10455"/>
                  </a:lnTo>
                  <a:cubicBezTo>
                    <a:pt x="229" y="10500"/>
                    <a:pt x="229" y="10523"/>
                    <a:pt x="229" y="10546"/>
                  </a:cubicBezTo>
                  <a:lnTo>
                    <a:pt x="229" y="10614"/>
                  </a:lnTo>
                  <a:cubicBezTo>
                    <a:pt x="206" y="10820"/>
                    <a:pt x="206" y="11002"/>
                    <a:pt x="206" y="11162"/>
                  </a:cubicBezTo>
                  <a:cubicBezTo>
                    <a:pt x="206" y="11482"/>
                    <a:pt x="229" y="11824"/>
                    <a:pt x="183" y="12166"/>
                  </a:cubicBezTo>
                  <a:cubicBezTo>
                    <a:pt x="160" y="12303"/>
                    <a:pt x="138" y="12418"/>
                    <a:pt x="115" y="12532"/>
                  </a:cubicBezTo>
                  <a:cubicBezTo>
                    <a:pt x="92" y="12669"/>
                    <a:pt x="69" y="12783"/>
                    <a:pt x="46" y="12920"/>
                  </a:cubicBezTo>
                  <a:cubicBezTo>
                    <a:pt x="46" y="12943"/>
                    <a:pt x="46" y="12965"/>
                    <a:pt x="23" y="13011"/>
                  </a:cubicBezTo>
                  <a:lnTo>
                    <a:pt x="23" y="13034"/>
                  </a:lnTo>
                  <a:lnTo>
                    <a:pt x="23" y="13079"/>
                  </a:lnTo>
                  <a:cubicBezTo>
                    <a:pt x="1" y="13171"/>
                    <a:pt x="1" y="13216"/>
                    <a:pt x="23" y="13308"/>
                  </a:cubicBezTo>
                  <a:cubicBezTo>
                    <a:pt x="46" y="13468"/>
                    <a:pt x="183" y="13559"/>
                    <a:pt x="297" y="13650"/>
                  </a:cubicBezTo>
                  <a:cubicBezTo>
                    <a:pt x="389" y="13719"/>
                    <a:pt x="457" y="13787"/>
                    <a:pt x="526" y="13856"/>
                  </a:cubicBezTo>
                  <a:cubicBezTo>
                    <a:pt x="548" y="13878"/>
                    <a:pt x="571" y="13901"/>
                    <a:pt x="571" y="13901"/>
                  </a:cubicBezTo>
                  <a:cubicBezTo>
                    <a:pt x="571" y="13924"/>
                    <a:pt x="594" y="13924"/>
                    <a:pt x="594" y="13924"/>
                  </a:cubicBezTo>
                  <a:cubicBezTo>
                    <a:pt x="617" y="13924"/>
                    <a:pt x="640" y="13947"/>
                    <a:pt x="685" y="13993"/>
                  </a:cubicBezTo>
                  <a:lnTo>
                    <a:pt x="731" y="14038"/>
                  </a:lnTo>
                  <a:cubicBezTo>
                    <a:pt x="754" y="14061"/>
                    <a:pt x="777" y="14084"/>
                    <a:pt x="800" y="14107"/>
                  </a:cubicBezTo>
                  <a:lnTo>
                    <a:pt x="845" y="14175"/>
                  </a:lnTo>
                  <a:lnTo>
                    <a:pt x="936" y="14266"/>
                  </a:lnTo>
                  <a:cubicBezTo>
                    <a:pt x="1051" y="14381"/>
                    <a:pt x="1165" y="14495"/>
                    <a:pt x="1279" y="14586"/>
                  </a:cubicBezTo>
                  <a:cubicBezTo>
                    <a:pt x="1370" y="14654"/>
                    <a:pt x="1439" y="14723"/>
                    <a:pt x="1507" y="14791"/>
                  </a:cubicBezTo>
                  <a:lnTo>
                    <a:pt x="1553" y="14837"/>
                  </a:lnTo>
                  <a:cubicBezTo>
                    <a:pt x="1644" y="14906"/>
                    <a:pt x="1713" y="14997"/>
                    <a:pt x="1804" y="15065"/>
                  </a:cubicBezTo>
                  <a:cubicBezTo>
                    <a:pt x="1850" y="15134"/>
                    <a:pt x="1918" y="15202"/>
                    <a:pt x="1964" y="15271"/>
                  </a:cubicBezTo>
                  <a:lnTo>
                    <a:pt x="2078" y="15362"/>
                  </a:lnTo>
                  <a:cubicBezTo>
                    <a:pt x="2260" y="15567"/>
                    <a:pt x="2466" y="15750"/>
                    <a:pt x="2648" y="15933"/>
                  </a:cubicBezTo>
                  <a:lnTo>
                    <a:pt x="2854" y="16115"/>
                  </a:lnTo>
                  <a:cubicBezTo>
                    <a:pt x="3014" y="16275"/>
                    <a:pt x="3173" y="16412"/>
                    <a:pt x="3333" y="16572"/>
                  </a:cubicBezTo>
                  <a:cubicBezTo>
                    <a:pt x="3561" y="16800"/>
                    <a:pt x="3790" y="17005"/>
                    <a:pt x="4018" y="17211"/>
                  </a:cubicBezTo>
                  <a:cubicBezTo>
                    <a:pt x="4132" y="17325"/>
                    <a:pt x="4246" y="17439"/>
                    <a:pt x="4360" y="17530"/>
                  </a:cubicBezTo>
                  <a:cubicBezTo>
                    <a:pt x="4452" y="17599"/>
                    <a:pt x="4543" y="17667"/>
                    <a:pt x="4611" y="17713"/>
                  </a:cubicBezTo>
                  <a:cubicBezTo>
                    <a:pt x="4725" y="17804"/>
                    <a:pt x="4817" y="17873"/>
                    <a:pt x="4931" y="17941"/>
                  </a:cubicBezTo>
                  <a:lnTo>
                    <a:pt x="5091" y="18078"/>
                  </a:lnTo>
                  <a:lnTo>
                    <a:pt x="5228" y="18170"/>
                  </a:lnTo>
                  <a:cubicBezTo>
                    <a:pt x="5342" y="18238"/>
                    <a:pt x="5456" y="18329"/>
                    <a:pt x="5570" y="18421"/>
                  </a:cubicBezTo>
                  <a:lnTo>
                    <a:pt x="5593" y="18421"/>
                  </a:lnTo>
                  <a:lnTo>
                    <a:pt x="5661" y="18489"/>
                  </a:lnTo>
                  <a:cubicBezTo>
                    <a:pt x="5753" y="18535"/>
                    <a:pt x="5844" y="18603"/>
                    <a:pt x="5912" y="18672"/>
                  </a:cubicBezTo>
                  <a:lnTo>
                    <a:pt x="6141" y="18854"/>
                  </a:lnTo>
                  <a:lnTo>
                    <a:pt x="6300" y="18968"/>
                  </a:lnTo>
                  <a:lnTo>
                    <a:pt x="6415" y="19060"/>
                  </a:lnTo>
                  <a:cubicBezTo>
                    <a:pt x="6437" y="19060"/>
                    <a:pt x="6437" y="19083"/>
                    <a:pt x="6437" y="19083"/>
                  </a:cubicBezTo>
                  <a:lnTo>
                    <a:pt x="6460" y="19083"/>
                  </a:lnTo>
                  <a:lnTo>
                    <a:pt x="6483" y="19128"/>
                  </a:lnTo>
                  <a:lnTo>
                    <a:pt x="6529" y="19151"/>
                  </a:lnTo>
                  <a:lnTo>
                    <a:pt x="6552" y="19174"/>
                  </a:lnTo>
                  <a:cubicBezTo>
                    <a:pt x="6574" y="19197"/>
                    <a:pt x="6597" y="19197"/>
                    <a:pt x="6643" y="19219"/>
                  </a:cubicBezTo>
                  <a:cubicBezTo>
                    <a:pt x="6734" y="19288"/>
                    <a:pt x="6825" y="19334"/>
                    <a:pt x="6940" y="19402"/>
                  </a:cubicBezTo>
                  <a:cubicBezTo>
                    <a:pt x="7031" y="19448"/>
                    <a:pt x="7122" y="19493"/>
                    <a:pt x="7236" y="19539"/>
                  </a:cubicBezTo>
                  <a:cubicBezTo>
                    <a:pt x="7236" y="19562"/>
                    <a:pt x="7259" y="19562"/>
                    <a:pt x="7282" y="19562"/>
                  </a:cubicBezTo>
                  <a:cubicBezTo>
                    <a:pt x="7328" y="19585"/>
                    <a:pt x="7396" y="19608"/>
                    <a:pt x="7442" y="19630"/>
                  </a:cubicBezTo>
                  <a:cubicBezTo>
                    <a:pt x="7510" y="19653"/>
                    <a:pt x="7579" y="19699"/>
                    <a:pt x="7647" y="19744"/>
                  </a:cubicBezTo>
                  <a:cubicBezTo>
                    <a:pt x="7716" y="19813"/>
                    <a:pt x="7807" y="19881"/>
                    <a:pt x="7875" y="19927"/>
                  </a:cubicBezTo>
                  <a:cubicBezTo>
                    <a:pt x="7967" y="19996"/>
                    <a:pt x="8035" y="20064"/>
                    <a:pt x="8126" y="20133"/>
                  </a:cubicBezTo>
                  <a:lnTo>
                    <a:pt x="8149" y="20155"/>
                  </a:lnTo>
                  <a:cubicBezTo>
                    <a:pt x="8218" y="20224"/>
                    <a:pt x="8309" y="20269"/>
                    <a:pt x="8378" y="20315"/>
                  </a:cubicBezTo>
                  <a:cubicBezTo>
                    <a:pt x="8514" y="20406"/>
                    <a:pt x="8651" y="20452"/>
                    <a:pt x="8788" y="20498"/>
                  </a:cubicBezTo>
                  <a:cubicBezTo>
                    <a:pt x="9062" y="20612"/>
                    <a:pt x="9359" y="20635"/>
                    <a:pt x="9656" y="20657"/>
                  </a:cubicBezTo>
                  <a:lnTo>
                    <a:pt x="9701" y="20657"/>
                  </a:lnTo>
                  <a:cubicBezTo>
                    <a:pt x="9907" y="20680"/>
                    <a:pt x="10089" y="20680"/>
                    <a:pt x="10272" y="20680"/>
                  </a:cubicBezTo>
                  <a:lnTo>
                    <a:pt x="10751" y="20680"/>
                  </a:lnTo>
                  <a:cubicBezTo>
                    <a:pt x="10797" y="20680"/>
                    <a:pt x="10866" y="20657"/>
                    <a:pt x="10911" y="20657"/>
                  </a:cubicBezTo>
                  <a:lnTo>
                    <a:pt x="11368" y="20657"/>
                  </a:lnTo>
                  <a:cubicBezTo>
                    <a:pt x="11413" y="20657"/>
                    <a:pt x="11459" y="20680"/>
                    <a:pt x="11505" y="20680"/>
                  </a:cubicBezTo>
                  <a:cubicBezTo>
                    <a:pt x="11596" y="20703"/>
                    <a:pt x="11687" y="20703"/>
                    <a:pt x="11756" y="20726"/>
                  </a:cubicBezTo>
                  <a:lnTo>
                    <a:pt x="11847" y="20749"/>
                  </a:lnTo>
                  <a:cubicBezTo>
                    <a:pt x="12052" y="20794"/>
                    <a:pt x="12235" y="20817"/>
                    <a:pt x="12418" y="20863"/>
                  </a:cubicBezTo>
                  <a:cubicBezTo>
                    <a:pt x="12623" y="20886"/>
                    <a:pt x="12828" y="20909"/>
                    <a:pt x="13034" y="20931"/>
                  </a:cubicBezTo>
                  <a:lnTo>
                    <a:pt x="13217" y="20931"/>
                  </a:lnTo>
                  <a:lnTo>
                    <a:pt x="13376" y="20954"/>
                  </a:lnTo>
                  <a:lnTo>
                    <a:pt x="13490" y="20954"/>
                  </a:lnTo>
                  <a:lnTo>
                    <a:pt x="13650" y="20977"/>
                  </a:lnTo>
                  <a:lnTo>
                    <a:pt x="13856" y="20977"/>
                  </a:lnTo>
                  <a:cubicBezTo>
                    <a:pt x="13901" y="20977"/>
                    <a:pt x="13947" y="21000"/>
                    <a:pt x="13993" y="21000"/>
                  </a:cubicBezTo>
                  <a:lnTo>
                    <a:pt x="14244" y="21000"/>
                  </a:lnTo>
                  <a:cubicBezTo>
                    <a:pt x="14381" y="21000"/>
                    <a:pt x="14495" y="21000"/>
                    <a:pt x="14632" y="20977"/>
                  </a:cubicBezTo>
                  <a:cubicBezTo>
                    <a:pt x="14814" y="20977"/>
                    <a:pt x="15020" y="20954"/>
                    <a:pt x="15179" y="20909"/>
                  </a:cubicBezTo>
                  <a:cubicBezTo>
                    <a:pt x="15271" y="20909"/>
                    <a:pt x="15362" y="20886"/>
                    <a:pt x="15431" y="20886"/>
                  </a:cubicBezTo>
                  <a:lnTo>
                    <a:pt x="15408" y="20886"/>
                  </a:lnTo>
                  <a:lnTo>
                    <a:pt x="15545" y="20863"/>
                  </a:lnTo>
                  <a:cubicBezTo>
                    <a:pt x="15682" y="20840"/>
                    <a:pt x="15796" y="20840"/>
                    <a:pt x="15910" y="20817"/>
                  </a:cubicBezTo>
                  <a:lnTo>
                    <a:pt x="16070" y="20794"/>
                  </a:lnTo>
                  <a:cubicBezTo>
                    <a:pt x="16412" y="20749"/>
                    <a:pt x="16754" y="20726"/>
                    <a:pt x="17074" y="20703"/>
                  </a:cubicBezTo>
                  <a:cubicBezTo>
                    <a:pt x="17302" y="20703"/>
                    <a:pt x="17530" y="20680"/>
                    <a:pt x="17759" y="20657"/>
                  </a:cubicBezTo>
                  <a:lnTo>
                    <a:pt x="18010" y="20657"/>
                  </a:lnTo>
                  <a:lnTo>
                    <a:pt x="18192" y="20635"/>
                  </a:lnTo>
                  <a:cubicBezTo>
                    <a:pt x="18284" y="20635"/>
                    <a:pt x="18352" y="20612"/>
                    <a:pt x="18444" y="20612"/>
                  </a:cubicBezTo>
                  <a:cubicBezTo>
                    <a:pt x="18512" y="20612"/>
                    <a:pt x="18580" y="20589"/>
                    <a:pt x="18649" y="20589"/>
                  </a:cubicBezTo>
                  <a:cubicBezTo>
                    <a:pt x="18740" y="20589"/>
                    <a:pt x="18809" y="20566"/>
                    <a:pt x="18900" y="20566"/>
                  </a:cubicBezTo>
                  <a:lnTo>
                    <a:pt x="19083" y="20543"/>
                  </a:lnTo>
                  <a:lnTo>
                    <a:pt x="19151" y="20543"/>
                  </a:lnTo>
                  <a:cubicBezTo>
                    <a:pt x="19265" y="20521"/>
                    <a:pt x="19379" y="20521"/>
                    <a:pt x="19516" y="20521"/>
                  </a:cubicBezTo>
                  <a:cubicBezTo>
                    <a:pt x="19790" y="20498"/>
                    <a:pt x="20018" y="20475"/>
                    <a:pt x="20224" y="20452"/>
                  </a:cubicBezTo>
                  <a:lnTo>
                    <a:pt x="20270" y="20452"/>
                  </a:lnTo>
                  <a:lnTo>
                    <a:pt x="20384" y="20429"/>
                  </a:lnTo>
                  <a:cubicBezTo>
                    <a:pt x="20635" y="20406"/>
                    <a:pt x="20886" y="20361"/>
                    <a:pt x="21137" y="20315"/>
                  </a:cubicBezTo>
                  <a:cubicBezTo>
                    <a:pt x="21297" y="20269"/>
                    <a:pt x="21479" y="20224"/>
                    <a:pt x="21639" y="20178"/>
                  </a:cubicBezTo>
                  <a:lnTo>
                    <a:pt x="21936" y="20110"/>
                  </a:lnTo>
                  <a:cubicBezTo>
                    <a:pt x="21981" y="20087"/>
                    <a:pt x="22050" y="20064"/>
                    <a:pt x="22118" y="20064"/>
                  </a:cubicBezTo>
                  <a:cubicBezTo>
                    <a:pt x="22187" y="20041"/>
                    <a:pt x="22255" y="20018"/>
                    <a:pt x="22324" y="19996"/>
                  </a:cubicBezTo>
                  <a:cubicBezTo>
                    <a:pt x="22461" y="19973"/>
                    <a:pt x="22598" y="19927"/>
                    <a:pt x="22757" y="19881"/>
                  </a:cubicBezTo>
                  <a:lnTo>
                    <a:pt x="22803" y="19859"/>
                  </a:lnTo>
                  <a:cubicBezTo>
                    <a:pt x="22940" y="19813"/>
                    <a:pt x="23054" y="19767"/>
                    <a:pt x="23168" y="19744"/>
                  </a:cubicBezTo>
                  <a:cubicBezTo>
                    <a:pt x="23305" y="19699"/>
                    <a:pt x="23419" y="19676"/>
                    <a:pt x="23534" y="19653"/>
                  </a:cubicBezTo>
                  <a:lnTo>
                    <a:pt x="23602" y="19630"/>
                  </a:lnTo>
                  <a:cubicBezTo>
                    <a:pt x="23670" y="19630"/>
                    <a:pt x="23739" y="19608"/>
                    <a:pt x="23807" y="19585"/>
                  </a:cubicBezTo>
                  <a:cubicBezTo>
                    <a:pt x="23830" y="19562"/>
                    <a:pt x="23853" y="19539"/>
                    <a:pt x="23876" y="19539"/>
                  </a:cubicBezTo>
                  <a:cubicBezTo>
                    <a:pt x="23922" y="19493"/>
                    <a:pt x="23967" y="19471"/>
                    <a:pt x="24036" y="19425"/>
                  </a:cubicBezTo>
                  <a:lnTo>
                    <a:pt x="24104" y="19402"/>
                  </a:lnTo>
                  <a:lnTo>
                    <a:pt x="24150" y="19356"/>
                  </a:lnTo>
                  <a:lnTo>
                    <a:pt x="24173" y="19356"/>
                  </a:lnTo>
                  <a:cubicBezTo>
                    <a:pt x="24218" y="19288"/>
                    <a:pt x="24241" y="19242"/>
                    <a:pt x="24264" y="19174"/>
                  </a:cubicBezTo>
                  <a:cubicBezTo>
                    <a:pt x="24287" y="19060"/>
                    <a:pt x="24287" y="18968"/>
                    <a:pt x="24310" y="18854"/>
                  </a:cubicBezTo>
                  <a:cubicBezTo>
                    <a:pt x="24355" y="18580"/>
                    <a:pt x="24332" y="18306"/>
                    <a:pt x="24310" y="18055"/>
                  </a:cubicBezTo>
                  <a:cubicBezTo>
                    <a:pt x="24310" y="17941"/>
                    <a:pt x="24310" y="17850"/>
                    <a:pt x="24287" y="17759"/>
                  </a:cubicBezTo>
                  <a:cubicBezTo>
                    <a:pt x="24264" y="17645"/>
                    <a:pt x="24218" y="17553"/>
                    <a:pt x="24127" y="17485"/>
                  </a:cubicBezTo>
                  <a:lnTo>
                    <a:pt x="24081" y="17462"/>
                  </a:lnTo>
                  <a:cubicBezTo>
                    <a:pt x="24036" y="17416"/>
                    <a:pt x="23990" y="17393"/>
                    <a:pt x="23922" y="17393"/>
                  </a:cubicBezTo>
                  <a:cubicBezTo>
                    <a:pt x="23853" y="17371"/>
                    <a:pt x="23785" y="17348"/>
                    <a:pt x="23693" y="17348"/>
                  </a:cubicBezTo>
                  <a:lnTo>
                    <a:pt x="23670" y="17348"/>
                  </a:lnTo>
                  <a:cubicBezTo>
                    <a:pt x="23579" y="17325"/>
                    <a:pt x="23465" y="17325"/>
                    <a:pt x="23374" y="17325"/>
                  </a:cubicBezTo>
                  <a:cubicBezTo>
                    <a:pt x="23282" y="17302"/>
                    <a:pt x="23191" y="17302"/>
                    <a:pt x="23123" y="17302"/>
                  </a:cubicBezTo>
                  <a:cubicBezTo>
                    <a:pt x="22986" y="17279"/>
                    <a:pt x="22826" y="17234"/>
                    <a:pt x="22689" y="17188"/>
                  </a:cubicBezTo>
                  <a:lnTo>
                    <a:pt x="22621" y="17165"/>
                  </a:lnTo>
                  <a:cubicBezTo>
                    <a:pt x="22484" y="17142"/>
                    <a:pt x="22347" y="17074"/>
                    <a:pt x="22210" y="17028"/>
                  </a:cubicBezTo>
                  <a:lnTo>
                    <a:pt x="22141" y="17005"/>
                  </a:lnTo>
                  <a:cubicBezTo>
                    <a:pt x="22027" y="16937"/>
                    <a:pt x="21913" y="16891"/>
                    <a:pt x="21822" y="16823"/>
                  </a:cubicBezTo>
                  <a:lnTo>
                    <a:pt x="21753" y="16800"/>
                  </a:lnTo>
                  <a:cubicBezTo>
                    <a:pt x="21685" y="16754"/>
                    <a:pt x="21616" y="16732"/>
                    <a:pt x="21548" y="16686"/>
                  </a:cubicBezTo>
                  <a:cubicBezTo>
                    <a:pt x="21525" y="16663"/>
                    <a:pt x="21479" y="16617"/>
                    <a:pt x="21456" y="16595"/>
                  </a:cubicBezTo>
                  <a:cubicBezTo>
                    <a:pt x="21434" y="16549"/>
                    <a:pt x="21411" y="16503"/>
                    <a:pt x="21388" y="16435"/>
                  </a:cubicBezTo>
                  <a:cubicBezTo>
                    <a:pt x="21342" y="16344"/>
                    <a:pt x="21319" y="16275"/>
                    <a:pt x="21297" y="16184"/>
                  </a:cubicBezTo>
                  <a:cubicBezTo>
                    <a:pt x="21297" y="16070"/>
                    <a:pt x="21297" y="15955"/>
                    <a:pt x="21297" y="15864"/>
                  </a:cubicBezTo>
                  <a:cubicBezTo>
                    <a:pt x="21297" y="15796"/>
                    <a:pt x="21319" y="15750"/>
                    <a:pt x="21342" y="15682"/>
                  </a:cubicBezTo>
                  <a:cubicBezTo>
                    <a:pt x="21388" y="15613"/>
                    <a:pt x="21434" y="15545"/>
                    <a:pt x="21479" y="15476"/>
                  </a:cubicBezTo>
                  <a:cubicBezTo>
                    <a:pt x="21502" y="15453"/>
                    <a:pt x="21525" y="15408"/>
                    <a:pt x="21571" y="15385"/>
                  </a:cubicBezTo>
                  <a:cubicBezTo>
                    <a:pt x="21593" y="15362"/>
                    <a:pt x="21616" y="15339"/>
                    <a:pt x="21639" y="15339"/>
                  </a:cubicBezTo>
                  <a:lnTo>
                    <a:pt x="21685" y="15316"/>
                  </a:lnTo>
                  <a:cubicBezTo>
                    <a:pt x="21776" y="15271"/>
                    <a:pt x="21867" y="15157"/>
                    <a:pt x="21844" y="15042"/>
                  </a:cubicBezTo>
                  <a:cubicBezTo>
                    <a:pt x="21844" y="14997"/>
                    <a:pt x="21844" y="14951"/>
                    <a:pt x="21822" y="14906"/>
                  </a:cubicBezTo>
                  <a:cubicBezTo>
                    <a:pt x="21776" y="14860"/>
                    <a:pt x="21753" y="14837"/>
                    <a:pt x="21708" y="14814"/>
                  </a:cubicBezTo>
                  <a:cubicBezTo>
                    <a:pt x="21685" y="14791"/>
                    <a:pt x="21662" y="14791"/>
                    <a:pt x="21662" y="14791"/>
                  </a:cubicBezTo>
                  <a:cubicBezTo>
                    <a:pt x="21616" y="14769"/>
                    <a:pt x="21571" y="14746"/>
                    <a:pt x="21548" y="14723"/>
                  </a:cubicBezTo>
                  <a:cubicBezTo>
                    <a:pt x="21479" y="14654"/>
                    <a:pt x="21411" y="14609"/>
                    <a:pt x="21365" y="14540"/>
                  </a:cubicBezTo>
                  <a:cubicBezTo>
                    <a:pt x="21274" y="14403"/>
                    <a:pt x="21205" y="14312"/>
                    <a:pt x="21160" y="14198"/>
                  </a:cubicBezTo>
                  <a:cubicBezTo>
                    <a:pt x="21114" y="14061"/>
                    <a:pt x="21068" y="13970"/>
                    <a:pt x="21068" y="13856"/>
                  </a:cubicBezTo>
                  <a:cubicBezTo>
                    <a:pt x="21046" y="13741"/>
                    <a:pt x="21046" y="13650"/>
                    <a:pt x="21046" y="13559"/>
                  </a:cubicBezTo>
                  <a:cubicBezTo>
                    <a:pt x="21068" y="13513"/>
                    <a:pt x="21068" y="13445"/>
                    <a:pt x="21091" y="13399"/>
                  </a:cubicBezTo>
                  <a:cubicBezTo>
                    <a:pt x="21160" y="13285"/>
                    <a:pt x="21205" y="13194"/>
                    <a:pt x="21274" y="13102"/>
                  </a:cubicBezTo>
                  <a:cubicBezTo>
                    <a:pt x="21297" y="13057"/>
                    <a:pt x="21342" y="13011"/>
                    <a:pt x="21388" y="12988"/>
                  </a:cubicBezTo>
                  <a:cubicBezTo>
                    <a:pt x="21434" y="12943"/>
                    <a:pt x="21479" y="12920"/>
                    <a:pt x="21525" y="12897"/>
                  </a:cubicBezTo>
                  <a:cubicBezTo>
                    <a:pt x="21616" y="12874"/>
                    <a:pt x="21685" y="12851"/>
                    <a:pt x="21776" y="12828"/>
                  </a:cubicBezTo>
                  <a:lnTo>
                    <a:pt x="22027" y="12828"/>
                  </a:lnTo>
                  <a:cubicBezTo>
                    <a:pt x="22096" y="12851"/>
                    <a:pt x="22164" y="12874"/>
                    <a:pt x="22255" y="12897"/>
                  </a:cubicBezTo>
                  <a:lnTo>
                    <a:pt x="22301" y="12897"/>
                  </a:lnTo>
                  <a:lnTo>
                    <a:pt x="22369" y="12920"/>
                  </a:lnTo>
                  <a:cubicBezTo>
                    <a:pt x="22415" y="12943"/>
                    <a:pt x="22461" y="12943"/>
                    <a:pt x="22529" y="12965"/>
                  </a:cubicBezTo>
                  <a:cubicBezTo>
                    <a:pt x="22552" y="12988"/>
                    <a:pt x="22575" y="13011"/>
                    <a:pt x="22621" y="13011"/>
                  </a:cubicBezTo>
                  <a:cubicBezTo>
                    <a:pt x="22689" y="13057"/>
                    <a:pt x="22757" y="13102"/>
                    <a:pt x="22826" y="13102"/>
                  </a:cubicBezTo>
                  <a:cubicBezTo>
                    <a:pt x="22872" y="13102"/>
                    <a:pt x="22894" y="13102"/>
                    <a:pt x="22940" y="13079"/>
                  </a:cubicBezTo>
                  <a:cubicBezTo>
                    <a:pt x="23146" y="12943"/>
                    <a:pt x="23031" y="12714"/>
                    <a:pt x="22940" y="12532"/>
                  </a:cubicBezTo>
                  <a:lnTo>
                    <a:pt x="22917" y="12486"/>
                  </a:lnTo>
                  <a:cubicBezTo>
                    <a:pt x="22849" y="12303"/>
                    <a:pt x="22826" y="12144"/>
                    <a:pt x="22803" y="11984"/>
                  </a:cubicBezTo>
                  <a:cubicBezTo>
                    <a:pt x="22780" y="11915"/>
                    <a:pt x="22780" y="11847"/>
                    <a:pt x="22780" y="11778"/>
                  </a:cubicBezTo>
                  <a:cubicBezTo>
                    <a:pt x="22803" y="11756"/>
                    <a:pt x="22803" y="11710"/>
                    <a:pt x="22803" y="11687"/>
                  </a:cubicBezTo>
                  <a:cubicBezTo>
                    <a:pt x="22826" y="11642"/>
                    <a:pt x="22872" y="11596"/>
                    <a:pt x="22894" y="11550"/>
                  </a:cubicBezTo>
                  <a:cubicBezTo>
                    <a:pt x="22940" y="11505"/>
                    <a:pt x="22986" y="11459"/>
                    <a:pt x="23031" y="11413"/>
                  </a:cubicBezTo>
                  <a:cubicBezTo>
                    <a:pt x="23123" y="11345"/>
                    <a:pt x="23214" y="11299"/>
                    <a:pt x="23351" y="11231"/>
                  </a:cubicBezTo>
                  <a:cubicBezTo>
                    <a:pt x="23397" y="11208"/>
                    <a:pt x="23442" y="11208"/>
                    <a:pt x="23488" y="11185"/>
                  </a:cubicBezTo>
                  <a:lnTo>
                    <a:pt x="23579" y="11185"/>
                  </a:lnTo>
                  <a:cubicBezTo>
                    <a:pt x="23648" y="11208"/>
                    <a:pt x="23693" y="11208"/>
                    <a:pt x="23762" y="11231"/>
                  </a:cubicBezTo>
                  <a:cubicBezTo>
                    <a:pt x="23853" y="11276"/>
                    <a:pt x="23922" y="11345"/>
                    <a:pt x="24013" y="11413"/>
                  </a:cubicBezTo>
                  <a:cubicBezTo>
                    <a:pt x="24104" y="11459"/>
                    <a:pt x="24150" y="11505"/>
                    <a:pt x="24195" y="11550"/>
                  </a:cubicBezTo>
                  <a:cubicBezTo>
                    <a:pt x="24241" y="11573"/>
                    <a:pt x="24287" y="11596"/>
                    <a:pt x="24355" y="11596"/>
                  </a:cubicBezTo>
                  <a:cubicBezTo>
                    <a:pt x="24401" y="11596"/>
                    <a:pt x="24447" y="11573"/>
                    <a:pt x="24492" y="11550"/>
                  </a:cubicBezTo>
                  <a:cubicBezTo>
                    <a:pt x="24561" y="11527"/>
                    <a:pt x="24606" y="11436"/>
                    <a:pt x="24652" y="11390"/>
                  </a:cubicBezTo>
                  <a:cubicBezTo>
                    <a:pt x="24698" y="11299"/>
                    <a:pt x="24743" y="11185"/>
                    <a:pt x="24766" y="11094"/>
                  </a:cubicBezTo>
                  <a:cubicBezTo>
                    <a:pt x="24812" y="10957"/>
                    <a:pt x="24812" y="10820"/>
                    <a:pt x="24812" y="10683"/>
                  </a:cubicBezTo>
                  <a:lnTo>
                    <a:pt x="24835" y="10614"/>
                  </a:lnTo>
                  <a:cubicBezTo>
                    <a:pt x="24835" y="10592"/>
                    <a:pt x="24835" y="10569"/>
                    <a:pt x="24835" y="10546"/>
                  </a:cubicBezTo>
                  <a:cubicBezTo>
                    <a:pt x="24789" y="10500"/>
                    <a:pt x="24766" y="10409"/>
                    <a:pt x="24789" y="10340"/>
                  </a:cubicBezTo>
                  <a:cubicBezTo>
                    <a:pt x="24789" y="10318"/>
                    <a:pt x="24789" y="10295"/>
                    <a:pt x="24812" y="10295"/>
                  </a:cubicBezTo>
                  <a:cubicBezTo>
                    <a:pt x="24812" y="10226"/>
                    <a:pt x="24835" y="10158"/>
                    <a:pt x="24857" y="10112"/>
                  </a:cubicBezTo>
                  <a:cubicBezTo>
                    <a:pt x="24857" y="9998"/>
                    <a:pt x="24857" y="9907"/>
                    <a:pt x="24857" y="9815"/>
                  </a:cubicBezTo>
                  <a:lnTo>
                    <a:pt x="24857" y="9747"/>
                  </a:lnTo>
                  <a:cubicBezTo>
                    <a:pt x="24857" y="9679"/>
                    <a:pt x="24857" y="9587"/>
                    <a:pt x="24835" y="9519"/>
                  </a:cubicBezTo>
                  <a:cubicBezTo>
                    <a:pt x="24835" y="9496"/>
                    <a:pt x="24835" y="9473"/>
                    <a:pt x="24835" y="9473"/>
                  </a:cubicBezTo>
                  <a:cubicBezTo>
                    <a:pt x="24835" y="9450"/>
                    <a:pt x="24835" y="9427"/>
                    <a:pt x="24835" y="9405"/>
                  </a:cubicBezTo>
                  <a:lnTo>
                    <a:pt x="24835" y="9336"/>
                  </a:lnTo>
                  <a:cubicBezTo>
                    <a:pt x="24835" y="9268"/>
                    <a:pt x="24835" y="9199"/>
                    <a:pt x="24812" y="9131"/>
                  </a:cubicBezTo>
                  <a:cubicBezTo>
                    <a:pt x="24812" y="9062"/>
                    <a:pt x="24812" y="8994"/>
                    <a:pt x="24812" y="8925"/>
                  </a:cubicBezTo>
                  <a:cubicBezTo>
                    <a:pt x="24789" y="8811"/>
                    <a:pt x="24789" y="8720"/>
                    <a:pt x="24789" y="8606"/>
                  </a:cubicBezTo>
                  <a:cubicBezTo>
                    <a:pt x="24789" y="8514"/>
                    <a:pt x="24789" y="8400"/>
                    <a:pt x="24789" y="8309"/>
                  </a:cubicBezTo>
                  <a:cubicBezTo>
                    <a:pt x="24789" y="8126"/>
                    <a:pt x="24789" y="7967"/>
                    <a:pt x="24789" y="7807"/>
                  </a:cubicBezTo>
                  <a:cubicBezTo>
                    <a:pt x="24789" y="7716"/>
                    <a:pt x="24789" y="7647"/>
                    <a:pt x="24789" y="7556"/>
                  </a:cubicBezTo>
                  <a:lnTo>
                    <a:pt x="24789" y="7464"/>
                  </a:lnTo>
                  <a:cubicBezTo>
                    <a:pt x="24812" y="7282"/>
                    <a:pt x="24812" y="7076"/>
                    <a:pt x="24789" y="6894"/>
                  </a:cubicBezTo>
                  <a:cubicBezTo>
                    <a:pt x="24789" y="6666"/>
                    <a:pt x="24812" y="6437"/>
                    <a:pt x="24835" y="6278"/>
                  </a:cubicBezTo>
                  <a:lnTo>
                    <a:pt x="24812" y="6278"/>
                  </a:lnTo>
                  <a:cubicBezTo>
                    <a:pt x="24835" y="6255"/>
                    <a:pt x="24835" y="6209"/>
                    <a:pt x="24835" y="6163"/>
                  </a:cubicBezTo>
                  <a:cubicBezTo>
                    <a:pt x="24857" y="6118"/>
                    <a:pt x="24857" y="6072"/>
                    <a:pt x="24857" y="6004"/>
                  </a:cubicBezTo>
                  <a:cubicBezTo>
                    <a:pt x="24880" y="5935"/>
                    <a:pt x="24880" y="5867"/>
                    <a:pt x="24903" y="5775"/>
                  </a:cubicBezTo>
                  <a:lnTo>
                    <a:pt x="24903" y="5707"/>
                  </a:lnTo>
                  <a:lnTo>
                    <a:pt x="24926" y="5661"/>
                  </a:lnTo>
                  <a:lnTo>
                    <a:pt x="24926" y="5616"/>
                  </a:lnTo>
                  <a:cubicBezTo>
                    <a:pt x="24949" y="5479"/>
                    <a:pt x="24949" y="5365"/>
                    <a:pt x="24972" y="5228"/>
                  </a:cubicBezTo>
                  <a:cubicBezTo>
                    <a:pt x="24972" y="5159"/>
                    <a:pt x="24949" y="5113"/>
                    <a:pt x="24949" y="5068"/>
                  </a:cubicBezTo>
                  <a:cubicBezTo>
                    <a:pt x="24949" y="4999"/>
                    <a:pt x="24903" y="4931"/>
                    <a:pt x="24857" y="4885"/>
                  </a:cubicBezTo>
                  <a:cubicBezTo>
                    <a:pt x="24812" y="4817"/>
                    <a:pt x="24720" y="4794"/>
                    <a:pt x="24629" y="4794"/>
                  </a:cubicBezTo>
                  <a:lnTo>
                    <a:pt x="24606" y="4794"/>
                  </a:lnTo>
                  <a:cubicBezTo>
                    <a:pt x="24538" y="4794"/>
                    <a:pt x="24469" y="4817"/>
                    <a:pt x="24401" y="4840"/>
                  </a:cubicBezTo>
                  <a:cubicBezTo>
                    <a:pt x="24378" y="4862"/>
                    <a:pt x="24332" y="4862"/>
                    <a:pt x="24310" y="4862"/>
                  </a:cubicBezTo>
                  <a:cubicBezTo>
                    <a:pt x="24195" y="4908"/>
                    <a:pt x="24104" y="4931"/>
                    <a:pt x="24013" y="4954"/>
                  </a:cubicBezTo>
                  <a:lnTo>
                    <a:pt x="23899" y="4977"/>
                  </a:lnTo>
                  <a:cubicBezTo>
                    <a:pt x="23716" y="5022"/>
                    <a:pt x="23511" y="5068"/>
                    <a:pt x="23305" y="5113"/>
                  </a:cubicBezTo>
                  <a:lnTo>
                    <a:pt x="23146" y="5136"/>
                  </a:lnTo>
                  <a:lnTo>
                    <a:pt x="22894" y="5205"/>
                  </a:lnTo>
                  <a:lnTo>
                    <a:pt x="22735" y="5228"/>
                  </a:lnTo>
                  <a:cubicBezTo>
                    <a:pt x="22621" y="5250"/>
                    <a:pt x="22529" y="5273"/>
                    <a:pt x="22415" y="5296"/>
                  </a:cubicBezTo>
                  <a:lnTo>
                    <a:pt x="22233" y="5342"/>
                  </a:lnTo>
                  <a:cubicBezTo>
                    <a:pt x="22141" y="5342"/>
                    <a:pt x="22050" y="5365"/>
                    <a:pt x="21981" y="5387"/>
                  </a:cubicBezTo>
                  <a:cubicBezTo>
                    <a:pt x="21822" y="5410"/>
                    <a:pt x="21662" y="5433"/>
                    <a:pt x="21525" y="5456"/>
                  </a:cubicBezTo>
                  <a:lnTo>
                    <a:pt x="21319" y="5502"/>
                  </a:lnTo>
                  <a:cubicBezTo>
                    <a:pt x="21114" y="5547"/>
                    <a:pt x="20886" y="5593"/>
                    <a:pt x="20680" y="5661"/>
                  </a:cubicBezTo>
                  <a:lnTo>
                    <a:pt x="20543" y="5684"/>
                  </a:lnTo>
                  <a:cubicBezTo>
                    <a:pt x="20452" y="5730"/>
                    <a:pt x="20361" y="5753"/>
                    <a:pt x="20270" y="5775"/>
                  </a:cubicBezTo>
                  <a:cubicBezTo>
                    <a:pt x="20201" y="5775"/>
                    <a:pt x="20133" y="5798"/>
                    <a:pt x="20064" y="5821"/>
                  </a:cubicBezTo>
                  <a:cubicBezTo>
                    <a:pt x="19973" y="5821"/>
                    <a:pt x="19881" y="5844"/>
                    <a:pt x="19813" y="5867"/>
                  </a:cubicBezTo>
                  <a:cubicBezTo>
                    <a:pt x="19630" y="5912"/>
                    <a:pt x="19471" y="5935"/>
                    <a:pt x="19288" y="5958"/>
                  </a:cubicBezTo>
                  <a:cubicBezTo>
                    <a:pt x="19174" y="5981"/>
                    <a:pt x="19060" y="6004"/>
                    <a:pt x="18946" y="6026"/>
                  </a:cubicBezTo>
                  <a:cubicBezTo>
                    <a:pt x="18763" y="6072"/>
                    <a:pt x="18580" y="6095"/>
                    <a:pt x="18398" y="6141"/>
                  </a:cubicBezTo>
                  <a:cubicBezTo>
                    <a:pt x="18261" y="6163"/>
                    <a:pt x="18147" y="6209"/>
                    <a:pt x="18033" y="6232"/>
                  </a:cubicBezTo>
                  <a:cubicBezTo>
                    <a:pt x="17850" y="6255"/>
                    <a:pt x="17690" y="6300"/>
                    <a:pt x="17530" y="6346"/>
                  </a:cubicBezTo>
                  <a:lnTo>
                    <a:pt x="17120" y="6415"/>
                  </a:lnTo>
                  <a:cubicBezTo>
                    <a:pt x="16617" y="6529"/>
                    <a:pt x="15978" y="6666"/>
                    <a:pt x="15316" y="6803"/>
                  </a:cubicBezTo>
                  <a:cubicBezTo>
                    <a:pt x="15020" y="6848"/>
                    <a:pt x="14723" y="6917"/>
                    <a:pt x="14472" y="6985"/>
                  </a:cubicBezTo>
                  <a:lnTo>
                    <a:pt x="14266" y="7031"/>
                  </a:lnTo>
                  <a:cubicBezTo>
                    <a:pt x="14038" y="7099"/>
                    <a:pt x="13787" y="7145"/>
                    <a:pt x="13559" y="7213"/>
                  </a:cubicBezTo>
                  <a:cubicBezTo>
                    <a:pt x="13422" y="7259"/>
                    <a:pt x="13308" y="7282"/>
                    <a:pt x="13171" y="7328"/>
                  </a:cubicBezTo>
                  <a:cubicBezTo>
                    <a:pt x="13011" y="7373"/>
                    <a:pt x="12828" y="7419"/>
                    <a:pt x="12646" y="7487"/>
                  </a:cubicBezTo>
                  <a:lnTo>
                    <a:pt x="12555" y="7510"/>
                  </a:lnTo>
                  <a:cubicBezTo>
                    <a:pt x="12440" y="7556"/>
                    <a:pt x="12349" y="7579"/>
                    <a:pt x="12258" y="7601"/>
                  </a:cubicBezTo>
                  <a:cubicBezTo>
                    <a:pt x="12144" y="7647"/>
                    <a:pt x="12030" y="7670"/>
                    <a:pt x="11915" y="7716"/>
                  </a:cubicBezTo>
                  <a:cubicBezTo>
                    <a:pt x="11687" y="7784"/>
                    <a:pt x="11459" y="7853"/>
                    <a:pt x="11254" y="7921"/>
                  </a:cubicBezTo>
                  <a:cubicBezTo>
                    <a:pt x="11071" y="7967"/>
                    <a:pt x="10866" y="8012"/>
                    <a:pt x="10592" y="8035"/>
                  </a:cubicBezTo>
                  <a:cubicBezTo>
                    <a:pt x="10318" y="8081"/>
                    <a:pt x="10044" y="8104"/>
                    <a:pt x="9770" y="8104"/>
                  </a:cubicBezTo>
                  <a:cubicBezTo>
                    <a:pt x="9656" y="8104"/>
                    <a:pt x="9542" y="8104"/>
                    <a:pt x="9428" y="8081"/>
                  </a:cubicBezTo>
                  <a:cubicBezTo>
                    <a:pt x="9359" y="8081"/>
                    <a:pt x="9291" y="8058"/>
                    <a:pt x="9222" y="8035"/>
                  </a:cubicBezTo>
                  <a:cubicBezTo>
                    <a:pt x="9131" y="7989"/>
                    <a:pt x="9017" y="7944"/>
                    <a:pt x="8925" y="7898"/>
                  </a:cubicBezTo>
                  <a:lnTo>
                    <a:pt x="8788" y="7830"/>
                  </a:lnTo>
                  <a:cubicBezTo>
                    <a:pt x="8743" y="7807"/>
                    <a:pt x="8697" y="7761"/>
                    <a:pt x="8629" y="7761"/>
                  </a:cubicBezTo>
                  <a:cubicBezTo>
                    <a:pt x="8606" y="7738"/>
                    <a:pt x="8583" y="7738"/>
                    <a:pt x="8537" y="7738"/>
                  </a:cubicBezTo>
                  <a:cubicBezTo>
                    <a:pt x="8492" y="7693"/>
                    <a:pt x="8446" y="7647"/>
                    <a:pt x="8400" y="7601"/>
                  </a:cubicBezTo>
                  <a:lnTo>
                    <a:pt x="8286" y="7487"/>
                  </a:lnTo>
                  <a:lnTo>
                    <a:pt x="8104" y="7282"/>
                  </a:lnTo>
                  <a:cubicBezTo>
                    <a:pt x="7875" y="7076"/>
                    <a:pt x="7693" y="6825"/>
                    <a:pt x="7487" y="6597"/>
                  </a:cubicBezTo>
                  <a:lnTo>
                    <a:pt x="7465" y="6574"/>
                  </a:lnTo>
                  <a:cubicBezTo>
                    <a:pt x="7282" y="6346"/>
                    <a:pt x="7099" y="6118"/>
                    <a:pt x="6894" y="5912"/>
                  </a:cubicBezTo>
                  <a:cubicBezTo>
                    <a:pt x="6803" y="5821"/>
                    <a:pt x="6711" y="5707"/>
                    <a:pt x="6620" y="5616"/>
                  </a:cubicBezTo>
                  <a:cubicBezTo>
                    <a:pt x="6506" y="5502"/>
                    <a:pt x="6392" y="5387"/>
                    <a:pt x="6278" y="5250"/>
                  </a:cubicBezTo>
                  <a:cubicBezTo>
                    <a:pt x="6209" y="5182"/>
                    <a:pt x="6141" y="5091"/>
                    <a:pt x="6072" y="4999"/>
                  </a:cubicBezTo>
                  <a:cubicBezTo>
                    <a:pt x="5981" y="4908"/>
                    <a:pt x="5912" y="4840"/>
                    <a:pt x="5844" y="4748"/>
                  </a:cubicBezTo>
                  <a:lnTo>
                    <a:pt x="5730" y="4634"/>
                  </a:lnTo>
                  <a:cubicBezTo>
                    <a:pt x="5616" y="4497"/>
                    <a:pt x="5479" y="4360"/>
                    <a:pt x="5387" y="4223"/>
                  </a:cubicBezTo>
                  <a:cubicBezTo>
                    <a:pt x="5319" y="4155"/>
                    <a:pt x="5273" y="4086"/>
                    <a:pt x="5228" y="4018"/>
                  </a:cubicBezTo>
                  <a:lnTo>
                    <a:pt x="5205" y="3995"/>
                  </a:lnTo>
                  <a:lnTo>
                    <a:pt x="5068" y="3881"/>
                  </a:lnTo>
                  <a:cubicBezTo>
                    <a:pt x="4840" y="3630"/>
                    <a:pt x="4634" y="3424"/>
                    <a:pt x="4452" y="3219"/>
                  </a:cubicBezTo>
                  <a:cubicBezTo>
                    <a:pt x="4383" y="3128"/>
                    <a:pt x="4315" y="3059"/>
                    <a:pt x="4246" y="2968"/>
                  </a:cubicBezTo>
                  <a:lnTo>
                    <a:pt x="4155" y="2877"/>
                  </a:lnTo>
                  <a:cubicBezTo>
                    <a:pt x="4086" y="2785"/>
                    <a:pt x="4018" y="2694"/>
                    <a:pt x="3927" y="2603"/>
                  </a:cubicBezTo>
                  <a:cubicBezTo>
                    <a:pt x="3904" y="2580"/>
                    <a:pt x="3881" y="2557"/>
                    <a:pt x="3858" y="2534"/>
                  </a:cubicBezTo>
                  <a:cubicBezTo>
                    <a:pt x="3790" y="2466"/>
                    <a:pt x="3721" y="2397"/>
                    <a:pt x="3653" y="2329"/>
                  </a:cubicBezTo>
                  <a:lnTo>
                    <a:pt x="3561" y="2238"/>
                  </a:lnTo>
                  <a:cubicBezTo>
                    <a:pt x="3447" y="2123"/>
                    <a:pt x="3356" y="2032"/>
                    <a:pt x="3242" y="1918"/>
                  </a:cubicBezTo>
                  <a:cubicBezTo>
                    <a:pt x="3196" y="1872"/>
                    <a:pt x="3151" y="1849"/>
                    <a:pt x="3105" y="1804"/>
                  </a:cubicBezTo>
                  <a:cubicBezTo>
                    <a:pt x="3059" y="1758"/>
                    <a:pt x="3014" y="1735"/>
                    <a:pt x="2991" y="1690"/>
                  </a:cubicBezTo>
                  <a:cubicBezTo>
                    <a:pt x="2785" y="1507"/>
                    <a:pt x="2626" y="1370"/>
                    <a:pt x="2489" y="1256"/>
                  </a:cubicBezTo>
                  <a:lnTo>
                    <a:pt x="2489" y="1256"/>
                  </a:lnTo>
                  <a:lnTo>
                    <a:pt x="2511" y="1302"/>
                  </a:lnTo>
                  <a:lnTo>
                    <a:pt x="2397" y="1188"/>
                  </a:lnTo>
                  <a:cubicBezTo>
                    <a:pt x="2329" y="1142"/>
                    <a:pt x="2283" y="1096"/>
                    <a:pt x="2215" y="1051"/>
                  </a:cubicBezTo>
                  <a:cubicBezTo>
                    <a:pt x="2123" y="959"/>
                    <a:pt x="2009" y="868"/>
                    <a:pt x="1918" y="754"/>
                  </a:cubicBezTo>
                  <a:lnTo>
                    <a:pt x="1850" y="685"/>
                  </a:lnTo>
                  <a:cubicBezTo>
                    <a:pt x="1690" y="526"/>
                    <a:pt x="1507" y="366"/>
                    <a:pt x="1347" y="229"/>
                  </a:cubicBezTo>
                  <a:cubicBezTo>
                    <a:pt x="1302" y="206"/>
                    <a:pt x="1256" y="183"/>
                    <a:pt x="1210" y="183"/>
                  </a:cubicBezTo>
                  <a:cubicBezTo>
                    <a:pt x="1142" y="92"/>
                    <a:pt x="1028" y="1"/>
                    <a:pt x="936"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9" name="Google Shape;4905;p38">
              <a:extLst>
                <a:ext uri="{FF2B5EF4-FFF2-40B4-BE49-F238E27FC236}">
                  <a16:creationId xmlns:a16="http://schemas.microsoft.com/office/drawing/2014/main" id="{FD357884-51B9-DBCB-B400-10DCB8107A33}"/>
                </a:ext>
              </a:extLst>
            </p:cNvPr>
            <p:cNvSpPr/>
            <p:nvPr/>
          </p:nvSpPr>
          <p:spPr>
            <a:xfrm>
              <a:off x="5812552" y="2589371"/>
              <a:ext cx="1039951" cy="627284"/>
            </a:xfrm>
            <a:custGeom>
              <a:avLst/>
              <a:gdLst/>
              <a:ahLst/>
              <a:cxnLst/>
              <a:rect l="l" t="t" r="r" b="b"/>
              <a:pathLst>
                <a:path w="37161" h="22415" extrusionOk="0">
                  <a:moveTo>
                    <a:pt x="26478" y="10112"/>
                  </a:moveTo>
                  <a:cubicBezTo>
                    <a:pt x="26569" y="10135"/>
                    <a:pt x="26615" y="10135"/>
                    <a:pt x="26684" y="10158"/>
                  </a:cubicBezTo>
                  <a:cubicBezTo>
                    <a:pt x="26729" y="10181"/>
                    <a:pt x="26752" y="10226"/>
                    <a:pt x="26798" y="10295"/>
                  </a:cubicBezTo>
                  <a:lnTo>
                    <a:pt x="26935" y="10455"/>
                  </a:lnTo>
                  <a:lnTo>
                    <a:pt x="26980" y="10546"/>
                  </a:lnTo>
                  <a:lnTo>
                    <a:pt x="27072" y="10660"/>
                  </a:lnTo>
                  <a:lnTo>
                    <a:pt x="27094" y="10683"/>
                  </a:lnTo>
                  <a:cubicBezTo>
                    <a:pt x="27140" y="10751"/>
                    <a:pt x="27186" y="10820"/>
                    <a:pt x="27231" y="10865"/>
                  </a:cubicBezTo>
                  <a:lnTo>
                    <a:pt x="27391" y="11094"/>
                  </a:lnTo>
                  <a:lnTo>
                    <a:pt x="27482" y="11253"/>
                  </a:lnTo>
                  <a:cubicBezTo>
                    <a:pt x="27551" y="11345"/>
                    <a:pt x="27619" y="11459"/>
                    <a:pt x="27711" y="11550"/>
                  </a:cubicBezTo>
                  <a:lnTo>
                    <a:pt x="27756" y="11596"/>
                  </a:lnTo>
                  <a:lnTo>
                    <a:pt x="27779" y="11641"/>
                  </a:lnTo>
                  <a:lnTo>
                    <a:pt x="27802" y="11687"/>
                  </a:lnTo>
                  <a:lnTo>
                    <a:pt x="27848" y="11756"/>
                  </a:lnTo>
                  <a:cubicBezTo>
                    <a:pt x="27985" y="11938"/>
                    <a:pt x="28122" y="12098"/>
                    <a:pt x="28258" y="12258"/>
                  </a:cubicBezTo>
                  <a:cubicBezTo>
                    <a:pt x="28327" y="12326"/>
                    <a:pt x="28373" y="12395"/>
                    <a:pt x="28441" y="12463"/>
                  </a:cubicBezTo>
                  <a:lnTo>
                    <a:pt x="28578" y="12600"/>
                  </a:lnTo>
                  <a:cubicBezTo>
                    <a:pt x="28692" y="12737"/>
                    <a:pt x="28806" y="12851"/>
                    <a:pt x="28920" y="12965"/>
                  </a:cubicBezTo>
                  <a:cubicBezTo>
                    <a:pt x="29103" y="13148"/>
                    <a:pt x="29263" y="13308"/>
                    <a:pt x="29423" y="13513"/>
                  </a:cubicBezTo>
                  <a:lnTo>
                    <a:pt x="29468" y="13536"/>
                  </a:lnTo>
                  <a:lnTo>
                    <a:pt x="29560" y="13650"/>
                  </a:lnTo>
                  <a:lnTo>
                    <a:pt x="29742" y="13833"/>
                  </a:lnTo>
                  <a:lnTo>
                    <a:pt x="29788" y="13901"/>
                  </a:lnTo>
                  <a:lnTo>
                    <a:pt x="29833" y="13947"/>
                  </a:lnTo>
                  <a:cubicBezTo>
                    <a:pt x="29970" y="14061"/>
                    <a:pt x="30107" y="14198"/>
                    <a:pt x="30221" y="14358"/>
                  </a:cubicBezTo>
                  <a:cubicBezTo>
                    <a:pt x="30244" y="14380"/>
                    <a:pt x="30267" y="14403"/>
                    <a:pt x="30290" y="14449"/>
                  </a:cubicBezTo>
                  <a:cubicBezTo>
                    <a:pt x="30336" y="14495"/>
                    <a:pt x="30336" y="14517"/>
                    <a:pt x="30336" y="14586"/>
                  </a:cubicBezTo>
                  <a:cubicBezTo>
                    <a:pt x="30358" y="14609"/>
                    <a:pt x="30358" y="14632"/>
                    <a:pt x="30336" y="14677"/>
                  </a:cubicBezTo>
                  <a:cubicBezTo>
                    <a:pt x="30336" y="14746"/>
                    <a:pt x="30290" y="14814"/>
                    <a:pt x="30199" y="14883"/>
                  </a:cubicBezTo>
                  <a:lnTo>
                    <a:pt x="30153" y="14905"/>
                  </a:lnTo>
                  <a:cubicBezTo>
                    <a:pt x="30130" y="14905"/>
                    <a:pt x="30107" y="14928"/>
                    <a:pt x="30062" y="14951"/>
                  </a:cubicBezTo>
                  <a:cubicBezTo>
                    <a:pt x="29993" y="15020"/>
                    <a:pt x="29948" y="15088"/>
                    <a:pt x="29902" y="15157"/>
                  </a:cubicBezTo>
                  <a:lnTo>
                    <a:pt x="29833" y="15248"/>
                  </a:lnTo>
                  <a:cubicBezTo>
                    <a:pt x="29742" y="15362"/>
                    <a:pt x="29674" y="15430"/>
                    <a:pt x="29582" y="15499"/>
                  </a:cubicBezTo>
                  <a:cubicBezTo>
                    <a:pt x="29491" y="15567"/>
                    <a:pt x="29400" y="15613"/>
                    <a:pt x="29308" y="15659"/>
                  </a:cubicBezTo>
                  <a:lnTo>
                    <a:pt x="29217" y="15682"/>
                  </a:lnTo>
                  <a:cubicBezTo>
                    <a:pt x="29149" y="15727"/>
                    <a:pt x="29080" y="15773"/>
                    <a:pt x="28989" y="15796"/>
                  </a:cubicBezTo>
                  <a:cubicBezTo>
                    <a:pt x="28943" y="15841"/>
                    <a:pt x="28875" y="15887"/>
                    <a:pt x="28829" y="15933"/>
                  </a:cubicBezTo>
                  <a:cubicBezTo>
                    <a:pt x="28783" y="15978"/>
                    <a:pt x="28715" y="16024"/>
                    <a:pt x="28669" y="16092"/>
                  </a:cubicBezTo>
                  <a:cubicBezTo>
                    <a:pt x="28624" y="16161"/>
                    <a:pt x="28555" y="16229"/>
                    <a:pt x="28487" y="16298"/>
                  </a:cubicBezTo>
                  <a:lnTo>
                    <a:pt x="28418" y="16343"/>
                  </a:lnTo>
                  <a:lnTo>
                    <a:pt x="28327" y="16435"/>
                  </a:lnTo>
                  <a:cubicBezTo>
                    <a:pt x="28258" y="16503"/>
                    <a:pt x="28190" y="16572"/>
                    <a:pt x="28122" y="16640"/>
                  </a:cubicBezTo>
                  <a:cubicBezTo>
                    <a:pt x="28007" y="16731"/>
                    <a:pt x="27893" y="16777"/>
                    <a:pt x="27756" y="16777"/>
                  </a:cubicBezTo>
                  <a:cubicBezTo>
                    <a:pt x="27688" y="16777"/>
                    <a:pt x="27619" y="16777"/>
                    <a:pt x="27574" y="16731"/>
                  </a:cubicBezTo>
                  <a:cubicBezTo>
                    <a:pt x="27528" y="16731"/>
                    <a:pt x="27505" y="16709"/>
                    <a:pt x="27460" y="16686"/>
                  </a:cubicBezTo>
                  <a:lnTo>
                    <a:pt x="27414" y="16640"/>
                  </a:lnTo>
                  <a:lnTo>
                    <a:pt x="27345" y="16595"/>
                  </a:lnTo>
                  <a:lnTo>
                    <a:pt x="27277" y="16549"/>
                  </a:lnTo>
                  <a:cubicBezTo>
                    <a:pt x="27209" y="16480"/>
                    <a:pt x="27140" y="16435"/>
                    <a:pt x="27094" y="16389"/>
                  </a:cubicBezTo>
                  <a:lnTo>
                    <a:pt x="26980" y="16275"/>
                  </a:lnTo>
                  <a:lnTo>
                    <a:pt x="26843" y="16184"/>
                  </a:lnTo>
                  <a:cubicBezTo>
                    <a:pt x="26684" y="16024"/>
                    <a:pt x="26524" y="15841"/>
                    <a:pt x="26410" y="15704"/>
                  </a:cubicBezTo>
                  <a:lnTo>
                    <a:pt x="26296" y="15590"/>
                  </a:lnTo>
                  <a:lnTo>
                    <a:pt x="26273" y="15522"/>
                  </a:lnTo>
                  <a:cubicBezTo>
                    <a:pt x="26181" y="15430"/>
                    <a:pt x="26090" y="15339"/>
                    <a:pt x="25999" y="15225"/>
                  </a:cubicBezTo>
                  <a:lnTo>
                    <a:pt x="25999" y="15248"/>
                  </a:lnTo>
                  <a:lnTo>
                    <a:pt x="25953" y="15179"/>
                  </a:lnTo>
                  <a:cubicBezTo>
                    <a:pt x="25725" y="14928"/>
                    <a:pt x="25519" y="14700"/>
                    <a:pt x="25314" y="14449"/>
                  </a:cubicBezTo>
                  <a:lnTo>
                    <a:pt x="25223" y="14335"/>
                  </a:lnTo>
                  <a:lnTo>
                    <a:pt x="25154" y="14266"/>
                  </a:lnTo>
                  <a:cubicBezTo>
                    <a:pt x="25109" y="14221"/>
                    <a:pt x="25063" y="14175"/>
                    <a:pt x="25040" y="14129"/>
                  </a:cubicBezTo>
                  <a:cubicBezTo>
                    <a:pt x="24972" y="14061"/>
                    <a:pt x="24903" y="13970"/>
                    <a:pt x="24835" y="13878"/>
                  </a:cubicBezTo>
                  <a:lnTo>
                    <a:pt x="24721" y="13719"/>
                  </a:lnTo>
                  <a:lnTo>
                    <a:pt x="24675" y="13673"/>
                  </a:lnTo>
                  <a:lnTo>
                    <a:pt x="24652" y="13627"/>
                  </a:lnTo>
                  <a:lnTo>
                    <a:pt x="24606" y="13559"/>
                  </a:lnTo>
                  <a:cubicBezTo>
                    <a:pt x="24538" y="13445"/>
                    <a:pt x="24447" y="13331"/>
                    <a:pt x="24378" y="13239"/>
                  </a:cubicBezTo>
                  <a:cubicBezTo>
                    <a:pt x="24310" y="13125"/>
                    <a:pt x="24218" y="12988"/>
                    <a:pt x="24150" y="12874"/>
                  </a:cubicBezTo>
                  <a:cubicBezTo>
                    <a:pt x="24081" y="12737"/>
                    <a:pt x="24013" y="12600"/>
                    <a:pt x="23945" y="12463"/>
                  </a:cubicBezTo>
                  <a:cubicBezTo>
                    <a:pt x="23922" y="12372"/>
                    <a:pt x="23899" y="12281"/>
                    <a:pt x="23899" y="12189"/>
                  </a:cubicBezTo>
                  <a:cubicBezTo>
                    <a:pt x="23899" y="12098"/>
                    <a:pt x="23945" y="12007"/>
                    <a:pt x="23990" y="11915"/>
                  </a:cubicBezTo>
                  <a:cubicBezTo>
                    <a:pt x="24036" y="11847"/>
                    <a:pt x="24104" y="11756"/>
                    <a:pt x="24173" y="11687"/>
                  </a:cubicBezTo>
                  <a:cubicBezTo>
                    <a:pt x="24173" y="11619"/>
                    <a:pt x="24196" y="11573"/>
                    <a:pt x="24241" y="11527"/>
                  </a:cubicBezTo>
                  <a:cubicBezTo>
                    <a:pt x="24264" y="11504"/>
                    <a:pt x="24287" y="11459"/>
                    <a:pt x="24355" y="11436"/>
                  </a:cubicBezTo>
                  <a:cubicBezTo>
                    <a:pt x="24378" y="11390"/>
                    <a:pt x="24424" y="11368"/>
                    <a:pt x="24469" y="11345"/>
                  </a:cubicBezTo>
                  <a:lnTo>
                    <a:pt x="24515" y="11299"/>
                  </a:lnTo>
                  <a:lnTo>
                    <a:pt x="24606" y="11253"/>
                  </a:lnTo>
                  <a:lnTo>
                    <a:pt x="24629" y="11231"/>
                  </a:lnTo>
                  <a:cubicBezTo>
                    <a:pt x="24766" y="11139"/>
                    <a:pt x="24858" y="11071"/>
                    <a:pt x="24972" y="11002"/>
                  </a:cubicBezTo>
                  <a:cubicBezTo>
                    <a:pt x="25017" y="10980"/>
                    <a:pt x="25063" y="10957"/>
                    <a:pt x="25109" y="10934"/>
                  </a:cubicBezTo>
                  <a:lnTo>
                    <a:pt x="25154" y="10911"/>
                  </a:lnTo>
                  <a:lnTo>
                    <a:pt x="25223" y="10888"/>
                  </a:lnTo>
                  <a:cubicBezTo>
                    <a:pt x="25291" y="10843"/>
                    <a:pt x="25382" y="10774"/>
                    <a:pt x="25451" y="10728"/>
                  </a:cubicBezTo>
                  <a:cubicBezTo>
                    <a:pt x="25542" y="10660"/>
                    <a:pt x="25634" y="10614"/>
                    <a:pt x="25725" y="10546"/>
                  </a:cubicBezTo>
                  <a:lnTo>
                    <a:pt x="25885" y="10432"/>
                  </a:lnTo>
                  <a:lnTo>
                    <a:pt x="25930" y="10386"/>
                  </a:lnTo>
                  <a:cubicBezTo>
                    <a:pt x="26044" y="10295"/>
                    <a:pt x="26181" y="10226"/>
                    <a:pt x="26296" y="10158"/>
                  </a:cubicBezTo>
                  <a:cubicBezTo>
                    <a:pt x="26364" y="10135"/>
                    <a:pt x="26432" y="10112"/>
                    <a:pt x="26478" y="10112"/>
                  </a:cubicBezTo>
                  <a:close/>
                  <a:moveTo>
                    <a:pt x="5913" y="1"/>
                  </a:moveTo>
                  <a:cubicBezTo>
                    <a:pt x="5890" y="1"/>
                    <a:pt x="5844" y="23"/>
                    <a:pt x="5821" y="23"/>
                  </a:cubicBezTo>
                  <a:cubicBezTo>
                    <a:pt x="5821" y="23"/>
                    <a:pt x="5798" y="23"/>
                    <a:pt x="5776" y="46"/>
                  </a:cubicBezTo>
                  <a:cubicBezTo>
                    <a:pt x="5844" y="46"/>
                    <a:pt x="5913" y="69"/>
                    <a:pt x="5981" y="115"/>
                  </a:cubicBezTo>
                  <a:cubicBezTo>
                    <a:pt x="6027" y="160"/>
                    <a:pt x="6072" y="206"/>
                    <a:pt x="6118" y="252"/>
                  </a:cubicBezTo>
                  <a:cubicBezTo>
                    <a:pt x="6164" y="297"/>
                    <a:pt x="6209" y="366"/>
                    <a:pt x="6232" y="411"/>
                  </a:cubicBezTo>
                  <a:lnTo>
                    <a:pt x="6323" y="526"/>
                  </a:lnTo>
                  <a:cubicBezTo>
                    <a:pt x="6620" y="891"/>
                    <a:pt x="6940" y="1233"/>
                    <a:pt x="7328" y="1553"/>
                  </a:cubicBezTo>
                  <a:lnTo>
                    <a:pt x="7419" y="1644"/>
                  </a:lnTo>
                  <a:cubicBezTo>
                    <a:pt x="7510" y="1712"/>
                    <a:pt x="7579" y="1781"/>
                    <a:pt x="7647" y="1849"/>
                  </a:cubicBezTo>
                  <a:cubicBezTo>
                    <a:pt x="7693" y="1872"/>
                    <a:pt x="7739" y="1918"/>
                    <a:pt x="7784" y="1964"/>
                  </a:cubicBezTo>
                  <a:lnTo>
                    <a:pt x="7830" y="2009"/>
                  </a:lnTo>
                  <a:cubicBezTo>
                    <a:pt x="7875" y="2055"/>
                    <a:pt x="7921" y="2078"/>
                    <a:pt x="7967" y="2123"/>
                  </a:cubicBezTo>
                  <a:lnTo>
                    <a:pt x="8104" y="2237"/>
                  </a:lnTo>
                  <a:cubicBezTo>
                    <a:pt x="8172" y="2306"/>
                    <a:pt x="8264" y="2374"/>
                    <a:pt x="8332" y="2443"/>
                  </a:cubicBezTo>
                  <a:cubicBezTo>
                    <a:pt x="8583" y="2648"/>
                    <a:pt x="8811" y="2854"/>
                    <a:pt x="9040" y="3059"/>
                  </a:cubicBezTo>
                  <a:cubicBezTo>
                    <a:pt x="9131" y="3150"/>
                    <a:pt x="9222" y="3219"/>
                    <a:pt x="9313" y="3310"/>
                  </a:cubicBezTo>
                  <a:lnTo>
                    <a:pt x="9405" y="3379"/>
                  </a:lnTo>
                  <a:lnTo>
                    <a:pt x="9565" y="3516"/>
                  </a:lnTo>
                  <a:lnTo>
                    <a:pt x="9702" y="3653"/>
                  </a:lnTo>
                  <a:cubicBezTo>
                    <a:pt x="9793" y="3721"/>
                    <a:pt x="9884" y="3812"/>
                    <a:pt x="9975" y="3881"/>
                  </a:cubicBezTo>
                  <a:cubicBezTo>
                    <a:pt x="10090" y="3995"/>
                    <a:pt x="10204" y="4109"/>
                    <a:pt x="10341" y="4223"/>
                  </a:cubicBezTo>
                  <a:cubicBezTo>
                    <a:pt x="10478" y="4337"/>
                    <a:pt x="10615" y="4429"/>
                    <a:pt x="10751" y="4543"/>
                  </a:cubicBezTo>
                  <a:lnTo>
                    <a:pt x="10820" y="4588"/>
                  </a:lnTo>
                  <a:lnTo>
                    <a:pt x="10843" y="4611"/>
                  </a:lnTo>
                  <a:cubicBezTo>
                    <a:pt x="10980" y="4703"/>
                    <a:pt x="11094" y="4817"/>
                    <a:pt x="11231" y="4885"/>
                  </a:cubicBezTo>
                  <a:lnTo>
                    <a:pt x="11345" y="4976"/>
                  </a:lnTo>
                  <a:cubicBezTo>
                    <a:pt x="11436" y="5045"/>
                    <a:pt x="11528" y="5113"/>
                    <a:pt x="11642" y="5182"/>
                  </a:cubicBezTo>
                  <a:lnTo>
                    <a:pt x="11710" y="5228"/>
                  </a:lnTo>
                  <a:cubicBezTo>
                    <a:pt x="11801" y="5296"/>
                    <a:pt x="11916" y="5387"/>
                    <a:pt x="12030" y="5456"/>
                  </a:cubicBezTo>
                  <a:cubicBezTo>
                    <a:pt x="12144" y="5547"/>
                    <a:pt x="12281" y="5616"/>
                    <a:pt x="12441" y="5684"/>
                  </a:cubicBezTo>
                  <a:lnTo>
                    <a:pt x="12486" y="5707"/>
                  </a:lnTo>
                  <a:cubicBezTo>
                    <a:pt x="12578" y="5775"/>
                    <a:pt x="12669" y="5821"/>
                    <a:pt x="12760" y="5867"/>
                  </a:cubicBezTo>
                  <a:cubicBezTo>
                    <a:pt x="12829" y="5912"/>
                    <a:pt x="12897" y="5958"/>
                    <a:pt x="12966" y="6004"/>
                  </a:cubicBezTo>
                  <a:cubicBezTo>
                    <a:pt x="13080" y="6072"/>
                    <a:pt x="13171" y="6163"/>
                    <a:pt x="13194" y="6300"/>
                  </a:cubicBezTo>
                  <a:cubicBezTo>
                    <a:pt x="13217" y="6414"/>
                    <a:pt x="13171" y="6529"/>
                    <a:pt x="13102" y="6597"/>
                  </a:cubicBezTo>
                  <a:cubicBezTo>
                    <a:pt x="13057" y="6620"/>
                    <a:pt x="13034" y="6643"/>
                    <a:pt x="12988" y="6666"/>
                  </a:cubicBezTo>
                  <a:cubicBezTo>
                    <a:pt x="12943" y="6711"/>
                    <a:pt x="12920" y="6711"/>
                    <a:pt x="12874" y="6734"/>
                  </a:cubicBezTo>
                  <a:cubicBezTo>
                    <a:pt x="12692" y="6825"/>
                    <a:pt x="12486" y="6894"/>
                    <a:pt x="12212" y="6917"/>
                  </a:cubicBezTo>
                  <a:cubicBezTo>
                    <a:pt x="12121" y="6939"/>
                    <a:pt x="12053" y="6939"/>
                    <a:pt x="11984" y="6962"/>
                  </a:cubicBezTo>
                  <a:cubicBezTo>
                    <a:pt x="11870" y="7008"/>
                    <a:pt x="11733" y="7076"/>
                    <a:pt x="11619" y="7145"/>
                  </a:cubicBezTo>
                  <a:lnTo>
                    <a:pt x="11550" y="7213"/>
                  </a:lnTo>
                  <a:lnTo>
                    <a:pt x="11482" y="7259"/>
                  </a:lnTo>
                  <a:cubicBezTo>
                    <a:pt x="11071" y="7556"/>
                    <a:pt x="10637" y="7898"/>
                    <a:pt x="10272" y="8309"/>
                  </a:cubicBezTo>
                  <a:lnTo>
                    <a:pt x="10112" y="8514"/>
                  </a:lnTo>
                  <a:cubicBezTo>
                    <a:pt x="9975" y="8674"/>
                    <a:pt x="9838" y="8857"/>
                    <a:pt x="9702" y="9017"/>
                  </a:cubicBezTo>
                  <a:lnTo>
                    <a:pt x="9587" y="9176"/>
                  </a:lnTo>
                  <a:cubicBezTo>
                    <a:pt x="9519" y="9290"/>
                    <a:pt x="9428" y="9405"/>
                    <a:pt x="9336" y="9519"/>
                  </a:cubicBezTo>
                  <a:cubicBezTo>
                    <a:pt x="9177" y="9701"/>
                    <a:pt x="9017" y="9930"/>
                    <a:pt x="8789" y="10044"/>
                  </a:cubicBezTo>
                  <a:cubicBezTo>
                    <a:pt x="8766" y="10066"/>
                    <a:pt x="8652" y="10135"/>
                    <a:pt x="8560" y="10135"/>
                  </a:cubicBezTo>
                  <a:cubicBezTo>
                    <a:pt x="8515" y="10135"/>
                    <a:pt x="8469" y="10158"/>
                    <a:pt x="8400" y="10158"/>
                  </a:cubicBezTo>
                  <a:cubicBezTo>
                    <a:pt x="8332" y="10158"/>
                    <a:pt x="8241" y="10181"/>
                    <a:pt x="8149" y="10181"/>
                  </a:cubicBezTo>
                  <a:cubicBezTo>
                    <a:pt x="8058" y="10181"/>
                    <a:pt x="7967" y="10203"/>
                    <a:pt x="7875" y="10203"/>
                  </a:cubicBezTo>
                  <a:cubicBezTo>
                    <a:pt x="7830" y="10203"/>
                    <a:pt x="7761" y="10226"/>
                    <a:pt x="7716" y="10226"/>
                  </a:cubicBezTo>
                  <a:lnTo>
                    <a:pt x="7579" y="10226"/>
                  </a:lnTo>
                  <a:cubicBezTo>
                    <a:pt x="7328" y="10249"/>
                    <a:pt x="7077" y="10295"/>
                    <a:pt x="6848" y="10363"/>
                  </a:cubicBezTo>
                  <a:cubicBezTo>
                    <a:pt x="6620" y="10455"/>
                    <a:pt x="6415" y="10546"/>
                    <a:pt x="6209" y="10637"/>
                  </a:cubicBezTo>
                  <a:cubicBezTo>
                    <a:pt x="6027" y="10706"/>
                    <a:pt x="5798" y="10820"/>
                    <a:pt x="5593" y="10957"/>
                  </a:cubicBezTo>
                  <a:lnTo>
                    <a:pt x="5502" y="11025"/>
                  </a:lnTo>
                  <a:lnTo>
                    <a:pt x="5456" y="11071"/>
                  </a:lnTo>
                  <a:lnTo>
                    <a:pt x="5388" y="11094"/>
                  </a:lnTo>
                  <a:lnTo>
                    <a:pt x="5296" y="11162"/>
                  </a:lnTo>
                  <a:lnTo>
                    <a:pt x="5251" y="11208"/>
                  </a:lnTo>
                  <a:cubicBezTo>
                    <a:pt x="5228" y="11231"/>
                    <a:pt x="5182" y="11253"/>
                    <a:pt x="5159" y="11276"/>
                  </a:cubicBezTo>
                  <a:cubicBezTo>
                    <a:pt x="5091" y="11299"/>
                    <a:pt x="5022" y="11322"/>
                    <a:pt x="4977" y="11322"/>
                  </a:cubicBezTo>
                  <a:cubicBezTo>
                    <a:pt x="4908" y="11322"/>
                    <a:pt x="4863" y="11299"/>
                    <a:pt x="4817" y="11276"/>
                  </a:cubicBezTo>
                  <a:cubicBezTo>
                    <a:pt x="4771" y="11231"/>
                    <a:pt x="4726" y="11185"/>
                    <a:pt x="4703" y="11139"/>
                  </a:cubicBezTo>
                  <a:cubicBezTo>
                    <a:pt x="4657" y="11139"/>
                    <a:pt x="4634" y="11139"/>
                    <a:pt x="4611" y="11094"/>
                  </a:cubicBezTo>
                  <a:cubicBezTo>
                    <a:pt x="4589" y="11094"/>
                    <a:pt x="4589" y="11071"/>
                    <a:pt x="4589" y="11071"/>
                  </a:cubicBezTo>
                  <a:cubicBezTo>
                    <a:pt x="4566" y="11048"/>
                    <a:pt x="4566" y="11025"/>
                    <a:pt x="4566" y="11002"/>
                  </a:cubicBezTo>
                  <a:cubicBezTo>
                    <a:pt x="4566" y="10980"/>
                    <a:pt x="4566" y="10957"/>
                    <a:pt x="4566" y="10911"/>
                  </a:cubicBezTo>
                  <a:cubicBezTo>
                    <a:pt x="4566" y="10888"/>
                    <a:pt x="4566" y="10865"/>
                    <a:pt x="4566" y="10843"/>
                  </a:cubicBezTo>
                  <a:lnTo>
                    <a:pt x="4520" y="10386"/>
                  </a:lnTo>
                  <a:lnTo>
                    <a:pt x="4520" y="10340"/>
                  </a:lnTo>
                  <a:cubicBezTo>
                    <a:pt x="4497" y="10226"/>
                    <a:pt x="4497" y="10112"/>
                    <a:pt x="4475" y="9998"/>
                  </a:cubicBezTo>
                  <a:lnTo>
                    <a:pt x="4475" y="9930"/>
                  </a:lnTo>
                  <a:lnTo>
                    <a:pt x="4475" y="9884"/>
                  </a:lnTo>
                  <a:lnTo>
                    <a:pt x="4475" y="9838"/>
                  </a:lnTo>
                  <a:cubicBezTo>
                    <a:pt x="4475" y="9815"/>
                    <a:pt x="4475" y="9793"/>
                    <a:pt x="4475" y="9793"/>
                  </a:cubicBezTo>
                  <a:lnTo>
                    <a:pt x="4452" y="9724"/>
                  </a:lnTo>
                  <a:lnTo>
                    <a:pt x="4429" y="9610"/>
                  </a:lnTo>
                  <a:lnTo>
                    <a:pt x="4406" y="9473"/>
                  </a:lnTo>
                  <a:cubicBezTo>
                    <a:pt x="4360" y="9405"/>
                    <a:pt x="4315" y="9313"/>
                    <a:pt x="4269" y="9222"/>
                  </a:cubicBezTo>
                  <a:lnTo>
                    <a:pt x="3995" y="8697"/>
                  </a:lnTo>
                  <a:lnTo>
                    <a:pt x="3858" y="8423"/>
                  </a:lnTo>
                  <a:cubicBezTo>
                    <a:pt x="3721" y="8172"/>
                    <a:pt x="3607" y="7921"/>
                    <a:pt x="3447" y="7670"/>
                  </a:cubicBezTo>
                  <a:lnTo>
                    <a:pt x="3402" y="7624"/>
                  </a:lnTo>
                  <a:lnTo>
                    <a:pt x="3379" y="7579"/>
                  </a:lnTo>
                  <a:cubicBezTo>
                    <a:pt x="3356" y="7556"/>
                    <a:pt x="3333" y="7533"/>
                    <a:pt x="3288" y="7487"/>
                  </a:cubicBezTo>
                  <a:lnTo>
                    <a:pt x="3242" y="7396"/>
                  </a:lnTo>
                  <a:lnTo>
                    <a:pt x="3219" y="7373"/>
                  </a:lnTo>
                  <a:lnTo>
                    <a:pt x="3173" y="7327"/>
                  </a:lnTo>
                  <a:lnTo>
                    <a:pt x="3128" y="7282"/>
                  </a:lnTo>
                  <a:cubicBezTo>
                    <a:pt x="3037" y="7168"/>
                    <a:pt x="2922" y="7031"/>
                    <a:pt x="2808" y="6917"/>
                  </a:cubicBezTo>
                  <a:lnTo>
                    <a:pt x="2740" y="6848"/>
                  </a:lnTo>
                  <a:cubicBezTo>
                    <a:pt x="2648" y="6734"/>
                    <a:pt x="2534" y="6620"/>
                    <a:pt x="2420" y="6506"/>
                  </a:cubicBezTo>
                  <a:lnTo>
                    <a:pt x="2329" y="6414"/>
                  </a:lnTo>
                  <a:lnTo>
                    <a:pt x="2169" y="6255"/>
                  </a:lnTo>
                  <a:lnTo>
                    <a:pt x="2101" y="6186"/>
                  </a:lnTo>
                  <a:lnTo>
                    <a:pt x="2032" y="6118"/>
                  </a:lnTo>
                  <a:lnTo>
                    <a:pt x="1987" y="6072"/>
                  </a:lnTo>
                  <a:cubicBezTo>
                    <a:pt x="1964" y="6026"/>
                    <a:pt x="1918" y="6004"/>
                    <a:pt x="1895" y="5958"/>
                  </a:cubicBezTo>
                  <a:cubicBezTo>
                    <a:pt x="1895" y="5935"/>
                    <a:pt x="1872" y="5912"/>
                    <a:pt x="1895" y="5889"/>
                  </a:cubicBezTo>
                  <a:cubicBezTo>
                    <a:pt x="1735" y="5775"/>
                    <a:pt x="1599" y="5661"/>
                    <a:pt x="1439" y="5547"/>
                  </a:cubicBezTo>
                  <a:cubicBezTo>
                    <a:pt x="1325" y="5479"/>
                    <a:pt x="1188" y="5387"/>
                    <a:pt x="1074" y="5342"/>
                  </a:cubicBezTo>
                  <a:cubicBezTo>
                    <a:pt x="982" y="5273"/>
                    <a:pt x="868" y="5228"/>
                    <a:pt x="777" y="5159"/>
                  </a:cubicBezTo>
                  <a:lnTo>
                    <a:pt x="617" y="5113"/>
                  </a:lnTo>
                  <a:lnTo>
                    <a:pt x="571" y="5091"/>
                  </a:lnTo>
                  <a:lnTo>
                    <a:pt x="549" y="5068"/>
                  </a:lnTo>
                  <a:cubicBezTo>
                    <a:pt x="480" y="5045"/>
                    <a:pt x="434" y="5022"/>
                    <a:pt x="389" y="5022"/>
                  </a:cubicBezTo>
                  <a:cubicBezTo>
                    <a:pt x="343" y="4999"/>
                    <a:pt x="275" y="4954"/>
                    <a:pt x="252" y="4885"/>
                  </a:cubicBezTo>
                  <a:cubicBezTo>
                    <a:pt x="229" y="4840"/>
                    <a:pt x="206" y="4771"/>
                    <a:pt x="229" y="4703"/>
                  </a:cubicBezTo>
                  <a:cubicBezTo>
                    <a:pt x="275" y="4611"/>
                    <a:pt x="366" y="4520"/>
                    <a:pt x="457" y="4520"/>
                  </a:cubicBezTo>
                  <a:cubicBezTo>
                    <a:pt x="480" y="4520"/>
                    <a:pt x="503" y="4543"/>
                    <a:pt x="503" y="4543"/>
                  </a:cubicBezTo>
                  <a:cubicBezTo>
                    <a:pt x="503" y="4497"/>
                    <a:pt x="503" y="4451"/>
                    <a:pt x="526" y="4406"/>
                  </a:cubicBezTo>
                  <a:cubicBezTo>
                    <a:pt x="571" y="4315"/>
                    <a:pt x="640" y="4200"/>
                    <a:pt x="686" y="4132"/>
                  </a:cubicBezTo>
                  <a:cubicBezTo>
                    <a:pt x="731" y="4063"/>
                    <a:pt x="754" y="4018"/>
                    <a:pt x="800" y="3949"/>
                  </a:cubicBezTo>
                  <a:cubicBezTo>
                    <a:pt x="914" y="3812"/>
                    <a:pt x="1028" y="3698"/>
                    <a:pt x="1165" y="3561"/>
                  </a:cubicBezTo>
                  <a:lnTo>
                    <a:pt x="1188" y="3538"/>
                  </a:lnTo>
                  <a:lnTo>
                    <a:pt x="1279" y="3447"/>
                  </a:lnTo>
                  <a:lnTo>
                    <a:pt x="1393" y="3310"/>
                  </a:lnTo>
                  <a:lnTo>
                    <a:pt x="1416" y="3287"/>
                  </a:lnTo>
                  <a:cubicBezTo>
                    <a:pt x="1530" y="3173"/>
                    <a:pt x="1644" y="3059"/>
                    <a:pt x="1758" y="2968"/>
                  </a:cubicBezTo>
                  <a:cubicBezTo>
                    <a:pt x="1918" y="2831"/>
                    <a:pt x="2055" y="2671"/>
                    <a:pt x="2215" y="2534"/>
                  </a:cubicBezTo>
                  <a:cubicBezTo>
                    <a:pt x="2489" y="2306"/>
                    <a:pt x="2694" y="2146"/>
                    <a:pt x="2900" y="1986"/>
                  </a:cubicBezTo>
                  <a:lnTo>
                    <a:pt x="3219" y="1735"/>
                  </a:lnTo>
                  <a:lnTo>
                    <a:pt x="3265" y="1690"/>
                  </a:lnTo>
                  <a:cubicBezTo>
                    <a:pt x="3379" y="1621"/>
                    <a:pt x="3470" y="1530"/>
                    <a:pt x="3562" y="1461"/>
                  </a:cubicBezTo>
                  <a:cubicBezTo>
                    <a:pt x="3790" y="1256"/>
                    <a:pt x="4018" y="1096"/>
                    <a:pt x="4223" y="936"/>
                  </a:cubicBezTo>
                  <a:cubicBezTo>
                    <a:pt x="4452" y="754"/>
                    <a:pt x="4680" y="594"/>
                    <a:pt x="4908" y="434"/>
                  </a:cubicBezTo>
                  <a:cubicBezTo>
                    <a:pt x="4931" y="434"/>
                    <a:pt x="4931" y="411"/>
                    <a:pt x="4954" y="389"/>
                  </a:cubicBezTo>
                  <a:lnTo>
                    <a:pt x="4954" y="389"/>
                  </a:lnTo>
                  <a:cubicBezTo>
                    <a:pt x="4726" y="503"/>
                    <a:pt x="4475" y="640"/>
                    <a:pt x="4315" y="754"/>
                  </a:cubicBezTo>
                  <a:lnTo>
                    <a:pt x="4132" y="845"/>
                  </a:lnTo>
                  <a:cubicBezTo>
                    <a:pt x="3881" y="982"/>
                    <a:pt x="3653" y="1142"/>
                    <a:pt x="3425" y="1324"/>
                  </a:cubicBezTo>
                  <a:cubicBezTo>
                    <a:pt x="3333" y="1393"/>
                    <a:pt x="3242" y="1484"/>
                    <a:pt x="3151" y="1553"/>
                  </a:cubicBezTo>
                  <a:lnTo>
                    <a:pt x="3082" y="1598"/>
                  </a:lnTo>
                  <a:lnTo>
                    <a:pt x="2945" y="1735"/>
                  </a:lnTo>
                  <a:lnTo>
                    <a:pt x="2785" y="1872"/>
                  </a:lnTo>
                  <a:lnTo>
                    <a:pt x="2740" y="1895"/>
                  </a:lnTo>
                  <a:lnTo>
                    <a:pt x="2603" y="2009"/>
                  </a:lnTo>
                  <a:lnTo>
                    <a:pt x="2534" y="2078"/>
                  </a:lnTo>
                  <a:cubicBezTo>
                    <a:pt x="2306" y="2260"/>
                    <a:pt x="2078" y="2466"/>
                    <a:pt x="1850" y="2671"/>
                  </a:cubicBezTo>
                  <a:cubicBezTo>
                    <a:pt x="1325" y="3150"/>
                    <a:pt x="959" y="3561"/>
                    <a:pt x="594" y="3949"/>
                  </a:cubicBezTo>
                  <a:cubicBezTo>
                    <a:pt x="549" y="4018"/>
                    <a:pt x="503" y="4086"/>
                    <a:pt x="434" y="4155"/>
                  </a:cubicBezTo>
                  <a:lnTo>
                    <a:pt x="412" y="4200"/>
                  </a:lnTo>
                  <a:lnTo>
                    <a:pt x="343" y="4269"/>
                  </a:lnTo>
                  <a:lnTo>
                    <a:pt x="275" y="4337"/>
                  </a:lnTo>
                  <a:cubicBezTo>
                    <a:pt x="183" y="4474"/>
                    <a:pt x="115" y="4566"/>
                    <a:pt x="46" y="4657"/>
                  </a:cubicBezTo>
                  <a:cubicBezTo>
                    <a:pt x="24" y="4725"/>
                    <a:pt x="1" y="4817"/>
                    <a:pt x="24" y="4885"/>
                  </a:cubicBezTo>
                  <a:cubicBezTo>
                    <a:pt x="24" y="4976"/>
                    <a:pt x="69" y="5068"/>
                    <a:pt x="161" y="5136"/>
                  </a:cubicBezTo>
                  <a:cubicBezTo>
                    <a:pt x="206" y="5182"/>
                    <a:pt x="252" y="5205"/>
                    <a:pt x="297" y="5228"/>
                  </a:cubicBezTo>
                  <a:lnTo>
                    <a:pt x="343" y="5250"/>
                  </a:lnTo>
                  <a:lnTo>
                    <a:pt x="457" y="5319"/>
                  </a:lnTo>
                  <a:lnTo>
                    <a:pt x="503" y="5342"/>
                  </a:lnTo>
                  <a:lnTo>
                    <a:pt x="549" y="5364"/>
                  </a:lnTo>
                  <a:cubicBezTo>
                    <a:pt x="594" y="5387"/>
                    <a:pt x="663" y="5433"/>
                    <a:pt x="731" y="5456"/>
                  </a:cubicBezTo>
                  <a:cubicBezTo>
                    <a:pt x="822" y="5501"/>
                    <a:pt x="891" y="5547"/>
                    <a:pt x="982" y="5593"/>
                  </a:cubicBezTo>
                  <a:cubicBezTo>
                    <a:pt x="1188" y="5730"/>
                    <a:pt x="1393" y="5889"/>
                    <a:pt x="1530" y="6004"/>
                  </a:cubicBezTo>
                  <a:cubicBezTo>
                    <a:pt x="1621" y="6072"/>
                    <a:pt x="1713" y="6163"/>
                    <a:pt x="1781" y="6209"/>
                  </a:cubicBezTo>
                  <a:lnTo>
                    <a:pt x="1987" y="6369"/>
                  </a:lnTo>
                  <a:lnTo>
                    <a:pt x="2055" y="6414"/>
                  </a:lnTo>
                  <a:lnTo>
                    <a:pt x="2101" y="6437"/>
                  </a:lnTo>
                  <a:cubicBezTo>
                    <a:pt x="2146" y="6483"/>
                    <a:pt x="2215" y="6529"/>
                    <a:pt x="2260" y="6574"/>
                  </a:cubicBezTo>
                  <a:lnTo>
                    <a:pt x="2306" y="6597"/>
                  </a:lnTo>
                  <a:cubicBezTo>
                    <a:pt x="2397" y="6688"/>
                    <a:pt x="2534" y="6780"/>
                    <a:pt x="2626" y="6894"/>
                  </a:cubicBezTo>
                  <a:cubicBezTo>
                    <a:pt x="2831" y="7099"/>
                    <a:pt x="3014" y="7350"/>
                    <a:pt x="3151" y="7624"/>
                  </a:cubicBezTo>
                  <a:cubicBezTo>
                    <a:pt x="3196" y="7715"/>
                    <a:pt x="3242" y="7784"/>
                    <a:pt x="3288" y="7875"/>
                  </a:cubicBezTo>
                  <a:lnTo>
                    <a:pt x="3310" y="7944"/>
                  </a:lnTo>
                  <a:lnTo>
                    <a:pt x="3356" y="8012"/>
                  </a:lnTo>
                  <a:lnTo>
                    <a:pt x="3447" y="8218"/>
                  </a:lnTo>
                  <a:cubicBezTo>
                    <a:pt x="3516" y="8355"/>
                    <a:pt x="3607" y="8492"/>
                    <a:pt x="3676" y="8629"/>
                  </a:cubicBezTo>
                  <a:cubicBezTo>
                    <a:pt x="3721" y="8697"/>
                    <a:pt x="3767" y="8765"/>
                    <a:pt x="3813" y="8834"/>
                  </a:cubicBezTo>
                  <a:cubicBezTo>
                    <a:pt x="3927" y="9062"/>
                    <a:pt x="4018" y="9313"/>
                    <a:pt x="4132" y="9564"/>
                  </a:cubicBezTo>
                  <a:cubicBezTo>
                    <a:pt x="4223" y="9861"/>
                    <a:pt x="4315" y="10112"/>
                    <a:pt x="4383" y="10386"/>
                  </a:cubicBezTo>
                  <a:cubicBezTo>
                    <a:pt x="4406" y="10523"/>
                    <a:pt x="4429" y="10637"/>
                    <a:pt x="4429" y="10728"/>
                  </a:cubicBezTo>
                  <a:cubicBezTo>
                    <a:pt x="4429" y="10797"/>
                    <a:pt x="4406" y="10888"/>
                    <a:pt x="4383" y="11002"/>
                  </a:cubicBezTo>
                  <a:lnTo>
                    <a:pt x="4360" y="11048"/>
                  </a:lnTo>
                  <a:cubicBezTo>
                    <a:pt x="4360" y="11071"/>
                    <a:pt x="4338" y="11094"/>
                    <a:pt x="4338" y="11139"/>
                  </a:cubicBezTo>
                  <a:cubicBezTo>
                    <a:pt x="4315" y="11185"/>
                    <a:pt x="4338" y="11253"/>
                    <a:pt x="4360" y="11299"/>
                  </a:cubicBezTo>
                  <a:cubicBezTo>
                    <a:pt x="4360" y="11368"/>
                    <a:pt x="4406" y="11413"/>
                    <a:pt x="4452" y="11459"/>
                  </a:cubicBezTo>
                  <a:cubicBezTo>
                    <a:pt x="4520" y="11504"/>
                    <a:pt x="4589" y="11550"/>
                    <a:pt x="4657" y="11550"/>
                  </a:cubicBezTo>
                  <a:cubicBezTo>
                    <a:pt x="4703" y="11550"/>
                    <a:pt x="4771" y="11527"/>
                    <a:pt x="4817" y="11504"/>
                  </a:cubicBezTo>
                  <a:cubicBezTo>
                    <a:pt x="4885" y="11504"/>
                    <a:pt x="4954" y="11459"/>
                    <a:pt x="4999" y="11413"/>
                  </a:cubicBezTo>
                  <a:lnTo>
                    <a:pt x="5045" y="11390"/>
                  </a:lnTo>
                  <a:cubicBezTo>
                    <a:pt x="5091" y="11345"/>
                    <a:pt x="5159" y="11322"/>
                    <a:pt x="5228" y="11276"/>
                  </a:cubicBezTo>
                  <a:lnTo>
                    <a:pt x="5273" y="11253"/>
                  </a:lnTo>
                  <a:lnTo>
                    <a:pt x="5433" y="11139"/>
                  </a:lnTo>
                  <a:lnTo>
                    <a:pt x="5479" y="11116"/>
                  </a:lnTo>
                  <a:lnTo>
                    <a:pt x="5547" y="11071"/>
                  </a:lnTo>
                  <a:lnTo>
                    <a:pt x="5707" y="10980"/>
                  </a:lnTo>
                  <a:lnTo>
                    <a:pt x="5867" y="10888"/>
                  </a:lnTo>
                  <a:cubicBezTo>
                    <a:pt x="5958" y="10820"/>
                    <a:pt x="6049" y="10774"/>
                    <a:pt x="6164" y="10706"/>
                  </a:cubicBezTo>
                  <a:cubicBezTo>
                    <a:pt x="6392" y="10591"/>
                    <a:pt x="6620" y="10500"/>
                    <a:pt x="6871" y="10432"/>
                  </a:cubicBezTo>
                  <a:cubicBezTo>
                    <a:pt x="7122" y="10386"/>
                    <a:pt x="7419" y="10363"/>
                    <a:pt x="7624" y="10363"/>
                  </a:cubicBezTo>
                  <a:cubicBezTo>
                    <a:pt x="7898" y="10340"/>
                    <a:pt x="8127" y="10340"/>
                    <a:pt x="8332" y="10340"/>
                  </a:cubicBezTo>
                  <a:lnTo>
                    <a:pt x="8423" y="10340"/>
                  </a:lnTo>
                  <a:cubicBezTo>
                    <a:pt x="8492" y="10340"/>
                    <a:pt x="8583" y="10340"/>
                    <a:pt x="8674" y="10363"/>
                  </a:cubicBezTo>
                  <a:cubicBezTo>
                    <a:pt x="8697" y="10363"/>
                    <a:pt x="8697" y="10386"/>
                    <a:pt x="8720" y="10386"/>
                  </a:cubicBezTo>
                  <a:cubicBezTo>
                    <a:pt x="8629" y="10477"/>
                    <a:pt x="8537" y="10614"/>
                    <a:pt x="8469" y="10728"/>
                  </a:cubicBezTo>
                  <a:cubicBezTo>
                    <a:pt x="8423" y="10820"/>
                    <a:pt x="8355" y="10888"/>
                    <a:pt x="8309" y="10957"/>
                  </a:cubicBezTo>
                  <a:lnTo>
                    <a:pt x="8195" y="11116"/>
                  </a:lnTo>
                  <a:lnTo>
                    <a:pt x="8081" y="11276"/>
                  </a:lnTo>
                  <a:cubicBezTo>
                    <a:pt x="8012" y="11390"/>
                    <a:pt x="7944" y="11504"/>
                    <a:pt x="7853" y="11596"/>
                  </a:cubicBezTo>
                  <a:cubicBezTo>
                    <a:pt x="7830" y="11664"/>
                    <a:pt x="7784" y="11710"/>
                    <a:pt x="7761" y="11756"/>
                  </a:cubicBezTo>
                  <a:lnTo>
                    <a:pt x="7716" y="11824"/>
                  </a:lnTo>
                  <a:lnTo>
                    <a:pt x="7670" y="11893"/>
                  </a:lnTo>
                  <a:cubicBezTo>
                    <a:pt x="7602" y="12007"/>
                    <a:pt x="7533" y="12121"/>
                    <a:pt x="7465" y="12235"/>
                  </a:cubicBezTo>
                  <a:cubicBezTo>
                    <a:pt x="7373" y="12417"/>
                    <a:pt x="7282" y="12577"/>
                    <a:pt x="7168" y="12737"/>
                  </a:cubicBezTo>
                  <a:lnTo>
                    <a:pt x="7168" y="12760"/>
                  </a:lnTo>
                  <a:lnTo>
                    <a:pt x="7122" y="12828"/>
                  </a:lnTo>
                  <a:lnTo>
                    <a:pt x="7077" y="12897"/>
                  </a:lnTo>
                  <a:cubicBezTo>
                    <a:pt x="6940" y="13125"/>
                    <a:pt x="6757" y="13399"/>
                    <a:pt x="6643" y="13673"/>
                  </a:cubicBezTo>
                  <a:cubicBezTo>
                    <a:pt x="6574" y="13810"/>
                    <a:pt x="6506" y="13947"/>
                    <a:pt x="6460" y="14107"/>
                  </a:cubicBezTo>
                  <a:cubicBezTo>
                    <a:pt x="6392" y="14266"/>
                    <a:pt x="6346" y="14426"/>
                    <a:pt x="6301" y="14563"/>
                  </a:cubicBezTo>
                  <a:cubicBezTo>
                    <a:pt x="6278" y="14700"/>
                    <a:pt x="6232" y="14837"/>
                    <a:pt x="6209" y="14974"/>
                  </a:cubicBezTo>
                  <a:lnTo>
                    <a:pt x="6186" y="15020"/>
                  </a:lnTo>
                  <a:lnTo>
                    <a:pt x="6164" y="15111"/>
                  </a:lnTo>
                  <a:lnTo>
                    <a:pt x="6072" y="15476"/>
                  </a:lnTo>
                  <a:cubicBezTo>
                    <a:pt x="6027" y="15636"/>
                    <a:pt x="6004" y="15773"/>
                    <a:pt x="5958" y="15933"/>
                  </a:cubicBezTo>
                  <a:lnTo>
                    <a:pt x="5935" y="16070"/>
                  </a:lnTo>
                  <a:lnTo>
                    <a:pt x="5913" y="16161"/>
                  </a:lnTo>
                  <a:cubicBezTo>
                    <a:pt x="5913" y="16229"/>
                    <a:pt x="5890" y="16321"/>
                    <a:pt x="5867" y="16412"/>
                  </a:cubicBezTo>
                  <a:lnTo>
                    <a:pt x="5821" y="16663"/>
                  </a:lnTo>
                  <a:lnTo>
                    <a:pt x="5798" y="16800"/>
                  </a:lnTo>
                  <a:cubicBezTo>
                    <a:pt x="5776" y="16937"/>
                    <a:pt x="5753" y="17074"/>
                    <a:pt x="5730" y="17188"/>
                  </a:cubicBezTo>
                  <a:cubicBezTo>
                    <a:pt x="5684" y="17416"/>
                    <a:pt x="5684" y="17644"/>
                    <a:pt x="5639" y="17896"/>
                  </a:cubicBezTo>
                  <a:lnTo>
                    <a:pt x="5639" y="17941"/>
                  </a:lnTo>
                  <a:cubicBezTo>
                    <a:pt x="5639" y="18101"/>
                    <a:pt x="5616" y="18238"/>
                    <a:pt x="5593" y="18398"/>
                  </a:cubicBezTo>
                  <a:lnTo>
                    <a:pt x="5570" y="18535"/>
                  </a:lnTo>
                  <a:lnTo>
                    <a:pt x="5547" y="18694"/>
                  </a:lnTo>
                  <a:cubicBezTo>
                    <a:pt x="5524" y="18923"/>
                    <a:pt x="5524" y="19197"/>
                    <a:pt x="5524" y="19425"/>
                  </a:cubicBezTo>
                  <a:lnTo>
                    <a:pt x="5524" y="19471"/>
                  </a:lnTo>
                  <a:lnTo>
                    <a:pt x="5524" y="19493"/>
                  </a:lnTo>
                  <a:cubicBezTo>
                    <a:pt x="5524" y="19676"/>
                    <a:pt x="5502" y="19859"/>
                    <a:pt x="5479" y="20041"/>
                  </a:cubicBezTo>
                  <a:lnTo>
                    <a:pt x="5456" y="20224"/>
                  </a:lnTo>
                  <a:cubicBezTo>
                    <a:pt x="5456" y="20361"/>
                    <a:pt x="5410" y="20520"/>
                    <a:pt x="5365" y="20703"/>
                  </a:cubicBezTo>
                  <a:cubicBezTo>
                    <a:pt x="5342" y="20772"/>
                    <a:pt x="5365" y="20863"/>
                    <a:pt x="5388" y="20931"/>
                  </a:cubicBezTo>
                  <a:cubicBezTo>
                    <a:pt x="5433" y="21068"/>
                    <a:pt x="5570" y="21182"/>
                    <a:pt x="5730" y="21182"/>
                  </a:cubicBezTo>
                  <a:cubicBezTo>
                    <a:pt x="5753" y="21182"/>
                    <a:pt x="5776" y="21160"/>
                    <a:pt x="5798" y="21160"/>
                  </a:cubicBezTo>
                  <a:cubicBezTo>
                    <a:pt x="5958" y="21137"/>
                    <a:pt x="6095" y="21068"/>
                    <a:pt x="6209" y="21023"/>
                  </a:cubicBezTo>
                  <a:lnTo>
                    <a:pt x="6255" y="21000"/>
                  </a:lnTo>
                  <a:cubicBezTo>
                    <a:pt x="6346" y="20977"/>
                    <a:pt x="6437" y="20931"/>
                    <a:pt x="6529" y="20886"/>
                  </a:cubicBezTo>
                  <a:cubicBezTo>
                    <a:pt x="6529" y="20908"/>
                    <a:pt x="6529" y="20908"/>
                    <a:pt x="6552" y="20931"/>
                  </a:cubicBezTo>
                  <a:cubicBezTo>
                    <a:pt x="6597" y="20931"/>
                    <a:pt x="6643" y="20954"/>
                    <a:pt x="6666" y="20954"/>
                  </a:cubicBezTo>
                  <a:cubicBezTo>
                    <a:pt x="6711" y="20954"/>
                    <a:pt x="6757" y="20931"/>
                    <a:pt x="6803" y="20931"/>
                  </a:cubicBezTo>
                  <a:cubicBezTo>
                    <a:pt x="6848" y="20908"/>
                    <a:pt x="6917" y="20908"/>
                    <a:pt x="6962" y="20908"/>
                  </a:cubicBezTo>
                  <a:cubicBezTo>
                    <a:pt x="7077" y="20886"/>
                    <a:pt x="7191" y="20863"/>
                    <a:pt x="7328" y="20863"/>
                  </a:cubicBezTo>
                  <a:lnTo>
                    <a:pt x="7419" y="20886"/>
                  </a:lnTo>
                  <a:lnTo>
                    <a:pt x="7739" y="20886"/>
                  </a:lnTo>
                  <a:lnTo>
                    <a:pt x="7921" y="20863"/>
                  </a:lnTo>
                  <a:lnTo>
                    <a:pt x="8127" y="20863"/>
                  </a:lnTo>
                  <a:lnTo>
                    <a:pt x="8241" y="20840"/>
                  </a:lnTo>
                  <a:lnTo>
                    <a:pt x="8560" y="20817"/>
                  </a:lnTo>
                  <a:cubicBezTo>
                    <a:pt x="8629" y="20817"/>
                    <a:pt x="8697" y="20817"/>
                    <a:pt x="8766" y="20794"/>
                  </a:cubicBezTo>
                  <a:lnTo>
                    <a:pt x="8811" y="20794"/>
                  </a:lnTo>
                  <a:lnTo>
                    <a:pt x="8880" y="20772"/>
                  </a:lnTo>
                  <a:cubicBezTo>
                    <a:pt x="8948" y="20772"/>
                    <a:pt x="8971" y="20749"/>
                    <a:pt x="9017" y="20749"/>
                  </a:cubicBezTo>
                  <a:cubicBezTo>
                    <a:pt x="9131" y="20772"/>
                    <a:pt x="9245" y="20794"/>
                    <a:pt x="9359" y="20794"/>
                  </a:cubicBezTo>
                  <a:lnTo>
                    <a:pt x="9496" y="20840"/>
                  </a:lnTo>
                  <a:cubicBezTo>
                    <a:pt x="9633" y="20863"/>
                    <a:pt x="9770" y="20886"/>
                    <a:pt x="9907" y="20908"/>
                  </a:cubicBezTo>
                  <a:cubicBezTo>
                    <a:pt x="10135" y="20977"/>
                    <a:pt x="10409" y="21068"/>
                    <a:pt x="10683" y="21182"/>
                  </a:cubicBezTo>
                  <a:cubicBezTo>
                    <a:pt x="10843" y="21228"/>
                    <a:pt x="10980" y="21297"/>
                    <a:pt x="11140" y="21388"/>
                  </a:cubicBezTo>
                  <a:lnTo>
                    <a:pt x="11208" y="21411"/>
                  </a:lnTo>
                  <a:cubicBezTo>
                    <a:pt x="11299" y="21456"/>
                    <a:pt x="11413" y="21502"/>
                    <a:pt x="11505" y="21548"/>
                  </a:cubicBezTo>
                  <a:cubicBezTo>
                    <a:pt x="11573" y="21616"/>
                    <a:pt x="11664" y="21662"/>
                    <a:pt x="11733" y="21730"/>
                  </a:cubicBezTo>
                  <a:lnTo>
                    <a:pt x="11847" y="21822"/>
                  </a:lnTo>
                  <a:lnTo>
                    <a:pt x="11938" y="21867"/>
                  </a:lnTo>
                  <a:cubicBezTo>
                    <a:pt x="12007" y="21913"/>
                    <a:pt x="12053" y="21958"/>
                    <a:pt x="12121" y="22027"/>
                  </a:cubicBezTo>
                  <a:cubicBezTo>
                    <a:pt x="12144" y="22050"/>
                    <a:pt x="12189" y="22095"/>
                    <a:pt x="12212" y="22141"/>
                  </a:cubicBezTo>
                  <a:lnTo>
                    <a:pt x="12281" y="22232"/>
                  </a:lnTo>
                  <a:cubicBezTo>
                    <a:pt x="12326" y="22301"/>
                    <a:pt x="12395" y="22324"/>
                    <a:pt x="12463" y="22369"/>
                  </a:cubicBezTo>
                  <a:cubicBezTo>
                    <a:pt x="12509" y="22392"/>
                    <a:pt x="12555" y="22415"/>
                    <a:pt x="12600" y="22415"/>
                  </a:cubicBezTo>
                  <a:cubicBezTo>
                    <a:pt x="12669" y="22415"/>
                    <a:pt x="12760" y="22392"/>
                    <a:pt x="12806" y="22346"/>
                  </a:cubicBezTo>
                  <a:cubicBezTo>
                    <a:pt x="12897" y="22278"/>
                    <a:pt x="12966" y="22187"/>
                    <a:pt x="12988" y="22073"/>
                  </a:cubicBezTo>
                  <a:cubicBezTo>
                    <a:pt x="13034" y="22027"/>
                    <a:pt x="13057" y="21981"/>
                    <a:pt x="13057" y="21936"/>
                  </a:cubicBezTo>
                  <a:lnTo>
                    <a:pt x="13102" y="21844"/>
                  </a:lnTo>
                  <a:cubicBezTo>
                    <a:pt x="13148" y="21753"/>
                    <a:pt x="13194" y="21662"/>
                    <a:pt x="13239" y="21570"/>
                  </a:cubicBezTo>
                  <a:cubicBezTo>
                    <a:pt x="13331" y="21365"/>
                    <a:pt x="13422" y="21182"/>
                    <a:pt x="13559" y="20954"/>
                  </a:cubicBezTo>
                  <a:cubicBezTo>
                    <a:pt x="13810" y="20543"/>
                    <a:pt x="14130" y="20155"/>
                    <a:pt x="14472" y="19813"/>
                  </a:cubicBezTo>
                  <a:cubicBezTo>
                    <a:pt x="14655" y="19653"/>
                    <a:pt x="14792" y="19539"/>
                    <a:pt x="14951" y="19425"/>
                  </a:cubicBezTo>
                  <a:cubicBezTo>
                    <a:pt x="15065" y="19356"/>
                    <a:pt x="15157" y="19265"/>
                    <a:pt x="15248" y="19219"/>
                  </a:cubicBezTo>
                  <a:cubicBezTo>
                    <a:pt x="15362" y="19128"/>
                    <a:pt x="15476" y="19060"/>
                    <a:pt x="15590" y="19014"/>
                  </a:cubicBezTo>
                  <a:cubicBezTo>
                    <a:pt x="15773" y="18923"/>
                    <a:pt x="15956" y="18854"/>
                    <a:pt x="16115" y="18786"/>
                  </a:cubicBezTo>
                  <a:cubicBezTo>
                    <a:pt x="16275" y="18717"/>
                    <a:pt x="16458" y="18649"/>
                    <a:pt x="16686" y="18603"/>
                  </a:cubicBezTo>
                  <a:cubicBezTo>
                    <a:pt x="16800" y="18580"/>
                    <a:pt x="16914" y="18535"/>
                    <a:pt x="17006" y="18512"/>
                  </a:cubicBezTo>
                  <a:cubicBezTo>
                    <a:pt x="17143" y="18489"/>
                    <a:pt x="17280" y="18466"/>
                    <a:pt x="17416" y="18443"/>
                  </a:cubicBezTo>
                  <a:cubicBezTo>
                    <a:pt x="17553" y="18421"/>
                    <a:pt x="17668" y="18421"/>
                    <a:pt x="17804" y="18398"/>
                  </a:cubicBezTo>
                  <a:lnTo>
                    <a:pt x="17873" y="18398"/>
                  </a:lnTo>
                  <a:cubicBezTo>
                    <a:pt x="18193" y="18375"/>
                    <a:pt x="18466" y="18375"/>
                    <a:pt x="18740" y="18375"/>
                  </a:cubicBezTo>
                  <a:lnTo>
                    <a:pt x="19448" y="18375"/>
                  </a:lnTo>
                  <a:cubicBezTo>
                    <a:pt x="19767" y="18375"/>
                    <a:pt x="20087" y="18398"/>
                    <a:pt x="20338" y="18421"/>
                  </a:cubicBezTo>
                  <a:cubicBezTo>
                    <a:pt x="20475" y="18443"/>
                    <a:pt x="20612" y="18466"/>
                    <a:pt x="20749" y="18489"/>
                  </a:cubicBezTo>
                  <a:lnTo>
                    <a:pt x="20840" y="18489"/>
                  </a:lnTo>
                  <a:lnTo>
                    <a:pt x="21046" y="18512"/>
                  </a:lnTo>
                  <a:cubicBezTo>
                    <a:pt x="21091" y="18512"/>
                    <a:pt x="21114" y="18535"/>
                    <a:pt x="21160" y="18535"/>
                  </a:cubicBezTo>
                  <a:lnTo>
                    <a:pt x="21297" y="18535"/>
                  </a:lnTo>
                  <a:cubicBezTo>
                    <a:pt x="21388" y="18512"/>
                    <a:pt x="21434" y="18489"/>
                    <a:pt x="21479" y="18466"/>
                  </a:cubicBezTo>
                  <a:lnTo>
                    <a:pt x="21753" y="18512"/>
                  </a:lnTo>
                  <a:lnTo>
                    <a:pt x="22004" y="18535"/>
                  </a:lnTo>
                  <a:lnTo>
                    <a:pt x="22233" y="18580"/>
                  </a:lnTo>
                  <a:lnTo>
                    <a:pt x="22370" y="18603"/>
                  </a:lnTo>
                  <a:cubicBezTo>
                    <a:pt x="22484" y="18603"/>
                    <a:pt x="22598" y="18626"/>
                    <a:pt x="22689" y="18649"/>
                  </a:cubicBezTo>
                  <a:lnTo>
                    <a:pt x="22986" y="18694"/>
                  </a:lnTo>
                  <a:cubicBezTo>
                    <a:pt x="23351" y="18740"/>
                    <a:pt x="23739" y="18809"/>
                    <a:pt x="24127" y="18854"/>
                  </a:cubicBezTo>
                  <a:lnTo>
                    <a:pt x="24036" y="18809"/>
                  </a:lnTo>
                  <a:lnTo>
                    <a:pt x="24036" y="18809"/>
                  </a:lnTo>
                  <a:cubicBezTo>
                    <a:pt x="24218" y="18854"/>
                    <a:pt x="24424" y="18877"/>
                    <a:pt x="24606" y="18923"/>
                  </a:cubicBezTo>
                  <a:lnTo>
                    <a:pt x="24652" y="18923"/>
                  </a:lnTo>
                  <a:cubicBezTo>
                    <a:pt x="25109" y="18968"/>
                    <a:pt x="25497" y="19037"/>
                    <a:pt x="25907" y="19060"/>
                  </a:cubicBezTo>
                  <a:cubicBezTo>
                    <a:pt x="26113" y="19082"/>
                    <a:pt x="26318" y="19105"/>
                    <a:pt x="26524" y="19128"/>
                  </a:cubicBezTo>
                  <a:lnTo>
                    <a:pt x="26820" y="19128"/>
                  </a:lnTo>
                  <a:cubicBezTo>
                    <a:pt x="27094" y="19151"/>
                    <a:pt x="27345" y="19174"/>
                    <a:pt x="27597" y="19174"/>
                  </a:cubicBezTo>
                  <a:lnTo>
                    <a:pt x="27962" y="19174"/>
                  </a:lnTo>
                  <a:cubicBezTo>
                    <a:pt x="28099" y="19174"/>
                    <a:pt x="28258" y="19197"/>
                    <a:pt x="28395" y="19197"/>
                  </a:cubicBezTo>
                  <a:lnTo>
                    <a:pt x="28487" y="19197"/>
                  </a:lnTo>
                  <a:cubicBezTo>
                    <a:pt x="28624" y="19174"/>
                    <a:pt x="28761" y="19174"/>
                    <a:pt x="28898" y="19174"/>
                  </a:cubicBezTo>
                  <a:cubicBezTo>
                    <a:pt x="29035" y="19174"/>
                    <a:pt x="29171" y="19151"/>
                    <a:pt x="29308" y="19151"/>
                  </a:cubicBezTo>
                  <a:cubicBezTo>
                    <a:pt x="29696" y="19151"/>
                    <a:pt x="30085" y="19082"/>
                    <a:pt x="30473" y="19014"/>
                  </a:cubicBezTo>
                  <a:lnTo>
                    <a:pt x="30587" y="18991"/>
                  </a:lnTo>
                  <a:cubicBezTo>
                    <a:pt x="30724" y="18968"/>
                    <a:pt x="30861" y="18946"/>
                    <a:pt x="30998" y="18923"/>
                  </a:cubicBezTo>
                  <a:lnTo>
                    <a:pt x="30929" y="18923"/>
                  </a:lnTo>
                  <a:cubicBezTo>
                    <a:pt x="31112" y="18923"/>
                    <a:pt x="31271" y="18877"/>
                    <a:pt x="31477" y="18831"/>
                  </a:cubicBezTo>
                  <a:lnTo>
                    <a:pt x="31523" y="18831"/>
                  </a:lnTo>
                  <a:cubicBezTo>
                    <a:pt x="31682" y="18786"/>
                    <a:pt x="31819" y="18763"/>
                    <a:pt x="31956" y="18740"/>
                  </a:cubicBezTo>
                  <a:cubicBezTo>
                    <a:pt x="32276" y="18694"/>
                    <a:pt x="32572" y="18603"/>
                    <a:pt x="32869" y="18535"/>
                  </a:cubicBezTo>
                  <a:cubicBezTo>
                    <a:pt x="33006" y="18489"/>
                    <a:pt x="33143" y="18443"/>
                    <a:pt x="33280" y="18398"/>
                  </a:cubicBezTo>
                  <a:cubicBezTo>
                    <a:pt x="33440" y="18352"/>
                    <a:pt x="33600" y="18284"/>
                    <a:pt x="33759" y="18192"/>
                  </a:cubicBezTo>
                  <a:cubicBezTo>
                    <a:pt x="33896" y="18124"/>
                    <a:pt x="34033" y="18055"/>
                    <a:pt x="34170" y="17987"/>
                  </a:cubicBezTo>
                  <a:lnTo>
                    <a:pt x="34216" y="17964"/>
                  </a:lnTo>
                  <a:lnTo>
                    <a:pt x="34284" y="17918"/>
                  </a:lnTo>
                  <a:cubicBezTo>
                    <a:pt x="34376" y="17873"/>
                    <a:pt x="34490" y="17804"/>
                    <a:pt x="34581" y="17759"/>
                  </a:cubicBezTo>
                  <a:cubicBezTo>
                    <a:pt x="34787" y="17644"/>
                    <a:pt x="34992" y="17553"/>
                    <a:pt x="35197" y="17462"/>
                  </a:cubicBezTo>
                  <a:lnTo>
                    <a:pt x="35312" y="17416"/>
                  </a:lnTo>
                  <a:cubicBezTo>
                    <a:pt x="35403" y="17371"/>
                    <a:pt x="35471" y="17325"/>
                    <a:pt x="35563" y="17279"/>
                  </a:cubicBezTo>
                  <a:lnTo>
                    <a:pt x="35631" y="17256"/>
                  </a:lnTo>
                  <a:cubicBezTo>
                    <a:pt x="35722" y="17188"/>
                    <a:pt x="35814" y="17142"/>
                    <a:pt x="35928" y="17097"/>
                  </a:cubicBezTo>
                  <a:cubicBezTo>
                    <a:pt x="36042" y="17028"/>
                    <a:pt x="36156" y="16983"/>
                    <a:pt x="36270" y="16914"/>
                  </a:cubicBezTo>
                  <a:cubicBezTo>
                    <a:pt x="36339" y="16891"/>
                    <a:pt x="36407" y="16846"/>
                    <a:pt x="36476" y="16823"/>
                  </a:cubicBezTo>
                  <a:lnTo>
                    <a:pt x="36613" y="16754"/>
                  </a:lnTo>
                  <a:cubicBezTo>
                    <a:pt x="36681" y="16800"/>
                    <a:pt x="36750" y="16800"/>
                    <a:pt x="36795" y="16800"/>
                  </a:cubicBezTo>
                  <a:lnTo>
                    <a:pt x="36886" y="16800"/>
                  </a:lnTo>
                  <a:cubicBezTo>
                    <a:pt x="36955" y="16777"/>
                    <a:pt x="37023" y="16709"/>
                    <a:pt x="37069" y="16640"/>
                  </a:cubicBezTo>
                  <a:cubicBezTo>
                    <a:pt x="37160" y="16503"/>
                    <a:pt x="37092" y="16321"/>
                    <a:pt x="36955" y="16206"/>
                  </a:cubicBezTo>
                  <a:cubicBezTo>
                    <a:pt x="36795" y="16115"/>
                    <a:pt x="36658" y="16047"/>
                    <a:pt x="36498" y="15978"/>
                  </a:cubicBezTo>
                  <a:cubicBezTo>
                    <a:pt x="36316" y="15910"/>
                    <a:pt x="36110" y="15818"/>
                    <a:pt x="35928" y="15750"/>
                  </a:cubicBezTo>
                  <a:cubicBezTo>
                    <a:pt x="35745" y="15659"/>
                    <a:pt x="35563" y="15567"/>
                    <a:pt x="35357" y="15453"/>
                  </a:cubicBezTo>
                  <a:lnTo>
                    <a:pt x="35152" y="15362"/>
                  </a:lnTo>
                  <a:cubicBezTo>
                    <a:pt x="34878" y="15202"/>
                    <a:pt x="34604" y="15042"/>
                    <a:pt x="34330" y="14883"/>
                  </a:cubicBezTo>
                  <a:lnTo>
                    <a:pt x="34056" y="14700"/>
                  </a:lnTo>
                  <a:cubicBezTo>
                    <a:pt x="33874" y="14609"/>
                    <a:pt x="33714" y="14495"/>
                    <a:pt x="33554" y="14380"/>
                  </a:cubicBezTo>
                  <a:cubicBezTo>
                    <a:pt x="33440" y="14312"/>
                    <a:pt x="33326" y="14244"/>
                    <a:pt x="33212" y="14175"/>
                  </a:cubicBezTo>
                  <a:cubicBezTo>
                    <a:pt x="33029" y="14061"/>
                    <a:pt x="32869" y="13947"/>
                    <a:pt x="32709" y="13833"/>
                  </a:cubicBezTo>
                  <a:cubicBezTo>
                    <a:pt x="32618" y="13787"/>
                    <a:pt x="32550" y="13719"/>
                    <a:pt x="32458" y="13673"/>
                  </a:cubicBezTo>
                  <a:lnTo>
                    <a:pt x="32367" y="13604"/>
                  </a:lnTo>
                  <a:lnTo>
                    <a:pt x="32230" y="13490"/>
                  </a:lnTo>
                  <a:cubicBezTo>
                    <a:pt x="32116" y="13422"/>
                    <a:pt x="32002" y="13331"/>
                    <a:pt x="31865" y="13262"/>
                  </a:cubicBezTo>
                  <a:lnTo>
                    <a:pt x="31728" y="13171"/>
                  </a:lnTo>
                  <a:lnTo>
                    <a:pt x="31682" y="13125"/>
                  </a:lnTo>
                  <a:lnTo>
                    <a:pt x="31637" y="13102"/>
                  </a:lnTo>
                  <a:cubicBezTo>
                    <a:pt x="31477" y="12988"/>
                    <a:pt x="31317" y="12851"/>
                    <a:pt x="31134" y="12737"/>
                  </a:cubicBezTo>
                  <a:cubicBezTo>
                    <a:pt x="31066" y="12669"/>
                    <a:pt x="30975" y="12623"/>
                    <a:pt x="30883" y="12577"/>
                  </a:cubicBezTo>
                  <a:lnTo>
                    <a:pt x="30861" y="12554"/>
                  </a:lnTo>
                  <a:lnTo>
                    <a:pt x="30632" y="12281"/>
                  </a:lnTo>
                  <a:lnTo>
                    <a:pt x="30518" y="12144"/>
                  </a:lnTo>
                  <a:cubicBezTo>
                    <a:pt x="30427" y="12052"/>
                    <a:pt x="30358" y="11961"/>
                    <a:pt x="30267" y="11870"/>
                  </a:cubicBezTo>
                  <a:cubicBezTo>
                    <a:pt x="30153" y="11710"/>
                    <a:pt x="30016" y="11573"/>
                    <a:pt x="29879" y="11413"/>
                  </a:cubicBezTo>
                  <a:cubicBezTo>
                    <a:pt x="29765" y="11276"/>
                    <a:pt x="29628" y="11139"/>
                    <a:pt x="29514" y="11002"/>
                  </a:cubicBezTo>
                  <a:lnTo>
                    <a:pt x="29491" y="10957"/>
                  </a:lnTo>
                  <a:lnTo>
                    <a:pt x="29468" y="10934"/>
                  </a:lnTo>
                  <a:cubicBezTo>
                    <a:pt x="29400" y="10843"/>
                    <a:pt x="29331" y="10751"/>
                    <a:pt x="29263" y="10683"/>
                  </a:cubicBezTo>
                  <a:cubicBezTo>
                    <a:pt x="29217" y="10614"/>
                    <a:pt x="29149" y="10546"/>
                    <a:pt x="29080" y="10477"/>
                  </a:cubicBezTo>
                  <a:lnTo>
                    <a:pt x="29057" y="10432"/>
                  </a:lnTo>
                  <a:cubicBezTo>
                    <a:pt x="28966" y="10340"/>
                    <a:pt x="28898" y="10272"/>
                    <a:pt x="28829" y="10181"/>
                  </a:cubicBezTo>
                  <a:cubicBezTo>
                    <a:pt x="28692" y="10021"/>
                    <a:pt x="28578" y="9861"/>
                    <a:pt x="28441" y="9678"/>
                  </a:cubicBezTo>
                  <a:lnTo>
                    <a:pt x="28418" y="9656"/>
                  </a:lnTo>
                  <a:cubicBezTo>
                    <a:pt x="28258" y="9450"/>
                    <a:pt x="28144" y="9290"/>
                    <a:pt x="28030" y="9176"/>
                  </a:cubicBezTo>
                  <a:cubicBezTo>
                    <a:pt x="27893" y="9039"/>
                    <a:pt x="27756" y="8902"/>
                    <a:pt x="27642" y="8743"/>
                  </a:cubicBezTo>
                  <a:lnTo>
                    <a:pt x="27505" y="8583"/>
                  </a:lnTo>
                  <a:cubicBezTo>
                    <a:pt x="27437" y="8469"/>
                    <a:pt x="27345" y="8355"/>
                    <a:pt x="27277" y="8263"/>
                  </a:cubicBezTo>
                  <a:cubicBezTo>
                    <a:pt x="27209" y="8195"/>
                    <a:pt x="27163" y="8126"/>
                    <a:pt x="27117" y="8081"/>
                  </a:cubicBezTo>
                  <a:lnTo>
                    <a:pt x="27072" y="8035"/>
                  </a:lnTo>
                  <a:cubicBezTo>
                    <a:pt x="27026" y="7967"/>
                    <a:pt x="26957" y="7898"/>
                    <a:pt x="26912" y="7830"/>
                  </a:cubicBezTo>
                  <a:cubicBezTo>
                    <a:pt x="26729" y="7579"/>
                    <a:pt x="26569" y="7350"/>
                    <a:pt x="26478" y="7145"/>
                  </a:cubicBezTo>
                  <a:lnTo>
                    <a:pt x="26455" y="7076"/>
                  </a:lnTo>
                  <a:cubicBezTo>
                    <a:pt x="26432" y="7008"/>
                    <a:pt x="26410" y="6962"/>
                    <a:pt x="26364" y="6917"/>
                  </a:cubicBezTo>
                  <a:cubicBezTo>
                    <a:pt x="26341" y="6825"/>
                    <a:pt x="26227" y="6757"/>
                    <a:pt x="26136" y="6757"/>
                  </a:cubicBezTo>
                  <a:lnTo>
                    <a:pt x="25748" y="6757"/>
                  </a:lnTo>
                  <a:cubicBezTo>
                    <a:pt x="25634" y="6780"/>
                    <a:pt x="25519" y="6780"/>
                    <a:pt x="25405" y="6802"/>
                  </a:cubicBezTo>
                  <a:cubicBezTo>
                    <a:pt x="25268" y="6825"/>
                    <a:pt x="25109" y="6848"/>
                    <a:pt x="24949" y="6871"/>
                  </a:cubicBezTo>
                  <a:cubicBezTo>
                    <a:pt x="24880" y="6894"/>
                    <a:pt x="24812" y="6917"/>
                    <a:pt x="24721" y="6917"/>
                  </a:cubicBezTo>
                  <a:cubicBezTo>
                    <a:pt x="24515" y="6962"/>
                    <a:pt x="24310" y="6962"/>
                    <a:pt x="24104" y="6985"/>
                  </a:cubicBezTo>
                  <a:lnTo>
                    <a:pt x="23990" y="7008"/>
                  </a:lnTo>
                  <a:cubicBezTo>
                    <a:pt x="23785" y="7008"/>
                    <a:pt x="23579" y="7031"/>
                    <a:pt x="23374" y="7031"/>
                  </a:cubicBezTo>
                  <a:lnTo>
                    <a:pt x="23100" y="7054"/>
                  </a:lnTo>
                  <a:lnTo>
                    <a:pt x="22849" y="7076"/>
                  </a:lnTo>
                  <a:cubicBezTo>
                    <a:pt x="22621" y="7076"/>
                    <a:pt x="22415" y="7099"/>
                    <a:pt x="22210" y="7099"/>
                  </a:cubicBezTo>
                  <a:lnTo>
                    <a:pt x="22027" y="7122"/>
                  </a:lnTo>
                  <a:cubicBezTo>
                    <a:pt x="21936" y="7145"/>
                    <a:pt x="21867" y="7145"/>
                    <a:pt x="21776" y="7145"/>
                  </a:cubicBezTo>
                  <a:cubicBezTo>
                    <a:pt x="21639" y="7168"/>
                    <a:pt x="21502" y="7168"/>
                    <a:pt x="21342" y="7168"/>
                  </a:cubicBezTo>
                  <a:cubicBezTo>
                    <a:pt x="21046" y="7191"/>
                    <a:pt x="20749" y="7191"/>
                    <a:pt x="20452" y="7191"/>
                  </a:cubicBezTo>
                  <a:cubicBezTo>
                    <a:pt x="20133" y="7191"/>
                    <a:pt x="19859" y="7168"/>
                    <a:pt x="19608" y="7145"/>
                  </a:cubicBezTo>
                  <a:cubicBezTo>
                    <a:pt x="19539" y="7145"/>
                    <a:pt x="19448" y="7145"/>
                    <a:pt x="19357" y="7122"/>
                  </a:cubicBezTo>
                  <a:lnTo>
                    <a:pt x="19151" y="7122"/>
                  </a:lnTo>
                  <a:lnTo>
                    <a:pt x="18991" y="7099"/>
                  </a:lnTo>
                  <a:lnTo>
                    <a:pt x="18877" y="7099"/>
                  </a:lnTo>
                  <a:lnTo>
                    <a:pt x="18718" y="7076"/>
                  </a:lnTo>
                  <a:cubicBezTo>
                    <a:pt x="18421" y="7054"/>
                    <a:pt x="18124" y="7054"/>
                    <a:pt x="17827" y="7031"/>
                  </a:cubicBezTo>
                  <a:lnTo>
                    <a:pt x="17348" y="7031"/>
                  </a:lnTo>
                  <a:cubicBezTo>
                    <a:pt x="17165" y="7031"/>
                    <a:pt x="17006" y="7031"/>
                    <a:pt x="16846" y="7008"/>
                  </a:cubicBezTo>
                  <a:cubicBezTo>
                    <a:pt x="16777" y="6985"/>
                    <a:pt x="16709" y="6962"/>
                    <a:pt x="16618" y="6962"/>
                  </a:cubicBezTo>
                  <a:lnTo>
                    <a:pt x="16572" y="6939"/>
                  </a:lnTo>
                  <a:cubicBezTo>
                    <a:pt x="16526" y="6939"/>
                    <a:pt x="16458" y="6917"/>
                    <a:pt x="16389" y="6917"/>
                  </a:cubicBezTo>
                  <a:cubicBezTo>
                    <a:pt x="16298" y="6894"/>
                    <a:pt x="16252" y="6894"/>
                    <a:pt x="16184" y="6894"/>
                  </a:cubicBezTo>
                  <a:cubicBezTo>
                    <a:pt x="16115" y="6894"/>
                    <a:pt x="16047" y="6894"/>
                    <a:pt x="16001" y="6917"/>
                  </a:cubicBezTo>
                  <a:cubicBezTo>
                    <a:pt x="15864" y="6917"/>
                    <a:pt x="15727" y="6917"/>
                    <a:pt x="15613" y="6939"/>
                  </a:cubicBezTo>
                  <a:lnTo>
                    <a:pt x="15499" y="6939"/>
                  </a:lnTo>
                  <a:cubicBezTo>
                    <a:pt x="15362" y="6939"/>
                    <a:pt x="15248" y="6917"/>
                    <a:pt x="15111" y="6917"/>
                  </a:cubicBezTo>
                  <a:cubicBezTo>
                    <a:pt x="14974" y="6894"/>
                    <a:pt x="14860" y="6871"/>
                    <a:pt x="14723" y="6848"/>
                  </a:cubicBezTo>
                  <a:cubicBezTo>
                    <a:pt x="14563" y="6825"/>
                    <a:pt x="14426" y="6757"/>
                    <a:pt x="14312" y="6734"/>
                  </a:cubicBezTo>
                  <a:cubicBezTo>
                    <a:pt x="13993" y="6597"/>
                    <a:pt x="13742" y="6460"/>
                    <a:pt x="13536" y="6300"/>
                  </a:cubicBezTo>
                  <a:cubicBezTo>
                    <a:pt x="13468" y="6255"/>
                    <a:pt x="13422" y="6186"/>
                    <a:pt x="13354" y="6118"/>
                  </a:cubicBezTo>
                  <a:lnTo>
                    <a:pt x="13331" y="6095"/>
                  </a:lnTo>
                  <a:cubicBezTo>
                    <a:pt x="13262" y="6004"/>
                    <a:pt x="13171" y="5912"/>
                    <a:pt x="13080" y="5867"/>
                  </a:cubicBezTo>
                  <a:cubicBezTo>
                    <a:pt x="13034" y="5821"/>
                    <a:pt x="12966" y="5798"/>
                    <a:pt x="12897" y="5753"/>
                  </a:cubicBezTo>
                  <a:lnTo>
                    <a:pt x="12829" y="5730"/>
                  </a:lnTo>
                  <a:cubicBezTo>
                    <a:pt x="12692" y="5661"/>
                    <a:pt x="12555" y="5616"/>
                    <a:pt x="12441" y="5547"/>
                  </a:cubicBezTo>
                  <a:cubicBezTo>
                    <a:pt x="12212" y="5410"/>
                    <a:pt x="11984" y="5273"/>
                    <a:pt x="11779" y="5136"/>
                  </a:cubicBezTo>
                  <a:cubicBezTo>
                    <a:pt x="11710" y="5091"/>
                    <a:pt x="11642" y="5045"/>
                    <a:pt x="11573" y="4999"/>
                  </a:cubicBezTo>
                  <a:cubicBezTo>
                    <a:pt x="11436" y="4908"/>
                    <a:pt x="11322" y="4840"/>
                    <a:pt x="11208" y="4748"/>
                  </a:cubicBezTo>
                  <a:cubicBezTo>
                    <a:pt x="11140" y="4703"/>
                    <a:pt x="11094" y="4657"/>
                    <a:pt x="11025" y="4634"/>
                  </a:cubicBezTo>
                  <a:lnTo>
                    <a:pt x="10957" y="4588"/>
                  </a:lnTo>
                  <a:cubicBezTo>
                    <a:pt x="10888" y="4520"/>
                    <a:pt x="10797" y="4474"/>
                    <a:pt x="10729" y="4406"/>
                  </a:cubicBezTo>
                  <a:lnTo>
                    <a:pt x="10637" y="4337"/>
                  </a:lnTo>
                  <a:lnTo>
                    <a:pt x="10523" y="4246"/>
                  </a:lnTo>
                  <a:lnTo>
                    <a:pt x="10432" y="4178"/>
                  </a:lnTo>
                  <a:cubicBezTo>
                    <a:pt x="10363" y="4109"/>
                    <a:pt x="10272" y="4063"/>
                    <a:pt x="10204" y="3995"/>
                  </a:cubicBezTo>
                  <a:cubicBezTo>
                    <a:pt x="9975" y="3790"/>
                    <a:pt x="9747" y="3584"/>
                    <a:pt x="9519" y="3356"/>
                  </a:cubicBezTo>
                  <a:cubicBezTo>
                    <a:pt x="9291" y="3150"/>
                    <a:pt x="9062" y="2945"/>
                    <a:pt x="8834" y="2717"/>
                  </a:cubicBezTo>
                  <a:cubicBezTo>
                    <a:pt x="8674" y="2557"/>
                    <a:pt x="8515" y="2420"/>
                    <a:pt x="8355" y="2260"/>
                  </a:cubicBezTo>
                  <a:lnTo>
                    <a:pt x="8149" y="2078"/>
                  </a:lnTo>
                  <a:cubicBezTo>
                    <a:pt x="7967" y="1895"/>
                    <a:pt x="7761" y="1712"/>
                    <a:pt x="7579" y="1507"/>
                  </a:cubicBezTo>
                  <a:lnTo>
                    <a:pt x="7465" y="1416"/>
                  </a:lnTo>
                  <a:cubicBezTo>
                    <a:pt x="7419" y="1347"/>
                    <a:pt x="7351" y="1279"/>
                    <a:pt x="7305" y="1210"/>
                  </a:cubicBezTo>
                  <a:cubicBezTo>
                    <a:pt x="7214" y="1142"/>
                    <a:pt x="7145" y="1051"/>
                    <a:pt x="7054" y="982"/>
                  </a:cubicBezTo>
                  <a:lnTo>
                    <a:pt x="7008" y="936"/>
                  </a:lnTo>
                  <a:cubicBezTo>
                    <a:pt x="6940" y="868"/>
                    <a:pt x="6871" y="799"/>
                    <a:pt x="6780" y="731"/>
                  </a:cubicBezTo>
                  <a:cubicBezTo>
                    <a:pt x="6666" y="640"/>
                    <a:pt x="6552" y="526"/>
                    <a:pt x="6437" y="411"/>
                  </a:cubicBezTo>
                  <a:lnTo>
                    <a:pt x="6346" y="320"/>
                  </a:lnTo>
                  <a:lnTo>
                    <a:pt x="6301" y="252"/>
                  </a:lnTo>
                  <a:cubicBezTo>
                    <a:pt x="6278" y="229"/>
                    <a:pt x="6255" y="206"/>
                    <a:pt x="6232" y="183"/>
                  </a:cubicBezTo>
                  <a:lnTo>
                    <a:pt x="6186" y="138"/>
                  </a:lnTo>
                  <a:cubicBezTo>
                    <a:pt x="6141" y="92"/>
                    <a:pt x="6118" y="69"/>
                    <a:pt x="6095" y="69"/>
                  </a:cubicBezTo>
                  <a:cubicBezTo>
                    <a:pt x="6027" y="23"/>
                    <a:pt x="5981" y="1"/>
                    <a:pt x="5913"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0" name="Google Shape;4906;p38">
              <a:extLst>
                <a:ext uri="{FF2B5EF4-FFF2-40B4-BE49-F238E27FC236}">
                  <a16:creationId xmlns:a16="http://schemas.microsoft.com/office/drawing/2014/main" id="{6DCC6425-F856-0DD6-1A4A-C3F0D7C0352B}"/>
                </a:ext>
              </a:extLst>
            </p:cNvPr>
            <p:cNvSpPr/>
            <p:nvPr/>
          </p:nvSpPr>
          <p:spPr>
            <a:xfrm>
              <a:off x="6630190" y="2459717"/>
              <a:ext cx="511678" cy="523152"/>
            </a:xfrm>
            <a:custGeom>
              <a:avLst/>
              <a:gdLst/>
              <a:ahLst/>
              <a:cxnLst/>
              <a:rect l="l" t="t" r="r" b="b"/>
              <a:pathLst>
                <a:path w="18284" h="18694" extrusionOk="0">
                  <a:moveTo>
                    <a:pt x="1529" y="0"/>
                  </a:moveTo>
                  <a:cubicBezTo>
                    <a:pt x="1438" y="0"/>
                    <a:pt x="1370" y="23"/>
                    <a:pt x="1301" y="91"/>
                  </a:cubicBezTo>
                  <a:lnTo>
                    <a:pt x="1233" y="91"/>
                  </a:lnTo>
                  <a:cubicBezTo>
                    <a:pt x="1164" y="114"/>
                    <a:pt x="1119" y="205"/>
                    <a:pt x="1141" y="297"/>
                  </a:cubicBezTo>
                  <a:lnTo>
                    <a:pt x="1141" y="342"/>
                  </a:lnTo>
                  <a:lnTo>
                    <a:pt x="1141" y="388"/>
                  </a:lnTo>
                  <a:lnTo>
                    <a:pt x="1164" y="411"/>
                  </a:lnTo>
                  <a:cubicBezTo>
                    <a:pt x="1164" y="502"/>
                    <a:pt x="1164" y="593"/>
                    <a:pt x="1164" y="685"/>
                  </a:cubicBezTo>
                  <a:cubicBezTo>
                    <a:pt x="1141" y="799"/>
                    <a:pt x="1119" y="936"/>
                    <a:pt x="1096" y="1073"/>
                  </a:cubicBezTo>
                  <a:cubicBezTo>
                    <a:pt x="1073" y="1073"/>
                    <a:pt x="1073" y="1096"/>
                    <a:pt x="1073" y="1118"/>
                  </a:cubicBezTo>
                  <a:cubicBezTo>
                    <a:pt x="1050" y="1210"/>
                    <a:pt x="1073" y="1301"/>
                    <a:pt x="1141" y="1370"/>
                  </a:cubicBezTo>
                  <a:cubicBezTo>
                    <a:pt x="1187" y="1415"/>
                    <a:pt x="1256" y="1438"/>
                    <a:pt x="1301" y="1461"/>
                  </a:cubicBezTo>
                  <a:lnTo>
                    <a:pt x="1347" y="1484"/>
                  </a:lnTo>
                  <a:cubicBezTo>
                    <a:pt x="1598" y="1598"/>
                    <a:pt x="1872" y="1735"/>
                    <a:pt x="2123" y="1895"/>
                  </a:cubicBezTo>
                  <a:cubicBezTo>
                    <a:pt x="2328" y="2031"/>
                    <a:pt x="2488" y="2214"/>
                    <a:pt x="2625" y="2397"/>
                  </a:cubicBezTo>
                  <a:cubicBezTo>
                    <a:pt x="2762" y="2556"/>
                    <a:pt x="2876" y="2716"/>
                    <a:pt x="2945" y="2830"/>
                  </a:cubicBezTo>
                  <a:cubicBezTo>
                    <a:pt x="3082" y="3013"/>
                    <a:pt x="3196" y="3218"/>
                    <a:pt x="3287" y="3424"/>
                  </a:cubicBezTo>
                  <a:lnTo>
                    <a:pt x="3333" y="3515"/>
                  </a:lnTo>
                  <a:lnTo>
                    <a:pt x="3378" y="3629"/>
                  </a:lnTo>
                  <a:lnTo>
                    <a:pt x="3424" y="3766"/>
                  </a:lnTo>
                  <a:cubicBezTo>
                    <a:pt x="3492" y="3903"/>
                    <a:pt x="3538" y="4017"/>
                    <a:pt x="3561" y="4154"/>
                  </a:cubicBezTo>
                  <a:lnTo>
                    <a:pt x="3584" y="4246"/>
                  </a:lnTo>
                  <a:cubicBezTo>
                    <a:pt x="3607" y="4314"/>
                    <a:pt x="3652" y="4382"/>
                    <a:pt x="3721" y="4451"/>
                  </a:cubicBezTo>
                  <a:cubicBezTo>
                    <a:pt x="3789" y="4519"/>
                    <a:pt x="3880" y="4542"/>
                    <a:pt x="4017" y="4542"/>
                  </a:cubicBezTo>
                  <a:lnTo>
                    <a:pt x="4360" y="4542"/>
                  </a:lnTo>
                  <a:cubicBezTo>
                    <a:pt x="4405" y="4542"/>
                    <a:pt x="4474" y="4565"/>
                    <a:pt x="4520" y="4588"/>
                  </a:cubicBezTo>
                  <a:cubicBezTo>
                    <a:pt x="4611" y="4611"/>
                    <a:pt x="4702" y="4656"/>
                    <a:pt x="4771" y="4702"/>
                  </a:cubicBezTo>
                  <a:cubicBezTo>
                    <a:pt x="4839" y="4771"/>
                    <a:pt x="4885" y="4816"/>
                    <a:pt x="4953" y="4885"/>
                  </a:cubicBezTo>
                  <a:cubicBezTo>
                    <a:pt x="5022" y="4976"/>
                    <a:pt x="5090" y="5090"/>
                    <a:pt x="5181" y="5250"/>
                  </a:cubicBezTo>
                  <a:cubicBezTo>
                    <a:pt x="5204" y="5318"/>
                    <a:pt x="5227" y="5410"/>
                    <a:pt x="5250" y="5501"/>
                  </a:cubicBezTo>
                  <a:cubicBezTo>
                    <a:pt x="5273" y="5684"/>
                    <a:pt x="5273" y="5843"/>
                    <a:pt x="5273" y="6003"/>
                  </a:cubicBezTo>
                  <a:cubicBezTo>
                    <a:pt x="5250" y="6140"/>
                    <a:pt x="5227" y="6300"/>
                    <a:pt x="5181" y="6460"/>
                  </a:cubicBezTo>
                  <a:cubicBezTo>
                    <a:pt x="5159" y="6528"/>
                    <a:pt x="5159" y="6574"/>
                    <a:pt x="5136" y="6642"/>
                  </a:cubicBezTo>
                  <a:lnTo>
                    <a:pt x="5136" y="6665"/>
                  </a:lnTo>
                  <a:cubicBezTo>
                    <a:pt x="5090" y="6779"/>
                    <a:pt x="5067" y="6870"/>
                    <a:pt x="5045" y="6962"/>
                  </a:cubicBezTo>
                  <a:cubicBezTo>
                    <a:pt x="4999" y="7076"/>
                    <a:pt x="4930" y="7258"/>
                    <a:pt x="4816" y="7418"/>
                  </a:cubicBezTo>
                  <a:lnTo>
                    <a:pt x="4679" y="7601"/>
                  </a:lnTo>
                  <a:lnTo>
                    <a:pt x="4565" y="7761"/>
                  </a:lnTo>
                  <a:cubicBezTo>
                    <a:pt x="4497" y="7852"/>
                    <a:pt x="4428" y="7920"/>
                    <a:pt x="4360" y="8012"/>
                  </a:cubicBezTo>
                  <a:lnTo>
                    <a:pt x="4337" y="8035"/>
                  </a:lnTo>
                  <a:cubicBezTo>
                    <a:pt x="4246" y="8149"/>
                    <a:pt x="4109" y="8308"/>
                    <a:pt x="3972" y="8423"/>
                  </a:cubicBezTo>
                  <a:cubicBezTo>
                    <a:pt x="3880" y="8491"/>
                    <a:pt x="3789" y="8560"/>
                    <a:pt x="3721" y="8605"/>
                  </a:cubicBezTo>
                  <a:cubicBezTo>
                    <a:pt x="3538" y="8674"/>
                    <a:pt x="3401" y="8719"/>
                    <a:pt x="3264" y="8742"/>
                  </a:cubicBezTo>
                  <a:lnTo>
                    <a:pt x="3036" y="8742"/>
                  </a:lnTo>
                  <a:cubicBezTo>
                    <a:pt x="2945" y="8742"/>
                    <a:pt x="2876" y="8719"/>
                    <a:pt x="2785" y="8696"/>
                  </a:cubicBezTo>
                  <a:cubicBezTo>
                    <a:pt x="2716" y="8674"/>
                    <a:pt x="2671" y="8651"/>
                    <a:pt x="2625" y="8605"/>
                  </a:cubicBezTo>
                  <a:lnTo>
                    <a:pt x="2557" y="8582"/>
                  </a:lnTo>
                  <a:cubicBezTo>
                    <a:pt x="2488" y="8537"/>
                    <a:pt x="2420" y="8514"/>
                    <a:pt x="2351" y="8468"/>
                  </a:cubicBezTo>
                  <a:lnTo>
                    <a:pt x="2283" y="8400"/>
                  </a:lnTo>
                  <a:cubicBezTo>
                    <a:pt x="2260" y="8331"/>
                    <a:pt x="2214" y="8263"/>
                    <a:pt x="2191" y="8194"/>
                  </a:cubicBezTo>
                  <a:lnTo>
                    <a:pt x="2146" y="8126"/>
                  </a:lnTo>
                  <a:lnTo>
                    <a:pt x="2146" y="8080"/>
                  </a:lnTo>
                  <a:cubicBezTo>
                    <a:pt x="2123" y="8035"/>
                    <a:pt x="2100" y="7989"/>
                    <a:pt x="2054" y="7943"/>
                  </a:cubicBezTo>
                  <a:cubicBezTo>
                    <a:pt x="1986" y="7898"/>
                    <a:pt x="1917" y="7852"/>
                    <a:pt x="1849" y="7852"/>
                  </a:cubicBezTo>
                  <a:cubicBezTo>
                    <a:pt x="1758" y="7852"/>
                    <a:pt x="1666" y="7898"/>
                    <a:pt x="1621" y="7966"/>
                  </a:cubicBezTo>
                  <a:lnTo>
                    <a:pt x="1552" y="7966"/>
                  </a:lnTo>
                  <a:cubicBezTo>
                    <a:pt x="1507" y="7966"/>
                    <a:pt x="1438" y="7966"/>
                    <a:pt x="1392" y="7989"/>
                  </a:cubicBezTo>
                  <a:lnTo>
                    <a:pt x="959" y="7989"/>
                  </a:lnTo>
                  <a:cubicBezTo>
                    <a:pt x="936" y="7989"/>
                    <a:pt x="936" y="7966"/>
                    <a:pt x="913" y="7966"/>
                  </a:cubicBezTo>
                  <a:cubicBezTo>
                    <a:pt x="845" y="7966"/>
                    <a:pt x="753" y="8012"/>
                    <a:pt x="708" y="8057"/>
                  </a:cubicBezTo>
                  <a:cubicBezTo>
                    <a:pt x="639" y="8126"/>
                    <a:pt x="594" y="8240"/>
                    <a:pt x="594" y="8331"/>
                  </a:cubicBezTo>
                  <a:cubicBezTo>
                    <a:pt x="594" y="8400"/>
                    <a:pt x="594" y="8468"/>
                    <a:pt x="594" y="8537"/>
                  </a:cubicBezTo>
                  <a:lnTo>
                    <a:pt x="616" y="8468"/>
                  </a:lnTo>
                  <a:cubicBezTo>
                    <a:pt x="616" y="8628"/>
                    <a:pt x="616" y="8811"/>
                    <a:pt x="639" y="8993"/>
                  </a:cubicBezTo>
                  <a:lnTo>
                    <a:pt x="639" y="9107"/>
                  </a:lnTo>
                  <a:lnTo>
                    <a:pt x="639" y="9221"/>
                  </a:lnTo>
                  <a:cubicBezTo>
                    <a:pt x="662" y="9336"/>
                    <a:pt x="639" y="9473"/>
                    <a:pt x="639" y="9609"/>
                  </a:cubicBezTo>
                  <a:lnTo>
                    <a:pt x="639" y="9655"/>
                  </a:lnTo>
                  <a:cubicBezTo>
                    <a:pt x="639" y="9746"/>
                    <a:pt x="639" y="9838"/>
                    <a:pt x="616" y="9929"/>
                  </a:cubicBezTo>
                  <a:cubicBezTo>
                    <a:pt x="616" y="9952"/>
                    <a:pt x="616" y="9975"/>
                    <a:pt x="594" y="10020"/>
                  </a:cubicBezTo>
                  <a:lnTo>
                    <a:pt x="571" y="10043"/>
                  </a:lnTo>
                  <a:lnTo>
                    <a:pt x="525" y="10089"/>
                  </a:lnTo>
                  <a:lnTo>
                    <a:pt x="479" y="10112"/>
                  </a:lnTo>
                  <a:lnTo>
                    <a:pt x="434" y="10134"/>
                  </a:lnTo>
                  <a:lnTo>
                    <a:pt x="388" y="10180"/>
                  </a:lnTo>
                  <a:lnTo>
                    <a:pt x="320" y="10203"/>
                  </a:lnTo>
                  <a:cubicBezTo>
                    <a:pt x="251" y="10249"/>
                    <a:pt x="206" y="10271"/>
                    <a:pt x="160" y="10317"/>
                  </a:cubicBezTo>
                  <a:cubicBezTo>
                    <a:pt x="137" y="10317"/>
                    <a:pt x="114" y="10340"/>
                    <a:pt x="91" y="10363"/>
                  </a:cubicBezTo>
                  <a:cubicBezTo>
                    <a:pt x="23" y="10454"/>
                    <a:pt x="23" y="10500"/>
                    <a:pt x="23" y="10545"/>
                  </a:cubicBezTo>
                  <a:cubicBezTo>
                    <a:pt x="0" y="10614"/>
                    <a:pt x="23" y="10659"/>
                    <a:pt x="23" y="10705"/>
                  </a:cubicBezTo>
                  <a:cubicBezTo>
                    <a:pt x="46" y="10774"/>
                    <a:pt x="69" y="10796"/>
                    <a:pt x="114" y="10842"/>
                  </a:cubicBezTo>
                  <a:lnTo>
                    <a:pt x="160" y="10911"/>
                  </a:lnTo>
                  <a:lnTo>
                    <a:pt x="206" y="10956"/>
                  </a:lnTo>
                  <a:cubicBezTo>
                    <a:pt x="297" y="11070"/>
                    <a:pt x="365" y="11184"/>
                    <a:pt x="457" y="11299"/>
                  </a:cubicBezTo>
                  <a:lnTo>
                    <a:pt x="594" y="11458"/>
                  </a:lnTo>
                  <a:lnTo>
                    <a:pt x="616" y="11527"/>
                  </a:lnTo>
                  <a:lnTo>
                    <a:pt x="731" y="11664"/>
                  </a:lnTo>
                  <a:lnTo>
                    <a:pt x="822" y="11778"/>
                  </a:lnTo>
                  <a:lnTo>
                    <a:pt x="868" y="11846"/>
                  </a:lnTo>
                  <a:cubicBezTo>
                    <a:pt x="913" y="11892"/>
                    <a:pt x="959" y="11960"/>
                    <a:pt x="1004" y="12029"/>
                  </a:cubicBezTo>
                  <a:cubicBezTo>
                    <a:pt x="1050" y="12075"/>
                    <a:pt x="1096" y="12143"/>
                    <a:pt x="1119" y="12189"/>
                  </a:cubicBezTo>
                  <a:lnTo>
                    <a:pt x="1164" y="12234"/>
                  </a:lnTo>
                  <a:lnTo>
                    <a:pt x="1187" y="12257"/>
                  </a:lnTo>
                  <a:cubicBezTo>
                    <a:pt x="1210" y="12303"/>
                    <a:pt x="1233" y="12348"/>
                    <a:pt x="1278" y="12394"/>
                  </a:cubicBezTo>
                  <a:cubicBezTo>
                    <a:pt x="1347" y="12485"/>
                    <a:pt x="1438" y="12577"/>
                    <a:pt x="1507" y="12668"/>
                  </a:cubicBezTo>
                  <a:lnTo>
                    <a:pt x="1575" y="12737"/>
                  </a:lnTo>
                  <a:lnTo>
                    <a:pt x="1963" y="13193"/>
                  </a:lnTo>
                  <a:cubicBezTo>
                    <a:pt x="2100" y="13353"/>
                    <a:pt x="2260" y="13490"/>
                    <a:pt x="2397" y="13604"/>
                  </a:cubicBezTo>
                  <a:cubicBezTo>
                    <a:pt x="2511" y="13695"/>
                    <a:pt x="2648" y="13809"/>
                    <a:pt x="2785" y="13923"/>
                  </a:cubicBezTo>
                  <a:cubicBezTo>
                    <a:pt x="2922" y="14015"/>
                    <a:pt x="3059" y="14152"/>
                    <a:pt x="3219" y="14266"/>
                  </a:cubicBezTo>
                  <a:cubicBezTo>
                    <a:pt x="3264" y="14311"/>
                    <a:pt x="3333" y="14380"/>
                    <a:pt x="3401" y="14426"/>
                  </a:cubicBezTo>
                  <a:lnTo>
                    <a:pt x="3447" y="14471"/>
                  </a:lnTo>
                  <a:cubicBezTo>
                    <a:pt x="3515" y="14540"/>
                    <a:pt x="3584" y="14608"/>
                    <a:pt x="3652" y="14654"/>
                  </a:cubicBezTo>
                  <a:cubicBezTo>
                    <a:pt x="3721" y="14699"/>
                    <a:pt x="3766" y="14745"/>
                    <a:pt x="3835" y="14791"/>
                  </a:cubicBezTo>
                  <a:lnTo>
                    <a:pt x="3858" y="14836"/>
                  </a:lnTo>
                  <a:cubicBezTo>
                    <a:pt x="3926" y="14882"/>
                    <a:pt x="3995" y="14928"/>
                    <a:pt x="4040" y="14973"/>
                  </a:cubicBezTo>
                  <a:cubicBezTo>
                    <a:pt x="4291" y="15179"/>
                    <a:pt x="4565" y="15384"/>
                    <a:pt x="4771" y="15567"/>
                  </a:cubicBezTo>
                  <a:cubicBezTo>
                    <a:pt x="4999" y="15727"/>
                    <a:pt x="5204" y="15864"/>
                    <a:pt x="5433" y="16001"/>
                  </a:cubicBezTo>
                  <a:lnTo>
                    <a:pt x="5615" y="16115"/>
                  </a:lnTo>
                  <a:lnTo>
                    <a:pt x="5821" y="16252"/>
                  </a:lnTo>
                  <a:cubicBezTo>
                    <a:pt x="6049" y="16389"/>
                    <a:pt x="6254" y="16503"/>
                    <a:pt x="6437" y="16662"/>
                  </a:cubicBezTo>
                  <a:cubicBezTo>
                    <a:pt x="6574" y="16754"/>
                    <a:pt x="6688" y="16845"/>
                    <a:pt x="6825" y="16936"/>
                  </a:cubicBezTo>
                  <a:cubicBezTo>
                    <a:pt x="6939" y="17005"/>
                    <a:pt x="7076" y="17096"/>
                    <a:pt x="7213" y="17165"/>
                  </a:cubicBezTo>
                  <a:lnTo>
                    <a:pt x="7464" y="17324"/>
                  </a:lnTo>
                  <a:lnTo>
                    <a:pt x="7601" y="17393"/>
                  </a:lnTo>
                  <a:cubicBezTo>
                    <a:pt x="7738" y="17484"/>
                    <a:pt x="7898" y="17553"/>
                    <a:pt x="8057" y="17644"/>
                  </a:cubicBezTo>
                  <a:cubicBezTo>
                    <a:pt x="8217" y="17735"/>
                    <a:pt x="8377" y="17827"/>
                    <a:pt x="8537" y="17918"/>
                  </a:cubicBezTo>
                  <a:cubicBezTo>
                    <a:pt x="8651" y="17964"/>
                    <a:pt x="8765" y="18032"/>
                    <a:pt x="8879" y="18078"/>
                  </a:cubicBezTo>
                  <a:lnTo>
                    <a:pt x="8970" y="18123"/>
                  </a:lnTo>
                  <a:lnTo>
                    <a:pt x="9085" y="18169"/>
                  </a:lnTo>
                  <a:cubicBezTo>
                    <a:pt x="9199" y="18215"/>
                    <a:pt x="9313" y="18283"/>
                    <a:pt x="9427" y="18329"/>
                  </a:cubicBezTo>
                  <a:lnTo>
                    <a:pt x="9541" y="18397"/>
                  </a:lnTo>
                  <a:cubicBezTo>
                    <a:pt x="9655" y="18466"/>
                    <a:pt x="9769" y="18511"/>
                    <a:pt x="9861" y="18534"/>
                  </a:cubicBezTo>
                  <a:cubicBezTo>
                    <a:pt x="9952" y="18580"/>
                    <a:pt x="10043" y="18603"/>
                    <a:pt x="10112" y="18625"/>
                  </a:cubicBezTo>
                  <a:cubicBezTo>
                    <a:pt x="10226" y="18671"/>
                    <a:pt x="10294" y="18694"/>
                    <a:pt x="10363" y="18694"/>
                  </a:cubicBezTo>
                  <a:cubicBezTo>
                    <a:pt x="10454" y="18694"/>
                    <a:pt x="10523" y="18671"/>
                    <a:pt x="10614" y="18648"/>
                  </a:cubicBezTo>
                  <a:cubicBezTo>
                    <a:pt x="10774" y="18625"/>
                    <a:pt x="10911" y="18511"/>
                    <a:pt x="11025" y="18420"/>
                  </a:cubicBezTo>
                  <a:cubicBezTo>
                    <a:pt x="11093" y="18397"/>
                    <a:pt x="11139" y="18352"/>
                    <a:pt x="11185" y="18306"/>
                  </a:cubicBezTo>
                  <a:lnTo>
                    <a:pt x="11230" y="18260"/>
                  </a:lnTo>
                  <a:cubicBezTo>
                    <a:pt x="11276" y="18215"/>
                    <a:pt x="11322" y="18169"/>
                    <a:pt x="11367" y="18146"/>
                  </a:cubicBezTo>
                  <a:cubicBezTo>
                    <a:pt x="11458" y="18032"/>
                    <a:pt x="11550" y="17918"/>
                    <a:pt x="11618" y="17804"/>
                  </a:cubicBezTo>
                  <a:lnTo>
                    <a:pt x="11687" y="17712"/>
                  </a:lnTo>
                  <a:lnTo>
                    <a:pt x="11801" y="17575"/>
                  </a:lnTo>
                  <a:lnTo>
                    <a:pt x="11824" y="17530"/>
                  </a:lnTo>
                  <a:cubicBezTo>
                    <a:pt x="11869" y="17484"/>
                    <a:pt x="11915" y="17416"/>
                    <a:pt x="11938" y="17370"/>
                  </a:cubicBezTo>
                  <a:lnTo>
                    <a:pt x="12075" y="17187"/>
                  </a:lnTo>
                  <a:lnTo>
                    <a:pt x="12212" y="16982"/>
                  </a:lnTo>
                  <a:cubicBezTo>
                    <a:pt x="12417" y="16685"/>
                    <a:pt x="12577" y="16480"/>
                    <a:pt x="12737" y="16297"/>
                  </a:cubicBezTo>
                  <a:cubicBezTo>
                    <a:pt x="12782" y="16229"/>
                    <a:pt x="12851" y="16160"/>
                    <a:pt x="12896" y="16092"/>
                  </a:cubicBezTo>
                  <a:lnTo>
                    <a:pt x="12919" y="16069"/>
                  </a:lnTo>
                  <a:cubicBezTo>
                    <a:pt x="12965" y="16001"/>
                    <a:pt x="12988" y="15955"/>
                    <a:pt x="13033" y="15909"/>
                  </a:cubicBezTo>
                  <a:cubicBezTo>
                    <a:pt x="13102" y="15841"/>
                    <a:pt x="13170" y="15772"/>
                    <a:pt x="13239" y="15727"/>
                  </a:cubicBezTo>
                  <a:cubicBezTo>
                    <a:pt x="13284" y="15681"/>
                    <a:pt x="13353" y="15658"/>
                    <a:pt x="13399" y="15658"/>
                  </a:cubicBezTo>
                  <a:cubicBezTo>
                    <a:pt x="13467" y="15635"/>
                    <a:pt x="13513" y="15613"/>
                    <a:pt x="13581" y="15613"/>
                  </a:cubicBezTo>
                  <a:cubicBezTo>
                    <a:pt x="13650" y="15590"/>
                    <a:pt x="13741" y="15567"/>
                    <a:pt x="13832" y="15567"/>
                  </a:cubicBezTo>
                  <a:lnTo>
                    <a:pt x="13878" y="15544"/>
                  </a:lnTo>
                  <a:cubicBezTo>
                    <a:pt x="13924" y="15544"/>
                    <a:pt x="13969" y="15544"/>
                    <a:pt x="14038" y="15521"/>
                  </a:cubicBezTo>
                  <a:lnTo>
                    <a:pt x="14152" y="15498"/>
                  </a:lnTo>
                  <a:lnTo>
                    <a:pt x="14266" y="15498"/>
                  </a:lnTo>
                  <a:lnTo>
                    <a:pt x="14449" y="15453"/>
                  </a:lnTo>
                  <a:cubicBezTo>
                    <a:pt x="14540" y="15453"/>
                    <a:pt x="14631" y="15407"/>
                    <a:pt x="14722" y="15384"/>
                  </a:cubicBezTo>
                  <a:cubicBezTo>
                    <a:pt x="14791" y="15339"/>
                    <a:pt x="14859" y="15316"/>
                    <a:pt x="14905" y="15293"/>
                  </a:cubicBezTo>
                  <a:lnTo>
                    <a:pt x="14996" y="15247"/>
                  </a:lnTo>
                  <a:cubicBezTo>
                    <a:pt x="15088" y="15224"/>
                    <a:pt x="15179" y="15179"/>
                    <a:pt x="15247" y="15110"/>
                  </a:cubicBezTo>
                  <a:cubicBezTo>
                    <a:pt x="15339" y="15065"/>
                    <a:pt x="15430" y="15019"/>
                    <a:pt x="15499" y="14951"/>
                  </a:cubicBezTo>
                  <a:cubicBezTo>
                    <a:pt x="15635" y="14859"/>
                    <a:pt x="15750" y="14791"/>
                    <a:pt x="15864" y="14699"/>
                  </a:cubicBezTo>
                  <a:cubicBezTo>
                    <a:pt x="15932" y="14631"/>
                    <a:pt x="16024" y="14563"/>
                    <a:pt x="16092" y="14471"/>
                  </a:cubicBezTo>
                  <a:lnTo>
                    <a:pt x="16183" y="14403"/>
                  </a:lnTo>
                  <a:lnTo>
                    <a:pt x="16229" y="14357"/>
                  </a:lnTo>
                  <a:cubicBezTo>
                    <a:pt x="16320" y="14266"/>
                    <a:pt x="16389" y="14175"/>
                    <a:pt x="16480" y="14083"/>
                  </a:cubicBezTo>
                  <a:cubicBezTo>
                    <a:pt x="16503" y="14060"/>
                    <a:pt x="16526" y="14038"/>
                    <a:pt x="16571" y="13992"/>
                  </a:cubicBezTo>
                  <a:lnTo>
                    <a:pt x="16594" y="13969"/>
                  </a:lnTo>
                  <a:cubicBezTo>
                    <a:pt x="16685" y="13878"/>
                    <a:pt x="16754" y="13809"/>
                    <a:pt x="16800" y="13741"/>
                  </a:cubicBezTo>
                  <a:cubicBezTo>
                    <a:pt x="16868" y="13672"/>
                    <a:pt x="16914" y="13604"/>
                    <a:pt x="16959" y="13535"/>
                  </a:cubicBezTo>
                  <a:lnTo>
                    <a:pt x="17028" y="13444"/>
                  </a:lnTo>
                  <a:cubicBezTo>
                    <a:pt x="17119" y="13330"/>
                    <a:pt x="17188" y="13216"/>
                    <a:pt x="17256" y="13079"/>
                  </a:cubicBezTo>
                  <a:cubicBezTo>
                    <a:pt x="17416" y="12828"/>
                    <a:pt x="17576" y="12531"/>
                    <a:pt x="17735" y="12212"/>
                  </a:cubicBezTo>
                  <a:cubicBezTo>
                    <a:pt x="17781" y="12097"/>
                    <a:pt x="17827" y="11983"/>
                    <a:pt x="17872" y="11869"/>
                  </a:cubicBezTo>
                  <a:cubicBezTo>
                    <a:pt x="17895" y="11801"/>
                    <a:pt x="17918" y="11755"/>
                    <a:pt x="17918" y="11687"/>
                  </a:cubicBezTo>
                  <a:lnTo>
                    <a:pt x="17964" y="11527"/>
                  </a:lnTo>
                  <a:lnTo>
                    <a:pt x="18009" y="11390"/>
                  </a:lnTo>
                  <a:cubicBezTo>
                    <a:pt x="18055" y="11299"/>
                    <a:pt x="18078" y="11230"/>
                    <a:pt x="18101" y="11162"/>
                  </a:cubicBezTo>
                  <a:cubicBezTo>
                    <a:pt x="18123" y="11047"/>
                    <a:pt x="18146" y="10933"/>
                    <a:pt x="18169" y="10819"/>
                  </a:cubicBezTo>
                  <a:lnTo>
                    <a:pt x="18192" y="10751"/>
                  </a:lnTo>
                  <a:lnTo>
                    <a:pt x="18146" y="10819"/>
                  </a:lnTo>
                  <a:cubicBezTo>
                    <a:pt x="18215" y="10659"/>
                    <a:pt x="18238" y="10500"/>
                    <a:pt x="18260" y="10317"/>
                  </a:cubicBezTo>
                  <a:cubicBezTo>
                    <a:pt x="18260" y="10226"/>
                    <a:pt x="18260" y="10134"/>
                    <a:pt x="18260" y="10043"/>
                  </a:cubicBezTo>
                  <a:cubicBezTo>
                    <a:pt x="18260" y="9975"/>
                    <a:pt x="18260" y="9929"/>
                    <a:pt x="18260" y="9883"/>
                  </a:cubicBezTo>
                  <a:cubicBezTo>
                    <a:pt x="18283" y="9678"/>
                    <a:pt x="18283" y="9518"/>
                    <a:pt x="18260" y="9358"/>
                  </a:cubicBezTo>
                  <a:cubicBezTo>
                    <a:pt x="18260" y="9199"/>
                    <a:pt x="18238" y="9039"/>
                    <a:pt x="18215" y="8902"/>
                  </a:cubicBezTo>
                  <a:lnTo>
                    <a:pt x="18169" y="8674"/>
                  </a:lnTo>
                  <a:lnTo>
                    <a:pt x="18123" y="8468"/>
                  </a:lnTo>
                  <a:lnTo>
                    <a:pt x="18101" y="8331"/>
                  </a:lnTo>
                  <a:cubicBezTo>
                    <a:pt x="18101" y="8217"/>
                    <a:pt x="18078" y="8126"/>
                    <a:pt x="18055" y="8035"/>
                  </a:cubicBezTo>
                  <a:lnTo>
                    <a:pt x="18032" y="7943"/>
                  </a:lnTo>
                  <a:lnTo>
                    <a:pt x="18009" y="7852"/>
                  </a:lnTo>
                  <a:lnTo>
                    <a:pt x="17986" y="7783"/>
                  </a:lnTo>
                  <a:cubicBezTo>
                    <a:pt x="17986" y="7715"/>
                    <a:pt x="17964" y="7646"/>
                    <a:pt x="17941" y="7601"/>
                  </a:cubicBezTo>
                  <a:cubicBezTo>
                    <a:pt x="17941" y="7510"/>
                    <a:pt x="17918" y="7418"/>
                    <a:pt x="17895" y="7327"/>
                  </a:cubicBezTo>
                  <a:lnTo>
                    <a:pt x="17872" y="7167"/>
                  </a:lnTo>
                  <a:cubicBezTo>
                    <a:pt x="17850" y="7053"/>
                    <a:pt x="17827" y="6916"/>
                    <a:pt x="17804" y="6779"/>
                  </a:cubicBezTo>
                  <a:lnTo>
                    <a:pt x="17781" y="6619"/>
                  </a:lnTo>
                  <a:lnTo>
                    <a:pt x="17758" y="6551"/>
                  </a:lnTo>
                  <a:cubicBezTo>
                    <a:pt x="17758" y="6482"/>
                    <a:pt x="17735" y="6437"/>
                    <a:pt x="17735" y="6368"/>
                  </a:cubicBezTo>
                  <a:lnTo>
                    <a:pt x="17667" y="5980"/>
                  </a:lnTo>
                  <a:lnTo>
                    <a:pt x="17553" y="5478"/>
                  </a:lnTo>
                  <a:cubicBezTo>
                    <a:pt x="17507" y="5273"/>
                    <a:pt x="17484" y="5067"/>
                    <a:pt x="17439" y="4862"/>
                  </a:cubicBezTo>
                  <a:lnTo>
                    <a:pt x="17416" y="4748"/>
                  </a:lnTo>
                  <a:lnTo>
                    <a:pt x="17416" y="4679"/>
                  </a:lnTo>
                  <a:lnTo>
                    <a:pt x="17393" y="4656"/>
                  </a:lnTo>
                  <a:cubicBezTo>
                    <a:pt x="17347" y="4405"/>
                    <a:pt x="17325" y="4131"/>
                    <a:pt x="17302" y="3835"/>
                  </a:cubicBezTo>
                  <a:cubicBezTo>
                    <a:pt x="17279" y="3606"/>
                    <a:pt x="17302" y="3355"/>
                    <a:pt x="17302" y="3127"/>
                  </a:cubicBezTo>
                  <a:lnTo>
                    <a:pt x="17302" y="3036"/>
                  </a:lnTo>
                  <a:cubicBezTo>
                    <a:pt x="17325" y="2944"/>
                    <a:pt x="17325" y="2853"/>
                    <a:pt x="17325" y="2762"/>
                  </a:cubicBezTo>
                  <a:lnTo>
                    <a:pt x="17347" y="2602"/>
                  </a:lnTo>
                  <a:cubicBezTo>
                    <a:pt x="17347" y="2488"/>
                    <a:pt x="17347" y="2397"/>
                    <a:pt x="17370" y="2283"/>
                  </a:cubicBezTo>
                  <a:lnTo>
                    <a:pt x="17370" y="2191"/>
                  </a:lnTo>
                  <a:cubicBezTo>
                    <a:pt x="17370" y="2100"/>
                    <a:pt x="17370" y="2009"/>
                    <a:pt x="17393" y="1917"/>
                  </a:cubicBezTo>
                  <a:lnTo>
                    <a:pt x="17393" y="1758"/>
                  </a:lnTo>
                  <a:cubicBezTo>
                    <a:pt x="17393" y="1689"/>
                    <a:pt x="17393" y="1598"/>
                    <a:pt x="17393" y="1529"/>
                  </a:cubicBezTo>
                  <a:lnTo>
                    <a:pt x="17393" y="1484"/>
                  </a:lnTo>
                  <a:cubicBezTo>
                    <a:pt x="17416" y="1415"/>
                    <a:pt x="17416" y="1370"/>
                    <a:pt x="17416" y="1301"/>
                  </a:cubicBezTo>
                  <a:cubicBezTo>
                    <a:pt x="17416" y="1255"/>
                    <a:pt x="17416" y="1210"/>
                    <a:pt x="17416" y="1141"/>
                  </a:cubicBezTo>
                  <a:cubicBezTo>
                    <a:pt x="17439" y="959"/>
                    <a:pt x="17439" y="799"/>
                    <a:pt x="17416" y="639"/>
                  </a:cubicBezTo>
                  <a:cubicBezTo>
                    <a:pt x="17393" y="502"/>
                    <a:pt x="17370" y="411"/>
                    <a:pt x="17302" y="342"/>
                  </a:cubicBezTo>
                  <a:cubicBezTo>
                    <a:pt x="17210" y="274"/>
                    <a:pt x="17119" y="228"/>
                    <a:pt x="17005" y="205"/>
                  </a:cubicBezTo>
                  <a:lnTo>
                    <a:pt x="16982" y="205"/>
                  </a:lnTo>
                  <a:cubicBezTo>
                    <a:pt x="16914" y="205"/>
                    <a:pt x="16845" y="228"/>
                    <a:pt x="16845" y="228"/>
                  </a:cubicBezTo>
                  <a:cubicBezTo>
                    <a:pt x="16754" y="251"/>
                    <a:pt x="16640" y="297"/>
                    <a:pt x="16548" y="342"/>
                  </a:cubicBezTo>
                  <a:lnTo>
                    <a:pt x="16503" y="365"/>
                  </a:lnTo>
                  <a:cubicBezTo>
                    <a:pt x="16457" y="388"/>
                    <a:pt x="16412" y="411"/>
                    <a:pt x="16366" y="434"/>
                  </a:cubicBezTo>
                  <a:lnTo>
                    <a:pt x="16252" y="457"/>
                  </a:lnTo>
                  <a:cubicBezTo>
                    <a:pt x="16160" y="479"/>
                    <a:pt x="16092" y="502"/>
                    <a:pt x="16024" y="525"/>
                  </a:cubicBezTo>
                  <a:lnTo>
                    <a:pt x="15864" y="593"/>
                  </a:lnTo>
                  <a:lnTo>
                    <a:pt x="15818" y="593"/>
                  </a:lnTo>
                  <a:lnTo>
                    <a:pt x="15772" y="616"/>
                  </a:lnTo>
                  <a:cubicBezTo>
                    <a:pt x="15727" y="639"/>
                    <a:pt x="15681" y="662"/>
                    <a:pt x="15635" y="662"/>
                  </a:cubicBezTo>
                  <a:lnTo>
                    <a:pt x="15521" y="708"/>
                  </a:lnTo>
                  <a:lnTo>
                    <a:pt x="15476" y="730"/>
                  </a:lnTo>
                  <a:lnTo>
                    <a:pt x="15384" y="753"/>
                  </a:lnTo>
                  <a:cubicBezTo>
                    <a:pt x="15247" y="799"/>
                    <a:pt x="15111" y="845"/>
                    <a:pt x="14996" y="913"/>
                  </a:cubicBezTo>
                  <a:cubicBezTo>
                    <a:pt x="14928" y="936"/>
                    <a:pt x="14859" y="959"/>
                    <a:pt x="14814" y="982"/>
                  </a:cubicBezTo>
                  <a:cubicBezTo>
                    <a:pt x="14654" y="1027"/>
                    <a:pt x="14494" y="1050"/>
                    <a:pt x="14334" y="1073"/>
                  </a:cubicBezTo>
                  <a:cubicBezTo>
                    <a:pt x="14266" y="1096"/>
                    <a:pt x="14220" y="1096"/>
                    <a:pt x="14152" y="1096"/>
                  </a:cubicBezTo>
                  <a:lnTo>
                    <a:pt x="14038" y="1118"/>
                  </a:lnTo>
                  <a:cubicBezTo>
                    <a:pt x="13924" y="1141"/>
                    <a:pt x="13809" y="1164"/>
                    <a:pt x="13718" y="1187"/>
                  </a:cubicBezTo>
                  <a:cubicBezTo>
                    <a:pt x="13558" y="1233"/>
                    <a:pt x="13399" y="1255"/>
                    <a:pt x="13239" y="1278"/>
                  </a:cubicBezTo>
                  <a:lnTo>
                    <a:pt x="13011" y="1324"/>
                  </a:lnTo>
                  <a:cubicBezTo>
                    <a:pt x="12737" y="1392"/>
                    <a:pt x="12508" y="1415"/>
                    <a:pt x="12303" y="1438"/>
                  </a:cubicBezTo>
                  <a:cubicBezTo>
                    <a:pt x="12143" y="1438"/>
                    <a:pt x="12006" y="1461"/>
                    <a:pt x="11846" y="1461"/>
                  </a:cubicBezTo>
                  <a:cubicBezTo>
                    <a:pt x="11732" y="1484"/>
                    <a:pt x="11641" y="1484"/>
                    <a:pt x="11527" y="1484"/>
                  </a:cubicBezTo>
                  <a:cubicBezTo>
                    <a:pt x="11322" y="1484"/>
                    <a:pt x="11116" y="1461"/>
                    <a:pt x="10933" y="1438"/>
                  </a:cubicBezTo>
                  <a:cubicBezTo>
                    <a:pt x="10751" y="1415"/>
                    <a:pt x="10591" y="1415"/>
                    <a:pt x="10431" y="1415"/>
                  </a:cubicBezTo>
                  <a:lnTo>
                    <a:pt x="10363" y="1415"/>
                  </a:lnTo>
                  <a:cubicBezTo>
                    <a:pt x="10272" y="1415"/>
                    <a:pt x="10180" y="1415"/>
                    <a:pt x="10089" y="1392"/>
                  </a:cubicBezTo>
                  <a:lnTo>
                    <a:pt x="9929" y="1392"/>
                  </a:lnTo>
                  <a:cubicBezTo>
                    <a:pt x="9838" y="1370"/>
                    <a:pt x="9747" y="1370"/>
                    <a:pt x="9655" y="1370"/>
                  </a:cubicBezTo>
                  <a:lnTo>
                    <a:pt x="9473" y="1370"/>
                  </a:lnTo>
                  <a:cubicBezTo>
                    <a:pt x="9381" y="1370"/>
                    <a:pt x="9290" y="1370"/>
                    <a:pt x="9199" y="1347"/>
                  </a:cubicBezTo>
                  <a:lnTo>
                    <a:pt x="9016" y="1347"/>
                  </a:lnTo>
                  <a:cubicBezTo>
                    <a:pt x="8925" y="1324"/>
                    <a:pt x="8834" y="1324"/>
                    <a:pt x="8719" y="1324"/>
                  </a:cubicBezTo>
                  <a:lnTo>
                    <a:pt x="8605" y="1301"/>
                  </a:lnTo>
                  <a:cubicBezTo>
                    <a:pt x="8491" y="1301"/>
                    <a:pt x="8377" y="1301"/>
                    <a:pt x="8263" y="1278"/>
                  </a:cubicBezTo>
                  <a:cubicBezTo>
                    <a:pt x="8172" y="1278"/>
                    <a:pt x="8057" y="1278"/>
                    <a:pt x="7966" y="1255"/>
                  </a:cubicBezTo>
                  <a:cubicBezTo>
                    <a:pt x="7829" y="1255"/>
                    <a:pt x="7715" y="1255"/>
                    <a:pt x="7578" y="1233"/>
                  </a:cubicBezTo>
                  <a:cubicBezTo>
                    <a:pt x="7510" y="1233"/>
                    <a:pt x="7418" y="1210"/>
                    <a:pt x="7350" y="1210"/>
                  </a:cubicBezTo>
                  <a:cubicBezTo>
                    <a:pt x="7213" y="1210"/>
                    <a:pt x="7053" y="1187"/>
                    <a:pt x="6916" y="1164"/>
                  </a:cubicBezTo>
                  <a:lnTo>
                    <a:pt x="6825" y="1141"/>
                  </a:lnTo>
                  <a:cubicBezTo>
                    <a:pt x="6711" y="1118"/>
                    <a:pt x="6574" y="1096"/>
                    <a:pt x="6460" y="1073"/>
                  </a:cubicBezTo>
                  <a:lnTo>
                    <a:pt x="6277" y="1050"/>
                  </a:lnTo>
                  <a:cubicBezTo>
                    <a:pt x="6209" y="1050"/>
                    <a:pt x="6140" y="1027"/>
                    <a:pt x="6049" y="1004"/>
                  </a:cubicBezTo>
                  <a:cubicBezTo>
                    <a:pt x="5958" y="1004"/>
                    <a:pt x="5866" y="982"/>
                    <a:pt x="5752" y="959"/>
                  </a:cubicBezTo>
                  <a:lnTo>
                    <a:pt x="5661" y="959"/>
                  </a:lnTo>
                  <a:cubicBezTo>
                    <a:pt x="5592" y="936"/>
                    <a:pt x="5501" y="936"/>
                    <a:pt x="5433" y="913"/>
                  </a:cubicBezTo>
                  <a:cubicBezTo>
                    <a:pt x="5296" y="890"/>
                    <a:pt x="5159" y="845"/>
                    <a:pt x="5022" y="822"/>
                  </a:cubicBezTo>
                  <a:cubicBezTo>
                    <a:pt x="4953" y="799"/>
                    <a:pt x="4885" y="776"/>
                    <a:pt x="4816" y="776"/>
                  </a:cubicBezTo>
                  <a:lnTo>
                    <a:pt x="4702" y="753"/>
                  </a:lnTo>
                  <a:lnTo>
                    <a:pt x="4588" y="730"/>
                  </a:lnTo>
                  <a:cubicBezTo>
                    <a:pt x="4291" y="662"/>
                    <a:pt x="3995" y="593"/>
                    <a:pt x="3698" y="525"/>
                  </a:cubicBezTo>
                  <a:cubicBezTo>
                    <a:pt x="3584" y="502"/>
                    <a:pt x="3470" y="479"/>
                    <a:pt x="3355" y="434"/>
                  </a:cubicBezTo>
                  <a:lnTo>
                    <a:pt x="3241" y="411"/>
                  </a:lnTo>
                  <a:cubicBezTo>
                    <a:pt x="3127" y="365"/>
                    <a:pt x="3013" y="342"/>
                    <a:pt x="2876" y="320"/>
                  </a:cubicBezTo>
                  <a:lnTo>
                    <a:pt x="2830" y="297"/>
                  </a:lnTo>
                  <a:lnTo>
                    <a:pt x="2762" y="297"/>
                  </a:lnTo>
                  <a:cubicBezTo>
                    <a:pt x="2625" y="251"/>
                    <a:pt x="2488" y="228"/>
                    <a:pt x="2351" y="183"/>
                  </a:cubicBezTo>
                  <a:cubicBezTo>
                    <a:pt x="2214" y="137"/>
                    <a:pt x="2100" y="114"/>
                    <a:pt x="1963" y="91"/>
                  </a:cubicBezTo>
                  <a:cubicBezTo>
                    <a:pt x="1895" y="69"/>
                    <a:pt x="1803" y="46"/>
                    <a:pt x="1735" y="46"/>
                  </a:cubicBezTo>
                  <a:lnTo>
                    <a:pt x="1689" y="23"/>
                  </a:lnTo>
                  <a:lnTo>
                    <a:pt x="1666" y="23"/>
                  </a:lnTo>
                  <a:cubicBezTo>
                    <a:pt x="1598" y="0"/>
                    <a:pt x="1575" y="0"/>
                    <a:pt x="1529"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1" name="Google Shape;4907;p38">
              <a:extLst>
                <a:ext uri="{FF2B5EF4-FFF2-40B4-BE49-F238E27FC236}">
                  <a16:creationId xmlns:a16="http://schemas.microsoft.com/office/drawing/2014/main" id="{0CCEAE31-B642-D976-15C7-BE83DDCAD66B}"/>
                </a:ext>
              </a:extLst>
            </p:cNvPr>
            <p:cNvSpPr/>
            <p:nvPr/>
          </p:nvSpPr>
          <p:spPr>
            <a:xfrm>
              <a:off x="5818317" y="2590659"/>
              <a:ext cx="364113" cy="315559"/>
            </a:xfrm>
            <a:custGeom>
              <a:avLst/>
              <a:gdLst/>
              <a:ahLst/>
              <a:cxnLst/>
              <a:rect l="l" t="t" r="r" b="b"/>
              <a:pathLst>
                <a:path w="13011" h="11276" extrusionOk="0">
                  <a:moveTo>
                    <a:pt x="5547" y="0"/>
                  </a:moveTo>
                  <a:cubicBezTo>
                    <a:pt x="5478" y="0"/>
                    <a:pt x="5433" y="0"/>
                    <a:pt x="5387" y="23"/>
                  </a:cubicBezTo>
                  <a:cubicBezTo>
                    <a:pt x="5113" y="114"/>
                    <a:pt x="4885" y="251"/>
                    <a:pt x="4702" y="388"/>
                  </a:cubicBezTo>
                  <a:cubicBezTo>
                    <a:pt x="4474" y="548"/>
                    <a:pt x="4246" y="708"/>
                    <a:pt x="4017" y="890"/>
                  </a:cubicBezTo>
                  <a:cubicBezTo>
                    <a:pt x="3812" y="1050"/>
                    <a:pt x="3584" y="1210"/>
                    <a:pt x="3356" y="1415"/>
                  </a:cubicBezTo>
                  <a:cubicBezTo>
                    <a:pt x="3264" y="1484"/>
                    <a:pt x="3173" y="1575"/>
                    <a:pt x="3082" y="1644"/>
                  </a:cubicBezTo>
                  <a:lnTo>
                    <a:pt x="3013" y="1689"/>
                  </a:lnTo>
                  <a:lnTo>
                    <a:pt x="2694" y="1940"/>
                  </a:lnTo>
                  <a:cubicBezTo>
                    <a:pt x="2488" y="2100"/>
                    <a:pt x="2283" y="2260"/>
                    <a:pt x="2009" y="2488"/>
                  </a:cubicBezTo>
                  <a:cubicBezTo>
                    <a:pt x="1849" y="2625"/>
                    <a:pt x="1712" y="2785"/>
                    <a:pt x="1552" y="2922"/>
                  </a:cubicBezTo>
                  <a:cubicBezTo>
                    <a:pt x="1438" y="3013"/>
                    <a:pt x="1324" y="3127"/>
                    <a:pt x="1210" y="3241"/>
                  </a:cubicBezTo>
                  <a:lnTo>
                    <a:pt x="1187" y="3264"/>
                  </a:lnTo>
                  <a:lnTo>
                    <a:pt x="1073" y="3401"/>
                  </a:lnTo>
                  <a:lnTo>
                    <a:pt x="982" y="3492"/>
                  </a:lnTo>
                  <a:lnTo>
                    <a:pt x="959" y="3515"/>
                  </a:lnTo>
                  <a:cubicBezTo>
                    <a:pt x="822" y="3652"/>
                    <a:pt x="708" y="3766"/>
                    <a:pt x="594" y="3903"/>
                  </a:cubicBezTo>
                  <a:cubicBezTo>
                    <a:pt x="548" y="3972"/>
                    <a:pt x="525" y="4017"/>
                    <a:pt x="480" y="4086"/>
                  </a:cubicBezTo>
                  <a:cubicBezTo>
                    <a:pt x="434" y="4177"/>
                    <a:pt x="365" y="4269"/>
                    <a:pt x="320" y="4360"/>
                  </a:cubicBezTo>
                  <a:cubicBezTo>
                    <a:pt x="297" y="4405"/>
                    <a:pt x="297" y="4451"/>
                    <a:pt x="297" y="4497"/>
                  </a:cubicBezTo>
                  <a:cubicBezTo>
                    <a:pt x="297" y="4497"/>
                    <a:pt x="297" y="4474"/>
                    <a:pt x="251" y="4474"/>
                  </a:cubicBezTo>
                  <a:cubicBezTo>
                    <a:pt x="160" y="4474"/>
                    <a:pt x="69" y="4565"/>
                    <a:pt x="23" y="4657"/>
                  </a:cubicBezTo>
                  <a:cubicBezTo>
                    <a:pt x="0" y="4725"/>
                    <a:pt x="23" y="4794"/>
                    <a:pt x="46" y="4839"/>
                  </a:cubicBezTo>
                  <a:cubicBezTo>
                    <a:pt x="69" y="4908"/>
                    <a:pt x="137" y="4953"/>
                    <a:pt x="183" y="4976"/>
                  </a:cubicBezTo>
                  <a:cubicBezTo>
                    <a:pt x="228" y="4999"/>
                    <a:pt x="274" y="4999"/>
                    <a:pt x="343" y="5022"/>
                  </a:cubicBezTo>
                  <a:lnTo>
                    <a:pt x="365" y="5045"/>
                  </a:lnTo>
                  <a:lnTo>
                    <a:pt x="411" y="5067"/>
                  </a:lnTo>
                  <a:lnTo>
                    <a:pt x="571" y="5136"/>
                  </a:lnTo>
                  <a:cubicBezTo>
                    <a:pt x="662" y="5182"/>
                    <a:pt x="776" y="5227"/>
                    <a:pt x="868" y="5296"/>
                  </a:cubicBezTo>
                  <a:cubicBezTo>
                    <a:pt x="982" y="5364"/>
                    <a:pt x="1119" y="5433"/>
                    <a:pt x="1233" y="5501"/>
                  </a:cubicBezTo>
                  <a:cubicBezTo>
                    <a:pt x="1393" y="5615"/>
                    <a:pt x="1529" y="5729"/>
                    <a:pt x="1689" y="5843"/>
                  </a:cubicBezTo>
                  <a:cubicBezTo>
                    <a:pt x="1666" y="5866"/>
                    <a:pt x="1689" y="5889"/>
                    <a:pt x="1689" y="5912"/>
                  </a:cubicBezTo>
                  <a:cubicBezTo>
                    <a:pt x="1712" y="5958"/>
                    <a:pt x="1758" y="5980"/>
                    <a:pt x="1781" y="6026"/>
                  </a:cubicBezTo>
                  <a:lnTo>
                    <a:pt x="1826" y="6072"/>
                  </a:lnTo>
                  <a:lnTo>
                    <a:pt x="1895" y="6140"/>
                  </a:lnTo>
                  <a:lnTo>
                    <a:pt x="1963" y="6209"/>
                  </a:lnTo>
                  <a:lnTo>
                    <a:pt x="2123" y="6368"/>
                  </a:lnTo>
                  <a:lnTo>
                    <a:pt x="2214" y="6460"/>
                  </a:lnTo>
                  <a:cubicBezTo>
                    <a:pt x="2328" y="6574"/>
                    <a:pt x="2442" y="6688"/>
                    <a:pt x="2534" y="6802"/>
                  </a:cubicBezTo>
                  <a:lnTo>
                    <a:pt x="2602" y="6871"/>
                  </a:lnTo>
                  <a:cubicBezTo>
                    <a:pt x="2716" y="6985"/>
                    <a:pt x="2831" y="7122"/>
                    <a:pt x="2922" y="7236"/>
                  </a:cubicBezTo>
                  <a:lnTo>
                    <a:pt x="2967" y="7281"/>
                  </a:lnTo>
                  <a:lnTo>
                    <a:pt x="3013" y="7327"/>
                  </a:lnTo>
                  <a:lnTo>
                    <a:pt x="3036" y="7350"/>
                  </a:lnTo>
                  <a:lnTo>
                    <a:pt x="3082" y="7441"/>
                  </a:lnTo>
                  <a:cubicBezTo>
                    <a:pt x="3127" y="7487"/>
                    <a:pt x="3150" y="7510"/>
                    <a:pt x="3173" y="7533"/>
                  </a:cubicBezTo>
                  <a:lnTo>
                    <a:pt x="3219" y="7578"/>
                  </a:lnTo>
                  <a:lnTo>
                    <a:pt x="3241" y="7624"/>
                  </a:lnTo>
                  <a:cubicBezTo>
                    <a:pt x="3401" y="7875"/>
                    <a:pt x="3515" y="8126"/>
                    <a:pt x="3652" y="8377"/>
                  </a:cubicBezTo>
                  <a:lnTo>
                    <a:pt x="3789" y="8651"/>
                  </a:lnTo>
                  <a:lnTo>
                    <a:pt x="4063" y="9176"/>
                  </a:lnTo>
                  <a:cubicBezTo>
                    <a:pt x="4109" y="9267"/>
                    <a:pt x="4154" y="9359"/>
                    <a:pt x="4200" y="9427"/>
                  </a:cubicBezTo>
                  <a:lnTo>
                    <a:pt x="4223" y="9564"/>
                  </a:lnTo>
                  <a:lnTo>
                    <a:pt x="4246" y="9678"/>
                  </a:lnTo>
                  <a:lnTo>
                    <a:pt x="4269" y="9747"/>
                  </a:lnTo>
                  <a:cubicBezTo>
                    <a:pt x="4269" y="9747"/>
                    <a:pt x="4269" y="9769"/>
                    <a:pt x="4269" y="9792"/>
                  </a:cubicBezTo>
                  <a:lnTo>
                    <a:pt x="4269" y="9838"/>
                  </a:lnTo>
                  <a:lnTo>
                    <a:pt x="4269" y="9884"/>
                  </a:lnTo>
                  <a:lnTo>
                    <a:pt x="4269" y="9952"/>
                  </a:lnTo>
                  <a:cubicBezTo>
                    <a:pt x="4291" y="10066"/>
                    <a:pt x="4291" y="10180"/>
                    <a:pt x="4314" y="10294"/>
                  </a:cubicBezTo>
                  <a:lnTo>
                    <a:pt x="4314" y="10340"/>
                  </a:lnTo>
                  <a:lnTo>
                    <a:pt x="4360" y="10797"/>
                  </a:lnTo>
                  <a:cubicBezTo>
                    <a:pt x="4360" y="10819"/>
                    <a:pt x="4360" y="10842"/>
                    <a:pt x="4360" y="10865"/>
                  </a:cubicBezTo>
                  <a:cubicBezTo>
                    <a:pt x="4360" y="10911"/>
                    <a:pt x="4360" y="10934"/>
                    <a:pt x="4360" y="10956"/>
                  </a:cubicBezTo>
                  <a:cubicBezTo>
                    <a:pt x="4360" y="10979"/>
                    <a:pt x="4360" y="11002"/>
                    <a:pt x="4383" y="11025"/>
                  </a:cubicBezTo>
                  <a:cubicBezTo>
                    <a:pt x="4383" y="11025"/>
                    <a:pt x="4383" y="11048"/>
                    <a:pt x="4405" y="11048"/>
                  </a:cubicBezTo>
                  <a:cubicBezTo>
                    <a:pt x="4428" y="11093"/>
                    <a:pt x="4451" y="11093"/>
                    <a:pt x="4497" y="11093"/>
                  </a:cubicBezTo>
                  <a:cubicBezTo>
                    <a:pt x="4520" y="11139"/>
                    <a:pt x="4565" y="11185"/>
                    <a:pt x="4611" y="11230"/>
                  </a:cubicBezTo>
                  <a:cubicBezTo>
                    <a:pt x="4657" y="11253"/>
                    <a:pt x="4702" y="11276"/>
                    <a:pt x="4771" y="11276"/>
                  </a:cubicBezTo>
                  <a:cubicBezTo>
                    <a:pt x="4816" y="11276"/>
                    <a:pt x="4885" y="11253"/>
                    <a:pt x="4953" y="11230"/>
                  </a:cubicBezTo>
                  <a:cubicBezTo>
                    <a:pt x="4976" y="11207"/>
                    <a:pt x="5022" y="11185"/>
                    <a:pt x="5045" y="11162"/>
                  </a:cubicBezTo>
                  <a:lnTo>
                    <a:pt x="5090" y="11116"/>
                  </a:lnTo>
                  <a:lnTo>
                    <a:pt x="5182" y="11048"/>
                  </a:lnTo>
                  <a:lnTo>
                    <a:pt x="5250" y="11025"/>
                  </a:lnTo>
                  <a:lnTo>
                    <a:pt x="5296" y="10979"/>
                  </a:lnTo>
                  <a:lnTo>
                    <a:pt x="5387" y="10911"/>
                  </a:lnTo>
                  <a:cubicBezTo>
                    <a:pt x="5592" y="10774"/>
                    <a:pt x="5821" y="10660"/>
                    <a:pt x="6003" y="10591"/>
                  </a:cubicBezTo>
                  <a:cubicBezTo>
                    <a:pt x="6209" y="10500"/>
                    <a:pt x="6414" y="10409"/>
                    <a:pt x="6642" y="10317"/>
                  </a:cubicBezTo>
                  <a:cubicBezTo>
                    <a:pt x="6871" y="10249"/>
                    <a:pt x="7122" y="10203"/>
                    <a:pt x="7373" y="10180"/>
                  </a:cubicBezTo>
                  <a:lnTo>
                    <a:pt x="7510" y="10180"/>
                  </a:lnTo>
                  <a:cubicBezTo>
                    <a:pt x="7555" y="10180"/>
                    <a:pt x="7624" y="10157"/>
                    <a:pt x="7669" y="10157"/>
                  </a:cubicBezTo>
                  <a:cubicBezTo>
                    <a:pt x="7761" y="10157"/>
                    <a:pt x="7852" y="10135"/>
                    <a:pt x="7943" y="10135"/>
                  </a:cubicBezTo>
                  <a:cubicBezTo>
                    <a:pt x="8035" y="10135"/>
                    <a:pt x="8126" y="10112"/>
                    <a:pt x="8194" y="10112"/>
                  </a:cubicBezTo>
                  <a:cubicBezTo>
                    <a:pt x="8263" y="10112"/>
                    <a:pt x="8309" y="10089"/>
                    <a:pt x="8354" y="10089"/>
                  </a:cubicBezTo>
                  <a:cubicBezTo>
                    <a:pt x="8446" y="10089"/>
                    <a:pt x="8560" y="10020"/>
                    <a:pt x="8583" y="9998"/>
                  </a:cubicBezTo>
                  <a:cubicBezTo>
                    <a:pt x="8811" y="9884"/>
                    <a:pt x="8993" y="9655"/>
                    <a:pt x="9130" y="9473"/>
                  </a:cubicBezTo>
                  <a:cubicBezTo>
                    <a:pt x="9222" y="9359"/>
                    <a:pt x="9313" y="9244"/>
                    <a:pt x="9381" y="9130"/>
                  </a:cubicBezTo>
                  <a:lnTo>
                    <a:pt x="9496" y="8971"/>
                  </a:lnTo>
                  <a:cubicBezTo>
                    <a:pt x="9632" y="8811"/>
                    <a:pt x="9769" y="8628"/>
                    <a:pt x="9906" y="8468"/>
                  </a:cubicBezTo>
                  <a:lnTo>
                    <a:pt x="10066" y="8263"/>
                  </a:lnTo>
                  <a:cubicBezTo>
                    <a:pt x="10431" y="7852"/>
                    <a:pt x="10865" y="7510"/>
                    <a:pt x="11276" y="7213"/>
                  </a:cubicBezTo>
                  <a:lnTo>
                    <a:pt x="11344" y="7167"/>
                  </a:lnTo>
                  <a:lnTo>
                    <a:pt x="11413" y="7099"/>
                  </a:lnTo>
                  <a:cubicBezTo>
                    <a:pt x="11527" y="7030"/>
                    <a:pt x="11664" y="6962"/>
                    <a:pt x="11778" y="6916"/>
                  </a:cubicBezTo>
                  <a:cubicBezTo>
                    <a:pt x="11847" y="6893"/>
                    <a:pt x="11915" y="6893"/>
                    <a:pt x="12006" y="6871"/>
                  </a:cubicBezTo>
                  <a:cubicBezTo>
                    <a:pt x="12280" y="6848"/>
                    <a:pt x="12486" y="6779"/>
                    <a:pt x="12668" y="6688"/>
                  </a:cubicBezTo>
                  <a:cubicBezTo>
                    <a:pt x="12714" y="6665"/>
                    <a:pt x="12737" y="6665"/>
                    <a:pt x="12782" y="6642"/>
                  </a:cubicBezTo>
                  <a:cubicBezTo>
                    <a:pt x="12828" y="6597"/>
                    <a:pt x="12851" y="6574"/>
                    <a:pt x="12896" y="6551"/>
                  </a:cubicBezTo>
                  <a:cubicBezTo>
                    <a:pt x="12965" y="6483"/>
                    <a:pt x="13011" y="6368"/>
                    <a:pt x="12988" y="6254"/>
                  </a:cubicBezTo>
                  <a:cubicBezTo>
                    <a:pt x="12965" y="6117"/>
                    <a:pt x="12874" y="6026"/>
                    <a:pt x="12760" y="5958"/>
                  </a:cubicBezTo>
                  <a:cubicBezTo>
                    <a:pt x="12691" y="5912"/>
                    <a:pt x="12623" y="5866"/>
                    <a:pt x="12554" y="5821"/>
                  </a:cubicBezTo>
                  <a:cubicBezTo>
                    <a:pt x="12463" y="5775"/>
                    <a:pt x="12372" y="5729"/>
                    <a:pt x="12280" y="5661"/>
                  </a:cubicBezTo>
                  <a:lnTo>
                    <a:pt x="12235" y="5638"/>
                  </a:lnTo>
                  <a:cubicBezTo>
                    <a:pt x="12075" y="5570"/>
                    <a:pt x="11938" y="5501"/>
                    <a:pt x="11824" y="5410"/>
                  </a:cubicBezTo>
                  <a:cubicBezTo>
                    <a:pt x="11710" y="5341"/>
                    <a:pt x="11595" y="5250"/>
                    <a:pt x="11504" y="5182"/>
                  </a:cubicBezTo>
                  <a:lnTo>
                    <a:pt x="11436" y="5136"/>
                  </a:lnTo>
                  <a:cubicBezTo>
                    <a:pt x="11344" y="5067"/>
                    <a:pt x="11230" y="4999"/>
                    <a:pt x="11139" y="4930"/>
                  </a:cubicBezTo>
                  <a:lnTo>
                    <a:pt x="11025" y="4839"/>
                  </a:lnTo>
                  <a:cubicBezTo>
                    <a:pt x="10888" y="4771"/>
                    <a:pt x="10774" y="4657"/>
                    <a:pt x="10637" y="4565"/>
                  </a:cubicBezTo>
                  <a:lnTo>
                    <a:pt x="10614" y="4542"/>
                  </a:lnTo>
                  <a:lnTo>
                    <a:pt x="10545" y="4497"/>
                  </a:lnTo>
                  <a:cubicBezTo>
                    <a:pt x="10409" y="4383"/>
                    <a:pt x="10272" y="4291"/>
                    <a:pt x="10135" y="4177"/>
                  </a:cubicBezTo>
                  <a:cubicBezTo>
                    <a:pt x="9998" y="4063"/>
                    <a:pt x="9884" y="3949"/>
                    <a:pt x="9769" y="3835"/>
                  </a:cubicBezTo>
                  <a:cubicBezTo>
                    <a:pt x="9678" y="3766"/>
                    <a:pt x="9587" y="3675"/>
                    <a:pt x="9496" y="3607"/>
                  </a:cubicBezTo>
                  <a:lnTo>
                    <a:pt x="9359" y="3470"/>
                  </a:lnTo>
                  <a:lnTo>
                    <a:pt x="9199" y="3333"/>
                  </a:lnTo>
                  <a:lnTo>
                    <a:pt x="9107" y="3264"/>
                  </a:lnTo>
                  <a:cubicBezTo>
                    <a:pt x="9016" y="3173"/>
                    <a:pt x="8925" y="3104"/>
                    <a:pt x="8834" y="3036"/>
                  </a:cubicBezTo>
                  <a:cubicBezTo>
                    <a:pt x="8605" y="2808"/>
                    <a:pt x="8377" y="2602"/>
                    <a:pt x="8126" y="2397"/>
                  </a:cubicBezTo>
                  <a:cubicBezTo>
                    <a:pt x="8058" y="2328"/>
                    <a:pt x="7966" y="2260"/>
                    <a:pt x="7898" y="2191"/>
                  </a:cubicBezTo>
                  <a:lnTo>
                    <a:pt x="7761" y="2077"/>
                  </a:lnTo>
                  <a:cubicBezTo>
                    <a:pt x="7715" y="2032"/>
                    <a:pt x="7669" y="2009"/>
                    <a:pt x="7624" y="1963"/>
                  </a:cubicBezTo>
                  <a:lnTo>
                    <a:pt x="7578" y="1918"/>
                  </a:lnTo>
                  <a:cubicBezTo>
                    <a:pt x="7533" y="1872"/>
                    <a:pt x="7487" y="1826"/>
                    <a:pt x="7441" y="1803"/>
                  </a:cubicBezTo>
                  <a:cubicBezTo>
                    <a:pt x="7373" y="1735"/>
                    <a:pt x="7304" y="1666"/>
                    <a:pt x="7213" y="1598"/>
                  </a:cubicBezTo>
                  <a:lnTo>
                    <a:pt x="7122" y="1507"/>
                  </a:lnTo>
                  <a:cubicBezTo>
                    <a:pt x="6734" y="1187"/>
                    <a:pt x="6414" y="845"/>
                    <a:pt x="6117" y="480"/>
                  </a:cubicBezTo>
                  <a:lnTo>
                    <a:pt x="6026" y="365"/>
                  </a:lnTo>
                  <a:cubicBezTo>
                    <a:pt x="6003" y="320"/>
                    <a:pt x="5958" y="251"/>
                    <a:pt x="5912" y="206"/>
                  </a:cubicBezTo>
                  <a:cubicBezTo>
                    <a:pt x="5866" y="160"/>
                    <a:pt x="5821" y="114"/>
                    <a:pt x="5775" y="69"/>
                  </a:cubicBezTo>
                  <a:cubicBezTo>
                    <a:pt x="5684" y="0"/>
                    <a:pt x="5592" y="0"/>
                    <a:pt x="5547" y="0"/>
                  </a:cubicBezTo>
                  <a:close/>
                </a:path>
              </a:pathLst>
            </a:custGeom>
            <a:solidFill>
              <a:srgbClr val="EBEBE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2" name="Google Shape;4908;p38">
              <a:extLst>
                <a:ext uri="{FF2B5EF4-FFF2-40B4-BE49-F238E27FC236}">
                  <a16:creationId xmlns:a16="http://schemas.microsoft.com/office/drawing/2014/main" id="{40D7BEEB-70FB-8F48-E5BC-F57DAE046E0E}"/>
                </a:ext>
              </a:extLst>
            </p:cNvPr>
            <p:cNvSpPr/>
            <p:nvPr/>
          </p:nvSpPr>
          <p:spPr>
            <a:xfrm>
              <a:off x="6022719" y="2176732"/>
              <a:ext cx="221026" cy="247863"/>
            </a:xfrm>
            <a:custGeom>
              <a:avLst/>
              <a:gdLst/>
              <a:ahLst/>
              <a:cxnLst/>
              <a:rect l="l" t="t" r="r" b="b"/>
              <a:pathLst>
                <a:path w="7898" h="8857" extrusionOk="0">
                  <a:moveTo>
                    <a:pt x="2123" y="0"/>
                  </a:moveTo>
                  <a:cubicBezTo>
                    <a:pt x="2077" y="23"/>
                    <a:pt x="2032" y="46"/>
                    <a:pt x="1986" y="69"/>
                  </a:cubicBezTo>
                  <a:cubicBezTo>
                    <a:pt x="1940" y="115"/>
                    <a:pt x="1918" y="206"/>
                    <a:pt x="1918" y="252"/>
                  </a:cubicBezTo>
                  <a:cubicBezTo>
                    <a:pt x="1895" y="297"/>
                    <a:pt x="1895" y="343"/>
                    <a:pt x="1895" y="388"/>
                  </a:cubicBezTo>
                  <a:cubicBezTo>
                    <a:pt x="1895" y="480"/>
                    <a:pt x="1895" y="548"/>
                    <a:pt x="1872" y="640"/>
                  </a:cubicBezTo>
                  <a:cubicBezTo>
                    <a:pt x="1872" y="685"/>
                    <a:pt x="1849" y="754"/>
                    <a:pt x="1849" y="822"/>
                  </a:cubicBezTo>
                  <a:lnTo>
                    <a:pt x="1826" y="868"/>
                  </a:lnTo>
                  <a:lnTo>
                    <a:pt x="1803" y="982"/>
                  </a:lnTo>
                  <a:cubicBezTo>
                    <a:pt x="1781" y="1073"/>
                    <a:pt x="1781" y="1142"/>
                    <a:pt x="1781" y="1233"/>
                  </a:cubicBezTo>
                  <a:lnTo>
                    <a:pt x="1758" y="1279"/>
                  </a:lnTo>
                  <a:lnTo>
                    <a:pt x="1712" y="1210"/>
                  </a:lnTo>
                  <a:cubicBezTo>
                    <a:pt x="1644" y="1165"/>
                    <a:pt x="1575" y="1119"/>
                    <a:pt x="1507" y="1073"/>
                  </a:cubicBezTo>
                  <a:lnTo>
                    <a:pt x="1415" y="1005"/>
                  </a:lnTo>
                  <a:cubicBezTo>
                    <a:pt x="1370" y="959"/>
                    <a:pt x="1324" y="936"/>
                    <a:pt x="1301" y="913"/>
                  </a:cubicBezTo>
                  <a:lnTo>
                    <a:pt x="1256" y="868"/>
                  </a:lnTo>
                  <a:lnTo>
                    <a:pt x="1187" y="822"/>
                  </a:lnTo>
                  <a:lnTo>
                    <a:pt x="1142" y="799"/>
                  </a:lnTo>
                  <a:cubicBezTo>
                    <a:pt x="1027" y="685"/>
                    <a:pt x="868" y="571"/>
                    <a:pt x="708" y="457"/>
                  </a:cubicBezTo>
                  <a:cubicBezTo>
                    <a:pt x="685" y="434"/>
                    <a:pt x="639" y="434"/>
                    <a:pt x="594" y="434"/>
                  </a:cubicBezTo>
                  <a:lnTo>
                    <a:pt x="548" y="434"/>
                  </a:lnTo>
                  <a:cubicBezTo>
                    <a:pt x="548" y="434"/>
                    <a:pt x="548" y="411"/>
                    <a:pt x="548" y="388"/>
                  </a:cubicBezTo>
                  <a:cubicBezTo>
                    <a:pt x="525" y="320"/>
                    <a:pt x="434" y="252"/>
                    <a:pt x="365" y="252"/>
                  </a:cubicBezTo>
                  <a:lnTo>
                    <a:pt x="320" y="252"/>
                  </a:lnTo>
                  <a:cubicBezTo>
                    <a:pt x="206" y="274"/>
                    <a:pt x="160" y="388"/>
                    <a:pt x="183" y="480"/>
                  </a:cubicBezTo>
                  <a:cubicBezTo>
                    <a:pt x="183" y="503"/>
                    <a:pt x="183" y="525"/>
                    <a:pt x="183" y="548"/>
                  </a:cubicBezTo>
                  <a:cubicBezTo>
                    <a:pt x="183" y="594"/>
                    <a:pt x="183" y="617"/>
                    <a:pt x="183" y="662"/>
                  </a:cubicBezTo>
                  <a:cubicBezTo>
                    <a:pt x="160" y="822"/>
                    <a:pt x="114" y="982"/>
                    <a:pt x="69" y="1142"/>
                  </a:cubicBezTo>
                  <a:cubicBezTo>
                    <a:pt x="46" y="1187"/>
                    <a:pt x="46" y="1233"/>
                    <a:pt x="23" y="1279"/>
                  </a:cubicBezTo>
                  <a:cubicBezTo>
                    <a:pt x="0" y="1370"/>
                    <a:pt x="0" y="1461"/>
                    <a:pt x="23" y="1553"/>
                  </a:cubicBezTo>
                  <a:cubicBezTo>
                    <a:pt x="46" y="1644"/>
                    <a:pt x="114" y="1735"/>
                    <a:pt x="183" y="1804"/>
                  </a:cubicBezTo>
                  <a:cubicBezTo>
                    <a:pt x="229" y="1849"/>
                    <a:pt x="274" y="1895"/>
                    <a:pt x="343" y="1941"/>
                  </a:cubicBezTo>
                  <a:lnTo>
                    <a:pt x="434" y="1986"/>
                  </a:lnTo>
                  <a:lnTo>
                    <a:pt x="480" y="2009"/>
                  </a:lnTo>
                  <a:lnTo>
                    <a:pt x="548" y="2055"/>
                  </a:lnTo>
                  <a:cubicBezTo>
                    <a:pt x="594" y="2078"/>
                    <a:pt x="639" y="2123"/>
                    <a:pt x="708" y="2169"/>
                  </a:cubicBezTo>
                  <a:cubicBezTo>
                    <a:pt x="936" y="2329"/>
                    <a:pt x="1142" y="2557"/>
                    <a:pt x="1347" y="2785"/>
                  </a:cubicBezTo>
                  <a:cubicBezTo>
                    <a:pt x="1461" y="2922"/>
                    <a:pt x="1575" y="3059"/>
                    <a:pt x="1689" y="3219"/>
                  </a:cubicBezTo>
                  <a:lnTo>
                    <a:pt x="1872" y="3424"/>
                  </a:lnTo>
                  <a:cubicBezTo>
                    <a:pt x="1963" y="3538"/>
                    <a:pt x="2055" y="3652"/>
                    <a:pt x="2146" y="3767"/>
                  </a:cubicBezTo>
                  <a:lnTo>
                    <a:pt x="2237" y="3858"/>
                  </a:lnTo>
                  <a:cubicBezTo>
                    <a:pt x="2306" y="3949"/>
                    <a:pt x="2374" y="4018"/>
                    <a:pt x="2443" y="4109"/>
                  </a:cubicBezTo>
                  <a:cubicBezTo>
                    <a:pt x="2625" y="4314"/>
                    <a:pt x="2831" y="4520"/>
                    <a:pt x="3059" y="4771"/>
                  </a:cubicBezTo>
                  <a:lnTo>
                    <a:pt x="3196" y="4885"/>
                  </a:lnTo>
                  <a:lnTo>
                    <a:pt x="3241" y="4931"/>
                  </a:lnTo>
                  <a:lnTo>
                    <a:pt x="3356" y="5068"/>
                  </a:lnTo>
                  <a:lnTo>
                    <a:pt x="3515" y="5227"/>
                  </a:lnTo>
                  <a:lnTo>
                    <a:pt x="3675" y="5410"/>
                  </a:lnTo>
                  <a:lnTo>
                    <a:pt x="3972" y="5707"/>
                  </a:lnTo>
                  <a:lnTo>
                    <a:pt x="4291" y="6026"/>
                  </a:lnTo>
                  <a:lnTo>
                    <a:pt x="4406" y="6163"/>
                  </a:lnTo>
                  <a:lnTo>
                    <a:pt x="4588" y="6369"/>
                  </a:lnTo>
                  <a:cubicBezTo>
                    <a:pt x="4702" y="6483"/>
                    <a:pt x="4816" y="6574"/>
                    <a:pt x="4931" y="6688"/>
                  </a:cubicBezTo>
                  <a:cubicBezTo>
                    <a:pt x="5045" y="6802"/>
                    <a:pt x="5159" y="6939"/>
                    <a:pt x="5296" y="7053"/>
                  </a:cubicBezTo>
                  <a:cubicBezTo>
                    <a:pt x="5364" y="7145"/>
                    <a:pt x="5456" y="7236"/>
                    <a:pt x="5524" y="7327"/>
                  </a:cubicBezTo>
                  <a:cubicBezTo>
                    <a:pt x="5661" y="7441"/>
                    <a:pt x="5775" y="7578"/>
                    <a:pt x="5889" y="7715"/>
                  </a:cubicBezTo>
                  <a:cubicBezTo>
                    <a:pt x="6026" y="7852"/>
                    <a:pt x="6163" y="7989"/>
                    <a:pt x="6300" y="8126"/>
                  </a:cubicBezTo>
                  <a:cubicBezTo>
                    <a:pt x="6437" y="8286"/>
                    <a:pt x="6574" y="8377"/>
                    <a:pt x="6688" y="8469"/>
                  </a:cubicBezTo>
                  <a:cubicBezTo>
                    <a:pt x="6802" y="8560"/>
                    <a:pt x="6939" y="8606"/>
                    <a:pt x="7053" y="8651"/>
                  </a:cubicBezTo>
                  <a:lnTo>
                    <a:pt x="7145" y="8697"/>
                  </a:lnTo>
                  <a:lnTo>
                    <a:pt x="7190" y="8720"/>
                  </a:lnTo>
                  <a:lnTo>
                    <a:pt x="7304" y="8743"/>
                  </a:lnTo>
                  <a:cubicBezTo>
                    <a:pt x="7350" y="8788"/>
                    <a:pt x="7419" y="8811"/>
                    <a:pt x="7487" y="8834"/>
                  </a:cubicBezTo>
                  <a:cubicBezTo>
                    <a:pt x="7510" y="8834"/>
                    <a:pt x="7533" y="8857"/>
                    <a:pt x="7578" y="8857"/>
                  </a:cubicBezTo>
                  <a:cubicBezTo>
                    <a:pt x="7647" y="8834"/>
                    <a:pt x="7692" y="8834"/>
                    <a:pt x="7738" y="8811"/>
                  </a:cubicBezTo>
                  <a:cubicBezTo>
                    <a:pt x="7784" y="8788"/>
                    <a:pt x="7829" y="8720"/>
                    <a:pt x="7852" y="8697"/>
                  </a:cubicBezTo>
                  <a:cubicBezTo>
                    <a:pt x="7875" y="8651"/>
                    <a:pt x="7898" y="8583"/>
                    <a:pt x="7898" y="8537"/>
                  </a:cubicBezTo>
                  <a:cubicBezTo>
                    <a:pt x="7875" y="8446"/>
                    <a:pt x="7875" y="8400"/>
                    <a:pt x="7852" y="8332"/>
                  </a:cubicBezTo>
                  <a:cubicBezTo>
                    <a:pt x="7829" y="8286"/>
                    <a:pt x="7807" y="8218"/>
                    <a:pt x="7784" y="8149"/>
                  </a:cubicBezTo>
                  <a:cubicBezTo>
                    <a:pt x="7738" y="8103"/>
                    <a:pt x="7715" y="8035"/>
                    <a:pt x="7692" y="7966"/>
                  </a:cubicBezTo>
                  <a:lnTo>
                    <a:pt x="7670" y="7944"/>
                  </a:lnTo>
                  <a:cubicBezTo>
                    <a:pt x="7624" y="7875"/>
                    <a:pt x="7601" y="7807"/>
                    <a:pt x="7555" y="7715"/>
                  </a:cubicBezTo>
                  <a:lnTo>
                    <a:pt x="7510" y="7578"/>
                  </a:lnTo>
                  <a:cubicBezTo>
                    <a:pt x="7464" y="7464"/>
                    <a:pt x="7419" y="7396"/>
                    <a:pt x="7373" y="7305"/>
                  </a:cubicBezTo>
                  <a:cubicBezTo>
                    <a:pt x="7236" y="7031"/>
                    <a:pt x="7099" y="6757"/>
                    <a:pt x="6939" y="6506"/>
                  </a:cubicBezTo>
                  <a:lnTo>
                    <a:pt x="6894" y="6414"/>
                  </a:lnTo>
                  <a:lnTo>
                    <a:pt x="6779" y="6209"/>
                  </a:lnTo>
                  <a:lnTo>
                    <a:pt x="6757" y="6163"/>
                  </a:lnTo>
                  <a:cubicBezTo>
                    <a:pt x="6642" y="5981"/>
                    <a:pt x="6528" y="5752"/>
                    <a:pt x="6414" y="5570"/>
                  </a:cubicBezTo>
                  <a:cubicBezTo>
                    <a:pt x="6232" y="5273"/>
                    <a:pt x="6049" y="4999"/>
                    <a:pt x="5866" y="4725"/>
                  </a:cubicBezTo>
                  <a:cubicBezTo>
                    <a:pt x="5821" y="4634"/>
                    <a:pt x="5752" y="4543"/>
                    <a:pt x="5684" y="4451"/>
                  </a:cubicBezTo>
                  <a:lnTo>
                    <a:pt x="5592" y="4337"/>
                  </a:lnTo>
                  <a:cubicBezTo>
                    <a:pt x="5524" y="4200"/>
                    <a:pt x="5433" y="4063"/>
                    <a:pt x="5341" y="3949"/>
                  </a:cubicBezTo>
                  <a:cubicBezTo>
                    <a:pt x="5250" y="3812"/>
                    <a:pt x="5159" y="3698"/>
                    <a:pt x="5068" y="3561"/>
                  </a:cubicBezTo>
                  <a:lnTo>
                    <a:pt x="5045" y="3516"/>
                  </a:lnTo>
                  <a:cubicBezTo>
                    <a:pt x="4953" y="3424"/>
                    <a:pt x="4885" y="3310"/>
                    <a:pt x="4794" y="3196"/>
                  </a:cubicBezTo>
                  <a:lnTo>
                    <a:pt x="4679" y="3013"/>
                  </a:lnTo>
                  <a:lnTo>
                    <a:pt x="4634" y="2945"/>
                  </a:lnTo>
                  <a:cubicBezTo>
                    <a:pt x="4497" y="2762"/>
                    <a:pt x="4383" y="2580"/>
                    <a:pt x="4246" y="2397"/>
                  </a:cubicBezTo>
                  <a:cubicBezTo>
                    <a:pt x="4132" y="2237"/>
                    <a:pt x="4018" y="2055"/>
                    <a:pt x="3903" y="1895"/>
                  </a:cubicBezTo>
                  <a:lnTo>
                    <a:pt x="3766" y="1690"/>
                  </a:lnTo>
                  <a:cubicBezTo>
                    <a:pt x="3630" y="1461"/>
                    <a:pt x="3447" y="1256"/>
                    <a:pt x="3264" y="982"/>
                  </a:cubicBezTo>
                  <a:lnTo>
                    <a:pt x="3219" y="936"/>
                  </a:lnTo>
                  <a:lnTo>
                    <a:pt x="3219" y="936"/>
                  </a:lnTo>
                  <a:lnTo>
                    <a:pt x="3241" y="1005"/>
                  </a:lnTo>
                  <a:cubicBezTo>
                    <a:pt x="3150" y="868"/>
                    <a:pt x="3059" y="731"/>
                    <a:pt x="2899" y="548"/>
                  </a:cubicBezTo>
                  <a:lnTo>
                    <a:pt x="2876" y="525"/>
                  </a:lnTo>
                  <a:cubicBezTo>
                    <a:pt x="2762" y="388"/>
                    <a:pt x="2671" y="297"/>
                    <a:pt x="2580" y="206"/>
                  </a:cubicBezTo>
                  <a:cubicBezTo>
                    <a:pt x="2534" y="137"/>
                    <a:pt x="2465" y="92"/>
                    <a:pt x="2397" y="46"/>
                  </a:cubicBezTo>
                  <a:cubicBezTo>
                    <a:pt x="2374" y="23"/>
                    <a:pt x="2328" y="23"/>
                    <a:pt x="2283"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3" name="Google Shape;4909;p38">
              <a:extLst>
                <a:ext uri="{FF2B5EF4-FFF2-40B4-BE49-F238E27FC236}">
                  <a16:creationId xmlns:a16="http://schemas.microsoft.com/office/drawing/2014/main" id="{0A99D6EC-2C0E-78D1-5B3E-378BC542C50E}"/>
                </a:ext>
              </a:extLst>
            </p:cNvPr>
            <p:cNvSpPr/>
            <p:nvPr/>
          </p:nvSpPr>
          <p:spPr>
            <a:xfrm>
              <a:off x="6254575" y="2278290"/>
              <a:ext cx="392238" cy="143115"/>
            </a:xfrm>
            <a:custGeom>
              <a:avLst/>
              <a:gdLst/>
              <a:ahLst/>
              <a:cxnLst/>
              <a:rect l="l" t="t" r="r" b="b"/>
              <a:pathLst>
                <a:path w="14016" h="5114" extrusionOk="0">
                  <a:moveTo>
                    <a:pt x="10592" y="1"/>
                  </a:moveTo>
                  <a:cubicBezTo>
                    <a:pt x="10249" y="23"/>
                    <a:pt x="9953" y="46"/>
                    <a:pt x="9656" y="92"/>
                  </a:cubicBezTo>
                  <a:lnTo>
                    <a:pt x="9496" y="138"/>
                  </a:lnTo>
                  <a:lnTo>
                    <a:pt x="9314" y="160"/>
                  </a:lnTo>
                  <a:lnTo>
                    <a:pt x="9131" y="206"/>
                  </a:lnTo>
                  <a:cubicBezTo>
                    <a:pt x="8994" y="229"/>
                    <a:pt x="8834" y="252"/>
                    <a:pt x="8697" y="275"/>
                  </a:cubicBezTo>
                  <a:cubicBezTo>
                    <a:pt x="8538" y="297"/>
                    <a:pt x="8355" y="343"/>
                    <a:pt x="8195" y="389"/>
                  </a:cubicBezTo>
                  <a:cubicBezTo>
                    <a:pt x="8127" y="412"/>
                    <a:pt x="8081" y="412"/>
                    <a:pt x="8013" y="434"/>
                  </a:cubicBezTo>
                  <a:lnTo>
                    <a:pt x="7967" y="457"/>
                  </a:lnTo>
                  <a:lnTo>
                    <a:pt x="7784" y="503"/>
                  </a:lnTo>
                  <a:lnTo>
                    <a:pt x="7510" y="571"/>
                  </a:lnTo>
                  <a:cubicBezTo>
                    <a:pt x="7328" y="617"/>
                    <a:pt x="7145" y="663"/>
                    <a:pt x="6940" y="731"/>
                  </a:cubicBezTo>
                  <a:lnTo>
                    <a:pt x="6734" y="800"/>
                  </a:lnTo>
                  <a:lnTo>
                    <a:pt x="6712" y="822"/>
                  </a:lnTo>
                  <a:cubicBezTo>
                    <a:pt x="6620" y="845"/>
                    <a:pt x="6552" y="868"/>
                    <a:pt x="6460" y="891"/>
                  </a:cubicBezTo>
                  <a:cubicBezTo>
                    <a:pt x="6346" y="936"/>
                    <a:pt x="6232" y="982"/>
                    <a:pt x="6118" y="1028"/>
                  </a:cubicBezTo>
                  <a:cubicBezTo>
                    <a:pt x="6004" y="1051"/>
                    <a:pt x="5890" y="1096"/>
                    <a:pt x="5776" y="1142"/>
                  </a:cubicBezTo>
                  <a:lnTo>
                    <a:pt x="5730" y="1142"/>
                  </a:lnTo>
                  <a:cubicBezTo>
                    <a:pt x="5684" y="1142"/>
                    <a:pt x="5639" y="1142"/>
                    <a:pt x="5616" y="1165"/>
                  </a:cubicBezTo>
                  <a:cubicBezTo>
                    <a:pt x="5502" y="1188"/>
                    <a:pt x="5410" y="1210"/>
                    <a:pt x="5319" y="1256"/>
                  </a:cubicBezTo>
                  <a:lnTo>
                    <a:pt x="5274" y="1256"/>
                  </a:lnTo>
                  <a:lnTo>
                    <a:pt x="5205" y="1279"/>
                  </a:lnTo>
                  <a:cubicBezTo>
                    <a:pt x="5114" y="1325"/>
                    <a:pt x="5045" y="1347"/>
                    <a:pt x="4977" y="1370"/>
                  </a:cubicBezTo>
                  <a:cubicBezTo>
                    <a:pt x="4885" y="1393"/>
                    <a:pt x="4817" y="1416"/>
                    <a:pt x="4749" y="1461"/>
                  </a:cubicBezTo>
                  <a:cubicBezTo>
                    <a:pt x="4497" y="1530"/>
                    <a:pt x="4269" y="1644"/>
                    <a:pt x="4064" y="1758"/>
                  </a:cubicBezTo>
                  <a:lnTo>
                    <a:pt x="3995" y="1781"/>
                  </a:lnTo>
                  <a:lnTo>
                    <a:pt x="3927" y="1827"/>
                  </a:lnTo>
                  <a:lnTo>
                    <a:pt x="3744" y="1895"/>
                  </a:lnTo>
                  <a:cubicBezTo>
                    <a:pt x="3516" y="2009"/>
                    <a:pt x="3288" y="2123"/>
                    <a:pt x="3059" y="2238"/>
                  </a:cubicBezTo>
                  <a:cubicBezTo>
                    <a:pt x="2945" y="2306"/>
                    <a:pt x="2854" y="2374"/>
                    <a:pt x="2740" y="2443"/>
                  </a:cubicBezTo>
                  <a:lnTo>
                    <a:pt x="2694" y="2466"/>
                  </a:lnTo>
                  <a:cubicBezTo>
                    <a:pt x="2626" y="2511"/>
                    <a:pt x="2580" y="2557"/>
                    <a:pt x="2512" y="2580"/>
                  </a:cubicBezTo>
                  <a:cubicBezTo>
                    <a:pt x="2466" y="2603"/>
                    <a:pt x="2443" y="2626"/>
                    <a:pt x="2420" y="2648"/>
                  </a:cubicBezTo>
                  <a:cubicBezTo>
                    <a:pt x="2375" y="2671"/>
                    <a:pt x="2352" y="2717"/>
                    <a:pt x="2329" y="2740"/>
                  </a:cubicBezTo>
                  <a:cubicBezTo>
                    <a:pt x="2306" y="2785"/>
                    <a:pt x="2306" y="2831"/>
                    <a:pt x="2306" y="2877"/>
                  </a:cubicBezTo>
                  <a:lnTo>
                    <a:pt x="2283" y="2899"/>
                  </a:lnTo>
                  <a:lnTo>
                    <a:pt x="2192" y="2968"/>
                  </a:lnTo>
                  <a:lnTo>
                    <a:pt x="2078" y="3036"/>
                  </a:lnTo>
                  <a:lnTo>
                    <a:pt x="2055" y="3082"/>
                  </a:lnTo>
                  <a:cubicBezTo>
                    <a:pt x="1964" y="3128"/>
                    <a:pt x="1895" y="3173"/>
                    <a:pt x="1827" y="3219"/>
                  </a:cubicBezTo>
                  <a:lnTo>
                    <a:pt x="1804" y="3242"/>
                  </a:lnTo>
                  <a:cubicBezTo>
                    <a:pt x="1713" y="3287"/>
                    <a:pt x="1621" y="3356"/>
                    <a:pt x="1553" y="3402"/>
                  </a:cubicBezTo>
                  <a:lnTo>
                    <a:pt x="1485" y="3447"/>
                  </a:lnTo>
                  <a:lnTo>
                    <a:pt x="1439" y="3470"/>
                  </a:lnTo>
                  <a:lnTo>
                    <a:pt x="1348" y="3539"/>
                  </a:lnTo>
                  <a:lnTo>
                    <a:pt x="1302" y="3561"/>
                  </a:lnTo>
                  <a:cubicBezTo>
                    <a:pt x="1165" y="3653"/>
                    <a:pt x="1051" y="3721"/>
                    <a:pt x="914" y="3812"/>
                  </a:cubicBezTo>
                  <a:cubicBezTo>
                    <a:pt x="777" y="3949"/>
                    <a:pt x="617" y="4086"/>
                    <a:pt x="457" y="4246"/>
                  </a:cubicBezTo>
                  <a:cubicBezTo>
                    <a:pt x="412" y="4315"/>
                    <a:pt x="343" y="4383"/>
                    <a:pt x="298" y="4452"/>
                  </a:cubicBezTo>
                  <a:cubicBezTo>
                    <a:pt x="252" y="4497"/>
                    <a:pt x="229" y="4543"/>
                    <a:pt x="183" y="4589"/>
                  </a:cubicBezTo>
                  <a:cubicBezTo>
                    <a:pt x="161" y="4634"/>
                    <a:pt x="138" y="4680"/>
                    <a:pt x="138" y="4725"/>
                  </a:cubicBezTo>
                  <a:cubicBezTo>
                    <a:pt x="138" y="4794"/>
                    <a:pt x="138" y="4817"/>
                    <a:pt x="161" y="4862"/>
                  </a:cubicBezTo>
                  <a:lnTo>
                    <a:pt x="138" y="4862"/>
                  </a:lnTo>
                  <a:cubicBezTo>
                    <a:pt x="69" y="4862"/>
                    <a:pt x="24" y="4908"/>
                    <a:pt x="1" y="4954"/>
                  </a:cubicBezTo>
                  <a:cubicBezTo>
                    <a:pt x="1" y="4999"/>
                    <a:pt x="24" y="5045"/>
                    <a:pt x="47" y="5068"/>
                  </a:cubicBezTo>
                  <a:cubicBezTo>
                    <a:pt x="69" y="5091"/>
                    <a:pt x="92" y="5114"/>
                    <a:pt x="115" y="5114"/>
                  </a:cubicBezTo>
                  <a:lnTo>
                    <a:pt x="435" y="5114"/>
                  </a:lnTo>
                  <a:cubicBezTo>
                    <a:pt x="526" y="5114"/>
                    <a:pt x="640" y="5068"/>
                    <a:pt x="731" y="5045"/>
                  </a:cubicBezTo>
                  <a:cubicBezTo>
                    <a:pt x="868" y="5022"/>
                    <a:pt x="1028" y="4977"/>
                    <a:pt x="1188" y="4954"/>
                  </a:cubicBezTo>
                  <a:cubicBezTo>
                    <a:pt x="1325" y="4908"/>
                    <a:pt x="1439" y="4885"/>
                    <a:pt x="1576" y="4862"/>
                  </a:cubicBezTo>
                  <a:cubicBezTo>
                    <a:pt x="1713" y="4817"/>
                    <a:pt x="1873" y="4794"/>
                    <a:pt x="2009" y="4748"/>
                  </a:cubicBezTo>
                  <a:cubicBezTo>
                    <a:pt x="2146" y="4703"/>
                    <a:pt x="2283" y="4680"/>
                    <a:pt x="2398" y="4657"/>
                  </a:cubicBezTo>
                  <a:lnTo>
                    <a:pt x="2466" y="4634"/>
                  </a:lnTo>
                  <a:cubicBezTo>
                    <a:pt x="2626" y="4589"/>
                    <a:pt x="2786" y="4566"/>
                    <a:pt x="2945" y="4520"/>
                  </a:cubicBezTo>
                  <a:cubicBezTo>
                    <a:pt x="3059" y="4474"/>
                    <a:pt x="3196" y="4429"/>
                    <a:pt x="3333" y="4406"/>
                  </a:cubicBezTo>
                  <a:cubicBezTo>
                    <a:pt x="3607" y="4337"/>
                    <a:pt x="3881" y="4269"/>
                    <a:pt x="4132" y="4201"/>
                  </a:cubicBezTo>
                  <a:cubicBezTo>
                    <a:pt x="4429" y="4109"/>
                    <a:pt x="4726" y="4041"/>
                    <a:pt x="5000" y="3972"/>
                  </a:cubicBezTo>
                  <a:cubicBezTo>
                    <a:pt x="5137" y="3927"/>
                    <a:pt x="5274" y="3904"/>
                    <a:pt x="5410" y="3858"/>
                  </a:cubicBezTo>
                  <a:cubicBezTo>
                    <a:pt x="5502" y="3858"/>
                    <a:pt x="5593" y="3835"/>
                    <a:pt x="5707" y="3812"/>
                  </a:cubicBezTo>
                  <a:lnTo>
                    <a:pt x="5753" y="3790"/>
                  </a:lnTo>
                  <a:cubicBezTo>
                    <a:pt x="5890" y="3767"/>
                    <a:pt x="6072" y="3721"/>
                    <a:pt x="6255" y="3676"/>
                  </a:cubicBezTo>
                  <a:lnTo>
                    <a:pt x="6301" y="3653"/>
                  </a:lnTo>
                  <a:lnTo>
                    <a:pt x="6415" y="3630"/>
                  </a:lnTo>
                  <a:cubicBezTo>
                    <a:pt x="6552" y="3607"/>
                    <a:pt x="6689" y="3561"/>
                    <a:pt x="6826" y="3539"/>
                  </a:cubicBezTo>
                  <a:lnTo>
                    <a:pt x="7100" y="3470"/>
                  </a:lnTo>
                  <a:lnTo>
                    <a:pt x="7236" y="3447"/>
                  </a:lnTo>
                  <a:lnTo>
                    <a:pt x="7533" y="3379"/>
                  </a:lnTo>
                  <a:lnTo>
                    <a:pt x="7853" y="3333"/>
                  </a:lnTo>
                  <a:lnTo>
                    <a:pt x="8104" y="3265"/>
                  </a:lnTo>
                  <a:lnTo>
                    <a:pt x="8264" y="3242"/>
                  </a:lnTo>
                  <a:lnTo>
                    <a:pt x="8469" y="3196"/>
                  </a:lnTo>
                  <a:lnTo>
                    <a:pt x="8674" y="3151"/>
                  </a:lnTo>
                  <a:lnTo>
                    <a:pt x="9040" y="3082"/>
                  </a:lnTo>
                  <a:cubicBezTo>
                    <a:pt x="9222" y="3059"/>
                    <a:pt x="9428" y="3014"/>
                    <a:pt x="9610" y="2991"/>
                  </a:cubicBezTo>
                  <a:lnTo>
                    <a:pt x="9953" y="2922"/>
                  </a:lnTo>
                  <a:cubicBezTo>
                    <a:pt x="10227" y="2877"/>
                    <a:pt x="10478" y="2831"/>
                    <a:pt x="10752" y="2785"/>
                  </a:cubicBezTo>
                  <a:lnTo>
                    <a:pt x="10866" y="2763"/>
                  </a:lnTo>
                  <a:lnTo>
                    <a:pt x="10980" y="2740"/>
                  </a:lnTo>
                  <a:lnTo>
                    <a:pt x="11048" y="2717"/>
                  </a:lnTo>
                  <a:lnTo>
                    <a:pt x="11117" y="2717"/>
                  </a:lnTo>
                  <a:lnTo>
                    <a:pt x="11208" y="2694"/>
                  </a:lnTo>
                  <a:cubicBezTo>
                    <a:pt x="11277" y="2694"/>
                    <a:pt x="11345" y="2671"/>
                    <a:pt x="11391" y="2671"/>
                  </a:cubicBezTo>
                  <a:cubicBezTo>
                    <a:pt x="11573" y="2626"/>
                    <a:pt x="11779" y="2580"/>
                    <a:pt x="11961" y="2557"/>
                  </a:cubicBezTo>
                  <a:lnTo>
                    <a:pt x="11916" y="2534"/>
                  </a:lnTo>
                  <a:lnTo>
                    <a:pt x="11961" y="2534"/>
                  </a:lnTo>
                  <a:cubicBezTo>
                    <a:pt x="12281" y="2466"/>
                    <a:pt x="12578" y="2397"/>
                    <a:pt x="12874" y="2306"/>
                  </a:cubicBezTo>
                  <a:cubicBezTo>
                    <a:pt x="13103" y="2238"/>
                    <a:pt x="13354" y="2169"/>
                    <a:pt x="13582" y="2123"/>
                  </a:cubicBezTo>
                  <a:lnTo>
                    <a:pt x="13605" y="2101"/>
                  </a:lnTo>
                  <a:cubicBezTo>
                    <a:pt x="13696" y="2101"/>
                    <a:pt x="13719" y="2078"/>
                    <a:pt x="13765" y="2078"/>
                  </a:cubicBezTo>
                  <a:cubicBezTo>
                    <a:pt x="13787" y="2055"/>
                    <a:pt x="13833" y="2032"/>
                    <a:pt x="13856" y="2009"/>
                  </a:cubicBezTo>
                  <a:cubicBezTo>
                    <a:pt x="13924" y="1986"/>
                    <a:pt x="13970" y="1918"/>
                    <a:pt x="13993" y="1804"/>
                  </a:cubicBezTo>
                  <a:cubicBezTo>
                    <a:pt x="14016" y="1758"/>
                    <a:pt x="14016" y="1690"/>
                    <a:pt x="13993" y="1644"/>
                  </a:cubicBezTo>
                  <a:cubicBezTo>
                    <a:pt x="13993" y="1553"/>
                    <a:pt x="13993" y="1484"/>
                    <a:pt x="13970" y="1439"/>
                  </a:cubicBezTo>
                  <a:cubicBezTo>
                    <a:pt x="13970" y="1393"/>
                    <a:pt x="13947" y="1370"/>
                    <a:pt x="13947" y="1325"/>
                  </a:cubicBezTo>
                  <a:cubicBezTo>
                    <a:pt x="13924" y="1256"/>
                    <a:pt x="13901" y="1233"/>
                    <a:pt x="13901" y="1188"/>
                  </a:cubicBezTo>
                  <a:cubicBezTo>
                    <a:pt x="13879" y="1142"/>
                    <a:pt x="13856" y="1096"/>
                    <a:pt x="13833" y="1073"/>
                  </a:cubicBezTo>
                  <a:cubicBezTo>
                    <a:pt x="13810" y="1051"/>
                    <a:pt x="13787" y="1028"/>
                    <a:pt x="13765" y="1005"/>
                  </a:cubicBezTo>
                  <a:cubicBezTo>
                    <a:pt x="13742" y="1005"/>
                    <a:pt x="13719" y="1005"/>
                    <a:pt x="13696" y="982"/>
                  </a:cubicBezTo>
                  <a:cubicBezTo>
                    <a:pt x="13673" y="982"/>
                    <a:pt x="13650" y="982"/>
                    <a:pt x="13628" y="959"/>
                  </a:cubicBezTo>
                  <a:lnTo>
                    <a:pt x="13171" y="959"/>
                  </a:lnTo>
                  <a:cubicBezTo>
                    <a:pt x="13125" y="959"/>
                    <a:pt x="13057" y="982"/>
                    <a:pt x="13011" y="982"/>
                  </a:cubicBezTo>
                  <a:lnTo>
                    <a:pt x="12966" y="982"/>
                  </a:lnTo>
                  <a:cubicBezTo>
                    <a:pt x="12783" y="1005"/>
                    <a:pt x="12646" y="1028"/>
                    <a:pt x="12509" y="1028"/>
                  </a:cubicBezTo>
                  <a:cubicBezTo>
                    <a:pt x="12395" y="1051"/>
                    <a:pt x="12281" y="1051"/>
                    <a:pt x="12167" y="1051"/>
                  </a:cubicBezTo>
                  <a:lnTo>
                    <a:pt x="11733" y="1051"/>
                  </a:lnTo>
                  <a:cubicBezTo>
                    <a:pt x="11733" y="1028"/>
                    <a:pt x="11733" y="1005"/>
                    <a:pt x="11756" y="959"/>
                  </a:cubicBezTo>
                  <a:lnTo>
                    <a:pt x="11802" y="845"/>
                  </a:lnTo>
                  <a:cubicBezTo>
                    <a:pt x="11802" y="822"/>
                    <a:pt x="11824" y="754"/>
                    <a:pt x="11847" y="708"/>
                  </a:cubicBezTo>
                  <a:cubicBezTo>
                    <a:pt x="11802" y="663"/>
                    <a:pt x="11779" y="617"/>
                    <a:pt x="11779" y="548"/>
                  </a:cubicBezTo>
                  <a:cubicBezTo>
                    <a:pt x="11756" y="503"/>
                    <a:pt x="11756" y="457"/>
                    <a:pt x="11756" y="412"/>
                  </a:cubicBezTo>
                  <a:cubicBezTo>
                    <a:pt x="11756" y="366"/>
                    <a:pt x="11756" y="343"/>
                    <a:pt x="11733" y="320"/>
                  </a:cubicBezTo>
                  <a:lnTo>
                    <a:pt x="11733" y="229"/>
                  </a:lnTo>
                  <a:cubicBezTo>
                    <a:pt x="11733" y="183"/>
                    <a:pt x="11710" y="115"/>
                    <a:pt x="11710" y="69"/>
                  </a:cubicBezTo>
                  <a:cubicBezTo>
                    <a:pt x="11665" y="46"/>
                    <a:pt x="11596" y="23"/>
                    <a:pt x="11550" y="23"/>
                  </a:cubicBezTo>
                  <a:cubicBezTo>
                    <a:pt x="11505" y="1"/>
                    <a:pt x="11459" y="1"/>
                    <a:pt x="11414"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4" name="Google Shape;4910;p38">
              <a:extLst>
                <a:ext uri="{FF2B5EF4-FFF2-40B4-BE49-F238E27FC236}">
                  <a16:creationId xmlns:a16="http://schemas.microsoft.com/office/drawing/2014/main" id="{C7CC554B-EBF2-7686-FD0F-6947869F3607}"/>
                </a:ext>
              </a:extLst>
            </p:cNvPr>
            <p:cNvSpPr/>
            <p:nvPr/>
          </p:nvSpPr>
          <p:spPr>
            <a:xfrm>
              <a:off x="6199640" y="995654"/>
              <a:ext cx="1409800" cy="1393177"/>
            </a:xfrm>
            <a:custGeom>
              <a:avLst/>
              <a:gdLst/>
              <a:ahLst/>
              <a:cxnLst/>
              <a:rect l="l" t="t" r="r" b="b"/>
              <a:pathLst>
                <a:path w="50377" h="49783" extrusionOk="0">
                  <a:moveTo>
                    <a:pt x="8013" y="39739"/>
                  </a:moveTo>
                  <a:lnTo>
                    <a:pt x="8053" y="39799"/>
                  </a:lnTo>
                  <a:lnTo>
                    <a:pt x="8053" y="39799"/>
                  </a:lnTo>
                  <a:cubicBezTo>
                    <a:pt x="8035" y="39779"/>
                    <a:pt x="8024" y="39762"/>
                    <a:pt x="8013" y="39739"/>
                  </a:cubicBezTo>
                  <a:close/>
                  <a:moveTo>
                    <a:pt x="24424" y="1"/>
                  </a:moveTo>
                  <a:cubicBezTo>
                    <a:pt x="24127" y="23"/>
                    <a:pt x="23831" y="46"/>
                    <a:pt x="23534" y="69"/>
                  </a:cubicBezTo>
                  <a:lnTo>
                    <a:pt x="23442" y="69"/>
                  </a:lnTo>
                  <a:lnTo>
                    <a:pt x="23237" y="92"/>
                  </a:lnTo>
                  <a:lnTo>
                    <a:pt x="23054" y="92"/>
                  </a:lnTo>
                  <a:lnTo>
                    <a:pt x="22895" y="115"/>
                  </a:lnTo>
                  <a:lnTo>
                    <a:pt x="22803" y="115"/>
                  </a:lnTo>
                  <a:lnTo>
                    <a:pt x="22598" y="137"/>
                  </a:lnTo>
                  <a:cubicBezTo>
                    <a:pt x="22256" y="160"/>
                    <a:pt x="21959" y="183"/>
                    <a:pt x="21685" y="206"/>
                  </a:cubicBezTo>
                  <a:cubicBezTo>
                    <a:pt x="21571" y="229"/>
                    <a:pt x="21434" y="252"/>
                    <a:pt x="21320" y="274"/>
                  </a:cubicBezTo>
                  <a:lnTo>
                    <a:pt x="21297" y="274"/>
                  </a:lnTo>
                  <a:lnTo>
                    <a:pt x="21183" y="297"/>
                  </a:lnTo>
                  <a:lnTo>
                    <a:pt x="21023" y="320"/>
                  </a:lnTo>
                  <a:lnTo>
                    <a:pt x="20703" y="366"/>
                  </a:lnTo>
                  <a:cubicBezTo>
                    <a:pt x="20384" y="434"/>
                    <a:pt x="20064" y="503"/>
                    <a:pt x="19745" y="571"/>
                  </a:cubicBezTo>
                  <a:cubicBezTo>
                    <a:pt x="19380" y="662"/>
                    <a:pt x="19060" y="731"/>
                    <a:pt x="18718" y="822"/>
                  </a:cubicBezTo>
                  <a:cubicBezTo>
                    <a:pt x="18558" y="868"/>
                    <a:pt x="18375" y="914"/>
                    <a:pt x="18215" y="982"/>
                  </a:cubicBezTo>
                  <a:lnTo>
                    <a:pt x="17964" y="1050"/>
                  </a:lnTo>
                  <a:lnTo>
                    <a:pt x="17759" y="1119"/>
                  </a:lnTo>
                  <a:cubicBezTo>
                    <a:pt x="17531" y="1210"/>
                    <a:pt x="17188" y="1324"/>
                    <a:pt x="16846" y="1461"/>
                  </a:cubicBezTo>
                  <a:lnTo>
                    <a:pt x="16618" y="1553"/>
                  </a:lnTo>
                  <a:lnTo>
                    <a:pt x="16572" y="1575"/>
                  </a:lnTo>
                  <a:cubicBezTo>
                    <a:pt x="16367" y="1667"/>
                    <a:pt x="16161" y="1735"/>
                    <a:pt x="15933" y="1827"/>
                  </a:cubicBezTo>
                  <a:cubicBezTo>
                    <a:pt x="15636" y="1964"/>
                    <a:pt x="15339" y="2100"/>
                    <a:pt x="15043" y="2260"/>
                  </a:cubicBezTo>
                  <a:cubicBezTo>
                    <a:pt x="14906" y="2329"/>
                    <a:pt x="14769" y="2397"/>
                    <a:pt x="14632" y="2466"/>
                  </a:cubicBezTo>
                  <a:cubicBezTo>
                    <a:pt x="14563" y="2466"/>
                    <a:pt x="14518" y="2488"/>
                    <a:pt x="14472" y="2511"/>
                  </a:cubicBezTo>
                  <a:lnTo>
                    <a:pt x="14381" y="2557"/>
                  </a:lnTo>
                  <a:cubicBezTo>
                    <a:pt x="14312" y="2603"/>
                    <a:pt x="14244" y="2625"/>
                    <a:pt x="14175" y="2648"/>
                  </a:cubicBezTo>
                  <a:cubicBezTo>
                    <a:pt x="14084" y="2694"/>
                    <a:pt x="13993" y="2740"/>
                    <a:pt x="13902" y="2785"/>
                  </a:cubicBezTo>
                  <a:cubicBezTo>
                    <a:pt x="13879" y="2762"/>
                    <a:pt x="13856" y="2762"/>
                    <a:pt x="13833" y="2762"/>
                  </a:cubicBezTo>
                  <a:cubicBezTo>
                    <a:pt x="13787" y="2762"/>
                    <a:pt x="13765" y="2762"/>
                    <a:pt x="13742" y="2785"/>
                  </a:cubicBezTo>
                  <a:lnTo>
                    <a:pt x="13559" y="2899"/>
                  </a:lnTo>
                  <a:cubicBezTo>
                    <a:pt x="13468" y="2945"/>
                    <a:pt x="13377" y="2991"/>
                    <a:pt x="13285" y="3036"/>
                  </a:cubicBezTo>
                  <a:cubicBezTo>
                    <a:pt x="13148" y="3128"/>
                    <a:pt x="12988" y="3219"/>
                    <a:pt x="12852" y="3287"/>
                  </a:cubicBezTo>
                  <a:cubicBezTo>
                    <a:pt x="12715" y="3379"/>
                    <a:pt x="12555" y="3470"/>
                    <a:pt x="12418" y="3538"/>
                  </a:cubicBezTo>
                  <a:lnTo>
                    <a:pt x="12304" y="3607"/>
                  </a:lnTo>
                  <a:lnTo>
                    <a:pt x="12007" y="3790"/>
                  </a:lnTo>
                  <a:lnTo>
                    <a:pt x="11642" y="3995"/>
                  </a:lnTo>
                  <a:cubicBezTo>
                    <a:pt x="11482" y="4086"/>
                    <a:pt x="11322" y="4178"/>
                    <a:pt x="11162" y="4269"/>
                  </a:cubicBezTo>
                  <a:cubicBezTo>
                    <a:pt x="10911" y="4429"/>
                    <a:pt x="10660" y="4611"/>
                    <a:pt x="10386" y="4817"/>
                  </a:cubicBezTo>
                  <a:cubicBezTo>
                    <a:pt x="10113" y="5022"/>
                    <a:pt x="9861" y="5273"/>
                    <a:pt x="9633" y="5479"/>
                  </a:cubicBezTo>
                  <a:lnTo>
                    <a:pt x="9610" y="5501"/>
                  </a:lnTo>
                  <a:cubicBezTo>
                    <a:pt x="9542" y="5547"/>
                    <a:pt x="9496" y="5593"/>
                    <a:pt x="9451" y="5638"/>
                  </a:cubicBezTo>
                  <a:cubicBezTo>
                    <a:pt x="9382" y="5707"/>
                    <a:pt x="9314" y="5752"/>
                    <a:pt x="9245" y="5821"/>
                  </a:cubicBezTo>
                  <a:lnTo>
                    <a:pt x="9177" y="5867"/>
                  </a:lnTo>
                  <a:cubicBezTo>
                    <a:pt x="8994" y="6004"/>
                    <a:pt x="8857" y="6118"/>
                    <a:pt x="8697" y="6232"/>
                  </a:cubicBezTo>
                  <a:cubicBezTo>
                    <a:pt x="8446" y="6437"/>
                    <a:pt x="8195" y="6643"/>
                    <a:pt x="7967" y="6848"/>
                  </a:cubicBezTo>
                  <a:lnTo>
                    <a:pt x="7921" y="6917"/>
                  </a:lnTo>
                  <a:cubicBezTo>
                    <a:pt x="7647" y="7145"/>
                    <a:pt x="7396" y="7373"/>
                    <a:pt x="7145" y="7624"/>
                  </a:cubicBezTo>
                  <a:lnTo>
                    <a:pt x="6985" y="7807"/>
                  </a:lnTo>
                  <a:cubicBezTo>
                    <a:pt x="6803" y="7989"/>
                    <a:pt x="6620" y="8172"/>
                    <a:pt x="6460" y="8355"/>
                  </a:cubicBezTo>
                  <a:lnTo>
                    <a:pt x="6346" y="8492"/>
                  </a:lnTo>
                  <a:lnTo>
                    <a:pt x="6324" y="8514"/>
                  </a:lnTo>
                  <a:cubicBezTo>
                    <a:pt x="6301" y="8537"/>
                    <a:pt x="6278" y="8560"/>
                    <a:pt x="6255" y="8606"/>
                  </a:cubicBezTo>
                  <a:cubicBezTo>
                    <a:pt x="6187" y="8674"/>
                    <a:pt x="6118" y="8765"/>
                    <a:pt x="6050" y="8857"/>
                  </a:cubicBezTo>
                  <a:lnTo>
                    <a:pt x="5981" y="8925"/>
                  </a:lnTo>
                  <a:cubicBezTo>
                    <a:pt x="5844" y="9085"/>
                    <a:pt x="5730" y="9222"/>
                    <a:pt x="5616" y="9382"/>
                  </a:cubicBezTo>
                  <a:cubicBezTo>
                    <a:pt x="5570" y="9427"/>
                    <a:pt x="5547" y="9473"/>
                    <a:pt x="5502" y="9519"/>
                  </a:cubicBezTo>
                  <a:lnTo>
                    <a:pt x="5479" y="9564"/>
                  </a:lnTo>
                  <a:lnTo>
                    <a:pt x="5410" y="9656"/>
                  </a:lnTo>
                  <a:lnTo>
                    <a:pt x="5319" y="9793"/>
                  </a:lnTo>
                  <a:lnTo>
                    <a:pt x="5296" y="9815"/>
                  </a:lnTo>
                  <a:cubicBezTo>
                    <a:pt x="5274" y="9861"/>
                    <a:pt x="5228" y="9907"/>
                    <a:pt x="5205" y="9952"/>
                  </a:cubicBezTo>
                  <a:lnTo>
                    <a:pt x="5045" y="10158"/>
                  </a:lnTo>
                  <a:cubicBezTo>
                    <a:pt x="4977" y="10295"/>
                    <a:pt x="4886" y="10409"/>
                    <a:pt x="4794" y="10546"/>
                  </a:cubicBezTo>
                  <a:lnTo>
                    <a:pt x="4863" y="10477"/>
                  </a:lnTo>
                  <a:lnTo>
                    <a:pt x="4726" y="10637"/>
                  </a:lnTo>
                  <a:cubicBezTo>
                    <a:pt x="4657" y="10728"/>
                    <a:pt x="4589" y="10820"/>
                    <a:pt x="4543" y="10934"/>
                  </a:cubicBezTo>
                  <a:cubicBezTo>
                    <a:pt x="4497" y="10979"/>
                    <a:pt x="4452" y="11048"/>
                    <a:pt x="4406" y="11116"/>
                  </a:cubicBezTo>
                  <a:lnTo>
                    <a:pt x="4361" y="11185"/>
                  </a:lnTo>
                  <a:lnTo>
                    <a:pt x="4269" y="11322"/>
                  </a:lnTo>
                  <a:cubicBezTo>
                    <a:pt x="4178" y="11504"/>
                    <a:pt x="4064" y="11664"/>
                    <a:pt x="3950" y="11824"/>
                  </a:cubicBezTo>
                  <a:lnTo>
                    <a:pt x="3858" y="11961"/>
                  </a:lnTo>
                  <a:lnTo>
                    <a:pt x="3767" y="12121"/>
                  </a:lnTo>
                  <a:lnTo>
                    <a:pt x="3721" y="12166"/>
                  </a:lnTo>
                  <a:cubicBezTo>
                    <a:pt x="3562" y="12417"/>
                    <a:pt x="3402" y="12669"/>
                    <a:pt x="3265" y="12920"/>
                  </a:cubicBezTo>
                  <a:cubicBezTo>
                    <a:pt x="3105" y="13194"/>
                    <a:pt x="2945" y="13490"/>
                    <a:pt x="2786" y="13764"/>
                  </a:cubicBezTo>
                  <a:cubicBezTo>
                    <a:pt x="2626" y="14084"/>
                    <a:pt x="2512" y="14358"/>
                    <a:pt x="2398" y="14632"/>
                  </a:cubicBezTo>
                  <a:cubicBezTo>
                    <a:pt x="2329" y="14768"/>
                    <a:pt x="2261" y="14928"/>
                    <a:pt x="2192" y="15065"/>
                  </a:cubicBezTo>
                  <a:cubicBezTo>
                    <a:pt x="2124" y="15202"/>
                    <a:pt x="2055" y="15362"/>
                    <a:pt x="1987" y="15522"/>
                  </a:cubicBezTo>
                  <a:cubicBezTo>
                    <a:pt x="1964" y="15613"/>
                    <a:pt x="1918" y="15681"/>
                    <a:pt x="1895" y="15773"/>
                  </a:cubicBezTo>
                  <a:lnTo>
                    <a:pt x="1804" y="15978"/>
                  </a:lnTo>
                  <a:cubicBezTo>
                    <a:pt x="1736" y="16138"/>
                    <a:pt x="1690" y="16298"/>
                    <a:pt x="1621" y="16458"/>
                  </a:cubicBezTo>
                  <a:cubicBezTo>
                    <a:pt x="1553" y="16640"/>
                    <a:pt x="1485" y="16800"/>
                    <a:pt x="1439" y="17005"/>
                  </a:cubicBezTo>
                  <a:lnTo>
                    <a:pt x="1370" y="17142"/>
                  </a:lnTo>
                  <a:lnTo>
                    <a:pt x="1279" y="17462"/>
                  </a:lnTo>
                  <a:lnTo>
                    <a:pt x="1233" y="17599"/>
                  </a:lnTo>
                  <a:cubicBezTo>
                    <a:pt x="1188" y="17736"/>
                    <a:pt x="1142" y="17850"/>
                    <a:pt x="1119" y="17964"/>
                  </a:cubicBezTo>
                  <a:cubicBezTo>
                    <a:pt x="1074" y="18124"/>
                    <a:pt x="1028" y="18284"/>
                    <a:pt x="1005" y="18443"/>
                  </a:cubicBezTo>
                  <a:cubicBezTo>
                    <a:pt x="960" y="18580"/>
                    <a:pt x="937" y="18694"/>
                    <a:pt x="891" y="18809"/>
                  </a:cubicBezTo>
                  <a:lnTo>
                    <a:pt x="868" y="18900"/>
                  </a:lnTo>
                  <a:cubicBezTo>
                    <a:pt x="823" y="19082"/>
                    <a:pt x="777" y="19242"/>
                    <a:pt x="731" y="19425"/>
                  </a:cubicBezTo>
                  <a:cubicBezTo>
                    <a:pt x="708" y="19585"/>
                    <a:pt x="663" y="19722"/>
                    <a:pt x="617" y="19881"/>
                  </a:cubicBezTo>
                  <a:lnTo>
                    <a:pt x="594" y="20018"/>
                  </a:lnTo>
                  <a:cubicBezTo>
                    <a:pt x="549" y="20132"/>
                    <a:pt x="526" y="20247"/>
                    <a:pt x="503" y="20383"/>
                  </a:cubicBezTo>
                  <a:cubicBezTo>
                    <a:pt x="480" y="20543"/>
                    <a:pt x="435" y="20703"/>
                    <a:pt x="412" y="20863"/>
                  </a:cubicBezTo>
                  <a:lnTo>
                    <a:pt x="412" y="20931"/>
                  </a:lnTo>
                  <a:cubicBezTo>
                    <a:pt x="389" y="21068"/>
                    <a:pt x="366" y="21205"/>
                    <a:pt x="343" y="21342"/>
                  </a:cubicBezTo>
                  <a:cubicBezTo>
                    <a:pt x="320" y="21548"/>
                    <a:pt x="298" y="21730"/>
                    <a:pt x="275" y="21936"/>
                  </a:cubicBezTo>
                  <a:lnTo>
                    <a:pt x="275" y="21958"/>
                  </a:lnTo>
                  <a:lnTo>
                    <a:pt x="252" y="22027"/>
                  </a:lnTo>
                  <a:cubicBezTo>
                    <a:pt x="229" y="22164"/>
                    <a:pt x="229" y="22301"/>
                    <a:pt x="206" y="22438"/>
                  </a:cubicBezTo>
                  <a:lnTo>
                    <a:pt x="183" y="22620"/>
                  </a:lnTo>
                  <a:cubicBezTo>
                    <a:pt x="183" y="22712"/>
                    <a:pt x="161" y="22803"/>
                    <a:pt x="161" y="22894"/>
                  </a:cubicBezTo>
                  <a:cubicBezTo>
                    <a:pt x="138" y="22986"/>
                    <a:pt x="138" y="23077"/>
                    <a:pt x="138" y="23191"/>
                  </a:cubicBezTo>
                  <a:lnTo>
                    <a:pt x="115" y="23282"/>
                  </a:lnTo>
                  <a:cubicBezTo>
                    <a:pt x="92" y="23351"/>
                    <a:pt x="92" y="23419"/>
                    <a:pt x="69" y="23488"/>
                  </a:cubicBezTo>
                  <a:cubicBezTo>
                    <a:pt x="47" y="23670"/>
                    <a:pt x="24" y="23853"/>
                    <a:pt x="24" y="24036"/>
                  </a:cubicBezTo>
                  <a:cubicBezTo>
                    <a:pt x="1" y="24332"/>
                    <a:pt x="1" y="24606"/>
                    <a:pt x="1" y="24880"/>
                  </a:cubicBezTo>
                  <a:lnTo>
                    <a:pt x="1" y="25085"/>
                  </a:lnTo>
                  <a:cubicBezTo>
                    <a:pt x="1" y="25428"/>
                    <a:pt x="24" y="25770"/>
                    <a:pt x="24" y="26158"/>
                  </a:cubicBezTo>
                  <a:lnTo>
                    <a:pt x="24" y="26295"/>
                  </a:lnTo>
                  <a:lnTo>
                    <a:pt x="47" y="26409"/>
                  </a:lnTo>
                  <a:cubicBezTo>
                    <a:pt x="47" y="26592"/>
                    <a:pt x="47" y="26775"/>
                    <a:pt x="47" y="26934"/>
                  </a:cubicBezTo>
                  <a:cubicBezTo>
                    <a:pt x="47" y="27071"/>
                    <a:pt x="69" y="27185"/>
                    <a:pt x="69" y="27322"/>
                  </a:cubicBezTo>
                  <a:lnTo>
                    <a:pt x="69" y="27436"/>
                  </a:lnTo>
                  <a:cubicBezTo>
                    <a:pt x="92" y="27779"/>
                    <a:pt x="138" y="28121"/>
                    <a:pt x="183" y="28509"/>
                  </a:cubicBezTo>
                  <a:lnTo>
                    <a:pt x="206" y="28669"/>
                  </a:lnTo>
                  <a:lnTo>
                    <a:pt x="229" y="28715"/>
                  </a:lnTo>
                  <a:cubicBezTo>
                    <a:pt x="252" y="28966"/>
                    <a:pt x="298" y="29217"/>
                    <a:pt x="366" y="29468"/>
                  </a:cubicBezTo>
                  <a:lnTo>
                    <a:pt x="457" y="29879"/>
                  </a:lnTo>
                  <a:cubicBezTo>
                    <a:pt x="549" y="30335"/>
                    <a:pt x="663" y="30815"/>
                    <a:pt x="777" y="31271"/>
                  </a:cubicBezTo>
                  <a:cubicBezTo>
                    <a:pt x="800" y="31385"/>
                    <a:pt x="823" y="31499"/>
                    <a:pt x="868" y="31614"/>
                  </a:cubicBezTo>
                  <a:lnTo>
                    <a:pt x="914" y="31750"/>
                  </a:lnTo>
                  <a:cubicBezTo>
                    <a:pt x="960" y="31887"/>
                    <a:pt x="1005" y="32047"/>
                    <a:pt x="1051" y="32207"/>
                  </a:cubicBezTo>
                  <a:cubicBezTo>
                    <a:pt x="1142" y="32504"/>
                    <a:pt x="1233" y="32800"/>
                    <a:pt x="1348" y="33074"/>
                  </a:cubicBezTo>
                  <a:lnTo>
                    <a:pt x="1439" y="33394"/>
                  </a:lnTo>
                  <a:cubicBezTo>
                    <a:pt x="1507" y="33576"/>
                    <a:pt x="1576" y="33759"/>
                    <a:pt x="1644" y="33965"/>
                  </a:cubicBezTo>
                  <a:lnTo>
                    <a:pt x="1713" y="34147"/>
                  </a:lnTo>
                  <a:lnTo>
                    <a:pt x="1781" y="34284"/>
                  </a:lnTo>
                  <a:cubicBezTo>
                    <a:pt x="1827" y="34467"/>
                    <a:pt x="1895" y="34649"/>
                    <a:pt x="1987" y="34832"/>
                  </a:cubicBezTo>
                  <a:cubicBezTo>
                    <a:pt x="2238" y="35517"/>
                    <a:pt x="2512" y="36110"/>
                    <a:pt x="2786" y="36635"/>
                  </a:cubicBezTo>
                  <a:lnTo>
                    <a:pt x="2831" y="36726"/>
                  </a:lnTo>
                  <a:cubicBezTo>
                    <a:pt x="2945" y="36955"/>
                    <a:pt x="3082" y="37229"/>
                    <a:pt x="3242" y="37457"/>
                  </a:cubicBezTo>
                  <a:lnTo>
                    <a:pt x="3470" y="37776"/>
                  </a:lnTo>
                  <a:cubicBezTo>
                    <a:pt x="3584" y="37913"/>
                    <a:pt x="3676" y="38073"/>
                    <a:pt x="3790" y="38233"/>
                  </a:cubicBezTo>
                  <a:cubicBezTo>
                    <a:pt x="3858" y="38301"/>
                    <a:pt x="3904" y="38393"/>
                    <a:pt x="3972" y="38484"/>
                  </a:cubicBezTo>
                  <a:lnTo>
                    <a:pt x="4018" y="38575"/>
                  </a:lnTo>
                  <a:lnTo>
                    <a:pt x="4064" y="38621"/>
                  </a:lnTo>
                  <a:cubicBezTo>
                    <a:pt x="4132" y="38758"/>
                    <a:pt x="4224" y="38872"/>
                    <a:pt x="4338" y="39009"/>
                  </a:cubicBezTo>
                  <a:cubicBezTo>
                    <a:pt x="4429" y="39123"/>
                    <a:pt x="4520" y="39260"/>
                    <a:pt x="4612" y="39374"/>
                  </a:cubicBezTo>
                  <a:cubicBezTo>
                    <a:pt x="4612" y="39443"/>
                    <a:pt x="4634" y="39488"/>
                    <a:pt x="4657" y="39534"/>
                  </a:cubicBezTo>
                  <a:cubicBezTo>
                    <a:pt x="4680" y="39602"/>
                    <a:pt x="4703" y="39648"/>
                    <a:pt x="4726" y="39694"/>
                  </a:cubicBezTo>
                  <a:cubicBezTo>
                    <a:pt x="4771" y="39785"/>
                    <a:pt x="4817" y="39853"/>
                    <a:pt x="4863" y="39945"/>
                  </a:cubicBezTo>
                  <a:cubicBezTo>
                    <a:pt x="4977" y="40127"/>
                    <a:pt x="5091" y="40310"/>
                    <a:pt x="5251" y="40538"/>
                  </a:cubicBezTo>
                  <a:cubicBezTo>
                    <a:pt x="5388" y="40721"/>
                    <a:pt x="5547" y="40903"/>
                    <a:pt x="5662" y="41086"/>
                  </a:cubicBezTo>
                  <a:lnTo>
                    <a:pt x="5753" y="41177"/>
                  </a:lnTo>
                  <a:lnTo>
                    <a:pt x="5799" y="41223"/>
                  </a:lnTo>
                  <a:lnTo>
                    <a:pt x="5844" y="41269"/>
                  </a:lnTo>
                  <a:lnTo>
                    <a:pt x="5890" y="41337"/>
                  </a:lnTo>
                  <a:lnTo>
                    <a:pt x="6004" y="41474"/>
                  </a:lnTo>
                  <a:lnTo>
                    <a:pt x="6050" y="41497"/>
                  </a:lnTo>
                  <a:lnTo>
                    <a:pt x="6072" y="41543"/>
                  </a:lnTo>
                  <a:cubicBezTo>
                    <a:pt x="6118" y="41588"/>
                    <a:pt x="6118" y="41588"/>
                    <a:pt x="6141" y="41611"/>
                  </a:cubicBezTo>
                  <a:cubicBezTo>
                    <a:pt x="6164" y="41634"/>
                    <a:pt x="6209" y="41657"/>
                    <a:pt x="6255" y="41679"/>
                  </a:cubicBezTo>
                  <a:cubicBezTo>
                    <a:pt x="6346" y="41771"/>
                    <a:pt x="6438" y="41885"/>
                    <a:pt x="6552" y="41976"/>
                  </a:cubicBezTo>
                  <a:cubicBezTo>
                    <a:pt x="6757" y="42204"/>
                    <a:pt x="6985" y="42433"/>
                    <a:pt x="7237" y="42661"/>
                  </a:cubicBezTo>
                  <a:cubicBezTo>
                    <a:pt x="7373" y="42775"/>
                    <a:pt x="7488" y="42889"/>
                    <a:pt x="7625" y="42980"/>
                  </a:cubicBezTo>
                  <a:cubicBezTo>
                    <a:pt x="7739" y="43072"/>
                    <a:pt x="7853" y="43163"/>
                    <a:pt x="7990" y="43232"/>
                  </a:cubicBezTo>
                  <a:cubicBezTo>
                    <a:pt x="8035" y="43277"/>
                    <a:pt x="8104" y="43300"/>
                    <a:pt x="8150" y="43346"/>
                  </a:cubicBezTo>
                  <a:lnTo>
                    <a:pt x="8241" y="43391"/>
                  </a:lnTo>
                  <a:lnTo>
                    <a:pt x="8332" y="43460"/>
                  </a:lnTo>
                  <a:lnTo>
                    <a:pt x="8378" y="43505"/>
                  </a:lnTo>
                  <a:cubicBezTo>
                    <a:pt x="8492" y="43574"/>
                    <a:pt x="8583" y="43620"/>
                    <a:pt x="8652" y="43688"/>
                  </a:cubicBezTo>
                  <a:cubicBezTo>
                    <a:pt x="8766" y="43779"/>
                    <a:pt x="8903" y="43871"/>
                    <a:pt x="9017" y="43939"/>
                  </a:cubicBezTo>
                  <a:lnTo>
                    <a:pt x="9222" y="44076"/>
                  </a:lnTo>
                  <a:lnTo>
                    <a:pt x="9428" y="44213"/>
                  </a:lnTo>
                  <a:cubicBezTo>
                    <a:pt x="9496" y="44259"/>
                    <a:pt x="9565" y="44304"/>
                    <a:pt x="9633" y="44350"/>
                  </a:cubicBezTo>
                  <a:lnTo>
                    <a:pt x="9679" y="44396"/>
                  </a:lnTo>
                  <a:cubicBezTo>
                    <a:pt x="9839" y="44487"/>
                    <a:pt x="9998" y="44601"/>
                    <a:pt x="10158" y="44692"/>
                  </a:cubicBezTo>
                  <a:cubicBezTo>
                    <a:pt x="10364" y="44829"/>
                    <a:pt x="10569" y="44943"/>
                    <a:pt x="10752" y="45080"/>
                  </a:cubicBezTo>
                  <a:lnTo>
                    <a:pt x="10820" y="45149"/>
                  </a:lnTo>
                  <a:cubicBezTo>
                    <a:pt x="10911" y="45195"/>
                    <a:pt x="10980" y="45240"/>
                    <a:pt x="11048" y="45309"/>
                  </a:cubicBezTo>
                  <a:cubicBezTo>
                    <a:pt x="11094" y="45332"/>
                    <a:pt x="11162" y="45377"/>
                    <a:pt x="11231" y="45400"/>
                  </a:cubicBezTo>
                  <a:lnTo>
                    <a:pt x="11345" y="45468"/>
                  </a:lnTo>
                  <a:cubicBezTo>
                    <a:pt x="11414" y="45514"/>
                    <a:pt x="11505" y="45560"/>
                    <a:pt x="11596" y="45605"/>
                  </a:cubicBezTo>
                  <a:cubicBezTo>
                    <a:pt x="11710" y="45651"/>
                    <a:pt x="11824" y="45697"/>
                    <a:pt x="11961" y="45720"/>
                  </a:cubicBezTo>
                  <a:cubicBezTo>
                    <a:pt x="12053" y="45742"/>
                    <a:pt x="12167" y="45765"/>
                    <a:pt x="12281" y="45765"/>
                  </a:cubicBezTo>
                  <a:lnTo>
                    <a:pt x="12509" y="45765"/>
                  </a:lnTo>
                  <a:cubicBezTo>
                    <a:pt x="12669" y="45765"/>
                    <a:pt x="12829" y="45742"/>
                    <a:pt x="12988" y="45742"/>
                  </a:cubicBezTo>
                  <a:cubicBezTo>
                    <a:pt x="13148" y="45742"/>
                    <a:pt x="13285" y="45765"/>
                    <a:pt x="13422" y="45788"/>
                  </a:cubicBezTo>
                  <a:lnTo>
                    <a:pt x="13559" y="45811"/>
                  </a:lnTo>
                  <a:lnTo>
                    <a:pt x="13628" y="45811"/>
                  </a:lnTo>
                  <a:cubicBezTo>
                    <a:pt x="13673" y="45902"/>
                    <a:pt x="13696" y="45971"/>
                    <a:pt x="13696" y="46062"/>
                  </a:cubicBezTo>
                  <a:lnTo>
                    <a:pt x="13696" y="46153"/>
                  </a:lnTo>
                  <a:cubicBezTo>
                    <a:pt x="13719" y="46176"/>
                    <a:pt x="13719" y="46199"/>
                    <a:pt x="13719" y="46245"/>
                  </a:cubicBezTo>
                  <a:cubicBezTo>
                    <a:pt x="13719" y="46290"/>
                    <a:pt x="13719" y="46336"/>
                    <a:pt x="13742" y="46381"/>
                  </a:cubicBezTo>
                  <a:cubicBezTo>
                    <a:pt x="13742" y="46473"/>
                    <a:pt x="13787" y="46518"/>
                    <a:pt x="13856" y="46610"/>
                  </a:cubicBezTo>
                  <a:cubicBezTo>
                    <a:pt x="13924" y="46701"/>
                    <a:pt x="14061" y="46747"/>
                    <a:pt x="14153" y="46769"/>
                  </a:cubicBezTo>
                  <a:cubicBezTo>
                    <a:pt x="14267" y="46792"/>
                    <a:pt x="14381" y="46792"/>
                    <a:pt x="14495" y="46815"/>
                  </a:cubicBezTo>
                  <a:lnTo>
                    <a:pt x="14860" y="46815"/>
                  </a:lnTo>
                  <a:lnTo>
                    <a:pt x="14906" y="46792"/>
                  </a:lnTo>
                  <a:lnTo>
                    <a:pt x="15568" y="46792"/>
                  </a:lnTo>
                  <a:cubicBezTo>
                    <a:pt x="15613" y="46815"/>
                    <a:pt x="15636" y="46815"/>
                    <a:pt x="15659" y="46815"/>
                  </a:cubicBezTo>
                  <a:cubicBezTo>
                    <a:pt x="15682" y="46838"/>
                    <a:pt x="15728" y="46838"/>
                    <a:pt x="15773" y="46838"/>
                  </a:cubicBezTo>
                  <a:cubicBezTo>
                    <a:pt x="15842" y="46861"/>
                    <a:pt x="15864" y="46861"/>
                    <a:pt x="15887" y="46861"/>
                  </a:cubicBezTo>
                  <a:lnTo>
                    <a:pt x="16001" y="46861"/>
                  </a:lnTo>
                  <a:cubicBezTo>
                    <a:pt x="16047" y="46838"/>
                    <a:pt x="16116" y="46815"/>
                    <a:pt x="16138" y="46792"/>
                  </a:cubicBezTo>
                  <a:cubicBezTo>
                    <a:pt x="16207" y="46724"/>
                    <a:pt x="16253" y="46701"/>
                    <a:pt x="16275" y="46678"/>
                  </a:cubicBezTo>
                  <a:cubicBezTo>
                    <a:pt x="16321" y="46610"/>
                    <a:pt x="16367" y="46541"/>
                    <a:pt x="16412" y="46473"/>
                  </a:cubicBezTo>
                  <a:cubicBezTo>
                    <a:pt x="16458" y="46381"/>
                    <a:pt x="16526" y="46245"/>
                    <a:pt x="16572" y="46085"/>
                  </a:cubicBezTo>
                  <a:cubicBezTo>
                    <a:pt x="16595" y="45948"/>
                    <a:pt x="16618" y="45788"/>
                    <a:pt x="16618" y="45628"/>
                  </a:cubicBezTo>
                  <a:lnTo>
                    <a:pt x="16618" y="45583"/>
                  </a:lnTo>
                  <a:cubicBezTo>
                    <a:pt x="16618" y="45468"/>
                    <a:pt x="16618" y="45354"/>
                    <a:pt x="16595" y="45263"/>
                  </a:cubicBezTo>
                  <a:cubicBezTo>
                    <a:pt x="16572" y="45217"/>
                    <a:pt x="16549" y="45149"/>
                    <a:pt x="16481" y="45080"/>
                  </a:cubicBezTo>
                  <a:cubicBezTo>
                    <a:pt x="16435" y="45058"/>
                    <a:pt x="16389" y="45035"/>
                    <a:pt x="16367" y="45012"/>
                  </a:cubicBezTo>
                  <a:cubicBezTo>
                    <a:pt x="16275" y="44966"/>
                    <a:pt x="16207" y="44943"/>
                    <a:pt x="16116" y="44921"/>
                  </a:cubicBezTo>
                  <a:lnTo>
                    <a:pt x="15864" y="44829"/>
                  </a:lnTo>
                  <a:lnTo>
                    <a:pt x="15773" y="44807"/>
                  </a:lnTo>
                  <a:cubicBezTo>
                    <a:pt x="15636" y="44761"/>
                    <a:pt x="15499" y="44715"/>
                    <a:pt x="15339" y="44670"/>
                  </a:cubicBezTo>
                  <a:cubicBezTo>
                    <a:pt x="15203" y="44624"/>
                    <a:pt x="15088" y="44601"/>
                    <a:pt x="14997" y="44555"/>
                  </a:cubicBezTo>
                  <a:cubicBezTo>
                    <a:pt x="14723" y="44441"/>
                    <a:pt x="14472" y="44304"/>
                    <a:pt x="14244" y="44190"/>
                  </a:cubicBezTo>
                  <a:lnTo>
                    <a:pt x="14175" y="44145"/>
                  </a:lnTo>
                  <a:cubicBezTo>
                    <a:pt x="14061" y="44076"/>
                    <a:pt x="13947" y="44030"/>
                    <a:pt x="13833" y="43985"/>
                  </a:cubicBezTo>
                  <a:lnTo>
                    <a:pt x="13719" y="43916"/>
                  </a:lnTo>
                  <a:cubicBezTo>
                    <a:pt x="13628" y="43871"/>
                    <a:pt x="13513" y="43825"/>
                    <a:pt x="13422" y="43779"/>
                  </a:cubicBezTo>
                  <a:cubicBezTo>
                    <a:pt x="13308" y="43711"/>
                    <a:pt x="13194" y="43665"/>
                    <a:pt x="13080" y="43597"/>
                  </a:cubicBezTo>
                  <a:cubicBezTo>
                    <a:pt x="13011" y="43551"/>
                    <a:pt x="12943" y="43528"/>
                    <a:pt x="12874" y="43483"/>
                  </a:cubicBezTo>
                  <a:cubicBezTo>
                    <a:pt x="12829" y="43460"/>
                    <a:pt x="12760" y="43437"/>
                    <a:pt x="12715" y="43414"/>
                  </a:cubicBezTo>
                  <a:cubicBezTo>
                    <a:pt x="12441" y="43277"/>
                    <a:pt x="12190" y="43140"/>
                    <a:pt x="11939" y="43003"/>
                  </a:cubicBezTo>
                  <a:cubicBezTo>
                    <a:pt x="11847" y="42980"/>
                    <a:pt x="11779" y="42935"/>
                    <a:pt x="11710" y="42912"/>
                  </a:cubicBezTo>
                  <a:lnTo>
                    <a:pt x="11665" y="42889"/>
                  </a:lnTo>
                  <a:lnTo>
                    <a:pt x="11573" y="42844"/>
                  </a:lnTo>
                  <a:lnTo>
                    <a:pt x="11391" y="42752"/>
                  </a:lnTo>
                  <a:cubicBezTo>
                    <a:pt x="11254" y="42684"/>
                    <a:pt x="11140" y="42615"/>
                    <a:pt x="11026" y="42547"/>
                  </a:cubicBezTo>
                  <a:lnTo>
                    <a:pt x="10980" y="42501"/>
                  </a:lnTo>
                  <a:cubicBezTo>
                    <a:pt x="10889" y="42456"/>
                    <a:pt x="10797" y="42387"/>
                    <a:pt x="10729" y="42341"/>
                  </a:cubicBezTo>
                  <a:lnTo>
                    <a:pt x="10592" y="42227"/>
                  </a:lnTo>
                  <a:lnTo>
                    <a:pt x="10455" y="42136"/>
                  </a:lnTo>
                  <a:cubicBezTo>
                    <a:pt x="10318" y="42045"/>
                    <a:pt x="10181" y="41953"/>
                    <a:pt x="10067" y="41839"/>
                  </a:cubicBezTo>
                  <a:cubicBezTo>
                    <a:pt x="9976" y="41771"/>
                    <a:pt x="9884" y="41725"/>
                    <a:pt x="9816" y="41634"/>
                  </a:cubicBezTo>
                  <a:cubicBezTo>
                    <a:pt x="9724" y="41565"/>
                    <a:pt x="9656" y="41497"/>
                    <a:pt x="9565" y="41428"/>
                  </a:cubicBezTo>
                  <a:cubicBezTo>
                    <a:pt x="9473" y="41360"/>
                    <a:pt x="9382" y="41269"/>
                    <a:pt x="9291" y="41200"/>
                  </a:cubicBezTo>
                  <a:cubicBezTo>
                    <a:pt x="9222" y="41132"/>
                    <a:pt x="9177" y="41063"/>
                    <a:pt x="9108" y="40995"/>
                  </a:cubicBezTo>
                  <a:lnTo>
                    <a:pt x="9063" y="40949"/>
                  </a:lnTo>
                  <a:lnTo>
                    <a:pt x="8811" y="40675"/>
                  </a:lnTo>
                  <a:cubicBezTo>
                    <a:pt x="8606" y="40424"/>
                    <a:pt x="8332" y="40150"/>
                    <a:pt x="8127" y="39876"/>
                  </a:cubicBezTo>
                  <a:cubicBezTo>
                    <a:pt x="8094" y="39843"/>
                    <a:pt x="8071" y="39821"/>
                    <a:pt x="8054" y="39801"/>
                  </a:cubicBezTo>
                  <a:lnTo>
                    <a:pt x="8054" y="39801"/>
                  </a:lnTo>
                  <a:lnTo>
                    <a:pt x="7990" y="39694"/>
                  </a:lnTo>
                  <a:cubicBezTo>
                    <a:pt x="7784" y="39443"/>
                    <a:pt x="7602" y="39214"/>
                    <a:pt x="7442" y="38963"/>
                  </a:cubicBezTo>
                  <a:cubicBezTo>
                    <a:pt x="7259" y="38689"/>
                    <a:pt x="7100" y="38415"/>
                    <a:pt x="6985" y="38142"/>
                  </a:cubicBezTo>
                  <a:cubicBezTo>
                    <a:pt x="6940" y="38027"/>
                    <a:pt x="6894" y="37913"/>
                    <a:pt x="6848" y="37822"/>
                  </a:cubicBezTo>
                  <a:lnTo>
                    <a:pt x="6826" y="37708"/>
                  </a:lnTo>
                  <a:cubicBezTo>
                    <a:pt x="6780" y="37639"/>
                    <a:pt x="6757" y="37548"/>
                    <a:pt x="6712" y="37457"/>
                  </a:cubicBezTo>
                  <a:lnTo>
                    <a:pt x="6666" y="37343"/>
                  </a:lnTo>
                  <a:cubicBezTo>
                    <a:pt x="6597" y="37114"/>
                    <a:pt x="6506" y="36909"/>
                    <a:pt x="6460" y="36704"/>
                  </a:cubicBezTo>
                  <a:cubicBezTo>
                    <a:pt x="6346" y="36247"/>
                    <a:pt x="6278" y="35768"/>
                    <a:pt x="6209" y="35357"/>
                  </a:cubicBezTo>
                  <a:lnTo>
                    <a:pt x="6187" y="35174"/>
                  </a:lnTo>
                  <a:cubicBezTo>
                    <a:pt x="6164" y="34946"/>
                    <a:pt x="6141" y="34672"/>
                    <a:pt x="6141" y="34398"/>
                  </a:cubicBezTo>
                  <a:lnTo>
                    <a:pt x="6141" y="34375"/>
                  </a:lnTo>
                  <a:cubicBezTo>
                    <a:pt x="6164" y="34079"/>
                    <a:pt x="6164" y="33828"/>
                    <a:pt x="6209" y="33576"/>
                  </a:cubicBezTo>
                  <a:cubicBezTo>
                    <a:pt x="6232" y="33348"/>
                    <a:pt x="6278" y="33097"/>
                    <a:pt x="6324" y="32869"/>
                  </a:cubicBezTo>
                  <a:cubicBezTo>
                    <a:pt x="6392" y="32595"/>
                    <a:pt x="6460" y="32344"/>
                    <a:pt x="6529" y="32093"/>
                  </a:cubicBezTo>
                  <a:cubicBezTo>
                    <a:pt x="6597" y="31865"/>
                    <a:pt x="6689" y="31636"/>
                    <a:pt x="6780" y="31408"/>
                  </a:cubicBezTo>
                  <a:lnTo>
                    <a:pt x="6803" y="31340"/>
                  </a:lnTo>
                  <a:cubicBezTo>
                    <a:pt x="6871" y="31157"/>
                    <a:pt x="6917" y="30974"/>
                    <a:pt x="6985" y="30815"/>
                  </a:cubicBezTo>
                  <a:lnTo>
                    <a:pt x="7008" y="30792"/>
                  </a:lnTo>
                  <a:cubicBezTo>
                    <a:pt x="7145" y="30449"/>
                    <a:pt x="7328" y="30107"/>
                    <a:pt x="7602" y="29719"/>
                  </a:cubicBezTo>
                  <a:cubicBezTo>
                    <a:pt x="7853" y="29308"/>
                    <a:pt x="8081" y="28966"/>
                    <a:pt x="8309" y="28669"/>
                  </a:cubicBezTo>
                  <a:lnTo>
                    <a:pt x="8446" y="28532"/>
                  </a:lnTo>
                  <a:cubicBezTo>
                    <a:pt x="8583" y="28327"/>
                    <a:pt x="8743" y="28144"/>
                    <a:pt x="8903" y="27961"/>
                  </a:cubicBezTo>
                  <a:lnTo>
                    <a:pt x="9085" y="27733"/>
                  </a:lnTo>
                  <a:cubicBezTo>
                    <a:pt x="9199" y="27573"/>
                    <a:pt x="9336" y="27414"/>
                    <a:pt x="9496" y="27254"/>
                  </a:cubicBezTo>
                  <a:cubicBezTo>
                    <a:pt x="9588" y="27117"/>
                    <a:pt x="9702" y="27003"/>
                    <a:pt x="9816" y="26866"/>
                  </a:cubicBezTo>
                  <a:lnTo>
                    <a:pt x="9930" y="26752"/>
                  </a:lnTo>
                  <a:lnTo>
                    <a:pt x="9953" y="26706"/>
                  </a:lnTo>
                  <a:cubicBezTo>
                    <a:pt x="10021" y="26638"/>
                    <a:pt x="10067" y="26569"/>
                    <a:pt x="10135" y="26523"/>
                  </a:cubicBezTo>
                  <a:lnTo>
                    <a:pt x="10227" y="26387"/>
                  </a:lnTo>
                  <a:lnTo>
                    <a:pt x="10318" y="26295"/>
                  </a:lnTo>
                  <a:cubicBezTo>
                    <a:pt x="10455" y="26113"/>
                    <a:pt x="10569" y="25953"/>
                    <a:pt x="10706" y="25793"/>
                  </a:cubicBezTo>
                  <a:lnTo>
                    <a:pt x="10820" y="25679"/>
                  </a:lnTo>
                  <a:cubicBezTo>
                    <a:pt x="10934" y="25542"/>
                    <a:pt x="11071" y="25382"/>
                    <a:pt x="11185" y="25245"/>
                  </a:cubicBezTo>
                  <a:cubicBezTo>
                    <a:pt x="11254" y="25154"/>
                    <a:pt x="11345" y="25040"/>
                    <a:pt x="11414" y="24926"/>
                  </a:cubicBezTo>
                  <a:cubicBezTo>
                    <a:pt x="11436" y="24903"/>
                    <a:pt x="11459" y="24857"/>
                    <a:pt x="11482" y="24834"/>
                  </a:cubicBezTo>
                  <a:cubicBezTo>
                    <a:pt x="11505" y="24789"/>
                    <a:pt x="11528" y="24743"/>
                    <a:pt x="11573" y="24720"/>
                  </a:cubicBezTo>
                  <a:lnTo>
                    <a:pt x="11687" y="24561"/>
                  </a:lnTo>
                  <a:cubicBezTo>
                    <a:pt x="11756" y="24469"/>
                    <a:pt x="11824" y="24378"/>
                    <a:pt x="11893" y="24264"/>
                  </a:cubicBezTo>
                  <a:cubicBezTo>
                    <a:pt x="11984" y="24127"/>
                    <a:pt x="12053" y="23990"/>
                    <a:pt x="12144" y="23830"/>
                  </a:cubicBezTo>
                  <a:lnTo>
                    <a:pt x="12144" y="23784"/>
                  </a:lnTo>
                  <a:lnTo>
                    <a:pt x="12167" y="23762"/>
                  </a:lnTo>
                  <a:cubicBezTo>
                    <a:pt x="12167" y="23716"/>
                    <a:pt x="12190" y="23693"/>
                    <a:pt x="12190" y="23648"/>
                  </a:cubicBezTo>
                  <a:lnTo>
                    <a:pt x="12212" y="23602"/>
                  </a:lnTo>
                  <a:lnTo>
                    <a:pt x="12235" y="23533"/>
                  </a:lnTo>
                  <a:lnTo>
                    <a:pt x="12258" y="23465"/>
                  </a:lnTo>
                  <a:cubicBezTo>
                    <a:pt x="12281" y="23396"/>
                    <a:pt x="12304" y="23351"/>
                    <a:pt x="12281" y="23282"/>
                  </a:cubicBezTo>
                  <a:cubicBezTo>
                    <a:pt x="12281" y="23237"/>
                    <a:pt x="12281" y="23214"/>
                    <a:pt x="12281" y="23191"/>
                  </a:cubicBezTo>
                  <a:cubicBezTo>
                    <a:pt x="12258" y="23123"/>
                    <a:pt x="12235" y="23077"/>
                    <a:pt x="12190" y="23031"/>
                  </a:cubicBezTo>
                  <a:cubicBezTo>
                    <a:pt x="12121" y="22986"/>
                    <a:pt x="12075" y="22940"/>
                    <a:pt x="12007" y="22917"/>
                  </a:cubicBezTo>
                  <a:lnTo>
                    <a:pt x="11870" y="22917"/>
                  </a:lnTo>
                  <a:cubicBezTo>
                    <a:pt x="11824" y="22917"/>
                    <a:pt x="11779" y="22917"/>
                    <a:pt x="11710" y="22940"/>
                  </a:cubicBezTo>
                  <a:cubicBezTo>
                    <a:pt x="11619" y="22963"/>
                    <a:pt x="11505" y="23008"/>
                    <a:pt x="11368" y="23077"/>
                  </a:cubicBezTo>
                  <a:cubicBezTo>
                    <a:pt x="11299" y="23123"/>
                    <a:pt x="11231" y="23168"/>
                    <a:pt x="11162" y="23214"/>
                  </a:cubicBezTo>
                  <a:lnTo>
                    <a:pt x="11094" y="23259"/>
                  </a:lnTo>
                  <a:cubicBezTo>
                    <a:pt x="11003" y="23305"/>
                    <a:pt x="10934" y="23374"/>
                    <a:pt x="10843" y="23442"/>
                  </a:cubicBezTo>
                  <a:lnTo>
                    <a:pt x="10774" y="23488"/>
                  </a:lnTo>
                  <a:lnTo>
                    <a:pt x="10706" y="23533"/>
                  </a:lnTo>
                  <a:lnTo>
                    <a:pt x="10637" y="23579"/>
                  </a:lnTo>
                  <a:cubicBezTo>
                    <a:pt x="10523" y="23670"/>
                    <a:pt x="10386" y="23784"/>
                    <a:pt x="10249" y="23876"/>
                  </a:cubicBezTo>
                  <a:lnTo>
                    <a:pt x="10135" y="23967"/>
                  </a:lnTo>
                  <a:lnTo>
                    <a:pt x="10090" y="23990"/>
                  </a:lnTo>
                  <a:lnTo>
                    <a:pt x="10044" y="24036"/>
                  </a:lnTo>
                  <a:lnTo>
                    <a:pt x="10021" y="24058"/>
                  </a:lnTo>
                  <a:lnTo>
                    <a:pt x="9998" y="24081"/>
                  </a:lnTo>
                  <a:cubicBezTo>
                    <a:pt x="9953" y="24127"/>
                    <a:pt x="9884" y="24150"/>
                    <a:pt x="9839" y="24195"/>
                  </a:cubicBezTo>
                  <a:lnTo>
                    <a:pt x="9747" y="24264"/>
                  </a:lnTo>
                  <a:cubicBezTo>
                    <a:pt x="9633" y="24332"/>
                    <a:pt x="9542" y="24378"/>
                    <a:pt x="9451" y="24424"/>
                  </a:cubicBezTo>
                  <a:cubicBezTo>
                    <a:pt x="9359" y="24446"/>
                    <a:pt x="9268" y="24492"/>
                    <a:pt x="9177" y="24515"/>
                  </a:cubicBezTo>
                  <a:cubicBezTo>
                    <a:pt x="9085" y="24538"/>
                    <a:pt x="9017" y="24561"/>
                    <a:pt x="8926" y="24583"/>
                  </a:cubicBezTo>
                  <a:lnTo>
                    <a:pt x="8697" y="24583"/>
                  </a:lnTo>
                  <a:cubicBezTo>
                    <a:pt x="8652" y="24583"/>
                    <a:pt x="8606" y="24561"/>
                    <a:pt x="8560" y="24538"/>
                  </a:cubicBezTo>
                  <a:cubicBezTo>
                    <a:pt x="8515" y="24515"/>
                    <a:pt x="8469" y="24492"/>
                    <a:pt x="8423" y="24469"/>
                  </a:cubicBezTo>
                  <a:cubicBezTo>
                    <a:pt x="8355" y="24401"/>
                    <a:pt x="8264" y="24332"/>
                    <a:pt x="8195" y="24241"/>
                  </a:cubicBezTo>
                  <a:cubicBezTo>
                    <a:pt x="8127" y="24195"/>
                    <a:pt x="8081" y="24104"/>
                    <a:pt x="8013" y="24036"/>
                  </a:cubicBezTo>
                  <a:cubicBezTo>
                    <a:pt x="7967" y="23967"/>
                    <a:pt x="7921" y="23899"/>
                    <a:pt x="7876" y="23807"/>
                  </a:cubicBezTo>
                  <a:cubicBezTo>
                    <a:pt x="7830" y="23693"/>
                    <a:pt x="7807" y="23602"/>
                    <a:pt x="7784" y="23511"/>
                  </a:cubicBezTo>
                  <a:cubicBezTo>
                    <a:pt x="7761" y="23259"/>
                    <a:pt x="7761" y="22986"/>
                    <a:pt x="7761" y="22734"/>
                  </a:cubicBezTo>
                  <a:cubicBezTo>
                    <a:pt x="7784" y="22415"/>
                    <a:pt x="7807" y="22164"/>
                    <a:pt x="7830" y="21913"/>
                  </a:cubicBezTo>
                  <a:cubicBezTo>
                    <a:pt x="7853" y="21753"/>
                    <a:pt x="7876" y="21548"/>
                    <a:pt x="7921" y="21365"/>
                  </a:cubicBezTo>
                  <a:cubicBezTo>
                    <a:pt x="7967" y="21205"/>
                    <a:pt x="8013" y="21023"/>
                    <a:pt x="8058" y="20863"/>
                  </a:cubicBezTo>
                  <a:lnTo>
                    <a:pt x="8104" y="20657"/>
                  </a:lnTo>
                  <a:cubicBezTo>
                    <a:pt x="8150" y="20520"/>
                    <a:pt x="8172" y="20383"/>
                    <a:pt x="8218" y="20269"/>
                  </a:cubicBezTo>
                  <a:cubicBezTo>
                    <a:pt x="8264" y="20087"/>
                    <a:pt x="8332" y="19904"/>
                    <a:pt x="8423" y="19699"/>
                  </a:cubicBezTo>
                  <a:lnTo>
                    <a:pt x="8469" y="19585"/>
                  </a:lnTo>
                  <a:cubicBezTo>
                    <a:pt x="8560" y="19356"/>
                    <a:pt x="8652" y="19174"/>
                    <a:pt x="8720" y="18968"/>
                  </a:cubicBezTo>
                  <a:cubicBezTo>
                    <a:pt x="8743" y="18877"/>
                    <a:pt x="8720" y="18786"/>
                    <a:pt x="8675" y="18694"/>
                  </a:cubicBezTo>
                  <a:lnTo>
                    <a:pt x="8720" y="18626"/>
                  </a:lnTo>
                  <a:lnTo>
                    <a:pt x="8743" y="18535"/>
                  </a:lnTo>
                  <a:cubicBezTo>
                    <a:pt x="8811" y="18443"/>
                    <a:pt x="8880" y="18329"/>
                    <a:pt x="8926" y="18238"/>
                  </a:cubicBezTo>
                  <a:cubicBezTo>
                    <a:pt x="9085" y="18010"/>
                    <a:pt x="9245" y="17781"/>
                    <a:pt x="9428" y="17530"/>
                  </a:cubicBezTo>
                  <a:cubicBezTo>
                    <a:pt x="9496" y="17416"/>
                    <a:pt x="9588" y="17302"/>
                    <a:pt x="9679" y="17188"/>
                  </a:cubicBezTo>
                  <a:cubicBezTo>
                    <a:pt x="9747" y="17074"/>
                    <a:pt x="9839" y="16983"/>
                    <a:pt x="9930" y="16891"/>
                  </a:cubicBezTo>
                  <a:lnTo>
                    <a:pt x="9953" y="16846"/>
                  </a:lnTo>
                  <a:cubicBezTo>
                    <a:pt x="10295" y="16480"/>
                    <a:pt x="10683" y="16092"/>
                    <a:pt x="11162" y="15636"/>
                  </a:cubicBezTo>
                  <a:lnTo>
                    <a:pt x="11185" y="15613"/>
                  </a:lnTo>
                  <a:lnTo>
                    <a:pt x="11391" y="15408"/>
                  </a:lnTo>
                  <a:lnTo>
                    <a:pt x="11505" y="15316"/>
                  </a:lnTo>
                  <a:cubicBezTo>
                    <a:pt x="11642" y="15179"/>
                    <a:pt x="11756" y="15065"/>
                    <a:pt x="11893" y="14951"/>
                  </a:cubicBezTo>
                  <a:cubicBezTo>
                    <a:pt x="12007" y="14860"/>
                    <a:pt x="12098" y="14791"/>
                    <a:pt x="12212" y="14700"/>
                  </a:cubicBezTo>
                  <a:lnTo>
                    <a:pt x="12281" y="14654"/>
                  </a:lnTo>
                  <a:lnTo>
                    <a:pt x="12395" y="14540"/>
                  </a:lnTo>
                  <a:cubicBezTo>
                    <a:pt x="12418" y="14517"/>
                    <a:pt x="12441" y="14517"/>
                    <a:pt x="12441" y="14495"/>
                  </a:cubicBezTo>
                  <a:cubicBezTo>
                    <a:pt x="12441" y="14495"/>
                    <a:pt x="12464" y="14472"/>
                    <a:pt x="12486" y="14472"/>
                  </a:cubicBezTo>
                  <a:cubicBezTo>
                    <a:pt x="12600" y="14380"/>
                    <a:pt x="12715" y="14312"/>
                    <a:pt x="12829" y="14243"/>
                  </a:cubicBezTo>
                  <a:cubicBezTo>
                    <a:pt x="12874" y="14198"/>
                    <a:pt x="12943" y="14175"/>
                    <a:pt x="12988" y="14129"/>
                  </a:cubicBezTo>
                  <a:lnTo>
                    <a:pt x="13011" y="14107"/>
                  </a:lnTo>
                  <a:cubicBezTo>
                    <a:pt x="13080" y="14084"/>
                    <a:pt x="13125" y="14038"/>
                    <a:pt x="13194" y="14015"/>
                  </a:cubicBezTo>
                  <a:cubicBezTo>
                    <a:pt x="13377" y="13878"/>
                    <a:pt x="13582" y="13764"/>
                    <a:pt x="13856" y="13627"/>
                  </a:cubicBezTo>
                  <a:cubicBezTo>
                    <a:pt x="14084" y="13490"/>
                    <a:pt x="14312" y="13376"/>
                    <a:pt x="14563" y="13262"/>
                  </a:cubicBezTo>
                  <a:cubicBezTo>
                    <a:pt x="14723" y="13194"/>
                    <a:pt x="14883" y="13102"/>
                    <a:pt x="15020" y="13011"/>
                  </a:cubicBezTo>
                  <a:cubicBezTo>
                    <a:pt x="15111" y="12942"/>
                    <a:pt x="15203" y="12897"/>
                    <a:pt x="15271" y="12874"/>
                  </a:cubicBezTo>
                  <a:lnTo>
                    <a:pt x="15294" y="12851"/>
                  </a:lnTo>
                  <a:lnTo>
                    <a:pt x="15385" y="12806"/>
                  </a:lnTo>
                  <a:cubicBezTo>
                    <a:pt x="15476" y="12737"/>
                    <a:pt x="15568" y="12714"/>
                    <a:pt x="15659" y="12669"/>
                  </a:cubicBezTo>
                  <a:cubicBezTo>
                    <a:pt x="15682" y="12691"/>
                    <a:pt x="15705" y="12691"/>
                    <a:pt x="15773" y="12714"/>
                  </a:cubicBezTo>
                  <a:lnTo>
                    <a:pt x="15910" y="12714"/>
                  </a:lnTo>
                  <a:cubicBezTo>
                    <a:pt x="15979" y="12691"/>
                    <a:pt x="16047" y="12669"/>
                    <a:pt x="16093" y="12646"/>
                  </a:cubicBezTo>
                  <a:cubicBezTo>
                    <a:pt x="16207" y="12623"/>
                    <a:pt x="16298" y="12577"/>
                    <a:pt x="16412" y="12532"/>
                  </a:cubicBezTo>
                  <a:lnTo>
                    <a:pt x="16526" y="12486"/>
                  </a:lnTo>
                  <a:cubicBezTo>
                    <a:pt x="16846" y="12372"/>
                    <a:pt x="17188" y="12258"/>
                    <a:pt x="17531" y="12166"/>
                  </a:cubicBezTo>
                  <a:lnTo>
                    <a:pt x="17576" y="12166"/>
                  </a:lnTo>
                  <a:cubicBezTo>
                    <a:pt x="18147" y="12029"/>
                    <a:pt x="18740" y="11892"/>
                    <a:pt x="19311" y="11847"/>
                  </a:cubicBezTo>
                  <a:cubicBezTo>
                    <a:pt x="19562" y="11824"/>
                    <a:pt x="19813" y="11801"/>
                    <a:pt x="20042" y="11801"/>
                  </a:cubicBezTo>
                  <a:lnTo>
                    <a:pt x="20133" y="11801"/>
                  </a:lnTo>
                  <a:lnTo>
                    <a:pt x="20293" y="11778"/>
                  </a:lnTo>
                  <a:cubicBezTo>
                    <a:pt x="20430" y="11778"/>
                    <a:pt x="20544" y="11756"/>
                    <a:pt x="20681" y="11756"/>
                  </a:cubicBezTo>
                  <a:lnTo>
                    <a:pt x="20749" y="11756"/>
                  </a:lnTo>
                  <a:cubicBezTo>
                    <a:pt x="20932" y="11733"/>
                    <a:pt x="21114" y="11710"/>
                    <a:pt x="21297" y="11710"/>
                  </a:cubicBezTo>
                  <a:lnTo>
                    <a:pt x="22301" y="11710"/>
                  </a:lnTo>
                  <a:cubicBezTo>
                    <a:pt x="22575" y="11710"/>
                    <a:pt x="22872" y="11710"/>
                    <a:pt x="23169" y="11733"/>
                  </a:cubicBezTo>
                  <a:lnTo>
                    <a:pt x="23557" y="11733"/>
                  </a:lnTo>
                  <a:cubicBezTo>
                    <a:pt x="23808" y="11756"/>
                    <a:pt x="24082" y="11778"/>
                    <a:pt x="24355" y="11801"/>
                  </a:cubicBezTo>
                  <a:cubicBezTo>
                    <a:pt x="24698" y="11824"/>
                    <a:pt x="24972" y="11870"/>
                    <a:pt x="25246" y="11915"/>
                  </a:cubicBezTo>
                  <a:cubicBezTo>
                    <a:pt x="25793" y="11984"/>
                    <a:pt x="26387" y="12098"/>
                    <a:pt x="27026" y="12235"/>
                  </a:cubicBezTo>
                  <a:cubicBezTo>
                    <a:pt x="27277" y="12303"/>
                    <a:pt x="27551" y="12372"/>
                    <a:pt x="27756" y="12440"/>
                  </a:cubicBezTo>
                  <a:cubicBezTo>
                    <a:pt x="27939" y="12486"/>
                    <a:pt x="28122" y="12577"/>
                    <a:pt x="28304" y="12646"/>
                  </a:cubicBezTo>
                  <a:lnTo>
                    <a:pt x="28350" y="12669"/>
                  </a:lnTo>
                  <a:cubicBezTo>
                    <a:pt x="28441" y="12714"/>
                    <a:pt x="28510" y="12737"/>
                    <a:pt x="28601" y="12783"/>
                  </a:cubicBezTo>
                  <a:lnTo>
                    <a:pt x="28784" y="12851"/>
                  </a:lnTo>
                  <a:lnTo>
                    <a:pt x="28829" y="12874"/>
                  </a:lnTo>
                  <a:cubicBezTo>
                    <a:pt x="28898" y="12897"/>
                    <a:pt x="28966" y="12920"/>
                    <a:pt x="29035" y="12965"/>
                  </a:cubicBezTo>
                  <a:lnTo>
                    <a:pt x="29149" y="12988"/>
                  </a:lnTo>
                  <a:cubicBezTo>
                    <a:pt x="29263" y="13034"/>
                    <a:pt x="29377" y="13079"/>
                    <a:pt x="29468" y="13125"/>
                  </a:cubicBezTo>
                  <a:cubicBezTo>
                    <a:pt x="29605" y="13194"/>
                    <a:pt x="29742" y="13262"/>
                    <a:pt x="29879" y="13330"/>
                  </a:cubicBezTo>
                  <a:cubicBezTo>
                    <a:pt x="30039" y="13399"/>
                    <a:pt x="30176" y="13467"/>
                    <a:pt x="30313" y="13513"/>
                  </a:cubicBezTo>
                  <a:cubicBezTo>
                    <a:pt x="30404" y="13559"/>
                    <a:pt x="30518" y="13604"/>
                    <a:pt x="30610" y="13650"/>
                  </a:cubicBezTo>
                  <a:lnTo>
                    <a:pt x="30724" y="13719"/>
                  </a:lnTo>
                  <a:cubicBezTo>
                    <a:pt x="30815" y="13764"/>
                    <a:pt x="30929" y="13810"/>
                    <a:pt x="31020" y="13878"/>
                  </a:cubicBezTo>
                  <a:lnTo>
                    <a:pt x="31112" y="13924"/>
                  </a:lnTo>
                  <a:cubicBezTo>
                    <a:pt x="31180" y="13970"/>
                    <a:pt x="31249" y="13992"/>
                    <a:pt x="31317" y="14038"/>
                  </a:cubicBezTo>
                  <a:cubicBezTo>
                    <a:pt x="31477" y="14107"/>
                    <a:pt x="31614" y="14175"/>
                    <a:pt x="31751" y="14266"/>
                  </a:cubicBezTo>
                  <a:cubicBezTo>
                    <a:pt x="31933" y="14380"/>
                    <a:pt x="32116" y="14517"/>
                    <a:pt x="32299" y="14677"/>
                  </a:cubicBezTo>
                  <a:cubicBezTo>
                    <a:pt x="32344" y="14700"/>
                    <a:pt x="32390" y="14723"/>
                    <a:pt x="32436" y="14746"/>
                  </a:cubicBezTo>
                  <a:lnTo>
                    <a:pt x="32481" y="14791"/>
                  </a:lnTo>
                  <a:lnTo>
                    <a:pt x="32573" y="14837"/>
                  </a:lnTo>
                  <a:lnTo>
                    <a:pt x="32595" y="14860"/>
                  </a:lnTo>
                  <a:lnTo>
                    <a:pt x="32641" y="14883"/>
                  </a:lnTo>
                  <a:cubicBezTo>
                    <a:pt x="32710" y="14951"/>
                    <a:pt x="32778" y="14997"/>
                    <a:pt x="32847" y="15042"/>
                  </a:cubicBezTo>
                  <a:cubicBezTo>
                    <a:pt x="32869" y="15088"/>
                    <a:pt x="32892" y="15134"/>
                    <a:pt x="32915" y="15157"/>
                  </a:cubicBezTo>
                  <a:cubicBezTo>
                    <a:pt x="32961" y="15225"/>
                    <a:pt x="33029" y="15248"/>
                    <a:pt x="33098" y="15248"/>
                  </a:cubicBezTo>
                  <a:cubicBezTo>
                    <a:pt x="33143" y="15248"/>
                    <a:pt x="33189" y="15248"/>
                    <a:pt x="33212" y="15202"/>
                  </a:cubicBezTo>
                  <a:cubicBezTo>
                    <a:pt x="33303" y="15157"/>
                    <a:pt x="33326" y="15020"/>
                    <a:pt x="33257" y="14928"/>
                  </a:cubicBezTo>
                  <a:cubicBezTo>
                    <a:pt x="33235" y="14860"/>
                    <a:pt x="33189" y="14814"/>
                    <a:pt x="33166" y="14768"/>
                  </a:cubicBezTo>
                  <a:cubicBezTo>
                    <a:pt x="33189" y="14746"/>
                    <a:pt x="33212" y="14723"/>
                    <a:pt x="33235" y="14677"/>
                  </a:cubicBezTo>
                  <a:lnTo>
                    <a:pt x="33235" y="14654"/>
                  </a:lnTo>
                  <a:lnTo>
                    <a:pt x="33257" y="14609"/>
                  </a:lnTo>
                  <a:cubicBezTo>
                    <a:pt x="33257" y="14540"/>
                    <a:pt x="33257" y="14495"/>
                    <a:pt x="33235" y="14449"/>
                  </a:cubicBezTo>
                  <a:cubicBezTo>
                    <a:pt x="33212" y="14358"/>
                    <a:pt x="33189" y="14289"/>
                    <a:pt x="33166" y="14198"/>
                  </a:cubicBezTo>
                  <a:lnTo>
                    <a:pt x="33166" y="14152"/>
                  </a:lnTo>
                  <a:cubicBezTo>
                    <a:pt x="33120" y="13970"/>
                    <a:pt x="33098" y="13810"/>
                    <a:pt x="33098" y="13650"/>
                  </a:cubicBezTo>
                  <a:cubicBezTo>
                    <a:pt x="33098" y="13467"/>
                    <a:pt x="33120" y="13262"/>
                    <a:pt x="33166" y="13057"/>
                  </a:cubicBezTo>
                  <a:lnTo>
                    <a:pt x="33166" y="12965"/>
                  </a:lnTo>
                  <a:lnTo>
                    <a:pt x="33189" y="12897"/>
                  </a:lnTo>
                  <a:cubicBezTo>
                    <a:pt x="33189" y="12828"/>
                    <a:pt x="33212" y="12783"/>
                    <a:pt x="33212" y="12714"/>
                  </a:cubicBezTo>
                  <a:cubicBezTo>
                    <a:pt x="33235" y="12623"/>
                    <a:pt x="33235" y="12532"/>
                    <a:pt x="33257" y="12440"/>
                  </a:cubicBezTo>
                  <a:cubicBezTo>
                    <a:pt x="33326" y="12212"/>
                    <a:pt x="33394" y="12007"/>
                    <a:pt x="33463" y="11801"/>
                  </a:cubicBezTo>
                  <a:cubicBezTo>
                    <a:pt x="33531" y="11573"/>
                    <a:pt x="33623" y="11390"/>
                    <a:pt x="33714" y="11208"/>
                  </a:cubicBezTo>
                  <a:cubicBezTo>
                    <a:pt x="33828" y="11002"/>
                    <a:pt x="33988" y="10843"/>
                    <a:pt x="34170" y="10660"/>
                  </a:cubicBezTo>
                  <a:lnTo>
                    <a:pt x="34170" y="10660"/>
                  </a:lnTo>
                  <a:lnTo>
                    <a:pt x="34125" y="10683"/>
                  </a:lnTo>
                  <a:cubicBezTo>
                    <a:pt x="34239" y="10591"/>
                    <a:pt x="34353" y="10477"/>
                    <a:pt x="34444" y="10386"/>
                  </a:cubicBezTo>
                  <a:lnTo>
                    <a:pt x="34558" y="10249"/>
                  </a:lnTo>
                  <a:cubicBezTo>
                    <a:pt x="34741" y="10089"/>
                    <a:pt x="34924" y="9952"/>
                    <a:pt x="35106" y="9815"/>
                  </a:cubicBezTo>
                  <a:cubicBezTo>
                    <a:pt x="35152" y="9770"/>
                    <a:pt x="35198" y="9747"/>
                    <a:pt x="35243" y="9701"/>
                  </a:cubicBezTo>
                  <a:lnTo>
                    <a:pt x="35380" y="9610"/>
                  </a:lnTo>
                  <a:cubicBezTo>
                    <a:pt x="35471" y="9541"/>
                    <a:pt x="35563" y="9496"/>
                    <a:pt x="35631" y="9450"/>
                  </a:cubicBezTo>
                  <a:cubicBezTo>
                    <a:pt x="35837" y="9336"/>
                    <a:pt x="36042" y="9245"/>
                    <a:pt x="36247" y="9153"/>
                  </a:cubicBezTo>
                  <a:cubicBezTo>
                    <a:pt x="36362" y="9108"/>
                    <a:pt x="36499" y="9062"/>
                    <a:pt x="36613" y="9017"/>
                  </a:cubicBezTo>
                  <a:cubicBezTo>
                    <a:pt x="36704" y="8971"/>
                    <a:pt x="36818" y="8948"/>
                    <a:pt x="36909" y="8925"/>
                  </a:cubicBezTo>
                  <a:cubicBezTo>
                    <a:pt x="37001" y="8902"/>
                    <a:pt x="37092" y="8880"/>
                    <a:pt x="37183" y="8857"/>
                  </a:cubicBezTo>
                  <a:cubicBezTo>
                    <a:pt x="37275" y="8857"/>
                    <a:pt x="37366" y="8834"/>
                    <a:pt x="37480" y="8834"/>
                  </a:cubicBezTo>
                  <a:lnTo>
                    <a:pt x="37982" y="8834"/>
                  </a:lnTo>
                  <a:cubicBezTo>
                    <a:pt x="38119" y="8834"/>
                    <a:pt x="38256" y="8834"/>
                    <a:pt x="38393" y="8857"/>
                  </a:cubicBezTo>
                  <a:cubicBezTo>
                    <a:pt x="38576" y="8857"/>
                    <a:pt x="38735" y="8880"/>
                    <a:pt x="38918" y="8902"/>
                  </a:cubicBezTo>
                  <a:lnTo>
                    <a:pt x="39146" y="8948"/>
                  </a:lnTo>
                  <a:lnTo>
                    <a:pt x="39397" y="8971"/>
                  </a:lnTo>
                  <a:cubicBezTo>
                    <a:pt x="39557" y="8994"/>
                    <a:pt x="39694" y="9039"/>
                    <a:pt x="39808" y="9062"/>
                  </a:cubicBezTo>
                  <a:cubicBezTo>
                    <a:pt x="39945" y="9108"/>
                    <a:pt x="40082" y="9176"/>
                    <a:pt x="40242" y="9245"/>
                  </a:cubicBezTo>
                  <a:cubicBezTo>
                    <a:pt x="40447" y="9382"/>
                    <a:pt x="40630" y="9519"/>
                    <a:pt x="40790" y="9678"/>
                  </a:cubicBezTo>
                  <a:cubicBezTo>
                    <a:pt x="40995" y="9907"/>
                    <a:pt x="41178" y="10112"/>
                    <a:pt x="41338" y="10318"/>
                  </a:cubicBezTo>
                  <a:cubicBezTo>
                    <a:pt x="41497" y="10523"/>
                    <a:pt x="41634" y="10751"/>
                    <a:pt x="41794" y="11002"/>
                  </a:cubicBezTo>
                  <a:cubicBezTo>
                    <a:pt x="41885" y="11162"/>
                    <a:pt x="41954" y="11345"/>
                    <a:pt x="42045" y="11550"/>
                  </a:cubicBezTo>
                  <a:cubicBezTo>
                    <a:pt x="42091" y="11687"/>
                    <a:pt x="42159" y="11892"/>
                    <a:pt x="42228" y="12098"/>
                  </a:cubicBezTo>
                  <a:cubicBezTo>
                    <a:pt x="42251" y="12189"/>
                    <a:pt x="42273" y="12281"/>
                    <a:pt x="42273" y="12372"/>
                  </a:cubicBezTo>
                  <a:cubicBezTo>
                    <a:pt x="42273" y="12440"/>
                    <a:pt x="42251" y="12486"/>
                    <a:pt x="42251" y="12532"/>
                  </a:cubicBezTo>
                  <a:cubicBezTo>
                    <a:pt x="42228" y="12600"/>
                    <a:pt x="42228" y="12646"/>
                    <a:pt x="42251" y="12691"/>
                  </a:cubicBezTo>
                  <a:cubicBezTo>
                    <a:pt x="42296" y="12760"/>
                    <a:pt x="42365" y="12783"/>
                    <a:pt x="42410" y="12806"/>
                  </a:cubicBezTo>
                  <a:cubicBezTo>
                    <a:pt x="42502" y="12806"/>
                    <a:pt x="42547" y="12783"/>
                    <a:pt x="42570" y="12760"/>
                  </a:cubicBezTo>
                  <a:cubicBezTo>
                    <a:pt x="42593" y="12737"/>
                    <a:pt x="42616" y="12737"/>
                    <a:pt x="42616" y="12737"/>
                  </a:cubicBezTo>
                  <a:lnTo>
                    <a:pt x="42730" y="12737"/>
                  </a:lnTo>
                  <a:lnTo>
                    <a:pt x="42821" y="12714"/>
                  </a:lnTo>
                  <a:lnTo>
                    <a:pt x="43049" y="12714"/>
                  </a:lnTo>
                  <a:lnTo>
                    <a:pt x="43186" y="12737"/>
                  </a:lnTo>
                  <a:cubicBezTo>
                    <a:pt x="43346" y="12737"/>
                    <a:pt x="43483" y="12760"/>
                    <a:pt x="43620" y="12760"/>
                  </a:cubicBezTo>
                  <a:cubicBezTo>
                    <a:pt x="43780" y="12783"/>
                    <a:pt x="43917" y="12806"/>
                    <a:pt x="44077" y="12806"/>
                  </a:cubicBezTo>
                  <a:cubicBezTo>
                    <a:pt x="44214" y="12828"/>
                    <a:pt x="44328" y="12828"/>
                    <a:pt x="44442" y="12851"/>
                  </a:cubicBezTo>
                  <a:cubicBezTo>
                    <a:pt x="44556" y="12874"/>
                    <a:pt x="44647" y="12897"/>
                    <a:pt x="44738" y="12942"/>
                  </a:cubicBezTo>
                  <a:cubicBezTo>
                    <a:pt x="44830" y="12965"/>
                    <a:pt x="44921" y="13011"/>
                    <a:pt x="45012" y="13057"/>
                  </a:cubicBezTo>
                  <a:cubicBezTo>
                    <a:pt x="45241" y="13171"/>
                    <a:pt x="45423" y="13308"/>
                    <a:pt x="45606" y="13445"/>
                  </a:cubicBezTo>
                  <a:lnTo>
                    <a:pt x="45720" y="13536"/>
                  </a:lnTo>
                  <a:lnTo>
                    <a:pt x="45766" y="13559"/>
                  </a:lnTo>
                  <a:cubicBezTo>
                    <a:pt x="45880" y="13650"/>
                    <a:pt x="45994" y="13741"/>
                    <a:pt x="46108" y="13833"/>
                  </a:cubicBezTo>
                  <a:cubicBezTo>
                    <a:pt x="46268" y="13970"/>
                    <a:pt x="46359" y="14084"/>
                    <a:pt x="46450" y="14198"/>
                  </a:cubicBezTo>
                  <a:cubicBezTo>
                    <a:pt x="46519" y="14312"/>
                    <a:pt x="46587" y="14426"/>
                    <a:pt x="46656" y="14563"/>
                  </a:cubicBezTo>
                  <a:cubicBezTo>
                    <a:pt x="46724" y="14677"/>
                    <a:pt x="46770" y="14791"/>
                    <a:pt x="46816" y="14905"/>
                  </a:cubicBezTo>
                  <a:cubicBezTo>
                    <a:pt x="46861" y="15065"/>
                    <a:pt x="46884" y="15202"/>
                    <a:pt x="46907" y="15316"/>
                  </a:cubicBezTo>
                  <a:cubicBezTo>
                    <a:pt x="46930" y="15430"/>
                    <a:pt x="46953" y="15567"/>
                    <a:pt x="46953" y="15704"/>
                  </a:cubicBezTo>
                  <a:cubicBezTo>
                    <a:pt x="46975" y="16138"/>
                    <a:pt x="46975" y="16594"/>
                    <a:pt x="46884" y="17051"/>
                  </a:cubicBezTo>
                  <a:lnTo>
                    <a:pt x="46861" y="17142"/>
                  </a:lnTo>
                  <a:lnTo>
                    <a:pt x="46838" y="17234"/>
                  </a:lnTo>
                  <a:cubicBezTo>
                    <a:pt x="46816" y="17393"/>
                    <a:pt x="46747" y="17576"/>
                    <a:pt x="46701" y="17759"/>
                  </a:cubicBezTo>
                  <a:cubicBezTo>
                    <a:pt x="46656" y="17918"/>
                    <a:pt x="46610" y="18078"/>
                    <a:pt x="46565" y="18238"/>
                  </a:cubicBezTo>
                  <a:cubicBezTo>
                    <a:pt x="46450" y="18580"/>
                    <a:pt x="46313" y="18923"/>
                    <a:pt x="46131" y="19265"/>
                  </a:cubicBezTo>
                  <a:cubicBezTo>
                    <a:pt x="45948" y="19630"/>
                    <a:pt x="45720" y="19973"/>
                    <a:pt x="45446" y="20292"/>
                  </a:cubicBezTo>
                  <a:cubicBezTo>
                    <a:pt x="45378" y="20383"/>
                    <a:pt x="45286" y="20475"/>
                    <a:pt x="45195" y="20543"/>
                  </a:cubicBezTo>
                  <a:lnTo>
                    <a:pt x="45058" y="20657"/>
                  </a:lnTo>
                  <a:cubicBezTo>
                    <a:pt x="45035" y="20703"/>
                    <a:pt x="44967" y="20772"/>
                    <a:pt x="44944" y="20840"/>
                  </a:cubicBezTo>
                  <a:cubicBezTo>
                    <a:pt x="44921" y="20931"/>
                    <a:pt x="44921" y="21000"/>
                    <a:pt x="44921" y="21091"/>
                  </a:cubicBezTo>
                  <a:cubicBezTo>
                    <a:pt x="44921" y="21160"/>
                    <a:pt x="44944" y="21205"/>
                    <a:pt x="44944" y="21274"/>
                  </a:cubicBezTo>
                  <a:cubicBezTo>
                    <a:pt x="44967" y="21365"/>
                    <a:pt x="44967" y="21456"/>
                    <a:pt x="44990" y="21570"/>
                  </a:cubicBezTo>
                  <a:cubicBezTo>
                    <a:pt x="44990" y="21867"/>
                    <a:pt x="44967" y="22210"/>
                    <a:pt x="44875" y="22620"/>
                  </a:cubicBezTo>
                  <a:cubicBezTo>
                    <a:pt x="44830" y="22826"/>
                    <a:pt x="44784" y="23008"/>
                    <a:pt x="44738" y="23168"/>
                  </a:cubicBezTo>
                  <a:cubicBezTo>
                    <a:pt x="44693" y="23282"/>
                    <a:pt x="44624" y="23419"/>
                    <a:pt x="44556" y="23533"/>
                  </a:cubicBezTo>
                  <a:lnTo>
                    <a:pt x="44533" y="23579"/>
                  </a:lnTo>
                  <a:cubicBezTo>
                    <a:pt x="44396" y="23876"/>
                    <a:pt x="44236" y="24172"/>
                    <a:pt x="44031" y="24446"/>
                  </a:cubicBezTo>
                  <a:cubicBezTo>
                    <a:pt x="43803" y="24766"/>
                    <a:pt x="43620" y="24994"/>
                    <a:pt x="43460" y="25200"/>
                  </a:cubicBezTo>
                  <a:cubicBezTo>
                    <a:pt x="43346" y="25337"/>
                    <a:pt x="43232" y="25428"/>
                    <a:pt x="43095" y="25519"/>
                  </a:cubicBezTo>
                  <a:cubicBezTo>
                    <a:pt x="42981" y="25633"/>
                    <a:pt x="42844" y="25725"/>
                    <a:pt x="42707" y="25816"/>
                  </a:cubicBezTo>
                  <a:lnTo>
                    <a:pt x="42661" y="25839"/>
                  </a:lnTo>
                  <a:cubicBezTo>
                    <a:pt x="42570" y="25907"/>
                    <a:pt x="42456" y="25953"/>
                    <a:pt x="42365" y="25999"/>
                  </a:cubicBezTo>
                  <a:cubicBezTo>
                    <a:pt x="42228" y="26044"/>
                    <a:pt x="42091" y="26067"/>
                    <a:pt x="41977" y="26090"/>
                  </a:cubicBezTo>
                  <a:cubicBezTo>
                    <a:pt x="41817" y="26135"/>
                    <a:pt x="41680" y="26158"/>
                    <a:pt x="41566" y="26158"/>
                  </a:cubicBezTo>
                  <a:lnTo>
                    <a:pt x="41383" y="26158"/>
                  </a:lnTo>
                  <a:lnTo>
                    <a:pt x="41315" y="26135"/>
                  </a:lnTo>
                  <a:lnTo>
                    <a:pt x="41292" y="26113"/>
                  </a:lnTo>
                  <a:lnTo>
                    <a:pt x="41178" y="26113"/>
                  </a:lnTo>
                  <a:cubicBezTo>
                    <a:pt x="41018" y="26113"/>
                    <a:pt x="40904" y="26181"/>
                    <a:pt x="40858" y="26318"/>
                  </a:cubicBezTo>
                  <a:cubicBezTo>
                    <a:pt x="40790" y="26501"/>
                    <a:pt x="40881" y="26683"/>
                    <a:pt x="41064" y="26752"/>
                  </a:cubicBezTo>
                  <a:cubicBezTo>
                    <a:pt x="41178" y="26797"/>
                    <a:pt x="41292" y="26820"/>
                    <a:pt x="41406" y="26820"/>
                  </a:cubicBezTo>
                  <a:lnTo>
                    <a:pt x="41429" y="26889"/>
                  </a:lnTo>
                  <a:lnTo>
                    <a:pt x="41452" y="27003"/>
                  </a:lnTo>
                  <a:cubicBezTo>
                    <a:pt x="41452" y="27071"/>
                    <a:pt x="41474" y="27117"/>
                    <a:pt x="41474" y="27185"/>
                  </a:cubicBezTo>
                  <a:cubicBezTo>
                    <a:pt x="41497" y="27300"/>
                    <a:pt x="41520" y="27368"/>
                    <a:pt x="41543" y="27459"/>
                  </a:cubicBezTo>
                  <a:lnTo>
                    <a:pt x="41543" y="27482"/>
                  </a:lnTo>
                  <a:lnTo>
                    <a:pt x="41566" y="27573"/>
                  </a:lnTo>
                  <a:cubicBezTo>
                    <a:pt x="41566" y="27642"/>
                    <a:pt x="41589" y="27688"/>
                    <a:pt x="41589" y="27756"/>
                  </a:cubicBezTo>
                  <a:lnTo>
                    <a:pt x="41611" y="27847"/>
                  </a:lnTo>
                  <a:cubicBezTo>
                    <a:pt x="41634" y="28007"/>
                    <a:pt x="41680" y="28167"/>
                    <a:pt x="41703" y="28327"/>
                  </a:cubicBezTo>
                  <a:cubicBezTo>
                    <a:pt x="41771" y="28692"/>
                    <a:pt x="41840" y="29034"/>
                    <a:pt x="41885" y="29399"/>
                  </a:cubicBezTo>
                  <a:cubicBezTo>
                    <a:pt x="41931" y="29559"/>
                    <a:pt x="41954" y="29719"/>
                    <a:pt x="41977" y="29879"/>
                  </a:cubicBezTo>
                  <a:lnTo>
                    <a:pt x="41999" y="30039"/>
                  </a:lnTo>
                  <a:lnTo>
                    <a:pt x="41999" y="30107"/>
                  </a:lnTo>
                  <a:cubicBezTo>
                    <a:pt x="42022" y="30198"/>
                    <a:pt x="42022" y="30290"/>
                    <a:pt x="42022" y="30381"/>
                  </a:cubicBezTo>
                  <a:cubicBezTo>
                    <a:pt x="42068" y="30746"/>
                    <a:pt x="42091" y="31089"/>
                    <a:pt x="42114" y="31454"/>
                  </a:cubicBezTo>
                  <a:cubicBezTo>
                    <a:pt x="42136" y="31728"/>
                    <a:pt x="42136" y="31979"/>
                    <a:pt x="42159" y="32253"/>
                  </a:cubicBezTo>
                  <a:cubicBezTo>
                    <a:pt x="42159" y="32367"/>
                    <a:pt x="42159" y="32481"/>
                    <a:pt x="42159" y="32595"/>
                  </a:cubicBezTo>
                  <a:cubicBezTo>
                    <a:pt x="42159" y="32641"/>
                    <a:pt x="42159" y="32663"/>
                    <a:pt x="42159" y="32709"/>
                  </a:cubicBezTo>
                  <a:cubicBezTo>
                    <a:pt x="42091" y="33280"/>
                    <a:pt x="41999" y="33850"/>
                    <a:pt x="41885" y="34398"/>
                  </a:cubicBezTo>
                  <a:cubicBezTo>
                    <a:pt x="41817" y="34741"/>
                    <a:pt x="41748" y="35060"/>
                    <a:pt x="41680" y="35357"/>
                  </a:cubicBezTo>
                  <a:cubicBezTo>
                    <a:pt x="41657" y="35471"/>
                    <a:pt x="41611" y="35585"/>
                    <a:pt x="41589" y="35699"/>
                  </a:cubicBezTo>
                  <a:lnTo>
                    <a:pt x="41566" y="35813"/>
                  </a:lnTo>
                  <a:lnTo>
                    <a:pt x="41543" y="35927"/>
                  </a:lnTo>
                  <a:cubicBezTo>
                    <a:pt x="41497" y="36042"/>
                    <a:pt x="41474" y="36156"/>
                    <a:pt x="41452" y="36270"/>
                  </a:cubicBezTo>
                  <a:lnTo>
                    <a:pt x="41406" y="36384"/>
                  </a:lnTo>
                  <a:cubicBezTo>
                    <a:pt x="41383" y="36475"/>
                    <a:pt x="41338" y="36589"/>
                    <a:pt x="41292" y="36704"/>
                  </a:cubicBezTo>
                  <a:lnTo>
                    <a:pt x="41246" y="36818"/>
                  </a:lnTo>
                  <a:cubicBezTo>
                    <a:pt x="41201" y="36955"/>
                    <a:pt x="41155" y="37069"/>
                    <a:pt x="41109" y="37206"/>
                  </a:cubicBezTo>
                  <a:cubicBezTo>
                    <a:pt x="41064" y="37343"/>
                    <a:pt x="41018" y="37502"/>
                    <a:pt x="40949" y="37639"/>
                  </a:cubicBezTo>
                  <a:cubicBezTo>
                    <a:pt x="40881" y="37799"/>
                    <a:pt x="40813" y="37959"/>
                    <a:pt x="40744" y="38096"/>
                  </a:cubicBezTo>
                  <a:cubicBezTo>
                    <a:pt x="40584" y="38415"/>
                    <a:pt x="40425" y="38712"/>
                    <a:pt x="40265" y="39009"/>
                  </a:cubicBezTo>
                  <a:cubicBezTo>
                    <a:pt x="40173" y="39169"/>
                    <a:pt x="40082" y="39328"/>
                    <a:pt x="39991" y="39511"/>
                  </a:cubicBezTo>
                  <a:lnTo>
                    <a:pt x="39968" y="39534"/>
                  </a:lnTo>
                  <a:lnTo>
                    <a:pt x="39900" y="39648"/>
                  </a:lnTo>
                  <a:cubicBezTo>
                    <a:pt x="39763" y="39808"/>
                    <a:pt x="39648" y="39990"/>
                    <a:pt x="39534" y="40150"/>
                  </a:cubicBezTo>
                  <a:cubicBezTo>
                    <a:pt x="39375" y="40378"/>
                    <a:pt x="39260" y="40538"/>
                    <a:pt x="39123" y="40698"/>
                  </a:cubicBezTo>
                  <a:cubicBezTo>
                    <a:pt x="38987" y="40858"/>
                    <a:pt x="38850" y="41040"/>
                    <a:pt x="38690" y="41200"/>
                  </a:cubicBezTo>
                  <a:lnTo>
                    <a:pt x="38530" y="41337"/>
                  </a:lnTo>
                  <a:cubicBezTo>
                    <a:pt x="38370" y="41520"/>
                    <a:pt x="38210" y="41702"/>
                    <a:pt x="38028" y="41839"/>
                  </a:cubicBezTo>
                  <a:lnTo>
                    <a:pt x="37982" y="41908"/>
                  </a:lnTo>
                  <a:cubicBezTo>
                    <a:pt x="37868" y="41999"/>
                    <a:pt x="37754" y="42090"/>
                    <a:pt x="37663" y="42182"/>
                  </a:cubicBezTo>
                  <a:cubicBezTo>
                    <a:pt x="37549" y="42296"/>
                    <a:pt x="37412" y="42410"/>
                    <a:pt x="37297" y="42524"/>
                  </a:cubicBezTo>
                  <a:cubicBezTo>
                    <a:pt x="37229" y="42570"/>
                    <a:pt x="37160" y="42615"/>
                    <a:pt x="37092" y="42684"/>
                  </a:cubicBezTo>
                  <a:lnTo>
                    <a:pt x="37046" y="42707"/>
                  </a:lnTo>
                  <a:lnTo>
                    <a:pt x="36887" y="42844"/>
                  </a:lnTo>
                  <a:cubicBezTo>
                    <a:pt x="36772" y="42935"/>
                    <a:pt x="36636" y="43049"/>
                    <a:pt x="36499" y="43163"/>
                  </a:cubicBezTo>
                  <a:cubicBezTo>
                    <a:pt x="36384" y="43254"/>
                    <a:pt x="36247" y="43369"/>
                    <a:pt x="36111" y="43483"/>
                  </a:cubicBezTo>
                  <a:cubicBezTo>
                    <a:pt x="35996" y="43574"/>
                    <a:pt x="35859" y="43665"/>
                    <a:pt x="35722" y="43734"/>
                  </a:cubicBezTo>
                  <a:cubicBezTo>
                    <a:pt x="35449" y="43939"/>
                    <a:pt x="35175" y="44099"/>
                    <a:pt x="34878" y="44282"/>
                  </a:cubicBezTo>
                  <a:lnTo>
                    <a:pt x="34741" y="44373"/>
                  </a:lnTo>
                  <a:lnTo>
                    <a:pt x="34695" y="44396"/>
                  </a:lnTo>
                  <a:cubicBezTo>
                    <a:pt x="34604" y="44441"/>
                    <a:pt x="34536" y="44487"/>
                    <a:pt x="34467" y="44533"/>
                  </a:cubicBezTo>
                  <a:cubicBezTo>
                    <a:pt x="34330" y="44601"/>
                    <a:pt x="34170" y="44692"/>
                    <a:pt x="34033" y="44761"/>
                  </a:cubicBezTo>
                  <a:cubicBezTo>
                    <a:pt x="33919" y="44829"/>
                    <a:pt x="33805" y="44898"/>
                    <a:pt x="33668" y="44943"/>
                  </a:cubicBezTo>
                  <a:lnTo>
                    <a:pt x="33600" y="44989"/>
                  </a:lnTo>
                  <a:cubicBezTo>
                    <a:pt x="33463" y="45058"/>
                    <a:pt x="33326" y="45126"/>
                    <a:pt x="33166" y="45172"/>
                  </a:cubicBezTo>
                  <a:cubicBezTo>
                    <a:pt x="32892" y="45309"/>
                    <a:pt x="32595" y="45423"/>
                    <a:pt x="32322" y="45560"/>
                  </a:cubicBezTo>
                  <a:cubicBezTo>
                    <a:pt x="32048" y="45674"/>
                    <a:pt x="31774" y="45788"/>
                    <a:pt x="31454" y="45902"/>
                  </a:cubicBezTo>
                  <a:cubicBezTo>
                    <a:pt x="30838" y="46130"/>
                    <a:pt x="30199" y="46336"/>
                    <a:pt x="29651" y="46496"/>
                  </a:cubicBezTo>
                  <a:lnTo>
                    <a:pt x="29537" y="46518"/>
                  </a:lnTo>
                  <a:lnTo>
                    <a:pt x="29468" y="46541"/>
                  </a:lnTo>
                  <a:cubicBezTo>
                    <a:pt x="29354" y="46587"/>
                    <a:pt x="29240" y="46610"/>
                    <a:pt x="29103" y="46655"/>
                  </a:cubicBezTo>
                  <a:cubicBezTo>
                    <a:pt x="28966" y="46678"/>
                    <a:pt x="28829" y="46701"/>
                    <a:pt x="28692" y="46724"/>
                  </a:cubicBezTo>
                  <a:cubicBezTo>
                    <a:pt x="28396" y="46769"/>
                    <a:pt x="28099" y="46792"/>
                    <a:pt x="27825" y="46815"/>
                  </a:cubicBezTo>
                  <a:cubicBezTo>
                    <a:pt x="27140" y="46861"/>
                    <a:pt x="26478" y="46884"/>
                    <a:pt x="25885" y="46906"/>
                  </a:cubicBezTo>
                  <a:cubicBezTo>
                    <a:pt x="25634" y="46884"/>
                    <a:pt x="25383" y="46884"/>
                    <a:pt x="25132" y="46861"/>
                  </a:cubicBezTo>
                  <a:lnTo>
                    <a:pt x="24995" y="46861"/>
                  </a:lnTo>
                  <a:lnTo>
                    <a:pt x="24812" y="46838"/>
                  </a:lnTo>
                  <a:lnTo>
                    <a:pt x="24721" y="46838"/>
                  </a:lnTo>
                  <a:cubicBezTo>
                    <a:pt x="24652" y="46838"/>
                    <a:pt x="24584" y="46838"/>
                    <a:pt x="24538" y="46815"/>
                  </a:cubicBezTo>
                  <a:cubicBezTo>
                    <a:pt x="24401" y="46815"/>
                    <a:pt x="24264" y="46792"/>
                    <a:pt x="24150" y="46792"/>
                  </a:cubicBezTo>
                  <a:lnTo>
                    <a:pt x="24059" y="46769"/>
                  </a:lnTo>
                  <a:cubicBezTo>
                    <a:pt x="23922" y="46769"/>
                    <a:pt x="23762" y="46747"/>
                    <a:pt x="23602" y="46747"/>
                  </a:cubicBezTo>
                  <a:lnTo>
                    <a:pt x="23146" y="46747"/>
                  </a:lnTo>
                  <a:cubicBezTo>
                    <a:pt x="23009" y="46724"/>
                    <a:pt x="22849" y="46724"/>
                    <a:pt x="22644" y="46701"/>
                  </a:cubicBezTo>
                  <a:lnTo>
                    <a:pt x="22507" y="46678"/>
                  </a:lnTo>
                  <a:cubicBezTo>
                    <a:pt x="22415" y="46655"/>
                    <a:pt x="22324" y="46655"/>
                    <a:pt x="22233" y="46633"/>
                  </a:cubicBezTo>
                  <a:lnTo>
                    <a:pt x="22004" y="46633"/>
                  </a:lnTo>
                  <a:cubicBezTo>
                    <a:pt x="22004" y="46633"/>
                    <a:pt x="21982" y="46610"/>
                    <a:pt x="21982" y="46610"/>
                  </a:cubicBezTo>
                  <a:cubicBezTo>
                    <a:pt x="21959" y="46610"/>
                    <a:pt x="21913" y="46587"/>
                    <a:pt x="21890" y="46587"/>
                  </a:cubicBezTo>
                  <a:cubicBezTo>
                    <a:pt x="21868" y="46587"/>
                    <a:pt x="21822" y="46610"/>
                    <a:pt x="21799" y="46610"/>
                  </a:cubicBezTo>
                  <a:cubicBezTo>
                    <a:pt x="21731" y="46633"/>
                    <a:pt x="21708" y="46678"/>
                    <a:pt x="21685" y="46747"/>
                  </a:cubicBezTo>
                  <a:cubicBezTo>
                    <a:pt x="21616" y="46838"/>
                    <a:pt x="21571" y="46952"/>
                    <a:pt x="21525" y="47066"/>
                  </a:cubicBezTo>
                  <a:cubicBezTo>
                    <a:pt x="21480" y="47203"/>
                    <a:pt x="21434" y="47363"/>
                    <a:pt x="21388" y="47523"/>
                  </a:cubicBezTo>
                  <a:cubicBezTo>
                    <a:pt x="21343" y="47705"/>
                    <a:pt x="21365" y="47865"/>
                    <a:pt x="21365" y="48048"/>
                  </a:cubicBezTo>
                  <a:lnTo>
                    <a:pt x="21365" y="48139"/>
                  </a:lnTo>
                  <a:cubicBezTo>
                    <a:pt x="21365" y="48253"/>
                    <a:pt x="21365" y="48367"/>
                    <a:pt x="21365" y="48481"/>
                  </a:cubicBezTo>
                  <a:cubicBezTo>
                    <a:pt x="21365" y="48527"/>
                    <a:pt x="21388" y="48573"/>
                    <a:pt x="21388" y="48618"/>
                  </a:cubicBezTo>
                  <a:cubicBezTo>
                    <a:pt x="21388" y="48687"/>
                    <a:pt x="21388" y="48755"/>
                    <a:pt x="21388" y="48824"/>
                  </a:cubicBezTo>
                  <a:cubicBezTo>
                    <a:pt x="21388" y="48892"/>
                    <a:pt x="21411" y="48961"/>
                    <a:pt x="21434" y="49006"/>
                  </a:cubicBezTo>
                  <a:cubicBezTo>
                    <a:pt x="21502" y="49120"/>
                    <a:pt x="21616" y="49212"/>
                    <a:pt x="21776" y="49257"/>
                  </a:cubicBezTo>
                  <a:cubicBezTo>
                    <a:pt x="21913" y="49303"/>
                    <a:pt x="22073" y="49326"/>
                    <a:pt x="22210" y="49372"/>
                  </a:cubicBezTo>
                  <a:lnTo>
                    <a:pt x="22301" y="49372"/>
                  </a:lnTo>
                  <a:cubicBezTo>
                    <a:pt x="22415" y="49394"/>
                    <a:pt x="22529" y="49417"/>
                    <a:pt x="22644" y="49463"/>
                  </a:cubicBezTo>
                  <a:lnTo>
                    <a:pt x="22712" y="49463"/>
                  </a:lnTo>
                  <a:lnTo>
                    <a:pt x="22758" y="49486"/>
                  </a:lnTo>
                  <a:cubicBezTo>
                    <a:pt x="22986" y="49531"/>
                    <a:pt x="23214" y="49554"/>
                    <a:pt x="23420" y="49577"/>
                  </a:cubicBezTo>
                  <a:cubicBezTo>
                    <a:pt x="23511" y="49577"/>
                    <a:pt x="23602" y="49577"/>
                    <a:pt x="23671" y="49600"/>
                  </a:cubicBezTo>
                  <a:cubicBezTo>
                    <a:pt x="23808" y="49623"/>
                    <a:pt x="23945" y="49623"/>
                    <a:pt x="24082" y="49645"/>
                  </a:cubicBezTo>
                  <a:lnTo>
                    <a:pt x="24241" y="49645"/>
                  </a:lnTo>
                  <a:cubicBezTo>
                    <a:pt x="24378" y="49668"/>
                    <a:pt x="24492" y="49668"/>
                    <a:pt x="24607" y="49691"/>
                  </a:cubicBezTo>
                  <a:cubicBezTo>
                    <a:pt x="25040" y="49737"/>
                    <a:pt x="25474" y="49737"/>
                    <a:pt x="25908" y="49760"/>
                  </a:cubicBezTo>
                  <a:lnTo>
                    <a:pt x="26455" y="49760"/>
                  </a:lnTo>
                  <a:cubicBezTo>
                    <a:pt x="26684" y="49760"/>
                    <a:pt x="26912" y="49782"/>
                    <a:pt x="27140" y="49782"/>
                  </a:cubicBezTo>
                  <a:lnTo>
                    <a:pt x="27391" y="49782"/>
                  </a:lnTo>
                  <a:cubicBezTo>
                    <a:pt x="27642" y="49760"/>
                    <a:pt x="27893" y="49760"/>
                    <a:pt x="28167" y="49737"/>
                  </a:cubicBezTo>
                  <a:lnTo>
                    <a:pt x="28396" y="49737"/>
                  </a:lnTo>
                  <a:cubicBezTo>
                    <a:pt x="28738" y="49714"/>
                    <a:pt x="29058" y="49691"/>
                    <a:pt x="29400" y="49668"/>
                  </a:cubicBezTo>
                  <a:cubicBezTo>
                    <a:pt x="29468" y="49668"/>
                    <a:pt x="29537" y="49668"/>
                    <a:pt x="29628" y="49645"/>
                  </a:cubicBezTo>
                  <a:cubicBezTo>
                    <a:pt x="29697" y="49645"/>
                    <a:pt x="29788" y="49623"/>
                    <a:pt x="29856" y="49623"/>
                  </a:cubicBezTo>
                  <a:cubicBezTo>
                    <a:pt x="30016" y="49623"/>
                    <a:pt x="30176" y="49600"/>
                    <a:pt x="30336" y="49577"/>
                  </a:cubicBezTo>
                  <a:cubicBezTo>
                    <a:pt x="30496" y="49554"/>
                    <a:pt x="30678" y="49531"/>
                    <a:pt x="30838" y="49509"/>
                  </a:cubicBezTo>
                  <a:cubicBezTo>
                    <a:pt x="30929" y="49486"/>
                    <a:pt x="31043" y="49463"/>
                    <a:pt x="31135" y="49463"/>
                  </a:cubicBezTo>
                  <a:lnTo>
                    <a:pt x="31226" y="49440"/>
                  </a:lnTo>
                  <a:lnTo>
                    <a:pt x="31340" y="49417"/>
                  </a:lnTo>
                  <a:cubicBezTo>
                    <a:pt x="31637" y="49372"/>
                    <a:pt x="31956" y="49303"/>
                    <a:pt x="32299" y="49212"/>
                  </a:cubicBezTo>
                  <a:lnTo>
                    <a:pt x="32413" y="49189"/>
                  </a:lnTo>
                  <a:cubicBezTo>
                    <a:pt x="32710" y="49120"/>
                    <a:pt x="32983" y="49052"/>
                    <a:pt x="33280" y="48984"/>
                  </a:cubicBezTo>
                  <a:cubicBezTo>
                    <a:pt x="33554" y="48892"/>
                    <a:pt x="33851" y="48801"/>
                    <a:pt x="34148" y="48710"/>
                  </a:cubicBezTo>
                  <a:cubicBezTo>
                    <a:pt x="34330" y="48641"/>
                    <a:pt x="34513" y="48573"/>
                    <a:pt x="34695" y="48504"/>
                  </a:cubicBezTo>
                  <a:lnTo>
                    <a:pt x="35015" y="48390"/>
                  </a:lnTo>
                  <a:cubicBezTo>
                    <a:pt x="35334" y="48253"/>
                    <a:pt x="35608" y="48139"/>
                    <a:pt x="35859" y="48048"/>
                  </a:cubicBezTo>
                  <a:cubicBezTo>
                    <a:pt x="36179" y="47888"/>
                    <a:pt x="36453" y="47751"/>
                    <a:pt x="36727" y="47614"/>
                  </a:cubicBezTo>
                  <a:cubicBezTo>
                    <a:pt x="36887" y="47500"/>
                    <a:pt x="37069" y="47409"/>
                    <a:pt x="37229" y="47317"/>
                  </a:cubicBezTo>
                  <a:lnTo>
                    <a:pt x="37549" y="47112"/>
                  </a:lnTo>
                  <a:lnTo>
                    <a:pt x="37754" y="46998"/>
                  </a:lnTo>
                  <a:cubicBezTo>
                    <a:pt x="37982" y="46861"/>
                    <a:pt x="38210" y="46724"/>
                    <a:pt x="38439" y="46587"/>
                  </a:cubicBezTo>
                  <a:lnTo>
                    <a:pt x="38667" y="46427"/>
                  </a:lnTo>
                  <a:lnTo>
                    <a:pt x="38713" y="46381"/>
                  </a:lnTo>
                  <a:cubicBezTo>
                    <a:pt x="38895" y="46267"/>
                    <a:pt x="39078" y="46130"/>
                    <a:pt x="39260" y="46016"/>
                  </a:cubicBezTo>
                  <a:lnTo>
                    <a:pt x="39329" y="45971"/>
                  </a:lnTo>
                  <a:lnTo>
                    <a:pt x="39375" y="45948"/>
                  </a:lnTo>
                  <a:cubicBezTo>
                    <a:pt x="39603" y="45788"/>
                    <a:pt x="39854" y="45628"/>
                    <a:pt x="40059" y="45468"/>
                  </a:cubicBezTo>
                  <a:cubicBezTo>
                    <a:pt x="40333" y="45286"/>
                    <a:pt x="40584" y="45080"/>
                    <a:pt x="40835" y="44875"/>
                  </a:cubicBezTo>
                  <a:cubicBezTo>
                    <a:pt x="40904" y="44829"/>
                    <a:pt x="40949" y="44784"/>
                    <a:pt x="40995" y="44761"/>
                  </a:cubicBezTo>
                  <a:lnTo>
                    <a:pt x="41041" y="44715"/>
                  </a:lnTo>
                  <a:lnTo>
                    <a:pt x="41201" y="44578"/>
                  </a:lnTo>
                  <a:lnTo>
                    <a:pt x="41338" y="44464"/>
                  </a:lnTo>
                  <a:cubicBezTo>
                    <a:pt x="41429" y="44396"/>
                    <a:pt x="41497" y="44350"/>
                    <a:pt x="41589" y="44282"/>
                  </a:cubicBezTo>
                  <a:cubicBezTo>
                    <a:pt x="41703" y="44167"/>
                    <a:pt x="41817" y="44076"/>
                    <a:pt x="41931" y="43962"/>
                  </a:cubicBezTo>
                  <a:cubicBezTo>
                    <a:pt x="42045" y="43871"/>
                    <a:pt x="42114" y="43779"/>
                    <a:pt x="42205" y="43688"/>
                  </a:cubicBezTo>
                  <a:cubicBezTo>
                    <a:pt x="42205" y="43688"/>
                    <a:pt x="42228" y="43665"/>
                    <a:pt x="42228" y="43665"/>
                  </a:cubicBezTo>
                  <a:cubicBezTo>
                    <a:pt x="42228" y="43665"/>
                    <a:pt x="42251" y="43620"/>
                    <a:pt x="42251" y="43620"/>
                  </a:cubicBezTo>
                  <a:lnTo>
                    <a:pt x="42296" y="43620"/>
                  </a:lnTo>
                  <a:lnTo>
                    <a:pt x="42319" y="43574"/>
                  </a:lnTo>
                  <a:lnTo>
                    <a:pt x="42273" y="43597"/>
                  </a:lnTo>
                  <a:lnTo>
                    <a:pt x="42479" y="43414"/>
                  </a:lnTo>
                  <a:lnTo>
                    <a:pt x="42616" y="43277"/>
                  </a:lnTo>
                  <a:lnTo>
                    <a:pt x="42684" y="43232"/>
                  </a:lnTo>
                  <a:cubicBezTo>
                    <a:pt x="42776" y="43117"/>
                    <a:pt x="42867" y="43026"/>
                    <a:pt x="42958" y="42935"/>
                  </a:cubicBezTo>
                  <a:cubicBezTo>
                    <a:pt x="43209" y="42684"/>
                    <a:pt x="43460" y="42410"/>
                    <a:pt x="43689" y="42159"/>
                  </a:cubicBezTo>
                  <a:lnTo>
                    <a:pt x="43711" y="42113"/>
                  </a:lnTo>
                  <a:cubicBezTo>
                    <a:pt x="43940" y="41839"/>
                    <a:pt x="44168" y="41588"/>
                    <a:pt x="44396" y="41314"/>
                  </a:cubicBezTo>
                  <a:cubicBezTo>
                    <a:pt x="44556" y="41109"/>
                    <a:pt x="44716" y="40903"/>
                    <a:pt x="44853" y="40721"/>
                  </a:cubicBezTo>
                  <a:lnTo>
                    <a:pt x="44875" y="40675"/>
                  </a:lnTo>
                  <a:lnTo>
                    <a:pt x="45012" y="40493"/>
                  </a:lnTo>
                  <a:cubicBezTo>
                    <a:pt x="45081" y="40401"/>
                    <a:pt x="45149" y="40310"/>
                    <a:pt x="45218" y="40219"/>
                  </a:cubicBezTo>
                  <a:lnTo>
                    <a:pt x="45263" y="40173"/>
                  </a:lnTo>
                  <a:cubicBezTo>
                    <a:pt x="45309" y="40105"/>
                    <a:pt x="45355" y="40036"/>
                    <a:pt x="45400" y="39968"/>
                  </a:cubicBezTo>
                  <a:cubicBezTo>
                    <a:pt x="45446" y="39922"/>
                    <a:pt x="45469" y="39899"/>
                    <a:pt x="45492" y="39853"/>
                  </a:cubicBezTo>
                  <a:cubicBezTo>
                    <a:pt x="45537" y="39785"/>
                    <a:pt x="45583" y="39716"/>
                    <a:pt x="45652" y="39648"/>
                  </a:cubicBezTo>
                  <a:lnTo>
                    <a:pt x="45743" y="39534"/>
                  </a:lnTo>
                  <a:lnTo>
                    <a:pt x="45834" y="39420"/>
                  </a:lnTo>
                  <a:cubicBezTo>
                    <a:pt x="46017" y="39192"/>
                    <a:pt x="46176" y="38986"/>
                    <a:pt x="46336" y="38758"/>
                  </a:cubicBezTo>
                  <a:cubicBezTo>
                    <a:pt x="46450" y="38575"/>
                    <a:pt x="46542" y="38415"/>
                    <a:pt x="46633" y="38256"/>
                  </a:cubicBezTo>
                  <a:lnTo>
                    <a:pt x="46701" y="38119"/>
                  </a:lnTo>
                  <a:lnTo>
                    <a:pt x="46747" y="38050"/>
                  </a:lnTo>
                  <a:lnTo>
                    <a:pt x="46884" y="37822"/>
                  </a:lnTo>
                  <a:cubicBezTo>
                    <a:pt x="47067" y="37502"/>
                    <a:pt x="47226" y="37229"/>
                    <a:pt x="47363" y="36955"/>
                  </a:cubicBezTo>
                  <a:cubicBezTo>
                    <a:pt x="47500" y="36635"/>
                    <a:pt x="47637" y="36316"/>
                    <a:pt x="47751" y="36042"/>
                  </a:cubicBezTo>
                  <a:cubicBezTo>
                    <a:pt x="47797" y="35950"/>
                    <a:pt x="47820" y="35859"/>
                    <a:pt x="47866" y="35768"/>
                  </a:cubicBezTo>
                  <a:cubicBezTo>
                    <a:pt x="47888" y="35699"/>
                    <a:pt x="47911" y="35631"/>
                    <a:pt x="47957" y="35562"/>
                  </a:cubicBezTo>
                  <a:cubicBezTo>
                    <a:pt x="48025" y="35403"/>
                    <a:pt x="48094" y="35243"/>
                    <a:pt x="48162" y="35083"/>
                  </a:cubicBezTo>
                  <a:lnTo>
                    <a:pt x="48254" y="34900"/>
                  </a:lnTo>
                  <a:lnTo>
                    <a:pt x="48276" y="34832"/>
                  </a:lnTo>
                  <a:lnTo>
                    <a:pt x="48368" y="34626"/>
                  </a:lnTo>
                  <a:cubicBezTo>
                    <a:pt x="48436" y="34444"/>
                    <a:pt x="48527" y="34284"/>
                    <a:pt x="48596" y="34124"/>
                  </a:cubicBezTo>
                  <a:cubicBezTo>
                    <a:pt x="48710" y="33805"/>
                    <a:pt x="48847" y="33462"/>
                    <a:pt x="48961" y="33097"/>
                  </a:cubicBezTo>
                  <a:cubicBezTo>
                    <a:pt x="49007" y="32915"/>
                    <a:pt x="49052" y="32755"/>
                    <a:pt x="49121" y="32595"/>
                  </a:cubicBezTo>
                  <a:lnTo>
                    <a:pt x="49144" y="32504"/>
                  </a:lnTo>
                  <a:lnTo>
                    <a:pt x="49167" y="32412"/>
                  </a:lnTo>
                  <a:lnTo>
                    <a:pt x="49212" y="32321"/>
                  </a:lnTo>
                  <a:cubicBezTo>
                    <a:pt x="49235" y="32207"/>
                    <a:pt x="49281" y="32093"/>
                    <a:pt x="49304" y="31979"/>
                  </a:cubicBezTo>
                  <a:cubicBezTo>
                    <a:pt x="49326" y="31910"/>
                    <a:pt x="49349" y="31842"/>
                    <a:pt x="49372" y="31750"/>
                  </a:cubicBezTo>
                  <a:cubicBezTo>
                    <a:pt x="49395" y="31682"/>
                    <a:pt x="49418" y="31614"/>
                    <a:pt x="49418" y="31545"/>
                  </a:cubicBezTo>
                  <a:cubicBezTo>
                    <a:pt x="49441" y="31499"/>
                    <a:pt x="49418" y="31431"/>
                    <a:pt x="49395" y="31385"/>
                  </a:cubicBezTo>
                  <a:lnTo>
                    <a:pt x="49463" y="31180"/>
                  </a:lnTo>
                  <a:cubicBezTo>
                    <a:pt x="49532" y="30952"/>
                    <a:pt x="49577" y="30701"/>
                    <a:pt x="49646" y="30404"/>
                  </a:cubicBezTo>
                  <a:cubicBezTo>
                    <a:pt x="49669" y="30198"/>
                    <a:pt x="49714" y="29993"/>
                    <a:pt x="49737" y="29787"/>
                  </a:cubicBezTo>
                  <a:cubicBezTo>
                    <a:pt x="49760" y="29719"/>
                    <a:pt x="49783" y="29651"/>
                    <a:pt x="49806" y="29582"/>
                  </a:cubicBezTo>
                  <a:cubicBezTo>
                    <a:pt x="49851" y="29422"/>
                    <a:pt x="49897" y="29263"/>
                    <a:pt x="49920" y="29103"/>
                  </a:cubicBezTo>
                  <a:lnTo>
                    <a:pt x="49943" y="29011"/>
                  </a:lnTo>
                  <a:cubicBezTo>
                    <a:pt x="49965" y="28874"/>
                    <a:pt x="50011" y="28738"/>
                    <a:pt x="50034" y="28601"/>
                  </a:cubicBezTo>
                  <a:cubicBezTo>
                    <a:pt x="50057" y="28441"/>
                    <a:pt x="50080" y="28258"/>
                    <a:pt x="50102" y="28098"/>
                  </a:cubicBezTo>
                  <a:cubicBezTo>
                    <a:pt x="50148" y="27779"/>
                    <a:pt x="50194" y="27459"/>
                    <a:pt x="50217" y="27094"/>
                  </a:cubicBezTo>
                  <a:cubicBezTo>
                    <a:pt x="50239" y="26934"/>
                    <a:pt x="50239" y="26775"/>
                    <a:pt x="50262" y="26638"/>
                  </a:cubicBezTo>
                  <a:cubicBezTo>
                    <a:pt x="50285" y="26432"/>
                    <a:pt x="50308" y="26250"/>
                    <a:pt x="50308" y="26067"/>
                  </a:cubicBezTo>
                  <a:cubicBezTo>
                    <a:pt x="50354" y="25679"/>
                    <a:pt x="50354" y="25314"/>
                    <a:pt x="50354" y="24971"/>
                  </a:cubicBezTo>
                  <a:cubicBezTo>
                    <a:pt x="50376" y="24652"/>
                    <a:pt x="50354" y="24332"/>
                    <a:pt x="50308" y="24036"/>
                  </a:cubicBezTo>
                  <a:cubicBezTo>
                    <a:pt x="50308" y="23853"/>
                    <a:pt x="50285" y="23693"/>
                    <a:pt x="50262" y="23511"/>
                  </a:cubicBezTo>
                  <a:cubicBezTo>
                    <a:pt x="50262" y="23442"/>
                    <a:pt x="50262" y="23374"/>
                    <a:pt x="50262" y="23305"/>
                  </a:cubicBezTo>
                  <a:lnTo>
                    <a:pt x="50262" y="23237"/>
                  </a:lnTo>
                  <a:lnTo>
                    <a:pt x="50239" y="23031"/>
                  </a:lnTo>
                  <a:lnTo>
                    <a:pt x="50239" y="22963"/>
                  </a:lnTo>
                  <a:lnTo>
                    <a:pt x="50239" y="22940"/>
                  </a:lnTo>
                  <a:cubicBezTo>
                    <a:pt x="50217" y="22643"/>
                    <a:pt x="50194" y="22324"/>
                    <a:pt x="50125" y="22027"/>
                  </a:cubicBezTo>
                  <a:cubicBezTo>
                    <a:pt x="50080" y="21639"/>
                    <a:pt x="50011" y="21274"/>
                    <a:pt x="49943" y="20886"/>
                  </a:cubicBezTo>
                  <a:cubicBezTo>
                    <a:pt x="49920" y="20817"/>
                    <a:pt x="49920" y="20749"/>
                    <a:pt x="49897" y="20657"/>
                  </a:cubicBezTo>
                  <a:lnTo>
                    <a:pt x="49897" y="20589"/>
                  </a:lnTo>
                  <a:cubicBezTo>
                    <a:pt x="49874" y="20498"/>
                    <a:pt x="49851" y="20383"/>
                    <a:pt x="49851" y="20292"/>
                  </a:cubicBezTo>
                  <a:cubicBezTo>
                    <a:pt x="49829" y="20201"/>
                    <a:pt x="49806" y="20132"/>
                    <a:pt x="49783" y="20041"/>
                  </a:cubicBezTo>
                  <a:lnTo>
                    <a:pt x="49760" y="19973"/>
                  </a:lnTo>
                  <a:cubicBezTo>
                    <a:pt x="49737" y="19859"/>
                    <a:pt x="49714" y="19790"/>
                    <a:pt x="49669" y="19699"/>
                  </a:cubicBezTo>
                  <a:cubicBezTo>
                    <a:pt x="49669" y="19699"/>
                    <a:pt x="49646" y="19676"/>
                    <a:pt x="49646" y="19676"/>
                  </a:cubicBezTo>
                  <a:lnTo>
                    <a:pt x="49600" y="19516"/>
                  </a:lnTo>
                  <a:lnTo>
                    <a:pt x="49577" y="19379"/>
                  </a:lnTo>
                  <a:cubicBezTo>
                    <a:pt x="49509" y="19060"/>
                    <a:pt x="49418" y="18740"/>
                    <a:pt x="49349" y="18443"/>
                  </a:cubicBezTo>
                  <a:lnTo>
                    <a:pt x="49258" y="18147"/>
                  </a:lnTo>
                  <a:cubicBezTo>
                    <a:pt x="49212" y="17941"/>
                    <a:pt x="49144" y="17736"/>
                    <a:pt x="49075" y="17508"/>
                  </a:cubicBezTo>
                  <a:lnTo>
                    <a:pt x="49030" y="17371"/>
                  </a:lnTo>
                  <a:cubicBezTo>
                    <a:pt x="49007" y="17279"/>
                    <a:pt x="48984" y="17165"/>
                    <a:pt x="48938" y="17074"/>
                  </a:cubicBezTo>
                  <a:cubicBezTo>
                    <a:pt x="48893" y="16891"/>
                    <a:pt x="48824" y="16731"/>
                    <a:pt x="48756" y="16572"/>
                  </a:cubicBezTo>
                  <a:lnTo>
                    <a:pt x="48733" y="16480"/>
                  </a:lnTo>
                  <a:lnTo>
                    <a:pt x="48710" y="16389"/>
                  </a:lnTo>
                  <a:cubicBezTo>
                    <a:pt x="48687" y="16343"/>
                    <a:pt x="48687" y="16298"/>
                    <a:pt x="48664" y="16252"/>
                  </a:cubicBezTo>
                  <a:cubicBezTo>
                    <a:pt x="48619" y="16138"/>
                    <a:pt x="48596" y="16047"/>
                    <a:pt x="48550" y="15933"/>
                  </a:cubicBezTo>
                  <a:lnTo>
                    <a:pt x="48527" y="15818"/>
                  </a:lnTo>
                  <a:cubicBezTo>
                    <a:pt x="48482" y="15681"/>
                    <a:pt x="48436" y="15545"/>
                    <a:pt x="48391" y="15408"/>
                  </a:cubicBezTo>
                  <a:cubicBezTo>
                    <a:pt x="48276" y="15042"/>
                    <a:pt x="48162" y="14746"/>
                    <a:pt x="48048" y="14472"/>
                  </a:cubicBezTo>
                  <a:cubicBezTo>
                    <a:pt x="47934" y="14175"/>
                    <a:pt x="47797" y="13901"/>
                    <a:pt x="47660" y="13650"/>
                  </a:cubicBezTo>
                  <a:cubicBezTo>
                    <a:pt x="47523" y="13399"/>
                    <a:pt x="47363" y="13125"/>
                    <a:pt x="47204" y="12851"/>
                  </a:cubicBezTo>
                  <a:cubicBezTo>
                    <a:pt x="47158" y="12760"/>
                    <a:pt x="47112" y="12669"/>
                    <a:pt x="47044" y="12577"/>
                  </a:cubicBezTo>
                  <a:lnTo>
                    <a:pt x="46907" y="12349"/>
                  </a:lnTo>
                  <a:cubicBezTo>
                    <a:pt x="46838" y="12235"/>
                    <a:pt x="46770" y="12121"/>
                    <a:pt x="46701" y="12007"/>
                  </a:cubicBezTo>
                  <a:cubicBezTo>
                    <a:pt x="46701" y="12007"/>
                    <a:pt x="46679" y="11984"/>
                    <a:pt x="46679" y="11961"/>
                  </a:cubicBezTo>
                  <a:lnTo>
                    <a:pt x="46610" y="11892"/>
                  </a:lnTo>
                  <a:lnTo>
                    <a:pt x="46565" y="11801"/>
                  </a:lnTo>
                  <a:lnTo>
                    <a:pt x="46359" y="11504"/>
                  </a:lnTo>
                  <a:cubicBezTo>
                    <a:pt x="46291" y="11390"/>
                    <a:pt x="46222" y="11276"/>
                    <a:pt x="46131" y="11162"/>
                  </a:cubicBezTo>
                  <a:lnTo>
                    <a:pt x="46017" y="11025"/>
                  </a:lnTo>
                  <a:cubicBezTo>
                    <a:pt x="45652" y="10432"/>
                    <a:pt x="45263" y="9907"/>
                    <a:pt x="44853" y="9427"/>
                  </a:cubicBezTo>
                  <a:cubicBezTo>
                    <a:pt x="44716" y="9268"/>
                    <a:pt x="44579" y="9085"/>
                    <a:pt x="44442" y="8925"/>
                  </a:cubicBezTo>
                  <a:lnTo>
                    <a:pt x="44328" y="8834"/>
                  </a:lnTo>
                  <a:lnTo>
                    <a:pt x="44191" y="8651"/>
                  </a:lnTo>
                  <a:cubicBezTo>
                    <a:pt x="43940" y="8377"/>
                    <a:pt x="43711" y="8126"/>
                    <a:pt x="43506" y="7921"/>
                  </a:cubicBezTo>
                  <a:cubicBezTo>
                    <a:pt x="43346" y="7784"/>
                    <a:pt x="43186" y="7647"/>
                    <a:pt x="43027" y="7510"/>
                  </a:cubicBezTo>
                  <a:lnTo>
                    <a:pt x="42981" y="7464"/>
                  </a:lnTo>
                  <a:lnTo>
                    <a:pt x="42821" y="7327"/>
                  </a:lnTo>
                  <a:cubicBezTo>
                    <a:pt x="42776" y="7282"/>
                    <a:pt x="42707" y="7213"/>
                    <a:pt x="42639" y="7145"/>
                  </a:cubicBezTo>
                  <a:lnTo>
                    <a:pt x="42479" y="7008"/>
                  </a:lnTo>
                  <a:cubicBezTo>
                    <a:pt x="42342" y="6871"/>
                    <a:pt x="42205" y="6757"/>
                    <a:pt x="42045" y="6643"/>
                  </a:cubicBezTo>
                  <a:cubicBezTo>
                    <a:pt x="41931" y="6529"/>
                    <a:pt x="41794" y="6414"/>
                    <a:pt x="41657" y="6300"/>
                  </a:cubicBezTo>
                  <a:lnTo>
                    <a:pt x="41520" y="6186"/>
                  </a:lnTo>
                  <a:lnTo>
                    <a:pt x="41474" y="6141"/>
                  </a:lnTo>
                  <a:cubicBezTo>
                    <a:pt x="41406" y="6095"/>
                    <a:pt x="41360" y="6026"/>
                    <a:pt x="41292" y="5981"/>
                  </a:cubicBezTo>
                  <a:cubicBezTo>
                    <a:pt x="41132" y="5844"/>
                    <a:pt x="40949" y="5730"/>
                    <a:pt x="40790" y="5593"/>
                  </a:cubicBezTo>
                  <a:lnTo>
                    <a:pt x="40698" y="5524"/>
                  </a:lnTo>
                  <a:cubicBezTo>
                    <a:pt x="40630" y="5456"/>
                    <a:pt x="40539" y="5410"/>
                    <a:pt x="40470" y="5342"/>
                  </a:cubicBezTo>
                  <a:lnTo>
                    <a:pt x="40151" y="5091"/>
                  </a:lnTo>
                  <a:cubicBezTo>
                    <a:pt x="40151" y="5045"/>
                    <a:pt x="40128" y="5022"/>
                    <a:pt x="40082" y="4976"/>
                  </a:cubicBezTo>
                  <a:cubicBezTo>
                    <a:pt x="39831" y="4794"/>
                    <a:pt x="39580" y="4611"/>
                    <a:pt x="39260" y="4406"/>
                  </a:cubicBezTo>
                  <a:lnTo>
                    <a:pt x="39055" y="4269"/>
                  </a:lnTo>
                  <a:lnTo>
                    <a:pt x="39032" y="4246"/>
                  </a:lnTo>
                  <a:cubicBezTo>
                    <a:pt x="38827" y="4109"/>
                    <a:pt x="38644" y="3972"/>
                    <a:pt x="38439" y="3835"/>
                  </a:cubicBezTo>
                  <a:cubicBezTo>
                    <a:pt x="38325" y="3767"/>
                    <a:pt x="38210" y="3698"/>
                    <a:pt x="38074" y="3653"/>
                  </a:cubicBezTo>
                  <a:lnTo>
                    <a:pt x="38005" y="3607"/>
                  </a:lnTo>
                  <a:cubicBezTo>
                    <a:pt x="37891" y="3538"/>
                    <a:pt x="37777" y="3470"/>
                    <a:pt x="37663" y="3424"/>
                  </a:cubicBezTo>
                  <a:lnTo>
                    <a:pt x="37594" y="3379"/>
                  </a:lnTo>
                  <a:cubicBezTo>
                    <a:pt x="37457" y="3310"/>
                    <a:pt x="37320" y="3242"/>
                    <a:pt x="37183" y="3150"/>
                  </a:cubicBezTo>
                  <a:cubicBezTo>
                    <a:pt x="37046" y="3082"/>
                    <a:pt x="36909" y="3013"/>
                    <a:pt x="36772" y="2945"/>
                  </a:cubicBezTo>
                  <a:cubicBezTo>
                    <a:pt x="36681" y="2899"/>
                    <a:pt x="36613" y="2854"/>
                    <a:pt x="36521" y="2808"/>
                  </a:cubicBezTo>
                  <a:cubicBezTo>
                    <a:pt x="36133" y="2603"/>
                    <a:pt x="35722" y="2420"/>
                    <a:pt x="35289" y="2215"/>
                  </a:cubicBezTo>
                  <a:lnTo>
                    <a:pt x="35083" y="2146"/>
                  </a:lnTo>
                  <a:cubicBezTo>
                    <a:pt x="34969" y="2078"/>
                    <a:pt x="34832" y="2032"/>
                    <a:pt x="34718" y="1964"/>
                  </a:cubicBezTo>
                  <a:cubicBezTo>
                    <a:pt x="34421" y="1827"/>
                    <a:pt x="34102" y="1690"/>
                    <a:pt x="33805" y="1575"/>
                  </a:cubicBezTo>
                  <a:cubicBezTo>
                    <a:pt x="33531" y="1461"/>
                    <a:pt x="33257" y="1347"/>
                    <a:pt x="32983" y="1256"/>
                  </a:cubicBezTo>
                  <a:lnTo>
                    <a:pt x="32869" y="1210"/>
                  </a:lnTo>
                  <a:lnTo>
                    <a:pt x="32710" y="1165"/>
                  </a:lnTo>
                  <a:lnTo>
                    <a:pt x="32618" y="1119"/>
                  </a:lnTo>
                  <a:cubicBezTo>
                    <a:pt x="32390" y="1050"/>
                    <a:pt x="32162" y="959"/>
                    <a:pt x="31933" y="891"/>
                  </a:cubicBezTo>
                  <a:cubicBezTo>
                    <a:pt x="31637" y="777"/>
                    <a:pt x="31317" y="708"/>
                    <a:pt x="30998" y="640"/>
                  </a:cubicBezTo>
                  <a:lnTo>
                    <a:pt x="30564" y="548"/>
                  </a:lnTo>
                  <a:cubicBezTo>
                    <a:pt x="30085" y="434"/>
                    <a:pt x="29582" y="297"/>
                    <a:pt x="29080" y="229"/>
                  </a:cubicBezTo>
                  <a:cubicBezTo>
                    <a:pt x="28761" y="183"/>
                    <a:pt x="28464" y="137"/>
                    <a:pt x="28167" y="115"/>
                  </a:cubicBezTo>
                  <a:cubicBezTo>
                    <a:pt x="27893" y="92"/>
                    <a:pt x="27620" y="69"/>
                    <a:pt x="27346" y="46"/>
                  </a:cubicBezTo>
                  <a:cubicBezTo>
                    <a:pt x="27049" y="23"/>
                    <a:pt x="26729" y="23"/>
                    <a:pt x="26433" y="23"/>
                  </a:cubicBezTo>
                  <a:cubicBezTo>
                    <a:pt x="26273" y="23"/>
                    <a:pt x="26136" y="23"/>
                    <a:pt x="25976" y="1"/>
                  </a:cubicBezTo>
                  <a:close/>
                </a:path>
              </a:pathLst>
            </a:custGeom>
            <a:solidFill>
              <a:srgbClr val="BDE0E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5" name="Google Shape;4911;p38">
              <a:extLst>
                <a:ext uri="{FF2B5EF4-FFF2-40B4-BE49-F238E27FC236}">
                  <a16:creationId xmlns:a16="http://schemas.microsoft.com/office/drawing/2014/main" id="{2E189C3C-7D4D-9BF5-DC9A-F0BDD6FB7E3F}"/>
                </a:ext>
              </a:extLst>
            </p:cNvPr>
            <p:cNvSpPr/>
            <p:nvPr/>
          </p:nvSpPr>
          <p:spPr>
            <a:xfrm>
              <a:off x="6462196" y="1695754"/>
              <a:ext cx="63890" cy="78582"/>
            </a:xfrm>
            <a:custGeom>
              <a:avLst/>
              <a:gdLst/>
              <a:ahLst/>
              <a:cxnLst/>
              <a:rect l="l" t="t" r="r" b="b"/>
              <a:pathLst>
                <a:path w="2283" h="2808" extrusionOk="0">
                  <a:moveTo>
                    <a:pt x="2146" y="0"/>
                  </a:moveTo>
                  <a:cubicBezTo>
                    <a:pt x="2123" y="0"/>
                    <a:pt x="2100" y="23"/>
                    <a:pt x="2077" y="23"/>
                  </a:cubicBezTo>
                  <a:cubicBezTo>
                    <a:pt x="2032" y="46"/>
                    <a:pt x="1986" y="46"/>
                    <a:pt x="1963" y="91"/>
                  </a:cubicBezTo>
                  <a:cubicBezTo>
                    <a:pt x="1552" y="525"/>
                    <a:pt x="1210" y="982"/>
                    <a:pt x="845" y="1461"/>
                  </a:cubicBezTo>
                  <a:cubicBezTo>
                    <a:pt x="845" y="1438"/>
                    <a:pt x="867" y="1438"/>
                    <a:pt x="867" y="1415"/>
                  </a:cubicBezTo>
                  <a:lnTo>
                    <a:pt x="867" y="1415"/>
                  </a:lnTo>
                  <a:cubicBezTo>
                    <a:pt x="731" y="1598"/>
                    <a:pt x="571" y="1780"/>
                    <a:pt x="434" y="1986"/>
                  </a:cubicBezTo>
                  <a:cubicBezTo>
                    <a:pt x="342" y="2077"/>
                    <a:pt x="274" y="2168"/>
                    <a:pt x="206" y="2260"/>
                  </a:cubicBezTo>
                  <a:cubicBezTo>
                    <a:pt x="137" y="2351"/>
                    <a:pt x="69" y="2442"/>
                    <a:pt x="23" y="2534"/>
                  </a:cubicBezTo>
                  <a:cubicBezTo>
                    <a:pt x="0" y="2556"/>
                    <a:pt x="0" y="2602"/>
                    <a:pt x="0" y="2625"/>
                  </a:cubicBezTo>
                  <a:cubicBezTo>
                    <a:pt x="0" y="2671"/>
                    <a:pt x="23" y="2716"/>
                    <a:pt x="46" y="2762"/>
                  </a:cubicBezTo>
                  <a:cubicBezTo>
                    <a:pt x="91" y="2808"/>
                    <a:pt x="137" y="2808"/>
                    <a:pt x="183" y="2808"/>
                  </a:cubicBezTo>
                  <a:cubicBezTo>
                    <a:pt x="228" y="2808"/>
                    <a:pt x="297" y="2808"/>
                    <a:pt x="320" y="2762"/>
                  </a:cubicBezTo>
                  <a:cubicBezTo>
                    <a:pt x="365" y="2693"/>
                    <a:pt x="411" y="2648"/>
                    <a:pt x="457" y="2579"/>
                  </a:cubicBezTo>
                  <a:cubicBezTo>
                    <a:pt x="502" y="2511"/>
                    <a:pt x="548" y="2465"/>
                    <a:pt x="594" y="2397"/>
                  </a:cubicBezTo>
                  <a:cubicBezTo>
                    <a:pt x="685" y="2283"/>
                    <a:pt x="776" y="2146"/>
                    <a:pt x="867" y="2031"/>
                  </a:cubicBezTo>
                  <a:cubicBezTo>
                    <a:pt x="890" y="2009"/>
                    <a:pt x="890" y="1986"/>
                    <a:pt x="913" y="1963"/>
                  </a:cubicBezTo>
                  <a:cubicBezTo>
                    <a:pt x="936" y="1963"/>
                    <a:pt x="959" y="1940"/>
                    <a:pt x="959" y="1940"/>
                  </a:cubicBezTo>
                  <a:cubicBezTo>
                    <a:pt x="959" y="1917"/>
                    <a:pt x="982" y="1917"/>
                    <a:pt x="982" y="1917"/>
                  </a:cubicBezTo>
                  <a:lnTo>
                    <a:pt x="1004" y="1917"/>
                  </a:lnTo>
                  <a:cubicBezTo>
                    <a:pt x="1017" y="1921"/>
                    <a:pt x="1029" y="1923"/>
                    <a:pt x="1042" y="1923"/>
                  </a:cubicBezTo>
                  <a:cubicBezTo>
                    <a:pt x="1103" y="1923"/>
                    <a:pt x="1168" y="1882"/>
                    <a:pt x="1187" y="1826"/>
                  </a:cubicBezTo>
                  <a:cubicBezTo>
                    <a:pt x="1233" y="1758"/>
                    <a:pt x="1278" y="1689"/>
                    <a:pt x="1324" y="1621"/>
                  </a:cubicBezTo>
                  <a:cubicBezTo>
                    <a:pt x="1347" y="1621"/>
                    <a:pt x="1347" y="1598"/>
                    <a:pt x="1347" y="1598"/>
                  </a:cubicBezTo>
                  <a:cubicBezTo>
                    <a:pt x="1392" y="1529"/>
                    <a:pt x="1438" y="1461"/>
                    <a:pt x="1484" y="1392"/>
                  </a:cubicBezTo>
                  <a:cubicBezTo>
                    <a:pt x="1575" y="1278"/>
                    <a:pt x="1644" y="1141"/>
                    <a:pt x="1735" y="1027"/>
                  </a:cubicBezTo>
                  <a:cubicBezTo>
                    <a:pt x="1826" y="913"/>
                    <a:pt x="1895" y="776"/>
                    <a:pt x="1986" y="662"/>
                  </a:cubicBezTo>
                  <a:cubicBezTo>
                    <a:pt x="2032" y="616"/>
                    <a:pt x="2077" y="548"/>
                    <a:pt x="2123" y="479"/>
                  </a:cubicBezTo>
                  <a:cubicBezTo>
                    <a:pt x="2146" y="457"/>
                    <a:pt x="2168" y="411"/>
                    <a:pt x="2191" y="365"/>
                  </a:cubicBezTo>
                  <a:cubicBezTo>
                    <a:pt x="2214" y="342"/>
                    <a:pt x="2237" y="297"/>
                    <a:pt x="2260" y="251"/>
                  </a:cubicBezTo>
                  <a:cubicBezTo>
                    <a:pt x="2260" y="228"/>
                    <a:pt x="2260" y="205"/>
                    <a:pt x="2260" y="160"/>
                  </a:cubicBezTo>
                  <a:cubicBezTo>
                    <a:pt x="2283" y="114"/>
                    <a:pt x="2283" y="68"/>
                    <a:pt x="2237" y="46"/>
                  </a:cubicBezTo>
                  <a:cubicBezTo>
                    <a:pt x="2214" y="23"/>
                    <a:pt x="2191" y="0"/>
                    <a:pt x="2146" y="0"/>
                  </a:cubicBezTo>
                  <a:close/>
                </a:path>
              </a:pathLst>
            </a:custGeom>
            <a:solidFill>
              <a:srgbClr val="F7D6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6" name="Google Shape;4912;p38">
              <a:extLst>
                <a:ext uri="{FF2B5EF4-FFF2-40B4-BE49-F238E27FC236}">
                  <a16:creationId xmlns:a16="http://schemas.microsoft.com/office/drawing/2014/main" id="{A847E327-B7AE-03AC-C48E-AED2F32B0747}"/>
                </a:ext>
              </a:extLst>
            </p:cNvPr>
            <p:cNvSpPr/>
            <p:nvPr/>
          </p:nvSpPr>
          <p:spPr>
            <a:xfrm>
              <a:off x="6510078" y="1688702"/>
              <a:ext cx="21772" cy="32882"/>
            </a:xfrm>
            <a:custGeom>
              <a:avLst/>
              <a:gdLst/>
              <a:ahLst/>
              <a:cxnLst/>
              <a:rect l="l" t="t" r="r" b="b"/>
              <a:pathLst>
                <a:path w="778" h="1175" extrusionOk="0">
                  <a:moveTo>
                    <a:pt x="686" y="1"/>
                  </a:moveTo>
                  <a:cubicBezTo>
                    <a:pt x="663" y="1"/>
                    <a:pt x="640" y="24"/>
                    <a:pt x="617" y="47"/>
                  </a:cubicBezTo>
                  <a:cubicBezTo>
                    <a:pt x="549" y="138"/>
                    <a:pt x="503" y="229"/>
                    <a:pt x="435" y="320"/>
                  </a:cubicBezTo>
                  <a:cubicBezTo>
                    <a:pt x="389" y="389"/>
                    <a:pt x="343" y="457"/>
                    <a:pt x="298" y="549"/>
                  </a:cubicBezTo>
                  <a:cubicBezTo>
                    <a:pt x="252" y="617"/>
                    <a:pt x="206" y="686"/>
                    <a:pt x="161" y="754"/>
                  </a:cubicBezTo>
                  <a:cubicBezTo>
                    <a:pt x="138" y="800"/>
                    <a:pt x="115" y="845"/>
                    <a:pt x="92" y="891"/>
                  </a:cubicBezTo>
                  <a:cubicBezTo>
                    <a:pt x="69" y="937"/>
                    <a:pt x="47" y="1005"/>
                    <a:pt x="24" y="1051"/>
                  </a:cubicBezTo>
                  <a:cubicBezTo>
                    <a:pt x="1" y="1074"/>
                    <a:pt x="1" y="1097"/>
                    <a:pt x="1" y="1119"/>
                  </a:cubicBezTo>
                  <a:cubicBezTo>
                    <a:pt x="1" y="1142"/>
                    <a:pt x="24" y="1142"/>
                    <a:pt x="47" y="1165"/>
                  </a:cubicBezTo>
                  <a:cubicBezTo>
                    <a:pt x="53" y="1172"/>
                    <a:pt x="64" y="1174"/>
                    <a:pt x="76" y="1174"/>
                  </a:cubicBezTo>
                  <a:cubicBezTo>
                    <a:pt x="106" y="1174"/>
                    <a:pt x="145" y="1158"/>
                    <a:pt x="161" y="1142"/>
                  </a:cubicBezTo>
                  <a:cubicBezTo>
                    <a:pt x="184" y="1074"/>
                    <a:pt x="206" y="1028"/>
                    <a:pt x="229" y="982"/>
                  </a:cubicBezTo>
                  <a:cubicBezTo>
                    <a:pt x="252" y="937"/>
                    <a:pt x="275" y="891"/>
                    <a:pt x="298" y="845"/>
                  </a:cubicBezTo>
                  <a:cubicBezTo>
                    <a:pt x="343" y="777"/>
                    <a:pt x="389" y="709"/>
                    <a:pt x="435" y="640"/>
                  </a:cubicBezTo>
                  <a:cubicBezTo>
                    <a:pt x="480" y="572"/>
                    <a:pt x="526" y="503"/>
                    <a:pt x="572" y="435"/>
                  </a:cubicBezTo>
                  <a:cubicBezTo>
                    <a:pt x="640" y="320"/>
                    <a:pt x="686" y="229"/>
                    <a:pt x="754" y="115"/>
                  </a:cubicBezTo>
                  <a:cubicBezTo>
                    <a:pt x="777" y="92"/>
                    <a:pt x="754" y="47"/>
                    <a:pt x="731" y="24"/>
                  </a:cubicBezTo>
                  <a:cubicBezTo>
                    <a:pt x="709" y="1"/>
                    <a:pt x="709" y="1"/>
                    <a:pt x="686" y="1"/>
                  </a:cubicBezTo>
                  <a:close/>
                </a:path>
              </a:pathLst>
            </a:custGeom>
            <a:solidFill>
              <a:srgbClr val="F7D6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7" name="Google Shape;4913;p38">
              <a:extLst>
                <a:ext uri="{FF2B5EF4-FFF2-40B4-BE49-F238E27FC236}">
                  <a16:creationId xmlns:a16="http://schemas.microsoft.com/office/drawing/2014/main" id="{9706E5A7-560A-6B95-9C75-94ABDAF5DAB4}"/>
                </a:ext>
              </a:extLst>
            </p:cNvPr>
            <p:cNvSpPr/>
            <p:nvPr/>
          </p:nvSpPr>
          <p:spPr>
            <a:xfrm>
              <a:off x="6544583" y="1633767"/>
              <a:ext cx="76679" cy="30056"/>
            </a:xfrm>
            <a:custGeom>
              <a:avLst/>
              <a:gdLst/>
              <a:ahLst/>
              <a:cxnLst/>
              <a:rect l="l" t="t" r="r" b="b"/>
              <a:pathLst>
                <a:path w="2740" h="1074" extrusionOk="0">
                  <a:moveTo>
                    <a:pt x="1073" y="1"/>
                  </a:moveTo>
                  <a:cubicBezTo>
                    <a:pt x="868" y="1"/>
                    <a:pt x="708" y="24"/>
                    <a:pt x="548" y="47"/>
                  </a:cubicBezTo>
                  <a:cubicBezTo>
                    <a:pt x="480" y="47"/>
                    <a:pt x="411" y="115"/>
                    <a:pt x="366" y="229"/>
                  </a:cubicBezTo>
                  <a:cubicBezTo>
                    <a:pt x="297" y="252"/>
                    <a:pt x="229" y="298"/>
                    <a:pt x="229" y="389"/>
                  </a:cubicBezTo>
                  <a:cubicBezTo>
                    <a:pt x="206" y="435"/>
                    <a:pt x="206" y="480"/>
                    <a:pt x="229" y="526"/>
                  </a:cubicBezTo>
                  <a:cubicBezTo>
                    <a:pt x="206" y="503"/>
                    <a:pt x="183" y="503"/>
                    <a:pt x="183" y="503"/>
                  </a:cubicBezTo>
                  <a:cubicBezTo>
                    <a:pt x="92" y="503"/>
                    <a:pt x="23" y="549"/>
                    <a:pt x="1" y="640"/>
                  </a:cubicBezTo>
                  <a:cubicBezTo>
                    <a:pt x="1" y="686"/>
                    <a:pt x="1" y="754"/>
                    <a:pt x="23" y="777"/>
                  </a:cubicBezTo>
                  <a:cubicBezTo>
                    <a:pt x="46" y="823"/>
                    <a:pt x="92" y="846"/>
                    <a:pt x="138" y="868"/>
                  </a:cubicBezTo>
                  <a:cubicBezTo>
                    <a:pt x="183" y="868"/>
                    <a:pt x="229" y="891"/>
                    <a:pt x="274" y="891"/>
                  </a:cubicBezTo>
                  <a:lnTo>
                    <a:pt x="366" y="914"/>
                  </a:lnTo>
                  <a:cubicBezTo>
                    <a:pt x="434" y="937"/>
                    <a:pt x="503" y="937"/>
                    <a:pt x="571" y="937"/>
                  </a:cubicBezTo>
                  <a:lnTo>
                    <a:pt x="617" y="960"/>
                  </a:lnTo>
                  <a:cubicBezTo>
                    <a:pt x="777" y="982"/>
                    <a:pt x="936" y="1005"/>
                    <a:pt x="1096" y="1028"/>
                  </a:cubicBezTo>
                  <a:cubicBezTo>
                    <a:pt x="1302" y="1051"/>
                    <a:pt x="1461" y="1074"/>
                    <a:pt x="1598" y="1074"/>
                  </a:cubicBezTo>
                  <a:cubicBezTo>
                    <a:pt x="1690" y="1074"/>
                    <a:pt x="1758" y="1051"/>
                    <a:pt x="1804" y="1051"/>
                  </a:cubicBezTo>
                  <a:lnTo>
                    <a:pt x="1918" y="1051"/>
                  </a:lnTo>
                  <a:cubicBezTo>
                    <a:pt x="1986" y="1028"/>
                    <a:pt x="2055" y="1028"/>
                    <a:pt x="2123" y="1005"/>
                  </a:cubicBezTo>
                  <a:cubicBezTo>
                    <a:pt x="2192" y="1005"/>
                    <a:pt x="2260" y="982"/>
                    <a:pt x="2329" y="960"/>
                  </a:cubicBezTo>
                  <a:lnTo>
                    <a:pt x="2374" y="960"/>
                  </a:lnTo>
                  <a:cubicBezTo>
                    <a:pt x="2420" y="960"/>
                    <a:pt x="2443" y="937"/>
                    <a:pt x="2489" y="937"/>
                  </a:cubicBezTo>
                  <a:cubicBezTo>
                    <a:pt x="2534" y="914"/>
                    <a:pt x="2580" y="891"/>
                    <a:pt x="2625" y="846"/>
                  </a:cubicBezTo>
                  <a:cubicBezTo>
                    <a:pt x="2671" y="823"/>
                    <a:pt x="2671" y="777"/>
                    <a:pt x="2694" y="731"/>
                  </a:cubicBezTo>
                  <a:cubicBezTo>
                    <a:pt x="2740" y="594"/>
                    <a:pt x="2671" y="412"/>
                    <a:pt x="2557" y="366"/>
                  </a:cubicBezTo>
                  <a:cubicBezTo>
                    <a:pt x="2489" y="343"/>
                    <a:pt x="2443" y="321"/>
                    <a:pt x="2397" y="298"/>
                  </a:cubicBezTo>
                  <a:lnTo>
                    <a:pt x="2283" y="298"/>
                  </a:lnTo>
                  <a:cubicBezTo>
                    <a:pt x="2237" y="184"/>
                    <a:pt x="2146" y="115"/>
                    <a:pt x="2055" y="92"/>
                  </a:cubicBezTo>
                  <a:cubicBezTo>
                    <a:pt x="1964" y="69"/>
                    <a:pt x="1895" y="47"/>
                    <a:pt x="1827" y="47"/>
                  </a:cubicBezTo>
                  <a:cubicBezTo>
                    <a:pt x="1804" y="24"/>
                    <a:pt x="1758" y="24"/>
                    <a:pt x="1735" y="1"/>
                  </a:cubicBezTo>
                  <a:lnTo>
                    <a:pt x="1667" y="1"/>
                  </a:lnTo>
                  <a:cubicBezTo>
                    <a:pt x="1644" y="1"/>
                    <a:pt x="1621" y="1"/>
                    <a:pt x="1576" y="24"/>
                  </a:cubicBezTo>
                  <a:cubicBezTo>
                    <a:pt x="1484" y="24"/>
                    <a:pt x="1393" y="24"/>
                    <a:pt x="1324" y="1"/>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8" name="Google Shape;4914;p38">
              <a:extLst>
                <a:ext uri="{FF2B5EF4-FFF2-40B4-BE49-F238E27FC236}">
                  <a16:creationId xmlns:a16="http://schemas.microsoft.com/office/drawing/2014/main" id="{2D7B1498-59C6-BE56-4A21-35ACA4C6CFC3}"/>
                </a:ext>
              </a:extLst>
            </p:cNvPr>
            <p:cNvSpPr/>
            <p:nvPr/>
          </p:nvSpPr>
          <p:spPr>
            <a:xfrm>
              <a:off x="6541393" y="1648460"/>
              <a:ext cx="86893" cy="18554"/>
            </a:xfrm>
            <a:custGeom>
              <a:avLst/>
              <a:gdLst/>
              <a:ahLst/>
              <a:cxnLst/>
              <a:rect l="l" t="t" r="r" b="b"/>
              <a:pathLst>
                <a:path w="3105" h="663" extrusionOk="0">
                  <a:moveTo>
                    <a:pt x="2831" y="1"/>
                  </a:moveTo>
                  <a:cubicBezTo>
                    <a:pt x="2785" y="1"/>
                    <a:pt x="2739" y="24"/>
                    <a:pt x="2671" y="24"/>
                  </a:cubicBezTo>
                  <a:cubicBezTo>
                    <a:pt x="2625" y="47"/>
                    <a:pt x="2580" y="47"/>
                    <a:pt x="2511" y="69"/>
                  </a:cubicBezTo>
                  <a:cubicBezTo>
                    <a:pt x="2397" y="92"/>
                    <a:pt x="2260" y="92"/>
                    <a:pt x="2146" y="115"/>
                  </a:cubicBezTo>
                  <a:cubicBezTo>
                    <a:pt x="1963" y="138"/>
                    <a:pt x="1781" y="161"/>
                    <a:pt x="1598" y="161"/>
                  </a:cubicBezTo>
                  <a:cubicBezTo>
                    <a:pt x="1384" y="161"/>
                    <a:pt x="1150" y="181"/>
                    <a:pt x="934" y="183"/>
                  </a:cubicBezTo>
                  <a:lnTo>
                    <a:pt x="934" y="183"/>
                  </a:lnTo>
                  <a:cubicBezTo>
                    <a:pt x="729" y="161"/>
                    <a:pt x="525" y="138"/>
                    <a:pt x="320" y="92"/>
                  </a:cubicBezTo>
                  <a:cubicBezTo>
                    <a:pt x="297" y="92"/>
                    <a:pt x="274" y="69"/>
                    <a:pt x="252" y="69"/>
                  </a:cubicBezTo>
                  <a:cubicBezTo>
                    <a:pt x="235" y="64"/>
                    <a:pt x="217" y="61"/>
                    <a:pt x="197" y="61"/>
                  </a:cubicBezTo>
                  <a:cubicBezTo>
                    <a:pt x="134" y="61"/>
                    <a:pt x="64" y="91"/>
                    <a:pt x="46" y="161"/>
                  </a:cubicBezTo>
                  <a:cubicBezTo>
                    <a:pt x="0" y="229"/>
                    <a:pt x="46" y="343"/>
                    <a:pt x="137" y="366"/>
                  </a:cubicBezTo>
                  <a:cubicBezTo>
                    <a:pt x="183" y="389"/>
                    <a:pt x="229" y="412"/>
                    <a:pt x="297" y="435"/>
                  </a:cubicBezTo>
                  <a:lnTo>
                    <a:pt x="343" y="435"/>
                  </a:lnTo>
                  <a:cubicBezTo>
                    <a:pt x="366" y="457"/>
                    <a:pt x="388" y="457"/>
                    <a:pt x="434" y="457"/>
                  </a:cubicBezTo>
                  <a:cubicBezTo>
                    <a:pt x="640" y="526"/>
                    <a:pt x="868" y="594"/>
                    <a:pt x="1096" y="617"/>
                  </a:cubicBezTo>
                  <a:cubicBezTo>
                    <a:pt x="1324" y="640"/>
                    <a:pt x="1553" y="640"/>
                    <a:pt x="1758" y="663"/>
                  </a:cubicBezTo>
                  <a:lnTo>
                    <a:pt x="2123" y="663"/>
                  </a:lnTo>
                  <a:cubicBezTo>
                    <a:pt x="2214" y="663"/>
                    <a:pt x="2306" y="640"/>
                    <a:pt x="2374" y="640"/>
                  </a:cubicBezTo>
                  <a:cubicBezTo>
                    <a:pt x="2488" y="640"/>
                    <a:pt x="2603" y="617"/>
                    <a:pt x="2717" y="594"/>
                  </a:cubicBezTo>
                  <a:cubicBezTo>
                    <a:pt x="2876" y="549"/>
                    <a:pt x="3013" y="526"/>
                    <a:pt x="3082" y="366"/>
                  </a:cubicBezTo>
                  <a:cubicBezTo>
                    <a:pt x="3105" y="321"/>
                    <a:pt x="3105" y="229"/>
                    <a:pt x="3082" y="184"/>
                  </a:cubicBezTo>
                  <a:cubicBezTo>
                    <a:pt x="3082" y="138"/>
                    <a:pt x="3036" y="92"/>
                    <a:pt x="3013" y="69"/>
                  </a:cubicBezTo>
                  <a:cubicBezTo>
                    <a:pt x="2968" y="47"/>
                    <a:pt x="2922" y="24"/>
                    <a:pt x="2899" y="24"/>
                  </a:cubicBezTo>
                  <a:cubicBezTo>
                    <a:pt x="2876" y="1"/>
                    <a:pt x="2854" y="1"/>
                    <a:pt x="2831" y="1"/>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9" name="Google Shape;4915;p38">
              <a:extLst>
                <a:ext uri="{FF2B5EF4-FFF2-40B4-BE49-F238E27FC236}">
                  <a16:creationId xmlns:a16="http://schemas.microsoft.com/office/drawing/2014/main" id="{209EA6C7-ABA2-568D-1B6E-027F3DE4CADE}"/>
                </a:ext>
              </a:extLst>
            </p:cNvPr>
            <p:cNvSpPr/>
            <p:nvPr/>
          </p:nvSpPr>
          <p:spPr>
            <a:xfrm>
              <a:off x="6526701" y="1651678"/>
              <a:ext cx="113731" cy="28181"/>
            </a:xfrm>
            <a:custGeom>
              <a:avLst/>
              <a:gdLst/>
              <a:ahLst/>
              <a:cxnLst/>
              <a:rect l="l" t="t" r="r" b="b"/>
              <a:pathLst>
                <a:path w="4064" h="1007" extrusionOk="0">
                  <a:moveTo>
                    <a:pt x="3173" y="0"/>
                  </a:moveTo>
                  <a:cubicBezTo>
                    <a:pt x="3186" y="0"/>
                    <a:pt x="3198" y="0"/>
                    <a:pt x="3211" y="0"/>
                  </a:cubicBezTo>
                  <a:lnTo>
                    <a:pt x="3211" y="0"/>
                  </a:lnTo>
                  <a:cubicBezTo>
                    <a:pt x="3221" y="0"/>
                    <a:pt x="3231" y="0"/>
                    <a:pt x="3242" y="0"/>
                  </a:cubicBezTo>
                  <a:close/>
                  <a:moveTo>
                    <a:pt x="3211" y="0"/>
                  </a:moveTo>
                  <a:cubicBezTo>
                    <a:pt x="2991" y="2"/>
                    <a:pt x="2752" y="24"/>
                    <a:pt x="2534" y="46"/>
                  </a:cubicBezTo>
                  <a:cubicBezTo>
                    <a:pt x="2397" y="46"/>
                    <a:pt x="2237" y="46"/>
                    <a:pt x="2100" y="69"/>
                  </a:cubicBezTo>
                  <a:cubicBezTo>
                    <a:pt x="2009" y="69"/>
                    <a:pt x="1918" y="69"/>
                    <a:pt x="1826" y="91"/>
                  </a:cubicBezTo>
                  <a:lnTo>
                    <a:pt x="1028" y="91"/>
                  </a:lnTo>
                  <a:cubicBezTo>
                    <a:pt x="936" y="91"/>
                    <a:pt x="845" y="114"/>
                    <a:pt x="777" y="114"/>
                  </a:cubicBezTo>
                  <a:cubicBezTo>
                    <a:pt x="708" y="114"/>
                    <a:pt x="640" y="137"/>
                    <a:pt x="594" y="160"/>
                  </a:cubicBezTo>
                  <a:cubicBezTo>
                    <a:pt x="503" y="183"/>
                    <a:pt x="434" y="274"/>
                    <a:pt x="457" y="365"/>
                  </a:cubicBezTo>
                  <a:cubicBezTo>
                    <a:pt x="457" y="411"/>
                    <a:pt x="457" y="434"/>
                    <a:pt x="480" y="457"/>
                  </a:cubicBezTo>
                  <a:cubicBezTo>
                    <a:pt x="343" y="525"/>
                    <a:pt x="206" y="616"/>
                    <a:pt x="92" y="708"/>
                  </a:cubicBezTo>
                  <a:cubicBezTo>
                    <a:pt x="69" y="730"/>
                    <a:pt x="69" y="730"/>
                    <a:pt x="69" y="730"/>
                  </a:cubicBezTo>
                  <a:cubicBezTo>
                    <a:pt x="0" y="799"/>
                    <a:pt x="23" y="913"/>
                    <a:pt x="92" y="982"/>
                  </a:cubicBezTo>
                  <a:cubicBezTo>
                    <a:pt x="118" y="999"/>
                    <a:pt x="151" y="1006"/>
                    <a:pt x="185" y="1006"/>
                  </a:cubicBezTo>
                  <a:cubicBezTo>
                    <a:pt x="241" y="1006"/>
                    <a:pt x="301" y="987"/>
                    <a:pt x="343" y="959"/>
                  </a:cubicBezTo>
                  <a:cubicBezTo>
                    <a:pt x="343" y="936"/>
                    <a:pt x="343" y="936"/>
                    <a:pt x="343" y="936"/>
                  </a:cubicBezTo>
                  <a:cubicBezTo>
                    <a:pt x="343" y="936"/>
                    <a:pt x="366" y="913"/>
                    <a:pt x="388" y="890"/>
                  </a:cubicBezTo>
                  <a:cubicBezTo>
                    <a:pt x="457" y="867"/>
                    <a:pt x="503" y="845"/>
                    <a:pt x="571" y="845"/>
                  </a:cubicBezTo>
                  <a:cubicBezTo>
                    <a:pt x="685" y="822"/>
                    <a:pt x="799" y="799"/>
                    <a:pt x="891" y="799"/>
                  </a:cubicBezTo>
                  <a:cubicBezTo>
                    <a:pt x="1028" y="799"/>
                    <a:pt x="1165" y="776"/>
                    <a:pt x="1301" y="753"/>
                  </a:cubicBezTo>
                  <a:cubicBezTo>
                    <a:pt x="1575" y="730"/>
                    <a:pt x="1849" y="708"/>
                    <a:pt x="2146" y="685"/>
                  </a:cubicBezTo>
                  <a:lnTo>
                    <a:pt x="2511" y="685"/>
                  </a:lnTo>
                  <a:cubicBezTo>
                    <a:pt x="2625" y="685"/>
                    <a:pt x="2762" y="662"/>
                    <a:pt x="2876" y="662"/>
                  </a:cubicBezTo>
                  <a:cubicBezTo>
                    <a:pt x="3013" y="662"/>
                    <a:pt x="3150" y="662"/>
                    <a:pt x="3310" y="639"/>
                  </a:cubicBezTo>
                  <a:cubicBezTo>
                    <a:pt x="3401" y="662"/>
                    <a:pt x="3493" y="662"/>
                    <a:pt x="3584" y="662"/>
                  </a:cubicBezTo>
                  <a:cubicBezTo>
                    <a:pt x="3630" y="662"/>
                    <a:pt x="3675" y="662"/>
                    <a:pt x="3721" y="639"/>
                  </a:cubicBezTo>
                  <a:cubicBezTo>
                    <a:pt x="3858" y="639"/>
                    <a:pt x="3972" y="594"/>
                    <a:pt x="4018" y="479"/>
                  </a:cubicBezTo>
                  <a:cubicBezTo>
                    <a:pt x="4063" y="388"/>
                    <a:pt x="4041" y="297"/>
                    <a:pt x="3995" y="206"/>
                  </a:cubicBezTo>
                  <a:cubicBezTo>
                    <a:pt x="3949" y="114"/>
                    <a:pt x="3812" y="91"/>
                    <a:pt x="3721" y="69"/>
                  </a:cubicBezTo>
                  <a:cubicBezTo>
                    <a:pt x="3675" y="69"/>
                    <a:pt x="3607" y="46"/>
                    <a:pt x="3561" y="46"/>
                  </a:cubicBezTo>
                  <a:cubicBezTo>
                    <a:pt x="3516" y="46"/>
                    <a:pt x="3447" y="23"/>
                    <a:pt x="3401" y="23"/>
                  </a:cubicBezTo>
                  <a:cubicBezTo>
                    <a:pt x="3327" y="4"/>
                    <a:pt x="3267" y="1"/>
                    <a:pt x="3211" y="0"/>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0" name="Google Shape;4916;p38">
              <a:extLst>
                <a:ext uri="{FF2B5EF4-FFF2-40B4-BE49-F238E27FC236}">
                  <a16:creationId xmlns:a16="http://schemas.microsoft.com/office/drawing/2014/main" id="{3B9F3499-CE18-037F-95F2-8FBCCE65D462}"/>
                </a:ext>
              </a:extLst>
            </p:cNvPr>
            <p:cNvSpPr/>
            <p:nvPr/>
          </p:nvSpPr>
          <p:spPr>
            <a:xfrm>
              <a:off x="6602065" y="1655512"/>
              <a:ext cx="242126" cy="99934"/>
            </a:xfrm>
            <a:custGeom>
              <a:avLst/>
              <a:gdLst/>
              <a:ahLst/>
              <a:cxnLst/>
              <a:rect l="l" t="t" r="r" b="b"/>
              <a:pathLst>
                <a:path w="8652" h="3571" extrusionOk="0">
                  <a:moveTo>
                    <a:pt x="229" y="0"/>
                  </a:moveTo>
                  <a:cubicBezTo>
                    <a:pt x="183" y="0"/>
                    <a:pt x="115" y="23"/>
                    <a:pt x="92" y="46"/>
                  </a:cubicBezTo>
                  <a:cubicBezTo>
                    <a:pt x="24" y="91"/>
                    <a:pt x="1" y="160"/>
                    <a:pt x="1" y="205"/>
                  </a:cubicBezTo>
                  <a:cubicBezTo>
                    <a:pt x="1" y="274"/>
                    <a:pt x="24" y="320"/>
                    <a:pt x="46" y="365"/>
                  </a:cubicBezTo>
                  <a:cubicBezTo>
                    <a:pt x="183" y="571"/>
                    <a:pt x="343" y="753"/>
                    <a:pt x="480" y="936"/>
                  </a:cubicBezTo>
                  <a:cubicBezTo>
                    <a:pt x="571" y="1027"/>
                    <a:pt x="640" y="1118"/>
                    <a:pt x="708" y="1210"/>
                  </a:cubicBezTo>
                  <a:cubicBezTo>
                    <a:pt x="794" y="1316"/>
                    <a:pt x="879" y="1403"/>
                    <a:pt x="982" y="1488"/>
                  </a:cubicBezTo>
                  <a:lnTo>
                    <a:pt x="982" y="1488"/>
                  </a:lnTo>
                  <a:cubicBezTo>
                    <a:pt x="982" y="1487"/>
                    <a:pt x="982" y="1485"/>
                    <a:pt x="982" y="1484"/>
                  </a:cubicBezTo>
                  <a:lnTo>
                    <a:pt x="982" y="1484"/>
                  </a:lnTo>
                  <a:cubicBezTo>
                    <a:pt x="991" y="1492"/>
                    <a:pt x="996" y="1497"/>
                    <a:pt x="999" y="1502"/>
                  </a:cubicBezTo>
                  <a:lnTo>
                    <a:pt x="999" y="1502"/>
                  </a:lnTo>
                  <a:cubicBezTo>
                    <a:pt x="994" y="1497"/>
                    <a:pt x="988" y="1493"/>
                    <a:pt x="982" y="1488"/>
                  </a:cubicBezTo>
                  <a:lnTo>
                    <a:pt x="982" y="1488"/>
                  </a:lnTo>
                  <a:cubicBezTo>
                    <a:pt x="982" y="1506"/>
                    <a:pt x="984" y="1506"/>
                    <a:pt x="1002" y="1506"/>
                  </a:cubicBezTo>
                  <a:lnTo>
                    <a:pt x="1002" y="1506"/>
                  </a:lnTo>
                  <a:cubicBezTo>
                    <a:pt x="1002" y="1505"/>
                    <a:pt x="1001" y="1503"/>
                    <a:pt x="999" y="1502"/>
                  </a:cubicBezTo>
                  <a:lnTo>
                    <a:pt x="999" y="1502"/>
                  </a:lnTo>
                  <a:cubicBezTo>
                    <a:pt x="1001" y="1503"/>
                    <a:pt x="1003" y="1505"/>
                    <a:pt x="1005" y="1506"/>
                  </a:cubicBezTo>
                  <a:cubicBezTo>
                    <a:pt x="1004" y="1506"/>
                    <a:pt x="1003" y="1506"/>
                    <a:pt x="1002" y="1506"/>
                  </a:cubicBezTo>
                  <a:lnTo>
                    <a:pt x="1002" y="1506"/>
                  </a:lnTo>
                  <a:cubicBezTo>
                    <a:pt x="1005" y="1512"/>
                    <a:pt x="1005" y="1518"/>
                    <a:pt x="1005" y="1529"/>
                  </a:cubicBezTo>
                  <a:cubicBezTo>
                    <a:pt x="1028" y="1529"/>
                    <a:pt x="1028" y="1529"/>
                    <a:pt x="1051" y="1552"/>
                  </a:cubicBezTo>
                  <a:lnTo>
                    <a:pt x="1028" y="1552"/>
                  </a:lnTo>
                  <a:cubicBezTo>
                    <a:pt x="1142" y="1643"/>
                    <a:pt x="1279" y="1735"/>
                    <a:pt x="1393" y="1849"/>
                  </a:cubicBezTo>
                  <a:cubicBezTo>
                    <a:pt x="1507" y="1940"/>
                    <a:pt x="1644" y="2054"/>
                    <a:pt x="1781" y="2168"/>
                  </a:cubicBezTo>
                  <a:cubicBezTo>
                    <a:pt x="2055" y="2351"/>
                    <a:pt x="2329" y="2534"/>
                    <a:pt x="2626" y="2693"/>
                  </a:cubicBezTo>
                  <a:cubicBezTo>
                    <a:pt x="2922" y="2853"/>
                    <a:pt x="3242" y="2990"/>
                    <a:pt x="3562" y="3127"/>
                  </a:cubicBezTo>
                  <a:cubicBezTo>
                    <a:pt x="3858" y="3241"/>
                    <a:pt x="4155" y="3333"/>
                    <a:pt x="4475" y="3401"/>
                  </a:cubicBezTo>
                  <a:cubicBezTo>
                    <a:pt x="4657" y="3447"/>
                    <a:pt x="4840" y="3492"/>
                    <a:pt x="5022" y="3515"/>
                  </a:cubicBezTo>
                  <a:cubicBezTo>
                    <a:pt x="5159" y="3538"/>
                    <a:pt x="5319" y="3561"/>
                    <a:pt x="5479" y="3561"/>
                  </a:cubicBezTo>
                  <a:cubicBezTo>
                    <a:pt x="5692" y="3561"/>
                    <a:pt x="5915" y="3571"/>
                    <a:pt x="6135" y="3571"/>
                  </a:cubicBezTo>
                  <a:cubicBezTo>
                    <a:pt x="6245" y="3571"/>
                    <a:pt x="6354" y="3568"/>
                    <a:pt x="6460" y="3561"/>
                  </a:cubicBezTo>
                  <a:cubicBezTo>
                    <a:pt x="6620" y="3538"/>
                    <a:pt x="6780" y="3515"/>
                    <a:pt x="6940" y="3492"/>
                  </a:cubicBezTo>
                  <a:cubicBezTo>
                    <a:pt x="7077" y="3469"/>
                    <a:pt x="7236" y="3447"/>
                    <a:pt x="7373" y="3424"/>
                  </a:cubicBezTo>
                  <a:cubicBezTo>
                    <a:pt x="7670" y="3355"/>
                    <a:pt x="7944" y="3264"/>
                    <a:pt x="8218" y="3127"/>
                  </a:cubicBezTo>
                  <a:cubicBezTo>
                    <a:pt x="8264" y="3104"/>
                    <a:pt x="8309" y="3081"/>
                    <a:pt x="8355" y="3059"/>
                  </a:cubicBezTo>
                  <a:cubicBezTo>
                    <a:pt x="8401" y="3036"/>
                    <a:pt x="8423" y="3013"/>
                    <a:pt x="8469" y="2990"/>
                  </a:cubicBezTo>
                  <a:cubicBezTo>
                    <a:pt x="8538" y="2944"/>
                    <a:pt x="8583" y="2876"/>
                    <a:pt x="8606" y="2808"/>
                  </a:cubicBezTo>
                  <a:cubicBezTo>
                    <a:pt x="8652" y="2716"/>
                    <a:pt x="8629" y="2579"/>
                    <a:pt x="8560" y="2511"/>
                  </a:cubicBezTo>
                  <a:cubicBezTo>
                    <a:pt x="8492" y="2442"/>
                    <a:pt x="8423" y="2397"/>
                    <a:pt x="8332" y="2397"/>
                  </a:cubicBezTo>
                  <a:lnTo>
                    <a:pt x="8241" y="2397"/>
                  </a:lnTo>
                  <a:cubicBezTo>
                    <a:pt x="8218" y="2397"/>
                    <a:pt x="8195" y="2420"/>
                    <a:pt x="8195" y="2420"/>
                  </a:cubicBezTo>
                  <a:lnTo>
                    <a:pt x="8081" y="2420"/>
                  </a:lnTo>
                  <a:cubicBezTo>
                    <a:pt x="8104" y="2397"/>
                    <a:pt x="8104" y="2351"/>
                    <a:pt x="8104" y="2305"/>
                  </a:cubicBezTo>
                  <a:cubicBezTo>
                    <a:pt x="8104" y="2260"/>
                    <a:pt x="8104" y="2191"/>
                    <a:pt x="8058" y="2146"/>
                  </a:cubicBezTo>
                  <a:cubicBezTo>
                    <a:pt x="8013" y="2077"/>
                    <a:pt x="7944" y="2054"/>
                    <a:pt x="7876" y="2054"/>
                  </a:cubicBezTo>
                  <a:cubicBezTo>
                    <a:pt x="7860" y="2047"/>
                    <a:pt x="7843" y="2044"/>
                    <a:pt x="7824" y="2044"/>
                  </a:cubicBezTo>
                  <a:cubicBezTo>
                    <a:pt x="7787" y="2044"/>
                    <a:pt x="7746" y="2054"/>
                    <a:pt x="7716" y="2054"/>
                  </a:cubicBezTo>
                  <a:lnTo>
                    <a:pt x="7488" y="2054"/>
                  </a:lnTo>
                  <a:cubicBezTo>
                    <a:pt x="7351" y="2077"/>
                    <a:pt x="7236" y="2077"/>
                    <a:pt x="7100" y="2100"/>
                  </a:cubicBezTo>
                  <a:cubicBezTo>
                    <a:pt x="6871" y="2123"/>
                    <a:pt x="6643" y="2146"/>
                    <a:pt x="6415" y="2168"/>
                  </a:cubicBezTo>
                  <a:cubicBezTo>
                    <a:pt x="6095" y="2168"/>
                    <a:pt x="5776" y="2168"/>
                    <a:pt x="5456" y="2146"/>
                  </a:cubicBezTo>
                  <a:cubicBezTo>
                    <a:pt x="5159" y="2123"/>
                    <a:pt x="4863" y="2054"/>
                    <a:pt x="4566" y="2009"/>
                  </a:cubicBezTo>
                  <a:cubicBezTo>
                    <a:pt x="4429" y="1986"/>
                    <a:pt x="4292" y="1940"/>
                    <a:pt x="4155" y="1917"/>
                  </a:cubicBezTo>
                  <a:cubicBezTo>
                    <a:pt x="3858" y="1803"/>
                    <a:pt x="3562" y="1712"/>
                    <a:pt x="3265" y="1598"/>
                  </a:cubicBezTo>
                  <a:cubicBezTo>
                    <a:pt x="2991" y="1484"/>
                    <a:pt x="2694" y="1370"/>
                    <a:pt x="2420" y="1255"/>
                  </a:cubicBezTo>
                  <a:cubicBezTo>
                    <a:pt x="2192" y="1141"/>
                    <a:pt x="1987" y="1004"/>
                    <a:pt x="1781" y="867"/>
                  </a:cubicBezTo>
                  <a:cubicBezTo>
                    <a:pt x="1644" y="776"/>
                    <a:pt x="1507" y="708"/>
                    <a:pt x="1393" y="593"/>
                  </a:cubicBezTo>
                  <a:cubicBezTo>
                    <a:pt x="1279" y="525"/>
                    <a:pt x="1188" y="434"/>
                    <a:pt x="1074" y="342"/>
                  </a:cubicBezTo>
                  <a:lnTo>
                    <a:pt x="1096" y="342"/>
                  </a:lnTo>
                  <a:cubicBezTo>
                    <a:pt x="1051" y="320"/>
                    <a:pt x="1005" y="274"/>
                    <a:pt x="959" y="228"/>
                  </a:cubicBezTo>
                  <a:cubicBezTo>
                    <a:pt x="914" y="183"/>
                    <a:pt x="868" y="137"/>
                    <a:pt x="800" y="91"/>
                  </a:cubicBezTo>
                  <a:cubicBezTo>
                    <a:pt x="773" y="65"/>
                    <a:pt x="731" y="54"/>
                    <a:pt x="686" y="54"/>
                  </a:cubicBezTo>
                  <a:cubicBezTo>
                    <a:pt x="655" y="54"/>
                    <a:pt x="623" y="59"/>
                    <a:pt x="594" y="69"/>
                  </a:cubicBezTo>
                  <a:cubicBezTo>
                    <a:pt x="549" y="91"/>
                    <a:pt x="503" y="137"/>
                    <a:pt x="480" y="183"/>
                  </a:cubicBezTo>
                  <a:cubicBezTo>
                    <a:pt x="457" y="160"/>
                    <a:pt x="435" y="114"/>
                    <a:pt x="412" y="91"/>
                  </a:cubicBezTo>
                  <a:cubicBezTo>
                    <a:pt x="366" y="23"/>
                    <a:pt x="298" y="0"/>
                    <a:pt x="252" y="0"/>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1" name="Google Shape;4917;p38">
              <a:extLst>
                <a:ext uri="{FF2B5EF4-FFF2-40B4-BE49-F238E27FC236}">
                  <a16:creationId xmlns:a16="http://schemas.microsoft.com/office/drawing/2014/main" id="{88B1D3D2-4A29-415B-3ED4-29A871CE9812}"/>
                </a:ext>
              </a:extLst>
            </p:cNvPr>
            <p:cNvSpPr/>
            <p:nvPr/>
          </p:nvSpPr>
          <p:spPr>
            <a:xfrm>
              <a:off x="6798827" y="1721920"/>
              <a:ext cx="214001" cy="131613"/>
            </a:xfrm>
            <a:custGeom>
              <a:avLst/>
              <a:gdLst/>
              <a:ahLst/>
              <a:cxnLst/>
              <a:rect l="l" t="t" r="r" b="b"/>
              <a:pathLst>
                <a:path w="7647" h="4703" extrusionOk="0">
                  <a:moveTo>
                    <a:pt x="1118" y="1"/>
                  </a:moveTo>
                  <a:cubicBezTo>
                    <a:pt x="1004" y="1"/>
                    <a:pt x="890" y="69"/>
                    <a:pt x="822" y="161"/>
                  </a:cubicBezTo>
                  <a:cubicBezTo>
                    <a:pt x="753" y="252"/>
                    <a:pt x="730" y="366"/>
                    <a:pt x="753" y="457"/>
                  </a:cubicBezTo>
                  <a:cubicBezTo>
                    <a:pt x="662" y="457"/>
                    <a:pt x="571" y="457"/>
                    <a:pt x="502" y="526"/>
                  </a:cubicBezTo>
                  <a:cubicBezTo>
                    <a:pt x="479" y="549"/>
                    <a:pt x="457" y="571"/>
                    <a:pt x="457" y="594"/>
                  </a:cubicBezTo>
                  <a:cubicBezTo>
                    <a:pt x="434" y="549"/>
                    <a:pt x="388" y="503"/>
                    <a:pt x="365" y="457"/>
                  </a:cubicBezTo>
                  <a:cubicBezTo>
                    <a:pt x="329" y="408"/>
                    <a:pt x="272" y="386"/>
                    <a:pt x="214" y="386"/>
                  </a:cubicBezTo>
                  <a:cubicBezTo>
                    <a:pt x="163" y="386"/>
                    <a:pt x="111" y="403"/>
                    <a:pt x="69" y="435"/>
                  </a:cubicBezTo>
                  <a:cubicBezTo>
                    <a:pt x="23" y="480"/>
                    <a:pt x="0" y="526"/>
                    <a:pt x="0" y="594"/>
                  </a:cubicBezTo>
                  <a:cubicBezTo>
                    <a:pt x="0" y="640"/>
                    <a:pt x="23" y="686"/>
                    <a:pt x="46" y="731"/>
                  </a:cubicBezTo>
                  <a:lnTo>
                    <a:pt x="114" y="845"/>
                  </a:lnTo>
                  <a:cubicBezTo>
                    <a:pt x="205" y="960"/>
                    <a:pt x="297" y="1096"/>
                    <a:pt x="388" y="1233"/>
                  </a:cubicBezTo>
                  <a:cubicBezTo>
                    <a:pt x="479" y="1370"/>
                    <a:pt x="593" y="1507"/>
                    <a:pt x="685" y="1621"/>
                  </a:cubicBezTo>
                  <a:cubicBezTo>
                    <a:pt x="890" y="1873"/>
                    <a:pt x="1141" y="2078"/>
                    <a:pt x="1370" y="2306"/>
                  </a:cubicBezTo>
                  <a:cubicBezTo>
                    <a:pt x="1507" y="2420"/>
                    <a:pt x="1643" y="2557"/>
                    <a:pt x="1780" y="2671"/>
                  </a:cubicBezTo>
                  <a:cubicBezTo>
                    <a:pt x="1917" y="2763"/>
                    <a:pt x="2031" y="2877"/>
                    <a:pt x="2168" y="2968"/>
                  </a:cubicBezTo>
                  <a:cubicBezTo>
                    <a:pt x="2442" y="3151"/>
                    <a:pt x="2739" y="3333"/>
                    <a:pt x="3036" y="3493"/>
                  </a:cubicBezTo>
                  <a:cubicBezTo>
                    <a:pt x="3584" y="3835"/>
                    <a:pt x="4200" y="4087"/>
                    <a:pt x="4793" y="4315"/>
                  </a:cubicBezTo>
                  <a:cubicBezTo>
                    <a:pt x="5364" y="4520"/>
                    <a:pt x="5935" y="4680"/>
                    <a:pt x="6551" y="4703"/>
                  </a:cubicBezTo>
                  <a:lnTo>
                    <a:pt x="6893" y="4703"/>
                  </a:lnTo>
                  <a:cubicBezTo>
                    <a:pt x="6916" y="4703"/>
                    <a:pt x="6962" y="4680"/>
                    <a:pt x="7007" y="4680"/>
                  </a:cubicBezTo>
                  <a:cubicBezTo>
                    <a:pt x="7053" y="4680"/>
                    <a:pt x="7122" y="4657"/>
                    <a:pt x="7190" y="4634"/>
                  </a:cubicBezTo>
                  <a:cubicBezTo>
                    <a:pt x="7441" y="4497"/>
                    <a:pt x="7555" y="4201"/>
                    <a:pt x="7601" y="3950"/>
                  </a:cubicBezTo>
                  <a:cubicBezTo>
                    <a:pt x="7624" y="3835"/>
                    <a:pt x="7647" y="3699"/>
                    <a:pt x="7578" y="3584"/>
                  </a:cubicBezTo>
                  <a:cubicBezTo>
                    <a:pt x="7510" y="3402"/>
                    <a:pt x="7281" y="3311"/>
                    <a:pt x="7099" y="3265"/>
                  </a:cubicBezTo>
                  <a:cubicBezTo>
                    <a:pt x="6802" y="3151"/>
                    <a:pt x="6482" y="3082"/>
                    <a:pt x="6186" y="2991"/>
                  </a:cubicBezTo>
                  <a:cubicBezTo>
                    <a:pt x="5798" y="2854"/>
                    <a:pt x="5410" y="2694"/>
                    <a:pt x="5022" y="2534"/>
                  </a:cubicBezTo>
                  <a:cubicBezTo>
                    <a:pt x="4748" y="2375"/>
                    <a:pt x="4474" y="2238"/>
                    <a:pt x="4223" y="2078"/>
                  </a:cubicBezTo>
                  <a:cubicBezTo>
                    <a:pt x="3926" y="1895"/>
                    <a:pt x="3629" y="1713"/>
                    <a:pt x="3355" y="1530"/>
                  </a:cubicBezTo>
                  <a:cubicBezTo>
                    <a:pt x="3059" y="1348"/>
                    <a:pt x="2785" y="1165"/>
                    <a:pt x="2534" y="960"/>
                  </a:cubicBezTo>
                  <a:cubicBezTo>
                    <a:pt x="2397" y="845"/>
                    <a:pt x="2260" y="754"/>
                    <a:pt x="2123" y="640"/>
                  </a:cubicBezTo>
                  <a:cubicBezTo>
                    <a:pt x="1986" y="549"/>
                    <a:pt x="1849" y="457"/>
                    <a:pt x="1735" y="343"/>
                  </a:cubicBezTo>
                  <a:cubicBezTo>
                    <a:pt x="1621" y="252"/>
                    <a:pt x="1507" y="161"/>
                    <a:pt x="1370" y="92"/>
                  </a:cubicBezTo>
                  <a:cubicBezTo>
                    <a:pt x="1301" y="47"/>
                    <a:pt x="1233" y="24"/>
                    <a:pt x="1141" y="1"/>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2" name="Google Shape;4918;p38">
              <a:extLst>
                <a:ext uri="{FF2B5EF4-FFF2-40B4-BE49-F238E27FC236}">
                  <a16:creationId xmlns:a16="http://schemas.microsoft.com/office/drawing/2014/main" id="{8494927C-5A16-BE53-8BB8-380809427E02}"/>
                </a:ext>
              </a:extLst>
            </p:cNvPr>
            <p:cNvSpPr/>
            <p:nvPr/>
          </p:nvSpPr>
          <p:spPr>
            <a:xfrm>
              <a:off x="6952129" y="1840101"/>
              <a:ext cx="51129" cy="256818"/>
            </a:xfrm>
            <a:custGeom>
              <a:avLst/>
              <a:gdLst/>
              <a:ahLst/>
              <a:cxnLst/>
              <a:rect l="l" t="t" r="r" b="b"/>
              <a:pathLst>
                <a:path w="1827" h="9177" extrusionOk="0">
                  <a:moveTo>
                    <a:pt x="1073" y="1"/>
                  </a:moveTo>
                  <a:cubicBezTo>
                    <a:pt x="1027" y="1"/>
                    <a:pt x="982" y="23"/>
                    <a:pt x="959" y="69"/>
                  </a:cubicBezTo>
                  <a:cubicBezTo>
                    <a:pt x="913" y="92"/>
                    <a:pt x="913" y="137"/>
                    <a:pt x="890" y="183"/>
                  </a:cubicBezTo>
                  <a:cubicBezTo>
                    <a:pt x="890" y="297"/>
                    <a:pt x="867" y="389"/>
                    <a:pt x="867" y="480"/>
                  </a:cubicBezTo>
                  <a:cubicBezTo>
                    <a:pt x="867" y="480"/>
                    <a:pt x="867" y="503"/>
                    <a:pt x="867" y="503"/>
                  </a:cubicBezTo>
                  <a:cubicBezTo>
                    <a:pt x="845" y="640"/>
                    <a:pt x="822" y="799"/>
                    <a:pt x="776" y="936"/>
                  </a:cubicBezTo>
                  <a:cubicBezTo>
                    <a:pt x="753" y="1119"/>
                    <a:pt x="685" y="1279"/>
                    <a:pt x="639" y="1439"/>
                  </a:cubicBezTo>
                  <a:cubicBezTo>
                    <a:pt x="548" y="1735"/>
                    <a:pt x="434" y="2055"/>
                    <a:pt x="365" y="2352"/>
                  </a:cubicBezTo>
                  <a:cubicBezTo>
                    <a:pt x="297" y="2694"/>
                    <a:pt x="206" y="3013"/>
                    <a:pt x="160" y="3356"/>
                  </a:cubicBezTo>
                  <a:cubicBezTo>
                    <a:pt x="114" y="3721"/>
                    <a:pt x="69" y="4086"/>
                    <a:pt x="23" y="4451"/>
                  </a:cubicBezTo>
                  <a:cubicBezTo>
                    <a:pt x="0" y="4794"/>
                    <a:pt x="0" y="5136"/>
                    <a:pt x="0" y="5479"/>
                  </a:cubicBezTo>
                  <a:cubicBezTo>
                    <a:pt x="0" y="5798"/>
                    <a:pt x="23" y="6118"/>
                    <a:pt x="46" y="6437"/>
                  </a:cubicBezTo>
                  <a:cubicBezTo>
                    <a:pt x="69" y="6620"/>
                    <a:pt x="91" y="6802"/>
                    <a:pt x="114" y="6985"/>
                  </a:cubicBezTo>
                  <a:cubicBezTo>
                    <a:pt x="137" y="7122"/>
                    <a:pt x="160" y="7259"/>
                    <a:pt x="206" y="7373"/>
                  </a:cubicBezTo>
                  <a:cubicBezTo>
                    <a:pt x="228" y="7510"/>
                    <a:pt x="274" y="7647"/>
                    <a:pt x="320" y="7784"/>
                  </a:cubicBezTo>
                  <a:cubicBezTo>
                    <a:pt x="388" y="7944"/>
                    <a:pt x="457" y="8103"/>
                    <a:pt x="548" y="8240"/>
                  </a:cubicBezTo>
                  <a:cubicBezTo>
                    <a:pt x="616" y="8355"/>
                    <a:pt x="685" y="8469"/>
                    <a:pt x="776" y="8560"/>
                  </a:cubicBezTo>
                  <a:cubicBezTo>
                    <a:pt x="799" y="8606"/>
                    <a:pt x="845" y="8651"/>
                    <a:pt x="867" y="8697"/>
                  </a:cubicBezTo>
                  <a:cubicBezTo>
                    <a:pt x="936" y="8743"/>
                    <a:pt x="1004" y="8811"/>
                    <a:pt x="1073" y="8857"/>
                  </a:cubicBezTo>
                  <a:cubicBezTo>
                    <a:pt x="1164" y="8925"/>
                    <a:pt x="1255" y="8994"/>
                    <a:pt x="1347" y="9039"/>
                  </a:cubicBezTo>
                  <a:cubicBezTo>
                    <a:pt x="1370" y="9085"/>
                    <a:pt x="1392" y="9108"/>
                    <a:pt x="1438" y="9131"/>
                  </a:cubicBezTo>
                  <a:lnTo>
                    <a:pt x="1461" y="9131"/>
                  </a:lnTo>
                  <a:cubicBezTo>
                    <a:pt x="1507" y="9153"/>
                    <a:pt x="1552" y="9176"/>
                    <a:pt x="1598" y="9176"/>
                  </a:cubicBezTo>
                  <a:cubicBezTo>
                    <a:pt x="1644" y="9176"/>
                    <a:pt x="1666" y="9153"/>
                    <a:pt x="1712" y="9153"/>
                  </a:cubicBezTo>
                  <a:cubicBezTo>
                    <a:pt x="1758" y="9131"/>
                    <a:pt x="1803" y="9062"/>
                    <a:pt x="1826" y="9017"/>
                  </a:cubicBezTo>
                  <a:cubicBezTo>
                    <a:pt x="1826" y="8994"/>
                    <a:pt x="1826" y="8971"/>
                    <a:pt x="1826" y="8948"/>
                  </a:cubicBezTo>
                  <a:cubicBezTo>
                    <a:pt x="1826" y="8834"/>
                    <a:pt x="1735" y="8743"/>
                    <a:pt x="1644" y="8651"/>
                  </a:cubicBezTo>
                  <a:cubicBezTo>
                    <a:pt x="1529" y="8469"/>
                    <a:pt x="1415" y="8286"/>
                    <a:pt x="1347" y="8103"/>
                  </a:cubicBezTo>
                  <a:cubicBezTo>
                    <a:pt x="1255" y="7898"/>
                    <a:pt x="1164" y="7693"/>
                    <a:pt x="1119" y="7464"/>
                  </a:cubicBezTo>
                  <a:cubicBezTo>
                    <a:pt x="1050" y="7259"/>
                    <a:pt x="1004" y="7008"/>
                    <a:pt x="982" y="6780"/>
                  </a:cubicBezTo>
                  <a:cubicBezTo>
                    <a:pt x="959" y="6506"/>
                    <a:pt x="913" y="6232"/>
                    <a:pt x="913" y="5981"/>
                  </a:cubicBezTo>
                  <a:cubicBezTo>
                    <a:pt x="913" y="5798"/>
                    <a:pt x="936" y="5638"/>
                    <a:pt x="936" y="5479"/>
                  </a:cubicBezTo>
                  <a:cubicBezTo>
                    <a:pt x="936" y="5319"/>
                    <a:pt x="959" y="5159"/>
                    <a:pt x="982" y="4999"/>
                  </a:cubicBezTo>
                  <a:cubicBezTo>
                    <a:pt x="1004" y="4680"/>
                    <a:pt x="1050" y="4337"/>
                    <a:pt x="1096" y="4018"/>
                  </a:cubicBezTo>
                  <a:cubicBezTo>
                    <a:pt x="1119" y="3995"/>
                    <a:pt x="1141" y="3972"/>
                    <a:pt x="1141" y="3949"/>
                  </a:cubicBezTo>
                  <a:lnTo>
                    <a:pt x="1187" y="3858"/>
                  </a:lnTo>
                  <a:cubicBezTo>
                    <a:pt x="1187" y="3835"/>
                    <a:pt x="1187" y="3790"/>
                    <a:pt x="1210" y="3767"/>
                  </a:cubicBezTo>
                  <a:cubicBezTo>
                    <a:pt x="1210" y="3721"/>
                    <a:pt x="1233" y="3675"/>
                    <a:pt x="1233" y="3607"/>
                  </a:cubicBezTo>
                  <a:cubicBezTo>
                    <a:pt x="1255" y="3516"/>
                    <a:pt x="1278" y="3401"/>
                    <a:pt x="1301" y="3310"/>
                  </a:cubicBezTo>
                  <a:cubicBezTo>
                    <a:pt x="1347" y="3082"/>
                    <a:pt x="1370" y="2877"/>
                    <a:pt x="1415" y="2648"/>
                  </a:cubicBezTo>
                  <a:cubicBezTo>
                    <a:pt x="1461" y="2237"/>
                    <a:pt x="1507" y="1827"/>
                    <a:pt x="1552" y="1393"/>
                  </a:cubicBezTo>
                  <a:cubicBezTo>
                    <a:pt x="1575" y="1256"/>
                    <a:pt x="1598" y="1096"/>
                    <a:pt x="1621" y="936"/>
                  </a:cubicBezTo>
                  <a:cubicBezTo>
                    <a:pt x="1644" y="822"/>
                    <a:pt x="1666" y="731"/>
                    <a:pt x="1666" y="617"/>
                  </a:cubicBezTo>
                  <a:cubicBezTo>
                    <a:pt x="1689" y="594"/>
                    <a:pt x="1689" y="548"/>
                    <a:pt x="1689" y="503"/>
                  </a:cubicBezTo>
                  <a:cubicBezTo>
                    <a:pt x="1689" y="480"/>
                    <a:pt x="1689" y="457"/>
                    <a:pt x="1689" y="434"/>
                  </a:cubicBezTo>
                  <a:cubicBezTo>
                    <a:pt x="1712" y="366"/>
                    <a:pt x="1712" y="320"/>
                    <a:pt x="1689" y="252"/>
                  </a:cubicBezTo>
                  <a:cubicBezTo>
                    <a:pt x="1666" y="137"/>
                    <a:pt x="1575" y="46"/>
                    <a:pt x="1461" y="23"/>
                  </a:cubicBezTo>
                  <a:cubicBezTo>
                    <a:pt x="1436" y="17"/>
                    <a:pt x="1412" y="14"/>
                    <a:pt x="1388" y="14"/>
                  </a:cubicBezTo>
                  <a:cubicBezTo>
                    <a:pt x="1322" y="14"/>
                    <a:pt x="1260" y="36"/>
                    <a:pt x="1210" y="69"/>
                  </a:cubicBezTo>
                  <a:cubicBezTo>
                    <a:pt x="1164" y="23"/>
                    <a:pt x="1119" y="1"/>
                    <a:pt x="1073" y="1"/>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3" name="Google Shape;4919;p38">
              <a:extLst>
                <a:ext uri="{FF2B5EF4-FFF2-40B4-BE49-F238E27FC236}">
                  <a16:creationId xmlns:a16="http://schemas.microsoft.com/office/drawing/2014/main" id="{C6F3365E-61A2-569D-B69D-E6B2D4CC949C}"/>
                </a:ext>
              </a:extLst>
            </p:cNvPr>
            <p:cNvSpPr/>
            <p:nvPr/>
          </p:nvSpPr>
          <p:spPr>
            <a:xfrm>
              <a:off x="7060711" y="2093057"/>
              <a:ext cx="77966" cy="84431"/>
            </a:xfrm>
            <a:custGeom>
              <a:avLst/>
              <a:gdLst/>
              <a:ahLst/>
              <a:cxnLst/>
              <a:rect l="l" t="t" r="r" b="b"/>
              <a:pathLst>
                <a:path w="2786" h="3017" extrusionOk="0">
                  <a:moveTo>
                    <a:pt x="1438" y="2032"/>
                  </a:moveTo>
                  <a:cubicBezTo>
                    <a:pt x="1431" y="2039"/>
                    <a:pt x="1426" y="2046"/>
                    <a:pt x="1422" y="2054"/>
                  </a:cubicBezTo>
                  <a:lnTo>
                    <a:pt x="1422" y="2054"/>
                  </a:lnTo>
                  <a:cubicBezTo>
                    <a:pt x="1429" y="2052"/>
                    <a:pt x="1438" y="2047"/>
                    <a:pt x="1438" y="2032"/>
                  </a:cubicBezTo>
                  <a:close/>
                  <a:moveTo>
                    <a:pt x="2557" y="0"/>
                  </a:moveTo>
                  <a:cubicBezTo>
                    <a:pt x="2557" y="0"/>
                    <a:pt x="2557" y="0"/>
                    <a:pt x="2534" y="23"/>
                  </a:cubicBezTo>
                  <a:cubicBezTo>
                    <a:pt x="2420" y="23"/>
                    <a:pt x="2306" y="46"/>
                    <a:pt x="2192" y="69"/>
                  </a:cubicBezTo>
                  <a:cubicBezTo>
                    <a:pt x="2055" y="114"/>
                    <a:pt x="1941" y="160"/>
                    <a:pt x="1826" y="229"/>
                  </a:cubicBezTo>
                  <a:cubicBezTo>
                    <a:pt x="1689" y="297"/>
                    <a:pt x="1575" y="388"/>
                    <a:pt x="1484" y="480"/>
                  </a:cubicBezTo>
                  <a:cubicBezTo>
                    <a:pt x="1393" y="548"/>
                    <a:pt x="1324" y="662"/>
                    <a:pt x="1256" y="754"/>
                  </a:cubicBezTo>
                  <a:cubicBezTo>
                    <a:pt x="1164" y="913"/>
                    <a:pt x="1096" y="1073"/>
                    <a:pt x="1050" y="1256"/>
                  </a:cubicBezTo>
                  <a:cubicBezTo>
                    <a:pt x="1005" y="1393"/>
                    <a:pt x="959" y="1530"/>
                    <a:pt x="891" y="1667"/>
                  </a:cubicBezTo>
                  <a:cubicBezTo>
                    <a:pt x="845" y="1781"/>
                    <a:pt x="799" y="1872"/>
                    <a:pt x="731" y="1940"/>
                  </a:cubicBezTo>
                  <a:cubicBezTo>
                    <a:pt x="685" y="2055"/>
                    <a:pt x="617" y="2169"/>
                    <a:pt x="525" y="2260"/>
                  </a:cubicBezTo>
                  <a:cubicBezTo>
                    <a:pt x="503" y="2283"/>
                    <a:pt x="457" y="2329"/>
                    <a:pt x="388" y="2374"/>
                  </a:cubicBezTo>
                  <a:cubicBezTo>
                    <a:pt x="320" y="2397"/>
                    <a:pt x="251" y="2443"/>
                    <a:pt x="183" y="2488"/>
                  </a:cubicBezTo>
                  <a:cubicBezTo>
                    <a:pt x="69" y="2534"/>
                    <a:pt x="0" y="2648"/>
                    <a:pt x="23" y="2785"/>
                  </a:cubicBezTo>
                  <a:cubicBezTo>
                    <a:pt x="44" y="2910"/>
                    <a:pt x="179" y="3016"/>
                    <a:pt x="307" y="3016"/>
                  </a:cubicBezTo>
                  <a:cubicBezTo>
                    <a:pt x="319" y="3016"/>
                    <a:pt x="331" y="3015"/>
                    <a:pt x="343" y="3013"/>
                  </a:cubicBezTo>
                  <a:cubicBezTo>
                    <a:pt x="525" y="2968"/>
                    <a:pt x="662" y="2876"/>
                    <a:pt x="799" y="2808"/>
                  </a:cubicBezTo>
                  <a:cubicBezTo>
                    <a:pt x="891" y="2739"/>
                    <a:pt x="982" y="2671"/>
                    <a:pt x="1050" y="2602"/>
                  </a:cubicBezTo>
                  <a:cubicBezTo>
                    <a:pt x="1142" y="2511"/>
                    <a:pt x="1210" y="2420"/>
                    <a:pt x="1279" y="2329"/>
                  </a:cubicBezTo>
                  <a:cubicBezTo>
                    <a:pt x="1324" y="2237"/>
                    <a:pt x="1370" y="2169"/>
                    <a:pt x="1416" y="2077"/>
                  </a:cubicBezTo>
                  <a:lnTo>
                    <a:pt x="1416" y="2077"/>
                  </a:lnTo>
                  <a:cubicBezTo>
                    <a:pt x="1416" y="2077"/>
                    <a:pt x="1393" y="2100"/>
                    <a:pt x="1393" y="2100"/>
                  </a:cubicBezTo>
                  <a:cubicBezTo>
                    <a:pt x="1408" y="2085"/>
                    <a:pt x="1413" y="2069"/>
                    <a:pt x="1422" y="2054"/>
                  </a:cubicBezTo>
                  <a:lnTo>
                    <a:pt x="1422" y="2054"/>
                  </a:lnTo>
                  <a:cubicBezTo>
                    <a:pt x="1418" y="2055"/>
                    <a:pt x="1416" y="2055"/>
                    <a:pt x="1416" y="2055"/>
                  </a:cubicBezTo>
                  <a:cubicBezTo>
                    <a:pt x="1416" y="2055"/>
                    <a:pt x="1438" y="2032"/>
                    <a:pt x="1438" y="2009"/>
                  </a:cubicBezTo>
                  <a:cubicBezTo>
                    <a:pt x="1507" y="1895"/>
                    <a:pt x="1553" y="1758"/>
                    <a:pt x="1598" y="1621"/>
                  </a:cubicBezTo>
                  <a:cubicBezTo>
                    <a:pt x="1621" y="1484"/>
                    <a:pt x="1644" y="1324"/>
                    <a:pt x="1689" y="1187"/>
                  </a:cubicBezTo>
                  <a:cubicBezTo>
                    <a:pt x="1712" y="1119"/>
                    <a:pt x="1735" y="1027"/>
                    <a:pt x="1758" y="959"/>
                  </a:cubicBezTo>
                  <a:cubicBezTo>
                    <a:pt x="1804" y="891"/>
                    <a:pt x="1849" y="822"/>
                    <a:pt x="1918" y="754"/>
                  </a:cubicBezTo>
                  <a:cubicBezTo>
                    <a:pt x="1986" y="685"/>
                    <a:pt x="2055" y="617"/>
                    <a:pt x="2146" y="548"/>
                  </a:cubicBezTo>
                  <a:cubicBezTo>
                    <a:pt x="2214" y="525"/>
                    <a:pt x="2283" y="480"/>
                    <a:pt x="2351" y="457"/>
                  </a:cubicBezTo>
                  <a:cubicBezTo>
                    <a:pt x="2443" y="434"/>
                    <a:pt x="2511" y="434"/>
                    <a:pt x="2602" y="411"/>
                  </a:cubicBezTo>
                  <a:cubicBezTo>
                    <a:pt x="2717" y="411"/>
                    <a:pt x="2785" y="274"/>
                    <a:pt x="2785" y="183"/>
                  </a:cubicBezTo>
                  <a:cubicBezTo>
                    <a:pt x="2762" y="69"/>
                    <a:pt x="2671" y="0"/>
                    <a:pt x="2557" y="0"/>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4" name="Google Shape;4920;p38">
              <a:extLst>
                <a:ext uri="{FF2B5EF4-FFF2-40B4-BE49-F238E27FC236}">
                  <a16:creationId xmlns:a16="http://schemas.microsoft.com/office/drawing/2014/main" id="{47D48630-DFB2-03FA-DE4E-0FF4A4468733}"/>
                </a:ext>
              </a:extLst>
            </p:cNvPr>
            <p:cNvSpPr/>
            <p:nvPr/>
          </p:nvSpPr>
          <p:spPr>
            <a:xfrm>
              <a:off x="6628902" y="2141611"/>
              <a:ext cx="537872" cy="133516"/>
            </a:xfrm>
            <a:custGeom>
              <a:avLst/>
              <a:gdLst/>
              <a:ahLst/>
              <a:cxnLst/>
              <a:rect l="l" t="t" r="r" b="b"/>
              <a:pathLst>
                <a:path w="19220" h="4771" extrusionOk="0">
                  <a:moveTo>
                    <a:pt x="19105" y="0"/>
                  </a:moveTo>
                  <a:cubicBezTo>
                    <a:pt x="19082" y="0"/>
                    <a:pt x="19060" y="23"/>
                    <a:pt x="19037" y="46"/>
                  </a:cubicBezTo>
                  <a:cubicBezTo>
                    <a:pt x="18923" y="160"/>
                    <a:pt x="18831" y="251"/>
                    <a:pt x="18740" y="365"/>
                  </a:cubicBezTo>
                  <a:lnTo>
                    <a:pt x="18740" y="342"/>
                  </a:lnTo>
                  <a:cubicBezTo>
                    <a:pt x="18626" y="457"/>
                    <a:pt x="18489" y="594"/>
                    <a:pt x="18329" y="708"/>
                  </a:cubicBezTo>
                  <a:cubicBezTo>
                    <a:pt x="18169" y="845"/>
                    <a:pt x="18010" y="959"/>
                    <a:pt x="17827" y="1073"/>
                  </a:cubicBezTo>
                  <a:cubicBezTo>
                    <a:pt x="17781" y="1096"/>
                    <a:pt x="17759" y="1096"/>
                    <a:pt x="17736" y="1118"/>
                  </a:cubicBezTo>
                  <a:cubicBezTo>
                    <a:pt x="17530" y="1233"/>
                    <a:pt x="17302" y="1324"/>
                    <a:pt x="17074" y="1392"/>
                  </a:cubicBezTo>
                  <a:cubicBezTo>
                    <a:pt x="16846" y="1461"/>
                    <a:pt x="16617" y="1552"/>
                    <a:pt x="16366" y="1621"/>
                  </a:cubicBezTo>
                  <a:cubicBezTo>
                    <a:pt x="16138" y="1666"/>
                    <a:pt x="15864" y="1712"/>
                    <a:pt x="15613" y="1712"/>
                  </a:cubicBezTo>
                  <a:cubicBezTo>
                    <a:pt x="15567" y="1712"/>
                    <a:pt x="15499" y="1712"/>
                    <a:pt x="15453" y="1689"/>
                  </a:cubicBezTo>
                  <a:cubicBezTo>
                    <a:pt x="15385" y="1689"/>
                    <a:pt x="15316" y="1666"/>
                    <a:pt x="15248" y="1643"/>
                  </a:cubicBezTo>
                  <a:lnTo>
                    <a:pt x="15248" y="1643"/>
                  </a:lnTo>
                  <a:cubicBezTo>
                    <a:pt x="15248" y="1666"/>
                    <a:pt x="15271" y="1666"/>
                    <a:pt x="15293" y="1666"/>
                  </a:cubicBezTo>
                  <a:cubicBezTo>
                    <a:pt x="15271" y="1666"/>
                    <a:pt x="15248" y="1666"/>
                    <a:pt x="15225" y="1643"/>
                  </a:cubicBezTo>
                  <a:cubicBezTo>
                    <a:pt x="15157" y="1621"/>
                    <a:pt x="15088" y="1598"/>
                    <a:pt x="15042" y="1575"/>
                  </a:cubicBezTo>
                  <a:cubicBezTo>
                    <a:pt x="14905" y="1461"/>
                    <a:pt x="14768" y="1370"/>
                    <a:pt x="14632" y="1255"/>
                  </a:cubicBezTo>
                  <a:cubicBezTo>
                    <a:pt x="14449" y="1141"/>
                    <a:pt x="14289" y="1004"/>
                    <a:pt x="14129" y="890"/>
                  </a:cubicBezTo>
                  <a:cubicBezTo>
                    <a:pt x="14038" y="822"/>
                    <a:pt x="13947" y="776"/>
                    <a:pt x="13833" y="730"/>
                  </a:cubicBezTo>
                  <a:cubicBezTo>
                    <a:pt x="13719" y="662"/>
                    <a:pt x="13582" y="662"/>
                    <a:pt x="13445" y="662"/>
                  </a:cubicBezTo>
                  <a:cubicBezTo>
                    <a:pt x="13376" y="662"/>
                    <a:pt x="13330" y="662"/>
                    <a:pt x="13262" y="685"/>
                  </a:cubicBezTo>
                  <a:cubicBezTo>
                    <a:pt x="13171" y="708"/>
                    <a:pt x="13079" y="730"/>
                    <a:pt x="13011" y="753"/>
                  </a:cubicBezTo>
                  <a:cubicBezTo>
                    <a:pt x="12942" y="799"/>
                    <a:pt x="12851" y="845"/>
                    <a:pt x="12805" y="890"/>
                  </a:cubicBezTo>
                  <a:cubicBezTo>
                    <a:pt x="12737" y="936"/>
                    <a:pt x="12691" y="982"/>
                    <a:pt x="12669" y="1004"/>
                  </a:cubicBezTo>
                  <a:lnTo>
                    <a:pt x="12646" y="1027"/>
                  </a:lnTo>
                  <a:cubicBezTo>
                    <a:pt x="12623" y="1050"/>
                    <a:pt x="12600" y="1073"/>
                    <a:pt x="12577" y="1096"/>
                  </a:cubicBezTo>
                  <a:cubicBezTo>
                    <a:pt x="12463" y="1187"/>
                    <a:pt x="12349" y="1301"/>
                    <a:pt x="12235" y="1415"/>
                  </a:cubicBezTo>
                  <a:cubicBezTo>
                    <a:pt x="12075" y="1552"/>
                    <a:pt x="11915" y="1666"/>
                    <a:pt x="11756" y="1803"/>
                  </a:cubicBezTo>
                  <a:cubicBezTo>
                    <a:pt x="11664" y="1872"/>
                    <a:pt x="11573" y="1940"/>
                    <a:pt x="11482" y="1986"/>
                  </a:cubicBezTo>
                  <a:cubicBezTo>
                    <a:pt x="11390" y="2054"/>
                    <a:pt x="11276" y="2123"/>
                    <a:pt x="11185" y="2191"/>
                  </a:cubicBezTo>
                  <a:cubicBezTo>
                    <a:pt x="11002" y="2305"/>
                    <a:pt x="10843" y="2420"/>
                    <a:pt x="10660" y="2534"/>
                  </a:cubicBezTo>
                  <a:cubicBezTo>
                    <a:pt x="10614" y="2556"/>
                    <a:pt x="10569" y="2579"/>
                    <a:pt x="10500" y="2602"/>
                  </a:cubicBezTo>
                  <a:cubicBezTo>
                    <a:pt x="10409" y="2671"/>
                    <a:pt x="10295" y="2716"/>
                    <a:pt x="10181" y="2762"/>
                  </a:cubicBezTo>
                  <a:cubicBezTo>
                    <a:pt x="10044" y="2830"/>
                    <a:pt x="9907" y="2899"/>
                    <a:pt x="9770" y="2967"/>
                  </a:cubicBezTo>
                  <a:cubicBezTo>
                    <a:pt x="9519" y="3081"/>
                    <a:pt x="9245" y="3173"/>
                    <a:pt x="8971" y="3287"/>
                  </a:cubicBezTo>
                  <a:cubicBezTo>
                    <a:pt x="8720" y="3378"/>
                    <a:pt x="8469" y="3469"/>
                    <a:pt x="8195" y="3538"/>
                  </a:cubicBezTo>
                  <a:cubicBezTo>
                    <a:pt x="7944" y="3629"/>
                    <a:pt x="7670" y="3698"/>
                    <a:pt x="7419" y="3766"/>
                  </a:cubicBezTo>
                  <a:lnTo>
                    <a:pt x="7396" y="3766"/>
                  </a:lnTo>
                  <a:cubicBezTo>
                    <a:pt x="7122" y="3835"/>
                    <a:pt x="6848" y="3858"/>
                    <a:pt x="6574" y="3903"/>
                  </a:cubicBezTo>
                  <a:cubicBezTo>
                    <a:pt x="6437" y="3926"/>
                    <a:pt x="6323" y="3949"/>
                    <a:pt x="6186" y="3949"/>
                  </a:cubicBezTo>
                  <a:cubicBezTo>
                    <a:pt x="6049" y="3972"/>
                    <a:pt x="5935" y="3972"/>
                    <a:pt x="5798" y="3994"/>
                  </a:cubicBezTo>
                  <a:cubicBezTo>
                    <a:pt x="5524" y="4017"/>
                    <a:pt x="5273" y="4040"/>
                    <a:pt x="4999" y="4040"/>
                  </a:cubicBezTo>
                  <a:cubicBezTo>
                    <a:pt x="4862" y="4063"/>
                    <a:pt x="4725" y="4063"/>
                    <a:pt x="4566" y="4063"/>
                  </a:cubicBezTo>
                  <a:cubicBezTo>
                    <a:pt x="4429" y="4063"/>
                    <a:pt x="4292" y="4086"/>
                    <a:pt x="4155" y="4086"/>
                  </a:cubicBezTo>
                  <a:lnTo>
                    <a:pt x="3470" y="4086"/>
                  </a:lnTo>
                  <a:cubicBezTo>
                    <a:pt x="3470" y="4063"/>
                    <a:pt x="3447" y="4063"/>
                    <a:pt x="3424" y="4063"/>
                  </a:cubicBezTo>
                  <a:cubicBezTo>
                    <a:pt x="3447" y="4063"/>
                    <a:pt x="3470" y="4086"/>
                    <a:pt x="3470" y="4086"/>
                  </a:cubicBezTo>
                  <a:cubicBezTo>
                    <a:pt x="3470" y="4086"/>
                    <a:pt x="3447" y="4086"/>
                    <a:pt x="3424" y="4063"/>
                  </a:cubicBezTo>
                  <a:cubicBezTo>
                    <a:pt x="3173" y="4063"/>
                    <a:pt x="2945" y="4040"/>
                    <a:pt x="2717" y="4017"/>
                  </a:cubicBezTo>
                  <a:cubicBezTo>
                    <a:pt x="2603" y="3994"/>
                    <a:pt x="2488" y="3994"/>
                    <a:pt x="2374" y="3972"/>
                  </a:cubicBezTo>
                  <a:cubicBezTo>
                    <a:pt x="2283" y="3949"/>
                    <a:pt x="2169" y="3926"/>
                    <a:pt x="2078" y="3903"/>
                  </a:cubicBezTo>
                  <a:cubicBezTo>
                    <a:pt x="1849" y="3880"/>
                    <a:pt x="1621" y="3880"/>
                    <a:pt x="1416" y="3835"/>
                  </a:cubicBezTo>
                  <a:cubicBezTo>
                    <a:pt x="1165" y="3812"/>
                    <a:pt x="936" y="3766"/>
                    <a:pt x="708" y="3698"/>
                  </a:cubicBezTo>
                  <a:cubicBezTo>
                    <a:pt x="594" y="3675"/>
                    <a:pt x="480" y="3652"/>
                    <a:pt x="366" y="3629"/>
                  </a:cubicBezTo>
                  <a:cubicBezTo>
                    <a:pt x="320" y="3629"/>
                    <a:pt x="274" y="3606"/>
                    <a:pt x="229" y="3606"/>
                  </a:cubicBezTo>
                  <a:lnTo>
                    <a:pt x="137" y="3606"/>
                  </a:lnTo>
                  <a:cubicBezTo>
                    <a:pt x="92" y="3606"/>
                    <a:pt x="69" y="3629"/>
                    <a:pt x="23" y="3652"/>
                  </a:cubicBezTo>
                  <a:cubicBezTo>
                    <a:pt x="0" y="3675"/>
                    <a:pt x="0" y="3721"/>
                    <a:pt x="0" y="3766"/>
                  </a:cubicBezTo>
                  <a:cubicBezTo>
                    <a:pt x="0" y="3789"/>
                    <a:pt x="23" y="3812"/>
                    <a:pt x="46" y="3835"/>
                  </a:cubicBezTo>
                  <a:cubicBezTo>
                    <a:pt x="46" y="3835"/>
                    <a:pt x="46" y="3858"/>
                    <a:pt x="69" y="3858"/>
                  </a:cubicBezTo>
                  <a:lnTo>
                    <a:pt x="92" y="3858"/>
                  </a:lnTo>
                  <a:cubicBezTo>
                    <a:pt x="229" y="3949"/>
                    <a:pt x="389" y="3972"/>
                    <a:pt x="548" y="4017"/>
                  </a:cubicBezTo>
                  <a:cubicBezTo>
                    <a:pt x="617" y="4040"/>
                    <a:pt x="685" y="4063"/>
                    <a:pt x="777" y="4086"/>
                  </a:cubicBezTo>
                  <a:cubicBezTo>
                    <a:pt x="868" y="4109"/>
                    <a:pt x="959" y="4131"/>
                    <a:pt x="1050" y="4154"/>
                  </a:cubicBezTo>
                  <a:cubicBezTo>
                    <a:pt x="1165" y="4177"/>
                    <a:pt x="1256" y="4223"/>
                    <a:pt x="1347" y="4223"/>
                  </a:cubicBezTo>
                  <a:cubicBezTo>
                    <a:pt x="1461" y="4268"/>
                    <a:pt x="1553" y="4268"/>
                    <a:pt x="1667" y="4291"/>
                  </a:cubicBezTo>
                  <a:cubicBezTo>
                    <a:pt x="1781" y="4314"/>
                    <a:pt x="1895" y="4337"/>
                    <a:pt x="1986" y="4360"/>
                  </a:cubicBezTo>
                  <a:cubicBezTo>
                    <a:pt x="2100" y="4383"/>
                    <a:pt x="2192" y="4405"/>
                    <a:pt x="2306" y="4428"/>
                  </a:cubicBezTo>
                  <a:cubicBezTo>
                    <a:pt x="2420" y="4451"/>
                    <a:pt x="2534" y="4474"/>
                    <a:pt x="2625" y="4497"/>
                  </a:cubicBezTo>
                  <a:cubicBezTo>
                    <a:pt x="2762" y="4519"/>
                    <a:pt x="2876" y="4542"/>
                    <a:pt x="2991" y="4565"/>
                  </a:cubicBezTo>
                  <a:cubicBezTo>
                    <a:pt x="3128" y="4588"/>
                    <a:pt x="3265" y="4588"/>
                    <a:pt x="3401" y="4611"/>
                  </a:cubicBezTo>
                  <a:cubicBezTo>
                    <a:pt x="3516" y="4611"/>
                    <a:pt x="3630" y="4634"/>
                    <a:pt x="3744" y="4634"/>
                  </a:cubicBezTo>
                  <a:cubicBezTo>
                    <a:pt x="3858" y="4656"/>
                    <a:pt x="3995" y="4656"/>
                    <a:pt x="4109" y="4656"/>
                  </a:cubicBezTo>
                  <a:cubicBezTo>
                    <a:pt x="4269" y="4679"/>
                    <a:pt x="4429" y="4679"/>
                    <a:pt x="4588" y="4679"/>
                  </a:cubicBezTo>
                  <a:lnTo>
                    <a:pt x="4634" y="4679"/>
                  </a:lnTo>
                  <a:cubicBezTo>
                    <a:pt x="4725" y="4679"/>
                    <a:pt x="4817" y="4702"/>
                    <a:pt x="4908" y="4702"/>
                  </a:cubicBezTo>
                  <a:cubicBezTo>
                    <a:pt x="5227" y="4725"/>
                    <a:pt x="5547" y="4748"/>
                    <a:pt x="5844" y="4748"/>
                  </a:cubicBezTo>
                  <a:lnTo>
                    <a:pt x="5798" y="4748"/>
                  </a:lnTo>
                  <a:cubicBezTo>
                    <a:pt x="6026" y="4748"/>
                    <a:pt x="6255" y="4771"/>
                    <a:pt x="6483" y="4771"/>
                  </a:cubicBezTo>
                  <a:lnTo>
                    <a:pt x="6529" y="4771"/>
                  </a:lnTo>
                  <a:cubicBezTo>
                    <a:pt x="6551" y="4771"/>
                    <a:pt x="6620" y="4748"/>
                    <a:pt x="6665" y="4748"/>
                  </a:cubicBezTo>
                  <a:lnTo>
                    <a:pt x="6871" y="4748"/>
                  </a:lnTo>
                  <a:cubicBezTo>
                    <a:pt x="7213" y="4748"/>
                    <a:pt x="7533" y="4702"/>
                    <a:pt x="7807" y="4634"/>
                  </a:cubicBezTo>
                  <a:cubicBezTo>
                    <a:pt x="8103" y="4565"/>
                    <a:pt x="8400" y="4519"/>
                    <a:pt x="8674" y="4474"/>
                  </a:cubicBezTo>
                  <a:cubicBezTo>
                    <a:pt x="8743" y="4474"/>
                    <a:pt x="8834" y="4451"/>
                    <a:pt x="8902" y="4428"/>
                  </a:cubicBezTo>
                  <a:lnTo>
                    <a:pt x="8971" y="4428"/>
                  </a:lnTo>
                  <a:cubicBezTo>
                    <a:pt x="9062" y="4405"/>
                    <a:pt x="9131" y="4360"/>
                    <a:pt x="9222" y="4337"/>
                  </a:cubicBezTo>
                  <a:cubicBezTo>
                    <a:pt x="9450" y="4246"/>
                    <a:pt x="9678" y="4177"/>
                    <a:pt x="9907" y="4063"/>
                  </a:cubicBezTo>
                  <a:cubicBezTo>
                    <a:pt x="10135" y="3972"/>
                    <a:pt x="10340" y="3858"/>
                    <a:pt x="10569" y="3743"/>
                  </a:cubicBezTo>
                  <a:cubicBezTo>
                    <a:pt x="10706" y="3675"/>
                    <a:pt x="10820" y="3606"/>
                    <a:pt x="10957" y="3538"/>
                  </a:cubicBezTo>
                  <a:cubicBezTo>
                    <a:pt x="11048" y="3469"/>
                    <a:pt x="11162" y="3424"/>
                    <a:pt x="11253" y="3355"/>
                  </a:cubicBezTo>
                  <a:lnTo>
                    <a:pt x="11276" y="3355"/>
                  </a:lnTo>
                  <a:cubicBezTo>
                    <a:pt x="11345" y="3310"/>
                    <a:pt x="11436" y="3264"/>
                    <a:pt x="11527" y="3218"/>
                  </a:cubicBezTo>
                  <a:lnTo>
                    <a:pt x="11596" y="3150"/>
                  </a:lnTo>
                  <a:lnTo>
                    <a:pt x="11687" y="3081"/>
                  </a:lnTo>
                  <a:cubicBezTo>
                    <a:pt x="11801" y="2990"/>
                    <a:pt x="11915" y="2922"/>
                    <a:pt x="12029" y="2830"/>
                  </a:cubicBezTo>
                  <a:cubicBezTo>
                    <a:pt x="12121" y="2785"/>
                    <a:pt x="12212" y="2739"/>
                    <a:pt x="12303" y="2671"/>
                  </a:cubicBezTo>
                  <a:lnTo>
                    <a:pt x="12372" y="2648"/>
                  </a:lnTo>
                  <a:lnTo>
                    <a:pt x="12509" y="2556"/>
                  </a:lnTo>
                  <a:cubicBezTo>
                    <a:pt x="12646" y="2488"/>
                    <a:pt x="12783" y="2397"/>
                    <a:pt x="12920" y="2283"/>
                  </a:cubicBezTo>
                  <a:cubicBezTo>
                    <a:pt x="13057" y="2146"/>
                    <a:pt x="13171" y="2009"/>
                    <a:pt x="13308" y="1826"/>
                  </a:cubicBezTo>
                  <a:cubicBezTo>
                    <a:pt x="13353" y="1758"/>
                    <a:pt x="13422" y="1712"/>
                    <a:pt x="13513" y="1689"/>
                  </a:cubicBezTo>
                  <a:cubicBezTo>
                    <a:pt x="13513" y="1689"/>
                    <a:pt x="13536" y="1666"/>
                    <a:pt x="13559" y="1666"/>
                  </a:cubicBezTo>
                  <a:cubicBezTo>
                    <a:pt x="13627" y="1598"/>
                    <a:pt x="13696" y="1507"/>
                    <a:pt x="13764" y="1438"/>
                  </a:cubicBezTo>
                  <a:cubicBezTo>
                    <a:pt x="13924" y="1552"/>
                    <a:pt x="14107" y="1689"/>
                    <a:pt x="14266" y="1803"/>
                  </a:cubicBezTo>
                  <a:cubicBezTo>
                    <a:pt x="14449" y="1940"/>
                    <a:pt x="14632" y="2100"/>
                    <a:pt x="14837" y="2191"/>
                  </a:cubicBezTo>
                  <a:cubicBezTo>
                    <a:pt x="14905" y="2237"/>
                    <a:pt x="14974" y="2237"/>
                    <a:pt x="15065" y="2260"/>
                  </a:cubicBezTo>
                  <a:cubicBezTo>
                    <a:pt x="15111" y="2283"/>
                    <a:pt x="15179" y="2305"/>
                    <a:pt x="15248" y="2305"/>
                  </a:cubicBezTo>
                  <a:cubicBezTo>
                    <a:pt x="15385" y="2351"/>
                    <a:pt x="15522" y="2351"/>
                    <a:pt x="15636" y="2351"/>
                  </a:cubicBezTo>
                  <a:cubicBezTo>
                    <a:pt x="15796" y="2351"/>
                    <a:pt x="15933" y="2328"/>
                    <a:pt x="16092" y="2305"/>
                  </a:cubicBezTo>
                  <a:cubicBezTo>
                    <a:pt x="16252" y="2283"/>
                    <a:pt x="16435" y="2237"/>
                    <a:pt x="16594" y="2168"/>
                  </a:cubicBezTo>
                  <a:cubicBezTo>
                    <a:pt x="16868" y="2100"/>
                    <a:pt x="17119" y="1963"/>
                    <a:pt x="17371" y="1826"/>
                  </a:cubicBezTo>
                  <a:cubicBezTo>
                    <a:pt x="17599" y="1689"/>
                    <a:pt x="17827" y="1529"/>
                    <a:pt x="18055" y="1370"/>
                  </a:cubicBezTo>
                  <a:cubicBezTo>
                    <a:pt x="18169" y="1278"/>
                    <a:pt x="18284" y="1164"/>
                    <a:pt x="18398" y="1050"/>
                  </a:cubicBezTo>
                  <a:cubicBezTo>
                    <a:pt x="18489" y="959"/>
                    <a:pt x="18580" y="845"/>
                    <a:pt x="18672" y="730"/>
                  </a:cubicBezTo>
                  <a:cubicBezTo>
                    <a:pt x="18763" y="639"/>
                    <a:pt x="18831" y="548"/>
                    <a:pt x="18900" y="457"/>
                  </a:cubicBezTo>
                  <a:cubicBezTo>
                    <a:pt x="18991" y="365"/>
                    <a:pt x="19082" y="251"/>
                    <a:pt x="19174" y="160"/>
                  </a:cubicBezTo>
                  <a:cubicBezTo>
                    <a:pt x="19219" y="114"/>
                    <a:pt x="19197" y="46"/>
                    <a:pt x="19151" y="23"/>
                  </a:cubicBezTo>
                  <a:cubicBezTo>
                    <a:pt x="19151" y="23"/>
                    <a:pt x="19128" y="0"/>
                    <a:pt x="19105" y="0"/>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5" name="Google Shape;4921;p38">
              <a:extLst>
                <a:ext uri="{FF2B5EF4-FFF2-40B4-BE49-F238E27FC236}">
                  <a16:creationId xmlns:a16="http://schemas.microsoft.com/office/drawing/2014/main" id="{3E00F8A4-62C1-7F73-7377-BB08D203F134}"/>
                </a:ext>
              </a:extLst>
            </p:cNvPr>
            <p:cNvSpPr/>
            <p:nvPr/>
          </p:nvSpPr>
          <p:spPr>
            <a:xfrm>
              <a:off x="7005133" y="2180566"/>
              <a:ext cx="93302" cy="31791"/>
            </a:xfrm>
            <a:custGeom>
              <a:avLst/>
              <a:gdLst/>
              <a:ahLst/>
              <a:cxnLst/>
              <a:rect l="l" t="t" r="r" b="b"/>
              <a:pathLst>
                <a:path w="3334" h="1136" extrusionOk="0">
                  <a:moveTo>
                    <a:pt x="160" y="0"/>
                  </a:moveTo>
                  <a:cubicBezTo>
                    <a:pt x="115" y="0"/>
                    <a:pt x="69" y="23"/>
                    <a:pt x="46" y="69"/>
                  </a:cubicBezTo>
                  <a:cubicBezTo>
                    <a:pt x="1" y="115"/>
                    <a:pt x="1" y="206"/>
                    <a:pt x="69" y="251"/>
                  </a:cubicBezTo>
                  <a:cubicBezTo>
                    <a:pt x="92" y="274"/>
                    <a:pt x="115" y="297"/>
                    <a:pt x="138" y="320"/>
                  </a:cubicBezTo>
                  <a:lnTo>
                    <a:pt x="206" y="320"/>
                  </a:lnTo>
                  <a:cubicBezTo>
                    <a:pt x="275" y="343"/>
                    <a:pt x="343" y="366"/>
                    <a:pt x="411" y="411"/>
                  </a:cubicBezTo>
                  <a:cubicBezTo>
                    <a:pt x="548" y="503"/>
                    <a:pt x="663" y="594"/>
                    <a:pt x="799" y="685"/>
                  </a:cubicBezTo>
                  <a:cubicBezTo>
                    <a:pt x="868" y="731"/>
                    <a:pt x="936" y="776"/>
                    <a:pt x="1005" y="845"/>
                  </a:cubicBezTo>
                  <a:cubicBezTo>
                    <a:pt x="1096" y="891"/>
                    <a:pt x="1165" y="936"/>
                    <a:pt x="1233" y="1005"/>
                  </a:cubicBezTo>
                  <a:cubicBezTo>
                    <a:pt x="1302" y="1028"/>
                    <a:pt x="1393" y="1073"/>
                    <a:pt x="1461" y="1096"/>
                  </a:cubicBezTo>
                  <a:cubicBezTo>
                    <a:pt x="1507" y="1096"/>
                    <a:pt x="1530" y="1119"/>
                    <a:pt x="1553" y="1119"/>
                  </a:cubicBezTo>
                  <a:lnTo>
                    <a:pt x="1872" y="1119"/>
                  </a:lnTo>
                  <a:cubicBezTo>
                    <a:pt x="1929" y="1130"/>
                    <a:pt x="1992" y="1136"/>
                    <a:pt x="2058" y="1136"/>
                  </a:cubicBezTo>
                  <a:cubicBezTo>
                    <a:pt x="2123" y="1136"/>
                    <a:pt x="2192" y="1130"/>
                    <a:pt x="2260" y="1119"/>
                  </a:cubicBezTo>
                  <a:cubicBezTo>
                    <a:pt x="2397" y="1119"/>
                    <a:pt x="2557" y="1096"/>
                    <a:pt x="2694" y="1073"/>
                  </a:cubicBezTo>
                  <a:cubicBezTo>
                    <a:pt x="2854" y="1028"/>
                    <a:pt x="3014" y="982"/>
                    <a:pt x="3196" y="913"/>
                  </a:cubicBezTo>
                  <a:cubicBezTo>
                    <a:pt x="3287" y="891"/>
                    <a:pt x="3333" y="776"/>
                    <a:pt x="3287" y="685"/>
                  </a:cubicBezTo>
                  <a:cubicBezTo>
                    <a:pt x="3265" y="662"/>
                    <a:pt x="3242" y="617"/>
                    <a:pt x="3196" y="594"/>
                  </a:cubicBezTo>
                  <a:cubicBezTo>
                    <a:pt x="3173" y="582"/>
                    <a:pt x="3150" y="577"/>
                    <a:pt x="3128" y="577"/>
                  </a:cubicBezTo>
                  <a:cubicBezTo>
                    <a:pt x="3105" y="577"/>
                    <a:pt x="3082" y="582"/>
                    <a:pt x="3059" y="594"/>
                  </a:cubicBezTo>
                  <a:cubicBezTo>
                    <a:pt x="2991" y="617"/>
                    <a:pt x="2922" y="639"/>
                    <a:pt x="2831" y="639"/>
                  </a:cubicBezTo>
                  <a:cubicBezTo>
                    <a:pt x="2626" y="685"/>
                    <a:pt x="2420" y="731"/>
                    <a:pt x="2215" y="731"/>
                  </a:cubicBezTo>
                  <a:cubicBezTo>
                    <a:pt x="2032" y="754"/>
                    <a:pt x="1849" y="754"/>
                    <a:pt x="1667" y="754"/>
                  </a:cubicBezTo>
                  <a:cubicBezTo>
                    <a:pt x="1530" y="754"/>
                    <a:pt x="1439" y="731"/>
                    <a:pt x="1324" y="708"/>
                  </a:cubicBezTo>
                  <a:cubicBezTo>
                    <a:pt x="1210" y="662"/>
                    <a:pt x="1119" y="617"/>
                    <a:pt x="1005" y="548"/>
                  </a:cubicBezTo>
                  <a:cubicBezTo>
                    <a:pt x="914" y="503"/>
                    <a:pt x="799" y="434"/>
                    <a:pt x="708" y="388"/>
                  </a:cubicBezTo>
                  <a:cubicBezTo>
                    <a:pt x="617" y="320"/>
                    <a:pt x="548" y="274"/>
                    <a:pt x="457" y="229"/>
                  </a:cubicBezTo>
                  <a:cubicBezTo>
                    <a:pt x="389" y="160"/>
                    <a:pt x="320" y="92"/>
                    <a:pt x="229" y="46"/>
                  </a:cubicBezTo>
                  <a:cubicBezTo>
                    <a:pt x="206" y="23"/>
                    <a:pt x="183" y="0"/>
                    <a:pt x="160" y="0"/>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6" name="Google Shape;4922;p38">
              <a:extLst>
                <a:ext uri="{FF2B5EF4-FFF2-40B4-BE49-F238E27FC236}">
                  <a16:creationId xmlns:a16="http://schemas.microsoft.com/office/drawing/2014/main" id="{BC071079-10E7-9999-EB0C-7532A3E35A75}"/>
                </a:ext>
              </a:extLst>
            </p:cNvPr>
            <p:cNvSpPr/>
            <p:nvPr/>
          </p:nvSpPr>
          <p:spPr>
            <a:xfrm>
              <a:off x="6658930" y="2264885"/>
              <a:ext cx="145662" cy="61819"/>
            </a:xfrm>
            <a:custGeom>
              <a:avLst/>
              <a:gdLst/>
              <a:ahLst/>
              <a:cxnLst/>
              <a:rect l="l" t="t" r="r" b="b"/>
              <a:pathLst>
                <a:path w="5205" h="2209" extrusionOk="0">
                  <a:moveTo>
                    <a:pt x="662" y="0"/>
                  </a:moveTo>
                  <a:cubicBezTo>
                    <a:pt x="594" y="0"/>
                    <a:pt x="525" y="46"/>
                    <a:pt x="457" y="92"/>
                  </a:cubicBezTo>
                  <a:cubicBezTo>
                    <a:pt x="411" y="114"/>
                    <a:pt x="365" y="160"/>
                    <a:pt x="343" y="206"/>
                  </a:cubicBezTo>
                  <a:cubicBezTo>
                    <a:pt x="251" y="320"/>
                    <a:pt x="183" y="457"/>
                    <a:pt x="183" y="594"/>
                  </a:cubicBezTo>
                  <a:cubicBezTo>
                    <a:pt x="160" y="617"/>
                    <a:pt x="114" y="639"/>
                    <a:pt x="92" y="662"/>
                  </a:cubicBezTo>
                  <a:cubicBezTo>
                    <a:pt x="0" y="754"/>
                    <a:pt x="23" y="891"/>
                    <a:pt x="114" y="959"/>
                  </a:cubicBezTo>
                  <a:cubicBezTo>
                    <a:pt x="160" y="1005"/>
                    <a:pt x="229" y="1050"/>
                    <a:pt x="274" y="1096"/>
                  </a:cubicBezTo>
                  <a:cubicBezTo>
                    <a:pt x="343" y="1164"/>
                    <a:pt x="434" y="1210"/>
                    <a:pt x="502" y="1256"/>
                  </a:cubicBezTo>
                  <a:cubicBezTo>
                    <a:pt x="662" y="1324"/>
                    <a:pt x="799" y="1393"/>
                    <a:pt x="959" y="1461"/>
                  </a:cubicBezTo>
                  <a:cubicBezTo>
                    <a:pt x="1096" y="1530"/>
                    <a:pt x="1233" y="1575"/>
                    <a:pt x="1370" y="1644"/>
                  </a:cubicBezTo>
                  <a:cubicBezTo>
                    <a:pt x="1530" y="1689"/>
                    <a:pt x="1667" y="1735"/>
                    <a:pt x="1803" y="1781"/>
                  </a:cubicBezTo>
                  <a:cubicBezTo>
                    <a:pt x="2123" y="1872"/>
                    <a:pt x="2420" y="1986"/>
                    <a:pt x="2739" y="2055"/>
                  </a:cubicBezTo>
                  <a:cubicBezTo>
                    <a:pt x="3059" y="2100"/>
                    <a:pt x="3378" y="2169"/>
                    <a:pt x="3698" y="2192"/>
                  </a:cubicBezTo>
                  <a:cubicBezTo>
                    <a:pt x="3778" y="2203"/>
                    <a:pt x="3858" y="2209"/>
                    <a:pt x="3938" y="2209"/>
                  </a:cubicBezTo>
                  <a:cubicBezTo>
                    <a:pt x="4018" y="2209"/>
                    <a:pt x="4097" y="2203"/>
                    <a:pt x="4177" y="2192"/>
                  </a:cubicBezTo>
                  <a:cubicBezTo>
                    <a:pt x="4314" y="2192"/>
                    <a:pt x="4451" y="2169"/>
                    <a:pt x="4588" y="2123"/>
                  </a:cubicBezTo>
                  <a:cubicBezTo>
                    <a:pt x="4771" y="2077"/>
                    <a:pt x="4885" y="1940"/>
                    <a:pt x="4953" y="1781"/>
                  </a:cubicBezTo>
                  <a:cubicBezTo>
                    <a:pt x="4976" y="1689"/>
                    <a:pt x="5022" y="1598"/>
                    <a:pt x="5045" y="1507"/>
                  </a:cubicBezTo>
                  <a:cubicBezTo>
                    <a:pt x="5090" y="1393"/>
                    <a:pt x="5136" y="1256"/>
                    <a:pt x="5159" y="1142"/>
                  </a:cubicBezTo>
                  <a:cubicBezTo>
                    <a:pt x="5182" y="1073"/>
                    <a:pt x="5204" y="1005"/>
                    <a:pt x="5204" y="936"/>
                  </a:cubicBezTo>
                  <a:cubicBezTo>
                    <a:pt x="5204" y="913"/>
                    <a:pt x="5204" y="913"/>
                    <a:pt x="5182" y="913"/>
                  </a:cubicBezTo>
                  <a:cubicBezTo>
                    <a:pt x="5159" y="868"/>
                    <a:pt x="5136" y="799"/>
                    <a:pt x="5136" y="754"/>
                  </a:cubicBezTo>
                  <a:cubicBezTo>
                    <a:pt x="5113" y="731"/>
                    <a:pt x="5113" y="708"/>
                    <a:pt x="5136" y="685"/>
                  </a:cubicBezTo>
                  <a:cubicBezTo>
                    <a:pt x="5068" y="617"/>
                    <a:pt x="4999" y="571"/>
                    <a:pt x="4931" y="571"/>
                  </a:cubicBezTo>
                  <a:lnTo>
                    <a:pt x="4634" y="571"/>
                  </a:lnTo>
                  <a:cubicBezTo>
                    <a:pt x="4497" y="594"/>
                    <a:pt x="4337" y="594"/>
                    <a:pt x="4177" y="594"/>
                  </a:cubicBezTo>
                  <a:lnTo>
                    <a:pt x="4040" y="594"/>
                  </a:lnTo>
                  <a:cubicBezTo>
                    <a:pt x="3721" y="571"/>
                    <a:pt x="3401" y="525"/>
                    <a:pt x="3082" y="457"/>
                  </a:cubicBezTo>
                  <a:cubicBezTo>
                    <a:pt x="2785" y="411"/>
                    <a:pt x="2465" y="343"/>
                    <a:pt x="2169" y="297"/>
                  </a:cubicBezTo>
                  <a:cubicBezTo>
                    <a:pt x="2009" y="251"/>
                    <a:pt x="1849" y="229"/>
                    <a:pt x="1712" y="183"/>
                  </a:cubicBezTo>
                  <a:cubicBezTo>
                    <a:pt x="1552" y="160"/>
                    <a:pt x="1415" y="137"/>
                    <a:pt x="1256" y="114"/>
                  </a:cubicBezTo>
                  <a:cubicBezTo>
                    <a:pt x="1142" y="69"/>
                    <a:pt x="1005" y="69"/>
                    <a:pt x="890" y="23"/>
                  </a:cubicBezTo>
                  <a:cubicBezTo>
                    <a:pt x="822" y="23"/>
                    <a:pt x="754" y="23"/>
                    <a:pt x="685" y="0"/>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7" name="Google Shape;4923;p38">
              <a:extLst>
                <a:ext uri="{FF2B5EF4-FFF2-40B4-BE49-F238E27FC236}">
                  <a16:creationId xmlns:a16="http://schemas.microsoft.com/office/drawing/2014/main" id="{805A4B67-C158-3835-65FA-FBAB6DA8B767}"/>
                </a:ext>
              </a:extLst>
            </p:cNvPr>
            <p:cNvSpPr/>
            <p:nvPr/>
          </p:nvSpPr>
          <p:spPr>
            <a:xfrm>
              <a:off x="6660189" y="2287889"/>
              <a:ext cx="134832" cy="39627"/>
            </a:xfrm>
            <a:custGeom>
              <a:avLst/>
              <a:gdLst/>
              <a:ahLst/>
              <a:cxnLst/>
              <a:rect l="l" t="t" r="r" b="b"/>
              <a:pathLst>
                <a:path w="4818" h="1416" extrusionOk="0">
                  <a:moveTo>
                    <a:pt x="161" y="0"/>
                  </a:moveTo>
                  <a:cubicBezTo>
                    <a:pt x="115" y="0"/>
                    <a:pt x="69" y="46"/>
                    <a:pt x="47" y="91"/>
                  </a:cubicBezTo>
                  <a:cubicBezTo>
                    <a:pt x="1" y="137"/>
                    <a:pt x="24" y="205"/>
                    <a:pt x="69" y="251"/>
                  </a:cubicBezTo>
                  <a:cubicBezTo>
                    <a:pt x="47" y="274"/>
                    <a:pt x="47" y="297"/>
                    <a:pt x="69" y="297"/>
                  </a:cubicBezTo>
                  <a:cubicBezTo>
                    <a:pt x="69" y="342"/>
                    <a:pt x="69" y="365"/>
                    <a:pt x="92" y="388"/>
                  </a:cubicBezTo>
                  <a:cubicBezTo>
                    <a:pt x="92" y="411"/>
                    <a:pt x="115" y="411"/>
                    <a:pt x="115" y="434"/>
                  </a:cubicBezTo>
                  <a:cubicBezTo>
                    <a:pt x="161" y="457"/>
                    <a:pt x="206" y="479"/>
                    <a:pt x="252" y="502"/>
                  </a:cubicBezTo>
                  <a:cubicBezTo>
                    <a:pt x="298" y="525"/>
                    <a:pt x="343" y="548"/>
                    <a:pt x="389" y="571"/>
                  </a:cubicBezTo>
                  <a:cubicBezTo>
                    <a:pt x="480" y="616"/>
                    <a:pt x="549" y="662"/>
                    <a:pt x="640" y="685"/>
                  </a:cubicBezTo>
                  <a:cubicBezTo>
                    <a:pt x="686" y="708"/>
                    <a:pt x="754" y="730"/>
                    <a:pt x="800" y="753"/>
                  </a:cubicBezTo>
                  <a:cubicBezTo>
                    <a:pt x="845" y="776"/>
                    <a:pt x="891" y="799"/>
                    <a:pt x="937" y="822"/>
                  </a:cubicBezTo>
                  <a:cubicBezTo>
                    <a:pt x="1005" y="845"/>
                    <a:pt x="1074" y="867"/>
                    <a:pt x="1142" y="890"/>
                  </a:cubicBezTo>
                  <a:cubicBezTo>
                    <a:pt x="1165" y="890"/>
                    <a:pt x="1211" y="890"/>
                    <a:pt x="1234" y="913"/>
                  </a:cubicBezTo>
                  <a:cubicBezTo>
                    <a:pt x="1302" y="936"/>
                    <a:pt x="1370" y="959"/>
                    <a:pt x="1439" y="982"/>
                  </a:cubicBezTo>
                  <a:cubicBezTo>
                    <a:pt x="1599" y="1050"/>
                    <a:pt x="1758" y="1096"/>
                    <a:pt x="1918" y="1141"/>
                  </a:cubicBezTo>
                  <a:cubicBezTo>
                    <a:pt x="2055" y="1187"/>
                    <a:pt x="2192" y="1210"/>
                    <a:pt x="2352" y="1255"/>
                  </a:cubicBezTo>
                  <a:cubicBezTo>
                    <a:pt x="2489" y="1278"/>
                    <a:pt x="2649" y="1301"/>
                    <a:pt x="2808" y="1324"/>
                  </a:cubicBezTo>
                  <a:cubicBezTo>
                    <a:pt x="2968" y="1347"/>
                    <a:pt x="3105" y="1370"/>
                    <a:pt x="3265" y="1370"/>
                  </a:cubicBezTo>
                  <a:cubicBezTo>
                    <a:pt x="3379" y="1392"/>
                    <a:pt x="3516" y="1392"/>
                    <a:pt x="3653" y="1392"/>
                  </a:cubicBezTo>
                  <a:cubicBezTo>
                    <a:pt x="3790" y="1415"/>
                    <a:pt x="3927" y="1415"/>
                    <a:pt x="4064" y="1415"/>
                  </a:cubicBezTo>
                  <a:lnTo>
                    <a:pt x="4429" y="1415"/>
                  </a:lnTo>
                  <a:cubicBezTo>
                    <a:pt x="4498" y="1392"/>
                    <a:pt x="4543" y="1370"/>
                    <a:pt x="4612" y="1370"/>
                  </a:cubicBezTo>
                  <a:cubicBezTo>
                    <a:pt x="4634" y="1347"/>
                    <a:pt x="4657" y="1347"/>
                    <a:pt x="4657" y="1347"/>
                  </a:cubicBezTo>
                  <a:lnTo>
                    <a:pt x="4703" y="1324"/>
                  </a:lnTo>
                  <a:cubicBezTo>
                    <a:pt x="4726" y="1324"/>
                    <a:pt x="4771" y="1301"/>
                    <a:pt x="4794" y="1278"/>
                  </a:cubicBezTo>
                  <a:cubicBezTo>
                    <a:pt x="4794" y="1255"/>
                    <a:pt x="4817" y="1210"/>
                    <a:pt x="4817" y="1164"/>
                  </a:cubicBezTo>
                  <a:cubicBezTo>
                    <a:pt x="4817" y="1118"/>
                    <a:pt x="4794" y="1073"/>
                    <a:pt x="4726" y="1050"/>
                  </a:cubicBezTo>
                  <a:cubicBezTo>
                    <a:pt x="4703" y="1004"/>
                    <a:pt x="4657" y="959"/>
                    <a:pt x="4589" y="959"/>
                  </a:cubicBezTo>
                  <a:lnTo>
                    <a:pt x="4452" y="959"/>
                  </a:lnTo>
                  <a:cubicBezTo>
                    <a:pt x="4429" y="982"/>
                    <a:pt x="4383" y="982"/>
                    <a:pt x="4338" y="982"/>
                  </a:cubicBezTo>
                  <a:lnTo>
                    <a:pt x="3630" y="982"/>
                  </a:lnTo>
                  <a:cubicBezTo>
                    <a:pt x="3448" y="959"/>
                    <a:pt x="3265" y="959"/>
                    <a:pt x="3082" y="936"/>
                  </a:cubicBezTo>
                  <a:cubicBezTo>
                    <a:pt x="2968" y="913"/>
                    <a:pt x="2877" y="913"/>
                    <a:pt x="2763" y="890"/>
                  </a:cubicBezTo>
                  <a:lnTo>
                    <a:pt x="2626" y="890"/>
                  </a:lnTo>
                  <a:cubicBezTo>
                    <a:pt x="2398" y="845"/>
                    <a:pt x="2192" y="799"/>
                    <a:pt x="1987" y="730"/>
                  </a:cubicBezTo>
                  <a:cubicBezTo>
                    <a:pt x="1873" y="708"/>
                    <a:pt x="1758" y="685"/>
                    <a:pt x="1667" y="662"/>
                  </a:cubicBezTo>
                  <a:cubicBezTo>
                    <a:pt x="1622" y="639"/>
                    <a:pt x="1599" y="639"/>
                    <a:pt x="1553" y="616"/>
                  </a:cubicBezTo>
                  <a:cubicBezTo>
                    <a:pt x="1485" y="593"/>
                    <a:pt x="1393" y="571"/>
                    <a:pt x="1325" y="548"/>
                  </a:cubicBezTo>
                  <a:cubicBezTo>
                    <a:pt x="1302" y="548"/>
                    <a:pt x="1302" y="548"/>
                    <a:pt x="1279" y="525"/>
                  </a:cubicBezTo>
                  <a:cubicBezTo>
                    <a:pt x="1119" y="457"/>
                    <a:pt x="960" y="388"/>
                    <a:pt x="800" y="320"/>
                  </a:cubicBezTo>
                  <a:cubicBezTo>
                    <a:pt x="686" y="251"/>
                    <a:pt x="572" y="183"/>
                    <a:pt x="457" y="114"/>
                  </a:cubicBezTo>
                  <a:cubicBezTo>
                    <a:pt x="412" y="91"/>
                    <a:pt x="389" y="69"/>
                    <a:pt x="343" y="46"/>
                  </a:cubicBezTo>
                  <a:cubicBezTo>
                    <a:pt x="320" y="46"/>
                    <a:pt x="298" y="23"/>
                    <a:pt x="275" y="23"/>
                  </a:cubicBezTo>
                  <a:cubicBezTo>
                    <a:pt x="252" y="0"/>
                    <a:pt x="206" y="0"/>
                    <a:pt x="161" y="0"/>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8" name="Google Shape;4924;p38">
              <a:extLst>
                <a:ext uri="{FF2B5EF4-FFF2-40B4-BE49-F238E27FC236}">
                  <a16:creationId xmlns:a16="http://schemas.microsoft.com/office/drawing/2014/main" id="{715CB49A-0096-CD3E-1556-011B5F371621}"/>
                </a:ext>
              </a:extLst>
            </p:cNvPr>
            <p:cNvSpPr/>
            <p:nvPr/>
          </p:nvSpPr>
          <p:spPr>
            <a:xfrm>
              <a:off x="5843223" y="3177672"/>
              <a:ext cx="350708" cy="340493"/>
            </a:xfrm>
            <a:custGeom>
              <a:avLst/>
              <a:gdLst/>
              <a:ahLst/>
              <a:cxnLst/>
              <a:rect l="l" t="t" r="r" b="b"/>
              <a:pathLst>
                <a:path w="12532" h="12167" extrusionOk="0">
                  <a:moveTo>
                    <a:pt x="9519" y="1"/>
                  </a:moveTo>
                  <a:cubicBezTo>
                    <a:pt x="9382" y="1"/>
                    <a:pt x="9222" y="92"/>
                    <a:pt x="9199" y="229"/>
                  </a:cubicBezTo>
                  <a:cubicBezTo>
                    <a:pt x="9199" y="297"/>
                    <a:pt x="9199" y="343"/>
                    <a:pt x="9199" y="411"/>
                  </a:cubicBezTo>
                  <a:cubicBezTo>
                    <a:pt x="9199" y="434"/>
                    <a:pt x="9222" y="457"/>
                    <a:pt x="9222" y="480"/>
                  </a:cubicBezTo>
                  <a:lnTo>
                    <a:pt x="9245" y="526"/>
                  </a:lnTo>
                  <a:cubicBezTo>
                    <a:pt x="9290" y="571"/>
                    <a:pt x="9313" y="594"/>
                    <a:pt x="9336" y="640"/>
                  </a:cubicBezTo>
                  <a:lnTo>
                    <a:pt x="9359" y="663"/>
                  </a:lnTo>
                  <a:lnTo>
                    <a:pt x="9382" y="708"/>
                  </a:lnTo>
                  <a:cubicBezTo>
                    <a:pt x="9427" y="777"/>
                    <a:pt x="9473" y="868"/>
                    <a:pt x="9519" y="936"/>
                  </a:cubicBezTo>
                  <a:cubicBezTo>
                    <a:pt x="9564" y="982"/>
                    <a:pt x="9587" y="1028"/>
                    <a:pt x="9610" y="1096"/>
                  </a:cubicBezTo>
                  <a:cubicBezTo>
                    <a:pt x="9724" y="1279"/>
                    <a:pt x="9815" y="1461"/>
                    <a:pt x="9907" y="1644"/>
                  </a:cubicBezTo>
                  <a:cubicBezTo>
                    <a:pt x="9975" y="1849"/>
                    <a:pt x="10066" y="2078"/>
                    <a:pt x="10089" y="2329"/>
                  </a:cubicBezTo>
                  <a:cubicBezTo>
                    <a:pt x="10112" y="2511"/>
                    <a:pt x="10135" y="2694"/>
                    <a:pt x="10158" y="2877"/>
                  </a:cubicBezTo>
                  <a:cubicBezTo>
                    <a:pt x="10158" y="2877"/>
                    <a:pt x="10158" y="2899"/>
                    <a:pt x="10158" y="2899"/>
                  </a:cubicBezTo>
                  <a:cubicBezTo>
                    <a:pt x="10158" y="2899"/>
                    <a:pt x="10180" y="2922"/>
                    <a:pt x="10180" y="2922"/>
                  </a:cubicBezTo>
                  <a:cubicBezTo>
                    <a:pt x="10180" y="3105"/>
                    <a:pt x="10203" y="3287"/>
                    <a:pt x="10203" y="3447"/>
                  </a:cubicBezTo>
                  <a:cubicBezTo>
                    <a:pt x="10226" y="3653"/>
                    <a:pt x="10226" y="3835"/>
                    <a:pt x="10203" y="4018"/>
                  </a:cubicBezTo>
                  <a:lnTo>
                    <a:pt x="10203" y="4109"/>
                  </a:lnTo>
                  <a:cubicBezTo>
                    <a:pt x="10203" y="4200"/>
                    <a:pt x="10203" y="4292"/>
                    <a:pt x="10203" y="4383"/>
                  </a:cubicBezTo>
                  <a:cubicBezTo>
                    <a:pt x="10203" y="4520"/>
                    <a:pt x="10226" y="4680"/>
                    <a:pt x="10203" y="4817"/>
                  </a:cubicBezTo>
                  <a:cubicBezTo>
                    <a:pt x="10203" y="5022"/>
                    <a:pt x="10180" y="5228"/>
                    <a:pt x="10158" y="5456"/>
                  </a:cubicBezTo>
                  <a:cubicBezTo>
                    <a:pt x="10112" y="5684"/>
                    <a:pt x="10089" y="5912"/>
                    <a:pt x="10044" y="6118"/>
                  </a:cubicBezTo>
                  <a:cubicBezTo>
                    <a:pt x="10021" y="6346"/>
                    <a:pt x="9975" y="6574"/>
                    <a:pt x="9907" y="6825"/>
                  </a:cubicBezTo>
                  <a:cubicBezTo>
                    <a:pt x="9861" y="6962"/>
                    <a:pt x="9815" y="7122"/>
                    <a:pt x="9770" y="7259"/>
                  </a:cubicBezTo>
                  <a:cubicBezTo>
                    <a:pt x="9747" y="7328"/>
                    <a:pt x="9724" y="7396"/>
                    <a:pt x="9701" y="7464"/>
                  </a:cubicBezTo>
                  <a:cubicBezTo>
                    <a:pt x="9633" y="7670"/>
                    <a:pt x="9564" y="7875"/>
                    <a:pt x="9473" y="8081"/>
                  </a:cubicBezTo>
                  <a:lnTo>
                    <a:pt x="9473" y="8104"/>
                  </a:lnTo>
                  <a:cubicBezTo>
                    <a:pt x="9473" y="8104"/>
                    <a:pt x="9473" y="8104"/>
                    <a:pt x="9473" y="8104"/>
                  </a:cubicBezTo>
                  <a:lnTo>
                    <a:pt x="9473" y="8104"/>
                  </a:lnTo>
                  <a:cubicBezTo>
                    <a:pt x="9450" y="8126"/>
                    <a:pt x="9450" y="8149"/>
                    <a:pt x="9450" y="8149"/>
                  </a:cubicBezTo>
                  <a:lnTo>
                    <a:pt x="9473" y="8104"/>
                  </a:lnTo>
                  <a:lnTo>
                    <a:pt x="9473" y="8104"/>
                  </a:lnTo>
                  <a:cubicBezTo>
                    <a:pt x="9427" y="8218"/>
                    <a:pt x="9359" y="8309"/>
                    <a:pt x="9313" y="8423"/>
                  </a:cubicBezTo>
                  <a:cubicBezTo>
                    <a:pt x="9245" y="8537"/>
                    <a:pt x="9176" y="8674"/>
                    <a:pt x="9108" y="8788"/>
                  </a:cubicBezTo>
                  <a:cubicBezTo>
                    <a:pt x="8971" y="8994"/>
                    <a:pt x="8834" y="9222"/>
                    <a:pt x="8697" y="9450"/>
                  </a:cubicBezTo>
                  <a:cubicBezTo>
                    <a:pt x="8583" y="9564"/>
                    <a:pt x="8446" y="9701"/>
                    <a:pt x="8286" y="9815"/>
                  </a:cubicBezTo>
                  <a:cubicBezTo>
                    <a:pt x="8172" y="9907"/>
                    <a:pt x="8058" y="9975"/>
                    <a:pt x="7921" y="10021"/>
                  </a:cubicBezTo>
                  <a:cubicBezTo>
                    <a:pt x="7670" y="10112"/>
                    <a:pt x="7396" y="10181"/>
                    <a:pt x="7122" y="10226"/>
                  </a:cubicBezTo>
                  <a:lnTo>
                    <a:pt x="7099" y="10226"/>
                  </a:lnTo>
                  <a:cubicBezTo>
                    <a:pt x="7099" y="10226"/>
                    <a:pt x="7076" y="10249"/>
                    <a:pt x="7076" y="10249"/>
                  </a:cubicBezTo>
                  <a:lnTo>
                    <a:pt x="6460" y="10249"/>
                  </a:lnTo>
                  <a:cubicBezTo>
                    <a:pt x="6277" y="10249"/>
                    <a:pt x="6049" y="10226"/>
                    <a:pt x="5775" y="10204"/>
                  </a:cubicBezTo>
                  <a:cubicBezTo>
                    <a:pt x="5570" y="10158"/>
                    <a:pt x="5364" y="10135"/>
                    <a:pt x="5159" y="10067"/>
                  </a:cubicBezTo>
                  <a:cubicBezTo>
                    <a:pt x="4999" y="10044"/>
                    <a:pt x="4839" y="9998"/>
                    <a:pt x="4680" y="9952"/>
                  </a:cubicBezTo>
                  <a:lnTo>
                    <a:pt x="4520" y="9907"/>
                  </a:lnTo>
                  <a:cubicBezTo>
                    <a:pt x="4155" y="9815"/>
                    <a:pt x="3767" y="9679"/>
                    <a:pt x="3333" y="9496"/>
                  </a:cubicBezTo>
                  <a:cubicBezTo>
                    <a:pt x="2990" y="9359"/>
                    <a:pt x="2648" y="9176"/>
                    <a:pt x="2237" y="8902"/>
                  </a:cubicBezTo>
                  <a:cubicBezTo>
                    <a:pt x="1781" y="8629"/>
                    <a:pt x="1461" y="8400"/>
                    <a:pt x="1164" y="8172"/>
                  </a:cubicBezTo>
                  <a:lnTo>
                    <a:pt x="1164" y="8172"/>
                  </a:lnTo>
                  <a:lnTo>
                    <a:pt x="1187" y="8195"/>
                  </a:lnTo>
                  <a:cubicBezTo>
                    <a:pt x="936" y="7989"/>
                    <a:pt x="708" y="7761"/>
                    <a:pt x="525" y="7533"/>
                  </a:cubicBezTo>
                  <a:cubicBezTo>
                    <a:pt x="457" y="7419"/>
                    <a:pt x="388" y="7305"/>
                    <a:pt x="320" y="7191"/>
                  </a:cubicBezTo>
                  <a:cubicBezTo>
                    <a:pt x="274" y="7145"/>
                    <a:pt x="229" y="7122"/>
                    <a:pt x="183" y="7122"/>
                  </a:cubicBezTo>
                  <a:cubicBezTo>
                    <a:pt x="137" y="7122"/>
                    <a:pt x="114" y="7122"/>
                    <a:pt x="92" y="7145"/>
                  </a:cubicBezTo>
                  <a:cubicBezTo>
                    <a:pt x="69" y="7145"/>
                    <a:pt x="23" y="7191"/>
                    <a:pt x="23" y="7236"/>
                  </a:cubicBezTo>
                  <a:cubicBezTo>
                    <a:pt x="0" y="7282"/>
                    <a:pt x="0" y="7328"/>
                    <a:pt x="23" y="7350"/>
                  </a:cubicBezTo>
                  <a:cubicBezTo>
                    <a:pt x="114" y="7487"/>
                    <a:pt x="183" y="7601"/>
                    <a:pt x="251" y="7716"/>
                  </a:cubicBezTo>
                  <a:cubicBezTo>
                    <a:pt x="320" y="7830"/>
                    <a:pt x="411" y="7921"/>
                    <a:pt x="480" y="8035"/>
                  </a:cubicBezTo>
                  <a:lnTo>
                    <a:pt x="525" y="8081"/>
                  </a:lnTo>
                  <a:cubicBezTo>
                    <a:pt x="571" y="8149"/>
                    <a:pt x="617" y="8218"/>
                    <a:pt x="685" y="8286"/>
                  </a:cubicBezTo>
                  <a:cubicBezTo>
                    <a:pt x="594" y="8355"/>
                    <a:pt x="548" y="8469"/>
                    <a:pt x="571" y="8583"/>
                  </a:cubicBezTo>
                  <a:cubicBezTo>
                    <a:pt x="594" y="8629"/>
                    <a:pt x="617" y="8697"/>
                    <a:pt x="639" y="8743"/>
                  </a:cubicBezTo>
                  <a:cubicBezTo>
                    <a:pt x="662" y="8788"/>
                    <a:pt x="708" y="8834"/>
                    <a:pt x="731" y="8857"/>
                  </a:cubicBezTo>
                  <a:lnTo>
                    <a:pt x="891" y="9062"/>
                  </a:lnTo>
                  <a:cubicBezTo>
                    <a:pt x="982" y="9176"/>
                    <a:pt x="1073" y="9291"/>
                    <a:pt x="1164" y="9405"/>
                  </a:cubicBezTo>
                  <a:cubicBezTo>
                    <a:pt x="1347" y="9610"/>
                    <a:pt x="1552" y="9793"/>
                    <a:pt x="1735" y="9952"/>
                  </a:cubicBezTo>
                  <a:lnTo>
                    <a:pt x="1804" y="9998"/>
                  </a:lnTo>
                  <a:cubicBezTo>
                    <a:pt x="1941" y="10135"/>
                    <a:pt x="2100" y="10249"/>
                    <a:pt x="2237" y="10363"/>
                  </a:cubicBezTo>
                  <a:cubicBezTo>
                    <a:pt x="2374" y="10455"/>
                    <a:pt x="2488" y="10546"/>
                    <a:pt x="2625" y="10614"/>
                  </a:cubicBezTo>
                  <a:cubicBezTo>
                    <a:pt x="2899" y="10774"/>
                    <a:pt x="3173" y="10934"/>
                    <a:pt x="3447" y="11071"/>
                  </a:cubicBezTo>
                  <a:lnTo>
                    <a:pt x="3630" y="11162"/>
                  </a:lnTo>
                  <a:cubicBezTo>
                    <a:pt x="3698" y="11208"/>
                    <a:pt x="3789" y="11253"/>
                    <a:pt x="3858" y="11276"/>
                  </a:cubicBezTo>
                  <a:cubicBezTo>
                    <a:pt x="4018" y="11368"/>
                    <a:pt x="4200" y="11436"/>
                    <a:pt x="4360" y="11505"/>
                  </a:cubicBezTo>
                  <a:cubicBezTo>
                    <a:pt x="4611" y="11619"/>
                    <a:pt x="4862" y="11710"/>
                    <a:pt x="5159" y="11801"/>
                  </a:cubicBezTo>
                  <a:cubicBezTo>
                    <a:pt x="5501" y="11915"/>
                    <a:pt x="5775" y="11984"/>
                    <a:pt x="6026" y="12052"/>
                  </a:cubicBezTo>
                  <a:cubicBezTo>
                    <a:pt x="6186" y="12075"/>
                    <a:pt x="6323" y="12098"/>
                    <a:pt x="6483" y="12121"/>
                  </a:cubicBezTo>
                  <a:lnTo>
                    <a:pt x="6506" y="12121"/>
                  </a:lnTo>
                  <a:cubicBezTo>
                    <a:pt x="6688" y="12144"/>
                    <a:pt x="6848" y="12144"/>
                    <a:pt x="6985" y="12166"/>
                  </a:cubicBezTo>
                  <a:lnTo>
                    <a:pt x="7122" y="12166"/>
                  </a:lnTo>
                  <a:cubicBezTo>
                    <a:pt x="7282" y="12166"/>
                    <a:pt x="7441" y="12144"/>
                    <a:pt x="7624" y="12144"/>
                  </a:cubicBezTo>
                  <a:lnTo>
                    <a:pt x="7761" y="12144"/>
                  </a:lnTo>
                  <a:cubicBezTo>
                    <a:pt x="8012" y="12144"/>
                    <a:pt x="8240" y="12098"/>
                    <a:pt x="8469" y="12075"/>
                  </a:cubicBezTo>
                  <a:lnTo>
                    <a:pt x="8560" y="12052"/>
                  </a:lnTo>
                  <a:lnTo>
                    <a:pt x="8697" y="12052"/>
                  </a:lnTo>
                  <a:cubicBezTo>
                    <a:pt x="8879" y="12030"/>
                    <a:pt x="9039" y="11984"/>
                    <a:pt x="9199" y="11961"/>
                  </a:cubicBezTo>
                  <a:cubicBezTo>
                    <a:pt x="9313" y="11915"/>
                    <a:pt x="9450" y="11870"/>
                    <a:pt x="9564" y="11824"/>
                  </a:cubicBezTo>
                  <a:lnTo>
                    <a:pt x="9907" y="11710"/>
                  </a:lnTo>
                  <a:cubicBezTo>
                    <a:pt x="10044" y="11664"/>
                    <a:pt x="10180" y="11596"/>
                    <a:pt x="10340" y="11550"/>
                  </a:cubicBezTo>
                  <a:cubicBezTo>
                    <a:pt x="10500" y="11482"/>
                    <a:pt x="10637" y="11413"/>
                    <a:pt x="10774" y="11322"/>
                  </a:cubicBezTo>
                  <a:cubicBezTo>
                    <a:pt x="10842" y="11276"/>
                    <a:pt x="10911" y="11231"/>
                    <a:pt x="10957" y="11185"/>
                  </a:cubicBezTo>
                  <a:cubicBezTo>
                    <a:pt x="11025" y="11117"/>
                    <a:pt x="11093" y="11048"/>
                    <a:pt x="11162" y="10957"/>
                  </a:cubicBezTo>
                  <a:cubicBezTo>
                    <a:pt x="11367" y="10706"/>
                    <a:pt x="11482" y="10409"/>
                    <a:pt x="11573" y="10158"/>
                  </a:cubicBezTo>
                  <a:cubicBezTo>
                    <a:pt x="11755" y="9679"/>
                    <a:pt x="11915" y="9222"/>
                    <a:pt x="12006" y="8743"/>
                  </a:cubicBezTo>
                  <a:cubicBezTo>
                    <a:pt x="12052" y="8492"/>
                    <a:pt x="12121" y="8241"/>
                    <a:pt x="12143" y="8012"/>
                  </a:cubicBezTo>
                  <a:cubicBezTo>
                    <a:pt x="12166" y="7830"/>
                    <a:pt x="12189" y="7647"/>
                    <a:pt x="12212" y="7487"/>
                  </a:cubicBezTo>
                  <a:lnTo>
                    <a:pt x="12235" y="7328"/>
                  </a:lnTo>
                  <a:lnTo>
                    <a:pt x="12258" y="7168"/>
                  </a:lnTo>
                  <a:cubicBezTo>
                    <a:pt x="12280" y="7008"/>
                    <a:pt x="12303" y="6871"/>
                    <a:pt x="12303" y="6711"/>
                  </a:cubicBezTo>
                  <a:lnTo>
                    <a:pt x="12326" y="6597"/>
                  </a:lnTo>
                  <a:cubicBezTo>
                    <a:pt x="12326" y="6460"/>
                    <a:pt x="12349" y="6323"/>
                    <a:pt x="12372" y="6209"/>
                  </a:cubicBezTo>
                  <a:cubicBezTo>
                    <a:pt x="12395" y="5935"/>
                    <a:pt x="12417" y="5684"/>
                    <a:pt x="12440" y="5387"/>
                  </a:cubicBezTo>
                  <a:cubicBezTo>
                    <a:pt x="12440" y="5296"/>
                    <a:pt x="12440" y="5205"/>
                    <a:pt x="12440" y="5113"/>
                  </a:cubicBezTo>
                  <a:lnTo>
                    <a:pt x="12440" y="4977"/>
                  </a:lnTo>
                  <a:cubicBezTo>
                    <a:pt x="12463" y="4840"/>
                    <a:pt x="12463" y="4703"/>
                    <a:pt x="12486" y="4566"/>
                  </a:cubicBezTo>
                  <a:lnTo>
                    <a:pt x="12486" y="4520"/>
                  </a:lnTo>
                  <a:cubicBezTo>
                    <a:pt x="12486" y="4383"/>
                    <a:pt x="12509" y="4223"/>
                    <a:pt x="12509" y="4086"/>
                  </a:cubicBezTo>
                  <a:cubicBezTo>
                    <a:pt x="12509" y="4018"/>
                    <a:pt x="12509" y="3972"/>
                    <a:pt x="12509" y="3927"/>
                  </a:cubicBezTo>
                  <a:cubicBezTo>
                    <a:pt x="12531" y="3858"/>
                    <a:pt x="12531" y="3812"/>
                    <a:pt x="12531" y="3744"/>
                  </a:cubicBezTo>
                  <a:cubicBezTo>
                    <a:pt x="12531" y="3561"/>
                    <a:pt x="12509" y="3379"/>
                    <a:pt x="12486" y="3196"/>
                  </a:cubicBezTo>
                  <a:lnTo>
                    <a:pt x="12463" y="3151"/>
                  </a:lnTo>
                  <a:lnTo>
                    <a:pt x="12463" y="3059"/>
                  </a:lnTo>
                  <a:cubicBezTo>
                    <a:pt x="12440" y="2991"/>
                    <a:pt x="12440" y="2922"/>
                    <a:pt x="12440" y="2854"/>
                  </a:cubicBezTo>
                  <a:cubicBezTo>
                    <a:pt x="12417" y="2648"/>
                    <a:pt x="12372" y="2443"/>
                    <a:pt x="12303" y="2215"/>
                  </a:cubicBezTo>
                  <a:cubicBezTo>
                    <a:pt x="12235" y="1964"/>
                    <a:pt x="12075" y="1713"/>
                    <a:pt x="11870" y="1461"/>
                  </a:cubicBezTo>
                  <a:cubicBezTo>
                    <a:pt x="11664" y="1233"/>
                    <a:pt x="11413" y="1051"/>
                    <a:pt x="11162" y="845"/>
                  </a:cubicBezTo>
                  <a:cubicBezTo>
                    <a:pt x="10934" y="685"/>
                    <a:pt x="10683" y="526"/>
                    <a:pt x="10432" y="389"/>
                  </a:cubicBezTo>
                  <a:cubicBezTo>
                    <a:pt x="10249" y="252"/>
                    <a:pt x="10021" y="160"/>
                    <a:pt x="9747" y="46"/>
                  </a:cubicBezTo>
                  <a:cubicBezTo>
                    <a:pt x="9678" y="1"/>
                    <a:pt x="9610" y="1"/>
                    <a:pt x="9541"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9" name="Google Shape;4925;p38">
              <a:extLst>
                <a:ext uri="{FF2B5EF4-FFF2-40B4-BE49-F238E27FC236}">
                  <a16:creationId xmlns:a16="http://schemas.microsoft.com/office/drawing/2014/main" id="{65FB12CB-FDA4-917F-8EE0-BBA4C31E8524}"/>
                </a:ext>
              </a:extLst>
            </p:cNvPr>
            <p:cNvSpPr/>
            <p:nvPr/>
          </p:nvSpPr>
          <p:spPr>
            <a:xfrm>
              <a:off x="6052103" y="3493874"/>
              <a:ext cx="86250" cy="23647"/>
            </a:xfrm>
            <a:custGeom>
              <a:avLst/>
              <a:gdLst/>
              <a:ahLst/>
              <a:cxnLst/>
              <a:rect l="l" t="t" r="r" b="b"/>
              <a:pathLst>
                <a:path w="3082" h="845" extrusionOk="0">
                  <a:moveTo>
                    <a:pt x="2671" y="0"/>
                  </a:moveTo>
                  <a:cubicBezTo>
                    <a:pt x="2580" y="23"/>
                    <a:pt x="2511" y="46"/>
                    <a:pt x="2420" y="46"/>
                  </a:cubicBezTo>
                  <a:cubicBezTo>
                    <a:pt x="2260" y="69"/>
                    <a:pt x="2100" y="114"/>
                    <a:pt x="1940" y="137"/>
                  </a:cubicBezTo>
                  <a:cubicBezTo>
                    <a:pt x="1758" y="160"/>
                    <a:pt x="1598" y="160"/>
                    <a:pt x="1438" y="183"/>
                  </a:cubicBezTo>
                  <a:cubicBezTo>
                    <a:pt x="1233" y="206"/>
                    <a:pt x="1005" y="228"/>
                    <a:pt x="799" y="251"/>
                  </a:cubicBezTo>
                  <a:cubicBezTo>
                    <a:pt x="753" y="251"/>
                    <a:pt x="731" y="274"/>
                    <a:pt x="685" y="297"/>
                  </a:cubicBezTo>
                  <a:cubicBezTo>
                    <a:pt x="662" y="320"/>
                    <a:pt x="662" y="365"/>
                    <a:pt x="662" y="388"/>
                  </a:cubicBezTo>
                  <a:cubicBezTo>
                    <a:pt x="662" y="449"/>
                    <a:pt x="699" y="529"/>
                    <a:pt x="771" y="529"/>
                  </a:cubicBezTo>
                  <a:cubicBezTo>
                    <a:pt x="780" y="529"/>
                    <a:pt x="789" y="528"/>
                    <a:pt x="799" y="525"/>
                  </a:cubicBezTo>
                  <a:cubicBezTo>
                    <a:pt x="1142" y="502"/>
                    <a:pt x="1461" y="479"/>
                    <a:pt x="1803" y="457"/>
                  </a:cubicBezTo>
                  <a:cubicBezTo>
                    <a:pt x="1963" y="434"/>
                    <a:pt x="2123" y="411"/>
                    <a:pt x="2283" y="388"/>
                  </a:cubicBezTo>
                  <a:cubicBezTo>
                    <a:pt x="2397" y="365"/>
                    <a:pt x="2511" y="343"/>
                    <a:pt x="2625" y="320"/>
                  </a:cubicBezTo>
                  <a:lnTo>
                    <a:pt x="2625" y="320"/>
                  </a:lnTo>
                  <a:cubicBezTo>
                    <a:pt x="2625" y="320"/>
                    <a:pt x="2625" y="320"/>
                    <a:pt x="2625" y="320"/>
                  </a:cubicBezTo>
                  <a:lnTo>
                    <a:pt x="2625" y="320"/>
                  </a:lnTo>
                  <a:cubicBezTo>
                    <a:pt x="2625" y="343"/>
                    <a:pt x="2602" y="343"/>
                    <a:pt x="2602" y="343"/>
                  </a:cubicBezTo>
                  <a:cubicBezTo>
                    <a:pt x="2602" y="343"/>
                    <a:pt x="2602" y="343"/>
                    <a:pt x="2625" y="320"/>
                  </a:cubicBezTo>
                  <a:lnTo>
                    <a:pt x="2625" y="320"/>
                  </a:lnTo>
                  <a:cubicBezTo>
                    <a:pt x="2579" y="365"/>
                    <a:pt x="2534" y="388"/>
                    <a:pt x="2488" y="411"/>
                  </a:cubicBezTo>
                  <a:cubicBezTo>
                    <a:pt x="2420" y="434"/>
                    <a:pt x="2374" y="457"/>
                    <a:pt x="2306" y="479"/>
                  </a:cubicBezTo>
                  <a:lnTo>
                    <a:pt x="2328" y="479"/>
                  </a:lnTo>
                  <a:cubicBezTo>
                    <a:pt x="2237" y="525"/>
                    <a:pt x="2146" y="548"/>
                    <a:pt x="2032" y="571"/>
                  </a:cubicBezTo>
                  <a:cubicBezTo>
                    <a:pt x="1986" y="594"/>
                    <a:pt x="1918" y="616"/>
                    <a:pt x="1872" y="616"/>
                  </a:cubicBezTo>
                  <a:cubicBezTo>
                    <a:pt x="1803" y="616"/>
                    <a:pt x="1735" y="639"/>
                    <a:pt x="1666" y="639"/>
                  </a:cubicBezTo>
                  <a:cubicBezTo>
                    <a:pt x="1598" y="662"/>
                    <a:pt x="1552" y="662"/>
                    <a:pt x="1484" y="662"/>
                  </a:cubicBezTo>
                  <a:lnTo>
                    <a:pt x="1278" y="662"/>
                  </a:lnTo>
                  <a:cubicBezTo>
                    <a:pt x="1263" y="670"/>
                    <a:pt x="1248" y="672"/>
                    <a:pt x="1232" y="672"/>
                  </a:cubicBezTo>
                  <a:cubicBezTo>
                    <a:pt x="1200" y="672"/>
                    <a:pt x="1164" y="662"/>
                    <a:pt x="1119" y="662"/>
                  </a:cubicBezTo>
                  <a:lnTo>
                    <a:pt x="845" y="662"/>
                  </a:lnTo>
                  <a:cubicBezTo>
                    <a:pt x="685" y="639"/>
                    <a:pt x="525" y="594"/>
                    <a:pt x="388" y="525"/>
                  </a:cubicBezTo>
                  <a:cubicBezTo>
                    <a:pt x="343" y="525"/>
                    <a:pt x="297" y="502"/>
                    <a:pt x="251" y="457"/>
                  </a:cubicBezTo>
                  <a:cubicBezTo>
                    <a:pt x="251" y="457"/>
                    <a:pt x="229" y="434"/>
                    <a:pt x="206" y="434"/>
                  </a:cubicBezTo>
                  <a:cubicBezTo>
                    <a:pt x="183" y="411"/>
                    <a:pt x="183" y="388"/>
                    <a:pt x="160" y="365"/>
                  </a:cubicBezTo>
                  <a:cubicBezTo>
                    <a:pt x="137" y="343"/>
                    <a:pt x="114" y="331"/>
                    <a:pt x="94" y="331"/>
                  </a:cubicBezTo>
                  <a:cubicBezTo>
                    <a:pt x="74" y="331"/>
                    <a:pt x="57" y="343"/>
                    <a:pt x="46" y="365"/>
                  </a:cubicBezTo>
                  <a:cubicBezTo>
                    <a:pt x="0" y="388"/>
                    <a:pt x="0" y="434"/>
                    <a:pt x="46" y="479"/>
                  </a:cubicBezTo>
                  <a:cubicBezTo>
                    <a:pt x="46" y="479"/>
                    <a:pt x="69" y="502"/>
                    <a:pt x="69" y="525"/>
                  </a:cubicBezTo>
                  <a:cubicBezTo>
                    <a:pt x="92" y="548"/>
                    <a:pt x="137" y="571"/>
                    <a:pt x="160" y="594"/>
                  </a:cubicBezTo>
                  <a:cubicBezTo>
                    <a:pt x="229" y="639"/>
                    <a:pt x="297" y="685"/>
                    <a:pt x="388" y="708"/>
                  </a:cubicBezTo>
                  <a:cubicBezTo>
                    <a:pt x="548" y="776"/>
                    <a:pt x="731" y="799"/>
                    <a:pt x="913" y="822"/>
                  </a:cubicBezTo>
                  <a:cubicBezTo>
                    <a:pt x="1027" y="845"/>
                    <a:pt x="1119" y="845"/>
                    <a:pt x="1233" y="845"/>
                  </a:cubicBezTo>
                  <a:cubicBezTo>
                    <a:pt x="1301" y="845"/>
                    <a:pt x="1393" y="822"/>
                    <a:pt x="1461" y="822"/>
                  </a:cubicBezTo>
                  <a:cubicBezTo>
                    <a:pt x="1530" y="822"/>
                    <a:pt x="1621" y="822"/>
                    <a:pt x="1689" y="799"/>
                  </a:cubicBezTo>
                  <a:cubicBezTo>
                    <a:pt x="1758" y="799"/>
                    <a:pt x="1826" y="776"/>
                    <a:pt x="1918" y="776"/>
                  </a:cubicBezTo>
                  <a:cubicBezTo>
                    <a:pt x="1940" y="776"/>
                    <a:pt x="1986" y="753"/>
                    <a:pt x="2009" y="753"/>
                  </a:cubicBezTo>
                  <a:cubicBezTo>
                    <a:pt x="2055" y="731"/>
                    <a:pt x="2077" y="731"/>
                    <a:pt x="2123" y="731"/>
                  </a:cubicBezTo>
                  <a:cubicBezTo>
                    <a:pt x="2214" y="708"/>
                    <a:pt x="2283" y="685"/>
                    <a:pt x="2374" y="662"/>
                  </a:cubicBezTo>
                  <a:cubicBezTo>
                    <a:pt x="2511" y="616"/>
                    <a:pt x="2648" y="571"/>
                    <a:pt x="2762" y="502"/>
                  </a:cubicBezTo>
                  <a:cubicBezTo>
                    <a:pt x="2831" y="479"/>
                    <a:pt x="2876" y="434"/>
                    <a:pt x="2945" y="388"/>
                  </a:cubicBezTo>
                  <a:cubicBezTo>
                    <a:pt x="2968" y="365"/>
                    <a:pt x="3013" y="343"/>
                    <a:pt x="3036" y="297"/>
                  </a:cubicBezTo>
                  <a:cubicBezTo>
                    <a:pt x="3082" y="251"/>
                    <a:pt x="3082" y="183"/>
                    <a:pt x="3082" y="137"/>
                  </a:cubicBezTo>
                  <a:cubicBezTo>
                    <a:pt x="3082" y="114"/>
                    <a:pt x="3059" y="91"/>
                    <a:pt x="3036" y="69"/>
                  </a:cubicBezTo>
                  <a:cubicBezTo>
                    <a:pt x="3013" y="46"/>
                    <a:pt x="2968" y="23"/>
                    <a:pt x="2945"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0" name="Google Shape;4926;p38">
              <a:extLst>
                <a:ext uri="{FF2B5EF4-FFF2-40B4-BE49-F238E27FC236}">
                  <a16:creationId xmlns:a16="http://schemas.microsoft.com/office/drawing/2014/main" id="{5A4F7F11-BAEF-8A29-D1FA-8A085CE7916D}"/>
                </a:ext>
              </a:extLst>
            </p:cNvPr>
            <p:cNvSpPr/>
            <p:nvPr/>
          </p:nvSpPr>
          <p:spPr>
            <a:xfrm>
              <a:off x="5571741" y="2770154"/>
              <a:ext cx="365400" cy="304057"/>
            </a:xfrm>
            <a:custGeom>
              <a:avLst/>
              <a:gdLst/>
              <a:ahLst/>
              <a:cxnLst/>
              <a:rect l="l" t="t" r="r" b="b"/>
              <a:pathLst>
                <a:path w="13057" h="10865" extrusionOk="0">
                  <a:moveTo>
                    <a:pt x="914" y="0"/>
                  </a:moveTo>
                  <a:cubicBezTo>
                    <a:pt x="868" y="0"/>
                    <a:pt x="799" y="23"/>
                    <a:pt x="754" y="69"/>
                  </a:cubicBezTo>
                  <a:cubicBezTo>
                    <a:pt x="708" y="114"/>
                    <a:pt x="708" y="160"/>
                    <a:pt x="685" y="228"/>
                  </a:cubicBezTo>
                  <a:cubicBezTo>
                    <a:pt x="685" y="228"/>
                    <a:pt x="685" y="251"/>
                    <a:pt x="685" y="251"/>
                  </a:cubicBezTo>
                  <a:cubicBezTo>
                    <a:pt x="663" y="388"/>
                    <a:pt x="617" y="525"/>
                    <a:pt x="594" y="662"/>
                  </a:cubicBezTo>
                  <a:lnTo>
                    <a:pt x="548" y="799"/>
                  </a:lnTo>
                  <a:cubicBezTo>
                    <a:pt x="526" y="913"/>
                    <a:pt x="503" y="1050"/>
                    <a:pt x="480" y="1164"/>
                  </a:cubicBezTo>
                  <a:cubicBezTo>
                    <a:pt x="457" y="1255"/>
                    <a:pt x="457" y="1324"/>
                    <a:pt x="434" y="1370"/>
                  </a:cubicBezTo>
                  <a:cubicBezTo>
                    <a:pt x="320" y="1392"/>
                    <a:pt x="229" y="1461"/>
                    <a:pt x="183" y="1575"/>
                  </a:cubicBezTo>
                  <a:cubicBezTo>
                    <a:pt x="115" y="1735"/>
                    <a:pt x="92" y="1895"/>
                    <a:pt x="69" y="2054"/>
                  </a:cubicBezTo>
                  <a:cubicBezTo>
                    <a:pt x="69" y="2214"/>
                    <a:pt x="46" y="2351"/>
                    <a:pt x="23" y="2488"/>
                  </a:cubicBezTo>
                  <a:cubicBezTo>
                    <a:pt x="1" y="2716"/>
                    <a:pt x="23" y="2967"/>
                    <a:pt x="23" y="3196"/>
                  </a:cubicBezTo>
                  <a:lnTo>
                    <a:pt x="23" y="3355"/>
                  </a:lnTo>
                  <a:cubicBezTo>
                    <a:pt x="23" y="3515"/>
                    <a:pt x="23" y="3698"/>
                    <a:pt x="23" y="3880"/>
                  </a:cubicBezTo>
                  <a:cubicBezTo>
                    <a:pt x="46" y="3995"/>
                    <a:pt x="69" y="4109"/>
                    <a:pt x="92" y="4223"/>
                  </a:cubicBezTo>
                  <a:lnTo>
                    <a:pt x="115" y="4314"/>
                  </a:lnTo>
                  <a:lnTo>
                    <a:pt x="138" y="4474"/>
                  </a:lnTo>
                  <a:cubicBezTo>
                    <a:pt x="183" y="4748"/>
                    <a:pt x="252" y="5022"/>
                    <a:pt x="320" y="5273"/>
                  </a:cubicBezTo>
                  <a:cubicBezTo>
                    <a:pt x="411" y="5638"/>
                    <a:pt x="526" y="5957"/>
                    <a:pt x="663" y="6254"/>
                  </a:cubicBezTo>
                  <a:cubicBezTo>
                    <a:pt x="777" y="6528"/>
                    <a:pt x="891" y="6825"/>
                    <a:pt x="1051" y="7099"/>
                  </a:cubicBezTo>
                  <a:cubicBezTo>
                    <a:pt x="1073" y="7190"/>
                    <a:pt x="1119" y="7259"/>
                    <a:pt x="1165" y="7350"/>
                  </a:cubicBezTo>
                  <a:lnTo>
                    <a:pt x="1256" y="7510"/>
                  </a:lnTo>
                  <a:cubicBezTo>
                    <a:pt x="1302" y="7624"/>
                    <a:pt x="1370" y="7738"/>
                    <a:pt x="1461" y="7875"/>
                  </a:cubicBezTo>
                  <a:cubicBezTo>
                    <a:pt x="1530" y="7989"/>
                    <a:pt x="1621" y="8103"/>
                    <a:pt x="1713" y="8240"/>
                  </a:cubicBezTo>
                  <a:lnTo>
                    <a:pt x="1735" y="8286"/>
                  </a:lnTo>
                  <a:cubicBezTo>
                    <a:pt x="1827" y="8423"/>
                    <a:pt x="1918" y="8537"/>
                    <a:pt x="2009" y="8651"/>
                  </a:cubicBezTo>
                  <a:lnTo>
                    <a:pt x="2101" y="8765"/>
                  </a:lnTo>
                  <a:cubicBezTo>
                    <a:pt x="2237" y="8948"/>
                    <a:pt x="2397" y="9153"/>
                    <a:pt x="2557" y="9313"/>
                  </a:cubicBezTo>
                  <a:cubicBezTo>
                    <a:pt x="2785" y="9564"/>
                    <a:pt x="3059" y="9792"/>
                    <a:pt x="3310" y="9975"/>
                  </a:cubicBezTo>
                  <a:cubicBezTo>
                    <a:pt x="3379" y="10043"/>
                    <a:pt x="3447" y="10089"/>
                    <a:pt x="3516" y="10135"/>
                  </a:cubicBezTo>
                  <a:cubicBezTo>
                    <a:pt x="3584" y="10180"/>
                    <a:pt x="3630" y="10203"/>
                    <a:pt x="3675" y="10249"/>
                  </a:cubicBezTo>
                  <a:lnTo>
                    <a:pt x="3744" y="10294"/>
                  </a:lnTo>
                  <a:cubicBezTo>
                    <a:pt x="3835" y="10363"/>
                    <a:pt x="3927" y="10431"/>
                    <a:pt x="4018" y="10477"/>
                  </a:cubicBezTo>
                  <a:cubicBezTo>
                    <a:pt x="4155" y="10568"/>
                    <a:pt x="4315" y="10637"/>
                    <a:pt x="4452" y="10682"/>
                  </a:cubicBezTo>
                  <a:cubicBezTo>
                    <a:pt x="4634" y="10751"/>
                    <a:pt x="4794" y="10796"/>
                    <a:pt x="4954" y="10842"/>
                  </a:cubicBezTo>
                  <a:cubicBezTo>
                    <a:pt x="5068" y="10865"/>
                    <a:pt x="5205" y="10865"/>
                    <a:pt x="5365" y="10865"/>
                  </a:cubicBezTo>
                  <a:lnTo>
                    <a:pt x="5387" y="10865"/>
                  </a:lnTo>
                  <a:cubicBezTo>
                    <a:pt x="5570" y="10865"/>
                    <a:pt x="5730" y="10865"/>
                    <a:pt x="5890" y="10842"/>
                  </a:cubicBezTo>
                  <a:cubicBezTo>
                    <a:pt x="6026" y="10819"/>
                    <a:pt x="6141" y="10796"/>
                    <a:pt x="6278" y="10774"/>
                  </a:cubicBezTo>
                  <a:cubicBezTo>
                    <a:pt x="6460" y="10728"/>
                    <a:pt x="6643" y="10660"/>
                    <a:pt x="6780" y="10591"/>
                  </a:cubicBezTo>
                  <a:cubicBezTo>
                    <a:pt x="7054" y="10477"/>
                    <a:pt x="7328" y="10363"/>
                    <a:pt x="7601" y="10203"/>
                  </a:cubicBezTo>
                  <a:cubicBezTo>
                    <a:pt x="7670" y="10180"/>
                    <a:pt x="7761" y="10135"/>
                    <a:pt x="7830" y="10089"/>
                  </a:cubicBezTo>
                  <a:lnTo>
                    <a:pt x="7989" y="9998"/>
                  </a:lnTo>
                  <a:cubicBezTo>
                    <a:pt x="8126" y="9929"/>
                    <a:pt x="8241" y="9861"/>
                    <a:pt x="8378" y="9792"/>
                  </a:cubicBezTo>
                  <a:cubicBezTo>
                    <a:pt x="8469" y="9724"/>
                    <a:pt x="8537" y="9678"/>
                    <a:pt x="8629" y="9610"/>
                  </a:cubicBezTo>
                  <a:lnTo>
                    <a:pt x="8743" y="9518"/>
                  </a:lnTo>
                  <a:cubicBezTo>
                    <a:pt x="8834" y="9450"/>
                    <a:pt x="8925" y="9381"/>
                    <a:pt x="9017" y="9336"/>
                  </a:cubicBezTo>
                  <a:cubicBezTo>
                    <a:pt x="9176" y="9222"/>
                    <a:pt x="9336" y="9107"/>
                    <a:pt x="9496" y="8993"/>
                  </a:cubicBezTo>
                  <a:cubicBezTo>
                    <a:pt x="9656" y="8902"/>
                    <a:pt x="9770" y="8811"/>
                    <a:pt x="9884" y="8719"/>
                  </a:cubicBezTo>
                  <a:cubicBezTo>
                    <a:pt x="10021" y="8605"/>
                    <a:pt x="10135" y="8514"/>
                    <a:pt x="10272" y="8400"/>
                  </a:cubicBezTo>
                  <a:lnTo>
                    <a:pt x="10363" y="8309"/>
                  </a:lnTo>
                  <a:cubicBezTo>
                    <a:pt x="10455" y="8240"/>
                    <a:pt x="10546" y="8172"/>
                    <a:pt x="10614" y="8080"/>
                  </a:cubicBezTo>
                  <a:cubicBezTo>
                    <a:pt x="10706" y="8012"/>
                    <a:pt x="10797" y="7920"/>
                    <a:pt x="10888" y="7829"/>
                  </a:cubicBezTo>
                  <a:lnTo>
                    <a:pt x="10957" y="7761"/>
                  </a:lnTo>
                  <a:cubicBezTo>
                    <a:pt x="11002" y="7692"/>
                    <a:pt x="11071" y="7624"/>
                    <a:pt x="11139" y="7578"/>
                  </a:cubicBezTo>
                  <a:lnTo>
                    <a:pt x="11253" y="7464"/>
                  </a:lnTo>
                  <a:lnTo>
                    <a:pt x="11368" y="7350"/>
                  </a:lnTo>
                  <a:lnTo>
                    <a:pt x="11505" y="7236"/>
                  </a:lnTo>
                  <a:cubicBezTo>
                    <a:pt x="11687" y="7053"/>
                    <a:pt x="11847" y="6916"/>
                    <a:pt x="12007" y="6802"/>
                  </a:cubicBezTo>
                  <a:cubicBezTo>
                    <a:pt x="12212" y="6642"/>
                    <a:pt x="12395" y="6437"/>
                    <a:pt x="12555" y="6186"/>
                  </a:cubicBezTo>
                  <a:cubicBezTo>
                    <a:pt x="12600" y="6094"/>
                    <a:pt x="12669" y="5957"/>
                    <a:pt x="12737" y="5843"/>
                  </a:cubicBezTo>
                  <a:cubicBezTo>
                    <a:pt x="12783" y="5729"/>
                    <a:pt x="12806" y="5638"/>
                    <a:pt x="12851" y="5524"/>
                  </a:cubicBezTo>
                  <a:lnTo>
                    <a:pt x="12874" y="5478"/>
                  </a:lnTo>
                  <a:cubicBezTo>
                    <a:pt x="12897" y="5364"/>
                    <a:pt x="12943" y="5250"/>
                    <a:pt x="12965" y="5136"/>
                  </a:cubicBezTo>
                  <a:lnTo>
                    <a:pt x="12965" y="5090"/>
                  </a:lnTo>
                  <a:cubicBezTo>
                    <a:pt x="13011" y="4953"/>
                    <a:pt x="13034" y="4816"/>
                    <a:pt x="13034" y="4656"/>
                  </a:cubicBezTo>
                  <a:cubicBezTo>
                    <a:pt x="13057" y="4542"/>
                    <a:pt x="13057" y="4405"/>
                    <a:pt x="13057" y="4291"/>
                  </a:cubicBezTo>
                  <a:cubicBezTo>
                    <a:pt x="13034" y="4131"/>
                    <a:pt x="13034" y="3972"/>
                    <a:pt x="13011" y="3789"/>
                  </a:cubicBezTo>
                  <a:cubicBezTo>
                    <a:pt x="12965" y="3538"/>
                    <a:pt x="12920" y="3264"/>
                    <a:pt x="12851" y="2922"/>
                  </a:cubicBezTo>
                  <a:cubicBezTo>
                    <a:pt x="12783" y="2625"/>
                    <a:pt x="12669" y="2305"/>
                    <a:pt x="12532" y="1986"/>
                  </a:cubicBezTo>
                  <a:cubicBezTo>
                    <a:pt x="12463" y="1849"/>
                    <a:pt x="12395" y="1712"/>
                    <a:pt x="12326" y="1598"/>
                  </a:cubicBezTo>
                  <a:cubicBezTo>
                    <a:pt x="12235" y="1438"/>
                    <a:pt x="12144" y="1278"/>
                    <a:pt x="12007" y="1164"/>
                  </a:cubicBezTo>
                  <a:cubicBezTo>
                    <a:pt x="11938" y="1119"/>
                    <a:pt x="11870" y="1096"/>
                    <a:pt x="11778" y="1073"/>
                  </a:cubicBezTo>
                  <a:lnTo>
                    <a:pt x="11733" y="1073"/>
                  </a:lnTo>
                  <a:cubicBezTo>
                    <a:pt x="11664" y="1073"/>
                    <a:pt x="11596" y="1096"/>
                    <a:pt x="11505" y="1164"/>
                  </a:cubicBezTo>
                  <a:cubicBezTo>
                    <a:pt x="11413" y="1233"/>
                    <a:pt x="11390" y="1370"/>
                    <a:pt x="11390" y="1484"/>
                  </a:cubicBezTo>
                  <a:cubicBezTo>
                    <a:pt x="11390" y="1598"/>
                    <a:pt x="11368" y="1712"/>
                    <a:pt x="11345" y="1803"/>
                  </a:cubicBezTo>
                  <a:cubicBezTo>
                    <a:pt x="11322" y="1940"/>
                    <a:pt x="11299" y="2054"/>
                    <a:pt x="11276" y="2169"/>
                  </a:cubicBezTo>
                  <a:lnTo>
                    <a:pt x="11253" y="2237"/>
                  </a:lnTo>
                  <a:lnTo>
                    <a:pt x="11231" y="2305"/>
                  </a:lnTo>
                  <a:lnTo>
                    <a:pt x="11253" y="2283"/>
                  </a:lnTo>
                  <a:lnTo>
                    <a:pt x="11253" y="2283"/>
                  </a:lnTo>
                  <a:lnTo>
                    <a:pt x="11231" y="2374"/>
                  </a:lnTo>
                  <a:lnTo>
                    <a:pt x="11208" y="2420"/>
                  </a:lnTo>
                  <a:cubicBezTo>
                    <a:pt x="11185" y="2579"/>
                    <a:pt x="11139" y="2716"/>
                    <a:pt x="11094" y="2876"/>
                  </a:cubicBezTo>
                  <a:cubicBezTo>
                    <a:pt x="11048" y="2990"/>
                    <a:pt x="10980" y="3104"/>
                    <a:pt x="10934" y="3241"/>
                  </a:cubicBezTo>
                  <a:cubicBezTo>
                    <a:pt x="10865" y="3355"/>
                    <a:pt x="10820" y="3492"/>
                    <a:pt x="10751" y="3606"/>
                  </a:cubicBezTo>
                  <a:lnTo>
                    <a:pt x="10729" y="3652"/>
                  </a:lnTo>
                  <a:lnTo>
                    <a:pt x="10706" y="3698"/>
                  </a:lnTo>
                  <a:lnTo>
                    <a:pt x="10660" y="3789"/>
                  </a:lnTo>
                  <a:cubicBezTo>
                    <a:pt x="10592" y="3926"/>
                    <a:pt x="10523" y="4063"/>
                    <a:pt x="10432" y="4177"/>
                  </a:cubicBezTo>
                  <a:lnTo>
                    <a:pt x="10340" y="4337"/>
                  </a:lnTo>
                  <a:cubicBezTo>
                    <a:pt x="10295" y="4428"/>
                    <a:pt x="10226" y="4520"/>
                    <a:pt x="10158" y="4634"/>
                  </a:cubicBezTo>
                  <a:cubicBezTo>
                    <a:pt x="9998" y="4885"/>
                    <a:pt x="9770" y="5181"/>
                    <a:pt x="9542" y="5478"/>
                  </a:cubicBezTo>
                  <a:cubicBezTo>
                    <a:pt x="9405" y="5615"/>
                    <a:pt x="9245" y="5798"/>
                    <a:pt x="9062" y="5957"/>
                  </a:cubicBezTo>
                  <a:cubicBezTo>
                    <a:pt x="8971" y="6049"/>
                    <a:pt x="8880" y="6140"/>
                    <a:pt x="8788" y="6231"/>
                  </a:cubicBezTo>
                  <a:cubicBezTo>
                    <a:pt x="8720" y="6277"/>
                    <a:pt x="8674" y="6346"/>
                    <a:pt x="8606" y="6391"/>
                  </a:cubicBezTo>
                  <a:cubicBezTo>
                    <a:pt x="8537" y="6482"/>
                    <a:pt x="8446" y="6551"/>
                    <a:pt x="8355" y="6619"/>
                  </a:cubicBezTo>
                  <a:cubicBezTo>
                    <a:pt x="8286" y="6665"/>
                    <a:pt x="8218" y="6711"/>
                    <a:pt x="8172" y="6756"/>
                  </a:cubicBezTo>
                  <a:lnTo>
                    <a:pt x="8104" y="6825"/>
                  </a:lnTo>
                  <a:cubicBezTo>
                    <a:pt x="8012" y="6871"/>
                    <a:pt x="7944" y="6916"/>
                    <a:pt x="7875" y="6962"/>
                  </a:cubicBezTo>
                  <a:cubicBezTo>
                    <a:pt x="7784" y="7053"/>
                    <a:pt x="7693" y="7122"/>
                    <a:pt x="7579" y="7190"/>
                  </a:cubicBezTo>
                  <a:cubicBezTo>
                    <a:pt x="7350" y="7350"/>
                    <a:pt x="7099" y="7487"/>
                    <a:pt x="6848" y="7624"/>
                  </a:cubicBezTo>
                  <a:cubicBezTo>
                    <a:pt x="6643" y="7738"/>
                    <a:pt x="6415" y="7875"/>
                    <a:pt x="6186" y="7943"/>
                  </a:cubicBezTo>
                  <a:cubicBezTo>
                    <a:pt x="5890" y="8035"/>
                    <a:pt x="5570" y="8103"/>
                    <a:pt x="5205" y="8149"/>
                  </a:cubicBezTo>
                  <a:lnTo>
                    <a:pt x="5159" y="8149"/>
                  </a:lnTo>
                  <a:cubicBezTo>
                    <a:pt x="4908" y="8149"/>
                    <a:pt x="4680" y="8103"/>
                    <a:pt x="4497" y="8057"/>
                  </a:cubicBezTo>
                  <a:cubicBezTo>
                    <a:pt x="4406" y="8035"/>
                    <a:pt x="4315" y="8012"/>
                    <a:pt x="4223" y="7989"/>
                  </a:cubicBezTo>
                  <a:cubicBezTo>
                    <a:pt x="4132" y="7966"/>
                    <a:pt x="4018" y="7920"/>
                    <a:pt x="3949" y="7875"/>
                  </a:cubicBezTo>
                  <a:cubicBezTo>
                    <a:pt x="3698" y="7738"/>
                    <a:pt x="3447" y="7555"/>
                    <a:pt x="3173" y="7327"/>
                  </a:cubicBezTo>
                  <a:cubicBezTo>
                    <a:pt x="3014" y="7190"/>
                    <a:pt x="2877" y="7053"/>
                    <a:pt x="2762" y="6939"/>
                  </a:cubicBezTo>
                  <a:cubicBezTo>
                    <a:pt x="2626" y="6779"/>
                    <a:pt x="2511" y="6619"/>
                    <a:pt x="2397" y="6460"/>
                  </a:cubicBezTo>
                  <a:cubicBezTo>
                    <a:pt x="2283" y="6323"/>
                    <a:pt x="2215" y="6163"/>
                    <a:pt x="2123" y="6026"/>
                  </a:cubicBezTo>
                  <a:lnTo>
                    <a:pt x="2055" y="5912"/>
                  </a:lnTo>
                  <a:cubicBezTo>
                    <a:pt x="1986" y="5775"/>
                    <a:pt x="1918" y="5661"/>
                    <a:pt x="1849" y="5524"/>
                  </a:cubicBezTo>
                  <a:cubicBezTo>
                    <a:pt x="1758" y="5318"/>
                    <a:pt x="1690" y="5181"/>
                    <a:pt x="1621" y="5044"/>
                  </a:cubicBezTo>
                  <a:cubicBezTo>
                    <a:pt x="1553" y="4862"/>
                    <a:pt x="1484" y="4679"/>
                    <a:pt x="1439" y="4497"/>
                  </a:cubicBezTo>
                  <a:lnTo>
                    <a:pt x="1393" y="4383"/>
                  </a:lnTo>
                  <a:lnTo>
                    <a:pt x="1370" y="4291"/>
                  </a:lnTo>
                  <a:cubicBezTo>
                    <a:pt x="1370" y="4314"/>
                    <a:pt x="1370" y="4314"/>
                    <a:pt x="1370" y="4314"/>
                  </a:cubicBezTo>
                  <a:cubicBezTo>
                    <a:pt x="1324" y="4177"/>
                    <a:pt x="1279" y="4017"/>
                    <a:pt x="1233" y="3835"/>
                  </a:cubicBezTo>
                  <a:cubicBezTo>
                    <a:pt x="1188" y="3698"/>
                    <a:pt x="1165" y="3561"/>
                    <a:pt x="1142" y="3424"/>
                  </a:cubicBezTo>
                  <a:lnTo>
                    <a:pt x="1119" y="3287"/>
                  </a:lnTo>
                  <a:lnTo>
                    <a:pt x="1096" y="3173"/>
                  </a:lnTo>
                  <a:cubicBezTo>
                    <a:pt x="1051" y="3013"/>
                    <a:pt x="1028" y="2853"/>
                    <a:pt x="1005" y="2693"/>
                  </a:cubicBezTo>
                  <a:cubicBezTo>
                    <a:pt x="982" y="2534"/>
                    <a:pt x="959" y="2351"/>
                    <a:pt x="959" y="2191"/>
                  </a:cubicBezTo>
                  <a:cubicBezTo>
                    <a:pt x="914" y="1689"/>
                    <a:pt x="959" y="1164"/>
                    <a:pt x="1096" y="548"/>
                  </a:cubicBezTo>
                  <a:lnTo>
                    <a:pt x="1119" y="434"/>
                  </a:lnTo>
                  <a:lnTo>
                    <a:pt x="1096" y="502"/>
                  </a:lnTo>
                  <a:lnTo>
                    <a:pt x="1119" y="365"/>
                  </a:lnTo>
                  <a:lnTo>
                    <a:pt x="1142" y="251"/>
                  </a:lnTo>
                  <a:cubicBezTo>
                    <a:pt x="1165" y="206"/>
                    <a:pt x="1142" y="114"/>
                    <a:pt x="1096" y="91"/>
                  </a:cubicBezTo>
                  <a:cubicBezTo>
                    <a:pt x="1051" y="46"/>
                    <a:pt x="1005" y="0"/>
                    <a:pt x="936"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1" name="Google Shape;4927;p38">
              <a:extLst>
                <a:ext uri="{FF2B5EF4-FFF2-40B4-BE49-F238E27FC236}">
                  <a16:creationId xmlns:a16="http://schemas.microsoft.com/office/drawing/2014/main" id="{6ABEA59E-F919-5772-08FF-7A5DFB1CD4C8}"/>
                </a:ext>
              </a:extLst>
            </p:cNvPr>
            <p:cNvSpPr/>
            <p:nvPr/>
          </p:nvSpPr>
          <p:spPr>
            <a:xfrm>
              <a:off x="5572385" y="2860854"/>
              <a:ext cx="29412" cy="102229"/>
            </a:xfrm>
            <a:custGeom>
              <a:avLst/>
              <a:gdLst/>
              <a:ahLst/>
              <a:cxnLst/>
              <a:rect l="l" t="t" r="r" b="b"/>
              <a:pathLst>
                <a:path w="1051" h="3653" extrusionOk="0">
                  <a:moveTo>
                    <a:pt x="343" y="0"/>
                  </a:moveTo>
                  <a:cubicBezTo>
                    <a:pt x="274" y="0"/>
                    <a:pt x="206" y="69"/>
                    <a:pt x="183" y="137"/>
                  </a:cubicBezTo>
                  <a:cubicBezTo>
                    <a:pt x="183" y="137"/>
                    <a:pt x="160" y="114"/>
                    <a:pt x="137" y="114"/>
                  </a:cubicBezTo>
                  <a:cubicBezTo>
                    <a:pt x="69" y="114"/>
                    <a:pt x="23" y="160"/>
                    <a:pt x="23" y="206"/>
                  </a:cubicBezTo>
                  <a:cubicBezTo>
                    <a:pt x="0" y="297"/>
                    <a:pt x="0" y="365"/>
                    <a:pt x="0" y="457"/>
                  </a:cubicBezTo>
                  <a:cubicBezTo>
                    <a:pt x="0" y="571"/>
                    <a:pt x="0" y="708"/>
                    <a:pt x="23" y="822"/>
                  </a:cubicBezTo>
                  <a:cubicBezTo>
                    <a:pt x="23" y="913"/>
                    <a:pt x="46" y="1005"/>
                    <a:pt x="46" y="1096"/>
                  </a:cubicBezTo>
                  <a:cubicBezTo>
                    <a:pt x="46" y="1164"/>
                    <a:pt x="69" y="1210"/>
                    <a:pt x="69" y="1256"/>
                  </a:cubicBezTo>
                  <a:cubicBezTo>
                    <a:pt x="92" y="1393"/>
                    <a:pt x="115" y="1530"/>
                    <a:pt x="160" y="1667"/>
                  </a:cubicBezTo>
                  <a:cubicBezTo>
                    <a:pt x="183" y="1826"/>
                    <a:pt x="229" y="1963"/>
                    <a:pt x="252" y="2100"/>
                  </a:cubicBezTo>
                  <a:cubicBezTo>
                    <a:pt x="274" y="2146"/>
                    <a:pt x="274" y="2214"/>
                    <a:pt x="297" y="2260"/>
                  </a:cubicBezTo>
                  <a:cubicBezTo>
                    <a:pt x="320" y="2328"/>
                    <a:pt x="343" y="2374"/>
                    <a:pt x="343" y="2420"/>
                  </a:cubicBezTo>
                  <a:cubicBezTo>
                    <a:pt x="388" y="2557"/>
                    <a:pt x="457" y="2716"/>
                    <a:pt x="503" y="2853"/>
                  </a:cubicBezTo>
                  <a:cubicBezTo>
                    <a:pt x="525" y="2968"/>
                    <a:pt x="571" y="3082"/>
                    <a:pt x="617" y="3196"/>
                  </a:cubicBezTo>
                  <a:cubicBezTo>
                    <a:pt x="640" y="3241"/>
                    <a:pt x="662" y="3310"/>
                    <a:pt x="685" y="3356"/>
                  </a:cubicBezTo>
                  <a:cubicBezTo>
                    <a:pt x="685" y="3401"/>
                    <a:pt x="708" y="3424"/>
                    <a:pt x="708" y="3470"/>
                  </a:cubicBezTo>
                  <a:cubicBezTo>
                    <a:pt x="731" y="3493"/>
                    <a:pt x="754" y="3538"/>
                    <a:pt x="754" y="3561"/>
                  </a:cubicBezTo>
                  <a:cubicBezTo>
                    <a:pt x="799" y="3630"/>
                    <a:pt x="845" y="3652"/>
                    <a:pt x="913" y="3652"/>
                  </a:cubicBezTo>
                  <a:cubicBezTo>
                    <a:pt x="982" y="3630"/>
                    <a:pt x="1028" y="3584"/>
                    <a:pt x="1050" y="3515"/>
                  </a:cubicBezTo>
                  <a:cubicBezTo>
                    <a:pt x="1050" y="3493"/>
                    <a:pt x="1050" y="3493"/>
                    <a:pt x="1050" y="3470"/>
                  </a:cubicBezTo>
                  <a:cubicBezTo>
                    <a:pt x="1050" y="3447"/>
                    <a:pt x="1028" y="3401"/>
                    <a:pt x="1028" y="3378"/>
                  </a:cubicBezTo>
                  <a:cubicBezTo>
                    <a:pt x="1028" y="3356"/>
                    <a:pt x="1005" y="3310"/>
                    <a:pt x="1005" y="3287"/>
                  </a:cubicBezTo>
                  <a:cubicBezTo>
                    <a:pt x="982" y="3219"/>
                    <a:pt x="959" y="3173"/>
                    <a:pt x="959" y="3127"/>
                  </a:cubicBezTo>
                  <a:cubicBezTo>
                    <a:pt x="913" y="3036"/>
                    <a:pt x="891" y="2922"/>
                    <a:pt x="868" y="2831"/>
                  </a:cubicBezTo>
                  <a:cubicBezTo>
                    <a:pt x="822" y="2716"/>
                    <a:pt x="799" y="2625"/>
                    <a:pt x="776" y="2511"/>
                  </a:cubicBezTo>
                  <a:cubicBezTo>
                    <a:pt x="731" y="2420"/>
                    <a:pt x="708" y="2306"/>
                    <a:pt x="685" y="2214"/>
                  </a:cubicBezTo>
                  <a:cubicBezTo>
                    <a:pt x="640" y="1986"/>
                    <a:pt x="594" y="1758"/>
                    <a:pt x="548" y="1552"/>
                  </a:cubicBezTo>
                  <a:cubicBezTo>
                    <a:pt x="525" y="1347"/>
                    <a:pt x="503" y="1142"/>
                    <a:pt x="480" y="959"/>
                  </a:cubicBezTo>
                  <a:cubicBezTo>
                    <a:pt x="480" y="845"/>
                    <a:pt x="480" y="754"/>
                    <a:pt x="480" y="662"/>
                  </a:cubicBezTo>
                  <a:cubicBezTo>
                    <a:pt x="480" y="502"/>
                    <a:pt x="503" y="343"/>
                    <a:pt x="525" y="183"/>
                  </a:cubicBezTo>
                  <a:cubicBezTo>
                    <a:pt x="525" y="92"/>
                    <a:pt x="457" y="23"/>
                    <a:pt x="366"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2" name="Google Shape;4928;p38">
              <a:extLst>
                <a:ext uri="{FF2B5EF4-FFF2-40B4-BE49-F238E27FC236}">
                  <a16:creationId xmlns:a16="http://schemas.microsoft.com/office/drawing/2014/main" id="{D170C4DD-5E0C-0B80-7DD2-F928F4A7832B}"/>
                </a:ext>
              </a:extLst>
            </p:cNvPr>
            <p:cNvSpPr/>
            <p:nvPr/>
          </p:nvSpPr>
          <p:spPr>
            <a:xfrm>
              <a:off x="6743249" y="2927290"/>
              <a:ext cx="70914" cy="61595"/>
            </a:xfrm>
            <a:custGeom>
              <a:avLst/>
              <a:gdLst/>
              <a:ahLst/>
              <a:cxnLst/>
              <a:rect l="l" t="t" r="r" b="b"/>
              <a:pathLst>
                <a:path w="2534" h="2201" extrusionOk="0">
                  <a:moveTo>
                    <a:pt x="2306" y="0"/>
                  </a:moveTo>
                  <a:cubicBezTo>
                    <a:pt x="2260" y="0"/>
                    <a:pt x="2214" y="23"/>
                    <a:pt x="2191" y="69"/>
                  </a:cubicBezTo>
                  <a:cubicBezTo>
                    <a:pt x="2055" y="183"/>
                    <a:pt x="1940" y="320"/>
                    <a:pt x="1803" y="457"/>
                  </a:cubicBezTo>
                  <a:cubicBezTo>
                    <a:pt x="1598" y="639"/>
                    <a:pt x="1393" y="845"/>
                    <a:pt x="1164" y="1027"/>
                  </a:cubicBezTo>
                  <a:cubicBezTo>
                    <a:pt x="1050" y="1119"/>
                    <a:pt x="936" y="1187"/>
                    <a:pt x="822" y="1278"/>
                  </a:cubicBezTo>
                  <a:cubicBezTo>
                    <a:pt x="708" y="1370"/>
                    <a:pt x="571" y="1438"/>
                    <a:pt x="457" y="1507"/>
                  </a:cubicBezTo>
                  <a:cubicBezTo>
                    <a:pt x="388" y="1529"/>
                    <a:pt x="343" y="1575"/>
                    <a:pt x="297" y="1598"/>
                  </a:cubicBezTo>
                  <a:cubicBezTo>
                    <a:pt x="251" y="1598"/>
                    <a:pt x="228" y="1621"/>
                    <a:pt x="206" y="1621"/>
                  </a:cubicBezTo>
                  <a:cubicBezTo>
                    <a:pt x="183" y="1644"/>
                    <a:pt x="160" y="1666"/>
                    <a:pt x="137" y="1666"/>
                  </a:cubicBezTo>
                  <a:cubicBezTo>
                    <a:pt x="92" y="1712"/>
                    <a:pt x="46" y="1758"/>
                    <a:pt x="23" y="1803"/>
                  </a:cubicBezTo>
                  <a:cubicBezTo>
                    <a:pt x="0" y="1872"/>
                    <a:pt x="0" y="1963"/>
                    <a:pt x="23" y="2032"/>
                  </a:cubicBezTo>
                  <a:cubicBezTo>
                    <a:pt x="69" y="2123"/>
                    <a:pt x="137" y="2169"/>
                    <a:pt x="251" y="2191"/>
                  </a:cubicBezTo>
                  <a:cubicBezTo>
                    <a:pt x="271" y="2198"/>
                    <a:pt x="293" y="2201"/>
                    <a:pt x="316" y="2201"/>
                  </a:cubicBezTo>
                  <a:cubicBezTo>
                    <a:pt x="371" y="2201"/>
                    <a:pt x="431" y="2185"/>
                    <a:pt x="480" y="2169"/>
                  </a:cubicBezTo>
                  <a:cubicBezTo>
                    <a:pt x="525" y="2146"/>
                    <a:pt x="571" y="2123"/>
                    <a:pt x="617" y="2077"/>
                  </a:cubicBezTo>
                  <a:cubicBezTo>
                    <a:pt x="753" y="2009"/>
                    <a:pt x="890" y="1940"/>
                    <a:pt x="1027" y="1872"/>
                  </a:cubicBezTo>
                  <a:cubicBezTo>
                    <a:pt x="1233" y="1735"/>
                    <a:pt x="1438" y="1598"/>
                    <a:pt x="1644" y="1438"/>
                  </a:cubicBezTo>
                  <a:cubicBezTo>
                    <a:pt x="1826" y="1301"/>
                    <a:pt x="2009" y="1141"/>
                    <a:pt x="2169" y="959"/>
                  </a:cubicBezTo>
                  <a:cubicBezTo>
                    <a:pt x="2306" y="799"/>
                    <a:pt x="2420" y="639"/>
                    <a:pt x="2511" y="434"/>
                  </a:cubicBezTo>
                  <a:cubicBezTo>
                    <a:pt x="2534" y="365"/>
                    <a:pt x="2534" y="297"/>
                    <a:pt x="2488" y="228"/>
                  </a:cubicBezTo>
                  <a:cubicBezTo>
                    <a:pt x="2511" y="160"/>
                    <a:pt x="2488" y="69"/>
                    <a:pt x="2443" y="46"/>
                  </a:cubicBezTo>
                  <a:cubicBezTo>
                    <a:pt x="2397" y="0"/>
                    <a:pt x="2374" y="0"/>
                    <a:pt x="2328"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3" name="Google Shape;4929;p38">
              <a:extLst>
                <a:ext uri="{FF2B5EF4-FFF2-40B4-BE49-F238E27FC236}">
                  <a16:creationId xmlns:a16="http://schemas.microsoft.com/office/drawing/2014/main" id="{F816B3CE-7746-9819-F731-A6B430EEF83C}"/>
                </a:ext>
              </a:extLst>
            </p:cNvPr>
            <p:cNvSpPr/>
            <p:nvPr/>
          </p:nvSpPr>
          <p:spPr>
            <a:xfrm>
              <a:off x="6658930" y="2502506"/>
              <a:ext cx="16623" cy="29524"/>
            </a:xfrm>
            <a:custGeom>
              <a:avLst/>
              <a:gdLst/>
              <a:ahLst/>
              <a:cxnLst/>
              <a:rect l="l" t="t" r="r" b="b"/>
              <a:pathLst>
                <a:path w="594" h="1055" extrusionOk="0">
                  <a:moveTo>
                    <a:pt x="343" y="0"/>
                  </a:moveTo>
                  <a:cubicBezTo>
                    <a:pt x="274" y="0"/>
                    <a:pt x="229" y="69"/>
                    <a:pt x="206" y="114"/>
                  </a:cubicBezTo>
                  <a:cubicBezTo>
                    <a:pt x="160" y="137"/>
                    <a:pt x="137" y="183"/>
                    <a:pt x="114" y="229"/>
                  </a:cubicBezTo>
                  <a:cubicBezTo>
                    <a:pt x="69" y="274"/>
                    <a:pt x="69" y="320"/>
                    <a:pt x="46" y="366"/>
                  </a:cubicBezTo>
                  <a:cubicBezTo>
                    <a:pt x="23" y="548"/>
                    <a:pt x="0" y="754"/>
                    <a:pt x="92" y="913"/>
                  </a:cubicBezTo>
                  <a:cubicBezTo>
                    <a:pt x="131" y="993"/>
                    <a:pt x="205" y="1055"/>
                    <a:pt x="314" y="1055"/>
                  </a:cubicBezTo>
                  <a:cubicBezTo>
                    <a:pt x="330" y="1055"/>
                    <a:pt x="347" y="1053"/>
                    <a:pt x="365" y="1050"/>
                  </a:cubicBezTo>
                  <a:cubicBezTo>
                    <a:pt x="480" y="1027"/>
                    <a:pt x="571" y="936"/>
                    <a:pt x="571" y="822"/>
                  </a:cubicBezTo>
                  <a:cubicBezTo>
                    <a:pt x="571" y="822"/>
                    <a:pt x="571" y="822"/>
                    <a:pt x="571" y="799"/>
                  </a:cubicBezTo>
                  <a:cubicBezTo>
                    <a:pt x="571" y="776"/>
                    <a:pt x="571" y="776"/>
                    <a:pt x="571" y="754"/>
                  </a:cubicBezTo>
                  <a:cubicBezTo>
                    <a:pt x="594" y="685"/>
                    <a:pt x="571" y="617"/>
                    <a:pt x="571" y="548"/>
                  </a:cubicBezTo>
                  <a:cubicBezTo>
                    <a:pt x="571" y="525"/>
                    <a:pt x="571" y="525"/>
                    <a:pt x="571" y="502"/>
                  </a:cubicBezTo>
                  <a:cubicBezTo>
                    <a:pt x="571" y="480"/>
                    <a:pt x="571" y="457"/>
                    <a:pt x="594" y="434"/>
                  </a:cubicBezTo>
                  <a:cubicBezTo>
                    <a:pt x="594" y="366"/>
                    <a:pt x="571" y="297"/>
                    <a:pt x="548" y="251"/>
                  </a:cubicBezTo>
                  <a:cubicBezTo>
                    <a:pt x="525" y="206"/>
                    <a:pt x="525" y="160"/>
                    <a:pt x="525" y="114"/>
                  </a:cubicBezTo>
                  <a:cubicBezTo>
                    <a:pt x="502" y="46"/>
                    <a:pt x="434" y="0"/>
                    <a:pt x="365"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4" name="Google Shape;4930;p38">
              <a:extLst>
                <a:ext uri="{FF2B5EF4-FFF2-40B4-BE49-F238E27FC236}">
                  <a16:creationId xmlns:a16="http://schemas.microsoft.com/office/drawing/2014/main" id="{85589B91-891B-F6D6-D7D8-6763556E6528}"/>
                </a:ext>
              </a:extLst>
            </p:cNvPr>
            <p:cNvSpPr/>
            <p:nvPr/>
          </p:nvSpPr>
          <p:spPr>
            <a:xfrm>
              <a:off x="6671691" y="2505696"/>
              <a:ext cx="105419" cy="180195"/>
            </a:xfrm>
            <a:custGeom>
              <a:avLst/>
              <a:gdLst/>
              <a:ahLst/>
              <a:cxnLst/>
              <a:rect l="l" t="t" r="r" b="b"/>
              <a:pathLst>
                <a:path w="3767" h="6439" extrusionOk="0">
                  <a:moveTo>
                    <a:pt x="252" y="0"/>
                  </a:moveTo>
                  <a:cubicBezTo>
                    <a:pt x="206" y="0"/>
                    <a:pt x="138" y="23"/>
                    <a:pt x="92" y="69"/>
                  </a:cubicBezTo>
                  <a:cubicBezTo>
                    <a:pt x="1" y="160"/>
                    <a:pt x="1" y="297"/>
                    <a:pt x="69" y="388"/>
                  </a:cubicBezTo>
                  <a:cubicBezTo>
                    <a:pt x="206" y="571"/>
                    <a:pt x="366" y="754"/>
                    <a:pt x="503" y="936"/>
                  </a:cubicBezTo>
                  <a:cubicBezTo>
                    <a:pt x="617" y="1073"/>
                    <a:pt x="731" y="1233"/>
                    <a:pt x="845" y="1370"/>
                  </a:cubicBezTo>
                  <a:cubicBezTo>
                    <a:pt x="959" y="1575"/>
                    <a:pt x="1051" y="1781"/>
                    <a:pt x="1142" y="2009"/>
                  </a:cubicBezTo>
                  <a:cubicBezTo>
                    <a:pt x="1165" y="2123"/>
                    <a:pt x="1188" y="2260"/>
                    <a:pt x="1211" y="2374"/>
                  </a:cubicBezTo>
                  <a:cubicBezTo>
                    <a:pt x="1233" y="2488"/>
                    <a:pt x="1256" y="2625"/>
                    <a:pt x="1279" y="2762"/>
                  </a:cubicBezTo>
                  <a:cubicBezTo>
                    <a:pt x="1279" y="2876"/>
                    <a:pt x="1279" y="2991"/>
                    <a:pt x="1256" y="3128"/>
                  </a:cubicBezTo>
                  <a:cubicBezTo>
                    <a:pt x="1233" y="3219"/>
                    <a:pt x="1211" y="3310"/>
                    <a:pt x="1211" y="3424"/>
                  </a:cubicBezTo>
                  <a:cubicBezTo>
                    <a:pt x="1211" y="3493"/>
                    <a:pt x="1188" y="3561"/>
                    <a:pt x="1211" y="3630"/>
                  </a:cubicBezTo>
                  <a:cubicBezTo>
                    <a:pt x="1233" y="3721"/>
                    <a:pt x="1233" y="3698"/>
                    <a:pt x="1302" y="3789"/>
                  </a:cubicBezTo>
                  <a:cubicBezTo>
                    <a:pt x="1302" y="3812"/>
                    <a:pt x="1347" y="3835"/>
                    <a:pt x="1370" y="3858"/>
                  </a:cubicBezTo>
                  <a:cubicBezTo>
                    <a:pt x="1416" y="3881"/>
                    <a:pt x="1439" y="3904"/>
                    <a:pt x="1484" y="3926"/>
                  </a:cubicBezTo>
                  <a:cubicBezTo>
                    <a:pt x="1530" y="3949"/>
                    <a:pt x="1576" y="3949"/>
                    <a:pt x="1621" y="3972"/>
                  </a:cubicBezTo>
                  <a:cubicBezTo>
                    <a:pt x="1667" y="3972"/>
                    <a:pt x="1713" y="3995"/>
                    <a:pt x="1781" y="4018"/>
                  </a:cubicBezTo>
                  <a:cubicBezTo>
                    <a:pt x="1850" y="4063"/>
                    <a:pt x="1895" y="4109"/>
                    <a:pt x="1964" y="4155"/>
                  </a:cubicBezTo>
                  <a:cubicBezTo>
                    <a:pt x="2078" y="4269"/>
                    <a:pt x="2169" y="4383"/>
                    <a:pt x="2260" y="4520"/>
                  </a:cubicBezTo>
                  <a:cubicBezTo>
                    <a:pt x="2329" y="4634"/>
                    <a:pt x="2375" y="4748"/>
                    <a:pt x="2420" y="4862"/>
                  </a:cubicBezTo>
                  <a:cubicBezTo>
                    <a:pt x="2489" y="5068"/>
                    <a:pt x="2512" y="5273"/>
                    <a:pt x="2512" y="5479"/>
                  </a:cubicBezTo>
                  <a:cubicBezTo>
                    <a:pt x="2534" y="5615"/>
                    <a:pt x="2512" y="5752"/>
                    <a:pt x="2489" y="5889"/>
                  </a:cubicBezTo>
                  <a:cubicBezTo>
                    <a:pt x="2489" y="5935"/>
                    <a:pt x="2466" y="5981"/>
                    <a:pt x="2466" y="6026"/>
                  </a:cubicBezTo>
                  <a:cubicBezTo>
                    <a:pt x="2420" y="6232"/>
                    <a:pt x="2557" y="6414"/>
                    <a:pt x="2763" y="6437"/>
                  </a:cubicBezTo>
                  <a:cubicBezTo>
                    <a:pt x="2773" y="6438"/>
                    <a:pt x="2784" y="6439"/>
                    <a:pt x="2794" y="6439"/>
                  </a:cubicBezTo>
                  <a:cubicBezTo>
                    <a:pt x="3004" y="6439"/>
                    <a:pt x="3132" y="6223"/>
                    <a:pt x="3219" y="6049"/>
                  </a:cubicBezTo>
                  <a:cubicBezTo>
                    <a:pt x="3265" y="5958"/>
                    <a:pt x="3310" y="5844"/>
                    <a:pt x="3333" y="5730"/>
                  </a:cubicBezTo>
                  <a:cubicBezTo>
                    <a:pt x="3379" y="5593"/>
                    <a:pt x="3402" y="5433"/>
                    <a:pt x="3425" y="5296"/>
                  </a:cubicBezTo>
                  <a:cubicBezTo>
                    <a:pt x="3493" y="5273"/>
                    <a:pt x="3539" y="5227"/>
                    <a:pt x="3584" y="5182"/>
                  </a:cubicBezTo>
                  <a:cubicBezTo>
                    <a:pt x="3653" y="5113"/>
                    <a:pt x="3653" y="5022"/>
                    <a:pt x="3653" y="4931"/>
                  </a:cubicBezTo>
                  <a:cubicBezTo>
                    <a:pt x="3676" y="4908"/>
                    <a:pt x="3676" y="4862"/>
                    <a:pt x="3676" y="4817"/>
                  </a:cubicBezTo>
                  <a:cubicBezTo>
                    <a:pt x="3676" y="4725"/>
                    <a:pt x="3676" y="4611"/>
                    <a:pt x="3676" y="4520"/>
                  </a:cubicBezTo>
                  <a:cubicBezTo>
                    <a:pt x="3721" y="4406"/>
                    <a:pt x="3721" y="4314"/>
                    <a:pt x="3744" y="4223"/>
                  </a:cubicBezTo>
                  <a:cubicBezTo>
                    <a:pt x="3767" y="4041"/>
                    <a:pt x="3767" y="3858"/>
                    <a:pt x="3721" y="3698"/>
                  </a:cubicBezTo>
                  <a:cubicBezTo>
                    <a:pt x="3698" y="3516"/>
                    <a:pt x="3607" y="3333"/>
                    <a:pt x="3493" y="3173"/>
                  </a:cubicBezTo>
                  <a:cubicBezTo>
                    <a:pt x="3470" y="3150"/>
                    <a:pt x="3425" y="3105"/>
                    <a:pt x="3402" y="3082"/>
                  </a:cubicBezTo>
                  <a:cubicBezTo>
                    <a:pt x="3333" y="3013"/>
                    <a:pt x="3288" y="2968"/>
                    <a:pt x="3219" y="2922"/>
                  </a:cubicBezTo>
                  <a:cubicBezTo>
                    <a:pt x="3124" y="2868"/>
                    <a:pt x="3014" y="2822"/>
                    <a:pt x="2906" y="2822"/>
                  </a:cubicBezTo>
                  <a:cubicBezTo>
                    <a:pt x="2832" y="2822"/>
                    <a:pt x="2759" y="2844"/>
                    <a:pt x="2694" y="2899"/>
                  </a:cubicBezTo>
                  <a:cubicBezTo>
                    <a:pt x="2626" y="2945"/>
                    <a:pt x="2603" y="2991"/>
                    <a:pt x="2580" y="3059"/>
                  </a:cubicBezTo>
                  <a:cubicBezTo>
                    <a:pt x="2557" y="3036"/>
                    <a:pt x="2534" y="3013"/>
                    <a:pt x="2489" y="2991"/>
                  </a:cubicBezTo>
                  <a:cubicBezTo>
                    <a:pt x="2397" y="2945"/>
                    <a:pt x="2306" y="2876"/>
                    <a:pt x="2215" y="2831"/>
                  </a:cubicBezTo>
                  <a:cubicBezTo>
                    <a:pt x="2146" y="2808"/>
                    <a:pt x="2078" y="2808"/>
                    <a:pt x="2009" y="2785"/>
                  </a:cubicBezTo>
                  <a:lnTo>
                    <a:pt x="1918" y="2785"/>
                  </a:lnTo>
                  <a:cubicBezTo>
                    <a:pt x="1918" y="2648"/>
                    <a:pt x="1895" y="2488"/>
                    <a:pt x="1872" y="2351"/>
                  </a:cubicBezTo>
                  <a:cubicBezTo>
                    <a:pt x="1850" y="2192"/>
                    <a:pt x="1804" y="2055"/>
                    <a:pt x="1781" y="1918"/>
                  </a:cubicBezTo>
                  <a:cubicBezTo>
                    <a:pt x="1667" y="1621"/>
                    <a:pt x="1553" y="1324"/>
                    <a:pt x="1347" y="1073"/>
                  </a:cubicBezTo>
                  <a:cubicBezTo>
                    <a:pt x="1302" y="982"/>
                    <a:pt x="1233" y="913"/>
                    <a:pt x="1165" y="822"/>
                  </a:cubicBezTo>
                  <a:cubicBezTo>
                    <a:pt x="1051" y="731"/>
                    <a:pt x="959" y="617"/>
                    <a:pt x="845" y="525"/>
                  </a:cubicBezTo>
                  <a:cubicBezTo>
                    <a:pt x="708" y="388"/>
                    <a:pt x="549" y="252"/>
                    <a:pt x="434" y="92"/>
                  </a:cubicBezTo>
                  <a:cubicBezTo>
                    <a:pt x="389" y="46"/>
                    <a:pt x="320" y="0"/>
                    <a:pt x="252"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5" name="Google Shape;4931;p38">
              <a:extLst>
                <a:ext uri="{FF2B5EF4-FFF2-40B4-BE49-F238E27FC236}">
                  <a16:creationId xmlns:a16="http://schemas.microsoft.com/office/drawing/2014/main" id="{3AB6F88E-7972-321C-71A4-CD18A4CD5CC2}"/>
                </a:ext>
              </a:extLst>
            </p:cNvPr>
            <p:cNvSpPr/>
            <p:nvPr/>
          </p:nvSpPr>
          <p:spPr>
            <a:xfrm>
              <a:off x="6691505" y="2526769"/>
              <a:ext cx="26866" cy="37892"/>
            </a:xfrm>
            <a:custGeom>
              <a:avLst/>
              <a:gdLst/>
              <a:ahLst/>
              <a:cxnLst/>
              <a:rect l="l" t="t" r="r" b="b"/>
              <a:pathLst>
                <a:path w="960" h="1354" extrusionOk="0">
                  <a:moveTo>
                    <a:pt x="115" y="1"/>
                  </a:moveTo>
                  <a:cubicBezTo>
                    <a:pt x="92" y="1"/>
                    <a:pt x="69" y="1"/>
                    <a:pt x="46" y="24"/>
                  </a:cubicBezTo>
                  <a:cubicBezTo>
                    <a:pt x="23" y="46"/>
                    <a:pt x="0" y="92"/>
                    <a:pt x="46" y="138"/>
                  </a:cubicBezTo>
                  <a:cubicBezTo>
                    <a:pt x="115" y="206"/>
                    <a:pt x="206" y="275"/>
                    <a:pt x="274" y="366"/>
                  </a:cubicBezTo>
                  <a:cubicBezTo>
                    <a:pt x="320" y="412"/>
                    <a:pt x="366" y="480"/>
                    <a:pt x="411" y="548"/>
                  </a:cubicBezTo>
                  <a:cubicBezTo>
                    <a:pt x="434" y="571"/>
                    <a:pt x="457" y="617"/>
                    <a:pt x="480" y="640"/>
                  </a:cubicBezTo>
                  <a:cubicBezTo>
                    <a:pt x="503" y="685"/>
                    <a:pt x="525" y="708"/>
                    <a:pt x="548" y="754"/>
                  </a:cubicBezTo>
                  <a:cubicBezTo>
                    <a:pt x="571" y="822"/>
                    <a:pt x="617" y="868"/>
                    <a:pt x="639" y="914"/>
                  </a:cubicBezTo>
                  <a:cubicBezTo>
                    <a:pt x="662" y="982"/>
                    <a:pt x="685" y="1028"/>
                    <a:pt x="708" y="1073"/>
                  </a:cubicBezTo>
                  <a:cubicBezTo>
                    <a:pt x="731" y="1119"/>
                    <a:pt x="754" y="1165"/>
                    <a:pt x="754" y="1210"/>
                  </a:cubicBezTo>
                  <a:cubicBezTo>
                    <a:pt x="776" y="1233"/>
                    <a:pt x="776" y="1256"/>
                    <a:pt x="776" y="1279"/>
                  </a:cubicBezTo>
                  <a:cubicBezTo>
                    <a:pt x="795" y="1316"/>
                    <a:pt x="814" y="1353"/>
                    <a:pt x="845" y="1353"/>
                  </a:cubicBezTo>
                  <a:cubicBezTo>
                    <a:pt x="852" y="1353"/>
                    <a:pt x="859" y="1352"/>
                    <a:pt x="868" y="1347"/>
                  </a:cubicBezTo>
                  <a:cubicBezTo>
                    <a:pt x="913" y="1347"/>
                    <a:pt x="959" y="1302"/>
                    <a:pt x="936" y="1256"/>
                  </a:cubicBezTo>
                  <a:cubicBezTo>
                    <a:pt x="936" y="1210"/>
                    <a:pt x="913" y="1165"/>
                    <a:pt x="913" y="1119"/>
                  </a:cubicBezTo>
                  <a:cubicBezTo>
                    <a:pt x="891" y="1073"/>
                    <a:pt x="868" y="1028"/>
                    <a:pt x="845" y="1005"/>
                  </a:cubicBezTo>
                  <a:cubicBezTo>
                    <a:pt x="822" y="937"/>
                    <a:pt x="799" y="891"/>
                    <a:pt x="776" y="822"/>
                  </a:cubicBezTo>
                  <a:cubicBezTo>
                    <a:pt x="754" y="777"/>
                    <a:pt x="731" y="731"/>
                    <a:pt x="708" y="685"/>
                  </a:cubicBezTo>
                  <a:cubicBezTo>
                    <a:pt x="662" y="594"/>
                    <a:pt x="594" y="526"/>
                    <a:pt x="548" y="434"/>
                  </a:cubicBezTo>
                  <a:cubicBezTo>
                    <a:pt x="480" y="366"/>
                    <a:pt x="411" y="275"/>
                    <a:pt x="343" y="206"/>
                  </a:cubicBezTo>
                  <a:lnTo>
                    <a:pt x="160" y="24"/>
                  </a:lnTo>
                  <a:cubicBezTo>
                    <a:pt x="160" y="1"/>
                    <a:pt x="137" y="1"/>
                    <a:pt x="115"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6" name="Google Shape;4932;p38">
              <a:extLst>
                <a:ext uri="{FF2B5EF4-FFF2-40B4-BE49-F238E27FC236}">
                  <a16:creationId xmlns:a16="http://schemas.microsoft.com/office/drawing/2014/main" id="{2F82D22E-A06B-703A-9214-E75CB39C3B36}"/>
                </a:ext>
              </a:extLst>
            </p:cNvPr>
            <p:cNvSpPr/>
            <p:nvPr/>
          </p:nvSpPr>
          <p:spPr>
            <a:xfrm>
              <a:off x="6606542" y="2523579"/>
              <a:ext cx="97808" cy="50569"/>
            </a:xfrm>
            <a:custGeom>
              <a:avLst/>
              <a:gdLst/>
              <a:ahLst/>
              <a:cxnLst/>
              <a:rect l="l" t="t" r="r" b="b"/>
              <a:pathLst>
                <a:path w="3495" h="1807" extrusionOk="0">
                  <a:moveTo>
                    <a:pt x="663" y="1"/>
                  </a:moveTo>
                  <a:cubicBezTo>
                    <a:pt x="571" y="23"/>
                    <a:pt x="480" y="46"/>
                    <a:pt x="389" y="92"/>
                  </a:cubicBezTo>
                  <a:cubicBezTo>
                    <a:pt x="343" y="92"/>
                    <a:pt x="297" y="115"/>
                    <a:pt x="252" y="138"/>
                  </a:cubicBezTo>
                  <a:cubicBezTo>
                    <a:pt x="206" y="160"/>
                    <a:pt x="138" y="206"/>
                    <a:pt x="92" y="252"/>
                  </a:cubicBezTo>
                  <a:cubicBezTo>
                    <a:pt x="1" y="320"/>
                    <a:pt x="1" y="480"/>
                    <a:pt x="69" y="571"/>
                  </a:cubicBezTo>
                  <a:cubicBezTo>
                    <a:pt x="118" y="620"/>
                    <a:pt x="180" y="643"/>
                    <a:pt x="241" y="643"/>
                  </a:cubicBezTo>
                  <a:cubicBezTo>
                    <a:pt x="294" y="643"/>
                    <a:pt x="346" y="626"/>
                    <a:pt x="389" y="594"/>
                  </a:cubicBezTo>
                  <a:cubicBezTo>
                    <a:pt x="411" y="571"/>
                    <a:pt x="411" y="571"/>
                    <a:pt x="434" y="548"/>
                  </a:cubicBezTo>
                  <a:cubicBezTo>
                    <a:pt x="457" y="548"/>
                    <a:pt x="457" y="548"/>
                    <a:pt x="457" y="526"/>
                  </a:cubicBezTo>
                  <a:cubicBezTo>
                    <a:pt x="548" y="526"/>
                    <a:pt x="617" y="503"/>
                    <a:pt x="685" y="503"/>
                  </a:cubicBezTo>
                  <a:cubicBezTo>
                    <a:pt x="754" y="503"/>
                    <a:pt x="822" y="503"/>
                    <a:pt x="868" y="526"/>
                  </a:cubicBezTo>
                  <a:cubicBezTo>
                    <a:pt x="1119" y="571"/>
                    <a:pt x="1347" y="685"/>
                    <a:pt x="1576" y="799"/>
                  </a:cubicBezTo>
                  <a:cubicBezTo>
                    <a:pt x="1553" y="777"/>
                    <a:pt x="1530" y="777"/>
                    <a:pt x="1507" y="754"/>
                  </a:cubicBezTo>
                  <a:lnTo>
                    <a:pt x="1507" y="754"/>
                  </a:lnTo>
                  <a:cubicBezTo>
                    <a:pt x="1758" y="891"/>
                    <a:pt x="1964" y="1028"/>
                    <a:pt x="2192" y="1165"/>
                  </a:cubicBezTo>
                  <a:cubicBezTo>
                    <a:pt x="2352" y="1256"/>
                    <a:pt x="2489" y="1370"/>
                    <a:pt x="2648" y="1507"/>
                  </a:cubicBezTo>
                  <a:cubicBezTo>
                    <a:pt x="2671" y="1530"/>
                    <a:pt x="2694" y="1553"/>
                    <a:pt x="2740" y="1598"/>
                  </a:cubicBezTo>
                  <a:cubicBezTo>
                    <a:pt x="2785" y="1644"/>
                    <a:pt x="2808" y="1690"/>
                    <a:pt x="2854" y="1712"/>
                  </a:cubicBezTo>
                  <a:cubicBezTo>
                    <a:pt x="2899" y="1758"/>
                    <a:pt x="2945" y="1758"/>
                    <a:pt x="2991" y="1781"/>
                  </a:cubicBezTo>
                  <a:cubicBezTo>
                    <a:pt x="3029" y="1798"/>
                    <a:pt x="3068" y="1806"/>
                    <a:pt x="3106" y="1806"/>
                  </a:cubicBezTo>
                  <a:cubicBezTo>
                    <a:pt x="3316" y="1806"/>
                    <a:pt x="3495" y="1564"/>
                    <a:pt x="3379" y="1370"/>
                  </a:cubicBezTo>
                  <a:cubicBezTo>
                    <a:pt x="3333" y="1256"/>
                    <a:pt x="3242" y="1187"/>
                    <a:pt x="3151" y="1096"/>
                  </a:cubicBezTo>
                  <a:cubicBezTo>
                    <a:pt x="3059" y="1005"/>
                    <a:pt x="2968" y="914"/>
                    <a:pt x="2854" y="845"/>
                  </a:cubicBezTo>
                  <a:cubicBezTo>
                    <a:pt x="2762" y="777"/>
                    <a:pt x="2671" y="708"/>
                    <a:pt x="2580" y="640"/>
                  </a:cubicBezTo>
                  <a:cubicBezTo>
                    <a:pt x="2466" y="571"/>
                    <a:pt x="2329" y="503"/>
                    <a:pt x="2215" y="434"/>
                  </a:cubicBezTo>
                  <a:cubicBezTo>
                    <a:pt x="2207" y="430"/>
                    <a:pt x="2199" y="427"/>
                    <a:pt x="2192" y="423"/>
                  </a:cubicBezTo>
                  <a:lnTo>
                    <a:pt x="2192" y="423"/>
                  </a:lnTo>
                  <a:cubicBezTo>
                    <a:pt x="2186" y="417"/>
                    <a:pt x="2180" y="411"/>
                    <a:pt x="2169" y="411"/>
                  </a:cubicBezTo>
                  <a:lnTo>
                    <a:pt x="2169" y="411"/>
                  </a:lnTo>
                  <a:cubicBezTo>
                    <a:pt x="2139" y="396"/>
                    <a:pt x="2108" y="381"/>
                    <a:pt x="2078" y="366"/>
                  </a:cubicBezTo>
                  <a:lnTo>
                    <a:pt x="2101" y="366"/>
                  </a:lnTo>
                  <a:cubicBezTo>
                    <a:pt x="1781" y="206"/>
                    <a:pt x="1461" y="46"/>
                    <a:pt x="1096"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7" name="Google Shape;4933;p38">
              <a:extLst>
                <a:ext uri="{FF2B5EF4-FFF2-40B4-BE49-F238E27FC236}">
                  <a16:creationId xmlns:a16="http://schemas.microsoft.com/office/drawing/2014/main" id="{BBC25CC5-880C-22CF-A627-533BFA450A66}"/>
                </a:ext>
              </a:extLst>
            </p:cNvPr>
            <p:cNvSpPr/>
            <p:nvPr/>
          </p:nvSpPr>
          <p:spPr>
            <a:xfrm>
              <a:off x="6556085" y="2568299"/>
              <a:ext cx="90084" cy="26950"/>
            </a:xfrm>
            <a:custGeom>
              <a:avLst/>
              <a:gdLst/>
              <a:ahLst/>
              <a:cxnLst/>
              <a:rect l="l" t="t" r="r" b="b"/>
              <a:pathLst>
                <a:path w="3219" h="963" extrusionOk="0">
                  <a:moveTo>
                    <a:pt x="1050" y="0"/>
                  </a:moveTo>
                  <a:cubicBezTo>
                    <a:pt x="913" y="0"/>
                    <a:pt x="776" y="23"/>
                    <a:pt x="617" y="46"/>
                  </a:cubicBezTo>
                  <a:cubicBezTo>
                    <a:pt x="548" y="69"/>
                    <a:pt x="457" y="92"/>
                    <a:pt x="366" y="137"/>
                  </a:cubicBezTo>
                  <a:cubicBezTo>
                    <a:pt x="297" y="160"/>
                    <a:pt x="229" y="183"/>
                    <a:pt x="183" y="229"/>
                  </a:cubicBezTo>
                  <a:cubicBezTo>
                    <a:pt x="69" y="297"/>
                    <a:pt x="0" y="411"/>
                    <a:pt x="69" y="525"/>
                  </a:cubicBezTo>
                  <a:cubicBezTo>
                    <a:pt x="103" y="610"/>
                    <a:pt x="187" y="657"/>
                    <a:pt x="275" y="657"/>
                  </a:cubicBezTo>
                  <a:cubicBezTo>
                    <a:pt x="305" y="657"/>
                    <a:pt x="336" y="651"/>
                    <a:pt x="366" y="639"/>
                  </a:cubicBezTo>
                  <a:cubicBezTo>
                    <a:pt x="411" y="617"/>
                    <a:pt x="480" y="571"/>
                    <a:pt x="525" y="548"/>
                  </a:cubicBezTo>
                  <a:cubicBezTo>
                    <a:pt x="617" y="525"/>
                    <a:pt x="685" y="525"/>
                    <a:pt x="776" y="525"/>
                  </a:cubicBezTo>
                  <a:cubicBezTo>
                    <a:pt x="982" y="525"/>
                    <a:pt x="1187" y="548"/>
                    <a:pt x="1416" y="571"/>
                  </a:cubicBezTo>
                  <a:cubicBezTo>
                    <a:pt x="1575" y="594"/>
                    <a:pt x="1735" y="617"/>
                    <a:pt x="1895" y="639"/>
                  </a:cubicBezTo>
                  <a:cubicBezTo>
                    <a:pt x="2055" y="685"/>
                    <a:pt x="2214" y="754"/>
                    <a:pt x="2374" y="799"/>
                  </a:cubicBezTo>
                  <a:cubicBezTo>
                    <a:pt x="2443" y="822"/>
                    <a:pt x="2511" y="868"/>
                    <a:pt x="2602" y="891"/>
                  </a:cubicBezTo>
                  <a:cubicBezTo>
                    <a:pt x="2625" y="913"/>
                    <a:pt x="2648" y="913"/>
                    <a:pt x="2694" y="936"/>
                  </a:cubicBezTo>
                  <a:cubicBezTo>
                    <a:pt x="2739" y="959"/>
                    <a:pt x="2808" y="959"/>
                    <a:pt x="2854" y="959"/>
                  </a:cubicBezTo>
                  <a:cubicBezTo>
                    <a:pt x="2868" y="961"/>
                    <a:pt x="2882" y="962"/>
                    <a:pt x="2896" y="962"/>
                  </a:cubicBezTo>
                  <a:cubicBezTo>
                    <a:pt x="3018" y="962"/>
                    <a:pt x="3132" y="876"/>
                    <a:pt x="3173" y="754"/>
                  </a:cubicBezTo>
                  <a:cubicBezTo>
                    <a:pt x="3219" y="639"/>
                    <a:pt x="3173" y="480"/>
                    <a:pt x="3059" y="411"/>
                  </a:cubicBezTo>
                  <a:cubicBezTo>
                    <a:pt x="3036" y="411"/>
                    <a:pt x="3036" y="388"/>
                    <a:pt x="3013" y="388"/>
                  </a:cubicBezTo>
                  <a:cubicBezTo>
                    <a:pt x="2968" y="366"/>
                    <a:pt x="2945" y="343"/>
                    <a:pt x="2899" y="320"/>
                  </a:cubicBezTo>
                  <a:cubicBezTo>
                    <a:pt x="2854" y="297"/>
                    <a:pt x="2831" y="297"/>
                    <a:pt x="2785" y="274"/>
                  </a:cubicBezTo>
                  <a:cubicBezTo>
                    <a:pt x="2694" y="229"/>
                    <a:pt x="2602" y="206"/>
                    <a:pt x="2511" y="183"/>
                  </a:cubicBezTo>
                  <a:cubicBezTo>
                    <a:pt x="2306" y="92"/>
                    <a:pt x="2078" y="46"/>
                    <a:pt x="1872" y="23"/>
                  </a:cubicBezTo>
                  <a:cubicBezTo>
                    <a:pt x="1758" y="0"/>
                    <a:pt x="1621" y="0"/>
                    <a:pt x="1507"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8" name="Google Shape;4934;p38">
              <a:extLst>
                <a:ext uri="{FF2B5EF4-FFF2-40B4-BE49-F238E27FC236}">
                  <a16:creationId xmlns:a16="http://schemas.microsoft.com/office/drawing/2014/main" id="{0523FA4B-178E-EED6-40F0-B32CC90F1D81}"/>
                </a:ext>
              </a:extLst>
            </p:cNvPr>
            <p:cNvSpPr/>
            <p:nvPr/>
          </p:nvSpPr>
          <p:spPr>
            <a:xfrm>
              <a:off x="6667242" y="2510174"/>
              <a:ext cx="53675" cy="93442"/>
            </a:xfrm>
            <a:custGeom>
              <a:avLst/>
              <a:gdLst/>
              <a:ahLst/>
              <a:cxnLst/>
              <a:rect l="l" t="t" r="r" b="b"/>
              <a:pathLst>
                <a:path w="1918" h="3339" extrusionOk="0">
                  <a:moveTo>
                    <a:pt x="205" y="0"/>
                  </a:moveTo>
                  <a:cubicBezTo>
                    <a:pt x="183" y="0"/>
                    <a:pt x="160" y="23"/>
                    <a:pt x="137" y="23"/>
                  </a:cubicBezTo>
                  <a:cubicBezTo>
                    <a:pt x="91" y="46"/>
                    <a:pt x="46" y="69"/>
                    <a:pt x="46" y="137"/>
                  </a:cubicBezTo>
                  <a:cubicBezTo>
                    <a:pt x="23" y="160"/>
                    <a:pt x="23" y="206"/>
                    <a:pt x="23" y="251"/>
                  </a:cubicBezTo>
                  <a:cubicBezTo>
                    <a:pt x="23" y="297"/>
                    <a:pt x="0" y="343"/>
                    <a:pt x="0" y="411"/>
                  </a:cubicBezTo>
                  <a:cubicBezTo>
                    <a:pt x="0" y="525"/>
                    <a:pt x="0" y="662"/>
                    <a:pt x="23" y="776"/>
                  </a:cubicBezTo>
                  <a:cubicBezTo>
                    <a:pt x="23" y="822"/>
                    <a:pt x="46" y="868"/>
                    <a:pt x="91" y="890"/>
                  </a:cubicBezTo>
                  <a:cubicBezTo>
                    <a:pt x="91" y="913"/>
                    <a:pt x="91" y="913"/>
                    <a:pt x="114" y="936"/>
                  </a:cubicBezTo>
                  <a:cubicBezTo>
                    <a:pt x="137" y="959"/>
                    <a:pt x="183" y="982"/>
                    <a:pt x="228" y="1005"/>
                  </a:cubicBezTo>
                  <a:cubicBezTo>
                    <a:pt x="274" y="1005"/>
                    <a:pt x="320" y="982"/>
                    <a:pt x="365" y="959"/>
                  </a:cubicBezTo>
                  <a:lnTo>
                    <a:pt x="411" y="1050"/>
                  </a:lnTo>
                  <a:cubicBezTo>
                    <a:pt x="479" y="1119"/>
                    <a:pt x="525" y="1210"/>
                    <a:pt x="593" y="1301"/>
                  </a:cubicBezTo>
                  <a:cubicBezTo>
                    <a:pt x="662" y="1393"/>
                    <a:pt x="708" y="1484"/>
                    <a:pt x="799" y="1552"/>
                  </a:cubicBezTo>
                  <a:cubicBezTo>
                    <a:pt x="845" y="1575"/>
                    <a:pt x="867" y="1598"/>
                    <a:pt x="913" y="1598"/>
                  </a:cubicBezTo>
                  <a:cubicBezTo>
                    <a:pt x="1004" y="1735"/>
                    <a:pt x="1073" y="1872"/>
                    <a:pt x="1141" y="2009"/>
                  </a:cubicBezTo>
                  <a:cubicBezTo>
                    <a:pt x="1164" y="2032"/>
                    <a:pt x="1164" y="2032"/>
                    <a:pt x="1164" y="2054"/>
                  </a:cubicBezTo>
                  <a:cubicBezTo>
                    <a:pt x="1187" y="2077"/>
                    <a:pt x="1210" y="2123"/>
                    <a:pt x="1210" y="2169"/>
                  </a:cubicBezTo>
                  <a:cubicBezTo>
                    <a:pt x="1233" y="2214"/>
                    <a:pt x="1255" y="2260"/>
                    <a:pt x="1301" y="2283"/>
                  </a:cubicBezTo>
                  <a:cubicBezTo>
                    <a:pt x="1301" y="2283"/>
                    <a:pt x="1301" y="2283"/>
                    <a:pt x="1301" y="2306"/>
                  </a:cubicBezTo>
                  <a:cubicBezTo>
                    <a:pt x="1301" y="2328"/>
                    <a:pt x="1324" y="2374"/>
                    <a:pt x="1324" y="2397"/>
                  </a:cubicBezTo>
                  <a:cubicBezTo>
                    <a:pt x="1347" y="2465"/>
                    <a:pt x="1370" y="2534"/>
                    <a:pt x="1392" y="2602"/>
                  </a:cubicBezTo>
                  <a:cubicBezTo>
                    <a:pt x="1415" y="2648"/>
                    <a:pt x="1415" y="2694"/>
                    <a:pt x="1438" y="2739"/>
                  </a:cubicBezTo>
                  <a:cubicBezTo>
                    <a:pt x="1438" y="2762"/>
                    <a:pt x="1438" y="2762"/>
                    <a:pt x="1438" y="2762"/>
                  </a:cubicBezTo>
                  <a:cubicBezTo>
                    <a:pt x="1438" y="2876"/>
                    <a:pt x="1415" y="3013"/>
                    <a:pt x="1392" y="3127"/>
                  </a:cubicBezTo>
                  <a:cubicBezTo>
                    <a:pt x="1370" y="3219"/>
                    <a:pt x="1438" y="3310"/>
                    <a:pt x="1506" y="3333"/>
                  </a:cubicBezTo>
                  <a:cubicBezTo>
                    <a:pt x="1522" y="3337"/>
                    <a:pt x="1539" y="3339"/>
                    <a:pt x="1557" y="3339"/>
                  </a:cubicBezTo>
                  <a:cubicBezTo>
                    <a:pt x="1641" y="3339"/>
                    <a:pt x="1739" y="3294"/>
                    <a:pt x="1758" y="3219"/>
                  </a:cubicBezTo>
                  <a:cubicBezTo>
                    <a:pt x="1780" y="3104"/>
                    <a:pt x="1803" y="2990"/>
                    <a:pt x="1803" y="2876"/>
                  </a:cubicBezTo>
                  <a:cubicBezTo>
                    <a:pt x="1803" y="2853"/>
                    <a:pt x="1803" y="2853"/>
                    <a:pt x="1803" y="2853"/>
                  </a:cubicBezTo>
                  <a:cubicBezTo>
                    <a:pt x="1826" y="2831"/>
                    <a:pt x="1849" y="2808"/>
                    <a:pt x="1872" y="2762"/>
                  </a:cubicBezTo>
                  <a:cubicBezTo>
                    <a:pt x="1917" y="2671"/>
                    <a:pt x="1849" y="2534"/>
                    <a:pt x="1826" y="2443"/>
                  </a:cubicBezTo>
                  <a:cubicBezTo>
                    <a:pt x="1803" y="2374"/>
                    <a:pt x="1780" y="2306"/>
                    <a:pt x="1735" y="2214"/>
                  </a:cubicBezTo>
                  <a:cubicBezTo>
                    <a:pt x="1758" y="2146"/>
                    <a:pt x="1780" y="2054"/>
                    <a:pt x="1735" y="2009"/>
                  </a:cubicBezTo>
                  <a:cubicBezTo>
                    <a:pt x="1735" y="1986"/>
                    <a:pt x="1735" y="1986"/>
                    <a:pt x="1712" y="1986"/>
                  </a:cubicBezTo>
                  <a:cubicBezTo>
                    <a:pt x="1666" y="1872"/>
                    <a:pt x="1621" y="1781"/>
                    <a:pt x="1575" y="1666"/>
                  </a:cubicBezTo>
                  <a:cubicBezTo>
                    <a:pt x="1506" y="1530"/>
                    <a:pt x="1415" y="1393"/>
                    <a:pt x="1324" y="1278"/>
                  </a:cubicBezTo>
                  <a:cubicBezTo>
                    <a:pt x="1255" y="1164"/>
                    <a:pt x="1187" y="1050"/>
                    <a:pt x="1096" y="936"/>
                  </a:cubicBezTo>
                  <a:cubicBezTo>
                    <a:pt x="1050" y="890"/>
                    <a:pt x="1004" y="845"/>
                    <a:pt x="959" y="799"/>
                  </a:cubicBezTo>
                  <a:cubicBezTo>
                    <a:pt x="913" y="753"/>
                    <a:pt x="867" y="685"/>
                    <a:pt x="799" y="639"/>
                  </a:cubicBezTo>
                  <a:cubicBezTo>
                    <a:pt x="776" y="639"/>
                    <a:pt x="753" y="617"/>
                    <a:pt x="730" y="617"/>
                  </a:cubicBezTo>
                  <a:cubicBezTo>
                    <a:pt x="685" y="571"/>
                    <a:pt x="662" y="525"/>
                    <a:pt x="616" y="480"/>
                  </a:cubicBezTo>
                  <a:cubicBezTo>
                    <a:pt x="593" y="457"/>
                    <a:pt x="548" y="434"/>
                    <a:pt x="502" y="411"/>
                  </a:cubicBezTo>
                  <a:cubicBezTo>
                    <a:pt x="479" y="388"/>
                    <a:pt x="479" y="365"/>
                    <a:pt x="457" y="343"/>
                  </a:cubicBezTo>
                  <a:cubicBezTo>
                    <a:pt x="457" y="320"/>
                    <a:pt x="434" y="297"/>
                    <a:pt x="411" y="251"/>
                  </a:cubicBezTo>
                  <a:cubicBezTo>
                    <a:pt x="411" y="251"/>
                    <a:pt x="411" y="228"/>
                    <a:pt x="388" y="228"/>
                  </a:cubicBezTo>
                  <a:cubicBezTo>
                    <a:pt x="388" y="183"/>
                    <a:pt x="388" y="137"/>
                    <a:pt x="365" y="114"/>
                  </a:cubicBezTo>
                  <a:cubicBezTo>
                    <a:pt x="342" y="69"/>
                    <a:pt x="320" y="46"/>
                    <a:pt x="274" y="23"/>
                  </a:cubicBezTo>
                  <a:cubicBezTo>
                    <a:pt x="251" y="23"/>
                    <a:pt x="228" y="0"/>
                    <a:pt x="205"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9" name="Google Shape;4935;p38">
              <a:extLst>
                <a:ext uri="{FF2B5EF4-FFF2-40B4-BE49-F238E27FC236}">
                  <a16:creationId xmlns:a16="http://schemas.microsoft.com/office/drawing/2014/main" id="{1A208044-9D26-B934-9848-A7FD53728D56}"/>
                </a:ext>
              </a:extLst>
            </p:cNvPr>
            <p:cNvSpPr/>
            <p:nvPr/>
          </p:nvSpPr>
          <p:spPr>
            <a:xfrm>
              <a:off x="7115645" y="2354941"/>
              <a:ext cx="103517" cy="205718"/>
            </a:xfrm>
            <a:custGeom>
              <a:avLst/>
              <a:gdLst/>
              <a:ahLst/>
              <a:cxnLst/>
              <a:rect l="l" t="t" r="r" b="b"/>
              <a:pathLst>
                <a:path w="3699" h="7351" extrusionOk="0">
                  <a:moveTo>
                    <a:pt x="2032" y="1735"/>
                  </a:moveTo>
                  <a:cubicBezTo>
                    <a:pt x="2009" y="1758"/>
                    <a:pt x="2009" y="1781"/>
                    <a:pt x="1986" y="1804"/>
                  </a:cubicBezTo>
                  <a:lnTo>
                    <a:pt x="1986" y="1804"/>
                  </a:lnTo>
                  <a:cubicBezTo>
                    <a:pt x="1998" y="1792"/>
                    <a:pt x="2009" y="1776"/>
                    <a:pt x="2020" y="1759"/>
                  </a:cubicBezTo>
                  <a:lnTo>
                    <a:pt x="2020" y="1759"/>
                  </a:lnTo>
                  <a:cubicBezTo>
                    <a:pt x="2024" y="1751"/>
                    <a:pt x="2028" y="1743"/>
                    <a:pt x="2032" y="1735"/>
                  </a:cubicBezTo>
                  <a:close/>
                  <a:moveTo>
                    <a:pt x="754" y="6506"/>
                  </a:moveTo>
                  <a:cubicBezTo>
                    <a:pt x="776" y="6506"/>
                    <a:pt x="799" y="6529"/>
                    <a:pt x="799" y="6552"/>
                  </a:cubicBezTo>
                  <a:cubicBezTo>
                    <a:pt x="799" y="6552"/>
                    <a:pt x="776" y="6574"/>
                    <a:pt x="754" y="6574"/>
                  </a:cubicBezTo>
                  <a:cubicBezTo>
                    <a:pt x="754" y="6552"/>
                    <a:pt x="754" y="6529"/>
                    <a:pt x="754" y="6506"/>
                  </a:cubicBezTo>
                  <a:close/>
                  <a:moveTo>
                    <a:pt x="2739" y="1"/>
                  </a:moveTo>
                  <a:cubicBezTo>
                    <a:pt x="2602" y="1"/>
                    <a:pt x="2488" y="92"/>
                    <a:pt x="2488" y="229"/>
                  </a:cubicBezTo>
                  <a:cubicBezTo>
                    <a:pt x="2488" y="229"/>
                    <a:pt x="2488" y="252"/>
                    <a:pt x="2488" y="252"/>
                  </a:cubicBezTo>
                  <a:lnTo>
                    <a:pt x="2488" y="275"/>
                  </a:lnTo>
                  <a:cubicBezTo>
                    <a:pt x="2488" y="275"/>
                    <a:pt x="2466" y="275"/>
                    <a:pt x="2466" y="297"/>
                  </a:cubicBezTo>
                  <a:cubicBezTo>
                    <a:pt x="2443" y="320"/>
                    <a:pt x="2420" y="389"/>
                    <a:pt x="2420" y="412"/>
                  </a:cubicBezTo>
                  <a:lnTo>
                    <a:pt x="2397" y="526"/>
                  </a:lnTo>
                  <a:cubicBezTo>
                    <a:pt x="2374" y="571"/>
                    <a:pt x="2374" y="640"/>
                    <a:pt x="2374" y="708"/>
                  </a:cubicBezTo>
                  <a:cubicBezTo>
                    <a:pt x="2351" y="754"/>
                    <a:pt x="2351" y="822"/>
                    <a:pt x="2329" y="891"/>
                  </a:cubicBezTo>
                  <a:cubicBezTo>
                    <a:pt x="2283" y="1073"/>
                    <a:pt x="2237" y="1233"/>
                    <a:pt x="2169" y="1416"/>
                  </a:cubicBezTo>
                  <a:cubicBezTo>
                    <a:pt x="2146" y="1507"/>
                    <a:pt x="2100" y="1621"/>
                    <a:pt x="2055" y="1713"/>
                  </a:cubicBezTo>
                  <a:cubicBezTo>
                    <a:pt x="2043" y="1724"/>
                    <a:pt x="2031" y="1742"/>
                    <a:pt x="2020" y="1759"/>
                  </a:cubicBezTo>
                  <a:lnTo>
                    <a:pt x="2020" y="1759"/>
                  </a:lnTo>
                  <a:cubicBezTo>
                    <a:pt x="1930" y="1932"/>
                    <a:pt x="1821" y="2085"/>
                    <a:pt x="1712" y="2238"/>
                  </a:cubicBezTo>
                  <a:cubicBezTo>
                    <a:pt x="1598" y="2420"/>
                    <a:pt x="1461" y="2557"/>
                    <a:pt x="1324" y="2717"/>
                  </a:cubicBezTo>
                  <a:cubicBezTo>
                    <a:pt x="1187" y="2877"/>
                    <a:pt x="1050" y="3036"/>
                    <a:pt x="913" y="3196"/>
                  </a:cubicBezTo>
                  <a:cubicBezTo>
                    <a:pt x="868" y="3242"/>
                    <a:pt x="799" y="3333"/>
                    <a:pt x="776" y="3402"/>
                  </a:cubicBezTo>
                  <a:lnTo>
                    <a:pt x="754" y="3424"/>
                  </a:lnTo>
                  <a:cubicBezTo>
                    <a:pt x="708" y="3470"/>
                    <a:pt x="685" y="3493"/>
                    <a:pt x="639" y="3539"/>
                  </a:cubicBezTo>
                  <a:cubicBezTo>
                    <a:pt x="594" y="3561"/>
                    <a:pt x="571" y="3607"/>
                    <a:pt x="571" y="3653"/>
                  </a:cubicBezTo>
                  <a:cubicBezTo>
                    <a:pt x="503" y="3607"/>
                    <a:pt x="457" y="3584"/>
                    <a:pt x="388" y="3584"/>
                  </a:cubicBezTo>
                  <a:cubicBezTo>
                    <a:pt x="377" y="3582"/>
                    <a:pt x="365" y="3581"/>
                    <a:pt x="352" y="3581"/>
                  </a:cubicBezTo>
                  <a:cubicBezTo>
                    <a:pt x="225" y="3581"/>
                    <a:pt x="88" y="3687"/>
                    <a:pt x="46" y="3813"/>
                  </a:cubicBezTo>
                  <a:cubicBezTo>
                    <a:pt x="0" y="3904"/>
                    <a:pt x="23" y="4018"/>
                    <a:pt x="23" y="4132"/>
                  </a:cubicBezTo>
                  <a:cubicBezTo>
                    <a:pt x="46" y="4269"/>
                    <a:pt x="69" y="4383"/>
                    <a:pt x="69" y="4520"/>
                  </a:cubicBezTo>
                  <a:cubicBezTo>
                    <a:pt x="92" y="4840"/>
                    <a:pt x="115" y="5136"/>
                    <a:pt x="137" y="5456"/>
                  </a:cubicBezTo>
                  <a:cubicBezTo>
                    <a:pt x="137" y="5593"/>
                    <a:pt x="137" y="5730"/>
                    <a:pt x="137" y="5867"/>
                  </a:cubicBezTo>
                  <a:cubicBezTo>
                    <a:pt x="137" y="6027"/>
                    <a:pt x="137" y="6186"/>
                    <a:pt x="115" y="6346"/>
                  </a:cubicBezTo>
                  <a:cubicBezTo>
                    <a:pt x="92" y="6529"/>
                    <a:pt x="69" y="6688"/>
                    <a:pt x="69" y="6871"/>
                  </a:cubicBezTo>
                  <a:cubicBezTo>
                    <a:pt x="69" y="6917"/>
                    <a:pt x="69" y="6962"/>
                    <a:pt x="69" y="7008"/>
                  </a:cubicBezTo>
                  <a:cubicBezTo>
                    <a:pt x="69" y="7054"/>
                    <a:pt x="92" y="7099"/>
                    <a:pt x="92" y="7145"/>
                  </a:cubicBezTo>
                  <a:cubicBezTo>
                    <a:pt x="115" y="7191"/>
                    <a:pt x="183" y="7236"/>
                    <a:pt x="229" y="7282"/>
                  </a:cubicBezTo>
                  <a:cubicBezTo>
                    <a:pt x="274" y="7305"/>
                    <a:pt x="320" y="7328"/>
                    <a:pt x="388" y="7350"/>
                  </a:cubicBezTo>
                  <a:cubicBezTo>
                    <a:pt x="411" y="7328"/>
                    <a:pt x="457" y="7328"/>
                    <a:pt x="480" y="7328"/>
                  </a:cubicBezTo>
                  <a:cubicBezTo>
                    <a:pt x="525" y="7328"/>
                    <a:pt x="594" y="7305"/>
                    <a:pt x="639" y="7282"/>
                  </a:cubicBezTo>
                  <a:lnTo>
                    <a:pt x="662" y="7282"/>
                  </a:lnTo>
                  <a:cubicBezTo>
                    <a:pt x="778" y="7244"/>
                    <a:pt x="893" y="7205"/>
                    <a:pt x="1021" y="7167"/>
                  </a:cubicBezTo>
                  <a:lnTo>
                    <a:pt x="1021" y="7167"/>
                  </a:lnTo>
                  <a:cubicBezTo>
                    <a:pt x="1016" y="7167"/>
                    <a:pt x="1011" y="7168"/>
                    <a:pt x="1005" y="7168"/>
                  </a:cubicBezTo>
                  <a:cubicBezTo>
                    <a:pt x="1019" y="7165"/>
                    <a:pt x="1034" y="7162"/>
                    <a:pt x="1048" y="7159"/>
                  </a:cubicBezTo>
                  <a:lnTo>
                    <a:pt x="1048" y="7159"/>
                  </a:lnTo>
                  <a:cubicBezTo>
                    <a:pt x="1039" y="7162"/>
                    <a:pt x="1030" y="7164"/>
                    <a:pt x="1021" y="7167"/>
                  </a:cubicBezTo>
                  <a:lnTo>
                    <a:pt x="1021" y="7167"/>
                  </a:lnTo>
                  <a:cubicBezTo>
                    <a:pt x="1036" y="7165"/>
                    <a:pt x="1047" y="7161"/>
                    <a:pt x="1058" y="7157"/>
                  </a:cubicBezTo>
                  <a:lnTo>
                    <a:pt x="1058" y="7157"/>
                  </a:lnTo>
                  <a:cubicBezTo>
                    <a:pt x="1054" y="7158"/>
                    <a:pt x="1051" y="7158"/>
                    <a:pt x="1048" y="7159"/>
                  </a:cubicBezTo>
                  <a:lnTo>
                    <a:pt x="1048" y="7159"/>
                  </a:lnTo>
                  <a:cubicBezTo>
                    <a:pt x="1053" y="7157"/>
                    <a:pt x="1059" y="7156"/>
                    <a:pt x="1065" y="7154"/>
                  </a:cubicBezTo>
                  <a:lnTo>
                    <a:pt x="1065" y="7154"/>
                  </a:lnTo>
                  <a:cubicBezTo>
                    <a:pt x="1063" y="7155"/>
                    <a:pt x="1060" y="7156"/>
                    <a:pt x="1058" y="7157"/>
                  </a:cubicBezTo>
                  <a:lnTo>
                    <a:pt x="1058" y="7157"/>
                  </a:lnTo>
                  <a:cubicBezTo>
                    <a:pt x="1148" y="7138"/>
                    <a:pt x="1225" y="7119"/>
                    <a:pt x="1301" y="7099"/>
                  </a:cubicBezTo>
                  <a:cubicBezTo>
                    <a:pt x="1370" y="7077"/>
                    <a:pt x="1461" y="7054"/>
                    <a:pt x="1530" y="7054"/>
                  </a:cubicBezTo>
                  <a:lnTo>
                    <a:pt x="1804" y="7054"/>
                  </a:lnTo>
                  <a:cubicBezTo>
                    <a:pt x="1849" y="7054"/>
                    <a:pt x="1895" y="7054"/>
                    <a:pt x="1918" y="7031"/>
                  </a:cubicBezTo>
                  <a:cubicBezTo>
                    <a:pt x="2009" y="7031"/>
                    <a:pt x="2100" y="6962"/>
                    <a:pt x="2146" y="6894"/>
                  </a:cubicBezTo>
                  <a:cubicBezTo>
                    <a:pt x="2192" y="6825"/>
                    <a:pt x="2214" y="6780"/>
                    <a:pt x="2214" y="6711"/>
                  </a:cubicBezTo>
                  <a:cubicBezTo>
                    <a:pt x="2214" y="6688"/>
                    <a:pt x="2237" y="6666"/>
                    <a:pt x="2237" y="6643"/>
                  </a:cubicBezTo>
                  <a:cubicBezTo>
                    <a:pt x="2260" y="6415"/>
                    <a:pt x="2260" y="6164"/>
                    <a:pt x="2283" y="5912"/>
                  </a:cubicBezTo>
                  <a:cubicBezTo>
                    <a:pt x="2283" y="5753"/>
                    <a:pt x="2283" y="5616"/>
                    <a:pt x="2283" y="5456"/>
                  </a:cubicBezTo>
                  <a:cubicBezTo>
                    <a:pt x="2283" y="5296"/>
                    <a:pt x="2283" y="5136"/>
                    <a:pt x="2283" y="4977"/>
                  </a:cubicBezTo>
                  <a:cubicBezTo>
                    <a:pt x="2283" y="4794"/>
                    <a:pt x="2260" y="4634"/>
                    <a:pt x="2237" y="4452"/>
                  </a:cubicBezTo>
                  <a:cubicBezTo>
                    <a:pt x="2237" y="4315"/>
                    <a:pt x="2192" y="4155"/>
                    <a:pt x="2169" y="4018"/>
                  </a:cubicBezTo>
                  <a:cubicBezTo>
                    <a:pt x="2146" y="3835"/>
                    <a:pt x="2077" y="3653"/>
                    <a:pt x="2032" y="3493"/>
                  </a:cubicBezTo>
                  <a:cubicBezTo>
                    <a:pt x="2077" y="3447"/>
                    <a:pt x="2146" y="3424"/>
                    <a:pt x="2192" y="3402"/>
                  </a:cubicBezTo>
                  <a:cubicBezTo>
                    <a:pt x="2351" y="3310"/>
                    <a:pt x="2488" y="3219"/>
                    <a:pt x="2625" y="3128"/>
                  </a:cubicBezTo>
                  <a:cubicBezTo>
                    <a:pt x="2762" y="3014"/>
                    <a:pt x="2876" y="2899"/>
                    <a:pt x="2990" y="2763"/>
                  </a:cubicBezTo>
                  <a:cubicBezTo>
                    <a:pt x="3105" y="2626"/>
                    <a:pt x="3173" y="2466"/>
                    <a:pt x="3242" y="2306"/>
                  </a:cubicBezTo>
                  <a:cubicBezTo>
                    <a:pt x="3379" y="2032"/>
                    <a:pt x="3470" y="1713"/>
                    <a:pt x="3538" y="1416"/>
                  </a:cubicBezTo>
                  <a:cubicBezTo>
                    <a:pt x="3607" y="1119"/>
                    <a:pt x="3652" y="800"/>
                    <a:pt x="3698" y="503"/>
                  </a:cubicBezTo>
                  <a:cubicBezTo>
                    <a:pt x="3698" y="480"/>
                    <a:pt x="3698" y="480"/>
                    <a:pt x="3698" y="457"/>
                  </a:cubicBezTo>
                  <a:cubicBezTo>
                    <a:pt x="3698" y="343"/>
                    <a:pt x="3607" y="252"/>
                    <a:pt x="3493" y="229"/>
                  </a:cubicBezTo>
                  <a:cubicBezTo>
                    <a:pt x="3379" y="229"/>
                    <a:pt x="3287" y="320"/>
                    <a:pt x="3264" y="434"/>
                  </a:cubicBezTo>
                  <a:cubicBezTo>
                    <a:pt x="3242" y="412"/>
                    <a:pt x="3219" y="389"/>
                    <a:pt x="3219" y="389"/>
                  </a:cubicBezTo>
                  <a:cubicBezTo>
                    <a:pt x="3196" y="389"/>
                    <a:pt x="3196" y="366"/>
                    <a:pt x="3196" y="366"/>
                  </a:cubicBezTo>
                  <a:cubicBezTo>
                    <a:pt x="3173" y="343"/>
                    <a:pt x="3150" y="320"/>
                    <a:pt x="3127" y="320"/>
                  </a:cubicBezTo>
                  <a:cubicBezTo>
                    <a:pt x="3105" y="275"/>
                    <a:pt x="3036" y="275"/>
                    <a:pt x="2990" y="275"/>
                  </a:cubicBezTo>
                  <a:cubicBezTo>
                    <a:pt x="2968" y="160"/>
                    <a:pt x="2922" y="69"/>
                    <a:pt x="2808" y="24"/>
                  </a:cubicBezTo>
                  <a:cubicBezTo>
                    <a:pt x="2785" y="24"/>
                    <a:pt x="2762" y="1"/>
                    <a:pt x="2739"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0" name="Google Shape;4936;p38">
              <a:extLst>
                <a:ext uri="{FF2B5EF4-FFF2-40B4-BE49-F238E27FC236}">
                  <a16:creationId xmlns:a16="http://schemas.microsoft.com/office/drawing/2014/main" id="{105ABE00-3C14-2F41-14EF-954F77642A87}"/>
                </a:ext>
              </a:extLst>
            </p:cNvPr>
            <p:cNvSpPr/>
            <p:nvPr/>
          </p:nvSpPr>
          <p:spPr>
            <a:xfrm>
              <a:off x="7159722" y="2365155"/>
              <a:ext cx="68367" cy="187276"/>
            </a:xfrm>
            <a:custGeom>
              <a:avLst/>
              <a:gdLst/>
              <a:ahLst/>
              <a:cxnLst/>
              <a:rect l="l" t="t" r="r" b="b"/>
              <a:pathLst>
                <a:path w="2443" h="6692" extrusionOk="0">
                  <a:moveTo>
                    <a:pt x="2214" y="1"/>
                  </a:moveTo>
                  <a:cubicBezTo>
                    <a:pt x="2123" y="1"/>
                    <a:pt x="2032" y="92"/>
                    <a:pt x="2032" y="183"/>
                  </a:cubicBezTo>
                  <a:cubicBezTo>
                    <a:pt x="2009" y="343"/>
                    <a:pt x="1986" y="503"/>
                    <a:pt x="1963" y="663"/>
                  </a:cubicBezTo>
                  <a:cubicBezTo>
                    <a:pt x="1918" y="868"/>
                    <a:pt x="1826" y="1097"/>
                    <a:pt x="1735" y="1279"/>
                  </a:cubicBezTo>
                  <a:cubicBezTo>
                    <a:pt x="1621" y="1485"/>
                    <a:pt x="1507" y="1667"/>
                    <a:pt x="1370" y="1850"/>
                  </a:cubicBezTo>
                  <a:cubicBezTo>
                    <a:pt x="1256" y="2010"/>
                    <a:pt x="1119" y="2169"/>
                    <a:pt x="982" y="2329"/>
                  </a:cubicBezTo>
                  <a:cubicBezTo>
                    <a:pt x="845" y="2466"/>
                    <a:pt x="708" y="2580"/>
                    <a:pt x="548" y="2694"/>
                  </a:cubicBezTo>
                  <a:cubicBezTo>
                    <a:pt x="502" y="2717"/>
                    <a:pt x="434" y="2763"/>
                    <a:pt x="388" y="2786"/>
                  </a:cubicBezTo>
                  <a:cubicBezTo>
                    <a:pt x="320" y="2808"/>
                    <a:pt x="251" y="2831"/>
                    <a:pt x="183" y="2877"/>
                  </a:cubicBezTo>
                  <a:cubicBezTo>
                    <a:pt x="114" y="2923"/>
                    <a:pt x="92" y="2968"/>
                    <a:pt x="69" y="3037"/>
                  </a:cubicBezTo>
                  <a:cubicBezTo>
                    <a:pt x="23" y="3105"/>
                    <a:pt x="46" y="3196"/>
                    <a:pt x="69" y="3288"/>
                  </a:cubicBezTo>
                  <a:cubicBezTo>
                    <a:pt x="92" y="3356"/>
                    <a:pt x="114" y="3448"/>
                    <a:pt x="137" y="3516"/>
                  </a:cubicBezTo>
                  <a:cubicBezTo>
                    <a:pt x="206" y="3836"/>
                    <a:pt x="251" y="4155"/>
                    <a:pt x="274" y="4475"/>
                  </a:cubicBezTo>
                  <a:cubicBezTo>
                    <a:pt x="274" y="4726"/>
                    <a:pt x="274" y="4977"/>
                    <a:pt x="251" y="5205"/>
                  </a:cubicBezTo>
                  <a:cubicBezTo>
                    <a:pt x="229" y="5433"/>
                    <a:pt x="206" y="5662"/>
                    <a:pt x="160" y="5890"/>
                  </a:cubicBezTo>
                  <a:cubicBezTo>
                    <a:pt x="137" y="6027"/>
                    <a:pt x="92" y="6141"/>
                    <a:pt x="46" y="6278"/>
                  </a:cubicBezTo>
                  <a:cubicBezTo>
                    <a:pt x="0" y="6415"/>
                    <a:pt x="46" y="6552"/>
                    <a:pt x="160" y="6643"/>
                  </a:cubicBezTo>
                  <a:cubicBezTo>
                    <a:pt x="213" y="6675"/>
                    <a:pt x="281" y="6692"/>
                    <a:pt x="347" y="6692"/>
                  </a:cubicBezTo>
                  <a:cubicBezTo>
                    <a:pt x="424" y="6692"/>
                    <a:pt x="499" y="6669"/>
                    <a:pt x="548" y="6620"/>
                  </a:cubicBezTo>
                  <a:cubicBezTo>
                    <a:pt x="617" y="6575"/>
                    <a:pt x="639" y="6506"/>
                    <a:pt x="685" y="6438"/>
                  </a:cubicBezTo>
                  <a:cubicBezTo>
                    <a:pt x="685" y="6415"/>
                    <a:pt x="685" y="6369"/>
                    <a:pt x="708" y="6346"/>
                  </a:cubicBezTo>
                  <a:cubicBezTo>
                    <a:pt x="731" y="6278"/>
                    <a:pt x="731" y="6209"/>
                    <a:pt x="754" y="6164"/>
                  </a:cubicBezTo>
                  <a:cubicBezTo>
                    <a:pt x="799" y="6004"/>
                    <a:pt x="822" y="5844"/>
                    <a:pt x="845" y="5684"/>
                  </a:cubicBezTo>
                  <a:cubicBezTo>
                    <a:pt x="891" y="5410"/>
                    <a:pt x="891" y="5159"/>
                    <a:pt x="891" y="4885"/>
                  </a:cubicBezTo>
                  <a:cubicBezTo>
                    <a:pt x="891" y="4726"/>
                    <a:pt x="891" y="4566"/>
                    <a:pt x="891" y="4406"/>
                  </a:cubicBezTo>
                  <a:cubicBezTo>
                    <a:pt x="868" y="4269"/>
                    <a:pt x="845" y="4155"/>
                    <a:pt x="845" y="4018"/>
                  </a:cubicBezTo>
                  <a:cubicBezTo>
                    <a:pt x="799" y="3767"/>
                    <a:pt x="731" y="3539"/>
                    <a:pt x="662" y="3288"/>
                  </a:cubicBezTo>
                  <a:cubicBezTo>
                    <a:pt x="731" y="3265"/>
                    <a:pt x="776" y="3242"/>
                    <a:pt x="845" y="3196"/>
                  </a:cubicBezTo>
                  <a:cubicBezTo>
                    <a:pt x="982" y="3105"/>
                    <a:pt x="1096" y="3014"/>
                    <a:pt x="1210" y="2900"/>
                  </a:cubicBezTo>
                  <a:cubicBezTo>
                    <a:pt x="1324" y="2786"/>
                    <a:pt x="1438" y="2671"/>
                    <a:pt x="1530" y="2534"/>
                  </a:cubicBezTo>
                  <a:cubicBezTo>
                    <a:pt x="1621" y="2398"/>
                    <a:pt x="1712" y="2283"/>
                    <a:pt x="1804" y="2146"/>
                  </a:cubicBezTo>
                  <a:cubicBezTo>
                    <a:pt x="1895" y="2010"/>
                    <a:pt x="1986" y="1850"/>
                    <a:pt x="2055" y="1690"/>
                  </a:cubicBezTo>
                  <a:cubicBezTo>
                    <a:pt x="2123" y="1553"/>
                    <a:pt x="2192" y="1393"/>
                    <a:pt x="2237" y="1233"/>
                  </a:cubicBezTo>
                  <a:cubicBezTo>
                    <a:pt x="2306" y="1051"/>
                    <a:pt x="2351" y="891"/>
                    <a:pt x="2374" y="708"/>
                  </a:cubicBezTo>
                  <a:cubicBezTo>
                    <a:pt x="2397" y="640"/>
                    <a:pt x="2397" y="572"/>
                    <a:pt x="2397" y="480"/>
                  </a:cubicBezTo>
                  <a:cubicBezTo>
                    <a:pt x="2397" y="389"/>
                    <a:pt x="2420" y="320"/>
                    <a:pt x="2420" y="229"/>
                  </a:cubicBezTo>
                  <a:cubicBezTo>
                    <a:pt x="2443" y="115"/>
                    <a:pt x="2351" y="24"/>
                    <a:pt x="2237"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1" name="Google Shape;4937;p38">
              <a:extLst>
                <a:ext uri="{FF2B5EF4-FFF2-40B4-BE49-F238E27FC236}">
                  <a16:creationId xmlns:a16="http://schemas.microsoft.com/office/drawing/2014/main" id="{3B78D87A-87CC-B5B1-4731-33C9940C13C0}"/>
                </a:ext>
              </a:extLst>
            </p:cNvPr>
            <p:cNvSpPr/>
            <p:nvPr/>
          </p:nvSpPr>
          <p:spPr>
            <a:xfrm>
              <a:off x="7164815" y="2443094"/>
              <a:ext cx="167406" cy="104916"/>
            </a:xfrm>
            <a:custGeom>
              <a:avLst/>
              <a:gdLst/>
              <a:ahLst/>
              <a:cxnLst/>
              <a:rect l="l" t="t" r="r" b="b"/>
              <a:pathLst>
                <a:path w="5982" h="3749" extrusionOk="0">
                  <a:moveTo>
                    <a:pt x="4817" y="3014"/>
                  </a:moveTo>
                  <a:lnTo>
                    <a:pt x="4840" y="3025"/>
                  </a:lnTo>
                  <a:lnTo>
                    <a:pt x="4840" y="3025"/>
                  </a:lnTo>
                  <a:cubicBezTo>
                    <a:pt x="4839" y="3014"/>
                    <a:pt x="4835" y="3014"/>
                    <a:pt x="4817" y="3014"/>
                  </a:cubicBezTo>
                  <a:close/>
                  <a:moveTo>
                    <a:pt x="252" y="1"/>
                  </a:moveTo>
                  <a:cubicBezTo>
                    <a:pt x="115" y="23"/>
                    <a:pt x="1" y="183"/>
                    <a:pt x="1" y="297"/>
                  </a:cubicBezTo>
                  <a:cubicBezTo>
                    <a:pt x="1" y="434"/>
                    <a:pt x="92" y="548"/>
                    <a:pt x="161" y="640"/>
                  </a:cubicBezTo>
                  <a:cubicBezTo>
                    <a:pt x="206" y="731"/>
                    <a:pt x="275" y="799"/>
                    <a:pt x="320" y="868"/>
                  </a:cubicBezTo>
                  <a:cubicBezTo>
                    <a:pt x="343" y="914"/>
                    <a:pt x="366" y="936"/>
                    <a:pt x="389" y="959"/>
                  </a:cubicBezTo>
                  <a:cubicBezTo>
                    <a:pt x="389" y="982"/>
                    <a:pt x="412" y="1005"/>
                    <a:pt x="412" y="1028"/>
                  </a:cubicBezTo>
                  <a:cubicBezTo>
                    <a:pt x="435" y="1051"/>
                    <a:pt x="457" y="1073"/>
                    <a:pt x="480" y="1096"/>
                  </a:cubicBezTo>
                  <a:cubicBezTo>
                    <a:pt x="503" y="1142"/>
                    <a:pt x="549" y="1187"/>
                    <a:pt x="594" y="1233"/>
                  </a:cubicBezTo>
                  <a:cubicBezTo>
                    <a:pt x="640" y="1279"/>
                    <a:pt x="709" y="1347"/>
                    <a:pt x="754" y="1416"/>
                  </a:cubicBezTo>
                  <a:cubicBezTo>
                    <a:pt x="891" y="1530"/>
                    <a:pt x="1028" y="1644"/>
                    <a:pt x="1165" y="1735"/>
                  </a:cubicBezTo>
                  <a:cubicBezTo>
                    <a:pt x="1302" y="1849"/>
                    <a:pt x="1416" y="1941"/>
                    <a:pt x="1553" y="2032"/>
                  </a:cubicBezTo>
                  <a:cubicBezTo>
                    <a:pt x="1599" y="2078"/>
                    <a:pt x="1667" y="2100"/>
                    <a:pt x="1713" y="2146"/>
                  </a:cubicBezTo>
                  <a:cubicBezTo>
                    <a:pt x="1873" y="2260"/>
                    <a:pt x="2032" y="2374"/>
                    <a:pt x="2192" y="2489"/>
                  </a:cubicBezTo>
                  <a:cubicBezTo>
                    <a:pt x="2329" y="2580"/>
                    <a:pt x="2443" y="2671"/>
                    <a:pt x="2580" y="2762"/>
                  </a:cubicBezTo>
                  <a:cubicBezTo>
                    <a:pt x="2649" y="2785"/>
                    <a:pt x="2717" y="2831"/>
                    <a:pt x="2786" y="2877"/>
                  </a:cubicBezTo>
                  <a:cubicBezTo>
                    <a:pt x="2877" y="2922"/>
                    <a:pt x="2991" y="2968"/>
                    <a:pt x="3082" y="2968"/>
                  </a:cubicBezTo>
                  <a:cubicBezTo>
                    <a:pt x="3128" y="2968"/>
                    <a:pt x="3151" y="2968"/>
                    <a:pt x="3174" y="2945"/>
                  </a:cubicBezTo>
                  <a:cubicBezTo>
                    <a:pt x="3402" y="3036"/>
                    <a:pt x="3630" y="3128"/>
                    <a:pt x="3858" y="3219"/>
                  </a:cubicBezTo>
                  <a:cubicBezTo>
                    <a:pt x="4109" y="3310"/>
                    <a:pt x="4338" y="3402"/>
                    <a:pt x="4589" y="3470"/>
                  </a:cubicBezTo>
                  <a:lnTo>
                    <a:pt x="4612" y="3470"/>
                  </a:lnTo>
                  <a:cubicBezTo>
                    <a:pt x="4771" y="3516"/>
                    <a:pt x="4931" y="3561"/>
                    <a:pt x="5068" y="3607"/>
                  </a:cubicBezTo>
                  <a:cubicBezTo>
                    <a:pt x="5182" y="3630"/>
                    <a:pt x="5274" y="3653"/>
                    <a:pt x="5365" y="3675"/>
                  </a:cubicBezTo>
                  <a:cubicBezTo>
                    <a:pt x="5479" y="3698"/>
                    <a:pt x="5593" y="3721"/>
                    <a:pt x="5707" y="3744"/>
                  </a:cubicBezTo>
                  <a:cubicBezTo>
                    <a:pt x="5722" y="3747"/>
                    <a:pt x="5737" y="3748"/>
                    <a:pt x="5751" y="3748"/>
                  </a:cubicBezTo>
                  <a:cubicBezTo>
                    <a:pt x="5849" y="3748"/>
                    <a:pt x="5938" y="3684"/>
                    <a:pt x="5958" y="3584"/>
                  </a:cubicBezTo>
                  <a:cubicBezTo>
                    <a:pt x="5981" y="3493"/>
                    <a:pt x="5913" y="3356"/>
                    <a:pt x="5799" y="3333"/>
                  </a:cubicBezTo>
                  <a:cubicBezTo>
                    <a:pt x="5730" y="3310"/>
                    <a:pt x="5639" y="3310"/>
                    <a:pt x="5547" y="3287"/>
                  </a:cubicBezTo>
                  <a:cubicBezTo>
                    <a:pt x="5525" y="3242"/>
                    <a:pt x="5479" y="3219"/>
                    <a:pt x="5456" y="3219"/>
                  </a:cubicBezTo>
                  <a:cubicBezTo>
                    <a:pt x="5411" y="3196"/>
                    <a:pt x="5365" y="3196"/>
                    <a:pt x="5319" y="3173"/>
                  </a:cubicBezTo>
                  <a:cubicBezTo>
                    <a:pt x="5274" y="3173"/>
                    <a:pt x="5228" y="3150"/>
                    <a:pt x="5182" y="3150"/>
                  </a:cubicBezTo>
                  <a:cubicBezTo>
                    <a:pt x="5137" y="3128"/>
                    <a:pt x="5091" y="3105"/>
                    <a:pt x="5045" y="3105"/>
                  </a:cubicBezTo>
                  <a:cubicBezTo>
                    <a:pt x="4977" y="3082"/>
                    <a:pt x="4931" y="3059"/>
                    <a:pt x="4886" y="3036"/>
                  </a:cubicBezTo>
                  <a:lnTo>
                    <a:pt x="4863" y="3036"/>
                  </a:lnTo>
                  <a:lnTo>
                    <a:pt x="4840" y="3025"/>
                  </a:lnTo>
                  <a:lnTo>
                    <a:pt x="4840" y="3025"/>
                  </a:lnTo>
                  <a:cubicBezTo>
                    <a:pt x="4840" y="3028"/>
                    <a:pt x="4840" y="3032"/>
                    <a:pt x="4840" y="3036"/>
                  </a:cubicBezTo>
                  <a:cubicBezTo>
                    <a:pt x="4612" y="2922"/>
                    <a:pt x="4361" y="2808"/>
                    <a:pt x="4109" y="2694"/>
                  </a:cubicBezTo>
                  <a:cubicBezTo>
                    <a:pt x="3995" y="2648"/>
                    <a:pt x="3881" y="2580"/>
                    <a:pt x="3767" y="2511"/>
                  </a:cubicBezTo>
                  <a:cubicBezTo>
                    <a:pt x="3630" y="2443"/>
                    <a:pt x="3493" y="2374"/>
                    <a:pt x="3356" y="2306"/>
                  </a:cubicBezTo>
                  <a:cubicBezTo>
                    <a:pt x="3242" y="2237"/>
                    <a:pt x="3105" y="2169"/>
                    <a:pt x="2991" y="2078"/>
                  </a:cubicBezTo>
                  <a:cubicBezTo>
                    <a:pt x="2877" y="2009"/>
                    <a:pt x="2763" y="1941"/>
                    <a:pt x="2626" y="1872"/>
                  </a:cubicBezTo>
                  <a:cubicBezTo>
                    <a:pt x="2398" y="1712"/>
                    <a:pt x="2147" y="1530"/>
                    <a:pt x="1918" y="1370"/>
                  </a:cubicBezTo>
                  <a:cubicBezTo>
                    <a:pt x="1644" y="1142"/>
                    <a:pt x="1393" y="936"/>
                    <a:pt x="1142" y="685"/>
                  </a:cubicBezTo>
                  <a:cubicBezTo>
                    <a:pt x="1028" y="571"/>
                    <a:pt x="914" y="457"/>
                    <a:pt x="800" y="343"/>
                  </a:cubicBezTo>
                  <a:cubicBezTo>
                    <a:pt x="754" y="297"/>
                    <a:pt x="709" y="229"/>
                    <a:pt x="663" y="183"/>
                  </a:cubicBezTo>
                  <a:cubicBezTo>
                    <a:pt x="640" y="160"/>
                    <a:pt x="617" y="138"/>
                    <a:pt x="594" y="115"/>
                  </a:cubicBezTo>
                  <a:cubicBezTo>
                    <a:pt x="549" y="69"/>
                    <a:pt x="526" y="46"/>
                    <a:pt x="480" y="46"/>
                  </a:cubicBezTo>
                  <a:cubicBezTo>
                    <a:pt x="435" y="1"/>
                    <a:pt x="389" y="1"/>
                    <a:pt x="343"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2" name="Google Shape;4938;p38">
              <a:extLst>
                <a:ext uri="{FF2B5EF4-FFF2-40B4-BE49-F238E27FC236}">
                  <a16:creationId xmlns:a16="http://schemas.microsoft.com/office/drawing/2014/main" id="{22F395C7-D650-6E41-5C94-6E4021F76F94}"/>
                </a:ext>
              </a:extLst>
            </p:cNvPr>
            <p:cNvSpPr/>
            <p:nvPr/>
          </p:nvSpPr>
          <p:spPr>
            <a:xfrm>
              <a:off x="6768156" y="2536368"/>
              <a:ext cx="592163" cy="574896"/>
            </a:xfrm>
            <a:custGeom>
              <a:avLst/>
              <a:gdLst/>
              <a:ahLst/>
              <a:cxnLst/>
              <a:rect l="l" t="t" r="r" b="b"/>
              <a:pathLst>
                <a:path w="21160" h="20543" extrusionOk="0">
                  <a:moveTo>
                    <a:pt x="12075" y="17964"/>
                  </a:moveTo>
                  <a:lnTo>
                    <a:pt x="12075" y="17964"/>
                  </a:lnTo>
                  <a:cubicBezTo>
                    <a:pt x="12007" y="18032"/>
                    <a:pt x="11938" y="18078"/>
                    <a:pt x="11847" y="18146"/>
                  </a:cubicBezTo>
                  <a:cubicBezTo>
                    <a:pt x="11824" y="18123"/>
                    <a:pt x="11801" y="18100"/>
                    <a:pt x="11755" y="18100"/>
                  </a:cubicBezTo>
                  <a:lnTo>
                    <a:pt x="11801" y="18100"/>
                  </a:lnTo>
                  <a:cubicBezTo>
                    <a:pt x="11892" y="18055"/>
                    <a:pt x="11984" y="18009"/>
                    <a:pt x="12075" y="17964"/>
                  </a:cubicBezTo>
                  <a:close/>
                  <a:moveTo>
                    <a:pt x="20954" y="0"/>
                  </a:moveTo>
                  <a:cubicBezTo>
                    <a:pt x="20886" y="0"/>
                    <a:pt x="20794" y="69"/>
                    <a:pt x="20794" y="160"/>
                  </a:cubicBezTo>
                  <a:cubicBezTo>
                    <a:pt x="20749" y="297"/>
                    <a:pt x="20749" y="457"/>
                    <a:pt x="20726" y="594"/>
                  </a:cubicBezTo>
                  <a:cubicBezTo>
                    <a:pt x="20703" y="730"/>
                    <a:pt x="20703" y="845"/>
                    <a:pt x="20680" y="982"/>
                  </a:cubicBezTo>
                  <a:cubicBezTo>
                    <a:pt x="20634" y="1255"/>
                    <a:pt x="20612" y="1552"/>
                    <a:pt x="20566" y="1826"/>
                  </a:cubicBezTo>
                  <a:lnTo>
                    <a:pt x="20543" y="1849"/>
                  </a:lnTo>
                  <a:cubicBezTo>
                    <a:pt x="20498" y="2100"/>
                    <a:pt x="20475" y="2374"/>
                    <a:pt x="20406" y="2625"/>
                  </a:cubicBezTo>
                  <a:cubicBezTo>
                    <a:pt x="20338" y="2853"/>
                    <a:pt x="20269" y="3081"/>
                    <a:pt x="20178" y="3378"/>
                  </a:cubicBezTo>
                  <a:cubicBezTo>
                    <a:pt x="20132" y="3515"/>
                    <a:pt x="20087" y="3652"/>
                    <a:pt x="20041" y="3789"/>
                  </a:cubicBezTo>
                  <a:lnTo>
                    <a:pt x="20018" y="3835"/>
                  </a:lnTo>
                  <a:cubicBezTo>
                    <a:pt x="19927" y="4131"/>
                    <a:pt x="19813" y="4405"/>
                    <a:pt x="19721" y="4702"/>
                  </a:cubicBezTo>
                  <a:cubicBezTo>
                    <a:pt x="19653" y="4862"/>
                    <a:pt x="19607" y="4999"/>
                    <a:pt x="19539" y="5159"/>
                  </a:cubicBezTo>
                  <a:lnTo>
                    <a:pt x="19448" y="5364"/>
                  </a:lnTo>
                  <a:cubicBezTo>
                    <a:pt x="19402" y="5432"/>
                    <a:pt x="19356" y="5524"/>
                    <a:pt x="19333" y="5615"/>
                  </a:cubicBezTo>
                  <a:cubicBezTo>
                    <a:pt x="19265" y="5752"/>
                    <a:pt x="19196" y="5912"/>
                    <a:pt x="19128" y="6072"/>
                  </a:cubicBezTo>
                  <a:cubicBezTo>
                    <a:pt x="19082" y="6140"/>
                    <a:pt x="19060" y="6231"/>
                    <a:pt x="19014" y="6323"/>
                  </a:cubicBezTo>
                  <a:cubicBezTo>
                    <a:pt x="18991" y="6391"/>
                    <a:pt x="18968" y="6437"/>
                    <a:pt x="18945" y="6505"/>
                  </a:cubicBezTo>
                  <a:lnTo>
                    <a:pt x="18854" y="6711"/>
                  </a:lnTo>
                  <a:cubicBezTo>
                    <a:pt x="18808" y="6802"/>
                    <a:pt x="18786" y="6893"/>
                    <a:pt x="18740" y="6985"/>
                  </a:cubicBezTo>
                  <a:cubicBezTo>
                    <a:pt x="18672" y="7144"/>
                    <a:pt x="18603" y="7304"/>
                    <a:pt x="18535" y="7441"/>
                  </a:cubicBezTo>
                  <a:cubicBezTo>
                    <a:pt x="18466" y="7578"/>
                    <a:pt x="18420" y="7692"/>
                    <a:pt x="18352" y="7806"/>
                  </a:cubicBezTo>
                  <a:cubicBezTo>
                    <a:pt x="18261" y="7989"/>
                    <a:pt x="18169" y="8194"/>
                    <a:pt x="18101" y="8377"/>
                  </a:cubicBezTo>
                  <a:cubicBezTo>
                    <a:pt x="17987" y="8628"/>
                    <a:pt x="17873" y="8879"/>
                    <a:pt x="17713" y="9199"/>
                  </a:cubicBezTo>
                  <a:lnTo>
                    <a:pt x="17599" y="9450"/>
                  </a:lnTo>
                  <a:cubicBezTo>
                    <a:pt x="17507" y="9655"/>
                    <a:pt x="17393" y="9861"/>
                    <a:pt x="17302" y="10066"/>
                  </a:cubicBezTo>
                  <a:cubicBezTo>
                    <a:pt x="17188" y="10294"/>
                    <a:pt x="17074" y="10477"/>
                    <a:pt x="16960" y="10682"/>
                  </a:cubicBezTo>
                  <a:lnTo>
                    <a:pt x="16800" y="10933"/>
                  </a:lnTo>
                  <a:cubicBezTo>
                    <a:pt x="16777" y="11002"/>
                    <a:pt x="16731" y="11070"/>
                    <a:pt x="16709" y="11116"/>
                  </a:cubicBezTo>
                  <a:cubicBezTo>
                    <a:pt x="16686" y="11184"/>
                    <a:pt x="16640" y="11253"/>
                    <a:pt x="16617" y="11299"/>
                  </a:cubicBezTo>
                  <a:cubicBezTo>
                    <a:pt x="16526" y="11436"/>
                    <a:pt x="16457" y="11550"/>
                    <a:pt x="16389" y="11687"/>
                  </a:cubicBezTo>
                  <a:cubicBezTo>
                    <a:pt x="16298" y="11846"/>
                    <a:pt x="16206" y="12029"/>
                    <a:pt x="16092" y="12212"/>
                  </a:cubicBezTo>
                  <a:lnTo>
                    <a:pt x="15978" y="12394"/>
                  </a:lnTo>
                  <a:lnTo>
                    <a:pt x="15910" y="12531"/>
                  </a:lnTo>
                  <a:cubicBezTo>
                    <a:pt x="15864" y="12600"/>
                    <a:pt x="15841" y="12645"/>
                    <a:pt x="15796" y="12714"/>
                  </a:cubicBezTo>
                  <a:lnTo>
                    <a:pt x="15704" y="12851"/>
                  </a:lnTo>
                  <a:lnTo>
                    <a:pt x="15590" y="13079"/>
                  </a:lnTo>
                  <a:cubicBezTo>
                    <a:pt x="15453" y="13284"/>
                    <a:pt x="15316" y="13490"/>
                    <a:pt x="15179" y="13718"/>
                  </a:cubicBezTo>
                  <a:lnTo>
                    <a:pt x="15156" y="13741"/>
                  </a:lnTo>
                  <a:lnTo>
                    <a:pt x="15111" y="13809"/>
                  </a:lnTo>
                  <a:lnTo>
                    <a:pt x="15049" y="13912"/>
                  </a:lnTo>
                  <a:lnTo>
                    <a:pt x="15049" y="13912"/>
                  </a:lnTo>
                  <a:cubicBezTo>
                    <a:pt x="14634" y="14523"/>
                    <a:pt x="14301" y="14986"/>
                    <a:pt x="13947" y="15384"/>
                  </a:cubicBezTo>
                  <a:cubicBezTo>
                    <a:pt x="13787" y="15590"/>
                    <a:pt x="13604" y="15841"/>
                    <a:pt x="13399" y="16046"/>
                  </a:cubicBezTo>
                  <a:cubicBezTo>
                    <a:pt x="13308" y="16138"/>
                    <a:pt x="13216" y="16252"/>
                    <a:pt x="13125" y="16343"/>
                  </a:cubicBezTo>
                  <a:lnTo>
                    <a:pt x="13056" y="16411"/>
                  </a:lnTo>
                  <a:cubicBezTo>
                    <a:pt x="12988" y="16480"/>
                    <a:pt x="12920" y="16571"/>
                    <a:pt x="12851" y="16640"/>
                  </a:cubicBezTo>
                  <a:cubicBezTo>
                    <a:pt x="12805" y="16685"/>
                    <a:pt x="12760" y="16708"/>
                    <a:pt x="12714" y="16754"/>
                  </a:cubicBezTo>
                  <a:lnTo>
                    <a:pt x="12646" y="16822"/>
                  </a:lnTo>
                  <a:lnTo>
                    <a:pt x="12623" y="16845"/>
                  </a:lnTo>
                  <a:cubicBezTo>
                    <a:pt x="12509" y="16936"/>
                    <a:pt x="12372" y="17051"/>
                    <a:pt x="12258" y="17119"/>
                  </a:cubicBezTo>
                  <a:cubicBezTo>
                    <a:pt x="12143" y="17210"/>
                    <a:pt x="12029" y="17279"/>
                    <a:pt x="11892" y="17324"/>
                  </a:cubicBezTo>
                  <a:lnTo>
                    <a:pt x="11847" y="17347"/>
                  </a:lnTo>
                  <a:cubicBezTo>
                    <a:pt x="11710" y="17416"/>
                    <a:pt x="11550" y="17484"/>
                    <a:pt x="11390" y="17530"/>
                  </a:cubicBezTo>
                  <a:cubicBezTo>
                    <a:pt x="11253" y="17598"/>
                    <a:pt x="11116" y="17644"/>
                    <a:pt x="10979" y="17712"/>
                  </a:cubicBezTo>
                  <a:cubicBezTo>
                    <a:pt x="10865" y="17758"/>
                    <a:pt x="10728" y="17804"/>
                    <a:pt x="10614" y="17827"/>
                  </a:cubicBezTo>
                  <a:cubicBezTo>
                    <a:pt x="10477" y="17872"/>
                    <a:pt x="10363" y="17918"/>
                    <a:pt x="10249" y="17941"/>
                  </a:cubicBezTo>
                  <a:cubicBezTo>
                    <a:pt x="10181" y="17941"/>
                    <a:pt x="10089" y="17964"/>
                    <a:pt x="10021" y="17964"/>
                  </a:cubicBezTo>
                  <a:lnTo>
                    <a:pt x="9952" y="17964"/>
                  </a:lnTo>
                  <a:cubicBezTo>
                    <a:pt x="9884" y="17941"/>
                    <a:pt x="9815" y="17941"/>
                    <a:pt x="9724" y="17918"/>
                  </a:cubicBezTo>
                  <a:lnTo>
                    <a:pt x="9678" y="17918"/>
                  </a:lnTo>
                  <a:cubicBezTo>
                    <a:pt x="9564" y="17895"/>
                    <a:pt x="9427" y="17895"/>
                    <a:pt x="9313" y="17895"/>
                  </a:cubicBezTo>
                  <a:lnTo>
                    <a:pt x="9245" y="17895"/>
                  </a:lnTo>
                  <a:cubicBezTo>
                    <a:pt x="9131" y="17872"/>
                    <a:pt x="8994" y="17872"/>
                    <a:pt x="8879" y="17872"/>
                  </a:cubicBezTo>
                  <a:lnTo>
                    <a:pt x="8218" y="17872"/>
                  </a:lnTo>
                  <a:cubicBezTo>
                    <a:pt x="8126" y="17849"/>
                    <a:pt x="8012" y="17827"/>
                    <a:pt x="7921" y="17804"/>
                  </a:cubicBezTo>
                  <a:cubicBezTo>
                    <a:pt x="7807" y="17781"/>
                    <a:pt x="7693" y="17758"/>
                    <a:pt x="7578" y="17712"/>
                  </a:cubicBezTo>
                  <a:lnTo>
                    <a:pt x="7464" y="17690"/>
                  </a:lnTo>
                  <a:lnTo>
                    <a:pt x="7373" y="17644"/>
                  </a:lnTo>
                  <a:lnTo>
                    <a:pt x="7282" y="17621"/>
                  </a:lnTo>
                  <a:cubicBezTo>
                    <a:pt x="7236" y="17598"/>
                    <a:pt x="7190" y="17576"/>
                    <a:pt x="7145" y="17553"/>
                  </a:cubicBezTo>
                  <a:cubicBezTo>
                    <a:pt x="6962" y="17484"/>
                    <a:pt x="6802" y="17416"/>
                    <a:pt x="6643" y="17347"/>
                  </a:cubicBezTo>
                  <a:cubicBezTo>
                    <a:pt x="6483" y="17256"/>
                    <a:pt x="6300" y="17187"/>
                    <a:pt x="6140" y="17096"/>
                  </a:cubicBezTo>
                  <a:cubicBezTo>
                    <a:pt x="5958" y="17005"/>
                    <a:pt x="5798" y="16936"/>
                    <a:pt x="5661" y="16845"/>
                  </a:cubicBezTo>
                  <a:lnTo>
                    <a:pt x="5661" y="16845"/>
                  </a:lnTo>
                  <a:lnTo>
                    <a:pt x="5707" y="16868"/>
                  </a:lnTo>
                  <a:cubicBezTo>
                    <a:pt x="5638" y="16822"/>
                    <a:pt x="5570" y="16777"/>
                    <a:pt x="5524" y="16731"/>
                  </a:cubicBezTo>
                  <a:cubicBezTo>
                    <a:pt x="5501" y="16731"/>
                    <a:pt x="5478" y="16708"/>
                    <a:pt x="5456" y="16685"/>
                  </a:cubicBezTo>
                  <a:cubicBezTo>
                    <a:pt x="5387" y="16640"/>
                    <a:pt x="5319" y="16571"/>
                    <a:pt x="5227" y="16571"/>
                  </a:cubicBezTo>
                  <a:cubicBezTo>
                    <a:pt x="5205" y="16548"/>
                    <a:pt x="5182" y="16548"/>
                    <a:pt x="5159" y="16548"/>
                  </a:cubicBezTo>
                  <a:cubicBezTo>
                    <a:pt x="5113" y="16548"/>
                    <a:pt x="5045" y="16571"/>
                    <a:pt x="4976" y="16594"/>
                  </a:cubicBezTo>
                  <a:lnTo>
                    <a:pt x="5022" y="16571"/>
                  </a:lnTo>
                  <a:cubicBezTo>
                    <a:pt x="5068" y="16526"/>
                    <a:pt x="5090" y="16503"/>
                    <a:pt x="5113" y="16457"/>
                  </a:cubicBezTo>
                  <a:cubicBezTo>
                    <a:pt x="5159" y="16411"/>
                    <a:pt x="5205" y="16366"/>
                    <a:pt x="5227" y="16297"/>
                  </a:cubicBezTo>
                  <a:cubicBezTo>
                    <a:pt x="5319" y="16160"/>
                    <a:pt x="5273" y="16001"/>
                    <a:pt x="5159" y="15909"/>
                  </a:cubicBezTo>
                  <a:cubicBezTo>
                    <a:pt x="5113" y="15886"/>
                    <a:pt x="5045" y="15864"/>
                    <a:pt x="4999" y="15841"/>
                  </a:cubicBezTo>
                  <a:cubicBezTo>
                    <a:pt x="4862" y="15795"/>
                    <a:pt x="4748" y="15772"/>
                    <a:pt x="4634" y="15704"/>
                  </a:cubicBezTo>
                  <a:cubicBezTo>
                    <a:pt x="4497" y="15635"/>
                    <a:pt x="4337" y="15567"/>
                    <a:pt x="4177" y="15476"/>
                  </a:cubicBezTo>
                  <a:lnTo>
                    <a:pt x="4177" y="15476"/>
                  </a:lnTo>
                  <a:lnTo>
                    <a:pt x="4200" y="15498"/>
                  </a:lnTo>
                  <a:cubicBezTo>
                    <a:pt x="4063" y="15407"/>
                    <a:pt x="3926" y="15339"/>
                    <a:pt x="3789" y="15247"/>
                  </a:cubicBezTo>
                  <a:cubicBezTo>
                    <a:pt x="3675" y="15202"/>
                    <a:pt x="3584" y="15133"/>
                    <a:pt x="3470" y="15088"/>
                  </a:cubicBezTo>
                  <a:cubicBezTo>
                    <a:pt x="3310" y="14973"/>
                    <a:pt x="3150" y="14905"/>
                    <a:pt x="3013" y="14814"/>
                  </a:cubicBezTo>
                  <a:cubicBezTo>
                    <a:pt x="2922" y="14791"/>
                    <a:pt x="2831" y="14745"/>
                    <a:pt x="2739" y="14700"/>
                  </a:cubicBezTo>
                  <a:cubicBezTo>
                    <a:pt x="2694" y="14677"/>
                    <a:pt x="2671" y="14677"/>
                    <a:pt x="2625" y="14654"/>
                  </a:cubicBezTo>
                  <a:lnTo>
                    <a:pt x="2580" y="14654"/>
                  </a:lnTo>
                  <a:cubicBezTo>
                    <a:pt x="2625" y="14585"/>
                    <a:pt x="2603" y="14494"/>
                    <a:pt x="2534" y="14448"/>
                  </a:cubicBezTo>
                  <a:cubicBezTo>
                    <a:pt x="2511" y="14426"/>
                    <a:pt x="2466" y="14403"/>
                    <a:pt x="2443" y="14403"/>
                  </a:cubicBezTo>
                  <a:cubicBezTo>
                    <a:pt x="2374" y="14403"/>
                    <a:pt x="2329" y="14426"/>
                    <a:pt x="2306" y="14471"/>
                  </a:cubicBezTo>
                  <a:lnTo>
                    <a:pt x="2260" y="14517"/>
                  </a:lnTo>
                  <a:lnTo>
                    <a:pt x="2237" y="14563"/>
                  </a:lnTo>
                  <a:cubicBezTo>
                    <a:pt x="2237" y="14563"/>
                    <a:pt x="2214" y="14563"/>
                    <a:pt x="2214" y="14585"/>
                  </a:cubicBezTo>
                  <a:cubicBezTo>
                    <a:pt x="2123" y="14677"/>
                    <a:pt x="2055" y="14768"/>
                    <a:pt x="1986" y="14859"/>
                  </a:cubicBezTo>
                  <a:cubicBezTo>
                    <a:pt x="1895" y="14951"/>
                    <a:pt x="1781" y="15065"/>
                    <a:pt x="1689" y="15156"/>
                  </a:cubicBezTo>
                  <a:lnTo>
                    <a:pt x="1735" y="15133"/>
                  </a:lnTo>
                  <a:lnTo>
                    <a:pt x="1621" y="15225"/>
                  </a:lnTo>
                  <a:lnTo>
                    <a:pt x="1575" y="15270"/>
                  </a:lnTo>
                  <a:lnTo>
                    <a:pt x="1507" y="15316"/>
                  </a:lnTo>
                  <a:cubicBezTo>
                    <a:pt x="1416" y="15430"/>
                    <a:pt x="1301" y="15544"/>
                    <a:pt x="1187" y="15635"/>
                  </a:cubicBezTo>
                  <a:lnTo>
                    <a:pt x="1073" y="15727"/>
                  </a:lnTo>
                  <a:cubicBezTo>
                    <a:pt x="982" y="15795"/>
                    <a:pt x="891" y="15864"/>
                    <a:pt x="776" y="15955"/>
                  </a:cubicBezTo>
                  <a:cubicBezTo>
                    <a:pt x="708" y="16023"/>
                    <a:pt x="640" y="16069"/>
                    <a:pt x="548" y="16138"/>
                  </a:cubicBezTo>
                  <a:lnTo>
                    <a:pt x="434" y="16206"/>
                  </a:lnTo>
                  <a:lnTo>
                    <a:pt x="343" y="16297"/>
                  </a:lnTo>
                  <a:lnTo>
                    <a:pt x="229" y="16389"/>
                  </a:lnTo>
                  <a:lnTo>
                    <a:pt x="206" y="16411"/>
                  </a:lnTo>
                  <a:cubicBezTo>
                    <a:pt x="183" y="16411"/>
                    <a:pt x="160" y="16434"/>
                    <a:pt x="160" y="16434"/>
                  </a:cubicBezTo>
                  <a:cubicBezTo>
                    <a:pt x="115" y="16480"/>
                    <a:pt x="92" y="16503"/>
                    <a:pt x="69" y="16548"/>
                  </a:cubicBezTo>
                  <a:cubicBezTo>
                    <a:pt x="23" y="16594"/>
                    <a:pt x="0" y="16663"/>
                    <a:pt x="23" y="16708"/>
                  </a:cubicBezTo>
                  <a:cubicBezTo>
                    <a:pt x="69" y="16731"/>
                    <a:pt x="115" y="16754"/>
                    <a:pt x="137" y="16799"/>
                  </a:cubicBezTo>
                  <a:cubicBezTo>
                    <a:pt x="160" y="16799"/>
                    <a:pt x="160" y="16822"/>
                    <a:pt x="160" y="16822"/>
                  </a:cubicBezTo>
                  <a:lnTo>
                    <a:pt x="343" y="16822"/>
                  </a:lnTo>
                  <a:cubicBezTo>
                    <a:pt x="388" y="16799"/>
                    <a:pt x="434" y="16777"/>
                    <a:pt x="480" y="16754"/>
                  </a:cubicBezTo>
                  <a:cubicBezTo>
                    <a:pt x="480" y="16868"/>
                    <a:pt x="548" y="16959"/>
                    <a:pt x="685" y="17028"/>
                  </a:cubicBezTo>
                  <a:cubicBezTo>
                    <a:pt x="776" y="17073"/>
                    <a:pt x="868" y="17119"/>
                    <a:pt x="959" y="17165"/>
                  </a:cubicBezTo>
                  <a:cubicBezTo>
                    <a:pt x="1073" y="17210"/>
                    <a:pt x="1187" y="17256"/>
                    <a:pt x="1301" y="17324"/>
                  </a:cubicBezTo>
                  <a:cubicBezTo>
                    <a:pt x="1324" y="17347"/>
                    <a:pt x="1370" y="17370"/>
                    <a:pt x="1416" y="17393"/>
                  </a:cubicBezTo>
                  <a:cubicBezTo>
                    <a:pt x="1438" y="17439"/>
                    <a:pt x="1484" y="17461"/>
                    <a:pt x="1530" y="17484"/>
                  </a:cubicBezTo>
                  <a:cubicBezTo>
                    <a:pt x="1598" y="17530"/>
                    <a:pt x="1689" y="17576"/>
                    <a:pt x="1781" y="17644"/>
                  </a:cubicBezTo>
                  <a:lnTo>
                    <a:pt x="1895" y="17712"/>
                  </a:lnTo>
                  <a:lnTo>
                    <a:pt x="2009" y="17781"/>
                  </a:lnTo>
                  <a:cubicBezTo>
                    <a:pt x="2078" y="17804"/>
                    <a:pt x="2123" y="17849"/>
                    <a:pt x="2192" y="17895"/>
                  </a:cubicBezTo>
                  <a:cubicBezTo>
                    <a:pt x="2329" y="17964"/>
                    <a:pt x="2466" y="18055"/>
                    <a:pt x="2603" y="18123"/>
                  </a:cubicBezTo>
                  <a:cubicBezTo>
                    <a:pt x="2671" y="18146"/>
                    <a:pt x="2739" y="18169"/>
                    <a:pt x="2808" y="18192"/>
                  </a:cubicBezTo>
                  <a:cubicBezTo>
                    <a:pt x="2854" y="18215"/>
                    <a:pt x="2922" y="18237"/>
                    <a:pt x="2991" y="18237"/>
                  </a:cubicBezTo>
                  <a:lnTo>
                    <a:pt x="3036" y="18237"/>
                  </a:lnTo>
                  <a:cubicBezTo>
                    <a:pt x="3105" y="18215"/>
                    <a:pt x="3173" y="18192"/>
                    <a:pt x="3264" y="18146"/>
                  </a:cubicBezTo>
                  <a:cubicBezTo>
                    <a:pt x="3356" y="18100"/>
                    <a:pt x="3424" y="18009"/>
                    <a:pt x="3516" y="17941"/>
                  </a:cubicBezTo>
                  <a:lnTo>
                    <a:pt x="3561" y="17918"/>
                  </a:lnTo>
                  <a:cubicBezTo>
                    <a:pt x="3607" y="17872"/>
                    <a:pt x="3652" y="17827"/>
                    <a:pt x="3721" y="17781"/>
                  </a:cubicBezTo>
                  <a:cubicBezTo>
                    <a:pt x="3767" y="17735"/>
                    <a:pt x="3812" y="17690"/>
                    <a:pt x="3858" y="17644"/>
                  </a:cubicBezTo>
                  <a:cubicBezTo>
                    <a:pt x="3926" y="17576"/>
                    <a:pt x="4018" y="17507"/>
                    <a:pt x="4086" y="17439"/>
                  </a:cubicBezTo>
                  <a:lnTo>
                    <a:pt x="4200" y="17347"/>
                  </a:lnTo>
                  <a:cubicBezTo>
                    <a:pt x="4269" y="17279"/>
                    <a:pt x="4337" y="17210"/>
                    <a:pt x="4406" y="17165"/>
                  </a:cubicBezTo>
                  <a:lnTo>
                    <a:pt x="4497" y="17073"/>
                  </a:lnTo>
                  <a:lnTo>
                    <a:pt x="4543" y="17051"/>
                  </a:lnTo>
                  <a:lnTo>
                    <a:pt x="4565" y="17028"/>
                  </a:lnTo>
                  <a:lnTo>
                    <a:pt x="4565" y="17028"/>
                  </a:lnTo>
                  <a:cubicBezTo>
                    <a:pt x="4360" y="17256"/>
                    <a:pt x="4177" y="17484"/>
                    <a:pt x="3926" y="17712"/>
                  </a:cubicBezTo>
                  <a:cubicBezTo>
                    <a:pt x="3767" y="17849"/>
                    <a:pt x="3607" y="17964"/>
                    <a:pt x="3447" y="18100"/>
                  </a:cubicBezTo>
                  <a:lnTo>
                    <a:pt x="3242" y="18237"/>
                  </a:lnTo>
                  <a:lnTo>
                    <a:pt x="3219" y="18260"/>
                  </a:lnTo>
                  <a:cubicBezTo>
                    <a:pt x="3082" y="18374"/>
                    <a:pt x="2945" y="18466"/>
                    <a:pt x="2831" y="18580"/>
                  </a:cubicBezTo>
                  <a:cubicBezTo>
                    <a:pt x="2694" y="18694"/>
                    <a:pt x="2648" y="18899"/>
                    <a:pt x="2717" y="19059"/>
                  </a:cubicBezTo>
                  <a:cubicBezTo>
                    <a:pt x="2762" y="19128"/>
                    <a:pt x="2785" y="19150"/>
                    <a:pt x="2831" y="19219"/>
                  </a:cubicBezTo>
                  <a:cubicBezTo>
                    <a:pt x="2876" y="19242"/>
                    <a:pt x="2899" y="19265"/>
                    <a:pt x="2922" y="19310"/>
                  </a:cubicBezTo>
                  <a:cubicBezTo>
                    <a:pt x="2968" y="19333"/>
                    <a:pt x="3013" y="19379"/>
                    <a:pt x="3059" y="19402"/>
                  </a:cubicBezTo>
                  <a:cubicBezTo>
                    <a:pt x="3219" y="19493"/>
                    <a:pt x="3379" y="19584"/>
                    <a:pt x="3516" y="19653"/>
                  </a:cubicBezTo>
                  <a:lnTo>
                    <a:pt x="3561" y="19675"/>
                  </a:lnTo>
                  <a:lnTo>
                    <a:pt x="3561" y="19698"/>
                  </a:lnTo>
                  <a:cubicBezTo>
                    <a:pt x="3698" y="19767"/>
                    <a:pt x="3835" y="19835"/>
                    <a:pt x="3995" y="19904"/>
                  </a:cubicBezTo>
                  <a:cubicBezTo>
                    <a:pt x="4292" y="20041"/>
                    <a:pt x="4588" y="20109"/>
                    <a:pt x="4908" y="20178"/>
                  </a:cubicBezTo>
                  <a:cubicBezTo>
                    <a:pt x="5022" y="20200"/>
                    <a:pt x="5136" y="20223"/>
                    <a:pt x="5227" y="20246"/>
                  </a:cubicBezTo>
                  <a:cubicBezTo>
                    <a:pt x="5342" y="20269"/>
                    <a:pt x="5456" y="20292"/>
                    <a:pt x="5570" y="20315"/>
                  </a:cubicBezTo>
                  <a:cubicBezTo>
                    <a:pt x="5752" y="20360"/>
                    <a:pt x="5935" y="20383"/>
                    <a:pt x="6163" y="20406"/>
                  </a:cubicBezTo>
                  <a:lnTo>
                    <a:pt x="6323" y="20406"/>
                  </a:lnTo>
                  <a:cubicBezTo>
                    <a:pt x="6369" y="20474"/>
                    <a:pt x="6437" y="20520"/>
                    <a:pt x="6506" y="20543"/>
                  </a:cubicBezTo>
                  <a:lnTo>
                    <a:pt x="7099" y="20543"/>
                  </a:lnTo>
                  <a:lnTo>
                    <a:pt x="7190" y="20520"/>
                  </a:lnTo>
                  <a:cubicBezTo>
                    <a:pt x="7327" y="20520"/>
                    <a:pt x="7464" y="20520"/>
                    <a:pt x="7601" y="20497"/>
                  </a:cubicBezTo>
                  <a:cubicBezTo>
                    <a:pt x="7989" y="20451"/>
                    <a:pt x="8354" y="20383"/>
                    <a:pt x="8697" y="20315"/>
                  </a:cubicBezTo>
                  <a:cubicBezTo>
                    <a:pt x="8834" y="20269"/>
                    <a:pt x="8971" y="20223"/>
                    <a:pt x="9108" y="20200"/>
                  </a:cubicBezTo>
                  <a:lnTo>
                    <a:pt x="9176" y="20178"/>
                  </a:lnTo>
                  <a:cubicBezTo>
                    <a:pt x="9336" y="20132"/>
                    <a:pt x="9473" y="20086"/>
                    <a:pt x="9633" y="20018"/>
                  </a:cubicBezTo>
                  <a:cubicBezTo>
                    <a:pt x="9678" y="19995"/>
                    <a:pt x="9724" y="19995"/>
                    <a:pt x="9770" y="19972"/>
                  </a:cubicBezTo>
                  <a:cubicBezTo>
                    <a:pt x="9861" y="19949"/>
                    <a:pt x="9929" y="19927"/>
                    <a:pt x="10021" y="19881"/>
                  </a:cubicBezTo>
                  <a:cubicBezTo>
                    <a:pt x="10135" y="19835"/>
                    <a:pt x="10249" y="19790"/>
                    <a:pt x="10386" y="19698"/>
                  </a:cubicBezTo>
                  <a:cubicBezTo>
                    <a:pt x="10454" y="19675"/>
                    <a:pt x="10500" y="19653"/>
                    <a:pt x="10569" y="19630"/>
                  </a:cubicBezTo>
                  <a:cubicBezTo>
                    <a:pt x="10751" y="19538"/>
                    <a:pt x="10911" y="19447"/>
                    <a:pt x="11094" y="19356"/>
                  </a:cubicBezTo>
                  <a:cubicBezTo>
                    <a:pt x="11230" y="19287"/>
                    <a:pt x="11367" y="19196"/>
                    <a:pt x="11504" y="19150"/>
                  </a:cubicBezTo>
                  <a:cubicBezTo>
                    <a:pt x="11618" y="19082"/>
                    <a:pt x="11755" y="19014"/>
                    <a:pt x="11892" y="18922"/>
                  </a:cubicBezTo>
                  <a:lnTo>
                    <a:pt x="12007" y="18831"/>
                  </a:lnTo>
                  <a:cubicBezTo>
                    <a:pt x="12052" y="18831"/>
                    <a:pt x="12075" y="18831"/>
                    <a:pt x="12098" y="18808"/>
                  </a:cubicBezTo>
                  <a:cubicBezTo>
                    <a:pt x="12143" y="18808"/>
                    <a:pt x="12189" y="18762"/>
                    <a:pt x="12258" y="18717"/>
                  </a:cubicBezTo>
                  <a:cubicBezTo>
                    <a:pt x="12326" y="18648"/>
                    <a:pt x="12395" y="18580"/>
                    <a:pt x="12463" y="18534"/>
                  </a:cubicBezTo>
                  <a:lnTo>
                    <a:pt x="12509" y="18489"/>
                  </a:lnTo>
                  <a:lnTo>
                    <a:pt x="12532" y="18466"/>
                  </a:lnTo>
                  <a:lnTo>
                    <a:pt x="12577" y="18443"/>
                  </a:lnTo>
                  <a:lnTo>
                    <a:pt x="12600" y="18420"/>
                  </a:lnTo>
                  <a:cubicBezTo>
                    <a:pt x="12714" y="18329"/>
                    <a:pt x="12828" y="18215"/>
                    <a:pt x="12942" y="18123"/>
                  </a:cubicBezTo>
                  <a:lnTo>
                    <a:pt x="13011" y="18078"/>
                  </a:lnTo>
                  <a:cubicBezTo>
                    <a:pt x="13079" y="18009"/>
                    <a:pt x="13148" y="17964"/>
                    <a:pt x="13216" y="17895"/>
                  </a:cubicBezTo>
                  <a:cubicBezTo>
                    <a:pt x="13399" y="17735"/>
                    <a:pt x="13604" y="17576"/>
                    <a:pt x="13787" y="17393"/>
                  </a:cubicBezTo>
                  <a:cubicBezTo>
                    <a:pt x="14038" y="17142"/>
                    <a:pt x="14243" y="16936"/>
                    <a:pt x="14449" y="16708"/>
                  </a:cubicBezTo>
                  <a:cubicBezTo>
                    <a:pt x="14654" y="16457"/>
                    <a:pt x="14860" y="16206"/>
                    <a:pt x="15019" y="15955"/>
                  </a:cubicBezTo>
                  <a:lnTo>
                    <a:pt x="15088" y="15864"/>
                  </a:lnTo>
                  <a:cubicBezTo>
                    <a:pt x="15156" y="15749"/>
                    <a:pt x="15248" y="15635"/>
                    <a:pt x="15316" y="15521"/>
                  </a:cubicBezTo>
                  <a:lnTo>
                    <a:pt x="15453" y="15293"/>
                  </a:lnTo>
                  <a:cubicBezTo>
                    <a:pt x="15499" y="15225"/>
                    <a:pt x="15522" y="15156"/>
                    <a:pt x="15567" y="15088"/>
                  </a:cubicBezTo>
                  <a:cubicBezTo>
                    <a:pt x="15750" y="14814"/>
                    <a:pt x="15887" y="14517"/>
                    <a:pt x="16047" y="14220"/>
                  </a:cubicBezTo>
                  <a:cubicBezTo>
                    <a:pt x="16092" y="14129"/>
                    <a:pt x="16138" y="14060"/>
                    <a:pt x="16184" y="13969"/>
                  </a:cubicBezTo>
                  <a:cubicBezTo>
                    <a:pt x="16206" y="13901"/>
                    <a:pt x="16252" y="13855"/>
                    <a:pt x="16275" y="13787"/>
                  </a:cubicBezTo>
                  <a:cubicBezTo>
                    <a:pt x="16343" y="13650"/>
                    <a:pt x="16435" y="13513"/>
                    <a:pt x="16503" y="13376"/>
                  </a:cubicBezTo>
                  <a:cubicBezTo>
                    <a:pt x="16640" y="13079"/>
                    <a:pt x="16800" y="12782"/>
                    <a:pt x="16937" y="12485"/>
                  </a:cubicBezTo>
                  <a:lnTo>
                    <a:pt x="17028" y="12303"/>
                  </a:lnTo>
                  <a:lnTo>
                    <a:pt x="17165" y="12029"/>
                  </a:lnTo>
                  <a:cubicBezTo>
                    <a:pt x="17211" y="11938"/>
                    <a:pt x="17256" y="11824"/>
                    <a:pt x="17325" y="11732"/>
                  </a:cubicBezTo>
                  <a:lnTo>
                    <a:pt x="17393" y="11595"/>
                  </a:lnTo>
                  <a:lnTo>
                    <a:pt x="17462" y="11458"/>
                  </a:lnTo>
                  <a:cubicBezTo>
                    <a:pt x="17507" y="11367"/>
                    <a:pt x="17576" y="11276"/>
                    <a:pt x="17622" y="11184"/>
                  </a:cubicBezTo>
                  <a:lnTo>
                    <a:pt x="17713" y="11047"/>
                  </a:lnTo>
                  <a:lnTo>
                    <a:pt x="17850" y="10774"/>
                  </a:lnTo>
                  <a:cubicBezTo>
                    <a:pt x="18010" y="10523"/>
                    <a:pt x="18169" y="10249"/>
                    <a:pt x="18329" y="9929"/>
                  </a:cubicBezTo>
                  <a:cubicBezTo>
                    <a:pt x="18489" y="9609"/>
                    <a:pt x="18626" y="9290"/>
                    <a:pt x="18763" y="9016"/>
                  </a:cubicBezTo>
                  <a:lnTo>
                    <a:pt x="18900" y="8696"/>
                  </a:lnTo>
                  <a:cubicBezTo>
                    <a:pt x="18945" y="8560"/>
                    <a:pt x="19014" y="8423"/>
                    <a:pt x="19082" y="8286"/>
                  </a:cubicBezTo>
                  <a:cubicBezTo>
                    <a:pt x="19128" y="8149"/>
                    <a:pt x="19196" y="8035"/>
                    <a:pt x="19242" y="7898"/>
                  </a:cubicBezTo>
                  <a:cubicBezTo>
                    <a:pt x="19288" y="7806"/>
                    <a:pt x="19311" y="7715"/>
                    <a:pt x="19333" y="7624"/>
                  </a:cubicBezTo>
                  <a:lnTo>
                    <a:pt x="19402" y="7464"/>
                  </a:lnTo>
                  <a:cubicBezTo>
                    <a:pt x="19470" y="7304"/>
                    <a:pt x="19539" y="7122"/>
                    <a:pt x="19607" y="6962"/>
                  </a:cubicBezTo>
                  <a:cubicBezTo>
                    <a:pt x="19653" y="6870"/>
                    <a:pt x="19699" y="6756"/>
                    <a:pt x="19744" y="6665"/>
                  </a:cubicBezTo>
                  <a:cubicBezTo>
                    <a:pt x="19790" y="6528"/>
                    <a:pt x="19836" y="6391"/>
                    <a:pt x="19881" y="6254"/>
                  </a:cubicBezTo>
                  <a:cubicBezTo>
                    <a:pt x="19904" y="6209"/>
                    <a:pt x="19904" y="6140"/>
                    <a:pt x="19927" y="6094"/>
                  </a:cubicBezTo>
                  <a:cubicBezTo>
                    <a:pt x="19950" y="6003"/>
                    <a:pt x="19973" y="5935"/>
                    <a:pt x="19995" y="5843"/>
                  </a:cubicBezTo>
                  <a:lnTo>
                    <a:pt x="20018" y="5798"/>
                  </a:lnTo>
                  <a:cubicBezTo>
                    <a:pt x="20041" y="5752"/>
                    <a:pt x="20041" y="5684"/>
                    <a:pt x="20018" y="5638"/>
                  </a:cubicBezTo>
                  <a:lnTo>
                    <a:pt x="20041" y="5592"/>
                  </a:lnTo>
                  <a:lnTo>
                    <a:pt x="20041" y="5524"/>
                  </a:lnTo>
                  <a:cubicBezTo>
                    <a:pt x="20155" y="5318"/>
                    <a:pt x="20224" y="5090"/>
                    <a:pt x="20269" y="4930"/>
                  </a:cubicBezTo>
                  <a:cubicBezTo>
                    <a:pt x="20383" y="4634"/>
                    <a:pt x="20498" y="4314"/>
                    <a:pt x="20589" y="3972"/>
                  </a:cubicBezTo>
                  <a:lnTo>
                    <a:pt x="20612" y="3858"/>
                  </a:lnTo>
                  <a:cubicBezTo>
                    <a:pt x="20703" y="3584"/>
                    <a:pt x="20771" y="3287"/>
                    <a:pt x="20840" y="2990"/>
                  </a:cubicBezTo>
                  <a:cubicBezTo>
                    <a:pt x="20908" y="2671"/>
                    <a:pt x="20954" y="2351"/>
                    <a:pt x="20977" y="2077"/>
                  </a:cubicBezTo>
                  <a:cubicBezTo>
                    <a:pt x="21000" y="1780"/>
                    <a:pt x="21023" y="1461"/>
                    <a:pt x="21045" y="1164"/>
                  </a:cubicBezTo>
                  <a:lnTo>
                    <a:pt x="21045" y="1118"/>
                  </a:lnTo>
                  <a:lnTo>
                    <a:pt x="21068" y="890"/>
                  </a:lnTo>
                  <a:lnTo>
                    <a:pt x="21091" y="685"/>
                  </a:lnTo>
                  <a:cubicBezTo>
                    <a:pt x="21091" y="525"/>
                    <a:pt x="21114" y="365"/>
                    <a:pt x="21137" y="228"/>
                  </a:cubicBezTo>
                  <a:cubicBezTo>
                    <a:pt x="21159" y="114"/>
                    <a:pt x="21091" y="23"/>
                    <a:pt x="21000"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3" name="Google Shape;4939;p38">
              <a:extLst>
                <a:ext uri="{FF2B5EF4-FFF2-40B4-BE49-F238E27FC236}">
                  <a16:creationId xmlns:a16="http://schemas.microsoft.com/office/drawing/2014/main" id="{8F64FF9A-D502-153A-52CC-CEF066F40A4F}"/>
                </a:ext>
              </a:extLst>
            </p:cNvPr>
            <p:cNvSpPr/>
            <p:nvPr/>
          </p:nvSpPr>
          <p:spPr>
            <a:xfrm>
              <a:off x="5935210" y="2430948"/>
              <a:ext cx="84347" cy="44300"/>
            </a:xfrm>
            <a:custGeom>
              <a:avLst/>
              <a:gdLst/>
              <a:ahLst/>
              <a:cxnLst/>
              <a:rect l="l" t="t" r="r" b="b"/>
              <a:pathLst>
                <a:path w="3014" h="1583" extrusionOk="0">
                  <a:moveTo>
                    <a:pt x="251" y="1"/>
                  </a:moveTo>
                  <a:cubicBezTo>
                    <a:pt x="183" y="1"/>
                    <a:pt x="137" y="24"/>
                    <a:pt x="92" y="69"/>
                  </a:cubicBezTo>
                  <a:cubicBezTo>
                    <a:pt x="46" y="115"/>
                    <a:pt x="0" y="183"/>
                    <a:pt x="0" y="229"/>
                  </a:cubicBezTo>
                  <a:cubicBezTo>
                    <a:pt x="0" y="298"/>
                    <a:pt x="23" y="343"/>
                    <a:pt x="69" y="412"/>
                  </a:cubicBezTo>
                  <a:cubicBezTo>
                    <a:pt x="69" y="412"/>
                    <a:pt x="69" y="435"/>
                    <a:pt x="92" y="457"/>
                  </a:cubicBezTo>
                  <a:cubicBezTo>
                    <a:pt x="114" y="503"/>
                    <a:pt x="160" y="572"/>
                    <a:pt x="206" y="617"/>
                  </a:cubicBezTo>
                  <a:cubicBezTo>
                    <a:pt x="206" y="686"/>
                    <a:pt x="228" y="754"/>
                    <a:pt x="297" y="800"/>
                  </a:cubicBezTo>
                  <a:cubicBezTo>
                    <a:pt x="320" y="823"/>
                    <a:pt x="365" y="868"/>
                    <a:pt x="411" y="891"/>
                  </a:cubicBezTo>
                  <a:cubicBezTo>
                    <a:pt x="502" y="960"/>
                    <a:pt x="571" y="1028"/>
                    <a:pt x="639" y="1097"/>
                  </a:cubicBezTo>
                  <a:cubicBezTo>
                    <a:pt x="753" y="1165"/>
                    <a:pt x="845" y="1256"/>
                    <a:pt x="959" y="1325"/>
                  </a:cubicBezTo>
                  <a:cubicBezTo>
                    <a:pt x="1027" y="1370"/>
                    <a:pt x="1119" y="1416"/>
                    <a:pt x="1210" y="1439"/>
                  </a:cubicBezTo>
                  <a:cubicBezTo>
                    <a:pt x="1256" y="1462"/>
                    <a:pt x="1324" y="1485"/>
                    <a:pt x="1370" y="1507"/>
                  </a:cubicBezTo>
                  <a:cubicBezTo>
                    <a:pt x="1544" y="1561"/>
                    <a:pt x="1710" y="1583"/>
                    <a:pt x="1877" y="1583"/>
                  </a:cubicBezTo>
                  <a:cubicBezTo>
                    <a:pt x="1995" y="1583"/>
                    <a:pt x="2114" y="1572"/>
                    <a:pt x="2237" y="1553"/>
                  </a:cubicBezTo>
                  <a:cubicBezTo>
                    <a:pt x="2328" y="1553"/>
                    <a:pt x="2397" y="1530"/>
                    <a:pt x="2465" y="1507"/>
                  </a:cubicBezTo>
                  <a:lnTo>
                    <a:pt x="2534" y="1507"/>
                  </a:lnTo>
                  <a:cubicBezTo>
                    <a:pt x="2579" y="1485"/>
                    <a:pt x="2625" y="1485"/>
                    <a:pt x="2671" y="1462"/>
                  </a:cubicBezTo>
                  <a:cubicBezTo>
                    <a:pt x="2716" y="1462"/>
                    <a:pt x="2785" y="1439"/>
                    <a:pt x="2831" y="1416"/>
                  </a:cubicBezTo>
                  <a:cubicBezTo>
                    <a:pt x="2876" y="1393"/>
                    <a:pt x="2922" y="1348"/>
                    <a:pt x="2945" y="1302"/>
                  </a:cubicBezTo>
                  <a:cubicBezTo>
                    <a:pt x="2968" y="1256"/>
                    <a:pt x="2990" y="1211"/>
                    <a:pt x="2990" y="1165"/>
                  </a:cubicBezTo>
                  <a:cubicBezTo>
                    <a:pt x="3013" y="1005"/>
                    <a:pt x="2922" y="891"/>
                    <a:pt x="2785" y="845"/>
                  </a:cubicBezTo>
                  <a:cubicBezTo>
                    <a:pt x="2751" y="832"/>
                    <a:pt x="2714" y="827"/>
                    <a:pt x="2675" y="827"/>
                  </a:cubicBezTo>
                  <a:cubicBezTo>
                    <a:pt x="2581" y="827"/>
                    <a:pt x="2478" y="859"/>
                    <a:pt x="2397" y="891"/>
                  </a:cubicBezTo>
                  <a:cubicBezTo>
                    <a:pt x="2260" y="914"/>
                    <a:pt x="2100" y="937"/>
                    <a:pt x="1963" y="960"/>
                  </a:cubicBezTo>
                  <a:cubicBezTo>
                    <a:pt x="1826" y="960"/>
                    <a:pt x="1689" y="960"/>
                    <a:pt x="1575" y="937"/>
                  </a:cubicBezTo>
                  <a:cubicBezTo>
                    <a:pt x="1461" y="914"/>
                    <a:pt x="1347" y="868"/>
                    <a:pt x="1233" y="823"/>
                  </a:cubicBezTo>
                  <a:cubicBezTo>
                    <a:pt x="1164" y="777"/>
                    <a:pt x="1073" y="708"/>
                    <a:pt x="982" y="663"/>
                  </a:cubicBezTo>
                  <a:cubicBezTo>
                    <a:pt x="890" y="594"/>
                    <a:pt x="799" y="549"/>
                    <a:pt x="708" y="480"/>
                  </a:cubicBezTo>
                  <a:cubicBezTo>
                    <a:pt x="685" y="435"/>
                    <a:pt x="639" y="412"/>
                    <a:pt x="616" y="366"/>
                  </a:cubicBezTo>
                  <a:cubicBezTo>
                    <a:pt x="571" y="320"/>
                    <a:pt x="548" y="298"/>
                    <a:pt x="525" y="252"/>
                  </a:cubicBezTo>
                  <a:lnTo>
                    <a:pt x="525" y="252"/>
                  </a:lnTo>
                  <a:cubicBezTo>
                    <a:pt x="525" y="252"/>
                    <a:pt x="548" y="275"/>
                    <a:pt x="548" y="275"/>
                  </a:cubicBezTo>
                  <a:cubicBezTo>
                    <a:pt x="502" y="229"/>
                    <a:pt x="457" y="161"/>
                    <a:pt x="434" y="92"/>
                  </a:cubicBezTo>
                  <a:cubicBezTo>
                    <a:pt x="388" y="47"/>
                    <a:pt x="320" y="24"/>
                    <a:pt x="251" y="24"/>
                  </a:cubicBezTo>
                  <a:cubicBezTo>
                    <a:pt x="251" y="24"/>
                    <a:pt x="251" y="1"/>
                    <a:pt x="251"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4" name="Google Shape;4940;p38">
              <a:extLst>
                <a:ext uri="{FF2B5EF4-FFF2-40B4-BE49-F238E27FC236}">
                  <a16:creationId xmlns:a16="http://schemas.microsoft.com/office/drawing/2014/main" id="{3C1E5275-FE7C-C082-E709-D483CD5B82B3}"/>
                </a:ext>
              </a:extLst>
            </p:cNvPr>
            <p:cNvSpPr/>
            <p:nvPr/>
          </p:nvSpPr>
          <p:spPr>
            <a:xfrm>
              <a:off x="5939044" y="2377301"/>
              <a:ext cx="86250" cy="50149"/>
            </a:xfrm>
            <a:custGeom>
              <a:avLst/>
              <a:gdLst/>
              <a:ahLst/>
              <a:cxnLst/>
              <a:rect l="l" t="t" r="r" b="b"/>
              <a:pathLst>
                <a:path w="3082" h="1792" extrusionOk="0">
                  <a:moveTo>
                    <a:pt x="228" y="1"/>
                  </a:moveTo>
                  <a:cubicBezTo>
                    <a:pt x="206" y="1"/>
                    <a:pt x="183" y="1"/>
                    <a:pt x="137" y="23"/>
                  </a:cubicBezTo>
                  <a:cubicBezTo>
                    <a:pt x="46" y="69"/>
                    <a:pt x="0" y="206"/>
                    <a:pt x="46" y="297"/>
                  </a:cubicBezTo>
                  <a:cubicBezTo>
                    <a:pt x="69" y="343"/>
                    <a:pt x="69" y="366"/>
                    <a:pt x="91" y="389"/>
                  </a:cubicBezTo>
                  <a:cubicBezTo>
                    <a:pt x="23" y="457"/>
                    <a:pt x="0" y="548"/>
                    <a:pt x="46" y="617"/>
                  </a:cubicBezTo>
                  <a:cubicBezTo>
                    <a:pt x="91" y="731"/>
                    <a:pt x="160" y="822"/>
                    <a:pt x="228" y="914"/>
                  </a:cubicBezTo>
                  <a:cubicBezTo>
                    <a:pt x="297" y="1028"/>
                    <a:pt x="411" y="1119"/>
                    <a:pt x="502" y="1210"/>
                  </a:cubicBezTo>
                  <a:cubicBezTo>
                    <a:pt x="571" y="1256"/>
                    <a:pt x="639" y="1279"/>
                    <a:pt x="708" y="1324"/>
                  </a:cubicBezTo>
                  <a:cubicBezTo>
                    <a:pt x="753" y="1347"/>
                    <a:pt x="799" y="1370"/>
                    <a:pt x="868" y="1393"/>
                  </a:cubicBezTo>
                  <a:cubicBezTo>
                    <a:pt x="959" y="1439"/>
                    <a:pt x="1050" y="1484"/>
                    <a:pt x="1164" y="1530"/>
                  </a:cubicBezTo>
                  <a:cubicBezTo>
                    <a:pt x="1187" y="1530"/>
                    <a:pt x="1210" y="1553"/>
                    <a:pt x="1233" y="1553"/>
                  </a:cubicBezTo>
                  <a:cubicBezTo>
                    <a:pt x="1256" y="1553"/>
                    <a:pt x="1278" y="1576"/>
                    <a:pt x="1301" y="1576"/>
                  </a:cubicBezTo>
                  <a:cubicBezTo>
                    <a:pt x="1438" y="1621"/>
                    <a:pt x="1575" y="1667"/>
                    <a:pt x="1712" y="1712"/>
                  </a:cubicBezTo>
                  <a:cubicBezTo>
                    <a:pt x="1872" y="1735"/>
                    <a:pt x="2032" y="1781"/>
                    <a:pt x="2191" y="1781"/>
                  </a:cubicBezTo>
                  <a:cubicBezTo>
                    <a:pt x="2237" y="1789"/>
                    <a:pt x="2283" y="1791"/>
                    <a:pt x="2328" y="1791"/>
                  </a:cubicBezTo>
                  <a:cubicBezTo>
                    <a:pt x="2417" y="1791"/>
                    <a:pt x="2503" y="1781"/>
                    <a:pt x="2579" y="1781"/>
                  </a:cubicBezTo>
                  <a:cubicBezTo>
                    <a:pt x="2625" y="1781"/>
                    <a:pt x="2671" y="1781"/>
                    <a:pt x="2716" y="1758"/>
                  </a:cubicBezTo>
                  <a:cubicBezTo>
                    <a:pt x="2785" y="1758"/>
                    <a:pt x="2853" y="1735"/>
                    <a:pt x="2899" y="1712"/>
                  </a:cubicBezTo>
                  <a:cubicBezTo>
                    <a:pt x="2945" y="1690"/>
                    <a:pt x="2990" y="1644"/>
                    <a:pt x="3036" y="1598"/>
                  </a:cubicBezTo>
                  <a:cubicBezTo>
                    <a:pt x="3082" y="1530"/>
                    <a:pt x="3082" y="1461"/>
                    <a:pt x="3082" y="1370"/>
                  </a:cubicBezTo>
                  <a:cubicBezTo>
                    <a:pt x="3059" y="1302"/>
                    <a:pt x="3013" y="1210"/>
                    <a:pt x="2945" y="1165"/>
                  </a:cubicBezTo>
                  <a:cubicBezTo>
                    <a:pt x="2876" y="1142"/>
                    <a:pt x="2831" y="1119"/>
                    <a:pt x="2762" y="1119"/>
                  </a:cubicBezTo>
                  <a:lnTo>
                    <a:pt x="2648" y="1119"/>
                  </a:lnTo>
                  <a:cubicBezTo>
                    <a:pt x="2625" y="1119"/>
                    <a:pt x="2602" y="1142"/>
                    <a:pt x="2557" y="1142"/>
                  </a:cubicBezTo>
                  <a:cubicBezTo>
                    <a:pt x="2534" y="1142"/>
                    <a:pt x="2511" y="1142"/>
                    <a:pt x="2488" y="1165"/>
                  </a:cubicBezTo>
                  <a:lnTo>
                    <a:pt x="2169" y="1165"/>
                  </a:lnTo>
                  <a:cubicBezTo>
                    <a:pt x="2032" y="1142"/>
                    <a:pt x="1917" y="1142"/>
                    <a:pt x="1803" y="1119"/>
                  </a:cubicBezTo>
                  <a:cubicBezTo>
                    <a:pt x="1621" y="1073"/>
                    <a:pt x="1438" y="1005"/>
                    <a:pt x="1256" y="936"/>
                  </a:cubicBezTo>
                  <a:cubicBezTo>
                    <a:pt x="1119" y="845"/>
                    <a:pt x="959" y="754"/>
                    <a:pt x="822" y="640"/>
                  </a:cubicBezTo>
                  <a:cubicBezTo>
                    <a:pt x="731" y="548"/>
                    <a:pt x="616" y="434"/>
                    <a:pt x="525" y="320"/>
                  </a:cubicBezTo>
                  <a:cubicBezTo>
                    <a:pt x="502" y="252"/>
                    <a:pt x="457" y="183"/>
                    <a:pt x="434" y="115"/>
                  </a:cubicBezTo>
                  <a:cubicBezTo>
                    <a:pt x="388" y="46"/>
                    <a:pt x="320" y="1"/>
                    <a:pt x="228"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5" name="Google Shape;4941;p38">
              <a:extLst>
                <a:ext uri="{FF2B5EF4-FFF2-40B4-BE49-F238E27FC236}">
                  <a16:creationId xmlns:a16="http://schemas.microsoft.com/office/drawing/2014/main" id="{9217A967-A708-FC38-AD4C-2C9C4B85BB9F}"/>
                </a:ext>
              </a:extLst>
            </p:cNvPr>
            <p:cNvSpPr/>
            <p:nvPr/>
          </p:nvSpPr>
          <p:spPr>
            <a:xfrm>
              <a:off x="5945425" y="2334512"/>
              <a:ext cx="91371" cy="45364"/>
            </a:xfrm>
            <a:custGeom>
              <a:avLst/>
              <a:gdLst/>
              <a:ahLst/>
              <a:cxnLst/>
              <a:rect l="l" t="t" r="r" b="b"/>
              <a:pathLst>
                <a:path w="3265" h="1621" extrusionOk="0">
                  <a:moveTo>
                    <a:pt x="251" y="0"/>
                  </a:moveTo>
                  <a:cubicBezTo>
                    <a:pt x="229" y="0"/>
                    <a:pt x="183" y="0"/>
                    <a:pt x="160" y="23"/>
                  </a:cubicBezTo>
                  <a:cubicBezTo>
                    <a:pt x="46" y="69"/>
                    <a:pt x="0" y="206"/>
                    <a:pt x="46" y="320"/>
                  </a:cubicBezTo>
                  <a:cubicBezTo>
                    <a:pt x="115" y="457"/>
                    <a:pt x="183" y="594"/>
                    <a:pt x="274" y="708"/>
                  </a:cubicBezTo>
                  <a:cubicBezTo>
                    <a:pt x="388" y="845"/>
                    <a:pt x="525" y="959"/>
                    <a:pt x="662" y="1050"/>
                  </a:cubicBezTo>
                  <a:cubicBezTo>
                    <a:pt x="776" y="1164"/>
                    <a:pt x="913" y="1256"/>
                    <a:pt x="1073" y="1324"/>
                  </a:cubicBezTo>
                  <a:cubicBezTo>
                    <a:pt x="1187" y="1393"/>
                    <a:pt x="1324" y="1438"/>
                    <a:pt x="1461" y="1484"/>
                  </a:cubicBezTo>
                  <a:cubicBezTo>
                    <a:pt x="1621" y="1530"/>
                    <a:pt x="1781" y="1575"/>
                    <a:pt x="1941" y="1598"/>
                  </a:cubicBezTo>
                  <a:cubicBezTo>
                    <a:pt x="2078" y="1621"/>
                    <a:pt x="2214" y="1621"/>
                    <a:pt x="2351" y="1621"/>
                  </a:cubicBezTo>
                  <a:cubicBezTo>
                    <a:pt x="2466" y="1598"/>
                    <a:pt x="2603" y="1598"/>
                    <a:pt x="2739" y="1552"/>
                  </a:cubicBezTo>
                  <a:cubicBezTo>
                    <a:pt x="2808" y="1552"/>
                    <a:pt x="2876" y="1530"/>
                    <a:pt x="2945" y="1484"/>
                  </a:cubicBezTo>
                  <a:cubicBezTo>
                    <a:pt x="2991" y="1461"/>
                    <a:pt x="3013" y="1438"/>
                    <a:pt x="3059" y="1415"/>
                  </a:cubicBezTo>
                  <a:lnTo>
                    <a:pt x="3082" y="1415"/>
                  </a:lnTo>
                  <a:cubicBezTo>
                    <a:pt x="3196" y="1347"/>
                    <a:pt x="3264" y="1233"/>
                    <a:pt x="3242" y="1096"/>
                  </a:cubicBezTo>
                  <a:cubicBezTo>
                    <a:pt x="3219" y="1027"/>
                    <a:pt x="3173" y="959"/>
                    <a:pt x="3105" y="913"/>
                  </a:cubicBezTo>
                  <a:cubicBezTo>
                    <a:pt x="3065" y="887"/>
                    <a:pt x="3032" y="875"/>
                    <a:pt x="2994" y="875"/>
                  </a:cubicBezTo>
                  <a:cubicBezTo>
                    <a:pt x="2967" y="875"/>
                    <a:pt x="2937" y="881"/>
                    <a:pt x="2899" y="890"/>
                  </a:cubicBezTo>
                  <a:lnTo>
                    <a:pt x="2739" y="890"/>
                  </a:lnTo>
                  <a:cubicBezTo>
                    <a:pt x="2694" y="913"/>
                    <a:pt x="2648" y="936"/>
                    <a:pt x="2603" y="936"/>
                  </a:cubicBezTo>
                  <a:cubicBezTo>
                    <a:pt x="2488" y="959"/>
                    <a:pt x="2374" y="982"/>
                    <a:pt x="2283" y="982"/>
                  </a:cubicBezTo>
                  <a:cubicBezTo>
                    <a:pt x="2234" y="988"/>
                    <a:pt x="2185" y="991"/>
                    <a:pt x="2136" y="991"/>
                  </a:cubicBezTo>
                  <a:cubicBezTo>
                    <a:pt x="2002" y="991"/>
                    <a:pt x="1869" y="970"/>
                    <a:pt x="1735" y="936"/>
                  </a:cubicBezTo>
                  <a:cubicBezTo>
                    <a:pt x="1553" y="890"/>
                    <a:pt x="1347" y="845"/>
                    <a:pt x="1165" y="754"/>
                  </a:cubicBezTo>
                  <a:cubicBezTo>
                    <a:pt x="1005" y="662"/>
                    <a:pt x="822" y="548"/>
                    <a:pt x="685" y="434"/>
                  </a:cubicBezTo>
                  <a:cubicBezTo>
                    <a:pt x="640" y="388"/>
                    <a:pt x="594" y="320"/>
                    <a:pt x="548" y="274"/>
                  </a:cubicBezTo>
                  <a:cubicBezTo>
                    <a:pt x="525" y="229"/>
                    <a:pt x="503" y="183"/>
                    <a:pt x="480" y="114"/>
                  </a:cubicBezTo>
                  <a:cubicBezTo>
                    <a:pt x="434" y="46"/>
                    <a:pt x="343" y="0"/>
                    <a:pt x="251"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6" name="Google Shape;4942;p38">
              <a:extLst>
                <a:ext uri="{FF2B5EF4-FFF2-40B4-BE49-F238E27FC236}">
                  <a16:creationId xmlns:a16="http://schemas.microsoft.com/office/drawing/2014/main" id="{FEF2FB27-9D88-7C3E-7F15-C6923A6A8580}"/>
                </a:ext>
              </a:extLst>
            </p:cNvPr>
            <p:cNvSpPr/>
            <p:nvPr/>
          </p:nvSpPr>
          <p:spPr>
            <a:xfrm>
              <a:off x="5945425" y="2445640"/>
              <a:ext cx="65821" cy="20317"/>
            </a:xfrm>
            <a:custGeom>
              <a:avLst/>
              <a:gdLst/>
              <a:ahLst/>
              <a:cxnLst/>
              <a:rect l="l" t="t" r="r" b="b"/>
              <a:pathLst>
                <a:path w="2352" h="726" extrusionOk="0">
                  <a:moveTo>
                    <a:pt x="92" y="1"/>
                  </a:moveTo>
                  <a:cubicBezTo>
                    <a:pt x="69" y="1"/>
                    <a:pt x="69" y="1"/>
                    <a:pt x="46" y="24"/>
                  </a:cubicBezTo>
                  <a:cubicBezTo>
                    <a:pt x="0" y="47"/>
                    <a:pt x="0" y="92"/>
                    <a:pt x="23" y="138"/>
                  </a:cubicBezTo>
                  <a:cubicBezTo>
                    <a:pt x="69" y="183"/>
                    <a:pt x="115" y="229"/>
                    <a:pt x="160" y="275"/>
                  </a:cubicBezTo>
                  <a:cubicBezTo>
                    <a:pt x="229" y="320"/>
                    <a:pt x="274" y="366"/>
                    <a:pt x="320" y="389"/>
                  </a:cubicBezTo>
                  <a:cubicBezTo>
                    <a:pt x="366" y="412"/>
                    <a:pt x="388" y="435"/>
                    <a:pt x="411" y="457"/>
                  </a:cubicBezTo>
                  <a:cubicBezTo>
                    <a:pt x="480" y="503"/>
                    <a:pt x="548" y="549"/>
                    <a:pt x="617" y="572"/>
                  </a:cubicBezTo>
                  <a:cubicBezTo>
                    <a:pt x="776" y="663"/>
                    <a:pt x="936" y="686"/>
                    <a:pt x="1096" y="708"/>
                  </a:cubicBezTo>
                  <a:cubicBezTo>
                    <a:pt x="1187" y="720"/>
                    <a:pt x="1284" y="726"/>
                    <a:pt x="1381" y="726"/>
                  </a:cubicBezTo>
                  <a:cubicBezTo>
                    <a:pt x="1478" y="726"/>
                    <a:pt x="1575" y="720"/>
                    <a:pt x="1667" y="708"/>
                  </a:cubicBezTo>
                  <a:lnTo>
                    <a:pt x="1758" y="708"/>
                  </a:lnTo>
                  <a:cubicBezTo>
                    <a:pt x="1804" y="708"/>
                    <a:pt x="1849" y="686"/>
                    <a:pt x="1872" y="686"/>
                  </a:cubicBezTo>
                  <a:cubicBezTo>
                    <a:pt x="1941" y="686"/>
                    <a:pt x="1986" y="663"/>
                    <a:pt x="2055" y="663"/>
                  </a:cubicBezTo>
                  <a:cubicBezTo>
                    <a:pt x="2146" y="640"/>
                    <a:pt x="2214" y="594"/>
                    <a:pt x="2306" y="572"/>
                  </a:cubicBezTo>
                  <a:cubicBezTo>
                    <a:pt x="2306" y="572"/>
                    <a:pt x="2329" y="549"/>
                    <a:pt x="2329" y="526"/>
                  </a:cubicBezTo>
                  <a:cubicBezTo>
                    <a:pt x="2351" y="503"/>
                    <a:pt x="2351" y="480"/>
                    <a:pt x="2329" y="457"/>
                  </a:cubicBezTo>
                  <a:cubicBezTo>
                    <a:pt x="2329" y="435"/>
                    <a:pt x="2306" y="435"/>
                    <a:pt x="2283" y="412"/>
                  </a:cubicBezTo>
                  <a:cubicBezTo>
                    <a:pt x="2260" y="412"/>
                    <a:pt x="2237" y="412"/>
                    <a:pt x="2214" y="435"/>
                  </a:cubicBezTo>
                  <a:cubicBezTo>
                    <a:pt x="2169" y="435"/>
                    <a:pt x="2123" y="457"/>
                    <a:pt x="2078" y="480"/>
                  </a:cubicBezTo>
                  <a:lnTo>
                    <a:pt x="2100" y="480"/>
                  </a:lnTo>
                  <a:cubicBezTo>
                    <a:pt x="2032" y="480"/>
                    <a:pt x="1986" y="503"/>
                    <a:pt x="1918" y="526"/>
                  </a:cubicBezTo>
                  <a:lnTo>
                    <a:pt x="1826" y="526"/>
                  </a:lnTo>
                  <a:cubicBezTo>
                    <a:pt x="1758" y="549"/>
                    <a:pt x="1712" y="549"/>
                    <a:pt x="1667" y="549"/>
                  </a:cubicBezTo>
                  <a:lnTo>
                    <a:pt x="1461" y="549"/>
                  </a:lnTo>
                  <a:cubicBezTo>
                    <a:pt x="1416" y="572"/>
                    <a:pt x="1370" y="572"/>
                    <a:pt x="1324" y="572"/>
                  </a:cubicBezTo>
                  <a:cubicBezTo>
                    <a:pt x="1233" y="572"/>
                    <a:pt x="1119" y="549"/>
                    <a:pt x="1005" y="526"/>
                  </a:cubicBezTo>
                  <a:cubicBezTo>
                    <a:pt x="959" y="526"/>
                    <a:pt x="913" y="503"/>
                    <a:pt x="868" y="503"/>
                  </a:cubicBezTo>
                  <a:cubicBezTo>
                    <a:pt x="799" y="480"/>
                    <a:pt x="754" y="457"/>
                    <a:pt x="685" y="435"/>
                  </a:cubicBezTo>
                  <a:cubicBezTo>
                    <a:pt x="548" y="366"/>
                    <a:pt x="411" y="275"/>
                    <a:pt x="297" y="161"/>
                  </a:cubicBezTo>
                  <a:cubicBezTo>
                    <a:pt x="251" y="115"/>
                    <a:pt x="206" y="69"/>
                    <a:pt x="160" y="24"/>
                  </a:cubicBezTo>
                  <a:cubicBezTo>
                    <a:pt x="137" y="1"/>
                    <a:pt x="115" y="1"/>
                    <a:pt x="92"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7" name="Google Shape;4943;p38">
              <a:extLst>
                <a:ext uri="{FF2B5EF4-FFF2-40B4-BE49-F238E27FC236}">
                  <a16:creationId xmlns:a16="http://schemas.microsoft.com/office/drawing/2014/main" id="{0452A052-CEE9-1C41-6295-A5F39524A21B}"/>
                </a:ext>
              </a:extLst>
            </p:cNvPr>
            <p:cNvSpPr/>
            <p:nvPr/>
          </p:nvSpPr>
          <p:spPr>
            <a:xfrm>
              <a:off x="7008967" y="1811360"/>
              <a:ext cx="79869" cy="30672"/>
            </a:xfrm>
            <a:custGeom>
              <a:avLst/>
              <a:gdLst/>
              <a:ahLst/>
              <a:cxnLst/>
              <a:rect l="l" t="t" r="r" b="b"/>
              <a:pathLst>
                <a:path w="2854" h="1096" extrusionOk="0">
                  <a:moveTo>
                    <a:pt x="2420" y="0"/>
                  </a:moveTo>
                  <a:cubicBezTo>
                    <a:pt x="2374" y="0"/>
                    <a:pt x="2329" y="23"/>
                    <a:pt x="2283" y="23"/>
                  </a:cubicBezTo>
                  <a:cubicBezTo>
                    <a:pt x="2215" y="46"/>
                    <a:pt x="2146" y="69"/>
                    <a:pt x="2055" y="115"/>
                  </a:cubicBezTo>
                  <a:cubicBezTo>
                    <a:pt x="1986" y="137"/>
                    <a:pt x="1918" y="183"/>
                    <a:pt x="1849" y="206"/>
                  </a:cubicBezTo>
                  <a:cubicBezTo>
                    <a:pt x="1735" y="274"/>
                    <a:pt x="1598" y="297"/>
                    <a:pt x="1461" y="343"/>
                  </a:cubicBezTo>
                  <a:cubicBezTo>
                    <a:pt x="1279" y="388"/>
                    <a:pt x="1119" y="411"/>
                    <a:pt x="936" y="434"/>
                  </a:cubicBezTo>
                  <a:cubicBezTo>
                    <a:pt x="914" y="411"/>
                    <a:pt x="891" y="411"/>
                    <a:pt x="891" y="411"/>
                  </a:cubicBezTo>
                  <a:cubicBezTo>
                    <a:pt x="799" y="411"/>
                    <a:pt x="708" y="388"/>
                    <a:pt x="640" y="388"/>
                  </a:cubicBezTo>
                  <a:cubicBezTo>
                    <a:pt x="526" y="366"/>
                    <a:pt x="434" y="366"/>
                    <a:pt x="320" y="366"/>
                  </a:cubicBezTo>
                  <a:cubicBezTo>
                    <a:pt x="115" y="366"/>
                    <a:pt x="1" y="617"/>
                    <a:pt x="69" y="799"/>
                  </a:cubicBezTo>
                  <a:cubicBezTo>
                    <a:pt x="92" y="891"/>
                    <a:pt x="160" y="936"/>
                    <a:pt x="252" y="982"/>
                  </a:cubicBezTo>
                  <a:lnTo>
                    <a:pt x="274" y="982"/>
                  </a:lnTo>
                  <a:cubicBezTo>
                    <a:pt x="274" y="1005"/>
                    <a:pt x="297" y="1005"/>
                    <a:pt x="320" y="1005"/>
                  </a:cubicBezTo>
                  <a:cubicBezTo>
                    <a:pt x="389" y="1028"/>
                    <a:pt x="480" y="1028"/>
                    <a:pt x="571" y="1028"/>
                  </a:cubicBezTo>
                  <a:cubicBezTo>
                    <a:pt x="662" y="1050"/>
                    <a:pt x="754" y="1073"/>
                    <a:pt x="845" y="1073"/>
                  </a:cubicBezTo>
                  <a:cubicBezTo>
                    <a:pt x="1073" y="1096"/>
                    <a:pt x="1302" y="1096"/>
                    <a:pt x="1530" y="1096"/>
                  </a:cubicBezTo>
                  <a:cubicBezTo>
                    <a:pt x="1758" y="1096"/>
                    <a:pt x="1986" y="1050"/>
                    <a:pt x="2215" y="959"/>
                  </a:cubicBezTo>
                  <a:cubicBezTo>
                    <a:pt x="2306" y="913"/>
                    <a:pt x="2397" y="868"/>
                    <a:pt x="2466" y="799"/>
                  </a:cubicBezTo>
                  <a:cubicBezTo>
                    <a:pt x="2557" y="731"/>
                    <a:pt x="2648" y="639"/>
                    <a:pt x="2740" y="548"/>
                  </a:cubicBezTo>
                  <a:cubicBezTo>
                    <a:pt x="2854" y="411"/>
                    <a:pt x="2808" y="206"/>
                    <a:pt x="2671" y="92"/>
                  </a:cubicBezTo>
                  <a:cubicBezTo>
                    <a:pt x="2625" y="69"/>
                    <a:pt x="2580" y="46"/>
                    <a:pt x="2534" y="46"/>
                  </a:cubicBezTo>
                  <a:cubicBezTo>
                    <a:pt x="2534" y="23"/>
                    <a:pt x="2534" y="23"/>
                    <a:pt x="2534" y="23"/>
                  </a:cubicBezTo>
                  <a:cubicBezTo>
                    <a:pt x="2489" y="23"/>
                    <a:pt x="2443" y="0"/>
                    <a:pt x="2420" y="0"/>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8" name="Google Shape;4944;p38">
              <a:extLst>
                <a:ext uri="{FF2B5EF4-FFF2-40B4-BE49-F238E27FC236}">
                  <a16:creationId xmlns:a16="http://schemas.microsoft.com/office/drawing/2014/main" id="{2D2EBC8A-29B9-3339-02E9-A194C07DE54E}"/>
                </a:ext>
              </a:extLst>
            </p:cNvPr>
            <p:cNvSpPr/>
            <p:nvPr/>
          </p:nvSpPr>
          <p:spPr>
            <a:xfrm>
              <a:off x="6802017" y="1246679"/>
              <a:ext cx="717340" cy="1061023"/>
            </a:xfrm>
            <a:custGeom>
              <a:avLst/>
              <a:gdLst/>
              <a:ahLst/>
              <a:cxnLst/>
              <a:rect l="l" t="t" r="r" b="b"/>
              <a:pathLst>
                <a:path w="25633" h="37914" extrusionOk="0">
                  <a:moveTo>
                    <a:pt x="17941" y="14518"/>
                  </a:moveTo>
                  <a:lnTo>
                    <a:pt x="17941" y="14518"/>
                  </a:lnTo>
                  <a:cubicBezTo>
                    <a:pt x="18032" y="14609"/>
                    <a:pt x="18123" y="14655"/>
                    <a:pt x="18215" y="14700"/>
                  </a:cubicBezTo>
                  <a:lnTo>
                    <a:pt x="18238" y="14723"/>
                  </a:lnTo>
                  <a:cubicBezTo>
                    <a:pt x="18260" y="14814"/>
                    <a:pt x="18306" y="14883"/>
                    <a:pt x="18329" y="14951"/>
                  </a:cubicBezTo>
                  <a:cubicBezTo>
                    <a:pt x="18352" y="15020"/>
                    <a:pt x="18375" y="15066"/>
                    <a:pt x="18397" y="15111"/>
                  </a:cubicBezTo>
                  <a:lnTo>
                    <a:pt x="18443" y="15180"/>
                  </a:lnTo>
                  <a:cubicBezTo>
                    <a:pt x="18511" y="15317"/>
                    <a:pt x="18580" y="15476"/>
                    <a:pt x="18648" y="15613"/>
                  </a:cubicBezTo>
                  <a:cubicBezTo>
                    <a:pt x="18717" y="15773"/>
                    <a:pt x="18785" y="15910"/>
                    <a:pt x="18831" y="16070"/>
                  </a:cubicBezTo>
                  <a:cubicBezTo>
                    <a:pt x="18854" y="16138"/>
                    <a:pt x="18877" y="16184"/>
                    <a:pt x="18900" y="16252"/>
                  </a:cubicBezTo>
                  <a:lnTo>
                    <a:pt x="18877" y="16252"/>
                  </a:lnTo>
                  <a:cubicBezTo>
                    <a:pt x="18831" y="16252"/>
                    <a:pt x="18763" y="16275"/>
                    <a:pt x="18717" y="16321"/>
                  </a:cubicBezTo>
                  <a:cubicBezTo>
                    <a:pt x="18694" y="16321"/>
                    <a:pt x="18694" y="16321"/>
                    <a:pt x="18694" y="16344"/>
                  </a:cubicBezTo>
                  <a:cubicBezTo>
                    <a:pt x="18671" y="16275"/>
                    <a:pt x="18648" y="16184"/>
                    <a:pt x="18626" y="16115"/>
                  </a:cubicBezTo>
                  <a:cubicBezTo>
                    <a:pt x="18580" y="15887"/>
                    <a:pt x="18511" y="15682"/>
                    <a:pt x="18397" y="15385"/>
                  </a:cubicBezTo>
                  <a:cubicBezTo>
                    <a:pt x="18352" y="15294"/>
                    <a:pt x="18306" y="15180"/>
                    <a:pt x="18238" y="15066"/>
                  </a:cubicBezTo>
                  <a:cubicBezTo>
                    <a:pt x="18192" y="14974"/>
                    <a:pt x="18146" y="14883"/>
                    <a:pt x="18101" y="14792"/>
                  </a:cubicBezTo>
                  <a:lnTo>
                    <a:pt x="18009" y="14655"/>
                  </a:lnTo>
                  <a:lnTo>
                    <a:pt x="17986" y="14586"/>
                  </a:lnTo>
                  <a:lnTo>
                    <a:pt x="17941" y="14518"/>
                  </a:lnTo>
                  <a:close/>
                  <a:moveTo>
                    <a:pt x="17986" y="1"/>
                  </a:moveTo>
                  <a:cubicBezTo>
                    <a:pt x="17941" y="1"/>
                    <a:pt x="17918" y="1"/>
                    <a:pt x="17872" y="24"/>
                  </a:cubicBezTo>
                  <a:cubicBezTo>
                    <a:pt x="17781" y="92"/>
                    <a:pt x="17758" y="229"/>
                    <a:pt x="17827" y="298"/>
                  </a:cubicBezTo>
                  <a:lnTo>
                    <a:pt x="17918" y="412"/>
                  </a:lnTo>
                  <a:cubicBezTo>
                    <a:pt x="17964" y="480"/>
                    <a:pt x="18032" y="571"/>
                    <a:pt x="18101" y="640"/>
                  </a:cubicBezTo>
                  <a:cubicBezTo>
                    <a:pt x="18101" y="686"/>
                    <a:pt x="18123" y="708"/>
                    <a:pt x="18146" y="754"/>
                  </a:cubicBezTo>
                  <a:cubicBezTo>
                    <a:pt x="18169" y="777"/>
                    <a:pt x="18192" y="800"/>
                    <a:pt x="18215" y="823"/>
                  </a:cubicBezTo>
                  <a:cubicBezTo>
                    <a:pt x="18283" y="914"/>
                    <a:pt x="18329" y="1005"/>
                    <a:pt x="18397" y="1096"/>
                  </a:cubicBezTo>
                  <a:lnTo>
                    <a:pt x="18420" y="1165"/>
                  </a:lnTo>
                  <a:lnTo>
                    <a:pt x="18466" y="1233"/>
                  </a:lnTo>
                  <a:cubicBezTo>
                    <a:pt x="18511" y="1348"/>
                    <a:pt x="18557" y="1439"/>
                    <a:pt x="18580" y="1530"/>
                  </a:cubicBezTo>
                  <a:cubicBezTo>
                    <a:pt x="18626" y="1736"/>
                    <a:pt x="18671" y="1918"/>
                    <a:pt x="18694" y="2124"/>
                  </a:cubicBezTo>
                  <a:lnTo>
                    <a:pt x="18740" y="2352"/>
                  </a:lnTo>
                  <a:cubicBezTo>
                    <a:pt x="18740" y="2443"/>
                    <a:pt x="18808" y="2512"/>
                    <a:pt x="18900" y="2534"/>
                  </a:cubicBezTo>
                  <a:cubicBezTo>
                    <a:pt x="18922" y="2717"/>
                    <a:pt x="18945" y="2922"/>
                    <a:pt x="18945" y="3196"/>
                  </a:cubicBezTo>
                  <a:cubicBezTo>
                    <a:pt x="18945" y="3333"/>
                    <a:pt x="18922" y="3470"/>
                    <a:pt x="18922" y="3607"/>
                  </a:cubicBezTo>
                  <a:cubicBezTo>
                    <a:pt x="18900" y="3721"/>
                    <a:pt x="18854" y="3858"/>
                    <a:pt x="18831" y="3972"/>
                  </a:cubicBezTo>
                  <a:cubicBezTo>
                    <a:pt x="18763" y="4155"/>
                    <a:pt x="18717" y="4292"/>
                    <a:pt x="18626" y="4429"/>
                  </a:cubicBezTo>
                  <a:lnTo>
                    <a:pt x="18603" y="4475"/>
                  </a:lnTo>
                  <a:lnTo>
                    <a:pt x="18580" y="4520"/>
                  </a:lnTo>
                  <a:lnTo>
                    <a:pt x="18557" y="4566"/>
                  </a:lnTo>
                  <a:cubicBezTo>
                    <a:pt x="18511" y="4612"/>
                    <a:pt x="18489" y="4680"/>
                    <a:pt x="18466" y="4726"/>
                  </a:cubicBezTo>
                  <a:cubicBezTo>
                    <a:pt x="18420" y="4817"/>
                    <a:pt x="18420" y="4908"/>
                    <a:pt x="18466" y="5000"/>
                  </a:cubicBezTo>
                  <a:cubicBezTo>
                    <a:pt x="18443" y="5022"/>
                    <a:pt x="18397" y="5045"/>
                    <a:pt x="18375" y="5068"/>
                  </a:cubicBezTo>
                  <a:cubicBezTo>
                    <a:pt x="18306" y="5159"/>
                    <a:pt x="18260" y="5251"/>
                    <a:pt x="18192" y="5319"/>
                  </a:cubicBezTo>
                  <a:lnTo>
                    <a:pt x="18169" y="5388"/>
                  </a:lnTo>
                  <a:cubicBezTo>
                    <a:pt x="18101" y="5479"/>
                    <a:pt x="18055" y="5547"/>
                    <a:pt x="18009" y="5639"/>
                  </a:cubicBezTo>
                  <a:cubicBezTo>
                    <a:pt x="17986" y="5730"/>
                    <a:pt x="17941" y="5821"/>
                    <a:pt x="17918" y="5890"/>
                  </a:cubicBezTo>
                  <a:cubicBezTo>
                    <a:pt x="17895" y="6004"/>
                    <a:pt x="17872" y="6072"/>
                    <a:pt x="17872" y="6164"/>
                  </a:cubicBezTo>
                  <a:cubicBezTo>
                    <a:pt x="17872" y="6278"/>
                    <a:pt x="17872" y="6415"/>
                    <a:pt x="17918" y="6529"/>
                  </a:cubicBezTo>
                  <a:cubicBezTo>
                    <a:pt x="17941" y="6620"/>
                    <a:pt x="17986" y="6711"/>
                    <a:pt x="18032" y="6780"/>
                  </a:cubicBezTo>
                  <a:cubicBezTo>
                    <a:pt x="18055" y="6826"/>
                    <a:pt x="18101" y="6848"/>
                    <a:pt x="18123" y="6871"/>
                  </a:cubicBezTo>
                  <a:cubicBezTo>
                    <a:pt x="18146" y="6894"/>
                    <a:pt x="18192" y="6917"/>
                    <a:pt x="18238" y="6940"/>
                  </a:cubicBezTo>
                  <a:cubicBezTo>
                    <a:pt x="18260" y="6940"/>
                    <a:pt x="18283" y="6963"/>
                    <a:pt x="18306" y="6963"/>
                  </a:cubicBezTo>
                  <a:cubicBezTo>
                    <a:pt x="18306" y="7031"/>
                    <a:pt x="18352" y="7077"/>
                    <a:pt x="18397" y="7122"/>
                  </a:cubicBezTo>
                  <a:cubicBezTo>
                    <a:pt x="18443" y="7145"/>
                    <a:pt x="18489" y="7168"/>
                    <a:pt x="18557" y="7168"/>
                  </a:cubicBezTo>
                  <a:cubicBezTo>
                    <a:pt x="18557" y="7191"/>
                    <a:pt x="18580" y="7191"/>
                    <a:pt x="18603" y="7191"/>
                  </a:cubicBezTo>
                  <a:cubicBezTo>
                    <a:pt x="18648" y="7191"/>
                    <a:pt x="18717" y="7168"/>
                    <a:pt x="18763" y="7145"/>
                  </a:cubicBezTo>
                  <a:cubicBezTo>
                    <a:pt x="18854" y="7100"/>
                    <a:pt x="18922" y="7031"/>
                    <a:pt x="18991" y="6940"/>
                  </a:cubicBezTo>
                  <a:cubicBezTo>
                    <a:pt x="19014" y="6940"/>
                    <a:pt x="19014" y="6917"/>
                    <a:pt x="19036" y="6894"/>
                  </a:cubicBezTo>
                  <a:cubicBezTo>
                    <a:pt x="19059" y="6894"/>
                    <a:pt x="19082" y="6871"/>
                    <a:pt x="19128" y="6848"/>
                  </a:cubicBezTo>
                  <a:cubicBezTo>
                    <a:pt x="19196" y="6826"/>
                    <a:pt x="19265" y="6780"/>
                    <a:pt x="19310" y="6734"/>
                  </a:cubicBezTo>
                  <a:cubicBezTo>
                    <a:pt x="19424" y="6666"/>
                    <a:pt x="19493" y="6552"/>
                    <a:pt x="19561" y="6483"/>
                  </a:cubicBezTo>
                  <a:lnTo>
                    <a:pt x="19607" y="6438"/>
                  </a:lnTo>
                  <a:cubicBezTo>
                    <a:pt x="19653" y="6392"/>
                    <a:pt x="19676" y="6369"/>
                    <a:pt x="19721" y="6323"/>
                  </a:cubicBezTo>
                  <a:cubicBezTo>
                    <a:pt x="19813" y="6232"/>
                    <a:pt x="19881" y="6141"/>
                    <a:pt x="19949" y="6050"/>
                  </a:cubicBezTo>
                  <a:cubicBezTo>
                    <a:pt x="20041" y="5913"/>
                    <a:pt x="20086" y="5821"/>
                    <a:pt x="20155" y="5730"/>
                  </a:cubicBezTo>
                  <a:cubicBezTo>
                    <a:pt x="20223" y="5570"/>
                    <a:pt x="20292" y="5410"/>
                    <a:pt x="20360" y="5251"/>
                  </a:cubicBezTo>
                  <a:lnTo>
                    <a:pt x="20383" y="5205"/>
                  </a:lnTo>
                  <a:lnTo>
                    <a:pt x="20429" y="5205"/>
                  </a:lnTo>
                  <a:cubicBezTo>
                    <a:pt x="20657" y="5251"/>
                    <a:pt x="20840" y="5296"/>
                    <a:pt x="20999" y="5319"/>
                  </a:cubicBezTo>
                  <a:cubicBezTo>
                    <a:pt x="21273" y="5410"/>
                    <a:pt x="21502" y="5502"/>
                    <a:pt x="21707" y="5616"/>
                  </a:cubicBezTo>
                  <a:cubicBezTo>
                    <a:pt x="21775" y="5662"/>
                    <a:pt x="21821" y="5707"/>
                    <a:pt x="21867" y="5753"/>
                  </a:cubicBezTo>
                  <a:cubicBezTo>
                    <a:pt x="21935" y="5798"/>
                    <a:pt x="21981" y="5844"/>
                    <a:pt x="22049" y="5890"/>
                  </a:cubicBezTo>
                  <a:cubicBezTo>
                    <a:pt x="22095" y="5958"/>
                    <a:pt x="22141" y="6004"/>
                    <a:pt x="22186" y="6072"/>
                  </a:cubicBezTo>
                  <a:cubicBezTo>
                    <a:pt x="22232" y="6118"/>
                    <a:pt x="22255" y="6164"/>
                    <a:pt x="22278" y="6209"/>
                  </a:cubicBezTo>
                  <a:cubicBezTo>
                    <a:pt x="22346" y="6323"/>
                    <a:pt x="22415" y="6460"/>
                    <a:pt x="22437" y="6597"/>
                  </a:cubicBezTo>
                  <a:cubicBezTo>
                    <a:pt x="22460" y="6689"/>
                    <a:pt x="22483" y="6780"/>
                    <a:pt x="22483" y="6894"/>
                  </a:cubicBezTo>
                  <a:cubicBezTo>
                    <a:pt x="22460" y="7168"/>
                    <a:pt x="22392" y="7442"/>
                    <a:pt x="22323" y="7693"/>
                  </a:cubicBezTo>
                  <a:cubicBezTo>
                    <a:pt x="22232" y="7967"/>
                    <a:pt x="22164" y="8195"/>
                    <a:pt x="22049" y="8378"/>
                  </a:cubicBezTo>
                  <a:cubicBezTo>
                    <a:pt x="21935" y="8583"/>
                    <a:pt x="21821" y="8720"/>
                    <a:pt x="21730" y="8857"/>
                  </a:cubicBezTo>
                  <a:cubicBezTo>
                    <a:pt x="21593" y="9040"/>
                    <a:pt x="21456" y="9199"/>
                    <a:pt x="21296" y="9382"/>
                  </a:cubicBezTo>
                  <a:cubicBezTo>
                    <a:pt x="21136" y="9519"/>
                    <a:pt x="20999" y="9633"/>
                    <a:pt x="20885" y="9747"/>
                  </a:cubicBezTo>
                  <a:cubicBezTo>
                    <a:pt x="20771" y="9816"/>
                    <a:pt x="20703" y="9884"/>
                    <a:pt x="20611" y="9953"/>
                  </a:cubicBezTo>
                  <a:cubicBezTo>
                    <a:pt x="20543" y="9998"/>
                    <a:pt x="20474" y="10044"/>
                    <a:pt x="20383" y="10090"/>
                  </a:cubicBezTo>
                  <a:cubicBezTo>
                    <a:pt x="20018" y="10272"/>
                    <a:pt x="19630" y="10432"/>
                    <a:pt x="19242" y="10546"/>
                  </a:cubicBezTo>
                  <a:cubicBezTo>
                    <a:pt x="19059" y="10592"/>
                    <a:pt x="18900" y="10615"/>
                    <a:pt x="18740" y="10637"/>
                  </a:cubicBezTo>
                  <a:cubicBezTo>
                    <a:pt x="18694" y="10637"/>
                    <a:pt x="18626" y="10637"/>
                    <a:pt x="18580" y="10660"/>
                  </a:cubicBezTo>
                  <a:lnTo>
                    <a:pt x="18397" y="10660"/>
                  </a:lnTo>
                  <a:cubicBezTo>
                    <a:pt x="18329" y="10660"/>
                    <a:pt x="18260" y="10660"/>
                    <a:pt x="18192" y="10706"/>
                  </a:cubicBezTo>
                  <a:cubicBezTo>
                    <a:pt x="18078" y="10752"/>
                    <a:pt x="18009" y="10843"/>
                    <a:pt x="17986" y="10957"/>
                  </a:cubicBezTo>
                  <a:cubicBezTo>
                    <a:pt x="17986" y="11003"/>
                    <a:pt x="17986" y="11071"/>
                    <a:pt x="18009" y="11117"/>
                  </a:cubicBezTo>
                  <a:cubicBezTo>
                    <a:pt x="18032" y="11185"/>
                    <a:pt x="18078" y="11208"/>
                    <a:pt x="18123" y="11254"/>
                  </a:cubicBezTo>
                  <a:cubicBezTo>
                    <a:pt x="18169" y="11299"/>
                    <a:pt x="18238" y="11322"/>
                    <a:pt x="18283" y="11322"/>
                  </a:cubicBezTo>
                  <a:cubicBezTo>
                    <a:pt x="18375" y="11368"/>
                    <a:pt x="18443" y="11368"/>
                    <a:pt x="18489" y="11391"/>
                  </a:cubicBezTo>
                  <a:cubicBezTo>
                    <a:pt x="18603" y="11436"/>
                    <a:pt x="18694" y="11482"/>
                    <a:pt x="18785" y="11550"/>
                  </a:cubicBezTo>
                  <a:cubicBezTo>
                    <a:pt x="18991" y="11665"/>
                    <a:pt x="19196" y="11824"/>
                    <a:pt x="19379" y="12007"/>
                  </a:cubicBezTo>
                  <a:cubicBezTo>
                    <a:pt x="19607" y="12258"/>
                    <a:pt x="19790" y="12486"/>
                    <a:pt x="19927" y="12692"/>
                  </a:cubicBezTo>
                  <a:cubicBezTo>
                    <a:pt x="19972" y="12806"/>
                    <a:pt x="20018" y="12920"/>
                    <a:pt x="20064" y="13057"/>
                  </a:cubicBezTo>
                  <a:cubicBezTo>
                    <a:pt x="20086" y="13125"/>
                    <a:pt x="20109" y="13217"/>
                    <a:pt x="20109" y="13308"/>
                  </a:cubicBezTo>
                  <a:cubicBezTo>
                    <a:pt x="20086" y="13445"/>
                    <a:pt x="20064" y="13605"/>
                    <a:pt x="20018" y="13787"/>
                  </a:cubicBezTo>
                  <a:cubicBezTo>
                    <a:pt x="20018" y="13833"/>
                    <a:pt x="19995" y="13879"/>
                    <a:pt x="19972" y="13924"/>
                  </a:cubicBezTo>
                  <a:cubicBezTo>
                    <a:pt x="19949" y="13970"/>
                    <a:pt x="19904" y="13993"/>
                    <a:pt x="19881" y="14038"/>
                  </a:cubicBezTo>
                  <a:cubicBezTo>
                    <a:pt x="19790" y="14130"/>
                    <a:pt x="19676" y="14198"/>
                    <a:pt x="19561" y="14267"/>
                  </a:cubicBezTo>
                  <a:cubicBezTo>
                    <a:pt x="19447" y="14335"/>
                    <a:pt x="19356" y="14381"/>
                    <a:pt x="19242" y="14404"/>
                  </a:cubicBezTo>
                  <a:cubicBezTo>
                    <a:pt x="19128" y="14426"/>
                    <a:pt x="19014" y="14449"/>
                    <a:pt x="18900" y="14449"/>
                  </a:cubicBezTo>
                  <a:cubicBezTo>
                    <a:pt x="18717" y="14449"/>
                    <a:pt x="18557" y="14426"/>
                    <a:pt x="18397" y="14381"/>
                  </a:cubicBezTo>
                  <a:cubicBezTo>
                    <a:pt x="18352" y="14358"/>
                    <a:pt x="18283" y="14335"/>
                    <a:pt x="18238" y="14312"/>
                  </a:cubicBezTo>
                  <a:cubicBezTo>
                    <a:pt x="18169" y="14267"/>
                    <a:pt x="18123" y="14221"/>
                    <a:pt x="18055" y="14153"/>
                  </a:cubicBezTo>
                  <a:lnTo>
                    <a:pt x="18032" y="14130"/>
                  </a:lnTo>
                  <a:cubicBezTo>
                    <a:pt x="17986" y="14107"/>
                    <a:pt x="17964" y="14107"/>
                    <a:pt x="17918" y="14107"/>
                  </a:cubicBezTo>
                  <a:cubicBezTo>
                    <a:pt x="17872" y="14107"/>
                    <a:pt x="17804" y="14130"/>
                    <a:pt x="17781" y="14153"/>
                  </a:cubicBezTo>
                  <a:cubicBezTo>
                    <a:pt x="17735" y="14130"/>
                    <a:pt x="17713" y="14084"/>
                    <a:pt x="17644" y="14061"/>
                  </a:cubicBezTo>
                  <a:cubicBezTo>
                    <a:pt x="17621" y="14038"/>
                    <a:pt x="17576" y="14038"/>
                    <a:pt x="17553" y="14038"/>
                  </a:cubicBezTo>
                  <a:cubicBezTo>
                    <a:pt x="17530" y="14038"/>
                    <a:pt x="17484" y="14038"/>
                    <a:pt x="17462" y="14061"/>
                  </a:cubicBezTo>
                  <a:cubicBezTo>
                    <a:pt x="17393" y="14084"/>
                    <a:pt x="17347" y="14130"/>
                    <a:pt x="17325" y="14198"/>
                  </a:cubicBezTo>
                  <a:cubicBezTo>
                    <a:pt x="17302" y="14267"/>
                    <a:pt x="17302" y="14312"/>
                    <a:pt x="17325" y="14358"/>
                  </a:cubicBezTo>
                  <a:cubicBezTo>
                    <a:pt x="17507" y="14678"/>
                    <a:pt x="17621" y="14929"/>
                    <a:pt x="17713" y="15180"/>
                  </a:cubicBezTo>
                  <a:lnTo>
                    <a:pt x="17758" y="15339"/>
                  </a:lnTo>
                  <a:lnTo>
                    <a:pt x="17758" y="15362"/>
                  </a:lnTo>
                  <a:cubicBezTo>
                    <a:pt x="17850" y="15591"/>
                    <a:pt x="17918" y="15819"/>
                    <a:pt x="17986" y="16047"/>
                  </a:cubicBezTo>
                  <a:cubicBezTo>
                    <a:pt x="18032" y="16275"/>
                    <a:pt x="18078" y="16481"/>
                    <a:pt x="18123" y="16709"/>
                  </a:cubicBezTo>
                  <a:cubicBezTo>
                    <a:pt x="18169" y="16937"/>
                    <a:pt x="18192" y="17188"/>
                    <a:pt x="18238" y="17439"/>
                  </a:cubicBezTo>
                  <a:cubicBezTo>
                    <a:pt x="18260" y="17668"/>
                    <a:pt x="18260" y="17919"/>
                    <a:pt x="18283" y="18170"/>
                  </a:cubicBezTo>
                  <a:cubicBezTo>
                    <a:pt x="18283" y="18398"/>
                    <a:pt x="18306" y="18626"/>
                    <a:pt x="18306" y="18855"/>
                  </a:cubicBezTo>
                  <a:cubicBezTo>
                    <a:pt x="18283" y="19128"/>
                    <a:pt x="18283" y="19402"/>
                    <a:pt x="18260" y="19699"/>
                  </a:cubicBezTo>
                  <a:lnTo>
                    <a:pt x="18238" y="19813"/>
                  </a:lnTo>
                  <a:cubicBezTo>
                    <a:pt x="18215" y="20178"/>
                    <a:pt x="18169" y="20544"/>
                    <a:pt x="18123" y="20817"/>
                  </a:cubicBezTo>
                  <a:lnTo>
                    <a:pt x="17986" y="21822"/>
                  </a:lnTo>
                  <a:cubicBezTo>
                    <a:pt x="17964" y="21982"/>
                    <a:pt x="17941" y="22164"/>
                    <a:pt x="17918" y="22324"/>
                  </a:cubicBezTo>
                  <a:cubicBezTo>
                    <a:pt x="17872" y="22461"/>
                    <a:pt x="17850" y="22598"/>
                    <a:pt x="17827" y="22735"/>
                  </a:cubicBezTo>
                  <a:lnTo>
                    <a:pt x="17804" y="22803"/>
                  </a:lnTo>
                  <a:lnTo>
                    <a:pt x="17781" y="22895"/>
                  </a:lnTo>
                  <a:lnTo>
                    <a:pt x="17758" y="22986"/>
                  </a:lnTo>
                  <a:cubicBezTo>
                    <a:pt x="17735" y="23054"/>
                    <a:pt x="17713" y="23123"/>
                    <a:pt x="17690" y="23191"/>
                  </a:cubicBezTo>
                  <a:cubicBezTo>
                    <a:pt x="17553" y="23671"/>
                    <a:pt x="17393" y="24173"/>
                    <a:pt x="17210" y="24652"/>
                  </a:cubicBezTo>
                  <a:cubicBezTo>
                    <a:pt x="17142" y="24812"/>
                    <a:pt x="17073" y="24949"/>
                    <a:pt x="17028" y="25086"/>
                  </a:cubicBezTo>
                  <a:cubicBezTo>
                    <a:pt x="17005" y="24880"/>
                    <a:pt x="16937" y="24675"/>
                    <a:pt x="16845" y="24492"/>
                  </a:cubicBezTo>
                  <a:cubicBezTo>
                    <a:pt x="16777" y="24378"/>
                    <a:pt x="16708" y="24287"/>
                    <a:pt x="16617" y="24196"/>
                  </a:cubicBezTo>
                  <a:cubicBezTo>
                    <a:pt x="16549" y="24127"/>
                    <a:pt x="16457" y="24059"/>
                    <a:pt x="16366" y="24013"/>
                  </a:cubicBezTo>
                  <a:cubicBezTo>
                    <a:pt x="16206" y="23899"/>
                    <a:pt x="16024" y="23853"/>
                    <a:pt x="15864" y="23808"/>
                  </a:cubicBezTo>
                  <a:cubicBezTo>
                    <a:pt x="15818" y="23808"/>
                    <a:pt x="15750" y="23785"/>
                    <a:pt x="15681" y="23785"/>
                  </a:cubicBezTo>
                  <a:cubicBezTo>
                    <a:pt x="15590" y="23762"/>
                    <a:pt x="15521" y="23762"/>
                    <a:pt x="15430" y="23762"/>
                  </a:cubicBezTo>
                  <a:cubicBezTo>
                    <a:pt x="15247" y="23762"/>
                    <a:pt x="15088" y="23785"/>
                    <a:pt x="14882" y="23853"/>
                  </a:cubicBezTo>
                  <a:cubicBezTo>
                    <a:pt x="14768" y="23899"/>
                    <a:pt x="14654" y="23967"/>
                    <a:pt x="14540" y="24036"/>
                  </a:cubicBezTo>
                  <a:lnTo>
                    <a:pt x="14471" y="24082"/>
                  </a:lnTo>
                  <a:cubicBezTo>
                    <a:pt x="14357" y="24150"/>
                    <a:pt x="14243" y="24218"/>
                    <a:pt x="14106" y="24310"/>
                  </a:cubicBezTo>
                  <a:cubicBezTo>
                    <a:pt x="13992" y="24424"/>
                    <a:pt x="13855" y="24538"/>
                    <a:pt x="13764" y="24675"/>
                  </a:cubicBezTo>
                  <a:cubicBezTo>
                    <a:pt x="13650" y="24789"/>
                    <a:pt x="13558" y="24949"/>
                    <a:pt x="13490" y="25086"/>
                  </a:cubicBezTo>
                  <a:cubicBezTo>
                    <a:pt x="13307" y="25360"/>
                    <a:pt x="13170" y="25656"/>
                    <a:pt x="13033" y="25976"/>
                  </a:cubicBezTo>
                  <a:cubicBezTo>
                    <a:pt x="12965" y="26136"/>
                    <a:pt x="12896" y="26296"/>
                    <a:pt x="12851" y="26455"/>
                  </a:cubicBezTo>
                  <a:lnTo>
                    <a:pt x="12828" y="26501"/>
                  </a:lnTo>
                  <a:lnTo>
                    <a:pt x="12737" y="26729"/>
                  </a:lnTo>
                  <a:lnTo>
                    <a:pt x="12600" y="26729"/>
                  </a:lnTo>
                  <a:cubicBezTo>
                    <a:pt x="12463" y="26729"/>
                    <a:pt x="12303" y="26752"/>
                    <a:pt x="12212" y="26752"/>
                  </a:cubicBezTo>
                  <a:cubicBezTo>
                    <a:pt x="11938" y="26798"/>
                    <a:pt x="11664" y="26866"/>
                    <a:pt x="11390" y="26935"/>
                  </a:cubicBezTo>
                  <a:cubicBezTo>
                    <a:pt x="11185" y="27003"/>
                    <a:pt x="10979" y="27117"/>
                    <a:pt x="10751" y="27254"/>
                  </a:cubicBezTo>
                  <a:cubicBezTo>
                    <a:pt x="10660" y="27323"/>
                    <a:pt x="10568" y="27368"/>
                    <a:pt x="10500" y="27414"/>
                  </a:cubicBezTo>
                  <a:lnTo>
                    <a:pt x="10408" y="27482"/>
                  </a:lnTo>
                  <a:cubicBezTo>
                    <a:pt x="10272" y="27574"/>
                    <a:pt x="10157" y="27688"/>
                    <a:pt x="10066" y="27779"/>
                  </a:cubicBezTo>
                  <a:lnTo>
                    <a:pt x="9906" y="27939"/>
                  </a:lnTo>
                  <a:lnTo>
                    <a:pt x="9906" y="27916"/>
                  </a:lnTo>
                  <a:cubicBezTo>
                    <a:pt x="9861" y="27962"/>
                    <a:pt x="9815" y="28007"/>
                    <a:pt x="9769" y="28076"/>
                  </a:cubicBezTo>
                  <a:cubicBezTo>
                    <a:pt x="9724" y="28144"/>
                    <a:pt x="9678" y="28213"/>
                    <a:pt x="9678" y="28281"/>
                  </a:cubicBezTo>
                  <a:cubicBezTo>
                    <a:pt x="9655" y="28373"/>
                    <a:pt x="9678" y="28464"/>
                    <a:pt x="9747" y="28532"/>
                  </a:cubicBezTo>
                  <a:cubicBezTo>
                    <a:pt x="9792" y="28578"/>
                    <a:pt x="9884" y="28647"/>
                    <a:pt x="9952" y="28669"/>
                  </a:cubicBezTo>
                  <a:lnTo>
                    <a:pt x="10020" y="28669"/>
                  </a:lnTo>
                  <a:cubicBezTo>
                    <a:pt x="10066" y="28669"/>
                    <a:pt x="10112" y="28647"/>
                    <a:pt x="10157" y="28647"/>
                  </a:cubicBezTo>
                  <a:cubicBezTo>
                    <a:pt x="10203" y="28624"/>
                    <a:pt x="10249" y="28624"/>
                    <a:pt x="10294" y="28601"/>
                  </a:cubicBezTo>
                  <a:cubicBezTo>
                    <a:pt x="10340" y="28578"/>
                    <a:pt x="10386" y="28578"/>
                    <a:pt x="10431" y="28555"/>
                  </a:cubicBezTo>
                  <a:lnTo>
                    <a:pt x="10454" y="28532"/>
                  </a:lnTo>
                  <a:cubicBezTo>
                    <a:pt x="10545" y="28510"/>
                    <a:pt x="10637" y="28464"/>
                    <a:pt x="10728" y="28418"/>
                  </a:cubicBezTo>
                  <a:lnTo>
                    <a:pt x="10751" y="28418"/>
                  </a:lnTo>
                  <a:cubicBezTo>
                    <a:pt x="10865" y="28373"/>
                    <a:pt x="10956" y="28304"/>
                    <a:pt x="11048" y="28259"/>
                  </a:cubicBezTo>
                  <a:cubicBezTo>
                    <a:pt x="11139" y="28213"/>
                    <a:pt x="11230" y="28167"/>
                    <a:pt x="11322" y="28122"/>
                  </a:cubicBezTo>
                  <a:cubicBezTo>
                    <a:pt x="11413" y="28167"/>
                    <a:pt x="11527" y="28190"/>
                    <a:pt x="11618" y="28213"/>
                  </a:cubicBezTo>
                  <a:lnTo>
                    <a:pt x="11664" y="28236"/>
                  </a:lnTo>
                  <a:cubicBezTo>
                    <a:pt x="11710" y="28236"/>
                    <a:pt x="11755" y="28259"/>
                    <a:pt x="11801" y="28259"/>
                  </a:cubicBezTo>
                  <a:lnTo>
                    <a:pt x="11846" y="28259"/>
                  </a:lnTo>
                  <a:lnTo>
                    <a:pt x="12029" y="28304"/>
                  </a:lnTo>
                  <a:lnTo>
                    <a:pt x="12212" y="28327"/>
                  </a:lnTo>
                  <a:lnTo>
                    <a:pt x="12326" y="28350"/>
                  </a:lnTo>
                  <a:cubicBezTo>
                    <a:pt x="12394" y="28373"/>
                    <a:pt x="12463" y="28373"/>
                    <a:pt x="12531" y="28395"/>
                  </a:cubicBezTo>
                  <a:lnTo>
                    <a:pt x="12623" y="28441"/>
                  </a:lnTo>
                  <a:lnTo>
                    <a:pt x="12668" y="28487"/>
                  </a:lnTo>
                  <a:cubicBezTo>
                    <a:pt x="12828" y="28578"/>
                    <a:pt x="12988" y="28692"/>
                    <a:pt x="13125" y="28829"/>
                  </a:cubicBezTo>
                  <a:cubicBezTo>
                    <a:pt x="13193" y="28898"/>
                    <a:pt x="13262" y="28966"/>
                    <a:pt x="13307" y="29057"/>
                  </a:cubicBezTo>
                  <a:cubicBezTo>
                    <a:pt x="13376" y="29194"/>
                    <a:pt x="13421" y="29331"/>
                    <a:pt x="13467" y="29468"/>
                  </a:cubicBezTo>
                  <a:cubicBezTo>
                    <a:pt x="13558" y="29856"/>
                    <a:pt x="13604" y="30199"/>
                    <a:pt x="13604" y="30541"/>
                  </a:cubicBezTo>
                  <a:cubicBezTo>
                    <a:pt x="13604" y="30838"/>
                    <a:pt x="13558" y="31157"/>
                    <a:pt x="13467" y="31431"/>
                  </a:cubicBezTo>
                  <a:cubicBezTo>
                    <a:pt x="13444" y="31545"/>
                    <a:pt x="13399" y="31659"/>
                    <a:pt x="13353" y="31774"/>
                  </a:cubicBezTo>
                  <a:cubicBezTo>
                    <a:pt x="13307" y="31888"/>
                    <a:pt x="13239" y="32025"/>
                    <a:pt x="13193" y="32116"/>
                  </a:cubicBezTo>
                  <a:cubicBezTo>
                    <a:pt x="13170" y="32139"/>
                    <a:pt x="13170" y="32162"/>
                    <a:pt x="13148" y="32162"/>
                  </a:cubicBezTo>
                  <a:cubicBezTo>
                    <a:pt x="12896" y="32595"/>
                    <a:pt x="12600" y="32983"/>
                    <a:pt x="12257" y="33326"/>
                  </a:cubicBezTo>
                  <a:cubicBezTo>
                    <a:pt x="12120" y="33440"/>
                    <a:pt x="12006" y="33531"/>
                    <a:pt x="11915" y="33600"/>
                  </a:cubicBezTo>
                  <a:cubicBezTo>
                    <a:pt x="11778" y="33691"/>
                    <a:pt x="11664" y="33782"/>
                    <a:pt x="11550" y="33851"/>
                  </a:cubicBezTo>
                  <a:cubicBezTo>
                    <a:pt x="11344" y="33965"/>
                    <a:pt x="11139" y="34079"/>
                    <a:pt x="10933" y="34147"/>
                  </a:cubicBezTo>
                  <a:lnTo>
                    <a:pt x="10797" y="34216"/>
                  </a:lnTo>
                  <a:cubicBezTo>
                    <a:pt x="10637" y="34284"/>
                    <a:pt x="10477" y="34353"/>
                    <a:pt x="10317" y="34399"/>
                  </a:cubicBezTo>
                  <a:cubicBezTo>
                    <a:pt x="10157" y="34421"/>
                    <a:pt x="9998" y="34467"/>
                    <a:pt x="9838" y="34490"/>
                  </a:cubicBezTo>
                  <a:lnTo>
                    <a:pt x="9792" y="34490"/>
                  </a:lnTo>
                  <a:cubicBezTo>
                    <a:pt x="9678" y="34513"/>
                    <a:pt x="9587" y="34535"/>
                    <a:pt x="9473" y="34535"/>
                  </a:cubicBezTo>
                  <a:lnTo>
                    <a:pt x="9313" y="34535"/>
                  </a:lnTo>
                  <a:cubicBezTo>
                    <a:pt x="9062" y="34535"/>
                    <a:pt x="8879" y="34513"/>
                    <a:pt x="8719" y="34467"/>
                  </a:cubicBezTo>
                  <a:cubicBezTo>
                    <a:pt x="8651" y="34444"/>
                    <a:pt x="8560" y="34399"/>
                    <a:pt x="8491" y="34376"/>
                  </a:cubicBezTo>
                  <a:cubicBezTo>
                    <a:pt x="8423" y="34307"/>
                    <a:pt x="8354" y="34262"/>
                    <a:pt x="8263" y="34216"/>
                  </a:cubicBezTo>
                  <a:cubicBezTo>
                    <a:pt x="8194" y="34147"/>
                    <a:pt x="8126" y="34102"/>
                    <a:pt x="8057" y="34056"/>
                  </a:cubicBezTo>
                  <a:cubicBezTo>
                    <a:pt x="7921" y="33965"/>
                    <a:pt x="7806" y="33874"/>
                    <a:pt x="7669" y="33782"/>
                  </a:cubicBezTo>
                  <a:cubicBezTo>
                    <a:pt x="7601" y="33737"/>
                    <a:pt x="7533" y="33714"/>
                    <a:pt x="7464" y="33714"/>
                  </a:cubicBezTo>
                  <a:cubicBezTo>
                    <a:pt x="7441" y="33691"/>
                    <a:pt x="7396" y="33668"/>
                    <a:pt x="7350" y="33668"/>
                  </a:cubicBezTo>
                  <a:cubicBezTo>
                    <a:pt x="7259" y="33668"/>
                    <a:pt x="7167" y="33714"/>
                    <a:pt x="7122" y="33805"/>
                  </a:cubicBezTo>
                  <a:cubicBezTo>
                    <a:pt x="6985" y="33988"/>
                    <a:pt x="6871" y="34125"/>
                    <a:pt x="6734" y="34262"/>
                  </a:cubicBezTo>
                  <a:cubicBezTo>
                    <a:pt x="6597" y="34376"/>
                    <a:pt x="6460" y="34467"/>
                    <a:pt x="6323" y="34535"/>
                  </a:cubicBezTo>
                  <a:lnTo>
                    <a:pt x="6186" y="34627"/>
                  </a:lnTo>
                  <a:lnTo>
                    <a:pt x="6117" y="34650"/>
                  </a:lnTo>
                  <a:cubicBezTo>
                    <a:pt x="6026" y="34718"/>
                    <a:pt x="5935" y="34764"/>
                    <a:pt x="5843" y="34809"/>
                  </a:cubicBezTo>
                  <a:cubicBezTo>
                    <a:pt x="5729" y="34901"/>
                    <a:pt x="5615" y="34969"/>
                    <a:pt x="5501" y="35060"/>
                  </a:cubicBezTo>
                  <a:lnTo>
                    <a:pt x="5410" y="35129"/>
                  </a:lnTo>
                  <a:lnTo>
                    <a:pt x="5296" y="35220"/>
                  </a:lnTo>
                  <a:cubicBezTo>
                    <a:pt x="5067" y="35403"/>
                    <a:pt x="4839" y="35585"/>
                    <a:pt x="4611" y="35722"/>
                  </a:cubicBezTo>
                  <a:lnTo>
                    <a:pt x="4542" y="35745"/>
                  </a:lnTo>
                  <a:lnTo>
                    <a:pt x="4451" y="35814"/>
                  </a:lnTo>
                  <a:cubicBezTo>
                    <a:pt x="4383" y="35837"/>
                    <a:pt x="4337" y="35859"/>
                    <a:pt x="4291" y="35905"/>
                  </a:cubicBezTo>
                  <a:lnTo>
                    <a:pt x="4200" y="35951"/>
                  </a:lnTo>
                  <a:cubicBezTo>
                    <a:pt x="4017" y="36042"/>
                    <a:pt x="3880" y="36110"/>
                    <a:pt x="3744" y="36156"/>
                  </a:cubicBezTo>
                  <a:cubicBezTo>
                    <a:pt x="3607" y="36202"/>
                    <a:pt x="3447" y="36247"/>
                    <a:pt x="3287" y="36293"/>
                  </a:cubicBezTo>
                  <a:cubicBezTo>
                    <a:pt x="3219" y="36316"/>
                    <a:pt x="3127" y="36339"/>
                    <a:pt x="3059" y="36339"/>
                  </a:cubicBezTo>
                  <a:lnTo>
                    <a:pt x="2899" y="36384"/>
                  </a:lnTo>
                  <a:lnTo>
                    <a:pt x="2785" y="36407"/>
                  </a:lnTo>
                  <a:lnTo>
                    <a:pt x="2716" y="36407"/>
                  </a:lnTo>
                  <a:cubicBezTo>
                    <a:pt x="2648" y="36430"/>
                    <a:pt x="2557" y="36453"/>
                    <a:pt x="2465" y="36453"/>
                  </a:cubicBezTo>
                  <a:cubicBezTo>
                    <a:pt x="2214" y="36498"/>
                    <a:pt x="1917" y="36544"/>
                    <a:pt x="1621" y="36613"/>
                  </a:cubicBezTo>
                  <a:cubicBezTo>
                    <a:pt x="1347" y="36681"/>
                    <a:pt x="1027" y="36727"/>
                    <a:pt x="685" y="36727"/>
                  </a:cubicBezTo>
                  <a:lnTo>
                    <a:pt x="479" y="36727"/>
                  </a:lnTo>
                  <a:cubicBezTo>
                    <a:pt x="365" y="36750"/>
                    <a:pt x="297" y="36750"/>
                    <a:pt x="228" y="36795"/>
                  </a:cubicBezTo>
                  <a:cubicBezTo>
                    <a:pt x="160" y="36818"/>
                    <a:pt x="114" y="36841"/>
                    <a:pt x="91" y="36886"/>
                  </a:cubicBezTo>
                  <a:cubicBezTo>
                    <a:pt x="23" y="36978"/>
                    <a:pt x="0" y="37046"/>
                    <a:pt x="23" y="37138"/>
                  </a:cubicBezTo>
                  <a:cubicBezTo>
                    <a:pt x="23" y="37183"/>
                    <a:pt x="46" y="37252"/>
                    <a:pt x="69" y="37297"/>
                  </a:cubicBezTo>
                  <a:cubicBezTo>
                    <a:pt x="114" y="37343"/>
                    <a:pt x="160" y="37366"/>
                    <a:pt x="206" y="37411"/>
                  </a:cubicBezTo>
                  <a:cubicBezTo>
                    <a:pt x="251" y="37434"/>
                    <a:pt x="297" y="37434"/>
                    <a:pt x="343" y="37457"/>
                  </a:cubicBezTo>
                  <a:lnTo>
                    <a:pt x="411" y="37457"/>
                  </a:lnTo>
                  <a:lnTo>
                    <a:pt x="479" y="37480"/>
                  </a:lnTo>
                  <a:lnTo>
                    <a:pt x="548" y="37503"/>
                  </a:lnTo>
                  <a:cubicBezTo>
                    <a:pt x="753" y="37548"/>
                    <a:pt x="982" y="37594"/>
                    <a:pt x="1210" y="37640"/>
                  </a:cubicBezTo>
                  <a:cubicBezTo>
                    <a:pt x="1324" y="37663"/>
                    <a:pt x="1438" y="37685"/>
                    <a:pt x="1552" y="37708"/>
                  </a:cubicBezTo>
                  <a:lnTo>
                    <a:pt x="2557" y="37708"/>
                  </a:lnTo>
                  <a:cubicBezTo>
                    <a:pt x="2671" y="37708"/>
                    <a:pt x="2785" y="37731"/>
                    <a:pt x="2876" y="37731"/>
                  </a:cubicBezTo>
                  <a:cubicBezTo>
                    <a:pt x="3013" y="37754"/>
                    <a:pt x="3150" y="37799"/>
                    <a:pt x="3287" y="37822"/>
                  </a:cubicBezTo>
                  <a:cubicBezTo>
                    <a:pt x="3584" y="37891"/>
                    <a:pt x="3880" y="37914"/>
                    <a:pt x="4246" y="37914"/>
                  </a:cubicBezTo>
                  <a:lnTo>
                    <a:pt x="4405" y="37914"/>
                  </a:lnTo>
                  <a:cubicBezTo>
                    <a:pt x="4634" y="37914"/>
                    <a:pt x="4816" y="37914"/>
                    <a:pt x="4976" y="37891"/>
                  </a:cubicBezTo>
                  <a:cubicBezTo>
                    <a:pt x="5204" y="37868"/>
                    <a:pt x="5433" y="37845"/>
                    <a:pt x="5615" y="37799"/>
                  </a:cubicBezTo>
                  <a:cubicBezTo>
                    <a:pt x="5706" y="37777"/>
                    <a:pt x="5798" y="37777"/>
                    <a:pt x="5889" y="37754"/>
                  </a:cubicBezTo>
                  <a:cubicBezTo>
                    <a:pt x="6026" y="37731"/>
                    <a:pt x="6140" y="37708"/>
                    <a:pt x="6254" y="37685"/>
                  </a:cubicBezTo>
                  <a:cubicBezTo>
                    <a:pt x="6391" y="37663"/>
                    <a:pt x="6528" y="37640"/>
                    <a:pt x="6665" y="37594"/>
                  </a:cubicBezTo>
                  <a:lnTo>
                    <a:pt x="6802" y="37548"/>
                  </a:lnTo>
                  <a:lnTo>
                    <a:pt x="6939" y="37503"/>
                  </a:lnTo>
                  <a:cubicBezTo>
                    <a:pt x="7099" y="37457"/>
                    <a:pt x="7281" y="37434"/>
                    <a:pt x="7464" y="37389"/>
                  </a:cubicBezTo>
                  <a:lnTo>
                    <a:pt x="7510" y="37389"/>
                  </a:lnTo>
                  <a:cubicBezTo>
                    <a:pt x="7624" y="37366"/>
                    <a:pt x="7715" y="37343"/>
                    <a:pt x="7829" y="37320"/>
                  </a:cubicBezTo>
                  <a:cubicBezTo>
                    <a:pt x="7921" y="37297"/>
                    <a:pt x="8012" y="37275"/>
                    <a:pt x="8103" y="37252"/>
                  </a:cubicBezTo>
                  <a:lnTo>
                    <a:pt x="8126" y="37252"/>
                  </a:lnTo>
                  <a:lnTo>
                    <a:pt x="8286" y="37206"/>
                  </a:lnTo>
                  <a:cubicBezTo>
                    <a:pt x="8423" y="37183"/>
                    <a:pt x="8560" y="37138"/>
                    <a:pt x="8719" y="37115"/>
                  </a:cubicBezTo>
                  <a:cubicBezTo>
                    <a:pt x="9039" y="37069"/>
                    <a:pt x="9359" y="36978"/>
                    <a:pt x="9701" y="36864"/>
                  </a:cubicBezTo>
                  <a:cubicBezTo>
                    <a:pt x="10043" y="36750"/>
                    <a:pt x="10317" y="36658"/>
                    <a:pt x="10568" y="36544"/>
                  </a:cubicBezTo>
                  <a:lnTo>
                    <a:pt x="10728" y="36476"/>
                  </a:lnTo>
                  <a:lnTo>
                    <a:pt x="10751" y="36453"/>
                  </a:lnTo>
                  <a:cubicBezTo>
                    <a:pt x="10842" y="36430"/>
                    <a:pt x="10933" y="36384"/>
                    <a:pt x="11025" y="36339"/>
                  </a:cubicBezTo>
                  <a:lnTo>
                    <a:pt x="11070" y="36339"/>
                  </a:lnTo>
                  <a:cubicBezTo>
                    <a:pt x="11185" y="36270"/>
                    <a:pt x="11322" y="36225"/>
                    <a:pt x="11458" y="36179"/>
                  </a:cubicBezTo>
                  <a:cubicBezTo>
                    <a:pt x="11618" y="36110"/>
                    <a:pt x="11801" y="36042"/>
                    <a:pt x="11961" y="35951"/>
                  </a:cubicBezTo>
                  <a:cubicBezTo>
                    <a:pt x="12120" y="35882"/>
                    <a:pt x="12257" y="35791"/>
                    <a:pt x="12417" y="35700"/>
                  </a:cubicBezTo>
                  <a:cubicBezTo>
                    <a:pt x="12577" y="35608"/>
                    <a:pt x="12691" y="35563"/>
                    <a:pt x="12828" y="35494"/>
                  </a:cubicBezTo>
                  <a:cubicBezTo>
                    <a:pt x="12874" y="35471"/>
                    <a:pt x="12919" y="35448"/>
                    <a:pt x="12965" y="35426"/>
                  </a:cubicBezTo>
                  <a:lnTo>
                    <a:pt x="13011" y="35403"/>
                  </a:lnTo>
                  <a:lnTo>
                    <a:pt x="13079" y="35380"/>
                  </a:lnTo>
                  <a:cubicBezTo>
                    <a:pt x="13125" y="35357"/>
                    <a:pt x="13170" y="35334"/>
                    <a:pt x="13216" y="35312"/>
                  </a:cubicBezTo>
                  <a:cubicBezTo>
                    <a:pt x="13353" y="35243"/>
                    <a:pt x="13490" y="35152"/>
                    <a:pt x="13627" y="35060"/>
                  </a:cubicBezTo>
                  <a:cubicBezTo>
                    <a:pt x="13718" y="34992"/>
                    <a:pt x="13832" y="34924"/>
                    <a:pt x="13924" y="34855"/>
                  </a:cubicBezTo>
                  <a:lnTo>
                    <a:pt x="14015" y="34787"/>
                  </a:lnTo>
                  <a:cubicBezTo>
                    <a:pt x="14083" y="34764"/>
                    <a:pt x="14129" y="34718"/>
                    <a:pt x="14197" y="34672"/>
                  </a:cubicBezTo>
                  <a:lnTo>
                    <a:pt x="14243" y="34627"/>
                  </a:lnTo>
                  <a:lnTo>
                    <a:pt x="14380" y="34513"/>
                  </a:lnTo>
                  <a:cubicBezTo>
                    <a:pt x="14449" y="34490"/>
                    <a:pt x="14494" y="34444"/>
                    <a:pt x="14563" y="34399"/>
                  </a:cubicBezTo>
                  <a:cubicBezTo>
                    <a:pt x="14631" y="34353"/>
                    <a:pt x="14700" y="34307"/>
                    <a:pt x="14745" y="34262"/>
                  </a:cubicBezTo>
                  <a:cubicBezTo>
                    <a:pt x="14996" y="34079"/>
                    <a:pt x="15247" y="33896"/>
                    <a:pt x="15499" y="33714"/>
                  </a:cubicBezTo>
                  <a:lnTo>
                    <a:pt x="15613" y="33645"/>
                  </a:lnTo>
                  <a:cubicBezTo>
                    <a:pt x="15818" y="33463"/>
                    <a:pt x="16024" y="33303"/>
                    <a:pt x="16229" y="33143"/>
                  </a:cubicBezTo>
                  <a:cubicBezTo>
                    <a:pt x="16457" y="32961"/>
                    <a:pt x="16685" y="32732"/>
                    <a:pt x="16937" y="32481"/>
                  </a:cubicBezTo>
                  <a:lnTo>
                    <a:pt x="16982" y="32436"/>
                  </a:lnTo>
                  <a:cubicBezTo>
                    <a:pt x="17051" y="32344"/>
                    <a:pt x="17142" y="32253"/>
                    <a:pt x="17233" y="32162"/>
                  </a:cubicBezTo>
                  <a:cubicBezTo>
                    <a:pt x="17347" y="32048"/>
                    <a:pt x="17439" y="31911"/>
                    <a:pt x="17530" y="31774"/>
                  </a:cubicBezTo>
                  <a:cubicBezTo>
                    <a:pt x="17758" y="31500"/>
                    <a:pt x="17918" y="31226"/>
                    <a:pt x="18078" y="30952"/>
                  </a:cubicBezTo>
                  <a:cubicBezTo>
                    <a:pt x="18169" y="30815"/>
                    <a:pt x="18238" y="30655"/>
                    <a:pt x="18306" y="30495"/>
                  </a:cubicBezTo>
                  <a:cubicBezTo>
                    <a:pt x="18375" y="30381"/>
                    <a:pt x="18443" y="30244"/>
                    <a:pt x="18511" y="30130"/>
                  </a:cubicBezTo>
                  <a:cubicBezTo>
                    <a:pt x="18648" y="29856"/>
                    <a:pt x="18785" y="29582"/>
                    <a:pt x="18945" y="29308"/>
                  </a:cubicBezTo>
                  <a:lnTo>
                    <a:pt x="19059" y="29126"/>
                  </a:lnTo>
                  <a:cubicBezTo>
                    <a:pt x="19151" y="28943"/>
                    <a:pt x="19265" y="28738"/>
                    <a:pt x="19356" y="28555"/>
                  </a:cubicBezTo>
                  <a:cubicBezTo>
                    <a:pt x="19447" y="28350"/>
                    <a:pt x="19539" y="28122"/>
                    <a:pt x="19607" y="27916"/>
                  </a:cubicBezTo>
                  <a:lnTo>
                    <a:pt x="19698" y="27688"/>
                  </a:lnTo>
                  <a:lnTo>
                    <a:pt x="19721" y="27665"/>
                  </a:lnTo>
                  <a:cubicBezTo>
                    <a:pt x="19813" y="27391"/>
                    <a:pt x="19927" y="27094"/>
                    <a:pt x="19995" y="26798"/>
                  </a:cubicBezTo>
                  <a:cubicBezTo>
                    <a:pt x="20018" y="26638"/>
                    <a:pt x="20064" y="26455"/>
                    <a:pt x="20086" y="26296"/>
                  </a:cubicBezTo>
                  <a:cubicBezTo>
                    <a:pt x="20109" y="26159"/>
                    <a:pt x="20132" y="26022"/>
                    <a:pt x="20155" y="25908"/>
                  </a:cubicBezTo>
                  <a:cubicBezTo>
                    <a:pt x="20178" y="25793"/>
                    <a:pt x="20201" y="25679"/>
                    <a:pt x="20223" y="25588"/>
                  </a:cubicBezTo>
                  <a:cubicBezTo>
                    <a:pt x="20269" y="25360"/>
                    <a:pt x="20315" y="25131"/>
                    <a:pt x="20338" y="24926"/>
                  </a:cubicBezTo>
                  <a:cubicBezTo>
                    <a:pt x="20360" y="24743"/>
                    <a:pt x="20383" y="24584"/>
                    <a:pt x="20406" y="24424"/>
                  </a:cubicBezTo>
                  <a:cubicBezTo>
                    <a:pt x="20429" y="24264"/>
                    <a:pt x="20452" y="24127"/>
                    <a:pt x="20452" y="23990"/>
                  </a:cubicBezTo>
                  <a:lnTo>
                    <a:pt x="20452" y="23945"/>
                  </a:lnTo>
                  <a:cubicBezTo>
                    <a:pt x="20452" y="23830"/>
                    <a:pt x="20452" y="23716"/>
                    <a:pt x="20452" y="23602"/>
                  </a:cubicBezTo>
                  <a:cubicBezTo>
                    <a:pt x="20452" y="23328"/>
                    <a:pt x="20474" y="23032"/>
                    <a:pt x="20474" y="22735"/>
                  </a:cubicBezTo>
                  <a:cubicBezTo>
                    <a:pt x="20474" y="22621"/>
                    <a:pt x="20497" y="22529"/>
                    <a:pt x="20497" y="22438"/>
                  </a:cubicBezTo>
                  <a:cubicBezTo>
                    <a:pt x="20497" y="22187"/>
                    <a:pt x="20520" y="21959"/>
                    <a:pt x="20497" y="21731"/>
                  </a:cubicBezTo>
                  <a:cubicBezTo>
                    <a:pt x="20497" y="21365"/>
                    <a:pt x="20452" y="21023"/>
                    <a:pt x="20383" y="20635"/>
                  </a:cubicBezTo>
                  <a:cubicBezTo>
                    <a:pt x="20360" y="20407"/>
                    <a:pt x="20315" y="20178"/>
                    <a:pt x="20292" y="19973"/>
                  </a:cubicBezTo>
                  <a:lnTo>
                    <a:pt x="20292" y="19790"/>
                  </a:lnTo>
                  <a:cubicBezTo>
                    <a:pt x="20246" y="19539"/>
                    <a:pt x="20223" y="19311"/>
                    <a:pt x="20201" y="19060"/>
                  </a:cubicBezTo>
                  <a:cubicBezTo>
                    <a:pt x="20132" y="18718"/>
                    <a:pt x="20064" y="18421"/>
                    <a:pt x="19972" y="18124"/>
                  </a:cubicBezTo>
                  <a:lnTo>
                    <a:pt x="19927" y="17987"/>
                  </a:lnTo>
                  <a:cubicBezTo>
                    <a:pt x="19835" y="17736"/>
                    <a:pt x="19744" y="17462"/>
                    <a:pt x="19653" y="17234"/>
                  </a:cubicBezTo>
                  <a:cubicBezTo>
                    <a:pt x="19607" y="17143"/>
                    <a:pt x="19584" y="17074"/>
                    <a:pt x="19539" y="17006"/>
                  </a:cubicBezTo>
                  <a:lnTo>
                    <a:pt x="19539" y="17006"/>
                  </a:lnTo>
                  <a:cubicBezTo>
                    <a:pt x="19607" y="17029"/>
                    <a:pt x="19676" y="17051"/>
                    <a:pt x="19744" y="17074"/>
                  </a:cubicBezTo>
                  <a:cubicBezTo>
                    <a:pt x="19813" y="17074"/>
                    <a:pt x="19881" y="17097"/>
                    <a:pt x="19949" y="17097"/>
                  </a:cubicBezTo>
                  <a:lnTo>
                    <a:pt x="20064" y="17097"/>
                  </a:lnTo>
                  <a:cubicBezTo>
                    <a:pt x="20132" y="17097"/>
                    <a:pt x="20201" y="17097"/>
                    <a:pt x="20269" y="17074"/>
                  </a:cubicBezTo>
                  <a:cubicBezTo>
                    <a:pt x="20338" y="17074"/>
                    <a:pt x="20406" y="17051"/>
                    <a:pt x="20474" y="17029"/>
                  </a:cubicBezTo>
                  <a:lnTo>
                    <a:pt x="20520" y="17006"/>
                  </a:lnTo>
                  <a:cubicBezTo>
                    <a:pt x="20611" y="16983"/>
                    <a:pt x="20680" y="16960"/>
                    <a:pt x="20771" y="16937"/>
                  </a:cubicBezTo>
                  <a:cubicBezTo>
                    <a:pt x="20908" y="16892"/>
                    <a:pt x="21045" y="16846"/>
                    <a:pt x="21182" y="16800"/>
                  </a:cubicBezTo>
                  <a:lnTo>
                    <a:pt x="21365" y="16709"/>
                  </a:lnTo>
                  <a:lnTo>
                    <a:pt x="21547" y="16640"/>
                  </a:lnTo>
                  <a:cubicBezTo>
                    <a:pt x="21707" y="16572"/>
                    <a:pt x="21844" y="16481"/>
                    <a:pt x="21981" y="16389"/>
                  </a:cubicBezTo>
                  <a:cubicBezTo>
                    <a:pt x="22095" y="16321"/>
                    <a:pt x="22232" y="16230"/>
                    <a:pt x="22346" y="16115"/>
                  </a:cubicBezTo>
                  <a:cubicBezTo>
                    <a:pt x="22460" y="16001"/>
                    <a:pt x="22574" y="15864"/>
                    <a:pt x="22689" y="15705"/>
                  </a:cubicBezTo>
                  <a:cubicBezTo>
                    <a:pt x="22803" y="15545"/>
                    <a:pt x="22894" y="15431"/>
                    <a:pt x="22962" y="15294"/>
                  </a:cubicBezTo>
                  <a:cubicBezTo>
                    <a:pt x="23031" y="15157"/>
                    <a:pt x="23099" y="14997"/>
                    <a:pt x="23145" y="14860"/>
                  </a:cubicBezTo>
                  <a:cubicBezTo>
                    <a:pt x="23213" y="14723"/>
                    <a:pt x="23259" y="14563"/>
                    <a:pt x="23305" y="14426"/>
                  </a:cubicBezTo>
                  <a:cubicBezTo>
                    <a:pt x="23373" y="14198"/>
                    <a:pt x="23442" y="13947"/>
                    <a:pt x="23487" y="13696"/>
                  </a:cubicBezTo>
                  <a:cubicBezTo>
                    <a:pt x="23533" y="13445"/>
                    <a:pt x="23533" y="13194"/>
                    <a:pt x="23533" y="13011"/>
                  </a:cubicBezTo>
                  <a:cubicBezTo>
                    <a:pt x="23533" y="12806"/>
                    <a:pt x="23533" y="12578"/>
                    <a:pt x="23510" y="12349"/>
                  </a:cubicBezTo>
                  <a:lnTo>
                    <a:pt x="23487" y="12212"/>
                  </a:lnTo>
                  <a:lnTo>
                    <a:pt x="23442" y="11984"/>
                  </a:lnTo>
                  <a:cubicBezTo>
                    <a:pt x="23442" y="11938"/>
                    <a:pt x="23442" y="11916"/>
                    <a:pt x="23442" y="11893"/>
                  </a:cubicBezTo>
                  <a:lnTo>
                    <a:pt x="23487" y="11847"/>
                  </a:lnTo>
                  <a:cubicBezTo>
                    <a:pt x="23556" y="11802"/>
                    <a:pt x="23624" y="11756"/>
                    <a:pt x="23670" y="11687"/>
                  </a:cubicBezTo>
                  <a:cubicBezTo>
                    <a:pt x="23784" y="11596"/>
                    <a:pt x="23944" y="11482"/>
                    <a:pt x="24058" y="11322"/>
                  </a:cubicBezTo>
                  <a:cubicBezTo>
                    <a:pt x="24149" y="11231"/>
                    <a:pt x="24241" y="11094"/>
                    <a:pt x="24309" y="10980"/>
                  </a:cubicBezTo>
                  <a:lnTo>
                    <a:pt x="24332" y="10957"/>
                  </a:lnTo>
                  <a:cubicBezTo>
                    <a:pt x="24446" y="10820"/>
                    <a:pt x="24515" y="10660"/>
                    <a:pt x="24606" y="10500"/>
                  </a:cubicBezTo>
                  <a:cubicBezTo>
                    <a:pt x="24766" y="10249"/>
                    <a:pt x="24903" y="9976"/>
                    <a:pt x="25017" y="9702"/>
                  </a:cubicBezTo>
                  <a:cubicBezTo>
                    <a:pt x="25154" y="9405"/>
                    <a:pt x="25268" y="9108"/>
                    <a:pt x="25359" y="8811"/>
                  </a:cubicBezTo>
                  <a:cubicBezTo>
                    <a:pt x="25405" y="8652"/>
                    <a:pt x="25473" y="8469"/>
                    <a:pt x="25519" y="8286"/>
                  </a:cubicBezTo>
                  <a:cubicBezTo>
                    <a:pt x="25542" y="8127"/>
                    <a:pt x="25564" y="7990"/>
                    <a:pt x="25587" y="7830"/>
                  </a:cubicBezTo>
                  <a:cubicBezTo>
                    <a:pt x="25610" y="7761"/>
                    <a:pt x="25610" y="7670"/>
                    <a:pt x="25633" y="7602"/>
                  </a:cubicBezTo>
                  <a:cubicBezTo>
                    <a:pt x="25633" y="7510"/>
                    <a:pt x="25633" y="7419"/>
                    <a:pt x="25633" y="7328"/>
                  </a:cubicBezTo>
                  <a:lnTo>
                    <a:pt x="25633" y="7282"/>
                  </a:lnTo>
                  <a:cubicBezTo>
                    <a:pt x="25633" y="7145"/>
                    <a:pt x="25633" y="6985"/>
                    <a:pt x="25610" y="6826"/>
                  </a:cubicBezTo>
                  <a:cubicBezTo>
                    <a:pt x="25587" y="6529"/>
                    <a:pt x="25473" y="6232"/>
                    <a:pt x="25382" y="5981"/>
                  </a:cubicBezTo>
                  <a:lnTo>
                    <a:pt x="25382" y="5935"/>
                  </a:lnTo>
                  <a:cubicBezTo>
                    <a:pt x="25336" y="5821"/>
                    <a:pt x="25291" y="5707"/>
                    <a:pt x="25245" y="5570"/>
                  </a:cubicBezTo>
                  <a:cubicBezTo>
                    <a:pt x="25154" y="5410"/>
                    <a:pt x="25062" y="5251"/>
                    <a:pt x="24971" y="5091"/>
                  </a:cubicBezTo>
                  <a:cubicBezTo>
                    <a:pt x="24880" y="4954"/>
                    <a:pt x="24766" y="4817"/>
                    <a:pt x="24629" y="4680"/>
                  </a:cubicBezTo>
                  <a:cubicBezTo>
                    <a:pt x="24492" y="4566"/>
                    <a:pt x="24332" y="4452"/>
                    <a:pt x="24172" y="4383"/>
                  </a:cubicBezTo>
                  <a:cubicBezTo>
                    <a:pt x="24035" y="4292"/>
                    <a:pt x="23898" y="4224"/>
                    <a:pt x="23738" y="4155"/>
                  </a:cubicBezTo>
                  <a:cubicBezTo>
                    <a:pt x="23579" y="4087"/>
                    <a:pt x="23442" y="4018"/>
                    <a:pt x="23305" y="3972"/>
                  </a:cubicBezTo>
                  <a:cubicBezTo>
                    <a:pt x="22962" y="3836"/>
                    <a:pt x="22620" y="3767"/>
                    <a:pt x="22346" y="3721"/>
                  </a:cubicBezTo>
                  <a:cubicBezTo>
                    <a:pt x="22209" y="3699"/>
                    <a:pt x="22072" y="3676"/>
                    <a:pt x="21935" y="3676"/>
                  </a:cubicBezTo>
                  <a:lnTo>
                    <a:pt x="21821" y="3676"/>
                  </a:lnTo>
                  <a:cubicBezTo>
                    <a:pt x="21684" y="3676"/>
                    <a:pt x="21547" y="3676"/>
                    <a:pt x="21387" y="3699"/>
                  </a:cubicBezTo>
                  <a:cubicBezTo>
                    <a:pt x="21136" y="3721"/>
                    <a:pt x="20977" y="3790"/>
                    <a:pt x="20840" y="3881"/>
                  </a:cubicBezTo>
                  <a:cubicBezTo>
                    <a:pt x="20726" y="3995"/>
                    <a:pt x="20657" y="4109"/>
                    <a:pt x="20611" y="4224"/>
                  </a:cubicBezTo>
                  <a:lnTo>
                    <a:pt x="20589" y="4269"/>
                  </a:lnTo>
                  <a:cubicBezTo>
                    <a:pt x="20589" y="4201"/>
                    <a:pt x="20611" y="4132"/>
                    <a:pt x="20634" y="4064"/>
                  </a:cubicBezTo>
                  <a:cubicBezTo>
                    <a:pt x="20680" y="3744"/>
                    <a:pt x="20657" y="3447"/>
                    <a:pt x="20634" y="3196"/>
                  </a:cubicBezTo>
                  <a:cubicBezTo>
                    <a:pt x="20589" y="2854"/>
                    <a:pt x="20497" y="2512"/>
                    <a:pt x="20315" y="2124"/>
                  </a:cubicBezTo>
                  <a:cubicBezTo>
                    <a:pt x="20269" y="2032"/>
                    <a:pt x="20223" y="1964"/>
                    <a:pt x="20201" y="1895"/>
                  </a:cubicBezTo>
                  <a:lnTo>
                    <a:pt x="20178" y="1850"/>
                  </a:lnTo>
                  <a:cubicBezTo>
                    <a:pt x="20132" y="1781"/>
                    <a:pt x="20086" y="1736"/>
                    <a:pt x="20041" y="1667"/>
                  </a:cubicBezTo>
                  <a:cubicBezTo>
                    <a:pt x="19995" y="1599"/>
                    <a:pt x="19927" y="1530"/>
                    <a:pt x="19858" y="1462"/>
                  </a:cubicBezTo>
                  <a:lnTo>
                    <a:pt x="19835" y="1439"/>
                  </a:lnTo>
                  <a:lnTo>
                    <a:pt x="19790" y="1370"/>
                  </a:lnTo>
                  <a:cubicBezTo>
                    <a:pt x="19767" y="1325"/>
                    <a:pt x="19744" y="1279"/>
                    <a:pt x="19721" y="1256"/>
                  </a:cubicBezTo>
                  <a:cubicBezTo>
                    <a:pt x="19698" y="1211"/>
                    <a:pt x="19676" y="1188"/>
                    <a:pt x="19630" y="1165"/>
                  </a:cubicBezTo>
                  <a:cubicBezTo>
                    <a:pt x="19607" y="1165"/>
                    <a:pt x="19584" y="1142"/>
                    <a:pt x="19561" y="1142"/>
                  </a:cubicBezTo>
                  <a:lnTo>
                    <a:pt x="19470" y="1028"/>
                  </a:lnTo>
                  <a:cubicBezTo>
                    <a:pt x="19402" y="914"/>
                    <a:pt x="19310" y="800"/>
                    <a:pt x="19219" y="686"/>
                  </a:cubicBezTo>
                  <a:cubicBezTo>
                    <a:pt x="19151" y="617"/>
                    <a:pt x="19128" y="571"/>
                    <a:pt x="19059" y="549"/>
                  </a:cubicBezTo>
                  <a:cubicBezTo>
                    <a:pt x="19014" y="549"/>
                    <a:pt x="18991" y="526"/>
                    <a:pt x="18945" y="526"/>
                  </a:cubicBezTo>
                  <a:cubicBezTo>
                    <a:pt x="18922" y="526"/>
                    <a:pt x="18877" y="549"/>
                    <a:pt x="18854" y="549"/>
                  </a:cubicBezTo>
                  <a:cubicBezTo>
                    <a:pt x="18808" y="503"/>
                    <a:pt x="18785" y="457"/>
                    <a:pt x="18740" y="412"/>
                  </a:cubicBezTo>
                  <a:lnTo>
                    <a:pt x="18717" y="389"/>
                  </a:lnTo>
                  <a:cubicBezTo>
                    <a:pt x="18694" y="343"/>
                    <a:pt x="18648" y="298"/>
                    <a:pt x="18603" y="275"/>
                  </a:cubicBezTo>
                  <a:cubicBezTo>
                    <a:pt x="18534" y="229"/>
                    <a:pt x="18466" y="206"/>
                    <a:pt x="18375" y="206"/>
                  </a:cubicBezTo>
                  <a:lnTo>
                    <a:pt x="18306" y="206"/>
                  </a:lnTo>
                  <a:cubicBezTo>
                    <a:pt x="18306" y="206"/>
                    <a:pt x="18283" y="183"/>
                    <a:pt x="18283" y="183"/>
                  </a:cubicBezTo>
                  <a:lnTo>
                    <a:pt x="18238" y="138"/>
                  </a:lnTo>
                  <a:cubicBezTo>
                    <a:pt x="18192" y="92"/>
                    <a:pt x="18169" y="69"/>
                    <a:pt x="18123" y="47"/>
                  </a:cubicBezTo>
                  <a:cubicBezTo>
                    <a:pt x="18078" y="1"/>
                    <a:pt x="18032" y="1"/>
                    <a:pt x="17986" y="1"/>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9" name="Google Shape;4945;p38">
              <a:extLst>
                <a:ext uri="{FF2B5EF4-FFF2-40B4-BE49-F238E27FC236}">
                  <a16:creationId xmlns:a16="http://schemas.microsoft.com/office/drawing/2014/main" id="{A2FE9AC5-F1C4-DF39-DE02-EBC419B7BA2A}"/>
                </a:ext>
              </a:extLst>
            </p:cNvPr>
            <p:cNvSpPr/>
            <p:nvPr/>
          </p:nvSpPr>
          <p:spPr>
            <a:xfrm>
              <a:off x="6723436" y="1320783"/>
              <a:ext cx="551277" cy="298964"/>
            </a:xfrm>
            <a:custGeom>
              <a:avLst/>
              <a:gdLst/>
              <a:ahLst/>
              <a:cxnLst/>
              <a:rect l="l" t="t" r="r" b="b"/>
              <a:pathLst>
                <a:path w="19699" h="10683" extrusionOk="0">
                  <a:moveTo>
                    <a:pt x="18443" y="8400"/>
                  </a:moveTo>
                  <a:cubicBezTo>
                    <a:pt x="18466" y="8423"/>
                    <a:pt x="18466" y="8446"/>
                    <a:pt x="18489" y="8469"/>
                  </a:cubicBezTo>
                  <a:lnTo>
                    <a:pt x="18512" y="8514"/>
                  </a:lnTo>
                  <a:lnTo>
                    <a:pt x="18512" y="8492"/>
                  </a:lnTo>
                  <a:cubicBezTo>
                    <a:pt x="18626" y="8743"/>
                    <a:pt x="18740" y="8994"/>
                    <a:pt x="18854" y="9222"/>
                  </a:cubicBezTo>
                  <a:lnTo>
                    <a:pt x="18809" y="9131"/>
                  </a:lnTo>
                  <a:cubicBezTo>
                    <a:pt x="18695" y="8994"/>
                    <a:pt x="18580" y="8834"/>
                    <a:pt x="18466" y="8697"/>
                  </a:cubicBezTo>
                  <a:cubicBezTo>
                    <a:pt x="18398" y="8629"/>
                    <a:pt x="18307" y="8537"/>
                    <a:pt x="18238" y="8469"/>
                  </a:cubicBezTo>
                  <a:lnTo>
                    <a:pt x="18261" y="8469"/>
                  </a:lnTo>
                  <a:cubicBezTo>
                    <a:pt x="18284" y="8469"/>
                    <a:pt x="18307" y="8469"/>
                    <a:pt x="18352" y="8446"/>
                  </a:cubicBezTo>
                  <a:cubicBezTo>
                    <a:pt x="18375" y="8446"/>
                    <a:pt x="18421" y="8423"/>
                    <a:pt x="18443" y="8400"/>
                  </a:cubicBezTo>
                  <a:close/>
                  <a:moveTo>
                    <a:pt x="3790" y="1"/>
                  </a:moveTo>
                  <a:cubicBezTo>
                    <a:pt x="3676" y="1"/>
                    <a:pt x="3561" y="69"/>
                    <a:pt x="3516" y="160"/>
                  </a:cubicBezTo>
                  <a:cubicBezTo>
                    <a:pt x="3493" y="206"/>
                    <a:pt x="3493" y="229"/>
                    <a:pt x="3470" y="274"/>
                  </a:cubicBezTo>
                  <a:cubicBezTo>
                    <a:pt x="3310" y="229"/>
                    <a:pt x="3128" y="206"/>
                    <a:pt x="2968" y="206"/>
                  </a:cubicBezTo>
                  <a:cubicBezTo>
                    <a:pt x="2717" y="183"/>
                    <a:pt x="2489" y="160"/>
                    <a:pt x="2238" y="160"/>
                  </a:cubicBezTo>
                  <a:lnTo>
                    <a:pt x="1484" y="160"/>
                  </a:lnTo>
                  <a:cubicBezTo>
                    <a:pt x="1279" y="160"/>
                    <a:pt x="1073" y="183"/>
                    <a:pt x="891" y="206"/>
                  </a:cubicBezTo>
                  <a:cubicBezTo>
                    <a:pt x="594" y="229"/>
                    <a:pt x="343" y="297"/>
                    <a:pt x="138" y="343"/>
                  </a:cubicBezTo>
                  <a:cubicBezTo>
                    <a:pt x="92" y="343"/>
                    <a:pt x="46" y="389"/>
                    <a:pt x="23" y="434"/>
                  </a:cubicBezTo>
                  <a:cubicBezTo>
                    <a:pt x="1" y="480"/>
                    <a:pt x="1" y="526"/>
                    <a:pt x="1" y="571"/>
                  </a:cubicBezTo>
                  <a:cubicBezTo>
                    <a:pt x="23" y="640"/>
                    <a:pt x="92" y="708"/>
                    <a:pt x="183" y="708"/>
                  </a:cubicBezTo>
                  <a:cubicBezTo>
                    <a:pt x="206" y="708"/>
                    <a:pt x="229" y="708"/>
                    <a:pt x="229" y="685"/>
                  </a:cubicBezTo>
                  <a:lnTo>
                    <a:pt x="297" y="685"/>
                  </a:lnTo>
                  <a:cubicBezTo>
                    <a:pt x="366" y="663"/>
                    <a:pt x="457" y="640"/>
                    <a:pt x="548" y="617"/>
                  </a:cubicBezTo>
                  <a:cubicBezTo>
                    <a:pt x="708" y="594"/>
                    <a:pt x="891" y="571"/>
                    <a:pt x="1096" y="571"/>
                  </a:cubicBezTo>
                  <a:cubicBezTo>
                    <a:pt x="1325" y="571"/>
                    <a:pt x="1530" y="594"/>
                    <a:pt x="1735" y="594"/>
                  </a:cubicBezTo>
                  <a:lnTo>
                    <a:pt x="1827" y="617"/>
                  </a:lnTo>
                  <a:lnTo>
                    <a:pt x="1964" y="617"/>
                  </a:lnTo>
                  <a:cubicBezTo>
                    <a:pt x="2580" y="685"/>
                    <a:pt x="3219" y="777"/>
                    <a:pt x="3812" y="914"/>
                  </a:cubicBezTo>
                  <a:cubicBezTo>
                    <a:pt x="4178" y="1005"/>
                    <a:pt x="4520" y="1096"/>
                    <a:pt x="4885" y="1165"/>
                  </a:cubicBezTo>
                  <a:cubicBezTo>
                    <a:pt x="5159" y="1210"/>
                    <a:pt x="5410" y="1279"/>
                    <a:pt x="5684" y="1347"/>
                  </a:cubicBezTo>
                  <a:cubicBezTo>
                    <a:pt x="6004" y="1416"/>
                    <a:pt x="6346" y="1507"/>
                    <a:pt x="6688" y="1598"/>
                  </a:cubicBezTo>
                  <a:cubicBezTo>
                    <a:pt x="7054" y="1712"/>
                    <a:pt x="7373" y="1804"/>
                    <a:pt x="7693" y="1918"/>
                  </a:cubicBezTo>
                  <a:lnTo>
                    <a:pt x="7738" y="1941"/>
                  </a:lnTo>
                  <a:cubicBezTo>
                    <a:pt x="7830" y="1964"/>
                    <a:pt x="7921" y="2009"/>
                    <a:pt x="8012" y="2032"/>
                  </a:cubicBezTo>
                  <a:cubicBezTo>
                    <a:pt x="8126" y="2078"/>
                    <a:pt x="8241" y="2146"/>
                    <a:pt x="8355" y="2192"/>
                  </a:cubicBezTo>
                  <a:lnTo>
                    <a:pt x="8400" y="2215"/>
                  </a:lnTo>
                  <a:lnTo>
                    <a:pt x="8651" y="2329"/>
                  </a:lnTo>
                  <a:cubicBezTo>
                    <a:pt x="8811" y="2397"/>
                    <a:pt x="8971" y="2489"/>
                    <a:pt x="9131" y="2557"/>
                  </a:cubicBezTo>
                  <a:cubicBezTo>
                    <a:pt x="9359" y="2671"/>
                    <a:pt x="9610" y="2785"/>
                    <a:pt x="9838" y="2945"/>
                  </a:cubicBezTo>
                  <a:lnTo>
                    <a:pt x="9884" y="2945"/>
                  </a:lnTo>
                  <a:cubicBezTo>
                    <a:pt x="9770" y="2968"/>
                    <a:pt x="9679" y="2968"/>
                    <a:pt x="9587" y="2991"/>
                  </a:cubicBezTo>
                  <a:cubicBezTo>
                    <a:pt x="9542" y="3014"/>
                    <a:pt x="9473" y="3036"/>
                    <a:pt x="9427" y="3059"/>
                  </a:cubicBezTo>
                  <a:cubicBezTo>
                    <a:pt x="9405" y="3082"/>
                    <a:pt x="9382" y="3105"/>
                    <a:pt x="9359" y="3128"/>
                  </a:cubicBezTo>
                  <a:cubicBezTo>
                    <a:pt x="9291" y="3150"/>
                    <a:pt x="9245" y="3196"/>
                    <a:pt x="9199" y="3242"/>
                  </a:cubicBezTo>
                  <a:cubicBezTo>
                    <a:pt x="9131" y="3310"/>
                    <a:pt x="9085" y="3402"/>
                    <a:pt x="9039" y="3493"/>
                  </a:cubicBezTo>
                  <a:cubicBezTo>
                    <a:pt x="9039" y="3516"/>
                    <a:pt x="9017" y="3539"/>
                    <a:pt x="9017" y="3584"/>
                  </a:cubicBezTo>
                  <a:lnTo>
                    <a:pt x="8994" y="3607"/>
                  </a:lnTo>
                  <a:cubicBezTo>
                    <a:pt x="8994" y="3653"/>
                    <a:pt x="8971" y="3721"/>
                    <a:pt x="8971" y="3767"/>
                  </a:cubicBezTo>
                  <a:cubicBezTo>
                    <a:pt x="8971" y="3881"/>
                    <a:pt x="8994" y="3949"/>
                    <a:pt x="9017" y="4018"/>
                  </a:cubicBezTo>
                  <a:cubicBezTo>
                    <a:pt x="9017" y="4063"/>
                    <a:pt x="9017" y="4086"/>
                    <a:pt x="9039" y="4132"/>
                  </a:cubicBezTo>
                  <a:cubicBezTo>
                    <a:pt x="9085" y="4246"/>
                    <a:pt x="9131" y="4337"/>
                    <a:pt x="9199" y="4406"/>
                  </a:cubicBezTo>
                  <a:cubicBezTo>
                    <a:pt x="9268" y="4520"/>
                    <a:pt x="9359" y="4634"/>
                    <a:pt x="9496" y="4771"/>
                  </a:cubicBezTo>
                  <a:cubicBezTo>
                    <a:pt x="9610" y="4885"/>
                    <a:pt x="9701" y="4976"/>
                    <a:pt x="9816" y="5068"/>
                  </a:cubicBezTo>
                  <a:cubicBezTo>
                    <a:pt x="9930" y="5159"/>
                    <a:pt x="10067" y="5273"/>
                    <a:pt x="10181" y="5365"/>
                  </a:cubicBezTo>
                  <a:cubicBezTo>
                    <a:pt x="10318" y="5479"/>
                    <a:pt x="10477" y="5570"/>
                    <a:pt x="10637" y="5684"/>
                  </a:cubicBezTo>
                  <a:lnTo>
                    <a:pt x="10729" y="5753"/>
                  </a:lnTo>
                  <a:cubicBezTo>
                    <a:pt x="10820" y="5821"/>
                    <a:pt x="10934" y="5890"/>
                    <a:pt x="11048" y="5958"/>
                  </a:cubicBezTo>
                  <a:cubicBezTo>
                    <a:pt x="11322" y="6118"/>
                    <a:pt x="11596" y="6278"/>
                    <a:pt x="11938" y="6437"/>
                  </a:cubicBezTo>
                  <a:lnTo>
                    <a:pt x="12167" y="6574"/>
                  </a:lnTo>
                  <a:cubicBezTo>
                    <a:pt x="12395" y="6688"/>
                    <a:pt x="12623" y="6825"/>
                    <a:pt x="12851" y="6939"/>
                  </a:cubicBezTo>
                  <a:cubicBezTo>
                    <a:pt x="12943" y="6985"/>
                    <a:pt x="13034" y="7008"/>
                    <a:pt x="13102" y="7054"/>
                  </a:cubicBezTo>
                  <a:lnTo>
                    <a:pt x="13308" y="7145"/>
                  </a:lnTo>
                  <a:cubicBezTo>
                    <a:pt x="13376" y="7168"/>
                    <a:pt x="13445" y="7213"/>
                    <a:pt x="13513" y="7236"/>
                  </a:cubicBezTo>
                  <a:cubicBezTo>
                    <a:pt x="13582" y="7259"/>
                    <a:pt x="13650" y="7305"/>
                    <a:pt x="13719" y="7328"/>
                  </a:cubicBezTo>
                  <a:cubicBezTo>
                    <a:pt x="13993" y="7464"/>
                    <a:pt x="14289" y="7624"/>
                    <a:pt x="14586" y="7761"/>
                  </a:cubicBezTo>
                  <a:lnTo>
                    <a:pt x="14609" y="7784"/>
                  </a:lnTo>
                  <a:cubicBezTo>
                    <a:pt x="14769" y="7875"/>
                    <a:pt x="14906" y="7944"/>
                    <a:pt x="15043" y="8035"/>
                  </a:cubicBezTo>
                  <a:cubicBezTo>
                    <a:pt x="15202" y="8104"/>
                    <a:pt x="15339" y="8195"/>
                    <a:pt x="15476" y="8286"/>
                  </a:cubicBezTo>
                  <a:cubicBezTo>
                    <a:pt x="15636" y="8400"/>
                    <a:pt x="15796" y="8492"/>
                    <a:pt x="15956" y="8606"/>
                  </a:cubicBezTo>
                  <a:lnTo>
                    <a:pt x="16024" y="8651"/>
                  </a:lnTo>
                  <a:lnTo>
                    <a:pt x="16138" y="8743"/>
                  </a:lnTo>
                  <a:cubicBezTo>
                    <a:pt x="16321" y="8857"/>
                    <a:pt x="16481" y="8994"/>
                    <a:pt x="16663" y="9131"/>
                  </a:cubicBezTo>
                  <a:cubicBezTo>
                    <a:pt x="16823" y="9245"/>
                    <a:pt x="17005" y="9382"/>
                    <a:pt x="17165" y="9496"/>
                  </a:cubicBezTo>
                  <a:cubicBezTo>
                    <a:pt x="17257" y="9564"/>
                    <a:pt x="17325" y="9633"/>
                    <a:pt x="17416" y="9701"/>
                  </a:cubicBezTo>
                  <a:cubicBezTo>
                    <a:pt x="17530" y="9770"/>
                    <a:pt x="17645" y="9861"/>
                    <a:pt x="17759" y="9952"/>
                  </a:cubicBezTo>
                  <a:lnTo>
                    <a:pt x="17804" y="9975"/>
                  </a:lnTo>
                  <a:cubicBezTo>
                    <a:pt x="17896" y="10044"/>
                    <a:pt x="17964" y="10089"/>
                    <a:pt x="18033" y="10158"/>
                  </a:cubicBezTo>
                  <a:cubicBezTo>
                    <a:pt x="18124" y="10203"/>
                    <a:pt x="18238" y="10272"/>
                    <a:pt x="18329" y="10318"/>
                  </a:cubicBezTo>
                  <a:lnTo>
                    <a:pt x="18512" y="10432"/>
                  </a:lnTo>
                  <a:lnTo>
                    <a:pt x="18626" y="10477"/>
                  </a:lnTo>
                  <a:cubicBezTo>
                    <a:pt x="18740" y="10546"/>
                    <a:pt x="18877" y="10614"/>
                    <a:pt x="19014" y="10660"/>
                  </a:cubicBezTo>
                  <a:cubicBezTo>
                    <a:pt x="19083" y="10683"/>
                    <a:pt x="19151" y="10683"/>
                    <a:pt x="19220" y="10683"/>
                  </a:cubicBezTo>
                  <a:lnTo>
                    <a:pt x="19265" y="10683"/>
                  </a:lnTo>
                  <a:cubicBezTo>
                    <a:pt x="19357" y="10683"/>
                    <a:pt x="19448" y="10660"/>
                    <a:pt x="19516" y="10569"/>
                  </a:cubicBezTo>
                  <a:cubicBezTo>
                    <a:pt x="19585" y="10500"/>
                    <a:pt x="19630" y="10386"/>
                    <a:pt x="19608" y="10318"/>
                  </a:cubicBezTo>
                  <a:cubicBezTo>
                    <a:pt x="19608" y="10272"/>
                    <a:pt x="19608" y="10226"/>
                    <a:pt x="19585" y="10158"/>
                  </a:cubicBezTo>
                  <a:lnTo>
                    <a:pt x="19630" y="10158"/>
                  </a:lnTo>
                  <a:cubicBezTo>
                    <a:pt x="19676" y="10135"/>
                    <a:pt x="19699" y="10089"/>
                    <a:pt x="19699" y="10044"/>
                  </a:cubicBezTo>
                  <a:cubicBezTo>
                    <a:pt x="19699" y="9998"/>
                    <a:pt x="19699" y="9975"/>
                    <a:pt x="19676" y="9930"/>
                  </a:cubicBezTo>
                  <a:cubicBezTo>
                    <a:pt x="19608" y="9861"/>
                    <a:pt x="19562" y="9770"/>
                    <a:pt x="19493" y="9679"/>
                  </a:cubicBezTo>
                  <a:cubicBezTo>
                    <a:pt x="19455" y="9621"/>
                    <a:pt x="19417" y="9549"/>
                    <a:pt x="19379" y="9473"/>
                  </a:cubicBezTo>
                  <a:lnTo>
                    <a:pt x="19379" y="9473"/>
                  </a:lnTo>
                  <a:cubicBezTo>
                    <a:pt x="19379" y="9462"/>
                    <a:pt x="19374" y="9456"/>
                    <a:pt x="19368" y="9450"/>
                  </a:cubicBezTo>
                  <a:lnTo>
                    <a:pt x="19368" y="9450"/>
                  </a:lnTo>
                  <a:cubicBezTo>
                    <a:pt x="19365" y="9444"/>
                    <a:pt x="19361" y="9437"/>
                    <a:pt x="19358" y="9431"/>
                  </a:cubicBezTo>
                  <a:lnTo>
                    <a:pt x="19358" y="9431"/>
                  </a:lnTo>
                  <a:lnTo>
                    <a:pt x="19368" y="9450"/>
                  </a:lnTo>
                  <a:lnTo>
                    <a:pt x="19368" y="9450"/>
                  </a:lnTo>
                  <a:cubicBezTo>
                    <a:pt x="19362" y="9445"/>
                    <a:pt x="19357" y="9439"/>
                    <a:pt x="19357" y="9427"/>
                  </a:cubicBezTo>
                  <a:lnTo>
                    <a:pt x="19357" y="9427"/>
                  </a:lnTo>
                  <a:cubicBezTo>
                    <a:pt x="19357" y="9427"/>
                    <a:pt x="19357" y="9427"/>
                    <a:pt x="19357" y="9427"/>
                  </a:cubicBezTo>
                  <a:cubicBezTo>
                    <a:pt x="19242" y="9154"/>
                    <a:pt x="19128" y="8857"/>
                    <a:pt x="19014" y="8583"/>
                  </a:cubicBezTo>
                  <a:cubicBezTo>
                    <a:pt x="18923" y="8286"/>
                    <a:pt x="18809" y="7989"/>
                    <a:pt x="18717" y="7693"/>
                  </a:cubicBezTo>
                  <a:cubicBezTo>
                    <a:pt x="18649" y="7419"/>
                    <a:pt x="18535" y="7122"/>
                    <a:pt x="18398" y="6780"/>
                  </a:cubicBezTo>
                  <a:cubicBezTo>
                    <a:pt x="18261" y="6460"/>
                    <a:pt x="18101" y="6163"/>
                    <a:pt x="17964" y="5935"/>
                  </a:cubicBezTo>
                  <a:cubicBezTo>
                    <a:pt x="17804" y="5684"/>
                    <a:pt x="17667" y="5433"/>
                    <a:pt x="17508" y="5182"/>
                  </a:cubicBezTo>
                  <a:cubicBezTo>
                    <a:pt x="17348" y="4931"/>
                    <a:pt x="17188" y="4657"/>
                    <a:pt x="16983" y="4406"/>
                  </a:cubicBezTo>
                  <a:cubicBezTo>
                    <a:pt x="16891" y="4292"/>
                    <a:pt x="16800" y="4178"/>
                    <a:pt x="16663" y="4041"/>
                  </a:cubicBezTo>
                  <a:lnTo>
                    <a:pt x="16572" y="3949"/>
                  </a:lnTo>
                  <a:cubicBezTo>
                    <a:pt x="16503" y="3881"/>
                    <a:pt x="16435" y="3790"/>
                    <a:pt x="16366" y="3721"/>
                  </a:cubicBezTo>
                  <a:cubicBezTo>
                    <a:pt x="16298" y="3675"/>
                    <a:pt x="16252" y="3607"/>
                    <a:pt x="16184" y="3561"/>
                  </a:cubicBezTo>
                  <a:cubicBezTo>
                    <a:pt x="16115" y="3493"/>
                    <a:pt x="16024" y="3447"/>
                    <a:pt x="15956" y="3379"/>
                  </a:cubicBezTo>
                  <a:cubicBezTo>
                    <a:pt x="15841" y="3310"/>
                    <a:pt x="15727" y="3242"/>
                    <a:pt x="15590" y="3173"/>
                  </a:cubicBezTo>
                  <a:cubicBezTo>
                    <a:pt x="15476" y="3105"/>
                    <a:pt x="15339" y="3059"/>
                    <a:pt x="15179" y="3014"/>
                  </a:cubicBezTo>
                  <a:cubicBezTo>
                    <a:pt x="15134" y="2991"/>
                    <a:pt x="15088" y="2991"/>
                    <a:pt x="15043" y="2968"/>
                  </a:cubicBezTo>
                  <a:lnTo>
                    <a:pt x="14928" y="2968"/>
                  </a:lnTo>
                  <a:cubicBezTo>
                    <a:pt x="14837" y="2968"/>
                    <a:pt x="14769" y="2991"/>
                    <a:pt x="14723" y="3036"/>
                  </a:cubicBezTo>
                  <a:cubicBezTo>
                    <a:pt x="14677" y="3059"/>
                    <a:pt x="14632" y="3105"/>
                    <a:pt x="14609" y="3150"/>
                  </a:cubicBezTo>
                  <a:cubicBezTo>
                    <a:pt x="14563" y="3219"/>
                    <a:pt x="14563" y="3310"/>
                    <a:pt x="14586" y="3402"/>
                  </a:cubicBezTo>
                  <a:cubicBezTo>
                    <a:pt x="14609" y="3493"/>
                    <a:pt x="14677" y="3561"/>
                    <a:pt x="14746" y="3630"/>
                  </a:cubicBezTo>
                  <a:lnTo>
                    <a:pt x="14791" y="3653"/>
                  </a:lnTo>
                  <a:cubicBezTo>
                    <a:pt x="14791" y="3721"/>
                    <a:pt x="14791" y="3767"/>
                    <a:pt x="14814" y="3835"/>
                  </a:cubicBezTo>
                  <a:cubicBezTo>
                    <a:pt x="14837" y="3904"/>
                    <a:pt x="14883" y="3949"/>
                    <a:pt x="14906" y="3995"/>
                  </a:cubicBezTo>
                  <a:cubicBezTo>
                    <a:pt x="14928" y="4086"/>
                    <a:pt x="14951" y="4178"/>
                    <a:pt x="14997" y="4223"/>
                  </a:cubicBezTo>
                  <a:cubicBezTo>
                    <a:pt x="15134" y="4315"/>
                    <a:pt x="15248" y="4452"/>
                    <a:pt x="15362" y="4566"/>
                  </a:cubicBezTo>
                  <a:cubicBezTo>
                    <a:pt x="15499" y="4703"/>
                    <a:pt x="15613" y="4840"/>
                    <a:pt x="15727" y="4976"/>
                  </a:cubicBezTo>
                  <a:lnTo>
                    <a:pt x="15819" y="5068"/>
                  </a:lnTo>
                  <a:cubicBezTo>
                    <a:pt x="15956" y="5250"/>
                    <a:pt x="16115" y="5433"/>
                    <a:pt x="16252" y="5616"/>
                  </a:cubicBezTo>
                  <a:lnTo>
                    <a:pt x="16412" y="5821"/>
                  </a:lnTo>
                  <a:cubicBezTo>
                    <a:pt x="16549" y="5958"/>
                    <a:pt x="16663" y="6095"/>
                    <a:pt x="16777" y="6255"/>
                  </a:cubicBezTo>
                  <a:cubicBezTo>
                    <a:pt x="16869" y="6392"/>
                    <a:pt x="16937" y="6529"/>
                    <a:pt x="17028" y="6666"/>
                  </a:cubicBezTo>
                  <a:cubicBezTo>
                    <a:pt x="17165" y="6894"/>
                    <a:pt x="17302" y="7122"/>
                    <a:pt x="17416" y="7350"/>
                  </a:cubicBezTo>
                  <a:lnTo>
                    <a:pt x="17485" y="7464"/>
                  </a:lnTo>
                  <a:lnTo>
                    <a:pt x="17553" y="7579"/>
                  </a:lnTo>
                  <a:lnTo>
                    <a:pt x="17485" y="7487"/>
                  </a:lnTo>
                  <a:lnTo>
                    <a:pt x="17439" y="7419"/>
                  </a:lnTo>
                  <a:cubicBezTo>
                    <a:pt x="17371" y="7305"/>
                    <a:pt x="17302" y="7213"/>
                    <a:pt x="17211" y="7099"/>
                  </a:cubicBezTo>
                  <a:lnTo>
                    <a:pt x="17120" y="6962"/>
                  </a:lnTo>
                  <a:cubicBezTo>
                    <a:pt x="17051" y="6871"/>
                    <a:pt x="17005" y="6803"/>
                    <a:pt x="16937" y="6734"/>
                  </a:cubicBezTo>
                  <a:cubicBezTo>
                    <a:pt x="16891" y="6643"/>
                    <a:pt x="16823" y="6551"/>
                    <a:pt x="16754" y="6460"/>
                  </a:cubicBezTo>
                  <a:cubicBezTo>
                    <a:pt x="16640" y="6300"/>
                    <a:pt x="16526" y="6118"/>
                    <a:pt x="16389" y="5958"/>
                  </a:cubicBezTo>
                  <a:lnTo>
                    <a:pt x="16275" y="5798"/>
                  </a:lnTo>
                  <a:cubicBezTo>
                    <a:pt x="16115" y="5616"/>
                    <a:pt x="15978" y="5410"/>
                    <a:pt x="15796" y="5228"/>
                  </a:cubicBezTo>
                  <a:cubicBezTo>
                    <a:pt x="15727" y="5159"/>
                    <a:pt x="15636" y="5068"/>
                    <a:pt x="15568" y="4999"/>
                  </a:cubicBezTo>
                  <a:lnTo>
                    <a:pt x="15476" y="4908"/>
                  </a:lnTo>
                  <a:cubicBezTo>
                    <a:pt x="15431" y="4840"/>
                    <a:pt x="15362" y="4794"/>
                    <a:pt x="15294" y="4725"/>
                  </a:cubicBezTo>
                  <a:lnTo>
                    <a:pt x="15157" y="4588"/>
                  </a:lnTo>
                  <a:cubicBezTo>
                    <a:pt x="14974" y="4383"/>
                    <a:pt x="14769" y="4200"/>
                    <a:pt x="14563" y="4018"/>
                  </a:cubicBezTo>
                  <a:lnTo>
                    <a:pt x="14495" y="3949"/>
                  </a:lnTo>
                  <a:cubicBezTo>
                    <a:pt x="14244" y="3721"/>
                    <a:pt x="13993" y="3516"/>
                    <a:pt x="13764" y="3333"/>
                  </a:cubicBezTo>
                  <a:cubicBezTo>
                    <a:pt x="13650" y="3242"/>
                    <a:pt x="13559" y="3173"/>
                    <a:pt x="13468" y="3082"/>
                  </a:cubicBezTo>
                  <a:cubicBezTo>
                    <a:pt x="13331" y="2968"/>
                    <a:pt x="13194" y="2854"/>
                    <a:pt x="13057" y="2740"/>
                  </a:cubicBezTo>
                  <a:cubicBezTo>
                    <a:pt x="12851" y="2580"/>
                    <a:pt x="12555" y="2374"/>
                    <a:pt x="12235" y="2169"/>
                  </a:cubicBezTo>
                  <a:lnTo>
                    <a:pt x="12075" y="2078"/>
                  </a:lnTo>
                  <a:cubicBezTo>
                    <a:pt x="11984" y="2009"/>
                    <a:pt x="11915" y="1964"/>
                    <a:pt x="11824" y="1918"/>
                  </a:cubicBezTo>
                  <a:cubicBezTo>
                    <a:pt x="11687" y="1827"/>
                    <a:pt x="11527" y="1735"/>
                    <a:pt x="11390" y="1667"/>
                  </a:cubicBezTo>
                  <a:cubicBezTo>
                    <a:pt x="11094" y="1507"/>
                    <a:pt x="10820" y="1347"/>
                    <a:pt x="10523" y="1210"/>
                  </a:cubicBezTo>
                  <a:cubicBezTo>
                    <a:pt x="10318" y="1119"/>
                    <a:pt x="10158" y="1051"/>
                    <a:pt x="9998" y="982"/>
                  </a:cubicBezTo>
                  <a:cubicBezTo>
                    <a:pt x="9861" y="936"/>
                    <a:pt x="9701" y="891"/>
                    <a:pt x="9564" y="845"/>
                  </a:cubicBezTo>
                  <a:cubicBezTo>
                    <a:pt x="9268" y="777"/>
                    <a:pt x="8948" y="685"/>
                    <a:pt x="8606" y="617"/>
                  </a:cubicBezTo>
                  <a:cubicBezTo>
                    <a:pt x="8309" y="548"/>
                    <a:pt x="8012" y="480"/>
                    <a:pt x="7738" y="434"/>
                  </a:cubicBezTo>
                  <a:cubicBezTo>
                    <a:pt x="7487" y="411"/>
                    <a:pt x="7236" y="366"/>
                    <a:pt x="6985" y="343"/>
                  </a:cubicBezTo>
                  <a:lnTo>
                    <a:pt x="6803" y="320"/>
                  </a:lnTo>
                  <a:cubicBezTo>
                    <a:pt x="6460" y="274"/>
                    <a:pt x="6118" y="229"/>
                    <a:pt x="5775" y="206"/>
                  </a:cubicBezTo>
                  <a:cubicBezTo>
                    <a:pt x="5593" y="183"/>
                    <a:pt x="5410" y="183"/>
                    <a:pt x="5228" y="160"/>
                  </a:cubicBezTo>
                  <a:lnTo>
                    <a:pt x="4657" y="160"/>
                  </a:lnTo>
                  <a:cubicBezTo>
                    <a:pt x="4520" y="138"/>
                    <a:pt x="4406" y="115"/>
                    <a:pt x="4292" y="92"/>
                  </a:cubicBezTo>
                  <a:cubicBezTo>
                    <a:pt x="4246" y="92"/>
                    <a:pt x="4201" y="92"/>
                    <a:pt x="4155" y="69"/>
                  </a:cubicBezTo>
                  <a:lnTo>
                    <a:pt x="4086" y="46"/>
                  </a:lnTo>
                  <a:lnTo>
                    <a:pt x="3972" y="46"/>
                  </a:lnTo>
                  <a:cubicBezTo>
                    <a:pt x="3927" y="23"/>
                    <a:pt x="3881" y="23"/>
                    <a:pt x="3858" y="23"/>
                  </a:cubicBezTo>
                  <a:cubicBezTo>
                    <a:pt x="3835" y="1"/>
                    <a:pt x="3812" y="1"/>
                    <a:pt x="3790" y="1"/>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0" name="Google Shape;4946;p38">
              <a:extLst>
                <a:ext uri="{FF2B5EF4-FFF2-40B4-BE49-F238E27FC236}">
                  <a16:creationId xmlns:a16="http://schemas.microsoft.com/office/drawing/2014/main" id="{67EA013E-4F5C-35E0-FA02-EB75B7DAA840}"/>
                </a:ext>
              </a:extLst>
            </p:cNvPr>
            <p:cNvSpPr/>
            <p:nvPr/>
          </p:nvSpPr>
          <p:spPr>
            <a:xfrm>
              <a:off x="6582279" y="1601193"/>
              <a:ext cx="233171" cy="111828"/>
            </a:xfrm>
            <a:custGeom>
              <a:avLst/>
              <a:gdLst/>
              <a:ahLst/>
              <a:cxnLst/>
              <a:rect l="l" t="t" r="r" b="b"/>
              <a:pathLst>
                <a:path w="8332" h="3996" extrusionOk="0">
                  <a:moveTo>
                    <a:pt x="2491" y="1510"/>
                  </a:moveTo>
                  <a:lnTo>
                    <a:pt x="2491" y="1510"/>
                  </a:lnTo>
                  <a:cubicBezTo>
                    <a:pt x="2505" y="1517"/>
                    <a:pt x="2518" y="1523"/>
                    <a:pt x="2531" y="1529"/>
                  </a:cubicBezTo>
                  <a:lnTo>
                    <a:pt x="2531" y="1529"/>
                  </a:lnTo>
                  <a:cubicBezTo>
                    <a:pt x="2518" y="1527"/>
                    <a:pt x="2505" y="1523"/>
                    <a:pt x="2491" y="1510"/>
                  </a:cubicBezTo>
                  <a:close/>
                  <a:moveTo>
                    <a:pt x="229" y="1"/>
                  </a:moveTo>
                  <a:cubicBezTo>
                    <a:pt x="160" y="1"/>
                    <a:pt x="114" y="24"/>
                    <a:pt x="92" y="69"/>
                  </a:cubicBezTo>
                  <a:cubicBezTo>
                    <a:pt x="0" y="138"/>
                    <a:pt x="23" y="252"/>
                    <a:pt x="92" y="320"/>
                  </a:cubicBezTo>
                  <a:cubicBezTo>
                    <a:pt x="137" y="366"/>
                    <a:pt x="183" y="435"/>
                    <a:pt x="229" y="503"/>
                  </a:cubicBezTo>
                  <a:cubicBezTo>
                    <a:pt x="274" y="549"/>
                    <a:pt x="343" y="617"/>
                    <a:pt x="388" y="663"/>
                  </a:cubicBezTo>
                  <a:cubicBezTo>
                    <a:pt x="502" y="777"/>
                    <a:pt x="617" y="868"/>
                    <a:pt x="731" y="982"/>
                  </a:cubicBezTo>
                  <a:cubicBezTo>
                    <a:pt x="959" y="1211"/>
                    <a:pt x="1233" y="1416"/>
                    <a:pt x="1507" y="1599"/>
                  </a:cubicBezTo>
                  <a:cubicBezTo>
                    <a:pt x="1666" y="1690"/>
                    <a:pt x="1803" y="1781"/>
                    <a:pt x="1963" y="1873"/>
                  </a:cubicBezTo>
                  <a:cubicBezTo>
                    <a:pt x="2009" y="1918"/>
                    <a:pt x="2032" y="1941"/>
                    <a:pt x="2077" y="1964"/>
                  </a:cubicBezTo>
                  <a:cubicBezTo>
                    <a:pt x="2214" y="2078"/>
                    <a:pt x="2351" y="2192"/>
                    <a:pt x="2511" y="2283"/>
                  </a:cubicBezTo>
                  <a:cubicBezTo>
                    <a:pt x="2557" y="2306"/>
                    <a:pt x="2602" y="2352"/>
                    <a:pt x="2671" y="2375"/>
                  </a:cubicBezTo>
                  <a:cubicBezTo>
                    <a:pt x="2671" y="2420"/>
                    <a:pt x="2694" y="2466"/>
                    <a:pt x="2716" y="2489"/>
                  </a:cubicBezTo>
                  <a:cubicBezTo>
                    <a:pt x="2808" y="2603"/>
                    <a:pt x="2945" y="2649"/>
                    <a:pt x="3059" y="2717"/>
                  </a:cubicBezTo>
                  <a:cubicBezTo>
                    <a:pt x="3127" y="2763"/>
                    <a:pt x="3219" y="2808"/>
                    <a:pt x="3287" y="2831"/>
                  </a:cubicBezTo>
                  <a:cubicBezTo>
                    <a:pt x="3378" y="2877"/>
                    <a:pt x="3447" y="2900"/>
                    <a:pt x="3538" y="2945"/>
                  </a:cubicBezTo>
                  <a:cubicBezTo>
                    <a:pt x="3538" y="2945"/>
                    <a:pt x="3561" y="2968"/>
                    <a:pt x="3584" y="2968"/>
                  </a:cubicBezTo>
                  <a:cubicBezTo>
                    <a:pt x="3744" y="3082"/>
                    <a:pt x="3881" y="3151"/>
                    <a:pt x="4063" y="3219"/>
                  </a:cubicBezTo>
                  <a:cubicBezTo>
                    <a:pt x="4177" y="3288"/>
                    <a:pt x="4291" y="3333"/>
                    <a:pt x="4406" y="3356"/>
                  </a:cubicBezTo>
                  <a:cubicBezTo>
                    <a:pt x="4657" y="3447"/>
                    <a:pt x="4908" y="3539"/>
                    <a:pt x="5159" y="3584"/>
                  </a:cubicBezTo>
                  <a:cubicBezTo>
                    <a:pt x="5410" y="3653"/>
                    <a:pt x="5661" y="3699"/>
                    <a:pt x="5912" y="3744"/>
                  </a:cubicBezTo>
                  <a:cubicBezTo>
                    <a:pt x="6026" y="3767"/>
                    <a:pt x="6163" y="3790"/>
                    <a:pt x="6277" y="3813"/>
                  </a:cubicBezTo>
                  <a:cubicBezTo>
                    <a:pt x="6346" y="3836"/>
                    <a:pt x="6414" y="3836"/>
                    <a:pt x="6483" y="3836"/>
                  </a:cubicBezTo>
                  <a:cubicBezTo>
                    <a:pt x="6517" y="3847"/>
                    <a:pt x="6551" y="3853"/>
                    <a:pt x="6585" y="3853"/>
                  </a:cubicBezTo>
                  <a:cubicBezTo>
                    <a:pt x="6620" y="3853"/>
                    <a:pt x="6654" y="3847"/>
                    <a:pt x="6688" y="3836"/>
                  </a:cubicBezTo>
                  <a:cubicBezTo>
                    <a:pt x="7053" y="3904"/>
                    <a:pt x="7418" y="3950"/>
                    <a:pt x="7784" y="3995"/>
                  </a:cubicBezTo>
                  <a:cubicBezTo>
                    <a:pt x="7852" y="3995"/>
                    <a:pt x="7966" y="3995"/>
                    <a:pt x="8035" y="3972"/>
                  </a:cubicBezTo>
                  <a:cubicBezTo>
                    <a:pt x="8103" y="3950"/>
                    <a:pt x="8149" y="3927"/>
                    <a:pt x="8195" y="3881"/>
                  </a:cubicBezTo>
                  <a:cubicBezTo>
                    <a:pt x="8240" y="3836"/>
                    <a:pt x="8286" y="3767"/>
                    <a:pt x="8309" y="3721"/>
                  </a:cubicBezTo>
                  <a:cubicBezTo>
                    <a:pt x="8331" y="3607"/>
                    <a:pt x="8309" y="3516"/>
                    <a:pt x="8263" y="3402"/>
                  </a:cubicBezTo>
                  <a:cubicBezTo>
                    <a:pt x="8240" y="3379"/>
                    <a:pt x="8217" y="3333"/>
                    <a:pt x="8195" y="3311"/>
                  </a:cubicBezTo>
                  <a:cubicBezTo>
                    <a:pt x="8126" y="3151"/>
                    <a:pt x="8035" y="3014"/>
                    <a:pt x="7966" y="2877"/>
                  </a:cubicBezTo>
                  <a:cubicBezTo>
                    <a:pt x="7875" y="2740"/>
                    <a:pt x="7784" y="2603"/>
                    <a:pt x="7692" y="2489"/>
                  </a:cubicBezTo>
                  <a:cubicBezTo>
                    <a:pt x="7647" y="2420"/>
                    <a:pt x="7601" y="2375"/>
                    <a:pt x="7555" y="2306"/>
                  </a:cubicBezTo>
                  <a:cubicBezTo>
                    <a:pt x="7464" y="2238"/>
                    <a:pt x="7373" y="2146"/>
                    <a:pt x="7259" y="2124"/>
                  </a:cubicBezTo>
                  <a:cubicBezTo>
                    <a:pt x="7223" y="2109"/>
                    <a:pt x="7186" y="2104"/>
                    <a:pt x="7147" y="2104"/>
                  </a:cubicBezTo>
                  <a:cubicBezTo>
                    <a:pt x="7062" y="2104"/>
                    <a:pt x="6972" y="2131"/>
                    <a:pt x="6893" y="2146"/>
                  </a:cubicBezTo>
                  <a:cubicBezTo>
                    <a:pt x="6779" y="2169"/>
                    <a:pt x="6665" y="2192"/>
                    <a:pt x="6551" y="2192"/>
                  </a:cubicBezTo>
                  <a:cubicBezTo>
                    <a:pt x="6505" y="2215"/>
                    <a:pt x="6483" y="2215"/>
                    <a:pt x="6437" y="2215"/>
                  </a:cubicBezTo>
                  <a:lnTo>
                    <a:pt x="6460" y="2215"/>
                  </a:lnTo>
                  <a:cubicBezTo>
                    <a:pt x="6313" y="2228"/>
                    <a:pt x="6168" y="2233"/>
                    <a:pt x="6025" y="2233"/>
                  </a:cubicBezTo>
                  <a:cubicBezTo>
                    <a:pt x="5654" y="2233"/>
                    <a:pt x="5292" y="2196"/>
                    <a:pt x="4931" y="2146"/>
                  </a:cubicBezTo>
                  <a:cubicBezTo>
                    <a:pt x="4862" y="2146"/>
                    <a:pt x="4794" y="2124"/>
                    <a:pt x="4725" y="2124"/>
                  </a:cubicBezTo>
                  <a:lnTo>
                    <a:pt x="4702" y="2124"/>
                  </a:lnTo>
                  <a:cubicBezTo>
                    <a:pt x="4679" y="2124"/>
                    <a:pt x="4634" y="2101"/>
                    <a:pt x="4611" y="2101"/>
                  </a:cubicBezTo>
                  <a:cubicBezTo>
                    <a:pt x="4269" y="2055"/>
                    <a:pt x="3903" y="1964"/>
                    <a:pt x="3561" y="1895"/>
                  </a:cubicBezTo>
                  <a:cubicBezTo>
                    <a:pt x="3219" y="1804"/>
                    <a:pt x="2899" y="1667"/>
                    <a:pt x="2557" y="1530"/>
                  </a:cubicBezTo>
                  <a:cubicBezTo>
                    <a:pt x="2549" y="1530"/>
                    <a:pt x="2541" y="1530"/>
                    <a:pt x="2533" y="1529"/>
                  </a:cubicBezTo>
                  <a:lnTo>
                    <a:pt x="2533" y="1529"/>
                  </a:lnTo>
                  <a:cubicBezTo>
                    <a:pt x="2534" y="1530"/>
                    <a:pt x="2534" y="1530"/>
                    <a:pt x="2534" y="1530"/>
                  </a:cubicBezTo>
                  <a:cubicBezTo>
                    <a:pt x="2533" y="1530"/>
                    <a:pt x="2532" y="1529"/>
                    <a:pt x="2531" y="1529"/>
                  </a:cubicBezTo>
                  <a:lnTo>
                    <a:pt x="2531" y="1529"/>
                  </a:lnTo>
                  <a:cubicBezTo>
                    <a:pt x="2532" y="1529"/>
                    <a:pt x="2532" y="1529"/>
                    <a:pt x="2533" y="1529"/>
                  </a:cubicBezTo>
                  <a:lnTo>
                    <a:pt x="2533" y="1529"/>
                  </a:lnTo>
                  <a:cubicBezTo>
                    <a:pt x="2528" y="1525"/>
                    <a:pt x="2508" y="1507"/>
                    <a:pt x="2488" y="1507"/>
                  </a:cubicBezTo>
                  <a:cubicBezTo>
                    <a:pt x="2489" y="1508"/>
                    <a:pt x="2490" y="1509"/>
                    <a:pt x="2491" y="1510"/>
                  </a:cubicBezTo>
                  <a:lnTo>
                    <a:pt x="2491" y="1510"/>
                  </a:lnTo>
                  <a:cubicBezTo>
                    <a:pt x="2209" y="1378"/>
                    <a:pt x="1926" y="1226"/>
                    <a:pt x="1644" y="1074"/>
                  </a:cubicBezTo>
                  <a:cubicBezTo>
                    <a:pt x="1331" y="872"/>
                    <a:pt x="1039" y="693"/>
                    <a:pt x="749" y="471"/>
                  </a:cubicBezTo>
                  <a:lnTo>
                    <a:pt x="749" y="471"/>
                  </a:lnTo>
                  <a:cubicBezTo>
                    <a:pt x="757" y="476"/>
                    <a:pt x="766" y="480"/>
                    <a:pt x="776" y="480"/>
                  </a:cubicBezTo>
                  <a:cubicBezTo>
                    <a:pt x="685" y="412"/>
                    <a:pt x="617" y="343"/>
                    <a:pt x="548" y="275"/>
                  </a:cubicBezTo>
                  <a:cubicBezTo>
                    <a:pt x="457" y="229"/>
                    <a:pt x="411" y="138"/>
                    <a:pt x="343" y="69"/>
                  </a:cubicBezTo>
                  <a:cubicBezTo>
                    <a:pt x="320" y="24"/>
                    <a:pt x="274" y="1"/>
                    <a:pt x="229" y="1"/>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1" name="Google Shape;4947;p38">
              <a:extLst>
                <a:ext uri="{FF2B5EF4-FFF2-40B4-BE49-F238E27FC236}">
                  <a16:creationId xmlns:a16="http://schemas.microsoft.com/office/drawing/2014/main" id="{E8211DD5-822C-2BAA-1042-5F3A686F5B31}"/>
                </a:ext>
              </a:extLst>
            </p:cNvPr>
            <p:cNvSpPr/>
            <p:nvPr/>
          </p:nvSpPr>
          <p:spPr>
            <a:xfrm>
              <a:off x="6790516" y="1654225"/>
              <a:ext cx="295130" cy="161641"/>
            </a:xfrm>
            <a:custGeom>
              <a:avLst/>
              <a:gdLst/>
              <a:ahLst/>
              <a:cxnLst/>
              <a:rect l="l" t="t" r="r" b="b"/>
              <a:pathLst>
                <a:path w="10546" h="5776" extrusionOk="0">
                  <a:moveTo>
                    <a:pt x="183" y="0"/>
                  </a:moveTo>
                  <a:cubicBezTo>
                    <a:pt x="137" y="0"/>
                    <a:pt x="114" y="0"/>
                    <a:pt x="92" y="23"/>
                  </a:cubicBezTo>
                  <a:cubicBezTo>
                    <a:pt x="46" y="46"/>
                    <a:pt x="23" y="69"/>
                    <a:pt x="0" y="115"/>
                  </a:cubicBezTo>
                  <a:cubicBezTo>
                    <a:pt x="0" y="160"/>
                    <a:pt x="0" y="206"/>
                    <a:pt x="23" y="251"/>
                  </a:cubicBezTo>
                  <a:cubicBezTo>
                    <a:pt x="92" y="388"/>
                    <a:pt x="160" y="548"/>
                    <a:pt x="229" y="685"/>
                  </a:cubicBezTo>
                  <a:cubicBezTo>
                    <a:pt x="320" y="822"/>
                    <a:pt x="411" y="936"/>
                    <a:pt x="502" y="1073"/>
                  </a:cubicBezTo>
                  <a:cubicBezTo>
                    <a:pt x="594" y="1210"/>
                    <a:pt x="708" y="1370"/>
                    <a:pt x="799" y="1507"/>
                  </a:cubicBezTo>
                  <a:cubicBezTo>
                    <a:pt x="913" y="1644"/>
                    <a:pt x="1005" y="1758"/>
                    <a:pt x="1119" y="1895"/>
                  </a:cubicBezTo>
                  <a:cubicBezTo>
                    <a:pt x="1324" y="2146"/>
                    <a:pt x="1552" y="2397"/>
                    <a:pt x="1804" y="2602"/>
                  </a:cubicBezTo>
                  <a:cubicBezTo>
                    <a:pt x="2055" y="2831"/>
                    <a:pt x="2306" y="3036"/>
                    <a:pt x="2580" y="3242"/>
                  </a:cubicBezTo>
                  <a:cubicBezTo>
                    <a:pt x="2625" y="3287"/>
                    <a:pt x="2694" y="3333"/>
                    <a:pt x="2762" y="3379"/>
                  </a:cubicBezTo>
                  <a:cubicBezTo>
                    <a:pt x="2853" y="3447"/>
                    <a:pt x="2945" y="3515"/>
                    <a:pt x="3059" y="3584"/>
                  </a:cubicBezTo>
                  <a:cubicBezTo>
                    <a:pt x="3310" y="3767"/>
                    <a:pt x="3584" y="3949"/>
                    <a:pt x="3858" y="4109"/>
                  </a:cubicBezTo>
                  <a:cubicBezTo>
                    <a:pt x="3995" y="4177"/>
                    <a:pt x="4132" y="4269"/>
                    <a:pt x="4291" y="4337"/>
                  </a:cubicBezTo>
                  <a:cubicBezTo>
                    <a:pt x="4428" y="4406"/>
                    <a:pt x="4588" y="4474"/>
                    <a:pt x="4748" y="4565"/>
                  </a:cubicBezTo>
                  <a:cubicBezTo>
                    <a:pt x="5045" y="4702"/>
                    <a:pt x="5364" y="4862"/>
                    <a:pt x="5684" y="4976"/>
                  </a:cubicBezTo>
                  <a:cubicBezTo>
                    <a:pt x="5981" y="5090"/>
                    <a:pt x="6300" y="5159"/>
                    <a:pt x="6597" y="5250"/>
                  </a:cubicBezTo>
                  <a:cubicBezTo>
                    <a:pt x="6825" y="5296"/>
                    <a:pt x="7053" y="5364"/>
                    <a:pt x="7282" y="5410"/>
                  </a:cubicBezTo>
                  <a:cubicBezTo>
                    <a:pt x="7350" y="5433"/>
                    <a:pt x="7419" y="5456"/>
                    <a:pt x="7487" y="5456"/>
                  </a:cubicBezTo>
                  <a:cubicBezTo>
                    <a:pt x="7647" y="5501"/>
                    <a:pt x="7829" y="5547"/>
                    <a:pt x="8012" y="5593"/>
                  </a:cubicBezTo>
                  <a:cubicBezTo>
                    <a:pt x="8309" y="5661"/>
                    <a:pt x="8605" y="5707"/>
                    <a:pt x="8925" y="5730"/>
                  </a:cubicBezTo>
                  <a:cubicBezTo>
                    <a:pt x="9130" y="5752"/>
                    <a:pt x="9336" y="5752"/>
                    <a:pt x="9564" y="5775"/>
                  </a:cubicBezTo>
                  <a:lnTo>
                    <a:pt x="10135" y="5775"/>
                  </a:lnTo>
                  <a:cubicBezTo>
                    <a:pt x="10203" y="5775"/>
                    <a:pt x="10295" y="5752"/>
                    <a:pt x="10363" y="5707"/>
                  </a:cubicBezTo>
                  <a:cubicBezTo>
                    <a:pt x="10386" y="5707"/>
                    <a:pt x="10409" y="5684"/>
                    <a:pt x="10431" y="5661"/>
                  </a:cubicBezTo>
                  <a:cubicBezTo>
                    <a:pt x="10500" y="5615"/>
                    <a:pt x="10500" y="5570"/>
                    <a:pt x="10523" y="5501"/>
                  </a:cubicBezTo>
                  <a:cubicBezTo>
                    <a:pt x="10546" y="5433"/>
                    <a:pt x="10546" y="5387"/>
                    <a:pt x="10523" y="5341"/>
                  </a:cubicBezTo>
                  <a:cubicBezTo>
                    <a:pt x="10523" y="5250"/>
                    <a:pt x="10454" y="5182"/>
                    <a:pt x="10386" y="5136"/>
                  </a:cubicBezTo>
                  <a:cubicBezTo>
                    <a:pt x="10272" y="5068"/>
                    <a:pt x="10135" y="5068"/>
                    <a:pt x="10021" y="5068"/>
                  </a:cubicBezTo>
                  <a:cubicBezTo>
                    <a:pt x="9929" y="5045"/>
                    <a:pt x="9838" y="5045"/>
                    <a:pt x="9747" y="5045"/>
                  </a:cubicBezTo>
                  <a:cubicBezTo>
                    <a:pt x="9587" y="5022"/>
                    <a:pt x="9404" y="4999"/>
                    <a:pt x="9222" y="4999"/>
                  </a:cubicBezTo>
                  <a:cubicBezTo>
                    <a:pt x="8925" y="4976"/>
                    <a:pt x="8605" y="4953"/>
                    <a:pt x="8286" y="4908"/>
                  </a:cubicBezTo>
                  <a:cubicBezTo>
                    <a:pt x="8080" y="4862"/>
                    <a:pt x="7875" y="4839"/>
                    <a:pt x="7670" y="4794"/>
                  </a:cubicBezTo>
                  <a:cubicBezTo>
                    <a:pt x="7441" y="4748"/>
                    <a:pt x="7213" y="4702"/>
                    <a:pt x="7008" y="4657"/>
                  </a:cubicBezTo>
                  <a:cubicBezTo>
                    <a:pt x="6802" y="4611"/>
                    <a:pt x="6597" y="4565"/>
                    <a:pt x="6414" y="4520"/>
                  </a:cubicBezTo>
                  <a:cubicBezTo>
                    <a:pt x="6186" y="4451"/>
                    <a:pt x="5958" y="4383"/>
                    <a:pt x="5752" y="4292"/>
                  </a:cubicBezTo>
                  <a:lnTo>
                    <a:pt x="5707" y="4292"/>
                  </a:lnTo>
                  <a:cubicBezTo>
                    <a:pt x="5570" y="4223"/>
                    <a:pt x="5433" y="4155"/>
                    <a:pt x="5296" y="4109"/>
                  </a:cubicBezTo>
                  <a:cubicBezTo>
                    <a:pt x="5159" y="4040"/>
                    <a:pt x="5022" y="3972"/>
                    <a:pt x="4885" y="3903"/>
                  </a:cubicBezTo>
                  <a:cubicBezTo>
                    <a:pt x="4816" y="3858"/>
                    <a:pt x="4771" y="3835"/>
                    <a:pt x="4702" y="3812"/>
                  </a:cubicBezTo>
                  <a:cubicBezTo>
                    <a:pt x="4451" y="3675"/>
                    <a:pt x="4200" y="3538"/>
                    <a:pt x="3949" y="3379"/>
                  </a:cubicBezTo>
                  <a:cubicBezTo>
                    <a:pt x="3538" y="3150"/>
                    <a:pt x="3173" y="2922"/>
                    <a:pt x="2785" y="2648"/>
                  </a:cubicBezTo>
                  <a:cubicBezTo>
                    <a:pt x="2739" y="2625"/>
                    <a:pt x="2694" y="2580"/>
                    <a:pt x="2625" y="2534"/>
                  </a:cubicBezTo>
                  <a:cubicBezTo>
                    <a:pt x="2534" y="2466"/>
                    <a:pt x="2443" y="2397"/>
                    <a:pt x="2328" y="2329"/>
                  </a:cubicBezTo>
                  <a:cubicBezTo>
                    <a:pt x="2328" y="2306"/>
                    <a:pt x="2328" y="2306"/>
                    <a:pt x="2306" y="2306"/>
                  </a:cubicBezTo>
                  <a:cubicBezTo>
                    <a:pt x="2306" y="2306"/>
                    <a:pt x="2283" y="2283"/>
                    <a:pt x="2283" y="2283"/>
                  </a:cubicBezTo>
                  <a:lnTo>
                    <a:pt x="2306" y="2283"/>
                  </a:lnTo>
                  <a:cubicBezTo>
                    <a:pt x="2146" y="2169"/>
                    <a:pt x="2009" y="2055"/>
                    <a:pt x="1872" y="1941"/>
                  </a:cubicBezTo>
                  <a:cubicBezTo>
                    <a:pt x="1712" y="1804"/>
                    <a:pt x="1575" y="1667"/>
                    <a:pt x="1438" y="1530"/>
                  </a:cubicBezTo>
                  <a:cubicBezTo>
                    <a:pt x="1142" y="1233"/>
                    <a:pt x="868" y="936"/>
                    <a:pt x="617" y="594"/>
                  </a:cubicBezTo>
                  <a:cubicBezTo>
                    <a:pt x="548" y="525"/>
                    <a:pt x="502" y="457"/>
                    <a:pt x="457" y="366"/>
                  </a:cubicBezTo>
                  <a:cubicBezTo>
                    <a:pt x="411" y="274"/>
                    <a:pt x="366" y="183"/>
                    <a:pt x="320" y="92"/>
                  </a:cubicBezTo>
                  <a:cubicBezTo>
                    <a:pt x="297" y="23"/>
                    <a:pt x="229" y="0"/>
                    <a:pt x="183" y="0"/>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2" name="Google Shape;4948;p38">
              <a:extLst>
                <a:ext uri="{FF2B5EF4-FFF2-40B4-BE49-F238E27FC236}">
                  <a16:creationId xmlns:a16="http://schemas.microsoft.com/office/drawing/2014/main" id="{DAC6D4EA-E9F3-D0F4-E4AA-66988B763022}"/>
                </a:ext>
              </a:extLst>
            </p:cNvPr>
            <p:cNvSpPr/>
            <p:nvPr/>
          </p:nvSpPr>
          <p:spPr>
            <a:xfrm>
              <a:off x="6429621" y="1507303"/>
              <a:ext cx="162901" cy="178125"/>
            </a:xfrm>
            <a:custGeom>
              <a:avLst/>
              <a:gdLst/>
              <a:ahLst/>
              <a:cxnLst/>
              <a:rect l="l" t="t" r="r" b="b"/>
              <a:pathLst>
                <a:path w="5821" h="6365" extrusionOk="0">
                  <a:moveTo>
                    <a:pt x="4360" y="1"/>
                  </a:moveTo>
                  <a:cubicBezTo>
                    <a:pt x="4268" y="1"/>
                    <a:pt x="4200" y="46"/>
                    <a:pt x="4177" y="138"/>
                  </a:cubicBezTo>
                  <a:cubicBezTo>
                    <a:pt x="4109" y="366"/>
                    <a:pt x="4063" y="617"/>
                    <a:pt x="4017" y="845"/>
                  </a:cubicBezTo>
                  <a:cubicBezTo>
                    <a:pt x="4017" y="845"/>
                    <a:pt x="4017" y="822"/>
                    <a:pt x="4017" y="822"/>
                  </a:cubicBezTo>
                  <a:cubicBezTo>
                    <a:pt x="3994" y="982"/>
                    <a:pt x="3994" y="1119"/>
                    <a:pt x="3972" y="1256"/>
                  </a:cubicBezTo>
                  <a:cubicBezTo>
                    <a:pt x="3972" y="1416"/>
                    <a:pt x="3972" y="1576"/>
                    <a:pt x="3972" y="1735"/>
                  </a:cubicBezTo>
                  <a:cubicBezTo>
                    <a:pt x="3994" y="2032"/>
                    <a:pt x="4017" y="2306"/>
                    <a:pt x="3994" y="2580"/>
                  </a:cubicBezTo>
                  <a:cubicBezTo>
                    <a:pt x="3949" y="2785"/>
                    <a:pt x="3903" y="2968"/>
                    <a:pt x="3835" y="3128"/>
                  </a:cubicBezTo>
                  <a:cubicBezTo>
                    <a:pt x="3789" y="3219"/>
                    <a:pt x="3721" y="3310"/>
                    <a:pt x="3652" y="3402"/>
                  </a:cubicBezTo>
                  <a:cubicBezTo>
                    <a:pt x="3492" y="3584"/>
                    <a:pt x="3310" y="3744"/>
                    <a:pt x="3104" y="3881"/>
                  </a:cubicBezTo>
                  <a:cubicBezTo>
                    <a:pt x="2990" y="3949"/>
                    <a:pt x="2876" y="4018"/>
                    <a:pt x="2762" y="4086"/>
                  </a:cubicBezTo>
                  <a:cubicBezTo>
                    <a:pt x="2648" y="4132"/>
                    <a:pt x="2511" y="4200"/>
                    <a:pt x="2397" y="4269"/>
                  </a:cubicBezTo>
                  <a:cubicBezTo>
                    <a:pt x="2123" y="4429"/>
                    <a:pt x="1895" y="4611"/>
                    <a:pt x="1643" y="4817"/>
                  </a:cubicBezTo>
                  <a:cubicBezTo>
                    <a:pt x="1392" y="4976"/>
                    <a:pt x="1141" y="5113"/>
                    <a:pt x="890" y="5273"/>
                  </a:cubicBezTo>
                  <a:cubicBezTo>
                    <a:pt x="662" y="5433"/>
                    <a:pt x="434" y="5570"/>
                    <a:pt x="205" y="5730"/>
                  </a:cubicBezTo>
                  <a:cubicBezTo>
                    <a:pt x="205" y="5730"/>
                    <a:pt x="205" y="5730"/>
                    <a:pt x="183" y="5753"/>
                  </a:cubicBezTo>
                  <a:cubicBezTo>
                    <a:pt x="160" y="5753"/>
                    <a:pt x="160" y="5775"/>
                    <a:pt x="137" y="5798"/>
                  </a:cubicBezTo>
                  <a:cubicBezTo>
                    <a:pt x="91" y="5821"/>
                    <a:pt x="46" y="5889"/>
                    <a:pt x="23" y="5935"/>
                  </a:cubicBezTo>
                  <a:cubicBezTo>
                    <a:pt x="0" y="6026"/>
                    <a:pt x="23" y="6118"/>
                    <a:pt x="46" y="6186"/>
                  </a:cubicBezTo>
                  <a:cubicBezTo>
                    <a:pt x="109" y="6297"/>
                    <a:pt x="227" y="6364"/>
                    <a:pt x="347" y="6364"/>
                  </a:cubicBezTo>
                  <a:cubicBezTo>
                    <a:pt x="400" y="6364"/>
                    <a:pt x="453" y="6351"/>
                    <a:pt x="502" y="6323"/>
                  </a:cubicBezTo>
                  <a:cubicBezTo>
                    <a:pt x="548" y="6300"/>
                    <a:pt x="616" y="6255"/>
                    <a:pt x="662" y="6232"/>
                  </a:cubicBezTo>
                  <a:cubicBezTo>
                    <a:pt x="753" y="6186"/>
                    <a:pt x="822" y="6141"/>
                    <a:pt x="890" y="6095"/>
                  </a:cubicBezTo>
                  <a:cubicBezTo>
                    <a:pt x="1027" y="6026"/>
                    <a:pt x="1164" y="5958"/>
                    <a:pt x="1301" y="5867"/>
                  </a:cubicBezTo>
                  <a:cubicBezTo>
                    <a:pt x="1575" y="5684"/>
                    <a:pt x="1849" y="5501"/>
                    <a:pt x="2100" y="5319"/>
                  </a:cubicBezTo>
                  <a:cubicBezTo>
                    <a:pt x="2237" y="5228"/>
                    <a:pt x="2374" y="5113"/>
                    <a:pt x="2534" y="5045"/>
                  </a:cubicBezTo>
                  <a:cubicBezTo>
                    <a:pt x="2648" y="4954"/>
                    <a:pt x="2785" y="4885"/>
                    <a:pt x="2922" y="4840"/>
                  </a:cubicBezTo>
                  <a:cubicBezTo>
                    <a:pt x="3059" y="4794"/>
                    <a:pt x="3173" y="4748"/>
                    <a:pt x="3310" y="4725"/>
                  </a:cubicBezTo>
                  <a:cubicBezTo>
                    <a:pt x="3447" y="4680"/>
                    <a:pt x="3584" y="4657"/>
                    <a:pt x="3721" y="4634"/>
                  </a:cubicBezTo>
                  <a:cubicBezTo>
                    <a:pt x="3857" y="4611"/>
                    <a:pt x="3972" y="4588"/>
                    <a:pt x="4109" y="4566"/>
                  </a:cubicBezTo>
                  <a:cubicBezTo>
                    <a:pt x="4246" y="4543"/>
                    <a:pt x="4405" y="4520"/>
                    <a:pt x="4542" y="4497"/>
                  </a:cubicBezTo>
                  <a:cubicBezTo>
                    <a:pt x="4707" y="4497"/>
                    <a:pt x="4886" y="4468"/>
                    <a:pt x="5056" y="4468"/>
                  </a:cubicBezTo>
                  <a:cubicBezTo>
                    <a:pt x="5098" y="4468"/>
                    <a:pt x="5140" y="4470"/>
                    <a:pt x="5181" y="4474"/>
                  </a:cubicBezTo>
                  <a:lnTo>
                    <a:pt x="5318" y="4474"/>
                  </a:lnTo>
                  <a:cubicBezTo>
                    <a:pt x="5478" y="4474"/>
                    <a:pt x="5615" y="4451"/>
                    <a:pt x="5706" y="4315"/>
                  </a:cubicBezTo>
                  <a:cubicBezTo>
                    <a:pt x="5820" y="4132"/>
                    <a:pt x="5729" y="3927"/>
                    <a:pt x="5661" y="3767"/>
                  </a:cubicBezTo>
                  <a:cubicBezTo>
                    <a:pt x="5615" y="3675"/>
                    <a:pt x="5569" y="3607"/>
                    <a:pt x="5524" y="3538"/>
                  </a:cubicBezTo>
                  <a:cubicBezTo>
                    <a:pt x="5387" y="3287"/>
                    <a:pt x="5250" y="3059"/>
                    <a:pt x="5136" y="2808"/>
                  </a:cubicBezTo>
                  <a:cubicBezTo>
                    <a:pt x="5067" y="2694"/>
                    <a:pt x="5022" y="2603"/>
                    <a:pt x="4976" y="2489"/>
                  </a:cubicBezTo>
                  <a:lnTo>
                    <a:pt x="4907" y="2306"/>
                  </a:lnTo>
                  <a:cubicBezTo>
                    <a:pt x="4907" y="2283"/>
                    <a:pt x="4885" y="2260"/>
                    <a:pt x="4885" y="2237"/>
                  </a:cubicBezTo>
                  <a:cubicBezTo>
                    <a:pt x="4862" y="2215"/>
                    <a:pt x="4862" y="2192"/>
                    <a:pt x="4839" y="2169"/>
                  </a:cubicBezTo>
                  <a:cubicBezTo>
                    <a:pt x="4816" y="2100"/>
                    <a:pt x="4770" y="2078"/>
                    <a:pt x="4725" y="2032"/>
                  </a:cubicBezTo>
                  <a:cubicBezTo>
                    <a:pt x="4679" y="2009"/>
                    <a:pt x="4611" y="1986"/>
                    <a:pt x="4542" y="1986"/>
                  </a:cubicBezTo>
                  <a:cubicBezTo>
                    <a:pt x="4519" y="1781"/>
                    <a:pt x="4474" y="1576"/>
                    <a:pt x="4451" y="1370"/>
                  </a:cubicBezTo>
                  <a:cubicBezTo>
                    <a:pt x="4428" y="1096"/>
                    <a:pt x="4428" y="822"/>
                    <a:pt x="4474" y="548"/>
                  </a:cubicBezTo>
                  <a:cubicBezTo>
                    <a:pt x="4497" y="434"/>
                    <a:pt x="4519" y="343"/>
                    <a:pt x="4542" y="252"/>
                  </a:cubicBezTo>
                  <a:cubicBezTo>
                    <a:pt x="4565" y="138"/>
                    <a:pt x="4519" y="46"/>
                    <a:pt x="4405" y="1"/>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3" name="Google Shape;4949;p38">
              <a:extLst>
                <a:ext uri="{FF2B5EF4-FFF2-40B4-BE49-F238E27FC236}">
                  <a16:creationId xmlns:a16="http://schemas.microsoft.com/office/drawing/2014/main" id="{0EC26133-76E8-CBC8-0047-DB99BC393EB6}"/>
                </a:ext>
              </a:extLst>
            </p:cNvPr>
            <p:cNvSpPr/>
            <p:nvPr/>
          </p:nvSpPr>
          <p:spPr>
            <a:xfrm>
              <a:off x="7291307" y="1642723"/>
              <a:ext cx="26838" cy="56250"/>
            </a:xfrm>
            <a:custGeom>
              <a:avLst/>
              <a:gdLst/>
              <a:ahLst/>
              <a:cxnLst/>
              <a:rect l="l" t="t" r="r" b="b"/>
              <a:pathLst>
                <a:path w="959" h="2010" extrusionOk="0">
                  <a:moveTo>
                    <a:pt x="92" y="1"/>
                  </a:moveTo>
                  <a:cubicBezTo>
                    <a:pt x="69" y="1"/>
                    <a:pt x="23" y="23"/>
                    <a:pt x="23" y="46"/>
                  </a:cubicBezTo>
                  <a:cubicBezTo>
                    <a:pt x="0" y="92"/>
                    <a:pt x="0" y="137"/>
                    <a:pt x="0" y="160"/>
                  </a:cubicBezTo>
                  <a:cubicBezTo>
                    <a:pt x="137" y="457"/>
                    <a:pt x="251" y="754"/>
                    <a:pt x="366" y="1073"/>
                  </a:cubicBezTo>
                  <a:cubicBezTo>
                    <a:pt x="457" y="1347"/>
                    <a:pt x="548" y="1644"/>
                    <a:pt x="662" y="1918"/>
                  </a:cubicBezTo>
                  <a:cubicBezTo>
                    <a:pt x="685" y="1941"/>
                    <a:pt x="685" y="1986"/>
                    <a:pt x="731" y="1986"/>
                  </a:cubicBezTo>
                  <a:cubicBezTo>
                    <a:pt x="754" y="2009"/>
                    <a:pt x="799" y="2009"/>
                    <a:pt x="822" y="2009"/>
                  </a:cubicBezTo>
                  <a:cubicBezTo>
                    <a:pt x="891" y="1986"/>
                    <a:pt x="959" y="1918"/>
                    <a:pt x="936" y="1849"/>
                  </a:cubicBezTo>
                  <a:cubicBezTo>
                    <a:pt x="868" y="1712"/>
                    <a:pt x="822" y="1553"/>
                    <a:pt x="776" y="1416"/>
                  </a:cubicBezTo>
                  <a:cubicBezTo>
                    <a:pt x="731" y="1279"/>
                    <a:pt x="662" y="1142"/>
                    <a:pt x="617" y="982"/>
                  </a:cubicBezTo>
                  <a:cubicBezTo>
                    <a:pt x="502" y="685"/>
                    <a:pt x="366" y="389"/>
                    <a:pt x="251" y="92"/>
                  </a:cubicBezTo>
                  <a:cubicBezTo>
                    <a:pt x="229" y="46"/>
                    <a:pt x="229" y="23"/>
                    <a:pt x="183" y="1"/>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4" name="Google Shape;4950;p38">
              <a:extLst>
                <a:ext uri="{FF2B5EF4-FFF2-40B4-BE49-F238E27FC236}">
                  <a16:creationId xmlns:a16="http://schemas.microsoft.com/office/drawing/2014/main" id="{9315C5E0-2EBA-CC6F-FCA4-D335690A5D01}"/>
                </a:ext>
              </a:extLst>
            </p:cNvPr>
            <p:cNvSpPr/>
            <p:nvPr/>
          </p:nvSpPr>
          <p:spPr>
            <a:xfrm>
              <a:off x="7259992" y="1667629"/>
              <a:ext cx="28797" cy="212742"/>
            </a:xfrm>
            <a:custGeom>
              <a:avLst/>
              <a:gdLst/>
              <a:ahLst/>
              <a:cxnLst/>
              <a:rect l="l" t="t" r="r" b="b"/>
              <a:pathLst>
                <a:path w="1029" h="7602" extrusionOk="0">
                  <a:moveTo>
                    <a:pt x="138" y="1"/>
                  </a:moveTo>
                  <a:cubicBezTo>
                    <a:pt x="47" y="24"/>
                    <a:pt x="1" y="115"/>
                    <a:pt x="24" y="183"/>
                  </a:cubicBezTo>
                  <a:cubicBezTo>
                    <a:pt x="69" y="412"/>
                    <a:pt x="92" y="640"/>
                    <a:pt x="138" y="868"/>
                  </a:cubicBezTo>
                  <a:cubicBezTo>
                    <a:pt x="184" y="1073"/>
                    <a:pt x="229" y="1279"/>
                    <a:pt x="275" y="1507"/>
                  </a:cubicBezTo>
                  <a:cubicBezTo>
                    <a:pt x="298" y="1827"/>
                    <a:pt x="320" y="2146"/>
                    <a:pt x="343" y="2489"/>
                  </a:cubicBezTo>
                  <a:cubicBezTo>
                    <a:pt x="366" y="2808"/>
                    <a:pt x="412" y="3128"/>
                    <a:pt x="412" y="3447"/>
                  </a:cubicBezTo>
                  <a:cubicBezTo>
                    <a:pt x="412" y="3790"/>
                    <a:pt x="412" y="4109"/>
                    <a:pt x="389" y="4452"/>
                  </a:cubicBezTo>
                  <a:cubicBezTo>
                    <a:pt x="389" y="4771"/>
                    <a:pt x="389" y="5114"/>
                    <a:pt x="366" y="5433"/>
                  </a:cubicBezTo>
                  <a:cubicBezTo>
                    <a:pt x="366" y="5639"/>
                    <a:pt x="343" y="5821"/>
                    <a:pt x="320" y="6004"/>
                  </a:cubicBezTo>
                  <a:cubicBezTo>
                    <a:pt x="298" y="6209"/>
                    <a:pt x="275" y="6392"/>
                    <a:pt x="229" y="6574"/>
                  </a:cubicBezTo>
                  <a:cubicBezTo>
                    <a:pt x="206" y="6666"/>
                    <a:pt x="184" y="6780"/>
                    <a:pt x="138" y="6871"/>
                  </a:cubicBezTo>
                  <a:cubicBezTo>
                    <a:pt x="115" y="6962"/>
                    <a:pt x="92" y="7031"/>
                    <a:pt x="69" y="7122"/>
                  </a:cubicBezTo>
                  <a:cubicBezTo>
                    <a:pt x="1" y="7213"/>
                    <a:pt x="1" y="7350"/>
                    <a:pt x="69" y="7465"/>
                  </a:cubicBezTo>
                  <a:cubicBezTo>
                    <a:pt x="92" y="7510"/>
                    <a:pt x="115" y="7533"/>
                    <a:pt x="184" y="7556"/>
                  </a:cubicBezTo>
                  <a:cubicBezTo>
                    <a:pt x="252" y="7602"/>
                    <a:pt x="320" y="7602"/>
                    <a:pt x="412" y="7602"/>
                  </a:cubicBezTo>
                  <a:cubicBezTo>
                    <a:pt x="526" y="7579"/>
                    <a:pt x="617" y="7487"/>
                    <a:pt x="663" y="7396"/>
                  </a:cubicBezTo>
                  <a:cubicBezTo>
                    <a:pt x="686" y="7350"/>
                    <a:pt x="686" y="7282"/>
                    <a:pt x="708" y="7236"/>
                  </a:cubicBezTo>
                  <a:cubicBezTo>
                    <a:pt x="731" y="7168"/>
                    <a:pt x="754" y="7077"/>
                    <a:pt x="777" y="7008"/>
                  </a:cubicBezTo>
                  <a:cubicBezTo>
                    <a:pt x="823" y="6848"/>
                    <a:pt x="868" y="6689"/>
                    <a:pt x="891" y="6529"/>
                  </a:cubicBezTo>
                  <a:cubicBezTo>
                    <a:pt x="960" y="6209"/>
                    <a:pt x="982" y="5867"/>
                    <a:pt x="1005" y="5524"/>
                  </a:cubicBezTo>
                  <a:cubicBezTo>
                    <a:pt x="1028" y="5182"/>
                    <a:pt x="1028" y="4840"/>
                    <a:pt x="1028" y="4497"/>
                  </a:cubicBezTo>
                  <a:cubicBezTo>
                    <a:pt x="1005" y="4155"/>
                    <a:pt x="1005" y="3835"/>
                    <a:pt x="982" y="3493"/>
                  </a:cubicBezTo>
                  <a:cubicBezTo>
                    <a:pt x="982" y="3196"/>
                    <a:pt x="937" y="2900"/>
                    <a:pt x="891" y="2580"/>
                  </a:cubicBezTo>
                  <a:cubicBezTo>
                    <a:pt x="845" y="2306"/>
                    <a:pt x="800" y="2009"/>
                    <a:pt x="731" y="1735"/>
                  </a:cubicBezTo>
                  <a:cubicBezTo>
                    <a:pt x="686" y="1462"/>
                    <a:pt x="594" y="1188"/>
                    <a:pt x="526" y="914"/>
                  </a:cubicBezTo>
                  <a:cubicBezTo>
                    <a:pt x="480" y="800"/>
                    <a:pt x="435" y="663"/>
                    <a:pt x="412" y="526"/>
                  </a:cubicBezTo>
                  <a:cubicBezTo>
                    <a:pt x="366" y="389"/>
                    <a:pt x="343" y="252"/>
                    <a:pt x="320" y="115"/>
                  </a:cubicBezTo>
                  <a:cubicBezTo>
                    <a:pt x="298" y="46"/>
                    <a:pt x="229" y="1"/>
                    <a:pt x="161" y="1"/>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5" name="Google Shape;4951;p38">
              <a:extLst>
                <a:ext uri="{FF2B5EF4-FFF2-40B4-BE49-F238E27FC236}">
                  <a16:creationId xmlns:a16="http://schemas.microsoft.com/office/drawing/2014/main" id="{FA324A76-DE4D-1F82-7A8C-B7732827EA19}"/>
                </a:ext>
              </a:extLst>
            </p:cNvPr>
            <p:cNvSpPr/>
            <p:nvPr/>
          </p:nvSpPr>
          <p:spPr>
            <a:xfrm>
              <a:off x="7172483" y="1629962"/>
              <a:ext cx="40914" cy="280829"/>
            </a:xfrm>
            <a:custGeom>
              <a:avLst/>
              <a:gdLst/>
              <a:ahLst/>
              <a:cxnLst/>
              <a:rect l="l" t="t" r="r" b="b"/>
              <a:pathLst>
                <a:path w="1462" h="10035" extrusionOk="0">
                  <a:moveTo>
                    <a:pt x="617" y="0"/>
                  </a:moveTo>
                  <a:cubicBezTo>
                    <a:pt x="549" y="23"/>
                    <a:pt x="526" y="68"/>
                    <a:pt x="526" y="137"/>
                  </a:cubicBezTo>
                  <a:cubicBezTo>
                    <a:pt x="571" y="320"/>
                    <a:pt x="617" y="502"/>
                    <a:pt x="640" y="708"/>
                  </a:cubicBezTo>
                  <a:cubicBezTo>
                    <a:pt x="640" y="708"/>
                    <a:pt x="640" y="685"/>
                    <a:pt x="640" y="685"/>
                  </a:cubicBezTo>
                  <a:cubicBezTo>
                    <a:pt x="663" y="982"/>
                    <a:pt x="708" y="1255"/>
                    <a:pt x="754" y="1529"/>
                  </a:cubicBezTo>
                  <a:cubicBezTo>
                    <a:pt x="754" y="1621"/>
                    <a:pt x="777" y="1712"/>
                    <a:pt x="800" y="1803"/>
                  </a:cubicBezTo>
                  <a:cubicBezTo>
                    <a:pt x="800" y="1803"/>
                    <a:pt x="800" y="1803"/>
                    <a:pt x="800" y="1826"/>
                  </a:cubicBezTo>
                  <a:cubicBezTo>
                    <a:pt x="868" y="2465"/>
                    <a:pt x="891" y="3104"/>
                    <a:pt x="891" y="3766"/>
                  </a:cubicBezTo>
                  <a:cubicBezTo>
                    <a:pt x="868" y="4086"/>
                    <a:pt x="868" y="4428"/>
                    <a:pt x="868" y="4748"/>
                  </a:cubicBezTo>
                  <a:cubicBezTo>
                    <a:pt x="845" y="5090"/>
                    <a:pt x="845" y="5432"/>
                    <a:pt x="845" y="5752"/>
                  </a:cubicBezTo>
                  <a:cubicBezTo>
                    <a:pt x="823" y="6026"/>
                    <a:pt x="823" y="6277"/>
                    <a:pt x="777" y="6551"/>
                  </a:cubicBezTo>
                  <a:cubicBezTo>
                    <a:pt x="754" y="6802"/>
                    <a:pt x="708" y="7030"/>
                    <a:pt x="663" y="7281"/>
                  </a:cubicBezTo>
                  <a:cubicBezTo>
                    <a:pt x="617" y="7532"/>
                    <a:pt x="571" y="7806"/>
                    <a:pt x="503" y="8057"/>
                  </a:cubicBezTo>
                  <a:cubicBezTo>
                    <a:pt x="457" y="8331"/>
                    <a:pt x="389" y="8582"/>
                    <a:pt x="298" y="8856"/>
                  </a:cubicBezTo>
                  <a:cubicBezTo>
                    <a:pt x="252" y="8993"/>
                    <a:pt x="206" y="9130"/>
                    <a:pt x="138" y="9267"/>
                  </a:cubicBezTo>
                  <a:cubicBezTo>
                    <a:pt x="115" y="9336"/>
                    <a:pt x="92" y="9381"/>
                    <a:pt x="69" y="9450"/>
                  </a:cubicBezTo>
                  <a:cubicBezTo>
                    <a:pt x="69" y="9473"/>
                    <a:pt x="46" y="9495"/>
                    <a:pt x="46" y="9518"/>
                  </a:cubicBezTo>
                  <a:cubicBezTo>
                    <a:pt x="24" y="9587"/>
                    <a:pt x="1" y="9655"/>
                    <a:pt x="1" y="9724"/>
                  </a:cubicBezTo>
                  <a:cubicBezTo>
                    <a:pt x="1" y="9861"/>
                    <a:pt x="92" y="9975"/>
                    <a:pt x="229" y="10020"/>
                  </a:cubicBezTo>
                  <a:cubicBezTo>
                    <a:pt x="258" y="10030"/>
                    <a:pt x="288" y="10035"/>
                    <a:pt x="316" y="10035"/>
                  </a:cubicBezTo>
                  <a:cubicBezTo>
                    <a:pt x="422" y="10035"/>
                    <a:pt x="523" y="9973"/>
                    <a:pt x="594" y="9883"/>
                  </a:cubicBezTo>
                  <a:cubicBezTo>
                    <a:pt x="617" y="9838"/>
                    <a:pt x="640" y="9769"/>
                    <a:pt x="663" y="9724"/>
                  </a:cubicBezTo>
                  <a:cubicBezTo>
                    <a:pt x="686" y="9678"/>
                    <a:pt x="686" y="9655"/>
                    <a:pt x="708" y="9632"/>
                  </a:cubicBezTo>
                  <a:cubicBezTo>
                    <a:pt x="731" y="9541"/>
                    <a:pt x="754" y="9473"/>
                    <a:pt x="800" y="9381"/>
                  </a:cubicBezTo>
                  <a:cubicBezTo>
                    <a:pt x="845" y="9221"/>
                    <a:pt x="914" y="9039"/>
                    <a:pt x="959" y="8879"/>
                  </a:cubicBezTo>
                  <a:cubicBezTo>
                    <a:pt x="1051" y="8559"/>
                    <a:pt x="1119" y="8263"/>
                    <a:pt x="1188" y="7920"/>
                  </a:cubicBezTo>
                  <a:cubicBezTo>
                    <a:pt x="1211" y="7783"/>
                    <a:pt x="1256" y="7624"/>
                    <a:pt x="1279" y="7464"/>
                  </a:cubicBezTo>
                  <a:cubicBezTo>
                    <a:pt x="1302" y="7304"/>
                    <a:pt x="1325" y="7144"/>
                    <a:pt x="1348" y="6985"/>
                  </a:cubicBezTo>
                  <a:cubicBezTo>
                    <a:pt x="1370" y="6802"/>
                    <a:pt x="1393" y="6619"/>
                    <a:pt x="1416" y="6437"/>
                  </a:cubicBezTo>
                  <a:cubicBezTo>
                    <a:pt x="1439" y="6277"/>
                    <a:pt x="1439" y="6094"/>
                    <a:pt x="1439" y="5935"/>
                  </a:cubicBezTo>
                  <a:cubicBezTo>
                    <a:pt x="1462" y="5592"/>
                    <a:pt x="1439" y="5273"/>
                    <a:pt x="1439" y="4953"/>
                  </a:cubicBezTo>
                  <a:cubicBezTo>
                    <a:pt x="1439" y="4611"/>
                    <a:pt x="1416" y="4268"/>
                    <a:pt x="1416" y="3926"/>
                  </a:cubicBezTo>
                  <a:cubicBezTo>
                    <a:pt x="1393" y="3584"/>
                    <a:pt x="1370" y="3241"/>
                    <a:pt x="1325" y="2899"/>
                  </a:cubicBezTo>
                  <a:cubicBezTo>
                    <a:pt x="1279" y="2579"/>
                    <a:pt x="1233" y="2260"/>
                    <a:pt x="1165" y="1940"/>
                  </a:cubicBezTo>
                  <a:cubicBezTo>
                    <a:pt x="1119" y="1643"/>
                    <a:pt x="1028" y="1347"/>
                    <a:pt x="959" y="1050"/>
                  </a:cubicBezTo>
                  <a:cubicBezTo>
                    <a:pt x="868" y="730"/>
                    <a:pt x="800" y="388"/>
                    <a:pt x="731" y="68"/>
                  </a:cubicBezTo>
                  <a:cubicBezTo>
                    <a:pt x="731" y="23"/>
                    <a:pt x="686" y="0"/>
                    <a:pt x="640" y="0"/>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6" name="Google Shape;4952;p38">
              <a:extLst>
                <a:ext uri="{FF2B5EF4-FFF2-40B4-BE49-F238E27FC236}">
                  <a16:creationId xmlns:a16="http://schemas.microsoft.com/office/drawing/2014/main" id="{E1F7F059-5CE9-A0D2-AE0A-3EC319742FF1}"/>
                </a:ext>
              </a:extLst>
            </p:cNvPr>
            <p:cNvSpPr/>
            <p:nvPr/>
          </p:nvSpPr>
          <p:spPr>
            <a:xfrm>
              <a:off x="7236373" y="1713637"/>
              <a:ext cx="12789" cy="89440"/>
            </a:xfrm>
            <a:custGeom>
              <a:avLst/>
              <a:gdLst/>
              <a:ahLst/>
              <a:cxnLst/>
              <a:rect l="l" t="t" r="r" b="b"/>
              <a:pathLst>
                <a:path w="457" h="3196" extrusionOk="0">
                  <a:moveTo>
                    <a:pt x="92" y="0"/>
                  </a:moveTo>
                  <a:cubicBezTo>
                    <a:pt x="46" y="0"/>
                    <a:pt x="0" y="46"/>
                    <a:pt x="0" y="91"/>
                  </a:cubicBezTo>
                  <a:cubicBezTo>
                    <a:pt x="46" y="320"/>
                    <a:pt x="69" y="548"/>
                    <a:pt x="92" y="776"/>
                  </a:cubicBezTo>
                  <a:cubicBezTo>
                    <a:pt x="114" y="1027"/>
                    <a:pt x="137" y="1278"/>
                    <a:pt x="137" y="1529"/>
                  </a:cubicBezTo>
                  <a:cubicBezTo>
                    <a:pt x="160" y="1780"/>
                    <a:pt x="160" y="2032"/>
                    <a:pt x="160" y="2283"/>
                  </a:cubicBezTo>
                  <a:cubicBezTo>
                    <a:pt x="137" y="2397"/>
                    <a:pt x="137" y="2511"/>
                    <a:pt x="137" y="2648"/>
                  </a:cubicBezTo>
                  <a:cubicBezTo>
                    <a:pt x="114" y="2785"/>
                    <a:pt x="114" y="2899"/>
                    <a:pt x="92" y="3036"/>
                  </a:cubicBezTo>
                  <a:cubicBezTo>
                    <a:pt x="92" y="3082"/>
                    <a:pt x="114" y="3127"/>
                    <a:pt x="137" y="3150"/>
                  </a:cubicBezTo>
                  <a:cubicBezTo>
                    <a:pt x="183" y="3196"/>
                    <a:pt x="229" y="3196"/>
                    <a:pt x="274" y="3196"/>
                  </a:cubicBezTo>
                  <a:cubicBezTo>
                    <a:pt x="297" y="3196"/>
                    <a:pt x="343" y="3196"/>
                    <a:pt x="388" y="3150"/>
                  </a:cubicBezTo>
                  <a:lnTo>
                    <a:pt x="411" y="3127"/>
                  </a:lnTo>
                  <a:cubicBezTo>
                    <a:pt x="434" y="3104"/>
                    <a:pt x="434" y="3059"/>
                    <a:pt x="434" y="3036"/>
                  </a:cubicBezTo>
                  <a:cubicBezTo>
                    <a:pt x="434" y="2922"/>
                    <a:pt x="457" y="2830"/>
                    <a:pt x="457" y="2716"/>
                  </a:cubicBezTo>
                  <a:cubicBezTo>
                    <a:pt x="457" y="2625"/>
                    <a:pt x="434" y="2511"/>
                    <a:pt x="434" y="2420"/>
                  </a:cubicBezTo>
                  <a:cubicBezTo>
                    <a:pt x="411" y="2214"/>
                    <a:pt x="411" y="2009"/>
                    <a:pt x="388" y="1803"/>
                  </a:cubicBezTo>
                  <a:cubicBezTo>
                    <a:pt x="366" y="1392"/>
                    <a:pt x="320" y="982"/>
                    <a:pt x="251" y="571"/>
                  </a:cubicBezTo>
                  <a:cubicBezTo>
                    <a:pt x="251" y="571"/>
                    <a:pt x="251" y="571"/>
                    <a:pt x="251" y="594"/>
                  </a:cubicBezTo>
                  <a:cubicBezTo>
                    <a:pt x="229" y="411"/>
                    <a:pt x="206" y="228"/>
                    <a:pt x="183" y="69"/>
                  </a:cubicBezTo>
                  <a:cubicBezTo>
                    <a:pt x="183" y="23"/>
                    <a:pt x="137" y="0"/>
                    <a:pt x="92" y="0"/>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7" name="Google Shape;4953;p38">
              <a:extLst>
                <a:ext uri="{FF2B5EF4-FFF2-40B4-BE49-F238E27FC236}">
                  <a16:creationId xmlns:a16="http://schemas.microsoft.com/office/drawing/2014/main" id="{80A908DF-CF92-31D0-D82F-E190711B58E4}"/>
                </a:ext>
              </a:extLst>
            </p:cNvPr>
            <p:cNvSpPr/>
            <p:nvPr/>
          </p:nvSpPr>
          <p:spPr>
            <a:xfrm>
              <a:off x="7037707" y="1884821"/>
              <a:ext cx="37080" cy="153973"/>
            </a:xfrm>
            <a:custGeom>
              <a:avLst/>
              <a:gdLst/>
              <a:ahLst/>
              <a:cxnLst/>
              <a:rect l="l" t="t" r="r" b="b"/>
              <a:pathLst>
                <a:path w="1325" h="5502" extrusionOk="0">
                  <a:moveTo>
                    <a:pt x="1210" y="0"/>
                  </a:moveTo>
                  <a:cubicBezTo>
                    <a:pt x="1165" y="0"/>
                    <a:pt x="1119" y="46"/>
                    <a:pt x="1119" y="114"/>
                  </a:cubicBezTo>
                  <a:cubicBezTo>
                    <a:pt x="1119" y="343"/>
                    <a:pt x="1119" y="571"/>
                    <a:pt x="1096" y="799"/>
                  </a:cubicBezTo>
                  <a:cubicBezTo>
                    <a:pt x="1096" y="1050"/>
                    <a:pt x="1073" y="1279"/>
                    <a:pt x="1051" y="1507"/>
                  </a:cubicBezTo>
                  <a:cubicBezTo>
                    <a:pt x="1005" y="1758"/>
                    <a:pt x="959" y="2032"/>
                    <a:pt x="914" y="2283"/>
                  </a:cubicBezTo>
                  <a:cubicBezTo>
                    <a:pt x="845" y="2557"/>
                    <a:pt x="800" y="2808"/>
                    <a:pt x="754" y="3059"/>
                  </a:cubicBezTo>
                  <a:cubicBezTo>
                    <a:pt x="685" y="3333"/>
                    <a:pt x="617" y="3584"/>
                    <a:pt x="549" y="3835"/>
                  </a:cubicBezTo>
                  <a:cubicBezTo>
                    <a:pt x="526" y="3972"/>
                    <a:pt x="480" y="4109"/>
                    <a:pt x="434" y="4246"/>
                  </a:cubicBezTo>
                  <a:cubicBezTo>
                    <a:pt x="389" y="4360"/>
                    <a:pt x="343" y="4497"/>
                    <a:pt x="297" y="4611"/>
                  </a:cubicBezTo>
                  <a:cubicBezTo>
                    <a:pt x="252" y="4702"/>
                    <a:pt x="229" y="4771"/>
                    <a:pt x="183" y="4862"/>
                  </a:cubicBezTo>
                  <a:cubicBezTo>
                    <a:pt x="138" y="4953"/>
                    <a:pt x="92" y="5022"/>
                    <a:pt x="46" y="5113"/>
                  </a:cubicBezTo>
                  <a:cubicBezTo>
                    <a:pt x="24" y="5159"/>
                    <a:pt x="1" y="5204"/>
                    <a:pt x="1" y="5250"/>
                  </a:cubicBezTo>
                  <a:cubicBezTo>
                    <a:pt x="1" y="5319"/>
                    <a:pt x="24" y="5387"/>
                    <a:pt x="92" y="5433"/>
                  </a:cubicBezTo>
                  <a:cubicBezTo>
                    <a:pt x="138" y="5478"/>
                    <a:pt x="206" y="5501"/>
                    <a:pt x="275" y="5501"/>
                  </a:cubicBezTo>
                  <a:cubicBezTo>
                    <a:pt x="320" y="5501"/>
                    <a:pt x="412" y="5478"/>
                    <a:pt x="457" y="5433"/>
                  </a:cubicBezTo>
                  <a:cubicBezTo>
                    <a:pt x="480" y="5387"/>
                    <a:pt x="526" y="5341"/>
                    <a:pt x="549" y="5296"/>
                  </a:cubicBezTo>
                  <a:cubicBezTo>
                    <a:pt x="571" y="5273"/>
                    <a:pt x="571" y="5250"/>
                    <a:pt x="594" y="5204"/>
                  </a:cubicBezTo>
                  <a:cubicBezTo>
                    <a:pt x="640" y="5136"/>
                    <a:pt x="663" y="5045"/>
                    <a:pt x="708" y="4953"/>
                  </a:cubicBezTo>
                  <a:cubicBezTo>
                    <a:pt x="754" y="4794"/>
                    <a:pt x="822" y="4634"/>
                    <a:pt x="868" y="4474"/>
                  </a:cubicBezTo>
                  <a:cubicBezTo>
                    <a:pt x="914" y="4314"/>
                    <a:pt x="959" y="4132"/>
                    <a:pt x="1005" y="3949"/>
                  </a:cubicBezTo>
                  <a:cubicBezTo>
                    <a:pt x="1028" y="3789"/>
                    <a:pt x="1051" y="3630"/>
                    <a:pt x="1073" y="3470"/>
                  </a:cubicBezTo>
                  <a:cubicBezTo>
                    <a:pt x="1142" y="3127"/>
                    <a:pt x="1188" y="2808"/>
                    <a:pt x="1233" y="2465"/>
                  </a:cubicBezTo>
                  <a:cubicBezTo>
                    <a:pt x="1233" y="2374"/>
                    <a:pt x="1233" y="2306"/>
                    <a:pt x="1256" y="2214"/>
                  </a:cubicBezTo>
                  <a:cubicBezTo>
                    <a:pt x="1256" y="2146"/>
                    <a:pt x="1279" y="2055"/>
                    <a:pt x="1279" y="1963"/>
                  </a:cubicBezTo>
                  <a:cubicBezTo>
                    <a:pt x="1279" y="1803"/>
                    <a:pt x="1302" y="1644"/>
                    <a:pt x="1302" y="1484"/>
                  </a:cubicBezTo>
                  <a:cubicBezTo>
                    <a:pt x="1325" y="1370"/>
                    <a:pt x="1325" y="1256"/>
                    <a:pt x="1325" y="1142"/>
                  </a:cubicBezTo>
                  <a:cubicBezTo>
                    <a:pt x="1325" y="1027"/>
                    <a:pt x="1302" y="913"/>
                    <a:pt x="1302" y="799"/>
                  </a:cubicBezTo>
                  <a:cubicBezTo>
                    <a:pt x="1302" y="571"/>
                    <a:pt x="1302" y="343"/>
                    <a:pt x="1302" y="114"/>
                  </a:cubicBezTo>
                  <a:cubicBezTo>
                    <a:pt x="1325" y="46"/>
                    <a:pt x="1279" y="0"/>
                    <a:pt x="1210" y="0"/>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8" name="Google Shape;4954;p38">
              <a:extLst>
                <a:ext uri="{FF2B5EF4-FFF2-40B4-BE49-F238E27FC236}">
                  <a16:creationId xmlns:a16="http://schemas.microsoft.com/office/drawing/2014/main" id="{07702C12-8CE3-2DB8-3A35-183400CEE102}"/>
                </a:ext>
              </a:extLst>
            </p:cNvPr>
            <p:cNvSpPr/>
            <p:nvPr/>
          </p:nvSpPr>
          <p:spPr>
            <a:xfrm>
              <a:off x="6853118" y="1647200"/>
              <a:ext cx="229337" cy="122518"/>
            </a:xfrm>
            <a:custGeom>
              <a:avLst/>
              <a:gdLst/>
              <a:ahLst/>
              <a:cxnLst/>
              <a:rect l="l" t="t" r="r" b="b"/>
              <a:pathLst>
                <a:path w="8195" h="4378" extrusionOk="0">
                  <a:moveTo>
                    <a:pt x="137" y="0"/>
                  </a:moveTo>
                  <a:cubicBezTo>
                    <a:pt x="114" y="0"/>
                    <a:pt x="91" y="0"/>
                    <a:pt x="69" y="23"/>
                  </a:cubicBezTo>
                  <a:cubicBezTo>
                    <a:pt x="23" y="69"/>
                    <a:pt x="0" y="137"/>
                    <a:pt x="46" y="183"/>
                  </a:cubicBezTo>
                  <a:cubicBezTo>
                    <a:pt x="160" y="320"/>
                    <a:pt x="251" y="457"/>
                    <a:pt x="365" y="617"/>
                  </a:cubicBezTo>
                  <a:cubicBezTo>
                    <a:pt x="457" y="731"/>
                    <a:pt x="571" y="868"/>
                    <a:pt x="662" y="982"/>
                  </a:cubicBezTo>
                  <a:cubicBezTo>
                    <a:pt x="890" y="1210"/>
                    <a:pt x="1141" y="1461"/>
                    <a:pt x="1393" y="1667"/>
                  </a:cubicBezTo>
                  <a:cubicBezTo>
                    <a:pt x="1644" y="1872"/>
                    <a:pt x="1918" y="2100"/>
                    <a:pt x="2191" y="2283"/>
                  </a:cubicBezTo>
                  <a:cubicBezTo>
                    <a:pt x="2488" y="2488"/>
                    <a:pt x="2808" y="2694"/>
                    <a:pt x="3127" y="2876"/>
                  </a:cubicBezTo>
                  <a:cubicBezTo>
                    <a:pt x="3264" y="2945"/>
                    <a:pt x="3424" y="3036"/>
                    <a:pt x="3561" y="3127"/>
                  </a:cubicBezTo>
                  <a:cubicBezTo>
                    <a:pt x="3721" y="3196"/>
                    <a:pt x="3858" y="3264"/>
                    <a:pt x="3995" y="3333"/>
                  </a:cubicBezTo>
                  <a:cubicBezTo>
                    <a:pt x="4154" y="3424"/>
                    <a:pt x="4291" y="3493"/>
                    <a:pt x="4451" y="3561"/>
                  </a:cubicBezTo>
                  <a:cubicBezTo>
                    <a:pt x="4588" y="3630"/>
                    <a:pt x="4725" y="3698"/>
                    <a:pt x="4862" y="3744"/>
                  </a:cubicBezTo>
                  <a:cubicBezTo>
                    <a:pt x="5524" y="3949"/>
                    <a:pt x="6209" y="4086"/>
                    <a:pt x="6871" y="4246"/>
                  </a:cubicBezTo>
                  <a:cubicBezTo>
                    <a:pt x="7030" y="4269"/>
                    <a:pt x="7190" y="4314"/>
                    <a:pt x="7350" y="4337"/>
                  </a:cubicBezTo>
                  <a:cubicBezTo>
                    <a:pt x="7441" y="4337"/>
                    <a:pt x="7510" y="4360"/>
                    <a:pt x="7601" y="4360"/>
                  </a:cubicBezTo>
                  <a:cubicBezTo>
                    <a:pt x="7647" y="4371"/>
                    <a:pt x="7698" y="4377"/>
                    <a:pt x="7752" y="4377"/>
                  </a:cubicBezTo>
                  <a:cubicBezTo>
                    <a:pt x="7806" y="4377"/>
                    <a:pt x="7863" y="4371"/>
                    <a:pt x="7921" y="4360"/>
                  </a:cubicBezTo>
                  <a:cubicBezTo>
                    <a:pt x="7966" y="4360"/>
                    <a:pt x="8035" y="4337"/>
                    <a:pt x="8080" y="4314"/>
                  </a:cubicBezTo>
                  <a:cubicBezTo>
                    <a:pt x="8126" y="4246"/>
                    <a:pt x="8172" y="4177"/>
                    <a:pt x="8194" y="4109"/>
                  </a:cubicBezTo>
                  <a:cubicBezTo>
                    <a:pt x="8194" y="4018"/>
                    <a:pt x="8194" y="3949"/>
                    <a:pt x="8126" y="3881"/>
                  </a:cubicBezTo>
                  <a:cubicBezTo>
                    <a:pt x="8103" y="3812"/>
                    <a:pt x="8012" y="3744"/>
                    <a:pt x="7943" y="3744"/>
                  </a:cubicBezTo>
                  <a:cubicBezTo>
                    <a:pt x="7806" y="3744"/>
                    <a:pt x="7692" y="3721"/>
                    <a:pt x="7578" y="3721"/>
                  </a:cubicBezTo>
                  <a:cubicBezTo>
                    <a:pt x="7464" y="3698"/>
                    <a:pt x="7350" y="3675"/>
                    <a:pt x="7236" y="3675"/>
                  </a:cubicBezTo>
                  <a:cubicBezTo>
                    <a:pt x="7008" y="3630"/>
                    <a:pt x="6756" y="3561"/>
                    <a:pt x="6528" y="3515"/>
                  </a:cubicBezTo>
                  <a:cubicBezTo>
                    <a:pt x="6072" y="3424"/>
                    <a:pt x="5615" y="3333"/>
                    <a:pt x="5159" y="3219"/>
                  </a:cubicBezTo>
                  <a:cubicBezTo>
                    <a:pt x="4702" y="3059"/>
                    <a:pt x="4246" y="2831"/>
                    <a:pt x="3789" y="2625"/>
                  </a:cubicBezTo>
                  <a:cubicBezTo>
                    <a:pt x="3561" y="2534"/>
                    <a:pt x="3333" y="2397"/>
                    <a:pt x="3104" y="2283"/>
                  </a:cubicBezTo>
                  <a:cubicBezTo>
                    <a:pt x="2876" y="2169"/>
                    <a:pt x="2648" y="2055"/>
                    <a:pt x="2442" y="1940"/>
                  </a:cubicBezTo>
                  <a:cubicBezTo>
                    <a:pt x="2123" y="1735"/>
                    <a:pt x="1803" y="1530"/>
                    <a:pt x="1507" y="1301"/>
                  </a:cubicBezTo>
                  <a:cubicBezTo>
                    <a:pt x="1210" y="1096"/>
                    <a:pt x="936" y="845"/>
                    <a:pt x="662" y="571"/>
                  </a:cubicBezTo>
                  <a:cubicBezTo>
                    <a:pt x="525" y="411"/>
                    <a:pt x="365" y="229"/>
                    <a:pt x="228" y="46"/>
                  </a:cubicBezTo>
                  <a:cubicBezTo>
                    <a:pt x="206" y="23"/>
                    <a:pt x="183" y="0"/>
                    <a:pt x="137" y="0"/>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9" name="Google Shape;4955;p38">
              <a:extLst>
                <a:ext uri="{FF2B5EF4-FFF2-40B4-BE49-F238E27FC236}">
                  <a16:creationId xmlns:a16="http://schemas.microsoft.com/office/drawing/2014/main" id="{159A6953-EF3F-6931-9AB1-59C0FB29D372}"/>
                </a:ext>
              </a:extLst>
            </p:cNvPr>
            <p:cNvSpPr/>
            <p:nvPr/>
          </p:nvSpPr>
          <p:spPr>
            <a:xfrm>
              <a:off x="6817325" y="1551380"/>
              <a:ext cx="189123" cy="151679"/>
            </a:xfrm>
            <a:custGeom>
              <a:avLst/>
              <a:gdLst/>
              <a:ahLst/>
              <a:cxnLst/>
              <a:rect l="l" t="t" r="r" b="b"/>
              <a:pathLst>
                <a:path w="6758" h="5420" extrusionOk="0">
                  <a:moveTo>
                    <a:pt x="184" y="1"/>
                  </a:moveTo>
                  <a:cubicBezTo>
                    <a:pt x="138" y="1"/>
                    <a:pt x="115" y="1"/>
                    <a:pt x="69" y="23"/>
                  </a:cubicBezTo>
                  <a:cubicBezTo>
                    <a:pt x="1" y="92"/>
                    <a:pt x="1" y="183"/>
                    <a:pt x="47" y="252"/>
                  </a:cubicBezTo>
                  <a:cubicBezTo>
                    <a:pt x="229" y="548"/>
                    <a:pt x="412" y="822"/>
                    <a:pt x="617" y="1119"/>
                  </a:cubicBezTo>
                  <a:cubicBezTo>
                    <a:pt x="800" y="1393"/>
                    <a:pt x="982" y="1667"/>
                    <a:pt x="1211" y="1918"/>
                  </a:cubicBezTo>
                  <a:cubicBezTo>
                    <a:pt x="1416" y="2192"/>
                    <a:pt x="1667" y="2443"/>
                    <a:pt x="1918" y="2694"/>
                  </a:cubicBezTo>
                  <a:cubicBezTo>
                    <a:pt x="2147" y="2922"/>
                    <a:pt x="2398" y="3150"/>
                    <a:pt x="2672" y="3379"/>
                  </a:cubicBezTo>
                  <a:cubicBezTo>
                    <a:pt x="2923" y="3584"/>
                    <a:pt x="3197" y="3812"/>
                    <a:pt x="3493" y="3995"/>
                  </a:cubicBezTo>
                  <a:cubicBezTo>
                    <a:pt x="3630" y="4109"/>
                    <a:pt x="3790" y="4200"/>
                    <a:pt x="3927" y="4292"/>
                  </a:cubicBezTo>
                  <a:cubicBezTo>
                    <a:pt x="4087" y="4383"/>
                    <a:pt x="4246" y="4497"/>
                    <a:pt x="4406" y="4588"/>
                  </a:cubicBezTo>
                  <a:cubicBezTo>
                    <a:pt x="4566" y="4657"/>
                    <a:pt x="4726" y="4748"/>
                    <a:pt x="4886" y="4817"/>
                  </a:cubicBezTo>
                  <a:cubicBezTo>
                    <a:pt x="5045" y="4908"/>
                    <a:pt x="5205" y="4976"/>
                    <a:pt x="5365" y="5045"/>
                  </a:cubicBezTo>
                  <a:cubicBezTo>
                    <a:pt x="5525" y="5113"/>
                    <a:pt x="5662" y="5159"/>
                    <a:pt x="5799" y="5227"/>
                  </a:cubicBezTo>
                  <a:cubicBezTo>
                    <a:pt x="5958" y="5296"/>
                    <a:pt x="6118" y="5364"/>
                    <a:pt x="6301" y="5410"/>
                  </a:cubicBezTo>
                  <a:lnTo>
                    <a:pt x="6392" y="5410"/>
                  </a:lnTo>
                  <a:cubicBezTo>
                    <a:pt x="6417" y="5416"/>
                    <a:pt x="6439" y="5419"/>
                    <a:pt x="6461" y="5419"/>
                  </a:cubicBezTo>
                  <a:cubicBezTo>
                    <a:pt x="6520" y="5419"/>
                    <a:pt x="6570" y="5398"/>
                    <a:pt x="6620" y="5364"/>
                  </a:cubicBezTo>
                  <a:cubicBezTo>
                    <a:pt x="6689" y="5319"/>
                    <a:pt x="6734" y="5250"/>
                    <a:pt x="6734" y="5159"/>
                  </a:cubicBezTo>
                  <a:cubicBezTo>
                    <a:pt x="6757" y="5091"/>
                    <a:pt x="6734" y="4999"/>
                    <a:pt x="6689" y="4954"/>
                  </a:cubicBezTo>
                  <a:cubicBezTo>
                    <a:pt x="6643" y="4862"/>
                    <a:pt x="6575" y="4839"/>
                    <a:pt x="6483" y="4817"/>
                  </a:cubicBezTo>
                  <a:cubicBezTo>
                    <a:pt x="6324" y="4771"/>
                    <a:pt x="6187" y="4703"/>
                    <a:pt x="6027" y="4634"/>
                  </a:cubicBezTo>
                  <a:cubicBezTo>
                    <a:pt x="5844" y="4566"/>
                    <a:pt x="5684" y="4497"/>
                    <a:pt x="5502" y="4429"/>
                  </a:cubicBezTo>
                  <a:cubicBezTo>
                    <a:pt x="5114" y="4269"/>
                    <a:pt x="4749" y="4086"/>
                    <a:pt x="4383" y="3881"/>
                  </a:cubicBezTo>
                  <a:cubicBezTo>
                    <a:pt x="4132" y="3744"/>
                    <a:pt x="3904" y="3607"/>
                    <a:pt x="3676" y="3447"/>
                  </a:cubicBezTo>
                  <a:cubicBezTo>
                    <a:pt x="3425" y="3287"/>
                    <a:pt x="3197" y="3105"/>
                    <a:pt x="2945" y="2922"/>
                  </a:cubicBezTo>
                  <a:cubicBezTo>
                    <a:pt x="2717" y="2740"/>
                    <a:pt x="2489" y="2534"/>
                    <a:pt x="2261" y="2352"/>
                  </a:cubicBezTo>
                  <a:cubicBezTo>
                    <a:pt x="2032" y="2146"/>
                    <a:pt x="1804" y="1963"/>
                    <a:pt x="1599" y="1735"/>
                  </a:cubicBezTo>
                  <a:lnTo>
                    <a:pt x="1599" y="1735"/>
                  </a:lnTo>
                  <a:cubicBezTo>
                    <a:pt x="1622" y="1758"/>
                    <a:pt x="1644" y="1781"/>
                    <a:pt x="1644" y="1781"/>
                  </a:cubicBezTo>
                  <a:cubicBezTo>
                    <a:pt x="1530" y="1667"/>
                    <a:pt x="1416" y="1530"/>
                    <a:pt x="1279" y="1393"/>
                  </a:cubicBezTo>
                  <a:cubicBezTo>
                    <a:pt x="1165" y="1256"/>
                    <a:pt x="1051" y="1119"/>
                    <a:pt x="937" y="959"/>
                  </a:cubicBezTo>
                  <a:cubicBezTo>
                    <a:pt x="731" y="662"/>
                    <a:pt x="503" y="366"/>
                    <a:pt x="298" y="69"/>
                  </a:cubicBezTo>
                  <a:cubicBezTo>
                    <a:pt x="275" y="23"/>
                    <a:pt x="229" y="1"/>
                    <a:pt x="184" y="1"/>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0" name="Google Shape;4956;p38">
              <a:extLst>
                <a:ext uri="{FF2B5EF4-FFF2-40B4-BE49-F238E27FC236}">
                  <a16:creationId xmlns:a16="http://schemas.microsoft.com/office/drawing/2014/main" id="{7497D824-0774-EEDA-FAF2-62626CF35992}"/>
                </a:ext>
              </a:extLst>
            </p:cNvPr>
            <p:cNvSpPr/>
            <p:nvPr/>
          </p:nvSpPr>
          <p:spPr>
            <a:xfrm>
              <a:off x="6618688" y="2335156"/>
              <a:ext cx="46651" cy="186548"/>
            </a:xfrm>
            <a:custGeom>
              <a:avLst/>
              <a:gdLst/>
              <a:ahLst/>
              <a:cxnLst/>
              <a:rect l="l" t="t" r="r" b="b"/>
              <a:pathLst>
                <a:path w="1667" h="6666" extrusionOk="0">
                  <a:moveTo>
                    <a:pt x="1096" y="0"/>
                  </a:moveTo>
                  <a:cubicBezTo>
                    <a:pt x="982" y="0"/>
                    <a:pt x="890" y="46"/>
                    <a:pt x="822" y="91"/>
                  </a:cubicBezTo>
                  <a:cubicBezTo>
                    <a:pt x="731" y="160"/>
                    <a:pt x="685" y="206"/>
                    <a:pt x="617" y="297"/>
                  </a:cubicBezTo>
                  <a:cubicBezTo>
                    <a:pt x="594" y="228"/>
                    <a:pt x="525" y="183"/>
                    <a:pt x="434" y="183"/>
                  </a:cubicBezTo>
                  <a:cubicBezTo>
                    <a:pt x="343" y="183"/>
                    <a:pt x="229" y="274"/>
                    <a:pt x="251" y="388"/>
                  </a:cubicBezTo>
                  <a:cubicBezTo>
                    <a:pt x="251" y="548"/>
                    <a:pt x="251" y="708"/>
                    <a:pt x="251" y="890"/>
                  </a:cubicBezTo>
                  <a:cubicBezTo>
                    <a:pt x="229" y="1050"/>
                    <a:pt x="229" y="1210"/>
                    <a:pt x="206" y="1370"/>
                  </a:cubicBezTo>
                  <a:cubicBezTo>
                    <a:pt x="183" y="1529"/>
                    <a:pt x="183" y="1689"/>
                    <a:pt x="160" y="1849"/>
                  </a:cubicBezTo>
                  <a:cubicBezTo>
                    <a:pt x="137" y="2032"/>
                    <a:pt x="137" y="2191"/>
                    <a:pt x="114" y="2351"/>
                  </a:cubicBezTo>
                  <a:cubicBezTo>
                    <a:pt x="114" y="2511"/>
                    <a:pt x="92" y="2671"/>
                    <a:pt x="92" y="2830"/>
                  </a:cubicBezTo>
                  <a:cubicBezTo>
                    <a:pt x="69" y="2990"/>
                    <a:pt x="69" y="3173"/>
                    <a:pt x="46" y="3355"/>
                  </a:cubicBezTo>
                  <a:cubicBezTo>
                    <a:pt x="23" y="3675"/>
                    <a:pt x="23" y="3995"/>
                    <a:pt x="23" y="4337"/>
                  </a:cubicBezTo>
                  <a:cubicBezTo>
                    <a:pt x="23" y="4816"/>
                    <a:pt x="23" y="5273"/>
                    <a:pt x="0" y="5752"/>
                  </a:cubicBezTo>
                  <a:lnTo>
                    <a:pt x="0" y="6026"/>
                  </a:lnTo>
                  <a:cubicBezTo>
                    <a:pt x="0" y="6094"/>
                    <a:pt x="23" y="6140"/>
                    <a:pt x="23" y="6209"/>
                  </a:cubicBezTo>
                  <a:cubicBezTo>
                    <a:pt x="23" y="6254"/>
                    <a:pt x="92" y="6346"/>
                    <a:pt x="137" y="6391"/>
                  </a:cubicBezTo>
                  <a:cubicBezTo>
                    <a:pt x="183" y="6437"/>
                    <a:pt x="229" y="6482"/>
                    <a:pt x="320" y="6505"/>
                  </a:cubicBezTo>
                  <a:cubicBezTo>
                    <a:pt x="411" y="6528"/>
                    <a:pt x="502" y="6528"/>
                    <a:pt x="594" y="6551"/>
                  </a:cubicBezTo>
                  <a:cubicBezTo>
                    <a:pt x="639" y="6574"/>
                    <a:pt x="708" y="6597"/>
                    <a:pt x="754" y="6619"/>
                  </a:cubicBezTo>
                  <a:cubicBezTo>
                    <a:pt x="822" y="6642"/>
                    <a:pt x="868" y="6665"/>
                    <a:pt x="936" y="6665"/>
                  </a:cubicBezTo>
                  <a:cubicBezTo>
                    <a:pt x="1073" y="6665"/>
                    <a:pt x="1187" y="6597"/>
                    <a:pt x="1256" y="6482"/>
                  </a:cubicBezTo>
                  <a:cubicBezTo>
                    <a:pt x="1301" y="6391"/>
                    <a:pt x="1324" y="6254"/>
                    <a:pt x="1324" y="6140"/>
                  </a:cubicBezTo>
                  <a:cubicBezTo>
                    <a:pt x="1324" y="6117"/>
                    <a:pt x="1324" y="6072"/>
                    <a:pt x="1324" y="6026"/>
                  </a:cubicBezTo>
                  <a:cubicBezTo>
                    <a:pt x="1324" y="5889"/>
                    <a:pt x="1301" y="5752"/>
                    <a:pt x="1279" y="5615"/>
                  </a:cubicBezTo>
                  <a:cubicBezTo>
                    <a:pt x="1393" y="5592"/>
                    <a:pt x="1484" y="5501"/>
                    <a:pt x="1507" y="5387"/>
                  </a:cubicBezTo>
                  <a:cubicBezTo>
                    <a:pt x="1530" y="5296"/>
                    <a:pt x="1530" y="5181"/>
                    <a:pt x="1530" y="5090"/>
                  </a:cubicBezTo>
                  <a:cubicBezTo>
                    <a:pt x="1507" y="5067"/>
                    <a:pt x="1507" y="5044"/>
                    <a:pt x="1484" y="4999"/>
                  </a:cubicBezTo>
                  <a:cubicBezTo>
                    <a:pt x="1461" y="4953"/>
                    <a:pt x="1484" y="4908"/>
                    <a:pt x="1507" y="4839"/>
                  </a:cubicBezTo>
                  <a:cubicBezTo>
                    <a:pt x="1507" y="4816"/>
                    <a:pt x="1530" y="4793"/>
                    <a:pt x="1552" y="4793"/>
                  </a:cubicBezTo>
                  <a:cubicBezTo>
                    <a:pt x="1552" y="4656"/>
                    <a:pt x="1575" y="4520"/>
                    <a:pt x="1575" y="4383"/>
                  </a:cubicBezTo>
                  <a:cubicBezTo>
                    <a:pt x="1598" y="4040"/>
                    <a:pt x="1621" y="3721"/>
                    <a:pt x="1644" y="3401"/>
                  </a:cubicBezTo>
                  <a:cubicBezTo>
                    <a:pt x="1644" y="3059"/>
                    <a:pt x="1667" y="2716"/>
                    <a:pt x="1667" y="2374"/>
                  </a:cubicBezTo>
                  <a:cubicBezTo>
                    <a:pt x="1644" y="2054"/>
                    <a:pt x="1644" y="1712"/>
                    <a:pt x="1621" y="1370"/>
                  </a:cubicBezTo>
                  <a:cubicBezTo>
                    <a:pt x="1598" y="1210"/>
                    <a:pt x="1598" y="1050"/>
                    <a:pt x="1575" y="890"/>
                  </a:cubicBezTo>
                  <a:cubicBezTo>
                    <a:pt x="1575" y="708"/>
                    <a:pt x="1552" y="525"/>
                    <a:pt x="1507" y="365"/>
                  </a:cubicBezTo>
                  <a:cubicBezTo>
                    <a:pt x="1438" y="206"/>
                    <a:pt x="1347" y="69"/>
                    <a:pt x="1187" y="23"/>
                  </a:cubicBezTo>
                  <a:cubicBezTo>
                    <a:pt x="1164" y="23"/>
                    <a:pt x="1119" y="0"/>
                    <a:pt x="1096"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1" name="Google Shape;4957;p38">
              <a:extLst>
                <a:ext uri="{FF2B5EF4-FFF2-40B4-BE49-F238E27FC236}">
                  <a16:creationId xmlns:a16="http://schemas.microsoft.com/office/drawing/2014/main" id="{43ED2B6B-9776-DC0D-9D17-1710225DFBA2}"/>
                </a:ext>
              </a:extLst>
            </p:cNvPr>
            <p:cNvSpPr/>
            <p:nvPr/>
          </p:nvSpPr>
          <p:spPr>
            <a:xfrm>
              <a:off x="6612300" y="2339658"/>
              <a:ext cx="18554" cy="172500"/>
            </a:xfrm>
            <a:custGeom>
              <a:avLst/>
              <a:gdLst/>
              <a:ahLst/>
              <a:cxnLst/>
              <a:rect l="l" t="t" r="r" b="b"/>
              <a:pathLst>
                <a:path w="663" h="6164" extrusionOk="0">
                  <a:moveTo>
                    <a:pt x="320" y="0"/>
                  </a:moveTo>
                  <a:cubicBezTo>
                    <a:pt x="252" y="0"/>
                    <a:pt x="183" y="69"/>
                    <a:pt x="183" y="137"/>
                  </a:cubicBezTo>
                  <a:cubicBezTo>
                    <a:pt x="206" y="457"/>
                    <a:pt x="206" y="776"/>
                    <a:pt x="183" y="1096"/>
                  </a:cubicBezTo>
                  <a:cubicBezTo>
                    <a:pt x="183" y="1256"/>
                    <a:pt x="183" y="1438"/>
                    <a:pt x="160" y="1598"/>
                  </a:cubicBezTo>
                  <a:cubicBezTo>
                    <a:pt x="160" y="1758"/>
                    <a:pt x="160" y="1918"/>
                    <a:pt x="160" y="2077"/>
                  </a:cubicBezTo>
                  <a:cubicBezTo>
                    <a:pt x="160" y="2237"/>
                    <a:pt x="160" y="2374"/>
                    <a:pt x="160" y="2534"/>
                  </a:cubicBezTo>
                  <a:cubicBezTo>
                    <a:pt x="160" y="2534"/>
                    <a:pt x="160" y="2534"/>
                    <a:pt x="160" y="2557"/>
                  </a:cubicBezTo>
                  <a:cubicBezTo>
                    <a:pt x="160" y="2717"/>
                    <a:pt x="138" y="2876"/>
                    <a:pt x="138" y="3036"/>
                  </a:cubicBezTo>
                  <a:cubicBezTo>
                    <a:pt x="115" y="3196"/>
                    <a:pt x="115" y="3356"/>
                    <a:pt x="115" y="3515"/>
                  </a:cubicBezTo>
                  <a:cubicBezTo>
                    <a:pt x="115" y="3675"/>
                    <a:pt x="115" y="3835"/>
                    <a:pt x="115" y="3995"/>
                  </a:cubicBezTo>
                  <a:lnTo>
                    <a:pt x="115" y="4018"/>
                  </a:lnTo>
                  <a:cubicBezTo>
                    <a:pt x="92" y="4177"/>
                    <a:pt x="92" y="4337"/>
                    <a:pt x="92" y="4497"/>
                  </a:cubicBezTo>
                  <a:cubicBezTo>
                    <a:pt x="69" y="4588"/>
                    <a:pt x="69" y="4679"/>
                    <a:pt x="69" y="4771"/>
                  </a:cubicBezTo>
                  <a:cubicBezTo>
                    <a:pt x="69" y="4885"/>
                    <a:pt x="69" y="4999"/>
                    <a:pt x="69" y="5113"/>
                  </a:cubicBezTo>
                  <a:cubicBezTo>
                    <a:pt x="46" y="5296"/>
                    <a:pt x="46" y="5478"/>
                    <a:pt x="23" y="5684"/>
                  </a:cubicBezTo>
                  <a:cubicBezTo>
                    <a:pt x="23" y="5729"/>
                    <a:pt x="1" y="5798"/>
                    <a:pt x="23" y="5844"/>
                  </a:cubicBezTo>
                  <a:cubicBezTo>
                    <a:pt x="23" y="5889"/>
                    <a:pt x="23" y="5958"/>
                    <a:pt x="46" y="6003"/>
                  </a:cubicBezTo>
                  <a:cubicBezTo>
                    <a:pt x="46" y="6003"/>
                    <a:pt x="46" y="6003"/>
                    <a:pt x="46" y="6026"/>
                  </a:cubicBezTo>
                  <a:cubicBezTo>
                    <a:pt x="46" y="6072"/>
                    <a:pt x="92" y="6117"/>
                    <a:pt x="138" y="6140"/>
                  </a:cubicBezTo>
                  <a:cubicBezTo>
                    <a:pt x="168" y="6156"/>
                    <a:pt x="204" y="6163"/>
                    <a:pt x="239" y="6163"/>
                  </a:cubicBezTo>
                  <a:cubicBezTo>
                    <a:pt x="310" y="6163"/>
                    <a:pt x="381" y="6133"/>
                    <a:pt x="411" y="6072"/>
                  </a:cubicBezTo>
                  <a:cubicBezTo>
                    <a:pt x="434" y="6026"/>
                    <a:pt x="457" y="5958"/>
                    <a:pt x="457" y="5912"/>
                  </a:cubicBezTo>
                  <a:cubicBezTo>
                    <a:pt x="480" y="5844"/>
                    <a:pt x="480" y="5752"/>
                    <a:pt x="503" y="5684"/>
                  </a:cubicBezTo>
                  <a:lnTo>
                    <a:pt x="503" y="5684"/>
                  </a:lnTo>
                  <a:cubicBezTo>
                    <a:pt x="495" y="5692"/>
                    <a:pt x="490" y="5700"/>
                    <a:pt x="486" y="5708"/>
                  </a:cubicBezTo>
                  <a:lnTo>
                    <a:pt x="486" y="5708"/>
                  </a:lnTo>
                  <a:cubicBezTo>
                    <a:pt x="507" y="5563"/>
                    <a:pt x="526" y="5418"/>
                    <a:pt x="526" y="5273"/>
                  </a:cubicBezTo>
                  <a:cubicBezTo>
                    <a:pt x="548" y="5204"/>
                    <a:pt x="548" y="5136"/>
                    <a:pt x="548" y="5068"/>
                  </a:cubicBezTo>
                  <a:cubicBezTo>
                    <a:pt x="548" y="4976"/>
                    <a:pt x="548" y="4885"/>
                    <a:pt x="548" y="4816"/>
                  </a:cubicBezTo>
                  <a:cubicBezTo>
                    <a:pt x="571" y="4679"/>
                    <a:pt x="571" y="4543"/>
                    <a:pt x="571" y="4406"/>
                  </a:cubicBezTo>
                  <a:cubicBezTo>
                    <a:pt x="571" y="4246"/>
                    <a:pt x="571" y="4086"/>
                    <a:pt x="594" y="3926"/>
                  </a:cubicBezTo>
                  <a:cubicBezTo>
                    <a:pt x="594" y="3766"/>
                    <a:pt x="594" y="3630"/>
                    <a:pt x="594" y="3470"/>
                  </a:cubicBezTo>
                  <a:cubicBezTo>
                    <a:pt x="571" y="3310"/>
                    <a:pt x="571" y="3150"/>
                    <a:pt x="571" y="3013"/>
                  </a:cubicBezTo>
                  <a:cubicBezTo>
                    <a:pt x="571" y="2785"/>
                    <a:pt x="548" y="2580"/>
                    <a:pt x="548" y="2351"/>
                  </a:cubicBezTo>
                  <a:cubicBezTo>
                    <a:pt x="548" y="2283"/>
                    <a:pt x="548" y="2192"/>
                    <a:pt x="548" y="2123"/>
                  </a:cubicBezTo>
                  <a:cubicBezTo>
                    <a:pt x="571" y="1963"/>
                    <a:pt x="594" y="1781"/>
                    <a:pt x="594" y="1621"/>
                  </a:cubicBezTo>
                  <a:cubicBezTo>
                    <a:pt x="594" y="1484"/>
                    <a:pt x="617" y="1324"/>
                    <a:pt x="617" y="1164"/>
                  </a:cubicBezTo>
                  <a:cubicBezTo>
                    <a:pt x="617" y="1005"/>
                    <a:pt x="640" y="845"/>
                    <a:pt x="640" y="685"/>
                  </a:cubicBezTo>
                  <a:cubicBezTo>
                    <a:pt x="640" y="548"/>
                    <a:pt x="663" y="411"/>
                    <a:pt x="640" y="297"/>
                  </a:cubicBezTo>
                  <a:cubicBezTo>
                    <a:pt x="640" y="206"/>
                    <a:pt x="594" y="137"/>
                    <a:pt x="503" y="114"/>
                  </a:cubicBezTo>
                  <a:cubicBezTo>
                    <a:pt x="503" y="92"/>
                    <a:pt x="480" y="92"/>
                    <a:pt x="457" y="92"/>
                  </a:cubicBezTo>
                  <a:cubicBezTo>
                    <a:pt x="434" y="46"/>
                    <a:pt x="389" y="0"/>
                    <a:pt x="320"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2" name="Google Shape;4958;p38">
              <a:extLst>
                <a:ext uri="{FF2B5EF4-FFF2-40B4-BE49-F238E27FC236}">
                  <a16:creationId xmlns:a16="http://schemas.microsoft.com/office/drawing/2014/main" id="{E2BE49CA-C496-339D-E1D4-9BDB79D91DDD}"/>
                </a:ext>
              </a:extLst>
            </p:cNvPr>
            <p:cNvSpPr/>
            <p:nvPr/>
          </p:nvSpPr>
          <p:spPr>
            <a:xfrm>
              <a:off x="6581636" y="2498028"/>
              <a:ext cx="52416" cy="69655"/>
            </a:xfrm>
            <a:custGeom>
              <a:avLst/>
              <a:gdLst/>
              <a:ahLst/>
              <a:cxnLst/>
              <a:rect l="l" t="t" r="r" b="b"/>
              <a:pathLst>
                <a:path w="1873" h="2489" extrusionOk="0">
                  <a:moveTo>
                    <a:pt x="1210" y="1"/>
                  </a:moveTo>
                  <a:cubicBezTo>
                    <a:pt x="1050" y="23"/>
                    <a:pt x="913" y="69"/>
                    <a:pt x="776" y="160"/>
                  </a:cubicBezTo>
                  <a:cubicBezTo>
                    <a:pt x="548" y="274"/>
                    <a:pt x="366" y="480"/>
                    <a:pt x="229" y="708"/>
                  </a:cubicBezTo>
                  <a:cubicBezTo>
                    <a:pt x="69" y="936"/>
                    <a:pt x="0" y="1233"/>
                    <a:pt x="46" y="1507"/>
                  </a:cubicBezTo>
                  <a:cubicBezTo>
                    <a:pt x="46" y="1690"/>
                    <a:pt x="92" y="1849"/>
                    <a:pt x="183" y="2009"/>
                  </a:cubicBezTo>
                  <a:cubicBezTo>
                    <a:pt x="229" y="2100"/>
                    <a:pt x="297" y="2215"/>
                    <a:pt x="388" y="2306"/>
                  </a:cubicBezTo>
                  <a:cubicBezTo>
                    <a:pt x="480" y="2397"/>
                    <a:pt x="571" y="2488"/>
                    <a:pt x="731" y="2488"/>
                  </a:cubicBezTo>
                  <a:cubicBezTo>
                    <a:pt x="822" y="2488"/>
                    <a:pt x="936" y="2443"/>
                    <a:pt x="982" y="2352"/>
                  </a:cubicBezTo>
                  <a:cubicBezTo>
                    <a:pt x="1028" y="2260"/>
                    <a:pt x="1028" y="2169"/>
                    <a:pt x="1005" y="2078"/>
                  </a:cubicBezTo>
                  <a:cubicBezTo>
                    <a:pt x="1005" y="2055"/>
                    <a:pt x="982" y="2055"/>
                    <a:pt x="982" y="2032"/>
                  </a:cubicBezTo>
                  <a:lnTo>
                    <a:pt x="982" y="2055"/>
                  </a:lnTo>
                  <a:cubicBezTo>
                    <a:pt x="959" y="2009"/>
                    <a:pt x="936" y="1964"/>
                    <a:pt x="913" y="1941"/>
                  </a:cubicBezTo>
                  <a:cubicBezTo>
                    <a:pt x="891" y="1918"/>
                    <a:pt x="868" y="1895"/>
                    <a:pt x="868" y="1895"/>
                  </a:cubicBezTo>
                  <a:cubicBezTo>
                    <a:pt x="845" y="1872"/>
                    <a:pt x="822" y="1849"/>
                    <a:pt x="799" y="1827"/>
                  </a:cubicBezTo>
                  <a:cubicBezTo>
                    <a:pt x="754" y="1781"/>
                    <a:pt x="731" y="1712"/>
                    <a:pt x="708" y="1667"/>
                  </a:cubicBezTo>
                  <a:cubicBezTo>
                    <a:pt x="685" y="1621"/>
                    <a:pt x="685" y="1575"/>
                    <a:pt x="662" y="1530"/>
                  </a:cubicBezTo>
                  <a:cubicBezTo>
                    <a:pt x="662" y="1461"/>
                    <a:pt x="662" y="1393"/>
                    <a:pt x="662" y="1324"/>
                  </a:cubicBezTo>
                  <a:cubicBezTo>
                    <a:pt x="685" y="1256"/>
                    <a:pt x="685" y="1210"/>
                    <a:pt x="708" y="1142"/>
                  </a:cubicBezTo>
                  <a:cubicBezTo>
                    <a:pt x="754" y="1073"/>
                    <a:pt x="799" y="1005"/>
                    <a:pt x="845" y="936"/>
                  </a:cubicBezTo>
                  <a:cubicBezTo>
                    <a:pt x="913" y="845"/>
                    <a:pt x="982" y="777"/>
                    <a:pt x="1050" y="708"/>
                  </a:cubicBezTo>
                  <a:cubicBezTo>
                    <a:pt x="1096" y="685"/>
                    <a:pt x="1142" y="662"/>
                    <a:pt x="1187" y="640"/>
                  </a:cubicBezTo>
                  <a:cubicBezTo>
                    <a:pt x="1210" y="640"/>
                    <a:pt x="1256" y="617"/>
                    <a:pt x="1279" y="617"/>
                  </a:cubicBezTo>
                  <a:lnTo>
                    <a:pt x="1553" y="617"/>
                  </a:lnTo>
                  <a:cubicBezTo>
                    <a:pt x="1735" y="617"/>
                    <a:pt x="1872" y="480"/>
                    <a:pt x="1872" y="320"/>
                  </a:cubicBezTo>
                  <a:cubicBezTo>
                    <a:pt x="1872" y="137"/>
                    <a:pt x="1735" y="1"/>
                    <a:pt x="1553"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3" name="Google Shape;4959;p38">
              <a:extLst>
                <a:ext uri="{FF2B5EF4-FFF2-40B4-BE49-F238E27FC236}">
                  <a16:creationId xmlns:a16="http://schemas.microsoft.com/office/drawing/2014/main" id="{C49FEA08-3E26-2171-8246-2C5ED43435D8}"/>
                </a:ext>
              </a:extLst>
            </p:cNvPr>
            <p:cNvSpPr/>
            <p:nvPr/>
          </p:nvSpPr>
          <p:spPr>
            <a:xfrm>
              <a:off x="6533082" y="2546582"/>
              <a:ext cx="72201" cy="84571"/>
            </a:xfrm>
            <a:custGeom>
              <a:avLst/>
              <a:gdLst/>
              <a:ahLst/>
              <a:cxnLst/>
              <a:rect l="l" t="t" r="r" b="b"/>
              <a:pathLst>
                <a:path w="2580" h="3022" extrusionOk="0">
                  <a:moveTo>
                    <a:pt x="1598" y="0"/>
                  </a:moveTo>
                  <a:cubicBezTo>
                    <a:pt x="1553" y="0"/>
                    <a:pt x="1507" y="23"/>
                    <a:pt x="1462" y="23"/>
                  </a:cubicBezTo>
                  <a:cubicBezTo>
                    <a:pt x="1302" y="23"/>
                    <a:pt x="1119" y="69"/>
                    <a:pt x="959" y="114"/>
                  </a:cubicBezTo>
                  <a:cubicBezTo>
                    <a:pt x="822" y="160"/>
                    <a:pt x="731" y="229"/>
                    <a:pt x="617" y="320"/>
                  </a:cubicBezTo>
                  <a:cubicBezTo>
                    <a:pt x="526" y="388"/>
                    <a:pt x="412" y="480"/>
                    <a:pt x="343" y="571"/>
                  </a:cubicBezTo>
                  <a:cubicBezTo>
                    <a:pt x="297" y="639"/>
                    <a:pt x="252" y="685"/>
                    <a:pt x="206" y="753"/>
                  </a:cubicBezTo>
                  <a:cubicBezTo>
                    <a:pt x="160" y="845"/>
                    <a:pt x="138" y="913"/>
                    <a:pt x="115" y="1005"/>
                  </a:cubicBezTo>
                  <a:cubicBezTo>
                    <a:pt x="24" y="1301"/>
                    <a:pt x="1" y="1667"/>
                    <a:pt x="115" y="1963"/>
                  </a:cubicBezTo>
                  <a:cubicBezTo>
                    <a:pt x="206" y="2214"/>
                    <a:pt x="366" y="2443"/>
                    <a:pt x="571" y="2602"/>
                  </a:cubicBezTo>
                  <a:cubicBezTo>
                    <a:pt x="663" y="2694"/>
                    <a:pt x="777" y="2762"/>
                    <a:pt x="868" y="2831"/>
                  </a:cubicBezTo>
                  <a:cubicBezTo>
                    <a:pt x="914" y="2853"/>
                    <a:pt x="959" y="2899"/>
                    <a:pt x="1005" y="2922"/>
                  </a:cubicBezTo>
                  <a:cubicBezTo>
                    <a:pt x="1110" y="2992"/>
                    <a:pt x="1214" y="3021"/>
                    <a:pt x="1319" y="3021"/>
                  </a:cubicBezTo>
                  <a:cubicBezTo>
                    <a:pt x="1351" y="3021"/>
                    <a:pt x="1384" y="3019"/>
                    <a:pt x="1416" y="3013"/>
                  </a:cubicBezTo>
                  <a:cubicBezTo>
                    <a:pt x="1507" y="3013"/>
                    <a:pt x="1576" y="2990"/>
                    <a:pt x="1644" y="2922"/>
                  </a:cubicBezTo>
                  <a:cubicBezTo>
                    <a:pt x="1690" y="2876"/>
                    <a:pt x="1735" y="2785"/>
                    <a:pt x="1735" y="2716"/>
                  </a:cubicBezTo>
                  <a:cubicBezTo>
                    <a:pt x="1735" y="2534"/>
                    <a:pt x="1598" y="2397"/>
                    <a:pt x="1416" y="2397"/>
                  </a:cubicBezTo>
                  <a:cubicBezTo>
                    <a:pt x="1325" y="2351"/>
                    <a:pt x="1256" y="2283"/>
                    <a:pt x="1165" y="2237"/>
                  </a:cubicBezTo>
                  <a:cubicBezTo>
                    <a:pt x="1096" y="2214"/>
                    <a:pt x="1051" y="2169"/>
                    <a:pt x="982" y="2123"/>
                  </a:cubicBezTo>
                  <a:cubicBezTo>
                    <a:pt x="914" y="2077"/>
                    <a:pt x="868" y="2032"/>
                    <a:pt x="822" y="1963"/>
                  </a:cubicBezTo>
                  <a:cubicBezTo>
                    <a:pt x="800" y="1918"/>
                    <a:pt x="754" y="1872"/>
                    <a:pt x="731" y="1803"/>
                  </a:cubicBezTo>
                  <a:cubicBezTo>
                    <a:pt x="708" y="1758"/>
                    <a:pt x="708" y="1689"/>
                    <a:pt x="685" y="1644"/>
                  </a:cubicBezTo>
                  <a:cubicBezTo>
                    <a:pt x="685" y="1530"/>
                    <a:pt x="685" y="1438"/>
                    <a:pt x="708" y="1324"/>
                  </a:cubicBezTo>
                  <a:cubicBezTo>
                    <a:pt x="708" y="1256"/>
                    <a:pt x="731" y="1187"/>
                    <a:pt x="754" y="1119"/>
                  </a:cubicBezTo>
                  <a:cubicBezTo>
                    <a:pt x="777" y="1073"/>
                    <a:pt x="800" y="1027"/>
                    <a:pt x="822" y="1005"/>
                  </a:cubicBezTo>
                  <a:cubicBezTo>
                    <a:pt x="891" y="936"/>
                    <a:pt x="959" y="868"/>
                    <a:pt x="1028" y="799"/>
                  </a:cubicBezTo>
                  <a:cubicBezTo>
                    <a:pt x="1073" y="776"/>
                    <a:pt x="1119" y="753"/>
                    <a:pt x="1165" y="731"/>
                  </a:cubicBezTo>
                  <a:cubicBezTo>
                    <a:pt x="1302" y="685"/>
                    <a:pt x="1416" y="639"/>
                    <a:pt x="1553" y="617"/>
                  </a:cubicBezTo>
                  <a:cubicBezTo>
                    <a:pt x="1644" y="617"/>
                    <a:pt x="1735" y="617"/>
                    <a:pt x="1827" y="594"/>
                  </a:cubicBezTo>
                  <a:lnTo>
                    <a:pt x="2078" y="594"/>
                  </a:lnTo>
                  <a:cubicBezTo>
                    <a:pt x="2123" y="617"/>
                    <a:pt x="2169" y="617"/>
                    <a:pt x="2215" y="639"/>
                  </a:cubicBezTo>
                  <a:cubicBezTo>
                    <a:pt x="2239" y="647"/>
                    <a:pt x="2264" y="651"/>
                    <a:pt x="2289" y="651"/>
                  </a:cubicBezTo>
                  <a:cubicBezTo>
                    <a:pt x="2404" y="651"/>
                    <a:pt x="2516" y="569"/>
                    <a:pt x="2534" y="457"/>
                  </a:cubicBezTo>
                  <a:cubicBezTo>
                    <a:pt x="2580" y="320"/>
                    <a:pt x="2489" y="183"/>
                    <a:pt x="2352" y="137"/>
                  </a:cubicBezTo>
                  <a:cubicBezTo>
                    <a:pt x="2283" y="114"/>
                    <a:pt x="2238" y="92"/>
                    <a:pt x="2169" y="69"/>
                  </a:cubicBezTo>
                  <a:cubicBezTo>
                    <a:pt x="2078" y="46"/>
                    <a:pt x="2009" y="46"/>
                    <a:pt x="1918" y="23"/>
                  </a:cubicBezTo>
                  <a:cubicBezTo>
                    <a:pt x="1804" y="23"/>
                    <a:pt x="1713" y="0"/>
                    <a:pt x="1598"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4" name="Google Shape;4960;p38">
              <a:extLst>
                <a:ext uri="{FF2B5EF4-FFF2-40B4-BE49-F238E27FC236}">
                  <a16:creationId xmlns:a16="http://schemas.microsoft.com/office/drawing/2014/main" id="{D65A61D6-2EC3-3785-689C-7B3CA5D60471}"/>
                </a:ext>
              </a:extLst>
            </p:cNvPr>
            <p:cNvSpPr/>
            <p:nvPr/>
          </p:nvSpPr>
          <p:spPr>
            <a:xfrm>
              <a:off x="6538203" y="2615565"/>
              <a:ext cx="111800" cy="92015"/>
            </a:xfrm>
            <a:custGeom>
              <a:avLst/>
              <a:gdLst/>
              <a:ahLst/>
              <a:cxnLst/>
              <a:rect l="l" t="t" r="r" b="b"/>
              <a:pathLst>
                <a:path w="3995" h="3288" extrusionOk="0">
                  <a:moveTo>
                    <a:pt x="913" y="0"/>
                  </a:moveTo>
                  <a:cubicBezTo>
                    <a:pt x="890" y="0"/>
                    <a:pt x="868" y="0"/>
                    <a:pt x="845" y="23"/>
                  </a:cubicBezTo>
                  <a:cubicBezTo>
                    <a:pt x="776" y="46"/>
                    <a:pt x="685" y="69"/>
                    <a:pt x="617" y="115"/>
                  </a:cubicBezTo>
                  <a:cubicBezTo>
                    <a:pt x="548" y="137"/>
                    <a:pt x="502" y="183"/>
                    <a:pt x="457" y="229"/>
                  </a:cubicBezTo>
                  <a:cubicBezTo>
                    <a:pt x="366" y="297"/>
                    <a:pt x="297" y="388"/>
                    <a:pt x="229" y="503"/>
                  </a:cubicBezTo>
                  <a:cubicBezTo>
                    <a:pt x="160" y="617"/>
                    <a:pt x="92" y="731"/>
                    <a:pt x="69" y="868"/>
                  </a:cubicBezTo>
                  <a:cubicBezTo>
                    <a:pt x="46" y="959"/>
                    <a:pt x="23" y="1050"/>
                    <a:pt x="23" y="1164"/>
                  </a:cubicBezTo>
                  <a:cubicBezTo>
                    <a:pt x="0" y="1256"/>
                    <a:pt x="23" y="1370"/>
                    <a:pt x="46" y="1461"/>
                  </a:cubicBezTo>
                  <a:cubicBezTo>
                    <a:pt x="69" y="1621"/>
                    <a:pt x="137" y="1804"/>
                    <a:pt x="206" y="1941"/>
                  </a:cubicBezTo>
                  <a:cubicBezTo>
                    <a:pt x="251" y="2009"/>
                    <a:pt x="274" y="2055"/>
                    <a:pt x="320" y="2100"/>
                  </a:cubicBezTo>
                  <a:cubicBezTo>
                    <a:pt x="366" y="2192"/>
                    <a:pt x="434" y="2260"/>
                    <a:pt x="480" y="2329"/>
                  </a:cubicBezTo>
                  <a:cubicBezTo>
                    <a:pt x="594" y="2443"/>
                    <a:pt x="685" y="2557"/>
                    <a:pt x="799" y="2648"/>
                  </a:cubicBezTo>
                  <a:cubicBezTo>
                    <a:pt x="868" y="2717"/>
                    <a:pt x="959" y="2785"/>
                    <a:pt x="1027" y="2831"/>
                  </a:cubicBezTo>
                  <a:cubicBezTo>
                    <a:pt x="1096" y="2854"/>
                    <a:pt x="1164" y="2899"/>
                    <a:pt x="1233" y="2922"/>
                  </a:cubicBezTo>
                  <a:cubicBezTo>
                    <a:pt x="1324" y="2968"/>
                    <a:pt x="1438" y="3013"/>
                    <a:pt x="1530" y="3059"/>
                  </a:cubicBezTo>
                  <a:cubicBezTo>
                    <a:pt x="1621" y="3105"/>
                    <a:pt x="1712" y="3127"/>
                    <a:pt x="1826" y="3173"/>
                  </a:cubicBezTo>
                  <a:cubicBezTo>
                    <a:pt x="2055" y="3242"/>
                    <a:pt x="2306" y="3287"/>
                    <a:pt x="2557" y="3287"/>
                  </a:cubicBezTo>
                  <a:lnTo>
                    <a:pt x="2922" y="3287"/>
                  </a:lnTo>
                  <a:cubicBezTo>
                    <a:pt x="3036" y="3287"/>
                    <a:pt x="3150" y="3287"/>
                    <a:pt x="3264" y="3264"/>
                  </a:cubicBezTo>
                  <a:cubicBezTo>
                    <a:pt x="3310" y="3264"/>
                    <a:pt x="3378" y="3242"/>
                    <a:pt x="3447" y="3219"/>
                  </a:cubicBezTo>
                  <a:lnTo>
                    <a:pt x="3470" y="3219"/>
                  </a:lnTo>
                  <a:cubicBezTo>
                    <a:pt x="3538" y="3219"/>
                    <a:pt x="3607" y="3196"/>
                    <a:pt x="3652" y="3173"/>
                  </a:cubicBezTo>
                  <a:cubicBezTo>
                    <a:pt x="3698" y="3173"/>
                    <a:pt x="3744" y="3150"/>
                    <a:pt x="3766" y="3127"/>
                  </a:cubicBezTo>
                  <a:cubicBezTo>
                    <a:pt x="3835" y="3082"/>
                    <a:pt x="3858" y="3059"/>
                    <a:pt x="3903" y="2991"/>
                  </a:cubicBezTo>
                  <a:cubicBezTo>
                    <a:pt x="3995" y="2831"/>
                    <a:pt x="3903" y="2580"/>
                    <a:pt x="3698" y="2534"/>
                  </a:cubicBezTo>
                  <a:cubicBezTo>
                    <a:pt x="3652" y="2511"/>
                    <a:pt x="3607" y="2511"/>
                    <a:pt x="3538" y="2511"/>
                  </a:cubicBezTo>
                  <a:cubicBezTo>
                    <a:pt x="3515" y="2534"/>
                    <a:pt x="3470" y="2534"/>
                    <a:pt x="3424" y="2534"/>
                  </a:cubicBezTo>
                  <a:cubicBezTo>
                    <a:pt x="3378" y="2534"/>
                    <a:pt x="3356" y="2557"/>
                    <a:pt x="3310" y="2580"/>
                  </a:cubicBezTo>
                  <a:lnTo>
                    <a:pt x="3287" y="2580"/>
                  </a:lnTo>
                  <a:cubicBezTo>
                    <a:pt x="3196" y="2602"/>
                    <a:pt x="3127" y="2602"/>
                    <a:pt x="3036" y="2602"/>
                  </a:cubicBezTo>
                  <a:cubicBezTo>
                    <a:pt x="2979" y="2614"/>
                    <a:pt x="2922" y="2620"/>
                    <a:pt x="2868" y="2620"/>
                  </a:cubicBezTo>
                  <a:cubicBezTo>
                    <a:pt x="2814" y="2620"/>
                    <a:pt x="2762" y="2614"/>
                    <a:pt x="2717" y="2602"/>
                  </a:cubicBezTo>
                  <a:cubicBezTo>
                    <a:pt x="2580" y="2580"/>
                    <a:pt x="2443" y="2557"/>
                    <a:pt x="2306" y="2511"/>
                  </a:cubicBezTo>
                  <a:cubicBezTo>
                    <a:pt x="2192" y="2488"/>
                    <a:pt x="2077" y="2466"/>
                    <a:pt x="1986" y="2420"/>
                  </a:cubicBezTo>
                  <a:cubicBezTo>
                    <a:pt x="1849" y="2351"/>
                    <a:pt x="1689" y="2283"/>
                    <a:pt x="1552" y="2192"/>
                  </a:cubicBezTo>
                  <a:cubicBezTo>
                    <a:pt x="1484" y="2169"/>
                    <a:pt x="1415" y="2146"/>
                    <a:pt x="1370" y="2100"/>
                  </a:cubicBezTo>
                  <a:cubicBezTo>
                    <a:pt x="1301" y="2077"/>
                    <a:pt x="1233" y="2032"/>
                    <a:pt x="1187" y="1986"/>
                  </a:cubicBezTo>
                  <a:cubicBezTo>
                    <a:pt x="1050" y="1872"/>
                    <a:pt x="913" y="1781"/>
                    <a:pt x="799" y="1644"/>
                  </a:cubicBezTo>
                  <a:cubicBezTo>
                    <a:pt x="776" y="1621"/>
                    <a:pt x="754" y="1598"/>
                    <a:pt x="754" y="1575"/>
                  </a:cubicBezTo>
                  <a:cubicBezTo>
                    <a:pt x="731" y="1530"/>
                    <a:pt x="731" y="1507"/>
                    <a:pt x="708" y="1484"/>
                  </a:cubicBezTo>
                  <a:cubicBezTo>
                    <a:pt x="685" y="1416"/>
                    <a:pt x="662" y="1347"/>
                    <a:pt x="662" y="1301"/>
                  </a:cubicBezTo>
                  <a:cubicBezTo>
                    <a:pt x="639" y="1233"/>
                    <a:pt x="639" y="1164"/>
                    <a:pt x="662" y="1096"/>
                  </a:cubicBezTo>
                  <a:cubicBezTo>
                    <a:pt x="662" y="1028"/>
                    <a:pt x="685" y="959"/>
                    <a:pt x="708" y="891"/>
                  </a:cubicBezTo>
                  <a:cubicBezTo>
                    <a:pt x="754" y="799"/>
                    <a:pt x="799" y="731"/>
                    <a:pt x="845" y="662"/>
                  </a:cubicBezTo>
                  <a:cubicBezTo>
                    <a:pt x="845" y="662"/>
                    <a:pt x="868" y="640"/>
                    <a:pt x="868" y="640"/>
                  </a:cubicBezTo>
                  <a:cubicBezTo>
                    <a:pt x="913" y="617"/>
                    <a:pt x="936" y="594"/>
                    <a:pt x="982" y="571"/>
                  </a:cubicBezTo>
                  <a:lnTo>
                    <a:pt x="1005" y="571"/>
                  </a:lnTo>
                  <a:cubicBezTo>
                    <a:pt x="1027" y="548"/>
                    <a:pt x="1050" y="548"/>
                    <a:pt x="1073" y="548"/>
                  </a:cubicBezTo>
                  <a:cubicBezTo>
                    <a:pt x="1119" y="503"/>
                    <a:pt x="1142" y="480"/>
                    <a:pt x="1164" y="434"/>
                  </a:cubicBezTo>
                  <a:cubicBezTo>
                    <a:pt x="1187" y="411"/>
                    <a:pt x="1210" y="366"/>
                    <a:pt x="1210" y="343"/>
                  </a:cubicBezTo>
                  <a:cubicBezTo>
                    <a:pt x="1210" y="343"/>
                    <a:pt x="1233" y="320"/>
                    <a:pt x="1233" y="320"/>
                  </a:cubicBezTo>
                  <a:cubicBezTo>
                    <a:pt x="1279" y="297"/>
                    <a:pt x="1301" y="229"/>
                    <a:pt x="1279" y="183"/>
                  </a:cubicBezTo>
                  <a:cubicBezTo>
                    <a:pt x="1256" y="137"/>
                    <a:pt x="1210" y="137"/>
                    <a:pt x="1164" y="137"/>
                  </a:cubicBezTo>
                  <a:cubicBezTo>
                    <a:pt x="1142" y="92"/>
                    <a:pt x="1119" y="69"/>
                    <a:pt x="1073" y="46"/>
                  </a:cubicBezTo>
                  <a:cubicBezTo>
                    <a:pt x="1027" y="23"/>
                    <a:pt x="982" y="0"/>
                    <a:pt x="913"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5" name="Google Shape;4961;p38">
              <a:extLst>
                <a:ext uri="{FF2B5EF4-FFF2-40B4-BE49-F238E27FC236}">
                  <a16:creationId xmlns:a16="http://schemas.microsoft.com/office/drawing/2014/main" id="{58EC0617-1401-1A0B-2DA8-EEB2E378285E}"/>
                </a:ext>
              </a:extLst>
            </p:cNvPr>
            <p:cNvSpPr/>
            <p:nvPr/>
          </p:nvSpPr>
          <p:spPr>
            <a:xfrm>
              <a:off x="6584826" y="2689670"/>
              <a:ext cx="58796" cy="74104"/>
            </a:xfrm>
            <a:custGeom>
              <a:avLst/>
              <a:gdLst/>
              <a:ahLst/>
              <a:cxnLst/>
              <a:rect l="l" t="t" r="r" b="b"/>
              <a:pathLst>
                <a:path w="2101" h="2648" extrusionOk="0">
                  <a:moveTo>
                    <a:pt x="297" y="0"/>
                  </a:moveTo>
                  <a:cubicBezTo>
                    <a:pt x="206" y="0"/>
                    <a:pt x="138" y="91"/>
                    <a:pt x="115" y="183"/>
                  </a:cubicBezTo>
                  <a:cubicBezTo>
                    <a:pt x="115" y="502"/>
                    <a:pt x="92" y="822"/>
                    <a:pt x="92" y="1119"/>
                  </a:cubicBezTo>
                  <a:cubicBezTo>
                    <a:pt x="69" y="1438"/>
                    <a:pt x="46" y="1758"/>
                    <a:pt x="23" y="2077"/>
                  </a:cubicBezTo>
                  <a:cubicBezTo>
                    <a:pt x="23" y="2146"/>
                    <a:pt x="23" y="2214"/>
                    <a:pt x="23" y="2305"/>
                  </a:cubicBezTo>
                  <a:cubicBezTo>
                    <a:pt x="1" y="2351"/>
                    <a:pt x="23" y="2397"/>
                    <a:pt x="23" y="2442"/>
                  </a:cubicBezTo>
                  <a:cubicBezTo>
                    <a:pt x="46" y="2557"/>
                    <a:pt x="160" y="2625"/>
                    <a:pt x="274" y="2648"/>
                  </a:cubicBezTo>
                  <a:cubicBezTo>
                    <a:pt x="457" y="2648"/>
                    <a:pt x="526" y="2488"/>
                    <a:pt x="571" y="2351"/>
                  </a:cubicBezTo>
                  <a:lnTo>
                    <a:pt x="617" y="2351"/>
                  </a:lnTo>
                  <a:cubicBezTo>
                    <a:pt x="640" y="2374"/>
                    <a:pt x="640" y="2397"/>
                    <a:pt x="685" y="2397"/>
                  </a:cubicBezTo>
                  <a:cubicBezTo>
                    <a:pt x="719" y="2430"/>
                    <a:pt x="789" y="2451"/>
                    <a:pt x="851" y="2451"/>
                  </a:cubicBezTo>
                  <a:cubicBezTo>
                    <a:pt x="874" y="2451"/>
                    <a:pt x="895" y="2449"/>
                    <a:pt x="914" y="2442"/>
                  </a:cubicBezTo>
                  <a:cubicBezTo>
                    <a:pt x="936" y="2420"/>
                    <a:pt x="959" y="2397"/>
                    <a:pt x="1005" y="2397"/>
                  </a:cubicBezTo>
                  <a:cubicBezTo>
                    <a:pt x="1028" y="2374"/>
                    <a:pt x="1051" y="2351"/>
                    <a:pt x="1073" y="2328"/>
                  </a:cubicBezTo>
                  <a:cubicBezTo>
                    <a:pt x="1096" y="2340"/>
                    <a:pt x="1119" y="2345"/>
                    <a:pt x="1142" y="2345"/>
                  </a:cubicBezTo>
                  <a:cubicBezTo>
                    <a:pt x="1165" y="2345"/>
                    <a:pt x="1187" y="2340"/>
                    <a:pt x="1210" y="2328"/>
                  </a:cubicBezTo>
                  <a:cubicBezTo>
                    <a:pt x="1279" y="2305"/>
                    <a:pt x="1324" y="2283"/>
                    <a:pt x="1370" y="2237"/>
                  </a:cubicBezTo>
                  <a:cubicBezTo>
                    <a:pt x="1439" y="2191"/>
                    <a:pt x="1461" y="2146"/>
                    <a:pt x="1484" y="2077"/>
                  </a:cubicBezTo>
                  <a:cubicBezTo>
                    <a:pt x="1484" y="2054"/>
                    <a:pt x="1484" y="2054"/>
                    <a:pt x="1484" y="2032"/>
                  </a:cubicBezTo>
                  <a:cubicBezTo>
                    <a:pt x="1507" y="2043"/>
                    <a:pt x="1530" y="2049"/>
                    <a:pt x="1553" y="2049"/>
                  </a:cubicBezTo>
                  <a:cubicBezTo>
                    <a:pt x="1575" y="2049"/>
                    <a:pt x="1598" y="2043"/>
                    <a:pt x="1621" y="2032"/>
                  </a:cubicBezTo>
                  <a:cubicBezTo>
                    <a:pt x="1661" y="2058"/>
                    <a:pt x="1701" y="2069"/>
                    <a:pt x="1741" y="2069"/>
                  </a:cubicBezTo>
                  <a:cubicBezTo>
                    <a:pt x="1770" y="2069"/>
                    <a:pt x="1798" y="2064"/>
                    <a:pt x="1827" y="2054"/>
                  </a:cubicBezTo>
                  <a:cubicBezTo>
                    <a:pt x="1964" y="2032"/>
                    <a:pt x="2055" y="1895"/>
                    <a:pt x="2055" y="1758"/>
                  </a:cubicBezTo>
                  <a:cubicBezTo>
                    <a:pt x="2078" y="1575"/>
                    <a:pt x="2078" y="1370"/>
                    <a:pt x="2078" y="1187"/>
                  </a:cubicBezTo>
                  <a:cubicBezTo>
                    <a:pt x="2100" y="1004"/>
                    <a:pt x="2100" y="776"/>
                    <a:pt x="2078" y="594"/>
                  </a:cubicBezTo>
                  <a:cubicBezTo>
                    <a:pt x="2078" y="457"/>
                    <a:pt x="2032" y="365"/>
                    <a:pt x="1918" y="297"/>
                  </a:cubicBezTo>
                  <a:cubicBezTo>
                    <a:pt x="1872" y="274"/>
                    <a:pt x="1804" y="251"/>
                    <a:pt x="1758" y="251"/>
                  </a:cubicBezTo>
                  <a:cubicBezTo>
                    <a:pt x="1690" y="251"/>
                    <a:pt x="1644" y="274"/>
                    <a:pt x="1598" y="297"/>
                  </a:cubicBezTo>
                  <a:cubicBezTo>
                    <a:pt x="1575" y="320"/>
                    <a:pt x="1553" y="320"/>
                    <a:pt x="1530" y="343"/>
                  </a:cubicBezTo>
                  <a:lnTo>
                    <a:pt x="1507" y="343"/>
                  </a:lnTo>
                  <a:cubicBezTo>
                    <a:pt x="1473" y="331"/>
                    <a:pt x="1444" y="325"/>
                    <a:pt x="1416" y="325"/>
                  </a:cubicBezTo>
                  <a:cubicBezTo>
                    <a:pt x="1387" y="325"/>
                    <a:pt x="1359" y="331"/>
                    <a:pt x="1324" y="343"/>
                  </a:cubicBezTo>
                  <a:cubicBezTo>
                    <a:pt x="1302" y="343"/>
                    <a:pt x="1256" y="365"/>
                    <a:pt x="1210" y="388"/>
                  </a:cubicBezTo>
                  <a:cubicBezTo>
                    <a:pt x="1169" y="368"/>
                    <a:pt x="1119" y="356"/>
                    <a:pt x="1070" y="356"/>
                  </a:cubicBezTo>
                  <a:cubicBezTo>
                    <a:pt x="1010" y="356"/>
                    <a:pt x="951" y="373"/>
                    <a:pt x="914" y="411"/>
                  </a:cubicBezTo>
                  <a:cubicBezTo>
                    <a:pt x="891" y="411"/>
                    <a:pt x="868" y="434"/>
                    <a:pt x="845" y="434"/>
                  </a:cubicBezTo>
                  <a:cubicBezTo>
                    <a:pt x="822" y="411"/>
                    <a:pt x="777" y="411"/>
                    <a:pt x="731" y="411"/>
                  </a:cubicBezTo>
                  <a:cubicBezTo>
                    <a:pt x="685" y="365"/>
                    <a:pt x="640" y="343"/>
                    <a:pt x="571" y="343"/>
                  </a:cubicBezTo>
                  <a:cubicBezTo>
                    <a:pt x="548" y="343"/>
                    <a:pt x="503" y="343"/>
                    <a:pt x="480" y="365"/>
                  </a:cubicBezTo>
                  <a:cubicBezTo>
                    <a:pt x="480" y="297"/>
                    <a:pt x="480" y="251"/>
                    <a:pt x="480" y="183"/>
                  </a:cubicBezTo>
                  <a:cubicBezTo>
                    <a:pt x="503" y="91"/>
                    <a:pt x="411" y="0"/>
                    <a:pt x="297"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6" name="Google Shape;4962;p38">
              <a:extLst>
                <a:ext uri="{FF2B5EF4-FFF2-40B4-BE49-F238E27FC236}">
                  <a16:creationId xmlns:a16="http://schemas.microsoft.com/office/drawing/2014/main" id="{91143CF7-FD50-0392-A58A-DF16517C3547}"/>
                </a:ext>
              </a:extLst>
            </p:cNvPr>
            <p:cNvSpPr/>
            <p:nvPr/>
          </p:nvSpPr>
          <p:spPr>
            <a:xfrm>
              <a:off x="6275032" y="2415640"/>
              <a:ext cx="36436" cy="366911"/>
            </a:xfrm>
            <a:custGeom>
              <a:avLst/>
              <a:gdLst/>
              <a:ahLst/>
              <a:cxnLst/>
              <a:rect l="l" t="t" r="r" b="b"/>
              <a:pathLst>
                <a:path w="1302" h="13111" extrusionOk="0">
                  <a:moveTo>
                    <a:pt x="1027" y="0"/>
                  </a:moveTo>
                  <a:cubicBezTo>
                    <a:pt x="982" y="0"/>
                    <a:pt x="936" y="23"/>
                    <a:pt x="890" y="46"/>
                  </a:cubicBezTo>
                  <a:cubicBezTo>
                    <a:pt x="845" y="69"/>
                    <a:pt x="776" y="137"/>
                    <a:pt x="776" y="206"/>
                  </a:cubicBezTo>
                  <a:cubicBezTo>
                    <a:pt x="731" y="434"/>
                    <a:pt x="708" y="639"/>
                    <a:pt x="685" y="867"/>
                  </a:cubicBezTo>
                  <a:cubicBezTo>
                    <a:pt x="662" y="1027"/>
                    <a:pt x="639" y="1187"/>
                    <a:pt x="617" y="1347"/>
                  </a:cubicBezTo>
                  <a:cubicBezTo>
                    <a:pt x="617" y="1484"/>
                    <a:pt x="617" y="1644"/>
                    <a:pt x="594" y="1780"/>
                  </a:cubicBezTo>
                  <a:cubicBezTo>
                    <a:pt x="571" y="2123"/>
                    <a:pt x="571" y="2442"/>
                    <a:pt x="548" y="2762"/>
                  </a:cubicBezTo>
                  <a:cubicBezTo>
                    <a:pt x="502" y="3378"/>
                    <a:pt x="434" y="3995"/>
                    <a:pt x="388" y="4611"/>
                  </a:cubicBezTo>
                  <a:cubicBezTo>
                    <a:pt x="343" y="5250"/>
                    <a:pt x="251" y="5866"/>
                    <a:pt x="251" y="6505"/>
                  </a:cubicBezTo>
                  <a:cubicBezTo>
                    <a:pt x="251" y="6642"/>
                    <a:pt x="229" y="6779"/>
                    <a:pt x="229" y="6939"/>
                  </a:cubicBezTo>
                  <a:cubicBezTo>
                    <a:pt x="229" y="7099"/>
                    <a:pt x="229" y="7259"/>
                    <a:pt x="206" y="7418"/>
                  </a:cubicBezTo>
                  <a:cubicBezTo>
                    <a:pt x="206" y="7578"/>
                    <a:pt x="206" y="7715"/>
                    <a:pt x="206" y="7875"/>
                  </a:cubicBezTo>
                  <a:cubicBezTo>
                    <a:pt x="183" y="8035"/>
                    <a:pt x="183" y="8194"/>
                    <a:pt x="183" y="8354"/>
                  </a:cubicBezTo>
                  <a:cubicBezTo>
                    <a:pt x="160" y="8674"/>
                    <a:pt x="137" y="8993"/>
                    <a:pt x="137" y="9336"/>
                  </a:cubicBezTo>
                  <a:cubicBezTo>
                    <a:pt x="114" y="9655"/>
                    <a:pt x="114" y="9952"/>
                    <a:pt x="92" y="10271"/>
                  </a:cubicBezTo>
                  <a:cubicBezTo>
                    <a:pt x="92" y="10591"/>
                    <a:pt x="69" y="10911"/>
                    <a:pt x="46" y="11230"/>
                  </a:cubicBezTo>
                  <a:cubicBezTo>
                    <a:pt x="46" y="11550"/>
                    <a:pt x="23" y="11869"/>
                    <a:pt x="0" y="12189"/>
                  </a:cubicBezTo>
                  <a:cubicBezTo>
                    <a:pt x="0" y="12280"/>
                    <a:pt x="0" y="12371"/>
                    <a:pt x="0" y="12463"/>
                  </a:cubicBezTo>
                  <a:cubicBezTo>
                    <a:pt x="0" y="12531"/>
                    <a:pt x="0" y="12600"/>
                    <a:pt x="0" y="12645"/>
                  </a:cubicBezTo>
                  <a:cubicBezTo>
                    <a:pt x="0" y="12737"/>
                    <a:pt x="0" y="12805"/>
                    <a:pt x="23" y="12874"/>
                  </a:cubicBezTo>
                  <a:cubicBezTo>
                    <a:pt x="69" y="12988"/>
                    <a:pt x="137" y="13056"/>
                    <a:pt x="251" y="13102"/>
                  </a:cubicBezTo>
                  <a:cubicBezTo>
                    <a:pt x="273" y="13107"/>
                    <a:pt x="297" y="13110"/>
                    <a:pt x="322" y="13110"/>
                  </a:cubicBezTo>
                  <a:cubicBezTo>
                    <a:pt x="404" y="13110"/>
                    <a:pt x="496" y="13080"/>
                    <a:pt x="548" y="13010"/>
                  </a:cubicBezTo>
                  <a:cubicBezTo>
                    <a:pt x="594" y="12965"/>
                    <a:pt x="617" y="12919"/>
                    <a:pt x="639" y="12874"/>
                  </a:cubicBezTo>
                  <a:cubicBezTo>
                    <a:pt x="662" y="12828"/>
                    <a:pt x="662" y="12782"/>
                    <a:pt x="662" y="12737"/>
                  </a:cubicBezTo>
                  <a:cubicBezTo>
                    <a:pt x="662" y="12714"/>
                    <a:pt x="662" y="12668"/>
                    <a:pt x="662" y="12645"/>
                  </a:cubicBezTo>
                  <a:cubicBezTo>
                    <a:pt x="662" y="12554"/>
                    <a:pt x="662" y="12463"/>
                    <a:pt x="662" y="12394"/>
                  </a:cubicBezTo>
                  <a:cubicBezTo>
                    <a:pt x="662" y="12234"/>
                    <a:pt x="662" y="12075"/>
                    <a:pt x="685" y="11915"/>
                  </a:cubicBezTo>
                  <a:cubicBezTo>
                    <a:pt x="685" y="11595"/>
                    <a:pt x="708" y="11276"/>
                    <a:pt x="731" y="10956"/>
                  </a:cubicBezTo>
                  <a:cubicBezTo>
                    <a:pt x="776" y="10340"/>
                    <a:pt x="754" y="9701"/>
                    <a:pt x="799" y="9062"/>
                  </a:cubicBezTo>
                  <a:cubicBezTo>
                    <a:pt x="822" y="8742"/>
                    <a:pt x="822" y="8423"/>
                    <a:pt x="845" y="8103"/>
                  </a:cubicBezTo>
                  <a:cubicBezTo>
                    <a:pt x="845" y="7943"/>
                    <a:pt x="845" y="7784"/>
                    <a:pt x="868" y="7624"/>
                  </a:cubicBezTo>
                  <a:cubicBezTo>
                    <a:pt x="868" y="7464"/>
                    <a:pt x="868" y="7327"/>
                    <a:pt x="868" y="7167"/>
                  </a:cubicBezTo>
                  <a:cubicBezTo>
                    <a:pt x="890" y="7030"/>
                    <a:pt x="890" y="6870"/>
                    <a:pt x="890" y="6711"/>
                  </a:cubicBezTo>
                  <a:cubicBezTo>
                    <a:pt x="913" y="6574"/>
                    <a:pt x="913" y="6414"/>
                    <a:pt x="913" y="6277"/>
                  </a:cubicBezTo>
                  <a:cubicBezTo>
                    <a:pt x="936" y="5957"/>
                    <a:pt x="936" y="5638"/>
                    <a:pt x="982" y="5341"/>
                  </a:cubicBezTo>
                  <a:cubicBezTo>
                    <a:pt x="1005" y="4999"/>
                    <a:pt x="1027" y="4679"/>
                    <a:pt x="1073" y="4360"/>
                  </a:cubicBezTo>
                  <a:cubicBezTo>
                    <a:pt x="1096" y="4040"/>
                    <a:pt x="1142" y="3743"/>
                    <a:pt x="1142" y="3424"/>
                  </a:cubicBezTo>
                  <a:cubicBezTo>
                    <a:pt x="1187" y="2808"/>
                    <a:pt x="1210" y="2191"/>
                    <a:pt x="1210" y="1575"/>
                  </a:cubicBezTo>
                  <a:cubicBezTo>
                    <a:pt x="1233" y="1370"/>
                    <a:pt x="1233" y="1164"/>
                    <a:pt x="1256" y="982"/>
                  </a:cubicBezTo>
                  <a:cubicBezTo>
                    <a:pt x="1256" y="799"/>
                    <a:pt x="1256" y="616"/>
                    <a:pt x="1278" y="434"/>
                  </a:cubicBezTo>
                  <a:cubicBezTo>
                    <a:pt x="1278" y="411"/>
                    <a:pt x="1301" y="388"/>
                    <a:pt x="1301" y="342"/>
                  </a:cubicBezTo>
                  <a:cubicBezTo>
                    <a:pt x="1301" y="274"/>
                    <a:pt x="1301" y="206"/>
                    <a:pt x="1256" y="137"/>
                  </a:cubicBezTo>
                  <a:cubicBezTo>
                    <a:pt x="1233" y="91"/>
                    <a:pt x="1164" y="23"/>
                    <a:pt x="1096" y="23"/>
                  </a:cubicBezTo>
                  <a:cubicBezTo>
                    <a:pt x="1073" y="0"/>
                    <a:pt x="1050" y="0"/>
                    <a:pt x="1027"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7" name="Google Shape;4963;p38">
              <a:extLst>
                <a:ext uri="{FF2B5EF4-FFF2-40B4-BE49-F238E27FC236}">
                  <a16:creationId xmlns:a16="http://schemas.microsoft.com/office/drawing/2014/main" id="{5B5A2FCC-B210-3771-4E42-B810ED65CBFA}"/>
                </a:ext>
              </a:extLst>
            </p:cNvPr>
            <p:cNvSpPr/>
            <p:nvPr/>
          </p:nvSpPr>
          <p:spPr>
            <a:xfrm>
              <a:off x="6233502" y="2425211"/>
              <a:ext cx="53675" cy="362210"/>
            </a:xfrm>
            <a:custGeom>
              <a:avLst/>
              <a:gdLst/>
              <a:ahLst/>
              <a:cxnLst/>
              <a:rect l="l" t="t" r="r" b="b"/>
              <a:pathLst>
                <a:path w="1918" h="12943" extrusionOk="0">
                  <a:moveTo>
                    <a:pt x="1370" y="0"/>
                  </a:moveTo>
                  <a:cubicBezTo>
                    <a:pt x="1347" y="0"/>
                    <a:pt x="1325" y="23"/>
                    <a:pt x="1279" y="23"/>
                  </a:cubicBezTo>
                  <a:cubicBezTo>
                    <a:pt x="1233" y="46"/>
                    <a:pt x="1165" y="69"/>
                    <a:pt x="1119" y="115"/>
                  </a:cubicBezTo>
                  <a:cubicBezTo>
                    <a:pt x="1096" y="137"/>
                    <a:pt x="1073" y="160"/>
                    <a:pt x="1051" y="206"/>
                  </a:cubicBezTo>
                  <a:cubicBezTo>
                    <a:pt x="1028" y="137"/>
                    <a:pt x="959" y="92"/>
                    <a:pt x="891" y="92"/>
                  </a:cubicBezTo>
                  <a:cubicBezTo>
                    <a:pt x="777" y="92"/>
                    <a:pt x="685" y="183"/>
                    <a:pt x="685" y="274"/>
                  </a:cubicBezTo>
                  <a:cubicBezTo>
                    <a:pt x="685" y="617"/>
                    <a:pt x="663" y="936"/>
                    <a:pt x="663" y="1256"/>
                  </a:cubicBezTo>
                  <a:cubicBezTo>
                    <a:pt x="640" y="1416"/>
                    <a:pt x="617" y="1575"/>
                    <a:pt x="617" y="1735"/>
                  </a:cubicBezTo>
                  <a:cubicBezTo>
                    <a:pt x="594" y="1895"/>
                    <a:pt x="594" y="2078"/>
                    <a:pt x="571" y="2237"/>
                  </a:cubicBezTo>
                  <a:cubicBezTo>
                    <a:pt x="526" y="2557"/>
                    <a:pt x="503" y="2899"/>
                    <a:pt x="480" y="3219"/>
                  </a:cubicBezTo>
                  <a:cubicBezTo>
                    <a:pt x="434" y="3538"/>
                    <a:pt x="411" y="3858"/>
                    <a:pt x="389" y="4155"/>
                  </a:cubicBezTo>
                  <a:cubicBezTo>
                    <a:pt x="343" y="4794"/>
                    <a:pt x="320" y="5433"/>
                    <a:pt x="297" y="6049"/>
                  </a:cubicBezTo>
                  <a:cubicBezTo>
                    <a:pt x="275" y="6369"/>
                    <a:pt x="275" y="6688"/>
                    <a:pt x="252" y="7008"/>
                  </a:cubicBezTo>
                  <a:cubicBezTo>
                    <a:pt x="229" y="7327"/>
                    <a:pt x="206" y="7647"/>
                    <a:pt x="206" y="7966"/>
                  </a:cubicBezTo>
                  <a:cubicBezTo>
                    <a:pt x="183" y="8286"/>
                    <a:pt x="138" y="8628"/>
                    <a:pt x="138" y="8971"/>
                  </a:cubicBezTo>
                  <a:cubicBezTo>
                    <a:pt x="115" y="9290"/>
                    <a:pt x="92" y="9610"/>
                    <a:pt x="69" y="9952"/>
                  </a:cubicBezTo>
                  <a:cubicBezTo>
                    <a:pt x="69" y="10272"/>
                    <a:pt x="46" y="10591"/>
                    <a:pt x="23" y="10911"/>
                  </a:cubicBezTo>
                  <a:cubicBezTo>
                    <a:pt x="23" y="11071"/>
                    <a:pt x="23" y="11230"/>
                    <a:pt x="23" y="11390"/>
                  </a:cubicBezTo>
                  <a:cubicBezTo>
                    <a:pt x="23" y="11550"/>
                    <a:pt x="1" y="11710"/>
                    <a:pt x="1" y="11870"/>
                  </a:cubicBezTo>
                  <a:cubicBezTo>
                    <a:pt x="1" y="12029"/>
                    <a:pt x="1" y="12166"/>
                    <a:pt x="1" y="12326"/>
                  </a:cubicBezTo>
                  <a:cubicBezTo>
                    <a:pt x="1" y="12486"/>
                    <a:pt x="1" y="12691"/>
                    <a:pt x="138" y="12805"/>
                  </a:cubicBezTo>
                  <a:cubicBezTo>
                    <a:pt x="206" y="12851"/>
                    <a:pt x="275" y="12897"/>
                    <a:pt x="343" y="12897"/>
                  </a:cubicBezTo>
                  <a:cubicBezTo>
                    <a:pt x="389" y="12920"/>
                    <a:pt x="434" y="12920"/>
                    <a:pt x="480" y="12920"/>
                  </a:cubicBezTo>
                  <a:cubicBezTo>
                    <a:pt x="526" y="12942"/>
                    <a:pt x="571" y="12942"/>
                    <a:pt x="617" y="12942"/>
                  </a:cubicBezTo>
                  <a:cubicBezTo>
                    <a:pt x="708" y="12942"/>
                    <a:pt x="777" y="12920"/>
                    <a:pt x="845" y="12897"/>
                  </a:cubicBezTo>
                  <a:cubicBezTo>
                    <a:pt x="868" y="12874"/>
                    <a:pt x="914" y="12851"/>
                    <a:pt x="936" y="12828"/>
                  </a:cubicBezTo>
                  <a:lnTo>
                    <a:pt x="982" y="12760"/>
                  </a:lnTo>
                  <a:cubicBezTo>
                    <a:pt x="982" y="12737"/>
                    <a:pt x="982" y="12737"/>
                    <a:pt x="1005" y="12714"/>
                  </a:cubicBezTo>
                  <a:lnTo>
                    <a:pt x="1028" y="12714"/>
                  </a:lnTo>
                  <a:cubicBezTo>
                    <a:pt x="1096" y="12714"/>
                    <a:pt x="1188" y="12691"/>
                    <a:pt x="1233" y="12623"/>
                  </a:cubicBezTo>
                  <a:cubicBezTo>
                    <a:pt x="1302" y="12554"/>
                    <a:pt x="1347" y="12463"/>
                    <a:pt x="1347" y="12372"/>
                  </a:cubicBezTo>
                  <a:cubicBezTo>
                    <a:pt x="1347" y="12326"/>
                    <a:pt x="1347" y="12280"/>
                    <a:pt x="1347" y="12258"/>
                  </a:cubicBezTo>
                  <a:cubicBezTo>
                    <a:pt x="1347" y="12166"/>
                    <a:pt x="1370" y="12098"/>
                    <a:pt x="1370" y="12007"/>
                  </a:cubicBezTo>
                  <a:cubicBezTo>
                    <a:pt x="1370" y="11847"/>
                    <a:pt x="1393" y="11687"/>
                    <a:pt x="1416" y="11527"/>
                  </a:cubicBezTo>
                  <a:cubicBezTo>
                    <a:pt x="1439" y="11208"/>
                    <a:pt x="1461" y="10888"/>
                    <a:pt x="1484" y="10569"/>
                  </a:cubicBezTo>
                  <a:cubicBezTo>
                    <a:pt x="1507" y="10432"/>
                    <a:pt x="1507" y="10272"/>
                    <a:pt x="1530" y="10112"/>
                  </a:cubicBezTo>
                  <a:cubicBezTo>
                    <a:pt x="1530" y="9952"/>
                    <a:pt x="1553" y="9770"/>
                    <a:pt x="1576" y="9610"/>
                  </a:cubicBezTo>
                  <a:cubicBezTo>
                    <a:pt x="1598" y="9290"/>
                    <a:pt x="1621" y="8971"/>
                    <a:pt x="1621" y="8628"/>
                  </a:cubicBezTo>
                  <a:cubicBezTo>
                    <a:pt x="1644" y="8491"/>
                    <a:pt x="1644" y="8332"/>
                    <a:pt x="1644" y="8195"/>
                  </a:cubicBezTo>
                  <a:cubicBezTo>
                    <a:pt x="1644" y="8035"/>
                    <a:pt x="1667" y="7875"/>
                    <a:pt x="1667" y="7715"/>
                  </a:cubicBezTo>
                  <a:cubicBezTo>
                    <a:pt x="1690" y="7373"/>
                    <a:pt x="1713" y="7053"/>
                    <a:pt x="1735" y="6734"/>
                  </a:cubicBezTo>
                  <a:cubicBezTo>
                    <a:pt x="1758" y="6392"/>
                    <a:pt x="1781" y="6072"/>
                    <a:pt x="1781" y="5730"/>
                  </a:cubicBezTo>
                  <a:cubicBezTo>
                    <a:pt x="1804" y="5387"/>
                    <a:pt x="1804" y="5045"/>
                    <a:pt x="1827" y="4725"/>
                  </a:cubicBezTo>
                  <a:cubicBezTo>
                    <a:pt x="1827" y="4543"/>
                    <a:pt x="1849" y="4360"/>
                    <a:pt x="1849" y="4177"/>
                  </a:cubicBezTo>
                  <a:cubicBezTo>
                    <a:pt x="1872" y="4018"/>
                    <a:pt x="1872" y="3858"/>
                    <a:pt x="1872" y="3675"/>
                  </a:cubicBezTo>
                  <a:cubicBezTo>
                    <a:pt x="1895" y="3333"/>
                    <a:pt x="1895" y="2991"/>
                    <a:pt x="1895" y="2648"/>
                  </a:cubicBezTo>
                  <a:cubicBezTo>
                    <a:pt x="1895" y="2466"/>
                    <a:pt x="1895" y="2306"/>
                    <a:pt x="1895" y="2123"/>
                  </a:cubicBezTo>
                  <a:cubicBezTo>
                    <a:pt x="1895" y="1963"/>
                    <a:pt x="1895" y="1804"/>
                    <a:pt x="1895" y="1644"/>
                  </a:cubicBezTo>
                  <a:cubicBezTo>
                    <a:pt x="1895" y="1233"/>
                    <a:pt x="1918" y="822"/>
                    <a:pt x="1849" y="434"/>
                  </a:cubicBezTo>
                  <a:cubicBezTo>
                    <a:pt x="1827" y="388"/>
                    <a:pt x="1804" y="320"/>
                    <a:pt x="1781" y="274"/>
                  </a:cubicBezTo>
                  <a:cubicBezTo>
                    <a:pt x="1735" y="206"/>
                    <a:pt x="1690" y="183"/>
                    <a:pt x="1644" y="137"/>
                  </a:cubicBezTo>
                  <a:cubicBezTo>
                    <a:pt x="1621" y="137"/>
                    <a:pt x="1621" y="115"/>
                    <a:pt x="1598" y="115"/>
                  </a:cubicBezTo>
                  <a:cubicBezTo>
                    <a:pt x="1553" y="46"/>
                    <a:pt x="1461" y="0"/>
                    <a:pt x="1370"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8" name="Google Shape;4964;p38">
              <a:extLst>
                <a:ext uri="{FF2B5EF4-FFF2-40B4-BE49-F238E27FC236}">
                  <a16:creationId xmlns:a16="http://schemas.microsoft.com/office/drawing/2014/main" id="{5BC2F917-B0A4-6F20-E251-BC701F3E57A7}"/>
                </a:ext>
              </a:extLst>
            </p:cNvPr>
            <p:cNvSpPr/>
            <p:nvPr/>
          </p:nvSpPr>
          <p:spPr>
            <a:xfrm>
              <a:off x="6290368" y="2727337"/>
              <a:ext cx="323227" cy="58153"/>
            </a:xfrm>
            <a:custGeom>
              <a:avLst/>
              <a:gdLst/>
              <a:ahLst/>
              <a:cxnLst/>
              <a:rect l="l" t="t" r="r" b="b"/>
              <a:pathLst>
                <a:path w="11550" h="2078" extrusionOk="0">
                  <a:moveTo>
                    <a:pt x="11070" y="1"/>
                  </a:moveTo>
                  <a:cubicBezTo>
                    <a:pt x="11025" y="1"/>
                    <a:pt x="10979" y="24"/>
                    <a:pt x="10956" y="24"/>
                  </a:cubicBezTo>
                  <a:cubicBezTo>
                    <a:pt x="10888" y="46"/>
                    <a:pt x="10796" y="69"/>
                    <a:pt x="10728" y="92"/>
                  </a:cubicBezTo>
                  <a:cubicBezTo>
                    <a:pt x="10591" y="138"/>
                    <a:pt x="10454" y="183"/>
                    <a:pt x="10294" y="206"/>
                  </a:cubicBezTo>
                  <a:cubicBezTo>
                    <a:pt x="9998" y="298"/>
                    <a:pt x="9701" y="389"/>
                    <a:pt x="9381" y="457"/>
                  </a:cubicBezTo>
                  <a:cubicBezTo>
                    <a:pt x="9222" y="503"/>
                    <a:pt x="9039" y="526"/>
                    <a:pt x="8879" y="571"/>
                  </a:cubicBezTo>
                  <a:cubicBezTo>
                    <a:pt x="8719" y="594"/>
                    <a:pt x="8537" y="617"/>
                    <a:pt x="8377" y="663"/>
                  </a:cubicBezTo>
                  <a:cubicBezTo>
                    <a:pt x="8057" y="708"/>
                    <a:pt x="7738" y="754"/>
                    <a:pt x="7418" y="800"/>
                  </a:cubicBezTo>
                  <a:cubicBezTo>
                    <a:pt x="7167" y="845"/>
                    <a:pt x="6916" y="891"/>
                    <a:pt x="6665" y="914"/>
                  </a:cubicBezTo>
                  <a:cubicBezTo>
                    <a:pt x="6437" y="937"/>
                    <a:pt x="6209" y="982"/>
                    <a:pt x="5957" y="1005"/>
                  </a:cubicBezTo>
                  <a:cubicBezTo>
                    <a:pt x="5661" y="1028"/>
                    <a:pt x="5341" y="1074"/>
                    <a:pt x="5044" y="1074"/>
                  </a:cubicBezTo>
                  <a:cubicBezTo>
                    <a:pt x="4885" y="1096"/>
                    <a:pt x="4702" y="1119"/>
                    <a:pt x="4542" y="1119"/>
                  </a:cubicBezTo>
                  <a:cubicBezTo>
                    <a:pt x="4360" y="1142"/>
                    <a:pt x="4177" y="1142"/>
                    <a:pt x="3995" y="1165"/>
                  </a:cubicBezTo>
                  <a:lnTo>
                    <a:pt x="3470" y="1165"/>
                  </a:lnTo>
                  <a:cubicBezTo>
                    <a:pt x="3310" y="1188"/>
                    <a:pt x="3150" y="1188"/>
                    <a:pt x="2990" y="1188"/>
                  </a:cubicBezTo>
                  <a:lnTo>
                    <a:pt x="1575" y="1188"/>
                  </a:lnTo>
                  <a:cubicBezTo>
                    <a:pt x="1438" y="1188"/>
                    <a:pt x="1278" y="1165"/>
                    <a:pt x="1141" y="1165"/>
                  </a:cubicBezTo>
                  <a:cubicBezTo>
                    <a:pt x="1004" y="1142"/>
                    <a:pt x="845" y="1142"/>
                    <a:pt x="708" y="1119"/>
                  </a:cubicBezTo>
                  <a:cubicBezTo>
                    <a:pt x="571" y="1119"/>
                    <a:pt x="411" y="1096"/>
                    <a:pt x="274" y="1074"/>
                  </a:cubicBezTo>
                  <a:cubicBezTo>
                    <a:pt x="267" y="1071"/>
                    <a:pt x="259" y="1070"/>
                    <a:pt x="252" y="1070"/>
                  </a:cubicBezTo>
                  <a:cubicBezTo>
                    <a:pt x="191" y="1070"/>
                    <a:pt x="135" y="1149"/>
                    <a:pt x="114" y="1211"/>
                  </a:cubicBezTo>
                  <a:cubicBezTo>
                    <a:pt x="114" y="1302"/>
                    <a:pt x="183" y="1348"/>
                    <a:pt x="251" y="1370"/>
                  </a:cubicBezTo>
                  <a:cubicBezTo>
                    <a:pt x="251" y="1370"/>
                    <a:pt x="251" y="1370"/>
                    <a:pt x="228" y="1393"/>
                  </a:cubicBezTo>
                  <a:cubicBezTo>
                    <a:pt x="160" y="1393"/>
                    <a:pt x="91" y="1439"/>
                    <a:pt x="69" y="1507"/>
                  </a:cubicBezTo>
                  <a:cubicBezTo>
                    <a:pt x="0" y="1621"/>
                    <a:pt x="23" y="1804"/>
                    <a:pt x="160" y="1872"/>
                  </a:cubicBezTo>
                  <a:cubicBezTo>
                    <a:pt x="183" y="1895"/>
                    <a:pt x="228" y="1918"/>
                    <a:pt x="297" y="1918"/>
                  </a:cubicBezTo>
                  <a:cubicBezTo>
                    <a:pt x="342" y="1941"/>
                    <a:pt x="388" y="1941"/>
                    <a:pt x="457" y="1941"/>
                  </a:cubicBezTo>
                  <a:cubicBezTo>
                    <a:pt x="525" y="1964"/>
                    <a:pt x="616" y="1964"/>
                    <a:pt x="685" y="1987"/>
                  </a:cubicBezTo>
                  <a:cubicBezTo>
                    <a:pt x="845" y="1987"/>
                    <a:pt x="982" y="2009"/>
                    <a:pt x="1141" y="2032"/>
                  </a:cubicBezTo>
                  <a:cubicBezTo>
                    <a:pt x="1301" y="2032"/>
                    <a:pt x="1461" y="2032"/>
                    <a:pt x="1621" y="2055"/>
                  </a:cubicBezTo>
                  <a:lnTo>
                    <a:pt x="2123" y="2055"/>
                  </a:lnTo>
                  <a:cubicBezTo>
                    <a:pt x="2305" y="2078"/>
                    <a:pt x="2488" y="2078"/>
                    <a:pt x="2671" y="2078"/>
                  </a:cubicBezTo>
                  <a:cubicBezTo>
                    <a:pt x="2830" y="2078"/>
                    <a:pt x="2990" y="2055"/>
                    <a:pt x="3150" y="2055"/>
                  </a:cubicBezTo>
                  <a:cubicBezTo>
                    <a:pt x="3470" y="2055"/>
                    <a:pt x="3812" y="2055"/>
                    <a:pt x="4131" y="2032"/>
                  </a:cubicBezTo>
                  <a:cubicBezTo>
                    <a:pt x="4474" y="2009"/>
                    <a:pt x="4816" y="1987"/>
                    <a:pt x="5159" y="1964"/>
                  </a:cubicBezTo>
                  <a:cubicBezTo>
                    <a:pt x="5318" y="1964"/>
                    <a:pt x="5478" y="1964"/>
                    <a:pt x="5661" y="1941"/>
                  </a:cubicBezTo>
                  <a:cubicBezTo>
                    <a:pt x="5843" y="1918"/>
                    <a:pt x="6026" y="1895"/>
                    <a:pt x="6231" y="1872"/>
                  </a:cubicBezTo>
                  <a:cubicBezTo>
                    <a:pt x="6574" y="1827"/>
                    <a:pt x="6916" y="1804"/>
                    <a:pt x="7259" y="1736"/>
                  </a:cubicBezTo>
                  <a:lnTo>
                    <a:pt x="7327" y="1713"/>
                  </a:lnTo>
                  <a:cubicBezTo>
                    <a:pt x="7464" y="1713"/>
                    <a:pt x="7578" y="1690"/>
                    <a:pt x="7692" y="1690"/>
                  </a:cubicBezTo>
                  <a:cubicBezTo>
                    <a:pt x="7852" y="1667"/>
                    <a:pt x="7989" y="1644"/>
                    <a:pt x="8149" y="1621"/>
                  </a:cubicBezTo>
                  <a:cubicBezTo>
                    <a:pt x="8308" y="1599"/>
                    <a:pt x="8468" y="1576"/>
                    <a:pt x="8628" y="1553"/>
                  </a:cubicBezTo>
                  <a:cubicBezTo>
                    <a:pt x="8948" y="1507"/>
                    <a:pt x="9267" y="1416"/>
                    <a:pt x="9610" y="1348"/>
                  </a:cubicBezTo>
                  <a:cubicBezTo>
                    <a:pt x="9906" y="1279"/>
                    <a:pt x="10203" y="1211"/>
                    <a:pt x="10500" y="1142"/>
                  </a:cubicBezTo>
                  <a:cubicBezTo>
                    <a:pt x="10660" y="1119"/>
                    <a:pt x="10796" y="1074"/>
                    <a:pt x="10956" y="1051"/>
                  </a:cubicBezTo>
                  <a:cubicBezTo>
                    <a:pt x="11116" y="1005"/>
                    <a:pt x="11299" y="959"/>
                    <a:pt x="11436" y="845"/>
                  </a:cubicBezTo>
                  <a:cubicBezTo>
                    <a:pt x="11504" y="800"/>
                    <a:pt x="11550" y="686"/>
                    <a:pt x="11504" y="594"/>
                  </a:cubicBezTo>
                  <a:cubicBezTo>
                    <a:pt x="11504" y="571"/>
                    <a:pt x="11481" y="526"/>
                    <a:pt x="11458" y="503"/>
                  </a:cubicBezTo>
                  <a:cubicBezTo>
                    <a:pt x="11458" y="503"/>
                    <a:pt x="11458" y="480"/>
                    <a:pt x="11481" y="480"/>
                  </a:cubicBezTo>
                  <a:cubicBezTo>
                    <a:pt x="11527" y="412"/>
                    <a:pt x="11527" y="320"/>
                    <a:pt x="11504" y="229"/>
                  </a:cubicBezTo>
                  <a:cubicBezTo>
                    <a:pt x="11504" y="183"/>
                    <a:pt x="11481" y="138"/>
                    <a:pt x="11436" y="92"/>
                  </a:cubicBezTo>
                  <a:cubicBezTo>
                    <a:pt x="11390" y="69"/>
                    <a:pt x="11344" y="24"/>
                    <a:pt x="11299" y="24"/>
                  </a:cubicBezTo>
                  <a:cubicBezTo>
                    <a:pt x="11276" y="1"/>
                    <a:pt x="11230" y="1"/>
                    <a:pt x="11207"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9" name="Google Shape;4965;p38">
              <a:extLst>
                <a:ext uri="{FF2B5EF4-FFF2-40B4-BE49-F238E27FC236}">
                  <a16:creationId xmlns:a16="http://schemas.microsoft.com/office/drawing/2014/main" id="{20F434F2-E81C-D8EF-4BFA-05FDE00074BD}"/>
                </a:ext>
              </a:extLst>
            </p:cNvPr>
            <p:cNvSpPr/>
            <p:nvPr/>
          </p:nvSpPr>
          <p:spPr>
            <a:xfrm>
              <a:off x="6590563" y="2372180"/>
              <a:ext cx="16007" cy="106707"/>
            </a:xfrm>
            <a:custGeom>
              <a:avLst/>
              <a:gdLst/>
              <a:ahLst/>
              <a:cxnLst/>
              <a:rect l="l" t="t" r="r" b="b"/>
              <a:pathLst>
                <a:path w="572" h="3813" extrusionOk="0">
                  <a:moveTo>
                    <a:pt x="360" y="657"/>
                  </a:moveTo>
                  <a:cubicBezTo>
                    <a:pt x="362" y="667"/>
                    <a:pt x="364" y="676"/>
                    <a:pt x="366" y="686"/>
                  </a:cubicBezTo>
                  <a:cubicBezTo>
                    <a:pt x="366" y="671"/>
                    <a:pt x="366" y="666"/>
                    <a:pt x="360" y="657"/>
                  </a:cubicBezTo>
                  <a:close/>
                  <a:moveTo>
                    <a:pt x="229" y="1"/>
                  </a:moveTo>
                  <a:cubicBezTo>
                    <a:pt x="161" y="1"/>
                    <a:pt x="92" y="47"/>
                    <a:pt x="92" y="115"/>
                  </a:cubicBezTo>
                  <a:cubicBezTo>
                    <a:pt x="92" y="275"/>
                    <a:pt x="92" y="412"/>
                    <a:pt x="69" y="549"/>
                  </a:cubicBezTo>
                  <a:cubicBezTo>
                    <a:pt x="69" y="709"/>
                    <a:pt x="69" y="846"/>
                    <a:pt x="69" y="1005"/>
                  </a:cubicBezTo>
                  <a:cubicBezTo>
                    <a:pt x="69" y="1279"/>
                    <a:pt x="47" y="1553"/>
                    <a:pt x="24" y="1850"/>
                  </a:cubicBezTo>
                  <a:cubicBezTo>
                    <a:pt x="24" y="2124"/>
                    <a:pt x="24" y="2375"/>
                    <a:pt x="1" y="2649"/>
                  </a:cubicBezTo>
                  <a:cubicBezTo>
                    <a:pt x="1" y="2923"/>
                    <a:pt x="1" y="3219"/>
                    <a:pt x="1" y="3493"/>
                  </a:cubicBezTo>
                  <a:cubicBezTo>
                    <a:pt x="1" y="3562"/>
                    <a:pt x="1" y="3653"/>
                    <a:pt x="69" y="3699"/>
                  </a:cubicBezTo>
                  <a:cubicBezTo>
                    <a:pt x="115" y="3767"/>
                    <a:pt x="184" y="3813"/>
                    <a:pt x="252" y="3813"/>
                  </a:cubicBezTo>
                  <a:cubicBezTo>
                    <a:pt x="343" y="3813"/>
                    <a:pt x="412" y="3790"/>
                    <a:pt x="480" y="3744"/>
                  </a:cubicBezTo>
                  <a:cubicBezTo>
                    <a:pt x="526" y="3699"/>
                    <a:pt x="572" y="3607"/>
                    <a:pt x="572" y="3539"/>
                  </a:cubicBezTo>
                  <a:cubicBezTo>
                    <a:pt x="572" y="3402"/>
                    <a:pt x="572" y="3265"/>
                    <a:pt x="549" y="3128"/>
                  </a:cubicBezTo>
                  <a:cubicBezTo>
                    <a:pt x="549" y="3014"/>
                    <a:pt x="549" y="2900"/>
                    <a:pt x="526" y="2763"/>
                  </a:cubicBezTo>
                  <a:cubicBezTo>
                    <a:pt x="503" y="2535"/>
                    <a:pt x="503" y="2306"/>
                    <a:pt x="480" y="2078"/>
                  </a:cubicBezTo>
                  <a:cubicBezTo>
                    <a:pt x="457" y="1827"/>
                    <a:pt x="435" y="1599"/>
                    <a:pt x="412" y="1370"/>
                  </a:cubicBezTo>
                  <a:cubicBezTo>
                    <a:pt x="389" y="1119"/>
                    <a:pt x="366" y="891"/>
                    <a:pt x="343" y="640"/>
                  </a:cubicBezTo>
                  <a:lnTo>
                    <a:pt x="343" y="640"/>
                  </a:lnTo>
                  <a:cubicBezTo>
                    <a:pt x="351" y="648"/>
                    <a:pt x="356" y="653"/>
                    <a:pt x="360" y="657"/>
                  </a:cubicBezTo>
                  <a:lnTo>
                    <a:pt x="360" y="657"/>
                  </a:lnTo>
                  <a:cubicBezTo>
                    <a:pt x="343" y="576"/>
                    <a:pt x="343" y="496"/>
                    <a:pt x="343" y="435"/>
                  </a:cubicBezTo>
                  <a:cubicBezTo>
                    <a:pt x="343" y="343"/>
                    <a:pt x="343" y="229"/>
                    <a:pt x="343" y="138"/>
                  </a:cubicBezTo>
                  <a:cubicBezTo>
                    <a:pt x="343" y="69"/>
                    <a:pt x="298" y="1"/>
                    <a:pt x="22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0" name="Google Shape;4966;p38">
              <a:extLst>
                <a:ext uri="{FF2B5EF4-FFF2-40B4-BE49-F238E27FC236}">
                  <a16:creationId xmlns:a16="http://schemas.microsoft.com/office/drawing/2014/main" id="{E38FA2DC-F53A-239D-ABA1-26A70BF2E281}"/>
                </a:ext>
              </a:extLst>
            </p:cNvPr>
            <p:cNvSpPr/>
            <p:nvPr/>
          </p:nvSpPr>
          <p:spPr>
            <a:xfrm>
              <a:off x="6557373" y="2407973"/>
              <a:ext cx="17267" cy="128647"/>
            </a:xfrm>
            <a:custGeom>
              <a:avLst/>
              <a:gdLst/>
              <a:ahLst/>
              <a:cxnLst/>
              <a:rect l="l" t="t" r="r" b="b"/>
              <a:pathLst>
                <a:path w="617" h="4597" extrusionOk="0">
                  <a:moveTo>
                    <a:pt x="205" y="0"/>
                  </a:moveTo>
                  <a:cubicBezTo>
                    <a:pt x="160" y="0"/>
                    <a:pt x="114" y="46"/>
                    <a:pt x="114" y="91"/>
                  </a:cubicBezTo>
                  <a:cubicBezTo>
                    <a:pt x="114" y="388"/>
                    <a:pt x="114" y="708"/>
                    <a:pt x="91" y="1027"/>
                  </a:cubicBezTo>
                  <a:cubicBezTo>
                    <a:pt x="91" y="1187"/>
                    <a:pt x="91" y="1347"/>
                    <a:pt x="91" y="1507"/>
                  </a:cubicBezTo>
                  <a:cubicBezTo>
                    <a:pt x="69" y="1666"/>
                    <a:pt x="69" y="1826"/>
                    <a:pt x="69" y="1963"/>
                  </a:cubicBezTo>
                  <a:cubicBezTo>
                    <a:pt x="69" y="2123"/>
                    <a:pt x="69" y="2283"/>
                    <a:pt x="69" y="2442"/>
                  </a:cubicBezTo>
                  <a:cubicBezTo>
                    <a:pt x="69" y="2602"/>
                    <a:pt x="46" y="2739"/>
                    <a:pt x="46" y="2899"/>
                  </a:cubicBezTo>
                  <a:cubicBezTo>
                    <a:pt x="46" y="3036"/>
                    <a:pt x="46" y="3173"/>
                    <a:pt x="46" y="3310"/>
                  </a:cubicBezTo>
                  <a:cubicBezTo>
                    <a:pt x="46" y="3447"/>
                    <a:pt x="46" y="3584"/>
                    <a:pt x="23" y="3744"/>
                  </a:cubicBezTo>
                  <a:cubicBezTo>
                    <a:pt x="23" y="3949"/>
                    <a:pt x="0" y="4154"/>
                    <a:pt x="23" y="4360"/>
                  </a:cubicBezTo>
                  <a:cubicBezTo>
                    <a:pt x="46" y="4497"/>
                    <a:pt x="160" y="4588"/>
                    <a:pt x="297" y="4588"/>
                  </a:cubicBezTo>
                  <a:cubicBezTo>
                    <a:pt x="314" y="4594"/>
                    <a:pt x="332" y="4597"/>
                    <a:pt x="351" y="4597"/>
                  </a:cubicBezTo>
                  <a:cubicBezTo>
                    <a:pt x="408" y="4597"/>
                    <a:pt x="468" y="4571"/>
                    <a:pt x="502" y="4520"/>
                  </a:cubicBezTo>
                  <a:cubicBezTo>
                    <a:pt x="571" y="4474"/>
                    <a:pt x="594" y="4405"/>
                    <a:pt x="616" y="4314"/>
                  </a:cubicBezTo>
                  <a:cubicBezTo>
                    <a:pt x="616" y="4246"/>
                    <a:pt x="616" y="4177"/>
                    <a:pt x="616" y="4109"/>
                  </a:cubicBezTo>
                  <a:cubicBezTo>
                    <a:pt x="616" y="4040"/>
                    <a:pt x="616" y="3949"/>
                    <a:pt x="616" y="3880"/>
                  </a:cubicBezTo>
                  <a:cubicBezTo>
                    <a:pt x="616" y="3721"/>
                    <a:pt x="616" y="3538"/>
                    <a:pt x="594" y="3378"/>
                  </a:cubicBezTo>
                  <a:cubicBezTo>
                    <a:pt x="571" y="3104"/>
                    <a:pt x="525" y="2808"/>
                    <a:pt x="502" y="2534"/>
                  </a:cubicBezTo>
                  <a:cubicBezTo>
                    <a:pt x="479" y="2374"/>
                    <a:pt x="457" y="2214"/>
                    <a:pt x="434" y="2054"/>
                  </a:cubicBezTo>
                  <a:cubicBezTo>
                    <a:pt x="411" y="1895"/>
                    <a:pt x="411" y="1758"/>
                    <a:pt x="388" y="1598"/>
                  </a:cubicBezTo>
                  <a:cubicBezTo>
                    <a:pt x="342" y="1278"/>
                    <a:pt x="342" y="982"/>
                    <a:pt x="320" y="662"/>
                  </a:cubicBezTo>
                  <a:cubicBezTo>
                    <a:pt x="320" y="662"/>
                    <a:pt x="320" y="639"/>
                    <a:pt x="320" y="616"/>
                  </a:cubicBezTo>
                  <a:cubicBezTo>
                    <a:pt x="297" y="548"/>
                    <a:pt x="297" y="480"/>
                    <a:pt x="297" y="388"/>
                  </a:cubicBezTo>
                  <a:cubicBezTo>
                    <a:pt x="297" y="297"/>
                    <a:pt x="297" y="206"/>
                    <a:pt x="297" y="91"/>
                  </a:cubicBezTo>
                  <a:cubicBezTo>
                    <a:pt x="297" y="46"/>
                    <a:pt x="274" y="0"/>
                    <a:pt x="20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1" name="Google Shape;4967;p38">
              <a:extLst>
                <a:ext uri="{FF2B5EF4-FFF2-40B4-BE49-F238E27FC236}">
                  <a16:creationId xmlns:a16="http://schemas.microsoft.com/office/drawing/2014/main" id="{861A5DE0-AE9C-386B-C6DA-2D85668D7D6E}"/>
                </a:ext>
              </a:extLst>
            </p:cNvPr>
            <p:cNvSpPr/>
            <p:nvPr/>
          </p:nvSpPr>
          <p:spPr>
            <a:xfrm>
              <a:off x="6149183" y="2391349"/>
              <a:ext cx="44104" cy="358376"/>
            </a:xfrm>
            <a:custGeom>
              <a:avLst/>
              <a:gdLst/>
              <a:ahLst/>
              <a:cxnLst/>
              <a:rect l="l" t="t" r="r" b="b"/>
              <a:pathLst>
                <a:path w="1576" h="12806" extrusionOk="0">
                  <a:moveTo>
                    <a:pt x="1142" y="1"/>
                  </a:moveTo>
                  <a:cubicBezTo>
                    <a:pt x="1051" y="1"/>
                    <a:pt x="1005" y="69"/>
                    <a:pt x="982" y="161"/>
                  </a:cubicBezTo>
                  <a:cubicBezTo>
                    <a:pt x="937" y="480"/>
                    <a:pt x="891" y="822"/>
                    <a:pt x="868" y="1142"/>
                  </a:cubicBezTo>
                  <a:cubicBezTo>
                    <a:pt x="845" y="1484"/>
                    <a:pt x="822" y="1827"/>
                    <a:pt x="777" y="2146"/>
                  </a:cubicBezTo>
                  <a:cubicBezTo>
                    <a:pt x="731" y="2489"/>
                    <a:pt x="685" y="2808"/>
                    <a:pt x="685" y="3128"/>
                  </a:cubicBezTo>
                  <a:cubicBezTo>
                    <a:pt x="663" y="3470"/>
                    <a:pt x="617" y="3813"/>
                    <a:pt x="571" y="4155"/>
                  </a:cubicBezTo>
                  <a:cubicBezTo>
                    <a:pt x="571" y="4315"/>
                    <a:pt x="549" y="4474"/>
                    <a:pt x="549" y="4657"/>
                  </a:cubicBezTo>
                  <a:cubicBezTo>
                    <a:pt x="526" y="4817"/>
                    <a:pt x="526" y="4977"/>
                    <a:pt x="503" y="5159"/>
                  </a:cubicBezTo>
                  <a:cubicBezTo>
                    <a:pt x="480" y="5479"/>
                    <a:pt x="434" y="5798"/>
                    <a:pt x="412" y="6141"/>
                  </a:cubicBezTo>
                  <a:cubicBezTo>
                    <a:pt x="343" y="6780"/>
                    <a:pt x="297" y="7442"/>
                    <a:pt x="229" y="8081"/>
                  </a:cubicBezTo>
                  <a:cubicBezTo>
                    <a:pt x="183" y="8720"/>
                    <a:pt x="138" y="9382"/>
                    <a:pt x="69" y="10021"/>
                  </a:cubicBezTo>
                  <a:cubicBezTo>
                    <a:pt x="46" y="10341"/>
                    <a:pt x="24" y="10637"/>
                    <a:pt x="24" y="10957"/>
                  </a:cubicBezTo>
                  <a:cubicBezTo>
                    <a:pt x="24" y="11117"/>
                    <a:pt x="1" y="11276"/>
                    <a:pt x="1" y="11436"/>
                  </a:cubicBezTo>
                  <a:cubicBezTo>
                    <a:pt x="24" y="11596"/>
                    <a:pt x="24" y="11756"/>
                    <a:pt x="24" y="11916"/>
                  </a:cubicBezTo>
                  <a:cubicBezTo>
                    <a:pt x="46" y="11938"/>
                    <a:pt x="46" y="11960"/>
                    <a:pt x="46" y="11982"/>
                  </a:cubicBezTo>
                  <a:lnTo>
                    <a:pt x="46" y="11982"/>
                  </a:lnTo>
                  <a:cubicBezTo>
                    <a:pt x="46" y="11960"/>
                    <a:pt x="46" y="11938"/>
                    <a:pt x="24" y="11938"/>
                  </a:cubicBezTo>
                  <a:cubicBezTo>
                    <a:pt x="46" y="12075"/>
                    <a:pt x="46" y="12235"/>
                    <a:pt x="92" y="12395"/>
                  </a:cubicBezTo>
                  <a:cubicBezTo>
                    <a:pt x="115" y="12440"/>
                    <a:pt x="115" y="12463"/>
                    <a:pt x="138" y="12509"/>
                  </a:cubicBezTo>
                  <a:cubicBezTo>
                    <a:pt x="160" y="12555"/>
                    <a:pt x="183" y="12577"/>
                    <a:pt x="206" y="12623"/>
                  </a:cubicBezTo>
                  <a:cubicBezTo>
                    <a:pt x="206" y="12646"/>
                    <a:pt x="229" y="12669"/>
                    <a:pt x="252" y="12692"/>
                  </a:cubicBezTo>
                  <a:cubicBezTo>
                    <a:pt x="320" y="12737"/>
                    <a:pt x="412" y="12806"/>
                    <a:pt x="503" y="12806"/>
                  </a:cubicBezTo>
                  <a:cubicBezTo>
                    <a:pt x="594" y="12806"/>
                    <a:pt x="685" y="12783"/>
                    <a:pt x="754" y="12737"/>
                  </a:cubicBezTo>
                  <a:cubicBezTo>
                    <a:pt x="822" y="12669"/>
                    <a:pt x="868" y="12555"/>
                    <a:pt x="891" y="12463"/>
                  </a:cubicBezTo>
                  <a:cubicBezTo>
                    <a:pt x="937" y="12372"/>
                    <a:pt x="937" y="12258"/>
                    <a:pt x="959" y="12167"/>
                  </a:cubicBezTo>
                  <a:cubicBezTo>
                    <a:pt x="982" y="12007"/>
                    <a:pt x="1005" y="11847"/>
                    <a:pt x="1028" y="11710"/>
                  </a:cubicBezTo>
                  <a:cubicBezTo>
                    <a:pt x="1051" y="11368"/>
                    <a:pt x="1051" y="11048"/>
                    <a:pt x="1073" y="10729"/>
                  </a:cubicBezTo>
                  <a:cubicBezTo>
                    <a:pt x="1096" y="10386"/>
                    <a:pt x="1096" y="10067"/>
                    <a:pt x="1096" y="9724"/>
                  </a:cubicBezTo>
                  <a:cubicBezTo>
                    <a:pt x="1096" y="9565"/>
                    <a:pt x="1119" y="9405"/>
                    <a:pt x="1119" y="9245"/>
                  </a:cubicBezTo>
                  <a:cubicBezTo>
                    <a:pt x="1119" y="9085"/>
                    <a:pt x="1119" y="8925"/>
                    <a:pt x="1142" y="8743"/>
                  </a:cubicBezTo>
                  <a:cubicBezTo>
                    <a:pt x="1165" y="8423"/>
                    <a:pt x="1165" y="8081"/>
                    <a:pt x="1188" y="7738"/>
                  </a:cubicBezTo>
                  <a:cubicBezTo>
                    <a:pt x="1210" y="7419"/>
                    <a:pt x="1233" y="7077"/>
                    <a:pt x="1256" y="6734"/>
                  </a:cubicBezTo>
                  <a:cubicBezTo>
                    <a:pt x="1256" y="6574"/>
                    <a:pt x="1256" y="6415"/>
                    <a:pt x="1279" y="6232"/>
                  </a:cubicBezTo>
                  <a:cubicBezTo>
                    <a:pt x="1279" y="6072"/>
                    <a:pt x="1302" y="5912"/>
                    <a:pt x="1302" y="5753"/>
                  </a:cubicBezTo>
                  <a:cubicBezTo>
                    <a:pt x="1302" y="5433"/>
                    <a:pt x="1325" y="5114"/>
                    <a:pt x="1325" y="4771"/>
                  </a:cubicBezTo>
                  <a:cubicBezTo>
                    <a:pt x="1347" y="4452"/>
                    <a:pt x="1370" y="4132"/>
                    <a:pt x="1393" y="3790"/>
                  </a:cubicBezTo>
                  <a:cubicBezTo>
                    <a:pt x="1439" y="3151"/>
                    <a:pt x="1462" y="2512"/>
                    <a:pt x="1530" y="1872"/>
                  </a:cubicBezTo>
                  <a:cubicBezTo>
                    <a:pt x="1530" y="1690"/>
                    <a:pt x="1553" y="1484"/>
                    <a:pt x="1553" y="1302"/>
                  </a:cubicBezTo>
                  <a:cubicBezTo>
                    <a:pt x="1576" y="1096"/>
                    <a:pt x="1576" y="891"/>
                    <a:pt x="1553" y="685"/>
                  </a:cubicBezTo>
                  <a:cubicBezTo>
                    <a:pt x="1553" y="640"/>
                    <a:pt x="1530" y="594"/>
                    <a:pt x="1507" y="571"/>
                  </a:cubicBezTo>
                  <a:cubicBezTo>
                    <a:pt x="1462" y="526"/>
                    <a:pt x="1393" y="503"/>
                    <a:pt x="1347" y="480"/>
                  </a:cubicBezTo>
                  <a:cubicBezTo>
                    <a:pt x="1302" y="480"/>
                    <a:pt x="1279" y="480"/>
                    <a:pt x="1256" y="503"/>
                  </a:cubicBezTo>
                  <a:cubicBezTo>
                    <a:pt x="1256" y="457"/>
                    <a:pt x="1256" y="412"/>
                    <a:pt x="1256" y="389"/>
                  </a:cubicBezTo>
                  <a:cubicBezTo>
                    <a:pt x="1279" y="320"/>
                    <a:pt x="1279" y="252"/>
                    <a:pt x="1302" y="183"/>
                  </a:cubicBezTo>
                  <a:cubicBezTo>
                    <a:pt x="1302" y="92"/>
                    <a:pt x="1233" y="24"/>
                    <a:pt x="1142"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2" name="Google Shape;4968;p38">
              <a:extLst>
                <a:ext uri="{FF2B5EF4-FFF2-40B4-BE49-F238E27FC236}">
                  <a16:creationId xmlns:a16="http://schemas.microsoft.com/office/drawing/2014/main" id="{1FC2BF24-AEBC-6DCC-4882-92261D1D2B71}"/>
                </a:ext>
              </a:extLst>
            </p:cNvPr>
            <p:cNvSpPr/>
            <p:nvPr/>
          </p:nvSpPr>
          <p:spPr>
            <a:xfrm>
              <a:off x="6170900" y="2388803"/>
              <a:ext cx="8340" cy="95205"/>
            </a:xfrm>
            <a:custGeom>
              <a:avLst/>
              <a:gdLst/>
              <a:ahLst/>
              <a:cxnLst/>
              <a:rect l="l" t="t" r="r" b="b"/>
              <a:pathLst>
                <a:path w="298" h="3402" extrusionOk="0">
                  <a:moveTo>
                    <a:pt x="229" y="0"/>
                  </a:moveTo>
                  <a:cubicBezTo>
                    <a:pt x="183" y="0"/>
                    <a:pt x="138" y="46"/>
                    <a:pt x="138" y="69"/>
                  </a:cubicBezTo>
                  <a:cubicBezTo>
                    <a:pt x="115" y="206"/>
                    <a:pt x="115" y="343"/>
                    <a:pt x="92" y="480"/>
                  </a:cubicBezTo>
                  <a:cubicBezTo>
                    <a:pt x="92" y="617"/>
                    <a:pt x="92" y="754"/>
                    <a:pt x="69" y="891"/>
                  </a:cubicBezTo>
                  <a:lnTo>
                    <a:pt x="46" y="1279"/>
                  </a:lnTo>
                  <a:cubicBezTo>
                    <a:pt x="46" y="1416"/>
                    <a:pt x="46" y="1553"/>
                    <a:pt x="24" y="1689"/>
                  </a:cubicBezTo>
                  <a:cubicBezTo>
                    <a:pt x="24" y="1941"/>
                    <a:pt x="1" y="2169"/>
                    <a:pt x="1" y="2397"/>
                  </a:cubicBezTo>
                  <a:cubicBezTo>
                    <a:pt x="1" y="2717"/>
                    <a:pt x="1" y="3013"/>
                    <a:pt x="1" y="3310"/>
                  </a:cubicBezTo>
                  <a:cubicBezTo>
                    <a:pt x="1" y="3356"/>
                    <a:pt x="24" y="3401"/>
                    <a:pt x="69" y="3401"/>
                  </a:cubicBezTo>
                  <a:cubicBezTo>
                    <a:pt x="115" y="3401"/>
                    <a:pt x="161" y="3356"/>
                    <a:pt x="161" y="3310"/>
                  </a:cubicBezTo>
                  <a:cubicBezTo>
                    <a:pt x="161" y="3036"/>
                    <a:pt x="161" y="2739"/>
                    <a:pt x="183" y="2443"/>
                  </a:cubicBezTo>
                  <a:cubicBezTo>
                    <a:pt x="183" y="2192"/>
                    <a:pt x="183" y="1963"/>
                    <a:pt x="206" y="1712"/>
                  </a:cubicBezTo>
                  <a:cubicBezTo>
                    <a:pt x="206" y="1575"/>
                    <a:pt x="206" y="1461"/>
                    <a:pt x="206" y="1324"/>
                  </a:cubicBezTo>
                  <a:cubicBezTo>
                    <a:pt x="229" y="1187"/>
                    <a:pt x="229" y="1073"/>
                    <a:pt x="229" y="936"/>
                  </a:cubicBezTo>
                  <a:cubicBezTo>
                    <a:pt x="252" y="799"/>
                    <a:pt x="252" y="662"/>
                    <a:pt x="252" y="525"/>
                  </a:cubicBezTo>
                  <a:cubicBezTo>
                    <a:pt x="275" y="366"/>
                    <a:pt x="297" y="229"/>
                    <a:pt x="297" y="92"/>
                  </a:cubicBezTo>
                  <a:cubicBezTo>
                    <a:pt x="297" y="46"/>
                    <a:pt x="275" y="0"/>
                    <a:pt x="229" y="0"/>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3" name="Google Shape;4969;p38">
              <a:extLst>
                <a:ext uri="{FF2B5EF4-FFF2-40B4-BE49-F238E27FC236}">
                  <a16:creationId xmlns:a16="http://schemas.microsoft.com/office/drawing/2014/main" id="{D7F3635C-F06B-DFD9-294D-69E37F1FD05F}"/>
                </a:ext>
              </a:extLst>
            </p:cNvPr>
            <p:cNvSpPr/>
            <p:nvPr/>
          </p:nvSpPr>
          <p:spPr>
            <a:xfrm>
              <a:off x="6169640" y="2388803"/>
              <a:ext cx="8312" cy="91007"/>
            </a:xfrm>
            <a:custGeom>
              <a:avLst/>
              <a:gdLst/>
              <a:ahLst/>
              <a:cxnLst/>
              <a:rect l="l" t="t" r="r" b="b"/>
              <a:pathLst>
                <a:path w="297" h="3252" extrusionOk="0">
                  <a:moveTo>
                    <a:pt x="206" y="0"/>
                  </a:moveTo>
                  <a:cubicBezTo>
                    <a:pt x="160" y="0"/>
                    <a:pt x="137" y="46"/>
                    <a:pt x="114" y="92"/>
                  </a:cubicBezTo>
                  <a:cubicBezTo>
                    <a:pt x="114" y="229"/>
                    <a:pt x="91" y="366"/>
                    <a:pt x="91" y="503"/>
                  </a:cubicBezTo>
                  <a:cubicBezTo>
                    <a:pt x="91" y="617"/>
                    <a:pt x="91" y="754"/>
                    <a:pt x="69" y="868"/>
                  </a:cubicBezTo>
                  <a:cubicBezTo>
                    <a:pt x="69" y="1142"/>
                    <a:pt x="69" y="1393"/>
                    <a:pt x="46" y="1644"/>
                  </a:cubicBezTo>
                  <a:cubicBezTo>
                    <a:pt x="46" y="1895"/>
                    <a:pt x="23" y="2146"/>
                    <a:pt x="23" y="2374"/>
                  </a:cubicBezTo>
                  <a:cubicBezTo>
                    <a:pt x="23" y="2648"/>
                    <a:pt x="0" y="2922"/>
                    <a:pt x="23" y="3173"/>
                  </a:cubicBezTo>
                  <a:cubicBezTo>
                    <a:pt x="23" y="3196"/>
                    <a:pt x="23" y="3219"/>
                    <a:pt x="46" y="3219"/>
                  </a:cubicBezTo>
                  <a:cubicBezTo>
                    <a:pt x="69" y="3242"/>
                    <a:pt x="69" y="3242"/>
                    <a:pt x="91" y="3242"/>
                  </a:cubicBezTo>
                  <a:cubicBezTo>
                    <a:pt x="107" y="3249"/>
                    <a:pt x="119" y="3252"/>
                    <a:pt x="129" y="3252"/>
                  </a:cubicBezTo>
                  <a:cubicBezTo>
                    <a:pt x="150" y="3252"/>
                    <a:pt x="160" y="3242"/>
                    <a:pt x="160" y="3242"/>
                  </a:cubicBezTo>
                  <a:cubicBezTo>
                    <a:pt x="183" y="3219"/>
                    <a:pt x="206" y="3196"/>
                    <a:pt x="206" y="3173"/>
                  </a:cubicBezTo>
                  <a:cubicBezTo>
                    <a:pt x="183" y="3036"/>
                    <a:pt x="206" y="2922"/>
                    <a:pt x="206" y="2785"/>
                  </a:cubicBezTo>
                  <a:cubicBezTo>
                    <a:pt x="206" y="2648"/>
                    <a:pt x="206" y="2534"/>
                    <a:pt x="206" y="2397"/>
                  </a:cubicBezTo>
                  <a:cubicBezTo>
                    <a:pt x="206" y="2146"/>
                    <a:pt x="228" y="1918"/>
                    <a:pt x="228" y="1667"/>
                  </a:cubicBezTo>
                  <a:cubicBezTo>
                    <a:pt x="228" y="1416"/>
                    <a:pt x="251" y="1165"/>
                    <a:pt x="251" y="913"/>
                  </a:cubicBezTo>
                  <a:cubicBezTo>
                    <a:pt x="251" y="776"/>
                    <a:pt x="274" y="640"/>
                    <a:pt x="274" y="525"/>
                  </a:cubicBezTo>
                  <a:cubicBezTo>
                    <a:pt x="274" y="388"/>
                    <a:pt x="297" y="229"/>
                    <a:pt x="297" y="92"/>
                  </a:cubicBezTo>
                  <a:cubicBezTo>
                    <a:pt x="297" y="46"/>
                    <a:pt x="274" y="0"/>
                    <a:pt x="228" y="0"/>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4" name="Google Shape;4970;p38">
              <a:extLst>
                <a:ext uri="{FF2B5EF4-FFF2-40B4-BE49-F238E27FC236}">
                  <a16:creationId xmlns:a16="http://schemas.microsoft.com/office/drawing/2014/main" id="{815F07B9-979F-93EF-1D25-84BF42ECF519}"/>
                </a:ext>
              </a:extLst>
            </p:cNvPr>
            <p:cNvSpPr/>
            <p:nvPr/>
          </p:nvSpPr>
          <p:spPr>
            <a:xfrm>
              <a:off x="6167709" y="2387515"/>
              <a:ext cx="8340" cy="133544"/>
            </a:xfrm>
            <a:custGeom>
              <a:avLst/>
              <a:gdLst/>
              <a:ahLst/>
              <a:cxnLst/>
              <a:rect l="l" t="t" r="r" b="b"/>
              <a:pathLst>
                <a:path w="298" h="4772" extrusionOk="0">
                  <a:moveTo>
                    <a:pt x="206" y="1"/>
                  </a:moveTo>
                  <a:cubicBezTo>
                    <a:pt x="183" y="1"/>
                    <a:pt x="138" y="46"/>
                    <a:pt x="138" y="92"/>
                  </a:cubicBezTo>
                  <a:cubicBezTo>
                    <a:pt x="115" y="275"/>
                    <a:pt x="115" y="457"/>
                    <a:pt x="115" y="663"/>
                  </a:cubicBezTo>
                  <a:cubicBezTo>
                    <a:pt x="115" y="845"/>
                    <a:pt x="115" y="1051"/>
                    <a:pt x="92" y="1256"/>
                  </a:cubicBezTo>
                  <a:cubicBezTo>
                    <a:pt x="92" y="1576"/>
                    <a:pt x="69" y="1895"/>
                    <a:pt x="69" y="2238"/>
                  </a:cubicBezTo>
                  <a:cubicBezTo>
                    <a:pt x="69" y="2945"/>
                    <a:pt x="23" y="3653"/>
                    <a:pt x="23" y="4360"/>
                  </a:cubicBezTo>
                  <a:cubicBezTo>
                    <a:pt x="1" y="4475"/>
                    <a:pt x="1" y="4566"/>
                    <a:pt x="1" y="4680"/>
                  </a:cubicBezTo>
                  <a:cubicBezTo>
                    <a:pt x="1" y="4726"/>
                    <a:pt x="46" y="4771"/>
                    <a:pt x="92" y="4771"/>
                  </a:cubicBezTo>
                  <a:cubicBezTo>
                    <a:pt x="138" y="4771"/>
                    <a:pt x="183" y="4726"/>
                    <a:pt x="183" y="4680"/>
                  </a:cubicBezTo>
                  <a:cubicBezTo>
                    <a:pt x="183" y="4497"/>
                    <a:pt x="206" y="4292"/>
                    <a:pt x="206" y="4086"/>
                  </a:cubicBezTo>
                  <a:cubicBezTo>
                    <a:pt x="206" y="3927"/>
                    <a:pt x="206" y="3744"/>
                    <a:pt x="206" y="3584"/>
                  </a:cubicBezTo>
                  <a:cubicBezTo>
                    <a:pt x="229" y="3402"/>
                    <a:pt x="229" y="3196"/>
                    <a:pt x="229" y="3014"/>
                  </a:cubicBezTo>
                  <a:cubicBezTo>
                    <a:pt x="229" y="2854"/>
                    <a:pt x="229" y="2694"/>
                    <a:pt x="252" y="2534"/>
                  </a:cubicBezTo>
                  <a:cubicBezTo>
                    <a:pt x="252" y="2352"/>
                    <a:pt x="252" y="2146"/>
                    <a:pt x="252" y="1964"/>
                  </a:cubicBezTo>
                  <a:cubicBezTo>
                    <a:pt x="252" y="1781"/>
                    <a:pt x="252" y="1576"/>
                    <a:pt x="252" y="1393"/>
                  </a:cubicBezTo>
                  <a:cubicBezTo>
                    <a:pt x="275" y="1233"/>
                    <a:pt x="275" y="1096"/>
                    <a:pt x="275" y="937"/>
                  </a:cubicBezTo>
                  <a:cubicBezTo>
                    <a:pt x="275" y="731"/>
                    <a:pt x="297" y="549"/>
                    <a:pt x="297" y="366"/>
                  </a:cubicBezTo>
                  <a:cubicBezTo>
                    <a:pt x="297" y="275"/>
                    <a:pt x="297" y="183"/>
                    <a:pt x="297" y="92"/>
                  </a:cubicBezTo>
                  <a:cubicBezTo>
                    <a:pt x="297" y="46"/>
                    <a:pt x="275" y="24"/>
                    <a:pt x="229" y="1"/>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5" name="Google Shape;4971;p38">
              <a:extLst>
                <a:ext uri="{FF2B5EF4-FFF2-40B4-BE49-F238E27FC236}">
                  <a16:creationId xmlns:a16="http://schemas.microsoft.com/office/drawing/2014/main" id="{0717D757-6885-DDE2-6DC9-2E0F6D9B0739}"/>
                </a:ext>
              </a:extLst>
            </p:cNvPr>
            <p:cNvSpPr/>
            <p:nvPr/>
          </p:nvSpPr>
          <p:spPr>
            <a:xfrm>
              <a:off x="6164519" y="2384969"/>
              <a:ext cx="12173" cy="160998"/>
            </a:xfrm>
            <a:custGeom>
              <a:avLst/>
              <a:gdLst/>
              <a:ahLst/>
              <a:cxnLst/>
              <a:rect l="l" t="t" r="r" b="b"/>
              <a:pathLst>
                <a:path w="435" h="5753" extrusionOk="0">
                  <a:moveTo>
                    <a:pt x="343" y="0"/>
                  </a:moveTo>
                  <a:cubicBezTo>
                    <a:pt x="297" y="0"/>
                    <a:pt x="274" y="23"/>
                    <a:pt x="274" y="69"/>
                  </a:cubicBezTo>
                  <a:cubicBezTo>
                    <a:pt x="252" y="434"/>
                    <a:pt x="229" y="799"/>
                    <a:pt x="206" y="1187"/>
                  </a:cubicBezTo>
                  <a:cubicBezTo>
                    <a:pt x="206" y="1347"/>
                    <a:pt x="183" y="1507"/>
                    <a:pt x="183" y="1667"/>
                  </a:cubicBezTo>
                  <a:cubicBezTo>
                    <a:pt x="183" y="1849"/>
                    <a:pt x="160" y="2009"/>
                    <a:pt x="160" y="2192"/>
                  </a:cubicBezTo>
                  <a:cubicBezTo>
                    <a:pt x="137" y="2580"/>
                    <a:pt x="115" y="2945"/>
                    <a:pt x="92" y="3333"/>
                  </a:cubicBezTo>
                  <a:cubicBezTo>
                    <a:pt x="92" y="3516"/>
                    <a:pt x="92" y="3698"/>
                    <a:pt x="69" y="3881"/>
                  </a:cubicBezTo>
                  <a:cubicBezTo>
                    <a:pt x="69" y="4041"/>
                    <a:pt x="46" y="4177"/>
                    <a:pt x="46" y="4337"/>
                  </a:cubicBezTo>
                  <a:cubicBezTo>
                    <a:pt x="23" y="4543"/>
                    <a:pt x="23" y="4748"/>
                    <a:pt x="23" y="4954"/>
                  </a:cubicBezTo>
                  <a:cubicBezTo>
                    <a:pt x="1" y="5205"/>
                    <a:pt x="1" y="5433"/>
                    <a:pt x="1" y="5661"/>
                  </a:cubicBezTo>
                  <a:cubicBezTo>
                    <a:pt x="1" y="5707"/>
                    <a:pt x="23" y="5752"/>
                    <a:pt x="69" y="5752"/>
                  </a:cubicBezTo>
                  <a:cubicBezTo>
                    <a:pt x="115" y="5752"/>
                    <a:pt x="160" y="5730"/>
                    <a:pt x="160" y="5684"/>
                  </a:cubicBezTo>
                  <a:cubicBezTo>
                    <a:pt x="183" y="5319"/>
                    <a:pt x="206" y="4954"/>
                    <a:pt x="206" y="4588"/>
                  </a:cubicBezTo>
                  <a:cubicBezTo>
                    <a:pt x="229" y="4223"/>
                    <a:pt x="252" y="3858"/>
                    <a:pt x="252" y="3516"/>
                  </a:cubicBezTo>
                  <a:cubicBezTo>
                    <a:pt x="274" y="3150"/>
                    <a:pt x="297" y="2808"/>
                    <a:pt x="297" y="2443"/>
                  </a:cubicBezTo>
                  <a:cubicBezTo>
                    <a:pt x="320" y="2078"/>
                    <a:pt x="343" y="1690"/>
                    <a:pt x="366" y="1324"/>
                  </a:cubicBezTo>
                  <a:cubicBezTo>
                    <a:pt x="366" y="1142"/>
                    <a:pt x="389" y="959"/>
                    <a:pt x="389" y="777"/>
                  </a:cubicBezTo>
                  <a:cubicBezTo>
                    <a:pt x="411" y="548"/>
                    <a:pt x="411" y="320"/>
                    <a:pt x="434" y="69"/>
                  </a:cubicBezTo>
                  <a:cubicBezTo>
                    <a:pt x="434" y="46"/>
                    <a:pt x="411" y="0"/>
                    <a:pt x="366" y="0"/>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6" name="Google Shape;4972;p38">
              <a:extLst>
                <a:ext uri="{FF2B5EF4-FFF2-40B4-BE49-F238E27FC236}">
                  <a16:creationId xmlns:a16="http://schemas.microsoft.com/office/drawing/2014/main" id="{899FCC2C-EE0A-2EC7-E8B1-76DC8A474F65}"/>
                </a:ext>
              </a:extLst>
            </p:cNvPr>
            <p:cNvSpPr/>
            <p:nvPr/>
          </p:nvSpPr>
          <p:spPr>
            <a:xfrm>
              <a:off x="5969688" y="2300006"/>
              <a:ext cx="80513" cy="203171"/>
            </a:xfrm>
            <a:custGeom>
              <a:avLst/>
              <a:gdLst/>
              <a:ahLst/>
              <a:cxnLst/>
              <a:rect l="l" t="t" r="r" b="b"/>
              <a:pathLst>
                <a:path w="2877" h="7260" extrusionOk="0">
                  <a:moveTo>
                    <a:pt x="2009" y="3516"/>
                  </a:moveTo>
                  <a:cubicBezTo>
                    <a:pt x="2009" y="3516"/>
                    <a:pt x="2012" y="3518"/>
                    <a:pt x="2015" y="3522"/>
                  </a:cubicBezTo>
                  <a:lnTo>
                    <a:pt x="2015" y="3522"/>
                  </a:lnTo>
                  <a:cubicBezTo>
                    <a:pt x="2015" y="3520"/>
                    <a:pt x="2014" y="3518"/>
                    <a:pt x="2013" y="3516"/>
                  </a:cubicBezTo>
                  <a:lnTo>
                    <a:pt x="2013" y="3516"/>
                  </a:lnTo>
                  <a:cubicBezTo>
                    <a:pt x="2012" y="3516"/>
                    <a:pt x="2011" y="3516"/>
                    <a:pt x="2009" y="3516"/>
                  </a:cubicBezTo>
                  <a:close/>
                  <a:moveTo>
                    <a:pt x="800" y="1"/>
                  </a:moveTo>
                  <a:cubicBezTo>
                    <a:pt x="754" y="1"/>
                    <a:pt x="686" y="24"/>
                    <a:pt x="617" y="69"/>
                  </a:cubicBezTo>
                  <a:cubicBezTo>
                    <a:pt x="549" y="115"/>
                    <a:pt x="503" y="183"/>
                    <a:pt x="480" y="275"/>
                  </a:cubicBezTo>
                  <a:cubicBezTo>
                    <a:pt x="480" y="343"/>
                    <a:pt x="480" y="434"/>
                    <a:pt x="549" y="526"/>
                  </a:cubicBezTo>
                  <a:cubicBezTo>
                    <a:pt x="571" y="571"/>
                    <a:pt x="663" y="640"/>
                    <a:pt x="754" y="663"/>
                  </a:cubicBezTo>
                  <a:cubicBezTo>
                    <a:pt x="868" y="663"/>
                    <a:pt x="1005" y="685"/>
                    <a:pt x="1119" y="731"/>
                  </a:cubicBezTo>
                  <a:cubicBezTo>
                    <a:pt x="1325" y="800"/>
                    <a:pt x="1530" y="891"/>
                    <a:pt x="1713" y="1005"/>
                  </a:cubicBezTo>
                  <a:cubicBezTo>
                    <a:pt x="1804" y="1074"/>
                    <a:pt x="1872" y="1142"/>
                    <a:pt x="1964" y="1233"/>
                  </a:cubicBezTo>
                  <a:cubicBezTo>
                    <a:pt x="2009" y="1279"/>
                    <a:pt x="2032" y="1347"/>
                    <a:pt x="2078" y="1416"/>
                  </a:cubicBezTo>
                  <a:cubicBezTo>
                    <a:pt x="2124" y="1507"/>
                    <a:pt x="2169" y="1621"/>
                    <a:pt x="2192" y="1735"/>
                  </a:cubicBezTo>
                  <a:cubicBezTo>
                    <a:pt x="2215" y="1895"/>
                    <a:pt x="2215" y="2032"/>
                    <a:pt x="2215" y="2192"/>
                  </a:cubicBezTo>
                  <a:cubicBezTo>
                    <a:pt x="2215" y="2260"/>
                    <a:pt x="2192" y="2329"/>
                    <a:pt x="2169" y="2397"/>
                  </a:cubicBezTo>
                  <a:cubicBezTo>
                    <a:pt x="2146" y="2489"/>
                    <a:pt x="2101" y="2580"/>
                    <a:pt x="2055" y="2648"/>
                  </a:cubicBezTo>
                  <a:cubicBezTo>
                    <a:pt x="2032" y="2671"/>
                    <a:pt x="2032" y="2694"/>
                    <a:pt x="2009" y="2717"/>
                  </a:cubicBezTo>
                  <a:cubicBezTo>
                    <a:pt x="1987" y="2740"/>
                    <a:pt x="1964" y="2740"/>
                    <a:pt x="1964" y="2740"/>
                  </a:cubicBezTo>
                  <a:cubicBezTo>
                    <a:pt x="1941" y="2763"/>
                    <a:pt x="1941" y="2763"/>
                    <a:pt x="1918" y="2763"/>
                  </a:cubicBezTo>
                  <a:cubicBezTo>
                    <a:pt x="1827" y="2808"/>
                    <a:pt x="1804" y="2900"/>
                    <a:pt x="1781" y="2968"/>
                  </a:cubicBezTo>
                  <a:cubicBezTo>
                    <a:pt x="1736" y="3105"/>
                    <a:pt x="1804" y="3242"/>
                    <a:pt x="1895" y="3333"/>
                  </a:cubicBezTo>
                  <a:cubicBezTo>
                    <a:pt x="1918" y="3333"/>
                    <a:pt x="1918" y="3356"/>
                    <a:pt x="1941" y="3356"/>
                  </a:cubicBezTo>
                  <a:cubicBezTo>
                    <a:pt x="1964" y="3379"/>
                    <a:pt x="1964" y="3425"/>
                    <a:pt x="1987" y="3447"/>
                  </a:cubicBezTo>
                  <a:cubicBezTo>
                    <a:pt x="2001" y="3475"/>
                    <a:pt x="2006" y="3495"/>
                    <a:pt x="2013" y="3516"/>
                  </a:cubicBezTo>
                  <a:lnTo>
                    <a:pt x="2013" y="3516"/>
                  </a:lnTo>
                  <a:cubicBezTo>
                    <a:pt x="2032" y="3519"/>
                    <a:pt x="2032" y="3539"/>
                    <a:pt x="2032" y="3539"/>
                  </a:cubicBezTo>
                  <a:cubicBezTo>
                    <a:pt x="2032" y="3539"/>
                    <a:pt x="2022" y="3528"/>
                    <a:pt x="2015" y="3522"/>
                  </a:cubicBezTo>
                  <a:lnTo>
                    <a:pt x="2015" y="3522"/>
                  </a:lnTo>
                  <a:cubicBezTo>
                    <a:pt x="2020" y="3534"/>
                    <a:pt x="2025" y="3546"/>
                    <a:pt x="2032" y="3561"/>
                  </a:cubicBezTo>
                  <a:cubicBezTo>
                    <a:pt x="2055" y="3698"/>
                    <a:pt x="2055" y="3813"/>
                    <a:pt x="2055" y="3949"/>
                  </a:cubicBezTo>
                  <a:cubicBezTo>
                    <a:pt x="2032" y="4041"/>
                    <a:pt x="2009" y="4155"/>
                    <a:pt x="1987" y="4246"/>
                  </a:cubicBezTo>
                  <a:cubicBezTo>
                    <a:pt x="1964" y="4269"/>
                    <a:pt x="1964" y="4292"/>
                    <a:pt x="1941" y="4315"/>
                  </a:cubicBezTo>
                  <a:cubicBezTo>
                    <a:pt x="1941" y="4338"/>
                    <a:pt x="1918" y="4360"/>
                    <a:pt x="1918" y="4360"/>
                  </a:cubicBezTo>
                  <a:cubicBezTo>
                    <a:pt x="1872" y="4406"/>
                    <a:pt x="1827" y="4429"/>
                    <a:pt x="1781" y="4452"/>
                  </a:cubicBezTo>
                  <a:cubicBezTo>
                    <a:pt x="1736" y="4474"/>
                    <a:pt x="1667" y="4497"/>
                    <a:pt x="1621" y="4543"/>
                  </a:cubicBezTo>
                  <a:cubicBezTo>
                    <a:pt x="1530" y="4634"/>
                    <a:pt x="1530" y="4840"/>
                    <a:pt x="1621" y="4931"/>
                  </a:cubicBezTo>
                  <a:cubicBezTo>
                    <a:pt x="1667" y="4999"/>
                    <a:pt x="1713" y="5045"/>
                    <a:pt x="1758" y="5091"/>
                  </a:cubicBezTo>
                  <a:cubicBezTo>
                    <a:pt x="1781" y="5114"/>
                    <a:pt x="1781" y="5114"/>
                    <a:pt x="1781" y="5136"/>
                  </a:cubicBezTo>
                  <a:cubicBezTo>
                    <a:pt x="1804" y="5159"/>
                    <a:pt x="1804" y="5182"/>
                    <a:pt x="1827" y="5228"/>
                  </a:cubicBezTo>
                  <a:cubicBezTo>
                    <a:pt x="1827" y="5342"/>
                    <a:pt x="1827" y="5456"/>
                    <a:pt x="1827" y="5570"/>
                  </a:cubicBezTo>
                  <a:cubicBezTo>
                    <a:pt x="1827" y="5661"/>
                    <a:pt x="1804" y="5776"/>
                    <a:pt x="1781" y="5867"/>
                  </a:cubicBezTo>
                  <a:cubicBezTo>
                    <a:pt x="1736" y="5981"/>
                    <a:pt x="1667" y="6072"/>
                    <a:pt x="1621" y="6164"/>
                  </a:cubicBezTo>
                  <a:cubicBezTo>
                    <a:pt x="1576" y="6232"/>
                    <a:pt x="1507" y="6300"/>
                    <a:pt x="1439" y="6346"/>
                  </a:cubicBezTo>
                  <a:cubicBezTo>
                    <a:pt x="1393" y="6392"/>
                    <a:pt x="1347" y="6437"/>
                    <a:pt x="1279" y="6460"/>
                  </a:cubicBezTo>
                  <a:cubicBezTo>
                    <a:pt x="1119" y="6552"/>
                    <a:pt x="937" y="6620"/>
                    <a:pt x="731" y="6666"/>
                  </a:cubicBezTo>
                  <a:cubicBezTo>
                    <a:pt x="686" y="6666"/>
                    <a:pt x="640" y="6689"/>
                    <a:pt x="594" y="6689"/>
                  </a:cubicBezTo>
                  <a:cubicBezTo>
                    <a:pt x="571" y="6666"/>
                    <a:pt x="526" y="6666"/>
                    <a:pt x="503" y="6666"/>
                  </a:cubicBezTo>
                  <a:cubicBezTo>
                    <a:pt x="480" y="6643"/>
                    <a:pt x="457" y="6643"/>
                    <a:pt x="434" y="6643"/>
                  </a:cubicBezTo>
                  <a:cubicBezTo>
                    <a:pt x="394" y="6616"/>
                    <a:pt x="354" y="6605"/>
                    <a:pt x="314" y="6605"/>
                  </a:cubicBezTo>
                  <a:cubicBezTo>
                    <a:pt x="286" y="6605"/>
                    <a:pt x="257" y="6611"/>
                    <a:pt x="229" y="6620"/>
                  </a:cubicBezTo>
                  <a:cubicBezTo>
                    <a:pt x="161" y="6643"/>
                    <a:pt x="92" y="6689"/>
                    <a:pt x="69" y="6757"/>
                  </a:cubicBezTo>
                  <a:cubicBezTo>
                    <a:pt x="1" y="6871"/>
                    <a:pt x="46" y="7077"/>
                    <a:pt x="183" y="7122"/>
                  </a:cubicBezTo>
                  <a:cubicBezTo>
                    <a:pt x="275" y="7145"/>
                    <a:pt x="366" y="7191"/>
                    <a:pt x="434" y="7213"/>
                  </a:cubicBezTo>
                  <a:cubicBezTo>
                    <a:pt x="526" y="7236"/>
                    <a:pt x="617" y="7236"/>
                    <a:pt x="708" y="7259"/>
                  </a:cubicBezTo>
                  <a:cubicBezTo>
                    <a:pt x="868" y="7259"/>
                    <a:pt x="1028" y="7213"/>
                    <a:pt x="1188" y="7168"/>
                  </a:cubicBezTo>
                  <a:cubicBezTo>
                    <a:pt x="1302" y="7145"/>
                    <a:pt x="1416" y="7099"/>
                    <a:pt x="1530" y="7054"/>
                  </a:cubicBezTo>
                  <a:cubicBezTo>
                    <a:pt x="1713" y="6962"/>
                    <a:pt x="1850" y="6871"/>
                    <a:pt x="1964" y="6734"/>
                  </a:cubicBezTo>
                  <a:cubicBezTo>
                    <a:pt x="2192" y="6529"/>
                    <a:pt x="2329" y="6232"/>
                    <a:pt x="2420" y="5958"/>
                  </a:cubicBezTo>
                  <a:cubicBezTo>
                    <a:pt x="2466" y="5798"/>
                    <a:pt x="2489" y="5639"/>
                    <a:pt x="2489" y="5479"/>
                  </a:cubicBezTo>
                  <a:cubicBezTo>
                    <a:pt x="2489" y="5296"/>
                    <a:pt x="2466" y="5136"/>
                    <a:pt x="2420" y="4977"/>
                  </a:cubicBezTo>
                  <a:cubicBezTo>
                    <a:pt x="2397" y="4908"/>
                    <a:pt x="2375" y="4840"/>
                    <a:pt x="2329" y="4794"/>
                  </a:cubicBezTo>
                  <a:cubicBezTo>
                    <a:pt x="2375" y="4748"/>
                    <a:pt x="2397" y="4726"/>
                    <a:pt x="2443" y="4680"/>
                  </a:cubicBezTo>
                  <a:cubicBezTo>
                    <a:pt x="2580" y="4497"/>
                    <a:pt x="2649" y="4246"/>
                    <a:pt x="2671" y="4018"/>
                  </a:cubicBezTo>
                  <a:cubicBezTo>
                    <a:pt x="2694" y="3767"/>
                    <a:pt x="2694" y="3493"/>
                    <a:pt x="2603" y="3242"/>
                  </a:cubicBezTo>
                  <a:cubicBezTo>
                    <a:pt x="2580" y="3173"/>
                    <a:pt x="2557" y="3128"/>
                    <a:pt x="2512" y="3059"/>
                  </a:cubicBezTo>
                  <a:cubicBezTo>
                    <a:pt x="2603" y="2968"/>
                    <a:pt x="2671" y="2854"/>
                    <a:pt x="2717" y="2740"/>
                  </a:cubicBezTo>
                  <a:cubicBezTo>
                    <a:pt x="2854" y="2489"/>
                    <a:pt x="2877" y="2192"/>
                    <a:pt x="2854" y="1918"/>
                  </a:cubicBezTo>
                  <a:cubicBezTo>
                    <a:pt x="2854" y="1758"/>
                    <a:pt x="2831" y="1598"/>
                    <a:pt x="2785" y="1439"/>
                  </a:cubicBezTo>
                  <a:cubicBezTo>
                    <a:pt x="2740" y="1302"/>
                    <a:pt x="2694" y="1165"/>
                    <a:pt x="2626" y="1051"/>
                  </a:cubicBezTo>
                  <a:cubicBezTo>
                    <a:pt x="2489" y="800"/>
                    <a:pt x="2283" y="594"/>
                    <a:pt x="2055" y="457"/>
                  </a:cubicBezTo>
                  <a:cubicBezTo>
                    <a:pt x="1827" y="297"/>
                    <a:pt x="1576" y="206"/>
                    <a:pt x="1325" y="115"/>
                  </a:cubicBezTo>
                  <a:cubicBezTo>
                    <a:pt x="1256" y="92"/>
                    <a:pt x="1165" y="46"/>
                    <a:pt x="1074" y="46"/>
                  </a:cubicBezTo>
                  <a:cubicBezTo>
                    <a:pt x="1005" y="24"/>
                    <a:pt x="937" y="24"/>
                    <a:pt x="868"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7" name="Google Shape;4973;p38">
              <a:extLst>
                <a:ext uri="{FF2B5EF4-FFF2-40B4-BE49-F238E27FC236}">
                  <a16:creationId xmlns:a16="http://schemas.microsoft.com/office/drawing/2014/main" id="{1C7A527F-7907-BCC9-E843-975C66C626F3}"/>
                </a:ext>
              </a:extLst>
            </p:cNvPr>
            <p:cNvSpPr/>
            <p:nvPr/>
          </p:nvSpPr>
          <p:spPr>
            <a:xfrm>
              <a:off x="6182402" y="2416256"/>
              <a:ext cx="35149" cy="351995"/>
            </a:xfrm>
            <a:custGeom>
              <a:avLst/>
              <a:gdLst/>
              <a:ahLst/>
              <a:cxnLst/>
              <a:rect l="l" t="t" r="r" b="b"/>
              <a:pathLst>
                <a:path w="1256" h="12578" extrusionOk="0">
                  <a:moveTo>
                    <a:pt x="936" y="1"/>
                  </a:moveTo>
                  <a:cubicBezTo>
                    <a:pt x="777" y="1"/>
                    <a:pt x="640" y="138"/>
                    <a:pt x="640" y="298"/>
                  </a:cubicBezTo>
                  <a:cubicBezTo>
                    <a:pt x="571" y="937"/>
                    <a:pt x="526" y="1599"/>
                    <a:pt x="503" y="2238"/>
                  </a:cubicBezTo>
                  <a:cubicBezTo>
                    <a:pt x="480" y="2557"/>
                    <a:pt x="457" y="2877"/>
                    <a:pt x="457" y="3196"/>
                  </a:cubicBezTo>
                  <a:cubicBezTo>
                    <a:pt x="434" y="3356"/>
                    <a:pt x="434" y="3516"/>
                    <a:pt x="434" y="3653"/>
                  </a:cubicBezTo>
                  <a:cubicBezTo>
                    <a:pt x="411" y="3813"/>
                    <a:pt x="434" y="3973"/>
                    <a:pt x="411" y="4109"/>
                  </a:cubicBezTo>
                  <a:cubicBezTo>
                    <a:pt x="411" y="4429"/>
                    <a:pt x="411" y="4749"/>
                    <a:pt x="389" y="5068"/>
                  </a:cubicBezTo>
                  <a:cubicBezTo>
                    <a:pt x="366" y="5228"/>
                    <a:pt x="343" y="5388"/>
                    <a:pt x="343" y="5570"/>
                  </a:cubicBezTo>
                  <a:cubicBezTo>
                    <a:pt x="320" y="5730"/>
                    <a:pt x="320" y="5890"/>
                    <a:pt x="297" y="6072"/>
                  </a:cubicBezTo>
                  <a:cubicBezTo>
                    <a:pt x="275" y="6734"/>
                    <a:pt x="229" y="7373"/>
                    <a:pt x="206" y="8035"/>
                  </a:cubicBezTo>
                  <a:cubicBezTo>
                    <a:pt x="138" y="9291"/>
                    <a:pt x="92" y="10546"/>
                    <a:pt x="23" y="11802"/>
                  </a:cubicBezTo>
                  <a:cubicBezTo>
                    <a:pt x="1" y="11984"/>
                    <a:pt x="1" y="12167"/>
                    <a:pt x="23" y="12327"/>
                  </a:cubicBezTo>
                  <a:cubicBezTo>
                    <a:pt x="46" y="12464"/>
                    <a:pt x="183" y="12578"/>
                    <a:pt x="320" y="12578"/>
                  </a:cubicBezTo>
                  <a:cubicBezTo>
                    <a:pt x="503" y="12578"/>
                    <a:pt x="640" y="12441"/>
                    <a:pt x="640" y="12281"/>
                  </a:cubicBezTo>
                  <a:cubicBezTo>
                    <a:pt x="685" y="11984"/>
                    <a:pt x="685" y="11687"/>
                    <a:pt x="708" y="11391"/>
                  </a:cubicBezTo>
                  <a:cubicBezTo>
                    <a:pt x="708" y="11071"/>
                    <a:pt x="731" y="10752"/>
                    <a:pt x="754" y="10455"/>
                  </a:cubicBezTo>
                  <a:cubicBezTo>
                    <a:pt x="777" y="9816"/>
                    <a:pt x="799" y="9199"/>
                    <a:pt x="845" y="8560"/>
                  </a:cubicBezTo>
                  <a:cubicBezTo>
                    <a:pt x="868" y="7921"/>
                    <a:pt x="891" y="7259"/>
                    <a:pt x="936" y="6620"/>
                  </a:cubicBezTo>
                  <a:cubicBezTo>
                    <a:pt x="959" y="6278"/>
                    <a:pt x="959" y="5935"/>
                    <a:pt x="982" y="5593"/>
                  </a:cubicBezTo>
                  <a:cubicBezTo>
                    <a:pt x="1005" y="5433"/>
                    <a:pt x="1028" y="5251"/>
                    <a:pt x="1028" y="5091"/>
                  </a:cubicBezTo>
                  <a:cubicBezTo>
                    <a:pt x="1051" y="4931"/>
                    <a:pt x="1051" y="4771"/>
                    <a:pt x="1051" y="4634"/>
                  </a:cubicBezTo>
                  <a:cubicBezTo>
                    <a:pt x="1073" y="4475"/>
                    <a:pt x="1073" y="4315"/>
                    <a:pt x="1073" y="4155"/>
                  </a:cubicBezTo>
                  <a:cubicBezTo>
                    <a:pt x="1073" y="3995"/>
                    <a:pt x="1073" y="3858"/>
                    <a:pt x="1073" y="3699"/>
                  </a:cubicBezTo>
                  <a:cubicBezTo>
                    <a:pt x="1096" y="3379"/>
                    <a:pt x="1096" y="3059"/>
                    <a:pt x="1119" y="2763"/>
                  </a:cubicBezTo>
                  <a:cubicBezTo>
                    <a:pt x="1142" y="2101"/>
                    <a:pt x="1165" y="1439"/>
                    <a:pt x="1210" y="777"/>
                  </a:cubicBezTo>
                  <a:cubicBezTo>
                    <a:pt x="1210" y="640"/>
                    <a:pt x="1210" y="480"/>
                    <a:pt x="1233" y="320"/>
                  </a:cubicBezTo>
                  <a:cubicBezTo>
                    <a:pt x="1256" y="161"/>
                    <a:pt x="1096" y="24"/>
                    <a:pt x="936"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8" name="Google Shape;4974;p38">
              <a:extLst>
                <a:ext uri="{FF2B5EF4-FFF2-40B4-BE49-F238E27FC236}">
                  <a16:creationId xmlns:a16="http://schemas.microsoft.com/office/drawing/2014/main" id="{5F7FA6BB-E4FE-4BAE-BDE5-B7340F12CEA1}"/>
                </a:ext>
              </a:extLst>
            </p:cNvPr>
            <p:cNvSpPr/>
            <p:nvPr/>
          </p:nvSpPr>
          <p:spPr>
            <a:xfrm>
              <a:off x="6202215" y="2422021"/>
              <a:ext cx="10886" cy="55606"/>
            </a:xfrm>
            <a:custGeom>
              <a:avLst/>
              <a:gdLst/>
              <a:ahLst/>
              <a:cxnLst/>
              <a:rect l="l" t="t" r="r" b="b"/>
              <a:pathLst>
                <a:path w="389" h="1987" extrusionOk="0">
                  <a:moveTo>
                    <a:pt x="251" y="0"/>
                  </a:moveTo>
                  <a:cubicBezTo>
                    <a:pt x="183" y="0"/>
                    <a:pt x="137" y="46"/>
                    <a:pt x="114" y="114"/>
                  </a:cubicBezTo>
                  <a:cubicBezTo>
                    <a:pt x="91" y="388"/>
                    <a:pt x="69" y="662"/>
                    <a:pt x="46" y="936"/>
                  </a:cubicBezTo>
                  <a:cubicBezTo>
                    <a:pt x="46" y="1073"/>
                    <a:pt x="23" y="1210"/>
                    <a:pt x="23" y="1347"/>
                  </a:cubicBezTo>
                  <a:cubicBezTo>
                    <a:pt x="23" y="1507"/>
                    <a:pt x="23" y="1689"/>
                    <a:pt x="0" y="1872"/>
                  </a:cubicBezTo>
                  <a:cubicBezTo>
                    <a:pt x="0" y="1940"/>
                    <a:pt x="69" y="1986"/>
                    <a:pt x="137" y="1986"/>
                  </a:cubicBezTo>
                  <a:cubicBezTo>
                    <a:pt x="206" y="1986"/>
                    <a:pt x="251" y="1940"/>
                    <a:pt x="251" y="1872"/>
                  </a:cubicBezTo>
                  <a:cubicBezTo>
                    <a:pt x="274" y="1712"/>
                    <a:pt x="274" y="1552"/>
                    <a:pt x="274" y="1393"/>
                  </a:cubicBezTo>
                  <a:cubicBezTo>
                    <a:pt x="274" y="1256"/>
                    <a:pt x="297" y="1119"/>
                    <a:pt x="297" y="982"/>
                  </a:cubicBezTo>
                  <a:cubicBezTo>
                    <a:pt x="297" y="868"/>
                    <a:pt x="320" y="731"/>
                    <a:pt x="320" y="617"/>
                  </a:cubicBezTo>
                  <a:cubicBezTo>
                    <a:pt x="343" y="457"/>
                    <a:pt x="343" y="297"/>
                    <a:pt x="365" y="137"/>
                  </a:cubicBezTo>
                  <a:cubicBezTo>
                    <a:pt x="388" y="69"/>
                    <a:pt x="320" y="0"/>
                    <a:pt x="251" y="0"/>
                  </a:cubicBezTo>
                  <a:close/>
                </a:path>
              </a:pathLst>
            </a:custGeom>
            <a:solidFill>
              <a:srgbClr val="C9404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9" name="Google Shape;4975;p38">
              <a:extLst>
                <a:ext uri="{FF2B5EF4-FFF2-40B4-BE49-F238E27FC236}">
                  <a16:creationId xmlns:a16="http://schemas.microsoft.com/office/drawing/2014/main" id="{4AA35040-A392-7D3C-DFB1-2796F961C074}"/>
                </a:ext>
              </a:extLst>
            </p:cNvPr>
            <p:cNvSpPr/>
            <p:nvPr/>
          </p:nvSpPr>
          <p:spPr>
            <a:xfrm>
              <a:off x="6207308" y="2419474"/>
              <a:ext cx="11530" cy="79869"/>
            </a:xfrm>
            <a:custGeom>
              <a:avLst/>
              <a:gdLst/>
              <a:ahLst/>
              <a:cxnLst/>
              <a:rect l="l" t="t" r="r" b="b"/>
              <a:pathLst>
                <a:path w="412" h="2854" extrusionOk="0">
                  <a:moveTo>
                    <a:pt x="320" y="0"/>
                  </a:moveTo>
                  <a:cubicBezTo>
                    <a:pt x="275" y="0"/>
                    <a:pt x="252" y="46"/>
                    <a:pt x="252" y="91"/>
                  </a:cubicBezTo>
                  <a:cubicBezTo>
                    <a:pt x="229" y="205"/>
                    <a:pt x="229" y="320"/>
                    <a:pt x="206" y="434"/>
                  </a:cubicBezTo>
                  <a:cubicBezTo>
                    <a:pt x="183" y="525"/>
                    <a:pt x="183" y="639"/>
                    <a:pt x="183" y="730"/>
                  </a:cubicBezTo>
                  <a:cubicBezTo>
                    <a:pt x="161" y="959"/>
                    <a:pt x="138" y="1187"/>
                    <a:pt x="115" y="1415"/>
                  </a:cubicBezTo>
                  <a:cubicBezTo>
                    <a:pt x="115" y="1507"/>
                    <a:pt x="92" y="1598"/>
                    <a:pt x="92" y="1689"/>
                  </a:cubicBezTo>
                  <a:cubicBezTo>
                    <a:pt x="92" y="1803"/>
                    <a:pt x="69" y="1917"/>
                    <a:pt x="69" y="2031"/>
                  </a:cubicBezTo>
                  <a:cubicBezTo>
                    <a:pt x="46" y="2283"/>
                    <a:pt x="24" y="2534"/>
                    <a:pt x="1" y="2785"/>
                  </a:cubicBezTo>
                  <a:cubicBezTo>
                    <a:pt x="1" y="2830"/>
                    <a:pt x="46" y="2853"/>
                    <a:pt x="92" y="2853"/>
                  </a:cubicBezTo>
                  <a:cubicBezTo>
                    <a:pt x="138" y="2853"/>
                    <a:pt x="161" y="2830"/>
                    <a:pt x="183" y="2785"/>
                  </a:cubicBezTo>
                  <a:cubicBezTo>
                    <a:pt x="183" y="2534"/>
                    <a:pt x="206" y="2283"/>
                    <a:pt x="229" y="2031"/>
                  </a:cubicBezTo>
                  <a:cubicBezTo>
                    <a:pt x="229" y="1917"/>
                    <a:pt x="252" y="1826"/>
                    <a:pt x="252" y="1712"/>
                  </a:cubicBezTo>
                  <a:cubicBezTo>
                    <a:pt x="275" y="1621"/>
                    <a:pt x="275" y="1507"/>
                    <a:pt x="275" y="1415"/>
                  </a:cubicBezTo>
                  <a:cubicBezTo>
                    <a:pt x="298" y="1187"/>
                    <a:pt x="320" y="959"/>
                    <a:pt x="343" y="753"/>
                  </a:cubicBezTo>
                  <a:cubicBezTo>
                    <a:pt x="343" y="639"/>
                    <a:pt x="366" y="548"/>
                    <a:pt x="366" y="434"/>
                  </a:cubicBezTo>
                  <a:cubicBezTo>
                    <a:pt x="366" y="388"/>
                    <a:pt x="389" y="342"/>
                    <a:pt x="389" y="274"/>
                  </a:cubicBezTo>
                  <a:cubicBezTo>
                    <a:pt x="389" y="205"/>
                    <a:pt x="412" y="160"/>
                    <a:pt x="412" y="91"/>
                  </a:cubicBezTo>
                  <a:cubicBezTo>
                    <a:pt x="412" y="46"/>
                    <a:pt x="366" y="0"/>
                    <a:pt x="320"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0" name="Google Shape;4976;p38">
              <a:extLst>
                <a:ext uri="{FF2B5EF4-FFF2-40B4-BE49-F238E27FC236}">
                  <a16:creationId xmlns:a16="http://schemas.microsoft.com/office/drawing/2014/main" id="{E5050A6D-F9C1-6843-996F-B7FEFA7EF51D}"/>
                </a:ext>
              </a:extLst>
            </p:cNvPr>
            <p:cNvSpPr/>
            <p:nvPr/>
          </p:nvSpPr>
          <p:spPr>
            <a:xfrm>
              <a:off x="6179198" y="2422796"/>
              <a:ext cx="30700" cy="341137"/>
            </a:xfrm>
            <a:custGeom>
              <a:avLst/>
              <a:gdLst/>
              <a:ahLst/>
              <a:cxnLst/>
              <a:rect l="l" t="t" r="r" b="b"/>
              <a:pathLst>
                <a:path w="1097" h="12190" extrusionOk="0">
                  <a:moveTo>
                    <a:pt x="982" y="1"/>
                  </a:moveTo>
                  <a:cubicBezTo>
                    <a:pt x="937" y="1"/>
                    <a:pt x="868" y="46"/>
                    <a:pt x="868" y="92"/>
                  </a:cubicBezTo>
                  <a:cubicBezTo>
                    <a:pt x="868" y="252"/>
                    <a:pt x="868" y="412"/>
                    <a:pt x="845" y="548"/>
                  </a:cubicBezTo>
                  <a:cubicBezTo>
                    <a:pt x="845" y="708"/>
                    <a:pt x="823" y="868"/>
                    <a:pt x="777" y="1028"/>
                  </a:cubicBezTo>
                  <a:cubicBezTo>
                    <a:pt x="786" y="1019"/>
                    <a:pt x="791" y="1014"/>
                    <a:pt x="794" y="1009"/>
                  </a:cubicBezTo>
                  <a:lnTo>
                    <a:pt x="794" y="1009"/>
                  </a:lnTo>
                  <a:cubicBezTo>
                    <a:pt x="728" y="1341"/>
                    <a:pt x="662" y="1653"/>
                    <a:pt x="617" y="1986"/>
                  </a:cubicBezTo>
                  <a:cubicBezTo>
                    <a:pt x="572" y="2283"/>
                    <a:pt x="549" y="2603"/>
                    <a:pt x="526" y="2922"/>
                  </a:cubicBezTo>
                  <a:cubicBezTo>
                    <a:pt x="480" y="3242"/>
                    <a:pt x="435" y="3539"/>
                    <a:pt x="389" y="3858"/>
                  </a:cubicBezTo>
                  <a:cubicBezTo>
                    <a:pt x="366" y="4178"/>
                    <a:pt x="320" y="4474"/>
                    <a:pt x="275" y="4794"/>
                  </a:cubicBezTo>
                  <a:cubicBezTo>
                    <a:pt x="252" y="4954"/>
                    <a:pt x="229" y="5114"/>
                    <a:pt x="229" y="5273"/>
                  </a:cubicBezTo>
                  <a:cubicBezTo>
                    <a:pt x="206" y="5410"/>
                    <a:pt x="184" y="5547"/>
                    <a:pt x="184" y="5707"/>
                  </a:cubicBezTo>
                  <a:cubicBezTo>
                    <a:pt x="161" y="6027"/>
                    <a:pt x="138" y="6369"/>
                    <a:pt x="115" y="6688"/>
                  </a:cubicBezTo>
                  <a:cubicBezTo>
                    <a:pt x="92" y="7008"/>
                    <a:pt x="92" y="7328"/>
                    <a:pt x="69" y="7670"/>
                  </a:cubicBezTo>
                  <a:cubicBezTo>
                    <a:pt x="69" y="7830"/>
                    <a:pt x="69" y="7990"/>
                    <a:pt x="69" y="8149"/>
                  </a:cubicBezTo>
                  <a:cubicBezTo>
                    <a:pt x="69" y="8332"/>
                    <a:pt x="47" y="8492"/>
                    <a:pt x="47" y="8651"/>
                  </a:cubicBezTo>
                  <a:cubicBezTo>
                    <a:pt x="47" y="8811"/>
                    <a:pt x="47" y="8948"/>
                    <a:pt x="47" y="9085"/>
                  </a:cubicBezTo>
                  <a:cubicBezTo>
                    <a:pt x="47" y="9222"/>
                    <a:pt x="47" y="9359"/>
                    <a:pt x="24" y="9496"/>
                  </a:cubicBezTo>
                  <a:cubicBezTo>
                    <a:pt x="24" y="9633"/>
                    <a:pt x="24" y="9747"/>
                    <a:pt x="24" y="9884"/>
                  </a:cubicBezTo>
                  <a:cubicBezTo>
                    <a:pt x="24" y="10044"/>
                    <a:pt x="24" y="10181"/>
                    <a:pt x="24" y="10318"/>
                  </a:cubicBezTo>
                  <a:cubicBezTo>
                    <a:pt x="24" y="10455"/>
                    <a:pt x="1" y="10592"/>
                    <a:pt x="1" y="10729"/>
                  </a:cubicBezTo>
                  <a:cubicBezTo>
                    <a:pt x="24" y="10866"/>
                    <a:pt x="24" y="11025"/>
                    <a:pt x="24" y="11162"/>
                  </a:cubicBezTo>
                  <a:cubicBezTo>
                    <a:pt x="24" y="11299"/>
                    <a:pt x="24" y="11436"/>
                    <a:pt x="1" y="11550"/>
                  </a:cubicBezTo>
                  <a:cubicBezTo>
                    <a:pt x="1" y="11710"/>
                    <a:pt x="1" y="11847"/>
                    <a:pt x="24" y="12007"/>
                  </a:cubicBezTo>
                  <a:cubicBezTo>
                    <a:pt x="47" y="12098"/>
                    <a:pt x="161" y="12189"/>
                    <a:pt x="252" y="12189"/>
                  </a:cubicBezTo>
                  <a:cubicBezTo>
                    <a:pt x="366" y="12189"/>
                    <a:pt x="480" y="12121"/>
                    <a:pt x="503" y="12030"/>
                  </a:cubicBezTo>
                  <a:cubicBezTo>
                    <a:pt x="549" y="11870"/>
                    <a:pt x="549" y="11687"/>
                    <a:pt x="572" y="11527"/>
                  </a:cubicBezTo>
                  <a:cubicBezTo>
                    <a:pt x="572" y="11368"/>
                    <a:pt x="594" y="11208"/>
                    <a:pt x="594" y="11071"/>
                  </a:cubicBezTo>
                  <a:cubicBezTo>
                    <a:pt x="594" y="10888"/>
                    <a:pt x="594" y="10729"/>
                    <a:pt x="594" y="10569"/>
                  </a:cubicBezTo>
                  <a:cubicBezTo>
                    <a:pt x="617" y="10409"/>
                    <a:pt x="617" y="10226"/>
                    <a:pt x="617" y="10067"/>
                  </a:cubicBezTo>
                  <a:cubicBezTo>
                    <a:pt x="617" y="9747"/>
                    <a:pt x="640" y="9450"/>
                    <a:pt x="640" y="9131"/>
                  </a:cubicBezTo>
                  <a:cubicBezTo>
                    <a:pt x="663" y="8948"/>
                    <a:pt x="640" y="8788"/>
                    <a:pt x="663" y="8606"/>
                  </a:cubicBezTo>
                  <a:cubicBezTo>
                    <a:pt x="663" y="8446"/>
                    <a:pt x="663" y="8263"/>
                    <a:pt x="663" y="8104"/>
                  </a:cubicBezTo>
                  <a:cubicBezTo>
                    <a:pt x="663" y="7944"/>
                    <a:pt x="663" y="7761"/>
                    <a:pt x="686" y="7602"/>
                  </a:cubicBezTo>
                  <a:cubicBezTo>
                    <a:pt x="686" y="7442"/>
                    <a:pt x="686" y="7305"/>
                    <a:pt x="708" y="7145"/>
                  </a:cubicBezTo>
                  <a:cubicBezTo>
                    <a:pt x="708" y="6803"/>
                    <a:pt x="731" y="6460"/>
                    <a:pt x="754" y="6141"/>
                  </a:cubicBezTo>
                  <a:cubicBezTo>
                    <a:pt x="754" y="5981"/>
                    <a:pt x="777" y="5821"/>
                    <a:pt x="777" y="5661"/>
                  </a:cubicBezTo>
                  <a:cubicBezTo>
                    <a:pt x="800" y="5524"/>
                    <a:pt x="823" y="5365"/>
                    <a:pt x="823" y="5228"/>
                  </a:cubicBezTo>
                  <a:cubicBezTo>
                    <a:pt x="845" y="5068"/>
                    <a:pt x="845" y="4908"/>
                    <a:pt x="868" y="4748"/>
                  </a:cubicBezTo>
                  <a:cubicBezTo>
                    <a:pt x="891" y="4589"/>
                    <a:pt x="891" y="4429"/>
                    <a:pt x="914" y="4269"/>
                  </a:cubicBezTo>
                  <a:cubicBezTo>
                    <a:pt x="937" y="4132"/>
                    <a:pt x="937" y="3972"/>
                    <a:pt x="960" y="3813"/>
                  </a:cubicBezTo>
                  <a:cubicBezTo>
                    <a:pt x="960" y="3676"/>
                    <a:pt x="982" y="3516"/>
                    <a:pt x="982" y="3379"/>
                  </a:cubicBezTo>
                  <a:cubicBezTo>
                    <a:pt x="1005" y="3036"/>
                    <a:pt x="1028" y="2717"/>
                    <a:pt x="1028" y="2397"/>
                  </a:cubicBezTo>
                  <a:cubicBezTo>
                    <a:pt x="1028" y="2078"/>
                    <a:pt x="1028" y="1735"/>
                    <a:pt x="1028" y="1416"/>
                  </a:cubicBezTo>
                  <a:cubicBezTo>
                    <a:pt x="1051" y="1096"/>
                    <a:pt x="1074" y="777"/>
                    <a:pt x="1074" y="457"/>
                  </a:cubicBezTo>
                  <a:lnTo>
                    <a:pt x="1097" y="115"/>
                  </a:lnTo>
                  <a:cubicBezTo>
                    <a:pt x="1097" y="46"/>
                    <a:pt x="1051" y="1"/>
                    <a:pt x="982"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1" name="Google Shape;4977;p38">
              <a:extLst>
                <a:ext uri="{FF2B5EF4-FFF2-40B4-BE49-F238E27FC236}">
                  <a16:creationId xmlns:a16="http://schemas.microsoft.com/office/drawing/2014/main" id="{71544E66-3772-82CF-4DB7-EC86CAC271BF}"/>
                </a:ext>
              </a:extLst>
            </p:cNvPr>
            <p:cNvSpPr/>
            <p:nvPr/>
          </p:nvSpPr>
          <p:spPr>
            <a:xfrm>
              <a:off x="6116609" y="2411163"/>
              <a:ext cx="28125" cy="219766"/>
            </a:xfrm>
            <a:custGeom>
              <a:avLst/>
              <a:gdLst/>
              <a:ahLst/>
              <a:cxnLst/>
              <a:rect l="l" t="t" r="r" b="b"/>
              <a:pathLst>
                <a:path w="1005" h="7853" extrusionOk="0">
                  <a:moveTo>
                    <a:pt x="891" y="0"/>
                  </a:moveTo>
                  <a:cubicBezTo>
                    <a:pt x="822" y="0"/>
                    <a:pt x="777" y="69"/>
                    <a:pt x="777" y="114"/>
                  </a:cubicBezTo>
                  <a:cubicBezTo>
                    <a:pt x="754" y="434"/>
                    <a:pt x="754" y="776"/>
                    <a:pt x="685" y="1073"/>
                  </a:cubicBezTo>
                  <a:cubicBezTo>
                    <a:pt x="663" y="1233"/>
                    <a:pt x="640" y="1415"/>
                    <a:pt x="617" y="1575"/>
                  </a:cubicBezTo>
                  <a:cubicBezTo>
                    <a:pt x="594" y="1712"/>
                    <a:pt x="594" y="1872"/>
                    <a:pt x="571" y="2032"/>
                  </a:cubicBezTo>
                  <a:cubicBezTo>
                    <a:pt x="548" y="2192"/>
                    <a:pt x="526" y="2351"/>
                    <a:pt x="503" y="2511"/>
                  </a:cubicBezTo>
                  <a:cubicBezTo>
                    <a:pt x="480" y="2671"/>
                    <a:pt x="457" y="2808"/>
                    <a:pt x="434" y="2968"/>
                  </a:cubicBezTo>
                  <a:cubicBezTo>
                    <a:pt x="411" y="3127"/>
                    <a:pt x="411" y="3287"/>
                    <a:pt x="389" y="3470"/>
                  </a:cubicBezTo>
                  <a:cubicBezTo>
                    <a:pt x="366" y="3630"/>
                    <a:pt x="343" y="3789"/>
                    <a:pt x="320" y="3949"/>
                  </a:cubicBezTo>
                  <a:cubicBezTo>
                    <a:pt x="320" y="4109"/>
                    <a:pt x="320" y="4246"/>
                    <a:pt x="297" y="4383"/>
                  </a:cubicBezTo>
                  <a:cubicBezTo>
                    <a:pt x="275" y="4543"/>
                    <a:pt x="252" y="4702"/>
                    <a:pt x="252" y="4839"/>
                  </a:cubicBezTo>
                  <a:cubicBezTo>
                    <a:pt x="229" y="4999"/>
                    <a:pt x="229" y="5136"/>
                    <a:pt x="206" y="5296"/>
                  </a:cubicBezTo>
                  <a:cubicBezTo>
                    <a:pt x="183" y="5433"/>
                    <a:pt x="183" y="5592"/>
                    <a:pt x="160" y="5752"/>
                  </a:cubicBezTo>
                  <a:cubicBezTo>
                    <a:pt x="138" y="5912"/>
                    <a:pt x="138" y="6049"/>
                    <a:pt x="115" y="6209"/>
                  </a:cubicBezTo>
                  <a:cubicBezTo>
                    <a:pt x="92" y="6369"/>
                    <a:pt x="92" y="6528"/>
                    <a:pt x="69" y="6688"/>
                  </a:cubicBezTo>
                  <a:cubicBezTo>
                    <a:pt x="46" y="6825"/>
                    <a:pt x="46" y="6985"/>
                    <a:pt x="46" y="7145"/>
                  </a:cubicBezTo>
                  <a:cubicBezTo>
                    <a:pt x="23" y="7304"/>
                    <a:pt x="1" y="7464"/>
                    <a:pt x="46" y="7624"/>
                  </a:cubicBezTo>
                  <a:cubicBezTo>
                    <a:pt x="69" y="7670"/>
                    <a:pt x="92" y="7715"/>
                    <a:pt x="115" y="7761"/>
                  </a:cubicBezTo>
                  <a:cubicBezTo>
                    <a:pt x="183" y="7807"/>
                    <a:pt x="252" y="7852"/>
                    <a:pt x="320" y="7852"/>
                  </a:cubicBezTo>
                  <a:cubicBezTo>
                    <a:pt x="411" y="7852"/>
                    <a:pt x="480" y="7829"/>
                    <a:pt x="548" y="7761"/>
                  </a:cubicBezTo>
                  <a:cubicBezTo>
                    <a:pt x="594" y="7715"/>
                    <a:pt x="617" y="7670"/>
                    <a:pt x="640" y="7601"/>
                  </a:cubicBezTo>
                  <a:cubicBezTo>
                    <a:pt x="640" y="7601"/>
                    <a:pt x="640" y="7578"/>
                    <a:pt x="640" y="7555"/>
                  </a:cubicBezTo>
                  <a:cubicBezTo>
                    <a:pt x="640" y="7555"/>
                    <a:pt x="663" y="7555"/>
                    <a:pt x="663" y="7533"/>
                  </a:cubicBezTo>
                  <a:cubicBezTo>
                    <a:pt x="663" y="7533"/>
                    <a:pt x="663" y="7533"/>
                    <a:pt x="663" y="7555"/>
                  </a:cubicBezTo>
                  <a:cubicBezTo>
                    <a:pt x="663" y="7487"/>
                    <a:pt x="663" y="7441"/>
                    <a:pt x="685" y="7373"/>
                  </a:cubicBezTo>
                  <a:cubicBezTo>
                    <a:pt x="685" y="7304"/>
                    <a:pt x="685" y="7236"/>
                    <a:pt x="685" y="7167"/>
                  </a:cubicBezTo>
                  <a:cubicBezTo>
                    <a:pt x="708" y="7008"/>
                    <a:pt x="708" y="6848"/>
                    <a:pt x="731" y="6688"/>
                  </a:cubicBezTo>
                  <a:cubicBezTo>
                    <a:pt x="754" y="6528"/>
                    <a:pt x="754" y="6369"/>
                    <a:pt x="754" y="6209"/>
                  </a:cubicBezTo>
                  <a:cubicBezTo>
                    <a:pt x="777" y="6049"/>
                    <a:pt x="799" y="5889"/>
                    <a:pt x="799" y="5729"/>
                  </a:cubicBezTo>
                  <a:cubicBezTo>
                    <a:pt x="822" y="5592"/>
                    <a:pt x="822" y="5433"/>
                    <a:pt x="845" y="5296"/>
                  </a:cubicBezTo>
                  <a:cubicBezTo>
                    <a:pt x="868" y="5136"/>
                    <a:pt x="868" y="4976"/>
                    <a:pt x="891" y="4839"/>
                  </a:cubicBezTo>
                  <a:cubicBezTo>
                    <a:pt x="891" y="4679"/>
                    <a:pt x="914" y="4520"/>
                    <a:pt x="914" y="4383"/>
                  </a:cubicBezTo>
                  <a:cubicBezTo>
                    <a:pt x="914" y="4223"/>
                    <a:pt x="936" y="4063"/>
                    <a:pt x="936" y="3903"/>
                  </a:cubicBezTo>
                  <a:cubicBezTo>
                    <a:pt x="936" y="3744"/>
                    <a:pt x="959" y="3584"/>
                    <a:pt x="959" y="3424"/>
                  </a:cubicBezTo>
                  <a:cubicBezTo>
                    <a:pt x="959" y="3264"/>
                    <a:pt x="982" y="3082"/>
                    <a:pt x="982" y="2922"/>
                  </a:cubicBezTo>
                  <a:cubicBezTo>
                    <a:pt x="982" y="2785"/>
                    <a:pt x="1005" y="2625"/>
                    <a:pt x="1005" y="2488"/>
                  </a:cubicBezTo>
                  <a:cubicBezTo>
                    <a:pt x="1005" y="2328"/>
                    <a:pt x="982" y="2192"/>
                    <a:pt x="982" y="2032"/>
                  </a:cubicBezTo>
                  <a:cubicBezTo>
                    <a:pt x="982" y="1872"/>
                    <a:pt x="982" y="1735"/>
                    <a:pt x="982" y="1575"/>
                  </a:cubicBezTo>
                  <a:cubicBezTo>
                    <a:pt x="982" y="1415"/>
                    <a:pt x="1005" y="1256"/>
                    <a:pt x="1005" y="1073"/>
                  </a:cubicBezTo>
                  <a:cubicBezTo>
                    <a:pt x="1005" y="936"/>
                    <a:pt x="1005" y="776"/>
                    <a:pt x="1005" y="617"/>
                  </a:cubicBezTo>
                  <a:cubicBezTo>
                    <a:pt x="1005" y="457"/>
                    <a:pt x="1005" y="297"/>
                    <a:pt x="1005" y="137"/>
                  </a:cubicBezTo>
                  <a:cubicBezTo>
                    <a:pt x="1005" y="69"/>
                    <a:pt x="959" y="23"/>
                    <a:pt x="891"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2" name="Google Shape;4978;p38">
              <a:extLst>
                <a:ext uri="{FF2B5EF4-FFF2-40B4-BE49-F238E27FC236}">
                  <a16:creationId xmlns:a16="http://schemas.microsoft.com/office/drawing/2014/main" id="{3530A7D9-F2B8-64FB-019E-0F230E8B956B}"/>
                </a:ext>
              </a:extLst>
            </p:cNvPr>
            <p:cNvSpPr/>
            <p:nvPr/>
          </p:nvSpPr>
          <p:spPr>
            <a:xfrm>
              <a:off x="6118540" y="2646237"/>
              <a:ext cx="14076" cy="13433"/>
            </a:xfrm>
            <a:custGeom>
              <a:avLst/>
              <a:gdLst/>
              <a:ahLst/>
              <a:cxnLst/>
              <a:rect l="l" t="t" r="r" b="b"/>
              <a:pathLst>
                <a:path w="503" h="480" extrusionOk="0">
                  <a:moveTo>
                    <a:pt x="251" y="0"/>
                  </a:moveTo>
                  <a:cubicBezTo>
                    <a:pt x="137" y="0"/>
                    <a:pt x="0" y="91"/>
                    <a:pt x="0" y="228"/>
                  </a:cubicBezTo>
                  <a:cubicBezTo>
                    <a:pt x="0" y="342"/>
                    <a:pt x="114" y="479"/>
                    <a:pt x="228" y="479"/>
                  </a:cubicBezTo>
                  <a:cubicBezTo>
                    <a:pt x="365" y="479"/>
                    <a:pt x="479" y="388"/>
                    <a:pt x="502" y="251"/>
                  </a:cubicBezTo>
                  <a:cubicBezTo>
                    <a:pt x="502" y="114"/>
                    <a:pt x="388" y="0"/>
                    <a:pt x="251"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3" name="Google Shape;4979;p38">
              <a:extLst>
                <a:ext uri="{FF2B5EF4-FFF2-40B4-BE49-F238E27FC236}">
                  <a16:creationId xmlns:a16="http://schemas.microsoft.com/office/drawing/2014/main" id="{44F6981E-3358-A2F5-25D0-5C86F43F2C83}"/>
                </a:ext>
              </a:extLst>
            </p:cNvPr>
            <p:cNvSpPr/>
            <p:nvPr/>
          </p:nvSpPr>
          <p:spPr>
            <a:xfrm>
              <a:off x="6078913" y="2503765"/>
              <a:ext cx="22388" cy="150783"/>
            </a:xfrm>
            <a:custGeom>
              <a:avLst/>
              <a:gdLst/>
              <a:ahLst/>
              <a:cxnLst/>
              <a:rect l="l" t="t" r="r" b="b"/>
              <a:pathLst>
                <a:path w="800" h="5388" extrusionOk="0">
                  <a:moveTo>
                    <a:pt x="708" y="1"/>
                  </a:moveTo>
                  <a:cubicBezTo>
                    <a:pt x="663" y="1"/>
                    <a:pt x="640" y="24"/>
                    <a:pt x="640" y="69"/>
                  </a:cubicBezTo>
                  <a:cubicBezTo>
                    <a:pt x="617" y="252"/>
                    <a:pt x="617" y="435"/>
                    <a:pt x="594" y="617"/>
                  </a:cubicBezTo>
                  <a:cubicBezTo>
                    <a:pt x="572" y="823"/>
                    <a:pt x="549" y="1005"/>
                    <a:pt x="526" y="1211"/>
                  </a:cubicBezTo>
                  <a:cubicBezTo>
                    <a:pt x="503" y="1370"/>
                    <a:pt x="480" y="1553"/>
                    <a:pt x="457" y="1736"/>
                  </a:cubicBezTo>
                  <a:cubicBezTo>
                    <a:pt x="412" y="1918"/>
                    <a:pt x="389" y="2078"/>
                    <a:pt x="366" y="2261"/>
                  </a:cubicBezTo>
                  <a:cubicBezTo>
                    <a:pt x="366" y="2238"/>
                    <a:pt x="366" y="2238"/>
                    <a:pt x="366" y="2215"/>
                  </a:cubicBezTo>
                  <a:cubicBezTo>
                    <a:pt x="343" y="2329"/>
                    <a:pt x="320" y="2466"/>
                    <a:pt x="298" y="2580"/>
                  </a:cubicBezTo>
                  <a:cubicBezTo>
                    <a:pt x="275" y="2717"/>
                    <a:pt x="275" y="2831"/>
                    <a:pt x="252" y="2968"/>
                  </a:cubicBezTo>
                  <a:cubicBezTo>
                    <a:pt x="206" y="3197"/>
                    <a:pt x="184" y="3448"/>
                    <a:pt x="161" y="3676"/>
                  </a:cubicBezTo>
                  <a:cubicBezTo>
                    <a:pt x="138" y="3950"/>
                    <a:pt x="92" y="4201"/>
                    <a:pt x="69" y="4475"/>
                  </a:cubicBezTo>
                  <a:cubicBezTo>
                    <a:pt x="69" y="4589"/>
                    <a:pt x="47" y="4680"/>
                    <a:pt x="47" y="4794"/>
                  </a:cubicBezTo>
                  <a:cubicBezTo>
                    <a:pt x="47" y="4931"/>
                    <a:pt x="1" y="5114"/>
                    <a:pt x="92" y="5228"/>
                  </a:cubicBezTo>
                  <a:cubicBezTo>
                    <a:pt x="115" y="5274"/>
                    <a:pt x="138" y="5319"/>
                    <a:pt x="184" y="5342"/>
                  </a:cubicBezTo>
                  <a:cubicBezTo>
                    <a:pt x="229" y="5365"/>
                    <a:pt x="275" y="5388"/>
                    <a:pt x="320" y="5388"/>
                  </a:cubicBezTo>
                  <a:cubicBezTo>
                    <a:pt x="366" y="5388"/>
                    <a:pt x="412" y="5388"/>
                    <a:pt x="457" y="5365"/>
                  </a:cubicBezTo>
                  <a:cubicBezTo>
                    <a:pt x="526" y="5319"/>
                    <a:pt x="549" y="5274"/>
                    <a:pt x="594" y="5205"/>
                  </a:cubicBezTo>
                  <a:cubicBezTo>
                    <a:pt x="617" y="5114"/>
                    <a:pt x="617" y="5023"/>
                    <a:pt x="640" y="4931"/>
                  </a:cubicBezTo>
                  <a:cubicBezTo>
                    <a:pt x="640" y="4863"/>
                    <a:pt x="640" y="4794"/>
                    <a:pt x="640" y="4726"/>
                  </a:cubicBezTo>
                  <a:cubicBezTo>
                    <a:pt x="640" y="4566"/>
                    <a:pt x="640" y="4429"/>
                    <a:pt x="663" y="4269"/>
                  </a:cubicBezTo>
                  <a:cubicBezTo>
                    <a:pt x="663" y="4110"/>
                    <a:pt x="686" y="3950"/>
                    <a:pt x="686" y="3790"/>
                  </a:cubicBezTo>
                  <a:cubicBezTo>
                    <a:pt x="708" y="3630"/>
                    <a:pt x="708" y="3470"/>
                    <a:pt x="708" y="3311"/>
                  </a:cubicBezTo>
                  <a:cubicBezTo>
                    <a:pt x="708" y="3151"/>
                    <a:pt x="731" y="2991"/>
                    <a:pt x="731" y="2831"/>
                  </a:cubicBezTo>
                  <a:cubicBezTo>
                    <a:pt x="731" y="2672"/>
                    <a:pt x="731" y="2512"/>
                    <a:pt x="754" y="2352"/>
                  </a:cubicBezTo>
                  <a:cubicBezTo>
                    <a:pt x="754" y="2215"/>
                    <a:pt x="754" y="2055"/>
                    <a:pt x="777" y="1895"/>
                  </a:cubicBezTo>
                  <a:cubicBezTo>
                    <a:pt x="777" y="1759"/>
                    <a:pt x="777" y="1599"/>
                    <a:pt x="777" y="1439"/>
                  </a:cubicBezTo>
                  <a:cubicBezTo>
                    <a:pt x="777" y="1211"/>
                    <a:pt x="777" y="982"/>
                    <a:pt x="777" y="754"/>
                  </a:cubicBezTo>
                  <a:cubicBezTo>
                    <a:pt x="777" y="663"/>
                    <a:pt x="777" y="549"/>
                    <a:pt x="777" y="435"/>
                  </a:cubicBezTo>
                  <a:cubicBezTo>
                    <a:pt x="777" y="321"/>
                    <a:pt x="800" y="206"/>
                    <a:pt x="800" y="92"/>
                  </a:cubicBezTo>
                  <a:cubicBezTo>
                    <a:pt x="800" y="47"/>
                    <a:pt x="754" y="1"/>
                    <a:pt x="731"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4" name="Google Shape;4980;p38">
              <a:extLst>
                <a:ext uri="{FF2B5EF4-FFF2-40B4-BE49-F238E27FC236}">
                  <a16:creationId xmlns:a16="http://schemas.microsoft.com/office/drawing/2014/main" id="{D9BBD15B-0DB2-BD1B-0394-6E0682BAE2ED}"/>
                </a:ext>
              </a:extLst>
            </p:cNvPr>
            <p:cNvSpPr/>
            <p:nvPr/>
          </p:nvSpPr>
          <p:spPr>
            <a:xfrm>
              <a:off x="7017278" y="2355585"/>
              <a:ext cx="158423" cy="134804"/>
            </a:xfrm>
            <a:custGeom>
              <a:avLst/>
              <a:gdLst/>
              <a:ahLst/>
              <a:cxnLst/>
              <a:rect l="l" t="t" r="r" b="b"/>
              <a:pathLst>
                <a:path w="5661" h="4817" extrusionOk="0">
                  <a:moveTo>
                    <a:pt x="5250" y="1"/>
                  </a:moveTo>
                  <a:cubicBezTo>
                    <a:pt x="5227" y="1"/>
                    <a:pt x="5182" y="23"/>
                    <a:pt x="5136" y="46"/>
                  </a:cubicBezTo>
                  <a:cubicBezTo>
                    <a:pt x="5090" y="46"/>
                    <a:pt x="5045" y="69"/>
                    <a:pt x="4999" y="92"/>
                  </a:cubicBezTo>
                  <a:cubicBezTo>
                    <a:pt x="4931" y="137"/>
                    <a:pt x="4862" y="160"/>
                    <a:pt x="4794" y="183"/>
                  </a:cubicBezTo>
                  <a:cubicBezTo>
                    <a:pt x="4611" y="274"/>
                    <a:pt x="4428" y="343"/>
                    <a:pt x="4223" y="389"/>
                  </a:cubicBezTo>
                  <a:lnTo>
                    <a:pt x="4200" y="411"/>
                  </a:lnTo>
                  <a:lnTo>
                    <a:pt x="4223" y="411"/>
                  </a:lnTo>
                  <a:lnTo>
                    <a:pt x="4063" y="457"/>
                  </a:lnTo>
                  <a:lnTo>
                    <a:pt x="3972" y="480"/>
                  </a:lnTo>
                  <a:lnTo>
                    <a:pt x="3995" y="480"/>
                  </a:lnTo>
                  <a:cubicBezTo>
                    <a:pt x="3881" y="503"/>
                    <a:pt x="3766" y="525"/>
                    <a:pt x="3630" y="548"/>
                  </a:cubicBezTo>
                  <a:cubicBezTo>
                    <a:pt x="3561" y="571"/>
                    <a:pt x="3493" y="594"/>
                    <a:pt x="3424" y="617"/>
                  </a:cubicBezTo>
                  <a:cubicBezTo>
                    <a:pt x="3310" y="640"/>
                    <a:pt x="3196" y="662"/>
                    <a:pt x="3105" y="685"/>
                  </a:cubicBezTo>
                  <a:cubicBezTo>
                    <a:pt x="2990" y="708"/>
                    <a:pt x="2899" y="731"/>
                    <a:pt x="2808" y="754"/>
                  </a:cubicBezTo>
                  <a:cubicBezTo>
                    <a:pt x="2602" y="822"/>
                    <a:pt x="2397" y="868"/>
                    <a:pt x="2169" y="891"/>
                  </a:cubicBezTo>
                  <a:cubicBezTo>
                    <a:pt x="2077" y="914"/>
                    <a:pt x="1986" y="936"/>
                    <a:pt x="1895" y="959"/>
                  </a:cubicBezTo>
                  <a:cubicBezTo>
                    <a:pt x="1781" y="982"/>
                    <a:pt x="1667" y="1028"/>
                    <a:pt x="1575" y="1050"/>
                  </a:cubicBezTo>
                  <a:cubicBezTo>
                    <a:pt x="1393" y="1096"/>
                    <a:pt x="1233" y="1142"/>
                    <a:pt x="1050" y="1187"/>
                  </a:cubicBezTo>
                  <a:lnTo>
                    <a:pt x="1005" y="1187"/>
                  </a:lnTo>
                  <a:lnTo>
                    <a:pt x="959" y="1073"/>
                  </a:lnTo>
                  <a:cubicBezTo>
                    <a:pt x="936" y="959"/>
                    <a:pt x="822" y="936"/>
                    <a:pt x="754" y="936"/>
                  </a:cubicBezTo>
                  <a:lnTo>
                    <a:pt x="662" y="936"/>
                  </a:lnTo>
                  <a:cubicBezTo>
                    <a:pt x="617" y="959"/>
                    <a:pt x="571" y="1005"/>
                    <a:pt x="548" y="1073"/>
                  </a:cubicBezTo>
                  <a:cubicBezTo>
                    <a:pt x="525" y="1142"/>
                    <a:pt x="525" y="1187"/>
                    <a:pt x="548" y="1256"/>
                  </a:cubicBezTo>
                  <a:lnTo>
                    <a:pt x="571" y="1302"/>
                  </a:lnTo>
                  <a:cubicBezTo>
                    <a:pt x="617" y="1484"/>
                    <a:pt x="639" y="1712"/>
                    <a:pt x="662" y="1963"/>
                  </a:cubicBezTo>
                  <a:cubicBezTo>
                    <a:pt x="662" y="2055"/>
                    <a:pt x="662" y="2169"/>
                    <a:pt x="662" y="2260"/>
                  </a:cubicBezTo>
                  <a:cubicBezTo>
                    <a:pt x="639" y="2397"/>
                    <a:pt x="639" y="2534"/>
                    <a:pt x="617" y="2671"/>
                  </a:cubicBezTo>
                  <a:cubicBezTo>
                    <a:pt x="594" y="2922"/>
                    <a:pt x="571" y="3173"/>
                    <a:pt x="502" y="3424"/>
                  </a:cubicBezTo>
                  <a:cubicBezTo>
                    <a:pt x="434" y="3698"/>
                    <a:pt x="343" y="3949"/>
                    <a:pt x="229" y="4200"/>
                  </a:cubicBezTo>
                  <a:cubicBezTo>
                    <a:pt x="183" y="4246"/>
                    <a:pt x="160" y="4292"/>
                    <a:pt x="114" y="4360"/>
                  </a:cubicBezTo>
                  <a:cubicBezTo>
                    <a:pt x="92" y="4360"/>
                    <a:pt x="92" y="4383"/>
                    <a:pt x="69" y="4406"/>
                  </a:cubicBezTo>
                  <a:cubicBezTo>
                    <a:pt x="23" y="4497"/>
                    <a:pt x="0" y="4566"/>
                    <a:pt x="46" y="4680"/>
                  </a:cubicBezTo>
                  <a:cubicBezTo>
                    <a:pt x="69" y="4771"/>
                    <a:pt x="160" y="4817"/>
                    <a:pt x="251" y="4817"/>
                  </a:cubicBezTo>
                  <a:lnTo>
                    <a:pt x="297" y="4817"/>
                  </a:lnTo>
                  <a:cubicBezTo>
                    <a:pt x="365" y="4794"/>
                    <a:pt x="434" y="4725"/>
                    <a:pt x="502" y="4657"/>
                  </a:cubicBezTo>
                  <a:lnTo>
                    <a:pt x="525" y="4634"/>
                  </a:lnTo>
                  <a:lnTo>
                    <a:pt x="548" y="4611"/>
                  </a:lnTo>
                  <a:cubicBezTo>
                    <a:pt x="571" y="4634"/>
                    <a:pt x="594" y="4657"/>
                    <a:pt x="639" y="4680"/>
                  </a:cubicBezTo>
                  <a:cubicBezTo>
                    <a:pt x="685" y="4680"/>
                    <a:pt x="754" y="4703"/>
                    <a:pt x="799" y="4703"/>
                  </a:cubicBezTo>
                  <a:cubicBezTo>
                    <a:pt x="845" y="4703"/>
                    <a:pt x="868" y="4703"/>
                    <a:pt x="913" y="4680"/>
                  </a:cubicBezTo>
                  <a:lnTo>
                    <a:pt x="1027" y="4657"/>
                  </a:lnTo>
                  <a:cubicBezTo>
                    <a:pt x="1096" y="4634"/>
                    <a:pt x="1187" y="4611"/>
                    <a:pt x="1256" y="4588"/>
                  </a:cubicBezTo>
                  <a:cubicBezTo>
                    <a:pt x="1461" y="4543"/>
                    <a:pt x="1621" y="4520"/>
                    <a:pt x="1781" y="4451"/>
                  </a:cubicBezTo>
                  <a:lnTo>
                    <a:pt x="1803" y="4451"/>
                  </a:lnTo>
                  <a:cubicBezTo>
                    <a:pt x="1940" y="4406"/>
                    <a:pt x="2077" y="4360"/>
                    <a:pt x="2192" y="4314"/>
                  </a:cubicBezTo>
                  <a:cubicBezTo>
                    <a:pt x="2328" y="4269"/>
                    <a:pt x="2465" y="4200"/>
                    <a:pt x="2602" y="4132"/>
                  </a:cubicBezTo>
                  <a:cubicBezTo>
                    <a:pt x="2876" y="3995"/>
                    <a:pt x="3127" y="3835"/>
                    <a:pt x="3447" y="3630"/>
                  </a:cubicBezTo>
                  <a:cubicBezTo>
                    <a:pt x="3538" y="3561"/>
                    <a:pt x="3630" y="3493"/>
                    <a:pt x="3721" y="3447"/>
                  </a:cubicBezTo>
                  <a:lnTo>
                    <a:pt x="3812" y="3356"/>
                  </a:lnTo>
                  <a:cubicBezTo>
                    <a:pt x="3926" y="3265"/>
                    <a:pt x="4018" y="3196"/>
                    <a:pt x="4109" y="3105"/>
                  </a:cubicBezTo>
                  <a:lnTo>
                    <a:pt x="4200" y="3036"/>
                  </a:lnTo>
                  <a:cubicBezTo>
                    <a:pt x="4702" y="2625"/>
                    <a:pt x="5068" y="2078"/>
                    <a:pt x="5319" y="1439"/>
                  </a:cubicBezTo>
                  <a:cubicBezTo>
                    <a:pt x="5364" y="1302"/>
                    <a:pt x="5410" y="1165"/>
                    <a:pt x="5456" y="1050"/>
                  </a:cubicBezTo>
                  <a:lnTo>
                    <a:pt x="5478" y="1005"/>
                  </a:lnTo>
                  <a:cubicBezTo>
                    <a:pt x="5524" y="822"/>
                    <a:pt x="5592" y="662"/>
                    <a:pt x="5638" y="503"/>
                  </a:cubicBezTo>
                  <a:cubicBezTo>
                    <a:pt x="5638" y="434"/>
                    <a:pt x="5661" y="366"/>
                    <a:pt x="5638" y="297"/>
                  </a:cubicBezTo>
                  <a:cubicBezTo>
                    <a:pt x="5638" y="206"/>
                    <a:pt x="5592" y="115"/>
                    <a:pt x="5524" y="69"/>
                  </a:cubicBezTo>
                  <a:cubicBezTo>
                    <a:pt x="5456" y="23"/>
                    <a:pt x="5387" y="1"/>
                    <a:pt x="5296" y="1"/>
                  </a:cubicBezTo>
                  <a:close/>
                </a:path>
              </a:pathLst>
            </a:custGeom>
            <a:solidFill>
              <a:srgbClr val="8A8A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5" name="Google Shape;4981;p38">
              <a:extLst>
                <a:ext uri="{FF2B5EF4-FFF2-40B4-BE49-F238E27FC236}">
                  <a16:creationId xmlns:a16="http://schemas.microsoft.com/office/drawing/2014/main" id="{96C3C60E-302B-3AE2-A6F2-4D1162D8C637}"/>
                </a:ext>
              </a:extLst>
            </p:cNvPr>
            <p:cNvSpPr/>
            <p:nvPr/>
          </p:nvSpPr>
          <p:spPr>
            <a:xfrm>
              <a:off x="7010254" y="2381135"/>
              <a:ext cx="37080" cy="111744"/>
            </a:xfrm>
            <a:custGeom>
              <a:avLst/>
              <a:gdLst/>
              <a:ahLst/>
              <a:cxnLst/>
              <a:rect l="l" t="t" r="r" b="b"/>
              <a:pathLst>
                <a:path w="1325" h="3993" extrusionOk="0">
                  <a:moveTo>
                    <a:pt x="822" y="1"/>
                  </a:moveTo>
                  <a:cubicBezTo>
                    <a:pt x="708" y="23"/>
                    <a:pt x="616" y="137"/>
                    <a:pt x="639" y="252"/>
                  </a:cubicBezTo>
                  <a:cubicBezTo>
                    <a:pt x="639" y="252"/>
                    <a:pt x="639" y="274"/>
                    <a:pt x="639" y="274"/>
                  </a:cubicBezTo>
                  <a:cubicBezTo>
                    <a:pt x="502" y="297"/>
                    <a:pt x="434" y="411"/>
                    <a:pt x="434" y="548"/>
                  </a:cubicBezTo>
                  <a:cubicBezTo>
                    <a:pt x="457" y="617"/>
                    <a:pt x="502" y="685"/>
                    <a:pt x="548" y="754"/>
                  </a:cubicBezTo>
                  <a:cubicBezTo>
                    <a:pt x="571" y="822"/>
                    <a:pt x="616" y="891"/>
                    <a:pt x="639" y="959"/>
                  </a:cubicBezTo>
                  <a:cubicBezTo>
                    <a:pt x="662" y="1028"/>
                    <a:pt x="662" y="1119"/>
                    <a:pt x="662" y="1187"/>
                  </a:cubicBezTo>
                  <a:cubicBezTo>
                    <a:pt x="684" y="1317"/>
                    <a:pt x="705" y="1427"/>
                    <a:pt x="708" y="1535"/>
                  </a:cubicBezTo>
                  <a:lnTo>
                    <a:pt x="708" y="1535"/>
                  </a:lnTo>
                  <a:cubicBezTo>
                    <a:pt x="706" y="1708"/>
                    <a:pt x="685" y="1882"/>
                    <a:pt x="685" y="2055"/>
                  </a:cubicBezTo>
                  <a:cubicBezTo>
                    <a:pt x="662" y="2192"/>
                    <a:pt x="639" y="2329"/>
                    <a:pt x="616" y="2466"/>
                  </a:cubicBezTo>
                  <a:cubicBezTo>
                    <a:pt x="548" y="2740"/>
                    <a:pt x="434" y="3013"/>
                    <a:pt x="297" y="3265"/>
                  </a:cubicBezTo>
                  <a:cubicBezTo>
                    <a:pt x="251" y="3356"/>
                    <a:pt x="206" y="3424"/>
                    <a:pt x="160" y="3493"/>
                  </a:cubicBezTo>
                  <a:cubicBezTo>
                    <a:pt x="92" y="3584"/>
                    <a:pt x="0" y="3675"/>
                    <a:pt x="23" y="3812"/>
                  </a:cubicBezTo>
                  <a:lnTo>
                    <a:pt x="23" y="3790"/>
                  </a:lnTo>
                  <a:cubicBezTo>
                    <a:pt x="46" y="3881"/>
                    <a:pt x="92" y="3949"/>
                    <a:pt x="160" y="3972"/>
                  </a:cubicBezTo>
                  <a:cubicBezTo>
                    <a:pt x="198" y="3986"/>
                    <a:pt x="234" y="3993"/>
                    <a:pt x="269" y="3993"/>
                  </a:cubicBezTo>
                  <a:cubicBezTo>
                    <a:pt x="399" y="3993"/>
                    <a:pt x="503" y="3903"/>
                    <a:pt x="594" y="3812"/>
                  </a:cubicBezTo>
                  <a:cubicBezTo>
                    <a:pt x="708" y="3675"/>
                    <a:pt x="799" y="3561"/>
                    <a:pt x="890" y="3424"/>
                  </a:cubicBezTo>
                  <a:cubicBezTo>
                    <a:pt x="1073" y="3105"/>
                    <a:pt x="1187" y="2762"/>
                    <a:pt x="1256" y="2420"/>
                  </a:cubicBezTo>
                  <a:cubicBezTo>
                    <a:pt x="1278" y="2283"/>
                    <a:pt x="1278" y="2146"/>
                    <a:pt x="1301" y="2009"/>
                  </a:cubicBezTo>
                  <a:cubicBezTo>
                    <a:pt x="1324" y="1849"/>
                    <a:pt x="1324" y="1690"/>
                    <a:pt x="1324" y="1530"/>
                  </a:cubicBezTo>
                  <a:cubicBezTo>
                    <a:pt x="1324" y="1256"/>
                    <a:pt x="1256" y="982"/>
                    <a:pt x="1187" y="708"/>
                  </a:cubicBezTo>
                  <a:cubicBezTo>
                    <a:pt x="1164" y="594"/>
                    <a:pt x="1119" y="503"/>
                    <a:pt x="1096" y="389"/>
                  </a:cubicBezTo>
                  <a:cubicBezTo>
                    <a:pt x="1073" y="320"/>
                    <a:pt x="1073" y="252"/>
                    <a:pt x="1050" y="183"/>
                  </a:cubicBezTo>
                  <a:cubicBezTo>
                    <a:pt x="1027" y="69"/>
                    <a:pt x="936" y="1"/>
                    <a:pt x="845" y="1"/>
                  </a:cubicBezTo>
                  <a:close/>
                </a:path>
              </a:pathLst>
            </a:custGeom>
            <a:solidFill>
              <a:srgbClr val="8A8A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6" name="Google Shape;4982;p38">
              <a:extLst>
                <a:ext uri="{FF2B5EF4-FFF2-40B4-BE49-F238E27FC236}">
                  <a16:creationId xmlns:a16="http://schemas.microsoft.com/office/drawing/2014/main" id="{AC0F64A2-F741-F361-C91F-579C52DE8AD4}"/>
                </a:ext>
              </a:extLst>
            </p:cNvPr>
            <p:cNvSpPr/>
            <p:nvPr/>
          </p:nvSpPr>
          <p:spPr>
            <a:xfrm>
              <a:off x="6972558" y="2386872"/>
              <a:ext cx="37724" cy="108414"/>
            </a:xfrm>
            <a:custGeom>
              <a:avLst/>
              <a:gdLst/>
              <a:ahLst/>
              <a:cxnLst/>
              <a:rect l="l" t="t" r="r" b="b"/>
              <a:pathLst>
                <a:path w="1348" h="3874" extrusionOk="0">
                  <a:moveTo>
                    <a:pt x="617" y="1"/>
                  </a:moveTo>
                  <a:cubicBezTo>
                    <a:pt x="594" y="1"/>
                    <a:pt x="548" y="1"/>
                    <a:pt x="525" y="24"/>
                  </a:cubicBezTo>
                  <a:cubicBezTo>
                    <a:pt x="480" y="47"/>
                    <a:pt x="434" y="92"/>
                    <a:pt x="411" y="138"/>
                  </a:cubicBezTo>
                  <a:cubicBezTo>
                    <a:pt x="389" y="206"/>
                    <a:pt x="389" y="252"/>
                    <a:pt x="411" y="321"/>
                  </a:cubicBezTo>
                  <a:cubicBezTo>
                    <a:pt x="434" y="366"/>
                    <a:pt x="457" y="412"/>
                    <a:pt x="457" y="457"/>
                  </a:cubicBezTo>
                  <a:cubicBezTo>
                    <a:pt x="503" y="640"/>
                    <a:pt x="525" y="823"/>
                    <a:pt x="548" y="1005"/>
                  </a:cubicBezTo>
                  <a:cubicBezTo>
                    <a:pt x="548" y="1142"/>
                    <a:pt x="548" y="1279"/>
                    <a:pt x="525" y="1416"/>
                  </a:cubicBezTo>
                  <a:cubicBezTo>
                    <a:pt x="525" y="1599"/>
                    <a:pt x="503" y="1758"/>
                    <a:pt x="480" y="1918"/>
                  </a:cubicBezTo>
                  <a:cubicBezTo>
                    <a:pt x="434" y="2215"/>
                    <a:pt x="389" y="2512"/>
                    <a:pt x="320" y="2786"/>
                  </a:cubicBezTo>
                  <a:cubicBezTo>
                    <a:pt x="274" y="2968"/>
                    <a:pt x="229" y="3151"/>
                    <a:pt x="137" y="3311"/>
                  </a:cubicBezTo>
                  <a:cubicBezTo>
                    <a:pt x="92" y="3402"/>
                    <a:pt x="1" y="3516"/>
                    <a:pt x="46" y="3630"/>
                  </a:cubicBezTo>
                  <a:cubicBezTo>
                    <a:pt x="69" y="3744"/>
                    <a:pt x="115" y="3813"/>
                    <a:pt x="206" y="3858"/>
                  </a:cubicBezTo>
                  <a:cubicBezTo>
                    <a:pt x="234" y="3868"/>
                    <a:pt x="263" y="3873"/>
                    <a:pt x="291" y="3873"/>
                  </a:cubicBezTo>
                  <a:cubicBezTo>
                    <a:pt x="331" y="3873"/>
                    <a:pt x="371" y="3862"/>
                    <a:pt x="411" y="3836"/>
                  </a:cubicBezTo>
                  <a:cubicBezTo>
                    <a:pt x="480" y="3813"/>
                    <a:pt x="548" y="3744"/>
                    <a:pt x="594" y="3699"/>
                  </a:cubicBezTo>
                  <a:cubicBezTo>
                    <a:pt x="662" y="3630"/>
                    <a:pt x="708" y="3562"/>
                    <a:pt x="754" y="3470"/>
                  </a:cubicBezTo>
                  <a:cubicBezTo>
                    <a:pt x="754" y="3448"/>
                    <a:pt x="777" y="3425"/>
                    <a:pt x="777" y="3402"/>
                  </a:cubicBezTo>
                  <a:cubicBezTo>
                    <a:pt x="868" y="3265"/>
                    <a:pt x="936" y="3105"/>
                    <a:pt x="1005" y="2968"/>
                  </a:cubicBezTo>
                  <a:cubicBezTo>
                    <a:pt x="1073" y="2808"/>
                    <a:pt x="1142" y="2672"/>
                    <a:pt x="1187" y="2512"/>
                  </a:cubicBezTo>
                  <a:cubicBezTo>
                    <a:pt x="1233" y="2352"/>
                    <a:pt x="1279" y="2192"/>
                    <a:pt x="1302" y="2032"/>
                  </a:cubicBezTo>
                  <a:cubicBezTo>
                    <a:pt x="1324" y="1873"/>
                    <a:pt x="1347" y="1713"/>
                    <a:pt x="1347" y="1576"/>
                  </a:cubicBezTo>
                  <a:cubicBezTo>
                    <a:pt x="1347" y="1393"/>
                    <a:pt x="1324" y="1234"/>
                    <a:pt x="1324" y="1074"/>
                  </a:cubicBezTo>
                  <a:cubicBezTo>
                    <a:pt x="1324" y="937"/>
                    <a:pt x="1302" y="800"/>
                    <a:pt x="1279" y="663"/>
                  </a:cubicBezTo>
                  <a:cubicBezTo>
                    <a:pt x="1256" y="572"/>
                    <a:pt x="1233" y="503"/>
                    <a:pt x="1187" y="412"/>
                  </a:cubicBezTo>
                  <a:cubicBezTo>
                    <a:pt x="1165" y="366"/>
                    <a:pt x="1142" y="298"/>
                    <a:pt x="1096" y="252"/>
                  </a:cubicBezTo>
                  <a:cubicBezTo>
                    <a:pt x="1096" y="229"/>
                    <a:pt x="1073" y="206"/>
                    <a:pt x="1073" y="184"/>
                  </a:cubicBezTo>
                  <a:cubicBezTo>
                    <a:pt x="1028" y="138"/>
                    <a:pt x="959" y="92"/>
                    <a:pt x="891" y="92"/>
                  </a:cubicBezTo>
                  <a:lnTo>
                    <a:pt x="799" y="92"/>
                  </a:lnTo>
                  <a:cubicBezTo>
                    <a:pt x="754" y="47"/>
                    <a:pt x="685" y="1"/>
                    <a:pt x="617" y="1"/>
                  </a:cubicBezTo>
                  <a:close/>
                </a:path>
              </a:pathLst>
            </a:custGeom>
            <a:solidFill>
              <a:srgbClr val="8A8A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7" name="Google Shape;4983;p38">
              <a:extLst>
                <a:ext uri="{FF2B5EF4-FFF2-40B4-BE49-F238E27FC236}">
                  <a16:creationId xmlns:a16="http://schemas.microsoft.com/office/drawing/2014/main" id="{438717E4-6EB8-179A-1AD4-98F1D5F14094}"/>
                </a:ext>
              </a:extLst>
            </p:cNvPr>
            <p:cNvSpPr/>
            <p:nvPr/>
          </p:nvSpPr>
          <p:spPr>
            <a:xfrm>
              <a:off x="6662120" y="2346014"/>
              <a:ext cx="24935" cy="114627"/>
            </a:xfrm>
            <a:custGeom>
              <a:avLst/>
              <a:gdLst/>
              <a:ahLst/>
              <a:cxnLst/>
              <a:rect l="l" t="t" r="r" b="b"/>
              <a:pathLst>
                <a:path w="891" h="4096" extrusionOk="0">
                  <a:moveTo>
                    <a:pt x="662" y="0"/>
                  </a:moveTo>
                  <a:cubicBezTo>
                    <a:pt x="617" y="0"/>
                    <a:pt x="594" y="23"/>
                    <a:pt x="571" y="23"/>
                  </a:cubicBezTo>
                  <a:lnTo>
                    <a:pt x="525" y="23"/>
                  </a:lnTo>
                  <a:cubicBezTo>
                    <a:pt x="480" y="23"/>
                    <a:pt x="411" y="46"/>
                    <a:pt x="388" y="69"/>
                  </a:cubicBezTo>
                  <a:cubicBezTo>
                    <a:pt x="343" y="114"/>
                    <a:pt x="320" y="160"/>
                    <a:pt x="320" y="206"/>
                  </a:cubicBezTo>
                  <a:cubicBezTo>
                    <a:pt x="274" y="502"/>
                    <a:pt x="251" y="822"/>
                    <a:pt x="206" y="1119"/>
                  </a:cubicBezTo>
                  <a:cubicBezTo>
                    <a:pt x="183" y="1438"/>
                    <a:pt x="160" y="1758"/>
                    <a:pt x="137" y="2077"/>
                  </a:cubicBezTo>
                  <a:cubicBezTo>
                    <a:pt x="115" y="2397"/>
                    <a:pt x="92" y="2716"/>
                    <a:pt x="92" y="3059"/>
                  </a:cubicBezTo>
                  <a:cubicBezTo>
                    <a:pt x="69" y="3196"/>
                    <a:pt x="46" y="3333"/>
                    <a:pt x="46" y="3470"/>
                  </a:cubicBezTo>
                  <a:cubicBezTo>
                    <a:pt x="46" y="3538"/>
                    <a:pt x="23" y="3629"/>
                    <a:pt x="23" y="3698"/>
                  </a:cubicBezTo>
                  <a:cubicBezTo>
                    <a:pt x="23" y="3789"/>
                    <a:pt x="0" y="3880"/>
                    <a:pt x="46" y="3972"/>
                  </a:cubicBezTo>
                  <a:cubicBezTo>
                    <a:pt x="93" y="4049"/>
                    <a:pt x="171" y="4095"/>
                    <a:pt x="252" y="4095"/>
                  </a:cubicBezTo>
                  <a:cubicBezTo>
                    <a:pt x="290" y="4095"/>
                    <a:pt x="329" y="4085"/>
                    <a:pt x="366" y="4063"/>
                  </a:cubicBezTo>
                  <a:cubicBezTo>
                    <a:pt x="388" y="4063"/>
                    <a:pt x="411" y="4086"/>
                    <a:pt x="411" y="4086"/>
                  </a:cubicBezTo>
                  <a:cubicBezTo>
                    <a:pt x="571" y="4086"/>
                    <a:pt x="685" y="3972"/>
                    <a:pt x="685" y="3835"/>
                  </a:cubicBezTo>
                  <a:cubicBezTo>
                    <a:pt x="731" y="3538"/>
                    <a:pt x="754" y="3241"/>
                    <a:pt x="776" y="2945"/>
                  </a:cubicBezTo>
                  <a:cubicBezTo>
                    <a:pt x="799" y="2808"/>
                    <a:pt x="822" y="2648"/>
                    <a:pt x="822" y="2511"/>
                  </a:cubicBezTo>
                  <a:cubicBezTo>
                    <a:pt x="845" y="2374"/>
                    <a:pt x="868" y="2214"/>
                    <a:pt x="868" y="2077"/>
                  </a:cubicBezTo>
                  <a:cubicBezTo>
                    <a:pt x="868" y="1758"/>
                    <a:pt x="891" y="1438"/>
                    <a:pt x="891" y="1119"/>
                  </a:cubicBezTo>
                  <a:cubicBezTo>
                    <a:pt x="891" y="959"/>
                    <a:pt x="891" y="822"/>
                    <a:pt x="868" y="662"/>
                  </a:cubicBezTo>
                  <a:cubicBezTo>
                    <a:pt x="868" y="525"/>
                    <a:pt x="868" y="411"/>
                    <a:pt x="868" y="297"/>
                  </a:cubicBezTo>
                  <a:cubicBezTo>
                    <a:pt x="868" y="274"/>
                    <a:pt x="868" y="274"/>
                    <a:pt x="868" y="251"/>
                  </a:cubicBezTo>
                  <a:cubicBezTo>
                    <a:pt x="845" y="228"/>
                    <a:pt x="845" y="183"/>
                    <a:pt x="845" y="160"/>
                  </a:cubicBezTo>
                  <a:cubicBezTo>
                    <a:pt x="845" y="114"/>
                    <a:pt x="799" y="69"/>
                    <a:pt x="776" y="46"/>
                  </a:cubicBezTo>
                  <a:cubicBezTo>
                    <a:pt x="731" y="23"/>
                    <a:pt x="685" y="0"/>
                    <a:pt x="662" y="0"/>
                  </a:cubicBezTo>
                  <a:close/>
                </a:path>
              </a:pathLst>
            </a:custGeom>
            <a:solidFill>
              <a:srgbClr val="8A8A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8" name="Google Shape;4984;p38">
              <a:extLst>
                <a:ext uri="{FF2B5EF4-FFF2-40B4-BE49-F238E27FC236}">
                  <a16:creationId xmlns:a16="http://schemas.microsoft.com/office/drawing/2014/main" id="{F98465F8-E4E3-3C2B-0EBB-77C3A3D95CA1}"/>
                </a:ext>
              </a:extLst>
            </p:cNvPr>
            <p:cNvSpPr/>
            <p:nvPr/>
          </p:nvSpPr>
          <p:spPr>
            <a:xfrm>
              <a:off x="6338250" y="2165874"/>
              <a:ext cx="70298" cy="147229"/>
            </a:xfrm>
            <a:custGeom>
              <a:avLst/>
              <a:gdLst/>
              <a:ahLst/>
              <a:cxnLst/>
              <a:rect l="l" t="t" r="r" b="b"/>
              <a:pathLst>
                <a:path w="2512" h="5261" extrusionOk="0">
                  <a:moveTo>
                    <a:pt x="982" y="0"/>
                  </a:moveTo>
                  <a:cubicBezTo>
                    <a:pt x="731" y="23"/>
                    <a:pt x="572" y="206"/>
                    <a:pt x="435" y="388"/>
                  </a:cubicBezTo>
                  <a:cubicBezTo>
                    <a:pt x="343" y="548"/>
                    <a:pt x="275" y="708"/>
                    <a:pt x="206" y="845"/>
                  </a:cubicBezTo>
                  <a:cubicBezTo>
                    <a:pt x="138" y="1005"/>
                    <a:pt x="92" y="1142"/>
                    <a:pt x="69" y="1301"/>
                  </a:cubicBezTo>
                  <a:cubicBezTo>
                    <a:pt x="47" y="1393"/>
                    <a:pt x="24" y="1484"/>
                    <a:pt x="24" y="1598"/>
                  </a:cubicBezTo>
                  <a:cubicBezTo>
                    <a:pt x="1" y="1667"/>
                    <a:pt x="1" y="1735"/>
                    <a:pt x="1" y="1826"/>
                  </a:cubicBezTo>
                  <a:cubicBezTo>
                    <a:pt x="1" y="2009"/>
                    <a:pt x="24" y="2192"/>
                    <a:pt x="47" y="2374"/>
                  </a:cubicBezTo>
                  <a:cubicBezTo>
                    <a:pt x="115" y="2694"/>
                    <a:pt x="184" y="3013"/>
                    <a:pt x="298" y="3333"/>
                  </a:cubicBezTo>
                  <a:cubicBezTo>
                    <a:pt x="343" y="3470"/>
                    <a:pt x="389" y="3607"/>
                    <a:pt x="457" y="3744"/>
                  </a:cubicBezTo>
                  <a:cubicBezTo>
                    <a:pt x="526" y="3881"/>
                    <a:pt x="594" y="4018"/>
                    <a:pt x="686" y="4155"/>
                  </a:cubicBezTo>
                  <a:cubicBezTo>
                    <a:pt x="754" y="4269"/>
                    <a:pt x="846" y="4406"/>
                    <a:pt x="937" y="4543"/>
                  </a:cubicBezTo>
                  <a:cubicBezTo>
                    <a:pt x="1005" y="4680"/>
                    <a:pt x="1074" y="4817"/>
                    <a:pt x="1165" y="4953"/>
                  </a:cubicBezTo>
                  <a:cubicBezTo>
                    <a:pt x="1188" y="5022"/>
                    <a:pt x="1234" y="5113"/>
                    <a:pt x="1279" y="5159"/>
                  </a:cubicBezTo>
                  <a:cubicBezTo>
                    <a:pt x="1340" y="5220"/>
                    <a:pt x="1421" y="5260"/>
                    <a:pt x="1502" y="5260"/>
                  </a:cubicBezTo>
                  <a:cubicBezTo>
                    <a:pt x="1543" y="5260"/>
                    <a:pt x="1584" y="5250"/>
                    <a:pt x="1622" y="5227"/>
                  </a:cubicBezTo>
                  <a:cubicBezTo>
                    <a:pt x="1667" y="5205"/>
                    <a:pt x="1690" y="5182"/>
                    <a:pt x="1713" y="5136"/>
                  </a:cubicBezTo>
                  <a:cubicBezTo>
                    <a:pt x="1759" y="5090"/>
                    <a:pt x="1781" y="4999"/>
                    <a:pt x="1759" y="4931"/>
                  </a:cubicBezTo>
                  <a:cubicBezTo>
                    <a:pt x="1736" y="4862"/>
                    <a:pt x="1713" y="4794"/>
                    <a:pt x="1690" y="4725"/>
                  </a:cubicBezTo>
                  <a:cubicBezTo>
                    <a:pt x="1644" y="4588"/>
                    <a:pt x="1622" y="4451"/>
                    <a:pt x="1599" y="4292"/>
                  </a:cubicBezTo>
                  <a:cubicBezTo>
                    <a:pt x="1576" y="4109"/>
                    <a:pt x="1599" y="3926"/>
                    <a:pt x="1599" y="3744"/>
                  </a:cubicBezTo>
                  <a:cubicBezTo>
                    <a:pt x="1622" y="3538"/>
                    <a:pt x="1644" y="3310"/>
                    <a:pt x="1667" y="3105"/>
                  </a:cubicBezTo>
                  <a:cubicBezTo>
                    <a:pt x="1759" y="2602"/>
                    <a:pt x="1918" y="2146"/>
                    <a:pt x="2124" y="1689"/>
                  </a:cubicBezTo>
                  <a:cubicBezTo>
                    <a:pt x="2215" y="1530"/>
                    <a:pt x="2329" y="1370"/>
                    <a:pt x="2443" y="1210"/>
                  </a:cubicBezTo>
                  <a:cubicBezTo>
                    <a:pt x="2512" y="1119"/>
                    <a:pt x="2466" y="936"/>
                    <a:pt x="2375" y="868"/>
                  </a:cubicBezTo>
                  <a:cubicBezTo>
                    <a:pt x="2329" y="845"/>
                    <a:pt x="2289" y="834"/>
                    <a:pt x="2249" y="834"/>
                  </a:cubicBezTo>
                  <a:cubicBezTo>
                    <a:pt x="2209" y="834"/>
                    <a:pt x="2169" y="845"/>
                    <a:pt x="2124" y="868"/>
                  </a:cubicBezTo>
                  <a:cubicBezTo>
                    <a:pt x="2124" y="845"/>
                    <a:pt x="2124" y="822"/>
                    <a:pt x="2124" y="776"/>
                  </a:cubicBezTo>
                  <a:cubicBezTo>
                    <a:pt x="2101" y="685"/>
                    <a:pt x="2032" y="571"/>
                    <a:pt x="1964" y="480"/>
                  </a:cubicBezTo>
                  <a:cubicBezTo>
                    <a:pt x="1873" y="343"/>
                    <a:pt x="1736" y="229"/>
                    <a:pt x="1576" y="137"/>
                  </a:cubicBezTo>
                  <a:cubicBezTo>
                    <a:pt x="1507" y="92"/>
                    <a:pt x="1416" y="46"/>
                    <a:pt x="1325" y="23"/>
                  </a:cubicBezTo>
                  <a:cubicBezTo>
                    <a:pt x="1256" y="0"/>
                    <a:pt x="1165" y="0"/>
                    <a:pt x="1097" y="0"/>
                  </a:cubicBezTo>
                  <a:close/>
                </a:path>
              </a:pathLst>
            </a:custGeom>
            <a:solidFill>
              <a:srgbClr val="A7A7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9" name="Google Shape;4985;p38">
              <a:extLst>
                <a:ext uri="{FF2B5EF4-FFF2-40B4-BE49-F238E27FC236}">
                  <a16:creationId xmlns:a16="http://schemas.microsoft.com/office/drawing/2014/main" id="{E11C3EB9-5C14-1479-A063-D8FE67FB45BB}"/>
                </a:ext>
              </a:extLst>
            </p:cNvPr>
            <p:cNvSpPr/>
            <p:nvPr/>
          </p:nvSpPr>
          <p:spPr>
            <a:xfrm>
              <a:off x="6402783" y="2213785"/>
              <a:ext cx="37724" cy="90839"/>
            </a:xfrm>
            <a:custGeom>
              <a:avLst/>
              <a:gdLst/>
              <a:ahLst/>
              <a:cxnLst/>
              <a:rect l="l" t="t" r="r" b="b"/>
              <a:pathLst>
                <a:path w="1348" h="3246" extrusionOk="0">
                  <a:moveTo>
                    <a:pt x="1050" y="0"/>
                  </a:moveTo>
                  <a:cubicBezTo>
                    <a:pt x="1005" y="0"/>
                    <a:pt x="959" y="0"/>
                    <a:pt x="936" y="23"/>
                  </a:cubicBezTo>
                  <a:cubicBezTo>
                    <a:pt x="868" y="69"/>
                    <a:pt x="822" y="114"/>
                    <a:pt x="799" y="183"/>
                  </a:cubicBezTo>
                  <a:cubicBezTo>
                    <a:pt x="776" y="206"/>
                    <a:pt x="754" y="251"/>
                    <a:pt x="731" y="297"/>
                  </a:cubicBezTo>
                  <a:cubicBezTo>
                    <a:pt x="502" y="754"/>
                    <a:pt x="297" y="1210"/>
                    <a:pt x="183" y="1689"/>
                  </a:cubicBezTo>
                  <a:cubicBezTo>
                    <a:pt x="114" y="1918"/>
                    <a:pt x="69" y="2123"/>
                    <a:pt x="46" y="2351"/>
                  </a:cubicBezTo>
                  <a:cubicBezTo>
                    <a:pt x="23" y="2443"/>
                    <a:pt x="23" y="2557"/>
                    <a:pt x="23" y="2648"/>
                  </a:cubicBezTo>
                  <a:cubicBezTo>
                    <a:pt x="0" y="2808"/>
                    <a:pt x="0" y="2945"/>
                    <a:pt x="69" y="3082"/>
                  </a:cubicBezTo>
                  <a:cubicBezTo>
                    <a:pt x="128" y="3181"/>
                    <a:pt x="223" y="3246"/>
                    <a:pt x="336" y="3246"/>
                  </a:cubicBezTo>
                  <a:cubicBezTo>
                    <a:pt x="353" y="3246"/>
                    <a:pt x="371" y="3244"/>
                    <a:pt x="388" y="3241"/>
                  </a:cubicBezTo>
                  <a:cubicBezTo>
                    <a:pt x="502" y="3196"/>
                    <a:pt x="617" y="3082"/>
                    <a:pt x="617" y="2968"/>
                  </a:cubicBezTo>
                  <a:cubicBezTo>
                    <a:pt x="617" y="2945"/>
                    <a:pt x="617" y="2922"/>
                    <a:pt x="617" y="2899"/>
                  </a:cubicBezTo>
                  <a:cubicBezTo>
                    <a:pt x="617" y="2930"/>
                    <a:pt x="606" y="2951"/>
                    <a:pt x="599" y="2968"/>
                  </a:cubicBezTo>
                  <a:lnTo>
                    <a:pt x="599" y="2968"/>
                  </a:lnTo>
                  <a:cubicBezTo>
                    <a:pt x="662" y="2701"/>
                    <a:pt x="664" y="2435"/>
                    <a:pt x="708" y="2169"/>
                  </a:cubicBezTo>
                  <a:cubicBezTo>
                    <a:pt x="731" y="2100"/>
                    <a:pt x="731" y="2055"/>
                    <a:pt x="731" y="2009"/>
                  </a:cubicBezTo>
                  <a:cubicBezTo>
                    <a:pt x="799" y="1735"/>
                    <a:pt x="868" y="1461"/>
                    <a:pt x="959" y="1164"/>
                  </a:cubicBezTo>
                  <a:cubicBezTo>
                    <a:pt x="1005" y="1027"/>
                    <a:pt x="1050" y="890"/>
                    <a:pt x="1119" y="754"/>
                  </a:cubicBezTo>
                  <a:cubicBezTo>
                    <a:pt x="1164" y="617"/>
                    <a:pt x="1233" y="480"/>
                    <a:pt x="1301" y="343"/>
                  </a:cubicBezTo>
                  <a:cubicBezTo>
                    <a:pt x="1347" y="206"/>
                    <a:pt x="1256" y="46"/>
                    <a:pt x="1119" y="0"/>
                  </a:cubicBezTo>
                  <a:close/>
                </a:path>
              </a:pathLst>
            </a:custGeom>
            <a:solidFill>
              <a:srgbClr val="A7A7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0" name="Google Shape;4986;p38">
              <a:extLst>
                <a:ext uri="{FF2B5EF4-FFF2-40B4-BE49-F238E27FC236}">
                  <a16:creationId xmlns:a16="http://schemas.microsoft.com/office/drawing/2014/main" id="{7C7FD575-727D-9572-4C43-9F40E532CD7B}"/>
                </a:ext>
              </a:extLst>
            </p:cNvPr>
            <p:cNvSpPr/>
            <p:nvPr/>
          </p:nvSpPr>
          <p:spPr>
            <a:xfrm>
              <a:off x="6659574" y="2463523"/>
              <a:ext cx="480363" cy="435670"/>
            </a:xfrm>
            <a:custGeom>
              <a:avLst/>
              <a:gdLst/>
              <a:ahLst/>
              <a:cxnLst/>
              <a:rect l="l" t="t" r="r" b="b"/>
              <a:pathLst>
                <a:path w="17165" h="15568" extrusionOk="0">
                  <a:moveTo>
                    <a:pt x="639" y="1"/>
                  </a:moveTo>
                  <a:cubicBezTo>
                    <a:pt x="525" y="1"/>
                    <a:pt x="434" y="69"/>
                    <a:pt x="388" y="161"/>
                  </a:cubicBezTo>
                  <a:cubicBezTo>
                    <a:pt x="388" y="161"/>
                    <a:pt x="388" y="184"/>
                    <a:pt x="365" y="184"/>
                  </a:cubicBezTo>
                  <a:lnTo>
                    <a:pt x="342" y="184"/>
                  </a:lnTo>
                  <a:cubicBezTo>
                    <a:pt x="274" y="161"/>
                    <a:pt x="251" y="138"/>
                    <a:pt x="206" y="138"/>
                  </a:cubicBezTo>
                  <a:cubicBezTo>
                    <a:pt x="183" y="138"/>
                    <a:pt x="183" y="161"/>
                    <a:pt x="160" y="161"/>
                  </a:cubicBezTo>
                  <a:cubicBezTo>
                    <a:pt x="91" y="184"/>
                    <a:pt x="69" y="206"/>
                    <a:pt x="46" y="252"/>
                  </a:cubicBezTo>
                  <a:cubicBezTo>
                    <a:pt x="23" y="321"/>
                    <a:pt x="0" y="366"/>
                    <a:pt x="23" y="412"/>
                  </a:cubicBezTo>
                  <a:cubicBezTo>
                    <a:pt x="46" y="457"/>
                    <a:pt x="91" y="526"/>
                    <a:pt x="137" y="526"/>
                  </a:cubicBezTo>
                  <a:cubicBezTo>
                    <a:pt x="297" y="594"/>
                    <a:pt x="434" y="640"/>
                    <a:pt x="571" y="709"/>
                  </a:cubicBezTo>
                  <a:cubicBezTo>
                    <a:pt x="731" y="777"/>
                    <a:pt x="890" y="868"/>
                    <a:pt x="1050" y="914"/>
                  </a:cubicBezTo>
                  <a:cubicBezTo>
                    <a:pt x="1187" y="982"/>
                    <a:pt x="1347" y="1051"/>
                    <a:pt x="1507" y="1119"/>
                  </a:cubicBezTo>
                  <a:cubicBezTo>
                    <a:pt x="1666" y="1188"/>
                    <a:pt x="1826" y="1234"/>
                    <a:pt x="2009" y="1302"/>
                  </a:cubicBezTo>
                  <a:lnTo>
                    <a:pt x="1963" y="1279"/>
                  </a:lnTo>
                  <a:lnTo>
                    <a:pt x="1963" y="1279"/>
                  </a:lnTo>
                  <a:cubicBezTo>
                    <a:pt x="2237" y="1370"/>
                    <a:pt x="2557" y="1462"/>
                    <a:pt x="2967" y="1576"/>
                  </a:cubicBezTo>
                  <a:cubicBezTo>
                    <a:pt x="3241" y="1644"/>
                    <a:pt x="3561" y="1736"/>
                    <a:pt x="3880" y="1804"/>
                  </a:cubicBezTo>
                  <a:cubicBezTo>
                    <a:pt x="4520" y="1918"/>
                    <a:pt x="5204" y="2055"/>
                    <a:pt x="5889" y="2192"/>
                  </a:cubicBezTo>
                  <a:cubicBezTo>
                    <a:pt x="6414" y="2284"/>
                    <a:pt x="6962" y="2352"/>
                    <a:pt x="7487" y="2420"/>
                  </a:cubicBezTo>
                  <a:lnTo>
                    <a:pt x="7555" y="2420"/>
                  </a:lnTo>
                  <a:cubicBezTo>
                    <a:pt x="8103" y="2489"/>
                    <a:pt x="8674" y="2535"/>
                    <a:pt x="9313" y="2557"/>
                  </a:cubicBezTo>
                  <a:lnTo>
                    <a:pt x="9222" y="2557"/>
                  </a:lnTo>
                  <a:cubicBezTo>
                    <a:pt x="9564" y="2580"/>
                    <a:pt x="9906" y="2603"/>
                    <a:pt x="10249" y="2603"/>
                  </a:cubicBezTo>
                  <a:lnTo>
                    <a:pt x="10294" y="2603"/>
                  </a:lnTo>
                  <a:cubicBezTo>
                    <a:pt x="10591" y="2603"/>
                    <a:pt x="10865" y="2580"/>
                    <a:pt x="11162" y="2580"/>
                  </a:cubicBezTo>
                  <a:cubicBezTo>
                    <a:pt x="11276" y="2557"/>
                    <a:pt x="11390" y="2557"/>
                    <a:pt x="11504" y="2557"/>
                  </a:cubicBezTo>
                  <a:cubicBezTo>
                    <a:pt x="11687" y="2557"/>
                    <a:pt x="11892" y="2557"/>
                    <a:pt x="12075" y="2535"/>
                  </a:cubicBezTo>
                  <a:cubicBezTo>
                    <a:pt x="12371" y="2512"/>
                    <a:pt x="12668" y="2489"/>
                    <a:pt x="12965" y="2466"/>
                  </a:cubicBezTo>
                  <a:cubicBezTo>
                    <a:pt x="13056" y="2443"/>
                    <a:pt x="13147" y="2443"/>
                    <a:pt x="13239" y="2420"/>
                  </a:cubicBezTo>
                  <a:cubicBezTo>
                    <a:pt x="13307" y="2535"/>
                    <a:pt x="13376" y="2626"/>
                    <a:pt x="13421" y="2717"/>
                  </a:cubicBezTo>
                  <a:lnTo>
                    <a:pt x="13536" y="2900"/>
                  </a:lnTo>
                  <a:lnTo>
                    <a:pt x="13604" y="3037"/>
                  </a:lnTo>
                  <a:lnTo>
                    <a:pt x="13604" y="3060"/>
                  </a:lnTo>
                  <a:cubicBezTo>
                    <a:pt x="13718" y="3288"/>
                    <a:pt x="13832" y="3516"/>
                    <a:pt x="13946" y="3767"/>
                  </a:cubicBezTo>
                  <a:cubicBezTo>
                    <a:pt x="14038" y="4018"/>
                    <a:pt x="14129" y="4292"/>
                    <a:pt x="14197" y="4520"/>
                  </a:cubicBezTo>
                  <a:lnTo>
                    <a:pt x="14243" y="4612"/>
                  </a:lnTo>
                  <a:cubicBezTo>
                    <a:pt x="14312" y="4840"/>
                    <a:pt x="14380" y="5068"/>
                    <a:pt x="14449" y="5296"/>
                  </a:cubicBezTo>
                  <a:cubicBezTo>
                    <a:pt x="14517" y="5548"/>
                    <a:pt x="14585" y="5799"/>
                    <a:pt x="14654" y="6095"/>
                  </a:cubicBezTo>
                  <a:lnTo>
                    <a:pt x="14677" y="6141"/>
                  </a:lnTo>
                  <a:cubicBezTo>
                    <a:pt x="14700" y="6301"/>
                    <a:pt x="14722" y="6483"/>
                    <a:pt x="14768" y="6643"/>
                  </a:cubicBezTo>
                  <a:lnTo>
                    <a:pt x="14791" y="6871"/>
                  </a:lnTo>
                  <a:lnTo>
                    <a:pt x="14814" y="6940"/>
                  </a:lnTo>
                  <a:cubicBezTo>
                    <a:pt x="14859" y="7168"/>
                    <a:pt x="14882" y="7374"/>
                    <a:pt x="14928" y="7602"/>
                  </a:cubicBezTo>
                  <a:cubicBezTo>
                    <a:pt x="14951" y="7853"/>
                    <a:pt x="14996" y="8104"/>
                    <a:pt x="14996" y="8355"/>
                  </a:cubicBezTo>
                  <a:cubicBezTo>
                    <a:pt x="15019" y="8560"/>
                    <a:pt x="15019" y="8789"/>
                    <a:pt x="15019" y="9063"/>
                  </a:cubicBezTo>
                  <a:cubicBezTo>
                    <a:pt x="14996" y="9610"/>
                    <a:pt x="14928" y="10341"/>
                    <a:pt x="14722" y="11048"/>
                  </a:cubicBezTo>
                  <a:cubicBezTo>
                    <a:pt x="14654" y="11231"/>
                    <a:pt x="14563" y="11436"/>
                    <a:pt x="14471" y="11642"/>
                  </a:cubicBezTo>
                  <a:cubicBezTo>
                    <a:pt x="14403" y="11824"/>
                    <a:pt x="14289" y="12007"/>
                    <a:pt x="14197" y="12167"/>
                  </a:cubicBezTo>
                  <a:cubicBezTo>
                    <a:pt x="13969" y="12486"/>
                    <a:pt x="13718" y="12737"/>
                    <a:pt x="13467" y="12966"/>
                  </a:cubicBezTo>
                  <a:cubicBezTo>
                    <a:pt x="13376" y="13034"/>
                    <a:pt x="13262" y="13126"/>
                    <a:pt x="13102" y="13217"/>
                  </a:cubicBezTo>
                  <a:cubicBezTo>
                    <a:pt x="13011" y="13262"/>
                    <a:pt x="12896" y="13285"/>
                    <a:pt x="12782" y="13331"/>
                  </a:cubicBezTo>
                  <a:cubicBezTo>
                    <a:pt x="12577" y="13354"/>
                    <a:pt x="12394" y="13377"/>
                    <a:pt x="12212" y="13399"/>
                  </a:cubicBezTo>
                  <a:lnTo>
                    <a:pt x="11573" y="13399"/>
                  </a:lnTo>
                  <a:cubicBezTo>
                    <a:pt x="11276" y="13377"/>
                    <a:pt x="11002" y="13354"/>
                    <a:pt x="10705" y="13308"/>
                  </a:cubicBezTo>
                  <a:lnTo>
                    <a:pt x="10660" y="13285"/>
                  </a:lnTo>
                  <a:cubicBezTo>
                    <a:pt x="10523" y="13262"/>
                    <a:pt x="10386" y="13240"/>
                    <a:pt x="10272" y="13217"/>
                  </a:cubicBezTo>
                  <a:cubicBezTo>
                    <a:pt x="10157" y="13194"/>
                    <a:pt x="10043" y="13148"/>
                    <a:pt x="9929" y="13126"/>
                  </a:cubicBezTo>
                  <a:cubicBezTo>
                    <a:pt x="9792" y="13080"/>
                    <a:pt x="9678" y="13034"/>
                    <a:pt x="9564" y="12989"/>
                  </a:cubicBezTo>
                  <a:cubicBezTo>
                    <a:pt x="9450" y="12943"/>
                    <a:pt x="9336" y="12874"/>
                    <a:pt x="9222" y="12829"/>
                  </a:cubicBezTo>
                  <a:lnTo>
                    <a:pt x="9176" y="12806"/>
                  </a:lnTo>
                  <a:cubicBezTo>
                    <a:pt x="8948" y="12692"/>
                    <a:pt x="8719" y="12555"/>
                    <a:pt x="8491" y="12418"/>
                  </a:cubicBezTo>
                  <a:cubicBezTo>
                    <a:pt x="8377" y="12349"/>
                    <a:pt x="8286" y="12258"/>
                    <a:pt x="8172" y="12190"/>
                  </a:cubicBezTo>
                  <a:lnTo>
                    <a:pt x="8149" y="12167"/>
                  </a:lnTo>
                  <a:cubicBezTo>
                    <a:pt x="8080" y="12121"/>
                    <a:pt x="8012" y="12053"/>
                    <a:pt x="7943" y="12007"/>
                  </a:cubicBezTo>
                  <a:cubicBezTo>
                    <a:pt x="7875" y="11961"/>
                    <a:pt x="7806" y="11916"/>
                    <a:pt x="7738" y="11870"/>
                  </a:cubicBezTo>
                  <a:cubicBezTo>
                    <a:pt x="7532" y="11710"/>
                    <a:pt x="7327" y="11528"/>
                    <a:pt x="7122" y="11368"/>
                  </a:cubicBezTo>
                  <a:lnTo>
                    <a:pt x="6962" y="11231"/>
                  </a:lnTo>
                  <a:lnTo>
                    <a:pt x="6916" y="11185"/>
                  </a:lnTo>
                  <a:cubicBezTo>
                    <a:pt x="6802" y="11094"/>
                    <a:pt x="6688" y="11003"/>
                    <a:pt x="6597" y="10911"/>
                  </a:cubicBezTo>
                  <a:cubicBezTo>
                    <a:pt x="6460" y="10797"/>
                    <a:pt x="6346" y="10706"/>
                    <a:pt x="6209" y="10592"/>
                  </a:cubicBezTo>
                  <a:cubicBezTo>
                    <a:pt x="6049" y="10432"/>
                    <a:pt x="5889" y="10295"/>
                    <a:pt x="5706" y="10135"/>
                  </a:cubicBezTo>
                  <a:lnTo>
                    <a:pt x="5524" y="9953"/>
                  </a:lnTo>
                  <a:cubicBezTo>
                    <a:pt x="5364" y="9816"/>
                    <a:pt x="5204" y="9656"/>
                    <a:pt x="5045" y="9519"/>
                  </a:cubicBezTo>
                  <a:lnTo>
                    <a:pt x="4885" y="9359"/>
                  </a:lnTo>
                  <a:cubicBezTo>
                    <a:pt x="4679" y="9154"/>
                    <a:pt x="4497" y="8994"/>
                    <a:pt x="4360" y="8812"/>
                  </a:cubicBezTo>
                  <a:lnTo>
                    <a:pt x="4268" y="8720"/>
                  </a:lnTo>
                  <a:lnTo>
                    <a:pt x="4291" y="8766"/>
                  </a:lnTo>
                  <a:lnTo>
                    <a:pt x="4177" y="8629"/>
                  </a:lnTo>
                  <a:lnTo>
                    <a:pt x="4154" y="8606"/>
                  </a:lnTo>
                  <a:cubicBezTo>
                    <a:pt x="4154" y="8583"/>
                    <a:pt x="4154" y="8583"/>
                    <a:pt x="4131" y="8583"/>
                  </a:cubicBezTo>
                  <a:cubicBezTo>
                    <a:pt x="4086" y="8515"/>
                    <a:pt x="4017" y="8446"/>
                    <a:pt x="3949" y="8378"/>
                  </a:cubicBezTo>
                  <a:cubicBezTo>
                    <a:pt x="3903" y="8332"/>
                    <a:pt x="3858" y="8287"/>
                    <a:pt x="3812" y="8264"/>
                  </a:cubicBezTo>
                  <a:lnTo>
                    <a:pt x="3743" y="8218"/>
                  </a:lnTo>
                  <a:cubicBezTo>
                    <a:pt x="3698" y="8172"/>
                    <a:pt x="3652" y="8127"/>
                    <a:pt x="3584" y="8081"/>
                  </a:cubicBezTo>
                  <a:cubicBezTo>
                    <a:pt x="3515" y="8035"/>
                    <a:pt x="3492" y="8013"/>
                    <a:pt x="3401" y="7990"/>
                  </a:cubicBezTo>
                  <a:cubicBezTo>
                    <a:pt x="3378" y="7990"/>
                    <a:pt x="3355" y="7967"/>
                    <a:pt x="3333" y="7967"/>
                  </a:cubicBezTo>
                  <a:cubicBezTo>
                    <a:pt x="3287" y="7967"/>
                    <a:pt x="3218" y="7990"/>
                    <a:pt x="3196" y="8013"/>
                  </a:cubicBezTo>
                  <a:cubicBezTo>
                    <a:pt x="3082" y="8058"/>
                    <a:pt x="2990" y="8127"/>
                    <a:pt x="2945" y="8241"/>
                  </a:cubicBezTo>
                  <a:cubicBezTo>
                    <a:pt x="2899" y="8401"/>
                    <a:pt x="2899" y="8583"/>
                    <a:pt x="2990" y="8766"/>
                  </a:cubicBezTo>
                  <a:cubicBezTo>
                    <a:pt x="3036" y="8880"/>
                    <a:pt x="3082" y="8971"/>
                    <a:pt x="3150" y="9085"/>
                  </a:cubicBezTo>
                  <a:cubicBezTo>
                    <a:pt x="3241" y="9177"/>
                    <a:pt x="3310" y="9291"/>
                    <a:pt x="3401" y="9382"/>
                  </a:cubicBezTo>
                  <a:lnTo>
                    <a:pt x="3447" y="9451"/>
                  </a:lnTo>
                  <a:cubicBezTo>
                    <a:pt x="3538" y="9565"/>
                    <a:pt x="3652" y="9702"/>
                    <a:pt x="3743" y="9816"/>
                  </a:cubicBezTo>
                  <a:cubicBezTo>
                    <a:pt x="3835" y="9930"/>
                    <a:pt x="3926" y="10044"/>
                    <a:pt x="4017" y="10158"/>
                  </a:cubicBezTo>
                  <a:cubicBezTo>
                    <a:pt x="4063" y="10227"/>
                    <a:pt x="4109" y="10272"/>
                    <a:pt x="4177" y="10341"/>
                  </a:cubicBezTo>
                  <a:lnTo>
                    <a:pt x="4200" y="10364"/>
                  </a:lnTo>
                  <a:cubicBezTo>
                    <a:pt x="4291" y="10478"/>
                    <a:pt x="4405" y="10615"/>
                    <a:pt x="4497" y="10729"/>
                  </a:cubicBezTo>
                  <a:lnTo>
                    <a:pt x="4634" y="10934"/>
                  </a:lnTo>
                  <a:cubicBezTo>
                    <a:pt x="4679" y="11003"/>
                    <a:pt x="4725" y="11071"/>
                    <a:pt x="4793" y="11140"/>
                  </a:cubicBezTo>
                  <a:cubicBezTo>
                    <a:pt x="4885" y="11299"/>
                    <a:pt x="5022" y="11436"/>
                    <a:pt x="5159" y="11596"/>
                  </a:cubicBezTo>
                  <a:cubicBezTo>
                    <a:pt x="5227" y="11688"/>
                    <a:pt x="5296" y="11756"/>
                    <a:pt x="5364" y="11824"/>
                  </a:cubicBezTo>
                  <a:cubicBezTo>
                    <a:pt x="5433" y="11870"/>
                    <a:pt x="5478" y="11939"/>
                    <a:pt x="5547" y="11984"/>
                  </a:cubicBezTo>
                  <a:cubicBezTo>
                    <a:pt x="5592" y="12053"/>
                    <a:pt x="5638" y="12121"/>
                    <a:pt x="5706" y="12190"/>
                  </a:cubicBezTo>
                  <a:lnTo>
                    <a:pt x="5821" y="12327"/>
                  </a:lnTo>
                  <a:lnTo>
                    <a:pt x="5912" y="12441"/>
                  </a:lnTo>
                  <a:cubicBezTo>
                    <a:pt x="5980" y="12532"/>
                    <a:pt x="6072" y="12601"/>
                    <a:pt x="6140" y="12692"/>
                  </a:cubicBezTo>
                  <a:cubicBezTo>
                    <a:pt x="6368" y="12966"/>
                    <a:pt x="6597" y="13217"/>
                    <a:pt x="6802" y="13422"/>
                  </a:cubicBezTo>
                  <a:cubicBezTo>
                    <a:pt x="6985" y="13628"/>
                    <a:pt x="7213" y="13810"/>
                    <a:pt x="7418" y="13993"/>
                  </a:cubicBezTo>
                  <a:cubicBezTo>
                    <a:pt x="7555" y="14107"/>
                    <a:pt x="7692" y="14221"/>
                    <a:pt x="7852" y="14312"/>
                  </a:cubicBezTo>
                  <a:lnTo>
                    <a:pt x="8012" y="14404"/>
                  </a:lnTo>
                  <a:cubicBezTo>
                    <a:pt x="8080" y="14449"/>
                    <a:pt x="8149" y="14495"/>
                    <a:pt x="8240" y="14518"/>
                  </a:cubicBezTo>
                  <a:cubicBezTo>
                    <a:pt x="8468" y="14655"/>
                    <a:pt x="8742" y="14769"/>
                    <a:pt x="8993" y="14883"/>
                  </a:cubicBezTo>
                  <a:cubicBezTo>
                    <a:pt x="9153" y="14952"/>
                    <a:pt x="9313" y="14997"/>
                    <a:pt x="9473" y="15066"/>
                  </a:cubicBezTo>
                  <a:lnTo>
                    <a:pt x="9838" y="15225"/>
                  </a:lnTo>
                  <a:cubicBezTo>
                    <a:pt x="10249" y="15385"/>
                    <a:pt x="10568" y="15477"/>
                    <a:pt x="10865" y="15522"/>
                  </a:cubicBezTo>
                  <a:cubicBezTo>
                    <a:pt x="11002" y="15545"/>
                    <a:pt x="11162" y="15545"/>
                    <a:pt x="11299" y="15568"/>
                  </a:cubicBezTo>
                  <a:lnTo>
                    <a:pt x="12257" y="15568"/>
                  </a:lnTo>
                  <a:cubicBezTo>
                    <a:pt x="12303" y="15545"/>
                    <a:pt x="12349" y="15545"/>
                    <a:pt x="12394" y="15545"/>
                  </a:cubicBezTo>
                  <a:cubicBezTo>
                    <a:pt x="12600" y="15545"/>
                    <a:pt x="12782" y="15522"/>
                    <a:pt x="12919" y="15454"/>
                  </a:cubicBezTo>
                  <a:cubicBezTo>
                    <a:pt x="13147" y="15362"/>
                    <a:pt x="13376" y="15225"/>
                    <a:pt x="13604" y="15088"/>
                  </a:cubicBezTo>
                  <a:cubicBezTo>
                    <a:pt x="13718" y="15020"/>
                    <a:pt x="13832" y="14952"/>
                    <a:pt x="13969" y="14883"/>
                  </a:cubicBezTo>
                  <a:lnTo>
                    <a:pt x="14129" y="14792"/>
                  </a:lnTo>
                  <a:cubicBezTo>
                    <a:pt x="14334" y="14700"/>
                    <a:pt x="14517" y="14609"/>
                    <a:pt x="14700" y="14472"/>
                  </a:cubicBezTo>
                  <a:cubicBezTo>
                    <a:pt x="14951" y="14290"/>
                    <a:pt x="15179" y="14107"/>
                    <a:pt x="15407" y="13902"/>
                  </a:cubicBezTo>
                  <a:lnTo>
                    <a:pt x="15430" y="13856"/>
                  </a:lnTo>
                  <a:cubicBezTo>
                    <a:pt x="15521" y="13765"/>
                    <a:pt x="15635" y="13673"/>
                    <a:pt x="15727" y="13582"/>
                  </a:cubicBezTo>
                  <a:cubicBezTo>
                    <a:pt x="15818" y="13468"/>
                    <a:pt x="15932" y="13354"/>
                    <a:pt x="16001" y="13240"/>
                  </a:cubicBezTo>
                  <a:cubicBezTo>
                    <a:pt x="16160" y="13011"/>
                    <a:pt x="16297" y="12737"/>
                    <a:pt x="16412" y="12486"/>
                  </a:cubicBezTo>
                  <a:lnTo>
                    <a:pt x="16457" y="12395"/>
                  </a:lnTo>
                  <a:cubicBezTo>
                    <a:pt x="16617" y="12076"/>
                    <a:pt x="16731" y="11824"/>
                    <a:pt x="16800" y="11596"/>
                  </a:cubicBezTo>
                  <a:cubicBezTo>
                    <a:pt x="16868" y="11391"/>
                    <a:pt x="16914" y="11208"/>
                    <a:pt x="16959" y="11048"/>
                  </a:cubicBezTo>
                  <a:cubicBezTo>
                    <a:pt x="16982" y="10980"/>
                    <a:pt x="16982" y="10911"/>
                    <a:pt x="17005" y="10843"/>
                  </a:cubicBezTo>
                  <a:cubicBezTo>
                    <a:pt x="17028" y="10752"/>
                    <a:pt x="17051" y="10683"/>
                    <a:pt x="17073" y="10592"/>
                  </a:cubicBezTo>
                  <a:cubicBezTo>
                    <a:pt x="17096" y="10455"/>
                    <a:pt x="17119" y="10295"/>
                    <a:pt x="17119" y="10135"/>
                  </a:cubicBezTo>
                  <a:cubicBezTo>
                    <a:pt x="17142" y="9953"/>
                    <a:pt x="17142" y="9770"/>
                    <a:pt x="17142" y="9588"/>
                  </a:cubicBezTo>
                  <a:cubicBezTo>
                    <a:pt x="17165" y="9314"/>
                    <a:pt x="17142" y="8994"/>
                    <a:pt x="17096" y="8652"/>
                  </a:cubicBezTo>
                  <a:cubicBezTo>
                    <a:pt x="17073" y="8332"/>
                    <a:pt x="17028" y="8058"/>
                    <a:pt x="16959" y="7739"/>
                  </a:cubicBezTo>
                  <a:cubicBezTo>
                    <a:pt x="16936" y="7625"/>
                    <a:pt x="16914" y="7533"/>
                    <a:pt x="16891" y="7442"/>
                  </a:cubicBezTo>
                  <a:lnTo>
                    <a:pt x="16868" y="7259"/>
                  </a:lnTo>
                  <a:cubicBezTo>
                    <a:pt x="16845" y="7100"/>
                    <a:pt x="16800" y="6917"/>
                    <a:pt x="16754" y="6757"/>
                  </a:cubicBezTo>
                  <a:cubicBezTo>
                    <a:pt x="16754" y="6689"/>
                    <a:pt x="16754" y="6620"/>
                    <a:pt x="16731" y="6552"/>
                  </a:cubicBezTo>
                  <a:cubicBezTo>
                    <a:pt x="16731" y="6506"/>
                    <a:pt x="16708" y="6461"/>
                    <a:pt x="16708" y="6392"/>
                  </a:cubicBezTo>
                  <a:cubicBezTo>
                    <a:pt x="16685" y="6232"/>
                    <a:pt x="16640" y="6073"/>
                    <a:pt x="16594" y="5913"/>
                  </a:cubicBezTo>
                  <a:cubicBezTo>
                    <a:pt x="16526" y="5662"/>
                    <a:pt x="16434" y="5411"/>
                    <a:pt x="16297" y="5114"/>
                  </a:cubicBezTo>
                  <a:cubicBezTo>
                    <a:pt x="16229" y="4977"/>
                    <a:pt x="16183" y="4817"/>
                    <a:pt x="16115" y="4680"/>
                  </a:cubicBezTo>
                  <a:cubicBezTo>
                    <a:pt x="16069" y="4589"/>
                    <a:pt x="16046" y="4498"/>
                    <a:pt x="16023" y="4406"/>
                  </a:cubicBezTo>
                  <a:cubicBezTo>
                    <a:pt x="16001" y="4338"/>
                    <a:pt x="15978" y="4269"/>
                    <a:pt x="15955" y="4224"/>
                  </a:cubicBezTo>
                  <a:cubicBezTo>
                    <a:pt x="15909" y="4064"/>
                    <a:pt x="15841" y="3904"/>
                    <a:pt x="15772" y="3767"/>
                  </a:cubicBezTo>
                  <a:cubicBezTo>
                    <a:pt x="15750" y="3676"/>
                    <a:pt x="15727" y="3607"/>
                    <a:pt x="15704" y="3539"/>
                  </a:cubicBezTo>
                  <a:cubicBezTo>
                    <a:pt x="15681" y="3470"/>
                    <a:pt x="15658" y="3379"/>
                    <a:pt x="15613" y="3311"/>
                  </a:cubicBezTo>
                  <a:cubicBezTo>
                    <a:pt x="15567" y="3219"/>
                    <a:pt x="15521" y="3105"/>
                    <a:pt x="15476" y="3014"/>
                  </a:cubicBezTo>
                  <a:lnTo>
                    <a:pt x="15453" y="2945"/>
                  </a:lnTo>
                  <a:cubicBezTo>
                    <a:pt x="15384" y="2786"/>
                    <a:pt x="15316" y="2672"/>
                    <a:pt x="15247" y="2557"/>
                  </a:cubicBezTo>
                  <a:cubicBezTo>
                    <a:pt x="15202" y="2489"/>
                    <a:pt x="15133" y="2420"/>
                    <a:pt x="15088" y="2352"/>
                  </a:cubicBezTo>
                  <a:lnTo>
                    <a:pt x="15042" y="2284"/>
                  </a:lnTo>
                  <a:cubicBezTo>
                    <a:pt x="14996" y="2238"/>
                    <a:pt x="14974" y="2192"/>
                    <a:pt x="14951" y="2147"/>
                  </a:cubicBezTo>
                  <a:lnTo>
                    <a:pt x="14928" y="2101"/>
                  </a:lnTo>
                  <a:cubicBezTo>
                    <a:pt x="15042" y="2078"/>
                    <a:pt x="15156" y="2055"/>
                    <a:pt x="15270" y="2010"/>
                  </a:cubicBezTo>
                  <a:lnTo>
                    <a:pt x="15270" y="2078"/>
                  </a:lnTo>
                  <a:lnTo>
                    <a:pt x="15247" y="2147"/>
                  </a:lnTo>
                  <a:cubicBezTo>
                    <a:pt x="15247" y="2192"/>
                    <a:pt x="15247" y="2238"/>
                    <a:pt x="15247" y="2306"/>
                  </a:cubicBezTo>
                  <a:cubicBezTo>
                    <a:pt x="15247" y="2352"/>
                    <a:pt x="15270" y="2420"/>
                    <a:pt x="15339" y="2443"/>
                  </a:cubicBezTo>
                  <a:lnTo>
                    <a:pt x="15362" y="2466"/>
                  </a:lnTo>
                  <a:cubicBezTo>
                    <a:pt x="15362" y="2512"/>
                    <a:pt x="15362" y="2557"/>
                    <a:pt x="15362" y="2603"/>
                  </a:cubicBezTo>
                  <a:cubicBezTo>
                    <a:pt x="15339" y="2672"/>
                    <a:pt x="15384" y="2740"/>
                    <a:pt x="15407" y="2786"/>
                  </a:cubicBezTo>
                  <a:cubicBezTo>
                    <a:pt x="15430" y="2808"/>
                    <a:pt x="15476" y="2831"/>
                    <a:pt x="15498" y="2831"/>
                  </a:cubicBezTo>
                  <a:cubicBezTo>
                    <a:pt x="15498" y="2900"/>
                    <a:pt x="15498" y="2945"/>
                    <a:pt x="15498" y="2991"/>
                  </a:cubicBezTo>
                  <a:cubicBezTo>
                    <a:pt x="15521" y="3060"/>
                    <a:pt x="15567" y="3128"/>
                    <a:pt x="15613" y="3174"/>
                  </a:cubicBezTo>
                  <a:cubicBezTo>
                    <a:pt x="15635" y="3265"/>
                    <a:pt x="15727" y="3333"/>
                    <a:pt x="15818" y="3379"/>
                  </a:cubicBezTo>
                  <a:lnTo>
                    <a:pt x="15909" y="3379"/>
                  </a:lnTo>
                  <a:cubicBezTo>
                    <a:pt x="16023" y="3379"/>
                    <a:pt x="16160" y="3311"/>
                    <a:pt x="16183" y="3197"/>
                  </a:cubicBezTo>
                  <a:cubicBezTo>
                    <a:pt x="16229" y="3060"/>
                    <a:pt x="16229" y="2923"/>
                    <a:pt x="16229" y="2808"/>
                  </a:cubicBezTo>
                  <a:cubicBezTo>
                    <a:pt x="16252" y="2717"/>
                    <a:pt x="16252" y="2603"/>
                    <a:pt x="16275" y="2489"/>
                  </a:cubicBezTo>
                  <a:cubicBezTo>
                    <a:pt x="16275" y="2398"/>
                    <a:pt x="16275" y="2329"/>
                    <a:pt x="16275" y="2261"/>
                  </a:cubicBezTo>
                  <a:lnTo>
                    <a:pt x="16275" y="2147"/>
                  </a:lnTo>
                  <a:cubicBezTo>
                    <a:pt x="16275" y="2032"/>
                    <a:pt x="16275" y="1895"/>
                    <a:pt x="16275" y="1781"/>
                  </a:cubicBezTo>
                  <a:lnTo>
                    <a:pt x="16275" y="1462"/>
                  </a:lnTo>
                  <a:lnTo>
                    <a:pt x="16275" y="1142"/>
                  </a:lnTo>
                  <a:cubicBezTo>
                    <a:pt x="16275" y="1028"/>
                    <a:pt x="16275" y="914"/>
                    <a:pt x="16275" y="800"/>
                  </a:cubicBezTo>
                  <a:cubicBezTo>
                    <a:pt x="16275" y="754"/>
                    <a:pt x="16275" y="731"/>
                    <a:pt x="16275" y="686"/>
                  </a:cubicBezTo>
                  <a:lnTo>
                    <a:pt x="16275" y="640"/>
                  </a:lnTo>
                  <a:lnTo>
                    <a:pt x="16275" y="594"/>
                  </a:lnTo>
                  <a:cubicBezTo>
                    <a:pt x="16275" y="503"/>
                    <a:pt x="16275" y="435"/>
                    <a:pt x="16252" y="343"/>
                  </a:cubicBezTo>
                  <a:cubicBezTo>
                    <a:pt x="16252" y="275"/>
                    <a:pt x="16206" y="229"/>
                    <a:pt x="16138" y="184"/>
                  </a:cubicBezTo>
                  <a:cubicBezTo>
                    <a:pt x="16092" y="161"/>
                    <a:pt x="16046" y="138"/>
                    <a:pt x="16001" y="138"/>
                  </a:cubicBezTo>
                  <a:cubicBezTo>
                    <a:pt x="15978" y="138"/>
                    <a:pt x="15955" y="138"/>
                    <a:pt x="15932" y="161"/>
                  </a:cubicBezTo>
                  <a:cubicBezTo>
                    <a:pt x="15887" y="161"/>
                    <a:pt x="15864" y="184"/>
                    <a:pt x="15818" y="206"/>
                  </a:cubicBezTo>
                  <a:lnTo>
                    <a:pt x="15795" y="229"/>
                  </a:lnTo>
                  <a:lnTo>
                    <a:pt x="15750" y="229"/>
                  </a:lnTo>
                  <a:cubicBezTo>
                    <a:pt x="15681" y="229"/>
                    <a:pt x="15590" y="275"/>
                    <a:pt x="15567" y="343"/>
                  </a:cubicBezTo>
                  <a:lnTo>
                    <a:pt x="15544" y="343"/>
                  </a:lnTo>
                  <a:cubicBezTo>
                    <a:pt x="15476" y="343"/>
                    <a:pt x="15430" y="366"/>
                    <a:pt x="15407" y="435"/>
                  </a:cubicBezTo>
                  <a:cubicBezTo>
                    <a:pt x="15384" y="412"/>
                    <a:pt x="15362" y="412"/>
                    <a:pt x="15339" y="412"/>
                  </a:cubicBezTo>
                  <a:cubicBezTo>
                    <a:pt x="15247" y="435"/>
                    <a:pt x="15202" y="480"/>
                    <a:pt x="15202" y="549"/>
                  </a:cubicBezTo>
                  <a:cubicBezTo>
                    <a:pt x="15110" y="572"/>
                    <a:pt x="15019" y="617"/>
                    <a:pt x="14928" y="640"/>
                  </a:cubicBezTo>
                  <a:lnTo>
                    <a:pt x="14654" y="731"/>
                  </a:lnTo>
                  <a:cubicBezTo>
                    <a:pt x="14517" y="777"/>
                    <a:pt x="14357" y="823"/>
                    <a:pt x="14220" y="868"/>
                  </a:cubicBezTo>
                  <a:cubicBezTo>
                    <a:pt x="13764" y="1005"/>
                    <a:pt x="13307" y="1097"/>
                    <a:pt x="12828" y="1211"/>
                  </a:cubicBezTo>
                  <a:cubicBezTo>
                    <a:pt x="12805" y="1211"/>
                    <a:pt x="12805" y="1234"/>
                    <a:pt x="12782" y="1234"/>
                  </a:cubicBezTo>
                  <a:lnTo>
                    <a:pt x="12805" y="1234"/>
                  </a:lnTo>
                  <a:cubicBezTo>
                    <a:pt x="12326" y="1325"/>
                    <a:pt x="11915" y="1393"/>
                    <a:pt x="11527" y="1439"/>
                  </a:cubicBezTo>
                  <a:lnTo>
                    <a:pt x="11299" y="1439"/>
                  </a:lnTo>
                  <a:cubicBezTo>
                    <a:pt x="10979" y="1439"/>
                    <a:pt x="10660" y="1462"/>
                    <a:pt x="10340" y="1462"/>
                  </a:cubicBezTo>
                  <a:lnTo>
                    <a:pt x="9861" y="1462"/>
                  </a:lnTo>
                  <a:cubicBezTo>
                    <a:pt x="9610" y="1439"/>
                    <a:pt x="9381" y="1439"/>
                    <a:pt x="9153" y="1439"/>
                  </a:cubicBezTo>
                  <a:cubicBezTo>
                    <a:pt x="8948" y="1439"/>
                    <a:pt x="8765" y="1416"/>
                    <a:pt x="8582" y="1416"/>
                  </a:cubicBezTo>
                  <a:lnTo>
                    <a:pt x="8309" y="1416"/>
                  </a:lnTo>
                  <a:lnTo>
                    <a:pt x="8126" y="1393"/>
                  </a:lnTo>
                  <a:cubicBezTo>
                    <a:pt x="7806" y="1393"/>
                    <a:pt x="7487" y="1370"/>
                    <a:pt x="7190" y="1348"/>
                  </a:cubicBezTo>
                  <a:lnTo>
                    <a:pt x="7076" y="1348"/>
                  </a:lnTo>
                  <a:cubicBezTo>
                    <a:pt x="6962" y="1325"/>
                    <a:pt x="6825" y="1325"/>
                    <a:pt x="6688" y="1325"/>
                  </a:cubicBezTo>
                  <a:lnTo>
                    <a:pt x="6574" y="1302"/>
                  </a:lnTo>
                  <a:cubicBezTo>
                    <a:pt x="6460" y="1279"/>
                    <a:pt x="6346" y="1279"/>
                    <a:pt x="6231" y="1256"/>
                  </a:cubicBezTo>
                  <a:cubicBezTo>
                    <a:pt x="6140" y="1256"/>
                    <a:pt x="6049" y="1234"/>
                    <a:pt x="5958" y="1234"/>
                  </a:cubicBezTo>
                  <a:lnTo>
                    <a:pt x="5821" y="1188"/>
                  </a:lnTo>
                  <a:cubicBezTo>
                    <a:pt x="5615" y="1165"/>
                    <a:pt x="5455" y="1142"/>
                    <a:pt x="5296" y="1119"/>
                  </a:cubicBezTo>
                  <a:cubicBezTo>
                    <a:pt x="4999" y="1051"/>
                    <a:pt x="4702" y="1005"/>
                    <a:pt x="4405" y="960"/>
                  </a:cubicBezTo>
                  <a:cubicBezTo>
                    <a:pt x="4314" y="937"/>
                    <a:pt x="4223" y="914"/>
                    <a:pt x="4109" y="891"/>
                  </a:cubicBezTo>
                  <a:lnTo>
                    <a:pt x="3949" y="868"/>
                  </a:lnTo>
                  <a:cubicBezTo>
                    <a:pt x="3789" y="846"/>
                    <a:pt x="3652" y="823"/>
                    <a:pt x="3515" y="777"/>
                  </a:cubicBezTo>
                  <a:cubicBezTo>
                    <a:pt x="3264" y="731"/>
                    <a:pt x="3059" y="686"/>
                    <a:pt x="2853" y="640"/>
                  </a:cubicBezTo>
                  <a:cubicBezTo>
                    <a:pt x="2762" y="594"/>
                    <a:pt x="2671" y="572"/>
                    <a:pt x="2579" y="549"/>
                  </a:cubicBezTo>
                  <a:cubicBezTo>
                    <a:pt x="2465" y="526"/>
                    <a:pt x="2351" y="503"/>
                    <a:pt x="2237" y="457"/>
                  </a:cubicBezTo>
                  <a:cubicBezTo>
                    <a:pt x="2146" y="435"/>
                    <a:pt x="2054" y="412"/>
                    <a:pt x="1963" y="389"/>
                  </a:cubicBezTo>
                  <a:cubicBezTo>
                    <a:pt x="1826" y="343"/>
                    <a:pt x="1712" y="321"/>
                    <a:pt x="1598" y="275"/>
                  </a:cubicBezTo>
                  <a:cubicBezTo>
                    <a:pt x="1392" y="206"/>
                    <a:pt x="1187" y="161"/>
                    <a:pt x="982" y="92"/>
                  </a:cubicBezTo>
                  <a:cubicBezTo>
                    <a:pt x="913" y="69"/>
                    <a:pt x="867" y="47"/>
                    <a:pt x="799" y="24"/>
                  </a:cubicBezTo>
                  <a:lnTo>
                    <a:pt x="731" y="24"/>
                  </a:lnTo>
                  <a:cubicBezTo>
                    <a:pt x="708" y="24"/>
                    <a:pt x="685" y="24"/>
                    <a:pt x="685" y="1"/>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1" name="Google Shape;4987;p38">
              <a:extLst>
                <a:ext uri="{FF2B5EF4-FFF2-40B4-BE49-F238E27FC236}">
                  <a16:creationId xmlns:a16="http://schemas.microsoft.com/office/drawing/2014/main" id="{8054EEF9-A8E5-CDCD-22C4-651512E5ED48}"/>
                </a:ext>
              </a:extLst>
            </p:cNvPr>
            <p:cNvSpPr/>
            <p:nvPr/>
          </p:nvSpPr>
          <p:spPr>
            <a:xfrm>
              <a:off x="6743893" y="2611731"/>
              <a:ext cx="54319" cy="91595"/>
            </a:xfrm>
            <a:custGeom>
              <a:avLst/>
              <a:gdLst/>
              <a:ahLst/>
              <a:cxnLst/>
              <a:rect l="l" t="t" r="r" b="b"/>
              <a:pathLst>
                <a:path w="1941" h="3273" extrusionOk="0">
                  <a:moveTo>
                    <a:pt x="1621" y="0"/>
                  </a:moveTo>
                  <a:cubicBezTo>
                    <a:pt x="1507" y="0"/>
                    <a:pt x="1370" y="92"/>
                    <a:pt x="1347" y="229"/>
                  </a:cubicBezTo>
                  <a:cubicBezTo>
                    <a:pt x="1301" y="411"/>
                    <a:pt x="1255" y="594"/>
                    <a:pt x="1233" y="799"/>
                  </a:cubicBezTo>
                  <a:cubicBezTo>
                    <a:pt x="1210" y="1005"/>
                    <a:pt x="1164" y="1187"/>
                    <a:pt x="1118" y="1393"/>
                  </a:cubicBezTo>
                  <a:cubicBezTo>
                    <a:pt x="1027" y="1644"/>
                    <a:pt x="890" y="1895"/>
                    <a:pt x="753" y="2146"/>
                  </a:cubicBezTo>
                  <a:cubicBezTo>
                    <a:pt x="662" y="2260"/>
                    <a:pt x="571" y="2397"/>
                    <a:pt x="457" y="2511"/>
                  </a:cubicBezTo>
                  <a:cubicBezTo>
                    <a:pt x="411" y="2534"/>
                    <a:pt x="365" y="2557"/>
                    <a:pt x="342" y="2580"/>
                  </a:cubicBezTo>
                  <a:cubicBezTo>
                    <a:pt x="297" y="2625"/>
                    <a:pt x="228" y="2648"/>
                    <a:pt x="183" y="2671"/>
                  </a:cubicBezTo>
                  <a:cubicBezTo>
                    <a:pt x="46" y="2785"/>
                    <a:pt x="0" y="2991"/>
                    <a:pt x="114" y="3128"/>
                  </a:cubicBezTo>
                  <a:cubicBezTo>
                    <a:pt x="170" y="3226"/>
                    <a:pt x="270" y="3272"/>
                    <a:pt x="370" y="3272"/>
                  </a:cubicBezTo>
                  <a:cubicBezTo>
                    <a:pt x="432" y="3272"/>
                    <a:pt x="495" y="3254"/>
                    <a:pt x="548" y="3219"/>
                  </a:cubicBezTo>
                  <a:cubicBezTo>
                    <a:pt x="594" y="3196"/>
                    <a:pt x="639" y="3150"/>
                    <a:pt x="685" y="3128"/>
                  </a:cubicBezTo>
                  <a:cubicBezTo>
                    <a:pt x="753" y="3082"/>
                    <a:pt x="822" y="3036"/>
                    <a:pt x="890" y="2968"/>
                  </a:cubicBezTo>
                  <a:cubicBezTo>
                    <a:pt x="982" y="2876"/>
                    <a:pt x="1050" y="2785"/>
                    <a:pt x="1141" y="2694"/>
                  </a:cubicBezTo>
                  <a:cubicBezTo>
                    <a:pt x="1301" y="2488"/>
                    <a:pt x="1438" y="2237"/>
                    <a:pt x="1552" y="1986"/>
                  </a:cubicBezTo>
                  <a:cubicBezTo>
                    <a:pt x="1666" y="1735"/>
                    <a:pt x="1758" y="1461"/>
                    <a:pt x="1780" y="1210"/>
                  </a:cubicBezTo>
                  <a:cubicBezTo>
                    <a:pt x="1803" y="1050"/>
                    <a:pt x="1826" y="913"/>
                    <a:pt x="1826" y="777"/>
                  </a:cubicBezTo>
                  <a:cubicBezTo>
                    <a:pt x="1849" y="640"/>
                    <a:pt x="1872" y="480"/>
                    <a:pt x="1917" y="320"/>
                  </a:cubicBezTo>
                  <a:cubicBezTo>
                    <a:pt x="1940" y="183"/>
                    <a:pt x="1826" y="23"/>
                    <a:pt x="1689" y="0"/>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2" name="Google Shape;4988;p38">
              <a:extLst>
                <a:ext uri="{FF2B5EF4-FFF2-40B4-BE49-F238E27FC236}">
                  <a16:creationId xmlns:a16="http://schemas.microsoft.com/office/drawing/2014/main" id="{91AF4E93-68DA-63AE-59D6-113847CCF932}"/>
                </a:ext>
              </a:extLst>
            </p:cNvPr>
            <p:cNvSpPr/>
            <p:nvPr/>
          </p:nvSpPr>
          <p:spPr>
            <a:xfrm>
              <a:off x="6841616" y="2567011"/>
              <a:ext cx="51129" cy="87957"/>
            </a:xfrm>
            <a:custGeom>
              <a:avLst/>
              <a:gdLst/>
              <a:ahLst/>
              <a:cxnLst/>
              <a:rect l="l" t="t" r="r" b="b"/>
              <a:pathLst>
                <a:path w="1827" h="3143" extrusionOk="0">
                  <a:moveTo>
                    <a:pt x="320" y="1"/>
                  </a:moveTo>
                  <a:cubicBezTo>
                    <a:pt x="297" y="23"/>
                    <a:pt x="274" y="23"/>
                    <a:pt x="251" y="46"/>
                  </a:cubicBezTo>
                  <a:cubicBezTo>
                    <a:pt x="229" y="46"/>
                    <a:pt x="206" y="46"/>
                    <a:pt x="183" y="69"/>
                  </a:cubicBezTo>
                  <a:cubicBezTo>
                    <a:pt x="92" y="92"/>
                    <a:pt x="0" y="206"/>
                    <a:pt x="46" y="320"/>
                  </a:cubicBezTo>
                  <a:cubicBezTo>
                    <a:pt x="114" y="412"/>
                    <a:pt x="160" y="503"/>
                    <a:pt x="183" y="617"/>
                  </a:cubicBezTo>
                  <a:cubicBezTo>
                    <a:pt x="206" y="685"/>
                    <a:pt x="229" y="754"/>
                    <a:pt x="251" y="822"/>
                  </a:cubicBezTo>
                  <a:cubicBezTo>
                    <a:pt x="320" y="1142"/>
                    <a:pt x="320" y="1484"/>
                    <a:pt x="343" y="1804"/>
                  </a:cubicBezTo>
                  <a:cubicBezTo>
                    <a:pt x="366" y="1964"/>
                    <a:pt x="366" y="2101"/>
                    <a:pt x="366" y="2260"/>
                  </a:cubicBezTo>
                  <a:cubicBezTo>
                    <a:pt x="366" y="2352"/>
                    <a:pt x="366" y="2420"/>
                    <a:pt x="388" y="2511"/>
                  </a:cubicBezTo>
                  <a:cubicBezTo>
                    <a:pt x="388" y="2648"/>
                    <a:pt x="434" y="2785"/>
                    <a:pt x="571" y="2854"/>
                  </a:cubicBezTo>
                  <a:cubicBezTo>
                    <a:pt x="619" y="2870"/>
                    <a:pt x="668" y="2886"/>
                    <a:pt x="724" y="2886"/>
                  </a:cubicBezTo>
                  <a:cubicBezTo>
                    <a:pt x="748" y="2886"/>
                    <a:pt x="772" y="2883"/>
                    <a:pt x="799" y="2877"/>
                  </a:cubicBezTo>
                  <a:cubicBezTo>
                    <a:pt x="822" y="2854"/>
                    <a:pt x="845" y="2854"/>
                    <a:pt x="868" y="2831"/>
                  </a:cubicBezTo>
                  <a:cubicBezTo>
                    <a:pt x="868" y="2854"/>
                    <a:pt x="891" y="2854"/>
                    <a:pt x="913" y="2877"/>
                  </a:cubicBezTo>
                  <a:cubicBezTo>
                    <a:pt x="982" y="2899"/>
                    <a:pt x="1050" y="2899"/>
                    <a:pt x="1096" y="2899"/>
                  </a:cubicBezTo>
                  <a:cubicBezTo>
                    <a:pt x="1119" y="2968"/>
                    <a:pt x="1164" y="3014"/>
                    <a:pt x="1210" y="3059"/>
                  </a:cubicBezTo>
                  <a:cubicBezTo>
                    <a:pt x="1256" y="3105"/>
                    <a:pt x="1324" y="3128"/>
                    <a:pt x="1415" y="3128"/>
                  </a:cubicBezTo>
                  <a:cubicBezTo>
                    <a:pt x="1444" y="3137"/>
                    <a:pt x="1480" y="3143"/>
                    <a:pt x="1519" y="3143"/>
                  </a:cubicBezTo>
                  <a:cubicBezTo>
                    <a:pt x="1575" y="3143"/>
                    <a:pt x="1636" y="3132"/>
                    <a:pt x="1689" y="3105"/>
                  </a:cubicBezTo>
                  <a:cubicBezTo>
                    <a:pt x="1804" y="3014"/>
                    <a:pt x="1826" y="2854"/>
                    <a:pt x="1758" y="2717"/>
                  </a:cubicBezTo>
                  <a:cubicBezTo>
                    <a:pt x="1712" y="2626"/>
                    <a:pt x="1689" y="2534"/>
                    <a:pt x="1667" y="2443"/>
                  </a:cubicBezTo>
                  <a:cubicBezTo>
                    <a:pt x="1644" y="2397"/>
                    <a:pt x="1621" y="2352"/>
                    <a:pt x="1598" y="2283"/>
                  </a:cubicBezTo>
                  <a:cubicBezTo>
                    <a:pt x="1552" y="2192"/>
                    <a:pt x="1507" y="2055"/>
                    <a:pt x="1370" y="2032"/>
                  </a:cubicBezTo>
                  <a:cubicBezTo>
                    <a:pt x="1347" y="1941"/>
                    <a:pt x="1324" y="1872"/>
                    <a:pt x="1301" y="1804"/>
                  </a:cubicBezTo>
                  <a:cubicBezTo>
                    <a:pt x="1256" y="1690"/>
                    <a:pt x="1210" y="1553"/>
                    <a:pt x="1164" y="1439"/>
                  </a:cubicBezTo>
                  <a:cubicBezTo>
                    <a:pt x="1142" y="1393"/>
                    <a:pt x="1119" y="1370"/>
                    <a:pt x="1096" y="1325"/>
                  </a:cubicBezTo>
                  <a:cubicBezTo>
                    <a:pt x="1073" y="1302"/>
                    <a:pt x="1027" y="1302"/>
                    <a:pt x="982" y="1279"/>
                  </a:cubicBezTo>
                  <a:cubicBezTo>
                    <a:pt x="959" y="1142"/>
                    <a:pt x="913" y="1028"/>
                    <a:pt x="845" y="891"/>
                  </a:cubicBezTo>
                  <a:cubicBezTo>
                    <a:pt x="845" y="822"/>
                    <a:pt x="822" y="731"/>
                    <a:pt x="799" y="663"/>
                  </a:cubicBezTo>
                  <a:cubicBezTo>
                    <a:pt x="776" y="548"/>
                    <a:pt x="731" y="457"/>
                    <a:pt x="685" y="366"/>
                  </a:cubicBezTo>
                  <a:cubicBezTo>
                    <a:pt x="685" y="320"/>
                    <a:pt x="662" y="275"/>
                    <a:pt x="639" y="229"/>
                  </a:cubicBezTo>
                  <a:cubicBezTo>
                    <a:pt x="617" y="183"/>
                    <a:pt x="594" y="115"/>
                    <a:pt x="548" y="69"/>
                  </a:cubicBezTo>
                  <a:cubicBezTo>
                    <a:pt x="502" y="23"/>
                    <a:pt x="457" y="1"/>
                    <a:pt x="388" y="1"/>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3" name="Google Shape;4989;p38">
              <a:extLst>
                <a:ext uri="{FF2B5EF4-FFF2-40B4-BE49-F238E27FC236}">
                  <a16:creationId xmlns:a16="http://schemas.microsoft.com/office/drawing/2014/main" id="{C3CFB057-44E7-E55C-D3EF-29AED5A68B39}"/>
                </a:ext>
              </a:extLst>
            </p:cNvPr>
            <p:cNvSpPr/>
            <p:nvPr/>
          </p:nvSpPr>
          <p:spPr>
            <a:xfrm>
              <a:off x="6840973" y="2879380"/>
              <a:ext cx="147593" cy="100466"/>
            </a:xfrm>
            <a:custGeom>
              <a:avLst/>
              <a:gdLst/>
              <a:ahLst/>
              <a:cxnLst/>
              <a:rect l="l" t="t" r="r" b="b"/>
              <a:pathLst>
                <a:path w="5274" h="3590" extrusionOk="0">
                  <a:moveTo>
                    <a:pt x="3242" y="662"/>
                  </a:moveTo>
                  <a:cubicBezTo>
                    <a:pt x="3257" y="662"/>
                    <a:pt x="3272" y="672"/>
                    <a:pt x="3287" y="679"/>
                  </a:cubicBezTo>
                  <a:lnTo>
                    <a:pt x="3287" y="679"/>
                  </a:lnTo>
                  <a:cubicBezTo>
                    <a:pt x="3272" y="673"/>
                    <a:pt x="3257" y="668"/>
                    <a:pt x="3242" y="662"/>
                  </a:cubicBezTo>
                  <a:close/>
                  <a:moveTo>
                    <a:pt x="2671" y="1073"/>
                  </a:moveTo>
                  <a:cubicBezTo>
                    <a:pt x="2694" y="1073"/>
                    <a:pt x="2740" y="1096"/>
                    <a:pt x="2762" y="1119"/>
                  </a:cubicBezTo>
                  <a:cubicBezTo>
                    <a:pt x="2717" y="1119"/>
                    <a:pt x="2694" y="1141"/>
                    <a:pt x="2648" y="1164"/>
                  </a:cubicBezTo>
                  <a:cubicBezTo>
                    <a:pt x="2648" y="1187"/>
                    <a:pt x="2625" y="1187"/>
                    <a:pt x="2625" y="1210"/>
                  </a:cubicBezTo>
                  <a:cubicBezTo>
                    <a:pt x="2625" y="1187"/>
                    <a:pt x="2625" y="1187"/>
                    <a:pt x="2625" y="1164"/>
                  </a:cubicBezTo>
                  <a:cubicBezTo>
                    <a:pt x="2648" y="1141"/>
                    <a:pt x="2648" y="1096"/>
                    <a:pt x="2671" y="1073"/>
                  </a:cubicBezTo>
                  <a:close/>
                  <a:moveTo>
                    <a:pt x="2009" y="0"/>
                  </a:moveTo>
                  <a:cubicBezTo>
                    <a:pt x="1941" y="0"/>
                    <a:pt x="1872" y="23"/>
                    <a:pt x="1849" y="69"/>
                  </a:cubicBezTo>
                  <a:cubicBezTo>
                    <a:pt x="1758" y="160"/>
                    <a:pt x="1690" y="251"/>
                    <a:pt x="1598" y="343"/>
                  </a:cubicBezTo>
                  <a:cubicBezTo>
                    <a:pt x="1575" y="388"/>
                    <a:pt x="1530" y="411"/>
                    <a:pt x="1507" y="457"/>
                  </a:cubicBezTo>
                  <a:cubicBezTo>
                    <a:pt x="1416" y="594"/>
                    <a:pt x="1302" y="708"/>
                    <a:pt x="1210" y="822"/>
                  </a:cubicBezTo>
                  <a:cubicBezTo>
                    <a:pt x="982" y="1073"/>
                    <a:pt x="754" y="1301"/>
                    <a:pt x="503" y="1507"/>
                  </a:cubicBezTo>
                  <a:cubicBezTo>
                    <a:pt x="525" y="1507"/>
                    <a:pt x="525" y="1484"/>
                    <a:pt x="548" y="1484"/>
                  </a:cubicBezTo>
                  <a:cubicBezTo>
                    <a:pt x="503" y="1530"/>
                    <a:pt x="434" y="1575"/>
                    <a:pt x="389" y="1621"/>
                  </a:cubicBezTo>
                  <a:cubicBezTo>
                    <a:pt x="320" y="1666"/>
                    <a:pt x="252" y="1712"/>
                    <a:pt x="183" y="1781"/>
                  </a:cubicBezTo>
                  <a:cubicBezTo>
                    <a:pt x="137" y="1826"/>
                    <a:pt x="69" y="1872"/>
                    <a:pt x="46" y="1940"/>
                  </a:cubicBezTo>
                  <a:cubicBezTo>
                    <a:pt x="23" y="1986"/>
                    <a:pt x="1" y="2032"/>
                    <a:pt x="1" y="2100"/>
                  </a:cubicBezTo>
                  <a:cubicBezTo>
                    <a:pt x="1" y="2169"/>
                    <a:pt x="46" y="2260"/>
                    <a:pt x="115" y="2306"/>
                  </a:cubicBezTo>
                  <a:cubicBezTo>
                    <a:pt x="171" y="2362"/>
                    <a:pt x="243" y="2403"/>
                    <a:pt x="330" y="2403"/>
                  </a:cubicBezTo>
                  <a:cubicBezTo>
                    <a:pt x="349" y="2403"/>
                    <a:pt x="368" y="2401"/>
                    <a:pt x="389" y="2397"/>
                  </a:cubicBezTo>
                  <a:cubicBezTo>
                    <a:pt x="411" y="2465"/>
                    <a:pt x="434" y="2511"/>
                    <a:pt x="503" y="2557"/>
                  </a:cubicBezTo>
                  <a:cubicBezTo>
                    <a:pt x="548" y="2602"/>
                    <a:pt x="571" y="2625"/>
                    <a:pt x="617" y="2648"/>
                  </a:cubicBezTo>
                  <a:cubicBezTo>
                    <a:pt x="640" y="2648"/>
                    <a:pt x="685" y="2671"/>
                    <a:pt x="708" y="2694"/>
                  </a:cubicBezTo>
                  <a:cubicBezTo>
                    <a:pt x="777" y="2716"/>
                    <a:pt x="845" y="2739"/>
                    <a:pt x="914" y="2762"/>
                  </a:cubicBezTo>
                  <a:cubicBezTo>
                    <a:pt x="1073" y="2831"/>
                    <a:pt x="1233" y="2899"/>
                    <a:pt x="1370" y="2968"/>
                  </a:cubicBezTo>
                  <a:cubicBezTo>
                    <a:pt x="1507" y="3013"/>
                    <a:pt x="1644" y="3104"/>
                    <a:pt x="1758" y="3196"/>
                  </a:cubicBezTo>
                  <a:cubicBezTo>
                    <a:pt x="1895" y="3264"/>
                    <a:pt x="2032" y="3333"/>
                    <a:pt x="2169" y="3378"/>
                  </a:cubicBezTo>
                  <a:cubicBezTo>
                    <a:pt x="2329" y="3447"/>
                    <a:pt x="2488" y="3515"/>
                    <a:pt x="2648" y="3561"/>
                  </a:cubicBezTo>
                  <a:cubicBezTo>
                    <a:pt x="2719" y="3579"/>
                    <a:pt x="2797" y="3589"/>
                    <a:pt x="2874" y="3589"/>
                  </a:cubicBezTo>
                  <a:cubicBezTo>
                    <a:pt x="2997" y="3589"/>
                    <a:pt x="3121" y="3562"/>
                    <a:pt x="3219" y="3492"/>
                  </a:cubicBezTo>
                  <a:cubicBezTo>
                    <a:pt x="3287" y="3447"/>
                    <a:pt x="3333" y="3378"/>
                    <a:pt x="3401" y="3310"/>
                  </a:cubicBezTo>
                  <a:cubicBezTo>
                    <a:pt x="3447" y="3241"/>
                    <a:pt x="3516" y="3196"/>
                    <a:pt x="3584" y="3127"/>
                  </a:cubicBezTo>
                  <a:cubicBezTo>
                    <a:pt x="3675" y="3013"/>
                    <a:pt x="3790" y="2899"/>
                    <a:pt x="3881" y="2808"/>
                  </a:cubicBezTo>
                  <a:cubicBezTo>
                    <a:pt x="4109" y="2579"/>
                    <a:pt x="4360" y="2374"/>
                    <a:pt x="4566" y="2146"/>
                  </a:cubicBezTo>
                  <a:cubicBezTo>
                    <a:pt x="4680" y="2032"/>
                    <a:pt x="4771" y="1918"/>
                    <a:pt x="4885" y="1803"/>
                  </a:cubicBezTo>
                  <a:cubicBezTo>
                    <a:pt x="4931" y="1758"/>
                    <a:pt x="4999" y="1689"/>
                    <a:pt x="5045" y="1644"/>
                  </a:cubicBezTo>
                  <a:cubicBezTo>
                    <a:pt x="5068" y="1621"/>
                    <a:pt x="5091" y="1598"/>
                    <a:pt x="5113" y="1575"/>
                  </a:cubicBezTo>
                  <a:cubicBezTo>
                    <a:pt x="5136" y="1552"/>
                    <a:pt x="5159" y="1530"/>
                    <a:pt x="5159" y="1507"/>
                  </a:cubicBezTo>
                  <a:cubicBezTo>
                    <a:pt x="5182" y="1484"/>
                    <a:pt x="5205" y="1461"/>
                    <a:pt x="5227" y="1415"/>
                  </a:cubicBezTo>
                  <a:cubicBezTo>
                    <a:pt x="5250" y="1370"/>
                    <a:pt x="5250" y="1324"/>
                    <a:pt x="5250" y="1256"/>
                  </a:cubicBezTo>
                  <a:cubicBezTo>
                    <a:pt x="5273" y="1164"/>
                    <a:pt x="5182" y="1027"/>
                    <a:pt x="5091" y="982"/>
                  </a:cubicBezTo>
                  <a:cubicBezTo>
                    <a:pt x="5022" y="936"/>
                    <a:pt x="4976" y="936"/>
                    <a:pt x="4908" y="936"/>
                  </a:cubicBezTo>
                  <a:lnTo>
                    <a:pt x="4223" y="936"/>
                  </a:lnTo>
                  <a:cubicBezTo>
                    <a:pt x="4063" y="913"/>
                    <a:pt x="3904" y="890"/>
                    <a:pt x="3744" y="845"/>
                  </a:cubicBezTo>
                  <a:cubicBezTo>
                    <a:pt x="3601" y="784"/>
                    <a:pt x="3459" y="741"/>
                    <a:pt x="3300" y="684"/>
                  </a:cubicBezTo>
                  <a:lnTo>
                    <a:pt x="3300" y="684"/>
                  </a:lnTo>
                  <a:cubicBezTo>
                    <a:pt x="3304" y="685"/>
                    <a:pt x="3307" y="685"/>
                    <a:pt x="3310" y="685"/>
                  </a:cubicBezTo>
                  <a:cubicBezTo>
                    <a:pt x="3265" y="662"/>
                    <a:pt x="3196" y="639"/>
                    <a:pt x="3128" y="617"/>
                  </a:cubicBezTo>
                  <a:cubicBezTo>
                    <a:pt x="2831" y="502"/>
                    <a:pt x="2534" y="411"/>
                    <a:pt x="2237" y="320"/>
                  </a:cubicBezTo>
                  <a:lnTo>
                    <a:pt x="2215" y="320"/>
                  </a:lnTo>
                  <a:cubicBezTo>
                    <a:pt x="2237" y="228"/>
                    <a:pt x="2237" y="114"/>
                    <a:pt x="2169" y="46"/>
                  </a:cubicBezTo>
                  <a:cubicBezTo>
                    <a:pt x="2123" y="0"/>
                    <a:pt x="2055" y="0"/>
                    <a:pt x="2009" y="0"/>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4" name="Google Shape;4990;p38">
              <a:extLst>
                <a:ext uri="{FF2B5EF4-FFF2-40B4-BE49-F238E27FC236}">
                  <a16:creationId xmlns:a16="http://schemas.microsoft.com/office/drawing/2014/main" id="{DC6134EF-34A3-B7E9-CAD7-1386164FEAAF}"/>
                </a:ext>
              </a:extLst>
            </p:cNvPr>
            <p:cNvSpPr/>
            <p:nvPr/>
          </p:nvSpPr>
          <p:spPr>
            <a:xfrm>
              <a:off x="6118540" y="3003941"/>
              <a:ext cx="721173" cy="201240"/>
            </a:xfrm>
            <a:custGeom>
              <a:avLst/>
              <a:gdLst/>
              <a:ahLst/>
              <a:cxnLst/>
              <a:rect l="l" t="t" r="r" b="b"/>
              <a:pathLst>
                <a:path w="25770" h="7191" extrusionOk="0">
                  <a:moveTo>
                    <a:pt x="23168" y="0"/>
                  </a:moveTo>
                  <a:cubicBezTo>
                    <a:pt x="23122" y="0"/>
                    <a:pt x="23076" y="23"/>
                    <a:pt x="23031" y="46"/>
                  </a:cubicBezTo>
                  <a:cubicBezTo>
                    <a:pt x="22917" y="137"/>
                    <a:pt x="22780" y="251"/>
                    <a:pt x="22643" y="320"/>
                  </a:cubicBezTo>
                  <a:cubicBezTo>
                    <a:pt x="22551" y="388"/>
                    <a:pt x="22460" y="457"/>
                    <a:pt x="22369" y="502"/>
                  </a:cubicBezTo>
                  <a:lnTo>
                    <a:pt x="22232" y="594"/>
                  </a:lnTo>
                  <a:cubicBezTo>
                    <a:pt x="22095" y="685"/>
                    <a:pt x="21958" y="776"/>
                    <a:pt x="21844" y="868"/>
                  </a:cubicBezTo>
                  <a:cubicBezTo>
                    <a:pt x="21707" y="959"/>
                    <a:pt x="21593" y="1050"/>
                    <a:pt x="21456" y="1119"/>
                  </a:cubicBezTo>
                  <a:cubicBezTo>
                    <a:pt x="21205" y="1278"/>
                    <a:pt x="20931" y="1415"/>
                    <a:pt x="20634" y="1529"/>
                  </a:cubicBezTo>
                  <a:cubicBezTo>
                    <a:pt x="20315" y="1666"/>
                    <a:pt x="19995" y="1803"/>
                    <a:pt x="19630" y="1917"/>
                  </a:cubicBezTo>
                  <a:cubicBezTo>
                    <a:pt x="19493" y="1940"/>
                    <a:pt x="19356" y="1963"/>
                    <a:pt x="19219" y="2009"/>
                  </a:cubicBezTo>
                  <a:cubicBezTo>
                    <a:pt x="19128" y="2009"/>
                    <a:pt x="19036" y="2032"/>
                    <a:pt x="18945" y="2054"/>
                  </a:cubicBezTo>
                  <a:cubicBezTo>
                    <a:pt x="18877" y="2077"/>
                    <a:pt x="18808" y="2077"/>
                    <a:pt x="18740" y="2100"/>
                  </a:cubicBezTo>
                  <a:cubicBezTo>
                    <a:pt x="18511" y="2146"/>
                    <a:pt x="18283" y="2191"/>
                    <a:pt x="18032" y="2237"/>
                  </a:cubicBezTo>
                  <a:lnTo>
                    <a:pt x="17964" y="2237"/>
                  </a:lnTo>
                  <a:cubicBezTo>
                    <a:pt x="17827" y="2260"/>
                    <a:pt x="17690" y="2283"/>
                    <a:pt x="17553" y="2306"/>
                  </a:cubicBezTo>
                  <a:cubicBezTo>
                    <a:pt x="17416" y="2328"/>
                    <a:pt x="17279" y="2351"/>
                    <a:pt x="17165" y="2351"/>
                  </a:cubicBezTo>
                  <a:lnTo>
                    <a:pt x="17119" y="2351"/>
                  </a:lnTo>
                  <a:cubicBezTo>
                    <a:pt x="16891" y="2374"/>
                    <a:pt x="16640" y="2397"/>
                    <a:pt x="16411" y="2397"/>
                  </a:cubicBezTo>
                  <a:lnTo>
                    <a:pt x="16206" y="2397"/>
                  </a:lnTo>
                  <a:cubicBezTo>
                    <a:pt x="15978" y="2397"/>
                    <a:pt x="15704" y="2397"/>
                    <a:pt x="15430" y="2374"/>
                  </a:cubicBezTo>
                  <a:cubicBezTo>
                    <a:pt x="15133" y="2328"/>
                    <a:pt x="14859" y="2306"/>
                    <a:pt x="14585" y="2237"/>
                  </a:cubicBezTo>
                  <a:cubicBezTo>
                    <a:pt x="14289" y="2169"/>
                    <a:pt x="13969" y="2123"/>
                    <a:pt x="13672" y="2054"/>
                  </a:cubicBezTo>
                  <a:cubicBezTo>
                    <a:pt x="13467" y="2032"/>
                    <a:pt x="13239" y="1986"/>
                    <a:pt x="13033" y="1940"/>
                  </a:cubicBezTo>
                  <a:lnTo>
                    <a:pt x="12737" y="1872"/>
                  </a:lnTo>
                  <a:cubicBezTo>
                    <a:pt x="12417" y="1826"/>
                    <a:pt x="12097" y="1781"/>
                    <a:pt x="11778" y="1735"/>
                  </a:cubicBezTo>
                  <a:cubicBezTo>
                    <a:pt x="11527" y="1712"/>
                    <a:pt x="11276" y="1666"/>
                    <a:pt x="11002" y="1621"/>
                  </a:cubicBezTo>
                  <a:lnTo>
                    <a:pt x="10842" y="1598"/>
                  </a:lnTo>
                  <a:cubicBezTo>
                    <a:pt x="10614" y="1575"/>
                    <a:pt x="10408" y="1529"/>
                    <a:pt x="10203" y="1507"/>
                  </a:cubicBezTo>
                  <a:lnTo>
                    <a:pt x="9906" y="1484"/>
                  </a:lnTo>
                  <a:cubicBezTo>
                    <a:pt x="9587" y="1438"/>
                    <a:pt x="9267" y="1415"/>
                    <a:pt x="8970" y="1392"/>
                  </a:cubicBezTo>
                  <a:cubicBezTo>
                    <a:pt x="8811" y="1370"/>
                    <a:pt x="8628" y="1370"/>
                    <a:pt x="8468" y="1370"/>
                  </a:cubicBezTo>
                  <a:lnTo>
                    <a:pt x="7875" y="1370"/>
                  </a:lnTo>
                  <a:cubicBezTo>
                    <a:pt x="7692" y="1370"/>
                    <a:pt x="7510" y="1392"/>
                    <a:pt x="7327" y="1392"/>
                  </a:cubicBezTo>
                  <a:cubicBezTo>
                    <a:pt x="7190" y="1392"/>
                    <a:pt x="7030" y="1415"/>
                    <a:pt x="6893" y="1415"/>
                  </a:cubicBezTo>
                  <a:cubicBezTo>
                    <a:pt x="6574" y="1438"/>
                    <a:pt x="6254" y="1461"/>
                    <a:pt x="5957" y="1484"/>
                  </a:cubicBezTo>
                  <a:cubicBezTo>
                    <a:pt x="5638" y="1507"/>
                    <a:pt x="5318" y="1575"/>
                    <a:pt x="4953" y="1689"/>
                  </a:cubicBezTo>
                  <a:cubicBezTo>
                    <a:pt x="4588" y="1781"/>
                    <a:pt x="4268" y="1895"/>
                    <a:pt x="3972" y="2032"/>
                  </a:cubicBezTo>
                  <a:cubicBezTo>
                    <a:pt x="3698" y="2169"/>
                    <a:pt x="3424" y="2328"/>
                    <a:pt x="3150" y="2488"/>
                  </a:cubicBezTo>
                  <a:cubicBezTo>
                    <a:pt x="2808" y="2671"/>
                    <a:pt x="2534" y="2853"/>
                    <a:pt x="2305" y="3036"/>
                  </a:cubicBezTo>
                  <a:cubicBezTo>
                    <a:pt x="2168" y="3127"/>
                    <a:pt x="2054" y="3219"/>
                    <a:pt x="1940" y="3310"/>
                  </a:cubicBezTo>
                  <a:cubicBezTo>
                    <a:pt x="1780" y="3424"/>
                    <a:pt x="1666" y="3538"/>
                    <a:pt x="1575" y="3629"/>
                  </a:cubicBezTo>
                  <a:lnTo>
                    <a:pt x="1415" y="3789"/>
                  </a:lnTo>
                  <a:cubicBezTo>
                    <a:pt x="1210" y="3995"/>
                    <a:pt x="1004" y="4200"/>
                    <a:pt x="822" y="4451"/>
                  </a:cubicBezTo>
                  <a:cubicBezTo>
                    <a:pt x="730" y="4588"/>
                    <a:pt x="639" y="4725"/>
                    <a:pt x="525" y="4885"/>
                  </a:cubicBezTo>
                  <a:lnTo>
                    <a:pt x="479" y="4999"/>
                  </a:lnTo>
                  <a:lnTo>
                    <a:pt x="411" y="5090"/>
                  </a:lnTo>
                  <a:cubicBezTo>
                    <a:pt x="365" y="5181"/>
                    <a:pt x="320" y="5250"/>
                    <a:pt x="274" y="5318"/>
                  </a:cubicBezTo>
                  <a:cubicBezTo>
                    <a:pt x="274" y="5318"/>
                    <a:pt x="251" y="5364"/>
                    <a:pt x="251" y="5364"/>
                  </a:cubicBezTo>
                  <a:cubicBezTo>
                    <a:pt x="183" y="5478"/>
                    <a:pt x="114" y="5615"/>
                    <a:pt x="69" y="5729"/>
                  </a:cubicBezTo>
                  <a:cubicBezTo>
                    <a:pt x="46" y="5798"/>
                    <a:pt x="23" y="5866"/>
                    <a:pt x="23" y="5935"/>
                  </a:cubicBezTo>
                  <a:cubicBezTo>
                    <a:pt x="0" y="6026"/>
                    <a:pt x="23" y="6094"/>
                    <a:pt x="46" y="6163"/>
                  </a:cubicBezTo>
                  <a:cubicBezTo>
                    <a:pt x="69" y="6277"/>
                    <a:pt x="183" y="6346"/>
                    <a:pt x="365" y="6414"/>
                  </a:cubicBezTo>
                  <a:cubicBezTo>
                    <a:pt x="434" y="6437"/>
                    <a:pt x="502" y="6460"/>
                    <a:pt x="571" y="6505"/>
                  </a:cubicBezTo>
                  <a:lnTo>
                    <a:pt x="639" y="6528"/>
                  </a:lnTo>
                  <a:cubicBezTo>
                    <a:pt x="753" y="6574"/>
                    <a:pt x="867" y="6619"/>
                    <a:pt x="1004" y="6688"/>
                  </a:cubicBezTo>
                  <a:cubicBezTo>
                    <a:pt x="1141" y="6756"/>
                    <a:pt x="1233" y="6825"/>
                    <a:pt x="1324" y="6916"/>
                  </a:cubicBezTo>
                  <a:cubicBezTo>
                    <a:pt x="1370" y="6962"/>
                    <a:pt x="1392" y="6985"/>
                    <a:pt x="1438" y="7030"/>
                  </a:cubicBezTo>
                  <a:cubicBezTo>
                    <a:pt x="1507" y="7122"/>
                    <a:pt x="1621" y="7190"/>
                    <a:pt x="1712" y="7190"/>
                  </a:cubicBezTo>
                  <a:cubicBezTo>
                    <a:pt x="1758" y="7190"/>
                    <a:pt x="1803" y="7167"/>
                    <a:pt x="1849" y="7144"/>
                  </a:cubicBezTo>
                  <a:cubicBezTo>
                    <a:pt x="1963" y="7099"/>
                    <a:pt x="2032" y="6985"/>
                    <a:pt x="2077" y="6893"/>
                  </a:cubicBezTo>
                  <a:cubicBezTo>
                    <a:pt x="2100" y="6825"/>
                    <a:pt x="2123" y="6756"/>
                    <a:pt x="2146" y="6711"/>
                  </a:cubicBezTo>
                  <a:lnTo>
                    <a:pt x="2191" y="6574"/>
                  </a:lnTo>
                  <a:cubicBezTo>
                    <a:pt x="2237" y="6483"/>
                    <a:pt x="2283" y="6368"/>
                    <a:pt x="2328" y="6277"/>
                  </a:cubicBezTo>
                  <a:cubicBezTo>
                    <a:pt x="2420" y="6140"/>
                    <a:pt x="2511" y="6026"/>
                    <a:pt x="2579" y="5889"/>
                  </a:cubicBezTo>
                  <a:lnTo>
                    <a:pt x="2625" y="5843"/>
                  </a:lnTo>
                  <a:cubicBezTo>
                    <a:pt x="2739" y="5706"/>
                    <a:pt x="2830" y="5570"/>
                    <a:pt x="2945" y="5455"/>
                  </a:cubicBezTo>
                  <a:lnTo>
                    <a:pt x="3036" y="5341"/>
                  </a:lnTo>
                  <a:cubicBezTo>
                    <a:pt x="3196" y="5181"/>
                    <a:pt x="3378" y="5022"/>
                    <a:pt x="3561" y="4862"/>
                  </a:cubicBezTo>
                  <a:cubicBezTo>
                    <a:pt x="3652" y="4793"/>
                    <a:pt x="3743" y="4725"/>
                    <a:pt x="3835" y="4657"/>
                  </a:cubicBezTo>
                  <a:lnTo>
                    <a:pt x="3880" y="4611"/>
                  </a:lnTo>
                  <a:cubicBezTo>
                    <a:pt x="3972" y="4542"/>
                    <a:pt x="4086" y="4474"/>
                    <a:pt x="4177" y="4405"/>
                  </a:cubicBezTo>
                  <a:lnTo>
                    <a:pt x="4223" y="4383"/>
                  </a:lnTo>
                  <a:cubicBezTo>
                    <a:pt x="4291" y="4337"/>
                    <a:pt x="4360" y="4291"/>
                    <a:pt x="4451" y="4268"/>
                  </a:cubicBezTo>
                  <a:cubicBezTo>
                    <a:pt x="4519" y="4223"/>
                    <a:pt x="4611" y="4177"/>
                    <a:pt x="4702" y="4132"/>
                  </a:cubicBezTo>
                  <a:cubicBezTo>
                    <a:pt x="4885" y="4063"/>
                    <a:pt x="5067" y="4017"/>
                    <a:pt x="5227" y="3949"/>
                  </a:cubicBezTo>
                  <a:lnTo>
                    <a:pt x="5501" y="3880"/>
                  </a:lnTo>
                  <a:cubicBezTo>
                    <a:pt x="5775" y="3789"/>
                    <a:pt x="6072" y="3743"/>
                    <a:pt x="6323" y="3698"/>
                  </a:cubicBezTo>
                  <a:lnTo>
                    <a:pt x="6368" y="3698"/>
                  </a:lnTo>
                  <a:cubicBezTo>
                    <a:pt x="6619" y="3652"/>
                    <a:pt x="6893" y="3607"/>
                    <a:pt x="7167" y="3561"/>
                  </a:cubicBezTo>
                  <a:cubicBezTo>
                    <a:pt x="7829" y="3492"/>
                    <a:pt x="8377" y="3447"/>
                    <a:pt x="8879" y="3424"/>
                  </a:cubicBezTo>
                  <a:cubicBezTo>
                    <a:pt x="9541" y="3424"/>
                    <a:pt x="10180" y="3515"/>
                    <a:pt x="10728" y="3607"/>
                  </a:cubicBezTo>
                  <a:cubicBezTo>
                    <a:pt x="11048" y="3652"/>
                    <a:pt x="11367" y="3721"/>
                    <a:pt x="11687" y="3766"/>
                  </a:cubicBezTo>
                  <a:lnTo>
                    <a:pt x="11846" y="3789"/>
                  </a:lnTo>
                  <a:cubicBezTo>
                    <a:pt x="12097" y="3812"/>
                    <a:pt x="12371" y="3858"/>
                    <a:pt x="12622" y="3903"/>
                  </a:cubicBezTo>
                  <a:cubicBezTo>
                    <a:pt x="12874" y="3972"/>
                    <a:pt x="13125" y="3995"/>
                    <a:pt x="13376" y="4040"/>
                  </a:cubicBezTo>
                  <a:lnTo>
                    <a:pt x="13535" y="4086"/>
                  </a:lnTo>
                  <a:cubicBezTo>
                    <a:pt x="13764" y="4109"/>
                    <a:pt x="13969" y="4154"/>
                    <a:pt x="14175" y="4200"/>
                  </a:cubicBezTo>
                  <a:cubicBezTo>
                    <a:pt x="14266" y="4223"/>
                    <a:pt x="14380" y="4246"/>
                    <a:pt x="14494" y="4268"/>
                  </a:cubicBezTo>
                  <a:cubicBezTo>
                    <a:pt x="14791" y="4337"/>
                    <a:pt x="15088" y="4360"/>
                    <a:pt x="15407" y="4383"/>
                  </a:cubicBezTo>
                  <a:cubicBezTo>
                    <a:pt x="15544" y="4383"/>
                    <a:pt x="15681" y="4405"/>
                    <a:pt x="15818" y="4405"/>
                  </a:cubicBezTo>
                  <a:cubicBezTo>
                    <a:pt x="16001" y="4428"/>
                    <a:pt x="16183" y="4428"/>
                    <a:pt x="16366" y="4451"/>
                  </a:cubicBezTo>
                  <a:cubicBezTo>
                    <a:pt x="16526" y="4451"/>
                    <a:pt x="16685" y="4451"/>
                    <a:pt x="16845" y="4474"/>
                  </a:cubicBezTo>
                  <a:lnTo>
                    <a:pt x="17324" y="4474"/>
                  </a:lnTo>
                  <a:cubicBezTo>
                    <a:pt x="17507" y="4497"/>
                    <a:pt x="17690" y="4497"/>
                    <a:pt x="17872" y="4497"/>
                  </a:cubicBezTo>
                  <a:cubicBezTo>
                    <a:pt x="18055" y="4497"/>
                    <a:pt x="18260" y="4497"/>
                    <a:pt x="18443" y="4474"/>
                  </a:cubicBezTo>
                  <a:cubicBezTo>
                    <a:pt x="18603" y="4474"/>
                    <a:pt x="18762" y="4474"/>
                    <a:pt x="18922" y="4451"/>
                  </a:cubicBezTo>
                  <a:lnTo>
                    <a:pt x="19402" y="4428"/>
                  </a:lnTo>
                  <a:cubicBezTo>
                    <a:pt x="19721" y="4383"/>
                    <a:pt x="20018" y="4337"/>
                    <a:pt x="20315" y="4314"/>
                  </a:cubicBezTo>
                  <a:lnTo>
                    <a:pt x="20383" y="4291"/>
                  </a:lnTo>
                  <a:cubicBezTo>
                    <a:pt x="20703" y="4246"/>
                    <a:pt x="21045" y="4200"/>
                    <a:pt x="21365" y="4086"/>
                  </a:cubicBezTo>
                  <a:cubicBezTo>
                    <a:pt x="21456" y="4063"/>
                    <a:pt x="21524" y="4040"/>
                    <a:pt x="21593" y="4017"/>
                  </a:cubicBezTo>
                  <a:cubicBezTo>
                    <a:pt x="21661" y="3972"/>
                    <a:pt x="21730" y="3949"/>
                    <a:pt x="21798" y="3926"/>
                  </a:cubicBezTo>
                  <a:cubicBezTo>
                    <a:pt x="21958" y="3880"/>
                    <a:pt x="22118" y="3835"/>
                    <a:pt x="22278" y="3766"/>
                  </a:cubicBezTo>
                  <a:cubicBezTo>
                    <a:pt x="22460" y="3698"/>
                    <a:pt x="22643" y="3629"/>
                    <a:pt x="22825" y="3538"/>
                  </a:cubicBezTo>
                  <a:lnTo>
                    <a:pt x="22940" y="3515"/>
                  </a:lnTo>
                  <a:cubicBezTo>
                    <a:pt x="23145" y="3424"/>
                    <a:pt x="23328" y="3310"/>
                    <a:pt x="23510" y="3173"/>
                  </a:cubicBezTo>
                  <a:cubicBezTo>
                    <a:pt x="23807" y="3013"/>
                    <a:pt x="24035" y="2876"/>
                    <a:pt x="24286" y="2762"/>
                  </a:cubicBezTo>
                  <a:cubicBezTo>
                    <a:pt x="24378" y="2716"/>
                    <a:pt x="24469" y="2671"/>
                    <a:pt x="24560" y="2625"/>
                  </a:cubicBezTo>
                  <a:cubicBezTo>
                    <a:pt x="24720" y="2557"/>
                    <a:pt x="24902" y="2465"/>
                    <a:pt x="25062" y="2374"/>
                  </a:cubicBezTo>
                  <a:cubicBezTo>
                    <a:pt x="25176" y="2306"/>
                    <a:pt x="25313" y="2214"/>
                    <a:pt x="25450" y="2077"/>
                  </a:cubicBezTo>
                  <a:cubicBezTo>
                    <a:pt x="25496" y="2032"/>
                    <a:pt x="25564" y="1963"/>
                    <a:pt x="25610" y="1917"/>
                  </a:cubicBezTo>
                  <a:lnTo>
                    <a:pt x="25656" y="1872"/>
                  </a:lnTo>
                  <a:cubicBezTo>
                    <a:pt x="25701" y="1803"/>
                    <a:pt x="25747" y="1735"/>
                    <a:pt x="25747" y="1666"/>
                  </a:cubicBezTo>
                  <a:cubicBezTo>
                    <a:pt x="25770" y="1529"/>
                    <a:pt x="25701" y="1392"/>
                    <a:pt x="25564" y="1301"/>
                  </a:cubicBezTo>
                  <a:cubicBezTo>
                    <a:pt x="25496" y="1256"/>
                    <a:pt x="25405" y="1233"/>
                    <a:pt x="25313" y="1187"/>
                  </a:cubicBezTo>
                  <a:cubicBezTo>
                    <a:pt x="25222" y="1164"/>
                    <a:pt x="25154" y="1141"/>
                    <a:pt x="25085" y="1119"/>
                  </a:cubicBezTo>
                  <a:cubicBezTo>
                    <a:pt x="25039" y="1096"/>
                    <a:pt x="24971" y="1073"/>
                    <a:pt x="24925" y="1027"/>
                  </a:cubicBezTo>
                  <a:lnTo>
                    <a:pt x="24880" y="1004"/>
                  </a:lnTo>
                  <a:cubicBezTo>
                    <a:pt x="24811" y="982"/>
                    <a:pt x="24743" y="959"/>
                    <a:pt x="24674" y="913"/>
                  </a:cubicBezTo>
                  <a:cubicBezTo>
                    <a:pt x="24583" y="890"/>
                    <a:pt x="24492" y="845"/>
                    <a:pt x="24400" y="799"/>
                  </a:cubicBezTo>
                  <a:cubicBezTo>
                    <a:pt x="24286" y="731"/>
                    <a:pt x="24172" y="662"/>
                    <a:pt x="24058" y="594"/>
                  </a:cubicBezTo>
                  <a:lnTo>
                    <a:pt x="23921" y="548"/>
                  </a:lnTo>
                  <a:lnTo>
                    <a:pt x="23807" y="479"/>
                  </a:lnTo>
                  <a:cubicBezTo>
                    <a:pt x="23761" y="434"/>
                    <a:pt x="23716" y="411"/>
                    <a:pt x="23670" y="388"/>
                  </a:cubicBezTo>
                  <a:cubicBezTo>
                    <a:pt x="23579" y="343"/>
                    <a:pt x="23510" y="297"/>
                    <a:pt x="23419" y="297"/>
                  </a:cubicBezTo>
                  <a:cubicBezTo>
                    <a:pt x="23419" y="228"/>
                    <a:pt x="23396" y="137"/>
                    <a:pt x="23350" y="91"/>
                  </a:cubicBezTo>
                  <a:cubicBezTo>
                    <a:pt x="23305" y="23"/>
                    <a:pt x="23259" y="0"/>
                    <a:pt x="23168" y="0"/>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5" name="Google Shape;4991;p38">
              <a:extLst>
                <a:ext uri="{FF2B5EF4-FFF2-40B4-BE49-F238E27FC236}">
                  <a16:creationId xmlns:a16="http://schemas.microsoft.com/office/drawing/2014/main" id="{F744E03D-0BDD-0754-4D18-BBBC9FDACEFB}"/>
                </a:ext>
              </a:extLst>
            </p:cNvPr>
            <p:cNvSpPr/>
            <p:nvPr/>
          </p:nvSpPr>
          <p:spPr>
            <a:xfrm>
              <a:off x="6531179" y="2778438"/>
              <a:ext cx="236361" cy="254104"/>
            </a:xfrm>
            <a:custGeom>
              <a:avLst/>
              <a:gdLst/>
              <a:ahLst/>
              <a:cxnLst/>
              <a:rect l="l" t="t" r="r" b="b"/>
              <a:pathLst>
                <a:path w="8446" h="9080" extrusionOk="0">
                  <a:moveTo>
                    <a:pt x="1507" y="2991"/>
                  </a:moveTo>
                  <a:cubicBezTo>
                    <a:pt x="1530" y="2991"/>
                    <a:pt x="1530" y="2991"/>
                    <a:pt x="1530" y="3014"/>
                  </a:cubicBezTo>
                  <a:cubicBezTo>
                    <a:pt x="1530" y="3014"/>
                    <a:pt x="1530" y="2991"/>
                    <a:pt x="1530" y="2991"/>
                  </a:cubicBezTo>
                  <a:close/>
                  <a:moveTo>
                    <a:pt x="1530" y="3014"/>
                  </a:moveTo>
                  <a:lnTo>
                    <a:pt x="1552" y="3037"/>
                  </a:lnTo>
                  <a:cubicBezTo>
                    <a:pt x="1552" y="3037"/>
                    <a:pt x="1552" y="3037"/>
                    <a:pt x="1552" y="3014"/>
                  </a:cubicBezTo>
                  <a:close/>
                  <a:moveTo>
                    <a:pt x="5798" y="6255"/>
                  </a:moveTo>
                  <a:lnTo>
                    <a:pt x="5798" y="6255"/>
                  </a:lnTo>
                  <a:cubicBezTo>
                    <a:pt x="5804" y="6261"/>
                    <a:pt x="5810" y="6265"/>
                    <a:pt x="5816" y="6269"/>
                  </a:cubicBezTo>
                  <a:lnTo>
                    <a:pt x="5816" y="6269"/>
                  </a:lnTo>
                  <a:cubicBezTo>
                    <a:pt x="5810" y="6264"/>
                    <a:pt x="5804" y="6260"/>
                    <a:pt x="5798" y="6255"/>
                  </a:cubicBezTo>
                  <a:close/>
                  <a:moveTo>
                    <a:pt x="5816" y="6269"/>
                  </a:moveTo>
                  <a:cubicBezTo>
                    <a:pt x="5824" y="6276"/>
                    <a:pt x="5833" y="6283"/>
                    <a:pt x="5841" y="6290"/>
                  </a:cubicBezTo>
                  <a:lnTo>
                    <a:pt x="5841" y="6290"/>
                  </a:lnTo>
                  <a:cubicBezTo>
                    <a:pt x="5837" y="6281"/>
                    <a:pt x="5827" y="6277"/>
                    <a:pt x="5816" y="6269"/>
                  </a:cubicBezTo>
                  <a:close/>
                  <a:moveTo>
                    <a:pt x="114" y="1"/>
                  </a:moveTo>
                  <a:cubicBezTo>
                    <a:pt x="23" y="46"/>
                    <a:pt x="0" y="161"/>
                    <a:pt x="46" y="252"/>
                  </a:cubicBezTo>
                  <a:cubicBezTo>
                    <a:pt x="137" y="503"/>
                    <a:pt x="251" y="731"/>
                    <a:pt x="343" y="982"/>
                  </a:cubicBezTo>
                  <a:cubicBezTo>
                    <a:pt x="457" y="1211"/>
                    <a:pt x="571" y="1462"/>
                    <a:pt x="685" y="1690"/>
                  </a:cubicBezTo>
                  <a:cubicBezTo>
                    <a:pt x="959" y="2146"/>
                    <a:pt x="1233" y="2580"/>
                    <a:pt x="1530" y="2991"/>
                  </a:cubicBezTo>
                  <a:lnTo>
                    <a:pt x="1552" y="3014"/>
                  </a:lnTo>
                  <a:cubicBezTo>
                    <a:pt x="1575" y="3082"/>
                    <a:pt x="1621" y="3128"/>
                    <a:pt x="1666" y="3196"/>
                  </a:cubicBezTo>
                  <a:cubicBezTo>
                    <a:pt x="1666" y="3196"/>
                    <a:pt x="1666" y="3196"/>
                    <a:pt x="1644" y="3174"/>
                  </a:cubicBezTo>
                  <a:lnTo>
                    <a:pt x="1644" y="3174"/>
                  </a:lnTo>
                  <a:cubicBezTo>
                    <a:pt x="2032" y="3721"/>
                    <a:pt x="2443" y="4224"/>
                    <a:pt x="2853" y="4703"/>
                  </a:cubicBezTo>
                  <a:cubicBezTo>
                    <a:pt x="3082" y="4954"/>
                    <a:pt x="3287" y="5182"/>
                    <a:pt x="3515" y="5410"/>
                  </a:cubicBezTo>
                  <a:cubicBezTo>
                    <a:pt x="3744" y="5661"/>
                    <a:pt x="3972" y="5913"/>
                    <a:pt x="4223" y="6141"/>
                  </a:cubicBezTo>
                  <a:cubicBezTo>
                    <a:pt x="4451" y="6369"/>
                    <a:pt x="4679" y="6597"/>
                    <a:pt x="4930" y="6826"/>
                  </a:cubicBezTo>
                  <a:cubicBezTo>
                    <a:pt x="5182" y="7077"/>
                    <a:pt x="5455" y="7305"/>
                    <a:pt x="5752" y="7533"/>
                  </a:cubicBezTo>
                  <a:cubicBezTo>
                    <a:pt x="5889" y="7647"/>
                    <a:pt x="6026" y="7739"/>
                    <a:pt x="6163" y="7830"/>
                  </a:cubicBezTo>
                  <a:cubicBezTo>
                    <a:pt x="6300" y="7944"/>
                    <a:pt x="6437" y="8035"/>
                    <a:pt x="6574" y="8127"/>
                  </a:cubicBezTo>
                  <a:cubicBezTo>
                    <a:pt x="6871" y="8332"/>
                    <a:pt x="7167" y="8537"/>
                    <a:pt x="7464" y="8720"/>
                  </a:cubicBezTo>
                  <a:cubicBezTo>
                    <a:pt x="7555" y="8789"/>
                    <a:pt x="7624" y="8834"/>
                    <a:pt x="7715" y="8880"/>
                  </a:cubicBezTo>
                  <a:cubicBezTo>
                    <a:pt x="7806" y="8948"/>
                    <a:pt x="7921" y="9040"/>
                    <a:pt x="8058" y="9062"/>
                  </a:cubicBezTo>
                  <a:cubicBezTo>
                    <a:pt x="8087" y="9074"/>
                    <a:pt x="8118" y="9080"/>
                    <a:pt x="8149" y="9080"/>
                  </a:cubicBezTo>
                  <a:cubicBezTo>
                    <a:pt x="8238" y="9080"/>
                    <a:pt x="8326" y="9033"/>
                    <a:pt x="8377" y="8948"/>
                  </a:cubicBezTo>
                  <a:cubicBezTo>
                    <a:pt x="8446" y="8857"/>
                    <a:pt x="8423" y="8720"/>
                    <a:pt x="8331" y="8629"/>
                  </a:cubicBezTo>
                  <a:cubicBezTo>
                    <a:pt x="8331" y="8606"/>
                    <a:pt x="8331" y="8606"/>
                    <a:pt x="8309" y="8583"/>
                  </a:cubicBezTo>
                  <a:cubicBezTo>
                    <a:pt x="8331" y="8583"/>
                    <a:pt x="8354" y="8560"/>
                    <a:pt x="8354" y="8537"/>
                  </a:cubicBezTo>
                  <a:cubicBezTo>
                    <a:pt x="8400" y="8492"/>
                    <a:pt x="8400" y="8423"/>
                    <a:pt x="8377" y="8355"/>
                  </a:cubicBezTo>
                  <a:cubicBezTo>
                    <a:pt x="8354" y="8332"/>
                    <a:pt x="8331" y="8309"/>
                    <a:pt x="8309" y="8286"/>
                  </a:cubicBezTo>
                  <a:cubicBezTo>
                    <a:pt x="8286" y="8264"/>
                    <a:pt x="8263" y="8241"/>
                    <a:pt x="8240" y="8218"/>
                  </a:cubicBezTo>
                  <a:cubicBezTo>
                    <a:pt x="8195" y="8195"/>
                    <a:pt x="8149" y="8149"/>
                    <a:pt x="8126" y="8127"/>
                  </a:cubicBezTo>
                  <a:cubicBezTo>
                    <a:pt x="8035" y="8081"/>
                    <a:pt x="7966" y="8013"/>
                    <a:pt x="7898" y="7967"/>
                  </a:cubicBezTo>
                  <a:cubicBezTo>
                    <a:pt x="7761" y="7853"/>
                    <a:pt x="7624" y="7739"/>
                    <a:pt x="7487" y="7624"/>
                  </a:cubicBezTo>
                  <a:cubicBezTo>
                    <a:pt x="7190" y="7396"/>
                    <a:pt x="6893" y="7168"/>
                    <a:pt x="6620" y="6940"/>
                  </a:cubicBezTo>
                  <a:cubicBezTo>
                    <a:pt x="6528" y="6848"/>
                    <a:pt x="6437" y="6780"/>
                    <a:pt x="6346" y="6711"/>
                  </a:cubicBezTo>
                  <a:lnTo>
                    <a:pt x="6346" y="6711"/>
                  </a:lnTo>
                  <a:lnTo>
                    <a:pt x="6391" y="6734"/>
                  </a:lnTo>
                  <a:cubicBezTo>
                    <a:pt x="6300" y="6666"/>
                    <a:pt x="6209" y="6597"/>
                    <a:pt x="6117" y="6529"/>
                  </a:cubicBezTo>
                  <a:cubicBezTo>
                    <a:pt x="6038" y="6449"/>
                    <a:pt x="5940" y="6369"/>
                    <a:pt x="5841" y="6290"/>
                  </a:cubicBezTo>
                  <a:lnTo>
                    <a:pt x="5841" y="6290"/>
                  </a:lnTo>
                  <a:cubicBezTo>
                    <a:pt x="5843" y="6293"/>
                    <a:pt x="5844" y="6296"/>
                    <a:pt x="5844" y="6301"/>
                  </a:cubicBezTo>
                  <a:cubicBezTo>
                    <a:pt x="5615" y="6072"/>
                    <a:pt x="5364" y="5867"/>
                    <a:pt x="5136" y="5639"/>
                  </a:cubicBezTo>
                  <a:cubicBezTo>
                    <a:pt x="4908" y="5410"/>
                    <a:pt x="4679" y="5159"/>
                    <a:pt x="4428" y="4931"/>
                  </a:cubicBezTo>
                  <a:cubicBezTo>
                    <a:pt x="3995" y="4475"/>
                    <a:pt x="3538" y="4018"/>
                    <a:pt x="3104" y="3539"/>
                  </a:cubicBezTo>
                  <a:cubicBezTo>
                    <a:pt x="2990" y="3402"/>
                    <a:pt x="2876" y="3265"/>
                    <a:pt x="2762" y="3128"/>
                  </a:cubicBezTo>
                  <a:cubicBezTo>
                    <a:pt x="2625" y="2968"/>
                    <a:pt x="2488" y="2808"/>
                    <a:pt x="2374" y="2671"/>
                  </a:cubicBezTo>
                  <a:cubicBezTo>
                    <a:pt x="2237" y="2512"/>
                    <a:pt x="2123" y="2352"/>
                    <a:pt x="2009" y="2215"/>
                  </a:cubicBezTo>
                  <a:cubicBezTo>
                    <a:pt x="1895" y="2055"/>
                    <a:pt x="1781" y="1918"/>
                    <a:pt x="1666" y="1758"/>
                  </a:cubicBezTo>
                  <a:cubicBezTo>
                    <a:pt x="1530" y="1553"/>
                    <a:pt x="1370" y="1325"/>
                    <a:pt x="1233" y="1119"/>
                  </a:cubicBezTo>
                  <a:cubicBezTo>
                    <a:pt x="1096" y="868"/>
                    <a:pt x="936" y="640"/>
                    <a:pt x="799" y="412"/>
                  </a:cubicBezTo>
                  <a:cubicBezTo>
                    <a:pt x="766" y="345"/>
                    <a:pt x="696" y="302"/>
                    <a:pt x="625" y="302"/>
                  </a:cubicBezTo>
                  <a:cubicBezTo>
                    <a:pt x="599" y="302"/>
                    <a:pt x="572" y="308"/>
                    <a:pt x="548" y="320"/>
                  </a:cubicBezTo>
                  <a:cubicBezTo>
                    <a:pt x="525" y="343"/>
                    <a:pt x="502" y="343"/>
                    <a:pt x="502" y="366"/>
                  </a:cubicBezTo>
                  <a:cubicBezTo>
                    <a:pt x="457" y="275"/>
                    <a:pt x="411" y="183"/>
                    <a:pt x="365" y="92"/>
                  </a:cubicBezTo>
                  <a:cubicBezTo>
                    <a:pt x="343" y="24"/>
                    <a:pt x="274" y="1"/>
                    <a:pt x="206" y="1"/>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6" name="Google Shape;4992;p38">
              <a:extLst>
                <a:ext uri="{FF2B5EF4-FFF2-40B4-BE49-F238E27FC236}">
                  <a16:creationId xmlns:a16="http://schemas.microsoft.com/office/drawing/2014/main" id="{9E7179E5-DFF7-E7C3-E2C6-AE322B968B08}"/>
                </a:ext>
              </a:extLst>
            </p:cNvPr>
            <p:cNvSpPr/>
            <p:nvPr/>
          </p:nvSpPr>
          <p:spPr>
            <a:xfrm>
              <a:off x="6172831" y="2770770"/>
              <a:ext cx="373712" cy="57369"/>
            </a:xfrm>
            <a:custGeom>
              <a:avLst/>
              <a:gdLst/>
              <a:ahLst/>
              <a:cxnLst/>
              <a:rect l="l" t="t" r="r" b="b"/>
              <a:pathLst>
                <a:path w="13354" h="2050" extrusionOk="0">
                  <a:moveTo>
                    <a:pt x="548" y="1"/>
                  </a:moveTo>
                  <a:cubicBezTo>
                    <a:pt x="480" y="1"/>
                    <a:pt x="388" y="24"/>
                    <a:pt x="343" y="69"/>
                  </a:cubicBezTo>
                  <a:cubicBezTo>
                    <a:pt x="343" y="92"/>
                    <a:pt x="343" y="92"/>
                    <a:pt x="343" y="92"/>
                  </a:cubicBezTo>
                  <a:cubicBezTo>
                    <a:pt x="310" y="76"/>
                    <a:pt x="275" y="68"/>
                    <a:pt x="240" y="68"/>
                  </a:cubicBezTo>
                  <a:cubicBezTo>
                    <a:pt x="176" y="68"/>
                    <a:pt x="113" y="94"/>
                    <a:pt x="69" y="138"/>
                  </a:cubicBezTo>
                  <a:cubicBezTo>
                    <a:pt x="0" y="229"/>
                    <a:pt x="0" y="389"/>
                    <a:pt x="92" y="457"/>
                  </a:cubicBezTo>
                  <a:cubicBezTo>
                    <a:pt x="274" y="594"/>
                    <a:pt x="434" y="754"/>
                    <a:pt x="594" y="891"/>
                  </a:cubicBezTo>
                  <a:cubicBezTo>
                    <a:pt x="822" y="1051"/>
                    <a:pt x="1073" y="1188"/>
                    <a:pt x="1324" y="1302"/>
                  </a:cubicBezTo>
                  <a:cubicBezTo>
                    <a:pt x="1575" y="1416"/>
                    <a:pt x="1849" y="1507"/>
                    <a:pt x="2123" y="1530"/>
                  </a:cubicBezTo>
                  <a:lnTo>
                    <a:pt x="2557" y="1530"/>
                  </a:lnTo>
                  <a:cubicBezTo>
                    <a:pt x="2671" y="1507"/>
                    <a:pt x="2785" y="1462"/>
                    <a:pt x="2899" y="1439"/>
                  </a:cubicBezTo>
                  <a:cubicBezTo>
                    <a:pt x="2960" y="1439"/>
                    <a:pt x="3021" y="1429"/>
                    <a:pt x="3082" y="1429"/>
                  </a:cubicBezTo>
                  <a:cubicBezTo>
                    <a:pt x="3112" y="1429"/>
                    <a:pt x="3143" y="1431"/>
                    <a:pt x="3173" y="1439"/>
                  </a:cubicBezTo>
                  <a:cubicBezTo>
                    <a:pt x="3493" y="1462"/>
                    <a:pt x="3812" y="1530"/>
                    <a:pt x="4109" y="1576"/>
                  </a:cubicBezTo>
                  <a:cubicBezTo>
                    <a:pt x="4269" y="1622"/>
                    <a:pt x="4428" y="1644"/>
                    <a:pt x="4588" y="1667"/>
                  </a:cubicBezTo>
                  <a:cubicBezTo>
                    <a:pt x="4748" y="1690"/>
                    <a:pt x="4930" y="1713"/>
                    <a:pt x="5090" y="1736"/>
                  </a:cubicBezTo>
                  <a:cubicBezTo>
                    <a:pt x="5729" y="1827"/>
                    <a:pt x="6391" y="1918"/>
                    <a:pt x="7053" y="1964"/>
                  </a:cubicBezTo>
                  <a:cubicBezTo>
                    <a:pt x="7304" y="1987"/>
                    <a:pt x="7533" y="1987"/>
                    <a:pt x="7784" y="2010"/>
                  </a:cubicBezTo>
                  <a:lnTo>
                    <a:pt x="7761" y="2010"/>
                  </a:lnTo>
                  <a:cubicBezTo>
                    <a:pt x="7943" y="2032"/>
                    <a:pt x="8149" y="2032"/>
                    <a:pt x="8331" y="2032"/>
                  </a:cubicBezTo>
                  <a:cubicBezTo>
                    <a:pt x="8411" y="2044"/>
                    <a:pt x="8497" y="2049"/>
                    <a:pt x="8583" y="2049"/>
                  </a:cubicBezTo>
                  <a:cubicBezTo>
                    <a:pt x="8668" y="2049"/>
                    <a:pt x="8754" y="2044"/>
                    <a:pt x="8834" y="2032"/>
                  </a:cubicBezTo>
                  <a:cubicBezTo>
                    <a:pt x="8925" y="2032"/>
                    <a:pt x="9026" y="2043"/>
                    <a:pt x="9124" y="2043"/>
                  </a:cubicBezTo>
                  <a:cubicBezTo>
                    <a:pt x="9173" y="2043"/>
                    <a:pt x="9222" y="2040"/>
                    <a:pt x="9267" y="2032"/>
                  </a:cubicBezTo>
                  <a:lnTo>
                    <a:pt x="9724" y="2032"/>
                  </a:lnTo>
                  <a:cubicBezTo>
                    <a:pt x="9884" y="2010"/>
                    <a:pt x="10043" y="2010"/>
                    <a:pt x="10203" y="1987"/>
                  </a:cubicBezTo>
                  <a:cubicBezTo>
                    <a:pt x="10340" y="1987"/>
                    <a:pt x="10477" y="1987"/>
                    <a:pt x="10591" y="1964"/>
                  </a:cubicBezTo>
                  <a:cubicBezTo>
                    <a:pt x="10751" y="1964"/>
                    <a:pt x="10911" y="1941"/>
                    <a:pt x="11071" y="1918"/>
                  </a:cubicBezTo>
                  <a:cubicBezTo>
                    <a:pt x="11230" y="1895"/>
                    <a:pt x="11390" y="1850"/>
                    <a:pt x="11527" y="1827"/>
                  </a:cubicBezTo>
                  <a:cubicBezTo>
                    <a:pt x="11847" y="1781"/>
                    <a:pt x="12143" y="1713"/>
                    <a:pt x="12463" y="1622"/>
                  </a:cubicBezTo>
                  <a:cubicBezTo>
                    <a:pt x="12600" y="1599"/>
                    <a:pt x="12737" y="1553"/>
                    <a:pt x="12874" y="1507"/>
                  </a:cubicBezTo>
                  <a:cubicBezTo>
                    <a:pt x="12919" y="1485"/>
                    <a:pt x="12988" y="1462"/>
                    <a:pt x="13033" y="1439"/>
                  </a:cubicBezTo>
                  <a:cubicBezTo>
                    <a:pt x="13170" y="1393"/>
                    <a:pt x="13307" y="1325"/>
                    <a:pt x="13330" y="1165"/>
                  </a:cubicBezTo>
                  <a:cubicBezTo>
                    <a:pt x="13353" y="1074"/>
                    <a:pt x="13330" y="1005"/>
                    <a:pt x="13285" y="937"/>
                  </a:cubicBezTo>
                  <a:cubicBezTo>
                    <a:pt x="13239" y="845"/>
                    <a:pt x="13148" y="823"/>
                    <a:pt x="13056" y="800"/>
                  </a:cubicBezTo>
                  <a:cubicBezTo>
                    <a:pt x="13079" y="754"/>
                    <a:pt x="13079" y="709"/>
                    <a:pt x="13056" y="663"/>
                  </a:cubicBezTo>
                  <a:cubicBezTo>
                    <a:pt x="13033" y="594"/>
                    <a:pt x="12988" y="572"/>
                    <a:pt x="12942" y="526"/>
                  </a:cubicBezTo>
                  <a:cubicBezTo>
                    <a:pt x="12919" y="503"/>
                    <a:pt x="12874" y="480"/>
                    <a:pt x="12828" y="457"/>
                  </a:cubicBezTo>
                  <a:cubicBezTo>
                    <a:pt x="12760" y="457"/>
                    <a:pt x="12691" y="457"/>
                    <a:pt x="12623" y="480"/>
                  </a:cubicBezTo>
                  <a:cubicBezTo>
                    <a:pt x="12577" y="480"/>
                    <a:pt x="12508" y="480"/>
                    <a:pt x="12463" y="503"/>
                  </a:cubicBezTo>
                  <a:cubicBezTo>
                    <a:pt x="12394" y="503"/>
                    <a:pt x="12303" y="503"/>
                    <a:pt x="12235" y="526"/>
                  </a:cubicBezTo>
                  <a:cubicBezTo>
                    <a:pt x="12029" y="549"/>
                    <a:pt x="11847" y="572"/>
                    <a:pt x="11664" y="617"/>
                  </a:cubicBezTo>
                  <a:cubicBezTo>
                    <a:pt x="11322" y="663"/>
                    <a:pt x="10979" y="686"/>
                    <a:pt x="10660" y="709"/>
                  </a:cubicBezTo>
                  <a:cubicBezTo>
                    <a:pt x="9929" y="777"/>
                    <a:pt x="9222" y="823"/>
                    <a:pt x="8491" y="823"/>
                  </a:cubicBezTo>
                  <a:lnTo>
                    <a:pt x="6916" y="823"/>
                  </a:lnTo>
                  <a:cubicBezTo>
                    <a:pt x="6848" y="845"/>
                    <a:pt x="6779" y="868"/>
                    <a:pt x="6734" y="937"/>
                  </a:cubicBezTo>
                  <a:cubicBezTo>
                    <a:pt x="6551" y="937"/>
                    <a:pt x="6346" y="914"/>
                    <a:pt x="6163" y="914"/>
                  </a:cubicBezTo>
                  <a:cubicBezTo>
                    <a:pt x="6072" y="891"/>
                    <a:pt x="5958" y="891"/>
                    <a:pt x="5866" y="868"/>
                  </a:cubicBezTo>
                  <a:cubicBezTo>
                    <a:pt x="5524" y="845"/>
                    <a:pt x="5159" y="800"/>
                    <a:pt x="4816" y="731"/>
                  </a:cubicBezTo>
                  <a:cubicBezTo>
                    <a:pt x="4657" y="709"/>
                    <a:pt x="4474" y="686"/>
                    <a:pt x="4314" y="663"/>
                  </a:cubicBezTo>
                  <a:cubicBezTo>
                    <a:pt x="4154" y="640"/>
                    <a:pt x="3995" y="617"/>
                    <a:pt x="3835" y="594"/>
                  </a:cubicBezTo>
                  <a:cubicBezTo>
                    <a:pt x="3812" y="572"/>
                    <a:pt x="3789" y="572"/>
                    <a:pt x="3766" y="572"/>
                  </a:cubicBezTo>
                  <a:cubicBezTo>
                    <a:pt x="3744" y="572"/>
                    <a:pt x="3698" y="594"/>
                    <a:pt x="3652" y="617"/>
                  </a:cubicBezTo>
                  <a:cubicBezTo>
                    <a:pt x="3584" y="594"/>
                    <a:pt x="3515" y="572"/>
                    <a:pt x="3424" y="549"/>
                  </a:cubicBezTo>
                  <a:cubicBezTo>
                    <a:pt x="3401" y="541"/>
                    <a:pt x="3376" y="539"/>
                    <a:pt x="3350" y="539"/>
                  </a:cubicBezTo>
                  <a:cubicBezTo>
                    <a:pt x="3297" y="539"/>
                    <a:pt x="3241" y="549"/>
                    <a:pt x="3196" y="549"/>
                  </a:cubicBezTo>
                  <a:cubicBezTo>
                    <a:pt x="3127" y="572"/>
                    <a:pt x="3059" y="594"/>
                    <a:pt x="2990" y="594"/>
                  </a:cubicBezTo>
                  <a:cubicBezTo>
                    <a:pt x="2762" y="640"/>
                    <a:pt x="2511" y="640"/>
                    <a:pt x="2283" y="640"/>
                  </a:cubicBezTo>
                  <a:cubicBezTo>
                    <a:pt x="2123" y="617"/>
                    <a:pt x="1963" y="594"/>
                    <a:pt x="1803" y="572"/>
                  </a:cubicBezTo>
                  <a:cubicBezTo>
                    <a:pt x="1666" y="549"/>
                    <a:pt x="1552" y="503"/>
                    <a:pt x="1415" y="480"/>
                  </a:cubicBezTo>
                  <a:cubicBezTo>
                    <a:pt x="1278" y="412"/>
                    <a:pt x="1141" y="366"/>
                    <a:pt x="1027" y="275"/>
                  </a:cubicBezTo>
                  <a:cubicBezTo>
                    <a:pt x="959" y="229"/>
                    <a:pt x="913" y="184"/>
                    <a:pt x="845" y="161"/>
                  </a:cubicBezTo>
                  <a:cubicBezTo>
                    <a:pt x="776" y="115"/>
                    <a:pt x="731" y="69"/>
                    <a:pt x="639" y="24"/>
                  </a:cubicBezTo>
                  <a:cubicBezTo>
                    <a:pt x="617" y="1"/>
                    <a:pt x="594" y="1"/>
                    <a:pt x="548" y="1"/>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7" name="Google Shape;4993;p38">
              <a:extLst>
                <a:ext uri="{FF2B5EF4-FFF2-40B4-BE49-F238E27FC236}">
                  <a16:creationId xmlns:a16="http://schemas.microsoft.com/office/drawing/2014/main" id="{E6CEF7BF-B592-D07A-1394-43AC34BBEA1E}"/>
                </a:ext>
              </a:extLst>
            </p:cNvPr>
            <p:cNvSpPr/>
            <p:nvPr/>
          </p:nvSpPr>
          <p:spPr>
            <a:xfrm>
              <a:off x="6167709" y="2773988"/>
              <a:ext cx="175690" cy="45364"/>
            </a:xfrm>
            <a:custGeom>
              <a:avLst/>
              <a:gdLst/>
              <a:ahLst/>
              <a:cxnLst/>
              <a:rect l="l" t="t" r="r" b="b"/>
              <a:pathLst>
                <a:path w="6278" h="1621" extrusionOk="0">
                  <a:moveTo>
                    <a:pt x="2831" y="799"/>
                  </a:moveTo>
                  <a:cubicBezTo>
                    <a:pt x="2823" y="801"/>
                    <a:pt x="2815" y="803"/>
                    <a:pt x="2807" y="805"/>
                  </a:cubicBezTo>
                  <a:lnTo>
                    <a:pt x="2807" y="805"/>
                  </a:lnTo>
                  <a:cubicBezTo>
                    <a:pt x="2816" y="801"/>
                    <a:pt x="2823" y="799"/>
                    <a:pt x="2831" y="799"/>
                  </a:cubicBezTo>
                  <a:close/>
                  <a:moveTo>
                    <a:pt x="206" y="0"/>
                  </a:moveTo>
                  <a:cubicBezTo>
                    <a:pt x="138" y="0"/>
                    <a:pt x="92" y="23"/>
                    <a:pt x="46" y="91"/>
                  </a:cubicBezTo>
                  <a:cubicBezTo>
                    <a:pt x="1" y="160"/>
                    <a:pt x="1" y="297"/>
                    <a:pt x="92" y="342"/>
                  </a:cubicBezTo>
                  <a:cubicBezTo>
                    <a:pt x="229" y="434"/>
                    <a:pt x="343" y="502"/>
                    <a:pt x="457" y="594"/>
                  </a:cubicBezTo>
                  <a:cubicBezTo>
                    <a:pt x="571" y="685"/>
                    <a:pt x="685" y="799"/>
                    <a:pt x="800" y="890"/>
                  </a:cubicBezTo>
                  <a:cubicBezTo>
                    <a:pt x="914" y="982"/>
                    <a:pt x="1028" y="1073"/>
                    <a:pt x="1142" y="1164"/>
                  </a:cubicBezTo>
                  <a:cubicBezTo>
                    <a:pt x="1279" y="1255"/>
                    <a:pt x="1439" y="1324"/>
                    <a:pt x="1598" y="1392"/>
                  </a:cubicBezTo>
                  <a:cubicBezTo>
                    <a:pt x="1735" y="1438"/>
                    <a:pt x="1872" y="1484"/>
                    <a:pt x="2032" y="1507"/>
                  </a:cubicBezTo>
                  <a:lnTo>
                    <a:pt x="2443" y="1507"/>
                  </a:lnTo>
                  <a:cubicBezTo>
                    <a:pt x="2557" y="1484"/>
                    <a:pt x="2671" y="1461"/>
                    <a:pt x="2785" y="1438"/>
                  </a:cubicBezTo>
                  <a:cubicBezTo>
                    <a:pt x="2899" y="1415"/>
                    <a:pt x="3036" y="1370"/>
                    <a:pt x="3151" y="1370"/>
                  </a:cubicBezTo>
                  <a:lnTo>
                    <a:pt x="3173" y="1370"/>
                  </a:lnTo>
                  <a:cubicBezTo>
                    <a:pt x="3356" y="1370"/>
                    <a:pt x="3539" y="1392"/>
                    <a:pt x="3721" y="1438"/>
                  </a:cubicBezTo>
                  <a:cubicBezTo>
                    <a:pt x="3812" y="1438"/>
                    <a:pt x="3927" y="1461"/>
                    <a:pt x="4018" y="1484"/>
                  </a:cubicBezTo>
                  <a:cubicBezTo>
                    <a:pt x="4155" y="1484"/>
                    <a:pt x="4269" y="1507"/>
                    <a:pt x="4383" y="1529"/>
                  </a:cubicBezTo>
                  <a:cubicBezTo>
                    <a:pt x="4634" y="1552"/>
                    <a:pt x="4885" y="1552"/>
                    <a:pt x="5136" y="1575"/>
                  </a:cubicBezTo>
                  <a:cubicBezTo>
                    <a:pt x="5433" y="1598"/>
                    <a:pt x="5707" y="1621"/>
                    <a:pt x="5981" y="1621"/>
                  </a:cubicBezTo>
                  <a:cubicBezTo>
                    <a:pt x="6118" y="1621"/>
                    <a:pt x="6255" y="1552"/>
                    <a:pt x="6255" y="1392"/>
                  </a:cubicBezTo>
                  <a:cubicBezTo>
                    <a:pt x="6278" y="1255"/>
                    <a:pt x="6163" y="1141"/>
                    <a:pt x="6027" y="1118"/>
                  </a:cubicBezTo>
                  <a:cubicBezTo>
                    <a:pt x="5867" y="1096"/>
                    <a:pt x="5684" y="1073"/>
                    <a:pt x="5524" y="1073"/>
                  </a:cubicBezTo>
                  <a:cubicBezTo>
                    <a:pt x="5365" y="1050"/>
                    <a:pt x="5228" y="1027"/>
                    <a:pt x="5068" y="1004"/>
                  </a:cubicBezTo>
                  <a:cubicBezTo>
                    <a:pt x="4954" y="982"/>
                    <a:pt x="4817" y="959"/>
                    <a:pt x="4680" y="959"/>
                  </a:cubicBezTo>
                  <a:cubicBezTo>
                    <a:pt x="4543" y="936"/>
                    <a:pt x="4383" y="913"/>
                    <a:pt x="4246" y="890"/>
                  </a:cubicBezTo>
                  <a:cubicBezTo>
                    <a:pt x="3995" y="845"/>
                    <a:pt x="3744" y="799"/>
                    <a:pt x="3493" y="753"/>
                  </a:cubicBezTo>
                  <a:cubicBezTo>
                    <a:pt x="3379" y="730"/>
                    <a:pt x="3242" y="730"/>
                    <a:pt x="3128" y="730"/>
                  </a:cubicBezTo>
                  <a:cubicBezTo>
                    <a:pt x="2991" y="753"/>
                    <a:pt x="2877" y="776"/>
                    <a:pt x="2740" y="822"/>
                  </a:cubicBezTo>
                  <a:lnTo>
                    <a:pt x="2740" y="822"/>
                  </a:lnTo>
                  <a:cubicBezTo>
                    <a:pt x="2679" y="837"/>
                    <a:pt x="2618" y="852"/>
                    <a:pt x="2557" y="867"/>
                  </a:cubicBezTo>
                  <a:cubicBezTo>
                    <a:pt x="2397" y="913"/>
                    <a:pt x="2260" y="936"/>
                    <a:pt x="2123" y="959"/>
                  </a:cubicBezTo>
                  <a:cubicBezTo>
                    <a:pt x="2032" y="959"/>
                    <a:pt x="1941" y="936"/>
                    <a:pt x="1849" y="913"/>
                  </a:cubicBezTo>
                  <a:lnTo>
                    <a:pt x="1872" y="913"/>
                  </a:lnTo>
                  <a:cubicBezTo>
                    <a:pt x="1804" y="890"/>
                    <a:pt x="1735" y="867"/>
                    <a:pt x="1667" y="867"/>
                  </a:cubicBezTo>
                  <a:cubicBezTo>
                    <a:pt x="1576" y="822"/>
                    <a:pt x="1484" y="799"/>
                    <a:pt x="1416" y="753"/>
                  </a:cubicBezTo>
                  <a:cubicBezTo>
                    <a:pt x="1233" y="639"/>
                    <a:pt x="1051" y="525"/>
                    <a:pt x="868" y="411"/>
                  </a:cubicBezTo>
                  <a:cubicBezTo>
                    <a:pt x="685" y="274"/>
                    <a:pt x="503" y="160"/>
                    <a:pt x="320" y="46"/>
                  </a:cubicBezTo>
                  <a:cubicBezTo>
                    <a:pt x="275" y="23"/>
                    <a:pt x="229" y="0"/>
                    <a:pt x="206" y="0"/>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8" name="Google Shape;4994;p38">
              <a:extLst>
                <a:ext uri="{FF2B5EF4-FFF2-40B4-BE49-F238E27FC236}">
                  <a16:creationId xmlns:a16="http://schemas.microsoft.com/office/drawing/2014/main" id="{221D73D0-26D7-2993-52A6-DB9BA2B151C3}"/>
                </a:ext>
              </a:extLst>
            </p:cNvPr>
            <p:cNvSpPr/>
            <p:nvPr/>
          </p:nvSpPr>
          <p:spPr>
            <a:xfrm>
              <a:off x="6109585" y="3002654"/>
              <a:ext cx="270867" cy="116530"/>
            </a:xfrm>
            <a:custGeom>
              <a:avLst/>
              <a:gdLst/>
              <a:ahLst/>
              <a:cxnLst/>
              <a:rect l="l" t="t" r="r" b="b"/>
              <a:pathLst>
                <a:path w="9679" h="4164" extrusionOk="0">
                  <a:moveTo>
                    <a:pt x="6848" y="1"/>
                  </a:moveTo>
                  <a:cubicBezTo>
                    <a:pt x="6666" y="1"/>
                    <a:pt x="6506" y="23"/>
                    <a:pt x="6346" y="23"/>
                  </a:cubicBezTo>
                  <a:cubicBezTo>
                    <a:pt x="6026" y="46"/>
                    <a:pt x="5707" y="115"/>
                    <a:pt x="5387" y="160"/>
                  </a:cubicBezTo>
                  <a:cubicBezTo>
                    <a:pt x="5045" y="229"/>
                    <a:pt x="4725" y="320"/>
                    <a:pt x="4406" y="411"/>
                  </a:cubicBezTo>
                  <a:cubicBezTo>
                    <a:pt x="4063" y="525"/>
                    <a:pt x="3744" y="640"/>
                    <a:pt x="3424" y="777"/>
                  </a:cubicBezTo>
                  <a:cubicBezTo>
                    <a:pt x="3265" y="845"/>
                    <a:pt x="3105" y="914"/>
                    <a:pt x="2968" y="982"/>
                  </a:cubicBezTo>
                  <a:cubicBezTo>
                    <a:pt x="2785" y="1073"/>
                    <a:pt x="2625" y="1165"/>
                    <a:pt x="2466" y="1256"/>
                  </a:cubicBezTo>
                  <a:cubicBezTo>
                    <a:pt x="2329" y="1347"/>
                    <a:pt x="2192" y="1416"/>
                    <a:pt x="2055" y="1507"/>
                  </a:cubicBezTo>
                  <a:cubicBezTo>
                    <a:pt x="1918" y="1598"/>
                    <a:pt x="1804" y="1690"/>
                    <a:pt x="1690" y="1781"/>
                  </a:cubicBezTo>
                  <a:cubicBezTo>
                    <a:pt x="1530" y="1918"/>
                    <a:pt x="1370" y="2032"/>
                    <a:pt x="1233" y="2169"/>
                  </a:cubicBezTo>
                  <a:cubicBezTo>
                    <a:pt x="1050" y="2329"/>
                    <a:pt x="891" y="2466"/>
                    <a:pt x="754" y="2648"/>
                  </a:cubicBezTo>
                  <a:cubicBezTo>
                    <a:pt x="617" y="2785"/>
                    <a:pt x="480" y="2922"/>
                    <a:pt x="366" y="3082"/>
                  </a:cubicBezTo>
                  <a:cubicBezTo>
                    <a:pt x="320" y="3173"/>
                    <a:pt x="252" y="3265"/>
                    <a:pt x="206" y="3333"/>
                  </a:cubicBezTo>
                  <a:cubicBezTo>
                    <a:pt x="115" y="3470"/>
                    <a:pt x="1" y="3630"/>
                    <a:pt x="1" y="3789"/>
                  </a:cubicBezTo>
                  <a:cubicBezTo>
                    <a:pt x="1" y="3835"/>
                    <a:pt x="1" y="3858"/>
                    <a:pt x="1" y="3881"/>
                  </a:cubicBezTo>
                  <a:cubicBezTo>
                    <a:pt x="1" y="3949"/>
                    <a:pt x="23" y="3995"/>
                    <a:pt x="69" y="4041"/>
                  </a:cubicBezTo>
                  <a:cubicBezTo>
                    <a:pt x="115" y="4109"/>
                    <a:pt x="183" y="4155"/>
                    <a:pt x="274" y="4155"/>
                  </a:cubicBezTo>
                  <a:cubicBezTo>
                    <a:pt x="296" y="4161"/>
                    <a:pt x="317" y="4164"/>
                    <a:pt x="339" y="4164"/>
                  </a:cubicBezTo>
                  <a:cubicBezTo>
                    <a:pt x="480" y="4164"/>
                    <a:pt x="620" y="4042"/>
                    <a:pt x="640" y="3904"/>
                  </a:cubicBezTo>
                  <a:cubicBezTo>
                    <a:pt x="640" y="3881"/>
                    <a:pt x="640" y="3881"/>
                    <a:pt x="640" y="3858"/>
                  </a:cubicBezTo>
                  <a:cubicBezTo>
                    <a:pt x="640" y="3858"/>
                    <a:pt x="640" y="3835"/>
                    <a:pt x="662" y="3835"/>
                  </a:cubicBezTo>
                  <a:cubicBezTo>
                    <a:pt x="708" y="3767"/>
                    <a:pt x="754" y="3698"/>
                    <a:pt x="799" y="3630"/>
                  </a:cubicBezTo>
                  <a:cubicBezTo>
                    <a:pt x="845" y="3538"/>
                    <a:pt x="914" y="3447"/>
                    <a:pt x="982" y="3356"/>
                  </a:cubicBezTo>
                  <a:cubicBezTo>
                    <a:pt x="1119" y="3196"/>
                    <a:pt x="1256" y="3036"/>
                    <a:pt x="1393" y="2876"/>
                  </a:cubicBezTo>
                  <a:cubicBezTo>
                    <a:pt x="1621" y="2671"/>
                    <a:pt x="1872" y="2466"/>
                    <a:pt x="2123" y="2260"/>
                  </a:cubicBezTo>
                  <a:cubicBezTo>
                    <a:pt x="2397" y="2055"/>
                    <a:pt x="2694" y="1872"/>
                    <a:pt x="2991" y="1690"/>
                  </a:cubicBezTo>
                  <a:cubicBezTo>
                    <a:pt x="3150" y="1598"/>
                    <a:pt x="3333" y="1507"/>
                    <a:pt x="3516" y="1416"/>
                  </a:cubicBezTo>
                  <a:cubicBezTo>
                    <a:pt x="3698" y="1324"/>
                    <a:pt x="3904" y="1256"/>
                    <a:pt x="4109" y="1165"/>
                  </a:cubicBezTo>
                  <a:cubicBezTo>
                    <a:pt x="4520" y="1005"/>
                    <a:pt x="4931" y="868"/>
                    <a:pt x="5364" y="754"/>
                  </a:cubicBezTo>
                  <a:cubicBezTo>
                    <a:pt x="5661" y="685"/>
                    <a:pt x="5958" y="617"/>
                    <a:pt x="6255" y="571"/>
                  </a:cubicBezTo>
                  <a:cubicBezTo>
                    <a:pt x="6414" y="548"/>
                    <a:pt x="6597" y="525"/>
                    <a:pt x="6757" y="503"/>
                  </a:cubicBezTo>
                  <a:cubicBezTo>
                    <a:pt x="6917" y="480"/>
                    <a:pt x="7076" y="480"/>
                    <a:pt x="7236" y="457"/>
                  </a:cubicBezTo>
                  <a:cubicBezTo>
                    <a:pt x="7533" y="434"/>
                    <a:pt x="7852" y="411"/>
                    <a:pt x="8172" y="411"/>
                  </a:cubicBezTo>
                  <a:lnTo>
                    <a:pt x="9542" y="411"/>
                  </a:lnTo>
                  <a:cubicBezTo>
                    <a:pt x="9633" y="411"/>
                    <a:pt x="9678" y="320"/>
                    <a:pt x="9678" y="252"/>
                  </a:cubicBezTo>
                  <a:cubicBezTo>
                    <a:pt x="9678" y="160"/>
                    <a:pt x="9587" y="137"/>
                    <a:pt x="9519" y="137"/>
                  </a:cubicBezTo>
                  <a:cubicBezTo>
                    <a:pt x="9405" y="115"/>
                    <a:pt x="9290" y="115"/>
                    <a:pt x="9176" y="115"/>
                  </a:cubicBezTo>
                  <a:cubicBezTo>
                    <a:pt x="9039" y="115"/>
                    <a:pt x="8925" y="115"/>
                    <a:pt x="8788" y="92"/>
                  </a:cubicBezTo>
                  <a:cubicBezTo>
                    <a:pt x="8628" y="92"/>
                    <a:pt x="8469" y="69"/>
                    <a:pt x="8309" y="69"/>
                  </a:cubicBezTo>
                  <a:cubicBezTo>
                    <a:pt x="7967" y="46"/>
                    <a:pt x="7647" y="23"/>
                    <a:pt x="7327" y="1"/>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9" name="Google Shape;4995;p38">
              <a:extLst>
                <a:ext uri="{FF2B5EF4-FFF2-40B4-BE49-F238E27FC236}">
                  <a16:creationId xmlns:a16="http://schemas.microsoft.com/office/drawing/2014/main" id="{E5D5B2F4-700B-C74D-2CC8-C74D5CBBD3DE}"/>
                </a:ext>
              </a:extLst>
            </p:cNvPr>
            <p:cNvSpPr/>
            <p:nvPr/>
          </p:nvSpPr>
          <p:spPr>
            <a:xfrm>
              <a:off x="6100629" y="3124668"/>
              <a:ext cx="18554" cy="18554"/>
            </a:xfrm>
            <a:custGeom>
              <a:avLst/>
              <a:gdLst/>
              <a:ahLst/>
              <a:cxnLst/>
              <a:rect l="l" t="t" r="r" b="b"/>
              <a:pathLst>
                <a:path w="663" h="663" extrusionOk="0">
                  <a:moveTo>
                    <a:pt x="298" y="0"/>
                  </a:moveTo>
                  <a:cubicBezTo>
                    <a:pt x="206" y="0"/>
                    <a:pt x="115" y="69"/>
                    <a:pt x="69" y="137"/>
                  </a:cubicBezTo>
                  <a:cubicBezTo>
                    <a:pt x="24" y="206"/>
                    <a:pt x="1" y="297"/>
                    <a:pt x="1" y="365"/>
                  </a:cubicBezTo>
                  <a:cubicBezTo>
                    <a:pt x="24" y="457"/>
                    <a:pt x="69" y="548"/>
                    <a:pt x="138" y="594"/>
                  </a:cubicBezTo>
                  <a:cubicBezTo>
                    <a:pt x="206" y="662"/>
                    <a:pt x="275" y="662"/>
                    <a:pt x="366" y="662"/>
                  </a:cubicBezTo>
                  <a:cubicBezTo>
                    <a:pt x="457" y="662"/>
                    <a:pt x="549" y="594"/>
                    <a:pt x="594" y="548"/>
                  </a:cubicBezTo>
                  <a:cubicBezTo>
                    <a:pt x="640" y="479"/>
                    <a:pt x="663" y="388"/>
                    <a:pt x="663" y="297"/>
                  </a:cubicBezTo>
                  <a:cubicBezTo>
                    <a:pt x="663" y="206"/>
                    <a:pt x="617" y="137"/>
                    <a:pt x="549" y="91"/>
                  </a:cubicBezTo>
                  <a:cubicBezTo>
                    <a:pt x="457" y="23"/>
                    <a:pt x="389" y="0"/>
                    <a:pt x="298" y="0"/>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0" name="Google Shape;4996;p38">
              <a:extLst>
                <a:ext uri="{FF2B5EF4-FFF2-40B4-BE49-F238E27FC236}">
                  <a16:creationId xmlns:a16="http://schemas.microsoft.com/office/drawing/2014/main" id="{D7F0B928-5B91-BB1E-3862-93B7D6F1FA3E}"/>
                </a:ext>
              </a:extLst>
            </p:cNvPr>
            <p:cNvSpPr/>
            <p:nvPr/>
          </p:nvSpPr>
          <p:spPr>
            <a:xfrm>
              <a:off x="5956283" y="2595108"/>
              <a:ext cx="224244" cy="181455"/>
            </a:xfrm>
            <a:custGeom>
              <a:avLst/>
              <a:gdLst/>
              <a:ahLst/>
              <a:cxnLst/>
              <a:rect l="l" t="t" r="r" b="b"/>
              <a:pathLst>
                <a:path w="8013" h="6484" extrusionOk="0">
                  <a:moveTo>
                    <a:pt x="754" y="1"/>
                  </a:moveTo>
                  <a:cubicBezTo>
                    <a:pt x="685" y="1"/>
                    <a:pt x="640" y="24"/>
                    <a:pt x="571" y="69"/>
                  </a:cubicBezTo>
                  <a:cubicBezTo>
                    <a:pt x="503" y="115"/>
                    <a:pt x="457" y="184"/>
                    <a:pt x="434" y="275"/>
                  </a:cubicBezTo>
                  <a:cubicBezTo>
                    <a:pt x="434" y="275"/>
                    <a:pt x="434" y="298"/>
                    <a:pt x="434" y="321"/>
                  </a:cubicBezTo>
                  <a:cubicBezTo>
                    <a:pt x="388" y="252"/>
                    <a:pt x="343" y="206"/>
                    <a:pt x="297" y="138"/>
                  </a:cubicBezTo>
                  <a:cubicBezTo>
                    <a:pt x="268" y="94"/>
                    <a:pt x="219" y="69"/>
                    <a:pt x="170" y="69"/>
                  </a:cubicBezTo>
                  <a:cubicBezTo>
                    <a:pt x="143" y="69"/>
                    <a:pt x="116" y="76"/>
                    <a:pt x="92" y="92"/>
                  </a:cubicBezTo>
                  <a:cubicBezTo>
                    <a:pt x="23" y="138"/>
                    <a:pt x="0" y="229"/>
                    <a:pt x="46" y="298"/>
                  </a:cubicBezTo>
                  <a:cubicBezTo>
                    <a:pt x="183" y="526"/>
                    <a:pt x="320" y="731"/>
                    <a:pt x="457" y="937"/>
                  </a:cubicBezTo>
                  <a:cubicBezTo>
                    <a:pt x="548" y="1028"/>
                    <a:pt x="617" y="1142"/>
                    <a:pt x="685" y="1234"/>
                  </a:cubicBezTo>
                  <a:cubicBezTo>
                    <a:pt x="777" y="1348"/>
                    <a:pt x="845" y="1462"/>
                    <a:pt x="936" y="1553"/>
                  </a:cubicBezTo>
                  <a:cubicBezTo>
                    <a:pt x="936" y="1553"/>
                    <a:pt x="913" y="1530"/>
                    <a:pt x="891" y="1507"/>
                  </a:cubicBezTo>
                  <a:lnTo>
                    <a:pt x="891" y="1507"/>
                  </a:lnTo>
                  <a:cubicBezTo>
                    <a:pt x="1005" y="1644"/>
                    <a:pt x="1119" y="1781"/>
                    <a:pt x="1233" y="1918"/>
                  </a:cubicBezTo>
                  <a:cubicBezTo>
                    <a:pt x="1347" y="2032"/>
                    <a:pt x="1438" y="2147"/>
                    <a:pt x="1553" y="2261"/>
                  </a:cubicBezTo>
                  <a:cubicBezTo>
                    <a:pt x="1758" y="2489"/>
                    <a:pt x="1986" y="2717"/>
                    <a:pt x="2215" y="2945"/>
                  </a:cubicBezTo>
                  <a:cubicBezTo>
                    <a:pt x="2420" y="3151"/>
                    <a:pt x="2648" y="3356"/>
                    <a:pt x="2876" y="3585"/>
                  </a:cubicBezTo>
                  <a:cubicBezTo>
                    <a:pt x="3105" y="3790"/>
                    <a:pt x="3333" y="3995"/>
                    <a:pt x="3584" y="4178"/>
                  </a:cubicBezTo>
                  <a:cubicBezTo>
                    <a:pt x="3835" y="4383"/>
                    <a:pt x="4109" y="4589"/>
                    <a:pt x="4360" y="4794"/>
                  </a:cubicBezTo>
                  <a:cubicBezTo>
                    <a:pt x="4588" y="4977"/>
                    <a:pt x="4839" y="5159"/>
                    <a:pt x="5068" y="5342"/>
                  </a:cubicBezTo>
                  <a:cubicBezTo>
                    <a:pt x="5319" y="5548"/>
                    <a:pt x="5570" y="5730"/>
                    <a:pt x="5844" y="5913"/>
                  </a:cubicBezTo>
                  <a:cubicBezTo>
                    <a:pt x="6049" y="6027"/>
                    <a:pt x="6277" y="6164"/>
                    <a:pt x="6483" y="6278"/>
                  </a:cubicBezTo>
                  <a:cubicBezTo>
                    <a:pt x="6597" y="6346"/>
                    <a:pt x="6734" y="6415"/>
                    <a:pt x="6848" y="6461"/>
                  </a:cubicBezTo>
                  <a:cubicBezTo>
                    <a:pt x="6962" y="6483"/>
                    <a:pt x="7099" y="6483"/>
                    <a:pt x="7190" y="6483"/>
                  </a:cubicBezTo>
                  <a:cubicBezTo>
                    <a:pt x="7282" y="6461"/>
                    <a:pt x="7373" y="6461"/>
                    <a:pt x="7464" y="6438"/>
                  </a:cubicBezTo>
                  <a:cubicBezTo>
                    <a:pt x="7624" y="6415"/>
                    <a:pt x="7807" y="6438"/>
                    <a:pt x="7921" y="6301"/>
                  </a:cubicBezTo>
                  <a:cubicBezTo>
                    <a:pt x="7989" y="6232"/>
                    <a:pt x="8012" y="6073"/>
                    <a:pt x="7944" y="5981"/>
                  </a:cubicBezTo>
                  <a:cubicBezTo>
                    <a:pt x="7898" y="5913"/>
                    <a:pt x="7830" y="5867"/>
                    <a:pt x="7761" y="5821"/>
                  </a:cubicBezTo>
                  <a:cubicBezTo>
                    <a:pt x="7693" y="5799"/>
                    <a:pt x="7624" y="5753"/>
                    <a:pt x="7556" y="5707"/>
                  </a:cubicBezTo>
                  <a:cubicBezTo>
                    <a:pt x="7419" y="5639"/>
                    <a:pt x="7282" y="5548"/>
                    <a:pt x="7145" y="5479"/>
                  </a:cubicBezTo>
                  <a:cubicBezTo>
                    <a:pt x="6871" y="5296"/>
                    <a:pt x="6574" y="5137"/>
                    <a:pt x="6300" y="4954"/>
                  </a:cubicBezTo>
                  <a:cubicBezTo>
                    <a:pt x="6186" y="4886"/>
                    <a:pt x="6049" y="4794"/>
                    <a:pt x="5935" y="4726"/>
                  </a:cubicBezTo>
                  <a:cubicBezTo>
                    <a:pt x="5813" y="4644"/>
                    <a:pt x="5709" y="4563"/>
                    <a:pt x="5590" y="4498"/>
                  </a:cubicBezTo>
                  <a:lnTo>
                    <a:pt x="5570" y="4498"/>
                  </a:lnTo>
                  <a:cubicBezTo>
                    <a:pt x="5570" y="4493"/>
                    <a:pt x="5570" y="4489"/>
                    <a:pt x="5570" y="4486"/>
                  </a:cubicBezTo>
                  <a:lnTo>
                    <a:pt x="5570" y="4486"/>
                  </a:lnTo>
                  <a:cubicBezTo>
                    <a:pt x="5577" y="4490"/>
                    <a:pt x="5584" y="4494"/>
                    <a:pt x="5590" y="4498"/>
                  </a:cubicBezTo>
                  <a:lnTo>
                    <a:pt x="5593" y="4498"/>
                  </a:lnTo>
                  <a:cubicBezTo>
                    <a:pt x="5570" y="4475"/>
                    <a:pt x="5570" y="4475"/>
                    <a:pt x="5548" y="4475"/>
                  </a:cubicBezTo>
                  <a:lnTo>
                    <a:pt x="5548" y="4475"/>
                  </a:lnTo>
                  <a:cubicBezTo>
                    <a:pt x="5565" y="4475"/>
                    <a:pt x="5569" y="4475"/>
                    <a:pt x="5570" y="4486"/>
                  </a:cubicBezTo>
                  <a:lnTo>
                    <a:pt x="5570" y="4486"/>
                  </a:lnTo>
                  <a:cubicBezTo>
                    <a:pt x="5562" y="4482"/>
                    <a:pt x="5555" y="4479"/>
                    <a:pt x="5547" y="4475"/>
                  </a:cubicBezTo>
                  <a:cubicBezTo>
                    <a:pt x="5547" y="4452"/>
                    <a:pt x="5524" y="4452"/>
                    <a:pt x="5524" y="4452"/>
                  </a:cubicBezTo>
                  <a:cubicBezTo>
                    <a:pt x="5387" y="4361"/>
                    <a:pt x="5273" y="4269"/>
                    <a:pt x="5136" y="4155"/>
                  </a:cubicBezTo>
                  <a:cubicBezTo>
                    <a:pt x="4908" y="3973"/>
                    <a:pt x="4702" y="3767"/>
                    <a:pt x="4474" y="3585"/>
                  </a:cubicBezTo>
                  <a:cubicBezTo>
                    <a:pt x="4223" y="3379"/>
                    <a:pt x="3995" y="3174"/>
                    <a:pt x="3767" y="2968"/>
                  </a:cubicBezTo>
                  <a:cubicBezTo>
                    <a:pt x="3538" y="2808"/>
                    <a:pt x="3356" y="2603"/>
                    <a:pt x="3150" y="2443"/>
                  </a:cubicBezTo>
                  <a:cubicBezTo>
                    <a:pt x="2808" y="2124"/>
                    <a:pt x="2488" y="1804"/>
                    <a:pt x="2192" y="1439"/>
                  </a:cubicBezTo>
                  <a:cubicBezTo>
                    <a:pt x="2032" y="1256"/>
                    <a:pt x="1849" y="1097"/>
                    <a:pt x="1690" y="914"/>
                  </a:cubicBezTo>
                  <a:cubicBezTo>
                    <a:pt x="1530" y="754"/>
                    <a:pt x="1393" y="572"/>
                    <a:pt x="1233" y="412"/>
                  </a:cubicBezTo>
                  <a:cubicBezTo>
                    <a:pt x="1165" y="321"/>
                    <a:pt x="1096" y="252"/>
                    <a:pt x="1028" y="161"/>
                  </a:cubicBezTo>
                  <a:cubicBezTo>
                    <a:pt x="982" y="92"/>
                    <a:pt x="913" y="47"/>
                    <a:pt x="822" y="24"/>
                  </a:cubicBezTo>
                  <a:cubicBezTo>
                    <a:pt x="799" y="24"/>
                    <a:pt x="777" y="1"/>
                    <a:pt x="754" y="1"/>
                  </a:cubicBezTo>
                  <a:close/>
                </a:path>
              </a:pathLst>
            </a:custGeom>
            <a:solidFill>
              <a:srgbClr val="E0E0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1" name="Google Shape;4997;p38">
              <a:extLst>
                <a:ext uri="{FF2B5EF4-FFF2-40B4-BE49-F238E27FC236}">
                  <a16:creationId xmlns:a16="http://schemas.microsoft.com/office/drawing/2014/main" id="{5246AB20-EB04-E3D2-DB5C-F46DF85DF78D}"/>
                </a:ext>
              </a:extLst>
            </p:cNvPr>
            <p:cNvSpPr/>
            <p:nvPr/>
          </p:nvSpPr>
          <p:spPr>
            <a:xfrm>
              <a:off x="5934566" y="2751628"/>
              <a:ext cx="221026" cy="150391"/>
            </a:xfrm>
            <a:custGeom>
              <a:avLst/>
              <a:gdLst/>
              <a:ahLst/>
              <a:cxnLst/>
              <a:rect l="l" t="t" r="r" b="b"/>
              <a:pathLst>
                <a:path w="7898" h="5374" extrusionOk="0">
                  <a:moveTo>
                    <a:pt x="6985" y="0"/>
                  </a:moveTo>
                  <a:cubicBezTo>
                    <a:pt x="6939" y="0"/>
                    <a:pt x="6894" y="0"/>
                    <a:pt x="6871" y="46"/>
                  </a:cubicBezTo>
                  <a:cubicBezTo>
                    <a:pt x="6734" y="206"/>
                    <a:pt x="6574" y="365"/>
                    <a:pt x="6414" y="502"/>
                  </a:cubicBezTo>
                  <a:cubicBezTo>
                    <a:pt x="6255" y="662"/>
                    <a:pt x="6072" y="799"/>
                    <a:pt x="5889" y="913"/>
                  </a:cubicBezTo>
                  <a:cubicBezTo>
                    <a:pt x="5661" y="1073"/>
                    <a:pt x="5410" y="1164"/>
                    <a:pt x="5159" y="1278"/>
                  </a:cubicBezTo>
                  <a:cubicBezTo>
                    <a:pt x="4862" y="1415"/>
                    <a:pt x="4565" y="1507"/>
                    <a:pt x="4269" y="1621"/>
                  </a:cubicBezTo>
                  <a:cubicBezTo>
                    <a:pt x="3995" y="1735"/>
                    <a:pt x="3721" y="1826"/>
                    <a:pt x="3447" y="1940"/>
                  </a:cubicBezTo>
                  <a:cubicBezTo>
                    <a:pt x="3310" y="2009"/>
                    <a:pt x="3173" y="2054"/>
                    <a:pt x="3059" y="2100"/>
                  </a:cubicBezTo>
                  <a:cubicBezTo>
                    <a:pt x="2922" y="2146"/>
                    <a:pt x="2808" y="2214"/>
                    <a:pt x="2671" y="2260"/>
                  </a:cubicBezTo>
                  <a:cubicBezTo>
                    <a:pt x="2397" y="2374"/>
                    <a:pt x="2123" y="2465"/>
                    <a:pt x="1849" y="2579"/>
                  </a:cubicBezTo>
                  <a:cubicBezTo>
                    <a:pt x="1575" y="2694"/>
                    <a:pt x="1301" y="2831"/>
                    <a:pt x="1028" y="2967"/>
                  </a:cubicBezTo>
                  <a:cubicBezTo>
                    <a:pt x="754" y="3104"/>
                    <a:pt x="457" y="3287"/>
                    <a:pt x="229" y="3492"/>
                  </a:cubicBezTo>
                  <a:cubicBezTo>
                    <a:pt x="160" y="3538"/>
                    <a:pt x="115" y="3584"/>
                    <a:pt x="69" y="3652"/>
                  </a:cubicBezTo>
                  <a:cubicBezTo>
                    <a:pt x="0" y="3744"/>
                    <a:pt x="0" y="3880"/>
                    <a:pt x="23" y="3995"/>
                  </a:cubicBezTo>
                  <a:cubicBezTo>
                    <a:pt x="23" y="4109"/>
                    <a:pt x="69" y="4200"/>
                    <a:pt x="92" y="4314"/>
                  </a:cubicBezTo>
                  <a:cubicBezTo>
                    <a:pt x="137" y="4428"/>
                    <a:pt x="183" y="4565"/>
                    <a:pt x="183" y="4702"/>
                  </a:cubicBezTo>
                  <a:cubicBezTo>
                    <a:pt x="183" y="4748"/>
                    <a:pt x="183" y="4793"/>
                    <a:pt x="183" y="4839"/>
                  </a:cubicBezTo>
                  <a:cubicBezTo>
                    <a:pt x="183" y="4862"/>
                    <a:pt x="160" y="4885"/>
                    <a:pt x="160" y="4885"/>
                  </a:cubicBezTo>
                  <a:cubicBezTo>
                    <a:pt x="160" y="4908"/>
                    <a:pt x="160" y="4908"/>
                    <a:pt x="160" y="4930"/>
                  </a:cubicBezTo>
                  <a:cubicBezTo>
                    <a:pt x="137" y="4953"/>
                    <a:pt x="137" y="4999"/>
                    <a:pt x="137" y="5022"/>
                  </a:cubicBezTo>
                  <a:cubicBezTo>
                    <a:pt x="115" y="5090"/>
                    <a:pt x="137" y="5136"/>
                    <a:pt x="160" y="5204"/>
                  </a:cubicBezTo>
                  <a:cubicBezTo>
                    <a:pt x="183" y="5250"/>
                    <a:pt x="229" y="5296"/>
                    <a:pt x="274" y="5318"/>
                  </a:cubicBezTo>
                  <a:cubicBezTo>
                    <a:pt x="324" y="5352"/>
                    <a:pt x="387" y="5373"/>
                    <a:pt x="443" y="5373"/>
                  </a:cubicBezTo>
                  <a:cubicBezTo>
                    <a:pt x="464" y="5373"/>
                    <a:pt x="484" y="5370"/>
                    <a:pt x="503" y="5364"/>
                  </a:cubicBezTo>
                  <a:cubicBezTo>
                    <a:pt x="617" y="5364"/>
                    <a:pt x="708" y="5296"/>
                    <a:pt x="776" y="5250"/>
                  </a:cubicBezTo>
                  <a:cubicBezTo>
                    <a:pt x="845" y="5204"/>
                    <a:pt x="913" y="5182"/>
                    <a:pt x="1005" y="5136"/>
                  </a:cubicBezTo>
                  <a:cubicBezTo>
                    <a:pt x="1142" y="5067"/>
                    <a:pt x="1301" y="4999"/>
                    <a:pt x="1438" y="4953"/>
                  </a:cubicBezTo>
                  <a:cubicBezTo>
                    <a:pt x="1598" y="4908"/>
                    <a:pt x="1758" y="4862"/>
                    <a:pt x="1918" y="4816"/>
                  </a:cubicBezTo>
                  <a:cubicBezTo>
                    <a:pt x="2100" y="4771"/>
                    <a:pt x="2283" y="4748"/>
                    <a:pt x="2488" y="4702"/>
                  </a:cubicBezTo>
                  <a:cubicBezTo>
                    <a:pt x="2648" y="4679"/>
                    <a:pt x="2831" y="4634"/>
                    <a:pt x="2991" y="4588"/>
                  </a:cubicBezTo>
                  <a:cubicBezTo>
                    <a:pt x="3127" y="4565"/>
                    <a:pt x="3264" y="4565"/>
                    <a:pt x="3379" y="4542"/>
                  </a:cubicBezTo>
                  <a:lnTo>
                    <a:pt x="3698" y="4542"/>
                  </a:lnTo>
                  <a:cubicBezTo>
                    <a:pt x="3904" y="4520"/>
                    <a:pt x="4040" y="4383"/>
                    <a:pt x="4200" y="4268"/>
                  </a:cubicBezTo>
                  <a:cubicBezTo>
                    <a:pt x="4314" y="4177"/>
                    <a:pt x="4451" y="4063"/>
                    <a:pt x="4565" y="3949"/>
                  </a:cubicBezTo>
                  <a:cubicBezTo>
                    <a:pt x="4680" y="3835"/>
                    <a:pt x="4817" y="3721"/>
                    <a:pt x="4931" y="3607"/>
                  </a:cubicBezTo>
                  <a:cubicBezTo>
                    <a:pt x="5045" y="3492"/>
                    <a:pt x="5159" y="3401"/>
                    <a:pt x="5273" y="3287"/>
                  </a:cubicBezTo>
                  <a:cubicBezTo>
                    <a:pt x="5410" y="3173"/>
                    <a:pt x="5524" y="3059"/>
                    <a:pt x="5638" y="2967"/>
                  </a:cubicBezTo>
                  <a:cubicBezTo>
                    <a:pt x="5889" y="2739"/>
                    <a:pt x="6140" y="2511"/>
                    <a:pt x="6391" y="2306"/>
                  </a:cubicBezTo>
                  <a:cubicBezTo>
                    <a:pt x="6506" y="2191"/>
                    <a:pt x="6643" y="2077"/>
                    <a:pt x="6757" y="1986"/>
                  </a:cubicBezTo>
                  <a:cubicBezTo>
                    <a:pt x="6894" y="1895"/>
                    <a:pt x="7008" y="1803"/>
                    <a:pt x="7145" y="1712"/>
                  </a:cubicBezTo>
                  <a:cubicBezTo>
                    <a:pt x="7259" y="1621"/>
                    <a:pt x="7396" y="1552"/>
                    <a:pt x="7510" y="1461"/>
                  </a:cubicBezTo>
                  <a:cubicBezTo>
                    <a:pt x="7556" y="1415"/>
                    <a:pt x="7624" y="1370"/>
                    <a:pt x="7670" y="1324"/>
                  </a:cubicBezTo>
                  <a:cubicBezTo>
                    <a:pt x="7784" y="1233"/>
                    <a:pt x="7875" y="1096"/>
                    <a:pt x="7898" y="936"/>
                  </a:cubicBezTo>
                  <a:cubicBezTo>
                    <a:pt x="7898" y="822"/>
                    <a:pt x="7852" y="708"/>
                    <a:pt x="7807" y="616"/>
                  </a:cubicBezTo>
                  <a:cubicBezTo>
                    <a:pt x="7761" y="525"/>
                    <a:pt x="7693" y="411"/>
                    <a:pt x="7601" y="343"/>
                  </a:cubicBezTo>
                  <a:cubicBezTo>
                    <a:pt x="7533" y="320"/>
                    <a:pt x="7464" y="297"/>
                    <a:pt x="7396" y="274"/>
                  </a:cubicBezTo>
                  <a:cubicBezTo>
                    <a:pt x="7350" y="274"/>
                    <a:pt x="7304" y="297"/>
                    <a:pt x="7259" y="297"/>
                  </a:cubicBezTo>
                  <a:cubicBezTo>
                    <a:pt x="7154" y="318"/>
                    <a:pt x="7069" y="358"/>
                    <a:pt x="6985" y="400"/>
                  </a:cubicBezTo>
                  <a:lnTo>
                    <a:pt x="6985" y="400"/>
                  </a:lnTo>
                  <a:cubicBezTo>
                    <a:pt x="6985" y="397"/>
                    <a:pt x="6985" y="393"/>
                    <a:pt x="6985" y="388"/>
                  </a:cubicBezTo>
                  <a:cubicBezTo>
                    <a:pt x="7008" y="365"/>
                    <a:pt x="7053" y="320"/>
                    <a:pt x="7099" y="297"/>
                  </a:cubicBezTo>
                  <a:cubicBezTo>
                    <a:pt x="7145" y="228"/>
                    <a:pt x="7168" y="137"/>
                    <a:pt x="7099" y="46"/>
                  </a:cubicBezTo>
                  <a:cubicBezTo>
                    <a:pt x="7076" y="23"/>
                    <a:pt x="7031" y="0"/>
                    <a:pt x="6985" y="0"/>
                  </a:cubicBezTo>
                  <a:close/>
                </a:path>
              </a:pathLst>
            </a:custGeom>
            <a:solidFill>
              <a:srgbClr val="E0E0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2" name="Google Shape;4998;p38">
              <a:extLst>
                <a:ext uri="{FF2B5EF4-FFF2-40B4-BE49-F238E27FC236}">
                  <a16:creationId xmlns:a16="http://schemas.microsoft.com/office/drawing/2014/main" id="{747CAFF9-B53F-C006-18AD-8006050164C8}"/>
                </a:ext>
              </a:extLst>
            </p:cNvPr>
            <p:cNvSpPr/>
            <p:nvPr/>
          </p:nvSpPr>
          <p:spPr>
            <a:xfrm>
              <a:off x="6052103" y="2812943"/>
              <a:ext cx="44748" cy="43461"/>
            </a:xfrm>
            <a:custGeom>
              <a:avLst/>
              <a:gdLst/>
              <a:ahLst/>
              <a:cxnLst/>
              <a:rect l="l" t="t" r="r" b="b"/>
              <a:pathLst>
                <a:path w="1599" h="1553" extrusionOk="0">
                  <a:moveTo>
                    <a:pt x="1507" y="0"/>
                  </a:moveTo>
                  <a:cubicBezTo>
                    <a:pt x="1484" y="0"/>
                    <a:pt x="1484" y="0"/>
                    <a:pt x="1461" y="23"/>
                  </a:cubicBezTo>
                  <a:cubicBezTo>
                    <a:pt x="1393" y="69"/>
                    <a:pt x="1347" y="137"/>
                    <a:pt x="1278" y="183"/>
                  </a:cubicBezTo>
                  <a:cubicBezTo>
                    <a:pt x="1233" y="229"/>
                    <a:pt x="1164" y="297"/>
                    <a:pt x="1119" y="343"/>
                  </a:cubicBezTo>
                  <a:cubicBezTo>
                    <a:pt x="1005" y="457"/>
                    <a:pt x="890" y="571"/>
                    <a:pt x="753" y="708"/>
                  </a:cubicBezTo>
                  <a:cubicBezTo>
                    <a:pt x="639" y="822"/>
                    <a:pt x="525" y="936"/>
                    <a:pt x="411" y="1050"/>
                  </a:cubicBezTo>
                  <a:cubicBezTo>
                    <a:pt x="365" y="1096"/>
                    <a:pt x="297" y="1142"/>
                    <a:pt x="251" y="1210"/>
                  </a:cubicBezTo>
                  <a:cubicBezTo>
                    <a:pt x="183" y="1256"/>
                    <a:pt x="114" y="1324"/>
                    <a:pt x="46" y="1370"/>
                  </a:cubicBezTo>
                  <a:cubicBezTo>
                    <a:pt x="23" y="1416"/>
                    <a:pt x="0" y="1461"/>
                    <a:pt x="46" y="1507"/>
                  </a:cubicBezTo>
                  <a:cubicBezTo>
                    <a:pt x="69" y="1530"/>
                    <a:pt x="92" y="1553"/>
                    <a:pt x="114" y="1553"/>
                  </a:cubicBezTo>
                  <a:cubicBezTo>
                    <a:pt x="137" y="1553"/>
                    <a:pt x="160" y="1553"/>
                    <a:pt x="183" y="1530"/>
                  </a:cubicBezTo>
                  <a:cubicBezTo>
                    <a:pt x="229" y="1461"/>
                    <a:pt x="297" y="1416"/>
                    <a:pt x="343" y="1347"/>
                  </a:cubicBezTo>
                  <a:cubicBezTo>
                    <a:pt x="365" y="1324"/>
                    <a:pt x="388" y="1301"/>
                    <a:pt x="411" y="1256"/>
                  </a:cubicBezTo>
                  <a:cubicBezTo>
                    <a:pt x="457" y="1233"/>
                    <a:pt x="480" y="1210"/>
                    <a:pt x="502" y="1187"/>
                  </a:cubicBezTo>
                  <a:cubicBezTo>
                    <a:pt x="617" y="1073"/>
                    <a:pt x="731" y="959"/>
                    <a:pt x="845" y="845"/>
                  </a:cubicBezTo>
                  <a:cubicBezTo>
                    <a:pt x="982" y="731"/>
                    <a:pt x="1096" y="594"/>
                    <a:pt x="1210" y="480"/>
                  </a:cubicBezTo>
                  <a:cubicBezTo>
                    <a:pt x="1278" y="434"/>
                    <a:pt x="1324" y="366"/>
                    <a:pt x="1370" y="320"/>
                  </a:cubicBezTo>
                  <a:cubicBezTo>
                    <a:pt x="1438" y="274"/>
                    <a:pt x="1507" y="206"/>
                    <a:pt x="1575" y="137"/>
                  </a:cubicBezTo>
                  <a:cubicBezTo>
                    <a:pt x="1598" y="115"/>
                    <a:pt x="1598" y="69"/>
                    <a:pt x="1575" y="23"/>
                  </a:cubicBezTo>
                  <a:cubicBezTo>
                    <a:pt x="1552" y="0"/>
                    <a:pt x="1530" y="0"/>
                    <a:pt x="1507" y="0"/>
                  </a:cubicBezTo>
                  <a:close/>
                </a:path>
              </a:pathLst>
            </a:custGeom>
            <a:solidFill>
              <a:srgbClr val="E0E0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3" name="Google Shape;4999;p38">
              <a:extLst>
                <a:ext uri="{FF2B5EF4-FFF2-40B4-BE49-F238E27FC236}">
                  <a16:creationId xmlns:a16="http://schemas.microsoft.com/office/drawing/2014/main" id="{A2B1ECF5-B7F7-7A93-BF18-E8F08667A7BD}"/>
                </a:ext>
              </a:extLst>
            </p:cNvPr>
            <p:cNvSpPr/>
            <p:nvPr/>
          </p:nvSpPr>
          <p:spPr>
            <a:xfrm>
              <a:off x="5928801" y="2745220"/>
              <a:ext cx="213386" cy="115494"/>
            </a:xfrm>
            <a:custGeom>
              <a:avLst/>
              <a:gdLst/>
              <a:ahLst/>
              <a:cxnLst/>
              <a:rect l="l" t="t" r="r" b="b"/>
              <a:pathLst>
                <a:path w="7625" h="4127" extrusionOk="0">
                  <a:moveTo>
                    <a:pt x="7351" y="1"/>
                  </a:moveTo>
                  <a:cubicBezTo>
                    <a:pt x="7214" y="69"/>
                    <a:pt x="7100" y="138"/>
                    <a:pt x="7008" y="229"/>
                  </a:cubicBezTo>
                  <a:cubicBezTo>
                    <a:pt x="6917" y="298"/>
                    <a:pt x="6826" y="389"/>
                    <a:pt x="6712" y="457"/>
                  </a:cubicBezTo>
                  <a:cubicBezTo>
                    <a:pt x="6552" y="617"/>
                    <a:pt x="6346" y="777"/>
                    <a:pt x="6164" y="914"/>
                  </a:cubicBezTo>
                  <a:cubicBezTo>
                    <a:pt x="5913" y="1074"/>
                    <a:pt x="5639" y="1188"/>
                    <a:pt x="5365" y="1302"/>
                  </a:cubicBezTo>
                  <a:cubicBezTo>
                    <a:pt x="5091" y="1439"/>
                    <a:pt x="4794" y="1553"/>
                    <a:pt x="4520" y="1667"/>
                  </a:cubicBezTo>
                  <a:cubicBezTo>
                    <a:pt x="4201" y="1804"/>
                    <a:pt x="3904" y="1918"/>
                    <a:pt x="3607" y="2032"/>
                  </a:cubicBezTo>
                  <a:cubicBezTo>
                    <a:pt x="3311" y="2146"/>
                    <a:pt x="3037" y="2261"/>
                    <a:pt x="2740" y="2352"/>
                  </a:cubicBezTo>
                  <a:cubicBezTo>
                    <a:pt x="2283" y="2535"/>
                    <a:pt x="1850" y="2694"/>
                    <a:pt x="1393" y="2854"/>
                  </a:cubicBezTo>
                  <a:cubicBezTo>
                    <a:pt x="1165" y="2945"/>
                    <a:pt x="960" y="3060"/>
                    <a:pt x="754" y="3174"/>
                  </a:cubicBezTo>
                  <a:cubicBezTo>
                    <a:pt x="640" y="3219"/>
                    <a:pt x="526" y="3311"/>
                    <a:pt x="412" y="3379"/>
                  </a:cubicBezTo>
                  <a:cubicBezTo>
                    <a:pt x="366" y="3402"/>
                    <a:pt x="298" y="3448"/>
                    <a:pt x="252" y="3493"/>
                  </a:cubicBezTo>
                  <a:cubicBezTo>
                    <a:pt x="229" y="3516"/>
                    <a:pt x="206" y="3516"/>
                    <a:pt x="184" y="3539"/>
                  </a:cubicBezTo>
                  <a:cubicBezTo>
                    <a:pt x="138" y="3562"/>
                    <a:pt x="115" y="3607"/>
                    <a:pt x="69" y="3653"/>
                  </a:cubicBezTo>
                  <a:cubicBezTo>
                    <a:pt x="1" y="3744"/>
                    <a:pt x="1" y="3927"/>
                    <a:pt x="92" y="4018"/>
                  </a:cubicBezTo>
                  <a:cubicBezTo>
                    <a:pt x="138" y="4064"/>
                    <a:pt x="184" y="4087"/>
                    <a:pt x="229" y="4109"/>
                  </a:cubicBezTo>
                  <a:lnTo>
                    <a:pt x="298" y="4109"/>
                  </a:lnTo>
                  <a:cubicBezTo>
                    <a:pt x="321" y="4121"/>
                    <a:pt x="338" y="4127"/>
                    <a:pt x="352" y="4127"/>
                  </a:cubicBezTo>
                  <a:cubicBezTo>
                    <a:pt x="366" y="4127"/>
                    <a:pt x="378" y="4121"/>
                    <a:pt x="389" y="4109"/>
                  </a:cubicBezTo>
                  <a:cubicBezTo>
                    <a:pt x="412" y="4109"/>
                    <a:pt x="457" y="4109"/>
                    <a:pt x="503" y="4087"/>
                  </a:cubicBezTo>
                  <a:cubicBezTo>
                    <a:pt x="549" y="4064"/>
                    <a:pt x="572" y="4018"/>
                    <a:pt x="617" y="3995"/>
                  </a:cubicBezTo>
                  <a:cubicBezTo>
                    <a:pt x="663" y="3973"/>
                    <a:pt x="709" y="3927"/>
                    <a:pt x="777" y="3904"/>
                  </a:cubicBezTo>
                  <a:cubicBezTo>
                    <a:pt x="1005" y="3744"/>
                    <a:pt x="1256" y="3630"/>
                    <a:pt x="1507" y="3516"/>
                  </a:cubicBezTo>
                  <a:cubicBezTo>
                    <a:pt x="1644" y="3470"/>
                    <a:pt x="1781" y="3425"/>
                    <a:pt x="1918" y="3356"/>
                  </a:cubicBezTo>
                  <a:cubicBezTo>
                    <a:pt x="2055" y="3311"/>
                    <a:pt x="2192" y="3265"/>
                    <a:pt x="2329" y="3219"/>
                  </a:cubicBezTo>
                  <a:cubicBezTo>
                    <a:pt x="2900" y="2991"/>
                    <a:pt x="3470" y="2786"/>
                    <a:pt x="4041" y="2535"/>
                  </a:cubicBezTo>
                  <a:cubicBezTo>
                    <a:pt x="4338" y="2420"/>
                    <a:pt x="4635" y="2306"/>
                    <a:pt x="4931" y="2169"/>
                  </a:cubicBezTo>
                  <a:cubicBezTo>
                    <a:pt x="5228" y="2055"/>
                    <a:pt x="5502" y="1918"/>
                    <a:pt x="5753" y="1781"/>
                  </a:cubicBezTo>
                  <a:cubicBezTo>
                    <a:pt x="5913" y="1690"/>
                    <a:pt x="6072" y="1599"/>
                    <a:pt x="6209" y="1507"/>
                  </a:cubicBezTo>
                  <a:cubicBezTo>
                    <a:pt x="6324" y="1416"/>
                    <a:pt x="6438" y="1325"/>
                    <a:pt x="6529" y="1233"/>
                  </a:cubicBezTo>
                  <a:cubicBezTo>
                    <a:pt x="6757" y="1028"/>
                    <a:pt x="6963" y="823"/>
                    <a:pt x="7168" y="594"/>
                  </a:cubicBezTo>
                  <a:cubicBezTo>
                    <a:pt x="7214" y="526"/>
                    <a:pt x="7282" y="480"/>
                    <a:pt x="7351" y="435"/>
                  </a:cubicBezTo>
                  <a:cubicBezTo>
                    <a:pt x="7396" y="389"/>
                    <a:pt x="7442" y="366"/>
                    <a:pt x="7510" y="343"/>
                  </a:cubicBezTo>
                  <a:cubicBezTo>
                    <a:pt x="7579" y="298"/>
                    <a:pt x="7625" y="184"/>
                    <a:pt x="7579" y="92"/>
                  </a:cubicBezTo>
                  <a:cubicBezTo>
                    <a:pt x="7556" y="24"/>
                    <a:pt x="7488" y="1"/>
                    <a:pt x="7419" y="1"/>
                  </a:cubicBezTo>
                  <a:close/>
                </a:path>
              </a:pathLst>
            </a:custGeom>
            <a:solidFill>
              <a:srgbClr val="E0E0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4" name="Google Shape;5000;p38">
              <a:extLst>
                <a:ext uri="{FF2B5EF4-FFF2-40B4-BE49-F238E27FC236}">
                  <a16:creationId xmlns:a16="http://schemas.microsoft.com/office/drawing/2014/main" id="{534EFE5A-F23E-ED5D-C7BE-94732CFC1D16}"/>
                </a:ext>
              </a:extLst>
            </p:cNvPr>
            <p:cNvSpPr/>
            <p:nvPr/>
          </p:nvSpPr>
          <p:spPr>
            <a:xfrm>
              <a:off x="6417476" y="1329738"/>
              <a:ext cx="316846" cy="343152"/>
            </a:xfrm>
            <a:custGeom>
              <a:avLst/>
              <a:gdLst/>
              <a:ahLst/>
              <a:cxnLst/>
              <a:rect l="l" t="t" r="r" b="b"/>
              <a:pathLst>
                <a:path w="11322" h="12262" extrusionOk="0">
                  <a:moveTo>
                    <a:pt x="1963" y="7647"/>
                  </a:moveTo>
                  <a:cubicBezTo>
                    <a:pt x="1963" y="7647"/>
                    <a:pt x="1954" y="7656"/>
                    <a:pt x="1947" y="7669"/>
                  </a:cubicBezTo>
                  <a:lnTo>
                    <a:pt x="1947" y="7669"/>
                  </a:lnTo>
                  <a:cubicBezTo>
                    <a:pt x="1963" y="7665"/>
                    <a:pt x="1963" y="7647"/>
                    <a:pt x="1963" y="7647"/>
                  </a:cubicBezTo>
                  <a:close/>
                  <a:moveTo>
                    <a:pt x="11116" y="0"/>
                  </a:moveTo>
                  <a:cubicBezTo>
                    <a:pt x="11025" y="46"/>
                    <a:pt x="10934" y="69"/>
                    <a:pt x="10820" y="91"/>
                  </a:cubicBezTo>
                  <a:lnTo>
                    <a:pt x="10842" y="91"/>
                  </a:lnTo>
                  <a:cubicBezTo>
                    <a:pt x="10820" y="114"/>
                    <a:pt x="10797" y="114"/>
                    <a:pt x="10774" y="114"/>
                  </a:cubicBezTo>
                  <a:cubicBezTo>
                    <a:pt x="10477" y="206"/>
                    <a:pt x="10180" y="274"/>
                    <a:pt x="9884" y="365"/>
                  </a:cubicBezTo>
                  <a:cubicBezTo>
                    <a:pt x="9564" y="434"/>
                    <a:pt x="9222" y="548"/>
                    <a:pt x="8902" y="685"/>
                  </a:cubicBezTo>
                  <a:cubicBezTo>
                    <a:pt x="8605" y="822"/>
                    <a:pt x="8286" y="936"/>
                    <a:pt x="7989" y="1096"/>
                  </a:cubicBezTo>
                  <a:cubicBezTo>
                    <a:pt x="7875" y="1141"/>
                    <a:pt x="7761" y="1210"/>
                    <a:pt x="7670" y="1256"/>
                  </a:cubicBezTo>
                  <a:cubicBezTo>
                    <a:pt x="7630" y="1196"/>
                    <a:pt x="7556" y="1137"/>
                    <a:pt x="7493" y="1137"/>
                  </a:cubicBezTo>
                  <a:cubicBezTo>
                    <a:pt x="7483" y="1137"/>
                    <a:pt x="7473" y="1138"/>
                    <a:pt x="7464" y="1141"/>
                  </a:cubicBezTo>
                  <a:cubicBezTo>
                    <a:pt x="7373" y="1187"/>
                    <a:pt x="7282" y="1210"/>
                    <a:pt x="7213" y="1256"/>
                  </a:cubicBezTo>
                  <a:cubicBezTo>
                    <a:pt x="7122" y="1278"/>
                    <a:pt x="7053" y="1347"/>
                    <a:pt x="6962" y="1392"/>
                  </a:cubicBezTo>
                  <a:cubicBezTo>
                    <a:pt x="6825" y="1484"/>
                    <a:pt x="6688" y="1598"/>
                    <a:pt x="6551" y="1689"/>
                  </a:cubicBezTo>
                  <a:cubicBezTo>
                    <a:pt x="6254" y="1895"/>
                    <a:pt x="5958" y="2100"/>
                    <a:pt x="5684" y="2283"/>
                  </a:cubicBezTo>
                  <a:cubicBezTo>
                    <a:pt x="5478" y="2420"/>
                    <a:pt x="5296" y="2557"/>
                    <a:pt x="5113" y="2694"/>
                  </a:cubicBezTo>
                  <a:cubicBezTo>
                    <a:pt x="5090" y="2694"/>
                    <a:pt x="5068" y="2716"/>
                    <a:pt x="5045" y="2716"/>
                  </a:cubicBezTo>
                  <a:cubicBezTo>
                    <a:pt x="4976" y="2739"/>
                    <a:pt x="4908" y="2785"/>
                    <a:pt x="4862" y="2830"/>
                  </a:cubicBezTo>
                  <a:cubicBezTo>
                    <a:pt x="4816" y="2853"/>
                    <a:pt x="4794" y="2876"/>
                    <a:pt x="4771" y="2899"/>
                  </a:cubicBezTo>
                  <a:cubicBezTo>
                    <a:pt x="4702" y="2945"/>
                    <a:pt x="4634" y="2990"/>
                    <a:pt x="4565" y="3036"/>
                  </a:cubicBezTo>
                  <a:cubicBezTo>
                    <a:pt x="4428" y="3127"/>
                    <a:pt x="4269" y="3219"/>
                    <a:pt x="4132" y="3333"/>
                  </a:cubicBezTo>
                  <a:cubicBezTo>
                    <a:pt x="3881" y="3538"/>
                    <a:pt x="3652" y="3789"/>
                    <a:pt x="3424" y="4017"/>
                  </a:cubicBezTo>
                  <a:cubicBezTo>
                    <a:pt x="3173" y="4268"/>
                    <a:pt x="2899" y="4542"/>
                    <a:pt x="2694" y="4816"/>
                  </a:cubicBezTo>
                  <a:lnTo>
                    <a:pt x="2648" y="4885"/>
                  </a:lnTo>
                  <a:cubicBezTo>
                    <a:pt x="2602" y="4908"/>
                    <a:pt x="2580" y="4953"/>
                    <a:pt x="2534" y="4999"/>
                  </a:cubicBezTo>
                  <a:cubicBezTo>
                    <a:pt x="2488" y="5067"/>
                    <a:pt x="2443" y="5113"/>
                    <a:pt x="2374" y="5181"/>
                  </a:cubicBezTo>
                  <a:cubicBezTo>
                    <a:pt x="2283" y="5296"/>
                    <a:pt x="2192" y="5433"/>
                    <a:pt x="2100" y="5570"/>
                  </a:cubicBezTo>
                  <a:cubicBezTo>
                    <a:pt x="2055" y="5661"/>
                    <a:pt x="1986" y="5752"/>
                    <a:pt x="1918" y="5843"/>
                  </a:cubicBezTo>
                  <a:cubicBezTo>
                    <a:pt x="1849" y="5958"/>
                    <a:pt x="1758" y="6072"/>
                    <a:pt x="1689" y="6186"/>
                  </a:cubicBezTo>
                  <a:cubicBezTo>
                    <a:pt x="1575" y="6368"/>
                    <a:pt x="1461" y="6551"/>
                    <a:pt x="1370" y="6756"/>
                  </a:cubicBezTo>
                  <a:cubicBezTo>
                    <a:pt x="1256" y="6939"/>
                    <a:pt x="1142" y="7144"/>
                    <a:pt x="1050" y="7350"/>
                  </a:cubicBezTo>
                  <a:cubicBezTo>
                    <a:pt x="1005" y="7464"/>
                    <a:pt x="936" y="7578"/>
                    <a:pt x="891" y="7715"/>
                  </a:cubicBezTo>
                  <a:cubicBezTo>
                    <a:pt x="868" y="7761"/>
                    <a:pt x="845" y="7829"/>
                    <a:pt x="822" y="7898"/>
                  </a:cubicBezTo>
                  <a:lnTo>
                    <a:pt x="799" y="7898"/>
                  </a:lnTo>
                  <a:cubicBezTo>
                    <a:pt x="799" y="7921"/>
                    <a:pt x="799" y="7966"/>
                    <a:pt x="799" y="7989"/>
                  </a:cubicBezTo>
                  <a:cubicBezTo>
                    <a:pt x="731" y="8012"/>
                    <a:pt x="662" y="8057"/>
                    <a:pt x="617" y="8126"/>
                  </a:cubicBezTo>
                  <a:cubicBezTo>
                    <a:pt x="571" y="8194"/>
                    <a:pt x="548" y="8286"/>
                    <a:pt x="502" y="8354"/>
                  </a:cubicBezTo>
                  <a:cubicBezTo>
                    <a:pt x="480" y="8423"/>
                    <a:pt x="457" y="8491"/>
                    <a:pt x="434" y="8560"/>
                  </a:cubicBezTo>
                  <a:cubicBezTo>
                    <a:pt x="388" y="8719"/>
                    <a:pt x="366" y="8879"/>
                    <a:pt x="320" y="9039"/>
                  </a:cubicBezTo>
                  <a:cubicBezTo>
                    <a:pt x="274" y="9222"/>
                    <a:pt x="251" y="9381"/>
                    <a:pt x="206" y="9564"/>
                  </a:cubicBezTo>
                  <a:cubicBezTo>
                    <a:pt x="183" y="9724"/>
                    <a:pt x="160" y="9883"/>
                    <a:pt x="137" y="10043"/>
                  </a:cubicBezTo>
                  <a:cubicBezTo>
                    <a:pt x="69" y="10340"/>
                    <a:pt x="23" y="10660"/>
                    <a:pt x="23" y="10979"/>
                  </a:cubicBezTo>
                  <a:cubicBezTo>
                    <a:pt x="0" y="11139"/>
                    <a:pt x="0" y="11299"/>
                    <a:pt x="0" y="11458"/>
                  </a:cubicBezTo>
                  <a:cubicBezTo>
                    <a:pt x="0" y="11550"/>
                    <a:pt x="0" y="11664"/>
                    <a:pt x="23" y="11755"/>
                  </a:cubicBezTo>
                  <a:cubicBezTo>
                    <a:pt x="46" y="11846"/>
                    <a:pt x="69" y="11938"/>
                    <a:pt x="114" y="12029"/>
                  </a:cubicBezTo>
                  <a:cubicBezTo>
                    <a:pt x="160" y="12098"/>
                    <a:pt x="183" y="12143"/>
                    <a:pt x="251" y="12189"/>
                  </a:cubicBezTo>
                  <a:cubicBezTo>
                    <a:pt x="320" y="12234"/>
                    <a:pt x="388" y="12257"/>
                    <a:pt x="457" y="12257"/>
                  </a:cubicBezTo>
                  <a:cubicBezTo>
                    <a:pt x="472" y="12260"/>
                    <a:pt x="487" y="12262"/>
                    <a:pt x="502" y="12262"/>
                  </a:cubicBezTo>
                  <a:cubicBezTo>
                    <a:pt x="601" y="12262"/>
                    <a:pt x="697" y="12200"/>
                    <a:pt x="776" y="12120"/>
                  </a:cubicBezTo>
                  <a:cubicBezTo>
                    <a:pt x="799" y="12075"/>
                    <a:pt x="845" y="12029"/>
                    <a:pt x="891" y="11983"/>
                  </a:cubicBezTo>
                  <a:cubicBezTo>
                    <a:pt x="936" y="11938"/>
                    <a:pt x="959" y="11892"/>
                    <a:pt x="982" y="11824"/>
                  </a:cubicBezTo>
                  <a:cubicBezTo>
                    <a:pt x="1005" y="11778"/>
                    <a:pt x="1005" y="11732"/>
                    <a:pt x="1027" y="11687"/>
                  </a:cubicBezTo>
                  <a:cubicBezTo>
                    <a:pt x="1050" y="11641"/>
                    <a:pt x="1050" y="11595"/>
                    <a:pt x="1073" y="11527"/>
                  </a:cubicBezTo>
                  <a:cubicBezTo>
                    <a:pt x="1096" y="11413"/>
                    <a:pt x="1119" y="11276"/>
                    <a:pt x="1142" y="11139"/>
                  </a:cubicBezTo>
                  <a:cubicBezTo>
                    <a:pt x="1187" y="10911"/>
                    <a:pt x="1187" y="10682"/>
                    <a:pt x="1187" y="10454"/>
                  </a:cubicBezTo>
                  <a:cubicBezTo>
                    <a:pt x="1187" y="10340"/>
                    <a:pt x="1187" y="10226"/>
                    <a:pt x="1210" y="10112"/>
                  </a:cubicBezTo>
                  <a:cubicBezTo>
                    <a:pt x="1210" y="9998"/>
                    <a:pt x="1233" y="9883"/>
                    <a:pt x="1256" y="9747"/>
                  </a:cubicBezTo>
                  <a:cubicBezTo>
                    <a:pt x="1279" y="9587"/>
                    <a:pt x="1347" y="9404"/>
                    <a:pt x="1393" y="9244"/>
                  </a:cubicBezTo>
                  <a:cubicBezTo>
                    <a:pt x="1438" y="9062"/>
                    <a:pt x="1484" y="8902"/>
                    <a:pt x="1530" y="8719"/>
                  </a:cubicBezTo>
                  <a:cubicBezTo>
                    <a:pt x="1598" y="8537"/>
                    <a:pt x="1644" y="8377"/>
                    <a:pt x="1712" y="8194"/>
                  </a:cubicBezTo>
                  <a:cubicBezTo>
                    <a:pt x="1781" y="8035"/>
                    <a:pt x="1872" y="7852"/>
                    <a:pt x="1940" y="7692"/>
                  </a:cubicBezTo>
                  <a:cubicBezTo>
                    <a:pt x="1940" y="7684"/>
                    <a:pt x="1943" y="7676"/>
                    <a:pt x="1947" y="7669"/>
                  </a:cubicBezTo>
                  <a:lnTo>
                    <a:pt x="1947" y="7669"/>
                  </a:lnTo>
                  <a:cubicBezTo>
                    <a:pt x="1945" y="7669"/>
                    <a:pt x="1943" y="7669"/>
                    <a:pt x="1940" y="7669"/>
                  </a:cubicBezTo>
                  <a:cubicBezTo>
                    <a:pt x="2077" y="7418"/>
                    <a:pt x="2214" y="7167"/>
                    <a:pt x="2351" y="6916"/>
                  </a:cubicBezTo>
                  <a:cubicBezTo>
                    <a:pt x="2511" y="6665"/>
                    <a:pt x="2671" y="6414"/>
                    <a:pt x="2831" y="6163"/>
                  </a:cubicBezTo>
                  <a:cubicBezTo>
                    <a:pt x="3013" y="5912"/>
                    <a:pt x="3196" y="5661"/>
                    <a:pt x="3378" y="5410"/>
                  </a:cubicBezTo>
                  <a:cubicBezTo>
                    <a:pt x="3538" y="5181"/>
                    <a:pt x="3721" y="4953"/>
                    <a:pt x="3903" y="4748"/>
                  </a:cubicBezTo>
                  <a:cubicBezTo>
                    <a:pt x="4086" y="4565"/>
                    <a:pt x="4269" y="4383"/>
                    <a:pt x="4451" y="4223"/>
                  </a:cubicBezTo>
                  <a:cubicBezTo>
                    <a:pt x="4680" y="4017"/>
                    <a:pt x="4885" y="3835"/>
                    <a:pt x="5113" y="3652"/>
                  </a:cubicBezTo>
                  <a:cubicBezTo>
                    <a:pt x="5319" y="3470"/>
                    <a:pt x="5547" y="3287"/>
                    <a:pt x="5775" y="3127"/>
                  </a:cubicBezTo>
                  <a:cubicBezTo>
                    <a:pt x="5981" y="2967"/>
                    <a:pt x="6209" y="2785"/>
                    <a:pt x="6437" y="2648"/>
                  </a:cubicBezTo>
                  <a:cubicBezTo>
                    <a:pt x="6460" y="2625"/>
                    <a:pt x="6483" y="2602"/>
                    <a:pt x="6528" y="2579"/>
                  </a:cubicBezTo>
                  <a:cubicBezTo>
                    <a:pt x="6779" y="2420"/>
                    <a:pt x="7031" y="2260"/>
                    <a:pt x="7282" y="2100"/>
                  </a:cubicBezTo>
                  <a:cubicBezTo>
                    <a:pt x="7555" y="1917"/>
                    <a:pt x="7829" y="1758"/>
                    <a:pt x="8126" y="1598"/>
                  </a:cubicBezTo>
                  <a:cubicBezTo>
                    <a:pt x="8400" y="1415"/>
                    <a:pt x="8697" y="1256"/>
                    <a:pt x="8993" y="1119"/>
                  </a:cubicBezTo>
                  <a:cubicBezTo>
                    <a:pt x="9290" y="959"/>
                    <a:pt x="9587" y="822"/>
                    <a:pt x="9907" y="731"/>
                  </a:cubicBezTo>
                  <a:cubicBezTo>
                    <a:pt x="10112" y="662"/>
                    <a:pt x="10295" y="616"/>
                    <a:pt x="10500" y="548"/>
                  </a:cubicBezTo>
                  <a:cubicBezTo>
                    <a:pt x="10683" y="479"/>
                    <a:pt x="10888" y="411"/>
                    <a:pt x="11093" y="343"/>
                  </a:cubicBezTo>
                  <a:cubicBezTo>
                    <a:pt x="11116" y="343"/>
                    <a:pt x="11139" y="320"/>
                    <a:pt x="11185" y="320"/>
                  </a:cubicBezTo>
                  <a:cubicBezTo>
                    <a:pt x="11230" y="297"/>
                    <a:pt x="11253" y="297"/>
                    <a:pt x="11276" y="251"/>
                  </a:cubicBezTo>
                  <a:cubicBezTo>
                    <a:pt x="11299" y="206"/>
                    <a:pt x="11322" y="183"/>
                    <a:pt x="11299" y="137"/>
                  </a:cubicBezTo>
                  <a:cubicBezTo>
                    <a:pt x="11299" y="69"/>
                    <a:pt x="11230" y="0"/>
                    <a:pt x="11162" y="0"/>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5" name="Google Shape;5001;p38">
              <a:extLst>
                <a:ext uri="{FF2B5EF4-FFF2-40B4-BE49-F238E27FC236}">
                  <a16:creationId xmlns:a16="http://schemas.microsoft.com/office/drawing/2014/main" id="{5318688B-4DAC-4D62-77C0-BAC6D9328D6C}"/>
                </a:ext>
              </a:extLst>
            </p:cNvPr>
            <p:cNvSpPr/>
            <p:nvPr/>
          </p:nvSpPr>
          <p:spPr>
            <a:xfrm>
              <a:off x="6431524" y="1329738"/>
              <a:ext cx="303441" cy="351967"/>
            </a:xfrm>
            <a:custGeom>
              <a:avLst/>
              <a:gdLst/>
              <a:ahLst/>
              <a:cxnLst/>
              <a:rect l="l" t="t" r="r" b="b"/>
              <a:pathLst>
                <a:path w="10843" h="12577" extrusionOk="0">
                  <a:moveTo>
                    <a:pt x="3695" y="4808"/>
                  </a:moveTo>
                  <a:lnTo>
                    <a:pt x="3695" y="4808"/>
                  </a:lnTo>
                  <a:cubicBezTo>
                    <a:pt x="3681" y="4826"/>
                    <a:pt x="3667" y="4843"/>
                    <a:pt x="3653" y="4862"/>
                  </a:cubicBezTo>
                  <a:cubicBezTo>
                    <a:pt x="3670" y="4844"/>
                    <a:pt x="3688" y="4826"/>
                    <a:pt x="3695" y="4808"/>
                  </a:cubicBezTo>
                  <a:close/>
                  <a:moveTo>
                    <a:pt x="1416" y="9587"/>
                  </a:moveTo>
                  <a:lnTo>
                    <a:pt x="1416" y="9587"/>
                  </a:lnTo>
                  <a:cubicBezTo>
                    <a:pt x="1415" y="9592"/>
                    <a:pt x="1414" y="9596"/>
                    <a:pt x="1413" y="9601"/>
                  </a:cubicBezTo>
                  <a:lnTo>
                    <a:pt x="1413" y="9601"/>
                  </a:lnTo>
                  <a:cubicBezTo>
                    <a:pt x="1415" y="9596"/>
                    <a:pt x="1416" y="9592"/>
                    <a:pt x="1416" y="9587"/>
                  </a:cubicBezTo>
                  <a:close/>
                  <a:moveTo>
                    <a:pt x="10660" y="0"/>
                  </a:moveTo>
                  <a:cubicBezTo>
                    <a:pt x="10454" y="91"/>
                    <a:pt x="10226" y="183"/>
                    <a:pt x="9998" y="251"/>
                  </a:cubicBezTo>
                  <a:cubicBezTo>
                    <a:pt x="9861" y="297"/>
                    <a:pt x="9701" y="343"/>
                    <a:pt x="9564" y="388"/>
                  </a:cubicBezTo>
                  <a:cubicBezTo>
                    <a:pt x="9405" y="457"/>
                    <a:pt x="9268" y="502"/>
                    <a:pt x="9131" y="548"/>
                  </a:cubicBezTo>
                  <a:cubicBezTo>
                    <a:pt x="8971" y="616"/>
                    <a:pt x="8834" y="662"/>
                    <a:pt x="8697" y="708"/>
                  </a:cubicBezTo>
                  <a:cubicBezTo>
                    <a:pt x="8537" y="776"/>
                    <a:pt x="8377" y="822"/>
                    <a:pt x="8240" y="890"/>
                  </a:cubicBezTo>
                  <a:cubicBezTo>
                    <a:pt x="8103" y="959"/>
                    <a:pt x="7967" y="1004"/>
                    <a:pt x="7830" y="1073"/>
                  </a:cubicBezTo>
                  <a:cubicBezTo>
                    <a:pt x="7670" y="1141"/>
                    <a:pt x="7533" y="1233"/>
                    <a:pt x="7373" y="1301"/>
                  </a:cubicBezTo>
                  <a:cubicBezTo>
                    <a:pt x="7236" y="1370"/>
                    <a:pt x="7099" y="1438"/>
                    <a:pt x="6939" y="1507"/>
                  </a:cubicBezTo>
                  <a:cubicBezTo>
                    <a:pt x="6802" y="1598"/>
                    <a:pt x="6665" y="1666"/>
                    <a:pt x="6529" y="1735"/>
                  </a:cubicBezTo>
                  <a:cubicBezTo>
                    <a:pt x="6163" y="1963"/>
                    <a:pt x="5821" y="2191"/>
                    <a:pt x="5479" y="2442"/>
                  </a:cubicBezTo>
                  <a:cubicBezTo>
                    <a:pt x="5342" y="2511"/>
                    <a:pt x="5205" y="2625"/>
                    <a:pt x="5068" y="2716"/>
                  </a:cubicBezTo>
                  <a:cubicBezTo>
                    <a:pt x="4931" y="2808"/>
                    <a:pt x="4794" y="2922"/>
                    <a:pt x="4680" y="3036"/>
                  </a:cubicBezTo>
                  <a:cubicBezTo>
                    <a:pt x="4406" y="3241"/>
                    <a:pt x="4155" y="3447"/>
                    <a:pt x="3904" y="3698"/>
                  </a:cubicBezTo>
                  <a:cubicBezTo>
                    <a:pt x="3675" y="3903"/>
                    <a:pt x="3447" y="4154"/>
                    <a:pt x="3242" y="4383"/>
                  </a:cubicBezTo>
                  <a:cubicBezTo>
                    <a:pt x="3105" y="4520"/>
                    <a:pt x="2991" y="4656"/>
                    <a:pt x="2876" y="4793"/>
                  </a:cubicBezTo>
                  <a:cubicBezTo>
                    <a:pt x="2762" y="4930"/>
                    <a:pt x="2671" y="5067"/>
                    <a:pt x="2557" y="5227"/>
                  </a:cubicBezTo>
                  <a:cubicBezTo>
                    <a:pt x="2374" y="5478"/>
                    <a:pt x="2192" y="5752"/>
                    <a:pt x="2009" y="6026"/>
                  </a:cubicBezTo>
                  <a:cubicBezTo>
                    <a:pt x="1827" y="6277"/>
                    <a:pt x="1690" y="6597"/>
                    <a:pt x="1553" y="6871"/>
                  </a:cubicBezTo>
                  <a:cubicBezTo>
                    <a:pt x="1484" y="7030"/>
                    <a:pt x="1416" y="7167"/>
                    <a:pt x="1370" y="7304"/>
                  </a:cubicBezTo>
                  <a:cubicBezTo>
                    <a:pt x="1302" y="7441"/>
                    <a:pt x="1279" y="7555"/>
                    <a:pt x="1233" y="7692"/>
                  </a:cubicBezTo>
                  <a:cubicBezTo>
                    <a:pt x="1142" y="7966"/>
                    <a:pt x="1073" y="8240"/>
                    <a:pt x="982" y="8514"/>
                  </a:cubicBezTo>
                  <a:cubicBezTo>
                    <a:pt x="936" y="8651"/>
                    <a:pt x="913" y="8788"/>
                    <a:pt x="868" y="8948"/>
                  </a:cubicBezTo>
                  <a:cubicBezTo>
                    <a:pt x="822" y="9130"/>
                    <a:pt x="799" y="9313"/>
                    <a:pt x="754" y="9495"/>
                  </a:cubicBezTo>
                  <a:cubicBezTo>
                    <a:pt x="757" y="9492"/>
                    <a:pt x="760" y="9488"/>
                    <a:pt x="763" y="9485"/>
                  </a:cubicBezTo>
                  <a:lnTo>
                    <a:pt x="763" y="9485"/>
                  </a:lnTo>
                  <a:cubicBezTo>
                    <a:pt x="744" y="9588"/>
                    <a:pt x="726" y="9683"/>
                    <a:pt x="708" y="9792"/>
                  </a:cubicBezTo>
                  <a:cubicBezTo>
                    <a:pt x="708" y="9883"/>
                    <a:pt x="685" y="9975"/>
                    <a:pt x="685" y="10066"/>
                  </a:cubicBezTo>
                  <a:cubicBezTo>
                    <a:pt x="662" y="10180"/>
                    <a:pt x="662" y="10272"/>
                    <a:pt x="662" y="10386"/>
                  </a:cubicBezTo>
                  <a:cubicBezTo>
                    <a:pt x="640" y="10500"/>
                    <a:pt x="617" y="10614"/>
                    <a:pt x="617" y="10705"/>
                  </a:cubicBezTo>
                  <a:cubicBezTo>
                    <a:pt x="571" y="10911"/>
                    <a:pt x="525" y="11139"/>
                    <a:pt x="457" y="11344"/>
                  </a:cubicBezTo>
                  <a:cubicBezTo>
                    <a:pt x="411" y="11504"/>
                    <a:pt x="366" y="11664"/>
                    <a:pt x="274" y="11824"/>
                  </a:cubicBezTo>
                  <a:cubicBezTo>
                    <a:pt x="252" y="11869"/>
                    <a:pt x="229" y="11915"/>
                    <a:pt x="206" y="11961"/>
                  </a:cubicBezTo>
                  <a:cubicBezTo>
                    <a:pt x="183" y="11983"/>
                    <a:pt x="160" y="12006"/>
                    <a:pt x="160" y="12029"/>
                  </a:cubicBezTo>
                  <a:cubicBezTo>
                    <a:pt x="115" y="12075"/>
                    <a:pt x="92" y="12120"/>
                    <a:pt x="69" y="12166"/>
                  </a:cubicBezTo>
                  <a:cubicBezTo>
                    <a:pt x="0" y="12349"/>
                    <a:pt x="160" y="12577"/>
                    <a:pt x="343" y="12577"/>
                  </a:cubicBezTo>
                  <a:cubicBezTo>
                    <a:pt x="434" y="12577"/>
                    <a:pt x="548" y="12554"/>
                    <a:pt x="617" y="12486"/>
                  </a:cubicBezTo>
                  <a:cubicBezTo>
                    <a:pt x="640" y="12463"/>
                    <a:pt x="662" y="12417"/>
                    <a:pt x="708" y="12394"/>
                  </a:cubicBezTo>
                  <a:cubicBezTo>
                    <a:pt x="731" y="12349"/>
                    <a:pt x="777" y="12303"/>
                    <a:pt x="799" y="12257"/>
                  </a:cubicBezTo>
                  <a:cubicBezTo>
                    <a:pt x="868" y="12143"/>
                    <a:pt x="913" y="12029"/>
                    <a:pt x="959" y="11915"/>
                  </a:cubicBezTo>
                  <a:cubicBezTo>
                    <a:pt x="1028" y="11710"/>
                    <a:pt x="1096" y="11481"/>
                    <a:pt x="1142" y="11276"/>
                  </a:cubicBezTo>
                  <a:cubicBezTo>
                    <a:pt x="1233" y="10979"/>
                    <a:pt x="1279" y="10682"/>
                    <a:pt x="1324" y="10386"/>
                  </a:cubicBezTo>
                  <a:cubicBezTo>
                    <a:pt x="1347" y="10117"/>
                    <a:pt x="1369" y="9848"/>
                    <a:pt x="1413" y="9601"/>
                  </a:cubicBezTo>
                  <a:lnTo>
                    <a:pt x="1413" y="9601"/>
                  </a:lnTo>
                  <a:cubicBezTo>
                    <a:pt x="1409" y="9612"/>
                    <a:pt x="1403" y="9623"/>
                    <a:pt x="1398" y="9634"/>
                  </a:cubicBezTo>
                  <a:lnTo>
                    <a:pt x="1398" y="9634"/>
                  </a:lnTo>
                  <a:cubicBezTo>
                    <a:pt x="1419" y="9547"/>
                    <a:pt x="1440" y="9443"/>
                    <a:pt x="1461" y="9359"/>
                  </a:cubicBezTo>
                  <a:cubicBezTo>
                    <a:pt x="1484" y="9244"/>
                    <a:pt x="1507" y="9130"/>
                    <a:pt x="1530" y="9016"/>
                  </a:cubicBezTo>
                  <a:cubicBezTo>
                    <a:pt x="1553" y="8902"/>
                    <a:pt x="1575" y="8811"/>
                    <a:pt x="1621" y="8697"/>
                  </a:cubicBezTo>
                  <a:cubicBezTo>
                    <a:pt x="1690" y="8491"/>
                    <a:pt x="1735" y="8286"/>
                    <a:pt x="1804" y="8057"/>
                  </a:cubicBezTo>
                  <a:cubicBezTo>
                    <a:pt x="1849" y="7852"/>
                    <a:pt x="1918" y="7647"/>
                    <a:pt x="2009" y="7441"/>
                  </a:cubicBezTo>
                  <a:cubicBezTo>
                    <a:pt x="2100" y="7236"/>
                    <a:pt x="2192" y="7030"/>
                    <a:pt x="2306" y="6825"/>
                  </a:cubicBezTo>
                  <a:cubicBezTo>
                    <a:pt x="2374" y="6665"/>
                    <a:pt x="2466" y="6505"/>
                    <a:pt x="2557" y="6368"/>
                  </a:cubicBezTo>
                  <a:cubicBezTo>
                    <a:pt x="2671" y="6186"/>
                    <a:pt x="2785" y="6003"/>
                    <a:pt x="2922" y="5821"/>
                  </a:cubicBezTo>
                  <a:cubicBezTo>
                    <a:pt x="3036" y="5638"/>
                    <a:pt x="3173" y="5455"/>
                    <a:pt x="3287" y="5296"/>
                  </a:cubicBezTo>
                  <a:cubicBezTo>
                    <a:pt x="3424" y="5113"/>
                    <a:pt x="3561" y="4953"/>
                    <a:pt x="3698" y="4793"/>
                  </a:cubicBezTo>
                  <a:lnTo>
                    <a:pt x="3698" y="4793"/>
                  </a:lnTo>
                  <a:cubicBezTo>
                    <a:pt x="3698" y="4798"/>
                    <a:pt x="3697" y="4803"/>
                    <a:pt x="3695" y="4808"/>
                  </a:cubicBezTo>
                  <a:lnTo>
                    <a:pt x="3695" y="4808"/>
                  </a:lnTo>
                  <a:cubicBezTo>
                    <a:pt x="3767" y="4718"/>
                    <a:pt x="3827" y="4642"/>
                    <a:pt x="3904" y="4565"/>
                  </a:cubicBezTo>
                  <a:cubicBezTo>
                    <a:pt x="3926" y="4565"/>
                    <a:pt x="3926" y="4542"/>
                    <a:pt x="3926" y="4542"/>
                  </a:cubicBezTo>
                  <a:lnTo>
                    <a:pt x="3926" y="4542"/>
                  </a:lnTo>
                  <a:cubicBezTo>
                    <a:pt x="3926" y="4542"/>
                    <a:pt x="3926" y="4542"/>
                    <a:pt x="3926" y="4542"/>
                  </a:cubicBezTo>
                  <a:cubicBezTo>
                    <a:pt x="4132" y="4337"/>
                    <a:pt x="4314" y="4109"/>
                    <a:pt x="4520" y="3926"/>
                  </a:cubicBezTo>
                  <a:cubicBezTo>
                    <a:pt x="4748" y="3721"/>
                    <a:pt x="4976" y="3515"/>
                    <a:pt x="5205" y="3310"/>
                  </a:cubicBezTo>
                  <a:cubicBezTo>
                    <a:pt x="5433" y="3127"/>
                    <a:pt x="5661" y="2945"/>
                    <a:pt x="5912" y="2762"/>
                  </a:cubicBezTo>
                  <a:cubicBezTo>
                    <a:pt x="6140" y="2602"/>
                    <a:pt x="6346" y="2442"/>
                    <a:pt x="6574" y="2283"/>
                  </a:cubicBezTo>
                  <a:cubicBezTo>
                    <a:pt x="6620" y="2260"/>
                    <a:pt x="6665" y="2237"/>
                    <a:pt x="6711" y="2191"/>
                  </a:cubicBezTo>
                  <a:cubicBezTo>
                    <a:pt x="6985" y="2032"/>
                    <a:pt x="7259" y="1849"/>
                    <a:pt x="7533" y="1689"/>
                  </a:cubicBezTo>
                  <a:cubicBezTo>
                    <a:pt x="7670" y="1621"/>
                    <a:pt x="7807" y="1529"/>
                    <a:pt x="7944" y="1461"/>
                  </a:cubicBezTo>
                  <a:cubicBezTo>
                    <a:pt x="8081" y="1370"/>
                    <a:pt x="8218" y="1301"/>
                    <a:pt x="8355" y="1233"/>
                  </a:cubicBezTo>
                  <a:cubicBezTo>
                    <a:pt x="8628" y="1096"/>
                    <a:pt x="8948" y="959"/>
                    <a:pt x="9222" y="845"/>
                  </a:cubicBezTo>
                  <a:cubicBezTo>
                    <a:pt x="9519" y="708"/>
                    <a:pt x="9793" y="594"/>
                    <a:pt x="10089" y="502"/>
                  </a:cubicBezTo>
                  <a:cubicBezTo>
                    <a:pt x="10318" y="411"/>
                    <a:pt x="10546" y="320"/>
                    <a:pt x="10774" y="228"/>
                  </a:cubicBezTo>
                  <a:cubicBezTo>
                    <a:pt x="10820" y="206"/>
                    <a:pt x="10842" y="114"/>
                    <a:pt x="10820" y="69"/>
                  </a:cubicBezTo>
                  <a:cubicBezTo>
                    <a:pt x="10797" y="23"/>
                    <a:pt x="10751" y="0"/>
                    <a:pt x="10728" y="0"/>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6" name="Google Shape;5002;p38">
              <a:extLst>
                <a:ext uri="{FF2B5EF4-FFF2-40B4-BE49-F238E27FC236}">
                  <a16:creationId xmlns:a16="http://schemas.microsoft.com/office/drawing/2014/main" id="{FD46F324-1A47-B8BE-B326-F7CE92A72AAF}"/>
                </a:ext>
              </a:extLst>
            </p:cNvPr>
            <p:cNvSpPr/>
            <p:nvPr/>
          </p:nvSpPr>
          <p:spPr>
            <a:xfrm>
              <a:off x="6553539" y="1510494"/>
              <a:ext cx="143731" cy="181539"/>
            </a:xfrm>
            <a:custGeom>
              <a:avLst/>
              <a:gdLst/>
              <a:ahLst/>
              <a:cxnLst/>
              <a:rect l="l" t="t" r="r" b="b"/>
              <a:pathLst>
                <a:path w="5136" h="6487" extrusionOk="0">
                  <a:moveTo>
                    <a:pt x="228" y="1"/>
                  </a:moveTo>
                  <a:cubicBezTo>
                    <a:pt x="160" y="1"/>
                    <a:pt x="91" y="69"/>
                    <a:pt x="114" y="160"/>
                  </a:cubicBezTo>
                  <a:cubicBezTo>
                    <a:pt x="114" y="183"/>
                    <a:pt x="137" y="229"/>
                    <a:pt x="137" y="275"/>
                  </a:cubicBezTo>
                  <a:cubicBezTo>
                    <a:pt x="46" y="297"/>
                    <a:pt x="0" y="366"/>
                    <a:pt x="23" y="434"/>
                  </a:cubicBezTo>
                  <a:cubicBezTo>
                    <a:pt x="23" y="594"/>
                    <a:pt x="91" y="754"/>
                    <a:pt x="137" y="914"/>
                  </a:cubicBezTo>
                  <a:cubicBezTo>
                    <a:pt x="183" y="1073"/>
                    <a:pt x="251" y="1210"/>
                    <a:pt x="320" y="1370"/>
                  </a:cubicBezTo>
                  <a:cubicBezTo>
                    <a:pt x="434" y="1667"/>
                    <a:pt x="571" y="1964"/>
                    <a:pt x="708" y="2238"/>
                  </a:cubicBezTo>
                  <a:cubicBezTo>
                    <a:pt x="845" y="2534"/>
                    <a:pt x="1004" y="2831"/>
                    <a:pt x="1210" y="3082"/>
                  </a:cubicBezTo>
                  <a:cubicBezTo>
                    <a:pt x="1210" y="3105"/>
                    <a:pt x="1210" y="3128"/>
                    <a:pt x="1233" y="3128"/>
                  </a:cubicBezTo>
                  <a:cubicBezTo>
                    <a:pt x="1324" y="3288"/>
                    <a:pt x="1438" y="3447"/>
                    <a:pt x="1552" y="3607"/>
                  </a:cubicBezTo>
                  <a:cubicBezTo>
                    <a:pt x="1735" y="3858"/>
                    <a:pt x="1940" y="4086"/>
                    <a:pt x="2146" y="4315"/>
                  </a:cubicBezTo>
                  <a:cubicBezTo>
                    <a:pt x="2237" y="4429"/>
                    <a:pt x="2328" y="4543"/>
                    <a:pt x="2442" y="4657"/>
                  </a:cubicBezTo>
                  <a:cubicBezTo>
                    <a:pt x="2534" y="4748"/>
                    <a:pt x="2648" y="4840"/>
                    <a:pt x="2739" y="4954"/>
                  </a:cubicBezTo>
                  <a:cubicBezTo>
                    <a:pt x="3127" y="5273"/>
                    <a:pt x="3515" y="5570"/>
                    <a:pt x="3949" y="5844"/>
                  </a:cubicBezTo>
                  <a:cubicBezTo>
                    <a:pt x="4063" y="5912"/>
                    <a:pt x="4177" y="5981"/>
                    <a:pt x="4291" y="6049"/>
                  </a:cubicBezTo>
                  <a:cubicBezTo>
                    <a:pt x="4314" y="6072"/>
                    <a:pt x="4337" y="6072"/>
                    <a:pt x="4360" y="6095"/>
                  </a:cubicBezTo>
                  <a:cubicBezTo>
                    <a:pt x="4428" y="6141"/>
                    <a:pt x="4474" y="6186"/>
                    <a:pt x="4542" y="6232"/>
                  </a:cubicBezTo>
                  <a:cubicBezTo>
                    <a:pt x="4588" y="6255"/>
                    <a:pt x="4656" y="6278"/>
                    <a:pt x="4702" y="6323"/>
                  </a:cubicBezTo>
                  <a:cubicBezTo>
                    <a:pt x="4702" y="6323"/>
                    <a:pt x="4725" y="6346"/>
                    <a:pt x="4748" y="6346"/>
                  </a:cubicBezTo>
                  <a:cubicBezTo>
                    <a:pt x="4793" y="6369"/>
                    <a:pt x="4839" y="6415"/>
                    <a:pt x="4885" y="6437"/>
                  </a:cubicBezTo>
                  <a:cubicBezTo>
                    <a:pt x="4908" y="6437"/>
                    <a:pt x="4930" y="6460"/>
                    <a:pt x="4953" y="6460"/>
                  </a:cubicBezTo>
                  <a:cubicBezTo>
                    <a:pt x="4972" y="6480"/>
                    <a:pt x="4992" y="6487"/>
                    <a:pt x="5009" y="6487"/>
                  </a:cubicBezTo>
                  <a:cubicBezTo>
                    <a:pt x="5033" y="6487"/>
                    <a:pt x="5054" y="6473"/>
                    <a:pt x="5067" y="6460"/>
                  </a:cubicBezTo>
                  <a:cubicBezTo>
                    <a:pt x="5113" y="6437"/>
                    <a:pt x="5136" y="6392"/>
                    <a:pt x="5113" y="6346"/>
                  </a:cubicBezTo>
                  <a:cubicBezTo>
                    <a:pt x="5090" y="6300"/>
                    <a:pt x="5067" y="6278"/>
                    <a:pt x="5022" y="6255"/>
                  </a:cubicBezTo>
                  <a:lnTo>
                    <a:pt x="4930" y="6164"/>
                  </a:lnTo>
                  <a:cubicBezTo>
                    <a:pt x="4839" y="6095"/>
                    <a:pt x="4771" y="6027"/>
                    <a:pt x="4679" y="5958"/>
                  </a:cubicBezTo>
                  <a:cubicBezTo>
                    <a:pt x="4542" y="5821"/>
                    <a:pt x="4360" y="5707"/>
                    <a:pt x="4200" y="5593"/>
                  </a:cubicBezTo>
                  <a:cubicBezTo>
                    <a:pt x="4063" y="5479"/>
                    <a:pt x="3926" y="5365"/>
                    <a:pt x="3766" y="5251"/>
                  </a:cubicBezTo>
                  <a:cubicBezTo>
                    <a:pt x="3607" y="5114"/>
                    <a:pt x="3447" y="4977"/>
                    <a:pt x="3287" y="4817"/>
                  </a:cubicBezTo>
                  <a:lnTo>
                    <a:pt x="3287" y="4817"/>
                  </a:lnTo>
                  <a:cubicBezTo>
                    <a:pt x="3234" y="4764"/>
                    <a:pt x="3181" y="4710"/>
                    <a:pt x="3127" y="4657"/>
                  </a:cubicBezTo>
                  <a:cubicBezTo>
                    <a:pt x="2762" y="4292"/>
                    <a:pt x="2442" y="3881"/>
                    <a:pt x="2123" y="3470"/>
                  </a:cubicBezTo>
                  <a:cubicBezTo>
                    <a:pt x="2032" y="3333"/>
                    <a:pt x="1940" y="3219"/>
                    <a:pt x="1849" y="3105"/>
                  </a:cubicBezTo>
                  <a:cubicBezTo>
                    <a:pt x="1758" y="2991"/>
                    <a:pt x="1666" y="2854"/>
                    <a:pt x="1598" y="2740"/>
                  </a:cubicBezTo>
                  <a:cubicBezTo>
                    <a:pt x="1438" y="2511"/>
                    <a:pt x="1301" y="2306"/>
                    <a:pt x="1164" y="2078"/>
                  </a:cubicBezTo>
                  <a:cubicBezTo>
                    <a:pt x="1096" y="1964"/>
                    <a:pt x="1027" y="1827"/>
                    <a:pt x="959" y="1690"/>
                  </a:cubicBezTo>
                  <a:lnTo>
                    <a:pt x="753" y="1256"/>
                  </a:lnTo>
                  <a:cubicBezTo>
                    <a:pt x="685" y="1096"/>
                    <a:pt x="616" y="937"/>
                    <a:pt x="571" y="777"/>
                  </a:cubicBezTo>
                  <a:cubicBezTo>
                    <a:pt x="525" y="640"/>
                    <a:pt x="457" y="503"/>
                    <a:pt x="434" y="366"/>
                  </a:cubicBezTo>
                  <a:cubicBezTo>
                    <a:pt x="434" y="366"/>
                    <a:pt x="434" y="389"/>
                    <a:pt x="434" y="389"/>
                  </a:cubicBezTo>
                  <a:cubicBezTo>
                    <a:pt x="411" y="297"/>
                    <a:pt x="388" y="206"/>
                    <a:pt x="365" y="115"/>
                  </a:cubicBezTo>
                  <a:cubicBezTo>
                    <a:pt x="365" y="46"/>
                    <a:pt x="320" y="1"/>
                    <a:pt x="251" y="1"/>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7" name="Google Shape;5003;p38">
              <a:extLst>
                <a:ext uri="{FF2B5EF4-FFF2-40B4-BE49-F238E27FC236}">
                  <a16:creationId xmlns:a16="http://schemas.microsoft.com/office/drawing/2014/main" id="{4430B735-CD98-6C0B-EBFF-25DB2DECA76C}"/>
                </a:ext>
              </a:extLst>
            </p:cNvPr>
            <p:cNvSpPr/>
            <p:nvPr/>
          </p:nvSpPr>
          <p:spPr>
            <a:xfrm>
              <a:off x="6772633" y="1586501"/>
              <a:ext cx="142472" cy="191277"/>
            </a:xfrm>
            <a:custGeom>
              <a:avLst/>
              <a:gdLst/>
              <a:ahLst/>
              <a:cxnLst/>
              <a:rect l="l" t="t" r="r" b="b"/>
              <a:pathLst>
                <a:path w="5091" h="6835" extrusionOk="0">
                  <a:moveTo>
                    <a:pt x="228" y="1"/>
                  </a:moveTo>
                  <a:cubicBezTo>
                    <a:pt x="114" y="24"/>
                    <a:pt x="0" y="138"/>
                    <a:pt x="23" y="275"/>
                  </a:cubicBezTo>
                  <a:cubicBezTo>
                    <a:pt x="69" y="412"/>
                    <a:pt x="91" y="572"/>
                    <a:pt x="137" y="708"/>
                  </a:cubicBezTo>
                  <a:cubicBezTo>
                    <a:pt x="160" y="868"/>
                    <a:pt x="206" y="1005"/>
                    <a:pt x="228" y="1165"/>
                  </a:cubicBezTo>
                  <a:cubicBezTo>
                    <a:pt x="297" y="1485"/>
                    <a:pt x="411" y="1804"/>
                    <a:pt x="525" y="2101"/>
                  </a:cubicBezTo>
                  <a:cubicBezTo>
                    <a:pt x="571" y="2261"/>
                    <a:pt x="639" y="2398"/>
                    <a:pt x="708" y="2535"/>
                  </a:cubicBezTo>
                  <a:cubicBezTo>
                    <a:pt x="753" y="2694"/>
                    <a:pt x="822" y="2831"/>
                    <a:pt x="913" y="2968"/>
                  </a:cubicBezTo>
                  <a:cubicBezTo>
                    <a:pt x="1050" y="3242"/>
                    <a:pt x="1210" y="3493"/>
                    <a:pt x="1393" y="3744"/>
                  </a:cubicBezTo>
                  <a:cubicBezTo>
                    <a:pt x="1575" y="4018"/>
                    <a:pt x="1781" y="4269"/>
                    <a:pt x="1986" y="4520"/>
                  </a:cubicBezTo>
                  <a:cubicBezTo>
                    <a:pt x="2100" y="4634"/>
                    <a:pt x="2191" y="4749"/>
                    <a:pt x="2306" y="4863"/>
                  </a:cubicBezTo>
                  <a:cubicBezTo>
                    <a:pt x="2420" y="5000"/>
                    <a:pt x="2534" y="5114"/>
                    <a:pt x="2648" y="5228"/>
                  </a:cubicBezTo>
                  <a:cubicBezTo>
                    <a:pt x="2739" y="5319"/>
                    <a:pt x="2853" y="5433"/>
                    <a:pt x="2967" y="5525"/>
                  </a:cubicBezTo>
                  <a:cubicBezTo>
                    <a:pt x="3059" y="5593"/>
                    <a:pt x="3150" y="5684"/>
                    <a:pt x="3264" y="5753"/>
                  </a:cubicBezTo>
                  <a:cubicBezTo>
                    <a:pt x="3378" y="5821"/>
                    <a:pt x="3470" y="5890"/>
                    <a:pt x="3584" y="5958"/>
                  </a:cubicBezTo>
                  <a:cubicBezTo>
                    <a:pt x="3698" y="6050"/>
                    <a:pt x="3789" y="6118"/>
                    <a:pt x="3880" y="6187"/>
                  </a:cubicBezTo>
                  <a:cubicBezTo>
                    <a:pt x="4017" y="6278"/>
                    <a:pt x="4154" y="6369"/>
                    <a:pt x="4291" y="6460"/>
                  </a:cubicBezTo>
                  <a:cubicBezTo>
                    <a:pt x="4451" y="6575"/>
                    <a:pt x="4611" y="6689"/>
                    <a:pt x="4794" y="6780"/>
                  </a:cubicBezTo>
                  <a:cubicBezTo>
                    <a:pt x="4794" y="6780"/>
                    <a:pt x="4816" y="6803"/>
                    <a:pt x="4839" y="6803"/>
                  </a:cubicBezTo>
                  <a:cubicBezTo>
                    <a:pt x="4870" y="6823"/>
                    <a:pt x="4901" y="6835"/>
                    <a:pt x="4931" y="6835"/>
                  </a:cubicBezTo>
                  <a:cubicBezTo>
                    <a:pt x="4969" y="6835"/>
                    <a:pt x="5007" y="6818"/>
                    <a:pt x="5045" y="6780"/>
                  </a:cubicBezTo>
                  <a:cubicBezTo>
                    <a:pt x="5090" y="6712"/>
                    <a:pt x="5067" y="6620"/>
                    <a:pt x="4999" y="6575"/>
                  </a:cubicBezTo>
                  <a:cubicBezTo>
                    <a:pt x="4908" y="6483"/>
                    <a:pt x="4816" y="6415"/>
                    <a:pt x="4725" y="6346"/>
                  </a:cubicBezTo>
                  <a:cubicBezTo>
                    <a:pt x="4657" y="6278"/>
                    <a:pt x="4565" y="6209"/>
                    <a:pt x="4497" y="6141"/>
                  </a:cubicBezTo>
                  <a:cubicBezTo>
                    <a:pt x="4360" y="6027"/>
                    <a:pt x="4223" y="5890"/>
                    <a:pt x="4086" y="5776"/>
                  </a:cubicBezTo>
                  <a:cubicBezTo>
                    <a:pt x="3835" y="5547"/>
                    <a:pt x="3584" y="5319"/>
                    <a:pt x="3333" y="5091"/>
                  </a:cubicBezTo>
                  <a:cubicBezTo>
                    <a:pt x="3173" y="4931"/>
                    <a:pt x="3013" y="4749"/>
                    <a:pt x="2876" y="4589"/>
                  </a:cubicBezTo>
                  <a:cubicBezTo>
                    <a:pt x="2694" y="4383"/>
                    <a:pt x="2534" y="4178"/>
                    <a:pt x="2374" y="3972"/>
                  </a:cubicBezTo>
                  <a:cubicBezTo>
                    <a:pt x="2054" y="3584"/>
                    <a:pt x="1758" y="3174"/>
                    <a:pt x="1507" y="2763"/>
                  </a:cubicBezTo>
                  <a:cubicBezTo>
                    <a:pt x="1415" y="2603"/>
                    <a:pt x="1324" y="2443"/>
                    <a:pt x="1256" y="2306"/>
                  </a:cubicBezTo>
                  <a:cubicBezTo>
                    <a:pt x="1164" y="2124"/>
                    <a:pt x="1073" y="1941"/>
                    <a:pt x="1005" y="1758"/>
                  </a:cubicBezTo>
                  <a:cubicBezTo>
                    <a:pt x="845" y="1393"/>
                    <a:pt x="708" y="1051"/>
                    <a:pt x="594" y="686"/>
                  </a:cubicBezTo>
                  <a:cubicBezTo>
                    <a:pt x="571" y="526"/>
                    <a:pt x="525" y="366"/>
                    <a:pt x="480" y="206"/>
                  </a:cubicBezTo>
                  <a:cubicBezTo>
                    <a:pt x="480" y="138"/>
                    <a:pt x="457" y="92"/>
                    <a:pt x="388" y="47"/>
                  </a:cubicBezTo>
                  <a:cubicBezTo>
                    <a:pt x="365" y="24"/>
                    <a:pt x="320" y="1"/>
                    <a:pt x="251" y="1"/>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8" name="Google Shape;5004;p38">
              <a:extLst>
                <a:ext uri="{FF2B5EF4-FFF2-40B4-BE49-F238E27FC236}">
                  <a16:creationId xmlns:a16="http://schemas.microsoft.com/office/drawing/2014/main" id="{58810DC2-852A-A71A-A9D1-07DBBC17F0FE}"/>
                </a:ext>
              </a:extLst>
            </p:cNvPr>
            <p:cNvSpPr/>
            <p:nvPr/>
          </p:nvSpPr>
          <p:spPr>
            <a:xfrm>
              <a:off x="7129694" y="1243489"/>
              <a:ext cx="177593" cy="200680"/>
            </a:xfrm>
            <a:custGeom>
              <a:avLst/>
              <a:gdLst/>
              <a:ahLst/>
              <a:cxnLst/>
              <a:rect l="l" t="t" r="r" b="b"/>
              <a:pathLst>
                <a:path w="6346" h="7171" extrusionOk="0">
                  <a:moveTo>
                    <a:pt x="5228" y="1"/>
                  </a:moveTo>
                  <a:cubicBezTo>
                    <a:pt x="5091" y="1"/>
                    <a:pt x="4931" y="1"/>
                    <a:pt x="4794" y="46"/>
                  </a:cubicBezTo>
                  <a:cubicBezTo>
                    <a:pt x="4680" y="46"/>
                    <a:pt x="4566" y="92"/>
                    <a:pt x="4451" y="115"/>
                  </a:cubicBezTo>
                  <a:cubicBezTo>
                    <a:pt x="4429" y="92"/>
                    <a:pt x="4383" y="69"/>
                    <a:pt x="4360" y="46"/>
                  </a:cubicBezTo>
                  <a:cubicBezTo>
                    <a:pt x="4315" y="35"/>
                    <a:pt x="4275" y="29"/>
                    <a:pt x="4237" y="29"/>
                  </a:cubicBezTo>
                  <a:cubicBezTo>
                    <a:pt x="4200" y="29"/>
                    <a:pt x="4166" y="35"/>
                    <a:pt x="4132" y="46"/>
                  </a:cubicBezTo>
                  <a:cubicBezTo>
                    <a:pt x="4086" y="69"/>
                    <a:pt x="4041" y="92"/>
                    <a:pt x="3995" y="92"/>
                  </a:cubicBezTo>
                  <a:cubicBezTo>
                    <a:pt x="3675" y="161"/>
                    <a:pt x="3379" y="252"/>
                    <a:pt x="3082" y="389"/>
                  </a:cubicBezTo>
                  <a:cubicBezTo>
                    <a:pt x="2762" y="549"/>
                    <a:pt x="2466" y="731"/>
                    <a:pt x="2192" y="937"/>
                  </a:cubicBezTo>
                  <a:cubicBezTo>
                    <a:pt x="1941" y="1142"/>
                    <a:pt x="1712" y="1347"/>
                    <a:pt x="1507" y="1576"/>
                  </a:cubicBezTo>
                  <a:cubicBezTo>
                    <a:pt x="1416" y="1690"/>
                    <a:pt x="1324" y="1804"/>
                    <a:pt x="1233" y="1918"/>
                  </a:cubicBezTo>
                  <a:cubicBezTo>
                    <a:pt x="1142" y="2055"/>
                    <a:pt x="1051" y="2192"/>
                    <a:pt x="959" y="2329"/>
                  </a:cubicBezTo>
                  <a:cubicBezTo>
                    <a:pt x="868" y="2466"/>
                    <a:pt x="799" y="2626"/>
                    <a:pt x="708" y="2785"/>
                  </a:cubicBezTo>
                  <a:cubicBezTo>
                    <a:pt x="640" y="2922"/>
                    <a:pt x="571" y="3059"/>
                    <a:pt x="503" y="3196"/>
                  </a:cubicBezTo>
                  <a:cubicBezTo>
                    <a:pt x="389" y="3447"/>
                    <a:pt x="274" y="3744"/>
                    <a:pt x="206" y="4018"/>
                  </a:cubicBezTo>
                  <a:cubicBezTo>
                    <a:pt x="115" y="4360"/>
                    <a:pt x="46" y="4680"/>
                    <a:pt x="23" y="5022"/>
                  </a:cubicBezTo>
                  <a:cubicBezTo>
                    <a:pt x="1" y="5159"/>
                    <a:pt x="1" y="5296"/>
                    <a:pt x="1" y="5456"/>
                  </a:cubicBezTo>
                  <a:cubicBezTo>
                    <a:pt x="1" y="5639"/>
                    <a:pt x="23" y="5798"/>
                    <a:pt x="23" y="5981"/>
                  </a:cubicBezTo>
                  <a:cubicBezTo>
                    <a:pt x="23" y="6118"/>
                    <a:pt x="46" y="6232"/>
                    <a:pt x="69" y="6369"/>
                  </a:cubicBezTo>
                  <a:cubicBezTo>
                    <a:pt x="92" y="6506"/>
                    <a:pt x="115" y="6643"/>
                    <a:pt x="183" y="6780"/>
                  </a:cubicBezTo>
                  <a:cubicBezTo>
                    <a:pt x="229" y="6962"/>
                    <a:pt x="343" y="7145"/>
                    <a:pt x="548" y="7168"/>
                  </a:cubicBezTo>
                  <a:cubicBezTo>
                    <a:pt x="562" y="7170"/>
                    <a:pt x="575" y="7170"/>
                    <a:pt x="588" y="7170"/>
                  </a:cubicBezTo>
                  <a:cubicBezTo>
                    <a:pt x="757" y="7170"/>
                    <a:pt x="914" y="7039"/>
                    <a:pt x="914" y="6848"/>
                  </a:cubicBezTo>
                  <a:cubicBezTo>
                    <a:pt x="914" y="6803"/>
                    <a:pt x="914" y="6757"/>
                    <a:pt x="914" y="6711"/>
                  </a:cubicBezTo>
                  <a:cubicBezTo>
                    <a:pt x="914" y="6415"/>
                    <a:pt x="936" y="6095"/>
                    <a:pt x="959" y="5776"/>
                  </a:cubicBezTo>
                  <a:cubicBezTo>
                    <a:pt x="959" y="5684"/>
                    <a:pt x="959" y="5616"/>
                    <a:pt x="959" y="5524"/>
                  </a:cubicBezTo>
                  <a:cubicBezTo>
                    <a:pt x="982" y="5410"/>
                    <a:pt x="982" y="5319"/>
                    <a:pt x="1005" y="5205"/>
                  </a:cubicBezTo>
                  <a:cubicBezTo>
                    <a:pt x="1028" y="4977"/>
                    <a:pt x="1073" y="4748"/>
                    <a:pt x="1142" y="4520"/>
                  </a:cubicBezTo>
                  <a:cubicBezTo>
                    <a:pt x="1187" y="4292"/>
                    <a:pt x="1256" y="4064"/>
                    <a:pt x="1324" y="3835"/>
                  </a:cubicBezTo>
                  <a:cubicBezTo>
                    <a:pt x="1416" y="3584"/>
                    <a:pt x="1530" y="3333"/>
                    <a:pt x="1644" y="3105"/>
                  </a:cubicBezTo>
                  <a:cubicBezTo>
                    <a:pt x="1758" y="2922"/>
                    <a:pt x="1872" y="2717"/>
                    <a:pt x="2032" y="2534"/>
                  </a:cubicBezTo>
                  <a:cubicBezTo>
                    <a:pt x="2100" y="2443"/>
                    <a:pt x="2192" y="2352"/>
                    <a:pt x="2283" y="2238"/>
                  </a:cubicBezTo>
                  <a:cubicBezTo>
                    <a:pt x="2352" y="2146"/>
                    <a:pt x="2420" y="2055"/>
                    <a:pt x="2511" y="1964"/>
                  </a:cubicBezTo>
                  <a:cubicBezTo>
                    <a:pt x="2648" y="1804"/>
                    <a:pt x="2808" y="1690"/>
                    <a:pt x="2968" y="1553"/>
                  </a:cubicBezTo>
                  <a:cubicBezTo>
                    <a:pt x="3150" y="1416"/>
                    <a:pt x="3356" y="1279"/>
                    <a:pt x="3561" y="1165"/>
                  </a:cubicBezTo>
                  <a:lnTo>
                    <a:pt x="3538" y="1165"/>
                  </a:lnTo>
                  <a:cubicBezTo>
                    <a:pt x="3630" y="1119"/>
                    <a:pt x="3698" y="1074"/>
                    <a:pt x="3767" y="1051"/>
                  </a:cubicBezTo>
                  <a:cubicBezTo>
                    <a:pt x="3881" y="982"/>
                    <a:pt x="3995" y="937"/>
                    <a:pt x="4109" y="891"/>
                  </a:cubicBezTo>
                  <a:cubicBezTo>
                    <a:pt x="4315" y="777"/>
                    <a:pt x="4543" y="708"/>
                    <a:pt x="4771" y="640"/>
                  </a:cubicBezTo>
                  <a:cubicBezTo>
                    <a:pt x="4908" y="594"/>
                    <a:pt x="5045" y="571"/>
                    <a:pt x="5205" y="549"/>
                  </a:cubicBezTo>
                  <a:cubicBezTo>
                    <a:pt x="5342" y="526"/>
                    <a:pt x="5479" y="503"/>
                    <a:pt x="5616" y="503"/>
                  </a:cubicBezTo>
                  <a:cubicBezTo>
                    <a:pt x="5775" y="503"/>
                    <a:pt x="5912" y="526"/>
                    <a:pt x="6072" y="571"/>
                  </a:cubicBezTo>
                  <a:cubicBezTo>
                    <a:pt x="6082" y="573"/>
                    <a:pt x="6092" y="574"/>
                    <a:pt x="6102" y="574"/>
                  </a:cubicBezTo>
                  <a:cubicBezTo>
                    <a:pt x="6209" y="574"/>
                    <a:pt x="6323" y="470"/>
                    <a:pt x="6323" y="366"/>
                  </a:cubicBezTo>
                  <a:cubicBezTo>
                    <a:pt x="6346" y="229"/>
                    <a:pt x="6255" y="138"/>
                    <a:pt x="6118" y="115"/>
                  </a:cubicBezTo>
                  <a:cubicBezTo>
                    <a:pt x="6004" y="92"/>
                    <a:pt x="5889" y="69"/>
                    <a:pt x="5753" y="46"/>
                  </a:cubicBezTo>
                  <a:cubicBezTo>
                    <a:pt x="5616" y="24"/>
                    <a:pt x="5479" y="1"/>
                    <a:pt x="5342" y="1"/>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9" name="Google Shape;5005;p38">
              <a:extLst>
                <a:ext uri="{FF2B5EF4-FFF2-40B4-BE49-F238E27FC236}">
                  <a16:creationId xmlns:a16="http://schemas.microsoft.com/office/drawing/2014/main" id="{C0974FB7-CF19-A598-F426-1CC5DD556815}"/>
                </a:ext>
              </a:extLst>
            </p:cNvPr>
            <p:cNvSpPr/>
            <p:nvPr/>
          </p:nvSpPr>
          <p:spPr>
            <a:xfrm>
              <a:off x="7192940" y="1285662"/>
              <a:ext cx="76035" cy="125849"/>
            </a:xfrm>
            <a:custGeom>
              <a:avLst/>
              <a:gdLst/>
              <a:ahLst/>
              <a:cxnLst/>
              <a:rect l="l" t="t" r="r" b="b"/>
              <a:pathLst>
                <a:path w="2717" h="4497" extrusionOk="0">
                  <a:moveTo>
                    <a:pt x="2511" y="0"/>
                  </a:moveTo>
                  <a:cubicBezTo>
                    <a:pt x="2214" y="160"/>
                    <a:pt x="1940" y="320"/>
                    <a:pt x="1689" y="502"/>
                  </a:cubicBezTo>
                  <a:cubicBezTo>
                    <a:pt x="1461" y="685"/>
                    <a:pt x="1233" y="890"/>
                    <a:pt x="1050" y="1119"/>
                  </a:cubicBezTo>
                  <a:cubicBezTo>
                    <a:pt x="1005" y="1187"/>
                    <a:pt x="959" y="1233"/>
                    <a:pt x="913" y="1301"/>
                  </a:cubicBezTo>
                  <a:cubicBezTo>
                    <a:pt x="890" y="1370"/>
                    <a:pt x="845" y="1415"/>
                    <a:pt x="799" y="1484"/>
                  </a:cubicBezTo>
                  <a:cubicBezTo>
                    <a:pt x="708" y="1598"/>
                    <a:pt x="639" y="1735"/>
                    <a:pt x="571" y="1872"/>
                  </a:cubicBezTo>
                  <a:cubicBezTo>
                    <a:pt x="502" y="1986"/>
                    <a:pt x="457" y="2100"/>
                    <a:pt x="388" y="2237"/>
                  </a:cubicBezTo>
                  <a:cubicBezTo>
                    <a:pt x="343" y="2374"/>
                    <a:pt x="274" y="2511"/>
                    <a:pt x="228" y="2648"/>
                  </a:cubicBezTo>
                  <a:cubicBezTo>
                    <a:pt x="137" y="2899"/>
                    <a:pt x="92" y="3173"/>
                    <a:pt x="46" y="3424"/>
                  </a:cubicBezTo>
                  <a:cubicBezTo>
                    <a:pt x="23" y="3538"/>
                    <a:pt x="23" y="3652"/>
                    <a:pt x="0" y="3789"/>
                  </a:cubicBezTo>
                  <a:cubicBezTo>
                    <a:pt x="0" y="3835"/>
                    <a:pt x="0" y="3903"/>
                    <a:pt x="0" y="3949"/>
                  </a:cubicBezTo>
                  <a:cubicBezTo>
                    <a:pt x="0" y="4040"/>
                    <a:pt x="0" y="4132"/>
                    <a:pt x="23" y="4223"/>
                  </a:cubicBezTo>
                  <a:cubicBezTo>
                    <a:pt x="23" y="4314"/>
                    <a:pt x="69" y="4383"/>
                    <a:pt x="137" y="4428"/>
                  </a:cubicBezTo>
                  <a:cubicBezTo>
                    <a:pt x="206" y="4474"/>
                    <a:pt x="297" y="4497"/>
                    <a:pt x="365" y="4497"/>
                  </a:cubicBezTo>
                  <a:cubicBezTo>
                    <a:pt x="457" y="4474"/>
                    <a:pt x="525" y="4428"/>
                    <a:pt x="571" y="4360"/>
                  </a:cubicBezTo>
                  <a:cubicBezTo>
                    <a:pt x="617" y="4291"/>
                    <a:pt x="639" y="4223"/>
                    <a:pt x="617" y="4132"/>
                  </a:cubicBezTo>
                  <a:cubicBezTo>
                    <a:pt x="617" y="3926"/>
                    <a:pt x="617" y="3744"/>
                    <a:pt x="639" y="3561"/>
                  </a:cubicBezTo>
                  <a:cubicBezTo>
                    <a:pt x="662" y="3356"/>
                    <a:pt x="708" y="3127"/>
                    <a:pt x="753" y="2922"/>
                  </a:cubicBezTo>
                  <a:cubicBezTo>
                    <a:pt x="799" y="2716"/>
                    <a:pt x="868" y="2488"/>
                    <a:pt x="936" y="2283"/>
                  </a:cubicBezTo>
                  <a:cubicBezTo>
                    <a:pt x="1005" y="2100"/>
                    <a:pt x="1096" y="1895"/>
                    <a:pt x="1187" y="1712"/>
                  </a:cubicBezTo>
                  <a:cubicBezTo>
                    <a:pt x="1278" y="1552"/>
                    <a:pt x="1370" y="1393"/>
                    <a:pt x="1461" y="1256"/>
                  </a:cubicBezTo>
                  <a:cubicBezTo>
                    <a:pt x="1574" y="1097"/>
                    <a:pt x="1710" y="961"/>
                    <a:pt x="1846" y="802"/>
                  </a:cubicBezTo>
                  <a:lnTo>
                    <a:pt x="1846" y="802"/>
                  </a:lnTo>
                  <a:cubicBezTo>
                    <a:pt x="2015" y="637"/>
                    <a:pt x="2185" y="493"/>
                    <a:pt x="2374" y="388"/>
                  </a:cubicBezTo>
                  <a:cubicBezTo>
                    <a:pt x="2443" y="343"/>
                    <a:pt x="2534" y="297"/>
                    <a:pt x="2625" y="251"/>
                  </a:cubicBezTo>
                  <a:cubicBezTo>
                    <a:pt x="2671" y="206"/>
                    <a:pt x="2716" y="137"/>
                    <a:pt x="2671" y="69"/>
                  </a:cubicBezTo>
                  <a:cubicBezTo>
                    <a:pt x="2671" y="23"/>
                    <a:pt x="2602" y="0"/>
                    <a:pt x="2557" y="0"/>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0" name="Google Shape;5006;p38">
              <a:extLst>
                <a:ext uri="{FF2B5EF4-FFF2-40B4-BE49-F238E27FC236}">
                  <a16:creationId xmlns:a16="http://schemas.microsoft.com/office/drawing/2014/main" id="{32B9FC47-8DB1-1930-8A16-BCC7201FF3D8}"/>
                </a:ext>
              </a:extLst>
            </p:cNvPr>
            <p:cNvSpPr/>
            <p:nvPr/>
          </p:nvSpPr>
          <p:spPr>
            <a:xfrm>
              <a:off x="7229992" y="1375718"/>
              <a:ext cx="22360" cy="95317"/>
            </a:xfrm>
            <a:custGeom>
              <a:avLst/>
              <a:gdLst/>
              <a:ahLst/>
              <a:cxnLst/>
              <a:rect l="l" t="t" r="r" b="b"/>
              <a:pathLst>
                <a:path w="799" h="3406" extrusionOk="0">
                  <a:moveTo>
                    <a:pt x="502" y="1"/>
                  </a:moveTo>
                  <a:cubicBezTo>
                    <a:pt x="457" y="1"/>
                    <a:pt x="388" y="23"/>
                    <a:pt x="365" y="92"/>
                  </a:cubicBezTo>
                  <a:cubicBezTo>
                    <a:pt x="320" y="206"/>
                    <a:pt x="297" y="320"/>
                    <a:pt x="251" y="457"/>
                  </a:cubicBezTo>
                  <a:cubicBezTo>
                    <a:pt x="206" y="594"/>
                    <a:pt x="160" y="731"/>
                    <a:pt x="137" y="891"/>
                  </a:cubicBezTo>
                  <a:cubicBezTo>
                    <a:pt x="114" y="1005"/>
                    <a:pt x="91" y="1142"/>
                    <a:pt x="69" y="1279"/>
                  </a:cubicBezTo>
                  <a:cubicBezTo>
                    <a:pt x="46" y="1416"/>
                    <a:pt x="23" y="1530"/>
                    <a:pt x="23" y="1667"/>
                  </a:cubicBezTo>
                  <a:cubicBezTo>
                    <a:pt x="0" y="1804"/>
                    <a:pt x="23" y="1941"/>
                    <a:pt x="23" y="2078"/>
                  </a:cubicBezTo>
                  <a:cubicBezTo>
                    <a:pt x="46" y="2215"/>
                    <a:pt x="46" y="2352"/>
                    <a:pt x="69" y="2466"/>
                  </a:cubicBezTo>
                  <a:cubicBezTo>
                    <a:pt x="91" y="2580"/>
                    <a:pt x="137" y="2694"/>
                    <a:pt x="160" y="2831"/>
                  </a:cubicBezTo>
                  <a:cubicBezTo>
                    <a:pt x="206" y="2968"/>
                    <a:pt x="228" y="3105"/>
                    <a:pt x="297" y="3242"/>
                  </a:cubicBezTo>
                  <a:cubicBezTo>
                    <a:pt x="317" y="3341"/>
                    <a:pt x="423" y="3406"/>
                    <a:pt x="526" y="3406"/>
                  </a:cubicBezTo>
                  <a:cubicBezTo>
                    <a:pt x="541" y="3406"/>
                    <a:pt x="556" y="3404"/>
                    <a:pt x="571" y="3402"/>
                  </a:cubicBezTo>
                  <a:cubicBezTo>
                    <a:pt x="639" y="3379"/>
                    <a:pt x="708" y="3356"/>
                    <a:pt x="731" y="3287"/>
                  </a:cubicBezTo>
                  <a:cubicBezTo>
                    <a:pt x="776" y="3242"/>
                    <a:pt x="799" y="3173"/>
                    <a:pt x="799" y="3105"/>
                  </a:cubicBezTo>
                  <a:cubicBezTo>
                    <a:pt x="776" y="3013"/>
                    <a:pt x="731" y="2945"/>
                    <a:pt x="708" y="2854"/>
                  </a:cubicBezTo>
                  <a:cubicBezTo>
                    <a:pt x="685" y="2785"/>
                    <a:pt x="662" y="2717"/>
                    <a:pt x="616" y="2671"/>
                  </a:cubicBezTo>
                  <a:cubicBezTo>
                    <a:pt x="571" y="2557"/>
                    <a:pt x="525" y="2443"/>
                    <a:pt x="502" y="2329"/>
                  </a:cubicBezTo>
                  <a:cubicBezTo>
                    <a:pt x="434" y="2123"/>
                    <a:pt x="388" y="1895"/>
                    <a:pt x="388" y="1690"/>
                  </a:cubicBezTo>
                  <a:cubicBezTo>
                    <a:pt x="388" y="1507"/>
                    <a:pt x="411" y="1347"/>
                    <a:pt x="411" y="1187"/>
                  </a:cubicBezTo>
                  <a:cubicBezTo>
                    <a:pt x="434" y="1005"/>
                    <a:pt x="457" y="822"/>
                    <a:pt x="502" y="640"/>
                  </a:cubicBezTo>
                  <a:cubicBezTo>
                    <a:pt x="548" y="480"/>
                    <a:pt x="594" y="343"/>
                    <a:pt x="639" y="183"/>
                  </a:cubicBezTo>
                  <a:cubicBezTo>
                    <a:pt x="662" y="115"/>
                    <a:pt x="639" y="23"/>
                    <a:pt x="548" y="1"/>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1" name="Google Shape;5007;p38">
              <a:extLst>
                <a:ext uri="{FF2B5EF4-FFF2-40B4-BE49-F238E27FC236}">
                  <a16:creationId xmlns:a16="http://schemas.microsoft.com/office/drawing/2014/main" id="{5D67BDB5-7D5D-48B0-8962-060EB1B7D3C0}"/>
                </a:ext>
              </a:extLst>
            </p:cNvPr>
            <p:cNvSpPr/>
            <p:nvPr/>
          </p:nvSpPr>
          <p:spPr>
            <a:xfrm>
              <a:off x="6593781" y="1373815"/>
              <a:ext cx="253600" cy="114990"/>
            </a:xfrm>
            <a:custGeom>
              <a:avLst/>
              <a:gdLst/>
              <a:ahLst/>
              <a:cxnLst/>
              <a:rect l="l" t="t" r="r" b="b"/>
              <a:pathLst>
                <a:path w="9062" h="4109" extrusionOk="0">
                  <a:moveTo>
                    <a:pt x="7532" y="0"/>
                  </a:moveTo>
                  <a:cubicBezTo>
                    <a:pt x="7350" y="0"/>
                    <a:pt x="7190" y="23"/>
                    <a:pt x="7030" y="23"/>
                  </a:cubicBezTo>
                  <a:cubicBezTo>
                    <a:pt x="6711" y="46"/>
                    <a:pt x="6391" y="91"/>
                    <a:pt x="6072" y="137"/>
                  </a:cubicBezTo>
                  <a:cubicBezTo>
                    <a:pt x="5912" y="183"/>
                    <a:pt x="5752" y="206"/>
                    <a:pt x="5592" y="228"/>
                  </a:cubicBezTo>
                  <a:cubicBezTo>
                    <a:pt x="5433" y="274"/>
                    <a:pt x="5273" y="297"/>
                    <a:pt x="5113" y="342"/>
                  </a:cubicBezTo>
                  <a:cubicBezTo>
                    <a:pt x="4862" y="405"/>
                    <a:pt x="4611" y="487"/>
                    <a:pt x="4360" y="571"/>
                  </a:cubicBezTo>
                  <a:lnTo>
                    <a:pt x="4360" y="571"/>
                  </a:lnTo>
                  <a:cubicBezTo>
                    <a:pt x="4360" y="571"/>
                    <a:pt x="4360" y="571"/>
                    <a:pt x="4360" y="571"/>
                  </a:cubicBezTo>
                  <a:lnTo>
                    <a:pt x="4360" y="571"/>
                  </a:lnTo>
                  <a:cubicBezTo>
                    <a:pt x="4360" y="571"/>
                    <a:pt x="4359" y="571"/>
                    <a:pt x="4359" y="571"/>
                  </a:cubicBezTo>
                  <a:lnTo>
                    <a:pt x="4359" y="571"/>
                  </a:lnTo>
                  <a:cubicBezTo>
                    <a:pt x="4337" y="578"/>
                    <a:pt x="4314" y="586"/>
                    <a:pt x="4291" y="594"/>
                  </a:cubicBezTo>
                  <a:cubicBezTo>
                    <a:pt x="4293" y="594"/>
                    <a:pt x="4295" y="594"/>
                    <a:pt x="4296" y="594"/>
                  </a:cubicBezTo>
                  <a:lnTo>
                    <a:pt x="4296" y="594"/>
                  </a:lnTo>
                  <a:cubicBezTo>
                    <a:pt x="3680" y="816"/>
                    <a:pt x="3084" y="1061"/>
                    <a:pt x="2488" y="1370"/>
                  </a:cubicBezTo>
                  <a:cubicBezTo>
                    <a:pt x="2328" y="1438"/>
                    <a:pt x="2169" y="1529"/>
                    <a:pt x="2032" y="1621"/>
                  </a:cubicBezTo>
                  <a:cubicBezTo>
                    <a:pt x="1872" y="1712"/>
                    <a:pt x="1712" y="1826"/>
                    <a:pt x="1575" y="1940"/>
                  </a:cubicBezTo>
                  <a:cubicBezTo>
                    <a:pt x="1324" y="2123"/>
                    <a:pt x="1096" y="2328"/>
                    <a:pt x="890" y="2534"/>
                  </a:cubicBezTo>
                  <a:cubicBezTo>
                    <a:pt x="731" y="2716"/>
                    <a:pt x="548" y="2876"/>
                    <a:pt x="411" y="3081"/>
                  </a:cubicBezTo>
                  <a:cubicBezTo>
                    <a:pt x="342" y="3150"/>
                    <a:pt x="274" y="3241"/>
                    <a:pt x="228" y="3333"/>
                  </a:cubicBezTo>
                  <a:cubicBezTo>
                    <a:pt x="183" y="3378"/>
                    <a:pt x="160" y="3424"/>
                    <a:pt x="137" y="3470"/>
                  </a:cubicBezTo>
                  <a:cubicBezTo>
                    <a:pt x="114" y="3492"/>
                    <a:pt x="91" y="3515"/>
                    <a:pt x="91" y="3538"/>
                  </a:cubicBezTo>
                  <a:cubicBezTo>
                    <a:pt x="46" y="3606"/>
                    <a:pt x="23" y="3698"/>
                    <a:pt x="23" y="3789"/>
                  </a:cubicBezTo>
                  <a:cubicBezTo>
                    <a:pt x="0" y="3926"/>
                    <a:pt x="91" y="4063"/>
                    <a:pt x="228" y="4086"/>
                  </a:cubicBezTo>
                  <a:cubicBezTo>
                    <a:pt x="265" y="4102"/>
                    <a:pt x="303" y="4109"/>
                    <a:pt x="340" y="4109"/>
                  </a:cubicBezTo>
                  <a:cubicBezTo>
                    <a:pt x="465" y="4109"/>
                    <a:pt x="581" y="4026"/>
                    <a:pt x="616" y="3903"/>
                  </a:cubicBezTo>
                  <a:cubicBezTo>
                    <a:pt x="639" y="3858"/>
                    <a:pt x="685" y="3812"/>
                    <a:pt x="708" y="3766"/>
                  </a:cubicBezTo>
                  <a:cubicBezTo>
                    <a:pt x="731" y="3721"/>
                    <a:pt x="753" y="3675"/>
                    <a:pt x="799" y="3629"/>
                  </a:cubicBezTo>
                  <a:cubicBezTo>
                    <a:pt x="845" y="3561"/>
                    <a:pt x="913" y="3470"/>
                    <a:pt x="982" y="3401"/>
                  </a:cubicBezTo>
                  <a:cubicBezTo>
                    <a:pt x="1164" y="3173"/>
                    <a:pt x="1370" y="2967"/>
                    <a:pt x="1575" y="2762"/>
                  </a:cubicBezTo>
                  <a:cubicBezTo>
                    <a:pt x="1780" y="2557"/>
                    <a:pt x="2009" y="2374"/>
                    <a:pt x="2260" y="2214"/>
                  </a:cubicBezTo>
                  <a:cubicBezTo>
                    <a:pt x="2488" y="2054"/>
                    <a:pt x="2716" y="1917"/>
                    <a:pt x="2967" y="1803"/>
                  </a:cubicBezTo>
                  <a:cubicBezTo>
                    <a:pt x="3218" y="1666"/>
                    <a:pt x="3470" y="1552"/>
                    <a:pt x="3721" y="1438"/>
                  </a:cubicBezTo>
                  <a:cubicBezTo>
                    <a:pt x="3835" y="1370"/>
                    <a:pt x="3949" y="1324"/>
                    <a:pt x="4063" y="1278"/>
                  </a:cubicBezTo>
                  <a:cubicBezTo>
                    <a:pt x="4200" y="1210"/>
                    <a:pt x="4314" y="1164"/>
                    <a:pt x="4451" y="1096"/>
                  </a:cubicBezTo>
                  <a:cubicBezTo>
                    <a:pt x="4702" y="1004"/>
                    <a:pt x="4953" y="890"/>
                    <a:pt x="5204" y="799"/>
                  </a:cubicBezTo>
                  <a:cubicBezTo>
                    <a:pt x="5242" y="799"/>
                    <a:pt x="5281" y="783"/>
                    <a:pt x="5319" y="765"/>
                  </a:cubicBezTo>
                  <a:lnTo>
                    <a:pt x="5319" y="765"/>
                  </a:lnTo>
                  <a:cubicBezTo>
                    <a:pt x="5318" y="768"/>
                    <a:pt x="5318" y="771"/>
                    <a:pt x="5318" y="776"/>
                  </a:cubicBezTo>
                  <a:cubicBezTo>
                    <a:pt x="5501" y="708"/>
                    <a:pt x="5706" y="639"/>
                    <a:pt x="5889" y="594"/>
                  </a:cubicBezTo>
                  <a:cubicBezTo>
                    <a:pt x="6094" y="525"/>
                    <a:pt x="6300" y="479"/>
                    <a:pt x="6482" y="434"/>
                  </a:cubicBezTo>
                  <a:cubicBezTo>
                    <a:pt x="6688" y="388"/>
                    <a:pt x="6893" y="342"/>
                    <a:pt x="7099" y="320"/>
                  </a:cubicBezTo>
                  <a:cubicBezTo>
                    <a:pt x="7281" y="274"/>
                    <a:pt x="7487" y="251"/>
                    <a:pt x="7692" y="251"/>
                  </a:cubicBezTo>
                  <a:lnTo>
                    <a:pt x="7669" y="251"/>
                  </a:lnTo>
                  <a:cubicBezTo>
                    <a:pt x="7875" y="228"/>
                    <a:pt x="8080" y="206"/>
                    <a:pt x="8286" y="206"/>
                  </a:cubicBezTo>
                  <a:cubicBezTo>
                    <a:pt x="8514" y="206"/>
                    <a:pt x="8742" y="228"/>
                    <a:pt x="8970" y="228"/>
                  </a:cubicBezTo>
                  <a:cubicBezTo>
                    <a:pt x="9016" y="228"/>
                    <a:pt x="9039" y="206"/>
                    <a:pt x="9039" y="160"/>
                  </a:cubicBezTo>
                  <a:cubicBezTo>
                    <a:pt x="9062" y="114"/>
                    <a:pt x="9016" y="69"/>
                    <a:pt x="8970" y="69"/>
                  </a:cubicBezTo>
                  <a:cubicBezTo>
                    <a:pt x="8651" y="46"/>
                    <a:pt x="8331" y="23"/>
                    <a:pt x="7989" y="23"/>
                  </a:cubicBezTo>
                  <a:cubicBezTo>
                    <a:pt x="7852" y="0"/>
                    <a:pt x="7715" y="0"/>
                    <a:pt x="7578" y="0"/>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2" name="Google Shape;5008;p38">
              <a:extLst>
                <a:ext uri="{FF2B5EF4-FFF2-40B4-BE49-F238E27FC236}">
                  <a16:creationId xmlns:a16="http://schemas.microsoft.com/office/drawing/2014/main" id="{1969219A-BD1B-B35E-280F-5810BDC821AB}"/>
                </a:ext>
              </a:extLst>
            </p:cNvPr>
            <p:cNvSpPr/>
            <p:nvPr/>
          </p:nvSpPr>
          <p:spPr>
            <a:xfrm>
              <a:off x="6656356" y="1449178"/>
              <a:ext cx="67752" cy="156352"/>
            </a:xfrm>
            <a:custGeom>
              <a:avLst/>
              <a:gdLst/>
              <a:ahLst/>
              <a:cxnLst/>
              <a:rect l="l" t="t" r="r" b="b"/>
              <a:pathLst>
                <a:path w="2421" h="5587" extrusionOk="0">
                  <a:moveTo>
                    <a:pt x="1553" y="1073"/>
                  </a:moveTo>
                  <a:lnTo>
                    <a:pt x="1553" y="1073"/>
                  </a:lnTo>
                  <a:cubicBezTo>
                    <a:pt x="1548" y="1080"/>
                    <a:pt x="1543" y="1087"/>
                    <a:pt x="1538" y="1093"/>
                  </a:cubicBezTo>
                  <a:lnTo>
                    <a:pt x="1538" y="1093"/>
                  </a:lnTo>
                  <a:cubicBezTo>
                    <a:pt x="1545" y="1082"/>
                    <a:pt x="1553" y="1073"/>
                    <a:pt x="1553" y="1073"/>
                  </a:cubicBezTo>
                  <a:close/>
                  <a:moveTo>
                    <a:pt x="330" y="2255"/>
                  </a:moveTo>
                  <a:cubicBezTo>
                    <a:pt x="325" y="2263"/>
                    <a:pt x="321" y="2273"/>
                    <a:pt x="321" y="2283"/>
                  </a:cubicBezTo>
                  <a:lnTo>
                    <a:pt x="330" y="2255"/>
                  </a:lnTo>
                  <a:close/>
                  <a:moveTo>
                    <a:pt x="2238" y="0"/>
                  </a:moveTo>
                  <a:cubicBezTo>
                    <a:pt x="2215" y="0"/>
                    <a:pt x="2169" y="0"/>
                    <a:pt x="2124" y="23"/>
                  </a:cubicBezTo>
                  <a:cubicBezTo>
                    <a:pt x="2055" y="115"/>
                    <a:pt x="1964" y="160"/>
                    <a:pt x="1895" y="252"/>
                  </a:cubicBezTo>
                  <a:cubicBezTo>
                    <a:pt x="1804" y="320"/>
                    <a:pt x="1713" y="388"/>
                    <a:pt x="1622" y="457"/>
                  </a:cubicBezTo>
                  <a:cubicBezTo>
                    <a:pt x="1553" y="525"/>
                    <a:pt x="1462" y="617"/>
                    <a:pt x="1393" y="685"/>
                  </a:cubicBezTo>
                  <a:cubicBezTo>
                    <a:pt x="1302" y="777"/>
                    <a:pt x="1234" y="868"/>
                    <a:pt x="1142" y="959"/>
                  </a:cubicBezTo>
                  <a:cubicBezTo>
                    <a:pt x="982" y="1142"/>
                    <a:pt x="800" y="1347"/>
                    <a:pt x="663" y="1575"/>
                  </a:cubicBezTo>
                  <a:cubicBezTo>
                    <a:pt x="549" y="1781"/>
                    <a:pt x="435" y="2009"/>
                    <a:pt x="343" y="2237"/>
                  </a:cubicBezTo>
                  <a:lnTo>
                    <a:pt x="343" y="2215"/>
                  </a:lnTo>
                  <a:lnTo>
                    <a:pt x="330" y="2255"/>
                  </a:lnTo>
                  <a:lnTo>
                    <a:pt x="330" y="2255"/>
                  </a:lnTo>
                  <a:cubicBezTo>
                    <a:pt x="336" y="2244"/>
                    <a:pt x="343" y="2237"/>
                    <a:pt x="343" y="2237"/>
                  </a:cubicBezTo>
                  <a:lnTo>
                    <a:pt x="343" y="2237"/>
                  </a:lnTo>
                  <a:cubicBezTo>
                    <a:pt x="229" y="2488"/>
                    <a:pt x="161" y="2740"/>
                    <a:pt x="92" y="3013"/>
                  </a:cubicBezTo>
                  <a:cubicBezTo>
                    <a:pt x="47" y="3287"/>
                    <a:pt x="1" y="3561"/>
                    <a:pt x="1" y="3835"/>
                  </a:cubicBezTo>
                  <a:cubicBezTo>
                    <a:pt x="24" y="4132"/>
                    <a:pt x="47" y="4406"/>
                    <a:pt x="69" y="4680"/>
                  </a:cubicBezTo>
                  <a:cubicBezTo>
                    <a:pt x="92" y="4794"/>
                    <a:pt x="115" y="4908"/>
                    <a:pt x="138" y="5022"/>
                  </a:cubicBezTo>
                  <a:cubicBezTo>
                    <a:pt x="161" y="5091"/>
                    <a:pt x="184" y="5136"/>
                    <a:pt x="184" y="5205"/>
                  </a:cubicBezTo>
                  <a:cubicBezTo>
                    <a:pt x="206" y="5250"/>
                    <a:pt x="229" y="5296"/>
                    <a:pt x="252" y="5364"/>
                  </a:cubicBezTo>
                  <a:cubicBezTo>
                    <a:pt x="298" y="5433"/>
                    <a:pt x="343" y="5501"/>
                    <a:pt x="435" y="5547"/>
                  </a:cubicBezTo>
                  <a:cubicBezTo>
                    <a:pt x="480" y="5574"/>
                    <a:pt x="532" y="5587"/>
                    <a:pt x="584" y="5587"/>
                  </a:cubicBezTo>
                  <a:cubicBezTo>
                    <a:pt x="664" y="5587"/>
                    <a:pt x="745" y="5557"/>
                    <a:pt x="800" y="5501"/>
                  </a:cubicBezTo>
                  <a:cubicBezTo>
                    <a:pt x="914" y="5387"/>
                    <a:pt x="937" y="5182"/>
                    <a:pt x="800" y="5068"/>
                  </a:cubicBezTo>
                  <a:cubicBezTo>
                    <a:pt x="777" y="4954"/>
                    <a:pt x="754" y="4862"/>
                    <a:pt x="731" y="4771"/>
                  </a:cubicBezTo>
                  <a:cubicBezTo>
                    <a:pt x="709" y="4657"/>
                    <a:pt x="686" y="4543"/>
                    <a:pt x="663" y="4429"/>
                  </a:cubicBezTo>
                  <a:cubicBezTo>
                    <a:pt x="640" y="4246"/>
                    <a:pt x="617" y="4063"/>
                    <a:pt x="617" y="3881"/>
                  </a:cubicBezTo>
                  <a:cubicBezTo>
                    <a:pt x="617" y="3675"/>
                    <a:pt x="617" y="3493"/>
                    <a:pt x="640" y="3287"/>
                  </a:cubicBezTo>
                  <a:cubicBezTo>
                    <a:pt x="640" y="3310"/>
                    <a:pt x="640" y="3333"/>
                    <a:pt x="640" y="3356"/>
                  </a:cubicBezTo>
                  <a:cubicBezTo>
                    <a:pt x="663" y="3150"/>
                    <a:pt x="686" y="2968"/>
                    <a:pt x="731" y="2762"/>
                  </a:cubicBezTo>
                  <a:cubicBezTo>
                    <a:pt x="777" y="2580"/>
                    <a:pt x="846" y="2397"/>
                    <a:pt x="914" y="2215"/>
                  </a:cubicBezTo>
                  <a:cubicBezTo>
                    <a:pt x="1005" y="2009"/>
                    <a:pt x="1074" y="1826"/>
                    <a:pt x="1188" y="1644"/>
                  </a:cubicBezTo>
                  <a:cubicBezTo>
                    <a:pt x="1298" y="1446"/>
                    <a:pt x="1408" y="1269"/>
                    <a:pt x="1538" y="1093"/>
                  </a:cubicBezTo>
                  <a:lnTo>
                    <a:pt x="1538" y="1093"/>
                  </a:lnTo>
                  <a:cubicBezTo>
                    <a:pt x="1534" y="1101"/>
                    <a:pt x="1530" y="1110"/>
                    <a:pt x="1530" y="1119"/>
                  </a:cubicBezTo>
                  <a:lnTo>
                    <a:pt x="1530" y="1119"/>
                  </a:lnTo>
                  <a:cubicBezTo>
                    <a:pt x="1530" y="1096"/>
                    <a:pt x="1553" y="1096"/>
                    <a:pt x="1553" y="1073"/>
                  </a:cubicBezTo>
                  <a:lnTo>
                    <a:pt x="1553" y="1073"/>
                  </a:lnTo>
                  <a:cubicBezTo>
                    <a:pt x="1553" y="1073"/>
                    <a:pt x="1553" y="1073"/>
                    <a:pt x="1553" y="1073"/>
                  </a:cubicBezTo>
                  <a:lnTo>
                    <a:pt x="1553" y="1073"/>
                  </a:lnTo>
                  <a:cubicBezTo>
                    <a:pt x="1553" y="1073"/>
                    <a:pt x="1553" y="1073"/>
                    <a:pt x="1553" y="1073"/>
                  </a:cubicBezTo>
                  <a:cubicBezTo>
                    <a:pt x="1667" y="936"/>
                    <a:pt x="1781" y="799"/>
                    <a:pt x="1895" y="662"/>
                  </a:cubicBezTo>
                  <a:cubicBezTo>
                    <a:pt x="2032" y="503"/>
                    <a:pt x="2192" y="388"/>
                    <a:pt x="2352" y="252"/>
                  </a:cubicBezTo>
                  <a:cubicBezTo>
                    <a:pt x="2420" y="206"/>
                    <a:pt x="2398" y="92"/>
                    <a:pt x="2352" y="23"/>
                  </a:cubicBezTo>
                  <a:cubicBezTo>
                    <a:pt x="2329" y="0"/>
                    <a:pt x="2284" y="0"/>
                    <a:pt x="2238" y="0"/>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3" name="Google Shape;5009;p38">
              <a:extLst>
                <a:ext uri="{FF2B5EF4-FFF2-40B4-BE49-F238E27FC236}">
                  <a16:creationId xmlns:a16="http://schemas.microsoft.com/office/drawing/2014/main" id="{D36282FE-5DB7-CA11-313B-B20D25BBB81A}"/>
                </a:ext>
              </a:extLst>
            </p:cNvPr>
            <p:cNvSpPr/>
            <p:nvPr/>
          </p:nvSpPr>
          <p:spPr>
            <a:xfrm>
              <a:off x="6985963" y="1839457"/>
              <a:ext cx="51772" cy="260652"/>
            </a:xfrm>
            <a:custGeom>
              <a:avLst/>
              <a:gdLst/>
              <a:ahLst/>
              <a:cxnLst/>
              <a:rect l="l" t="t" r="r" b="b"/>
              <a:pathLst>
                <a:path w="1850" h="9314" extrusionOk="0">
                  <a:moveTo>
                    <a:pt x="982" y="1"/>
                  </a:moveTo>
                  <a:cubicBezTo>
                    <a:pt x="914" y="1"/>
                    <a:pt x="845" y="69"/>
                    <a:pt x="845" y="138"/>
                  </a:cubicBezTo>
                  <a:cubicBezTo>
                    <a:pt x="845" y="297"/>
                    <a:pt x="823" y="457"/>
                    <a:pt x="823" y="617"/>
                  </a:cubicBezTo>
                  <a:cubicBezTo>
                    <a:pt x="800" y="777"/>
                    <a:pt x="777" y="937"/>
                    <a:pt x="754" y="1119"/>
                  </a:cubicBezTo>
                  <a:cubicBezTo>
                    <a:pt x="708" y="1439"/>
                    <a:pt x="640" y="1758"/>
                    <a:pt x="594" y="2101"/>
                  </a:cubicBezTo>
                  <a:cubicBezTo>
                    <a:pt x="571" y="2306"/>
                    <a:pt x="526" y="2511"/>
                    <a:pt x="503" y="2717"/>
                  </a:cubicBezTo>
                  <a:cubicBezTo>
                    <a:pt x="480" y="2740"/>
                    <a:pt x="480" y="2763"/>
                    <a:pt x="480" y="2808"/>
                  </a:cubicBezTo>
                  <a:cubicBezTo>
                    <a:pt x="457" y="2968"/>
                    <a:pt x="412" y="3128"/>
                    <a:pt x="412" y="3310"/>
                  </a:cubicBezTo>
                  <a:cubicBezTo>
                    <a:pt x="389" y="3379"/>
                    <a:pt x="389" y="3470"/>
                    <a:pt x="366" y="3539"/>
                  </a:cubicBezTo>
                  <a:cubicBezTo>
                    <a:pt x="343" y="3698"/>
                    <a:pt x="320" y="3858"/>
                    <a:pt x="298" y="4041"/>
                  </a:cubicBezTo>
                  <a:cubicBezTo>
                    <a:pt x="298" y="4201"/>
                    <a:pt x="275" y="4338"/>
                    <a:pt x="252" y="4497"/>
                  </a:cubicBezTo>
                  <a:cubicBezTo>
                    <a:pt x="229" y="4657"/>
                    <a:pt x="229" y="4817"/>
                    <a:pt x="206" y="4977"/>
                  </a:cubicBezTo>
                  <a:cubicBezTo>
                    <a:pt x="206" y="5114"/>
                    <a:pt x="206" y="5273"/>
                    <a:pt x="206" y="5410"/>
                  </a:cubicBezTo>
                  <a:cubicBezTo>
                    <a:pt x="206" y="5433"/>
                    <a:pt x="206" y="5456"/>
                    <a:pt x="206" y="5502"/>
                  </a:cubicBezTo>
                  <a:cubicBezTo>
                    <a:pt x="183" y="5570"/>
                    <a:pt x="183" y="5661"/>
                    <a:pt x="183" y="5730"/>
                  </a:cubicBezTo>
                  <a:cubicBezTo>
                    <a:pt x="183" y="5798"/>
                    <a:pt x="183" y="5867"/>
                    <a:pt x="183" y="5935"/>
                  </a:cubicBezTo>
                  <a:cubicBezTo>
                    <a:pt x="138" y="6004"/>
                    <a:pt x="115" y="6095"/>
                    <a:pt x="92" y="6164"/>
                  </a:cubicBezTo>
                  <a:cubicBezTo>
                    <a:pt x="69" y="6232"/>
                    <a:pt x="69" y="6323"/>
                    <a:pt x="69" y="6392"/>
                  </a:cubicBezTo>
                  <a:cubicBezTo>
                    <a:pt x="46" y="6552"/>
                    <a:pt x="24" y="6711"/>
                    <a:pt x="24" y="6848"/>
                  </a:cubicBezTo>
                  <a:cubicBezTo>
                    <a:pt x="1" y="7054"/>
                    <a:pt x="24" y="7236"/>
                    <a:pt x="24" y="7419"/>
                  </a:cubicBezTo>
                  <a:cubicBezTo>
                    <a:pt x="46" y="7602"/>
                    <a:pt x="92" y="7761"/>
                    <a:pt x="161" y="7944"/>
                  </a:cubicBezTo>
                  <a:cubicBezTo>
                    <a:pt x="275" y="8241"/>
                    <a:pt x="412" y="8560"/>
                    <a:pt x="617" y="8811"/>
                  </a:cubicBezTo>
                  <a:cubicBezTo>
                    <a:pt x="708" y="8948"/>
                    <a:pt x="845" y="9062"/>
                    <a:pt x="982" y="9154"/>
                  </a:cubicBezTo>
                  <a:cubicBezTo>
                    <a:pt x="1119" y="9245"/>
                    <a:pt x="1302" y="9313"/>
                    <a:pt x="1462" y="9313"/>
                  </a:cubicBezTo>
                  <a:cubicBezTo>
                    <a:pt x="1553" y="9313"/>
                    <a:pt x="1667" y="9313"/>
                    <a:pt x="1736" y="9245"/>
                  </a:cubicBezTo>
                  <a:cubicBezTo>
                    <a:pt x="1781" y="9222"/>
                    <a:pt x="1804" y="9176"/>
                    <a:pt x="1827" y="9131"/>
                  </a:cubicBezTo>
                  <a:cubicBezTo>
                    <a:pt x="1850" y="9062"/>
                    <a:pt x="1850" y="8994"/>
                    <a:pt x="1827" y="8925"/>
                  </a:cubicBezTo>
                  <a:cubicBezTo>
                    <a:pt x="1804" y="8857"/>
                    <a:pt x="1758" y="8834"/>
                    <a:pt x="1713" y="8811"/>
                  </a:cubicBezTo>
                  <a:cubicBezTo>
                    <a:pt x="1713" y="8811"/>
                    <a:pt x="1713" y="8788"/>
                    <a:pt x="1690" y="8788"/>
                  </a:cubicBezTo>
                  <a:cubicBezTo>
                    <a:pt x="1644" y="8743"/>
                    <a:pt x="1599" y="8697"/>
                    <a:pt x="1553" y="8651"/>
                  </a:cubicBezTo>
                  <a:cubicBezTo>
                    <a:pt x="1507" y="8606"/>
                    <a:pt x="1462" y="8537"/>
                    <a:pt x="1416" y="8469"/>
                  </a:cubicBezTo>
                  <a:cubicBezTo>
                    <a:pt x="1370" y="8378"/>
                    <a:pt x="1325" y="8263"/>
                    <a:pt x="1256" y="8172"/>
                  </a:cubicBezTo>
                  <a:cubicBezTo>
                    <a:pt x="1211" y="8058"/>
                    <a:pt x="1142" y="7921"/>
                    <a:pt x="1119" y="7807"/>
                  </a:cubicBezTo>
                  <a:cubicBezTo>
                    <a:pt x="1028" y="7533"/>
                    <a:pt x="960" y="7236"/>
                    <a:pt x="914" y="6940"/>
                  </a:cubicBezTo>
                  <a:cubicBezTo>
                    <a:pt x="868" y="6643"/>
                    <a:pt x="845" y="6346"/>
                    <a:pt x="845" y="6027"/>
                  </a:cubicBezTo>
                  <a:cubicBezTo>
                    <a:pt x="845" y="6020"/>
                    <a:pt x="845" y="6012"/>
                    <a:pt x="845" y="6004"/>
                  </a:cubicBezTo>
                  <a:cubicBezTo>
                    <a:pt x="845" y="5867"/>
                    <a:pt x="845" y="5753"/>
                    <a:pt x="845" y="5639"/>
                  </a:cubicBezTo>
                  <a:cubicBezTo>
                    <a:pt x="823" y="5342"/>
                    <a:pt x="845" y="5045"/>
                    <a:pt x="845" y="4726"/>
                  </a:cubicBezTo>
                  <a:cubicBezTo>
                    <a:pt x="845" y="4589"/>
                    <a:pt x="868" y="4429"/>
                    <a:pt x="891" y="4269"/>
                  </a:cubicBezTo>
                  <a:cubicBezTo>
                    <a:pt x="914" y="4109"/>
                    <a:pt x="914" y="3949"/>
                    <a:pt x="937" y="3790"/>
                  </a:cubicBezTo>
                  <a:cubicBezTo>
                    <a:pt x="960" y="3470"/>
                    <a:pt x="982" y="3128"/>
                    <a:pt x="1005" y="2808"/>
                  </a:cubicBezTo>
                  <a:cubicBezTo>
                    <a:pt x="1005" y="2466"/>
                    <a:pt x="1028" y="2146"/>
                    <a:pt x="1051" y="1804"/>
                  </a:cubicBezTo>
                  <a:cubicBezTo>
                    <a:pt x="1051" y="1530"/>
                    <a:pt x="1074" y="1256"/>
                    <a:pt x="1096" y="982"/>
                  </a:cubicBezTo>
                  <a:cubicBezTo>
                    <a:pt x="1096" y="708"/>
                    <a:pt x="1119" y="434"/>
                    <a:pt x="1119" y="160"/>
                  </a:cubicBezTo>
                  <a:cubicBezTo>
                    <a:pt x="1119" y="92"/>
                    <a:pt x="1074" y="24"/>
                    <a:pt x="1005" y="1"/>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4" name="Google Shape;5010;p38">
              <a:extLst>
                <a:ext uri="{FF2B5EF4-FFF2-40B4-BE49-F238E27FC236}">
                  <a16:creationId xmlns:a16="http://schemas.microsoft.com/office/drawing/2014/main" id="{518384D4-46A9-22D6-47FC-A502D3A234B2}"/>
                </a:ext>
              </a:extLst>
            </p:cNvPr>
            <p:cNvSpPr/>
            <p:nvPr/>
          </p:nvSpPr>
          <p:spPr>
            <a:xfrm>
              <a:off x="5726974" y="2747151"/>
              <a:ext cx="84347" cy="85382"/>
            </a:xfrm>
            <a:custGeom>
              <a:avLst/>
              <a:gdLst/>
              <a:ahLst/>
              <a:cxnLst/>
              <a:rect l="l" t="t" r="r" b="b"/>
              <a:pathLst>
                <a:path w="3014" h="3051" extrusionOk="0">
                  <a:moveTo>
                    <a:pt x="2808" y="0"/>
                  </a:moveTo>
                  <a:cubicBezTo>
                    <a:pt x="2739" y="0"/>
                    <a:pt x="2671" y="23"/>
                    <a:pt x="2648" y="69"/>
                  </a:cubicBezTo>
                  <a:cubicBezTo>
                    <a:pt x="2465" y="297"/>
                    <a:pt x="2260" y="503"/>
                    <a:pt x="2054" y="708"/>
                  </a:cubicBezTo>
                  <a:cubicBezTo>
                    <a:pt x="1963" y="822"/>
                    <a:pt x="1849" y="913"/>
                    <a:pt x="1758" y="1005"/>
                  </a:cubicBezTo>
                  <a:cubicBezTo>
                    <a:pt x="1666" y="1096"/>
                    <a:pt x="1575" y="1187"/>
                    <a:pt x="1484" y="1279"/>
                  </a:cubicBezTo>
                  <a:cubicBezTo>
                    <a:pt x="1393" y="1370"/>
                    <a:pt x="1278" y="1461"/>
                    <a:pt x="1187" y="1575"/>
                  </a:cubicBezTo>
                  <a:cubicBezTo>
                    <a:pt x="1073" y="1689"/>
                    <a:pt x="936" y="1804"/>
                    <a:pt x="822" y="1918"/>
                  </a:cubicBezTo>
                  <a:cubicBezTo>
                    <a:pt x="708" y="2032"/>
                    <a:pt x="594" y="2123"/>
                    <a:pt x="479" y="2214"/>
                  </a:cubicBezTo>
                  <a:lnTo>
                    <a:pt x="320" y="2329"/>
                  </a:lnTo>
                  <a:cubicBezTo>
                    <a:pt x="274" y="2397"/>
                    <a:pt x="206" y="2420"/>
                    <a:pt x="137" y="2488"/>
                  </a:cubicBezTo>
                  <a:cubicBezTo>
                    <a:pt x="0" y="2602"/>
                    <a:pt x="0" y="2808"/>
                    <a:pt x="114" y="2945"/>
                  </a:cubicBezTo>
                  <a:cubicBezTo>
                    <a:pt x="174" y="3016"/>
                    <a:pt x="259" y="3051"/>
                    <a:pt x="345" y="3051"/>
                  </a:cubicBezTo>
                  <a:cubicBezTo>
                    <a:pt x="424" y="3051"/>
                    <a:pt x="505" y="3022"/>
                    <a:pt x="571" y="2968"/>
                  </a:cubicBezTo>
                  <a:cubicBezTo>
                    <a:pt x="639" y="2922"/>
                    <a:pt x="685" y="2876"/>
                    <a:pt x="731" y="2854"/>
                  </a:cubicBezTo>
                  <a:cubicBezTo>
                    <a:pt x="776" y="2808"/>
                    <a:pt x="822" y="2762"/>
                    <a:pt x="890" y="2717"/>
                  </a:cubicBezTo>
                  <a:cubicBezTo>
                    <a:pt x="982" y="2625"/>
                    <a:pt x="1096" y="2534"/>
                    <a:pt x="1210" y="2443"/>
                  </a:cubicBezTo>
                  <a:cubicBezTo>
                    <a:pt x="1324" y="2329"/>
                    <a:pt x="1438" y="2237"/>
                    <a:pt x="1529" y="2123"/>
                  </a:cubicBezTo>
                  <a:cubicBezTo>
                    <a:pt x="1644" y="2009"/>
                    <a:pt x="1735" y="1918"/>
                    <a:pt x="1826" y="1804"/>
                  </a:cubicBezTo>
                  <a:cubicBezTo>
                    <a:pt x="2032" y="1621"/>
                    <a:pt x="2191" y="1416"/>
                    <a:pt x="2351" y="1187"/>
                  </a:cubicBezTo>
                  <a:cubicBezTo>
                    <a:pt x="2442" y="1073"/>
                    <a:pt x="2511" y="982"/>
                    <a:pt x="2602" y="868"/>
                  </a:cubicBezTo>
                  <a:cubicBezTo>
                    <a:pt x="2648" y="799"/>
                    <a:pt x="2671" y="731"/>
                    <a:pt x="2716" y="685"/>
                  </a:cubicBezTo>
                  <a:cubicBezTo>
                    <a:pt x="2762" y="617"/>
                    <a:pt x="2808" y="571"/>
                    <a:pt x="2853" y="503"/>
                  </a:cubicBezTo>
                  <a:lnTo>
                    <a:pt x="2853" y="503"/>
                  </a:lnTo>
                  <a:cubicBezTo>
                    <a:pt x="2831" y="525"/>
                    <a:pt x="2831" y="525"/>
                    <a:pt x="2831" y="525"/>
                  </a:cubicBezTo>
                  <a:cubicBezTo>
                    <a:pt x="2853" y="480"/>
                    <a:pt x="2899" y="434"/>
                    <a:pt x="2945" y="388"/>
                  </a:cubicBezTo>
                  <a:cubicBezTo>
                    <a:pt x="2990" y="343"/>
                    <a:pt x="3013" y="297"/>
                    <a:pt x="3013" y="251"/>
                  </a:cubicBezTo>
                  <a:cubicBezTo>
                    <a:pt x="3013" y="183"/>
                    <a:pt x="2990" y="137"/>
                    <a:pt x="2967" y="92"/>
                  </a:cubicBezTo>
                  <a:cubicBezTo>
                    <a:pt x="2922" y="46"/>
                    <a:pt x="2876" y="23"/>
                    <a:pt x="2808"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5" name="Google Shape;5011;p38">
              <a:extLst>
                <a:ext uri="{FF2B5EF4-FFF2-40B4-BE49-F238E27FC236}">
                  <a16:creationId xmlns:a16="http://schemas.microsoft.com/office/drawing/2014/main" id="{4E32CBBD-20E1-2FDC-D1AB-20872824A80B}"/>
                </a:ext>
              </a:extLst>
            </p:cNvPr>
            <p:cNvSpPr/>
            <p:nvPr/>
          </p:nvSpPr>
          <p:spPr>
            <a:xfrm>
              <a:off x="5783168" y="2768867"/>
              <a:ext cx="45392" cy="50261"/>
            </a:xfrm>
            <a:custGeom>
              <a:avLst/>
              <a:gdLst/>
              <a:ahLst/>
              <a:cxnLst/>
              <a:rect l="l" t="t" r="r" b="b"/>
              <a:pathLst>
                <a:path w="1622" h="1796" extrusionOk="0">
                  <a:moveTo>
                    <a:pt x="1484" y="0"/>
                  </a:moveTo>
                  <a:cubicBezTo>
                    <a:pt x="1439" y="0"/>
                    <a:pt x="1393" y="23"/>
                    <a:pt x="1370" y="46"/>
                  </a:cubicBezTo>
                  <a:cubicBezTo>
                    <a:pt x="1279" y="160"/>
                    <a:pt x="1211" y="252"/>
                    <a:pt x="1142" y="343"/>
                  </a:cubicBezTo>
                  <a:cubicBezTo>
                    <a:pt x="1074" y="457"/>
                    <a:pt x="982" y="548"/>
                    <a:pt x="914" y="640"/>
                  </a:cubicBezTo>
                  <a:cubicBezTo>
                    <a:pt x="845" y="708"/>
                    <a:pt x="800" y="754"/>
                    <a:pt x="731" y="822"/>
                  </a:cubicBezTo>
                  <a:cubicBezTo>
                    <a:pt x="663" y="891"/>
                    <a:pt x="594" y="959"/>
                    <a:pt x="526" y="1005"/>
                  </a:cubicBezTo>
                  <a:cubicBezTo>
                    <a:pt x="457" y="1073"/>
                    <a:pt x="389" y="1142"/>
                    <a:pt x="298" y="1210"/>
                  </a:cubicBezTo>
                  <a:cubicBezTo>
                    <a:pt x="229" y="1279"/>
                    <a:pt x="138" y="1370"/>
                    <a:pt x="69" y="1461"/>
                  </a:cubicBezTo>
                  <a:cubicBezTo>
                    <a:pt x="1" y="1530"/>
                    <a:pt x="24" y="1644"/>
                    <a:pt x="92" y="1735"/>
                  </a:cubicBezTo>
                  <a:cubicBezTo>
                    <a:pt x="129" y="1772"/>
                    <a:pt x="192" y="1795"/>
                    <a:pt x="252" y="1795"/>
                  </a:cubicBezTo>
                  <a:cubicBezTo>
                    <a:pt x="305" y="1795"/>
                    <a:pt x="357" y="1778"/>
                    <a:pt x="389" y="1735"/>
                  </a:cubicBezTo>
                  <a:cubicBezTo>
                    <a:pt x="480" y="1667"/>
                    <a:pt x="549" y="1575"/>
                    <a:pt x="617" y="1484"/>
                  </a:cubicBezTo>
                  <a:cubicBezTo>
                    <a:pt x="686" y="1393"/>
                    <a:pt x="777" y="1301"/>
                    <a:pt x="868" y="1187"/>
                  </a:cubicBezTo>
                  <a:cubicBezTo>
                    <a:pt x="937" y="1096"/>
                    <a:pt x="1028" y="1005"/>
                    <a:pt x="1096" y="891"/>
                  </a:cubicBezTo>
                  <a:cubicBezTo>
                    <a:pt x="1188" y="799"/>
                    <a:pt x="1256" y="662"/>
                    <a:pt x="1325" y="548"/>
                  </a:cubicBezTo>
                  <a:cubicBezTo>
                    <a:pt x="1370" y="503"/>
                    <a:pt x="1393" y="434"/>
                    <a:pt x="1439" y="388"/>
                  </a:cubicBezTo>
                  <a:cubicBezTo>
                    <a:pt x="1484" y="320"/>
                    <a:pt x="1530" y="252"/>
                    <a:pt x="1576" y="183"/>
                  </a:cubicBezTo>
                  <a:cubicBezTo>
                    <a:pt x="1621" y="137"/>
                    <a:pt x="1599" y="46"/>
                    <a:pt x="1553" y="23"/>
                  </a:cubicBezTo>
                  <a:cubicBezTo>
                    <a:pt x="1530" y="0"/>
                    <a:pt x="1507" y="0"/>
                    <a:pt x="1484"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6" name="Google Shape;5012;p38">
              <a:extLst>
                <a:ext uri="{FF2B5EF4-FFF2-40B4-BE49-F238E27FC236}">
                  <a16:creationId xmlns:a16="http://schemas.microsoft.com/office/drawing/2014/main" id="{A0EE358D-2FF4-CB04-4123-118A6FDC8916}"/>
                </a:ext>
              </a:extLst>
            </p:cNvPr>
            <p:cNvSpPr/>
            <p:nvPr/>
          </p:nvSpPr>
          <p:spPr>
            <a:xfrm>
              <a:off x="5617105" y="2751628"/>
              <a:ext cx="95205" cy="106679"/>
            </a:xfrm>
            <a:custGeom>
              <a:avLst/>
              <a:gdLst/>
              <a:ahLst/>
              <a:cxnLst/>
              <a:rect l="l" t="t" r="r" b="b"/>
              <a:pathLst>
                <a:path w="3402" h="3812" extrusionOk="0">
                  <a:moveTo>
                    <a:pt x="457" y="0"/>
                  </a:moveTo>
                  <a:cubicBezTo>
                    <a:pt x="365" y="0"/>
                    <a:pt x="251" y="23"/>
                    <a:pt x="160" y="23"/>
                  </a:cubicBezTo>
                  <a:cubicBezTo>
                    <a:pt x="69" y="46"/>
                    <a:pt x="0" y="137"/>
                    <a:pt x="0" y="228"/>
                  </a:cubicBezTo>
                  <a:cubicBezTo>
                    <a:pt x="23" y="343"/>
                    <a:pt x="114" y="388"/>
                    <a:pt x="206" y="388"/>
                  </a:cubicBezTo>
                  <a:cubicBezTo>
                    <a:pt x="274" y="388"/>
                    <a:pt x="320" y="365"/>
                    <a:pt x="365" y="365"/>
                  </a:cubicBezTo>
                  <a:cubicBezTo>
                    <a:pt x="434" y="365"/>
                    <a:pt x="502" y="388"/>
                    <a:pt x="571" y="388"/>
                  </a:cubicBezTo>
                  <a:cubicBezTo>
                    <a:pt x="708" y="434"/>
                    <a:pt x="822" y="480"/>
                    <a:pt x="936" y="548"/>
                  </a:cubicBezTo>
                  <a:cubicBezTo>
                    <a:pt x="1050" y="616"/>
                    <a:pt x="1141" y="685"/>
                    <a:pt x="1233" y="776"/>
                  </a:cubicBezTo>
                  <a:lnTo>
                    <a:pt x="1233" y="776"/>
                  </a:lnTo>
                  <a:cubicBezTo>
                    <a:pt x="1238" y="782"/>
                    <a:pt x="1244" y="788"/>
                    <a:pt x="1256" y="799"/>
                  </a:cubicBezTo>
                  <a:cubicBezTo>
                    <a:pt x="1301" y="845"/>
                    <a:pt x="1347" y="868"/>
                    <a:pt x="1393" y="913"/>
                  </a:cubicBezTo>
                  <a:cubicBezTo>
                    <a:pt x="1575" y="1096"/>
                    <a:pt x="1735" y="1278"/>
                    <a:pt x="1895" y="1484"/>
                  </a:cubicBezTo>
                  <a:cubicBezTo>
                    <a:pt x="2054" y="1689"/>
                    <a:pt x="2191" y="1895"/>
                    <a:pt x="2328" y="2100"/>
                  </a:cubicBezTo>
                  <a:cubicBezTo>
                    <a:pt x="2443" y="2306"/>
                    <a:pt x="2534" y="2511"/>
                    <a:pt x="2625" y="2716"/>
                  </a:cubicBezTo>
                  <a:cubicBezTo>
                    <a:pt x="2716" y="2945"/>
                    <a:pt x="2808" y="3150"/>
                    <a:pt x="2853" y="3378"/>
                  </a:cubicBezTo>
                  <a:cubicBezTo>
                    <a:pt x="2876" y="3447"/>
                    <a:pt x="2899" y="3515"/>
                    <a:pt x="2922" y="3561"/>
                  </a:cubicBezTo>
                  <a:cubicBezTo>
                    <a:pt x="2922" y="3584"/>
                    <a:pt x="2945" y="3607"/>
                    <a:pt x="2945" y="3629"/>
                  </a:cubicBezTo>
                  <a:cubicBezTo>
                    <a:pt x="2968" y="3698"/>
                    <a:pt x="3013" y="3721"/>
                    <a:pt x="3036" y="3766"/>
                  </a:cubicBezTo>
                  <a:cubicBezTo>
                    <a:pt x="3082" y="3812"/>
                    <a:pt x="3150" y="3812"/>
                    <a:pt x="3219" y="3812"/>
                  </a:cubicBezTo>
                  <a:cubicBezTo>
                    <a:pt x="3264" y="3789"/>
                    <a:pt x="3310" y="3766"/>
                    <a:pt x="3356" y="3721"/>
                  </a:cubicBezTo>
                  <a:cubicBezTo>
                    <a:pt x="3401" y="3675"/>
                    <a:pt x="3401" y="3584"/>
                    <a:pt x="3401" y="3515"/>
                  </a:cubicBezTo>
                  <a:cubicBezTo>
                    <a:pt x="3401" y="3470"/>
                    <a:pt x="3401" y="3424"/>
                    <a:pt x="3378" y="3378"/>
                  </a:cubicBezTo>
                  <a:cubicBezTo>
                    <a:pt x="3378" y="3310"/>
                    <a:pt x="3356" y="3219"/>
                    <a:pt x="3356" y="3150"/>
                  </a:cubicBezTo>
                  <a:cubicBezTo>
                    <a:pt x="3333" y="3082"/>
                    <a:pt x="3333" y="3036"/>
                    <a:pt x="3310" y="2967"/>
                  </a:cubicBezTo>
                  <a:cubicBezTo>
                    <a:pt x="3287" y="2876"/>
                    <a:pt x="3264" y="2762"/>
                    <a:pt x="3241" y="2671"/>
                  </a:cubicBezTo>
                  <a:cubicBezTo>
                    <a:pt x="3219" y="2602"/>
                    <a:pt x="3196" y="2557"/>
                    <a:pt x="3173" y="2488"/>
                  </a:cubicBezTo>
                  <a:cubicBezTo>
                    <a:pt x="3104" y="2237"/>
                    <a:pt x="3013" y="1963"/>
                    <a:pt x="2899" y="1712"/>
                  </a:cubicBezTo>
                  <a:cubicBezTo>
                    <a:pt x="2762" y="1438"/>
                    <a:pt x="2625" y="1164"/>
                    <a:pt x="2443" y="913"/>
                  </a:cubicBezTo>
                  <a:cubicBezTo>
                    <a:pt x="2283" y="685"/>
                    <a:pt x="2054" y="480"/>
                    <a:pt x="1803" y="343"/>
                  </a:cubicBezTo>
                  <a:cubicBezTo>
                    <a:pt x="1735" y="320"/>
                    <a:pt x="1666" y="297"/>
                    <a:pt x="1621" y="251"/>
                  </a:cubicBezTo>
                  <a:cubicBezTo>
                    <a:pt x="1601" y="245"/>
                    <a:pt x="1581" y="242"/>
                    <a:pt x="1561" y="242"/>
                  </a:cubicBezTo>
                  <a:cubicBezTo>
                    <a:pt x="1514" y="242"/>
                    <a:pt x="1470" y="258"/>
                    <a:pt x="1438" y="274"/>
                  </a:cubicBezTo>
                  <a:cubicBezTo>
                    <a:pt x="1347" y="228"/>
                    <a:pt x="1256" y="183"/>
                    <a:pt x="1164" y="137"/>
                  </a:cubicBezTo>
                  <a:cubicBezTo>
                    <a:pt x="1005" y="91"/>
                    <a:pt x="845" y="46"/>
                    <a:pt x="708" y="23"/>
                  </a:cubicBezTo>
                  <a:cubicBezTo>
                    <a:pt x="616" y="23"/>
                    <a:pt x="548" y="0"/>
                    <a:pt x="480"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7" name="Google Shape;5013;p38">
              <a:extLst>
                <a:ext uri="{FF2B5EF4-FFF2-40B4-BE49-F238E27FC236}">
                  <a16:creationId xmlns:a16="http://schemas.microsoft.com/office/drawing/2014/main" id="{C5D20B4C-024A-3E44-1448-2601DB03C36F}"/>
                </a:ext>
              </a:extLst>
            </p:cNvPr>
            <p:cNvSpPr/>
            <p:nvPr/>
          </p:nvSpPr>
          <p:spPr>
            <a:xfrm>
              <a:off x="5847701" y="3308614"/>
              <a:ext cx="136063" cy="47295"/>
            </a:xfrm>
            <a:custGeom>
              <a:avLst/>
              <a:gdLst/>
              <a:ahLst/>
              <a:cxnLst/>
              <a:rect l="l" t="t" r="r" b="b"/>
              <a:pathLst>
                <a:path w="4862" h="1690" extrusionOk="0">
                  <a:moveTo>
                    <a:pt x="1552" y="1"/>
                  </a:moveTo>
                  <a:cubicBezTo>
                    <a:pt x="1461" y="1"/>
                    <a:pt x="1370" y="92"/>
                    <a:pt x="1370" y="183"/>
                  </a:cubicBezTo>
                  <a:cubicBezTo>
                    <a:pt x="1233" y="206"/>
                    <a:pt x="1119" y="229"/>
                    <a:pt x="1004" y="229"/>
                  </a:cubicBezTo>
                  <a:cubicBezTo>
                    <a:pt x="845" y="252"/>
                    <a:pt x="685" y="298"/>
                    <a:pt x="548" y="343"/>
                  </a:cubicBezTo>
                  <a:cubicBezTo>
                    <a:pt x="411" y="389"/>
                    <a:pt x="297" y="457"/>
                    <a:pt x="160" y="503"/>
                  </a:cubicBezTo>
                  <a:cubicBezTo>
                    <a:pt x="46" y="549"/>
                    <a:pt x="0" y="708"/>
                    <a:pt x="46" y="823"/>
                  </a:cubicBezTo>
                  <a:cubicBezTo>
                    <a:pt x="82" y="912"/>
                    <a:pt x="188" y="974"/>
                    <a:pt x="287" y="974"/>
                  </a:cubicBezTo>
                  <a:cubicBezTo>
                    <a:pt x="314" y="974"/>
                    <a:pt x="341" y="969"/>
                    <a:pt x="365" y="959"/>
                  </a:cubicBezTo>
                  <a:cubicBezTo>
                    <a:pt x="457" y="914"/>
                    <a:pt x="548" y="868"/>
                    <a:pt x="639" y="845"/>
                  </a:cubicBezTo>
                  <a:cubicBezTo>
                    <a:pt x="845" y="777"/>
                    <a:pt x="1073" y="777"/>
                    <a:pt x="1301" y="777"/>
                  </a:cubicBezTo>
                  <a:lnTo>
                    <a:pt x="1689" y="777"/>
                  </a:lnTo>
                  <a:cubicBezTo>
                    <a:pt x="1849" y="800"/>
                    <a:pt x="1986" y="823"/>
                    <a:pt x="2123" y="845"/>
                  </a:cubicBezTo>
                  <a:cubicBezTo>
                    <a:pt x="2283" y="868"/>
                    <a:pt x="2420" y="868"/>
                    <a:pt x="2557" y="914"/>
                  </a:cubicBezTo>
                  <a:cubicBezTo>
                    <a:pt x="2671" y="937"/>
                    <a:pt x="2808" y="959"/>
                    <a:pt x="2922" y="982"/>
                  </a:cubicBezTo>
                  <a:cubicBezTo>
                    <a:pt x="3150" y="1051"/>
                    <a:pt x="3355" y="1119"/>
                    <a:pt x="3561" y="1211"/>
                  </a:cubicBezTo>
                  <a:cubicBezTo>
                    <a:pt x="3743" y="1279"/>
                    <a:pt x="3903" y="1347"/>
                    <a:pt x="4063" y="1439"/>
                  </a:cubicBezTo>
                  <a:cubicBezTo>
                    <a:pt x="4109" y="1462"/>
                    <a:pt x="4177" y="1507"/>
                    <a:pt x="4223" y="1530"/>
                  </a:cubicBezTo>
                  <a:cubicBezTo>
                    <a:pt x="4246" y="1553"/>
                    <a:pt x="4291" y="1576"/>
                    <a:pt x="4314" y="1599"/>
                  </a:cubicBezTo>
                  <a:cubicBezTo>
                    <a:pt x="4383" y="1621"/>
                    <a:pt x="4451" y="1667"/>
                    <a:pt x="4542" y="1690"/>
                  </a:cubicBezTo>
                  <a:cubicBezTo>
                    <a:pt x="4657" y="1690"/>
                    <a:pt x="4771" y="1621"/>
                    <a:pt x="4816" y="1507"/>
                  </a:cubicBezTo>
                  <a:cubicBezTo>
                    <a:pt x="4862" y="1416"/>
                    <a:pt x="4839" y="1256"/>
                    <a:pt x="4725" y="1188"/>
                  </a:cubicBezTo>
                  <a:cubicBezTo>
                    <a:pt x="4576" y="1060"/>
                    <a:pt x="4426" y="952"/>
                    <a:pt x="4240" y="845"/>
                  </a:cubicBezTo>
                  <a:lnTo>
                    <a:pt x="4240" y="845"/>
                  </a:lnTo>
                  <a:cubicBezTo>
                    <a:pt x="4242" y="845"/>
                    <a:pt x="4244" y="845"/>
                    <a:pt x="4246" y="845"/>
                  </a:cubicBezTo>
                  <a:cubicBezTo>
                    <a:pt x="4246" y="845"/>
                    <a:pt x="4223" y="823"/>
                    <a:pt x="4200" y="823"/>
                  </a:cubicBezTo>
                  <a:cubicBezTo>
                    <a:pt x="4213" y="830"/>
                    <a:pt x="4227" y="837"/>
                    <a:pt x="4240" y="845"/>
                  </a:cubicBezTo>
                  <a:lnTo>
                    <a:pt x="4240" y="845"/>
                  </a:lnTo>
                  <a:cubicBezTo>
                    <a:pt x="4219" y="841"/>
                    <a:pt x="4198" y="823"/>
                    <a:pt x="4177" y="823"/>
                  </a:cubicBezTo>
                  <a:cubicBezTo>
                    <a:pt x="4132" y="777"/>
                    <a:pt x="4086" y="754"/>
                    <a:pt x="4040" y="731"/>
                  </a:cubicBezTo>
                  <a:cubicBezTo>
                    <a:pt x="3903" y="663"/>
                    <a:pt x="3766" y="594"/>
                    <a:pt x="3629" y="526"/>
                  </a:cubicBezTo>
                  <a:cubicBezTo>
                    <a:pt x="3492" y="457"/>
                    <a:pt x="3378" y="389"/>
                    <a:pt x="3241" y="320"/>
                  </a:cubicBezTo>
                  <a:cubicBezTo>
                    <a:pt x="2990" y="206"/>
                    <a:pt x="2716" y="138"/>
                    <a:pt x="2465" y="92"/>
                  </a:cubicBezTo>
                  <a:cubicBezTo>
                    <a:pt x="2306" y="69"/>
                    <a:pt x="2169" y="69"/>
                    <a:pt x="2032" y="46"/>
                  </a:cubicBezTo>
                  <a:cubicBezTo>
                    <a:pt x="1963" y="24"/>
                    <a:pt x="1895" y="24"/>
                    <a:pt x="1849" y="1"/>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8" name="Google Shape;5014;p38">
              <a:extLst>
                <a:ext uri="{FF2B5EF4-FFF2-40B4-BE49-F238E27FC236}">
                  <a16:creationId xmlns:a16="http://schemas.microsoft.com/office/drawing/2014/main" id="{DE96D5BA-1CBC-5072-976F-3AE2A4494E4B}"/>
                </a:ext>
              </a:extLst>
            </p:cNvPr>
            <p:cNvSpPr/>
            <p:nvPr/>
          </p:nvSpPr>
          <p:spPr>
            <a:xfrm>
              <a:off x="5957570" y="3205769"/>
              <a:ext cx="23647" cy="91623"/>
            </a:xfrm>
            <a:custGeom>
              <a:avLst/>
              <a:gdLst/>
              <a:ahLst/>
              <a:cxnLst/>
              <a:rect l="l" t="t" r="r" b="b"/>
              <a:pathLst>
                <a:path w="845" h="3274" extrusionOk="0">
                  <a:moveTo>
                    <a:pt x="206" y="1"/>
                  </a:moveTo>
                  <a:cubicBezTo>
                    <a:pt x="91" y="24"/>
                    <a:pt x="0" y="138"/>
                    <a:pt x="23" y="275"/>
                  </a:cubicBezTo>
                  <a:cubicBezTo>
                    <a:pt x="23" y="389"/>
                    <a:pt x="46" y="503"/>
                    <a:pt x="46" y="594"/>
                  </a:cubicBezTo>
                  <a:cubicBezTo>
                    <a:pt x="69" y="731"/>
                    <a:pt x="69" y="845"/>
                    <a:pt x="69" y="960"/>
                  </a:cubicBezTo>
                  <a:cubicBezTo>
                    <a:pt x="91" y="1051"/>
                    <a:pt x="91" y="1165"/>
                    <a:pt x="114" y="1256"/>
                  </a:cubicBezTo>
                  <a:cubicBezTo>
                    <a:pt x="114" y="1370"/>
                    <a:pt x="114" y="1485"/>
                    <a:pt x="114" y="1576"/>
                  </a:cubicBezTo>
                  <a:cubicBezTo>
                    <a:pt x="160" y="2032"/>
                    <a:pt x="206" y="2489"/>
                    <a:pt x="206" y="2923"/>
                  </a:cubicBezTo>
                  <a:cubicBezTo>
                    <a:pt x="206" y="2945"/>
                    <a:pt x="206" y="2968"/>
                    <a:pt x="206" y="2991"/>
                  </a:cubicBezTo>
                  <a:cubicBezTo>
                    <a:pt x="206" y="3082"/>
                    <a:pt x="274" y="3174"/>
                    <a:pt x="320" y="3219"/>
                  </a:cubicBezTo>
                  <a:cubicBezTo>
                    <a:pt x="370" y="3253"/>
                    <a:pt x="432" y="3274"/>
                    <a:pt x="498" y="3274"/>
                  </a:cubicBezTo>
                  <a:cubicBezTo>
                    <a:pt x="522" y="3274"/>
                    <a:pt x="546" y="3271"/>
                    <a:pt x="571" y="3265"/>
                  </a:cubicBezTo>
                  <a:cubicBezTo>
                    <a:pt x="662" y="3265"/>
                    <a:pt x="731" y="3219"/>
                    <a:pt x="776" y="3151"/>
                  </a:cubicBezTo>
                  <a:cubicBezTo>
                    <a:pt x="845" y="3060"/>
                    <a:pt x="845" y="2991"/>
                    <a:pt x="845" y="2900"/>
                  </a:cubicBezTo>
                  <a:cubicBezTo>
                    <a:pt x="845" y="2443"/>
                    <a:pt x="799" y="1964"/>
                    <a:pt x="731" y="1507"/>
                  </a:cubicBezTo>
                  <a:cubicBezTo>
                    <a:pt x="708" y="1416"/>
                    <a:pt x="708" y="1325"/>
                    <a:pt x="685" y="1211"/>
                  </a:cubicBezTo>
                  <a:cubicBezTo>
                    <a:pt x="662" y="1097"/>
                    <a:pt x="639" y="1005"/>
                    <a:pt x="616" y="891"/>
                  </a:cubicBezTo>
                  <a:cubicBezTo>
                    <a:pt x="594" y="777"/>
                    <a:pt x="571" y="663"/>
                    <a:pt x="548" y="549"/>
                  </a:cubicBezTo>
                  <a:cubicBezTo>
                    <a:pt x="502" y="435"/>
                    <a:pt x="502" y="320"/>
                    <a:pt x="479" y="206"/>
                  </a:cubicBezTo>
                  <a:cubicBezTo>
                    <a:pt x="457" y="92"/>
                    <a:pt x="365" y="1"/>
                    <a:pt x="251" y="1"/>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9" name="Google Shape;5015;p38">
              <a:extLst>
                <a:ext uri="{FF2B5EF4-FFF2-40B4-BE49-F238E27FC236}">
                  <a16:creationId xmlns:a16="http://schemas.microsoft.com/office/drawing/2014/main" id="{69A9B5B6-4AE1-710E-A7BB-1F8D626F5EBC}"/>
                </a:ext>
              </a:extLst>
            </p:cNvPr>
            <p:cNvSpPr/>
            <p:nvPr/>
          </p:nvSpPr>
          <p:spPr>
            <a:xfrm>
              <a:off x="5993335" y="3216627"/>
              <a:ext cx="19198" cy="104916"/>
            </a:xfrm>
            <a:custGeom>
              <a:avLst/>
              <a:gdLst/>
              <a:ahLst/>
              <a:cxnLst/>
              <a:rect l="l" t="t" r="r" b="b"/>
              <a:pathLst>
                <a:path w="686" h="3749" extrusionOk="0">
                  <a:moveTo>
                    <a:pt x="160" y="1"/>
                  </a:moveTo>
                  <a:cubicBezTo>
                    <a:pt x="69" y="24"/>
                    <a:pt x="0" y="115"/>
                    <a:pt x="0" y="206"/>
                  </a:cubicBezTo>
                  <a:cubicBezTo>
                    <a:pt x="23" y="366"/>
                    <a:pt x="46" y="503"/>
                    <a:pt x="69" y="663"/>
                  </a:cubicBezTo>
                  <a:cubicBezTo>
                    <a:pt x="92" y="823"/>
                    <a:pt x="92" y="960"/>
                    <a:pt x="92" y="1119"/>
                  </a:cubicBezTo>
                  <a:cubicBezTo>
                    <a:pt x="92" y="1182"/>
                    <a:pt x="92" y="1240"/>
                    <a:pt x="92" y="1302"/>
                  </a:cubicBezTo>
                  <a:cubicBezTo>
                    <a:pt x="92" y="1622"/>
                    <a:pt x="69" y="1941"/>
                    <a:pt x="92" y="2261"/>
                  </a:cubicBezTo>
                  <a:cubicBezTo>
                    <a:pt x="92" y="2352"/>
                    <a:pt x="92" y="2420"/>
                    <a:pt x="92" y="2489"/>
                  </a:cubicBezTo>
                  <a:cubicBezTo>
                    <a:pt x="92" y="2649"/>
                    <a:pt x="92" y="2786"/>
                    <a:pt x="69" y="2945"/>
                  </a:cubicBezTo>
                  <a:cubicBezTo>
                    <a:pt x="69" y="3037"/>
                    <a:pt x="69" y="3105"/>
                    <a:pt x="46" y="3197"/>
                  </a:cubicBezTo>
                  <a:cubicBezTo>
                    <a:pt x="46" y="3288"/>
                    <a:pt x="23" y="3402"/>
                    <a:pt x="46" y="3493"/>
                  </a:cubicBezTo>
                  <a:cubicBezTo>
                    <a:pt x="69" y="3630"/>
                    <a:pt x="160" y="3721"/>
                    <a:pt x="297" y="3744"/>
                  </a:cubicBezTo>
                  <a:cubicBezTo>
                    <a:pt x="314" y="3747"/>
                    <a:pt x="332" y="3749"/>
                    <a:pt x="350" y="3749"/>
                  </a:cubicBezTo>
                  <a:cubicBezTo>
                    <a:pt x="473" y="3749"/>
                    <a:pt x="600" y="3681"/>
                    <a:pt x="639" y="3562"/>
                  </a:cubicBezTo>
                  <a:cubicBezTo>
                    <a:pt x="685" y="3425"/>
                    <a:pt x="685" y="3288"/>
                    <a:pt x="685" y="3128"/>
                  </a:cubicBezTo>
                  <a:cubicBezTo>
                    <a:pt x="685" y="2968"/>
                    <a:pt x="685" y="2808"/>
                    <a:pt x="685" y="2626"/>
                  </a:cubicBezTo>
                  <a:cubicBezTo>
                    <a:pt x="685" y="2512"/>
                    <a:pt x="662" y="2375"/>
                    <a:pt x="662" y="2238"/>
                  </a:cubicBezTo>
                  <a:cubicBezTo>
                    <a:pt x="639" y="2101"/>
                    <a:pt x="617" y="1964"/>
                    <a:pt x="617" y="1827"/>
                  </a:cubicBezTo>
                  <a:cubicBezTo>
                    <a:pt x="594" y="1690"/>
                    <a:pt x="571" y="1553"/>
                    <a:pt x="571" y="1439"/>
                  </a:cubicBezTo>
                  <a:cubicBezTo>
                    <a:pt x="548" y="1279"/>
                    <a:pt x="525" y="1119"/>
                    <a:pt x="502" y="982"/>
                  </a:cubicBezTo>
                  <a:cubicBezTo>
                    <a:pt x="457" y="709"/>
                    <a:pt x="411" y="435"/>
                    <a:pt x="366" y="161"/>
                  </a:cubicBezTo>
                  <a:cubicBezTo>
                    <a:pt x="343" y="69"/>
                    <a:pt x="274" y="1"/>
                    <a:pt x="183" y="1"/>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0" name="Google Shape;5016;p38">
              <a:extLst>
                <a:ext uri="{FF2B5EF4-FFF2-40B4-BE49-F238E27FC236}">
                  <a16:creationId xmlns:a16="http://schemas.microsoft.com/office/drawing/2014/main" id="{A7F79801-504A-D5B3-DE2C-715FC6DA1468}"/>
                </a:ext>
              </a:extLst>
            </p:cNvPr>
            <p:cNvSpPr/>
            <p:nvPr/>
          </p:nvSpPr>
          <p:spPr>
            <a:xfrm>
              <a:off x="6565012" y="2641759"/>
              <a:ext cx="125877" cy="44104"/>
            </a:xfrm>
            <a:custGeom>
              <a:avLst/>
              <a:gdLst/>
              <a:ahLst/>
              <a:cxnLst/>
              <a:rect l="l" t="t" r="r" b="b"/>
              <a:pathLst>
                <a:path w="4498" h="1576" extrusionOk="0">
                  <a:moveTo>
                    <a:pt x="206" y="0"/>
                  </a:moveTo>
                  <a:cubicBezTo>
                    <a:pt x="161" y="0"/>
                    <a:pt x="138" y="0"/>
                    <a:pt x="115" y="23"/>
                  </a:cubicBezTo>
                  <a:cubicBezTo>
                    <a:pt x="24" y="69"/>
                    <a:pt x="1" y="183"/>
                    <a:pt x="47" y="274"/>
                  </a:cubicBezTo>
                  <a:cubicBezTo>
                    <a:pt x="138" y="388"/>
                    <a:pt x="206" y="502"/>
                    <a:pt x="275" y="617"/>
                  </a:cubicBezTo>
                  <a:cubicBezTo>
                    <a:pt x="343" y="731"/>
                    <a:pt x="435" y="822"/>
                    <a:pt x="526" y="913"/>
                  </a:cubicBezTo>
                  <a:cubicBezTo>
                    <a:pt x="640" y="982"/>
                    <a:pt x="731" y="1073"/>
                    <a:pt x="846" y="1141"/>
                  </a:cubicBezTo>
                  <a:cubicBezTo>
                    <a:pt x="960" y="1210"/>
                    <a:pt x="1074" y="1278"/>
                    <a:pt x="1188" y="1347"/>
                  </a:cubicBezTo>
                  <a:cubicBezTo>
                    <a:pt x="1302" y="1393"/>
                    <a:pt x="1416" y="1438"/>
                    <a:pt x="1530" y="1461"/>
                  </a:cubicBezTo>
                  <a:cubicBezTo>
                    <a:pt x="1644" y="1507"/>
                    <a:pt x="1759" y="1530"/>
                    <a:pt x="1873" y="1552"/>
                  </a:cubicBezTo>
                  <a:cubicBezTo>
                    <a:pt x="1987" y="1575"/>
                    <a:pt x="2124" y="1575"/>
                    <a:pt x="2238" y="1575"/>
                  </a:cubicBezTo>
                  <a:lnTo>
                    <a:pt x="2535" y="1575"/>
                  </a:lnTo>
                  <a:cubicBezTo>
                    <a:pt x="2649" y="1575"/>
                    <a:pt x="2740" y="1575"/>
                    <a:pt x="2831" y="1552"/>
                  </a:cubicBezTo>
                  <a:cubicBezTo>
                    <a:pt x="2945" y="1552"/>
                    <a:pt x="3060" y="1530"/>
                    <a:pt x="3151" y="1507"/>
                  </a:cubicBezTo>
                  <a:cubicBezTo>
                    <a:pt x="3242" y="1484"/>
                    <a:pt x="3333" y="1461"/>
                    <a:pt x="3425" y="1438"/>
                  </a:cubicBezTo>
                  <a:cubicBezTo>
                    <a:pt x="3493" y="1393"/>
                    <a:pt x="3562" y="1370"/>
                    <a:pt x="3653" y="1370"/>
                  </a:cubicBezTo>
                  <a:cubicBezTo>
                    <a:pt x="3813" y="1347"/>
                    <a:pt x="3950" y="1347"/>
                    <a:pt x="4110" y="1347"/>
                  </a:cubicBezTo>
                  <a:cubicBezTo>
                    <a:pt x="4155" y="1347"/>
                    <a:pt x="4201" y="1347"/>
                    <a:pt x="4246" y="1370"/>
                  </a:cubicBezTo>
                  <a:lnTo>
                    <a:pt x="4269" y="1370"/>
                  </a:lnTo>
                  <a:cubicBezTo>
                    <a:pt x="4286" y="1375"/>
                    <a:pt x="4305" y="1378"/>
                    <a:pt x="4324" y="1378"/>
                  </a:cubicBezTo>
                  <a:cubicBezTo>
                    <a:pt x="4379" y="1378"/>
                    <a:pt x="4435" y="1353"/>
                    <a:pt x="4452" y="1301"/>
                  </a:cubicBezTo>
                  <a:cubicBezTo>
                    <a:pt x="4498" y="1233"/>
                    <a:pt x="4475" y="1141"/>
                    <a:pt x="4406" y="1096"/>
                  </a:cubicBezTo>
                  <a:cubicBezTo>
                    <a:pt x="4338" y="1073"/>
                    <a:pt x="4269" y="1050"/>
                    <a:pt x="4201" y="1027"/>
                  </a:cubicBezTo>
                  <a:lnTo>
                    <a:pt x="4041" y="1027"/>
                  </a:lnTo>
                  <a:cubicBezTo>
                    <a:pt x="3950" y="1005"/>
                    <a:pt x="3836" y="1005"/>
                    <a:pt x="3744" y="1005"/>
                  </a:cubicBezTo>
                  <a:cubicBezTo>
                    <a:pt x="3630" y="1005"/>
                    <a:pt x="3539" y="1027"/>
                    <a:pt x="3425" y="1050"/>
                  </a:cubicBezTo>
                  <a:cubicBezTo>
                    <a:pt x="3333" y="1073"/>
                    <a:pt x="3242" y="1096"/>
                    <a:pt x="3151" y="1119"/>
                  </a:cubicBezTo>
                  <a:cubicBezTo>
                    <a:pt x="3014" y="1141"/>
                    <a:pt x="2854" y="1164"/>
                    <a:pt x="2717" y="1164"/>
                  </a:cubicBezTo>
                  <a:cubicBezTo>
                    <a:pt x="2557" y="1164"/>
                    <a:pt x="2420" y="1164"/>
                    <a:pt x="2283" y="1141"/>
                  </a:cubicBezTo>
                  <a:lnTo>
                    <a:pt x="2283" y="1141"/>
                  </a:lnTo>
                  <a:lnTo>
                    <a:pt x="2329" y="1164"/>
                  </a:lnTo>
                  <a:cubicBezTo>
                    <a:pt x="2261" y="1141"/>
                    <a:pt x="2169" y="1141"/>
                    <a:pt x="2101" y="1141"/>
                  </a:cubicBezTo>
                  <a:cubicBezTo>
                    <a:pt x="1895" y="1119"/>
                    <a:pt x="1690" y="1073"/>
                    <a:pt x="1485" y="1005"/>
                  </a:cubicBezTo>
                  <a:cubicBezTo>
                    <a:pt x="1393" y="982"/>
                    <a:pt x="1279" y="913"/>
                    <a:pt x="1188" y="868"/>
                  </a:cubicBezTo>
                  <a:cubicBezTo>
                    <a:pt x="1074" y="799"/>
                    <a:pt x="960" y="731"/>
                    <a:pt x="846" y="662"/>
                  </a:cubicBezTo>
                  <a:cubicBezTo>
                    <a:pt x="754" y="594"/>
                    <a:pt x="663" y="525"/>
                    <a:pt x="594" y="457"/>
                  </a:cubicBezTo>
                  <a:cubicBezTo>
                    <a:pt x="503" y="343"/>
                    <a:pt x="412" y="206"/>
                    <a:pt x="343" y="69"/>
                  </a:cubicBezTo>
                  <a:cubicBezTo>
                    <a:pt x="321" y="23"/>
                    <a:pt x="252" y="0"/>
                    <a:pt x="206"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1" name="Google Shape;5017;p38">
              <a:extLst>
                <a:ext uri="{FF2B5EF4-FFF2-40B4-BE49-F238E27FC236}">
                  <a16:creationId xmlns:a16="http://schemas.microsoft.com/office/drawing/2014/main" id="{4B8EA239-3DAD-1C66-7E8B-160C44C4EC39}"/>
                </a:ext>
              </a:extLst>
            </p:cNvPr>
            <p:cNvSpPr/>
            <p:nvPr/>
          </p:nvSpPr>
          <p:spPr>
            <a:xfrm>
              <a:off x="6554798" y="2583634"/>
              <a:ext cx="76679" cy="50065"/>
            </a:xfrm>
            <a:custGeom>
              <a:avLst/>
              <a:gdLst/>
              <a:ahLst/>
              <a:cxnLst/>
              <a:rect l="l" t="t" r="r" b="b"/>
              <a:pathLst>
                <a:path w="2740" h="1789" extrusionOk="0">
                  <a:moveTo>
                    <a:pt x="2603" y="1438"/>
                  </a:moveTo>
                  <a:cubicBezTo>
                    <a:pt x="2614" y="1438"/>
                    <a:pt x="2620" y="1444"/>
                    <a:pt x="2626" y="1450"/>
                  </a:cubicBezTo>
                  <a:lnTo>
                    <a:pt x="2603" y="1438"/>
                  </a:lnTo>
                  <a:close/>
                  <a:moveTo>
                    <a:pt x="183" y="0"/>
                  </a:moveTo>
                  <a:cubicBezTo>
                    <a:pt x="161" y="0"/>
                    <a:pt x="138" y="23"/>
                    <a:pt x="92" y="23"/>
                  </a:cubicBezTo>
                  <a:cubicBezTo>
                    <a:pt x="46" y="69"/>
                    <a:pt x="1" y="183"/>
                    <a:pt x="69" y="251"/>
                  </a:cubicBezTo>
                  <a:cubicBezTo>
                    <a:pt x="138" y="365"/>
                    <a:pt x="229" y="502"/>
                    <a:pt x="343" y="594"/>
                  </a:cubicBezTo>
                  <a:cubicBezTo>
                    <a:pt x="434" y="708"/>
                    <a:pt x="549" y="776"/>
                    <a:pt x="663" y="867"/>
                  </a:cubicBezTo>
                  <a:cubicBezTo>
                    <a:pt x="868" y="1027"/>
                    <a:pt x="1096" y="1141"/>
                    <a:pt x="1325" y="1256"/>
                  </a:cubicBezTo>
                  <a:cubicBezTo>
                    <a:pt x="1416" y="1301"/>
                    <a:pt x="1530" y="1347"/>
                    <a:pt x="1621" y="1392"/>
                  </a:cubicBezTo>
                  <a:cubicBezTo>
                    <a:pt x="1713" y="1415"/>
                    <a:pt x="1804" y="1484"/>
                    <a:pt x="1895" y="1529"/>
                  </a:cubicBezTo>
                  <a:cubicBezTo>
                    <a:pt x="2009" y="1575"/>
                    <a:pt x="2101" y="1598"/>
                    <a:pt x="2192" y="1644"/>
                  </a:cubicBezTo>
                  <a:cubicBezTo>
                    <a:pt x="2283" y="1689"/>
                    <a:pt x="2375" y="1735"/>
                    <a:pt x="2466" y="1758"/>
                  </a:cubicBezTo>
                  <a:cubicBezTo>
                    <a:pt x="2466" y="1758"/>
                    <a:pt x="2489" y="1781"/>
                    <a:pt x="2489" y="1781"/>
                  </a:cubicBezTo>
                  <a:cubicBezTo>
                    <a:pt x="2510" y="1786"/>
                    <a:pt x="2532" y="1789"/>
                    <a:pt x="2553" y="1789"/>
                  </a:cubicBezTo>
                  <a:cubicBezTo>
                    <a:pt x="2621" y="1789"/>
                    <a:pt x="2682" y="1759"/>
                    <a:pt x="2717" y="1689"/>
                  </a:cubicBezTo>
                  <a:cubicBezTo>
                    <a:pt x="2740" y="1666"/>
                    <a:pt x="2740" y="1598"/>
                    <a:pt x="2740" y="1552"/>
                  </a:cubicBezTo>
                  <a:cubicBezTo>
                    <a:pt x="2717" y="1507"/>
                    <a:pt x="2694" y="1484"/>
                    <a:pt x="2648" y="1461"/>
                  </a:cubicBezTo>
                  <a:cubicBezTo>
                    <a:pt x="2580" y="1415"/>
                    <a:pt x="2512" y="1370"/>
                    <a:pt x="2420" y="1324"/>
                  </a:cubicBezTo>
                  <a:cubicBezTo>
                    <a:pt x="2352" y="1301"/>
                    <a:pt x="2283" y="1278"/>
                    <a:pt x="2215" y="1233"/>
                  </a:cubicBezTo>
                  <a:cubicBezTo>
                    <a:pt x="2146" y="1210"/>
                    <a:pt x="2078" y="1164"/>
                    <a:pt x="1987" y="1141"/>
                  </a:cubicBezTo>
                  <a:cubicBezTo>
                    <a:pt x="1918" y="1096"/>
                    <a:pt x="1850" y="1050"/>
                    <a:pt x="1781" y="1027"/>
                  </a:cubicBezTo>
                  <a:cubicBezTo>
                    <a:pt x="1644" y="959"/>
                    <a:pt x="1484" y="890"/>
                    <a:pt x="1325" y="845"/>
                  </a:cubicBezTo>
                  <a:cubicBezTo>
                    <a:pt x="1165" y="753"/>
                    <a:pt x="982" y="662"/>
                    <a:pt x="822" y="571"/>
                  </a:cubicBezTo>
                  <a:cubicBezTo>
                    <a:pt x="708" y="479"/>
                    <a:pt x="571" y="388"/>
                    <a:pt x="480" y="274"/>
                  </a:cubicBezTo>
                  <a:cubicBezTo>
                    <a:pt x="412" y="206"/>
                    <a:pt x="366" y="137"/>
                    <a:pt x="320" y="69"/>
                  </a:cubicBezTo>
                  <a:cubicBezTo>
                    <a:pt x="297" y="23"/>
                    <a:pt x="229" y="0"/>
                    <a:pt x="183"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2" name="Google Shape;5018;p38">
              <a:extLst>
                <a:ext uri="{FF2B5EF4-FFF2-40B4-BE49-F238E27FC236}">
                  <a16:creationId xmlns:a16="http://schemas.microsoft.com/office/drawing/2014/main" id="{B206086F-4A60-BDE2-1B6A-D4DB82CF0B25}"/>
                </a:ext>
              </a:extLst>
            </p:cNvPr>
            <p:cNvSpPr/>
            <p:nvPr/>
          </p:nvSpPr>
          <p:spPr>
            <a:xfrm>
              <a:off x="5949902" y="2321079"/>
              <a:ext cx="88181" cy="38843"/>
            </a:xfrm>
            <a:custGeom>
              <a:avLst/>
              <a:gdLst/>
              <a:ahLst/>
              <a:cxnLst/>
              <a:rect l="l" t="t" r="r" b="b"/>
              <a:pathLst>
                <a:path w="3151" h="1388" extrusionOk="0">
                  <a:moveTo>
                    <a:pt x="1073" y="1"/>
                  </a:moveTo>
                  <a:cubicBezTo>
                    <a:pt x="1005" y="1"/>
                    <a:pt x="936" y="24"/>
                    <a:pt x="845" y="24"/>
                  </a:cubicBezTo>
                  <a:cubicBezTo>
                    <a:pt x="731" y="47"/>
                    <a:pt x="616" y="92"/>
                    <a:pt x="502" y="138"/>
                  </a:cubicBezTo>
                  <a:cubicBezTo>
                    <a:pt x="388" y="161"/>
                    <a:pt x="274" y="206"/>
                    <a:pt x="160" y="229"/>
                  </a:cubicBezTo>
                  <a:cubicBezTo>
                    <a:pt x="46" y="252"/>
                    <a:pt x="0" y="389"/>
                    <a:pt x="46" y="480"/>
                  </a:cubicBezTo>
                  <a:cubicBezTo>
                    <a:pt x="65" y="556"/>
                    <a:pt x="146" y="600"/>
                    <a:pt x="226" y="600"/>
                  </a:cubicBezTo>
                  <a:cubicBezTo>
                    <a:pt x="242" y="600"/>
                    <a:pt x="258" y="598"/>
                    <a:pt x="274" y="594"/>
                  </a:cubicBezTo>
                  <a:cubicBezTo>
                    <a:pt x="365" y="572"/>
                    <a:pt x="434" y="549"/>
                    <a:pt x="525" y="526"/>
                  </a:cubicBezTo>
                  <a:cubicBezTo>
                    <a:pt x="685" y="480"/>
                    <a:pt x="845" y="457"/>
                    <a:pt x="1027" y="457"/>
                  </a:cubicBezTo>
                  <a:cubicBezTo>
                    <a:pt x="1187" y="480"/>
                    <a:pt x="1347" y="503"/>
                    <a:pt x="1529" y="549"/>
                  </a:cubicBezTo>
                  <a:cubicBezTo>
                    <a:pt x="1781" y="640"/>
                    <a:pt x="2032" y="754"/>
                    <a:pt x="2260" y="914"/>
                  </a:cubicBezTo>
                  <a:cubicBezTo>
                    <a:pt x="2260" y="914"/>
                    <a:pt x="2260" y="891"/>
                    <a:pt x="2260" y="891"/>
                  </a:cubicBezTo>
                  <a:cubicBezTo>
                    <a:pt x="2306" y="937"/>
                    <a:pt x="2351" y="960"/>
                    <a:pt x="2397" y="982"/>
                  </a:cubicBezTo>
                  <a:cubicBezTo>
                    <a:pt x="2465" y="1028"/>
                    <a:pt x="2534" y="1074"/>
                    <a:pt x="2579" y="1119"/>
                  </a:cubicBezTo>
                  <a:cubicBezTo>
                    <a:pt x="2625" y="1188"/>
                    <a:pt x="2671" y="1234"/>
                    <a:pt x="2716" y="1279"/>
                  </a:cubicBezTo>
                  <a:cubicBezTo>
                    <a:pt x="2716" y="1279"/>
                    <a:pt x="2716" y="1302"/>
                    <a:pt x="2739" y="1302"/>
                  </a:cubicBezTo>
                  <a:cubicBezTo>
                    <a:pt x="2762" y="1325"/>
                    <a:pt x="2785" y="1348"/>
                    <a:pt x="2808" y="1370"/>
                  </a:cubicBezTo>
                  <a:cubicBezTo>
                    <a:pt x="2842" y="1382"/>
                    <a:pt x="2870" y="1388"/>
                    <a:pt x="2899" y="1388"/>
                  </a:cubicBezTo>
                  <a:cubicBezTo>
                    <a:pt x="2928" y="1388"/>
                    <a:pt x="2956" y="1382"/>
                    <a:pt x="2990" y="1370"/>
                  </a:cubicBezTo>
                  <a:cubicBezTo>
                    <a:pt x="3082" y="1348"/>
                    <a:pt x="3150" y="1211"/>
                    <a:pt x="3104" y="1097"/>
                  </a:cubicBezTo>
                  <a:cubicBezTo>
                    <a:pt x="3082" y="1028"/>
                    <a:pt x="3059" y="937"/>
                    <a:pt x="2990" y="868"/>
                  </a:cubicBezTo>
                  <a:cubicBezTo>
                    <a:pt x="2945" y="823"/>
                    <a:pt x="2899" y="754"/>
                    <a:pt x="2853" y="709"/>
                  </a:cubicBezTo>
                  <a:cubicBezTo>
                    <a:pt x="2762" y="617"/>
                    <a:pt x="2648" y="549"/>
                    <a:pt x="2557" y="503"/>
                  </a:cubicBezTo>
                  <a:lnTo>
                    <a:pt x="2557" y="503"/>
                  </a:lnTo>
                  <a:lnTo>
                    <a:pt x="2602" y="526"/>
                  </a:lnTo>
                  <a:cubicBezTo>
                    <a:pt x="2557" y="503"/>
                    <a:pt x="2534" y="480"/>
                    <a:pt x="2511" y="457"/>
                  </a:cubicBezTo>
                  <a:lnTo>
                    <a:pt x="2511" y="457"/>
                  </a:lnTo>
                  <a:cubicBezTo>
                    <a:pt x="2511" y="480"/>
                    <a:pt x="2534" y="480"/>
                    <a:pt x="2557" y="503"/>
                  </a:cubicBezTo>
                  <a:cubicBezTo>
                    <a:pt x="2214" y="275"/>
                    <a:pt x="1849" y="92"/>
                    <a:pt x="1438" y="24"/>
                  </a:cubicBezTo>
                  <a:cubicBezTo>
                    <a:pt x="1347" y="24"/>
                    <a:pt x="1233" y="1"/>
                    <a:pt x="1119" y="1"/>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3" name="Google Shape;5019;p38">
              <a:extLst>
                <a:ext uri="{FF2B5EF4-FFF2-40B4-BE49-F238E27FC236}">
                  <a16:creationId xmlns:a16="http://schemas.microsoft.com/office/drawing/2014/main" id="{0AFE50CA-52E2-1541-543C-46C331AD241E}"/>
                </a:ext>
              </a:extLst>
            </p:cNvPr>
            <p:cNvSpPr/>
            <p:nvPr/>
          </p:nvSpPr>
          <p:spPr>
            <a:xfrm>
              <a:off x="7242753" y="2384325"/>
              <a:ext cx="118209" cy="203423"/>
            </a:xfrm>
            <a:custGeom>
              <a:avLst/>
              <a:gdLst/>
              <a:ahLst/>
              <a:cxnLst/>
              <a:rect l="l" t="t" r="r" b="b"/>
              <a:pathLst>
                <a:path w="4224" h="7269" extrusionOk="0">
                  <a:moveTo>
                    <a:pt x="615" y="391"/>
                  </a:moveTo>
                  <a:lnTo>
                    <a:pt x="615" y="391"/>
                  </a:lnTo>
                  <a:cubicBezTo>
                    <a:pt x="623" y="398"/>
                    <a:pt x="632" y="405"/>
                    <a:pt x="640" y="412"/>
                  </a:cubicBezTo>
                  <a:cubicBezTo>
                    <a:pt x="627" y="399"/>
                    <a:pt x="621" y="393"/>
                    <a:pt x="615" y="391"/>
                  </a:cubicBezTo>
                  <a:close/>
                  <a:moveTo>
                    <a:pt x="3219" y="4931"/>
                  </a:moveTo>
                  <a:cubicBezTo>
                    <a:pt x="3219" y="4950"/>
                    <a:pt x="3219" y="4969"/>
                    <a:pt x="3232" y="4975"/>
                  </a:cubicBezTo>
                  <a:lnTo>
                    <a:pt x="3232" y="4975"/>
                  </a:lnTo>
                  <a:cubicBezTo>
                    <a:pt x="3228" y="4960"/>
                    <a:pt x="3223" y="4946"/>
                    <a:pt x="3219" y="4931"/>
                  </a:cubicBezTo>
                  <a:close/>
                  <a:moveTo>
                    <a:pt x="138" y="1"/>
                  </a:moveTo>
                  <a:cubicBezTo>
                    <a:pt x="115" y="1"/>
                    <a:pt x="69" y="23"/>
                    <a:pt x="46" y="46"/>
                  </a:cubicBezTo>
                  <a:cubicBezTo>
                    <a:pt x="1" y="92"/>
                    <a:pt x="1" y="160"/>
                    <a:pt x="46" y="206"/>
                  </a:cubicBezTo>
                  <a:cubicBezTo>
                    <a:pt x="206" y="366"/>
                    <a:pt x="343" y="503"/>
                    <a:pt x="480" y="685"/>
                  </a:cubicBezTo>
                  <a:cubicBezTo>
                    <a:pt x="548" y="754"/>
                    <a:pt x="617" y="845"/>
                    <a:pt x="685" y="914"/>
                  </a:cubicBezTo>
                  <a:cubicBezTo>
                    <a:pt x="754" y="1005"/>
                    <a:pt x="822" y="1073"/>
                    <a:pt x="891" y="1165"/>
                  </a:cubicBezTo>
                  <a:cubicBezTo>
                    <a:pt x="1028" y="1325"/>
                    <a:pt x="1165" y="1530"/>
                    <a:pt x="1302" y="1713"/>
                  </a:cubicBezTo>
                  <a:cubicBezTo>
                    <a:pt x="1370" y="1781"/>
                    <a:pt x="1439" y="1872"/>
                    <a:pt x="1507" y="1964"/>
                  </a:cubicBezTo>
                  <a:cubicBezTo>
                    <a:pt x="1576" y="2032"/>
                    <a:pt x="1644" y="2123"/>
                    <a:pt x="1690" y="2215"/>
                  </a:cubicBezTo>
                  <a:cubicBezTo>
                    <a:pt x="1709" y="2234"/>
                    <a:pt x="1712" y="2254"/>
                    <a:pt x="1727" y="2259"/>
                  </a:cubicBezTo>
                  <a:lnTo>
                    <a:pt x="1727" y="2259"/>
                  </a:lnTo>
                  <a:cubicBezTo>
                    <a:pt x="1763" y="2312"/>
                    <a:pt x="1808" y="2375"/>
                    <a:pt x="1846" y="2440"/>
                  </a:cubicBezTo>
                  <a:lnTo>
                    <a:pt x="1846" y="2440"/>
                  </a:lnTo>
                  <a:cubicBezTo>
                    <a:pt x="1840" y="2433"/>
                    <a:pt x="1833" y="2427"/>
                    <a:pt x="1827" y="2420"/>
                  </a:cubicBezTo>
                  <a:lnTo>
                    <a:pt x="1827" y="2420"/>
                  </a:lnTo>
                  <a:cubicBezTo>
                    <a:pt x="1837" y="2434"/>
                    <a:pt x="1847" y="2447"/>
                    <a:pt x="1858" y="2461"/>
                  </a:cubicBezTo>
                  <a:lnTo>
                    <a:pt x="1858" y="2461"/>
                  </a:lnTo>
                  <a:cubicBezTo>
                    <a:pt x="1863" y="2470"/>
                    <a:pt x="1868" y="2479"/>
                    <a:pt x="1872" y="2489"/>
                  </a:cubicBezTo>
                  <a:cubicBezTo>
                    <a:pt x="1872" y="2485"/>
                    <a:pt x="1872" y="2482"/>
                    <a:pt x="1871" y="2478"/>
                  </a:cubicBezTo>
                  <a:lnTo>
                    <a:pt x="1871" y="2478"/>
                  </a:lnTo>
                  <a:cubicBezTo>
                    <a:pt x="2012" y="2668"/>
                    <a:pt x="2136" y="2873"/>
                    <a:pt x="2260" y="3059"/>
                  </a:cubicBezTo>
                  <a:cubicBezTo>
                    <a:pt x="2329" y="3173"/>
                    <a:pt x="2397" y="3287"/>
                    <a:pt x="2466" y="3402"/>
                  </a:cubicBezTo>
                  <a:cubicBezTo>
                    <a:pt x="2511" y="3516"/>
                    <a:pt x="2580" y="3607"/>
                    <a:pt x="2626" y="3721"/>
                  </a:cubicBezTo>
                  <a:cubicBezTo>
                    <a:pt x="2740" y="3904"/>
                    <a:pt x="2854" y="4109"/>
                    <a:pt x="2945" y="4315"/>
                  </a:cubicBezTo>
                  <a:cubicBezTo>
                    <a:pt x="2991" y="4429"/>
                    <a:pt x="3036" y="4520"/>
                    <a:pt x="3082" y="4634"/>
                  </a:cubicBezTo>
                  <a:cubicBezTo>
                    <a:pt x="3128" y="4748"/>
                    <a:pt x="3196" y="4862"/>
                    <a:pt x="3242" y="4977"/>
                  </a:cubicBezTo>
                  <a:cubicBezTo>
                    <a:pt x="3238" y="4977"/>
                    <a:pt x="3235" y="4976"/>
                    <a:pt x="3232" y="4975"/>
                  </a:cubicBezTo>
                  <a:lnTo>
                    <a:pt x="3232" y="4975"/>
                  </a:lnTo>
                  <a:cubicBezTo>
                    <a:pt x="3277" y="5120"/>
                    <a:pt x="3339" y="5265"/>
                    <a:pt x="3402" y="5410"/>
                  </a:cubicBezTo>
                  <a:cubicBezTo>
                    <a:pt x="3424" y="5502"/>
                    <a:pt x="3447" y="5593"/>
                    <a:pt x="3493" y="5684"/>
                  </a:cubicBezTo>
                  <a:cubicBezTo>
                    <a:pt x="3516" y="5730"/>
                    <a:pt x="3539" y="5798"/>
                    <a:pt x="3561" y="5867"/>
                  </a:cubicBezTo>
                  <a:cubicBezTo>
                    <a:pt x="3630" y="6072"/>
                    <a:pt x="3698" y="6300"/>
                    <a:pt x="3767" y="6506"/>
                  </a:cubicBezTo>
                  <a:cubicBezTo>
                    <a:pt x="3790" y="6643"/>
                    <a:pt x="3835" y="6780"/>
                    <a:pt x="3858" y="6894"/>
                  </a:cubicBezTo>
                  <a:cubicBezTo>
                    <a:pt x="3858" y="7008"/>
                    <a:pt x="3881" y="7145"/>
                    <a:pt x="3949" y="7213"/>
                  </a:cubicBezTo>
                  <a:cubicBezTo>
                    <a:pt x="3975" y="7251"/>
                    <a:pt x="4020" y="7268"/>
                    <a:pt x="4064" y="7268"/>
                  </a:cubicBezTo>
                  <a:cubicBezTo>
                    <a:pt x="4100" y="7268"/>
                    <a:pt x="4134" y="7257"/>
                    <a:pt x="4155" y="7236"/>
                  </a:cubicBezTo>
                  <a:cubicBezTo>
                    <a:pt x="4178" y="7213"/>
                    <a:pt x="4200" y="7191"/>
                    <a:pt x="4200" y="7168"/>
                  </a:cubicBezTo>
                  <a:cubicBezTo>
                    <a:pt x="4223" y="7122"/>
                    <a:pt x="4223" y="7076"/>
                    <a:pt x="4223" y="7031"/>
                  </a:cubicBezTo>
                  <a:cubicBezTo>
                    <a:pt x="4223" y="6940"/>
                    <a:pt x="4223" y="6871"/>
                    <a:pt x="4223" y="6803"/>
                  </a:cubicBezTo>
                  <a:cubicBezTo>
                    <a:pt x="4223" y="6643"/>
                    <a:pt x="4200" y="6460"/>
                    <a:pt x="4178" y="6300"/>
                  </a:cubicBezTo>
                  <a:cubicBezTo>
                    <a:pt x="4155" y="6141"/>
                    <a:pt x="4132" y="6004"/>
                    <a:pt x="4109" y="5867"/>
                  </a:cubicBezTo>
                  <a:cubicBezTo>
                    <a:pt x="4086" y="5730"/>
                    <a:pt x="4064" y="5593"/>
                    <a:pt x="4041" y="5456"/>
                  </a:cubicBezTo>
                  <a:cubicBezTo>
                    <a:pt x="4018" y="5387"/>
                    <a:pt x="3995" y="5319"/>
                    <a:pt x="3995" y="5250"/>
                  </a:cubicBezTo>
                  <a:cubicBezTo>
                    <a:pt x="3972" y="5182"/>
                    <a:pt x="3949" y="5114"/>
                    <a:pt x="3927" y="5022"/>
                  </a:cubicBezTo>
                  <a:cubicBezTo>
                    <a:pt x="3904" y="4977"/>
                    <a:pt x="3881" y="4908"/>
                    <a:pt x="3858" y="4840"/>
                  </a:cubicBezTo>
                  <a:cubicBezTo>
                    <a:pt x="3835" y="4748"/>
                    <a:pt x="3812" y="4657"/>
                    <a:pt x="3767" y="4566"/>
                  </a:cubicBezTo>
                  <a:cubicBezTo>
                    <a:pt x="3721" y="4452"/>
                    <a:pt x="3675" y="4337"/>
                    <a:pt x="3607" y="4200"/>
                  </a:cubicBezTo>
                  <a:cubicBezTo>
                    <a:pt x="3561" y="4086"/>
                    <a:pt x="3516" y="3995"/>
                    <a:pt x="3470" y="3881"/>
                  </a:cubicBezTo>
                  <a:cubicBezTo>
                    <a:pt x="3402" y="3767"/>
                    <a:pt x="3356" y="3676"/>
                    <a:pt x="3287" y="3561"/>
                  </a:cubicBezTo>
                  <a:cubicBezTo>
                    <a:pt x="3219" y="3447"/>
                    <a:pt x="3173" y="3333"/>
                    <a:pt x="3105" y="3219"/>
                  </a:cubicBezTo>
                  <a:cubicBezTo>
                    <a:pt x="3036" y="3105"/>
                    <a:pt x="2945" y="2991"/>
                    <a:pt x="2877" y="2854"/>
                  </a:cubicBezTo>
                  <a:cubicBezTo>
                    <a:pt x="2808" y="2740"/>
                    <a:pt x="2740" y="2626"/>
                    <a:pt x="2648" y="2511"/>
                  </a:cubicBezTo>
                  <a:cubicBezTo>
                    <a:pt x="2557" y="2374"/>
                    <a:pt x="2489" y="2238"/>
                    <a:pt x="2374" y="2101"/>
                  </a:cubicBezTo>
                  <a:cubicBezTo>
                    <a:pt x="2306" y="1986"/>
                    <a:pt x="2237" y="1895"/>
                    <a:pt x="2146" y="1804"/>
                  </a:cubicBezTo>
                  <a:cubicBezTo>
                    <a:pt x="2078" y="1713"/>
                    <a:pt x="2009" y="1621"/>
                    <a:pt x="1918" y="1530"/>
                  </a:cubicBezTo>
                  <a:cubicBezTo>
                    <a:pt x="1827" y="1439"/>
                    <a:pt x="1735" y="1347"/>
                    <a:pt x="1644" y="1256"/>
                  </a:cubicBezTo>
                  <a:cubicBezTo>
                    <a:pt x="1484" y="1096"/>
                    <a:pt x="1302" y="959"/>
                    <a:pt x="1142" y="822"/>
                  </a:cubicBezTo>
                  <a:cubicBezTo>
                    <a:pt x="1005" y="708"/>
                    <a:pt x="868" y="594"/>
                    <a:pt x="731" y="480"/>
                  </a:cubicBezTo>
                  <a:lnTo>
                    <a:pt x="708" y="480"/>
                  </a:lnTo>
                  <a:cubicBezTo>
                    <a:pt x="685" y="457"/>
                    <a:pt x="640" y="412"/>
                    <a:pt x="594" y="389"/>
                  </a:cubicBezTo>
                  <a:cubicBezTo>
                    <a:pt x="604" y="389"/>
                    <a:pt x="610" y="389"/>
                    <a:pt x="615" y="391"/>
                  </a:cubicBezTo>
                  <a:lnTo>
                    <a:pt x="615" y="391"/>
                  </a:lnTo>
                  <a:cubicBezTo>
                    <a:pt x="486" y="281"/>
                    <a:pt x="358" y="154"/>
                    <a:pt x="229" y="46"/>
                  </a:cubicBezTo>
                  <a:cubicBezTo>
                    <a:pt x="206" y="23"/>
                    <a:pt x="183" y="1"/>
                    <a:pt x="138" y="1"/>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4" name="Google Shape;5020;p38">
              <a:extLst>
                <a:ext uri="{FF2B5EF4-FFF2-40B4-BE49-F238E27FC236}">
                  <a16:creationId xmlns:a16="http://schemas.microsoft.com/office/drawing/2014/main" id="{C8F80E63-51CB-BD04-C798-970857FD148D}"/>
                </a:ext>
              </a:extLst>
            </p:cNvPr>
            <p:cNvSpPr/>
            <p:nvPr/>
          </p:nvSpPr>
          <p:spPr>
            <a:xfrm>
              <a:off x="7199320" y="2525510"/>
              <a:ext cx="123302" cy="57509"/>
            </a:xfrm>
            <a:custGeom>
              <a:avLst/>
              <a:gdLst/>
              <a:ahLst/>
              <a:cxnLst/>
              <a:rect l="l" t="t" r="r" b="b"/>
              <a:pathLst>
                <a:path w="4406" h="2055" extrusionOk="0">
                  <a:moveTo>
                    <a:pt x="137" y="0"/>
                  </a:moveTo>
                  <a:cubicBezTo>
                    <a:pt x="115" y="0"/>
                    <a:pt x="92" y="23"/>
                    <a:pt x="69" y="23"/>
                  </a:cubicBezTo>
                  <a:cubicBezTo>
                    <a:pt x="23" y="69"/>
                    <a:pt x="0" y="160"/>
                    <a:pt x="46" y="205"/>
                  </a:cubicBezTo>
                  <a:cubicBezTo>
                    <a:pt x="160" y="297"/>
                    <a:pt x="252" y="388"/>
                    <a:pt x="343" y="479"/>
                  </a:cubicBezTo>
                  <a:cubicBezTo>
                    <a:pt x="411" y="548"/>
                    <a:pt x="503" y="616"/>
                    <a:pt x="594" y="685"/>
                  </a:cubicBezTo>
                  <a:cubicBezTo>
                    <a:pt x="662" y="753"/>
                    <a:pt x="731" y="822"/>
                    <a:pt x="822" y="890"/>
                  </a:cubicBezTo>
                  <a:cubicBezTo>
                    <a:pt x="914" y="982"/>
                    <a:pt x="1028" y="1050"/>
                    <a:pt x="1142" y="1118"/>
                  </a:cubicBezTo>
                  <a:cubicBezTo>
                    <a:pt x="1233" y="1187"/>
                    <a:pt x="1347" y="1255"/>
                    <a:pt x="1438" y="1301"/>
                  </a:cubicBezTo>
                  <a:cubicBezTo>
                    <a:pt x="1561" y="1363"/>
                    <a:pt x="1666" y="1424"/>
                    <a:pt x="1768" y="1485"/>
                  </a:cubicBezTo>
                  <a:lnTo>
                    <a:pt x="1768" y="1485"/>
                  </a:lnTo>
                  <a:cubicBezTo>
                    <a:pt x="1762" y="1484"/>
                    <a:pt x="1758" y="1484"/>
                    <a:pt x="1758" y="1484"/>
                  </a:cubicBezTo>
                  <a:lnTo>
                    <a:pt x="1758" y="1484"/>
                  </a:lnTo>
                  <a:cubicBezTo>
                    <a:pt x="1772" y="1491"/>
                    <a:pt x="1786" y="1497"/>
                    <a:pt x="1800" y="1504"/>
                  </a:cubicBezTo>
                  <a:lnTo>
                    <a:pt x="1800" y="1504"/>
                  </a:lnTo>
                  <a:cubicBezTo>
                    <a:pt x="1801" y="1505"/>
                    <a:pt x="1802" y="1506"/>
                    <a:pt x="1804" y="1506"/>
                  </a:cubicBezTo>
                  <a:cubicBezTo>
                    <a:pt x="1803" y="1506"/>
                    <a:pt x="1803" y="1506"/>
                    <a:pt x="1803" y="1506"/>
                  </a:cubicBezTo>
                  <a:lnTo>
                    <a:pt x="1803" y="1506"/>
                  </a:lnTo>
                  <a:cubicBezTo>
                    <a:pt x="1971" y="1586"/>
                    <a:pt x="2140" y="1649"/>
                    <a:pt x="2329" y="1712"/>
                  </a:cubicBezTo>
                  <a:cubicBezTo>
                    <a:pt x="2511" y="1780"/>
                    <a:pt x="2694" y="1826"/>
                    <a:pt x="2876" y="1895"/>
                  </a:cubicBezTo>
                  <a:cubicBezTo>
                    <a:pt x="3082" y="1940"/>
                    <a:pt x="3287" y="1986"/>
                    <a:pt x="3493" y="2009"/>
                  </a:cubicBezTo>
                  <a:cubicBezTo>
                    <a:pt x="3584" y="2031"/>
                    <a:pt x="3675" y="2031"/>
                    <a:pt x="3767" y="2031"/>
                  </a:cubicBezTo>
                  <a:cubicBezTo>
                    <a:pt x="3835" y="2031"/>
                    <a:pt x="3881" y="2054"/>
                    <a:pt x="3926" y="2054"/>
                  </a:cubicBezTo>
                  <a:lnTo>
                    <a:pt x="4063" y="2054"/>
                  </a:lnTo>
                  <a:cubicBezTo>
                    <a:pt x="4200" y="2054"/>
                    <a:pt x="4314" y="1986"/>
                    <a:pt x="4360" y="1872"/>
                  </a:cubicBezTo>
                  <a:cubicBezTo>
                    <a:pt x="4406" y="1735"/>
                    <a:pt x="4314" y="1575"/>
                    <a:pt x="4178" y="1529"/>
                  </a:cubicBezTo>
                  <a:cubicBezTo>
                    <a:pt x="4086" y="1506"/>
                    <a:pt x="3995" y="1484"/>
                    <a:pt x="3926" y="1461"/>
                  </a:cubicBezTo>
                  <a:cubicBezTo>
                    <a:pt x="3835" y="1461"/>
                    <a:pt x="3767" y="1461"/>
                    <a:pt x="3698" y="1438"/>
                  </a:cubicBezTo>
                  <a:cubicBezTo>
                    <a:pt x="3538" y="1438"/>
                    <a:pt x="3401" y="1392"/>
                    <a:pt x="3265" y="1370"/>
                  </a:cubicBezTo>
                  <a:cubicBezTo>
                    <a:pt x="2922" y="1301"/>
                    <a:pt x="2580" y="1210"/>
                    <a:pt x="2260" y="1118"/>
                  </a:cubicBezTo>
                  <a:cubicBezTo>
                    <a:pt x="2100" y="1050"/>
                    <a:pt x="1941" y="1004"/>
                    <a:pt x="1758" y="936"/>
                  </a:cubicBezTo>
                  <a:cubicBezTo>
                    <a:pt x="1667" y="913"/>
                    <a:pt x="1575" y="867"/>
                    <a:pt x="1484" y="822"/>
                  </a:cubicBezTo>
                  <a:cubicBezTo>
                    <a:pt x="1393" y="799"/>
                    <a:pt x="1324" y="753"/>
                    <a:pt x="1233" y="730"/>
                  </a:cubicBezTo>
                  <a:cubicBezTo>
                    <a:pt x="1073" y="639"/>
                    <a:pt x="936" y="571"/>
                    <a:pt x="777" y="457"/>
                  </a:cubicBezTo>
                  <a:cubicBezTo>
                    <a:pt x="731" y="434"/>
                    <a:pt x="662" y="388"/>
                    <a:pt x="594" y="365"/>
                  </a:cubicBezTo>
                  <a:cubicBezTo>
                    <a:pt x="548" y="320"/>
                    <a:pt x="503" y="274"/>
                    <a:pt x="457" y="251"/>
                  </a:cubicBezTo>
                  <a:lnTo>
                    <a:pt x="434" y="228"/>
                  </a:lnTo>
                  <a:cubicBezTo>
                    <a:pt x="366" y="160"/>
                    <a:pt x="297" y="114"/>
                    <a:pt x="229" y="46"/>
                  </a:cubicBezTo>
                  <a:cubicBezTo>
                    <a:pt x="206" y="23"/>
                    <a:pt x="183" y="0"/>
                    <a:pt x="137"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5" name="Google Shape;5021;p38">
              <a:extLst>
                <a:ext uri="{FF2B5EF4-FFF2-40B4-BE49-F238E27FC236}">
                  <a16:creationId xmlns:a16="http://schemas.microsoft.com/office/drawing/2014/main" id="{FE062A78-F921-49C1-1E15-D5B42F56E3A1}"/>
                </a:ext>
              </a:extLst>
            </p:cNvPr>
            <p:cNvSpPr/>
            <p:nvPr/>
          </p:nvSpPr>
          <p:spPr>
            <a:xfrm>
              <a:off x="7232539" y="2411806"/>
              <a:ext cx="70298" cy="85074"/>
            </a:xfrm>
            <a:custGeom>
              <a:avLst/>
              <a:gdLst/>
              <a:ahLst/>
              <a:cxnLst/>
              <a:rect l="l" t="t" r="r" b="b"/>
              <a:pathLst>
                <a:path w="2512" h="3040" extrusionOk="0">
                  <a:moveTo>
                    <a:pt x="776" y="502"/>
                  </a:moveTo>
                  <a:lnTo>
                    <a:pt x="799" y="525"/>
                  </a:lnTo>
                  <a:cubicBezTo>
                    <a:pt x="799" y="502"/>
                    <a:pt x="776" y="502"/>
                    <a:pt x="776" y="502"/>
                  </a:cubicBezTo>
                  <a:close/>
                  <a:moveTo>
                    <a:pt x="115" y="0"/>
                  </a:moveTo>
                  <a:cubicBezTo>
                    <a:pt x="92" y="0"/>
                    <a:pt x="69" y="0"/>
                    <a:pt x="46" y="23"/>
                  </a:cubicBezTo>
                  <a:cubicBezTo>
                    <a:pt x="23" y="46"/>
                    <a:pt x="0" y="114"/>
                    <a:pt x="46" y="160"/>
                  </a:cubicBezTo>
                  <a:cubicBezTo>
                    <a:pt x="137" y="228"/>
                    <a:pt x="206" y="297"/>
                    <a:pt x="297" y="365"/>
                  </a:cubicBezTo>
                  <a:cubicBezTo>
                    <a:pt x="366" y="434"/>
                    <a:pt x="434" y="525"/>
                    <a:pt x="503" y="594"/>
                  </a:cubicBezTo>
                  <a:cubicBezTo>
                    <a:pt x="571" y="662"/>
                    <a:pt x="640" y="753"/>
                    <a:pt x="708" y="845"/>
                  </a:cubicBezTo>
                  <a:cubicBezTo>
                    <a:pt x="776" y="936"/>
                    <a:pt x="845" y="1027"/>
                    <a:pt x="913" y="1119"/>
                  </a:cubicBezTo>
                  <a:cubicBezTo>
                    <a:pt x="1005" y="1256"/>
                    <a:pt x="1073" y="1392"/>
                    <a:pt x="1165" y="1507"/>
                  </a:cubicBezTo>
                  <a:cubicBezTo>
                    <a:pt x="1256" y="1644"/>
                    <a:pt x="1324" y="1781"/>
                    <a:pt x="1416" y="1917"/>
                  </a:cubicBezTo>
                  <a:cubicBezTo>
                    <a:pt x="1507" y="2077"/>
                    <a:pt x="1575" y="2237"/>
                    <a:pt x="1667" y="2374"/>
                  </a:cubicBezTo>
                  <a:cubicBezTo>
                    <a:pt x="1712" y="2465"/>
                    <a:pt x="1758" y="2557"/>
                    <a:pt x="1804" y="2625"/>
                  </a:cubicBezTo>
                  <a:cubicBezTo>
                    <a:pt x="1849" y="2716"/>
                    <a:pt x="1872" y="2808"/>
                    <a:pt x="1941" y="2876"/>
                  </a:cubicBezTo>
                  <a:cubicBezTo>
                    <a:pt x="1941" y="2899"/>
                    <a:pt x="1963" y="2922"/>
                    <a:pt x="1963" y="2945"/>
                  </a:cubicBezTo>
                  <a:cubicBezTo>
                    <a:pt x="2009" y="2967"/>
                    <a:pt x="2055" y="3013"/>
                    <a:pt x="2100" y="3013"/>
                  </a:cubicBezTo>
                  <a:cubicBezTo>
                    <a:pt x="2139" y="3032"/>
                    <a:pt x="2173" y="3039"/>
                    <a:pt x="2206" y="3039"/>
                  </a:cubicBezTo>
                  <a:cubicBezTo>
                    <a:pt x="2250" y="3039"/>
                    <a:pt x="2289" y="3026"/>
                    <a:pt x="2329" y="3013"/>
                  </a:cubicBezTo>
                  <a:cubicBezTo>
                    <a:pt x="2420" y="2967"/>
                    <a:pt x="2466" y="2899"/>
                    <a:pt x="2488" y="2830"/>
                  </a:cubicBezTo>
                  <a:cubicBezTo>
                    <a:pt x="2488" y="2808"/>
                    <a:pt x="2488" y="2785"/>
                    <a:pt x="2511" y="2762"/>
                  </a:cubicBezTo>
                  <a:cubicBezTo>
                    <a:pt x="2511" y="2694"/>
                    <a:pt x="2488" y="2648"/>
                    <a:pt x="2466" y="2602"/>
                  </a:cubicBezTo>
                  <a:cubicBezTo>
                    <a:pt x="2443" y="2534"/>
                    <a:pt x="2420" y="2465"/>
                    <a:pt x="2374" y="2397"/>
                  </a:cubicBezTo>
                  <a:cubicBezTo>
                    <a:pt x="2329" y="2328"/>
                    <a:pt x="2306" y="2260"/>
                    <a:pt x="2260" y="2214"/>
                  </a:cubicBezTo>
                  <a:cubicBezTo>
                    <a:pt x="2184" y="2081"/>
                    <a:pt x="2108" y="1964"/>
                    <a:pt x="2032" y="1849"/>
                  </a:cubicBezTo>
                  <a:lnTo>
                    <a:pt x="2032" y="1849"/>
                  </a:lnTo>
                  <a:cubicBezTo>
                    <a:pt x="2032" y="1849"/>
                    <a:pt x="2032" y="1849"/>
                    <a:pt x="2032" y="1849"/>
                  </a:cubicBezTo>
                  <a:cubicBezTo>
                    <a:pt x="2025" y="1839"/>
                    <a:pt x="2019" y="1830"/>
                    <a:pt x="2012" y="1820"/>
                  </a:cubicBezTo>
                  <a:lnTo>
                    <a:pt x="2012" y="1820"/>
                  </a:lnTo>
                  <a:cubicBezTo>
                    <a:pt x="2004" y="1807"/>
                    <a:pt x="1995" y="1794"/>
                    <a:pt x="1986" y="1781"/>
                  </a:cubicBezTo>
                  <a:lnTo>
                    <a:pt x="1986" y="1781"/>
                  </a:lnTo>
                  <a:cubicBezTo>
                    <a:pt x="1986" y="1781"/>
                    <a:pt x="1986" y="1781"/>
                    <a:pt x="1986" y="1781"/>
                  </a:cubicBezTo>
                  <a:lnTo>
                    <a:pt x="1986" y="1781"/>
                  </a:lnTo>
                  <a:cubicBezTo>
                    <a:pt x="1910" y="1667"/>
                    <a:pt x="1830" y="1556"/>
                    <a:pt x="1735" y="1461"/>
                  </a:cubicBezTo>
                  <a:cubicBezTo>
                    <a:pt x="1644" y="1347"/>
                    <a:pt x="1553" y="1233"/>
                    <a:pt x="1438" y="1141"/>
                  </a:cubicBezTo>
                  <a:cubicBezTo>
                    <a:pt x="1347" y="1027"/>
                    <a:pt x="1233" y="913"/>
                    <a:pt x="1119" y="822"/>
                  </a:cubicBezTo>
                  <a:cubicBezTo>
                    <a:pt x="1028" y="708"/>
                    <a:pt x="913" y="616"/>
                    <a:pt x="799" y="525"/>
                  </a:cubicBezTo>
                  <a:cubicBezTo>
                    <a:pt x="708" y="457"/>
                    <a:pt x="617" y="388"/>
                    <a:pt x="548" y="320"/>
                  </a:cubicBezTo>
                  <a:cubicBezTo>
                    <a:pt x="457" y="251"/>
                    <a:pt x="388" y="183"/>
                    <a:pt x="297" y="114"/>
                  </a:cubicBezTo>
                  <a:lnTo>
                    <a:pt x="297" y="114"/>
                  </a:lnTo>
                  <a:lnTo>
                    <a:pt x="320" y="137"/>
                  </a:lnTo>
                  <a:cubicBezTo>
                    <a:pt x="297" y="114"/>
                    <a:pt x="274" y="91"/>
                    <a:pt x="229" y="69"/>
                  </a:cubicBezTo>
                  <a:lnTo>
                    <a:pt x="251" y="69"/>
                  </a:lnTo>
                  <a:cubicBezTo>
                    <a:pt x="229" y="69"/>
                    <a:pt x="206" y="46"/>
                    <a:pt x="183" y="23"/>
                  </a:cubicBezTo>
                  <a:cubicBezTo>
                    <a:pt x="160" y="0"/>
                    <a:pt x="137" y="0"/>
                    <a:pt x="115"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6" name="Google Shape;5022;p38">
              <a:extLst>
                <a:ext uri="{FF2B5EF4-FFF2-40B4-BE49-F238E27FC236}">
                  <a16:creationId xmlns:a16="http://schemas.microsoft.com/office/drawing/2014/main" id="{D15EF2DE-EE9E-196B-A616-2DB57F037DCF}"/>
                </a:ext>
              </a:extLst>
            </p:cNvPr>
            <p:cNvSpPr/>
            <p:nvPr/>
          </p:nvSpPr>
          <p:spPr>
            <a:xfrm>
              <a:off x="7118192" y="2706265"/>
              <a:ext cx="53060" cy="135475"/>
            </a:xfrm>
            <a:custGeom>
              <a:avLst/>
              <a:gdLst/>
              <a:ahLst/>
              <a:cxnLst/>
              <a:rect l="l" t="t" r="r" b="b"/>
              <a:pathLst>
                <a:path w="1896" h="4841" extrusionOk="0">
                  <a:moveTo>
                    <a:pt x="1256" y="1"/>
                  </a:moveTo>
                  <a:cubicBezTo>
                    <a:pt x="1233" y="1"/>
                    <a:pt x="1233" y="1"/>
                    <a:pt x="1233" y="23"/>
                  </a:cubicBezTo>
                  <a:cubicBezTo>
                    <a:pt x="1142" y="23"/>
                    <a:pt x="1073" y="46"/>
                    <a:pt x="1005" y="115"/>
                  </a:cubicBezTo>
                  <a:cubicBezTo>
                    <a:pt x="959" y="183"/>
                    <a:pt x="914" y="274"/>
                    <a:pt x="937" y="366"/>
                  </a:cubicBezTo>
                  <a:cubicBezTo>
                    <a:pt x="959" y="548"/>
                    <a:pt x="982" y="731"/>
                    <a:pt x="982" y="914"/>
                  </a:cubicBezTo>
                  <a:cubicBezTo>
                    <a:pt x="1005" y="1096"/>
                    <a:pt x="1005" y="1279"/>
                    <a:pt x="1005" y="1484"/>
                  </a:cubicBezTo>
                  <a:cubicBezTo>
                    <a:pt x="982" y="1827"/>
                    <a:pt x="914" y="2146"/>
                    <a:pt x="822" y="2489"/>
                  </a:cubicBezTo>
                  <a:cubicBezTo>
                    <a:pt x="754" y="2785"/>
                    <a:pt x="685" y="3059"/>
                    <a:pt x="594" y="3333"/>
                  </a:cubicBezTo>
                  <a:cubicBezTo>
                    <a:pt x="548" y="3470"/>
                    <a:pt x="480" y="3607"/>
                    <a:pt x="412" y="3744"/>
                  </a:cubicBezTo>
                  <a:cubicBezTo>
                    <a:pt x="366" y="3881"/>
                    <a:pt x="297" y="3995"/>
                    <a:pt x="229" y="4109"/>
                  </a:cubicBezTo>
                  <a:cubicBezTo>
                    <a:pt x="183" y="4178"/>
                    <a:pt x="115" y="4246"/>
                    <a:pt x="69" y="4315"/>
                  </a:cubicBezTo>
                  <a:cubicBezTo>
                    <a:pt x="69" y="4315"/>
                    <a:pt x="46" y="4337"/>
                    <a:pt x="46" y="4360"/>
                  </a:cubicBezTo>
                  <a:cubicBezTo>
                    <a:pt x="24" y="4383"/>
                    <a:pt x="24" y="4429"/>
                    <a:pt x="1" y="4452"/>
                  </a:cubicBezTo>
                  <a:cubicBezTo>
                    <a:pt x="1" y="4543"/>
                    <a:pt x="1" y="4611"/>
                    <a:pt x="46" y="4680"/>
                  </a:cubicBezTo>
                  <a:cubicBezTo>
                    <a:pt x="121" y="4785"/>
                    <a:pt x="236" y="4840"/>
                    <a:pt x="344" y="4840"/>
                  </a:cubicBezTo>
                  <a:cubicBezTo>
                    <a:pt x="401" y="4840"/>
                    <a:pt x="456" y="4825"/>
                    <a:pt x="503" y="4794"/>
                  </a:cubicBezTo>
                  <a:cubicBezTo>
                    <a:pt x="526" y="4771"/>
                    <a:pt x="571" y="4748"/>
                    <a:pt x="571" y="4725"/>
                  </a:cubicBezTo>
                  <a:cubicBezTo>
                    <a:pt x="640" y="4725"/>
                    <a:pt x="685" y="4703"/>
                    <a:pt x="754" y="4680"/>
                  </a:cubicBezTo>
                  <a:cubicBezTo>
                    <a:pt x="777" y="4657"/>
                    <a:pt x="800" y="4634"/>
                    <a:pt x="800" y="4611"/>
                  </a:cubicBezTo>
                  <a:cubicBezTo>
                    <a:pt x="822" y="4588"/>
                    <a:pt x="845" y="4588"/>
                    <a:pt x="845" y="4566"/>
                  </a:cubicBezTo>
                  <a:cubicBezTo>
                    <a:pt x="868" y="4520"/>
                    <a:pt x="914" y="4474"/>
                    <a:pt x="937" y="4429"/>
                  </a:cubicBezTo>
                  <a:cubicBezTo>
                    <a:pt x="982" y="4360"/>
                    <a:pt x="1005" y="4292"/>
                    <a:pt x="1051" y="4223"/>
                  </a:cubicBezTo>
                  <a:cubicBezTo>
                    <a:pt x="1096" y="4132"/>
                    <a:pt x="1142" y="4041"/>
                    <a:pt x="1165" y="3949"/>
                  </a:cubicBezTo>
                  <a:cubicBezTo>
                    <a:pt x="1210" y="3858"/>
                    <a:pt x="1256" y="3767"/>
                    <a:pt x="1302" y="3675"/>
                  </a:cubicBezTo>
                  <a:cubicBezTo>
                    <a:pt x="1439" y="3379"/>
                    <a:pt x="1553" y="3082"/>
                    <a:pt x="1644" y="2762"/>
                  </a:cubicBezTo>
                  <a:cubicBezTo>
                    <a:pt x="1690" y="2625"/>
                    <a:pt x="1735" y="2466"/>
                    <a:pt x="1758" y="2329"/>
                  </a:cubicBezTo>
                  <a:cubicBezTo>
                    <a:pt x="1804" y="2169"/>
                    <a:pt x="1827" y="2032"/>
                    <a:pt x="1850" y="1872"/>
                  </a:cubicBezTo>
                  <a:cubicBezTo>
                    <a:pt x="1872" y="1576"/>
                    <a:pt x="1895" y="1256"/>
                    <a:pt x="1850" y="936"/>
                  </a:cubicBezTo>
                  <a:cubicBezTo>
                    <a:pt x="1827" y="822"/>
                    <a:pt x="1827" y="731"/>
                    <a:pt x="1781" y="640"/>
                  </a:cubicBezTo>
                  <a:cubicBezTo>
                    <a:pt x="1758" y="594"/>
                    <a:pt x="1735" y="548"/>
                    <a:pt x="1713" y="503"/>
                  </a:cubicBezTo>
                  <a:cubicBezTo>
                    <a:pt x="1713" y="457"/>
                    <a:pt x="1690" y="434"/>
                    <a:pt x="1667" y="411"/>
                  </a:cubicBezTo>
                  <a:cubicBezTo>
                    <a:pt x="1644" y="366"/>
                    <a:pt x="1598" y="343"/>
                    <a:pt x="1576" y="343"/>
                  </a:cubicBezTo>
                  <a:cubicBezTo>
                    <a:pt x="1576" y="320"/>
                    <a:pt x="1576" y="320"/>
                    <a:pt x="1576" y="320"/>
                  </a:cubicBezTo>
                  <a:cubicBezTo>
                    <a:pt x="1553" y="229"/>
                    <a:pt x="1530" y="160"/>
                    <a:pt x="1462" y="92"/>
                  </a:cubicBezTo>
                  <a:cubicBezTo>
                    <a:pt x="1416" y="46"/>
                    <a:pt x="1325" y="1"/>
                    <a:pt x="1256"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7" name="Google Shape;5023;p38">
              <a:extLst>
                <a:ext uri="{FF2B5EF4-FFF2-40B4-BE49-F238E27FC236}">
                  <a16:creationId xmlns:a16="http://schemas.microsoft.com/office/drawing/2014/main" id="{0C096EC6-8316-6C0E-5E8D-6E84590B63FC}"/>
                </a:ext>
              </a:extLst>
            </p:cNvPr>
            <p:cNvSpPr/>
            <p:nvPr/>
          </p:nvSpPr>
          <p:spPr>
            <a:xfrm>
              <a:off x="6997465" y="2865947"/>
              <a:ext cx="120112" cy="65821"/>
            </a:xfrm>
            <a:custGeom>
              <a:avLst/>
              <a:gdLst/>
              <a:ahLst/>
              <a:cxnLst/>
              <a:rect l="l" t="t" r="r" b="b"/>
              <a:pathLst>
                <a:path w="4292" h="2352" extrusionOk="0">
                  <a:moveTo>
                    <a:pt x="3402" y="1"/>
                  </a:moveTo>
                  <a:cubicBezTo>
                    <a:pt x="3288" y="1"/>
                    <a:pt x="3196" y="69"/>
                    <a:pt x="3128" y="138"/>
                  </a:cubicBezTo>
                  <a:cubicBezTo>
                    <a:pt x="3059" y="206"/>
                    <a:pt x="2991" y="252"/>
                    <a:pt x="2945" y="320"/>
                  </a:cubicBezTo>
                  <a:cubicBezTo>
                    <a:pt x="2808" y="435"/>
                    <a:pt x="2671" y="526"/>
                    <a:pt x="2534" y="617"/>
                  </a:cubicBezTo>
                  <a:cubicBezTo>
                    <a:pt x="2375" y="731"/>
                    <a:pt x="2238" y="823"/>
                    <a:pt x="2078" y="891"/>
                  </a:cubicBezTo>
                  <a:cubicBezTo>
                    <a:pt x="1941" y="960"/>
                    <a:pt x="1804" y="1028"/>
                    <a:pt x="1667" y="1074"/>
                  </a:cubicBezTo>
                  <a:cubicBezTo>
                    <a:pt x="1507" y="1119"/>
                    <a:pt x="1347" y="1188"/>
                    <a:pt x="1165" y="1233"/>
                  </a:cubicBezTo>
                  <a:cubicBezTo>
                    <a:pt x="1028" y="1302"/>
                    <a:pt x="868" y="1348"/>
                    <a:pt x="708" y="1416"/>
                  </a:cubicBezTo>
                  <a:cubicBezTo>
                    <a:pt x="640" y="1439"/>
                    <a:pt x="549" y="1462"/>
                    <a:pt x="480" y="1485"/>
                  </a:cubicBezTo>
                  <a:cubicBezTo>
                    <a:pt x="434" y="1507"/>
                    <a:pt x="389" y="1507"/>
                    <a:pt x="343" y="1530"/>
                  </a:cubicBezTo>
                  <a:cubicBezTo>
                    <a:pt x="275" y="1553"/>
                    <a:pt x="206" y="1553"/>
                    <a:pt x="160" y="1599"/>
                  </a:cubicBezTo>
                  <a:cubicBezTo>
                    <a:pt x="115" y="1621"/>
                    <a:pt x="69" y="1667"/>
                    <a:pt x="46" y="1736"/>
                  </a:cubicBezTo>
                  <a:cubicBezTo>
                    <a:pt x="24" y="1804"/>
                    <a:pt x="1" y="1895"/>
                    <a:pt x="24" y="1964"/>
                  </a:cubicBezTo>
                  <a:cubicBezTo>
                    <a:pt x="69" y="2032"/>
                    <a:pt x="69" y="2078"/>
                    <a:pt x="138" y="2124"/>
                  </a:cubicBezTo>
                  <a:cubicBezTo>
                    <a:pt x="206" y="2169"/>
                    <a:pt x="229" y="2169"/>
                    <a:pt x="320" y="2192"/>
                  </a:cubicBezTo>
                  <a:cubicBezTo>
                    <a:pt x="343" y="2215"/>
                    <a:pt x="343" y="2215"/>
                    <a:pt x="366" y="2215"/>
                  </a:cubicBezTo>
                  <a:cubicBezTo>
                    <a:pt x="480" y="2261"/>
                    <a:pt x="571" y="2306"/>
                    <a:pt x="685" y="2329"/>
                  </a:cubicBezTo>
                  <a:cubicBezTo>
                    <a:pt x="800" y="2329"/>
                    <a:pt x="914" y="2352"/>
                    <a:pt x="1028" y="2352"/>
                  </a:cubicBezTo>
                  <a:cubicBezTo>
                    <a:pt x="1256" y="2352"/>
                    <a:pt x="1484" y="2306"/>
                    <a:pt x="1713" y="2238"/>
                  </a:cubicBezTo>
                  <a:cubicBezTo>
                    <a:pt x="2032" y="2169"/>
                    <a:pt x="2306" y="2010"/>
                    <a:pt x="2580" y="1873"/>
                  </a:cubicBezTo>
                  <a:cubicBezTo>
                    <a:pt x="2831" y="1758"/>
                    <a:pt x="3082" y="1621"/>
                    <a:pt x="3310" y="1439"/>
                  </a:cubicBezTo>
                  <a:cubicBezTo>
                    <a:pt x="3402" y="1348"/>
                    <a:pt x="3516" y="1279"/>
                    <a:pt x="3584" y="1165"/>
                  </a:cubicBezTo>
                  <a:cubicBezTo>
                    <a:pt x="3653" y="1097"/>
                    <a:pt x="3721" y="1005"/>
                    <a:pt x="3790" y="937"/>
                  </a:cubicBezTo>
                  <a:cubicBezTo>
                    <a:pt x="3927" y="731"/>
                    <a:pt x="4086" y="549"/>
                    <a:pt x="4223" y="366"/>
                  </a:cubicBezTo>
                  <a:cubicBezTo>
                    <a:pt x="4292" y="275"/>
                    <a:pt x="4292" y="161"/>
                    <a:pt x="4223" y="92"/>
                  </a:cubicBezTo>
                  <a:cubicBezTo>
                    <a:pt x="4195" y="64"/>
                    <a:pt x="4154" y="51"/>
                    <a:pt x="4111" y="51"/>
                  </a:cubicBezTo>
                  <a:cubicBezTo>
                    <a:pt x="4052" y="51"/>
                    <a:pt x="3989" y="75"/>
                    <a:pt x="3949" y="115"/>
                  </a:cubicBezTo>
                  <a:cubicBezTo>
                    <a:pt x="3881" y="206"/>
                    <a:pt x="3813" y="298"/>
                    <a:pt x="3721" y="389"/>
                  </a:cubicBezTo>
                  <a:cubicBezTo>
                    <a:pt x="3721" y="366"/>
                    <a:pt x="3721" y="320"/>
                    <a:pt x="3721" y="298"/>
                  </a:cubicBezTo>
                  <a:cubicBezTo>
                    <a:pt x="3721" y="252"/>
                    <a:pt x="3698" y="229"/>
                    <a:pt x="3698" y="183"/>
                  </a:cubicBezTo>
                  <a:cubicBezTo>
                    <a:pt x="3698" y="206"/>
                    <a:pt x="3698" y="206"/>
                    <a:pt x="3698" y="206"/>
                  </a:cubicBezTo>
                  <a:cubicBezTo>
                    <a:pt x="3676" y="138"/>
                    <a:pt x="3630" y="69"/>
                    <a:pt x="3561" y="47"/>
                  </a:cubicBezTo>
                  <a:lnTo>
                    <a:pt x="3539" y="47"/>
                  </a:lnTo>
                  <a:cubicBezTo>
                    <a:pt x="3516" y="24"/>
                    <a:pt x="3470" y="1"/>
                    <a:pt x="3424"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8" name="Google Shape;5024;p38">
              <a:extLst>
                <a:ext uri="{FF2B5EF4-FFF2-40B4-BE49-F238E27FC236}">
                  <a16:creationId xmlns:a16="http://schemas.microsoft.com/office/drawing/2014/main" id="{FC3CA44D-EC80-37EB-9A7A-35233748653A}"/>
                </a:ext>
              </a:extLst>
            </p:cNvPr>
            <p:cNvSpPr/>
            <p:nvPr/>
          </p:nvSpPr>
          <p:spPr>
            <a:xfrm>
              <a:off x="6588660" y="2304484"/>
              <a:ext cx="54963" cy="43461"/>
            </a:xfrm>
            <a:custGeom>
              <a:avLst/>
              <a:gdLst/>
              <a:ahLst/>
              <a:cxnLst/>
              <a:rect l="l" t="t" r="r" b="b"/>
              <a:pathLst>
                <a:path w="1964" h="1553" extrusionOk="0">
                  <a:moveTo>
                    <a:pt x="1507" y="0"/>
                  </a:moveTo>
                  <a:cubicBezTo>
                    <a:pt x="1438" y="0"/>
                    <a:pt x="1370" y="0"/>
                    <a:pt x="1302" y="23"/>
                  </a:cubicBezTo>
                  <a:cubicBezTo>
                    <a:pt x="1187" y="23"/>
                    <a:pt x="1096" y="46"/>
                    <a:pt x="982" y="69"/>
                  </a:cubicBezTo>
                  <a:cubicBezTo>
                    <a:pt x="891" y="69"/>
                    <a:pt x="777" y="92"/>
                    <a:pt x="685" y="92"/>
                  </a:cubicBezTo>
                  <a:cubicBezTo>
                    <a:pt x="571" y="115"/>
                    <a:pt x="457" y="115"/>
                    <a:pt x="366" y="137"/>
                  </a:cubicBezTo>
                  <a:cubicBezTo>
                    <a:pt x="274" y="160"/>
                    <a:pt x="183" y="183"/>
                    <a:pt x="115" y="252"/>
                  </a:cubicBezTo>
                  <a:cubicBezTo>
                    <a:pt x="23" y="320"/>
                    <a:pt x="1" y="434"/>
                    <a:pt x="1" y="525"/>
                  </a:cubicBezTo>
                  <a:cubicBezTo>
                    <a:pt x="1" y="571"/>
                    <a:pt x="23" y="617"/>
                    <a:pt x="23" y="662"/>
                  </a:cubicBezTo>
                  <a:cubicBezTo>
                    <a:pt x="46" y="754"/>
                    <a:pt x="92" y="822"/>
                    <a:pt x="115" y="914"/>
                  </a:cubicBezTo>
                  <a:cubicBezTo>
                    <a:pt x="137" y="982"/>
                    <a:pt x="183" y="1050"/>
                    <a:pt x="206" y="1119"/>
                  </a:cubicBezTo>
                  <a:cubicBezTo>
                    <a:pt x="229" y="1210"/>
                    <a:pt x="229" y="1302"/>
                    <a:pt x="229" y="1370"/>
                  </a:cubicBezTo>
                  <a:cubicBezTo>
                    <a:pt x="252" y="1484"/>
                    <a:pt x="366" y="1553"/>
                    <a:pt x="457" y="1553"/>
                  </a:cubicBezTo>
                  <a:cubicBezTo>
                    <a:pt x="571" y="1530"/>
                    <a:pt x="617" y="1416"/>
                    <a:pt x="617" y="1324"/>
                  </a:cubicBezTo>
                  <a:cubicBezTo>
                    <a:pt x="617" y="1241"/>
                    <a:pt x="598" y="1157"/>
                    <a:pt x="594" y="1073"/>
                  </a:cubicBezTo>
                  <a:lnTo>
                    <a:pt x="617" y="1073"/>
                  </a:lnTo>
                  <a:cubicBezTo>
                    <a:pt x="617" y="1096"/>
                    <a:pt x="617" y="1119"/>
                    <a:pt x="617" y="1142"/>
                  </a:cubicBezTo>
                  <a:cubicBezTo>
                    <a:pt x="617" y="1187"/>
                    <a:pt x="640" y="1233"/>
                    <a:pt x="662" y="1256"/>
                  </a:cubicBezTo>
                  <a:cubicBezTo>
                    <a:pt x="708" y="1302"/>
                    <a:pt x="754" y="1324"/>
                    <a:pt x="822" y="1347"/>
                  </a:cubicBezTo>
                  <a:cubicBezTo>
                    <a:pt x="853" y="1355"/>
                    <a:pt x="883" y="1357"/>
                    <a:pt x="914" y="1357"/>
                  </a:cubicBezTo>
                  <a:cubicBezTo>
                    <a:pt x="974" y="1357"/>
                    <a:pt x="1035" y="1347"/>
                    <a:pt x="1096" y="1347"/>
                  </a:cubicBezTo>
                  <a:cubicBezTo>
                    <a:pt x="1142" y="1324"/>
                    <a:pt x="1187" y="1324"/>
                    <a:pt x="1233" y="1324"/>
                  </a:cubicBezTo>
                  <a:cubicBezTo>
                    <a:pt x="1302" y="1302"/>
                    <a:pt x="1347" y="1302"/>
                    <a:pt x="1416" y="1279"/>
                  </a:cubicBezTo>
                  <a:cubicBezTo>
                    <a:pt x="1438" y="1279"/>
                    <a:pt x="1484" y="1256"/>
                    <a:pt x="1530" y="1256"/>
                  </a:cubicBezTo>
                  <a:cubicBezTo>
                    <a:pt x="1598" y="1233"/>
                    <a:pt x="1644" y="1187"/>
                    <a:pt x="1712" y="1165"/>
                  </a:cubicBezTo>
                  <a:cubicBezTo>
                    <a:pt x="1735" y="1142"/>
                    <a:pt x="1781" y="1096"/>
                    <a:pt x="1781" y="1050"/>
                  </a:cubicBezTo>
                  <a:cubicBezTo>
                    <a:pt x="1895" y="1005"/>
                    <a:pt x="1941" y="845"/>
                    <a:pt x="1895" y="754"/>
                  </a:cubicBezTo>
                  <a:cubicBezTo>
                    <a:pt x="1872" y="731"/>
                    <a:pt x="1872" y="731"/>
                    <a:pt x="1872" y="731"/>
                  </a:cubicBezTo>
                  <a:cubicBezTo>
                    <a:pt x="1895" y="685"/>
                    <a:pt x="1918" y="662"/>
                    <a:pt x="1918" y="640"/>
                  </a:cubicBezTo>
                  <a:cubicBezTo>
                    <a:pt x="1963" y="548"/>
                    <a:pt x="1941" y="480"/>
                    <a:pt x="1895" y="389"/>
                  </a:cubicBezTo>
                  <a:cubicBezTo>
                    <a:pt x="1872" y="366"/>
                    <a:pt x="1872" y="366"/>
                    <a:pt x="1849" y="343"/>
                  </a:cubicBezTo>
                  <a:cubicBezTo>
                    <a:pt x="1849" y="343"/>
                    <a:pt x="1849" y="343"/>
                    <a:pt x="1849" y="320"/>
                  </a:cubicBezTo>
                  <a:cubicBezTo>
                    <a:pt x="1849" y="206"/>
                    <a:pt x="1781" y="69"/>
                    <a:pt x="1667" y="23"/>
                  </a:cubicBezTo>
                  <a:cubicBezTo>
                    <a:pt x="1621" y="0"/>
                    <a:pt x="1553" y="0"/>
                    <a:pt x="1507"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9" name="Google Shape;5025;p38">
              <a:extLst>
                <a:ext uri="{FF2B5EF4-FFF2-40B4-BE49-F238E27FC236}">
                  <a16:creationId xmlns:a16="http://schemas.microsoft.com/office/drawing/2014/main" id="{96246247-02D1-54AA-04BF-8BFBBA8910A2}"/>
                </a:ext>
              </a:extLst>
            </p:cNvPr>
            <p:cNvSpPr/>
            <p:nvPr/>
          </p:nvSpPr>
          <p:spPr>
            <a:xfrm>
              <a:off x="6294202" y="2323654"/>
              <a:ext cx="330251" cy="90084"/>
            </a:xfrm>
            <a:custGeom>
              <a:avLst/>
              <a:gdLst/>
              <a:ahLst/>
              <a:cxnLst/>
              <a:rect l="l" t="t" r="r" b="b"/>
              <a:pathLst>
                <a:path w="11801" h="3219" extrusionOk="0">
                  <a:moveTo>
                    <a:pt x="11436" y="0"/>
                  </a:moveTo>
                  <a:cubicBezTo>
                    <a:pt x="11139" y="23"/>
                    <a:pt x="10842" y="92"/>
                    <a:pt x="10545" y="137"/>
                  </a:cubicBezTo>
                  <a:cubicBezTo>
                    <a:pt x="10249" y="183"/>
                    <a:pt x="9952" y="251"/>
                    <a:pt x="9655" y="320"/>
                  </a:cubicBezTo>
                  <a:cubicBezTo>
                    <a:pt x="9336" y="365"/>
                    <a:pt x="9039" y="434"/>
                    <a:pt x="8742" y="480"/>
                  </a:cubicBezTo>
                  <a:cubicBezTo>
                    <a:pt x="8445" y="525"/>
                    <a:pt x="8171" y="594"/>
                    <a:pt x="7875" y="662"/>
                  </a:cubicBezTo>
                  <a:cubicBezTo>
                    <a:pt x="7578" y="731"/>
                    <a:pt x="7281" y="799"/>
                    <a:pt x="6985" y="868"/>
                  </a:cubicBezTo>
                  <a:cubicBezTo>
                    <a:pt x="6688" y="936"/>
                    <a:pt x="6391" y="1005"/>
                    <a:pt x="6094" y="1073"/>
                  </a:cubicBezTo>
                  <a:cubicBezTo>
                    <a:pt x="5957" y="1096"/>
                    <a:pt x="5798" y="1142"/>
                    <a:pt x="5661" y="1164"/>
                  </a:cubicBezTo>
                  <a:cubicBezTo>
                    <a:pt x="5524" y="1210"/>
                    <a:pt x="5387" y="1233"/>
                    <a:pt x="5250" y="1278"/>
                  </a:cubicBezTo>
                  <a:cubicBezTo>
                    <a:pt x="4953" y="1347"/>
                    <a:pt x="4679" y="1415"/>
                    <a:pt x="4405" y="1507"/>
                  </a:cubicBezTo>
                  <a:cubicBezTo>
                    <a:pt x="4268" y="1530"/>
                    <a:pt x="4131" y="1575"/>
                    <a:pt x="4017" y="1598"/>
                  </a:cubicBezTo>
                  <a:cubicBezTo>
                    <a:pt x="3880" y="1644"/>
                    <a:pt x="3721" y="1666"/>
                    <a:pt x="3584" y="1712"/>
                  </a:cubicBezTo>
                  <a:cubicBezTo>
                    <a:pt x="3287" y="1781"/>
                    <a:pt x="3013" y="1826"/>
                    <a:pt x="2716" y="1895"/>
                  </a:cubicBezTo>
                  <a:cubicBezTo>
                    <a:pt x="2556" y="1940"/>
                    <a:pt x="2397" y="1986"/>
                    <a:pt x="2237" y="2032"/>
                  </a:cubicBezTo>
                  <a:cubicBezTo>
                    <a:pt x="2077" y="2077"/>
                    <a:pt x="1940" y="2146"/>
                    <a:pt x="1803" y="2191"/>
                  </a:cubicBezTo>
                  <a:cubicBezTo>
                    <a:pt x="1529" y="2306"/>
                    <a:pt x="1255" y="2420"/>
                    <a:pt x="982" y="2534"/>
                  </a:cubicBezTo>
                  <a:cubicBezTo>
                    <a:pt x="867" y="2602"/>
                    <a:pt x="753" y="2648"/>
                    <a:pt x="639" y="2694"/>
                  </a:cubicBezTo>
                  <a:cubicBezTo>
                    <a:pt x="548" y="2739"/>
                    <a:pt x="434" y="2785"/>
                    <a:pt x="320" y="2808"/>
                  </a:cubicBezTo>
                  <a:cubicBezTo>
                    <a:pt x="274" y="2831"/>
                    <a:pt x="205" y="2853"/>
                    <a:pt x="160" y="2853"/>
                  </a:cubicBezTo>
                  <a:cubicBezTo>
                    <a:pt x="69" y="2876"/>
                    <a:pt x="0" y="2968"/>
                    <a:pt x="23" y="3059"/>
                  </a:cubicBezTo>
                  <a:cubicBezTo>
                    <a:pt x="23" y="3150"/>
                    <a:pt x="114" y="3219"/>
                    <a:pt x="205" y="3219"/>
                  </a:cubicBezTo>
                  <a:cubicBezTo>
                    <a:pt x="411" y="3173"/>
                    <a:pt x="571" y="3127"/>
                    <a:pt x="753" y="3059"/>
                  </a:cubicBezTo>
                  <a:lnTo>
                    <a:pt x="776" y="3059"/>
                  </a:lnTo>
                  <a:cubicBezTo>
                    <a:pt x="867" y="3036"/>
                    <a:pt x="936" y="3013"/>
                    <a:pt x="1027" y="2990"/>
                  </a:cubicBezTo>
                  <a:cubicBezTo>
                    <a:pt x="1202" y="2947"/>
                    <a:pt x="1378" y="2903"/>
                    <a:pt x="1553" y="2839"/>
                  </a:cubicBezTo>
                  <a:lnTo>
                    <a:pt x="1553" y="2839"/>
                  </a:lnTo>
                  <a:cubicBezTo>
                    <a:pt x="1552" y="2842"/>
                    <a:pt x="1552" y="2847"/>
                    <a:pt x="1552" y="2853"/>
                  </a:cubicBezTo>
                  <a:cubicBezTo>
                    <a:pt x="1552" y="2844"/>
                    <a:pt x="1556" y="2839"/>
                    <a:pt x="1562" y="2836"/>
                  </a:cubicBezTo>
                  <a:lnTo>
                    <a:pt x="1562" y="2836"/>
                  </a:lnTo>
                  <a:cubicBezTo>
                    <a:pt x="1564" y="2835"/>
                    <a:pt x="1567" y="2833"/>
                    <a:pt x="1570" y="2832"/>
                  </a:cubicBezTo>
                  <a:lnTo>
                    <a:pt x="1570" y="2832"/>
                  </a:lnTo>
                  <a:cubicBezTo>
                    <a:pt x="1578" y="2831"/>
                    <a:pt x="1588" y="2831"/>
                    <a:pt x="1598" y="2831"/>
                  </a:cubicBezTo>
                  <a:cubicBezTo>
                    <a:pt x="1712" y="2808"/>
                    <a:pt x="1803" y="2762"/>
                    <a:pt x="1917" y="2739"/>
                  </a:cubicBezTo>
                  <a:cubicBezTo>
                    <a:pt x="2054" y="2694"/>
                    <a:pt x="2191" y="2648"/>
                    <a:pt x="2328" y="2625"/>
                  </a:cubicBezTo>
                  <a:cubicBezTo>
                    <a:pt x="2602" y="2557"/>
                    <a:pt x="2876" y="2488"/>
                    <a:pt x="3150" y="2443"/>
                  </a:cubicBezTo>
                  <a:cubicBezTo>
                    <a:pt x="3447" y="2397"/>
                    <a:pt x="3721" y="2328"/>
                    <a:pt x="4017" y="2260"/>
                  </a:cubicBezTo>
                  <a:cubicBezTo>
                    <a:pt x="4154" y="2237"/>
                    <a:pt x="4291" y="2191"/>
                    <a:pt x="4428" y="2169"/>
                  </a:cubicBezTo>
                  <a:cubicBezTo>
                    <a:pt x="4565" y="2123"/>
                    <a:pt x="4702" y="2100"/>
                    <a:pt x="4839" y="2055"/>
                  </a:cubicBezTo>
                  <a:cubicBezTo>
                    <a:pt x="5113" y="1986"/>
                    <a:pt x="5387" y="1918"/>
                    <a:pt x="5661" y="1849"/>
                  </a:cubicBezTo>
                  <a:cubicBezTo>
                    <a:pt x="5957" y="1781"/>
                    <a:pt x="6254" y="1712"/>
                    <a:pt x="6551" y="1644"/>
                  </a:cubicBezTo>
                  <a:cubicBezTo>
                    <a:pt x="6848" y="1575"/>
                    <a:pt x="7144" y="1507"/>
                    <a:pt x="7441" y="1438"/>
                  </a:cubicBezTo>
                  <a:cubicBezTo>
                    <a:pt x="7715" y="1370"/>
                    <a:pt x="8012" y="1301"/>
                    <a:pt x="8308" y="1233"/>
                  </a:cubicBezTo>
                  <a:cubicBezTo>
                    <a:pt x="8445" y="1210"/>
                    <a:pt x="8605" y="1164"/>
                    <a:pt x="8765" y="1142"/>
                  </a:cubicBezTo>
                  <a:cubicBezTo>
                    <a:pt x="8902" y="1119"/>
                    <a:pt x="9039" y="1096"/>
                    <a:pt x="9176" y="1073"/>
                  </a:cubicBezTo>
                  <a:cubicBezTo>
                    <a:pt x="9564" y="1005"/>
                    <a:pt x="9952" y="913"/>
                    <a:pt x="10340" y="845"/>
                  </a:cubicBezTo>
                  <a:cubicBezTo>
                    <a:pt x="10568" y="799"/>
                    <a:pt x="10774" y="753"/>
                    <a:pt x="10979" y="731"/>
                  </a:cubicBezTo>
                  <a:cubicBezTo>
                    <a:pt x="11070" y="708"/>
                    <a:pt x="11184" y="685"/>
                    <a:pt x="11276" y="685"/>
                  </a:cubicBezTo>
                  <a:cubicBezTo>
                    <a:pt x="11321" y="662"/>
                    <a:pt x="11367" y="662"/>
                    <a:pt x="11413" y="662"/>
                  </a:cubicBezTo>
                  <a:cubicBezTo>
                    <a:pt x="11481" y="639"/>
                    <a:pt x="11550" y="617"/>
                    <a:pt x="11618" y="594"/>
                  </a:cubicBezTo>
                  <a:cubicBezTo>
                    <a:pt x="11664" y="571"/>
                    <a:pt x="11709" y="548"/>
                    <a:pt x="11732" y="502"/>
                  </a:cubicBezTo>
                  <a:cubicBezTo>
                    <a:pt x="11801" y="434"/>
                    <a:pt x="11801" y="343"/>
                    <a:pt x="11801" y="251"/>
                  </a:cubicBezTo>
                  <a:cubicBezTo>
                    <a:pt x="11778" y="92"/>
                    <a:pt x="11641" y="0"/>
                    <a:pt x="11481"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0" name="Google Shape;5026;p38">
              <a:extLst>
                <a:ext uri="{FF2B5EF4-FFF2-40B4-BE49-F238E27FC236}">
                  <a16:creationId xmlns:a16="http://schemas.microsoft.com/office/drawing/2014/main" id="{199BEC79-2DFF-C6AC-1377-D69268F167C6}"/>
                </a:ext>
              </a:extLst>
            </p:cNvPr>
            <p:cNvSpPr/>
            <p:nvPr/>
          </p:nvSpPr>
          <p:spPr>
            <a:xfrm>
              <a:off x="6260340" y="2288505"/>
              <a:ext cx="334729" cy="131641"/>
            </a:xfrm>
            <a:custGeom>
              <a:avLst/>
              <a:gdLst/>
              <a:ahLst/>
              <a:cxnLst/>
              <a:rect l="l" t="t" r="r" b="b"/>
              <a:pathLst>
                <a:path w="11961" h="4704" extrusionOk="0">
                  <a:moveTo>
                    <a:pt x="11550" y="1"/>
                  </a:moveTo>
                  <a:cubicBezTo>
                    <a:pt x="11299" y="24"/>
                    <a:pt x="11025" y="24"/>
                    <a:pt x="10774" y="69"/>
                  </a:cubicBezTo>
                  <a:cubicBezTo>
                    <a:pt x="10454" y="115"/>
                    <a:pt x="10158" y="161"/>
                    <a:pt x="9861" y="206"/>
                  </a:cubicBezTo>
                  <a:cubicBezTo>
                    <a:pt x="9564" y="275"/>
                    <a:pt x="9290" y="298"/>
                    <a:pt x="8993" y="366"/>
                  </a:cubicBezTo>
                  <a:cubicBezTo>
                    <a:pt x="8697" y="412"/>
                    <a:pt x="8400" y="480"/>
                    <a:pt x="8103" y="526"/>
                  </a:cubicBezTo>
                  <a:cubicBezTo>
                    <a:pt x="7784" y="594"/>
                    <a:pt x="7464" y="686"/>
                    <a:pt x="7145" y="777"/>
                  </a:cubicBezTo>
                  <a:cubicBezTo>
                    <a:pt x="6848" y="868"/>
                    <a:pt x="6574" y="960"/>
                    <a:pt x="6277" y="1051"/>
                  </a:cubicBezTo>
                  <a:cubicBezTo>
                    <a:pt x="6003" y="1142"/>
                    <a:pt x="5729" y="1211"/>
                    <a:pt x="5456" y="1325"/>
                  </a:cubicBezTo>
                  <a:cubicBezTo>
                    <a:pt x="5182" y="1416"/>
                    <a:pt x="4908" y="1507"/>
                    <a:pt x="4634" y="1599"/>
                  </a:cubicBezTo>
                  <a:cubicBezTo>
                    <a:pt x="4383" y="1713"/>
                    <a:pt x="4109" y="1804"/>
                    <a:pt x="3835" y="1895"/>
                  </a:cubicBezTo>
                  <a:cubicBezTo>
                    <a:pt x="3698" y="1941"/>
                    <a:pt x="3561" y="1987"/>
                    <a:pt x="3424" y="2055"/>
                  </a:cubicBezTo>
                  <a:cubicBezTo>
                    <a:pt x="3264" y="2101"/>
                    <a:pt x="3127" y="2169"/>
                    <a:pt x="2990" y="2238"/>
                  </a:cubicBezTo>
                  <a:cubicBezTo>
                    <a:pt x="2694" y="2375"/>
                    <a:pt x="2420" y="2534"/>
                    <a:pt x="2146" y="2649"/>
                  </a:cubicBezTo>
                  <a:cubicBezTo>
                    <a:pt x="1849" y="2786"/>
                    <a:pt x="1530" y="2945"/>
                    <a:pt x="1279" y="3151"/>
                  </a:cubicBezTo>
                  <a:cubicBezTo>
                    <a:pt x="1050" y="3311"/>
                    <a:pt x="845" y="3470"/>
                    <a:pt x="639" y="3676"/>
                  </a:cubicBezTo>
                  <a:cubicBezTo>
                    <a:pt x="525" y="3767"/>
                    <a:pt x="434" y="3881"/>
                    <a:pt x="343" y="3995"/>
                  </a:cubicBezTo>
                  <a:cubicBezTo>
                    <a:pt x="229" y="4109"/>
                    <a:pt x="137" y="4224"/>
                    <a:pt x="69" y="4338"/>
                  </a:cubicBezTo>
                  <a:cubicBezTo>
                    <a:pt x="0" y="4452"/>
                    <a:pt x="0" y="4589"/>
                    <a:pt x="114" y="4657"/>
                  </a:cubicBezTo>
                  <a:cubicBezTo>
                    <a:pt x="154" y="4687"/>
                    <a:pt x="207" y="4704"/>
                    <a:pt x="260" y="4704"/>
                  </a:cubicBezTo>
                  <a:cubicBezTo>
                    <a:pt x="328" y="4704"/>
                    <a:pt x="395" y="4676"/>
                    <a:pt x="434" y="4612"/>
                  </a:cubicBezTo>
                  <a:cubicBezTo>
                    <a:pt x="502" y="4520"/>
                    <a:pt x="571" y="4429"/>
                    <a:pt x="639" y="4338"/>
                  </a:cubicBezTo>
                  <a:cubicBezTo>
                    <a:pt x="822" y="4178"/>
                    <a:pt x="1005" y="4041"/>
                    <a:pt x="1187" y="3904"/>
                  </a:cubicBezTo>
                  <a:cubicBezTo>
                    <a:pt x="1370" y="3790"/>
                    <a:pt x="1530" y="3676"/>
                    <a:pt x="1712" y="3562"/>
                  </a:cubicBezTo>
                  <a:cubicBezTo>
                    <a:pt x="1986" y="3402"/>
                    <a:pt x="2260" y="3288"/>
                    <a:pt x="2534" y="3174"/>
                  </a:cubicBezTo>
                  <a:cubicBezTo>
                    <a:pt x="2831" y="3037"/>
                    <a:pt x="3105" y="2877"/>
                    <a:pt x="3401" y="2763"/>
                  </a:cubicBezTo>
                  <a:cubicBezTo>
                    <a:pt x="3538" y="2694"/>
                    <a:pt x="3675" y="2626"/>
                    <a:pt x="3835" y="2580"/>
                  </a:cubicBezTo>
                  <a:cubicBezTo>
                    <a:pt x="3972" y="2534"/>
                    <a:pt x="4086" y="2489"/>
                    <a:pt x="4223" y="2443"/>
                  </a:cubicBezTo>
                  <a:cubicBezTo>
                    <a:pt x="4360" y="2398"/>
                    <a:pt x="4520" y="2352"/>
                    <a:pt x="4657" y="2306"/>
                  </a:cubicBezTo>
                  <a:cubicBezTo>
                    <a:pt x="4794" y="2261"/>
                    <a:pt x="4908" y="2192"/>
                    <a:pt x="5045" y="2146"/>
                  </a:cubicBezTo>
                  <a:cubicBezTo>
                    <a:pt x="5250" y="2078"/>
                    <a:pt x="5433" y="2009"/>
                    <a:pt x="5638" y="1941"/>
                  </a:cubicBezTo>
                  <a:cubicBezTo>
                    <a:pt x="5821" y="1873"/>
                    <a:pt x="6003" y="1827"/>
                    <a:pt x="6209" y="1758"/>
                  </a:cubicBezTo>
                  <a:cubicBezTo>
                    <a:pt x="6597" y="1644"/>
                    <a:pt x="6985" y="1507"/>
                    <a:pt x="7396" y="1370"/>
                  </a:cubicBezTo>
                  <a:cubicBezTo>
                    <a:pt x="7670" y="1302"/>
                    <a:pt x="7944" y="1233"/>
                    <a:pt x="8217" y="1188"/>
                  </a:cubicBezTo>
                  <a:cubicBezTo>
                    <a:pt x="8514" y="1119"/>
                    <a:pt x="8811" y="1074"/>
                    <a:pt x="9108" y="1005"/>
                  </a:cubicBezTo>
                  <a:cubicBezTo>
                    <a:pt x="9404" y="960"/>
                    <a:pt x="9678" y="914"/>
                    <a:pt x="9975" y="868"/>
                  </a:cubicBezTo>
                  <a:cubicBezTo>
                    <a:pt x="10272" y="823"/>
                    <a:pt x="10568" y="754"/>
                    <a:pt x="10888" y="708"/>
                  </a:cubicBezTo>
                  <a:cubicBezTo>
                    <a:pt x="11025" y="686"/>
                    <a:pt x="11162" y="686"/>
                    <a:pt x="11276" y="686"/>
                  </a:cubicBezTo>
                  <a:cubicBezTo>
                    <a:pt x="11413" y="663"/>
                    <a:pt x="11527" y="663"/>
                    <a:pt x="11664" y="640"/>
                  </a:cubicBezTo>
                  <a:cubicBezTo>
                    <a:pt x="11824" y="617"/>
                    <a:pt x="11961" y="457"/>
                    <a:pt x="11915" y="275"/>
                  </a:cubicBezTo>
                  <a:cubicBezTo>
                    <a:pt x="11915" y="183"/>
                    <a:pt x="11869" y="115"/>
                    <a:pt x="11801" y="69"/>
                  </a:cubicBezTo>
                  <a:cubicBezTo>
                    <a:pt x="11733" y="24"/>
                    <a:pt x="11664" y="1"/>
                    <a:pt x="11596" y="1"/>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1" name="Google Shape;5027;p38">
              <a:extLst>
                <a:ext uri="{FF2B5EF4-FFF2-40B4-BE49-F238E27FC236}">
                  <a16:creationId xmlns:a16="http://schemas.microsoft.com/office/drawing/2014/main" id="{1BAD286F-9696-6547-CD53-C981CA82E5B7}"/>
                </a:ext>
              </a:extLst>
            </p:cNvPr>
            <p:cNvSpPr/>
            <p:nvPr/>
          </p:nvSpPr>
          <p:spPr>
            <a:xfrm>
              <a:off x="6079557" y="2177376"/>
              <a:ext cx="159095" cy="243833"/>
            </a:xfrm>
            <a:custGeom>
              <a:avLst/>
              <a:gdLst/>
              <a:ahLst/>
              <a:cxnLst/>
              <a:rect l="l" t="t" r="r" b="b"/>
              <a:pathLst>
                <a:path w="5685" h="8713" extrusionOk="0">
                  <a:moveTo>
                    <a:pt x="2260" y="2237"/>
                  </a:moveTo>
                  <a:lnTo>
                    <a:pt x="2260" y="2237"/>
                  </a:lnTo>
                  <a:cubicBezTo>
                    <a:pt x="2268" y="2248"/>
                    <a:pt x="2275" y="2259"/>
                    <a:pt x="2282" y="2270"/>
                  </a:cubicBezTo>
                  <a:lnTo>
                    <a:pt x="2282" y="2270"/>
                  </a:lnTo>
                  <a:cubicBezTo>
                    <a:pt x="2277" y="2259"/>
                    <a:pt x="2271" y="2248"/>
                    <a:pt x="2260" y="2237"/>
                  </a:cubicBezTo>
                  <a:close/>
                  <a:moveTo>
                    <a:pt x="229" y="0"/>
                  </a:moveTo>
                  <a:cubicBezTo>
                    <a:pt x="183" y="0"/>
                    <a:pt x="138" y="23"/>
                    <a:pt x="92" y="46"/>
                  </a:cubicBezTo>
                  <a:cubicBezTo>
                    <a:pt x="1" y="137"/>
                    <a:pt x="1" y="251"/>
                    <a:pt x="69" y="343"/>
                  </a:cubicBezTo>
                  <a:cubicBezTo>
                    <a:pt x="183" y="480"/>
                    <a:pt x="320" y="617"/>
                    <a:pt x="412" y="753"/>
                  </a:cubicBezTo>
                  <a:cubicBezTo>
                    <a:pt x="526" y="868"/>
                    <a:pt x="617" y="1005"/>
                    <a:pt x="708" y="1142"/>
                  </a:cubicBezTo>
                  <a:cubicBezTo>
                    <a:pt x="822" y="1256"/>
                    <a:pt x="914" y="1393"/>
                    <a:pt x="1028" y="1530"/>
                  </a:cubicBezTo>
                  <a:cubicBezTo>
                    <a:pt x="1119" y="1667"/>
                    <a:pt x="1210" y="1803"/>
                    <a:pt x="1325" y="1940"/>
                  </a:cubicBezTo>
                  <a:cubicBezTo>
                    <a:pt x="1462" y="2169"/>
                    <a:pt x="1621" y="2397"/>
                    <a:pt x="1781" y="2625"/>
                  </a:cubicBezTo>
                  <a:cubicBezTo>
                    <a:pt x="1941" y="2899"/>
                    <a:pt x="2101" y="3173"/>
                    <a:pt x="2283" y="3424"/>
                  </a:cubicBezTo>
                  <a:cubicBezTo>
                    <a:pt x="2352" y="3561"/>
                    <a:pt x="2443" y="3698"/>
                    <a:pt x="2534" y="3835"/>
                  </a:cubicBezTo>
                  <a:cubicBezTo>
                    <a:pt x="2603" y="3972"/>
                    <a:pt x="2694" y="4109"/>
                    <a:pt x="2763" y="4246"/>
                  </a:cubicBezTo>
                  <a:cubicBezTo>
                    <a:pt x="2831" y="4383"/>
                    <a:pt x="2900" y="4520"/>
                    <a:pt x="2968" y="4634"/>
                  </a:cubicBezTo>
                  <a:cubicBezTo>
                    <a:pt x="3037" y="4771"/>
                    <a:pt x="3105" y="4885"/>
                    <a:pt x="3173" y="5022"/>
                  </a:cubicBezTo>
                  <a:cubicBezTo>
                    <a:pt x="3447" y="5524"/>
                    <a:pt x="3698" y="6072"/>
                    <a:pt x="3972" y="6597"/>
                  </a:cubicBezTo>
                  <a:cubicBezTo>
                    <a:pt x="4246" y="7122"/>
                    <a:pt x="4543" y="7647"/>
                    <a:pt x="4840" y="8172"/>
                  </a:cubicBezTo>
                  <a:cubicBezTo>
                    <a:pt x="4885" y="8240"/>
                    <a:pt x="4908" y="8309"/>
                    <a:pt x="4954" y="8354"/>
                  </a:cubicBezTo>
                  <a:cubicBezTo>
                    <a:pt x="4999" y="8446"/>
                    <a:pt x="5045" y="8514"/>
                    <a:pt x="5114" y="8605"/>
                  </a:cubicBezTo>
                  <a:cubicBezTo>
                    <a:pt x="5171" y="8677"/>
                    <a:pt x="5263" y="8712"/>
                    <a:pt x="5353" y="8712"/>
                  </a:cubicBezTo>
                  <a:cubicBezTo>
                    <a:pt x="5406" y="8712"/>
                    <a:pt x="5459" y="8700"/>
                    <a:pt x="5502" y="8674"/>
                  </a:cubicBezTo>
                  <a:cubicBezTo>
                    <a:pt x="5570" y="8628"/>
                    <a:pt x="5639" y="8560"/>
                    <a:pt x="5661" y="8491"/>
                  </a:cubicBezTo>
                  <a:cubicBezTo>
                    <a:pt x="5684" y="8400"/>
                    <a:pt x="5661" y="8309"/>
                    <a:pt x="5639" y="8240"/>
                  </a:cubicBezTo>
                  <a:cubicBezTo>
                    <a:pt x="5616" y="8172"/>
                    <a:pt x="5570" y="8126"/>
                    <a:pt x="5547" y="8080"/>
                  </a:cubicBezTo>
                  <a:cubicBezTo>
                    <a:pt x="5524" y="8012"/>
                    <a:pt x="5479" y="7966"/>
                    <a:pt x="5433" y="7898"/>
                  </a:cubicBezTo>
                  <a:cubicBezTo>
                    <a:pt x="5365" y="7784"/>
                    <a:pt x="5296" y="7670"/>
                    <a:pt x="5228" y="7533"/>
                  </a:cubicBezTo>
                  <a:cubicBezTo>
                    <a:pt x="5068" y="7282"/>
                    <a:pt x="4931" y="7008"/>
                    <a:pt x="4771" y="6734"/>
                  </a:cubicBezTo>
                  <a:cubicBezTo>
                    <a:pt x="4634" y="6460"/>
                    <a:pt x="4497" y="6163"/>
                    <a:pt x="4360" y="5889"/>
                  </a:cubicBezTo>
                  <a:cubicBezTo>
                    <a:pt x="4223" y="5638"/>
                    <a:pt x="4086" y="5364"/>
                    <a:pt x="3972" y="5113"/>
                  </a:cubicBezTo>
                  <a:cubicBezTo>
                    <a:pt x="3721" y="4657"/>
                    <a:pt x="3470" y="4200"/>
                    <a:pt x="3219" y="3744"/>
                  </a:cubicBezTo>
                  <a:cubicBezTo>
                    <a:pt x="3082" y="3493"/>
                    <a:pt x="2922" y="3241"/>
                    <a:pt x="2763" y="3013"/>
                  </a:cubicBezTo>
                  <a:cubicBezTo>
                    <a:pt x="2694" y="2876"/>
                    <a:pt x="2603" y="2762"/>
                    <a:pt x="2534" y="2625"/>
                  </a:cubicBezTo>
                  <a:cubicBezTo>
                    <a:pt x="2450" y="2499"/>
                    <a:pt x="2366" y="2393"/>
                    <a:pt x="2282" y="2270"/>
                  </a:cubicBezTo>
                  <a:lnTo>
                    <a:pt x="2282" y="2270"/>
                  </a:lnTo>
                  <a:cubicBezTo>
                    <a:pt x="2283" y="2270"/>
                    <a:pt x="2283" y="2271"/>
                    <a:pt x="2283" y="2272"/>
                  </a:cubicBezTo>
                  <a:lnTo>
                    <a:pt x="2283" y="2272"/>
                  </a:lnTo>
                  <a:cubicBezTo>
                    <a:pt x="2152" y="2075"/>
                    <a:pt x="2002" y="1861"/>
                    <a:pt x="1872" y="1667"/>
                  </a:cubicBezTo>
                  <a:cubicBezTo>
                    <a:pt x="1713" y="1484"/>
                    <a:pt x="1553" y="1301"/>
                    <a:pt x="1393" y="1119"/>
                  </a:cubicBezTo>
                  <a:cubicBezTo>
                    <a:pt x="1233" y="936"/>
                    <a:pt x="1074" y="753"/>
                    <a:pt x="891" y="594"/>
                  </a:cubicBezTo>
                  <a:cubicBezTo>
                    <a:pt x="731" y="411"/>
                    <a:pt x="549" y="251"/>
                    <a:pt x="389" y="69"/>
                  </a:cubicBezTo>
                  <a:cubicBezTo>
                    <a:pt x="343" y="23"/>
                    <a:pt x="297" y="0"/>
                    <a:pt x="229"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2" name="Google Shape;5028;p38">
              <a:extLst>
                <a:ext uri="{FF2B5EF4-FFF2-40B4-BE49-F238E27FC236}">
                  <a16:creationId xmlns:a16="http://schemas.microsoft.com/office/drawing/2014/main" id="{BF43E509-BBCB-B370-67F4-8B58B6A229C2}"/>
                </a:ext>
              </a:extLst>
            </p:cNvPr>
            <p:cNvSpPr/>
            <p:nvPr/>
          </p:nvSpPr>
          <p:spPr>
            <a:xfrm>
              <a:off x="6032934" y="2183113"/>
              <a:ext cx="182070" cy="232835"/>
            </a:xfrm>
            <a:custGeom>
              <a:avLst/>
              <a:gdLst/>
              <a:ahLst/>
              <a:cxnLst/>
              <a:rect l="l" t="t" r="r" b="b"/>
              <a:pathLst>
                <a:path w="6506" h="8320" extrusionOk="0">
                  <a:moveTo>
                    <a:pt x="4024" y="3996"/>
                  </a:moveTo>
                  <a:cubicBezTo>
                    <a:pt x="4028" y="4003"/>
                    <a:pt x="4033" y="4011"/>
                    <a:pt x="4041" y="4018"/>
                  </a:cubicBezTo>
                  <a:cubicBezTo>
                    <a:pt x="4035" y="4011"/>
                    <a:pt x="4030" y="4003"/>
                    <a:pt x="4024" y="3996"/>
                  </a:cubicBezTo>
                  <a:close/>
                  <a:moveTo>
                    <a:pt x="252" y="1"/>
                  </a:moveTo>
                  <a:cubicBezTo>
                    <a:pt x="183" y="1"/>
                    <a:pt x="137" y="24"/>
                    <a:pt x="92" y="69"/>
                  </a:cubicBezTo>
                  <a:cubicBezTo>
                    <a:pt x="0" y="160"/>
                    <a:pt x="0" y="297"/>
                    <a:pt x="69" y="389"/>
                  </a:cubicBezTo>
                  <a:cubicBezTo>
                    <a:pt x="297" y="640"/>
                    <a:pt x="548" y="845"/>
                    <a:pt x="799" y="1096"/>
                  </a:cubicBezTo>
                  <a:cubicBezTo>
                    <a:pt x="1028" y="1325"/>
                    <a:pt x="1256" y="1576"/>
                    <a:pt x="1484" y="1804"/>
                  </a:cubicBezTo>
                  <a:cubicBezTo>
                    <a:pt x="1712" y="2055"/>
                    <a:pt x="1918" y="2306"/>
                    <a:pt x="2123" y="2557"/>
                  </a:cubicBezTo>
                  <a:cubicBezTo>
                    <a:pt x="2329" y="2785"/>
                    <a:pt x="2534" y="3036"/>
                    <a:pt x="2717" y="3288"/>
                  </a:cubicBezTo>
                  <a:cubicBezTo>
                    <a:pt x="2945" y="3607"/>
                    <a:pt x="3173" y="3927"/>
                    <a:pt x="3401" y="4246"/>
                  </a:cubicBezTo>
                  <a:cubicBezTo>
                    <a:pt x="3744" y="4726"/>
                    <a:pt x="4086" y="5228"/>
                    <a:pt x="4406" y="5753"/>
                  </a:cubicBezTo>
                  <a:cubicBezTo>
                    <a:pt x="4566" y="6004"/>
                    <a:pt x="4703" y="6255"/>
                    <a:pt x="4862" y="6506"/>
                  </a:cubicBezTo>
                  <a:cubicBezTo>
                    <a:pt x="5022" y="6757"/>
                    <a:pt x="5182" y="7008"/>
                    <a:pt x="5342" y="7259"/>
                  </a:cubicBezTo>
                  <a:cubicBezTo>
                    <a:pt x="5467" y="7489"/>
                    <a:pt x="5612" y="7719"/>
                    <a:pt x="5776" y="7950"/>
                  </a:cubicBezTo>
                  <a:lnTo>
                    <a:pt x="5776" y="7950"/>
                  </a:lnTo>
                  <a:cubicBezTo>
                    <a:pt x="5775" y="7948"/>
                    <a:pt x="5775" y="7946"/>
                    <a:pt x="5775" y="7944"/>
                  </a:cubicBezTo>
                  <a:lnTo>
                    <a:pt x="5775" y="7944"/>
                  </a:lnTo>
                  <a:cubicBezTo>
                    <a:pt x="5778" y="7950"/>
                    <a:pt x="5781" y="7955"/>
                    <a:pt x="5784" y="7961"/>
                  </a:cubicBezTo>
                  <a:lnTo>
                    <a:pt x="5784" y="7961"/>
                  </a:lnTo>
                  <a:cubicBezTo>
                    <a:pt x="5781" y="7957"/>
                    <a:pt x="5779" y="7954"/>
                    <a:pt x="5776" y="7950"/>
                  </a:cubicBezTo>
                  <a:lnTo>
                    <a:pt x="5776" y="7950"/>
                  </a:lnTo>
                  <a:cubicBezTo>
                    <a:pt x="5778" y="7963"/>
                    <a:pt x="5787" y="7976"/>
                    <a:pt x="5799" y="7990"/>
                  </a:cubicBezTo>
                  <a:lnTo>
                    <a:pt x="5799" y="7990"/>
                  </a:lnTo>
                  <a:cubicBezTo>
                    <a:pt x="5794" y="7980"/>
                    <a:pt x="5789" y="7971"/>
                    <a:pt x="5784" y="7961"/>
                  </a:cubicBezTo>
                  <a:lnTo>
                    <a:pt x="5784" y="7961"/>
                  </a:lnTo>
                  <a:cubicBezTo>
                    <a:pt x="5796" y="7978"/>
                    <a:pt x="5809" y="7995"/>
                    <a:pt x="5821" y="8012"/>
                  </a:cubicBezTo>
                  <a:cubicBezTo>
                    <a:pt x="5813" y="8005"/>
                    <a:pt x="5806" y="7997"/>
                    <a:pt x="5799" y="7990"/>
                  </a:cubicBezTo>
                  <a:lnTo>
                    <a:pt x="5799" y="7990"/>
                  </a:lnTo>
                  <a:cubicBezTo>
                    <a:pt x="5843" y="8071"/>
                    <a:pt x="5901" y="8160"/>
                    <a:pt x="5958" y="8218"/>
                  </a:cubicBezTo>
                  <a:cubicBezTo>
                    <a:pt x="6034" y="8279"/>
                    <a:pt x="6120" y="8319"/>
                    <a:pt x="6210" y="8319"/>
                  </a:cubicBezTo>
                  <a:cubicBezTo>
                    <a:pt x="6255" y="8319"/>
                    <a:pt x="6300" y="8309"/>
                    <a:pt x="6346" y="8286"/>
                  </a:cubicBezTo>
                  <a:cubicBezTo>
                    <a:pt x="6414" y="8241"/>
                    <a:pt x="6460" y="8195"/>
                    <a:pt x="6483" y="8104"/>
                  </a:cubicBezTo>
                  <a:cubicBezTo>
                    <a:pt x="6506" y="8035"/>
                    <a:pt x="6506" y="7944"/>
                    <a:pt x="6460" y="7875"/>
                  </a:cubicBezTo>
                  <a:cubicBezTo>
                    <a:pt x="6414" y="7738"/>
                    <a:pt x="6346" y="7647"/>
                    <a:pt x="6277" y="7533"/>
                  </a:cubicBezTo>
                  <a:cubicBezTo>
                    <a:pt x="6186" y="7396"/>
                    <a:pt x="6118" y="7282"/>
                    <a:pt x="6026" y="7145"/>
                  </a:cubicBezTo>
                  <a:cubicBezTo>
                    <a:pt x="5889" y="6894"/>
                    <a:pt x="5730" y="6643"/>
                    <a:pt x="5570" y="6392"/>
                  </a:cubicBezTo>
                  <a:cubicBezTo>
                    <a:pt x="5410" y="6141"/>
                    <a:pt x="5250" y="5890"/>
                    <a:pt x="5113" y="5639"/>
                  </a:cubicBezTo>
                  <a:cubicBezTo>
                    <a:pt x="4954" y="5387"/>
                    <a:pt x="4794" y="5136"/>
                    <a:pt x="4634" y="4885"/>
                  </a:cubicBezTo>
                  <a:cubicBezTo>
                    <a:pt x="4445" y="4634"/>
                    <a:pt x="4276" y="4363"/>
                    <a:pt x="4108" y="4108"/>
                  </a:cubicBezTo>
                  <a:lnTo>
                    <a:pt x="4108" y="4108"/>
                  </a:lnTo>
                  <a:cubicBezTo>
                    <a:pt x="4108" y="4109"/>
                    <a:pt x="4109" y="4109"/>
                    <a:pt x="4109" y="4109"/>
                  </a:cubicBezTo>
                  <a:cubicBezTo>
                    <a:pt x="4109" y="4109"/>
                    <a:pt x="4108" y="4109"/>
                    <a:pt x="4108" y="4108"/>
                  </a:cubicBezTo>
                  <a:lnTo>
                    <a:pt x="4108" y="4108"/>
                  </a:lnTo>
                  <a:cubicBezTo>
                    <a:pt x="4093" y="4086"/>
                    <a:pt x="4078" y="4063"/>
                    <a:pt x="4063" y="4041"/>
                  </a:cubicBezTo>
                  <a:lnTo>
                    <a:pt x="4063" y="4041"/>
                  </a:lnTo>
                  <a:cubicBezTo>
                    <a:pt x="4063" y="4051"/>
                    <a:pt x="4068" y="4061"/>
                    <a:pt x="4075" y="4071"/>
                  </a:cubicBezTo>
                  <a:lnTo>
                    <a:pt x="4075" y="4071"/>
                  </a:lnTo>
                  <a:cubicBezTo>
                    <a:pt x="4050" y="4040"/>
                    <a:pt x="4027" y="4006"/>
                    <a:pt x="4010" y="3977"/>
                  </a:cubicBezTo>
                  <a:lnTo>
                    <a:pt x="4010" y="3977"/>
                  </a:lnTo>
                  <a:cubicBezTo>
                    <a:pt x="4015" y="3983"/>
                    <a:pt x="4019" y="3990"/>
                    <a:pt x="4024" y="3996"/>
                  </a:cubicBezTo>
                  <a:lnTo>
                    <a:pt x="4024" y="3996"/>
                  </a:lnTo>
                  <a:cubicBezTo>
                    <a:pt x="4015" y="3981"/>
                    <a:pt x="4011" y="3965"/>
                    <a:pt x="3995" y="3949"/>
                  </a:cubicBezTo>
                  <a:lnTo>
                    <a:pt x="3995" y="3949"/>
                  </a:lnTo>
                  <a:cubicBezTo>
                    <a:pt x="3999" y="3958"/>
                    <a:pt x="4004" y="3967"/>
                    <a:pt x="4010" y="3977"/>
                  </a:cubicBezTo>
                  <a:lnTo>
                    <a:pt x="4010" y="3977"/>
                  </a:lnTo>
                  <a:cubicBezTo>
                    <a:pt x="3815" y="3717"/>
                    <a:pt x="3619" y="3456"/>
                    <a:pt x="3424" y="3196"/>
                  </a:cubicBezTo>
                  <a:cubicBezTo>
                    <a:pt x="3242" y="2945"/>
                    <a:pt x="3059" y="2694"/>
                    <a:pt x="2854" y="2466"/>
                  </a:cubicBezTo>
                  <a:cubicBezTo>
                    <a:pt x="2648" y="2238"/>
                    <a:pt x="2443" y="1986"/>
                    <a:pt x="2215" y="1758"/>
                  </a:cubicBezTo>
                  <a:cubicBezTo>
                    <a:pt x="1986" y="1507"/>
                    <a:pt x="1735" y="1279"/>
                    <a:pt x="1484" y="1051"/>
                  </a:cubicBezTo>
                  <a:cubicBezTo>
                    <a:pt x="1438" y="982"/>
                    <a:pt x="1370" y="937"/>
                    <a:pt x="1302" y="891"/>
                  </a:cubicBezTo>
                  <a:cubicBezTo>
                    <a:pt x="1119" y="731"/>
                    <a:pt x="936" y="571"/>
                    <a:pt x="754" y="412"/>
                  </a:cubicBezTo>
                  <a:lnTo>
                    <a:pt x="754" y="412"/>
                  </a:lnTo>
                  <a:lnTo>
                    <a:pt x="799" y="457"/>
                  </a:lnTo>
                  <a:cubicBezTo>
                    <a:pt x="662" y="343"/>
                    <a:pt x="525" y="206"/>
                    <a:pt x="411" y="92"/>
                  </a:cubicBezTo>
                  <a:cubicBezTo>
                    <a:pt x="366" y="24"/>
                    <a:pt x="297" y="1"/>
                    <a:pt x="252" y="1"/>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3" name="Google Shape;5029;p38">
              <a:extLst>
                <a:ext uri="{FF2B5EF4-FFF2-40B4-BE49-F238E27FC236}">
                  <a16:creationId xmlns:a16="http://schemas.microsoft.com/office/drawing/2014/main" id="{60901B8A-B32E-5181-A70F-337AA85B4AB3}"/>
                </a:ext>
              </a:extLst>
            </p:cNvPr>
            <p:cNvSpPr/>
            <p:nvPr/>
          </p:nvSpPr>
          <p:spPr>
            <a:xfrm>
              <a:off x="7387128" y="1161744"/>
              <a:ext cx="68367" cy="44188"/>
            </a:xfrm>
            <a:custGeom>
              <a:avLst/>
              <a:gdLst/>
              <a:ahLst/>
              <a:cxnLst/>
              <a:rect l="l" t="t" r="r" b="b"/>
              <a:pathLst>
                <a:path w="2443" h="1579" extrusionOk="0">
                  <a:moveTo>
                    <a:pt x="571" y="0"/>
                  </a:moveTo>
                  <a:cubicBezTo>
                    <a:pt x="502" y="0"/>
                    <a:pt x="411" y="0"/>
                    <a:pt x="320" y="23"/>
                  </a:cubicBezTo>
                  <a:cubicBezTo>
                    <a:pt x="228" y="23"/>
                    <a:pt x="114" y="91"/>
                    <a:pt x="46" y="183"/>
                  </a:cubicBezTo>
                  <a:cubicBezTo>
                    <a:pt x="23" y="228"/>
                    <a:pt x="0" y="274"/>
                    <a:pt x="0" y="342"/>
                  </a:cubicBezTo>
                  <a:cubicBezTo>
                    <a:pt x="0" y="411"/>
                    <a:pt x="0" y="434"/>
                    <a:pt x="23" y="502"/>
                  </a:cubicBezTo>
                  <a:cubicBezTo>
                    <a:pt x="46" y="548"/>
                    <a:pt x="69" y="571"/>
                    <a:pt x="91" y="616"/>
                  </a:cubicBezTo>
                  <a:cubicBezTo>
                    <a:pt x="160" y="731"/>
                    <a:pt x="251" y="845"/>
                    <a:pt x="343" y="959"/>
                  </a:cubicBezTo>
                  <a:cubicBezTo>
                    <a:pt x="388" y="1004"/>
                    <a:pt x="411" y="1050"/>
                    <a:pt x="434" y="1096"/>
                  </a:cubicBezTo>
                  <a:cubicBezTo>
                    <a:pt x="479" y="1141"/>
                    <a:pt x="548" y="1187"/>
                    <a:pt x="594" y="1187"/>
                  </a:cubicBezTo>
                  <a:cubicBezTo>
                    <a:pt x="594" y="1187"/>
                    <a:pt x="616" y="1187"/>
                    <a:pt x="616" y="1210"/>
                  </a:cubicBezTo>
                  <a:cubicBezTo>
                    <a:pt x="525" y="1278"/>
                    <a:pt x="525" y="1415"/>
                    <a:pt x="594" y="1507"/>
                  </a:cubicBezTo>
                  <a:cubicBezTo>
                    <a:pt x="643" y="1555"/>
                    <a:pt x="705" y="1578"/>
                    <a:pt x="766" y="1578"/>
                  </a:cubicBezTo>
                  <a:cubicBezTo>
                    <a:pt x="819" y="1578"/>
                    <a:pt x="871" y="1561"/>
                    <a:pt x="913" y="1529"/>
                  </a:cubicBezTo>
                  <a:cubicBezTo>
                    <a:pt x="959" y="1461"/>
                    <a:pt x="1027" y="1415"/>
                    <a:pt x="1096" y="1347"/>
                  </a:cubicBezTo>
                  <a:cubicBezTo>
                    <a:pt x="1119" y="1347"/>
                    <a:pt x="1164" y="1324"/>
                    <a:pt x="1187" y="1301"/>
                  </a:cubicBezTo>
                  <a:cubicBezTo>
                    <a:pt x="1347" y="1255"/>
                    <a:pt x="1529" y="1233"/>
                    <a:pt x="1689" y="1233"/>
                  </a:cubicBezTo>
                  <a:cubicBezTo>
                    <a:pt x="1803" y="1233"/>
                    <a:pt x="1940" y="1233"/>
                    <a:pt x="2054" y="1255"/>
                  </a:cubicBezTo>
                  <a:lnTo>
                    <a:pt x="2169" y="1255"/>
                  </a:lnTo>
                  <a:cubicBezTo>
                    <a:pt x="2214" y="1233"/>
                    <a:pt x="2283" y="1210"/>
                    <a:pt x="2305" y="1164"/>
                  </a:cubicBezTo>
                  <a:cubicBezTo>
                    <a:pt x="2328" y="1141"/>
                    <a:pt x="2351" y="1119"/>
                    <a:pt x="2374" y="1119"/>
                  </a:cubicBezTo>
                  <a:cubicBezTo>
                    <a:pt x="2397" y="1073"/>
                    <a:pt x="2420" y="1004"/>
                    <a:pt x="2420" y="959"/>
                  </a:cubicBezTo>
                  <a:cubicBezTo>
                    <a:pt x="2442" y="845"/>
                    <a:pt x="2374" y="731"/>
                    <a:pt x="2305" y="662"/>
                  </a:cubicBezTo>
                  <a:cubicBezTo>
                    <a:pt x="2237" y="616"/>
                    <a:pt x="2169" y="571"/>
                    <a:pt x="2123" y="525"/>
                  </a:cubicBezTo>
                  <a:cubicBezTo>
                    <a:pt x="2077" y="411"/>
                    <a:pt x="1963" y="342"/>
                    <a:pt x="1849" y="342"/>
                  </a:cubicBezTo>
                  <a:lnTo>
                    <a:pt x="1803" y="342"/>
                  </a:lnTo>
                  <a:cubicBezTo>
                    <a:pt x="1758" y="320"/>
                    <a:pt x="1712" y="297"/>
                    <a:pt x="1666" y="274"/>
                  </a:cubicBezTo>
                  <a:cubicBezTo>
                    <a:pt x="1529" y="206"/>
                    <a:pt x="1370" y="114"/>
                    <a:pt x="1233" y="69"/>
                  </a:cubicBezTo>
                  <a:cubicBezTo>
                    <a:pt x="1073" y="46"/>
                    <a:pt x="936" y="23"/>
                    <a:pt x="776"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4" name="Google Shape;5030;p38">
              <a:extLst>
                <a:ext uri="{FF2B5EF4-FFF2-40B4-BE49-F238E27FC236}">
                  <a16:creationId xmlns:a16="http://schemas.microsoft.com/office/drawing/2014/main" id="{AE099FC1-B2D7-5469-E8D9-C7E140A3B51F}"/>
                </a:ext>
              </a:extLst>
            </p:cNvPr>
            <p:cNvSpPr/>
            <p:nvPr/>
          </p:nvSpPr>
          <p:spPr>
            <a:xfrm>
              <a:off x="7408201" y="1180886"/>
              <a:ext cx="60699" cy="21241"/>
            </a:xfrm>
            <a:custGeom>
              <a:avLst/>
              <a:gdLst/>
              <a:ahLst/>
              <a:cxnLst/>
              <a:rect l="l" t="t" r="r" b="b"/>
              <a:pathLst>
                <a:path w="2169" h="759" extrusionOk="0">
                  <a:moveTo>
                    <a:pt x="1507" y="1"/>
                  </a:moveTo>
                  <a:cubicBezTo>
                    <a:pt x="1393" y="1"/>
                    <a:pt x="1256" y="24"/>
                    <a:pt x="1142" y="47"/>
                  </a:cubicBezTo>
                  <a:cubicBezTo>
                    <a:pt x="1005" y="92"/>
                    <a:pt x="845" y="138"/>
                    <a:pt x="708" y="183"/>
                  </a:cubicBezTo>
                  <a:cubicBezTo>
                    <a:pt x="579" y="227"/>
                    <a:pt x="449" y="270"/>
                    <a:pt x="320" y="332"/>
                  </a:cubicBezTo>
                  <a:lnTo>
                    <a:pt x="320" y="332"/>
                  </a:lnTo>
                  <a:lnTo>
                    <a:pt x="320" y="320"/>
                  </a:lnTo>
                  <a:cubicBezTo>
                    <a:pt x="320" y="320"/>
                    <a:pt x="320" y="320"/>
                    <a:pt x="297" y="343"/>
                  </a:cubicBezTo>
                  <a:cubicBezTo>
                    <a:pt x="305" y="339"/>
                    <a:pt x="312" y="336"/>
                    <a:pt x="320" y="332"/>
                  </a:cubicBezTo>
                  <a:lnTo>
                    <a:pt x="320" y="332"/>
                  </a:lnTo>
                  <a:lnTo>
                    <a:pt x="320" y="343"/>
                  </a:lnTo>
                  <a:cubicBezTo>
                    <a:pt x="274" y="343"/>
                    <a:pt x="229" y="366"/>
                    <a:pt x="183" y="366"/>
                  </a:cubicBezTo>
                  <a:cubicBezTo>
                    <a:pt x="69" y="389"/>
                    <a:pt x="0" y="503"/>
                    <a:pt x="23" y="594"/>
                  </a:cubicBezTo>
                  <a:cubicBezTo>
                    <a:pt x="43" y="694"/>
                    <a:pt x="132" y="758"/>
                    <a:pt x="215" y="758"/>
                  </a:cubicBezTo>
                  <a:cubicBezTo>
                    <a:pt x="227" y="758"/>
                    <a:pt x="240" y="757"/>
                    <a:pt x="251" y="754"/>
                  </a:cubicBezTo>
                  <a:cubicBezTo>
                    <a:pt x="411" y="708"/>
                    <a:pt x="571" y="663"/>
                    <a:pt x="731" y="617"/>
                  </a:cubicBezTo>
                  <a:cubicBezTo>
                    <a:pt x="913" y="594"/>
                    <a:pt x="1096" y="571"/>
                    <a:pt x="1279" y="549"/>
                  </a:cubicBezTo>
                  <a:cubicBezTo>
                    <a:pt x="1347" y="549"/>
                    <a:pt x="1438" y="549"/>
                    <a:pt x="1530" y="571"/>
                  </a:cubicBezTo>
                  <a:cubicBezTo>
                    <a:pt x="1552" y="571"/>
                    <a:pt x="1598" y="594"/>
                    <a:pt x="1621" y="594"/>
                  </a:cubicBezTo>
                  <a:cubicBezTo>
                    <a:pt x="1667" y="617"/>
                    <a:pt x="1735" y="617"/>
                    <a:pt x="1781" y="617"/>
                  </a:cubicBezTo>
                  <a:cubicBezTo>
                    <a:pt x="1804" y="629"/>
                    <a:pt x="1826" y="634"/>
                    <a:pt x="1849" y="634"/>
                  </a:cubicBezTo>
                  <a:cubicBezTo>
                    <a:pt x="1872" y="634"/>
                    <a:pt x="1895" y="629"/>
                    <a:pt x="1918" y="617"/>
                  </a:cubicBezTo>
                  <a:cubicBezTo>
                    <a:pt x="1986" y="617"/>
                    <a:pt x="2032" y="571"/>
                    <a:pt x="2077" y="503"/>
                  </a:cubicBezTo>
                  <a:cubicBezTo>
                    <a:pt x="2169" y="389"/>
                    <a:pt x="2123" y="206"/>
                    <a:pt x="2009" y="138"/>
                  </a:cubicBezTo>
                  <a:cubicBezTo>
                    <a:pt x="1941" y="92"/>
                    <a:pt x="1895" y="69"/>
                    <a:pt x="1826" y="47"/>
                  </a:cubicBezTo>
                  <a:cubicBezTo>
                    <a:pt x="1758" y="24"/>
                    <a:pt x="1689" y="1"/>
                    <a:pt x="162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5" name="Google Shape;5031;p38">
              <a:extLst>
                <a:ext uri="{FF2B5EF4-FFF2-40B4-BE49-F238E27FC236}">
                  <a16:creationId xmlns:a16="http://schemas.microsoft.com/office/drawing/2014/main" id="{A446CAF6-B93C-19DF-A661-67D63DE72ADC}"/>
                </a:ext>
              </a:extLst>
            </p:cNvPr>
            <p:cNvSpPr/>
            <p:nvPr/>
          </p:nvSpPr>
          <p:spPr>
            <a:xfrm>
              <a:off x="7428630" y="1203890"/>
              <a:ext cx="47295" cy="24795"/>
            </a:xfrm>
            <a:custGeom>
              <a:avLst/>
              <a:gdLst/>
              <a:ahLst/>
              <a:cxnLst/>
              <a:rect l="l" t="t" r="r" b="b"/>
              <a:pathLst>
                <a:path w="1690" h="886" extrusionOk="0">
                  <a:moveTo>
                    <a:pt x="1347" y="1"/>
                  </a:moveTo>
                  <a:cubicBezTo>
                    <a:pt x="1325" y="1"/>
                    <a:pt x="1302" y="23"/>
                    <a:pt x="1279" y="23"/>
                  </a:cubicBezTo>
                  <a:lnTo>
                    <a:pt x="1165" y="23"/>
                  </a:lnTo>
                  <a:cubicBezTo>
                    <a:pt x="1051" y="46"/>
                    <a:pt x="937" y="92"/>
                    <a:pt x="845" y="138"/>
                  </a:cubicBezTo>
                  <a:cubicBezTo>
                    <a:pt x="708" y="183"/>
                    <a:pt x="571" y="229"/>
                    <a:pt x="457" y="320"/>
                  </a:cubicBezTo>
                  <a:cubicBezTo>
                    <a:pt x="343" y="389"/>
                    <a:pt x="206" y="457"/>
                    <a:pt x="92" y="548"/>
                  </a:cubicBezTo>
                  <a:cubicBezTo>
                    <a:pt x="46" y="571"/>
                    <a:pt x="24" y="594"/>
                    <a:pt x="1" y="640"/>
                  </a:cubicBezTo>
                  <a:cubicBezTo>
                    <a:pt x="1" y="685"/>
                    <a:pt x="1" y="731"/>
                    <a:pt x="24" y="777"/>
                  </a:cubicBezTo>
                  <a:cubicBezTo>
                    <a:pt x="57" y="843"/>
                    <a:pt x="127" y="886"/>
                    <a:pt x="189" y="886"/>
                  </a:cubicBezTo>
                  <a:cubicBezTo>
                    <a:pt x="212" y="886"/>
                    <a:pt x="234" y="880"/>
                    <a:pt x="252" y="868"/>
                  </a:cubicBezTo>
                  <a:cubicBezTo>
                    <a:pt x="389" y="777"/>
                    <a:pt x="526" y="708"/>
                    <a:pt x="663" y="640"/>
                  </a:cubicBezTo>
                  <a:cubicBezTo>
                    <a:pt x="800" y="594"/>
                    <a:pt x="914" y="594"/>
                    <a:pt x="1051" y="571"/>
                  </a:cubicBezTo>
                  <a:lnTo>
                    <a:pt x="1233" y="571"/>
                  </a:lnTo>
                  <a:cubicBezTo>
                    <a:pt x="1279" y="571"/>
                    <a:pt x="1302" y="594"/>
                    <a:pt x="1325" y="594"/>
                  </a:cubicBezTo>
                  <a:cubicBezTo>
                    <a:pt x="1370" y="594"/>
                    <a:pt x="1416" y="594"/>
                    <a:pt x="1462" y="571"/>
                  </a:cubicBezTo>
                  <a:cubicBezTo>
                    <a:pt x="1599" y="548"/>
                    <a:pt x="1690" y="434"/>
                    <a:pt x="1690" y="320"/>
                  </a:cubicBezTo>
                  <a:cubicBezTo>
                    <a:pt x="1690" y="206"/>
                    <a:pt x="1621" y="69"/>
                    <a:pt x="1507" y="23"/>
                  </a:cubicBezTo>
                  <a:cubicBezTo>
                    <a:pt x="1462" y="23"/>
                    <a:pt x="1416" y="23"/>
                    <a:pt x="139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6" name="Google Shape;5032;p38">
              <a:extLst>
                <a:ext uri="{FF2B5EF4-FFF2-40B4-BE49-F238E27FC236}">
                  <a16:creationId xmlns:a16="http://schemas.microsoft.com/office/drawing/2014/main" id="{E9896DE6-7191-985D-B0A2-9BF3E00A213F}"/>
                </a:ext>
              </a:extLst>
            </p:cNvPr>
            <p:cNvSpPr/>
            <p:nvPr/>
          </p:nvSpPr>
          <p:spPr>
            <a:xfrm>
              <a:off x="6487102" y="2875546"/>
              <a:ext cx="83059" cy="64813"/>
            </a:xfrm>
            <a:custGeom>
              <a:avLst/>
              <a:gdLst/>
              <a:ahLst/>
              <a:cxnLst/>
              <a:rect l="l" t="t" r="r" b="b"/>
              <a:pathLst>
                <a:path w="2968" h="2316" extrusionOk="0">
                  <a:moveTo>
                    <a:pt x="2488" y="0"/>
                  </a:moveTo>
                  <a:cubicBezTo>
                    <a:pt x="2465" y="0"/>
                    <a:pt x="2443" y="0"/>
                    <a:pt x="2420" y="23"/>
                  </a:cubicBezTo>
                  <a:cubicBezTo>
                    <a:pt x="2237" y="160"/>
                    <a:pt x="2055" y="274"/>
                    <a:pt x="1872" y="388"/>
                  </a:cubicBezTo>
                  <a:cubicBezTo>
                    <a:pt x="1667" y="525"/>
                    <a:pt x="1484" y="639"/>
                    <a:pt x="1301" y="754"/>
                  </a:cubicBezTo>
                  <a:cubicBezTo>
                    <a:pt x="1210" y="799"/>
                    <a:pt x="1119" y="868"/>
                    <a:pt x="1050" y="936"/>
                  </a:cubicBezTo>
                  <a:cubicBezTo>
                    <a:pt x="959" y="1005"/>
                    <a:pt x="868" y="1050"/>
                    <a:pt x="776" y="1119"/>
                  </a:cubicBezTo>
                  <a:cubicBezTo>
                    <a:pt x="617" y="1256"/>
                    <a:pt x="434" y="1370"/>
                    <a:pt x="274" y="1507"/>
                  </a:cubicBezTo>
                  <a:cubicBezTo>
                    <a:pt x="229" y="1530"/>
                    <a:pt x="183" y="1575"/>
                    <a:pt x="137" y="1598"/>
                  </a:cubicBezTo>
                  <a:cubicBezTo>
                    <a:pt x="114" y="1621"/>
                    <a:pt x="92" y="1644"/>
                    <a:pt x="69" y="1667"/>
                  </a:cubicBezTo>
                  <a:cubicBezTo>
                    <a:pt x="46" y="1689"/>
                    <a:pt x="23" y="1712"/>
                    <a:pt x="0" y="1758"/>
                  </a:cubicBezTo>
                  <a:cubicBezTo>
                    <a:pt x="0" y="1803"/>
                    <a:pt x="23" y="1895"/>
                    <a:pt x="46" y="1918"/>
                  </a:cubicBezTo>
                  <a:cubicBezTo>
                    <a:pt x="69" y="1918"/>
                    <a:pt x="69" y="1918"/>
                    <a:pt x="69" y="1940"/>
                  </a:cubicBezTo>
                  <a:cubicBezTo>
                    <a:pt x="23" y="1963"/>
                    <a:pt x="23" y="2032"/>
                    <a:pt x="23" y="2077"/>
                  </a:cubicBezTo>
                  <a:cubicBezTo>
                    <a:pt x="23" y="2146"/>
                    <a:pt x="69" y="2237"/>
                    <a:pt x="137" y="2283"/>
                  </a:cubicBezTo>
                  <a:cubicBezTo>
                    <a:pt x="170" y="2299"/>
                    <a:pt x="213" y="2315"/>
                    <a:pt x="260" y="2315"/>
                  </a:cubicBezTo>
                  <a:cubicBezTo>
                    <a:pt x="280" y="2315"/>
                    <a:pt x="300" y="2312"/>
                    <a:pt x="320" y="2306"/>
                  </a:cubicBezTo>
                  <a:cubicBezTo>
                    <a:pt x="343" y="2306"/>
                    <a:pt x="388" y="2283"/>
                    <a:pt x="411" y="2283"/>
                  </a:cubicBezTo>
                  <a:cubicBezTo>
                    <a:pt x="434" y="2260"/>
                    <a:pt x="480" y="2214"/>
                    <a:pt x="525" y="2191"/>
                  </a:cubicBezTo>
                  <a:lnTo>
                    <a:pt x="662" y="2100"/>
                  </a:lnTo>
                  <a:cubicBezTo>
                    <a:pt x="776" y="2009"/>
                    <a:pt x="890" y="1940"/>
                    <a:pt x="982" y="1849"/>
                  </a:cubicBezTo>
                  <a:cubicBezTo>
                    <a:pt x="1187" y="1712"/>
                    <a:pt x="1393" y="1575"/>
                    <a:pt x="1598" y="1415"/>
                  </a:cubicBezTo>
                  <a:cubicBezTo>
                    <a:pt x="1826" y="1278"/>
                    <a:pt x="2032" y="1119"/>
                    <a:pt x="2260" y="982"/>
                  </a:cubicBezTo>
                  <a:cubicBezTo>
                    <a:pt x="2351" y="913"/>
                    <a:pt x="2443" y="868"/>
                    <a:pt x="2557" y="799"/>
                  </a:cubicBezTo>
                  <a:cubicBezTo>
                    <a:pt x="2625" y="754"/>
                    <a:pt x="2694" y="731"/>
                    <a:pt x="2785" y="685"/>
                  </a:cubicBezTo>
                  <a:lnTo>
                    <a:pt x="2808" y="685"/>
                  </a:lnTo>
                  <a:cubicBezTo>
                    <a:pt x="2899" y="662"/>
                    <a:pt x="2968" y="571"/>
                    <a:pt x="2968" y="480"/>
                  </a:cubicBezTo>
                  <a:cubicBezTo>
                    <a:pt x="2968" y="388"/>
                    <a:pt x="2899" y="320"/>
                    <a:pt x="2831" y="274"/>
                  </a:cubicBezTo>
                  <a:cubicBezTo>
                    <a:pt x="2831" y="251"/>
                    <a:pt x="2808" y="229"/>
                    <a:pt x="2808" y="206"/>
                  </a:cubicBezTo>
                  <a:cubicBezTo>
                    <a:pt x="2770" y="149"/>
                    <a:pt x="2717" y="108"/>
                    <a:pt x="2661" y="108"/>
                  </a:cubicBezTo>
                  <a:cubicBezTo>
                    <a:pt x="2649" y="108"/>
                    <a:pt x="2637" y="110"/>
                    <a:pt x="2625" y="114"/>
                  </a:cubicBezTo>
                  <a:cubicBezTo>
                    <a:pt x="2625" y="92"/>
                    <a:pt x="2625" y="92"/>
                    <a:pt x="2602" y="69"/>
                  </a:cubicBezTo>
                  <a:cubicBezTo>
                    <a:pt x="2580" y="23"/>
                    <a:pt x="2534" y="0"/>
                    <a:pt x="248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7" name="Google Shape;5033;p38">
              <a:extLst>
                <a:ext uri="{FF2B5EF4-FFF2-40B4-BE49-F238E27FC236}">
                  <a16:creationId xmlns:a16="http://schemas.microsoft.com/office/drawing/2014/main" id="{907D06E9-EDD3-EEA4-FB12-7019412BC3E4}"/>
                </a:ext>
              </a:extLst>
            </p:cNvPr>
            <p:cNvSpPr/>
            <p:nvPr/>
          </p:nvSpPr>
          <p:spPr>
            <a:xfrm>
              <a:off x="6506888" y="2910667"/>
              <a:ext cx="83087" cy="62630"/>
            </a:xfrm>
            <a:custGeom>
              <a:avLst/>
              <a:gdLst/>
              <a:ahLst/>
              <a:cxnLst/>
              <a:rect l="l" t="t" r="r" b="b"/>
              <a:pathLst>
                <a:path w="2969" h="2238" extrusionOk="0">
                  <a:moveTo>
                    <a:pt x="2694" y="1"/>
                  </a:moveTo>
                  <a:cubicBezTo>
                    <a:pt x="2649" y="1"/>
                    <a:pt x="2626" y="1"/>
                    <a:pt x="2603" y="23"/>
                  </a:cubicBezTo>
                  <a:cubicBezTo>
                    <a:pt x="2352" y="138"/>
                    <a:pt x="2124" y="275"/>
                    <a:pt x="1873" y="412"/>
                  </a:cubicBezTo>
                  <a:cubicBezTo>
                    <a:pt x="1644" y="548"/>
                    <a:pt x="1416" y="685"/>
                    <a:pt x="1188" y="845"/>
                  </a:cubicBezTo>
                  <a:cubicBezTo>
                    <a:pt x="1096" y="914"/>
                    <a:pt x="982" y="982"/>
                    <a:pt x="891" y="1073"/>
                  </a:cubicBezTo>
                  <a:cubicBezTo>
                    <a:pt x="777" y="1142"/>
                    <a:pt x="663" y="1233"/>
                    <a:pt x="571" y="1325"/>
                  </a:cubicBezTo>
                  <a:cubicBezTo>
                    <a:pt x="457" y="1393"/>
                    <a:pt x="366" y="1484"/>
                    <a:pt x="275" y="1553"/>
                  </a:cubicBezTo>
                  <a:cubicBezTo>
                    <a:pt x="229" y="1598"/>
                    <a:pt x="183" y="1644"/>
                    <a:pt x="138" y="1667"/>
                  </a:cubicBezTo>
                  <a:cubicBezTo>
                    <a:pt x="92" y="1713"/>
                    <a:pt x="47" y="1735"/>
                    <a:pt x="24" y="1781"/>
                  </a:cubicBezTo>
                  <a:cubicBezTo>
                    <a:pt x="1" y="1850"/>
                    <a:pt x="1" y="1918"/>
                    <a:pt x="24" y="1964"/>
                  </a:cubicBezTo>
                  <a:cubicBezTo>
                    <a:pt x="24" y="2055"/>
                    <a:pt x="47" y="2123"/>
                    <a:pt x="92" y="2169"/>
                  </a:cubicBezTo>
                  <a:cubicBezTo>
                    <a:pt x="138" y="2215"/>
                    <a:pt x="206" y="2238"/>
                    <a:pt x="275" y="2238"/>
                  </a:cubicBezTo>
                  <a:cubicBezTo>
                    <a:pt x="343" y="2238"/>
                    <a:pt x="389" y="2215"/>
                    <a:pt x="435" y="2169"/>
                  </a:cubicBezTo>
                  <a:cubicBezTo>
                    <a:pt x="503" y="2123"/>
                    <a:pt x="571" y="2055"/>
                    <a:pt x="617" y="2009"/>
                  </a:cubicBezTo>
                  <a:cubicBezTo>
                    <a:pt x="686" y="1918"/>
                    <a:pt x="754" y="1850"/>
                    <a:pt x="845" y="1781"/>
                  </a:cubicBezTo>
                  <a:cubicBezTo>
                    <a:pt x="1005" y="1644"/>
                    <a:pt x="1165" y="1507"/>
                    <a:pt x="1325" y="1370"/>
                  </a:cubicBezTo>
                  <a:cubicBezTo>
                    <a:pt x="1416" y="1302"/>
                    <a:pt x="1485" y="1256"/>
                    <a:pt x="1576" y="1188"/>
                  </a:cubicBezTo>
                  <a:cubicBezTo>
                    <a:pt x="1576" y="1188"/>
                    <a:pt x="1576" y="1188"/>
                    <a:pt x="1576" y="1165"/>
                  </a:cubicBezTo>
                  <a:cubicBezTo>
                    <a:pt x="1804" y="1028"/>
                    <a:pt x="2009" y="891"/>
                    <a:pt x="2238" y="754"/>
                  </a:cubicBezTo>
                  <a:cubicBezTo>
                    <a:pt x="2283" y="708"/>
                    <a:pt x="2329" y="685"/>
                    <a:pt x="2375" y="663"/>
                  </a:cubicBezTo>
                  <a:cubicBezTo>
                    <a:pt x="2420" y="617"/>
                    <a:pt x="2489" y="594"/>
                    <a:pt x="2534" y="548"/>
                  </a:cubicBezTo>
                  <a:cubicBezTo>
                    <a:pt x="2603" y="526"/>
                    <a:pt x="2649" y="480"/>
                    <a:pt x="2717" y="457"/>
                  </a:cubicBezTo>
                  <a:cubicBezTo>
                    <a:pt x="2740" y="434"/>
                    <a:pt x="2786" y="412"/>
                    <a:pt x="2808" y="389"/>
                  </a:cubicBezTo>
                  <a:cubicBezTo>
                    <a:pt x="2831" y="366"/>
                    <a:pt x="2854" y="343"/>
                    <a:pt x="2877" y="343"/>
                  </a:cubicBezTo>
                  <a:cubicBezTo>
                    <a:pt x="2900" y="320"/>
                    <a:pt x="2923" y="297"/>
                    <a:pt x="2923" y="275"/>
                  </a:cubicBezTo>
                  <a:cubicBezTo>
                    <a:pt x="2968" y="229"/>
                    <a:pt x="2968" y="138"/>
                    <a:pt x="2923" y="92"/>
                  </a:cubicBezTo>
                  <a:cubicBezTo>
                    <a:pt x="2900" y="23"/>
                    <a:pt x="2831" y="1"/>
                    <a:pt x="276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8" name="Google Shape;5034;p38">
              <a:extLst>
                <a:ext uri="{FF2B5EF4-FFF2-40B4-BE49-F238E27FC236}">
                  <a16:creationId xmlns:a16="http://schemas.microsoft.com/office/drawing/2014/main" id="{ECE25A78-29CC-41C1-DB91-B2D72E3F881E}"/>
                </a:ext>
              </a:extLst>
            </p:cNvPr>
            <p:cNvSpPr/>
            <p:nvPr/>
          </p:nvSpPr>
          <p:spPr>
            <a:xfrm>
              <a:off x="7145673" y="2858279"/>
              <a:ext cx="33862" cy="34170"/>
            </a:xfrm>
            <a:custGeom>
              <a:avLst/>
              <a:gdLst/>
              <a:ahLst/>
              <a:cxnLst/>
              <a:rect l="l" t="t" r="r" b="b"/>
              <a:pathLst>
                <a:path w="1210" h="1221" extrusionOk="0">
                  <a:moveTo>
                    <a:pt x="753" y="1"/>
                  </a:moveTo>
                  <a:cubicBezTo>
                    <a:pt x="685" y="1"/>
                    <a:pt x="639" y="24"/>
                    <a:pt x="616" y="69"/>
                  </a:cubicBezTo>
                  <a:cubicBezTo>
                    <a:pt x="502" y="229"/>
                    <a:pt x="388" y="412"/>
                    <a:pt x="274" y="572"/>
                  </a:cubicBezTo>
                  <a:cubicBezTo>
                    <a:pt x="228" y="640"/>
                    <a:pt x="183" y="686"/>
                    <a:pt x="137" y="754"/>
                  </a:cubicBezTo>
                  <a:cubicBezTo>
                    <a:pt x="114" y="823"/>
                    <a:pt x="69" y="868"/>
                    <a:pt x="23" y="914"/>
                  </a:cubicBezTo>
                  <a:cubicBezTo>
                    <a:pt x="0" y="982"/>
                    <a:pt x="0" y="1074"/>
                    <a:pt x="46" y="1119"/>
                  </a:cubicBezTo>
                  <a:cubicBezTo>
                    <a:pt x="88" y="1148"/>
                    <a:pt x="130" y="1167"/>
                    <a:pt x="173" y="1167"/>
                  </a:cubicBezTo>
                  <a:cubicBezTo>
                    <a:pt x="199" y="1167"/>
                    <a:pt x="225" y="1160"/>
                    <a:pt x="251" y="1142"/>
                  </a:cubicBezTo>
                  <a:cubicBezTo>
                    <a:pt x="251" y="1142"/>
                    <a:pt x="274" y="1119"/>
                    <a:pt x="274" y="1119"/>
                  </a:cubicBezTo>
                  <a:cubicBezTo>
                    <a:pt x="297" y="1142"/>
                    <a:pt x="320" y="1165"/>
                    <a:pt x="343" y="1188"/>
                  </a:cubicBezTo>
                  <a:cubicBezTo>
                    <a:pt x="375" y="1204"/>
                    <a:pt x="419" y="1220"/>
                    <a:pt x="457" y="1220"/>
                  </a:cubicBezTo>
                  <a:cubicBezTo>
                    <a:pt x="474" y="1220"/>
                    <a:pt x="489" y="1217"/>
                    <a:pt x="502" y="1211"/>
                  </a:cubicBezTo>
                  <a:cubicBezTo>
                    <a:pt x="525" y="1211"/>
                    <a:pt x="548" y="1188"/>
                    <a:pt x="571" y="1188"/>
                  </a:cubicBezTo>
                  <a:cubicBezTo>
                    <a:pt x="594" y="1165"/>
                    <a:pt x="639" y="1142"/>
                    <a:pt x="662" y="1097"/>
                  </a:cubicBezTo>
                  <a:cubicBezTo>
                    <a:pt x="685" y="1097"/>
                    <a:pt x="708" y="1074"/>
                    <a:pt x="731" y="1051"/>
                  </a:cubicBezTo>
                  <a:cubicBezTo>
                    <a:pt x="799" y="1051"/>
                    <a:pt x="868" y="1005"/>
                    <a:pt x="913" y="937"/>
                  </a:cubicBezTo>
                  <a:cubicBezTo>
                    <a:pt x="959" y="846"/>
                    <a:pt x="1004" y="777"/>
                    <a:pt x="1050" y="709"/>
                  </a:cubicBezTo>
                  <a:cubicBezTo>
                    <a:pt x="1073" y="663"/>
                    <a:pt x="1073" y="617"/>
                    <a:pt x="1096" y="572"/>
                  </a:cubicBezTo>
                  <a:cubicBezTo>
                    <a:pt x="1141" y="480"/>
                    <a:pt x="1210" y="366"/>
                    <a:pt x="1141" y="275"/>
                  </a:cubicBezTo>
                  <a:cubicBezTo>
                    <a:pt x="1096" y="229"/>
                    <a:pt x="1073" y="184"/>
                    <a:pt x="1004" y="161"/>
                  </a:cubicBezTo>
                  <a:lnTo>
                    <a:pt x="890" y="161"/>
                  </a:lnTo>
                  <a:cubicBezTo>
                    <a:pt x="890" y="161"/>
                    <a:pt x="890" y="184"/>
                    <a:pt x="890" y="184"/>
                  </a:cubicBezTo>
                  <a:cubicBezTo>
                    <a:pt x="890" y="115"/>
                    <a:pt x="868" y="47"/>
                    <a:pt x="822" y="24"/>
                  </a:cubicBezTo>
                  <a:cubicBezTo>
                    <a:pt x="799" y="1"/>
                    <a:pt x="776" y="1"/>
                    <a:pt x="753" y="1"/>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9" name="Google Shape;5035;p38">
              <a:extLst>
                <a:ext uri="{FF2B5EF4-FFF2-40B4-BE49-F238E27FC236}">
                  <a16:creationId xmlns:a16="http://schemas.microsoft.com/office/drawing/2014/main" id="{64DB27EA-583A-41E0-AE19-E330CFA4843F}"/>
                </a:ext>
              </a:extLst>
            </p:cNvPr>
            <p:cNvSpPr/>
            <p:nvPr/>
          </p:nvSpPr>
          <p:spPr>
            <a:xfrm>
              <a:off x="7145673" y="2858923"/>
              <a:ext cx="22388" cy="29580"/>
            </a:xfrm>
            <a:custGeom>
              <a:avLst/>
              <a:gdLst/>
              <a:ahLst/>
              <a:cxnLst/>
              <a:rect l="l" t="t" r="r" b="b"/>
              <a:pathLst>
                <a:path w="800" h="1057" extrusionOk="0">
                  <a:moveTo>
                    <a:pt x="571" y="1"/>
                  </a:moveTo>
                  <a:cubicBezTo>
                    <a:pt x="480" y="1"/>
                    <a:pt x="411" y="46"/>
                    <a:pt x="388" y="115"/>
                  </a:cubicBezTo>
                  <a:cubicBezTo>
                    <a:pt x="320" y="229"/>
                    <a:pt x="251" y="366"/>
                    <a:pt x="206" y="480"/>
                  </a:cubicBezTo>
                  <a:cubicBezTo>
                    <a:pt x="137" y="571"/>
                    <a:pt x="91" y="686"/>
                    <a:pt x="46" y="800"/>
                  </a:cubicBezTo>
                  <a:cubicBezTo>
                    <a:pt x="0" y="868"/>
                    <a:pt x="0" y="959"/>
                    <a:pt x="69" y="1005"/>
                  </a:cubicBezTo>
                  <a:cubicBezTo>
                    <a:pt x="103" y="1039"/>
                    <a:pt x="149" y="1056"/>
                    <a:pt x="194" y="1056"/>
                  </a:cubicBezTo>
                  <a:cubicBezTo>
                    <a:pt x="240" y="1056"/>
                    <a:pt x="285" y="1039"/>
                    <a:pt x="320" y="1005"/>
                  </a:cubicBezTo>
                  <a:cubicBezTo>
                    <a:pt x="411" y="914"/>
                    <a:pt x="480" y="800"/>
                    <a:pt x="548" y="686"/>
                  </a:cubicBezTo>
                  <a:cubicBezTo>
                    <a:pt x="616" y="571"/>
                    <a:pt x="685" y="434"/>
                    <a:pt x="731" y="320"/>
                  </a:cubicBezTo>
                  <a:cubicBezTo>
                    <a:pt x="799" y="206"/>
                    <a:pt x="776" y="92"/>
                    <a:pt x="662" y="24"/>
                  </a:cubicBezTo>
                  <a:cubicBezTo>
                    <a:pt x="639" y="24"/>
                    <a:pt x="594" y="1"/>
                    <a:pt x="571" y="1"/>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0" name="Google Shape;5036;p38">
              <a:extLst>
                <a:ext uri="{FF2B5EF4-FFF2-40B4-BE49-F238E27FC236}">
                  <a16:creationId xmlns:a16="http://schemas.microsoft.com/office/drawing/2014/main" id="{4EACC984-1AC7-C7F1-8C98-46654A89D10F}"/>
                </a:ext>
              </a:extLst>
            </p:cNvPr>
            <p:cNvSpPr/>
            <p:nvPr/>
          </p:nvSpPr>
          <p:spPr>
            <a:xfrm>
              <a:off x="7212725" y="2697953"/>
              <a:ext cx="21744" cy="36436"/>
            </a:xfrm>
            <a:custGeom>
              <a:avLst/>
              <a:gdLst/>
              <a:ahLst/>
              <a:cxnLst/>
              <a:rect l="l" t="t" r="r" b="b"/>
              <a:pathLst>
                <a:path w="777" h="1302" extrusionOk="0">
                  <a:moveTo>
                    <a:pt x="549" y="1"/>
                  </a:moveTo>
                  <a:cubicBezTo>
                    <a:pt x="526" y="1"/>
                    <a:pt x="480" y="24"/>
                    <a:pt x="457" y="24"/>
                  </a:cubicBezTo>
                  <a:cubicBezTo>
                    <a:pt x="412" y="69"/>
                    <a:pt x="389" y="115"/>
                    <a:pt x="366" y="161"/>
                  </a:cubicBezTo>
                  <a:cubicBezTo>
                    <a:pt x="298" y="298"/>
                    <a:pt x="252" y="457"/>
                    <a:pt x="206" y="617"/>
                  </a:cubicBezTo>
                  <a:cubicBezTo>
                    <a:pt x="138" y="754"/>
                    <a:pt x="69" y="891"/>
                    <a:pt x="24" y="1028"/>
                  </a:cubicBezTo>
                  <a:cubicBezTo>
                    <a:pt x="1" y="1119"/>
                    <a:pt x="46" y="1233"/>
                    <a:pt x="115" y="1279"/>
                  </a:cubicBezTo>
                  <a:cubicBezTo>
                    <a:pt x="144" y="1294"/>
                    <a:pt x="177" y="1301"/>
                    <a:pt x="211" y="1301"/>
                  </a:cubicBezTo>
                  <a:cubicBezTo>
                    <a:pt x="284" y="1301"/>
                    <a:pt x="358" y="1266"/>
                    <a:pt x="389" y="1188"/>
                  </a:cubicBezTo>
                  <a:cubicBezTo>
                    <a:pt x="457" y="1051"/>
                    <a:pt x="526" y="891"/>
                    <a:pt x="571" y="754"/>
                  </a:cubicBezTo>
                  <a:cubicBezTo>
                    <a:pt x="640" y="571"/>
                    <a:pt x="686" y="412"/>
                    <a:pt x="731" y="252"/>
                  </a:cubicBezTo>
                  <a:cubicBezTo>
                    <a:pt x="777" y="161"/>
                    <a:pt x="708" y="47"/>
                    <a:pt x="594" y="24"/>
                  </a:cubicBezTo>
                  <a:cubicBezTo>
                    <a:pt x="594" y="1"/>
                    <a:pt x="571" y="1"/>
                    <a:pt x="549" y="1"/>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1" name="Google Shape;5037;p38">
              <a:extLst>
                <a:ext uri="{FF2B5EF4-FFF2-40B4-BE49-F238E27FC236}">
                  <a16:creationId xmlns:a16="http://schemas.microsoft.com/office/drawing/2014/main" id="{C340F435-DAB4-B350-8CF7-E4DFFC42150E}"/>
                </a:ext>
              </a:extLst>
            </p:cNvPr>
            <p:cNvSpPr/>
            <p:nvPr/>
          </p:nvSpPr>
          <p:spPr>
            <a:xfrm>
              <a:off x="7219134" y="2699884"/>
              <a:ext cx="16623" cy="35793"/>
            </a:xfrm>
            <a:custGeom>
              <a:avLst/>
              <a:gdLst/>
              <a:ahLst/>
              <a:cxnLst/>
              <a:rect l="l" t="t" r="r" b="b"/>
              <a:pathLst>
                <a:path w="594" h="1279" extrusionOk="0">
                  <a:moveTo>
                    <a:pt x="388" y="0"/>
                  </a:moveTo>
                  <a:cubicBezTo>
                    <a:pt x="320" y="0"/>
                    <a:pt x="274" y="23"/>
                    <a:pt x="228" y="69"/>
                  </a:cubicBezTo>
                  <a:cubicBezTo>
                    <a:pt x="183" y="114"/>
                    <a:pt x="183" y="160"/>
                    <a:pt x="183" y="206"/>
                  </a:cubicBezTo>
                  <a:cubicBezTo>
                    <a:pt x="160" y="274"/>
                    <a:pt x="160" y="343"/>
                    <a:pt x="160" y="388"/>
                  </a:cubicBezTo>
                  <a:lnTo>
                    <a:pt x="160" y="366"/>
                  </a:lnTo>
                  <a:cubicBezTo>
                    <a:pt x="160" y="411"/>
                    <a:pt x="137" y="480"/>
                    <a:pt x="137" y="525"/>
                  </a:cubicBezTo>
                  <a:cubicBezTo>
                    <a:pt x="114" y="594"/>
                    <a:pt x="91" y="662"/>
                    <a:pt x="69" y="731"/>
                  </a:cubicBezTo>
                  <a:cubicBezTo>
                    <a:pt x="46" y="799"/>
                    <a:pt x="46" y="845"/>
                    <a:pt x="23" y="913"/>
                  </a:cubicBezTo>
                  <a:cubicBezTo>
                    <a:pt x="23" y="959"/>
                    <a:pt x="0" y="982"/>
                    <a:pt x="0" y="1027"/>
                  </a:cubicBezTo>
                  <a:cubicBezTo>
                    <a:pt x="0" y="1050"/>
                    <a:pt x="0" y="1096"/>
                    <a:pt x="23" y="1119"/>
                  </a:cubicBezTo>
                  <a:cubicBezTo>
                    <a:pt x="23" y="1164"/>
                    <a:pt x="46" y="1187"/>
                    <a:pt x="69" y="1233"/>
                  </a:cubicBezTo>
                  <a:cubicBezTo>
                    <a:pt x="114" y="1279"/>
                    <a:pt x="206" y="1279"/>
                    <a:pt x="251" y="1279"/>
                  </a:cubicBezTo>
                  <a:cubicBezTo>
                    <a:pt x="297" y="1256"/>
                    <a:pt x="320" y="1256"/>
                    <a:pt x="342" y="1210"/>
                  </a:cubicBezTo>
                  <a:cubicBezTo>
                    <a:pt x="365" y="1187"/>
                    <a:pt x="388" y="1164"/>
                    <a:pt x="388" y="1142"/>
                  </a:cubicBezTo>
                  <a:cubicBezTo>
                    <a:pt x="411" y="1073"/>
                    <a:pt x="434" y="1005"/>
                    <a:pt x="457" y="959"/>
                  </a:cubicBezTo>
                  <a:cubicBezTo>
                    <a:pt x="479" y="891"/>
                    <a:pt x="502" y="822"/>
                    <a:pt x="525" y="754"/>
                  </a:cubicBezTo>
                  <a:cubicBezTo>
                    <a:pt x="548" y="662"/>
                    <a:pt x="548" y="571"/>
                    <a:pt x="571" y="480"/>
                  </a:cubicBezTo>
                  <a:cubicBezTo>
                    <a:pt x="571" y="388"/>
                    <a:pt x="594" y="297"/>
                    <a:pt x="594" y="206"/>
                  </a:cubicBezTo>
                  <a:cubicBezTo>
                    <a:pt x="594" y="160"/>
                    <a:pt x="571" y="92"/>
                    <a:pt x="525" y="69"/>
                  </a:cubicBezTo>
                  <a:cubicBezTo>
                    <a:pt x="502" y="23"/>
                    <a:pt x="434" y="0"/>
                    <a:pt x="388" y="0"/>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2" name="Google Shape;5038;p38">
              <a:extLst>
                <a:ext uri="{FF2B5EF4-FFF2-40B4-BE49-F238E27FC236}">
                  <a16:creationId xmlns:a16="http://schemas.microsoft.com/office/drawing/2014/main" id="{62DFAE45-7574-E7EF-AAAA-E607140B0B00}"/>
                </a:ext>
              </a:extLst>
            </p:cNvPr>
            <p:cNvSpPr/>
            <p:nvPr/>
          </p:nvSpPr>
          <p:spPr>
            <a:xfrm>
              <a:off x="7224227" y="2706265"/>
              <a:ext cx="16651" cy="30224"/>
            </a:xfrm>
            <a:custGeom>
              <a:avLst/>
              <a:gdLst/>
              <a:ahLst/>
              <a:cxnLst/>
              <a:rect l="l" t="t" r="r" b="b"/>
              <a:pathLst>
                <a:path w="595" h="1080" extrusionOk="0">
                  <a:moveTo>
                    <a:pt x="389" y="1"/>
                  </a:moveTo>
                  <a:cubicBezTo>
                    <a:pt x="320" y="1"/>
                    <a:pt x="229" y="46"/>
                    <a:pt x="206" y="138"/>
                  </a:cubicBezTo>
                  <a:cubicBezTo>
                    <a:pt x="160" y="366"/>
                    <a:pt x="92" y="617"/>
                    <a:pt x="24" y="845"/>
                  </a:cubicBezTo>
                  <a:cubicBezTo>
                    <a:pt x="1" y="959"/>
                    <a:pt x="69" y="1051"/>
                    <a:pt x="160" y="1073"/>
                  </a:cubicBezTo>
                  <a:cubicBezTo>
                    <a:pt x="176" y="1077"/>
                    <a:pt x="191" y="1079"/>
                    <a:pt x="206" y="1079"/>
                  </a:cubicBezTo>
                  <a:cubicBezTo>
                    <a:pt x="280" y="1079"/>
                    <a:pt x="347" y="1032"/>
                    <a:pt x="366" y="936"/>
                  </a:cubicBezTo>
                  <a:cubicBezTo>
                    <a:pt x="412" y="845"/>
                    <a:pt x="457" y="731"/>
                    <a:pt x="480" y="617"/>
                  </a:cubicBezTo>
                  <a:cubicBezTo>
                    <a:pt x="526" y="480"/>
                    <a:pt x="548" y="366"/>
                    <a:pt x="571" y="229"/>
                  </a:cubicBezTo>
                  <a:cubicBezTo>
                    <a:pt x="594" y="138"/>
                    <a:pt x="548" y="23"/>
                    <a:pt x="434"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3" name="Google Shape;5039;p38">
              <a:extLst>
                <a:ext uri="{FF2B5EF4-FFF2-40B4-BE49-F238E27FC236}">
                  <a16:creationId xmlns:a16="http://schemas.microsoft.com/office/drawing/2014/main" id="{8187891C-43DC-2FE8-7CB4-58E636114D6B}"/>
                </a:ext>
              </a:extLst>
            </p:cNvPr>
            <p:cNvSpPr/>
            <p:nvPr/>
          </p:nvSpPr>
          <p:spPr>
            <a:xfrm>
              <a:off x="7065188" y="2963699"/>
              <a:ext cx="25578" cy="28153"/>
            </a:xfrm>
            <a:custGeom>
              <a:avLst/>
              <a:gdLst/>
              <a:ahLst/>
              <a:cxnLst/>
              <a:rect l="l" t="t" r="r" b="b"/>
              <a:pathLst>
                <a:path w="914" h="1006" extrusionOk="0">
                  <a:moveTo>
                    <a:pt x="753" y="0"/>
                  </a:moveTo>
                  <a:cubicBezTo>
                    <a:pt x="708" y="0"/>
                    <a:pt x="662" y="23"/>
                    <a:pt x="639" y="46"/>
                  </a:cubicBezTo>
                  <a:cubicBezTo>
                    <a:pt x="525" y="183"/>
                    <a:pt x="411" y="320"/>
                    <a:pt x="320" y="434"/>
                  </a:cubicBezTo>
                  <a:cubicBezTo>
                    <a:pt x="228" y="548"/>
                    <a:pt x="137" y="639"/>
                    <a:pt x="69" y="753"/>
                  </a:cubicBezTo>
                  <a:lnTo>
                    <a:pt x="46" y="753"/>
                  </a:lnTo>
                  <a:cubicBezTo>
                    <a:pt x="23" y="776"/>
                    <a:pt x="23" y="799"/>
                    <a:pt x="23" y="822"/>
                  </a:cubicBezTo>
                  <a:cubicBezTo>
                    <a:pt x="0" y="868"/>
                    <a:pt x="0" y="913"/>
                    <a:pt x="23" y="936"/>
                  </a:cubicBezTo>
                  <a:cubicBezTo>
                    <a:pt x="52" y="980"/>
                    <a:pt x="101" y="1005"/>
                    <a:pt x="150" y="1005"/>
                  </a:cubicBezTo>
                  <a:cubicBezTo>
                    <a:pt x="177" y="1005"/>
                    <a:pt x="204" y="998"/>
                    <a:pt x="228" y="982"/>
                  </a:cubicBezTo>
                  <a:cubicBezTo>
                    <a:pt x="297" y="959"/>
                    <a:pt x="343" y="913"/>
                    <a:pt x="388" y="845"/>
                  </a:cubicBezTo>
                  <a:cubicBezTo>
                    <a:pt x="434" y="799"/>
                    <a:pt x="480" y="731"/>
                    <a:pt x="525" y="685"/>
                  </a:cubicBezTo>
                  <a:cubicBezTo>
                    <a:pt x="639" y="548"/>
                    <a:pt x="753" y="411"/>
                    <a:pt x="868" y="274"/>
                  </a:cubicBezTo>
                  <a:cubicBezTo>
                    <a:pt x="890" y="251"/>
                    <a:pt x="913" y="206"/>
                    <a:pt x="913" y="160"/>
                  </a:cubicBezTo>
                  <a:cubicBezTo>
                    <a:pt x="913" y="114"/>
                    <a:pt x="890" y="91"/>
                    <a:pt x="868" y="46"/>
                  </a:cubicBezTo>
                  <a:cubicBezTo>
                    <a:pt x="822" y="23"/>
                    <a:pt x="776" y="0"/>
                    <a:pt x="753" y="0"/>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4" name="Google Shape;5040;p38">
              <a:extLst>
                <a:ext uri="{FF2B5EF4-FFF2-40B4-BE49-F238E27FC236}">
                  <a16:creationId xmlns:a16="http://schemas.microsoft.com/office/drawing/2014/main" id="{3320C83E-5BFB-66FD-C12E-3349F1CBCA81}"/>
                </a:ext>
              </a:extLst>
            </p:cNvPr>
            <p:cNvSpPr/>
            <p:nvPr/>
          </p:nvSpPr>
          <p:spPr>
            <a:xfrm>
              <a:off x="7069638" y="2967533"/>
              <a:ext cx="23032" cy="25886"/>
            </a:xfrm>
            <a:custGeom>
              <a:avLst/>
              <a:gdLst/>
              <a:ahLst/>
              <a:cxnLst/>
              <a:rect l="l" t="t" r="r" b="b"/>
              <a:pathLst>
                <a:path w="823" h="925" extrusionOk="0">
                  <a:moveTo>
                    <a:pt x="640" y="0"/>
                  </a:moveTo>
                  <a:cubicBezTo>
                    <a:pt x="617" y="0"/>
                    <a:pt x="594" y="23"/>
                    <a:pt x="572" y="69"/>
                  </a:cubicBezTo>
                  <a:cubicBezTo>
                    <a:pt x="526" y="114"/>
                    <a:pt x="480" y="183"/>
                    <a:pt x="435" y="228"/>
                  </a:cubicBezTo>
                  <a:cubicBezTo>
                    <a:pt x="389" y="297"/>
                    <a:pt x="321" y="365"/>
                    <a:pt x="275" y="434"/>
                  </a:cubicBezTo>
                  <a:cubicBezTo>
                    <a:pt x="184" y="525"/>
                    <a:pt x="92" y="616"/>
                    <a:pt x="24" y="708"/>
                  </a:cubicBezTo>
                  <a:cubicBezTo>
                    <a:pt x="1" y="776"/>
                    <a:pt x="24" y="845"/>
                    <a:pt x="47" y="890"/>
                  </a:cubicBezTo>
                  <a:cubicBezTo>
                    <a:pt x="81" y="913"/>
                    <a:pt x="121" y="925"/>
                    <a:pt x="158" y="925"/>
                  </a:cubicBezTo>
                  <a:cubicBezTo>
                    <a:pt x="195" y="925"/>
                    <a:pt x="229" y="913"/>
                    <a:pt x="252" y="890"/>
                  </a:cubicBezTo>
                  <a:cubicBezTo>
                    <a:pt x="298" y="845"/>
                    <a:pt x="343" y="776"/>
                    <a:pt x="389" y="731"/>
                  </a:cubicBezTo>
                  <a:cubicBezTo>
                    <a:pt x="435" y="685"/>
                    <a:pt x="480" y="616"/>
                    <a:pt x="526" y="571"/>
                  </a:cubicBezTo>
                  <a:cubicBezTo>
                    <a:pt x="640" y="457"/>
                    <a:pt x="709" y="320"/>
                    <a:pt x="800" y="206"/>
                  </a:cubicBezTo>
                  <a:cubicBezTo>
                    <a:pt x="823" y="183"/>
                    <a:pt x="823" y="137"/>
                    <a:pt x="823" y="91"/>
                  </a:cubicBezTo>
                  <a:cubicBezTo>
                    <a:pt x="800" y="69"/>
                    <a:pt x="777" y="23"/>
                    <a:pt x="754" y="0"/>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5" name="Google Shape;5041;p38">
              <a:extLst>
                <a:ext uri="{FF2B5EF4-FFF2-40B4-BE49-F238E27FC236}">
                  <a16:creationId xmlns:a16="http://schemas.microsoft.com/office/drawing/2014/main" id="{F04F0DDD-4568-D9D3-14B1-576D804812E7}"/>
                </a:ext>
              </a:extLst>
            </p:cNvPr>
            <p:cNvSpPr/>
            <p:nvPr/>
          </p:nvSpPr>
          <p:spPr>
            <a:xfrm>
              <a:off x="7076690" y="2966889"/>
              <a:ext cx="22360" cy="25103"/>
            </a:xfrm>
            <a:custGeom>
              <a:avLst/>
              <a:gdLst/>
              <a:ahLst/>
              <a:cxnLst/>
              <a:rect l="l" t="t" r="r" b="b"/>
              <a:pathLst>
                <a:path w="799" h="897" extrusionOk="0">
                  <a:moveTo>
                    <a:pt x="662" y="0"/>
                  </a:moveTo>
                  <a:cubicBezTo>
                    <a:pt x="616" y="0"/>
                    <a:pt x="571" y="23"/>
                    <a:pt x="548" y="46"/>
                  </a:cubicBezTo>
                  <a:cubicBezTo>
                    <a:pt x="457" y="160"/>
                    <a:pt x="365" y="274"/>
                    <a:pt x="274" y="388"/>
                  </a:cubicBezTo>
                  <a:cubicBezTo>
                    <a:pt x="228" y="434"/>
                    <a:pt x="183" y="480"/>
                    <a:pt x="160" y="525"/>
                  </a:cubicBezTo>
                  <a:cubicBezTo>
                    <a:pt x="114" y="571"/>
                    <a:pt x="69" y="617"/>
                    <a:pt x="46" y="662"/>
                  </a:cubicBezTo>
                  <a:cubicBezTo>
                    <a:pt x="0" y="731"/>
                    <a:pt x="23" y="799"/>
                    <a:pt x="69" y="845"/>
                  </a:cubicBezTo>
                  <a:cubicBezTo>
                    <a:pt x="91" y="879"/>
                    <a:pt x="131" y="896"/>
                    <a:pt x="171" y="896"/>
                  </a:cubicBezTo>
                  <a:cubicBezTo>
                    <a:pt x="211" y="896"/>
                    <a:pt x="251" y="879"/>
                    <a:pt x="274" y="845"/>
                  </a:cubicBezTo>
                  <a:cubicBezTo>
                    <a:pt x="457" y="662"/>
                    <a:pt x="616" y="457"/>
                    <a:pt x="776" y="274"/>
                  </a:cubicBezTo>
                  <a:cubicBezTo>
                    <a:pt x="799" y="229"/>
                    <a:pt x="799" y="206"/>
                    <a:pt x="799" y="160"/>
                  </a:cubicBezTo>
                  <a:cubicBezTo>
                    <a:pt x="799" y="114"/>
                    <a:pt x="799" y="69"/>
                    <a:pt x="753" y="46"/>
                  </a:cubicBezTo>
                  <a:cubicBezTo>
                    <a:pt x="730" y="23"/>
                    <a:pt x="685" y="0"/>
                    <a:pt x="662" y="0"/>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6" name="Google Shape;5042;p38">
              <a:extLst>
                <a:ext uri="{FF2B5EF4-FFF2-40B4-BE49-F238E27FC236}">
                  <a16:creationId xmlns:a16="http://schemas.microsoft.com/office/drawing/2014/main" id="{3BA17F71-E548-4462-DC80-254641408F18}"/>
                </a:ext>
              </a:extLst>
            </p:cNvPr>
            <p:cNvSpPr/>
            <p:nvPr/>
          </p:nvSpPr>
          <p:spPr>
            <a:xfrm>
              <a:off x="7079237" y="2968148"/>
              <a:ext cx="23647" cy="26558"/>
            </a:xfrm>
            <a:custGeom>
              <a:avLst/>
              <a:gdLst/>
              <a:ahLst/>
              <a:cxnLst/>
              <a:rect l="l" t="t" r="r" b="b"/>
              <a:pathLst>
                <a:path w="845" h="949" extrusionOk="0">
                  <a:moveTo>
                    <a:pt x="685" y="1"/>
                  </a:moveTo>
                  <a:cubicBezTo>
                    <a:pt x="639" y="1"/>
                    <a:pt x="571" y="24"/>
                    <a:pt x="548" y="69"/>
                  </a:cubicBezTo>
                  <a:cubicBezTo>
                    <a:pt x="502" y="161"/>
                    <a:pt x="434" y="252"/>
                    <a:pt x="388" y="343"/>
                  </a:cubicBezTo>
                  <a:cubicBezTo>
                    <a:pt x="274" y="457"/>
                    <a:pt x="183" y="572"/>
                    <a:pt x="69" y="686"/>
                  </a:cubicBezTo>
                  <a:cubicBezTo>
                    <a:pt x="0" y="754"/>
                    <a:pt x="0" y="845"/>
                    <a:pt x="69" y="914"/>
                  </a:cubicBezTo>
                  <a:cubicBezTo>
                    <a:pt x="103" y="937"/>
                    <a:pt x="137" y="948"/>
                    <a:pt x="172" y="948"/>
                  </a:cubicBezTo>
                  <a:cubicBezTo>
                    <a:pt x="206" y="948"/>
                    <a:pt x="240" y="937"/>
                    <a:pt x="274" y="914"/>
                  </a:cubicBezTo>
                  <a:cubicBezTo>
                    <a:pt x="343" y="845"/>
                    <a:pt x="388" y="800"/>
                    <a:pt x="457" y="731"/>
                  </a:cubicBezTo>
                  <a:cubicBezTo>
                    <a:pt x="502" y="686"/>
                    <a:pt x="548" y="617"/>
                    <a:pt x="594" y="549"/>
                  </a:cubicBezTo>
                  <a:cubicBezTo>
                    <a:pt x="617" y="503"/>
                    <a:pt x="662" y="457"/>
                    <a:pt x="685" y="389"/>
                  </a:cubicBezTo>
                  <a:cubicBezTo>
                    <a:pt x="731" y="343"/>
                    <a:pt x="776" y="275"/>
                    <a:pt x="799" y="206"/>
                  </a:cubicBezTo>
                  <a:cubicBezTo>
                    <a:pt x="845" y="138"/>
                    <a:pt x="822" y="47"/>
                    <a:pt x="754" y="24"/>
                  </a:cubicBezTo>
                  <a:cubicBezTo>
                    <a:pt x="731" y="1"/>
                    <a:pt x="708" y="1"/>
                    <a:pt x="685" y="1"/>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7" name="Google Shape;5043;p38">
              <a:extLst>
                <a:ext uri="{FF2B5EF4-FFF2-40B4-BE49-F238E27FC236}">
                  <a16:creationId xmlns:a16="http://schemas.microsoft.com/office/drawing/2014/main" id="{80740AC3-136A-F6EC-D2ED-51B83A4A37C9}"/>
                </a:ext>
              </a:extLst>
            </p:cNvPr>
            <p:cNvSpPr/>
            <p:nvPr/>
          </p:nvSpPr>
          <p:spPr>
            <a:xfrm>
              <a:off x="6292271" y="1402555"/>
              <a:ext cx="124589" cy="146949"/>
            </a:xfrm>
            <a:custGeom>
              <a:avLst/>
              <a:gdLst/>
              <a:ahLst/>
              <a:cxnLst/>
              <a:rect l="l" t="t" r="r" b="b"/>
              <a:pathLst>
                <a:path w="4452" h="5251" extrusionOk="0">
                  <a:moveTo>
                    <a:pt x="3082" y="0"/>
                  </a:moveTo>
                  <a:cubicBezTo>
                    <a:pt x="3059" y="0"/>
                    <a:pt x="3036" y="0"/>
                    <a:pt x="3014" y="23"/>
                  </a:cubicBezTo>
                  <a:lnTo>
                    <a:pt x="2854" y="92"/>
                  </a:lnTo>
                  <a:cubicBezTo>
                    <a:pt x="2740" y="137"/>
                    <a:pt x="2625" y="183"/>
                    <a:pt x="2534" y="251"/>
                  </a:cubicBezTo>
                  <a:cubicBezTo>
                    <a:pt x="2374" y="320"/>
                    <a:pt x="2215" y="411"/>
                    <a:pt x="2123" y="502"/>
                  </a:cubicBezTo>
                  <a:lnTo>
                    <a:pt x="2055" y="525"/>
                  </a:lnTo>
                  <a:cubicBezTo>
                    <a:pt x="1804" y="708"/>
                    <a:pt x="1530" y="913"/>
                    <a:pt x="1279" y="1164"/>
                  </a:cubicBezTo>
                  <a:cubicBezTo>
                    <a:pt x="1051" y="1393"/>
                    <a:pt x="822" y="1666"/>
                    <a:pt x="617" y="1986"/>
                  </a:cubicBezTo>
                  <a:cubicBezTo>
                    <a:pt x="411" y="2283"/>
                    <a:pt x="252" y="2602"/>
                    <a:pt x="138" y="2922"/>
                  </a:cubicBezTo>
                  <a:cubicBezTo>
                    <a:pt x="46" y="3127"/>
                    <a:pt x="1" y="3378"/>
                    <a:pt x="23" y="3652"/>
                  </a:cubicBezTo>
                  <a:cubicBezTo>
                    <a:pt x="23" y="3835"/>
                    <a:pt x="46" y="3995"/>
                    <a:pt x="92" y="4177"/>
                  </a:cubicBezTo>
                  <a:cubicBezTo>
                    <a:pt x="160" y="4428"/>
                    <a:pt x="252" y="4634"/>
                    <a:pt x="389" y="4794"/>
                  </a:cubicBezTo>
                  <a:cubicBezTo>
                    <a:pt x="434" y="4862"/>
                    <a:pt x="480" y="4908"/>
                    <a:pt x="526" y="4953"/>
                  </a:cubicBezTo>
                  <a:lnTo>
                    <a:pt x="571" y="4976"/>
                  </a:lnTo>
                  <a:cubicBezTo>
                    <a:pt x="617" y="5022"/>
                    <a:pt x="662" y="5045"/>
                    <a:pt x="731" y="5090"/>
                  </a:cubicBezTo>
                  <a:cubicBezTo>
                    <a:pt x="822" y="5136"/>
                    <a:pt x="891" y="5182"/>
                    <a:pt x="959" y="5204"/>
                  </a:cubicBezTo>
                  <a:cubicBezTo>
                    <a:pt x="1073" y="5227"/>
                    <a:pt x="1187" y="5250"/>
                    <a:pt x="1324" y="5250"/>
                  </a:cubicBezTo>
                  <a:lnTo>
                    <a:pt x="1416" y="5250"/>
                  </a:lnTo>
                  <a:cubicBezTo>
                    <a:pt x="1530" y="5250"/>
                    <a:pt x="1644" y="5204"/>
                    <a:pt x="1758" y="5159"/>
                  </a:cubicBezTo>
                  <a:lnTo>
                    <a:pt x="1804" y="5136"/>
                  </a:lnTo>
                  <a:cubicBezTo>
                    <a:pt x="1872" y="5113"/>
                    <a:pt x="1964" y="5067"/>
                    <a:pt x="2032" y="5045"/>
                  </a:cubicBezTo>
                  <a:cubicBezTo>
                    <a:pt x="2169" y="4976"/>
                    <a:pt x="2329" y="4885"/>
                    <a:pt x="2511" y="4771"/>
                  </a:cubicBezTo>
                  <a:cubicBezTo>
                    <a:pt x="2625" y="4679"/>
                    <a:pt x="2762" y="4588"/>
                    <a:pt x="2899" y="4451"/>
                  </a:cubicBezTo>
                  <a:cubicBezTo>
                    <a:pt x="3082" y="4314"/>
                    <a:pt x="3219" y="4177"/>
                    <a:pt x="3333" y="4040"/>
                  </a:cubicBezTo>
                  <a:cubicBezTo>
                    <a:pt x="3561" y="3789"/>
                    <a:pt x="3744" y="3515"/>
                    <a:pt x="3927" y="3173"/>
                  </a:cubicBezTo>
                  <a:cubicBezTo>
                    <a:pt x="4086" y="2876"/>
                    <a:pt x="4223" y="2602"/>
                    <a:pt x="4315" y="2306"/>
                  </a:cubicBezTo>
                  <a:cubicBezTo>
                    <a:pt x="4360" y="2123"/>
                    <a:pt x="4406" y="1940"/>
                    <a:pt x="4429" y="1735"/>
                  </a:cubicBezTo>
                  <a:cubicBezTo>
                    <a:pt x="4451" y="1552"/>
                    <a:pt x="4429" y="1370"/>
                    <a:pt x="4429" y="1233"/>
                  </a:cubicBezTo>
                  <a:cubicBezTo>
                    <a:pt x="4406" y="1073"/>
                    <a:pt x="4360" y="913"/>
                    <a:pt x="4269" y="753"/>
                  </a:cubicBezTo>
                  <a:cubicBezTo>
                    <a:pt x="4155" y="525"/>
                    <a:pt x="4041" y="365"/>
                    <a:pt x="3881" y="251"/>
                  </a:cubicBezTo>
                  <a:cubicBezTo>
                    <a:pt x="3744" y="160"/>
                    <a:pt x="3561" y="92"/>
                    <a:pt x="3379" y="92"/>
                  </a:cubicBezTo>
                  <a:lnTo>
                    <a:pt x="3287" y="92"/>
                  </a:lnTo>
                  <a:cubicBezTo>
                    <a:pt x="3242" y="46"/>
                    <a:pt x="3173" y="0"/>
                    <a:pt x="3082" y="0"/>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8" name="Google Shape;5044;p38">
              <a:extLst>
                <a:ext uri="{FF2B5EF4-FFF2-40B4-BE49-F238E27FC236}">
                  <a16:creationId xmlns:a16="http://schemas.microsoft.com/office/drawing/2014/main" id="{9B6B5028-6886-0874-9078-0C331DC8450F}"/>
                </a:ext>
              </a:extLst>
            </p:cNvPr>
            <p:cNvSpPr/>
            <p:nvPr/>
          </p:nvSpPr>
          <p:spPr>
            <a:xfrm>
              <a:off x="6411711" y="1082519"/>
              <a:ext cx="414598" cy="286203"/>
            </a:xfrm>
            <a:custGeom>
              <a:avLst/>
              <a:gdLst/>
              <a:ahLst/>
              <a:cxnLst/>
              <a:rect l="l" t="t" r="r" b="b"/>
              <a:pathLst>
                <a:path w="14815" h="10227" extrusionOk="0">
                  <a:moveTo>
                    <a:pt x="13377" y="1"/>
                  </a:moveTo>
                  <a:cubicBezTo>
                    <a:pt x="13194" y="1"/>
                    <a:pt x="13011" y="24"/>
                    <a:pt x="12829" y="24"/>
                  </a:cubicBezTo>
                  <a:lnTo>
                    <a:pt x="12737" y="24"/>
                  </a:lnTo>
                  <a:cubicBezTo>
                    <a:pt x="12418" y="46"/>
                    <a:pt x="12098" y="92"/>
                    <a:pt x="11779" y="115"/>
                  </a:cubicBezTo>
                  <a:cubicBezTo>
                    <a:pt x="11482" y="161"/>
                    <a:pt x="11185" y="206"/>
                    <a:pt x="10866" y="297"/>
                  </a:cubicBezTo>
                  <a:cubicBezTo>
                    <a:pt x="10478" y="389"/>
                    <a:pt x="10158" y="480"/>
                    <a:pt x="9861" y="571"/>
                  </a:cubicBezTo>
                  <a:cubicBezTo>
                    <a:pt x="9542" y="663"/>
                    <a:pt x="9245" y="800"/>
                    <a:pt x="8903" y="959"/>
                  </a:cubicBezTo>
                  <a:cubicBezTo>
                    <a:pt x="8652" y="1051"/>
                    <a:pt x="8423" y="1165"/>
                    <a:pt x="8172" y="1302"/>
                  </a:cubicBezTo>
                  <a:lnTo>
                    <a:pt x="8081" y="1325"/>
                  </a:lnTo>
                  <a:lnTo>
                    <a:pt x="7898" y="1416"/>
                  </a:lnTo>
                  <a:cubicBezTo>
                    <a:pt x="7579" y="1576"/>
                    <a:pt x="7282" y="1713"/>
                    <a:pt x="7031" y="1827"/>
                  </a:cubicBezTo>
                  <a:cubicBezTo>
                    <a:pt x="6643" y="2032"/>
                    <a:pt x="6369" y="2192"/>
                    <a:pt x="6118" y="2329"/>
                  </a:cubicBezTo>
                  <a:cubicBezTo>
                    <a:pt x="5776" y="2534"/>
                    <a:pt x="5479" y="2717"/>
                    <a:pt x="5182" y="2900"/>
                  </a:cubicBezTo>
                  <a:lnTo>
                    <a:pt x="5045" y="2991"/>
                  </a:lnTo>
                  <a:cubicBezTo>
                    <a:pt x="4771" y="3151"/>
                    <a:pt x="4520" y="3310"/>
                    <a:pt x="4292" y="3470"/>
                  </a:cubicBezTo>
                  <a:cubicBezTo>
                    <a:pt x="4064" y="3630"/>
                    <a:pt x="3836" y="3813"/>
                    <a:pt x="3607" y="3995"/>
                  </a:cubicBezTo>
                  <a:lnTo>
                    <a:pt x="3470" y="4086"/>
                  </a:lnTo>
                  <a:cubicBezTo>
                    <a:pt x="3333" y="4178"/>
                    <a:pt x="3219" y="4292"/>
                    <a:pt x="3105" y="4383"/>
                  </a:cubicBezTo>
                  <a:cubicBezTo>
                    <a:pt x="2968" y="4497"/>
                    <a:pt x="2854" y="4611"/>
                    <a:pt x="2717" y="4726"/>
                  </a:cubicBezTo>
                  <a:cubicBezTo>
                    <a:pt x="2649" y="4771"/>
                    <a:pt x="2603" y="4840"/>
                    <a:pt x="2535" y="4908"/>
                  </a:cubicBezTo>
                  <a:lnTo>
                    <a:pt x="2489" y="4931"/>
                  </a:lnTo>
                  <a:lnTo>
                    <a:pt x="2443" y="4999"/>
                  </a:lnTo>
                  <a:lnTo>
                    <a:pt x="2352" y="5091"/>
                  </a:lnTo>
                  <a:cubicBezTo>
                    <a:pt x="2215" y="5228"/>
                    <a:pt x="2078" y="5365"/>
                    <a:pt x="1964" y="5502"/>
                  </a:cubicBezTo>
                  <a:cubicBezTo>
                    <a:pt x="1850" y="5616"/>
                    <a:pt x="1736" y="5730"/>
                    <a:pt x="1644" y="5867"/>
                  </a:cubicBezTo>
                  <a:cubicBezTo>
                    <a:pt x="1530" y="6004"/>
                    <a:pt x="1416" y="6141"/>
                    <a:pt x="1325" y="6301"/>
                  </a:cubicBezTo>
                  <a:cubicBezTo>
                    <a:pt x="1165" y="6529"/>
                    <a:pt x="982" y="6803"/>
                    <a:pt x="777" y="7122"/>
                  </a:cubicBezTo>
                  <a:cubicBezTo>
                    <a:pt x="572" y="7419"/>
                    <a:pt x="412" y="7739"/>
                    <a:pt x="275" y="8081"/>
                  </a:cubicBezTo>
                  <a:cubicBezTo>
                    <a:pt x="206" y="8218"/>
                    <a:pt x="161" y="8378"/>
                    <a:pt x="115" y="8515"/>
                  </a:cubicBezTo>
                  <a:cubicBezTo>
                    <a:pt x="47" y="8720"/>
                    <a:pt x="1" y="8903"/>
                    <a:pt x="1" y="9062"/>
                  </a:cubicBezTo>
                  <a:cubicBezTo>
                    <a:pt x="1" y="9154"/>
                    <a:pt x="1" y="9245"/>
                    <a:pt x="24" y="9359"/>
                  </a:cubicBezTo>
                  <a:cubicBezTo>
                    <a:pt x="24" y="9382"/>
                    <a:pt x="24" y="9428"/>
                    <a:pt x="24" y="9450"/>
                  </a:cubicBezTo>
                  <a:lnTo>
                    <a:pt x="47" y="9519"/>
                  </a:lnTo>
                  <a:cubicBezTo>
                    <a:pt x="69" y="9633"/>
                    <a:pt x="115" y="9702"/>
                    <a:pt x="161" y="9793"/>
                  </a:cubicBezTo>
                  <a:cubicBezTo>
                    <a:pt x="298" y="10021"/>
                    <a:pt x="572" y="10181"/>
                    <a:pt x="891" y="10204"/>
                  </a:cubicBezTo>
                  <a:cubicBezTo>
                    <a:pt x="937" y="10226"/>
                    <a:pt x="982" y="10226"/>
                    <a:pt x="1028" y="10226"/>
                  </a:cubicBezTo>
                  <a:cubicBezTo>
                    <a:pt x="1188" y="10226"/>
                    <a:pt x="1348" y="10204"/>
                    <a:pt x="1507" y="10158"/>
                  </a:cubicBezTo>
                  <a:cubicBezTo>
                    <a:pt x="1667" y="10112"/>
                    <a:pt x="1804" y="10067"/>
                    <a:pt x="1964" y="9998"/>
                  </a:cubicBezTo>
                  <a:cubicBezTo>
                    <a:pt x="2283" y="9884"/>
                    <a:pt x="2603" y="9679"/>
                    <a:pt x="2900" y="9496"/>
                  </a:cubicBezTo>
                  <a:cubicBezTo>
                    <a:pt x="3174" y="9313"/>
                    <a:pt x="3402" y="9131"/>
                    <a:pt x="3721" y="8903"/>
                  </a:cubicBezTo>
                  <a:cubicBezTo>
                    <a:pt x="4338" y="8423"/>
                    <a:pt x="4954" y="7944"/>
                    <a:pt x="5570" y="7465"/>
                  </a:cubicBezTo>
                  <a:lnTo>
                    <a:pt x="5753" y="7305"/>
                  </a:lnTo>
                  <a:lnTo>
                    <a:pt x="5958" y="7145"/>
                  </a:lnTo>
                  <a:lnTo>
                    <a:pt x="6917" y="6392"/>
                  </a:lnTo>
                  <a:lnTo>
                    <a:pt x="6940" y="6369"/>
                  </a:lnTo>
                  <a:lnTo>
                    <a:pt x="6985" y="6346"/>
                  </a:lnTo>
                  <a:cubicBezTo>
                    <a:pt x="7237" y="6164"/>
                    <a:pt x="7465" y="5981"/>
                    <a:pt x="7693" y="5798"/>
                  </a:cubicBezTo>
                  <a:cubicBezTo>
                    <a:pt x="7967" y="5616"/>
                    <a:pt x="8264" y="5433"/>
                    <a:pt x="8492" y="5296"/>
                  </a:cubicBezTo>
                  <a:lnTo>
                    <a:pt x="8515" y="5273"/>
                  </a:lnTo>
                  <a:cubicBezTo>
                    <a:pt x="9017" y="4954"/>
                    <a:pt x="9519" y="4657"/>
                    <a:pt x="9998" y="4360"/>
                  </a:cubicBezTo>
                  <a:lnTo>
                    <a:pt x="10135" y="4292"/>
                  </a:lnTo>
                  <a:lnTo>
                    <a:pt x="10386" y="4132"/>
                  </a:lnTo>
                  <a:lnTo>
                    <a:pt x="10569" y="4018"/>
                  </a:lnTo>
                  <a:lnTo>
                    <a:pt x="11003" y="3790"/>
                  </a:lnTo>
                  <a:lnTo>
                    <a:pt x="11208" y="3676"/>
                  </a:lnTo>
                  <a:cubicBezTo>
                    <a:pt x="11573" y="3447"/>
                    <a:pt x="11961" y="3242"/>
                    <a:pt x="12327" y="3014"/>
                  </a:cubicBezTo>
                  <a:cubicBezTo>
                    <a:pt x="12464" y="2922"/>
                    <a:pt x="12623" y="2831"/>
                    <a:pt x="12760" y="2740"/>
                  </a:cubicBezTo>
                  <a:cubicBezTo>
                    <a:pt x="12897" y="2648"/>
                    <a:pt x="13057" y="2580"/>
                    <a:pt x="13194" y="2489"/>
                  </a:cubicBezTo>
                  <a:cubicBezTo>
                    <a:pt x="13445" y="2329"/>
                    <a:pt x="13696" y="2169"/>
                    <a:pt x="13970" y="1964"/>
                  </a:cubicBezTo>
                  <a:cubicBezTo>
                    <a:pt x="14107" y="1872"/>
                    <a:pt x="14221" y="1781"/>
                    <a:pt x="14358" y="1667"/>
                  </a:cubicBezTo>
                  <a:cubicBezTo>
                    <a:pt x="14426" y="1621"/>
                    <a:pt x="14495" y="1553"/>
                    <a:pt x="14563" y="1462"/>
                  </a:cubicBezTo>
                  <a:cubicBezTo>
                    <a:pt x="14632" y="1416"/>
                    <a:pt x="14678" y="1325"/>
                    <a:pt x="14723" y="1233"/>
                  </a:cubicBezTo>
                  <a:cubicBezTo>
                    <a:pt x="14746" y="1188"/>
                    <a:pt x="14746" y="1165"/>
                    <a:pt x="14769" y="1119"/>
                  </a:cubicBezTo>
                  <a:cubicBezTo>
                    <a:pt x="14815" y="1028"/>
                    <a:pt x="14815" y="937"/>
                    <a:pt x="14815" y="800"/>
                  </a:cubicBezTo>
                  <a:cubicBezTo>
                    <a:pt x="14792" y="708"/>
                    <a:pt x="14769" y="617"/>
                    <a:pt x="14678" y="480"/>
                  </a:cubicBezTo>
                  <a:cubicBezTo>
                    <a:pt x="14609" y="389"/>
                    <a:pt x="14541" y="297"/>
                    <a:pt x="14449" y="252"/>
                  </a:cubicBezTo>
                  <a:cubicBezTo>
                    <a:pt x="14335" y="183"/>
                    <a:pt x="14221" y="138"/>
                    <a:pt x="14130" y="92"/>
                  </a:cubicBezTo>
                  <a:cubicBezTo>
                    <a:pt x="14016" y="69"/>
                    <a:pt x="13924" y="46"/>
                    <a:pt x="13810" y="24"/>
                  </a:cubicBezTo>
                  <a:cubicBezTo>
                    <a:pt x="13673" y="1"/>
                    <a:pt x="13513" y="1"/>
                    <a:pt x="13377" y="1"/>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9" name="Google Shape;5045;p38">
              <a:extLst>
                <a:ext uri="{FF2B5EF4-FFF2-40B4-BE49-F238E27FC236}">
                  <a16:creationId xmlns:a16="http://schemas.microsoft.com/office/drawing/2014/main" id="{6BB4F0C3-C3BE-9DDD-A12C-3BACEBF20818}"/>
                </a:ext>
              </a:extLst>
            </p:cNvPr>
            <p:cNvSpPr/>
            <p:nvPr/>
          </p:nvSpPr>
          <p:spPr>
            <a:xfrm>
              <a:off x="6284603" y="1398078"/>
              <a:ext cx="135447" cy="159067"/>
            </a:xfrm>
            <a:custGeom>
              <a:avLst/>
              <a:gdLst/>
              <a:ahLst/>
              <a:cxnLst/>
              <a:rect l="l" t="t" r="r" b="b"/>
              <a:pathLst>
                <a:path w="4840" h="5684" extrusionOk="0">
                  <a:moveTo>
                    <a:pt x="1370" y="2032"/>
                  </a:moveTo>
                  <a:cubicBezTo>
                    <a:pt x="1361" y="2041"/>
                    <a:pt x="1356" y="2050"/>
                    <a:pt x="1351" y="2057"/>
                  </a:cubicBezTo>
                  <a:lnTo>
                    <a:pt x="1351" y="2057"/>
                  </a:lnTo>
                  <a:cubicBezTo>
                    <a:pt x="1357" y="2049"/>
                    <a:pt x="1364" y="2040"/>
                    <a:pt x="1370" y="2032"/>
                  </a:cubicBezTo>
                  <a:close/>
                  <a:moveTo>
                    <a:pt x="1351" y="2057"/>
                  </a:moveTo>
                  <a:lnTo>
                    <a:pt x="1351" y="2057"/>
                  </a:lnTo>
                  <a:cubicBezTo>
                    <a:pt x="1348" y="2062"/>
                    <a:pt x="1344" y="2067"/>
                    <a:pt x="1340" y="2072"/>
                  </a:cubicBezTo>
                  <a:lnTo>
                    <a:pt x="1340" y="2072"/>
                  </a:lnTo>
                  <a:cubicBezTo>
                    <a:pt x="1344" y="2068"/>
                    <a:pt x="1347" y="2063"/>
                    <a:pt x="1351" y="2057"/>
                  </a:cubicBezTo>
                  <a:close/>
                  <a:moveTo>
                    <a:pt x="3516" y="754"/>
                  </a:moveTo>
                  <a:cubicBezTo>
                    <a:pt x="3561" y="754"/>
                    <a:pt x="3584" y="754"/>
                    <a:pt x="3630" y="777"/>
                  </a:cubicBezTo>
                  <a:cubicBezTo>
                    <a:pt x="3653" y="777"/>
                    <a:pt x="3676" y="799"/>
                    <a:pt x="3698" y="799"/>
                  </a:cubicBezTo>
                  <a:cubicBezTo>
                    <a:pt x="3721" y="845"/>
                    <a:pt x="3767" y="868"/>
                    <a:pt x="3790" y="891"/>
                  </a:cubicBezTo>
                  <a:cubicBezTo>
                    <a:pt x="3835" y="959"/>
                    <a:pt x="3881" y="1028"/>
                    <a:pt x="3904" y="1096"/>
                  </a:cubicBezTo>
                  <a:cubicBezTo>
                    <a:pt x="3927" y="1187"/>
                    <a:pt x="3949" y="1256"/>
                    <a:pt x="3972" y="1324"/>
                  </a:cubicBezTo>
                  <a:cubicBezTo>
                    <a:pt x="3972" y="1370"/>
                    <a:pt x="3995" y="1393"/>
                    <a:pt x="3995" y="1416"/>
                  </a:cubicBezTo>
                  <a:cubicBezTo>
                    <a:pt x="3995" y="1438"/>
                    <a:pt x="4018" y="1461"/>
                    <a:pt x="4018" y="1484"/>
                  </a:cubicBezTo>
                  <a:cubicBezTo>
                    <a:pt x="4018" y="1530"/>
                    <a:pt x="4041" y="1598"/>
                    <a:pt x="4041" y="1644"/>
                  </a:cubicBezTo>
                  <a:cubicBezTo>
                    <a:pt x="4064" y="1804"/>
                    <a:pt x="4064" y="1963"/>
                    <a:pt x="4041" y="2123"/>
                  </a:cubicBezTo>
                  <a:cubicBezTo>
                    <a:pt x="4041" y="2214"/>
                    <a:pt x="4018" y="2329"/>
                    <a:pt x="3995" y="2420"/>
                  </a:cubicBezTo>
                  <a:cubicBezTo>
                    <a:pt x="3972" y="2534"/>
                    <a:pt x="3927" y="2648"/>
                    <a:pt x="3881" y="2762"/>
                  </a:cubicBezTo>
                  <a:cubicBezTo>
                    <a:pt x="3790" y="3013"/>
                    <a:pt x="3676" y="3242"/>
                    <a:pt x="3561" y="3470"/>
                  </a:cubicBezTo>
                  <a:cubicBezTo>
                    <a:pt x="3493" y="3584"/>
                    <a:pt x="3424" y="3698"/>
                    <a:pt x="3356" y="3835"/>
                  </a:cubicBezTo>
                  <a:cubicBezTo>
                    <a:pt x="3310" y="3881"/>
                    <a:pt x="3288" y="3926"/>
                    <a:pt x="3242" y="3995"/>
                  </a:cubicBezTo>
                  <a:cubicBezTo>
                    <a:pt x="3151" y="4086"/>
                    <a:pt x="3059" y="4200"/>
                    <a:pt x="2945" y="4292"/>
                  </a:cubicBezTo>
                  <a:cubicBezTo>
                    <a:pt x="2694" y="4474"/>
                    <a:pt x="2397" y="4657"/>
                    <a:pt x="2101" y="4794"/>
                  </a:cubicBezTo>
                  <a:cubicBezTo>
                    <a:pt x="2009" y="4839"/>
                    <a:pt x="1895" y="4862"/>
                    <a:pt x="1781" y="4885"/>
                  </a:cubicBezTo>
                  <a:cubicBezTo>
                    <a:pt x="1713" y="4908"/>
                    <a:pt x="1644" y="4908"/>
                    <a:pt x="1553" y="4908"/>
                  </a:cubicBezTo>
                  <a:cubicBezTo>
                    <a:pt x="1484" y="4885"/>
                    <a:pt x="1439" y="4862"/>
                    <a:pt x="1370" y="4839"/>
                  </a:cubicBezTo>
                  <a:cubicBezTo>
                    <a:pt x="1325" y="4839"/>
                    <a:pt x="1279" y="4817"/>
                    <a:pt x="1233" y="4794"/>
                  </a:cubicBezTo>
                  <a:cubicBezTo>
                    <a:pt x="1210" y="4748"/>
                    <a:pt x="1165" y="4702"/>
                    <a:pt x="1119" y="4680"/>
                  </a:cubicBezTo>
                  <a:cubicBezTo>
                    <a:pt x="1073" y="4588"/>
                    <a:pt x="1005" y="4474"/>
                    <a:pt x="959" y="4383"/>
                  </a:cubicBezTo>
                  <a:cubicBezTo>
                    <a:pt x="914" y="4269"/>
                    <a:pt x="891" y="4155"/>
                    <a:pt x="868" y="4041"/>
                  </a:cubicBezTo>
                  <a:cubicBezTo>
                    <a:pt x="822" y="3835"/>
                    <a:pt x="822" y="3630"/>
                    <a:pt x="845" y="3424"/>
                  </a:cubicBezTo>
                  <a:cubicBezTo>
                    <a:pt x="891" y="3150"/>
                    <a:pt x="959" y="2876"/>
                    <a:pt x="1051" y="2603"/>
                  </a:cubicBezTo>
                  <a:cubicBezTo>
                    <a:pt x="1096" y="2511"/>
                    <a:pt x="1142" y="2420"/>
                    <a:pt x="1188" y="2306"/>
                  </a:cubicBezTo>
                  <a:cubicBezTo>
                    <a:pt x="1227" y="2228"/>
                    <a:pt x="1282" y="2150"/>
                    <a:pt x="1340" y="2072"/>
                  </a:cubicBezTo>
                  <a:lnTo>
                    <a:pt x="1340" y="2072"/>
                  </a:lnTo>
                  <a:cubicBezTo>
                    <a:pt x="1336" y="2075"/>
                    <a:pt x="1331" y="2078"/>
                    <a:pt x="1325" y="2078"/>
                  </a:cubicBezTo>
                  <a:cubicBezTo>
                    <a:pt x="1507" y="1849"/>
                    <a:pt x="1713" y="1598"/>
                    <a:pt x="1941" y="1416"/>
                  </a:cubicBezTo>
                  <a:cubicBezTo>
                    <a:pt x="2055" y="1301"/>
                    <a:pt x="2192" y="1233"/>
                    <a:pt x="2329" y="1142"/>
                  </a:cubicBezTo>
                  <a:cubicBezTo>
                    <a:pt x="2466" y="1073"/>
                    <a:pt x="2603" y="1005"/>
                    <a:pt x="2740" y="936"/>
                  </a:cubicBezTo>
                  <a:cubicBezTo>
                    <a:pt x="2899" y="845"/>
                    <a:pt x="3082" y="799"/>
                    <a:pt x="3288" y="754"/>
                  </a:cubicBezTo>
                  <a:close/>
                  <a:moveTo>
                    <a:pt x="3173" y="0"/>
                  </a:moveTo>
                  <a:cubicBezTo>
                    <a:pt x="3105" y="0"/>
                    <a:pt x="3036" y="0"/>
                    <a:pt x="2968" y="23"/>
                  </a:cubicBezTo>
                  <a:cubicBezTo>
                    <a:pt x="2808" y="23"/>
                    <a:pt x="2626" y="69"/>
                    <a:pt x="2443" y="115"/>
                  </a:cubicBezTo>
                  <a:cubicBezTo>
                    <a:pt x="2283" y="183"/>
                    <a:pt x="2123" y="252"/>
                    <a:pt x="1964" y="343"/>
                  </a:cubicBezTo>
                  <a:cubicBezTo>
                    <a:pt x="1690" y="503"/>
                    <a:pt x="1416" y="662"/>
                    <a:pt x="1188" y="913"/>
                  </a:cubicBezTo>
                  <a:cubicBezTo>
                    <a:pt x="731" y="1370"/>
                    <a:pt x="457" y="1986"/>
                    <a:pt x="252" y="2603"/>
                  </a:cubicBezTo>
                  <a:cubicBezTo>
                    <a:pt x="138" y="2899"/>
                    <a:pt x="46" y="3219"/>
                    <a:pt x="23" y="3561"/>
                  </a:cubicBezTo>
                  <a:cubicBezTo>
                    <a:pt x="23" y="3698"/>
                    <a:pt x="1" y="3835"/>
                    <a:pt x="23" y="3995"/>
                  </a:cubicBezTo>
                  <a:cubicBezTo>
                    <a:pt x="46" y="4155"/>
                    <a:pt x="69" y="4337"/>
                    <a:pt x="138" y="4497"/>
                  </a:cubicBezTo>
                  <a:cubicBezTo>
                    <a:pt x="275" y="4794"/>
                    <a:pt x="434" y="5090"/>
                    <a:pt x="708" y="5296"/>
                  </a:cubicBezTo>
                  <a:cubicBezTo>
                    <a:pt x="845" y="5387"/>
                    <a:pt x="982" y="5479"/>
                    <a:pt x="1142" y="5547"/>
                  </a:cubicBezTo>
                  <a:cubicBezTo>
                    <a:pt x="1233" y="5570"/>
                    <a:pt x="1302" y="5593"/>
                    <a:pt x="1393" y="5615"/>
                  </a:cubicBezTo>
                  <a:cubicBezTo>
                    <a:pt x="1507" y="5661"/>
                    <a:pt x="1598" y="5661"/>
                    <a:pt x="1713" y="5684"/>
                  </a:cubicBezTo>
                  <a:cubicBezTo>
                    <a:pt x="1895" y="5684"/>
                    <a:pt x="2101" y="5661"/>
                    <a:pt x="2283" y="5593"/>
                  </a:cubicBezTo>
                  <a:cubicBezTo>
                    <a:pt x="2443" y="5524"/>
                    <a:pt x="2603" y="5479"/>
                    <a:pt x="2763" y="5387"/>
                  </a:cubicBezTo>
                  <a:cubicBezTo>
                    <a:pt x="2899" y="5296"/>
                    <a:pt x="3036" y="5205"/>
                    <a:pt x="3151" y="5113"/>
                  </a:cubicBezTo>
                  <a:cubicBezTo>
                    <a:pt x="3288" y="4999"/>
                    <a:pt x="3402" y="4885"/>
                    <a:pt x="3493" y="4748"/>
                  </a:cubicBezTo>
                  <a:cubicBezTo>
                    <a:pt x="3607" y="4634"/>
                    <a:pt x="3698" y="4520"/>
                    <a:pt x="3767" y="4383"/>
                  </a:cubicBezTo>
                  <a:cubicBezTo>
                    <a:pt x="3972" y="4155"/>
                    <a:pt x="4155" y="3926"/>
                    <a:pt x="4315" y="3675"/>
                  </a:cubicBezTo>
                  <a:cubicBezTo>
                    <a:pt x="4474" y="3424"/>
                    <a:pt x="4611" y="3150"/>
                    <a:pt x="4703" y="2876"/>
                  </a:cubicBezTo>
                  <a:cubicBezTo>
                    <a:pt x="4794" y="2557"/>
                    <a:pt x="4840" y="2237"/>
                    <a:pt x="4840" y="1918"/>
                  </a:cubicBezTo>
                  <a:cubicBezTo>
                    <a:pt x="4840" y="1758"/>
                    <a:pt x="4840" y="1598"/>
                    <a:pt x="4817" y="1461"/>
                  </a:cubicBezTo>
                  <a:cubicBezTo>
                    <a:pt x="4794" y="1370"/>
                    <a:pt x="4794" y="1256"/>
                    <a:pt x="4771" y="1165"/>
                  </a:cubicBezTo>
                  <a:cubicBezTo>
                    <a:pt x="4748" y="1073"/>
                    <a:pt x="4703" y="982"/>
                    <a:pt x="4657" y="868"/>
                  </a:cubicBezTo>
                  <a:cubicBezTo>
                    <a:pt x="4589" y="754"/>
                    <a:pt x="4520" y="617"/>
                    <a:pt x="4429" y="525"/>
                  </a:cubicBezTo>
                  <a:cubicBezTo>
                    <a:pt x="4360" y="434"/>
                    <a:pt x="4315" y="366"/>
                    <a:pt x="4223" y="297"/>
                  </a:cubicBezTo>
                  <a:cubicBezTo>
                    <a:pt x="4155" y="252"/>
                    <a:pt x="4064" y="206"/>
                    <a:pt x="3972" y="160"/>
                  </a:cubicBezTo>
                  <a:cubicBezTo>
                    <a:pt x="3812" y="92"/>
                    <a:pt x="3630" y="46"/>
                    <a:pt x="3470" y="23"/>
                  </a:cubicBezTo>
                  <a:cubicBezTo>
                    <a:pt x="3356" y="0"/>
                    <a:pt x="3265" y="0"/>
                    <a:pt x="3173" y="0"/>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0" name="Google Shape;5046;p38">
              <a:extLst>
                <a:ext uri="{FF2B5EF4-FFF2-40B4-BE49-F238E27FC236}">
                  <a16:creationId xmlns:a16="http://schemas.microsoft.com/office/drawing/2014/main" id="{946868A3-565A-1693-2750-D7CDEE431817}"/>
                </a:ext>
              </a:extLst>
            </p:cNvPr>
            <p:cNvSpPr/>
            <p:nvPr/>
          </p:nvSpPr>
          <p:spPr>
            <a:xfrm>
              <a:off x="6363185" y="1484943"/>
              <a:ext cx="37696" cy="51129"/>
            </a:xfrm>
            <a:custGeom>
              <a:avLst/>
              <a:gdLst/>
              <a:ahLst/>
              <a:cxnLst/>
              <a:rect l="l" t="t" r="r" b="b"/>
              <a:pathLst>
                <a:path w="1347" h="1827" extrusionOk="0">
                  <a:moveTo>
                    <a:pt x="1187" y="1"/>
                  </a:moveTo>
                  <a:cubicBezTo>
                    <a:pt x="1119" y="1"/>
                    <a:pt x="1050" y="46"/>
                    <a:pt x="1027" y="115"/>
                  </a:cubicBezTo>
                  <a:cubicBezTo>
                    <a:pt x="1027" y="206"/>
                    <a:pt x="1004" y="275"/>
                    <a:pt x="982" y="343"/>
                  </a:cubicBezTo>
                  <a:cubicBezTo>
                    <a:pt x="959" y="412"/>
                    <a:pt x="936" y="480"/>
                    <a:pt x="913" y="548"/>
                  </a:cubicBezTo>
                  <a:cubicBezTo>
                    <a:pt x="890" y="617"/>
                    <a:pt x="868" y="685"/>
                    <a:pt x="822" y="754"/>
                  </a:cubicBezTo>
                  <a:cubicBezTo>
                    <a:pt x="799" y="777"/>
                    <a:pt x="776" y="822"/>
                    <a:pt x="753" y="868"/>
                  </a:cubicBezTo>
                  <a:cubicBezTo>
                    <a:pt x="571" y="1096"/>
                    <a:pt x="365" y="1279"/>
                    <a:pt x="137" y="1484"/>
                  </a:cubicBezTo>
                  <a:cubicBezTo>
                    <a:pt x="114" y="1484"/>
                    <a:pt x="91" y="1507"/>
                    <a:pt x="91" y="1530"/>
                  </a:cubicBezTo>
                  <a:cubicBezTo>
                    <a:pt x="46" y="1553"/>
                    <a:pt x="23" y="1576"/>
                    <a:pt x="23" y="1621"/>
                  </a:cubicBezTo>
                  <a:cubicBezTo>
                    <a:pt x="0" y="1667"/>
                    <a:pt x="23" y="1713"/>
                    <a:pt x="23" y="1735"/>
                  </a:cubicBezTo>
                  <a:cubicBezTo>
                    <a:pt x="53" y="1796"/>
                    <a:pt x="114" y="1827"/>
                    <a:pt x="172" y="1827"/>
                  </a:cubicBezTo>
                  <a:cubicBezTo>
                    <a:pt x="201" y="1827"/>
                    <a:pt x="228" y="1819"/>
                    <a:pt x="251" y="1804"/>
                  </a:cubicBezTo>
                  <a:cubicBezTo>
                    <a:pt x="388" y="1690"/>
                    <a:pt x="525" y="1598"/>
                    <a:pt x="662" y="1462"/>
                  </a:cubicBezTo>
                  <a:cubicBezTo>
                    <a:pt x="708" y="1416"/>
                    <a:pt x="753" y="1370"/>
                    <a:pt x="822" y="1302"/>
                  </a:cubicBezTo>
                  <a:cubicBezTo>
                    <a:pt x="868" y="1256"/>
                    <a:pt x="913" y="1188"/>
                    <a:pt x="959" y="1119"/>
                  </a:cubicBezTo>
                  <a:cubicBezTo>
                    <a:pt x="1004" y="1051"/>
                    <a:pt x="1050" y="982"/>
                    <a:pt x="1096" y="914"/>
                  </a:cubicBezTo>
                  <a:cubicBezTo>
                    <a:pt x="1141" y="845"/>
                    <a:pt x="1187" y="754"/>
                    <a:pt x="1210" y="663"/>
                  </a:cubicBezTo>
                  <a:cubicBezTo>
                    <a:pt x="1256" y="571"/>
                    <a:pt x="1278" y="503"/>
                    <a:pt x="1301" y="434"/>
                  </a:cubicBezTo>
                  <a:cubicBezTo>
                    <a:pt x="1301" y="343"/>
                    <a:pt x="1324" y="275"/>
                    <a:pt x="1324" y="206"/>
                  </a:cubicBezTo>
                  <a:cubicBezTo>
                    <a:pt x="1347" y="115"/>
                    <a:pt x="1301" y="24"/>
                    <a:pt x="1210" y="1"/>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1" name="Google Shape;5047;p38">
              <a:extLst>
                <a:ext uri="{FF2B5EF4-FFF2-40B4-BE49-F238E27FC236}">
                  <a16:creationId xmlns:a16="http://schemas.microsoft.com/office/drawing/2014/main" id="{F6B695B6-CCF1-E814-ED5D-48C4B4B17C17}"/>
                </a:ext>
              </a:extLst>
            </p:cNvPr>
            <p:cNvSpPr/>
            <p:nvPr/>
          </p:nvSpPr>
          <p:spPr>
            <a:xfrm>
              <a:off x="6367019" y="1485587"/>
              <a:ext cx="40270" cy="47323"/>
            </a:xfrm>
            <a:custGeom>
              <a:avLst/>
              <a:gdLst/>
              <a:ahLst/>
              <a:cxnLst/>
              <a:rect l="l" t="t" r="r" b="b"/>
              <a:pathLst>
                <a:path w="1439" h="1691" extrusionOk="0">
                  <a:moveTo>
                    <a:pt x="1301" y="1"/>
                  </a:moveTo>
                  <a:cubicBezTo>
                    <a:pt x="1256" y="1"/>
                    <a:pt x="1210" y="23"/>
                    <a:pt x="1187" y="69"/>
                  </a:cubicBezTo>
                  <a:cubicBezTo>
                    <a:pt x="1073" y="320"/>
                    <a:pt x="959" y="548"/>
                    <a:pt x="799" y="777"/>
                  </a:cubicBezTo>
                  <a:cubicBezTo>
                    <a:pt x="708" y="914"/>
                    <a:pt x="616" y="1028"/>
                    <a:pt x="479" y="1119"/>
                  </a:cubicBezTo>
                  <a:cubicBezTo>
                    <a:pt x="365" y="1233"/>
                    <a:pt x="228" y="1324"/>
                    <a:pt x="91" y="1416"/>
                  </a:cubicBezTo>
                  <a:cubicBezTo>
                    <a:pt x="23" y="1461"/>
                    <a:pt x="0" y="1553"/>
                    <a:pt x="46" y="1621"/>
                  </a:cubicBezTo>
                  <a:cubicBezTo>
                    <a:pt x="75" y="1665"/>
                    <a:pt x="124" y="1691"/>
                    <a:pt x="173" y="1691"/>
                  </a:cubicBezTo>
                  <a:cubicBezTo>
                    <a:pt x="200" y="1691"/>
                    <a:pt x="227" y="1683"/>
                    <a:pt x="251" y="1667"/>
                  </a:cubicBezTo>
                  <a:cubicBezTo>
                    <a:pt x="525" y="1507"/>
                    <a:pt x="799" y="1302"/>
                    <a:pt x="982" y="1005"/>
                  </a:cubicBezTo>
                  <a:cubicBezTo>
                    <a:pt x="1073" y="891"/>
                    <a:pt x="1141" y="754"/>
                    <a:pt x="1210" y="617"/>
                  </a:cubicBezTo>
                  <a:cubicBezTo>
                    <a:pt x="1278" y="457"/>
                    <a:pt x="1324" y="320"/>
                    <a:pt x="1392" y="183"/>
                  </a:cubicBezTo>
                  <a:cubicBezTo>
                    <a:pt x="1438" y="115"/>
                    <a:pt x="1415" y="46"/>
                    <a:pt x="1347" y="23"/>
                  </a:cubicBezTo>
                  <a:cubicBezTo>
                    <a:pt x="1324" y="1"/>
                    <a:pt x="1324" y="1"/>
                    <a:pt x="1301" y="1"/>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2" name="Google Shape;5048;p38">
              <a:extLst>
                <a:ext uri="{FF2B5EF4-FFF2-40B4-BE49-F238E27FC236}">
                  <a16:creationId xmlns:a16="http://schemas.microsoft.com/office/drawing/2014/main" id="{6D9AF290-F7CB-6B0A-7230-4D519C1B7B3A}"/>
                </a:ext>
              </a:extLst>
            </p:cNvPr>
            <p:cNvSpPr/>
            <p:nvPr/>
          </p:nvSpPr>
          <p:spPr>
            <a:xfrm>
              <a:off x="6365088" y="1490708"/>
              <a:ext cx="40270" cy="45364"/>
            </a:xfrm>
            <a:custGeom>
              <a:avLst/>
              <a:gdLst/>
              <a:ahLst/>
              <a:cxnLst/>
              <a:rect l="l" t="t" r="r" b="b"/>
              <a:pathLst>
                <a:path w="1439" h="1621" extrusionOk="0">
                  <a:moveTo>
                    <a:pt x="1302" y="0"/>
                  </a:moveTo>
                  <a:cubicBezTo>
                    <a:pt x="1256" y="0"/>
                    <a:pt x="1210" y="23"/>
                    <a:pt x="1188" y="69"/>
                  </a:cubicBezTo>
                  <a:cubicBezTo>
                    <a:pt x="1051" y="274"/>
                    <a:pt x="936" y="502"/>
                    <a:pt x="777" y="708"/>
                  </a:cubicBezTo>
                  <a:cubicBezTo>
                    <a:pt x="640" y="890"/>
                    <a:pt x="480" y="1027"/>
                    <a:pt x="320" y="1164"/>
                  </a:cubicBezTo>
                  <a:cubicBezTo>
                    <a:pt x="297" y="1187"/>
                    <a:pt x="275" y="1210"/>
                    <a:pt x="252" y="1233"/>
                  </a:cubicBezTo>
                  <a:cubicBezTo>
                    <a:pt x="206" y="1256"/>
                    <a:pt x="160" y="1301"/>
                    <a:pt x="92" y="1324"/>
                  </a:cubicBezTo>
                  <a:cubicBezTo>
                    <a:pt x="23" y="1370"/>
                    <a:pt x="1" y="1461"/>
                    <a:pt x="46" y="1529"/>
                  </a:cubicBezTo>
                  <a:cubicBezTo>
                    <a:pt x="77" y="1590"/>
                    <a:pt x="127" y="1621"/>
                    <a:pt x="185" y="1621"/>
                  </a:cubicBezTo>
                  <a:cubicBezTo>
                    <a:pt x="214" y="1621"/>
                    <a:pt x="244" y="1613"/>
                    <a:pt x="275" y="1598"/>
                  </a:cubicBezTo>
                  <a:cubicBezTo>
                    <a:pt x="343" y="1552"/>
                    <a:pt x="389" y="1507"/>
                    <a:pt x="457" y="1461"/>
                  </a:cubicBezTo>
                  <a:cubicBezTo>
                    <a:pt x="526" y="1415"/>
                    <a:pt x="571" y="1370"/>
                    <a:pt x="640" y="1324"/>
                  </a:cubicBezTo>
                  <a:cubicBezTo>
                    <a:pt x="754" y="1210"/>
                    <a:pt x="868" y="1096"/>
                    <a:pt x="959" y="959"/>
                  </a:cubicBezTo>
                  <a:cubicBezTo>
                    <a:pt x="1028" y="845"/>
                    <a:pt x="1096" y="708"/>
                    <a:pt x="1188" y="594"/>
                  </a:cubicBezTo>
                  <a:cubicBezTo>
                    <a:pt x="1256" y="457"/>
                    <a:pt x="1325" y="320"/>
                    <a:pt x="1393" y="183"/>
                  </a:cubicBezTo>
                  <a:cubicBezTo>
                    <a:pt x="1439" y="114"/>
                    <a:pt x="1416" y="46"/>
                    <a:pt x="134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3" name="Google Shape;5049;p38">
              <a:extLst>
                <a:ext uri="{FF2B5EF4-FFF2-40B4-BE49-F238E27FC236}">
                  <a16:creationId xmlns:a16="http://schemas.microsoft.com/office/drawing/2014/main" id="{405BBB1D-E5CE-E82B-FCD2-9683876857C3}"/>
                </a:ext>
              </a:extLst>
            </p:cNvPr>
            <p:cNvSpPr/>
            <p:nvPr/>
          </p:nvSpPr>
          <p:spPr>
            <a:xfrm>
              <a:off x="6392569" y="1076138"/>
              <a:ext cx="438861" cy="298320"/>
            </a:xfrm>
            <a:custGeom>
              <a:avLst/>
              <a:gdLst/>
              <a:ahLst/>
              <a:cxnLst/>
              <a:rect l="l" t="t" r="r" b="b"/>
              <a:pathLst>
                <a:path w="15682" h="10660" extrusionOk="0">
                  <a:moveTo>
                    <a:pt x="13901" y="708"/>
                  </a:moveTo>
                  <a:cubicBezTo>
                    <a:pt x="13901" y="731"/>
                    <a:pt x="13924" y="731"/>
                    <a:pt x="13946" y="731"/>
                  </a:cubicBezTo>
                  <a:cubicBezTo>
                    <a:pt x="13992" y="731"/>
                    <a:pt x="14038" y="754"/>
                    <a:pt x="14083" y="754"/>
                  </a:cubicBezTo>
                  <a:cubicBezTo>
                    <a:pt x="14175" y="777"/>
                    <a:pt x="14266" y="799"/>
                    <a:pt x="14357" y="845"/>
                  </a:cubicBezTo>
                  <a:cubicBezTo>
                    <a:pt x="14449" y="891"/>
                    <a:pt x="14540" y="936"/>
                    <a:pt x="14608" y="1005"/>
                  </a:cubicBezTo>
                  <a:cubicBezTo>
                    <a:pt x="14654" y="1028"/>
                    <a:pt x="14722" y="1028"/>
                    <a:pt x="14768" y="1028"/>
                  </a:cubicBezTo>
                  <a:cubicBezTo>
                    <a:pt x="14768" y="1028"/>
                    <a:pt x="14791" y="1028"/>
                    <a:pt x="14814" y="1050"/>
                  </a:cubicBezTo>
                  <a:cubicBezTo>
                    <a:pt x="14837" y="1073"/>
                    <a:pt x="14859" y="1096"/>
                    <a:pt x="14882" y="1119"/>
                  </a:cubicBezTo>
                  <a:cubicBezTo>
                    <a:pt x="14905" y="1142"/>
                    <a:pt x="14928" y="1187"/>
                    <a:pt x="14928" y="1210"/>
                  </a:cubicBezTo>
                  <a:cubicBezTo>
                    <a:pt x="14951" y="1256"/>
                    <a:pt x="14974" y="1324"/>
                    <a:pt x="14974" y="1393"/>
                  </a:cubicBezTo>
                  <a:cubicBezTo>
                    <a:pt x="14996" y="1393"/>
                    <a:pt x="14996" y="1416"/>
                    <a:pt x="14996" y="1439"/>
                  </a:cubicBezTo>
                  <a:cubicBezTo>
                    <a:pt x="14974" y="1484"/>
                    <a:pt x="14974" y="1507"/>
                    <a:pt x="14974" y="1553"/>
                  </a:cubicBezTo>
                  <a:cubicBezTo>
                    <a:pt x="14951" y="1575"/>
                    <a:pt x="14928" y="1598"/>
                    <a:pt x="14928" y="1621"/>
                  </a:cubicBezTo>
                  <a:cubicBezTo>
                    <a:pt x="14859" y="1712"/>
                    <a:pt x="14768" y="1781"/>
                    <a:pt x="14700" y="1849"/>
                  </a:cubicBezTo>
                  <a:cubicBezTo>
                    <a:pt x="14586" y="1918"/>
                    <a:pt x="14494" y="2009"/>
                    <a:pt x="14380" y="2078"/>
                  </a:cubicBezTo>
                  <a:cubicBezTo>
                    <a:pt x="14243" y="2146"/>
                    <a:pt x="14106" y="2215"/>
                    <a:pt x="13992" y="2283"/>
                  </a:cubicBezTo>
                  <a:cubicBezTo>
                    <a:pt x="13832" y="2374"/>
                    <a:pt x="13695" y="2443"/>
                    <a:pt x="13558" y="2534"/>
                  </a:cubicBezTo>
                  <a:cubicBezTo>
                    <a:pt x="13444" y="2603"/>
                    <a:pt x="13307" y="2671"/>
                    <a:pt x="13170" y="2740"/>
                  </a:cubicBezTo>
                  <a:cubicBezTo>
                    <a:pt x="12896" y="2876"/>
                    <a:pt x="12623" y="3036"/>
                    <a:pt x="12349" y="3173"/>
                  </a:cubicBezTo>
                  <a:cubicBezTo>
                    <a:pt x="12189" y="3242"/>
                    <a:pt x="12029" y="3333"/>
                    <a:pt x="11892" y="3401"/>
                  </a:cubicBezTo>
                  <a:cubicBezTo>
                    <a:pt x="11755" y="3470"/>
                    <a:pt x="11618" y="3561"/>
                    <a:pt x="11481" y="3630"/>
                  </a:cubicBezTo>
                  <a:cubicBezTo>
                    <a:pt x="11207" y="3790"/>
                    <a:pt x="10933" y="3972"/>
                    <a:pt x="10660" y="4132"/>
                  </a:cubicBezTo>
                  <a:cubicBezTo>
                    <a:pt x="10386" y="4314"/>
                    <a:pt x="10089" y="4474"/>
                    <a:pt x="9815" y="4680"/>
                  </a:cubicBezTo>
                  <a:cubicBezTo>
                    <a:pt x="9564" y="4839"/>
                    <a:pt x="9313" y="5022"/>
                    <a:pt x="9039" y="5205"/>
                  </a:cubicBezTo>
                  <a:cubicBezTo>
                    <a:pt x="8765" y="5410"/>
                    <a:pt x="8514" y="5593"/>
                    <a:pt x="8240" y="5775"/>
                  </a:cubicBezTo>
                  <a:cubicBezTo>
                    <a:pt x="7966" y="5958"/>
                    <a:pt x="7715" y="6141"/>
                    <a:pt x="7441" y="6346"/>
                  </a:cubicBezTo>
                  <a:cubicBezTo>
                    <a:pt x="7327" y="6437"/>
                    <a:pt x="7190" y="6529"/>
                    <a:pt x="7053" y="6620"/>
                  </a:cubicBezTo>
                  <a:cubicBezTo>
                    <a:pt x="6916" y="6711"/>
                    <a:pt x="6779" y="6802"/>
                    <a:pt x="6665" y="6894"/>
                  </a:cubicBezTo>
                  <a:cubicBezTo>
                    <a:pt x="6414" y="7099"/>
                    <a:pt x="6140" y="7282"/>
                    <a:pt x="5889" y="7464"/>
                  </a:cubicBezTo>
                  <a:cubicBezTo>
                    <a:pt x="5638" y="7670"/>
                    <a:pt x="5387" y="7875"/>
                    <a:pt x="5113" y="8081"/>
                  </a:cubicBezTo>
                  <a:cubicBezTo>
                    <a:pt x="4908" y="8240"/>
                    <a:pt x="4725" y="8377"/>
                    <a:pt x="4520" y="8537"/>
                  </a:cubicBezTo>
                  <a:cubicBezTo>
                    <a:pt x="4314" y="8697"/>
                    <a:pt x="4109" y="8857"/>
                    <a:pt x="3903" y="8994"/>
                  </a:cubicBezTo>
                  <a:cubicBezTo>
                    <a:pt x="3675" y="9153"/>
                    <a:pt x="3470" y="9313"/>
                    <a:pt x="3241" y="9450"/>
                  </a:cubicBezTo>
                  <a:cubicBezTo>
                    <a:pt x="3036" y="9564"/>
                    <a:pt x="2830" y="9701"/>
                    <a:pt x="2602" y="9793"/>
                  </a:cubicBezTo>
                  <a:cubicBezTo>
                    <a:pt x="2511" y="9838"/>
                    <a:pt x="2397" y="9884"/>
                    <a:pt x="2305" y="9907"/>
                  </a:cubicBezTo>
                  <a:cubicBezTo>
                    <a:pt x="2191" y="9952"/>
                    <a:pt x="2077" y="9975"/>
                    <a:pt x="1963" y="9998"/>
                  </a:cubicBezTo>
                  <a:lnTo>
                    <a:pt x="1621" y="9998"/>
                  </a:lnTo>
                  <a:cubicBezTo>
                    <a:pt x="1507" y="9975"/>
                    <a:pt x="1370" y="9952"/>
                    <a:pt x="1256" y="9907"/>
                  </a:cubicBezTo>
                  <a:cubicBezTo>
                    <a:pt x="1164" y="9861"/>
                    <a:pt x="1050" y="9815"/>
                    <a:pt x="959" y="9747"/>
                  </a:cubicBezTo>
                  <a:cubicBezTo>
                    <a:pt x="913" y="9724"/>
                    <a:pt x="890" y="9678"/>
                    <a:pt x="845" y="9633"/>
                  </a:cubicBezTo>
                  <a:cubicBezTo>
                    <a:pt x="799" y="9587"/>
                    <a:pt x="753" y="9519"/>
                    <a:pt x="731" y="9450"/>
                  </a:cubicBezTo>
                  <a:cubicBezTo>
                    <a:pt x="731" y="9427"/>
                    <a:pt x="731" y="9427"/>
                    <a:pt x="708" y="9427"/>
                  </a:cubicBezTo>
                  <a:cubicBezTo>
                    <a:pt x="753" y="9427"/>
                    <a:pt x="776" y="9427"/>
                    <a:pt x="799" y="9405"/>
                  </a:cubicBezTo>
                  <a:cubicBezTo>
                    <a:pt x="936" y="9382"/>
                    <a:pt x="1004" y="9268"/>
                    <a:pt x="1050" y="9153"/>
                  </a:cubicBezTo>
                  <a:cubicBezTo>
                    <a:pt x="1050" y="9108"/>
                    <a:pt x="1050" y="9062"/>
                    <a:pt x="1050" y="9016"/>
                  </a:cubicBezTo>
                  <a:cubicBezTo>
                    <a:pt x="1050" y="8971"/>
                    <a:pt x="1050" y="8925"/>
                    <a:pt x="1073" y="8880"/>
                  </a:cubicBezTo>
                  <a:cubicBezTo>
                    <a:pt x="1073" y="8765"/>
                    <a:pt x="1119" y="8651"/>
                    <a:pt x="1164" y="8514"/>
                  </a:cubicBezTo>
                  <a:cubicBezTo>
                    <a:pt x="1256" y="8309"/>
                    <a:pt x="1370" y="8103"/>
                    <a:pt x="1484" y="7898"/>
                  </a:cubicBezTo>
                  <a:cubicBezTo>
                    <a:pt x="1598" y="7693"/>
                    <a:pt x="1735" y="7487"/>
                    <a:pt x="1872" y="7305"/>
                  </a:cubicBezTo>
                  <a:cubicBezTo>
                    <a:pt x="2054" y="7031"/>
                    <a:pt x="2260" y="6802"/>
                    <a:pt x="2465" y="6551"/>
                  </a:cubicBezTo>
                  <a:cubicBezTo>
                    <a:pt x="2671" y="6323"/>
                    <a:pt x="2899" y="6072"/>
                    <a:pt x="3127" y="5867"/>
                  </a:cubicBezTo>
                  <a:cubicBezTo>
                    <a:pt x="3378" y="5616"/>
                    <a:pt x="3652" y="5364"/>
                    <a:pt x="3926" y="5113"/>
                  </a:cubicBezTo>
                  <a:cubicBezTo>
                    <a:pt x="4040" y="5022"/>
                    <a:pt x="4154" y="4908"/>
                    <a:pt x="4291" y="4817"/>
                  </a:cubicBezTo>
                  <a:cubicBezTo>
                    <a:pt x="4405" y="4703"/>
                    <a:pt x="4520" y="4588"/>
                    <a:pt x="4656" y="4497"/>
                  </a:cubicBezTo>
                  <a:lnTo>
                    <a:pt x="4679" y="4451"/>
                  </a:lnTo>
                  <a:cubicBezTo>
                    <a:pt x="5204" y="4041"/>
                    <a:pt x="5752" y="3653"/>
                    <a:pt x="6300" y="3287"/>
                  </a:cubicBezTo>
                  <a:cubicBezTo>
                    <a:pt x="6574" y="3105"/>
                    <a:pt x="6871" y="2945"/>
                    <a:pt x="7144" y="2762"/>
                  </a:cubicBezTo>
                  <a:cubicBezTo>
                    <a:pt x="7441" y="2603"/>
                    <a:pt x="7738" y="2420"/>
                    <a:pt x="8057" y="2260"/>
                  </a:cubicBezTo>
                  <a:cubicBezTo>
                    <a:pt x="8309" y="2123"/>
                    <a:pt x="8582" y="1986"/>
                    <a:pt x="8834" y="1872"/>
                  </a:cubicBezTo>
                  <a:cubicBezTo>
                    <a:pt x="9107" y="1735"/>
                    <a:pt x="9359" y="1598"/>
                    <a:pt x="9632" y="1484"/>
                  </a:cubicBezTo>
                  <a:cubicBezTo>
                    <a:pt x="9838" y="1393"/>
                    <a:pt x="10043" y="1302"/>
                    <a:pt x="10249" y="1233"/>
                  </a:cubicBezTo>
                  <a:cubicBezTo>
                    <a:pt x="10363" y="1187"/>
                    <a:pt x="10477" y="1142"/>
                    <a:pt x="10614" y="1119"/>
                  </a:cubicBezTo>
                  <a:cubicBezTo>
                    <a:pt x="10705" y="1096"/>
                    <a:pt x="10797" y="1073"/>
                    <a:pt x="10888" y="1050"/>
                  </a:cubicBezTo>
                  <a:cubicBezTo>
                    <a:pt x="11116" y="1005"/>
                    <a:pt x="11367" y="959"/>
                    <a:pt x="11595" y="936"/>
                  </a:cubicBezTo>
                  <a:cubicBezTo>
                    <a:pt x="11983" y="868"/>
                    <a:pt x="12371" y="822"/>
                    <a:pt x="12759" y="777"/>
                  </a:cubicBezTo>
                  <a:cubicBezTo>
                    <a:pt x="12965" y="754"/>
                    <a:pt x="13170" y="754"/>
                    <a:pt x="13376" y="731"/>
                  </a:cubicBezTo>
                  <a:cubicBezTo>
                    <a:pt x="13467" y="731"/>
                    <a:pt x="13558" y="708"/>
                    <a:pt x="13672" y="708"/>
                  </a:cubicBezTo>
                  <a:close/>
                  <a:moveTo>
                    <a:pt x="13193" y="1"/>
                  </a:moveTo>
                  <a:cubicBezTo>
                    <a:pt x="12759" y="1"/>
                    <a:pt x="12349" y="46"/>
                    <a:pt x="11915" y="115"/>
                  </a:cubicBezTo>
                  <a:cubicBezTo>
                    <a:pt x="11595" y="160"/>
                    <a:pt x="11299" y="229"/>
                    <a:pt x="11002" y="297"/>
                  </a:cubicBezTo>
                  <a:cubicBezTo>
                    <a:pt x="10751" y="366"/>
                    <a:pt x="10500" y="457"/>
                    <a:pt x="10249" y="548"/>
                  </a:cubicBezTo>
                  <a:cubicBezTo>
                    <a:pt x="10203" y="548"/>
                    <a:pt x="10157" y="571"/>
                    <a:pt x="10089" y="571"/>
                  </a:cubicBezTo>
                  <a:cubicBezTo>
                    <a:pt x="9769" y="662"/>
                    <a:pt x="9473" y="754"/>
                    <a:pt x="9153" y="868"/>
                  </a:cubicBezTo>
                  <a:cubicBezTo>
                    <a:pt x="8834" y="982"/>
                    <a:pt x="8491" y="1096"/>
                    <a:pt x="8194" y="1256"/>
                  </a:cubicBezTo>
                  <a:cubicBezTo>
                    <a:pt x="7898" y="1393"/>
                    <a:pt x="7601" y="1530"/>
                    <a:pt x="7327" y="1667"/>
                  </a:cubicBezTo>
                  <a:cubicBezTo>
                    <a:pt x="6734" y="1963"/>
                    <a:pt x="6140" y="2306"/>
                    <a:pt x="5570" y="2648"/>
                  </a:cubicBezTo>
                  <a:cubicBezTo>
                    <a:pt x="5433" y="2740"/>
                    <a:pt x="5296" y="2831"/>
                    <a:pt x="5159" y="2899"/>
                  </a:cubicBezTo>
                  <a:cubicBezTo>
                    <a:pt x="5022" y="2991"/>
                    <a:pt x="4908" y="3082"/>
                    <a:pt x="4771" y="3173"/>
                  </a:cubicBezTo>
                  <a:cubicBezTo>
                    <a:pt x="4497" y="3356"/>
                    <a:pt x="4246" y="3538"/>
                    <a:pt x="3995" y="3721"/>
                  </a:cubicBezTo>
                  <a:cubicBezTo>
                    <a:pt x="3470" y="4132"/>
                    <a:pt x="2990" y="4543"/>
                    <a:pt x="2511" y="4999"/>
                  </a:cubicBezTo>
                  <a:cubicBezTo>
                    <a:pt x="2305" y="5227"/>
                    <a:pt x="2100" y="5433"/>
                    <a:pt x="1895" y="5661"/>
                  </a:cubicBezTo>
                  <a:cubicBezTo>
                    <a:pt x="1712" y="5889"/>
                    <a:pt x="1507" y="6141"/>
                    <a:pt x="1324" y="6392"/>
                  </a:cubicBezTo>
                  <a:cubicBezTo>
                    <a:pt x="1141" y="6665"/>
                    <a:pt x="982" y="6939"/>
                    <a:pt x="799" y="7190"/>
                  </a:cubicBezTo>
                  <a:cubicBezTo>
                    <a:pt x="639" y="7464"/>
                    <a:pt x="457" y="7715"/>
                    <a:pt x="320" y="7989"/>
                  </a:cubicBezTo>
                  <a:cubicBezTo>
                    <a:pt x="251" y="8126"/>
                    <a:pt x="183" y="8263"/>
                    <a:pt x="137" y="8423"/>
                  </a:cubicBezTo>
                  <a:cubicBezTo>
                    <a:pt x="69" y="8583"/>
                    <a:pt x="23" y="8743"/>
                    <a:pt x="23" y="8902"/>
                  </a:cubicBezTo>
                  <a:cubicBezTo>
                    <a:pt x="0" y="9085"/>
                    <a:pt x="0" y="9245"/>
                    <a:pt x="23" y="9405"/>
                  </a:cubicBezTo>
                  <a:cubicBezTo>
                    <a:pt x="69" y="9610"/>
                    <a:pt x="160" y="9770"/>
                    <a:pt x="251" y="9930"/>
                  </a:cubicBezTo>
                  <a:cubicBezTo>
                    <a:pt x="457" y="10272"/>
                    <a:pt x="799" y="10432"/>
                    <a:pt x="1141" y="10569"/>
                  </a:cubicBezTo>
                  <a:cubicBezTo>
                    <a:pt x="1324" y="10614"/>
                    <a:pt x="1484" y="10660"/>
                    <a:pt x="1666" y="10660"/>
                  </a:cubicBezTo>
                  <a:cubicBezTo>
                    <a:pt x="1849" y="10660"/>
                    <a:pt x="2009" y="10637"/>
                    <a:pt x="2191" y="10614"/>
                  </a:cubicBezTo>
                  <a:cubicBezTo>
                    <a:pt x="2351" y="10591"/>
                    <a:pt x="2511" y="10546"/>
                    <a:pt x="2671" y="10477"/>
                  </a:cubicBezTo>
                  <a:cubicBezTo>
                    <a:pt x="2830" y="10409"/>
                    <a:pt x="2990" y="10340"/>
                    <a:pt x="3150" y="10249"/>
                  </a:cubicBezTo>
                  <a:cubicBezTo>
                    <a:pt x="3447" y="10089"/>
                    <a:pt x="3721" y="9930"/>
                    <a:pt x="3995" y="9747"/>
                  </a:cubicBezTo>
                  <a:cubicBezTo>
                    <a:pt x="4520" y="9359"/>
                    <a:pt x="5022" y="8971"/>
                    <a:pt x="5524" y="8583"/>
                  </a:cubicBezTo>
                  <a:cubicBezTo>
                    <a:pt x="5775" y="8377"/>
                    <a:pt x="6026" y="8195"/>
                    <a:pt x="6277" y="7989"/>
                  </a:cubicBezTo>
                  <a:cubicBezTo>
                    <a:pt x="6551" y="7807"/>
                    <a:pt x="6802" y="7624"/>
                    <a:pt x="7053" y="7419"/>
                  </a:cubicBezTo>
                  <a:cubicBezTo>
                    <a:pt x="7327" y="7236"/>
                    <a:pt x="7578" y="7054"/>
                    <a:pt x="7852" y="6848"/>
                  </a:cubicBezTo>
                  <a:cubicBezTo>
                    <a:pt x="7989" y="6757"/>
                    <a:pt x="8103" y="6665"/>
                    <a:pt x="8240" y="6597"/>
                  </a:cubicBezTo>
                  <a:cubicBezTo>
                    <a:pt x="8377" y="6483"/>
                    <a:pt x="8514" y="6392"/>
                    <a:pt x="8651" y="6300"/>
                  </a:cubicBezTo>
                  <a:cubicBezTo>
                    <a:pt x="8788" y="6209"/>
                    <a:pt x="8902" y="6118"/>
                    <a:pt x="9039" y="6026"/>
                  </a:cubicBezTo>
                  <a:cubicBezTo>
                    <a:pt x="9176" y="5935"/>
                    <a:pt x="9313" y="5844"/>
                    <a:pt x="9427" y="5730"/>
                  </a:cubicBezTo>
                  <a:cubicBezTo>
                    <a:pt x="9701" y="5547"/>
                    <a:pt x="9952" y="5364"/>
                    <a:pt x="10226" y="5182"/>
                  </a:cubicBezTo>
                  <a:cubicBezTo>
                    <a:pt x="10500" y="4999"/>
                    <a:pt x="10774" y="4839"/>
                    <a:pt x="11070" y="4657"/>
                  </a:cubicBezTo>
                  <a:cubicBezTo>
                    <a:pt x="11185" y="4566"/>
                    <a:pt x="11321" y="4497"/>
                    <a:pt x="11458" y="4406"/>
                  </a:cubicBezTo>
                  <a:cubicBezTo>
                    <a:pt x="11595" y="4337"/>
                    <a:pt x="11732" y="4246"/>
                    <a:pt x="11869" y="4155"/>
                  </a:cubicBezTo>
                  <a:cubicBezTo>
                    <a:pt x="12417" y="3858"/>
                    <a:pt x="12988" y="3584"/>
                    <a:pt x="13558" y="3265"/>
                  </a:cubicBezTo>
                  <a:cubicBezTo>
                    <a:pt x="13695" y="3196"/>
                    <a:pt x="13832" y="3128"/>
                    <a:pt x="13969" y="3059"/>
                  </a:cubicBezTo>
                  <a:cubicBezTo>
                    <a:pt x="14106" y="2991"/>
                    <a:pt x="14220" y="2899"/>
                    <a:pt x="14380" y="2831"/>
                  </a:cubicBezTo>
                  <a:cubicBezTo>
                    <a:pt x="14494" y="2762"/>
                    <a:pt x="14631" y="2694"/>
                    <a:pt x="14768" y="2603"/>
                  </a:cubicBezTo>
                  <a:cubicBezTo>
                    <a:pt x="14905" y="2511"/>
                    <a:pt x="15019" y="2420"/>
                    <a:pt x="15156" y="2306"/>
                  </a:cubicBezTo>
                  <a:cubicBezTo>
                    <a:pt x="15362" y="2146"/>
                    <a:pt x="15544" y="1941"/>
                    <a:pt x="15613" y="1667"/>
                  </a:cubicBezTo>
                  <a:cubicBezTo>
                    <a:pt x="15681" y="1393"/>
                    <a:pt x="15613" y="1119"/>
                    <a:pt x="15499" y="868"/>
                  </a:cubicBezTo>
                  <a:cubicBezTo>
                    <a:pt x="15362" y="617"/>
                    <a:pt x="15110" y="434"/>
                    <a:pt x="14859" y="320"/>
                  </a:cubicBezTo>
                  <a:cubicBezTo>
                    <a:pt x="14563" y="206"/>
                    <a:pt x="14266" y="115"/>
                    <a:pt x="13946" y="69"/>
                  </a:cubicBezTo>
                  <a:cubicBezTo>
                    <a:pt x="13695" y="23"/>
                    <a:pt x="13444" y="1"/>
                    <a:pt x="13193" y="1"/>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4" name="Google Shape;5050;p38">
              <a:extLst>
                <a:ext uri="{FF2B5EF4-FFF2-40B4-BE49-F238E27FC236}">
                  <a16:creationId xmlns:a16="http://schemas.microsoft.com/office/drawing/2014/main" id="{A741E09C-5072-85B6-E6A2-BD5D3E0E0C7E}"/>
                </a:ext>
              </a:extLst>
            </p:cNvPr>
            <p:cNvSpPr/>
            <p:nvPr/>
          </p:nvSpPr>
          <p:spPr>
            <a:xfrm>
              <a:off x="6404686" y="1211558"/>
              <a:ext cx="85634" cy="99039"/>
            </a:xfrm>
            <a:custGeom>
              <a:avLst/>
              <a:gdLst/>
              <a:ahLst/>
              <a:cxnLst/>
              <a:rect l="l" t="t" r="r" b="b"/>
              <a:pathLst>
                <a:path w="3060" h="3539" extrusionOk="0">
                  <a:moveTo>
                    <a:pt x="2922" y="0"/>
                  </a:moveTo>
                  <a:cubicBezTo>
                    <a:pt x="2900" y="0"/>
                    <a:pt x="2900" y="0"/>
                    <a:pt x="2877" y="23"/>
                  </a:cubicBezTo>
                  <a:cubicBezTo>
                    <a:pt x="2831" y="23"/>
                    <a:pt x="2786" y="46"/>
                    <a:pt x="2717" y="69"/>
                  </a:cubicBezTo>
                  <a:cubicBezTo>
                    <a:pt x="2649" y="92"/>
                    <a:pt x="2557" y="115"/>
                    <a:pt x="2489" y="160"/>
                  </a:cubicBezTo>
                  <a:cubicBezTo>
                    <a:pt x="2329" y="229"/>
                    <a:pt x="2215" y="343"/>
                    <a:pt x="2101" y="434"/>
                  </a:cubicBezTo>
                  <a:cubicBezTo>
                    <a:pt x="1964" y="571"/>
                    <a:pt x="1827" y="685"/>
                    <a:pt x="1713" y="799"/>
                  </a:cubicBezTo>
                  <a:cubicBezTo>
                    <a:pt x="1644" y="868"/>
                    <a:pt x="1576" y="913"/>
                    <a:pt x="1530" y="982"/>
                  </a:cubicBezTo>
                  <a:lnTo>
                    <a:pt x="1348" y="1210"/>
                  </a:lnTo>
                  <a:cubicBezTo>
                    <a:pt x="1279" y="1279"/>
                    <a:pt x="1233" y="1347"/>
                    <a:pt x="1188" y="1416"/>
                  </a:cubicBezTo>
                  <a:cubicBezTo>
                    <a:pt x="1119" y="1484"/>
                    <a:pt x="1074" y="1553"/>
                    <a:pt x="1028" y="1621"/>
                  </a:cubicBezTo>
                  <a:cubicBezTo>
                    <a:pt x="914" y="1735"/>
                    <a:pt x="823" y="1872"/>
                    <a:pt x="754" y="2009"/>
                  </a:cubicBezTo>
                  <a:cubicBezTo>
                    <a:pt x="640" y="2146"/>
                    <a:pt x="549" y="2306"/>
                    <a:pt x="457" y="2443"/>
                  </a:cubicBezTo>
                  <a:cubicBezTo>
                    <a:pt x="366" y="2580"/>
                    <a:pt x="275" y="2717"/>
                    <a:pt x="183" y="2876"/>
                  </a:cubicBezTo>
                  <a:cubicBezTo>
                    <a:pt x="138" y="2945"/>
                    <a:pt x="115" y="3013"/>
                    <a:pt x="92" y="3082"/>
                  </a:cubicBezTo>
                  <a:cubicBezTo>
                    <a:pt x="69" y="3128"/>
                    <a:pt x="46" y="3173"/>
                    <a:pt x="24" y="3219"/>
                  </a:cubicBezTo>
                  <a:cubicBezTo>
                    <a:pt x="24" y="3264"/>
                    <a:pt x="1" y="3333"/>
                    <a:pt x="1" y="3379"/>
                  </a:cubicBezTo>
                  <a:cubicBezTo>
                    <a:pt x="1" y="3447"/>
                    <a:pt x="69" y="3516"/>
                    <a:pt x="115" y="3538"/>
                  </a:cubicBezTo>
                  <a:cubicBezTo>
                    <a:pt x="206" y="3538"/>
                    <a:pt x="298" y="3493"/>
                    <a:pt x="320" y="3424"/>
                  </a:cubicBezTo>
                  <a:cubicBezTo>
                    <a:pt x="320" y="3401"/>
                    <a:pt x="320" y="3379"/>
                    <a:pt x="320" y="3379"/>
                  </a:cubicBezTo>
                  <a:cubicBezTo>
                    <a:pt x="434" y="3105"/>
                    <a:pt x="594" y="2854"/>
                    <a:pt x="754" y="2603"/>
                  </a:cubicBezTo>
                  <a:cubicBezTo>
                    <a:pt x="823" y="2466"/>
                    <a:pt x="914" y="2329"/>
                    <a:pt x="982" y="2192"/>
                  </a:cubicBezTo>
                  <a:cubicBezTo>
                    <a:pt x="1074" y="2078"/>
                    <a:pt x="1142" y="1941"/>
                    <a:pt x="1233" y="1826"/>
                  </a:cubicBezTo>
                  <a:cubicBezTo>
                    <a:pt x="1325" y="1712"/>
                    <a:pt x="1393" y="1598"/>
                    <a:pt x="1484" y="1484"/>
                  </a:cubicBezTo>
                  <a:cubicBezTo>
                    <a:pt x="1553" y="1393"/>
                    <a:pt x="1644" y="1279"/>
                    <a:pt x="1736" y="1165"/>
                  </a:cubicBezTo>
                  <a:cubicBezTo>
                    <a:pt x="1781" y="1119"/>
                    <a:pt x="1827" y="1073"/>
                    <a:pt x="1872" y="1005"/>
                  </a:cubicBezTo>
                  <a:cubicBezTo>
                    <a:pt x="1918" y="959"/>
                    <a:pt x="1964" y="913"/>
                    <a:pt x="2009" y="868"/>
                  </a:cubicBezTo>
                  <a:cubicBezTo>
                    <a:pt x="2124" y="754"/>
                    <a:pt x="2261" y="640"/>
                    <a:pt x="2397" y="525"/>
                  </a:cubicBezTo>
                  <a:cubicBezTo>
                    <a:pt x="2443" y="503"/>
                    <a:pt x="2489" y="457"/>
                    <a:pt x="2534" y="434"/>
                  </a:cubicBezTo>
                  <a:cubicBezTo>
                    <a:pt x="2580" y="388"/>
                    <a:pt x="2626" y="366"/>
                    <a:pt x="2671" y="343"/>
                  </a:cubicBezTo>
                  <a:cubicBezTo>
                    <a:pt x="2763" y="320"/>
                    <a:pt x="2854" y="297"/>
                    <a:pt x="2945" y="252"/>
                  </a:cubicBezTo>
                  <a:cubicBezTo>
                    <a:pt x="3014" y="252"/>
                    <a:pt x="3059" y="160"/>
                    <a:pt x="3037" y="92"/>
                  </a:cubicBezTo>
                  <a:cubicBezTo>
                    <a:pt x="3037" y="46"/>
                    <a:pt x="2968" y="0"/>
                    <a:pt x="2922" y="0"/>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5" name="Google Shape;5051;p38">
              <a:extLst>
                <a:ext uri="{FF2B5EF4-FFF2-40B4-BE49-F238E27FC236}">
                  <a16:creationId xmlns:a16="http://schemas.microsoft.com/office/drawing/2014/main" id="{CBA70F66-14B2-988C-FE94-00817CB2ACD3}"/>
                </a:ext>
              </a:extLst>
            </p:cNvPr>
            <p:cNvSpPr/>
            <p:nvPr/>
          </p:nvSpPr>
          <p:spPr>
            <a:xfrm>
              <a:off x="6403427" y="1237752"/>
              <a:ext cx="53032" cy="76679"/>
            </a:xfrm>
            <a:custGeom>
              <a:avLst/>
              <a:gdLst/>
              <a:ahLst/>
              <a:cxnLst/>
              <a:rect l="l" t="t" r="r" b="b"/>
              <a:pathLst>
                <a:path w="1895" h="2740" extrusionOk="0">
                  <a:moveTo>
                    <a:pt x="1758" y="0"/>
                  </a:moveTo>
                  <a:cubicBezTo>
                    <a:pt x="1735" y="0"/>
                    <a:pt x="1712" y="0"/>
                    <a:pt x="1689" y="23"/>
                  </a:cubicBezTo>
                  <a:cubicBezTo>
                    <a:pt x="1644" y="46"/>
                    <a:pt x="1575" y="69"/>
                    <a:pt x="1529" y="92"/>
                  </a:cubicBezTo>
                  <a:cubicBezTo>
                    <a:pt x="1461" y="137"/>
                    <a:pt x="1415" y="183"/>
                    <a:pt x="1347" y="229"/>
                  </a:cubicBezTo>
                  <a:cubicBezTo>
                    <a:pt x="1233" y="320"/>
                    <a:pt x="1141" y="434"/>
                    <a:pt x="1050" y="548"/>
                  </a:cubicBezTo>
                  <a:cubicBezTo>
                    <a:pt x="959" y="639"/>
                    <a:pt x="890" y="731"/>
                    <a:pt x="822" y="845"/>
                  </a:cubicBezTo>
                  <a:cubicBezTo>
                    <a:pt x="685" y="1005"/>
                    <a:pt x="571" y="1187"/>
                    <a:pt x="434" y="1393"/>
                  </a:cubicBezTo>
                  <a:cubicBezTo>
                    <a:pt x="388" y="1461"/>
                    <a:pt x="343" y="1552"/>
                    <a:pt x="297" y="1621"/>
                  </a:cubicBezTo>
                  <a:cubicBezTo>
                    <a:pt x="251" y="1712"/>
                    <a:pt x="206" y="1804"/>
                    <a:pt x="160" y="1918"/>
                  </a:cubicBezTo>
                  <a:cubicBezTo>
                    <a:pt x="69" y="2123"/>
                    <a:pt x="0" y="2351"/>
                    <a:pt x="0" y="2580"/>
                  </a:cubicBezTo>
                  <a:cubicBezTo>
                    <a:pt x="0" y="2671"/>
                    <a:pt x="69" y="2739"/>
                    <a:pt x="160" y="2739"/>
                  </a:cubicBezTo>
                  <a:cubicBezTo>
                    <a:pt x="183" y="2739"/>
                    <a:pt x="228" y="2717"/>
                    <a:pt x="251" y="2694"/>
                  </a:cubicBezTo>
                  <a:cubicBezTo>
                    <a:pt x="274" y="2648"/>
                    <a:pt x="297" y="2625"/>
                    <a:pt x="297" y="2580"/>
                  </a:cubicBezTo>
                  <a:cubicBezTo>
                    <a:pt x="297" y="2580"/>
                    <a:pt x="297" y="2580"/>
                    <a:pt x="297" y="2557"/>
                  </a:cubicBezTo>
                  <a:cubicBezTo>
                    <a:pt x="320" y="2397"/>
                    <a:pt x="365" y="2260"/>
                    <a:pt x="411" y="2100"/>
                  </a:cubicBezTo>
                  <a:cubicBezTo>
                    <a:pt x="457" y="2032"/>
                    <a:pt x="479" y="1940"/>
                    <a:pt x="525" y="1849"/>
                  </a:cubicBezTo>
                  <a:cubicBezTo>
                    <a:pt x="571" y="1758"/>
                    <a:pt x="616" y="1667"/>
                    <a:pt x="685" y="1552"/>
                  </a:cubicBezTo>
                  <a:cubicBezTo>
                    <a:pt x="776" y="1393"/>
                    <a:pt x="890" y="1210"/>
                    <a:pt x="1004" y="1050"/>
                  </a:cubicBezTo>
                  <a:cubicBezTo>
                    <a:pt x="1141" y="845"/>
                    <a:pt x="1301" y="617"/>
                    <a:pt x="1507" y="434"/>
                  </a:cubicBezTo>
                  <a:cubicBezTo>
                    <a:pt x="1552" y="411"/>
                    <a:pt x="1598" y="388"/>
                    <a:pt x="1621" y="366"/>
                  </a:cubicBezTo>
                  <a:cubicBezTo>
                    <a:pt x="1689" y="320"/>
                    <a:pt x="1758" y="274"/>
                    <a:pt x="1826" y="251"/>
                  </a:cubicBezTo>
                  <a:cubicBezTo>
                    <a:pt x="1872" y="206"/>
                    <a:pt x="1895" y="114"/>
                    <a:pt x="1872" y="69"/>
                  </a:cubicBezTo>
                  <a:cubicBezTo>
                    <a:pt x="1826" y="23"/>
                    <a:pt x="1803" y="0"/>
                    <a:pt x="1758" y="0"/>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6" name="Google Shape;5052;p38">
              <a:extLst>
                <a:ext uri="{FF2B5EF4-FFF2-40B4-BE49-F238E27FC236}">
                  <a16:creationId xmlns:a16="http://schemas.microsoft.com/office/drawing/2014/main" id="{41423064-F9D4-8A73-74FF-A1E4648B6728}"/>
                </a:ext>
              </a:extLst>
            </p:cNvPr>
            <p:cNvSpPr/>
            <p:nvPr/>
          </p:nvSpPr>
          <p:spPr>
            <a:xfrm>
              <a:off x="6400852" y="1234561"/>
              <a:ext cx="58796" cy="79981"/>
            </a:xfrm>
            <a:custGeom>
              <a:avLst/>
              <a:gdLst/>
              <a:ahLst/>
              <a:cxnLst/>
              <a:rect l="l" t="t" r="r" b="b"/>
              <a:pathLst>
                <a:path w="2101" h="2858" extrusionOk="0">
                  <a:moveTo>
                    <a:pt x="1918" y="0"/>
                  </a:moveTo>
                  <a:cubicBezTo>
                    <a:pt x="1873" y="0"/>
                    <a:pt x="1850" y="23"/>
                    <a:pt x="1804" y="23"/>
                  </a:cubicBezTo>
                  <a:cubicBezTo>
                    <a:pt x="1736" y="69"/>
                    <a:pt x="1690" y="91"/>
                    <a:pt x="1621" y="137"/>
                  </a:cubicBezTo>
                  <a:cubicBezTo>
                    <a:pt x="1599" y="160"/>
                    <a:pt x="1553" y="160"/>
                    <a:pt x="1530" y="183"/>
                  </a:cubicBezTo>
                  <a:cubicBezTo>
                    <a:pt x="1462" y="228"/>
                    <a:pt x="1393" y="274"/>
                    <a:pt x="1348" y="320"/>
                  </a:cubicBezTo>
                  <a:cubicBezTo>
                    <a:pt x="1188" y="434"/>
                    <a:pt x="1074" y="594"/>
                    <a:pt x="982" y="731"/>
                  </a:cubicBezTo>
                  <a:cubicBezTo>
                    <a:pt x="891" y="822"/>
                    <a:pt x="823" y="913"/>
                    <a:pt x="777" y="1027"/>
                  </a:cubicBezTo>
                  <a:cubicBezTo>
                    <a:pt x="708" y="1119"/>
                    <a:pt x="640" y="1233"/>
                    <a:pt x="571" y="1324"/>
                  </a:cubicBezTo>
                  <a:cubicBezTo>
                    <a:pt x="457" y="1552"/>
                    <a:pt x="343" y="1758"/>
                    <a:pt x="229" y="1963"/>
                  </a:cubicBezTo>
                  <a:cubicBezTo>
                    <a:pt x="183" y="2077"/>
                    <a:pt x="138" y="2169"/>
                    <a:pt x="92" y="2283"/>
                  </a:cubicBezTo>
                  <a:cubicBezTo>
                    <a:pt x="69" y="2351"/>
                    <a:pt x="47" y="2397"/>
                    <a:pt x="24" y="2465"/>
                  </a:cubicBezTo>
                  <a:cubicBezTo>
                    <a:pt x="24" y="2534"/>
                    <a:pt x="1" y="2602"/>
                    <a:pt x="1" y="2694"/>
                  </a:cubicBezTo>
                  <a:cubicBezTo>
                    <a:pt x="1" y="2762"/>
                    <a:pt x="69" y="2831"/>
                    <a:pt x="138" y="2853"/>
                  </a:cubicBezTo>
                  <a:cubicBezTo>
                    <a:pt x="150" y="2856"/>
                    <a:pt x="162" y="2858"/>
                    <a:pt x="174" y="2858"/>
                  </a:cubicBezTo>
                  <a:cubicBezTo>
                    <a:pt x="252" y="2858"/>
                    <a:pt x="323" y="2796"/>
                    <a:pt x="343" y="2716"/>
                  </a:cubicBezTo>
                  <a:cubicBezTo>
                    <a:pt x="366" y="2648"/>
                    <a:pt x="389" y="2602"/>
                    <a:pt x="412" y="2534"/>
                  </a:cubicBezTo>
                  <a:cubicBezTo>
                    <a:pt x="457" y="2397"/>
                    <a:pt x="526" y="2260"/>
                    <a:pt x="571" y="2123"/>
                  </a:cubicBezTo>
                  <a:cubicBezTo>
                    <a:pt x="640" y="1986"/>
                    <a:pt x="708" y="1872"/>
                    <a:pt x="777" y="1735"/>
                  </a:cubicBezTo>
                  <a:cubicBezTo>
                    <a:pt x="914" y="1461"/>
                    <a:pt x="1074" y="1210"/>
                    <a:pt x="1256" y="959"/>
                  </a:cubicBezTo>
                  <a:cubicBezTo>
                    <a:pt x="1279" y="913"/>
                    <a:pt x="1302" y="890"/>
                    <a:pt x="1348" y="845"/>
                  </a:cubicBezTo>
                  <a:cubicBezTo>
                    <a:pt x="1439" y="731"/>
                    <a:pt x="1530" y="639"/>
                    <a:pt x="1621" y="548"/>
                  </a:cubicBezTo>
                  <a:cubicBezTo>
                    <a:pt x="1736" y="480"/>
                    <a:pt x="1873" y="411"/>
                    <a:pt x="2009" y="343"/>
                  </a:cubicBezTo>
                  <a:cubicBezTo>
                    <a:pt x="2101" y="297"/>
                    <a:pt x="2101" y="183"/>
                    <a:pt x="2055" y="91"/>
                  </a:cubicBezTo>
                  <a:cubicBezTo>
                    <a:pt x="2032" y="46"/>
                    <a:pt x="1964" y="0"/>
                    <a:pt x="1918" y="0"/>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7" name="Google Shape;5053;p38">
              <a:extLst>
                <a:ext uri="{FF2B5EF4-FFF2-40B4-BE49-F238E27FC236}">
                  <a16:creationId xmlns:a16="http://schemas.microsoft.com/office/drawing/2014/main" id="{CF28B907-D783-F8FC-A182-BB52B1BB124B}"/>
                </a:ext>
              </a:extLst>
            </p:cNvPr>
            <p:cNvSpPr/>
            <p:nvPr/>
          </p:nvSpPr>
          <p:spPr>
            <a:xfrm>
              <a:off x="6403427" y="1242229"/>
              <a:ext cx="48554" cy="69795"/>
            </a:xfrm>
            <a:custGeom>
              <a:avLst/>
              <a:gdLst/>
              <a:ahLst/>
              <a:cxnLst/>
              <a:rect l="l" t="t" r="r" b="b"/>
              <a:pathLst>
                <a:path w="1735" h="2494" extrusionOk="0">
                  <a:moveTo>
                    <a:pt x="1575" y="0"/>
                  </a:moveTo>
                  <a:cubicBezTo>
                    <a:pt x="1529" y="0"/>
                    <a:pt x="1507" y="0"/>
                    <a:pt x="1484" y="23"/>
                  </a:cubicBezTo>
                  <a:cubicBezTo>
                    <a:pt x="1347" y="137"/>
                    <a:pt x="1187" y="251"/>
                    <a:pt x="1050" y="388"/>
                  </a:cubicBezTo>
                  <a:cubicBezTo>
                    <a:pt x="913" y="525"/>
                    <a:pt x="799" y="730"/>
                    <a:pt x="685" y="890"/>
                  </a:cubicBezTo>
                  <a:cubicBezTo>
                    <a:pt x="594" y="1050"/>
                    <a:pt x="502" y="1187"/>
                    <a:pt x="411" y="1347"/>
                  </a:cubicBezTo>
                  <a:cubicBezTo>
                    <a:pt x="320" y="1484"/>
                    <a:pt x="251" y="1644"/>
                    <a:pt x="183" y="1803"/>
                  </a:cubicBezTo>
                  <a:cubicBezTo>
                    <a:pt x="137" y="1872"/>
                    <a:pt x="114" y="1940"/>
                    <a:pt x="91" y="2009"/>
                  </a:cubicBezTo>
                  <a:cubicBezTo>
                    <a:pt x="46" y="2100"/>
                    <a:pt x="23" y="2191"/>
                    <a:pt x="0" y="2305"/>
                  </a:cubicBezTo>
                  <a:cubicBezTo>
                    <a:pt x="0" y="2351"/>
                    <a:pt x="0" y="2374"/>
                    <a:pt x="23" y="2420"/>
                  </a:cubicBezTo>
                  <a:cubicBezTo>
                    <a:pt x="46" y="2465"/>
                    <a:pt x="91" y="2488"/>
                    <a:pt x="137" y="2488"/>
                  </a:cubicBezTo>
                  <a:cubicBezTo>
                    <a:pt x="149" y="2492"/>
                    <a:pt x="161" y="2494"/>
                    <a:pt x="174" y="2494"/>
                  </a:cubicBezTo>
                  <a:cubicBezTo>
                    <a:pt x="235" y="2494"/>
                    <a:pt x="301" y="2450"/>
                    <a:pt x="320" y="2374"/>
                  </a:cubicBezTo>
                  <a:cubicBezTo>
                    <a:pt x="343" y="2305"/>
                    <a:pt x="365" y="2237"/>
                    <a:pt x="388" y="2168"/>
                  </a:cubicBezTo>
                  <a:cubicBezTo>
                    <a:pt x="411" y="2100"/>
                    <a:pt x="457" y="2009"/>
                    <a:pt x="479" y="1940"/>
                  </a:cubicBezTo>
                  <a:cubicBezTo>
                    <a:pt x="548" y="1826"/>
                    <a:pt x="594" y="1735"/>
                    <a:pt x="639" y="1621"/>
                  </a:cubicBezTo>
                  <a:cubicBezTo>
                    <a:pt x="799" y="1370"/>
                    <a:pt x="936" y="1096"/>
                    <a:pt x="1119" y="845"/>
                  </a:cubicBezTo>
                  <a:cubicBezTo>
                    <a:pt x="1210" y="708"/>
                    <a:pt x="1324" y="571"/>
                    <a:pt x="1461" y="457"/>
                  </a:cubicBezTo>
                  <a:cubicBezTo>
                    <a:pt x="1529" y="411"/>
                    <a:pt x="1598" y="365"/>
                    <a:pt x="1666" y="297"/>
                  </a:cubicBezTo>
                  <a:cubicBezTo>
                    <a:pt x="1689" y="274"/>
                    <a:pt x="1712" y="251"/>
                    <a:pt x="1735" y="206"/>
                  </a:cubicBezTo>
                  <a:cubicBezTo>
                    <a:pt x="1735" y="160"/>
                    <a:pt x="1735" y="114"/>
                    <a:pt x="1712" y="69"/>
                  </a:cubicBezTo>
                  <a:cubicBezTo>
                    <a:pt x="1689" y="23"/>
                    <a:pt x="1621" y="0"/>
                    <a:pt x="1575" y="0"/>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8" name="Google Shape;5054;p38">
              <a:extLst>
                <a:ext uri="{FF2B5EF4-FFF2-40B4-BE49-F238E27FC236}">
                  <a16:creationId xmlns:a16="http://schemas.microsoft.com/office/drawing/2014/main" id="{C8806C06-23CF-8B9F-F31A-7475D135FA0C}"/>
                </a:ext>
              </a:extLst>
            </p:cNvPr>
            <p:cNvSpPr/>
            <p:nvPr/>
          </p:nvSpPr>
          <p:spPr>
            <a:xfrm>
              <a:off x="6402783" y="1215392"/>
              <a:ext cx="79869" cy="93134"/>
            </a:xfrm>
            <a:custGeom>
              <a:avLst/>
              <a:gdLst/>
              <a:ahLst/>
              <a:cxnLst/>
              <a:rect l="l" t="t" r="r" b="b"/>
              <a:pathLst>
                <a:path w="2854" h="3328" extrusionOk="0">
                  <a:moveTo>
                    <a:pt x="2671" y="0"/>
                  </a:moveTo>
                  <a:cubicBezTo>
                    <a:pt x="2625" y="0"/>
                    <a:pt x="2602" y="0"/>
                    <a:pt x="2580" y="23"/>
                  </a:cubicBezTo>
                  <a:cubicBezTo>
                    <a:pt x="2488" y="46"/>
                    <a:pt x="2420" y="92"/>
                    <a:pt x="2351" y="115"/>
                  </a:cubicBezTo>
                  <a:cubicBezTo>
                    <a:pt x="2260" y="160"/>
                    <a:pt x="2169" y="229"/>
                    <a:pt x="2100" y="274"/>
                  </a:cubicBezTo>
                  <a:cubicBezTo>
                    <a:pt x="2009" y="343"/>
                    <a:pt x="1918" y="411"/>
                    <a:pt x="1826" y="480"/>
                  </a:cubicBezTo>
                  <a:cubicBezTo>
                    <a:pt x="1712" y="571"/>
                    <a:pt x="1598" y="685"/>
                    <a:pt x="1507" y="776"/>
                  </a:cubicBezTo>
                  <a:cubicBezTo>
                    <a:pt x="1461" y="822"/>
                    <a:pt x="1416" y="868"/>
                    <a:pt x="1370" y="913"/>
                  </a:cubicBezTo>
                  <a:cubicBezTo>
                    <a:pt x="1324" y="959"/>
                    <a:pt x="1279" y="1028"/>
                    <a:pt x="1233" y="1073"/>
                  </a:cubicBezTo>
                  <a:cubicBezTo>
                    <a:pt x="1119" y="1210"/>
                    <a:pt x="1005" y="1347"/>
                    <a:pt x="913" y="1484"/>
                  </a:cubicBezTo>
                  <a:cubicBezTo>
                    <a:pt x="731" y="1712"/>
                    <a:pt x="571" y="1963"/>
                    <a:pt x="434" y="2237"/>
                  </a:cubicBezTo>
                  <a:cubicBezTo>
                    <a:pt x="343" y="2374"/>
                    <a:pt x="274" y="2488"/>
                    <a:pt x="229" y="2625"/>
                  </a:cubicBezTo>
                  <a:cubicBezTo>
                    <a:pt x="160" y="2785"/>
                    <a:pt x="92" y="2945"/>
                    <a:pt x="23" y="3105"/>
                  </a:cubicBezTo>
                  <a:cubicBezTo>
                    <a:pt x="0" y="3173"/>
                    <a:pt x="46" y="3264"/>
                    <a:pt x="114" y="3310"/>
                  </a:cubicBezTo>
                  <a:cubicBezTo>
                    <a:pt x="139" y="3322"/>
                    <a:pt x="165" y="3328"/>
                    <a:pt x="191" y="3328"/>
                  </a:cubicBezTo>
                  <a:cubicBezTo>
                    <a:pt x="262" y="3328"/>
                    <a:pt x="332" y="3286"/>
                    <a:pt x="366" y="3219"/>
                  </a:cubicBezTo>
                  <a:cubicBezTo>
                    <a:pt x="480" y="2968"/>
                    <a:pt x="594" y="2717"/>
                    <a:pt x="731" y="2488"/>
                  </a:cubicBezTo>
                  <a:cubicBezTo>
                    <a:pt x="845" y="2237"/>
                    <a:pt x="1005" y="2009"/>
                    <a:pt x="1142" y="1781"/>
                  </a:cubicBezTo>
                  <a:lnTo>
                    <a:pt x="1142" y="1781"/>
                  </a:lnTo>
                  <a:cubicBezTo>
                    <a:pt x="1142" y="1804"/>
                    <a:pt x="1119" y="1804"/>
                    <a:pt x="1119" y="1826"/>
                  </a:cubicBezTo>
                  <a:cubicBezTo>
                    <a:pt x="1187" y="1735"/>
                    <a:pt x="1256" y="1621"/>
                    <a:pt x="1347" y="1530"/>
                  </a:cubicBezTo>
                  <a:cubicBezTo>
                    <a:pt x="1393" y="1461"/>
                    <a:pt x="1438" y="1393"/>
                    <a:pt x="1507" y="1324"/>
                  </a:cubicBezTo>
                  <a:cubicBezTo>
                    <a:pt x="1552" y="1256"/>
                    <a:pt x="1598" y="1210"/>
                    <a:pt x="1644" y="1165"/>
                  </a:cubicBezTo>
                  <a:cubicBezTo>
                    <a:pt x="1798" y="967"/>
                    <a:pt x="1994" y="811"/>
                    <a:pt x="2192" y="657"/>
                  </a:cubicBezTo>
                  <a:lnTo>
                    <a:pt x="2192" y="657"/>
                  </a:lnTo>
                  <a:cubicBezTo>
                    <a:pt x="2192" y="659"/>
                    <a:pt x="2192" y="661"/>
                    <a:pt x="2192" y="662"/>
                  </a:cubicBezTo>
                  <a:cubicBezTo>
                    <a:pt x="2283" y="571"/>
                    <a:pt x="2374" y="503"/>
                    <a:pt x="2488" y="457"/>
                  </a:cubicBezTo>
                  <a:cubicBezTo>
                    <a:pt x="2580" y="411"/>
                    <a:pt x="2671" y="366"/>
                    <a:pt x="2762" y="320"/>
                  </a:cubicBezTo>
                  <a:cubicBezTo>
                    <a:pt x="2808" y="297"/>
                    <a:pt x="2831" y="251"/>
                    <a:pt x="2831" y="206"/>
                  </a:cubicBezTo>
                  <a:cubicBezTo>
                    <a:pt x="2854" y="160"/>
                    <a:pt x="2831" y="115"/>
                    <a:pt x="2808" y="69"/>
                  </a:cubicBezTo>
                  <a:cubicBezTo>
                    <a:pt x="2785" y="46"/>
                    <a:pt x="2739" y="0"/>
                    <a:pt x="2694" y="0"/>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9" name="Google Shape;5055;p38">
              <a:extLst>
                <a:ext uri="{FF2B5EF4-FFF2-40B4-BE49-F238E27FC236}">
                  <a16:creationId xmlns:a16="http://schemas.microsoft.com/office/drawing/2014/main" id="{F0F9C1CA-B5B2-7C35-C006-C340C8A45854}"/>
                </a:ext>
              </a:extLst>
            </p:cNvPr>
            <p:cNvSpPr/>
            <p:nvPr/>
          </p:nvSpPr>
          <p:spPr>
            <a:xfrm>
              <a:off x="6400852" y="1214104"/>
              <a:ext cx="79254" cy="106063"/>
            </a:xfrm>
            <a:custGeom>
              <a:avLst/>
              <a:gdLst/>
              <a:ahLst/>
              <a:cxnLst/>
              <a:rect l="l" t="t" r="r" b="b"/>
              <a:pathLst>
                <a:path w="2832" h="3790" extrusionOk="0">
                  <a:moveTo>
                    <a:pt x="2649" y="1"/>
                  </a:moveTo>
                  <a:cubicBezTo>
                    <a:pt x="2626" y="1"/>
                    <a:pt x="2603" y="1"/>
                    <a:pt x="2580" y="24"/>
                  </a:cubicBezTo>
                  <a:cubicBezTo>
                    <a:pt x="2420" y="115"/>
                    <a:pt x="2261" y="229"/>
                    <a:pt x="2101" y="343"/>
                  </a:cubicBezTo>
                  <a:cubicBezTo>
                    <a:pt x="2032" y="389"/>
                    <a:pt x="1964" y="457"/>
                    <a:pt x="1918" y="503"/>
                  </a:cubicBezTo>
                  <a:cubicBezTo>
                    <a:pt x="1850" y="571"/>
                    <a:pt x="1781" y="640"/>
                    <a:pt x="1713" y="708"/>
                  </a:cubicBezTo>
                  <a:cubicBezTo>
                    <a:pt x="1667" y="731"/>
                    <a:pt x="1644" y="754"/>
                    <a:pt x="1621" y="777"/>
                  </a:cubicBezTo>
                  <a:cubicBezTo>
                    <a:pt x="1599" y="822"/>
                    <a:pt x="1553" y="868"/>
                    <a:pt x="1507" y="914"/>
                  </a:cubicBezTo>
                  <a:cubicBezTo>
                    <a:pt x="1439" y="982"/>
                    <a:pt x="1393" y="1051"/>
                    <a:pt x="1325" y="1119"/>
                  </a:cubicBezTo>
                  <a:cubicBezTo>
                    <a:pt x="1211" y="1279"/>
                    <a:pt x="1119" y="1416"/>
                    <a:pt x="1005" y="1576"/>
                  </a:cubicBezTo>
                  <a:cubicBezTo>
                    <a:pt x="914" y="1713"/>
                    <a:pt x="823" y="1850"/>
                    <a:pt x="731" y="2009"/>
                  </a:cubicBezTo>
                  <a:cubicBezTo>
                    <a:pt x="640" y="2146"/>
                    <a:pt x="549" y="2306"/>
                    <a:pt x="457" y="2443"/>
                  </a:cubicBezTo>
                  <a:cubicBezTo>
                    <a:pt x="389" y="2603"/>
                    <a:pt x="298" y="2740"/>
                    <a:pt x="229" y="2900"/>
                  </a:cubicBezTo>
                  <a:cubicBezTo>
                    <a:pt x="206" y="2968"/>
                    <a:pt x="161" y="3059"/>
                    <a:pt x="138" y="3128"/>
                  </a:cubicBezTo>
                  <a:cubicBezTo>
                    <a:pt x="92" y="3219"/>
                    <a:pt x="69" y="3288"/>
                    <a:pt x="47" y="3379"/>
                  </a:cubicBezTo>
                  <a:cubicBezTo>
                    <a:pt x="47" y="3447"/>
                    <a:pt x="24" y="3516"/>
                    <a:pt x="1" y="3607"/>
                  </a:cubicBezTo>
                  <a:cubicBezTo>
                    <a:pt x="1" y="3676"/>
                    <a:pt x="47" y="3767"/>
                    <a:pt x="115" y="3790"/>
                  </a:cubicBezTo>
                  <a:cubicBezTo>
                    <a:pt x="206" y="3790"/>
                    <a:pt x="275" y="3744"/>
                    <a:pt x="298" y="3676"/>
                  </a:cubicBezTo>
                  <a:cubicBezTo>
                    <a:pt x="320" y="3539"/>
                    <a:pt x="366" y="3425"/>
                    <a:pt x="412" y="3310"/>
                  </a:cubicBezTo>
                  <a:cubicBezTo>
                    <a:pt x="549" y="2991"/>
                    <a:pt x="708" y="2717"/>
                    <a:pt x="868" y="2420"/>
                  </a:cubicBezTo>
                  <a:cubicBezTo>
                    <a:pt x="960" y="2283"/>
                    <a:pt x="1028" y="2124"/>
                    <a:pt x="1119" y="1987"/>
                  </a:cubicBezTo>
                  <a:cubicBezTo>
                    <a:pt x="1211" y="1827"/>
                    <a:pt x="1302" y="1690"/>
                    <a:pt x="1393" y="1553"/>
                  </a:cubicBezTo>
                  <a:cubicBezTo>
                    <a:pt x="1462" y="1462"/>
                    <a:pt x="1507" y="1393"/>
                    <a:pt x="1576" y="1325"/>
                  </a:cubicBezTo>
                  <a:cubicBezTo>
                    <a:pt x="1621" y="1256"/>
                    <a:pt x="1667" y="1211"/>
                    <a:pt x="1713" y="1142"/>
                  </a:cubicBezTo>
                  <a:cubicBezTo>
                    <a:pt x="1758" y="1096"/>
                    <a:pt x="1781" y="1051"/>
                    <a:pt x="1827" y="1028"/>
                  </a:cubicBezTo>
                  <a:cubicBezTo>
                    <a:pt x="1850" y="982"/>
                    <a:pt x="1895" y="937"/>
                    <a:pt x="1941" y="914"/>
                  </a:cubicBezTo>
                  <a:cubicBezTo>
                    <a:pt x="1987" y="868"/>
                    <a:pt x="2032" y="822"/>
                    <a:pt x="2078" y="777"/>
                  </a:cubicBezTo>
                  <a:cubicBezTo>
                    <a:pt x="2146" y="686"/>
                    <a:pt x="2215" y="640"/>
                    <a:pt x="2306" y="571"/>
                  </a:cubicBezTo>
                  <a:cubicBezTo>
                    <a:pt x="2352" y="526"/>
                    <a:pt x="2420" y="480"/>
                    <a:pt x="2489" y="434"/>
                  </a:cubicBezTo>
                  <a:cubicBezTo>
                    <a:pt x="2512" y="412"/>
                    <a:pt x="2557" y="389"/>
                    <a:pt x="2603" y="366"/>
                  </a:cubicBezTo>
                  <a:cubicBezTo>
                    <a:pt x="2649" y="320"/>
                    <a:pt x="2694" y="297"/>
                    <a:pt x="2740" y="275"/>
                  </a:cubicBezTo>
                  <a:cubicBezTo>
                    <a:pt x="2808" y="229"/>
                    <a:pt x="2831" y="138"/>
                    <a:pt x="2786" y="69"/>
                  </a:cubicBezTo>
                  <a:cubicBezTo>
                    <a:pt x="2763" y="24"/>
                    <a:pt x="2717" y="1"/>
                    <a:pt x="2649" y="1"/>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0" name="Google Shape;5056;p38">
              <a:extLst>
                <a:ext uri="{FF2B5EF4-FFF2-40B4-BE49-F238E27FC236}">
                  <a16:creationId xmlns:a16="http://schemas.microsoft.com/office/drawing/2014/main" id="{AEFA8D5A-0772-BE84-A0ED-5424FA14D75F}"/>
                </a:ext>
              </a:extLst>
            </p:cNvPr>
            <p:cNvSpPr/>
            <p:nvPr/>
          </p:nvSpPr>
          <p:spPr>
            <a:xfrm>
              <a:off x="7348788" y="1151502"/>
              <a:ext cx="638170" cy="1485808"/>
            </a:xfrm>
            <a:custGeom>
              <a:avLst/>
              <a:gdLst/>
              <a:ahLst/>
              <a:cxnLst/>
              <a:rect l="l" t="t" r="r" b="b"/>
              <a:pathLst>
                <a:path w="22804" h="53093" extrusionOk="0">
                  <a:moveTo>
                    <a:pt x="16983" y="4977"/>
                  </a:moveTo>
                  <a:lnTo>
                    <a:pt x="16983" y="4977"/>
                  </a:lnTo>
                  <a:cubicBezTo>
                    <a:pt x="16990" y="4987"/>
                    <a:pt x="16997" y="4997"/>
                    <a:pt x="17005" y="5007"/>
                  </a:cubicBezTo>
                  <a:lnTo>
                    <a:pt x="17005" y="5007"/>
                  </a:lnTo>
                  <a:cubicBezTo>
                    <a:pt x="17003" y="4997"/>
                    <a:pt x="16998" y="4993"/>
                    <a:pt x="16983" y="4977"/>
                  </a:cubicBezTo>
                  <a:close/>
                  <a:moveTo>
                    <a:pt x="17005" y="5007"/>
                  </a:moveTo>
                  <a:cubicBezTo>
                    <a:pt x="17005" y="5010"/>
                    <a:pt x="17005" y="5015"/>
                    <a:pt x="17005" y="5022"/>
                  </a:cubicBezTo>
                  <a:lnTo>
                    <a:pt x="17005" y="5022"/>
                  </a:lnTo>
                  <a:cubicBezTo>
                    <a:pt x="17005" y="5017"/>
                    <a:pt x="17005" y="5012"/>
                    <a:pt x="17005" y="5007"/>
                  </a:cubicBezTo>
                  <a:lnTo>
                    <a:pt x="17005" y="5007"/>
                  </a:lnTo>
                  <a:cubicBezTo>
                    <a:pt x="17005" y="5007"/>
                    <a:pt x="17005" y="5007"/>
                    <a:pt x="17005" y="5007"/>
                  </a:cubicBezTo>
                  <a:close/>
                  <a:moveTo>
                    <a:pt x="19365" y="27513"/>
                  </a:moveTo>
                  <a:cubicBezTo>
                    <a:pt x="19507" y="27513"/>
                    <a:pt x="19648" y="27519"/>
                    <a:pt x="19790" y="27528"/>
                  </a:cubicBezTo>
                  <a:cubicBezTo>
                    <a:pt x="20018" y="27574"/>
                    <a:pt x="20269" y="27642"/>
                    <a:pt x="20498" y="27734"/>
                  </a:cubicBezTo>
                  <a:cubicBezTo>
                    <a:pt x="20680" y="27802"/>
                    <a:pt x="20840" y="27916"/>
                    <a:pt x="21000" y="28030"/>
                  </a:cubicBezTo>
                  <a:cubicBezTo>
                    <a:pt x="21160" y="28167"/>
                    <a:pt x="21319" y="28304"/>
                    <a:pt x="21456" y="28464"/>
                  </a:cubicBezTo>
                  <a:cubicBezTo>
                    <a:pt x="21571" y="28647"/>
                    <a:pt x="21685" y="28829"/>
                    <a:pt x="21776" y="29012"/>
                  </a:cubicBezTo>
                  <a:cubicBezTo>
                    <a:pt x="21844" y="29194"/>
                    <a:pt x="21890" y="29377"/>
                    <a:pt x="21913" y="29560"/>
                  </a:cubicBezTo>
                  <a:cubicBezTo>
                    <a:pt x="21936" y="29742"/>
                    <a:pt x="21936" y="29925"/>
                    <a:pt x="21913" y="30107"/>
                  </a:cubicBezTo>
                  <a:cubicBezTo>
                    <a:pt x="21890" y="30313"/>
                    <a:pt x="21844" y="30518"/>
                    <a:pt x="21753" y="30701"/>
                  </a:cubicBezTo>
                  <a:cubicBezTo>
                    <a:pt x="21639" y="30952"/>
                    <a:pt x="21525" y="31157"/>
                    <a:pt x="21365" y="31363"/>
                  </a:cubicBezTo>
                  <a:cubicBezTo>
                    <a:pt x="21160" y="31614"/>
                    <a:pt x="20954" y="31819"/>
                    <a:pt x="20726" y="32025"/>
                  </a:cubicBezTo>
                  <a:cubicBezTo>
                    <a:pt x="20452" y="32207"/>
                    <a:pt x="20155" y="32390"/>
                    <a:pt x="19859" y="32527"/>
                  </a:cubicBezTo>
                  <a:cubicBezTo>
                    <a:pt x="19562" y="32641"/>
                    <a:pt x="19265" y="32732"/>
                    <a:pt x="18946" y="32778"/>
                  </a:cubicBezTo>
                  <a:cubicBezTo>
                    <a:pt x="18786" y="32801"/>
                    <a:pt x="18649" y="32801"/>
                    <a:pt x="18489" y="32801"/>
                  </a:cubicBezTo>
                  <a:cubicBezTo>
                    <a:pt x="18307" y="32801"/>
                    <a:pt x="18147" y="32801"/>
                    <a:pt x="17964" y="32778"/>
                  </a:cubicBezTo>
                  <a:cubicBezTo>
                    <a:pt x="17690" y="32732"/>
                    <a:pt x="17439" y="32664"/>
                    <a:pt x="17188" y="32573"/>
                  </a:cubicBezTo>
                  <a:cubicBezTo>
                    <a:pt x="17005" y="32504"/>
                    <a:pt x="16869" y="32413"/>
                    <a:pt x="16709" y="32299"/>
                  </a:cubicBezTo>
                  <a:cubicBezTo>
                    <a:pt x="16572" y="32185"/>
                    <a:pt x="16458" y="32070"/>
                    <a:pt x="16366" y="31933"/>
                  </a:cubicBezTo>
                  <a:cubicBezTo>
                    <a:pt x="16229" y="31774"/>
                    <a:pt x="16138" y="31591"/>
                    <a:pt x="16047" y="31408"/>
                  </a:cubicBezTo>
                  <a:cubicBezTo>
                    <a:pt x="15933" y="31112"/>
                    <a:pt x="15864" y="30815"/>
                    <a:pt x="15819" y="30495"/>
                  </a:cubicBezTo>
                  <a:cubicBezTo>
                    <a:pt x="15750" y="29970"/>
                    <a:pt x="15750" y="29423"/>
                    <a:pt x="15796" y="28898"/>
                  </a:cubicBezTo>
                  <a:cubicBezTo>
                    <a:pt x="15864" y="28829"/>
                    <a:pt x="15933" y="28784"/>
                    <a:pt x="16001" y="28715"/>
                  </a:cubicBezTo>
                  <a:cubicBezTo>
                    <a:pt x="16435" y="28396"/>
                    <a:pt x="16891" y="28144"/>
                    <a:pt x="17371" y="27939"/>
                  </a:cubicBezTo>
                  <a:cubicBezTo>
                    <a:pt x="17827" y="27756"/>
                    <a:pt x="18284" y="27619"/>
                    <a:pt x="18763" y="27551"/>
                  </a:cubicBezTo>
                  <a:cubicBezTo>
                    <a:pt x="18964" y="27524"/>
                    <a:pt x="19164" y="27513"/>
                    <a:pt x="19365" y="27513"/>
                  </a:cubicBezTo>
                  <a:close/>
                  <a:moveTo>
                    <a:pt x="4132" y="44533"/>
                  </a:moveTo>
                  <a:cubicBezTo>
                    <a:pt x="4246" y="44556"/>
                    <a:pt x="4360" y="44601"/>
                    <a:pt x="4474" y="44647"/>
                  </a:cubicBezTo>
                  <a:cubicBezTo>
                    <a:pt x="4611" y="44693"/>
                    <a:pt x="4748" y="44784"/>
                    <a:pt x="4862" y="44875"/>
                  </a:cubicBezTo>
                  <a:cubicBezTo>
                    <a:pt x="4999" y="44989"/>
                    <a:pt x="5136" y="45126"/>
                    <a:pt x="5250" y="45263"/>
                  </a:cubicBezTo>
                  <a:cubicBezTo>
                    <a:pt x="5387" y="45446"/>
                    <a:pt x="5502" y="45629"/>
                    <a:pt x="5593" y="45834"/>
                  </a:cubicBezTo>
                  <a:cubicBezTo>
                    <a:pt x="5684" y="46062"/>
                    <a:pt x="5753" y="46313"/>
                    <a:pt x="5775" y="46564"/>
                  </a:cubicBezTo>
                  <a:cubicBezTo>
                    <a:pt x="5821" y="46884"/>
                    <a:pt x="5821" y="47204"/>
                    <a:pt x="5775" y="47500"/>
                  </a:cubicBezTo>
                  <a:cubicBezTo>
                    <a:pt x="5707" y="47934"/>
                    <a:pt x="5593" y="48322"/>
                    <a:pt x="5433" y="48710"/>
                  </a:cubicBezTo>
                  <a:cubicBezTo>
                    <a:pt x="5273" y="49075"/>
                    <a:pt x="5068" y="49440"/>
                    <a:pt x="4817" y="49760"/>
                  </a:cubicBezTo>
                  <a:cubicBezTo>
                    <a:pt x="4748" y="49851"/>
                    <a:pt x="4703" y="49920"/>
                    <a:pt x="4634" y="49988"/>
                  </a:cubicBezTo>
                  <a:cubicBezTo>
                    <a:pt x="4566" y="49943"/>
                    <a:pt x="4497" y="49897"/>
                    <a:pt x="4429" y="49851"/>
                  </a:cubicBezTo>
                  <a:cubicBezTo>
                    <a:pt x="4109" y="49600"/>
                    <a:pt x="3812" y="49303"/>
                    <a:pt x="3561" y="48984"/>
                  </a:cubicBezTo>
                  <a:cubicBezTo>
                    <a:pt x="3333" y="48687"/>
                    <a:pt x="3151" y="48368"/>
                    <a:pt x="2991" y="48048"/>
                  </a:cubicBezTo>
                  <a:cubicBezTo>
                    <a:pt x="2877" y="47729"/>
                    <a:pt x="2785" y="47409"/>
                    <a:pt x="2740" y="47089"/>
                  </a:cubicBezTo>
                  <a:cubicBezTo>
                    <a:pt x="2694" y="46770"/>
                    <a:pt x="2717" y="46450"/>
                    <a:pt x="2740" y="46131"/>
                  </a:cubicBezTo>
                  <a:cubicBezTo>
                    <a:pt x="2785" y="45857"/>
                    <a:pt x="2854" y="45606"/>
                    <a:pt x="2945" y="45355"/>
                  </a:cubicBezTo>
                  <a:cubicBezTo>
                    <a:pt x="3014" y="45218"/>
                    <a:pt x="3082" y="45081"/>
                    <a:pt x="3173" y="44944"/>
                  </a:cubicBezTo>
                  <a:cubicBezTo>
                    <a:pt x="3242" y="44875"/>
                    <a:pt x="3310" y="44807"/>
                    <a:pt x="3379" y="44738"/>
                  </a:cubicBezTo>
                  <a:cubicBezTo>
                    <a:pt x="3447" y="44693"/>
                    <a:pt x="3539" y="44647"/>
                    <a:pt x="3607" y="44601"/>
                  </a:cubicBezTo>
                  <a:cubicBezTo>
                    <a:pt x="3675" y="44579"/>
                    <a:pt x="3767" y="44556"/>
                    <a:pt x="3835" y="44533"/>
                  </a:cubicBezTo>
                  <a:close/>
                  <a:moveTo>
                    <a:pt x="8811" y="50468"/>
                  </a:moveTo>
                  <a:lnTo>
                    <a:pt x="8811" y="50468"/>
                  </a:lnTo>
                  <a:cubicBezTo>
                    <a:pt x="8805" y="50470"/>
                    <a:pt x="8799" y="50473"/>
                    <a:pt x="8793" y="50475"/>
                  </a:cubicBezTo>
                  <a:lnTo>
                    <a:pt x="8793" y="50475"/>
                  </a:lnTo>
                  <a:cubicBezTo>
                    <a:pt x="8800" y="50468"/>
                    <a:pt x="8811" y="50468"/>
                    <a:pt x="8811" y="50468"/>
                  </a:cubicBezTo>
                  <a:close/>
                  <a:moveTo>
                    <a:pt x="7693" y="1"/>
                  </a:moveTo>
                  <a:cubicBezTo>
                    <a:pt x="6848" y="24"/>
                    <a:pt x="6004" y="138"/>
                    <a:pt x="5205" y="366"/>
                  </a:cubicBezTo>
                  <a:cubicBezTo>
                    <a:pt x="4817" y="480"/>
                    <a:pt x="4429" y="640"/>
                    <a:pt x="4064" y="823"/>
                  </a:cubicBezTo>
                  <a:cubicBezTo>
                    <a:pt x="3881" y="914"/>
                    <a:pt x="3721" y="1005"/>
                    <a:pt x="3561" y="1097"/>
                  </a:cubicBezTo>
                  <a:cubicBezTo>
                    <a:pt x="3584" y="1119"/>
                    <a:pt x="3607" y="1142"/>
                    <a:pt x="3653" y="1165"/>
                  </a:cubicBezTo>
                  <a:cubicBezTo>
                    <a:pt x="3767" y="1302"/>
                    <a:pt x="3904" y="1439"/>
                    <a:pt x="3995" y="1576"/>
                  </a:cubicBezTo>
                  <a:cubicBezTo>
                    <a:pt x="4041" y="1621"/>
                    <a:pt x="4064" y="1690"/>
                    <a:pt x="4109" y="1736"/>
                  </a:cubicBezTo>
                  <a:cubicBezTo>
                    <a:pt x="4337" y="1599"/>
                    <a:pt x="4566" y="1485"/>
                    <a:pt x="4817" y="1370"/>
                  </a:cubicBezTo>
                  <a:lnTo>
                    <a:pt x="4840" y="1370"/>
                  </a:lnTo>
                  <a:cubicBezTo>
                    <a:pt x="5410" y="1142"/>
                    <a:pt x="6004" y="982"/>
                    <a:pt x="6597" y="891"/>
                  </a:cubicBezTo>
                  <a:lnTo>
                    <a:pt x="6620" y="891"/>
                  </a:lnTo>
                  <a:cubicBezTo>
                    <a:pt x="6992" y="853"/>
                    <a:pt x="7367" y="835"/>
                    <a:pt x="7742" y="835"/>
                  </a:cubicBezTo>
                  <a:cubicBezTo>
                    <a:pt x="8264" y="835"/>
                    <a:pt x="8785" y="870"/>
                    <a:pt x="9291" y="937"/>
                  </a:cubicBezTo>
                  <a:cubicBezTo>
                    <a:pt x="10432" y="1097"/>
                    <a:pt x="11550" y="1416"/>
                    <a:pt x="12623" y="1850"/>
                  </a:cubicBezTo>
                  <a:cubicBezTo>
                    <a:pt x="13627" y="2283"/>
                    <a:pt x="14586" y="2808"/>
                    <a:pt x="15453" y="3470"/>
                  </a:cubicBezTo>
                  <a:cubicBezTo>
                    <a:pt x="16001" y="3904"/>
                    <a:pt x="16526" y="4406"/>
                    <a:pt x="16983" y="4954"/>
                  </a:cubicBezTo>
                  <a:cubicBezTo>
                    <a:pt x="16961" y="4954"/>
                    <a:pt x="16960" y="4954"/>
                    <a:pt x="16960" y="4935"/>
                  </a:cubicBezTo>
                  <a:lnTo>
                    <a:pt x="16960" y="4935"/>
                  </a:lnTo>
                  <a:cubicBezTo>
                    <a:pt x="16960" y="4954"/>
                    <a:pt x="16961" y="4955"/>
                    <a:pt x="16983" y="4977"/>
                  </a:cubicBezTo>
                  <a:cubicBezTo>
                    <a:pt x="17000" y="4977"/>
                    <a:pt x="17004" y="4990"/>
                    <a:pt x="17005" y="5007"/>
                  </a:cubicBezTo>
                  <a:lnTo>
                    <a:pt x="17005" y="5007"/>
                  </a:lnTo>
                  <a:cubicBezTo>
                    <a:pt x="17473" y="5639"/>
                    <a:pt x="17832" y="6358"/>
                    <a:pt x="18147" y="7100"/>
                  </a:cubicBezTo>
                  <a:cubicBezTo>
                    <a:pt x="18558" y="8104"/>
                    <a:pt x="18854" y="9131"/>
                    <a:pt x="19014" y="10227"/>
                  </a:cubicBezTo>
                  <a:cubicBezTo>
                    <a:pt x="19197" y="11665"/>
                    <a:pt x="19151" y="13125"/>
                    <a:pt x="18968" y="14586"/>
                  </a:cubicBezTo>
                  <a:cubicBezTo>
                    <a:pt x="18558" y="17622"/>
                    <a:pt x="17530" y="20566"/>
                    <a:pt x="16458" y="23442"/>
                  </a:cubicBezTo>
                  <a:cubicBezTo>
                    <a:pt x="16115" y="24378"/>
                    <a:pt x="15750" y="25337"/>
                    <a:pt x="15476" y="26318"/>
                  </a:cubicBezTo>
                  <a:cubicBezTo>
                    <a:pt x="15271" y="27026"/>
                    <a:pt x="15111" y="27756"/>
                    <a:pt x="15020" y="28487"/>
                  </a:cubicBezTo>
                  <a:lnTo>
                    <a:pt x="14951" y="28532"/>
                  </a:lnTo>
                  <a:cubicBezTo>
                    <a:pt x="14495" y="28966"/>
                    <a:pt x="14084" y="29445"/>
                    <a:pt x="13719" y="29970"/>
                  </a:cubicBezTo>
                  <a:cubicBezTo>
                    <a:pt x="13353" y="30473"/>
                    <a:pt x="13034" y="31043"/>
                    <a:pt x="12760" y="31614"/>
                  </a:cubicBezTo>
                  <a:cubicBezTo>
                    <a:pt x="11710" y="33782"/>
                    <a:pt x="11231" y="36225"/>
                    <a:pt x="11345" y="38621"/>
                  </a:cubicBezTo>
                  <a:cubicBezTo>
                    <a:pt x="11390" y="39603"/>
                    <a:pt x="11505" y="40561"/>
                    <a:pt x="11596" y="41543"/>
                  </a:cubicBezTo>
                  <a:cubicBezTo>
                    <a:pt x="11687" y="42570"/>
                    <a:pt x="11778" y="43620"/>
                    <a:pt x="11778" y="44647"/>
                  </a:cubicBezTo>
                  <a:cubicBezTo>
                    <a:pt x="11778" y="45218"/>
                    <a:pt x="11756" y="45788"/>
                    <a:pt x="11687" y="46359"/>
                  </a:cubicBezTo>
                  <a:cubicBezTo>
                    <a:pt x="11596" y="46930"/>
                    <a:pt x="11459" y="47500"/>
                    <a:pt x="11253" y="48048"/>
                  </a:cubicBezTo>
                  <a:cubicBezTo>
                    <a:pt x="11094" y="48413"/>
                    <a:pt x="10888" y="48778"/>
                    <a:pt x="10637" y="49098"/>
                  </a:cubicBezTo>
                  <a:cubicBezTo>
                    <a:pt x="10432" y="49372"/>
                    <a:pt x="10181" y="49623"/>
                    <a:pt x="9907" y="49828"/>
                  </a:cubicBezTo>
                  <a:cubicBezTo>
                    <a:pt x="9564" y="50102"/>
                    <a:pt x="9199" y="50308"/>
                    <a:pt x="8811" y="50468"/>
                  </a:cubicBezTo>
                  <a:cubicBezTo>
                    <a:pt x="8794" y="50468"/>
                    <a:pt x="8790" y="50468"/>
                    <a:pt x="8789" y="50477"/>
                  </a:cubicBezTo>
                  <a:lnTo>
                    <a:pt x="8789" y="50477"/>
                  </a:lnTo>
                  <a:cubicBezTo>
                    <a:pt x="8790" y="50477"/>
                    <a:pt x="8792" y="50476"/>
                    <a:pt x="8793" y="50475"/>
                  </a:cubicBezTo>
                  <a:lnTo>
                    <a:pt x="8793" y="50475"/>
                  </a:lnTo>
                  <a:cubicBezTo>
                    <a:pt x="8790" y="50479"/>
                    <a:pt x="8788" y="50483"/>
                    <a:pt x="8788" y="50490"/>
                  </a:cubicBezTo>
                  <a:cubicBezTo>
                    <a:pt x="8788" y="50485"/>
                    <a:pt x="8788" y="50481"/>
                    <a:pt x="8789" y="50477"/>
                  </a:cubicBezTo>
                  <a:lnTo>
                    <a:pt x="8789" y="50477"/>
                  </a:lnTo>
                  <a:cubicBezTo>
                    <a:pt x="8430" y="50632"/>
                    <a:pt x="8050" y="50743"/>
                    <a:pt x="7670" y="50810"/>
                  </a:cubicBezTo>
                  <a:cubicBezTo>
                    <a:pt x="7499" y="50821"/>
                    <a:pt x="7328" y="50827"/>
                    <a:pt x="7156" y="50827"/>
                  </a:cubicBezTo>
                  <a:cubicBezTo>
                    <a:pt x="6985" y="50827"/>
                    <a:pt x="6814" y="50821"/>
                    <a:pt x="6643" y="50810"/>
                  </a:cubicBezTo>
                  <a:cubicBezTo>
                    <a:pt x="6255" y="50741"/>
                    <a:pt x="5867" y="50627"/>
                    <a:pt x="5479" y="50468"/>
                  </a:cubicBezTo>
                  <a:cubicBezTo>
                    <a:pt x="5433" y="50445"/>
                    <a:pt x="5387" y="50445"/>
                    <a:pt x="5342" y="50399"/>
                  </a:cubicBezTo>
                  <a:cubicBezTo>
                    <a:pt x="5387" y="50353"/>
                    <a:pt x="5456" y="50285"/>
                    <a:pt x="5502" y="50239"/>
                  </a:cubicBezTo>
                  <a:cubicBezTo>
                    <a:pt x="6209" y="49281"/>
                    <a:pt x="6643" y="48117"/>
                    <a:pt x="6620" y="46907"/>
                  </a:cubicBezTo>
                  <a:cubicBezTo>
                    <a:pt x="6620" y="45971"/>
                    <a:pt x="6255" y="45012"/>
                    <a:pt x="5547" y="44373"/>
                  </a:cubicBezTo>
                  <a:cubicBezTo>
                    <a:pt x="5125" y="43985"/>
                    <a:pt x="4553" y="43721"/>
                    <a:pt x="3979" y="43721"/>
                  </a:cubicBezTo>
                  <a:cubicBezTo>
                    <a:pt x="3777" y="43721"/>
                    <a:pt x="3575" y="43754"/>
                    <a:pt x="3379" y="43825"/>
                  </a:cubicBezTo>
                  <a:cubicBezTo>
                    <a:pt x="3173" y="43894"/>
                    <a:pt x="3014" y="43985"/>
                    <a:pt x="2831" y="44122"/>
                  </a:cubicBezTo>
                  <a:cubicBezTo>
                    <a:pt x="2671" y="44259"/>
                    <a:pt x="2534" y="44419"/>
                    <a:pt x="2420" y="44601"/>
                  </a:cubicBezTo>
                  <a:cubicBezTo>
                    <a:pt x="2283" y="44807"/>
                    <a:pt x="2192" y="45012"/>
                    <a:pt x="2123" y="45241"/>
                  </a:cubicBezTo>
                  <a:cubicBezTo>
                    <a:pt x="2009" y="45514"/>
                    <a:pt x="1964" y="45811"/>
                    <a:pt x="1918" y="46108"/>
                  </a:cubicBezTo>
                  <a:cubicBezTo>
                    <a:pt x="1849" y="46701"/>
                    <a:pt x="1918" y="47295"/>
                    <a:pt x="2078" y="47888"/>
                  </a:cubicBezTo>
                  <a:cubicBezTo>
                    <a:pt x="2237" y="48436"/>
                    <a:pt x="2534" y="48984"/>
                    <a:pt x="2877" y="49440"/>
                  </a:cubicBezTo>
                  <a:cubicBezTo>
                    <a:pt x="3219" y="49874"/>
                    <a:pt x="3607" y="50262"/>
                    <a:pt x="4041" y="50582"/>
                  </a:cubicBezTo>
                  <a:cubicBezTo>
                    <a:pt x="3949" y="50650"/>
                    <a:pt x="3858" y="50741"/>
                    <a:pt x="3767" y="50810"/>
                  </a:cubicBezTo>
                  <a:cubicBezTo>
                    <a:pt x="3265" y="51175"/>
                    <a:pt x="2740" y="51472"/>
                    <a:pt x="2192" y="51723"/>
                  </a:cubicBezTo>
                  <a:cubicBezTo>
                    <a:pt x="1576" y="51974"/>
                    <a:pt x="936" y="52157"/>
                    <a:pt x="275" y="52248"/>
                  </a:cubicBezTo>
                  <a:lnTo>
                    <a:pt x="229" y="52248"/>
                  </a:lnTo>
                  <a:cubicBezTo>
                    <a:pt x="206" y="52248"/>
                    <a:pt x="183" y="52271"/>
                    <a:pt x="160" y="52271"/>
                  </a:cubicBezTo>
                  <a:cubicBezTo>
                    <a:pt x="115" y="52476"/>
                    <a:pt x="92" y="52704"/>
                    <a:pt x="46" y="52910"/>
                  </a:cubicBezTo>
                  <a:cubicBezTo>
                    <a:pt x="23" y="52978"/>
                    <a:pt x="23" y="53024"/>
                    <a:pt x="1" y="53092"/>
                  </a:cubicBezTo>
                  <a:cubicBezTo>
                    <a:pt x="320" y="53070"/>
                    <a:pt x="640" y="53024"/>
                    <a:pt x="959" y="52956"/>
                  </a:cubicBezTo>
                  <a:cubicBezTo>
                    <a:pt x="1553" y="52841"/>
                    <a:pt x="2123" y="52636"/>
                    <a:pt x="2694" y="52385"/>
                  </a:cubicBezTo>
                  <a:cubicBezTo>
                    <a:pt x="3447" y="52065"/>
                    <a:pt x="4155" y="51609"/>
                    <a:pt x="4771" y="51038"/>
                  </a:cubicBezTo>
                  <a:cubicBezTo>
                    <a:pt x="5091" y="51198"/>
                    <a:pt x="5433" y="51335"/>
                    <a:pt x="5775" y="51449"/>
                  </a:cubicBezTo>
                  <a:cubicBezTo>
                    <a:pt x="6230" y="51576"/>
                    <a:pt x="6698" y="51646"/>
                    <a:pt x="7158" y="51646"/>
                  </a:cubicBezTo>
                  <a:cubicBezTo>
                    <a:pt x="7276" y="51646"/>
                    <a:pt x="7394" y="51641"/>
                    <a:pt x="7510" y="51632"/>
                  </a:cubicBezTo>
                  <a:cubicBezTo>
                    <a:pt x="7807" y="51609"/>
                    <a:pt x="8081" y="51563"/>
                    <a:pt x="8355" y="51495"/>
                  </a:cubicBezTo>
                  <a:cubicBezTo>
                    <a:pt x="8651" y="51403"/>
                    <a:pt x="8948" y="51289"/>
                    <a:pt x="9222" y="51175"/>
                  </a:cubicBezTo>
                  <a:cubicBezTo>
                    <a:pt x="9701" y="50970"/>
                    <a:pt x="10135" y="50696"/>
                    <a:pt x="10546" y="50376"/>
                  </a:cubicBezTo>
                  <a:cubicBezTo>
                    <a:pt x="10911" y="50080"/>
                    <a:pt x="11231" y="49714"/>
                    <a:pt x="11482" y="49326"/>
                  </a:cubicBezTo>
                  <a:cubicBezTo>
                    <a:pt x="11756" y="48938"/>
                    <a:pt x="11938" y="48505"/>
                    <a:pt x="12121" y="48071"/>
                  </a:cubicBezTo>
                  <a:cubicBezTo>
                    <a:pt x="12281" y="47637"/>
                    <a:pt x="12372" y="47158"/>
                    <a:pt x="12463" y="46701"/>
                  </a:cubicBezTo>
                  <a:cubicBezTo>
                    <a:pt x="12623" y="45697"/>
                    <a:pt x="12623" y="44670"/>
                    <a:pt x="12577" y="43666"/>
                  </a:cubicBezTo>
                  <a:cubicBezTo>
                    <a:pt x="12532" y="42387"/>
                    <a:pt x="12372" y="41132"/>
                    <a:pt x="12258" y="39854"/>
                  </a:cubicBezTo>
                  <a:cubicBezTo>
                    <a:pt x="12189" y="39283"/>
                    <a:pt x="12144" y="38713"/>
                    <a:pt x="12144" y="38142"/>
                  </a:cubicBezTo>
                  <a:cubicBezTo>
                    <a:pt x="12121" y="37457"/>
                    <a:pt x="12167" y="36772"/>
                    <a:pt x="12258" y="36088"/>
                  </a:cubicBezTo>
                  <a:cubicBezTo>
                    <a:pt x="12258" y="36088"/>
                    <a:pt x="12258" y="36110"/>
                    <a:pt x="12258" y="36110"/>
                  </a:cubicBezTo>
                  <a:cubicBezTo>
                    <a:pt x="12440" y="34901"/>
                    <a:pt x="12737" y="33714"/>
                    <a:pt x="13216" y="32595"/>
                  </a:cubicBezTo>
                  <a:cubicBezTo>
                    <a:pt x="13216" y="32573"/>
                    <a:pt x="13216" y="32573"/>
                    <a:pt x="13216" y="32573"/>
                  </a:cubicBezTo>
                  <a:cubicBezTo>
                    <a:pt x="13582" y="31705"/>
                    <a:pt x="14038" y="30883"/>
                    <a:pt x="14609" y="30130"/>
                  </a:cubicBezTo>
                  <a:cubicBezTo>
                    <a:pt x="14723" y="29993"/>
                    <a:pt x="14837" y="29856"/>
                    <a:pt x="14928" y="29742"/>
                  </a:cubicBezTo>
                  <a:cubicBezTo>
                    <a:pt x="14928" y="29948"/>
                    <a:pt x="14951" y="30130"/>
                    <a:pt x="14974" y="30336"/>
                  </a:cubicBezTo>
                  <a:cubicBezTo>
                    <a:pt x="15020" y="30747"/>
                    <a:pt x="15088" y="31180"/>
                    <a:pt x="15225" y="31568"/>
                  </a:cubicBezTo>
                  <a:cubicBezTo>
                    <a:pt x="15385" y="31956"/>
                    <a:pt x="15590" y="32321"/>
                    <a:pt x="15864" y="32618"/>
                  </a:cubicBezTo>
                  <a:cubicBezTo>
                    <a:pt x="16161" y="32938"/>
                    <a:pt x="16526" y="33189"/>
                    <a:pt x="16914" y="33349"/>
                  </a:cubicBezTo>
                  <a:cubicBezTo>
                    <a:pt x="17371" y="33531"/>
                    <a:pt x="17850" y="33600"/>
                    <a:pt x="18329" y="33623"/>
                  </a:cubicBezTo>
                  <a:cubicBezTo>
                    <a:pt x="18381" y="33624"/>
                    <a:pt x="18433" y="33625"/>
                    <a:pt x="18484" y="33625"/>
                  </a:cubicBezTo>
                  <a:cubicBezTo>
                    <a:pt x="19045" y="33625"/>
                    <a:pt x="19585" y="33512"/>
                    <a:pt x="20087" y="33303"/>
                  </a:cubicBezTo>
                  <a:cubicBezTo>
                    <a:pt x="20658" y="33075"/>
                    <a:pt x="21183" y="32732"/>
                    <a:pt x="21639" y="32299"/>
                  </a:cubicBezTo>
                  <a:cubicBezTo>
                    <a:pt x="22073" y="31865"/>
                    <a:pt x="22392" y="31363"/>
                    <a:pt x="22598" y="30792"/>
                  </a:cubicBezTo>
                  <a:cubicBezTo>
                    <a:pt x="22803" y="30222"/>
                    <a:pt x="22803" y="29605"/>
                    <a:pt x="22643" y="29035"/>
                  </a:cubicBezTo>
                  <a:cubicBezTo>
                    <a:pt x="22575" y="28738"/>
                    <a:pt x="22438" y="28464"/>
                    <a:pt x="22255" y="28213"/>
                  </a:cubicBezTo>
                  <a:cubicBezTo>
                    <a:pt x="22073" y="27916"/>
                    <a:pt x="21844" y="27665"/>
                    <a:pt x="21593" y="27460"/>
                  </a:cubicBezTo>
                  <a:cubicBezTo>
                    <a:pt x="21137" y="27072"/>
                    <a:pt x="20566" y="26821"/>
                    <a:pt x="19973" y="26729"/>
                  </a:cubicBezTo>
                  <a:cubicBezTo>
                    <a:pt x="19774" y="26700"/>
                    <a:pt x="19575" y="26687"/>
                    <a:pt x="19376" y="26687"/>
                  </a:cubicBezTo>
                  <a:cubicBezTo>
                    <a:pt x="18958" y="26687"/>
                    <a:pt x="18541" y="26743"/>
                    <a:pt x="18124" y="26821"/>
                  </a:cubicBezTo>
                  <a:cubicBezTo>
                    <a:pt x="17348" y="27003"/>
                    <a:pt x="16617" y="27323"/>
                    <a:pt x="15956" y="27756"/>
                  </a:cubicBezTo>
                  <a:cubicBezTo>
                    <a:pt x="16092" y="27140"/>
                    <a:pt x="16252" y="26547"/>
                    <a:pt x="16435" y="25953"/>
                  </a:cubicBezTo>
                  <a:cubicBezTo>
                    <a:pt x="16549" y="25542"/>
                    <a:pt x="16709" y="25154"/>
                    <a:pt x="16846" y="24766"/>
                  </a:cubicBezTo>
                  <a:cubicBezTo>
                    <a:pt x="17120" y="24036"/>
                    <a:pt x="17371" y="23328"/>
                    <a:pt x="17622" y="22621"/>
                  </a:cubicBezTo>
                  <a:cubicBezTo>
                    <a:pt x="18672" y="19722"/>
                    <a:pt x="19608" y="16777"/>
                    <a:pt x="19881" y="13696"/>
                  </a:cubicBezTo>
                  <a:cubicBezTo>
                    <a:pt x="20018" y="12190"/>
                    <a:pt x="19950" y="10683"/>
                    <a:pt x="19653" y="9199"/>
                  </a:cubicBezTo>
                  <a:cubicBezTo>
                    <a:pt x="19516" y="8469"/>
                    <a:pt x="19288" y="7739"/>
                    <a:pt x="19014" y="7008"/>
                  </a:cubicBezTo>
                  <a:cubicBezTo>
                    <a:pt x="18717" y="6323"/>
                    <a:pt x="18398" y="5616"/>
                    <a:pt x="17987" y="4977"/>
                  </a:cubicBezTo>
                  <a:cubicBezTo>
                    <a:pt x="17439" y="4109"/>
                    <a:pt x="16663" y="3379"/>
                    <a:pt x="15841" y="2763"/>
                  </a:cubicBezTo>
                  <a:cubicBezTo>
                    <a:pt x="14951" y="2055"/>
                    <a:pt x="13924" y="1507"/>
                    <a:pt x="12874" y="1074"/>
                  </a:cubicBezTo>
                  <a:cubicBezTo>
                    <a:pt x="11253" y="412"/>
                    <a:pt x="9519" y="1"/>
                    <a:pt x="776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1" name="Google Shape;5057;p38">
              <a:extLst>
                <a:ext uri="{FF2B5EF4-FFF2-40B4-BE49-F238E27FC236}">
                  <a16:creationId xmlns:a16="http://schemas.microsoft.com/office/drawing/2014/main" id="{94C7C46C-7AD1-6F80-83DD-CEB3093F0765}"/>
                </a:ext>
              </a:extLst>
            </p:cNvPr>
            <p:cNvSpPr/>
            <p:nvPr/>
          </p:nvSpPr>
          <p:spPr>
            <a:xfrm>
              <a:off x="7356456" y="261363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2" name="Google Shape;5058;p38">
              <a:extLst>
                <a:ext uri="{FF2B5EF4-FFF2-40B4-BE49-F238E27FC236}">
                  <a16:creationId xmlns:a16="http://schemas.microsoft.com/office/drawing/2014/main" id="{AE1D77EB-576A-D51A-D2CC-8F8F3323CABE}"/>
                </a:ext>
              </a:extLst>
            </p:cNvPr>
            <p:cNvSpPr/>
            <p:nvPr/>
          </p:nvSpPr>
          <p:spPr>
            <a:xfrm>
              <a:off x="7534021" y="1176437"/>
              <a:ext cx="28" cy="28"/>
            </a:xfrm>
            <a:custGeom>
              <a:avLst/>
              <a:gdLst/>
              <a:ahLst/>
              <a:cxnLst/>
              <a:rect l="l" t="t" r="r" b="b"/>
              <a:pathLst>
                <a:path w="1" h="1" extrusionOk="0">
                  <a:moveTo>
                    <a:pt x="1" y="0"/>
                  </a:moveTo>
                  <a:lnTo>
                    <a:pt x="1" y="0"/>
                  </a:ln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3" name="Google Shape;5059;p38">
              <a:extLst>
                <a:ext uri="{FF2B5EF4-FFF2-40B4-BE49-F238E27FC236}">
                  <a16:creationId xmlns:a16="http://schemas.microsoft.com/office/drawing/2014/main" id="{D2B83036-6634-E0BE-96AA-8A1308E34A98}"/>
                </a:ext>
              </a:extLst>
            </p:cNvPr>
            <p:cNvSpPr/>
            <p:nvPr/>
          </p:nvSpPr>
          <p:spPr>
            <a:xfrm>
              <a:off x="7483564" y="1189841"/>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4" name="Google Shape;5060;p38">
              <a:extLst>
                <a:ext uri="{FF2B5EF4-FFF2-40B4-BE49-F238E27FC236}">
                  <a16:creationId xmlns:a16="http://schemas.microsoft.com/office/drawing/2014/main" id="{360AF3F1-5B95-E3E8-24F9-D3EBB2476B3D}"/>
                </a:ext>
              </a:extLst>
            </p:cNvPr>
            <p:cNvSpPr/>
            <p:nvPr/>
          </p:nvSpPr>
          <p:spPr>
            <a:xfrm>
              <a:off x="7433135" y="1193703"/>
              <a:ext cx="2547" cy="3190"/>
            </a:xfrm>
            <a:custGeom>
              <a:avLst/>
              <a:gdLst/>
              <a:ahLst/>
              <a:cxnLst/>
              <a:rect l="l" t="t" r="r" b="b"/>
              <a:pathLst>
                <a:path w="91" h="114" extrusionOk="0">
                  <a:moveTo>
                    <a:pt x="0" y="0"/>
                  </a:moveTo>
                  <a:cubicBezTo>
                    <a:pt x="8" y="8"/>
                    <a:pt x="20" y="19"/>
                    <a:pt x="32" y="32"/>
                  </a:cubicBezTo>
                  <a:lnTo>
                    <a:pt x="32" y="32"/>
                  </a:lnTo>
                  <a:cubicBezTo>
                    <a:pt x="28" y="29"/>
                    <a:pt x="25" y="25"/>
                    <a:pt x="22" y="22"/>
                  </a:cubicBezTo>
                  <a:cubicBezTo>
                    <a:pt x="22" y="22"/>
                    <a:pt x="4" y="4"/>
                    <a:pt x="0" y="0"/>
                  </a:cubicBezTo>
                  <a:close/>
                  <a:moveTo>
                    <a:pt x="32" y="32"/>
                  </a:moveTo>
                  <a:lnTo>
                    <a:pt x="32" y="32"/>
                  </a:lnTo>
                  <a:cubicBezTo>
                    <a:pt x="51" y="57"/>
                    <a:pt x="71" y="94"/>
                    <a:pt x="91" y="113"/>
                  </a:cubicBezTo>
                  <a:cubicBezTo>
                    <a:pt x="76" y="85"/>
                    <a:pt x="53" y="56"/>
                    <a:pt x="32" y="32"/>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5" name="Google Shape;5061;p38">
              <a:extLst>
                <a:ext uri="{FF2B5EF4-FFF2-40B4-BE49-F238E27FC236}">
                  <a16:creationId xmlns:a16="http://schemas.microsoft.com/office/drawing/2014/main" id="{90C94B7B-7308-BFF2-2A94-FE1A28499A31}"/>
                </a:ext>
              </a:extLst>
            </p:cNvPr>
            <p:cNvSpPr/>
            <p:nvPr/>
          </p:nvSpPr>
          <p:spPr>
            <a:xfrm>
              <a:off x="7718638" y="2063029"/>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6" name="Google Shape;5062;p38">
              <a:extLst>
                <a:ext uri="{FF2B5EF4-FFF2-40B4-BE49-F238E27FC236}">
                  <a16:creationId xmlns:a16="http://schemas.microsoft.com/office/drawing/2014/main" id="{9E7F9E27-5976-EE91-0973-7669D30162B1}"/>
                </a:ext>
              </a:extLst>
            </p:cNvPr>
            <p:cNvSpPr/>
            <p:nvPr/>
          </p:nvSpPr>
          <p:spPr>
            <a:xfrm>
              <a:off x="7595364" y="2563821"/>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7" name="Google Shape;5063;p38">
              <a:extLst>
                <a:ext uri="{FF2B5EF4-FFF2-40B4-BE49-F238E27FC236}">
                  <a16:creationId xmlns:a16="http://schemas.microsoft.com/office/drawing/2014/main" id="{C2F219AA-6295-BE38-30F0-C4B8D6E38CA5}"/>
                </a:ext>
              </a:extLst>
            </p:cNvPr>
            <p:cNvSpPr/>
            <p:nvPr/>
          </p:nvSpPr>
          <p:spPr>
            <a:xfrm>
              <a:off x="7595364" y="2563821"/>
              <a:ext cx="28" cy="28"/>
            </a:xfrm>
            <a:custGeom>
              <a:avLst/>
              <a:gdLst/>
              <a:ahLst/>
              <a:cxnLst/>
              <a:rect l="l" t="t" r="r" b="b"/>
              <a:pathLst>
                <a:path w="1" h="1" extrusionOk="0">
                  <a:moveTo>
                    <a:pt x="0" y="1"/>
                  </a:moveTo>
                  <a:cubicBezTo>
                    <a:pt x="0" y="1"/>
                    <a:pt x="0" y="1"/>
                    <a:pt x="0" y="1"/>
                  </a:cubicBezTo>
                  <a:lnTo>
                    <a:pt x="0" y="1"/>
                  </a:ln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8" name="Google Shape;5064;p38">
              <a:extLst>
                <a:ext uri="{FF2B5EF4-FFF2-40B4-BE49-F238E27FC236}">
                  <a16:creationId xmlns:a16="http://schemas.microsoft.com/office/drawing/2014/main" id="{24FCADED-1C52-F442-D10D-18CB564C86C1}"/>
                </a:ext>
              </a:extLst>
            </p:cNvPr>
            <p:cNvSpPr/>
            <p:nvPr/>
          </p:nvSpPr>
          <p:spPr>
            <a:xfrm>
              <a:off x="7454180" y="2573392"/>
              <a:ext cx="28" cy="28"/>
            </a:xfrm>
            <a:custGeom>
              <a:avLst/>
              <a:gdLst/>
              <a:ahLst/>
              <a:cxnLst/>
              <a:rect l="l" t="t" r="r" b="b"/>
              <a:pathLst>
                <a:path w="1" h="1" extrusionOk="0">
                  <a:moveTo>
                    <a:pt x="1" y="1"/>
                  </a:moveTo>
                  <a:lnTo>
                    <a:pt x="1" y="1"/>
                  </a:ln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9" name="Google Shape;5065;p38">
              <a:extLst>
                <a:ext uri="{FF2B5EF4-FFF2-40B4-BE49-F238E27FC236}">
                  <a16:creationId xmlns:a16="http://schemas.microsoft.com/office/drawing/2014/main" id="{CF5897B0-AC9F-2CD1-C9A1-C10B8C8EFEC9}"/>
                </a:ext>
              </a:extLst>
            </p:cNvPr>
            <p:cNvSpPr/>
            <p:nvPr/>
          </p:nvSpPr>
          <p:spPr>
            <a:xfrm>
              <a:off x="7355169" y="2613634"/>
              <a:ext cx="1315" cy="28"/>
            </a:xfrm>
            <a:custGeom>
              <a:avLst/>
              <a:gdLst/>
              <a:ahLst/>
              <a:cxnLst/>
              <a:rect l="l" t="t" r="r" b="b"/>
              <a:pathLst>
                <a:path w="47" h="1" extrusionOk="0">
                  <a:moveTo>
                    <a:pt x="1" y="1"/>
                  </a:moveTo>
                  <a:cubicBezTo>
                    <a:pt x="1" y="1"/>
                    <a:pt x="1" y="1"/>
                    <a:pt x="24" y="1"/>
                  </a:cubicBezTo>
                  <a:cubicBezTo>
                    <a:pt x="24" y="1"/>
                    <a:pt x="24" y="1"/>
                    <a:pt x="47" y="1"/>
                  </a:cubicBezTo>
                  <a:cubicBezTo>
                    <a:pt x="24" y="1"/>
                    <a:pt x="1" y="1"/>
                    <a:pt x="1"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0" name="Google Shape;5066;p38">
              <a:extLst>
                <a:ext uri="{FF2B5EF4-FFF2-40B4-BE49-F238E27FC236}">
                  <a16:creationId xmlns:a16="http://schemas.microsoft.com/office/drawing/2014/main" id="{CFAA2806-DFDD-A90B-2A71-5FD829917202}"/>
                </a:ext>
              </a:extLst>
            </p:cNvPr>
            <p:cNvSpPr/>
            <p:nvPr/>
          </p:nvSpPr>
          <p:spPr>
            <a:xfrm>
              <a:off x="7103500" y="2992439"/>
              <a:ext cx="672" cy="672"/>
            </a:xfrm>
            <a:custGeom>
              <a:avLst/>
              <a:gdLst/>
              <a:ahLst/>
              <a:cxnLst/>
              <a:rect l="l" t="t" r="r" b="b"/>
              <a:pathLst>
                <a:path w="24" h="24" extrusionOk="0">
                  <a:moveTo>
                    <a:pt x="24" y="23"/>
                  </a:moveTo>
                  <a:cubicBezTo>
                    <a:pt x="24" y="0"/>
                    <a:pt x="24" y="0"/>
                    <a:pt x="1" y="0"/>
                  </a:cubicBezTo>
                  <a:cubicBezTo>
                    <a:pt x="24" y="0"/>
                    <a:pt x="24" y="0"/>
                    <a:pt x="24" y="23"/>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1" name="Google Shape;5067;p38">
              <a:extLst>
                <a:ext uri="{FF2B5EF4-FFF2-40B4-BE49-F238E27FC236}">
                  <a16:creationId xmlns:a16="http://schemas.microsoft.com/office/drawing/2014/main" id="{2F5F6C8F-1790-0D2E-A01F-019DDDEF2E21}"/>
                </a:ext>
              </a:extLst>
            </p:cNvPr>
            <p:cNvSpPr/>
            <p:nvPr/>
          </p:nvSpPr>
          <p:spPr>
            <a:xfrm>
              <a:off x="6982773" y="2904930"/>
              <a:ext cx="145662" cy="73489"/>
            </a:xfrm>
            <a:custGeom>
              <a:avLst/>
              <a:gdLst/>
              <a:ahLst/>
              <a:cxnLst/>
              <a:rect l="l" t="t" r="r" b="b"/>
              <a:pathLst>
                <a:path w="5205" h="2626" extrusionOk="0">
                  <a:moveTo>
                    <a:pt x="252" y="0"/>
                  </a:moveTo>
                  <a:cubicBezTo>
                    <a:pt x="183" y="137"/>
                    <a:pt x="92" y="274"/>
                    <a:pt x="1" y="411"/>
                  </a:cubicBezTo>
                  <a:cubicBezTo>
                    <a:pt x="663" y="936"/>
                    <a:pt x="1393" y="1393"/>
                    <a:pt x="2169" y="1758"/>
                  </a:cubicBezTo>
                  <a:cubicBezTo>
                    <a:pt x="2648" y="2009"/>
                    <a:pt x="3151" y="2214"/>
                    <a:pt x="3676" y="2374"/>
                  </a:cubicBezTo>
                  <a:cubicBezTo>
                    <a:pt x="4041" y="2488"/>
                    <a:pt x="4406" y="2579"/>
                    <a:pt x="4794" y="2625"/>
                  </a:cubicBezTo>
                  <a:cubicBezTo>
                    <a:pt x="4931" y="2465"/>
                    <a:pt x="5068" y="2306"/>
                    <a:pt x="5205" y="2146"/>
                  </a:cubicBezTo>
                  <a:cubicBezTo>
                    <a:pt x="4748" y="2146"/>
                    <a:pt x="4292" y="2055"/>
                    <a:pt x="3858" y="1918"/>
                  </a:cubicBezTo>
                  <a:lnTo>
                    <a:pt x="3858" y="1918"/>
                  </a:lnTo>
                  <a:lnTo>
                    <a:pt x="3904" y="1940"/>
                  </a:lnTo>
                  <a:cubicBezTo>
                    <a:pt x="3014" y="1666"/>
                    <a:pt x="2169" y="1256"/>
                    <a:pt x="1370" y="776"/>
                  </a:cubicBezTo>
                  <a:cubicBezTo>
                    <a:pt x="1005" y="525"/>
                    <a:pt x="617" y="274"/>
                    <a:pt x="252"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2" name="Google Shape;5068;p38">
              <a:extLst>
                <a:ext uri="{FF2B5EF4-FFF2-40B4-BE49-F238E27FC236}">
                  <a16:creationId xmlns:a16="http://schemas.microsoft.com/office/drawing/2014/main" id="{65F501F0-A0B5-B3FA-D298-3551E947EEB7}"/>
                </a:ext>
              </a:extLst>
            </p:cNvPr>
            <p:cNvSpPr/>
            <p:nvPr/>
          </p:nvSpPr>
          <p:spPr>
            <a:xfrm>
              <a:off x="7067091" y="2849352"/>
              <a:ext cx="672" cy="672"/>
            </a:xfrm>
            <a:custGeom>
              <a:avLst/>
              <a:gdLst/>
              <a:ahLst/>
              <a:cxnLst/>
              <a:rect l="l" t="t" r="r" b="b"/>
              <a:pathLst>
                <a:path w="24" h="24" extrusionOk="0">
                  <a:moveTo>
                    <a:pt x="1" y="0"/>
                  </a:moveTo>
                  <a:cubicBezTo>
                    <a:pt x="1" y="0"/>
                    <a:pt x="23" y="23"/>
                    <a:pt x="23" y="23"/>
                  </a:cubicBezTo>
                  <a:cubicBezTo>
                    <a:pt x="23" y="23"/>
                    <a:pt x="23" y="0"/>
                    <a:pt x="23" y="0"/>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3" name="Google Shape;5069;p38">
              <a:extLst>
                <a:ext uri="{FF2B5EF4-FFF2-40B4-BE49-F238E27FC236}">
                  <a16:creationId xmlns:a16="http://schemas.microsoft.com/office/drawing/2014/main" id="{4273EF85-314D-F95D-6D58-3B9CD5AB0D95}"/>
                </a:ext>
              </a:extLst>
            </p:cNvPr>
            <p:cNvSpPr/>
            <p:nvPr/>
          </p:nvSpPr>
          <p:spPr>
            <a:xfrm>
              <a:off x="7082427" y="2851255"/>
              <a:ext cx="97108" cy="49226"/>
            </a:xfrm>
            <a:custGeom>
              <a:avLst/>
              <a:gdLst/>
              <a:ahLst/>
              <a:cxnLst/>
              <a:rect l="l" t="t" r="r" b="b"/>
              <a:pathLst>
                <a:path w="3470" h="1759" extrusionOk="0">
                  <a:moveTo>
                    <a:pt x="388" y="1"/>
                  </a:moveTo>
                  <a:cubicBezTo>
                    <a:pt x="297" y="92"/>
                    <a:pt x="183" y="184"/>
                    <a:pt x="92" y="252"/>
                  </a:cubicBezTo>
                  <a:cubicBezTo>
                    <a:pt x="46" y="298"/>
                    <a:pt x="23" y="320"/>
                    <a:pt x="0" y="343"/>
                  </a:cubicBezTo>
                  <a:cubicBezTo>
                    <a:pt x="388" y="617"/>
                    <a:pt x="822" y="868"/>
                    <a:pt x="1256" y="1097"/>
                  </a:cubicBezTo>
                  <a:cubicBezTo>
                    <a:pt x="1872" y="1416"/>
                    <a:pt x="2534" y="1644"/>
                    <a:pt x="3219" y="1758"/>
                  </a:cubicBezTo>
                  <a:cubicBezTo>
                    <a:pt x="3310" y="1599"/>
                    <a:pt x="3379" y="1439"/>
                    <a:pt x="3470" y="1279"/>
                  </a:cubicBezTo>
                  <a:cubicBezTo>
                    <a:pt x="3173" y="1256"/>
                    <a:pt x="2876" y="1188"/>
                    <a:pt x="2603" y="1119"/>
                  </a:cubicBezTo>
                  <a:cubicBezTo>
                    <a:pt x="1963" y="914"/>
                    <a:pt x="1370" y="617"/>
                    <a:pt x="799" y="275"/>
                  </a:cubicBezTo>
                  <a:lnTo>
                    <a:pt x="777" y="275"/>
                  </a:lnTo>
                  <a:cubicBezTo>
                    <a:pt x="640" y="184"/>
                    <a:pt x="503" y="92"/>
                    <a:pt x="38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4" name="Google Shape;5070;p38">
              <a:extLst>
                <a:ext uri="{FF2B5EF4-FFF2-40B4-BE49-F238E27FC236}">
                  <a16:creationId xmlns:a16="http://schemas.microsoft.com/office/drawing/2014/main" id="{5093CA5C-5A58-7AB1-FA0C-0769931E919C}"/>
                </a:ext>
              </a:extLst>
            </p:cNvPr>
            <p:cNvSpPr/>
            <p:nvPr/>
          </p:nvSpPr>
          <p:spPr>
            <a:xfrm>
              <a:off x="7104143" y="2858923"/>
              <a:ext cx="672" cy="28"/>
            </a:xfrm>
            <a:custGeom>
              <a:avLst/>
              <a:gdLst/>
              <a:ahLst/>
              <a:cxnLst/>
              <a:rect l="l" t="t" r="r" b="b"/>
              <a:pathLst>
                <a:path w="24" h="1" extrusionOk="0">
                  <a:moveTo>
                    <a:pt x="23" y="1"/>
                  </a:moveTo>
                  <a:cubicBezTo>
                    <a:pt x="23" y="1"/>
                    <a:pt x="23" y="1"/>
                    <a:pt x="23" y="1"/>
                  </a:cubicBezTo>
                  <a:cubicBezTo>
                    <a:pt x="23" y="1"/>
                    <a:pt x="23" y="1"/>
                    <a:pt x="23" y="1"/>
                  </a:cubicBezTo>
                  <a:cubicBezTo>
                    <a:pt x="23" y="1"/>
                    <a:pt x="23" y="1"/>
                    <a:pt x="1" y="1"/>
                  </a:cubicBezTo>
                  <a:cubicBezTo>
                    <a:pt x="1" y="1"/>
                    <a:pt x="23" y="1"/>
                    <a:pt x="23"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5" name="Google Shape;5071;p38">
              <a:extLst>
                <a:ext uri="{FF2B5EF4-FFF2-40B4-BE49-F238E27FC236}">
                  <a16:creationId xmlns:a16="http://schemas.microsoft.com/office/drawing/2014/main" id="{003EE653-F1D8-C979-1799-0072AB67D0AB}"/>
                </a:ext>
              </a:extLst>
            </p:cNvPr>
            <p:cNvSpPr/>
            <p:nvPr/>
          </p:nvSpPr>
          <p:spPr>
            <a:xfrm>
              <a:off x="7104787" y="2858923"/>
              <a:ext cx="28" cy="28"/>
            </a:xfrm>
            <a:custGeom>
              <a:avLst/>
              <a:gdLst/>
              <a:ahLst/>
              <a:cxnLst/>
              <a:rect l="l" t="t" r="r" b="b"/>
              <a:pathLst>
                <a:path w="1" h="1" extrusionOk="0">
                  <a:moveTo>
                    <a:pt x="0" y="1"/>
                  </a:moveTo>
                  <a:lnTo>
                    <a:pt x="0" y="1"/>
                  </a:lnTo>
                  <a:lnTo>
                    <a:pt x="0" y="1"/>
                  </a:ln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6" name="Google Shape;5072;p38">
              <a:extLst>
                <a:ext uri="{FF2B5EF4-FFF2-40B4-BE49-F238E27FC236}">
                  <a16:creationId xmlns:a16="http://schemas.microsoft.com/office/drawing/2014/main" id="{84830D95-190B-AA66-5657-316B45B85646}"/>
                </a:ext>
              </a:extLst>
            </p:cNvPr>
            <p:cNvSpPr/>
            <p:nvPr/>
          </p:nvSpPr>
          <p:spPr>
            <a:xfrm>
              <a:off x="7106074" y="2825705"/>
              <a:ext cx="89440" cy="45392"/>
            </a:xfrm>
            <a:custGeom>
              <a:avLst/>
              <a:gdLst/>
              <a:ahLst/>
              <a:cxnLst/>
              <a:rect l="l" t="t" r="r" b="b"/>
              <a:pathLst>
                <a:path w="3196" h="1622" extrusionOk="0">
                  <a:moveTo>
                    <a:pt x="274" y="1"/>
                  </a:moveTo>
                  <a:cubicBezTo>
                    <a:pt x="183" y="138"/>
                    <a:pt x="91" y="275"/>
                    <a:pt x="0" y="412"/>
                  </a:cubicBezTo>
                  <a:cubicBezTo>
                    <a:pt x="320" y="617"/>
                    <a:pt x="662" y="823"/>
                    <a:pt x="1027" y="982"/>
                  </a:cubicBezTo>
                  <a:cubicBezTo>
                    <a:pt x="1621" y="1279"/>
                    <a:pt x="2260" y="1507"/>
                    <a:pt x="2922" y="1621"/>
                  </a:cubicBezTo>
                  <a:cubicBezTo>
                    <a:pt x="3013" y="1462"/>
                    <a:pt x="3104" y="1302"/>
                    <a:pt x="3196" y="1165"/>
                  </a:cubicBezTo>
                  <a:cubicBezTo>
                    <a:pt x="2899" y="1119"/>
                    <a:pt x="2625" y="1051"/>
                    <a:pt x="2351" y="982"/>
                  </a:cubicBezTo>
                  <a:lnTo>
                    <a:pt x="2328" y="982"/>
                  </a:lnTo>
                  <a:cubicBezTo>
                    <a:pt x="1666" y="777"/>
                    <a:pt x="1050" y="480"/>
                    <a:pt x="479" y="138"/>
                  </a:cubicBezTo>
                  <a:cubicBezTo>
                    <a:pt x="411" y="92"/>
                    <a:pt x="342" y="47"/>
                    <a:pt x="274"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7" name="Google Shape;5073;p38">
              <a:extLst>
                <a:ext uri="{FF2B5EF4-FFF2-40B4-BE49-F238E27FC236}">
                  <a16:creationId xmlns:a16="http://schemas.microsoft.com/office/drawing/2014/main" id="{C8A83329-342E-F7EE-D31C-91713CED4DA2}"/>
                </a:ext>
              </a:extLst>
            </p:cNvPr>
            <p:cNvSpPr/>
            <p:nvPr/>
          </p:nvSpPr>
          <p:spPr>
            <a:xfrm>
              <a:off x="7131625" y="2683905"/>
              <a:ext cx="0" cy="28"/>
            </a:xfrm>
            <a:custGeom>
              <a:avLst/>
              <a:gdLst/>
              <a:ahLst/>
              <a:cxnLst/>
              <a:rect l="l" t="t" r="r" b="b"/>
              <a:pathLst>
                <a:path h="1" extrusionOk="0">
                  <a:moveTo>
                    <a:pt x="0" y="1"/>
                  </a:moveTo>
                  <a:lnTo>
                    <a:pt x="0" y="1"/>
                  </a:ln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8" name="Google Shape;5074;p38">
              <a:extLst>
                <a:ext uri="{FF2B5EF4-FFF2-40B4-BE49-F238E27FC236}">
                  <a16:creationId xmlns:a16="http://schemas.microsoft.com/office/drawing/2014/main" id="{A7017DD3-5B01-EB0E-2E84-E0E1BC56F23A}"/>
                </a:ext>
              </a:extLst>
            </p:cNvPr>
            <p:cNvSpPr/>
            <p:nvPr/>
          </p:nvSpPr>
          <p:spPr>
            <a:xfrm>
              <a:off x="7136074" y="2687739"/>
              <a:ext cx="106063" cy="58153"/>
            </a:xfrm>
            <a:custGeom>
              <a:avLst/>
              <a:gdLst/>
              <a:ahLst/>
              <a:cxnLst/>
              <a:rect l="l" t="t" r="r" b="b"/>
              <a:pathLst>
                <a:path w="3790" h="2078" extrusionOk="0">
                  <a:moveTo>
                    <a:pt x="1" y="1"/>
                  </a:moveTo>
                  <a:lnTo>
                    <a:pt x="1" y="1"/>
                  </a:lnTo>
                  <a:cubicBezTo>
                    <a:pt x="24" y="183"/>
                    <a:pt x="46" y="366"/>
                    <a:pt x="24" y="571"/>
                  </a:cubicBezTo>
                  <a:cubicBezTo>
                    <a:pt x="24" y="571"/>
                    <a:pt x="24" y="594"/>
                    <a:pt x="24" y="594"/>
                  </a:cubicBezTo>
                  <a:cubicBezTo>
                    <a:pt x="457" y="891"/>
                    <a:pt x="914" y="1165"/>
                    <a:pt x="1393" y="1393"/>
                  </a:cubicBezTo>
                  <a:cubicBezTo>
                    <a:pt x="1781" y="1598"/>
                    <a:pt x="2169" y="1735"/>
                    <a:pt x="2580" y="1872"/>
                  </a:cubicBezTo>
                  <a:cubicBezTo>
                    <a:pt x="2968" y="1986"/>
                    <a:pt x="3356" y="2055"/>
                    <a:pt x="3767" y="2078"/>
                  </a:cubicBezTo>
                  <a:cubicBezTo>
                    <a:pt x="3767" y="1918"/>
                    <a:pt x="3767" y="1758"/>
                    <a:pt x="3790" y="1576"/>
                  </a:cubicBezTo>
                  <a:cubicBezTo>
                    <a:pt x="3425" y="1553"/>
                    <a:pt x="3059" y="1484"/>
                    <a:pt x="2717" y="1393"/>
                  </a:cubicBezTo>
                  <a:cubicBezTo>
                    <a:pt x="2009" y="1188"/>
                    <a:pt x="1325" y="845"/>
                    <a:pt x="708" y="457"/>
                  </a:cubicBezTo>
                  <a:cubicBezTo>
                    <a:pt x="457" y="320"/>
                    <a:pt x="229" y="160"/>
                    <a:pt x="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9" name="Google Shape;5075;p38">
              <a:extLst>
                <a:ext uri="{FF2B5EF4-FFF2-40B4-BE49-F238E27FC236}">
                  <a16:creationId xmlns:a16="http://schemas.microsoft.com/office/drawing/2014/main" id="{F386CEDA-A623-E0D2-7556-38E73C5EA460}"/>
                </a:ext>
              </a:extLst>
            </p:cNvPr>
            <p:cNvSpPr/>
            <p:nvPr/>
          </p:nvSpPr>
          <p:spPr>
            <a:xfrm>
              <a:off x="7125860" y="2639828"/>
              <a:ext cx="123302" cy="71586"/>
            </a:xfrm>
            <a:custGeom>
              <a:avLst/>
              <a:gdLst/>
              <a:ahLst/>
              <a:cxnLst/>
              <a:rect l="l" t="t" r="r" b="b"/>
              <a:pathLst>
                <a:path w="4406" h="2558" extrusionOk="0">
                  <a:moveTo>
                    <a:pt x="1" y="1"/>
                  </a:moveTo>
                  <a:lnTo>
                    <a:pt x="1" y="1"/>
                  </a:lnTo>
                  <a:cubicBezTo>
                    <a:pt x="23" y="138"/>
                    <a:pt x="69" y="252"/>
                    <a:pt x="92" y="366"/>
                  </a:cubicBezTo>
                  <a:cubicBezTo>
                    <a:pt x="138" y="503"/>
                    <a:pt x="183" y="640"/>
                    <a:pt x="206" y="777"/>
                  </a:cubicBezTo>
                  <a:cubicBezTo>
                    <a:pt x="708" y="1142"/>
                    <a:pt x="1210" y="1439"/>
                    <a:pt x="1758" y="1713"/>
                  </a:cubicBezTo>
                  <a:cubicBezTo>
                    <a:pt x="2557" y="2101"/>
                    <a:pt x="3402" y="2397"/>
                    <a:pt x="4269" y="2557"/>
                  </a:cubicBezTo>
                  <a:cubicBezTo>
                    <a:pt x="4292" y="2512"/>
                    <a:pt x="4292" y="2466"/>
                    <a:pt x="4315" y="2420"/>
                  </a:cubicBezTo>
                  <a:cubicBezTo>
                    <a:pt x="4337" y="2306"/>
                    <a:pt x="4360" y="2192"/>
                    <a:pt x="4406" y="2078"/>
                  </a:cubicBezTo>
                  <a:cubicBezTo>
                    <a:pt x="4086" y="2009"/>
                    <a:pt x="3767" y="1941"/>
                    <a:pt x="3470" y="1850"/>
                  </a:cubicBezTo>
                  <a:lnTo>
                    <a:pt x="3424" y="1850"/>
                  </a:lnTo>
                  <a:cubicBezTo>
                    <a:pt x="2625" y="1599"/>
                    <a:pt x="1827" y="1233"/>
                    <a:pt x="1096" y="800"/>
                  </a:cubicBezTo>
                  <a:cubicBezTo>
                    <a:pt x="731" y="549"/>
                    <a:pt x="366" y="297"/>
                    <a:pt x="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0" name="Google Shape;5076;p38">
              <a:extLst>
                <a:ext uri="{FF2B5EF4-FFF2-40B4-BE49-F238E27FC236}">
                  <a16:creationId xmlns:a16="http://schemas.microsoft.com/office/drawing/2014/main" id="{CFDB2BFC-659C-D6F7-ECC4-EE7EBE7B816E}"/>
                </a:ext>
              </a:extLst>
            </p:cNvPr>
            <p:cNvSpPr/>
            <p:nvPr/>
          </p:nvSpPr>
          <p:spPr>
            <a:xfrm>
              <a:off x="7221680" y="2691572"/>
              <a:ext cx="672" cy="28"/>
            </a:xfrm>
            <a:custGeom>
              <a:avLst/>
              <a:gdLst/>
              <a:ahLst/>
              <a:cxnLst/>
              <a:rect l="l" t="t" r="r" b="b"/>
              <a:pathLst>
                <a:path w="24" h="1" extrusionOk="0">
                  <a:moveTo>
                    <a:pt x="23" y="1"/>
                  </a:moveTo>
                  <a:lnTo>
                    <a:pt x="23" y="1"/>
                  </a:lnTo>
                  <a:cubicBezTo>
                    <a:pt x="23" y="1"/>
                    <a:pt x="0" y="1"/>
                    <a:pt x="0" y="1"/>
                  </a:cubicBezTo>
                  <a:cubicBezTo>
                    <a:pt x="0" y="1"/>
                    <a:pt x="23" y="1"/>
                    <a:pt x="23"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1" name="Google Shape;5077;p38">
              <a:extLst>
                <a:ext uri="{FF2B5EF4-FFF2-40B4-BE49-F238E27FC236}">
                  <a16:creationId xmlns:a16="http://schemas.microsoft.com/office/drawing/2014/main" id="{F19DFD36-D150-D165-B274-B4920C551EA1}"/>
                </a:ext>
              </a:extLst>
            </p:cNvPr>
            <p:cNvSpPr/>
            <p:nvPr/>
          </p:nvSpPr>
          <p:spPr>
            <a:xfrm>
              <a:off x="7222324" y="2691572"/>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2" name="Google Shape;5078;p38">
              <a:extLst>
                <a:ext uri="{FF2B5EF4-FFF2-40B4-BE49-F238E27FC236}">
                  <a16:creationId xmlns:a16="http://schemas.microsoft.com/office/drawing/2014/main" id="{7736036E-1F5A-0FE2-DCB2-657497FE0296}"/>
                </a:ext>
              </a:extLst>
            </p:cNvPr>
            <p:cNvSpPr/>
            <p:nvPr/>
          </p:nvSpPr>
          <p:spPr>
            <a:xfrm>
              <a:off x="7222324" y="2691572"/>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3" name="Google Shape;5079;p38">
              <a:extLst>
                <a:ext uri="{FF2B5EF4-FFF2-40B4-BE49-F238E27FC236}">
                  <a16:creationId xmlns:a16="http://schemas.microsoft.com/office/drawing/2014/main" id="{D7FAC4B1-AD00-52DE-64BC-D3E5C7D29FB9}"/>
                </a:ext>
              </a:extLst>
            </p:cNvPr>
            <p:cNvSpPr/>
            <p:nvPr/>
          </p:nvSpPr>
          <p:spPr>
            <a:xfrm>
              <a:off x="7222324" y="2691572"/>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4" name="Google Shape;5080;p38">
              <a:extLst>
                <a:ext uri="{FF2B5EF4-FFF2-40B4-BE49-F238E27FC236}">
                  <a16:creationId xmlns:a16="http://schemas.microsoft.com/office/drawing/2014/main" id="{4CB3B2AB-5B38-E4CD-FFD6-153D09F1055E}"/>
                </a:ext>
              </a:extLst>
            </p:cNvPr>
            <p:cNvSpPr/>
            <p:nvPr/>
          </p:nvSpPr>
          <p:spPr>
            <a:xfrm>
              <a:off x="7222324" y="2691572"/>
              <a:ext cx="672" cy="28"/>
            </a:xfrm>
            <a:custGeom>
              <a:avLst/>
              <a:gdLst/>
              <a:ahLst/>
              <a:cxnLst/>
              <a:rect l="l" t="t" r="r" b="b"/>
              <a:pathLst>
                <a:path w="24" h="1" extrusionOk="0">
                  <a:moveTo>
                    <a:pt x="0" y="1"/>
                  </a:moveTo>
                  <a:cubicBezTo>
                    <a:pt x="0" y="1"/>
                    <a:pt x="0" y="1"/>
                    <a:pt x="23" y="1"/>
                  </a:cubicBez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5" name="Google Shape;5081;p38">
              <a:extLst>
                <a:ext uri="{FF2B5EF4-FFF2-40B4-BE49-F238E27FC236}">
                  <a16:creationId xmlns:a16="http://schemas.microsoft.com/office/drawing/2014/main" id="{3218C5F7-64EB-CB0E-97BB-4B362EDB5D42}"/>
                </a:ext>
              </a:extLst>
            </p:cNvPr>
            <p:cNvSpPr/>
            <p:nvPr/>
          </p:nvSpPr>
          <p:spPr>
            <a:xfrm>
              <a:off x="6817325" y="2340249"/>
              <a:ext cx="548114" cy="780614"/>
            </a:xfrm>
            <a:custGeom>
              <a:avLst/>
              <a:gdLst/>
              <a:ahLst/>
              <a:cxnLst/>
              <a:rect l="l" t="t" r="r" b="b"/>
              <a:pathLst>
                <a:path w="19586" h="27894" extrusionOk="0">
                  <a:moveTo>
                    <a:pt x="17394" y="3813"/>
                  </a:moveTo>
                  <a:cubicBezTo>
                    <a:pt x="17394" y="3827"/>
                    <a:pt x="17403" y="3832"/>
                    <a:pt x="17416" y="3840"/>
                  </a:cubicBezTo>
                  <a:lnTo>
                    <a:pt x="17416" y="3840"/>
                  </a:lnTo>
                  <a:cubicBezTo>
                    <a:pt x="17409" y="3831"/>
                    <a:pt x="17401" y="3822"/>
                    <a:pt x="17394" y="3813"/>
                  </a:cubicBezTo>
                  <a:close/>
                  <a:moveTo>
                    <a:pt x="13240" y="1"/>
                  </a:moveTo>
                  <a:cubicBezTo>
                    <a:pt x="13126" y="69"/>
                    <a:pt x="13034" y="138"/>
                    <a:pt x="12943" y="183"/>
                  </a:cubicBezTo>
                  <a:cubicBezTo>
                    <a:pt x="12852" y="229"/>
                    <a:pt x="12783" y="275"/>
                    <a:pt x="12692" y="320"/>
                  </a:cubicBezTo>
                  <a:cubicBezTo>
                    <a:pt x="13514" y="663"/>
                    <a:pt x="14290" y="1119"/>
                    <a:pt x="15020" y="1621"/>
                  </a:cubicBezTo>
                  <a:cubicBezTo>
                    <a:pt x="15910" y="2260"/>
                    <a:pt x="16732" y="3014"/>
                    <a:pt x="17439" y="3858"/>
                  </a:cubicBezTo>
                  <a:cubicBezTo>
                    <a:pt x="17431" y="3850"/>
                    <a:pt x="17423" y="3845"/>
                    <a:pt x="17416" y="3840"/>
                  </a:cubicBezTo>
                  <a:lnTo>
                    <a:pt x="17416" y="3840"/>
                  </a:lnTo>
                  <a:cubicBezTo>
                    <a:pt x="17864" y="4402"/>
                    <a:pt x="18266" y="4988"/>
                    <a:pt x="18558" y="5661"/>
                  </a:cubicBezTo>
                  <a:lnTo>
                    <a:pt x="18535" y="5593"/>
                  </a:lnTo>
                  <a:lnTo>
                    <a:pt x="18535" y="5593"/>
                  </a:lnTo>
                  <a:cubicBezTo>
                    <a:pt x="18741" y="6072"/>
                    <a:pt x="18900" y="6552"/>
                    <a:pt x="18992" y="7054"/>
                  </a:cubicBezTo>
                  <a:lnTo>
                    <a:pt x="18969" y="7008"/>
                  </a:lnTo>
                  <a:lnTo>
                    <a:pt x="18969" y="7008"/>
                  </a:lnTo>
                  <a:cubicBezTo>
                    <a:pt x="19083" y="7693"/>
                    <a:pt x="19106" y="8378"/>
                    <a:pt x="19037" y="9085"/>
                  </a:cubicBezTo>
                  <a:cubicBezTo>
                    <a:pt x="18923" y="10500"/>
                    <a:pt x="18535" y="11870"/>
                    <a:pt x="18033" y="13194"/>
                  </a:cubicBezTo>
                  <a:lnTo>
                    <a:pt x="18079" y="13125"/>
                  </a:lnTo>
                  <a:lnTo>
                    <a:pt x="18079" y="13125"/>
                  </a:lnTo>
                  <a:cubicBezTo>
                    <a:pt x="17462" y="14746"/>
                    <a:pt x="16732" y="16298"/>
                    <a:pt x="15956" y="17827"/>
                  </a:cubicBezTo>
                  <a:cubicBezTo>
                    <a:pt x="15248" y="19220"/>
                    <a:pt x="14586" y="20612"/>
                    <a:pt x="13742" y="21936"/>
                  </a:cubicBezTo>
                  <a:cubicBezTo>
                    <a:pt x="13536" y="22255"/>
                    <a:pt x="13331" y="22575"/>
                    <a:pt x="13126" y="22894"/>
                  </a:cubicBezTo>
                  <a:cubicBezTo>
                    <a:pt x="12441" y="23830"/>
                    <a:pt x="11688" y="24698"/>
                    <a:pt x="10797" y="25451"/>
                  </a:cubicBezTo>
                  <a:cubicBezTo>
                    <a:pt x="10181" y="25930"/>
                    <a:pt x="9542" y="26341"/>
                    <a:pt x="8834" y="26661"/>
                  </a:cubicBezTo>
                  <a:cubicBezTo>
                    <a:pt x="8172" y="26957"/>
                    <a:pt x="7510" y="27163"/>
                    <a:pt x="6826" y="27277"/>
                  </a:cubicBezTo>
                  <a:lnTo>
                    <a:pt x="6871" y="27277"/>
                  </a:lnTo>
                  <a:cubicBezTo>
                    <a:pt x="6406" y="27354"/>
                    <a:pt x="5930" y="27400"/>
                    <a:pt x="5451" y="27400"/>
                  </a:cubicBezTo>
                  <a:cubicBezTo>
                    <a:pt x="5225" y="27400"/>
                    <a:pt x="4998" y="27390"/>
                    <a:pt x="4771" y="27368"/>
                  </a:cubicBezTo>
                  <a:lnTo>
                    <a:pt x="4726" y="27368"/>
                  </a:lnTo>
                  <a:cubicBezTo>
                    <a:pt x="3995" y="27300"/>
                    <a:pt x="3265" y="27140"/>
                    <a:pt x="2557" y="26889"/>
                  </a:cubicBezTo>
                  <a:cubicBezTo>
                    <a:pt x="1918" y="26638"/>
                    <a:pt x="1325" y="26341"/>
                    <a:pt x="754" y="25930"/>
                  </a:cubicBezTo>
                  <a:cubicBezTo>
                    <a:pt x="640" y="25862"/>
                    <a:pt x="526" y="25748"/>
                    <a:pt x="412" y="25656"/>
                  </a:cubicBezTo>
                  <a:cubicBezTo>
                    <a:pt x="275" y="25748"/>
                    <a:pt x="161" y="25839"/>
                    <a:pt x="24" y="25930"/>
                  </a:cubicBezTo>
                  <a:cubicBezTo>
                    <a:pt x="24" y="25953"/>
                    <a:pt x="1" y="25953"/>
                    <a:pt x="1" y="25953"/>
                  </a:cubicBezTo>
                  <a:cubicBezTo>
                    <a:pt x="663" y="26524"/>
                    <a:pt x="1416" y="26957"/>
                    <a:pt x="2238" y="27277"/>
                  </a:cubicBezTo>
                  <a:cubicBezTo>
                    <a:pt x="2649" y="27459"/>
                    <a:pt x="3082" y="27574"/>
                    <a:pt x="3516" y="27688"/>
                  </a:cubicBezTo>
                  <a:cubicBezTo>
                    <a:pt x="3973" y="27779"/>
                    <a:pt x="4406" y="27848"/>
                    <a:pt x="4840" y="27870"/>
                  </a:cubicBezTo>
                  <a:cubicBezTo>
                    <a:pt x="5035" y="27886"/>
                    <a:pt x="5229" y="27893"/>
                    <a:pt x="5423" y="27893"/>
                  </a:cubicBezTo>
                  <a:cubicBezTo>
                    <a:pt x="6088" y="27893"/>
                    <a:pt x="6742" y="27806"/>
                    <a:pt x="7396" y="27665"/>
                  </a:cubicBezTo>
                  <a:cubicBezTo>
                    <a:pt x="8150" y="27505"/>
                    <a:pt x="8857" y="27231"/>
                    <a:pt x="9542" y="26866"/>
                  </a:cubicBezTo>
                  <a:cubicBezTo>
                    <a:pt x="10889" y="26158"/>
                    <a:pt x="12007" y="25086"/>
                    <a:pt x="12943" y="23922"/>
                  </a:cubicBezTo>
                  <a:cubicBezTo>
                    <a:pt x="13924" y="22712"/>
                    <a:pt x="14723" y="21342"/>
                    <a:pt x="15431" y="19950"/>
                  </a:cubicBezTo>
                  <a:cubicBezTo>
                    <a:pt x="15796" y="19265"/>
                    <a:pt x="16138" y="18580"/>
                    <a:pt x="16481" y="17896"/>
                  </a:cubicBezTo>
                  <a:cubicBezTo>
                    <a:pt x="16846" y="17142"/>
                    <a:pt x="17211" y="16389"/>
                    <a:pt x="17576" y="15613"/>
                  </a:cubicBezTo>
                  <a:cubicBezTo>
                    <a:pt x="17942" y="14814"/>
                    <a:pt x="18284" y="13993"/>
                    <a:pt x="18581" y="13148"/>
                  </a:cubicBezTo>
                  <a:cubicBezTo>
                    <a:pt x="18877" y="12326"/>
                    <a:pt x="19129" y="11505"/>
                    <a:pt x="19311" y="10660"/>
                  </a:cubicBezTo>
                  <a:cubicBezTo>
                    <a:pt x="19471" y="9838"/>
                    <a:pt x="19585" y="9017"/>
                    <a:pt x="19562" y="8195"/>
                  </a:cubicBezTo>
                  <a:cubicBezTo>
                    <a:pt x="19562" y="7419"/>
                    <a:pt x="19448" y="6643"/>
                    <a:pt x="19197" y="5912"/>
                  </a:cubicBezTo>
                  <a:cubicBezTo>
                    <a:pt x="18923" y="5182"/>
                    <a:pt x="18512" y="4474"/>
                    <a:pt x="18056" y="3858"/>
                  </a:cubicBezTo>
                  <a:cubicBezTo>
                    <a:pt x="17554" y="3196"/>
                    <a:pt x="16960" y="2580"/>
                    <a:pt x="16344" y="2055"/>
                  </a:cubicBezTo>
                  <a:cubicBezTo>
                    <a:pt x="15728" y="1507"/>
                    <a:pt x="15043" y="1028"/>
                    <a:pt x="14358" y="617"/>
                  </a:cubicBezTo>
                  <a:cubicBezTo>
                    <a:pt x="13993" y="389"/>
                    <a:pt x="13605" y="183"/>
                    <a:pt x="13240"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6" name="Google Shape;5082;p38">
              <a:extLst>
                <a:ext uri="{FF2B5EF4-FFF2-40B4-BE49-F238E27FC236}">
                  <a16:creationId xmlns:a16="http://schemas.microsoft.com/office/drawing/2014/main" id="{9E1C45C0-AAAE-4E77-FC5E-A45E44DBFE61}"/>
                </a:ext>
              </a:extLst>
            </p:cNvPr>
            <p:cNvSpPr/>
            <p:nvPr/>
          </p:nvSpPr>
          <p:spPr>
            <a:xfrm>
              <a:off x="7064545" y="3086329"/>
              <a:ext cx="28" cy="28"/>
            </a:xfrm>
            <a:custGeom>
              <a:avLst/>
              <a:gdLst/>
              <a:ahLst/>
              <a:cxnLst/>
              <a:rect l="l" t="t" r="r" b="b"/>
              <a:pathLst>
                <a:path w="1" h="1" extrusionOk="0">
                  <a:moveTo>
                    <a:pt x="0" y="1"/>
                  </a:moveTo>
                  <a:lnTo>
                    <a:pt x="0" y="1"/>
                  </a:lnTo>
                  <a:cubicBezTo>
                    <a:pt x="0" y="1"/>
                    <a:pt x="0" y="1"/>
                    <a:pt x="0" y="1"/>
                  </a:cubicBezTo>
                  <a:cubicBezTo>
                    <a:pt x="0" y="1"/>
                    <a:pt x="0" y="1"/>
                    <a:pt x="0"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7" name="Google Shape;5083;p38">
              <a:extLst>
                <a:ext uri="{FF2B5EF4-FFF2-40B4-BE49-F238E27FC236}">
                  <a16:creationId xmlns:a16="http://schemas.microsoft.com/office/drawing/2014/main" id="{DFBE2AA7-9C8E-816D-CFBF-D35846A0208D}"/>
                </a:ext>
              </a:extLst>
            </p:cNvPr>
            <p:cNvSpPr/>
            <p:nvPr/>
          </p:nvSpPr>
          <p:spPr>
            <a:xfrm>
              <a:off x="7138005" y="2452049"/>
              <a:ext cx="196119" cy="103489"/>
            </a:xfrm>
            <a:custGeom>
              <a:avLst/>
              <a:gdLst/>
              <a:ahLst/>
              <a:cxnLst/>
              <a:rect l="l" t="t" r="r" b="b"/>
              <a:pathLst>
                <a:path w="7008" h="3698" extrusionOk="0">
                  <a:moveTo>
                    <a:pt x="5022" y="2876"/>
                  </a:moveTo>
                  <a:cubicBezTo>
                    <a:pt x="5044" y="2883"/>
                    <a:pt x="5066" y="2890"/>
                    <a:pt x="5088" y="2897"/>
                  </a:cubicBezTo>
                  <a:lnTo>
                    <a:pt x="5088" y="2897"/>
                  </a:lnTo>
                  <a:cubicBezTo>
                    <a:pt x="5066" y="2876"/>
                    <a:pt x="5044" y="2876"/>
                    <a:pt x="5022" y="2876"/>
                  </a:cubicBezTo>
                  <a:close/>
                  <a:moveTo>
                    <a:pt x="274" y="0"/>
                  </a:moveTo>
                  <a:cubicBezTo>
                    <a:pt x="206" y="0"/>
                    <a:pt x="137" y="46"/>
                    <a:pt x="92" y="91"/>
                  </a:cubicBezTo>
                  <a:cubicBezTo>
                    <a:pt x="0" y="206"/>
                    <a:pt x="23" y="343"/>
                    <a:pt x="114" y="434"/>
                  </a:cubicBezTo>
                  <a:cubicBezTo>
                    <a:pt x="1027" y="1301"/>
                    <a:pt x="2032" y="2032"/>
                    <a:pt x="3127" y="2602"/>
                  </a:cubicBezTo>
                  <a:cubicBezTo>
                    <a:pt x="4223" y="3196"/>
                    <a:pt x="5456" y="3607"/>
                    <a:pt x="6711" y="3698"/>
                  </a:cubicBezTo>
                  <a:cubicBezTo>
                    <a:pt x="6779" y="3698"/>
                    <a:pt x="6848" y="3698"/>
                    <a:pt x="6894" y="3652"/>
                  </a:cubicBezTo>
                  <a:cubicBezTo>
                    <a:pt x="6962" y="3629"/>
                    <a:pt x="6985" y="3561"/>
                    <a:pt x="7008" y="3492"/>
                  </a:cubicBezTo>
                  <a:cubicBezTo>
                    <a:pt x="7008" y="3424"/>
                    <a:pt x="7008" y="3355"/>
                    <a:pt x="6962" y="3310"/>
                  </a:cubicBezTo>
                  <a:cubicBezTo>
                    <a:pt x="6916" y="3264"/>
                    <a:pt x="6871" y="3218"/>
                    <a:pt x="6802" y="3218"/>
                  </a:cubicBezTo>
                  <a:cubicBezTo>
                    <a:pt x="6210" y="3175"/>
                    <a:pt x="5639" y="3067"/>
                    <a:pt x="5088" y="2897"/>
                  </a:cubicBezTo>
                  <a:lnTo>
                    <a:pt x="5088" y="2897"/>
                  </a:lnTo>
                  <a:cubicBezTo>
                    <a:pt x="5089" y="2898"/>
                    <a:pt x="5090" y="2898"/>
                    <a:pt x="5090" y="2899"/>
                  </a:cubicBezTo>
                  <a:cubicBezTo>
                    <a:pt x="4177" y="2602"/>
                    <a:pt x="3333" y="2191"/>
                    <a:pt x="2534" y="1712"/>
                  </a:cubicBezTo>
                  <a:cubicBezTo>
                    <a:pt x="1781" y="1233"/>
                    <a:pt x="1073" y="685"/>
                    <a:pt x="434" y="69"/>
                  </a:cubicBezTo>
                  <a:cubicBezTo>
                    <a:pt x="388" y="23"/>
                    <a:pt x="343" y="0"/>
                    <a:pt x="274"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8" name="Google Shape;5084;p38">
              <a:extLst>
                <a:ext uri="{FF2B5EF4-FFF2-40B4-BE49-F238E27FC236}">
                  <a16:creationId xmlns:a16="http://schemas.microsoft.com/office/drawing/2014/main" id="{88CD7903-356F-4147-CE4A-A539483461AC}"/>
                </a:ext>
              </a:extLst>
            </p:cNvPr>
            <p:cNvSpPr/>
            <p:nvPr/>
          </p:nvSpPr>
          <p:spPr>
            <a:xfrm>
              <a:off x="6907409" y="2549773"/>
              <a:ext cx="349421" cy="495698"/>
            </a:xfrm>
            <a:custGeom>
              <a:avLst/>
              <a:gdLst/>
              <a:ahLst/>
              <a:cxnLst/>
              <a:rect l="l" t="t" r="r" b="b"/>
              <a:pathLst>
                <a:path w="12486" h="17713" extrusionOk="0">
                  <a:moveTo>
                    <a:pt x="9130" y="12212"/>
                  </a:moveTo>
                  <a:lnTo>
                    <a:pt x="9130" y="12212"/>
                  </a:lnTo>
                  <a:cubicBezTo>
                    <a:pt x="9130" y="12212"/>
                    <a:pt x="9114" y="12228"/>
                    <a:pt x="9109" y="12247"/>
                  </a:cubicBezTo>
                  <a:lnTo>
                    <a:pt x="9109" y="12247"/>
                  </a:lnTo>
                  <a:cubicBezTo>
                    <a:pt x="9116" y="12235"/>
                    <a:pt x="9123" y="12224"/>
                    <a:pt x="9130" y="12212"/>
                  </a:cubicBezTo>
                  <a:close/>
                  <a:moveTo>
                    <a:pt x="8765" y="0"/>
                  </a:moveTo>
                  <a:cubicBezTo>
                    <a:pt x="8628" y="0"/>
                    <a:pt x="8491" y="0"/>
                    <a:pt x="8354" y="23"/>
                  </a:cubicBezTo>
                  <a:cubicBezTo>
                    <a:pt x="8012" y="69"/>
                    <a:pt x="7647" y="160"/>
                    <a:pt x="7327" y="320"/>
                  </a:cubicBezTo>
                  <a:cubicBezTo>
                    <a:pt x="7145" y="388"/>
                    <a:pt x="6985" y="480"/>
                    <a:pt x="6825" y="594"/>
                  </a:cubicBezTo>
                  <a:cubicBezTo>
                    <a:pt x="6894" y="754"/>
                    <a:pt x="6939" y="913"/>
                    <a:pt x="7008" y="1073"/>
                  </a:cubicBezTo>
                  <a:cubicBezTo>
                    <a:pt x="7099" y="1005"/>
                    <a:pt x="7190" y="936"/>
                    <a:pt x="7304" y="868"/>
                  </a:cubicBezTo>
                  <a:cubicBezTo>
                    <a:pt x="7533" y="754"/>
                    <a:pt x="7784" y="639"/>
                    <a:pt x="8035" y="571"/>
                  </a:cubicBezTo>
                  <a:cubicBezTo>
                    <a:pt x="8286" y="525"/>
                    <a:pt x="8514" y="503"/>
                    <a:pt x="8765" y="480"/>
                  </a:cubicBezTo>
                  <a:cubicBezTo>
                    <a:pt x="9016" y="503"/>
                    <a:pt x="9290" y="525"/>
                    <a:pt x="9518" y="594"/>
                  </a:cubicBezTo>
                  <a:cubicBezTo>
                    <a:pt x="9792" y="685"/>
                    <a:pt x="10021" y="776"/>
                    <a:pt x="10249" y="913"/>
                  </a:cubicBezTo>
                  <a:cubicBezTo>
                    <a:pt x="10477" y="1050"/>
                    <a:pt x="10683" y="1233"/>
                    <a:pt x="10888" y="1438"/>
                  </a:cubicBezTo>
                  <a:cubicBezTo>
                    <a:pt x="11071" y="1644"/>
                    <a:pt x="11253" y="1872"/>
                    <a:pt x="11390" y="2123"/>
                  </a:cubicBezTo>
                  <a:cubicBezTo>
                    <a:pt x="11573" y="2443"/>
                    <a:pt x="11710" y="2785"/>
                    <a:pt x="11801" y="3150"/>
                  </a:cubicBezTo>
                  <a:cubicBezTo>
                    <a:pt x="11913" y="3622"/>
                    <a:pt x="11959" y="4093"/>
                    <a:pt x="11961" y="4586"/>
                  </a:cubicBezTo>
                  <a:lnTo>
                    <a:pt x="11961" y="4586"/>
                  </a:lnTo>
                  <a:cubicBezTo>
                    <a:pt x="11958" y="5332"/>
                    <a:pt x="11799" y="6078"/>
                    <a:pt x="11596" y="6802"/>
                  </a:cubicBezTo>
                  <a:cubicBezTo>
                    <a:pt x="11596" y="6779"/>
                    <a:pt x="11596" y="6779"/>
                    <a:pt x="11596" y="6779"/>
                  </a:cubicBezTo>
                  <a:cubicBezTo>
                    <a:pt x="11048" y="8720"/>
                    <a:pt x="10135" y="10523"/>
                    <a:pt x="9108" y="12258"/>
                  </a:cubicBezTo>
                  <a:cubicBezTo>
                    <a:pt x="9108" y="12254"/>
                    <a:pt x="9108" y="12251"/>
                    <a:pt x="9109" y="12247"/>
                  </a:cubicBezTo>
                  <a:lnTo>
                    <a:pt x="9109" y="12247"/>
                  </a:lnTo>
                  <a:cubicBezTo>
                    <a:pt x="8728" y="12874"/>
                    <a:pt x="8346" y="13502"/>
                    <a:pt x="7921" y="14129"/>
                  </a:cubicBezTo>
                  <a:cubicBezTo>
                    <a:pt x="7510" y="14700"/>
                    <a:pt x="7053" y="15270"/>
                    <a:pt x="6551" y="15773"/>
                  </a:cubicBezTo>
                  <a:cubicBezTo>
                    <a:pt x="6186" y="16115"/>
                    <a:pt x="5798" y="16435"/>
                    <a:pt x="5364" y="16663"/>
                  </a:cubicBezTo>
                  <a:cubicBezTo>
                    <a:pt x="5068" y="16845"/>
                    <a:pt x="4725" y="16982"/>
                    <a:pt x="4383" y="17074"/>
                  </a:cubicBezTo>
                  <a:cubicBezTo>
                    <a:pt x="4018" y="17165"/>
                    <a:pt x="3652" y="17211"/>
                    <a:pt x="3287" y="17211"/>
                  </a:cubicBezTo>
                  <a:cubicBezTo>
                    <a:pt x="2922" y="17211"/>
                    <a:pt x="2580" y="17165"/>
                    <a:pt x="2260" y="17074"/>
                  </a:cubicBezTo>
                  <a:cubicBezTo>
                    <a:pt x="1918" y="16982"/>
                    <a:pt x="1621" y="16845"/>
                    <a:pt x="1324" y="16686"/>
                  </a:cubicBezTo>
                  <a:cubicBezTo>
                    <a:pt x="1073" y="16526"/>
                    <a:pt x="868" y="16343"/>
                    <a:pt x="662" y="16138"/>
                  </a:cubicBezTo>
                  <a:cubicBezTo>
                    <a:pt x="548" y="16024"/>
                    <a:pt x="434" y="15910"/>
                    <a:pt x="343" y="15773"/>
                  </a:cubicBezTo>
                  <a:cubicBezTo>
                    <a:pt x="229" y="15887"/>
                    <a:pt x="114" y="16001"/>
                    <a:pt x="0" y="16115"/>
                  </a:cubicBezTo>
                  <a:cubicBezTo>
                    <a:pt x="69" y="16229"/>
                    <a:pt x="160" y="16320"/>
                    <a:pt x="251" y="16435"/>
                  </a:cubicBezTo>
                  <a:cubicBezTo>
                    <a:pt x="366" y="16572"/>
                    <a:pt x="502" y="16686"/>
                    <a:pt x="662" y="16800"/>
                  </a:cubicBezTo>
                  <a:cubicBezTo>
                    <a:pt x="822" y="16937"/>
                    <a:pt x="982" y="17051"/>
                    <a:pt x="1164" y="17142"/>
                  </a:cubicBezTo>
                  <a:cubicBezTo>
                    <a:pt x="1484" y="17348"/>
                    <a:pt x="1849" y="17485"/>
                    <a:pt x="2214" y="17576"/>
                  </a:cubicBezTo>
                  <a:cubicBezTo>
                    <a:pt x="2580" y="17667"/>
                    <a:pt x="2968" y="17713"/>
                    <a:pt x="3356" y="17713"/>
                  </a:cubicBezTo>
                  <a:cubicBezTo>
                    <a:pt x="4155" y="17690"/>
                    <a:pt x="4931" y="17485"/>
                    <a:pt x="5638" y="17074"/>
                  </a:cubicBezTo>
                  <a:cubicBezTo>
                    <a:pt x="6323" y="16686"/>
                    <a:pt x="6916" y="16138"/>
                    <a:pt x="7441" y="15544"/>
                  </a:cubicBezTo>
                  <a:cubicBezTo>
                    <a:pt x="7966" y="14928"/>
                    <a:pt x="8423" y="14266"/>
                    <a:pt x="8857" y="13604"/>
                  </a:cubicBezTo>
                  <a:cubicBezTo>
                    <a:pt x="9359" y="12805"/>
                    <a:pt x="9838" y="12006"/>
                    <a:pt x="10295" y="11162"/>
                  </a:cubicBezTo>
                  <a:cubicBezTo>
                    <a:pt x="11230" y="9427"/>
                    <a:pt x="12006" y="7578"/>
                    <a:pt x="12372" y="5638"/>
                  </a:cubicBezTo>
                  <a:cubicBezTo>
                    <a:pt x="12486" y="4885"/>
                    <a:pt x="12486" y="4109"/>
                    <a:pt x="12349" y="3356"/>
                  </a:cubicBezTo>
                  <a:cubicBezTo>
                    <a:pt x="12212" y="2602"/>
                    <a:pt x="11892" y="1872"/>
                    <a:pt x="11413" y="1279"/>
                  </a:cubicBezTo>
                  <a:cubicBezTo>
                    <a:pt x="11162" y="982"/>
                    <a:pt x="10865" y="708"/>
                    <a:pt x="10523" y="503"/>
                  </a:cubicBezTo>
                  <a:cubicBezTo>
                    <a:pt x="10180" y="297"/>
                    <a:pt x="9838" y="160"/>
                    <a:pt x="9450" y="69"/>
                  </a:cubicBezTo>
                  <a:cubicBezTo>
                    <a:pt x="9222" y="23"/>
                    <a:pt x="8994" y="0"/>
                    <a:pt x="8765"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9" name="Google Shape;5085;p38">
              <a:extLst>
                <a:ext uri="{FF2B5EF4-FFF2-40B4-BE49-F238E27FC236}">
                  <a16:creationId xmlns:a16="http://schemas.microsoft.com/office/drawing/2014/main" id="{0A53F61C-C613-A6A6-4C59-A4CE21FD5C61}"/>
                </a:ext>
              </a:extLst>
            </p:cNvPr>
            <p:cNvSpPr/>
            <p:nvPr/>
          </p:nvSpPr>
          <p:spPr>
            <a:xfrm>
              <a:off x="7231895" y="2740126"/>
              <a:ext cx="28" cy="672"/>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0" name="Google Shape;5086;p38">
              <a:extLst>
                <a:ext uri="{FF2B5EF4-FFF2-40B4-BE49-F238E27FC236}">
                  <a16:creationId xmlns:a16="http://schemas.microsoft.com/office/drawing/2014/main" id="{9B3DAFBC-7A90-76EE-806A-1C40BA2321E5}"/>
                </a:ext>
              </a:extLst>
            </p:cNvPr>
            <p:cNvSpPr/>
            <p:nvPr/>
          </p:nvSpPr>
          <p:spPr>
            <a:xfrm>
              <a:off x="7371148" y="1154720"/>
              <a:ext cx="122043" cy="126324"/>
            </a:xfrm>
            <a:custGeom>
              <a:avLst/>
              <a:gdLst/>
              <a:ahLst/>
              <a:cxnLst/>
              <a:rect l="l" t="t" r="r" b="b"/>
              <a:pathLst>
                <a:path w="4361" h="4514" extrusionOk="0">
                  <a:moveTo>
                    <a:pt x="1324" y="0"/>
                  </a:moveTo>
                  <a:cubicBezTo>
                    <a:pt x="1233" y="0"/>
                    <a:pt x="1165" y="0"/>
                    <a:pt x="1073" y="23"/>
                  </a:cubicBezTo>
                  <a:cubicBezTo>
                    <a:pt x="868" y="46"/>
                    <a:pt x="685" y="114"/>
                    <a:pt x="525" y="228"/>
                  </a:cubicBezTo>
                  <a:cubicBezTo>
                    <a:pt x="343" y="320"/>
                    <a:pt x="206" y="479"/>
                    <a:pt x="69" y="639"/>
                  </a:cubicBezTo>
                  <a:cubicBezTo>
                    <a:pt x="1" y="753"/>
                    <a:pt x="23" y="890"/>
                    <a:pt x="115" y="982"/>
                  </a:cubicBezTo>
                  <a:cubicBezTo>
                    <a:pt x="162" y="1020"/>
                    <a:pt x="218" y="1038"/>
                    <a:pt x="273" y="1038"/>
                  </a:cubicBezTo>
                  <a:cubicBezTo>
                    <a:pt x="350" y="1038"/>
                    <a:pt x="427" y="1002"/>
                    <a:pt x="480" y="936"/>
                  </a:cubicBezTo>
                  <a:cubicBezTo>
                    <a:pt x="503" y="890"/>
                    <a:pt x="548" y="822"/>
                    <a:pt x="617" y="776"/>
                  </a:cubicBezTo>
                  <a:cubicBezTo>
                    <a:pt x="662" y="708"/>
                    <a:pt x="754" y="662"/>
                    <a:pt x="822" y="616"/>
                  </a:cubicBezTo>
                  <a:cubicBezTo>
                    <a:pt x="891" y="571"/>
                    <a:pt x="959" y="548"/>
                    <a:pt x="1050" y="525"/>
                  </a:cubicBezTo>
                  <a:cubicBezTo>
                    <a:pt x="1142" y="502"/>
                    <a:pt x="1233" y="502"/>
                    <a:pt x="1347" y="502"/>
                  </a:cubicBezTo>
                  <a:cubicBezTo>
                    <a:pt x="1461" y="502"/>
                    <a:pt x="1598" y="525"/>
                    <a:pt x="1712" y="548"/>
                  </a:cubicBezTo>
                  <a:cubicBezTo>
                    <a:pt x="1895" y="593"/>
                    <a:pt x="2100" y="685"/>
                    <a:pt x="2283" y="776"/>
                  </a:cubicBezTo>
                  <a:cubicBezTo>
                    <a:pt x="2534" y="936"/>
                    <a:pt x="2785" y="1118"/>
                    <a:pt x="2991" y="1324"/>
                  </a:cubicBezTo>
                  <a:cubicBezTo>
                    <a:pt x="3219" y="1552"/>
                    <a:pt x="3401" y="1803"/>
                    <a:pt x="3561" y="2077"/>
                  </a:cubicBezTo>
                  <a:cubicBezTo>
                    <a:pt x="3675" y="2260"/>
                    <a:pt x="3744" y="2465"/>
                    <a:pt x="3812" y="2671"/>
                  </a:cubicBezTo>
                  <a:cubicBezTo>
                    <a:pt x="3835" y="2830"/>
                    <a:pt x="3858" y="2967"/>
                    <a:pt x="3858" y="3104"/>
                  </a:cubicBezTo>
                  <a:cubicBezTo>
                    <a:pt x="3858" y="3218"/>
                    <a:pt x="3835" y="3310"/>
                    <a:pt x="3812" y="3424"/>
                  </a:cubicBezTo>
                  <a:cubicBezTo>
                    <a:pt x="3790" y="3515"/>
                    <a:pt x="3767" y="3606"/>
                    <a:pt x="3721" y="3675"/>
                  </a:cubicBezTo>
                  <a:cubicBezTo>
                    <a:pt x="3607" y="3835"/>
                    <a:pt x="3493" y="3972"/>
                    <a:pt x="3379" y="4109"/>
                  </a:cubicBezTo>
                  <a:cubicBezTo>
                    <a:pt x="3287" y="4223"/>
                    <a:pt x="3310" y="4382"/>
                    <a:pt x="3424" y="4474"/>
                  </a:cubicBezTo>
                  <a:cubicBezTo>
                    <a:pt x="3469" y="4501"/>
                    <a:pt x="3518" y="4514"/>
                    <a:pt x="3566" y="4514"/>
                  </a:cubicBezTo>
                  <a:cubicBezTo>
                    <a:pt x="3639" y="4514"/>
                    <a:pt x="3711" y="4483"/>
                    <a:pt x="3767" y="4428"/>
                  </a:cubicBezTo>
                  <a:cubicBezTo>
                    <a:pt x="3881" y="4291"/>
                    <a:pt x="3995" y="4154"/>
                    <a:pt x="4086" y="3994"/>
                  </a:cubicBezTo>
                  <a:cubicBezTo>
                    <a:pt x="4155" y="3880"/>
                    <a:pt x="4223" y="3766"/>
                    <a:pt x="4269" y="3652"/>
                  </a:cubicBezTo>
                  <a:cubicBezTo>
                    <a:pt x="4337" y="3401"/>
                    <a:pt x="4360" y="3150"/>
                    <a:pt x="4337" y="2899"/>
                  </a:cubicBezTo>
                  <a:cubicBezTo>
                    <a:pt x="4314" y="2625"/>
                    <a:pt x="4246" y="2374"/>
                    <a:pt x="4155" y="2146"/>
                  </a:cubicBezTo>
                  <a:cubicBezTo>
                    <a:pt x="4041" y="1895"/>
                    <a:pt x="3904" y="1666"/>
                    <a:pt x="3744" y="1438"/>
                  </a:cubicBezTo>
                  <a:cubicBezTo>
                    <a:pt x="3561" y="1210"/>
                    <a:pt x="3379" y="1004"/>
                    <a:pt x="3150" y="822"/>
                  </a:cubicBezTo>
                  <a:cubicBezTo>
                    <a:pt x="2945" y="639"/>
                    <a:pt x="2717" y="479"/>
                    <a:pt x="2488" y="342"/>
                  </a:cubicBezTo>
                  <a:cubicBezTo>
                    <a:pt x="2146" y="137"/>
                    <a:pt x="1735" y="0"/>
                    <a:pt x="1324"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1" name="Google Shape;5087;p38">
              <a:extLst>
                <a:ext uri="{FF2B5EF4-FFF2-40B4-BE49-F238E27FC236}">
                  <a16:creationId xmlns:a16="http://schemas.microsoft.com/office/drawing/2014/main" id="{0BABE212-692F-A78E-DFAF-5051A7578B33}"/>
                </a:ext>
              </a:extLst>
            </p:cNvPr>
            <p:cNvSpPr/>
            <p:nvPr/>
          </p:nvSpPr>
          <p:spPr>
            <a:xfrm>
              <a:off x="6798183" y="1635055"/>
              <a:ext cx="585138" cy="677825"/>
            </a:xfrm>
            <a:custGeom>
              <a:avLst/>
              <a:gdLst/>
              <a:ahLst/>
              <a:cxnLst/>
              <a:rect l="l" t="t" r="r" b="b"/>
              <a:pathLst>
                <a:path w="20909" h="24221" extrusionOk="0">
                  <a:moveTo>
                    <a:pt x="19995" y="5616"/>
                  </a:moveTo>
                  <a:cubicBezTo>
                    <a:pt x="19995" y="5622"/>
                    <a:pt x="19997" y="5628"/>
                    <a:pt x="19999" y="5634"/>
                  </a:cubicBezTo>
                  <a:lnTo>
                    <a:pt x="19999" y="5634"/>
                  </a:lnTo>
                  <a:cubicBezTo>
                    <a:pt x="19998" y="5628"/>
                    <a:pt x="19997" y="5622"/>
                    <a:pt x="19995" y="5616"/>
                  </a:cubicBezTo>
                  <a:close/>
                  <a:moveTo>
                    <a:pt x="17644" y="1"/>
                  </a:moveTo>
                  <a:cubicBezTo>
                    <a:pt x="17599" y="1"/>
                    <a:pt x="17553" y="23"/>
                    <a:pt x="17507" y="46"/>
                  </a:cubicBezTo>
                  <a:cubicBezTo>
                    <a:pt x="17462" y="92"/>
                    <a:pt x="17416" y="138"/>
                    <a:pt x="17416" y="206"/>
                  </a:cubicBezTo>
                  <a:cubicBezTo>
                    <a:pt x="17393" y="252"/>
                    <a:pt x="17416" y="343"/>
                    <a:pt x="17439" y="389"/>
                  </a:cubicBezTo>
                  <a:cubicBezTo>
                    <a:pt x="18009" y="1028"/>
                    <a:pt x="18489" y="1758"/>
                    <a:pt x="18877" y="2511"/>
                  </a:cubicBezTo>
                  <a:cubicBezTo>
                    <a:pt x="18877" y="2489"/>
                    <a:pt x="18854" y="2466"/>
                    <a:pt x="18854" y="2443"/>
                  </a:cubicBezTo>
                  <a:lnTo>
                    <a:pt x="18854" y="2443"/>
                  </a:lnTo>
                  <a:cubicBezTo>
                    <a:pt x="19376" y="3464"/>
                    <a:pt x="19763" y="4553"/>
                    <a:pt x="20014" y="5665"/>
                  </a:cubicBezTo>
                  <a:lnTo>
                    <a:pt x="20014" y="5665"/>
                  </a:lnTo>
                  <a:cubicBezTo>
                    <a:pt x="20010" y="5655"/>
                    <a:pt x="20003" y="5645"/>
                    <a:pt x="19999" y="5634"/>
                  </a:cubicBezTo>
                  <a:lnTo>
                    <a:pt x="19999" y="5634"/>
                  </a:lnTo>
                  <a:cubicBezTo>
                    <a:pt x="20293" y="6952"/>
                    <a:pt x="20406" y="8293"/>
                    <a:pt x="20338" y="9656"/>
                  </a:cubicBezTo>
                  <a:cubicBezTo>
                    <a:pt x="20338" y="9633"/>
                    <a:pt x="20338" y="9610"/>
                    <a:pt x="20338" y="9587"/>
                  </a:cubicBezTo>
                  <a:cubicBezTo>
                    <a:pt x="20292" y="10911"/>
                    <a:pt x="20041" y="12235"/>
                    <a:pt x="19653" y="13513"/>
                  </a:cubicBezTo>
                  <a:cubicBezTo>
                    <a:pt x="19470" y="14038"/>
                    <a:pt x="19265" y="14563"/>
                    <a:pt x="19037" y="15065"/>
                  </a:cubicBezTo>
                  <a:cubicBezTo>
                    <a:pt x="18785" y="15590"/>
                    <a:pt x="18512" y="16070"/>
                    <a:pt x="18192" y="16549"/>
                  </a:cubicBezTo>
                  <a:lnTo>
                    <a:pt x="18238" y="16503"/>
                  </a:lnTo>
                  <a:lnTo>
                    <a:pt x="18238" y="16503"/>
                  </a:lnTo>
                  <a:cubicBezTo>
                    <a:pt x="17530" y="17576"/>
                    <a:pt x="16686" y="18535"/>
                    <a:pt x="15750" y="19379"/>
                  </a:cubicBezTo>
                  <a:lnTo>
                    <a:pt x="15795" y="19334"/>
                  </a:lnTo>
                  <a:lnTo>
                    <a:pt x="15795" y="19334"/>
                  </a:lnTo>
                  <a:cubicBezTo>
                    <a:pt x="14745" y="20292"/>
                    <a:pt x="13581" y="21091"/>
                    <a:pt x="12326" y="21753"/>
                  </a:cubicBezTo>
                  <a:cubicBezTo>
                    <a:pt x="12349" y="21730"/>
                    <a:pt x="12372" y="21730"/>
                    <a:pt x="12372" y="21707"/>
                  </a:cubicBezTo>
                  <a:lnTo>
                    <a:pt x="12372" y="21707"/>
                  </a:lnTo>
                  <a:cubicBezTo>
                    <a:pt x="11002" y="22415"/>
                    <a:pt x="9564" y="22940"/>
                    <a:pt x="8058" y="23282"/>
                  </a:cubicBezTo>
                  <a:cubicBezTo>
                    <a:pt x="6761" y="23573"/>
                    <a:pt x="5432" y="23732"/>
                    <a:pt x="4098" y="23732"/>
                  </a:cubicBezTo>
                  <a:cubicBezTo>
                    <a:pt x="3858" y="23732"/>
                    <a:pt x="3618" y="23726"/>
                    <a:pt x="3378" y="23716"/>
                  </a:cubicBezTo>
                  <a:lnTo>
                    <a:pt x="3447" y="23716"/>
                  </a:lnTo>
                  <a:cubicBezTo>
                    <a:pt x="2967" y="23693"/>
                    <a:pt x="2511" y="23648"/>
                    <a:pt x="2032" y="23579"/>
                  </a:cubicBezTo>
                  <a:cubicBezTo>
                    <a:pt x="1415" y="23511"/>
                    <a:pt x="822" y="23374"/>
                    <a:pt x="206" y="23237"/>
                  </a:cubicBezTo>
                  <a:cubicBezTo>
                    <a:pt x="187" y="23231"/>
                    <a:pt x="169" y="23228"/>
                    <a:pt x="151" y="23228"/>
                  </a:cubicBezTo>
                  <a:cubicBezTo>
                    <a:pt x="102" y="23228"/>
                    <a:pt x="56" y="23249"/>
                    <a:pt x="23" y="23282"/>
                  </a:cubicBezTo>
                  <a:cubicBezTo>
                    <a:pt x="46" y="23305"/>
                    <a:pt x="69" y="23328"/>
                    <a:pt x="69" y="23374"/>
                  </a:cubicBezTo>
                  <a:cubicBezTo>
                    <a:pt x="46" y="23465"/>
                    <a:pt x="23" y="23556"/>
                    <a:pt x="0" y="23648"/>
                  </a:cubicBezTo>
                  <a:cubicBezTo>
                    <a:pt x="23" y="23693"/>
                    <a:pt x="69" y="23716"/>
                    <a:pt x="114" y="23716"/>
                  </a:cubicBezTo>
                  <a:cubicBezTo>
                    <a:pt x="639" y="23830"/>
                    <a:pt x="1141" y="23944"/>
                    <a:pt x="1666" y="24036"/>
                  </a:cubicBezTo>
                  <a:cubicBezTo>
                    <a:pt x="2054" y="24081"/>
                    <a:pt x="2443" y="24127"/>
                    <a:pt x="2853" y="24173"/>
                  </a:cubicBezTo>
                  <a:cubicBezTo>
                    <a:pt x="3333" y="24201"/>
                    <a:pt x="3821" y="24220"/>
                    <a:pt x="4313" y="24220"/>
                  </a:cubicBezTo>
                  <a:cubicBezTo>
                    <a:pt x="4617" y="24220"/>
                    <a:pt x="4922" y="24213"/>
                    <a:pt x="5227" y="24195"/>
                  </a:cubicBezTo>
                  <a:cubicBezTo>
                    <a:pt x="6802" y="24104"/>
                    <a:pt x="8377" y="23785"/>
                    <a:pt x="9884" y="23305"/>
                  </a:cubicBezTo>
                  <a:cubicBezTo>
                    <a:pt x="12874" y="22324"/>
                    <a:pt x="15636" y="20543"/>
                    <a:pt x="17644" y="18101"/>
                  </a:cubicBezTo>
                  <a:cubicBezTo>
                    <a:pt x="18146" y="17508"/>
                    <a:pt x="18603" y="16868"/>
                    <a:pt x="19014" y="16184"/>
                  </a:cubicBezTo>
                  <a:cubicBezTo>
                    <a:pt x="19379" y="15545"/>
                    <a:pt x="19698" y="14860"/>
                    <a:pt x="19950" y="14152"/>
                  </a:cubicBezTo>
                  <a:cubicBezTo>
                    <a:pt x="20223" y="13422"/>
                    <a:pt x="20406" y="12669"/>
                    <a:pt x="20566" y="11915"/>
                  </a:cubicBezTo>
                  <a:cubicBezTo>
                    <a:pt x="20726" y="11139"/>
                    <a:pt x="20794" y="10340"/>
                    <a:pt x="20840" y="9564"/>
                  </a:cubicBezTo>
                  <a:cubicBezTo>
                    <a:pt x="20908" y="7989"/>
                    <a:pt x="20726" y="6392"/>
                    <a:pt x="20315" y="4862"/>
                  </a:cubicBezTo>
                  <a:cubicBezTo>
                    <a:pt x="19904" y="3379"/>
                    <a:pt x="19265" y="1964"/>
                    <a:pt x="18329" y="708"/>
                  </a:cubicBezTo>
                  <a:cubicBezTo>
                    <a:pt x="18192" y="503"/>
                    <a:pt x="18032" y="297"/>
                    <a:pt x="17850" y="115"/>
                  </a:cubicBezTo>
                  <a:cubicBezTo>
                    <a:pt x="17804" y="46"/>
                    <a:pt x="17758" y="23"/>
                    <a:pt x="17690" y="1"/>
                  </a:cubicBezTo>
                  <a:close/>
                </a:path>
              </a:pathLst>
            </a:custGeom>
            <a:solidFill>
              <a:srgbClr val="705A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2" name="Google Shape;5088;p38">
              <a:extLst>
                <a:ext uri="{FF2B5EF4-FFF2-40B4-BE49-F238E27FC236}">
                  <a16:creationId xmlns:a16="http://schemas.microsoft.com/office/drawing/2014/main" id="{798C45F8-AD31-EAC5-968A-DF1A29BD224B}"/>
                </a:ext>
              </a:extLst>
            </p:cNvPr>
            <p:cNvSpPr/>
            <p:nvPr/>
          </p:nvSpPr>
          <p:spPr>
            <a:xfrm>
              <a:off x="7118836" y="1237108"/>
              <a:ext cx="401809" cy="493432"/>
            </a:xfrm>
            <a:custGeom>
              <a:avLst/>
              <a:gdLst/>
              <a:ahLst/>
              <a:cxnLst/>
              <a:rect l="l" t="t" r="r" b="b"/>
              <a:pathLst>
                <a:path w="14358" h="17632" extrusionOk="0">
                  <a:moveTo>
                    <a:pt x="13741" y="6780"/>
                  </a:moveTo>
                  <a:cubicBezTo>
                    <a:pt x="13741" y="6798"/>
                    <a:pt x="13741" y="6816"/>
                    <a:pt x="13753" y="6835"/>
                  </a:cubicBezTo>
                  <a:lnTo>
                    <a:pt x="13753" y="6835"/>
                  </a:lnTo>
                  <a:cubicBezTo>
                    <a:pt x="13749" y="6816"/>
                    <a:pt x="13745" y="6798"/>
                    <a:pt x="13741" y="6780"/>
                  </a:cubicBezTo>
                  <a:close/>
                  <a:moveTo>
                    <a:pt x="9017" y="4543"/>
                  </a:moveTo>
                  <a:lnTo>
                    <a:pt x="9017" y="4543"/>
                  </a:lnTo>
                  <a:cubicBezTo>
                    <a:pt x="8971" y="4771"/>
                    <a:pt x="8902" y="4999"/>
                    <a:pt x="8834" y="5227"/>
                  </a:cubicBezTo>
                  <a:cubicBezTo>
                    <a:pt x="8834" y="5205"/>
                    <a:pt x="8834" y="5205"/>
                    <a:pt x="8834" y="5205"/>
                  </a:cubicBezTo>
                  <a:cubicBezTo>
                    <a:pt x="8834" y="5205"/>
                    <a:pt x="8834" y="5227"/>
                    <a:pt x="8811" y="5227"/>
                  </a:cubicBezTo>
                  <a:cubicBezTo>
                    <a:pt x="8651" y="5730"/>
                    <a:pt x="8446" y="6209"/>
                    <a:pt x="8172" y="6665"/>
                  </a:cubicBezTo>
                  <a:cubicBezTo>
                    <a:pt x="8058" y="6825"/>
                    <a:pt x="7944" y="6985"/>
                    <a:pt x="7807" y="7122"/>
                  </a:cubicBezTo>
                  <a:cubicBezTo>
                    <a:pt x="7738" y="7168"/>
                    <a:pt x="7670" y="7213"/>
                    <a:pt x="7601" y="7259"/>
                  </a:cubicBezTo>
                  <a:cubicBezTo>
                    <a:pt x="7556" y="7282"/>
                    <a:pt x="7510" y="7305"/>
                    <a:pt x="7464" y="7305"/>
                  </a:cubicBezTo>
                  <a:lnTo>
                    <a:pt x="7282" y="7305"/>
                  </a:lnTo>
                  <a:cubicBezTo>
                    <a:pt x="7236" y="7282"/>
                    <a:pt x="7190" y="7259"/>
                    <a:pt x="7168" y="7236"/>
                  </a:cubicBezTo>
                  <a:cubicBezTo>
                    <a:pt x="7076" y="7190"/>
                    <a:pt x="7031" y="7122"/>
                    <a:pt x="6962" y="7053"/>
                  </a:cubicBezTo>
                  <a:cubicBezTo>
                    <a:pt x="6871" y="6962"/>
                    <a:pt x="6802" y="6848"/>
                    <a:pt x="6734" y="6734"/>
                  </a:cubicBezTo>
                  <a:cubicBezTo>
                    <a:pt x="6711" y="6665"/>
                    <a:pt x="6688" y="6597"/>
                    <a:pt x="6665" y="6529"/>
                  </a:cubicBezTo>
                  <a:cubicBezTo>
                    <a:pt x="6643" y="6460"/>
                    <a:pt x="6643" y="6414"/>
                    <a:pt x="6643" y="6346"/>
                  </a:cubicBezTo>
                  <a:cubicBezTo>
                    <a:pt x="6643" y="6277"/>
                    <a:pt x="6665" y="6209"/>
                    <a:pt x="6688" y="6140"/>
                  </a:cubicBezTo>
                  <a:cubicBezTo>
                    <a:pt x="6711" y="6026"/>
                    <a:pt x="6757" y="5935"/>
                    <a:pt x="6825" y="5867"/>
                  </a:cubicBezTo>
                  <a:cubicBezTo>
                    <a:pt x="6917" y="5707"/>
                    <a:pt x="7031" y="5570"/>
                    <a:pt x="7168" y="5456"/>
                  </a:cubicBezTo>
                  <a:cubicBezTo>
                    <a:pt x="7373" y="5273"/>
                    <a:pt x="7624" y="5113"/>
                    <a:pt x="7875" y="4976"/>
                  </a:cubicBezTo>
                  <a:cubicBezTo>
                    <a:pt x="8240" y="4794"/>
                    <a:pt x="8628" y="4634"/>
                    <a:pt x="9017" y="4543"/>
                  </a:cubicBezTo>
                  <a:close/>
                  <a:moveTo>
                    <a:pt x="10523" y="11482"/>
                  </a:moveTo>
                  <a:cubicBezTo>
                    <a:pt x="10660" y="11504"/>
                    <a:pt x="10797" y="11527"/>
                    <a:pt x="10934" y="11550"/>
                  </a:cubicBezTo>
                  <a:cubicBezTo>
                    <a:pt x="11048" y="11596"/>
                    <a:pt x="11139" y="11641"/>
                    <a:pt x="11253" y="11710"/>
                  </a:cubicBezTo>
                  <a:cubicBezTo>
                    <a:pt x="11345" y="11755"/>
                    <a:pt x="11413" y="11847"/>
                    <a:pt x="11504" y="11915"/>
                  </a:cubicBezTo>
                  <a:cubicBezTo>
                    <a:pt x="11550" y="11984"/>
                    <a:pt x="11596" y="12052"/>
                    <a:pt x="11641" y="12121"/>
                  </a:cubicBezTo>
                  <a:cubicBezTo>
                    <a:pt x="11482" y="12189"/>
                    <a:pt x="11322" y="12235"/>
                    <a:pt x="11162" y="12280"/>
                  </a:cubicBezTo>
                  <a:cubicBezTo>
                    <a:pt x="11048" y="12303"/>
                    <a:pt x="10911" y="12303"/>
                    <a:pt x="10774" y="12303"/>
                  </a:cubicBezTo>
                  <a:cubicBezTo>
                    <a:pt x="10660" y="12303"/>
                    <a:pt x="10546" y="12280"/>
                    <a:pt x="10409" y="12235"/>
                  </a:cubicBezTo>
                  <a:cubicBezTo>
                    <a:pt x="10295" y="12212"/>
                    <a:pt x="10181" y="12144"/>
                    <a:pt x="10066" y="12075"/>
                  </a:cubicBezTo>
                  <a:cubicBezTo>
                    <a:pt x="9998" y="12029"/>
                    <a:pt x="9930" y="11984"/>
                    <a:pt x="9884" y="11915"/>
                  </a:cubicBezTo>
                  <a:cubicBezTo>
                    <a:pt x="9838" y="11870"/>
                    <a:pt x="9815" y="11847"/>
                    <a:pt x="9793" y="11801"/>
                  </a:cubicBezTo>
                  <a:cubicBezTo>
                    <a:pt x="9793" y="11778"/>
                    <a:pt x="9770" y="11755"/>
                    <a:pt x="9770" y="11733"/>
                  </a:cubicBezTo>
                  <a:cubicBezTo>
                    <a:pt x="9770" y="11733"/>
                    <a:pt x="9770" y="11710"/>
                    <a:pt x="9770" y="11710"/>
                  </a:cubicBezTo>
                  <a:cubicBezTo>
                    <a:pt x="9770" y="11687"/>
                    <a:pt x="9770" y="11687"/>
                    <a:pt x="9770" y="11687"/>
                  </a:cubicBezTo>
                  <a:cubicBezTo>
                    <a:pt x="9770" y="11664"/>
                    <a:pt x="9770" y="11664"/>
                    <a:pt x="9793" y="11664"/>
                  </a:cubicBezTo>
                  <a:cubicBezTo>
                    <a:pt x="9793" y="11641"/>
                    <a:pt x="9793" y="11641"/>
                    <a:pt x="9793" y="11641"/>
                  </a:cubicBezTo>
                  <a:cubicBezTo>
                    <a:pt x="9815" y="11619"/>
                    <a:pt x="9838" y="11596"/>
                    <a:pt x="9861" y="11596"/>
                  </a:cubicBezTo>
                  <a:cubicBezTo>
                    <a:pt x="9930" y="11550"/>
                    <a:pt x="9998" y="11550"/>
                    <a:pt x="10066" y="11527"/>
                  </a:cubicBezTo>
                  <a:cubicBezTo>
                    <a:pt x="10203" y="11504"/>
                    <a:pt x="10363" y="11482"/>
                    <a:pt x="10523" y="11482"/>
                  </a:cubicBezTo>
                  <a:close/>
                  <a:moveTo>
                    <a:pt x="5182" y="0"/>
                  </a:moveTo>
                  <a:cubicBezTo>
                    <a:pt x="4999" y="0"/>
                    <a:pt x="4794" y="0"/>
                    <a:pt x="4611" y="23"/>
                  </a:cubicBezTo>
                  <a:cubicBezTo>
                    <a:pt x="4269" y="69"/>
                    <a:pt x="3904" y="160"/>
                    <a:pt x="3584" y="274"/>
                  </a:cubicBezTo>
                  <a:cubicBezTo>
                    <a:pt x="3242" y="389"/>
                    <a:pt x="2922" y="548"/>
                    <a:pt x="2648" y="731"/>
                  </a:cubicBezTo>
                  <a:cubicBezTo>
                    <a:pt x="2352" y="913"/>
                    <a:pt x="2078" y="1119"/>
                    <a:pt x="1827" y="1370"/>
                  </a:cubicBezTo>
                  <a:cubicBezTo>
                    <a:pt x="1073" y="2055"/>
                    <a:pt x="548" y="2991"/>
                    <a:pt x="274" y="3972"/>
                  </a:cubicBezTo>
                  <a:cubicBezTo>
                    <a:pt x="1" y="4999"/>
                    <a:pt x="69" y="6095"/>
                    <a:pt x="411" y="7076"/>
                  </a:cubicBezTo>
                  <a:cubicBezTo>
                    <a:pt x="447" y="7185"/>
                    <a:pt x="555" y="7250"/>
                    <a:pt x="655" y="7250"/>
                  </a:cubicBezTo>
                  <a:cubicBezTo>
                    <a:pt x="681" y="7250"/>
                    <a:pt x="707" y="7246"/>
                    <a:pt x="731" y="7236"/>
                  </a:cubicBezTo>
                  <a:cubicBezTo>
                    <a:pt x="868" y="7190"/>
                    <a:pt x="936" y="7053"/>
                    <a:pt x="891" y="6917"/>
                  </a:cubicBezTo>
                  <a:cubicBezTo>
                    <a:pt x="822" y="6734"/>
                    <a:pt x="754" y="6529"/>
                    <a:pt x="708" y="6323"/>
                  </a:cubicBezTo>
                  <a:cubicBezTo>
                    <a:pt x="617" y="5935"/>
                    <a:pt x="594" y="5524"/>
                    <a:pt x="594" y="5113"/>
                  </a:cubicBezTo>
                  <a:cubicBezTo>
                    <a:pt x="617" y="4680"/>
                    <a:pt x="708" y="4246"/>
                    <a:pt x="845" y="3812"/>
                  </a:cubicBezTo>
                  <a:cubicBezTo>
                    <a:pt x="982" y="3379"/>
                    <a:pt x="1165" y="2991"/>
                    <a:pt x="1416" y="2625"/>
                  </a:cubicBezTo>
                  <a:cubicBezTo>
                    <a:pt x="1644" y="2260"/>
                    <a:pt x="1918" y="1941"/>
                    <a:pt x="2215" y="1644"/>
                  </a:cubicBezTo>
                  <a:cubicBezTo>
                    <a:pt x="2511" y="1393"/>
                    <a:pt x="2854" y="1165"/>
                    <a:pt x="3196" y="982"/>
                  </a:cubicBezTo>
                  <a:cubicBezTo>
                    <a:pt x="3538" y="799"/>
                    <a:pt x="3904" y="662"/>
                    <a:pt x="4269" y="594"/>
                  </a:cubicBezTo>
                  <a:lnTo>
                    <a:pt x="4200" y="594"/>
                  </a:lnTo>
                  <a:cubicBezTo>
                    <a:pt x="4588" y="503"/>
                    <a:pt x="4976" y="480"/>
                    <a:pt x="5387" y="480"/>
                  </a:cubicBezTo>
                  <a:cubicBezTo>
                    <a:pt x="5821" y="503"/>
                    <a:pt x="6255" y="594"/>
                    <a:pt x="6688" y="731"/>
                  </a:cubicBezTo>
                  <a:cubicBezTo>
                    <a:pt x="7008" y="822"/>
                    <a:pt x="7305" y="959"/>
                    <a:pt x="7601" y="1142"/>
                  </a:cubicBezTo>
                  <a:cubicBezTo>
                    <a:pt x="7830" y="1302"/>
                    <a:pt x="8058" y="1484"/>
                    <a:pt x="8240" y="1712"/>
                  </a:cubicBezTo>
                  <a:cubicBezTo>
                    <a:pt x="8423" y="1918"/>
                    <a:pt x="8583" y="2146"/>
                    <a:pt x="8720" y="2374"/>
                  </a:cubicBezTo>
                  <a:cubicBezTo>
                    <a:pt x="8834" y="2648"/>
                    <a:pt x="8925" y="2922"/>
                    <a:pt x="8994" y="3196"/>
                  </a:cubicBezTo>
                  <a:cubicBezTo>
                    <a:pt x="9039" y="3356"/>
                    <a:pt x="9062" y="3516"/>
                    <a:pt x="9085" y="3675"/>
                  </a:cubicBezTo>
                  <a:cubicBezTo>
                    <a:pt x="9085" y="3789"/>
                    <a:pt x="9108" y="3881"/>
                    <a:pt x="9085" y="3995"/>
                  </a:cubicBezTo>
                  <a:lnTo>
                    <a:pt x="9085" y="4018"/>
                  </a:lnTo>
                  <a:cubicBezTo>
                    <a:pt x="8880" y="4063"/>
                    <a:pt x="8651" y="4132"/>
                    <a:pt x="8446" y="4200"/>
                  </a:cubicBezTo>
                  <a:cubicBezTo>
                    <a:pt x="8035" y="4337"/>
                    <a:pt x="7670" y="4520"/>
                    <a:pt x="7305" y="4748"/>
                  </a:cubicBezTo>
                  <a:cubicBezTo>
                    <a:pt x="7008" y="4931"/>
                    <a:pt x="6734" y="5159"/>
                    <a:pt x="6506" y="5433"/>
                  </a:cubicBezTo>
                  <a:cubicBezTo>
                    <a:pt x="6323" y="5684"/>
                    <a:pt x="6186" y="5981"/>
                    <a:pt x="6163" y="6277"/>
                  </a:cubicBezTo>
                  <a:cubicBezTo>
                    <a:pt x="6141" y="6460"/>
                    <a:pt x="6163" y="6620"/>
                    <a:pt x="6209" y="6780"/>
                  </a:cubicBezTo>
                  <a:cubicBezTo>
                    <a:pt x="6277" y="6962"/>
                    <a:pt x="6392" y="7145"/>
                    <a:pt x="6529" y="7305"/>
                  </a:cubicBezTo>
                  <a:cubicBezTo>
                    <a:pt x="6665" y="7487"/>
                    <a:pt x="6848" y="7670"/>
                    <a:pt x="7076" y="7738"/>
                  </a:cubicBezTo>
                  <a:cubicBezTo>
                    <a:pt x="7186" y="7787"/>
                    <a:pt x="7297" y="7810"/>
                    <a:pt x="7407" y="7810"/>
                  </a:cubicBezTo>
                  <a:cubicBezTo>
                    <a:pt x="7502" y="7810"/>
                    <a:pt x="7597" y="7793"/>
                    <a:pt x="7693" y="7761"/>
                  </a:cubicBezTo>
                  <a:cubicBezTo>
                    <a:pt x="7898" y="7670"/>
                    <a:pt x="8081" y="7533"/>
                    <a:pt x="8218" y="7396"/>
                  </a:cubicBezTo>
                  <a:cubicBezTo>
                    <a:pt x="8400" y="7213"/>
                    <a:pt x="8537" y="7008"/>
                    <a:pt x="8674" y="6802"/>
                  </a:cubicBezTo>
                  <a:cubicBezTo>
                    <a:pt x="8948" y="6323"/>
                    <a:pt x="9153" y="5821"/>
                    <a:pt x="9313" y="5296"/>
                  </a:cubicBezTo>
                  <a:cubicBezTo>
                    <a:pt x="9382" y="5068"/>
                    <a:pt x="9450" y="4817"/>
                    <a:pt x="9496" y="4588"/>
                  </a:cubicBezTo>
                  <a:cubicBezTo>
                    <a:pt x="9519" y="4520"/>
                    <a:pt x="9519" y="4474"/>
                    <a:pt x="9541" y="4429"/>
                  </a:cubicBezTo>
                  <a:cubicBezTo>
                    <a:pt x="9798" y="4377"/>
                    <a:pt x="10068" y="4352"/>
                    <a:pt x="10341" y="4352"/>
                  </a:cubicBezTo>
                  <a:cubicBezTo>
                    <a:pt x="10432" y="4352"/>
                    <a:pt x="10523" y="4354"/>
                    <a:pt x="10614" y="4360"/>
                  </a:cubicBezTo>
                  <a:cubicBezTo>
                    <a:pt x="11025" y="4383"/>
                    <a:pt x="11413" y="4429"/>
                    <a:pt x="11778" y="4543"/>
                  </a:cubicBezTo>
                  <a:lnTo>
                    <a:pt x="11710" y="4543"/>
                  </a:lnTo>
                  <a:cubicBezTo>
                    <a:pt x="11984" y="4611"/>
                    <a:pt x="12235" y="4748"/>
                    <a:pt x="12486" y="4885"/>
                  </a:cubicBezTo>
                  <a:cubicBezTo>
                    <a:pt x="12669" y="5022"/>
                    <a:pt x="12851" y="5182"/>
                    <a:pt x="13011" y="5342"/>
                  </a:cubicBezTo>
                  <a:cubicBezTo>
                    <a:pt x="13171" y="5524"/>
                    <a:pt x="13308" y="5707"/>
                    <a:pt x="13422" y="5912"/>
                  </a:cubicBezTo>
                  <a:cubicBezTo>
                    <a:pt x="13582" y="6209"/>
                    <a:pt x="13673" y="6529"/>
                    <a:pt x="13764" y="6848"/>
                  </a:cubicBezTo>
                  <a:cubicBezTo>
                    <a:pt x="13760" y="6844"/>
                    <a:pt x="13756" y="6839"/>
                    <a:pt x="13753" y="6835"/>
                  </a:cubicBezTo>
                  <a:lnTo>
                    <a:pt x="13753" y="6835"/>
                  </a:lnTo>
                  <a:cubicBezTo>
                    <a:pt x="13835" y="7227"/>
                    <a:pt x="13855" y="7621"/>
                    <a:pt x="13855" y="8035"/>
                  </a:cubicBezTo>
                  <a:cubicBezTo>
                    <a:pt x="13810" y="8583"/>
                    <a:pt x="13719" y="9108"/>
                    <a:pt x="13559" y="9633"/>
                  </a:cubicBezTo>
                  <a:cubicBezTo>
                    <a:pt x="13559" y="9638"/>
                    <a:pt x="13559" y="9644"/>
                    <a:pt x="13559" y="9656"/>
                  </a:cubicBezTo>
                  <a:cubicBezTo>
                    <a:pt x="13399" y="10089"/>
                    <a:pt x="13216" y="10500"/>
                    <a:pt x="12965" y="10888"/>
                  </a:cubicBezTo>
                  <a:cubicBezTo>
                    <a:pt x="12783" y="11162"/>
                    <a:pt x="12577" y="11413"/>
                    <a:pt x="12349" y="11641"/>
                  </a:cubicBezTo>
                  <a:cubicBezTo>
                    <a:pt x="12258" y="11710"/>
                    <a:pt x="12166" y="11801"/>
                    <a:pt x="12075" y="11870"/>
                  </a:cubicBezTo>
                  <a:cubicBezTo>
                    <a:pt x="12007" y="11778"/>
                    <a:pt x="11961" y="11710"/>
                    <a:pt x="11892" y="11619"/>
                  </a:cubicBezTo>
                  <a:cubicBezTo>
                    <a:pt x="11756" y="11459"/>
                    <a:pt x="11596" y="11345"/>
                    <a:pt x="11436" y="11231"/>
                  </a:cubicBezTo>
                  <a:cubicBezTo>
                    <a:pt x="11253" y="11139"/>
                    <a:pt x="11048" y="11071"/>
                    <a:pt x="10865" y="11025"/>
                  </a:cubicBezTo>
                  <a:cubicBezTo>
                    <a:pt x="10728" y="11002"/>
                    <a:pt x="10597" y="10991"/>
                    <a:pt x="10466" y="10991"/>
                  </a:cubicBezTo>
                  <a:cubicBezTo>
                    <a:pt x="10335" y="10991"/>
                    <a:pt x="10203" y="11002"/>
                    <a:pt x="10066" y="11025"/>
                  </a:cubicBezTo>
                  <a:cubicBezTo>
                    <a:pt x="9793" y="11071"/>
                    <a:pt x="9496" y="11162"/>
                    <a:pt x="9359" y="11413"/>
                  </a:cubicBezTo>
                  <a:cubicBezTo>
                    <a:pt x="9290" y="11527"/>
                    <a:pt x="9268" y="11619"/>
                    <a:pt x="9268" y="11733"/>
                  </a:cubicBezTo>
                  <a:cubicBezTo>
                    <a:pt x="9268" y="11847"/>
                    <a:pt x="9336" y="11984"/>
                    <a:pt x="9382" y="12075"/>
                  </a:cubicBezTo>
                  <a:cubicBezTo>
                    <a:pt x="9450" y="12189"/>
                    <a:pt x="9519" y="12258"/>
                    <a:pt x="9610" y="12349"/>
                  </a:cubicBezTo>
                  <a:cubicBezTo>
                    <a:pt x="9724" y="12440"/>
                    <a:pt x="9838" y="12532"/>
                    <a:pt x="9975" y="12577"/>
                  </a:cubicBezTo>
                  <a:cubicBezTo>
                    <a:pt x="10249" y="12737"/>
                    <a:pt x="10569" y="12805"/>
                    <a:pt x="10888" y="12805"/>
                  </a:cubicBezTo>
                  <a:cubicBezTo>
                    <a:pt x="11208" y="12805"/>
                    <a:pt x="11527" y="12691"/>
                    <a:pt x="11824" y="12554"/>
                  </a:cubicBezTo>
                  <a:cubicBezTo>
                    <a:pt x="11847" y="12600"/>
                    <a:pt x="11847" y="12623"/>
                    <a:pt x="11847" y="12669"/>
                  </a:cubicBezTo>
                  <a:cubicBezTo>
                    <a:pt x="11915" y="12920"/>
                    <a:pt x="11938" y="13171"/>
                    <a:pt x="11915" y="13422"/>
                  </a:cubicBezTo>
                  <a:cubicBezTo>
                    <a:pt x="11915" y="13427"/>
                    <a:pt x="11915" y="13433"/>
                    <a:pt x="11915" y="13445"/>
                  </a:cubicBezTo>
                  <a:cubicBezTo>
                    <a:pt x="11892" y="13833"/>
                    <a:pt x="11824" y="14198"/>
                    <a:pt x="11710" y="14563"/>
                  </a:cubicBezTo>
                  <a:cubicBezTo>
                    <a:pt x="11710" y="14574"/>
                    <a:pt x="11710" y="14580"/>
                    <a:pt x="11710" y="14586"/>
                  </a:cubicBezTo>
                  <a:cubicBezTo>
                    <a:pt x="11573" y="14974"/>
                    <a:pt x="11390" y="15362"/>
                    <a:pt x="11162" y="15727"/>
                  </a:cubicBezTo>
                  <a:cubicBezTo>
                    <a:pt x="10979" y="15978"/>
                    <a:pt x="10774" y="16229"/>
                    <a:pt x="10523" y="16457"/>
                  </a:cubicBezTo>
                  <a:cubicBezTo>
                    <a:pt x="10340" y="16617"/>
                    <a:pt x="10158" y="16754"/>
                    <a:pt x="9930" y="16868"/>
                  </a:cubicBezTo>
                  <a:cubicBezTo>
                    <a:pt x="9747" y="16960"/>
                    <a:pt x="9564" y="17028"/>
                    <a:pt x="9359" y="17074"/>
                  </a:cubicBezTo>
                  <a:cubicBezTo>
                    <a:pt x="9153" y="17119"/>
                    <a:pt x="8948" y="17142"/>
                    <a:pt x="8743" y="17142"/>
                  </a:cubicBezTo>
                  <a:cubicBezTo>
                    <a:pt x="8583" y="17119"/>
                    <a:pt x="8423" y="17097"/>
                    <a:pt x="8263" y="17074"/>
                  </a:cubicBezTo>
                  <a:cubicBezTo>
                    <a:pt x="8240" y="17051"/>
                    <a:pt x="8195" y="17028"/>
                    <a:pt x="8172" y="17005"/>
                  </a:cubicBezTo>
                  <a:cubicBezTo>
                    <a:pt x="8149" y="16994"/>
                    <a:pt x="8121" y="16988"/>
                    <a:pt x="8089" y="16988"/>
                  </a:cubicBezTo>
                  <a:cubicBezTo>
                    <a:pt x="8058" y="16988"/>
                    <a:pt x="8024" y="16994"/>
                    <a:pt x="7989" y="17005"/>
                  </a:cubicBezTo>
                  <a:cubicBezTo>
                    <a:pt x="7921" y="17028"/>
                    <a:pt x="7875" y="17074"/>
                    <a:pt x="7852" y="17119"/>
                  </a:cubicBezTo>
                  <a:cubicBezTo>
                    <a:pt x="7832" y="17159"/>
                    <a:pt x="7830" y="17217"/>
                    <a:pt x="7830" y="17261"/>
                  </a:cubicBezTo>
                  <a:lnTo>
                    <a:pt x="7830" y="17261"/>
                  </a:lnTo>
                  <a:cubicBezTo>
                    <a:pt x="7830" y="17260"/>
                    <a:pt x="7830" y="17258"/>
                    <a:pt x="7830" y="17256"/>
                  </a:cubicBezTo>
                  <a:cubicBezTo>
                    <a:pt x="7830" y="17256"/>
                    <a:pt x="7830" y="17279"/>
                    <a:pt x="7830" y="17279"/>
                  </a:cubicBezTo>
                  <a:cubicBezTo>
                    <a:pt x="7830" y="17274"/>
                    <a:pt x="7830" y="17268"/>
                    <a:pt x="7830" y="17261"/>
                  </a:cubicBezTo>
                  <a:lnTo>
                    <a:pt x="7830" y="17261"/>
                  </a:lnTo>
                  <a:cubicBezTo>
                    <a:pt x="7831" y="17327"/>
                    <a:pt x="7853" y="17371"/>
                    <a:pt x="7875" y="17393"/>
                  </a:cubicBezTo>
                  <a:cubicBezTo>
                    <a:pt x="7898" y="17439"/>
                    <a:pt x="7944" y="17485"/>
                    <a:pt x="7989" y="17507"/>
                  </a:cubicBezTo>
                  <a:cubicBezTo>
                    <a:pt x="8035" y="17530"/>
                    <a:pt x="8126" y="17530"/>
                    <a:pt x="8195" y="17553"/>
                  </a:cubicBezTo>
                  <a:cubicBezTo>
                    <a:pt x="8332" y="17576"/>
                    <a:pt x="8446" y="17599"/>
                    <a:pt x="8583" y="17622"/>
                  </a:cubicBezTo>
                  <a:cubicBezTo>
                    <a:pt x="8656" y="17628"/>
                    <a:pt x="8728" y="17631"/>
                    <a:pt x="8799" y="17631"/>
                  </a:cubicBezTo>
                  <a:cubicBezTo>
                    <a:pt x="8970" y="17631"/>
                    <a:pt x="9136" y="17615"/>
                    <a:pt x="9313" y="17599"/>
                  </a:cubicBezTo>
                  <a:cubicBezTo>
                    <a:pt x="9793" y="17507"/>
                    <a:pt x="10226" y="17302"/>
                    <a:pt x="10591" y="17028"/>
                  </a:cubicBezTo>
                  <a:cubicBezTo>
                    <a:pt x="10979" y="16754"/>
                    <a:pt x="11299" y="16389"/>
                    <a:pt x="11550" y="16001"/>
                  </a:cubicBezTo>
                  <a:cubicBezTo>
                    <a:pt x="11687" y="15796"/>
                    <a:pt x="11824" y="15567"/>
                    <a:pt x="11915" y="15339"/>
                  </a:cubicBezTo>
                  <a:cubicBezTo>
                    <a:pt x="12029" y="15134"/>
                    <a:pt x="12121" y="14905"/>
                    <a:pt x="12189" y="14654"/>
                  </a:cubicBezTo>
                  <a:cubicBezTo>
                    <a:pt x="12326" y="14221"/>
                    <a:pt x="12395" y="13764"/>
                    <a:pt x="12417" y="13308"/>
                  </a:cubicBezTo>
                  <a:cubicBezTo>
                    <a:pt x="12417" y="12965"/>
                    <a:pt x="12372" y="12623"/>
                    <a:pt x="12281" y="12326"/>
                  </a:cubicBezTo>
                  <a:cubicBezTo>
                    <a:pt x="12417" y="12212"/>
                    <a:pt x="12554" y="12121"/>
                    <a:pt x="12691" y="11984"/>
                  </a:cubicBezTo>
                  <a:cubicBezTo>
                    <a:pt x="13194" y="11527"/>
                    <a:pt x="13559" y="10934"/>
                    <a:pt x="13833" y="10318"/>
                  </a:cubicBezTo>
                  <a:cubicBezTo>
                    <a:pt x="14107" y="9678"/>
                    <a:pt x="14266" y="8994"/>
                    <a:pt x="14312" y="8309"/>
                  </a:cubicBezTo>
                  <a:cubicBezTo>
                    <a:pt x="14335" y="7989"/>
                    <a:pt x="14358" y="7670"/>
                    <a:pt x="14312" y="7327"/>
                  </a:cubicBezTo>
                  <a:cubicBezTo>
                    <a:pt x="14289" y="7031"/>
                    <a:pt x="14243" y="6734"/>
                    <a:pt x="14152" y="6460"/>
                  </a:cubicBezTo>
                  <a:cubicBezTo>
                    <a:pt x="14038" y="5981"/>
                    <a:pt x="13810" y="5524"/>
                    <a:pt x="13490" y="5136"/>
                  </a:cubicBezTo>
                  <a:cubicBezTo>
                    <a:pt x="13194" y="4771"/>
                    <a:pt x="12806" y="4497"/>
                    <a:pt x="12395" y="4292"/>
                  </a:cubicBezTo>
                  <a:cubicBezTo>
                    <a:pt x="12007" y="4086"/>
                    <a:pt x="11573" y="3972"/>
                    <a:pt x="11116" y="3904"/>
                  </a:cubicBezTo>
                  <a:cubicBezTo>
                    <a:pt x="10910" y="3873"/>
                    <a:pt x="10704" y="3860"/>
                    <a:pt x="10498" y="3860"/>
                  </a:cubicBezTo>
                  <a:cubicBezTo>
                    <a:pt x="10248" y="3860"/>
                    <a:pt x="9997" y="3879"/>
                    <a:pt x="9747" y="3904"/>
                  </a:cubicBezTo>
                  <a:cubicBezTo>
                    <a:pt x="9701" y="3904"/>
                    <a:pt x="9633" y="3904"/>
                    <a:pt x="9587" y="3926"/>
                  </a:cubicBezTo>
                  <a:cubicBezTo>
                    <a:pt x="9587" y="3653"/>
                    <a:pt x="9541" y="3379"/>
                    <a:pt x="9473" y="3105"/>
                  </a:cubicBezTo>
                  <a:cubicBezTo>
                    <a:pt x="9405" y="2762"/>
                    <a:pt x="9290" y="2420"/>
                    <a:pt x="9108" y="2100"/>
                  </a:cubicBezTo>
                  <a:cubicBezTo>
                    <a:pt x="8948" y="1804"/>
                    <a:pt x="8765" y="1530"/>
                    <a:pt x="8537" y="1279"/>
                  </a:cubicBezTo>
                  <a:cubicBezTo>
                    <a:pt x="8309" y="1050"/>
                    <a:pt x="8035" y="845"/>
                    <a:pt x="7738" y="662"/>
                  </a:cubicBezTo>
                  <a:cubicBezTo>
                    <a:pt x="7145" y="297"/>
                    <a:pt x="6437" y="92"/>
                    <a:pt x="5730" y="23"/>
                  </a:cubicBezTo>
                  <a:cubicBezTo>
                    <a:pt x="5547" y="0"/>
                    <a:pt x="5364" y="0"/>
                    <a:pt x="5182" y="0"/>
                  </a:cubicBezTo>
                  <a:close/>
                </a:path>
              </a:pathLst>
            </a:custGeom>
            <a:solidFill>
              <a:srgbClr val="705A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3" name="Google Shape;5089;p38">
              <a:extLst>
                <a:ext uri="{FF2B5EF4-FFF2-40B4-BE49-F238E27FC236}">
                  <a16:creationId xmlns:a16="http://schemas.microsoft.com/office/drawing/2014/main" id="{048C1E25-113A-C62D-C74C-788F5BF912CD}"/>
                </a:ext>
              </a:extLst>
            </p:cNvPr>
            <p:cNvSpPr/>
            <p:nvPr/>
          </p:nvSpPr>
          <p:spPr>
            <a:xfrm>
              <a:off x="6557373" y="1824121"/>
              <a:ext cx="118181" cy="126520"/>
            </a:xfrm>
            <a:custGeom>
              <a:avLst/>
              <a:gdLst/>
              <a:ahLst/>
              <a:cxnLst/>
              <a:rect l="l" t="t" r="r" b="b"/>
              <a:pathLst>
                <a:path w="4223" h="4521" extrusionOk="0">
                  <a:moveTo>
                    <a:pt x="3949" y="1"/>
                  </a:moveTo>
                  <a:cubicBezTo>
                    <a:pt x="3835" y="1"/>
                    <a:pt x="3743" y="92"/>
                    <a:pt x="3721" y="206"/>
                  </a:cubicBezTo>
                  <a:cubicBezTo>
                    <a:pt x="3698" y="320"/>
                    <a:pt x="3652" y="412"/>
                    <a:pt x="3629" y="526"/>
                  </a:cubicBezTo>
                  <a:cubicBezTo>
                    <a:pt x="3584" y="663"/>
                    <a:pt x="3538" y="800"/>
                    <a:pt x="3470" y="914"/>
                  </a:cubicBezTo>
                  <a:cubicBezTo>
                    <a:pt x="3447" y="960"/>
                    <a:pt x="3401" y="1005"/>
                    <a:pt x="3378" y="1051"/>
                  </a:cubicBezTo>
                  <a:cubicBezTo>
                    <a:pt x="3355" y="1074"/>
                    <a:pt x="3333" y="1097"/>
                    <a:pt x="3310" y="1097"/>
                  </a:cubicBezTo>
                  <a:cubicBezTo>
                    <a:pt x="3287" y="1097"/>
                    <a:pt x="3287" y="1119"/>
                    <a:pt x="3264" y="1119"/>
                  </a:cubicBezTo>
                  <a:lnTo>
                    <a:pt x="3196" y="1119"/>
                  </a:lnTo>
                  <a:cubicBezTo>
                    <a:pt x="3150" y="1119"/>
                    <a:pt x="3104" y="1119"/>
                    <a:pt x="3059" y="1097"/>
                  </a:cubicBezTo>
                  <a:cubicBezTo>
                    <a:pt x="2922" y="1051"/>
                    <a:pt x="2762" y="982"/>
                    <a:pt x="2625" y="891"/>
                  </a:cubicBezTo>
                  <a:cubicBezTo>
                    <a:pt x="2442" y="800"/>
                    <a:pt x="2260" y="708"/>
                    <a:pt x="2054" y="640"/>
                  </a:cubicBezTo>
                  <a:cubicBezTo>
                    <a:pt x="1884" y="564"/>
                    <a:pt x="1698" y="520"/>
                    <a:pt x="1510" y="520"/>
                  </a:cubicBezTo>
                  <a:cubicBezTo>
                    <a:pt x="1471" y="520"/>
                    <a:pt x="1432" y="522"/>
                    <a:pt x="1392" y="526"/>
                  </a:cubicBezTo>
                  <a:cubicBezTo>
                    <a:pt x="1119" y="549"/>
                    <a:pt x="867" y="663"/>
                    <a:pt x="662" y="823"/>
                  </a:cubicBezTo>
                  <a:cubicBezTo>
                    <a:pt x="411" y="1051"/>
                    <a:pt x="183" y="1325"/>
                    <a:pt x="91" y="1667"/>
                  </a:cubicBezTo>
                  <a:cubicBezTo>
                    <a:pt x="0" y="1987"/>
                    <a:pt x="0" y="2329"/>
                    <a:pt x="91" y="2671"/>
                  </a:cubicBezTo>
                  <a:cubicBezTo>
                    <a:pt x="160" y="3014"/>
                    <a:pt x="297" y="3333"/>
                    <a:pt x="457" y="3630"/>
                  </a:cubicBezTo>
                  <a:cubicBezTo>
                    <a:pt x="639" y="3904"/>
                    <a:pt x="822" y="4178"/>
                    <a:pt x="1050" y="4406"/>
                  </a:cubicBezTo>
                  <a:cubicBezTo>
                    <a:pt x="1096" y="4475"/>
                    <a:pt x="1141" y="4497"/>
                    <a:pt x="1210" y="4520"/>
                  </a:cubicBezTo>
                  <a:cubicBezTo>
                    <a:pt x="1278" y="4520"/>
                    <a:pt x="1347" y="4497"/>
                    <a:pt x="1392" y="4475"/>
                  </a:cubicBezTo>
                  <a:cubicBezTo>
                    <a:pt x="1461" y="4429"/>
                    <a:pt x="1484" y="4361"/>
                    <a:pt x="1484" y="4315"/>
                  </a:cubicBezTo>
                  <a:cubicBezTo>
                    <a:pt x="1507" y="4246"/>
                    <a:pt x="1484" y="4178"/>
                    <a:pt x="1461" y="4132"/>
                  </a:cubicBezTo>
                  <a:cubicBezTo>
                    <a:pt x="1210" y="3881"/>
                    <a:pt x="1027" y="3607"/>
                    <a:pt x="867" y="3333"/>
                  </a:cubicBezTo>
                  <a:cubicBezTo>
                    <a:pt x="730" y="3082"/>
                    <a:pt x="616" y="2831"/>
                    <a:pt x="571" y="2580"/>
                  </a:cubicBezTo>
                  <a:cubicBezTo>
                    <a:pt x="525" y="2420"/>
                    <a:pt x="525" y="2283"/>
                    <a:pt x="525" y="2124"/>
                  </a:cubicBezTo>
                  <a:cubicBezTo>
                    <a:pt x="525" y="2032"/>
                    <a:pt x="525" y="1918"/>
                    <a:pt x="571" y="1804"/>
                  </a:cubicBezTo>
                  <a:cubicBezTo>
                    <a:pt x="594" y="1736"/>
                    <a:pt x="616" y="1644"/>
                    <a:pt x="662" y="1553"/>
                  </a:cubicBezTo>
                  <a:cubicBezTo>
                    <a:pt x="730" y="1462"/>
                    <a:pt x="799" y="1393"/>
                    <a:pt x="867" y="1302"/>
                  </a:cubicBezTo>
                  <a:cubicBezTo>
                    <a:pt x="959" y="1233"/>
                    <a:pt x="1050" y="1165"/>
                    <a:pt x="1141" y="1119"/>
                  </a:cubicBezTo>
                  <a:cubicBezTo>
                    <a:pt x="1210" y="1074"/>
                    <a:pt x="1278" y="1051"/>
                    <a:pt x="1347" y="1028"/>
                  </a:cubicBezTo>
                  <a:cubicBezTo>
                    <a:pt x="1392" y="1028"/>
                    <a:pt x="1461" y="1028"/>
                    <a:pt x="1507" y="1005"/>
                  </a:cubicBezTo>
                  <a:cubicBezTo>
                    <a:pt x="1598" y="1028"/>
                    <a:pt x="1689" y="1028"/>
                    <a:pt x="1780" y="1051"/>
                  </a:cubicBezTo>
                  <a:cubicBezTo>
                    <a:pt x="2009" y="1119"/>
                    <a:pt x="2237" y="1256"/>
                    <a:pt x="2442" y="1370"/>
                  </a:cubicBezTo>
                  <a:cubicBezTo>
                    <a:pt x="2648" y="1462"/>
                    <a:pt x="2876" y="1576"/>
                    <a:pt x="3104" y="1621"/>
                  </a:cubicBezTo>
                  <a:cubicBezTo>
                    <a:pt x="3218" y="1621"/>
                    <a:pt x="3333" y="1621"/>
                    <a:pt x="3447" y="1576"/>
                  </a:cubicBezTo>
                  <a:cubicBezTo>
                    <a:pt x="3561" y="1530"/>
                    <a:pt x="3675" y="1439"/>
                    <a:pt x="3766" y="1348"/>
                  </a:cubicBezTo>
                  <a:cubicBezTo>
                    <a:pt x="3812" y="1302"/>
                    <a:pt x="3835" y="1256"/>
                    <a:pt x="3880" y="1211"/>
                  </a:cubicBezTo>
                  <a:cubicBezTo>
                    <a:pt x="3926" y="1119"/>
                    <a:pt x="3972" y="1028"/>
                    <a:pt x="3994" y="937"/>
                  </a:cubicBezTo>
                  <a:cubicBezTo>
                    <a:pt x="4086" y="731"/>
                    <a:pt x="4154" y="503"/>
                    <a:pt x="4200" y="275"/>
                  </a:cubicBezTo>
                  <a:cubicBezTo>
                    <a:pt x="4223" y="138"/>
                    <a:pt x="4109" y="24"/>
                    <a:pt x="3994" y="1"/>
                  </a:cubicBez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4" name="Google Shape;5090;p38">
              <a:extLst>
                <a:ext uri="{FF2B5EF4-FFF2-40B4-BE49-F238E27FC236}">
                  <a16:creationId xmlns:a16="http://schemas.microsoft.com/office/drawing/2014/main" id="{31DB8019-693E-0E78-D5DA-86682DCDBAFD}"/>
                </a:ext>
              </a:extLst>
            </p:cNvPr>
            <p:cNvSpPr/>
            <p:nvPr/>
          </p:nvSpPr>
          <p:spPr>
            <a:xfrm>
              <a:off x="6363800" y="1629318"/>
              <a:ext cx="652218" cy="654177"/>
            </a:xfrm>
            <a:custGeom>
              <a:avLst/>
              <a:gdLst/>
              <a:ahLst/>
              <a:cxnLst/>
              <a:rect l="l" t="t" r="r" b="b"/>
              <a:pathLst>
                <a:path w="23306" h="23376" extrusionOk="0">
                  <a:moveTo>
                    <a:pt x="19768" y="22004"/>
                  </a:moveTo>
                  <a:cubicBezTo>
                    <a:pt x="19758" y="22004"/>
                    <a:pt x="19752" y="22008"/>
                    <a:pt x="19747" y="22013"/>
                  </a:cubicBezTo>
                  <a:lnTo>
                    <a:pt x="19747" y="22013"/>
                  </a:lnTo>
                  <a:cubicBezTo>
                    <a:pt x="19754" y="22010"/>
                    <a:pt x="19761" y="22007"/>
                    <a:pt x="19768" y="22004"/>
                  </a:cubicBezTo>
                  <a:close/>
                  <a:moveTo>
                    <a:pt x="7008" y="0"/>
                  </a:moveTo>
                  <a:cubicBezTo>
                    <a:pt x="6894" y="23"/>
                    <a:pt x="6803" y="23"/>
                    <a:pt x="6712" y="23"/>
                  </a:cubicBezTo>
                  <a:cubicBezTo>
                    <a:pt x="6643" y="23"/>
                    <a:pt x="6552" y="46"/>
                    <a:pt x="6483" y="46"/>
                  </a:cubicBezTo>
                  <a:cubicBezTo>
                    <a:pt x="6483" y="69"/>
                    <a:pt x="6461" y="69"/>
                    <a:pt x="6461" y="69"/>
                  </a:cubicBezTo>
                  <a:cubicBezTo>
                    <a:pt x="6141" y="799"/>
                    <a:pt x="5707" y="1507"/>
                    <a:pt x="5251" y="2169"/>
                  </a:cubicBezTo>
                  <a:lnTo>
                    <a:pt x="5296" y="2100"/>
                  </a:lnTo>
                  <a:lnTo>
                    <a:pt x="5296" y="2100"/>
                  </a:lnTo>
                  <a:cubicBezTo>
                    <a:pt x="4498" y="3241"/>
                    <a:pt x="3562" y="4291"/>
                    <a:pt x="2694" y="5387"/>
                  </a:cubicBezTo>
                  <a:cubicBezTo>
                    <a:pt x="1850" y="6460"/>
                    <a:pt x="1051" y="7601"/>
                    <a:pt x="572" y="8902"/>
                  </a:cubicBezTo>
                  <a:cubicBezTo>
                    <a:pt x="321" y="9541"/>
                    <a:pt x="138" y="10226"/>
                    <a:pt x="69" y="10933"/>
                  </a:cubicBezTo>
                  <a:cubicBezTo>
                    <a:pt x="1" y="11641"/>
                    <a:pt x="24" y="12371"/>
                    <a:pt x="138" y="13079"/>
                  </a:cubicBezTo>
                  <a:cubicBezTo>
                    <a:pt x="252" y="13718"/>
                    <a:pt x="412" y="14357"/>
                    <a:pt x="640" y="14974"/>
                  </a:cubicBezTo>
                  <a:cubicBezTo>
                    <a:pt x="891" y="15567"/>
                    <a:pt x="1188" y="16160"/>
                    <a:pt x="1530" y="16708"/>
                  </a:cubicBezTo>
                  <a:cubicBezTo>
                    <a:pt x="2238" y="17804"/>
                    <a:pt x="3151" y="18763"/>
                    <a:pt x="4178" y="19584"/>
                  </a:cubicBezTo>
                  <a:cubicBezTo>
                    <a:pt x="5228" y="20429"/>
                    <a:pt x="6415" y="21114"/>
                    <a:pt x="7647" y="21684"/>
                  </a:cubicBezTo>
                  <a:cubicBezTo>
                    <a:pt x="8903" y="22255"/>
                    <a:pt x="10204" y="22666"/>
                    <a:pt x="11551" y="22962"/>
                  </a:cubicBezTo>
                  <a:cubicBezTo>
                    <a:pt x="12727" y="23219"/>
                    <a:pt x="13963" y="23375"/>
                    <a:pt x="15184" y="23375"/>
                  </a:cubicBezTo>
                  <a:cubicBezTo>
                    <a:pt x="15266" y="23375"/>
                    <a:pt x="15349" y="23375"/>
                    <a:pt x="15431" y="23373"/>
                  </a:cubicBezTo>
                  <a:cubicBezTo>
                    <a:pt x="16823" y="23373"/>
                    <a:pt x="18216" y="23168"/>
                    <a:pt x="19517" y="22643"/>
                  </a:cubicBezTo>
                  <a:cubicBezTo>
                    <a:pt x="20201" y="22369"/>
                    <a:pt x="20863" y="22004"/>
                    <a:pt x="21480" y="21593"/>
                  </a:cubicBezTo>
                  <a:cubicBezTo>
                    <a:pt x="22119" y="21159"/>
                    <a:pt x="22689" y="20634"/>
                    <a:pt x="23214" y="20086"/>
                  </a:cubicBezTo>
                  <a:cubicBezTo>
                    <a:pt x="23306" y="19972"/>
                    <a:pt x="23306" y="19813"/>
                    <a:pt x="23214" y="19721"/>
                  </a:cubicBezTo>
                  <a:cubicBezTo>
                    <a:pt x="23164" y="19681"/>
                    <a:pt x="23110" y="19663"/>
                    <a:pt x="23055" y="19663"/>
                  </a:cubicBezTo>
                  <a:cubicBezTo>
                    <a:pt x="22985" y="19663"/>
                    <a:pt x="22913" y="19693"/>
                    <a:pt x="22849" y="19744"/>
                  </a:cubicBezTo>
                  <a:cubicBezTo>
                    <a:pt x="22552" y="20064"/>
                    <a:pt x="22233" y="20383"/>
                    <a:pt x="21868" y="20680"/>
                  </a:cubicBezTo>
                  <a:cubicBezTo>
                    <a:pt x="21234" y="21200"/>
                    <a:pt x="20512" y="21653"/>
                    <a:pt x="19744" y="22016"/>
                  </a:cubicBezTo>
                  <a:lnTo>
                    <a:pt x="19744" y="22016"/>
                  </a:lnTo>
                  <a:cubicBezTo>
                    <a:pt x="19745" y="22015"/>
                    <a:pt x="19746" y="22014"/>
                    <a:pt x="19747" y="22013"/>
                  </a:cubicBezTo>
                  <a:lnTo>
                    <a:pt x="19747" y="22013"/>
                  </a:lnTo>
                  <a:cubicBezTo>
                    <a:pt x="19000" y="22351"/>
                    <a:pt x="18208" y="22598"/>
                    <a:pt x="17394" y="22734"/>
                  </a:cubicBezTo>
                  <a:lnTo>
                    <a:pt x="17348" y="22734"/>
                  </a:lnTo>
                  <a:cubicBezTo>
                    <a:pt x="16680" y="22841"/>
                    <a:pt x="16003" y="22885"/>
                    <a:pt x="15324" y="22885"/>
                  </a:cubicBezTo>
                  <a:cubicBezTo>
                    <a:pt x="14843" y="22885"/>
                    <a:pt x="14361" y="22863"/>
                    <a:pt x="13879" y="22825"/>
                  </a:cubicBezTo>
                  <a:lnTo>
                    <a:pt x="13947" y="22825"/>
                  </a:lnTo>
                  <a:cubicBezTo>
                    <a:pt x="12327" y="22689"/>
                    <a:pt x="10752" y="22323"/>
                    <a:pt x="9222" y="21775"/>
                  </a:cubicBezTo>
                  <a:cubicBezTo>
                    <a:pt x="7784" y="21273"/>
                    <a:pt x="6415" y="20589"/>
                    <a:pt x="5160" y="19698"/>
                  </a:cubicBezTo>
                  <a:lnTo>
                    <a:pt x="5160" y="19698"/>
                  </a:lnTo>
                  <a:lnTo>
                    <a:pt x="5205" y="19744"/>
                  </a:lnTo>
                  <a:cubicBezTo>
                    <a:pt x="4269" y="19082"/>
                    <a:pt x="3402" y="18306"/>
                    <a:pt x="2672" y="17439"/>
                  </a:cubicBezTo>
                  <a:cubicBezTo>
                    <a:pt x="2128" y="16782"/>
                    <a:pt x="1675" y="16058"/>
                    <a:pt x="1311" y="15289"/>
                  </a:cubicBezTo>
                  <a:lnTo>
                    <a:pt x="1311" y="15289"/>
                  </a:lnTo>
                  <a:cubicBezTo>
                    <a:pt x="1314" y="15291"/>
                    <a:pt x="1319" y="15293"/>
                    <a:pt x="1325" y="15293"/>
                  </a:cubicBezTo>
                  <a:cubicBezTo>
                    <a:pt x="1005" y="14586"/>
                    <a:pt x="777" y="13855"/>
                    <a:pt x="640" y="13125"/>
                  </a:cubicBezTo>
                  <a:cubicBezTo>
                    <a:pt x="526" y="12440"/>
                    <a:pt x="503" y="11755"/>
                    <a:pt x="549" y="11070"/>
                  </a:cubicBezTo>
                  <a:lnTo>
                    <a:pt x="549" y="11070"/>
                  </a:lnTo>
                  <a:cubicBezTo>
                    <a:pt x="549" y="11093"/>
                    <a:pt x="549" y="11093"/>
                    <a:pt x="549" y="11116"/>
                  </a:cubicBezTo>
                  <a:cubicBezTo>
                    <a:pt x="594" y="10477"/>
                    <a:pt x="754" y="9861"/>
                    <a:pt x="960" y="9244"/>
                  </a:cubicBezTo>
                  <a:cubicBezTo>
                    <a:pt x="960" y="9244"/>
                    <a:pt x="960" y="9244"/>
                    <a:pt x="960" y="9222"/>
                  </a:cubicBezTo>
                  <a:cubicBezTo>
                    <a:pt x="1302" y="8309"/>
                    <a:pt x="1781" y="7487"/>
                    <a:pt x="2329" y="6688"/>
                  </a:cubicBezTo>
                  <a:lnTo>
                    <a:pt x="2329" y="6688"/>
                  </a:lnTo>
                  <a:lnTo>
                    <a:pt x="2306" y="6756"/>
                  </a:lnTo>
                  <a:cubicBezTo>
                    <a:pt x="3105" y="5615"/>
                    <a:pt x="4018" y="4565"/>
                    <a:pt x="4886" y="3470"/>
                  </a:cubicBezTo>
                  <a:cubicBezTo>
                    <a:pt x="5730" y="2397"/>
                    <a:pt x="6506" y="1278"/>
                    <a:pt x="7008" y="0"/>
                  </a:cubicBezTo>
                  <a:close/>
                </a:path>
              </a:pathLst>
            </a:custGeom>
            <a:solidFill>
              <a:srgbClr val="F7D6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5" name="Google Shape;5091;p38">
              <a:extLst>
                <a:ext uri="{FF2B5EF4-FFF2-40B4-BE49-F238E27FC236}">
                  <a16:creationId xmlns:a16="http://schemas.microsoft.com/office/drawing/2014/main" id="{0D1F25CB-26D0-4A5B-A4F5-370477F82328}"/>
                </a:ext>
              </a:extLst>
            </p:cNvPr>
            <p:cNvSpPr/>
            <p:nvPr/>
          </p:nvSpPr>
          <p:spPr>
            <a:xfrm>
              <a:off x="6545227" y="1630577"/>
              <a:ext cx="28" cy="672"/>
            </a:xfrm>
            <a:custGeom>
              <a:avLst/>
              <a:gdLst/>
              <a:ahLst/>
              <a:cxnLst/>
              <a:rect l="l" t="t" r="r" b="b"/>
              <a:pathLst>
                <a:path w="1" h="24" extrusionOk="0">
                  <a:moveTo>
                    <a:pt x="0" y="24"/>
                  </a:moveTo>
                  <a:cubicBezTo>
                    <a:pt x="0" y="24"/>
                    <a:pt x="0" y="1"/>
                    <a:pt x="0" y="1"/>
                  </a:cubicBezTo>
                  <a:cubicBezTo>
                    <a:pt x="0" y="1"/>
                    <a:pt x="0" y="1"/>
                    <a:pt x="0" y="24"/>
                  </a:cubicBez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6" name="Google Shape;5092;p38">
              <a:extLst>
                <a:ext uri="{FF2B5EF4-FFF2-40B4-BE49-F238E27FC236}">
                  <a16:creationId xmlns:a16="http://schemas.microsoft.com/office/drawing/2014/main" id="{B592DA58-5CA9-FA46-4E80-98B2597541DD}"/>
                </a:ext>
              </a:extLst>
            </p:cNvPr>
            <p:cNvSpPr/>
            <p:nvPr/>
          </p:nvSpPr>
          <p:spPr>
            <a:xfrm>
              <a:off x="6390638" y="1887368"/>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7" name="Google Shape;5093;p38">
              <a:extLst>
                <a:ext uri="{FF2B5EF4-FFF2-40B4-BE49-F238E27FC236}">
                  <a16:creationId xmlns:a16="http://schemas.microsoft.com/office/drawing/2014/main" id="{86CA5E77-0CDE-8469-B7CA-89E314098D21}"/>
                </a:ext>
              </a:extLst>
            </p:cNvPr>
            <p:cNvSpPr/>
            <p:nvPr/>
          </p:nvSpPr>
          <p:spPr>
            <a:xfrm>
              <a:off x="6399593" y="2055362"/>
              <a:ext cx="672" cy="672"/>
            </a:xfrm>
            <a:custGeom>
              <a:avLst/>
              <a:gdLst/>
              <a:ahLst/>
              <a:cxnLst/>
              <a:rect l="l" t="t" r="r" b="b"/>
              <a:pathLst>
                <a:path w="24" h="24" extrusionOk="0">
                  <a:moveTo>
                    <a:pt x="23" y="23"/>
                  </a:moveTo>
                  <a:cubicBezTo>
                    <a:pt x="23" y="23"/>
                    <a:pt x="23" y="23"/>
                    <a:pt x="0" y="1"/>
                  </a:cubicBezTo>
                  <a:cubicBezTo>
                    <a:pt x="23" y="23"/>
                    <a:pt x="23" y="23"/>
                    <a:pt x="23" y="23"/>
                  </a:cubicBez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8" name="Google Shape;5094;p38">
              <a:extLst>
                <a:ext uri="{FF2B5EF4-FFF2-40B4-BE49-F238E27FC236}">
                  <a16:creationId xmlns:a16="http://schemas.microsoft.com/office/drawing/2014/main" id="{FC90AFDB-40EC-DBD4-064F-CFDB28353F2F}"/>
                </a:ext>
              </a:extLst>
            </p:cNvPr>
            <p:cNvSpPr/>
            <p:nvPr/>
          </p:nvSpPr>
          <p:spPr>
            <a:xfrm>
              <a:off x="6400237" y="2056005"/>
              <a:ext cx="28" cy="672"/>
            </a:xfrm>
            <a:custGeom>
              <a:avLst/>
              <a:gdLst/>
              <a:ahLst/>
              <a:cxnLst/>
              <a:rect l="l" t="t" r="r" b="b"/>
              <a:pathLst>
                <a:path w="1" h="24" extrusionOk="0">
                  <a:moveTo>
                    <a:pt x="0" y="23"/>
                  </a:moveTo>
                  <a:cubicBezTo>
                    <a:pt x="0" y="23"/>
                    <a:pt x="0" y="0"/>
                    <a:pt x="0" y="0"/>
                  </a:cubicBezTo>
                  <a:lnTo>
                    <a:pt x="0" y="23"/>
                  </a:ln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9" name="Google Shape;5095;p38">
              <a:extLst>
                <a:ext uri="{FF2B5EF4-FFF2-40B4-BE49-F238E27FC236}">
                  <a16:creationId xmlns:a16="http://schemas.microsoft.com/office/drawing/2014/main" id="{88D77F03-276D-C42E-13AA-B4D7A16E8659}"/>
                </a:ext>
              </a:extLst>
            </p:cNvPr>
            <p:cNvSpPr/>
            <p:nvPr/>
          </p:nvSpPr>
          <p:spPr>
            <a:xfrm>
              <a:off x="6850543" y="2265529"/>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0" name="Google Shape;5096;p38">
              <a:extLst>
                <a:ext uri="{FF2B5EF4-FFF2-40B4-BE49-F238E27FC236}">
                  <a16:creationId xmlns:a16="http://schemas.microsoft.com/office/drawing/2014/main" id="{5F438AB4-7B79-D60A-8621-3EB0AEAD037F}"/>
                </a:ext>
              </a:extLst>
            </p:cNvPr>
            <p:cNvSpPr/>
            <p:nvPr/>
          </p:nvSpPr>
          <p:spPr>
            <a:xfrm>
              <a:off x="7001299" y="2032358"/>
              <a:ext cx="189738" cy="187835"/>
            </a:xfrm>
            <a:custGeom>
              <a:avLst/>
              <a:gdLst/>
              <a:ahLst/>
              <a:cxnLst/>
              <a:rect l="l" t="t" r="r" b="b"/>
              <a:pathLst>
                <a:path w="6780" h="6712" extrusionOk="0">
                  <a:moveTo>
                    <a:pt x="4315" y="1"/>
                  </a:moveTo>
                  <a:cubicBezTo>
                    <a:pt x="4018" y="1"/>
                    <a:pt x="3721" y="69"/>
                    <a:pt x="3447" y="161"/>
                  </a:cubicBezTo>
                  <a:cubicBezTo>
                    <a:pt x="3105" y="275"/>
                    <a:pt x="2740" y="457"/>
                    <a:pt x="2443" y="686"/>
                  </a:cubicBezTo>
                  <a:cubicBezTo>
                    <a:pt x="2420" y="709"/>
                    <a:pt x="2397" y="731"/>
                    <a:pt x="2374" y="754"/>
                  </a:cubicBezTo>
                  <a:cubicBezTo>
                    <a:pt x="2352" y="800"/>
                    <a:pt x="2352" y="845"/>
                    <a:pt x="2329" y="891"/>
                  </a:cubicBezTo>
                  <a:cubicBezTo>
                    <a:pt x="2283" y="982"/>
                    <a:pt x="2238" y="1051"/>
                    <a:pt x="2192" y="1119"/>
                  </a:cubicBezTo>
                  <a:cubicBezTo>
                    <a:pt x="2146" y="1188"/>
                    <a:pt x="2101" y="1233"/>
                    <a:pt x="2078" y="1279"/>
                  </a:cubicBezTo>
                  <a:cubicBezTo>
                    <a:pt x="2032" y="1325"/>
                    <a:pt x="2009" y="1393"/>
                    <a:pt x="1964" y="1439"/>
                  </a:cubicBezTo>
                  <a:cubicBezTo>
                    <a:pt x="1895" y="1530"/>
                    <a:pt x="1804" y="1622"/>
                    <a:pt x="1735" y="1713"/>
                  </a:cubicBezTo>
                  <a:cubicBezTo>
                    <a:pt x="1758" y="1781"/>
                    <a:pt x="1804" y="1850"/>
                    <a:pt x="1872" y="1873"/>
                  </a:cubicBezTo>
                  <a:cubicBezTo>
                    <a:pt x="1909" y="1891"/>
                    <a:pt x="1946" y="1899"/>
                    <a:pt x="1981" y="1899"/>
                  </a:cubicBezTo>
                  <a:cubicBezTo>
                    <a:pt x="2076" y="1899"/>
                    <a:pt x="2158" y="1836"/>
                    <a:pt x="2192" y="1736"/>
                  </a:cubicBezTo>
                  <a:cubicBezTo>
                    <a:pt x="2215" y="1713"/>
                    <a:pt x="2238" y="1667"/>
                    <a:pt x="2260" y="1644"/>
                  </a:cubicBezTo>
                  <a:cubicBezTo>
                    <a:pt x="2352" y="1485"/>
                    <a:pt x="2443" y="1348"/>
                    <a:pt x="2580" y="1233"/>
                  </a:cubicBezTo>
                  <a:cubicBezTo>
                    <a:pt x="2580" y="1233"/>
                    <a:pt x="2580" y="1213"/>
                    <a:pt x="2600" y="1211"/>
                  </a:cubicBezTo>
                  <a:lnTo>
                    <a:pt x="2600" y="1211"/>
                  </a:lnTo>
                  <a:cubicBezTo>
                    <a:pt x="2593" y="1218"/>
                    <a:pt x="2586" y="1226"/>
                    <a:pt x="2580" y="1233"/>
                  </a:cubicBezTo>
                  <a:lnTo>
                    <a:pt x="2603" y="1211"/>
                  </a:lnTo>
                  <a:cubicBezTo>
                    <a:pt x="2602" y="1211"/>
                    <a:pt x="2601" y="1211"/>
                    <a:pt x="2600" y="1211"/>
                  </a:cubicBezTo>
                  <a:lnTo>
                    <a:pt x="2600" y="1211"/>
                  </a:lnTo>
                  <a:cubicBezTo>
                    <a:pt x="2734" y="1063"/>
                    <a:pt x="2908" y="954"/>
                    <a:pt x="3082" y="845"/>
                  </a:cubicBezTo>
                  <a:cubicBezTo>
                    <a:pt x="3287" y="731"/>
                    <a:pt x="3493" y="640"/>
                    <a:pt x="3721" y="594"/>
                  </a:cubicBezTo>
                  <a:cubicBezTo>
                    <a:pt x="3949" y="526"/>
                    <a:pt x="4201" y="480"/>
                    <a:pt x="4452" y="480"/>
                  </a:cubicBezTo>
                  <a:cubicBezTo>
                    <a:pt x="4634" y="480"/>
                    <a:pt x="4840" y="503"/>
                    <a:pt x="5022" y="572"/>
                  </a:cubicBezTo>
                  <a:cubicBezTo>
                    <a:pt x="5182" y="594"/>
                    <a:pt x="5319" y="663"/>
                    <a:pt x="5456" y="731"/>
                  </a:cubicBezTo>
                  <a:cubicBezTo>
                    <a:pt x="5570" y="800"/>
                    <a:pt x="5661" y="891"/>
                    <a:pt x="5775" y="982"/>
                  </a:cubicBezTo>
                  <a:cubicBezTo>
                    <a:pt x="5867" y="1074"/>
                    <a:pt x="5935" y="1188"/>
                    <a:pt x="6004" y="1302"/>
                  </a:cubicBezTo>
                  <a:cubicBezTo>
                    <a:pt x="6072" y="1416"/>
                    <a:pt x="6118" y="1553"/>
                    <a:pt x="6163" y="1713"/>
                  </a:cubicBezTo>
                  <a:cubicBezTo>
                    <a:pt x="6209" y="1895"/>
                    <a:pt x="6232" y="2078"/>
                    <a:pt x="6232" y="2261"/>
                  </a:cubicBezTo>
                  <a:cubicBezTo>
                    <a:pt x="6232" y="2512"/>
                    <a:pt x="6209" y="2740"/>
                    <a:pt x="6141" y="2991"/>
                  </a:cubicBezTo>
                  <a:cubicBezTo>
                    <a:pt x="6049" y="3311"/>
                    <a:pt x="5912" y="3630"/>
                    <a:pt x="5753" y="3927"/>
                  </a:cubicBezTo>
                  <a:cubicBezTo>
                    <a:pt x="5524" y="4292"/>
                    <a:pt x="5273" y="4612"/>
                    <a:pt x="4977" y="4931"/>
                  </a:cubicBezTo>
                  <a:cubicBezTo>
                    <a:pt x="4657" y="5228"/>
                    <a:pt x="4315" y="5479"/>
                    <a:pt x="3949" y="5684"/>
                  </a:cubicBezTo>
                  <a:cubicBezTo>
                    <a:pt x="3653" y="5867"/>
                    <a:pt x="3333" y="6004"/>
                    <a:pt x="2991" y="6095"/>
                  </a:cubicBezTo>
                  <a:cubicBezTo>
                    <a:pt x="2740" y="6164"/>
                    <a:pt x="2466" y="6209"/>
                    <a:pt x="2215" y="6209"/>
                  </a:cubicBezTo>
                  <a:cubicBezTo>
                    <a:pt x="2009" y="6209"/>
                    <a:pt x="1827" y="6187"/>
                    <a:pt x="1621" y="6141"/>
                  </a:cubicBezTo>
                  <a:cubicBezTo>
                    <a:pt x="1439" y="6095"/>
                    <a:pt x="1256" y="6027"/>
                    <a:pt x="1096" y="5935"/>
                  </a:cubicBezTo>
                  <a:cubicBezTo>
                    <a:pt x="936" y="5821"/>
                    <a:pt x="777" y="5707"/>
                    <a:pt x="640" y="5570"/>
                  </a:cubicBezTo>
                  <a:cubicBezTo>
                    <a:pt x="594" y="5502"/>
                    <a:pt x="526" y="5433"/>
                    <a:pt x="457" y="5365"/>
                  </a:cubicBezTo>
                  <a:cubicBezTo>
                    <a:pt x="416" y="5310"/>
                    <a:pt x="341" y="5279"/>
                    <a:pt x="263" y="5279"/>
                  </a:cubicBezTo>
                  <a:cubicBezTo>
                    <a:pt x="212" y="5279"/>
                    <a:pt x="160" y="5292"/>
                    <a:pt x="115" y="5319"/>
                  </a:cubicBezTo>
                  <a:cubicBezTo>
                    <a:pt x="23" y="5411"/>
                    <a:pt x="1" y="5570"/>
                    <a:pt x="69" y="5662"/>
                  </a:cubicBezTo>
                  <a:cubicBezTo>
                    <a:pt x="275" y="5913"/>
                    <a:pt x="480" y="6118"/>
                    <a:pt x="731" y="6278"/>
                  </a:cubicBezTo>
                  <a:cubicBezTo>
                    <a:pt x="982" y="6438"/>
                    <a:pt x="1256" y="6552"/>
                    <a:pt x="1530" y="6620"/>
                  </a:cubicBezTo>
                  <a:cubicBezTo>
                    <a:pt x="1804" y="6689"/>
                    <a:pt x="2078" y="6712"/>
                    <a:pt x="2352" y="6712"/>
                  </a:cubicBezTo>
                  <a:cubicBezTo>
                    <a:pt x="2626" y="6689"/>
                    <a:pt x="2899" y="6643"/>
                    <a:pt x="3173" y="6552"/>
                  </a:cubicBezTo>
                  <a:cubicBezTo>
                    <a:pt x="3744" y="6392"/>
                    <a:pt x="4292" y="6095"/>
                    <a:pt x="4771" y="5753"/>
                  </a:cubicBezTo>
                  <a:cubicBezTo>
                    <a:pt x="5250" y="5388"/>
                    <a:pt x="5684" y="4931"/>
                    <a:pt x="6027" y="4429"/>
                  </a:cubicBezTo>
                  <a:cubicBezTo>
                    <a:pt x="6346" y="3927"/>
                    <a:pt x="6597" y="3379"/>
                    <a:pt x="6688" y="2808"/>
                  </a:cubicBezTo>
                  <a:cubicBezTo>
                    <a:pt x="6780" y="2238"/>
                    <a:pt x="6734" y="1622"/>
                    <a:pt x="6460" y="1119"/>
                  </a:cubicBezTo>
                  <a:cubicBezTo>
                    <a:pt x="6323" y="868"/>
                    <a:pt x="6141" y="640"/>
                    <a:pt x="5912" y="457"/>
                  </a:cubicBezTo>
                  <a:cubicBezTo>
                    <a:pt x="5684" y="275"/>
                    <a:pt x="5433" y="161"/>
                    <a:pt x="5182" y="92"/>
                  </a:cubicBezTo>
                  <a:cubicBezTo>
                    <a:pt x="5045" y="47"/>
                    <a:pt x="4908" y="24"/>
                    <a:pt x="4771" y="24"/>
                  </a:cubicBezTo>
                  <a:cubicBezTo>
                    <a:pt x="4657" y="1"/>
                    <a:pt x="4566" y="1"/>
                    <a:pt x="4452" y="1"/>
                  </a:cubicBez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1" name="Google Shape;5097;p38">
              <a:extLst>
                <a:ext uri="{FF2B5EF4-FFF2-40B4-BE49-F238E27FC236}">
                  <a16:creationId xmlns:a16="http://schemas.microsoft.com/office/drawing/2014/main" id="{431D7862-C3D8-3A00-C371-7D2AAF64B0A4}"/>
                </a:ext>
              </a:extLst>
            </p:cNvPr>
            <p:cNvSpPr/>
            <p:nvPr/>
          </p:nvSpPr>
          <p:spPr>
            <a:xfrm>
              <a:off x="7073472" y="2066863"/>
              <a:ext cx="28" cy="28"/>
            </a:xfrm>
            <a:custGeom>
              <a:avLst/>
              <a:gdLst/>
              <a:ahLst/>
              <a:cxnLst/>
              <a:rect l="l" t="t" r="r" b="b"/>
              <a:pathLst>
                <a:path w="1" h="1" extrusionOk="0">
                  <a:moveTo>
                    <a:pt x="1" y="0"/>
                  </a:moveTo>
                  <a:lnTo>
                    <a:pt x="1" y="0"/>
                  </a:ln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2" name="Google Shape;5098;p38">
              <a:extLst>
                <a:ext uri="{FF2B5EF4-FFF2-40B4-BE49-F238E27FC236}">
                  <a16:creationId xmlns:a16="http://schemas.microsoft.com/office/drawing/2014/main" id="{D5469F28-A530-3A09-43E9-8707854ED4AF}"/>
                </a:ext>
              </a:extLst>
            </p:cNvPr>
            <p:cNvSpPr/>
            <p:nvPr/>
          </p:nvSpPr>
          <p:spPr>
            <a:xfrm>
              <a:off x="7052399" y="2085389"/>
              <a:ext cx="40270" cy="91035"/>
            </a:xfrm>
            <a:custGeom>
              <a:avLst/>
              <a:gdLst/>
              <a:ahLst/>
              <a:cxnLst/>
              <a:rect l="l" t="t" r="r" b="b"/>
              <a:pathLst>
                <a:path w="1439" h="3253" extrusionOk="0">
                  <a:moveTo>
                    <a:pt x="914" y="0"/>
                  </a:moveTo>
                  <a:cubicBezTo>
                    <a:pt x="800" y="46"/>
                    <a:pt x="708" y="206"/>
                    <a:pt x="777" y="320"/>
                  </a:cubicBezTo>
                  <a:cubicBezTo>
                    <a:pt x="822" y="434"/>
                    <a:pt x="868" y="571"/>
                    <a:pt x="891" y="685"/>
                  </a:cubicBezTo>
                  <a:cubicBezTo>
                    <a:pt x="937" y="868"/>
                    <a:pt x="959" y="1073"/>
                    <a:pt x="937" y="1256"/>
                  </a:cubicBezTo>
                  <a:cubicBezTo>
                    <a:pt x="937" y="1461"/>
                    <a:pt x="891" y="1644"/>
                    <a:pt x="845" y="1826"/>
                  </a:cubicBezTo>
                  <a:cubicBezTo>
                    <a:pt x="777" y="2009"/>
                    <a:pt x="708" y="2169"/>
                    <a:pt x="594" y="2329"/>
                  </a:cubicBezTo>
                  <a:cubicBezTo>
                    <a:pt x="526" y="2466"/>
                    <a:pt x="434" y="2557"/>
                    <a:pt x="320" y="2671"/>
                  </a:cubicBezTo>
                  <a:cubicBezTo>
                    <a:pt x="275" y="2717"/>
                    <a:pt x="206" y="2762"/>
                    <a:pt x="138" y="2808"/>
                  </a:cubicBezTo>
                  <a:cubicBezTo>
                    <a:pt x="24" y="2876"/>
                    <a:pt x="1" y="3036"/>
                    <a:pt x="92" y="3150"/>
                  </a:cubicBezTo>
                  <a:cubicBezTo>
                    <a:pt x="132" y="3217"/>
                    <a:pt x="203" y="3252"/>
                    <a:pt x="278" y="3252"/>
                  </a:cubicBezTo>
                  <a:cubicBezTo>
                    <a:pt x="331" y="3252"/>
                    <a:pt x="387" y="3234"/>
                    <a:pt x="434" y="3196"/>
                  </a:cubicBezTo>
                  <a:cubicBezTo>
                    <a:pt x="640" y="3059"/>
                    <a:pt x="845" y="2854"/>
                    <a:pt x="982" y="2648"/>
                  </a:cubicBezTo>
                  <a:cubicBezTo>
                    <a:pt x="1165" y="2374"/>
                    <a:pt x="1279" y="2100"/>
                    <a:pt x="1347" y="1804"/>
                  </a:cubicBezTo>
                  <a:cubicBezTo>
                    <a:pt x="1416" y="1553"/>
                    <a:pt x="1439" y="1256"/>
                    <a:pt x="1439" y="982"/>
                  </a:cubicBezTo>
                  <a:cubicBezTo>
                    <a:pt x="1416" y="685"/>
                    <a:pt x="1347" y="411"/>
                    <a:pt x="1233" y="160"/>
                  </a:cubicBezTo>
                  <a:cubicBezTo>
                    <a:pt x="1210" y="92"/>
                    <a:pt x="1165" y="46"/>
                    <a:pt x="1096" y="23"/>
                  </a:cubicBezTo>
                  <a:cubicBezTo>
                    <a:pt x="1073" y="0"/>
                    <a:pt x="1028" y="0"/>
                    <a:pt x="1005" y="0"/>
                  </a:cubicBez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3" name="Google Shape;5099;p38">
              <a:extLst>
                <a:ext uri="{FF2B5EF4-FFF2-40B4-BE49-F238E27FC236}">
                  <a16:creationId xmlns:a16="http://schemas.microsoft.com/office/drawing/2014/main" id="{93B19C37-CE04-69F3-D548-9A2C91187A8E}"/>
                </a:ext>
              </a:extLst>
            </p:cNvPr>
            <p:cNvSpPr/>
            <p:nvPr/>
          </p:nvSpPr>
          <p:spPr>
            <a:xfrm>
              <a:off x="7081140" y="2087292"/>
              <a:ext cx="61371" cy="36940"/>
            </a:xfrm>
            <a:custGeom>
              <a:avLst/>
              <a:gdLst/>
              <a:ahLst/>
              <a:cxnLst/>
              <a:rect l="l" t="t" r="r" b="b"/>
              <a:pathLst>
                <a:path w="2193" h="1320" extrusionOk="0">
                  <a:moveTo>
                    <a:pt x="1553" y="1"/>
                  </a:moveTo>
                  <a:cubicBezTo>
                    <a:pt x="1325" y="1"/>
                    <a:pt x="1096" y="69"/>
                    <a:pt x="868" y="161"/>
                  </a:cubicBezTo>
                  <a:cubicBezTo>
                    <a:pt x="686" y="252"/>
                    <a:pt x="549" y="366"/>
                    <a:pt x="412" y="480"/>
                  </a:cubicBezTo>
                  <a:cubicBezTo>
                    <a:pt x="252" y="640"/>
                    <a:pt x="138" y="800"/>
                    <a:pt x="24" y="960"/>
                  </a:cubicBezTo>
                  <a:cubicBezTo>
                    <a:pt x="1" y="1028"/>
                    <a:pt x="1" y="1097"/>
                    <a:pt x="24" y="1165"/>
                  </a:cubicBezTo>
                  <a:cubicBezTo>
                    <a:pt x="46" y="1211"/>
                    <a:pt x="92" y="1256"/>
                    <a:pt x="138" y="1302"/>
                  </a:cubicBezTo>
                  <a:cubicBezTo>
                    <a:pt x="172" y="1313"/>
                    <a:pt x="206" y="1319"/>
                    <a:pt x="240" y="1319"/>
                  </a:cubicBezTo>
                  <a:cubicBezTo>
                    <a:pt x="275" y="1319"/>
                    <a:pt x="309" y="1313"/>
                    <a:pt x="343" y="1302"/>
                  </a:cubicBezTo>
                  <a:cubicBezTo>
                    <a:pt x="412" y="1279"/>
                    <a:pt x="434" y="1233"/>
                    <a:pt x="480" y="1188"/>
                  </a:cubicBezTo>
                  <a:cubicBezTo>
                    <a:pt x="480" y="1165"/>
                    <a:pt x="503" y="1142"/>
                    <a:pt x="503" y="1119"/>
                  </a:cubicBezTo>
                  <a:cubicBezTo>
                    <a:pt x="571" y="1028"/>
                    <a:pt x="663" y="914"/>
                    <a:pt x="754" y="845"/>
                  </a:cubicBezTo>
                  <a:cubicBezTo>
                    <a:pt x="845" y="754"/>
                    <a:pt x="937" y="686"/>
                    <a:pt x="1051" y="617"/>
                  </a:cubicBezTo>
                  <a:cubicBezTo>
                    <a:pt x="1142" y="594"/>
                    <a:pt x="1233" y="549"/>
                    <a:pt x="1325" y="526"/>
                  </a:cubicBezTo>
                  <a:cubicBezTo>
                    <a:pt x="1416" y="503"/>
                    <a:pt x="1507" y="503"/>
                    <a:pt x="1599" y="503"/>
                  </a:cubicBezTo>
                  <a:cubicBezTo>
                    <a:pt x="1713" y="503"/>
                    <a:pt x="1804" y="526"/>
                    <a:pt x="1895" y="549"/>
                  </a:cubicBezTo>
                  <a:cubicBezTo>
                    <a:pt x="1914" y="555"/>
                    <a:pt x="1932" y="558"/>
                    <a:pt x="1950" y="558"/>
                  </a:cubicBezTo>
                  <a:cubicBezTo>
                    <a:pt x="1999" y="558"/>
                    <a:pt x="2044" y="536"/>
                    <a:pt x="2078" y="503"/>
                  </a:cubicBezTo>
                  <a:cubicBezTo>
                    <a:pt x="2146" y="480"/>
                    <a:pt x="2169" y="412"/>
                    <a:pt x="2192" y="366"/>
                  </a:cubicBezTo>
                  <a:cubicBezTo>
                    <a:pt x="2192" y="298"/>
                    <a:pt x="2192" y="229"/>
                    <a:pt x="2146" y="161"/>
                  </a:cubicBezTo>
                  <a:cubicBezTo>
                    <a:pt x="2101" y="115"/>
                    <a:pt x="2055" y="92"/>
                    <a:pt x="1987" y="69"/>
                  </a:cubicBezTo>
                  <a:cubicBezTo>
                    <a:pt x="1850" y="24"/>
                    <a:pt x="1713" y="1"/>
                    <a:pt x="1553" y="1"/>
                  </a:cubicBez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4" name="Google Shape;5100;p38">
              <a:extLst>
                <a:ext uri="{FF2B5EF4-FFF2-40B4-BE49-F238E27FC236}">
                  <a16:creationId xmlns:a16="http://schemas.microsoft.com/office/drawing/2014/main" id="{1E7A91EE-BC8A-0B04-B76B-19AAFD84468E}"/>
                </a:ext>
              </a:extLst>
            </p:cNvPr>
            <p:cNvSpPr/>
            <p:nvPr/>
          </p:nvSpPr>
          <p:spPr>
            <a:xfrm>
              <a:off x="6639760" y="2260408"/>
              <a:ext cx="33246" cy="71558"/>
            </a:xfrm>
            <a:custGeom>
              <a:avLst/>
              <a:gdLst/>
              <a:ahLst/>
              <a:cxnLst/>
              <a:rect l="l" t="t" r="r" b="b"/>
              <a:pathLst>
                <a:path w="1188" h="2557" extrusionOk="0">
                  <a:moveTo>
                    <a:pt x="936" y="1"/>
                  </a:moveTo>
                  <a:cubicBezTo>
                    <a:pt x="822" y="1"/>
                    <a:pt x="685" y="92"/>
                    <a:pt x="685" y="206"/>
                  </a:cubicBezTo>
                  <a:cubicBezTo>
                    <a:pt x="662" y="457"/>
                    <a:pt x="594" y="708"/>
                    <a:pt x="526" y="959"/>
                  </a:cubicBezTo>
                  <a:cubicBezTo>
                    <a:pt x="389" y="1324"/>
                    <a:pt x="229" y="1667"/>
                    <a:pt x="1" y="2009"/>
                  </a:cubicBezTo>
                  <a:cubicBezTo>
                    <a:pt x="23" y="2009"/>
                    <a:pt x="46" y="2032"/>
                    <a:pt x="69" y="2055"/>
                  </a:cubicBezTo>
                  <a:cubicBezTo>
                    <a:pt x="115" y="2192"/>
                    <a:pt x="160" y="2329"/>
                    <a:pt x="206" y="2466"/>
                  </a:cubicBezTo>
                  <a:cubicBezTo>
                    <a:pt x="229" y="2511"/>
                    <a:pt x="229" y="2511"/>
                    <a:pt x="229" y="2557"/>
                  </a:cubicBezTo>
                  <a:cubicBezTo>
                    <a:pt x="457" y="2237"/>
                    <a:pt x="640" y="1941"/>
                    <a:pt x="799" y="1598"/>
                  </a:cubicBezTo>
                  <a:cubicBezTo>
                    <a:pt x="982" y="1187"/>
                    <a:pt x="1119" y="731"/>
                    <a:pt x="1165" y="297"/>
                  </a:cubicBezTo>
                  <a:cubicBezTo>
                    <a:pt x="1187" y="160"/>
                    <a:pt x="1096" y="23"/>
                    <a:pt x="959" y="1"/>
                  </a:cubicBezTo>
                  <a:close/>
                </a:path>
              </a:pathLst>
            </a:custGeom>
            <a:solidFill>
              <a:srgbClr val="F7D6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5" name="Google Shape;5101;p38">
              <a:extLst>
                <a:ext uri="{FF2B5EF4-FFF2-40B4-BE49-F238E27FC236}">
                  <a16:creationId xmlns:a16="http://schemas.microsoft.com/office/drawing/2014/main" id="{28623565-522A-2EEB-BE95-4FC8B4802776}"/>
                </a:ext>
              </a:extLst>
            </p:cNvPr>
            <p:cNvSpPr/>
            <p:nvPr/>
          </p:nvSpPr>
          <p:spPr>
            <a:xfrm>
              <a:off x="6788585" y="2271266"/>
              <a:ext cx="24935" cy="110289"/>
            </a:xfrm>
            <a:custGeom>
              <a:avLst/>
              <a:gdLst/>
              <a:ahLst/>
              <a:cxnLst/>
              <a:rect l="l" t="t" r="r" b="b"/>
              <a:pathLst>
                <a:path w="891" h="3941" extrusionOk="0">
                  <a:moveTo>
                    <a:pt x="617" y="1"/>
                  </a:moveTo>
                  <a:cubicBezTo>
                    <a:pt x="503" y="1"/>
                    <a:pt x="412" y="92"/>
                    <a:pt x="389" y="206"/>
                  </a:cubicBezTo>
                  <a:cubicBezTo>
                    <a:pt x="229" y="777"/>
                    <a:pt x="92" y="1370"/>
                    <a:pt x="46" y="1964"/>
                  </a:cubicBezTo>
                  <a:cubicBezTo>
                    <a:pt x="1" y="2260"/>
                    <a:pt x="1" y="2557"/>
                    <a:pt x="24" y="2877"/>
                  </a:cubicBezTo>
                  <a:cubicBezTo>
                    <a:pt x="46" y="3173"/>
                    <a:pt x="115" y="3470"/>
                    <a:pt x="229" y="3767"/>
                  </a:cubicBezTo>
                  <a:cubicBezTo>
                    <a:pt x="265" y="3875"/>
                    <a:pt x="358" y="3941"/>
                    <a:pt x="452" y="3941"/>
                  </a:cubicBezTo>
                  <a:cubicBezTo>
                    <a:pt x="477" y="3941"/>
                    <a:pt x="502" y="3936"/>
                    <a:pt x="526" y="3927"/>
                  </a:cubicBezTo>
                  <a:cubicBezTo>
                    <a:pt x="663" y="3881"/>
                    <a:pt x="731" y="3721"/>
                    <a:pt x="686" y="3607"/>
                  </a:cubicBezTo>
                  <a:cubicBezTo>
                    <a:pt x="640" y="3493"/>
                    <a:pt x="617" y="3379"/>
                    <a:pt x="594" y="3265"/>
                  </a:cubicBezTo>
                  <a:cubicBezTo>
                    <a:pt x="530" y="2965"/>
                    <a:pt x="506" y="2645"/>
                    <a:pt x="503" y="2343"/>
                  </a:cubicBezTo>
                  <a:lnTo>
                    <a:pt x="503" y="2343"/>
                  </a:lnTo>
                  <a:cubicBezTo>
                    <a:pt x="527" y="1639"/>
                    <a:pt x="709" y="957"/>
                    <a:pt x="868" y="297"/>
                  </a:cubicBezTo>
                  <a:cubicBezTo>
                    <a:pt x="891" y="160"/>
                    <a:pt x="800" y="23"/>
                    <a:pt x="663" y="1"/>
                  </a:cubicBezTo>
                  <a:close/>
                </a:path>
              </a:pathLst>
            </a:custGeom>
            <a:solidFill>
              <a:srgbClr val="F7D6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6" name="Google Shape;5102;p38">
              <a:extLst>
                <a:ext uri="{FF2B5EF4-FFF2-40B4-BE49-F238E27FC236}">
                  <a16:creationId xmlns:a16="http://schemas.microsoft.com/office/drawing/2014/main" id="{69CF4377-A354-8922-F1C1-DD53A35833FF}"/>
                </a:ext>
              </a:extLst>
            </p:cNvPr>
            <p:cNvSpPr/>
            <p:nvPr/>
          </p:nvSpPr>
          <p:spPr>
            <a:xfrm>
              <a:off x="6466645" y="1750045"/>
              <a:ext cx="92658" cy="91119"/>
            </a:xfrm>
            <a:custGeom>
              <a:avLst/>
              <a:gdLst/>
              <a:ahLst/>
              <a:cxnLst/>
              <a:rect l="l" t="t" r="r" b="b"/>
              <a:pathLst>
                <a:path w="3311" h="3256" extrusionOk="0">
                  <a:moveTo>
                    <a:pt x="1964" y="0"/>
                  </a:moveTo>
                  <a:cubicBezTo>
                    <a:pt x="1873" y="0"/>
                    <a:pt x="1781" y="23"/>
                    <a:pt x="1690" y="46"/>
                  </a:cubicBezTo>
                  <a:cubicBezTo>
                    <a:pt x="1393" y="91"/>
                    <a:pt x="1119" y="274"/>
                    <a:pt x="914" y="479"/>
                  </a:cubicBezTo>
                  <a:cubicBezTo>
                    <a:pt x="708" y="708"/>
                    <a:pt x="526" y="959"/>
                    <a:pt x="389" y="1233"/>
                  </a:cubicBezTo>
                  <a:cubicBezTo>
                    <a:pt x="252" y="1484"/>
                    <a:pt x="138" y="1735"/>
                    <a:pt x="47" y="2009"/>
                  </a:cubicBezTo>
                  <a:cubicBezTo>
                    <a:pt x="1" y="2146"/>
                    <a:pt x="47" y="2283"/>
                    <a:pt x="183" y="2328"/>
                  </a:cubicBezTo>
                  <a:cubicBezTo>
                    <a:pt x="215" y="2347"/>
                    <a:pt x="250" y="2356"/>
                    <a:pt x="285" y="2356"/>
                  </a:cubicBezTo>
                  <a:cubicBezTo>
                    <a:pt x="377" y="2356"/>
                    <a:pt x="470" y="2297"/>
                    <a:pt x="503" y="2214"/>
                  </a:cubicBezTo>
                  <a:cubicBezTo>
                    <a:pt x="594" y="1917"/>
                    <a:pt x="708" y="1644"/>
                    <a:pt x="868" y="1370"/>
                  </a:cubicBezTo>
                  <a:cubicBezTo>
                    <a:pt x="982" y="1164"/>
                    <a:pt x="1096" y="982"/>
                    <a:pt x="1256" y="822"/>
                  </a:cubicBezTo>
                  <a:cubicBezTo>
                    <a:pt x="1348" y="753"/>
                    <a:pt x="1439" y="685"/>
                    <a:pt x="1530" y="616"/>
                  </a:cubicBezTo>
                  <a:cubicBezTo>
                    <a:pt x="1599" y="594"/>
                    <a:pt x="1667" y="548"/>
                    <a:pt x="1736" y="525"/>
                  </a:cubicBezTo>
                  <a:cubicBezTo>
                    <a:pt x="1804" y="502"/>
                    <a:pt x="1873" y="502"/>
                    <a:pt x="1941" y="502"/>
                  </a:cubicBezTo>
                  <a:cubicBezTo>
                    <a:pt x="2032" y="502"/>
                    <a:pt x="2101" y="502"/>
                    <a:pt x="2192" y="525"/>
                  </a:cubicBezTo>
                  <a:cubicBezTo>
                    <a:pt x="2261" y="548"/>
                    <a:pt x="2352" y="594"/>
                    <a:pt x="2420" y="616"/>
                  </a:cubicBezTo>
                  <a:cubicBezTo>
                    <a:pt x="2489" y="662"/>
                    <a:pt x="2534" y="708"/>
                    <a:pt x="2580" y="753"/>
                  </a:cubicBezTo>
                  <a:cubicBezTo>
                    <a:pt x="2626" y="776"/>
                    <a:pt x="2649" y="822"/>
                    <a:pt x="2694" y="868"/>
                  </a:cubicBezTo>
                  <a:cubicBezTo>
                    <a:pt x="2717" y="936"/>
                    <a:pt x="2740" y="982"/>
                    <a:pt x="2763" y="1050"/>
                  </a:cubicBezTo>
                  <a:cubicBezTo>
                    <a:pt x="2786" y="1141"/>
                    <a:pt x="2786" y="1233"/>
                    <a:pt x="2786" y="1324"/>
                  </a:cubicBezTo>
                  <a:cubicBezTo>
                    <a:pt x="2786" y="1507"/>
                    <a:pt x="2763" y="1712"/>
                    <a:pt x="2717" y="1895"/>
                  </a:cubicBezTo>
                  <a:cubicBezTo>
                    <a:pt x="2626" y="2260"/>
                    <a:pt x="2489" y="2579"/>
                    <a:pt x="2329" y="2922"/>
                  </a:cubicBezTo>
                  <a:cubicBezTo>
                    <a:pt x="2261" y="3036"/>
                    <a:pt x="2352" y="3196"/>
                    <a:pt x="2466" y="3241"/>
                  </a:cubicBezTo>
                  <a:cubicBezTo>
                    <a:pt x="2495" y="3251"/>
                    <a:pt x="2523" y="3256"/>
                    <a:pt x="2550" y="3256"/>
                  </a:cubicBezTo>
                  <a:cubicBezTo>
                    <a:pt x="2650" y="3256"/>
                    <a:pt x="2732" y="3194"/>
                    <a:pt x="2786" y="3104"/>
                  </a:cubicBezTo>
                  <a:cubicBezTo>
                    <a:pt x="3014" y="2602"/>
                    <a:pt x="3219" y="2100"/>
                    <a:pt x="3265" y="1552"/>
                  </a:cubicBezTo>
                  <a:cubicBezTo>
                    <a:pt x="3311" y="1301"/>
                    <a:pt x="3288" y="1027"/>
                    <a:pt x="3174" y="776"/>
                  </a:cubicBezTo>
                  <a:cubicBezTo>
                    <a:pt x="3128" y="662"/>
                    <a:pt x="3059" y="548"/>
                    <a:pt x="2968" y="434"/>
                  </a:cubicBezTo>
                  <a:cubicBezTo>
                    <a:pt x="2854" y="320"/>
                    <a:pt x="2740" y="228"/>
                    <a:pt x="2580" y="160"/>
                  </a:cubicBezTo>
                  <a:cubicBezTo>
                    <a:pt x="2443" y="91"/>
                    <a:pt x="2283" y="46"/>
                    <a:pt x="2124" y="23"/>
                  </a:cubicBezTo>
                  <a:cubicBezTo>
                    <a:pt x="2078" y="0"/>
                    <a:pt x="2009" y="0"/>
                    <a:pt x="1964" y="0"/>
                  </a:cubicBezTo>
                  <a:close/>
                </a:path>
              </a:pathLst>
            </a:custGeom>
            <a:solidFill>
              <a:srgbClr val="3535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7" name="Google Shape;5103;p38">
              <a:extLst>
                <a:ext uri="{FF2B5EF4-FFF2-40B4-BE49-F238E27FC236}">
                  <a16:creationId xmlns:a16="http://schemas.microsoft.com/office/drawing/2014/main" id="{AC721AB8-7A78-7814-F1D5-11A017E0C7E6}"/>
                </a:ext>
              </a:extLst>
            </p:cNvPr>
            <p:cNvSpPr/>
            <p:nvPr/>
          </p:nvSpPr>
          <p:spPr>
            <a:xfrm>
              <a:off x="6735581" y="1836911"/>
              <a:ext cx="125233" cy="114766"/>
            </a:xfrm>
            <a:custGeom>
              <a:avLst/>
              <a:gdLst/>
              <a:ahLst/>
              <a:cxnLst/>
              <a:rect l="l" t="t" r="r" b="b"/>
              <a:pathLst>
                <a:path w="4475" h="4101" extrusionOk="0">
                  <a:moveTo>
                    <a:pt x="2146" y="548"/>
                  </a:moveTo>
                  <a:lnTo>
                    <a:pt x="2123" y="571"/>
                  </a:lnTo>
                  <a:cubicBezTo>
                    <a:pt x="2123" y="571"/>
                    <a:pt x="2146" y="571"/>
                    <a:pt x="2146" y="548"/>
                  </a:cubicBezTo>
                  <a:close/>
                  <a:moveTo>
                    <a:pt x="2557" y="0"/>
                  </a:moveTo>
                  <a:cubicBezTo>
                    <a:pt x="2488" y="0"/>
                    <a:pt x="2420" y="23"/>
                    <a:pt x="2351" y="23"/>
                  </a:cubicBezTo>
                  <a:cubicBezTo>
                    <a:pt x="1986" y="46"/>
                    <a:pt x="1644" y="206"/>
                    <a:pt x="1324" y="411"/>
                  </a:cubicBezTo>
                  <a:cubicBezTo>
                    <a:pt x="1027" y="594"/>
                    <a:pt x="776" y="845"/>
                    <a:pt x="548" y="1119"/>
                  </a:cubicBezTo>
                  <a:cubicBezTo>
                    <a:pt x="320" y="1416"/>
                    <a:pt x="137" y="1735"/>
                    <a:pt x="46" y="2078"/>
                  </a:cubicBezTo>
                  <a:cubicBezTo>
                    <a:pt x="23" y="2146"/>
                    <a:pt x="0" y="2214"/>
                    <a:pt x="46" y="2260"/>
                  </a:cubicBezTo>
                  <a:cubicBezTo>
                    <a:pt x="69" y="2329"/>
                    <a:pt x="114" y="2374"/>
                    <a:pt x="183" y="2397"/>
                  </a:cubicBezTo>
                  <a:cubicBezTo>
                    <a:pt x="211" y="2408"/>
                    <a:pt x="243" y="2414"/>
                    <a:pt x="275" y="2414"/>
                  </a:cubicBezTo>
                  <a:cubicBezTo>
                    <a:pt x="370" y="2414"/>
                    <a:pt x="468" y="2363"/>
                    <a:pt x="502" y="2260"/>
                  </a:cubicBezTo>
                  <a:cubicBezTo>
                    <a:pt x="548" y="2100"/>
                    <a:pt x="617" y="1941"/>
                    <a:pt x="685" y="1781"/>
                  </a:cubicBezTo>
                  <a:cubicBezTo>
                    <a:pt x="822" y="1553"/>
                    <a:pt x="982" y="1347"/>
                    <a:pt x="1164" y="1164"/>
                  </a:cubicBezTo>
                  <a:cubicBezTo>
                    <a:pt x="1324" y="1005"/>
                    <a:pt x="1484" y="868"/>
                    <a:pt x="1689" y="754"/>
                  </a:cubicBezTo>
                  <a:cubicBezTo>
                    <a:pt x="1826" y="685"/>
                    <a:pt x="1986" y="617"/>
                    <a:pt x="2146" y="548"/>
                  </a:cubicBezTo>
                  <a:cubicBezTo>
                    <a:pt x="2283" y="525"/>
                    <a:pt x="2420" y="503"/>
                    <a:pt x="2557" y="503"/>
                  </a:cubicBezTo>
                  <a:cubicBezTo>
                    <a:pt x="2671" y="503"/>
                    <a:pt x="2785" y="525"/>
                    <a:pt x="2876" y="548"/>
                  </a:cubicBezTo>
                  <a:cubicBezTo>
                    <a:pt x="3013" y="571"/>
                    <a:pt x="3127" y="617"/>
                    <a:pt x="3219" y="685"/>
                  </a:cubicBezTo>
                  <a:cubicBezTo>
                    <a:pt x="3356" y="754"/>
                    <a:pt x="3470" y="845"/>
                    <a:pt x="3561" y="936"/>
                  </a:cubicBezTo>
                  <a:cubicBezTo>
                    <a:pt x="3652" y="1028"/>
                    <a:pt x="3721" y="1119"/>
                    <a:pt x="3767" y="1210"/>
                  </a:cubicBezTo>
                  <a:cubicBezTo>
                    <a:pt x="3835" y="1324"/>
                    <a:pt x="3881" y="1438"/>
                    <a:pt x="3903" y="1553"/>
                  </a:cubicBezTo>
                  <a:cubicBezTo>
                    <a:pt x="3949" y="1712"/>
                    <a:pt x="3972" y="1895"/>
                    <a:pt x="3972" y="2078"/>
                  </a:cubicBezTo>
                  <a:cubicBezTo>
                    <a:pt x="3972" y="2420"/>
                    <a:pt x="3926" y="2762"/>
                    <a:pt x="3835" y="3105"/>
                  </a:cubicBezTo>
                  <a:cubicBezTo>
                    <a:pt x="3789" y="3333"/>
                    <a:pt x="3698" y="3538"/>
                    <a:pt x="3630" y="3767"/>
                  </a:cubicBezTo>
                  <a:cubicBezTo>
                    <a:pt x="3584" y="3881"/>
                    <a:pt x="3630" y="4018"/>
                    <a:pt x="3767" y="4086"/>
                  </a:cubicBezTo>
                  <a:cubicBezTo>
                    <a:pt x="3791" y="4096"/>
                    <a:pt x="3817" y="4100"/>
                    <a:pt x="3844" y="4100"/>
                  </a:cubicBezTo>
                  <a:cubicBezTo>
                    <a:pt x="3944" y="4100"/>
                    <a:pt x="4050" y="4039"/>
                    <a:pt x="4086" y="3949"/>
                  </a:cubicBezTo>
                  <a:cubicBezTo>
                    <a:pt x="4200" y="3630"/>
                    <a:pt x="4291" y="3310"/>
                    <a:pt x="4360" y="2991"/>
                  </a:cubicBezTo>
                  <a:cubicBezTo>
                    <a:pt x="4451" y="2625"/>
                    <a:pt x="4474" y="2283"/>
                    <a:pt x="4474" y="1918"/>
                  </a:cubicBezTo>
                  <a:cubicBezTo>
                    <a:pt x="4451" y="1598"/>
                    <a:pt x="4360" y="1256"/>
                    <a:pt x="4200" y="982"/>
                  </a:cubicBezTo>
                  <a:cubicBezTo>
                    <a:pt x="4155" y="891"/>
                    <a:pt x="4109" y="822"/>
                    <a:pt x="4040" y="754"/>
                  </a:cubicBezTo>
                  <a:cubicBezTo>
                    <a:pt x="3995" y="662"/>
                    <a:pt x="3926" y="594"/>
                    <a:pt x="3858" y="525"/>
                  </a:cubicBezTo>
                  <a:cubicBezTo>
                    <a:pt x="3721" y="388"/>
                    <a:pt x="3538" y="297"/>
                    <a:pt x="3356" y="206"/>
                  </a:cubicBezTo>
                  <a:cubicBezTo>
                    <a:pt x="3105" y="69"/>
                    <a:pt x="2831" y="0"/>
                    <a:pt x="2557" y="0"/>
                  </a:cubicBezTo>
                  <a:close/>
                </a:path>
              </a:pathLst>
            </a:custGeom>
            <a:solidFill>
              <a:srgbClr val="3535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8" name="Google Shape;5104;p38">
              <a:extLst>
                <a:ext uri="{FF2B5EF4-FFF2-40B4-BE49-F238E27FC236}">
                  <a16:creationId xmlns:a16="http://schemas.microsoft.com/office/drawing/2014/main" id="{3A4B7055-DEFC-B17C-C551-37E9ABDCBD04}"/>
                </a:ext>
              </a:extLst>
            </p:cNvPr>
            <p:cNvSpPr/>
            <p:nvPr/>
          </p:nvSpPr>
          <p:spPr>
            <a:xfrm>
              <a:off x="6572680" y="1997880"/>
              <a:ext cx="141212" cy="89944"/>
            </a:xfrm>
            <a:custGeom>
              <a:avLst/>
              <a:gdLst/>
              <a:ahLst/>
              <a:cxnLst/>
              <a:rect l="l" t="t" r="r" b="b"/>
              <a:pathLst>
                <a:path w="5046" h="3214" extrusionOk="0">
                  <a:moveTo>
                    <a:pt x="4703" y="0"/>
                  </a:moveTo>
                  <a:cubicBezTo>
                    <a:pt x="4589" y="23"/>
                    <a:pt x="4497" y="137"/>
                    <a:pt x="4497" y="274"/>
                  </a:cubicBezTo>
                  <a:cubicBezTo>
                    <a:pt x="4520" y="388"/>
                    <a:pt x="4520" y="480"/>
                    <a:pt x="4520" y="594"/>
                  </a:cubicBezTo>
                  <a:cubicBezTo>
                    <a:pt x="4520" y="776"/>
                    <a:pt x="4497" y="982"/>
                    <a:pt x="4452" y="1164"/>
                  </a:cubicBezTo>
                  <a:cubicBezTo>
                    <a:pt x="4406" y="1324"/>
                    <a:pt x="4338" y="1484"/>
                    <a:pt x="4246" y="1644"/>
                  </a:cubicBezTo>
                  <a:cubicBezTo>
                    <a:pt x="4155" y="1781"/>
                    <a:pt x="4064" y="1918"/>
                    <a:pt x="3950" y="2055"/>
                  </a:cubicBezTo>
                  <a:cubicBezTo>
                    <a:pt x="3813" y="2192"/>
                    <a:pt x="3653" y="2306"/>
                    <a:pt x="3493" y="2397"/>
                  </a:cubicBezTo>
                  <a:cubicBezTo>
                    <a:pt x="3311" y="2488"/>
                    <a:pt x="3128" y="2580"/>
                    <a:pt x="2923" y="2625"/>
                  </a:cubicBezTo>
                  <a:cubicBezTo>
                    <a:pt x="2717" y="2694"/>
                    <a:pt x="2489" y="2717"/>
                    <a:pt x="2283" y="2717"/>
                  </a:cubicBezTo>
                  <a:cubicBezTo>
                    <a:pt x="2078" y="2717"/>
                    <a:pt x="1895" y="2694"/>
                    <a:pt x="1713" y="2648"/>
                  </a:cubicBezTo>
                  <a:cubicBezTo>
                    <a:pt x="1576" y="2602"/>
                    <a:pt x="1416" y="2534"/>
                    <a:pt x="1279" y="2465"/>
                  </a:cubicBezTo>
                  <a:cubicBezTo>
                    <a:pt x="1165" y="2397"/>
                    <a:pt x="1051" y="2306"/>
                    <a:pt x="960" y="2214"/>
                  </a:cubicBezTo>
                  <a:cubicBezTo>
                    <a:pt x="868" y="2123"/>
                    <a:pt x="800" y="2032"/>
                    <a:pt x="731" y="1918"/>
                  </a:cubicBezTo>
                  <a:cubicBezTo>
                    <a:pt x="663" y="1804"/>
                    <a:pt x="617" y="1689"/>
                    <a:pt x="572" y="1552"/>
                  </a:cubicBezTo>
                  <a:cubicBezTo>
                    <a:pt x="503" y="1347"/>
                    <a:pt x="480" y="1142"/>
                    <a:pt x="480" y="913"/>
                  </a:cubicBezTo>
                  <a:cubicBezTo>
                    <a:pt x="480" y="868"/>
                    <a:pt x="435" y="799"/>
                    <a:pt x="389" y="754"/>
                  </a:cubicBezTo>
                  <a:cubicBezTo>
                    <a:pt x="343" y="731"/>
                    <a:pt x="275" y="708"/>
                    <a:pt x="206" y="708"/>
                  </a:cubicBezTo>
                  <a:cubicBezTo>
                    <a:pt x="138" y="731"/>
                    <a:pt x="92" y="754"/>
                    <a:pt x="47" y="799"/>
                  </a:cubicBezTo>
                  <a:cubicBezTo>
                    <a:pt x="1" y="868"/>
                    <a:pt x="1" y="913"/>
                    <a:pt x="1" y="982"/>
                  </a:cubicBezTo>
                  <a:cubicBezTo>
                    <a:pt x="1" y="1507"/>
                    <a:pt x="138" y="2009"/>
                    <a:pt x="457" y="2397"/>
                  </a:cubicBezTo>
                  <a:cubicBezTo>
                    <a:pt x="594" y="2580"/>
                    <a:pt x="777" y="2739"/>
                    <a:pt x="960" y="2854"/>
                  </a:cubicBezTo>
                  <a:cubicBezTo>
                    <a:pt x="1165" y="2968"/>
                    <a:pt x="1370" y="3059"/>
                    <a:pt x="1621" y="3127"/>
                  </a:cubicBezTo>
                  <a:cubicBezTo>
                    <a:pt x="1838" y="3184"/>
                    <a:pt x="2061" y="3213"/>
                    <a:pt x="2283" y="3213"/>
                  </a:cubicBezTo>
                  <a:cubicBezTo>
                    <a:pt x="2506" y="3213"/>
                    <a:pt x="2728" y="3184"/>
                    <a:pt x="2945" y="3127"/>
                  </a:cubicBezTo>
                  <a:cubicBezTo>
                    <a:pt x="3402" y="3013"/>
                    <a:pt x="3858" y="2808"/>
                    <a:pt x="4201" y="2488"/>
                  </a:cubicBezTo>
                  <a:cubicBezTo>
                    <a:pt x="4475" y="2214"/>
                    <a:pt x="4703" y="1895"/>
                    <a:pt x="4840" y="1530"/>
                  </a:cubicBezTo>
                  <a:cubicBezTo>
                    <a:pt x="5000" y="1119"/>
                    <a:pt x="5045" y="639"/>
                    <a:pt x="5000" y="206"/>
                  </a:cubicBezTo>
                  <a:cubicBezTo>
                    <a:pt x="4977" y="92"/>
                    <a:pt x="4863" y="0"/>
                    <a:pt x="4749" y="0"/>
                  </a:cubicBezTo>
                  <a:close/>
                </a:path>
              </a:pathLst>
            </a:custGeom>
            <a:solidFill>
              <a:srgbClr val="3535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9" name="Google Shape;5105;p38">
              <a:extLst>
                <a:ext uri="{FF2B5EF4-FFF2-40B4-BE49-F238E27FC236}">
                  <a16:creationId xmlns:a16="http://schemas.microsoft.com/office/drawing/2014/main" id="{E5E7D193-7F13-1FF2-51D2-0570872D0203}"/>
                </a:ext>
              </a:extLst>
            </p:cNvPr>
            <p:cNvSpPr/>
            <p:nvPr/>
          </p:nvSpPr>
          <p:spPr>
            <a:xfrm>
              <a:off x="6812232" y="1758972"/>
              <a:ext cx="100942" cy="91091"/>
            </a:xfrm>
            <a:custGeom>
              <a:avLst/>
              <a:gdLst/>
              <a:ahLst/>
              <a:cxnLst/>
              <a:rect l="l" t="t" r="r" b="b"/>
              <a:pathLst>
                <a:path w="3607" h="3255" extrusionOk="0">
                  <a:moveTo>
                    <a:pt x="434" y="1"/>
                  </a:moveTo>
                  <a:cubicBezTo>
                    <a:pt x="229" y="1"/>
                    <a:pt x="69" y="160"/>
                    <a:pt x="23" y="366"/>
                  </a:cubicBezTo>
                  <a:cubicBezTo>
                    <a:pt x="0" y="571"/>
                    <a:pt x="160" y="777"/>
                    <a:pt x="388" y="822"/>
                  </a:cubicBezTo>
                  <a:cubicBezTo>
                    <a:pt x="480" y="822"/>
                    <a:pt x="548" y="845"/>
                    <a:pt x="639" y="868"/>
                  </a:cubicBezTo>
                  <a:cubicBezTo>
                    <a:pt x="822" y="914"/>
                    <a:pt x="1005" y="1005"/>
                    <a:pt x="1187" y="1096"/>
                  </a:cubicBezTo>
                  <a:cubicBezTo>
                    <a:pt x="1438" y="1233"/>
                    <a:pt x="1644" y="1416"/>
                    <a:pt x="1849" y="1621"/>
                  </a:cubicBezTo>
                  <a:cubicBezTo>
                    <a:pt x="2100" y="1872"/>
                    <a:pt x="2306" y="2146"/>
                    <a:pt x="2488" y="2443"/>
                  </a:cubicBezTo>
                  <a:cubicBezTo>
                    <a:pt x="2602" y="2626"/>
                    <a:pt x="2694" y="2808"/>
                    <a:pt x="2762" y="3014"/>
                  </a:cubicBezTo>
                  <a:cubicBezTo>
                    <a:pt x="2830" y="3165"/>
                    <a:pt x="2984" y="3254"/>
                    <a:pt x="3142" y="3254"/>
                  </a:cubicBezTo>
                  <a:cubicBezTo>
                    <a:pt x="3199" y="3254"/>
                    <a:pt x="3256" y="3243"/>
                    <a:pt x="3310" y="3219"/>
                  </a:cubicBezTo>
                  <a:cubicBezTo>
                    <a:pt x="3515" y="3128"/>
                    <a:pt x="3607" y="2900"/>
                    <a:pt x="3515" y="2671"/>
                  </a:cubicBezTo>
                  <a:cubicBezTo>
                    <a:pt x="3401" y="2375"/>
                    <a:pt x="3242" y="2078"/>
                    <a:pt x="3059" y="1804"/>
                  </a:cubicBezTo>
                  <a:cubicBezTo>
                    <a:pt x="2854" y="1507"/>
                    <a:pt x="2625" y="1233"/>
                    <a:pt x="2351" y="959"/>
                  </a:cubicBezTo>
                  <a:cubicBezTo>
                    <a:pt x="1849" y="457"/>
                    <a:pt x="1210" y="92"/>
                    <a:pt x="503" y="1"/>
                  </a:cubicBezTo>
                  <a:close/>
                </a:path>
              </a:pathLst>
            </a:custGeom>
            <a:solidFill>
              <a:srgbClr val="59486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0" name="Google Shape;5106;p38">
              <a:extLst>
                <a:ext uri="{FF2B5EF4-FFF2-40B4-BE49-F238E27FC236}">
                  <a16:creationId xmlns:a16="http://schemas.microsoft.com/office/drawing/2014/main" id="{08B1D255-F7D8-FDBA-222A-35AFC6286EC2}"/>
                </a:ext>
              </a:extLst>
            </p:cNvPr>
            <p:cNvSpPr/>
            <p:nvPr/>
          </p:nvSpPr>
          <p:spPr>
            <a:xfrm>
              <a:off x="6522867" y="1672107"/>
              <a:ext cx="99039" cy="40914"/>
            </a:xfrm>
            <a:custGeom>
              <a:avLst/>
              <a:gdLst/>
              <a:ahLst/>
              <a:cxnLst/>
              <a:rect l="l" t="t" r="r" b="b"/>
              <a:pathLst>
                <a:path w="3539" h="1462" extrusionOk="0">
                  <a:moveTo>
                    <a:pt x="2352" y="0"/>
                  </a:moveTo>
                  <a:cubicBezTo>
                    <a:pt x="2123" y="0"/>
                    <a:pt x="1872" y="23"/>
                    <a:pt x="1644" y="69"/>
                  </a:cubicBezTo>
                  <a:cubicBezTo>
                    <a:pt x="1119" y="183"/>
                    <a:pt x="617" y="411"/>
                    <a:pt x="183" y="731"/>
                  </a:cubicBezTo>
                  <a:cubicBezTo>
                    <a:pt x="0" y="868"/>
                    <a:pt x="0" y="1165"/>
                    <a:pt x="137" y="1324"/>
                  </a:cubicBezTo>
                  <a:cubicBezTo>
                    <a:pt x="206" y="1393"/>
                    <a:pt x="320" y="1461"/>
                    <a:pt x="411" y="1461"/>
                  </a:cubicBezTo>
                  <a:cubicBezTo>
                    <a:pt x="525" y="1461"/>
                    <a:pt x="617" y="1438"/>
                    <a:pt x="708" y="1370"/>
                  </a:cubicBezTo>
                  <a:cubicBezTo>
                    <a:pt x="754" y="1324"/>
                    <a:pt x="799" y="1302"/>
                    <a:pt x="845" y="1279"/>
                  </a:cubicBezTo>
                  <a:cubicBezTo>
                    <a:pt x="1050" y="1142"/>
                    <a:pt x="1256" y="1050"/>
                    <a:pt x="1484" y="959"/>
                  </a:cubicBezTo>
                  <a:cubicBezTo>
                    <a:pt x="1735" y="891"/>
                    <a:pt x="1963" y="845"/>
                    <a:pt x="2215" y="822"/>
                  </a:cubicBezTo>
                  <a:cubicBezTo>
                    <a:pt x="2466" y="822"/>
                    <a:pt x="2717" y="845"/>
                    <a:pt x="2968" y="891"/>
                  </a:cubicBezTo>
                  <a:lnTo>
                    <a:pt x="2991" y="891"/>
                  </a:lnTo>
                  <a:cubicBezTo>
                    <a:pt x="3038" y="900"/>
                    <a:pt x="3081" y="906"/>
                    <a:pt x="3122" y="906"/>
                  </a:cubicBezTo>
                  <a:cubicBezTo>
                    <a:pt x="3180" y="906"/>
                    <a:pt x="3234" y="895"/>
                    <a:pt x="3287" y="868"/>
                  </a:cubicBezTo>
                  <a:cubicBezTo>
                    <a:pt x="3401" y="822"/>
                    <a:pt x="3470" y="731"/>
                    <a:pt x="3516" y="640"/>
                  </a:cubicBezTo>
                  <a:cubicBezTo>
                    <a:pt x="3538" y="525"/>
                    <a:pt x="3538" y="411"/>
                    <a:pt x="3493" y="320"/>
                  </a:cubicBezTo>
                  <a:cubicBezTo>
                    <a:pt x="3447" y="229"/>
                    <a:pt x="3356" y="137"/>
                    <a:pt x="3242" y="115"/>
                  </a:cubicBezTo>
                  <a:cubicBezTo>
                    <a:pt x="2991" y="69"/>
                    <a:pt x="2740" y="23"/>
                    <a:pt x="2488" y="0"/>
                  </a:cubicBezTo>
                  <a:close/>
                </a:path>
              </a:pathLst>
            </a:custGeom>
            <a:solidFill>
              <a:srgbClr val="59486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1" name="Google Shape;5107;p38">
              <a:extLst>
                <a:ext uri="{FF2B5EF4-FFF2-40B4-BE49-F238E27FC236}">
                  <a16:creationId xmlns:a16="http://schemas.microsoft.com/office/drawing/2014/main" id="{0CB6D47F-842F-FAD2-DD61-7F07EF66C109}"/>
                </a:ext>
              </a:extLst>
            </p:cNvPr>
            <p:cNvSpPr/>
            <p:nvPr/>
          </p:nvSpPr>
          <p:spPr>
            <a:xfrm>
              <a:off x="6766868" y="1582051"/>
              <a:ext cx="323898" cy="242098"/>
            </a:xfrm>
            <a:custGeom>
              <a:avLst/>
              <a:gdLst/>
              <a:ahLst/>
              <a:cxnLst/>
              <a:rect l="l" t="t" r="r" b="b"/>
              <a:pathLst>
                <a:path w="11574" h="8651" extrusionOk="0">
                  <a:moveTo>
                    <a:pt x="275" y="0"/>
                  </a:moveTo>
                  <a:cubicBezTo>
                    <a:pt x="206" y="0"/>
                    <a:pt x="138" y="46"/>
                    <a:pt x="92" y="91"/>
                  </a:cubicBezTo>
                  <a:cubicBezTo>
                    <a:pt x="46" y="137"/>
                    <a:pt x="46" y="206"/>
                    <a:pt x="46" y="274"/>
                  </a:cubicBezTo>
                  <a:cubicBezTo>
                    <a:pt x="1" y="936"/>
                    <a:pt x="138" y="1621"/>
                    <a:pt x="366" y="2260"/>
                  </a:cubicBezTo>
                  <a:cubicBezTo>
                    <a:pt x="594" y="2899"/>
                    <a:pt x="937" y="3515"/>
                    <a:pt x="1347" y="4063"/>
                  </a:cubicBezTo>
                  <a:cubicBezTo>
                    <a:pt x="1781" y="4634"/>
                    <a:pt x="2306" y="5159"/>
                    <a:pt x="2854" y="5638"/>
                  </a:cubicBezTo>
                  <a:cubicBezTo>
                    <a:pt x="3402" y="6117"/>
                    <a:pt x="4018" y="6528"/>
                    <a:pt x="4657" y="6916"/>
                  </a:cubicBezTo>
                  <a:cubicBezTo>
                    <a:pt x="5547" y="7464"/>
                    <a:pt x="6529" y="7898"/>
                    <a:pt x="7533" y="8217"/>
                  </a:cubicBezTo>
                  <a:cubicBezTo>
                    <a:pt x="8035" y="8377"/>
                    <a:pt x="8560" y="8468"/>
                    <a:pt x="9062" y="8537"/>
                  </a:cubicBezTo>
                  <a:cubicBezTo>
                    <a:pt x="9450" y="8605"/>
                    <a:pt x="9838" y="8628"/>
                    <a:pt x="10227" y="8651"/>
                  </a:cubicBezTo>
                  <a:cubicBezTo>
                    <a:pt x="10615" y="8651"/>
                    <a:pt x="11003" y="8605"/>
                    <a:pt x="11391" y="8514"/>
                  </a:cubicBezTo>
                  <a:cubicBezTo>
                    <a:pt x="11459" y="8491"/>
                    <a:pt x="11505" y="8445"/>
                    <a:pt x="11550" y="8377"/>
                  </a:cubicBezTo>
                  <a:cubicBezTo>
                    <a:pt x="11573" y="8331"/>
                    <a:pt x="11573" y="8263"/>
                    <a:pt x="11550" y="8194"/>
                  </a:cubicBezTo>
                  <a:cubicBezTo>
                    <a:pt x="11528" y="8126"/>
                    <a:pt x="11482" y="8080"/>
                    <a:pt x="11413" y="8057"/>
                  </a:cubicBezTo>
                  <a:cubicBezTo>
                    <a:pt x="11391" y="8046"/>
                    <a:pt x="11362" y="8040"/>
                    <a:pt x="11331" y="8040"/>
                  </a:cubicBezTo>
                  <a:cubicBezTo>
                    <a:pt x="11299" y="8040"/>
                    <a:pt x="11265" y="8046"/>
                    <a:pt x="11231" y="8057"/>
                  </a:cubicBezTo>
                  <a:lnTo>
                    <a:pt x="11185" y="8057"/>
                  </a:lnTo>
                  <a:cubicBezTo>
                    <a:pt x="10889" y="8127"/>
                    <a:pt x="10579" y="8157"/>
                    <a:pt x="10276" y="8157"/>
                  </a:cubicBezTo>
                  <a:cubicBezTo>
                    <a:pt x="10183" y="8157"/>
                    <a:pt x="10090" y="8154"/>
                    <a:pt x="9998" y="8149"/>
                  </a:cubicBezTo>
                  <a:lnTo>
                    <a:pt x="10067" y="8149"/>
                  </a:lnTo>
                  <a:cubicBezTo>
                    <a:pt x="9542" y="8126"/>
                    <a:pt x="9017" y="8057"/>
                    <a:pt x="8515" y="7966"/>
                  </a:cubicBezTo>
                  <a:cubicBezTo>
                    <a:pt x="8172" y="7898"/>
                    <a:pt x="7830" y="7784"/>
                    <a:pt x="7487" y="7692"/>
                  </a:cubicBezTo>
                  <a:cubicBezTo>
                    <a:pt x="6415" y="7327"/>
                    <a:pt x="5365" y="6825"/>
                    <a:pt x="4406" y="6186"/>
                  </a:cubicBezTo>
                  <a:lnTo>
                    <a:pt x="4406" y="6186"/>
                  </a:lnTo>
                  <a:lnTo>
                    <a:pt x="4475" y="6231"/>
                  </a:lnTo>
                  <a:cubicBezTo>
                    <a:pt x="3630" y="5684"/>
                    <a:pt x="2877" y="5045"/>
                    <a:pt x="2192" y="4314"/>
                  </a:cubicBezTo>
                  <a:lnTo>
                    <a:pt x="2192" y="4314"/>
                  </a:lnTo>
                  <a:lnTo>
                    <a:pt x="2238" y="4360"/>
                  </a:lnTo>
                  <a:cubicBezTo>
                    <a:pt x="1804" y="3880"/>
                    <a:pt x="1439" y="3355"/>
                    <a:pt x="1119" y="2785"/>
                  </a:cubicBezTo>
                  <a:cubicBezTo>
                    <a:pt x="914" y="2374"/>
                    <a:pt x="754" y="1940"/>
                    <a:pt x="640" y="1484"/>
                  </a:cubicBezTo>
                  <a:cubicBezTo>
                    <a:pt x="549" y="1073"/>
                    <a:pt x="503" y="639"/>
                    <a:pt x="526" y="228"/>
                  </a:cubicBezTo>
                  <a:cubicBezTo>
                    <a:pt x="526" y="160"/>
                    <a:pt x="480" y="91"/>
                    <a:pt x="457" y="69"/>
                  </a:cubicBezTo>
                  <a:cubicBezTo>
                    <a:pt x="412" y="23"/>
                    <a:pt x="343" y="0"/>
                    <a:pt x="297" y="0"/>
                  </a:cubicBezTo>
                  <a:close/>
                </a:path>
              </a:pathLst>
            </a:custGeom>
            <a:solidFill>
              <a:srgbClr val="705A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2" name="Google Shape;5108;p38">
              <a:extLst>
                <a:ext uri="{FF2B5EF4-FFF2-40B4-BE49-F238E27FC236}">
                  <a16:creationId xmlns:a16="http://schemas.microsoft.com/office/drawing/2014/main" id="{9B176F42-C816-A72C-20DF-06B76A2CFB0C}"/>
                </a:ext>
              </a:extLst>
            </p:cNvPr>
            <p:cNvSpPr/>
            <p:nvPr/>
          </p:nvSpPr>
          <p:spPr>
            <a:xfrm>
              <a:off x="6975105" y="1810717"/>
              <a:ext cx="110541" cy="293870"/>
            </a:xfrm>
            <a:custGeom>
              <a:avLst/>
              <a:gdLst/>
              <a:ahLst/>
              <a:cxnLst/>
              <a:rect l="l" t="t" r="r" b="b"/>
              <a:pathLst>
                <a:path w="3950" h="10501" extrusionOk="0">
                  <a:moveTo>
                    <a:pt x="1279" y="1"/>
                  </a:moveTo>
                  <a:cubicBezTo>
                    <a:pt x="1142" y="23"/>
                    <a:pt x="1051" y="138"/>
                    <a:pt x="1051" y="274"/>
                  </a:cubicBezTo>
                  <a:cubicBezTo>
                    <a:pt x="1051" y="297"/>
                    <a:pt x="1051" y="297"/>
                    <a:pt x="1051" y="320"/>
                  </a:cubicBezTo>
                  <a:cubicBezTo>
                    <a:pt x="1051" y="548"/>
                    <a:pt x="1005" y="777"/>
                    <a:pt x="959" y="982"/>
                  </a:cubicBezTo>
                  <a:cubicBezTo>
                    <a:pt x="891" y="1347"/>
                    <a:pt x="823" y="1712"/>
                    <a:pt x="754" y="2100"/>
                  </a:cubicBezTo>
                  <a:cubicBezTo>
                    <a:pt x="549" y="3059"/>
                    <a:pt x="366" y="4041"/>
                    <a:pt x="229" y="5022"/>
                  </a:cubicBezTo>
                  <a:cubicBezTo>
                    <a:pt x="161" y="5524"/>
                    <a:pt x="92" y="6049"/>
                    <a:pt x="46" y="6574"/>
                  </a:cubicBezTo>
                  <a:cubicBezTo>
                    <a:pt x="24" y="7054"/>
                    <a:pt x="1" y="7556"/>
                    <a:pt x="24" y="8035"/>
                  </a:cubicBezTo>
                  <a:cubicBezTo>
                    <a:pt x="46" y="8446"/>
                    <a:pt x="115" y="8857"/>
                    <a:pt x="229" y="9245"/>
                  </a:cubicBezTo>
                  <a:cubicBezTo>
                    <a:pt x="320" y="9587"/>
                    <a:pt x="503" y="9907"/>
                    <a:pt x="731" y="10135"/>
                  </a:cubicBezTo>
                  <a:cubicBezTo>
                    <a:pt x="937" y="10318"/>
                    <a:pt x="1165" y="10432"/>
                    <a:pt x="1439" y="10477"/>
                  </a:cubicBezTo>
                  <a:cubicBezTo>
                    <a:pt x="1576" y="10500"/>
                    <a:pt x="1713" y="10500"/>
                    <a:pt x="1850" y="10500"/>
                  </a:cubicBezTo>
                  <a:cubicBezTo>
                    <a:pt x="2055" y="10477"/>
                    <a:pt x="2238" y="10432"/>
                    <a:pt x="2420" y="10363"/>
                  </a:cubicBezTo>
                  <a:cubicBezTo>
                    <a:pt x="2900" y="10158"/>
                    <a:pt x="3219" y="9656"/>
                    <a:pt x="3447" y="9199"/>
                  </a:cubicBezTo>
                  <a:cubicBezTo>
                    <a:pt x="3653" y="8720"/>
                    <a:pt x="3790" y="8218"/>
                    <a:pt x="3950" y="7738"/>
                  </a:cubicBezTo>
                  <a:cubicBezTo>
                    <a:pt x="3950" y="7670"/>
                    <a:pt x="3927" y="7601"/>
                    <a:pt x="3904" y="7556"/>
                  </a:cubicBezTo>
                  <a:cubicBezTo>
                    <a:pt x="3858" y="7487"/>
                    <a:pt x="3813" y="7464"/>
                    <a:pt x="3744" y="7442"/>
                  </a:cubicBezTo>
                  <a:cubicBezTo>
                    <a:pt x="3676" y="7442"/>
                    <a:pt x="3607" y="7442"/>
                    <a:pt x="3562" y="7487"/>
                  </a:cubicBezTo>
                  <a:cubicBezTo>
                    <a:pt x="3493" y="7533"/>
                    <a:pt x="3470" y="7579"/>
                    <a:pt x="3447" y="7647"/>
                  </a:cubicBezTo>
                  <a:cubicBezTo>
                    <a:pt x="3402" y="7852"/>
                    <a:pt x="3333" y="8081"/>
                    <a:pt x="3265" y="8286"/>
                  </a:cubicBezTo>
                  <a:cubicBezTo>
                    <a:pt x="3265" y="8293"/>
                    <a:pt x="3265" y="8301"/>
                    <a:pt x="3265" y="8309"/>
                  </a:cubicBezTo>
                  <a:cubicBezTo>
                    <a:pt x="3128" y="8674"/>
                    <a:pt x="2991" y="9062"/>
                    <a:pt x="2763" y="9405"/>
                  </a:cubicBezTo>
                  <a:cubicBezTo>
                    <a:pt x="2694" y="9519"/>
                    <a:pt x="2603" y="9633"/>
                    <a:pt x="2489" y="9724"/>
                  </a:cubicBezTo>
                  <a:cubicBezTo>
                    <a:pt x="2420" y="9793"/>
                    <a:pt x="2352" y="9838"/>
                    <a:pt x="2283" y="9884"/>
                  </a:cubicBezTo>
                  <a:cubicBezTo>
                    <a:pt x="2215" y="9930"/>
                    <a:pt x="2124" y="9952"/>
                    <a:pt x="2055" y="9975"/>
                  </a:cubicBezTo>
                  <a:cubicBezTo>
                    <a:pt x="1958" y="9991"/>
                    <a:pt x="1861" y="10007"/>
                    <a:pt x="1765" y="10007"/>
                  </a:cubicBezTo>
                  <a:cubicBezTo>
                    <a:pt x="1724" y="10007"/>
                    <a:pt x="1684" y="10005"/>
                    <a:pt x="1644" y="9998"/>
                  </a:cubicBezTo>
                  <a:cubicBezTo>
                    <a:pt x="1553" y="9998"/>
                    <a:pt x="1484" y="9998"/>
                    <a:pt x="1393" y="9952"/>
                  </a:cubicBezTo>
                  <a:cubicBezTo>
                    <a:pt x="1325" y="9930"/>
                    <a:pt x="1256" y="9907"/>
                    <a:pt x="1188" y="9861"/>
                  </a:cubicBezTo>
                  <a:cubicBezTo>
                    <a:pt x="1119" y="9815"/>
                    <a:pt x="1074" y="9770"/>
                    <a:pt x="1028" y="9724"/>
                  </a:cubicBezTo>
                  <a:cubicBezTo>
                    <a:pt x="959" y="9633"/>
                    <a:pt x="891" y="9564"/>
                    <a:pt x="845" y="9473"/>
                  </a:cubicBezTo>
                  <a:cubicBezTo>
                    <a:pt x="754" y="9268"/>
                    <a:pt x="686" y="9085"/>
                    <a:pt x="640" y="8880"/>
                  </a:cubicBezTo>
                  <a:cubicBezTo>
                    <a:pt x="640" y="8874"/>
                    <a:pt x="640" y="8868"/>
                    <a:pt x="640" y="8857"/>
                  </a:cubicBezTo>
                  <a:cubicBezTo>
                    <a:pt x="503" y="8240"/>
                    <a:pt x="503" y="7624"/>
                    <a:pt x="526" y="7008"/>
                  </a:cubicBezTo>
                  <a:lnTo>
                    <a:pt x="526" y="7008"/>
                  </a:lnTo>
                  <a:cubicBezTo>
                    <a:pt x="526" y="7008"/>
                    <a:pt x="526" y="7031"/>
                    <a:pt x="526" y="7054"/>
                  </a:cubicBezTo>
                  <a:cubicBezTo>
                    <a:pt x="571" y="6004"/>
                    <a:pt x="708" y="4976"/>
                    <a:pt x="891" y="3949"/>
                  </a:cubicBezTo>
                  <a:cubicBezTo>
                    <a:pt x="1051" y="3082"/>
                    <a:pt x="1233" y="2192"/>
                    <a:pt x="1393" y="1324"/>
                  </a:cubicBezTo>
                  <a:cubicBezTo>
                    <a:pt x="1439" y="1119"/>
                    <a:pt x="1484" y="891"/>
                    <a:pt x="1507" y="685"/>
                  </a:cubicBezTo>
                  <a:cubicBezTo>
                    <a:pt x="1530" y="526"/>
                    <a:pt x="1553" y="389"/>
                    <a:pt x="1553" y="229"/>
                  </a:cubicBezTo>
                  <a:cubicBezTo>
                    <a:pt x="1553" y="115"/>
                    <a:pt x="1416" y="1"/>
                    <a:pt x="1302" y="1"/>
                  </a:cubicBezTo>
                  <a:close/>
                </a:path>
              </a:pathLst>
            </a:custGeom>
            <a:solidFill>
              <a:srgbClr val="705A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3" name="Google Shape;5109;p38">
              <a:extLst>
                <a:ext uri="{FF2B5EF4-FFF2-40B4-BE49-F238E27FC236}">
                  <a16:creationId xmlns:a16="http://schemas.microsoft.com/office/drawing/2014/main" id="{4DA6C157-251B-6ED4-8F04-C42DDAE0AB2E}"/>
                </a:ext>
              </a:extLst>
            </p:cNvPr>
            <p:cNvSpPr/>
            <p:nvPr/>
          </p:nvSpPr>
          <p:spPr>
            <a:xfrm>
              <a:off x="6547130" y="1504113"/>
              <a:ext cx="279822" cy="215932"/>
            </a:xfrm>
            <a:custGeom>
              <a:avLst/>
              <a:gdLst/>
              <a:ahLst/>
              <a:cxnLst/>
              <a:rect l="l" t="t" r="r" b="b"/>
              <a:pathLst>
                <a:path w="9999" h="7716" extrusionOk="0">
                  <a:moveTo>
                    <a:pt x="275" y="0"/>
                  </a:moveTo>
                  <a:cubicBezTo>
                    <a:pt x="161" y="0"/>
                    <a:pt x="47" y="92"/>
                    <a:pt x="24" y="206"/>
                  </a:cubicBezTo>
                  <a:cubicBezTo>
                    <a:pt x="1" y="548"/>
                    <a:pt x="24" y="868"/>
                    <a:pt x="69" y="1187"/>
                  </a:cubicBezTo>
                  <a:cubicBezTo>
                    <a:pt x="115" y="1530"/>
                    <a:pt x="183" y="1849"/>
                    <a:pt x="298" y="2146"/>
                  </a:cubicBezTo>
                  <a:cubicBezTo>
                    <a:pt x="503" y="2785"/>
                    <a:pt x="845" y="3379"/>
                    <a:pt x="1233" y="3926"/>
                  </a:cubicBezTo>
                  <a:cubicBezTo>
                    <a:pt x="1667" y="4497"/>
                    <a:pt x="2169" y="4999"/>
                    <a:pt x="2717" y="5456"/>
                  </a:cubicBezTo>
                  <a:cubicBezTo>
                    <a:pt x="3265" y="5935"/>
                    <a:pt x="3881" y="6323"/>
                    <a:pt x="4520" y="6665"/>
                  </a:cubicBezTo>
                  <a:cubicBezTo>
                    <a:pt x="5342" y="7099"/>
                    <a:pt x="6209" y="7419"/>
                    <a:pt x="7122" y="7601"/>
                  </a:cubicBezTo>
                  <a:cubicBezTo>
                    <a:pt x="7556" y="7670"/>
                    <a:pt x="7990" y="7715"/>
                    <a:pt x="8401" y="7715"/>
                  </a:cubicBezTo>
                  <a:cubicBezTo>
                    <a:pt x="8880" y="7715"/>
                    <a:pt x="9336" y="7670"/>
                    <a:pt x="9793" y="7556"/>
                  </a:cubicBezTo>
                  <a:cubicBezTo>
                    <a:pt x="9861" y="7533"/>
                    <a:pt x="9907" y="7510"/>
                    <a:pt x="9953" y="7441"/>
                  </a:cubicBezTo>
                  <a:cubicBezTo>
                    <a:pt x="9998" y="7396"/>
                    <a:pt x="9998" y="7327"/>
                    <a:pt x="9998" y="7259"/>
                  </a:cubicBezTo>
                  <a:cubicBezTo>
                    <a:pt x="9998" y="7190"/>
                    <a:pt x="9953" y="7145"/>
                    <a:pt x="9907" y="7099"/>
                  </a:cubicBezTo>
                  <a:cubicBezTo>
                    <a:pt x="9861" y="7076"/>
                    <a:pt x="9770" y="7053"/>
                    <a:pt x="9724" y="7053"/>
                  </a:cubicBezTo>
                  <a:cubicBezTo>
                    <a:pt x="9336" y="7168"/>
                    <a:pt x="8948" y="7213"/>
                    <a:pt x="8538" y="7236"/>
                  </a:cubicBezTo>
                  <a:cubicBezTo>
                    <a:pt x="7944" y="7236"/>
                    <a:pt x="7373" y="7168"/>
                    <a:pt x="6780" y="7031"/>
                  </a:cubicBezTo>
                  <a:lnTo>
                    <a:pt x="6848" y="7031"/>
                  </a:lnTo>
                  <a:cubicBezTo>
                    <a:pt x="6050" y="6848"/>
                    <a:pt x="5296" y="6528"/>
                    <a:pt x="4589" y="6140"/>
                  </a:cubicBezTo>
                  <a:lnTo>
                    <a:pt x="4589" y="6140"/>
                  </a:lnTo>
                  <a:cubicBezTo>
                    <a:pt x="4589" y="6140"/>
                    <a:pt x="4589" y="6143"/>
                    <a:pt x="4590" y="6147"/>
                  </a:cubicBezTo>
                  <a:lnTo>
                    <a:pt x="4590" y="6147"/>
                  </a:lnTo>
                  <a:cubicBezTo>
                    <a:pt x="4576" y="6140"/>
                    <a:pt x="4566" y="6140"/>
                    <a:pt x="4566" y="6140"/>
                  </a:cubicBezTo>
                  <a:cubicBezTo>
                    <a:pt x="4543" y="6140"/>
                    <a:pt x="4543" y="6118"/>
                    <a:pt x="4543" y="6118"/>
                  </a:cubicBezTo>
                  <a:lnTo>
                    <a:pt x="4543" y="6140"/>
                  </a:lnTo>
                  <a:cubicBezTo>
                    <a:pt x="3813" y="5707"/>
                    <a:pt x="3105" y="5205"/>
                    <a:pt x="2489" y="4611"/>
                  </a:cubicBezTo>
                  <a:cubicBezTo>
                    <a:pt x="2009" y="4132"/>
                    <a:pt x="1599" y="3630"/>
                    <a:pt x="1256" y="3059"/>
                  </a:cubicBezTo>
                  <a:cubicBezTo>
                    <a:pt x="1005" y="2648"/>
                    <a:pt x="800" y="2214"/>
                    <a:pt x="686" y="1735"/>
                  </a:cubicBezTo>
                  <a:cubicBezTo>
                    <a:pt x="571" y="1393"/>
                    <a:pt x="526" y="1028"/>
                    <a:pt x="503" y="640"/>
                  </a:cubicBezTo>
                  <a:cubicBezTo>
                    <a:pt x="503" y="525"/>
                    <a:pt x="503" y="388"/>
                    <a:pt x="526" y="274"/>
                  </a:cubicBezTo>
                  <a:cubicBezTo>
                    <a:pt x="526" y="137"/>
                    <a:pt x="435" y="0"/>
                    <a:pt x="298" y="0"/>
                  </a:cubicBezTo>
                  <a:close/>
                </a:path>
              </a:pathLst>
            </a:custGeom>
            <a:solidFill>
              <a:srgbClr val="705A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4" name="Google Shape;5110;p38">
              <a:extLst>
                <a:ext uri="{FF2B5EF4-FFF2-40B4-BE49-F238E27FC236}">
                  <a16:creationId xmlns:a16="http://schemas.microsoft.com/office/drawing/2014/main" id="{FC1A6EB5-1061-0415-DB21-E8DE3FEBF366}"/>
                </a:ext>
              </a:extLst>
            </p:cNvPr>
            <p:cNvSpPr/>
            <p:nvPr/>
          </p:nvSpPr>
          <p:spPr>
            <a:xfrm>
              <a:off x="6409808" y="1316306"/>
              <a:ext cx="866835" cy="371809"/>
            </a:xfrm>
            <a:custGeom>
              <a:avLst/>
              <a:gdLst/>
              <a:ahLst/>
              <a:cxnLst/>
              <a:rect l="l" t="t" r="r" b="b"/>
              <a:pathLst>
                <a:path w="30975" h="13286" extrusionOk="0">
                  <a:moveTo>
                    <a:pt x="25588" y="4204"/>
                  </a:moveTo>
                  <a:cubicBezTo>
                    <a:pt x="25589" y="4212"/>
                    <a:pt x="25593" y="4217"/>
                    <a:pt x="25597" y="4220"/>
                  </a:cubicBezTo>
                  <a:lnTo>
                    <a:pt x="25597" y="4220"/>
                  </a:lnTo>
                  <a:lnTo>
                    <a:pt x="25590" y="4206"/>
                  </a:lnTo>
                  <a:lnTo>
                    <a:pt x="25590" y="4206"/>
                  </a:lnTo>
                  <a:cubicBezTo>
                    <a:pt x="25589" y="4205"/>
                    <a:pt x="25589" y="4204"/>
                    <a:pt x="25588" y="4204"/>
                  </a:cubicBezTo>
                  <a:close/>
                  <a:moveTo>
                    <a:pt x="25597" y="4220"/>
                  </a:moveTo>
                  <a:lnTo>
                    <a:pt x="25610" y="4246"/>
                  </a:lnTo>
                  <a:cubicBezTo>
                    <a:pt x="25610" y="4223"/>
                    <a:pt x="25610" y="4223"/>
                    <a:pt x="25610" y="4223"/>
                  </a:cubicBezTo>
                  <a:cubicBezTo>
                    <a:pt x="25610" y="4223"/>
                    <a:pt x="25603" y="4223"/>
                    <a:pt x="25597" y="4220"/>
                  </a:cubicBezTo>
                  <a:close/>
                  <a:moveTo>
                    <a:pt x="14860" y="1"/>
                  </a:moveTo>
                  <a:cubicBezTo>
                    <a:pt x="13353" y="1"/>
                    <a:pt x="11824" y="183"/>
                    <a:pt x="10340" y="526"/>
                  </a:cubicBezTo>
                  <a:cubicBezTo>
                    <a:pt x="8674" y="914"/>
                    <a:pt x="7053" y="1530"/>
                    <a:pt x="5593" y="2397"/>
                  </a:cubicBezTo>
                  <a:cubicBezTo>
                    <a:pt x="4908" y="2831"/>
                    <a:pt x="4269" y="3310"/>
                    <a:pt x="3675" y="3835"/>
                  </a:cubicBezTo>
                  <a:cubicBezTo>
                    <a:pt x="3082" y="4360"/>
                    <a:pt x="2534" y="4977"/>
                    <a:pt x="2055" y="5616"/>
                  </a:cubicBezTo>
                  <a:cubicBezTo>
                    <a:pt x="1826" y="5935"/>
                    <a:pt x="1598" y="6278"/>
                    <a:pt x="1393" y="6643"/>
                  </a:cubicBezTo>
                  <a:cubicBezTo>
                    <a:pt x="1233" y="6917"/>
                    <a:pt x="1073" y="7191"/>
                    <a:pt x="959" y="7488"/>
                  </a:cubicBezTo>
                  <a:cubicBezTo>
                    <a:pt x="822" y="7784"/>
                    <a:pt x="708" y="8104"/>
                    <a:pt x="617" y="8423"/>
                  </a:cubicBezTo>
                  <a:cubicBezTo>
                    <a:pt x="457" y="8880"/>
                    <a:pt x="320" y="9359"/>
                    <a:pt x="229" y="9839"/>
                  </a:cubicBezTo>
                  <a:cubicBezTo>
                    <a:pt x="115" y="10318"/>
                    <a:pt x="23" y="10843"/>
                    <a:pt x="23" y="11345"/>
                  </a:cubicBezTo>
                  <a:cubicBezTo>
                    <a:pt x="0" y="11550"/>
                    <a:pt x="23" y="11756"/>
                    <a:pt x="46" y="11938"/>
                  </a:cubicBezTo>
                  <a:cubicBezTo>
                    <a:pt x="69" y="12121"/>
                    <a:pt x="92" y="12304"/>
                    <a:pt x="160" y="12463"/>
                  </a:cubicBezTo>
                  <a:cubicBezTo>
                    <a:pt x="206" y="12600"/>
                    <a:pt x="297" y="12760"/>
                    <a:pt x="388" y="12874"/>
                  </a:cubicBezTo>
                  <a:cubicBezTo>
                    <a:pt x="503" y="13011"/>
                    <a:pt x="640" y="13103"/>
                    <a:pt x="799" y="13171"/>
                  </a:cubicBezTo>
                  <a:cubicBezTo>
                    <a:pt x="959" y="13239"/>
                    <a:pt x="1119" y="13285"/>
                    <a:pt x="1301" y="13285"/>
                  </a:cubicBezTo>
                  <a:cubicBezTo>
                    <a:pt x="1553" y="13285"/>
                    <a:pt x="1781" y="13239"/>
                    <a:pt x="2032" y="13148"/>
                  </a:cubicBezTo>
                  <a:cubicBezTo>
                    <a:pt x="2306" y="13034"/>
                    <a:pt x="2580" y="12851"/>
                    <a:pt x="2808" y="12669"/>
                  </a:cubicBezTo>
                  <a:cubicBezTo>
                    <a:pt x="3082" y="12486"/>
                    <a:pt x="3356" y="12258"/>
                    <a:pt x="3630" y="12075"/>
                  </a:cubicBezTo>
                  <a:cubicBezTo>
                    <a:pt x="3624" y="12075"/>
                    <a:pt x="3619" y="12077"/>
                    <a:pt x="3613" y="12079"/>
                  </a:cubicBezTo>
                  <a:lnTo>
                    <a:pt x="3613" y="12079"/>
                  </a:lnTo>
                  <a:cubicBezTo>
                    <a:pt x="3809" y="11950"/>
                    <a:pt x="4006" y="11844"/>
                    <a:pt x="4223" y="11779"/>
                  </a:cubicBezTo>
                  <a:cubicBezTo>
                    <a:pt x="4383" y="11710"/>
                    <a:pt x="4588" y="11687"/>
                    <a:pt x="4771" y="11642"/>
                  </a:cubicBezTo>
                  <a:cubicBezTo>
                    <a:pt x="4999" y="11619"/>
                    <a:pt x="5227" y="11596"/>
                    <a:pt x="5456" y="11573"/>
                  </a:cubicBezTo>
                  <a:cubicBezTo>
                    <a:pt x="5889" y="11550"/>
                    <a:pt x="6346" y="11505"/>
                    <a:pt x="6802" y="11436"/>
                  </a:cubicBezTo>
                  <a:cubicBezTo>
                    <a:pt x="6939" y="11391"/>
                    <a:pt x="7031" y="11276"/>
                    <a:pt x="7008" y="11140"/>
                  </a:cubicBezTo>
                  <a:cubicBezTo>
                    <a:pt x="6967" y="11017"/>
                    <a:pt x="6871" y="10931"/>
                    <a:pt x="6753" y="10931"/>
                  </a:cubicBezTo>
                  <a:cubicBezTo>
                    <a:pt x="6739" y="10931"/>
                    <a:pt x="6725" y="10932"/>
                    <a:pt x="6711" y="10934"/>
                  </a:cubicBezTo>
                  <a:cubicBezTo>
                    <a:pt x="6255" y="11025"/>
                    <a:pt x="5798" y="11048"/>
                    <a:pt x="5342" y="11094"/>
                  </a:cubicBezTo>
                  <a:cubicBezTo>
                    <a:pt x="5113" y="11117"/>
                    <a:pt x="4885" y="11140"/>
                    <a:pt x="4657" y="11162"/>
                  </a:cubicBezTo>
                  <a:cubicBezTo>
                    <a:pt x="4451" y="11208"/>
                    <a:pt x="4223" y="11254"/>
                    <a:pt x="4018" y="11322"/>
                  </a:cubicBezTo>
                  <a:cubicBezTo>
                    <a:pt x="3356" y="11573"/>
                    <a:pt x="2831" y="12075"/>
                    <a:pt x="2260" y="12463"/>
                  </a:cubicBezTo>
                  <a:cubicBezTo>
                    <a:pt x="2123" y="12555"/>
                    <a:pt x="1963" y="12646"/>
                    <a:pt x="1804" y="12714"/>
                  </a:cubicBezTo>
                  <a:cubicBezTo>
                    <a:pt x="1667" y="12760"/>
                    <a:pt x="1530" y="12783"/>
                    <a:pt x="1416" y="12783"/>
                  </a:cubicBezTo>
                  <a:lnTo>
                    <a:pt x="1142" y="12783"/>
                  </a:lnTo>
                  <a:cubicBezTo>
                    <a:pt x="1073" y="12760"/>
                    <a:pt x="1028" y="12737"/>
                    <a:pt x="959" y="12714"/>
                  </a:cubicBezTo>
                  <a:cubicBezTo>
                    <a:pt x="913" y="12692"/>
                    <a:pt x="868" y="12669"/>
                    <a:pt x="845" y="12623"/>
                  </a:cubicBezTo>
                  <a:cubicBezTo>
                    <a:pt x="799" y="12578"/>
                    <a:pt x="754" y="12532"/>
                    <a:pt x="731" y="12486"/>
                  </a:cubicBezTo>
                  <a:cubicBezTo>
                    <a:pt x="685" y="12418"/>
                    <a:pt x="640" y="12349"/>
                    <a:pt x="617" y="12258"/>
                  </a:cubicBezTo>
                  <a:cubicBezTo>
                    <a:pt x="548" y="12098"/>
                    <a:pt x="525" y="11938"/>
                    <a:pt x="503" y="11756"/>
                  </a:cubicBezTo>
                  <a:cubicBezTo>
                    <a:pt x="480" y="11231"/>
                    <a:pt x="548" y="10706"/>
                    <a:pt x="640" y="10204"/>
                  </a:cubicBezTo>
                  <a:cubicBezTo>
                    <a:pt x="754" y="9633"/>
                    <a:pt x="913" y="9085"/>
                    <a:pt x="1073" y="8560"/>
                  </a:cubicBezTo>
                  <a:cubicBezTo>
                    <a:pt x="1187" y="8195"/>
                    <a:pt x="1324" y="7853"/>
                    <a:pt x="1484" y="7510"/>
                  </a:cubicBezTo>
                  <a:cubicBezTo>
                    <a:pt x="1484" y="7510"/>
                    <a:pt x="1484" y="7533"/>
                    <a:pt x="1484" y="7533"/>
                  </a:cubicBezTo>
                  <a:cubicBezTo>
                    <a:pt x="1918" y="6643"/>
                    <a:pt x="2466" y="5821"/>
                    <a:pt x="3127" y="5091"/>
                  </a:cubicBezTo>
                  <a:cubicBezTo>
                    <a:pt x="3789" y="4338"/>
                    <a:pt x="4543" y="3676"/>
                    <a:pt x="5387" y="3128"/>
                  </a:cubicBezTo>
                  <a:lnTo>
                    <a:pt x="5364" y="3128"/>
                  </a:lnTo>
                  <a:cubicBezTo>
                    <a:pt x="6392" y="2443"/>
                    <a:pt x="7510" y="1918"/>
                    <a:pt x="8674" y="1507"/>
                  </a:cubicBezTo>
                  <a:cubicBezTo>
                    <a:pt x="10226" y="982"/>
                    <a:pt x="11824" y="663"/>
                    <a:pt x="13467" y="549"/>
                  </a:cubicBezTo>
                  <a:lnTo>
                    <a:pt x="13445" y="549"/>
                  </a:lnTo>
                  <a:cubicBezTo>
                    <a:pt x="13913" y="517"/>
                    <a:pt x="14380" y="502"/>
                    <a:pt x="14845" y="502"/>
                  </a:cubicBezTo>
                  <a:cubicBezTo>
                    <a:pt x="16081" y="502"/>
                    <a:pt x="17308" y="613"/>
                    <a:pt x="18535" y="845"/>
                  </a:cubicBezTo>
                  <a:cubicBezTo>
                    <a:pt x="19973" y="1142"/>
                    <a:pt x="21365" y="1599"/>
                    <a:pt x="22689" y="2238"/>
                  </a:cubicBezTo>
                  <a:cubicBezTo>
                    <a:pt x="23730" y="2758"/>
                    <a:pt x="24704" y="3436"/>
                    <a:pt x="25588" y="4204"/>
                  </a:cubicBezTo>
                  <a:lnTo>
                    <a:pt x="25588" y="4204"/>
                  </a:lnTo>
                  <a:cubicBezTo>
                    <a:pt x="25588" y="4203"/>
                    <a:pt x="25588" y="4202"/>
                    <a:pt x="25588" y="4201"/>
                  </a:cubicBezTo>
                  <a:lnTo>
                    <a:pt x="25588" y="4201"/>
                  </a:lnTo>
                  <a:lnTo>
                    <a:pt x="25590" y="4206"/>
                  </a:lnTo>
                  <a:lnTo>
                    <a:pt x="25590" y="4206"/>
                  </a:lnTo>
                  <a:cubicBezTo>
                    <a:pt x="25597" y="4212"/>
                    <a:pt x="25604" y="4218"/>
                    <a:pt x="25610" y="4223"/>
                  </a:cubicBezTo>
                  <a:cubicBezTo>
                    <a:pt x="25610" y="4223"/>
                    <a:pt x="25610" y="4246"/>
                    <a:pt x="25633" y="4246"/>
                  </a:cubicBezTo>
                  <a:cubicBezTo>
                    <a:pt x="26090" y="4657"/>
                    <a:pt x="26523" y="5091"/>
                    <a:pt x="26934" y="5547"/>
                  </a:cubicBezTo>
                  <a:cubicBezTo>
                    <a:pt x="27328" y="6006"/>
                    <a:pt x="27680" y="6487"/>
                    <a:pt x="28009" y="6988"/>
                  </a:cubicBezTo>
                  <a:lnTo>
                    <a:pt x="28009" y="6988"/>
                  </a:lnTo>
                  <a:cubicBezTo>
                    <a:pt x="28009" y="6987"/>
                    <a:pt x="28008" y="6986"/>
                    <a:pt x="28007" y="6985"/>
                  </a:cubicBezTo>
                  <a:lnTo>
                    <a:pt x="28007" y="6985"/>
                  </a:lnTo>
                  <a:lnTo>
                    <a:pt x="28030" y="7031"/>
                  </a:lnTo>
                  <a:cubicBezTo>
                    <a:pt x="28030" y="7026"/>
                    <a:pt x="28030" y="7022"/>
                    <a:pt x="28030" y="7019"/>
                  </a:cubicBezTo>
                  <a:lnTo>
                    <a:pt x="28030" y="7019"/>
                  </a:lnTo>
                  <a:cubicBezTo>
                    <a:pt x="28037" y="7030"/>
                    <a:pt x="28045" y="7042"/>
                    <a:pt x="28053" y="7054"/>
                  </a:cubicBezTo>
                  <a:cubicBezTo>
                    <a:pt x="28829" y="8218"/>
                    <a:pt x="29514" y="9473"/>
                    <a:pt x="30495" y="10500"/>
                  </a:cubicBezTo>
                  <a:cubicBezTo>
                    <a:pt x="30546" y="10552"/>
                    <a:pt x="30619" y="10581"/>
                    <a:pt x="30689" y="10581"/>
                  </a:cubicBezTo>
                  <a:cubicBezTo>
                    <a:pt x="30744" y="10581"/>
                    <a:pt x="30797" y="10563"/>
                    <a:pt x="30837" y="10523"/>
                  </a:cubicBezTo>
                  <a:cubicBezTo>
                    <a:pt x="30952" y="10432"/>
                    <a:pt x="30974" y="10272"/>
                    <a:pt x="30860" y="10158"/>
                  </a:cubicBezTo>
                  <a:cubicBezTo>
                    <a:pt x="30381" y="9656"/>
                    <a:pt x="29947" y="9085"/>
                    <a:pt x="29559" y="8492"/>
                  </a:cubicBezTo>
                  <a:lnTo>
                    <a:pt x="29559" y="8492"/>
                  </a:lnTo>
                  <a:cubicBezTo>
                    <a:pt x="29559" y="8492"/>
                    <a:pt x="29582" y="8515"/>
                    <a:pt x="29582" y="8515"/>
                  </a:cubicBezTo>
                  <a:cubicBezTo>
                    <a:pt x="29080" y="7761"/>
                    <a:pt x="28601" y="6963"/>
                    <a:pt x="28076" y="6232"/>
                  </a:cubicBezTo>
                  <a:cubicBezTo>
                    <a:pt x="27551" y="5479"/>
                    <a:pt x="26934" y="4794"/>
                    <a:pt x="26250" y="4155"/>
                  </a:cubicBezTo>
                  <a:cubicBezTo>
                    <a:pt x="25565" y="3516"/>
                    <a:pt x="24834" y="2922"/>
                    <a:pt x="24035" y="2420"/>
                  </a:cubicBezTo>
                  <a:cubicBezTo>
                    <a:pt x="23237" y="1918"/>
                    <a:pt x="22392" y="1530"/>
                    <a:pt x="21525" y="1188"/>
                  </a:cubicBezTo>
                  <a:cubicBezTo>
                    <a:pt x="19744" y="526"/>
                    <a:pt x="17873" y="138"/>
                    <a:pt x="15978" y="46"/>
                  </a:cubicBezTo>
                  <a:cubicBezTo>
                    <a:pt x="15613" y="24"/>
                    <a:pt x="15248" y="1"/>
                    <a:pt x="14860" y="1"/>
                  </a:cubicBezTo>
                  <a:close/>
                </a:path>
              </a:pathLst>
            </a:custGeom>
            <a:solidFill>
              <a:srgbClr val="705A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5" name="Google Shape;5111;p38">
              <a:extLst>
                <a:ext uri="{FF2B5EF4-FFF2-40B4-BE49-F238E27FC236}">
                  <a16:creationId xmlns:a16="http://schemas.microsoft.com/office/drawing/2014/main" id="{CF7942E3-3548-0A86-A6E7-74674EF7A049}"/>
                </a:ext>
              </a:extLst>
            </p:cNvPr>
            <p:cNvSpPr/>
            <p:nvPr/>
          </p:nvSpPr>
          <p:spPr>
            <a:xfrm>
              <a:off x="5798503" y="2581060"/>
              <a:ext cx="189095" cy="155261"/>
            </a:xfrm>
            <a:custGeom>
              <a:avLst/>
              <a:gdLst/>
              <a:ahLst/>
              <a:cxnLst/>
              <a:rect l="l" t="t" r="r" b="b"/>
              <a:pathLst>
                <a:path w="6757" h="5548" extrusionOk="0">
                  <a:moveTo>
                    <a:pt x="6437" y="1"/>
                  </a:moveTo>
                  <a:cubicBezTo>
                    <a:pt x="5616" y="343"/>
                    <a:pt x="4748" y="823"/>
                    <a:pt x="3904" y="1439"/>
                  </a:cubicBezTo>
                  <a:cubicBezTo>
                    <a:pt x="3219" y="1941"/>
                    <a:pt x="2534" y="2534"/>
                    <a:pt x="1872" y="3219"/>
                  </a:cubicBezTo>
                  <a:cubicBezTo>
                    <a:pt x="1279" y="3813"/>
                    <a:pt x="708" y="4475"/>
                    <a:pt x="206" y="5182"/>
                  </a:cubicBezTo>
                  <a:cubicBezTo>
                    <a:pt x="138" y="5273"/>
                    <a:pt x="69" y="5365"/>
                    <a:pt x="1" y="5479"/>
                  </a:cubicBezTo>
                  <a:cubicBezTo>
                    <a:pt x="46" y="5479"/>
                    <a:pt x="92" y="5502"/>
                    <a:pt x="138" y="5502"/>
                  </a:cubicBezTo>
                  <a:lnTo>
                    <a:pt x="389" y="5502"/>
                  </a:lnTo>
                  <a:cubicBezTo>
                    <a:pt x="434" y="5525"/>
                    <a:pt x="503" y="5525"/>
                    <a:pt x="571" y="5547"/>
                  </a:cubicBezTo>
                  <a:cubicBezTo>
                    <a:pt x="1188" y="4680"/>
                    <a:pt x="1895" y="3858"/>
                    <a:pt x="2671" y="3128"/>
                  </a:cubicBezTo>
                  <a:cubicBezTo>
                    <a:pt x="3630" y="2215"/>
                    <a:pt x="4611" y="1484"/>
                    <a:pt x="5638" y="937"/>
                  </a:cubicBezTo>
                  <a:cubicBezTo>
                    <a:pt x="6004" y="754"/>
                    <a:pt x="6392" y="571"/>
                    <a:pt x="6757" y="435"/>
                  </a:cubicBezTo>
                  <a:lnTo>
                    <a:pt x="6688" y="343"/>
                  </a:lnTo>
                  <a:cubicBezTo>
                    <a:pt x="6643" y="275"/>
                    <a:pt x="6597" y="229"/>
                    <a:pt x="6574" y="161"/>
                  </a:cubicBezTo>
                  <a:cubicBezTo>
                    <a:pt x="6529" y="115"/>
                    <a:pt x="6483" y="69"/>
                    <a:pt x="6460" y="1"/>
                  </a:cubicBezTo>
                  <a:close/>
                </a:path>
              </a:pathLst>
            </a:custGeom>
            <a:solidFill>
              <a:srgbClr val="EBEBE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6" name="Google Shape;5112;p38">
              <a:extLst>
                <a:ext uri="{FF2B5EF4-FFF2-40B4-BE49-F238E27FC236}">
                  <a16:creationId xmlns:a16="http://schemas.microsoft.com/office/drawing/2014/main" id="{F04186D3-F9E1-B16E-5C02-30C33D1A7414}"/>
                </a:ext>
              </a:extLst>
            </p:cNvPr>
            <p:cNvSpPr/>
            <p:nvPr/>
          </p:nvSpPr>
          <p:spPr>
            <a:xfrm>
              <a:off x="5921777" y="2869781"/>
              <a:ext cx="142472" cy="64561"/>
            </a:xfrm>
            <a:custGeom>
              <a:avLst/>
              <a:gdLst/>
              <a:ahLst/>
              <a:cxnLst/>
              <a:rect l="l" t="t" r="r" b="b"/>
              <a:pathLst>
                <a:path w="5091" h="2307" extrusionOk="0">
                  <a:moveTo>
                    <a:pt x="4863" y="1"/>
                  </a:moveTo>
                  <a:cubicBezTo>
                    <a:pt x="4634" y="1"/>
                    <a:pt x="4406" y="1"/>
                    <a:pt x="4178" y="24"/>
                  </a:cubicBezTo>
                  <a:cubicBezTo>
                    <a:pt x="3630" y="69"/>
                    <a:pt x="3082" y="183"/>
                    <a:pt x="2512" y="366"/>
                  </a:cubicBezTo>
                  <a:cubicBezTo>
                    <a:pt x="1758" y="594"/>
                    <a:pt x="1028" y="960"/>
                    <a:pt x="343" y="1416"/>
                  </a:cubicBezTo>
                  <a:lnTo>
                    <a:pt x="343" y="1462"/>
                  </a:lnTo>
                  <a:lnTo>
                    <a:pt x="343" y="1507"/>
                  </a:lnTo>
                  <a:cubicBezTo>
                    <a:pt x="343" y="1530"/>
                    <a:pt x="320" y="1576"/>
                    <a:pt x="320" y="1599"/>
                  </a:cubicBezTo>
                  <a:cubicBezTo>
                    <a:pt x="298" y="1736"/>
                    <a:pt x="252" y="1873"/>
                    <a:pt x="183" y="1987"/>
                  </a:cubicBezTo>
                  <a:cubicBezTo>
                    <a:pt x="138" y="2078"/>
                    <a:pt x="69" y="2169"/>
                    <a:pt x="24" y="2261"/>
                  </a:cubicBezTo>
                  <a:lnTo>
                    <a:pt x="1" y="2306"/>
                  </a:lnTo>
                  <a:cubicBezTo>
                    <a:pt x="435" y="1964"/>
                    <a:pt x="891" y="1644"/>
                    <a:pt x="1370" y="1393"/>
                  </a:cubicBezTo>
                  <a:cubicBezTo>
                    <a:pt x="1964" y="1074"/>
                    <a:pt x="2580" y="845"/>
                    <a:pt x="3196" y="686"/>
                  </a:cubicBezTo>
                  <a:cubicBezTo>
                    <a:pt x="3721" y="571"/>
                    <a:pt x="4201" y="526"/>
                    <a:pt x="4680" y="503"/>
                  </a:cubicBezTo>
                  <a:cubicBezTo>
                    <a:pt x="4817" y="343"/>
                    <a:pt x="4954" y="183"/>
                    <a:pt x="5091" y="24"/>
                  </a:cubicBezTo>
                  <a:cubicBezTo>
                    <a:pt x="5000" y="1"/>
                    <a:pt x="4931" y="1"/>
                    <a:pt x="4863" y="1"/>
                  </a:cubicBezTo>
                  <a:close/>
                </a:path>
              </a:pathLst>
            </a:custGeom>
            <a:solidFill>
              <a:srgbClr val="E0E0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7" name="Google Shape;5113;p38">
              <a:extLst>
                <a:ext uri="{FF2B5EF4-FFF2-40B4-BE49-F238E27FC236}">
                  <a16:creationId xmlns:a16="http://schemas.microsoft.com/office/drawing/2014/main" id="{0EB82611-88D4-36B5-F337-995C1FE7FB35}"/>
                </a:ext>
              </a:extLst>
            </p:cNvPr>
            <p:cNvSpPr/>
            <p:nvPr/>
          </p:nvSpPr>
          <p:spPr>
            <a:xfrm>
              <a:off x="6537559" y="2766936"/>
              <a:ext cx="325801" cy="288134"/>
            </a:xfrm>
            <a:custGeom>
              <a:avLst/>
              <a:gdLst/>
              <a:ahLst/>
              <a:cxnLst/>
              <a:rect l="l" t="t" r="r" b="b"/>
              <a:pathLst>
                <a:path w="11642" h="10296" extrusionOk="0">
                  <a:moveTo>
                    <a:pt x="503" y="1"/>
                  </a:moveTo>
                  <a:cubicBezTo>
                    <a:pt x="480" y="1"/>
                    <a:pt x="434" y="1"/>
                    <a:pt x="389" y="24"/>
                  </a:cubicBezTo>
                  <a:cubicBezTo>
                    <a:pt x="274" y="47"/>
                    <a:pt x="137" y="47"/>
                    <a:pt x="0" y="69"/>
                  </a:cubicBezTo>
                  <a:cubicBezTo>
                    <a:pt x="548" y="1211"/>
                    <a:pt x="1256" y="2284"/>
                    <a:pt x="2032" y="3265"/>
                  </a:cubicBezTo>
                  <a:cubicBezTo>
                    <a:pt x="3128" y="4612"/>
                    <a:pt x="4383" y="5844"/>
                    <a:pt x="5730" y="6917"/>
                  </a:cubicBezTo>
                  <a:cubicBezTo>
                    <a:pt x="6780" y="7762"/>
                    <a:pt x="7875" y="8515"/>
                    <a:pt x="9039" y="9177"/>
                  </a:cubicBezTo>
                  <a:cubicBezTo>
                    <a:pt x="9770" y="9588"/>
                    <a:pt x="10500" y="9953"/>
                    <a:pt x="11253" y="10295"/>
                  </a:cubicBezTo>
                  <a:cubicBezTo>
                    <a:pt x="11367" y="10181"/>
                    <a:pt x="11482" y="10067"/>
                    <a:pt x="11596" y="9976"/>
                  </a:cubicBezTo>
                  <a:cubicBezTo>
                    <a:pt x="11596" y="9953"/>
                    <a:pt x="11619" y="9930"/>
                    <a:pt x="11641" y="9930"/>
                  </a:cubicBezTo>
                  <a:cubicBezTo>
                    <a:pt x="10911" y="9610"/>
                    <a:pt x="10226" y="9268"/>
                    <a:pt x="9541" y="8903"/>
                  </a:cubicBezTo>
                  <a:cubicBezTo>
                    <a:pt x="9564" y="8903"/>
                    <a:pt x="9587" y="8926"/>
                    <a:pt x="9610" y="8926"/>
                  </a:cubicBezTo>
                  <a:cubicBezTo>
                    <a:pt x="7624" y="7830"/>
                    <a:pt x="5798" y="6483"/>
                    <a:pt x="4178" y="4908"/>
                  </a:cubicBezTo>
                  <a:lnTo>
                    <a:pt x="4178" y="4908"/>
                  </a:lnTo>
                  <a:lnTo>
                    <a:pt x="4223" y="4954"/>
                  </a:lnTo>
                  <a:cubicBezTo>
                    <a:pt x="2991" y="3744"/>
                    <a:pt x="1895" y="2398"/>
                    <a:pt x="1005" y="937"/>
                  </a:cubicBezTo>
                  <a:cubicBezTo>
                    <a:pt x="1005" y="914"/>
                    <a:pt x="1005" y="914"/>
                    <a:pt x="1005" y="914"/>
                  </a:cubicBezTo>
                  <a:lnTo>
                    <a:pt x="982" y="914"/>
                  </a:lnTo>
                  <a:cubicBezTo>
                    <a:pt x="982" y="891"/>
                    <a:pt x="982" y="891"/>
                    <a:pt x="982" y="868"/>
                  </a:cubicBezTo>
                  <a:cubicBezTo>
                    <a:pt x="799" y="594"/>
                    <a:pt x="662" y="298"/>
                    <a:pt x="503"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8" name="Google Shape;5114;p38">
              <a:extLst>
                <a:ext uri="{FF2B5EF4-FFF2-40B4-BE49-F238E27FC236}">
                  <a16:creationId xmlns:a16="http://schemas.microsoft.com/office/drawing/2014/main" id="{10795571-A9E1-B5D6-0D11-DED5EC4A30C7}"/>
                </a:ext>
              </a:extLst>
            </p:cNvPr>
            <p:cNvSpPr/>
            <p:nvPr/>
          </p:nvSpPr>
          <p:spPr>
            <a:xfrm>
              <a:off x="6565012" y="2791227"/>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9" name="Google Shape;5115;p38">
              <a:extLst>
                <a:ext uri="{FF2B5EF4-FFF2-40B4-BE49-F238E27FC236}">
                  <a16:creationId xmlns:a16="http://schemas.microsoft.com/office/drawing/2014/main" id="{27542B48-BC1A-1811-8337-8752A4DAD3ED}"/>
                </a:ext>
              </a:extLst>
            </p:cNvPr>
            <p:cNvSpPr/>
            <p:nvPr/>
          </p:nvSpPr>
          <p:spPr>
            <a:xfrm>
              <a:off x="6565012" y="2791871"/>
              <a:ext cx="672" cy="644"/>
            </a:xfrm>
            <a:custGeom>
              <a:avLst/>
              <a:gdLst/>
              <a:ahLst/>
              <a:cxnLst/>
              <a:rect l="l" t="t" r="r" b="b"/>
              <a:pathLst>
                <a:path w="24" h="23" extrusionOk="0">
                  <a:moveTo>
                    <a:pt x="1" y="0"/>
                  </a:moveTo>
                  <a:cubicBezTo>
                    <a:pt x="1" y="0"/>
                    <a:pt x="1" y="0"/>
                    <a:pt x="1" y="23"/>
                  </a:cubicBezTo>
                  <a:lnTo>
                    <a:pt x="24" y="23"/>
                  </a:ln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0" name="Google Shape;5116;p38">
              <a:extLst>
                <a:ext uri="{FF2B5EF4-FFF2-40B4-BE49-F238E27FC236}">
                  <a16:creationId xmlns:a16="http://schemas.microsoft.com/office/drawing/2014/main" id="{F43785C8-0EEE-E20F-4627-34D5AAEDB50C}"/>
                </a:ext>
              </a:extLst>
            </p:cNvPr>
            <p:cNvSpPr/>
            <p:nvPr/>
          </p:nvSpPr>
          <p:spPr>
            <a:xfrm>
              <a:off x="6865236" y="3046730"/>
              <a:ext cx="672" cy="28"/>
            </a:xfrm>
            <a:custGeom>
              <a:avLst/>
              <a:gdLst/>
              <a:ahLst/>
              <a:cxnLst/>
              <a:rect l="l" t="t" r="r" b="b"/>
              <a:pathLst>
                <a:path w="24" h="1" extrusionOk="0">
                  <a:moveTo>
                    <a:pt x="1" y="0"/>
                  </a:moveTo>
                  <a:cubicBezTo>
                    <a:pt x="1" y="0"/>
                    <a:pt x="1" y="0"/>
                    <a:pt x="24" y="0"/>
                  </a:cubicBez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1" name="Google Shape;5117;p38">
              <a:extLst>
                <a:ext uri="{FF2B5EF4-FFF2-40B4-BE49-F238E27FC236}">
                  <a16:creationId xmlns:a16="http://schemas.microsoft.com/office/drawing/2014/main" id="{3E156B2C-A1F7-1E37-94D4-CCE712131128}"/>
                </a:ext>
              </a:extLst>
            </p:cNvPr>
            <p:cNvSpPr/>
            <p:nvPr/>
          </p:nvSpPr>
          <p:spPr>
            <a:xfrm>
              <a:off x="6565656" y="2792486"/>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2" name="Google Shape;5118;p38">
              <a:extLst>
                <a:ext uri="{FF2B5EF4-FFF2-40B4-BE49-F238E27FC236}">
                  <a16:creationId xmlns:a16="http://schemas.microsoft.com/office/drawing/2014/main" id="{AE06A4E0-F3D7-BB20-07DD-D6DD7323D712}"/>
                </a:ext>
              </a:extLst>
            </p:cNvPr>
            <p:cNvSpPr/>
            <p:nvPr/>
          </p:nvSpPr>
          <p:spPr>
            <a:xfrm>
              <a:off x="6565656" y="2792486"/>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3" name="Google Shape;5119;p38">
              <a:extLst>
                <a:ext uri="{FF2B5EF4-FFF2-40B4-BE49-F238E27FC236}">
                  <a16:creationId xmlns:a16="http://schemas.microsoft.com/office/drawing/2014/main" id="{78EDA8FB-FBA8-7632-C784-C6EB4077ABF1}"/>
                </a:ext>
              </a:extLst>
            </p:cNvPr>
            <p:cNvSpPr/>
            <p:nvPr/>
          </p:nvSpPr>
          <p:spPr>
            <a:xfrm>
              <a:off x="6565656" y="2792486"/>
              <a:ext cx="28" cy="672"/>
            </a:xfrm>
            <a:custGeom>
              <a:avLst/>
              <a:gdLst/>
              <a:ahLst/>
              <a:cxnLst/>
              <a:rect l="l" t="t" r="r" b="b"/>
              <a:pathLst>
                <a:path w="1" h="24" extrusionOk="0">
                  <a:moveTo>
                    <a:pt x="1" y="24"/>
                  </a:moveTo>
                  <a:cubicBezTo>
                    <a:pt x="1" y="1"/>
                    <a:pt x="1" y="1"/>
                    <a:pt x="1" y="1"/>
                  </a:cubicBezTo>
                  <a:cubicBezTo>
                    <a:pt x="1" y="1"/>
                    <a:pt x="1" y="1"/>
                    <a:pt x="1" y="24"/>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4" name="Google Shape;5120;p38">
              <a:extLst>
                <a:ext uri="{FF2B5EF4-FFF2-40B4-BE49-F238E27FC236}">
                  <a16:creationId xmlns:a16="http://schemas.microsoft.com/office/drawing/2014/main" id="{9AF16984-10BD-DA42-6DA2-939D53388698}"/>
                </a:ext>
              </a:extLst>
            </p:cNvPr>
            <p:cNvSpPr/>
            <p:nvPr/>
          </p:nvSpPr>
          <p:spPr>
            <a:xfrm>
              <a:off x="6565656" y="2793130"/>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5" name="Google Shape;5121;p38">
              <a:extLst>
                <a:ext uri="{FF2B5EF4-FFF2-40B4-BE49-F238E27FC236}">
                  <a16:creationId xmlns:a16="http://schemas.microsoft.com/office/drawing/2014/main" id="{D2D7AE2D-6CB2-3F82-144B-8632E1C678E1}"/>
                </a:ext>
              </a:extLst>
            </p:cNvPr>
            <p:cNvSpPr/>
            <p:nvPr/>
          </p:nvSpPr>
          <p:spPr>
            <a:xfrm>
              <a:off x="6616113" y="2747794"/>
              <a:ext cx="320708" cy="247219"/>
            </a:xfrm>
            <a:custGeom>
              <a:avLst/>
              <a:gdLst/>
              <a:ahLst/>
              <a:cxnLst/>
              <a:rect l="l" t="t" r="r" b="b"/>
              <a:pathLst>
                <a:path w="11460" h="8834" extrusionOk="0">
                  <a:moveTo>
                    <a:pt x="480" y="0"/>
                  </a:moveTo>
                  <a:cubicBezTo>
                    <a:pt x="389" y="23"/>
                    <a:pt x="298" y="69"/>
                    <a:pt x="206" y="92"/>
                  </a:cubicBezTo>
                  <a:lnTo>
                    <a:pt x="161" y="92"/>
                  </a:lnTo>
                  <a:cubicBezTo>
                    <a:pt x="92" y="114"/>
                    <a:pt x="47" y="137"/>
                    <a:pt x="1" y="137"/>
                  </a:cubicBezTo>
                  <a:cubicBezTo>
                    <a:pt x="617" y="1119"/>
                    <a:pt x="1348" y="2009"/>
                    <a:pt x="2147" y="2853"/>
                  </a:cubicBezTo>
                  <a:cubicBezTo>
                    <a:pt x="3356" y="4132"/>
                    <a:pt x="4703" y="5250"/>
                    <a:pt x="6164" y="6232"/>
                  </a:cubicBezTo>
                  <a:cubicBezTo>
                    <a:pt x="7008" y="6825"/>
                    <a:pt x="7899" y="7350"/>
                    <a:pt x="8834" y="7829"/>
                  </a:cubicBezTo>
                  <a:cubicBezTo>
                    <a:pt x="9542" y="8194"/>
                    <a:pt x="10272" y="8537"/>
                    <a:pt x="11003" y="8834"/>
                  </a:cubicBezTo>
                  <a:cubicBezTo>
                    <a:pt x="11094" y="8765"/>
                    <a:pt x="11185" y="8674"/>
                    <a:pt x="11277" y="8605"/>
                  </a:cubicBezTo>
                  <a:cubicBezTo>
                    <a:pt x="11322" y="8583"/>
                    <a:pt x="11368" y="8560"/>
                    <a:pt x="11414" y="8514"/>
                  </a:cubicBezTo>
                  <a:cubicBezTo>
                    <a:pt x="11436" y="8514"/>
                    <a:pt x="11436" y="8491"/>
                    <a:pt x="11459" y="8491"/>
                  </a:cubicBezTo>
                  <a:cubicBezTo>
                    <a:pt x="10432" y="8080"/>
                    <a:pt x="9428" y="7624"/>
                    <a:pt x="8469" y="7076"/>
                  </a:cubicBezTo>
                  <a:cubicBezTo>
                    <a:pt x="8446" y="7076"/>
                    <a:pt x="8446" y="7076"/>
                    <a:pt x="8424" y="7053"/>
                  </a:cubicBezTo>
                  <a:cubicBezTo>
                    <a:pt x="6506" y="5980"/>
                    <a:pt x="4703" y="4679"/>
                    <a:pt x="3105" y="3127"/>
                  </a:cubicBezTo>
                  <a:lnTo>
                    <a:pt x="3082" y="3104"/>
                  </a:lnTo>
                  <a:cubicBezTo>
                    <a:pt x="2101" y="2146"/>
                    <a:pt x="1234" y="1119"/>
                    <a:pt x="480"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6" name="Google Shape;5122;p38">
              <a:extLst>
                <a:ext uri="{FF2B5EF4-FFF2-40B4-BE49-F238E27FC236}">
                  <a16:creationId xmlns:a16="http://schemas.microsoft.com/office/drawing/2014/main" id="{AEBE6024-95B6-2058-365A-999E39F2447E}"/>
                </a:ext>
              </a:extLst>
            </p:cNvPr>
            <p:cNvSpPr/>
            <p:nvPr/>
          </p:nvSpPr>
          <p:spPr>
            <a:xfrm>
              <a:off x="6702363" y="2834660"/>
              <a:ext cx="28" cy="28"/>
            </a:xfrm>
            <a:custGeom>
              <a:avLst/>
              <a:gdLst/>
              <a:ahLst/>
              <a:cxnLst/>
              <a:rect l="l" t="t" r="r" b="b"/>
              <a:pathLst>
                <a:path w="1" h="1" extrusionOk="0">
                  <a:moveTo>
                    <a:pt x="0" y="0"/>
                  </a:moveTo>
                  <a:cubicBezTo>
                    <a:pt x="0" y="0"/>
                    <a:pt x="0" y="0"/>
                    <a:pt x="0"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7" name="Google Shape;5123;p38">
              <a:extLst>
                <a:ext uri="{FF2B5EF4-FFF2-40B4-BE49-F238E27FC236}">
                  <a16:creationId xmlns:a16="http://schemas.microsoft.com/office/drawing/2014/main" id="{A9C8D4DB-161A-DE13-FF1F-76F702FACBE8}"/>
                </a:ext>
              </a:extLst>
            </p:cNvPr>
            <p:cNvSpPr/>
            <p:nvPr/>
          </p:nvSpPr>
          <p:spPr>
            <a:xfrm>
              <a:off x="6853118" y="294581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8" name="Google Shape;5124;p38">
              <a:extLst>
                <a:ext uri="{FF2B5EF4-FFF2-40B4-BE49-F238E27FC236}">
                  <a16:creationId xmlns:a16="http://schemas.microsoft.com/office/drawing/2014/main" id="{76B76EA3-D0D9-959D-A797-4699E3956849}"/>
                </a:ext>
              </a:extLst>
            </p:cNvPr>
            <p:cNvSpPr/>
            <p:nvPr/>
          </p:nvSpPr>
          <p:spPr>
            <a:xfrm>
              <a:off x="6466645" y="2918979"/>
              <a:ext cx="127780" cy="151987"/>
            </a:xfrm>
            <a:custGeom>
              <a:avLst/>
              <a:gdLst/>
              <a:ahLst/>
              <a:cxnLst/>
              <a:rect l="l" t="t" r="r" b="b"/>
              <a:pathLst>
                <a:path w="4566" h="5431" extrusionOk="0">
                  <a:moveTo>
                    <a:pt x="1987" y="2511"/>
                  </a:moveTo>
                  <a:lnTo>
                    <a:pt x="1987" y="2511"/>
                  </a:lnTo>
                  <a:cubicBezTo>
                    <a:pt x="1992" y="2518"/>
                    <a:pt x="1997" y="2525"/>
                    <a:pt x="2002" y="2532"/>
                  </a:cubicBezTo>
                  <a:lnTo>
                    <a:pt x="2002" y="2532"/>
                  </a:lnTo>
                  <a:cubicBezTo>
                    <a:pt x="1998" y="2525"/>
                    <a:pt x="1994" y="2518"/>
                    <a:pt x="1987" y="2511"/>
                  </a:cubicBezTo>
                  <a:close/>
                  <a:moveTo>
                    <a:pt x="4127" y="4749"/>
                  </a:moveTo>
                  <a:cubicBezTo>
                    <a:pt x="4136" y="4756"/>
                    <a:pt x="4146" y="4764"/>
                    <a:pt x="4155" y="4771"/>
                  </a:cubicBezTo>
                  <a:cubicBezTo>
                    <a:pt x="4140" y="4756"/>
                    <a:pt x="4135" y="4751"/>
                    <a:pt x="4127" y="4749"/>
                  </a:cubicBezTo>
                  <a:close/>
                  <a:moveTo>
                    <a:pt x="275" y="0"/>
                  </a:moveTo>
                  <a:cubicBezTo>
                    <a:pt x="229" y="0"/>
                    <a:pt x="183" y="0"/>
                    <a:pt x="161" y="23"/>
                  </a:cubicBezTo>
                  <a:cubicBezTo>
                    <a:pt x="24" y="92"/>
                    <a:pt x="1" y="229"/>
                    <a:pt x="47" y="366"/>
                  </a:cubicBezTo>
                  <a:cubicBezTo>
                    <a:pt x="572" y="1324"/>
                    <a:pt x="1165" y="2260"/>
                    <a:pt x="1827" y="3127"/>
                  </a:cubicBezTo>
                  <a:cubicBezTo>
                    <a:pt x="2512" y="3972"/>
                    <a:pt x="3288" y="4748"/>
                    <a:pt x="4178" y="5387"/>
                  </a:cubicBezTo>
                  <a:cubicBezTo>
                    <a:pt x="4216" y="5418"/>
                    <a:pt x="4259" y="5430"/>
                    <a:pt x="4302" y="5430"/>
                  </a:cubicBezTo>
                  <a:cubicBezTo>
                    <a:pt x="4388" y="5430"/>
                    <a:pt x="4475" y="5380"/>
                    <a:pt x="4520" y="5319"/>
                  </a:cubicBezTo>
                  <a:cubicBezTo>
                    <a:pt x="4543" y="5250"/>
                    <a:pt x="4566" y="5182"/>
                    <a:pt x="4543" y="5113"/>
                  </a:cubicBezTo>
                  <a:cubicBezTo>
                    <a:pt x="4520" y="5045"/>
                    <a:pt x="4475" y="4999"/>
                    <a:pt x="4429" y="4976"/>
                  </a:cubicBezTo>
                  <a:cubicBezTo>
                    <a:pt x="4315" y="4885"/>
                    <a:pt x="4224" y="4817"/>
                    <a:pt x="4109" y="4748"/>
                  </a:cubicBezTo>
                  <a:cubicBezTo>
                    <a:pt x="4118" y="4748"/>
                    <a:pt x="4123" y="4748"/>
                    <a:pt x="4127" y="4749"/>
                  </a:cubicBezTo>
                  <a:lnTo>
                    <a:pt x="4127" y="4749"/>
                  </a:lnTo>
                  <a:cubicBezTo>
                    <a:pt x="3324" y="4119"/>
                    <a:pt x="2630" y="3359"/>
                    <a:pt x="2002" y="2532"/>
                  </a:cubicBezTo>
                  <a:lnTo>
                    <a:pt x="2002" y="2532"/>
                  </a:lnTo>
                  <a:cubicBezTo>
                    <a:pt x="2008" y="2541"/>
                    <a:pt x="2012" y="2550"/>
                    <a:pt x="2017" y="2559"/>
                  </a:cubicBezTo>
                  <a:lnTo>
                    <a:pt x="2017" y="2559"/>
                  </a:lnTo>
                  <a:cubicBezTo>
                    <a:pt x="1430" y="1789"/>
                    <a:pt x="933" y="952"/>
                    <a:pt x="480" y="115"/>
                  </a:cubicBezTo>
                  <a:cubicBezTo>
                    <a:pt x="435" y="46"/>
                    <a:pt x="366" y="0"/>
                    <a:pt x="275" y="0"/>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9" name="Google Shape;5125;p38">
              <a:extLst>
                <a:ext uri="{FF2B5EF4-FFF2-40B4-BE49-F238E27FC236}">
                  <a16:creationId xmlns:a16="http://schemas.microsoft.com/office/drawing/2014/main" id="{076CCC26-3CC0-C45F-52E4-5B1D9CB9A62D}"/>
                </a:ext>
              </a:extLst>
            </p:cNvPr>
            <p:cNvSpPr/>
            <p:nvPr/>
          </p:nvSpPr>
          <p:spPr>
            <a:xfrm>
              <a:off x="6552895" y="2860210"/>
              <a:ext cx="122658" cy="143759"/>
            </a:xfrm>
            <a:custGeom>
              <a:avLst/>
              <a:gdLst/>
              <a:ahLst/>
              <a:cxnLst/>
              <a:rect l="l" t="t" r="r" b="b"/>
              <a:pathLst>
                <a:path w="4383" h="5137" extrusionOk="0">
                  <a:moveTo>
                    <a:pt x="4137" y="4575"/>
                  </a:moveTo>
                  <a:cubicBezTo>
                    <a:pt x="4143" y="4579"/>
                    <a:pt x="4149" y="4584"/>
                    <a:pt x="4154" y="4588"/>
                  </a:cubicBezTo>
                  <a:cubicBezTo>
                    <a:pt x="4149" y="4582"/>
                    <a:pt x="4143" y="4578"/>
                    <a:pt x="4137" y="4575"/>
                  </a:cubicBezTo>
                  <a:close/>
                  <a:moveTo>
                    <a:pt x="274" y="0"/>
                  </a:moveTo>
                  <a:cubicBezTo>
                    <a:pt x="229" y="0"/>
                    <a:pt x="183" y="23"/>
                    <a:pt x="160" y="46"/>
                  </a:cubicBezTo>
                  <a:cubicBezTo>
                    <a:pt x="23" y="92"/>
                    <a:pt x="0" y="252"/>
                    <a:pt x="46" y="366"/>
                  </a:cubicBezTo>
                  <a:cubicBezTo>
                    <a:pt x="548" y="1256"/>
                    <a:pt x="1142" y="2123"/>
                    <a:pt x="1781" y="2922"/>
                  </a:cubicBezTo>
                  <a:cubicBezTo>
                    <a:pt x="2443" y="3721"/>
                    <a:pt x="3173" y="4474"/>
                    <a:pt x="4018" y="5091"/>
                  </a:cubicBezTo>
                  <a:cubicBezTo>
                    <a:pt x="4063" y="5136"/>
                    <a:pt x="4132" y="5136"/>
                    <a:pt x="4200" y="5136"/>
                  </a:cubicBezTo>
                  <a:cubicBezTo>
                    <a:pt x="4269" y="5113"/>
                    <a:pt x="4314" y="5068"/>
                    <a:pt x="4360" y="5022"/>
                  </a:cubicBezTo>
                  <a:cubicBezTo>
                    <a:pt x="4383" y="4954"/>
                    <a:pt x="4383" y="4885"/>
                    <a:pt x="4383" y="4839"/>
                  </a:cubicBezTo>
                  <a:cubicBezTo>
                    <a:pt x="4360" y="4748"/>
                    <a:pt x="4314" y="4725"/>
                    <a:pt x="4269" y="4680"/>
                  </a:cubicBezTo>
                  <a:cubicBezTo>
                    <a:pt x="4200" y="4634"/>
                    <a:pt x="4154" y="4588"/>
                    <a:pt x="4109" y="4566"/>
                  </a:cubicBezTo>
                  <a:lnTo>
                    <a:pt x="4109" y="4566"/>
                  </a:lnTo>
                  <a:cubicBezTo>
                    <a:pt x="4109" y="4566"/>
                    <a:pt x="4121" y="4566"/>
                    <a:pt x="4137" y="4575"/>
                  </a:cubicBezTo>
                  <a:lnTo>
                    <a:pt x="4137" y="4575"/>
                  </a:lnTo>
                  <a:cubicBezTo>
                    <a:pt x="3218" y="3854"/>
                    <a:pt x="2431" y="2979"/>
                    <a:pt x="1732" y="2058"/>
                  </a:cubicBezTo>
                  <a:lnTo>
                    <a:pt x="1732" y="2058"/>
                  </a:lnTo>
                  <a:cubicBezTo>
                    <a:pt x="1740" y="2063"/>
                    <a:pt x="1749" y="2069"/>
                    <a:pt x="1758" y="2078"/>
                  </a:cubicBezTo>
                  <a:cubicBezTo>
                    <a:pt x="1279" y="1461"/>
                    <a:pt x="868" y="799"/>
                    <a:pt x="480" y="137"/>
                  </a:cubicBezTo>
                  <a:cubicBezTo>
                    <a:pt x="434" y="46"/>
                    <a:pt x="365" y="0"/>
                    <a:pt x="274" y="0"/>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0" name="Google Shape;5126;p38">
              <a:extLst>
                <a:ext uri="{FF2B5EF4-FFF2-40B4-BE49-F238E27FC236}">
                  <a16:creationId xmlns:a16="http://schemas.microsoft.com/office/drawing/2014/main" id="{525AD28A-BAC8-31F1-A442-C24F477380D2}"/>
                </a:ext>
              </a:extLst>
            </p:cNvPr>
            <p:cNvSpPr/>
            <p:nvPr/>
          </p:nvSpPr>
          <p:spPr>
            <a:xfrm>
              <a:off x="6467933" y="2859566"/>
              <a:ext cx="97108" cy="72845"/>
            </a:xfrm>
            <a:custGeom>
              <a:avLst/>
              <a:gdLst/>
              <a:ahLst/>
              <a:cxnLst/>
              <a:rect l="l" t="t" r="r" b="b"/>
              <a:pathLst>
                <a:path w="3470" h="2603" extrusionOk="0">
                  <a:moveTo>
                    <a:pt x="3219" y="1"/>
                  </a:moveTo>
                  <a:cubicBezTo>
                    <a:pt x="3173" y="1"/>
                    <a:pt x="3128" y="23"/>
                    <a:pt x="3082" y="46"/>
                  </a:cubicBezTo>
                  <a:cubicBezTo>
                    <a:pt x="2534" y="366"/>
                    <a:pt x="2009" y="663"/>
                    <a:pt x="1484" y="1028"/>
                  </a:cubicBezTo>
                  <a:cubicBezTo>
                    <a:pt x="982" y="1370"/>
                    <a:pt x="503" y="1758"/>
                    <a:pt x="46" y="2215"/>
                  </a:cubicBezTo>
                  <a:cubicBezTo>
                    <a:pt x="23" y="2238"/>
                    <a:pt x="1" y="2329"/>
                    <a:pt x="1" y="2374"/>
                  </a:cubicBezTo>
                  <a:cubicBezTo>
                    <a:pt x="1" y="2443"/>
                    <a:pt x="46" y="2511"/>
                    <a:pt x="92" y="2557"/>
                  </a:cubicBezTo>
                  <a:cubicBezTo>
                    <a:pt x="137" y="2580"/>
                    <a:pt x="206" y="2603"/>
                    <a:pt x="274" y="2603"/>
                  </a:cubicBezTo>
                  <a:cubicBezTo>
                    <a:pt x="343" y="2603"/>
                    <a:pt x="389" y="2557"/>
                    <a:pt x="434" y="2511"/>
                  </a:cubicBezTo>
                  <a:cubicBezTo>
                    <a:pt x="480" y="2466"/>
                    <a:pt x="526" y="2443"/>
                    <a:pt x="571" y="2397"/>
                  </a:cubicBezTo>
                  <a:lnTo>
                    <a:pt x="548" y="2397"/>
                  </a:lnTo>
                  <a:cubicBezTo>
                    <a:pt x="1393" y="1621"/>
                    <a:pt x="2374" y="1005"/>
                    <a:pt x="3356" y="457"/>
                  </a:cubicBezTo>
                  <a:cubicBezTo>
                    <a:pt x="3424" y="411"/>
                    <a:pt x="3447" y="343"/>
                    <a:pt x="3447" y="297"/>
                  </a:cubicBezTo>
                  <a:cubicBezTo>
                    <a:pt x="3470" y="229"/>
                    <a:pt x="3447" y="160"/>
                    <a:pt x="3424" y="115"/>
                  </a:cubicBezTo>
                  <a:cubicBezTo>
                    <a:pt x="3379" y="46"/>
                    <a:pt x="3310" y="23"/>
                    <a:pt x="3265" y="1"/>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1" name="Google Shape;5127;p38">
              <a:extLst>
                <a:ext uri="{FF2B5EF4-FFF2-40B4-BE49-F238E27FC236}">
                  <a16:creationId xmlns:a16="http://schemas.microsoft.com/office/drawing/2014/main" id="{7EF7350D-A095-B174-251F-DAC746801FB6}"/>
                </a:ext>
              </a:extLst>
            </p:cNvPr>
            <p:cNvSpPr/>
            <p:nvPr/>
          </p:nvSpPr>
          <p:spPr>
            <a:xfrm>
              <a:off x="6582279" y="2991796"/>
              <a:ext cx="94561" cy="78890"/>
            </a:xfrm>
            <a:custGeom>
              <a:avLst/>
              <a:gdLst/>
              <a:ahLst/>
              <a:cxnLst/>
              <a:rect l="l" t="t" r="r" b="b"/>
              <a:pathLst>
                <a:path w="3379" h="2819" extrusionOk="0">
                  <a:moveTo>
                    <a:pt x="3104" y="0"/>
                  </a:moveTo>
                  <a:cubicBezTo>
                    <a:pt x="3013" y="0"/>
                    <a:pt x="2945" y="23"/>
                    <a:pt x="2899" y="92"/>
                  </a:cubicBezTo>
                  <a:cubicBezTo>
                    <a:pt x="2739" y="297"/>
                    <a:pt x="2557" y="480"/>
                    <a:pt x="2351" y="662"/>
                  </a:cubicBezTo>
                  <a:lnTo>
                    <a:pt x="2374" y="640"/>
                  </a:lnTo>
                  <a:lnTo>
                    <a:pt x="2374" y="640"/>
                  </a:lnTo>
                  <a:cubicBezTo>
                    <a:pt x="1689" y="1302"/>
                    <a:pt x="913" y="1849"/>
                    <a:pt x="137" y="2374"/>
                  </a:cubicBezTo>
                  <a:cubicBezTo>
                    <a:pt x="23" y="2443"/>
                    <a:pt x="0" y="2603"/>
                    <a:pt x="69" y="2717"/>
                  </a:cubicBezTo>
                  <a:cubicBezTo>
                    <a:pt x="122" y="2783"/>
                    <a:pt x="191" y="2819"/>
                    <a:pt x="261" y="2819"/>
                  </a:cubicBezTo>
                  <a:cubicBezTo>
                    <a:pt x="312" y="2819"/>
                    <a:pt x="363" y="2800"/>
                    <a:pt x="411" y="2762"/>
                  </a:cubicBezTo>
                  <a:cubicBezTo>
                    <a:pt x="1438" y="2078"/>
                    <a:pt x="2465" y="1347"/>
                    <a:pt x="3287" y="389"/>
                  </a:cubicBezTo>
                  <a:cubicBezTo>
                    <a:pt x="3378" y="297"/>
                    <a:pt x="3356" y="137"/>
                    <a:pt x="3241" y="46"/>
                  </a:cubicBezTo>
                  <a:cubicBezTo>
                    <a:pt x="3196" y="23"/>
                    <a:pt x="3150" y="0"/>
                    <a:pt x="3104" y="0"/>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2" name="Google Shape;5128;p38">
              <a:extLst>
                <a:ext uri="{FF2B5EF4-FFF2-40B4-BE49-F238E27FC236}">
                  <a16:creationId xmlns:a16="http://schemas.microsoft.com/office/drawing/2014/main" id="{386A8B0B-A289-72BD-068F-79EE2A5C95F9}"/>
                </a:ext>
              </a:extLst>
            </p:cNvPr>
            <p:cNvSpPr/>
            <p:nvPr/>
          </p:nvSpPr>
          <p:spPr>
            <a:xfrm>
              <a:off x="6550964" y="2867234"/>
              <a:ext cx="46035" cy="197798"/>
            </a:xfrm>
            <a:custGeom>
              <a:avLst/>
              <a:gdLst/>
              <a:ahLst/>
              <a:cxnLst/>
              <a:rect l="l" t="t" r="r" b="b"/>
              <a:pathLst>
                <a:path w="1645" h="7068" extrusionOk="0">
                  <a:moveTo>
                    <a:pt x="229" y="1"/>
                  </a:moveTo>
                  <a:cubicBezTo>
                    <a:pt x="92" y="23"/>
                    <a:pt x="1" y="137"/>
                    <a:pt x="1" y="274"/>
                  </a:cubicBezTo>
                  <a:cubicBezTo>
                    <a:pt x="46" y="1393"/>
                    <a:pt x="161" y="2511"/>
                    <a:pt x="343" y="3607"/>
                  </a:cubicBezTo>
                  <a:cubicBezTo>
                    <a:pt x="549" y="4725"/>
                    <a:pt x="800" y="5821"/>
                    <a:pt x="1142" y="6894"/>
                  </a:cubicBezTo>
                  <a:cubicBezTo>
                    <a:pt x="1178" y="7002"/>
                    <a:pt x="1286" y="7068"/>
                    <a:pt x="1386" y="7068"/>
                  </a:cubicBezTo>
                  <a:cubicBezTo>
                    <a:pt x="1412" y="7068"/>
                    <a:pt x="1438" y="7063"/>
                    <a:pt x="1462" y="7054"/>
                  </a:cubicBezTo>
                  <a:cubicBezTo>
                    <a:pt x="1599" y="7008"/>
                    <a:pt x="1644" y="6848"/>
                    <a:pt x="1599" y="6734"/>
                  </a:cubicBezTo>
                  <a:cubicBezTo>
                    <a:pt x="1416" y="6095"/>
                    <a:pt x="1233" y="5479"/>
                    <a:pt x="1096" y="4840"/>
                  </a:cubicBezTo>
                  <a:cubicBezTo>
                    <a:pt x="1096" y="4824"/>
                    <a:pt x="1096" y="4809"/>
                    <a:pt x="1090" y="4794"/>
                  </a:cubicBezTo>
                  <a:lnTo>
                    <a:pt x="1090" y="4794"/>
                  </a:lnTo>
                  <a:cubicBezTo>
                    <a:pt x="1092" y="4794"/>
                    <a:pt x="1094" y="4794"/>
                    <a:pt x="1096" y="4794"/>
                  </a:cubicBezTo>
                  <a:cubicBezTo>
                    <a:pt x="754" y="3287"/>
                    <a:pt x="571" y="1758"/>
                    <a:pt x="503" y="229"/>
                  </a:cubicBezTo>
                  <a:cubicBezTo>
                    <a:pt x="480" y="115"/>
                    <a:pt x="366" y="1"/>
                    <a:pt x="252"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3" name="Google Shape;5129;p38">
              <a:extLst>
                <a:ext uri="{FF2B5EF4-FFF2-40B4-BE49-F238E27FC236}">
                  <a16:creationId xmlns:a16="http://schemas.microsoft.com/office/drawing/2014/main" id="{B9148B43-BF76-6025-FA2D-F5803CDACE18}"/>
                </a:ext>
              </a:extLst>
            </p:cNvPr>
            <p:cNvSpPr/>
            <p:nvPr/>
          </p:nvSpPr>
          <p:spPr>
            <a:xfrm>
              <a:off x="6472410" y="2920266"/>
              <a:ext cx="194860" cy="86726"/>
            </a:xfrm>
            <a:custGeom>
              <a:avLst/>
              <a:gdLst/>
              <a:ahLst/>
              <a:cxnLst/>
              <a:rect l="l" t="t" r="r" b="b"/>
              <a:pathLst>
                <a:path w="6963" h="3099" extrusionOk="0">
                  <a:moveTo>
                    <a:pt x="251" y="0"/>
                  </a:moveTo>
                  <a:cubicBezTo>
                    <a:pt x="160" y="0"/>
                    <a:pt x="69" y="69"/>
                    <a:pt x="23" y="137"/>
                  </a:cubicBezTo>
                  <a:cubicBezTo>
                    <a:pt x="0" y="205"/>
                    <a:pt x="0" y="274"/>
                    <a:pt x="23" y="342"/>
                  </a:cubicBezTo>
                  <a:cubicBezTo>
                    <a:pt x="69" y="411"/>
                    <a:pt x="114" y="434"/>
                    <a:pt x="160" y="479"/>
                  </a:cubicBezTo>
                  <a:cubicBezTo>
                    <a:pt x="2237" y="1529"/>
                    <a:pt x="4383" y="2488"/>
                    <a:pt x="6620" y="3081"/>
                  </a:cubicBezTo>
                  <a:cubicBezTo>
                    <a:pt x="6654" y="3093"/>
                    <a:pt x="6688" y="3099"/>
                    <a:pt x="6722" y="3099"/>
                  </a:cubicBezTo>
                  <a:cubicBezTo>
                    <a:pt x="6757" y="3099"/>
                    <a:pt x="6791" y="3093"/>
                    <a:pt x="6825" y="3081"/>
                  </a:cubicBezTo>
                  <a:cubicBezTo>
                    <a:pt x="6871" y="3059"/>
                    <a:pt x="6916" y="3013"/>
                    <a:pt x="6939" y="2945"/>
                  </a:cubicBezTo>
                  <a:cubicBezTo>
                    <a:pt x="6962" y="2876"/>
                    <a:pt x="6962" y="2808"/>
                    <a:pt x="6939" y="2762"/>
                  </a:cubicBezTo>
                  <a:cubicBezTo>
                    <a:pt x="6916" y="2693"/>
                    <a:pt x="6871" y="2625"/>
                    <a:pt x="6802" y="2625"/>
                  </a:cubicBezTo>
                  <a:cubicBezTo>
                    <a:pt x="4565" y="2031"/>
                    <a:pt x="2420" y="1073"/>
                    <a:pt x="343" y="23"/>
                  </a:cubicBezTo>
                  <a:cubicBezTo>
                    <a:pt x="320" y="0"/>
                    <a:pt x="297" y="0"/>
                    <a:pt x="251" y="0"/>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4" name="Google Shape;5130;p38">
              <a:extLst>
                <a:ext uri="{FF2B5EF4-FFF2-40B4-BE49-F238E27FC236}">
                  <a16:creationId xmlns:a16="http://schemas.microsoft.com/office/drawing/2014/main" id="{A72AE31D-D0CB-7CF9-3E94-67F1E48DB19D}"/>
                </a:ext>
              </a:extLst>
            </p:cNvPr>
            <p:cNvSpPr/>
            <p:nvPr/>
          </p:nvSpPr>
          <p:spPr>
            <a:xfrm>
              <a:off x="7077306" y="272031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5" name="Google Shape;5131;p38">
              <a:extLst>
                <a:ext uri="{FF2B5EF4-FFF2-40B4-BE49-F238E27FC236}">
                  <a16:creationId xmlns:a16="http://schemas.microsoft.com/office/drawing/2014/main" id="{289B6CD0-61A7-A825-A0DC-335FEBA05D13}"/>
                </a:ext>
              </a:extLst>
            </p:cNvPr>
            <p:cNvSpPr/>
            <p:nvPr/>
          </p:nvSpPr>
          <p:spPr>
            <a:xfrm>
              <a:off x="7077306" y="2720313"/>
              <a:ext cx="28" cy="672"/>
            </a:xfrm>
            <a:custGeom>
              <a:avLst/>
              <a:gdLst/>
              <a:ahLst/>
              <a:cxnLst/>
              <a:rect l="l" t="t" r="r" b="b"/>
              <a:pathLst>
                <a:path w="1" h="24" extrusionOk="0">
                  <a:moveTo>
                    <a:pt x="1" y="24"/>
                  </a:moveTo>
                  <a:cubicBezTo>
                    <a:pt x="1" y="1"/>
                    <a:pt x="1" y="1"/>
                    <a:pt x="1" y="1"/>
                  </a:cubicBezTo>
                  <a:cubicBezTo>
                    <a:pt x="1" y="1"/>
                    <a:pt x="1" y="1"/>
                    <a:pt x="1" y="1"/>
                  </a:cubicBezTo>
                  <a:cubicBezTo>
                    <a:pt x="1" y="1"/>
                    <a:pt x="1" y="1"/>
                    <a:pt x="1" y="24"/>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6" name="Google Shape;5132;p38">
              <a:extLst>
                <a:ext uri="{FF2B5EF4-FFF2-40B4-BE49-F238E27FC236}">
                  <a16:creationId xmlns:a16="http://schemas.microsoft.com/office/drawing/2014/main" id="{4549D26C-7959-1A72-D6E3-94505B187B54}"/>
                </a:ext>
              </a:extLst>
            </p:cNvPr>
            <p:cNvSpPr/>
            <p:nvPr/>
          </p:nvSpPr>
          <p:spPr>
            <a:xfrm>
              <a:off x="5962663" y="3212177"/>
              <a:ext cx="1315" cy="3218"/>
            </a:xfrm>
            <a:custGeom>
              <a:avLst/>
              <a:gdLst/>
              <a:ahLst/>
              <a:cxnLst/>
              <a:rect l="l" t="t" r="r" b="b"/>
              <a:pathLst>
                <a:path w="47" h="115" extrusionOk="0">
                  <a:moveTo>
                    <a:pt x="46" y="0"/>
                  </a:moveTo>
                  <a:lnTo>
                    <a:pt x="46" y="0"/>
                  </a:lnTo>
                  <a:cubicBezTo>
                    <a:pt x="24" y="23"/>
                    <a:pt x="1" y="69"/>
                    <a:pt x="1" y="91"/>
                  </a:cubicBezTo>
                  <a:cubicBezTo>
                    <a:pt x="1" y="91"/>
                    <a:pt x="1" y="114"/>
                    <a:pt x="1" y="114"/>
                  </a:cubicBezTo>
                  <a:cubicBezTo>
                    <a:pt x="24" y="69"/>
                    <a:pt x="24" y="46"/>
                    <a:pt x="46" y="0"/>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7" name="Google Shape;5133;p38">
              <a:extLst>
                <a:ext uri="{FF2B5EF4-FFF2-40B4-BE49-F238E27FC236}">
                  <a16:creationId xmlns:a16="http://schemas.microsoft.com/office/drawing/2014/main" id="{204CC9EC-857F-FF11-638A-08F76705F467}"/>
                </a:ext>
              </a:extLst>
            </p:cNvPr>
            <p:cNvSpPr/>
            <p:nvPr/>
          </p:nvSpPr>
          <p:spPr>
            <a:xfrm>
              <a:off x="6166422" y="2894072"/>
              <a:ext cx="844503" cy="340493"/>
            </a:xfrm>
            <a:custGeom>
              <a:avLst/>
              <a:gdLst/>
              <a:ahLst/>
              <a:cxnLst/>
              <a:rect l="l" t="t" r="r" b="b"/>
              <a:pathLst>
                <a:path w="30177" h="12167" extrusionOk="0">
                  <a:moveTo>
                    <a:pt x="30176" y="0"/>
                  </a:moveTo>
                  <a:cubicBezTo>
                    <a:pt x="30108" y="23"/>
                    <a:pt x="30062" y="23"/>
                    <a:pt x="29993" y="46"/>
                  </a:cubicBezTo>
                  <a:cubicBezTo>
                    <a:pt x="29834" y="92"/>
                    <a:pt x="29651" y="114"/>
                    <a:pt x="29491" y="137"/>
                  </a:cubicBezTo>
                  <a:cubicBezTo>
                    <a:pt x="29172" y="616"/>
                    <a:pt x="28875" y="1005"/>
                    <a:pt x="28578" y="1393"/>
                  </a:cubicBezTo>
                  <a:cubicBezTo>
                    <a:pt x="28008" y="2100"/>
                    <a:pt x="27391" y="2762"/>
                    <a:pt x="26752" y="3378"/>
                  </a:cubicBezTo>
                  <a:cubicBezTo>
                    <a:pt x="25565" y="4497"/>
                    <a:pt x="24264" y="5433"/>
                    <a:pt x="22872" y="6186"/>
                  </a:cubicBezTo>
                  <a:cubicBezTo>
                    <a:pt x="21571" y="6893"/>
                    <a:pt x="20201" y="7396"/>
                    <a:pt x="18786" y="7738"/>
                  </a:cubicBezTo>
                  <a:cubicBezTo>
                    <a:pt x="18147" y="7875"/>
                    <a:pt x="17485" y="7989"/>
                    <a:pt x="16846" y="8058"/>
                  </a:cubicBezTo>
                  <a:cubicBezTo>
                    <a:pt x="16275" y="8126"/>
                    <a:pt x="15750" y="8149"/>
                    <a:pt x="15248" y="8149"/>
                  </a:cubicBezTo>
                  <a:lnTo>
                    <a:pt x="14974" y="8149"/>
                  </a:lnTo>
                  <a:cubicBezTo>
                    <a:pt x="14107" y="8126"/>
                    <a:pt x="13262" y="8012"/>
                    <a:pt x="12623" y="7943"/>
                  </a:cubicBezTo>
                  <a:cubicBezTo>
                    <a:pt x="12167" y="7875"/>
                    <a:pt x="11710" y="7806"/>
                    <a:pt x="11277" y="7738"/>
                  </a:cubicBezTo>
                  <a:lnTo>
                    <a:pt x="10980" y="7692"/>
                  </a:lnTo>
                  <a:cubicBezTo>
                    <a:pt x="10683" y="7669"/>
                    <a:pt x="10386" y="7624"/>
                    <a:pt x="10090" y="7578"/>
                  </a:cubicBezTo>
                  <a:cubicBezTo>
                    <a:pt x="9063" y="7441"/>
                    <a:pt x="8264" y="7350"/>
                    <a:pt x="7533" y="7327"/>
                  </a:cubicBezTo>
                  <a:cubicBezTo>
                    <a:pt x="7214" y="7304"/>
                    <a:pt x="6917" y="7304"/>
                    <a:pt x="6643" y="7304"/>
                  </a:cubicBezTo>
                  <a:cubicBezTo>
                    <a:pt x="6050" y="7304"/>
                    <a:pt x="5548" y="7327"/>
                    <a:pt x="5045" y="7396"/>
                  </a:cubicBezTo>
                  <a:cubicBezTo>
                    <a:pt x="3676" y="7578"/>
                    <a:pt x="2466" y="8080"/>
                    <a:pt x="1599" y="8811"/>
                  </a:cubicBezTo>
                  <a:cubicBezTo>
                    <a:pt x="1074" y="9244"/>
                    <a:pt x="663" y="9792"/>
                    <a:pt x="389" y="10409"/>
                  </a:cubicBezTo>
                  <a:cubicBezTo>
                    <a:pt x="252" y="10682"/>
                    <a:pt x="138" y="11002"/>
                    <a:pt x="69" y="11367"/>
                  </a:cubicBezTo>
                  <a:cubicBezTo>
                    <a:pt x="47" y="11481"/>
                    <a:pt x="24" y="11573"/>
                    <a:pt x="1" y="11687"/>
                  </a:cubicBezTo>
                  <a:cubicBezTo>
                    <a:pt x="24" y="11710"/>
                    <a:pt x="47" y="11710"/>
                    <a:pt x="47" y="11732"/>
                  </a:cubicBezTo>
                  <a:cubicBezTo>
                    <a:pt x="69" y="11710"/>
                    <a:pt x="69" y="11710"/>
                    <a:pt x="92" y="11687"/>
                  </a:cubicBezTo>
                  <a:lnTo>
                    <a:pt x="115" y="11687"/>
                  </a:lnTo>
                  <a:cubicBezTo>
                    <a:pt x="138" y="11687"/>
                    <a:pt x="161" y="11687"/>
                    <a:pt x="184" y="11710"/>
                  </a:cubicBezTo>
                  <a:cubicBezTo>
                    <a:pt x="298" y="11869"/>
                    <a:pt x="389" y="12029"/>
                    <a:pt x="457" y="12166"/>
                  </a:cubicBezTo>
                  <a:cubicBezTo>
                    <a:pt x="480" y="11801"/>
                    <a:pt x="549" y="11481"/>
                    <a:pt x="640" y="11162"/>
                  </a:cubicBezTo>
                  <a:cubicBezTo>
                    <a:pt x="731" y="10842"/>
                    <a:pt x="868" y="10500"/>
                    <a:pt x="1051" y="10203"/>
                  </a:cubicBezTo>
                  <a:cubicBezTo>
                    <a:pt x="1234" y="9906"/>
                    <a:pt x="1462" y="9610"/>
                    <a:pt x="1736" y="9359"/>
                  </a:cubicBezTo>
                  <a:cubicBezTo>
                    <a:pt x="2032" y="9085"/>
                    <a:pt x="2398" y="8834"/>
                    <a:pt x="2808" y="8605"/>
                  </a:cubicBezTo>
                  <a:lnTo>
                    <a:pt x="2808" y="8605"/>
                  </a:lnTo>
                  <a:lnTo>
                    <a:pt x="2740" y="8628"/>
                  </a:lnTo>
                  <a:cubicBezTo>
                    <a:pt x="3242" y="8377"/>
                    <a:pt x="3790" y="8172"/>
                    <a:pt x="4361" y="8035"/>
                  </a:cubicBezTo>
                  <a:cubicBezTo>
                    <a:pt x="5045" y="7875"/>
                    <a:pt x="5821" y="7806"/>
                    <a:pt x="6689" y="7806"/>
                  </a:cubicBezTo>
                  <a:lnTo>
                    <a:pt x="7100" y="7806"/>
                  </a:lnTo>
                  <a:cubicBezTo>
                    <a:pt x="8469" y="7852"/>
                    <a:pt x="9862" y="8058"/>
                    <a:pt x="11185" y="8240"/>
                  </a:cubicBezTo>
                  <a:cubicBezTo>
                    <a:pt x="11551" y="8286"/>
                    <a:pt x="11870" y="8354"/>
                    <a:pt x="12190" y="8400"/>
                  </a:cubicBezTo>
                  <a:cubicBezTo>
                    <a:pt x="12897" y="8491"/>
                    <a:pt x="13719" y="8605"/>
                    <a:pt x="14564" y="8651"/>
                  </a:cubicBezTo>
                  <a:lnTo>
                    <a:pt x="15271" y="8651"/>
                  </a:lnTo>
                  <a:cubicBezTo>
                    <a:pt x="15842" y="8651"/>
                    <a:pt x="16390" y="8628"/>
                    <a:pt x="16983" y="8560"/>
                  </a:cubicBezTo>
                  <a:cubicBezTo>
                    <a:pt x="18649" y="8377"/>
                    <a:pt x="20293" y="7921"/>
                    <a:pt x="21890" y="7236"/>
                  </a:cubicBezTo>
                  <a:cubicBezTo>
                    <a:pt x="23397" y="6574"/>
                    <a:pt x="24835" y="5684"/>
                    <a:pt x="26159" y="4588"/>
                  </a:cubicBezTo>
                  <a:cubicBezTo>
                    <a:pt x="27437" y="3515"/>
                    <a:pt x="28601" y="2260"/>
                    <a:pt x="29605" y="845"/>
                  </a:cubicBezTo>
                  <a:cubicBezTo>
                    <a:pt x="29811" y="571"/>
                    <a:pt x="29993" y="297"/>
                    <a:pt x="30176" y="23"/>
                  </a:cubicBezTo>
                  <a:cubicBezTo>
                    <a:pt x="30176" y="23"/>
                    <a:pt x="30176" y="0"/>
                    <a:pt x="30176" y="0"/>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8" name="Google Shape;5134;p38">
              <a:extLst>
                <a:ext uri="{FF2B5EF4-FFF2-40B4-BE49-F238E27FC236}">
                  <a16:creationId xmlns:a16="http://schemas.microsoft.com/office/drawing/2014/main" id="{A32C34FE-9FEE-9C7E-72B2-15EC5D2364B9}"/>
                </a:ext>
              </a:extLst>
            </p:cNvPr>
            <p:cNvSpPr/>
            <p:nvPr/>
          </p:nvSpPr>
          <p:spPr>
            <a:xfrm>
              <a:off x="5957570" y="2759912"/>
              <a:ext cx="249122" cy="439504"/>
            </a:xfrm>
            <a:custGeom>
              <a:avLst/>
              <a:gdLst/>
              <a:ahLst/>
              <a:cxnLst/>
              <a:rect l="l" t="t" r="r" b="b"/>
              <a:pathLst>
                <a:path w="8902" h="15705" extrusionOk="0">
                  <a:moveTo>
                    <a:pt x="8423" y="1"/>
                  </a:moveTo>
                  <a:cubicBezTo>
                    <a:pt x="7898" y="206"/>
                    <a:pt x="7396" y="480"/>
                    <a:pt x="6871" y="777"/>
                  </a:cubicBezTo>
                  <a:cubicBezTo>
                    <a:pt x="5684" y="1485"/>
                    <a:pt x="4588" y="2443"/>
                    <a:pt x="3607" y="3630"/>
                  </a:cubicBezTo>
                  <a:cubicBezTo>
                    <a:pt x="2693" y="4726"/>
                    <a:pt x="1940" y="6004"/>
                    <a:pt x="1324" y="7419"/>
                  </a:cubicBezTo>
                  <a:cubicBezTo>
                    <a:pt x="753" y="8766"/>
                    <a:pt x="365" y="10227"/>
                    <a:pt x="160" y="11733"/>
                  </a:cubicBezTo>
                  <a:cubicBezTo>
                    <a:pt x="69" y="12372"/>
                    <a:pt x="23" y="13057"/>
                    <a:pt x="0" y="13765"/>
                  </a:cubicBezTo>
                  <a:cubicBezTo>
                    <a:pt x="0" y="14130"/>
                    <a:pt x="0" y="14472"/>
                    <a:pt x="23" y="14837"/>
                  </a:cubicBezTo>
                  <a:cubicBezTo>
                    <a:pt x="23" y="15180"/>
                    <a:pt x="46" y="15454"/>
                    <a:pt x="91" y="15705"/>
                  </a:cubicBezTo>
                  <a:lnTo>
                    <a:pt x="114" y="15682"/>
                  </a:lnTo>
                  <a:lnTo>
                    <a:pt x="137" y="15659"/>
                  </a:lnTo>
                  <a:lnTo>
                    <a:pt x="342" y="15431"/>
                  </a:lnTo>
                  <a:cubicBezTo>
                    <a:pt x="365" y="15408"/>
                    <a:pt x="365" y="15408"/>
                    <a:pt x="388" y="15385"/>
                  </a:cubicBezTo>
                  <a:lnTo>
                    <a:pt x="525" y="15385"/>
                  </a:lnTo>
                  <a:cubicBezTo>
                    <a:pt x="525" y="15385"/>
                    <a:pt x="548" y="15362"/>
                    <a:pt x="548" y="15362"/>
                  </a:cubicBezTo>
                  <a:cubicBezTo>
                    <a:pt x="548" y="15134"/>
                    <a:pt x="525" y="14906"/>
                    <a:pt x="525" y="14655"/>
                  </a:cubicBezTo>
                  <a:cubicBezTo>
                    <a:pt x="502" y="14221"/>
                    <a:pt x="502" y="13810"/>
                    <a:pt x="525" y="13445"/>
                  </a:cubicBezTo>
                  <a:cubicBezTo>
                    <a:pt x="504" y="13445"/>
                    <a:pt x="502" y="13464"/>
                    <a:pt x="502" y="13467"/>
                  </a:cubicBezTo>
                  <a:lnTo>
                    <a:pt x="502" y="13467"/>
                  </a:lnTo>
                  <a:cubicBezTo>
                    <a:pt x="548" y="12098"/>
                    <a:pt x="776" y="10706"/>
                    <a:pt x="1164" y="9382"/>
                  </a:cubicBezTo>
                  <a:lnTo>
                    <a:pt x="1187" y="9336"/>
                  </a:lnTo>
                  <a:cubicBezTo>
                    <a:pt x="1575" y="8013"/>
                    <a:pt x="2123" y="6780"/>
                    <a:pt x="2785" y="5662"/>
                  </a:cubicBezTo>
                  <a:cubicBezTo>
                    <a:pt x="3447" y="4566"/>
                    <a:pt x="4223" y="3607"/>
                    <a:pt x="5090" y="2763"/>
                  </a:cubicBezTo>
                  <a:cubicBezTo>
                    <a:pt x="5843" y="2055"/>
                    <a:pt x="6711" y="1439"/>
                    <a:pt x="7624" y="937"/>
                  </a:cubicBezTo>
                  <a:cubicBezTo>
                    <a:pt x="8035" y="708"/>
                    <a:pt x="8468" y="526"/>
                    <a:pt x="8902" y="343"/>
                  </a:cubicBezTo>
                  <a:cubicBezTo>
                    <a:pt x="8742" y="229"/>
                    <a:pt x="8582" y="115"/>
                    <a:pt x="8423"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9" name="Google Shape;5135;p38">
              <a:extLst>
                <a:ext uri="{FF2B5EF4-FFF2-40B4-BE49-F238E27FC236}">
                  <a16:creationId xmlns:a16="http://schemas.microsoft.com/office/drawing/2014/main" id="{42834E36-16B3-28BA-4F72-A5F2D3A27B3F}"/>
                </a:ext>
              </a:extLst>
            </p:cNvPr>
            <p:cNvSpPr/>
            <p:nvPr/>
          </p:nvSpPr>
          <p:spPr>
            <a:xfrm>
              <a:off x="7103500" y="2452049"/>
              <a:ext cx="21744" cy="154589"/>
            </a:xfrm>
            <a:custGeom>
              <a:avLst/>
              <a:gdLst/>
              <a:ahLst/>
              <a:cxnLst/>
              <a:rect l="l" t="t" r="r" b="b"/>
              <a:pathLst>
                <a:path w="777" h="5524" extrusionOk="0">
                  <a:moveTo>
                    <a:pt x="594" y="0"/>
                  </a:moveTo>
                  <a:lnTo>
                    <a:pt x="571" y="23"/>
                  </a:lnTo>
                  <a:lnTo>
                    <a:pt x="526" y="46"/>
                  </a:lnTo>
                  <a:cubicBezTo>
                    <a:pt x="457" y="114"/>
                    <a:pt x="389" y="160"/>
                    <a:pt x="297" y="206"/>
                  </a:cubicBezTo>
                  <a:lnTo>
                    <a:pt x="275" y="228"/>
                  </a:lnTo>
                  <a:lnTo>
                    <a:pt x="160" y="297"/>
                  </a:lnTo>
                  <a:cubicBezTo>
                    <a:pt x="252" y="845"/>
                    <a:pt x="275" y="1461"/>
                    <a:pt x="252" y="2237"/>
                  </a:cubicBezTo>
                  <a:cubicBezTo>
                    <a:pt x="229" y="2990"/>
                    <a:pt x="138" y="3812"/>
                    <a:pt x="1" y="4816"/>
                  </a:cubicBezTo>
                  <a:lnTo>
                    <a:pt x="69" y="4908"/>
                  </a:lnTo>
                  <a:cubicBezTo>
                    <a:pt x="138" y="4930"/>
                    <a:pt x="160" y="4930"/>
                    <a:pt x="160" y="4953"/>
                  </a:cubicBezTo>
                  <a:lnTo>
                    <a:pt x="183" y="5022"/>
                  </a:lnTo>
                  <a:cubicBezTo>
                    <a:pt x="206" y="5113"/>
                    <a:pt x="229" y="5181"/>
                    <a:pt x="252" y="5273"/>
                  </a:cubicBezTo>
                  <a:cubicBezTo>
                    <a:pt x="297" y="5341"/>
                    <a:pt x="343" y="5433"/>
                    <a:pt x="389" y="5524"/>
                  </a:cubicBezTo>
                  <a:cubicBezTo>
                    <a:pt x="503" y="4862"/>
                    <a:pt x="594" y="4291"/>
                    <a:pt x="640" y="3721"/>
                  </a:cubicBezTo>
                  <a:cubicBezTo>
                    <a:pt x="754" y="2785"/>
                    <a:pt x="777" y="1963"/>
                    <a:pt x="754" y="1210"/>
                  </a:cubicBezTo>
                  <a:cubicBezTo>
                    <a:pt x="731" y="753"/>
                    <a:pt x="685" y="365"/>
                    <a:pt x="617" y="0"/>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0" name="Google Shape;5136;p38">
              <a:extLst>
                <a:ext uri="{FF2B5EF4-FFF2-40B4-BE49-F238E27FC236}">
                  <a16:creationId xmlns:a16="http://schemas.microsoft.com/office/drawing/2014/main" id="{4C87F180-E3F0-9DFD-1B73-C511AB8D4678}"/>
                </a:ext>
              </a:extLst>
            </p:cNvPr>
            <p:cNvSpPr/>
            <p:nvPr/>
          </p:nvSpPr>
          <p:spPr>
            <a:xfrm>
              <a:off x="5558980" y="2722244"/>
              <a:ext cx="385186" cy="361874"/>
            </a:xfrm>
            <a:custGeom>
              <a:avLst/>
              <a:gdLst/>
              <a:ahLst/>
              <a:cxnLst/>
              <a:rect l="l" t="t" r="r" b="b"/>
              <a:pathLst>
                <a:path w="13764" h="12931" extrusionOk="0">
                  <a:moveTo>
                    <a:pt x="8582" y="502"/>
                  </a:moveTo>
                  <a:cubicBezTo>
                    <a:pt x="8742" y="502"/>
                    <a:pt x="8902" y="525"/>
                    <a:pt x="9039" y="548"/>
                  </a:cubicBezTo>
                  <a:cubicBezTo>
                    <a:pt x="9290" y="639"/>
                    <a:pt x="9541" y="731"/>
                    <a:pt x="9747" y="868"/>
                  </a:cubicBezTo>
                  <a:cubicBezTo>
                    <a:pt x="10226" y="1141"/>
                    <a:pt x="10637" y="1507"/>
                    <a:pt x="11025" y="1872"/>
                  </a:cubicBezTo>
                  <a:cubicBezTo>
                    <a:pt x="11595" y="2465"/>
                    <a:pt x="12120" y="3104"/>
                    <a:pt x="12531" y="3812"/>
                  </a:cubicBezTo>
                  <a:cubicBezTo>
                    <a:pt x="12759" y="4223"/>
                    <a:pt x="12965" y="4657"/>
                    <a:pt x="13079" y="5113"/>
                  </a:cubicBezTo>
                  <a:cubicBezTo>
                    <a:pt x="13170" y="5455"/>
                    <a:pt x="13239" y="5798"/>
                    <a:pt x="13239" y="6163"/>
                  </a:cubicBezTo>
                  <a:cubicBezTo>
                    <a:pt x="13239" y="6368"/>
                    <a:pt x="13216" y="6574"/>
                    <a:pt x="13170" y="6779"/>
                  </a:cubicBezTo>
                  <a:cubicBezTo>
                    <a:pt x="13102" y="7053"/>
                    <a:pt x="12988" y="7281"/>
                    <a:pt x="12851" y="7510"/>
                  </a:cubicBezTo>
                  <a:cubicBezTo>
                    <a:pt x="12851" y="7510"/>
                    <a:pt x="12851" y="7533"/>
                    <a:pt x="12851" y="7533"/>
                  </a:cubicBezTo>
                  <a:cubicBezTo>
                    <a:pt x="12605" y="7934"/>
                    <a:pt x="12295" y="8292"/>
                    <a:pt x="11940" y="8649"/>
                  </a:cubicBezTo>
                  <a:lnTo>
                    <a:pt x="11940" y="8649"/>
                  </a:lnTo>
                  <a:cubicBezTo>
                    <a:pt x="11649" y="8938"/>
                    <a:pt x="11337" y="9206"/>
                    <a:pt x="11025" y="9496"/>
                  </a:cubicBezTo>
                  <a:cubicBezTo>
                    <a:pt x="10751" y="9747"/>
                    <a:pt x="10454" y="9975"/>
                    <a:pt x="10180" y="10226"/>
                  </a:cubicBezTo>
                  <a:cubicBezTo>
                    <a:pt x="9518" y="10774"/>
                    <a:pt x="8834" y="11276"/>
                    <a:pt x="8080" y="11710"/>
                  </a:cubicBezTo>
                  <a:cubicBezTo>
                    <a:pt x="7624" y="11961"/>
                    <a:pt x="7167" y="12189"/>
                    <a:pt x="6665" y="12326"/>
                  </a:cubicBezTo>
                  <a:cubicBezTo>
                    <a:pt x="6401" y="12392"/>
                    <a:pt x="6138" y="12437"/>
                    <a:pt x="5853" y="12440"/>
                  </a:cubicBezTo>
                  <a:lnTo>
                    <a:pt x="5853" y="12440"/>
                  </a:lnTo>
                  <a:cubicBezTo>
                    <a:pt x="5639" y="12438"/>
                    <a:pt x="5443" y="12415"/>
                    <a:pt x="5227" y="12372"/>
                  </a:cubicBezTo>
                  <a:cubicBezTo>
                    <a:pt x="4930" y="12280"/>
                    <a:pt x="4611" y="12143"/>
                    <a:pt x="4337" y="11983"/>
                  </a:cubicBezTo>
                  <a:cubicBezTo>
                    <a:pt x="3880" y="11710"/>
                    <a:pt x="3492" y="11390"/>
                    <a:pt x="3127" y="11025"/>
                  </a:cubicBezTo>
                  <a:cubicBezTo>
                    <a:pt x="2534" y="10431"/>
                    <a:pt x="2032" y="9724"/>
                    <a:pt x="1598" y="8993"/>
                  </a:cubicBezTo>
                  <a:cubicBezTo>
                    <a:pt x="1598" y="8993"/>
                    <a:pt x="1598" y="8981"/>
                    <a:pt x="1588" y="8974"/>
                  </a:cubicBezTo>
                  <a:lnTo>
                    <a:pt x="1588" y="8974"/>
                  </a:lnTo>
                  <a:lnTo>
                    <a:pt x="1575" y="8948"/>
                  </a:lnTo>
                  <a:lnTo>
                    <a:pt x="1575" y="8971"/>
                  </a:lnTo>
                  <a:cubicBezTo>
                    <a:pt x="1187" y="8286"/>
                    <a:pt x="867" y="7555"/>
                    <a:pt x="662" y="6802"/>
                  </a:cubicBezTo>
                  <a:cubicBezTo>
                    <a:pt x="616" y="6597"/>
                    <a:pt x="571" y="6414"/>
                    <a:pt x="548" y="6209"/>
                  </a:cubicBezTo>
                  <a:cubicBezTo>
                    <a:pt x="502" y="5958"/>
                    <a:pt x="502" y="5729"/>
                    <a:pt x="502" y="5478"/>
                  </a:cubicBezTo>
                  <a:cubicBezTo>
                    <a:pt x="502" y="4839"/>
                    <a:pt x="571" y="4223"/>
                    <a:pt x="731" y="3607"/>
                  </a:cubicBezTo>
                  <a:cubicBezTo>
                    <a:pt x="845" y="3196"/>
                    <a:pt x="1004" y="2785"/>
                    <a:pt x="1210" y="2420"/>
                  </a:cubicBezTo>
                  <a:cubicBezTo>
                    <a:pt x="1347" y="2191"/>
                    <a:pt x="1507" y="1986"/>
                    <a:pt x="1666" y="1803"/>
                  </a:cubicBezTo>
                  <a:cubicBezTo>
                    <a:pt x="1803" y="1689"/>
                    <a:pt x="1917" y="1598"/>
                    <a:pt x="2054" y="1507"/>
                  </a:cubicBezTo>
                  <a:cubicBezTo>
                    <a:pt x="2191" y="1438"/>
                    <a:pt x="2328" y="1393"/>
                    <a:pt x="2465" y="1347"/>
                  </a:cubicBezTo>
                  <a:cubicBezTo>
                    <a:pt x="2625" y="1301"/>
                    <a:pt x="2762" y="1301"/>
                    <a:pt x="2922" y="1278"/>
                  </a:cubicBezTo>
                  <a:cubicBezTo>
                    <a:pt x="3104" y="1301"/>
                    <a:pt x="3287" y="1324"/>
                    <a:pt x="3470" y="1347"/>
                  </a:cubicBezTo>
                  <a:cubicBezTo>
                    <a:pt x="3607" y="1393"/>
                    <a:pt x="3743" y="1438"/>
                    <a:pt x="3858" y="1507"/>
                  </a:cubicBezTo>
                  <a:cubicBezTo>
                    <a:pt x="3995" y="1598"/>
                    <a:pt x="4109" y="1689"/>
                    <a:pt x="4223" y="1803"/>
                  </a:cubicBezTo>
                  <a:cubicBezTo>
                    <a:pt x="4360" y="1963"/>
                    <a:pt x="4474" y="2123"/>
                    <a:pt x="4588" y="2283"/>
                  </a:cubicBezTo>
                  <a:cubicBezTo>
                    <a:pt x="4748" y="2579"/>
                    <a:pt x="4862" y="2899"/>
                    <a:pt x="4953" y="3241"/>
                  </a:cubicBezTo>
                  <a:cubicBezTo>
                    <a:pt x="5113" y="3744"/>
                    <a:pt x="5181" y="4269"/>
                    <a:pt x="5227" y="4816"/>
                  </a:cubicBezTo>
                  <a:cubicBezTo>
                    <a:pt x="5227" y="4939"/>
                    <a:pt x="5337" y="5025"/>
                    <a:pt x="5459" y="5025"/>
                  </a:cubicBezTo>
                  <a:cubicBezTo>
                    <a:pt x="5473" y="5025"/>
                    <a:pt x="5487" y="5024"/>
                    <a:pt x="5501" y="5022"/>
                  </a:cubicBezTo>
                  <a:cubicBezTo>
                    <a:pt x="5638" y="4999"/>
                    <a:pt x="5729" y="4885"/>
                    <a:pt x="5706" y="4748"/>
                  </a:cubicBezTo>
                  <a:cubicBezTo>
                    <a:pt x="5684" y="4269"/>
                    <a:pt x="5615" y="3812"/>
                    <a:pt x="5501" y="3356"/>
                  </a:cubicBezTo>
                  <a:cubicBezTo>
                    <a:pt x="5798" y="2945"/>
                    <a:pt x="6140" y="2557"/>
                    <a:pt x="6460" y="2169"/>
                  </a:cubicBezTo>
                  <a:cubicBezTo>
                    <a:pt x="6734" y="1826"/>
                    <a:pt x="7007" y="1461"/>
                    <a:pt x="7304" y="1141"/>
                  </a:cubicBezTo>
                  <a:cubicBezTo>
                    <a:pt x="7464" y="982"/>
                    <a:pt x="7647" y="822"/>
                    <a:pt x="7852" y="708"/>
                  </a:cubicBezTo>
                  <a:cubicBezTo>
                    <a:pt x="7966" y="639"/>
                    <a:pt x="8103" y="594"/>
                    <a:pt x="8240" y="548"/>
                  </a:cubicBezTo>
                  <a:cubicBezTo>
                    <a:pt x="8354" y="525"/>
                    <a:pt x="8468" y="502"/>
                    <a:pt x="8582" y="502"/>
                  </a:cubicBezTo>
                  <a:close/>
                  <a:moveTo>
                    <a:pt x="8491" y="0"/>
                  </a:moveTo>
                  <a:cubicBezTo>
                    <a:pt x="8103" y="23"/>
                    <a:pt x="7738" y="183"/>
                    <a:pt x="7418" y="411"/>
                  </a:cubicBezTo>
                  <a:cubicBezTo>
                    <a:pt x="7259" y="502"/>
                    <a:pt x="7122" y="639"/>
                    <a:pt x="6985" y="776"/>
                  </a:cubicBezTo>
                  <a:cubicBezTo>
                    <a:pt x="6825" y="936"/>
                    <a:pt x="6688" y="1096"/>
                    <a:pt x="6551" y="1256"/>
                  </a:cubicBezTo>
                  <a:cubicBezTo>
                    <a:pt x="6323" y="1530"/>
                    <a:pt x="6117" y="1803"/>
                    <a:pt x="5912" y="2077"/>
                  </a:cubicBezTo>
                  <a:cubicBezTo>
                    <a:pt x="5706" y="2306"/>
                    <a:pt x="5524" y="2534"/>
                    <a:pt x="5341" y="2762"/>
                  </a:cubicBezTo>
                  <a:cubicBezTo>
                    <a:pt x="5296" y="2648"/>
                    <a:pt x="5250" y="2557"/>
                    <a:pt x="5204" y="2443"/>
                  </a:cubicBezTo>
                  <a:cubicBezTo>
                    <a:pt x="5045" y="2077"/>
                    <a:pt x="4839" y="1712"/>
                    <a:pt x="4542" y="1438"/>
                  </a:cubicBezTo>
                  <a:cubicBezTo>
                    <a:pt x="4428" y="1301"/>
                    <a:pt x="4291" y="1210"/>
                    <a:pt x="4131" y="1096"/>
                  </a:cubicBezTo>
                  <a:cubicBezTo>
                    <a:pt x="4040" y="1050"/>
                    <a:pt x="3949" y="1005"/>
                    <a:pt x="3858" y="982"/>
                  </a:cubicBezTo>
                  <a:cubicBezTo>
                    <a:pt x="3766" y="936"/>
                    <a:pt x="3652" y="890"/>
                    <a:pt x="3538" y="868"/>
                  </a:cubicBezTo>
                  <a:cubicBezTo>
                    <a:pt x="3367" y="819"/>
                    <a:pt x="3182" y="796"/>
                    <a:pt x="2995" y="796"/>
                  </a:cubicBezTo>
                  <a:cubicBezTo>
                    <a:pt x="2834" y="796"/>
                    <a:pt x="2670" y="813"/>
                    <a:pt x="2511" y="845"/>
                  </a:cubicBezTo>
                  <a:cubicBezTo>
                    <a:pt x="2214" y="890"/>
                    <a:pt x="1917" y="1005"/>
                    <a:pt x="1666" y="1187"/>
                  </a:cubicBezTo>
                  <a:cubicBezTo>
                    <a:pt x="1415" y="1347"/>
                    <a:pt x="1187" y="1575"/>
                    <a:pt x="1004" y="1826"/>
                  </a:cubicBezTo>
                  <a:cubicBezTo>
                    <a:pt x="822" y="2077"/>
                    <a:pt x="662" y="2374"/>
                    <a:pt x="525" y="2671"/>
                  </a:cubicBezTo>
                  <a:cubicBezTo>
                    <a:pt x="388" y="2990"/>
                    <a:pt x="297" y="3333"/>
                    <a:pt x="206" y="3652"/>
                  </a:cubicBezTo>
                  <a:cubicBezTo>
                    <a:pt x="137" y="3995"/>
                    <a:pt x="69" y="4337"/>
                    <a:pt x="46" y="4657"/>
                  </a:cubicBezTo>
                  <a:cubicBezTo>
                    <a:pt x="0" y="4999"/>
                    <a:pt x="0" y="5318"/>
                    <a:pt x="0" y="5661"/>
                  </a:cubicBezTo>
                  <a:cubicBezTo>
                    <a:pt x="23" y="5935"/>
                    <a:pt x="46" y="6209"/>
                    <a:pt x="91" y="6483"/>
                  </a:cubicBezTo>
                  <a:cubicBezTo>
                    <a:pt x="137" y="6802"/>
                    <a:pt x="228" y="7099"/>
                    <a:pt x="320" y="7396"/>
                  </a:cubicBezTo>
                  <a:cubicBezTo>
                    <a:pt x="434" y="7715"/>
                    <a:pt x="571" y="8035"/>
                    <a:pt x="708" y="8354"/>
                  </a:cubicBezTo>
                  <a:cubicBezTo>
                    <a:pt x="1050" y="9062"/>
                    <a:pt x="1438" y="9724"/>
                    <a:pt x="1895" y="10340"/>
                  </a:cubicBezTo>
                  <a:cubicBezTo>
                    <a:pt x="2351" y="10956"/>
                    <a:pt x="2876" y="11527"/>
                    <a:pt x="3492" y="12006"/>
                  </a:cubicBezTo>
                  <a:cubicBezTo>
                    <a:pt x="4040" y="12440"/>
                    <a:pt x="4679" y="12760"/>
                    <a:pt x="5387" y="12896"/>
                  </a:cubicBezTo>
                  <a:cubicBezTo>
                    <a:pt x="5535" y="12919"/>
                    <a:pt x="5684" y="12931"/>
                    <a:pt x="5832" y="12931"/>
                  </a:cubicBezTo>
                  <a:cubicBezTo>
                    <a:pt x="5980" y="12931"/>
                    <a:pt x="6129" y="12919"/>
                    <a:pt x="6277" y="12896"/>
                  </a:cubicBezTo>
                  <a:cubicBezTo>
                    <a:pt x="6597" y="12874"/>
                    <a:pt x="6916" y="12782"/>
                    <a:pt x="7213" y="12668"/>
                  </a:cubicBezTo>
                  <a:cubicBezTo>
                    <a:pt x="7875" y="12417"/>
                    <a:pt x="8491" y="12052"/>
                    <a:pt x="9062" y="11664"/>
                  </a:cubicBezTo>
                  <a:cubicBezTo>
                    <a:pt x="9655" y="11276"/>
                    <a:pt x="10180" y="10865"/>
                    <a:pt x="10705" y="10409"/>
                  </a:cubicBezTo>
                  <a:cubicBezTo>
                    <a:pt x="10933" y="10203"/>
                    <a:pt x="11162" y="10021"/>
                    <a:pt x="11390" y="9815"/>
                  </a:cubicBezTo>
                  <a:cubicBezTo>
                    <a:pt x="11664" y="9587"/>
                    <a:pt x="11938" y="9336"/>
                    <a:pt x="12189" y="9085"/>
                  </a:cubicBezTo>
                  <a:cubicBezTo>
                    <a:pt x="12782" y="8514"/>
                    <a:pt x="13307" y="7898"/>
                    <a:pt x="13581" y="7122"/>
                  </a:cubicBezTo>
                  <a:cubicBezTo>
                    <a:pt x="13718" y="6734"/>
                    <a:pt x="13764" y="6323"/>
                    <a:pt x="13718" y="5889"/>
                  </a:cubicBezTo>
                  <a:cubicBezTo>
                    <a:pt x="13695" y="5455"/>
                    <a:pt x="13581" y="5022"/>
                    <a:pt x="13444" y="4611"/>
                  </a:cubicBezTo>
                  <a:cubicBezTo>
                    <a:pt x="13307" y="4200"/>
                    <a:pt x="13102" y="3812"/>
                    <a:pt x="12874" y="3424"/>
                  </a:cubicBezTo>
                  <a:cubicBezTo>
                    <a:pt x="12645" y="3059"/>
                    <a:pt x="12394" y="2694"/>
                    <a:pt x="12120" y="2374"/>
                  </a:cubicBezTo>
                  <a:cubicBezTo>
                    <a:pt x="11869" y="2054"/>
                    <a:pt x="11618" y="1781"/>
                    <a:pt x="11344" y="1507"/>
                  </a:cubicBezTo>
                  <a:cubicBezTo>
                    <a:pt x="11321" y="1507"/>
                    <a:pt x="11321" y="1484"/>
                    <a:pt x="11321" y="1484"/>
                  </a:cubicBezTo>
                  <a:cubicBezTo>
                    <a:pt x="11070" y="1233"/>
                    <a:pt x="10796" y="1005"/>
                    <a:pt x="10523" y="776"/>
                  </a:cubicBezTo>
                  <a:cubicBezTo>
                    <a:pt x="10226" y="548"/>
                    <a:pt x="9906" y="365"/>
                    <a:pt x="9541" y="206"/>
                  </a:cubicBezTo>
                  <a:cubicBezTo>
                    <a:pt x="9381" y="137"/>
                    <a:pt x="9222" y="92"/>
                    <a:pt x="9039" y="46"/>
                  </a:cubicBezTo>
                  <a:cubicBezTo>
                    <a:pt x="8856" y="23"/>
                    <a:pt x="8674" y="0"/>
                    <a:pt x="8491"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1" name="Google Shape;5137;p38">
              <a:extLst>
                <a:ext uri="{FF2B5EF4-FFF2-40B4-BE49-F238E27FC236}">
                  <a16:creationId xmlns:a16="http://schemas.microsoft.com/office/drawing/2014/main" id="{0175F494-28E8-7597-AF70-26BE4248663E}"/>
                </a:ext>
              </a:extLst>
            </p:cNvPr>
            <p:cNvSpPr/>
            <p:nvPr/>
          </p:nvSpPr>
          <p:spPr>
            <a:xfrm>
              <a:off x="5835555" y="3166814"/>
              <a:ext cx="366687" cy="364421"/>
            </a:xfrm>
            <a:custGeom>
              <a:avLst/>
              <a:gdLst/>
              <a:ahLst/>
              <a:cxnLst/>
              <a:rect l="l" t="t" r="r" b="b"/>
              <a:pathLst>
                <a:path w="13103" h="13022" extrusionOk="0">
                  <a:moveTo>
                    <a:pt x="7168" y="480"/>
                  </a:moveTo>
                  <a:cubicBezTo>
                    <a:pt x="7989" y="480"/>
                    <a:pt x="8811" y="571"/>
                    <a:pt x="9587" y="777"/>
                  </a:cubicBezTo>
                  <a:cubicBezTo>
                    <a:pt x="10044" y="914"/>
                    <a:pt x="10477" y="1073"/>
                    <a:pt x="10911" y="1302"/>
                  </a:cubicBezTo>
                  <a:cubicBezTo>
                    <a:pt x="11208" y="1484"/>
                    <a:pt x="11504" y="1690"/>
                    <a:pt x="11756" y="1941"/>
                  </a:cubicBezTo>
                  <a:cubicBezTo>
                    <a:pt x="11915" y="2078"/>
                    <a:pt x="12029" y="2260"/>
                    <a:pt x="12144" y="2443"/>
                  </a:cubicBezTo>
                  <a:cubicBezTo>
                    <a:pt x="12280" y="2671"/>
                    <a:pt x="12372" y="2922"/>
                    <a:pt x="12440" y="3173"/>
                  </a:cubicBezTo>
                  <a:cubicBezTo>
                    <a:pt x="12575" y="3644"/>
                    <a:pt x="12599" y="4138"/>
                    <a:pt x="12600" y="4610"/>
                  </a:cubicBezTo>
                  <a:lnTo>
                    <a:pt x="12600" y="4610"/>
                  </a:lnTo>
                  <a:cubicBezTo>
                    <a:pt x="12599" y="5014"/>
                    <a:pt x="12576" y="5440"/>
                    <a:pt x="12532" y="5867"/>
                  </a:cubicBezTo>
                  <a:cubicBezTo>
                    <a:pt x="12532" y="6232"/>
                    <a:pt x="12486" y="6597"/>
                    <a:pt x="12463" y="6985"/>
                  </a:cubicBezTo>
                  <a:cubicBezTo>
                    <a:pt x="12372" y="7830"/>
                    <a:pt x="12258" y="8674"/>
                    <a:pt x="12029" y="9519"/>
                  </a:cubicBezTo>
                  <a:cubicBezTo>
                    <a:pt x="11892" y="10021"/>
                    <a:pt x="11710" y="10500"/>
                    <a:pt x="11459" y="10957"/>
                  </a:cubicBezTo>
                  <a:cubicBezTo>
                    <a:pt x="11329" y="11194"/>
                    <a:pt x="11179" y="11411"/>
                    <a:pt x="10989" y="11589"/>
                  </a:cubicBezTo>
                  <a:lnTo>
                    <a:pt x="10989" y="11589"/>
                  </a:lnTo>
                  <a:cubicBezTo>
                    <a:pt x="10993" y="11584"/>
                    <a:pt x="10997" y="11578"/>
                    <a:pt x="11002" y="11573"/>
                  </a:cubicBezTo>
                  <a:lnTo>
                    <a:pt x="11002" y="11573"/>
                  </a:lnTo>
                  <a:cubicBezTo>
                    <a:pt x="10842" y="11733"/>
                    <a:pt x="10683" y="11870"/>
                    <a:pt x="10477" y="11984"/>
                  </a:cubicBezTo>
                  <a:cubicBezTo>
                    <a:pt x="10203" y="12144"/>
                    <a:pt x="9884" y="12258"/>
                    <a:pt x="9564" y="12349"/>
                  </a:cubicBezTo>
                  <a:cubicBezTo>
                    <a:pt x="9062" y="12486"/>
                    <a:pt x="8560" y="12532"/>
                    <a:pt x="8035" y="12532"/>
                  </a:cubicBezTo>
                  <a:cubicBezTo>
                    <a:pt x="7190" y="12532"/>
                    <a:pt x="6346" y="12395"/>
                    <a:pt x="5547" y="12189"/>
                  </a:cubicBezTo>
                  <a:cubicBezTo>
                    <a:pt x="5524" y="12166"/>
                    <a:pt x="5524" y="12166"/>
                    <a:pt x="5501" y="12166"/>
                  </a:cubicBezTo>
                  <a:cubicBezTo>
                    <a:pt x="4748" y="11961"/>
                    <a:pt x="3995" y="11664"/>
                    <a:pt x="3310" y="11276"/>
                  </a:cubicBezTo>
                  <a:cubicBezTo>
                    <a:pt x="3128" y="11185"/>
                    <a:pt x="2968" y="11071"/>
                    <a:pt x="2808" y="10957"/>
                  </a:cubicBezTo>
                  <a:cubicBezTo>
                    <a:pt x="2625" y="10797"/>
                    <a:pt x="2443" y="10637"/>
                    <a:pt x="2260" y="10477"/>
                  </a:cubicBezTo>
                  <a:cubicBezTo>
                    <a:pt x="1826" y="10021"/>
                    <a:pt x="1438" y="9519"/>
                    <a:pt x="1119" y="8994"/>
                  </a:cubicBezTo>
                  <a:cubicBezTo>
                    <a:pt x="891" y="8606"/>
                    <a:pt x="708" y="8218"/>
                    <a:pt x="594" y="7784"/>
                  </a:cubicBezTo>
                  <a:cubicBezTo>
                    <a:pt x="548" y="7556"/>
                    <a:pt x="503" y="7305"/>
                    <a:pt x="503" y="7031"/>
                  </a:cubicBezTo>
                  <a:cubicBezTo>
                    <a:pt x="503" y="6871"/>
                    <a:pt x="525" y="6711"/>
                    <a:pt x="571" y="6551"/>
                  </a:cubicBezTo>
                  <a:cubicBezTo>
                    <a:pt x="617" y="6414"/>
                    <a:pt x="662" y="6278"/>
                    <a:pt x="731" y="6163"/>
                  </a:cubicBezTo>
                  <a:cubicBezTo>
                    <a:pt x="822" y="6026"/>
                    <a:pt x="913" y="5890"/>
                    <a:pt x="1028" y="5775"/>
                  </a:cubicBezTo>
                  <a:cubicBezTo>
                    <a:pt x="1165" y="5661"/>
                    <a:pt x="1302" y="5547"/>
                    <a:pt x="1461" y="5456"/>
                  </a:cubicBezTo>
                  <a:cubicBezTo>
                    <a:pt x="1575" y="5387"/>
                    <a:pt x="1712" y="5319"/>
                    <a:pt x="1849" y="5296"/>
                  </a:cubicBezTo>
                  <a:cubicBezTo>
                    <a:pt x="2009" y="5250"/>
                    <a:pt x="2146" y="5228"/>
                    <a:pt x="2306" y="5228"/>
                  </a:cubicBezTo>
                  <a:cubicBezTo>
                    <a:pt x="2511" y="5250"/>
                    <a:pt x="2694" y="5273"/>
                    <a:pt x="2899" y="5319"/>
                  </a:cubicBezTo>
                  <a:cubicBezTo>
                    <a:pt x="3219" y="5410"/>
                    <a:pt x="3538" y="5547"/>
                    <a:pt x="3835" y="5730"/>
                  </a:cubicBezTo>
                  <a:cubicBezTo>
                    <a:pt x="4292" y="5981"/>
                    <a:pt x="4725" y="6300"/>
                    <a:pt x="5136" y="6666"/>
                  </a:cubicBezTo>
                  <a:cubicBezTo>
                    <a:pt x="5170" y="6691"/>
                    <a:pt x="5217" y="6704"/>
                    <a:pt x="5267" y="6704"/>
                  </a:cubicBezTo>
                  <a:cubicBezTo>
                    <a:pt x="5348" y="6704"/>
                    <a:pt x="5436" y="6668"/>
                    <a:pt x="5479" y="6597"/>
                  </a:cubicBezTo>
                  <a:cubicBezTo>
                    <a:pt x="5570" y="6506"/>
                    <a:pt x="5524" y="6346"/>
                    <a:pt x="5433" y="6255"/>
                  </a:cubicBezTo>
                  <a:cubicBezTo>
                    <a:pt x="5068" y="5958"/>
                    <a:pt x="4702" y="5661"/>
                    <a:pt x="4292" y="5433"/>
                  </a:cubicBezTo>
                  <a:cubicBezTo>
                    <a:pt x="4223" y="4931"/>
                    <a:pt x="4200" y="4406"/>
                    <a:pt x="4132" y="3904"/>
                  </a:cubicBezTo>
                  <a:cubicBezTo>
                    <a:pt x="4086" y="3470"/>
                    <a:pt x="4018" y="3036"/>
                    <a:pt x="4018" y="2580"/>
                  </a:cubicBezTo>
                  <a:cubicBezTo>
                    <a:pt x="4018" y="2352"/>
                    <a:pt x="4041" y="2123"/>
                    <a:pt x="4086" y="1895"/>
                  </a:cubicBezTo>
                  <a:cubicBezTo>
                    <a:pt x="4132" y="1758"/>
                    <a:pt x="4177" y="1644"/>
                    <a:pt x="4246" y="1507"/>
                  </a:cubicBezTo>
                  <a:cubicBezTo>
                    <a:pt x="4314" y="1416"/>
                    <a:pt x="4383" y="1324"/>
                    <a:pt x="4451" y="1233"/>
                  </a:cubicBezTo>
                  <a:cubicBezTo>
                    <a:pt x="4566" y="1119"/>
                    <a:pt x="4702" y="1028"/>
                    <a:pt x="4839" y="936"/>
                  </a:cubicBezTo>
                  <a:cubicBezTo>
                    <a:pt x="5068" y="822"/>
                    <a:pt x="5296" y="731"/>
                    <a:pt x="5547" y="663"/>
                  </a:cubicBezTo>
                  <a:cubicBezTo>
                    <a:pt x="6072" y="526"/>
                    <a:pt x="6620" y="480"/>
                    <a:pt x="7168" y="480"/>
                  </a:cubicBezTo>
                  <a:close/>
                  <a:moveTo>
                    <a:pt x="7076" y="1"/>
                  </a:moveTo>
                  <a:cubicBezTo>
                    <a:pt x="6734" y="1"/>
                    <a:pt x="6392" y="23"/>
                    <a:pt x="6026" y="69"/>
                  </a:cubicBezTo>
                  <a:cubicBezTo>
                    <a:pt x="5661" y="115"/>
                    <a:pt x="5296" y="206"/>
                    <a:pt x="4954" y="343"/>
                  </a:cubicBezTo>
                  <a:cubicBezTo>
                    <a:pt x="4771" y="411"/>
                    <a:pt x="4634" y="503"/>
                    <a:pt x="4474" y="594"/>
                  </a:cubicBezTo>
                  <a:cubicBezTo>
                    <a:pt x="4314" y="685"/>
                    <a:pt x="4177" y="799"/>
                    <a:pt x="4063" y="936"/>
                  </a:cubicBezTo>
                  <a:cubicBezTo>
                    <a:pt x="3789" y="1233"/>
                    <a:pt x="3653" y="1598"/>
                    <a:pt x="3584" y="1986"/>
                  </a:cubicBezTo>
                  <a:cubicBezTo>
                    <a:pt x="3538" y="2169"/>
                    <a:pt x="3538" y="2352"/>
                    <a:pt x="3538" y="2557"/>
                  </a:cubicBezTo>
                  <a:cubicBezTo>
                    <a:pt x="3516" y="2762"/>
                    <a:pt x="3538" y="2991"/>
                    <a:pt x="3561" y="3196"/>
                  </a:cubicBezTo>
                  <a:cubicBezTo>
                    <a:pt x="3584" y="3561"/>
                    <a:pt x="3653" y="3904"/>
                    <a:pt x="3675" y="4246"/>
                  </a:cubicBezTo>
                  <a:cubicBezTo>
                    <a:pt x="3721" y="4543"/>
                    <a:pt x="3744" y="4840"/>
                    <a:pt x="3767" y="5136"/>
                  </a:cubicBezTo>
                  <a:cubicBezTo>
                    <a:pt x="3653" y="5091"/>
                    <a:pt x="3561" y="5045"/>
                    <a:pt x="3447" y="4999"/>
                  </a:cubicBezTo>
                  <a:cubicBezTo>
                    <a:pt x="3082" y="4840"/>
                    <a:pt x="2671" y="4748"/>
                    <a:pt x="2283" y="4748"/>
                  </a:cubicBezTo>
                  <a:cubicBezTo>
                    <a:pt x="2100" y="4748"/>
                    <a:pt x="1918" y="4771"/>
                    <a:pt x="1735" y="4817"/>
                  </a:cubicBezTo>
                  <a:cubicBezTo>
                    <a:pt x="1644" y="4840"/>
                    <a:pt x="1553" y="4862"/>
                    <a:pt x="1461" y="4908"/>
                  </a:cubicBezTo>
                  <a:cubicBezTo>
                    <a:pt x="1347" y="4931"/>
                    <a:pt x="1256" y="4999"/>
                    <a:pt x="1165" y="5068"/>
                  </a:cubicBezTo>
                  <a:cubicBezTo>
                    <a:pt x="868" y="5228"/>
                    <a:pt x="594" y="5479"/>
                    <a:pt x="411" y="5753"/>
                  </a:cubicBezTo>
                  <a:cubicBezTo>
                    <a:pt x="229" y="6004"/>
                    <a:pt x="115" y="6300"/>
                    <a:pt x="46" y="6620"/>
                  </a:cubicBezTo>
                  <a:cubicBezTo>
                    <a:pt x="0" y="6917"/>
                    <a:pt x="0" y="7213"/>
                    <a:pt x="46" y="7533"/>
                  </a:cubicBezTo>
                  <a:cubicBezTo>
                    <a:pt x="92" y="7852"/>
                    <a:pt x="183" y="8172"/>
                    <a:pt x="320" y="8469"/>
                  </a:cubicBezTo>
                  <a:cubicBezTo>
                    <a:pt x="434" y="8788"/>
                    <a:pt x="594" y="9085"/>
                    <a:pt x="777" y="9382"/>
                  </a:cubicBezTo>
                  <a:cubicBezTo>
                    <a:pt x="959" y="9679"/>
                    <a:pt x="1165" y="9952"/>
                    <a:pt x="1370" y="10226"/>
                  </a:cubicBezTo>
                  <a:cubicBezTo>
                    <a:pt x="1575" y="10477"/>
                    <a:pt x="1804" y="10706"/>
                    <a:pt x="2032" y="10934"/>
                  </a:cubicBezTo>
                  <a:cubicBezTo>
                    <a:pt x="2237" y="11139"/>
                    <a:pt x="2466" y="11322"/>
                    <a:pt x="2694" y="11482"/>
                  </a:cubicBezTo>
                  <a:cubicBezTo>
                    <a:pt x="2945" y="11641"/>
                    <a:pt x="3219" y="11801"/>
                    <a:pt x="3493" y="11938"/>
                  </a:cubicBezTo>
                  <a:cubicBezTo>
                    <a:pt x="3812" y="12098"/>
                    <a:pt x="4132" y="12235"/>
                    <a:pt x="4451" y="12349"/>
                  </a:cubicBezTo>
                  <a:cubicBezTo>
                    <a:pt x="5182" y="12623"/>
                    <a:pt x="5935" y="12806"/>
                    <a:pt x="6688" y="12920"/>
                  </a:cubicBezTo>
                  <a:cubicBezTo>
                    <a:pt x="7140" y="12986"/>
                    <a:pt x="7593" y="13022"/>
                    <a:pt x="8040" y="13022"/>
                  </a:cubicBezTo>
                  <a:cubicBezTo>
                    <a:pt x="8361" y="13022"/>
                    <a:pt x="8679" y="13003"/>
                    <a:pt x="8994" y="12965"/>
                  </a:cubicBezTo>
                  <a:cubicBezTo>
                    <a:pt x="9701" y="12874"/>
                    <a:pt x="10386" y="12669"/>
                    <a:pt x="10957" y="12258"/>
                  </a:cubicBezTo>
                  <a:cubicBezTo>
                    <a:pt x="11208" y="12098"/>
                    <a:pt x="11413" y="11870"/>
                    <a:pt x="11596" y="11641"/>
                  </a:cubicBezTo>
                  <a:cubicBezTo>
                    <a:pt x="11801" y="11368"/>
                    <a:pt x="11961" y="11094"/>
                    <a:pt x="12098" y="10797"/>
                  </a:cubicBezTo>
                  <a:cubicBezTo>
                    <a:pt x="12395" y="10158"/>
                    <a:pt x="12577" y="9473"/>
                    <a:pt x="12714" y="8788"/>
                  </a:cubicBezTo>
                  <a:cubicBezTo>
                    <a:pt x="12851" y="8104"/>
                    <a:pt x="12920" y="7419"/>
                    <a:pt x="12965" y="6734"/>
                  </a:cubicBezTo>
                  <a:cubicBezTo>
                    <a:pt x="13011" y="6437"/>
                    <a:pt x="13011" y="6141"/>
                    <a:pt x="13034" y="5844"/>
                  </a:cubicBezTo>
                  <a:cubicBezTo>
                    <a:pt x="13057" y="5479"/>
                    <a:pt x="13079" y="5113"/>
                    <a:pt x="13079" y="4748"/>
                  </a:cubicBezTo>
                  <a:cubicBezTo>
                    <a:pt x="13102" y="3949"/>
                    <a:pt x="13034" y="3128"/>
                    <a:pt x="12691" y="2397"/>
                  </a:cubicBezTo>
                  <a:cubicBezTo>
                    <a:pt x="12486" y="2009"/>
                    <a:pt x="12235" y="1690"/>
                    <a:pt x="11915" y="1416"/>
                  </a:cubicBezTo>
                  <a:cubicBezTo>
                    <a:pt x="11573" y="1119"/>
                    <a:pt x="11208" y="891"/>
                    <a:pt x="10820" y="708"/>
                  </a:cubicBezTo>
                  <a:cubicBezTo>
                    <a:pt x="10409" y="503"/>
                    <a:pt x="9998" y="366"/>
                    <a:pt x="9564" y="274"/>
                  </a:cubicBezTo>
                  <a:cubicBezTo>
                    <a:pt x="9153" y="160"/>
                    <a:pt x="8720" y="92"/>
                    <a:pt x="8286" y="46"/>
                  </a:cubicBezTo>
                  <a:cubicBezTo>
                    <a:pt x="7898" y="1"/>
                    <a:pt x="7510" y="1"/>
                    <a:pt x="7122"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2" name="Google Shape;5138;p38">
              <a:extLst>
                <a:ext uri="{FF2B5EF4-FFF2-40B4-BE49-F238E27FC236}">
                  <a16:creationId xmlns:a16="http://schemas.microsoft.com/office/drawing/2014/main" id="{BECB761B-1DB3-0106-CB15-E4E8F91A7E1F}"/>
                </a:ext>
              </a:extLst>
            </p:cNvPr>
            <p:cNvSpPr/>
            <p:nvPr/>
          </p:nvSpPr>
          <p:spPr>
            <a:xfrm>
              <a:off x="6190069" y="986698"/>
              <a:ext cx="1430873" cy="1387440"/>
            </a:xfrm>
            <a:custGeom>
              <a:avLst/>
              <a:gdLst/>
              <a:ahLst/>
              <a:cxnLst/>
              <a:rect l="l" t="t" r="r" b="b"/>
              <a:pathLst>
                <a:path w="51130" h="49578" extrusionOk="0">
                  <a:moveTo>
                    <a:pt x="35220" y="2457"/>
                  </a:moveTo>
                  <a:cubicBezTo>
                    <a:pt x="35222" y="2466"/>
                    <a:pt x="35226" y="2466"/>
                    <a:pt x="35243" y="2466"/>
                  </a:cubicBezTo>
                  <a:cubicBezTo>
                    <a:pt x="35235" y="2463"/>
                    <a:pt x="35228" y="2460"/>
                    <a:pt x="35220" y="2457"/>
                  </a:cubicBezTo>
                  <a:close/>
                  <a:moveTo>
                    <a:pt x="48504" y="15728"/>
                  </a:moveTo>
                  <a:cubicBezTo>
                    <a:pt x="48504" y="15748"/>
                    <a:pt x="48504" y="15750"/>
                    <a:pt x="48520" y="15766"/>
                  </a:cubicBezTo>
                  <a:lnTo>
                    <a:pt x="48520" y="15766"/>
                  </a:lnTo>
                  <a:cubicBezTo>
                    <a:pt x="48515" y="15753"/>
                    <a:pt x="48510" y="15740"/>
                    <a:pt x="48504" y="15728"/>
                  </a:cubicBezTo>
                  <a:close/>
                  <a:moveTo>
                    <a:pt x="35009" y="49091"/>
                  </a:moveTo>
                  <a:cubicBezTo>
                    <a:pt x="35003" y="49094"/>
                    <a:pt x="34997" y="49096"/>
                    <a:pt x="34992" y="49098"/>
                  </a:cubicBezTo>
                  <a:cubicBezTo>
                    <a:pt x="35000" y="49098"/>
                    <a:pt x="35005" y="49095"/>
                    <a:pt x="35009" y="49091"/>
                  </a:cubicBezTo>
                  <a:close/>
                  <a:moveTo>
                    <a:pt x="25496" y="1"/>
                  </a:moveTo>
                  <a:cubicBezTo>
                    <a:pt x="24355" y="1"/>
                    <a:pt x="23214" y="69"/>
                    <a:pt x="22073" y="229"/>
                  </a:cubicBezTo>
                  <a:cubicBezTo>
                    <a:pt x="20498" y="435"/>
                    <a:pt x="18968" y="800"/>
                    <a:pt x="17462" y="1302"/>
                  </a:cubicBezTo>
                  <a:cubicBezTo>
                    <a:pt x="16321" y="1667"/>
                    <a:pt x="15202" y="2124"/>
                    <a:pt x="14129" y="2672"/>
                  </a:cubicBezTo>
                  <a:cubicBezTo>
                    <a:pt x="14061" y="2694"/>
                    <a:pt x="14015" y="2740"/>
                    <a:pt x="13947" y="2763"/>
                  </a:cubicBezTo>
                  <a:cubicBezTo>
                    <a:pt x="13673" y="2900"/>
                    <a:pt x="13422" y="3037"/>
                    <a:pt x="13148" y="3197"/>
                  </a:cubicBezTo>
                  <a:cubicBezTo>
                    <a:pt x="11550" y="4064"/>
                    <a:pt x="10066" y="5114"/>
                    <a:pt x="8697" y="6324"/>
                  </a:cubicBezTo>
                  <a:cubicBezTo>
                    <a:pt x="8697" y="6324"/>
                    <a:pt x="8674" y="6346"/>
                    <a:pt x="8651" y="6369"/>
                  </a:cubicBezTo>
                  <a:lnTo>
                    <a:pt x="8628" y="6369"/>
                  </a:lnTo>
                  <a:cubicBezTo>
                    <a:pt x="7944" y="6986"/>
                    <a:pt x="7305" y="7625"/>
                    <a:pt x="6688" y="8309"/>
                  </a:cubicBezTo>
                  <a:cubicBezTo>
                    <a:pt x="5593" y="9473"/>
                    <a:pt x="4634" y="10752"/>
                    <a:pt x="3812" y="12098"/>
                  </a:cubicBezTo>
                  <a:cubicBezTo>
                    <a:pt x="3561" y="12486"/>
                    <a:pt x="3356" y="12874"/>
                    <a:pt x="3128" y="13262"/>
                  </a:cubicBezTo>
                  <a:cubicBezTo>
                    <a:pt x="2603" y="14221"/>
                    <a:pt x="2146" y="15203"/>
                    <a:pt x="1758" y="16207"/>
                  </a:cubicBezTo>
                  <a:cubicBezTo>
                    <a:pt x="1735" y="16253"/>
                    <a:pt x="1735" y="16275"/>
                    <a:pt x="1712" y="16321"/>
                  </a:cubicBezTo>
                  <a:cubicBezTo>
                    <a:pt x="1461" y="16960"/>
                    <a:pt x="1233" y="17599"/>
                    <a:pt x="1050" y="18261"/>
                  </a:cubicBezTo>
                  <a:cubicBezTo>
                    <a:pt x="480" y="20179"/>
                    <a:pt x="160" y="22141"/>
                    <a:pt x="46" y="24150"/>
                  </a:cubicBezTo>
                  <a:cubicBezTo>
                    <a:pt x="23" y="24538"/>
                    <a:pt x="23" y="24926"/>
                    <a:pt x="23" y="25314"/>
                  </a:cubicBezTo>
                  <a:cubicBezTo>
                    <a:pt x="1" y="26204"/>
                    <a:pt x="46" y="27095"/>
                    <a:pt x="137" y="27985"/>
                  </a:cubicBezTo>
                  <a:cubicBezTo>
                    <a:pt x="252" y="29217"/>
                    <a:pt x="480" y="30450"/>
                    <a:pt x="777" y="31637"/>
                  </a:cubicBezTo>
                  <a:cubicBezTo>
                    <a:pt x="982" y="32481"/>
                    <a:pt x="1233" y="33326"/>
                    <a:pt x="1530" y="34148"/>
                  </a:cubicBezTo>
                  <a:cubicBezTo>
                    <a:pt x="1575" y="34285"/>
                    <a:pt x="1644" y="34421"/>
                    <a:pt x="1690" y="34558"/>
                  </a:cubicBezTo>
                  <a:cubicBezTo>
                    <a:pt x="1895" y="35083"/>
                    <a:pt x="2123" y="35608"/>
                    <a:pt x="2352" y="36133"/>
                  </a:cubicBezTo>
                  <a:cubicBezTo>
                    <a:pt x="2854" y="37229"/>
                    <a:pt x="3447" y="38302"/>
                    <a:pt x="4109" y="39306"/>
                  </a:cubicBezTo>
                  <a:cubicBezTo>
                    <a:pt x="4725" y="40265"/>
                    <a:pt x="5410" y="41178"/>
                    <a:pt x="6163" y="42045"/>
                  </a:cubicBezTo>
                  <a:cubicBezTo>
                    <a:pt x="6232" y="41999"/>
                    <a:pt x="6277" y="41931"/>
                    <a:pt x="6346" y="41885"/>
                  </a:cubicBezTo>
                  <a:cubicBezTo>
                    <a:pt x="6392" y="41817"/>
                    <a:pt x="6460" y="41771"/>
                    <a:pt x="6529" y="41726"/>
                  </a:cubicBezTo>
                  <a:cubicBezTo>
                    <a:pt x="6506" y="41703"/>
                    <a:pt x="6483" y="41680"/>
                    <a:pt x="6483" y="41657"/>
                  </a:cubicBezTo>
                  <a:cubicBezTo>
                    <a:pt x="6460" y="41634"/>
                    <a:pt x="6437" y="41634"/>
                    <a:pt x="6414" y="41611"/>
                  </a:cubicBezTo>
                  <a:cubicBezTo>
                    <a:pt x="6392" y="41566"/>
                    <a:pt x="6369" y="41543"/>
                    <a:pt x="6346" y="41520"/>
                  </a:cubicBezTo>
                  <a:cubicBezTo>
                    <a:pt x="6323" y="41497"/>
                    <a:pt x="6323" y="41474"/>
                    <a:pt x="6300" y="41452"/>
                  </a:cubicBezTo>
                  <a:cubicBezTo>
                    <a:pt x="6277" y="41429"/>
                    <a:pt x="6255" y="41383"/>
                    <a:pt x="6209" y="41360"/>
                  </a:cubicBezTo>
                  <a:cubicBezTo>
                    <a:pt x="6209" y="41338"/>
                    <a:pt x="6186" y="41315"/>
                    <a:pt x="6163" y="41292"/>
                  </a:cubicBezTo>
                  <a:cubicBezTo>
                    <a:pt x="6141" y="41269"/>
                    <a:pt x="6118" y="41223"/>
                    <a:pt x="6095" y="41201"/>
                  </a:cubicBezTo>
                  <a:cubicBezTo>
                    <a:pt x="6072" y="41178"/>
                    <a:pt x="6049" y="41155"/>
                    <a:pt x="6026" y="41132"/>
                  </a:cubicBezTo>
                  <a:lnTo>
                    <a:pt x="5958" y="41041"/>
                  </a:lnTo>
                  <a:cubicBezTo>
                    <a:pt x="5935" y="41018"/>
                    <a:pt x="5912" y="40995"/>
                    <a:pt x="5889" y="40949"/>
                  </a:cubicBezTo>
                  <a:cubicBezTo>
                    <a:pt x="5867" y="40927"/>
                    <a:pt x="5867" y="40904"/>
                    <a:pt x="5844" y="40881"/>
                  </a:cubicBezTo>
                  <a:cubicBezTo>
                    <a:pt x="5798" y="40835"/>
                    <a:pt x="5752" y="40790"/>
                    <a:pt x="5707" y="40744"/>
                  </a:cubicBezTo>
                  <a:cubicBezTo>
                    <a:pt x="5479" y="40447"/>
                    <a:pt x="5273" y="40128"/>
                    <a:pt x="5045" y="39831"/>
                  </a:cubicBezTo>
                  <a:cubicBezTo>
                    <a:pt x="5045" y="39808"/>
                    <a:pt x="5045" y="39808"/>
                    <a:pt x="5045" y="39808"/>
                  </a:cubicBezTo>
                  <a:cubicBezTo>
                    <a:pt x="5022" y="39785"/>
                    <a:pt x="5022" y="39785"/>
                    <a:pt x="4999" y="39763"/>
                  </a:cubicBezTo>
                  <a:cubicBezTo>
                    <a:pt x="4018" y="38347"/>
                    <a:pt x="3173" y="36818"/>
                    <a:pt x="2488" y="35220"/>
                  </a:cubicBezTo>
                  <a:cubicBezTo>
                    <a:pt x="2329" y="34832"/>
                    <a:pt x="2169" y="34467"/>
                    <a:pt x="2032" y="34079"/>
                  </a:cubicBezTo>
                  <a:cubicBezTo>
                    <a:pt x="1849" y="33577"/>
                    <a:pt x="1690" y="33052"/>
                    <a:pt x="1530" y="32527"/>
                  </a:cubicBezTo>
                  <a:lnTo>
                    <a:pt x="1507" y="32459"/>
                  </a:lnTo>
                  <a:cubicBezTo>
                    <a:pt x="1484" y="32436"/>
                    <a:pt x="1484" y="32413"/>
                    <a:pt x="1484" y="32390"/>
                  </a:cubicBezTo>
                  <a:cubicBezTo>
                    <a:pt x="1461" y="32276"/>
                    <a:pt x="1416" y="32185"/>
                    <a:pt x="1393" y="32093"/>
                  </a:cubicBezTo>
                  <a:cubicBezTo>
                    <a:pt x="1096" y="31021"/>
                    <a:pt x="891" y="29925"/>
                    <a:pt x="731" y="28829"/>
                  </a:cubicBezTo>
                  <a:cubicBezTo>
                    <a:pt x="731" y="28829"/>
                    <a:pt x="731" y="28806"/>
                    <a:pt x="731" y="28806"/>
                  </a:cubicBezTo>
                  <a:cubicBezTo>
                    <a:pt x="731" y="28806"/>
                    <a:pt x="731" y="28806"/>
                    <a:pt x="731" y="28784"/>
                  </a:cubicBezTo>
                  <a:cubicBezTo>
                    <a:pt x="731" y="28784"/>
                    <a:pt x="731" y="28784"/>
                    <a:pt x="731" y="28761"/>
                  </a:cubicBezTo>
                  <a:cubicBezTo>
                    <a:pt x="685" y="28510"/>
                    <a:pt x="662" y="28259"/>
                    <a:pt x="640" y="28008"/>
                  </a:cubicBezTo>
                  <a:cubicBezTo>
                    <a:pt x="640" y="28008"/>
                    <a:pt x="640" y="27985"/>
                    <a:pt x="640" y="27962"/>
                  </a:cubicBezTo>
                  <a:cubicBezTo>
                    <a:pt x="480" y="26273"/>
                    <a:pt x="480" y="24584"/>
                    <a:pt x="640" y="22895"/>
                  </a:cubicBezTo>
                  <a:cubicBezTo>
                    <a:pt x="662" y="22621"/>
                    <a:pt x="708" y="22347"/>
                    <a:pt x="731" y="22073"/>
                  </a:cubicBezTo>
                  <a:cubicBezTo>
                    <a:pt x="845" y="21274"/>
                    <a:pt x="1005" y="20475"/>
                    <a:pt x="1187" y="19676"/>
                  </a:cubicBezTo>
                  <a:cubicBezTo>
                    <a:pt x="1256" y="19425"/>
                    <a:pt x="1302" y="19174"/>
                    <a:pt x="1393" y="18900"/>
                  </a:cubicBezTo>
                  <a:cubicBezTo>
                    <a:pt x="1484" y="18512"/>
                    <a:pt x="1598" y="18101"/>
                    <a:pt x="1735" y="17713"/>
                  </a:cubicBezTo>
                  <a:cubicBezTo>
                    <a:pt x="1735" y="17713"/>
                    <a:pt x="1735" y="17691"/>
                    <a:pt x="1758" y="17668"/>
                  </a:cubicBezTo>
                  <a:cubicBezTo>
                    <a:pt x="1758" y="17668"/>
                    <a:pt x="1758" y="17645"/>
                    <a:pt x="1758" y="17645"/>
                  </a:cubicBezTo>
                  <a:cubicBezTo>
                    <a:pt x="1781" y="17599"/>
                    <a:pt x="1781" y="17576"/>
                    <a:pt x="1781" y="17554"/>
                  </a:cubicBezTo>
                  <a:cubicBezTo>
                    <a:pt x="1986" y="16937"/>
                    <a:pt x="2215" y="16344"/>
                    <a:pt x="2466" y="15750"/>
                  </a:cubicBezTo>
                  <a:lnTo>
                    <a:pt x="2467" y="15749"/>
                  </a:lnTo>
                  <a:lnTo>
                    <a:pt x="2467" y="15749"/>
                  </a:lnTo>
                  <a:cubicBezTo>
                    <a:pt x="2466" y="15757"/>
                    <a:pt x="2466" y="15765"/>
                    <a:pt x="2466" y="15773"/>
                  </a:cubicBezTo>
                  <a:cubicBezTo>
                    <a:pt x="2471" y="15761"/>
                    <a:pt x="2476" y="15748"/>
                    <a:pt x="2481" y="15735"/>
                  </a:cubicBezTo>
                  <a:lnTo>
                    <a:pt x="2481" y="15735"/>
                  </a:lnTo>
                  <a:lnTo>
                    <a:pt x="2488" y="15728"/>
                  </a:lnTo>
                  <a:cubicBezTo>
                    <a:pt x="2487" y="15728"/>
                    <a:pt x="2485" y="15728"/>
                    <a:pt x="2484" y="15728"/>
                  </a:cubicBezTo>
                  <a:lnTo>
                    <a:pt x="2484" y="15728"/>
                  </a:lnTo>
                  <a:cubicBezTo>
                    <a:pt x="2523" y="15629"/>
                    <a:pt x="2563" y="15530"/>
                    <a:pt x="2603" y="15431"/>
                  </a:cubicBezTo>
                  <a:lnTo>
                    <a:pt x="2625" y="15431"/>
                  </a:lnTo>
                  <a:cubicBezTo>
                    <a:pt x="2625" y="15408"/>
                    <a:pt x="2625" y="15385"/>
                    <a:pt x="2625" y="15362"/>
                  </a:cubicBezTo>
                  <a:cubicBezTo>
                    <a:pt x="3447" y="13536"/>
                    <a:pt x="4497" y="11802"/>
                    <a:pt x="5707" y="10204"/>
                  </a:cubicBezTo>
                  <a:cubicBezTo>
                    <a:pt x="7031" y="8515"/>
                    <a:pt x="8537" y="7008"/>
                    <a:pt x="10226" y="5707"/>
                  </a:cubicBezTo>
                  <a:cubicBezTo>
                    <a:pt x="10249" y="5684"/>
                    <a:pt x="10272" y="5662"/>
                    <a:pt x="10295" y="5662"/>
                  </a:cubicBezTo>
                  <a:cubicBezTo>
                    <a:pt x="10295" y="5639"/>
                    <a:pt x="10295" y="5639"/>
                    <a:pt x="10318" y="5639"/>
                  </a:cubicBezTo>
                  <a:cubicBezTo>
                    <a:pt x="10340" y="5593"/>
                    <a:pt x="10386" y="5570"/>
                    <a:pt x="10409" y="5548"/>
                  </a:cubicBezTo>
                  <a:lnTo>
                    <a:pt x="10455" y="5525"/>
                  </a:lnTo>
                  <a:cubicBezTo>
                    <a:pt x="10477" y="5502"/>
                    <a:pt x="10500" y="5479"/>
                    <a:pt x="10523" y="5479"/>
                  </a:cubicBezTo>
                  <a:cubicBezTo>
                    <a:pt x="10546" y="5456"/>
                    <a:pt x="10546" y="5456"/>
                    <a:pt x="10569" y="5433"/>
                  </a:cubicBezTo>
                  <a:cubicBezTo>
                    <a:pt x="10591" y="5433"/>
                    <a:pt x="10614" y="5411"/>
                    <a:pt x="10637" y="5388"/>
                  </a:cubicBezTo>
                  <a:cubicBezTo>
                    <a:pt x="10660" y="5365"/>
                    <a:pt x="10683" y="5342"/>
                    <a:pt x="10728" y="5319"/>
                  </a:cubicBezTo>
                  <a:cubicBezTo>
                    <a:pt x="10728" y="5319"/>
                    <a:pt x="10751" y="5296"/>
                    <a:pt x="10751" y="5296"/>
                  </a:cubicBezTo>
                  <a:cubicBezTo>
                    <a:pt x="10774" y="5274"/>
                    <a:pt x="10797" y="5274"/>
                    <a:pt x="10820" y="5251"/>
                  </a:cubicBezTo>
                  <a:cubicBezTo>
                    <a:pt x="10843" y="5251"/>
                    <a:pt x="10843" y="5228"/>
                    <a:pt x="10843" y="5228"/>
                  </a:cubicBezTo>
                  <a:cubicBezTo>
                    <a:pt x="12383" y="4140"/>
                    <a:pt x="14014" y="3210"/>
                    <a:pt x="15757" y="2460"/>
                  </a:cubicBezTo>
                  <a:lnTo>
                    <a:pt x="15757" y="2460"/>
                  </a:lnTo>
                  <a:cubicBezTo>
                    <a:pt x="15753" y="2463"/>
                    <a:pt x="15750" y="2466"/>
                    <a:pt x="15750" y="2466"/>
                  </a:cubicBezTo>
                  <a:cubicBezTo>
                    <a:pt x="16754" y="2032"/>
                    <a:pt x="17804" y="1667"/>
                    <a:pt x="18877" y="1370"/>
                  </a:cubicBezTo>
                  <a:cubicBezTo>
                    <a:pt x="19950" y="1074"/>
                    <a:pt x="21045" y="868"/>
                    <a:pt x="22141" y="709"/>
                  </a:cubicBezTo>
                  <a:cubicBezTo>
                    <a:pt x="23248" y="560"/>
                    <a:pt x="24361" y="486"/>
                    <a:pt x="25474" y="486"/>
                  </a:cubicBezTo>
                  <a:cubicBezTo>
                    <a:pt x="26586" y="486"/>
                    <a:pt x="27699" y="560"/>
                    <a:pt x="28806" y="709"/>
                  </a:cubicBezTo>
                  <a:lnTo>
                    <a:pt x="28852" y="709"/>
                  </a:lnTo>
                  <a:cubicBezTo>
                    <a:pt x="29924" y="868"/>
                    <a:pt x="30974" y="1074"/>
                    <a:pt x="32024" y="1348"/>
                  </a:cubicBezTo>
                  <a:cubicBezTo>
                    <a:pt x="33112" y="1642"/>
                    <a:pt x="34178" y="2027"/>
                    <a:pt x="35220" y="2457"/>
                  </a:cubicBezTo>
                  <a:lnTo>
                    <a:pt x="35220" y="2457"/>
                  </a:lnTo>
                  <a:cubicBezTo>
                    <a:pt x="35220" y="2454"/>
                    <a:pt x="35220" y="2449"/>
                    <a:pt x="35220" y="2443"/>
                  </a:cubicBezTo>
                  <a:lnTo>
                    <a:pt x="35220" y="2443"/>
                  </a:lnTo>
                  <a:cubicBezTo>
                    <a:pt x="37183" y="3288"/>
                    <a:pt x="39009" y="4361"/>
                    <a:pt x="40721" y="5662"/>
                  </a:cubicBezTo>
                  <a:cubicBezTo>
                    <a:pt x="42410" y="6986"/>
                    <a:pt x="43939" y="8515"/>
                    <a:pt x="45263" y="10204"/>
                  </a:cubicBezTo>
                  <a:lnTo>
                    <a:pt x="45217" y="10158"/>
                  </a:lnTo>
                  <a:lnTo>
                    <a:pt x="45217" y="10158"/>
                  </a:lnTo>
                  <a:cubicBezTo>
                    <a:pt x="46564" y="11893"/>
                    <a:pt x="47660" y="13765"/>
                    <a:pt x="48527" y="15773"/>
                  </a:cubicBezTo>
                  <a:cubicBezTo>
                    <a:pt x="48524" y="15771"/>
                    <a:pt x="48522" y="15768"/>
                    <a:pt x="48520" y="15766"/>
                  </a:cubicBezTo>
                  <a:lnTo>
                    <a:pt x="48520" y="15766"/>
                  </a:lnTo>
                  <a:cubicBezTo>
                    <a:pt x="48924" y="16759"/>
                    <a:pt x="49284" y="17795"/>
                    <a:pt x="49577" y="18832"/>
                  </a:cubicBezTo>
                  <a:cubicBezTo>
                    <a:pt x="49874" y="19905"/>
                    <a:pt x="50102" y="21000"/>
                    <a:pt x="50239" y="22096"/>
                  </a:cubicBezTo>
                  <a:cubicBezTo>
                    <a:pt x="50536" y="24333"/>
                    <a:pt x="50536" y="26592"/>
                    <a:pt x="50239" y="28806"/>
                  </a:cubicBezTo>
                  <a:cubicBezTo>
                    <a:pt x="50102" y="29902"/>
                    <a:pt x="49874" y="30998"/>
                    <a:pt x="49600" y="32048"/>
                  </a:cubicBezTo>
                  <a:cubicBezTo>
                    <a:pt x="49303" y="33120"/>
                    <a:pt x="48938" y="34193"/>
                    <a:pt x="48504" y="35220"/>
                  </a:cubicBezTo>
                  <a:cubicBezTo>
                    <a:pt x="47660" y="37183"/>
                    <a:pt x="46564" y="39032"/>
                    <a:pt x="45263" y="40744"/>
                  </a:cubicBezTo>
                  <a:cubicBezTo>
                    <a:pt x="43939" y="42410"/>
                    <a:pt x="42433" y="43940"/>
                    <a:pt x="40744" y="45241"/>
                  </a:cubicBezTo>
                  <a:lnTo>
                    <a:pt x="40812" y="45195"/>
                  </a:lnTo>
                  <a:lnTo>
                    <a:pt x="40812" y="45195"/>
                  </a:lnTo>
                  <a:cubicBezTo>
                    <a:pt x="39945" y="45880"/>
                    <a:pt x="39032" y="46496"/>
                    <a:pt x="38096" y="47044"/>
                  </a:cubicBezTo>
                  <a:cubicBezTo>
                    <a:pt x="37160" y="47592"/>
                    <a:pt x="36179" y="48071"/>
                    <a:pt x="35174" y="48505"/>
                  </a:cubicBezTo>
                  <a:lnTo>
                    <a:pt x="35197" y="48505"/>
                  </a:lnTo>
                  <a:cubicBezTo>
                    <a:pt x="34193" y="48916"/>
                    <a:pt x="33143" y="49281"/>
                    <a:pt x="32093" y="49555"/>
                  </a:cubicBezTo>
                  <a:cubicBezTo>
                    <a:pt x="32093" y="49566"/>
                    <a:pt x="32087" y="49572"/>
                    <a:pt x="32081" y="49575"/>
                  </a:cubicBezTo>
                  <a:lnTo>
                    <a:pt x="32081" y="49575"/>
                  </a:lnTo>
                  <a:cubicBezTo>
                    <a:pt x="32352" y="49507"/>
                    <a:pt x="32622" y="49440"/>
                    <a:pt x="32892" y="49372"/>
                  </a:cubicBezTo>
                  <a:cubicBezTo>
                    <a:pt x="33234" y="49281"/>
                    <a:pt x="33577" y="49189"/>
                    <a:pt x="33919" y="49121"/>
                  </a:cubicBezTo>
                  <a:cubicBezTo>
                    <a:pt x="34261" y="49075"/>
                    <a:pt x="34581" y="49007"/>
                    <a:pt x="34923" y="48984"/>
                  </a:cubicBezTo>
                  <a:cubicBezTo>
                    <a:pt x="34969" y="48984"/>
                    <a:pt x="35015" y="49030"/>
                    <a:pt x="35015" y="49075"/>
                  </a:cubicBezTo>
                  <a:cubicBezTo>
                    <a:pt x="35015" y="49075"/>
                    <a:pt x="35015" y="49085"/>
                    <a:pt x="35009" y="49091"/>
                  </a:cubicBezTo>
                  <a:lnTo>
                    <a:pt x="35009" y="49091"/>
                  </a:lnTo>
                  <a:cubicBezTo>
                    <a:pt x="37171" y="48225"/>
                    <a:pt x="39219" y="47063"/>
                    <a:pt x="41040" y="45629"/>
                  </a:cubicBezTo>
                  <a:cubicBezTo>
                    <a:pt x="43551" y="43689"/>
                    <a:pt x="45674" y="41315"/>
                    <a:pt x="47317" y="38598"/>
                  </a:cubicBezTo>
                  <a:cubicBezTo>
                    <a:pt x="48961" y="35882"/>
                    <a:pt x="50079" y="32869"/>
                    <a:pt x="50604" y="29742"/>
                  </a:cubicBezTo>
                  <a:cubicBezTo>
                    <a:pt x="51129" y="26615"/>
                    <a:pt x="51061" y="23397"/>
                    <a:pt x="50422" y="20293"/>
                  </a:cubicBezTo>
                  <a:cubicBezTo>
                    <a:pt x="49783" y="17166"/>
                    <a:pt x="48527" y="14153"/>
                    <a:pt x="46770" y="11482"/>
                  </a:cubicBezTo>
                  <a:cubicBezTo>
                    <a:pt x="45902" y="10158"/>
                    <a:pt x="44875" y="8903"/>
                    <a:pt x="43779" y="7739"/>
                  </a:cubicBezTo>
                  <a:cubicBezTo>
                    <a:pt x="42661" y="6597"/>
                    <a:pt x="41451" y="5570"/>
                    <a:pt x="40173" y="4657"/>
                  </a:cubicBezTo>
                  <a:cubicBezTo>
                    <a:pt x="37548" y="2786"/>
                    <a:pt x="34558" y="1462"/>
                    <a:pt x="31431" y="686"/>
                  </a:cubicBezTo>
                  <a:cubicBezTo>
                    <a:pt x="29902" y="321"/>
                    <a:pt x="28327" y="115"/>
                    <a:pt x="26775" y="24"/>
                  </a:cubicBezTo>
                  <a:cubicBezTo>
                    <a:pt x="26341" y="1"/>
                    <a:pt x="25907" y="1"/>
                    <a:pt x="25496" y="1"/>
                  </a:cubicBezTo>
                  <a:close/>
                  <a:moveTo>
                    <a:pt x="32081" y="49575"/>
                  </a:moveTo>
                  <a:lnTo>
                    <a:pt x="32081" y="49575"/>
                  </a:lnTo>
                  <a:cubicBezTo>
                    <a:pt x="32078" y="49576"/>
                    <a:pt x="32074" y="49576"/>
                    <a:pt x="32070" y="49577"/>
                  </a:cubicBezTo>
                  <a:cubicBezTo>
                    <a:pt x="32070" y="49577"/>
                    <a:pt x="32076" y="49577"/>
                    <a:pt x="32081" y="49575"/>
                  </a:cubicBezTo>
                  <a:close/>
                </a:path>
              </a:pathLst>
            </a:custGeom>
            <a:solidFill>
              <a:srgbClr val="BDE0E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3" name="Google Shape;5139;p38">
              <a:extLst>
                <a:ext uri="{FF2B5EF4-FFF2-40B4-BE49-F238E27FC236}">
                  <a16:creationId xmlns:a16="http://schemas.microsoft.com/office/drawing/2014/main" id="{81E50742-1CDB-3BCF-6C41-532B6770E372}"/>
                </a:ext>
              </a:extLst>
            </p:cNvPr>
            <p:cNvSpPr/>
            <p:nvPr/>
          </p:nvSpPr>
          <p:spPr>
            <a:xfrm>
              <a:off x="6997465" y="1006512"/>
              <a:ext cx="28" cy="28"/>
            </a:xfrm>
            <a:custGeom>
              <a:avLst/>
              <a:gdLst/>
              <a:ahLst/>
              <a:cxnLst/>
              <a:rect l="l" t="t" r="r" b="b"/>
              <a:pathLst>
                <a:path w="1" h="1" extrusionOk="0">
                  <a:moveTo>
                    <a:pt x="1" y="1"/>
                  </a:moveTo>
                  <a:lnTo>
                    <a:pt x="1" y="1"/>
                  </a:ln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4" name="Google Shape;5140;p38">
              <a:extLst>
                <a:ext uri="{FF2B5EF4-FFF2-40B4-BE49-F238E27FC236}">
                  <a16:creationId xmlns:a16="http://schemas.microsoft.com/office/drawing/2014/main" id="{D64D63DC-2A11-39BD-156E-F096246C4C33}"/>
                </a:ext>
              </a:extLst>
            </p:cNvPr>
            <p:cNvSpPr/>
            <p:nvPr/>
          </p:nvSpPr>
          <p:spPr>
            <a:xfrm>
              <a:off x="6210498" y="1792834"/>
              <a:ext cx="28" cy="28"/>
            </a:xfrm>
            <a:custGeom>
              <a:avLst/>
              <a:gdLst/>
              <a:ahLst/>
              <a:cxnLst/>
              <a:rect l="l" t="t" r="r" b="b"/>
              <a:pathLst>
                <a:path w="1" h="1" extrusionOk="0">
                  <a:moveTo>
                    <a:pt x="1" y="0"/>
                  </a:moveTo>
                  <a:lnTo>
                    <a:pt x="1" y="0"/>
                  </a:ln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5" name="Google Shape;5141;p38">
              <a:extLst>
                <a:ext uri="{FF2B5EF4-FFF2-40B4-BE49-F238E27FC236}">
                  <a16:creationId xmlns:a16="http://schemas.microsoft.com/office/drawing/2014/main" id="{218FF30F-224C-3ECF-9DE9-3256E93DDE39}"/>
                </a:ext>
              </a:extLst>
            </p:cNvPr>
            <p:cNvSpPr/>
            <p:nvPr/>
          </p:nvSpPr>
          <p:spPr>
            <a:xfrm>
              <a:off x="6367019" y="2160109"/>
              <a:ext cx="56866" cy="47938"/>
            </a:xfrm>
            <a:custGeom>
              <a:avLst/>
              <a:gdLst/>
              <a:ahLst/>
              <a:cxnLst/>
              <a:rect l="l" t="t" r="r" b="b"/>
              <a:pathLst>
                <a:path w="2032" h="1713" extrusionOk="0">
                  <a:moveTo>
                    <a:pt x="0" y="275"/>
                  </a:moveTo>
                  <a:cubicBezTo>
                    <a:pt x="0" y="275"/>
                    <a:pt x="23" y="298"/>
                    <a:pt x="23" y="298"/>
                  </a:cubicBezTo>
                  <a:cubicBezTo>
                    <a:pt x="23" y="298"/>
                    <a:pt x="23" y="298"/>
                    <a:pt x="23" y="275"/>
                  </a:cubicBezTo>
                  <a:close/>
                  <a:moveTo>
                    <a:pt x="365" y="1"/>
                  </a:moveTo>
                  <a:cubicBezTo>
                    <a:pt x="365" y="1"/>
                    <a:pt x="343" y="1"/>
                    <a:pt x="320" y="24"/>
                  </a:cubicBezTo>
                  <a:cubicBezTo>
                    <a:pt x="251" y="69"/>
                    <a:pt x="160" y="138"/>
                    <a:pt x="91" y="206"/>
                  </a:cubicBezTo>
                  <a:cubicBezTo>
                    <a:pt x="69" y="229"/>
                    <a:pt x="46" y="252"/>
                    <a:pt x="23" y="275"/>
                  </a:cubicBezTo>
                  <a:cubicBezTo>
                    <a:pt x="46" y="275"/>
                    <a:pt x="69" y="252"/>
                    <a:pt x="91" y="252"/>
                  </a:cubicBezTo>
                  <a:cubicBezTo>
                    <a:pt x="114" y="252"/>
                    <a:pt x="137" y="275"/>
                    <a:pt x="137" y="275"/>
                  </a:cubicBezTo>
                  <a:cubicBezTo>
                    <a:pt x="183" y="321"/>
                    <a:pt x="228" y="343"/>
                    <a:pt x="251" y="389"/>
                  </a:cubicBezTo>
                  <a:cubicBezTo>
                    <a:pt x="267" y="373"/>
                    <a:pt x="295" y="357"/>
                    <a:pt x="326" y="357"/>
                  </a:cubicBezTo>
                  <a:cubicBezTo>
                    <a:pt x="339" y="357"/>
                    <a:pt x="352" y="360"/>
                    <a:pt x="365" y="366"/>
                  </a:cubicBezTo>
                  <a:cubicBezTo>
                    <a:pt x="502" y="480"/>
                    <a:pt x="662" y="594"/>
                    <a:pt x="799" y="731"/>
                  </a:cubicBezTo>
                  <a:lnTo>
                    <a:pt x="822" y="731"/>
                  </a:lnTo>
                  <a:cubicBezTo>
                    <a:pt x="959" y="868"/>
                    <a:pt x="1119" y="982"/>
                    <a:pt x="1256" y="1119"/>
                  </a:cubicBezTo>
                  <a:cubicBezTo>
                    <a:pt x="1392" y="1234"/>
                    <a:pt x="1529" y="1348"/>
                    <a:pt x="1666" y="1462"/>
                  </a:cubicBezTo>
                  <a:cubicBezTo>
                    <a:pt x="1803" y="1553"/>
                    <a:pt x="1917" y="1622"/>
                    <a:pt x="2032" y="1713"/>
                  </a:cubicBezTo>
                  <a:lnTo>
                    <a:pt x="1940" y="1622"/>
                  </a:lnTo>
                  <a:cubicBezTo>
                    <a:pt x="1940" y="1622"/>
                    <a:pt x="1917" y="1599"/>
                    <a:pt x="1895" y="1576"/>
                  </a:cubicBezTo>
                  <a:cubicBezTo>
                    <a:pt x="1872" y="1553"/>
                    <a:pt x="1826" y="1507"/>
                    <a:pt x="1803" y="1485"/>
                  </a:cubicBezTo>
                  <a:cubicBezTo>
                    <a:pt x="1780" y="1485"/>
                    <a:pt x="1758" y="1462"/>
                    <a:pt x="1758" y="1439"/>
                  </a:cubicBezTo>
                  <a:cubicBezTo>
                    <a:pt x="1712" y="1416"/>
                    <a:pt x="1689" y="1370"/>
                    <a:pt x="1666" y="1348"/>
                  </a:cubicBezTo>
                  <a:lnTo>
                    <a:pt x="1598" y="1302"/>
                  </a:lnTo>
                  <a:cubicBezTo>
                    <a:pt x="1575" y="1279"/>
                    <a:pt x="1552" y="1234"/>
                    <a:pt x="1529" y="1211"/>
                  </a:cubicBezTo>
                  <a:cubicBezTo>
                    <a:pt x="1507" y="1188"/>
                    <a:pt x="1484" y="1165"/>
                    <a:pt x="1461" y="1165"/>
                  </a:cubicBezTo>
                  <a:cubicBezTo>
                    <a:pt x="1438" y="1119"/>
                    <a:pt x="1415" y="1097"/>
                    <a:pt x="1370" y="1074"/>
                  </a:cubicBezTo>
                  <a:cubicBezTo>
                    <a:pt x="1370" y="1051"/>
                    <a:pt x="1347" y="1028"/>
                    <a:pt x="1324" y="1005"/>
                  </a:cubicBezTo>
                  <a:cubicBezTo>
                    <a:pt x="1301" y="982"/>
                    <a:pt x="1256" y="960"/>
                    <a:pt x="1233" y="914"/>
                  </a:cubicBezTo>
                  <a:cubicBezTo>
                    <a:pt x="1210" y="914"/>
                    <a:pt x="1210" y="891"/>
                    <a:pt x="1187" y="868"/>
                  </a:cubicBezTo>
                  <a:lnTo>
                    <a:pt x="1096" y="777"/>
                  </a:lnTo>
                  <a:cubicBezTo>
                    <a:pt x="1073" y="754"/>
                    <a:pt x="1073" y="754"/>
                    <a:pt x="1050" y="731"/>
                  </a:cubicBezTo>
                  <a:cubicBezTo>
                    <a:pt x="1027" y="686"/>
                    <a:pt x="982" y="663"/>
                    <a:pt x="959" y="640"/>
                  </a:cubicBezTo>
                  <a:lnTo>
                    <a:pt x="913" y="572"/>
                  </a:lnTo>
                  <a:cubicBezTo>
                    <a:pt x="890" y="549"/>
                    <a:pt x="845" y="526"/>
                    <a:pt x="822" y="480"/>
                  </a:cubicBezTo>
                  <a:cubicBezTo>
                    <a:pt x="799" y="457"/>
                    <a:pt x="799" y="457"/>
                    <a:pt x="776" y="435"/>
                  </a:cubicBezTo>
                  <a:lnTo>
                    <a:pt x="685" y="343"/>
                  </a:lnTo>
                  <a:cubicBezTo>
                    <a:pt x="662" y="321"/>
                    <a:pt x="662" y="298"/>
                    <a:pt x="639" y="275"/>
                  </a:cubicBezTo>
                  <a:cubicBezTo>
                    <a:pt x="616" y="252"/>
                    <a:pt x="571" y="229"/>
                    <a:pt x="548" y="184"/>
                  </a:cubicBezTo>
                  <a:cubicBezTo>
                    <a:pt x="525" y="161"/>
                    <a:pt x="525" y="161"/>
                    <a:pt x="502" y="138"/>
                  </a:cubicBezTo>
                  <a:cubicBezTo>
                    <a:pt x="479" y="92"/>
                    <a:pt x="457" y="69"/>
                    <a:pt x="411" y="47"/>
                  </a:cubicBezTo>
                  <a:cubicBezTo>
                    <a:pt x="411" y="24"/>
                    <a:pt x="388" y="1"/>
                    <a:pt x="365" y="1"/>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6" name="Google Shape;5142;p38">
              <a:extLst>
                <a:ext uri="{FF2B5EF4-FFF2-40B4-BE49-F238E27FC236}">
                  <a16:creationId xmlns:a16="http://schemas.microsoft.com/office/drawing/2014/main" id="{6F997B0B-A21A-339B-2E04-0511B3E8638D}"/>
                </a:ext>
              </a:extLst>
            </p:cNvPr>
            <p:cNvSpPr/>
            <p:nvPr/>
          </p:nvSpPr>
          <p:spPr>
            <a:xfrm>
              <a:off x="6632093" y="2344083"/>
              <a:ext cx="28" cy="28"/>
            </a:xfrm>
            <a:custGeom>
              <a:avLst/>
              <a:gdLst/>
              <a:ahLst/>
              <a:cxnLst/>
              <a:rect l="l" t="t" r="r" b="b"/>
              <a:pathLst>
                <a:path w="1" h="1" extrusionOk="0">
                  <a:moveTo>
                    <a:pt x="1" y="1"/>
                  </a:moveTo>
                  <a:lnTo>
                    <a:pt x="1" y="1"/>
                  </a:ln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7" name="Google Shape;5143;p38">
              <a:extLst>
                <a:ext uri="{FF2B5EF4-FFF2-40B4-BE49-F238E27FC236}">
                  <a16:creationId xmlns:a16="http://schemas.microsoft.com/office/drawing/2014/main" id="{CD06BAE6-7C06-E1BD-0E9A-D01BF77230B6}"/>
                </a:ext>
              </a:extLst>
            </p:cNvPr>
            <p:cNvSpPr/>
            <p:nvPr/>
          </p:nvSpPr>
          <p:spPr>
            <a:xfrm>
              <a:off x="6995562" y="1006512"/>
              <a:ext cx="1931" cy="28"/>
            </a:xfrm>
            <a:custGeom>
              <a:avLst/>
              <a:gdLst/>
              <a:ahLst/>
              <a:cxnLst/>
              <a:rect l="l" t="t" r="r" b="b"/>
              <a:pathLst>
                <a:path w="69" h="1" extrusionOk="0">
                  <a:moveTo>
                    <a:pt x="69" y="1"/>
                  </a:moveTo>
                  <a:cubicBezTo>
                    <a:pt x="46" y="1"/>
                    <a:pt x="46" y="1"/>
                    <a:pt x="46" y="1"/>
                  </a:cubicBezTo>
                  <a:cubicBezTo>
                    <a:pt x="46" y="1"/>
                    <a:pt x="23" y="1"/>
                    <a:pt x="0" y="1"/>
                  </a:cubicBezTo>
                  <a:cubicBezTo>
                    <a:pt x="23" y="1"/>
                    <a:pt x="46" y="1"/>
                    <a:pt x="69" y="1"/>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8" name="Google Shape;5144;p38">
              <a:extLst>
                <a:ext uri="{FF2B5EF4-FFF2-40B4-BE49-F238E27FC236}">
                  <a16:creationId xmlns:a16="http://schemas.microsoft.com/office/drawing/2014/main" id="{6C6D761C-EA50-DF3E-377D-D7212625B0DD}"/>
                </a:ext>
              </a:extLst>
            </p:cNvPr>
            <p:cNvSpPr/>
            <p:nvPr/>
          </p:nvSpPr>
          <p:spPr>
            <a:xfrm>
              <a:off x="6210498" y="1791547"/>
              <a:ext cx="28" cy="672"/>
            </a:xfrm>
            <a:custGeom>
              <a:avLst/>
              <a:gdLst/>
              <a:ahLst/>
              <a:cxnLst/>
              <a:rect l="l" t="t" r="r" b="b"/>
              <a:pathLst>
                <a:path w="1" h="24" extrusionOk="0">
                  <a:moveTo>
                    <a:pt x="1" y="1"/>
                  </a:moveTo>
                  <a:lnTo>
                    <a:pt x="1" y="1"/>
                  </a:lnTo>
                  <a:lnTo>
                    <a:pt x="1" y="1"/>
                  </a:lnTo>
                  <a:cubicBezTo>
                    <a:pt x="1" y="1"/>
                    <a:pt x="1" y="24"/>
                    <a:pt x="1" y="24"/>
                  </a:cubicBezTo>
                  <a:cubicBezTo>
                    <a:pt x="1" y="24"/>
                    <a:pt x="1" y="24"/>
                    <a:pt x="1" y="24"/>
                  </a:cubicBezTo>
                  <a:cubicBezTo>
                    <a:pt x="1" y="24"/>
                    <a:pt x="1" y="24"/>
                    <a:pt x="1" y="1"/>
                  </a:cubicBezTo>
                  <a:lnTo>
                    <a:pt x="1" y="1"/>
                  </a:lnTo>
                  <a:cubicBezTo>
                    <a:pt x="1" y="1"/>
                    <a:pt x="1" y="1"/>
                    <a:pt x="1" y="1"/>
                  </a:cubicBezTo>
                  <a:cubicBezTo>
                    <a:pt x="1" y="1"/>
                    <a:pt x="1" y="1"/>
                    <a:pt x="1" y="1"/>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9" name="Google Shape;5145;p38">
              <a:extLst>
                <a:ext uri="{FF2B5EF4-FFF2-40B4-BE49-F238E27FC236}">
                  <a16:creationId xmlns:a16="http://schemas.microsoft.com/office/drawing/2014/main" id="{94128ABA-8D3D-226B-A2A0-149B1017E0C0}"/>
                </a:ext>
              </a:extLst>
            </p:cNvPr>
            <p:cNvSpPr/>
            <p:nvPr/>
          </p:nvSpPr>
          <p:spPr>
            <a:xfrm>
              <a:off x="6210498" y="1792191"/>
              <a:ext cx="28" cy="28"/>
            </a:xfrm>
            <a:custGeom>
              <a:avLst/>
              <a:gdLst/>
              <a:ahLst/>
              <a:cxnLst/>
              <a:rect l="l" t="t" r="r" b="b"/>
              <a:pathLst>
                <a:path w="1" h="1" extrusionOk="0">
                  <a:moveTo>
                    <a:pt x="1" y="1"/>
                  </a:moveTo>
                  <a:lnTo>
                    <a:pt x="1" y="1"/>
                  </a:lnTo>
                  <a:lnTo>
                    <a:pt x="1" y="1"/>
                  </a:ln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0" name="Google Shape;5146;p38">
              <a:extLst>
                <a:ext uri="{FF2B5EF4-FFF2-40B4-BE49-F238E27FC236}">
                  <a16:creationId xmlns:a16="http://schemas.microsoft.com/office/drawing/2014/main" id="{8C47A07E-5378-FA28-0419-1F4FFCE6DCC7}"/>
                </a:ext>
              </a:extLst>
            </p:cNvPr>
            <p:cNvSpPr/>
            <p:nvPr/>
          </p:nvSpPr>
          <p:spPr>
            <a:xfrm>
              <a:off x="6210498" y="1792191"/>
              <a:ext cx="28" cy="28"/>
            </a:xfrm>
            <a:custGeom>
              <a:avLst/>
              <a:gdLst/>
              <a:ahLst/>
              <a:cxnLst/>
              <a:rect l="l" t="t" r="r" b="b"/>
              <a:pathLst>
                <a:path w="1" h="1" extrusionOk="0">
                  <a:moveTo>
                    <a:pt x="1" y="1"/>
                  </a:moveTo>
                  <a:lnTo>
                    <a:pt x="1" y="1"/>
                  </a:lnTo>
                  <a:lnTo>
                    <a:pt x="1" y="1"/>
                  </a:ln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1" name="Google Shape;5147;p38">
              <a:extLst>
                <a:ext uri="{FF2B5EF4-FFF2-40B4-BE49-F238E27FC236}">
                  <a16:creationId xmlns:a16="http://schemas.microsoft.com/office/drawing/2014/main" id="{D5D4F289-2F62-039B-7D0A-9782B2DCDA48}"/>
                </a:ext>
              </a:extLst>
            </p:cNvPr>
            <p:cNvSpPr/>
            <p:nvPr/>
          </p:nvSpPr>
          <p:spPr>
            <a:xfrm>
              <a:off x="6210498" y="1792191"/>
              <a:ext cx="28" cy="28"/>
            </a:xfrm>
            <a:custGeom>
              <a:avLst/>
              <a:gdLst/>
              <a:ahLst/>
              <a:cxnLst/>
              <a:rect l="l" t="t" r="r" b="b"/>
              <a:pathLst>
                <a:path w="1" h="1" extrusionOk="0">
                  <a:moveTo>
                    <a:pt x="1" y="1"/>
                  </a:moveTo>
                  <a:lnTo>
                    <a:pt x="1" y="1"/>
                  </a:lnTo>
                  <a:cubicBezTo>
                    <a:pt x="1" y="1"/>
                    <a:pt x="1" y="1"/>
                    <a:pt x="1" y="1"/>
                  </a:cubicBezTo>
                  <a:lnTo>
                    <a:pt x="1" y="1"/>
                  </a:ln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2" name="Google Shape;5148;p38">
              <a:extLst>
                <a:ext uri="{FF2B5EF4-FFF2-40B4-BE49-F238E27FC236}">
                  <a16:creationId xmlns:a16="http://schemas.microsoft.com/office/drawing/2014/main" id="{BFC22C14-9B6F-2218-93A3-2E61F3ABF6FF}"/>
                </a:ext>
              </a:extLst>
            </p:cNvPr>
            <p:cNvSpPr/>
            <p:nvPr/>
          </p:nvSpPr>
          <p:spPr>
            <a:xfrm>
              <a:off x="6210498" y="1792191"/>
              <a:ext cx="28" cy="672"/>
            </a:xfrm>
            <a:custGeom>
              <a:avLst/>
              <a:gdLst/>
              <a:ahLst/>
              <a:cxnLst/>
              <a:rect l="l" t="t" r="r" b="b"/>
              <a:pathLst>
                <a:path w="1" h="24" extrusionOk="0">
                  <a:moveTo>
                    <a:pt x="1" y="1"/>
                  </a:moveTo>
                  <a:cubicBezTo>
                    <a:pt x="1" y="23"/>
                    <a:pt x="1" y="23"/>
                    <a:pt x="1" y="23"/>
                  </a:cubicBezTo>
                  <a:lnTo>
                    <a:pt x="1" y="23"/>
                  </a:lnTo>
                  <a:cubicBezTo>
                    <a:pt x="1" y="1"/>
                    <a:pt x="1" y="1"/>
                    <a:pt x="1" y="1"/>
                  </a:cubicBezTo>
                  <a:cubicBezTo>
                    <a:pt x="1" y="1"/>
                    <a:pt x="1" y="1"/>
                    <a:pt x="1" y="1"/>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3" name="Google Shape;5149;p38">
              <a:extLst>
                <a:ext uri="{FF2B5EF4-FFF2-40B4-BE49-F238E27FC236}">
                  <a16:creationId xmlns:a16="http://schemas.microsoft.com/office/drawing/2014/main" id="{56C65F6A-0C0B-E009-0709-4E1B301936D5}"/>
                </a:ext>
              </a:extLst>
            </p:cNvPr>
            <p:cNvSpPr/>
            <p:nvPr/>
          </p:nvSpPr>
          <p:spPr>
            <a:xfrm>
              <a:off x="6210498" y="1792191"/>
              <a:ext cx="28" cy="672"/>
            </a:xfrm>
            <a:custGeom>
              <a:avLst/>
              <a:gdLst/>
              <a:ahLst/>
              <a:cxnLst/>
              <a:rect l="l" t="t" r="r" b="b"/>
              <a:pathLst>
                <a:path w="1" h="24" extrusionOk="0">
                  <a:moveTo>
                    <a:pt x="1" y="23"/>
                  </a:moveTo>
                  <a:cubicBezTo>
                    <a:pt x="1" y="23"/>
                    <a:pt x="1" y="23"/>
                    <a:pt x="1" y="23"/>
                  </a:cubicBezTo>
                  <a:cubicBezTo>
                    <a:pt x="1" y="23"/>
                    <a:pt x="1" y="23"/>
                    <a:pt x="1" y="23"/>
                  </a:cubicBezTo>
                  <a:cubicBezTo>
                    <a:pt x="1" y="23"/>
                    <a:pt x="1" y="23"/>
                    <a:pt x="1" y="1"/>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4" name="Google Shape;5150;p38">
              <a:extLst>
                <a:ext uri="{FF2B5EF4-FFF2-40B4-BE49-F238E27FC236}">
                  <a16:creationId xmlns:a16="http://schemas.microsoft.com/office/drawing/2014/main" id="{7DD8AC14-2B2B-96A8-9ADD-D49390F8C7DF}"/>
                </a:ext>
              </a:extLst>
            </p:cNvPr>
            <p:cNvSpPr/>
            <p:nvPr/>
          </p:nvSpPr>
          <p:spPr>
            <a:xfrm>
              <a:off x="6210498" y="1792834"/>
              <a:ext cx="28" cy="28"/>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5" name="Google Shape;5151;p38">
              <a:extLst>
                <a:ext uri="{FF2B5EF4-FFF2-40B4-BE49-F238E27FC236}">
                  <a16:creationId xmlns:a16="http://schemas.microsoft.com/office/drawing/2014/main" id="{FA15025C-D31B-33E5-FC7D-62F8120407DA}"/>
                </a:ext>
              </a:extLst>
            </p:cNvPr>
            <p:cNvSpPr/>
            <p:nvPr/>
          </p:nvSpPr>
          <p:spPr>
            <a:xfrm>
              <a:off x="6210498" y="1792834"/>
              <a:ext cx="28" cy="28"/>
            </a:xfrm>
            <a:custGeom>
              <a:avLst/>
              <a:gdLst/>
              <a:ahLst/>
              <a:cxnLst/>
              <a:rect l="l" t="t" r="r" b="b"/>
              <a:pathLst>
                <a:path w="1" h="1" extrusionOk="0">
                  <a:moveTo>
                    <a:pt x="1" y="0"/>
                  </a:moveTo>
                  <a:lnTo>
                    <a:pt x="1" y="0"/>
                  </a:lnTo>
                  <a:lnTo>
                    <a:pt x="1" y="0"/>
                  </a:ln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6" name="Google Shape;5152;p38">
              <a:extLst>
                <a:ext uri="{FF2B5EF4-FFF2-40B4-BE49-F238E27FC236}">
                  <a16:creationId xmlns:a16="http://schemas.microsoft.com/office/drawing/2014/main" id="{F691AD24-16CD-1367-AC8B-DFAAFA0025F6}"/>
                </a:ext>
              </a:extLst>
            </p:cNvPr>
            <p:cNvSpPr/>
            <p:nvPr/>
          </p:nvSpPr>
          <p:spPr>
            <a:xfrm>
              <a:off x="6210498" y="1792834"/>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7" name="Google Shape;5153;p38">
              <a:extLst>
                <a:ext uri="{FF2B5EF4-FFF2-40B4-BE49-F238E27FC236}">
                  <a16:creationId xmlns:a16="http://schemas.microsoft.com/office/drawing/2014/main" id="{89F7F2C3-C145-FDC4-0791-66C767347425}"/>
                </a:ext>
              </a:extLst>
            </p:cNvPr>
            <p:cNvSpPr/>
            <p:nvPr/>
          </p:nvSpPr>
          <p:spPr>
            <a:xfrm>
              <a:off x="6210498" y="1792834"/>
              <a:ext cx="28" cy="672"/>
            </a:xfrm>
            <a:custGeom>
              <a:avLst/>
              <a:gdLst/>
              <a:ahLst/>
              <a:cxnLst/>
              <a:rect l="l" t="t" r="r" b="b"/>
              <a:pathLst>
                <a:path w="1" h="24" extrusionOk="0">
                  <a:moveTo>
                    <a:pt x="1" y="23"/>
                  </a:moveTo>
                  <a:cubicBezTo>
                    <a:pt x="1" y="0"/>
                    <a:pt x="1" y="0"/>
                    <a:pt x="1" y="0"/>
                  </a:cubicBezTo>
                  <a:cubicBezTo>
                    <a:pt x="1" y="0"/>
                    <a:pt x="1" y="0"/>
                    <a:pt x="1" y="23"/>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8" name="Google Shape;5154;p38">
              <a:extLst>
                <a:ext uri="{FF2B5EF4-FFF2-40B4-BE49-F238E27FC236}">
                  <a16:creationId xmlns:a16="http://schemas.microsoft.com/office/drawing/2014/main" id="{3721254C-DF2F-73AC-76F3-3F6C65D8484C}"/>
                </a:ext>
              </a:extLst>
            </p:cNvPr>
            <p:cNvSpPr/>
            <p:nvPr/>
          </p:nvSpPr>
          <p:spPr>
            <a:xfrm>
              <a:off x="6210498" y="1793478"/>
              <a:ext cx="28" cy="28"/>
            </a:xfrm>
            <a:custGeom>
              <a:avLst/>
              <a:gdLst/>
              <a:ahLst/>
              <a:cxnLst/>
              <a:rect l="l" t="t" r="r" b="b"/>
              <a:pathLst>
                <a:path w="1" h="1" extrusionOk="0">
                  <a:moveTo>
                    <a:pt x="1" y="0"/>
                  </a:moveTo>
                  <a:lnTo>
                    <a:pt x="1" y="0"/>
                  </a:ln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9" name="Google Shape;5155;p38">
              <a:extLst>
                <a:ext uri="{FF2B5EF4-FFF2-40B4-BE49-F238E27FC236}">
                  <a16:creationId xmlns:a16="http://schemas.microsoft.com/office/drawing/2014/main" id="{ACA714E3-1500-629E-2E05-966739953386}"/>
                </a:ext>
              </a:extLst>
            </p:cNvPr>
            <p:cNvSpPr/>
            <p:nvPr/>
          </p:nvSpPr>
          <p:spPr>
            <a:xfrm>
              <a:off x="6360610" y="2151826"/>
              <a:ext cx="186548" cy="133516"/>
            </a:xfrm>
            <a:custGeom>
              <a:avLst/>
              <a:gdLst/>
              <a:ahLst/>
              <a:cxnLst/>
              <a:rect l="l" t="t" r="r" b="b"/>
              <a:pathLst>
                <a:path w="6666" h="4771" extrusionOk="0">
                  <a:moveTo>
                    <a:pt x="275" y="0"/>
                  </a:moveTo>
                  <a:cubicBezTo>
                    <a:pt x="229" y="0"/>
                    <a:pt x="161" y="23"/>
                    <a:pt x="115" y="69"/>
                  </a:cubicBezTo>
                  <a:cubicBezTo>
                    <a:pt x="24" y="160"/>
                    <a:pt x="1" y="320"/>
                    <a:pt x="92" y="411"/>
                  </a:cubicBezTo>
                  <a:cubicBezTo>
                    <a:pt x="891" y="1210"/>
                    <a:pt x="1736" y="1940"/>
                    <a:pt x="2626" y="2602"/>
                  </a:cubicBezTo>
                  <a:cubicBezTo>
                    <a:pt x="2649" y="2602"/>
                    <a:pt x="2649" y="2625"/>
                    <a:pt x="2649" y="2625"/>
                  </a:cubicBezTo>
                  <a:cubicBezTo>
                    <a:pt x="2968" y="2853"/>
                    <a:pt x="3265" y="3082"/>
                    <a:pt x="3584" y="3287"/>
                  </a:cubicBezTo>
                  <a:cubicBezTo>
                    <a:pt x="3607" y="3287"/>
                    <a:pt x="3607" y="3310"/>
                    <a:pt x="3607" y="3310"/>
                  </a:cubicBezTo>
                  <a:cubicBezTo>
                    <a:pt x="4018" y="3584"/>
                    <a:pt x="4429" y="3858"/>
                    <a:pt x="4863" y="4109"/>
                  </a:cubicBezTo>
                  <a:cubicBezTo>
                    <a:pt x="4885" y="4132"/>
                    <a:pt x="4908" y="4132"/>
                    <a:pt x="4931" y="4154"/>
                  </a:cubicBezTo>
                  <a:cubicBezTo>
                    <a:pt x="5000" y="4200"/>
                    <a:pt x="5045" y="4223"/>
                    <a:pt x="5114" y="4269"/>
                  </a:cubicBezTo>
                  <a:lnTo>
                    <a:pt x="5182" y="4314"/>
                  </a:lnTo>
                  <a:cubicBezTo>
                    <a:pt x="5456" y="4474"/>
                    <a:pt x="5707" y="4611"/>
                    <a:pt x="5981" y="4771"/>
                  </a:cubicBezTo>
                  <a:cubicBezTo>
                    <a:pt x="6118" y="4702"/>
                    <a:pt x="6278" y="4657"/>
                    <a:pt x="6415" y="4611"/>
                  </a:cubicBezTo>
                  <a:cubicBezTo>
                    <a:pt x="6506" y="4611"/>
                    <a:pt x="6575" y="4588"/>
                    <a:pt x="6666" y="4565"/>
                  </a:cubicBezTo>
                  <a:cubicBezTo>
                    <a:pt x="6575" y="4520"/>
                    <a:pt x="6483" y="4474"/>
                    <a:pt x="6392" y="4428"/>
                  </a:cubicBezTo>
                  <a:cubicBezTo>
                    <a:pt x="6369" y="4406"/>
                    <a:pt x="6346" y="4406"/>
                    <a:pt x="6323" y="4383"/>
                  </a:cubicBezTo>
                  <a:cubicBezTo>
                    <a:pt x="6027" y="4223"/>
                    <a:pt x="5753" y="4063"/>
                    <a:pt x="5456" y="3903"/>
                  </a:cubicBezTo>
                  <a:cubicBezTo>
                    <a:pt x="5365" y="3835"/>
                    <a:pt x="5296" y="3789"/>
                    <a:pt x="5205" y="3744"/>
                  </a:cubicBezTo>
                  <a:cubicBezTo>
                    <a:pt x="4794" y="3493"/>
                    <a:pt x="4383" y="3241"/>
                    <a:pt x="3972" y="2968"/>
                  </a:cubicBezTo>
                  <a:lnTo>
                    <a:pt x="3972" y="2945"/>
                  </a:lnTo>
                  <a:cubicBezTo>
                    <a:pt x="3584" y="2694"/>
                    <a:pt x="3196" y="2420"/>
                    <a:pt x="2831" y="2123"/>
                  </a:cubicBezTo>
                  <a:cubicBezTo>
                    <a:pt x="2512" y="1895"/>
                    <a:pt x="2192" y="1644"/>
                    <a:pt x="1895" y="1393"/>
                  </a:cubicBezTo>
                  <a:lnTo>
                    <a:pt x="1895" y="1393"/>
                  </a:lnTo>
                  <a:cubicBezTo>
                    <a:pt x="1895" y="1393"/>
                    <a:pt x="1918" y="1415"/>
                    <a:pt x="1918" y="1415"/>
                  </a:cubicBezTo>
                  <a:cubicBezTo>
                    <a:pt x="1416" y="982"/>
                    <a:pt x="937" y="548"/>
                    <a:pt x="457" y="92"/>
                  </a:cubicBezTo>
                  <a:cubicBezTo>
                    <a:pt x="412" y="23"/>
                    <a:pt x="343" y="0"/>
                    <a:pt x="275" y="0"/>
                  </a:cubicBezTo>
                  <a:close/>
                </a:path>
              </a:pathLst>
            </a:custGeom>
            <a:solidFill>
              <a:srgbClr val="9494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0" name="Google Shape;5156;p38">
              <a:extLst>
                <a:ext uri="{FF2B5EF4-FFF2-40B4-BE49-F238E27FC236}">
                  <a16:creationId xmlns:a16="http://schemas.microsoft.com/office/drawing/2014/main" id="{776235E9-4FDB-53E5-0D15-FBFAB5B3B64C}"/>
                </a:ext>
              </a:extLst>
            </p:cNvPr>
            <p:cNvSpPr/>
            <p:nvPr/>
          </p:nvSpPr>
          <p:spPr>
            <a:xfrm>
              <a:off x="6641048" y="2322366"/>
              <a:ext cx="540418" cy="74356"/>
            </a:xfrm>
            <a:custGeom>
              <a:avLst/>
              <a:gdLst/>
              <a:ahLst/>
              <a:cxnLst/>
              <a:rect l="l" t="t" r="r" b="b"/>
              <a:pathLst>
                <a:path w="19311" h="2657" extrusionOk="0">
                  <a:moveTo>
                    <a:pt x="0" y="1"/>
                  </a:moveTo>
                  <a:cubicBezTo>
                    <a:pt x="0" y="160"/>
                    <a:pt x="0" y="343"/>
                    <a:pt x="0" y="526"/>
                  </a:cubicBezTo>
                  <a:cubicBezTo>
                    <a:pt x="137" y="571"/>
                    <a:pt x="274" y="640"/>
                    <a:pt x="434" y="685"/>
                  </a:cubicBezTo>
                  <a:cubicBezTo>
                    <a:pt x="434" y="663"/>
                    <a:pt x="457" y="663"/>
                    <a:pt x="480" y="663"/>
                  </a:cubicBezTo>
                  <a:cubicBezTo>
                    <a:pt x="480" y="663"/>
                    <a:pt x="502" y="663"/>
                    <a:pt x="502" y="685"/>
                  </a:cubicBezTo>
                  <a:cubicBezTo>
                    <a:pt x="525" y="640"/>
                    <a:pt x="525" y="617"/>
                    <a:pt x="548" y="594"/>
                  </a:cubicBezTo>
                  <a:cubicBezTo>
                    <a:pt x="548" y="571"/>
                    <a:pt x="548" y="548"/>
                    <a:pt x="571" y="526"/>
                  </a:cubicBezTo>
                  <a:cubicBezTo>
                    <a:pt x="571" y="503"/>
                    <a:pt x="594" y="480"/>
                    <a:pt x="594" y="480"/>
                  </a:cubicBezTo>
                  <a:cubicBezTo>
                    <a:pt x="616" y="457"/>
                    <a:pt x="616" y="457"/>
                    <a:pt x="639" y="434"/>
                  </a:cubicBezTo>
                  <a:lnTo>
                    <a:pt x="708" y="434"/>
                  </a:lnTo>
                  <a:cubicBezTo>
                    <a:pt x="731" y="457"/>
                    <a:pt x="753" y="503"/>
                    <a:pt x="753" y="548"/>
                  </a:cubicBezTo>
                  <a:cubicBezTo>
                    <a:pt x="731" y="594"/>
                    <a:pt x="708" y="663"/>
                    <a:pt x="685" y="731"/>
                  </a:cubicBezTo>
                  <a:cubicBezTo>
                    <a:pt x="685" y="754"/>
                    <a:pt x="685" y="754"/>
                    <a:pt x="662" y="777"/>
                  </a:cubicBezTo>
                  <a:cubicBezTo>
                    <a:pt x="708" y="777"/>
                    <a:pt x="731" y="799"/>
                    <a:pt x="753" y="799"/>
                  </a:cubicBezTo>
                  <a:lnTo>
                    <a:pt x="776" y="799"/>
                  </a:lnTo>
                  <a:cubicBezTo>
                    <a:pt x="799" y="822"/>
                    <a:pt x="845" y="822"/>
                    <a:pt x="868" y="845"/>
                  </a:cubicBezTo>
                  <a:cubicBezTo>
                    <a:pt x="1164" y="936"/>
                    <a:pt x="1484" y="1051"/>
                    <a:pt x="1781" y="1142"/>
                  </a:cubicBezTo>
                  <a:lnTo>
                    <a:pt x="1803" y="1142"/>
                  </a:lnTo>
                  <a:cubicBezTo>
                    <a:pt x="3652" y="1735"/>
                    <a:pt x="5547" y="2169"/>
                    <a:pt x="7464" y="2420"/>
                  </a:cubicBezTo>
                  <a:cubicBezTo>
                    <a:pt x="8708" y="2576"/>
                    <a:pt x="9962" y="2657"/>
                    <a:pt x="11213" y="2657"/>
                  </a:cubicBezTo>
                  <a:cubicBezTo>
                    <a:pt x="11798" y="2657"/>
                    <a:pt x="12383" y="2639"/>
                    <a:pt x="12965" y="2603"/>
                  </a:cubicBezTo>
                  <a:cubicBezTo>
                    <a:pt x="13421" y="2580"/>
                    <a:pt x="13878" y="2534"/>
                    <a:pt x="14334" y="2466"/>
                  </a:cubicBezTo>
                  <a:lnTo>
                    <a:pt x="14403" y="2466"/>
                  </a:lnTo>
                  <a:cubicBezTo>
                    <a:pt x="14471" y="2466"/>
                    <a:pt x="14563" y="2443"/>
                    <a:pt x="14631" y="2443"/>
                  </a:cubicBezTo>
                  <a:cubicBezTo>
                    <a:pt x="14654" y="2443"/>
                    <a:pt x="14654" y="2443"/>
                    <a:pt x="14677" y="2420"/>
                  </a:cubicBezTo>
                  <a:cubicBezTo>
                    <a:pt x="15019" y="2374"/>
                    <a:pt x="15362" y="2329"/>
                    <a:pt x="15681" y="2260"/>
                  </a:cubicBezTo>
                  <a:lnTo>
                    <a:pt x="15750" y="2260"/>
                  </a:lnTo>
                  <a:cubicBezTo>
                    <a:pt x="15818" y="2237"/>
                    <a:pt x="15864" y="2237"/>
                    <a:pt x="15932" y="2215"/>
                  </a:cubicBezTo>
                  <a:lnTo>
                    <a:pt x="15955" y="2215"/>
                  </a:lnTo>
                  <a:cubicBezTo>
                    <a:pt x="15978" y="2215"/>
                    <a:pt x="16001" y="2215"/>
                    <a:pt x="16024" y="2192"/>
                  </a:cubicBezTo>
                  <a:cubicBezTo>
                    <a:pt x="16366" y="2123"/>
                    <a:pt x="16708" y="2055"/>
                    <a:pt x="17051" y="1964"/>
                  </a:cubicBezTo>
                  <a:lnTo>
                    <a:pt x="17096" y="1964"/>
                  </a:lnTo>
                  <a:cubicBezTo>
                    <a:pt x="17096" y="1964"/>
                    <a:pt x="17096" y="1964"/>
                    <a:pt x="17096" y="1941"/>
                  </a:cubicBezTo>
                  <a:lnTo>
                    <a:pt x="17165" y="1941"/>
                  </a:lnTo>
                  <a:lnTo>
                    <a:pt x="17210" y="1918"/>
                  </a:lnTo>
                  <a:cubicBezTo>
                    <a:pt x="17233" y="1918"/>
                    <a:pt x="17256" y="1918"/>
                    <a:pt x="17279" y="1895"/>
                  </a:cubicBezTo>
                  <a:lnTo>
                    <a:pt x="17302" y="1895"/>
                  </a:lnTo>
                  <a:cubicBezTo>
                    <a:pt x="17598" y="1827"/>
                    <a:pt x="17895" y="1735"/>
                    <a:pt x="18192" y="1621"/>
                  </a:cubicBezTo>
                  <a:lnTo>
                    <a:pt x="18283" y="1598"/>
                  </a:lnTo>
                  <a:lnTo>
                    <a:pt x="18306" y="1598"/>
                  </a:lnTo>
                  <a:cubicBezTo>
                    <a:pt x="18329" y="1576"/>
                    <a:pt x="18375" y="1576"/>
                    <a:pt x="18397" y="1553"/>
                  </a:cubicBezTo>
                  <a:lnTo>
                    <a:pt x="18420" y="1553"/>
                  </a:lnTo>
                  <a:cubicBezTo>
                    <a:pt x="18466" y="1530"/>
                    <a:pt x="18489" y="1530"/>
                    <a:pt x="18534" y="1507"/>
                  </a:cubicBezTo>
                  <a:cubicBezTo>
                    <a:pt x="18580" y="1507"/>
                    <a:pt x="18603" y="1484"/>
                    <a:pt x="18648" y="1484"/>
                  </a:cubicBezTo>
                  <a:cubicBezTo>
                    <a:pt x="18648" y="1461"/>
                    <a:pt x="18648" y="1461"/>
                    <a:pt x="18648" y="1461"/>
                  </a:cubicBezTo>
                  <a:lnTo>
                    <a:pt x="18671" y="1461"/>
                  </a:lnTo>
                  <a:cubicBezTo>
                    <a:pt x="18785" y="1416"/>
                    <a:pt x="18922" y="1370"/>
                    <a:pt x="19036" y="1324"/>
                  </a:cubicBezTo>
                  <a:lnTo>
                    <a:pt x="19059" y="1324"/>
                  </a:lnTo>
                  <a:cubicBezTo>
                    <a:pt x="19105" y="1302"/>
                    <a:pt x="19128" y="1279"/>
                    <a:pt x="19173" y="1279"/>
                  </a:cubicBezTo>
                  <a:cubicBezTo>
                    <a:pt x="19242" y="1256"/>
                    <a:pt x="19265" y="1188"/>
                    <a:pt x="19288" y="1119"/>
                  </a:cubicBezTo>
                  <a:cubicBezTo>
                    <a:pt x="19310" y="1073"/>
                    <a:pt x="19310" y="1005"/>
                    <a:pt x="19265" y="936"/>
                  </a:cubicBezTo>
                  <a:cubicBezTo>
                    <a:pt x="19242" y="891"/>
                    <a:pt x="19196" y="845"/>
                    <a:pt x="19128" y="822"/>
                  </a:cubicBezTo>
                  <a:cubicBezTo>
                    <a:pt x="19099" y="813"/>
                    <a:pt x="19075" y="807"/>
                    <a:pt x="19051" y="807"/>
                  </a:cubicBezTo>
                  <a:cubicBezTo>
                    <a:pt x="19018" y="807"/>
                    <a:pt x="18985" y="818"/>
                    <a:pt x="18945" y="845"/>
                  </a:cubicBezTo>
                  <a:cubicBezTo>
                    <a:pt x="18870" y="864"/>
                    <a:pt x="18795" y="898"/>
                    <a:pt x="18706" y="923"/>
                  </a:cubicBezTo>
                  <a:lnTo>
                    <a:pt x="18706" y="923"/>
                  </a:lnTo>
                  <a:cubicBezTo>
                    <a:pt x="18710" y="920"/>
                    <a:pt x="18713" y="917"/>
                    <a:pt x="18717" y="914"/>
                  </a:cubicBezTo>
                  <a:lnTo>
                    <a:pt x="18717" y="914"/>
                  </a:lnTo>
                  <a:cubicBezTo>
                    <a:pt x="18711" y="917"/>
                    <a:pt x="18706" y="921"/>
                    <a:pt x="18700" y="924"/>
                  </a:cubicBezTo>
                  <a:lnTo>
                    <a:pt x="18700" y="924"/>
                  </a:lnTo>
                  <a:cubicBezTo>
                    <a:pt x="18684" y="929"/>
                    <a:pt x="18666" y="933"/>
                    <a:pt x="18648" y="936"/>
                  </a:cubicBezTo>
                  <a:cubicBezTo>
                    <a:pt x="18661" y="936"/>
                    <a:pt x="18674" y="936"/>
                    <a:pt x="18686" y="933"/>
                  </a:cubicBezTo>
                  <a:lnTo>
                    <a:pt x="18686" y="933"/>
                  </a:lnTo>
                  <a:cubicBezTo>
                    <a:pt x="18627" y="966"/>
                    <a:pt x="18566" y="985"/>
                    <a:pt x="18489" y="1005"/>
                  </a:cubicBezTo>
                  <a:cubicBezTo>
                    <a:pt x="18466" y="1005"/>
                    <a:pt x="18443" y="1028"/>
                    <a:pt x="18397" y="1028"/>
                  </a:cubicBezTo>
                  <a:cubicBezTo>
                    <a:pt x="18375" y="1051"/>
                    <a:pt x="18375" y="1051"/>
                    <a:pt x="18352" y="1051"/>
                  </a:cubicBezTo>
                  <a:cubicBezTo>
                    <a:pt x="18306" y="1073"/>
                    <a:pt x="18260" y="1096"/>
                    <a:pt x="18215" y="1119"/>
                  </a:cubicBezTo>
                  <a:lnTo>
                    <a:pt x="18169" y="1119"/>
                  </a:lnTo>
                  <a:cubicBezTo>
                    <a:pt x="17827" y="1233"/>
                    <a:pt x="17484" y="1347"/>
                    <a:pt x="17119" y="1439"/>
                  </a:cubicBezTo>
                  <a:cubicBezTo>
                    <a:pt x="17074" y="1439"/>
                    <a:pt x="17028" y="1461"/>
                    <a:pt x="16982" y="1461"/>
                  </a:cubicBezTo>
                  <a:lnTo>
                    <a:pt x="16982" y="1484"/>
                  </a:lnTo>
                  <a:cubicBezTo>
                    <a:pt x="16937" y="1484"/>
                    <a:pt x="16891" y="1484"/>
                    <a:pt x="16868" y="1507"/>
                  </a:cubicBezTo>
                  <a:lnTo>
                    <a:pt x="16845" y="1507"/>
                  </a:lnTo>
                  <a:cubicBezTo>
                    <a:pt x="16526" y="1598"/>
                    <a:pt x="16206" y="1667"/>
                    <a:pt x="15864" y="1735"/>
                  </a:cubicBezTo>
                  <a:cubicBezTo>
                    <a:pt x="15772" y="1758"/>
                    <a:pt x="15681" y="1758"/>
                    <a:pt x="15567" y="1781"/>
                  </a:cubicBezTo>
                  <a:cubicBezTo>
                    <a:pt x="15247" y="1849"/>
                    <a:pt x="14905" y="1895"/>
                    <a:pt x="14586" y="1941"/>
                  </a:cubicBezTo>
                  <a:lnTo>
                    <a:pt x="14563" y="1941"/>
                  </a:lnTo>
                  <a:cubicBezTo>
                    <a:pt x="14471" y="1964"/>
                    <a:pt x="14380" y="1964"/>
                    <a:pt x="14312" y="1986"/>
                  </a:cubicBezTo>
                  <a:lnTo>
                    <a:pt x="14289" y="1986"/>
                  </a:lnTo>
                  <a:cubicBezTo>
                    <a:pt x="14106" y="2009"/>
                    <a:pt x="13924" y="2032"/>
                    <a:pt x="13741" y="2055"/>
                  </a:cubicBezTo>
                  <a:cubicBezTo>
                    <a:pt x="12908" y="2133"/>
                    <a:pt x="12072" y="2171"/>
                    <a:pt x="11237" y="2171"/>
                  </a:cubicBezTo>
                  <a:cubicBezTo>
                    <a:pt x="9622" y="2171"/>
                    <a:pt x="8008" y="2029"/>
                    <a:pt x="6414" y="1758"/>
                  </a:cubicBezTo>
                  <a:lnTo>
                    <a:pt x="6460" y="1758"/>
                  </a:lnTo>
                  <a:cubicBezTo>
                    <a:pt x="4908" y="1507"/>
                    <a:pt x="3378" y="1142"/>
                    <a:pt x="1872" y="663"/>
                  </a:cubicBezTo>
                  <a:lnTo>
                    <a:pt x="1849" y="663"/>
                  </a:lnTo>
                  <a:cubicBezTo>
                    <a:pt x="1575" y="571"/>
                    <a:pt x="1301" y="480"/>
                    <a:pt x="1027" y="366"/>
                  </a:cubicBezTo>
                  <a:cubicBezTo>
                    <a:pt x="1004" y="366"/>
                    <a:pt x="982" y="366"/>
                    <a:pt x="959" y="343"/>
                  </a:cubicBezTo>
                  <a:cubicBezTo>
                    <a:pt x="639" y="229"/>
                    <a:pt x="320" y="115"/>
                    <a:pt x="0" y="1"/>
                  </a:cubicBezTo>
                  <a:close/>
                </a:path>
              </a:pathLst>
            </a:custGeom>
            <a:solidFill>
              <a:srgbClr val="9494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1" name="Google Shape;5157;p38">
              <a:extLst>
                <a:ext uri="{FF2B5EF4-FFF2-40B4-BE49-F238E27FC236}">
                  <a16:creationId xmlns:a16="http://schemas.microsoft.com/office/drawing/2014/main" id="{8A04680E-4FD0-FE5B-1D98-568957729072}"/>
                </a:ext>
              </a:extLst>
            </p:cNvPr>
            <p:cNvSpPr/>
            <p:nvPr/>
          </p:nvSpPr>
          <p:spPr>
            <a:xfrm>
              <a:off x="6328035" y="2151826"/>
              <a:ext cx="63918" cy="171856"/>
            </a:xfrm>
            <a:custGeom>
              <a:avLst/>
              <a:gdLst/>
              <a:ahLst/>
              <a:cxnLst/>
              <a:rect l="l" t="t" r="r" b="b"/>
              <a:pathLst>
                <a:path w="2284" h="6141" extrusionOk="0">
                  <a:moveTo>
                    <a:pt x="1302" y="0"/>
                  </a:moveTo>
                  <a:cubicBezTo>
                    <a:pt x="1233" y="0"/>
                    <a:pt x="1188" y="23"/>
                    <a:pt x="1142" y="69"/>
                  </a:cubicBezTo>
                  <a:cubicBezTo>
                    <a:pt x="845" y="251"/>
                    <a:pt x="594" y="502"/>
                    <a:pt x="389" y="799"/>
                  </a:cubicBezTo>
                  <a:cubicBezTo>
                    <a:pt x="206" y="1096"/>
                    <a:pt x="115" y="1415"/>
                    <a:pt x="46" y="1735"/>
                  </a:cubicBezTo>
                  <a:cubicBezTo>
                    <a:pt x="1" y="2055"/>
                    <a:pt x="24" y="2397"/>
                    <a:pt x="69" y="2739"/>
                  </a:cubicBezTo>
                  <a:cubicBezTo>
                    <a:pt x="115" y="3082"/>
                    <a:pt x="229" y="3401"/>
                    <a:pt x="343" y="3744"/>
                  </a:cubicBezTo>
                  <a:cubicBezTo>
                    <a:pt x="571" y="4383"/>
                    <a:pt x="937" y="4976"/>
                    <a:pt x="1347" y="5501"/>
                  </a:cubicBezTo>
                  <a:cubicBezTo>
                    <a:pt x="1507" y="5729"/>
                    <a:pt x="1690" y="5935"/>
                    <a:pt x="1872" y="6140"/>
                  </a:cubicBezTo>
                  <a:cubicBezTo>
                    <a:pt x="1895" y="6117"/>
                    <a:pt x="1895" y="6117"/>
                    <a:pt x="1918" y="6095"/>
                  </a:cubicBezTo>
                  <a:cubicBezTo>
                    <a:pt x="1964" y="6026"/>
                    <a:pt x="2009" y="5980"/>
                    <a:pt x="2055" y="5912"/>
                  </a:cubicBezTo>
                  <a:cubicBezTo>
                    <a:pt x="2078" y="5912"/>
                    <a:pt x="2101" y="5889"/>
                    <a:pt x="2124" y="5889"/>
                  </a:cubicBezTo>
                  <a:cubicBezTo>
                    <a:pt x="2146" y="5889"/>
                    <a:pt x="2169" y="5912"/>
                    <a:pt x="2169" y="5912"/>
                  </a:cubicBezTo>
                  <a:cubicBezTo>
                    <a:pt x="2215" y="5889"/>
                    <a:pt x="2238" y="5866"/>
                    <a:pt x="2283" y="5844"/>
                  </a:cubicBezTo>
                  <a:cubicBezTo>
                    <a:pt x="1941" y="5478"/>
                    <a:pt x="1621" y="5090"/>
                    <a:pt x="1370" y="4679"/>
                  </a:cubicBezTo>
                  <a:cubicBezTo>
                    <a:pt x="1370" y="4702"/>
                    <a:pt x="1370" y="4702"/>
                    <a:pt x="1370" y="4702"/>
                  </a:cubicBezTo>
                  <a:cubicBezTo>
                    <a:pt x="1370" y="4702"/>
                    <a:pt x="1347" y="4679"/>
                    <a:pt x="1347" y="4657"/>
                  </a:cubicBezTo>
                  <a:cubicBezTo>
                    <a:pt x="1074" y="4223"/>
                    <a:pt x="845" y="3744"/>
                    <a:pt x="686" y="3264"/>
                  </a:cubicBezTo>
                  <a:cubicBezTo>
                    <a:pt x="594" y="2945"/>
                    <a:pt x="526" y="2625"/>
                    <a:pt x="526" y="2306"/>
                  </a:cubicBezTo>
                  <a:cubicBezTo>
                    <a:pt x="503" y="2100"/>
                    <a:pt x="526" y="1872"/>
                    <a:pt x="571" y="1666"/>
                  </a:cubicBezTo>
                  <a:cubicBezTo>
                    <a:pt x="594" y="1507"/>
                    <a:pt x="663" y="1347"/>
                    <a:pt x="731" y="1187"/>
                  </a:cubicBezTo>
                  <a:cubicBezTo>
                    <a:pt x="822" y="1050"/>
                    <a:pt x="914" y="913"/>
                    <a:pt x="1005" y="799"/>
                  </a:cubicBezTo>
                  <a:cubicBezTo>
                    <a:pt x="1142" y="662"/>
                    <a:pt x="1279" y="548"/>
                    <a:pt x="1439" y="434"/>
                  </a:cubicBezTo>
                  <a:cubicBezTo>
                    <a:pt x="1507" y="411"/>
                    <a:pt x="1530" y="343"/>
                    <a:pt x="1530" y="274"/>
                  </a:cubicBezTo>
                  <a:cubicBezTo>
                    <a:pt x="1553" y="206"/>
                    <a:pt x="1530" y="137"/>
                    <a:pt x="1484" y="92"/>
                  </a:cubicBezTo>
                  <a:cubicBezTo>
                    <a:pt x="1439" y="46"/>
                    <a:pt x="1370" y="23"/>
                    <a:pt x="1325" y="0"/>
                  </a:cubicBezTo>
                  <a:close/>
                </a:path>
              </a:pathLst>
            </a:custGeom>
            <a:solidFill>
              <a:srgbClr val="A7A7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2" name="Google Shape;5158;p38">
              <a:extLst>
                <a:ext uri="{FF2B5EF4-FFF2-40B4-BE49-F238E27FC236}">
                  <a16:creationId xmlns:a16="http://schemas.microsoft.com/office/drawing/2014/main" id="{C4BFF100-1D1F-90FA-C31B-804DCCCBA218}"/>
                </a:ext>
              </a:extLst>
            </p:cNvPr>
            <p:cNvSpPr/>
            <p:nvPr/>
          </p:nvSpPr>
          <p:spPr>
            <a:xfrm>
              <a:off x="6347205" y="2243169"/>
              <a:ext cx="28" cy="28"/>
            </a:xfrm>
            <a:custGeom>
              <a:avLst/>
              <a:gdLst/>
              <a:ahLst/>
              <a:cxnLst/>
              <a:rect l="l" t="t" r="r" b="b"/>
              <a:pathLst>
                <a:path w="1" h="1" extrusionOk="0">
                  <a:moveTo>
                    <a:pt x="1" y="0"/>
                  </a:moveTo>
                  <a:lnTo>
                    <a:pt x="1" y="0"/>
                  </a:lnTo>
                  <a:lnTo>
                    <a:pt x="1" y="0"/>
                  </a:ln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3" name="Google Shape;5159;p38">
              <a:extLst>
                <a:ext uri="{FF2B5EF4-FFF2-40B4-BE49-F238E27FC236}">
                  <a16:creationId xmlns:a16="http://schemas.microsoft.com/office/drawing/2014/main" id="{41B93F85-9F21-5B95-5F2C-DEDAEB8A8FFF}"/>
                </a:ext>
              </a:extLst>
            </p:cNvPr>
            <p:cNvSpPr/>
            <p:nvPr/>
          </p:nvSpPr>
          <p:spPr>
            <a:xfrm>
              <a:off x="6347205" y="2243169"/>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4" name="Google Shape;5160;p38">
              <a:extLst>
                <a:ext uri="{FF2B5EF4-FFF2-40B4-BE49-F238E27FC236}">
                  <a16:creationId xmlns:a16="http://schemas.microsoft.com/office/drawing/2014/main" id="{70755EF2-CFAF-CD8F-4751-585B3D5AEE6C}"/>
                </a:ext>
              </a:extLst>
            </p:cNvPr>
            <p:cNvSpPr/>
            <p:nvPr/>
          </p:nvSpPr>
          <p:spPr>
            <a:xfrm>
              <a:off x="6365731" y="2282124"/>
              <a:ext cx="672" cy="672"/>
            </a:xfrm>
            <a:custGeom>
              <a:avLst/>
              <a:gdLst/>
              <a:ahLst/>
              <a:cxnLst/>
              <a:rect l="l" t="t" r="r" b="b"/>
              <a:pathLst>
                <a:path w="24" h="24" extrusionOk="0">
                  <a:moveTo>
                    <a:pt x="0" y="1"/>
                  </a:moveTo>
                  <a:cubicBezTo>
                    <a:pt x="0" y="23"/>
                    <a:pt x="0" y="23"/>
                    <a:pt x="23" y="23"/>
                  </a:cubicBezTo>
                  <a:lnTo>
                    <a:pt x="0" y="1"/>
                  </a:ln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5" name="Google Shape;5161;p38">
              <a:extLst>
                <a:ext uri="{FF2B5EF4-FFF2-40B4-BE49-F238E27FC236}">
                  <a16:creationId xmlns:a16="http://schemas.microsoft.com/office/drawing/2014/main" id="{600BE757-43E0-72A0-9299-0328C67E3A0C}"/>
                </a:ext>
              </a:extLst>
            </p:cNvPr>
            <p:cNvSpPr/>
            <p:nvPr/>
          </p:nvSpPr>
          <p:spPr>
            <a:xfrm>
              <a:off x="6654453" y="2347273"/>
              <a:ext cx="528916" cy="159123"/>
            </a:xfrm>
            <a:custGeom>
              <a:avLst/>
              <a:gdLst/>
              <a:ahLst/>
              <a:cxnLst/>
              <a:rect l="l" t="t" r="r" b="b"/>
              <a:pathLst>
                <a:path w="18900" h="5686" extrusionOk="0">
                  <a:moveTo>
                    <a:pt x="18649" y="1"/>
                  </a:moveTo>
                  <a:cubicBezTo>
                    <a:pt x="18603" y="1"/>
                    <a:pt x="18535" y="24"/>
                    <a:pt x="18512" y="69"/>
                  </a:cubicBezTo>
                  <a:cubicBezTo>
                    <a:pt x="18466" y="92"/>
                    <a:pt x="18421" y="161"/>
                    <a:pt x="18421" y="229"/>
                  </a:cubicBezTo>
                  <a:cubicBezTo>
                    <a:pt x="18421" y="549"/>
                    <a:pt x="18398" y="868"/>
                    <a:pt x="18329" y="1188"/>
                  </a:cubicBezTo>
                  <a:cubicBezTo>
                    <a:pt x="18328" y="1193"/>
                    <a:pt x="18326" y="1197"/>
                    <a:pt x="18325" y="1202"/>
                  </a:cubicBezTo>
                  <a:lnTo>
                    <a:pt x="18325" y="1202"/>
                  </a:lnTo>
                  <a:cubicBezTo>
                    <a:pt x="18328" y="1198"/>
                    <a:pt x="18329" y="1194"/>
                    <a:pt x="18329" y="1188"/>
                  </a:cubicBezTo>
                  <a:lnTo>
                    <a:pt x="18329" y="1188"/>
                  </a:lnTo>
                  <a:cubicBezTo>
                    <a:pt x="18329" y="1204"/>
                    <a:pt x="18329" y="1209"/>
                    <a:pt x="18320" y="1219"/>
                  </a:cubicBezTo>
                  <a:lnTo>
                    <a:pt x="18320" y="1219"/>
                  </a:lnTo>
                  <a:cubicBezTo>
                    <a:pt x="18322" y="1213"/>
                    <a:pt x="18323" y="1208"/>
                    <a:pt x="18325" y="1202"/>
                  </a:cubicBezTo>
                  <a:lnTo>
                    <a:pt x="18325" y="1202"/>
                  </a:lnTo>
                  <a:cubicBezTo>
                    <a:pt x="18319" y="1212"/>
                    <a:pt x="18306" y="1217"/>
                    <a:pt x="18306" y="1233"/>
                  </a:cubicBezTo>
                  <a:cubicBezTo>
                    <a:pt x="18313" y="1227"/>
                    <a:pt x="18317" y="1223"/>
                    <a:pt x="18320" y="1219"/>
                  </a:cubicBezTo>
                  <a:lnTo>
                    <a:pt x="18320" y="1219"/>
                  </a:lnTo>
                  <a:cubicBezTo>
                    <a:pt x="18232" y="1527"/>
                    <a:pt x="18141" y="1813"/>
                    <a:pt x="17987" y="2078"/>
                  </a:cubicBezTo>
                  <a:cubicBezTo>
                    <a:pt x="18010" y="2055"/>
                    <a:pt x="18010" y="2032"/>
                    <a:pt x="18033" y="2032"/>
                  </a:cubicBezTo>
                  <a:cubicBezTo>
                    <a:pt x="17873" y="2329"/>
                    <a:pt x="17667" y="2626"/>
                    <a:pt x="17416" y="2877"/>
                  </a:cubicBezTo>
                  <a:cubicBezTo>
                    <a:pt x="17119" y="3196"/>
                    <a:pt x="16754" y="3493"/>
                    <a:pt x="16389" y="3721"/>
                  </a:cubicBezTo>
                  <a:cubicBezTo>
                    <a:pt x="15818" y="4087"/>
                    <a:pt x="15202" y="4338"/>
                    <a:pt x="14563" y="4543"/>
                  </a:cubicBezTo>
                  <a:cubicBezTo>
                    <a:pt x="14038" y="4703"/>
                    <a:pt x="13513" y="4840"/>
                    <a:pt x="12965" y="4931"/>
                  </a:cubicBezTo>
                  <a:cubicBezTo>
                    <a:pt x="12166" y="5045"/>
                    <a:pt x="11345" y="5114"/>
                    <a:pt x="10546" y="5159"/>
                  </a:cubicBezTo>
                  <a:lnTo>
                    <a:pt x="10591" y="5159"/>
                  </a:lnTo>
                  <a:cubicBezTo>
                    <a:pt x="10216" y="5177"/>
                    <a:pt x="9840" y="5185"/>
                    <a:pt x="9464" y="5185"/>
                  </a:cubicBezTo>
                  <a:cubicBezTo>
                    <a:pt x="7353" y="5185"/>
                    <a:pt x="5250" y="4920"/>
                    <a:pt x="3196" y="4475"/>
                  </a:cubicBezTo>
                  <a:cubicBezTo>
                    <a:pt x="2123" y="4246"/>
                    <a:pt x="1073" y="3950"/>
                    <a:pt x="46" y="3630"/>
                  </a:cubicBezTo>
                  <a:cubicBezTo>
                    <a:pt x="46" y="3744"/>
                    <a:pt x="23" y="3858"/>
                    <a:pt x="23" y="3995"/>
                  </a:cubicBezTo>
                  <a:cubicBezTo>
                    <a:pt x="23" y="4041"/>
                    <a:pt x="1" y="4087"/>
                    <a:pt x="1" y="4132"/>
                  </a:cubicBezTo>
                  <a:cubicBezTo>
                    <a:pt x="525" y="4292"/>
                    <a:pt x="1050" y="4452"/>
                    <a:pt x="1575" y="4589"/>
                  </a:cubicBezTo>
                  <a:cubicBezTo>
                    <a:pt x="3516" y="5091"/>
                    <a:pt x="5479" y="5456"/>
                    <a:pt x="7464" y="5616"/>
                  </a:cubicBezTo>
                  <a:cubicBezTo>
                    <a:pt x="8113" y="5660"/>
                    <a:pt x="8752" y="5685"/>
                    <a:pt x="9394" y="5685"/>
                  </a:cubicBezTo>
                  <a:cubicBezTo>
                    <a:pt x="9746" y="5685"/>
                    <a:pt x="10099" y="5678"/>
                    <a:pt x="10455" y="5661"/>
                  </a:cubicBezTo>
                  <a:cubicBezTo>
                    <a:pt x="11390" y="5616"/>
                    <a:pt x="12349" y="5524"/>
                    <a:pt x="13308" y="5365"/>
                  </a:cubicBezTo>
                  <a:cubicBezTo>
                    <a:pt x="13970" y="5251"/>
                    <a:pt x="14632" y="5068"/>
                    <a:pt x="15271" y="4817"/>
                  </a:cubicBezTo>
                  <a:cubicBezTo>
                    <a:pt x="15910" y="4566"/>
                    <a:pt x="16549" y="4246"/>
                    <a:pt x="17097" y="3835"/>
                  </a:cubicBezTo>
                  <a:cubicBezTo>
                    <a:pt x="17622" y="3425"/>
                    <a:pt x="18101" y="2922"/>
                    <a:pt x="18398" y="2352"/>
                  </a:cubicBezTo>
                  <a:cubicBezTo>
                    <a:pt x="18580" y="2032"/>
                    <a:pt x="18694" y="1713"/>
                    <a:pt x="18786" y="1370"/>
                  </a:cubicBezTo>
                  <a:cubicBezTo>
                    <a:pt x="18877" y="1028"/>
                    <a:pt x="18900" y="640"/>
                    <a:pt x="18900" y="275"/>
                  </a:cubicBezTo>
                  <a:cubicBezTo>
                    <a:pt x="18900" y="206"/>
                    <a:pt x="18900" y="138"/>
                    <a:pt x="18854" y="92"/>
                  </a:cubicBezTo>
                  <a:cubicBezTo>
                    <a:pt x="18809" y="46"/>
                    <a:pt x="18740" y="1"/>
                    <a:pt x="18672" y="1"/>
                  </a:cubicBezTo>
                  <a:close/>
                </a:path>
              </a:pathLst>
            </a:custGeom>
            <a:solidFill>
              <a:srgbClr val="9494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6" name="Google Shape;5162;p38">
              <a:extLst>
                <a:ext uri="{FF2B5EF4-FFF2-40B4-BE49-F238E27FC236}">
                  <a16:creationId xmlns:a16="http://schemas.microsoft.com/office/drawing/2014/main" id="{445D9D23-CBC0-7D84-4DBC-9EAE1D4AC0CF}"/>
                </a:ext>
              </a:extLst>
            </p:cNvPr>
            <p:cNvSpPr/>
            <p:nvPr/>
          </p:nvSpPr>
          <p:spPr>
            <a:xfrm>
              <a:off x="7167390" y="2380491"/>
              <a:ext cx="28" cy="28"/>
            </a:xfrm>
            <a:custGeom>
              <a:avLst/>
              <a:gdLst/>
              <a:ahLst/>
              <a:cxnLst/>
              <a:rect l="l" t="t" r="r" b="b"/>
              <a:pathLst>
                <a:path w="1" h="1" extrusionOk="0">
                  <a:moveTo>
                    <a:pt x="0" y="1"/>
                  </a:moveTo>
                  <a:lnTo>
                    <a:pt x="0" y="1"/>
                  </a:lnTo>
                  <a:lnTo>
                    <a:pt x="0" y="1"/>
                  </a:lnTo>
                  <a:cubicBezTo>
                    <a:pt x="0" y="1"/>
                    <a:pt x="0" y="1"/>
                    <a:pt x="0" y="1"/>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7" name="Google Shape;5163;p38">
              <a:extLst>
                <a:ext uri="{FF2B5EF4-FFF2-40B4-BE49-F238E27FC236}">
                  <a16:creationId xmlns:a16="http://schemas.microsoft.com/office/drawing/2014/main" id="{4D8BA69F-6847-3962-1288-A89788617EEE}"/>
                </a:ext>
              </a:extLst>
            </p:cNvPr>
            <p:cNvSpPr/>
            <p:nvPr/>
          </p:nvSpPr>
          <p:spPr>
            <a:xfrm>
              <a:off x="6725367" y="2688382"/>
              <a:ext cx="18554" cy="18554"/>
            </a:xfrm>
            <a:custGeom>
              <a:avLst/>
              <a:gdLst/>
              <a:ahLst/>
              <a:cxnLst/>
              <a:rect l="l" t="t" r="r" b="b"/>
              <a:pathLst>
                <a:path w="663" h="663" extrusionOk="0">
                  <a:moveTo>
                    <a:pt x="365" y="0"/>
                  </a:moveTo>
                  <a:cubicBezTo>
                    <a:pt x="297" y="46"/>
                    <a:pt x="251" y="92"/>
                    <a:pt x="183" y="115"/>
                  </a:cubicBezTo>
                  <a:cubicBezTo>
                    <a:pt x="137" y="160"/>
                    <a:pt x="91" y="183"/>
                    <a:pt x="46" y="206"/>
                  </a:cubicBezTo>
                  <a:cubicBezTo>
                    <a:pt x="23" y="206"/>
                    <a:pt x="0" y="229"/>
                    <a:pt x="0" y="229"/>
                  </a:cubicBezTo>
                  <a:cubicBezTo>
                    <a:pt x="0" y="297"/>
                    <a:pt x="23" y="343"/>
                    <a:pt x="46" y="389"/>
                  </a:cubicBezTo>
                  <a:cubicBezTo>
                    <a:pt x="114" y="480"/>
                    <a:pt x="183" y="571"/>
                    <a:pt x="251" y="662"/>
                  </a:cubicBezTo>
                  <a:lnTo>
                    <a:pt x="251" y="640"/>
                  </a:lnTo>
                  <a:cubicBezTo>
                    <a:pt x="365" y="571"/>
                    <a:pt x="502" y="503"/>
                    <a:pt x="662" y="389"/>
                  </a:cubicBezTo>
                  <a:cubicBezTo>
                    <a:pt x="571" y="274"/>
                    <a:pt x="502" y="160"/>
                    <a:pt x="411" y="46"/>
                  </a:cubicBezTo>
                  <a:cubicBezTo>
                    <a:pt x="411" y="23"/>
                    <a:pt x="388" y="0"/>
                    <a:pt x="365" y="0"/>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8" name="Google Shape;5164;p38">
              <a:extLst>
                <a:ext uri="{FF2B5EF4-FFF2-40B4-BE49-F238E27FC236}">
                  <a16:creationId xmlns:a16="http://schemas.microsoft.com/office/drawing/2014/main" id="{1E919524-D479-9451-D6E4-38FEA07FFE38}"/>
                </a:ext>
              </a:extLst>
            </p:cNvPr>
            <p:cNvSpPr/>
            <p:nvPr/>
          </p:nvSpPr>
          <p:spPr>
            <a:xfrm>
              <a:off x="6771346" y="2605351"/>
              <a:ext cx="14076" cy="13433"/>
            </a:xfrm>
            <a:custGeom>
              <a:avLst/>
              <a:gdLst/>
              <a:ahLst/>
              <a:cxnLst/>
              <a:rect l="l" t="t" r="r" b="b"/>
              <a:pathLst>
                <a:path w="503" h="480" extrusionOk="0">
                  <a:moveTo>
                    <a:pt x="274" y="0"/>
                  </a:moveTo>
                  <a:cubicBezTo>
                    <a:pt x="137" y="0"/>
                    <a:pt x="23" y="91"/>
                    <a:pt x="23" y="228"/>
                  </a:cubicBezTo>
                  <a:cubicBezTo>
                    <a:pt x="1" y="365"/>
                    <a:pt x="115" y="480"/>
                    <a:pt x="252" y="480"/>
                  </a:cubicBezTo>
                  <a:cubicBezTo>
                    <a:pt x="366" y="480"/>
                    <a:pt x="457" y="411"/>
                    <a:pt x="503" y="320"/>
                  </a:cubicBezTo>
                  <a:cubicBezTo>
                    <a:pt x="480" y="228"/>
                    <a:pt x="480" y="160"/>
                    <a:pt x="457" y="91"/>
                  </a:cubicBezTo>
                  <a:cubicBezTo>
                    <a:pt x="411" y="23"/>
                    <a:pt x="343" y="0"/>
                    <a:pt x="274" y="0"/>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9" name="Google Shape;5165;p38">
              <a:extLst>
                <a:ext uri="{FF2B5EF4-FFF2-40B4-BE49-F238E27FC236}">
                  <a16:creationId xmlns:a16="http://schemas.microsoft.com/office/drawing/2014/main" id="{957BF4DA-D6FC-3FAE-94DF-24F6A4040F91}"/>
                </a:ext>
              </a:extLst>
            </p:cNvPr>
            <p:cNvSpPr/>
            <p:nvPr/>
          </p:nvSpPr>
          <p:spPr>
            <a:xfrm>
              <a:off x="6769443" y="2602160"/>
              <a:ext cx="15979" cy="19813"/>
            </a:xfrm>
            <a:custGeom>
              <a:avLst/>
              <a:gdLst/>
              <a:ahLst/>
              <a:cxnLst/>
              <a:rect l="l" t="t" r="r" b="b"/>
              <a:pathLst>
                <a:path w="571" h="708" extrusionOk="0">
                  <a:moveTo>
                    <a:pt x="274" y="0"/>
                  </a:moveTo>
                  <a:cubicBezTo>
                    <a:pt x="205" y="0"/>
                    <a:pt x="114" y="23"/>
                    <a:pt x="69" y="114"/>
                  </a:cubicBezTo>
                  <a:cubicBezTo>
                    <a:pt x="0" y="228"/>
                    <a:pt x="46" y="365"/>
                    <a:pt x="160" y="434"/>
                  </a:cubicBezTo>
                  <a:cubicBezTo>
                    <a:pt x="297" y="525"/>
                    <a:pt x="434" y="616"/>
                    <a:pt x="571" y="708"/>
                  </a:cubicBezTo>
                  <a:cubicBezTo>
                    <a:pt x="571" y="479"/>
                    <a:pt x="548" y="274"/>
                    <a:pt x="479" y="69"/>
                  </a:cubicBezTo>
                  <a:cubicBezTo>
                    <a:pt x="457" y="69"/>
                    <a:pt x="434" y="46"/>
                    <a:pt x="411" y="23"/>
                  </a:cubicBezTo>
                  <a:cubicBezTo>
                    <a:pt x="365" y="0"/>
                    <a:pt x="320" y="0"/>
                    <a:pt x="274" y="0"/>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0" name="Google Shape;5166;p38">
              <a:extLst>
                <a:ext uri="{FF2B5EF4-FFF2-40B4-BE49-F238E27FC236}">
                  <a16:creationId xmlns:a16="http://schemas.microsoft.com/office/drawing/2014/main" id="{1A4FE7AC-2E6E-04B0-92A6-2A97B0DDA6CA}"/>
                </a:ext>
              </a:extLst>
            </p:cNvPr>
            <p:cNvSpPr/>
            <p:nvPr/>
          </p:nvSpPr>
          <p:spPr>
            <a:xfrm>
              <a:off x="6653165" y="2495482"/>
              <a:ext cx="86921" cy="101697"/>
            </a:xfrm>
            <a:custGeom>
              <a:avLst/>
              <a:gdLst/>
              <a:ahLst/>
              <a:cxnLst/>
              <a:rect l="l" t="t" r="r" b="b"/>
              <a:pathLst>
                <a:path w="3106" h="3634" extrusionOk="0">
                  <a:moveTo>
                    <a:pt x="298" y="0"/>
                  </a:moveTo>
                  <a:cubicBezTo>
                    <a:pt x="183" y="0"/>
                    <a:pt x="92" y="69"/>
                    <a:pt x="47" y="160"/>
                  </a:cubicBezTo>
                  <a:cubicBezTo>
                    <a:pt x="1" y="297"/>
                    <a:pt x="92" y="434"/>
                    <a:pt x="206" y="480"/>
                  </a:cubicBezTo>
                  <a:cubicBezTo>
                    <a:pt x="343" y="502"/>
                    <a:pt x="457" y="548"/>
                    <a:pt x="571" y="617"/>
                  </a:cubicBezTo>
                  <a:cubicBezTo>
                    <a:pt x="823" y="731"/>
                    <a:pt x="1051" y="868"/>
                    <a:pt x="1279" y="1050"/>
                  </a:cubicBezTo>
                  <a:cubicBezTo>
                    <a:pt x="1485" y="1233"/>
                    <a:pt x="1667" y="1438"/>
                    <a:pt x="1850" y="1666"/>
                  </a:cubicBezTo>
                  <a:cubicBezTo>
                    <a:pt x="2055" y="1986"/>
                    <a:pt x="2238" y="2306"/>
                    <a:pt x="2375" y="2671"/>
                  </a:cubicBezTo>
                  <a:cubicBezTo>
                    <a:pt x="2352" y="2671"/>
                    <a:pt x="2352" y="2648"/>
                    <a:pt x="2352" y="2648"/>
                  </a:cubicBezTo>
                  <a:lnTo>
                    <a:pt x="2352" y="2648"/>
                  </a:lnTo>
                  <a:cubicBezTo>
                    <a:pt x="2352" y="2671"/>
                    <a:pt x="2375" y="2671"/>
                    <a:pt x="2375" y="2694"/>
                  </a:cubicBezTo>
                  <a:cubicBezTo>
                    <a:pt x="2466" y="2945"/>
                    <a:pt x="2534" y="3196"/>
                    <a:pt x="2580" y="3447"/>
                  </a:cubicBezTo>
                  <a:cubicBezTo>
                    <a:pt x="2600" y="3566"/>
                    <a:pt x="2707" y="3634"/>
                    <a:pt x="2825" y="3634"/>
                  </a:cubicBezTo>
                  <a:cubicBezTo>
                    <a:pt x="2842" y="3634"/>
                    <a:pt x="2859" y="3632"/>
                    <a:pt x="2877" y="3629"/>
                  </a:cubicBezTo>
                  <a:cubicBezTo>
                    <a:pt x="3014" y="3607"/>
                    <a:pt x="3105" y="3470"/>
                    <a:pt x="3059" y="3333"/>
                  </a:cubicBezTo>
                  <a:cubicBezTo>
                    <a:pt x="2991" y="2968"/>
                    <a:pt x="2877" y="2625"/>
                    <a:pt x="2740" y="2260"/>
                  </a:cubicBezTo>
                  <a:cubicBezTo>
                    <a:pt x="2603" y="1918"/>
                    <a:pt x="2398" y="1598"/>
                    <a:pt x="2192" y="1301"/>
                  </a:cubicBezTo>
                  <a:cubicBezTo>
                    <a:pt x="1964" y="1005"/>
                    <a:pt x="1690" y="731"/>
                    <a:pt x="1393" y="525"/>
                  </a:cubicBezTo>
                  <a:cubicBezTo>
                    <a:pt x="1096" y="297"/>
                    <a:pt x="731" y="114"/>
                    <a:pt x="366"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1" name="Google Shape;5167;p38">
              <a:extLst>
                <a:ext uri="{FF2B5EF4-FFF2-40B4-BE49-F238E27FC236}">
                  <a16:creationId xmlns:a16="http://schemas.microsoft.com/office/drawing/2014/main" id="{E05B997F-F145-35AB-0918-B0C879A4AF29}"/>
                </a:ext>
              </a:extLst>
            </p:cNvPr>
            <p:cNvSpPr/>
            <p:nvPr/>
          </p:nvSpPr>
          <p:spPr>
            <a:xfrm>
              <a:off x="6023363" y="2169065"/>
              <a:ext cx="213358" cy="261296"/>
            </a:xfrm>
            <a:custGeom>
              <a:avLst/>
              <a:gdLst/>
              <a:ahLst/>
              <a:cxnLst/>
              <a:rect l="l" t="t" r="r" b="b"/>
              <a:pathLst>
                <a:path w="7624" h="9337" extrusionOk="0">
                  <a:moveTo>
                    <a:pt x="845" y="1119"/>
                  </a:moveTo>
                  <a:cubicBezTo>
                    <a:pt x="846" y="1120"/>
                    <a:pt x="848" y="1122"/>
                    <a:pt x="850" y="1124"/>
                  </a:cubicBezTo>
                  <a:lnTo>
                    <a:pt x="850" y="1124"/>
                  </a:lnTo>
                  <a:cubicBezTo>
                    <a:pt x="848" y="1122"/>
                    <a:pt x="846" y="1121"/>
                    <a:pt x="845" y="1119"/>
                  </a:cubicBezTo>
                  <a:close/>
                  <a:moveTo>
                    <a:pt x="251" y="1"/>
                  </a:moveTo>
                  <a:cubicBezTo>
                    <a:pt x="160" y="1"/>
                    <a:pt x="91" y="46"/>
                    <a:pt x="46" y="115"/>
                  </a:cubicBezTo>
                  <a:cubicBezTo>
                    <a:pt x="0" y="160"/>
                    <a:pt x="0" y="229"/>
                    <a:pt x="0" y="297"/>
                  </a:cubicBezTo>
                  <a:cubicBezTo>
                    <a:pt x="0" y="366"/>
                    <a:pt x="46" y="411"/>
                    <a:pt x="91" y="457"/>
                  </a:cubicBezTo>
                  <a:cubicBezTo>
                    <a:pt x="365" y="685"/>
                    <a:pt x="639" y="914"/>
                    <a:pt x="890" y="1165"/>
                  </a:cubicBezTo>
                  <a:cubicBezTo>
                    <a:pt x="890" y="1164"/>
                    <a:pt x="890" y="1163"/>
                    <a:pt x="890" y="1162"/>
                  </a:cubicBezTo>
                  <a:lnTo>
                    <a:pt x="890" y="1162"/>
                  </a:lnTo>
                  <a:cubicBezTo>
                    <a:pt x="1899" y="2109"/>
                    <a:pt x="2798" y="3144"/>
                    <a:pt x="3652" y="4223"/>
                  </a:cubicBezTo>
                  <a:cubicBezTo>
                    <a:pt x="4086" y="4771"/>
                    <a:pt x="4497" y="5319"/>
                    <a:pt x="4908" y="5889"/>
                  </a:cubicBezTo>
                  <a:cubicBezTo>
                    <a:pt x="5296" y="6460"/>
                    <a:pt x="5706" y="7031"/>
                    <a:pt x="6072" y="7601"/>
                  </a:cubicBezTo>
                  <a:cubicBezTo>
                    <a:pt x="6072" y="7601"/>
                    <a:pt x="6049" y="7579"/>
                    <a:pt x="6049" y="7579"/>
                  </a:cubicBezTo>
                  <a:lnTo>
                    <a:pt x="6049" y="7579"/>
                  </a:lnTo>
                  <a:cubicBezTo>
                    <a:pt x="6049" y="7601"/>
                    <a:pt x="6072" y="7601"/>
                    <a:pt x="6072" y="7624"/>
                  </a:cubicBezTo>
                  <a:lnTo>
                    <a:pt x="6094" y="7624"/>
                  </a:lnTo>
                  <a:cubicBezTo>
                    <a:pt x="6391" y="8149"/>
                    <a:pt x="6688" y="8674"/>
                    <a:pt x="6985" y="9176"/>
                  </a:cubicBezTo>
                  <a:cubicBezTo>
                    <a:pt x="7122" y="9245"/>
                    <a:pt x="7281" y="9290"/>
                    <a:pt x="7418" y="9336"/>
                  </a:cubicBezTo>
                  <a:cubicBezTo>
                    <a:pt x="7441" y="9336"/>
                    <a:pt x="7487" y="9313"/>
                    <a:pt x="7510" y="9313"/>
                  </a:cubicBezTo>
                  <a:cubicBezTo>
                    <a:pt x="7532" y="9313"/>
                    <a:pt x="7578" y="9290"/>
                    <a:pt x="7624" y="9290"/>
                  </a:cubicBezTo>
                  <a:cubicBezTo>
                    <a:pt x="7122" y="8446"/>
                    <a:pt x="6642" y="7556"/>
                    <a:pt x="6094" y="6734"/>
                  </a:cubicBezTo>
                  <a:cubicBezTo>
                    <a:pt x="5569" y="5958"/>
                    <a:pt x="4999" y="5182"/>
                    <a:pt x="4428" y="4406"/>
                  </a:cubicBezTo>
                  <a:cubicBezTo>
                    <a:pt x="3264" y="2877"/>
                    <a:pt x="1986" y="1416"/>
                    <a:pt x="525" y="160"/>
                  </a:cubicBezTo>
                  <a:cubicBezTo>
                    <a:pt x="479" y="115"/>
                    <a:pt x="434" y="92"/>
                    <a:pt x="388" y="46"/>
                  </a:cubicBezTo>
                  <a:cubicBezTo>
                    <a:pt x="342" y="23"/>
                    <a:pt x="297" y="1"/>
                    <a:pt x="251"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2" name="Google Shape;5168;p38">
              <a:extLst>
                <a:ext uri="{FF2B5EF4-FFF2-40B4-BE49-F238E27FC236}">
                  <a16:creationId xmlns:a16="http://schemas.microsoft.com/office/drawing/2014/main" id="{14A25002-F1DA-11DC-834A-88DC0979C290}"/>
                </a:ext>
              </a:extLst>
            </p:cNvPr>
            <p:cNvSpPr/>
            <p:nvPr/>
          </p:nvSpPr>
          <p:spPr>
            <a:xfrm>
              <a:off x="6073176" y="2161397"/>
              <a:ext cx="182714" cy="267677"/>
            </a:xfrm>
            <a:custGeom>
              <a:avLst/>
              <a:gdLst/>
              <a:ahLst/>
              <a:cxnLst/>
              <a:rect l="l" t="t" r="r" b="b"/>
              <a:pathLst>
                <a:path w="6529" h="9565" extrusionOk="0">
                  <a:moveTo>
                    <a:pt x="3493" y="4771"/>
                  </a:moveTo>
                  <a:cubicBezTo>
                    <a:pt x="3503" y="4787"/>
                    <a:pt x="3513" y="4803"/>
                    <a:pt x="3522" y="4818"/>
                  </a:cubicBezTo>
                  <a:lnTo>
                    <a:pt x="3522" y="4818"/>
                  </a:lnTo>
                  <a:cubicBezTo>
                    <a:pt x="3513" y="4803"/>
                    <a:pt x="3508" y="4787"/>
                    <a:pt x="3493" y="4771"/>
                  </a:cubicBezTo>
                  <a:close/>
                  <a:moveTo>
                    <a:pt x="3522" y="4818"/>
                  </a:moveTo>
                  <a:cubicBezTo>
                    <a:pt x="3524" y="4821"/>
                    <a:pt x="3526" y="4824"/>
                    <a:pt x="3527" y="4826"/>
                  </a:cubicBezTo>
                  <a:lnTo>
                    <a:pt x="3527" y="4826"/>
                  </a:lnTo>
                  <a:cubicBezTo>
                    <a:pt x="3526" y="4824"/>
                    <a:pt x="3524" y="4821"/>
                    <a:pt x="3522" y="4818"/>
                  </a:cubicBezTo>
                  <a:close/>
                  <a:moveTo>
                    <a:pt x="206" y="1"/>
                  </a:moveTo>
                  <a:cubicBezTo>
                    <a:pt x="137" y="1"/>
                    <a:pt x="92" y="46"/>
                    <a:pt x="46" y="92"/>
                  </a:cubicBezTo>
                  <a:cubicBezTo>
                    <a:pt x="0" y="160"/>
                    <a:pt x="0" y="206"/>
                    <a:pt x="0" y="275"/>
                  </a:cubicBezTo>
                  <a:cubicBezTo>
                    <a:pt x="23" y="343"/>
                    <a:pt x="46" y="389"/>
                    <a:pt x="115" y="434"/>
                  </a:cubicBezTo>
                  <a:cubicBezTo>
                    <a:pt x="115" y="457"/>
                    <a:pt x="115" y="457"/>
                    <a:pt x="115" y="457"/>
                  </a:cubicBezTo>
                  <a:cubicBezTo>
                    <a:pt x="1461" y="1735"/>
                    <a:pt x="2557" y="3242"/>
                    <a:pt x="3538" y="4840"/>
                  </a:cubicBezTo>
                  <a:cubicBezTo>
                    <a:pt x="3534" y="4835"/>
                    <a:pt x="3530" y="4831"/>
                    <a:pt x="3527" y="4826"/>
                  </a:cubicBezTo>
                  <a:lnTo>
                    <a:pt x="3527" y="4826"/>
                  </a:lnTo>
                  <a:cubicBezTo>
                    <a:pt x="4016" y="5607"/>
                    <a:pt x="4461" y="6387"/>
                    <a:pt x="4885" y="7168"/>
                  </a:cubicBezTo>
                  <a:cubicBezTo>
                    <a:pt x="5319" y="7944"/>
                    <a:pt x="5707" y="8743"/>
                    <a:pt x="6004" y="9564"/>
                  </a:cubicBezTo>
                  <a:lnTo>
                    <a:pt x="6118" y="9564"/>
                  </a:lnTo>
                  <a:cubicBezTo>
                    <a:pt x="6209" y="9542"/>
                    <a:pt x="6300" y="9542"/>
                    <a:pt x="6392" y="9542"/>
                  </a:cubicBezTo>
                  <a:lnTo>
                    <a:pt x="6529" y="9542"/>
                  </a:lnTo>
                  <a:cubicBezTo>
                    <a:pt x="6209" y="8629"/>
                    <a:pt x="5775" y="7761"/>
                    <a:pt x="5319" y="6917"/>
                  </a:cubicBezTo>
                  <a:cubicBezTo>
                    <a:pt x="4862" y="6095"/>
                    <a:pt x="4383" y="5273"/>
                    <a:pt x="3881" y="4474"/>
                  </a:cubicBezTo>
                  <a:cubicBezTo>
                    <a:pt x="3401" y="3676"/>
                    <a:pt x="2876" y="2899"/>
                    <a:pt x="2306" y="2146"/>
                  </a:cubicBezTo>
                  <a:cubicBezTo>
                    <a:pt x="1712" y="1393"/>
                    <a:pt x="1096" y="685"/>
                    <a:pt x="389" y="46"/>
                  </a:cubicBezTo>
                  <a:cubicBezTo>
                    <a:pt x="366" y="1"/>
                    <a:pt x="297" y="1"/>
                    <a:pt x="252"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3" name="Google Shape;5169;p38">
              <a:extLst>
                <a:ext uri="{FF2B5EF4-FFF2-40B4-BE49-F238E27FC236}">
                  <a16:creationId xmlns:a16="http://schemas.microsoft.com/office/drawing/2014/main" id="{C7A564AD-802C-AAB0-C378-34E1F11E4F83}"/>
                </a:ext>
              </a:extLst>
            </p:cNvPr>
            <p:cNvSpPr/>
            <p:nvPr/>
          </p:nvSpPr>
          <p:spPr>
            <a:xfrm>
              <a:off x="6252672" y="2300006"/>
              <a:ext cx="397331" cy="128423"/>
            </a:xfrm>
            <a:custGeom>
              <a:avLst/>
              <a:gdLst/>
              <a:ahLst/>
              <a:cxnLst/>
              <a:rect l="l" t="t" r="r" b="b"/>
              <a:pathLst>
                <a:path w="14198" h="4589" extrusionOk="0">
                  <a:moveTo>
                    <a:pt x="2782" y="3165"/>
                  </a:moveTo>
                  <a:lnTo>
                    <a:pt x="2782" y="3165"/>
                  </a:lnTo>
                  <a:cubicBezTo>
                    <a:pt x="2777" y="3168"/>
                    <a:pt x="2773" y="3170"/>
                    <a:pt x="2769" y="3173"/>
                  </a:cubicBezTo>
                  <a:lnTo>
                    <a:pt x="2769" y="3173"/>
                  </a:lnTo>
                  <a:cubicBezTo>
                    <a:pt x="2774" y="3172"/>
                    <a:pt x="2778" y="3169"/>
                    <a:pt x="2782" y="3165"/>
                  </a:cubicBezTo>
                  <a:close/>
                  <a:moveTo>
                    <a:pt x="13559" y="1"/>
                  </a:moveTo>
                  <a:cubicBezTo>
                    <a:pt x="11847" y="1"/>
                    <a:pt x="10180" y="206"/>
                    <a:pt x="8514" y="549"/>
                  </a:cubicBezTo>
                  <a:cubicBezTo>
                    <a:pt x="6711" y="959"/>
                    <a:pt x="4953" y="1530"/>
                    <a:pt x="3287" y="2352"/>
                  </a:cubicBezTo>
                  <a:cubicBezTo>
                    <a:pt x="2694" y="2648"/>
                    <a:pt x="2100" y="2968"/>
                    <a:pt x="1530" y="3333"/>
                  </a:cubicBezTo>
                  <a:cubicBezTo>
                    <a:pt x="982" y="3698"/>
                    <a:pt x="457" y="4109"/>
                    <a:pt x="0" y="4589"/>
                  </a:cubicBezTo>
                  <a:lnTo>
                    <a:pt x="503" y="4589"/>
                  </a:lnTo>
                  <a:cubicBezTo>
                    <a:pt x="571" y="4589"/>
                    <a:pt x="640" y="4589"/>
                    <a:pt x="708" y="4566"/>
                  </a:cubicBezTo>
                  <a:cubicBezTo>
                    <a:pt x="1336" y="4005"/>
                    <a:pt x="2051" y="3577"/>
                    <a:pt x="2769" y="3173"/>
                  </a:cubicBezTo>
                  <a:lnTo>
                    <a:pt x="2769" y="3173"/>
                  </a:lnTo>
                  <a:cubicBezTo>
                    <a:pt x="2767" y="3173"/>
                    <a:pt x="2765" y="3173"/>
                    <a:pt x="2762" y="3173"/>
                  </a:cubicBezTo>
                  <a:cubicBezTo>
                    <a:pt x="2771" y="3169"/>
                    <a:pt x="2779" y="3164"/>
                    <a:pt x="2787" y="3160"/>
                  </a:cubicBezTo>
                  <a:lnTo>
                    <a:pt x="2787" y="3160"/>
                  </a:lnTo>
                  <a:cubicBezTo>
                    <a:pt x="2785" y="3162"/>
                    <a:pt x="2784" y="3164"/>
                    <a:pt x="2782" y="3165"/>
                  </a:cubicBezTo>
                  <a:lnTo>
                    <a:pt x="2782" y="3165"/>
                  </a:lnTo>
                  <a:cubicBezTo>
                    <a:pt x="2790" y="3160"/>
                    <a:pt x="2799" y="3156"/>
                    <a:pt x="2808" y="3151"/>
                  </a:cubicBezTo>
                  <a:cubicBezTo>
                    <a:pt x="2806" y="3151"/>
                    <a:pt x="2805" y="3151"/>
                    <a:pt x="2804" y="3151"/>
                  </a:cubicBezTo>
                  <a:lnTo>
                    <a:pt x="2804" y="3151"/>
                  </a:lnTo>
                  <a:cubicBezTo>
                    <a:pt x="4504" y="2227"/>
                    <a:pt x="6338" y="1572"/>
                    <a:pt x="8240" y="1119"/>
                  </a:cubicBezTo>
                  <a:cubicBezTo>
                    <a:pt x="10027" y="705"/>
                    <a:pt x="11875" y="478"/>
                    <a:pt x="13707" y="478"/>
                  </a:cubicBezTo>
                  <a:cubicBezTo>
                    <a:pt x="13794" y="478"/>
                    <a:pt x="13882" y="479"/>
                    <a:pt x="13969" y="480"/>
                  </a:cubicBezTo>
                  <a:cubicBezTo>
                    <a:pt x="14038" y="480"/>
                    <a:pt x="14106" y="434"/>
                    <a:pt x="14129" y="389"/>
                  </a:cubicBezTo>
                  <a:cubicBezTo>
                    <a:pt x="14175" y="343"/>
                    <a:pt x="14198" y="275"/>
                    <a:pt x="14198" y="229"/>
                  </a:cubicBezTo>
                  <a:cubicBezTo>
                    <a:pt x="14175" y="160"/>
                    <a:pt x="14152" y="92"/>
                    <a:pt x="14106" y="46"/>
                  </a:cubicBezTo>
                  <a:cubicBezTo>
                    <a:pt x="14038" y="1"/>
                    <a:pt x="13992" y="1"/>
                    <a:pt x="13924"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4" name="Google Shape;5170;p38">
              <a:extLst>
                <a:ext uri="{FF2B5EF4-FFF2-40B4-BE49-F238E27FC236}">
                  <a16:creationId xmlns:a16="http://schemas.microsoft.com/office/drawing/2014/main" id="{909FE6AF-6A7F-0E5C-8905-69859192456B}"/>
                </a:ext>
              </a:extLst>
            </p:cNvPr>
            <p:cNvSpPr/>
            <p:nvPr/>
          </p:nvSpPr>
          <p:spPr>
            <a:xfrm>
              <a:off x="6483268" y="2331322"/>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5" name="Google Shape;5171;p38">
              <a:extLst>
                <a:ext uri="{FF2B5EF4-FFF2-40B4-BE49-F238E27FC236}">
                  <a16:creationId xmlns:a16="http://schemas.microsoft.com/office/drawing/2014/main" id="{97C1F3F7-3E43-9125-AE34-879A80B3F7AF}"/>
                </a:ext>
              </a:extLst>
            </p:cNvPr>
            <p:cNvSpPr/>
            <p:nvPr/>
          </p:nvSpPr>
          <p:spPr>
            <a:xfrm>
              <a:off x="6260983" y="2429689"/>
              <a:ext cx="644" cy="28"/>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6" name="Google Shape;5172;p38">
              <a:extLst>
                <a:ext uri="{FF2B5EF4-FFF2-40B4-BE49-F238E27FC236}">
                  <a16:creationId xmlns:a16="http://schemas.microsoft.com/office/drawing/2014/main" id="{12EE667B-B566-B53D-3FE1-043E9660D209}"/>
                </a:ext>
              </a:extLst>
            </p:cNvPr>
            <p:cNvSpPr/>
            <p:nvPr/>
          </p:nvSpPr>
          <p:spPr>
            <a:xfrm>
              <a:off x="6243717" y="2270622"/>
              <a:ext cx="349449" cy="157807"/>
            </a:xfrm>
            <a:custGeom>
              <a:avLst/>
              <a:gdLst/>
              <a:ahLst/>
              <a:cxnLst/>
              <a:rect l="l" t="t" r="r" b="b"/>
              <a:pathLst>
                <a:path w="12487" h="5639" extrusionOk="0">
                  <a:moveTo>
                    <a:pt x="11733" y="1"/>
                  </a:moveTo>
                  <a:cubicBezTo>
                    <a:pt x="10432" y="1"/>
                    <a:pt x="9131" y="183"/>
                    <a:pt x="7876" y="480"/>
                  </a:cubicBezTo>
                  <a:cubicBezTo>
                    <a:pt x="6323" y="845"/>
                    <a:pt x="4840" y="1393"/>
                    <a:pt x="3447" y="2169"/>
                  </a:cubicBezTo>
                  <a:cubicBezTo>
                    <a:pt x="2808" y="2534"/>
                    <a:pt x="2192" y="2968"/>
                    <a:pt x="1621" y="3447"/>
                  </a:cubicBezTo>
                  <a:cubicBezTo>
                    <a:pt x="1370" y="3676"/>
                    <a:pt x="1096" y="3950"/>
                    <a:pt x="868" y="4201"/>
                  </a:cubicBezTo>
                  <a:cubicBezTo>
                    <a:pt x="549" y="4566"/>
                    <a:pt x="252" y="4954"/>
                    <a:pt x="46" y="5388"/>
                  </a:cubicBezTo>
                  <a:cubicBezTo>
                    <a:pt x="1" y="5479"/>
                    <a:pt x="24" y="5570"/>
                    <a:pt x="92" y="5639"/>
                  </a:cubicBezTo>
                  <a:lnTo>
                    <a:pt x="480" y="5639"/>
                  </a:lnTo>
                  <a:cubicBezTo>
                    <a:pt x="480" y="5616"/>
                    <a:pt x="480" y="5616"/>
                    <a:pt x="503" y="5593"/>
                  </a:cubicBezTo>
                  <a:cubicBezTo>
                    <a:pt x="545" y="5488"/>
                    <a:pt x="587" y="5402"/>
                    <a:pt x="647" y="5318"/>
                  </a:cubicBezTo>
                  <a:lnTo>
                    <a:pt x="647" y="5318"/>
                  </a:lnTo>
                  <a:cubicBezTo>
                    <a:pt x="640" y="5332"/>
                    <a:pt x="640" y="5342"/>
                    <a:pt x="640" y="5342"/>
                  </a:cubicBezTo>
                  <a:cubicBezTo>
                    <a:pt x="914" y="4885"/>
                    <a:pt x="1256" y="4475"/>
                    <a:pt x="1644" y="4109"/>
                  </a:cubicBezTo>
                  <a:cubicBezTo>
                    <a:pt x="1644" y="4109"/>
                    <a:pt x="1644" y="4086"/>
                    <a:pt x="1667" y="4086"/>
                  </a:cubicBezTo>
                  <a:cubicBezTo>
                    <a:pt x="2352" y="3425"/>
                    <a:pt x="3128" y="2900"/>
                    <a:pt x="3950" y="2466"/>
                  </a:cubicBezTo>
                  <a:cubicBezTo>
                    <a:pt x="3927" y="2466"/>
                    <a:pt x="3904" y="2489"/>
                    <a:pt x="3881" y="2489"/>
                  </a:cubicBezTo>
                  <a:cubicBezTo>
                    <a:pt x="5182" y="1781"/>
                    <a:pt x="6597" y="1279"/>
                    <a:pt x="8058" y="937"/>
                  </a:cubicBezTo>
                  <a:lnTo>
                    <a:pt x="8035" y="937"/>
                  </a:lnTo>
                  <a:cubicBezTo>
                    <a:pt x="9223" y="670"/>
                    <a:pt x="10430" y="496"/>
                    <a:pt x="11621" y="496"/>
                  </a:cubicBezTo>
                  <a:cubicBezTo>
                    <a:pt x="11758" y="496"/>
                    <a:pt x="11894" y="498"/>
                    <a:pt x="12030" y="503"/>
                  </a:cubicBezTo>
                  <a:lnTo>
                    <a:pt x="12190" y="503"/>
                  </a:lnTo>
                  <a:cubicBezTo>
                    <a:pt x="12258" y="503"/>
                    <a:pt x="12327" y="503"/>
                    <a:pt x="12372" y="457"/>
                  </a:cubicBezTo>
                  <a:cubicBezTo>
                    <a:pt x="12418" y="412"/>
                    <a:pt x="12463" y="366"/>
                    <a:pt x="12463" y="297"/>
                  </a:cubicBezTo>
                  <a:cubicBezTo>
                    <a:pt x="12486" y="229"/>
                    <a:pt x="12463" y="161"/>
                    <a:pt x="12418" y="115"/>
                  </a:cubicBezTo>
                  <a:cubicBezTo>
                    <a:pt x="12395" y="69"/>
                    <a:pt x="12327" y="24"/>
                    <a:pt x="12258" y="24"/>
                  </a:cubicBezTo>
                  <a:cubicBezTo>
                    <a:pt x="12075" y="1"/>
                    <a:pt x="11916" y="1"/>
                    <a:pt x="11733"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7" name="Google Shape;5173;p38">
              <a:extLst>
                <a:ext uri="{FF2B5EF4-FFF2-40B4-BE49-F238E27FC236}">
                  <a16:creationId xmlns:a16="http://schemas.microsoft.com/office/drawing/2014/main" id="{10B027EC-5B53-F825-8039-AA94FAD2542C}"/>
                </a:ext>
              </a:extLst>
            </p:cNvPr>
            <p:cNvSpPr/>
            <p:nvPr/>
          </p:nvSpPr>
          <p:spPr>
            <a:xfrm>
              <a:off x="6290368" y="2384969"/>
              <a:ext cx="28" cy="28"/>
            </a:xfrm>
            <a:custGeom>
              <a:avLst/>
              <a:gdLst/>
              <a:ahLst/>
              <a:cxnLst/>
              <a:rect l="l" t="t" r="r" b="b"/>
              <a:pathLst>
                <a:path w="1" h="1" extrusionOk="0">
                  <a:moveTo>
                    <a:pt x="0" y="0"/>
                  </a:moveTo>
                  <a:lnTo>
                    <a:pt x="0" y="0"/>
                  </a:lnTo>
                  <a:lnTo>
                    <a:pt x="0" y="0"/>
                  </a:lnTo>
                  <a:cubicBezTo>
                    <a:pt x="0" y="0"/>
                    <a:pt x="0" y="0"/>
                    <a:pt x="0"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8" name="Google Shape;5174;p38">
              <a:extLst>
                <a:ext uri="{FF2B5EF4-FFF2-40B4-BE49-F238E27FC236}">
                  <a16:creationId xmlns:a16="http://schemas.microsoft.com/office/drawing/2014/main" id="{514A2906-B1BF-ACF2-C4CA-04156F28240D}"/>
                </a:ext>
              </a:extLst>
            </p:cNvPr>
            <p:cNvSpPr/>
            <p:nvPr/>
          </p:nvSpPr>
          <p:spPr>
            <a:xfrm>
              <a:off x="6636570" y="2301294"/>
              <a:ext cx="16623" cy="41558"/>
            </a:xfrm>
            <a:custGeom>
              <a:avLst/>
              <a:gdLst/>
              <a:ahLst/>
              <a:cxnLst/>
              <a:rect l="l" t="t" r="r" b="b"/>
              <a:pathLst>
                <a:path w="594" h="1485" extrusionOk="0">
                  <a:moveTo>
                    <a:pt x="251" y="0"/>
                  </a:moveTo>
                  <a:cubicBezTo>
                    <a:pt x="183" y="23"/>
                    <a:pt x="115" y="46"/>
                    <a:pt x="69" y="92"/>
                  </a:cubicBezTo>
                  <a:cubicBezTo>
                    <a:pt x="46" y="137"/>
                    <a:pt x="0" y="206"/>
                    <a:pt x="23" y="274"/>
                  </a:cubicBezTo>
                  <a:cubicBezTo>
                    <a:pt x="69" y="548"/>
                    <a:pt x="92" y="845"/>
                    <a:pt x="92" y="1142"/>
                  </a:cubicBezTo>
                  <a:cubicBezTo>
                    <a:pt x="92" y="1256"/>
                    <a:pt x="69" y="1370"/>
                    <a:pt x="69" y="1484"/>
                  </a:cubicBezTo>
                  <a:cubicBezTo>
                    <a:pt x="92" y="1484"/>
                    <a:pt x="92" y="1484"/>
                    <a:pt x="115" y="1461"/>
                  </a:cubicBezTo>
                  <a:cubicBezTo>
                    <a:pt x="251" y="1393"/>
                    <a:pt x="388" y="1347"/>
                    <a:pt x="548" y="1279"/>
                  </a:cubicBezTo>
                  <a:lnTo>
                    <a:pt x="571" y="1279"/>
                  </a:lnTo>
                  <a:cubicBezTo>
                    <a:pt x="594" y="936"/>
                    <a:pt x="594" y="571"/>
                    <a:pt x="503" y="229"/>
                  </a:cubicBezTo>
                  <a:cubicBezTo>
                    <a:pt x="503" y="160"/>
                    <a:pt x="480" y="114"/>
                    <a:pt x="434" y="69"/>
                  </a:cubicBezTo>
                  <a:cubicBezTo>
                    <a:pt x="388" y="23"/>
                    <a:pt x="320" y="0"/>
                    <a:pt x="274"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9" name="Google Shape;5175;p38">
              <a:extLst>
                <a:ext uri="{FF2B5EF4-FFF2-40B4-BE49-F238E27FC236}">
                  <a16:creationId xmlns:a16="http://schemas.microsoft.com/office/drawing/2014/main" id="{24444FB4-491B-7383-7EDC-0F04237F9B59}"/>
                </a:ext>
              </a:extLst>
            </p:cNvPr>
            <p:cNvSpPr/>
            <p:nvPr/>
          </p:nvSpPr>
          <p:spPr>
            <a:xfrm>
              <a:off x="6639117" y="2333225"/>
              <a:ext cx="28" cy="28"/>
            </a:xfrm>
            <a:custGeom>
              <a:avLst/>
              <a:gdLst/>
              <a:ahLst/>
              <a:cxnLst/>
              <a:rect l="l" t="t" r="r" b="b"/>
              <a:pathLst>
                <a:path w="1" h="1" extrusionOk="0">
                  <a:moveTo>
                    <a:pt x="1" y="1"/>
                  </a:moveTo>
                  <a:lnTo>
                    <a:pt x="1" y="1"/>
                  </a:ln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0" name="Google Shape;5176;p38">
              <a:extLst>
                <a:ext uri="{FF2B5EF4-FFF2-40B4-BE49-F238E27FC236}">
                  <a16:creationId xmlns:a16="http://schemas.microsoft.com/office/drawing/2014/main" id="{07B57F07-7C69-F333-A1DE-28822595C4C1}"/>
                </a:ext>
              </a:extLst>
            </p:cNvPr>
            <p:cNvSpPr/>
            <p:nvPr/>
          </p:nvSpPr>
          <p:spPr>
            <a:xfrm>
              <a:off x="6579705" y="2272553"/>
              <a:ext cx="16651" cy="38423"/>
            </a:xfrm>
            <a:custGeom>
              <a:avLst/>
              <a:gdLst/>
              <a:ahLst/>
              <a:cxnLst/>
              <a:rect l="l" t="t" r="r" b="b"/>
              <a:pathLst>
                <a:path w="595" h="1373" extrusionOk="0">
                  <a:moveTo>
                    <a:pt x="252" y="0"/>
                  </a:moveTo>
                  <a:cubicBezTo>
                    <a:pt x="229" y="0"/>
                    <a:pt x="206" y="23"/>
                    <a:pt x="184" y="23"/>
                  </a:cubicBezTo>
                  <a:cubicBezTo>
                    <a:pt x="115" y="46"/>
                    <a:pt x="69" y="92"/>
                    <a:pt x="24" y="160"/>
                  </a:cubicBezTo>
                  <a:cubicBezTo>
                    <a:pt x="1" y="206"/>
                    <a:pt x="1" y="274"/>
                    <a:pt x="24" y="343"/>
                  </a:cubicBezTo>
                  <a:cubicBezTo>
                    <a:pt x="24" y="343"/>
                    <a:pt x="24" y="365"/>
                    <a:pt x="24" y="365"/>
                  </a:cubicBezTo>
                  <a:cubicBezTo>
                    <a:pt x="92" y="617"/>
                    <a:pt x="92" y="890"/>
                    <a:pt x="115" y="1164"/>
                  </a:cubicBezTo>
                  <a:cubicBezTo>
                    <a:pt x="115" y="1269"/>
                    <a:pt x="229" y="1373"/>
                    <a:pt x="336" y="1373"/>
                  </a:cubicBezTo>
                  <a:cubicBezTo>
                    <a:pt x="346" y="1373"/>
                    <a:pt x="356" y="1372"/>
                    <a:pt x="366" y="1370"/>
                  </a:cubicBezTo>
                  <a:cubicBezTo>
                    <a:pt x="503" y="1370"/>
                    <a:pt x="594" y="1256"/>
                    <a:pt x="594" y="1119"/>
                  </a:cubicBezTo>
                  <a:cubicBezTo>
                    <a:pt x="594" y="959"/>
                    <a:pt x="594" y="822"/>
                    <a:pt x="572" y="662"/>
                  </a:cubicBezTo>
                  <a:cubicBezTo>
                    <a:pt x="572" y="502"/>
                    <a:pt x="526" y="343"/>
                    <a:pt x="480" y="183"/>
                  </a:cubicBezTo>
                  <a:cubicBezTo>
                    <a:pt x="480" y="114"/>
                    <a:pt x="412" y="69"/>
                    <a:pt x="366" y="23"/>
                  </a:cubicBezTo>
                  <a:cubicBezTo>
                    <a:pt x="321" y="23"/>
                    <a:pt x="298" y="0"/>
                    <a:pt x="252"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1" name="Google Shape;5177;p38">
              <a:extLst>
                <a:ext uri="{FF2B5EF4-FFF2-40B4-BE49-F238E27FC236}">
                  <a16:creationId xmlns:a16="http://schemas.microsoft.com/office/drawing/2014/main" id="{58AC2D27-C1F0-6FD5-55EF-517F4CFDED6F}"/>
                </a:ext>
              </a:extLst>
            </p:cNvPr>
            <p:cNvSpPr/>
            <p:nvPr/>
          </p:nvSpPr>
          <p:spPr>
            <a:xfrm>
              <a:off x="6016339" y="2171611"/>
              <a:ext cx="19813" cy="59440"/>
            </a:xfrm>
            <a:custGeom>
              <a:avLst/>
              <a:gdLst/>
              <a:ahLst/>
              <a:cxnLst/>
              <a:rect l="l" t="t" r="r" b="b"/>
              <a:pathLst>
                <a:path w="708" h="2124" extrusionOk="0">
                  <a:moveTo>
                    <a:pt x="434" y="1"/>
                  </a:moveTo>
                  <a:cubicBezTo>
                    <a:pt x="388" y="1"/>
                    <a:pt x="342" y="1"/>
                    <a:pt x="297" y="46"/>
                  </a:cubicBezTo>
                  <a:cubicBezTo>
                    <a:pt x="251" y="69"/>
                    <a:pt x="205" y="138"/>
                    <a:pt x="205" y="206"/>
                  </a:cubicBezTo>
                  <a:cubicBezTo>
                    <a:pt x="46" y="731"/>
                    <a:pt x="23" y="1279"/>
                    <a:pt x="0" y="1804"/>
                  </a:cubicBezTo>
                  <a:cubicBezTo>
                    <a:pt x="0" y="1827"/>
                    <a:pt x="0" y="1827"/>
                    <a:pt x="0" y="1827"/>
                  </a:cubicBezTo>
                  <a:cubicBezTo>
                    <a:pt x="46" y="1850"/>
                    <a:pt x="91" y="1873"/>
                    <a:pt x="137" y="1918"/>
                  </a:cubicBezTo>
                  <a:cubicBezTo>
                    <a:pt x="183" y="1941"/>
                    <a:pt x="183" y="1987"/>
                    <a:pt x="137" y="2032"/>
                  </a:cubicBezTo>
                  <a:cubicBezTo>
                    <a:pt x="160" y="2078"/>
                    <a:pt x="183" y="2101"/>
                    <a:pt x="228" y="2124"/>
                  </a:cubicBezTo>
                  <a:lnTo>
                    <a:pt x="251" y="2124"/>
                  </a:lnTo>
                  <a:cubicBezTo>
                    <a:pt x="320" y="2124"/>
                    <a:pt x="388" y="2101"/>
                    <a:pt x="434" y="2055"/>
                  </a:cubicBezTo>
                  <a:cubicBezTo>
                    <a:pt x="479" y="1987"/>
                    <a:pt x="479" y="1941"/>
                    <a:pt x="479" y="1873"/>
                  </a:cubicBezTo>
                  <a:cubicBezTo>
                    <a:pt x="479" y="1850"/>
                    <a:pt x="479" y="1827"/>
                    <a:pt x="479" y="1804"/>
                  </a:cubicBezTo>
                  <a:lnTo>
                    <a:pt x="479" y="1781"/>
                  </a:lnTo>
                  <a:cubicBezTo>
                    <a:pt x="479" y="1781"/>
                    <a:pt x="479" y="1758"/>
                    <a:pt x="479" y="1758"/>
                  </a:cubicBezTo>
                  <a:cubicBezTo>
                    <a:pt x="502" y="1256"/>
                    <a:pt x="548" y="777"/>
                    <a:pt x="685" y="275"/>
                  </a:cubicBezTo>
                  <a:cubicBezTo>
                    <a:pt x="708" y="161"/>
                    <a:pt x="616" y="24"/>
                    <a:pt x="479"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2" name="Google Shape;5178;p38">
              <a:extLst>
                <a:ext uri="{FF2B5EF4-FFF2-40B4-BE49-F238E27FC236}">
                  <a16:creationId xmlns:a16="http://schemas.microsoft.com/office/drawing/2014/main" id="{BD27C2F9-F260-74F2-DC93-AD8554028C76}"/>
                </a:ext>
              </a:extLst>
            </p:cNvPr>
            <p:cNvSpPr/>
            <p:nvPr/>
          </p:nvSpPr>
          <p:spPr>
            <a:xfrm>
              <a:off x="6029743" y="2221452"/>
              <a:ext cx="28" cy="672"/>
            </a:xfrm>
            <a:custGeom>
              <a:avLst/>
              <a:gdLst/>
              <a:ahLst/>
              <a:cxnLst/>
              <a:rect l="l" t="t" r="r" b="b"/>
              <a:pathLst>
                <a:path w="1" h="24" extrusionOk="0">
                  <a:moveTo>
                    <a:pt x="0" y="23"/>
                  </a:moveTo>
                  <a:lnTo>
                    <a:pt x="0" y="0"/>
                  </a:ln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3" name="Google Shape;5179;p38">
              <a:extLst>
                <a:ext uri="{FF2B5EF4-FFF2-40B4-BE49-F238E27FC236}">
                  <a16:creationId xmlns:a16="http://schemas.microsoft.com/office/drawing/2014/main" id="{CDEEF03D-C7F6-6126-E396-830BEA362033}"/>
                </a:ext>
              </a:extLst>
            </p:cNvPr>
            <p:cNvSpPr/>
            <p:nvPr/>
          </p:nvSpPr>
          <p:spPr>
            <a:xfrm>
              <a:off x="6064221" y="2163943"/>
              <a:ext cx="21129" cy="48694"/>
            </a:xfrm>
            <a:custGeom>
              <a:avLst/>
              <a:gdLst/>
              <a:ahLst/>
              <a:cxnLst/>
              <a:rect l="l" t="t" r="r" b="b"/>
              <a:pathLst>
                <a:path w="755" h="1740" extrusionOk="0">
                  <a:moveTo>
                    <a:pt x="412" y="1"/>
                  </a:moveTo>
                  <a:cubicBezTo>
                    <a:pt x="366" y="24"/>
                    <a:pt x="298" y="69"/>
                    <a:pt x="275" y="138"/>
                  </a:cubicBezTo>
                  <a:cubicBezTo>
                    <a:pt x="206" y="343"/>
                    <a:pt x="161" y="572"/>
                    <a:pt x="115" y="800"/>
                  </a:cubicBezTo>
                  <a:cubicBezTo>
                    <a:pt x="69" y="1005"/>
                    <a:pt x="47" y="1233"/>
                    <a:pt x="24" y="1439"/>
                  </a:cubicBezTo>
                  <a:cubicBezTo>
                    <a:pt x="1" y="1576"/>
                    <a:pt x="92" y="1713"/>
                    <a:pt x="206" y="1736"/>
                  </a:cubicBezTo>
                  <a:cubicBezTo>
                    <a:pt x="220" y="1738"/>
                    <a:pt x="235" y="1739"/>
                    <a:pt x="249" y="1739"/>
                  </a:cubicBezTo>
                  <a:cubicBezTo>
                    <a:pt x="370" y="1739"/>
                    <a:pt x="483" y="1653"/>
                    <a:pt x="503" y="1530"/>
                  </a:cubicBezTo>
                  <a:cubicBezTo>
                    <a:pt x="572" y="1142"/>
                    <a:pt x="594" y="731"/>
                    <a:pt x="709" y="343"/>
                  </a:cubicBezTo>
                  <a:cubicBezTo>
                    <a:pt x="731" y="275"/>
                    <a:pt x="754" y="229"/>
                    <a:pt x="731" y="161"/>
                  </a:cubicBezTo>
                  <a:cubicBezTo>
                    <a:pt x="709" y="92"/>
                    <a:pt x="663" y="47"/>
                    <a:pt x="594" y="24"/>
                  </a:cubicBezTo>
                  <a:cubicBezTo>
                    <a:pt x="572" y="1"/>
                    <a:pt x="526" y="1"/>
                    <a:pt x="503"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4" name="Google Shape;5180;p38">
              <a:extLst>
                <a:ext uri="{FF2B5EF4-FFF2-40B4-BE49-F238E27FC236}">
                  <a16:creationId xmlns:a16="http://schemas.microsoft.com/office/drawing/2014/main" id="{6E50B90D-962B-2EA6-AB15-36F8FD0C8F97}"/>
                </a:ext>
              </a:extLst>
            </p:cNvPr>
            <p:cNvSpPr/>
            <p:nvPr/>
          </p:nvSpPr>
          <p:spPr>
            <a:xfrm>
              <a:off x="6649331" y="2323010"/>
              <a:ext cx="24319" cy="217835"/>
            </a:xfrm>
            <a:custGeom>
              <a:avLst/>
              <a:gdLst/>
              <a:ahLst/>
              <a:cxnLst/>
              <a:rect l="l" t="t" r="r" b="b"/>
              <a:pathLst>
                <a:path w="869" h="7784" extrusionOk="0">
                  <a:moveTo>
                    <a:pt x="617" y="0"/>
                  </a:moveTo>
                  <a:cubicBezTo>
                    <a:pt x="480" y="0"/>
                    <a:pt x="366" y="115"/>
                    <a:pt x="366" y="252"/>
                  </a:cubicBezTo>
                  <a:cubicBezTo>
                    <a:pt x="252" y="2671"/>
                    <a:pt x="115" y="5068"/>
                    <a:pt x="1" y="7464"/>
                  </a:cubicBezTo>
                  <a:cubicBezTo>
                    <a:pt x="115" y="7533"/>
                    <a:pt x="206" y="7578"/>
                    <a:pt x="298" y="7647"/>
                  </a:cubicBezTo>
                  <a:cubicBezTo>
                    <a:pt x="343" y="7693"/>
                    <a:pt x="389" y="7715"/>
                    <a:pt x="435" y="7738"/>
                  </a:cubicBezTo>
                  <a:cubicBezTo>
                    <a:pt x="435" y="7761"/>
                    <a:pt x="457" y="7761"/>
                    <a:pt x="480" y="7784"/>
                  </a:cubicBezTo>
                  <a:cubicBezTo>
                    <a:pt x="594" y="5273"/>
                    <a:pt x="731" y="2762"/>
                    <a:pt x="845" y="252"/>
                  </a:cubicBezTo>
                  <a:cubicBezTo>
                    <a:pt x="868" y="115"/>
                    <a:pt x="731" y="0"/>
                    <a:pt x="617"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5" name="Google Shape;5181;p38">
              <a:extLst>
                <a:ext uri="{FF2B5EF4-FFF2-40B4-BE49-F238E27FC236}">
                  <a16:creationId xmlns:a16="http://schemas.microsoft.com/office/drawing/2014/main" id="{519AD91B-6A49-EAD8-82BE-4BBA290AD2D3}"/>
                </a:ext>
              </a:extLst>
            </p:cNvPr>
            <p:cNvSpPr/>
            <p:nvPr/>
          </p:nvSpPr>
          <p:spPr>
            <a:xfrm>
              <a:off x="6638473" y="2678168"/>
              <a:ext cx="17295" cy="72845"/>
            </a:xfrm>
            <a:custGeom>
              <a:avLst/>
              <a:gdLst/>
              <a:ahLst/>
              <a:cxnLst/>
              <a:rect l="l" t="t" r="r" b="b"/>
              <a:pathLst>
                <a:path w="618" h="2603" extrusionOk="0">
                  <a:moveTo>
                    <a:pt x="617" y="0"/>
                  </a:moveTo>
                  <a:lnTo>
                    <a:pt x="617" y="0"/>
                  </a:lnTo>
                  <a:cubicBezTo>
                    <a:pt x="457" y="23"/>
                    <a:pt x="298" y="46"/>
                    <a:pt x="115" y="69"/>
                  </a:cubicBezTo>
                  <a:cubicBezTo>
                    <a:pt x="92" y="822"/>
                    <a:pt x="47" y="1575"/>
                    <a:pt x="1" y="2328"/>
                  </a:cubicBezTo>
                  <a:cubicBezTo>
                    <a:pt x="1" y="2351"/>
                    <a:pt x="1" y="2351"/>
                    <a:pt x="1" y="2374"/>
                  </a:cubicBezTo>
                  <a:cubicBezTo>
                    <a:pt x="1" y="2511"/>
                    <a:pt x="115" y="2602"/>
                    <a:pt x="252" y="2602"/>
                  </a:cubicBezTo>
                  <a:cubicBezTo>
                    <a:pt x="389" y="2602"/>
                    <a:pt x="503" y="2511"/>
                    <a:pt x="503" y="2374"/>
                  </a:cubicBezTo>
                  <a:cubicBezTo>
                    <a:pt x="549" y="1575"/>
                    <a:pt x="572" y="799"/>
                    <a:pt x="617"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6" name="Google Shape;5182;p38">
              <a:extLst>
                <a:ext uri="{FF2B5EF4-FFF2-40B4-BE49-F238E27FC236}">
                  <a16:creationId xmlns:a16="http://schemas.microsoft.com/office/drawing/2014/main" id="{218415E2-4A9B-D76F-5204-1C9F2B9626E5}"/>
                </a:ext>
              </a:extLst>
            </p:cNvPr>
            <p:cNvSpPr/>
            <p:nvPr/>
          </p:nvSpPr>
          <p:spPr>
            <a:xfrm>
              <a:off x="6264817" y="2414353"/>
              <a:ext cx="31959" cy="373712"/>
            </a:xfrm>
            <a:custGeom>
              <a:avLst/>
              <a:gdLst/>
              <a:ahLst/>
              <a:cxnLst/>
              <a:rect l="l" t="t" r="r" b="b"/>
              <a:pathLst>
                <a:path w="1142" h="13354" extrusionOk="0">
                  <a:moveTo>
                    <a:pt x="890" y="0"/>
                  </a:moveTo>
                  <a:cubicBezTo>
                    <a:pt x="753" y="0"/>
                    <a:pt x="639" y="115"/>
                    <a:pt x="639" y="252"/>
                  </a:cubicBezTo>
                  <a:cubicBezTo>
                    <a:pt x="457" y="3812"/>
                    <a:pt x="274" y="7396"/>
                    <a:pt x="114" y="10957"/>
                  </a:cubicBezTo>
                  <a:cubicBezTo>
                    <a:pt x="69" y="11664"/>
                    <a:pt x="23" y="12395"/>
                    <a:pt x="0" y="13125"/>
                  </a:cubicBezTo>
                  <a:cubicBezTo>
                    <a:pt x="0" y="13239"/>
                    <a:pt x="114" y="13353"/>
                    <a:pt x="251" y="13353"/>
                  </a:cubicBezTo>
                  <a:cubicBezTo>
                    <a:pt x="388" y="13353"/>
                    <a:pt x="479" y="13239"/>
                    <a:pt x="479" y="13125"/>
                  </a:cubicBezTo>
                  <a:cubicBezTo>
                    <a:pt x="639" y="10044"/>
                    <a:pt x="799" y="6962"/>
                    <a:pt x="959" y="3881"/>
                  </a:cubicBezTo>
                  <a:cubicBezTo>
                    <a:pt x="1004" y="2671"/>
                    <a:pt x="1073" y="1461"/>
                    <a:pt x="1141" y="252"/>
                  </a:cubicBezTo>
                  <a:cubicBezTo>
                    <a:pt x="1141" y="115"/>
                    <a:pt x="1027" y="0"/>
                    <a:pt x="890" y="0"/>
                  </a:cubicBezTo>
                  <a:close/>
                </a:path>
              </a:pathLst>
            </a:custGeom>
            <a:solidFill>
              <a:srgbClr val="50315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7" name="Google Shape;5183;p38">
              <a:extLst>
                <a:ext uri="{FF2B5EF4-FFF2-40B4-BE49-F238E27FC236}">
                  <a16:creationId xmlns:a16="http://schemas.microsoft.com/office/drawing/2014/main" id="{07751D8A-7F18-2E3C-2253-EDCCC7BE64DC}"/>
                </a:ext>
              </a:extLst>
            </p:cNvPr>
            <p:cNvSpPr/>
            <p:nvPr/>
          </p:nvSpPr>
          <p:spPr>
            <a:xfrm>
              <a:off x="5973522" y="2186947"/>
              <a:ext cx="20485" cy="139281"/>
            </a:xfrm>
            <a:custGeom>
              <a:avLst/>
              <a:gdLst/>
              <a:ahLst/>
              <a:cxnLst/>
              <a:rect l="l" t="t" r="r" b="b"/>
              <a:pathLst>
                <a:path w="732" h="4977" extrusionOk="0">
                  <a:moveTo>
                    <a:pt x="480" y="1"/>
                  </a:moveTo>
                  <a:cubicBezTo>
                    <a:pt x="343" y="1"/>
                    <a:pt x="252" y="115"/>
                    <a:pt x="229" y="252"/>
                  </a:cubicBezTo>
                  <a:cubicBezTo>
                    <a:pt x="161" y="1827"/>
                    <a:pt x="69" y="3402"/>
                    <a:pt x="1" y="4977"/>
                  </a:cubicBezTo>
                  <a:cubicBezTo>
                    <a:pt x="92" y="4931"/>
                    <a:pt x="206" y="4908"/>
                    <a:pt x="320" y="4908"/>
                  </a:cubicBezTo>
                  <a:lnTo>
                    <a:pt x="503" y="4908"/>
                  </a:lnTo>
                  <a:cubicBezTo>
                    <a:pt x="571" y="3356"/>
                    <a:pt x="663" y="1804"/>
                    <a:pt x="731" y="252"/>
                  </a:cubicBezTo>
                  <a:cubicBezTo>
                    <a:pt x="731" y="115"/>
                    <a:pt x="617" y="1"/>
                    <a:pt x="480"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8" name="Google Shape;5184;p38">
              <a:extLst>
                <a:ext uri="{FF2B5EF4-FFF2-40B4-BE49-F238E27FC236}">
                  <a16:creationId xmlns:a16="http://schemas.microsoft.com/office/drawing/2014/main" id="{1D719BD6-6F13-B430-C40E-A304BDC8A547}"/>
                </a:ext>
              </a:extLst>
            </p:cNvPr>
            <p:cNvSpPr/>
            <p:nvPr/>
          </p:nvSpPr>
          <p:spPr>
            <a:xfrm>
              <a:off x="5960760" y="2474409"/>
              <a:ext cx="18554" cy="102845"/>
            </a:xfrm>
            <a:custGeom>
              <a:avLst/>
              <a:gdLst/>
              <a:ahLst/>
              <a:cxnLst/>
              <a:rect l="l" t="t" r="r" b="b"/>
              <a:pathLst>
                <a:path w="663" h="3675" extrusionOk="0">
                  <a:moveTo>
                    <a:pt x="183" y="0"/>
                  </a:moveTo>
                  <a:cubicBezTo>
                    <a:pt x="183" y="137"/>
                    <a:pt x="183" y="274"/>
                    <a:pt x="160" y="434"/>
                  </a:cubicBezTo>
                  <a:cubicBezTo>
                    <a:pt x="114" y="1415"/>
                    <a:pt x="69" y="2419"/>
                    <a:pt x="23" y="3424"/>
                  </a:cubicBezTo>
                  <a:cubicBezTo>
                    <a:pt x="0" y="3561"/>
                    <a:pt x="137" y="3675"/>
                    <a:pt x="251" y="3675"/>
                  </a:cubicBezTo>
                  <a:cubicBezTo>
                    <a:pt x="411" y="3675"/>
                    <a:pt x="502" y="3561"/>
                    <a:pt x="502" y="3424"/>
                  </a:cubicBezTo>
                  <a:cubicBezTo>
                    <a:pt x="571" y="2351"/>
                    <a:pt x="617" y="1278"/>
                    <a:pt x="662" y="205"/>
                  </a:cubicBezTo>
                  <a:cubicBezTo>
                    <a:pt x="639" y="205"/>
                    <a:pt x="617" y="183"/>
                    <a:pt x="617" y="137"/>
                  </a:cubicBezTo>
                  <a:cubicBezTo>
                    <a:pt x="617" y="114"/>
                    <a:pt x="617" y="91"/>
                    <a:pt x="617" y="91"/>
                  </a:cubicBezTo>
                  <a:lnTo>
                    <a:pt x="480" y="91"/>
                  </a:lnTo>
                  <a:cubicBezTo>
                    <a:pt x="388" y="68"/>
                    <a:pt x="274" y="46"/>
                    <a:pt x="183"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9" name="Google Shape;5185;p38">
              <a:extLst>
                <a:ext uri="{FF2B5EF4-FFF2-40B4-BE49-F238E27FC236}">
                  <a16:creationId xmlns:a16="http://schemas.microsoft.com/office/drawing/2014/main" id="{547F20BA-0D02-BA65-3338-3EF93B6B3857}"/>
                </a:ext>
              </a:extLst>
            </p:cNvPr>
            <p:cNvSpPr/>
            <p:nvPr/>
          </p:nvSpPr>
          <p:spPr>
            <a:xfrm>
              <a:off x="6266077" y="2738196"/>
              <a:ext cx="387760" cy="59440"/>
            </a:xfrm>
            <a:custGeom>
              <a:avLst/>
              <a:gdLst/>
              <a:ahLst/>
              <a:cxnLst/>
              <a:rect l="l" t="t" r="r" b="b"/>
              <a:pathLst>
                <a:path w="13856" h="2124" extrusionOk="0">
                  <a:moveTo>
                    <a:pt x="13559" y="1"/>
                  </a:moveTo>
                  <a:cubicBezTo>
                    <a:pt x="13536" y="1"/>
                    <a:pt x="13490" y="1"/>
                    <a:pt x="13468" y="24"/>
                  </a:cubicBezTo>
                  <a:cubicBezTo>
                    <a:pt x="13171" y="183"/>
                    <a:pt x="12874" y="320"/>
                    <a:pt x="12555" y="412"/>
                  </a:cubicBezTo>
                  <a:cubicBezTo>
                    <a:pt x="12098" y="571"/>
                    <a:pt x="11664" y="686"/>
                    <a:pt x="11208" y="777"/>
                  </a:cubicBezTo>
                  <a:cubicBezTo>
                    <a:pt x="10683" y="891"/>
                    <a:pt x="10158" y="1005"/>
                    <a:pt x="9633" y="1096"/>
                  </a:cubicBezTo>
                  <a:cubicBezTo>
                    <a:pt x="8537" y="1279"/>
                    <a:pt x="7442" y="1416"/>
                    <a:pt x="6346" y="1484"/>
                  </a:cubicBezTo>
                  <a:lnTo>
                    <a:pt x="6392" y="1484"/>
                  </a:lnTo>
                  <a:cubicBezTo>
                    <a:pt x="5912" y="1507"/>
                    <a:pt x="5433" y="1530"/>
                    <a:pt x="4977" y="1553"/>
                  </a:cubicBezTo>
                  <a:cubicBezTo>
                    <a:pt x="4474" y="1576"/>
                    <a:pt x="3995" y="1599"/>
                    <a:pt x="3493" y="1621"/>
                  </a:cubicBezTo>
                  <a:cubicBezTo>
                    <a:pt x="3306" y="1626"/>
                    <a:pt x="3118" y="1629"/>
                    <a:pt x="2929" y="1629"/>
                  </a:cubicBezTo>
                  <a:cubicBezTo>
                    <a:pt x="2175" y="1629"/>
                    <a:pt x="1411" y="1585"/>
                    <a:pt x="663" y="1439"/>
                  </a:cubicBezTo>
                  <a:cubicBezTo>
                    <a:pt x="549" y="1416"/>
                    <a:pt x="457" y="1393"/>
                    <a:pt x="366" y="1370"/>
                  </a:cubicBezTo>
                  <a:cubicBezTo>
                    <a:pt x="338" y="1361"/>
                    <a:pt x="309" y="1355"/>
                    <a:pt x="281" y="1355"/>
                  </a:cubicBezTo>
                  <a:cubicBezTo>
                    <a:pt x="241" y="1355"/>
                    <a:pt x="201" y="1366"/>
                    <a:pt x="161" y="1393"/>
                  </a:cubicBezTo>
                  <a:cubicBezTo>
                    <a:pt x="115" y="1416"/>
                    <a:pt x="69" y="1462"/>
                    <a:pt x="46" y="1530"/>
                  </a:cubicBezTo>
                  <a:cubicBezTo>
                    <a:pt x="1" y="1644"/>
                    <a:pt x="69" y="1804"/>
                    <a:pt x="183" y="1827"/>
                  </a:cubicBezTo>
                  <a:cubicBezTo>
                    <a:pt x="1142" y="2055"/>
                    <a:pt x="2123" y="2124"/>
                    <a:pt x="3105" y="2124"/>
                  </a:cubicBezTo>
                  <a:cubicBezTo>
                    <a:pt x="3607" y="2101"/>
                    <a:pt x="4086" y="2078"/>
                    <a:pt x="4589" y="2055"/>
                  </a:cubicBezTo>
                  <a:cubicBezTo>
                    <a:pt x="5091" y="2032"/>
                    <a:pt x="5570" y="2009"/>
                    <a:pt x="6072" y="1987"/>
                  </a:cubicBezTo>
                  <a:cubicBezTo>
                    <a:pt x="7122" y="1918"/>
                    <a:pt x="8172" y="1827"/>
                    <a:pt x="9222" y="1667"/>
                  </a:cubicBezTo>
                  <a:cubicBezTo>
                    <a:pt x="9747" y="1576"/>
                    <a:pt x="10272" y="1484"/>
                    <a:pt x="10774" y="1370"/>
                  </a:cubicBezTo>
                  <a:cubicBezTo>
                    <a:pt x="11254" y="1279"/>
                    <a:pt x="11733" y="1165"/>
                    <a:pt x="12212" y="1051"/>
                  </a:cubicBezTo>
                  <a:cubicBezTo>
                    <a:pt x="12714" y="891"/>
                    <a:pt x="13217" y="708"/>
                    <a:pt x="13673" y="457"/>
                  </a:cubicBezTo>
                  <a:cubicBezTo>
                    <a:pt x="13787" y="412"/>
                    <a:pt x="13856" y="252"/>
                    <a:pt x="13787" y="138"/>
                  </a:cubicBezTo>
                  <a:cubicBezTo>
                    <a:pt x="13742" y="46"/>
                    <a:pt x="13650" y="1"/>
                    <a:pt x="13559"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0" name="Google Shape;5186;p38">
              <a:extLst>
                <a:ext uri="{FF2B5EF4-FFF2-40B4-BE49-F238E27FC236}">
                  <a16:creationId xmlns:a16="http://schemas.microsoft.com/office/drawing/2014/main" id="{494AF313-FEDD-162C-ACF3-E2BC2F203A86}"/>
                </a:ext>
              </a:extLst>
            </p:cNvPr>
            <p:cNvSpPr/>
            <p:nvPr/>
          </p:nvSpPr>
          <p:spPr>
            <a:xfrm>
              <a:off x="6284603" y="2324297"/>
              <a:ext cx="387117" cy="101837"/>
            </a:xfrm>
            <a:custGeom>
              <a:avLst/>
              <a:gdLst/>
              <a:ahLst/>
              <a:cxnLst/>
              <a:rect l="l" t="t" r="r" b="b"/>
              <a:pathLst>
                <a:path w="13833" h="3639" extrusionOk="0">
                  <a:moveTo>
                    <a:pt x="13582" y="0"/>
                  </a:moveTo>
                  <a:cubicBezTo>
                    <a:pt x="13559" y="0"/>
                    <a:pt x="13513" y="0"/>
                    <a:pt x="13468" y="23"/>
                  </a:cubicBezTo>
                  <a:cubicBezTo>
                    <a:pt x="13409" y="43"/>
                    <a:pt x="13350" y="62"/>
                    <a:pt x="13291" y="82"/>
                  </a:cubicBezTo>
                  <a:lnTo>
                    <a:pt x="13291" y="82"/>
                  </a:lnTo>
                  <a:cubicBezTo>
                    <a:pt x="13296" y="79"/>
                    <a:pt x="13302" y="74"/>
                    <a:pt x="13308" y="69"/>
                  </a:cubicBezTo>
                  <a:lnTo>
                    <a:pt x="13308" y="69"/>
                  </a:lnTo>
                  <a:cubicBezTo>
                    <a:pt x="12349" y="411"/>
                    <a:pt x="11368" y="594"/>
                    <a:pt x="10386" y="776"/>
                  </a:cubicBezTo>
                  <a:cubicBezTo>
                    <a:pt x="9359" y="982"/>
                    <a:pt x="8332" y="1164"/>
                    <a:pt x="7328" y="1370"/>
                  </a:cubicBezTo>
                  <a:cubicBezTo>
                    <a:pt x="5273" y="1780"/>
                    <a:pt x="3219" y="2237"/>
                    <a:pt x="1210" y="2830"/>
                  </a:cubicBezTo>
                  <a:cubicBezTo>
                    <a:pt x="891" y="2945"/>
                    <a:pt x="548" y="3036"/>
                    <a:pt x="206" y="3150"/>
                  </a:cubicBezTo>
                  <a:cubicBezTo>
                    <a:pt x="138" y="3173"/>
                    <a:pt x="92" y="3196"/>
                    <a:pt x="46" y="3264"/>
                  </a:cubicBezTo>
                  <a:cubicBezTo>
                    <a:pt x="23" y="3310"/>
                    <a:pt x="1" y="3378"/>
                    <a:pt x="23" y="3447"/>
                  </a:cubicBezTo>
                  <a:cubicBezTo>
                    <a:pt x="23" y="3515"/>
                    <a:pt x="69" y="3561"/>
                    <a:pt x="115" y="3606"/>
                  </a:cubicBezTo>
                  <a:cubicBezTo>
                    <a:pt x="163" y="3623"/>
                    <a:pt x="212" y="3639"/>
                    <a:pt x="260" y="3639"/>
                  </a:cubicBezTo>
                  <a:cubicBezTo>
                    <a:pt x="280" y="3639"/>
                    <a:pt x="300" y="3636"/>
                    <a:pt x="320" y="3629"/>
                  </a:cubicBezTo>
                  <a:cubicBezTo>
                    <a:pt x="2306" y="2990"/>
                    <a:pt x="4337" y="2511"/>
                    <a:pt x="6369" y="2077"/>
                  </a:cubicBezTo>
                  <a:cubicBezTo>
                    <a:pt x="7396" y="1849"/>
                    <a:pt x="8423" y="1666"/>
                    <a:pt x="9450" y="1461"/>
                  </a:cubicBezTo>
                  <a:cubicBezTo>
                    <a:pt x="9952" y="1370"/>
                    <a:pt x="10455" y="1255"/>
                    <a:pt x="10957" y="1164"/>
                  </a:cubicBezTo>
                  <a:cubicBezTo>
                    <a:pt x="11436" y="1073"/>
                    <a:pt x="11938" y="982"/>
                    <a:pt x="12440" y="845"/>
                  </a:cubicBezTo>
                  <a:cubicBezTo>
                    <a:pt x="12851" y="753"/>
                    <a:pt x="13285" y="616"/>
                    <a:pt x="13696" y="457"/>
                  </a:cubicBezTo>
                  <a:cubicBezTo>
                    <a:pt x="13741" y="434"/>
                    <a:pt x="13810" y="365"/>
                    <a:pt x="13810" y="320"/>
                  </a:cubicBezTo>
                  <a:cubicBezTo>
                    <a:pt x="13833" y="251"/>
                    <a:pt x="13833" y="183"/>
                    <a:pt x="13810" y="137"/>
                  </a:cubicBezTo>
                  <a:cubicBezTo>
                    <a:pt x="13787" y="69"/>
                    <a:pt x="13719" y="23"/>
                    <a:pt x="13673"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1" name="Google Shape;5187;p38">
              <a:extLst>
                <a:ext uri="{FF2B5EF4-FFF2-40B4-BE49-F238E27FC236}">
                  <a16:creationId xmlns:a16="http://schemas.microsoft.com/office/drawing/2014/main" id="{5FDFA379-7F1D-BB2D-BB4F-8FBD1747D389}"/>
                </a:ext>
              </a:extLst>
            </p:cNvPr>
            <p:cNvSpPr/>
            <p:nvPr/>
          </p:nvSpPr>
          <p:spPr>
            <a:xfrm>
              <a:off x="6172831" y="2406042"/>
              <a:ext cx="31315" cy="356473"/>
            </a:xfrm>
            <a:custGeom>
              <a:avLst/>
              <a:gdLst/>
              <a:ahLst/>
              <a:cxnLst/>
              <a:rect l="l" t="t" r="r" b="b"/>
              <a:pathLst>
                <a:path w="1119" h="12738" extrusionOk="0">
                  <a:moveTo>
                    <a:pt x="868" y="1"/>
                  </a:moveTo>
                  <a:cubicBezTo>
                    <a:pt x="731" y="1"/>
                    <a:pt x="639" y="115"/>
                    <a:pt x="639" y="229"/>
                  </a:cubicBezTo>
                  <a:cubicBezTo>
                    <a:pt x="457" y="3447"/>
                    <a:pt x="297" y="6666"/>
                    <a:pt x="137" y="9884"/>
                  </a:cubicBezTo>
                  <a:cubicBezTo>
                    <a:pt x="92" y="10751"/>
                    <a:pt x="46" y="11619"/>
                    <a:pt x="23" y="12486"/>
                  </a:cubicBezTo>
                  <a:cubicBezTo>
                    <a:pt x="0" y="12623"/>
                    <a:pt x="137" y="12737"/>
                    <a:pt x="251" y="12737"/>
                  </a:cubicBezTo>
                  <a:cubicBezTo>
                    <a:pt x="388" y="12737"/>
                    <a:pt x="502" y="12623"/>
                    <a:pt x="502" y="12486"/>
                  </a:cubicBezTo>
                  <a:cubicBezTo>
                    <a:pt x="502" y="12463"/>
                    <a:pt x="502" y="12463"/>
                    <a:pt x="502" y="12440"/>
                  </a:cubicBezTo>
                  <a:cubicBezTo>
                    <a:pt x="639" y="10067"/>
                    <a:pt x="753" y="7693"/>
                    <a:pt x="868" y="5319"/>
                  </a:cubicBezTo>
                  <a:cubicBezTo>
                    <a:pt x="959" y="3630"/>
                    <a:pt x="1027" y="1941"/>
                    <a:pt x="1119" y="229"/>
                  </a:cubicBezTo>
                  <a:cubicBezTo>
                    <a:pt x="1119" y="115"/>
                    <a:pt x="1005" y="1"/>
                    <a:pt x="868"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2" name="Google Shape;5188;p38">
              <a:extLst>
                <a:ext uri="{FF2B5EF4-FFF2-40B4-BE49-F238E27FC236}">
                  <a16:creationId xmlns:a16="http://schemas.microsoft.com/office/drawing/2014/main" id="{F9003D18-F43F-5D13-E050-F8EF6E084A77}"/>
                </a:ext>
              </a:extLst>
            </p:cNvPr>
            <p:cNvSpPr/>
            <p:nvPr/>
          </p:nvSpPr>
          <p:spPr>
            <a:xfrm>
              <a:off x="5960760" y="2567011"/>
              <a:ext cx="225503" cy="195251"/>
            </a:xfrm>
            <a:custGeom>
              <a:avLst/>
              <a:gdLst/>
              <a:ahLst/>
              <a:cxnLst/>
              <a:rect l="l" t="t" r="r" b="b"/>
              <a:pathLst>
                <a:path w="8058" h="6977" extrusionOk="0">
                  <a:moveTo>
                    <a:pt x="4132" y="3904"/>
                  </a:moveTo>
                  <a:lnTo>
                    <a:pt x="4132" y="3904"/>
                  </a:lnTo>
                  <a:cubicBezTo>
                    <a:pt x="4139" y="3910"/>
                    <a:pt x="4147" y="3916"/>
                    <a:pt x="4154" y="3923"/>
                  </a:cubicBezTo>
                  <a:lnTo>
                    <a:pt x="4154" y="3923"/>
                  </a:lnTo>
                  <a:cubicBezTo>
                    <a:pt x="4152" y="3904"/>
                    <a:pt x="4132" y="3904"/>
                    <a:pt x="4132" y="3904"/>
                  </a:cubicBezTo>
                  <a:close/>
                  <a:moveTo>
                    <a:pt x="251" y="1"/>
                  </a:moveTo>
                  <a:cubicBezTo>
                    <a:pt x="183" y="1"/>
                    <a:pt x="114" y="23"/>
                    <a:pt x="92" y="46"/>
                  </a:cubicBezTo>
                  <a:cubicBezTo>
                    <a:pt x="23" y="92"/>
                    <a:pt x="0" y="160"/>
                    <a:pt x="0" y="229"/>
                  </a:cubicBezTo>
                  <a:cubicBezTo>
                    <a:pt x="0" y="297"/>
                    <a:pt x="23" y="343"/>
                    <a:pt x="69" y="412"/>
                  </a:cubicBezTo>
                  <a:cubicBezTo>
                    <a:pt x="1096" y="1804"/>
                    <a:pt x="2351" y="3036"/>
                    <a:pt x="3698" y="4178"/>
                  </a:cubicBezTo>
                  <a:cubicBezTo>
                    <a:pt x="4017" y="4452"/>
                    <a:pt x="4360" y="4726"/>
                    <a:pt x="4702" y="4999"/>
                  </a:cubicBezTo>
                  <a:cubicBezTo>
                    <a:pt x="5022" y="5250"/>
                    <a:pt x="5341" y="5502"/>
                    <a:pt x="5661" y="5753"/>
                  </a:cubicBezTo>
                  <a:cubicBezTo>
                    <a:pt x="5980" y="6027"/>
                    <a:pt x="6323" y="6255"/>
                    <a:pt x="6665" y="6483"/>
                  </a:cubicBezTo>
                  <a:cubicBezTo>
                    <a:pt x="6848" y="6574"/>
                    <a:pt x="7030" y="6688"/>
                    <a:pt x="7213" y="6757"/>
                  </a:cubicBezTo>
                  <a:cubicBezTo>
                    <a:pt x="7373" y="6848"/>
                    <a:pt x="7533" y="6917"/>
                    <a:pt x="7715" y="6962"/>
                  </a:cubicBezTo>
                  <a:cubicBezTo>
                    <a:pt x="7739" y="6972"/>
                    <a:pt x="7765" y="6976"/>
                    <a:pt x="7791" y="6976"/>
                  </a:cubicBezTo>
                  <a:cubicBezTo>
                    <a:pt x="7890" y="6976"/>
                    <a:pt x="7994" y="6911"/>
                    <a:pt x="8012" y="6803"/>
                  </a:cubicBezTo>
                  <a:cubicBezTo>
                    <a:pt x="8058" y="6666"/>
                    <a:pt x="7989" y="6529"/>
                    <a:pt x="7852" y="6483"/>
                  </a:cubicBezTo>
                  <a:cubicBezTo>
                    <a:pt x="7715" y="6460"/>
                    <a:pt x="7578" y="6392"/>
                    <a:pt x="7441" y="6323"/>
                  </a:cubicBezTo>
                  <a:cubicBezTo>
                    <a:pt x="6825" y="6027"/>
                    <a:pt x="6277" y="5616"/>
                    <a:pt x="5729" y="5205"/>
                  </a:cubicBezTo>
                  <a:cubicBezTo>
                    <a:pt x="5478" y="4999"/>
                    <a:pt x="5227" y="4794"/>
                    <a:pt x="4953" y="4589"/>
                  </a:cubicBezTo>
                  <a:cubicBezTo>
                    <a:pt x="4687" y="4367"/>
                    <a:pt x="4421" y="4145"/>
                    <a:pt x="4154" y="3923"/>
                  </a:cubicBezTo>
                  <a:lnTo>
                    <a:pt x="4154" y="3923"/>
                  </a:lnTo>
                  <a:cubicBezTo>
                    <a:pt x="4154" y="3924"/>
                    <a:pt x="4154" y="3925"/>
                    <a:pt x="4154" y="3927"/>
                  </a:cubicBezTo>
                  <a:cubicBezTo>
                    <a:pt x="2785" y="2763"/>
                    <a:pt x="1484" y="1507"/>
                    <a:pt x="434" y="69"/>
                  </a:cubicBezTo>
                  <a:cubicBezTo>
                    <a:pt x="388" y="23"/>
                    <a:pt x="320" y="1"/>
                    <a:pt x="251"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3" name="Google Shape;5189;p38">
              <a:extLst>
                <a:ext uri="{FF2B5EF4-FFF2-40B4-BE49-F238E27FC236}">
                  <a16:creationId xmlns:a16="http://schemas.microsoft.com/office/drawing/2014/main" id="{62B4DD1F-87DB-A484-1539-84237F624B2C}"/>
                </a:ext>
              </a:extLst>
            </p:cNvPr>
            <p:cNvSpPr/>
            <p:nvPr/>
          </p:nvSpPr>
          <p:spPr>
            <a:xfrm>
              <a:off x="5983120" y="2187591"/>
              <a:ext cx="221669" cy="230261"/>
            </a:xfrm>
            <a:custGeom>
              <a:avLst/>
              <a:gdLst/>
              <a:ahLst/>
              <a:cxnLst/>
              <a:rect l="l" t="t" r="r" b="b"/>
              <a:pathLst>
                <a:path w="7921" h="8228" extrusionOk="0">
                  <a:moveTo>
                    <a:pt x="251" y="0"/>
                  </a:moveTo>
                  <a:cubicBezTo>
                    <a:pt x="183" y="0"/>
                    <a:pt x="114" y="23"/>
                    <a:pt x="69" y="69"/>
                  </a:cubicBezTo>
                  <a:cubicBezTo>
                    <a:pt x="23" y="115"/>
                    <a:pt x="0" y="160"/>
                    <a:pt x="0" y="229"/>
                  </a:cubicBezTo>
                  <a:cubicBezTo>
                    <a:pt x="0" y="297"/>
                    <a:pt x="23" y="366"/>
                    <a:pt x="69" y="411"/>
                  </a:cubicBezTo>
                  <a:cubicBezTo>
                    <a:pt x="1392" y="1575"/>
                    <a:pt x="2671" y="2785"/>
                    <a:pt x="3903" y="4041"/>
                  </a:cubicBezTo>
                  <a:cubicBezTo>
                    <a:pt x="4520" y="4657"/>
                    <a:pt x="5113" y="5319"/>
                    <a:pt x="5706" y="5958"/>
                  </a:cubicBezTo>
                  <a:cubicBezTo>
                    <a:pt x="5980" y="6277"/>
                    <a:pt x="6254" y="6620"/>
                    <a:pt x="6551" y="6939"/>
                  </a:cubicBezTo>
                  <a:cubicBezTo>
                    <a:pt x="6825" y="7282"/>
                    <a:pt x="7122" y="7624"/>
                    <a:pt x="7373" y="7989"/>
                  </a:cubicBezTo>
                  <a:lnTo>
                    <a:pt x="7350" y="7944"/>
                  </a:lnTo>
                  <a:lnTo>
                    <a:pt x="7350" y="7944"/>
                  </a:lnTo>
                  <a:cubicBezTo>
                    <a:pt x="7373" y="7989"/>
                    <a:pt x="7418" y="8035"/>
                    <a:pt x="7441" y="8081"/>
                  </a:cubicBezTo>
                  <a:cubicBezTo>
                    <a:pt x="7487" y="8149"/>
                    <a:pt x="7510" y="8195"/>
                    <a:pt x="7578" y="8218"/>
                  </a:cubicBezTo>
                  <a:cubicBezTo>
                    <a:pt x="7598" y="8224"/>
                    <a:pt x="7618" y="8227"/>
                    <a:pt x="7638" y="8227"/>
                  </a:cubicBezTo>
                  <a:cubicBezTo>
                    <a:pt x="7687" y="8227"/>
                    <a:pt x="7735" y="8211"/>
                    <a:pt x="7784" y="8195"/>
                  </a:cubicBezTo>
                  <a:cubicBezTo>
                    <a:pt x="7829" y="8172"/>
                    <a:pt x="7875" y="8103"/>
                    <a:pt x="7898" y="8058"/>
                  </a:cubicBezTo>
                  <a:cubicBezTo>
                    <a:pt x="7920" y="7989"/>
                    <a:pt x="7920" y="7921"/>
                    <a:pt x="7875" y="7852"/>
                  </a:cubicBezTo>
                  <a:cubicBezTo>
                    <a:pt x="7647" y="7487"/>
                    <a:pt x="7350" y="7145"/>
                    <a:pt x="7053" y="6780"/>
                  </a:cubicBezTo>
                  <a:cubicBezTo>
                    <a:pt x="6779" y="6437"/>
                    <a:pt x="6483" y="6118"/>
                    <a:pt x="6186" y="5775"/>
                  </a:cubicBezTo>
                  <a:cubicBezTo>
                    <a:pt x="5592" y="5091"/>
                    <a:pt x="4976" y="4429"/>
                    <a:pt x="4337" y="3789"/>
                  </a:cubicBezTo>
                  <a:cubicBezTo>
                    <a:pt x="3082" y="2511"/>
                    <a:pt x="1780" y="1279"/>
                    <a:pt x="434" y="92"/>
                  </a:cubicBezTo>
                  <a:cubicBezTo>
                    <a:pt x="365" y="46"/>
                    <a:pt x="320" y="0"/>
                    <a:pt x="251"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4" name="Google Shape;5190;p38">
              <a:extLst>
                <a:ext uri="{FF2B5EF4-FFF2-40B4-BE49-F238E27FC236}">
                  <a16:creationId xmlns:a16="http://schemas.microsoft.com/office/drawing/2014/main" id="{AA19235E-42F8-22E3-88CF-786AD4A86196}"/>
                </a:ext>
              </a:extLst>
            </p:cNvPr>
            <p:cNvSpPr/>
            <p:nvPr/>
          </p:nvSpPr>
          <p:spPr>
            <a:xfrm>
              <a:off x="6174734" y="2750985"/>
              <a:ext cx="103517" cy="41530"/>
            </a:xfrm>
            <a:custGeom>
              <a:avLst/>
              <a:gdLst/>
              <a:ahLst/>
              <a:cxnLst/>
              <a:rect l="l" t="t" r="r" b="b"/>
              <a:pathLst>
                <a:path w="3699" h="1484" extrusionOk="0">
                  <a:moveTo>
                    <a:pt x="275" y="0"/>
                  </a:moveTo>
                  <a:cubicBezTo>
                    <a:pt x="206" y="0"/>
                    <a:pt x="160" y="23"/>
                    <a:pt x="115" y="69"/>
                  </a:cubicBezTo>
                  <a:cubicBezTo>
                    <a:pt x="24" y="137"/>
                    <a:pt x="1" y="297"/>
                    <a:pt x="92" y="411"/>
                  </a:cubicBezTo>
                  <a:cubicBezTo>
                    <a:pt x="503" y="868"/>
                    <a:pt x="1073" y="1164"/>
                    <a:pt x="1667" y="1347"/>
                  </a:cubicBezTo>
                  <a:cubicBezTo>
                    <a:pt x="1987" y="1438"/>
                    <a:pt x="2306" y="1484"/>
                    <a:pt x="2626" y="1484"/>
                  </a:cubicBezTo>
                  <a:cubicBezTo>
                    <a:pt x="2922" y="1484"/>
                    <a:pt x="3242" y="1438"/>
                    <a:pt x="3539" y="1324"/>
                  </a:cubicBezTo>
                  <a:cubicBezTo>
                    <a:pt x="3653" y="1256"/>
                    <a:pt x="3698" y="1096"/>
                    <a:pt x="3653" y="982"/>
                  </a:cubicBezTo>
                  <a:cubicBezTo>
                    <a:pt x="3602" y="897"/>
                    <a:pt x="3514" y="850"/>
                    <a:pt x="3415" y="850"/>
                  </a:cubicBezTo>
                  <a:cubicBezTo>
                    <a:pt x="3381" y="850"/>
                    <a:pt x="3346" y="856"/>
                    <a:pt x="3310" y="868"/>
                  </a:cubicBezTo>
                  <a:cubicBezTo>
                    <a:pt x="3288" y="891"/>
                    <a:pt x="3242" y="891"/>
                    <a:pt x="3196" y="913"/>
                  </a:cubicBezTo>
                  <a:cubicBezTo>
                    <a:pt x="3036" y="959"/>
                    <a:pt x="2877" y="982"/>
                    <a:pt x="2717" y="982"/>
                  </a:cubicBezTo>
                  <a:cubicBezTo>
                    <a:pt x="2656" y="988"/>
                    <a:pt x="2593" y="991"/>
                    <a:pt x="2529" y="991"/>
                  </a:cubicBezTo>
                  <a:cubicBezTo>
                    <a:pt x="2356" y="991"/>
                    <a:pt x="2176" y="970"/>
                    <a:pt x="2009" y="936"/>
                  </a:cubicBezTo>
                  <a:cubicBezTo>
                    <a:pt x="1713" y="845"/>
                    <a:pt x="1439" y="754"/>
                    <a:pt x="1165" y="617"/>
                  </a:cubicBezTo>
                  <a:cubicBezTo>
                    <a:pt x="937" y="503"/>
                    <a:pt x="754" y="366"/>
                    <a:pt x="571" y="206"/>
                  </a:cubicBezTo>
                  <a:cubicBezTo>
                    <a:pt x="526" y="160"/>
                    <a:pt x="503" y="137"/>
                    <a:pt x="457" y="92"/>
                  </a:cubicBezTo>
                  <a:cubicBezTo>
                    <a:pt x="412" y="46"/>
                    <a:pt x="343" y="0"/>
                    <a:pt x="275" y="0"/>
                  </a:cubicBezTo>
                  <a:close/>
                </a:path>
              </a:pathLst>
            </a:custGeom>
            <a:solidFill>
              <a:srgbClr val="50315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5" name="Google Shape;5191;p38">
              <a:extLst>
                <a:ext uri="{FF2B5EF4-FFF2-40B4-BE49-F238E27FC236}">
                  <a16:creationId xmlns:a16="http://schemas.microsoft.com/office/drawing/2014/main" id="{D2404E62-3E24-FFB8-7E66-D5870748B6ED}"/>
                </a:ext>
              </a:extLst>
            </p:cNvPr>
            <p:cNvSpPr/>
            <p:nvPr/>
          </p:nvSpPr>
          <p:spPr>
            <a:xfrm>
              <a:off x="6194547" y="2405398"/>
              <a:ext cx="102229" cy="29972"/>
            </a:xfrm>
            <a:custGeom>
              <a:avLst/>
              <a:gdLst/>
              <a:ahLst/>
              <a:cxnLst/>
              <a:rect l="l" t="t" r="r" b="b"/>
              <a:pathLst>
                <a:path w="3653" h="1071" extrusionOk="0">
                  <a:moveTo>
                    <a:pt x="251" y="1"/>
                  </a:moveTo>
                  <a:cubicBezTo>
                    <a:pt x="229" y="1"/>
                    <a:pt x="183" y="24"/>
                    <a:pt x="160" y="47"/>
                  </a:cubicBezTo>
                  <a:cubicBezTo>
                    <a:pt x="92" y="69"/>
                    <a:pt x="46" y="115"/>
                    <a:pt x="23" y="183"/>
                  </a:cubicBezTo>
                  <a:cubicBezTo>
                    <a:pt x="0" y="229"/>
                    <a:pt x="0" y="298"/>
                    <a:pt x="23" y="366"/>
                  </a:cubicBezTo>
                  <a:cubicBezTo>
                    <a:pt x="69" y="435"/>
                    <a:pt x="114" y="457"/>
                    <a:pt x="160" y="480"/>
                  </a:cubicBezTo>
                  <a:cubicBezTo>
                    <a:pt x="685" y="754"/>
                    <a:pt x="1210" y="960"/>
                    <a:pt x="1803" y="1051"/>
                  </a:cubicBezTo>
                  <a:cubicBezTo>
                    <a:pt x="1913" y="1064"/>
                    <a:pt x="2023" y="1070"/>
                    <a:pt x="2132" y="1070"/>
                  </a:cubicBezTo>
                  <a:cubicBezTo>
                    <a:pt x="2592" y="1070"/>
                    <a:pt x="3046" y="957"/>
                    <a:pt x="3470" y="754"/>
                  </a:cubicBezTo>
                  <a:cubicBezTo>
                    <a:pt x="3584" y="686"/>
                    <a:pt x="3652" y="549"/>
                    <a:pt x="3584" y="435"/>
                  </a:cubicBezTo>
                  <a:cubicBezTo>
                    <a:pt x="3550" y="332"/>
                    <a:pt x="3451" y="280"/>
                    <a:pt x="3356" y="280"/>
                  </a:cubicBezTo>
                  <a:cubicBezTo>
                    <a:pt x="3324" y="280"/>
                    <a:pt x="3293" y="286"/>
                    <a:pt x="3264" y="298"/>
                  </a:cubicBezTo>
                  <a:cubicBezTo>
                    <a:pt x="3127" y="366"/>
                    <a:pt x="2990" y="412"/>
                    <a:pt x="2853" y="457"/>
                  </a:cubicBezTo>
                  <a:cubicBezTo>
                    <a:pt x="2671" y="526"/>
                    <a:pt x="2443" y="572"/>
                    <a:pt x="2237" y="572"/>
                  </a:cubicBezTo>
                  <a:cubicBezTo>
                    <a:pt x="2009" y="572"/>
                    <a:pt x="1803" y="549"/>
                    <a:pt x="1575" y="503"/>
                  </a:cubicBezTo>
                  <a:cubicBezTo>
                    <a:pt x="1142" y="412"/>
                    <a:pt x="731" y="229"/>
                    <a:pt x="343" y="24"/>
                  </a:cubicBezTo>
                  <a:cubicBezTo>
                    <a:pt x="320" y="24"/>
                    <a:pt x="297" y="1"/>
                    <a:pt x="251" y="1"/>
                  </a:cubicBezTo>
                  <a:close/>
                </a:path>
              </a:pathLst>
            </a:custGeom>
            <a:solidFill>
              <a:srgbClr val="50315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6" name="Google Shape;5192;p38">
              <a:extLst>
                <a:ext uri="{FF2B5EF4-FFF2-40B4-BE49-F238E27FC236}">
                  <a16:creationId xmlns:a16="http://schemas.microsoft.com/office/drawing/2014/main" id="{24AB76C4-0E69-9C23-2041-EA59B16959D9}"/>
                </a:ext>
              </a:extLst>
            </p:cNvPr>
            <p:cNvSpPr/>
            <p:nvPr/>
          </p:nvSpPr>
          <p:spPr>
            <a:xfrm>
              <a:off x="6682549" y="2580444"/>
              <a:ext cx="103517" cy="130326"/>
            </a:xfrm>
            <a:custGeom>
              <a:avLst/>
              <a:gdLst/>
              <a:ahLst/>
              <a:cxnLst/>
              <a:rect l="l" t="t" r="r" b="b"/>
              <a:pathLst>
                <a:path w="3699" h="4657" extrusionOk="0">
                  <a:moveTo>
                    <a:pt x="2101" y="3675"/>
                  </a:moveTo>
                  <a:cubicBezTo>
                    <a:pt x="2099" y="3675"/>
                    <a:pt x="2078" y="3676"/>
                    <a:pt x="2078" y="3698"/>
                  </a:cubicBezTo>
                  <a:cubicBezTo>
                    <a:pt x="2086" y="3690"/>
                    <a:pt x="2093" y="3682"/>
                    <a:pt x="2101" y="3675"/>
                  </a:cubicBezTo>
                  <a:close/>
                  <a:moveTo>
                    <a:pt x="2397" y="0"/>
                  </a:moveTo>
                  <a:cubicBezTo>
                    <a:pt x="2329" y="0"/>
                    <a:pt x="2261" y="0"/>
                    <a:pt x="2192" y="23"/>
                  </a:cubicBezTo>
                  <a:cubicBezTo>
                    <a:pt x="2009" y="46"/>
                    <a:pt x="1850" y="114"/>
                    <a:pt x="1690" y="228"/>
                  </a:cubicBezTo>
                  <a:cubicBezTo>
                    <a:pt x="1576" y="297"/>
                    <a:pt x="1553" y="457"/>
                    <a:pt x="1644" y="571"/>
                  </a:cubicBezTo>
                  <a:cubicBezTo>
                    <a:pt x="1683" y="635"/>
                    <a:pt x="1750" y="663"/>
                    <a:pt x="1822" y="663"/>
                  </a:cubicBezTo>
                  <a:cubicBezTo>
                    <a:pt x="1878" y="663"/>
                    <a:pt x="1937" y="646"/>
                    <a:pt x="1987" y="616"/>
                  </a:cubicBezTo>
                  <a:cubicBezTo>
                    <a:pt x="1987" y="616"/>
                    <a:pt x="2009" y="593"/>
                    <a:pt x="2032" y="593"/>
                  </a:cubicBezTo>
                  <a:cubicBezTo>
                    <a:pt x="2101" y="548"/>
                    <a:pt x="2169" y="525"/>
                    <a:pt x="2238" y="502"/>
                  </a:cubicBezTo>
                  <a:cubicBezTo>
                    <a:pt x="2306" y="502"/>
                    <a:pt x="2352" y="479"/>
                    <a:pt x="2420" y="479"/>
                  </a:cubicBezTo>
                  <a:cubicBezTo>
                    <a:pt x="2489" y="502"/>
                    <a:pt x="2534" y="502"/>
                    <a:pt x="2603" y="525"/>
                  </a:cubicBezTo>
                  <a:cubicBezTo>
                    <a:pt x="2671" y="548"/>
                    <a:pt x="2717" y="571"/>
                    <a:pt x="2786" y="593"/>
                  </a:cubicBezTo>
                  <a:cubicBezTo>
                    <a:pt x="2854" y="639"/>
                    <a:pt x="2900" y="662"/>
                    <a:pt x="2945" y="708"/>
                  </a:cubicBezTo>
                  <a:cubicBezTo>
                    <a:pt x="2991" y="776"/>
                    <a:pt x="3037" y="822"/>
                    <a:pt x="3059" y="890"/>
                  </a:cubicBezTo>
                  <a:cubicBezTo>
                    <a:pt x="3105" y="981"/>
                    <a:pt x="3151" y="1050"/>
                    <a:pt x="3174" y="1141"/>
                  </a:cubicBezTo>
                  <a:cubicBezTo>
                    <a:pt x="3196" y="1255"/>
                    <a:pt x="3196" y="1370"/>
                    <a:pt x="3196" y="1484"/>
                  </a:cubicBezTo>
                  <a:cubicBezTo>
                    <a:pt x="3196" y="1666"/>
                    <a:pt x="3151" y="1849"/>
                    <a:pt x="3105" y="2031"/>
                  </a:cubicBezTo>
                  <a:cubicBezTo>
                    <a:pt x="3014" y="2328"/>
                    <a:pt x="2877" y="2625"/>
                    <a:pt x="2694" y="2899"/>
                  </a:cubicBezTo>
                  <a:cubicBezTo>
                    <a:pt x="2539" y="3187"/>
                    <a:pt x="2341" y="3431"/>
                    <a:pt x="2101" y="3675"/>
                  </a:cubicBezTo>
                  <a:lnTo>
                    <a:pt x="2101" y="3675"/>
                  </a:lnTo>
                  <a:cubicBezTo>
                    <a:pt x="2101" y="3675"/>
                    <a:pt x="2101" y="3675"/>
                    <a:pt x="2101" y="3675"/>
                  </a:cubicBezTo>
                  <a:lnTo>
                    <a:pt x="2101" y="3675"/>
                  </a:lnTo>
                  <a:cubicBezTo>
                    <a:pt x="2101" y="3675"/>
                    <a:pt x="2078" y="3698"/>
                    <a:pt x="2078" y="3698"/>
                  </a:cubicBezTo>
                  <a:cubicBezTo>
                    <a:pt x="2032" y="3743"/>
                    <a:pt x="1987" y="3766"/>
                    <a:pt x="1941" y="3812"/>
                  </a:cubicBezTo>
                  <a:cubicBezTo>
                    <a:pt x="1872" y="3880"/>
                    <a:pt x="1804" y="3926"/>
                    <a:pt x="1713" y="3972"/>
                  </a:cubicBezTo>
                  <a:cubicBezTo>
                    <a:pt x="1713" y="3972"/>
                    <a:pt x="1713" y="3994"/>
                    <a:pt x="1713" y="3994"/>
                  </a:cubicBezTo>
                  <a:lnTo>
                    <a:pt x="1690" y="3994"/>
                  </a:lnTo>
                  <a:cubicBezTo>
                    <a:pt x="1690" y="3994"/>
                    <a:pt x="1667" y="4017"/>
                    <a:pt x="1667" y="4017"/>
                  </a:cubicBezTo>
                  <a:cubicBezTo>
                    <a:pt x="1621" y="4040"/>
                    <a:pt x="1599" y="4040"/>
                    <a:pt x="1576" y="4063"/>
                  </a:cubicBezTo>
                  <a:cubicBezTo>
                    <a:pt x="1530" y="4086"/>
                    <a:pt x="1484" y="4086"/>
                    <a:pt x="1439" y="4109"/>
                  </a:cubicBezTo>
                  <a:cubicBezTo>
                    <a:pt x="1393" y="4131"/>
                    <a:pt x="1370" y="4131"/>
                    <a:pt x="1348" y="4131"/>
                  </a:cubicBezTo>
                  <a:cubicBezTo>
                    <a:pt x="1279" y="4154"/>
                    <a:pt x="1211" y="4154"/>
                    <a:pt x="1142" y="4154"/>
                  </a:cubicBezTo>
                  <a:cubicBezTo>
                    <a:pt x="1074" y="4154"/>
                    <a:pt x="1005" y="4154"/>
                    <a:pt x="959" y="4131"/>
                  </a:cubicBezTo>
                  <a:cubicBezTo>
                    <a:pt x="914" y="4109"/>
                    <a:pt x="868" y="4109"/>
                    <a:pt x="800" y="4086"/>
                  </a:cubicBezTo>
                  <a:cubicBezTo>
                    <a:pt x="754" y="4040"/>
                    <a:pt x="708" y="3994"/>
                    <a:pt x="663" y="3972"/>
                  </a:cubicBezTo>
                  <a:cubicBezTo>
                    <a:pt x="640" y="3926"/>
                    <a:pt x="594" y="3880"/>
                    <a:pt x="571" y="3835"/>
                  </a:cubicBezTo>
                  <a:cubicBezTo>
                    <a:pt x="549" y="3789"/>
                    <a:pt x="526" y="3743"/>
                    <a:pt x="526" y="3698"/>
                  </a:cubicBezTo>
                  <a:cubicBezTo>
                    <a:pt x="526" y="3675"/>
                    <a:pt x="503" y="3652"/>
                    <a:pt x="503" y="3606"/>
                  </a:cubicBezTo>
                  <a:cubicBezTo>
                    <a:pt x="503" y="3584"/>
                    <a:pt x="526" y="3561"/>
                    <a:pt x="526" y="3515"/>
                  </a:cubicBezTo>
                  <a:cubicBezTo>
                    <a:pt x="549" y="3378"/>
                    <a:pt x="457" y="3264"/>
                    <a:pt x="320" y="3241"/>
                  </a:cubicBezTo>
                  <a:cubicBezTo>
                    <a:pt x="306" y="3239"/>
                    <a:pt x="292" y="3238"/>
                    <a:pt x="279" y="3238"/>
                  </a:cubicBezTo>
                  <a:cubicBezTo>
                    <a:pt x="161" y="3238"/>
                    <a:pt x="67" y="3324"/>
                    <a:pt x="46" y="3447"/>
                  </a:cubicBezTo>
                  <a:cubicBezTo>
                    <a:pt x="1" y="3629"/>
                    <a:pt x="24" y="3835"/>
                    <a:pt x="115" y="4017"/>
                  </a:cubicBezTo>
                  <a:cubicBezTo>
                    <a:pt x="183" y="4200"/>
                    <a:pt x="320" y="4337"/>
                    <a:pt x="480" y="4451"/>
                  </a:cubicBezTo>
                  <a:cubicBezTo>
                    <a:pt x="663" y="4565"/>
                    <a:pt x="845" y="4634"/>
                    <a:pt x="1051" y="4656"/>
                  </a:cubicBezTo>
                  <a:cubicBezTo>
                    <a:pt x="1256" y="4656"/>
                    <a:pt x="1484" y="4611"/>
                    <a:pt x="1667" y="4542"/>
                  </a:cubicBezTo>
                  <a:cubicBezTo>
                    <a:pt x="1713" y="4542"/>
                    <a:pt x="1736" y="4519"/>
                    <a:pt x="1781" y="4497"/>
                  </a:cubicBezTo>
                  <a:cubicBezTo>
                    <a:pt x="1895" y="4428"/>
                    <a:pt x="2032" y="4360"/>
                    <a:pt x="2192" y="4246"/>
                  </a:cubicBezTo>
                  <a:cubicBezTo>
                    <a:pt x="2215" y="4223"/>
                    <a:pt x="2215" y="4223"/>
                    <a:pt x="2215" y="4223"/>
                  </a:cubicBezTo>
                  <a:cubicBezTo>
                    <a:pt x="2375" y="4086"/>
                    <a:pt x="2534" y="3949"/>
                    <a:pt x="2671" y="3789"/>
                  </a:cubicBezTo>
                  <a:cubicBezTo>
                    <a:pt x="2900" y="3515"/>
                    <a:pt x="3105" y="3218"/>
                    <a:pt x="3265" y="2899"/>
                  </a:cubicBezTo>
                  <a:cubicBezTo>
                    <a:pt x="3470" y="2556"/>
                    <a:pt x="3607" y="2168"/>
                    <a:pt x="3653" y="1803"/>
                  </a:cubicBezTo>
                  <a:cubicBezTo>
                    <a:pt x="3676" y="1689"/>
                    <a:pt x="3699" y="1598"/>
                    <a:pt x="3699" y="1484"/>
                  </a:cubicBezTo>
                  <a:lnTo>
                    <a:pt x="3676" y="1484"/>
                  </a:lnTo>
                  <a:cubicBezTo>
                    <a:pt x="3676" y="1301"/>
                    <a:pt x="3653" y="1096"/>
                    <a:pt x="3607" y="936"/>
                  </a:cubicBezTo>
                  <a:cubicBezTo>
                    <a:pt x="3584" y="845"/>
                    <a:pt x="3562" y="776"/>
                    <a:pt x="3516" y="708"/>
                  </a:cubicBezTo>
                  <a:cubicBezTo>
                    <a:pt x="3356" y="365"/>
                    <a:pt x="3059" y="137"/>
                    <a:pt x="2694" y="46"/>
                  </a:cubicBezTo>
                  <a:cubicBezTo>
                    <a:pt x="2603" y="0"/>
                    <a:pt x="2489" y="0"/>
                    <a:pt x="2397"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7" name="Google Shape;5193;p38">
              <a:extLst>
                <a:ext uri="{FF2B5EF4-FFF2-40B4-BE49-F238E27FC236}">
                  <a16:creationId xmlns:a16="http://schemas.microsoft.com/office/drawing/2014/main" id="{744735B6-FA77-C8FA-4A55-FC57C52ABD2B}"/>
                </a:ext>
              </a:extLst>
            </p:cNvPr>
            <p:cNvSpPr/>
            <p:nvPr/>
          </p:nvSpPr>
          <p:spPr>
            <a:xfrm>
              <a:off x="6554798" y="2621302"/>
              <a:ext cx="141212" cy="72285"/>
            </a:xfrm>
            <a:custGeom>
              <a:avLst/>
              <a:gdLst/>
              <a:ahLst/>
              <a:cxnLst/>
              <a:rect l="l" t="t" r="r" b="b"/>
              <a:pathLst>
                <a:path w="5046" h="2583" extrusionOk="0">
                  <a:moveTo>
                    <a:pt x="1462" y="1"/>
                  </a:moveTo>
                  <a:cubicBezTo>
                    <a:pt x="1325" y="1"/>
                    <a:pt x="1188" y="24"/>
                    <a:pt x="1051" y="46"/>
                  </a:cubicBezTo>
                  <a:cubicBezTo>
                    <a:pt x="959" y="46"/>
                    <a:pt x="868" y="69"/>
                    <a:pt x="777" y="115"/>
                  </a:cubicBezTo>
                  <a:cubicBezTo>
                    <a:pt x="686" y="138"/>
                    <a:pt x="594" y="183"/>
                    <a:pt x="526" y="229"/>
                  </a:cubicBezTo>
                  <a:cubicBezTo>
                    <a:pt x="275" y="389"/>
                    <a:pt x="46" y="617"/>
                    <a:pt x="24" y="937"/>
                  </a:cubicBezTo>
                  <a:cubicBezTo>
                    <a:pt x="1" y="1233"/>
                    <a:pt x="161" y="1484"/>
                    <a:pt x="343" y="1713"/>
                  </a:cubicBezTo>
                  <a:cubicBezTo>
                    <a:pt x="549" y="1918"/>
                    <a:pt x="800" y="2101"/>
                    <a:pt x="1051" y="2238"/>
                  </a:cubicBezTo>
                  <a:cubicBezTo>
                    <a:pt x="1370" y="2420"/>
                    <a:pt x="1735" y="2512"/>
                    <a:pt x="2078" y="2557"/>
                  </a:cubicBezTo>
                  <a:cubicBezTo>
                    <a:pt x="2224" y="2575"/>
                    <a:pt x="2370" y="2583"/>
                    <a:pt x="2514" y="2583"/>
                  </a:cubicBezTo>
                  <a:cubicBezTo>
                    <a:pt x="3293" y="2583"/>
                    <a:pt x="4047" y="2357"/>
                    <a:pt x="4817" y="2261"/>
                  </a:cubicBezTo>
                  <a:cubicBezTo>
                    <a:pt x="4954" y="2238"/>
                    <a:pt x="5045" y="2124"/>
                    <a:pt x="5045" y="1987"/>
                  </a:cubicBezTo>
                  <a:cubicBezTo>
                    <a:pt x="5022" y="1872"/>
                    <a:pt x="4908" y="1758"/>
                    <a:pt x="4771" y="1758"/>
                  </a:cubicBezTo>
                  <a:cubicBezTo>
                    <a:pt x="4010" y="1867"/>
                    <a:pt x="3249" y="2080"/>
                    <a:pt x="2468" y="2080"/>
                  </a:cubicBezTo>
                  <a:cubicBezTo>
                    <a:pt x="2429" y="2080"/>
                    <a:pt x="2390" y="2079"/>
                    <a:pt x="2352" y="2078"/>
                  </a:cubicBezTo>
                  <a:lnTo>
                    <a:pt x="2420" y="2078"/>
                  </a:lnTo>
                  <a:cubicBezTo>
                    <a:pt x="2169" y="2078"/>
                    <a:pt x="1918" y="2032"/>
                    <a:pt x="1667" y="1964"/>
                  </a:cubicBezTo>
                  <a:cubicBezTo>
                    <a:pt x="1462" y="1895"/>
                    <a:pt x="1279" y="1804"/>
                    <a:pt x="1096" y="1690"/>
                  </a:cubicBezTo>
                  <a:cubicBezTo>
                    <a:pt x="959" y="1599"/>
                    <a:pt x="822" y="1484"/>
                    <a:pt x="708" y="1370"/>
                  </a:cubicBezTo>
                  <a:cubicBezTo>
                    <a:pt x="640" y="1302"/>
                    <a:pt x="594" y="1233"/>
                    <a:pt x="549" y="1165"/>
                  </a:cubicBezTo>
                  <a:cubicBezTo>
                    <a:pt x="549" y="1119"/>
                    <a:pt x="526" y="1096"/>
                    <a:pt x="526" y="1051"/>
                  </a:cubicBezTo>
                  <a:cubicBezTo>
                    <a:pt x="526" y="1028"/>
                    <a:pt x="526" y="1005"/>
                    <a:pt x="503" y="982"/>
                  </a:cubicBezTo>
                  <a:cubicBezTo>
                    <a:pt x="526" y="959"/>
                    <a:pt x="526" y="937"/>
                    <a:pt x="526" y="914"/>
                  </a:cubicBezTo>
                  <a:cubicBezTo>
                    <a:pt x="526" y="891"/>
                    <a:pt x="549" y="868"/>
                    <a:pt x="549" y="845"/>
                  </a:cubicBezTo>
                  <a:cubicBezTo>
                    <a:pt x="571" y="823"/>
                    <a:pt x="617" y="777"/>
                    <a:pt x="640" y="754"/>
                  </a:cubicBezTo>
                  <a:cubicBezTo>
                    <a:pt x="708" y="708"/>
                    <a:pt x="777" y="640"/>
                    <a:pt x="868" y="594"/>
                  </a:cubicBezTo>
                  <a:cubicBezTo>
                    <a:pt x="937" y="571"/>
                    <a:pt x="1005" y="549"/>
                    <a:pt x="1074" y="526"/>
                  </a:cubicBezTo>
                  <a:cubicBezTo>
                    <a:pt x="1256" y="503"/>
                    <a:pt x="1416" y="503"/>
                    <a:pt x="1599" y="503"/>
                  </a:cubicBezTo>
                  <a:cubicBezTo>
                    <a:pt x="1918" y="526"/>
                    <a:pt x="2238" y="571"/>
                    <a:pt x="2557" y="617"/>
                  </a:cubicBezTo>
                  <a:cubicBezTo>
                    <a:pt x="2571" y="619"/>
                    <a:pt x="2585" y="621"/>
                    <a:pt x="2599" y="621"/>
                  </a:cubicBezTo>
                  <a:cubicBezTo>
                    <a:pt x="2721" y="621"/>
                    <a:pt x="2833" y="534"/>
                    <a:pt x="2854" y="412"/>
                  </a:cubicBezTo>
                  <a:cubicBezTo>
                    <a:pt x="2877" y="298"/>
                    <a:pt x="2785" y="161"/>
                    <a:pt x="2648" y="138"/>
                  </a:cubicBezTo>
                  <a:cubicBezTo>
                    <a:pt x="2306" y="92"/>
                    <a:pt x="1941" y="24"/>
                    <a:pt x="1599" y="24"/>
                  </a:cubicBezTo>
                  <a:cubicBezTo>
                    <a:pt x="1553" y="1"/>
                    <a:pt x="1507" y="1"/>
                    <a:pt x="1462"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8" name="Google Shape;5194;p38">
              <a:extLst>
                <a:ext uri="{FF2B5EF4-FFF2-40B4-BE49-F238E27FC236}">
                  <a16:creationId xmlns:a16="http://schemas.microsoft.com/office/drawing/2014/main" id="{7299098A-743F-A7FC-213E-743516C1921C}"/>
                </a:ext>
              </a:extLst>
            </p:cNvPr>
            <p:cNvSpPr/>
            <p:nvPr/>
          </p:nvSpPr>
          <p:spPr>
            <a:xfrm>
              <a:off x="6548417" y="2558700"/>
              <a:ext cx="97752" cy="80177"/>
            </a:xfrm>
            <a:custGeom>
              <a:avLst/>
              <a:gdLst/>
              <a:ahLst/>
              <a:cxnLst/>
              <a:rect l="l" t="t" r="r" b="b"/>
              <a:pathLst>
                <a:path w="3493" h="2865" extrusionOk="0">
                  <a:moveTo>
                    <a:pt x="1233" y="1"/>
                  </a:moveTo>
                  <a:cubicBezTo>
                    <a:pt x="1005" y="1"/>
                    <a:pt x="777" y="24"/>
                    <a:pt x="571" y="115"/>
                  </a:cubicBezTo>
                  <a:cubicBezTo>
                    <a:pt x="457" y="161"/>
                    <a:pt x="343" y="229"/>
                    <a:pt x="252" y="343"/>
                  </a:cubicBezTo>
                  <a:cubicBezTo>
                    <a:pt x="137" y="435"/>
                    <a:pt x="92" y="572"/>
                    <a:pt x="46" y="709"/>
                  </a:cubicBezTo>
                  <a:cubicBezTo>
                    <a:pt x="1" y="845"/>
                    <a:pt x="1" y="1005"/>
                    <a:pt x="23" y="1165"/>
                  </a:cubicBezTo>
                  <a:cubicBezTo>
                    <a:pt x="23" y="1325"/>
                    <a:pt x="92" y="1462"/>
                    <a:pt x="160" y="1622"/>
                  </a:cubicBezTo>
                  <a:cubicBezTo>
                    <a:pt x="229" y="1736"/>
                    <a:pt x="343" y="1850"/>
                    <a:pt x="434" y="1941"/>
                  </a:cubicBezTo>
                  <a:cubicBezTo>
                    <a:pt x="548" y="2055"/>
                    <a:pt x="685" y="2147"/>
                    <a:pt x="822" y="2238"/>
                  </a:cubicBezTo>
                  <a:cubicBezTo>
                    <a:pt x="1096" y="2398"/>
                    <a:pt x="1416" y="2512"/>
                    <a:pt x="1735" y="2603"/>
                  </a:cubicBezTo>
                  <a:cubicBezTo>
                    <a:pt x="2009" y="2694"/>
                    <a:pt x="2283" y="2763"/>
                    <a:pt x="2580" y="2831"/>
                  </a:cubicBezTo>
                  <a:cubicBezTo>
                    <a:pt x="2625" y="2831"/>
                    <a:pt x="2671" y="2854"/>
                    <a:pt x="2740" y="2854"/>
                  </a:cubicBezTo>
                  <a:cubicBezTo>
                    <a:pt x="2757" y="2861"/>
                    <a:pt x="2775" y="2864"/>
                    <a:pt x="2794" y="2864"/>
                  </a:cubicBezTo>
                  <a:cubicBezTo>
                    <a:pt x="2893" y="2864"/>
                    <a:pt x="2994" y="2768"/>
                    <a:pt x="3013" y="2672"/>
                  </a:cubicBezTo>
                  <a:cubicBezTo>
                    <a:pt x="3036" y="2535"/>
                    <a:pt x="2945" y="2398"/>
                    <a:pt x="2808" y="2375"/>
                  </a:cubicBezTo>
                  <a:cubicBezTo>
                    <a:pt x="2488" y="2306"/>
                    <a:pt x="2146" y="2215"/>
                    <a:pt x="1827" y="2124"/>
                  </a:cubicBezTo>
                  <a:cubicBezTo>
                    <a:pt x="1530" y="2032"/>
                    <a:pt x="1256" y="1918"/>
                    <a:pt x="982" y="1758"/>
                  </a:cubicBezTo>
                  <a:cubicBezTo>
                    <a:pt x="891" y="1690"/>
                    <a:pt x="799" y="1622"/>
                    <a:pt x="708" y="1530"/>
                  </a:cubicBezTo>
                  <a:cubicBezTo>
                    <a:pt x="662" y="1462"/>
                    <a:pt x="617" y="1393"/>
                    <a:pt x="571" y="1325"/>
                  </a:cubicBezTo>
                  <a:cubicBezTo>
                    <a:pt x="548" y="1279"/>
                    <a:pt x="525" y="1211"/>
                    <a:pt x="503" y="1165"/>
                  </a:cubicBezTo>
                  <a:cubicBezTo>
                    <a:pt x="503" y="1097"/>
                    <a:pt x="503" y="1028"/>
                    <a:pt x="503" y="960"/>
                  </a:cubicBezTo>
                  <a:cubicBezTo>
                    <a:pt x="503" y="914"/>
                    <a:pt x="503" y="868"/>
                    <a:pt x="525" y="823"/>
                  </a:cubicBezTo>
                  <a:cubicBezTo>
                    <a:pt x="525" y="777"/>
                    <a:pt x="548" y="754"/>
                    <a:pt x="571" y="709"/>
                  </a:cubicBezTo>
                  <a:cubicBezTo>
                    <a:pt x="594" y="686"/>
                    <a:pt x="594" y="663"/>
                    <a:pt x="617" y="640"/>
                  </a:cubicBezTo>
                  <a:cubicBezTo>
                    <a:pt x="662" y="617"/>
                    <a:pt x="685" y="594"/>
                    <a:pt x="731" y="572"/>
                  </a:cubicBezTo>
                  <a:cubicBezTo>
                    <a:pt x="799" y="549"/>
                    <a:pt x="868" y="526"/>
                    <a:pt x="914" y="503"/>
                  </a:cubicBezTo>
                  <a:cubicBezTo>
                    <a:pt x="1073" y="480"/>
                    <a:pt x="1210" y="480"/>
                    <a:pt x="1347" y="480"/>
                  </a:cubicBezTo>
                  <a:cubicBezTo>
                    <a:pt x="1598" y="503"/>
                    <a:pt x="1849" y="549"/>
                    <a:pt x="2100" y="617"/>
                  </a:cubicBezTo>
                  <a:lnTo>
                    <a:pt x="2078" y="617"/>
                  </a:lnTo>
                  <a:cubicBezTo>
                    <a:pt x="2443" y="731"/>
                    <a:pt x="2808" y="914"/>
                    <a:pt x="3128" y="1142"/>
                  </a:cubicBezTo>
                  <a:cubicBezTo>
                    <a:pt x="3150" y="1154"/>
                    <a:pt x="3185" y="1159"/>
                    <a:pt x="3219" y="1159"/>
                  </a:cubicBezTo>
                  <a:cubicBezTo>
                    <a:pt x="3253" y="1159"/>
                    <a:pt x="3287" y="1154"/>
                    <a:pt x="3310" y="1142"/>
                  </a:cubicBezTo>
                  <a:cubicBezTo>
                    <a:pt x="3379" y="1119"/>
                    <a:pt x="3424" y="1074"/>
                    <a:pt x="3447" y="1005"/>
                  </a:cubicBezTo>
                  <a:cubicBezTo>
                    <a:pt x="3493" y="960"/>
                    <a:pt x="3493" y="891"/>
                    <a:pt x="3470" y="823"/>
                  </a:cubicBezTo>
                  <a:cubicBezTo>
                    <a:pt x="3447" y="754"/>
                    <a:pt x="3401" y="731"/>
                    <a:pt x="3333" y="686"/>
                  </a:cubicBezTo>
                  <a:cubicBezTo>
                    <a:pt x="2762" y="320"/>
                    <a:pt x="2100" y="47"/>
                    <a:pt x="1393"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9" name="Google Shape;5195;p38">
              <a:extLst>
                <a:ext uri="{FF2B5EF4-FFF2-40B4-BE49-F238E27FC236}">
                  <a16:creationId xmlns:a16="http://schemas.microsoft.com/office/drawing/2014/main" id="{F1DCB23C-6CB4-C3FC-F079-AF0F51EC332C}"/>
                </a:ext>
              </a:extLst>
            </p:cNvPr>
            <p:cNvSpPr/>
            <p:nvPr/>
          </p:nvSpPr>
          <p:spPr>
            <a:xfrm>
              <a:off x="6597615" y="2513364"/>
              <a:ext cx="106063" cy="75420"/>
            </a:xfrm>
            <a:custGeom>
              <a:avLst/>
              <a:gdLst/>
              <a:ahLst/>
              <a:cxnLst/>
              <a:rect l="l" t="t" r="r" b="b"/>
              <a:pathLst>
                <a:path w="3790" h="2695" extrusionOk="0">
                  <a:moveTo>
                    <a:pt x="1050" y="0"/>
                  </a:moveTo>
                  <a:cubicBezTo>
                    <a:pt x="982" y="0"/>
                    <a:pt x="913" y="0"/>
                    <a:pt x="845" y="23"/>
                  </a:cubicBezTo>
                  <a:cubicBezTo>
                    <a:pt x="685" y="46"/>
                    <a:pt x="525" y="92"/>
                    <a:pt x="365" y="183"/>
                  </a:cubicBezTo>
                  <a:cubicBezTo>
                    <a:pt x="251" y="229"/>
                    <a:pt x="160" y="320"/>
                    <a:pt x="91" y="434"/>
                  </a:cubicBezTo>
                  <a:cubicBezTo>
                    <a:pt x="23" y="548"/>
                    <a:pt x="0" y="662"/>
                    <a:pt x="0" y="776"/>
                  </a:cubicBezTo>
                  <a:cubicBezTo>
                    <a:pt x="0" y="1050"/>
                    <a:pt x="114" y="1301"/>
                    <a:pt x="228" y="1507"/>
                  </a:cubicBezTo>
                  <a:cubicBezTo>
                    <a:pt x="388" y="1758"/>
                    <a:pt x="571" y="1963"/>
                    <a:pt x="753" y="2169"/>
                  </a:cubicBezTo>
                  <a:cubicBezTo>
                    <a:pt x="913" y="2329"/>
                    <a:pt x="1073" y="2488"/>
                    <a:pt x="1255" y="2648"/>
                  </a:cubicBezTo>
                  <a:cubicBezTo>
                    <a:pt x="1305" y="2678"/>
                    <a:pt x="1364" y="2695"/>
                    <a:pt x="1421" y="2695"/>
                  </a:cubicBezTo>
                  <a:cubicBezTo>
                    <a:pt x="1496" y="2695"/>
                    <a:pt x="1569" y="2667"/>
                    <a:pt x="1621" y="2602"/>
                  </a:cubicBezTo>
                  <a:cubicBezTo>
                    <a:pt x="1689" y="2511"/>
                    <a:pt x="1689" y="2351"/>
                    <a:pt x="1575" y="2260"/>
                  </a:cubicBezTo>
                  <a:cubicBezTo>
                    <a:pt x="1385" y="2112"/>
                    <a:pt x="1214" y="1945"/>
                    <a:pt x="1045" y="1758"/>
                  </a:cubicBezTo>
                  <a:lnTo>
                    <a:pt x="1045" y="1758"/>
                  </a:lnTo>
                  <a:cubicBezTo>
                    <a:pt x="1047" y="1758"/>
                    <a:pt x="1048" y="1758"/>
                    <a:pt x="1050" y="1758"/>
                  </a:cubicBezTo>
                  <a:cubicBezTo>
                    <a:pt x="867" y="1575"/>
                    <a:pt x="708" y="1370"/>
                    <a:pt x="594" y="1119"/>
                  </a:cubicBezTo>
                  <a:cubicBezTo>
                    <a:pt x="548" y="1050"/>
                    <a:pt x="525" y="982"/>
                    <a:pt x="502" y="891"/>
                  </a:cubicBezTo>
                  <a:cubicBezTo>
                    <a:pt x="502" y="868"/>
                    <a:pt x="502" y="822"/>
                    <a:pt x="502" y="776"/>
                  </a:cubicBezTo>
                  <a:cubicBezTo>
                    <a:pt x="502" y="776"/>
                    <a:pt x="502" y="754"/>
                    <a:pt x="502" y="731"/>
                  </a:cubicBezTo>
                  <a:cubicBezTo>
                    <a:pt x="502" y="708"/>
                    <a:pt x="525" y="685"/>
                    <a:pt x="525" y="685"/>
                  </a:cubicBezTo>
                  <a:cubicBezTo>
                    <a:pt x="525" y="662"/>
                    <a:pt x="548" y="662"/>
                    <a:pt x="571" y="639"/>
                  </a:cubicBezTo>
                  <a:cubicBezTo>
                    <a:pt x="594" y="617"/>
                    <a:pt x="616" y="594"/>
                    <a:pt x="639" y="594"/>
                  </a:cubicBezTo>
                  <a:cubicBezTo>
                    <a:pt x="708" y="548"/>
                    <a:pt x="799" y="525"/>
                    <a:pt x="867" y="503"/>
                  </a:cubicBezTo>
                  <a:cubicBezTo>
                    <a:pt x="936" y="503"/>
                    <a:pt x="1027" y="480"/>
                    <a:pt x="1096" y="480"/>
                  </a:cubicBezTo>
                  <a:cubicBezTo>
                    <a:pt x="1210" y="503"/>
                    <a:pt x="1301" y="525"/>
                    <a:pt x="1415" y="548"/>
                  </a:cubicBezTo>
                  <a:cubicBezTo>
                    <a:pt x="1621" y="617"/>
                    <a:pt x="1803" y="708"/>
                    <a:pt x="2009" y="822"/>
                  </a:cubicBezTo>
                  <a:cubicBezTo>
                    <a:pt x="2397" y="1096"/>
                    <a:pt x="2762" y="1438"/>
                    <a:pt x="3081" y="1781"/>
                  </a:cubicBezTo>
                  <a:cubicBezTo>
                    <a:pt x="3081" y="1781"/>
                    <a:pt x="3059" y="1758"/>
                    <a:pt x="3036" y="1735"/>
                  </a:cubicBezTo>
                  <a:lnTo>
                    <a:pt x="3036" y="1735"/>
                  </a:lnTo>
                  <a:cubicBezTo>
                    <a:pt x="3127" y="1826"/>
                    <a:pt x="3218" y="1941"/>
                    <a:pt x="3287" y="2032"/>
                  </a:cubicBezTo>
                  <a:cubicBezTo>
                    <a:pt x="3345" y="2104"/>
                    <a:pt x="3421" y="2149"/>
                    <a:pt x="3498" y="2149"/>
                  </a:cubicBezTo>
                  <a:cubicBezTo>
                    <a:pt x="3542" y="2149"/>
                    <a:pt x="3587" y="2134"/>
                    <a:pt x="3629" y="2100"/>
                  </a:cubicBezTo>
                  <a:cubicBezTo>
                    <a:pt x="3743" y="2032"/>
                    <a:pt x="3789" y="1872"/>
                    <a:pt x="3698" y="1758"/>
                  </a:cubicBezTo>
                  <a:cubicBezTo>
                    <a:pt x="3287" y="1233"/>
                    <a:pt x="2808" y="776"/>
                    <a:pt x="2237" y="411"/>
                  </a:cubicBezTo>
                  <a:cubicBezTo>
                    <a:pt x="1963" y="229"/>
                    <a:pt x="1643" y="92"/>
                    <a:pt x="1324" y="23"/>
                  </a:cubicBezTo>
                  <a:cubicBezTo>
                    <a:pt x="1233" y="0"/>
                    <a:pt x="1141" y="0"/>
                    <a:pt x="1050"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0" name="Google Shape;5196;p38">
              <a:extLst>
                <a:ext uri="{FF2B5EF4-FFF2-40B4-BE49-F238E27FC236}">
                  <a16:creationId xmlns:a16="http://schemas.microsoft.com/office/drawing/2014/main" id="{AB959958-06AC-F90B-08D9-2153CEEB03FA}"/>
                </a:ext>
              </a:extLst>
            </p:cNvPr>
            <p:cNvSpPr/>
            <p:nvPr/>
          </p:nvSpPr>
          <p:spPr>
            <a:xfrm>
              <a:off x="5939660" y="2312796"/>
              <a:ext cx="102257" cy="76343"/>
            </a:xfrm>
            <a:custGeom>
              <a:avLst/>
              <a:gdLst/>
              <a:ahLst/>
              <a:cxnLst/>
              <a:rect l="l" t="t" r="r" b="b"/>
              <a:pathLst>
                <a:path w="3654" h="2728" extrusionOk="0">
                  <a:moveTo>
                    <a:pt x="1234" y="525"/>
                  </a:moveTo>
                  <a:cubicBezTo>
                    <a:pt x="1234" y="525"/>
                    <a:pt x="1211" y="548"/>
                    <a:pt x="1211" y="548"/>
                  </a:cubicBezTo>
                  <a:cubicBezTo>
                    <a:pt x="1211" y="548"/>
                    <a:pt x="1234" y="548"/>
                    <a:pt x="1234" y="525"/>
                  </a:cubicBezTo>
                  <a:close/>
                  <a:moveTo>
                    <a:pt x="1553" y="502"/>
                  </a:moveTo>
                  <a:cubicBezTo>
                    <a:pt x="1690" y="502"/>
                    <a:pt x="1827" y="548"/>
                    <a:pt x="1987" y="571"/>
                  </a:cubicBezTo>
                  <a:cubicBezTo>
                    <a:pt x="2215" y="662"/>
                    <a:pt x="2420" y="753"/>
                    <a:pt x="2626" y="868"/>
                  </a:cubicBezTo>
                  <a:cubicBezTo>
                    <a:pt x="2740" y="959"/>
                    <a:pt x="2854" y="1050"/>
                    <a:pt x="2945" y="1141"/>
                  </a:cubicBezTo>
                  <a:cubicBezTo>
                    <a:pt x="2991" y="1187"/>
                    <a:pt x="3060" y="1256"/>
                    <a:pt x="3082" y="1324"/>
                  </a:cubicBezTo>
                  <a:cubicBezTo>
                    <a:pt x="3105" y="1370"/>
                    <a:pt x="3128" y="1415"/>
                    <a:pt x="3128" y="1461"/>
                  </a:cubicBezTo>
                  <a:cubicBezTo>
                    <a:pt x="3151" y="1484"/>
                    <a:pt x="3151" y="1530"/>
                    <a:pt x="3151" y="1575"/>
                  </a:cubicBezTo>
                  <a:cubicBezTo>
                    <a:pt x="3151" y="1598"/>
                    <a:pt x="3151" y="1644"/>
                    <a:pt x="3128" y="1666"/>
                  </a:cubicBezTo>
                  <a:cubicBezTo>
                    <a:pt x="3128" y="1712"/>
                    <a:pt x="3105" y="1758"/>
                    <a:pt x="3082" y="1803"/>
                  </a:cubicBezTo>
                  <a:cubicBezTo>
                    <a:pt x="3014" y="1872"/>
                    <a:pt x="2968" y="1940"/>
                    <a:pt x="2900" y="2009"/>
                  </a:cubicBezTo>
                  <a:cubicBezTo>
                    <a:pt x="2854" y="2054"/>
                    <a:pt x="2786" y="2077"/>
                    <a:pt x="2740" y="2123"/>
                  </a:cubicBezTo>
                  <a:cubicBezTo>
                    <a:pt x="2672" y="2146"/>
                    <a:pt x="2580" y="2191"/>
                    <a:pt x="2512" y="2191"/>
                  </a:cubicBezTo>
                  <a:cubicBezTo>
                    <a:pt x="2375" y="2237"/>
                    <a:pt x="2261" y="2237"/>
                    <a:pt x="2124" y="2237"/>
                  </a:cubicBezTo>
                  <a:cubicBezTo>
                    <a:pt x="1964" y="2214"/>
                    <a:pt x="1781" y="2191"/>
                    <a:pt x="1622" y="2146"/>
                  </a:cubicBezTo>
                  <a:cubicBezTo>
                    <a:pt x="1439" y="2100"/>
                    <a:pt x="1256" y="2009"/>
                    <a:pt x="1097" y="1918"/>
                  </a:cubicBezTo>
                  <a:cubicBezTo>
                    <a:pt x="982" y="1849"/>
                    <a:pt x="868" y="1758"/>
                    <a:pt x="777" y="1666"/>
                  </a:cubicBezTo>
                  <a:cubicBezTo>
                    <a:pt x="709" y="1598"/>
                    <a:pt x="663" y="1530"/>
                    <a:pt x="617" y="1461"/>
                  </a:cubicBezTo>
                  <a:cubicBezTo>
                    <a:pt x="617" y="1415"/>
                    <a:pt x="594" y="1393"/>
                    <a:pt x="594" y="1370"/>
                  </a:cubicBezTo>
                  <a:cubicBezTo>
                    <a:pt x="594" y="1370"/>
                    <a:pt x="594" y="1370"/>
                    <a:pt x="594" y="1347"/>
                  </a:cubicBezTo>
                  <a:cubicBezTo>
                    <a:pt x="572" y="1347"/>
                    <a:pt x="572" y="1347"/>
                    <a:pt x="572" y="1324"/>
                  </a:cubicBezTo>
                  <a:cubicBezTo>
                    <a:pt x="572" y="1301"/>
                    <a:pt x="549" y="1278"/>
                    <a:pt x="549" y="1256"/>
                  </a:cubicBezTo>
                  <a:cubicBezTo>
                    <a:pt x="526" y="1256"/>
                    <a:pt x="526" y="1233"/>
                    <a:pt x="526" y="1210"/>
                  </a:cubicBezTo>
                  <a:cubicBezTo>
                    <a:pt x="526" y="1187"/>
                    <a:pt x="526" y="1187"/>
                    <a:pt x="503" y="1164"/>
                  </a:cubicBezTo>
                  <a:cubicBezTo>
                    <a:pt x="503" y="1141"/>
                    <a:pt x="503" y="1141"/>
                    <a:pt x="503" y="1119"/>
                  </a:cubicBezTo>
                  <a:cubicBezTo>
                    <a:pt x="503" y="1096"/>
                    <a:pt x="503" y="1073"/>
                    <a:pt x="503" y="1050"/>
                  </a:cubicBezTo>
                  <a:cubicBezTo>
                    <a:pt x="503" y="1027"/>
                    <a:pt x="503" y="1027"/>
                    <a:pt x="503" y="1005"/>
                  </a:cubicBezTo>
                  <a:cubicBezTo>
                    <a:pt x="526" y="982"/>
                    <a:pt x="526" y="959"/>
                    <a:pt x="549" y="913"/>
                  </a:cubicBezTo>
                  <a:cubicBezTo>
                    <a:pt x="572" y="890"/>
                    <a:pt x="594" y="868"/>
                    <a:pt x="617" y="822"/>
                  </a:cubicBezTo>
                  <a:cubicBezTo>
                    <a:pt x="686" y="776"/>
                    <a:pt x="754" y="731"/>
                    <a:pt x="823" y="685"/>
                  </a:cubicBezTo>
                  <a:cubicBezTo>
                    <a:pt x="960" y="617"/>
                    <a:pt x="1097" y="571"/>
                    <a:pt x="1234" y="525"/>
                  </a:cubicBezTo>
                  <a:cubicBezTo>
                    <a:pt x="1348" y="502"/>
                    <a:pt x="1439" y="502"/>
                    <a:pt x="1553" y="502"/>
                  </a:cubicBezTo>
                  <a:close/>
                  <a:moveTo>
                    <a:pt x="1507" y="0"/>
                  </a:moveTo>
                  <a:cubicBezTo>
                    <a:pt x="1348" y="0"/>
                    <a:pt x="1188" y="46"/>
                    <a:pt x="1028" y="92"/>
                  </a:cubicBezTo>
                  <a:cubicBezTo>
                    <a:pt x="823" y="137"/>
                    <a:pt x="617" y="228"/>
                    <a:pt x="435" y="365"/>
                  </a:cubicBezTo>
                  <a:cubicBezTo>
                    <a:pt x="252" y="480"/>
                    <a:pt x="115" y="639"/>
                    <a:pt x="47" y="822"/>
                  </a:cubicBezTo>
                  <a:cubicBezTo>
                    <a:pt x="1" y="936"/>
                    <a:pt x="1" y="1050"/>
                    <a:pt x="1" y="1164"/>
                  </a:cubicBezTo>
                  <a:cubicBezTo>
                    <a:pt x="24" y="1233"/>
                    <a:pt x="47" y="1324"/>
                    <a:pt x="69" y="1393"/>
                  </a:cubicBezTo>
                  <a:cubicBezTo>
                    <a:pt x="69" y="1393"/>
                    <a:pt x="92" y="1415"/>
                    <a:pt x="92" y="1415"/>
                  </a:cubicBezTo>
                  <a:cubicBezTo>
                    <a:pt x="161" y="1712"/>
                    <a:pt x="343" y="1940"/>
                    <a:pt x="572" y="2146"/>
                  </a:cubicBezTo>
                  <a:cubicBezTo>
                    <a:pt x="686" y="2237"/>
                    <a:pt x="823" y="2328"/>
                    <a:pt x="960" y="2397"/>
                  </a:cubicBezTo>
                  <a:cubicBezTo>
                    <a:pt x="1097" y="2488"/>
                    <a:pt x="1256" y="2557"/>
                    <a:pt x="1416" y="2602"/>
                  </a:cubicBezTo>
                  <a:cubicBezTo>
                    <a:pt x="1656" y="2679"/>
                    <a:pt x="1924" y="2728"/>
                    <a:pt x="2190" y="2728"/>
                  </a:cubicBezTo>
                  <a:cubicBezTo>
                    <a:pt x="2556" y="2728"/>
                    <a:pt x="2919" y="2635"/>
                    <a:pt x="3197" y="2397"/>
                  </a:cubicBezTo>
                  <a:cubicBezTo>
                    <a:pt x="3333" y="2283"/>
                    <a:pt x="3448" y="2146"/>
                    <a:pt x="3539" y="1986"/>
                  </a:cubicBezTo>
                  <a:cubicBezTo>
                    <a:pt x="3607" y="1849"/>
                    <a:pt x="3630" y="1689"/>
                    <a:pt x="3630" y="1530"/>
                  </a:cubicBezTo>
                  <a:cubicBezTo>
                    <a:pt x="3653" y="1393"/>
                    <a:pt x="3607" y="1256"/>
                    <a:pt x="3539" y="1141"/>
                  </a:cubicBezTo>
                  <a:cubicBezTo>
                    <a:pt x="3470" y="1005"/>
                    <a:pt x="3379" y="890"/>
                    <a:pt x="3265" y="753"/>
                  </a:cubicBezTo>
                  <a:cubicBezTo>
                    <a:pt x="3174" y="662"/>
                    <a:pt x="3060" y="571"/>
                    <a:pt x="2923" y="502"/>
                  </a:cubicBezTo>
                  <a:cubicBezTo>
                    <a:pt x="2786" y="388"/>
                    <a:pt x="2626" y="320"/>
                    <a:pt x="2466" y="251"/>
                  </a:cubicBezTo>
                  <a:cubicBezTo>
                    <a:pt x="2329" y="183"/>
                    <a:pt x="2192" y="137"/>
                    <a:pt x="2032" y="92"/>
                  </a:cubicBezTo>
                  <a:cubicBezTo>
                    <a:pt x="1895" y="46"/>
                    <a:pt x="1759" y="23"/>
                    <a:pt x="1599" y="23"/>
                  </a:cubicBezTo>
                  <a:cubicBezTo>
                    <a:pt x="1576" y="23"/>
                    <a:pt x="1553" y="0"/>
                    <a:pt x="1507"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1" name="Google Shape;5197;p38">
              <a:extLst>
                <a:ext uri="{FF2B5EF4-FFF2-40B4-BE49-F238E27FC236}">
                  <a16:creationId xmlns:a16="http://schemas.microsoft.com/office/drawing/2014/main" id="{80F03359-4EDE-DAB1-6D9F-CFFB845F98D9}"/>
                </a:ext>
              </a:extLst>
            </p:cNvPr>
            <p:cNvSpPr/>
            <p:nvPr/>
          </p:nvSpPr>
          <p:spPr>
            <a:xfrm>
              <a:off x="5985023" y="237282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2" name="Google Shape;5198;p38">
              <a:extLst>
                <a:ext uri="{FF2B5EF4-FFF2-40B4-BE49-F238E27FC236}">
                  <a16:creationId xmlns:a16="http://schemas.microsoft.com/office/drawing/2014/main" id="{407990DF-A3C3-1C7F-A059-8CBAF389546B}"/>
                </a:ext>
              </a:extLst>
            </p:cNvPr>
            <p:cNvSpPr/>
            <p:nvPr/>
          </p:nvSpPr>
          <p:spPr>
            <a:xfrm>
              <a:off x="5932020" y="2358131"/>
              <a:ext cx="101586" cy="79505"/>
            </a:xfrm>
            <a:custGeom>
              <a:avLst/>
              <a:gdLst/>
              <a:ahLst/>
              <a:cxnLst/>
              <a:rect l="l" t="t" r="r" b="b"/>
              <a:pathLst>
                <a:path w="3630" h="2841" extrusionOk="0">
                  <a:moveTo>
                    <a:pt x="730" y="1"/>
                  </a:moveTo>
                  <a:cubicBezTo>
                    <a:pt x="685" y="1"/>
                    <a:pt x="639" y="1"/>
                    <a:pt x="594" y="46"/>
                  </a:cubicBezTo>
                  <a:cubicBezTo>
                    <a:pt x="434" y="115"/>
                    <a:pt x="320" y="229"/>
                    <a:pt x="206" y="366"/>
                  </a:cubicBezTo>
                  <a:cubicBezTo>
                    <a:pt x="114" y="503"/>
                    <a:pt x="46" y="663"/>
                    <a:pt x="46" y="845"/>
                  </a:cubicBezTo>
                  <a:cubicBezTo>
                    <a:pt x="0" y="1165"/>
                    <a:pt x="114" y="1507"/>
                    <a:pt x="274" y="1781"/>
                  </a:cubicBezTo>
                  <a:cubicBezTo>
                    <a:pt x="342" y="1918"/>
                    <a:pt x="434" y="2055"/>
                    <a:pt x="548" y="2169"/>
                  </a:cubicBezTo>
                  <a:cubicBezTo>
                    <a:pt x="662" y="2283"/>
                    <a:pt x="776" y="2397"/>
                    <a:pt x="913" y="2489"/>
                  </a:cubicBezTo>
                  <a:cubicBezTo>
                    <a:pt x="1119" y="2649"/>
                    <a:pt x="1370" y="2740"/>
                    <a:pt x="1621" y="2785"/>
                  </a:cubicBezTo>
                  <a:cubicBezTo>
                    <a:pt x="1821" y="2819"/>
                    <a:pt x="2022" y="2840"/>
                    <a:pt x="2213" y="2840"/>
                  </a:cubicBezTo>
                  <a:cubicBezTo>
                    <a:pt x="2283" y="2840"/>
                    <a:pt x="2352" y="2837"/>
                    <a:pt x="2420" y="2831"/>
                  </a:cubicBezTo>
                  <a:cubicBezTo>
                    <a:pt x="2693" y="2808"/>
                    <a:pt x="2945" y="2740"/>
                    <a:pt x="3173" y="2603"/>
                  </a:cubicBezTo>
                  <a:cubicBezTo>
                    <a:pt x="3264" y="2534"/>
                    <a:pt x="3355" y="2466"/>
                    <a:pt x="3424" y="2375"/>
                  </a:cubicBezTo>
                  <a:cubicBezTo>
                    <a:pt x="3515" y="2261"/>
                    <a:pt x="3561" y="2146"/>
                    <a:pt x="3584" y="2009"/>
                  </a:cubicBezTo>
                  <a:cubicBezTo>
                    <a:pt x="3629" y="1895"/>
                    <a:pt x="3606" y="1758"/>
                    <a:pt x="3584" y="1621"/>
                  </a:cubicBezTo>
                  <a:cubicBezTo>
                    <a:pt x="3561" y="1439"/>
                    <a:pt x="3492" y="1256"/>
                    <a:pt x="3378" y="1096"/>
                  </a:cubicBezTo>
                  <a:cubicBezTo>
                    <a:pt x="3287" y="982"/>
                    <a:pt x="3150" y="868"/>
                    <a:pt x="3036" y="777"/>
                  </a:cubicBezTo>
                  <a:cubicBezTo>
                    <a:pt x="2967" y="754"/>
                    <a:pt x="2922" y="731"/>
                    <a:pt x="2853" y="731"/>
                  </a:cubicBezTo>
                  <a:cubicBezTo>
                    <a:pt x="2785" y="731"/>
                    <a:pt x="2716" y="777"/>
                    <a:pt x="2693" y="823"/>
                  </a:cubicBezTo>
                  <a:cubicBezTo>
                    <a:pt x="2648" y="868"/>
                    <a:pt x="2625" y="937"/>
                    <a:pt x="2625" y="1005"/>
                  </a:cubicBezTo>
                  <a:cubicBezTo>
                    <a:pt x="2648" y="1051"/>
                    <a:pt x="2671" y="1119"/>
                    <a:pt x="2716" y="1165"/>
                  </a:cubicBezTo>
                  <a:cubicBezTo>
                    <a:pt x="2785" y="1211"/>
                    <a:pt x="2853" y="1256"/>
                    <a:pt x="2922" y="1325"/>
                  </a:cubicBezTo>
                  <a:cubicBezTo>
                    <a:pt x="2967" y="1370"/>
                    <a:pt x="2990" y="1416"/>
                    <a:pt x="3036" y="1484"/>
                  </a:cubicBezTo>
                  <a:cubicBezTo>
                    <a:pt x="3059" y="1553"/>
                    <a:pt x="3082" y="1621"/>
                    <a:pt x="3104" y="1690"/>
                  </a:cubicBezTo>
                  <a:cubicBezTo>
                    <a:pt x="3104" y="1736"/>
                    <a:pt x="3127" y="1804"/>
                    <a:pt x="3127" y="1850"/>
                  </a:cubicBezTo>
                  <a:cubicBezTo>
                    <a:pt x="3127" y="1895"/>
                    <a:pt x="3104" y="1918"/>
                    <a:pt x="3104" y="1964"/>
                  </a:cubicBezTo>
                  <a:cubicBezTo>
                    <a:pt x="3082" y="1987"/>
                    <a:pt x="3082" y="2009"/>
                    <a:pt x="3059" y="2055"/>
                  </a:cubicBezTo>
                  <a:cubicBezTo>
                    <a:pt x="3036" y="2078"/>
                    <a:pt x="3013" y="2101"/>
                    <a:pt x="2990" y="2124"/>
                  </a:cubicBezTo>
                  <a:cubicBezTo>
                    <a:pt x="2945" y="2169"/>
                    <a:pt x="2899" y="2192"/>
                    <a:pt x="2853" y="2215"/>
                  </a:cubicBezTo>
                  <a:cubicBezTo>
                    <a:pt x="2785" y="2261"/>
                    <a:pt x="2693" y="2283"/>
                    <a:pt x="2602" y="2306"/>
                  </a:cubicBezTo>
                  <a:cubicBezTo>
                    <a:pt x="2442" y="2329"/>
                    <a:pt x="2283" y="2352"/>
                    <a:pt x="2100" y="2352"/>
                  </a:cubicBezTo>
                  <a:cubicBezTo>
                    <a:pt x="1917" y="2329"/>
                    <a:pt x="1712" y="2306"/>
                    <a:pt x="1529" y="2261"/>
                  </a:cubicBezTo>
                  <a:cubicBezTo>
                    <a:pt x="1438" y="2215"/>
                    <a:pt x="1324" y="2192"/>
                    <a:pt x="1233" y="2124"/>
                  </a:cubicBezTo>
                  <a:cubicBezTo>
                    <a:pt x="1141" y="2055"/>
                    <a:pt x="1050" y="1964"/>
                    <a:pt x="959" y="1872"/>
                  </a:cubicBezTo>
                  <a:cubicBezTo>
                    <a:pt x="845" y="1758"/>
                    <a:pt x="753" y="1621"/>
                    <a:pt x="662" y="1484"/>
                  </a:cubicBezTo>
                  <a:cubicBezTo>
                    <a:pt x="616" y="1393"/>
                    <a:pt x="571" y="1279"/>
                    <a:pt x="548" y="1188"/>
                  </a:cubicBezTo>
                  <a:cubicBezTo>
                    <a:pt x="525" y="1096"/>
                    <a:pt x="525" y="1028"/>
                    <a:pt x="525" y="937"/>
                  </a:cubicBezTo>
                  <a:cubicBezTo>
                    <a:pt x="525" y="891"/>
                    <a:pt x="525" y="845"/>
                    <a:pt x="548" y="800"/>
                  </a:cubicBezTo>
                  <a:cubicBezTo>
                    <a:pt x="548" y="754"/>
                    <a:pt x="571" y="731"/>
                    <a:pt x="594" y="686"/>
                  </a:cubicBezTo>
                  <a:cubicBezTo>
                    <a:pt x="616" y="640"/>
                    <a:pt x="662" y="594"/>
                    <a:pt x="685" y="571"/>
                  </a:cubicBezTo>
                  <a:cubicBezTo>
                    <a:pt x="753" y="526"/>
                    <a:pt x="799" y="480"/>
                    <a:pt x="867" y="434"/>
                  </a:cubicBezTo>
                  <a:cubicBezTo>
                    <a:pt x="982" y="366"/>
                    <a:pt x="1004" y="206"/>
                    <a:pt x="936" y="92"/>
                  </a:cubicBezTo>
                  <a:cubicBezTo>
                    <a:pt x="890" y="46"/>
                    <a:pt x="845" y="1"/>
                    <a:pt x="776"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3" name="Google Shape;5199;p38">
              <a:extLst>
                <a:ext uri="{FF2B5EF4-FFF2-40B4-BE49-F238E27FC236}">
                  <a16:creationId xmlns:a16="http://schemas.microsoft.com/office/drawing/2014/main" id="{8BFF2604-6549-67F8-0830-D713110B35B8}"/>
                </a:ext>
              </a:extLst>
            </p:cNvPr>
            <p:cNvSpPr/>
            <p:nvPr/>
          </p:nvSpPr>
          <p:spPr>
            <a:xfrm>
              <a:off x="5930089" y="2412422"/>
              <a:ext cx="95849" cy="76063"/>
            </a:xfrm>
            <a:custGeom>
              <a:avLst/>
              <a:gdLst/>
              <a:ahLst/>
              <a:cxnLst/>
              <a:rect l="l" t="t" r="r" b="b"/>
              <a:pathLst>
                <a:path w="3425" h="2718" extrusionOk="0">
                  <a:moveTo>
                    <a:pt x="594" y="1"/>
                  </a:moveTo>
                  <a:cubicBezTo>
                    <a:pt x="526" y="1"/>
                    <a:pt x="480" y="47"/>
                    <a:pt x="434" y="92"/>
                  </a:cubicBezTo>
                  <a:cubicBezTo>
                    <a:pt x="206" y="298"/>
                    <a:pt x="69" y="572"/>
                    <a:pt x="23" y="868"/>
                  </a:cubicBezTo>
                  <a:cubicBezTo>
                    <a:pt x="1" y="1005"/>
                    <a:pt x="23" y="1165"/>
                    <a:pt x="46" y="1302"/>
                  </a:cubicBezTo>
                  <a:cubicBezTo>
                    <a:pt x="92" y="1439"/>
                    <a:pt x="138" y="1553"/>
                    <a:pt x="206" y="1690"/>
                  </a:cubicBezTo>
                  <a:cubicBezTo>
                    <a:pt x="275" y="1804"/>
                    <a:pt x="366" y="1918"/>
                    <a:pt x="480" y="2032"/>
                  </a:cubicBezTo>
                  <a:cubicBezTo>
                    <a:pt x="571" y="2124"/>
                    <a:pt x="663" y="2215"/>
                    <a:pt x="777" y="2306"/>
                  </a:cubicBezTo>
                  <a:cubicBezTo>
                    <a:pt x="1028" y="2489"/>
                    <a:pt x="1302" y="2603"/>
                    <a:pt x="1598" y="2672"/>
                  </a:cubicBezTo>
                  <a:cubicBezTo>
                    <a:pt x="1735" y="2717"/>
                    <a:pt x="1872" y="2717"/>
                    <a:pt x="2032" y="2717"/>
                  </a:cubicBezTo>
                  <a:cubicBezTo>
                    <a:pt x="2169" y="2717"/>
                    <a:pt x="2329" y="2672"/>
                    <a:pt x="2489" y="2626"/>
                  </a:cubicBezTo>
                  <a:cubicBezTo>
                    <a:pt x="2648" y="2580"/>
                    <a:pt x="2785" y="2489"/>
                    <a:pt x="2922" y="2398"/>
                  </a:cubicBezTo>
                  <a:cubicBezTo>
                    <a:pt x="3036" y="2329"/>
                    <a:pt x="3151" y="2215"/>
                    <a:pt x="3219" y="2078"/>
                  </a:cubicBezTo>
                  <a:cubicBezTo>
                    <a:pt x="3310" y="1964"/>
                    <a:pt x="3356" y="1827"/>
                    <a:pt x="3379" y="1667"/>
                  </a:cubicBezTo>
                  <a:cubicBezTo>
                    <a:pt x="3424" y="1530"/>
                    <a:pt x="3402" y="1393"/>
                    <a:pt x="3356" y="1234"/>
                  </a:cubicBezTo>
                  <a:cubicBezTo>
                    <a:pt x="3333" y="1165"/>
                    <a:pt x="3287" y="1119"/>
                    <a:pt x="3265" y="1051"/>
                  </a:cubicBezTo>
                  <a:cubicBezTo>
                    <a:pt x="3219" y="960"/>
                    <a:pt x="3173" y="891"/>
                    <a:pt x="3105" y="823"/>
                  </a:cubicBezTo>
                  <a:cubicBezTo>
                    <a:pt x="2968" y="686"/>
                    <a:pt x="2831" y="594"/>
                    <a:pt x="2648" y="503"/>
                  </a:cubicBezTo>
                  <a:cubicBezTo>
                    <a:pt x="2617" y="484"/>
                    <a:pt x="2582" y="476"/>
                    <a:pt x="2547" y="476"/>
                  </a:cubicBezTo>
                  <a:cubicBezTo>
                    <a:pt x="2455" y="476"/>
                    <a:pt x="2362" y="535"/>
                    <a:pt x="2329" y="617"/>
                  </a:cubicBezTo>
                  <a:cubicBezTo>
                    <a:pt x="2283" y="754"/>
                    <a:pt x="2329" y="891"/>
                    <a:pt x="2443" y="960"/>
                  </a:cubicBezTo>
                  <a:cubicBezTo>
                    <a:pt x="2489" y="960"/>
                    <a:pt x="2511" y="982"/>
                    <a:pt x="2557" y="1005"/>
                  </a:cubicBezTo>
                  <a:cubicBezTo>
                    <a:pt x="2626" y="1051"/>
                    <a:pt x="2694" y="1119"/>
                    <a:pt x="2762" y="1165"/>
                  </a:cubicBezTo>
                  <a:cubicBezTo>
                    <a:pt x="2785" y="1211"/>
                    <a:pt x="2831" y="1256"/>
                    <a:pt x="2854" y="1325"/>
                  </a:cubicBezTo>
                  <a:cubicBezTo>
                    <a:pt x="2877" y="1348"/>
                    <a:pt x="2877" y="1393"/>
                    <a:pt x="2899" y="1439"/>
                  </a:cubicBezTo>
                  <a:cubicBezTo>
                    <a:pt x="2899" y="1462"/>
                    <a:pt x="2899" y="1507"/>
                    <a:pt x="2899" y="1530"/>
                  </a:cubicBezTo>
                  <a:cubicBezTo>
                    <a:pt x="2899" y="1576"/>
                    <a:pt x="2899" y="1622"/>
                    <a:pt x="2877" y="1667"/>
                  </a:cubicBezTo>
                  <a:cubicBezTo>
                    <a:pt x="2877" y="1713"/>
                    <a:pt x="2854" y="1759"/>
                    <a:pt x="2831" y="1804"/>
                  </a:cubicBezTo>
                  <a:cubicBezTo>
                    <a:pt x="2785" y="1850"/>
                    <a:pt x="2740" y="1895"/>
                    <a:pt x="2694" y="1941"/>
                  </a:cubicBezTo>
                  <a:cubicBezTo>
                    <a:pt x="2648" y="1987"/>
                    <a:pt x="2580" y="2055"/>
                    <a:pt x="2489" y="2078"/>
                  </a:cubicBezTo>
                  <a:cubicBezTo>
                    <a:pt x="2397" y="2124"/>
                    <a:pt x="2306" y="2169"/>
                    <a:pt x="2215" y="2192"/>
                  </a:cubicBezTo>
                  <a:cubicBezTo>
                    <a:pt x="2123" y="2215"/>
                    <a:pt x="2009" y="2215"/>
                    <a:pt x="1918" y="2215"/>
                  </a:cubicBezTo>
                  <a:cubicBezTo>
                    <a:pt x="1804" y="2215"/>
                    <a:pt x="1690" y="2192"/>
                    <a:pt x="1598" y="2169"/>
                  </a:cubicBezTo>
                  <a:cubicBezTo>
                    <a:pt x="1439" y="2124"/>
                    <a:pt x="1302" y="2055"/>
                    <a:pt x="1188" y="1987"/>
                  </a:cubicBezTo>
                  <a:cubicBezTo>
                    <a:pt x="1051" y="1895"/>
                    <a:pt x="914" y="1781"/>
                    <a:pt x="822" y="1667"/>
                  </a:cubicBezTo>
                  <a:cubicBezTo>
                    <a:pt x="731" y="1576"/>
                    <a:pt x="663" y="1485"/>
                    <a:pt x="617" y="1393"/>
                  </a:cubicBezTo>
                  <a:cubicBezTo>
                    <a:pt x="571" y="1325"/>
                    <a:pt x="548" y="1256"/>
                    <a:pt x="526" y="1165"/>
                  </a:cubicBezTo>
                  <a:cubicBezTo>
                    <a:pt x="526" y="1119"/>
                    <a:pt x="503" y="1051"/>
                    <a:pt x="503" y="982"/>
                  </a:cubicBezTo>
                  <a:cubicBezTo>
                    <a:pt x="503" y="937"/>
                    <a:pt x="526" y="868"/>
                    <a:pt x="526" y="823"/>
                  </a:cubicBezTo>
                  <a:cubicBezTo>
                    <a:pt x="548" y="754"/>
                    <a:pt x="594" y="686"/>
                    <a:pt x="617" y="640"/>
                  </a:cubicBezTo>
                  <a:cubicBezTo>
                    <a:pt x="663" y="549"/>
                    <a:pt x="731" y="480"/>
                    <a:pt x="822" y="412"/>
                  </a:cubicBezTo>
                  <a:cubicBezTo>
                    <a:pt x="845" y="366"/>
                    <a:pt x="868" y="275"/>
                    <a:pt x="868" y="229"/>
                  </a:cubicBezTo>
                  <a:cubicBezTo>
                    <a:pt x="868" y="161"/>
                    <a:pt x="822" y="92"/>
                    <a:pt x="777" y="69"/>
                  </a:cubicBezTo>
                  <a:cubicBezTo>
                    <a:pt x="731" y="24"/>
                    <a:pt x="685" y="1"/>
                    <a:pt x="617"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4" name="Google Shape;5200;p38">
              <a:extLst>
                <a:ext uri="{FF2B5EF4-FFF2-40B4-BE49-F238E27FC236}">
                  <a16:creationId xmlns:a16="http://schemas.microsoft.com/office/drawing/2014/main" id="{6AE3E7C9-2F80-7F33-A256-DED0FF6439CB}"/>
                </a:ext>
              </a:extLst>
            </p:cNvPr>
            <p:cNvSpPr/>
            <p:nvPr/>
          </p:nvSpPr>
          <p:spPr>
            <a:xfrm>
              <a:off x="6732391" y="2506340"/>
              <a:ext cx="417144" cy="403712"/>
            </a:xfrm>
            <a:custGeom>
              <a:avLst/>
              <a:gdLst/>
              <a:ahLst/>
              <a:cxnLst/>
              <a:rect l="l" t="t" r="r" b="b"/>
              <a:pathLst>
                <a:path w="14906" h="14426" extrusionOk="0">
                  <a:moveTo>
                    <a:pt x="12189" y="0"/>
                  </a:moveTo>
                  <a:cubicBezTo>
                    <a:pt x="12166" y="0"/>
                    <a:pt x="12120" y="0"/>
                    <a:pt x="12075" y="23"/>
                  </a:cubicBezTo>
                  <a:cubicBezTo>
                    <a:pt x="12029" y="69"/>
                    <a:pt x="11983" y="114"/>
                    <a:pt x="11961" y="206"/>
                  </a:cubicBezTo>
                  <a:cubicBezTo>
                    <a:pt x="11938" y="251"/>
                    <a:pt x="11938" y="320"/>
                    <a:pt x="11983" y="365"/>
                  </a:cubicBezTo>
                  <a:cubicBezTo>
                    <a:pt x="12600" y="1370"/>
                    <a:pt x="13125" y="2420"/>
                    <a:pt x="13536" y="3470"/>
                  </a:cubicBezTo>
                  <a:cubicBezTo>
                    <a:pt x="13946" y="4588"/>
                    <a:pt x="14220" y="5707"/>
                    <a:pt x="14312" y="6779"/>
                  </a:cubicBezTo>
                  <a:cubicBezTo>
                    <a:pt x="14403" y="7670"/>
                    <a:pt x="14380" y="8514"/>
                    <a:pt x="14243" y="9313"/>
                  </a:cubicBezTo>
                  <a:cubicBezTo>
                    <a:pt x="14152" y="9792"/>
                    <a:pt x="13992" y="10272"/>
                    <a:pt x="13810" y="10705"/>
                  </a:cubicBezTo>
                  <a:lnTo>
                    <a:pt x="13787" y="10728"/>
                  </a:lnTo>
                  <a:cubicBezTo>
                    <a:pt x="13558" y="11185"/>
                    <a:pt x="13307" y="11596"/>
                    <a:pt x="13033" y="11938"/>
                  </a:cubicBezTo>
                  <a:cubicBezTo>
                    <a:pt x="12714" y="12326"/>
                    <a:pt x="12349" y="12645"/>
                    <a:pt x="11961" y="12942"/>
                  </a:cubicBezTo>
                  <a:cubicBezTo>
                    <a:pt x="11595" y="13193"/>
                    <a:pt x="11162" y="13422"/>
                    <a:pt x="10728" y="13604"/>
                  </a:cubicBezTo>
                  <a:cubicBezTo>
                    <a:pt x="10249" y="13764"/>
                    <a:pt x="9815" y="13855"/>
                    <a:pt x="9336" y="13901"/>
                  </a:cubicBezTo>
                  <a:cubicBezTo>
                    <a:pt x="9199" y="13924"/>
                    <a:pt x="9062" y="13924"/>
                    <a:pt x="8902" y="13924"/>
                  </a:cubicBezTo>
                  <a:cubicBezTo>
                    <a:pt x="8583" y="13924"/>
                    <a:pt x="8263" y="13901"/>
                    <a:pt x="7943" y="13832"/>
                  </a:cubicBezTo>
                  <a:cubicBezTo>
                    <a:pt x="7510" y="13764"/>
                    <a:pt x="7076" y="13627"/>
                    <a:pt x="6642" y="13422"/>
                  </a:cubicBezTo>
                  <a:cubicBezTo>
                    <a:pt x="6049" y="13148"/>
                    <a:pt x="5478" y="12782"/>
                    <a:pt x="4862" y="12303"/>
                  </a:cubicBezTo>
                  <a:cubicBezTo>
                    <a:pt x="3629" y="11253"/>
                    <a:pt x="2671" y="10021"/>
                    <a:pt x="1803" y="8834"/>
                  </a:cubicBezTo>
                  <a:cubicBezTo>
                    <a:pt x="1598" y="8537"/>
                    <a:pt x="1393" y="8263"/>
                    <a:pt x="1187" y="7966"/>
                  </a:cubicBezTo>
                  <a:lnTo>
                    <a:pt x="1073" y="7807"/>
                  </a:lnTo>
                  <a:cubicBezTo>
                    <a:pt x="868" y="7510"/>
                    <a:pt x="639" y="7190"/>
                    <a:pt x="411" y="6894"/>
                  </a:cubicBezTo>
                  <a:cubicBezTo>
                    <a:pt x="251" y="7008"/>
                    <a:pt x="114" y="7076"/>
                    <a:pt x="0" y="7145"/>
                  </a:cubicBezTo>
                  <a:lnTo>
                    <a:pt x="91" y="7304"/>
                  </a:lnTo>
                  <a:cubicBezTo>
                    <a:pt x="297" y="7578"/>
                    <a:pt x="525" y="7898"/>
                    <a:pt x="731" y="8195"/>
                  </a:cubicBezTo>
                  <a:cubicBezTo>
                    <a:pt x="1484" y="9267"/>
                    <a:pt x="2283" y="10386"/>
                    <a:pt x="3196" y="11390"/>
                  </a:cubicBezTo>
                  <a:cubicBezTo>
                    <a:pt x="3789" y="12052"/>
                    <a:pt x="4428" y="12623"/>
                    <a:pt x="5090" y="13102"/>
                  </a:cubicBezTo>
                  <a:cubicBezTo>
                    <a:pt x="5798" y="13604"/>
                    <a:pt x="6505" y="13969"/>
                    <a:pt x="7236" y="14198"/>
                  </a:cubicBezTo>
                  <a:cubicBezTo>
                    <a:pt x="7761" y="14357"/>
                    <a:pt x="8309" y="14426"/>
                    <a:pt x="8879" y="14426"/>
                  </a:cubicBezTo>
                  <a:cubicBezTo>
                    <a:pt x="9039" y="14426"/>
                    <a:pt x="9199" y="14426"/>
                    <a:pt x="9336" y="14403"/>
                  </a:cubicBezTo>
                  <a:cubicBezTo>
                    <a:pt x="10021" y="14357"/>
                    <a:pt x="10705" y="14175"/>
                    <a:pt x="11344" y="13878"/>
                  </a:cubicBezTo>
                  <a:cubicBezTo>
                    <a:pt x="12577" y="13307"/>
                    <a:pt x="13627" y="12235"/>
                    <a:pt x="14220" y="10956"/>
                  </a:cubicBezTo>
                  <a:cubicBezTo>
                    <a:pt x="14380" y="10637"/>
                    <a:pt x="14517" y="10272"/>
                    <a:pt x="14608" y="9929"/>
                  </a:cubicBezTo>
                  <a:cubicBezTo>
                    <a:pt x="14700" y="9564"/>
                    <a:pt x="14768" y="9176"/>
                    <a:pt x="14837" y="8674"/>
                  </a:cubicBezTo>
                  <a:cubicBezTo>
                    <a:pt x="14905" y="7829"/>
                    <a:pt x="14859" y="6894"/>
                    <a:pt x="14700" y="5889"/>
                  </a:cubicBezTo>
                  <a:cubicBezTo>
                    <a:pt x="14563" y="5022"/>
                    <a:pt x="14312" y="4132"/>
                    <a:pt x="13946" y="3173"/>
                  </a:cubicBezTo>
                  <a:cubicBezTo>
                    <a:pt x="13627" y="2328"/>
                    <a:pt x="13216" y="1484"/>
                    <a:pt x="12737" y="639"/>
                  </a:cubicBezTo>
                  <a:cubicBezTo>
                    <a:pt x="12623" y="480"/>
                    <a:pt x="12531" y="297"/>
                    <a:pt x="12417" y="137"/>
                  </a:cubicBezTo>
                  <a:cubicBezTo>
                    <a:pt x="12372" y="46"/>
                    <a:pt x="12280" y="0"/>
                    <a:pt x="12189" y="0"/>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5" name="Google Shape;5201;p38">
              <a:extLst>
                <a:ext uri="{FF2B5EF4-FFF2-40B4-BE49-F238E27FC236}">
                  <a16:creationId xmlns:a16="http://schemas.microsoft.com/office/drawing/2014/main" id="{E5CC47B0-CACC-0C9D-D7D8-C0E73B55AFA9}"/>
                </a:ext>
              </a:extLst>
            </p:cNvPr>
            <p:cNvSpPr/>
            <p:nvPr/>
          </p:nvSpPr>
          <p:spPr>
            <a:xfrm>
              <a:off x="6782848" y="2563177"/>
              <a:ext cx="245960" cy="189095"/>
            </a:xfrm>
            <a:custGeom>
              <a:avLst/>
              <a:gdLst/>
              <a:ahLst/>
              <a:cxnLst/>
              <a:rect l="l" t="t" r="r" b="b"/>
              <a:pathLst>
                <a:path w="8789" h="6757" extrusionOk="0">
                  <a:moveTo>
                    <a:pt x="2488" y="1"/>
                  </a:moveTo>
                  <a:cubicBezTo>
                    <a:pt x="2420" y="1"/>
                    <a:pt x="2374" y="24"/>
                    <a:pt x="2329" y="69"/>
                  </a:cubicBezTo>
                  <a:cubicBezTo>
                    <a:pt x="2283" y="115"/>
                    <a:pt x="2237" y="183"/>
                    <a:pt x="2237" y="229"/>
                  </a:cubicBezTo>
                  <a:cubicBezTo>
                    <a:pt x="2237" y="320"/>
                    <a:pt x="2283" y="366"/>
                    <a:pt x="2306" y="434"/>
                  </a:cubicBezTo>
                  <a:cubicBezTo>
                    <a:pt x="2374" y="503"/>
                    <a:pt x="2420" y="571"/>
                    <a:pt x="2466" y="640"/>
                  </a:cubicBezTo>
                  <a:cubicBezTo>
                    <a:pt x="2991" y="1347"/>
                    <a:pt x="3356" y="2009"/>
                    <a:pt x="3607" y="2671"/>
                  </a:cubicBezTo>
                  <a:cubicBezTo>
                    <a:pt x="3675" y="2854"/>
                    <a:pt x="3721" y="3059"/>
                    <a:pt x="3767" y="3242"/>
                  </a:cubicBezTo>
                  <a:lnTo>
                    <a:pt x="3287" y="3014"/>
                  </a:lnTo>
                  <a:cubicBezTo>
                    <a:pt x="2694" y="2785"/>
                    <a:pt x="2078" y="2534"/>
                    <a:pt x="1507" y="2260"/>
                  </a:cubicBezTo>
                  <a:lnTo>
                    <a:pt x="1507" y="2260"/>
                  </a:lnTo>
                  <a:lnTo>
                    <a:pt x="1553" y="2283"/>
                  </a:lnTo>
                  <a:cubicBezTo>
                    <a:pt x="936" y="1987"/>
                    <a:pt x="434" y="1713"/>
                    <a:pt x="0" y="1462"/>
                  </a:cubicBezTo>
                  <a:lnTo>
                    <a:pt x="0" y="1462"/>
                  </a:lnTo>
                  <a:cubicBezTo>
                    <a:pt x="69" y="1667"/>
                    <a:pt x="92" y="1872"/>
                    <a:pt x="92" y="2101"/>
                  </a:cubicBezTo>
                  <a:cubicBezTo>
                    <a:pt x="822" y="2512"/>
                    <a:pt x="1575" y="2854"/>
                    <a:pt x="2214" y="3128"/>
                  </a:cubicBezTo>
                  <a:cubicBezTo>
                    <a:pt x="2488" y="3242"/>
                    <a:pt x="2762" y="3356"/>
                    <a:pt x="3036" y="3470"/>
                  </a:cubicBezTo>
                  <a:lnTo>
                    <a:pt x="3150" y="3516"/>
                  </a:lnTo>
                  <a:cubicBezTo>
                    <a:pt x="3675" y="3721"/>
                    <a:pt x="4292" y="3972"/>
                    <a:pt x="4862" y="4246"/>
                  </a:cubicBezTo>
                  <a:lnTo>
                    <a:pt x="4908" y="4269"/>
                  </a:lnTo>
                  <a:cubicBezTo>
                    <a:pt x="5958" y="4748"/>
                    <a:pt x="6757" y="5228"/>
                    <a:pt x="7396" y="5753"/>
                  </a:cubicBezTo>
                  <a:cubicBezTo>
                    <a:pt x="7761" y="6049"/>
                    <a:pt x="8058" y="6346"/>
                    <a:pt x="8332" y="6666"/>
                  </a:cubicBezTo>
                  <a:cubicBezTo>
                    <a:pt x="8354" y="6734"/>
                    <a:pt x="8423" y="6757"/>
                    <a:pt x="8491" y="6757"/>
                  </a:cubicBezTo>
                  <a:cubicBezTo>
                    <a:pt x="8560" y="6757"/>
                    <a:pt x="8628" y="6734"/>
                    <a:pt x="8674" y="6689"/>
                  </a:cubicBezTo>
                  <a:cubicBezTo>
                    <a:pt x="8788" y="6597"/>
                    <a:pt x="8788" y="6437"/>
                    <a:pt x="8697" y="6323"/>
                  </a:cubicBezTo>
                  <a:cubicBezTo>
                    <a:pt x="7944" y="5433"/>
                    <a:pt x="6916" y="4680"/>
                    <a:pt x="5433" y="3949"/>
                  </a:cubicBezTo>
                  <a:cubicBezTo>
                    <a:pt x="5113" y="3790"/>
                    <a:pt x="4748" y="3630"/>
                    <a:pt x="4337" y="3447"/>
                  </a:cubicBezTo>
                  <a:cubicBezTo>
                    <a:pt x="4246" y="2900"/>
                    <a:pt x="4040" y="2306"/>
                    <a:pt x="3698" y="1667"/>
                  </a:cubicBezTo>
                  <a:cubicBezTo>
                    <a:pt x="3447" y="1165"/>
                    <a:pt x="3127" y="663"/>
                    <a:pt x="2671" y="69"/>
                  </a:cubicBezTo>
                  <a:cubicBezTo>
                    <a:pt x="2648" y="24"/>
                    <a:pt x="2557" y="1"/>
                    <a:pt x="2511"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6" name="Google Shape;5202;p38">
              <a:extLst>
                <a:ext uri="{FF2B5EF4-FFF2-40B4-BE49-F238E27FC236}">
                  <a16:creationId xmlns:a16="http://schemas.microsoft.com/office/drawing/2014/main" id="{A19C35BF-EFBC-BD24-23B5-34638AECB83B}"/>
                </a:ext>
              </a:extLst>
            </p:cNvPr>
            <p:cNvSpPr/>
            <p:nvPr/>
          </p:nvSpPr>
          <p:spPr>
            <a:xfrm>
              <a:off x="6824993" y="1960185"/>
              <a:ext cx="44104" cy="42201"/>
            </a:xfrm>
            <a:custGeom>
              <a:avLst/>
              <a:gdLst/>
              <a:ahLst/>
              <a:cxnLst/>
              <a:rect l="l" t="t" r="r" b="b"/>
              <a:pathLst>
                <a:path w="1576" h="1508" extrusionOk="0">
                  <a:moveTo>
                    <a:pt x="1576" y="754"/>
                  </a:moveTo>
                  <a:cubicBezTo>
                    <a:pt x="1576" y="1165"/>
                    <a:pt x="1233" y="1507"/>
                    <a:pt x="777" y="1507"/>
                  </a:cubicBezTo>
                  <a:cubicBezTo>
                    <a:pt x="343" y="1507"/>
                    <a:pt x="1" y="1165"/>
                    <a:pt x="1" y="754"/>
                  </a:cubicBezTo>
                  <a:cubicBezTo>
                    <a:pt x="1" y="343"/>
                    <a:pt x="343" y="1"/>
                    <a:pt x="777" y="1"/>
                  </a:cubicBezTo>
                  <a:cubicBezTo>
                    <a:pt x="1233" y="1"/>
                    <a:pt x="1576" y="343"/>
                    <a:pt x="1576" y="754"/>
                  </a:cubicBezTo>
                  <a:close/>
                </a:path>
              </a:pathLst>
            </a:custGeom>
            <a:solidFill>
              <a:srgbClr val="FEC4C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7" name="Google Shape;5203;p38">
              <a:extLst>
                <a:ext uri="{FF2B5EF4-FFF2-40B4-BE49-F238E27FC236}">
                  <a16:creationId xmlns:a16="http://schemas.microsoft.com/office/drawing/2014/main" id="{1826E302-BABF-6019-6C09-F85B25A886D0}"/>
                </a:ext>
              </a:extLst>
            </p:cNvPr>
            <p:cNvSpPr/>
            <p:nvPr/>
          </p:nvSpPr>
          <p:spPr>
            <a:xfrm>
              <a:off x="6426403" y="1816454"/>
              <a:ext cx="44104" cy="41558"/>
            </a:xfrm>
            <a:custGeom>
              <a:avLst/>
              <a:gdLst/>
              <a:ahLst/>
              <a:cxnLst/>
              <a:rect l="l" t="t" r="r" b="b"/>
              <a:pathLst>
                <a:path w="1576" h="1485" extrusionOk="0">
                  <a:moveTo>
                    <a:pt x="800" y="1"/>
                  </a:moveTo>
                  <a:cubicBezTo>
                    <a:pt x="366" y="1"/>
                    <a:pt x="1" y="321"/>
                    <a:pt x="1" y="731"/>
                  </a:cubicBezTo>
                  <a:cubicBezTo>
                    <a:pt x="1" y="1165"/>
                    <a:pt x="366" y="1485"/>
                    <a:pt x="800" y="1485"/>
                  </a:cubicBezTo>
                  <a:cubicBezTo>
                    <a:pt x="1233" y="1485"/>
                    <a:pt x="1576" y="1165"/>
                    <a:pt x="1576" y="731"/>
                  </a:cubicBezTo>
                  <a:cubicBezTo>
                    <a:pt x="1576" y="321"/>
                    <a:pt x="1233" y="1"/>
                    <a:pt x="800" y="1"/>
                  </a:cubicBezTo>
                  <a:close/>
                </a:path>
              </a:pathLst>
            </a:custGeom>
            <a:solidFill>
              <a:srgbClr val="FEC4C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8" name="Google Shape;5204;p38">
              <a:extLst>
                <a:ext uri="{FF2B5EF4-FFF2-40B4-BE49-F238E27FC236}">
                  <a16:creationId xmlns:a16="http://schemas.microsoft.com/office/drawing/2014/main" id="{B702E549-CCBF-02C8-6E76-C49A629BB98E}"/>
                </a:ext>
              </a:extLst>
            </p:cNvPr>
            <p:cNvSpPr/>
            <p:nvPr/>
          </p:nvSpPr>
          <p:spPr>
            <a:xfrm>
              <a:off x="7850867" y="3203222"/>
              <a:ext cx="147565" cy="558301"/>
            </a:xfrm>
            <a:custGeom>
              <a:avLst/>
              <a:gdLst/>
              <a:ahLst/>
              <a:cxnLst/>
              <a:rect l="l" t="t" r="r" b="b"/>
              <a:pathLst>
                <a:path w="5273" h="19950" extrusionOk="0">
                  <a:moveTo>
                    <a:pt x="4999" y="1"/>
                  </a:moveTo>
                  <a:cubicBezTo>
                    <a:pt x="4953" y="1"/>
                    <a:pt x="4885" y="23"/>
                    <a:pt x="4862" y="46"/>
                  </a:cubicBezTo>
                  <a:cubicBezTo>
                    <a:pt x="4794" y="92"/>
                    <a:pt x="4771" y="138"/>
                    <a:pt x="4748" y="206"/>
                  </a:cubicBezTo>
                  <a:cubicBezTo>
                    <a:pt x="4748" y="229"/>
                    <a:pt x="4748" y="229"/>
                    <a:pt x="4748" y="229"/>
                  </a:cubicBezTo>
                  <a:cubicBezTo>
                    <a:pt x="4748" y="229"/>
                    <a:pt x="4748" y="252"/>
                    <a:pt x="4748" y="252"/>
                  </a:cubicBezTo>
                  <a:cubicBezTo>
                    <a:pt x="4474" y="1416"/>
                    <a:pt x="4177" y="2580"/>
                    <a:pt x="3903" y="3744"/>
                  </a:cubicBezTo>
                  <a:cubicBezTo>
                    <a:pt x="3447" y="5593"/>
                    <a:pt x="3013" y="7442"/>
                    <a:pt x="2557" y="9291"/>
                  </a:cubicBezTo>
                  <a:cubicBezTo>
                    <a:pt x="1712" y="12760"/>
                    <a:pt x="890" y="16207"/>
                    <a:pt x="46" y="19676"/>
                  </a:cubicBezTo>
                  <a:cubicBezTo>
                    <a:pt x="0" y="19790"/>
                    <a:pt x="114" y="19927"/>
                    <a:pt x="251" y="19950"/>
                  </a:cubicBezTo>
                  <a:cubicBezTo>
                    <a:pt x="320" y="19950"/>
                    <a:pt x="388" y="19927"/>
                    <a:pt x="434" y="19904"/>
                  </a:cubicBezTo>
                  <a:cubicBezTo>
                    <a:pt x="480" y="19859"/>
                    <a:pt x="502" y="19813"/>
                    <a:pt x="525" y="19744"/>
                  </a:cubicBezTo>
                  <a:cubicBezTo>
                    <a:pt x="1438" y="16024"/>
                    <a:pt x="2328" y="12303"/>
                    <a:pt x="3219" y="8583"/>
                  </a:cubicBezTo>
                  <a:lnTo>
                    <a:pt x="3242" y="8537"/>
                  </a:lnTo>
                  <a:lnTo>
                    <a:pt x="3287" y="8286"/>
                  </a:lnTo>
                  <a:lnTo>
                    <a:pt x="3333" y="8149"/>
                  </a:lnTo>
                  <a:cubicBezTo>
                    <a:pt x="3378" y="7989"/>
                    <a:pt x="3401" y="7853"/>
                    <a:pt x="3447" y="7693"/>
                  </a:cubicBezTo>
                  <a:lnTo>
                    <a:pt x="3493" y="7487"/>
                  </a:lnTo>
                  <a:lnTo>
                    <a:pt x="3561" y="7259"/>
                  </a:lnTo>
                  <a:cubicBezTo>
                    <a:pt x="3858" y="5981"/>
                    <a:pt x="4177" y="4680"/>
                    <a:pt x="4474" y="3402"/>
                  </a:cubicBezTo>
                  <a:cubicBezTo>
                    <a:pt x="4725" y="2374"/>
                    <a:pt x="4999" y="1347"/>
                    <a:pt x="5227" y="297"/>
                  </a:cubicBezTo>
                  <a:cubicBezTo>
                    <a:pt x="5227" y="297"/>
                    <a:pt x="5250" y="297"/>
                    <a:pt x="5250" y="275"/>
                  </a:cubicBezTo>
                  <a:cubicBezTo>
                    <a:pt x="5273" y="160"/>
                    <a:pt x="5159" y="23"/>
                    <a:pt x="5022"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9" name="Google Shape;5205;p38">
              <a:extLst>
                <a:ext uri="{FF2B5EF4-FFF2-40B4-BE49-F238E27FC236}">
                  <a16:creationId xmlns:a16="http://schemas.microsoft.com/office/drawing/2014/main" id="{EB357D7D-98E0-58FE-5860-C4A4F8637EC3}"/>
                </a:ext>
              </a:extLst>
            </p:cNvPr>
            <p:cNvSpPr/>
            <p:nvPr/>
          </p:nvSpPr>
          <p:spPr>
            <a:xfrm>
              <a:off x="7113099" y="2556153"/>
              <a:ext cx="56222" cy="80121"/>
            </a:xfrm>
            <a:custGeom>
              <a:avLst/>
              <a:gdLst/>
              <a:ahLst/>
              <a:cxnLst/>
              <a:rect l="l" t="t" r="r" b="b"/>
              <a:pathLst>
                <a:path w="2009" h="2863" extrusionOk="0">
                  <a:moveTo>
                    <a:pt x="1849" y="1"/>
                  </a:moveTo>
                  <a:cubicBezTo>
                    <a:pt x="1849" y="1"/>
                    <a:pt x="1849" y="23"/>
                    <a:pt x="1826" y="23"/>
                  </a:cubicBezTo>
                  <a:cubicBezTo>
                    <a:pt x="1803" y="23"/>
                    <a:pt x="1758" y="23"/>
                    <a:pt x="1735" y="69"/>
                  </a:cubicBezTo>
                  <a:cubicBezTo>
                    <a:pt x="1735" y="69"/>
                    <a:pt x="1712" y="69"/>
                    <a:pt x="1712" y="92"/>
                  </a:cubicBezTo>
                  <a:cubicBezTo>
                    <a:pt x="1667" y="65"/>
                    <a:pt x="1618" y="52"/>
                    <a:pt x="1572" y="52"/>
                  </a:cubicBezTo>
                  <a:cubicBezTo>
                    <a:pt x="1500" y="52"/>
                    <a:pt x="1434" y="82"/>
                    <a:pt x="1392" y="138"/>
                  </a:cubicBezTo>
                  <a:cubicBezTo>
                    <a:pt x="1324" y="138"/>
                    <a:pt x="1278" y="160"/>
                    <a:pt x="1255" y="183"/>
                  </a:cubicBezTo>
                  <a:lnTo>
                    <a:pt x="1233" y="183"/>
                  </a:lnTo>
                  <a:cubicBezTo>
                    <a:pt x="1213" y="177"/>
                    <a:pt x="1193" y="174"/>
                    <a:pt x="1173" y="174"/>
                  </a:cubicBezTo>
                  <a:cubicBezTo>
                    <a:pt x="1126" y="174"/>
                    <a:pt x="1082" y="190"/>
                    <a:pt x="1050" y="206"/>
                  </a:cubicBezTo>
                  <a:cubicBezTo>
                    <a:pt x="1027" y="229"/>
                    <a:pt x="1004" y="252"/>
                    <a:pt x="959" y="275"/>
                  </a:cubicBezTo>
                  <a:cubicBezTo>
                    <a:pt x="913" y="229"/>
                    <a:pt x="867" y="229"/>
                    <a:pt x="799" y="229"/>
                  </a:cubicBezTo>
                  <a:cubicBezTo>
                    <a:pt x="776" y="229"/>
                    <a:pt x="730" y="229"/>
                    <a:pt x="708" y="252"/>
                  </a:cubicBezTo>
                  <a:cubicBezTo>
                    <a:pt x="675" y="236"/>
                    <a:pt x="643" y="219"/>
                    <a:pt x="611" y="219"/>
                  </a:cubicBezTo>
                  <a:cubicBezTo>
                    <a:pt x="597" y="219"/>
                    <a:pt x="584" y="222"/>
                    <a:pt x="571" y="229"/>
                  </a:cubicBezTo>
                  <a:cubicBezTo>
                    <a:pt x="525" y="229"/>
                    <a:pt x="502" y="229"/>
                    <a:pt x="457" y="252"/>
                  </a:cubicBezTo>
                  <a:cubicBezTo>
                    <a:pt x="434" y="252"/>
                    <a:pt x="388" y="275"/>
                    <a:pt x="365" y="297"/>
                  </a:cubicBezTo>
                  <a:cubicBezTo>
                    <a:pt x="297" y="343"/>
                    <a:pt x="251" y="389"/>
                    <a:pt x="206" y="457"/>
                  </a:cubicBezTo>
                  <a:cubicBezTo>
                    <a:pt x="91" y="617"/>
                    <a:pt x="0" y="822"/>
                    <a:pt x="23" y="1051"/>
                  </a:cubicBezTo>
                  <a:cubicBezTo>
                    <a:pt x="46" y="1188"/>
                    <a:pt x="91" y="1302"/>
                    <a:pt x="137" y="1439"/>
                  </a:cubicBezTo>
                  <a:cubicBezTo>
                    <a:pt x="206" y="1576"/>
                    <a:pt x="274" y="1713"/>
                    <a:pt x="320" y="1849"/>
                  </a:cubicBezTo>
                  <a:cubicBezTo>
                    <a:pt x="365" y="1986"/>
                    <a:pt x="411" y="2123"/>
                    <a:pt x="457" y="2283"/>
                  </a:cubicBezTo>
                  <a:cubicBezTo>
                    <a:pt x="502" y="2397"/>
                    <a:pt x="502" y="2489"/>
                    <a:pt x="548" y="2603"/>
                  </a:cubicBezTo>
                  <a:cubicBezTo>
                    <a:pt x="571" y="2648"/>
                    <a:pt x="571" y="2694"/>
                    <a:pt x="616" y="2740"/>
                  </a:cubicBezTo>
                  <a:cubicBezTo>
                    <a:pt x="639" y="2785"/>
                    <a:pt x="662" y="2808"/>
                    <a:pt x="708" y="2831"/>
                  </a:cubicBezTo>
                  <a:cubicBezTo>
                    <a:pt x="730" y="2854"/>
                    <a:pt x="776" y="2854"/>
                    <a:pt x="799" y="2854"/>
                  </a:cubicBezTo>
                  <a:cubicBezTo>
                    <a:pt x="817" y="2860"/>
                    <a:pt x="837" y="2863"/>
                    <a:pt x="858" y="2863"/>
                  </a:cubicBezTo>
                  <a:cubicBezTo>
                    <a:pt x="915" y="2863"/>
                    <a:pt x="977" y="2842"/>
                    <a:pt x="1027" y="2808"/>
                  </a:cubicBezTo>
                  <a:cubicBezTo>
                    <a:pt x="1073" y="2785"/>
                    <a:pt x="1096" y="2740"/>
                    <a:pt x="1119" y="2717"/>
                  </a:cubicBezTo>
                  <a:cubicBezTo>
                    <a:pt x="1187" y="2603"/>
                    <a:pt x="1255" y="2511"/>
                    <a:pt x="1301" y="2420"/>
                  </a:cubicBezTo>
                  <a:cubicBezTo>
                    <a:pt x="1370" y="2329"/>
                    <a:pt x="1415" y="2215"/>
                    <a:pt x="1438" y="2123"/>
                  </a:cubicBezTo>
                  <a:cubicBezTo>
                    <a:pt x="1529" y="1918"/>
                    <a:pt x="1621" y="1735"/>
                    <a:pt x="1712" y="1530"/>
                  </a:cubicBezTo>
                  <a:cubicBezTo>
                    <a:pt x="1780" y="1302"/>
                    <a:pt x="1849" y="1073"/>
                    <a:pt x="1895" y="868"/>
                  </a:cubicBezTo>
                  <a:cubicBezTo>
                    <a:pt x="1917" y="754"/>
                    <a:pt x="1963" y="640"/>
                    <a:pt x="1963" y="548"/>
                  </a:cubicBezTo>
                  <a:cubicBezTo>
                    <a:pt x="1986" y="411"/>
                    <a:pt x="1986" y="275"/>
                    <a:pt x="2009" y="160"/>
                  </a:cubicBezTo>
                  <a:cubicBezTo>
                    <a:pt x="2009" y="69"/>
                    <a:pt x="1917" y="1"/>
                    <a:pt x="184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255113930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fade">
                                      <p:cBhvr>
                                        <p:cTn id="7" dur="1000"/>
                                        <p:tgtEl>
                                          <p:spTgt spid="53"/>
                                        </p:tgtEl>
                                      </p:cBhvr>
                                    </p:animEffect>
                                    <p:anim calcmode="lin" valueType="num">
                                      <p:cBhvr>
                                        <p:cTn id="8" dur="1000" fill="hold"/>
                                        <p:tgtEl>
                                          <p:spTgt spid="53"/>
                                        </p:tgtEl>
                                        <p:attrNameLst>
                                          <p:attrName>ppt_x</p:attrName>
                                        </p:attrNameLst>
                                      </p:cBhvr>
                                      <p:tavLst>
                                        <p:tav tm="0">
                                          <p:val>
                                            <p:strVal val="#ppt_x"/>
                                          </p:val>
                                        </p:tav>
                                        <p:tav tm="100000">
                                          <p:val>
                                            <p:strVal val="#ppt_x"/>
                                          </p:val>
                                        </p:tav>
                                      </p:tavLst>
                                    </p:anim>
                                    <p:anim calcmode="lin" valueType="num">
                                      <p:cBhvr>
                                        <p:cTn id="9"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31" presetClass="entr" presetSubtype="0"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p:cTn id="14" dur="1000" fill="hold"/>
                                        <p:tgtEl>
                                          <p:spTgt spid="2"/>
                                        </p:tgtEl>
                                        <p:attrNameLst>
                                          <p:attrName>ppt_w</p:attrName>
                                        </p:attrNameLst>
                                      </p:cBhvr>
                                      <p:tavLst>
                                        <p:tav tm="0">
                                          <p:val>
                                            <p:fltVal val="0"/>
                                          </p:val>
                                        </p:tav>
                                        <p:tav tm="100000">
                                          <p:val>
                                            <p:strVal val="#ppt_w"/>
                                          </p:val>
                                        </p:tav>
                                      </p:tavLst>
                                    </p:anim>
                                    <p:anim calcmode="lin" valueType="num">
                                      <p:cBhvr>
                                        <p:cTn id="15" dur="1000" fill="hold"/>
                                        <p:tgtEl>
                                          <p:spTgt spid="2"/>
                                        </p:tgtEl>
                                        <p:attrNameLst>
                                          <p:attrName>ppt_h</p:attrName>
                                        </p:attrNameLst>
                                      </p:cBhvr>
                                      <p:tavLst>
                                        <p:tav tm="0">
                                          <p:val>
                                            <p:fltVal val="0"/>
                                          </p:val>
                                        </p:tav>
                                        <p:tav tm="100000">
                                          <p:val>
                                            <p:strVal val="#ppt_h"/>
                                          </p:val>
                                        </p:tav>
                                      </p:tavLst>
                                    </p:anim>
                                    <p:anim calcmode="lin" valueType="num">
                                      <p:cBhvr>
                                        <p:cTn id="16" dur="1000" fill="hold"/>
                                        <p:tgtEl>
                                          <p:spTgt spid="2"/>
                                        </p:tgtEl>
                                        <p:attrNameLst>
                                          <p:attrName>style.rotation</p:attrName>
                                        </p:attrNameLst>
                                      </p:cBhvr>
                                      <p:tavLst>
                                        <p:tav tm="0">
                                          <p:val>
                                            <p:fltVal val="90"/>
                                          </p:val>
                                        </p:tav>
                                        <p:tav tm="100000">
                                          <p:val>
                                            <p:fltVal val="0"/>
                                          </p:val>
                                        </p:tav>
                                      </p:tavLst>
                                    </p:anim>
                                    <p:animEffect transition="in" filter="fade">
                                      <p:cBhvr>
                                        <p:cTn id="17" dur="1000"/>
                                        <p:tgtEl>
                                          <p:spTgt spid="2"/>
                                        </p:tgtEl>
                                      </p:cBhvr>
                                    </p:animEffect>
                                  </p:childTnLst>
                                </p:cTn>
                              </p:par>
                              <p:par>
                                <p:cTn id="18" presetID="31" presetClass="entr" presetSubtype="0" fill="hold" nodeType="withEffect">
                                  <p:stCondLst>
                                    <p:cond delay="0"/>
                                  </p:stCondLst>
                                  <p:childTnLst>
                                    <p:set>
                                      <p:cBhvr>
                                        <p:cTn id="19" dur="1" fill="hold">
                                          <p:stCondLst>
                                            <p:cond delay="0"/>
                                          </p:stCondLst>
                                        </p:cTn>
                                        <p:tgtEl>
                                          <p:spTgt spid="48"/>
                                        </p:tgtEl>
                                        <p:attrNameLst>
                                          <p:attrName>style.visibility</p:attrName>
                                        </p:attrNameLst>
                                      </p:cBhvr>
                                      <p:to>
                                        <p:strVal val="visible"/>
                                      </p:to>
                                    </p:set>
                                    <p:anim calcmode="lin" valueType="num">
                                      <p:cBhvr>
                                        <p:cTn id="20" dur="1000" fill="hold"/>
                                        <p:tgtEl>
                                          <p:spTgt spid="48"/>
                                        </p:tgtEl>
                                        <p:attrNameLst>
                                          <p:attrName>ppt_w</p:attrName>
                                        </p:attrNameLst>
                                      </p:cBhvr>
                                      <p:tavLst>
                                        <p:tav tm="0">
                                          <p:val>
                                            <p:fltVal val="0"/>
                                          </p:val>
                                        </p:tav>
                                        <p:tav tm="100000">
                                          <p:val>
                                            <p:strVal val="#ppt_w"/>
                                          </p:val>
                                        </p:tav>
                                      </p:tavLst>
                                    </p:anim>
                                    <p:anim calcmode="lin" valueType="num">
                                      <p:cBhvr>
                                        <p:cTn id="21" dur="1000" fill="hold"/>
                                        <p:tgtEl>
                                          <p:spTgt spid="48"/>
                                        </p:tgtEl>
                                        <p:attrNameLst>
                                          <p:attrName>ppt_h</p:attrName>
                                        </p:attrNameLst>
                                      </p:cBhvr>
                                      <p:tavLst>
                                        <p:tav tm="0">
                                          <p:val>
                                            <p:fltVal val="0"/>
                                          </p:val>
                                        </p:tav>
                                        <p:tav tm="100000">
                                          <p:val>
                                            <p:strVal val="#ppt_h"/>
                                          </p:val>
                                        </p:tav>
                                      </p:tavLst>
                                    </p:anim>
                                    <p:anim calcmode="lin" valueType="num">
                                      <p:cBhvr>
                                        <p:cTn id="22" dur="1000" fill="hold"/>
                                        <p:tgtEl>
                                          <p:spTgt spid="48"/>
                                        </p:tgtEl>
                                        <p:attrNameLst>
                                          <p:attrName>style.rotation</p:attrName>
                                        </p:attrNameLst>
                                      </p:cBhvr>
                                      <p:tavLst>
                                        <p:tav tm="0">
                                          <p:val>
                                            <p:fltVal val="90"/>
                                          </p:val>
                                        </p:tav>
                                        <p:tav tm="100000">
                                          <p:val>
                                            <p:fltVal val="0"/>
                                          </p:val>
                                        </p:tav>
                                      </p:tavLst>
                                    </p:anim>
                                    <p:animEffect transition="in" filter="fade">
                                      <p:cBhvr>
                                        <p:cTn id="23" dur="1000"/>
                                        <p:tgtEl>
                                          <p:spTgt spid="48"/>
                                        </p:tgtEl>
                                      </p:cBhvr>
                                    </p:animEffect>
                                  </p:childTnLst>
                                </p:cTn>
                              </p:par>
                              <p:par>
                                <p:cTn id="24" presetID="31" presetClass="entr" presetSubtype="0" fill="hold" grpId="0" nodeType="withEffect">
                                  <p:stCondLst>
                                    <p:cond delay="0"/>
                                  </p:stCondLst>
                                  <p:childTnLst>
                                    <p:set>
                                      <p:cBhvr>
                                        <p:cTn id="25" dur="1" fill="hold">
                                          <p:stCondLst>
                                            <p:cond delay="0"/>
                                          </p:stCondLst>
                                        </p:cTn>
                                        <p:tgtEl>
                                          <p:spTgt spid="2323"/>
                                        </p:tgtEl>
                                        <p:attrNameLst>
                                          <p:attrName>style.visibility</p:attrName>
                                        </p:attrNameLst>
                                      </p:cBhvr>
                                      <p:to>
                                        <p:strVal val="visible"/>
                                      </p:to>
                                    </p:set>
                                    <p:anim calcmode="lin" valueType="num">
                                      <p:cBhvr>
                                        <p:cTn id="26" dur="1000" fill="hold"/>
                                        <p:tgtEl>
                                          <p:spTgt spid="2323"/>
                                        </p:tgtEl>
                                        <p:attrNameLst>
                                          <p:attrName>ppt_w</p:attrName>
                                        </p:attrNameLst>
                                      </p:cBhvr>
                                      <p:tavLst>
                                        <p:tav tm="0">
                                          <p:val>
                                            <p:fltVal val="0"/>
                                          </p:val>
                                        </p:tav>
                                        <p:tav tm="100000">
                                          <p:val>
                                            <p:strVal val="#ppt_w"/>
                                          </p:val>
                                        </p:tav>
                                      </p:tavLst>
                                    </p:anim>
                                    <p:anim calcmode="lin" valueType="num">
                                      <p:cBhvr>
                                        <p:cTn id="27" dur="1000" fill="hold"/>
                                        <p:tgtEl>
                                          <p:spTgt spid="2323"/>
                                        </p:tgtEl>
                                        <p:attrNameLst>
                                          <p:attrName>ppt_h</p:attrName>
                                        </p:attrNameLst>
                                      </p:cBhvr>
                                      <p:tavLst>
                                        <p:tav tm="0">
                                          <p:val>
                                            <p:fltVal val="0"/>
                                          </p:val>
                                        </p:tav>
                                        <p:tav tm="100000">
                                          <p:val>
                                            <p:strVal val="#ppt_h"/>
                                          </p:val>
                                        </p:tav>
                                      </p:tavLst>
                                    </p:anim>
                                    <p:anim calcmode="lin" valueType="num">
                                      <p:cBhvr>
                                        <p:cTn id="28" dur="1000" fill="hold"/>
                                        <p:tgtEl>
                                          <p:spTgt spid="2323"/>
                                        </p:tgtEl>
                                        <p:attrNameLst>
                                          <p:attrName>style.rotation</p:attrName>
                                        </p:attrNameLst>
                                      </p:cBhvr>
                                      <p:tavLst>
                                        <p:tav tm="0">
                                          <p:val>
                                            <p:fltVal val="90"/>
                                          </p:val>
                                        </p:tav>
                                        <p:tav tm="100000">
                                          <p:val>
                                            <p:fltVal val="0"/>
                                          </p:val>
                                        </p:tav>
                                      </p:tavLst>
                                    </p:anim>
                                    <p:animEffect transition="in" filter="fade">
                                      <p:cBhvr>
                                        <p:cTn id="29" dur="1000"/>
                                        <p:tgtEl>
                                          <p:spTgt spid="2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23"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372"/>
        <p:cNvGrpSpPr/>
        <p:nvPr/>
      </p:nvGrpSpPr>
      <p:grpSpPr>
        <a:xfrm>
          <a:off x="0" y="0"/>
          <a:ext cx="0" cy="0"/>
          <a:chOff x="0" y="0"/>
          <a:chExt cx="0" cy="0"/>
        </a:xfrm>
      </p:grpSpPr>
      <p:sp>
        <p:nvSpPr>
          <p:cNvPr id="1456" name="Google Shape;1593;p57">
            <a:extLst>
              <a:ext uri="{FF2B5EF4-FFF2-40B4-BE49-F238E27FC236}">
                <a16:creationId xmlns:a16="http://schemas.microsoft.com/office/drawing/2014/main" id="{B02E834D-E4C3-E36C-844D-73AD4C96E9E7}"/>
              </a:ext>
            </a:extLst>
          </p:cNvPr>
          <p:cNvSpPr/>
          <p:nvPr/>
        </p:nvSpPr>
        <p:spPr>
          <a:xfrm>
            <a:off x="4573626" y="2936369"/>
            <a:ext cx="418261" cy="45324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624;p57">
            <a:extLst>
              <a:ext uri="{FF2B5EF4-FFF2-40B4-BE49-F238E27FC236}">
                <a16:creationId xmlns:a16="http://schemas.microsoft.com/office/drawing/2014/main" id="{C218B488-C5C5-B642-1485-6855D5D7DB6B}"/>
              </a:ext>
            </a:extLst>
          </p:cNvPr>
          <p:cNvSpPr/>
          <p:nvPr/>
        </p:nvSpPr>
        <p:spPr>
          <a:xfrm>
            <a:off x="1572276" y="2936369"/>
            <a:ext cx="418261" cy="45324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2522;p64">
            <a:extLst>
              <a:ext uri="{FF2B5EF4-FFF2-40B4-BE49-F238E27FC236}">
                <a16:creationId xmlns:a16="http://schemas.microsoft.com/office/drawing/2014/main" id="{AEAF1F13-0A86-FC7C-7285-5443CCE53A2C}"/>
              </a:ext>
            </a:extLst>
          </p:cNvPr>
          <p:cNvSpPr/>
          <p:nvPr/>
        </p:nvSpPr>
        <p:spPr>
          <a:xfrm rot="359427">
            <a:off x="3739411" y="445568"/>
            <a:ext cx="1555228" cy="1442949"/>
          </a:xfrm>
          <a:custGeom>
            <a:avLst/>
            <a:gdLst/>
            <a:ahLst/>
            <a:cxnLst/>
            <a:rect l="l" t="t" r="r" b="b"/>
            <a:pathLst>
              <a:path w="14918" h="13841" extrusionOk="0">
                <a:moveTo>
                  <a:pt x="7643" y="0"/>
                </a:moveTo>
                <a:cubicBezTo>
                  <a:pt x="7140" y="0"/>
                  <a:pt x="6669" y="57"/>
                  <a:pt x="6257" y="158"/>
                </a:cubicBezTo>
                <a:cubicBezTo>
                  <a:pt x="5550" y="338"/>
                  <a:pt x="4685" y="591"/>
                  <a:pt x="3821" y="1044"/>
                </a:cubicBezTo>
                <a:cubicBezTo>
                  <a:pt x="3578" y="1171"/>
                  <a:pt x="3345" y="1318"/>
                  <a:pt x="3102" y="1477"/>
                </a:cubicBezTo>
                <a:cubicBezTo>
                  <a:pt x="1783" y="2394"/>
                  <a:pt x="603" y="3913"/>
                  <a:pt x="224" y="6528"/>
                </a:cubicBezTo>
                <a:cubicBezTo>
                  <a:pt x="1" y="8153"/>
                  <a:pt x="297" y="9589"/>
                  <a:pt x="983" y="10758"/>
                </a:cubicBezTo>
                <a:cubicBezTo>
                  <a:pt x="1457" y="11581"/>
                  <a:pt x="2143" y="12267"/>
                  <a:pt x="2965" y="12774"/>
                </a:cubicBezTo>
                <a:cubicBezTo>
                  <a:pt x="3705" y="13237"/>
                  <a:pt x="4568" y="13566"/>
                  <a:pt x="5517" y="13723"/>
                </a:cubicBezTo>
                <a:cubicBezTo>
                  <a:pt x="5963" y="13800"/>
                  <a:pt x="6429" y="13840"/>
                  <a:pt x="6910" y="13840"/>
                </a:cubicBezTo>
                <a:cubicBezTo>
                  <a:pt x="7421" y="13840"/>
                  <a:pt x="7950" y="13795"/>
                  <a:pt x="8492" y="13703"/>
                </a:cubicBezTo>
                <a:cubicBezTo>
                  <a:pt x="9591" y="13523"/>
                  <a:pt x="10530" y="13186"/>
                  <a:pt x="11310" y="12710"/>
                </a:cubicBezTo>
                <a:cubicBezTo>
                  <a:pt x="14125" y="11012"/>
                  <a:pt x="14918" y="7680"/>
                  <a:pt x="13852" y="4462"/>
                </a:cubicBezTo>
                <a:cubicBezTo>
                  <a:pt x="13335" y="2890"/>
                  <a:pt x="12429" y="1814"/>
                  <a:pt x="11373" y="1108"/>
                </a:cubicBezTo>
                <a:cubicBezTo>
                  <a:pt x="10188" y="315"/>
                  <a:pt x="8827" y="0"/>
                  <a:pt x="7643" y="0"/>
                </a:cubicBezTo>
                <a:close/>
              </a:path>
            </a:pathLst>
          </a:custGeom>
          <a:solidFill>
            <a:srgbClr val="FAEB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9" name="Google Shape;2525;p64">
            <a:extLst>
              <a:ext uri="{FF2B5EF4-FFF2-40B4-BE49-F238E27FC236}">
                <a16:creationId xmlns:a16="http://schemas.microsoft.com/office/drawing/2014/main" id="{FC3D7392-870D-EC63-1D00-4C2A7BA4AEDF}"/>
              </a:ext>
            </a:extLst>
          </p:cNvPr>
          <p:cNvSpPr txBox="1">
            <a:spLocks/>
          </p:cNvSpPr>
          <p:nvPr/>
        </p:nvSpPr>
        <p:spPr>
          <a:xfrm>
            <a:off x="3113025" y="368353"/>
            <a:ext cx="2808000" cy="986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4800"/>
              <a:buFont typeface="Life Savers"/>
              <a:buNone/>
              <a:defRPr sz="7200" b="1" i="0" u="none" strike="noStrike" cap="none">
                <a:solidFill>
                  <a:schemeClr val="dk1"/>
                </a:solidFill>
                <a:latin typeface="Life Savers"/>
                <a:ea typeface="Life Savers"/>
                <a:cs typeface="Life Savers"/>
                <a:sym typeface="Life Savers"/>
              </a:defRPr>
            </a:lvl1pPr>
            <a:lvl2pPr marR="0" lvl="1"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2pPr>
            <a:lvl3pPr marR="0" lvl="2"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3pPr>
            <a:lvl4pPr marR="0" lvl="3"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4pPr>
            <a:lvl5pPr marR="0" lvl="4"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5pPr>
            <a:lvl6pPr marR="0" lvl="5"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6pPr>
            <a:lvl7pPr marR="0" lvl="6"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7pPr>
            <a:lvl8pPr marR="0" lvl="7"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8pPr>
            <a:lvl9pPr marR="0" lvl="8"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135675"/>
              </a:buClr>
              <a:buSzPts val="4800"/>
              <a:buFont typeface="Life Savers"/>
              <a:buNone/>
              <a:tabLst/>
              <a:defRPr/>
            </a:pPr>
            <a:r>
              <a:rPr kumimoji="0" lang="en" sz="8000" b="1" i="0" u="none" strike="noStrike" kern="0" cap="none" spc="0" normalizeH="0" baseline="0" noProof="0">
                <a:ln>
                  <a:noFill/>
                </a:ln>
                <a:solidFill>
                  <a:srgbClr val="135675"/>
                </a:solidFill>
                <a:effectLst/>
                <a:uLnTx/>
                <a:uFillTx/>
                <a:latin typeface="Times New Roman" panose="02020603050405020304" pitchFamily="18" charset="0"/>
                <a:cs typeface="Times New Roman" panose="02020603050405020304" pitchFamily="18" charset="0"/>
                <a:sym typeface="Life Savers"/>
              </a:rPr>
              <a:t>I</a:t>
            </a:r>
          </a:p>
        </p:txBody>
      </p:sp>
      <p:grpSp>
        <p:nvGrpSpPr>
          <p:cNvPr id="1380" name="Google Shape;2526;p64">
            <a:extLst>
              <a:ext uri="{FF2B5EF4-FFF2-40B4-BE49-F238E27FC236}">
                <a16:creationId xmlns:a16="http://schemas.microsoft.com/office/drawing/2014/main" id="{11141CD1-CE12-F1AA-A301-787AC597E0C8}"/>
              </a:ext>
            </a:extLst>
          </p:cNvPr>
          <p:cNvGrpSpPr/>
          <p:nvPr/>
        </p:nvGrpSpPr>
        <p:grpSpPr>
          <a:xfrm>
            <a:off x="7002231" y="1697967"/>
            <a:ext cx="1720665" cy="3118038"/>
            <a:chOff x="2240225" y="4235013"/>
            <a:chExt cx="326175" cy="618475"/>
          </a:xfrm>
        </p:grpSpPr>
        <p:sp>
          <p:nvSpPr>
            <p:cNvPr id="1381" name="Google Shape;2527;p64">
              <a:extLst>
                <a:ext uri="{FF2B5EF4-FFF2-40B4-BE49-F238E27FC236}">
                  <a16:creationId xmlns:a16="http://schemas.microsoft.com/office/drawing/2014/main" id="{E0199E8F-8BA7-143F-35B1-B9B976BED39F}"/>
                </a:ext>
              </a:extLst>
            </p:cNvPr>
            <p:cNvSpPr/>
            <p:nvPr/>
          </p:nvSpPr>
          <p:spPr>
            <a:xfrm>
              <a:off x="2280150" y="4506638"/>
              <a:ext cx="67475" cy="89550"/>
            </a:xfrm>
            <a:custGeom>
              <a:avLst/>
              <a:gdLst/>
              <a:ahLst/>
              <a:cxnLst/>
              <a:rect l="l" t="t" r="r" b="b"/>
              <a:pathLst>
                <a:path w="2699" h="3582" extrusionOk="0">
                  <a:moveTo>
                    <a:pt x="1826" y="1"/>
                  </a:moveTo>
                  <a:cubicBezTo>
                    <a:pt x="1533" y="1"/>
                    <a:pt x="1257" y="165"/>
                    <a:pt x="1129" y="451"/>
                  </a:cubicBezTo>
                  <a:lnTo>
                    <a:pt x="176" y="2492"/>
                  </a:lnTo>
                  <a:cubicBezTo>
                    <a:pt x="0" y="2872"/>
                    <a:pt x="162" y="3325"/>
                    <a:pt x="559" y="3515"/>
                  </a:cubicBezTo>
                  <a:cubicBezTo>
                    <a:pt x="616" y="3547"/>
                    <a:pt x="690" y="3561"/>
                    <a:pt x="763" y="3575"/>
                  </a:cubicBezTo>
                  <a:cubicBezTo>
                    <a:pt x="798" y="3580"/>
                    <a:pt x="832" y="3582"/>
                    <a:pt x="867" y="3582"/>
                  </a:cubicBezTo>
                  <a:cubicBezTo>
                    <a:pt x="1157" y="3582"/>
                    <a:pt x="1440" y="3425"/>
                    <a:pt x="1569" y="3135"/>
                  </a:cubicBezTo>
                  <a:lnTo>
                    <a:pt x="2522" y="1099"/>
                  </a:lnTo>
                  <a:cubicBezTo>
                    <a:pt x="2698" y="715"/>
                    <a:pt x="2536" y="247"/>
                    <a:pt x="2156" y="72"/>
                  </a:cubicBezTo>
                  <a:cubicBezTo>
                    <a:pt x="2048" y="24"/>
                    <a:pt x="1936" y="1"/>
                    <a:pt x="1826" y="1"/>
                  </a:cubicBezTo>
                  <a:close/>
                </a:path>
              </a:pathLst>
            </a:custGeom>
            <a:solidFill>
              <a:srgbClr val="EDA3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2" name="Google Shape;2528;p64">
              <a:extLst>
                <a:ext uri="{FF2B5EF4-FFF2-40B4-BE49-F238E27FC236}">
                  <a16:creationId xmlns:a16="http://schemas.microsoft.com/office/drawing/2014/main" id="{ED985EBD-65CA-F280-928D-E96762F2BA15}"/>
                </a:ext>
              </a:extLst>
            </p:cNvPr>
            <p:cNvSpPr/>
            <p:nvPr/>
          </p:nvSpPr>
          <p:spPr>
            <a:xfrm>
              <a:off x="2456025" y="4510763"/>
              <a:ext cx="70800" cy="87825"/>
            </a:xfrm>
            <a:custGeom>
              <a:avLst/>
              <a:gdLst/>
              <a:ahLst/>
              <a:cxnLst/>
              <a:rect l="l" t="t" r="r" b="b"/>
              <a:pathLst>
                <a:path w="2832" h="3513" extrusionOk="0">
                  <a:moveTo>
                    <a:pt x="893" y="1"/>
                  </a:moveTo>
                  <a:cubicBezTo>
                    <a:pt x="766" y="1"/>
                    <a:pt x="636" y="32"/>
                    <a:pt x="514" y="97"/>
                  </a:cubicBezTo>
                  <a:cubicBezTo>
                    <a:pt x="148" y="286"/>
                    <a:pt x="0" y="758"/>
                    <a:pt x="208" y="1138"/>
                  </a:cubicBezTo>
                  <a:lnTo>
                    <a:pt x="1277" y="3118"/>
                  </a:lnTo>
                  <a:cubicBezTo>
                    <a:pt x="1425" y="3364"/>
                    <a:pt x="1689" y="3512"/>
                    <a:pt x="1952" y="3512"/>
                  </a:cubicBezTo>
                  <a:cubicBezTo>
                    <a:pt x="2083" y="3512"/>
                    <a:pt x="2199" y="3484"/>
                    <a:pt x="2318" y="3424"/>
                  </a:cubicBezTo>
                  <a:cubicBezTo>
                    <a:pt x="2698" y="3220"/>
                    <a:pt x="2832" y="2749"/>
                    <a:pt x="2624" y="2383"/>
                  </a:cubicBezTo>
                  <a:lnTo>
                    <a:pt x="1555" y="406"/>
                  </a:lnTo>
                  <a:cubicBezTo>
                    <a:pt x="1425" y="144"/>
                    <a:pt x="1166" y="1"/>
                    <a:pt x="893" y="1"/>
                  </a:cubicBezTo>
                  <a:close/>
                </a:path>
              </a:pathLst>
            </a:custGeom>
            <a:solidFill>
              <a:srgbClr val="EDA3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3" name="Google Shape;2529;p64">
              <a:extLst>
                <a:ext uri="{FF2B5EF4-FFF2-40B4-BE49-F238E27FC236}">
                  <a16:creationId xmlns:a16="http://schemas.microsoft.com/office/drawing/2014/main" id="{4DB80C2E-A86B-6ADC-9FA7-B3AB805A5E29}"/>
                </a:ext>
              </a:extLst>
            </p:cNvPr>
            <p:cNvSpPr/>
            <p:nvPr/>
          </p:nvSpPr>
          <p:spPr>
            <a:xfrm>
              <a:off x="2334050" y="4632238"/>
              <a:ext cx="141425" cy="202450"/>
            </a:xfrm>
            <a:custGeom>
              <a:avLst/>
              <a:gdLst/>
              <a:ahLst/>
              <a:cxnLst/>
              <a:rect l="l" t="t" r="r" b="b"/>
              <a:pathLst>
                <a:path w="5657" h="8098" extrusionOk="0">
                  <a:moveTo>
                    <a:pt x="0" y="0"/>
                  </a:moveTo>
                  <a:cubicBezTo>
                    <a:pt x="0" y="0"/>
                    <a:pt x="88" y="5470"/>
                    <a:pt x="454" y="7725"/>
                  </a:cubicBezTo>
                  <a:cubicBezTo>
                    <a:pt x="454" y="7725"/>
                    <a:pt x="904" y="8098"/>
                    <a:pt x="1555" y="8098"/>
                  </a:cubicBezTo>
                  <a:cubicBezTo>
                    <a:pt x="1808" y="8098"/>
                    <a:pt x="2090" y="8042"/>
                    <a:pt x="2389" y="7887"/>
                  </a:cubicBezTo>
                  <a:lnTo>
                    <a:pt x="2522" y="2744"/>
                  </a:lnTo>
                  <a:lnTo>
                    <a:pt x="2522" y="2684"/>
                  </a:lnTo>
                  <a:cubicBezTo>
                    <a:pt x="2649" y="2684"/>
                    <a:pt x="2782" y="2678"/>
                    <a:pt x="2922" y="2678"/>
                  </a:cubicBezTo>
                  <a:cubicBezTo>
                    <a:pt x="2992" y="2678"/>
                    <a:pt x="3064" y="2679"/>
                    <a:pt x="3138" y="2684"/>
                  </a:cubicBezTo>
                  <a:lnTo>
                    <a:pt x="3138" y="2744"/>
                  </a:lnTo>
                  <a:lnTo>
                    <a:pt x="3254" y="7887"/>
                  </a:lnTo>
                  <a:cubicBezTo>
                    <a:pt x="3553" y="8042"/>
                    <a:pt x="3836" y="8098"/>
                    <a:pt x="4090" y="8098"/>
                  </a:cubicBezTo>
                  <a:cubicBezTo>
                    <a:pt x="4746" y="8098"/>
                    <a:pt x="5203" y="7725"/>
                    <a:pt x="5203" y="7725"/>
                  </a:cubicBezTo>
                  <a:cubicBezTo>
                    <a:pt x="5555" y="5470"/>
                    <a:pt x="5657" y="0"/>
                    <a:pt x="5657" y="0"/>
                  </a:cubicBezTo>
                  <a:lnTo>
                    <a:pt x="5657" y="0"/>
                  </a:lnTo>
                  <a:lnTo>
                    <a:pt x="4440" y="236"/>
                  </a:lnTo>
                  <a:lnTo>
                    <a:pt x="1130" y="222"/>
                  </a:lnTo>
                  <a:lnTo>
                    <a:pt x="0" y="0"/>
                  </a:ln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4" name="Google Shape;2530;p64">
              <a:extLst>
                <a:ext uri="{FF2B5EF4-FFF2-40B4-BE49-F238E27FC236}">
                  <a16:creationId xmlns:a16="http://schemas.microsoft.com/office/drawing/2014/main" id="{E304B82D-7966-711D-C443-C29BA7ED5A57}"/>
                </a:ext>
              </a:extLst>
            </p:cNvPr>
            <p:cNvSpPr/>
            <p:nvPr/>
          </p:nvSpPr>
          <p:spPr>
            <a:xfrm>
              <a:off x="2374675" y="4697488"/>
              <a:ext cx="60525" cy="2225"/>
            </a:xfrm>
            <a:custGeom>
              <a:avLst/>
              <a:gdLst/>
              <a:ahLst/>
              <a:cxnLst/>
              <a:rect l="l" t="t" r="r" b="b"/>
              <a:pathLst>
                <a:path w="2421" h="89" extrusionOk="0">
                  <a:moveTo>
                    <a:pt x="1204" y="0"/>
                  </a:moveTo>
                  <a:cubicBezTo>
                    <a:pt x="1014" y="0"/>
                    <a:pt x="810" y="0"/>
                    <a:pt x="616" y="14"/>
                  </a:cubicBezTo>
                  <a:cubicBezTo>
                    <a:pt x="412" y="14"/>
                    <a:pt x="222" y="28"/>
                    <a:pt x="18" y="46"/>
                  </a:cubicBezTo>
                  <a:cubicBezTo>
                    <a:pt x="18" y="46"/>
                    <a:pt x="1" y="46"/>
                    <a:pt x="1" y="60"/>
                  </a:cubicBezTo>
                  <a:cubicBezTo>
                    <a:pt x="1" y="74"/>
                    <a:pt x="18" y="74"/>
                    <a:pt x="18" y="74"/>
                  </a:cubicBezTo>
                  <a:cubicBezTo>
                    <a:pt x="222" y="88"/>
                    <a:pt x="412" y="88"/>
                    <a:pt x="616" y="88"/>
                  </a:cubicBezTo>
                  <a:lnTo>
                    <a:pt x="1204" y="74"/>
                  </a:lnTo>
                  <a:lnTo>
                    <a:pt x="2392" y="60"/>
                  </a:lnTo>
                  <a:cubicBezTo>
                    <a:pt x="2407" y="60"/>
                    <a:pt x="2407" y="46"/>
                    <a:pt x="2407" y="28"/>
                  </a:cubicBezTo>
                  <a:cubicBezTo>
                    <a:pt x="2421" y="28"/>
                    <a:pt x="2407" y="14"/>
                    <a:pt x="2392" y="14"/>
                  </a:cubicBezTo>
                  <a:cubicBezTo>
                    <a:pt x="1995" y="0"/>
                    <a:pt x="1601" y="0"/>
                    <a:pt x="1204"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5" name="Google Shape;2531;p64">
              <a:extLst>
                <a:ext uri="{FF2B5EF4-FFF2-40B4-BE49-F238E27FC236}">
                  <a16:creationId xmlns:a16="http://schemas.microsoft.com/office/drawing/2014/main" id="{EA4E124D-C4A1-723B-07A0-3FA3666130DB}"/>
                </a:ext>
              </a:extLst>
            </p:cNvPr>
            <p:cNvSpPr/>
            <p:nvPr/>
          </p:nvSpPr>
          <p:spPr>
            <a:xfrm>
              <a:off x="2402900" y="4624238"/>
              <a:ext cx="2225" cy="60425"/>
            </a:xfrm>
            <a:custGeom>
              <a:avLst/>
              <a:gdLst/>
              <a:ahLst/>
              <a:cxnLst/>
              <a:rect l="l" t="t" r="r" b="b"/>
              <a:pathLst>
                <a:path w="89" h="2417" extrusionOk="0">
                  <a:moveTo>
                    <a:pt x="60" y="0"/>
                  </a:moveTo>
                  <a:cubicBezTo>
                    <a:pt x="46" y="0"/>
                    <a:pt x="32" y="14"/>
                    <a:pt x="32" y="28"/>
                  </a:cubicBezTo>
                  <a:cubicBezTo>
                    <a:pt x="15" y="218"/>
                    <a:pt x="15" y="426"/>
                    <a:pt x="15" y="616"/>
                  </a:cubicBezTo>
                  <a:cubicBezTo>
                    <a:pt x="15" y="820"/>
                    <a:pt x="1" y="1010"/>
                    <a:pt x="15" y="1217"/>
                  </a:cubicBezTo>
                  <a:cubicBezTo>
                    <a:pt x="15" y="1611"/>
                    <a:pt x="15" y="2009"/>
                    <a:pt x="60" y="2403"/>
                  </a:cubicBezTo>
                  <a:lnTo>
                    <a:pt x="75" y="2417"/>
                  </a:lnTo>
                  <a:cubicBezTo>
                    <a:pt x="89" y="2417"/>
                    <a:pt x="89" y="2403"/>
                    <a:pt x="89" y="2403"/>
                  </a:cubicBezTo>
                  <a:lnTo>
                    <a:pt x="89" y="1801"/>
                  </a:lnTo>
                  <a:lnTo>
                    <a:pt x="89" y="1217"/>
                  </a:lnTo>
                  <a:lnTo>
                    <a:pt x="89" y="616"/>
                  </a:lnTo>
                  <a:cubicBezTo>
                    <a:pt x="75" y="426"/>
                    <a:pt x="75" y="218"/>
                    <a:pt x="75" y="28"/>
                  </a:cubicBezTo>
                  <a:cubicBezTo>
                    <a:pt x="75" y="14"/>
                    <a:pt x="60" y="0"/>
                    <a:pt x="60"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6" name="Google Shape;2532;p64">
              <a:extLst>
                <a:ext uri="{FF2B5EF4-FFF2-40B4-BE49-F238E27FC236}">
                  <a16:creationId xmlns:a16="http://schemas.microsoft.com/office/drawing/2014/main" id="{D9FB3975-10E5-1F27-CCC3-9DF733BED7B0}"/>
                </a:ext>
              </a:extLst>
            </p:cNvPr>
            <p:cNvSpPr/>
            <p:nvPr/>
          </p:nvSpPr>
          <p:spPr>
            <a:xfrm>
              <a:off x="2404050" y="4643213"/>
              <a:ext cx="10225" cy="38475"/>
            </a:xfrm>
            <a:custGeom>
              <a:avLst/>
              <a:gdLst/>
              <a:ahLst/>
              <a:cxnLst/>
              <a:rect l="l" t="t" r="r" b="b"/>
              <a:pathLst>
                <a:path w="409" h="1539" extrusionOk="0">
                  <a:moveTo>
                    <a:pt x="366" y="1"/>
                  </a:moveTo>
                  <a:cubicBezTo>
                    <a:pt x="366" y="1"/>
                    <a:pt x="352" y="1"/>
                    <a:pt x="352" y="19"/>
                  </a:cubicBezTo>
                  <a:cubicBezTo>
                    <a:pt x="352" y="296"/>
                    <a:pt x="352" y="574"/>
                    <a:pt x="320" y="852"/>
                  </a:cubicBezTo>
                  <a:cubicBezTo>
                    <a:pt x="306" y="986"/>
                    <a:pt x="306" y="1130"/>
                    <a:pt x="278" y="1250"/>
                  </a:cubicBezTo>
                  <a:cubicBezTo>
                    <a:pt x="250" y="1320"/>
                    <a:pt x="233" y="1380"/>
                    <a:pt x="190" y="1426"/>
                  </a:cubicBezTo>
                  <a:cubicBezTo>
                    <a:pt x="155" y="1469"/>
                    <a:pt x="114" y="1487"/>
                    <a:pt x="70" y="1487"/>
                  </a:cubicBezTo>
                  <a:cubicBezTo>
                    <a:pt x="57" y="1487"/>
                    <a:pt x="43" y="1485"/>
                    <a:pt x="29" y="1482"/>
                  </a:cubicBezTo>
                  <a:cubicBezTo>
                    <a:pt x="14" y="1482"/>
                    <a:pt x="14" y="1482"/>
                    <a:pt x="14" y="1496"/>
                  </a:cubicBezTo>
                  <a:cubicBezTo>
                    <a:pt x="0" y="1514"/>
                    <a:pt x="14" y="1514"/>
                    <a:pt x="14" y="1528"/>
                  </a:cubicBezTo>
                  <a:cubicBezTo>
                    <a:pt x="34" y="1535"/>
                    <a:pt x="55" y="1539"/>
                    <a:pt x="75" y="1539"/>
                  </a:cubicBezTo>
                  <a:cubicBezTo>
                    <a:pt x="133" y="1539"/>
                    <a:pt x="191" y="1512"/>
                    <a:pt x="233" y="1468"/>
                  </a:cubicBezTo>
                  <a:cubicBezTo>
                    <a:pt x="292" y="1408"/>
                    <a:pt x="320" y="1338"/>
                    <a:pt x="338" y="1278"/>
                  </a:cubicBezTo>
                  <a:cubicBezTo>
                    <a:pt x="380" y="1130"/>
                    <a:pt x="394" y="1000"/>
                    <a:pt x="394" y="852"/>
                  </a:cubicBezTo>
                  <a:cubicBezTo>
                    <a:pt x="408" y="574"/>
                    <a:pt x="408" y="296"/>
                    <a:pt x="394" y="19"/>
                  </a:cubicBezTo>
                  <a:cubicBezTo>
                    <a:pt x="394" y="1"/>
                    <a:pt x="380" y="1"/>
                    <a:pt x="366"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7" name="Google Shape;2533;p64">
              <a:extLst>
                <a:ext uri="{FF2B5EF4-FFF2-40B4-BE49-F238E27FC236}">
                  <a16:creationId xmlns:a16="http://schemas.microsoft.com/office/drawing/2014/main" id="{A563AE39-B731-49F4-8EA9-C346D520A70E}"/>
                </a:ext>
              </a:extLst>
            </p:cNvPr>
            <p:cNvSpPr/>
            <p:nvPr/>
          </p:nvSpPr>
          <p:spPr>
            <a:xfrm>
              <a:off x="2336250" y="4639263"/>
              <a:ext cx="17950" cy="30175"/>
            </a:xfrm>
            <a:custGeom>
              <a:avLst/>
              <a:gdLst/>
              <a:ahLst/>
              <a:cxnLst/>
              <a:rect l="l" t="t" r="r" b="b"/>
              <a:pathLst>
                <a:path w="718" h="1207" extrusionOk="0">
                  <a:moveTo>
                    <a:pt x="704" y="1"/>
                  </a:moveTo>
                  <a:cubicBezTo>
                    <a:pt x="690" y="1"/>
                    <a:pt x="676" y="1"/>
                    <a:pt x="676" y="15"/>
                  </a:cubicBezTo>
                  <a:lnTo>
                    <a:pt x="676" y="191"/>
                  </a:lnTo>
                  <a:cubicBezTo>
                    <a:pt x="658" y="247"/>
                    <a:pt x="658" y="307"/>
                    <a:pt x="644" y="366"/>
                  </a:cubicBezTo>
                  <a:lnTo>
                    <a:pt x="616" y="454"/>
                  </a:lnTo>
                  <a:lnTo>
                    <a:pt x="588" y="542"/>
                  </a:lnTo>
                  <a:cubicBezTo>
                    <a:pt x="588" y="571"/>
                    <a:pt x="570" y="585"/>
                    <a:pt x="556" y="616"/>
                  </a:cubicBezTo>
                  <a:cubicBezTo>
                    <a:pt x="542" y="644"/>
                    <a:pt x="528" y="673"/>
                    <a:pt x="514" y="687"/>
                  </a:cubicBezTo>
                  <a:cubicBezTo>
                    <a:pt x="454" y="792"/>
                    <a:pt x="380" y="894"/>
                    <a:pt x="292" y="968"/>
                  </a:cubicBezTo>
                  <a:cubicBezTo>
                    <a:pt x="218" y="1056"/>
                    <a:pt x="116" y="1112"/>
                    <a:pt x="14" y="1172"/>
                  </a:cubicBezTo>
                  <a:cubicBezTo>
                    <a:pt x="0" y="1172"/>
                    <a:pt x="0" y="1186"/>
                    <a:pt x="0" y="1200"/>
                  </a:cubicBezTo>
                  <a:cubicBezTo>
                    <a:pt x="0" y="1200"/>
                    <a:pt x="7" y="1206"/>
                    <a:pt x="11" y="1206"/>
                  </a:cubicBezTo>
                  <a:cubicBezTo>
                    <a:pt x="13" y="1206"/>
                    <a:pt x="14" y="1205"/>
                    <a:pt x="14" y="1200"/>
                  </a:cubicBezTo>
                  <a:cubicBezTo>
                    <a:pt x="148" y="1172"/>
                    <a:pt x="250" y="1098"/>
                    <a:pt x="352" y="1024"/>
                  </a:cubicBezTo>
                  <a:cubicBezTo>
                    <a:pt x="440" y="936"/>
                    <a:pt x="528" y="848"/>
                    <a:pt x="588" y="732"/>
                  </a:cubicBezTo>
                  <a:cubicBezTo>
                    <a:pt x="602" y="704"/>
                    <a:pt x="602" y="673"/>
                    <a:pt x="616" y="644"/>
                  </a:cubicBezTo>
                  <a:cubicBezTo>
                    <a:pt x="630" y="616"/>
                    <a:pt x="644" y="585"/>
                    <a:pt x="658" y="556"/>
                  </a:cubicBezTo>
                  <a:lnTo>
                    <a:pt x="690" y="469"/>
                  </a:lnTo>
                  <a:lnTo>
                    <a:pt x="704" y="381"/>
                  </a:lnTo>
                  <a:cubicBezTo>
                    <a:pt x="704" y="352"/>
                    <a:pt x="718" y="321"/>
                    <a:pt x="718" y="293"/>
                  </a:cubicBezTo>
                  <a:lnTo>
                    <a:pt x="718" y="191"/>
                  </a:lnTo>
                  <a:lnTo>
                    <a:pt x="718" y="15"/>
                  </a:lnTo>
                  <a:cubicBezTo>
                    <a:pt x="718" y="1"/>
                    <a:pt x="704" y="1"/>
                    <a:pt x="704"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8" name="Google Shape;2534;p64">
              <a:extLst>
                <a:ext uri="{FF2B5EF4-FFF2-40B4-BE49-F238E27FC236}">
                  <a16:creationId xmlns:a16="http://schemas.microsoft.com/office/drawing/2014/main" id="{D052D4D6-2BDF-C4AA-4B19-C5D987315415}"/>
                </a:ext>
              </a:extLst>
            </p:cNvPr>
            <p:cNvSpPr/>
            <p:nvPr/>
          </p:nvSpPr>
          <p:spPr>
            <a:xfrm>
              <a:off x="2457525" y="4639263"/>
              <a:ext cx="18300" cy="30025"/>
            </a:xfrm>
            <a:custGeom>
              <a:avLst/>
              <a:gdLst/>
              <a:ahLst/>
              <a:cxnLst/>
              <a:rect l="l" t="t" r="r" b="b"/>
              <a:pathLst>
                <a:path w="732" h="1201" extrusionOk="0">
                  <a:moveTo>
                    <a:pt x="28" y="1"/>
                  </a:moveTo>
                  <a:cubicBezTo>
                    <a:pt x="14" y="1"/>
                    <a:pt x="14" y="1"/>
                    <a:pt x="14" y="15"/>
                  </a:cubicBezTo>
                  <a:cubicBezTo>
                    <a:pt x="14" y="71"/>
                    <a:pt x="0" y="131"/>
                    <a:pt x="0" y="191"/>
                  </a:cubicBezTo>
                  <a:lnTo>
                    <a:pt x="14" y="293"/>
                  </a:lnTo>
                  <a:cubicBezTo>
                    <a:pt x="14" y="321"/>
                    <a:pt x="14" y="352"/>
                    <a:pt x="28" y="381"/>
                  </a:cubicBezTo>
                  <a:lnTo>
                    <a:pt x="46" y="469"/>
                  </a:lnTo>
                  <a:lnTo>
                    <a:pt x="74" y="556"/>
                  </a:lnTo>
                  <a:cubicBezTo>
                    <a:pt x="74" y="585"/>
                    <a:pt x="88" y="616"/>
                    <a:pt x="102" y="644"/>
                  </a:cubicBezTo>
                  <a:cubicBezTo>
                    <a:pt x="116" y="673"/>
                    <a:pt x="134" y="704"/>
                    <a:pt x="148" y="732"/>
                  </a:cubicBezTo>
                  <a:cubicBezTo>
                    <a:pt x="204" y="848"/>
                    <a:pt x="292" y="936"/>
                    <a:pt x="380" y="1024"/>
                  </a:cubicBezTo>
                  <a:cubicBezTo>
                    <a:pt x="468" y="1098"/>
                    <a:pt x="587" y="1172"/>
                    <a:pt x="704" y="1200"/>
                  </a:cubicBezTo>
                  <a:lnTo>
                    <a:pt x="718" y="1200"/>
                  </a:lnTo>
                  <a:cubicBezTo>
                    <a:pt x="732" y="1186"/>
                    <a:pt x="718" y="1172"/>
                    <a:pt x="718" y="1172"/>
                  </a:cubicBezTo>
                  <a:cubicBezTo>
                    <a:pt x="616" y="1112"/>
                    <a:pt x="514" y="1056"/>
                    <a:pt x="426" y="968"/>
                  </a:cubicBezTo>
                  <a:cubicBezTo>
                    <a:pt x="338" y="894"/>
                    <a:pt x="264" y="792"/>
                    <a:pt x="204" y="687"/>
                  </a:cubicBezTo>
                  <a:cubicBezTo>
                    <a:pt x="190" y="673"/>
                    <a:pt x="190" y="644"/>
                    <a:pt x="176" y="616"/>
                  </a:cubicBezTo>
                  <a:cubicBezTo>
                    <a:pt x="162" y="585"/>
                    <a:pt x="148" y="571"/>
                    <a:pt x="134" y="542"/>
                  </a:cubicBezTo>
                  <a:lnTo>
                    <a:pt x="102" y="454"/>
                  </a:lnTo>
                  <a:lnTo>
                    <a:pt x="88" y="366"/>
                  </a:lnTo>
                  <a:cubicBezTo>
                    <a:pt x="74" y="307"/>
                    <a:pt x="74" y="247"/>
                    <a:pt x="60" y="191"/>
                  </a:cubicBezTo>
                  <a:cubicBezTo>
                    <a:pt x="46" y="131"/>
                    <a:pt x="60" y="71"/>
                    <a:pt x="46" y="15"/>
                  </a:cubicBezTo>
                  <a:cubicBezTo>
                    <a:pt x="46" y="1"/>
                    <a:pt x="46" y="1"/>
                    <a:pt x="2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9" name="Google Shape;2535;p64">
              <a:extLst>
                <a:ext uri="{FF2B5EF4-FFF2-40B4-BE49-F238E27FC236}">
                  <a16:creationId xmlns:a16="http://schemas.microsoft.com/office/drawing/2014/main" id="{B937CCA4-AC17-19D9-4CEA-BF4266FA13FD}"/>
                </a:ext>
              </a:extLst>
            </p:cNvPr>
            <p:cNvSpPr/>
            <p:nvPr/>
          </p:nvSpPr>
          <p:spPr>
            <a:xfrm>
              <a:off x="2292625" y="4480063"/>
              <a:ext cx="224275" cy="174625"/>
            </a:xfrm>
            <a:custGeom>
              <a:avLst/>
              <a:gdLst/>
              <a:ahLst/>
              <a:cxnLst/>
              <a:rect l="l" t="t" r="r" b="b"/>
              <a:pathLst>
                <a:path w="8971" h="6985" extrusionOk="0">
                  <a:moveTo>
                    <a:pt x="3753" y="0"/>
                  </a:moveTo>
                  <a:cubicBezTo>
                    <a:pt x="3319" y="0"/>
                    <a:pt x="2752" y="17"/>
                    <a:pt x="2157" y="79"/>
                  </a:cubicBezTo>
                  <a:cubicBezTo>
                    <a:pt x="542" y="241"/>
                    <a:pt x="1" y="2601"/>
                    <a:pt x="1" y="2601"/>
                  </a:cubicBezTo>
                  <a:cubicBezTo>
                    <a:pt x="1" y="2601"/>
                    <a:pt x="835" y="3423"/>
                    <a:pt x="1610" y="3423"/>
                  </a:cubicBezTo>
                  <a:cubicBezTo>
                    <a:pt x="1631" y="3423"/>
                    <a:pt x="1651" y="3422"/>
                    <a:pt x="1672" y="3421"/>
                  </a:cubicBezTo>
                  <a:lnTo>
                    <a:pt x="1672" y="3421"/>
                  </a:lnTo>
                  <a:lnTo>
                    <a:pt x="1436" y="6383"/>
                  </a:lnTo>
                  <a:cubicBezTo>
                    <a:pt x="1436" y="6383"/>
                    <a:pt x="2741" y="6967"/>
                    <a:pt x="4486" y="6984"/>
                  </a:cubicBezTo>
                  <a:lnTo>
                    <a:pt x="4545" y="6984"/>
                  </a:lnTo>
                  <a:cubicBezTo>
                    <a:pt x="6290" y="6967"/>
                    <a:pt x="7549" y="6383"/>
                    <a:pt x="7549" y="6383"/>
                  </a:cubicBezTo>
                  <a:lnTo>
                    <a:pt x="7300" y="3421"/>
                  </a:lnTo>
                  <a:lnTo>
                    <a:pt x="7300" y="3421"/>
                  </a:lnTo>
                  <a:cubicBezTo>
                    <a:pt x="7320" y="3422"/>
                    <a:pt x="7341" y="3423"/>
                    <a:pt x="7362" y="3423"/>
                  </a:cubicBezTo>
                  <a:cubicBezTo>
                    <a:pt x="8149" y="3423"/>
                    <a:pt x="8970" y="2601"/>
                    <a:pt x="8970" y="2601"/>
                  </a:cubicBezTo>
                  <a:cubicBezTo>
                    <a:pt x="8970" y="2601"/>
                    <a:pt x="8443" y="241"/>
                    <a:pt x="6818" y="79"/>
                  </a:cubicBezTo>
                  <a:cubicBezTo>
                    <a:pt x="6228" y="17"/>
                    <a:pt x="5673" y="0"/>
                    <a:pt x="5250" y="0"/>
                  </a:cubicBezTo>
                  <a:cubicBezTo>
                    <a:pt x="4883" y="0"/>
                    <a:pt x="4617" y="13"/>
                    <a:pt x="4514" y="20"/>
                  </a:cubicBezTo>
                  <a:cubicBezTo>
                    <a:pt x="4406" y="13"/>
                    <a:pt x="4130" y="0"/>
                    <a:pt x="3753"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0" name="Google Shape;2536;p64">
              <a:extLst>
                <a:ext uri="{FF2B5EF4-FFF2-40B4-BE49-F238E27FC236}">
                  <a16:creationId xmlns:a16="http://schemas.microsoft.com/office/drawing/2014/main" id="{123A4AFE-29FA-E59B-9490-364BD9C8A973}"/>
                </a:ext>
              </a:extLst>
            </p:cNvPr>
            <p:cNvSpPr/>
            <p:nvPr/>
          </p:nvSpPr>
          <p:spPr>
            <a:xfrm>
              <a:off x="2367025" y="4480513"/>
              <a:ext cx="69225" cy="33825"/>
            </a:xfrm>
            <a:custGeom>
              <a:avLst/>
              <a:gdLst/>
              <a:ahLst/>
              <a:cxnLst/>
              <a:rect l="l" t="t" r="r" b="b"/>
              <a:pathLst>
                <a:path w="2769" h="1353" extrusionOk="0">
                  <a:moveTo>
                    <a:pt x="1422" y="1"/>
                  </a:moveTo>
                  <a:cubicBezTo>
                    <a:pt x="1089" y="1"/>
                    <a:pt x="711" y="20"/>
                    <a:pt x="307" y="89"/>
                  </a:cubicBezTo>
                  <a:cubicBezTo>
                    <a:pt x="1" y="149"/>
                    <a:pt x="1" y="399"/>
                    <a:pt x="1" y="399"/>
                  </a:cubicBezTo>
                  <a:cubicBezTo>
                    <a:pt x="1" y="927"/>
                    <a:pt x="440" y="1352"/>
                    <a:pt x="968" y="1352"/>
                  </a:cubicBezTo>
                  <a:lnTo>
                    <a:pt x="1612" y="1352"/>
                  </a:lnTo>
                  <a:cubicBezTo>
                    <a:pt x="2227" y="1352"/>
                    <a:pt x="2741" y="927"/>
                    <a:pt x="2741" y="311"/>
                  </a:cubicBezTo>
                  <a:cubicBezTo>
                    <a:pt x="2741" y="311"/>
                    <a:pt x="2769" y="33"/>
                    <a:pt x="2435" y="33"/>
                  </a:cubicBezTo>
                  <a:cubicBezTo>
                    <a:pt x="2203" y="33"/>
                    <a:pt x="1851" y="1"/>
                    <a:pt x="1422" y="1"/>
                  </a:cubicBezTo>
                  <a:close/>
                </a:path>
              </a:pathLst>
            </a:custGeom>
            <a:solidFill>
              <a:srgbClr val="F158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1" name="Google Shape;2537;p64">
              <a:extLst>
                <a:ext uri="{FF2B5EF4-FFF2-40B4-BE49-F238E27FC236}">
                  <a16:creationId xmlns:a16="http://schemas.microsoft.com/office/drawing/2014/main" id="{F49D7F53-C0DB-5C6E-D566-9C0DADDDA685}"/>
                </a:ext>
              </a:extLst>
            </p:cNvPr>
            <p:cNvSpPr/>
            <p:nvPr/>
          </p:nvSpPr>
          <p:spPr>
            <a:xfrm>
              <a:off x="2285675" y="4544463"/>
              <a:ext cx="50250" cy="22625"/>
            </a:xfrm>
            <a:custGeom>
              <a:avLst/>
              <a:gdLst/>
              <a:ahLst/>
              <a:cxnLst/>
              <a:rect l="l" t="t" r="r" b="b"/>
              <a:pathLst>
                <a:path w="2010" h="905" extrusionOk="0">
                  <a:moveTo>
                    <a:pt x="297" y="0"/>
                  </a:moveTo>
                  <a:cubicBezTo>
                    <a:pt x="267" y="0"/>
                    <a:pt x="238" y="11"/>
                    <a:pt x="219" y="39"/>
                  </a:cubicBezTo>
                  <a:cubicBezTo>
                    <a:pt x="219" y="39"/>
                    <a:pt x="1" y="275"/>
                    <a:pt x="149" y="345"/>
                  </a:cubicBezTo>
                  <a:cubicBezTo>
                    <a:pt x="395" y="479"/>
                    <a:pt x="1098" y="891"/>
                    <a:pt x="1907" y="905"/>
                  </a:cubicBezTo>
                  <a:cubicBezTo>
                    <a:pt x="1964" y="905"/>
                    <a:pt x="2009" y="845"/>
                    <a:pt x="2009" y="785"/>
                  </a:cubicBezTo>
                  <a:lnTo>
                    <a:pt x="1995" y="609"/>
                  </a:lnTo>
                  <a:cubicBezTo>
                    <a:pt x="1995" y="553"/>
                    <a:pt x="1950" y="507"/>
                    <a:pt x="1907" y="507"/>
                  </a:cubicBezTo>
                  <a:cubicBezTo>
                    <a:pt x="1204" y="493"/>
                    <a:pt x="557" y="141"/>
                    <a:pt x="353" y="11"/>
                  </a:cubicBezTo>
                  <a:cubicBezTo>
                    <a:pt x="335" y="5"/>
                    <a:pt x="316" y="0"/>
                    <a:pt x="297" y="0"/>
                  </a:cubicBezTo>
                  <a:close/>
                </a:path>
              </a:pathLst>
            </a:custGeom>
            <a:solidFill>
              <a:srgbClr val="F158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2" name="Google Shape;2538;p64">
              <a:extLst>
                <a:ext uri="{FF2B5EF4-FFF2-40B4-BE49-F238E27FC236}">
                  <a16:creationId xmlns:a16="http://schemas.microsoft.com/office/drawing/2014/main" id="{59AAD411-332D-7AEA-F678-7B975186D537}"/>
                </a:ext>
              </a:extLst>
            </p:cNvPr>
            <p:cNvSpPr/>
            <p:nvPr/>
          </p:nvSpPr>
          <p:spPr>
            <a:xfrm>
              <a:off x="2473600" y="4544463"/>
              <a:ext cx="50250" cy="22625"/>
            </a:xfrm>
            <a:custGeom>
              <a:avLst/>
              <a:gdLst/>
              <a:ahLst/>
              <a:cxnLst/>
              <a:rect l="l" t="t" r="r" b="b"/>
              <a:pathLst>
                <a:path w="2010" h="905" extrusionOk="0">
                  <a:moveTo>
                    <a:pt x="1713" y="0"/>
                  </a:moveTo>
                  <a:cubicBezTo>
                    <a:pt x="1694" y="0"/>
                    <a:pt x="1675" y="5"/>
                    <a:pt x="1657" y="11"/>
                  </a:cubicBezTo>
                  <a:cubicBezTo>
                    <a:pt x="1453" y="141"/>
                    <a:pt x="810" y="493"/>
                    <a:pt x="106" y="507"/>
                  </a:cubicBezTo>
                  <a:cubicBezTo>
                    <a:pt x="61" y="507"/>
                    <a:pt x="18" y="553"/>
                    <a:pt x="1" y="609"/>
                  </a:cubicBezTo>
                  <a:lnTo>
                    <a:pt x="1" y="785"/>
                  </a:lnTo>
                  <a:cubicBezTo>
                    <a:pt x="1" y="845"/>
                    <a:pt x="46" y="905"/>
                    <a:pt x="106" y="905"/>
                  </a:cubicBezTo>
                  <a:cubicBezTo>
                    <a:pt x="912" y="891"/>
                    <a:pt x="1615" y="479"/>
                    <a:pt x="1865" y="345"/>
                  </a:cubicBezTo>
                  <a:cubicBezTo>
                    <a:pt x="2009" y="275"/>
                    <a:pt x="1791" y="39"/>
                    <a:pt x="1791" y="39"/>
                  </a:cubicBezTo>
                  <a:cubicBezTo>
                    <a:pt x="1772" y="11"/>
                    <a:pt x="1743" y="0"/>
                    <a:pt x="1713" y="0"/>
                  </a:cubicBezTo>
                  <a:close/>
                </a:path>
              </a:pathLst>
            </a:custGeom>
            <a:solidFill>
              <a:srgbClr val="F158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3" name="Google Shape;2539;p64">
              <a:extLst>
                <a:ext uri="{FF2B5EF4-FFF2-40B4-BE49-F238E27FC236}">
                  <a16:creationId xmlns:a16="http://schemas.microsoft.com/office/drawing/2014/main" id="{1232EC5C-0EED-92A7-FAC3-303BF8729B6D}"/>
                </a:ext>
              </a:extLst>
            </p:cNvPr>
            <p:cNvSpPr/>
            <p:nvPr/>
          </p:nvSpPr>
          <p:spPr>
            <a:xfrm>
              <a:off x="2299925" y="4441413"/>
              <a:ext cx="62725" cy="33000"/>
            </a:xfrm>
            <a:custGeom>
              <a:avLst/>
              <a:gdLst/>
              <a:ahLst/>
              <a:cxnLst/>
              <a:rect l="l" t="t" r="r" b="b"/>
              <a:pathLst>
                <a:path w="2509" h="1320" extrusionOk="0">
                  <a:moveTo>
                    <a:pt x="32" y="0"/>
                  </a:moveTo>
                  <a:lnTo>
                    <a:pt x="1" y="14"/>
                  </a:lnTo>
                  <a:cubicBezTo>
                    <a:pt x="120" y="528"/>
                    <a:pt x="486" y="982"/>
                    <a:pt x="986" y="1186"/>
                  </a:cubicBezTo>
                  <a:cubicBezTo>
                    <a:pt x="1190" y="1274"/>
                    <a:pt x="1408" y="1319"/>
                    <a:pt x="1629" y="1319"/>
                  </a:cubicBezTo>
                  <a:cubicBezTo>
                    <a:pt x="1935" y="1319"/>
                    <a:pt x="2245" y="1231"/>
                    <a:pt x="2509" y="1070"/>
                  </a:cubicBezTo>
                  <a:lnTo>
                    <a:pt x="2495" y="1038"/>
                  </a:lnTo>
                  <a:cubicBezTo>
                    <a:pt x="2238" y="1202"/>
                    <a:pt x="1931" y="1285"/>
                    <a:pt x="1628" y="1285"/>
                  </a:cubicBezTo>
                  <a:cubicBezTo>
                    <a:pt x="1410" y="1285"/>
                    <a:pt x="1195" y="1243"/>
                    <a:pt x="1000" y="1157"/>
                  </a:cubicBezTo>
                  <a:cubicBezTo>
                    <a:pt x="514" y="950"/>
                    <a:pt x="148" y="510"/>
                    <a:pt x="32"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4" name="Google Shape;2540;p64">
              <a:extLst>
                <a:ext uri="{FF2B5EF4-FFF2-40B4-BE49-F238E27FC236}">
                  <a16:creationId xmlns:a16="http://schemas.microsoft.com/office/drawing/2014/main" id="{D0DAF835-3E89-B20D-A72E-E3D06C301FA9}"/>
                </a:ext>
              </a:extLst>
            </p:cNvPr>
            <p:cNvSpPr/>
            <p:nvPr/>
          </p:nvSpPr>
          <p:spPr>
            <a:xfrm>
              <a:off x="2253750" y="4297713"/>
              <a:ext cx="55800" cy="124975"/>
            </a:xfrm>
            <a:custGeom>
              <a:avLst/>
              <a:gdLst/>
              <a:ahLst/>
              <a:cxnLst/>
              <a:rect l="l" t="t" r="r" b="b"/>
              <a:pathLst>
                <a:path w="2232" h="4999" extrusionOk="0">
                  <a:moveTo>
                    <a:pt x="2231" y="1"/>
                  </a:moveTo>
                  <a:cubicBezTo>
                    <a:pt x="1672" y="1"/>
                    <a:pt x="1088" y="366"/>
                    <a:pt x="690" y="968"/>
                  </a:cubicBezTo>
                  <a:cubicBezTo>
                    <a:pt x="149" y="1745"/>
                    <a:pt x="1" y="2758"/>
                    <a:pt x="265" y="3652"/>
                  </a:cubicBezTo>
                  <a:cubicBezTo>
                    <a:pt x="398" y="4120"/>
                    <a:pt x="634" y="4499"/>
                    <a:pt x="940" y="4735"/>
                  </a:cubicBezTo>
                  <a:cubicBezTo>
                    <a:pt x="1176" y="4911"/>
                    <a:pt x="1468" y="4999"/>
                    <a:pt x="1732" y="4999"/>
                  </a:cubicBezTo>
                  <a:cubicBezTo>
                    <a:pt x="1893" y="4999"/>
                    <a:pt x="2041" y="4971"/>
                    <a:pt x="2171" y="4911"/>
                  </a:cubicBezTo>
                  <a:lnTo>
                    <a:pt x="2157" y="4869"/>
                  </a:lnTo>
                  <a:cubicBezTo>
                    <a:pt x="2028" y="4934"/>
                    <a:pt x="1880" y="4965"/>
                    <a:pt x="1727" y="4965"/>
                  </a:cubicBezTo>
                  <a:cubicBezTo>
                    <a:pt x="1466" y="4965"/>
                    <a:pt x="1190" y="4874"/>
                    <a:pt x="968" y="4707"/>
                  </a:cubicBezTo>
                  <a:cubicBezTo>
                    <a:pt x="588" y="4412"/>
                    <a:pt x="398" y="3972"/>
                    <a:pt x="296" y="3652"/>
                  </a:cubicBezTo>
                  <a:cubicBezTo>
                    <a:pt x="33" y="2758"/>
                    <a:pt x="194" y="1759"/>
                    <a:pt x="722" y="982"/>
                  </a:cubicBezTo>
                  <a:cubicBezTo>
                    <a:pt x="1116" y="398"/>
                    <a:pt x="1689" y="46"/>
                    <a:pt x="2231" y="32"/>
                  </a:cubicBezTo>
                  <a:lnTo>
                    <a:pt x="2231" y="1"/>
                  </a:ln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5" name="Google Shape;2541;p64">
              <a:extLst>
                <a:ext uri="{FF2B5EF4-FFF2-40B4-BE49-F238E27FC236}">
                  <a16:creationId xmlns:a16="http://schemas.microsoft.com/office/drawing/2014/main" id="{1254A223-D926-3FAC-796B-448471055635}"/>
                </a:ext>
              </a:extLst>
            </p:cNvPr>
            <p:cNvSpPr/>
            <p:nvPr/>
          </p:nvSpPr>
          <p:spPr>
            <a:xfrm>
              <a:off x="2482400" y="4275738"/>
              <a:ext cx="32650" cy="76250"/>
            </a:xfrm>
            <a:custGeom>
              <a:avLst/>
              <a:gdLst/>
              <a:ahLst/>
              <a:cxnLst/>
              <a:rect l="l" t="t" r="r" b="b"/>
              <a:pathLst>
                <a:path w="1306" h="3050" extrusionOk="0">
                  <a:moveTo>
                    <a:pt x="32" y="0"/>
                  </a:moveTo>
                  <a:lnTo>
                    <a:pt x="0" y="46"/>
                  </a:lnTo>
                  <a:cubicBezTo>
                    <a:pt x="810" y="559"/>
                    <a:pt x="1277" y="1541"/>
                    <a:pt x="1161" y="2494"/>
                  </a:cubicBezTo>
                  <a:cubicBezTo>
                    <a:pt x="1144" y="2610"/>
                    <a:pt x="1116" y="2740"/>
                    <a:pt x="1042" y="2860"/>
                  </a:cubicBezTo>
                  <a:cubicBezTo>
                    <a:pt x="978" y="2935"/>
                    <a:pt x="884" y="3011"/>
                    <a:pt x="776" y="3011"/>
                  </a:cubicBezTo>
                  <a:cubicBezTo>
                    <a:pt x="758" y="3011"/>
                    <a:pt x="740" y="3009"/>
                    <a:pt x="722" y="3004"/>
                  </a:cubicBezTo>
                  <a:lnTo>
                    <a:pt x="704" y="3050"/>
                  </a:lnTo>
                  <a:lnTo>
                    <a:pt x="764" y="3050"/>
                  </a:lnTo>
                  <a:cubicBezTo>
                    <a:pt x="897" y="3050"/>
                    <a:pt x="999" y="2976"/>
                    <a:pt x="1073" y="2874"/>
                  </a:cubicBezTo>
                  <a:cubicBezTo>
                    <a:pt x="1144" y="2758"/>
                    <a:pt x="1175" y="2624"/>
                    <a:pt x="1189" y="2494"/>
                  </a:cubicBezTo>
                  <a:cubicBezTo>
                    <a:pt x="1305" y="1527"/>
                    <a:pt x="838" y="528"/>
                    <a:pt x="32"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6" name="Google Shape;2542;p64">
              <a:extLst>
                <a:ext uri="{FF2B5EF4-FFF2-40B4-BE49-F238E27FC236}">
                  <a16:creationId xmlns:a16="http://schemas.microsoft.com/office/drawing/2014/main" id="{8FE28B15-BA35-FE2A-8F07-459E31D87634}"/>
                </a:ext>
              </a:extLst>
            </p:cNvPr>
            <p:cNvSpPr/>
            <p:nvPr/>
          </p:nvSpPr>
          <p:spPr>
            <a:xfrm>
              <a:off x="2255950" y="4238413"/>
              <a:ext cx="256200" cy="235625"/>
            </a:xfrm>
            <a:custGeom>
              <a:avLst/>
              <a:gdLst/>
              <a:ahLst/>
              <a:cxnLst/>
              <a:rect l="l" t="t" r="r" b="b"/>
              <a:pathLst>
                <a:path w="10248" h="9425" extrusionOk="0">
                  <a:moveTo>
                    <a:pt x="5843" y="0"/>
                  </a:moveTo>
                  <a:cubicBezTo>
                    <a:pt x="5115" y="0"/>
                    <a:pt x="3992" y="398"/>
                    <a:pt x="2495" y="2081"/>
                  </a:cubicBezTo>
                  <a:cubicBezTo>
                    <a:pt x="2495" y="2081"/>
                    <a:pt x="1116" y="2461"/>
                    <a:pt x="616" y="3706"/>
                  </a:cubicBezTo>
                  <a:cubicBezTo>
                    <a:pt x="163" y="4821"/>
                    <a:pt x="1" y="6274"/>
                    <a:pt x="940" y="6741"/>
                  </a:cubicBezTo>
                  <a:cubicBezTo>
                    <a:pt x="940" y="6741"/>
                    <a:pt x="1513" y="8338"/>
                    <a:pt x="1907" y="8440"/>
                  </a:cubicBezTo>
                  <a:cubicBezTo>
                    <a:pt x="2289" y="8522"/>
                    <a:pt x="2532" y="9425"/>
                    <a:pt x="3887" y="9425"/>
                  </a:cubicBezTo>
                  <a:cubicBezTo>
                    <a:pt x="3991" y="9425"/>
                    <a:pt x="4103" y="9419"/>
                    <a:pt x="4222" y="9408"/>
                  </a:cubicBezTo>
                  <a:cubicBezTo>
                    <a:pt x="4767" y="9365"/>
                    <a:pt x="5235" y="9365"/>
                    <a:pt x="5661" y="9365"/>
                  </a:cubicBezTo>
                  <a:cubicBezTo>
                    <a:pt x="6540" y="9365"/>
                    <a:pt x="7198" y="9365"/>
                    <a:pt x="7725" y="8866"/>
                  </a:cubicBezTo>
                  <a:cubicBezTo>
                    <a:pt x="7725" y="8866"/>
                    <a:pt x="7740" y="8868"/>
                    <a:pt x="7767" y="8868"/>
                  </a:cubicBezTo>
                  <a:cubicBezTo>
                    <a:pt x="7931" y="8868"/>
                    <a:pt x="8557" y="8793"/>
                    <a:pt x="9146" y="7723"/>
                  </a:cubicBezTo>
                  <a:cubicBezTo>
                    <a:pt x="9618" y="6871"/>
                    <a:pt x="9706" y="6010"/>
                    <a:pt x="9748" y="5482"/>
                  </a:cubicBezTo>
                  <a:cubicBezTo>
                    <a:pt x="9808" y="4954"/>
                    <a:pt x="9794" y="4409"/>
                    <a:pt x="9794" y="4409"/>
                  </a:cubicBezTo>
                  <a:cubicBezTo>
                    <a:pt x="9794" y="4409"/>
                    <a:pt x="10247" y="4075"/>
                    <a:pt x="10145" y="3400"/>
                  </a:cubicBezTo>
                  <a:cubicBezTo>
                    <a:pt x="10043" y="2710"/>
                    <a:pt x="9646" y="1947"/>
                    <a:pt x="9146" y="1581"/>
                  </a:cubicBezTo>
                  <a:cubicBezTo>
                    <a:pt x="9146" y="1581"/>
                    <a:pt x="9322" y="1243"/>
                    <a:pt x="8475" y="645"/>
                  </a:cubicBezTo>
                  <a:cubicBezTo>
                    <a:pt x="8039" y="333"/>
                    <a:pt x="7613" y="258"/>
                    <a:pt x="7304" y="258"/>
                  </a:cubicBezTo>
                  <a:cubicBezTo>
                    <a:pt x="7018" y="258"/>
                    <a:pt x="6832" y="322"/>
                    <a:pt x="6832" y="322"/>
                  </a:cubicBezTo>
                  <a:cubicBezTo>
                    <a:pt x="6832" y="322"/>
                    <a:pt x="6497" y="0"/>
                    <a:pt x="5843"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7" name="Google Shape;2543;p64">
              <a:extLst>
                <a:ext uri="{FF2B5EF4-FFF2-40B4-BE49-F238E27FC236}">
                  <a16:creationId xmlns:a16="http://schemas.microsoft.com/office/drawing/2014/main" id="{342B701D-AD5A-73C5-77BE-E36CD30558F8}"/>
                </a:ext>
              </a:extLst>
            </p:cNvPr>
            <p:cNvSpPr/>
            <p:nvPr/>
          </p:nvSpPr>
          <p:spPr>
            <a:xfrm>
              <a:off x="2377325" y="4425588"/>
              <a:ext cx="47950" cy="79600"/>
            </a:xfrm>
            <a:custGeom>
              <a:avLst/>
              <a:gdLst/>
              <a:ahLst/>
              <a:cxnLst/>
              <a:rect l="l" t="t" r="r" b="b"/>
              <a:pathLst>
                <a:path w="1918" h="3184" extrusionOk="0">
                  <a:moveTo>
                    <a:pt x="936" y="0"/>
                  </a:moveTo>
                  <a:cubicBezTo>
                    <a:pt x="408" y="0"/>
                    <a:pt x="0" y="426"/>
                    <a:pt x="0" y="939"/>
                  </a:cubicBezTo>
                  <a:lnTo>
                    <a:pt x="0" y="2494"/>
                  </a:lnTo>
                  <a:cubicBezTo>
                    <a:pt x="0" y="3008"/>
                    <a:pt x="408" y="3183"/>
                    <a:pt x="936" y="3183"/>
                  </a:cubicBezTo>
                  <a:lnTo>
                    <a:pt x="981" y="3183"/>
                  </a:lnTo>
                  <a:cubicBezTo>
                    <a:pt x="1495" y="3183"/>
                    <a:pt x="1917" y="3008"/>
                    <a:pt x="1917" y="2494"/>
                  </a:cubicBezTo>
                  <a:lnTo>
                    <a:pt x="1917" y="939"/>
                  </a:lnTo>
                  <a:cubicBezTo>
                    <a:pt x="1917" y="426"/>
                    <a:pt x="1495" y="0"/>
                    <a:pt x="981" y="0"/>
                  </a:cubicBezTo>
                  <a:close/>
                </a:path>
              </a:pathLst>
            </a:custGeom>
            <a:solidFill>
              <a:srgbClr val="FCBC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8" name="Google Shape;2544;p64">
              <a:extLst>
                <a:ext uri="{FF2B5EF4-FFF2-40B4-BE49-F238E27FC236}">
                  <a16:creationId xmlns:a16="http://schemas.microsoft.com/office/drawing/2014/main" id="{A79CB6AE-BD2C-3FF4-33E5-BAD411DF954A}"/>
                </a:ext>
              </a:extLst>
            </p:cNvPr>
            <p:cNvSpPr/>
            <p:nvPr/>
          </p:nvSpPr>
          <p:spPr>
            <a:xfrm>
              <a:off x="2377325" y="4425588"/>
              <a:ext cx="47950" cy="54275"/>
            </a:xfrm>
            <a:custGeom>
              <a:avLst/>
              <a:gdLst/>
              <a:ahLst/>
              <a:cxnLst/>
              <a:rect l="l" t="t" r="r" b="b"/>
              <a:pathLst>
                <a:path w="1918" h="2171" extrusionOk="0">
                  <a:moveTo>
                    <a:pt x="936" y="0"/>
                  </a:moveTo>
                  <a:cubicBezTo>
                    <a:pt x="408" y="0"/>
                    <a:pt x="0" y="426"/>
                    <a:pt x="0" y="939"/>
                  </a:cubicBezTo>
                  <a:lnTo>
                    <a:pt x="0" y="2142"/>
                  </a:lnTo>
                  <a:cubicBezTo>
                    <a:pt x="158" y="2156"/>
                    <a:pt x="352" y="2170"/>
                    <a:pt x="584" y="2170"/>
                  </a:cubicBezTo>
                  <a:cubicBezTo>
                    <a:pt x="950" y="2170"/>
                    <a:pt x="1407" y="2128"/>
                    <a:pt x="1917" y="1980"/>
                  </a:cubicBezTo>
                  <a:lnTo>
                    <a:pt x="1917" y="939"/>
                  </a:lnTo>
                  <a:cubicBezTo>
                    <a:pt x="1917" y="426"/>
                    <a:pt x="1495" y="0"/>
                    <a:pt x="981" y="0"/>
                  </a:cubicBezTo>
                  <a:close/>
                </a:path>
              </a:pathLst>
            </a:custGeom>
            <a:solidFill>
              <a:srgbClr val="E8A0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9" name="Google Shape;2545;p64">
              <a:extLst>
                <a:ext uri="{FF2B5EF4-FFF2-40B4-BE49-F238E27FC236}">
                  <a16:creationId xmlns:a16="http://schemas.microsoft.com/office/drawing/2014/main" id="{876894FD-CB7E-F060-1607-A2034E3789EC}"/>
                </a:ext>
              </a:extLst>
            </p:cNvPr>
            <p:cNvSpPr/>
            <p:nvPr/>
          </p:nvSpPr>
          <p:spPr>
            <a:xfrm>
              <a:off x="2268800" y="4396263"/>
              <a:ext cx="60525" cy="59450"/>
            </a:xfrm>
            <a:custGeom>
              <a:avLst/>
              <a:gdLst/>
              <a:ahLst/>
              <a:cxnLst/>
              <a:rect l="l" t="t" r="r" b="b"/>
              <a:pathLst>
                <a:path w="2421" h="2378" extrusionOk="0">
                  <a:moveTo>
                    <a:pt x="1197" y="1"/>
                  </a:moveTo>
                  <a:cubicBezTo>
                    <a:pt x="1179" y="1"/>
                    <a:pt x="1162" y="1"/>
                    <a:pt x="1144" y="2"/>
                  </a:cubicBezTo>
                  <a:cubicBezTo>
                    <a:pt x="500" y="30"/>
                    <a:pt x="0" y="589"/>
                    <a:pt x="32" y="1233"/>
                  </a:cubicBezTo>
                  <a:cubicBezTo>
                    <a:pt x="59" y="1877"/>
                    <a:pt x="574" y="2377"/>
                    <a:pt x="1211" y="2377"/>
                  </a:cubicBezTo>
                  <a:cubicBezTo>
                    <a:pt x="1228" y="2377"/>
                    <a:pt x="1246" y="2377"/>
                    <a:pt x="1263" y="2376"/>
                  </a:cubicBezTo>
                  <a:cubicBezTo>
                    <a:pt x="1907" y="2348"/>
                    <a:pt x="2420" y="1789"/>
                    <a:pt x="2389" y="1131"/>
                  </a:cubicBezTo>
                  <a:cubicBezTo>
                    <a:pt x="2361" y="487"/>
                    <a:pt x="1835" y="1"/>
                    <a:pt x="1197" y="1"/>
                  </a:cubicBezTo>
                  <a:close/>
                </a:path>
              </a:pathLst>
            </a:custGeom>
            <a:solidFill>
              <a:srgbClr val="EDA3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0" name="Google Shape;2546;p64">
              <a:extLst>
                <a:ext uri="{FF2B5EF4-FFF2-40B4-BE49-F238E27FC236}">
                  <a16:creationId xmlns:a16="http://schemas.microsoft.com/office/drawing/2014/main" id="{E7388C9E-6A39-3583-7639-6C80B33F5CF3}"/>
                </a:ext>
              </a:extLst>
            </p:cNvPr>
            <p:cNvSpPr/>
            <p:nvPr/>
          </p:nvSpPr>
          <p:spPr>
            <a:xfrm>
              <a:off x="2278375" y="4415738"/>
              <a:ext cx="46200" cy="38875"/>
            </a:xfrm>
            <a:custGeom>
              <a:avLst/>
              <a:gdLst/>
              <a:ahLst/>
              <a:cxnLst/>
              <a:rect l="l" t="t" r="r" b="b"/>
              <a:pathLst>
                <a:path w="1848" h="1555" extrusionOk="0">
                  <a:moveTo>
                    <a:pt x="880" y="0"/>
                  </a:moveTo>
                  <a:cubicBezTo>
                    <a:pt x="659" y="14"/>
                    <a:pt x="455" y="102"/>
                    <a:pt x="293" y="218"/>
                  </a:cubicBezTo>
                  <a:cubicBezTo>
                    <a:pt x="441" y="130"/>
                    <a:pt x="599" y="74"/>
                    <a:pt x="761" y="28"/>
                  </a:cubicBezTo>
                  <a:cubicBezTo>
                    <a:pt x="820" y="14"/>
                    <a:pt x="880" y="14"/>
                    <a:pt x="937" y="0"/>
                  </a:cubicBezTo>
                  <a:close/>
                  <a:moveTo>
                    <a:pt x="1070" y="102"/>
                  </a:moveTo>
                  <a:cubicBezTo>
                    <a:pt x="982" y="102"/>
                    <a:pt x="880" y="116"/>
                    <a:pt x="792" y="130"/>
                  </a:cubicBezTo>
                  <a:cubicBezTo>
                    <a:pt x="616" y="176"/>
                    <a:pt x="455" y="250"/>
                    <a:pt x="307" y="338"/>
                  </a:cubicBezTo>
                  <a:cubicBezTo>
                    <a:pt x="219" y="394"/>
                    <a:pt x="131" y="468"/>
                    <a:pt x="43" y="542"/>
                  </a:cubicBezTo>
                  <a:cubicBezTo>
                    <a:pt x="15" y="616"/>
                    <a:pt x="1" y="704"/>
                    <a:pt x="1" y="792"/>
                  </a:cubicBezTo>
                  <a:lnTo>
                    <a:pt x="1" y="820"/>
                  </a:lnTo>
                  <a:cubicBezTo>
                    <a:pt x="15" y="1231"/>
                    <a:pt x="423" y="1555"/>
                    <a:pt x="908" y="1555"/>
                  </a:cubicBezTo>
                  <a:lnTo>
                    <a:pt x="951" y="1555"/>
                  </a:lnTo>
                  <a:cubicBezTo>
                    <a:pt x="1450" y="1537"/>
                    <a:pt x="1848" y="1186"/>
                    <a:pt x="1848" y="777"/>
                  </a:cubicBezTo>
                  <a:lnTo>
                    <a:pt x="1848" y="746"/>
                  </a:lnTo>
                  <a:cubicBezTo>
                    <a:pt x="1830" y="630"/>
                    <a:pt x="1802" y="528"/>
                    <a:pt x="1742" y="440"/>
                  </a:cubicBezTo>
                  <a:cubicBezTo>
                    <a:pt x="1714" y="426"/>
                    <a:pt x="1686" y="426"/>
                    <a:pt x="1654" y="426"/>
                  </a:cubicBezTo>
                  <a:cubicBezTo>
                    <a:pt x="1584" y="426"/>
                    <a:pt x="1510" y="440"/>
                    <a:pt x="1436" y="454"/>
                  </a:cubicBezTo>
                  <a:cubicBezTo>
                    <a:pt x="1302" y="482"/>
                    <a:pt x="1172" y="542"/>
                    <a:pt x="1070" y="616"/>
                  </a:cubicBezTo>
                  <a:cubicBezTo>
                    <a:pt x="951" y="690"/>
                    <a:pt x="849" y="763"/>
                    <a:pt x="747" y="865"/>
                  </a:cubicBezTo>
                  <a:lnTo>
                    <a:pt x="704" y="865"/>
                  </a:lnTo>
                  <a:cubicBezTo>
                    <a:pt x="687" y="851"/>
                    <a:pt x="687" y="834"/>
                    <a:pt x="704" y="820"/>
                  </a:cubicBezTo>
                  <a:cubicBezTo>
                    <a:pt x="775" y="704"/>
                    <a:pt x="880" y="602"/>
                    <a:pt x="1010" y="514"/>
                  </a:cubicBezTo>
                  <a:cubicBezTo>
                    <a:pt x="1126" y="440"/>
                    <a:pt x="1260" y="380"/>
                    <a:pt x="1408" y="352"/>
                  </a:cubicBezTo>
                  <a:cubicBezTo>
                    <a:pt x="1478" y="338"/>
                    <a:pt x="1552" y="338"/>
                    <a:pt x="1626" y="324"/>
                  </a:cubicBezTo>
                  <a:cubicBezTo>
                    <a:pt x="1640" y="324"/>
                    <a:pt x="1654" y="338"/>
                    <a:pt x="1686" y="338"/>
                  </a:cubicBezTo>
                  <a:cubicBezTo>
                    <a:pt x="1626" y="278"/>
                    <a:pt x="1584" y="236"/>
                    <a:pt x="1524" y="190"/>
                  </a:cubicBezTo>
                  <a:cubicBezTo>
                    <a:pt x="1450" y="162"/>
                    <a:pt x="1376" y="130"/>
                    <a:pt x="1302" y="130"/>
                  </a:cubicBezTo>
                  <a:cubicBezTo>
                    <a:pt x="1232" y="116"/>
                    <a:pt x="1158" y="102"/>
                    <a:pt x="1070" y="102"/>
                  </a:cubicBezTo>
                  <a:close/>
                </a:path>
              </a:pathLst>
            </a:custGeom>
            <a:solidFill>
              <a:srgbClr val="CF7A7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1" name="Google Shape;2547;p64">
              <a:extLst>
                <a:ext uri="{FF2B5EF4-FFF2-40B4-BE49-F238E27FC236}">
                  <a16:creationId xmlns:a16="http://schemas.microsoft.com/office/drawing/2014/main" id="{A976C3F9-0CD5-5E0F-4DCA-5D81AAA6E520}"/>
                </a:ext>
              </a:extLst>
            </p:cNvPr>
            <p:cNvSpPr/>
            <p:nvPr/>
          </p:nvSpPr>
          <p:spPr>
            <a:xfrm>
              <a:off x="2274350" y="4415738"/>
              <a:ext cx="50575" cy="17250"/>
            </a:xfrm>
            <a:custGeom>
              <a:avLst/>
              <a:gdLst/>
              <a:ahLst/>
              <a:cxnLst/>
              <a:rect l="l" t="t" r="r" b="b"/>
              <a:pathLst>
                <a:path w="2023" h="690" extrusionOk="0">
                  <a:moveTo>
                    <a:pt x="454" y="218"/>
                  </a:moveTo>
                  <a:lnTo>
                    <a:pt x="454" y="218"/>
                  </a:lnTo>
                  <a:cubicBezTo>
                    <a:pt x="448" y="223"/>
                    <a:pt x="443" y="227"/>
                    <a:pt x="438" y="232"/>
                  </a:cubicBezTo>
                  <a:lnTo>
                    <a:pt x="438" y="232"/>
                  </a:lnTo>
                  <a:cubicBezTo>
                    <a:pt x="443" y="229"/>
                    <a:pt x="449" y="225"/>
                    <a:pt x="454" y="218"/>
                  </a:cubicBezTo>
                  <a:close/>
                  <a:moveTo>
                    <a:pt x="1098" y="0"/>
                  </a:moveTo>
                  <a:cubicBezTo>
                    <a:pt x="1319" y="0"/>
                    <a:pt x="1523" y="74"/>
                    <a:pt x="1685" y="190"/>
                  </a:cubicBezTo>
                  <a:cubicBezTo>
                    <a:pt x="1699" y="190"/>
                    <a:pt x="1713" y="190"/>
                    <a:pt x="1713" y="204"/>
                  </a:cubicBezTo>
                  <a:cubicBezTo>
                    <a:pt x="1759" y="204"/>
                    <a:pt x="1801" y="236"/>
                    <a:pt x="1847" y="250"/>
                  </a:cubicBezTo>
                  <a:lnTo>
                    <a:pt x="1963" y="306"/>
                  </a:lnTo>
                  <a:lnTo>
                    <a:pt x="1977" y="306"/>
                  </a:lnTo>
                  <a:cubicBezTo>
                    <a:pt x="1991" y="306"/>
                    <a:pt x="2009" y="306"/>
                    <a:pt x="2023" y="292"/>
                  </a:cubicBezTo>
                  <a:cubicBezTo>
                    <a:pt x="2023" y="278"/>
                    <a:pt x="2023" y="250"/>
                    <a:pt x="1991" y="236"/>
                  </a:cubicBezTo>
                  <a:lnTo>
                    <a:pt x="1875" y="176"/>
                  </a:lnTo>
                  <a:cubicBezTo>
                    <a:pt x="1833" y="162"/>
                    <a:pt x="1801" y="130"/>
                    <a:pt x="1759" y="116"/>
                  </a:cubicBezTo>
                  <a:cubicBezTo>
                    <a:pt x="1671" y="88"/>
                    <a:pt x="1583" y="42"/>
                    <a:pt x="1481" y="28"/>
                  </a:cubicBezTo>
                  <a:cubicBezTo>
                    <a:pt x="1435" y="28"/>
                    <a:pt x="1393" y="14"/>
                    <a:pt x="1347" y="14"/>
                  </a:cubicBezTo>
                  <a:lnTo>
                    <a:pt x="1200" y="0"/>
                  </a:lnTo>
                  <a:close/>
                  <a:moveTo>
                    <a:pt x="438" y="232"/>
                  </a:moveTo>
                  <a:cubicBezTo>
                    <a:pt x="429" y="238"/>
                    <a:pt x="419" y="241"/>
                    <a:pt x="408" y="250"/>
                  </a:cubicBezTo>
                  <a:cubicBezTo>
                    <a:pt x="338" y="292"/>
                    <a:pt x="264" y="352"/>
                    <a:pt x="190" y="426"/>
                  </a:cubicBezTo>
                  <a:cubicBezTo>
                    <a:pt x="130" y="482"/>
                    <a:pt x="56" y="542"/>
                    <a:pt x="14" y="630"/>
                  </a:cubicBezTo>
                  <a:cubicBezTo>
                    <a:pt x="0" y="644"/>
                    <a:pt x="0" y="658"/>
                    <a:pt x="14" y="675"/>
                  </a:cubicBezTo>
                  <a:cubicBezTo>
                    <a:pt x="14" y="690"/>
                    <a:pt x="28" y="690"/>
                    <a:pt x="42" y="690"/>
                  </a:cubicBezTo>
                  <a:cubicBezTo>
                    <a:pt x="42" y="690"/>
                    <a:pt x="56" y="690"/>
                    <a:pt x="74" y="675"/>
                  </a:cubicBezTo>
                  <a:lnTo>
                    <a:pt x="204" y="542"/>
                  </a:lnTo>
                  <a:cubicBezTo>
                    <a:pt x="261" y="418"/>
                    <a:pt x="343" y="317"/>
                    <a:pt x="438" y="232"/>
                  </a:cubicBezTo>
                  <a:close/>
                </a:path>
              </a:pathLst>
            </a:custGeom>
            <a:solidFill>
              <a:srgbClr val="C369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2" name="Google Shape;2548;p64">
              <a:extLst>
                <a:ext uri="{FF2B5EF4-FFF2-40B4-BE49-F238E27FC236}">
                  <a16:creationId xmlns:a16="http://schemas.microsoft.com/office/drawing/2014/main" id="{FF82DFEC-D3C3-0129-61E8-D4ADB67EC1C7}"/>
                </a:ext>
              </a:extLst>
            </p:cNvPr>
            <p:cNvSpPr/>
            <p:nvPr/>
          </p:nvSpPr>
          <p:spPr>
            <a:xfrm>
              <a:off x="2279450" y="4415738"/>
              <a:ext cx="37025" cy="13550"/>
            </a:xfrm>
            <a:custGeom>
              <a:avLst/>
              <a:gdLst/>
              <a:ahLst/>
              <a:cxnLst/>
              <a:rect l="l" t="t" r="r" b="b"/>
              <a:pathLst>
                <a:path w="1481" h="542" extrusionOk="0">
                  <a:moveTo>
                    <a:pt x="894" y="0"/>
                  </a:moveTo>
                  <a:cubicBezTo>
                    <a:pt x="837" y="14"/>
                    <a:pt x="777" y="14"/>
                    <a:pt x="718" y="28"/>
                  </a:cubicBezTo>
                  <a:cubicBezTo>
                    <a:pt x="556" y="74"/>
                    <a:pt x="398" y="130"/>
                    <a:pt x="250" y="218"/>
                  </a:cubicBezTo>
                  <a:cubicBezTo>
                    <a:pt x="148" y="306"/>
                    <a:pt x="60" y="412"/>
                    <a:pt x="0" y="542"/>
                  </a:cubicBezTo>
                  <a:cubicBezTo>
                    <a:pt x="88" y="468"/>
                    <a:pt x="176" y="394"/>
                    <a:pt x="264" y="338"/>
                  </a:cubicBezTo>
                  <a:cubicBezTo>
                    <a:pt x="412" y="250"/>
                    <a:pt x="573" y="176"/>
                    <a:pt x="749" y="130"/>
                  </a:cubicBezTo>
                  <a:cubicBezTo>
                    <a:pt x="837" y="116"/>
                    <a:pt x="939" y="102"/>
                    <a:pt x="1027" y="102"/>
                  </a:cubicBezTo>
                  <a:cubicBezTo>
                    <a:pt x="1115" y="102"/>
                    <a:pt x="1189" y="116"/>
                    <a:pt x="1259" y="130"/>
                  </a:cubicBezTo>
                  <a:cubicBezTo>
                    <a:pt x="1333" y="130"/>
                    <a:pt x="1407" y="162"/>
                    <a:pt x="1481" y="190"/>
                  </a:cubicBezTo>
                  <a:cubicBezTo>
                    <a:pt x="1319" y="74"/>
                    <a:pt x="1115" y="0"/>
                    <a:pt x="894" y="0"/>
                  </a:cubicBezTo>
                  <a:close/>
                </a:path>
              </a:pathLst>
            </a:custGeom>
            <a:solidFill>
              <a:srgbClr val="B455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3" name="Google Shape;2549;p64">
              <a:extLst>
                <a:ext uri="{FF2B5EF4-FFF2-40B4-BE49-F238E27FC236}">
                  <a16:creationId xmlns:a16="http://schemas.microsoft.com/office/drawing/2014/main" id="{B3BE2A0E-E29E-D6BD-B068-64244268064C}"/>
                </a:ext>
              </a:extLst>
            </p:cNvPr>
            <p:cNvSpPr/>
            <p:nvPr/>
          </p:nvSpPr>
          <p:spPr>
            <a:xfrm>
              <a:off x="2328150" y="4426013"/>
              <a:ext cx="6625" cy="4425"/>
            </a:xfrm>
            <a:custGeom>
              <a:avLst/>
              <a:gdLst/>
              <a:ahLst/>
              <a:cxnLst/>
              <a:rect l="l" t="t" r="r" b="b"/>
              <a:pathLst>
                <a:path w="265" h="177" extrusionOk="0">
                  <a:moveTo>
                    <a:pt x="15" y="1"/>
                  </a:moveTo>
                  <a:cubicBezTo>
                    <a:pt x="15" y="15"/>
                    <a:pt x="15" y="43"/>
                    <a:pt x="1" y="71"/>
                  </a:cubicBezTo>
                  <a:cubicBezTo>
                    <a:pt x="15" y="89"/>
                    <a:pt x="32" y="89"/>
                    <a:pt x="32" y="89"/>
                  </a:cubicBezTo>
                  <a:cubicBezTo>
                    <a:pt x="89" y="103"/>
                    <a:pt x="163" y="145"/>
                    <a:pt x="222" y="159"/>
                  </a:cubicBezTo>
                  <a:lnTo>
                    <a:pt x="236" y="177"/>
                  </a:lnTo>
                  <a:cubicBezTo>
                    <a:pt x="251" y="177"/>
                    <a:pt x="251" y="159"/>
                    <a:pt x="265" y="159"/>
                  </a:cubicBezTo>
                  <a:cubicBezTo>
                    <a:pt x="265" y="145"/>
                    <a:pt x="265" y="117"/>
                    <a:pt x="251" y="117"/>
                  </a:cubicBezTo>
                  <a:cubicBezTo>
                    <a:pt x="191" y="71"/>
                    <a:pt x="134" y="43"/>
                    <a:pt x="61" y="15"/>
                  </a:cubicBezTo>
                  <a:cubicBezTo>
                    <a:pt x="46" y="1"/>
                    <a:pt x="32" y="1"/>
                    <a:pt x="15" y="1"/>
                  </a:cubicBezTo>
                  <a:close/>
                </a:path>
              </a:pathLst>
            </a:custGeom>
            <a:solidFill>
              <a:srgbClr val="AD4D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4" name="Google Shape;2550;p64">
              <a:extLst>
                <a:ext uri="{FF2B5EF4-FFF2-40B4-BE49-F238E27FC236}">
                  <a16:creationId xmlns:a16="http://schemas.microsoft.com/office/drawing/2014/main" id="{D1701367-CE62-B6C7-E284-56E3B31B79B8}"/>
                </a:ext>
              </a:extLst>
            </p:cNvPr>
            <p:cNvSpPr/>
            <p:nvPr/>
          </p:nvSpPr>
          <p:spPr>
            <a:xfrm>
              <a:off x="2320500" y="4424163"/>
              <a:ext cx="8025" cy="3625"/>
            </a:xfrm>
            <a:custGeom>
              <a:avLst/>
              <a:gdLst/>
              <a:ahLst/>
              <a:cxnLst/>
              <a:rect l="l" t="t" r="r" b="b"/>
              <a:pathLst>
                <a:path w="321" h="145" extrusionOk="0">
                  <a:moveTo>
                    <a:pt x="1" y="1"/>
                  </a:moveTo>
                  <a:cubicBezTo>
                    <a:pt x="15" y="29"/>
                    <a:pt x="43" y="57"/>
                    <a:pt x="57" y="103"/>
                  </a:cubicBezTo>
                  <a:lnTo>
                    <a:pt x="145" y="103"/>
                  </a:lnTo>
                  <a:cubicBezTo>
                    <a:pt x="205" y="117"/>
                    <a:pt x="265" y="131"/>
                    <a:pt x="307" y="145"/>
                  </a:cubicBezTo>
                  <a:cubicBezTo>
                    <a:pt x="321" y="117"/>
                    <a:pt x="321" y="89"/>
                    <a:pt x="321" y="75"/>
                  </a:cubicBezTo>
                  <a:cubicBezTo>
                    <a:pt x="265" y="43"/>
                    <a:pt x="219" y="29"/>
                    <a:pt x="163" y="15"/>
                  </a:cubicBezTo>
                  <a:cubicBezTo>
                    <a:pt x="103" y="1"/>
                    <a:pt x="43" y="1"/>
                    <a:pt x="1" y="1"/>
                  </a:cubicBezTo>
                  <a:close/>
                </a:path>
              </a:pathLst>
            </a:custGeom>
            <a:solidFill>
              <a:srgbClr val="C369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5" name="Google Shape;2551;p64">
              <a:extLst>
                <a:ext uri="{FF2B5EF4-FFF2-40B4-BE49-F238E27FC236}">
                  <a16:creationId xmlns:a16="http://schemas.microsoft.com/office/drawing/2014/main" id="{C505B074-5B1B-78E2-E985-EE2981CE2FD2}"/>
                </a:ext>
              </a:extLst>
            </p:cNvPr>
            <p:cNvSpPr/>
            <p:nvPr/>
          </p:nvSpPr>
          <p:spPr>
            <a:xfrm>
              <a:off x="2295525" y="4423813"/>
              <a:ext cx="26425" cy="13575"/>
            </a:xfrm>
            <a:custGeom>
              <a:avLst/>
              <a:gdLst/>
              <a:ahLst/>
              <a:cxnLst/>
              <a:rect l="l" t="t" r="r" b="b"/>
              <a:pathLst>
                <a:path w="1057" h="543" extrusionOk="0">
                  <a:moveTo>
                    <a:pt x="940" y="1"/>
                  </a:moveTo>
                  <a:cubicBezTo>
                    <a:pt x="866" y="15"/>
                    <a:pt x="792" y="15"/>
                    <a:pt x="722" y="29"/>
                  </a:cubicBezTo>
                  <a:cubicBezTo>
                    <a:pt x="574" y="57"/>
                    <a:pt x="440" y="117"/>
                    <a:pt x="324" y="191"/>
                  </a:cubicBezTo>
                  <a:cubicBezTo>
                    <a:pt x="194" y="279"/>
                    <a:pt x="89" y="381"/>
                    <a:pt x="18" y="497"/>
                  </a:cubicBezTo>
                  <a:cubicBezTo>
                    <a:pt x="1" y="511"/>
                    <a:pt x="1" y="528"/>
                    <a:pt x="18" y="542"/>
                  </a:cubicBezTo>
                  <a:lnTo>
                    <a:pt x="61" y="542"/>
                  </a:lnTo>
                  <a:cubicBezTo>
                    <a:pt x="163" y="440"/>
                    <a:pt x="265" y="367"/>
                    <a:pt x="384" y="293"/>
                  </a:cubicBezTo>
                  <a:cubicBezTo>
                    <a:pt x="486" y="219"/>
                    <a:pt x="616" y="159"/>
                    <a:pt x="750" y="131"/>
                  </a:cubicBezTo>
                  <a:cubicBezTo>
                    <a:pt x="824" y="117"/>
                    <a:pt x="898" y="103"/>
                    <a:pt x="968" y="103"/>
                  </a:cubicBezTo>
                  <a:cubicBezTo>
                    <a:pt x="1000" y="103"/>
                    <a:pt x="1028" y="103"/>
                    <a:pt x="1056" y="117"/>
                  </a:cubicBezTo>
                  <a:cubicBezTo>
                    <a:pt x="1042" y="71"/>
                    <a:pt x="1014" y="43"/>
                    <a:pt x="1000" y="15"/>
                  </a:cubicBezTo>
                  <a:cubicBezTo>
                    <a:pt x="968" y="15"/>
                    <a:pt x="954" y="1"/>
                    <a:pt x="940" y="1"/>
                  </a:cubicBezTo>
                  <a:close/>
                </a:path>
              </a:pathLst>
            </a:custGeom>
            <a:solidFill>
              <a:srgbClr val="B455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6" name="Google Shape;2552;p64">
              <a:extLst>
                <a:ext uri="{FF2B5EF4-FFF2-40B4-BE49-F238E27FC236}">
                  <a16:creationId xmlns:a16="http://schemas.microsoft.com/office/drawing/2014/main" id="{624CE980-8BF3-D9E2-4DA7-A5A9308D1444}"/>
                </a:ext>
              </a:extLst>
            </p:cNvPr>
            <p:cNvSpPr/>
            <p:nvPr/>
          </p:nvSpPr>
          <p:spPr>
            <a:xfrm>
              <a:off x="2462250" y="4348163"/>
              <a:ext cx="67475" cy="59375"/>
            </a:xfrm>
            <a:custGeom>
              <a:avLst/>
              <a:gdLst/>
              <a:ahLst/>
              <a:cxnLst/>
              <a:rect l="l" t="t" r="r" b="b"/>
              <a:pathLst>
                <a:path w="2699" h="2375" extrusionOk="0">
                  <a:moveTo>
                    <a:pt x="1346" y="0"/>
                  </a:moveTo>
                  <a:cubicBezTo>
                    <a:pt x="1170" y="0"/>
                    <a:pt x="991" y="40"/>
                    <a:pt x="824" y="125"/>
                  </a:cubicBezTo>
                  <a:cubicBezTo>
                    <a:pt x="251" y="417"/>
                    <a:pt x="1" y="1120"/>
                    <a:pt x="296" y="1708"/>
                  </a:cubicBezTo>
                  <a:cubicBezTo>
                    <a:pt x="504" y="2132"/>
                    <a:pt x="919" y="2374"/>
                    <a:pt x="1352" y="2374"/>
                  </a:cubicBezTo>
                  <a:cubicBezTo>
                    <a:pt x="1529" y="2374"/>
                    <a:pt x="1709" y="2334"/>
                    <a:pt x="1879" y="2249"/>
                  </a:cubicBezTo>
                  <a:cubicBezTo>
                    <a:pt x="2463" y="1971"/>
                    <a:pt x="2699" y="1250"/>
                    <a:pt x="2421" y="666"/>
                  </a:cubicBezTo>
                  <a:cubicBezTo>
                    <a:pt x="2210" y="247"/>
                    <a:pt x="1785" y="0"/>
                    <a:pt x="1346" y="0"/>
                  </a:cubicBezTo>
                  <a:close/>
                </a:path>
              </a:pathLst>
            </a:custGeom>
            <a:solidFill>
              <a:srgbClr val="EDA3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7" name="Google Shape;2553;p64">
              <a:extLst>
                <a:ext uri="{FF2B5EF4-FFF2-40B4-BE49-F238E27FC236}">
                  <a16:creationId xmlns:a16="http://schemas.microsoft.com/office/drawing/2014/main" id="{BDAB2BC9-52D8-FA3F-CAD8-518E2AF017AE}"/>
                </a:ext>
              </a:extLst>
            </p:cNvPr>
            <p:cNvSpPr/>
            <p:nvPr/>
          </p:nvSpPr>
          <p:spPr>
            <a:xfrm>
              <a:off x="2476250" y="4367013"/>
              <a:ext cx="47600" cy="40300"/>
            </a:xfrm>
            <a:custGeom>
              <a:avLst/>
              <a:gdLst/>
              <a:ahLst/>
              <a:cxnLst/>
              <a:rect l="l" t="t" r="r" b="b"/>
              <a:pathLst>
                <a:path w="1904" h="1612" extrusionOk="0">
                  <a:moveTo>
                    <a:pt x="1010" y="0"/>
                  </a:moveTo>
                  <a:cubicBezTo>
                    <a:pt x="862" y="0"/>
                    <a:pt x="704" y="43"/>
                    <a:pt x="542" y="116"/>
                  </a:cubicBezTo>
                  <a:cubicBezTo>
                    <a:pt x="528" y="116"/>
                    <a:pt x="510" y="131"/>
                    <a:pt x="496" y="145"/>
                  </a:cubicBezTo>
                  <a:cubicBezTo>
                    <a:pt x="556" y="116"/>
                    <a:pt x="598" y="88"/>
                    <a:pt x="658" y="74"/>
                  </a:cubicBezTo>
                  <a:cubicBezTo>
                    <a:pt x="806" y="43"/>
                    <a:pt x="950" y="14"/>
                    <a:pt x="1098" y="14"/>
                  </a:cubicBezTo>
                  <a:lnTo>
                    <a:pt x="1172" y="14"/>
                  </a:lnTo>
                  <a:cubicBezTo>
                    <a:pt x="1112" y="14"/>
                    <a:pt x="1070" y="0"/>
                    <a:pt x="1010" y="0"/>
                  </a:cubicBezTo>
                  <a:close/>
                  <a:moveTo>
                    <a:pt x="1112" y="131"/>
                  </a:moveTo>
                  <a:cubicBezTo>
                    <a:pt x="968" y="131"/>
                    <a:pt x="834" y="145"/>
                    <a:pt x="686" y="190"/>
                  </a:cubicBezTo>
                  <a:cubicBezTo>
                    <a:pt x="528" y="233"/>
                    <a:pt x="366" y="306"/>
                    <a:pt x="232" y="426"/>
                  </a:cubicBezTo>
                  <a:cubicBezTo>
                    <a:pt x="176" y="468"/>
                    <a:pt x="130" y="528"/>
                    <a:pt x="71" y="584"/>
                  </a:cubicBezTo>
                  <a:cubicBezTo>
                    <a:pt x="42" y="644"/>
                    <a:pt x="28" y="718"/>
                    <a:pt x="14" y="778"/>
                  </a:cubicBezTo>
                  <a:cubicBezTo>
                    <a:pt x="28" y="778"/>
                    <a:pt x="42" y="760"/>
                    <a:pt x="57" y="760"/>
                  </a:cubicBezTo>
                  <a:cubicBezTo>
                    <a:pt x="116" y="718"/>
                    <a:pt x="190" y="690"/>
                    <a:pt x="264" y="672"/>
                  </a:cubicBezTo>
                  <a:cubicBezTo>
                    <a:pt x="366" y="630"/>
                    <a:pt x="482" y="616"/>
                    <a:pt x="598" y="616"/>
                  </a:cubicBezTo>
                  <a:lnTo>
                    <a:pt x="686" y="616"/>
                  </a:lnTo>
                  <a:cubicBezTo>
                    <a:pt x="834" y="630"/>
                    <a:pt x="982" y="672"/>
                    <a:pt x="1112" y="746"/>
                  </a:cubicBezTo>
                  <a:cubicBezTo>
                    <a:pt x="1112" y="746"/>
                    <a:pt x="1126" y="760"/>
                    <a:pt x="1126" y="778"/>
                  </a:cubicBezTo>
                  <a:cubicBezTo>
                    <a:pt x="1112" y="792"/>
                    <a:pt x="1112" y="792"/>
                    <a:pt x="1098" y="792"/>
                  </a:cubicBezTo>
                  <a:lnTo>
                    <a:pt x="1084" y="792"/>
                  </a:lnTo>
                  <a:cubicBezTo>
                    <a:pt x="950" y="760"/>
                    <a:pt x="820" y="746"/>
                    <a:pt x="686" y="732"/>
                  </a:cubicBezTo>
                  <a:lnTo>
                    <a:pt x="598" y="732"/>
                  </a:lnTo>
                  <a:cubicBezTo>
                    <a:pt x="496" y="732"/>
                    <a:pt x="394" y="746"/>
                    <a:pt x="292" y="778"/>
                  </a:cubicBezTo>
                  <a:cubicBezTo>
                    <a:pt x="190" y="806"/>
                    <a:pt x="88" y="848"/>
                    <a:pt x="0" y="908"/>
                  </a:cubicBezTo>
                  <a:cubicBezTo>
                    <a:pt x="0" y="1010"/>
                    <a:pt x="14" y="1112"/>
                    <a:pt x="71" y="1217"/>
                  </a:cubicBezTo>
                  <a:cubicBezTo>
                    <a:pt x="190" y="1481"/>
                    <a:pt x="468" y="1611"/>
                    <a:pt x="774" y="1611"/>
                  </a:cubicBezTo>
                  <a:cubicBezTo>
                    <a:pt x="922" y="1611"/>
                    <a:pt x="1084" y="1583"/>
                    <a:pt x="1231" y="1509"/>
                  </a:cubicBezTo>
                  <a:cubicBezTo>
                    <a:pt x="1685" y="1274"/>
                    <a:pt x="1903" y="792"/>
                    <a:pt x="1713" y="394"/>
                  </a:cubicBezTo>
                  <a:cubicBezTo>
                    <a:pt x="1671" y="306"/>
                    <a:pt x="1611" y="233"/>
                    <a:pt x="1537" y="176"/>
                  </a:cubicBezTo>
                  <a:cubicBezTo>
                    <a:pt x="1435" y="162"/>
                    <a:pt x="1319" y="131"/>
                    <a:pt x="1214" y="131"/>
                  </a:cubicBezTo>
                  <a:close/>
                </a:path>
              </a:pathLst>
            </a:custGeom>
            <a:solidFill>
              <a:srgbClr val="DC8C8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8" name="Google Shape;2554;p64">
              <a:extLst>
                <a:ext uri="{FF2B5EF4-FFF2-40B4-BE49-F238E27FC236}">
                  <a16:creationId xmlns:a16="http://schemas.microsoft.com/office/drawing/2014/main" id="{B521EF9B-E335-FC55-A0AA-D8729E04C2C0}"/>
                </a:ext>
              </a:extLst>
            </p:cNvPr>
            <p:cNvSpPr/>
            <p:nvPr/>
          </p:nvSpPr>
          <p:spPr>
            <a:xfrm>
              <a:off x="2471400" y="4367363"/>
              <a:ext cx="49550" cy="20525"/>
            </a:xfrm>
            <a:custGeom>
              <a:avLst/>
              <a:gdLst/>
              <a:ahLst/>
              <a:cxnLst/>
              <a:rect l="l" t="t" r="r" b="b"/>
              <a:pathLst>
                <a:path w="1982" h="821" extrusionOk="0">
                  <a:moveTo>
                    <a:pt x="690" y="131"/>
                  </a:moveTo>
                  <a:lnTo>
                    <a:pt x="690" y="131"/>
                  </a:lnTo>
                  <a:cubicBezTo>
                    <a:pt x="679" y="137"/>
                    <a:pt x="668" y="143"/>
                    <a:pt x="657" y="150"/>
                  </a:cubicBezTo>
                  <a:lnTo>
                    <a:pt x="657" y="150"/>
                  </a:lnTo>
                  <a:cubicBezTo>
                    <a:pt x="668" y="144"/>
                    <a:pt x="679" y="137"/>
                    <a:pt x="690" y="131"/>
                  </a:cubicBezTo>
                  <a:close/>
                  <a:moveTo>
                    <a:pt x="1366" y="0"/>
                  </a:moveTo>
                  <a:cubicBezTo>
                    <a:pt x="1496" y="29"/>
                    <a:pt x="1629" y="74"/>
                    <a:pt x="1731" y="162"/>
                  </a:cubicBezTo>
                  <a:cubicBezTo>
                    <a:pt x="1791" y="176"/>
                    <a:pt x="1865" y="190"/>
                    <a:pt x="1921" y="219"/>
                  </a:cubicBezTo>
                  <a:lnTo>
                    <a:pt x="1935" y="219"/>
                  </a:lnTo>
                  <a:cubicBezTo>
                    <a:pt x="1953" y="219"/>
                    <a:pt x="1967" y="204"/>
                    <a:pt x="1967" y="190"/>
                  </a:cubicBezTo>
                  <a:cubicBezTo>
                    <a:pt x="1981" y="176"/>
                    <a:pt x="1967" y="148"/>
                    <a:pt x="1953" y="148"/>
                  </a:cubicBezTo>
                  <a:cubicBezTo>
                    <a:pt x="1865" y="102"/>
                    <a:pt x="1777" y="74"/>
                    <a:pt x="1689" y="60"/>
                  </a:cubicBezTo>
                  <a:cubicBezTo>
                    <a:pt x="1601" y="29"/>
                    <a:pt x="1496" y="15"/>
                    <a:pt x="1408" y="0"/>
                  </a:cubicBezTo>
                  <a:close/>
                  <a:moveTo>
                    <a:pt x="657" y="150"/>
                  </a:moveTo>
                  <a:lnTo>
                    <a:pt x="657" y="150"/>
                  </a:lnTo>
                  <a:cubicBezTo>
                    <a:pt x="640" y="159"/>
                    <a:pt x="622" y="168"/>
                    <a:pt x="602" y="176"/>
                  </a:cubicBezTo>
                  <a:lnTo>
                    <a:pt x="472" y="250"/>
                  </a:lnTo>
                  <a:cubicBezTo>
                    <a:pt x="440" y="278"/>
                    <a:pt x="398" y="306"/>
                    <a:pt x="370" y="338"/>
                  </a:cubicBezTo>
                  <a:cubicBezTo>
                    <a:pt x="296" y="394"/>
                    <a:pt x="236" y="468"/>
                    <a:pt x="177" y="542"/>
                  </a:cubicBezTo>
                  <a:cubicBezTo>
                    <a:pt x="149" y="570"/>
                    <a:pt x="120" y="616"/>
                    <a:pt x="89" y="644"/>
                  </a:cubicBezTo>
                  <a:lnTo>
                    <a:pt x="18" y="764"/>
                  </a:lnTo>
                  <a:cubicBezTo>
                    <a:pt x="1" y="778"/>
                    <a:pt x="18" y="806"/>
                    <a:pt x="32" y="820"/>
                  </a:cubicBezTo>
                  <a:lnTo>
                    <a:pt x="47" y="820"/>
                  </a:lnTo>
                  <a:cubicBezTo>
                    <a:pt x="61" y="820"/>
                    <a:pt x="75" y="820"/>
                    <a:pt x="75" y="806"/>
                  </a:cubicBezTo>
                  <a:lnTo>
                    <a:pt x="89" y="806"/>
                  </a:lnTo>
                  <a:lnTo>
                    <a:pt x="163" y="704"/>
                  </a:lnTo>
                  <a:cubicBezTo>
                    <a:pt x="194" y="658"/>
                    <a:pt x="208" y="630"/>
                    <a:pt x="236" y="602"/>
                  </a:cubicBezTo>
                  <a:cubicBezTo>
                    <a:pt x="251" y="588"/>
                    <a:pt x="265" y="570"/>
                    <a:pt x="265" y="570"/>
                  </a:cubicBezTo>
                  <a:cubicBezTo>
                    <a:pt x="347" y="405"/>
                    <a:pt x="483" y="255"/>
                    <a:pt x="657" y="150"/>
                  </a:cubicBezTo>
                  <a:close/>
                </a:path>
              </a:pathLst>
            </a:custGeom>
            <a:solidFill>
              <a:srgbClr val="C369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9" name="Google Shape;2555;p64">
              <a:extLst>
                <a:ext uri="{FF2B5EF4-FFF2-40B4-BE49-F238E27FC236}">
                  <a16:creationId xmlns:a16="http://schemas.microsoft.com/office/drawing/2014/main" id="{8E3264CA-DABA-3550-85AE-7485DBC4DC3E}"/>
                </a:ext>
              </a:extLst>
            </p:cNvPr>
            <p:cNvSpPr/>
            <p:nvPr/>
          </p:nvSpPr>
          <p:spPr>
            <a:xfrm>
              <a:off x="2478000" y="4367363"/>
              <a:ext cx="36700" cy="14275"/>
            </a:xfrm>
            <a:custGeom>
              <a:avLst/>
              <a:gdLst/>
              <a:ahLst/>
              <a:cxnLst/>
              <a:rect l="l" t="t" r="r" b="b"/>
              <a:pathLst>
                <a:path w="1468" h="571" extrusionOk="0">
                  <a:moveTo>
                    <a:pt x="1028" y="0"/>
                  </a:moveTo>
                  <a:cubicBezTo>
                    <a:pt x="880" y="0"/>
                    <a:pt x="736" y="29"/>
                    <a:pt x="588" y="60"/>
                  </a:cubicBezTo>
                  <a:cubicBezTo>
                    <a:pt x="528" y="74"/>
                    <a:pt x="486" y="102"/>
                    <a:pt x="426" y="131"/>
                  </a:cubicBezTo>
                  <a:cubicBezTo>
                    <a:pt x="236" y="236"/>
                    <a:pt x="89" y="394"/>
                    <a:pt x="1" y="570"/>
                  </a:cubicBezTo>
                  <a:cubicBezTo>
                    <a:pt x="60" y="514"/>
                    <a:pt x="106" y="454"/>
                    <a:pt x="162" y="412"/>
                  </a:cubicBezTo>
                  <a:cubicBezTo>
                    <a:pt x="296" y="292"/>
                    <a:pt x="458" y="219"/>
                    <a:pt x="616" y="176"/>
                  </a:cubicBezTo>
                  <a:cubicBezTo>
                    <a:pt x="764" y="131"/>
                    <a:pt x="898" y="117"/>
                    <a:pt x="1042" y="117"/>
                  </a:cubicBezTo>
                  <a:lnTo>
                    <a:pt x="1144" y="117"/>
                  </a:lnTo>
                  <a:cubicBezTo>
                    <a:pt x="1249" y="117"/>
                    <a:pt x="1365" y="148"/>
                    <a:pt x="1467" y="162"/>
                  </a:cubicBezTo>
                  <a:cubicBezTo>
                    <a:pt x="1365" y="74"/>
                    <a:pt x="1232" y="29"/>
                    <a:pt x="1102" y="0"/>
                  </a:cubicBezTo>
                  <a:close/>
                </a:path>
              </a:pathLst>
            </a:custGeom>
            <a:solidFill>
              <a:srgbClr val="BA5E5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0" name="Google Shape;2556;p64">
              <a:extLst>
                <a:ext uri="{FF2B5EF4-FFF2-40B4-BE49-F238E27FC236}">
                  <a16:creationId xmlns:a16="http://schemas.microsoft.com/office/drawing/2014/main" id="{D749D652-B2C5-CBBA-89CA-1F76CF905FB1}"/>
                </a:ext>
              </a:extLst>
            </p:cNvPr>
            <p:cNvSpPr/>
            <p:nvPr/>
          </p:nvSpPr>
          <p:spPr>
            <a:xfrm>
              <a:off x="2466300" y="4391888"/>
              <a:ext cx="5125" cy="6975"/>
            </a:xfrm>
            <a:custGeom>
              <a:avLst/>
              <a:gdLst/>
              <a:ahLst/>
              <a:cxnLst/>
              <a:rect l="l" t="t" r="r" b="b"/>
              <a:pathLst>
                <a:path w="205" h="279" extrusionOk="0">
                  <a:moveTo>
                    <a:pt x="163" y="1"/>
                  </a:moveTo>
                  <a:lnTo>
                    <a:pt x="117" y="47"/>
                  </a:lnTo>
                  <a:cubicBezTo>
                    <a:pt x="75" y="103"/>
                    <a:pt x="47" y="163"/>
                    <a:pt x="1" y="237"/>
                  </a:cubicBezTo>
                  <a:cubicBezTo>
                    <a:pt x="1" y="237"/>
                    <a:pt x="1" y="265"/>
                    <a:pt x="15" y="265"/>
                  </a:cubicBezTo>
                  <a:cubicBezTo>
                    <a:pt x="15" y="279"/>
                    <a:pt x="29" y="279"/>
                    <a:pt x="29" y="279"/>
                  </a:cubicBezTo>
                  <a:cubicBezTo>
                    <a:pt x="47" y="279"/>
                    <a:pt x="47" y="265"/>
                    <a:pt x="61" y="265"/>
                  </a:cubicBezTo>
                  <a:cubicBezTo>
                    <a:pt x="103" y="205"/>
                    <a:pt x="134" y="149"/>
                    <a:pt x="177" y="103"/>
                  </a:cubicBezTo>
                  <a:lnTo>
                    <a:pt x="205" y="75"/>
                  </a:lnTo>
                  <a:cubicBezTo>
                    <a:pt x="191" y="61"/>
                    <a:pt x="177" y="29"/>
                    <a:pt x="163" y="1"/>
                  </a:cubicBezTo>
                  <a:close/>
                </a:path>
              </a:pathLst>
            </a:custGeom>
            <a:solidFill>
              <a:srgbClr val="AD4D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1" name="Google Shape;2557;p64">
              <a:extLst>
                <a:ext uri="{FF2B5EF4-FFF2-40B4-BE49-F238E27FC236}">
                  <a16:creationId xmlns:a16="http://schemas.microsoft.com/office/drawing/2014/main" id="{CEA7DFF2-E04A-EF67-F5B3-3B2201FE5E4E}"/>
                </a:ext>
              </a:extLst>
            </p:cNvPr>
            <p:cNvSpPr/>
            <p:nvPr/>
          </p:nvSpPr>
          <p:spPr>
            <a:xfrm>
              <a:off x="2470350" y="4386438"/>
              <a:ext cx="6275" cy="7325"/>
            </a:xfrm>
            <a:custGeom>
              <a:avLst/>
              <a:gdLst/>
              <a:ahLst/>
              <a:cxnLst/>
              <a:rect l="l" t="t" r="r" b="b"/>
              <a:pathLst>
                <a:path w="251" h="293" extrusionOk="0">
                  <a:moveTo>
                    <a:pt x="250" y="1"/>
                  </a:moveTo>
                  <a:lnTo>
                    <a:pt x="250" y="1"/>
                  </a:lnTo>
                  <a:cubicBezTo>
                    <a:pt x="191" y="43"/>
                    <a:pt x="148" y="71"/>
                    <a:pt x="117" y="103"/>
                  </a:cubicBezTo>
                  <a:cubicBezTo>
                    <a:pt x="74" y="145"/>
                    <a:pt x="29" y="191"/>
                    <a:pt x="1" y="219"/>
                  </a:cubicBezTo>
                  <a:cubicBezTo>
                    <a:pt x="15" y="247"/>
                    <a:pt x="29" y="279"/>
                    <a:pt x="43" y="293"/>
                  </a:cubicBezTo>
                  <a:cubicBezTo>
                    <a:pt x="89" y="265"/>
                    <a:pt x="117" y="219"/>
                    <a:pt x="176" y="177"/>
                  </a:cubicBezTo>
                  <a:cubicBezTo>
                    <a:pt x="191" y="159"/>
                    <a:pt x="205" y="145"/>
                    <a:pt x="236" y="131"/>
                  </a:cubicBezTo>
                  <a:cubicBezTo>
                    <a:pt x="236" y="89"/>
                    <a:pt x="236" y="43"/>
                    <a:pt x="250" y="1"/>
                  </a:cubicBezTo>
                  <a:close/>
                </a:path>
              </a:pathLst>
            </a:custGeom>
            <a:solidFill>
              <a:srgbClr val="C369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2" name="Google Shape;2558;p64">
              <a:extLst>
                <a:ext uri="{FF2B5EF4-FFF2-40B4-BE49-F238E27FC236}">
                  <a16:creationId xmlns:a16="http://schemas.microsoft.com/office/drawing/2014/main" id="{32FC2B47-8B7B-67CC-D67F-236B5E8DA985}"/>
                </a:ext>
              </a:extLst>
            </p:cNvPr>
            <p:cNvSpPr/>
            <p:nvPr/>
          </p:nvSpPr>
          <p:spPr>
            <a:xfrm>
              <a:off x="2476250" y="4382388"/>
              <a:ext cx="28150" cy="7325"/>
            </a:xfrm>
            <a:custGeom>
              <a:avLst/>
              <a:gdLst/>
              <a:ahLst/>
              <a:cxnLst/>
              <a:rect l="l" t="t" r="r" b="b"/>
              <a:pathLst>
                <a:path w="1126" h="293" extrusionOk="0">
                  <a:moveTo>
                    <a:pt x="598" y="1"/>
                  </a:moveTo>
                  <a:cubicBezTo>
                    <a:pt x="482" y="1"/>
                    <a:pt x="366" y="15"/>
                    <a:pt x="264" y="57"/>
                  </a:cubicBezTo>
                  <a:cubicBezTo>
                    <a:pt x="190" y="75"/>
                    <a:pt x="116" y="103"/>
                    <a:pt x="57" y="145"/>
                  </a:cubicBezTo>
                  <a:cubicBezTo>
                    <a:pt x="42" y="145"/>
                    <a:pt x="28" y="163"/>
                    <a:pt x="14" y="163"/>
                  </a:cubicBezTo>
                  <a:cubicBezTo>
                    <a:pt x="0" y="205"/>
                    <a:pt x="0" y="251"/>
                    <a:pt x="0" y="293"/>
                  </a:cubicBezTo>
                  <a:cubicBezTo>
                    <a:pt x="88" y="233"/>
                    <a:pt x="190" y="191"/>
                    <a:pt x="292" y="163"/>
                  </a:cubicBezTo>
                  <a:cubicBezTo>
                    <a:pt x="394" y="131"/>
                    <a:pt x="496" y="117"/>
                    <a:pt x="598" y="117"/>
                  </a:cubicBezTo>
                  <a:lnTo>
                    <a:pt x="686" y="117"/>
                  </a:lnTo>
                  <a:cubicBezTo>
                    <a:pt x="820" y="131"/>
                    <a:pt x="950" y="145"/>
                    <a:pt x="1084" y="177"/>
                  </a:cubicBezTo>
                  <a:lnTo>
                    <a:pt x="1098" y="177"/>
                  </a:lnTo>
                  <a:cubicBezTo>
                    <a:pt x="1112" y="177"/>
                    <a:pt x="1112" y="177"/>
                    <a:pt x="1126" y="163"/>
                  </a:cubicBezTo>
                  <a:cubicBezTo>
                    <a:pt x="1126" y="145"/>
                    <a:pt x="1112" y="131"/>
                    <a:pt x="1112" y="131"/>
                  </a:cubicBezTo>
                  <a:cubicBezTo>
                    <a:pt x="982" y="57"/>
                    <a:pt x="834" y="15"/>
                    <a:pt x="686" y="1"/>
                  </a:cubicBezTo>
                  <a:close/>
                </a:path>
              </a:pathLst>
            </a:custGeom>
            <a:solidFill>
              <a:srgbClr val="BA5E5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3" name="Google Shape;2559;p64">
              <a:extLst>
                <a:ext uri="{FF2B5EF4-FFF2-40B4-BE49-F238E27FC236}">
                  <a16:creationId xmlns:a16="http://schemas.microsoft.com/office/drawing/2014/main" id="{A5979898-B292-A589-CF3E-684B0676D1DA}"/>
                </a:ext>
              </a:extLst>
            </p:cNvPr>
            <p:cNvSpPr/>
            <p:nvPr/>
          </p:nvSpPr>
          <p:spPr>
            <a:xfrm>
              <a:off x="2294475" y="4271588"/>
              <a:ext cx="200425" cy="197525"/>
            </a:xfrm>
            <a:custGeom>
              <a:avLst/>
              <a:gdLst/>
              <a:ahLst/>
              <a:cxnLst/>
              <a:rect l="l" t="t" r="r" b="b"/>
              <a:pathLst>
                <a:path w="8017" h="7901" extrusionOk="0">
                  <a:moveTo>
                    <a:pt x="4004" y="1"/>
                  </a:moveTo>
                  <a:cubicBezTo>
                    <a:pt x="3872" y="1"/>
                    <a:pt x="3740" y="8"/>
                    <a:pt x="3606" y="22"/>
                  </a:cubicBezTo>
                  <a:cubicBezTo>
                    <a:pt x="1510" y="240"/>
                    <a:pt x="1" y="2147"/>
                    <a:pt x="219" y="4271"/>
                  </a:cubicBezTo>
                  <a:cubicBezTo>
                    <a:pt x="426" y="6258"/>
                    <a:pt x="1812" y="7901"/>
                    <a:pt x="4005" y="7901"/>
                  </a:cubicBezTo>
                  <a:cubicBezTo>
                    <a:pt x="4156" y="7901"/>
                    <a:pt x="4312" y="7893"/>
                    <a:pt x="4471" y="7877"/>
                  </a:cubicBezTo>
                  <a:cubicBezTo>
                    <a:pt x="7078" y="7627"/>
                    <a:pt x="8017" y="5618"/>
                    <a:pt x="7799" y="3480"/>
                  </a:cubicBezTo>
                  <a:cubicBezTo>
                    <a:pt x="7578" y="1491"/>
                    <a:pt x="5933" y="1"/>
                    <a:pt x="4004" y="1"/>
                  </a:cubicBezTo>
                  <a:close/>
                </a:path>
              </a:pathLst>
            </a:custGeom>
            <a:solidFill>
              <a:srgbClr val="FCBC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4" name="Google Shape;2560;p64">
              <a:extLst>
                <a:ext uri="{FF2B5EF4-FFF2-40B4-BE49-F238E27FC236}">
                  <a16:creationId xmlns:a16="http://schemas.microsoft.com/office/drawing/2014/main" id="{CD101557-41F1-7016-0D6F-44A4DD8CAB09}"/>
                </a:ext>
              </a:extLst>
            </p:cNvPr>
            <p:cNvSpPr/>
            <p:nvPr/>
          </p:nvSpPr>
          <p:spPr>
            <a:xfrm>
              <a:off x="2332200" y="4313463"/>
              <a:ext cx="135275" cy="41075"/>
            </a:xfrm>
            <a:custGeom>
              <a:avLst/>
              <a:gdLst/>
              <a:ahLst/>
              <a:cxnLst/>
              <a:rect l="l" t="t" r="r" b="b"/>
              <a:pathLst>
                <a:path w="5411" h="1643" extrusionOk="0">
                  <a:moveTo>
                    <a:pt x="29" y="0"/>
                  </a:moveTo>
                  <a:lnTo>
                    <a:pt x="1" y="18"/>
                  </a:lnTo>
                  <a:cubicBezTo>
                    <a:pt x="264" y="602"/>
                    <a:pt x="820" y="1073"/>
                    <a:pt x="1629" y="1393"/>
                  </a:cubicBezTo>
                  <a:cubicBezTo>
                    <a:pt x="1713" y="1428"/>
                    <a:pt x="1801" y="1447"/>
                    <a:pt x="1885" y="1447"/>
                  </a:cubicBezTo>
                  <a:cubicBezTo>
                    <a:pt x="1976" y="1447"/>
                    <a:pt x="2064" y="1425"/>
                    <a:pt x="2139" y="1379"/>
                  </a:cubicBezTo>
                  <a:cubicBezTo>
                    <a:pt x="2287" y="1305"/>
                    <a:pt x="2375" y="1115"/>
                    <a:pt x="2375" y="911"/>
                  </a:cubicBezTo>
                  <a:cubicBezTo>
                    <a:pt x="2375" y="880"/>
                    <a:pt x="2375" y="840"/>
                    <a:pt x="2362" y="812"/>
                  </a:cubicBezTo>
                  <a:lnTo>
                    <a:pt x="2362" y="812"/>
                  </a:lnTo>
                  <a:cubicBezTo>
                    <a:pt x="2404" y="899"/>
                    <a:pt x="2449" y="986"/>
                    <a:pt x="2509" y="1073"/>
                  </a:cubicBezTo>
                  <a:cubicBezTo>
                    <a:pt x="2639" y="1305"/>
                    <a:pt x="2829" y="1467"/>
                    <a:pt x="3036" y="1569"/>
                  </a:cubicBezTo>
                  <a:cubicBezTo>
                    <a:pt x="3138" y="1615"/>
                    <a:pt x="3268" y="1643"/>
                    <a:pt x="3388" y="1643"/>
                  </a:cubicBezTo>
                  <a:cubicBezTo>
                    <a:pt x="3518" y="1643"/>
                    <a:pt x="3634" y="1615"/>
                    <a:pt x="3740" y="1555"/>
                  </a:cubicBezTo>
                  <a:cubicBezTo>
                    <a:pt x="3930" y="1439"/>
                    <a:pt x="4032" y="1231"/>
                    <a:pt x="4032" y="1041"/>
                  </a:cubicBezTo>
                  <a:cubicBezTo>
                    <a:pt x="4162" y="1277"/>
                    <a:pt x="4383" y="1453"/>
                    <a:pt x="4633" y="1569"/>
                  </a:cubicBezTo>
                  <a:cubicBezTo>
                    <a:pt x="4703" y="1596"/>
                    <a:pt x="4820" y="1634"/>
                    <a:pt x="4947" y="1634"/>
                  </a:cubicBezTo>
                  <a:cubicBezTo>
                    <a:pt x="5032" y="1634"/>
                    <a:pt x="5121" y="1617"/>
                    <a:pt x="5203" y="1569"/>
                  </a:cubicBezTo>
                  <a:cubicBezTo>
                    <a:pt x="5291" y="1527"/>
                    <a:pt x="5365" y="1425"/>
                    <a:pt x="5393" y="1305"/>
                  </a:cubicBezTo>
                  <a:cubicBezTo>
                    <a:pt x="5411" y="1217"/>
                    <a:pt x="5393" y="1129"/>
                    <a:pt x="5351" y="1055"/>
                  </a:cubicBezTo>
                  <a:lnTo>
                    <a:pt x="5323" y="1087"/>
                  </a:lnTo>
                  <a:cubicBezTo>
                    <a:pt x="5365" y="1143"/>
                    <a:pt x="5379" y="1217"/>
                    <a:pt x="5365" y="1291"/>
                  </a:cubicBezTo>
                  <a:cubicBezTo>
                    <a:pt x="5337" y="1393"/>
                    <a:pt x="5263" y="1495"/>
                    <a:pt x="5175" y="1541"/>
                  </a:cubicBezTo>
                  <a:cubicBezTo>
                    <a:pt x="5104" y="1579"/>
                    <a:pt x="5029" y="1592"/>
                    <a:pt x="4957" y="1592"/>
                  </a:cubicBezTo>
                  <a:cubicBezTo>
                    <a:pt x="4835" y="1592"/>
                    <a:pt x="4720" y="1553"/>
                    <a:pt x="4647" y="1527"/>
                  </a:cubicBezTo>
                  <a:cubicBezTo>
                    <a:pt x="4355" y="1407"/>
                    <a:pt x="4120" y="1189"/>
                    <a:pt x="4004" y="897"/>
                  </a:cubicBezTo>
                  <a:lnTo>
                    <a:pt x="3958" y="911"/>
                  </a:lnTo>
                  <a:cubicBezTo>
                    <a:pt x="4032" y="1129"/>
                    <a:pt x="3930" y="1393"/>
                    <a:pt x="3722" y="1513"/>
                  </a:cubicBezTo>
                  <a:cubicBezTo>
                    <a:pt x="3621" y="1574"/>
                    <a:pt x="3500" y="1607"/>
                    <a:pt x="3376" y="1607"/>
                  </a:cubicBezTo>
                  <a:cubicBezTo>
                    <a:pt x="3265" y="1607"/>
                    <a:pt x="3153" y="1581"/>
                    <a:pt x="3050" y="1527"/>
                  </a:cubicBezTo>
                  <a:cubicBezTo>
                    <a:pt x="2843" y="1439"/>
                    <a:pt x="2667" y="1277"/>
                    <a:pt x="2537" y="1041"/>
                  </a:cubicBezTo>
                  <a:cubicBezTo>
                    <a:pt x="2435" y="880"/>
                    <a:pt x="2361" y="704"/>
                    <a:pt x="2287" y="528"/>
                  </a:cubicBezTo>
                  <a:cubicBezTo>
                    <a:pt x="2273" y="472"/>
                    <a:pt x="2259" y="426"/>
                    <a:pt x="2245" y="384"/>
                  </a:cubicBezTo>
                  <a:lnTo>
                    <a:pt x="2199" y="398"/>
                  </a:lnTo>
                  <a:cubicBezTo>
                    <a:pt x="2227" y="440"/>
                    <a:pt x="2245" y="500"/>
                    <a:pt x="2259" y="545"/>
                  </a:cubicBezTo>
                  <a:cubicBezTo>
                    <a:pt x="2301" y="662"/>
                    <a:pt x="2333" y="778"/>
                    <a:pt x="2333" y="911"/>
                  </a:cubicBezTo>
                  <a:cubicBezTo>
                    <a:pt x="2333" y="1101"/>
                    <a:pt x="2245" y="1277"/>
                    <a:pt x="2111" y="1351"/>
                  </a:cubicBezTo>
                  <a:cubicBezTo>
                    <a:pt x="2040" y="1391"/>
                    <a:pt x="1955" y="1414"/>
                    <a:pt x="1866" y="1414"/>
                  </a:cubicBezTo>
                  <a:cubicBezTo>
                    <a:pt x="1793" y="1414"/>
                    <a:pt x="1717" y="1398"/>
                    <a:pt x="1643" y="1365"/>
                  </a:cubicBezTo>
                  <a:cubicBezTo>
                    <a:pt x="852" y="1041"/>
                    <a:pt x="293" y="574"/>
                    <a:pt x="29"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5" name="Google Shape;2561;p64">
              <a:extLst>
                <a:ext uri="{FF2B5EF4-FFF2-40B4-BE49-F238E27FC236}">
                  <a16:creationId xmlns:a16="http://schemas.microsoft.com/office/drawing/2014/main" id="{828ACBE4-71F2-6F85-ABF9-F0E80AF84EF6}"/>
                </a:ext>
              </a:extLst>
            </p:cNvPr>
            <p:cNvSpPr/>
            <p:nvPr/>
          </p:nvSpPr>
          <p:spPr>
            <a:xfrm>
              <a:off x="2338100" y="4378363"/>
              <a:ext cx="42150" cy="42850"/>
            </a:xfrm>
            <a:custGeom>
              <a:avLst/>
              <a:gdLst/>
              <a:ahLst/>
              <a:cxnLst/>
              <a:rect l="l" t="t" r="r" b="b"/>
              <a:pathLst>
                <a:path w="1686" h="1714" extrusionOk="0">
                  <a:moveTo>
                    <a:pt x="848" y="0"/>
                  </a:moveTo>
                  <a:cubicBezTo>
                    <a:pt x="380" y="0"/>
                    <a:pt x="0" y="380"/>
                    <a:pt x="0" y="865"/>
                  </a:cubicBezTo>
                  <a:cubicBezTo>
                    <a:pt x="0" y="1333"/>
                    <a:pt x="380" y="1713"/>
                    <a:pt x="848" y="1713"/>
                  </a:cubicBezTo>
                  <a:cubicBezTo>
                    <a:pt x="1319" y="1713"/>
                    <a:pt x="1685" y="1333"/>
                    <a:pt x="1685" y="865"/>
                  </a:cubicBezTo>
                  <a:cubicBezTo>
                    <a:pt x="1685" y="380"/>
                    <a:pt x="1319" y="0"/>
                    <a:pt x="84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6" name="Google Shape;2562;p64">
              <a:extLst>
                <a:ext uri="{FF2B5EF4-FFF2-40B4-BE49-F238E27FC236}">
                  <a16:creationId xmlns:a16="http://schemas.microsoft.com/office/drawing/2014/main" id="{9C5F6B5E-B370-8424-B25A-A9DB67A6A4BC}"/>
                </a:ext>
              </a:extLst>
            </p:cNvPr>
            <p:cNvSpPr/>
            <p:nvPr/>
          </p:nvSpPr>
          <p:spPr>
            <a:xfrm>
              <a:off x="2337300" y="4377663"/>
              <a:ext cx="44000" cy="44325"/>
            </a:xfrm>
            <a:custGeom>
              <a:avLst/>
              <a:gdLst/>
              <a:ahLst/>
              <a:cxnLst/>
              <a:rect l="l" t="t" r="r" b="b"/>
              <a:pathLst>
                <a:path w="1760" h="1773" extrusionOk="0">
                  <a:moveTo>
                    <a:pt x="880" y="56"/>
                  </a:moveTo>
                  <a:cubicBezTo>
                    <a:pt x="1102" y="56"/>
                    <a:pt x="1306" y="158"/>
                    <a:pt x="1453" y="306"/>
                  </a:cubicBezTo>
                  <a:cubicBezTo>
                    <a:pt x="1601" y="454"/>
                    <a:pt x="1689" y="658"/>
                    <a:pt x="1689" y="893"/>
                  </a:cubicBezTo>
                  <a:cubicBezTo>
                    <a:pt x="1689" y="1112"/>
                    <a:pt x="1601" y="1319"/>
                    <a:pt x="1453" y="1477"/>
                  </a:cubicBezTo>
                  <a:cubicBezTo>
                    <a:pt x="1306" y="1625"/>
                    <a:pt x="1102" y="1713"/>
                    <a:pt x="880" y="1713"/>
                  </a:cubicBezTo>
                  <a:cubicBezTo>
                    <a:pt x="648" y="1713"/>
                    <a:pt x="440" y="1625"/>
                    <a:pt x="296" y="1477"/>
                  </a:cubicBezTo>
                  <a:cubicBezTo>
                    <a:pt x="148" y="1319"/>
                    <a:pt x="60" y="1112"/>
                    <a:pt x="60" y="893"/>
                  </a:cubicBezTo>
                  <a:cubicBezTo>
                    <a:pt x="60" y="658"/>
                    <a:pt x="148" y="454"/>
                    <a:pt x="296" y="306"/>
                  </a:cubicBezTo>
                  <a:cubicBezTo>
                    <a:pt x="440" y="158"/>
                    <a:pt x="648" y="56"/>
                    <a:pt x="880" y="56"/>
                  </a:cubicBezTo>
                  <a:close/>
                  <a:moveTo>
                    <a:pt x="880" y="0"/>
                  </a:moveTo>
                  <a:cubicBezTo>
                    <a:pt x="634" y="0"/>
                    <a:pt x="412" y="102"/>
                    <a:pt x="250" y="264"/>
                  </a:cubicBezTo>
                  <a:cubicBezTo>
                    <a:pt x="89" y="422"/>
                    <a:pt x="1" y="644"/>
                    <a:pt x="1" y="893"/>
                  </a:cubicBezTo>
                  <a:cubicBezTo>
                    <a:pt x="1" y="1126"/>
                    <a:pt x="89" y="1361"/>
                    <a:pt x="250" y="1509"/>
                  </a:cubicBezTo>
                  <a:cubicBezTo>
                    <a:pt x="412" y="1671"/>
                    <a:pt x="634" y="1773"/>
                    <a:pt x="880" y="1773"/>
                  </a:cubicBezTo>
                  <a:cubicBezTo>
                    <a:pt x="1116" y="1773"/>
                    <a:pt x="1337" y="1671"/>
                    <a:pt x="1496" y="1509"/>
                  </a:cubicBezTo>
                  <a:cubicBezTo>
                    <a:pt x="1657" y="1361"/>
                    <a:pt x="1759" y="1126"/>
                    <a:pt x="1759" y="893"/>
                  </a:cubicBezTo>
                  <a:cubicBezTo>
                    <a:pt x="1759" y="644"/>
                    <a:pt x="1657" y="422"/>
                    <a:pt x="1496" y="264"/>
                  </a:cubicBezTo>
                  <a:cubicBezTo>
                    <a:pt x="1337" y="102"/>
                    <a:pt x="1116" y="0"/>
                    <a:pt x="880"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7" name="Google Shape;2563;p64">
              <a:extLst>
                <a:ext uri="{FF2B5EF4-FFF2-40B4-BE49-F238E27FC236}">
                  <a16:creationId xmlns:a16="http://schemas.microsoft.com/office/drawing/2014/main" id="{F332F2A0-6B8E-3865-1E9B-21846CADA5E9}"/>
                </a:ext>
              </a:extLst>
            </p:cNvPr>
            <p:cNvSpPr/>
            <p:nvPr/>
          </p:nvSpPr>
          <p:spPr>
            <a:xfrm>
              <a:off x="2338800" y="4380213"/>
              <a:ext cx="42150" cy="42475"/>
            </a:xfrm>
            <a:custGeom>
              <a:avLst/>
              <a:gdLst/>
              <a:ahLst/>
              <a:cxnLst/>
              <a:rect l="l" t="t" r="r" b="b"/>
              <a:pathLst>
                <a:path w="1686" h="1699" extrusionOk="0">
                  <a:moveTo>
                    <a:pt x="838" y="0"/>
                  </a:moveTo>
                  <a:cubicBezTo>
                    <a:pt x="366" y="0"/>
                    <a:pt x="0" y="380"/>
                    <a:pt x="0" y="848"/>
                  </a:cubicBezTo>
                  <a:cubicBezTo>
                    <a:pt x="0" y="1319"/>
                    <a:pt x="366" y="1699"/>
                    <a:pt x="838" y="1699"/>
                  </a:cubicBezTo>
                  <a:cubicBezTo>
                    <a:pt x="1305" y="1699"/>
                    <a:pt x="1685" y="1319"/>
                    <a:pt x="1685" y="848"/>
                  </a:cubicBezTo>
                  <a:cubicBezTo>
                    <a:pt x="1685" y="380"/>
                    <a:pt x="1305" y="0"/>
                    <a:pt x="8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8" name="Google Shape;2564;p64">
              <a:extLst>
                <a:ext uri="{FF2B5EF4-FFF2-40B4-BE49-F238E27FC236}">
                  <a16:creationId xmlns:a16="http://schemas.microsoft.com/office/drawing/2014/main" id="{3C922638-BC63-9E89-2C9C-9F41F7F85394}"/>
                </a:ext>
              </a:extLst>
            </p:cNvPr>
            <p:cNvSpPr/>
            <p:nvPr/>
          </p:nvSpPr>
          <p:spPr>
            <a:xfrm>
              <a:off x="2346100" y="4387863"/>
              <a:ext cx="27550" cy="27550"/>
            </a:xfrm>
            <a:custGeom>
              <a:avLst/>
              <a:gdLst/>
              <a:ahLst/>
              <a:cxnLst/>
              <a:rect l="l" t="t" r="r" b="b"/>
              <a:pathLst>
                <a:path w="1102" h="1102" extrusionOk="0">
                  <a:moveTo>
                    <a:pt x="546" y="0"/>
                  </a:moveTo>
                  <a:cubicBezTo>
                    <a:pt x="250" y="0"/>
                    <a:pt x="0" y="236"/>
                    <a:pt x="0" y="542"/>
                  </a:cubicBezTo>
                  <a:cubicBezTo>
                    <a:pt x="0" y="851"/>
                    <a:pt x="250" y="1101"/>
                    <a:pt x="546" y="1101"/>
                  </a:cubicBezTo>
                  <a:cubicBezTo>
                    <a:pt x="852" y="1101"/>
                    <a:pt x="1101" y="851"/>
                    <a:pt x="1101" y="542"/>
                  </a:cubicBezTo>
                  <a:cubicBezTo>
                    <a:pt x="1101" y="236"/>
                    <a:pt x="852" y="0"/>
                    <a:pt x="546"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9" name="Google Shape;2565;p64">
              <a:extLst>
                <a:ext uri="{FF2B5EF4-FFF2-40B4-BE49-F238E27FC236}">
                  <a16:creationId xmlns:a16="http://schemas.microsoft.com/office/drawing/2014/main" id="{03A80077-E074-312A-C254-59B3B5212DB3}"/>
                </a:ext>
              </a:extLst>
            </p:cNvPr>
            <p:cNvSpPr/>
            <p:nvPr/>
          </p:nvSpPr>
          <p:spPr>
            <a:xfrm>
              <a:off x="2342850" y="4396988"/>
              <a:ext cx="9875" cy="6625"/>
            </a:xfrm>
            <a:custGeom>
              <a:avLst/>
              <a:gdLst/>
              <a:ahLst/>
              <a:cxnLst/>
              <a:rect l="l" t="t" r="r" b="b"/>
              <a:pathLst>
                <a:path w="395" h="265" extrusionOk="0">
                  <a:moveTo>
                    <a:pt x="190" y="1"/>
                  </a:moveTo>
                  <a:cubicBezTo>
                    <a:pt x="88" y="1"/>
                    <a:pt x="0" y="61"/>
                    <a:pt x="0" y="135"/>
                  </a:cubicBezTo>
                  <a:cubicBezTo>
                    <a:pt x="0" y="208"/>
                    <a:pt x="88" y="265"/>
                    <a:pt x="190" y="265"/>
                  </a:cubicBezTo>
                  <a:cubicBezTo>
                    <a:pt x="306" y="265"/>
                    <a:pt x="394" y="208"/>
                    <a:pt x="394" y="135"/>
                  </a:cubicBezTo>
                  <a:cubicBezTo>
                    <a:pt x="394" y="61"/>
                    <a:pt x="306" y="1"/>
                    <a:pt x="19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0" name="Google Shape;2566;p64">
              <a:extLst>
                <a:ext uri="{FF2B5EF4-FFF2-40B4-BE49-F238E27FC236}">
                  <a16:creationId xmlns:a16="http://schemas.microsoft.com/office/drawing/2014/main" id="{70B84936-205E-2BFD-82F4-EB93E21ADFC3}"/>
                </a:ext>
              </a:extLst>
            </p:cNvPr>
            <p:cNvSpPr/>
            <p:nvPr/>
          </p:nvSpPr>
          <p:spPr>
            <a:xfrm>
              <a:off x="2419425" y="4355913"/>
              <a:ext cx="48050" cy="43050"/>
            </a:xfrm>
            <a:custGeom>
              <a:avLst/>
              <a:gdLst/>
              <a:ahLst/>
              <a:cxnLst/>
              <a:rect l="l" t="t" r="r" b="b"/>
              <a:pathLst>
                <a:path w="1922" h="1722" extrusionOk="0">
                  <a:moveTo>
                    <a:pt x="950" y="1"/>
                  </a:moveTo>
                  <a:cubicBezTo>
                    <a:pt x="847" y="1"/>
                    <a:pt x="744" y="20"/>
                    <a:pt x="645" y="61"/>
                  </a:cubicBezTo>
                  <a:cubicBezTo>
                    <a:pt x="205" y="237"/>
                    <a:pt x="1" y="736"/>
                    <a:pt x="177" y="1176"/>
                  </a:cubicBezTo>
                  <a:cubicBezTo>
                    <a:pt x="312" y="1513"/>
                    <a:pt x="634" y="1722"/>
                    <a:pt x="970" y="1722"/>
                  </a:cubicBezTo>
                  <a:cubicBezTo>
                    <a:pt x="1072" y="1722"/>
                    <a:pt x="1175" y="1703"/>
                    <a:pt x="1274" y="1661"/>
                  </a:cubicBezTo>
                  <a:cubicBezTo>
                    <a:pt x="1714" y="1486"/>
                    <a:pt x="1922" y="986"/>
                    <a:pt x="1746" y="546"/>
                  </a:cubicBezTo>
                  <a:cubicBezTo>
                    <a:pt x="1611" y="209"/>
                    <a:pt x="1286" y="1"/>
                    <a:pt x="950"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1" name="Google Shape;2567;p64">
              <a:extLst>
                <a:ext uri="{FF2B5EF4-FFF2-40B4-BE49-F238E27FC236}">
                  <a16:creationId xmlns:a16="http://schemas.microsoft.com/office/drawing/2014/main" id="{65B563AB-07BD-7666-F8B4-D5DA563A3AC8}"/>
                </a:ext>
              </a:extLst>
            </p:cNvPr>
            <p:cNvSpPr/>
            <p:nvPr/>
          </p:nvSpPr>
          <p:spPr>
            <a:xfrm>
              <a:off x="2421275" y="4355238"/>
              <a:ext cx="44350" cy="44425"/>
            </a:xfrm>
            <a:custGeom>
              <a:avLst/>
              <a:gdLst/>
              <a:ahLst/>
              <a:cxnLst/>
              <a:rect l="l" t="t" r="r" b="b"/>
              <a:pathLst>
                <a:path w="1774" h="1777" extrusionOk="0">
                  <a:moveTo>
                    <a:pt x="880" y="60"/>
                  </a:moveTo>
                  <a:cubicBezTo>
                    <a:pt x="1200" y="60"/>
                    <a:pt x="1510" y="250"/>
                    <a:pt x="1640" y="573"/>
                  </a:cubicBezTo>
                  <a:cubicBezTo>
                    <a:pt x="1686" y="675"/>
                    <a:pt x="1700" y="791"/>
                    <a:pt x="1700" y="897"/>
                  </a:cubicBezTo>
                  <a:cubicBezTo>
                    <a:pt x="1700" y="1217"/>
                    <a:pt x="1510" y="1527"/>
                    <a:pt x="1200" y="1657"/>
                  </a:cubicBezTo>
                  <a:cubicBezTo>
                    <a:pt x="1098" y="1688"/>
                    <a:pt x="996" y="1717"/>
                    <a:pt x="894" y="1717"/>
                  </a:cubicBezTo>
                  <a:cubicBezTo>
                    <a:pt x="571" y="1717"/>
                    <a:pt x="265" y="1513"/>
                    <a:pt x="131" y="1189"/>
                  </a:cubicBezTo>
                  <a:cubicBezTo>
                    <a:pt x="89" y="1087"/>
                    <a:pt x="71" y="985"/>
                    <a:pt x="71" y="879"/>
                  </a:cubicBezTo>
                  <a:cubicBezTo>
                    <a:pt x="71" y="559"/>
                    <a:pt x="265" y="250"/>
                    <a:pt x="571" y="120"/>
                  </a:cubicBezTo>
                  <a:cubicBezTo>
                    <a:pt x="673" y="74"/>
                    <a:pt x="775" y="60"/>
                    <a:pt x="880" y="60"/>
                  </a:cubicBezTo>
                  <a:close/>
                  <a:moveTo>
                    <a:pt x="880" y="0"/>
                  </a:moveTo>
                  <a:cubicBezTo>
                    <a:pt x="775" y="0"/>
                    <a:pt x="659" y="18"/>
                    <a:pt x="557" y="60"/>
                  </a:cubicBezTo>
                  <a:cubicBezTo>
                    <a:pt x="219" y="208"/>
                    <a:pt x="1" y="528"/>
                    <a:pt x="1" y="879"/>
                  </a:cubicBezTo>
                  <a:cubicBezTo>
                    <a:pt x="1" y="999"/>
                    <a:pt x="29" y="1101"/>
                    <a:pt x="71" y="1217"/>
                  </a:cubicBezTo>
                  <a:cubicBezTo>
                    <a:pt x="205" y="1555"/>
                    <a:pt x="543" y="1776"/>
                    <a:pt x="894" y="1776"/>
                  </a:cubicBezTo>
                  <a:cubicBezTo>
                    <a:pt x="996" y="1776"/>
                    <a:pt x="1112" y="1745"/>
                    <a:pt x="1214" y="1717"/>
                  </a:cubicBezTo>
                  <a:cubicBezTo>
                    <a:pt x="1552" y="1569"/>
                    <a:pt x="1774" y="1249"/>
                    <a:pt x="1774" y="897"/>
                  </a:cubicBezTo>
                  <a:cubicBezTo>
                    <a:pt x="1774" y="777"/>
                    <a:pt x="1742" y="661"/>
                    <a:pt x="1700" y="559"/>
                  </a:cubicBezTo>
                  <a:cubicBezTo>
                    <a:pt x="1566" y="208"/>
                    <a:pt x="1232" y="0"/>
                    <a:pt x="880"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2" name="Google Shape;2568;p64">
              <a:extLst>
                <a:ext uri="{FF2B5EF4-FFF2-40B4-BE49-F238E27FC236}">
                  <a16:creationId xmlns:a16="http://schemas.microsoft.com/office/drawing/2014/main" id="{3C3C0768-57C2-A92A-7932-FDB25D18808E}"/>
                </a:ext>
              </a:extLst>
            </p:cNvPr>
            <p:cNvSpPr/>
            <p:nvPr/>
          </p:nvSpPr>
          <p:spPr>
            <a:xfrm>
              <a:off x="2419425" y="4357913"/>
              <a:ext cx="48050" cy="42525"/>
            </a:xfrm>
            <a:custGeom>
              <a:avLst/>
              <a:gdLst/>
              <a:ahLst/>
              <a:cxnLst/>
              <a:rect l="l" t="t" r="r" b="b"/>
              <a:pathLst>
                <a:path w="1922" h="1701" extrusionOk="0">
                  <a:moveTo>
                    <a:pt x="944" y="0"/>
                  </a:moveTo>
                  <a:cubicBezTo>
                    <a:pt x="843" y="0"/>
                    <a:pt x="742" y="18"/>
                    <a:pt x="645" y="55"/>
                  </a:cubicBezTo>
                  <a:cubicBezTo>
                    <a:pt x="205" y="231"/>
                    <a:pt x="1" y="730"/>
                    <a:pt x="177" y="1170"/>
                  </a:cubicBezTo>
                  <a:cubicBezTo>
                    <a:pt x="310" y="1503"/>
                    <a:pt x="627" y="1701"/>
                    <a:pt x="958" y="1701"/>
                  </a:cubicBezTo>
                  <a:cubicBezTo>
                    <a:pt x="1064" y="1701"/>
                    <a:pt x="1171" y="1680"/>
                    <a:pt x="1274" y="1638"/>
                  </a:cubicBezTo>
                  <a:cubicBezTo>
                    <a:pt x="1714" y="1462"/>
                    <a:pt x="1922" y="980"/>
                    <a:pt x="1746" y="540"/>
                  </a:cubicBezTo>
                  <a:cubicBezTo>
                    <a:pt x="1610" y="201"/>
                    <a:pt x="1282" y="0"/>
                    <a:pt x="94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3" name="Google Shape;2569;p64">
              <a:extLst>
                <a:ext uri="{FF2B5EF4-FFF2-40B4-BE49-F238E27FC236}">
                  <a16:creationId xmlns:a16="http://schemas.microsoft.com/office/drawing/2014/main" id="{4F8FEB15-8EB6-4211-12D9-F2BBA0E24BB4}"/>
                </a:ext>
              </a:extLst>
            </p:cNvPr>
            <p:cNvSpPr/>
            <p:nvPr/>
          </p:nvSpPr>
          <p:spPr>
            <a:xfrm>
              <a:off x="2427875" y="4365363"/>
              <a:ext cx="31150" cy="27625"/>
            </a:xfrm>
            <a:custGeom>
              <a:avLst/>
              <a:gdLst/>
              <a:ahLst/>
              <a:cxnLst/>
              <a:rect l="l" t="t" r="r" b="b"/>
              <a:pathLst>
                <a:path w="1246" h="1105" extrusionOk="0">
                  <a:moveTo>
                    <a:pt x="617" y="1"/>
                  </a:moveTo>
                  <a:cubicBezTo>
                    <a:pt x="552" y="1"/>
                    <a:pt x="486" y="12"/>
                    <a:pt x="423" y="35"/>
                  </a:cubicBezTo>
                  <a:cubicBezTo>
                    <a:pt x="131" y="154"/>
                    <a:pt x="1" y="474"/>
                    <a:pt x="117" y="756"/>
                  </a:cubicBezTo>
                  <a:cubicBezTo>
                    <a:pt x="204" y="976"/>
                    <a:pt x="410" y="1104"/>
                    <a:pt x="625" y="1104"/>
                  </a:cubicBezTo>
                  <a:cubicBezTo>
                    <a:pt x="695" y="1104"/>
                    <a:pt x="766" y="1090"/>
                    <a:pt x="834" y="1062"/>
                  </a:cubicBezTo>
                  <a:cubicBezTo>
                    <a:pt x="1112" y="960"/>
                    <a:pt x="1246" y="636"/>
                    <a:pt x="1126" y="344"/>
                  </a:cubicBezTo>
                  <a:cubicBezTo>
                    <a:pt x="1047" y="129"/>
                    <a:pt x="838" y="1"/>
                    <a:pt x="61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4" name="Google Shape;2570;p64">
              <a:extLst>
                <a:ext uri="{FF2B5EF4-FFF2-40B4-BE49-F238E27FC236}">
                  <a16:creationId xmlns:a16="http://schemas.microsoft.com/office/drawing/2014/main" id="{C31A6F29-5329-D0CB-9798-88BFD543CA0C}"/>
                </a:ext>
              </a:extLst>
            </p:cNvPr>
            <p:cNvSpPr/>
            <p:nvPr/>
          </p:nvSpPr>
          <p:spPr>
            <a:xfrm>
              <a:off x="2448725" y="4370038"/>
              <a:ext cx="10650" cy="7125"/>
            </a:xfrm>
            <a:custGeom>
              <a:avLst/>
              <a:gdLst/>
              <a:ahLst/>
              <a:cxnLst/>
              <a:rect l="l" t="t" r="r" b="b"/>
              <a:pathLst>
                <a:path w="426" h="285" extrusionOk="0">
                  <a:moveTo>
                    <a:pt x="279" y="0"/>
                  </a:moveTo>
                  <a:cubicBezTo>
                    <a:pt x="245" y="0"/>
                    <a:pt x="209" y="8"/>
                    <a:pt x="176" y="24"/>
                  </a:cubicBezTo>
                  <a:cubicBezTo>
                    <a:pt x="74" y="55"/>
                    <a:pt x="0" y="143"/>
                    <a:pt x="28" y="217"/>
                  </a:cubicBezTo>
                  <a:cubicBezTo>
                    <a:pt x="48" y="261"/>
                    <a:pt x="96" y="285"/>
                    <a:pt x="154" y="285"/>
                  </a:cubicBezTo>
                  <a:cubicBezTo>
                    <a:pt x="188" y="285"/>
                    <a:pt x="226" y="276"/>
                    <a:pt x="264" y="259"/>
                  </a:cubicBezTo>
                  <a:cubicBezTo>
                    <a:pt x="366" y="231"/>
                    <a:pt x="426" y="143"/>
                    <a:pt x="398" y="69"/>
                  </a:cubicBezTo>
                  <a:cubicBezTo>
                    <a:pt x="387" y="23"/>
                    <a:pt x="337" y="0"/>
                    <a:pt x="27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5" name="Google Shape;2571;p64">
              <a:extLst>
                <a:ext uri="{FF2B5EF4-FFF2-40B4-BE49-F238E27FC236}">
                  <a16:creationId xmlns:a16="http://schemas.microsoft.com/office/drawing/2014/main" id="{585C314C-00BB-4ED0-45DB-815A06618783}"/>
                </a:ext>
              </a:extLst>
            </p:cNvPr>
            <p:cNvSpPr/>
            <p:nvPr/>
          </p:nvSpPr>
          <p:spPr>
            <a:xfrm>
              <a:off x="2392275" y="4417563"/>
              <a:ext cx="24200" cy="10050"/>
            </a:xfrm>
            <a:custGeom>
              <a:avLst/>
              <a:gdLst/>
              <a:ahLst/>
              <a:cxnLst/>
              <a:rect l="l" t="t" r="r" b="b"/>
              <a:pathLst>
                <a:path w="968" h="402" extrusionOk="0">
                  <a:moveTo>
                    <a:pt x="18" y="1"/>
                  </a:moveTo>
                  <a:cubicBezTo>
                    <a:pt x="0" y="1"/>
                    <a:pt x="0" y="15"/>
                    <a:pt x="0" y="29"/>
                  </a:cubicBezTo>
                  <a:lnTo>
                    <a:pt x="0" y="43"/>
                  </a:lnTo>
                  <a:cubicBezTo>
                    <a:pt x="18" y="43"/>
                    <a:pt x="18" y="57"/>
                    <a:pt x="32" y="75"/>
                  </a:cubicBezTo>
                  <a:cubicBezTo>
                    <a:pt x="46" y="89"/>
                    <a:pt x="74" y="131"/>
                    <a:pt x="106" y="163"/>
                  </a:cubicBezTo>
                  <a:lnTo>
                    <a:pt x="162" y="219"/>
                  </a:lnTo>
                  <a:cubicBezTo>
                    <a:pt x="193" y="233"/>
                    <a:pt x="208" y="265"/>
                    <a:pt x="236" y="279"/>
                  </a:cubicBezTo>
                  <a:cubicBezTo>
                    <a:pt x="264" y="293"/>
                    <a:pt x="296" y="307"/>
                    <a:pt x="324" y="321"/>
                  </a:cubicBezTo>
                  <a:cubicBezTo>
                    <a:pt x="338" y="339"/>
                    <a:pt x="352" y="339"/>
                    <a:pt x="369" y="353"/>
                  </a:cubicBezTo>
                  <a:cubicBezTo>
                    <a:pt x="383" y="353"/>
                    <a:pt x="412" y="353"/>
                    <a:pt x="426" y="367"/>
                  </a:cubicBezTo>
                  <a:cubicBezTo>
                    <a:pt x="457" y="381"/>
                    <a:pt x="485" y="381"/>
                    <a:pt x="514" y="395"/>
                  </a:cubicBezTo>
                  <a:lnTo>
                    <a:pt x="616" y="395"/>
                  </a:lnTo>
                  <a:cubicBezTo>
                    <a:pt x="626" y="400"/>
                    <a:pt x="638" y="401"/>
                    <a:pt x="650" y="401"/>
                  </a:cubicBezTo>
                  <a:cubicBezTo>
                    <a:pt x="674" y="401"/>
                    <a:pt x="700" y="395"/>
                    <a:pt x="721" y="395"/>
                  </a:cubicBezTo>
                  <a:cubicBezTo>
                    <a:pt x="749" y="395"/>
                    <a:pt x="763" y="395"/>
                    <a:pt x="791" y="381"/>
                  </a:cubicBezTo>
                  <a:cubicBezTo>
                    <a:pt x="823" y="381"/>
                    <a:pt x="837" y="381"/>
                    <a:pt x="865" y="367"/>
                  </a:cubicBezTo>
                  <a:cubicBezTo>
                    <a:pt x="879" y="367"/>
                    <a:pt x="897" y="353"/>
                    <a:pt x="911" y="353"/>
                  </a:cubicBezTo>
                  <a:cubicBezTo>
                    <a:pt x="939" y="339"/>
                    <a:pt x="953" y="339"/>
                    <a:pt x="953" y="339"/>
                  </a:cubicBezTo>
                  <a:cubicBezTo>
                    <a:pt x="967" y="339"/>
                    <a:pt x="967" y="321"/>
                    <a:pt x="967" y="321"/>
                  </a:cubicBezTo>
                  <a:cubicBezTo>
                    <a:pt x="967" y="307"/>
                    <a:pt x="953" y="293"/>
                    <a:pt x="953" y="293"/>
                  </a:cubicBezTo>
                  <a:lnTo>
                    <a:pt x="939" y="307"/>
                  </a:lnTo>
                  <a:lnTo>
                    <a:pt x="897" y="307"/>
                  </a:lnTo>
                  <a:cubicBezTo>
                    <a:pt x="879" y="307"/>
                    <a:pt x="865" y="321"/>
                    <a:pt x="851" y="321"/>
                  </a:cubicBezTo>
                  <a:lnTo>
                    <a:pt x="791" y="321"/>
                  </a:lnTo>
                  <a:cubicBezTo>
                    <a:pt x="763" y="339"/>
                    <a:pt x="735" y="339"/>
                    <a:pt x="704" y="339"/>
                  </a:cubicBezTo>
                  <a:lnTo>
                    <a:pt x="633" y="339"/>
                  </a:lnTo>
                  <a:cubicBezTo>
                    <a:pt x="602" y="321"/>
                    <a:pt x="559" y="321"/>
                    <a:pt x="528" y="321"/>
                  </a:cubicBezTo>
                  <a:cubicBezTo>
                    <a:pt x="500" y="307"/>
                    <a:pt x="471" y="307"/>
                    <a:pt x="440" y="293"/>
                  </a:cubicBezTo>
                  <a:cubicBezTo>
                    <a:pt x="426" y="293"/>
                    <a:pt x="412" y="279"/>
                    <a:pt x="398" y="279"/>
                  </a:cubicBezTo>
                  <a:lnTo>
                    <a:pt x="352" y="265"/>
                  </a:lnTo>
                  <a:cubicBezTo>
                    <a:pt x="324" y="251"/>
                    <a:pt x="310" y="233"/>
                    <a:pt x="281" y="219"/>
                  </a:cubicBezTo>
                  <a:cubicBezTo>
                    <a:pt x="250" y="191"/>
                    <a:pt x="236" y="177"/>
                    <a:pt x="208" y="163"/>
                  </a:cubicBezTo>
                  <a:cubicBezTo>
                    <a:pt x="193" y="145"/>
                    <a:pt x="162" y="131"/>
                    <a:pt x="148" y="117"/>
                  </a:cubicBezTo>
                  <a:lnTo>
                    <a:pt x="106" y="75"/>
                  </a:lnTo>
                  <a:cubicBezTo>
                    <a:pt x="88" y="57"/>
                    <a:pt x="74" y="43"/>
                    <a:pt x="60" y="43"/>
                  </a:cubicBezTo>
                  <a:cubicBezTo>
                    <a:pt x="60" y="29"/>
                    <a:pt x="46" y="15"/>
                    <a:pt x="46" y="15"/>
                  </a:cubicBezTo>
                  <a:cubicBezTo>
                    <a:pt x="32" y="15"/>
                    <a:pt x="32" y="1"/>
                    <a:pt x="32"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6" name="Google Shape;2572;p64">
              <a:extLst>
                <a:ext uri="{FF2B5EF4-FFF2-40B4-BE49-F238E27FC236}">
                  <a16:creationId xmlns:a16="http://schemas.microsoft.com/office/drawing/2014/main" id="{BB1676C4-5A83-A7FD-98D2-50A4D59C575D}"/>
                </a:ext>
              </a:extLst>
            </p:cNvPr>
            <p:cNvSpPr/>
            <p:nvPr/>
          </p:nvSpPr>
          <p:spPr>
            <a:xfrm>
              <a:off x="2396650" y="4426363"/>
              <a:ext cx="12875" cy="5125"/>
            </a:xfrm>
            <a:custGeom>
              <a:avLst/>
              <a:gdLst/>
              <a:ahLst/>
              <a:cxnLst/>
              <a:rect l="l" t="t" r="r" b="b"/>
              <a:pathLst>
                <a:path w="515" h="205" extrusionOk="0">
                  <a:moveTo>
                    <a:pt x="1" y="1"/>
                  </a:moveTo>
                  <a:lnTo>
                    <a:pt x="1" y="15"/>
                  </a:lnTo>
                  <a:cubicBezTo>
                    <a:pt x="1" y="15"/>
                    <a:pt x="1" y="29"/>
                    <a:pt x="18" y="43"/>
                  </a:cubicBezTo>
                  <a:cubicBezTo>
                    <a:pt x="33" y="43"/>
                    <a:pt x="47" y="75"/>
                    <a:pt x="61" y="89"/>
                  </a:cubicBezTo>
                  <a:cubicBezTo>
                    <a:pt x="75" y="103"/>
                    <a:pt x="106" y="117"/>
                    <a:pt x="135" y="131"/>
                  </a:cubicBezTo>
                  <a:cubicBezTo>
                    <a:pt x="163" y="145"/>
                    <a:pt x="194" y="163"/>
                    <a:pt x="223" y="177"/>
                  </a:cubicBezTo>
                  <a:cubicBezTo>
                    <a:pt x="296" y="191"/>
                    <a:pt x="370" y="205"/>
                    <a:pt x="412" y="205"/>
                  </a:cubicBezTo>
                  <a:cubicBezTo>
                    <a:pt x="441" y="191"/>
                    <a:pt x="472" y="191"/>
                    <a:pt x="486" y="191"/>
                  </a:cubicBezTo>
                  <a:lnTo>
                    <a:pt x="500" y="191"/>
                  </a:lnTo>
                  <a:cubicBezTo>
                    <a:pt x="514" y="191"/>
                    <a:pt x="514" y="177"/>
                    <a:pt x="514" y="177"/>
                  </a:cubicBezTo>
                  <a:cubicBezTo>
                    <a:pt x="514" y="163"/>
                    <a:pt x="500" y="163"/>
                    <a:pt x="500" y="163"/>
                  </a:cubicBezTo>
                  <a:lnTo>
                    <a:pt x="472" y="163"/>
                  </a:lnTo>
                  <a:cubicBezTo>
                    <a:pt x="458" y="163"/>
                    <a:pt x="441" y="177"/>
                    <a:pt x="412" y="177"/>
                  </a:cubicBezTo>
                  <a:cubicBezTo>
                    <a:pt x="370" y="177"/>
                    <a:pt x="296" y="163"/>
                    <a:pt x="237" y="145"/>
                  </a:cubicBezTo>
                  <a:cubicBezTo>
                    <a:pt x="177" y="117"/>
                    <a:pt x="121" y="89"/>
                    <a:pt x="75" y="57"/>
                  </a:cubicBezTo>
                  <a:lnTo>
                    <a:pt x="33" y="15"/>
                  </a:lnTo>
                  <a:lnTo>
                    <a:pt x="18"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7" name="Google Shape;2573;p64">
              <a:extLst>
                <a:ext uri="{FF2B5EF4-FFF2-40B4-BE49-F238E27FC236}">
                  <a16:creationId xmlns:a16="http://schemas.microsoft.com/office/drawing/2014/main" id="{91072AC0-56B3-69F8-41AD-0D8856B22291}"/>
                </a:ext>
              </a:extLst>
            </p:cNvPr>
            <p:cNvSpPr/>
            <p:nvPr/>
          </p:nvSpPr>
          <p:spPr>
            <a:xfrm>
              <a:off x="2288225" y="4250738"/>
              <a:ext cx="212575" cy="144025"/>
            </a:xfrm>
            <a:custGeom>
              <a:avLst/>
              <a:gdLst/>
              <a:ahLst/>
              <a:cxnLst/>
              <a:rect l="l" t="t" r="r" b="b"/>
              <a:pathLst>
                <a:path w="8503" h="5761" extrusionOk="0">
                  <a:moveTo>
                    <a:pt x="5072" y="1"/>
                  </a:moveTo>
                  <a:cubicBezTo>
                    <a:pt x="4544" y="1"/>
                    <a:pt x="4018" y="110"/>
                    <a:pt x="3518" y="269"/>
                  </a:cubicBezTo>
                  <a:cubicBezTo>
                    <a:pt x="2361" y="634"/>
                    <a:pt x="1246" y="1310"/>
                    <a:pt x="602" y="2351"/>
                  </a:cubicBezTo>
                  <a:cubicBezTo>
                    <a:pt x="205" y="2981"/>
                    <a:pt x="1" y="3740"/>
                    <a:pt x="61" y="4476"/>
                  </a:cubicBezTo>
                  <a:cubicBezTo>
                    <a:pt x="89" y="4855"/>
                    <a:pt x="177" y="5221"/>
                    <a:pt x="353" y="5559"/>
                  </a:cubicBezTo>
                  <a:cubicBezTo>
                    <a:pt x="426" y="5704"/>
                    <a:pt x="508" y="5760"/>
                    <a:pt x="594" y="5760"/>
                  </a:cubicBezTo>
                  <a:cubicBezTo>
                    <a:pt x="767" y="5760"/>
                    <a:pt x="953" y="5531"/>
                    <a:pt x="1102" y="5355"/>
                  </a:cubicBezTo>
                  <a:cubicBezTo>
                    <a:pt x="1348" y="5003"/>
                    <a:pt x="1496" y="4592"/>
                    <a:pt x="1584" y="4180"/>
                  </a:cubicBezTo>
                  <a:cubicBezTo>
                    <a:pt x="1717" y="3522"/>
                    <a:pt x="1745" y="3213"/>
                    <a:pt x="1833" y="2555"/>
                  </a:cubicBezTo>
                  <a:cubicBezTo>
                    <a:pt x="2052" y="3037"/>
                    <a:pt x="2948" y="3726"/>
                    <a:pt x="3314" y="3758"/>
                  </a:cubicBezTo>
                  <a:cubicBezTo>
                    <a:pt x="3390" y="3768"/>
                    <a:pt x="3467" y="3777"/>
                    <a:pt x="3543" y="3777"/>
                  </a:cubicBezTo>
                  <a:cubicBezTo>
                    <a:pt x="3673" y="3777"/>
                    <a:pt x="3798" y="3752"/>
                    <a:pt x="3898" y="3670"/>
                  </a:cubicBezTo>
                  <a:cubicBezTo>
                    <a:pt x="4028" y="3562"/>
                    <a:pt x="4074" y="3361"/>
                    <a:pt x="4010" y="3210"/>
                  </a:cubicBezTo>
                  <a:lnTo>
                    <a:pt x="4010" y="3210"/>
                  </a:lnTo>
                  <a:cubicBezTo>
                    <a:pt x="4136" y="3397"/>
                    <a:pt x="4264" y="3579"/>
                    <a:pt x="4426" y="3740"/>
                  </a:cubicBezTo>
                  <a:cubicBezTo>
                    <a:pt x="4619" y="3916"/>
                    <a:pt x="4866" y="4050"/>
                    <a:pt x="5129" y="4064"/>
                  </a:cubicBezTo>
                  <a:cubicBezTo>
                    <a:pt x="5142" y="4065"/>
                    <a:pt x="5155" y="4065"/>
                    <a:pt x="5167" y="4065"/>
                  </a:cubicBezTo>
                  <a:cubicBezTo>
                    <a:pt x="5435" y="4065"/>
                    <a:pt x="5695" y="3924"/>
                    <a:pt x="5833" y="3712"/>
                  </a:cubicBezTo>
                  <a:cubicBezTo>
                    <a:pt x="5995" y="3477"/>
                    <a:pt x="6026" y="3171"/>
                    <a:pt x="5921" y="2921"/>
                  </a:cubicBezTo>
                  <a:lnTo>
                    <a:pt x="5921" y="2921"/>
                  </a:lnTo>
                  <a:cubicBezTo>
                    <a:pt x="6114" y="3213"/>
                    <a:pt x="6304" y="3508"/>
                    <a:pt x="6554" y="3758"/>
                  </a:cubicBezTo>
                  <a:cubicBezTo>
                    <a:pt x="6818" y="3990"/>
                    <a:pt x="7138" y="4180"/>
                    <a:pt x="7490" y="4198"/>
                  </a:cubicBezTo>
                  <a:cubicBezTo>
                    <a:pt x="7502" y="4198"/>
                    <a:pt x="7514" y="4198"/>
                    <a:pt x="7526" y="4198"/>
                  </a:cubicBezTo>
                  <a:cubicBezTo>
                    <a:pt x="7867" y="4198"/>
                    <a:pt x="8212" y="4011"/>
                    <a:pt x="8355" y="3712"/>
                  </a:cubicBezTo>
                  <a:cubicBezTo>
                    <a:pt x="8503" y="3375"/>
                    <a:pt x="8383" y="2995"/>
                    <a:pt x="8267" y="2657"/>
                  </a:cubicBezTo>
                  <a:cubicBezTo>
                    <a:pt x="7975" y="1851"/>
                    <a:pt x="7578" y="1032"/>
                    <a:pt x="6888" y="532"/>
                  </a:cubicBezTo>
                  <a:cubicBezTo>
                    <a:pt x="6406" y="195"/>
                    <a:pt x="5819" y="33"/>
                    <a:pt x="5249" y="5"/>
                  </a:cubicBezTo>
                  <a:cubicBezTo>
                    <a:pt x="5190" y="2"/>
                    <a:pt x="5131" y="1"/>
                    <a:pt x="5072" y="1"/>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5" name="Google Shape;2574;p64">
              <a:extLst>
                <a:ext uri="{FF2B5EF4-FFF2-40B4-BE49-F238E27FC236}">
                  <a16:creationId xmlns:a16="http://schemas.microsoft.com/office/drawing/2014/main" id="{30AAFA19-FE74-7106-9D58-D4D3220CBBBC}"/>
                </a:ext>
              </a:extLst>
            </p:cNvPr>
            <p:cNvSpPr/>
            <p:nvPr/>
          </p:nvSpPr>
          <p:spPr>
            <a:xfrm>
              <a:off x="2301425" y="4265888"/>
              <a:ext cx="22000" cy="36600"/>
            </a:xfrm>
            <a:custGeom>
              <a:avLst/>
              <a:gdLst/>
              <a:ahLst/>
              <a:cxnLst/>
              <a:rect l="l" t="t" r="r" b="b"/>
              <a:pathLst>
                <a:path w="880" h="1464" extrusionOk="0">
                  <a:moveTo>
                    <a:pt x="676" y="0"/>
                  </a:moveTo>
                  <a:cubicBezTo>
                    <a:pt x="616" y="0"/>
                    <a:pt x="574" y="42"/>
                    <a:pt x="542" y="102"/>
                  </a:cubicBezTo>
                  <a:cubicBezTo>
                    <a:pt x="528" y="144"/>
                    <a:pt x="528" y="204"/>
                    <a:pt x="528" y="250"/>
                  </a:cubicBezTo>
                  <a:cubicBezTo>
                    <a:pt x="514" y="616"/>
                    <a:pt x="556" y="968"/>
                    <a:pt x="662" y="1319"/>
                  </a:cubicBezTo>
                  <a:cubicBezTo>
                    <a:pt x="528" y="1070"/>
                    <a:pt x="398" y="834"/>
                    <a:pt x="264" y="584"/>
                  </a:cubicBezTo>
                  <a:cubicBezTo>
                    <a:pt x="225" y="532"/>
                    <a:pt x="183" y="452"/>
                    <a:pt x="107" y="452"/>
                  </a:cubicBezTo>
                  <a:cubicBezTo>
                    <a:pt x="101" y="452"/>
                    <a:pt x="95" y="453"/>
                    <a:pt x="88" y="454"/>
                  </a:cubicBezTo>
                  <a:cubicBezTo>
                    <a:pt x="46" y="468"/>
                    <a:pt x="0" y="528"/>
                    <a:pt x="0" y="584"/>
                  </a:cubicBezTo>
                  <a:cubicBezTo>
                    <a:pt x="0" y="644"/>
                    <a:pt x="29" y="690"/>
                    <a:pt x="60" y="732"/>
                  </a:cubicBezTo>
                  <a:cubicBezTo>
                    <a:pt x="204" y="1010"/>
                    <a:pt x="412" y="1260"/>
                    <a:pt x="662" y="1464"/>
                  </a:cubicBezTo>
                  <a:lnTo>
                    <a:pt x="792" y="1393"/>
                  </a:lnTo>
                  <a:cubicBezTo>
                    <a:pt x="866" y="1024"/>
                    <a:pt x="880" y="630"/>
                    <a:pt x="852" y="250"/>
                  </a:cubicBezTo>
                  <a:cubicBezTo>
                    <a:pt x="838" y="190"/>
                    <a:pt x="838" y="130"/>
                    <a:pt x="806" y="88"/>
                  </a:cubicBezTo>
                  <a:cubicBezTo>
                    <a:pt x="778" y="42"/>
                    <a:pt x="732" y="0"/>
                    <a:pt x="676"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6" name="Google Shape;2575;p64">
              <a:extLst>
                <a:ext uri="{FF2B5EF4-FFF2-40B4-BE49-F238E27FC236}">
                  <a16:creationId xmlns:a16="http://schemas.microsoft.com/office/drawing/2014/main" id="{58AAC8F7-22B1-FAAE-FE44-4768809ED7AC}"/>
                </a:ext>
              </a:extLst>
            </p:cNvPr>
            <p:cNvSpPr/>
            <p:nvPr/>
          </p:nvSpPr>
          <p:spPr>
            <a:xfrm>
              <a:off x="2321900" y="4346963"/>
              <a:ext cx="39600" cy="39025"/>
            </a:xfrm>
            <a:custGeom>
              <a:avLst/>
              <a:gdLst/>
              <a:ahLst/>
              <a:cxnLst/>
              <a:rect l="l" t="t" r="r" b="b"/>
              <a:pathLst>
                <a:path w="1584" h="1561" extrusionOk="0">
                  <a:moveTo>
                    <a:pt x="981" y="0"/>
                  </a:moveTo>
                  <a:cubicBezTo>
                    <a:pt x="497" y="0"/>
                    <a:pt x="33" y="1284"/>
                    <a:pt x="33" y="1284"/>
                  </a:cubicBezTo>
                  <a:cubicBezTo>
                    <a:pt x="0" y="1491"/>
                    <a:pt x="59" y="1561"/>
                    <a:pt x="153" y="1561"/>
                  </a:cubicBezTo>
                  <a:cubicBezTo>
                    <a:pt x="314" y="1561"/>
                    <a:pt x="578" y="1355"/>
                    <a:pt x="662" y="1270"/>
                  </a:cubicBezTo>
                  <a:cubicBezTo>
                    <a:pt x="792" y="1154"/>
                    <a:pt x="1584" y="155"/>
                    <a:pt x="1056" y="11"/>
                  </a:cubicBezTo>
                  <a:cubicBezTo>
                    <a:pt x="1031" y="4"/>
                    <a:pt x="1006" y="0"/>
                    <a:pt x="981"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7" name="Google Shape;2576;p64">
              <a:extLst>
                <a:ext uri="{FF2B5EF4-FFF2-40B4-BE49-F238E27FC236}">
                  <a16:creationId xmlns:a16="http://schemas.microsoft.com/office/drawing/2014/main" id="{AA55A7C5-737C-5D80-FEA7-AEF3345AD951}"/>
                </a:ext>
              </a:extLst>
            </p:cNvPr>
            <p:cNvSpPr/>
            <p:nvPr/>
          </p:nvSpPr>
          <p:spPr>
            <a:xfrm>
              <a:off x="2413550" y="4324238"/>
              <a:ext cx="53650" cy="24950"/>
            </a:xfrm>
            <a:custGeom>
              <a:avLst/>
              <a:gdLst/>
              <a:ahLst/>
              <a:cxnLst/>
              <a:rect l="l" t="t" r="r" b="b"/>
              <a:pathLst>
                <a:path w="2146" h="998" extrusionOk="0">
                  <a:moveTo>
                    <a:pt x="614" y="0"/>
                  </a:moveTo>
                  <a:cubicBezTo>
                    <a:pt x="513" y="0"/>
                    <a:pt x="427" y="29"/>
                    <a:pt x="366" y="97"/>
                  </a:cubicBezTo>
                  <a:cubicBezTo>
                    <a:pt x="0" y="494"/>
                    <a:pt x="1189" y="920"/>
                    <a:pt x="1365" y="962"/>
                  </a:cubicBezTo>
                  <a:cubicBezTo>
                    <a:pt x="1426" y="978"/>
                    <a:pt x="1554" y="997"/>
                    <a:pt x="1680" y="997"/>
                  </a:cubicBezTo>
                  <a:cubicBezTo>
                    <a:pt x="1917" y="997"/>
                    <a:pt x="2146" y="929"/>
                    <a:pt x="1907" y="642"/>
                  </a:cubicBezTo>
                  <a:cubicBezTo>
                    <a:pt x="1907" y="642"/>
                    <a:pt x="1094" y="0"/>
                    <a:pt x="614"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8" name="Google Shape;2577;p64">
              <a:extLst>
                <a:ext uri="{FF2B5EF4-FFF2-40B4-BE49-F238E27FC236}">
                  <a16:creationId xmlns:a16="http://schemas.microsoft.com/office/drawing/2014/main" id="{474DC390-AD5D-445D-FA2C-4D455310602B}"/>
                </a:ext>
              </a:extLst>
            </p:cNvPr>
            <p:cNvSpPr/>
            <p:nvPr/>
          </p:nvSpPr>
          <p:spPr>
            <a:xfrm>
              <a:off x="2406250" y="4329988"/>
              <a:ext cx="92700" cy="92700"/>
            </a:xfrm>
            <a:custGeom>
              <a:avLst/>
              <a:gdLst/>
              <a:ahLst/>
              <a:cxnLst/>
              <a:rect l="l" t="t" r="r" b="b"/>
              <a:pathLst>
                <a:path w="3708" h="3708" extrusionOk="0">
                  <a:moveTo>
                    <a:pt x="1847" y="307"/>
                  </a:moveTo>
                  <a:cubicBezTo>
                    <a:pt x="2695" y="307"/>
                    <a:pt x="3398" y="996"/>
                    <a:pt x="3398" y="1847"/>
                  </a:cubicBezTo>
                  <a:cubicBezTo>
                    <a:pt x="3398" y="2698"/>
                    <a:pt x="2695" y="3402"/>
                    <a:pt x="1847" y="3402"/>
                  </a:cubicBezTo>
                  <a:cubicBezTo>
                    <a:pt x="996" y="3402"/>
                    <a:pt x="306" y="2698"/>
                    <a:pt x="306" y="1847"/>
                  </a:cubicBezTo>
                  <a:cubicBezTo>
                    <a:pt x="306" y="996"/>
                    <a:pt x="996" y="307"/>
                    <a:pt x="1847" y="307"/>
                  </a:cubicBezTo>
                  <a:close/>
                  <a:moveTo>
                    <a:pt x="1847" y="1"/>
                  </a:moveTo>
                  <a:cubicBezTo>
                    <a:pt x="820" y="1"/>
                    <a:pt x="0" y="820"/>
                    <a:pt x="0" y="1847"/>
                  </a:cubicBezTo>
                  <a:cubicBezTo>
                    <a:pt x="0" y="2874"/>
                    <a:pt x="820" y="3708"/>
                    <a:pt x="1847" y="3708"/>
                  </a:cubicBezTo>
                  <a:cubicBezTo>
                    <a:pt x="2871" y="3708"/>
                    <a:pt x="3708" y="2874"/>
                    <a:pt x="3708" y="1847"/>
                  </a:cubicBezTo>
                  <a:cubicBezTo>
                    <a:pt x="3708" y="820"/>
                    <a:pt x="2871" y="1"/>
                    <a:pt x="1847"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9" name="Google Shape;2578;p64">
              <a:extLst>
                <a:ext uri="{FF2B5EF4-FFF2-40B4-BE49-F238E27FC236}">
                  <a16:creationId xmlns:a16="http://schemas.microsoft.com/office/drawing/2014/main" id="{EAD554CB-F84F-073E-50EB-EFF0CAD5E9D3}"/>
                </a:ext>
              </a:extLst>
            </p:cNvPr>
            <p:cNvSpPr/>
            <p:nvPr/>
          </p:nvSpPr>
          <p:spPr>
            <a:xfrm>
              <a:off x="2402550" y="4391213"/>
              <a:ext cx="22000" cy="22350"/>
            </a:xfrm>
            <a:custGeom>
              <a:avLst/>
              <a:gdLst/>
              <a:ahLst/>
              <a:cxnLst/>
              <a:rect l="l" t="t" r="r" b="b"/>
              <a:pathLst>
                <a:path w="880" h="894" extrusionOk="0">
                  <a:moveTo>
                    <a:pt x="502" y="1"/>
                  </a:moveTo>
                  <a:cubicBezTo>
                    <a:pt x="343" y="1"/>
                    <a:pt x="162" y="213"/>
                    <a:pt x="1" y="232"/>
                  </a:cubicBezTo>
                  <a:lnTo>
                    <a:pt x="293" y="893"/>
                  </a:lnTo>
                  <a:cubicBezTo>
                    <a:pt x="293" y="893"/>
                    <a:pt x="880" y="584"/>
                    <a:pt x="704" y="176"/>
                  </a:cubicBezTo>
                  <a:cubicBezTo>
                    <a:pt x="644" y="46"/>
                    <a:pt x="575" y="1"/>
                    <a:pt x="502" y="1"/>
                  </a:cubicBezTo>
                  <a:close/>
                </a:path>
              </a:pathLst>
            </a:custGeom>
            <a:solidFill>
              <a:srgbClr val="FCBC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0" name="Google Shape;2579;p64">
              <a:extLst>
                <a:ext uri="{FF2B5EF4-FFF2-40B4-BE49-F238E27FC236}">
                  <a16:creationId xmlns:a16="http://schemas.microsoft.com/office/drawing/2014/main" id="{A0830BBE-1F3F-C572-F73B-2B650410DCFE}"/>
                </a:ext>
              </a:extLst>
            </p:cNvPr>
            <p:cNvSpPr/>
            <p:nvPr/>
          </p:nvSpPr>
          <p:spPr>
            <a:xfrm>
              <a:off x="2392275" y="4365163"/>
              <a:ext cx="29375" cy="48750"/>
            </a:xfrm>
            <a:custGeom>
              <a:avLst/>
              <a:gdLst/>
              <a:ahLst/>
              <a:cxnLst/>
              <a:rect l="l" t="t" r="r" b="b"/>
              <a:pathLst>
                <a:path w="1175" h="1950" extrusionOk="0">
                  <a:moveTo>
                    <a:pt x="18" y="1"/>
                  </a:moveTo>
                  <a:cubicBezTo>
                    <a:pt x="0" y="1"/>
                    <a:pt x="0" y="1"/>
                    <a:pt x="0" y="15"/>
                  </a:cubicBezTo>
                  <a:cubicBezTo>
                    <a:pt x="0" y="15"/>
                    <a:pt x="0" y="60"/>
                    <a:pt x="18" y="148"/>
                  </a:cubicBezTo>
                  <a:cubicBezTo>
                    <a:pt x="32" y="236"/>
                    <a:pt x="46" y="352"/>
                    <a:pt x="60" y="500"/>
                  </a:cubicBezTo>
                  <a:cubicBezTo>
                    <a:pt x="74" y="570"/>
                    <a:pt x="88" y="644"/>
                    <a:pt x="106" y="732"/>
                  </a:cubicBezTo>
                  <a:cubicBezTo>
                    <a:pt x="120" y="820"/>
                    <a:pt x="148" y="894"/>
                    <a:pt x="176" y="982"/>
                  </a:cubicBezTo>
                  <a:cubicBezTo>
                    <a:pt x="176" y="1028"/>
                    <a:pt x="208" y="1084"/>
                    <a:pt x="222" y="1130"/>
                  </a:cubicBezTo>
                  <a:cubicBezTo>
                    <a:pt x="236" y="1172"/>
                    <a:pt x="264" y="1218"/>
                    <a:pt x="296" y="1260"/>
                  </a:cubicBezTo>
                  <a:cubicBezTo>
                    <a:pt x="310" y="1274"/>
                    <a:pt x="338" y="1306"/>
                    <a:pt x="369" y="1306"/>
                  </a:cubicBezTo>
                  <a:lnTo>
                    <a:pt x="398" y="1306"/>
                  </a:lnTo>
                  <a:cubicBezTo>
                    <a:pt x="398" y="1320"/>
                    <a:pt x="412" y="1320"/>
                    <a:pt x="412" y="1320"/>
                  </a:cubicBezTo>
                  <a:lnTo>
                    <a:pt x="426" y="1306"/>
                  </a:lnTo>
                  <a:lnTo>
                    <a:pt x="457" y="1306"/>
                  </a:lnTo>
                  <a:cubicBezTo>
                    <a:pt x="514" y="1291"/>
                    <a:pt x="559" y="1260"/>
                    <a:pt x="602" y="1232"/>
                  </a:cubicBezTo>
                  <a:cubicBezTo>
                    <a:pt x="689" y="1186"/>
                    <a:pt x="763" y="1130"/>
                    <a:pt x="851" y="1098"/>
                  </a:cubicBezTo>
                  <a:cubicBezTo>
                    <a:pt x="871" y="1088"/>
                    <a:pt x="900" y="1078"/>
                    <a:pt x="925" y="1078"/>
                  </a:cubicBezTo>
                  <a:cubicBezTo>
                    <a:pt x="935" y="1078"/>
                    <a:pt x="945" y="1080"/>
                    <a:pt x="953" y="1084"/>
                  </a:cubicBezTo>
                  <a:cubicBezTo>
                    <a:pt x="999" y="1098"/>
                    <a:pt x="1013" y="1130"/>
                    <a:pt x="1041" y="1158"/>
                  </a:cubicBezTo>
                  <a:cubicBezTo>
                    <a:pt x="1087" y="1232"/>
                    <a:pt x="1115" y="1320"/>
                    <a:pt x="1115" y="1393"/>
                  </a:cubicBezTo>
                  <a:cubicBezTo>
                    <a:pt x="1115" y="1467"/>
                    <a:pt x="1087" y="1538"/>
                    <a:pt x="1041" y="1597"/>
                  </a:cubicBezTo>
                  <a:cubicBezTo>
                    <a:pt x="1013" y="1657"/>
                    <a:pt x="967" y="1699"/>
                    <a:pt x="925" y="1745"/>
                  </a:cubicBezTo>
                  <a:cubicBezTo>
                    <a:pt x="879" y="1787"/>
                    <a:pt x="837" y="1819"/>
                    <a:pt x="809" y="1847"/>
                  </a:cubicBezTo>
                  <a:cubicBezTo>
                    <a:pt x="749" y="1889"/>
                    <a:pt x="704" y="1921"/>
                    <a:pt x="704" y="1921"/>
                  </a:cubicBezTo>
                  <a:cubicBezTo>
                    <a:pt x="689" y="1921"/>
                    <a:pt x="689" y="1935"/>
                    <a:pt x="689" y="1935"/>
                  </a:cubicBezTo>
                  <a:cubicBezTo>
                    <a:pt x="704" y="1949"/>
                    <a:pt x="704" y="1949"/>
                    <a:pt x="721" y="1949"/>
                  </a:cubicBezTo>
                  <a:lnTo>
                    <a:pt x="749" y="1921"/>
                  </a:lnTo>
                  <a:cubicBezTo>
                    <a:pt x="763" y="1921"/>
                    <a:pt x="791" y="1907"/>
                    <a:pt x="837" y="1875"/>
                  </a:cubicBezTo>
                  <a:cubicBezTo>
                    <a:pt x="911" y="1833"/>
                    <a:pt x="1013" y="1759"/>
                    <a:pt x="1087" y="1626"/>
                  </a:cubicBezTo>
                  <a:cubicBezTo>
                    <a:pt x="1129" y="1569"/>
                    <a:pt x="1175" y="1481"/>
                    <a:pt x="1175" y="1393"/>
                  </a:cubicBezTo>
                  <a:cubicBezTo>
                    <a:pt x="1175" y="1306"/>
                    <a:pt x="1161" y="1204"/>
                    <a:pt x="1101" y="1130"/>
                  </a:cubicBezTo>
                  <a:cubicBezTo>
                    <a:pt x="1073" y="1084"/>
                    <a:pt x="1041" y="1042"/>
                    <a:pt x="985" y="1010"/>
                  </a:cubicBezTo>
                  <a:cubicBezTo>
                    <a:pt x="968" y="1006"/>
                    <a:pt x="951" y="1004"/>
                    <a:pt x="934" y="1004"/>
                  </a:cubicBezTo>
                  <a:cubicBezTo>
                    <a:pt x="892" y="1004"/>
                    <a:pt x="853" y="1015"/>
                    <a:pt x="823" y="1028"/>
                  </a:cubicBezTo>
                  <a:cubicBezTo>
                    <a:pt x="721" y="1056"/>
                    <a:pt x="647" y="1130"/>
                    <a:pt x="559" y="1172"/>
                  </a:cubicBezTo>
                  <a:cubicBezTo>
                    <a:pt x="528" y="1204"/>
                    <a:pt x="485" y="1218"/>
                    <a:pt x="440" y="1232"/>
                  </a:cubicBezTo>
                  <a:lnTo>
                    <a:pt x="398" y="1232"/>
                  </a:lnTo>
                  <a:cubicBezTo>
                    <a:pt x="383" y="1232"/>
                    <a:pt x="369" y="1218"/>
                    <a:pt x="352" y="1204"/>
                  </a:cubicBezTo>
                  <a:cubicBezTo>
                    <a:pt x="324" y="1172"/>
                    <a:pt x="310" y="1130"/>
                    <a:pt x="281" y="1098"/>
                  </a:cubicBezTo>
                  <a:cubicBezTo>
                    <a:pt x="264" y="1056"/>
                    <a:pt x="250" y="1010"/>
                    <a:pt x="236" y="968"/>
                  </a:cubicBezTo>
                  <a:cubicBezTo>
                    <a:pt x="176" y="792"/>
                    <a:pt x="148" y="630"/>
                    <a:pt x="120" y="482"/>
                  </a:cubicBezTo>
                  <a:cubicBezTo>
                    <a:pt x="88" y="352"/>
                    <a:pt x="74" y="236"/>
                    <a:pt x="60" y="148"/>
                  </a:cubicBezTo>
                  <a:cubicBezTo>
                    <a:pt x="46" y="60"/>
                    <a:pt x="32" y="15"/>
                    <a:pt x="32" y="15"/>
                  </a:cubicBezTo>
                  <a:cubicBezTo>
                    <a:pt x="32" y="1"/>
                    <a:pt x="32" y="1"/>
                    <a:pt x="1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1" name="Google Shape;2580;p64">
              <a:extLst>
                <a:ext uri="{FF2B5EF4-FFF2-40B4-BE49-F238E27FC236}">
                  <a16:creationId xmlns:a16="http://schemas.microsoft.com/office/drawing/2014/main" id="{0A6044E8-ABF4-4FB0-DE76-1CCEC1857FA1}"/>
                </a:ext>
              </a:extLst>
            </p:cNvPr>
            <p:cNvSpPr/>
            <p:nvPr/>
          </p:nvSpPr>
          <p:spPr>
            <a:xfrm>
              <a:off x="2300725" y="4355238"/>
              <a:ext cx="92700" cy="92800"/>
            </a:xfrm>
            <a:custGeom>
              <a:avLst/>
              <a:gdLst/>
              <a:ahLst/>
              <a:cxnLst/>
              <a:rect l="l" t="t" r="r" b="b"/>
              <a:pathLst>
                <a:path w="3708" h="3712" extrusionOk="0">
                  <a:moveTo>
                    <a:pt x="1847" y="310"/>
                  </a:moveTo>
                  <a:cubicBezTo>
                    <a:pt x="2695" y="310"/>
                    <a:pt x="3398" y="999"/>
                    <a:pt x="3398" y="1864"/>
                  </a:cubicBezTo>
                  <a:cubicBezTo>
                    <a:pt x="3398" y="2712"/>
                    <a:pt x="2695" y="3401"/>
                    <a:pt x="1847" y="3401"/>
                  </a:cubicBezTo>
                  <a:cubicBezTo>
                    <a:pt x="996" y="3401"/>
                    <a:pt x="306" y="2712"/>
                    <a:pt x="306" y="1864"/>
                  </a:cubicBezTo>
                  <a:cubicBezTo>
                    <a:pt x="306" y="999"/>
                    <a:pt x="996" y="310"/>
                    <a:pt x="1847" y="310"/>
                  </a:cubicBezTo>
                  <a:close/>
                  <a:moveTo>
                    <a:pt x="1847" y="0"/>
                  </a:moveTo>
                  <a:cubicBezTo>
                    <a:pt x="820" y="0"/>
                    <a:pt x="0" y="837"/>
                    <a:pt x="0" y="1864"/>
                  </a:cubicBezTo>
                  <a:cubicBezTo>
                    <a:pt x="0" y="2874"/>
                    <a:pt x="820" y="3711"/>
                    <a:pt x="1847" y="3711"/>
                  </a:cubicBezTo>
                  <a:cubicBezTo>
                    <a:pt x="2871" y="3711"/>
                    <a:pt x="3708" y="2874"/>
                    <a:pt x="3708" y="1864"/>
                  </a:cubicBezTo>
                  <a:cubicBezTo>
                    <a:pt x="3708" y="837"/>
                    <a:pt x="2871" y="0"/>
                    <a:pt x="1847"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2" name="Google Shape;2581;p64">
              <a:extLst>
                <a:ext uri="{FF2B5EF4-FFF2-40B4-BE49-F238E27FC236}">
                  <a16:creationId xmlns:a16="http://schemas.microsoft.com/office/drawing/2014/main" id="{104FF951-DCED-1E92-1003-A9C1D9B6AC23}"/>
                </a:ext>
              </a:extLst>
            </p:cNvPr>
            <p:cNvSpPr/>
            <p:nvPr/>
          </p:nvSpPr>
          <p:spPr>
            <a:xfrm>
              <a:off x="2385325" y="4379563"/>
              <a:ext cx="26400" cy="14900"/>
            </a:xfrm>
            <a:custGeom>
              <a:avLst/>
              <a:gdLst/>
              <a:ahLst/>
              <a:cxnLst/>
              <a:rect l="l" t="t" r="r" b="b"/>
              <a:pathLst>
                <a:path w="1056" h="596" extrusionOk="0">
                  <a:moveTo>
                    <a:pt x="840" y="1"/>
                  </a:moveTo>
                  <a:cubicBezTo>
                    <a:pt x="380" y="1"/>
                    <a:pt x="12" y="334"/>
                    <a:pt x="0" y="346"/>
                  </a:cubicBezTo>
                  <a:lnTo>
                    <a:pt x="162" y="596"/>
                  </a:lnTo>
                  <a:cubicBezTo>
                    <a:pt x="162" y="596"/>
                    <a:pt x="461" y="310"/>
                    <a:pt x="827" y="310"/>
                  </a:cubicBezTo>
                  <a:cubicBezTo>
                    <a:pt x="883" y="310"/>
                    <a:pt x="941" y="317"/>
                    <a:pt x="999" y="332"/>
                  </a:cubicBezTo>
                  <a:lnTo>
                    <a:pt x="1055" y="26"/>
                  </a:lnTo>
                  <a:cubicBezTo>
                    <a:pt x="982" y="8"/>
                    <a:pt x="910" y="1"/>
                    <a:pt x="840"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3" name="Google Shape;2582;p64">
              <a:extLst>
                <a:ext uri="{FF2B5EF4-FFF2-40B4-BE49-F238E27FC236}">
                  <a16:creationId xmlns:a16="http://schemas.microsoft.com/office/drawing/2014/main" id="{6517D762-1B25-FB87-0DD9-68683094252E}"/>
                </a:ext>
              </a:extLst>
            </p:cNvPr>
            <p:cNvSpPr/>
            <p:nvPr/>
          </p:nvSpPr>
          <p:spPr>
            <a:xfrm>
              <a:off x="2320850" y="4235013"/>
              <a:ext cx="104850" cy="52525"/>
            </a:xfrm>
            <a:custGeom>
              <a:avLst/>
              <a:gdLst/>
              <a:ahLst/>
              <a:cxnLst/>
              <a:rect l="l" t="t" r="r" b="b"/>
              <a:pathLst>
                <a:path w="4194" h="2101" extrusionOk="0">
                  <a:moveTo>
                    <a:pt x="3111" y="0"/>
                  </a:moveTo>
                  <a:cubicBezTo>
                    <a:pt x="2473" y="0"/>
                    <a:pt x="1832" y="178"/>
                    <a:pt x="1306" y="532"/>
                  </a:cubicBezTo>
                  <a:cubicBezTo>
                    <a:pt x="718" y="898"/>
                    <a:pt x="251" y="1453"/>
                    <a:pt x="1" y="2083"/>
                  </a:cubicBezTo>
                  <a:lnTo>
                    <a:pt x="29" y="2101"/>
                  </a:lnTo>
                  <a:cubicBezTo>
                    <a:pt x="293" y="1467"/>
                    <a:pt x="747" y="926"/>
                    <a:pt x="1320" y="560"/>
                  </a:cubicBezTo>
                  <a:cubicBezTo>
                    <a:pt x="1850" y="219"/>
                    <a:pt x="2484" y="43"/>
                    <a:pt x="3126" y="43"/>
                  </a:cubicBezTo>
                  <a:cubicBezTo>
                    <a:pt x="3173" y="43"/>
                    <a:pt x="3221" y="44"/>
                    <a:pt x="3269" y="46"/>
                  </a:cubicBezTo>
                  <a:cubicBezTo>
                    <a:pt x="3606" y="60"/>
                    <a:pt x="3842" y="148"/>
                    <a:pt x="3986" y="296"/>
                  </a:cubicBezTo>
                  <a:cubicBezTo>
                    <a:pt x="4088" y="398"/>
                    <a:pt x="4162" y="560"/>
                    <a:pt x="4148" y="708"/>
                  </a:cubicBezTo>
                  <a:cubicBezTo>
                    <a:pt x="4148" y="810"/>
                    <a:pt x="4106" y="912"/>
                    <a:pt x="4032" y="985"/>
                  </a:cubicBezTo>
                  <a:lnTo>
                    <a:pt x="4046" y="1014"/>
                  </a:lnTo>
                  <a:cubicBezTo>
                    <a:pt x="4134" y="940"/>
                    <a:pt x="4194" y="824"/>
                    <a:pt x="4194" y="708"/>
                  </a:cubicBezTo>
                  <a:cubicBezTo>
                    <a:pt x="4194" y="546"/>
                    <a:pt x="4134" y="384"/>
                    <a:pt x="4018" y="268"/>
                  </a:cubicBezTo>
                  <a:cubicBezTo>
                    <a:pt x="3856" y="106"/>
                    <a:pt x="3620" y="32"/>
                    <a:pt x="3269" y="4"/>
                  </a:cubicBezTo>
                  <a:cubicBezTo>
                    <a:pt x="3216" y="2"/>
                    <a:pt x="3163" y="0"/>
                    <a:pt x="3111"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4" name="Google Shape;2583;p64">
              <a:extLst>
                <a:ext uri="{FF2B5EF4-FFF2-40B4-BE49-F238E27FC236}">
                  <a16:creationId xmlns:a16="http://schemas.microsoft.com/office/drawing/2014/main" id="{D16C27E8-C3EF-21FB-E94B-439CD95443F3}"/>
                </a:ext>
              </a:extLst>
            </p:cNvPr>
            <p:cNvSpPr/>
            <p:nvPr/>
          </p:nvSpPr>
          <p:spPr>
            <a:xfrm>
              <a:off x="2312425" y="4826488"/>
              <a:ext cx="24200" cy="20525"/>
            </a:xfrm>
            <a:custGeom>
              <a:avLst/>
              <a:gdLst/>
              <a:ahLst/>
              <a:cxnLst/>
              <a:rect l="l" t="t" r="r" b="b"/>
              <a:pathLst>
                <a:path w="968" h="821" extrusionOk="0">
                  <a:moveTo>
                    <a:pt x="851" y="1"/>
                  </a:moveTo>
                  <a:lnTo>
                    <a:pt x="851" y="1"/>
                  </a:lnTo>
                  <a:cubicBezTo>
                    <a:pt x="0" y="176"/>
                    <a:pt x="148" y="704"/>
                    <a:pt x="148" y="704"/>
                  </a:cubicBezTo>
                  <a:cubicBezTo>
                    <a:pt x="398" y="760"/>
                    <a:pt x="514" y="792"/>
                    <a:pt x="820" y="820"/>
                  </a:cubicBezTo>
                  <a:cubicBezTo>
                    <a:pt x="939" y="556"/>
                    <a:pt x="967" y="278"/>
                    <a:pt x="851"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5" name="Google Shape;2584;p64">
              <a:extLst>
                <a:ext uri="{FF2B5EF4-FFF2-40B4-BE49-F238E27FC236}">
                  <a16:creationId xmlns:a16="http://schemas.microsoft.com/office/drawing/2014/main" id="{3EB07418-E6C6-3F0A-33CE-86DECEA2D47C}"/>
                </a:ext>
              </a:extLst>
            </p:cNvPr>
            <p:cNvSpPr/>
            <p:nvPr/>
          </p:nvSpPr>
          <p:spPr>
            <a:xfrm>
              <a:off x="2332550" y="4806613"/>
              <a:ext cx="62375" cy="40925"/>
            </a:xfrm>
            <a:custGeom>
              <a:avLst/>
              <a:gdLst/>
              <a:ahLst/>
              <a:cxnLst/>
              <a:rect l="l" t="t" r="r" b="b"/>
              <a:pathLst>
                <a:path w="2495" h="1637" extrusionOk="0">
                  <a:moveTo>
                    <a:pt x="891" y="1"/>
                  </a:moveTo>
                  <a:cubicBezTo>
                    <a:pt x="243" y="1"/>
                    <a:pt x="324" y="736"/>
                    <a:pt x="324" y="736"/>
                  </a:cubicBezTo>
                  <a:cubicBezTo>
                    <a:pt x="236" y="736"/>
                    <a:pt x="236" y="736"/>
                    <a:pt x="32" y="781"/>
                  </a:cubicBezTo>
                  <a:cubicBezTo>
                    <a:pt x="162" y="1059"/>
                    <a:pt x="120" y="1337"/>
                    <a:pt x="1" y="1601"/>
                  </a:cubicBezTo>
                  <a:cubicBezTo>
                    <a:pt x="343" y="1627"/>
                    <a:pt x="672" y="1637"/>
                    <a:pt x="973" y="1637"/>
                  </a:cubicBezTo>
                  <a:cubicBezTo>
                    <a:pt x="1845" y="1637"/>
                    <a:pt x="2477" y="1555"/>
                    <a:pt x="2477" y="1555"/>
                  </a:cubicBezTo>
                  <a:lnTo>
                    <a:pt x="2495" y="676"/>
                  </a:lnTo>
                  <a:cubicBezTo>
                    <a:pt x="2495" y="406"/>
                    <a:pt x="2264" y="200"/>
                    <a:pt x="2005" y="200"/>
                  </a:cubicBezTo>
                  <a:cubicBezTo>
                    <a:pt x="1944" y="200"/>
                    <a:pt x="1881" y="211"/>
                    <a:pt x="1819" y="236"/>
                  </a:cubicBezTo>
                  <a:cubicBezTo>
                    <a:pt x="1615" y="324"/>
                    <a:pt x="1555" y="444"/>
                    <a:pt x="1527" y="532"/>
                  </a:cubicBezTo>
                  <a:cubicBezTo>
                    <a:pt x="1541" y="356"/>
                    <a:pt x="1351" y="32"/>
                    <a:pt x="968" y="4"/>
                  </a:cubicBezTo>
                  <a:cubicBezTo>
                    <a:pt x="941" y="2"/>
                    <a:pt x="916" y="1"/>
                    <a:pt x="891"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6" name="Google Shape;2585;p64">
              <a:extLst>
                <a:ext uri="{FF2B5EF4-FFF2-40B4-BE49-F238E27FC236}">
                  <a16:creationId xmlns:a16="http://schemas.microsoft.com/office/drawing/2014/main" id="{5AD0C595-9FBE-C59F-78CB-6E8439B51561}"/>
                </a:ext>
              </a:extLst>
            </p:cNvPr>
            <p:cNvSpPr/>
            <p:nvPr/>
          </p:nvSpPr>
          <p:spPr>
            <a:xfrm>
              <a:off x="2315450" y="4843688"/>
              <a:ext cx="79475" cy="9800"/>
            </a:xfrm>
            <a:custGeom>
              <a:avLst/>
              <a:gdLst/>
              <a:ahLst/>
              <a:cxnLst/>
              <a:rect l="l" t="t" r="r" b="b"/>
              <a:pathLst>
                <a:path w="3179" h="392" extrusionOk="0">
                  <a:moveTo>
                    <a:pt x="49" y="1"/>
                  </a:moveTo>
                  <a:cubicBezTo>
                    <a:pt x="0" y="1"/>
                    <a:pt x="69" y="220"/>
                    <a:pt x="69" y="220"/>
                  </a:cubicBezTo>
                  <a:cubicBezTo>
                    <a:pt x="573" y="352"/>
                    <a:pt x="1157" y="392"/>
                    <a:pt x="1682" y="392"/>
                  </a:cubicBezTo>
                  <a:cubicBezTo>
                    <a:pt x="2502" y="392"/>
                    <a:pt x="3179" y="294"/>
                    <a:pt x="3179" y="294"/>
                  </a:cubicBezTo>
                  <a:lnTo>
                    <a:pt x="3179" y="104"/>
                  </a:lnTo>
                  <a:cubicBezTo>
                    <a:pt x="3179" y="104"/>
                    <a:pt x="2722" y="146"/>
                    <a:pt x="2057" y="146"/>
                  </a:cubicBezTo>
                  <a:cubicBezTo>
                    <a:pt x="1490" y="146"/>
                    <a:pt x="771" y="115"/>
                    <a:pt x="55" y="2"/>
                  </a:cubicBezTo>
                  <a:cubicBezTo>
                    <a:pt x="53" y="1"/>
                    <a:pt x="51" y="1"/>
                    <a:pt x="49"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7" name="Google Shape;2586;p64">
              <a:extLst>
                <a:ext uri="{FF2B5EF4-FFF2-40B4-BE49-F238E27FC236}">
                  <a16:creationId xmlns:a16="http://schemas.microsoft.com/office/drawing/2014/main" id="{592643ED-E555-8BEB-B6BD-41D44B1F505D}"/>
                </a:ext>
              </a:extLst>
            </p:cNvPr>
            <p:cNvSpPr/>
            <p:nvPr/>
          </p:nvSpPr>
          <p:spPr>
            <a:xfrm>
              <a:off x="2374675" y="4825688"/>
              <a:ext cx="11025" cy="11075"/>
            </a:xfrm>
            <a:custGeom>
              <a:avLst/>
              <a:gdLst/>
              <a:ahLst/>
              <a:cxnLst/>
              <a:rect l="l" t="t" r="r" b="b"/>
              <a:pathLst>
                <a:path w="441" h="443" extrusionOk="0">
                  <a:moveTo>
                    <a:pt x="222" y="1"/>
                  </a:moveTo>
                  <a:cubicBezTo>
                    <a:pt x="106" y="1"/>
                    <a:pt x="1" y="106"/>
                    <a:pt x="1" y="222"/>
                  </a:cubicBezTo>
                  <a:cubicBezTo>
                    <a:pt x="1" y="339"/>
                    <a:pt x="88" y="441"/>
                    <a:pt x="222" y="441"/>
                  </a:cubicBezTo>
                  <a:cubicBezTo>
                    <a:pt x="231" y="442"/>
                    <a:pt x="239" y="442"/>
                    <a:pt x="247" y="442"/>
                  </a:cubicBezTo>
                  <a:cubicBezTo>
                    <a:pt x="353" y="442"/>
                    <a:pt x="440" y="343"/>
                    <a:pt x="440" y="222"/>
                  </a:cubicBezTo>
                  <a:cubicBezTo>
                    <a:pt x="440" y="106"/>
                    <a:pt x="352" y="1"/>
                    <a:pt x="222"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8" name="Google Shape;2587;p64">
              <a:extLst>
                <a:ext uri="{FF2B5EF4-FFF2-40B4-BE49-F238E27FC236}">
                  <a16:creationId xmlns:a16="http://schemas.microsoft.com/office/drawing/2014/main" id="{076E0282-0A82-63BE-4FC0-870506870E92}"/>
                </a:ext>
              </a:extLst>
            </p:cNvPr>
            <p:cNvSpPr/>
            <p:nvPr/>
          </p:nvSpPr>
          <p:spPr>
            <a:xfrm>
              <a:off x="2339500" y="4824288"/>
              <a:ext cx="22000" cy="3625"/>
            </a:xfrm>
            <a:custGeom>
              <a:avLst/>
              <a:gdLst/>
              <a:ahLst/>
              <a:cxnLst/>
              <a:rect l="l" t="t" r="r" b="b"/>
              <a:pathLst>
                <a:path w="880" h="145" extrusionOk="0">
                  <a:moveTo>
                    <a:pt x="60" y="1"/>
                  </a:moveTo>
                  <a:cubicBezTo>
                    <a:pt x="32" y="1"/>
                    <a:pt x="18" y="15"/>
                    <a:pt x="18" y="43"/>
                  </a:cubicBezTo>
                  <a:cubicBezTo>
                    <a:pt x="1" y="74"/>
                    <a:pt x="32" y="89"/>
                    <a:pt x="46" y="89"/>
                  </a:cubicBezTo>
                  <a:lnTo>
                    <a:pt x="824" y="145"/>
                  </a:lnTo>
                  <a:lnTo>
                    <a:pt x="838" y="145"/>
                  </a:lnTo>
                  <a:cubicBezTo>
                    <a:pt x="852" y="145"/>
                    <a:pt x="880" y="117"/>
                    <a:pt x="880" y="103"/>
                  </a:cubicBezTo>
                  <a:cubicBezTo>
                    <a:pt x="880" y="74"/>
                    <a:pt x="866" y="57"/>
                    <a:pt x="838" y="57"/>
                  </a:cubicBezTo>
                  <a:lnTo>
                    <a:pt x="60" y="1"/>
                  </a:ln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9" name="Google Shape;2588;p64">
              <a:extLst>
                <a:ext uri="{FF2B5EF4-FFF2-40B4-BE49-F238E27FC236}">
                  <a16:creationId xmlns:a16="http://schemas.microsoft.com/office/drawing/2014/main" id="{0703D452-2092-0F3A-863E-0F010048529C}"/>
                </a:ext>
              </a:extLst>
            </p:cNvPr>
            <p:cNvSpPr/>
            <p:nvPr/>
          </p:nvSpPr>
          <p:spPr>
            <a:xfrm>
              <a:off x="2331150" y="4804688"/>
              <a:ext cx="31850" cy="18825"/>
            </a:xfrm>
            <a:custGeom>
              <a:avLst/>
              <a:gdLst/>
              <a:ahLst/>
              <a:cxnLst/>
              <a:rect l="l" t="t" r="r" b="b"/>
              <a:pathLst>
                <a:path w="1274" h="753" extrusionOk="0">
                  <a:moveTo>
                    <a:pt x="422" y="95"/>
                  </a:moveTo>
                  <a:cubicBezTo>
                    <a:pt x="454" y="109"/>
                    <a:pt x="468" y="137"/>
                    <a:pt x="468" y="155"/>
                  </a:cubicBezTo>
                  <a:cubicBezTo>
                    <a:pt x="528" y="243"/>
                    <a:pt x="542" y="331"/>
                    <a:pt x="570" y="419"/>
                  </a:cubicBezTo>
                  <a:cubicBezTo>
                    <a:pt x="570" y="447"/>
                    <a:pt x="584" y="489"/>
                    <a:pt x="584" y="521"/>
                  </a:cubicBezTo>
                  <a:lnTo>
                    <a:pt x="570" y="507"/>
                  </a:lnTo>
                  <a:cubicBezTo>
                    <a:pt x="496" y="401"/>
                    <a:pt x="440" y="285"/>
                    <a:pt x="394" y="169"/>
                  </a:cubicBezTo>
                  <a:cubicBezTo>
                    <a:pt x="380" y="137"/>
                    <a:pt x="380" y="109"/>
                    <a:pt x="394" y="95"/>
                  </a:cubicBezTo>
                  <a:close/>
                  <a:moveTo>
                    <a:pt x="145" y="313"/>
                  </a:moveTo>
                  <a:cubicBezTo>
                    <a:pt x="176" y="313"/>
                    <a:pt x="204" y="331"/>
                    <a:pt x="233" y="345"/>
                  </a:cubicBezTo>
                  <a:cubicBezTo>
                    <a:pt x="335" y="401"/>
                    <a:pt x="422" y="475"/>
                    <a:pt x="510" y="563"/>
                  </a:cubicBezTo>
                  <a:cubicBezTo>
                    <a:pt x="510" y="563"/>
                    <a:pt x="510" y="571"/>
                    <a:pt x="518" y="575"/>
                  </a:cubicBezTo>
                  <a:lnTo>
                    <a:pt x="518" y="575"/>
                  </a:lnTo>
                  <a:cubicBezTo>
                    <a:pt x="387" y="546"/>
                    <a:pt x="244" y="487"/>
                    <a:pt x="131" y="387"/>
                  </a:cubicBezTo>
                  <a:cubicBezTo>
                    <a:pt x="102" y="359"/>
                    <a:pt x="88" y="345"/>
                    <a:pt x="88" y="331"/>
                  </a:cubicBezTo>
                  <a:cubicBezTo>
                    <a:pt x="102" y="331"/>
                    <a:pt x="116" y="313"/>
                    <a:pt x="145" y="313"/>
                  </a:cubicBezTo>
                  <a:close/>
                  <a:moveTo>
                    <a:pt x="410" y="0"/>
                  </a:moveTo>
                  <a:cubicBezTo>
                    <a:pt x="384" y="0"/>
                    <a:pt x="357" y="7"/>
                    <a:pt x="335" y="21"/>
                  </a:cubicBezTo>
                  <a:cubicBezTo>
                    <a:pt x="306" y="49"/>
                    <a:pt x="278" y="95"/>
                    <a:pt x="306" y="197"/>
                  </a:cubicBezTo>
                  <a:cubicBezTo>
                    <a:pt x="320" y="243"/>
                    <a:pt x="352" y="285"/>
                    <a:pt x="366" y="331"/>
                  </a:cubicBezTo>
                  <a:cubicBezTo>
                    <a:pt x="335" y="299"/>
                    <a:pt x="306" y="285"/>
                    <a:pt x="278" y="271"/>
                  </a:cubicBezTo>
                  <a:cubicBezTo>
                    <a:pt x="233" y="243"/>
                    <a:pt x="190" y="225"/>
                    <a:pt x="145" y="211"/>
                  </a:cubicBezTo>
                  <a:cubicBezTo>
                    <a:pt x="71" y="211"/>
                    <a:pt x="14" y="257"/>
                    <a:pt x="0" y="331"/>
                  </a:cubicBezTo>
                  <a:cubicBezTo>
                    <a:pt x="0" y="401"/>
                    <a:pt x="57" y="447"/>
                    <a:pt x="71" y="461"/>
                  </a:cubicBezTo>
                  <a:cubicBezTo>
                    <a:pt x="159" y="521"/>
                    <a:pt x="247" y="577"/>
                    <a:pt x="366" y="623"/>
                  </a:cubicBezTo>
                  <a:cubicBezTo>
                    <a:pt x="366" y="651"/>
                    <a:pt x="380" y="683"/>
                    <a:pt x="408" y="683"/>
                  </a:cubicBezTo>
                  <a:lnTo>
                    <a:pt x="644" y="697"/>
                  </a:lnTo>
                  <a:cubicBezTo>
                    <a:pt x="644" y="711"/>
                    <a:pt x="658" y="711"/>
                    <a:pt x="658" y="711"/>
                  </a:cubicBezTo>
                  <a:cubicBezTo>
                    <a:pt x="672" y="711"/>
                    <a:pt x="672" y="711"/>
                    <a:pt x="672" y="697"/>
                  </a:cubicBezTo>
                  <a:lnTo>
                    <a:pt x="1214" y="753"/>
                  </a:lnTo>
                  <a:lnTo>
                    <a:pt x="1231" y="753"/>
                  </a:lnTo>
                  <a:cubicBezTo>
                    <a:pt x="1246" y="753"/>
                    <a:pt x="1260" y="739"/>
                    <a:pt x="1274" y="711"/>
                  </a:cubicBezTo>
                  <a:cubicBezTo>
                    <a:pt x="1274" y="697"/>
                    <a:pt x="1260" y="665"/>
                    <a:pt x="1231" y="665"/>
                  </a:cubicBezTo>
                  <a:lnTo>
                    <a:pt x="718" y="623"/>
                  </a:lnTo>
                  <a:cubicBezTo>
                    <a:pt x="686" y="549"/>
                    <a:pt x="672" y="475"/>
                    <a:pt x="658" y="401"/>
                  </a:cubicBezTo>
                  <a:cubicBezTo>
                    <a:pt x="630" y="299"/>
                    <a:pt x="616" y="197"/>
                    <a:pt x="556" y="109"/>
                  </a:cubicBezTo>
                  <a:cubicBezTo>
                    <a:pt x="528" y="81"/>
                    <a:pt x="510" y="49"/>
                    <a:pt x="482" y="21"/>
                  </a:cubicBezTo>
                  <a:cubicBezTo>
                    <a:pt x="461" y="7"/>
                    <a:pt x="436" y="0"/>
                    <a:pt x="410"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0" name="Google Shape;2589;p64">
              <a:extLst>
                <a:ext uri="{FF2B5EF4-FFF2-40B4-BE49-F238E27FC236}">
                  <a16:creationId xmlns:a16="http://schemas.microsoft.com/office/drawing/2014/main" id="{748CF2F6-F786-C367-DEA1-F62E5EE1D2FA}"/>
                </a:ext>
              </a:extLst>
            </p:cNvPr>
            <p:cNvSpPr/>
            <p:nvPr/>
          </p:nvSpPr>
          <p:spPr>
            <a:xfrm>
              <a:off x="2474050" y="4826488"/>
              <a:ext cx="24550" cy="20525"/>
            </a:xfrm>
            <a:custGeom>
              <a:avLst/>
              <a:gdLst/>
              <a:ahLst/>
              <a:cxnLst/>
              <a:rect l="l" t="t" r="r" b="b"/>
              <a:pathLst>
                <a:path w="982" h="821" extrusionOk="0">
                  <a:moveTo>
                    <a:pt x="130" y="1"/>
                  </a:moveTo>
                  <a:lnTo>
                    <a:pt x="130" y="1"/>
                  </a:lnTo>
                  <a:cubicBezTo>
                    <a:pt x="0" y="278"/>
                    <a:pt x="43" y="556"/>
                    <a:pt x="159" y="820"/>
                  </a:cubicBezTo>
                  <a:cubicBezTo>
                    <a:pt x="454" y="792"/>
                    <a:pt x="584" y="760"/>
                    <a:pt x="834" y="704"/>
                  </a:cubicBezTo>
                  <a:cubicBezTo>
                    <a:pt x="834" y="704"/>
                    <a:pt x="982" y="176"/>
                    <a:pt x="130"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1" name="Google Shape;2590;p64">
              <a:extLst>
                <a:ext uri="{FF2B5EF4-FFF2-40B4-BE49-F238E27FC236}">
                  <a16:creationId xmlns:a16="http://schemas.microsoft.com/office/drawing/2014/main" id="{6787634D-CFF2-A2B6-8D00-AB897C8554AA}"/>
                </a:ext>
              </a:extLst>
            </p:cNvPr>
            <p:cNvSpPr/>
            <p:nvPr/>
          </p:nvSpPr>
          <p:spPr>
            <a:xfrm>
              <a:off x="2415800" y="4806613"/>
              <a:ext cx="62675" cy="40925"/>
            </a:xfrm>
            <a:custGeom>
              <a:avLst/>
              <a:gdLst/>
              <a:ahLst/>
              <a:cxnLst/>
              <a:rect l="l" t="t" r="r" b="b"/>
              <a:pathLst>
                <a:path w="2507" h="1637" extrusionOk="0">
                  <a:moveTo>
                    <a:pt x="1614" y="1"/>
                  </a:moveTo>
                  <a:cubicBezTo>
                    <a:pt x="1590" y="1"/>
                    <a:pt x="1565" y="2"/>
                    <a:pt x="1539" y="4"/>
                  </a:cubicBezTo>
                  <a:cubicBezTo>
                    <a:pt x="1144" y="32"/>
                    <a:pt x="967" y="352"/>
                    <a:pt x="979" y="529"/>
                  </a:cubicBezTo>
                  <a:lnTo>
                    <a:pt x="979" y="529"/>
                  </a:lnTo>
                  <a:cubicBezTo>
                    <a:pt x="979" y="526"/>
                    <a:pt x="978" y="524"/>
                    <a:pt x="976" y="522"/>
                  </a:cubicBezTo>
                  <a:lnTo>
                    <a:pt x="976" y="522"/>
                  </a:lnTo>
                  <a:cubicBezTo>
                    <a:pt x="946" y="435"/>
                    <a:pt x="870" y="321"/>
                    <a:pt x="674" y="236"/>
                  </a:cubicBezTo>
                  <a:cubicBezTo>
                    <a:pt x="614" y="211"/>
                    <a:pt x="553" y="200"/>
                    <a:pt x="493" y="200"/>
                  </a:cubicBezTo>
                  <a:cubicBezTo>
                    <a:pt x="238" y="200"/>
                    <a:pt x="1" y="406"/>
                    <a:pt x="12" y="676"/>
                  </a:cubicBezTo>
                  <a:lnTo>
                    <a:pt x="26" y="1555"/>
                  </a:lnTo>
                  <a:cubicBezTo>
                    <a:pt x="26" y="1555"/>
                    <a:pt x="658" y="1637"/>
                    <a:pt x="1531" y="1637"/>
                  </a:cubicBezTo>
                  <a:cubicBezTo>
                    <a:pt x="1833" y="1637"/>
                    <a:pt x="2163" y="1627"/>
                    <a:pt x="2506" y="1601"/>
                  </a:cubicBezTo>
                  <a:cubicBezTo>
                    <a:pt x="2373" y="1337"/>
                    <a:pt x="2344" y="1059"/>
                    <a:pt x="2475" y="781"/>
                  </a:cubicBezTo>
                  <a:cubicBezTo>
                    <a:pt x="2271" y="736"/>
                    <a:pt x="2271" y="736"/>
                    <a:pt x="2183" y="736"/>
                  </a:cubicBezTo>
                  <a:cubicBezTo>
                    <a:pt x="2183" y="736"/>
                    <a:pt x="2251" y="1"/>
                    <a:pt x="1614"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2" name="Google Shape;2591;p64">
              <a:extLst>
                <a:ext uri="{FF2B5EF4-FFF2-40B4-BE49-F238E27FC236}">
                  <a16:creationId xmlns:a16="http://schemas.microsoft.com/office/drawing/2014/main" id="{2BAB39CA-74D9-6F62-C411-BD68B3A8021F}"/>
                </a:ext>
              </a:extLst>
            </p:cNvPr>
            <p:cNvSpPr/>
            <p:nvPr/>
          </p:nvSpPr>
          <p:spPr>
            <a:xfrm>
              <a:off x="2423475" y="4825688"/>
              <a:ext cx="11375" cy="11075"/>
            </a:xfrm>
            <a:custGeom>
              <a:avLst/>
              <a:gdLst/>
              <a:ahLst/>
              <a:cxnLst/>
              <a:rect l="l" t="t" r="r" b="b"/>
              <a:pathLst>
                <a:path w="455" h="443" extrusionOk="0">
                  <a:moveTo>
                    <a:pt x="233" y="1"/>
                  </a:moveTo>
                  <a:cubicBezTo>
                    <a:pt x="103" y="1"/>
                    <a:pt x="1" y="106"/>
                    <a:pt x="1" y="222"/>
                  </a:cubicBezTo>
                  <a:cubicBezTo>
                    <a:pt x="1" y="339"/>
                    <a:pt x="103" y="441"/>
                    <a:pt x="219" y="441"/>
                  </a:cubicBezTo>
                  <a:cubicBezTo>
                    <a:pt x="229" y="442"/>
                    <a:pt x="238" y="442"/>
                    <a:pt x="248" y="442"/>
                  </a:cubicBezTo>
                  <a:cubicBezTo>
                    <a:pt x="367" y="442"/>
                    <a:pt x="455" y="343"/>
                    <a:pt x="455" y="222"/>
                  </a:cubicBezTo>
                  <a:cubicBezTo>
                    <a:pt x="455" y="106"/>
                    <a:pt x="353" y="1"/>
                    <a:pt x="233"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3" name="Google Shape;2592;p64">
              <a:extLst>
                <a:ext uri="{FF2B5EF4-FFF2-40B4-BE49-F238E27FC236}">
                  <a16:creationId xmlns:a16="http://schemas.microsoft.com/office/drawing/2014/main" id="{FBBBE4EA-F18A-F07D-649A-41CEA04E22E4}"/>
                </a:ext>
              </a:extLst>
            </p:cNvPr>
            <p:cNvSpPr/>
            <p:nvPr/>
          </p:nvSpPr>
          <p:spPr>
            <a:xfrm>
              <a:off x="2416100" y="4843688"/>
              <a:ext cx="79400" cy="9800"/>
            </a:xfrm>
            <a:custGeom>
              <a:avLst/>
              <a:gdLst/>
              <a:ahLst/>
              <a:cxnLst/>
              <a:rect l="l" t="t" r="r" b="b"/>
              <a:pathLst>
                <a:path w="3176" h="392" extrusionOk="0">
                  <a:moveTo>
                    <a:pt x="3129" y="1"/>
                  </a:moveTo>
                  <a:cubicBezTo>
                    <a:pt x="3128" y="1"/>
                    <a:pt x="3126" y="1"/>
                    <a:pt x="3124" y="2"/>
                  </a:cubicBezTo>
                  <a:cubicBezTo>
                    <a:pt x="2408" y="115"/>
                    <a:pt x="1689" y="146"/>
                    <a:pt x="1121" y="146"/>
                  </a:cubicBezTo>
                  <a:cubicBezTo>
                    <a:pt x="457" y="146"/>
                    <a:pt x="0" y="104"/>
                    <a:pt x="0" y="104"/>
                  </a:cubicBezTo>
                  <a:lnTo>
                    <a:pt x="0" y="294"/>
                  </a:lnTo>
                  <a:cubicBezTo>
                    <a:pt x="0" y="294"/>
                    <a:pt x="676" y="392"/>
                    <a:pt x="1497" y="392"/>
                  </a:cubicBezTo>
                  <a:cubicBezTo>
                    <a:pt x="2022" y="392"/>
                    <a:pt x="2606" y="352"/>
                    <a:pt x="3110" y="220"/>
                  </a:cubicBezTo>
                  <a:cubicBezTo>
                    <a:pt x="3110" y="220"/>
                    <a:pt x="3175" y="1"/>
                    <a:pt x="3129"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4" name="Google Shape;2593;p64">
              <a:extLst>
                <a:ext uri="{FF2B5EF4-FFF2-40B4-BE49-F238E27FC236}">
                  <a16:creationId xmlns:a16="http://schemas.microsoft.com/office/drawing/2014/main" id="{C960E34C-A153-FF39-D5D8-568F3347C5D5}"/>
                </a:ext>
              </a:extLst>
            </p:cNvPr>
            <p:cNvSpPr/>
            <p:nvPr/>
          </p:nvSpPr>
          <p:spPr>
            <a:xfrm>
              <a:off x="2449425" y="4824288"/>
              <a:ext cx="21650" cy="3625"/>
            </a:xfrm>
            <a:custGeom>
              <a:avLst/>
              <a:gdLst/>
              <a:ahLst/>
              <a:cxnLst/>
              <a:rect l="l" t="t" r="r" b="b"/>
              <a:pathLst>
                <a:path w="866" h="145" extrusionOk="0">
                  <a:moveTo>
                    <a:pt x="824" y="1"/>
                  </a:moveTo>
                  <a:lnTo>
                    <a:pt x="46" y="57"/>
                  </a:lnTo>
                  <a:cubicBezTo>
                    <a:pt x="18" y="57"/>
                    <a:pt x="0" y="74"/>
                    <a:pt x="0" y="103"/>
                  </a:cubicBezTo>
                  <a:cubicBezTo>
                    <a:pt x="0" y="117"/>
                    <a:pt x="18" y="145"/>
                    <a:pt x="46" y="145"/>
                  </a:cubicBezTo>
                  <a:lnTo>
                    <a:pt x="824" y="89"/>
                  </a:lnTo>
                  <a:cubicBezTo>
                    <a:pt x="852" y="89"/>
                    <a:pt x="866" y="74"/>
                    <a:pt x="866" y="43"/>
                  </a:cubicBezTo>
                  <a:cubicBezTo>
                    <a:pt x="866" y="15"/>
                    <a:pt x="852" y="1"/>
                    <a:pt x="824"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5" name="Google Shape;2594;p64">
              <a:extLst>
                <a:ext uri="{FF2B5EF4-FFF2-40B4-BE49-F238E27FC236}">
                  <a16:creationId xmlns:a16="http://schemas.microsoft.com/office/drawing/2014/main" id="{025B58AA-56BE-ADC5-85B5-2481D9FC377B}"/>
                </a:ext>
              </a:extLst>
            </p:cNvPr>
            <p:cNvSpPr/>
            <p:nvPr/>
          </p:nvSpPr>
          <p:spPr>
            <a:xfrm>
              <a:off x="2448025" y="4804688"/>
              <a:ext cx="31850" cy="18825"/>
            </a:xfrm>
            <a:custGeom>
              <a:avLst/>
              <a:gdLst/>
              <a:ahLst/>
              <a:cxnLst/>
              <a:rect l="l" t="t" r="r" b="b"/>
              <a:pathLst>
                <a:path w="1274" h="753" extrusionOk="0">
                  <a:moveTo>
                    <a:pt x="880" y="95"/>
                  </a:moveTo>
                  <a:cubicBezTo>
                    <a:pt x="880" y="109"/>
                    <a:pt x="880" y="137"/>
                    <a:pt x="865" y="169"/>
                  </a:cubicBezTo>
                  <a:cubicBezTo>
                    <a:pt x="834" y="285"/>
                    <a:pt x="778" y="401"/>
                    <a:pt x="704" y="507"/>
                  </a:cubicBezTo>
                  <a:lnTo>
                    <a:pt x="672" y="521"/>
                  </a:lnTo>
                  <a:cubicBezTo>
                    <a:pt x="690" y="489"/>
                    <a:pt x="704" y="447"/>
                    <a:pt x="704" y="419"/>
                  </a:cubicBezTo>
                  <a:cubicBezTo>
                    <a:pt x="732" y="331"/>
                    <a:pt x="746" y="243"/>
                    <a:pt x="792" y="155"/>
                  </a:cubicBezTo>
                  <a:cubicBezTo>
                    <a:pt x="806" y="137"/>
                    <a:pt x="820" y="109"/>
                    <a:pt x="834" y="95"/>
                  </a:cubicBezTo>
                  <a:close/>
                  <a:moveTo>
                    <a:pt x="1129" y="313"/>
                  </a:moveTo>
                  <a:cubicBezTo>
                    <a:pt x="1157" y="313"/>
                    <a:pt x="1171" y="331"/>
                    <a:pt x="1171" y="331"/>
                  </a:cubicBezTo>
                  <a:cubicBezTo>
                    <a:pt x="1171" y="345"/>
                    <a:pt x="1171" y="359"/>
                    <a:pt x="1129" y="387"/>
                  </a:cubicBezTo>
                  <a:cubicBezTo>
                    <a:pt x="1024" y="489"/>
                    <a:pt x="880" y="549"/>
                    <a:pt x="746" y="577"/>
                  </a:cubicBezTo>
                  <a:lnTo>
                    <a:pt x="760" y="563"/>
                  </a:lnTo>
                  <a:cubicBezTo>
                    <a:pt x="848" y="475"/>
                    <a:pt x="936" y="401"/>
                    <a:pt x="1041" y="345"/>
                  </a:cubicBezTo>
                  <a:cubicBezTo>
                    <a:pt x="1069" y="331"/>
                    <a:pt x="1098" y="313"/>
                    <a:pt x="1129" y="313"/>
                  </a:cubicBezTo>
                  <a:close/>
                  <a:moveTo>
                    <a:pt x="862" y="0"/>
                  </a:moveTo>
                  <a:cubicBezTo>
                    <a:pt x="838" y="0"/>
                    <a:pt x="813" y="7"/>
                    <a:pt x="792" y="21"/>
                  </a:cubicBezTo>
                  <a:cubicBezTo>
                    <a:pt x="760" y="49"/>
                    <a:pt x="732" y="81"/>
                    <a:pt x="718" y="109"/>
                  </a:cubicBezTo>
                  <a:cubicBezTo>
                    <a:pt x="658" y="197"/>
                    <a:pt x="644" y="299"/>
                    <a:pt x="616" y="401"/>
                  </a:cubicBezTo>
                  <a:cubicBezTo>
                    <a:pt x="602" y="475"/>
                    <a:pt x="584" y="549"/>
                    <a:pt x="556" y="623"/>
                  </a:cubicBezTo>
                  <a:lnTo>
                    <a:pt x="42" y="665"/>
                  </a:lnTo>
                  <a:cubicBezTo>
                    <a:pt x="14" y="665"/>
                    <a:pt x="0" y="697"/>
                    <a:pt x="0" y="711"/>
                  </a:cubicBezTo>
                  <a:cubicBezTo>
                    <a:pt x="0" y="739"/>
                    <a:pt x="28" y="753"/>
                    <a:pt x="42" y="753"/>
                  </a:cubicBezTo>
                  <a:lnTo>
                    <a:pt x="584" y="697"/>
                  </a:lnTo>
                  <a:cubicBezTo>
                    <a:pt x="602" y="711"/>
                    <a:pt x="602" y="711"/>
                    <a:pt x="616" y="711"/>
                  </a:cubicBezTo>
                  <a:cubicBezTo>
                    <a:pt x="616" y="711"/>
                    <a:pt x="630" y="711"/>
                    <a:pt x="630" y="697"/>
                  </a:cubicBezTo>
                  <a:lnTo>
                    <a:pt x="865" y="683"/>
                  </a:lnTo>
                  <a:cubicBezTo>
                    <a:pt x="894" y="683"/>
                    <a:pt x="908" y="651"/>
                    <a:pt x="908" y="623"/>
                  </a:cubicBezTo>
                  <a:cubicBezTo>
                    <a:pt x="1010" y="577"/>
                    <a:pt x="1112" y="521"/>
                    <a:pt x="1186" y="461"/>
                  </a:cubicBezTo>
                  <a:cubicBezTo>
                    <a:pt x="1217" y="447"/>
                    <a:pt x="1273" y="401"/>
                    <a:pt x="1259" y="331"/>
                  </a:cubicBezTo>
                  <a:cubicBezTo>
                    <a:pt x="1259" y="257"/>
                    <a:pt x="1186" y="211"/>
                    <a:pt x="1129" y="211"/>
                  </a:cubicBezTo>
                  <a:cubicBezTo>
                    <a:pt x="1084" y="225"/>
                    <a:pt x="1024" y="243"/>
                    <a:pt x="996" y="271"/>
                  </a:cubicBezTo>
                  <a:cubicBezTo>
                    <a:pt x="967" y="285"/>
                    <a:pt x="936" y="299"/>
                    <a:pt x="908" y="331"/>
                  </a:cubicBezTo>
                  <a:cubicBezTo>
                    <a:pt x="922" y="285"/>
                    <a:pt x="936" y="243"/>
                    <a:pt x="953" y="197"/>
                  </a:cubicBezTo>
                  <a:cubicBezTo>
                    <a:pt x="982" y="95"/>
                    <a:pt x="953" y="49"/>
                    <a:pt x="922" y="21"/>
                  </a:cubicBezTo>
                  <a:cubicBezTo>
                    <a:pt x="908" y="7"/>
                    <a:pt x="886" y="0"/>
                    <a:pt x="862"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6" name="Google Shape;2595;p64">
              <a:extLst>
                <a:ext uri="{FF2B5EF4-FFF2-40B4-BE49-F238E27FC236}">
                  <a16:creationId xmlns:a16="http://schemas.microsoft.com/office/drawing/2014/main" id="{8E615402-ACF1-A4DF-9CB1-341DF3537FEE}"/>
                </a:ext>
              </a:extLst>
            </p:cNvPr>
            <p:cNvSpPr/>
            <p:nvPr/>
          </p:nvSpPr>
          <p:spPr>
            <a:xfrm>
              <a:off x="2277250" y="4413188"/>
              <a:ext cx="125325" cy="172900"/>
            </a:xfrm>
            <a:custGeom>
              <a:avLst/>
              <a:gdLst/>
              <a:ahLst/>
              <a:cxnLst/>
              <a:rect l="l" t="t" r="r" b="b"/>
              <a:pathLst>
                <a:path w="5013" h="6916" extrusionOk="0">
                  <a:moveTo>
                    <a:pt x="222" y="0"/>
                  </a:moveTo>
                  <a:lnTo>
                    <a:pt x="0" y="5744"/>
                  </a:lnTo>
                  <a:lnTo>
                    <a:pt x="4925" y="6916"/>
                  </a:lnTo>
                  <a:cubicBezTo>
                    <a:pt x="4925" y="6916"/>
                    <a:pt x="4999" y="1407"/>
                    <a:pt x="5013" y="1393"/>
                  </a:cubicBezTo>
                  <a:cubicBezTo>
                    <a:pt x="3152" y="528"/>
                    <a:pt x="222" y="0"/>
                    <a:pt x="222" y="0"/>
                  </a:cubicBez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7" name="Google Shape;2596;p64">
              <a:extLst>
                <a:ext uri="{FF2B5EF4-FFF2-40B4-BE49-F238E27FC236}">
                  <a16:creationId xmlns:a16="http://schemas.microsoft.com/office/drawing/2014/main" id="{D84D5EFE-1652-D8A5-91FA-6257F4CA39E2}"/>
                </a:ext>
              </a:extLst>
            </p:cNvPr>
            <p:cNvSpPr/>
            <p:nvPr/>
          </p:nvSpPr>
          <p:spPr>
            <a:xfrm>
              <a:off x="2268800" y="4414588"/>
              <a:ext cx="133775" cy="173700"/>
            </a:xfrm>
            <a:custGeom>
              <a:avLst/>
              <a:gdLst/>
              <a:ahLst/>
              <a:cxnLst/>
              <a:rect l="l" t="t" r="r" b="b"/>
              <a:pathLst>
                <a:path w="5351" h="6948" extrusionOk="0">
                  <a:moveTo>
                    <a:pt x="222" y="0"/>
                  </a:moveTo>
                  <a:lnTo>
                    <a:pt x="0" y="5748"/>
                  </a:lnTo>
                  <a:lnTo>
                    <a:pt x="5263" y="6948"/>
                  </a:lnTo>
                  <a:cubicBezTo>
                    <a:pt x="5263" y="6948"/>
                    <a:pt x="5337" y="1439"/>
                    <a:pt x="5351" y="1425"/>
                  </a:cubicBezTo>
                  <a:cubicBezTo>
                    <a:pt x="3374" y="546"/>
                    <a:pt x="222" y="0"/>
                    <a:pt x="222" y="0"/>
                  </a:cubicBez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8" name="Google Shape;2597;p64">
              <a:extLst>
                <a:ext uri="{FF2B5EF4-FFF2-40B4-BE49-F238E27FC236}">
                  <a16:creationId xmlns:a16="http://schemas.microsoft.com/office/drawing/2014/main" id="{DAC7F41F-A984-C9E7-C3BC-648F4327139C}"/>
                </a:ext>
              </a:extLst>
            </p:cNvPr>
            <p:cNvSpPr/>
            <p:nvPr/>
          </p:nvSpPr>
          <p:spPr>
            <a:xfrm>
              <a:off x="2266950" y="4416438"/>
              <a:ext cx="135275" cy="174050"/>
            </a:xfrm>
            <a:custGeom>
              <a:avLst/>
              <a:gdLst/>
              <a:ahLst/>
              <a:cxnLst/>
              <a:rect l="l" t="t" r="r" b="b"/>
              <a:pathLst>
                <a:path w="5411" h="6962" extrusionOk="0">
                  <a:moveTo>
                    <a:pt x="1" y="0"/>
                  </a:moveTo>
                  <a:lnTo>
                    <a:pt x="60" y="5762"/>
                  </a:lnTo>
                  <a:lnTo>
                    <a:pt x="5323" y="6961"/>
                  </a:lnTo>
                  <a:cubicBezTo>
                    <a:pt x="5323" y="6961"/>
                    <a:pt x="5411" y="1453"/>
                    <a:pt x="5411" y="1439"/>
                  </a:cubicBezTo>
                  <a:cubicBezTo>
                    <a:pt x="3652" y="662"/>
                    <a:pt x="1" y="0"/>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9" name="Google Shape;2598;p64">
              <a:extLst>
                <a:ext uri="{FF2B5EF4-FFF2-40B4-BE49-F238E27FC236}">
                  <a16:creationId xmlns:a16="http://schemas.microsoft.com/office/drawing/2014/main" id="{E27DB02F-0EEB-0E6E-32E5-D31F54A8FC8A}"/>
                </a:ext>
              </a:extLst>
            </p:cNvPr>
            <p:cNvSpPr/>
            <p:nvPr/>
          </p:nvSpPr>
          <p:spPr>
            <a:xfrm>
              <a:off x="2402550" y="4415013"/>
              <a:ext cx="126475" cy="171075"/>
            </a:xfrm>
            <a:custGeom>
              <a:avLst/>
              <a:gdLst/>
              <a:ahLst/>
              <a:cxnLst/>
              <a:rect l="l" t="t" r="r" b="b"/>
              <a:pathLst>
                <a:path w="5059" h="6843" extrusionOk="0">
                  <a:moveTo>
                    <a:pt x="4837" y="1"/>
                  </a:moveTo>
                  <a:cubicBezTo>
                    <a:pt x="4837" y="1"/>
                    <a:pt x="1875" y="469"/>
                    <a:pt x="1" y="1320"/>
                  </a:cubicBezTo>
                  <a:cubicBezTo>
                    <a:pt x="15" y="1334"/>
                    <a:pt x="89" y="6843"/>
                    <a:pt x="89" y="6843"/>
                  </a:cubicBezTo>
                  <a:lnTo>
                    <a:pt x="5059" y="5745"/>
                  </a:lnTo>
                  <a:lnTo>
                    <a:pt x="4837" y="1"/>
                  </a:ln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0" name="Google Shape;2599;p64">
              <a:extLst>
                <a:ext uri="{FF2B5EF4-FFF2-40B4-BE49-F238E27FC236}">
                  <a16:creationId xmlns:a16="http://schemas.microsoft.com/office/drawing/2014/main" id="{2462DFE5-908D-CF2E-A5BF-3AC1C457F5B4}"/>
                </a:ext>
              </a:extLst>
            </p:cNvPr>
            <p:cNvSpPr/>
            <p:nvPr/>
          </p:nvSpPr>
          <p:spPr>
            <a:xfrm>
              <a:off x="2402550" y="4416438"/>
              <a:ext cx="134825" cy="171850"/>
            </a:xfrm>
            <a:custGeom>
              <a:avLst/>
              <a:gdLst/>
              <a:ahLst/>
              <a:cxnLst/>
              <a:rect l="l" t="t" r="r" b="b"/>
              <a:pathLst>
                <a:path w="5393" h="6874" extrusionOk="0">
                  <a:moveTo>
                    <a:pt x="5175" y="0"/>
                  </a:moveTo>
                  <a:cubicBezTo>
                    <a:pt x="5175" y="0"/>
                    <a:pt x="1995" y="500"/>
                    <a:pt x="1" y="1351"/>
                  </a:cubicBezTo>
                  <a:cubicBezTo>
                    <a:pt x="15" y="1365"/>
                    <a:pt x="89" y="6874"/>
                    <a:pt x="89" y="6874"/>
                  </a:cubicBezTo>
                  <a:lnTo>
                    <a:pt x="5393" y="5748"/>
                  </a:lnTo>
                  <a:lnTo>
                    <a:pt x="5175" y="0"/>
                  </a:ln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1" name="Google Shape;2600;p64">
              <a:extLst>
                <a:ext uri="{FF2B5EF4-FFF2-40B4-BE49-F238E27FC236}">
                  <a16:creationId xmlns:a16="http://schemas.microsoft.com/office/drawing/2014/main" id="{9BD84A9F-9616-C67A-C5F1-52A8241F7576}"/>
                </a:ext>
              </a:extLst>
            </p:cNvPr>
            <p:cNvSpPr/>
            <p:nvPr/>
          </p:nvSpPr>
          <p:spPr>
            <a:xfrm>
              <a:off x="2402900" y="4418288"/>
              <a:ext cx="136325" cy="172200"/>
            </a:xfrm>
            <a:custGeom>
              <a:avLst/>
              <a:gdLst/>
              <a:ahLst/>
              <a:cxnLst/>
              <a:rect l="l" t="t" r="r" b="b"/>
              <a:pathLst>
                <a:path w="5453" h="6888" extrusionOk="0">
                  <a:moveTo>
                    <a:pt x="5453" y="0"/>
                  </a:moveTo>
                  <a:cubicBezTo>
                    <a:pt x="5453" y="0"/>
                    <a:pt x="1773" y="616"/>
                    <a:pt x="1" y="1365"/>
                  </a:cubicBezTo>
                  <a:cubicBezTo>
                    <a:pt x="1" y="1379"/>
                    <a:pt x="89" y="6887"/>
                    <a:pt x="89" y="6887"/>
                  </a:cubicBezTo>
                  <a:lnTo>
                    <a:pt x="5397" y="5762"/>
                  </a:lnTo>
                  <a:lnTo>
                    <a:pt x="5453"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2" name="Google Shape;2601;p64">
              <a:extLst>
                <a:ext uri="{FF2B5EF4-FFF2-40B4-BE49-F238E27FC236}">
                  <a16:creationId xmlns:a16="http://schemas.microsoft.com/office/drawing/2014/main" id="{DE18CE22-97E6-C95A-28F8-3BD73BBB3E84}"/>
                </a:ext>
              </a:extLst>
            </p:cNvPr>
            <p:cNvSpPr/>
            <p:nvPr/>
          </p:nvSpPr>
          <p:spPr>
            <a:xfrm>
              <a:off x="2253050" y="4425113"/>
              <a:ext cx="142225" cy="176900"/>
            </a:xfrm>
            <a:custGeom>
              <a:avLst/>
              <a:gdLst/>
              <a:ahLst/>
              <a:cxnLst/>
              <a:rect l="l" t="t" r="r" b="b"/>
              <a:pathLst>
                <a:path w="5689" h="7076" extrusionOk="0">
                  <a:moveTo>
                    <a:pt x="246" y="1"/>
                  </a:moveTo>
                  <a:cubicBezTo>
                    <a:pt x="109" y="1"/>
                    <a:pt x="1" y="111"/>
                    <a:pt x="1" y="269"/>
                  </a:cubicBezTo>
                  <a:lnTo>
                    <a:pt x="1" y="5795"/>
                  </a:lnTo>
                  <a:cubicBezTo>
                    <a:pt x="1" y="5971"/>
                    <a:pt x="134" y="6147"/>
                    <a:pt x="293" y="6175"/>
                  </a:cubicBezTo>
                  <a:lnTo>
                    <a:pt x="5393" y="7072"/>
                  </a:lnTo>
                  <a:cubicBezTo>
                    <a:pt x="5409" y="7075"/>
                    <a:pt x="5425" y="7076"/>
                    <a:pt x="5441" y="7076"/>
                  </a:cubicBezTo>
                  <a:cubicBezTo>
                    <a:pt x="5580" y="7076"/>
                    <a:pt x="5689" y="6966"/>
                    <a:pt x="5689" y="6808"/>
                  </a:cubicBezTo>
                  <a:lnTo>
                    <a:pt x="5689" y="1282"/>
                  </a:lnTo>
                  <a:cubicBezTo>
                    <a:pt x="5689" y="1106"/>
                    <a:pt x="5555" y="944"/>
                    <a:pt x="5393" y="916"/>
                  </a:cubicBezTo>
                  <a:lnTo>
                    <a:pt x="293" y="5"/>
                  </a:lnTo>
                  <a:cubicBezTo>
                    <a:pt x="277" y="2"/>
                    <a:pt x="261" y="1"/>
                    <a:pt x="246" y="1"/>
                  </a:cubicBezTo>
                  <a:close/>
                </a:path>
              </a:pathLst>
            </a:custGeom>
            <a:solidFill>
              <a:srgbClr val="2B9E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3" name="Google Shape;2602;p64">
              <a:extLst>
                <a:ext uri="{FF2B5EF4-FFF2-40B4-BE49-F238E27FC236}">
                  <a16:creationId xmlns:a16="http://schemas.microsoft.com/office/drawing/2014/main" id="{CD86AF06-F002-AF98-A5D1-A548198B002E}"/>
                </a:ext>
              </a:extLst>
            </p:cNvPr>
            <p:cNvSpPr/>
            <p:nvPr/>
          </p:nvSpPr>
          <p:spPr>
            <a:xfrm>
              <a:off x="2254200" y="4426688"/>
              <a:ext cx="141075" cy="175325"/>
            </a:xfrm>
            <a:custGeom>
              <a:avLst/>
              <a:gdLst/>
              <a:ahLst/>
              <a:cxnLst/>
              <a:rect l="l" t="t" r="r" b="b"/>
              <a:pathLst>
                <a:path w="5643" h="7013" extrusionOk="0">
                  <a:moveTo>
                    <a:pt x="263" y="1"/>
                  </a:moveTo>
                  <a:cubicBezTo>
                    <a:pt x="115" y="1"/>
                    <a:pt x="1" y="101"/>
                    <a:pt x="1" y="266"/>
                  </a:cubicBezTo>
                  <a:lnTo>
                    <a:pt x="1" y="5746"/>
                  </a:lnTo>
                  <a:cubicBezTo>
                    <a:pt x="1" y="5922"/>
                    <a:pt x="131" y="6084"/>
                    <a:pt x="292" y="6112"/>
                  </a:cubicBezTo>
                  <a:lnTo>
                    <a:pt x="5347" y="7009"/>
                  </a:lnTo>
                  <a:cubicBezTo>
                    <a:pt x="5364" y="7012"/>
                    <a:pt x="5380" y="7013"/>
                    <a:pt x="5395" y="7013"/>
                  </a:cubicBezTo>
                  <a:cubicBezTo>
                    <a:pt x="5535" y="7013"/>
                    <a:pt x="5643" y="6904"/>
                    <a:pt x="5643" y="6759"/>
                  </a:cubicBezTo>
                  <a:lnTo>
                    <a:pt x="5643" y="1275"/>
                  </a:lnTo>
                  <a:cubicBezTo>
                    <a:pt x="5643" y="1099"/>
                    <a:pt x="5509" y="941"/>
                    <a:pt x="5347" y="909"/>
                  </a:cubicBezTo>
                  <a:lnTo>
                    <a:pt x="292" y="2"/>
                  </a:lnTo>
                  <a:cubicBezTo>
                    <a:pt x="283" y="1"/>
                    <a:pt x="273" y="1"/>
                    <a:pt x="263"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4" name="Google Shape;2603;p64">
              <a:extLst>
                <a:ext uri="{FF2B5EF4-FFF2-40B4-BE49-F238E27FC236}">
                  <a16:creationId xmlns:a16="http://schemas.microsoft.com/office/drawing/2014/main" id="{241030A9-B4A1-21D8-456B-34BA1646F9D6}"/>
                </a:ext>
              </a:extLst>
            </p:cNvPr>
            <p:cNvSpPr/>
            <p:nvPr/>
          </p:nvSpPr>
          <p:spPr>
            <a:xfrm>
              <a:off x="2409850" y="4425113"/>
              <a:ext cx="142225" cy="176900"/>
            </a:xfrm>
            <a:custGeom>
              <a:avLst/>
              <a:gdLst/>
              <a:ahLst/>
              <a:cxnLst/>
              <a:rect l="l" t="t" r="r" b="b"/>
              <a:pathLst>
                <a:path w="5689" h="7076" extrusionOk="0">
                  <a:moveTo>
                    <a:pt x="5444" y="1"/>
                  </a:moveTo>
                  <a:cubicBezTo>
                    <a:pt x="5429" y="1"/>
                    <a:pt x="5413" y="2"/>
                    <a:pt x="5396" y="5"/>
                  </a:cubicBezTo>
                  <a:lnTo>
                    <a:pt x="296" y="916"/>
                  </a:lnTo>
                  <a:cubicBezTo>
                    <a:pt x="134" y="944"/>
                    <a:pt x="1" y="1106"/>
                    <a:pt x="1" y="1282"/>
                  </a:cubicBezTo>
                  <a:lnTo>
                    <a:pt x="1" y="6808"/>
                  </a:lnTo>
                  <a:cubicBezTo>
                    <a:pt x="1" y="6966"/>
                    <a:pt x="109" y="7076"/>
                    <a:pt x="248" y="7076"/>
                  </a:cubicBezTo>
                  <a:cubicBezTo>
                    <a:pt x="264" y="7076"/>
                    <a:pt x="280" y="7075"/>
                    <a:pt x="296" y="7072"/>
                  </a:cubicBezTo>
                  <a:lnTo>
                    <a:pt x="5396" y="6175"/>
                  </a:lnTo>
                  <a:cubicBezTo>
                    <a:pt x="5558" y="6147"/>
                    <a:pt x="5688" y="5971"/>
                    <a:pt x="5688" y="5795"/>
                  </a:cubicBezTo>
                  <a:lnTo>
                    <a:pt x="5688" y="269"/>
                  </a:lnTo>
                  <a:cubicBezTo>
                    <a:pt x="5688" y="111"/>
                    <a:pt x="5583" y="1"/>
                    <a:pt x="5444" y="1"/>
                  </a:cubicBezTo>
                  <a:close/>
                </a:path>
              </a:pathLst>
            </a:custGeom>
            <a:solidFill>
              <a:srgbClr val="2B9E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5" name="Google Shape;2604;p64">
              <a:extLst>
                <a:ext uri="{FF2B5EF4-FFF2-40B4-BE49-F238E27FC236}">
                  <a16:creationId xmlns:a16="http://schemas.microsoft.com/office/drawing/2014/main" id="{9E33B24A-690F-8D6A-0E8A-6F56C20633F6}"/>
                </a:ext>
              </a:extLst>
            </p:cNvPr>
            <p:cNvSpPr/>
            <p:nvPr/>
          </p:nvSpPr>
          <p:spPr>
            <a:xfrm>
              <a:off x="2409850" y="4426688"/>
              <a:ext cx="141175" cy="175325"/>
            </a:xfrm>
            <a:custGeom>
              <a:avLst/>
              <a:gdLst/>
              <a:ahLst/>
              <a:cxnLst/>
              <a:rect l="l" t="t" r="r" b="b"/>
              <a:pathLst>
                <a:path w="5647" h="7013" extrusionOk="0">
                  <a:moveTo>
                    <a:pt x="5380" y="1"/>
                  </a:moveTo>
                  <a:cubicBezTo>
                    <a:pt x="5370" y="1"/>
                    <a:pt x="5361" y="1"/>
                    <a:pt x="5351" y="2"/>
                  </a:cubicBezTo>
                  <a:lnTo>
                    <a:pt x="296" y="909"/>
                  </a:lnTo>
                  <a:cubicBezTo>
                    <a:pt x="134" y="941"/>
                    <a:pt x="1" y="1099"/>
                    <a:pt x="1" y="1275"/>
                  </a:cubicBezTo>
                  <a:lnTo>
                    <a:pt x="1" y="6759"/>
                  </a:lnTo>
                  <a:cubicBezTo>
                    <a:pt x="1" y="6904"/>
                    <a:pt x="109" y="7013"/>
                    <a:pt x="248" y="7013"/>
                  </a:cubicBezTo>
                  <a:cubicBezTo>
                    <a:pt x="264" y="7013"/>
                    <a:pt x="280" y="7012"/>
                    <a:pt x="296" y="7009"/>
                  </a:cubicBezTo>
                  <a:lnTo>
                    <a:pt x="5351" y="6112"/>
                  </a:lnTo>
                  <a:cubicBezTo>
                    <a:pt x="5512" y="6084"/>
                    <a:pt x="5646" y="5922"/>
                    <a:pt x="5646" y="5746"/>
                  </a:cubicBezTo>
                  <a:lnTo>
                    <a:pt x="5646" y="266"/>
                  </a:lnTo>
                  <a:cubicBezTo>
                    <a:pt x="5646" y="101"/>
                    <a:pt x="5528" y="1"/>
                    <a:pt x="5380"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6" name="Google Shape;2605;p64">
              <a:extLst>
                <a:ext uri="{FF2B5EF4-FFF2-40B4-BE49-F238E27FC236}">
                  <a16:creationId xmlns:a16="http://schemas.microsoft.com/office/drawing/2014/main" id="{FBBBD481-9AFD-00CE-B268-3AA86713D653}"/>
                </a:ext>
              </a:extLst>
            </p:cNvPr>
            <p:cNvSpPr/>
            <p:nvPr/>
          </p:nvSpPr>
          <p:spPr>
            <a:xfrm>
              <a:off x="2389350" y="4449413"/>
              <a:ext cx="27125" cy="153900"/>
            </a:xfrm>
            <a:custGeom>
              <a:avLst/>
              <a:gdLst/>
              <a:ahLst/>
              <a:cxnLst/>
              <a:rect l="l" t="t" r="r" b="b"/>
              <a:pathLst>
                <a:path w="1085" h="6156" extrusionOk="0">
                  <a:moveTo>
                    <a:pt x="163" y="0"/>
                  </a:moveTo>
                  <a:cubicBezTo>
                    <a:pt x="75" y="0"/>
                    <a:pt x="1" y="60"/>
                    <a:pt x="1" y="148"/>
                  </a:cubicBezTo>
                  <a:lnTo>
                    <a:pt x="1" y="6012"/>
                  </a:lnTo>
                  <a:cubicBezTo>
                    <a:pt x="1" y="6082"/>
                    <a:pt x="75" y="6156"/>
                    <a:pt x="163" y="6156"/>
                  </a:cubicBezTo>
                  <a:lnTo>
                    <a:pt x="940" y="6156"/>
                  </a:lnTo>
                  <a:cubicBezTo>
                    <a:pt x="1028" y="6156"/>
                    <a:pt x="1084" y="6082"/>
                    <a:pt x="1084" y="6012"/>
                  </a:cubicBezTo>
                  <a:lnTo>
                    <a:pt x="1084" y="148"/>
                  </a:lnTo>
                  <a:cubicBezTo>
                    <a:pt x="1084" y="60"/>
                    <a:pt x="1028" y="0"/>
                    <a:pt x="940" y="0"/>
                  </a:cubicBezTo>
                  <a:close/>
                </a:path>
              </a:pathLst>
            </a:custGeom>
            <a:solidFill>
              <a:srgbClr val="2B9E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7" name="Google Shape;2606;p64">
              <a:extLst>
                <a:ext uri="{FF2B5EF4-FFF2-40B4-BE49-F238E27FC236}">
                  <a16:creationId xmlns:a16="http://schemas.microsoft.com/office/drawing/2014/main" id="{8643A35A-092D-57A9-DB7E-3CC0E4AAFE15}"/>
                </a:ext>
              </a:extLst>
            </p:cNvPr>
            <p:cNvSpPr/>
            <p:nvPr/>
          </p:nvSpPr>
          <p:spPr>
            <a:xfrm>
              <a:off x="2240225" y="4489738"/>
              <a:ext cx="34500" cy="47100"/>
            </a:xfrm>
            <a:custGeom>
              <a:avLst/>
              <a:gdLst/>
              <a:ahLst/>
              <a:cxnLst/>
              <a:rect l="l" t="t" r="r" b="b"/>
              <a:pathLst>
                <a:path w="1380" h="1884" extrusionOk="0">
                  <a:moveTo>
                    <a:pt x="583" y="0"/>
                  </a:moveTo>
                  <a:cubicBezTo>
                    <a:pt x="409" y="0"/>
                    <a:pt x="176" y="410"/>
                    <a:pt x="176" y="410"/>
                  </a:cubicBezTo>
                  <a:cubicBezTo>
                    <a:pt x="176" y="410"/>
                    <a:pt x="0" y="1303"/>
                    <a:pt x="222" y="1655"/>
                  </a:cubicBezTo>
                  <a:cubicBezTo>
                    <a:pt x="319" y="1822"/>
                    <a:pt x="547" y="1883"/>
                    <a:pt x="769" y="1883"/>
                  </a:cubicBezTo>
                  <a:cubicBezTo>
                    <a:pt x="1015" y="1883"/>
                    <a:pt x="1252" y="1807"/>
                    <a:pt x="1291" y="1715"/>
                  </a:cubicBezTo>
                  <a:cubicBezTo>
                    <a:pt x="1345" y="1544"/>
                    <a:pt x="743" y="1504"/>
                    <a:pt x="622" y="1498"/>
                  </a:cubicBezTo>
                  <a:lnTo>
                    <a:pt x="622" y="1498"/>
                  </a:lnTo>
                  <a:cubicBezTo>
                    <a:pt x="648" y="1499"/>
                    <a:pt x="697" y="1500"/>
                    <a:pt x="757" y="1500"/>
                  </a:cubicBezTo>
                  <a:cubicBezTo>
                    <a:pt x="977" y="1500"/>
                    <a:pt x="1355" y="1479"/>
                    <a:pt x="1365" y="1335"/>
                  </a:cubicBezTo>
                  <a:cubicBezTo>
                    <a:pt x="1379" y="1127"/>
                    <a:pt x="574" y="1113"/>
                    <a:pt x="574" y="1113"/>
                  </a:cubicBezTo>
                  <a:cubicBezTo>
                    <a:pt x="574" y="1113"/>
                    <a:pt x="1319" y="1113"/>
                    <a:pt x="1305" y="864"/>
                  </a:cubicBezTo>
                  <a:cubicBezTo>
                    <a:pt x="1297" y="732"/>
                    <a:pt x="1038" y="703"/>
                    <a:pt x="815" y="703"/>
                  </a:cubicBezTo>
                  <a:cubicBezTo>
                    <a:pt x="737" y="703"/>
                    <a:pt x="663" y="707"/>
                    <a:pt x="607" y="710"/>
                  </a:cubicBezTo>
                  <a:lnTo>
                    <a:pt x="607" y="710"/>
                  </a:lnTo>
                  <a:cubicBezTo>
                    <a:pt x="842" y="688"/>
                    <a:pt x="1374" y="621"/>
                    <a:pt x="1305" y="484"/>
                  </a:cubicBezTo>
                  <a:cubicBezTo>
                    <a:pt x="1268" y="396"/>
                    <a:pt x="1077" y="374"/>
                    <a:pt x="896" y="374"/>
                  </a:cubicBezTo>
                  <a:cubicBezTo>
                    <a:pt x="714" y="374"/>
                    <a:pt x="542" y="396"/>
                    <a:pt x="542" y="396"/>
                  </a:cubicBezTo>
                  <a:cubicBezTo>
                    <a:pt x="542" y="396"/>
                    <a:pt x="764" y="30"/>
                    <a:pt x="602" y="2"/>
                  </a:cubicBezTo>
                  <a:cubicBezTo>
                    <a:pt x="596" y="1"/>
                    <a:pt x="589" y="0"/>
                    <a:pt x="583" y="0"/>
                  </a:cubicBezTo>
                  <a:close/>
                </a:path>
              </a:pathLst>
            </a:custGeom>
            <a:solidFill>
              <a:srgbClr val="FCBC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8" name="Google Shape;2607;p64">
              <a:extLst>
                <a:ext uri="{FF2B5EF4-FFF2-40B4-BE49-F238E27FC236}">
                  <a16:creationId xmlns:a16="http://schemas.microsoft.com/office/drawing/2014/main" id="{F93A1D6B-A61C-D635-9BA7-C18AA7068761}"/>
                </a:ext>
              </a:extLst>
            </p:cNvPr>
            <p:cNvSpPr/>
            <p:nvPr/>
          </p:nvSpPr>
          <p:spPr>
            <a:xfrm>
              <a:off x="2532250" y="4489738"/>
              <a:ext cx="34150" cy="47100"/>
            </a:xfrm>
            <a:custGeom>
              <a:avLst/>
              <a:gdLst/>
              <a:ahLst/>
              <a:cxnLst/>
              <a:rect l="l" t="t" r="r" b="b"/>
              <a:pathLst>
                <a:path w="1366" h="1884" extrusionOk="0">
                  <a:moveTo>
                    <a:pt x="783" y="0"/>
                  </a:moveTo>
                  <a:cubicBezTo>
                    <a:pt x="777" y="0"/>
                    <a:pt x="770" y="1"/>
                    <a:pt x="764" y="2"/>
                  </a:cubicBezTo>
                  <a:cubicBezTo>
                    <a:pt x="602" y="30"/>
                    <a:pt x="821" y="396"/>
                    <a:pt x="821" y="396"/>
                  </a:cubicBezTo>
                  <a:cubicBezTo>
                    <a:pt x="821" y="396"/>
                    <a:pt x="649" y="374"/>
                    <a:pt x="468" y="374"/>
                  </a:cubicBezTo>
                  <a:cubicBezTo>
                    <a:pt x="288" y="374"/>
                    <a:pt x="98" y="396"/>
                    <a:pt x="61" y="484"/>
                  </a:cubicBezTo>
                  <a:cubicBezTo>
                    <a:pt x="3" y="622"/>
                    <a:pt x="535" y="689"/>
                    <a:pt x="764" y="711"/>
                  </a:cubicBezTo>
                  <a:lnTo>
                    <a:pt x="764" y="711"/>
                  </a:lnTo>
                  <a:cubicBezTo>
                    <a:pt x="707" y="707"/>
                    <a:pt x="631" y="703"/>
                    <a:pt x="551" y="703"/>
                  </a:cubicBezTo>
                  <a:cubicBezTo>
                    <a:pt x="328" y="703"/>
                    <a:pt x="69" y="732"/>
                    <a:pt x="61" y="864"/>
                  </a:cubicBezTo>
                  <a:cubicBezTo>
                    <a:pt x="61" y="1113"/>
                    <a:pt x="806" y="1113"/>
                    <a:pt x="806" y="1113"/>
                  </a:cubicBezTo>
                  <a:cubicBezTo>
                    <a:pt x="806" y="1113"/>
                    <a:pt x="1" y="1127"/>
                    <a:pt x="1" y="1335"/>
                  </a:cubicBezTo>
                  <a:cubicBezTo>
                    <a:pt x="11" y="1479"/>
                    <a:pt x="389" y="1500"/>
                    <a:pt x="609" y="1500"/>
                  </a:cubicBezTo>
                  <a:cubicBezTo>
                    <a:pt x="671" y="1500"/>
                    <a:pt x="720" y="1499"/>
                    <a:pt x="745" y="1498"/>
                  </a:cubicBezTo>
                  <a:lnTo>
                    <a:pt x="745" y="1498"/>
                  </a:lnTo>
                  <a:cubicBezTo>
                    <a:pt x="631" y="1504"/>
                    <a:pt x="35" y="1543"/>
                    <a:pt x="89" y="1715"/>
                  </a:cubicBezTo>
                  <a:cubicBezTo>
                    <a:pt x="120" y="1807"/>
                    <a:pt x="354" y="1883"/>
                    <a:pt x="601" y="1883"/>
                  </a:cubicBezTo>
                  <a:cubicBezTo>
                    <a:pt x="823" y="1883"/>
                    <a:pt x="1055" y="1822"/>
                    <a:pt x="1158" y="1655"/>
                  </a:cubicBezTo>
                  <a:cubicBezTo>
                    <a:pt x="1366" y="1303"/>
                    <a:pt x="1204" y="410"/>
                    <a:pt x="1204" y="410"/>
                  </a:cubicBezTo>
                  <a:cubicBezTo>
                    <a:pt x="1204" y="410"/>
                    <a:pt x="958" y="0"/>
                    <a:pt x="783" y="0"/>
                  </a:cubicBezTo>
                  <a:close/>
                </a:path>
              </a:pathLst>
            </a:custGeom>
            <a:solidFill>
              <a:srgbClr val="FCBC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9" name="Google Shape;2608;p64">
              <a:extLst>
                <a:ext uri="{FF2B5EF4-FFF2-40B4-BE49-F238E27FC236}">
                  <a16:creationId xmlns:a16="http://schemas.microsoft.com/office/drawing/2014/main" id="{683AA24C-8CAC-6741-F46B-64A9FE2B62D2}"/>
                </a:ext>
              </a:extLst>
            </p:cNvPr>
            <p:cNvSpPr/>
            <p:nvPr/>
          </p:nvSpPr>
          <p:spPr>
            <a:xfrm>
              <a:off x="2508775" y="4452163"/>
              <a:ext cx="31950" cy="30700"/>
            </a:xfrm>
            <a:custGeom>
              <a:avLst/>
              <a:gdLst/>
              <a:ahLst/>
              <a:cxnLst/>
              <a:rect l="l" t="t" r="r" b="b"/>
              <a:pathLst>
                <a:path w="1278" h="1228" extrusionOk="0">
                  <a:moveTo>
                    <a:pt x="715" y="1"/>
                  </a:moveTo>
                  <a:cubicBezTo>
                    <a:pt x="687" y="1"/>
                    <a:pt x="658" y="13"/>
                    <a:pt x="634" y="38"/>
                  </a:cubicBezTo>
                  <a:lnTo>
                    <a:pt x="486" y="242"/>
                  </a:lnTo>
                  <a:cubicBezTo>
                    <a:pt x="458" y="274"/>
                    <a:pt x="426" y="288"/>
                    <a:pt x="398" y="288"/>
                  </a:cubicBezTo>
                  <a:lnTo>
                    <a:pt x="134" y="274"/>
                  </a:lnTo>
                  <a:cubicBezTo>
                    <a:pt x="61" y="274"/>
                    <a:pt x="1" y="362"/>
                    <a:pt x="46" y="432"/>
                  </a:cubicBezTo>
                  <a:lnTo>
                    <a:pt x="208" y="640"/>
                  </a:lnTo>
                  <a:cubicBezTo>
                    <a:pt x="222" y="668"/>
                    <a:pt x="222" y="696"/>
                    <a:pt x="208" y="742"/>
                  </a:cubicBezTo>
                  <a:lnTo>
                    <a:pt x="120" y="977"/>
                  </a:lnTo>
                  <a:cubicBezTo>
                    <a:pt x="93" y="1038"/>
                    <a:pt x="145" y="1113"/>
                    <a:pt x="217" y="1113"/>
                  </a:cubicBezTo>
                  <a:cubicBezTo>
                    <a:pt x="228" y="1113"/>
                    <a:pt x="239" y="1111"/>
                    <a:pt x="250" y="1107"/>
                  </a:cubicBezTo>
                  <a:lnTo>
                    <a:pt x="500" y="1034"/>
                  </a:lnTo>
                  <a:cubicBezTo>
                    <a:pt x="512" y="1028"/>
                    <a:pt x="524" y="1024"/>
                    <a:pt x="537" y="1024"/>
                  </a:cubicBezTo>
                  <a:cubicBezTo>
                    <a:pt x="554" y="1024"/>
                    <a:pt x="572" y="1031"/>
                    <a:pt x="588" y="1048"/>
                  </a:cubicBezTo>
                  <a:lnTo>
                    <a:pt x="792" y="1209"/>
                  </a:lnTo>
                  <a:cubicBezTo>
                    <a:pt x="809" y="1222"/>
                    <a:pt x="827" y="1228"/>
                    <a:pt x="846" y="1228"/>
                  </a:cubicBezTo>
                  <a:cubicBezTo>
                    <a:pt x="894" y="1228"/>
                    <a:pt x="940" y="1189"/>
                    <a:pt x="940" y="1136"/>
                  </a:cubicBezTo>
                  <a:lnTo>
                    <a:pt x="954" y="872"/>
                  </a:lnTo>
                  <a:cubicBezTo>
                    <a:pt x="954" y="844"/>
                    <a:pt x="968" y="815"/>
                    <a:pt x="1000" y="784"/>
                  </a:cubicBezTo>
                  <a:lnTo>
                    <a:pt x="1218" y="654"/>
                  </a:lnTo>
                  <a:cubicBezTo>
                    <a:pt x="1278" y="594"/>
                    <a:pt x="1264" y="492"/>
                    <a:pt x="1190" y="478"/>
                  </a:cubicBezTo>
                  <a:lnTo>
                    <a:pt x="940" y="390"/>
                  </a:lnTo>
                  <a:cubicBezTo>
                    <a:pt x="912" y="376"/>
                    <a:pt x="880" y="362"/>
                    <a:pt x="880" y="316"/>
                  </a:cubicBezTo>
                  <a:lnTo>
                    <a:pt x="810" y="66"/>
                  </a:lnTo>
                  <a:cubicBezTo>
                    <a:pt x="791" y="23"/>
                    <a:pt x="754" y="1"/>
                    <a:pt x="715" y="1"/>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0" name="Google Shape;2609;p64">
              <a:extLst>
                <a:ext uri="{FF2B5EF4-FFF2-40B4-BE49-F238E27FC236}">
                  <a16:creationId xmlns:a16="http://schemas.microsoft.com/office/drawing/2014/main" id="{0C20CD6F-742E-8334-B050-C4A9B089186B}"/>
                </a:ext>
              </a:extLst>
            </p:cNvPr>
            <p:cNvSpPr/>
            <p:nvPr/>
          </p:nvSpPr>
          <p:spPr>
            <a:xfrm>
              <a:off x="2276250" y="4541613"/>
              <a:ext cx="31800" cy="30850"/>
            </a:xfrm>
            <a:custGeom>
              <a:avLst/>
              <a:gdLst/>
              <a:ahLst/>
              <a:cxnLst/>
              <a:rect l="l" t="t" r="r" b="b"/>
              <a:pathLst>
                <a:path w="1272" h="1234" extrusionOk="0">
                  <a:moveTo>
                    <a:pt x="714" y="0"/>
                  </a:moveTo>
                  <a:cubicBezTo>
                    <a:pt x="684" y="0"/>
                    <a:pt x="651" y="12"/>
                    <a:pt x="628" y="37"/>
                  </a:cubicBezTo>
                  <a:lnTo>
                    <a:pt x="480" y="255"/>
                  </a:lnTo>
                  <a:cubicBezTo>
                    <a:pt x="452" y="270"/>
                    <a:pt x="420" y="284"/>
                    <a:pt x="392" y="284"/>
                  </a:cubicBezTo>
                  <a:lnTo>
                    <a:pt x="128" y="284"/>
                  </a:lnTo>
                  <a:cubicBezTo>
                    <a:pt x="123" y="283"/>
                    <a:pt x="119" y="282"/>
                    <a:pt x="114" y="282"/>
                  </a:cubicBezTo>
                  <a:cubicBezTo>
                    <a:pt x="47" y="282"/>
                    <a:pt x="1" y="375"/>
                    <a:pt x="40" y="431"/>
                  </a:cubicBezTo>
                  <a:lnTo>
                    <a:pt x="202" y="653"/>
                  </a:lnTo>
                  <a:cubicBezTo>
                    <a:pt x="216" y="667"/>
                    <a:pt x="216" y="709"/>
                    <a:pt x="216" y="741"/>
                  </a:cubicBezTo>
                  <a:lnTo>
                    <a:pt x="114" y="987"/>
                  </a:lnTo>
                  <a:cubicBezTo>
                    <a:pt x="90" y="1050"/>
                    <a:pt x="137" y="1113"/>
                    <a:pt x="206" y="1113"/>
                  </a:cubicBezTo>
                  <a:cubicBezTo>
                    <a:pt x="218" y="1113"/>
                    <a:pt x="231" y="1111"/>
                    <a:pt x="244" y="1107"/>
                  </a:cubicBezTo>
                  <a:lnTo>
                    <a:pt x="494" y="1033"/>
                  </a:lnTo>
                  <a:cubicBezTo>
                    <a:pt x="503" y="1029"/>
                    <a:pt x="512" y="1027"/>
                    <a:pt x="521" y="1027"/>
                  </a:cubicBezTo>
                  <a:cubicBezTo>
                    <a:pt x="542" y="1027"/>
                    <a:pt x="562" y="1037"/>
                    <a:pt x="582" y="1047"/>
                  </a:cubicBezTo>
                  <a:lnTo>
                    <a:pt x="789" y="1209"/>
                  </a:lnTo>
                  <a:cubicBezTo>
                    <a:pt x="805" y="1226"/>
                    <a:pt x="824" y="1233"/>
                    <a:pt x="843" y="1233"/>
                  </a:cubicBezTo>
                  <a:cubicBezTo>
                    <a:pt x="890" y="1233"/>
                    <a:pt x="938" y="1188"/>
                    <a:pt x="948" y="1135"/>
                  </a:cubicBezTo>
                  <a:lnTo>
                    <a:pt x="948" y="871"/>
                  </a:lnTo>
                  <a:cubicBezTo>
                    <a:pt x="948" y="843"/>
                    <a:pt x="965" y="811"/>
                    <a:pt x="993" y="797"/>
                  </a:cubicBezTo>
                  <a:lnTo>
                    <a:pt x="1211" y="653"/>
                  </a:lnTo>
                  <a:cubicBezTo>
                    <a:pt x="1271" y="607"/>
                    <a:pt x="1257" y="505"/>
                    <a:pt x="1183" y="477"/>
                  </a:cubicBezTo>
                  <a:lnTo>
                    <a:pt x="934" y="389"/>
                  </a:lnTo>
                  <a:cubicBezTo>
                    <a:pt x="905" y="372"/>
                    <a:pt x="877" y="357"/>
                    <a:pt x="877" y="329"/>
                  </a:cubicBezTo>
                  <a:lnTo>
                    <a:pt x="803" y="66"/>
                  </a:lnTo>
                  <a:cubicBezTo>
                    <a:pt x="795" y="23"/>
                    <a:pt x="757" y="0"/>
                    <a:pt x="714" y="0"/>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1" name="Google Shape;2610;p64">
              <a:extLst>
                <a:ext uri="{FF2B5EF4-FFF2-40B4-BE49-F238E27FC236}">
                  <a16:creationId xmlns:a16="http://schemas.microsoft.com/office/drawing/2014/main" id="{44559FE1-0357-4D3F-A897-A63243E54A32}"/>
                </a:ext>
              </a:extLst>
            </p:cNvPr>
            <p:cNvSpPr/>
            <p:nvPr/>
          </p:nvSpPr>
          <p:spPr>
            <a:xfrm>
              <a:off x="2466300" y="4446688"/>
              <a:ext cx="31525" cy="30700"/>
            </a:xfrm>
            <a:custGeom>
              <a:avLst/>
              <a:gdLst/>
              <a:ahLst/>
              <a:cxnLst/>
              <a:rect l="l" t="t" r="r" b="b"/>
              <a:pathLst>
                <a:path w="1261" h="1228" extrusionOk="0">
                  <a:moveTo>
                    <a:pt x="706" y="1"/>
                  </a:moveTo>
                  <a:cubicBezTo>
                    <a:pt x="678" y="1"/>
                    <a:pt x="649" y="12"/>
                    <a:pt x="630" y="35"/>
                  </a:cubicBezTo>
                  <a:lnTo>
                    <a:pt x="469" y="243"/>
                  </a:lnTo>
                  <a:cubicBezTo>
                    <a:pt x="455" y="271"/>
                    <a:pt x="412" y="285"/>
                    <a:pt x="381" y="285"/>
                  </a:cubicBezTo>
                  <a:lnTo>
                    <a:pt x="117" y="271"/>
                  </a:lnTo>
                  <a:cubicBezTo>
                    <a:pt x="47" y="271"/>
                    <a:pt x="1" y="359"/>
                    <a:pt x="47" y="433"/>
                  </a:cubicBezTo>
                  <a:lnTo>
                    <a:pt x="191" y="637"/>
                  </a:lnTo>
                  <a:cubicBezTo>
                    <a:pt x="205" y="669"/>
                    <a:pt x="222" y="697"/>
                    <a:pt x="205" y="725"/>
                  </a:cubicBezTo>
                  <a:lnTo>
                    <a:pt x="117" y="975"/>
                  </a:lnTo>
                  <a:cubicBezTo>
                    <a:pt x="92" y="1039"/>
                    <a:pt x="145" y="1114"/>
                    <a:pt x="208" y="1114"/>
                  </a:cubicBezTo>
                  <a:cubicBezTo>
                    <a:pt x="217" y="1114"/>
                    <a:pt x="227" y="1112"/>
                    <a:pt x="236" y="1108"/>
                  </a:cubicBezTo>
                  <a:lnTo>
                    <a:pt x="486" y="1034"/>
                  </a:lnTo>
                  <a:cubicBezTo>
                    <a:pt x="498" y="1029"/>
                    <a:pt x="510" y="1025"/>
                    <a:pt x="521" y="1025"/>
                  </a:cubicBezTo>
                  <a:cubicBezTo>
                    <a:pt x="538" y="1025"/>
                    <a:pt x="556" y="1032"/>
                    <a:pt x="574" y="1049"/>
                  </a:cubicBezTo>
                  <a:lnTo>
                    <a:pt x="778" y="1210"/>
                  </a:lnTo>
                  <a:cubicBezTo>
                    <a:pt x="795" y="1222"/>
                    <a:pt x="814" y="1227"/>
                    <a:pt x="834" y="1227"/>
                  </a:cubicBezTo>
                  <a:cubicBezTo>
                    <a:pt x="886" y="1227"/>
                    <a:pt x="940" y="1190"/>
                    <a:pt x="940" y="1136"/>
                  </a:cubicBezTo>
                  <a:lnTo>
                    <a:pt x="940" y="873"/>
                  </a:lnTo>
                  <a:cubicBezTo>
                    <a:pt x="940" y="844"/>
                    <a:pt x="954" y="813"/>
                    <a:pt x="982" y="785"/>
                  </a:cubicBezTo>
                  <a:lnTo>
                    <a:pt x="1204" y="637"/>
                  </a:lnTo>
                  <a:cubicBezTo>
                    <a:pt x="1260" y="595"/>
                    <a:pt x="1246" y="493"/>
                    <a:pt x="1172" y="475"/>
                  </a:cubicBezTo>
                  <a:lnTo>
                    <a:pt x="926" y="387"/>
                  </a:lnTo>
                  <a:cubicBezTo>
                    <a:pt x="894" y="373"/>
                    <a:pt x="880" y="345"/>
                    <a:pt x="866" y="317"/>
                  </a:cubicBezTo>
                  <a:lnTo>
                    <a:pt x="792" y="67"/>
                  </a:lnTo>
                  <a:cubicBezTo>
                    <a:pt x="784" y="24"/>
                    <a:pt x="745" y="1"/>
                    <a:pt x="706"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2" name="Google Shape;2611;p64">
              <a:extLst>
                <a:ext uri="{FF2B5EF4-FFF2-40B4-BE49-F238E27FC236}">
                  <a16:creationId xmlns:a16="http://schemas.microsoft.com/office/drawing/2014/main" id="{9A1CDB4A-51A4-A66B-BC56-8A37A7DD1B48}"/>
                </a:ext>
              </a:extLst>
            </p:cNvPr>
            <p:cNvSpPr/>
            <p:nvPr/>
          </p:nvSpPr>
          <p:spPr>
            <a:xfrm>
              <a:off x="2483200" y="4491538"/>
              <a:ext cx="31075" cy="30875"/>
            </a:xfrm>
            <a:custGeom>
              <a:avLst/>
              <a:gdLst/>
              <a:ahLst/>
              <a:cxnLst/>
              <a:rect l="l" t="t" r="r" b="b"/>
              <a:pathLst>
                <a:path w="1243" h="1235" extrusionOk="0">
                  <a:moveTo>
                    <a:pt x="481" y="0"/>
                  </a:moveTo>
                  <a:cubicBezTo>
                    <a:pt x="436" y="0"/>
                    <a:pt x="394" y="32"/>
                    <a:pt x="394" y="88"/>
                  </a:cubicBezTo>
                  <a:lnTo>
                    <a:pt x="352" y="338"/>
                  </a:lnTo>
                  <a:cubicBezTo>
                    <a:pt x="352" y="384"/>
                    <a:pt x="338" y="412"/>
                    <a:pt x="306" y="426"/>
                  </a:cubicBezTo>
                  <a:lnTo>
                    <a:pt x="74" y="545"/>
                  </a:lnTo>
                  <a:cubicBezTo>
                    <a:pt x="0" y="574"/>
                    <a:pt x="0" y="676"/>
                    <a:pt x="74" y="721"/>
                  </a:cubicBezTo>
                  <a:lnTo>
                    <a:pt x="306" y="823"/>
                  </a:lnTo>
                  <a:cubicBezTo>
                    <a:pt x="338" y="837"/>
                    <a:pt x="366" y="866"/>
                    <a:pt x="366" y="897"/>
                  </a:cubicBezTo>
                  <a:lnTo>
                    <a:pt x="408" y="1161"/>
                  </a:lnTo>
                  <a:cubicBezTo>
                    <a:pt x="419" y="1206"/>
                    <a:pt x="464" y="1235"/>
                    <a:pt x="507" y="1235"/>
                  </a:cubicBezTo>
                  <a:cubicBezTo>
                    <a:pt x="531" y="1235"/>
                    <a:pt x="555" y="1225"/>
                    <a:pt x="570" y="1203"/>
                  </a:cubicBezTo>
                  <a:lnTo>
                    <a:pt x="760" y="1013"/>
                  </a:lnTo>
                  <a:cubicBezTo>
                    <a:pt x="778" y="999"/>
                    <a:pt x="806" y="985"/>
                    <a:pt x="834" y="985"/>
                  </a:cubicBezTo>
                  <a:lnTo>
                    <a:pt x="1098" y="1027"/>
                  </a:lnTo>
                  <a:cubicBezTo>
                    <a:pt x="1104" y="1028"/>
                    <a:pt x="1110" y="1029"/>
                    <a:pt x="1116" y="1029"/>
                  </a:cubicBezTo>
                  <a:cubicBezTo>
                    <a:pt x="1194" y="1029"/>
                    <a:pt x="1242" y="948"/>
                    <a:pt x="1200" y="880"/>
                  </a:cubicBezTo>
                  <a:lnTo>
                    <a:pt x="1069" y="662"/>
                  </a:lnTo>
                  <a:cubicBezTo>
                    <a:pt x="1055" y="633"/>
                    <a:pt x="1055" y="588"/>
                    <a:pt x="1069" y="560"/>
                  </a:cubicBezTo>
                  <a:lnTo>
                    <a:pt x="1186" y="324"/>
                  </a:lnTo>
                  <a:cubicBezTo>
                    <a:pt x="1227" y="269"/>
                    <a:pt x="1181" y="191"/>
                    <a:pt x="1106" y="191"/>
                  </a:cubicBezTo>
                  <a:cubicBezTo>
                    <a:pt x="1099" y="191"/>
                    <a:pt x="1091" y="192"/>
                    <a:pt x="1084" y="194"/>
                  </a:cubicBezTo>
                  <a:lnTo>
                    <a:pt x="834" y="236"/>
                  </a:lnTo>
                  <a:cubicBezTo>
                    <a:pt x="822" y="240"/>
                    <a:pt x="812" y="241"/>
                    <a:pt x="802" y="241"/>
                  </a:cubicBezTo>
                  <a:cubicBezTo>
                    <a:pt x="776" y="241"/>
                    <a:pt x="756" y="228"/>
                    <a:pt x="746" y="208"/>
                  </a:cubicBezTo>
                  <a:lnTo>
                    <a:pt x="556" y="32"/>
                  </a:lnTo>
                  <a:cubicBezTo>
                    <a:pt x="534" y="10"/>
                    <a:pt x="507" y="0"/>
                    <a:pt x="481" y="0"/>
                  </a:cubicBez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523" name="Google Shape;2612;p64">
            <a:extLst>
              <a:ext uri="{FF2B5EF4-FFF2-40B4-BE49-F238E27FC236}">
                <a16:creationId xmlns:a16="http://schemas.microsoft.com/office/drawing/2014/main" id="{8D3852B5-4725-72D4-DE80-D8D13C120F52}"/>
              </a:ext>
            </a:extLst>
          </p:cNvPr>
          <p:cNvGrpSpPr/>
          <p:nvPr/>
        </p:nvGrpSpPr>
        <p:grpSpPr>
          <a:xfrm>
            <a:off x="476027" y="1995551"/>
            <a:ext cx="1754921" cy="2820453"/>
            <a:chOff x="2436200" y="2107875"/>
            <a:chExt cx="319375" cy="543450"/>
          </a:xfrm>
        </p:grpSpPr>
        <p:sp>
          <p:nvSpPr>
            <p:cNvPr id="1524" name="Google Shape;2613;p64">
              <a:extLst>
                <a:ext uri="{FF2B5EF4-FFF2-40B4-BE49-F238E27FC236}">
                  <a16:creationId xmlns:a16="http://schemas.microsoft.com/office/drawing/2014/main" id="{A6C40D4A-51CC-F465-14E9-7E3FD90DBE4E}"/>
                </a:ext>
              </a:extLst>
            </p:cNvPr>
            <p:cNvSpPr/>
            <p:nvPr/>
          </p:nvSpPr>
          <p:spPr>
            <a:xfrm>
              <a:off x="2463275" y="2250725"/>
              <a:ext cx="184000" cy="225825"/>
            </a:xfrm>
            <a:custGeom>
              <a:avLst/>
              <a:gdLst/>
              <a:ahLst/>
              <a:cxnLst/>
              <a:rect l="l" t="t" r="r" b="b"/>
              <a:pathLst>
                <a:path w="7360" h="9033" extrusionOk="0">
                  <a:moveTo>
                    <a:pt x="3935" y="1"/>
                  </a:moveTo>
                  <a:cubicBezTo>
                    <a:pt x="2907" y="1"/>
                    <a:pt x="1689" y="208"/>
                    <a:pt x="1028" y="926"/>
                  </a:cubicBezTo>
                  <a:cubicBezTo>
                    <a:pt x="1" y="2055"/>
                    <a:pt x="296" y="4739"/>
                    <a:pt x="366" y="5425"/>
                  </a:cubicBezTo>
                  <a:cubicBezTo>
                    <a:pt x="440" y="6128"/>
                    <a:pt x="736" y="8636"/>
                    <a:pt x="1629" y="8872"/>
                  </a:cubicBezTo>
                  <a:cubicBezTo>
                    <a:pt x="1956" y="8961"/>
                    <a:pt x="2545" y="9033"/>
                    <a:pt x="3203" y="9033"/>
                  </a:cubicBezTo>
                  <a:cubicBezTo>
                    <a:pt x="4372" y="9033"/>
                    <a:pt x="5758" y="8805"/>
                    <a:pt x="6276" y="8035"/>
                  </a:cubicBezTo>
                  <a:cubicBezTo>
                    <a:pt x="7359" y="6364"/>
                    <a:pt x="6420" y="1587"/>
                    <a:pt x="6420" y="1587"/>
                  </a:cubicBezTo>
                  <a:cubicBezTo>
                    <a:pt x="6420" y="1587"/>
                    <a:pt x="6276" y="370"/>
                    <a:pt x="5379" y="148"/>
                  </a:cubicBezTo>
                  <a:cubicBezTo>
                    <a:pt x="5053" y="69"/>
                    <a:pt x="4525" y="1"/>
                    <a:pt x="3935"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5" name="Google Shape;2614;p64">
              <a:extLst>
                <a:ext uri="{FF2B5EF4-FFF2-40B4-BE49-F238E27FC236}">
                  <a16:creationId xmlns:a16="http://schemas.microsoft.com/office/drawing/2014/main" id="{1E75BB7B-4DA2-5D21-6089-A77995EBF3D9}"/>
                </a:ext>
              </a:extLst>
            </p:cNvPr>
            <p:cNvSpPr/>
            <p:nvPr/>
          </p:nvSpPr>
          <p:spPr>
            <a:xfrm>
              <a:off x="2587525" y="2487450"/>
              <a:ext cx="85250" cy="163875"/>
            </a:xfrm>
            <a:custGeom>
              <a:avLst/>
              <a:gdLst/>
              <a:ahLst/>
              <a:cxnLst/>
              <a:rect l="l" t="t" r="r" b="b"/>
              <a:pathLst>
                <a:path w="3410" h="6555" extrusionOk="0">
                  <a:moveTo>
                    <a:pt x="2242" y="1"/>
                  </a:moveTo>
                  <a:lnTo>
                    <a:pt x="1" y="412"/>
                  </a:lnTo>
                  <a:cubicBezTo>
                    <a:pt x="1" y="412"/>
                    <a:pt x="279" y="1556"/>
                    <a:pt x="353" y="2569"/>
                  </a:cubicBezTo>
                  <a:cubicBezTo>
                    <a:pt x="441" y="3564"/>
                    <a:pt x="409" y="4679"/>
                    <a:pt x="381" y="5485"/>
                  </a:cubicBezTo>
                  <a:cubicBezTo>
                    <a:pt x="353" y="6290"/>
                    <a:pt x="265" y="6378"/>
                    <a:pt x="1408" y="6508"/>
                  </a:cubicBezTo>
                  <a:cubicBezTo>
                    <a:pt x="1681" y="6540"/>
                    <a:pt x="1939" y="6555"/>
                    <a:pt x="2171" y="6555"/>
                  </a:cubicBezTo>
                  <a:cubicBezTo>
                    <a:pt x="2923" y="6555"/>
                    <a:pt x="3410" y="6397"/>
                    <a:pt x="3297" y="6128"/>
                  </a:cubicBezTo>
                  <a:cubicBezTo>
                    <a:pt x="3153" y="5777"/>
                    <a:pt x="1862" y="5351"/>
                    <a:pt x="1862" y="5351"/>
                  </a:cubicBezTo>
                  <a:cubicBezTo>
                    <a:pt x="1862" y="5351"/>
                    <a:pt x="1964" y="4546"/>
                    <a:pt x="2097" y="3448"/>
                  </a:cubicBezTo>
                  <a:cubicBezTo>
                    <a:pt x="2213" y="2333"/>
                    <a:pt x="2242" y="1"/>
                    <a:pt x="2242" y="1"/>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6" name="Google Shape;2615;p64">
              <a:extLst>
                <a:ext uri="{FF2B5EF4-FFF2-40B4-BE49-F238E27FC236}">
                  <a16:creationId xmlns:a16="http://schemas.microsoft.com/office/drawing/2014/main" id="{81CF6780-F372-FFF0-ADA9-181DD6B154A9}"/>
                </a:ext>
              </a:extLst>
            </p:cNvPr>
            <p:cNvSpPr/>
            <p:nvPr/>
          </p:nvSpPr>
          <p:spPr>
            <a:xfrm>
              <a:off x="2491500" y="2487900"/>
              <a:ext cx="77225" cy="162525"/>
            </a:xfrm>
            <a:custGeom>
              <a:avLst/>
              <a:gdLst/>
              <a:ahLst/>
              <a:cxnLst/>
              <a:rect l="l" t="t" r="r" b="b"/>
              <a:pathLst>
                <a:path w="3089" h="6501" extrusionOk="0">
                  <a:moveTo>
                    <a:pt x="3036" y="1"/>
                  </a:moveTo>
                  <a:lnTo>
                    <a:pt x="764" y="88"/>
                  </a:lnTo>
                  <a:cubicBezTo>
                    <a:pt x="764" y="88"/>
                    <a:pt x="866" y="1260"/>
                    <a:pt x="806" y="2269"/>
                  </a:cubicBezTo>
                  <a:cubicBezTo>
                    <a:pt x="732" y="3268"/>
                    <a:pt x="514" y="4222"/>
                    <a:pt x="324" y="4995"/>
                  </a:cubicBezTo>
                  <a:cubicBezTo>
                    <a:pt x="117" y="5773"/>
                    <a:pt x="1" y="5847"/>
                    <a:pt x="1102" y="6227"/>
                  </a:cubicBezTo>
                  <a:cubicBezTo>
                    <a:pt x="1634" y="6412"/>
                    <a:pt x="2129" y="6501"/>
                    <a:pt x="2486" y="6501"/>
                  </a:cubicBezTo>
                  <a:cubicBezTo>
                    <a:pt x="2865" y="6501"/>
                    <a:pt x="3089" y="6401"/>
                    <a:pt x="3036" y="6212"/>
                  </a:cubicBezTo>
                  <a:cubicBezTo>
                    <a:pt x="2931" y="5847"/>
                    <a:pt x="1731" y="5245"/>
                    <a:pt x="1731" y="5245"/>
                  </a:cubicBezTo>
                  <a:cubicBezTo>
                    <a:pt x="1731" y="5245"/>
                    <a:pt x="2139" y="4148"/>
                    <a:pt x="2421" y="3078"/>
                  </a:cubicBezTo>
                  <a:cubicBezTo>
                    <a:pt x="2699" y="1991"/>
                    <a:pt x="3036" y="1"/>
                    <a:pt x="3036" y="1"/>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7" name="Google Shape;2616;p64">
              <a:extLst>
                <a:ext uri="{FF2B5EF4-FFF2-40B4-BE49-F238E27FC236}">
                  <a16:creationId xmlns:a16="http://schemas.microsoft.com/office/drawing/2014/main" id="{1DBF716B-4854-6934-7FE8-0745BF6F7356}"/>
                </a:ext>
              </a:extLst>
            </p:cNvPr>
            <p:cNvSpPr/>
            <p:nvPr/>
          </p:nvSpPr>
          <p:spPr>
            <a:xfrm>
              <a:off x="2493700" y="2425550"/>
              <a:ext cx="156475" cy="111150"/>
            </a:xfrm>
            <a:custGeom>
              <a:avLst/>
              <a:gdLst/>
              <a:ahLst/>
              <a:cxnLst/>
              <a:rect l="l" t="t" r="r" b="b"/>
              <a:pathLst>
                <a:path w="6259" h="4446" extrusionOk="0">
                  <a:moveTo>
                    <a:pt x="500" y="1"/>
                  </a:moveTo>
                  <a:cubicBezTo>
                    <a:pt x="500" y="1"/>
                    <a:pt x="338" y="384"/>
                    <a:pt x="177" y="1351"/>
                  </a:cubicBezTo>
                  <a:cubicBezTo>
                    <a:pt x="1" y="2333"/>
                    <a:pt x="46" y="4046"/>
                    <a:pt x="46" y="4046"/>
                  </a:cubicBezTo>
                  <a:cubicBezTo>
                    <a:pt x="46" y="4046"/>
                    <a:pt x="644" y="4222"/>
                    <a:pt x="1365" y="4324"/>
                  </a:cubicBezTo>
                  <a:cubicBezTo>
                    <a:pt x="1796" y="4402"/>
                    <a:pt x="2271" y="4415"/>
                    <a:pt x="2548" y="4415"/>
                  </a:cubicBezTo>
                  <a:cubicBezTo>
                    <a:pt x="2695" y="4415"/>
                    <a:pt x="2787" y="4412"/>
                    <a:pt x="2787" y="4412"/>
                  </a:cubicBezTo>
                  <a:lnTo>
                    <a:pt x="3300" y="2625"/>
                  </a:lnTo>
                  <a:lnTo>
                    <a:pt x="3532" y="4412"/>
                  </a:lnTo>
                  <a:cubicBezTo>
                    <a:pt x="3532" y="4412"/>
                    <a:pt x="3831" y="4446"/>
                    <a:pt x="4368" y="4446"/>
                  </a:cubicBezTo>
                  <a:cubicBezTo>
                    <a:pt x="4451" y="4446"/>
                    <a:pt x="4539" y="4445"/>
                    <a:pt x="4633" y="4443"/>
                  </a:cubicBezTo>
                  <a:cubicBezTo>
                    <a:pt x="5351" y="4429"/>
                    <a:pt x="6202" y="4310"/>
                    <a:pt x="6202" y="4310"/>
                  </a:cubicBezTo>
                  <a:cubicBezTo>
                    <a:pt x="6202" y="4310"/>
                    <a:pt x="6258" y="3286"/>
                    <a:pt x="6258" y="2333"/>
                  </a:cubicBezTo>
                  <a:cubicBezTo>
                    <a:pt x="6258" y="1394"/>
                    <a:pt x="6156" y="32"/>
                    <a:pt x="6156" y="32"/>
                  </a:cubicBezTo>
                  <a:cubicBezTo>
                    <a:pt x="6156" y="32"/>
                    <a:pt x="4832" y="399"/>
                    <a:pt x="3724" y="399"/>
                  </a:cubicBezTo>
                  <a:cubicBezTo>
                    <a:pt x="3684" y="399"/>
                    <a:pt x="3645" y="399"/>
                    <a:pt x="3606" y="398"/>
                  </a:cubicBezTo>
                  <a:cubicBezTo>
                    <a:pt x="2477" y="352"/>
                    <a:pt x="500" y="1"/>
                    <a:pt x="500"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8" name="Google Shape;2617;p64">
              <a:extLst>
                <a:ext uri="{FF2B5EF4-FFF2-40B4-BE49-F238E27FC236}">
                  <a16:creationId xmlns:a16="http://schemas.microsoft.com/office/drawing/2014/main" id="{E400BDC5-9906-7524-325C-27F2F0A734F0}"/>
                </a:ext>
              </a:extLst>
            </p:cNvPr>
            <p:cNvSpPr/>
            <p:nvPr/>
          </p:nvSpPr>
          <p:spPr>
            <a:xfrm>
              <a:off x="2508750" y="2282075"/>
              <a:ext cx="141775" cy="160400"/>
            </a:xfrm>
            <a:custGeom>
              <a:avLst/>
              <a:gdLst/>
              <a:ahLst/>
              <a:cxnLst/>
              <a:rect l="l" t="t" r="r" b="b"/>
              <a:pathLst>
                <a:path w="5671" h="6416" extrusionOk="0">
                  <a:moveTo>
                    <a:pt x="1510" y="1"/>
                  </a:moveTo>
                  <a:cubicBezTo>
                    <a:pt x="782" y="1"/>
                    <a:pt x="264" y="143"/>
                    <a:pt x="264" y="143"/>
                  </a:cubicBezTo>
                  <a:cubicBezTo>
                    <a:pt x="264" y="143"/>
                    <a:pt x="426" y="449"/>
                    <a:pt x="468" y="1782"/>
                  </a:cubicBezTo>
                  <a:cubicBezTo>
                    <a:pt x="528" y="3115"/>
                    <a:pt x="0" y="5989"/>
                    <a:pt x="0" y="5989"/>
                  </a:cubicBezTo>
                  <a:cubicBezTo>
                    <a:pt x="0" y="5989"/>
                    <a:pt x="556" y="6253"/>
                    <a:pt x="2170" y="6387"/>
                  </a:cubicBezTo>
                  <a:cubicBezTo>
                    <a:pt x="2424" y="6407"/>
                    <a:pt x="2681" y="6416"/>
                    <a:pt x="2933" y="6416"/>
                  </a:cubicBezTo>
                  <a:cubicBezTo>
                    <a:pt x="4298" y="6416"/>
                    <a:pt x="5540" y="6165"/>
                    <a:pt x="5540" y="6165"/>
                  </a:cubicBezTo>
                  <a:cubicBezTo>
                    <a:pt x="5540" y="6165"/>
                    <a:pt x="5670" y="5226"/>
                    <a:pt x="5582" y="4114"/>
                  </a:cubicBezTo>
                  <a:cubicBezTo>
                    <a:pt x="5480" y="2999"/>
                    <a:pt x="5248" y="903"/>
                    <a:pt x="5027" y="639"/>
                  </a:cubicBezTo>
                  <a:cubicBezTo>
                    <a:pt x="4823" y="375"/>
                    <a:pt x="3929" y="245"/>
                    <a:pt x="3929" y="245"/>
                  </a:cubicBezTo>
                  <a:cubicBezTo>
                    <a:pt x="3929" y="245"/>
                    <a:pt x="3356" y="199"/>
                    <a:pt x="2272" y="55"/>
                  </a:cubicBezTo>
                  <a:cubicBezTo>
                    <a:pt x="2003" y="16"/>
                    <a:pt x="1745" y="1"/>
                    <a:pt x="1510" y="1"/>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9" name="Google Shape;2618;p64">
              <a:extLst>
                <a:ext uri="{FF2B5EF4-FFF2-40B4-BE49-F238E27FC236}">
                  <a16:creationId xmlns:a16="http://schemas.microsoft.com/office/drawing/2014/main" id="{C5B389B0-A9A9-A0D6-6E00-20E684B7CC0D}"/>
                </a:ext>
              </a:extLst>
            </p:cNvPr>
            <p:cNvSpPr/>
            <p:nvPr/>
          </p:nvSpPr>
          <p:spPr>
            <a:xfrm>
              <a:off x="2502150" y="2419300"/>
              <a:ext cx="148025" cy="30925"/>
            </a:xfrm>
            <a:custGeom>
              <a:avLst/>
              <a:gdLst/>
              <a:ahLst/>
              <a:cxnLst/>
              <a:rect l="l" t="t" r="r" b="b"/>
              <a:pathLst>
                <a:path w="5921" h="1237" extrusionOk="0">
                  <a:moveTo>
                    <a:pt x="74" y="1"/>
                  </a:moveTo>
                  <a:lnTo>
                    <a:pt x="0" y="778"/>
                  </a:lnTo>
                  <a:cubicBezTo>
                    <a:pt x="0" y="778"/>
                    <a:pt x="1596" y="1237"/>
                    <a:pt x="3256" y="1237"/>
                  </a:cubicBezTo>
                  <a:cubicBezTo>
                    <a:pt x="3352" y="1237"/>
                    <a:pt x="3449" y="1235"/>
                    <a:pt x="3546" y="1232"/>
                  </a:cubicBezTo>
                  <a:cubicBezTo>
                    <a:pt x="5291" y="1176"/>
                    <a:pt x="5920" y="986"/>
                    <a:pt x="5920" y="986"/>
                  </a:cubicBezTo>
                  <a:lnTo>
                    <a:pt x="5906" y="75"/>
                  </a:lnTo>
                  <a:cubicBezTo>
                    <a:pt x="5906" y="75"/>
                    <a:pt x="4881" y="311"/>
                    <a:pt x="3395" y="311"/>
                  </a:cubicBezTo>
                  <a:cubicBezTo>
                    <a:pt x="3353" y="311"/>
                    <a:pt x="3311" y="311"/>
                    <a:pt x="3268" y="310"/>
                  </a:cubicBezTo>
                  <a:cubicBezTo>
                    <a:pt x="1699" y="282"/>
                    <a:pt x="74" y="1"/>
                    <a:pt x="74"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0" name="Google Shape;2619;p64">
              <a:extLst>
                <a:ext uri="{FF2B5EF4-FFF2-40B4-BE49-F238E27FC236}">
                  <a16:creationId xmlns:a16="http://schemas.microsoft.com/office/drawing/2014/main" id="{EA6E3F4F-BC98-89EF-AED1-38696313EBD3}"/>
                </a:ext>
              </a:extLst>
            </p:cNvPr>
            <p:cNvSpPr/>
            <p:nvPr/>
          </p:nvSpPr>
          <p:spPr>
            <a:xfrm>
              <a:off x="2646550" y="2176300"/>
              <a:ext cx="109025" cy="155525"/>
            </a:xfrm>
            <a:custGeom>
              <a:avLst/>
              <a:gdLst/>
              <a:ahLst/>
              <a:cxnLst/>
              <a:rect l="l" t="t" r="r" b="b"/>
              <a:pathLst>
                <a:path w="4361" h="6221" extrusionOk="0">
                  <a:moveTo>
                    <a:pt x="3011" y="0"/>
                  </a:moveTo>
                  <a:cubicBezTo>
                    <a:pt x="2923" y="0"/>
                    <a:pt x="2798" y="110"/>
                    <a:pt x="2680" y="311"/>
                  </a:cubicBezTo>
                  <a:cubicBezTo>
                    <a:pt x="2519" y="593"/>
                    <a:pt x="2227" y="1514"/>
                    <a:pt x="2227" y="1514"/>
                  </a:cubicBezTo>
                  <a:cubicBezTo>
                    <a:pt x="2227" y="1514"/>
                    <a:pt x="2005" y="1339"/>
                    <a:pt x="1861" y="1279"/>
                  </a:cubicBezTo>
                  <a:cubicBezTo>
                    <a:pt x="1814" y="1258"/>
                    <a:pt x="1755" y="1248"/>
                    <a:pt x="1698" y="1248"/>
                  </a:cubicBezTo>
                  <a:cubicBezTo>
                    <a:pt x="1558" y="1248"/>
                    <a:pt x="1428" y="1314"/>
                    <a:pt x="1523" y="1472"/>
                  </a:cubicBezTo>
                  <a:cubicBezTo>
                    <a:pt x="1653" y="1690"/>
                    <a:pt x="2125" y="1982"/>
                    <a:pt x="2125" y="1982"/>
                  </a:cubicBezTo>
                  <a:cubicBezTo>
                    <a:pt x="2125" y="1982"/>
                    <a:pt x="2167" y="2380"/>
                    <a:pt x="1699" y="3301"/>
                  </a:cubicBezTo>
                  <a:cubicBezTo>
                    <a:pt x="1245" y="4226"/>
                    <a:pt x="0" y="4328"/>
                    <a:pt x="0" y="4328"/>
                  </a:cubicBezTo>
                  <a:lnTo>
                    <a:pt x="482" y="6221"/>
                  </a:lnTo>
                  <a:cubicBezTo>
                    <a:pt x="482" y="6221"/>
                    <a:pt x="1801" y="6203"/>
                    <a:pt x="2564" y="5194"/>
                  </a:cubicBezTo>
                  <a:cubicBezTo>
                    <a:pt x="3324" y="4181"/>
                    <a:pt x="3148" y="2102"/>
                    <a:pt x="3148" y="2102"/>
                  </a:cubicBezTo>
                  <a:cubicBezTo>
                    <a:pt x="3148" y="2102"/>
                    <a:pt x="4147" y="1736"/>
                    <a:pt x="4175" y="1500"/>
                  </a:cubicBezTo>
                  <a:cubicBezTo>
                    <a:pt x="4180" y="1428"/>
                    <a:pt x="4116" y="1402"/>
                    <a:pt x="4025" y="1402"/>
                  </a:cubicBezTo>
                  <a:cubicBezTo>
                    <a:pt x="3822" y="1402"/>
                    <a:pt x="3486" y="1528"/>
                    <a:pt x="3486" y="1528"/>
                  </a:cubicBezTo>
                  <a:cubicBezTo>
                    <a:pt x="3486" y="1528"/>
                    <a:pt x="3898" y="1251"/>
                    <a:pt x="4116" y="1047"/>
                  </a:cubicBezTo>
                  <a:cubicBezTo>
                    <a:pt x="4322" y="870"/>
                    <a:pt x="4361" y="678"/>
                    <a:pt x="4189" y="678"/>
                  </a:cubicBezTo>
                  <a:cubicBezTo>
                    <a:pt x="4176" y="678"/>
                    <a:pt x="4162" y="679"/>
                    <a:pt x="4147" y="681"/>
                  </a:cubicBezTo>
                  <a:cubicBezTo>
                    <a:pt x="3926" y="709"/>
                    <a:pt x="3254" y="1177"/>
                    <a:pt x="3254" y="1177"/>
                  </a:cubicBezTo>
                  <a:cubicBezTo>
                    <a:pt x="3254" y="1177"/>
                    <a:pt x="3620" y="737"/>
                    <a:pt x="3781" y="505"/>
                  </a:cubicBezTo>
                  <a:cubicBezTo>
                    <a:pt x="3942" y="277"/>
                    <a:pt x="3968" y="73"/>
                    <a:pt x="3827" y="73"/>
                  </a:cubicBezTo>
                  <a:cubicBezTo>
                    <a:pt x="3814" y="73"/>
                    <a:pt x="3798" y="75"/>
                    <a:pt x="3781" y="79"/>
                  </a:cubicBezTo>
                  <a:cubicBezTo>
                    <a:pt x="3574" y="107"/>
                    <a:pt x="2842" y="1001"/>
                    <a:pt x="2842" y="1001"/>
                  </a:cubicBezTo>
                  <a:cubicBezTo>
                    <a:pt x="2842" y="1001"/>
                    <a:pt x="2884" y="913"/>
                    <a:pt x="2958" y="681"/>
                  </a:cubicBezTo>
                  <a:cubicBezTo>
                    <a:pt x="3046" y="459"/>
                    <a:pt x="3148" y="181"/>
                    <a:pt x="3092" y="48"/>
                  </a:cubicBezTo>
                  <a:cubicBezTo>
                    <a:pt x="3072" y="16"/>
                    <a:pt x="3044" y="0"/>
                    <a:pt x="3011" y="0"/>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1" name="Google Shape;2620;p64">
              <a:extLst>
                <a:ext uri="{FF2B5EF4-FFF2-40B4-BE49-F238E27FC236}">
                  <a16:creationId xmlns:a16="http://schemas.microsoft.com/office/drawing/2014/main" id="{F2D2DF61-2200-CC7E-68E7-9CF9B0B76F88}"/>
                </a:ext>
              </a:extLst>
            </p:cNvPr>
            <p:cNvSpPr/>
            <p:nvPr/>
          </p:nvSpPr>
          <p:spPr>
            <a:xfrm>
              <a:off x="2602125" y="2276850"/>
              <a:ext cx="84725" cy="65975"/>
            </a:xfrm>
            <a:custGeom>
              <a:avLst/>
              <a:gdLst/>
              <a:ahLst/>
              <a:cxnLst/>
              <a:rect l="l" t="t" r="r" b="b"/>
              <a:pathLst>
                <a:path w="3389" h="2639" extrusionOk="0">
                  <a:moveTo>
                    <a:pt x="2671" y="0"/>
                  </a:moveTo>
                  <a:cubicBezTo>
                    <a:pt x="2671" y="0"/>
                    <a:pt x="2449" y="117"/>
                    <a:pt x="2055" y="204"/>
                  </a:cubicBezTo>
                  <a:cubicBezTo>
                    <a:pt x="1584" y="321"/>
                    <a:pt x="1425" y="292"/>
                    <a:pt x="954" y="380"/>
                  </a:cubicBezTo>
                  <a:cubicBezTo>
                    <a:pt x="500" y="454"/>
                    <a:pt x="1" y="528"/>
                    <a:pt x="1" y="528"/>
                  </a:cubicBezTo>
                  <a:cubicBezTo>
                    <a:pt x="338" y="644"/>
                    <a:pt x="1144" y="2639"/>
                    <a:pt x="1144" y="2639"/>
                  </a:cubicBezTo>
                  <a:cubicBezTo>
                    <a:pt x="1144" y="2639"/>
                    <a:pt x="1453" y="2639"/>
                    <a:pt x="2171" y="2505"/>
                  </a:cubicBezTo>
                  <a:cubicBezTo>
                    <a:pt x="2889" y="2375"/>
                    <a:pt x="3342" y="2125"/>
                    <a:pt x="3342" y="2125"/>
                  </a:cubicBezTo>
                  <a:cubicBezTo>
                    <a:pt x="3342" y="2125"/>
                    <a:pt x="3388" y="2037"/>
                    <a:pt x="3254" y="1274"/>
                  </a:cubicBezTo>
                  <a:cubicBezTo>
                    <a:pt x="3110" y="510"/>
                    <a:pt x="2671" y="0"/>
                    <a:pt x="2671" y="0"/>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2" name="Google Shape;2621;p64">
              <a:extLst>
                <a:ext uri="{FF2B5EF4-FFF2-40B4-BE49-F238E27FC236}">
                  <a16:creationId xmlns:a16="http://schemas.microsoft.com/office/drawing/2014/main" id="{585C0816-65B5-EAC3-EC0F-9C33361A951D}"/>
                </a:ext>
              </a:extLst>
            </p:cNvPr>
            <p:cNvSpPr/>
            <p:nvPr/>
          </p:nvSpPr>
          <p:spPr>
            <a:xfrm>
              <a:off x="2541025" y="2266200"/>
              <a:ext cx="96300" cy="65675"/>
            </a:xfrm>
            <a:custGeom>
              <a:avLst/>
              <a:gdLst/>
              <a:ahLst/>
              <a:cxnLst/>
              <a:rect l="l" t="t" r="r" b="b"/>
              <a:pathLst>
                <a:path w="3852" h="2627" extrusionOk="0">
                  <a:moveTo>
                    <a:pt x="746" y="1"/>
                  </a:moveTo>
                  <a:cubicBezTo>
                    <a:pt x="746" y="1"/>
                    <a:pt x="792" y="585"/>
                    <a:pt x="718" y="894"/>
                  </a:cubicBezTo>
                  <a:cubicBezTo>
                    <a:pt x="686" y="998"/>
                    <a:pt x="586" y="1032"/>
                    <a:pt x="470" y="1032"/>
                  </a:cubicBezTo>
                  <a:cubicBezTo>
                    <a:pt x="261" y="1032"/>
                    <a:pt x="0" y="922"/>
                    <a:pt x="0" y="922"/>
                  </a:cubicBezTo>
                  <a:lnTo>
                    <a:pt x="0" y="922"/>
                  </a:lnTo>
                  <a:cubicBezTo>
                    <a:pt x="0" y="922"/>
                    <a:pt x="56" y="1288"/>
                    <a:pt x="176" y="1524"/>
                  </a:cubicBezTo>
                  <a:cubicBezTo>
                    <a:pt x="268" y="1724"/>
                    <a:pt x="802" y="2627"/>
                    <a:pt x="1984" y="2627"/>
                  </a:cubicBezTo>
                  <a:cubicBezTo>
                    <a:pt x="2111" y="2627"/>
                    <a:pt x="2246" y="2616"/>
                    <a:pt x="2388" y="2593"/>
                  </a:cubicBezTo>
                  <a:cubicBezTo>
                    <a:pt x="3852" y="2343"/>
                    <a:pt x="3384" y="1218"/>
                    <a:pt x="3384" y="1218"/>
                  </a:cubicBezTo>
                  <a:cubicBezTo>
                    <a:pt x="3384" y="1218"/>
                    <a:pt x="2972" y="1172"/>
                    <a:pt x="2870" y="968"/>
                  </a:cubicBezTo>
                  <a:cubicBezTo>
                    <a:pt x="2782" y="761"/>
                    <a:pt x="2842" y="191"/>
                    <a:pt x="2842" y="191"/>
                  </a:cubicBezTo>
                  <a:lnTo>
                    <a:pt x="746" y="1"/>
                  </a:ln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3" name="Google Shape;2622;p64">
              <a:extLst>
                <a:ext uri="{FF2B5EF4-FFF2-40B4-BE49-F238E27FC236}">
                  <a16:creationId xmlns:a16="http://schemas.microsoft.com/office/drawing/2014/main" id="{552EFC78-1ED5-37F6-90D2-F1155C701A2B}"/>
                </a:ext>
              </a:extLst>
            </p:cNvPr>
            <p:cNvSpPr/>
            <p:nvPr/>
          </p:nvSpPr>
          <p:spPr>
            <a:xfrm>
              <a:off x="2559650" y="2266200"/>
              <a:ext cx="52450" cy="18325"/>
            </a:xfrm>
            <a:custGeom>
              <a:avLst/>
              <a:gdLst/>
              <a:ahLst/>
              <a:cxnLst/>
              <a:rect l="l" t="t" r="r" b="b"/>
              <a:pathLst>
                <a:path w="2098" h="733" extrusionOk="0">
                  <a:moveTo>
                    <a:pt x="2097" y="191"/>
                  </a:moveTo>
                  <a:cubicBezTo>
                    <a:pt x="2097" y="191"/>
                    <a:pt x="2069" y="483"/>
                    <a:pt x="2083" y="732"/>
                  </a:cubicBezTo>
                  <a:lnTo>
                    <a:pt x="2083" y="732"/>
                  </a:lnTo>
                  <a:cubicBezTo>
                    <a:pt x="2069" y="483"/>
                    <a:pt x="2097" y="191"/>
                    <a:pt x="2097" y="191"/>
                  </a:cubicBezTo>
                  <a:close/>
                  <a:moveTo>
                    <a:pt x="1" y="1"/>
                  </a:moveTo>
                  <a:cubicBezTo>
                    <a:pt x="1" y="15"/>
                    <a:pt x="15" y="293"/>
                    <a:pt x="1" y="557"/>
                  </a:cubicBezTo>
                  <a:lnTo>
                    <a:pt x="1" y="557"/>
                  </a:lnTo>
                  <a:cubicBezTo>
                    <a:pt x="15" y="293"/>
                    <a:pt x="1" y="15"/>
                    <a:pt x="1" y="1"/>
                  </a:cubicBezTo>
                  <a:close/>
                </a:path>
              </a:pathLst>
            </a:custGeom>
            <a:solidFill>
              <a:srgbClr val="D6504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4" name="Google Shape;2623;p64">
              <a:extLst>
                <a:ext uri="{FF2B5EF4-FFF2-40B4-BE49-F238E27FC236}">
                  <a16:creationId xmlns:a16="http://schemas.microsoft.com/office/drawing/2014/main" id="{F9282DB7-98BA-3799-DF4C-E8B7C46E4D32}"/>
                </a:ext>
              </a:extLst>
            </p:cNvPr>
            <p:cNvSpPr/>
            <p:nvPr/>
          </p:nvSpPr>
          <p:spPr>
            <a:xfrm>
              <a:off x="2559650" y="2266200"/>
              <a:ext cx="52450" cy="20525"/>
            </a:xfrm>
            <a:custGeom>
              <a:avLst/>
              <a:gdLst/>
              <a:ahLst/>
              <a:cxnLst/>
              <a:rect l="l" t="t" r="r" b="b"/>
              <a:pathLst>
                <a:path w="2098" h="821" extrusionOk="0">
                  <a:moveTo>
                    <a:pt x="1" y="1"/>
                  </a:moveTo>
                  <a:cubicBezTo>
                    <a:pt x="1" y="15"/>
                    <a:pt x="15" y="293"/>
                    <a:pt x="1" y="557"/>
                  </a:cubicBezTo>
                  <a:cubicBezTo>
                    <a:pt x="222" y="645"/>
                    <a:pt x="440" y="704"/>
                    <a:pt x="676" y="747"/>
                  </a:cubicBezTo>
                  <a:cubicBezTo>
                    <a:pt x="908" y="792"/>
                    <a:pt x="1144" y="820"/>
                    <a:pt x="1380" y="820"/>
                  </a:cubicBezTo>
                  <a:cubicBezTo>
                    <a:pt x="1612" y="820"/>
                    <a:pt x="1847" y="792"/>
                    <a:pt x="2083" y="732"/>
                  </a:cubicBezTo>
                  <a:cubicBezTo>
                    <a:pt x="2069" y="483"/>
                    <a:pt x="2097" y="191"/>
                    <a:pt x="2097" y="191"/>
                  </a:cubicBezTo>
                  <a:lnTo>
                    <a:pt x="1" y="1"/>
                  </a:lnTo>
                  <a:close/>
                </a:path>
              </a:pathLst>
            </a:custGeom>
            <a:solidFill>
              <a:srgbClr val="ECA99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5" name="Google Shape;2624;p64">
              <a:extLst>
                <a:ext uri="{FF2B5EF4-FFF2-40B4-BE49-F238E27FC236}">
                  <a16:creationId xmlns:a16="http://schemas.microsoft.com/office/drawing/2014/main" id="{9CF4C2B2-93C9-0825-E352-A641E09C906C}"/>
                </a:ext>
              </a:extLst>
            </p:cNvPr>
            <p:cNvSpPr/>
            <p:nvPr/>
          </p:nvSpPr>
          <p:spPr>
            <a:xfrm>
              <a:off x="2437675" y="2112000"/>
              <a:ext cx="78750" cy="115725"/>
            </a:xfrm>
            <a:custGeom>
              <a:avLst/>
              <a:gdLst/>
              <a:ahLst/>
              <a:cxnLst/>
              <a:rect l="l" t="t" r="r" b="b"/>
              <a:pathLst>
                <a:path w="3150" h="4629" extrusionOk="0">
                  <a:moveTo>
                    <a:pt x="1579" y="1"/>
                  </a:moveTo>
                  <a:cubicBezTo>
                    <a:pt x="840" y="1"/>
                    <a:pt x="345" y="746"/>
                    <a:pt x="455" y="1494"/>
                  </a:cubicBezTo>
                  <a:cubicBezTo>
                    <a:pt x="599" y="2416"/>
                    <a:pt x="1566" y="3457"/>
                    <a:pt x="1408" y="3721"/>
                  </a:cubicBezTo>
                  <a:cubicBezTo>
                    <a:pt x="1300" y="3881"/>
                    <a:pt x="1108" y="3935"/>
                    <a:pt x="899" y="3935"/>
                  </a:cubicBezTo>
                  <a:cubicBezTo>
                    <a:pt x="483" y="3935"/>
                    <a:pt x="1" y="3721"/>
                    <a:pt x="1" y="3721"/>
                  </a:cubicBezTo>
                  <a:lnTo>
                    <a:pt x="1" y="3721"/>
                  </a:lnTo>
                  <a:cubicBezTo>
                    <a:pt x="1" y="3721"/>
                    <a:pt x="188" y="4628"/>
                    <a:pt x="1394" y="4628"/>
                  </a:cubicBezTo>
                  <a:cubicBezTo>
                    <a:pt x="1403" y="4628"/>
                    <a:pt x="1413" y="4628"/>
                    <a:pt x="1422" y="4628"/>
                  </a:cubicBezTo>
                  <a:cubicBezTo>
                    <a:pt x="2653" y="4614"/>
                    <a:pt x="3149" y="3559"/>
                    <a:pt x="3149" y="3559"/>
                  </a:cubicBezTo>
                  <a:lnTo>
                    <a:pt x="3005" y="1814"/>
                  </a:lnTo>
                  <a:cubicBezTo>
                    <a:pt x="3005" y="1814"/>
                    <a:pt x="3093" y="555"/>
                    <a:pt x="2094" y="115"/>
                  </a:cubicBezTo>
                  <a:cubicBezTo>
                    <a:pt x="1913" y="36"/>
                    <a:pt x="1740" y="1"/>
                    <a:pt x="1579"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6" name="Google Shape;2625;p64">
              <a:extLst>
                <a:ext uri="{FF2B5EF4-FFF2-40B4-BE49-F238E27FC236}">
                  <a16:creationId xmlns:a16="http://schemas.microsoft.com/office/drawing/2014/main" id="{DE931DDC-EF13-B274-BDC6-F3F15A1A1C84}"/>
                </a:ext>
              </a:extLst>
            </p:cNvPr>
            <p:cNvSpPr/>
            <p:nvPr/>
          </p:nvSpPr>
          <p:spPr>
            <a:xfrm>
              <a:off x="2490000" y="2147500"/>
              <a:ext cx="26425" cy="76950"/>
            </a:xfrm>
            <a:custGeom>
              <a:avLst/>
              <a:gdLst/>
              <a:ahLst/>
              <a:cxnLst/>
              <a:rect l="l" t="t" r="r" b="b"/>
              <a:pathLst>
                <a:path w="1057" h="3078" extrusionOk="0">
                  <a:moveTo>
                    <a:pt x="880" y="0"/>
                  </a:moveTo>
                  <a:cubicBezTo>
                    <a:pt x="648" y="292"/>
                    <a:pt x="398" y="584"/>
                    <a:pt x="265" y="936"/>
                  </a:cubicBezTo>
                  <a:cubicBezTo>
                    <a:pt x="61" y="1449"/>
                    <a:pt x="121" y="2009"/>
                    <a:pt x="121" y="2550"/>
                  </a:cubicBezTo>
                  <a:cubicBezTo>
                    <a:pt x="121" y="2754"/>
                    <a:pt x="106" y="2930"/>
                    <a:pt x="1" y="3078"/>
                  </a:cubicBezTo>
                  <a:cubicBezTo>
                    <a:pt x="736" y="2800"/>
                    <a:pt x="1056" y="2139"/>
                    <a:pt x="1056" y="2139"/>
                  </a:cubicBezTo>
                  <a:lnTo>
                    <a:pt x="912" y="394"/>
                  </a:lnTo>
                  <a:cubicBezTo>
                    <a:pt x="912" y="394"/>
                    <a:pt x="912" y="232"/>
                    <a:pt x="880"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7" name="Google Shape;2626;p64">
              <a:extLst>
                <a:ext uri="{FF2B5EF4-FFF2-40B4-BE49-F238E27FC236}">
                  <a16:creationId xmlns:a16="http://schemas.microsoft.com/office/drawing/2014/main" id="{37810F31-14EE-01BA-0730-18DBB46C535D}"/>
                </a:ext>
              </a:extLst>
            </p:cNvPr>
            <p:cNvSpPr/>
            <p:nvPr/>
          </p:nvSpPr>
          <p:spPr>
            <a:xfrm>
              <a:off x="2634050" y="2107875"/>
              <a:ext cx="75475" cy="109050"/>
            </a:xfrm>
            <a:custGeom>
              <a:avLst/>
              <a:gdLst/>
              <a:ahLst/>
              <a:cxnLst/>
              <a:rect l="l" t="t" r="r" b="b"/>
              <a:pathLst>
                <a:path w="3019" h="4362" extrusionOk="0">
                  <a:moveTo>
                    <a:pt x="1677" y="1"/>
                  </a:moveTo>
                  <a:cubicBezTo>
                    <a:pt x="675" y="1"/>
                    <a:pt x="205" y="1423"/>
                    <a:pt x="205" y="1423"/>
                  </a:cubicBezTo>
                  <a:cubicBezTo>
                    <a:pt x="1" y="1891"/>
                    <a:pt x="454" y="3330"/>
                    <a:pt x="454" y="3330"/>
                  </a:cubicBezTo>
                  <a:cubicBezTo>
                    <a:pt x="454" y="3330"/>
                    <a:pt x="764" y="4002"/>
                    <a:pt x="1700" y="4280"/>
                  </a:cubicBezTo>
                  <a:cubicBezTo>
                    <a:pt x="1885" y="4338"/>
                    <a:pt x="2044" y="4361"/>
                    <a:pt x="2180" y="4361"/>
                  </a:cubicBezTo>
                  <a:cubicBezTo>
                    <a:pt x="2733" y="4361"/>
                    <a:pt x="2903" y="3974"/>
                    <a:pt x="2903" y="3974"/>
                  </a:cubicBezTo>
                  <a:lnTo>
                    <a:pt x="2903" y="3974"/>
                  </a:lnTo>
                  <a:cubicBezTo>
                    <a:pt x="2903" y="3974"/>
                    <a:pt x="2754" y="4012"/>
                    <a:pt x="2576" y="4012"/>
                  </a:cubicBezTo>
                  <a:cubicBezTo>
                    <a:pt x="2462" y="4012"/>
                    <a:pt x="2335" y="3996"/>
                    <a:pt x="2227" y="3945"/>
                  </a:cubicBezTo>
                  <a:cubicBezTo>
                    <a:pt x="1949" y="3812"/>
                    <a:pt x="2111" y="3330"/>
                    <a:pt x="2565" y="2479"/>
                  </a:cubicBezTo>
                  <a:cubicBezTo>
                    <a:pt x="3019" y="1627"/>
                    <a:pt x="3005" y="206"/>
                    <a:pt x="1861" y="16"/>
                  </a:cubicBezTo>
                  <a:cubicBezTo>
                    <a:pt x="1798" y="6"/>
                    <a:pt x="1737" y="1"/>
                    <a:pt x="1677"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8" name="Google Shape;2627;p64">
              <a:extLst>
                <a:ext uri="{FF2B5EF4-FFF2-40B4-BE49-F238E27FC236}">
                  <a16:creationId xmlns:a16="http://schemas.microsoft.com/office/drawing/2014/main" id="{12AF3ACB-50D5-A6B1-3363-C4E05E9E933F}"/>
                </a:ext>
              </a:extLst>
            </p:cNvPr>
            <p:cNvSpPr/>
            <p:nvPr/>
          </p:nvSpPr>
          <p:spPr>
            <a:xfrm>
              <a:off x="2634050" y="2129900"/>
              <a:ext cx="36700" cy="83225"/>
            </a:xfrm>
            <a:custGeom>
              <a:avLst/>
              <a:gdLst/>
              <a:ahLst/>
              <a:cxnLst/>
              <a:rect l="l" t="t" r="r" b="b"/>
              <a:pathLst>
                <a:path w="1468" h="3329" extrusionOk="0">
                  <a:moveTo>
                    <a:pt x="468" y="1"/>
                  </a:moveTo>
                  <a:cubicBezTo>
                    <a:pt x="293" y="293"/>
                    <a:pt x="205" y="542"/>
                    <a:pt x="205" y="542"/>
                  </a:cubicBezTo>
                  <a:cubicBezTo>
                    <a:pt x="1" y="1010"/>
                    <a:pt x="454" y="2449"/>
                    <a:pt x="454" y="2449"/>
                  </a:cubicBezTo>
                  <a:cubicBezTo>
                    <a:pt x="454" y="2449"/>
                    <a:pt x="704" y="3005"/>
                    <a:pt x="1467" y="3328"/>
                  </a:cubicBezTo>
                  <a:cubicBezTo>
                    <a:pt x="1394" y="3180"/>
                    <a:pt x="1348" y="3019"/>
                    <a:pt x="1334" y="2843"/>
                  </a:cubicBezTo>
                  <a:cubicBezTo>
                    <a:pt x="1292" y="2255"/>
                    <a:pt x="1467" y="1686"/>
                    <a:pt x="1320" y="1112"/>
                  </a:cubicBezTo>
                  <a:cubicBezTo>
                    <a:pt x="1172" y="616"/>
                    <a:pt x="866" y="279"/>
                    <a:pt x="46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9" name="Google Shape;2628;p64">
              <a:extLst>
                <a:ext uri="{FF2B5EF4-FFF2-40B4-BE49-F238E27FC236}">
                  <a16:creationId xmlns:a16="http://schemas.microsoft.com/office/drawing/2014/main" id="{313454DD-4334-E497-D0F6-97CFE2739D7F}"/>
                </a:ext>
              </a:extLst>
            </p:cNvPr>
            <p:cNvSpPr/>
            <p:nvPr/>
          </p:nvSpPr>
          <p:spPr>
            <a:xfrm>
              <a:off x="2489650" y="2124375"/>
              <a:ext cx="33000" cy="41075"/>
            </a:xfrm>
            <a:custGeom>
              <a:avLst/>
              <a:gdLst/>
              <a:ahLst/>
              <a:cxnLst/>
              <a:rect l="l" t="t" r="r" b="b"/>
              <a:pathLst>
                <a:path w="1320" h="1643" extrusionOk="0">
                  <a:moveTo>
                    <a:pt x="1028" y="0"/>
                  </a:moveTo>
                  <a:cubicBezTo>
                    <a:pt x="866" y="278"/>
                    <a:pt x="778" y="689"/>
                    <a:pt x="824" y="1087"/>
                  </a:cubicBezTo>
                  <a:cubicBezTo>
                    <a:pt x="605" y="936"/>
                    <a:pt x="337" y="850"/>
                    <a:pt x="63" y="850"/>
                  </a:cubicBezTo>
                  <a:cubicBezTo>
                    <a:pt x="42" y="850"/>
                    <a:pt x="21" y="850"/>
                    <a:pt x="1" y="851"/>
                  </a:cubicBezTo>
                  <a:cubicBezTo>
                    <a:pt x="47" y="1129"/>
                    <a:pt x="163" y="1365"/>
                    <a:pt x="690" y="1643"/>
                  </a:cubicBezTo>
                  <a:cubicBezTo>
                    <a:pt x="866" y="1421"/>
                    <a:pt x="1042" y="1203"/>
                    <a:pt x="1218" y="967"/>
                  </a:cubicBezTo>
                  <a:lnTo>
                    <a:pt x="1232" y="1013"/>
                  </a:lnTo>
                  <a:cubicBezTo>
                    <a:pt x="1320" y="749"/>
                    <a:pt x="1204" y="208"/>
                    <a:pt x="1028"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0" name="Google Shape;2629;p64">
              <a:extLst>
                <a:ext uri="{FF2B5EF4-FFF2-40B4-BE49-F238E27FC236}">
                  <a16:creationId xmlns:a16="http://schemas.microsoft.com/office/drawing/2014/main" id="{5FA5811E-6E2E-E1CD-9CD4-33C043D22CB6}"/>
                </a:ext>
              </a:extLst>
            </p:cNvPr>
            <p:cNvSpPr/>
            <p:nvPr/>
          </p:nvSpPr>
          <p:spPr>
            <a:xfrm>
              <a:off x="2636950" y="2109325"/>
              <a:ext cx="32650" cy="41800"/>
            </a:xfrm>
            <a:custGeom>
              <a:avLst/>
              <a:gdLst/>
              <a:ahLst/>
              <a:cxnLst/>
              <a:rect l="l" t="t" r="r" b="b"/>
              <a:pathLst>
                <a:path w="1306" h="1672" extrusionOk="0">
                  <a:moveTo>
                    <a:pt x="352" y="1"/>
                  </a:moveTo>
                  <a:cubicBezTo>
                    <a:pt x="148" y="194"/>
                    <a:pt x="1" y="722"/>
                    <a:pt x="60" y="985"/>
                  </a:cubicBezTo>
                  <a:lnTo>
                    <a:pt x="75" y="954"/>
                  </a:lnTo>
                  <a:cubicBezTo>
                    <a:pt x="236" y="1189"/>
                    <a:pt x="384" y="1425"/>
                    <a:pt x="528" y="1671"/>
                  </a:cubicBezTo>
                  <a:cubicBezTo>
                    <a:pt x="1088" y="1439"/>
                    <a:pt x="1232" y="1218"/>
                    <a:pt x="1306" y="954"/>
                  </a:cubicBezTo>
                  <a:cubicBezTo>
                    <a:pt x="1242" y="945"/>
                    <a:pt x="1177" y="940"/>
                    <a:pt x="1113" y="940"/>
                  </a:cubicBezTo>
                  <a:cubicBezTo>
                    <a:pt x="886" y="940"/>
                    <a:pt x="660" y="997"/>
                    <a:pt x="454" y="1102"/>
                  </a:cubicBezTo>
                  <a:cubicBezTo>
                    <a:pt x="528" y="722"/>
                    <a:pt x="500" y="296"/>
                    <a:pt x="352"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1" name="Google Shape;2630;p64">
              <a:extLst>
                <a:ext uri="{FF2B5EF4-FFF2-40B4-BE49-F238E27FC236}">
                  <a16:creationId xmlns:a16="http://schemas.microsoft.com/office/drawing/2014/main" id="{F8317D9C-6CF5-D802-BC65-BEEA7E414784}"/>
                </a:ext>
              </a:extLst>
            </p:cNvPr>
            <p:cNvSpPr/>
            <p:nvPr/>
          </p:nvSpPr>
          <p:spPr>
            <a:xfrm>
              <a:off x="2482700" y="2197375"/>
              <a:ext cx="34150" cy="23475"/>
            </a:xfrm>
            <a:custGeom>
              <a:avLst/>
              <a:gdLst/>
              <a:ahLst/>
              <a:cxnLst/>
              <a:rect l="l" t="t" r="r" b="b"/>
              <a:pathLst>
                <a:path w="1366" h="939" extrusionOk="0">
                  <a:moveTo>
                    <a:pt x="471" y="0"/>
                  </a:moveTo>
                  <a:cubicBezTo>
                    <a:pt x="430" y="0"/>
                    <a:pt x="390" y="5"/>
                    <a:pt x="353" y="14"/>
                  </a:cubicBezTo>
                  <a:cubicBezTo>
                    <a:pt x="205" y="56"/>
                    <a:pt x="103" y="158"/>
                    <a:pt x="47" y="292"/>
                  </a:cubicBezTo>
                  <a:cubicBezTo>
                    <a:pt x="1" y="422"/>
                    <a:pt x="29" y="569"/>
                    <a:pt x="117" y="685"/>
                  </a:cubicBezTo>
                  <a:cubicBezTo>
                    <a:pt x="163" y="745"/>
                    <a:pt x="223" y="788"/>
                    <a:pt x="279" y="819"/>
                  </a:cubicBezTo>
                  <a:cubicBezTo>
                    <a:pt x="414" y="897"/>
                    <a:pt x="571" y="938"/>
                    <a:pt x="726" y="938"/>
                  </a:cubicBezTo>
                  <a:cubicBezTo>
                    <a:pt x="857" y="938"/>
                    <a:pt x="987" y="909"/>
                    <a:pt x="1102" y="847"/>
                  </a:cubicBezTo>
                  <a:cubicBezTo>
                    <a:pt x="1158" y="805"/>
                    <a:pt x="1218" y="759"/>
                    <a:pt x="1260" y="700"/>
                  </a:cubicBezTo>
                  <a:cubicBezTo>
                    <a:pt x="1366" y="583"/>
                    <a:pt x="1366" y="394"/>
                    <a:pt x="1278" y="277"/>
                  </a:cubicBezTo>
                  <a:lnTo>
                    <a:pt x="1278" y="277"/>
                  </a:lnTo>
                  <a:lnTo>
                    <a:pt x="1306" y="394"/>
                  </a:lnTo>
                  <a:cubicBezTo>
                    <a:pt x="1172" y="144"/>
                    <a:pt x="866" y="42"/>
                    <a:pt x="588" y="14"/>
                  </a:cubicBezTo>
                  <a:cubicBezTo>
                    <a:pt x="551" y="5"/>
                    <a:pt x="511" y="0"/>
                    <a:pt x="471" y="0"/>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2" name="Google Shape;2631;p64">
              <a:extLst>
                <a:ext uri="{FF2B5EF4-FFF2-40B4-BE49-F238E27FC236}">
                  <a16:creationId xmlns:a16="http://schemas.microsoft.com/office/drawing/2014/main" id="{237ADE82-7B14-B7B1-EEE1-7C63E4AF89CA}"/>
                </a:ext>
              </a:extLst>
            </p:cNvPr>
            <p:cNvSpPr/>
            <p:nvPr/>
          </p:nvSpPr>
          <p:spPr>
            <a:xfrm>
              <a:off x="2657525" y="2195600"/>
              <a:ext cx="28975" cy="19850"/>
            </a:xfrm>
            <a:custGeom>
              <a:avLst/>
              <a:gdLst/>
              <a:ahLst/>
              <a:cxnLst/>
              <a:rect l="l" t="t" r="r" b="b"/>
              <a:pathLst>
                <a:path w="1159" h="794" extrusionOk="0">
                  <a:moveTo>
                    <a:pt x="526" y="1"/>
                  </a:moveTo>
                  <a:cubicBezTo>
                    <a:pt x="343" y="1"/>
                    <a:pt x="162" y="46"/>
                    <a:pt x="1" y="127"/>
                  </a:cubicBezTo>
                  <a:lnTo>
                    <a:pt x="43" y="187"/>
                  </a:lnTo>
                  <a:cubicBezTo>
                    <a:pt x="71" y="261"/>
                    <a:pt x="71" y="348"/>
                    <a:pt x="103" y="419"/>
                  </a:cubicBezTo>
                  <a:cubicBezTo>
                    <a:pt x="145" y="626"/>
                    <a:pt x="321" y="788"/>
                    <a:pt x="528" y="788"/>
                  </a:cubicBezTo>
                  <a:cubicBezTo>
                    <a:pt x="545" y="792"/>
                    <a:pt x="561" y="794"/>
                    <a:pt x="578" y="794"/>
                  </a:cubicBezTo>
                  <a:cubicBezTo>
                    <a:pt x="620" y="794"/>
                    <a:pt x="666" y="783"/>
                    <a:pt x="718" y="771"/>
                  </a:cubicBezTo>
                  <a:cubicBezTo>
                    <a:pt x="806" y="742"/>
                    <a:pt x="894" y="728"/>
                    <a:pt x="968" y="669"/>
                  </a:cubicBezTo>
                  <a:cubicBezTo>
                    <a:pt x="1038" y="626"/>
                    <a:pt x="1112" y="552"/>
                    <a:pt x="1126" y="465"/>
                  </a:cubicBezTo>
                  <a:cubicBezTo>
                    <a:pt x="1158" y="348"/>
                    <a:pt x="1098" y="215"/>
                    <a:pt x="996" y="141"/>
                  </a:cubicBezTo>
                  <a:cubicBezTo>
                    <a:pt x="908" y="53"/>
                    <a:pt x="792" y="25"/>
                    <a:pt x="673" y="11"/>
                  </a:cubicBezTo>
                  <a:cubicBezTo>
                    <a:pt x="624" y="4"/>
                    <a:pt x="575" y="1"/>
                    <a:pt x="526" y="1"/>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3" name="Google Shape;2632;p64">
              <a:extLst>
                <a:ext uri="{FF2B5EF4-FFF2-40B4-BE49-F238E27FC236}">
                  <a16:creationId xmlns:a16="http://schemas.microsoft.com/office/drawing/2014/main" id="{9AAEA8C8-6078-7EE0-F63F-938E43EC1EE7}"/>
                </a:ext>
              </a:extLst>
            </p:cNvPr>
            <p:cNvSpPr/>
            <p:nvPr/>
          </p:nvSpPr>
          <p:spPr>
            <a:xfrm>
              <a:off x="2506900" y="2133425"/>
              <a:ext cx="158300" cy="144975"/>
            </a:xfrm>
            <a:custGeom>
              <a:avLst/>
              <a:gdLst/>
              <a:ahLst/>
              <a:cxnLst/>
              <a:rect l="l" t="t" r="r" b="b"/>
              <a:pathLst>
                <a:path w="6332" h="5799" extrusionOk="0">
                  <a:moveTo>
                    <a:pt x="3513" y="0"/>
                  </a:moveTo>
                  <a:cubicBezTo>
                    <a:pt x="3392" y="0"/>
                    <a:pt x="3268" y="7"/>
                    <a:pt x="3138" y="21"/>
                  </a:cubicBezTo>
                  <a:cubicBezTo>
                    <a:pt x="2301" y="109"/>
                    <a:pt x="1481" y="342"/>
                    <a:pt x="908" y="827"/>
                  </a:cubicBezTo>
                  <a:cubicBezTo>
                    <a:pt x="380" y="1281"/>
                    <a:pt x="162" y="1851"/>
                    <a:pt x="148" y="2466"/>
                  </a:cubicBezTo>
                  <a:cubicBezTo>
                    <a:pt x="134" y="2966"/>
                    <a:pt x="0" y="3201"/>
                    <a:pt x="60" y="3697"/>
                  </a:cubicBezTo>
                  <a:cubicBezTo>
                    <a:pt x="88" y="3961"/>
                    <a:pt x="88" y="4211"/>
                    <a:pt x="222" y="4446"/>
                  </a:cubicBezTo>
                  <a:cubicBezTo>
                    <a:pt x="808" y="5497"/>
                    <a:pt x="2359" y="5799"/>
                    <a:pt x="3646" y="5799"/>
                  </a:cubicBezTo>
                  <a:cubicBezTo>
                    <a:pt x="3742" y="5799"/>
                    <a:pt x="3837" y="5797"/>
                    <a:pt x="3929" y="5794"/>
                  </a:cubicBezTo>
                  <a:cubicBezTo>
                    <a:pt x="4323" y="5780"/>
                    <a:pt x="4883" y="5692"/>
                    <a:pt x="5234" y="5562"/>
                  </a:cubicBezTo>
                  <a:cubicBezTo>
                    <a:pt x="6332" y="5164"/>
                    <a:pt x="6304" y="3697"/>
                    <a:pt x="6184" y="3433"/>
                  </a:cubicBezTo>
                  <a:cubicBezTo>
                    <a:pt x="6068" y="3141"/>
                    <a:pt x="6096" y="2730"/>
                    <a:pt x="6142" y="2438"/>
                  </a:cubicBezTo>
                  <a:cubicBezTo>
                    <a:pt x="6244" y="1836"/>
                    <a:pt x="6230" y="1165"/>
                    <a:pt x="5716" y="693"/>
                  </a:cubicBezTo>
                  <a:cubicBezTo>
                    <a:pt x="5438" y="444"/>
                    <a:pt x="5041" y="285"/>
                    <a:pt x="4633" y="166"/>
                  </a:cubicBezTo>
                  <a:cubicBezTo>
                    <a:pt x="4243" y="67"/>
                    <a:pt x="3895" y="0"/>
                    <a:pt x="3513" y="0"/>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4" name="Google Shape;2633;p64">
              <a:extLst>
                <a:ext uri="{FF2B5EF4-FFF2-40B4-BE49-F238E27FC236}">
                  <a16:creationId xmlns:a16="http://schemas.microsoft.com/office/drawing/2014/main" id="{703D208C-C566-395B-CC99-FEF25466A45C}"/>
                </a:ext>
              </a:extLst>
            </p:cNvPr>
            <p:cNvSpPr/>
            <p:nvPr/>
          </p:nvSpPr>
          <p:spPr>
            <a:xfrm>
              <a:off x="2588325" y="2198050"/>
              <a:ext cx="27450" cy="21525"/>
            </a:xfrm>
            <a:custGeom>
              <a:avLst/>
              <a:gdLst/>
              <a:ahLst/>
              <a:cxnLst/>
              <a:rect l="l" t="t" r="r" b="b"/>
              <a:pathLst>
                <a:path w="1098" h="861" extrusionOk="0">
                  <a:moveTo>
                    <a:pt x="335" y="1"/>
                  </a:moveTo>
                  <a:cubicBezTo>
                    <a:pt x="321" y="15"/>
                    <a:pt x="289" y="15"/>
                    <a:pt x="275" y="29"/>
                  </a:cubicBezTo>
                  <a:cubicBezTo>
                    <a:pt x="275" y="103"/>
                    <a:pt x="289" y="191"/>
                    <a:pt x="349" y="233"/>
                  </a:cubicBezTo>
                  <a:cubicBezTo>
                    <a:pt x="420" y="291"/>
                    <a:pt x="284" y="748"/>
                    <a:pt x="90" y="748"/>
                  </a:cubicBezTo>
                  <a:cubicBezTo>
                    <a:pt x="84" y="748"/>
                    <a:pt x="77" y="747"/>
                    <a:pt x="71" y="746"/>
                  </a:cubicBezTo>
                  <a:cubicBezTo>
                    <a:pt x="67" y="745"/>
                    <a:pt x="63" y="745"/>
                    <a:pt x="59" y="745"/>
                  </a:cubicBezTo>
                  <a:cubicBezTo>
                    <a:pt x="21" y="745"/>
                    <a:pt x="1" y="807"/>
                    <a:pt x="43" y="820"/>
                  </a:cubicBezTo>
                  <a:cubicBezTo>
                    <a:pt x="120" y="844"/>
                    <a:pt x="253" y="861"/>
                    <a:pt x="400" y="861"/>
                  </a:cubicBezTo>
                  <a:cubicBezTo>
                    <a:pt x="718" y="861"/>
                    <a:pt x="1098" y="779"/>
                    <a:pt x="1098" y="497"/>
                  </a:cubicBezTo>
                  <a:cubicBezTo>
                    <a:pt x="1080" y="219"/>
                    <a:pt x="700" y="250"/>
                    <a:pt x="511" y="219"/>
                  </a:cubicBezTo>
                  <a:cubicBezTo>
                    <a:pt x="496" y="219"/>
                    <a:pt x="465" y="205"/>
                    <a:pt x="437" y="191"/>
                  </a:cubicBezTo>
                  <a:cubicBezTo>
                    <a:pt x="363" y="163"/>
                    <a:pt x="349" y="89"/>
                    <a:pt x="335" y="1"/>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5" name="Google Shape;2634;p64">
              <a:extLst>
                <a:ext uri="{FF2B5EF4-FFF2-40B4-BE49-F238E27FC236}">
                  <a16:creationId xmlns:a16="http://schemas.microsoft.com/office/drawing/2014/main" id="{CF535249-67B1-0B25-23F8-034846D0047B}"/>
                </a:ext>
              </a:extLst>
            </p:cNvPr>
            <p:cNvSpPr/>
            <p:nvPr/>
          </p:nvSpPr>
          <p:spPr>
            <a:xfrm>
              <a:off x="2612075" y="2283300"/>
              <a:ext cx="47675" cy="117400"/>
            </a:xfrm>
            <a:custGeom>
              <a:avLst/>
              <a:gdLst/>
              <a:ahLst/>
              <a:cxnLst/>
              <a:rect l="l" t="t" r="r" b="b"/>
              <a:pathLst>
                <a:path w="1907" h="4696" extrusionOk="0">
                  <a:moveTo>
                    <a:pt x="384" y="1"/>
                  </a:moveTo>
                  <a:cubicBezTo>
                    <a:pt x="0" y="1"/>
                    <a:pt x="0" y="210"/>
                    <a:pt x="0" y="210"/>
                  </a:cubicBezTo>
                  <a:cubicBezTo>
                    <a:pt x="0" y="210"/>
                    <a:pt x="380" y="724"/>
                    <a:pt x="922" y="2349"/>
                  </a:cubicBezTo>
                  <a:cubicBezTo>
                    <a:pt x="1274" y="3436"/>
                    <a:pt x="1467" y="4695"/>
                    <a:pt x="1467" y="4695"/>
                  </a:cubicBezTo>
                  <a:cubicBezTo>
                    <a:pt x="1467" y="4695"/>
                    <a:pt x="1787" y="4505"/>
                    <a:pt x="1847" y="3700"/>
                  </a:cubicBezTo>
                  <a:cubicBezTo>
                    <a:pt x="1907" y="2877"/>
                    <a:pt x="1745" y="2423"/>
                    <a:pt x="1509" y="1645"/>
                  </a:cubicBezTo>
                  <a:cubicBezTo>
                    <a:pt x="1260" y="854"/>
                    <a:pt x="851" y="34"/>
                    <a:pt x="500" y="6"/>
                  </a:cubicBezTo>
                  <a:cubicBezTo>
                    <a:pt x="458" y="2"/>
                    <a:pt x="419" y="1"/>
                    <a:pt x="384"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6" name="Google Shape;2635;p64">
              <a:extLst>
                <a:ext uri="{FF2B5EF4-FFF2-40B4-BE49-F238E27FC236}">
                  <a16:creationId xmlns:a16="http://schemas.microsoft.com/office/drawing/2014/main" id="{0E2288A6-EE35-E79D-F729-1C02AD20921C}"/>
                </a:ext>
              </a:extLst>
            </p:cNvPr>
            <p:cNvSpPr/>
            <p:nvPr/>
          </p:nvSpPr>
          <p:spPr>
            <a:xfrm>
              <a:off x="2516825" y="2279375"/>
              <a:ext cx="31525" cy="151250"/>
            </a:xfrm>
            <a:custGeom>
              <a:avLst/>
              <a:gdLst/>
              <a:ahLst/>
              <a:cxnLst/>
              <a:rect l="l" t="t" r="r" b="b"/>
              <a:pathLst>
                <a:path w="1261" h="6050" extrusionOk="0">
                  <a:moveTo>
                    <a:pt x="622" y="0"/>
                  </a:moveTo>
                  <a:cubicBezTo>
                    <a:pt x="574" y="0"/>
                    <a:pt x="519" y="5"/>
                    <a:pt x="455" y="16"/>
                  </a:cubicBezTo>
                  <a:cubicBezTo>
                    <a:pt x="103" y="89"/>
                    <a:pt x="71" y="191"/>
                    <a:pt x="71" y="191"/>
                  </a:cubicBezTo>
                  <a:cubicBezTo>
                    <a:pt x="71" y="191"/>
                    <a:pt x="279" y="997"/>
                    <a:pt x="307" y="2362"/>
                  </a:cubicBezTo>
                  <a:cubicBezTo>
                    <a:pt x="353" y="3723"/>
                    <a:pt x="71" y="4529"/>
                    <a:pt x="71" y="4529"/>
                  </a:cubicBezTo>
                  <a:lnTo>
                    <a:pt x="1" y="6009"/>
                  </a:lnTo>
                  <a:cubicBezTo>
                    <a:pt x="1" y="6009"/>
                    <a:pt x="85" y="6049"/>
                    <a:pt x="204" y="6049"/>
                  </a:cubicBezTo>
                  <a:cubicBezTo>
                    <a:pt x="375" y="6049"/>
                    <a:pt x="618" y="5967"/>
                    <a:pt x="792" y="5570"/>
                  </a:cubicBezTo>
                  <a:cubicBezTo>
                    <a:pt x="1070" y="4912"/>
                    <a:pt x="1232" y="3593"/>
                    <a:pt x="1246" y="2815"/>
                  </a:cubicBezTo>
                  <a:cubicBezTo>
                    <a:pt x="1260" y="1922"/>
                    <a:pt x="1172" y="1219"/>
                    <a:pt x="1084" y="747"/>
                  </a:cubicBezTo>
                  <a:cubicBezTo>
                    <a:pt x="1024" y="427"/>
                    <a:pt x="894" y="89"/>
                    <a:pt x="894" y="89"/>
                  </a:cubicBezTo>
                  <a:cubicBezTo>
                    <a:pt x="894" y="89"/>
                    <a:pt x="835" y="0"/>
                    <a:pt x="622"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7" name="Google Shape;2636;p64">
              <a:extLst>
                <a:ext uri="{FF2B5EF4-FFF2-40B4-BE49-F238E27FC236}">
                  <a16:creationId xmlns:a16="http://schemas.microsoft.com/office/drawing/2014/main" id="{F047339D-2746-4422-49FA-8C6068F4CD40}"/>
                </a:ext>
              </a:extLst>
            </p:cNvPr>
            <p:cNvSpPr/>
            <p:nvPr/>
          </p:nvSpPr>
          <p:spPr>
            <a:xfrm>
              <a:off x="2436200" y="2375350"/>
              <a:ext cx="136325" cy="104475"/>
            </a:xfrm>
            <a:custGeom>
              <a:avLst/>
              <a:gdLst/>
              <a:ahLst/>
              <a:cxnLst/>
              <a:rect l="l" t="t" r="r" b="b"/>
              <a:pathLst>
                <a:path w="5453" h="4179" extrusionOk="0">
                  <a:moveTo>
                    <a:pt x="190" y="0"/>
                  </a:moveTo>
                  <a:cubicBezTo>
                    <a:pt x="88" y="0"/>
                    <a:pt x="0" y="88"/>
                    <a:pt x="14" y="208"/>
                  </a:cubicBezTo>
                  <a:lnTo>
                    <a:pt x="528" y="3901"/>
                  </a:lnTo>
                  <a:cubicBezTo>
                    <a:pt x="542" y="3989"/>
                    <a:pt x="616" y="4045"/>
                    <a:pt x="704" y="4045"/>
                  </a:cubicBezTo>
                  <a:lnTo>
                    <a:pt x="5262" y="4179"/>
                  </a:lnTo>
                  <a:cubicBezTo>
                    <a:pt x="5364" y="4179"/>
                    <a:pt x="5452" y="4105"/>
                    <a:pt x="5438" y="3989"/>
                  </a:cubicBezTo>
                  <a:lnTo>
                    <a:pt x="5336" y="338"/>
                  </a:lnTo>
                  <a:cubicBezTo>
                    <a:pt x="5336" y="250"/>
                    <a:pt x="5262" y="162"/>
                    <a:pt x="5160" y="162"/>
                  </a:cubicBezTo>
                  <a:lnTo>
                    <a:pt x="190"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8" name="Google Shape;2637;p64">
              <a:extLst>
                <a:ext uri="{FF2B5EF4-FFF2-40B4-BE49-F238E27FC236}">
                  <a16:creationId xmlns:a16="http://schemas.microsoft.com/office/drawing/2014/main" id="{82DD7753-B061-0DBC-F8C2-36E87D02C98C}"/>
                </a:ext>
              </a:extLst>
            </p:cNvPr>
            <p:cNvSpPr/>
            <p:nvPr/>
          </p:nvSpPr>
          <p:spPr>
            <a:xfrm>
              <a:off x="2506075" y="2378325"/>
              <a:ext cx="69250" cy="57700"/>
            </a:xfrm>
            <a:custGeom>
              <a:avLst/>
              <a:gdLst/>
              <a:ahLst/>
              <a:cxnLst/>
              <a:rect l="l" t="t" r="r" b="b"/>
              <a:pathLst>
                <a:path w="2770" h="2308" extrusionOk="0">
                  <a:moveTo>
                    <a:pt x="62" y="0"/>
                  </a:moveTo>
                  <a:cubicBezTo>
                    <a:pt x="27" y="0"/>
                    <a:pt x="0" y="53"/>
                    <a:pt x="33" y="89"/>
                  </a:cubicBezTo>
                  <a:cubicBezTo>
                    <a:pt x="459" y="514"/>
                    <a:pt x="941" y="880"/>
                    <a:pt x="1412" y="1260"/>
                  </a:cubicBezTo>
                  <a:cubicBezTo>
                    <a:pt x="1838" y="1612"/>
                    <a:pt x="2232" y="1992"/>
                    <a:pt x="2685" y="2301"/>
                  </a:cubicBezTo>
                  <a:cubicBezTo>
                    <a:pt x="2693" y="2306"/>
                    <a:pt x="2700" y="2307"/>
                    <a:pt x="2706" y="2307"/>
                  </a:cubicBezTo>
                  <a:cubicBezTo>
                    <a:pt x="2743" y="2307"/>
                    <a:pt x="2769" y="2251"/>
                    <a:pt x="2745" y="2227"/>
                  </a:cubicBezTo>
                  <a:cubicBezTo>
                    <a:pt x="2320" y="1802"/>
                    <a:pt x="1820" y="1436"/>
                    <a:pt x="1366" y="1056"/>
                  </a:cubicBezTo>
                  <a:cubicBezTo>
                    <a:pt x="958" y="704"/>
                    <a:pt x="547" y="321"/>
                    <a:pt x="93" y="15"/>
                  </a:cubicBezTo>
                  <a:cubicBezTo>
                    <a:pt x="83" y="5"/>
                    <a:pt x="72" y="0"/>
                    <a:pt x="62"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9" name="Google Shape;2638;p64">
              <a:extLst>
                <a:ext uri="{FF2B5EF4-FFF2-40B4-BE49-F238E27FC236}">
                  <a16:creationId xmlns:a16="http://schemas.microsoft.com/office/drawing/2014/main" id="{E94453A5-1330-2CA1-8EFB-B026DC6C0232}"/>
                </a:ext>
              </a:extLst>
            </p:cNvPr>
            <p:cNvSpPr/>
            <p:nvPr/>
          </p:nvSpPr>
          <p:spPr>
            <a:xfrm>
              <a:off x="2439675" y="2377325"/>
              <a:ext cx="58300" cy="52975"/>
            </a:xfrm>
            <a:custGeom>
              <a:avLst/>
              <a:gdLst/>
              <a:ahLst/>
              <a:cxnLst/>
              <a:rect l="l" t="t" r="r" b="b"/>
              <a:pathLst>
                <a:path w="2332" h="2119" extrusionOk="0">
                  <a:moveTo>
                    <a:pt x="2278" y="0"/>
                  </a:moveTo>
                  <a:cubicBezTo>
                    <a:pt x="2269" y="0"/>
                    <a:pt x="2259" y="3"/>
                    <a:pt x="2250" y="9"/>
                  </a:cubicBezTo>
                  <a:cubicBezTo>
                    <a:pt x="1856" y="319"/>
                    <a:pt x="1504" y="656"/>
                    <a:pt x="1135" y="994"/>
                  </a:cubicBezTo>
                  <a:cubicBezTo>
                    <a:pt x="769" y="1314"/>
                    <a:pt x="361" y="1638"/>
                    <a:pt x="37" y="2003"/>
                  </a:cubicBezTo>
                  <a:cubicBezTo>
                    <a:pt x="0" y="2052"/>
                    <a:pt x="32" y="2118"/>
                    <a:pt x="77" y="2118"/>
                  </a:cubicBezTo>
                  <a:cubicBezTo>
                    <a:pt x="88" y="2118"/>
                    <a:pt x="99" y="2114"/>
                    <a:pt x="111" y="2105"/>
                  </a:cubicBezTo>
                  <a:cubicBezTo>
                    <a:pt x="505" y="1842"/>
                    <a:pt x="843" y="1476"/>
                    <a:pt x="1180" y="1170"/>
                  </a:cubicBezTo>
                  <a:cubicBezTo>
                    <a:pt x="1560" y="818"/>
                    <a:pt x="1958" y="449"/>
                    <a:pt x="2309" y="69"/>
                  </a:cubicBezTo>
                  <a:cubicBezTo>
                    <a:pt x="2331" y="36"/>
                    <a:pt x="2310" y="0"/>
                    <a:pt x="2278"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0" name="Google Shape;2639;p64">
              <a:extLst>
                <a:ext uri="{FF2B5EF4-FFF2-40B4-BE49-F238E27FC236}">
                  <a16:creationId xmlns:a16="http://schemas.microsoft.com/office/drawing/2014/main" id="{A3E44F7B-1FA8-EBC5-1E09-B4BC9FF9F1D4}"/>
                </a:ext>
              </a:extLst>
            </p:cNvPr>
            <p:cNvSpPr/>
            <p:nvPr/>
          </p:nvSpPr>
          <p:spPr>
            <a:xfrm>
              <a:off x="2467325" y="2311475"/>
              <a:ext cx="60525" cy="176475"/>
            </a:xfrm>
            <a:custGeom>
              <a:avLst/>
              <a:gdLst/>
              <a:ahLst/>
              <a:cxnLst/>
              <a:rect l="l" t="t" r="r" b="b"/>
              <a:pathLst>
                <a:path w="2421" h="7059" extrusionOk="0">
                  <a:moveTo>
                    <a:pt x="1145" y="0"/>
                  </a:moveTo>
                  <a:cubicBezTo>
                    <a:pt x="1004" y="0"/>
                    <a:pt x="870" y="74"/>
                    <a:pt x="764" y="269"/>
                  </a:cubicBezTo>
                  <a:cubicBezTo>
                    <a:pt x="310" y="1078"/>
                    <a:pt x="74" y="1823"/>
                    <a:pt x="46" y="3012"/>
                  </a:cubicBezTo>
                  <a:cubicBezTo>
                    <a:pt x="0" y="4198"/>
                    <a:pt x="644" y="6234"/>
                    <a:pt x="644" y="6234"/>
                  </a:cubicBezTo>
                  <a:cubicBezTo>
                    <a:pt x="644" y="6234"/>
                    <a:pt x="732" y="6910"/>
                    <a:pt x="880" y="6970"/>
                  </a:cubicBezTo>
                  <a:cubicBezTo>
                    <a:pt x="912" y="6982"/>
                    <a:pt x="938" y="6988"/>
                    <a:pt x="959" y="6988"/>
                  </a:cubicBezTo>
                  <a:cubicBezTo>
                    <a:pt x="1056" y="6988"/>
                    <a:pt x="1056" y="6882"/>
                    <a:pt x="1056" y="6882"/>
                  </a:cubicBezTo>
                  <a:cubicBezTo>
                    <a:pt x="1056" y="6882"/>
                    <a:pt x="1124" y="7058"/>
                    <a:pt x="1300" y="7058"/>
                  </a:cubicBezTo>
                  <a:cubicBezTo>
                    <a:pt x="1306" y="7058"/>
                    <a:pt x="1313" y="7058"/>
                    <a:pt x="1319" y="7058"/>
                  </a:cubicBezTo>
                  <a:cubicBezTo>
                    <a:pt x="1481" y="7026"/>
                    <a:pt x="1453" y="6896"/>
                    <a:pt x="1453" y="6896"/>
                  </a:cubicBezTo>
                  <a:lnTo>
                    <a:pt x="1453" y="6896"/>
                  </a:lnTo>
                  <a:cubicBezTo>
                    <a:pt x="1453" y="6896"/>
                    <a:pt x="1536" y="7011"/>
                    <a:pt x="1684" y="7011"/>
                  </a:cubicBezTo>
                  <a:cubicBezTo>
                    <a:pt x="1712" y="7011"/>
                    <a:pt x="1741" y="7007"/>
                    <a:pt x="1773" y="6998"/>
                  </a:cubicBezTo>
                  <a:cubicBezTo>
                    <a:pt x="1935" y="6938"/>
                    <a:pt x="1921" y="6660"/>
                    <a:pt x="1921" y="6660"/>
                  </a:cubicBezTo>
                  <a:lnTo>
                    <a:pt x="1921" y="6660"/>
                  </a:lnTo>
                  <a:cubicBezTo>
                    <a:pt x="1921" y="6660"/>
                    <a:pt x="2083" y="6688"/>
                    <a:pt x="2157" y="6688"/>
                  </a:cubicBezTo>
                  <a:cubicBezTo>
                    <a:pt x="2227" y="6674"/>
                    <a:pt x="2420" y="6586"/>
                    <a:pt x="2375" y="6382"/>
                  </a:cubicBezTo>
                  <a:cubicBezTo>
                    <a:pt x="2333" y="6132"/>
                    <a:pt x="1949" y="6002"/>
                    <a:pt x="1921" y="5707"/>
                  </a:cubicBezTo>
                  <a:cubicBezTo>
                    <a:pt x="1907" y="5429"/>
                    <a:pt x="2023" y="3392"/>
                    <a:pt x="2111" y="2573"/>
                  </a:cubicBezTo>
                  <a:cubicBezTo>
                    <a:pt x="2213" y="1735"/>
                    <a:pt x="2111" y="726"/>
                    <a:pt x="2111" y="726"/>
                  </a:cubicBezTo>
                  <a:cubicBezTo>
                    <a:pt x="2111" y="726"/>
                    <a:pt x="1589" y="0"/>
                    <a:pt x="1145" y="0"/>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1" name="Google Shape;2640;p64">
              <a:extLst>
                <a:ext uri="{FF2B5EF4-FFF2-40B4-BE49-F238E27FC236}">
                  <a16:creationId xmlns:a16="http://schemas.microsoft.com/office/drawing/2014/main" id="{3BFD18F8-669F-4D70-6EA1-A352C492A529}"/>
                </a:ext>
              </a:extLst>
            </p:cNvPr>
            <p:cNvSpPr/>
            <p:nvPr/>
          </p:nvSpPr>
          <p:spPr>
            <a:xfrm>
              <a:off x="2479800" y="2284150"/>
              <a:ext cx="44700" cy="60075"/>
            </a:xfrm>
            <a:custGeom>
              <a:avLst/>
              <a:gdLst/>
              <a:ahLst/>
              <a:cxnLst/>
              <a:rect l="l" t="t" r="r" b="b"/>
              <a:pathLst>
                <a:path w="1788" h="2403" extrusionOk="0">
                  <a:moveTo>
                    <a:pt x="1552" y="0"/>
                  </a:moveTo>
                  <a:cubicBezTo>
                    <a:pt x="1288" y="74"/>
                    <a:pt x="968" y="190"/>
                    <a:pt x="690" y="454"/>
                  </a:cubicBezTo>
                  <a:cubicBezTo>
                    <a:pt x="163" y="968"/>
                    <a:pt x="1" y="1625"/>
                    <a:pt x="1" y="1625"/>
                  </a:cubicBezTo>
                  <a:cubicBezTo>
                    <a:pt x="1" y="1625"/>
                    <a:pt x="20" y="1623"/>
                    <a:pt x="59" y="1623"/>
                  </a:cubicBezTo>
                  <a:cubicBezTo>
                    <a:pt x="173" y="1623"/>
                    <a:pt x="455" y="1646"/>
                    <a:pt x="894" y="1833"/>
                  </a:cubicBezTo>
                  <a:cubicBezTo>
                    <a:pt x="1362" y="2023"/>
                    <a:pt x="1686" y="2301"/>
                    <a:pt x="1788" y="2403"/>
                  </a:cubicBezTo>
                  <a:lnTo>
                    <a:pt x="1788" y="2171"/>
                  </a:lnTo>
                  <a:cubicBezTo>
                    <a:pt x="1760" y="820"/>
                    <a:pt x="1552" y="29"/>
                    <a:pt x="1552" y="0"/>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2" name="Google Shape;2641;p64">
              <a:extLst>
                <a:ext uri="{FF2B5EF4-FFF2-40B4-BE49-F238E27FC236}">
                  <a16:creationId xmlns:a16="http://schemas.microsoft.com/office/drawing/2014/main" id="{283028F8-656B-7050-2CAC-4A1A887B9C59}"/>
                </a:ext>
              </a:extLst>
            </p:cNvPr>
            <p:cNvSpPr/>
            <p:nvPr/>
          </p:nvSpPr>
          <p:spPr>
            <a:xfrm>
              <a:off x="2594125" y="2623775"/>
              <a:ext cx="78650" cy="27550"/>
            </a:xfrm>
            <a:custGeom>
              <a:avLst/>
              <a:gdLst/>
              <a:ahLst/>
              <a:cxnLst/>
              <a:rect l="l" t="t" r="r" b="b"/>
              <a:pathLst>
                <a:path w="3146" h="1102" extrusionOk="0">
                  <a:moveTo>
                    <a:pt x="117" y="0"/>
                  </a:moveTo>
                  <a:lnTo>
                    <a:pt x="117" y="32"/>
                  </a:lnTo>
                  <a:cubicBezTo>
                    <a:pt x="89" y="837"/>
                    <a:pt x="1" y="925"/>
                    <a:pt x="1144" y="1055"/>
                  </a:cubicBezTo>
                  <a:cubicBezTo>
                    <a:pt x="1417" y="1087"/>
                    <a:pt x="1675" y="1102"/>
                    <a:pt x="1907" y="1102"/>
                  </a:cubicBezTo>
                  <a:cubicBezTo>
                    <a:pt x="2659" y="1102"/>
                    <a:pt x="3146" y="944"/>
                    <a:pt x="3033" y="675"/>
                  </a:cubicBezTo>
                  <a:cubicBezTo>
                    <a:pt x="2945" y="486"/>
                    <a:pt x="2491" y="250"/>
                    <a:pt x="2125" y="106"/>
                  </a:cubicBezTo>
                  <a:lnTo>
                    <a:pt x="2125" y="106"/>
                  </a:lnTo>
                  <a:cubicBezTo>
                    <a:pt x="2139" y="134"/>
                    <a:pt x="2153" y="176"/>
                    <a:pt x="2153" y="222"/>
                  </a:cubicBezTo>
                  <a:cubicBezTo>
                    <a:pt x="2153" y="398"/>
                    <a:pt x="1963" y="440"/>
                    <a:pt x="1816" y="457"/>
                  </a:cubicBezTo>
                  <a:cubicBezTo>
                    <a:pt x="1791" y="458"/>
                    <a:pt x="1766" y="459"/>
                    <a:pt x="1740" y="459"/>
                  </a:cubicBezTo>
                  <a:cubicBezTo>
                    <a:pt x="1412" y="459"/>
                    <a:pt x="1075" y="376"/>
                    <a:pt x="778" y="281"/>
                  </a:cubicBezTo>
                  <a:cubicBezTo>
                    <a:pt x="570" y="208"/>
                    <a:pt x="321" y="120"/>
                    <a:pt x="117"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3" name="Google Shape;2642;p64">
              <a:extLst>
                <a:ext uri="{FF2B5EF4-FFF2-40B4-BE49-F238E27FC236}">
                  <a16:creationId xmlns:a16="http://schemas.microsoft.com/office/drawing/2014/main" id="{652F36B7-549E-BDED-2D35-0D2349FD2321}"/>
                </a:ext>
              </a:extLst>
            </p:cNvPr>
            <p:cNvSpPr/>
            <p:nvPr/>
          </p:nvSpPr>
          <p:spPr>
            <a:xfrm>
              <a:off x="2493000" y="2616125"/>
              <a:ext cx="75725" cy="34300"/>
            </a:xfrm>
            <a:custGeom>
              <a:avLst/>
              <a:gdLst/>
              <a:ahLst/>
              <a:cxnLst/>
              <a:rect l="l" t="t" r="r" b="b"/>
              <a:pathLst>
                <a:path w="3029" h="1372" extrusionOk="0">
                  <a:moveTo>
                    <a:pt x="219" y="0"/>
                  </a:moveTo>
                  <a:cubicBezTo>
                    <a:pt x="43" y="658"/>
                    <a:pt x="1" y="746"/>
                    <a:pt x="1042" y="1098"/>
                  </a:cubicBezTo>
                  <a:cubicBezTo>
                    <a:pt x="1574" y="1283"/>
                    <a:pt x="2069" y="1372"/>
                    <a:pt x="2426" y="1372"/>
                  </a:cubicBezTo>
                  <a:cubicBezTo>
                    <a:pt x="2805" y="1372"/>
                    <a:pt x="3029" y="1272"/>
                    <a:pt x="2976" y="1083"/>
                  </a:cubicBezTo>
                  <a:cubicBezTo>
                    <a:pt x="2931" y="908"/>
                    <a:pt x="2653" y="690"/>
                    <a:pt x="2361" y="514"/>
                  </a:cubicBezTo>
                  <a:cubicBezTo>
                    <a:pt x="2361" y="542"/>
                    <a:pt x="2361" y="570"/>
                    <a:pt x="2329" y="602"/>
                  </a:cubicBezTo>
                  <a:cubicBezTo>
                    <a:pt x="2285" y="667"/>
                    <a:pt x="2194" y="685"/>
                    <a:pt x="2097" y="685"/>
                  </a:cubicBezTo>
                  <a:cubicBezTo>
                    <a:pt x="2000" y="685"/>
                    <a:pt x="1898" y="667"/>
                    <a:pt x="1833" y="658"/>
                  </a:cubicBezTo>
                  <a:cubicBezTo>
                    <a:pt x="1510" y="616"/>
                    <a:pt x="1200" y="500"/>
                    <a:pt x="908" y="352"/>
                  </a:cubicBezTo>
                  <a:cubicBezTo>
                    <a:pt x="690" y="250"/>
                    <a:pt x="440" y="130"/>
                    <a:pt x="219"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4" name="Google Shape;2643;p64">
              <a:extLst>
                <a:ext uri="{FF2B5EF4-FFF2-40B4-BE49-F238E27FC236}">
                  <a16:creationId xmlns:a16="http://schemas.microsoft.com/office/drawing/2014/main" id="{EF4C7FD2-92D8-00E1-A45F-83F075B24778}"/>
                </a:ext>
              </a:extLst>
            </p:cNvPr>
            <p:cNvSpPr/>
            <p:nvPr/>
          </p:nvSpPr>
          <p:spPr>
            <a:xfrm>
              <a:off x="2582775" y="2249775"/>
              <a:ext cx="24925" cy="8725"/>
            </a:xfrm>
            <a:custGeom>
              <a:avLst/>
              <a:gdLst/>
              <a:ahLst/>
              <a:cxnLst/>
              <a:rect l="l" t="t" r="r" b="b"/>
              <a:pathLst>
                <a:path w="997" h="349" extrusionOk="0">
                  <a:moveTo>
                    <a:pt x="975" y="0"/>
                  </a:moveTo>
                  <a:cubicBezTo>
                    <a:pt x="972" y="0"/>
                    <a:pt x="968" y="4"/>
                    <a:pt x="968" y="11"/>
                  </a:cubicBezTo>
                  <a:cubicBezTo>
                    <a:pt x="968" y="11"/>
                    <a:pt x="951" y="28"/>
                    <a:pt x="937" y="56"/>
                  </a:cubicBezTo>
                  <a:cubicBezTo>
                    <a:pt x="922" y="84"/>
                    <a:pt x="894" y="116"/>
                    <a:pt x="863" y="158"/>
                  </a:cubicBezTo>
                  <a:cubicBezTo>
                    <a:pt x="820" y="186"/>
                    <a:pt x="775" y="232"/>
                    <a:pt x="704" y="246"/>
                  </a:cubicBezTo>
                  <a:cubicBezTo>
                    <a:pt x="673" y="260"/>
                    <a:pt x="645" y="260"/>
                    <a:pt x="616" y="274"/>
                  </a:cubicBezTo>
                  <a:lnTo>
                    <a:pt x="557" y="274"/>
                  </a:lnTo>
                  <a:cubicBezTo>
                    <a:pt x="543" y="274"/>
                    <a:pt x="529" y="292"/>
                    <a:pt x="511" y="292"/>
                  </a:cubicBezTo>
                  <a:lnTo>
                    <a:pt x="455" y="274"/>
                  </a:lnTo>
                  <a:lnTo>
                    <a:pt x="409" y="274"/>
                  </a:lnTo>
                  <a:cubicBezTo>
                    <a:pt x="367" y="274"/>
                    <a:pt x="335" y="260"/>
                    <a:pt x="307" y="260"/>
                  </a:cubicBezTo>
                  <a:cubicBezTo>
                    <a:pt x="279" y="246"/>
                    <a:pt x="247" y="232"/>
                    <a:pt x="219" y="218"/>
                  </a:cubicBezTo>
                  <a:cubicBezTo>
                    <a:pt x="191" y="204"/>
                    <a:pt x="177" y="186"/>
                    <a:pt x="145" y="172"/>
                  </a:cubicBezTo>
                  <a:cubicBezTo>
                    <a:pt x="117" y="144"/>
                    <a:pt x="71" y="116"/>
                    <a:pt x="57" y="84"/>
                  </a:cubicBezTo>
                  <a:cubicBezTo>
                    <a:pt x="57" y="70"/>
                    <a:pt x="43" y="56"/>
                    <a:pt x="43" y="56"/>
                  </a:cubicBezTo>
                  <a:lnTo>
                    <a:pt x="29" y="42"/>
                  </a:lnTo>
                  <a:cubicBezTo>
                    <a:pt x="29" y="42"/>
                    <a:pt x="29" y="36"/>
                    <a:pt x="25" y="36"/>
                  </a:cubicBezTo>
                  <a:cubicBezTo>
                    <a:pt x="23" y="36"/>
                    <a:pt x="20" y="38"/>
                    <a:pt x="15" y="42"/>
                  </a:cubicBezTo>
                  <a:cubicBezTo>
                    <a:pt x="1" y="42"/>
                    <a:pt x="1" y="56"/>
                    <a:pt x="1" y="56"/>
                  </a:cubicBezTo>
                  <a:cubicBezTo>
                    <a:pt x="1" y="56"/>
                    <a:pt x="1" y="70"/>
                    <a:pt x="15" y="70"/>
                  </a:cubicBezTo>
                  <a:cubicBezTo>
                    <a:pt x="15" y="84"/>
                    <a:pt x="15" y="99"/>
                    <a:pt x="29" y="116"/>
                  </a:cubicBezTo>
                  <a:cubicBezTo>
                    <a:pt x="43" y="144"/>
                    <a:pt x="71" y="172"/>
                    <a:pt x="117" y="218"/>
                  </a:cubicBezTo>
                  <a:cubicBezTo>
                    <a:pt x="131" y="246"/>
                    <a:pt x="159" y="260"/>
                    <a:pt x="191" y="274"/>
                  </a:cubicBezTo>
                  <a:cubicBezTo>
                    <a:pt x="219" y="292"/>
                    <a:pt x="247" y="306"/>
                    <a:pt x="279" y="320"/>
                  </a:cubicBezTo>
                  <a:cubicBezTo>
                    <a:pt x="321" y="334"/>
                    <a:pt x="353" y="348"/>
                    <a:pt x="395" y="348"/>
                  </a:cubicBezTo>
                  <a:lnTo>
                    <a:pt x="571" y="348"/>
                  </a:lnTo>
                  <a:cubicBezTo>
                    <a:pt x="585" y="348"/>
                    <a:pt x="599" y="348"/>
                    <a:pt x="631" y="334"/>
                  </a:cubicBezTo>
                  <a:cubicBezTo>
                    <a:pt x="659" y="334"/>
                    <a:pt x="704" y="320"/>
                    <a:pt x="733" y="306"/>
                  </a:cubicBezTo>
                  <a:cubicBezTo>
                    <a:pt x="806" y="274"/>
                    <a:pt x="849" y="232"/>
                    <a:pt x="894" y="186"/>
                  </a:cubicBezTo>
                  <a:cubicBezTo>
                    <a:pt x="937" y="144"/>
                    <a:pt x="968" y="99"/>
                    <a:pt x="982" y="70"/>
                  </a:cubicBezTo>
                  <a:cubicBezTo>
                    <a:pt x="996" y="42"/>
                    <a:pt x="996" y="28"/>
                    <a:pt x="996" y="28"/>
                  </a:cubicBezTo>
                  <a:cubicBezTo>
                    <a:pt x="996" y="11"/>
                    <a:pt x="996" y="11"/>
                    <a:pt x="982" y="11"/>
                  </a:cubicBezTo>
                  <a:cubicBezTo>
                    <a:pt x="982" y="4"/>
                    <a:pt x="979" y="0"/>
                    <a:pt x="975"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5" name="Google Shape;2644;p64">
              <a:extLst>
                <a:ext uri="{FF2B5EF4-FFF2-40B4-BE49-F238E27FC236}">
                  <a16:creationId xmlns:a16="http://schemas.microsoft.com/office/drawing/2014/main" id="{2E9AFD3C-F722-C542-8180-E791F679BE8A}"/>
                </a:ext>
              </a:extLst>
            </p:cNvPr>
            <p:cNvSpPr/>
            <p:nvPr/>
          </p:nvSpPr>
          <p:spPr>
            <a:xfrm>
              <a:off x="2526325" y="2172850"/>
              <a:ext cx="44350" cy="29050"/>
            </a:xfrm>
            <a:custGeom>
              <a:avLst/>
              <a:gdLst/>
              <a:ahLst/>
              <a:cxnLst/>
              <a:rect l="l" t="t" r="r" b="b"/>
              <a:pathLst>
                <a:path w="1774" h="1162" extrusionOk="0">
                  <a:moveTo>
                    <a:pt x="1213" y="0"/>
                  </a:moveTo>
                  <a:cubicBezTo>
                    <a:pt x="770" y="0"/>
                    <a:pt x="103" y="875"/>
                    <a:pt x="103" y="875"/>
                  </a:cubicBezTo>
                  <a:cubicBezTo>
                    <a:pt x="1" y="1096"/>
                    <a:pt x="84" y="1161"/>
                    <a:pt x="217" y="1161"/>
                  </a:cubicBezTo>
                  <a:cubicBezTo>
                    <a:pt x="367" y="1161"/>
                    <a:pt x="582" y="1076"/>
                    <a:pt x="658" y="1037"/>
                  </a:cubicBezTo>
                  <a:cubicBezTo>
                    <a:pt x="806" y="963"/>
                    <a:pt x="1773" y="305"/>
                    <a:pt x="1362" y="41"/>
                  </a:cubicBezTo>
                  <a:cubicBezTo>
                    <a:pt x="1317" y="13"/>
                    <a:pt x="1267" y="0"/>
                    <a:pt x="1213"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6" name="Google Shape;2645;p64">
              <a:extLst>
                <a:ext uri="{FF2B5EF4-FFF2-40B4-BE49-F238E27FC236}">
                  <a16:creationId xmlns:a16="http://schemas.microsoft.com/office/drawing/2014/main" id="{ED1BAF11-473E-A663-0623-356D038EA3D3}"/>
                </a:ext>
              </a:extLst>
            </p:cNvPr>
            <p:cNvSpPr/>
            <p:nvPr/>
          </p:nvSpPr>
          <p:spPr>
            <a:xfrm>
              <a:off x="2607675" y="2171875"/>
              <a:ext cx="47125" cy="25475"/>
            </a:xfrm>
            <a:custGeom>
              <a:avLst/>
              <a:gdLst/>
              <a:ahLst/>
              <a:cxnLst/>
              <a:rect l="l" t="t" r="r" b="b"/>
              <a:pathLst>
                <a:path w="1885" h="1019" extrusionOk="0">
                  <a:moveTo>
                    <a:pt x="568" y="1"/>
                  </a:moveTo>
                  <a:cubicBezTo>
                    <a:pt x="496" y="1"/>
                    <a:pt x="432" y="21"/>
                    <a:pt x="380" y="66"/>
                  </a:cubicBezTo>
                  <a:cubicBezTo>
                    <a:pt x="0" y="386"/>
                    <a:pt x="1042" y="900"/>
                    <a:pt x="1203" y="960"/>
                  </a:cubicBezTo>
                  <a:cubicBezTo>
                    <a:pt x="1268" y="979"/>
                    <a:pt x="1437" y="1019"/>
                    <a:pt x="1579" y="1019"/>
                  </a:cubicBezTo>
                  <a:cubicBezTo>
                    <a:pt x="1752" y="1019"/>
                    <a:pt x="1884" y="959"/>
                    <a:pt x="1731" y="724"/>
                  </a:cubicBezTo>
                  <a:cubicBezTo>
                    <a:pt x="1731" y="724"/>
                    <a:pt x="1005" y="1"/>
                    <a:pt x="568"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7" name="Google Shape;2646;p64">
              <a:extLst>
                <a:ext uri="{FF2B5EF4-FFF2-40B4-BE49-F238E27FC236}">
                  <a16:creationId xmlns:a16="http://schemas.microsoft.com/office/drawing/2014/main" id="{7060C2D5-055E-4447-7C33-1ED113F864DB}"/>
                </a:ext>
              </a:extLst>
            </p:cNvPr>
            <p:cNvSpPr/>
            <p:nvPr/>
          </p:nvSpPr>
          <p:spPr>
            <a:xfrm>
              <a:off x="2585675" y="2196200"/>
              <a:ext cx="22375" cy="46900"/>
            </a:xfrm>
            <a:custGeom>
              <a:avLst/>
              <a:gdLst/>
              <a:ahLst/>
              <a:cxnLst/>
              <a:rect l="l" t="t" r="r" b="b"/>
              <a:pathLst>
                <a:path w="895" h="1876" extrusionOk="0">
                  <a:moveTo>
                    <a:pt x="43" y="1"/>
                  </a:moveTo>
                  <a:lnTo>
                    <a:pt x="29" y="15"/>
                  </a:lnTo>
                  <a:cubicBezTo>
                    <a:pt x="29" y="15"/>
                    <a:pt x="29" y="61"/>
                    <a:pt x="15" y="149"/>
                  </a:cubicBezTo>
                  <a:cubicBezTo>
                    <a:pt x="15" y="219"/>
                    <a:pt x="15" y="324"/>
                    <a:pt x="1" y="469"/>
                  </a:cubicBezTo>
                  <a:cubicBezTo>
                    <a:pt x="1" y="528"/>
                    <a:pt x="1" y="602"/>
                    <a:pt x="15" y="676"/>
                  </a:cubicBezTo>
                  <a:cubicBezTo>
                    <a:pt x="15" y="764"/>
                    <a:pt x="15" y="835"/>
                    <a:pt x="29" y="922"/>
                  </a:cubicBezTo>
                  <a:cubicBezTo>
                    <a:pt x="29" y="968"/>
                    <a:pt x="43" y="1010"/>
                    <a:pt x="43" y="1056"/>
                  </a:cubicBezTo>
                  <a:cubicBezTo>
                    <a:pt x="61" y="1098"/>
                    <a:pt x="75" y="1144"/>
                    <a:pt x="103" y="1186"/>
                  </a:cubicBezTo>
                  <a:cubicBezTo>
                    <a:pt x="117" y="1204"/>
                    <a:pt x="131" y="1232"/>
                    <a:pt x="163" y="1246"/>
                  </a:cubicBezTo>
                  <a:lnTo>
                    <a:pt x="237" y="1246"/>
                  </a:lnTo>
                  <a:cubicBezTo>
                    <a:pt x="293" y="1246"/>
                    <a:pt x="339" y="1232"/>
                    <a:pt x="381" y="1218"/>
                  </a:cubicBezTo>
                  <a:cubicBezTo>
                    <a:pt x="469" y="1186"/>
                    <a:pt x="543" y="1144"/>
                    <a:pt x="617" y="1130"/>
                  </a:cubicBezTo>
                  <a:cubicBezTo>
                    <a:pt x="638" y="1123"/>
                    <a:pt x="656" y="1119"/>
                    <a:pt x="673" y="1119"/>
                  </a:cubicBezTo>
                  <a:cubicBezTo>
                    <a:pt x="690" y="1119"/>
                    <a:pt x="704" y="1123"/>
                    <a:pt x="719" y="1130"/>
                  </a:cubicBezTo>
                  <a:cubicBezTo>
                    <a:pt x="747" y="1144"/>
                    <a:pt x="764" y="1186"/>
                    <a:pt x="792" y="1218"/>
                  </a:cubicBezTo>
                  <a:cubicBezTo>
                    <a:pt x="806" y="1292"/>
                    <a:pt x="821" y="1362"/>
                    <a:pt x="806" y="1436"/>
                  </a:cubicBezTo>
                  <a:cubicBezTo>
                    <a:pt x="792" y="1496"/>
                    <a:pt x="764" y="1570"/>
                    <a:pt x="719" y="1612"/>
                  </a:cubicBezTo>
                  <a:cubicBezTo>
                    <a:pt x="676" y="1658"/>
                    <a:pt x="631" y="1700"/>
                    <a:pt x="588" y="1731"/>
                  </a:cubicBezTo>
                  <a:cubicBezTo>
                    <a:pt x="543" y="1760"/>
                    <a:pt x="500" y="1774"/>
                    <a:pt x="469" y="1788"/>
                  </a:cubicBezTo>
                  <a:cubicBezTo>
                    <a:pt x="395" y="1833"/>
                    <a:pt x="353" y="1848"/>
                    <a:pt x="353" y="1848"/>
                  </a:cubicBezTo>
                  <a:lnTo>
                    <a:pt x="353" y="1862"/>
                  </a:lnTo>
                  <a:lnTo>
                    <a:pt x="367" y="1876"/>
                  </a:lnTo>
                  <a:cubicBezTo>
                    <a:pt x="367" y="1876"/>
                    <a:pt x="381" y="1862"/>
                    <a:pt x="395" y="1862"/>
                  </a:cubicBezTo>
                  <a:cubicBezTo>
                    <a:pt x="427" y="1848"/>
                    <a:pt x="455" y="1848"/>
                    <a:pt x="483" y="1833"/>
                  </a:cubicBezTo>
                  <a:cubicBezTo>
                    <a:pt x="557" y="1788"/>
                    <a:pt x="659" y="1746"/>
                    <a:pt x="764" y="1644"/>
                  </a:cubicBezTo>
                  <a:cubicBezTo>
                    <a:pt x="806" y="1598"/>
                    <a:pt x="852" y="1524"/>
                    <a:pt x="866" y="1450"/>
                  </a:cubicBezTo>
                  <a:cubicBezTo>
                    <a:pt x="894" y="1362"/>
                    <a:pt x="880" y="1274"/>
                    <a:pt x="852" y="1186"/>
                  </a:cubicBezTo>
                  <a:cubicBezTo>
                    <a:pt x="821" y="1158"/>
                    <a:pt x="806" y="1098"/>
                    <a:pt x="764" y="1084"/>
                  </a:cubicBezTo>
                  <a:cubicBezTo>
                    <a:pt x="721" y="1064"/>
                    <a:pt x="684" y="1051"/>
                    <a:pt x="646" y="1051"/>
                  </a:cubicBezTo>
                  <a:cubicBezTo>
                    <a:pt x="632" y="1051"/>
                    <a:pt x="618" y="1052"/>
                    <a:pt x="602" y="1056"/>
                  </a:cubicBezTo>
                  <a:cubicBezTo>
                    <a:pt x="515" y="1070"/>
                    <a:pt x="427" y="1116"/>
                    <a:pt x="353" y="1144"/>
                  </a:cubicBezTo>
                  <a:cubicBezTo>
                    <a:pt x="307" y="1158"/>
                    <a:pt x="265" y="1172"/>
                    <a:pt x="237" y="1186"/>
                  </a:cubicBezTo>
                  <a:lnTo>
                    <a:pt x="191" y="1186"/>
                  </a:lnTo>
                  <a:lnTo>
                    <a:pt x="191" y="1172"/>
                  </a:lnTo>
                  <a:cubicBezTo>
                    <a:pt x="177" y="1172"/>
                    <a:pt x="163" y="1158"/>
                    <a:pt x="163" y="1144"/>
                  </a:cubicBezTo>
                  <a:cubicBezTo>
                    <a:pt x="131" y="1116"/>
                    <a:pt x="117" y="1070"/>
                    <a:pt x="117" y="1042"/>
                  </a:cubicBezTo>
                  <a:cubicBezTo>
                    <a:pt x="103" y="996"/>
                    <a:pt x="103" y="954"/>
                    <a:pt x="89" y="908"/>
                  </a:cubicBezTo>
                  <a:cubicBezTo>
                    <a:pt x="75" y="747"/>
                    <a:pt x="61" y="602"/>
                    <a:pt x="61" y="469"/>
                  </a:cubicBezTo>
                  <a:lnTo>
                    <a:pt x="61" y="149"/>
                  </a:lnTo>
                  <a:lnTo>
                    <a:pt x="61" y="15"/>
                  </a:lnTo>
                  <a:cubicBezTo>
                    <a:pt x="61" y="15"/>
                    <a:pt x="61" y="1"/>
                    <a:pt x="43"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8" name="Google Shape;2647;p64">
              <a:extLst>
                <a:ext uri="{FF2B5EF4-FFF2-40B4-BE49-F238E27FC236}">
                  <a16:creationId xmlns:a16="http://schemas.microsoft.com/office/drawing/2014/main" id="{866879CB-3889-34F8-CCE9-FABB67E36B5C}"/>
                </a:ext>
              </a:extLst>
            </p:cNvPr>
            <p:cNvSpPr/>
            <p:nvPr/>
          </p:nvSpPr>
          <p:spPr>
            <a:xfrm>
              <a:off x="2613575" y="2207200"/>
              <a:ext cx="32550" cy="19450"/>
            </a:xfrm>
            <a:custGeom>
              <a:avLst/>
              <a:gdLst/>
              <a:ahLst/>
              <a:cxnLst/>
              <a:rect l="l" t="t" r="r" b="b"/>
              <a:pathLst>
                <a:path w="1302" h="778" extrusionOk="0">
                  <a:moveTo>
                    <a:pt x="658" y="1"/>
                  </a:moveTo>
                  <a:cubicBezTo>
                    <a:pt x="584" y="1"/>
                    <a:pt x="510" y="15"/>
                    <a:pt x="454" y="29"/>
                  </a:cubicBezTo>
                  <a:cubicBezTo>
                    <a:pt x="380" y="60"/>
                    <a:pt x="320" y="88"/>
                    <a:pt x="264" y="117"/>
                  </a:cubicBezTo>
                  <a:cubicBezTo>
                    <a:pt x="158" y="205"/>
                    <a:pt x="88" y="307"/>
                    <a:pt x="42" y="412"/>
                  </a:cubicBezTo>
                  <a:cubicBezTo>
                    <a:pt x="28" y="426"/>
                    <a:pt x="28" y="454"/>
                    <a:pt x="14" y="482"/>
                  </a:cubicBezTo>
                  <a:cubicBezTo>
                    <a:pt x="14" y="500"/>
                    <a:pt x="14" y="528"/>
                    <a:pt x="0" y="542"/>
                  </a:cubicBezTo>
                  <a:lnTo>
                    <a:pt x="0" y="658"/>
                  </a:lnTo>
                  <a:lnTo>
                    <a:pt x="0" y="718"/>
                  </a:lnTo>
                  <a:cubicBezTo>
                    <a:pt x="14" y="732"/>
                    <a:pt x="14" y="746"/>
                    <a:pt x="14" y="746"/>
                  </a:cubicBezTo>
                  <a:cubicBezTo>
                    <a:pt x="14" y="764"/>
                    <a:pt x="28" y="778"/>
                    <a:pt x="42" y="778"/>
                  </a:cubicBezTo>
                  <a:cubicBezTo>
                    <a:pt x="56" y="764"/>
                    <a:pt x="56" y="764"/>
                    <a:pt x="56" y="746"/>
                  </a:cubicBezTo>
                  <a:lnTo>
                    <a:pt x="56" y="732"/>
                  </a:lnTo>
                  <a:lnTo>
                    <a:pt x="56" y="718"/>
                  </a:lnTo>
                  <a:lnTo>
                    <a:pt x="56" y="658"/>
                  </a:lnTo>
                  <a:cubicBezTo>
                    <a:pt x="56" y="630"/>
                    <a:pt x="70" y="588"/>
                    <a:pt x="70" y="556"/>
                  </a:cubicBezTo>
                  <a:cubicBezTo>
                    <a:pt x="88" y="514"/>
                    <a:pt x="102" y="482"/>
                    <a:pt x="116" y="440"/>
                  </a:cubicBezTo>
                  <a:cubicBezTo>
                    <a:pt x="158" y="352"/>
                    <a:pt x="218" y="264"/>
                    <a:pt x="320" y="205"/>
                  </a:cubicBezTo>
                  <a:cubicBezTo>
                    <a:pt x="366" y="176"/>
                    <a:pt x="422" y="148"/>
                    <a:pt x="482" y="131"/>
                  </a:cubicBezTo>
                  <a:cubicBezTo>
                    <a:pt x="542" y="117"/>
                    <a:pt x="598" y="103"/>
                    <a:pt x="658" y="103"/>
                  </a:cubicBezTo>
                  <a:cubicBezTo>
                    <a:pt x="774" y="103"/>
                    <a:pt x="908" y="148"/>
                    <a:pt x="995" y="205"/>
                  </a:cubicBezTo>
                  <a:cubicBezTo>
                    <a:pt x="1038" y="250"/>
                    <a:pt x="1083" y="278"/>
                    <a:pt x="1112" y="324"/>
                  </a:cubicBezTo>
                  <a:cubicBezTo>
                    <a:pt x="1143" y="366"/>
                    <a:pt x="1171" y="412"/>
                    <a:pt x="1185" y="440"/>
                  </a:cubicBezTo>
                  <a:cubicBezTo>
                    <a:pt x="1200" y="468"/>
                    <a:pt x="1200" y="482"/>
                    <a:pt x="1214" y="500"/>
                  </a:cubicBezTo>
                  <a:cubicBezTo>
                    <a:pt x="1214" y="528"/>
                    <a:pt x="1231" y="556"/>
                    <a:pt x="1231" y="556"/>
                  </a:cubicBezTo>
                  <a:cubicBezTo>
                    <a:pt x="1231" y="602"/>
                    <a:pt x="1245" y="630"/>
                    <a:pt x="1245" y="658"/>
                  </a:cubicBezTo>
                  <a:cubicBezTo>
                    <a:pt x="1245" y="690"/>
                    <a:pt x="1245" y="704"/>
                    <a:pt x="1231" y="718"/>
                  </a:cubicBezTo>
                  <a:lnTo>
                    <a:pt x="1231" y="746"/>
                  </a:lnTo>
                  <a:cubicBezTo>
                    <a:pt x="1231" y="764"/>
                    <a:pt x="1245" y="778"/>
                    <a:pt x="1259" y="778"/>
                  </a:cubicBezTo>
                  <a:cubicBezTo>
                    <a:pt x="1273" y="778"/>
                    <a:pt x="1273" y="778"/>
                    <a:pt x="1287" y="764"/>
                  </a:cubicBezTo>
                  <a:lnTo>
                    <a:pt x="1287" y="732"/>
                  </a:lnTo>
                  <a:cubicBezTo>
                    <a:pt x="1287" y="718"/>
                    <a:pt x="1302" y="690"/>
                    <a:pt x="1302" y="658"/>
                  </a:cubicBezTo>
                  <a:lnTo>
                    <a:pt x="1302" y="556"/>
                  </a:lnTo>
                  <a:cubicBezTo>
                    <a:pt x="1302" y="528"/>
                    <a:pt x="1302" y="514"/>
                    <a:pt x="1287" y="482"/>
                  </a:cubicBezTo>
                  <a:cubicBezTo>
                    <a:pt x="1287" y="468"/>
                    <a:pt x="1287" y="440"/>
                    <a:pt x="1273" y="412"/>
                  </a:cubicBezTo>
                  <a:cubicBezTo>
                    <a:pt x="1259" y="366"/>
                    <a:pt x="1231" y="307"/>
                    <a:pt x="1200" y="264"/>
                  </a:cubicBezTo>
                  <a:cubicBezTo>
                    <a:pt x="1157" y="205"/>
                    <a:pt x="1112" y="162"/>
                    <a:pt x="1055" y="117"/>
                  </a:cubicBezTo>
                  <a:cubicBezTo>
                    <a:pt x="995" y="88"/>
                    <a:pt x="936" y="43"/>
                    <a:pt x="879" y="29"/>
                  </a:cubicBezTo>
                  <a:cubicBezTo>
                    <a:pt x="806" y="1"/>
                    <a:pt x="732" y="1"/>
                    <a:pt x="65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9" name="Google Shape;2648;p64">
              <a:extLst>
                <a:ext uri="{FF2B5EF4-FFF2-40B4-BE49-F238E27FC236}">
                  <a16:creationId xmlns:a16="http://schemas.microsoft.com/office/drawing/2014/main" id="{623027F5-15C6-F764-9CC8-8E49E27F5041}"/>
                </a:ext>
              </a:extLst>
            </p:cNvPr>
            <p:cNvSpPr/>
            <p:nvPr/>
          </p:nvSpPr>
          <p:spPr>
            <a:xfrm>
              <a:off x="2644700" y="2221100"/>
              <a:ext cx="9175" cy="2575"/>
            </a:xfrm>
            <a:custGeom>
              <a:avLst/>
              <a:gdLst/>
              <a:ahLst/>
              <a:cxnLst/>
              <a:rect l="l" t="t" r="r" b="b"/>
              <a:pathLst>
                <a:path w="367" h="103" extrusionOk="0">
                  <a:moveTo>
                    <a:pt x="338" y="0"/>
                  </a:moveTo>
                  <a:lnTo>
                    <a:pt x="42" y="14"/>
                  </a:lnTo>
                  <a:cubicBezTo>
                    <a:pt x="14" y="14"/>
                    <a:pt x="0" y="46"/>
                    <a:pt x="0" y="60"/>
                  </a:cubicBezTo>
                  <a:cubicBezTo>
                    <a:pt x="14" y="88"/>
                    <a:pt x="28" y="102"/>
                    <a:pt x="57" y="102"/>
                  </a:cubicBezTo>
                  <a:lnTo>
                    <a:pt x="338" y="60"/>
                  </a:lnTo>
                  <a:cubicBezTo>
                    <a:pt x="352" y="60"/>
                    <a:pt x="366" y="46"/>
                    <a:pt x="366" y="32"/>
                  </a:cubicBezTo>
                  <a:cubicBezTo>
                    <a:pt x="366" y="14"/>
                    <a:pt x="352" y="0"/>
                    <a:pt x="33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0" name="Google Shape;2649;p64">
              <a:extLst>
                <a:ext uri="{FF2B5EF4-FFF2-40B4-BE49-F238E27FC236}">
                  <a16:creationId xmlns:a16="http://schemas.microsoft.com/office/drawing/2014/main" id="{02978324-3F8F-A7BF-6F62-3AC17C9DF745}"/>
                </a:ext>
              </a:extLst>
            </p:cNvPr>
            <p:cNvSpPr/>
            <p:nvPr/>
          </p:nvSpPr>
          <p:spPr>
            <a:xfrm>
              <a:off x="2643900" y="2216700"/>
              <a:ext cx="9250" cy="4225"/>
            </a:xfrm>
            <a:custGeom>
              <a:avLst/>
              <a:gdLst/>
              <a:ahLst/>
              <a:cxnLst/>
              <a:rect l="l" t="t" r="r" b="b"/>
              <a:pathLst>
                <a:path w="370" h="169" extrusionOk="0">
                  <a:moveTo>
                    <a:pt x="324" y="0"/>
                  </a:moveTo>
                  <a:lnTo>
                    <a:pt x="46" y="74"/>
                  </a:lnTo>
                  <a:cubicBezTo>
                    <a:pt x="18" y="88"/>
                    <a:pt x="1" y="120"/>
                    <a:pt x="18" y="148"/>
                  </a:cubicBezTo>
                  <a:cubicBezTo>
                    <a:pt x="18" y="158"/>
                    <a:pt x="32" y="168"/>
                    <a:pt x="50" y="168"/>
                  </a:cubicBezTo>
                  <a:cubicBezTo>
                    <a:pt x="58" y="168"/>
                    <a:pt x="66" y="166"/>
                    <a:pt x="74" y="162"/>
                  </a:cubicBezTo>
                  <a:lnTo>
                    <a:pt x="338" y="60"/>
                  </a:lnTo>
                  <a:cubicBezTo>
                    <a:pt x="352" y="60"/>
                    <a:pt x="370" y="46"/>
                    <a:pt x="352" y="32"/>
                  </a:cubicBezTo>
                  <a:cubicBezTo>
                    <a:pt x="352" y="15"/>
                    <a:pt x="338" y="0"/>
                    <a:pt x="324"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1" name="Google Shape;2650;p64">
              <a:extLst>
                <a:ext uri="{FF2B5EF4-FFF2-40B4-BE49-F238E27FC236}">
                  <a16:creationId xmlns:a16="http://schemas.microsoft.com/office/drawing/2014/main" id="{3CA425AF-40CC-9D04-924C-AF46A75826C6}"/>
                </a:ext>
              </a:extLst>
            </p:cNvPr>
            <p:cNvSpPr/>
            <p:nvPr/>
          </p:nvSpPr>
          <p:spPr>
            <a:xfrm>
              <a:off x="2643200" y="2211950"/>
              <a:ext cx="8475" cy="5700"/>
            </a:xfrm>
            <a:custGeom>
              <a:avLst/>
              <a:gdLst/>
              <a:ahLst/>
              <a:cxnLst/>
              <a:rect l="l" t="t" r="r" b="b"/>
              <a:pathLst>
                <a:path w="339" h="228" extrusionOk="0">
                  <a:moveTo>
                    <a:pt x="278" y="0"/>
                  </a:moveTo>
                  <a:lnTo>
                    <a:pt x="29" y="134"/>
                  </a:lnTo>
                  <a:cubicBezTo>
                    <a:pt x="0" y="148"/>
                    <a:pt x="0" y="176"/>
                    <a:pt x="15" y="205"/>
                  </a:cubicBezTo>
                  <a:cubicBezTo>
                    <a:pt x="25" y="217"/>
                    <a:pt x="44" y="228"/>
                    <a:pt x="64" y="228"/>
                  </a:cubicBezTo>
                  <a:cubicBezTo>
                    <a:pt x="72" y="228"/>
                    <a:pt x="80" y="226"/>
                    <a:pt x="88" y="222"/>
                  </a:cubicBezTo>
                  <a:lnTo>
                    <a:pt x="324" y="60"/>
                  </a:lnTo>
                  <a:cubicBezTo>
                    <a:pt x="324" y="46"/>
                    <a:pt x="338" y="29"/>
                    <a:pt x="324" y="15"/>
                  </a:cubicBezTo>
                  <a:cubicBezTo>
                    <a:pt x="324" y="0"/>
                    <a:pt x="292" y="0"/>
                    <a:pt x="27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2" name="Google Shape;2651;p64">
              <a:extLst>
                <a:ext uri="{FF2B5EF4-FFF2-40B4-BE49-F238E27FC236}">
                  <a16:creationId xmlns:a16="http://schemas.microsoft.com/office/drawing/2014/main" id="{7586F2FA-24B7-BDB5-F2B5-8CF850A972CA}"/>
                </a:ext>
              </a:extLst>
            </p:cNvPr>
            <p:cNvSpPr/>
            <p:nvPr/>
          </p:nvSpPr>
          <p:spPr>
            <a:xfrm>
              <a:off x="2540225" y="2207050"/>
              <a:ext cx="33800" cy="20325"/>
            </a:xfrm>
            <a:custGeom>
              <a:avLst/>
              <a:gdLst/>
              <a:ahLst/>
              <a:cxnLst/>
              <a:rect l="l" t="t" r="r" b="b"/>
              <a:pathLst>
                <a:path w="1352" h="813" extrusionOk="0">
                  <a:moveTo>
                    <a:pt x="625" y="1"/>
                  </a:moveTo>
                  <a:cubicBezTo>
                    <a:pt x="573" y="1"/>
                    <a:pt x="522" y="11"/>
                    <a:pt x="472" y="21"/>
                  </a:cubicBezTo>
                  <a:cubicBezTo>
                    <a:pt x="398" y="49"/>
                    <a:pt x="338" y="80"/>
                    <a:pt x="278" y="123"/>
                  </a:cubicBezTo>
                  <a:cubicBezTo>
                    <a:pt x="222" y="154"/>
                    <a:pt x="176" y="211"/>
                    <a:pt x="134" y="256"/>
                  </a:cubicBezTo>
                  <a:cubicBezTo>
                    <a:pt x="88" y="298"/>
                    <a:pt x="60" y="358"/>
                    <a:pt x="46" y="401"/>
                  </a:cubicBezTo>
                  <a:cubicBezTo>
                    <a:pt x="32" y="432"/>
                    <a:pt x="32" y="460"/>
                    <a:pt x="14" y="488"/>
                  </a:cubicBezTo>
                  <a:lnTo>
                    <a:pt x="14" y="548"/>
                  </a:lnTo>
                  <a:cubicBezTo>
                    <a:pt x="0" y="594"/>
                    <a:pt x="0" y="636"/>
                    <a:pt x="14" y="664"/>
                  </a:cubicBezTo>
                  <a:lnTo>
                    <a:pt x="14" y="738"/>
                  </a:lnTo>
                  <a:cubicBezTo>
                    <a:pt x="32" y="752"/>
                    <a:pt x="32" y="770"/>
                    <a:pt x="32" y="770"/>
                  </a:cubicBezTo>
                  <a:cubicBezTo>
                    <a:pt x="32" y="784"/>
                    <a:pt x="46" y="784"/>
                    <a:pt x="60" y="784"/>
                  </a:cubicBezTo>
                  <a:cubicBezTo>
                    <a:pt x="74" y="784"/>
                    <a:pt x="74" y="770"/>
                    <a:pt x="74" y="752"/>
                  </a:cubicBezTo>
                  <a:lnTo>
                    <a:pt x="74" y="724"/>
                  </a:lnTo>
                  <a:lnTo>
                    <a:pt x="74" y="664"/>
                  </a:lnTo>
                  <a:cubicBezTo>
                    <a:pt x="74" y="636"/>
                    <a:pt x="74" y="608"/>
                    <a:pt x="88" y="562"/>
                  </a:cubicBezTo>
                  <a:lnTo>
                    <a:pt x="88" y="548"/>
                  </a:lnTo>
                  <a:lnTo>
                    <a:pt x="102" y="534"/>
                  </a:lnTo>
                  <a:lnTo>
                    <a:pt x="102" y="506"/>
                  </a:lnTo>
                  <a:cubicBezTo>
                    <a:pt x="120" y="488"/>
                    <a:pt x="120" y="460"/>
                    <a:pt x="134" y="446"/>
                  </a:cubicBezTo>
                  <a:cubicBezTo>
                    <a:pt x="148" y="401"/>
                    <a:pt x="176" y="358"/>
                    <a:pt x="208" y="313"/>
                  </a:cubicBezTo>
                  <a:cubicBezTo>
                    <a:pt x="250" y="284"/>
                    <a:pt x="296" y="242"/>
                    <a:pt x="338" y="211"/>
                  </a:cubicBezTo>
                  <a:cubicBezTo>
                    <a:pt x="440" y="154"/>
                    <a:pt x="560" y="109"/>
                    <a:pt x="676" y="109"/>
                  </a:cubicBezTo>
                  <a:cubicBezTo>
                    <a:pt x="750" y="109"/>
                    <a:pt x="806" y="123"/>
                    <a:pt x="866" y="137"/>
                  </a:cubicBezTo>
                  <a:cubicBezTo>
                    <a:pt x="926" y="154"/>
                    <a:pt x="982" y="182"/>
                    <a:pt x="1028" y="225"/>
                  </a:cubicBezTo>
                  <a:cubicBezTo>
                    <a:pt x="1130" y="284"/>
                    <a:pt x="1189" y="372"/>
                    <a:pt x="1232" y="460"/>
                  </a:cubicBezTo>
                  <a:cubicBezTo>
                    <a:pt x="1246" y="506"/>
                    <a:pt x="1263" y="548"/>
                    <a:pt x="1277" y="594"/>
                  </a:cubicBezTo>
                  <a:cubicBezTo>
                    <a:pt x="1277" y="622"/>
                    <a:pt x="1291" y="650"/>
                    <a:pt x="1291" y="682"/>
                  </a:cubicBezTo>
                  <a:cubicBezTo>
                    <a:pt x="1291" y="710"/>
                    <a:pt x="1277" y="738"/>
                    <a:pt x="1277" y="752"/>
                  </a:cubicBezTo>
                  <a:lnTo>
                    <a:pt x="1277" y="770"/>
                  </a:lnTo>
                  <a:lnTo>
                    <a:pt x="1277" y="784"/>
                  </a:lnTo>
                  <a:cubicBezTo>
                    <a:pt x="1277" y="798"/>
                    <a:pt x="1291" y="798"/>
                    <a:pt x="1305" y="812"/>
                  </a:cubicBezTo>
                  <a:cubicBezTo>
                    <a:pt x="1319" y="812"/>
                    <a:pt x="1334" y="798"/>
                    <a:pt x="1334" y="784"/>
                  </a:cubicBezTo>
                  <a:lnTo>
                    <a:pt x="1334" y="752"/>
                  </a:lnTo>
                  <a:cubicBezTo>
                    <a:pt x="1334" y="738"/>
                    <a:pt x="1351" y="724"/>
                    <a:pt x="1351" y="682"/>
                  </a:cubicBezTo>
                  <a:lnTo>
                    <a:pt x="1351" y="576"/>
                  </a:lnTo>
                  <a:cubicBezTo>
                    <a:pt x="1334" y="548"/>
                    <a:pt x="1334" y="534"/>
                    <a:pt x="1334" y="506"/>
                  </a:cubicBezTo>
                  <a:cubicBezTo>
                    <a:pt x="1319" y="474"/>
                    <a:pt x="1319" y="460"/>
                    <a:pt x="1305" y="432"/>
                  </a:cubicBezTo>
                  <a:cubicBezTo>
                    <a:pt x="1277" y="330"/>
                    <a:pt x="1203" y="225"/>
                    <a:pt x="1087" y="137"/>
                  </a:cubicBezTo>
                  <a:cubicBezTo>
                    <a:pt x="1028" y="94"/>
                    <a:pt x="968" y="66"/>
                    <a:pt x="894" y="35"/>
                  </a:cubicBezTo>
                  <a:cubicBezTo>
                    <a:pt x="838" y="21"/>
                    <a:pt x="764" y="7"/>
                    <a:pt x="690" y="7"/>
                  </a:cubicBezTo>
                  <a:cubicBezTo>
                    <a:pt x="668" y="2"/>
                    <a:pt x="647" y="1"/>
                    <a:pt x="625"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3" name="Google Shape;2652;p64">
              <a:extLst>
                <a:ext uri="{FF2B5EF4-FFF2-40B4-BE49-F238E27FC236}">
                  <a16:creationId xmlns:a16="http://schemas.microsoft.com/office/drawing/2014/main" id="{E44A7533-7B88-18D8-8539-0E4718BAB4BA}"/>
                </a:ext>
              </a:extLst>
            </p:cNvPr>
            <p:cNvSpPr/>
            <p:nvPr/>
          </p:nvSpPr>
          <p:spPr>
            <a:xfrm>
              <a:off x="2532575" y="2220750"/>
              <a:ext cx="9175" cy="2925"/>
            </a:xfrm>
            <a:custGeom>
              <a:avLst/>
              <a:gdLst/>
              <a:ahLst/>
              <a:cxnLst/>
              <a:rect l="l" t="t" r="r" b="b"/>
              <a:pathLst>
                <a:path w="367" h="117" extrusionOk="0">
                  <a:moveTo>
                    <a:pt x="43" y="0"/>
                  </a:moveTo>
                  <a:cubicBezTo>
                    <a:pt x="14" y="0"/>
                    <a:pt x="0" y="14"/>
                    <a:pt x="0" y="28"/>
                  </a:cubicBezTo>
                  <a:cubicBezTo>
                    <a:pt x="0" y="46"/>
                    <a:pt x="14" y="60"/>
                    <a:pt x="29" y="60"/>
                  </a:cubicBezTo>
                  <a:lnTo>
                    <a:pt x="306" y="116"/>
                  </a:lnTo>
                  <a:lnTo>
                    <a:pt x="320" y="116"/>
                  </a:lnTo>
                  <a:cubicBezTo>
                    <a:pt x="352" y="116"/>
                    <a:pt x="366" y="102"/>
                    <a:pt x="366" y="74"/>
                  </a:cubicBezTo>
                  <a:cubicBezTo>
                    <a:pt x="366" y="46"/>
                    <a:pt x="352" y="14"/>
                    <a:pt x="320" y="14"/>
                  </a:cubicBezTo>
                  <a:lnTo>
                    <a:pt x="43"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4" name="Google Shape;2653;p64">
              <a:extLst>
                <a:ext uri="{FF2B5EF4-FFF2-40B4-BE49-F238E27FC236}">
                  <a16:creationId xmlns:a16="http://schemas.microsoft.com/office/drawing/2014/main" id="{E77691F3-E2C3-976C-C012-ED660DB557C3}"/>
                </a:ext>
              </a:extLst>
            </p:cNvPr>
            <p:cNvSpPr/>
            <p:nvPr/>
          </p:nvSpPr>
          <p:spPr>
            <a:xfrm>
              <a:off x="2533625" y="2216350"/>
              <a:ext cx="9175" cy="4550"/>
            </a:xfrm>
            <a:custGeom>
              <a:avLst/>
              <a:gdLst/>
              <a:ahLst/>
              <a:cxnLst/>
              <a:rect l="l" t="t" r="r" b="b"/>
              <a:pathLst>
                <a:path w="367" h="182" extrusionOk="0">
                  <a:moveTo>
                    <a:pt x="46" y="0"/>
                  </a:moveTo>
                  <a:cubicBezTo>
                    <a:pt x="32" y="0"/>
                    <a:pt x="15" y="0"/>
                    <a:pt x="1" y="14"/>
                  </a:cubicBezTo>
                  <a:cubicBezTo>
                    <a:pt x="1" y="46"/>
                    <a:pt x="1" y="60"/>
                    <a:pt x="32" y="60"/>
                  </a:cubicBezTo>
                  <a:lnTo>
                    <a:pt x="296" y="176"/>
                  </a:lnTo>
                  <a:cubicBezTo>
                    <a:pt x="304" y="180"/>
                    <a:pt x="311" y="182"/>
                    <a:pt x="318" y="182"/>
                  </a:cubicBezTo>
                  <a:cubicBezTo>
                    <a:pt x="337" y="182"/>
                    <a:pt x="352" y="169"/>
                    <a:pt x="352" y="148"/>
                  </a:cubicBezTo>
                  <a:cubicBezTo>
                    <a:pt x="366" y="116"/>
                    <a:pt x="352" y="88"/>
                    <a:pt x="324" y="88"/>
                  </a:cubicBezTo>
                  <a:lnTo>
                    <a:pt x="46"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5" name="Google Shape;2654;p64">
              <a:extLst>
                <a:ext uri="{FF2B5EF4-FFF2-40B4-BE49-F238E27FC236}">
                  <a16:creationId xmlns:a16="http://schemas.microsoft.com/office/drawing/2014/main" id="{7D458567-A7A9-3F19-E853-395690089B89}"/>
                </a:ext>
              </a:extLst>
            </p:cNvPr>
            <p:cNvSpPr/>
            <p:nvPr/>
          </p:nvSpPr>
          <p:spPr>
            <a:xfrm>
              <a:off x="2535125" y="2211450"/>
              <a:ext cx="8475" cy="5925"/>
            </a:xfrm>
            <a:custGeom>
              <a:avLst/>
              <a:gdLst/>
              <a:ahLst/>
              <a:cxnLst/>
              <a:rect l="l" t="t" r="r" b="b"/>
              <a:pathLst>
                <a:path w="339" h="237" extrusionOk="0">
                  <a:moveTo>
                    <a:pt x="46" y="1"/>
                  </a:moveTo>
                  <a:cubicBezTo>
                    <a:pt x="34" y="1"/>
                    <a:pt x="24" y="11"/>
                    <a:pt x="14" y="20"/>
                  </a:cubicBezTo>
                  <a:cubicBezTo>
                    <a:pt x="0" y="35"/>
                    <a:pt x="0" y="49"/>
                    <a:pt x="14" y="66"/>
                  </a:cubicBezTo>
                  <a:lnTo>
                    <a:pt x="250" y="225"/>
                  </a:lnTo>
                  <a:lnTo>
                    <a:pt x="264" y="225"/>
                  </a:lnTo>
                  <a:cubicBezTo>
                    <a:pt x="270" y="232"/>
                    <a:pt x="279" y="236"/>
                    <a:pt x="288" y="236"/>
                  </a:cubicBezTo>
                  <a:cubicBezTo>
                    <a:pt x="300" y="236"/>
                    <a:pt x="314" y="229"/>
                    <a:pt x="324" y="210"/>
                  </a:cubicBezTo>
                  <a:cubicBezTo>
                    <a:pt x="338" y="182"/>
                    <a:pt x="338" y="154"/>
                    <a:pt x="306" y="154"/>
                  </a:cubicBezTo>
                  <a:lnTo>
                    <a:pt x="60" y="6"/>
                  </a:lnTo>
                  <a:cubicBezTo>
                    <a:pt x="55" y="2"/>
                    <a:pt x="50" y="1"/>
                    <a:pt x="46"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6" name="Google Shape;2655;p64">
              <a:extLst>
                <a:ext uri="{FF2B5EF4-FFF2-40B4-BE49-F238E27FC236}">
                  <a16:creationId xmlns:a16="http://schemas.microsoft.com/office/drawing/2014/main" id="{8F5423FA-EF12-4958-F505-F6234159AC3C}"/>
                </a:ext>
              </a:extLst>
            </p:cNvPr>
            <p:cNvSpPr/>
            <p:nvPr/>
          </p:nvSpPr>
          <p:spPr>
            <a:xfrm>
              <a:off x="2485625" y="2112850"/>
              <a:ext cx="178875" cy="122950"/>
            </a:xfrm>
            <a:custGeom>
              <a:avLst/>
              <a:gdLst/>
              <a:ahLst/>
              <a:cxnLst/>
              <a:rect l="l" t="t" r="r" b="b"/>
              <a:pathLst>
                <a:path w="7155" h="4918" extrusionOk="0">
                  <a:moveTo>
                    <a:pt x="4368" y="1"/>
                  </a:moveTo>
                  <a:cubicBezTo>
                    <a:pt x="4276" y="1"/>
                    <a:pt x="4197" y="4"/>
                    <a:pt x="4133" y="7"/>
                  </a:cubicBezTo>
                  <a:cubicBezTo>
                    <a:pt x="3591" y="21"/>
                    <a:pt x="3152" y="197"/>
                    <a:pt x="2758" y="387"/>
                  </a:cubicBezTo>
                  <a:lnTo>
                    <a:pt x="2744" y="387"/>
                  </a:lnTo>
                  <a:cubicBezTo>
                    <a:pt x="2568" y="433"/>
                    <a:pt x="1189" y="799"/>
                    <a:pt x="616" y="2178"/>
                  </a:cubicBezTo>
                  <a:cubicBezTo>
                    <a:pt x="0" y="3658"/>
                    <a:pt x="897" y="4918"/>
                    <a:pt x="897" y="4918"/>
                  </a:cubicBezTo>
                  <a:cubicBezTo>
                    <a:pt x="897" y="4918"/>
                    <a:pt x="1615" y="3729"/>
                    <a:pt x="1878" y="2867"/>
                  </a:cubicBezTo>
                  <a:cubicBezTo>
                    <a:pt x="2110" y="2132"/>
                    <a:pt x="2156" y="1678"/>
                    <a:pt x="2156" y="1576"/>
                  </a:cubicBezTo>
                  <a:lnTo>
                    <a:pt x="2156" y="1576"/>
                  </a:lnTo>
                  <a:cubicBezTo>
                    <a:pt x="2156" y="1731"/>
                    <a:pt x="2131" y="2432"/>
                    <a:pt x="2420" y="2432"/>
                  </a:cubicBezTo>
                  <a:cubicBezTo>
                    <a:pt x="2434" y="2432"/>
                    <a:pt x="2448" y="2430"/>
                    <a:pt x="2462" y="2427"/>
                  </a:cubicBezTo>
                  <a:cubicBezTo>
                    <a:pt x="2638" y="2382"/>
                    <a:pt x="2814" y="2016"/>
                    <a:pt x="2948" y="1664"/>
                  </a:cubicBezTo>
                  <a:cubicBezTo>
                    <a:pt x="3138" y="2076"/>
                    <a:pt x="3430" y="2455"/>
                    <a:pt x="3767" y="2779"/>
                  </a:cubicBezTo>
                  <a:cubicBezTo>
                    <a:pt x="3799" y="2807"/>
                    <a:pt x="3827" y="2835"/>
                    <a:pt x="3855" y="2849"/>
                  </a:cubicBezTo>
                  <a:cubicBezTo>
                    <a:pt x="3863" y="2851"/>
                    <a:pt x="3871" y="2852"/>
                    <a:pt x="3878" y="2852"/>
                  </a:cubicBezTo>
                  <a:cubicBezTo>
                    <a:pt x="3956" y="2852"/>
                    <a:pt x="4021" y="2773"/>
                    <a:pt x="4063" y="2705"/>
                  </a:cubicBezTo>
                  <a:cubicBezTo>
                    <a:pt x="4355" y="2206"/>
                    <a:pt x="4502" y="1636"/>
                    <a:pt x="4502" y="1048"/>
                  </a:cubicBezTo>
                  <a:cubicBezTo>
                    <a:pt x="4692" y="1488"/>
                    <a:pt x="4925" y="1900"/>
                    <a:pt x="5188" y="2280"/>
                  </a:cubicBezTo>
                  <a:cubicBezTo>
                    <a:pt x="5262" y="2382"/>
                    <a:pt x="5350" y="2498"/>
                    <a:pt x="5452" y="2557"/>
                  </a:cubicBezTo>
                  <a:cubicBezTo>
                    <a:pt x="5484" y="2572"/>
                    <a:pt x="5512" y="2586"/>
                    <a:pt x="5540" y="2586"/>
                  </a:cubicBezTo>
                  <a:cubicBezTo>
                    <a:pt x="5614" y="2572"/>
                    <a:pt x="5660" y="2498"/>
                    <a:pt x="5674" y="2441"/>
                  </a:cubicBezTo>
                  <a:cubicBezTo>
                    <a:pt x="5850" y="1956"/>
                    <a:pt x="5924" y="1780"/>
                    <a:pt x="5938" y="1267"/>
                  </a:cubicBezTo>
                  <a:cubicBezTo>
                    <a:pt x="5938" y="1261"/>
                    <a:pt x="5945" y="1259"/>
                    <a:pt x="5956" y="1259"/>
                  </a:cubicBezTo>
                  <a:cubicBezTo>
                    <a:pt x="5982" y="1259"/>
                    <a:pt x="6031" y="1270"/>
                    <a:pt x="6065" y="1270"/>
                  </a:cubicBezTo>
                  <a:cubicBezTo>
                    <a:pt x="6085" y="1270"/>
                    <a:pt x="6099" y="1266"/>
                    <a:pt x="6099" y="1252"/>
                  </a:cubicBezTo>
                  <a:cubicBezTo>
                    <a:pt x="6289" y="1766"/>
                    <a:pt x="6318" y="1664"/>
                    <a:pt x="6525" y="2410"/>
                  </a:cubicBezTo>
                  <a:cubicBezTo>
                    <a:pt x="6803" y="3363"/>
                    <a:pt x="6729" y="3950"/>
                    <a:pt x="7035" y="4580"/>
                  </a:cubicBezTo>
                  <a:cubicBezTo>
                    <a:pt x="7053" y="4256"/>
                    <a:pt x="7109" y="3553"/>
                    <a:pt x="7123" y="3233"/>
                  </a:cubicBezTo>
                  <a:cubicBezTo>
                    <a:pt x="7155" y="2719"/>
                    <a:pt x="7155" y="2192"/>
                    <a:pt x="7021" y="1692"/>
                  </a:cubicBezTo>
                  <a:cubicBezTo>
                    <a:pt x="6891" y="1196"/>
                    <a:pt x="6303" y="595"/>
                    <a:pt x="5822" y="387"/>
                  </a:cubicBezTo>
                  <a:lnTo>
                    <a:pt x="5836" y="387"/>
                  </a:lnTo>
                  <a:cubicBezTo>
                    <a:pt x="5253" y="52"/>
                    <a:pt x="4718" y="1"/>
                    <a:pt x="4368"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567" name="Google Shape;2525;p64">
            <a:extLst>
              <a:ext uri="{FF2B5EF4-FFF2-40B4-BE49-F238E27FC236}">
                <a16:creationId xmlns:a16="http://schemas.microsoft.com/office/drawing/2014/main" id="{6BC88837-FAA7-2913-47C5-57964AB2A0E9}"/>
              </a:ext>
            </a:extLst>
          </p:cNvPr>
          <p:cNvSpPr txBox="1">
            <a:spLocks/>
          </p:cNvSpPr>
          <p:nvPr/>
        </p:nvSpPr>
        <p:spPr>
          <a:xfrm>
            <a:off x="2252314" y="1915858"/>
            <a:ext cx="4875859" cy="986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4800"/>
              <a:buFont typeface="Life Savers"/>
              <a:buNone/>
              <a:defRPr sz="7200" b="1" i="0" u="none" strike="noStrike" cap="none">
                <a:solidFill>
                  <a:schemeClr val="dk1"/>
                </a:solidFill>
                <a:latin typeface="Life Savers"/>
                <a:ea typeface="Life Savers"/>
                <a:cs typeface="Life Savers"/>
                <a:sym typeface="Life Savers"/>
              </a:defRPr>
            </a:lvl1pPr>
            <a:lvl2pPr marR="0" lvl="1"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2pPr>
            <a:lvl3pPr marR="0" lvl="2"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3pPr>
            <a:lvl4pPr marR="0" lvl="3"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4pPr>
            <a:lvl5pPr marR="0" lvl="4"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5pPr>
            <a:lvl6pPr marR="0" lvl="5"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6pPr>
            <a:lvl7pPr marR="0" lvl="6"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7pPr>
            <a:lvl8pPr marR="0" lvl="7"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8pPr>
            <a:lvl9pPr marR="0" lvl="8"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135675"/>
              </a:buClr>
              <a:buSzPts val="4800"/>
              <a:buFont typeface="Life Savers"/>
              <a:buNone/>
              <a:tabLst/>
              <a:defRPr/>
            </a:pPr>
            <a:r>
              <a:rPr lang="en">
                <a:solidFill>
                  <a:srgbClr val="135675"/>
                </a:solidFill>
                <a:latin typeface="Times New Roman" panose="02020603050405020304" pitchFamily="18" charset="0"/>
                <a:cs typeface="Times New Roman" panose="02020603050405020304" pitchFamily="18" charset="0"/>
              </a:rPr>
              <a:t>Đọc và tìm hiểu chung</a:t>
            </a:r>
            <a:endParaRPr kumimoji="0" lang="en" sz="7200" b="1" i="0" u="none" strike="noStrike" kern="0" cap="none" spc="0" normalizeH="0" baseline="0" noProof="0">
              <a:ln>
                <a:noFill/>
              </a:ln>
              <a:solidFill>
                <a:srgbClr val="135675"/>
              </a:solidFill>
              <a:effectLst/>
              <a:uLnTx/>
              <a:uFillTx/>
              <a:latin typeface="Times New Roman" panose="02020603050405020304" pitchFamily="18" charset="0"/>
              <a:cs typeface="Times New Roman" panose="02020603050405020304" pitchFamily="18" charset="0"/>
              <a:sym typeface="Life Savers"/>
            </a:endParaRPr>
          </a:p>
        </p:txBody>
      </p:sp>
    </p:spTree>
    <p:extLst>
      <p:ext uri="{BB962C8B-B14F-4D97-AF65-F5344CB8AC3E}">
        <p14:creationId xmlns:p14="http://schemas.microsoft.com/office/powerpoint/2010/main" val="254194743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456"/>
                                        </p:tgtEl>
                                        <p:attrNameLst>
                                          <p:attrName>style.visibility</p:attrName>
                                        </p:attrNameLst>
                                      </p:cBhvr>
                                      <p:to>
                                        <p:strVal val="visible"/>
                                      </p:to>
                                    </p:set>
                                    <p:anim calcmode="lin" valueType="num">
                                      <p:cBhvr additive="base">
                                        <p:cTn id="7" dur="500" fill="hold"/>
                                        <p:tgtEl>
                                          <p:spTgt spid="1456"/>
                                        </p:tgtEl>
                                        <p:attrNameLst>
                                          <p:attrName>ppt_x</p:attrName>
                                        </p:attrNameLst>
                                      </p:cBhvr>
                                      <p:tavLst>
                                        <p:tav tm="0">
                                          <p:val>
                                            <p:strVal val="#ppt_x"/>
                                          </p:val>
                                        </p:tav>
                                        <p:tav tm="100000">
                                          <p:val>
                                            <p:strVal val="#ppt_x"/>
                                          </p:val>
                                        </p:tav>
                                      </p:tavLst>
                                    </p:anim>
                                    <p:anim calcmode="lin" valueType="num">
                                      <p:cBhvr additive="base">
                                        <p:cTn id="8" dur="500" fill="hold"/>
                                        <p:tgtEl>
                                          <p:spTgt spid="145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484"/>
                                        </p:tgtEl>
                                        <p:attrNameLst>
                                          <p:attrName>style.visibility</p:attrName>
                                        </p:attrNameLst>
                                      </p:cBhvr>
                                      <p:to>
                                        <p:strVal val="visible"/>
                                      </p:to>
                                    </p:set>
                                    <p:anim calcmode="lin" valueType="num">
                                      <p:cBhvr additive="base">
                                        <p:cTn id="11" dur="500" fill="hold"/>
                                        <p:tgtEl>
                                          <p:spTgt spid="1484"/>
                                        </p:tgtEl>
                                        <p:attrNameLst>
                                          <p:attrName>ppt_x</p:attrName>
                                        </p:attrNameLst>
                                      </p:cBhvr>
                                      <p:tavLst>
                                        <p:tav tm="0">
                                          <p:val>
                                            <p:strVal val="#ppt_x"/>
                                          </p:val>
                                        </p:tav>
                                        <p:tav tm="100000">
                                          <p:val>
                                            <p:strVal val="#ppt_x"/>
                                          </p:val>
                                        </p:tav>
                                      </p:tavLst>
                                    </p:anim>
                                    <p:anim calcmode="lin" valueType="num">
                                      <p:cBhvr additive="base">
                                        <p:cTn id="12" dur="500" fill="hold"/>
                                        <p:tgtEl>
                                          <p:spTgt spid="1484"/>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78"/>
                                        </p:tgtEl>
                                        <p:attrNameLst>
                                          <p:attrName>style.visibility</p:attrName>
                                        </p:attrNameLst>
                                      </p:cBhvr>
                                      <p:to>
                                        <p:strVal val="visible"/>
                                      </p:to>
                                    </p:set>
                                    <p:anim calcmode="lin" valueType="num">
                                      <p:cBhvr additive="base">
                                        <p:cTn id="15" dur="500" fill="hold"/>
                                        <p:tgtEl>
                                          <p:spTgt spid="1378"/>
                                        </p:tgtEl>
                                        <p:attrNameLst>
                                          <p:attrName>ppt_x</p:attrName>
                                        </p:attrNameLst>
                                      </p:cBhvr>
                                      <p:tavLst>
                                        <p:tav tm="0">
                                          <p:val>
                                            <p:strVal val="#ppt_x"/>
                                          </p:val>
                                        </p:tav>
                                        <p:tav tm="100000">
                                          <p:val>
                                            <p:strVal val="#ppt_x"/>
                                          </p:val>
                                        </p:tav>
                                      </p:tavLst>
                                    </p:anim>
                                    <p:anim calcmode="lin" valueType="num">
                                      <p:cBhvr additive="base">
                                        <p:cTn id="16" dur="500" fill="hold"/>
                                        <p:tgtEl>
                                          <p:spTgt spid="137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379"/>
                                        </p:tgtEl>
                                        <p:attrNameLst>
                                          <p:attrName>style.visibility</p:attrName>
                                        </p:attrNameLst>
                                      </p:cBhvr>
                                      <p:to>
                                        <p:strVal val="visible"/>
                                      </p:to>
                                    </p:set>
                                    <p:anim calcmode="lin" valueType="num">
                                      <p:cBhvr additive="base">
                                        <p:cTn id="19" dur="500" fill="hold"/>
                                        <p:tgtEl>
                                          <p:spTgt spid="1379"/>
                                        </p:tgtEl>
                                        <p:attrNameLst>
                                          <p:attrName>ppt_x</p:attrName>
                                        </p:attrNameLst>
                                      </p:cBhvr>
                                      <p:tavLst>
                                        <p:tav tm="0">
                                          <p:val>
                                            <p:strVal val="#ppt_x"/>
                                          </p:val>
                                        </p:tav>
                                        <p:tav tm="100000">
                                          <p:val>
                                            <p:strVal val="#ppt_x"/>
                                          </p:val>
                                        </p:tav>
                                      </p:tavLst>
                                    </p:anim>
                                    <p:anim calcmode="lin" valueType="num">
                                      <p:cBhvr additive="base">
                                        <p:cTn id="20" dur="500" fill="hold"/>
                                        <p:tgtEl>
                                          <p:spTgt spid="1379"/>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1380"/>
                                        </p:tgtEl>
                                        <p:attrNameLst>
                                          <p:attrName>style.visibility</p:attrName>
                                        </p:attrNameLst>
                                      </p:cBhvr>
                                      <p:to>
                                        <p:strVal val="visible"/>
                                      </p:to>
                                    </p:set>
                                    <p:anim calcmode="lin" valueType="num">
                                      <p:cBhvr additive="base">
                                        <p:cTn id="23" dur="500" fill="hold"/>
                                        <p:tgtEl>
                                          <p:spTgt spid="1380"/>
                                        </p:tgtEl>
                                        <p:attrNameLst>
                                          <p:attrName>ppt_x</p:attrName>
                                        </p:attrNameLst>
                                      </p:cBhvr>
                                      <p:tavLst>
                                        <p:tav tm="0">
                                          <p:val>
                                            <p:strVal val="#ppt_x"/>
                                          </p:val>
                                        </p:tav>
                                        <p:tav tm="100000">
                                          <p:val>
                                            <p:strVal val="#ppt_x"/>
                                          </p:val>
                                        </p:tav>
                                      </p:tavLst>
                                    </p:anim>
                                    <p:anim calcmode="lin" valueType="num">
                                      <p:cBhvr additive="base">
                                        <p:cTn id="24" dur="500" fill="hold"/>
                                        <p:tgtEl>
                                          <p:spTgt spid="1380"/>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1523"/>
                                        </p:tgtEl>
                                        <p:attrNameLst>
                                          <p:attrName>style.visibility</p:attrName>
                                        </p:attrNameLst>
                                      </p:cBhvr>
                                      <p:to>
                                        <p:strVal val="visible"/>
                                      </p:to>
                                    </p:set>
                                    <p:anim calcmode="lin" valueType="num">
                                      <p:cBhvr additive="base">
                                        <p:cTn id="27" dur="500" fill="hold"/>
                                        <p:tgtEl>
                                          <p:spTgt spid="1523"/>
                                        </p:tgtEl>
                                        <p:attrNameLst>
                                          <p:attrName>ppt_x</p:attrName>
                                        </p:attrNameLst>
                                      </p:cBhvr>
                                      <p:tavLst>
                                        <p:tav tm="0">
                                          <p:val>
                                            <p:strVal val="#ppt_x"/>
                                          </p:val>
                                        </p:tav>
                                        <p:tav tm="100000">
                                          <p:val>
                                            <p:strVal val="#ppt_x"/>
                                          </p:val>
                                        </p:tav>
                                      </p:tavLst>
                                    </p:anim>
                                    <p:anim calcmode="lin" valueType="num">
                                      <p:cBhvr additive="base">
                                        <p:cTn id="28" dur="500" fill="hold"/>
                                        <p:tgtEl>
                                          <p:spTgt spid="1523"/>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67"/>
                                        </p:tgtEl>
                                        <p:attrNameLst>
                                          <p:attrName>style.visibility</p:attrName>
                                        </p:attrNameLst>
                                      </p:cBhvr>
                                      <p:to>
                                        <p:strVal val="visible"/>
                                      </p:to>
                                    </p:set>
                                    <p:anim calcmode="lin" valueType="num">
                                      <p:cBhvr additive="base">
                                        <p:cTn id="31" dur="500" fill="hold"/>
                                        <p:tgtEl>
                                          <p:spTgt spid="1567"/>
                                        </p:tgtEl>
                                        <p:attrNameLst>
                                          <p:attrName>ppt_x</p:attrName>
                                        </p:attrNameLst>
                                      </p:cBhvr>
                                      <p:tavLst>
                                        <p:tav tm="0">
                                          <p:val>
                                            <p:strVal val="#ppt_x"/>
                                          </p:val>
                                        </p:tav>
                                        <p:tav tm="100000">
                                          <p:val>
                                            <p:strVal val="#ppt_x"/>
                                          </p:val>
                                        </p:tav>
                                      </p:tavLst>
                                    </p:anim>
                                    <p:anim calcmode="lin" valueType="num">
                                      <p:cBhvr additive="base">
                                        <p:cTn id="32" dur="500" fill="hold"/>
                                        <p:tgtEl>
                                          <p:spTgt spid="156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6" grpId="0" animBg="1"/>
      <p:bldP spid="1484" grpId="0" animBg="1"/>
      <p:bldP spid="1378" grpId="0" animBg="1"/>
      <p:bldP spid="1379" grpId="0"/>
      <p:bldP spid="156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latin typeface="Times New Roman" panose="02020603050405020304" pitchFamily="18" charset="0"/>
                <a:cs typeface="Times New Roman" panose="02020603050405020304" pitchFamily="18" charset="0"/>
              </a:rPr>
              <a:t>I. Đọc và tìm hiểu chung</a:t>
            </a:r>
            <a:endParaRPr b="1">
              <a:latin typeface="Times New Roman" panose="02020603050405020304" pitchFamily="18" charset="0"/>
              <a:cs typeface="Times New Roman" panose="02020603050405020304" pitchFamily="18" charset="0"/>
            </a:endParaRP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06D304B2-0CF0-D177-348C-92277BF61CA6}"/>
              </a:ext>
            </a:extLst>
          </p:cNvPr>
          <p:cNvGrpSpPr/>
          <p:nvPr/>
        </p:nvGrpSpPr>
        <p:grpSpPr>
          <a:xfrm>
            <a:off x="2034446" y="4170041"/>
            <a:ext cx="990428" cy="628657"/>
            <a:chOff x="0" y="2291150"/>
            <a:chExt cx="1962250" cy="1654224"/>
          </a:xfrm>
        </p:grpSpPr>
        <p:grpSp>
          <p:nvGrpSpPr>
            <p:cNvPr id="56" name="Google Shape;1300;p52">
              <a:extLst>
                <a:ext uri="{FF2B5EF4-FFF2-40B4-BE49-F238E27FC236}">
                  <a16:creationId xmlns:a16="http://schemas.microsoft.com/office/drawing/2014/main" id="{5ACDDDE9-5E33-120A-A1F4-BC4D529EFB79}"/>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2140B496-0B73-8A6F-C4FD-EECD6F52E775}"/>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1758C7DA-071B-C14C-52EC-ECA98107A519}"/>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667C0CEA-5FF3-33AF-E8D0-B9AE0ECB2541}"/>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3C76F24C-38AA-4ADE-7717-55363E077EEE}"/>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4B1867B9-49DE-C80E-AEEF-9BDE73912D54}"/>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1B8A384F-0A56-7361-EF7A-8CA88E775640}"/>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84BAA10F-C3DE-F4A2-53FF-3FA7CF528446}"/>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A2079CF8-84FB-B523-335C-8E8E3EEED53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765F2611-1415-F53E-0A17-866DFCED5FE3}"/>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7BFB6B01-0A49-5101-11AF-B5C1F3397007}"/>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A2E8EE1A-DF99-9ABD-3D07-2B8ECE21D344}"/>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BC4C5712-E47C-4679-90C4-32EF4AE010A5}"/>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99FF68B5-55AE-7E97-D3E4-D3655FBDCA1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796A26DB-63C4-C6B9-0730-59E6A14078BE}"/>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DBAFB841-A8E0-7C7D-5FB0-1406479788D4}"/>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22F037EB-C024-1FF7-91F5-C83B32CB74DB}"/>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DF31E8ED-4AC5-B46A-8DD0-E21C19049816}"/>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C96B75B8-25CC-C31C-18FC-2D4DC40B6657}"/>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E49E4D13-AF68-E2C9-A7B5-092BC61A665F}"/>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68C285B9-A10F-103F-2A06-C3FA73817D29}"/>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00DEECD7-5F1F-FA69-17FD-0E367ADD25D1}"/>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81DC8010-40F6-984C-458D-F46942E875A8}"/>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743DEBB2-3C31-A340-8CF4-5A23EF362A57}"/>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DAAA0B8D-E0CA-9C14-F9B6-9666596D0059}"/>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22390BE8-6454-483B-3948-736BA4B9D780}"/>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31725920-8C82-F4FE-B2FD-80EC245C9ACA}"/>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358B2147-A743-E366-EAA5-49CBA1635199}"/>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DD20F946-0749-6C84-0180-A3C0E6821BEB}"/>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6D08E7DB-D64B-F4B2-3A6D-AB4E2F5A2924}"/>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15810FA3-A8A1-8996-1D1E-399822D95D02}"/>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BD4F4BB2-184A-AF22-872C-CE6403B3C508}"/>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7EA63FF-FC72-33D6-B5E3-BC873F966747}"/>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B988929C-FED4-F038-652B-605552A71083}"/>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8F8B885-07B9-176F-34ED-F911E9C9ED0D}"/>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EF1A9B4D-E04D-7F59-AB92-7F434D82B946}"/>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82AB0315-DFE1-350F-ED5D-EED9AC3CC5AA}"/>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F3B0DD4D-D436-A6D2-F8FB-01483AABA1AC}"/>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5E137A80-EC8A-951A-9859-836834929129}"/>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11F8CA38-2191-BF28-CC6C-BE2D75DD545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B570E418-4175-F748-238C-DCD678AA349D}"/>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A9D499CB-E9A1-E074-6FDB-D137884E5338}"/>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1E6C2F9-D1D5-FD75-3961-C5BE6605EAB0}"/>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23729AFD-3487-3BA6-422D-09876E522225}"/>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A657E39D-BEDF-E956-94E9-609795B38E2D}"/>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EB212BEF-DD8F-B457-DE8A-970C73ACE13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75E5E9CA-76BC-92CE-64F8-9B001FFD3795}"/>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5075A13A-97E5-1C58-0DDD-805075AE4EE0}"/>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886359D6-DC43-45ED-BF31-CA969F5241D8}"/>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6CC97473-602A-411F-C737-7302EC7F1A51}"/>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A9B5F05B-BFCC-6A66-E809-D4A0819B8C86}"/>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2615BC28-A496-CCDA-2139-471BED2FCC56}"/>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93E9DC92-8323-78A1-6DB1-9C5E4C4AD9E0}"/>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5D72230B-23E5-C267-A39D-ADD93F4CCCD7}"/>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FBA515BF-B9C3-B30B-8DC7-ED397F087AB8}"/>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8206921F-D461-548E-CD5C-50FB5A7C0D20}"/>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AED778D4-8C39-E114-E6B4-DA7631CBEC71}"/>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9D20079F-E38D-73D5-8186-4754F3DB7904}"/>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0F1E772C-6889-E417-42D2-D6BC6BDC04F9}"/>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6536FB08-DFA2-7B0F-F06E-4C07C8813990}"/>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5D366E7-DF2B-D984-66D7-1484F70F2910}"/>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60885073-F878-83F0-842C-EDF93953F4E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04662A53-E08C-22BD-D8A4-0B7D2C5E3917}"/>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10E55503-42E6-20BA-FAC7-8A1F8E890A6D}"/>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2FC91A87-7368-2EBE-09BC-7D25F861244D}"/>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DD8497D9-85B2-2B8B-BA2C-0078F244CC2F}"/>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C7938126-50C4-0130-2FEE-19B334C0A741}"/>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C5C3B2E2-6D54-B2B1-7606-D5E6E97C1526}"/>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40" name="组合 13">
            <a:extLst>
              <a:ext uri="{FF2B5EF4-FFF2-40B4-BE49-F238E27FC236}">
                <a16:creationId xmlns:a16="http://schemas.microsoft.com/office/drawing/2014/main" id="{FD4F7861-DF93-F733-2FAE-8CD91B29679F}"/>
              </a:ext>
            </a:extLst>
          </p:cNvPr>
          <p:cNvGrpSpPr/>
          <p:nvPr/>
        </p:nvGrpSpPr>
        <p:grpSpPr>
          <a:xfrm>
            <a:off x="566129" y="1306869"/>
            <a:ext cx="2181440" cy="2570670"/>
            <a:chOff x="907383" y="1504666"/>
            <a:chExt cx="3493546" cy="4116894"/>
          </a:xfrm>
        </p:grpSpPr>
        <p:grpSp>
          <p:nvGrpSpPr>
            <p:cNvPr id="1341" name="组合 3">
              <a:extLst>
                <a:ext uri="{FF2B5EF4-FFF2-40B4-BE49-F238E27FC236}">
                  <a16:creationId xmlns:a16="http://schemas.microsoft.com/office/drawing/2014/main" id="{38B0CDB5-02D5-31D9-76A5-8EBFCEE8ACC1}"/>
                </a:ext>
              </a:extLst>
            </p:cNvPr>
            <p:cNvGrpSpPr/>
            <p:nvPr/>
          </p:nvGrpSpPr>
          <p:grpSpPr>
            <a:xfrm>
              <a:off x="1605061" y="1504666"/>
              <a:ext cx="1733529" cy="1575864"/>
              <a:chOff x="1605061" y="1504666"/>
              <a:chExt cx="1733529" cy="1575864"/>
            </a:xfrm>
          </p:grpSpPr>
          <p:sp>
            <p:nvSpPr>
              <p:cNvPr id="1343" name="等腰三角形 1">
                <a:extLst>
                  <a:ext uri="{FF2B5EF4-FFF2-40B4-BE49-F238E27FC236}">
                    <a16:creationId xmlns:a16="http://schemas.microsoft.com/office/drawing/2014/main" id="{FD5BED2D-F5B0-5604-AD78-AF2110367DA3}"/>
                  </a:ext>
                </a:extLst>
              </p:cNvPr>
              <p:cNvSpPr/>
              <p:nvPr/>
            </p:nvSpPr>
            <p:spPr>
              <a:xfrm rot="2601797">
                <a:off x="1605061" y="1504666"/>
                <a:ext cx="1733529" cy="1575864"/>
              </a:xfrm>
              <a:custGeom>
                <a:avLst/>
                <a:gdLst>
                  <a:gd name="connsiteX0" fmla="*/ 0 w 2472324"/>
                  <a:gd name="connsiteY0" fmla="*/ 2131314 h 2131314"/>
                  <a:gd name="connsiteX1" fmla="*/ 1236162 w 2472324"/>
                  <a:gd name="connsiteY1" fmla="*/ 0 h 2131314"/>
                  <a:gd name="connsiteX2" fmla="*/ 2472324 w 2472324"/>
                  <a:gd name="connsiteY2" fmla="*/ 2131314 h 2131314"/>
                  <a:gd name="connsiteX3" fmla="*/ 0 w 2472324"/>
                  <a:gd name="connsiteY3" fmla="*/ 2131314 h 2131314"/>
                  <a:gd name="connsiteX0" fmla="*/ 0 w 2472324"/>
                  <a:gd name="connsiteY0" fmla="*/ 2131495 h 2131495"/>
                  <a:gd name="connsiteX1" fmla="*/ 1236162 w 2472324"/>
                  <a:gd name="connsiteY1" fmla="*/ 181 h 2131495"/>
                  <a:gd name="connsiteX2" fmla="*/ 2472324 w 2472324"/>
                  <a:gd name="connsiteY2" fmla="*/ 2131495 h 2131495"/>
                  <a:gd name="connsiteX3" fmla="*/ 0 w 2472324"/>
                  <a:gd name="connsiteY3" fmla="*/ 2131495 h 2131495"/>
                  <a:gd name="connsiteX0" fmla="*/ 0 w 2472470"/>
                  <a:gd name="connsiteY0" fmla="*/ 2131449 h 2218902"/>
                  <a:gd name="connsiteX1" fmla="*/ 1236162 w 2472470"/>
                  <a:gd name="connsiteY1" fmla="*/ 135 h 2218902"/>
                  <a:gd name="connsiteX2" fmla="*/ 2472324 w 2472470"/>
                  <a:gd name="connsiteY2" fmla="*/ 2131449 h 2218902"/>
                  <a:gd name="connsiteX3" fmla="*/ 0 w 2472470"/>
                  <a:gd name="connsiteY3" fmla="*/ 2131449 h 2218902"/>
                  <a:gd name="connsiteX0" fmla="*/ 7425 w 2479895"/>
                  <a:gd name="connsiteY0" fmla="*/ 2131449 h 2254348"/>
                  <a:gd name="connsiteX1" fmla="*/ 1243587 w 2479895"/>
                  <a:gd name="connsiteY1" fmla="*/ 135 h 2254348"/>
                  <a:gd name="connsiteX2" fmla="*/ 2479749 w 2479895"/>
                  <a:gd name="connsiteY2" fmla="*/ 2131449 h 2254348"/>
                  <a:gd name="connsiteX3" fmla="*/ 7425 w 2479895"/>
                  <a:gd name="connsiteY3" fmla="*/ 2131449 h 2254348"/>
                </a:gdLst>
                <a:ahLst/>
                <a:cxnLst>
                  <a:cxn ang="0">
                    <a:pos x="connsiteX0" y="connsiteY0"/>
                  </a:cxn>
                  <a:cxn ang="0">
                    <a:pos x="connsiteX1" y="connsiteY1"/>
                  </a:cxn>
                  <a:cxn ang="0">
                    <a:pos x="connsiteX2" y="connsiteY2"/>
                  </a:cxn>
                  <a:cxn ang="0">
                    <a:pos x="connsiteX3" y="connsiteY3"/>
                  </a:cxn>
                </a:cxnLst>
                <a:rect l="l" t="t" r="r" b="b"/>
                <a:pathLst>
                  <a:path w="2479895" h="2254348">
                    <a:moveTo>
                      <a:pt x="7425" y="2131449"/>
                    </a:moveTo>
                    <a:cubicBezTo>
                      <a:pt x="-99052" y="2004127"/>
                      <a:pt x="970429" y="18903"/>
                      <a:pt x="1243587" y="135"/>
                    </a:cubicBezTo>
                    <a:cubicBezTo>
                      <a:pt x="1516745" y="-18633"/>
                      <a:pt x="2493629" y="1934679"/>
                      <a:pt x="2479749" y="2131449"/>
                    </a:cubicBezTo>
                    <a:cubicBezTo>
                      <a:pt x="2465869" y="2328219"/>
                      <a:pt x="113902" y="2258771"/>
                      <a:pt x="7425" y="2131449"/>
                    </a:cubicBezTo>
                    <a:close/>
                  </a:path>
                </a:pathLst>
              </a:custGeom>
              <a:solidFill>
                <a:srgbClr val="49D99B"/>
              </a:solidFill>
              <a:ln w="12700" cap="flat" cmpd="sng" algn="ctr">
                <a:noFill/>
                <a:prstDash val="solid"/>
                <a:miter lim="800000"/>
              </a:ln>
              <a:effectLst/>
            </p:spPr>
            <p:txBody>
              <a:bodyPr rtlCol="0" anchor="ctr"/>
              <a:lstStyle/>
              <a:p>
                <a:pPr algn="ctr" defTabSz="685549">
                  <a:buClrTx/>
                  <a:buFontTx/>
                  <a:buNone/>
                  <a:defRPr/>
                </a:pPr>
                <a:endParaRPr lang="zh-CN" altLang="en-US" sz="1350" b="1" kern="1200">
                  <a:solidFill>
                    <a:prstClr val="white"/>
                  </a:solidFill>
                  <a:latin typeface="Times New Roman" panose="02020603050405020304" pitchFamily="18" charset="0"/>
                  <a:ea typeface="等线" panose="02010600030101010101" pitchFamily="2" charset="-122"/>
                  <a:cs typeface="Times New Roman" panose="02020603050405020304" pitchFamily="18" charset="0"/>
                </a:endParaRPr>
              </a:p>
            </p:txBody>
          </p:sp>
          <p:sp>
            <p:nvSpPr>
              <p:cNvPr id="1344" name="椭圆 2">
                <a:extLst>
                  <a:ext uri="{FF2B5EF4-FFF2-40B4-BE49-F238E27FC236}">
                    <a16:creationId xmlns:a16="http://schemas.microsoft.com/office/drawing/2014/main" id="{6EBCC64E-3283-67FB-E341-03E4E3363088}"/>
                  </a:ext>
                </a:extLst>
              </p:cNvPr>
              <p:cNvSpPr/>
              <p:nvPr/>
            </p:nvSpPr>
            <p:spPr>
              <a:xfrm>
                <a:off x="2457765" y="2176909"/>
                <a:ext cx="847138" cy="847138"/>
              </a:xfrm>
              <a:prstGeom prst="ellipse">
                <a:avLst/>
              </a:prstGeom>
              <a:solidFill>
                <a:sysClr val="window" lastClr="FFFFFF"/>
              </a:solidFill>
              <a:ln w="44450" cap="flat" cmpd="sng" algn="ctr">
                <a:solidFill>
                  <a:srgbClr val="49D99B"/>
                </a:solidFill>
                <a:prstDash val="solid"/>
                <a:miter lim="800000"/>
              </a:ln>
              <a:effectLst/>
            </p:spPr>
            <p:txBody>
              <a:bodyPr rtlCol="0" anchor="ctr"/>
              <a:lstStyle/>
              <a:p>
                <a:pPr algn="ctr" defTabSz="685549">
                  <a:buClrTx/>
                  <a:buFontTx/>
                  <a:buNone/>
                  <a:defRPr/>
                </a:pPr>
                <a:r>
                  <a:rPr lang="en-US" altLang="zh-CN" sz="1800" b="1" kern="1200" dirty="0">
                    <a:solidFill>
                      <a:srgbClr val="A53731"/>
                    </a:solidFill>
                    <a:latin typeface="Times New Roman" panose="02020603050405020304" pitchFamily="18" charset="0"/>
                    <a:ea typeface="字魂70号-灵悦黑体" panose="00000500000000000000" pitchFamily="2" charset="-122"/>
                    <a:cs typeface="Times New Roman" panose="02020603050405020304" pitchFamily="18" charset="0"/>
                  </a:rPr>
                  <a:t>01</a:t>
                </a:r>
                <a:endParaRPr lang="zh-CN" altLang="en-US" sz="1800" b="1" kern="1200" dirty="0">
                  <a:solidFill>
                    <a:srgbClr val="A53731"/>
                  </a:solidFill>
                  <a:latin typeface="Times New Roman" panose="02020603050405020304" pitchFamily="18" charset="0"/>
                  <a:ea typeface="字魂70号-灵悦黑体" panose="00000500000000000000" pitchFamily="2" charset="-122"/>
                  <a:cs typeface="Times New Roman" panose="02020603050405020304" pitchFamily="18" charset="0"/>
                </a:endParaRPr>
              </a:p>
            </p:txBody>
          </p:sp>
        </p:grpSp>
        <p:sp>
          <p:nvSpPr>
            <p:cNvPr id="1342" name="矩形 12">
              <a:extLst>
                <a:ext uri="{FF2B5EF4-FFF2-40B4-BE49-F238E27FC236}">
                  <a16:creationId xmlns:a16="http://schemas.microsoft.com/office/drawing/2014/main" id="{1EF73652-9C6C-0839-7D15-FC07CEECE248}"/>
                </a:ext>
              </a:extLst>
            </p:cNvPr>
            <p:cNvSpPr/>
            <p:nvPr/>
          </p:nvSpPr>
          <p:spPr>
            <a:xfrm>
              <a:off x="907383" y="3699249"/>
              <a:ext cx="3493546" cy="1922311"/>
            </a:xfrm>
            <a:prstGeom prst="rect">
              <a:avLst/>
            </a:prstGeom>
          </p:spPr>
          <p:txBody>
            <a:bodyPr wrap="square">
              <a:spAutoFit/>
            </a:bodyPr>
            <a:lstStyle/>
            <a:p>
              <a:pPr algn="just">
                <a:spcAft>
                  <a:spcPts val="1000"/>
                </a:spcAft>
              </a:pPr>
              <a:r>
                <a:rPr lang="en-US" sz="2400" i="1">
                  <a:latin typeface="Times New Roman" panose="02020603050405020304" pitchFamily="18" charset="0"/>
                  <a:ea typeface="Calibri" panose="020F0502020204030204" pitchFamily="34" charset="0"/>
                  <a:cs typeface="Times New Roman" panose="02020603050405020304" pitchFamily="18" charset="0"/>
                </a:rPr>
                <a:t>HS chú ý về các câu hỏi suy luận, theo dõi</a:t>
              </a:r>
              <a:endParaRPr lang="en-US" sz="2400">
                <a:latin typeface="Calibri" panose="020F0502020204030204" pitchFamily="34" charset="0"/>
                <a:ea typeface="Calibri" panose="020F0502020204030204" pitchFamily="34" charset="0"/>
                <a:cs typeface="Times New Roman" panose="02020603050405020304" pitchFamily="18" charset="0"/>
              </a:endParaRPr>
            </a:p>
          </p:txBody>
        </p:sp>
      </p:grpSp>
      <p:grpSp>
        <p:nvGrpSpPr>
          <p:cNvPr id="1345" name="组合 24">
            <a:extLst>
              <a:ext uri="{FF2B5EF4-FFF2-40B4-BE49-F238E27FC236}">
                <a16:creationId xmlns:a16="http://schemas.microsoft.com/office/drawing/2014/main" id="{53FF96A4-8702-0B6D-99A9-6046D1C51DD4}"/>
              </a:ext>
            </a:extLst>
          </p:cNvPr>
          <p:cNvGrpSpPr/>
          <p:nvPr/>
        </p:nvGrpSpPr>
        <p:grpSpPr>
          <a:xfrm>
            <a:off x="3031149" y="2073282"/>
            <a:ext cx="3100013" cy="2109213"/>
            <a:chOff x="343039" y="1504666"/>
            <a:chExt cx="4964629" cy="3377875"/>
          </a:xfrm>
        </p:grpSpPr>
        <p:grpSp>
          <p:nvGrpSpPr>
            <p:cNvPr id="1346" name="组合 25">
              <a:extLst>
                <a:ext uri="{FF2B5EF4-FFF2-40B4-BE49-F238E27FC236}">
                  <a16:creationId xmlns:a16="http://schemas.microsoft.com/office/drawing/2014/main" id="{A038B95E-63B6-CA8E-7AE7-F78CFBB40E9B}"/>
                </a:ext>
              </a:extLst>
            </p:cNvPr>
            <p:cNvGrpSpPr/>
            <p:nvPr/>
          </p:nvGrpSpPr>
          <p:grpSpPr>
            <a:xfrm>
              <a:off x="1605061" y="1504666"/>
              <a:ext cx="1733529" cy="1575864"/>
              <a:chOff x="1605061" y="1504666"/>
              <a:chExt cx="1733529" cy="1575864"/>
            </a:xfrm>
          </p:grpSpPr>
          <p:sp>
            <p:nvSpPr>
              <p:cNvPr id="1348" name="等腰三角形 1">
                <a:extLst>
                  <a:ext uri="{FF2B5EF4-FFF2-40B4-BE49-F238E27FC236}">
                    <a16:creationId xmlns:a16="http://schemas.microsoft.com/office/drawing/2014/main" id="{9E118703-AE6E-F7CE-1814-5B9B42B5FE27}"/>
                  </a:ext>
                </a:extLst>
              </p:cNvPr>
              <p:cNvSpPr/>
              <p:nvPr/>
            </p:nvSpPr>
            <p:spPr>
              <a:xfrm rot="2601797">
                <a:off x="1605061" y="1504666"/>
                <a:ext cx="1733529" cy="1575864"/>
              </a:xfrm>
              <a:custGeom>
                <a:avLst/>
                <a:gdLst>
                  <a:gd name="connsiteX0" fmla="*/ 0 w 2472324"/>
                  <a:gd name="connsiteY0" fmla="*/ 2131314 h 2131314"/>
                  <a:gd name="connsiteX1" fmla="*/ 1236162 w 2472324"/>
                  <a:gd name="connsiteY1" fmla="*/ 0 h 2131314"/>
                  <a:gd name="connsiteX2" fmla="*/ 2472324 w 2472324"/>
                  <a:gd name="connsiteY2" fmla="*/ 2131314 h 2131314"/>
                  <a:gd name="connsiteX3" fmla="*/ 0 w 2472324"/>
                  <a:gd name="connsiteY3" fmla="*/ 2131314 h 2131314"/>
                  <a:gd name="connsiteX0" fmla="*/ 0 w 2472324"/>
                  <a:gd name="connsiteY0" fmla="*/ 2131495 h 2131495"/>
                  <a:gd name="connsiteX1" fmla="*/ 1236162 w 2472324"/>
                  <a:gd name="connsiteY1" fmla="*/ 181 h 2131495"/>
                  <a:gd name="connsiteX2" fmla="*/ 2472324 w 2472324"/>
                  <a:gd name="connsiteY2" fmla="*/ 2131495 h 2131495"/>
                  <a:gd name="connsiteX3" fmla="*/ 0 w 2472324"/>
                  <a:gd name="connsiteY3" fmla="*/ 2131495 h 2131495"/>
                  <a:gd name="connsiteX0" fmla="*/ 0 w 2472470"/>
                  <a:gd name="connsiteY0" fmla="*/ 2131449 h 2218902"/>
                  <a:gd name="connsiteX1" fmla="*/ 1236162 w 2472470"/>
                  <a:gd name="connsiteY1" fmla="*/ 135 h 2218902"/>
                  <a:gd name="connsiteX2" fmla="*/ 2472324 w 2472470"/>
                  <a:gd name="connsiteY2" fmla="*/ 2131449 h 2218902"/>
                  <a:gd name="connsiteX3" fmla="*/ 0 w 2472470"/>
                  <a:gd name="connsiteY3" fmla="*/ 2131449 h 2218902"/>
                  <a:gd name="connsiteX0" fmla="*/ 7425 w 2479895"/>
                  <a:gd name="connsiteY0" fmla="*/ 2131449 h 2254348"/>
                  <a:gd name="connsiteX1" fmla="*/ 1243587 w 2479895"/>
                  <a:gd name="connsiteY1" fmla="*/ 135 h 2254348"/>
                  <a:gd name="connsiteX2" fmla="*/ 2479749 w 2479895"/>
                  <a:gd name="connsiteY2" fmla="*/ 2131449 h 2254348"/>
                  <a:gd name="connsiteX3" fmla="*/ 7425 w 2479895"/>
                  <a:gd name="connsiteY3" fmla="*/ 2131449 h 2254348"/>
                </a:gdLst>
                <a:ahLst/>
                <a:cxnLst>
                  <a:cxn ang="0">
                    <a:pos x="connsiteX0" y="connsiteY0"/>
                  </a:cxn>
                  <a:cxn ang="0">
                    <a:pos x="connsiteX1" y="connsiteY1"/>
                  </a:cxn>
                  <a:cxn ang="0">
                    <a:pos x="connsiteX2" y="connsiteY2"/>
                  </a:cxn>
                  <a:cxn ang="0">
                    <a:pos x="connsiteX3" y="connsiteY3"/>
                  </a:cxn>
                </a:cxnLst>
                <a:rect l="l" t="t" r="r" b="b"/>
                <a:pathLst>
                  <a:path w="2479895" h="2254348">
                    <a:moveTo>
                      <a:pt x="7425" y="2131449"/>
                    </a:moveTo>
                    <a:cubicBezTo>
                      <a:pt x="-99052" y="2004127"/>
                      <a:pt x="970429" y="18903"/>
                      <a:pt x="1243587" y="135"/>
                    </a:cubicBezTo>
                    <a:cubicBezTo>
                      <a:pt x="1516745" y="-18633"/>
                      <a:pt x="2493629" y="1934679"/>
                      <a:pt x="2479749" y="2131449"/>
                    </a:cubicBezTo>
                    <a:cubicBezTo>
                      <a:pt x="2465869" y="2328219"/>
                      <a:pt x="113902" y="2258771"/>
                      <a:pt x="7425" y="2131449"/>
                    </a:cubicBezTo>
                    <a:close/>
                  </a:path>
                </a:pathLst>
              </a:custGeom>
              <a:solidFill>
                <a:srgbClr val="FFE272"/>
              </a:solidFill>
              <a:ln w="12700" cap="flat" cmpd="sng" algn="ctr">
                <a:noFill/>
                <a:prstDash val="solid"/>
                <a:miter lim="800000"/>
              </a:ln>
              <a:effectLst/>
            </p:spPr>
            <p:txBody>
              <a:bodyPr rtlCol="0" anchor="ctr"/>
              <a:lstStyle/>
              <a:p>
                <a:pPr algn="ctr" defTabSz="685549">
                  <a:buClrTx/>
                  <a:buFontTx/>
                  <a:buNone/>
                  <a:defRPr/>
                </a:pPr>
                <a:endParaRPr lang="zh-CN" altLang="en-US" sz="1350" b="1" kern="1200">
                  <a:solidFill>
                    <a:prstClr val="white"/>
                  </a:solidFill>
                  <a:latin typeface="Times New Roman" panose="02020603050405020304" pitchFamily="18" charset="0"/>
                  <a:ea typeface="等线" panose="02010600030101010101" pitchFamily="2" charset="-122"/>
                  <a:cs typeface="Times New Roman" panose="02020603050405020304" pitchFamily="18" charset="0"/>
                </a:endParaRPr>
              </a:p>
            </p:txBody>
          </p:sp>
          <p:sp>
            <p:nvSpPr>
              <p:cNvPr id="1349" name="椭圆 28">
                <a:extLst>
                  <a:ext uri="{FF2B5EF4-FFF2-40B4-BE49-F238E27FC236}">
                    <a16:creationId xmlns:a16="http://schemas.microsoft.com/office/drawing/2014/main" id="{F475E4A6-37E2-ECD0-215A-E2F20738683E}"/>
                  </a:ext>
                </a:extLst>
              </p:cNvPr>
              <p:cNvSpPr/>
              <p:nvPr/>
            </p:nvSpPr>
            <p:spPr>
              <a:xfrm>
                <a:off x="2457765" y="2176909"/>
                <a:ext cx="847138" cy="847138"/>
              </a:xfrm>
              <a:prstGeom prst="ellipse">
                <a:avLst/>
              </a:prstGeom>
              <a:solidFill>
                <a:sysClr val="window" lastClr="FFFFFF"/>
              </a:solidFill>
              <a:ln w="44450" cap="flat" cmpd="sng" algn="ctr">
                <a:solidFill>
                  <a:srgbClr val="FFE272"/>
                </a:solidFill>
                <a:prstDash val="solid"/>
                <a:miter lim="800000"/>
              </a:ln>
              <a:effectLst/>
            </p:spPr>
            <p:txBody>
              <a:bodyPr rtlCol="0" anchor="ctr"/>
              <a:lstStyle/>
              <a:p>
                <a:pPr algn="ctr" defTabSz="685549">
                  <a:buClrTx/>
                  <a:buFontTx/>
                  <a:buNone/>
                  <a:defRPr/>
                </a:pPr>
                <a:r>
                  <a:rPr lang="en-US" altLang="zh-CN" sz="1800" b="1" kern="1200" dirty="0">
                    <a:solidFill>
                      <a:srgbClr val="A53731"/>
                    </a:solidFill>
                    <a:latin typeface="Times New Roman" panose="02020603050405020304" pitchFamily="18" charset="0"/>
                    <a:ea typeface="字魂70号-灵悦黑体" panose="00000500000000000000" pitchFamily="2" charset="-122"/>
                    <a:cs typeface="Times New Roman" panose="02020603050405020304" pitchFamily="18" charset="0"/>
                  </a:rPr>
                  <a:t>02</a:t>
                </a:r>
                <a:endParaRPr lang="zh-CN" altLang="en-US" sz="1800" b="1" kern="1200" dirty="0">
                  <a:solidFill>
                    <a:srgbClr val="A53731"/>
                  </a:solidFill>
                  <a:latin typeface="Times New Roman" panose="02020603050405020304" pitchFamily="18" charset="0"/>
                  <a:ea typeface="字魂70号-灵悦黑体" panose="00000500000000000000" pitchFamily="2" charset="-122"/>
                  <a:cs typeface="Times New Roman" panose="02020603050405020304" pitchFamily="18" charset="0"/>
                </a:endParaRPr>
              </a:p>
            </p:txBody>
          </p:sp>
        </p:grpSp>
        <p:sp>
          <p:nvSpPr>
            <p:cNvPr id="1347" name="矩形 26">
              <a:extLst>
                <a:ext uri="{FF2B5EF4-FFF2-40B4-BE49-F238E27FC236}">
                  <a16:creationId xmlns:a16="http://schemas.microsoft.com/office/drawing/2014/main" id="{008FBEAF-0DA5-6EED-FD91-8E97198DF26F}"/>
                </a:ext>
              </a:extLst>
            </p:cNvPr>
            <p:cNvSpPr/>
            <p:nvPr/>
          </p:nvSpPr>
          <p:spPr>
            <a:xfrm>
              <a:off x="343039" y="3551711"/>
              <a:ext cx="4964629" cy="1330830"/>
            </a:xfrm>
            <a:prstGeom prst="rect">
              <a:avLst/>
            </a:prstGeom>
          </p:spPr>
          <p:txBody>
            <a:bodyPr wrap="square">
              <a:spAutoFit/>
            </a:bodyPr>
            <a:lstStyle/>
            <a:p>
              <a:pPr algn="just">
                <a:spcAft>
                  <a:spcPts val="1000"/>
                </a:spcAft>
              </a:pPr>
              <a:r>
                <a:rPr lang="en-US" sz="2400" i="1">
                  <a:latin typeface="Times New Roman" panose="02020603050405020304" pitchFamily="18" charset="0"/>
                  <a:ea typeface="Calibri" panose="020F0502020204030204" pitchFamily="34" charset="0"/>
                  <a:cs typeface="Times New Roman" panose="02020603050405020304" pitchFamily="18" charset="0"/>
                </a:rPr>
                <a:t>Trình bày vài thông tin về tác giả, tác phẩm</a:t>
              </a:r>
              <a:endParaRPr lang="en-US" sz="2400">
                <a:latin typeface="Calibri" panose="020F0502020204030204" pitchFamily="34" charset="0"/>
                <a:ea typeface="Calibri" panose="020F0502020204030204" pitchFamily="34" charset="0"/>
                <a:cs typeface="Times New Roman" panose="02020603050405020304" pitchFamily="18" charset="0"/>
              </a:endParaRPr>
            </a:p>
          </p:txBody>
        </p:sp>
      </p:grpSp>
      <p:grpSp>
        <p:nvGrpSpPr>
          <p:cNvPr id="1350" name="Google Shape;5897;p42">
            <a:extLst>
              <a:ext uri="{FF2B5EF4-FFF2-40B4-BE49-F238E27FC236}">
                <a16:creationId xmlns:a16="http://schemas.microsoft.com/office/drawing/2014/main" id="{A6FB7C5A-2F9A-CFE4-11E6-566E05FAF3FB}"/>
              </a:ext>
            </a:extLst>
          </p:cNvPr>
          <p:cNvGrpSpPr/>
          <p:nvPr/>
        </p:nvGrpSpPr>
        <p:grpSpPr>
          <a:xfrm>
            <a:off x="5844000" y="1449292"/>
            <a:ext cx="3300000" cy="3366175"/>
            <a:chOff x="5208300" y="1213225"/>
            <a:chExt cx="3300000" cy="3366175"/>
          </a:xfrm>
        </p:grpSpPr>
        <p:sp>
          <p:nvSpPr>
            <p:cNvPr id="1351" name="Google Shape;5898;p42">
              <a:extLst>
                <a:ext uri="{FF2B5EF4-FFF2-40B4-BE49-F238E27FC236}">
                  <a16:creationId xmlns:a16="http://schemas.microsoft.com/office/drawing/2014/main" id="{DB4B5ED7-810A-494E-1A7F-9F0B88595248}"/>
                </a:ext>
              </a:extLst>
            </p:cNvPr>
            <p:cNvSpPr/>
            <p:nvPr/>
          </p:nvSpPr>
          <p:spPr>
            <a:xfrm>
              <a:off x="5315000" y="1264000"/>
              <a:ext cx="137550" cy="161525"/>
            </a:xfrm>
            <a:custGeom>
              <a:avLst/>
              <a:gdLst/>
              <a:ahLst/>
              <a:cxnLst/>
              <a:rect l="l" t="t" r="r" b="b"/>
              <a:pathLst>
                <a:path w="5502" h="6461" fill="none" extrusionOk="0">
                  <a:moveTo>
                    <a:pt x="5137" y="3470"/>
                  </a:moveTo>
                  <a:cubicBezTo>
                    <a:pt x="5022" y="3653"/>
                    <a:pt x="4885" y="3812"/>
                    <a:pt x="4726" y="3926"/>
                  </a:cubicBezTo>
                  <a:cubicBezTo>
                    <a:pt x="4543" y="4041"/>
                    <a:pt x="4360" y="4155"/>
                    <a:pt x="4178" y="4223"/>
                  </a:cubicBezTo>
                  <a:cubicBezTo>
                    <a:pt x="3972" y="4292"/>
                    <a:pt x="3767" y="4337"/>
                    <a:pt x="3562" y="4383"/>
                  </a:cubicBezTo>
                  <a:cubicBezTo>
                    <a:pt x="3356" y="4429"/>
                    <a:pt x="3151" y="4429"/>
                    <a:pt x="2945" y="4451"/>
                  </a:cubicBezTo>
                  <a:lnTo>
                    <a:pt x="4018" y="5113"/>
                  </a:lnTo>
                  <a:lnTo>
                    <a:pt x="3059" y="6460"/>
                  </a:lnTo>
                  <a:lnTo>
                    <a:pt x="1" y="4383"/>
                  </a:lnTo>
                  <a:lnTo>
                    <a:pt x="754" y="3150"/>
                  </a:lnTo>
                  <a:cubicBezTo>
                    <a:pt x="914" y="3196"/>
                    <a:pt x="1051" y="3219"/>
                    <a:pt x="1233" y="3242"/>
                  </a:cubicBezTo>
                  <a:cubicBezTo>
                    <a:pt x="1393" y="3264"/>
                    <a:pt x="1553" y="3287"/>
                    <a:pt x="1736" y="3287"/>
                  </a:cubicBezTo>
                  <a:cubicBezTo>
                    <a:pt x="1895" y="3310"/>
                    <a:pt x="2078" y="3287"/>
                    <a:pt x="2238" y="3264"/>
                  </a:cubicBezTo>
                  <a:cubicBezTo>
                    <a:pt x="2420" y="3264"/>
                    <a:pt x="2580" y="3219"/>
                    <a:pt x="2740" y="3173"/>
                  </a:cubicBezTo>
                  <a:cubicBezTo>
                    <a:pt x="2877" y="3105"/>
                    <a:pt x="3037" y="3036"/>
                    <a:pt x="3151" y="2945"/>
                  </a:cubicBezTo>
                  <a:cubicBezTo>
                    <a:pt x="3288" y="2831"/>
                    <a:pt x="3402" y="2717"/>
                    <a:pt x="3493" y="2580"/>
                  </a:cubicBezTo>
                  <a:cubicBezTo>
                    <a:pt x="3539" y="2488"/>
                    <a:pt x="3584" y="2397"/>
                    <a:pt x="3584" y="2329"/>
                  </a:cubicBezTo>
                  <a:cubicBezTo>
                    <a:pt x="3584" y="2237"/>
                    <a:pt x="3584" y="2146"/>
                    <a:pt x="3562" y="2078"/>
                  </a:cubicBezTo>
                  <a:cubicBezTo>
                    <a:pt x="3539" y="2009"/>
                    <a:pt x="3493" y="1941"/>
                    <a:pt x="3447" y="1872"/>
                  </a:cubicBezTo>
                  <a:cubicBezTo>
                    <a:pt x="3379" y="1804"/>
                    <a:pt x="3311" y="1735"/>
                    <a:pt x="3242" y="1690"/>
                  </a:cubicBezTo>
                  <a:cubicBezTo>
                    <a:pt x="3174" y="1644"/>
                    <a:pt x="3082" y="1621"/>
                    <a:pt x="3014" y="1575"/>
                  </a:cubicBezTo>
                  <a:cubicBezTo>
                    <a:pt x="2945" y="1553"/>
                    <a:pt x="2854" y="1530"/>
                    <a:pt x="2763" y="1530"/>
                  </a:cubicBezTo>
                  <a:cubicBezTo>
                    <a:pt x="2694" y="1507"/>
                    <a:pt x="2603" y="1507"/>
                    <a:pt x="2512" y="1507"/>
                  </a:cubicBezTo>
                  <a:cubicBezTo>
                    <a:pt x="2443" y="1507"/>
                    <a:pt x="2352" y="1507"/>
                    <a:pt x="2283" y="1530"/>
                  </a:cubicBezTo>
                  <a:lnTo>
                    <a:pt x="2808" y="46"/>
                  </a:lnTo>
                  <a:cubicBezTo>
                    <a:pt x="2945" y="0"/>
                    <a:pt x="3082" y="0"/>
                    <a:pt x="3219" y="0"/>
                  </a:cubicBezTo>
                  <a:cubicBezTo>
                    <a:pt x="3356" y="23"/>
                    <a:pt x="3516" y="46"/>
                    <a:pt x="3653" y="92"/>
                  </a:cubicBezTo>
                  <a:cubicBezTo>
                    <a:pt x="3790" y="115"/>
                    <a:pt x="3927" y="183"/>
                    <a:pt x="4064" y="229"/>
                  </a:cubicBezTo>
                  <a:cubicBezTo>
                    <a:pt x="4178" y="297"/>
                    <a:pt x="4315" y="366"/>
                    <a:pt x="4429" y="434"/>
                  </a:cubicBezTo>
                  <a:cubicBezTo>
                    <a:pt x="4703" y="617"/>
                    <a:pt x="4908" y="799"/>
                    <a:pt x="5068" y="1050"/>
                  </a:cubicBezTo>
                  <a:cubicBezTo>
                    <a:pt x="5251" y="1279"/>
                    <a:pt x="5365" y="1530"/>
                    <a:pt x="5433" y="1804"/>
                  </a:cubicBezTo>
                  <a:cubicBezTo>
                    <a:pt x="5479" y="2078"/>
                    <a:pt x="5502" y="2351"/>
                    <a:pt x="5456" y="2648"/>
                  </a:cubicBezTo>
                  <a:cubicBezTo>
                    <a:pt x="5410" y="2945"/>
                    <a:pt x="5296" y="3219"/>
                    <a:pt x="5137" y="3470"/>
                  </a:cubicBezTo>
                  <a:close/>
                </a:path>
              </a:pathLst>
            </a:custGeom>
            <a:noFill/>
            <a:ln w="9700"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2" name="Google Shape;5899;p42">
              <a:extLst>
                <a:ext uri="{FF2B5EF4-FFF2-40B4-BE49-F238E27FC236}">
                  <a16:creationId xmlns:a16="http://schemas.microsoft.com/office/drawing/2014/main" id="{D6119E72-E7D7-E5B7-7C24-46B85C8C2F09}"/>
                </a:ext>
              </a:extLst>
            </p:cNvPr>
            <p:cNvSpPr/>
            <p:nvPr/>
          </p:nvSpPr>
          <p:spPr>
            <a:xfrm>
              <a:off x="7583275" y="1649750"/>
              <a:ext cx="114725" cy="134700"/>
            </a:xfrm>
            <a:custGeom>
              <a:avLst/>
              <a:gdLst/>
              <a:ahLst/>
              <a:cxnLst/>
              <a:rect l="l" t="t" r="r" b="b"/>
              <a:pathLst>
                <a:path w="4589" h="5388" fill="none" extrusionOk="0">
                  <a:moveTo>
                    <a:pt x="2100" y="0"/>
                  </a:moveTo>
                  <a:lnTo>
                    <a:pt x="2785" y="1370"/>
                  </a:lnTo>
                  <a:cubicBezTo>
                    <a:pt x="2717" y="1393"/>
                    <a:pt x="2671" y="1416"/>
                    <a:pt x="2603" y="1461"/>
                  </a:cubicBezTo>
                  <a:cubicBezTo>
                    <a:pt x="2534" y="1484"/>
                    <a:pt x="2488" y="1530"/>
                    <a:pt x="2420" y="1552"/>
                  </a:cubicBezTo>
                  <a:cubicBezTo>
                    <a:pt x="2283" y="1667"/>
                    <a:pt x="2146" y="1781"/>
                    <a:pt x="2055" y="1895"/>
                  </a:cubicBezTo>
                  <a:cubicBezTo>
                    <a:pt x="1941" y="2032"/>
                    <a:pt x="1872" y="2169"/>
                    <a:pt x="1826" y="2329"/>
                  </a:cubicBezTo>
                  <a:cubicBezTo>
                    <a:pt x="1781" y="2465"/>
                    <a:pt x="1758" y="2625"/>
                    <a:pt x="1781" y="2785"/>
                  </a:cubicBezTo>
                  <a:cubicBezTo>
                    <a:pt x="1804" y="2945"/>
                    <a:pt x="1872" y="3105"/>
                    <a:pt x="1986" y="3264"/>
                  </a:cubicBezTo>
                  <a:cubicBezTo>
                    <a:pt x="2055" y="3356"/>
                    <a:pt x="2123" y="3447"/>
                    <a:pt x="2214" y="3493"/>
                  </a:cubicBezTo>
                  <a:cubicBezTo>
                    <a:pt x="2283" y="3538"/>
                    <a:pt x="2374" y="3584"/>
                    <a:pt x="2466" y="3584"/>
                  </a:cubicBezTo>
                  <a:cubicBezTo>
                    <a:pt x="2557" y="3584"/>
                    <a:pt x="2671" y="3584"/>
                    <a:pt x="2762" y="3538"/>
                  </a:cubicBezTo>
                  <a:cubicBezTo>
                    <a:pt x="2854" y="3515"/>
                    <a:pt x="2945" y="3470"/>
                    <a:pt x="3059" y="3401"/>
                  </a:cubicBezTo>
                  <a:cubicBezTo>
                    <a:pt x="3128" y="3356"/>
                    <a:pt x="3196" y="3287"/>
                    <a:pt x="3264" y="3219"/>
                  </a:cubicBezTo>
                  <a:cubicBezTo>
                    <a:pt x="3333" y="3150"/>
                    <a:pt x="3401" y="3082"/>
                    <a:pt x="3447" y="2990"/>
                  </a:cubicBezTo>
                  <a:cubicBezTo>
                    <a:pt x="3516" y="2922"/>
                    <a:pt x="3561" y="2831"/>
                    <a:pt x="3607" y="2762"/>
                  </a:cubicBezTo>
                  <a:cubicBezTo>
                    <a:pt x="3652" y="2671"/>
                    <a:pt x="3698" y="2580"/>
                    <a:pt x="3744" y="2511"/>
                  </a:cubicBezTo>
                  <a:lnTo>
                    <a:pt x="4588" y="3972"/>
                  </a:lnTo>
                  <a:cubicBezTo>
                    <a:pt x="4543" y="4063"/>
                    <a:pt x="4474" y="4155"/>
                    <a:pt x="4406" y="4269"/>
                  </a:cubicBezTo>
                  <a:cubicBezTo>
                    <a:pt x="4337" y="4360"/>
                    <a:pt x="4269" y="4428"/>
                    <a:pt x="4177" y="4520"/>
                  </a:cubicBezTo>
                  <a:cubicBezTo>
                    <a:pt x="4109" y="4611"/>
                    <a:pt x="4018" y="4702"/>
                    <a:pt x="3926" y="4771"/>
                  </a:cubicBezTo>
                  <a:cubicBezTo>
                    <a:pt x="3858" y="4862"/>
                    <a:pt x="3767" y="4931"/>
                    <a:pt x="3675" y="4976"/>
                  </a:cubicBezTo>
                  <a:cubicBezTo>
                    <a:pt x="3424" y="5159"/>
                    <a:pt x="3150" y="5273"/>
                    <a:pt x="2876" y="5319"/>
                  </a:cubicBezTo>
                  <a:cubicBezTo>
                    <a:pt x="2603" y="5387"/>
                    <a:pt x="2329" y="5387"/>
                    <a:pt x="2055" y="5319"/>
                  </a:cubicBezTo>
                  <a:cubicBezTo>
                    <a:pt x="1781" y="5273"/>
                    <a:pt x="1530" y="5182"/>
                    <a:pt x="1279" y="5022"/>
                  </a:cubicBezTo>
                  <a:cubicBezTo>
                    <a:pt x="1050" y="4862"/>
                    <a:pt x="845" y="4657"/>
                    <a:pt x="662" y="4406"/>
                  </a:cubicBezTo>
                  <a:cubicBezTo>
                    <a:pt x="434" y="4063"/>
                    <a:pt x="252" y="3721"/>
                    <a:pt x="137" y="3356"/>
                  </a:cubicBezTo>
                  <a:cubicBezTo>
                    <a:pt x="46" y="2990"/>
                    <a:pt x="0" y="2625"/>
                    <a:pt x="23" y="2283"/>
                  </a:cubicBezTo>
                  <a:cubicBezTo>
                    <a:pt x="69" y="1918"/>
                    <a:pt x="183" y="1575"/>
                    <a:pt x="366" y="1256"/>
                  </a:cubicBezTo>
                  <a:cubicBezTo>
                    <a:pt x="548" y="936"/>
                    <a:pt x="822" y="662"/>
                    <a:pt x="1187" y="411"/>
                  </a:cubicBezTo>
                  <a:cubicBezTo>
                    <a:pt x="1324" y="320"/>
                    <a:pt x="1461" y="229"/>
                    <a:pt x="1621" y="160"/>
                  </a:cubicBezTo>
                  <a:cubicBezTo>
                    <a:pt x="1781" y="92"/>
                    <a:pt x="1941" y="23"/>
                    <a:pt x="2100" y="0"/>
                  </a:cubicBezTo>
                  <a:close/>
                </a:path>
              </a:pathLst>
            </a:custGeom>
            <a:noFill/>
            <a:ln w="9700" cap="rnd" cmpd="sng">
              <a:solidFill>
                <a:srgbClr val="EB7C9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3" name="Google Shape;5900;p42">
              <a:extLst>
                <a:ext uri="{FF2B5EF4-FFF2-40B4-BE49-F238E27FC236}">
                  <a16:creationId xmlns:a16="http://schemas.microsoft.com/office/drawing/2014/main" id="{C6F0BDBA-10AC-B5BA-2F7D-C868894B923F}"/>
                </a:ext>
              </a:extLst>
            </p:cNvPr>
            <p:cNvSpPr/>
            <p:nvPr/>
          </p:nvSpPr>
          <p:spPr>
            <a:xfrm>
              <a:off x="8128225" y="1875725"/>
              <a:ext cx="101025" cy="146100"/>
            </a:xfrm>
            <a:custGeom>
              <a:avLst/>
              <a:gdLst/>
              <a:ahLst/>
              <a:cxnLst/>
              <a:rect l="l" t="t" r="r" b="b"/>
              <a:pathLst>
                <a:path w="4041" h="5844" fill="none" extrusionOk="0">
                  <a:moveTo>
                    <a:pt x="4041" y="822"/>
                  </a:moveTo>
                  <a:lnTo>
                    <a:pt x="1530" y="5843"/>
                  </a:lnTo>
                  <a:lnTo>
                    <a:pt x="1" y="5045"/>
                  </a:lnTo>
                  <a:lnTo>
                    <a:pt x="1621" y="1689"/>
                  </a:lnTo>
                  <a:lnTo>
                    <a:pt x="868" y="1826"/>
                  </a:lnTo>
                  <a:lnTo>
                    <a:pt x="891" y="343"/>
                  </a:lnTo>
                  <a:lnTo>
                    <a:pt x="2443" y="0"/>
                  </a:lnTo>
                  <a:close/>
                </a:path>
              </a:pathLst>
            </a:custGeom>
            <a:noFill/>
            <a:ln w="9700" cap="rnd" cmpd="sng">
              <a:solidFill>
                <a:srgbClr val="1B648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4" name="Google Shape;5901;p42">
              <a:extLst>
                <a:ext uri="{FF2B5EF4-FFF2-40B4-BE49-F238E27FC236}">
                  <a16:creationId xmlns:a16="http://schemas.microsoft.com/office/drawing/2014/main" id="{C69B66DE-3F3B-0ECA-26EF-93C2BAAED1D3}"/>
                </a:ext>
              </a:extLst>
            </p:cNvPr>
            <p:cNvSpPr/>
            <p:nvPr/>
          </p:nvSpPr>
          <p:spPr>
            <a:xfrm>
              <a:off x="7752175" y="4286075"/>
              <a:ext cx="133000" cy="152375"/>
            </a:xfrm>
            <a:custGeom>
              <a:avLst/>
              <a:gdLst/>
              <a:ahLst/>
              <a:cxnLst/>
              <a:rect l="l" t="t" r="r" b="b"/>
              <a:pathLst>
                <a:path w="5320" h="6095" fill="none" extrusionOk="0">
                  <a:moveTo>
                    <a:pt x="4315" y="4839"/>
                  </a:moveTo>
                  <a:cubicBezTo>
                    <a:pt x="4178" y="5159"/>
                    <a:pt x="3995" y="5432"/>
                    <a:pt x="3790" y="5615"/>
                  </a:cubicBezTo>
                  <a:cubicBezTo>
                    <a:pt x="3584" y="5798"/>
                    <a:pt x="3356" y="5935"/>
                    <a:pt x="3105" y="6003"/>
                  </a:cubicBezTo>
                  <a:cubicBezTo>
                    <a:pt x="2854" y="6072"/>
                    <a:pt x="2580" y="6094"/>
                    <a:pt x="2306" y="6072"/>
                  </a:cubicBezTo>
                  <a:cubicBezTo>
                    <a:pt x="2009" y="6026"/>
                    <a:pt x="1713" y="5935"/>
                    <a:pt x="1416" y="5798"/>
                  </a:cubicBezTo>
                  <a:cubicBezTo>
                    <a:pt x="1279" y="5752"/>
                    <a:pt x="1142" y="5661"/>
                    <a:pt x="1005" y="5569"/>
                  </a:cubicBezTo>
                  <a:cubicBezTo>
                    <a:pt x="868" y="5501"/>
                    <a:pt x="754" y="5387"/>
                    <a:pt x="617" y="5273"/>
                  </a:cubicBezTo>
                  <a:cubicBezTo>
                    <a:pt x="503" y="5181"/>
                    <a:pt x="389" y="5067"/>
                    <a:pt x="297" y="4930"/>
                  </a:cubicBezTo>
                  <a:cubicBezTo>
                    <a:pt x="183" y="4816"/>
                    <a:pt x="92" y="4702"/>
                    <a:pt x="1" y="4565"/>
                  </a:cubicBezTo>
                  <a:lnTo>
                    <a:pt x="777" y="3173"/>
                  </a:lnTo>
                  <a:cubicBezTo>
                    <a:pt x="845" y="3287"/>
                    <a:pt x="914" y="3378"/>
                    <a:pt x="1005" y="3492"/>
                  </a:cubicBezTo>
                  <a:cubicBezTo>
                    <a:pt x="1096" y="3606"/>
                    <a:pt x="1188" y="3698"/>
                    <a:pt x="1302" y="3789"/>
                  </a:cubicBezTo>
                  <a:cubicBezTo>
                    <a:pt x="1393" y="3903"/>
                    <a:pt x="1507" y="3994"/>
                    <a:pt x="1621" y="4063"/>
                  </a:cubicBezTo>
                  <a:cubicBezTo>
                    <a:pt x="1735" y="4154"/>
                    <a:pt x="1850" y="4223"/>
                    <a:pt x="1964" y="4268"/>
                  </a:cubicBezTo>
                  <a:cubicBezTo>
                    <a:pt x="2032" y="4291"/>
                    <a:pt x="2101" y="4314"/>
                    <a:pt x="2169" y="4337"/>
                  </a:cubicBezTo>
                  <a:cubicBezTo>
                    <a:pt x="2260" y="4360"/>
                    <a:pt x="2329" y="4382"/>
                    <a:pt x="2397" y="4360"/>
                  </a:cubicBezTo>
                  <a:cubicBezTo>
                    <a:pt x="2466" y="4360"/>
                    <a:pt x="2534" y="4337"/>
                    <a:pt x="2580" y="4314"/>
                  </a:cubicBezTo>
                  <a:cubicBezTo>
                    <a:pt x="2648" y="4268"/>
                    <a:pt x="2694" y="4223"/>
                    <a:pt x="2740" y="4131"/>
                  </a:cubicBezTo>
                  <a:cubicBezTo>
                    <a:pt x="2763" y="4086"/>
                    <a:pt x="2763" y="4017"/>
                    <a:pt x="2740" y="3949"/>
                  </a:cubicBezTo>
                  <a:cubicBezTo>
                    <a:pt x="2694" y="3880"/>
                    <a:pt x="2671" y="3812"/>
                    <a:pt x="2603" y="3766"/>
                  </a:cubicBezTo>
                  <a:cubicBezTo>
                    <a:pt x="2557" y="3698"/>
                    <a:pt x="2489" y="3629"/>
                    <a:pt x="2443" y="3584"/>
                  </a:cubicBezTo>
                  <a:cubicBezTo>
                    <a:pt x="2375" y="3538"/>
                    <a:pt x="2306" y="3492"/>
                    <a:pt x="2260" y="3469"/>
                  </a:cubicBezTo>
                  <a:cubicBezTo>
                    <a:pt x="2238" y="3469"/>
                    <a:pt x="2192" y="3447"/>
                    <a:pt x="2146" y="3424"/>
                  </a:cubicBezTo>
                  <a:cubicBezTo>
                    <a:pt x="2101" y="3424"/>
                    <a:pt x="2032" y="3401"/>
                    <a:pt x="1987" y="3378"/>
                  </a:cubicBezTo>
                  <a:cubicBezTo>
                    <a:pt x="1941" y="3378"/>
                    <a:pt x="1895" y="3355"/>
                    <a:pt x="1850" y="3355"/>
                  </a:cubicBezTo>
                  <a:cubicBezTo>
                    <a:pt x="1781" y="3355"/>
                    <a:pt x="1758" y="3355"/>
                    <a:pt x="1713" y="3355"/>
                  </a:cubicBezTo>
                  <a:lnTo>
                    <a:pt x="2192" y="2328"/>
                  </a:lnTo>
                  <a:cubicBezTo>
                    <a:pt x="2238" y="2351"/>
                    <a:pt x="2260" y="2374"/>
                    <a:pt x="2306" y="2397"/>
                  </a:cubicBezTo>
                  <a:cubicBezTo>
                    <a:pt x="2329" y="2420"/>
                    <a:pt x="2375" y="2442"/>
                    <a:pt x="2420" y="2442"/>
                  </a:cubicBezTo>
                  <a:cubicBezTo>
                    <a:pt x="2512" y="2488"/>
                    <a:pt x="2603" y="2511"/>
                    <a:pt x="2694" y="2556"/>
                  </a:cubicBezTo>
                  <a:cubicBezTo>
                    <a:pt x="2808" y="2579"/>
                    <a:pt x="2922" y="2579"/>
                    <a:pt x="3014" y="2579"/>
                  </a:cubicBezTo>
                  <a:cubicBezTo>
                    <a:pt x="3128" y="2579"/>
                    <a:pt x="3219" y="2556"/>
                    <a:pt x="3288" y="2511"/>
                  </a:cubicBezTo>
                  <a:cubicBezTo>
                    <a:pt x="3379" y="2465"/>
                    <a:pt x="3447" y="2397"/>
                    <a:pt x="3493" y="2283"/>
                  </a:cubicBezTo>
                  <a:cubicBezTo>
                    <a:pt x="3539" y="2214"/>
                    <a:pt x="3539" y="2123"/>
                    <a:pt x="3516" y="2054"/>
                  </a:cubicBezTo>
                  <a:cubicBezTo>
                    <a:pt x="3493" y="1986"/>
                    <a:pt x="3470" y="1940"/>
                    <a:pt x="3425" y="1872"/>
                  </a:cubicBezTo>
                  <a:cubicBezTo>
                    <a:pt x="3356" y="1826"/>
                    <a:pt x="3310" y="1780"/>
                    <a:pt x="3242" y="1735"/>
                  </a:cubicBezTo>
                  <a:cubicBezTo>
                    <a:pt x="3151" y="1689"/>
                    <a:pt x="3105" y="1643"/>
                    <a:pt x="3036" y="1621"/>
                  </a:cubicBezTo>
                  <a:cubicBezTo>
                    <a:pt x="2831" y="1529"/>
                    <a:pt x="2626" y="1484"/>
                    <a:pt x="2420" y="1484"/>
                  </a:cubicBezTo>
                  <a:cubicBezTo>
                    <a:pt x="2192" y="1461"/>
                    <a:pt x="1987" y="1484"/>
                    <a:pt x="1781" y="1552"/>
                  </a:cubicBezTo>
                  <a:lnTo>
                    <a:pt x="2055" y="91"/>
                  </a:lnTo>
                  <a:cubicBezTo>
                    <a:pt x="2375" y="23"/>
                    <a:pt x="2671" y="0"/>
                    <a:pt x="2991" y="23"/>
                  </a:cubicBezTo>
                  <a:cubicBezTo>
                    <a:pt x="3333" y="46"/>
                    <a:pt x="3630" y="137"/>
                    <a:pt x="3927" y="251"/>
                  </a:cubicBezTo>
                  <a:cubicBezTo>
                    <a:pt x="4178" y="365"/>
                    <a:pt x="4406" y="525"/>
                    <a:pt x="4611" y="708"/>
                  </a:cubicBezTo>
                  <a:cubicBezTo>
                    <a:pt x="4817" y="890"/>
                    <a:pt x="4999" y="1096"/>
                    <a:pt x="5114" y="1324"/>
                  </a:cubicBezTo>
                  <a:cubicBezTo>
                    <a:pt x="5228" y="1552"/>
                    <a:pt x="5296" y="1803"/>
                    <a:pt x="5296" y="2054"/>
                  </a:cubicBezTo>
                  <a:cubicBezTo>
                    <a:pt x="5319" y="2328"/>
                    <a:pt x="5251" y="2602"/>
                    <a:pt x="5136" y="2876"/>
                  </a:cubicBezTo>
                  <a:cubicBezTo>
                    <a:pt x="5091" y="2967"/>
                    <a:pt x="5045" y="3036"/>
                    <a:pt x="4977" y="3127"/>
                  </a:cubicBezTo>
                  <a:cubicBezTo>
                    <a:pt x="4931" y="3196"/>
                    <a:pt x="4863" y="3264"/>
                    <a:pt x="4771" y="3310"/>
                  </a:cubicBezTo>
                  <a:cubicBezTo>
                    <a:pt x="4703" y="3378"/>
                    <a:pt x="4611" y="3424"/>
                    <a:pt x="4543" y="3469"/>
                  </a:cubicBezTo>
                  <a:cubicBezTo>
                    <a:pt x="4452" y="3515"/>
                    <a:pt x="4360" y="3561"/>
                    <a:pt x="4269" y="3584"/>
                  </a:cubicBezTo>
                  <a:cubicBezTo>
                    <a:pt x="4360" y="3675"/>
                    <a:pt x="4406" y="3766"/>
                    <a:pt x="4452" y="3880"/>
                  </a:cubicBezTo>
                  <a:cubicBezTo>
                    <a:pt x="4474" y="3972"/>
                    <a:pt x="4497" y="4086"/>
                    <a:pt x="4497" y="4200"/>
                  </a:cubicBezTo>
                  <a:cubicBezTo>
                    <a:pt x="4474" y="4314"/>
                    <a:pt x="4474" y="4428"/>
                    <a:pt x="4429" y="4519"/>
                  </a:cubicBezTo>
                  <a:cubicBezTo>
                    <a:pt x="4406" y="4634"/>
                    <a:pt x="4360" y="4748"/>
                    <a:pt x="4315" y="4839"/>
                  </a:cubicBezTo>
                  <a:close/>
                </a:path>
              </a:pathLst>
            </a:custGeom>
            <a:noFill/>
            <a:ln w="9700" cap="rnd" cmpd="sng">
              <a:solidFill>
                <a:srgbClr val="1B648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5" name="Google Shape;5902;p42">
              <a:extLst>
                <a:ext uri="{FF2B5EF4-FFF2-40B4-BE49-F238E27FC236}">
                  <a16:creationId xmlns:a16="http://schemas.microsoft.com/office/drawing/2014/main" id="{3032BEAE-1CB7-7EB1-0109-8DDBE4763838}"/>
                </a:ext>
              </a:extLst>
            </p:cNvPr>
            <p:cNvSpPr/>
            <p:nvPr/>
          </p:nvSpPr>
          <p:spPr>
            <a:xfrm>
              <a:off x="8374175" y="3520850"/>
              <a:ext cx="134125" cy="144950"/>
            </a:xfrm>
            <a:custGeom>
              <a:avLst/>
              <a:gdLst/>
              <a:ahLst/>
              <a:cxnLst/>
              <a:rect l="l" t="t" r="r" b="b"/>
              <a:pathLst>
                <a:path w="5365" h="5798" fill="none" extrusionOk="0">
                  <a:moveTo>
                    <a:pt x="3561" y="2534"/>
                  </a:moveTo>
                  <a:cubicBezTo>
                    <a:pt x="3607" y="2488"/>
                    <a:pt x="3630" y="2420"/>
                    <a:pt x="3630" y="2374"/>
                  </a:cubicBezTo>
                  <a:cubicBezTo>
                    <a:pt x="3630" y="2306"/>
                    <a:pt x="3607" y="2260"/>
                    <a:pt x="3584" y="2214"/>
                  </a:cubicBezTo>
                  <a:cubicBezTo>
                    <a:pt x="3584" y="2169"/>
                    <a:pt x="3538" y="2123"/>
                    <a:pt x="3515" y="2077"/>
                  </a:cubicBezTo>
                  <a:cubicBezTo>
                    <a:pt x="3470" y="2055"/>
                    <a:pt x="3447" y="2009"/>
                    <a:pt x="3401" y="1986"/>
                  </a:cubicBezTo>
                  <a:cubicBezTo>
                    <a:pt x="3378" y="1963"/>
                    <a:pt x="3333" y="1963"/>
                    <a:pt x="3287" y="1941"/>
                  </a:cubicBezTo>
                  <a:cubicBezTo>
                    <a:pt x="3242" y="1941"/>
                    <a:pt x="3196" y="1918"/>
                    <a:pt x="3150" y="1918"/>
                  </a:cubicBezTo>
                  <a:lnTo>
                    <a:pt x="2717" y="2580"/>
                  </a:lnTo>
                  <a:cubicBezTo>
                    <a:pt x="2762" y="2625"/>
                    <a:pt x="2831" y="2648"/>
                    <a:pt x="2899" y="2671"/>
                  </a:cubicBezTo>
                  <a:cubicBezTo>
                    <a:pt x="2968" y="2717"/>
                    <a:pt x="3059" y="2739"/>
                    <a:pt x="3127" y="2739"/>
                  </a:cubicBezTo>
                  <a:cubicBezTo>
                    <a:pt x="3219" y="2762"/>
                    <a:pt x="3287" y="2739"/>
                    <a:pt x="3378" y="2717"/>
                  </a:cubicBezTo>
                  <a:cubicBezTo>
                    <a:pt x="3447" y="2694"/>
                    <a:pt x="3515" y="2625"/>
                    <a:pt x="3561" y="2534"/>
                  </a:cubicBezTo>
                  <a:close/>
                  <a:moveTo>
                    <a:pt x="2534" y="3287"/>
                  </a:moveTo>
                  <a:cubicBezTo>
                    <a:pt x="2465" y="3242"/>
                    <a:pt x="2420" y="3219"/>
                    <a:pt x="2351" y="3196"/>
                  </a:cubicBezTo>
                  <a:lnTo>
                    <a:pt x="1918" y="3881"/>
                  </a:lnTo>
                  <a:cubicBezTo>
                    <a:pt x="1940" y="3926"/>
                    <a:pt x="1963" y="3949"/>
                    <a:pt x="1986" y="3972"/>
                  </a:cubicBezTo>
                  <a:cubicBezTo>
                    <a:pt x="2032" y="3995"/>
                    <a:pt x="2055" y="3995"/>
                    <a:pt x="2077" y="4018"/>
                  </a:cubicBezTo>
                  <a:cubicBezTo>
                    <a:pt x="2123" y="4040"/>
                    <a:pt x="2169" y="4063"/>
                    <a:pt x="2237" y="4086"/>
                  </a:cubicBezTo>
                  <a:cubicBezTo>
                    <a:pt x="2283" y="4109"/>
                    <a:pt x="2351" y="4132"/>
                    <a:pt x="2397" y="4132"/>
                  </a:cubicBezTo>
                  <a:cubicBezTo>
                    <a:pt x="2465" y="4132"/>
                    <a:pt x="2534" y="4109"/>
                    <a:pt x="2580" y="4086"/>
                  </a:cubicBezTo>
                  <a:cubicBezTo>
                    <a:pt x="2648" y="4040"/>
                    <a:pt x="2694" y="3995"/>
                    <a:pt x="2739" y="3926"/>
                  </a:cubicBezTo>
                  <a:cubicBezTo>
                    <a:pt x="2785" y="3835"/>
                    <a:pt x="2808" y="3767"/>
                    <a:pt x="2808" y="3698"/>
                  </a:cubicBezTo>
                  <a:cubicBezTo>
                    <a:pt x="2808" y="3630"/>
                    <a:pt x="2808" y="3584"/>
                    <a:pt x="2762" y="3515"/>
                  </a:cubicBezTo>
                  <a:cubicBezTo>
                    <a:pt x="2739" y="3470"/>
                    <a:pt x="2717" y="3424"/>
                    <a:pt x="2671" y="3379"/>
                  </a:cubicBezTo>
                  <a:cubicBezTo>
                    <a:pt x="2625" y="3333"/>
                    <a:pt x="2580" y="3310"/>
                    <a:pt x="2534" y="3287"/>
                  </a:cubicBezTo>
                  <a:close/>
                  <a:moveTo>
                    <a:pt x="4086" y="5227"/>
                  </a:moveTo>
                  <a:cubicBezTo>
                    <a:pt x="3972" y="5410"/>
                    <a:pt x="3858" y="5524"/>
                    <a:pt x="3721" y="5615"/>
                  </a:cubicBezTo>
                  <a:cubicBezTo>
                    <a:pt x="3584" y="5707"/>
                    <a:pt x="3447" y="5752"/>
                    <a:pt x="3287" y="5775"/>
                  </a:cubicBezTo>
                  <a:cubicBezTo>
                    <a:pt x="3127" y="5798"/>
                    <a:pt x="2968" y="5798"/>
                    <a:pt x="2808" y="5775"/>
                  </a:cubicBezTo>
                  <a:cubicBezTo>
                    <a:pt x="2625" y="5752"/>
                    <a:pt x="2465" y="5707"/>
                    <a:pt x="2306" y="5638"/>
                  </a:cubicBezTo>
                  <a:cubicBezTo>
                    <a:pt x="2123" y="5593"/>
                    <a:pt x="1963" y="5524"/>
                    <a:pt x="1804" y="5433"/>
                  </a:cubicBezTo>
                  <a:cubicBezTo>
                    <a:pt x="1667" y="5364"/>
                    <a:pt x="1507" y="5273"/>
                    <a:pt x="1393" y="5205"/>
                  </a:cubicBezTo>
                  <a:cubicBezTo>
                    <a:pt x="1256" y="5136"/>
                    <a:pt x="1142" y="5045"/>
                    <a:pt x="1005" y="4953"/>
                  </a:cubicBezTo>
                  <a:cubicBezTo>
                    <a:pt x="868" y="4862"/>
                    <a:pt x="754" y="4771"/>
                    <a:pt x="617" y="4657"/>
                  </a:cubicBezTo>
                  <a:cubicBezTo>
                    <a:pt x="502" y="4565"/>
                    <a:pt x="388" y="4451"/>
                    <a:pt x="274" y="4337"/>
                  </a:cubicBezTo>
                  <a:cubicBezTo>
                    <a:pt x="160" y="4223"/>
                    <a:pt x="69" y="4086"/>
                    <a:pt x="0" y="3972"/>
                  </a:cubicBezTo>
                  <a:lnTo>
                    <a:pt x="2351" y="0"/>
                  </a:lnTo>
                  <a:cubicBezTo>
                    <a:pt x="2488" y="23"/>
                    <a:pt x="2648" y="46"/>
                    <a:pt x="2808" y="92"/>
                  </a:cubicBezTo>
                  <a:cubicBezTo>
                    <a:pt x="2945" y="137"/>
                    <a:pt x="3105" y="183"/>
                    <a:pt x="3242" y="229"/>
                  </a:cubicBezTo>
                  <a:cubicBezTo>
                    <a:pt x="3401" y="297"/>
                    <a:pt x="3538" y="343"/>
                    <a:pt x="3698" y="411"/>
                  </a:cubicBezTo>
                  <a:cubicBezTo>
                    <a:pt x="3835" y="480"/>
                    <a:pt x="3972" y="548"/>
                    <a:pt x="4086" y="639"/>
                  </a:cubicBezTo>
                  <a:cubicBezTo>
                    <a:pt x="4223" y="708"/>
                    <a:pt x="4383" y="822"/>
                    <a:pt x="4520" y="913"/>
                  </a:cubicBezTo>
                  <a:cubicBezTo>
                    <a:pt x="4657" y="1028"/>
                    <a:pt x="4771" y="1142"/>
                    <a:pt x="4885" y="1279"/>
                  </a:cubicBezTo>
                  <a:cubicBezTo>
                    <a:pt x="4999" y="1393"/>
                    <a:pt x="5090" y="1530"/>
                    <a:pt x="5159" y="1667"/>
                  </a:cubicBezTo>
                  <a:cubicBezTo>
                    <a:pt x="5250" y="1804"/>
                    <a:pt x="5296" y="1963"/>
                    <a:pt x="5319" y="2100"/>
                  </a:cubicBezTo>
                  <a:cubicBezTo>
                    <a:pt x="5364" y="2260"/>
                    <a:pt x="5364" y="2420"/>
                    <a:pt x="5319" y="2580"/>
                  </a:cubicBezTo>
                  <a:cubicBezTo>
                    <a:pt x="5296" y="2739"/>
                    <a:pt x="5227" y="2922"/>
                    <a:pt x="5136" y="3082"/>
                  </a:cubicBezTo>
                  <a:cubicBezTo>
                    <a:pt x="5068" y="3196"/>
                    <a:pt x="4976" y="3310"/>
                    <a:pt x="4885" y="3379"/>
                  </a:cubicBezTo>
                  <a:cubicBezTo>
                    <a:pt x="4794" y="3470"/>
                    <a:pt x="4680" y="3515"/>
                    <a:pt x="4588" y="3561"/>
                  </a:cubicBezTo>
                  <a:cubicBezTo>
                    <a:pt x="4474" y="3607"/>
                    <a:pt x="4360" y="3630"/>
                    <a:pt x="4246" y="3630"/>
                  </a:cubicBezTo>
                  <a:cubicBezTo>
                    <a:pt x="4109" y="3652"/>
                    <a:pt x="3995" y="3630"/>
                    <a:pt x="3858" y="3584"/>
                  </a:cubicBezTo>
                  <a:cubicBezTo>
                    <a:pt x="3972" y="3698"/>
                    <a:pt x="4063" y="3835"/>
                    <a:pt x="4132" y="3949"/>
                  </a:cubicBezTo>
                  <a:cubicBezTo>
                    <a:pt x="4200" y="4086"/>
                    <a:pt x="4246" y="4223"/>
                    <a:pt x="4269" y="4360"/>
                  </a:cubicBezTo>
                  <a:cubicBezTo>
                    <a:pt x="4291" y="4520"/>
                    <a:pt x="4269" y="4657"/>
                    <a:pt x="4246" y="4794"/>
                  </a:cubicBezTo>
                  <a:cubicBezTo>
                    <a:pt x="4223" y="4953"/>
                    <a:pt x="4155" y="5090"/>
                    <a:pt x="4086" y="5227"/>
                  </a:cubicBezTo>
                  <a:close/>
                </a:path>
              </a:pathLst>
            </a:custGeom>
            <a:no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6" name="Google Shape;5903;p42">
              <a:extLst>
                <a:ext uri="{FF2B5EF4-FFF2-40B4-BE49-F238E27FC236}">
                  <a16:creationId xmlns:a16="http://schemas.microsoft.com/office/drawing/2014/main" id="{C7C001F0-A395-2B9F-E3BA-F81B46C84E68}"/>
                </a:ext>
              </a:extLst>
            </p:cNvPr>
            <p:cNvSpPr/>
            <p:nvPr/>
          </p:nvSpPr>
          <p:spPr>
            <a:xfrm>
              <a:off x="5408600" y="1873425"/>
              <a:ext cx="103300" cy="109600"/>
            </a:xfrm>
            <a:custGeom>
              <a:avLst/>
              <a:gdLst/>
              <a:ahLst/>
              <a:cxnLst/>
              <a:rect l="l" t="t" r="r" b="b"/>
              <a:pathLst>
                <a:path w="4132" h="4384" fill="none" extrusionOk="0">
                  <a:moveTo>
                    <a:pt x="2237" y="2717"/>
                  </a:moveTo>
                  <a:lnTo>
                    <a:pt x="1963" y="1667"/>
                  </a:lnTo>
                  <a:lnTo>
                    <a:pt x="1781" y="2740"/>
                  </a:lnTo>
                  <a:close/>
                  <a:moveTo>
                    <a:pt x="4132" y="4087"/>
                  </a:moveTo>
                  <a:lnTo>
                    <a:pt x="2602" y="4338"/>
                  </a:lnTo>
                  <a:lnTo>
                    <a:pt x="2397" y="3653"/>
                  </a:lnTo>
                  <a:lnTo>
                    <a:pt x="1689" y="3699"/>
                  </a:lnTo>
                  <a:lnTo>
                    <a:pt x="1575" y="4383"/>
                  </a:lnTo>
                  <a:lnTo>
                    <a:pt x="0" y="4315"/>
                  </a:lnTo>
                  <a:lnTo>
                    <a:pt x="1027" y="161"/>
                  </a:lnTo>
                  <a:lnTo>
                    <a:pt x="2739" y="1"/>
                  </a:lnTo>
                  <a:close/>
                </a:path>
              </a:pathLst>
            </a:custGeom>
            <a:no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7" name="Google Shape;5904;p42">
              <a:extLst>
                <a:ext uri="{FF2B5EF4-FFF2-40B4-BE49-F238E27FC236}">
                  <a16:creationId xmlns:a16="http://schemas.microsoft.com/office/drawing/2014/main" id="{96FD94C3-49FF-5C7F-0C5F-9DF56CD183D7}"/>
                </a:ext>
              </a:extLst>
            </p:cNvPr>
            <p:cNvSpPr/>
            <p:nvPr/>
          </p:nvSpPr>
          <p:spPr>
            <a:xfrm>
              <a:off x="5507875" y="1857450"/>
              <a:ext cx="64525" cy="65650"/>
            </a:xfrm>
            <a:custGeom>
              <a:avLst/>
              <a:gdLst/>
              <a:ahLst/>
              <a:cxnLst/>
              <a:rect l="l" t="t" r="r" b="b"/>
              <a:pathLst>
                <a:path w="2581" h="2626" fill="none" extrusionOk="0">
                  <a:moveTo>
                    <a:pt x="845" y="2626"/>
                  </a:moveTo>
                  <a:lnTo>
                    <a:pt x="823" y="1827"/>
                  </a:lnTo>
                  <a:lnTo>
                    <a:pt x="46" y="1850"/>
                  </a:lnTo>
                  <a:lnTo>
                    <a:pt x="1" y="937"/>
                  </a:lnTo>
                  <a:lnTo>
                    <a:pt x="754" y="868"/>
                  </a:lnTo>
                  <a:lnTo>
                    <a:pt x="731" y="161"/>
                  </a:lnTo>
                  <a:lnTo>
                    <a:pt x="1667" y="1"/>
                  </a:lnTo>
                  <a:lnTo>
                    <a:pt x="1713" y="800"/>
                  </a:lnTo>
                  <a:lnTo>
                    <a:pt x="2534" y="731"/>
                  </a:lnTo>
                  <a:lnTo>
                    <a:pt x="2580" y="1781"/>
                  </a:lnTo>
                  <a:lnTo>
                    <a:pt x="1781" y="1804"/>
                  </a:lnTo>
                  <a:lnTo>
                    <a:pt x="1827" y="2603"/>
                  </a:lnTo>
                  <a:close/>
                </a:path>
              </a:pathLst>
            </a:custGeom>
            <a:no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8" name="Google Shape;5905;p42">
              <a:extLst>
                <a:ext uri="{FF2B5EF4-FFF2-40B4-BE49-F238E27FC236}">
                  <a16:creationId xmlns:a16="http://schemas.microsoft.com/office/drawing/2014/main" id="{EB203AD8-0E1C-B007-9C1E-7C284637A6CF}"/>
                </a:ext>
              </a:extLst>
            </p:cNvPr>
            <p:cNvSpPr/>
            <p:nvPr/>
          </p:nvSpPr>
          <p:spPr>
            <a:xfrm>
              <a:off x="6307350" y="1750750"/>
              <a:ext cx="87900" cy="106150"/>
            </a:xfrm>
            <a:custGeom>
              <a:avLst/>
              <a:gdLst/>
              <a:ahLst/>
              <a:cxnLst/>
              <a:rect l="l" t="t" r="r" b="b"/>
              <a:pathLst>
                <a:path w="3516" h="4246" fill="none" extrusionOk="0">
                  <a:moveTo>
                    <a:pt x="3150" y="1119"/>
                  </a:moveTo>
                  <a:cubicBezTo>
                    <a:pt x="3104" y="1210"/>
                    <a:pt x="3036" y="1279"/>
                    <a:pt x="2967" y="1347"/>
                  </a:cubicBezTo>
                  <a:cubicBezTo>
                    <a:pt x="2876" y="1393"/>
                    <a:pt x="2785" y="1438"/>
                    <a:pt x="2693" y="1461"/>
                  </a:cubicBezTo>
                  <a:cubicBezTo>
                    <a:pt x="2602" y="1484"/>
                    <a:pt x="2511" y="1484"/>
                    <a:pt x="2420" y="1484"/>
                  </a:cubicBezTo>
                  <a:cubicBezTo>
                    <a:pt x="2328" y="1461"/>
                    <a:pt x="2237" y="1438"/>
                    <a:pt x="2146" y="1393"/>
                  </a:cubicBezTo>
                  <a:cubicBezTo>
                    <a:pt x="2054" y="1347"/>
                    <a:pt x="1986" y="1279"/>
                    <a:pt x="1917" y="1187"/>
                  </a:cubicBezTo>
                  <a:cubicBezTo>
                    <a:pt x="1872" y="1119"/>
                    <a:pt x="1826" y="1028"/>
                    <a:pt x="1803" y="936"/>
                  </a:cubicBezTo>
                  <a:cubicBezTo>
                    <a:pt x="1780" y="845"/>
                    <a:pt x="1780" y="754"/>
                    <a:pt x="1780" y="662"/>
                  </a:cubicBezTo>
                  <a:cubicBezTo>
                    <a:pt x="1803" y="571"/>
                    <a:pt x="1826" y="480"/>
                    <a:pt x="1872" y="388"/>
                  </a:cubicBezTo>
                  <a:cubicBezTo>
                    <a:pt x="1917" y="297"/>
                    <a:pt x="1986" y="229"/>
                    <a:pt x="2077" y="160"/>
                  </a:cubicBezTo>
                  <a:cubicBezTo>
                    <a:pt x="2146" y="92"/>
                    <a:pt x="2237" y="69"/>
                    <a:pt x="2328" y="23"/>
                  </a:cubicBezTo>
                  <a:cubicBezTo>
                    <a:pt x="2420" y="0"/>
                    <a:pt x="2511" y="0"/>
                    <a:pt x="2602" y="0"/>
                  </a:cubicBezTo>
                  <a:cubicBezTo>
                    <a:pt x="2716" y="23"/>
                    <a:pt x="2808" y="46"/>
                    <a:pt x="2876" y="115"/>
                  </a:cubicBezTo>
                  <a:cubicBezTo>
                    <a:pt x="2967" y="160"/>
                    <a:pt x="3036" y="206"/>
                    <a:pt x="3104" y="297"/>
                  </a:cubicBezTo>
                  <a:cubicBezTo>
                    <a:pt x="3150" y="366"/>
                    <a:pt x="3196" y="457"/>
                    <a:pt x="3218" y="548"/>
                  </a:cubicBezTo>
                  <a:cubicBezTo>
                    <a:pt x="3241" y="640"/>
                    <a:pt x="3264" y="731"/>
                    <a:pt x="3241" y="845"/>
                  </a:cubicBezTo>
                  <a:cubicBezTo>
                    <a:pt x="3241" y="936"/>
                    <a:pt x="3196" y="1028"/>
                    <a:pt x="3150" y="1119"/>
                  </a:cubicBezTo>
                  <a:close/>
                  <a:moveTo>
                    <a:pt x="1552" y="3881"/>
                  </a:moveTo>
                  <a:cubicBezTo>
                    <a:pt x="1484" y="3972"/>
                    <a:pt x="1438" y="4040"/>
                    <a:pt x="1347" y="4109"/>
                  </a:cubicBezTo>
                  <a:cubicBezTo>
                    <a:pt x="1278" y="4155"/>
                    <a:pt x="1187" y="4200"/>
                    <a:pt x="1096" y="4223"/>
                  </a:cubicBezTo>
                  <a:cubicBezTo>
                    <a:pt x="1004" y="4246"/>
                    <a:pt x="913" y="4246"/>
                    <a:pt x="822" y="4246"/>
                  </a:cubicBezTo>
                  <a:cubicBezTo>
                    <a:pt x="708" y="4223"/>
                    <a:pt x="616" y="4200"/>
                    <a:pt x="548" y="4155"/>
                  </a:cubicBezTo>
                  <a:cubicBezTo>
                    <a:pt x="457" y="4109"/>
                    <a:pt x="365" y="4040"/>
                    <a:pt x="320" y="3949"/>
                  </a:cubicBezTo>
                  <a:cubicBezTo>
                    <a:pt x="251" y="3881"/>
                    <a:pt x="228" y="3789"/>
                    <a:pt x="183" y="3698"/>
                  </a:cubicBezTo>
                  <a:cubicBezTo>
                    <a:pt x="160" y="3607"/>
                    <a:pt x="160" y="3516"/>
                    <a:pt x="183" y="3424"/>
                  </a:cubicBezTo>
                  <a:cubicBezTo>
                    <a:pt x="183" y="3333"/>
                    <a:pt x="205" y="3242"/>
                    <a:pt x="274" y="3150"/>
                  </a:cubicBezTo>
                  <a:cubicBezTo>
                    <a:pt x="320" y="3059"/>
                    <a:pt x="388" y="2991"/>
                    <a:pt x="457" y="2922"/>
                  </a:cubicBezTo>
                  <a:cubicBezTo>
                    <a:pt x="548" y="2854"/>
                    <a:pt x="616" y="2831"/>
                    <a:pt x="708" y="2785"/>
                  </a:cubicBezTo>
                  <a:cubicBezTo>
                    <a:pt x="799" y="2762"/>
                    <a:pt x="913" y="2762"/>
                    <a:pt x="1004" y="2762"/>
                  </a:cubicBezTo>
                  <a:cubicBezTo>
                    <a:pt x="1096" y="2785"/>
                    <a:pt x="1187" y="2808"/>
                    <a:pt x="1278" y="2876"/>
                  </a:cubicBezTo>
                  <a:cubicBezTo>
                    <a:pt x="1370" y="2922"/>
                    <a:pt x="1438" y="2968"/>
                    <a:pt x="1484" y="3059"/>
                  </a:cubicBezTo>
                  <a:cubicBezTo>
                    <a:pt x="1552" y="3127"/>
                    <a:pt x="1598" y="3219"/>
                    <a:pt x="1621" y="3310"/>
                  </a:cubicBezTo>
                  <a:cubicBezTo>
                    <a:pt x="1643" y="3401"/>
                    <a:pt x="1643" y="3493"/>
                    <a:pt x="1643" y="3607"/>
                  </a:cubicBezTo>
                  <a:cubicBezTo>
                    <a:pt x="1621" y="3698"/>
                    <a:pt x="1598" y="3789"/>
                    <a:pt x="1552" y="3881"/>
                  </a:cubicBezTo>
                  <a:close/>
                  <a:moveTo>
                    <a:pt x="0" y="1849"/>
                  </a:moveTo>
                  <a:lnTo>
                    <a:pt x="594" y="799"/>
                  </a:lnTo>
                  <a:lnTo>
                    <a:pt x="3515" y="2351"/>
                  </a:lnTo>
                  <a:lnTo>
                    <a:pt x="2853" y="3561"/>
                  </a:lnTo>
                  <a:close/>
                </a:path>
              </a:pathLst>
            </a:custGeom>
            <a:noFill/>
            <a:ln w="9700" cap="rnd" cmpd="sng">
              <a:solidFill>
                <a:srgbClr val="1B648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9" name="Google Shape;5906;p42">
              <a:extLst>
                <a:ext uri="{FF2B5EF4-FFF2-40B4-BE49-F238E27FC236}">
                  <a16:creationId xmlns:a16="http://schemas.microsoft.com/office/drawing/2014/main" id="{7DD42001-B165-F9D7-75F5-5AB602406581}"/>
                </a:ext>
              </a:extLst>
            </p:cNvPr>
            <p:cNvSpPr/>
            <p:nvPr/>
          </p:nvSpPr>
          <p:spPr>
            <a:xfrm>
              <a:off x="7656325" y="3314275"/>
              <a:ext cx="82750" cy="84475"/>
            </a:xfrm>
            <a:custGeom>
              <a:avLst/>
              <a:gdLst/>
              <a:ahLst/>
              <a:cxnLst/>
              <a:rect l="l" t="t" r="r" b="b"/>
              <a:pathLst>
                <a:path w="3310" h="3379" fill="none" extrusionOk="0">
                  <a:moveTo>
                    <a:pt x="1027" y="3356"/>
                  </a:moveTo>
                  <a:lnTo>
                    <a:pt x="1004" y="2306"/>
                  </a:lnTo>
                  <a:lnTo>
                    <a:pt x="23" y="2306"/>
                  </a:lnTo>
                  <a:lnTo>
                    <a:pt x="0" y="1096"/>
                  </a:lnTo>
                  <a:lnTo>
                    <a:pt x="1004" y="1073"/>
                  </a:lnTo>
                  <a:lnTo>
                    <a:pt x="1004" y="115"/>
                  </a:lnTo>
                  <a:lnTo>
                    <a:pt x="2237" y="1"/>
                  </a:lnTo>
                  <a:lnTo>
                    <a:pt x="2260" y="1005"/>
                  </a:lnTo>
                  <a:lnTo>
                    <a:pt x="3310" y="982"/>
                  </a:lnTo>
                  <a:lnTo>
                    <a:pt x="3310" y="2352"/>
                  </a:lnTo>
                  <a:lnTo>
                    <a:pt x="2283" y="2329"/>
                  </a:lnTo>
                  <a:lnTo>
                    <a:pt x="2283" y="3379"/>
                  </a:lnTo>
                  <a:close/>
                </a:path>
              </a:pathLst>
            </a:custGeom>
            <a:no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0" name="Google Shape;5907;p42">
              <a:extLst>
                <a:ext uri="{FF2B5EF4-FFF2-40B4-BE49-F238E27FC236}">
                  <a16:creationId xmlns:a16="http://schemas.microsoft.com/office/drawing/2014/main" id="{7B5C8A16-2243-3F24-ECF2-935B4BBF88C3}"/>
                </a:ext>
              </a:extLst>
            </p:cNvPr>
            <p:cNvSpPr/>
            <p:nvPr/>
          </p:nvSpPr>
          <p:spPr>
            <a:xfrm>
              <a:off x="6174375" y="1213225"/>
              <a:ext cx="82775" cy="81050"/>
            </a:xfrm>
            <a:custGeom>
              <a:avLst/>
              <a:gdLst/>
              <a:ahLst/>
              <a:cxnLst/>
              <a:rect l="l" t="t" r="r" b="b"/>
              <a:pathLst>
                <a:path w="3311" h="3242" fill="none" extrusionOk="0">
                  <a:moveTo>
                    <a:pt x="1" y="2328"/>
                  </a:moveTo>
                  <a:lnTo>
                    <a:pt x="731" y="1575"/>
                  </a:lnTo>
                  <a:lnTo>
                    <a:pt x="24" y="867"/>
                  </a:lnTo>
                  <a:lnTo>
                    <a:pt x="868" y="0"/>
                  </a:lnTo>
                  <a:lnTo>
                    <a:pt x="1599" y="685"/>
                  </a:lnTo>
                  <a:lnTo>
                    <a:pt x="2283" y="23"/>
                  </a:lnTo>
                  <a:lnTo>
                    <a:pt x="3242" y="799"/>
                  </a:lnTo>
                  <a:lnTo>
                    <a:pt x="2534" y="1529"/>
                  </a:lnTo>
                  <a:lnTo>
                    <a:pt x="3310" y="2260"/>
                  </a:lnTo>
                  <a:lnTo>
                    <a:pt x="2329" y="3241"/>
                  </a:lnTo>
                  <a:lnTo>
                    <a:pt x="1621" y="2488"/>
                  </a:lnTo>
                  <a:lnTo>
                    <a:pt x="891" y="3241"/>
                  </a:lnTo>
                  <a:close/>
                </a:path>
              </a:pathLst>
            </a:custGeom>
            <a:solidFill>
              <a:srgbClr val="58C3C4"/>
            </a:solid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361" name="Google Shape;5908;p42">
              <a:extLst>
                <a:ext uri="{FF2B5EF4-FFF2-40B4-BE49-F238E27FC236}">
                  <a16:creationId xmlns:a16="http://schemas.microsoft.com/office/drawing/2014/main" id="{23445B44-2EC5-AA4E-659E-7703099792F5}"/>
                </a:ext>
              </a:extLst>
            </p:cNvPr>
            <p:cNvGrpSpPr/>
            <p:nvPr/>
          </p:nvGrpSpPr>
          <p:grpSpPr>
            <a:xfrm>
              <a:off x="8152775" y="3174475"/>
              <a:ext cx="207725" cy="233775"/>
              <a:chOff x="8152775" y="3174475"/>
              <a:chExt cx="207725" cy="233775"/>
            </a:xfrm>
          </p:grpSpPr>
          <p:sp>
            <p:nvSpPr>
              <p:cNvPr id="1557" name="Google Shape;5909;p42">
                <a:extLst>
                  <a:ext uri="{FF2B5EF4-FFF2-40B4-BE49-F238E27FC236}">
                    <a16:creationId xmlns:a16="http://schemas.microsoft.com/office/drawing/2014/main" id="{107B6FA7-177F-16C8-4497-47161C4B3F3C}"/>
                  </a:ext>
                </a:extLst>
              </p:cNvPr>
              <p:cNvSpPr/>
              <p:nvPr/>
            </p:nvSpPr>
            <p:spPr>
              <a:xfrm>
                <a:off x="8152775" y="3340525"/>
                <a:ext cx="82175" cy="67725"/>
              </a:xfrm>
              <a:custGeom>
                <a:avLst/>
                <a:gdLst/>
                <a:ahLst/>
                <a:cxnLst/>
                <a:rect l="l" t="t" r="r" b="b"/>
                <a:pathLst>
                  <a:path w="3287" h="2709" extrusionOk="0">
                    <a:moveTo>
                      <a:pt x="2442" y="1"/>
                    </a:moveTo>
                    <a:cubicBezTo>
                      <a:pt x="2442" y="1"/>
                      <a:pt x="0" y="252"/>
                      <a:pt x="0" y="1644"/>
                    </a:cubicBezTo>
                    <a:cubicBezTo>
                      <a:pt x="0" y="2343"/>
                      <a:pt x="519" y="2708"/>
                      <a:pt x="1184" y="2708"/>
                    </a:cubicBezTo>
                    <a:cubicBezTo>
                      <a:pt x="1864" y="2708"/>
                      <a:pt x="2698" y="2326"/>
                      <a:pt x="3287" y="1530"/>
                    </a:cubicBezTo>
                    <a:lnTo>
                      <a:pt x="2442" y="1"/>
                    </a:ln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8" name="Google Shape;5910;p42">
                <a:extLst>
                  <a:ext uri="{FF2B5EF4-FFF2-40B4-BE49-F238E27FC236}">
                    <a16:creationId xmlns:a16="http://schemas.microsoft.com/office/drawing/2014/main" id="{BFF10432-AC4E-2EB3-993A-C9E4F54AB0FE}"/>
                  </a:ext>
                </a:extLst>
              </p:cNvPr>
              <p:cNvSpPr/>
              <p:nvPr/>
            </p:nvSpPr>
            <p:spPr>
              <a:xfrm>
                <a:off x="8278600" y="3272625"/>
                <a:ext cx="81900" cy="67800"/>
              </a:xfrm>
              <a:custGeom>
                <a:avLst/>
                <a:gdLst/>
                <a:ahLst/>
                <a:cxnLst/>
                <a:rect l="l" t="t" r="r" b="b"/>
                <a:pathLst>
                  <a:path w="3276" h="2712" extrusionOk="0">
                    <a:moveTo>
                      <a:pt x="2454" y="0"/>
                    </a:moveTo>
                    <a:cubicBezTo>
                      <a:pt x="2454" y="0"/>
                      <a:pt x="11" y="251"/>
                      <a:pt x="11" y="1667"/>
                    </a:cubicBezTo>
                    <a:cubicBezTo>
                      <a:pt x="0" y="2352"/>
                      <a:pt x="509" y="2711"/>
                      <a:pt x="1167" y="2711"/>
                    </a:cubicBezTo>
                    <a:cubicBezTo>
                      <a:pt x="1846" y="2711"/>
                      <a:pt x="2684" y="2329"/>
                      <a:pt x="3276" y="1530"/>
                    </a:cubicBezTo>
                    <a:lnTo>
                      <a:pt x="2454" y="0"/>
                    </a:ln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9" name="Google Shape;5911;p42">
                <a:extLst>
                  <a:ext uri="{FF2B5EF4-FFF2-40B4-BE49-F238E27FC236}">
                    <a16:creationId xmlns:a16="http://schemas.microsoft.com/office/drawing/2014/main" id="{733AD7AE-A511-0F9D-0803-AE1A05052D2A}"/>
                  </a:ext>
                </a:extLst>
              </p:cNvPr>
              <p:cNvSpPr/>
              <p:nvPr/>
            </p:nvSpPr>
            <p:spPr>
              <a:xfrm>
                <a:off x="8161325" y="3174475"/>
                <a:ext cx="199175" cy="204300"/>
              </a:xfrm>
              <a:custGeom>
                <a:avLst/>
                <a:gdLst/>
                <a:ahLst/>
                <a:cxnLst/>
                <a:rect l="l" t="t" r="r" b="b"/>
                <a:pathLst>
                  <a:path w="7967" h="8172" fill="none" extrusionOk="0">
                    <a:moveTo>
                      <a:pt x="2945" y="8172"/>
                    </a:moveTo>
                    <a:lnTo>
                      <a:pt x="0" y="2717"/>
                    </a:lnTo>
                    <a:lnTo>
                      <a:pt x="5022" y="0"/>
                    </a:lnTo>
                    <a:lnTo>
                      <a:pt x="7967" y="5456"/>
                    </a:lnTo>
                  </a:path>
                </a:pathLst>
              </a:custGeom>
              <a:noFill/>
              <a:ln w="9700" cap="rnd" cmpd="sng">
                <a:solidFill>
                  <a:srgbClr val="EB7C9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62" name="Google Shape;5912;p42">
              <a:extLst>
                <a:ext uri="{FF2B5EF4-FFF2-40B4-BE49-F238E27FC236}">
                  <a16:creationId xmlns:a16="http://schemas.microsoft.com/office/drawing/2014/main" id="{22233F21-8835-750E-52E6-4B5EBF5DBA30}"/>
                </a:ext>
              </a:extLst>
            </p:cNvPr>
            <p:cNvGrpSpPr/>
            <p:nvPr/>
          </p:nvGrpSpPr>
          <p:grpSpPr>
            <a:xfrm>
              <a:off x="7712225" y="2833225"/>
              <a:ext cx="135275" cy="144975"/>
              <a:chOff x="7712225" y="2833225"/>
              <a:chExt cx="135275" cy="144975"/>
            </a:xfrm>
          </p:grpSpPr>
          <p:sp>
            <p:nvSpPr>
              <p:cNvPr id="1555" name="Google Shape;5913;p42">
                <a:extLst>
                  <a:ext uri="{FF2B5EF4-FFF2-40B4-BE49-F238E27FC236}">
                    <a16:creationId xmlns:a16="http://schemas.microsoft.com/office/drawing/2014/main" id="{F40FBB28-3FE3-3526-F2CB-7B3E27526F53}"/>
                  </a:ext>
                </a:extLst>
              </p:cNvPr>
              <p:cNvSpPr/>
              <p:nvPr/>
            </p:nvSpPr>
            <p:spPr>
              <a:xfrm>
                <a:off x="7712225" y="2918500"/>
                <a:ext cx="83925" cy="59700"/>
              </a:xfrm>
              <a:custGeom>
                <a:avLst/>
                <a:gdLst/>
                <a:ahLst/>
                <a:cxnLst/>
                <a:rect l="l" t="t" r="r" b="b"/>
                <a:pathLst>
                  <a:path w="3357" h="2388" extrusionOk="0">
                    <a:moveTo>
                      <a:pt x="1546" y="1"/>
                    </a:moveTo>
                    <a:cubicBezTo>
                      <a:pt x="1342" y="1"/>
                      <a:pt x="1142" y="57"/>
                      <a:pt x="960" y="196"/>
                    </a:cubicBezTo>
                    <a:cubicBezTo>
                      <a:pt x="1" y="904"/>
                      <a:pt x="1051" y="2388"/>
                      <a:pt x="2717" y="2388"/>
                    </a:cubicBezTo>
                    <a:lnTo>
                      <a:pt x="3356" y="1018"/>
                    </a:lnTo>
                    <a:cubicBezTo>
                      <a:pt x="3356" y="1018"/>
                      <a:pt x="2414" y="1"/>
                      <a:pt x="1546"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6" name="Google Shape;5914;p42">
                <a:extLst>
                  <a:ext uri="{FF2B5EF4-FFF2-40B4-BE49-F238E27FC236}">
                    <a16:creationId xmlns:a16="http://schemas.microsoft.com/office/drawing/2014/main" id="{2D790A74-9018-2610-BF7B-B7D39596695D}"/>
                  </a:ext>
                </a:extLst>
              </p:cNvPr>
              <p:cNvSpPr/>
              <p:nvPr/>
            </p:nvSpPr>
            <p:spPr>
              <a:xfrm>
                <a:off x="7782425" y="2833225"/>
                <a:ext cx="65075" cy="140400"/>
              </a:xfrm>
              <a:custGeom>
                <a:avLst/>
                <a:gdLst/>
                <a:ahLst/>
                <a:cxnLst/>
                <a:rect l="l" t="t" r="r" b="b"/>
                <a:pathLst>
                  <a:path w="2603" h="5616" fill="none" extrusionOk="0">
                    <a:moveTo>
                      <a:pt x="2603" y="1"/>
                    </a:moveTo>
                    <a:lnTo>
                      <a:pt x="0" y="5616"/>
                    </a:lnTo>
                  </a:path>
                </a:pathLst>
              </a:custGeom>
              <a:noFill/>
              <a:ln w="9700"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63" name="Google Shape;5915;p42">
              <a:extLst>
                <a:ext uri="{FF2B5EF4-FFF2-40B4-BE49-F238E27FC236}">
                  <a16:creationId xmlns:a16="http://schemas.microsoft.com/office/drawing/2014/main" id="{98416A09-0E2A-467A-DEC9-A8BEE2D5A649}"/>
                </a:ext>
              </a:extLst>
            </p:cNvPr>
            <p:cNvGrpSpPr/>
            <p:nvPr/>
          </p:nvGrpSpPr>
          <p:grpSpPr>
            <a:xfrm>
              <a:off x="7095325" y="2409250"/>
              <a:ext cx="84525" cy="167100"/>
              <a:chOff x="7095325" y="2409250"/>
              <a:chExt cx="84525" cy="167100"/>
            </a:xfrm>
          </p:grpSpPr>
          <p:sp>
            <p:nvSpPr>
              <p:cNvPr id="1553" name="Google Shape;5916;p42">
                <a:extLst>
                  <a:ext uri="{FF2B5EF4-FFF2-40B4-BE49-F238E27FC236}">
                    <a16:creationId xmlns:a16="http://schemas.microsoft.com/office/drawing/2014/main" id="{396C6403-E80F-BA30-02CF-A545ED32E60F}"/>
                  </a:ext>
                </a:extLst>
              </p:cNvPr>
              <p:cNvSpPr/>
              <p:nvPr/>
            </p:nvSpPr>
            <p:spPr>
              <a:xfrm>
                <a:off x="7095325" y="2513625"/>
                <a:ext cx="84525" cy="62725"/>
              </a:xfrm>
              <a:custGeom>
                <a:avLst/>
                <a:gdLst/>
                <a:ahLst/>
                <a:cxnLst/>
                <a:rect l="l" t="t" r="r" b="b"/>
                <a:pathLst>
                  <a:path w="3381" h="2509" extrusionOk="0">
                    <a:moveTo>
                      <a:pt x="2654" y="1"/>
                    </a:moveTo>
                    <a:cubicBezTo>
                      <a:pt x="2138" y="1"/>
                      <a:pt x="293" y="85"/>
                      <a:pt x="117" y="1281"/>
                    </a:cubicBezTo>
                    <a:cubicBezTo>
                      <a:pt x="1" y="2055"/>
                      <a:pt x="622" y="2509"/>
                      <a:pt x="1431" y="2509"/>
                    </a:cubicBezTo>
                    <a:cubicBezTo>
                      <a:pt x="2053" y="2509"/>
                      <a:pt x="2786" y="2241"/>
                      <a:pt x="3381" y="1646"/>
                    </a:cubicBezTo>
                    <a:lnTo>
                      <a:pt x="2787" y="3"/>
                    </a:lnTo>
                    <a:cubicBezTo>
                      <a:pt x="2787" y="3"/>
                      <a:pt x="2739" y="1"/>
                      <a:pt x="2654" y="1"/>
                    </a:cubicBezTo>
                    <a:close/>
                  </a:path>
                </a:pathLst>
              </a:custGeom>
              <a:solidFill>
                <a:srgbClr val="58C3C4"/>
              </a:solidFill>
              <a:ln w="9525" cap="flat" cmpd="sng">
                <a:solidFill>
                  <a:srgbClr val="58C3C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4" name="Google Shape;5917;p42">
                <a:extLst>
                  <a:ext uri="{FF2B5EF4-FFF2-40B4-BE49-F238E27FC236}">
                    <a16:creationId xmlns:a16="http://schemas.microsoft.com/office/drawing/2014/main" id="{D9DC6613-2654-6FC8-2450-08D040400992}"/>
                  </a:ext>
                </a:extLst>
              </p:cNvPr>
              <p:cNvSpPr/>
              <p:nvPr/>
            </p:nvSpPr>
            <p:spPr>
              <a:xfrm>
                <a:off x="7126775" y="2409250"/>
                <a:ext cx="53075" cy="145550"/>
              </a:xfrm>
              <a:custGeom>
                <a:avLst/>
                <a:gdLst/>
                <a:ahLst/>
                <a:cxnLst/>
                <a:rect l="l" t="t" r="r" b="b"/>
                <a:pathLst>
                  <a:path w="2123" h="5822" fill="none" extrusionOk="0">
                    <a:moveTo>
                      <a:pt x="2123" y="5821"/>
                    </a:moveTo>
                    <a:lnTo>
                      <a:pt x="0" y="1"/>
                    </a:lnTo>
                    <a:lnTo>
                      <a:pt x="1005" y="92"/>
                    </a:lnTo>
                  </a:path>
                </a:pathLst>
              </a:custGeom>
              <a:solidFill>
                <a:srgbClr val="58C3C4"/>
              </a:solid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364" name="Google Shape;5918;p42">
              <a:extLst>
                <a:ext uri="{FF2B5EF4-FFF2-40B4-BE49-F238E27FC236}">
                  <a16:creationId xmlns:a16="http://schemas.microsoft.com/office/drawing/2014/main" id="{6F30A97F-A734-97C4-0569-19F583476306}"/>
                </a:ext>
              </a:extLst>
            </p:cNvPr>
            <p:cNvSpPr/>
            <p:nvPr/>
          </p:nvSpPr>
          <p:spPr>
            <a:xfrm>
              <a:off x="7216925" y="2822975"/>
              <a:ext cx="141550" cy="152375"/>
            </a:xfrm>
            <a:custGeom>
              <a:avLst/>
              <a:gdLst/>
              <a:ahLst/>
              <a:cxnLst/>
              <a:rect l="l" t="t" r="r" b="b"/>
              <a:pathLst>
                <a:path w="5662" h="6095" fill="none" extrusionOk="0">
                  <a:moveTo>
                    <a:pt x="2991" y="3766"/>
                  </a:moveTo>
                  <a:lnTo>
                    <a:pt x="2534" y="2328"/>
                  </a:lnTo>
                  <a:lnTo>
                    <a:pt x="2352" y="3835"/>
                  </a:lnTo>
                  <a:close/>
                  <a:moveTo>
                    <a:pt x="5661" y="5501"/>
                  </a:moveTo>
                  <a:lnTo>
                    <a:pt x="3584" y="5957"/>
                  </a:lnTo>
                  <a:lnTo>
                    <a:pt x="3265" y="5044"/>
                  </a:lnTo>
                  <a:lnTo>
                    <a:pt x="2306" y="5136"/>
                  </a:lnTo>
                  <a:lnTo>
                    <a:pt x="2169" y="6094"/>
                  </a:lnTo>
                  <a:lnTo>
                    <a:pt x="1" y="6072"/>
                  </a:lnTo>
                  <a:lnTo>
                    <a:pt x="1165" y="342"/>
                  </a:lnTo>
                  <a:lnTo>
                    <a:pt x="3493" y="0"/>
                  </a:lnTo>
                  <a:close/>
                </a:path>
              </a:pathLst>
            </a:custGeom>
            <a:solidFill>
              <a:srgbClr val="9F4C89"/>
            </a:solidFill>
            <a:ln w="9700"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365" name="Google Shape;5919;p42">
              <a:extLst>
                <a:ext uri="{FF2B5EF4-FFF2-40B4-BE49-F238E27FC236}">
                  <a16:creationId xmlns:a16="http://schemas.microsoft.com/office/drawing/2014/main" id="{6E1EA3D0-4BDC-640B-AEE2-2C9F617617AA}"/>
                </a:ext>
              </a:extLst>
            </p:cNvPr>
            <p:cNvGrpSpPr/>
            <p:nvPr/>
          </p:nvGrpSpPr>
          <p:grpSpPr>
            <a:xfrm>
              <a:off x="7043450" y="3807875"/>
              <a:ext cx="754975" cy="523875"/>
              <a:chOff x="7043450" y="3807875"/>
              <a:chExt cx="754975" cy="523875"/>
            </a:xfrm>
          </p:grpSpPr>
          <p:sp>
            <p:nvSpPr>
              <p:cNvPr id="1539" name="Google Shape;5920;p42">
                <a:extLst>
                  <a:ext uri="{FF2B5EF4-FFF2-40B4-BE49-F238E27FC236}">
                    <a16:creationId xmlns:a16="http://schemas.microsoft.com/office/drawing/2014/main" id="{6B3A326C-3227-C908-FCC0-05B885965DFF}"/>
                  </a:ext>
                </a:extLst>
              </p:cNvPr>
              <p:cNvSpPr/>
              <p:nvPr/>
            </p:nvSpPr>
            <p:spPr>
              <a:xfrm>
                <a:off x="7043450" y="3807875"/>
                <a:ext cx="754975" cy="523875"/>
              </a:xfrm>
              <a:custGeom>
                <a:avLst/>
                <a:gdLst/>
                <a:ahLst/>
                <a:cxnLst/>
                <a:rect l="l" t="t" r="r" b="b"/>
                <a:pathLst>
                  <a:path w="30199" h="20955" extrusionOk="0">
                    <a:moveTo>
                      <a:pt x="5342" y="5159"/>
                    </a:moveTo>
                    <a:lnTo>
                      <a:pt x="22666" y="11961"/>
                    </a:lnTo>
                    <a:lnTo>
                      <a:pt x="10523" y="17188"/>
                    </a:lnTo>
                    <a:lnTo>
                      <a:pt x="5342" y="5159"/>
                    </a:lnTo>
                    <a:close/>
                    <a:moveTo>
                      <a:pt x="1" y="0"/>
                    </a:moveTo>
                    <a:lnTo>
                      <a:pt x="9017" y="20954"/>
                    </a:lnTo>
                    <a:lnTo>
                      <a:pt x="30199" y="11847"/>
                    </a:lnTo>
                    <a:lnTo>
                      <a:pt x="1" y="0"/>
                    </a:ln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0" name="Google Shape;5921;p42">
                <a:extLst>
                  <a:ext uri="{FF2B5EF4-FFF2-40B4-BE49-F238E27FC236}">
                    <a16:creationId xmlns:a16="http://schemas.microsoft.com/office/drawing/2014/main" id="{AAD00582-B96F-E2BC-02F1-BA7D81D81E72}"/>
                  </a:ext>
                </a:extLst>
              </p:cNvPr>
              <p:cNvSpPr/>
              <p:nvPr/>
            </p:nvSpPr>
            <p:spPr>
              <a:xfrm>
                <a:off x="7043450" y="3807875"/>
                <a:ext cx="754975" cy="523875"/>
              </a:xfrm>
              <a:custGeom>
                <a:avLst/>
                <a:gdLst/>
                <a:ahLst/>
                <a:cxnLst/>
                <a:rect l="l" t="t" r="r" b="b"/>
                <a:pathLst>
                  <a:path w="30199" h="20955" extrusionOk="0">
                    <a:moveTo>
                      <a:pt x="1" y="0"/>
                    </a:moveTo>
                    <a:lnTo>
                      <a:pt x="9017" y="20954"/>
                    </a:lnTo>
                    <a:lnTo>
                      <a:pt x="30199" y="11847"/>
                    </a:lnTo>
                    <a:lnTo>
                      <a:pt x="28715" y="11253"/>
                    </a:lnTo>
                    <a:lnTo>
                      <a:pt x="9861" y="19356"/>
                    </a:lnTo>
                    <a:lnTo>
                      <a:pt x="1850" y="708"/>
                    </a:lnTo>
                    <a:lnTo>
                      <a:pt x="1" y="0"/>
                    </a:lnTo>
                    <a:close/>
                  </a:path>
                </a:pathLst>
              </a:custGeom>
              <a:solidFill>
                <a:srgbClr val="0C0044">
                  <a:alpha val="58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1" name="Google Shape;5922;p42">
                <a:extLst>
                  <a:ext uri="{FF2B5EF4-FFF2-40B4-BE49-F238E27FC236}">
                    <a16:creationId xmlns:a16="http://schemas.microsoft.com/office/drawing/2014/main" id="{A3AA00E0-1B9C-FDBE-F2EA-A3173B3960DE}"/>
                  </a:ext>
                </a:extLst>
              </p:cNvPr>
              <p:cNvSpPr/>
              <p:nvPr/>
            </p:nvSpPr>
            <p:spPr>
              <a:xfrm>
                <a:off x="7295675" y="4285500"/>
                <a:ext cx="12575" cy="29700"/>
              </a:xfrm>
              <a:custGeom>
                <a:avLst/>
                <a:gdLst/>
                <a:ahLst/>
                <a:cxnLst/>
                <a:rect l="l" t="t" r="r" b="b"/>
                <a:pathLst>
                  <a:path w="503" h="1188" fill="none" extrusionOk="0">
                    <a:moveTo>
                      <a:pt x="0" y="0"/>
                    </a:moveTo>
                    <a:lnTo>
                      <a:pt x="503" y="1187"/>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2" name="Google Shape;5923;p42">
                <a:extLst>
                  <a:ext uri="{FF2B5EF4-FFF2-40B4-BE49-F238E27FC236}">
                    <a16:creationId xmlns:a16="http://schemas.microsoft.com/office/drawing/2014/main" id="{F893B70C-11E0-6FA3-2197-D23EB471309C}"/>
                  </a:ext>
                </a:extLst>
              </p:cNvPr>
              <p:cNvSpPr/>
              <p:nvPr/>
            </p:nvSpPr>
            <p:spPr>
              <a:xfrm>
                <a:off x="7328200" y="4260375"/>
                <a:ext cx="16575" cy="38850"/>
              </a:xfrm>
              <a:custGeom>
                <a:avLst/>
                <a:gdLst/>
                <a:ahLst/>
                <a:cxnLst/>
                <a:rect l="l" t="t" r="r" b="b"/>
                <a:pathLst>
                  <a:path w="663" h="1554" fill="none" extrusionOk="0">
                    <a:moveTo>
                      <a:pt x="1" y="1"/>
                    </a:moveTo>
                    <a:lnTo>
                      <a:pt x="662" y="1553"/>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3" name="Google Shape;5924;p42">
                <a:extLst>
                  <a:ext uri="{FF2B5EF4-FFF2-40B4-BE49-F238E27FC236}">
                    <a16:creationId xmlns:a16="http://schemas.microsoft.com/office/drawing/2014/main" id="{442BD27B-072F-725A-B9D5-63A7B0DF9E3C}"/>
                  </a:ext>
                </a:extLst>
              </p:cNvPr>
              <p:cNvSpPr/>
              <p:nvPr/>
            </p:nvSpPr>
            <p:spPr>
              <a:xfrm>
                <a:off x="7368725" y="4254100"/>
                <a:ext cx="12575" cy="29125"/>
              </a:xfrm>
              <a:custGeom>
                <a:avLst/>
                <a:gdLst/>
                <a:ahLst/>
                <a:cxnLst/>
                <a:rect l="l" t="t" r="r" b="b"/>
                <a:pathLst>
                  <a:path w="503" h="1165" fill="none" extrusionOk="0">
                    <a:moveTo>
                      <a:pt x="0" y="1"/>
                    </a:moveTo>
                    <a:lnTo>
                      <a:pt x="502" y="1165"/>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4" name="Google Shape;5925;p42">
                <a:extLst>
                  <a:ext uri="{FF2B5EF4-FFF2-40B4-BE49-F238E27FC236}">
                    <a16:creationId xmlns:a16="http://schemas.microsoft.com/office/drawing/2014/main" id="{6C03E116-C736-40A0-6D27-2ABB783BCD04}"/>
                  </a:ext>
                </a:extLst>
              </p:cNvPr>
              <p:cNvSpPr/>
              <p:nvPr/>
            </p:nvSpPr>
            <p:spPr>
              <a:xfrm>
                <a:off x="7401800" y="4229000"/>
                <a:ext cx="16575" cy="38825"/>
              </a:xfrm>
              <a:custGeom>
                <a:avLst/>
                <a:gdLst/>
                <a:ahLst/>
                <a:cxnLst/>
                <a:rect l="l" t="t" r="r" b="b"/>
                <a:pathLst>
                  <a:path w="663" h="1553" fill="none" extrusionOk="0">
                    <a:moveTo>
                      <a:pt x="1" y="1"/>
                    </a:moveTo>
                    <a:lnTo>
                      <a:pt x="663" y="1553"/>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5" name="Google Shape;5926;p42">
                <a:extLst>
                  <a:ext uri="{FF2B5EF4-FFF2-40B4-BE49-F238E27FC236}">
                    <a16:creationId xmlns:a16="http://schemas.microsoft.com/office/drawing/2014/main" id="{D8E92FF2-9EE5-117D-725C-48BDA3AC3386}"/>
                  </a:ext>
                </a:extLst>
              </p:cNvPr>
              <p:cNvSpPr/>
              <p:nvPr/>
            </p:nvSpPr>
            <p:spPr>
              <a:xfrm>
                <a:off x="7442325" y="4222150"/>
                <a:ext cx="12575" cy="29700"/>
              </a:xfrm>
              <a:custGeom>
                <a:avLst/>
                <a:gdLst/>
                <a:ahLst/>
                <a:cxnLst/>
                <a:rect l="l" t="t" r="r" b="b"/>
                <a:pathLst>
                  <a:path w="503" h="1188" fill="none" extrusionOk="0">
                    <a:moveTo>
                      <a:pt x="1" y="1"/>
                    </a:moveTo>
                    <a:lnTo>
                      <a:pt x="503" y="1188"/>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6" name="Google Shape;5927;p42">
                <a:extLst>
                  <a:ext uri="{FF2B5EF4-FFF2-40B4-BE49-F238E27FC236}">
                    <a16:creationId xmlns:a16="http://schemas.microsoft.com/office/drawing/2014/main" id="{FB9AC873-FDE6-BC6C-6A65-B739F16BB2AB}"/>
                  </a:ext>
                </a:extLst>
              </p:cNvPr>
              <p:cNvSpPr/>
              <p:nvPr/>
            </p:nvSpPr>
            <p:spPr>
              <a:xfrm>
                <a:off x="7474850" y="4197625"/>
                <a:ext cx="16575" cy="38250"/>
              </a:xfrm>
              <a:custGeom>
                <a:avLst/>
                <a:gdLst/>
                <a:ahLst/>
                <a:cxnLst/>
                <a:rect l="l" t="t" r="r" b="b"/>
                <a:pathLst>
                  <a:path w="663" h="1530" fill="none" extrusionOk="0">
                    <a:moveTo>
                      <a:pt x="1" y="0"/>
                    </a:moveTo>
                    <a:lnTo>
                      <a:pt x="663" y="1529"/>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7" name="Google Shape;5928;p42">
                <a:extLst>
                  <a:ext uri="{FF2B5EF4-FFF2-40B4-BE49-F238E27FC236}">
                    <a16:creationId xmlns:a16="http://schemas.microsoft.com/office/drawing/2014/main" id="{00B31EEE-0BA6-1008-0AD1-3BC504A595F9}"/>
                  </a:ext>
                </a:extLst>
              </p:cNvPr>
              <p:cNvSpPr/>
              <p:nvPr/>
            </p:nvSpPr>
            <p:spPr>
              <a:xfrm>
                <a:off x="7515375" y="4190775"/>
                <a:ext cx="12575" cy="29700"/>
              </a:xfrm>
              <a:custGeom>
                <a:avLst/>
                <a:gdLst/>
                <a:ahLst/>
                <a:cxnLst/>
                <a:rect l="l" t="t" r="r" b="b"/>
                <a:pathLst>
                  <a:path w="503" h="1188" fill="none" extrusionOk="0">
                    <a:moveTo>
                      <a:pt x="0" y="0"/>
                    </a:moveTo>
                    <a:lnTo>
                      <a:pt x="502" y="1187"/>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8" name="Google Shape;5929;p42">
                <a:extLst>
                  <a:ext uri="{FF2B5EF4-FFF2-40B4-BE49-F238E27FC236}">
                    <a16:creationId xmlns:a16="http://schemas.microsoft.com/office/drawing/2014/main" id="{30C865EC-1F80-B745-FEC0-794312FE3980}"/>
                  </a:ext>
                </a:extLst>
              </p:cNvPr>
              <p:cNvSpPr/>
              <p:nvPr/>
            </p:nvSpPr>
            <p:spPr>
              <a:xfrm>
                <a:off x="7548475" y="4166225"/>
                <a:ext cx="16575" cy="38275"/>
              </a:xfrm>
              <a:custGeom>
                <a:avLst/>
                <a:gdLst/>
                <a:ahLst/>
                <a:cxnLst/>
                <a:rect l="l" t="t" r="r" b="b"/>
                <a:pathLst>
                  <a:path w="663" h="1531" fill="none" extrusionOk="0">
                    <a:moveTo>
                      <a:pt x="0" y="1"/>
                    </a:moveTo>
                    <a:lnTo>
                      <a:pt x="662" y="153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9" name="Google Shape;5930;p42">
                <a:extLst>
                  <a:ext uri="{FF2B5EF4-FFF2-40B4-BE49-F238E27FC236}">
                    <a16:creationId xmlns:a16="http://schemas.microsoft.com/office/drawing/2014/main" id="{0468EF0E-84BA-C37D-1063-845F26C2F326}"/>
                  </a:ext>
                </a:extLst>
              </p:cNvPr>
              <p:cNvSpPr/>
              <p:nvPr/>
            </p:nvSpPr>
            <p:spPr>
              <a:xfrm>
                <a:off x="7588975" y="4159375"/>
                <a:ext cx="12575" cy="29125"/>
              </a:xfrm>
              <a:custGeom>
                <a:avLst/>
                <a:gdLst/>
                <a:ahLst/>
                <a:cxnLst/>
                <a:rect l="l" t="t" r="r" b="b"/>
                <a:pathLst>
                  <a:path w="503" h="1165" fill="none" extrusionOk="0">
                    <a:moveTo>
                      <a:pt x="1" y="1"/>
                    </a:moveTo>
                    <a:lnTo>
                      <a:pt x="503" y="1165"/>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0" name="Google Shape;5931;p42">
                <a:extLst>
                  <a:ext uri="{FF2B5EF4-FFF2-40B4-BE49-F238E27FC236}">
                    <a16:creationId xmlns:a16="http://schemas.microsoft.com/office/drawing/2014/main" id="{56EAC34B-8B2C-AD27-24EF-77BDC570BDC6}"/>
                  </a:ext>
                </a:extLst>
              </p:cNvPr>
              <p:cNvSpPr/>
              <p:nvPr/>
            </p:nvSpPr>
            <p:spPr>
              <a:xfrm>
                <a:off x="7621500" y="4134275"/>
                <a:ext cx="16575" cy="38825"/>
              </a:xfrm>
              <a:custGeom>
                <a:avLst/>
                <a:gdLst/>
                <a:ahLst/>
                <a:cxnLst/>
                <a:rect l="l" t="t" r="r" b="b"/>
                <a:pathLst>
                  <a:path w="663" h="1553" fill="none" extrusionOk="0">
                    <a:moveTo>
                      <a:pt x="1" y="1"/>
                    </a:moveTo>
                    <a:lnTo>
                      <a:pt x="663" y="1553"/>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1" name="Google Shape;5932;p42">
                <a:extLst>
                  <a:ext uri="{FF2B5EF4-FFF2-40B4-BE49-F238E27FC236}">
                    <a16:creationId xmlns:a16="http://schemas.microsoft.com/office/drawing/2014/main" id="{05E4D133-5F4B-F15B-FB74-708A540F6A9C}"/>
                  </a:ext>
                </a:extLst>
              </p:cNvPr>
              <p:cNvSpPr/>
              <p:nvPr/>
            </p:nvSpPr>
            <p:spPr>
              <a:xfrm>
                <a:off x="7662600" y="4128000"/>
                <a:ext cx="12575" cy="29125"/>
              </a:xfrm>
              <a:custGeom>
                <a:avLst/>
                <a:gdLst/>
                <a:ahLst/>
                <a:cxnLst/>
                <a:rect l="l" t="t" r="r" b="b"/>
                <a:pathLst>
                  <a:path w="503" h="1165" fill="none" extrusionOk="0">
                    <a:moveTo>
                      <a:pt x="0" y="0"/>
                    </a:moveTo>
                    <a:lnTo>
                      <a:pt x="502" y="1165"/>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2" name="Google Shape;5933;p42">
                <a:extLst>
                  <a:ext uri="{FF2B5EF4-FFF2-40B4-BE49-F238E27FC236}">
                    <a16:creationId xmlns:a16="http://schemas.microsoft.com/office/drawing/2014/main" id="{4111A5AA-6AB1-2B9D-F985-7AB119A77F9D}"/>
                  </a:ext>
                </a:extLst>
              </p:cNvPr>
              <p:cNvSpPr/>
              <p:nvPr/>
            </p:nvSpPr>
            <p:spPr>
              <a:xfrm>
                <a:off x="7695125" y="4102900"/>
                <a:ext cx="16575" cy="38250"/>
              </a:xfrm>
              <a:custGeom>
                <a:avLst/>
                <a:gdLst/>
                <a:ahLst/>
                <a:cxnLst/>
                <a:rect l="l" t="t" r="r" b="b"/>
                <a:pathLst>
                  <a:path w="663" h="1530" fill="none" extrusionOk="0">
                    <a:moveTo>
                      <a:pt x="0" y="0"/>
                    </a:moveTo>
                    <a:lnTo>
                      <a:pt x="662" y="1529"/>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66" name="Google Shape;5934;p42">
              <a:extLst>
                <a:ext uri="{FF2B5EF4-FFF2-40B4-BE49-F238E27FC236}">
                  <a16:creationId xmlns:a16="http://schemas.microsoft.com/office/drawing/2014/main" id="{F79AF058-43CD-1B07-2CC6-A4FB4D7FC9E7}"/>
                </a:ext>
              </a:extLst>
            </p:cNvPr>
            <p:cNvGrpSpPr/>
            <p:nvPr/>
          </p:nvGrpSpPr>
          <p:grpSpPr>
            <a:xfrm>
              <a:off x="7810375" y="3586475"/>
              <a:ext cx="274500" cy="274500"/>
              <a:chOff x="7810375" y="3586475"/>
              <a:chExt cx="274500" cy="274500"/>
            </a:xfrm>
          </p:grpSpPr>
          <p:sp>
            <p:nvSpPr>
              <p:cNvPr id="1533" name="Google Shape;5935;p42">
                <a:extLst>
                  <a:ext uri="{FF2B5EF4-FFF2-40B4-BE49-F238E27FC236}">
                    <a16:creationId xmlns:a16="http://schemas.microsoft.com/office/drawing/2014/main" id="{31E96BAB-5ED2-C2C6-E663-168CFA66339E}"/>
                  </a:ext>
                </a:extLst>
              </p:cNvPr>
              <p:cNvSpPr/>
              <p:nvPr/>
            </p:nvSpPr>
            <p:spPr>
              <a:xfrm>
                <a:off x="7810375" y="3586475"/>
                <a:ext cx="274500" cy="274500"/>
              </a:xfrm>
              <a:custGeom>
                <a:avLst/>
                <a:gdLst/>
                <a:ahLst/>
                <a:cxnLst/>
                <a:rect l="l" t="t" r="r" b="b"/>
                <a:pathLst>
                  <a:path w="10980" h="10980" extrusionOk="0">
                    <a:moveTo>
                      <a:pt x="5502" y="0"/>
                    </a:moveTo>
                    <a:cubicBezTo>
                      <a:pt x="2466" y="0"/>
                      <a:pt x="1" y="2465"/>
                      <a:pt x="1" y="5501"/>
                    </a:cubicBezTo>
                    <a:cubicBezTo>
                      <a:pt x="1" y="8514"/>
                      <a:pt x="2466" y="10979"/>
                      <a:pt x="5502" y="10979"/>
                    </a:cubicBezTo>
                    <a:cubicBezTo>
                      <a:pt x="8538" y="10979"/>
                      <a:pt x="10980" y="8514"/>
                      <a:pt x="10980" y="5501"/>
                    </a:cubicBezTo>
                    <a:cubicBezTo>
                      <a:pt x="10980" y="2465"/>
                      <a:pt x="8538" y="0"/>
                      <a:pt x="5502" y="0"/>
                    </a:cubicBezTo>
                    <a:close/>
                  </a:path>
                </a:pathLst>
              </a:custGeom>
              <a:solidFill>
                <a:srgbClr val="A5E9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4" name="Google Shape;5936;p42">
                <a:extLst>
                  <a:ext uri="{FF2B5EF4-FFF2-40B4-BE49-F238E27FC236}">
                    <a16:creationId xmlns:a16="http://schemas.microsoft.com/office/drawing/2014/main" id="{2305AFAE-437D-8A64-1774-CDDF3913D461}"/>
                  </a:ext>
                </a:extLst>
              </p:cNvPr>
              <p:cNvSpPr/>
              <p:nvPr/>
            </p:nvSpPr>
            <p:spPr>
              <a:xfrm>
                <a:off x="7810375" y="3586475"/>
                <a:ext cx="274500" cy="274500"/>
              </a:xfrm>
              <a:custGeom>
                <a:avLst/>
                <a:gdLst/>
                <a:ahLst/>
                <a:cxnLst/>
                <a:rect l="l" t="t" r="r" b="b"/>
                <a:pathLst>
                  <a:path w="10980" h="10980" extrusionOk="0">
                    <a:moveTo>
                      <a:pt x="5502" y="0"/>
                    </a:moveTo>
                    <a:cubicBezTo>
                      <a:pt x="2466" y="0"/>
                      <a:pt x="1" y="2465"/>
                      <a:pt x="1" y="5501"/>
                    </a:cubicBezTo>
                    <a:cubicBezTo>
                      <a:pt x="1" y="8514"/>
                      <a:pt x="2466" y="10979"/>
                      <a:pt x="5502" y="10979"/>
                    </a:cubicBezTo>
                    <a:cubicBezTo>
                      <a:pt x="8538" y="10979"/>
                      <a:pt x="10980" y="8514"/>
                      <a:pt x="10980" y="5501"/>
                    </a:cubicBezTo>
                    <a:cubicBezTo>
                      <a:pt x="10980" y="2465"/>
                      <a:pt x="8538" y="0"/>
                      <a:pt x="5502"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5" name="Google Shape;5937;p42">
                <a:extLst>
                  <a:ext uri="{FF2B5EF4-FFF2-40B4-BE49-F238E27FC236}">
                    <a16:creationId xmlns:a16="http://schemas.microsoft.com/office/drawing/2014/main" id="{19F93782-978C-0271-5D17-CAC2FC3956B2}"/>
                  </a:ext>
                </a:extLst>
              </p:cNvPr>
              <p:cNvSpPr/>
              <p:nvPr/>
            </p:nvSpPr>
            <p:spPr>
              <a:xfrm>
                <a:off x="7848050" y="3600175"/>
                <a:ext cx="199750" cy="82675"/>
              </a:xfrm>
              <a:custGeom>
                <a:avLst/>
                <a:gdLst/>
                <a:ahLst/>
                <a:cxnLst/>
                <a:rect l="l" t="t" r="r" b="b"/>
                <a:pathLst>
                  <a:path w="7990" h="3307" extrusionOk="0">
                    <a:moveTo>
                      <a:pt x="3995" y="0"/>
                    </a:moveTo>
                    <a:cubicBezTo>
                      <a:pt x="1781" y="0"/>
                      <a:pt x="0" y="1438"/>
                      <a:pt x="0" y="2762"/>
                    </a:cubicBezTo>
                    <a:cubicBezTo>
                      <a:pt x="0" y="3166"/>
                      <a:pt x="166" y="3306"/>
                      <a:pt x="460" y="3306"/>
                    </a:cubicBezTo>
                    <a:cubicBezTo>
                      <a:pt x="1128" y="3306"/>
                      <a:pt x="2457" y="2579"/>
                      <a:pt x="3995" y="2579"/>
                    </a:cubicBezTo>
                    <a:cubicBezTo>
                      <a:pt x="5517" y="2579"/>
                      <a:pt x="6852" y="3306"/>
                      <a:pt x="7525" y="3306"/>
                    </a:cubicBezTo>
                    <a:cubicBezTo>
                      <a:pt x="7821" y="3306"/>
                      <a:pt x="7989" y="3166"/>
                      <a:pt x="7989" y="2762"/>
                    </a:cubicBezTo>
                    <a:cubicBezTo>
                      <a:pt x="7989" y="1438"/>
                      <a:pt x="6186" y="0"/>
                      <a:pt x="3995" y="0"/>
                    </a:cubicBezTo>
                    <a:close/>
                  </a:path>
                </a:pathLst>
              </a:custGeom>
              <a:solidFill>
                <a:srgbClr val="FFFFFF">
                  <a:alpha val="227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6" name="Google Shape;5938;p42">
                <a:extLst>
                  <a:ext uri="{FF2B5EF4-FFF2-40B4-BE49-F238E27FC236}">
                    <a16:creationId xmlns:a16="http://schemas.microsoft.com/office/drawing/2014/main" id="{53BB0159-7AAA-3C0C-0776-667BD296971C}"/>
                  </a:ext>
                </a:extLst>
              </p:cNvPr>
              <p:cNvSpPr/>
              <p:nvPr/>
            </p:nvSpPr>
            <p:spPr>
              <a:xfrm>
                <a:off x="7868025" y="3612150"/>
                <a:ext cx="37675" cy="223150"/>
              </a:xfrm>
              <a:custGeom>
                <a:avLst/>
                <a:gdLst/>
                <a:ahLst/>
                <a:cxnLst/>
                <a:rect l="l" t="t" r="r" b="b"/>
                <a:pathLst>
                  <a:path w="1507" h="8926" extrusionOk="0">
                    <a:moveTo>
                      <a:pt x="0" y="0"/>
                    </a:moveTo>
                    <a:lnTo>
                      <a:pt x="0" y="0"/>
                    </a:lnTo>
                    <a:cubicBezTo>
                      <a:pt x="365" y="685"/>
                      <a:pt x="639" y="1438"/>
                      <a:pt x="822" y="2169"/>
                    </a:cubicBezTo>
                    <a:cubicBezTo>
                      <a:pt x="1027" y="2922"/>
                      <a:pt x="1119" y="3698"/>
                      <a:pt x="1119" y="4451"/>
                    </a:cubicBezTo>
                    <a:cubicBezTo>
                      <a:pt x="1119" y="5227"/>
                      <a:pt x="1027" y="6003"/>
                      <a:pt x="822" y="6734"/>
                    </a:cubicBezTo>
                    <a:cubicBezTo>
                      <a:pt x="731" y="7122"/>
                      <a:pt x="571" y="7464"/>
                      <a:pt x="457" y="7852"/>
                    </a:cubicBezTo>
                    <a:cubicBezTo>
                      <a:pt x="320" y="8218"/>
                      <a:pt x="137" y="8560"/>
                      <a:pt x="0" y="8925"/>
                    </a:cubicBezTo>
                    <a:cubicBezTo>
                      <a:pt x="206" y="8606"/>
                      <a:pt x="434" y="8263"/>
                      <a:pt x="617" y="7921"/>
                    </a:cubicBezTo>
                    <a:cubicBezTo>
                      <a:pt x="799" y="7556"/>
                      <a:pt x="982" y="7213"/>
                      <a:pt x="1096" y="6825"/>
                    </a:cubicBezTo>
                    <a:cubicBezTo>
                      <a:pt x="1370" y="6072"/>
                      <a:pt x="1484" y="5250"/>
                      <a:pt x="1507" y="4451"/>
                    </a:cubicBezTo>
                    <a:cubicBezTo>
                      <a:pt x="1507" y="3652"/>
                      <a:pt x="1370" y="2854"/>
                      <a:pt x="1119" y="2100"/>
                    </a:cubicBezTo>
                    <a:cubicBezTo>
                      <a:pt x="868" y="1324"/>
                      <a:pt x="502" y="617"/>
                      <a:pt x="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7" name="Google Shape;5939;p42">
                <a:extLst>
                  <a:ext uri="{FF2B5EF4-FFF2-40B4-BE49-F238E27FC236}">
                    <a16:creationId xmlns:a16="http://schemas.microsoft.com/office/drawing/2014/main" id="{15913661-24AB-A097-0F3D-42C825DEE974}"/>
                  </a:ext>
                </a:extLst>
              </p:cNvPr>
              <p:cNvSpPr/>
              <p:nvPr/>
            </p:nvSpPr>
            <p:spPr>
              <a:xfrm>
                <a:off x="7984425" y="3612150"/>
                <a:ext cx="37700" cy="223150"/>
              </a:xfrm>
              <a:custGeom>
                <a:avLst/>
                <a:gdLst/>
                <a:ahLst/>
                <a:cxnLst/>
                <a:rect l="l" t="t" r="r" b="b"/>
                <a:pathLst>
                  <a:path w="1508" h="8926" extrusionOk="0">
                    <a:moveTo>
                      <a:pt x="1507" y="0"/>
                    </a:moveTo>
                    <a:lnTo>
                      <a:pt x="1507" y="0"/>
                    </a:lnTo>
                    <a:cubicBezTo>
                      <a:pt x="1005" y="617"/>
                      <a:pt x="640" y="1324"/>
                      <a:pt x="389" y="2100"/>
                    </a:cubicBezTo>
                    <a:cubicBezTo>
                      <a:pt x="138" y="2854"/>
                      <a:pt x="1" y="3652"/>
                      <a:pt x="1" y="4451"/>
                    </a:cubicBezTo>
                    <a:cubicBezTo>
                      <a:pt x="23" y="5250"/>
                      <a:pt x="115" y="6072"/>
                      <a:pt x="411" y="6825"/>
                    </a:cubicBezTo>
                    <a:cubicBezTo>
                      <a:pt x="503" y="7213"/>
                      <a:pt x="708" y="7556"/>
                      <a:pt x="868" y="7921"/>
                    </a:cubicBezTo>
                    <a:cubicBezTo>
                      <a:pt x="1051" y="8263"/>
                      <a:pt x="1279" y="8606"/>
                      <a:pt x="1507" y="8925"/>
                    </a:cubicBezTo>
                    <a:cubicBezTo>
                      <a:pt x="1370" y="8560"/>
                      <a:pt x="1165" y="8218"/>
                      <a:pt x="1051" y="7852"/>
                    </a:cubicBezTo>
                    <a:cubicBezTo>
                      <a:pt x="914" y="7464"/>
                      <a:pt x="777" y="7122"/>
                      <a:pt x="685" y="6734"/>
                    </a:cubicBezTo>
                    <a:cubicBezTo>
                      <a:pt x="480" y="6003"/>
                      <a:pt x="389" y="5227"/>
                      <a:pt x="389" y="4451"/>
                    </a:cubicBezTo>
                    <a:cubicBezTo>
                      <a:pt x="366" y="3698"/>
                      <a:pt x="480" y="2922"/>
                      <a:pt x="663" y="2169"/>
                    </a:cubicBezTo>
                    <a:cubicBezTo>
                      <a:pt x="868" y="1438"/>
                      <a:pt x="1119" y="685"/>
                      <a:pt x="150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8" name="Google Shape;5940;p42">
                <a:extLst>
                  <a:ext uri="{FF2B5EF4-FFF2-40B4-BE49-F238E27FC236}">
                    <a16:creationId xmlns:a16="http://schemas.microsoft.com/office/drawing/2014/main" id="{A8C82610-36E5-DC09-D20A-A4E75B4E25CC}"/>
                  </a:ext>
                </a:extLst>
              </p:cNvPr>
              <p:cNvSpPr/>
              <p:nvPr/>
            </p:nvSpPr>
            <p:spPr>
              <a:xfrm>
                <a:off x="7810375" y="3696600"/>
                <a:ext cx="274500" cy="164375"/>
              </a:xfrm>
              <a:custGeom>
                <a:avLst/>
                <a:gdLst/>
                <a:ahLst/>
                <a:cxnLst/>
                <a:rect l="l" t="t" r="r" b="b"/>
                <a:pathLst>
                  <a:path w="10980" h="6575" extrusionOk="0">
                    <a:moveTo>
                      <a:pt x="115" y="1"/>
                    </a:moveTo>
                    <a:cubicBezTo>
                      <a:pt x="47" y="343"/>
                      <a:pt x="1" y="708"/>
                      <a:pt x="1" y="1096"/>
                    </a:cubicBezTo>
                    <a:cubicBezTo>
                      <a:pt x="1" y="4109"/>
                      <a:pt x="2466" y="6574"/>
                      <a:pt x="5502" y="6574"/>
                    </a:cubicBezTo>
                    <a:cubicBezTo>
                      <a:pt x="8538" y="6574"/>
                      <a:pt x="10980" y="4109"/>
                      <a:pt x="10980" y="1096"/>
                    </a:cubicBezTo>
                    <a:cubicBezTo>
                      <a:pt x="10980" y="708"/>
                      <a:pt x="10957" y="343"/>
                      <a:pt x="10889" y="1"/>
                    </a:cubicBezTo>
                    <a:cubicBezTo>
                      <a:pt x="10364" y="2511"/>
                      <a:pt x="8150" y="4406"/>
                      <a:pt x="5502" y="4406"/>
                    </a:cubicBezTo>
                    <a:cubicBezTo>
                      <a:pt x="2831" y="4406"/>
                      <a:pt x="617" y="2511"/>
                      <a:pt x="115" y="1"/>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67" name="Google Shape;5941;p42">
              <a:extLst>
                <a:ext uri="{FF2B5EF4-FFF2-40B4-BE49-F238E27FC236}">
                  <a16:creationId xmlns:a16="http://schemas.microsoft.com/office/drawing/2014/main" id="{794360FA-CAA8-D894-F24A-696F938BA662}"/>
                </a:ext>
              </a:extLst>
            </p:cNvPr>
            <p:cNvGrpSpPr/>
            <p:nvPr/>
          </p:nvGrpSpPr>
          <p:grpSpPr>
            <a:xfrm>
              <a:off x="6881400" y="3156950"/>
              <a:ext cx="433700" cy="355675"/>
              <a:chOff x="6881400" y="3156950"/>
              <a:chExt cx="433700" cy="355675"/>
            </a:xfrm>
          </p:grpSpPr>
          <p:sp>
            <p:nvSpPr>
              <p:cNvPr id="1527" name="Google Shape;5942;p42">
                <a:extLst>
                  <a:ext uri="{FF2B5EF4-FFF2-40B4-BE49-F238E27FC236}">
                    <a16:creationId xmlns:a16="http://schemas.microsoft.com/office/drawing/2014/main" id="{94B848DE-8C11-1764-1B4A-CD9E00C392BC}"/>
                  </a:ext>
                </a:extLst>
              </p:cNvPr>
              <p:cNvSpPr/>
              <p:nvPr/>
            </p:nvSpPr>
            <p:spPr>
              <a:xfrm>
                <a:off x="6881400" y="3156950"/>
                <a:ext cx="128400" cy="105425"/>
              </a:xfrm>
              <a:custGeom>
                <a:avLst/>
                <a:gdLst/>
                <a:ahLst/>
                <a:cxnLst/>
                <a:rect l="l" t="t" r="r" b="b"/>
                <a:pathLst>
                  <a:path w="5136" h="4217" extrusionOk="0">
                    <a:moveTo>
                      <a:pt x="1787" y="0"/>
                    </a:moveTo>
                    <a:cubicBezTo>
                      <a:pt x="804" y="0"/>
                      <a:pt x="0" y="245"/>
                      <a:pt x="0" y="245"/>
                    </a:cubicBezTo>
                    <a:cubicBezTo>
                      <a:pt x="1393" y="1181"/>
                      <a:pt x="913" y="2002"/>
                      <a:pt x="1644" y="3144"/>
                    </a:cubicBezTo>
                    <a:cubicBezTo>
                      <a:pt x="2306" y="4217"/>
                      <a:pt x="3493" y="4217"/>
                      <a:pt x="3493" y="4217"/>
                    </a:cubicBezTo>
                    <a:lnTo>
                      <a:pt x="5136" y="2254"/>
                    </a:lnTo>
                    <a:cubicBezTo>
                      <a:pt x="4610" y="405"/>
                      <a:pt x="3050" y="0"/>
                      <a:pt x="1787"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8" name="Google Shape;5943;p42">
                <a:extLst>
                  <a:ext uri="{FF2B5EF4-FFF2-40B4-BE49-F238E27FC236}">
                    <a16:creationId xmlns:a16="http://schemas.microsoft.com/office/drawing/2014/main" id="{36C25BD1-21B4-82FD-4FDF-56F41A4E546C}"/>
                  </a:ext>
                </a:extLst>
              </p:cNvPr>
              <p:cNvSpPr/>
              <p:nvPr/>
            </p:nvSpPr>
            <p:spPr>
              <a:xfrm>
                <a:off x="6881400" y="3163050"/>
                <a:ext cx="128400" cy="99325"/>
              </a:xfrm>
              <a:custGeom>
                <a:avLst/>
                <a:gdLst/>
                <a:ahLst/>
                <a:cxnLst/>
                <a:rect l="l" t="t" r="r" b="b"/>
                <a:pathLst>
                  <a:path w="5136" h="3973" extrusionOk="0">
                    <a:moveTo>
                      <a:pt x="14" y="1"/>
                    </a:moveTo>
                    <a:cubicBezTo>
                      <a:pt x="5" y="1"/>
                      <a:pt x="0" y="1"/>
                      <a:pt x="0" y="1"/>
                    </a:cubicBezTo>
                    <a:cubicBezTo>
                      <a:pt x="1393" y="937"/>
                      <a:pt x="913" y="1758"/>
                      <a:pt x="1644" y="2900"/>
                    </a:cubicBezTo>
                    <a:cubicBezTo>
                      <a:pt x="2306" y="3973"/>
                      <a:pt x="3493" y="3973"/>
                      <a:pt x="3493" y="3973"/>
                    </a:cubicBezTo>
                    <a:lnTo>
                      <a:pt x="5136" y="2010"/>
                    </a:lnTo>
                    <a:cubicBezTo>
                      <a:pt x="5068" y="1827"/>
                      <a:pt x="4999" y="1667"/>
                      <a:pt x="4931" y="1507"/>
                    </a:cubicBezTo>
                    <a:lnTo>
                      <a:pt x="3378" y="3242"/>
                    </a:lnTo>
                    <a:cubicBezTo>
                      <a:pt x="3378" y="3242"/>
                      <a:pt x="2146" y="2808"/>
                      <a:pt x="1667" y="1325"/>
                    </a:cubicBezTo>
                    <a:cubicBezTo>
                      <a:pt x="1260" y="41"/>
                      <a:pt x="151" y="1"/>
                      <a:pt x="14" y="1"/>
                    </a:cubicBezTo>
                    <a:close/>
                  </a:path>
                </a:pathLst>
              </a:custGeom>
              <a:solidFill>
                <a:srgbClr val="E8C0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9" name="Google Shape;5944;p42">
                <a:extLst>
                  <a:ext uri="{FF2B5EF4-FFF2-40B4-BE49-F238E27FC236}">
                    <a16:creationId xmlns:a16="http://schemas.microsoft.com/office/drawing/2014/main" id="{0180122D-271D-0A94-50B4-954103703D52}"/>
                  </a:ext>
                </a:extLst>
              </p:cNvPr>
              <p:cNvSpPr/>
              <p:nvPr/>
            </p:nvSpPr>
            <p:spPr>
              <a:xfrm>
                <a:off x="6968700" y="3213275"/>
                <a:ext cx="346400" cy="299350"/>
              </a:xfrm>
              <a:custGeom>
                <a:avLst/>
                <a:gdLst/>
                <a:ahLst/>
                <a:cxnLst/>
                <a:rect l="l" t="t" r="r" b="b"/>
                <a:pathLst>
                  <a:path w="13856" h="11974" extrusionOk="0">
                    <a:moveTo>
                      <a:pt x="1644" y="1"/>
                    </a:moveTo>
                    <a:lnTo>
                      <a:pt x="1" y="1964"/>
                    </a:lnTo>
                    <a:lnTo>
                      <a:pt x="10569" y="11504"/>
                    </a:lnTo>
                    <a:cubicBezTo>
                      <a:pt x="10913" y="11818"/>
                      <a:pt x="11354" y="11974"/>
                      <a:pt x="11794" y="11974"/>
                    </a:cubicBezTo>
                    <a:cubicBezTo>
                      <a:pt x="12315" y="11974"/>
                      <a:pt x="12835" y="11755"/>
                      <a:pt x="13194" y="11322"/>
                    </a:cubicBezTo>
                    <a:cubicBezTo>
                      <a:pt x="13856" y="10523"/>
                      <a:pt x="13719" y="9336"/>
                      <a:pt x="12897" y="8697"/>
                    </a:cubicBezTo>
                    <a:lnTo>
                      <a:pt x="1644" y="1"/>
                    </a:ln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0" name="Google Shape;5945;p42">
                <a:extLst>
                  <a:ext uri="{FF2B5EF4-FFF2-40B4-BE49-F238E27FC236}">
                    <a16:creationId xmlns:a16="http://schemas.microsoft.com/office/drawing/2014/main" id="{FB5C78D5-F8DC-080F-F6E6-2981682735C5}"/>
                  </a:ext>
                </a:extLst>
              </p:cNvPr>
              <p:cNvSpPr/>
              <p:nvPr/>
            </p:nvSpPr>
            <p:spPr>
              <a:xfrm>
                <a:off x="6968700" y="3213275"/>
                <a:ext cx="59950" cy="65650"/>
              </a:xfrm>
              <a:custGeom>
                <a:avLst/>
                <a:gdLst/>
                <a:ahLst/>
                <a:cxnLst/>
                <a:rect l="l" t="t" r="r" b="b"/>
                <a:pathLst>
                  <a:path w="2398" h="2626" extrusionOk="0">
                    <a:moveTo>
                      <a:pt x="1644" y="1"/>
                    </a:moveTo>
                    <a:lnTo>
                      <a:pt x="1" y="1964"/>
                    </a:lnTo>
                    <a:lnTo>
                      <a:pt x="708" y="2625"/>
                    </a:lnTo>
                    <a:lnTo>
                      <a:pt x="2397" y="594"/>
                    </a:lnTo>
                    <a:lnTo>
                      <a:pt x="1644" y="1"/>
                    </a:ln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1" name="Google Shape;5946;p42">
                <a:extLst>
                  <a:ext uri="{FF2B5EF4-FFF2-40B4-BE49-F238E27FC236}">
                    <a16:creationId xmlns:a16="http://schemas.microsoft.com/office/drawing/2014/main" id="{CA1AD09F-3EF4-3E7F-A56E-78F650FC41CF}"/>
                  </a:ext>
                </a:extLst>
              </p:cNvPr>
              <p:cNvSpPr/>
              <p:nvPr/>
            </p:nvSpPr>
            <p:spPr>
              <a:xfrm>
                <a:off x="7054300" y="3291275"/>
                <a:ext cx="218575" cy="184775"/>
              </a:xfrm>
              <a:custGeom>
                <a:avLst/>
                <a:gdLst/>
                <a:ahLst/>
                <a:cxnLst/>
                <a:rect l="l" t="t" r="r" b="b"/>
                <a:pathLst>
                  <a:path w="8743" h="7391" extrusionOk="0">
                    <a:moveTo>
                      <a:pt x="766" y="0"/>
                    </a:moveTo>
                    <a:cubicBezTo>
                      <a:pt x="575" y="0"/>
                      <a:pt x="383" y="88"/>
                      <a:pt x="251" y="259"/>
                    </a:cubicBezTo>
                    <a:cubicBezTo>
                      <a:pt x="0" y="533"/>
                      <a:pt x="46" y="943"/>
                      <a:pt x="320" y="1172"/>
                    </a:cubicBezTo>
                    <a:lnTo>
                      <a:pt x="7076" y="7152"/>
                    </a:lnTo>
                    <a:cubicBezTo>
                      <a:pt x="7256" y="7310"/>
                      <a:pt x="7479" y="7390"/>
                      <a:pt x="7701" y="7390"/>
                    </a:cubicBezTo>
                    <a:cubicBezTo>
                      <a:pt x="7959" y="7390"/>
                      <a:pt x="8216" y="7282"/>
                      <a:pt x="8400" y="7061"/>
                    </a:cubicBezTo>
                    <a:cubicBezTo>
                      <a:pt x="8742" y="6650"/>
                      <a:pt x="8674" y="6056"/>
                      <a:pt x="8263" y="5737"/>
                    </a:cubicBezTo>
                    <a:lnTo>
                      <a:pt x="1164" y="145"/>
                    </a:lnTo>
                    <a:cubicBezTo>
                      <a:pt x="1048" y="48"/>
                      <a:pt x="907" y="0"/>
                      <a:pt x="766"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2" name="Google Shape;5947;p42">
                <a:extLst>
                  <a:ext uri="{FF2B5EF4-FFF2-40B4-BE49-F238E27FC236}">
                    <a16:creationId xmlns:a16="http://schemas.microsoft.com/office/drawing/2014/main" id="{C92E61E6-CB61-BAB7-D69C-88B0B4CB78F5}"/>
                  </a:ext>
                </a:extLst>
              </p:cNvPr>
              <p:cNvSpPr/>
              <p:nvPr/>
            </p:nvSpPr>
            <p:spPr>
              <a:xfrm>
                <a:off x="6968700" y="3254350"/>
                <a:ext cx="343550" cy="258275"/>
              </a:xfrm>
              <a:custGeom>
                <a:avLst/>
                <a:gdLst/>
                <a:ahLst/>
                <a:cxnLst/>
                <a:rect l="l" t="t" r="r" b="b"/>
                <a:pathLst>
                  <a:path w="13742" h="10331" extrusionOk="0">
                    <a:moveTo>
                      <a:pt x="274" y="1"/>
                    </a:moveTo>
                    <a:lnTo>
                      <a:pt x="1" y="321"/>
                    </a:lnTo>
                    <a:lnTo>
                      <a:pt x="10569" y="9861"/>
                    </a:lnTo>
                    <a:cubicBezTo>
                      <a:pt x="10913" y="10175"/>
                      <a:pt x="11354" y="10331"/>
                      <a:pt x="11794" y="10331"/>
                    </a:cubicBezTo>
                    <a:cubicBezTo>
                      <a:pt x="12315" y="10331"/>
                      <a:pt x="12835" y="10112"/>
                      <a:pt x="13194" y="9679"/>
                    </a:cubicBezTo>
                    <a:cubicBezTo>
                      <a:pt x="13719" y="9040"/>
                      <a:pt x="13741" y="8150"/>
                      <a:pt x="13308" y="7488"/>
                    </a:cubicBezTo>
                    <a:lnTo>
                      <a:pt x="13308" y="7488"/>
                    </a:lnTo>
                    <a:cubicBezTo>
                      <a:pt x="13331" y="7944"/>
                      <a:pt x="13194" y="8423"/>
                      <a:pt x="12874" y="8812"/>
                    </a:cubicBezTo>
                    <a:cubicBezTo>
                      <a:pt x="12513" y="9247"/>
                      <a:pt x="11996" y="9472"/>
                      <a:pt x="11475" y="9472"/>
                    </a:cubicBezTo>
                    <a:cubicBezTo>
                      <a:pt x="11040" y="9472"/>
                      <a:pt x="10602" y="9316"/>
                      <a:pt x="10249" y="8994"/>
                    </a:cubicBezTo>
                    <a:lnTo>
                      <a:pt x="274" y="1"/>
                    </a:ln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68" name="Google Shape;5948;p42">
              <a:extLst>
                <a:ext uri="{FF2B5EF4-FFF2-40B4-BE49-F238E27FC236}">
                  <a16:creationId xmlns:a16="http://schemas.microsoft.com/office/drawing/2014/main" id="{2907EEE4-D21A-DAE2-8217-503FF9BE312C}"/>
                </a:ext>
              </a:extLst>
            </p:cNvPr>
            <p:cNvGrpSpPr/>
            <p:nvPr/>
          </p:nvGrpSpPr>
          <p:grpSpPr>
            <a:xfrm>
              <a:off x="8084850" y="3970500"/>
              <a:ext cx="396050" cy="377650"/>
              <a:chOff x="8084850" y="3970500"/>
              <a:chExt cx="396050" cy="377650"/>
            </a:xfrm>
          </p:grpSpPr>
          <p:sp>
            <p:nvSpPr>
              <p:cNvPr id="1514" name="Google Shape;5949;p42">
                <a:extLst>
                  <a:ext uri="{FF2B5EF4-FFF2-40B4-BE49-F238E27FC236}">
                    <a16:creationId xmlns:a16="http://schemas.microsoft.com/office/drawing/2014/main" id="{52278977-00CA-D844-D4AF-7DA747B3D790}"/>
                  </a:ext>
                </a:extLst>
              </p:cNvPr>
              <p:cNvSpPr/>
              <p:nvPr/>
            </p:nvSpPr>
            <p:spPr>
              <a:xfrm>
                <a:off x="8161325" y="4061075"/>
                <a:ext cx="247675" cy="227875"/>
              </a:xfrm>
              <a:custGeom>
                <a:avLst/>
                <a:gdLst/>
                <a:ahLst/>
                <a:cxnLst/>
                <a:rect l="l" t="t" r="r" b="b"/>
                <a:pathLst>
                  <a:path w="9907" h="9115" extrusionOk="0">
                    <a:moveTo>
                      <a:pt x="5242" y="0"/>
                    </a:moveTo>
                    <a:cubicBezTo>
                      <a:pt x="4501" y="0"/>
                      <a:pt x="3723" y="202"/>
                      <a:pt x="2968" y="623"/>
                    </a:cubicBezTo>
                    <a:cubicBezTo>
                      <a:pt x="594" y="1970"/>
                      <a:pt x="0" y="4618"/>
                      <a:pt x="1598" y="6740"/>
                    </a:cubicBezTo>
                    <a:cubicBezTo>
                      <a:pt x="3196" y="8840"/>
                      <a:pt x="5182" y="8019"/>
                      <a:pt x="6004" y="9114"/>
                    </a:cubicBezTo>
                    <a:lnTo>
                      <a:pt x="7282" y="8407"/>
                    </a:lnTo>
                    <a:lnTo>
                      <a:pt x="8560" y="7676"/>
                    </a:lnTo>
                    <a:cubicBezTo>
                      <a:pt x="7989" y="6672"/>
                      <a:pt x="9907" y="5074"/>
                      <a:pt x="8925" y="2609"/>
                    </a:cubicBezTo>
                    <a:cubicBezTo>
                      <a:pt x="8256" y="928"/>
                      <a:pt x="6833" y="0"/>
                      <a:pt x="5242"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5" name="Google Shape;5950;p42">
                <a:extLst>
                  <a:ext uri="{FF2B5EF4-FFF2-40B4-BE49-F238E27FC236}">
                    <a16:creationId xmlns:a16="http://schemas.microsoft.com/office/drawing/2014/main" id="{04BCBEAE-B5CB-3278-0388-82A7EC3A95B7}"/>
                  </a:ext>
                </a:extLst>
              </p:cNvPr>
              <p:cNvSpPr/>
              <p:nvPr/>
            </p:nvSpPr>
            <p:spPr>
              <a:xfrm>
                <a:off x="8192700" y="4071300"/>
                <a:ext cx="148975" cy="102275"/>
              </a:xfrm>
              <a:custGeom>
                <a:avLst/>
                <a:gdLst/>
                <a:ahLst/>
                <a:cxnLst/>
                <a:rect l="l" t="t" r="r" b="b"/>
                <a:pathLst>
                  <a:path w="5959" h="4091" extrusionOk="0">
                    <a:moveTo>
                      <a:pt x="3972" y="1"/>
                    </a:moveTo>
                    <a:cubicBezTo>
                      <a:pt x="3420" y="1"/>
                      <a:pt x="2749" y="152"/>
                      <a:pt x="1918" y="557"/>
                    </a:cubicBezTo>
                    <a:cubicBezTo>
                      <a:pt x="868" y="1059"/>
                      <a:pt x="1" y="2268"/>
                      <a:pt x="1" y="3661"/>
                    </a:cubicBezTo>
                    <a:cubicBezTo>
                      <a:pt x="1" y="3966"/>
                      <a:pt x="69" y="4090"/>
                      <a:pt x="188" y="4090"/>
                    </a:cubicBezTo>
                    <a:cubicBezTo>
                      <a:pt x="611" y="4090"/>
                      <a:pt x="1676" y="2519"/>
                      <a:pt x="2603" y="1949"/>
                    </a:cubicBezTo>
                    <a:cubicBezTo>
                      <a:pt x="4178" y="967"/>
                      <a:pt x="5958" y="785"/>
                      <a:pt x="5456" y="442"/>
                    </a:cubicBezTo>
                    <a:cubicBezTo>
                      <a:pt x="5079" y="199"/>
                      <a:pt x="4603" y="1"/>
                      <a:pt x="397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6" name="Google Shape;5951;p42">
                <a:extLst>
                  <a:ext uri="{FF2B5EF4-FFF2-40B4-BE49-F238E27FC236}">
                    <a16:creationId xmlns:a16="http://schemas.microsoft.com/office/drawing/2014/main" id="{4EB0996D-E1EB-211B-A22F-A31BCD03838D}"/>
                  </a:ext>
                </a:extLst>
              </p:cNvPr>
              <p:cNvSpPr/>
              <p:nvPr/>
            </p:nvSpPr>
            <p:spPr>
              <a:xfrm>
                <a:off x="8249200" y="4141700"/>
                <a:ext cx="102750" cy="136975"/>
              </a:xfrm>
              <a:custGeom>
                <a:avLst/>
                <a:gdLst/>
                <a:ahLst/>
                <a:cxnLst/>
                <a:rect l="l" t="t" r="r" b="b"/>
                <a:pathLst>
                  <a:path w="4110" h="5479" fill="none" extrusionOk="0">
                    <a:moveTo>
                      <a:pt x="3242" y="5478"/>
                    </a:moveTo>
                    <a:cubicBezTo>
                      <a:pt x="3242" y="5478"/>
                      <a:pt x="1142" y="1666"/>
                      <a:pt x="731" y="913"/>
                    </a:cubicBezTo>
                    <a:cubicBezTo>
                      <a:pt x="548" y="617"/>
                      <a:pt x="343" y="731"/>
                      <a:pt x="252" y="982"/>
                    </a:cubicBezTo>
                    <a:cubicBezTo>
                      <a:pt x="1" y="1644"/>
                      <a:pt x="754" y="2237"/>
                      <a:pt x="1347" y="1895"/>
                    </a:cubicBezTo>
                    <a:lnTo>
                      <a:pt x="2100" y="1461"/>
                    </a:lnTo>
                    <a:cubicBezTo>
                      <a:pt x="2717" y="1119"/>
                      <a:pt x="2580" y="183"/>
                      <a:pt x="1895" y="46"/>
                    </a:cubicBezTo>
                    <a:cubicBezTo>
                      <a:pt x="1644" y="0"/>
                      <a:pt x="1439" y="114"/>
                      <a:pt x="1598" y="434"/>
                    </a:cubicBezTo>
                    <a:cubicBezTo>
                      <a:pt x="2032" y="1164"/>
                      <a:pt x="4109" y="4976"/>
                      <a:pt x="4109" y="4976"/>
                    </a:cubicBezTo>
                  </a:path>
                </a:pathLst>
              </a:custGeom>
              <a:noFill/>
              <a:ln w="9700" cap="rnd" cmpd="sng">
                <a:solidFill>
                  <a:srgbClr val="503156"/>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7" name="Google Shape;5952;p42">
                <a:extLst>
                  <a:ext uri="{FF2B5EF4-FFF2-40B4-BE49-F238E27FC236}">
                    <a16:creationId xmlns:a16="http://schemas.microsoft.com/office/drawing/2014/main" id="{B1044256-0E52-423A-211F-B80A6947E435}"/>
                  </a:ext>
                </a:extLst>
              </p:cNvPr>
              <p:cNvSpPr/>
              <p:nvPr/>
            </p:nvSpPr>
            <p:spPr>
              <a:xfrm>
                <a:off x="8187000" y="4110875"/>
                <a:ext cx="222000" cy="178075"/>
              </a:xfrm>
              <a:custGeom>
                <a:avLst/>
                <a:gdLst/>
                <a:ahLst/>
                <a:cxnLst/>
                <a:rect l="l" t="t" r="r" b="b"/>
                <a:pathLst>
                  <a:path w="8880" h="7123" extrusionOk="0">
                    <a:moveTo>
                      <a:pt x="7601" y="1"/>
                    </a:moveTo>
                    <a:cubicBezTo>
                      <a:pt x="7784" y="1576"/>
                      <a:pt x="7693" y="4041"/>
                      <a:pt x="5684" y="5205"/>
                    </a:cubicBezTo>
                    <a:cubicBezTo>
                      <a:pt x="5110" y="5538"/>
                      <a:pt x="4531" y="5673"/>
                      <a:pt x="3970" y="5673"/>
                    </a:cubicBezTo>
                    <a:cubicBezTo>
                      <a:pt x="2301" y="5673"/>
                      <a:pt x="786" y="4479"/>
                      <a:pt x="1" y="3744"/>
                    </a:cubicBezTo>
                    <a:lnTo>
                      <a:pt x="1" y="3744"/>
                    </a:lnTo>
                    <a:cubicBezTo>
                      <a:pt x="138" y="4086"/>
                      <a:pt x="343" y="4429"/>
                      <a:pt x="571" y="4748"/>
                    </a:cubicBezTo>
                    <a:cubicBezTo>
                      <a:pt x="2169" y="6848"/>
                      <a:pt x="4155" y="6027"/>
                      <a:pt x="4977" y="7122"/>
                    </a:cubicBezTo>
                    <a:lnTo>
                      <a:pt x="6255" y="6415"/>
                    </a:lnTo>
                    <a:lnTo>
                      <a:pt x="7533" y="5684"/>
                    </a:lnTo>
                    <a:cubicBezTo>
                      <a:pt x="6962" y="4680"/>
                      <a:pt x="8880" y="3082"/>
                      <a:pt x="7898" y="617"/>
                    </a:cubicBezTo>
                    <a:cubicBezTo>
                      <a:pt x="7807" y="389"/>
                      <a:pt x="7716" y="206"/>
                      <a:pt x="7601" y="1"/>
                    </a:cubicBezTo>
                    <a:close/>
                  </a:path>
                </a:pathLst>
              </a:custGeom>
              <a:solidFill>
                <a:srgbClr val="0C0044">
                  <a:alpha val="147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8" name="Google Shape;5953;p42">
                <a:extLst>
                  <a:ext uri="{FF2B5EF4-FFF2-40B4-BE49-F238E27FC236}">
                    <a16:creationId xmlns:a16="http://schemas.microsoft.com/office/drawing/2014/main" id="{66A448CC-9BB6-A3CA-DB4D-EAA3EA43B603}"/>
                  </a:ext>
                </a:extLst>
              </p:cNvPr>
              <p:cNvSpPr/>
              <p:nvPr/>
            </p:nvSpPr>
            <p:spPr>
              <a:xfrm>
                <a:off x="8298275" y="4247825"/>
                <a:ext cx="98750" cy="61675"/>
              </a:xfrm>
              <a:custGeom>
                <a:avLst/>
                <a:gdLst/>
                <a:ahLst/>
                <a:cxnLst/>
                <a:rect l="l" t="t" r="r" b="b"/>
                <a:pathLst>
                  <a:path w="3950" h="2467" extrusionOk="0">
                    <a:moveTo>
                      <a:pt x="3571" y="1"/>
                    </a:moveTo>
                    <a:cubicBezTo>
                      <a:pt x="3513" y="1"/>
                      <a:pt x="3455" y="16"/>
                      <a:pt x="3402" y="46"/>
                    </a:cubicBezTo>
                    <a:lnTo>
                      <a:pt x="229" y="1827"/>
                    </a:lnTo>
                    <a:cubicBezTo>
                      <a:pt x="69" y="1918"/>
                      <a:pt x="1" y="2124"/>
                      <a:pt x="115" y="2306"/>
                    </a:cubicBezTo>
                    <a:cubicBezTo>
                      <a:pt x="175" y="2411"/>
                      <a:pt x="284" y="2467"/>
                      <a:pt x="397" y="2467"/>
                    </a:cubicBezTo>
                    <a:cubicBezTo>
                      <a:pt x="456" y="2467"/>
                      <a:pt x="516" y="2452"/>
                      <a:pt x="571" y="2420"/>
                    </a:cubicBezTo>
                    <a:lnTo>
                      <a:pt x="3744" y="640"/>
                    </a:lnTo>
                    <a:cubicBezTo>
                      <a:pt x="3904" y="549"/>
                      <a:pt x="3949" y="343"/>
                      <a:pt x="3858" y="183"/>
                    </a:cubicBezTo>
                    <a:cubicBezTo>
                      <a:pt x="3797" y="62"/>
                      <a:pt x="3686" y="1"/>
                      <a:pt x="3571"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9" name="Google Shape;5954;p42">
                <a:extLst>
                  <a:ext uri="{FF2B5EF4-FFF2-40B4-BE49-F238E27FC236}">
                    <a16:creationId xmlns:a16="http://schemas.microsoft.com/office/drawing/2014/main" id="{40E03EC0-010B-6C7E-C9EF-1248471F52BE}"/>
                  </a:ext>
                </a:extLst>
              </p:cNvPr>
              <p:cNvSpPr/>
              <p:nvPr/>
            </p:nvSpPr>
            <p:spPr>
              <a:xfrm>
                <a:off x="8306825" y="4262775"/>
                <a:ext cx="98750" cy="62000"/>
              </a:xfrm>
              <a:custGeom>
                <a:avLst/>
                <a:gdLst/>
                <a:ahLst/>
                <a:cxnLst/>
                <a:rect l="l" t="t" r="r" b="b"/>
                <a:pathLst>
                  <a:path w="3950" h="2480" extrusionOk="0">
                    <a:moveTo>
                      <a:pt x="3557" y="1"/>
                    </a:moveTo>
                    <a:cubicBezTo>
                      <a:pt x="3504" y="1"/>
                      <a:pt x="3451" y="14"/>
                      <a:pt x="3402" y="42"/>
                    </a:cubicBezTo>
                    <a:lnTo>
                      <a:pt x="229" y="1822"/>
                    </a:lnTo>
                    <a:cubicBezTo>
                      <a:pt x="69" y="1914"/>
                      <a:pt x="1" y="2142"/>
                      <a:pt x="92" y="2302"/>
                    </a:cubicBezTo>
                    <a:cubicBezTo>
                      <a:pt x="156" y="2412"/>
                      <a:pt x="285" y="2479"/>
                      <a:pt x="412" y="2479"/>
                    </a:cubicBezTo>
                    <a:cubicBezTo>
                      <a:pt x="467" y="2479"/>
                      <a:pt x="523" y="2466"/>
                      <a:pt x="572" y="2439"/>
                    </a:cubicBezTo>
                    <a:lnTo>
                      <a:pt x="3721" y="635"/>
                    </a:lnTo>
                    <a:cubicBezTo>
                      <a:pt x="3904" y="544"/>
                      <a:pt x="3950" y="339"/>
                      <a:pt x="3858" y="179"/>
                    </a:cubicBezTo>
                    <a:cubicBezTo>
                      <a:pt x="3795" y="68"/>
                      <a:pt x="3677" y="1"/>
                      <a:pt x="3557"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0" name="Google Shape;5955;p42">
                <a:extLst>
                  <a:ext uri="{FF2B5EF4-FFF2-40B4-BE49-F238E27FC236}">
                    <a16:creationId xmlns:a16="http://schemas.microsoft.com/office/drawing/2014/main" id="{9DBD4BF7-4FD5-9C07-9FD5-2BA07C8330EC}"/>
                  </a:ext>
                </a:extLst>
              </p:cNvPr>
              <p:cNvSpPr/>
              <p:nvPr/>
            </p:nvSpPr>
            <p:spPr>
              <a:xfrm>
                <a:off x="8315400" y="4277625"/>
                <a:ext cx="98750" cy="61975"/>
              </a:xfrm>
              <a:custGeom>
                <a:avLst/>
                <a:gdLst/>
                <a:ahLst/>
                <a:cxnLst/>
                <a:rect l="l" t="t" r="r" b="b"/>
                <a:pathLst>
                  <a:path w="3950" h="2479" extrusionOk="0">
                    <a:moveTo>
                      <a:pt x="3548" y="0"/>
                    </a:moveTo>
                    <a:cubicBezTo>
                      <a:pt x="3492" y="0"/>
                      <a:pt x="3434" y="13"/>
                      <a:pt x="3378" y="41"/>
                    </a:cubicBezTo>
                    <a:lnTo>
                      <a:pt x="229" y="1822"/>
                    </a:lnTo>
                    <a:cubicBezTo>
                      <a:pt x="69" y="1936"/>
                      <a:pt x="0" y="2141"/>
                      <a:pt x="92" y="2301"/>
                    </a:cubicBezTo>
                    <a:cubicBezTo>
                      <a:pt x="155" y="2412"/>
                      <a:pt x="273" y="2479"/>
                      <a:pt x="401" y="2479"/>
                    </a:cubicBezTo>
                    <a:cubicBezTo>
                      <a:pt x="457" y="2479"/>
                      <a:pt x="515" y="2466"/>
                      <a:pt x="571" y="2438"/>
                    </a:cubicBezTo>
                    <a:lnTo>
                      <a:pt x="3721" y="658"/>
                    </a:lnTo>
                    <a:cubicBezTo>
                      <a:pt x="3881" y="566"/>
                      <a:pt x="3949" y="338"/>
                      <a:pt x="3858" y="178"/>
                    </a:cubicBezTo>
                    <a:cubicBezTo>
                      <a:pt x="3794" y="67"/>
                      <a:pt x="3676" y="0"/>
                      <a:pt x="3548"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1" name="Google Shape;5956;p42">
                <a:extLst>
                  <a:ext uri="{FF2B5EF4-FFF2-40B4-BE49-F238E27FC236}">
                    <a16:creationId xmlns:a16="http://schemas.microsoft.com/office/drawing/2014/main" id="{C3B5F17E-FDFA-EAF7-FA9E-F31CF465BC4D}"/>
                  </a:ext>
                </a:extLst>
              </p:cNvPr>
              <p:cNvSpPr/>
              <p:nvPr/>
            </p:nvSpPr>
            <p:spPr>
              <a:xfrm>
                <a:off x="8335375" y="4296900"/>
                <a:ext cx="75350" cy="51250"/>
              </a:xfrm>
              <a:custGeom>
                <a:avLst/>
                <a:gdLst/>
                <a:ahLst/>
                <a:cxnLst/>
                <a:rect l="l" t="t" r="r" b="b"/>
                <a:pathLst>
                  <a:path w="3014" h="2050" extrusionOk="0">
                    <a:moveTo>
                      <a:pt x="2694" y="1"/>
                    </a:moveTo>
                    <a:lnTo>
                      <a:pt x="0" y="1530"/>
                    </a:lnTo>
                    <a:cubicBezTo>
                      <a:pt x="191" y="1871"/>
                      <a:pt x="578" y="2049"/>
                      <a:pt x="1015" y="2049"/>
                    </a:cubicBezTo>
                    <a:cubicBezTo>
                      <a:pt x="1308" y="2049"/>
                      <a:pt x="1624" y="1969"/>
                      <a:pt x="1918" y="1804"/>
                    </a:cubicBezTo>
                    <a:cubicBezTo>
                      <a:pt x="2671" y="1370"/>
                      <a:pt x="3013" y="571"/>
                      <a:pt x="2694"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2" name="Google Shape;5957;p42">
                <a:extLst>
                  <a:ext uri="{FF2B5EF4-FFF2-40B4-BE49-F238E27FC236}">
                    <a16:creationId xmlns:a16="http://schemas.microsoft.com/office/drawing/2014/main" id="{03C1E9E9-B8E0-C699-EA5E-08E64B801B2E}"/>
                  </a:ext>
                </a:extLst>
              </p:cNvPr>
              <p:cNvSpPr/>
              <p:nvPr/>
            </p:nvSpPr>
            <p:spPr>
              <a:xfrm>
                <a:off x="8179575" y="3975650"/>
                <a:ext cx="35975" cy="67350"/>
              </a:xfrm>
              <a:custGeom>
                <a:avLst/>
                <a:gdLst/>
                <a:ahLst/>
                <a:cxnLst/>
                <a:rect l="l" t="t" r="r" b="b"/>
                <a:pathLst>
                  <a:path w="1439" h="2694" fill="none" extrusionOk="0">
                    <a:moveTo>
                      <a:pt x="1439" y="2693"/>
                    </a:moveTo>
                    <a:lnTo>
                      <a:pt x="1" y="0"/>
                    </a:ln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3" name="Google Shape;5958;p42">
                <a:extLst>
                  <a:ext uri="{FF2B5EF4-FFF2-40B4-BE49-F238E27FC236}">
                    <a16:creationId xmlns:a16="http://schemas.microsoft.com/office/drawing/2014/main" id="{00E5501E-329A-3FC9-9145-DE7D1D8E029A}"/>
                  </a:ext>
                </a:extLst>
              </p:cNvPr>
              <p:cNvSpPr/>
              <p:nvPr/>
            </p:nvSpPr>
            <p:spPr>
              <a:xfrm>
                <a:off x="8084850" y="4218150"/>
                <a:ext cx="73650" cy="31425"/>
              </a:xfrm>
              <a:custGeom>
                <a:avLst/>
                <a:gdLst/>
                <a:ahLst/>
                <a:cxnLst/>
                <a:rect l="l" t="t" r="r" b="b"/>
                <a:pathLst>
                  <a:path w="2946" h="1257" fill="none" extrusionOk="0">
                    <a:moveTo>
                      <a:pt x="2945" y="1"/>
                    </a:moveTo>
                    <a:lnTo>
                      <a:pt x="1" y="1256"/>
                    </a:ln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4" name="Google Shape;5959;p42">
                <a:extLst>
                  <a:ext uri="{FF2B5EF4-FFF2-40B4-BE49-F238E27FC236}">
                    <a16:creationId xmlns:a16="http://schemas.microsoft.com/office/drawing/2014/main" id="{4F281067-2CF3-949B-AF75-32245A0F4D28}"/>
                  </a:ext>
                </a:extLst>
              </p:cNvPr>
              <p:cNvSpPr/>
              <p:nvPr/>
            </p:nvSpPr>
            <p:spPr>
              <a:xfrm>
                <a:off x="8407275" y="4069800"/>
                <a:ext cx="73625" cy="31400"/>
              </a:xfrm>
              <a:custGeom>
                <a:avLst/>
                <a:gdLst/>
                <a:ahLst/>
                <a:cxnLst/>
                <a:rect l="l" t="t" r="r" b="b"/>
                <a:pathLst>
                  <a:path w="2945" h="1256" fill="none" extrusionOk="0">
                    <a:moveTo>
                      <a:pt x="2945" y="0"/>
                    </a:moveTo>
                    <a:lnTo>
                      <a:pt x="0" y="1256"/>
                    </a:ln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5" name="Google Shape;5960;p42">
                <a:extLst>
                  <a:ext uri="{FF2B5EF4-FFF2-40B4-BE49-F238E27FC236}">
                    <a16:creationId xmlns:a16="http://schemas.microsoft.com/office/drawing/2014/main" id="{9AF07EF2-FFF2-3FCD-28AC-7ABFD0939CE5}"/>
                  </a:ext>
                </a:extLst>
              </p:cNvPr>
              <p:cNvSpPr/>
              <p:nvPr/>
            </p:nvSpPr>
            <p:spPr>
              <a:xfrm>
                <a:off x="8088850" y="4100050"/>
                <a:ext cx="59375" cy="25125"/>
              </a:xfrm>
              <a:custGeom>
                <a:avLst/>
                <a:gdLst/>
                <a:ahLst/>
                <a:cxnLst/>
                <a:rect l="l" t="t" r="r" b="b"/>
                <a:pathLst>
                  <a:path w="2375" h="1005" fill="none" extrusionOk="0">
                    <a:moveTo>
                      <a:pt x="2374" y="1004"/>
                    </a:moveTo>
                    <a:lnTo>
                      <a:pt x="1" y="0"/>
                    </a:ln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6" name="Google Shape;5961;p42">
                <a:extLst>
                  <a:ext uri="{FF2B5EF4-FFF2-40B4-BE49-F238E27FC236}">
                    <a16:creationId xmlns:a16="http://schemas.microsoft.com/office/drawing/2014/main" id="{8F7FE629-76B6-C97C-7F73-00523A81CA79}"/>
                  </a:ext>
                </a:extLst>
              </p:cNvPr>
              <p:cNvSpPr/>
              <p:nvPr/>
            </p:nvSpPr>
            <p:spPr>
              <a:xfrm>
                <a:off x="8329100" y="3970500"/>
                <a:ext cx="25700" cy="59375"/>
              </a:xfrm>
              <a:custGeom>
                <a:avLst/>
                <a:gdLst/>
                <a:ahLst/>
                <a:cxnLst/>
                <a:rect l="l" t="t" r="r" b="b"/>
                <a:pathLst>
                  <a:path w="1028" h="2375" fill="none" extrusionOk="0">
                    <a:moveTo>
                      <a:pt x="0" y="2375"/>
                    </a:moveTo>
                    <a:lnTo>
                      <a:pt x="1027" y="1"/>
                    </a:ln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69" name="Google Shape;5962;p42">
              <a:extLst>
                <a:ext uri="{FF2B5EF4-FFF2-40B4-BE49-F238E27FC236}">
                  <a16:creationId xmlns:a16="http://schemas.microsoft.com/office/drawing/2014/main" id="{BCE0B2D6-9D0F-CE1B-8AE2-9B47920DC311}"/>
                </a:ext>
              </a:extLst>
            </p:cNvPr>
            <p:cNvGrpSpPr/>
            <p:nvPr/>
          </p:nvGrpSpPr>
          <p:grpSpPr>
            <a:xfrm>
              <a:off x="6688525" y="1589275"/>
              <a:ext cx="305300" cy="431550"/>
              <a:chOff x="6688525" y="1589275"/>
              <a:chExt cx="305300" cy="431550"/>
            </a:xfrm>
          </p:grpSpPr>
          <p:sp>
            <p:nvSpPr>
              <p:cNvPr id="1510" name="Google Shape;5963;p42">
                <a:extLst>
                  <a:ext uri="{FF2B5EF4-FFF2-40B4-BE49-F238E27FC236}">
                    <a16:creationId xmlns:a16="http://schemas.microsoft.com/office/drawing/2014/main" id="{E7444381-B198-2D53-5685-317140D27C8F}"/>
                  </a:ext>
                </a:extLst>
              </p:cNvPr>
              <p:cNvSpPr/>
              <p:nvPr/>
            </p:nvSpPr>
            <p:spPr>
              <a:xfrm>
                <a:off x="6842025" y="1589275"/>
                <a:ext cx="151800" cy="91850"/>
              </a:xfrm>
              <a:custGeom>
                <a:avLst/>
                <a:gdLst/>
                <a:ahLst/>
                <a:cxnLst/>
                <a:rect l="l" t="t" r="r" b="b"/>
                <a:pathLst>
                  <a:path w="6072" h="3674" extrusionOk="0">
                    <a:moveTo>
                      <a:pt x="756" y="1"/>
                    </a:moveTo>
                    <a:cubicBezTo>
                      <a:pt x="526" y="1"/>
                      <a:pt x="297" y="131"/>
                      <a:pt x="183" y="342"/>
                    </a:cubicBezTo>
                    <a:lnTo>
                      <a:pt x="160" y="411"/>
                    </a:lnTo>
                    <a:cubicBezTo>
                      <a:pt x="0" y="707"/>
                      <a:pt x="137" y="1095"/>
                      <a:pt x="434" y="1255"/>
                    </a:cubicBezTo>
                    <a:lnTo>
                      <a:pt x="5045" y="3606"/>
                    </a:lnTo>
                    <a:cubicBezTo>
                      <a:pt x="5130" y="3652"/>
                      <a:pt x="5224" y="3674"/>
                      <a:pt x="5317" y="3674"/>
                    </a:cubicBezTo>
                    <a:cubicBezTo>
                      <a:pt x="5546" y="3674"/>
                      <a:pt x="5776" y="3543"/>
                      <a:pt x="5889" y="3332"/>
                    </a:cubicBezTo>
                    <a:lnTo>
                      <a:pt x="5912" y="3264"/>
                    </a:lnTo>
                    <a:cubicBezTo>
                      <a:pt x="6072" y="2967"/>
                      <a:pt x="5958" y="2579"/>
                      <a:pt x="5638" y="2419"/>
                    </a:cubicBezTo>
                    <a:lnTo>
                      <a:pt x="1028" y="68"/>
                    </a:lnTo>
                    <a:cubicBezTo>
                      <a:pt x="942" y="22"/>
                      <a:pt x="849" y="1"/>
                      <a:pt x="756"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1" name="Google Shape;5964;p42">
                <a:extLst>
                  <a:ext uri="{FF2B5EF4-FFF2-40B4-BE49-F238E27FC236}">
                    <a16:creationId xmlns:a16="http://schemas.microsoft.com/office/drawing/2014/main" id="{B31EAA80-51A1-EAE5-5E3F-068BEC4FB41D}"/>
                  </a:ext>
                </a:extLst>
              </p:cNvPr>
              <p:cNvSpPr/>
              <p:nvPr/>
            </p:nvSpPr>
            <p:spPr>
              <a:xfrm>
                <a:off x="6688525" y="1626350"/>
                <a:ext cx="268225" cy="394475"/>
              </a:xfrm>
              <a:custGeom>
                <a:avLst/>
                <a:gdLst/>
                <a:ahLst/>
                <a:cxnLst/>
                <a:rect l="l" t="t" r="r" b="b"/>
                <a:pathLst>
                  <a:path w="10729" h="15779" extrusionOk="0">
                    <a:moveTo>
                      <a:pt x="7031" y="1"/>
                    </a:moveTo>
                    <a:lnTo>
                      <a:pt x="457" y="12874"/>
                    </a:lnTo>
                    <a:cubicBezTo>
                      <a:pt x="0" y="13787"/>
                      <a:pt x="366" y="14928"/>
                      <a:pt x="1301" y="15408"/>
                    </a:cubicBezTo>
                    <a:lnTo>
                      <a:pt x="1644" y="15567"/>
                    </a:lnTo>
                    <a:cubicBezTo>
                      <a:pt x="1916" y="15710"/>
                      <a:pt x="2209" y="15778"/>
                      <a:pt x="2498" y="15778"/>
                    </a:cubicBezTo>
                    <a:cubicBezTo>
                      <a:pt x="3179" y="15778"/>
                      <a:pt x="3841" y="15402"/>
                      <a:pt x="4177" y="14746"/>
                    </a:cubicBezTo>
                    <a:lnTo>
                      <a:pt x="10728" y="1895"/>
                    </a:lnTo>
                    <a:lnTo>
                      <a:pt x="7031" y="1"/>
                    </a:ln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2" name="Google Shape;5965;p42">
                <a:extLst>
                  <a:ext uri="{FF2B5EF4-FFF2-40B4-BE49-F238E27FC236}">
                    <a16:creationId xmlns:a16="http://schemas.microsoft.com/office/drawing/2014/main" id="{608BC6C7-CABA-1CF0-2867-A410D1D4B25A}"/>
                  </a:ext>
                </a:extLst>
              </p:cNvPr>
              <p:cNvSpPr/>
              <p:nvPr/>
            </p:nvSpPr>
            <p:spPr>
              <a:xfrm>
                <a:off x="6706200" y="1754175"/>
                <a:ext cx="175800" cy="247950"/>
              </a:xfrm>
              <a:custGeom>
                <a:avLst/>
                <a:gdLst/>
                <a:ahLst/>
                <a:cxnLst/>
                <a:rect l="l" t="t" r="r" b="b"/>
                <a:pathLst>
                  <a:path w="7032" h="9918" extrusionOk="0">
                    <a:moveTo>
                      <a:pt x="4361" y="0"/>
                    </a:moveTo>
                    <a:lnTo>
                      <a:pt x="343" y="7807"/>
                    </a:lnTo>
                    <a:cubicBezTo>
                      <a:pt x="1" y="8469"/>
                      <a:pt x="275" y="9313"/>
                      <a:pt x="937" y="9655"/>
                    </a:cubicBezTo>
                    <a:lnTo>
                      <a:pt x="1188" y="9770"/>
                    </a:lnTo>
                    <a:cubicBezTo>
                      <a:pt x="1389" y="9870"/>
                      <a:pt x="1602" y="9918"/>
                      <a:pt x="1811" y="9918"/>
                    </a:cubicBezTo>
                    <a:cubicBezTo>
                      <a:pt x="2314" y="9918"/>
                      <a:pt x="2795" y="9644"/>
                      <a:pt x="3037" y="9176"/>
                    </a:cubicBezTo>
                    <a:lnTo>
                      <a:pt x="7031" y="1370"/>
                    </a:lnTo>
                    <a:lnTo>
                      <a:pt x="7031" y="1370"/>
                    </a:lnTo>
                    <a:cubicBezTo>
                      <a:pt x="7031" y="1370"/>
                      <a:pt x="6814" y="1479"/>
                      <a:pt x="6525" y="1479"/>
                    </a:cubicBezTo>
                    <a:cubicBezTo>
                      <a:pt x="6222" y="1479"/>
                      <a:pt x="5840" y="1359"/>
                      <a:pt x="5547" y="868"/>
                    </a:cubicBezTo>
                    <a:cubicBezTo>
                      <a:pt x="5068" y="69"/>
                      <a:pt x="4361" y="0"/>
                      <a:pt x="4361"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3" name="Google Shape;5966;p42">
                <a:extLst>
                  <a:ext uri="{FF2B5EF4-FFF2-40B4-BE49-F238E27FC236}">
                    <a16:creationId xmlns:a16="http://schemas.microsoft.com/office/drawing/2014/main" id="{5B0073A1-F3F1-3C30-1B4D-05A20B118520}"/>
                  </a:ext>
                </a:extLst>
              </p:cNvPr>
              <p:cNvSpPr/>
              <p:nvPr/>
            </p:nvSpPr>
            <p:spPr>
              <a:xfrm>
                <a:off x="6694800" y="1662300"/>
                <a:ext cx="261950" cy="358525"/>
              </a:xfrm>
              <a:custGeom>
                <a:avLst/>
                <a:gdLst/>
                <a:ahLst/>
                <a:cxnLst/>
                <a:rect l="l" t="t" r="r" b="b"/>
                <a:pathLst>
                  <a:path w="10478" h="14341" extrusionOk="0">
                    <a:moveTo>
                      <a:pt x="9587" y="0"/>
                    </a:moveTo>
                    <a:lnTo>
                      <a:pt x="3447" y="12029"/>
                    </a:lnTo>
                    <a:cubicBezTo>
                      <a:pt x="3111" y="12686"/>
                      <a:pt x="2459" y="13062"/>
                      <a:pt x="1778" y="13062"/>
                    </a:cubicBezTo>
                    <a:cubicBezTo>
                      <a:pt x="1488" y="13062"/>
                      <a:pt x="1193" y="12994"/>
                      <a:pt x="913" y="12851"/>
                    </a:cubicBezTo>
                    <a:lnTo>
                      <a:pt x="571" y="12691"/>
                    </a:lnTo>
                    <a:cubicBezTo>
                      <a:pt x="343" y="12577"/>
                      <a:pt x="160" y="12417"/>
                      <a:pt x="23" y="12258"/>
                    </a:cubicBezTo>
                    <a:lnTo>
                      <a:pt x="23" y="12258"/>
                    </a:lnTo>
                    <a:cubicBezTo>
                      <a:pt x="0" y="12942"/>
                      <a:pt x="388" y="13627"/>
                      <a:pt x="1050" y="13970"/>
                    </a:cubicBezTo>
                    <a:lnTo>
                      <a:pt x="1393" y="14129"/>
                    </a:lnTo>
                    <a:cubicBezTo>
                      <a:pt x="1665" y="14272"/>
                      <a:pt x="1958" y="14340"/>
                      <a:pt x="2247" y="14340"/>
                    </a:cubicBezTo>
                    <a:cubicBezTo>
                      <a:pt x="2928" y="14340"/>
                      <a:pt x="3590" y="13964"/>
                      <a:pt x="3926" y="13308"/>
                    </a:cubicBezTo>
                    <a:lnTo>
                      <a:pt x="10477" y="457"/>
                    </a:lnTo>
                    <a:lnTo>
                      <a:pt x="9587" y="0"/>
                    </a:ln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70" name="Google Shape;5967;p42">
              <a:extLst>
                <a:ext uri="{FF2B5EF4-FFF2-40B4-BE49-F238E27FC236}">
                  <a16:creationId xmlns:a16="http://schemas.microsoft.com/office/drawing/2014/main" id="{19294386-3657-7F85-AC06-57D5A90F254D}"/>
                </a:ext>
              </a:extLst>
            </p:cNvPr>
            <p:cNvGrpSpPr/>
            <p:nvPr/>
          </p:nvGrpSpPr>
          <p:grpSpPr>
            <a:xfrm>
              <a:off x="7184975" y="2012100"/>
              <a:ext cx="341250" cy="336325"/>
              <a:chOff x="7184975" y="2012100"/>
              <a:chExt cx="341250" cy="336325"/>
            </a:xfrm>
          </p:grpSpPr>
          <p:sp>
            <p:nvSpPr>
              <p:cNvPr id="1498" name="Google Shape;5968;p42">
                <a:extLst>
                  <a:ext uri="{FF2B5EF4-FFF2-40B4-BE49-F238E27FC236}">
                    <a16:creationId xmlns:a16="http://schemas.microsoft.com/office/drawing/2014/main" id="{B36D5BFA-8C02-B046-4BB5-F20FA4ABA75A}"/>
                  </a:ext>
                </a:extLst>
              </p:cNvPr>
              <p:cNvSpPr/>
              <p:nvPr/>
            </p:nvSpPr>
            <p:spPr>
              <a:xfrm>
                <a:off x="7480550" y="2012100"/>
                <a:ext cx="45675" cy="46250"/>
              </a:xfrm>
              <a:custGeom>
                <a:avLst/>
                <a:gdLst/>
                <a:ahLst/>
                <a:cxnLst/>
                <a:rect l="l" t="t" r="r" b="b"/>
                <a:pathLst>
                  <a:path w="1827" h="1850" extrusionOk="0">
                    <a:moveTo>
                      <a:pt x="1827" y="0"/>
                    </a:moveTo>
                    <a:lnTo>
                      <a:pt x="1" y="1028"/>
                    </a:lnTo>
                    <a:lnTo>
                      <a:pt x="845" y="1849"/>
                    </a:lnTo>
                    <a:lnTo>
                      <a:pt x="1827" y="0"/>
                    </a:ln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9" name="Google Shape;5969;p42">
                <a:extLst>
                  <a:ext uri="{FF2B5EF4-FFF2-40B4-BE49-F238E27FC236}">
                    <a16:creationId xmlns:a16="http://schemas.microsoft.com/office/drawing/2014/main" id="{739A0D86-F0BD-D3D4-FF34-F28F0BD3C618}"/>
                  </a:ext>
                </a:extLst>
              </p:cNvPr>
              <p:cNvSpPr/>
              <p:nvPr/>
            </p:nvSpPr>
            <p:spPr>
              <a:xfrm>
                <a:off x="7485125" y="2076575"/>
                <a:ext cx="13150" cy="13725"/>
              </a:xfrm>
              <a:custGeom>
                <a:avLst/>
                <a:gdLst/>
                <a:ahLst/>
                <a:cxnLst/>
                <a:rect l="l" t="t" r="r" b="b"/>
                <a:pathLst>
                  <a:path w="526" h="549" fill="none" extrusionOk="0">
                    <a:moveTo>
                      <a:pt x="525" y="1"/>
                    </a:moveTo>
                    <a:lnTo>
                      <a:pt x="0" y="548"/>
                    </a:lnTo>
                  </a:path>
                </a:pathLst>
              </a:custGeom>
              <a:noFill/>
              <a:ln w="9700" cap="rnd" cmpd="sng">
                <a:solidFill>
                  <a:srgbClr val="FFD20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500" name="Google Shape;5970;p42">
                <a:extLst>
                  <a:ext uri="{FF2B5EF4-FFF2-40B4-BE49-F238E27FC236}">
                    <a16:creationId xmlns:a16="http://schemas.microsoft.com/office/drawing/2014/main" id="{311391AB-1384-7593-21A0-F2C0B82C2219}"/>
                  </a:ext>
                </a:extLst>
              </p:cNvPr>
              <p:cNvGrpSpPr/>
              <p:nvPr/>
            </p:nvGrpSpPr>
            <p:grpSpPr>
              <a:xfrm>
                <a:off x="7184975" y="2024925"/>
                <a:ext cx="332125" cy="323500"/>
                <a:chOff x="7184975" y="2024925"/>
                <a:chExt cx="332125" cy="323500"/>
              </a:xfrm>
            </p:grpSpPr>
            <p:sp>
              <p:nvSpPr>
                <p:cNvPr id="1501" name="Google Shape;5971;p42">
                  <a:extLst>
                    <a:ext uri="{FF2B5EF4-FFF2-40B4-BE49-F238E27FC236}">
                      <a16:creationId xmlns:a16="http://schemas.microsoft.com/office/drawing/2014/main" id="{08725124-9B2A-4BB0-7FFB-93FFEE324B1A}"/>
                    </a:ext>
                  </a:extLst>
                </p:cNvPr>
                <p:cNvSpPr/>
                <p:nvPr/>
              </p:nvSpPr>
              <p:spPr>
                <a:xfrm>
                  <a:off x="7433775" y="2024925"/>
                  <a:ext cx="83325" cy="80775"/>
                </a:xfrm>
                <a:custGeom>
                  <a:avLst/>
                  <a:gdLst/>
                  <a:ahLst/>
                  <a:cxnLst/>
                  <a:rect l="l" t="t" r="r" b="b"/>
                  <a:pathLst>
                    <a:path w="3333" h="3231" extrusionOk="0">
                      <a:moveTo>
                        <a:pt x="1016" y="1"/>
                      </a:moveTo>
                      <a:cubicBezTo>
                        <a:pt x="805" y="1"/>
                        <a:pt x="594" y="81"/>
                        <a:pt x="434" y="241"/>
                      </a:cubicBezTo>
                      <a:lnTo>
                        <a:pt x="0" y="697"/>
                      </a:lnTo>
                      <a:cubicBezTo>
                        <a:pt x="114" y="766"/>
                        <a:pt x="251" y="857"/>
                        <a:pt x="365" y="948"/>
                      </a:cubicBezTo>
                      <a:lnTo>
                        <a:pt x="1324" y="1907"/>
                      </a:lnTo>
                      <a:lnTo>
                        <a:pt x="2306" y="2866"/>
                      </a:lnTo>
                      <a:cubicBezTo>
                        <a:pt x="2420" y="2980"/>
                        <a:pt x="2488" y="3094"/>
                        <a:pt x="2579" y="3231"/>
                      </a:cubicBezTo>
                      <a:lnTo>
                        <a:pt x="3013" y="2774"/>
                      </a:lnTo>
                      <a:cubicBezTo>
                        <a:pt x="3333" y="2455"/>
                        <a:pt x="3333" y="1930"/>
                        <a:pt x="2990" y="1610"/>
                      </a:cubicBezTo>
                      <a:lnTo>
                        <a:pt x="1598" y="241"/>
                      </a:lnTo>
                      <a:cubicBezTo>
                        <a:pt x="1438" y="81"/>
                        <a:pt x="1227" y="1"/>
                        <a:pt x="1016"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2" name="Google Shape;5972;p42">
                  <a:extLst>
                    <a:ext uri="{FF2B5EF4-FFF2-40B4-BE49-F238E27FC236}">
                      <a16:creationId xmlns:a16="http://schemas.microsoft.com/office/drawing/2014/main" id="{FE61DABE-38B7-A2AF-5FD8-D1DB61305B87}"/>
                    </a:ext>
                  </a:extLst>
                </p:cNvPr>
                <p:cNvSpPr/>
                <p:nvPr/>
              </p:nvSpPr>
              <p:spPr>
                <a:xfrm>
                  <a:off x="7449175" y="2041200"/>
                  <a:ext cx="13725" cy="14300"/>
                </a:xfrm>
                <a:custGeom>
                  <a:avLst/>
                  <a:gdLst/>
                  <a:ahLst/>
                  <a:cxnLst/>
                  <a:rect l="l" t="t" r="r" b="b"/>
                  <a:pathLst>
                    <a:path w="549" h="572" fill="none" extrusionOk="0">
                      <a:moveTo>
                        <a:pt x="548" y="0"/>
                      </a:moveTo>
                      <a:lnTo>
                        <a:pt x="0" y="571"/>
                      </a:lnTo>
                    </a:path>
                  </a:pathLst>
                </a:custGeom>
                <a:noFill/>
                <a:ln w="9700" cap="rnd" cmpd="sng">
                  <a:solidFill>
                    <a:srgbClr val="FFD20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3" name="Google Shape;5973;p42">
                  <a:extLst>
                    <a:ext uri="{FF2B5EF4-FFF2-40B4-BE49-F238E27FC236}">
                      <a16:creationId xmlns:a16="http://schemas.microsoft.com/office/drawing/2014/main" id="{E4FB09CA-D90D-A58B-CE91-AE795384A2AC}"/>
                    </a:ext>
                  </a:extLst>
                </p:cNvPr>
                <p:cNvSpPr/>
                <p:nvPr/>
              </p:nvSpPr>
              <p:spPr>
                <a:xfrm>
                  <a:off x="7461150" y="2053175"/>
                  <a:ext cx="13725" cy="13725"/>
                </a:xfrm>
                <a:custGeom>
                  <a:avLst/>
                  <a:gdLst/>
                  <a:ahLst/>
                  <a:cxnLst/>
                  <a:rect l="l" t="t" r="r" b="b"/>
                  <a:pathLst>
                    <a:path w="549" h="549" fill="none" extrusionOk="0">
                      <a:moveTo>
                        <a:pt x="549" y="1"/>
                      </a:moveTo>
                      <a:lnTo>
                        <a:pt x="1" y="549"/>
                      </a:lnTo>
                    </a:path>
                  </a:pathLst>
                </a:custGeom>
                <a:noFill/>
                <a:ln w="9700" cap="rnd" cmpd="sng">
                  <a:solidFill>
                    <a:srgbClr val="FFD20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4" name="Google Shape;5974;p42">
                  <a:extLst>
                    <a:ext uri="{FF2B5EF4-FFF2-40B4-BE49-F238E27FC236}">
                      <a16:creationId xmlns:a16="http://schemas.microsoft.com/office/drawing/2014/main" id="{472965F5-6D49-83B2-EB25-298F92990947}"/>
                    </a:ext>
                  </a:extLst>
                </p:cNvPr>
                <p:cNvSpPr/>
                <p:nvPr/>
              </p:nvSpPr>
              <p:spPr>
                <a:xfrm>
                  <a:off x="7473150" y="2064600"/>
                  <a:ext cx="13150" cy="14275"/>
                </a:xfrm>
                <a:custGeom>
                  <a:avLst/>
                  <a:gdLst/>
                  <a:ahLst/>
                  <a:cxnLst/>
                  <a:rect l="l" t="t" r="r" b="b"/>
                  <a:pathLst>
                    <a:path w="526" h="571" fill="none" extrusionOk="0">
                      <a:moveTo>
                        <a:pt x="525" y="0"/>
                      </a:moveTo>
                      <a:lnTo>
                        <a:pt x="0" y="571"/>
                      </a:lnTo>
                    </a:path>
                  </a:pathLst>
                </a:custGeom>
                <a:noFill/>
                <a:ln w="9700" cap="rnd" cmpd="sng">
                  <a:solidFill>
                    <a:srgbClr val="FFD20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5" name="Google Shape;5975;p42">
                  <a:extLst>
                    <a:ext uri="{FF2B5EF4-FFF2-40B4-BE49-F238E27FC236}">
                      <a16:creationId xmlns:a16="http://schemas.microsoft.com/office/drawing/2014/main" id="{7BB1ABFD-A05C-5E88-97CE-356FD5B3F6DD}"/>
                    </a:ext>
                  </a:extLst>
                </p:cNvPr>
                <p:cNvSpPr/>
                <p:nvPr/>
              </p:nvSpPr>
              <p:spPr>
                <a:xfrm>
                  <a:off x="7184975" y="2036975"/>
                  <a:ext cx="322425" cy="311450"/>
                </a:xfrm>
                <a:custGeom>
                  <a:avLst/>
                  <a:gdLst/>
                  <a:ahLst/>
                  <a:cxnLst/>
                  <a:rect l="l" t="t" r="r" b="b"/>
                  <a:pathLst>
                    <a:path w="12897" h="12458" extrusionOk="0">
                      <a:moveTo>
                        <a:pt x="9156" y="1"/>
                      </a:moveTo>
                      <a:cubicBezTo>
                        <a:pt x="8923" y="1"/>
                        <a:pt x="8688" y="49"/>
                        <a:pt x="8469" y="147"/>
                      </a:cubicBezTo>
                      <a:lnTo>
                        <a:pt x="1347" y="4689"/>
                      </a:lnTo>
                      <a:cubicBezTo>
                        <a:pt x="274" y="5168"/>
                        <a:pt x="0" y="6606"/>
                        <a:pt x="845" y="7428"/>
                      </a:cubicBezTo>
                      <a:lnTo>
                        <a:pt x="3173" y="9710"/>
                      </a:lnTo>
                      <a:lnTo>
                        <a:pt x="5501" y="11970"/>
                      </a:lnTo>
                      <a:cubicBezTo>
                        <a:pt x="5833" y="12302"/>
                        <a:pt x="6254" y="12458"/>
                        <a:pt x="6669" y="12458"/>
                      </a:cubicBezTo>
                      <a:cubicBezTo>
                        <a:pt x="7310" y="12458"/>
                        <a:pt x="7940" y="12087"/>
                        <a:pt x="8217" y="11422"/>
                      </a:cubicBezTo>
                      <a:lnTo>
                        <a:pt x="12623" y="4232"/>
                      </a:lnTo>
                      <a:cubicBezTo>
                        <a:pt x="12897" y="3593"/>
                        <a:pt x="12737" y="2863"/>
                        <a:pt x="12258" y="2384"/>
                      </a:cubicBezTo>
                      <a:lnTo>
                        <a:pt x="11276" y="1425"/>
                      </a:lnTo>
                      <a:lnTo>
                        <a:pt x="10317" y="466"/>
                      </a:lnTo>
                      <a:cubicBezTo>
                        <a:pt x="9994" y="158"/>
                        <a:pt x="9577" y="1"/>
                        <a:pt x="915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6" name="Google Shape;5976;p42">
                  <a:extLst>
                    <a:ext uri="{FF2B5EF4-FFF2-40B4-BE49-F238E27FC236}">
                      <a16:creationId xmlns:a16="http://schemas.microsoft.com/office/drawing/2014/main" id="{DF477C98-A8B2-0E9F-C28E-8623FAFAD4C6}"/>
                    </a:ext>
                  </a:extLst>
                </p:cNvPr>
                <p:cNvSpPr/>
                <p:nvPr/>
              </p:nvSpPr>
              <p:spPr>
                <a:xfrm>
                  <a:off x="7254600" y="2080575"/>
                  <a:ext cx="207150" cy="206025"/>
                </a:xfrm>
                <a:custGeom>
                  <a:avLst/>
                  <a:gdLst/>
                  <a:ahLst/>
                  <a:cxnLst/>
                  <a:rect l="l" t="t" r="r" b="b"/>
                  <a:pathLst>
                    <a:path w="8286" h="8241" extrusionOk="0">
                      <a:moveTo>
                        <a:pt x="3173" y="0"/>
                      </a:moveTo>
                      <a:lnTo>
                        <a:pt x="0" y="2032"/>
                      </a:lnTo>
                      <a:lnTo>
                        <a:pt x="6323" y="8240"/>
                      </a:lnTo>
                      <a:lnTo>
                        <a:pt x="8286" y="5022"/>
                      </a:lnTo>
                      <a:lnTo>
                        <a:pt x="3196" y="23"/>
                      </a:lnTo>
                      <a:lnTo>
                        <a:pt x="3173" y="0"/>
                      </a:ln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7" name="Google Shape;5977;p42">
                  <a:extLst>
                    <a:ext uri="{FF2B5EF4-FFF2-40B4-BE49-F238E27FC236}">
                      <a16:creationId xmlns:a16="http://schemas.microsoft.com/office/drawing/2014/main" id="{FE6A5866-927B-84F9-EB06-EF351DFD5AC8}"/>
                    </a:ext>
                  </a:extLst>
                </p:cNvPr>
                <p:cNvSpPr/>
                <p:nvPr/>
              </p:nvSpPr>
              <p:spPr>
                <a:xfrm>
                  <a:off x="7356725" y="2059450"/>
                  <a:ext cx="125575" cy="123850"/>
                </a:xfrm>
                <a:custGeom>
                  <a:avLst/>
                  <a:gdLst/>
                  <a:ahLst/>
                  <a:cxnLst/>
                  <a:rect l="l" t="t" r="r" b="b"/>
                  <a:pathLst>
                    <a:path w="5023" h="4954" extrusionOk="0">
                      <a:moveTo>
                        <a:pt x="412" y="1"/>
                      </a:moveTo>
                      <a:lnTo>
                        <a:pt x="1" y="275"/>
                      </a:lnTo>
                      <a:lnTo>
                        <a:pt x="4771" y="4954"/>
                      </a:lnTo>
                      <a:lnTo>
                        <a:pt x="5022" y="4520"/>
                      </a:lnTo>
                      <a:lnTo>
                        <a:pt x="412" y="1"/>
                      </a:ln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8" name="Google Shape;5978;p42">
                  <a:extLst>
                    <a:ext uri="{FF2B5EF4-FFF2-40B4-BE49-F238E27FC236}">
                      <a16:creationId xmlns:a16="http://schemas.microsoft.com/office/drawing/2014/main" id="{C8621394-DF2F-B895-F50D-BE1FFF1828A4}"/>
                    </a:ext>
                  </a:extLst>
                </p:cNvPr>
                <p:cNvSpPr/>
                <p:nvPr/>
              </p:nvSpPr>
              <p:spPr>
                <a:xfrm>
                  <a:off x="7223200" y="2144475"/>
                  <a:ext cx="176350" cy="173500"/>
                </a:xfrm>
                <a:custGeom>
                  <a:avLst/>
                  <a:gdLst/>
                  <a:ahLst/>
                  <a:cxnLst/>
                  <a:rect l="l" t="t" r="r" b="b"/>
                  <a:pathLst>
                    <a:path w="7054" h="6940" extrusionOk="0">
                      <a:moveTo>
                        <a:pt x="412" y="1"/>
                      </a:moveTo>
                      <a:lnTo>
                        <a:pt x="1" y="275"/>
                      </a:lnTo>
                      <a:lnTo>
                        <a:pt x="6803" y="6940"/>
                      </a:lnTo>
                      <a:lnTo>
                        <a:pt x="7054" y="6506"/>
                      </a:lnTo>
                      <a:lnTo>
                        <a:pt x="412" y="1"/>
                      </a:ln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9" name="Google Shape;5979;p42">
                  <a:extLst>
                    <a:ext uri="{FF2B5EF4-FFF2-40B4-BE49-F238E27FC236}">
                      <a16:creationId xmlns:a16="http://schemas.microsoft.com/office/drawing/2014/main" id="{7830B2C9-4883-F7BD-FAC3-D85F7D6E1EFB}"/>
                    </a:ext>
                  </a:extLst>
                </p:cNvPr>
                <p:cNvSpPr/>
                <p:nvPr/>
              </p:nvSpPr>
              <p:spPr>
                <a:xfrm>
                  <a:off x="7190675" y="2098825"/>
                  <a:ext cx="316150" cy="249600"/>
                </a:xfrm>
                <a:custGeom>
                  <a:avLst/>
                  <a:gdLst/>
                  <a:ahLst/>
                  <a:cxnLst/>
                  <a:rect l="l" t="t" r="r" b="b"/>
                  <a:pathLst>
                    <a:path w="12646" h="9984" extrusionOk="0">
                      <a:moveTo>
                        <a:pt x="12075" y="1"/>
                      </a:moveTo>
                      <a:lnTo>
                        <a:pt x="7761" y="7031"/>
                      </a:lnTo>
                      <a:cubicBezTo>
                        <a:pt x="7484" y="7696"/>
                        <a:pt x="6854" y="8066"/>
                        <a:pt x="6213" y="8066"/>
                      </a:cubicBezTo>
                      <a:cubicBezTo>
                        <a:pt x="5797" y="8066"/>
                        <a:pt x="5377" y="7911"/>
                        <a:pt x="5045" y="7579"/>
                      </a:cubicBezTo>
                      <a:lnTo>
                        <a:pt x="2717" y="5319"/>
                      </a:lnTo>
                      <a:lnTo>
                        <a:pt x="411" y="3037"/>
                      </a:lnTo>
                      <a:cubicBezTo>
                        <a:pt x="389" y="3014"/>
                        <a:pt x="366" y="2991"/>
                        <a:pt x="343" y="2945"/>
                      </a:cubicBezTo>
                      <a:lnTo>
                        <a:pt x="343" y="2945"/>
                      </a:lnTo>
                      <a:cubicBezTo>
                        <a:pt x="1" y="3584"/>
                        <a:pt x="46" y="4406"/>
                        <a:pt x="617" y="4954"/>
                      </a:cubicBezTo>
                      <a:lnTo>
                        <a:pt x="2945" y="7236"/>
                      </a:lnTo>
                      <a:lnTo>
                        <a:pt x="5273" y="9496"/>
                      </a:lnTo>
                      <a:cubicBezTo>
                        <a:pt x="5605" y="9828"/>
                        <a:pt x="6026" y="9984"/>
                        <a:pt x="6441" y="9984"/>
                      </a:cubicBezTo>
                      <a:cubicBezTo>
                        <a:pt x="7082" y="9984"/>
                        <a:pt x="7712" y="9613"/>
                        <a:pt x="7989" y="8948"/>
                      </a:cubicBezTo>
                      <a:lnTo>
                        <a:pt x="12395" y="1758"/>
                      </a:lnTo>
                      <a:cubicBezTo>
                        <a:pt x="12646" y="1142"/>
                        <a:pt x="12509" y="480"/>
                        <a:pt x="12075" y="1"/>
                      </a:cubicBezTo>
                      <a:close/>
                    </a:path>
                  </a:pathLst>
                </a:custGeom>
                <a:solidFill>
                  <a:srgbClr val="FFFFFF">
                    <a:alpha val="227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1371" name="Google Shape;5980;p42">
              <a:extLst>
                <a:ext uri="{FF2B5EF4-FFF2-40B4-BE49-F238E27FC236}">
                  <a16:creationId xmlns:a16="http://schemas.microsoft.com/office/drawing/2014/main" id="{BA683739-5FDA-251D-AEBE-A4C7F719CA97}"/>
                </a:ext>
              </a:extLst>
            </p:cNvPr>
            <p:cNvGrpSpPr/>
            <p:nvPr/>
          </p:nvGrpSpPr>
          <p:grpSpPr>
            <a:xfrm>
              <a:off x="8269750" y="1630925"/>
              <a:ext cx="171200" cy="163225"/>
              <a:chOff x="8269750" y="1630925"/>
              <a:chExt cx="171200" cy="163225"/>
            </a:xfrm>
          </p:grpSpPr>
          <p:sp>
            <p:nvSpPr>
              <p:cNvPr id="1494" name="Google Shape;5981;p42">
                <a:extLst>
                  <a:ext uri="{FF2B5EF4-FFF2-40B4-BE49-F238E27FC236}">
                    <a16:creationId xmlns:a16="http://schemas.microsoft.com/office/drawing/2014/main" id="{783D3814-3EBA-D9CA-1A89-167834EDD5C3}"/>
                  </a:ext>
                </a:extLst>
              </p:cNvPr>
              <p:cNvSpPr/>
              <p:nvPr/>
            </p:nvSpPr>
            <p:spPr>
              <a:xfrm>
                <a:off x="8269750" y="1630925"/>
                <a:ext cx="171200" cy="163225"/>
              </a:xfrm>
              <a:custGeom>
                <a:avLst/>
                <a:gdLst/>
                <a:ahLst/>
                <a:cxnLst/>
                <a:rect l="l" t="t" r="r" b="b"/>
                <a:pathLst>
                  <a:path w="6848" h="6529" extrusionOk="0">
                    <a:moveTo>
                      <a:pt x="2420" y="0"/>
                    </a:moveTo>
                    <a:lnTo>
                      <a:pt x="0" y="3196"/>
                    </a:lnTo>
                    <a:lnTo>
                      <a:pt x="1050" y="3972"/>
                    </a:lnTo>
                    <a:cubicBezTo>
                      <a:pt x="1050" y="3972"/>
                      <a:pt x="1215" y="3895"/>
                      <a:pt x="1489" y="3895"/>
                    </a:cubicBezTo>
                    <a:cubicBezTo>
                      <a:pt x="1773" y="3895"/>
                      <a:pt x="2172" y="3977"/>
                      <a:pt x="2625" y="4314"/>
                    </a:cubicBezTo>
                    <a:cubicBezTo>
                      <a:pt x="3538" y="4976"/>
                      <a:pt x="3424" y="5752"/>
                      <a:pt x="3424" y="5752"/>
                    </a:cubicBezTo>
                    <a:lnTo>
                      <a:pt x="4428" y="6528"/>
                    </a:lnTo>
                    <a:lnTo>
                      <a:pt x="6848" y="3310"/>
                    </a:lnTo>
                    <a:lnTo>
                      <a:pt x="5821" y="2557"/>
                    </a:lnTo>
                    <a:cubicBezTo>
                      <a:pt x="5821" y="2557"/>
                      <a:pt x="5668" y="2656"/>
                      <a:pt x="5386" y="2656"/>
                    </a:cubicBezTo>
                    <a:cubicBezTo>
                      <a:pt x="5113" y="2656"/>
                      <a:pt x="4718" y="2562"/>
                      <a:pt x="4223" y="2191"/>
                    </a:cubicBezTo>
                    <a:cubicBezTo>
                      <a:pt x="3241" y="1461"/>
                      <a:pt x="3470" y="776"/>
                      <a:pt x="3470" y="776"/>
                    </a:cubicBezTo>
                    <a:lnTo>
                      <a:pt x="2420" y="0"/>
                    </a:ln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5" name="Google Shape;5982;p42">
                <a:extLst>
                  <a:ext uri="{FF2B5EF4-FFF2-40B4-BE49-F238E27FC236}">
                    <a16:creationId xmlns:a16="http://schemas.microsoft.com/office/drawing/2014/main" id="{A9AE62AB-EC60-66FA-2C71-C9830B4144E9}"/>
                  </a:ext>
                </a:extLst>
              </p:cNvPr>
              <p:cNvSpPr/>
              <p:nvPr/>
            </p:nvSpPr>
            <p:spPr>
              <a:xfrm>
                <a:off x="8269750" y="1670300"/>
                <a:ext cx="142100" cy="123850"/>
              </a:xfrm>
              <a:custGeom>
                <a:avLst/>
                <a:gdLst/>
                <a:ahLst/>
                <a:cxnLst/>
                <a:rect l="l" t="t" r="r" b="b"/>
                <a:pathLst>
                  <a:path w="5684" h="4954" extrusionOk="0">
                    <a:moveTo>
                      <a:pt x="1233" y="0"/>
                    </a:moveTo>
                    <a:lnTo>
                      <a:pt x="0" y="1621"/>
                    </a:lnTo>
                    <a:lnTo>
                      <a:pt x="1050" y="2397"/>
                    </a:lnTo>
                    <a:cubicBezTo>
                      <a:pt x="1050" y="2397"/>
                      <a:pt x="1215" y="2320"/>
                      <a:pt x="1489" y="2320"/>
                    </a:cubicBezTo>
                    <a:cubicBezTo>
                      <a:pt x="1773" y="2320"/>
                      <a:pt x="2172" y="2402"/>
                      <a:pt x="2625" y="2739"/>
                    </a:cubicBezTo>
                    <a:cubicBezTo>
                      <a:pt x="3538" y="3401"/>
                      <a:pt x="3424" y="4177"/>
                      <a:pt x="3424" y="4177"/>
                    </a:cubicBezTo>
                    <a:lnTo>
                      <a:pt x="4428" y="4953"/>
                    </a:lnTo>
                    <a:lnTo>
                      <a:pt x="5684" y="3310"/>
                    </a:lnTo>
                    <a:lnTo>
                      <a:pt x="1233" y="0"/>
                    </a:ln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6" name="Google Shape;5983;p42">
                <a:extLst>
                  <a:ext uri="{FF2B5EF4-FFF2-40B4-BE49-F238E27FC236}">
                    <a16:creationId xmlns:a16="http://schemas.microsoft.com/office/drawing/2014/main" id="{934B467D-BEA3-777E-F167-7A49CFB1206F}"/>
                  </a:ext>
                </a:extLst>
              </p:cNvPr>
              <p:cNvSpPr/>
              <p:nvPr/>
            </p:nvSpPr>
            <p:spPr>
              <a:xfrm>
                <a:off x="8338800" y="1708250"/>
                <a:ext cx="24550" cy="21700"/>
              </a:xfrm>
              <a:custGeom>
                <a:avLst/>
                <a:gdLst/>
                <a:ahLst/>
                <a:cxnLst/>
                <a:rect l="l" t="t" r="r" b="b"/>
                <a:pathLst>
                  <a:path w="982" h="868" extrusionOk="0">
                    <a:moveTo>
                      <a:pt x="491" y="0"/>
                    </a:moveTo>
                    <a:cubicBezTo>
                      <a:pt x="353" y="0"/>
                      <a:pt x="220" y="61"/>
                      <a:pt x="137" y="171"/>
                    </a:cubicBezTo>
                    <a:cubicBezTo>
                      <a:pt x="0" y="377"/>
                      <a:pt x="23" y="650"/>
                      <a:pt x="228" y="787"/>
                    </a:cubicBezTo>
                    <a:cubicBezTo>
                      <a:pt x="300" y="841"/>
                      <a:pt x="387" y="867"/>
                      <a:pt x="473" y="867"/>
                    </a:cubicBezTo>
                    <a:cubicBezTo>
                      <a:pt x="606" y="867"/>
                      <a:pt x="739" y="807"/>
                      <a:pt x="822" y="696"/>
                    </a:cubicBezTo>
                    <a:cubicBezTo>
                      <a:pt x="982" y="513"/>
                      <a:pt x="936" y="240"/>
                      <a:pt x="753" y="80"/>
                    </a:cubicBezTo>
                    <a:cubicBezTo>
                      <a:pt x="672" y="26"/>
                      <a:pt x="581" y="0"/>
                      <a:pt x="491"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7" name="Google Shape;5984;p42">
                <a:extLst>
                  <a:ext uri="{FF2B5EF4-FFF2-40B4-BE49-F238E27FC236}">
                    <a16:creationId xmlns:a16="http://schemas.microsoft.com/office/drawing/2014/main" id="{6FD71CB7-1274-ADE6-0C84-13157CBE4489}"/>
                  </a:ext>
                </a:extLst>
              </p:cNvPr>
              <p:cNvSpPr/>
              <p:nvPr/>
            </p:nvSpPr>
            <p:spPr>
              <a:xfrm>
                <a:off x="8310250" y="1671425"/>
                <a:ext cx="92475" cy="79350"/>
              </a:xfrm>
              <a:custGeom>
                <a:avLst/>
                <a:gdLst/>
                <a:ahLst/>
                <a:cxnLst/>
                <a:rect l="l" t="t" r="r" b="b"/>
                <a:pathLst>
                  <a:path w="3699" h="3174" extrusionOk="0">
                    <a:moveTo>
                      <a:pt x="663" y="1"/>
                    </a:moveTo>
                    <a:lnTo>
                      <a:pt x="1" y="891"/>
                    </a:lnTo>
                    <a:lnTo>
                      <a:pt x="1211" y="1804"/>
                    </a:lnTo>
                    <a:cubicBezTo>
                      <a:pt x="1211" y="1758"/>
                      <a:pt x="1233" y="1690"/>
                      <a:pt x="1279" y="1644"/>
                    </a:cubicBezTo>
                    <a:cubicBezTo>
                      <a:pt x="1362" y="1534"/>
                      <a:pt x="1495" y="1473"/>
                      <a:pt x="1633" y="1473"/>
                    </a:cubicBezTo>
                    <a:cubicBezTo>
                      <a:pt x="1723" y="1473"/>
                      <a:pt x="1814" y="1499"/>
                      <a:pt x="1895" y="1553"/>
                    </a:cubicBezTo>
                    <a:cubicBezTo>
                      <a:pt x="2078" y="1713"/>
                      <a:pt x="2124" y="1986"/>
                      <a:pt x="1964" y="2169"/>
                    </a:cubicBezTo>
                    <a:cubicBezTo>
                      <a:pt x="1941" y="2215"/>
                      <a:pt x="1895" y="2260"/>
                      <a:pt x="1850" y="2283"/>
                    </a:cubicBezTo>
                    <a:lnTo>
                      <a:pt x="3037" y="3173"/>
                    </a:lnTo>
                    <a:lnTo>
                      <a:pt x="3699" y="2283"/>
                    </a:lnTo>
                    <a:lnTo>
                      <a:pt x="663" y="1"/>
                    </a:ln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72" name="Google Shape;5985;p42">
              <a:extLst>
                <a:ext uri="{FF2B5EF4-FFF2-40B4-BE49-F238E27FC236}">
                  <a16:creationId xmlns:a16="http://schemas.microsoft.com/office/drawing/2014/main" id="{6FA41B2F-408B-9C18-2941-61AC38D7ECD9}"/>
                </a:ext>
              </a:extLst>
            </p:cNvPr>
            <p:cNvGrpSpPr/>
            <p:nvPr/>
          </p:nvGrpSpPr>
          <p:grpSpPr>
            <a:xfrm>
              <a:off x="5695050" y="1372425"/>
              <a:ext cx="483350" cy="535275"/>
              <a:chOff x="5695050" y="1372425"/>
              <a:chExt cx="483350" cy="535275"/>
            </a:xfrm>
          </p:grpSpPr>
          <p:sp>
            <p:nvSpPr>
              <p:cNvPr id="1481" name="Google Shape;5986;p42">
                <a:extLst>
                  <a:ext uri="{FF2B5EF4-FFF2-40B4-BE49-F238E27FC236}">
                    <a16:creationId xmlns:a16="http://schemas.microsoft.com/office/drawing/2014/main" id="{A85FA451-E2B3-A139-585D-2BE3CBE11288}"/>
                  </a:ext>
                </a:extLst>
              </p:cNvPr>
              <p:cNvSpPr/>
              <p:nvPr/>
            </p:nvSpPr>
            <p:spPr>
              <a:xfrm>
                <a:off x="5701900" y="1372425"/>
                <a:ext cx="476500" cy="535275"/>
              </a:xfrm>
              <a:custGeom>
                <a:avLst/>
                <a:gdLst/>
                <a:ahLst/>
                <a:cxnLst/>
                <a:rect l="l" t="t" r="r" b="b"/>
                <a:pathLst>
                  <a:path w="19060" h="21411" extrusionOk="0">
                    <a:moveTo>
                      <a:pt x="15225" y="0"/>
                    </a:moveTo>
                    <a:lnTo>
                      <a:pt x="0" y="3219"/>
                    </a:lnTo>
                    <a:lnTo>
                      <a:pt x="3835" y="21410"/>
                    </a:lnTo>
                    <a:lnTo>
                      <a:pt x="19060" y="18192"/>
                    </a:lnTo>
                    <a:lnTo>
                      <a:pt x="15225" y="0"/>
                    </a:lnTo>
                    <a:close/>
                  </a:path>
                </a:pathLst>
              </a:custGeom>
              <a:solidFill>
                <a:srgbClr val="00C0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2" name="Google Shape;5987;p42">
                <a:extLst>
                  <a:ext uri="{FF2B5EF4-FFF2-40B4-BE49-F238E27FC236}">
                    <a16:creationId xmlns:a16="http://schemas.microsoft.com/office/drawing/2014/main" id="{3CF436A7-92DF-CD58-19DB-665BE44008DB}"/>
                  </a:ext>
                </a:extLst>
              </p:cNvPr>
              <p:cNvSpPr/>
              <p:nvPr/>
            </p:nvSpPr>
            <p:spPr>
              <a:xfrm>
                <a:off x="5701900" y="1372425"/>
                <a:ext cx="476500" cy="535275"/>
              </a:xfrm>
              <a:custGeom>
                <a:avLst/>
                <a:gdLst/>
                <a:ahLst/>
                <a:cxnLst/>
                <a:rect l="l" t="t" r="r" b="b"/>
                <a:pathLst>
                  <a:path w="19060" h="21411" extrusionOk="0">
                    <a:moveTo>
                      <a:pt x="15225" y="0"/>
                    </a:moveTo>
                    <a:lnTo>
                      <a:pt x="0" y="3219"/>
                    </a:lnTo>
                    <a:lnTo>
                      <a:pt x="3835" y="21410"/>
                    </a:lnTo>
                    <a:lnTo>
                      <a:pt x="19060" y="18192"/>
                    </a:lnTo>
                    <a:lnTo>
                      <a:pt x="15225" y="0"/>
                    </a:ln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3" name="Google Shape;5988;p42">
                <a:extLst>
                  <a:ext uri="{FF2B5EF4-FFF2-40B4-BE49-F238E27FC236}">
                    <a16:creationId xmlns:a16="http://schemas.microsoft.com/office/drawing/2014/main" id="{4540B080-4737-4935-96B1-61756B07CFEA}"/>
                  </a:ext>
                </a:extLst>
              </p:cNvPr>
              <p:cNvSpPr/>
              <p:nvPr/>
            </p:nvSpPr>
            <p:spPr>
              <a:xfrm>
                <a:off x="5701900" y="1442025"/>
                <a:ext cx="144975" cy="465675"/>
              </a:xfrm>
              <a:custGeom>
                <a:avLst/>
                <a:gdLst/>
                <a:ahLst/>
                <a:cxnLst/>
                <a:rect l="l" t="t" r="r" b="b"/>
                <a:pathLst>
                  <a:path w="5799" h="18627" extrusionOk="0">
                    <a:moveTo>
                      <a:pt x="1963" y="1"/>
                    </a:moveTo>
                    <a:lnTo>
                      <a:pt x="0" y="435"/>
                    </a:lnTo>
                    <a:lnTo>
                      <a:pt x="3835" y="18626"/>
                    </a:lnTo>
                    <a:lnTo>
                      <a:pt x="5798" y="18216"/>
                    </a:lnTo>
                    <a:lnTo>
                      <a:pt x="1963" y="1"/>
                    </a:ln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4" name="Google Shape;5989;p42">
                <a:extLst>
                  <a:ext uri="{FF2B5EF4-FFF2-40B4-BE49-F238E27FC236}">
                    <a16:creationId xmlns:a16="http://schemas.microsoft.com/office/drawing/2014/main" id="{DC17BB13-87F9-BEC7-F1EE-7033CD7BCC7F}"/>
                  </a:ext>
                </a:extLst>
              </p:cNvPr>
              <p:cNvSpPr/>
              <p:nvPr/>
            </p:nvSpPr>
            <p:spPr>
              <a:xfrm>
                <a:off x="5798900" y="1432325"/>
                <a:ext cx="256250" cy="127275"/>
              </a:xfrm>
              <a:custGeom>
                <a:avLst/>
                <a:gdLst/>
                <a:ahLst/>
                <a:cxnLst/>
                <a:rect l="l" t="t" r="r" b="b"/>
                <a:pathLst>
                  <a:path w="10250" h="5091" extrusionOk="0">
                    <a:moveTo>
                      <a:pt x="9587" y="1"/>
                    </a:moveTo>
                    <a:lnTo>
                      <a:pt x="1" y="2032"/>
                    </a:lnTo>
                    <a:lnTo>
                      <a:pt x="640" y="5091"/>
                    </a:lnTo>
                    <a:lnTo>
                      <a:pt x="10249" y="3082"/>
                    </a:lnTo>
                    <a:lnTo>
                      <a:pt x="9587"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5" name="Google Shape;5990;p42">
                <a:extLst>
                  <a:ext uri="{FF2B5EF4-FFF2-40B4-BE49-F238E27FC236}">
                    <a16:creationId xmlns:a16="http://schemas.microsoft.com/office/drawing/2014/main" id="{C6C4BC60-276C-992B-FFE8-D01EF831DFB0}"/>
                  </a:ext>
                </a:extLst>
              </p:cNvPr>
              <p:cNvSpPr/>
              <p:nvPr/>
            </p:nvSpPr>
            <p:spPr>
              <a:xfrm>
                <a:off x="5695050" y="1464300"/>
                <a:ext cx="30850" cy="6300"/>
              </a:xfrm>
              <a:custGeom>
                <a:avLst/>
                <a:gdLst/>
                <a:ahLst/>
                <a:cxnLst/>
                <a:rect l="l" t="t" r="r" b="b"/>
                <a:pathLst>
                  <a:path w="1234" h="252" fill="none" extrusionOk="0">
                    <a:moveTo>
                      <a:pt x="0" y="251"/>
                    </a:moveTo>
                    <a:lnTo>
                      <a:pt x="1233" y="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6" name="Google Shape;5991;p42">
                <a:extLst>
                  <a:ext uri="{FF2B5EF4-FFF2-40B4-BE49-F238E27FC236}">
                    <a16:creationId xmlns:a16="http://schemas.microsoft.com/office/drawing/2014/main" id="{032DDB73-09EF-0409-D228-3437E91E1786}"/>
                  </a:ext>
                </a:extLst>
              </p:cNvPr>
              <p:cNvSpPr/>
              <p:nvPr/>
            </p:nvSpPr>
            <p:spPr>
              <a:xfrm>
                <a:off x="5703600" y="1502525"/>
                <a:ext cx="30275" cy="6875"/>
              </a:xfrm>
              <a:custGeom>
                <a:avLst/>
                <a:gdLst/>
                <a:ahLst/>
                <a:cxnLst/>
                <a:rect l="l" t="t" r="r" b="b"/>
                <a:pathLst>
                  <a:path w="1211" h="275" fill="none" extrusionOk="0">
                    <a:moveTo>
                      <a:pt x="1" y="274"/>
                    </a:moveTo>
                    <a:lnTo>
                      <a:pt x="1211" y="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7" name="Google Shape;5992;p42">
                <a:extLst>
                  <a:ext uri="{FF2B5EF4-FFF2-40B4-BE49-F238E27FC236}">
                    <a16:creationId xmlns:a16="http://schemas.microsoft.com/office/drawing/2014/main" id="{272E4C3C-9F34-B965-4F29-6AD87EA1E162}"/>
                  </a:ext>
                </a:extLst>
              </p:cNvPr>
              <p:cNvSpPr/>
              <p:nvPr/>
            </p:nvSpPr>
            <p:spPr>
              <a:xfrm>
                <a:off x="5711600" y="1541325"/>
                <a:ext cx="30275" cy="6300"/>
              </a:xfrm>
              <a:custGeom>
                <a:avLst/>
                <a:gdLst/>
                <a:ahLst/>
                <a:cxnLst/>
                <a:rect l="l" t="t" r="r" b="b"/>
                <a:pathLst>
                  <a:path w="1211" h="252" fill="none" extrusionOk="0">
                    <a:moveTo>
                      <a:pt x="0" y="252"/>
                    </a:moveTo>
                    <a:lnTo>
                      <a:pt x="1210"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8" name="Google Shape;5993;p42">
                <a:extLst>
                  <a:ext uri="{FF2B5EF4-FFF2-40B4-BE49-F238E27FC236}">
                    <a16:creationId xmlns:a16="http://schemas.microsoft.com/office/drawing/2014/main" id="{8E058F6A-2AF1-096A-863A-03EDEA6A196B}"/>
                  </a:ext>
                </a:extLst>
              </p:cNvPr>
              <p:cNvSpPr/>
              <p:nvPr/>
            </p:nvSpPr>
            <p:spPr>
              <a:xfrm>
                <a:off x="5719575" y="1579550"/>
                <a:ext cx="30275" cy="6300"/>
              </a:xfrm>
              <a:custGeom>
                <a:avLst/>
                <a:gdLst/>
                <a:ahLst/>
                <a:cxnLst/>
                <a:rect l="l" t="t" r="r" b="b"/>
                <a:pathLst>
                  <a:path w="1211" h="252" fill="none" extrusionOk="0">
                    <a:moveTo>
                      <a:pt x="1" y="252"/>
                    </a:moveTo>
                    <a:lnTo>
                      <a:pt x="1211"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9" name="Google Shape;5994;p42">
                <a:extLst>
                  <a:ext uri="{FF2B5EF4-FFF2-40B4-BE49-F238E27FC236}">
                    <a16:creationId xmlns:a16="http://schemas.microsoft.com/office/drawing/2014/main" id="{6F3BBE98-B439-A12E-0B69-DAFB730850CD}"/>
                  </a:ext>
                </a:extLst>
              </p:cNvPr>
              <p:cNvSpPr/>
              <p:nvPr/>
            </p:nvSpPr>
            <p:spPr>
              <a:xfrm>
                <a:off x="5727575" y="1618350"/>
                <a:ext cx="30850" cy="6325"/>
              </a:xfrm>
              <a:custGeom>
                <a:avLst/>
                <a:gdLst/>
                <a:ahLst/>
                <a:cxnLst/>
                <a:rect l="l" t="t" r="r" b="b"/>
                <a:pathLst>
                  <a:path w="1234" h="253" fill="none" extrusionOk="0">
                    <a:moveTo>
                      <a:pt x="1" y="252"/>
                    </a:moveTo>
                    <a:lnTo>
                      <a:pt x="1233"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0" name="Google Shape;5995;p42">
                <a:extLst>
                  <a:ext uri="{FF2B5EF4-FFF2-40B4-BE49-F238E27FC236}">
                    <a16:creationId xmlns:a16="http://schemas.microsoft.com/office/drawing/2014/main" id="{AEC82358-EBC2-E669-514D-6678F08D2A13}"/>
                  </a:ext>
                </a:extLst>
              </p:cNvPr>
              <p:cNvSpPr/>
              <p:nvPr/>
            </p:nvSpPr>
            <p:spPr>
              <a:xfrm>
                <a:off x="5735575" y="1656600"/>
                <a:ext cx="30825" cy="6300"/>
              </a:xfrm>
              <a:custGeom>
                <a:avLst/>
                <a:gdLst/>
                <a:ahLst/>
                <a:cxnLst/>
                <a:rect l="l" t="t" r="r" b="b"/>
                <a:pathLst>
                  <a:path w="1233" h="252" fill="none" extrusionOk="0">
                    <a:moveTo>
                      <a:pt x="0" y="251"/>
                    </a:moveTo>
                    <a:lnTo>
                      <a:pt x="1233" y="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1" name="Google Shape;5996;p42">
                <a:extLst>
                  <a:ext uri="{FF2B5EF4-FFF2-40B4-BE49-F238E27FC236}">
                    <a16:creationId xmlns:a16="http://schemas.microsoft.com/office/drawing/2014/main" id="{4BA6EC5D-0A4F-2C57-C590-12B8CD737019}"/>
                  </a:ext>
                </a:extLst>
              </p:cNvPr>
              <p:cNvSpPr/>
              <p:nvPr/>
            </p:nvSpPr>
            <p:spPr>
              <a:xfrm>
                <a:off x="5744125" y="1694825"/>
                <a:ext cx="30275" cy="6875"/>
              </a:xfrm>
              <a:custGeom>
                <a:avLst/>
                <a:gdLst/>
                <a:ahLst/>
                <a:cxnLst/>
                <a:rect l="l" t="t" r="r" b="b"/>
                <a:pathLst>
                  <a:path w="1211" h="275" fill="none" extrusionOk="0">
                    <a:moveTo>
                      <a:pt x="0" y="274"/>
                    </a:moveTo>
                    <a:lnTo>
                      <a:pt x="1210"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2" name="Google Shape;5997;p42">
                <a:extLst>
                  <a:ext uri="{FF2B5EF4-FFF2-40B4-BE49-F238E27FC236}">
                    <a16:creationId xmlns:a16="http://schemas.microsoft.com/office/drawing/2014/main" id="{B59AFD2F-E484-D439-C850-AA23FF2D087A}"/>
                  </a:ext>
                </a:extLst>
              </p:cNvPr>
              <p:cNvSpPr/>
              <p:nvPr/>
            </p:nvSpPr>
            <p:spPr>
              <a:xfrm>
                <a:off x="5752125" y="1733625"/>
                <a:ext cx="30250" cy="6300"/>
              </a:xfrm>
              <a:custGeom>
                <a:avLst/>
                <a:gdLst/>
                <a:ahLst/>
                <a:cxnLst/>
                <a:rect l="l" t="t" r="r" b="b"/>
                <a:pathLst>
                  <a:path w="1210" h="252" fill="none" extrusionOk="0">
                    <a:moveTo>
                      <a:pt x="0" y="252"/>
                    </a:moveTo>
                    <a:lnTo>
                      <a:pt x="1210"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3" name="Google Shape;5998;p42">
                <a:extLst>
                  <a:ext uri="{FF2B5EF4-FFF2-40B4-BE49-F238E27FC236}">
                    <a16:creationId xmlns:a16="http://schemas.microsoft.com/office/drawing/2014/main" id="{42F6638A-F41B-6613-7266-F366593AAF9B}"/>
                  </a:ext>
                </a:extLst>
              </p:cNvPr>
              <p:cNvSpPr/>
              <p:nvPr/>
            </p:nvSpPr>
            <p:spPr>
              <a:xfrm>
                <a:off x="5760100" y="1771850"/>
                <a:ext cx="30275" cy="6325"/>
              </a:xfrm>
              <a:custGeom>
                <a:avLst/>
                <a:gdLst/>
                <a:ahLst/>
                <a:cxnLst/>
                <a:rect l="l" t="t" r="r" b="b"/>
                <a:pathLst>
                  <a:path w="1211" h="253" fill="none" extrusionOk="0">
                    <a:moveTo>
                      <a:pt x="1" y="252"/>
                    </a:moveTo>
                    <a:lnTo>
                      <a:pt x="1210"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373" name="Google Shape;5999;p42">
              <a:extLst>
                <a:ext uri="{FF2B5EF4-FFF2-40B4-BE49-F238E27FC236}">
                  <a16:creationId xmlns:a16="http://schemas.microsoft.com/office/drawing/2014/main" id="{5B762CBC-BB7F-C1E6-EAF2-D5AF8EBA7279}"/>
                </a:ext>
              </a:extLst>
            </p:cNvPr>
            <p:cNvSpPr/>
            <p:nvPr/>
          </p:nvSpPr>
          <p:spPr>
            <a:xfrm>
              <a:off x="5768100" y="1810100"/>
              <a:ext cx="30825" cy="6875"/>
            </a:xfrm>
            <a:custGeom>
              <a:avLst/>
              <a:gdLst/>
              <a:ahLst/>
              <a:cxnLst/>
              <a:rect l="l" t="t" r="r" b="b"/>
              <a:pathLst>
                <a:path w="1233" h="275" fill="none" extrusionOk="0">
                  <a:moveTo>
                    <a:pt x="0" y="274"/>
                  </a:moveTo>
                  <a:lnTo>
                    <a:pt x="1233" y="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4" name="Google Shape;6000;p42">
              <a:extLst>
                <a:ext uri="{FF2B5EF4-FFF2-40B4-BE49-F238E27FC236}">
                  <a16:creationId xmlns:a16="http://schemas.microsoft.com/office/drawing/2014/main" id="{A37F3648-0C5C-FFAF-163B-9DC38D19748A}"/>
                </a:ext>
              </a:extLst>
            </p:cNvPr>
            <p:cNvSpPr/>
            <p:nvPr/>
          </p:nvSpPr>
          <p:spPr>
            <a:xfrm>
              <a:off x="5776075" y="1848900"/>
              <a:ext cx="30850" cy="6300"/>
            </a:xfrm>
            <a:custGeom>
              <a:avLst/>
              <a:gdLst/>
              <a:ahLst/>
              <a:cxnLst/>
              <a:rect l="l" t="t" r="r" b="b"/>
              <a:pathLst>
                <a:path w="1234" h="252" fill="none" extrusionOk="0">
                  <a:moveTo>
                    <a:pt x="1" y="251"/>
                  </a:moveTo>
                  <a:lnTo>
                    <a:pt x="1233" y="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5" name="Google Shape;6001;p42">
              <a:extLst>
                <a:ext uri="{FF2B5EF4-FFF2-40B4-BE49-F238E27FC236}">
                  <a16:creationId xmlns:a16="http://schemas.microsoft.com/office/drawing/2014/main" id="{5FBCAF2B-E8C5-DB10-D219-B3EA0A1D6893}"/>
                </a:ext>
              </a:extLst>
            </p:cNvPr>
            <p:cNvSpPr/>
            <p:nvPr/>
          </p:nvSpPr>
          <p:spPr>
            <a:xfrm>
              <a:off x="5784650" y="1887125"/>
              <a:ext cx="30250" cy="6300"/>
            </a:xfrm>
            <a:custGeom>
              <a:avLst/>
              <a:gdLst/>
              <a:ahLst/>
              <a:cxnLst/>
              <a:rect l="l" t="t" r="r" b="b"/>
              <a:pathLst>
                <a:path w="1210" h="252" fill="none" extrusionOk="0">
                  <a:moveTo>
                    <a:pt x="0" y="252"/>
                  </a:moveTo>
                  <a:lnTo>
                    <a:pt x="1210"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376" name="Google Shape;6002;p42">
              <a:extLst>
                <a:ext uri="{FF2B5EF4-FFF2-40B4-BE49-F238E27FC236}">
                  <a16:creationId xmlns:a16="http://schemas.microsoft.com/office/drawing/2014/main" id="{614713B5-F54C-241F-F0F0-C0FCB672527F}"/>
                </a:ext>
              </a:extLst>
            </p:cNvPr>
            <p:cNvGrpSpPr/>
            <p:nvPr/>
          </p:nvGrpSpPr>
          <p:grpSpPr>
            <a:xfrm>
              <a:off x="7734325" y="2160700"/>
              <a:ext cx="773400" cy="539375"/>
              <a:chOff x="7734325" y="2160700"/>
              <a:chExt cx="773400" cy="539375"/>
            </a:xfrm>
          </p:grpSpPr>
          <p:sp>
            <p:nvSpPr>
              <p:cNvPr id="1470" name="Google Shape;6003;p42">
                <a:extLst>
                  <a:ext uri="{FF2B5EF4-FFF2-40B4-BE49-F238E27FC236}">
                    <a16:creationId xmlns:a16="http://schemas.microsoft.com/office/drawing/2014/main" id="{F0D80BEA-3404-3FCF-5784-F23E8FC31185}"/>
                  </a:ext>
                </a:extLst>
              </p:cNvPr>
              <p:cNvSpPr/>
              <p:nvPr/>
            </p:nvSpPr>
            <p:spPr>
              <a:xfrm>
                <a:off x="7734325" y="2160700"/>
                <a:ext cx="773400" cy="539375"/>
              </a:xfrm>
              <a:custGeom>
                <a:avLst/>
                <a:gdLst/>
                <a:ahLst/>
                <a:cxnLst/>
                <a:rect l="l" t="t" r="r" b="b"/>
                <a:pathLst>
                  <a:path w="30936" h="21575" extrusionOk="0">
                    <a:moveTo>
                      <a:pt x="21433" y="2167"/>
                    </a:moveTo>
                    <a:cubicBezTo>
                      <a:pt x="21891" y="2167"/>
                      <a:pt x="22349" y="2357"/>
                      <a:pt x="22673" y="2730"/>
                    </a:cubicBezTo>
                    <a:cubicBezTo>
                      <a:pt x="23266" y="3392"/>
                      <a:pt x="23198" y="4419"/>
                      <a:pt x="22513" y="5035"/>
                    </a:cubicBezTo>
                    <a:cubicBezTo>
                      <a:pt x="22211" y="5306"/>
                      <a:pt x="21829" y="5439"/>
                      <a:pt x="21447" y="5439"/>
                    </a:cubicBezTo>
                    <a:cubicBezTo>
                      <a:pt x="20989" y="5439"/>
                      <a:pt x="20531" y="5248"/>
                      <a:pt x="20208" y="4876"/>
                    </a:cubicBezTo>
                    <a:cubicBezTo>
                      <a:pt x="19614" y="4214"/>
                      <a:pt x="19683" y="3164"/>
                      <a:pt x="20367" y="2570"/>
                    </a:cubicBezTo>
                    <a:cubicBezTo>
                      <a:pt x="20669" y="2300"/>
                      <a:pt x="21051" y="2167"/>
                      <a:pt x="21433" y="2167"/>
                    </a:cubicBezTo>
                    <a:close/>
                    <a:moveTo>
                      <a:pt x="21366" y="1"/>
                    </a:moveTo>
                    <a:cubicBezTo>
                      <a:pt x="19210" y="1"/>
                      <a:pt x="16928" y="1368"/>
                      <a:pt x="15140" y="4305"/>
                    </a:cubicBezTo>
                    <a:cubicBezTo>
                      <a:pt x="14923" y="4659"/>
                      <a:pt x="14566" y="4787"/>
                      <a:pt x="14100" y="4787"/>
                    </a:cubicBezTo>
                    <a:cubicBezTo>
                      <a:pt x="12857" y="4787"/>
                      <a:pt x="10845" y="3869"/>
                      <a:pt x="8693" y="3869"/>
                    </a:cubicBezTo>
                    <a:cubicBezTo>
                      <a:pt x="6816" y="3869"/>
                      <a:pt x="4832" y="4567"/>
                      <a:pt x="3157" y="7181"/>
                    </a:cubicBezTo>
                    <a:cubicBezTo>
                      <a:pt x="1" y="12115"/>
                      <a:pt x="5623" y="21574"/>
                      <a:pt x="14124" y="21574"/>
                    </a:cubicBezTo>
                    <a:cubicBezTo>
                      <a:pt x="16321" y="21574"/>
                      <a:pt x="18710" y="20943"/>
                      <a:pt x="21189" y="19438"/>
                    </a:cubicBezTo>
                    <a:cubicBezTo>
                      <a:pt x="30935" y="13504"/>
                      <a:pt x="27854" y="4054"/>
                      <a:pt x="25024" y="1475"/>
                    </a:cubicBezTo>
                    <a:cubicBezTo>
                      <a:pt x="23944" y="507"/>
                      <a:pt x="22678" y="1"/>
                      <a:pt x="21366"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1" name="Google Shape;6004;p42">
                <a:extLst>
                  <a:ext uri="{FF2B5EF4-FFF2-40B4-BE49-F238E27FC236}">
                    <a16:creationId xmlns:a16="http://schemas.microsoft.com/office/drawing/2014/main" id="{5849AC1F-EA93-B31A-0B2F-18AEE9DAB350}"/>
                  </a:ext>
                </a:extLst>
              </p:cNvPr>
              <p:cNvSpPr/>
              <p:nvPr/>
            </p:nvSpPr>
            <p:spPr>
              <a:xfrm>
                <a:off x="7844050" y="2179300"/>
                <a:ext cx="416025" cy="186075"/>
              </a:xfrm>
              <a:custGeom>
                <a:avLst/>
                <a:gdLst/>
                <a:ahLst/>
                <a:cxnLst/>
                <a:rect l="l" t="t" r="r" b="b"/>
                <a:pathLst>
                  <a:path w="16641" h="7443" extrusionOk="0">
                    <a:moveTo>
                      <a:pt x="16640" y="0"/>
                    </a:moveTo>
                    <a:lnTo>
                      <a:pt x="16640" y="0"/>
                    </a:lnTo>
                    <a:cubicBezTo>
                      <a:pt x="15682" y="46"/>
                      <a:pt x="13970" y="731"/>
                      <a:pt x="12555" y="3378"/>
                    </a:cubicBezTo>
                    <a:cubicBezTo>
                      <a:pt x="11781" y="4825"/>
                      <a:pt x="11001" y="5338"/>
                      <a:pt x="9815" y="5338"/>
                    </a:cubicBezTo>
                    <a:cubicBezTo>
                      <a:pt x="8831" y="5338"/>
                      <a:pt x="7568" y="4985"/>
                      <a:pt x="5798" y="4520"/>
                    </a:cubicBezTo>
                    <a:cubicBezTo>
                      <a:pt x="5211" y="4365"/>
                      <a:pt x="4669" y="4299"/>
                      <a:pt x="4172" y="4299"/>
                    </a:cubicBezTo>
                    <a:cubicBezTo>
                      <a:pt x="1368" y="4299"/>
                      <a:pt x="1" y="6391"/>
                      <a:pt x="1" y="6391"/>
                    </a:cubicBezTo>
                    <a:cubicBezTo>
                      <a:pt x="873" y="5813"/>
                      <a:pt x="1872" y="5520"/>
                      <a:pt x="2999" y="5520"/>
                    </a:cubicBezTo>
                    <a:cubicBezTo>
                      <a:pt x="4318" y="5520"/>
                      <a:pt x="5813" y="5921"/>
                      <a:pt x="7487" y="6734"/>
                    </a:cubicBezTo>
                    <a:cubicBezTo>
                      <a:pt x="8481" y="7212"/>
                      <a:pt x="9396" y="7442"/>
                      <a:pt x="10203" y="7442"/>
                    </a:cubicBezTo>
                    <a:cubicBezTo>
                      <a:pt x="11938" y="7442"/>
                      <a:pt x="13176" y="6382"/>
                      <a:pt x="13627" y="4451"/>
                    </a:cubicBezTo>
                    <a:cubicBezTo>
                      <a:pt x="14266" y="1598"/>
                      <a:pt x="16640" y="0"/>
                      <a:pt x="16640" y="0"/>
                    </a:cubicBezTo>
                    <a:close/>
                  </a:path>
                </a:pathLst>
              </a:custGeom>
              <a:solidFill>
                <a:srgbClr val="FFFFFF">
                  <a:alpha val="227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2" name="Google Shape;6005;p42">
                <a:extLst>
                  <a:ext uri="{FF2B5EF4-FFF2-40B4-BE49-F238E27FC236}">
                    <a16:creationId xmlns:a16="http://schemas.microsoft.com/office/drawing/2014/main" id="{E8800DE7-6A8A-11C2-9B77-9F0C74CBDE03}"/>
                  </a:ext>
                </a:extLst>
              </p:cNvPr>
              <p:cNvSpPr/>
              <p:nvPr/>
            </p:nvSpPr>
            <p:spPr>
              <a:xfrm>
                <a:off x="7740150" y="2347625"/>
                <a:ext cx="685975" cy="352450"/>
              </a:xfrm>
              <a:custGeom>
                <a:avLst/>
                <a:gdLst/>
                <a:ahLst/>
                <a:cxnLst/>
                <a:rect l="l" t="t" r="r" b="b"/>
                <a:pathLst>
                  <a:path w="27439" h="14098" extrusionOk="0">
                    <a:moveTo>
                      <a:pt x="2764" y="1"/>
                    </a:moveTo>
                    <a:lnTo>
                      <a:pt x="2764" y="1"/>
                    </a:lnTo>
                    <a:cubicBezTo>
                      <a:pt x="0" y="5004"/>
                      <a:pt x="5557" y="14097"/>
                      <a:pt x="13890" y="14097"/>
                    </a:cubicBezTo>
                    <a:cubicBezTo>
                      <a:pt x="16087" y="14097"/>
                      <a:pt x="18476" y="13466"/>
                      <a:pt x="20956" y="11961"/>
                    </a:cubicBezTo>
                    <a:cubicBezTo>
                      <a:pt x="25110" y="9427"/>
                      <a:pt x="26936" y="6255"/>
                      <a:pt x="27438" y="3242"/>
                    </a:cubicBezTo>
                    <a:lnTo>
                      <a:pt x="27438" y="3242"/>
                    </a:lnTo>
                    <a:cubicBezTo>
                      <a:pt x="26503" y="5456"/>
                      <a:pt x="24699" y="7670"/>
                      <a:pt x="21641" y="9519"/>
                    </a:cubicBezTo>
                    <a:cubicBezTo>
                      <a:pt x="19166" y="11028"/>
                      <a:pt x="16780" y="11662"/>
                      <a:pt x="14586" y="11662"/>
                    </a:cubicBezTo>
                    <a:cubicBezTo>
                      <a:pt x="7491" y="11662"/>
                      <a:pt x="2398" y="5039"/>
                      <a:pt x="2764" y="1"/>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3" name="Google Shape;6006;p42">
                <a:extLst>
                  <a:ext uri="{FF2B5EF4-FFF2-40B4-BE49-F238E27FC236}">
                    <a16:creationId xmlns:a16="http://schemas.microsoft.com/office/drawing/2014/main" id="{135B847C-4D44-66C5-E71A-72A0AEEAF2EE}"/>
                  </a:ext>
                </a:extLst>
              </p:cNvPr>
              <p:cNvSpPr/>
              <p:nvPr/>
            </p:nvSpPr>
            <p:spPr>
              <a:xfrm>
                <a:off x="7876000" y="2322650"/>
                <a:ext cx="91325" cy="81350"/>
              </a:xfrm>
              <a:custGeom>
                <a:avLst/>
                <a:gdLst/>
                <a:ahLst/>
                <a:cxnLst/>
                <a:rect l="l" t="t" r="r" b="b"/>
                <a:pathLst>
                  <a:path w="3653" h="3254" extrusionOk="0">
                    <a:moveTo>
                      <a:pt x="1822" y="1"/>
                    </a:moveTo>
                    <a:cubicBezTo>
                      <a:pt x="1439" y="1"/>
                      <a:pt x="1058" y="134"/>
                      <a:pt x="754" y="406"/>
                    </a:cubicBezTo>
                    <a:cubicBezTo>
                      <a:pt x="69" y="1000"/>
                      <a:pt x="1" y="2027"/>
                      <a:pt x="594" y="2712"/>
                    </a:cubicBezTo>
                    <a:cubicBezTo>
                      <a:pt x="915" y="3070"/>
                      <a:pt x="1363" y="3254"/>
                      <a:pt x="1815" y="3254"/>
                    </a:cubicBezTo>
                    <a:cubicBezTo>
                      <a:pt x="2199" y="3254"/>
                      <a:pt x="2585" y="3121"/>
                      <a:pt x="2900" y="2848"/>
                    </a:cubicBezTo>
                    <a:cubicBezTo>
                      <a:pt x="3584" y="2255"/>
                      <a:pt x="3653" y="1228"/>
                      <a:pt x="3059" y="543"/>
                    </a:cubicBezTo>
                    <a:cubicBezTo>
                      <a:pt x="2726" y="185"/>
                      <a:pt x="2273" y="1"/>
                      <a:pt x="182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4" name="Google Shape;6007;p42">
                <a:extLst>
                  <a:ext uri="{FF2B5EF4-FFF2-40B4-BE49-F238E27FC236}">
                    <a16:creationId xmlns:a16="http://schemas.microsoft.com/office/drawing/2014/main" id="{7681BB5F-FE08-5A66-1848-00A0EDB88C1B}"/>
                  </a:ext>
                </a:extLst>
              </p:cNvPr>
              <p:cNvSpPr/>
              <p:nvPr/>
            </p:nvSpPr>
            <p:spPr>
              <a:xfrm>
                <a:off x="7861175" y="2464750"/>
                <a:ext cx="91325" cy="81775"/>
              </a:xfrm>
              <a:custGeom>
                <a:avLst/>
                <a:gdLst/>
                <a:ahLst/>
                <a:cxnLst/>
                <a:rect l="l" t="t" r="r" b="b"/>
                <a:pathLst>
                  <a:path w="3653" h="3271" extrusionOk="0">
                    <a:moveTo>
                      <a:pt x="1838" y="0"/>
                    </a:moveTo>
                    <a:cubicBezTo>
                      <a:pt x="1455" y="0"/>
                      <a:pt x="1068" y="133"/>
                      <a:pt x="754" y="406"/>
                    </a:cubicBezTo>
                    <a:cubicBezTo>
                      <a:pt x="69" y="999"/>
                      <a:pt x="0" y="2026"/>
                      <a:pt x="594" y="2711"/>
                    </a:cubicBezTo>
                    <a:cubicBezTo>
                      <a:pt x="926" y="3080"/>
                      <a:pt x="1378" y="3270"/>
                      <a:pt x="1828" y="3270"/>
                    </a:cubicBezTo>
                    <a:cubicBezTo>
                      <a:pt x="2212" y="3270"/>
                      <a:pt x="2594" y="3132"/>
                      <a:pt x="2899" y="2848"/>
                    </a:cubicBezTo>
                    <a:cubicBezTo>
                      <a:pt x="3584" y="2255"/>
                      <a:pt x="3652" y="1227"/>
                      <a:pt x="3059" y="543"/>
                    </a:cubicBezTo>
                    <a:cubicBezTo>
                      <a:pt x="2738" y="185"/>
                      <a:pt x="2290" y="0"/>
                      <a:pt x="1838"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5" name="Google Shape;6008;p42">
                <a:extLst>
                  <a:ext uri="{FF2B5EF4-FFF2-40B4-BE49-F238E27FC236}">
                    <a16:creationId xmlns:a16="http://schemas.microsoft.com/office/drawing/2014/main" id="{825061C2-720D-C6B3-B572-8E4A05D24DD7}"/>
                  </a:ext>
                </a:extLst>
              </p:cNvPr>
              <p:cNvSpPr/>
              <p:nvPr/>
            </p:nvSpPr>
            <p:spPr>
              <a:xfrm>
                <a:off x="7974150" y="2557325"/>
                <a:ext cx="90750" cy="81775"/>
              </a:xfrm>
              <a:custGeom>
                <a:avLst/>
                <a:gdLst/>
                <a:ahLst/>
                <a:cxnLst/>
                <a:rect l="l" t="t" r="r" b="b"/>
                <a:pathLst>
                  <a:path w="3630" h="3271" extrusionOk="0">
                    <a:moveTo>
                      <a:pt x="1819" y="1"/>
                    </a:moveTo>
                    <a:cubicBezTo>
                      <a:pt x="1435" y="1"/>
                      <a:pt x="1047" y="139"/>
                      <a:pt x="731" y="423"/>
                    </a:cubicBezTo>
                    <a:cubicBezTo>
                      <a:pt x="69" y="1017"/>
                      <a:pt x="1" y="2044"/>
                      <a:pt x="594" y="2729"/>
                    </a:cubicBezTo>
                    <a:cubicBezTo>
                      <a:pt x="915" y="3087"/>
                      <a:pt x="1363" y="3271"/>
                      <a:pt x="1815" y="3271"/>
                    </a:cubicBezTo>
                    <a:cubicBezTo>
                      <a:pt x="2199" y="3271"/>
                      <a:pt x="2585" y="3138"/>
                      <a:pt x="2900" y="2865"/>
                    </a:cubicBezTo>
                    <a:cubicBezTo>
                      <a:pt x="3584" y="2272"/>
                      <a:pt x="3630" y="1245"/>
                      <a:pt x="3037" y="560"/>
                    </a:cubicBezTo>
                    <a:cubicBezTo>
                      <a:pt x="2716" y="191"/>
                      <a:pt x="2270" y="1"/>
                      <a:pt x="1819"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6" name="Google Shape;6009;p42">
                <a:extLst>
                  <a:ext uri="{FF2B5EF4-FFF2-40B4-BE49-F238E27FC236}">
                    <a16:creationId xmlns:a16="http://schemas.microsoft.com/office/drawing/2014/main" id="{9E04647A-0F88-D754-3E66-7B66835DC926}"/>
                  </a:ext>
                </a:extLst>
              </p:cNvPr>
              <p:cNvSpPr/>
              <p:nvPr/>
            </p:nvSpPr>
            <p:spPr>
              <a:xfrm>
                <a:off x="8133375" y="2553250"/>
                <a:ext cx="91325" cy="81800"/>
              </a:xfrm>
              <a:custGeom>
                <a:avLst/>
                <a:gdLst/>
                <a:ahLst/>
                <a:cxnLst/>
                <a:rect l="l" t="t" r="r" b="b"/>
                <a:pathLst>
                  <a:path w="3653" h="3272" extrusionOk="0">
                    <a:moveTo>
                      <a:pt x="1829" y="0"/>
                    </a:moveTo>
                    <a:cubicBezTo>
                      <a:pt x="1448" y="0"/>
                      <a:pt x="1065" y="133"/>
                      <a:pt x="753" y="404"/>
                    </a:cubicBezTo>
                    <a:cubicBezTo>
                      <a:pt x="69" y="997"/>
                      <a:pt x="0" y="2047"/>
                      <a:pt x="616" y="2709"/>
                    </a:cubicBezTo>
                    <a:cubicBezTo>
                      <a:pt x="939" y="3082"/>
                      <a:pt x="1391" y="3272"/>
                      <a:pt x="1846" y="3272"/>
                    </a:cubicBezTo>
                    <a:cubicBezTo>
                      <a:pt x="2227" y="3272"/>
                      <a:pt x="2610" y="3139"/>
                      <a:pt x="2922" y="2869"/>
                    </a:cubicBezTo>
                    <a:cubicBezTo>
                      <a:pt x="3584" y="2275"/>
                      <a:pt x="3652" y="1225"/>
                      <a:pt x="3059" y="563"/>
                    </a:cubicBezTo>
                    <a:cubicBezTo>
                      <a:pt x="2735" y="190"/>
                      <a:pt x="2284" y="0"/>
                      <a:pt x="1829"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7" name="Google Shape;6010;p42">
                <a:extLst>
                  <a:ext uri="{FF2B5EF4-FFF2-40B4-BE49-F238E27FC236}">
                    <a16:creationId xmlns:a16="http://schemas.microsoft.com/office/drawing/2014/main" id="{5B14080C-D23C-D3E3-0040-5480284AB902}"/>
                  </a:ext>
                </a:extLst>
              </p:cNvPr>
              <p:cNvSpPr/>
              <p:nvPr/>
            </p:nvSpPr>
            <p:spPr>
              <a:xfrm>
                <a:off x="7878850" y="2353325"/>
                <a:ext cx="85625" cy="50675"/>
              </a:xfrm>
              <a:custGeom>
                <a:avLst/>
                <a:gdLst/>
                <a:ahLst/>
                <a:cxnLst/>
                <a:rect l="l" t="t" r="r" b="b"/>
                <a:pathLst>
                  <a:path w="3425" h="2027" extrusionOk="0">
                    <a:moveTo>
                      <a:pt x="115" y="1"/>
                    </a:moveTo>
                    <a:lnTo>
                      <a:pt x="115" y="1"/>
                    </a:lnTo>
                    <a:cubicBezTo>
                      <a:pt x="1" y="503"/>
                      <a:pt x="115" y="1051"/>
                      <a:pt x="480" y="1485"/>
                    </a:cubicBezTo>
                    <a:cubicBezTo>
                      <a:pt x="801" y="1843"/>
                      <a:pt x="1249" y="2027"/>
                      <a:pt x="1701" y="2027"/>
                    </a:cubicBezTo>
                    <a:cubicBezTo>
                      <a:pt x="2085" y="2027"/>
                      <a:pt x="2471" y="1894"/>
                      <a:pt x="2786" y="1621"/>
                    </a:cubicBezTo>
                    <a:cubicBezTo>
                      <a:pt x="3265" y="1211"/>
                      <a:pt x="3425" y="594"/>
                      <a:pt x="3288" y="24"/>
                    </a:cubicBezTo>
                    <a:lnTo>
                      <a:pt x="3288" y="24"/>
                    </a:lnTo>
                    <a:cubicBezTo>
                      <a:pt x="3219" y="343"/>
                      <a:pt x="3037" y="640"/>
                      <a:pt x="2786" y="868"/>
                    </a:cubicBezTo>
                    <a:cubicBezTo>
                      <a:pt x="2474" y="1139"/>
                      <a:pt x="2091" y="1272"/>
                      <a:pt x="1710" y="1272"/>
                    </a:cubicBezTo>
                    <a:cubicBezTo>
                      <a:pt x="1255" y="1272"/>
                      <a:pt x="803" y="1081"/>
                      <a:pt x="480" y="708"/>
                    </a:cubicBezTo>
                    <a:cubicBezTo>
                      <a:pt x="298" y="503"/>
                      <a:pt x="184" y="275"/>
                      <a:pt x="115" y="1"/>
                    </a:cubicBezTo>
                    <a:close/>
                  </a:path>
                </a:pathLst>
              </a:custGeom>
              <a:solidFill>
                <a:srgbClr val="CCD6D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8" name="Google Shape;6011;p42">
                <a:extLst>
                  <a:ext uri="{FF2B5EF4-FFF2-40B4-BE49-F238E27FC236}">
                    <a16:creationId xmlns:a16="http://schemas.microsoft.com/office/drawing/2014/main" id="{2A8F01A4-8CD5-B2AE-5296-07C6B7B24F43}"/>
                  </a:ext>
                </a:extLst>
              </p:cNvPr>
              <p:cNvSpPr/>
              <p:nvPr/>
            </p:nvSpPr>
            <p:spPr>
              <a:xfrm>
                <a:off x="7864025" y="2496000"/>
                <a:ext cx="85625" cy="50525"/>
              </a:xfrm>
              <a:custGeom>
                <a:avLst/>
                <a:gdLst/>
                <a:ahLst/>
                <a:cxnLst/>
                <a:rect l="l" t="t" r="r" b="b"/>
                <a:pathLst>
                  <a:path w="3425" h="2021" extrusionOk="0">
                    <a:moveTo>
                      <a:pt x="137" y="0"/>
                    </a:moveTo>
                    <a:lnTo>
                      <a:pt x="137" y="0"/>
                    </a:lnTo>
                    <a:cubicBezTo>
                      <a:pt x="0" y="502"/>
                      <a:pt x="115" y="1050"/>
                      <a:pt x="480" y="1461"/>
                    </a:cubicBezTo>
                    <a:cubicBezTo>
                      <a:pt x="812" y="1830"/>
                      <a:pt x="1264" y="2020"/>
                      <a:pt x="1714" y="2020"/>
                    </a:cubicBezTo>
                    <a:cubicBezTo>
                      <a:pt x="2098" y="2020"/>
                      <a:pt x="2480" y="1882"/>
                      <a:pt x="2785" y="1598"/>
                    </a:cubicBezTo>
                    <a:cubicBezTo>
                      <a:pt x="3265" y="1187"/>
                      <a:pt x="3424" y="571"/>
                      <a:pt x="3310" y="23"/>
                    </a:cubicBezTo>
                    <a:lnTo>
                      <a:pt x="3310" y="23"/>
                    </a:lnTo>
                    <a:cubicBezTo>
                      <a:pt x="3219" y="320"/>
                      <a:pt x="3059" y="616"/>
                      <a:pt x="2785" y="845"/>
                    </a:cubicBezTo>
                    <a:cubicBezTo>
                      <a:pt x="2481" y="1117"/>
                      <a:pt x="2100" y="1250"/>
                      <a:pt x="1717" y="1250"/>
                    </a:cubicBezTo>
                    <a:cubicBezTo>
                      <a:pt x="1267" y="1250"/>
                      <a:pt x="813" y="1066"/>
                      <a:pt x="480" y="708"/>
                    </a:cubicBezTo>
                    <a:cubicBezTo>
                      <a:pt x="297" y="502"/>
                      <a:pt x="183" y="251"/>
                      <a:pt x="137"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9" name="Google Shape;6012;p42">
                <a:extLst>
                  <a:ext uri="{FF2B5EF4-FFF2-40B4-BE49-F238E27FC236}">
                    <a16:creationId xmlns:a16="http://schemas.microsoft.com/office/drawing/2014/main" id="{4DF3585B-1ABD-3DB3-126D-A534774C89BF}"/>
                  </a:ext>
                </a:extLst>
              </p:cNvPr>
              <p:cNvSpPr/>
              <p:nvPr/>
            </p:nvSpPr>
            <p:spPr>
              <a:xfrm>
                <a:off x="7977000" y="2588425"/>
                <a:ext cx="85625" cy="50675"/>
              </a:xfrm>
              <a:custGeom>
                <a:avLst/>
                <a:gdLst/>
                <a:ahLst/>
                <a:cxnLst/>
                <a:rect l="l" t="t" r="r" b="b"/>
                <a:pathLst>
                  <a:path w="3425" h="2027" extrusionOk="0">
                    <a:moveTo>
                      <a:pt x="115" y="1"/>
                    </a:moveTo>
                    <a:lnTo>
                      <a:pt x="115" y="1"/>
                    </a:lnTo>
                    <a:cubicBezTo>
                      <a:pt x="1" y="503"/>
                      <a:pt x="115" y="1051"/>
                      <a:pt x="480" y="1485"/>
                    </a:cubicBezTo>
                    <a:cubicBezTo>
                      <a:pt x="801" y="1843"/>
                      <a:pt x="1249" y="2027"/>
                      <a:pt x="1701" y="2027"/>
                    </a:cubicBezTo>
                    <a:cubicBezTo>
                      <a:pt x="2085" y="2027"/>
                      <a:pt x="2471" y="1894"/>
                      <a:pt x="2786" y="1621"/>
                    </a:cubicBezTo>
                    <a:cubicBezTo>
                      <a:pt x="3242" y="1211"/>
                      <a:pt x="3425" y="594"/>
                      <a:pt x="3288" y="24"/>
                    </a:cubicBezTo>
                    <a:lnTo>
                      <a:pt x="3288" y="24"/>
                    </a:lnTo>
                    <a:cubicBezTo>
                      <a:pt x="3219" y="343"/>
                      <a:pt x="3037" y="640"/>
                      <a:pt x="2786" y="868"/>
                    </a:cubicBezTo>
                    <a:cubicBezTo>
                      <a:pt x="2474" y="1139"/>
                      <a:pt x="2091" y="1272"/>
                      <a:pt x="1710" y="1272"/>
                    </a:cubicBezTo>
                    <a:cubicBezTo>
                      <a:pt x="1255" y="1272"/>
                      <a:pt x="803" y="1081"/>
                      <a:pt x="480" y="708"/>
                    </a:cubicBezTo>
                    <a:cubicBezTo>
                      <a:pt x="298" y="503"/>
                      <a:pt x="183" y="252"/>
                      <a:pt x="115" y="1"/>
                    </a:cubicBezTo>
                    <a:close/>
                  </a:path>
                </a:pathLst>
              </a:custGeom>
              <a:solidFill>
                <a:srgbClr val="50315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0" name="Google Shape;6013;p42">
                <a:extLst>
                  <a:ext uri="{FF2B5EF4-FFF2-40B4-BE49-F238E27FC236}">
                    <a16:creationId xmlns:a16="http://schemas.microsoft.com/office/drawing/2014/main" id="{3FB17DF2-931F-EEED-0B64-589DB27C3A4C}"/>
                  </a:ext>
                </a:extLst>
              </p:cNvPr>
              <p:cNvSpPr/>
              <p:nvPr/>
            </p:nvSpPr>
            <p:spPr>
              <a:xfrm>
                <a:off x="8136225" y="2584450"/>
                <a:ext cx="85600" cy="50600"/>
              </a:xfrm>
              <a:custGeom>
                <a:avLst/>
                <a:gdLst/>
                <a:ahLst/>
                <a:cxnLst/>
                <a:rect l="l" t="t" r="r" b="b"/>
                <a:pathLst>
                  <a:path w="3424" h="2024" extrusionOk="0">
                    <a:moveTo>
                      <a:pt x="137" y="0"/>
                    </a:moveTo>
                    <a:lnTo>
                      <a:pt x="137" y="0"/>
                    </a:lnTo>
                    <a:cubicBezTo>
                      <a:pt x="0" y="502"/>
                      <a:pt x="114" y="1050"/>
                      <a:pt x="502" y="1461"/>
                    </a:cubicBezTo>
                    <a:cubicBezTo>
                      <a:pt x="825" y="1834"/>
                      <a:pt x="1277" y="2024"/>
                      <a:pt x="1732" y="2024"/>
                    </a:cubicBezTo>
                    <a:cubicBezTo>
                      <a:pt x="2113" y="2024"/>
                      <a:pt x="2496" y="1891"/>
                      <a:pt x="2808" y="1621"/>
                    </a:cubicBezTo>
                    <a:cubicBezTo>
                      <a:pt x="3264" y="1210"/>
                      <a:pt x="3424" y="594"/>
                      <a:pt x="3310" y="23"/>
                    </a:cubicBezTo>
                    <a:lnTo>
                      <a:pt x="3310" y="23"/>
                    </a:lnTo>
                    <a:cubicBezTo>
                      <a:pt x="3219" y="342"/>
                      <a:pt x="3059" y="639"/>
                      <a:pt x="2808" y="867"/>
                    </a:cubicBezTo>
                    <a:cubicBezTo>
                      <a:pt x="2496" y="1138"/>
                      <a:pt x="2113" y="1271"/>
                      <a:pt x="1732" y="1271"/>
                    </a:cubicBezTo>
                    <a:cubicBezTo>
                      <a:pt x="1277" y="1271"/>
                      <a:pt x="825" y="1081"/>
                      <a:pt x="502" y="708"/>
                    </a:cubicBezTo>
                    <a:cubicBezTo>
                      <a:pt x="297" y="502"/>
                      <a:pt x="183" y="251"/>
                      <a:pt x="137" y="0"/>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377" name="Google Shape;6014;p42">
              <a:extLst>
                <a:ext uri="{FF2B5EF4-FFF2-40B4-BE49-F238E27FC236}">
                  <a16:creationId xmlns:a16="http://schemas.microsoft.com/office/drawing/2014/main" id="{F38E6B74-FF50-994D-5480-7DFEE839FABC}"/>
                </a:ext>
              </a:extLst>
            </p:cNvPr>
            <p:cNvSpPr/>
            <p:nvPr/>
          </p:nvSpPr>
          <p:spPr>
            <a:xfrm>
              <a:off x="7045725" y="1903675"/>
              <a:ext cx="80500" cy="79925"/>
            </a:xfrm>
            <a:custGeom>
              <a:avLst/>
              <a:gdLst/>
              <a:ahLst/>
              <a:cxnLst/>
              <a:rect l="l" t="t" r="r" b="b"/>
              <a:pathLst>
                <a:path w="3220" h="3197" extrusionOk="0">
                  <a:moveTo>
                    <a:pt x="1599" y="1"/>
                  </a:moveTo>
                  <a:cubicBezTo>
                    <a:pt x="731" y="1"/>
                    <a:pt x="1" y="708"/>
                    <a:pt x="1" y="1598"/>
                  </a:cubicBezTo>
                  <a:cubicBezTo>
                    <a:pt x="1" y="2466"/>
                    <a:pt x="731" y="3196"/>
                    <a:pt x="1599" y="3196"/>
                  </a:cubicBezTo>
                  <a:cubicBezTo>
                    <a:pt x="2489" y="3196"/>
                    <a:pt x="3219" y="2466"/>
                    <a:pt x="3219" y="1598"/>
                  </a:cubicBezTo>
                  <a:cubicBezTo>
                    <a:pt x="3219" y="708"/>
                    <a:pt x="2489" y="1"/>
                    <a:pt x="1599"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8" name="Google Shape;6015;p42">
              <a:extLst>
                <a:ext uri="{FF2B5EF4-FFF2-40B4-BE49-F238E27FC236}">
                  <a16:creationId xmlns:a16="http://schemas.microsoft.com/office/drawing/2014/main" id="{5CEE336A-CA0B-7370-8758-D824B0A80D86}"/>
                </a:ext>
              </a:extLst>
            </p:cNvPr>
            <p:cNvSpPr/>
            <p:nvPr/>
          </p:nvSpPr>
          <p:spPr>
            <a:xfrm>
              <a:off x="7465150" y="3627550"/>
              <a:ext cx="79925" cy="79925"/>
            </a:xfrm>
            <a:custGeom>
              <a:avLst/>
              <a:gdLst/>
              <a:ahLst/>
              <a:cxnLst/>
              <a:rect l="l" t="t" r="r" b="b"/>
              <a:pathLst>
                <a:path w="3197" h="3197" extrusionOk="0">
                  <a:moveTo>
                    <a:pt x="1598" y="1"/>
                  </a:moveTo>
                  <a:cubicBezTo>
                    <a:pt x="731" y="1"/>
                    <a:pt x="1" y="708"/>
                    <a:pt x="1" y="1598"/>
                  </a:cubicBezTo>
                  <a:cubicBezTo>
                    <a:pt x="1" y="2466"/>
                    <a:pt x="731" y="3196"/>
                    <a:pt x="1598" y="3196"/>
                  </a:cubicBezTo>
                  <a:cubicBezTo>
                    <a:pt x="2489" y="3196"/>
                    <a:pt x="3196" y="2466"/>
                    <a:pt x="3196" y="1598"/>
                  </a:cubicBezTo>
                  <a:cubicBezTo>
                    <a:pt x="3196" y="708"/>
                    <a:pt x="2489" y="1"/>
                    <a:pt x="1598"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9" name="Google Shape;6016;p42">
              <a:extLst>
                <a:ext uri="{FF2B5EF4-FFF2-40B4-BE49-F238E27FC236}">
                  <a16:creationId xmlns:a16="http://schemas.microsoft.com/office/drawing/2014/main" id="{CD476D58-B8AA-5664-40AA-89DBC8B7CC2F}"/>
                </a:ext>
              </a:extLst>
            </p:cNvPr>
            <p:cNvSpPr/>
            <p:nvPr/>
          </p:nvSpPr>
          <p:spPr>
            <a:xfrm>
              <a:off x="6368400" y="1404375"/>
              <a:ext cx="106725" cy="106725"/>
            </a:xfrm>
            <a:custGeom>
              <a:avLst/>
              <a:gdLst/>
              <a:ahLst/>
              <a:cxnLst/>
              <a:rect l="l" t="t" r="r" b="b"/>
              <a:pathLst>
                <a:path w="4269" h="4269" extrusionOk="0">
                  <a:moveTo>
                    <a:pt x="1210" y="0"/>
                  </a:moveTo>
                  <a:lnTo>
                    <a:pt x="0" y="3036"/>
                  </a:lnTo>
                  <a:lnTo>
                    <a:pt x="3036" y="4269"/>
                  </a:lnTo>
                  <a:lnTo>
                    <a:pt x="4269" y="1233"/>
                  </a:lnTo>
                  <a:lnTo>
                    <a:pt x="1210" y="0"/>
                  </a:ln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0" name="Google Shape;6017;p42">
              <a:extLst>
                <a:ext uri="{FF2B5EF4-FFF2-40B4-BE49-F238E27FC236}">
                  <a16:creationId xmlns:a16="http://schemas.microsoft.com/office/drawing/2014/main" id="{0E282F72-6628-4C36-37D8-D56F89C3DB63}"/>
                </a:ext>
              </a:extLst>
            </p:cNvPr>
            <p:cNvSpPr/>
            <p:nvPr/>
          </p:nvSpPr>
          <p:spPr>
            <a:xfrm>
              <a:off x="7529625" y="2557050"/>
              <a:ext cx="103325" cy="103300"/>
            </a:xfrm>
            <a:custGeom>
              <a:avLst/>
              <a:gdLst/>
              <a:ahLst/>
              <a:cxnLst/>
              <a:rect l="l" t="t" r="r" b="b"/>
              <a:pathLst>
                <a:path w="4133" h="4132" extrusionOk="0">
                  <a:moveTo>
                    <a:pt x="3128" y="1"/>
                  </a:moveTo>
                  <a:lnTo>
                    <a:pt x="1" y="1005"/>
                  </a:lnTo>
                  <a:lnTo>
                    <a:pt x="1005" y="4132"/>
                  </a:lnTo>
                  <a:lnTo>
                    <a:pt x="4132" y="3128"/>
                  </a:lnTo>
                  <a:lnTo>
                    <a:pt x="3128" y="1"/>
                  </a:ln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1" name="Google Shape;6018;p42">
              <a:extLst>
                <a:ext uri="{FF2B5EF4-FFF2-40B4-BE49-F238E27FC236}">
                  <a16:creationId xmlns:a16="http://schemas.microsoft.com/office/drawing/2014/main" id="{805908AD-3636-EFE8-F168-46A57335DC53}"/>
                </a:ext>
              </a:extLst>
            </p:cNvPr>
            <p:cNvSpPr/>
            <p:nvPr/>
          </p:nvSpPr>
          <p:spPr>
            <a:xfrm>
              <a:off x="8010100" y="1495675"/>
              <a:ext cx="87900" cy="86750"/>
            </a:xfrm>
            <a:custGeom>
              <a:avLst/>
              <a:gdLst/>
              <a:ahLst/>
              <a:cxnLst/>
              <a:rect l="l" t="t" r="r" b="b"/>
              <a:pathLst>
                <a:path w="3516" h="3470" extrusionOk="0">
                  <a:moveTo>
                    <a:pt x="3516" y="1"/>
                  </a:moveTo>
                  <a:lnTo>
                    <a:pt x="1" y="1119"/>
                  </a:lnTo>
                  <a:lnTo>
                    <a:pt x="2283" y="3470"/>
                  </a:lnTo>
                  <a:lnTo>
                    <a:pt x="3516" y="1"/>
                  </a:ln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2" name="Google Shape;6019;p42">
              <a:extLst>
                <a:ext uri="{FF2B5EF4-FFF2-40B4-BE49-F238E27FC236}">
                  <a16:creationId xmlns:a16="http://schemas.microsoft.com/office/drawing/2014/main" id="{6AC5BDD0-30AE-B7AF-1670-1C2BC4120EEA}"/>
                </a:ext>
              </a:extLst>
            </p:cNvPr>
            <p:cNvSpPr/>
            <p:nvPr/>
          </p:nvSpPr>
          <p:spPr>
            <a:xfrm>
              <a:off x="8387875" y="2809275"/>
              <a:ext cx="85600" cy="87900"/>
            </a:xfrm>
            <a:custGeom>
              <a:avLst/>
              <a:gdLst/>
              <a:ahLst/>
              <a:cxnLst/>
              <a:rect l="l" t="t" r="r" b="b"/>
              <a:pathLst>
                <a:path w="3424" h="3516" extrusionOk="0">
                  <a:moveTo>
                    <a:pt x="0" y="0"/>
                  </a:moveTo>
                  <a:lnTo>
                    <a:pt x="1027" y="3515"/>
                  </a:lnTo>
                  <a:lnTo>
                    <a:pt x="3424" y="1301"/>
                  </a:lnTo>
                  <a:lnTo>
                    <a:pt x="0" y="0"/>
                  </a:ln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3" name="Google Shape;6020;p42">
              <a:extLst>
                <a:ext uri="{FF2B5EF4-FFF2-40B4-BE49-F238E27FC236}">
                  <a16:creationId xmlns:a16="http://schemas.microsoft.com/office/drawing/2014/main" id="{8FB4C261-03B2-18B0-34F7-6AC34073CB45}"/>
                </a:ext>
              </a:extLst>
            </p:cNvPr>
            <p:cNvSpPr/>
            <p:nvPr/>
          </p:nvSpPr>
          <p:spPr>
            <a:xfrm>
              <a:off x="7478850" y="4393350"/>
              <a:ext cx="89600" cy="82750"/>
            </a:xfrm>
            <a:custGeom>
              <a:avLst/>
              <a:gdLst/>
              <a:ahLst/>
              <a:cxnLst/>
              <a:rect l="l" t="t" r="r" b="b"/>
              <a:pathLst>
                <a:path w="3584" h="3310" extrusionOk="0">
                  <a:moveTo>
                    <a:pt x="3584" y="0"/>
                  </a:moveTo>
                  <a:lnTo>
                    <a:pt x="0" y="708"/>
                  </a:lnTo>
                  <a:lnTo>
                    <a:pt x="2009" y="3310"/>
                  </a:lnTo>
                  <a:lnTo>
                    <a:pt x="3584" y="0"/>
                  </a:ln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4" name="Google Shape;6021;p42">
              <a:extLst>
                <a:ext uri="{FF2B5EF4-FFF2-40B4-BE49-F238E27FC236}">
                  <a16:creationId xmlns:a16="http://schemas.microsoft.com/office/drawing/2014/main" id="{F31848E6-57F2-0965-3018-14EF3343DFD0}"/>
                </a:ext>
              </a:extLst>
            </p:cNvPr>
            <p:cNvSpPr/>
            <p:nvPr/>
          </p:nvSpPr>
          <p:spPr>
            <a:xfrm>
              <a:off x="6919625" y="3662925"/>
              <a:ext cx="18850" cy="3450"/>
            </a:xfrm>
            <a:custGeom>
              <a:avLst/>
              <a:gdLst/>
              <a:ahLst/>
              <a:cxnLst/>
              <a:rect l="l" t="t" r="r" b="b"/>
              <a:pathLst>
                <a:path w="754" h="138" fill="none" extrusionOk="0">
                  <a:moveTo>
                    <a:pt x="1" y="138"/>
                  </a:moveTo>
                  <a:cubicBezTo>
                    <a:pt x="229" y="92"/>
                    <a:pt x="480" y="24"/>
                    <a:pt x="754" y="1"/>
                  </a:cubicBezTo>
                </a:path>
              </a:pathLst>
            </a:custGeom>
            <a:solidFill>
              <a:srgbClr val="503156"/>
            </a:solidFill>
            <a:ln w="9700" cap="rnd" cmpd="sng">
              <a:solidFill>
                <a:srgbClr val="503156"/>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5" name="Google Shape;6022;p42">
              <a:extLst>
                <a:ext uri="{FF2B5EF4-FFF2-40B4-BE49-F238E27FC236}">
                  <a16:creationId xmlns:a16="http://schemas.microsoft.com/office/drawing/2014/main" id="{97D0FE2F-4457-8491-5A7B-9C776672945C}"/>
                </a:ext>
              </a:extLst>
            </p:cNvPr>
            <p:cNvSpPr/>
            <p:nvPr/>
          </p:nvSpPr>
          <p:spPr>
            <a:xfrm>
              <a:off x="6960725" y="3641250"/>
              <a:ext cx="110150" cy="106150"/>
            </a:xfrm>
            <a:custGeom>
              <a:avLst/>
              <a:gdLst/>
              <a:ahLst/>
              <a:cxnLst/>
              <a:rect l="l" t="t" r="r" b="b"/>
              <a:pathLst>
                <a:path w="4406" h="4246" fill="none" extrusionOk="0">
                  <a:moveTo>
                    <a:pt x="0" y="754"/>
                  </a:moveTo>
                  <a:cubicBezTo>
                    <a:pt x="845" y="708"/>
                    <a:pt x="1735" y="822"/>
                    <a:pt x="2420" y="1233"/>
                  </a:cubicBezTo>
                  <a:cubicBezTo>
                    <a:pt x="4405" y="2443"/>
                    <a:pt x="2808" y="4246"/>
                    <a:pt x="1643" y="3196"/>
                  </a:cubicBezTo>
                  <a:cubicBezTo>
                    <a:pt x="662" y="2306"/>
                    <a:pt x="2123" y="525"/>
                    <a:pt x="4360" y="1"/>
                  </a:cubicBezTo>
                </a:path>
              </a:pathLst>
            </a:custGeom>
            <a:solidFill>
              <a:srgbClr val="503156"/>
            </a:solidFill>
            <a:ln w="9700" cap="rnd" cmpd="sng">
              <a:solidFill>
                <a:srgbClr val="503156"/>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6" name="Google Shape;6023;p42">
              <a:extLst>
                <a:ext uri="{FF2B5EF4-FFF2-40B4-BE49-F238E27FC236}">
                  <a16:creationId xmlns:a16="http://schemas.microsoft.com/office/drawing/2014/main" id="{8D2BAE4B-C9EC-3610-B1B9-AF3DBE3E1F59}"/>
                </a:ext>
              </a:extLst>
            </p:cNvPr>
            <p:cNvSpPr/>
            <p:nvPr/>
          </p:nvSpPr>
          <p:spPr>
            <a:xfrm>
              <a:off x="7080550" y="3637250"/>
              <a:ext cx="19425" cy="1750"/>
            </a:xfrm>
            <a:custGeom>
              <a:avLst/>
              <a:gdLst/>
              <a:ahLst/>
              <a:cxnLst/>
              <a:rect l="l" t="t" r="r" b="b"/>
              <a:pathLst>
                <a:path w="777" h="70" fill="none" extrusionOk="0">
                  <a:moveTo>
                    <a:pt x="0" y="69"/>
                  </a:moveTo>
                  <a:cubicBezTo>
                    <a:pt x="251" y="24"/>
                    <a:pt x="502" y="1"/>
                    <a:pt x="776" y="1"/>
                  </a:cubicBezTo>
                </a:path>
              </a:pathLst>
            </a:custGeom>
            <a:solidFill>
              <a:srgbClr val="503156"/>
            </a:solidFill>
            <a:ln w="9700" cap="rnd" cmpd="sng">
              <a:solidFill>
                <a:srgbClr val="503156"/>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7" name="Google Shape;6024;p42">
              <a:extLst>
                <a:ext uri="{FF2B5EF4-FFF2-40B4-BE49-F238E27FC236}">
                  <a16:creationId xmlns:a16="http://schemas.microsoft.com/office/drawing/2014/main" id="{627E153D-C07F-F0EF-764C-FAE4742C7E73}"/>
                </a:ext>
              </a:extLst>
            </p:cNvPr>
            <p:cNvSpPr/>
            <p:nvPr/>
          </p:nvSpPr>
          <p:spPr>
            <a:xfrm>
              <a:off x="5459950" y="1569850"/>
              <a:ext cx="13725" cy="14875"/>
            </a:xfrm>
            <a:custGeom>
              <a:avLst/>
              <a:gdLst/>
              <a:ahLst/>
              <a:cxnLst/>
              <a:rect l="l" t="t" r="r" b="b"/>
              <a:pathLst>
                <a:path w="549" h="595" fill="none" extrusionOk="0">
                  <a:moveTo>
                    <a:pt x="548" y="1"/>
                  </a:moveTo>
                  <a:cubicBezTo>
                    <a:pt x="366" y="206"/>
                    <a:pt x="206" y="389"/>
                    <a:pt x="0" y="594"/>
                  </a:cubicBezTo>
                </a:path>
              </a:pathLst>
            </a:custGeom>
            <a:solidFill>
              <a:srgbClr val="58C3C4"/>
            </a:solid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8" name="Google Shape;6025;p42">
              <a:extLst>
                <a:ext uri="{FF2B5EF4-FFF2-40B4-BE49-F238E27FC236}">
                  <a16:creationId xmlns:a16="http://schemas.microsoft.com/office/drawing/2014/main" id="{A967F9EA-5E31-1BFA-A61F-0C932E5C0B5D}"/>
                </a:ext>
              </a:extLst>
            </p:cNvPr>
            <p:cNvSpPr/>
            <p:nvPr/>
          </p:nvSpPr>
          <p:spPr>
            <a:xfrm>
              <a:off x="5329275" y="1568725"/>
              <a:ext cx="114150" cy="110150"/>
            </a:xfrm>
            <a:custGeom>
              <a:avLst/>
              <a:gdLst/>
              <a:ahLst/>
              <a:cxnLst/>
              <a:rect l="l" t="t" r="r" b="b"/>
              <a:pathLst>
                <a:path w="4566" h="4406" fill="none" extrusionOk="0">
                  <a:moveTo>
                    <a:pt x="4566" y="1233"/>
                  </a:moveTo>
                  <a:cubicBezTo>
                    <a:pt x="3904" y="1781"/>
                    <a:pt x="3150" y="2191"/>
                    <a:pt x="2329" y="2260"/>
                  </a:cubicBezTo>
                  <a:cubicBezTo>
                    <a:pt x="0" y="2442"/>
                    <a:pt x="183" y="0"/>
                    <a:pt x="1758" y="183"/>
                  </a:cubicBezTo>
                  <a:cubicBezTo>
                    <a:pt x="3105" y="343"/>
                    <a:pt x="2991" y="2671"/>
                    <a:pt x="1530" y="4405"/>
                  </a:cubicBezTo>
                </a:path>
              </a:pathLst>
            </a:custGeom>
            <a:solidFill>
              <a:srgbClr val="58C3C4"/>
            </a:solid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9" name="Google Shape;6026;p42">
              <a:extLst>
                <a:ext uri="{FF2B5EF4-FFF2-40B4-BE49-F238E27FC236}">
                  <a16:creationId xmlns:a16="http://schemas.microsoft.com/office/drawing/2014/main" id="{A73DD709-6FF7-0D80-FC89-4C0E3596EC3A}"/>
                </a:ext>
              </a:extLst>
            </p:cNvPr>
            <p:cNvSpPr/>
            <p:nvPr/>
          </p:nvSpPr>
          <p:spPr>
            <a:xfrm>
              <a:off x="5345250" y="1687400"/>
              <a:ext cx="14875" cy="13150"/>
            </a:xfrm>
            <a:custGeom>
              <a:avLst/>
              <a:gdLst/>
              <a:ahLst/>
              <a:cxnLst/>
              <a:rect l="l" t="t" r="r" b="b"/>
              <a:pathLst>
                <a:path w="595" h="526" fill="none" extrusionOk="0">
                  <a:moveTo>
                    <a:pt x="594" y="1"/>
                  </a:moveTo>
                  <a:cubicBezTo>
                    <a:pt x="411" y="183"/>
                    <a:pt x="206" y="366"/>
                    <a:pt x="1" y="526"/>
                  </a:cubicBezTo>
                </a:path>
              </a:pathLst>
            </a:custGeom>
            <a:solidFill>
              <a:srgbClr val="58C3C4"/>
            </a:solid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0" name="Google Shape;6027;p42">
              <a:extLst>
                <a:ext uri="{FF2B5EF4-FFF2-40B4-BE49-F238E27FC236}">
                  <a16:creationId xmlns:a16="http://schemas.microsoft.com/office/drawing/2014/main" id="{FB981BFE-F870-15F5-DA88-91AD7DAD95EE}"/>
                </a:ext>
              </a:extLst>
            </p:cNvPr>
            <p:cNvSpPr/>
            <p:nvPr/>
          </p:nvSpPr>
          <p:spPr>
            <a:xfrm>
              <a:off x="8238925" y="3013550"/>
              <a:ext cx="17150" cy="10300"/>
            </a:xfrm>
            <a:custGeom>
              <a:avLst/>
              <a:gdLst/>
              <a:ahLst/>
              <a:cxnLst/>
              <a:rect l="l" t="t" r="r" b="b"/>
              <a:pathLst>
                <a:path w="686" h="412" fill="none" extrusionOk="0">
                  <a:moveTo>
                    <a:pt x="685" y="412"/>
                  </a:moveTo>
                  <a:cubicBezTo>
                    <a:pt x="457" y="297"/>
                    <a:pt x="229" y="160"/>
                    <a:pt x="1" y="1"/>
                  </a:cubicBezTo>
                </a:path>
              </a:pathLst>
            </a:custGeom>
            <a:solidFill>
              <a:srgbClr val="1B6480"/>
            </a:solidFill>
            <a:ln w="9700" cap="rnd" cmpd="sng">
              <a:solidFill>
                <a:srgbClr val="1B648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1" name="Google Shape;6028;p42">
              <a:extLst>
                <a:ext uri="{FF2B5EF4-FFF2-40B4-BE49-F238E27FC236}">
                  <a16:creationId xmlns:a16="http://schemas.microsoft.com/office/drawing/2014/main" id="{F6DA5305-BCC4-CDED-7ECA-600948EAA5EB}"/>
                </a:ext>
              </a:extLst>
            </p:cNvPr>
            <p:cNvSpPr/>
            <p:nvPr/>
          </p:nvSpPr>
          <p:spPr>
            <a:xfrm>
              <a:off x="8128800" y="2886875"/>
              <a:ext cx="107300" cy="113575"/>
            </a:xfrm>
            <a:custGeom>
              <a:avLst/>
              <a:gdLst/>
              <a:ahLst/>
              <a:cxnLst/>
              <a:rect l="l" t="t" r="r" b="b"/>
              <a:pathLst>
                <a:path w="4292" h="4543" fill="none" extrusionOk="0">
                  <a:moveTo>
                    <a:pt x="3698" y="4543"/>
                  </a:moveTo>
                  <a:cubicBezTo>
                    <a:pt x="3036" y="3995"/>
                    <a:pt x="2466" y="3310"/>
                    <a:pt x="2260" y="2534"/>
                  </a:cubicBezTo>
                  <a:cubicBezTo>
                    <a:pt x="1644" y="274"/>
                    <a:pt x="4063" y="1"/>
                    <a:pt x="4177" y="1575"/>
                  </a:cubicBezTo>
                  <a:cubicBezTo>
                    <a:pt x="4292" y="2922"/>
                    <a:pt x="2009" y="3265"/>
                    <a:pt x="0" y="2169"/>
                  </a:cubicBezTo>
                </a:path>
              </a:pathLst>
            </a:custGeom>
            <a:solidFill>
              <a:srgbClr val="1B6480"/>
            </a:solidFill>
            <a:ln w="9700" cap="rnd" cmpd="sng">
              <a:solidFill>
                <a:srgbClr val="1B648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2" name="Google Shape;6029;p42">
              <a:extLst>
                <a:ext uri="{FF2B5EF4-FFF2-40B4-BE49-F238E27FC236}">
                  <a16:creationId xmlns:a16="http://schemas.microsoft.com/office/drawing/2014/main" id="{E709F028-07F0-E9DD-12C0-DE488ED65878}"/>
                </a:ext>
              </a:extLst>
            </p:cNvPr>
            <p:cNvSpPr/>
            <p:nvPr/>
          </p:nvSpPr>
          <p:spPr>
            <a:xfrm>
              <a:off x="8103700" y="2923400"/>
              <a:ext cx="15425" cy="12000"/>
            </a:xfrm>
            <a:custGeom>
              <a:avLst/>
              <a:gdLst/>
              <a:ahLst/>
              <a:cxnLst/>
              <a:rect l="l" t="t" r="r" b="b"/>
              <a:pathLst>
                <a:path w="617" h="480" fill="none" extrusionOk="0">
                  <a:moveTo>
                    <a:pt x="616" y="480"/>
                  </a:moveTo>
                  <a:cubicBezTo>
                    <a:pt x="388" y="343"/>
                    <a:pt x="183" y="183"/>
                    <a:pt x="0" y="0"/>
                  </a:cubicBezTo>
                </a:path>
              </a:pathLst>
            </a:custGeom>
            <a:solidFill>
              <a:srgbClr val="1B6480"/>
            </a:solidFill>
            <a:ln w="9700" cap="rnd" cmpd="sng">
              <a:solidFill>
                <a:srgbClr val="1B648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3" name="Google Shape;6030;p42">
              <a:extLst>
                <a:ext uri="{FF2B5EF4-FFF2-40B4-BE49-F238E27FC236}">
                  <a16:creationId xmlns:a16="http://schemas.microsoft.com/office/drawing/2014/main" id="{F8E0AB14-A145-B4E2-7772-42F42C626D73}"/>
                </a:ext>
              </a:extLst>
            </p:cNvPr>
            <p:cNvSpPr/>
            <p:nvPr/>
          </p:nvSpPr>
          <p:spPr>
            <a:xfrm>
              <a:off x="7182700" y="1553875"/>
              <a:ext cx="17700" cy="9150"/>
            </a:xfrm>
            <a:custGeom>
              <a:avLst/>
              <a:gdLst/>
              <a:ahLst/>
              <a:cxnLst/>
              <a:rect l="l" t="t" r="r" b="b"/>
              <a:pathLst>
                <a:path w="708" h="366" fill="none" extrusionOk="0">
                  <a:moveTo>
                    <a:pt x="0" y="366"/>
                  </a:moveTo>
                  <a:cubicBezTo>
                    <a:pt x="205" y="252"/>
                    <a:pt x="457" y="115"/>
                    <a:pt x="708" y="1"/>
                  </a:cubicBezTo>
                </a:path>
              </a:pathLst>
            </a:custGeom>
            <a:solidFill>
              <a:srgbClr val="424077"/>
            </a:solidFill>
            <a:ln w="9700" cap="rnd" cmpd="sng">
              <a:solidFill>
                <a:srgbClr val="424077"/>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4" name="Google Shape;6031;p42">
              <a:extLst>
                <a:ext uri="{FF2B5EF4-FFF2-40B4-BE49-F238E27FC236}">
                  <a16:creationId xmlns:a16="http://schemas.microsoft.com/office/drawing/2014/main" id="{F4F08874-690C-280D-FED0-AF5A114DA962}"/>
                </a:ext>
              </a:extLst>
            </p:cNvPr>
            <p:cNvSpPr/>
            <p:nvPr/>
          </p:nvSpPr>
          <p:spPr>
            <a:xfrm>
              <a:off x="7220925" y="1497375"/>
              <a:ext cx="117575" cy="114725"/>
            </a:xfrm>
            <a:custGeom>
              <a:avLst/>
              <a:gdLst/>
              <a:ahLst/>
              <a:cxnLst/>
              <a:rect l="l" t="t" r="r" b="b"/>
              <a:pathLst>
                <a:path w="4703" h="4589" fill="none" extrusionOk="0">
                  <a:moveTo>
                    <a:pt x="0" y="1918"/>
                  </a:moveTo>
                  <a:cubicBezTo>
                    <a:pt x="799" y="1644"/>
                    <a:pt x="1667" y="1507"/>
                    <a:pt x="2443" y="1736"/>
                  </a:cubicBezTo>
                  <a:cubicBezTo>
                    <a:pt x="4702" y="2398"/>
                    <a:pt x="3675" y="4589"/>
                    <a:pt x="2260" y="3881"/>
                  </a:cubicBezTo>
                  <a:cubicBezTo>
                    <a:pt x="1073" y="3265"/>
                    <a:pt x="1963" y="1142"/>
                    <a:pt x="3949" y="1"/>
                  </a:cubicBezTo>
                </a:path>
              </a:pathLst>
            </a:custGeom>
            <a:solidFill>
              <a:srgbClr val="424077"/>
            </a:solidFill>
            <a:ln w="9700" cap="rnd" cmpd="sng">
              <a:solidFill>
                <a:srgbClr val="424077"/>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5" name="Google Shape;6032;p42">
              <a:extLst>
                <a:ext uri="{FF2B5EF4-FFF2-40B4-BE49-F238E27FC236}">
                  <a16:creationId xmlns:a16="http://schemas.microsoft.com/office/drawing/2014/main" id="{4CB47C64-F41D-4217-2243-58C191786BEA}"/>
                </a:ext>
              </a:extLst>
            </p:cNvPr>
            <p:cNvSpPr/>
            <p:nvPr/>
          </p:nvSpPr>
          <p:spPr>
            <a:xfrm>
              <a:off x="7329350" y="1485400"/>
              <a:ext cx="18850" cy="6875"/>
            </a:xfrm>
            <a:custGeom>
              <a:avLst/>
              <a:gdLst/>
              <a:ahLst/>
              <a:cxnLst/>
              <a:rect l="l" t="t" r="r" b="b"/>
              <a:pathLst>
                <a:path w="754" h="275" fill="none" extrusionOk="0">
                  <a:moveTo>
                    <a:pt x="0" y="275"/>
                  </a:moveTo>
                  <a:cubicBezTo>
                    <a:pt x="251" y="160"/>
                    <a:pt x="480" y="69"/>
                    <a:pt x="753" y="1"/>
                  </a:cubicBezTo>
                </a:path>
              </a:pathLst>
            </a:custGeom>
            <a:solidFill>
              <a:srgbClr val="424077"/>
            </a:solidFill>
            <a:ln w="9700" cap="rnd" cmpd="sng">
              <a:solidFill>
                <a:srgbClr val="424077"/>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396" name="Google Shape;6033;p42">
              <a:extLst>
                <a:ext uri="{FF2B5EF4-FFF2-40B4-BE49-F238E27FC236}">
                  <a16:creationId xmlns:a16="http://schemas.microsoft.com/office/drawing/2014/main" id="{3AC006A0-1B15-362A-2A37-D88EC687FAE7}"/>
                </a:ext>
              </a:extLst>
            </p:cNvPr>
            <p:cNvGrpSpPr/>
            <p:nvPr/>
          </p:nvGrpSpPr>
          <p:grpSpPr>
            <a:xfrm>
              <a:off x="5208300" y="2031000"/>
              <a:ext cx="1903650" cy="2548400"/>
              <a:chOff x="5208300" y="2031000"/>
              <a:chExt cx="1903650" cy="2548400"/>
            </a:xfrm>
          </p:grpSpPr>
          <p:sp>
            <p:nvSpPr>
              <p:cNvPr id="1397" name="Google Shape;6034;p42">
                <a:extLst>
                  <a:ext uri="{FF2B5EF4-FFF2-40B4-BE49-F238E27FC236}">
                    <a16:creationId xmlns:a16="http://schemas.microsoft.com/office/drawing/2014/main" id="{E4B646FF-BBF5-1C39-F9A5-54454A4376A4}"/>
                  </a:ext>
                </a:extLst>
              </p:cNvPr>
              <p:cNvSpPr/>
              <p:nvPr/>
            </p:nvSpPr>
            <p:spPr>
              <a:xfrm>
                <a:off x="5345825" y="3499175"/>
                <a:ext cx="1627475" cy="1080225"/>
              </a:xfrm>
              <a:custGeom>
                <a:avLst/>
                <a:gdLst/>
                <a:ahLst/>
                <a:cxnLst/>
                <a:rect l="l" t="t" r="r" b="b"/>
                <a:pathLst>
                  <a:path w="65099" h="43209" extrusionOk="0">
                    <a:moveTo>
                      <a:pt x="23876" y="0"/>
                    </a:moveTo>
                    <a:cubicBezTo>
                      <a:pt x="23876" y="0"/>
                      <a:pt x="7396" y="639"/>
                      <a:pt x="0" y="19561"/>
                    </a:cubicBezTo>
                    <a:lnTo>
                      <a:pt x="8332" y="24628"/>
                    </a:lnTo>
                    <a:lnTo>
                      <a:pt x="8332" y="43208"/>
                    </a:lnTo>
                    <a:lnTo>
                      <a:pt x="56767" y="43208"/>
                    </a:lnTo>
                    <a:lnTo>
                      <a:pt x="56767" y="24628"/>
                    </a:lnTo>
                    <a:lnTo>
                      <a:pt x="65098" y="19561"/>
                    </a:lnTo>
                    <a:cubicBezTo>
                      <a:pt x="57703" y="639"/>
                      <a:pt x="41223" y="0"/>
                      <a:pt x="4122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8" name="Google Shape;6035;p42">
                <a:extLst>
                  <a:ext uri="{FF2B5EF4-FFF2-40B4-BE49-F238E27FC236}">
                    <a16:creationId xmlns:a16="http://schemas.microsoft.com/office/drawing/2014/main" id="{F1067855-4E9E-A3BF-4C12-93590DFCD4A9}"/>
                  </a:ext>
                </a:extLst>
              </p:cNvPr>
              <p:cNvSpPr/>
              <p:nvPr/>
            </p:nvSpPr>
            <p:spPr>
              <a:xfrm>
                <a:off x="5554100" y="4151975"/>
                <a:ext cx="1210900" cy="22275"/>
              </a:xfrm>
              <a:custGeom>
                <a:avLst/>
                <a:gdLst/>
                <a:ahLst/>
                <a:cxnLst/>
                <a:rect l="l" t="t" r="r" b="b"/>
                <a:pathLst>
                  <a:path w="48436" h="891" extrusionOk="0">
                    <a:moveTo>
                      <a:pt x="1" y="0"/>
                    </a:moveTo>
                    <a:lnTo>
                      <a:pt x="1" y="890"/>
                    </a:lnTo>
                    <a:lnTo>
                      <a:pt x="48436" y="890"/>
                    </a:lnTo>
                    <a:lnTo>
                      <a:pt x="48436"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9" name="Google Shape;6036;p42">
                <a:extLst>
                  <a:ext uri="{FF2B5EF4-FFF2-40B4-BE49-F238E27FC236}">
                    <a16:creationId xmlns:a16="http://schemas.microsoft.com/office/drawing/2014/main" id="{940CABB2-F20A-EF91-B032-A1A00C2ED367}"/>
                  </a:ext>
                </a:extLst>
              </p:cNvPr>
              <p:cNvSpPr/>
              <p:nvPr/>
            </p:nvSpPr>
            <p:spPr>
              <a:xfrm>
                <a:off x="5554100" y="4252975"/>
                <a:ext cx="1210900" cy="22850"/>
              </a:xfrm>
              <a:custGeom>
                <a:avLst/>
                <a:gdLst/>
                <a:ahLst/>
                <a:cxnLst/>
                <a:rect l="l" t="t" r="r" b="b"/>
                <a:pathLst>
                  <a:path w="48436" h="914" extrusionOk="0">
                    <a:moveTo>
                      <a:pt x="1" y="0"/>
                    </a:moveTo>
                    <a:lnTo>
                      <a:pt x="1" y="913"/>
                    </a:lnTo>
                    <a:lnTo>
                      <a:pt x="48436" y="913"/>
                    </a:lnTo>
                    <a:lnTo>
                      <a:pt x="48436"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0" name="Google Shape;6037;p42">
                <a:extLst>
                  <a:ext uri="{FF2B5EF4-FFF2-40B4-BE49-F238E27FC236}">
                    <a16:creationId xmlns:a16="http://schemas.microsoft.com/office/drawing/2014/main" id="{D944B854-20BA-ACFC-F751-E0295FEB03B8}"/>
                  </a:ext>
                </a:extLst>
              </p:cNvPr>
              <p:cNvSpPr/>
              <p:nvPr/>
            </p:nvSpPr>
            <p:spPr>
              <a:xfrm>
                <a:off x="5554100" y="4557125"/>
                <a:ext cx="1210900" cy="22275"/>
              </a:xfrm>
              <a:custGeom>
                <a:avLst/>
                <a:gdLst/>
                <a:ahLst/>
                <a:cxnLst/>
                <a:rect l="l" t="t" r="r" b="b"/>
                <a:pathLst>
                  <a:path w="48436" h="891" extrusionOk="0">
                    <a:moveTo>
                      <a:pt x="1" y="0"/>
                    </a:moveTo>
                    <a:lnTo>
                      <a:pt x="1" y="890"/>
                    </a:lnTo>
                    <a:lnTo>
                      <a:pt x="48436" y="890"/>
                    </a:lnTo>
                    <a:lnTo>
                      <a:pt x="48436"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1" name="Google Shape;6038;p42">
                <a:extLst>
                  <a:ext uri="{FF2B5EF4-FFF2-40B4-BE49-F238E27FC236}">
                    <a16:creationId xmlns:a16="http://schemas.microsoft.com/office/drawing/2014/main" id="{312BECB1-7F0A-50D9-12BA-93D61CA41C25}"/>
                  </a:ext>
                </a:extLst>
              </p:cNvPr>
              <p:cNvSpPr/>
              <p:nvPr/>
            </p:nvSpPr>
            <p:spPr>
              <a:xfrm>
                <a:off x="5554100" y="4354550"/>
                <a:ext cx="1210900" cy="22275"/>
              </a:xfrm>
              <a:custGeom>
                <a:avLst/>
                <a:gdLst/>
                <a:ahLst/>
                <a:cxnLst/>
                <a:rect l="l" t="t" r="r" b="b"/>
                <a:pathLst>
                  <a:path w="48436" h="891" extrusionOk="0">
                    <a:moveTo>
                      <a:pt x="1" y="0"/>
                    </a:moveTo>
                    <a:lnTo>
                      <a:pt x="1" y="890"/>
                    </a:lnTo>
                    <a:lnTo>
                      <a:pt x="48436" y="890"/>
                    </a:lnTo>
                    <a:lnTo>
                      <a:pt x="48436"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2" name="Google Shape;6039;p42">
                <a:extLst>
                  <a:ext uri="{FF2B5EF4-FFF2-40B4-BE49-F238E27FC236}">
                    <a16:creationId xmlns:a16="http://schemas.microsoft.com/office/drawing/2014/main" id="{B8E517F5-E096-98AB-6B75-E5E330116C0D}"/>
                  </a:ext>
                </a:extLst>
              </p:cNvPr>
              <p:cNvSpPr/>
              <p:nvPr/>
            </p:nvSpPr>
            <p:spPr>
              <a:xfrm>
                <a:off x="5447975" y="4050400"/>
                <a:ext cx="1423175" cy="22275"/>
              </a:xfrm>
              <a:custGeom>
                <a:avLst/>
                <a:gdLst/>
                <a:ahLst/>
                <a:cxnLst/>
                <a:rect l="l" t="t" r="r" b="b"/>
                <a:pathLst>
                  <a:path w="56927" h="891" extrusionOk="0">
                    <a:moveTo>
                      <a:pt x="0" y="0"/>
                    </a:moveTo>
                    <a:lnTo>
                      <a:pt x="1484" y="890"/>
                    </a:lnTo>
                    <a:lnTo>
                      <a:pt x="55443" y="890"/>
                    </a:lnTo>
                    <a:lnTo>
                      <a:pt x="56926"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3" name="Google Shape;6040;p42">
                <a:extLst>
                  <a:ext uri="{FF2B5EF4-FFF2-40B4-BE49-F238E27FC236}">
                    <a16:creationId xmlns:a16="http://schemas.microsoft.com/office/drawing/2014/main" id="{3D593038-2586-12FF-8E81-4C0C233159C1}"/>
                  </a:ext>
                </a:extLst>
              </p:cNvPr>
              <p:cNvSpPr/>
              <p:nvPr/>
            </p:nvSpPr>
            <p:spPr>
              <a:xfrm>
                <a:off x="5554100" y="4456100"/>
                <a:ext cx="1210900" cy="22300"/>
              </a:xfrm>
              <a:custGeom>
                <a:avLst/>
                <a:gdLst/>
                <a:ahLst/>
                <a:cxnLst/>
                <a:rect l="l" t="t" r="r" b="b"/>
                <a:pathLst>
                  <a:path w="48436" h="892" extrusionOk="0">
                    <a:moveTo>
                      <a:pt x="1" y="1"/>
                    </a:moveTo>
                    <a:lnTo>
                      <a:pt x="1" y="891"/>
                    </a:lnTo>
                    <a:lnTo>
                      <a:pt x="48436" y="891"/>
                    </a:lnTo>
                    <a:lnTo>
                      <a:pt x="48436"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4" name="Google Shape;6041;p42">
                <a:extLst>
                  <a:ext uri="{FF2B5EF4-FFF2-40B4-BE49-F238E27FC236}">
                    <a16:creationId xmlns:a16="http://schemas.microsoft.com/office/drawing/2014/main" id="{8A131D87-8349-1F90-41E0-E5087D3912E3}"/>
                  </a:ext>
                </a:extLst>
              </p:cNvPr>
              <p:cNvSpPr/>
              <p:nvPr/>
            </p:nvSpPr>
            <p:spPr>
              <a:xfrm>
                <a:off x="5714450" y="3543675"/>
                <a:ext cx="890225" cy="22275"/>
              </a:xfrm>
              <a:custGeom>
                <a:avLst/>
                <a:gdLst/>
                <a:ahLst/>
                <a:cxnLst/>
                <a:rect l="l" t="t" r="r" b="b"/>
                <a:pathLst>
                  <a:path w="35609" h="891" extrusionOk="0">
                    <a:moveTo>
                      <a:pt x="1986" y="0"/>
                    </a:moveTo>
                    <a:cubicBezTo>
                      <a:pt x="1347" y="251"/>
                      <a:pt x="685" y="548"/>
                      <a:pt x="1" y="891"/>
                    </a:cubicBezTo>
                    <a:lnTo>
                      <a:pt x="35608" y="891"/>
                    </a:lnTo>
                    <a:cubicBezTo>
                      <a:pt x="34923" y="548"/>
                      <a:pt x="34261" y="251"/>
                      <a:pt x="3362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5" name="Google Shape;6042;p42">
                <a:extLst>
                  <a:ext uri="{FF2B5EF4-FFF2-40B4-BE49-F238E27FC236}">
                    <a16:creationId xmlns:a16="http://schemas.microsoft.com/office/drawing/2014/main" id="{69F8408C-90F8-5262-AF69-63B365542D32}"/>
                  </a:ext>
                </a:extLst>
              </p:cNvPr>
              <p:cNvSpPr/>
              <p:nvPr/>
            </p:nvSpPr>
            <p:spPr>
              <a:xfrm>
                <a:off x="5563800" y="3644675"/>
                <a:ext cx="1191500" cy="22850"/>
              </a:xfrm>
              <a:custGeom>
                <a:avLst/>
                <a:gdLst/>
                <a:ahLst/>
                <a:cxnLst/>
                <a:rect l="l" t="t" r="r" b="b"/>
                <a:pathLst>
                  <a:path w="47660" h="914" extrusionOk="0">
                    <a:moveTo>
                      <a:pt x="1073" y="0"/>
                    </a:moveTo>
                    <a:cubicBezTo>
                      <a:pt x="708" y="297"/>
                      <a:pt x="366" y="594"/>
                      <a:pt x="1" y="913"/>
                    </a:cubicBezTo>
                    <a:lnTo>
                      <a:pt x="47660" y="913"/>
                    </a:lnTo>
                    <a:cubicBezTo>
                      <a:pt x="47295" y="594"/>
                      <a:pt x="46952" y="297"/>
                      <a:pt x="4658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6" name="Google Shape;6043;p42">
                <a:extLst>
                  <a:ext uri="{FF2B5EF4-FFF2-40B4-BE49-F238E27FC236}">
                    <a16:creationId xmlns:a16="http://schemas.microsoft.com/office/drawing/2014/main" id="{8BDA76C8-74A6-BE18-2EF7-657F569DBB83}"/>
                  </a:ext>
                </a:extLst>
              </p:cNvPr>
              <p:cNvSpPr/>
              <p:nvPr/>
            </p:nvSpPr>
            <p:spPr>
              <a:xfrm>
                <a:off x="5353250" y="3948825"/>
                <a:ext cx="1612625" cy="22850"/>
              </a:xfrm>
              <a:custGeom>
                <a:avLst/>
                <a:gdLst/>
                <a:ahLst/>
                <a:cxnLst/>
                <a:rect l="l" t="t" r="r" b="b"/>
                <a:pathLst>
                  <a:path w="64505" h="914" extrusionOk="0">
                    <a:moveTo>
                      <a:pt x="365" y="0"/>
                    </a:moveTo>
                    <a:cubicBezTo>
                      <a:pt x="228" y="297"/>
                      <a:pt x="114" y="594"/>
                      <a:pt x="0" y="913"/>
                    </a:cubicBezTo>
                    <a:lnTo>
                      <a:pt x="64504" y="913"/>
                    </a:lnTo>
                    <a:cubicBezTo>
                      <a:pt x="64390" y="594"/>
                      <a:pt x="64276" y="297"/>
                      <a:pt x="6413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7" name="Google Shape;6044;p42">
                <a:extLst>
                  <a:ext uri="{FF2B5EF4-FFF2-40B4-BE49-F238E27FC236}">
                    <a16:creationId xmlns:a16="http://schemas.microsoft.com/office/drawing/2014/main" id="{CD4F7973-DC4A-2860-E8A9-8B51AA208308}"/>
                  </a:ext>
                </a:extLst>
              </p:cNvPr>
              <p:cNvSpPr/>
              <p:nvPr/>
            </p:nvSpPr>
            <p:spPr>
              <a:xfrm>
                <a:off x="5401750" y="3847825"/>
                <a:ext cx="1515625" cy="22275"/>
              </a:xfrm>
              <a:custGeom>
                <a:avLst/>
                <a:gdLst/>
                <a:ahLst/>
                <a:cxnLst/>
                <a:rect l="l" t="t" r="r" b="b"/>
                <a:pathLst>
                  <a:path w="60625" h="891" extrusionOk="0">
                    <a:moveTo>
                      <a:pt x="525" y="0"/>
                    </a:moveTo>
                    <a:cubicBezTo>
                      <a:pt x="343" y="297"/>
                      <a:pt x="183" y="594"/>
                      <a:pt x="0" y="890"/>
                    </a:cubicBezTo>
                    <a:lnTo>
                      <a:pt x="60624" y="890"/>
                    </a:lnTo>
                    <a:cubicBezTo>
                      <a:pt x="60442" y="594"/>
                      <a:pt x="60282" y="297"/>
                      <a:pt x="6009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8" name="Google Shape;6045;p42">
                <a:extLst>
                  <a:ext uri="{FF2B5EF4-FFF2-40B4-BE49-F238E27FC236}">
                    <a16:creationId xmlns:a16="http://schemas.microsoft.com/office/drawing/2014/main" id="{BDDDD3E3-13E5-191F-DA56-2A6B87B6B29F}"/>
                  </a:ext>
                </a:extLst>
              </p:cNvPr>
              <p:cNvSpPr/>
              <p:nvPr/>
            </p:nvSpPr>
            <p:spPr>
              <a:xfrm>
                <a:off x="5468500" y="3746250"/>
                <a:ext cx="1382100" cy="22275"/>
              </a:xfrm>
              <a:custGeom>
                <a:avLst/>
                <a:gdLst/>
                <a:ahLst/>
                <a:cxnLst/>
                <a:rect l="l" t="t" r="r" b="b"/>
                <a:pathLst>
                  <a:path w="55284" h="891" extrusionOk="0">
                    <a:moveTo>
                      <a:pt x="731" y="0"/>
                    </a:moveTo>
                    <a:cubicBezTo>
                      <a:pt x="503" y="297"/>
                      <a:pt x="252" y="594"/>
                      <a:pt x="1" y="891"/>
                    </a:cubicBezTo>
                    <a:lnTo>
                      <a:pt x="55284" y="891"/>
                    </a:lnTo>
                    <a:cubicBezTo>
                      <a:pt x="55033" y="594"/>
                      <a:pt x="54782" y="297"/>
                      <a:pt x="5455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9" name="Google Shape;6046;p42">
                <a:extLst>
                  <a:ext uri="{FF2B5EF4-FFF2-40B4-BE49-F238E27FC236}">
                    <a16:creationId xmlns:a16="http://schemas.microsoft.com/office/drawing/2014/main" id="{A053456C-0E34-38E6-F2BD-15F8A1F428ED}"/>
                  </a:ext>
                </a:extLst>
              </p:cNvPr>
              <p:cNvSpPr/>
              <p:nvPr/>
            </p:nvSpPr>
            <p:spPr>
              <a:xfrm>
                <a:off x="5542125" y="3568775"/>
                <a:ext cx="1232575" cy="980950"/>
              </a:xfrm>
              <a:custGeom>
                <a:avLst/>
                <a:gdLst/>
                <a:ahLst/>
                <a:cxnLst/>
                <a:rect l="l" t="t" r="r" b="b"/>
                <a:pathLst>
                  <a:path w="49303" h="39238" extrusionOk="0">
                    <a:moveTo>
                      <a:pt x="42706" y="1"/>
                    </a:moveTo>
                    <a:cubicBezTo>
                      <a:pt x="34170" y="2991"/>
                      <a:pt x="28715" y="8104"/>
                      <a:pt x="28715" y="8104"/>
                    </a:cubicBezTo>
                    <a:cubicBezTo>
                      <a:pt x="27254" y="7571"/>
                      <a:pt x="25861" y="7394"/>
                      <a:pt x="24654" y="7394"/>
                    </a:cubicBezTo>
                    <a:cubicBezTo>
                      <a:pt x="22240" y="7394"/>
                      <a:pt x="20566" y="8104"/>
                      <a:pt x="20566" y="8104"/>
                    </a:cubicBezTo>
                    <a:cubicBezTo>
                      <a:pt x="20566" y="8104"/>
                      <a:pt x="15156" y="3014"/>
                      <a:pt x="6642" y="24"/>
                    </a:cubicBezTo>
                    <a:cubicBezTo>
                      <a:pt x="4497" y="1119"/>
                      <a:pt x="2214" y="2626"/>
                      <a:pt x="0" y="4726"/>
                    </a:cubicBezTo>
                    <a:lnTo>
                      <a:pt x="4839" y="24583"/>
                    </a:lnTo>
                    <a:lnTo>
                      <a:pt x="6574" y="25542"/>
                    </a:lnTo>
                    <a:cubicBezTo>
                      <a:pt x="6186" y="26295"/>
                      <a:pt x="5798" y="27300"/>
                      <a:pt x="5684" y="28121"/>
                    </a:cubicBezTo>
                    <a:cubicBezTo>
                      <a:pt x="5684" y="28121"/>
                      <a:pt x="4223" y="28555"/>
                      <a:pt x="480" y="29559"/>
                    </a:cubicBezTo>
                    <a:lnTo>
                      <a:pt x="480" y="39237"/>
                    </a:lnTo>
                    <a:cubicBezTo>
                      <a:pt x="3059" y="38073"/>
                      <a:pt x="6003" y="36247"/>
                      <a:pt x="9313" y="33554"/>
                    </a:cubicBezTo>
                    <a:cubicBezTo>
                      <a:pt x="9313" y="33554"/>
                      <a:pt x="10101" y="33721"/>
                      <a:pt x="10776" y="33721"/>
                    </a:cubicBezTo>
                    <a:cubicBezTo>
                      <a:pt x="10929" y="33721"/>
                      <a:pt x="11077" y="33712"/>
                      <a:pt x="11208" y="33691"/>
                    </a:cubicBezTo>
                    <a:cubicBezTo>
                      <a:pt x="13559" y="33303"/>
                      <a:pt x="16047" y="32047"/>
                      <a:pt x="16708" y="31751"/>
                    </a:cubicBezTo>
                    <a:cubicBezTo>
                      <a:pt x="16891" y="31659"/>
                      <a:pt x="17051" y="31545"/>
                      <a:pt x="17188" y="31431"/>
                    </a:cubicBezTo>
                    <a:lnTo>
                      <a:pt x="20566" y="33303"/>
                    </a:lnTo>
                    <a:cubicBezTo>
                      <a:pt x="20566" y="33303"/>
                      <a:pt x="22148" y="32542"/>
                      <a:pt x="24563" y="32542"/>
                    </a:cubicBezTo>
                    <a:cubicBezTo>
                      <a:pt x="25770" y="32542"/>
                      <a:pt x="27185" y="32732"/>
                      <a:pt x="28715" y="33303"/>
                    </a:cubicBezTo>
                    <a:lnTo>
                      <a:pt x="32161" y="31408"/>
                    </a:lnTo>
                    <a:cubicBezTo>
                      <a:pt x="32298" y="31522"/>
                      <a:pt x="32481" y="31659"/>
                      <a:pt x="32686" y="31751"/>
                    </a:cubicBezTo>
                    <a:cubicBezTo>
                      <a:pt x="33348" y="32047"/>
                      <a:pt x="35813" y="33303"/>
                      <a:pt x="38164" y="33691"/>
                    </a:cubicBezTo>
                    <a:cubicBezTo>
                      <a:pt x="38299" y="33712"/>
                      <a:pt x="38450" y="33721"/>
                      <a:pt x="38607" y="33721"/>
                    </a:cubicBezTo>
                    <a:cubicBezTo>
                      <a:pt x="39294" y="33721"/>
                      <a:pt x="40082" y="33554"/>
                      <a:pt x="40082" y="33554"/>
                    </a:cubicBezTo>
                    <a:cubicBezTo>
                      <a:pt x="43391" y="36247"/>
                      <a:pt x="46336" y="38073"/>
                      <a:pt x="48915" y="39237"/>
                    </a:cubicBezTo>
                    <a:lnTo>
                      <a:pt x="48915" y="29559"/>
                    </a:lnTo>
                    <a:cubicBezTo>
                      <a:pt x="45149" y="28555"/>
                      <a:pt x="43688" y="28121"/>
                      <a:pt x="43688" y="28121"/>
                    </a:cubicBezTo>
                    <a:cubicBezTo>
                      <a:pt x="43597" y="27300"/>
                      <a:pt x="43186" y="26295"/>
                      <a:pt x="42798" y="25542"/>
                    </a:cubicBezTo>
                    <a:cubicBezTo>
                      <a:pt x="42798" y="25542"/>
                      <a:pt x="42729" y="25565"/>
                      <a:pt x="42592" y="25611"/>
                    </a:cubicBezTo>
                    <a:lnTo>
                      <a:pt x="44441" y="24583"/>
                    </a:lnTo>
                    <a:lnTo>
                      <a:pt x="49303" y="4657"/>
                    </a:lnTo>
                    <a:cubicBezTo>
                      <a:pt x="47112" y="2580"/>
                      <a:pt x="44829" y="1073"/>
                      <a:pt x="42706" y="1"/>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0" name="Google Shape;6047;p42">
                <a:extLst>
                  <a:ext uri="{FF2B5EF4-FFF2-40B4-BE49-F238E27FC236}">
                    <a16:creationId xmlns:a16="http://schemas.microsoft.com/office/drawing/2014/main" id="{D48E99EA-65B9-0781-DA91-BCE20CE181E5}"/>
                  </a:ext>
                </a:extLst>
              </p:cNvPr>
              <p:cNvSpPr/>
              <p:nvPr/>
            </p:nvSpPr>
            <p:spPr>
              <a:xfrm>
                <a:off x="5345825" y="3933975"/>
                <a:ext cx="299025" cy="219150"/>
              </a:xfrm>
              <a:custGeom>
                <a:avLst/>
                <a:gdLst/>
                <a:ahLst/>
                <a:cxnLst/>
                <a:rect l="l" t="t" r="r" b="b"/>
                <a:pathLst>
                  <a:path w="11961" h="8766" extrusionOk="0">
                    <a:moveTo>
                      <a:pt x="936" y="1"/>
                    </a:moveTo>
                    <a:cubicBezTo>
                      <a:pt x="617" y="708"/>
                      <a:pt x="297" y="1416"/>
                      <a:pt x="0" y="2169"/>
                    </a:cubicBezTo>
                    <a:lnTo>
                      <a:pt x="10957" y="8766"/>
                    </a:lnTo>
                    <a:lnTo>
                      <a:pt x="11961" y="6917"/>
                    </a:lnTo>
                    <a:lnTo>
                      <a:pt x="936" y="1"/>
                    </a:ln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1" name="Google Shape;6048;p42">
                <a:extLst>
                  <a:ext uri="{FF2B5EF4-FFF2-40B4-BE49-F238E27FC236}">
                    <a16:creationId xmlns:a16="http://schemas.microsoft.com/office/drawing/2014/main" id="{2772788C-69BD-DF15-0F45-03BCE58116DD}"/>
                  </a:ext>
                </a:extLst>
              </p:cNvPr>
              <p:cNvSpPr/>
              <p:nvPr/>
            </p:nvSpPr>
            <p:spPr>
              <a:xfrm>
                <a:off x="6056250" y="3787925"/>
                <a:ext cx="203750" cy="57625"/>
              </a:xfrm>
              <a:custGeom>
                <a:avLst/>
                <a:gdLst/>
                <a:ahLst/>
                <a:cxnLst/>
                <a:rect l="l" t="t" r="r" b="b"/>
                <a:pathLst>
                  <a:path w="8150" h="2305" extrusionOk="0">
                    <a:moveTo>
                      <a:pt x="4158" y="0"/>
                    </a:moveTo>
                    <a:cubicBezTo>
                      <a:pt x="2275" y="0"/>
                      <a:pt x="847" y="366"/>
                      <a:pt x="1" y="662"/>
                    </a:cubicBezTo>
                    <a:lnTo>
                      <a:pt x="1" y="2282"/>
                    </a:lnTo>
                    <a:cubicBezTo>
                      <a:pt x="1364" y="1980"/>
                      <a:pt x="2704" y="1873"/>
                      <a:pt x="3917" y="1873"/>
                    </a:cubicBezTo>
                    <a:cubicBezTo>
                      <a:pt x="5732" y="1873"/>
                      <a:pt x="7260" y="2113"/>
                      <a:pt x="8150" y="2305"/>
                    </a:cubicBezTo>
                    <a:lnTo>
                      <a:pt x="8150" y="525"/>
                    </a:lnTo>
                    <a:cubicBezTo>
                      <a:pt x="6665" y="140"/>
                      <a:pt x="5324" y="0"/>
                      <a:pt x="415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2" name="Google Shape;6049;p42">
                <a:extLst>
                  <a:ext uri="{FF2B5EF4-FFF2-40B4-BE49-F238E27FC236}">
                    <a16:creationId xmlns:a16="http://schemas.microsoft.com/office/drawing/2014/main" id="{CDCF8423-5B4E-D28B-0127-1F0167D49143}"/>
                  </a:ext>
                </a:extLst>
              </p:cNvPr>
              <p:cNvSpPr/>
              <p:nvPr/>
            </p:nvSpPr>
            <p:spPr>
              <a:xfrm>
                <a:off x="6056250" y="4243400"/>
                <a:ext cx="203750" cy="57525"/>
              </a:xfrm>
              <a:custGeom>
                <a:avLst/>
                <a:gdLst/>
                <a:ahLst/>
                <a:cxnLst/>
                <a:rect l="l" t="t" r="r" b="b"/>
                <a:pathLst>
                  <a:path w="8150" h="2301" extrusionOk="0">
                    <a:moveTo>
                      <a:pt x="4117" y="1"/>
                    </a:moveTo>
                    <a:cubicBezTo>
                      <a:pt x="2254" y="1"/>
                      <a:pt x="840" y="363"/>
                      <a:pt x="1" y="657"/>
                    </a:cubicBezTo>
                    <a:lnTo>
                      <a:pt x="1" y="2301"/>
                    </a:lnTo>
                    <a:cubicBezTo>
                      <a:pt x="1366" y="1989"/>
                      <a:pt x="2709" y="1880"/>
                      <a:pt x="3923" y="1880"/>
                    </a:cubicBezTo>
                    <a:cubicBezTo>
                      <a:pt x="5735" y="1880"/>
                      <a:pt x="7261" y="2123"/>
                      <a:pt x="8150" y="2301"/>
                    </a:cubicBezTo>
                    <a:lnTo>
                      <a:pt x="8150" y="543"/>
                    </a:lnTo>
                    <a:cubicBezTo>
                      <a:pt x="6648" y="145"/>
                      <a:pt x="5293" y="1"/>
                      <a:pt x="411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3" name="Google Shape;6050;p42">
                <a:extLst>
                  <a:ext uri="{FF2B5EF4-FFF2-40B4-BE49-F238E27FC236}">
                    <a16:creationId xmlns:a16="http://schemas.microsoft.com/office/drawing/2014/main" id="{2CEE86E2-49C9-2254-BA25-E0EF3E1E4591}"/>
                  </a:ext>
                </a:extLst>
              </p:cNvPr>
              <p:cNvSpPr/>
              <p:nvPr/>
            </p:nvSpPr>
            <p:spPr>
              <a:xfrm>
                <a:off x="6675400" y="3933975"/>
                <a:ext cx="298450" cy="219150"/>
              </a:xfrm>
              <a:custGeom>
                <a:avLst/>
                <a:gdLst/>
                <a:ahLst/>
                <a:cxnLst/>
                <a:rect l="l" t="t" r="r" b="b"/>
                <a:pathLst>
                  <a:path w="11938" h="8766" extrusionOk="0">
                    <a:moveTo>
                      <a:pt x="11002" y="1"/>
                    </a:moveTo>
                    <a:lnTo>
                      <a:pt x="0" y="6917"/>
                    </a:lnTo>
                    <a:lnTo>
                      <a:pt x="982" y="8766"/>
                    </a:lnTo>
                    <a:lnTo>
                      <a:pt x="11938" y="2169"/>
                    </a:lnTo>
                    <a:cubicBezTo>
                      <a:pt x="11641" y="1416"/>
                      <a:pt x="11322" y="708"/>
                      <a:pt x="11002" y="1"/>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4" name="Google Shape;6051;p42">
                <a:extLst>
                  <a:ext uri="{FF2B5EF4-FFF2-40B4-BE49-F238E27FC236}">
                    <a16:creationId xmlns:a16="http://schemas.microsoft.com/office/drawing/2014/main" id="{56E03947-4486-61A5-2A8A-454FCBB878E2}"/>
                  </a:ext>
                </a:extLst>
              </p:cNvPr>
              <p:cNvSpPr/>
              <p:nvPr/>
            </p:nvSpPr>
            <p:spPr>
              <a:xfrm>
                <a:off x="5893000" y="3438100"/>
                <a:ext cx="266575" cy="209125"/>
              </a:xfrm>
              <a:custGeom>
                <a:avLst/>
                <a:gdLst/>
                <a:ahLst/>
                <a:cxnLst/>
                <a:rect l="l" t="t" r="r" b="b"/>
                <a:pathLst>
                  <a:path w="10663" h="8365" extrusionOk="0">
                    <a:moveTo>
                      <a:pt x="3838" y="1"/>
                    </a:moveTo>
                    <a:cubicBezTo>
                      <a:pt x="3838" y="1"/>
                      <a:pt x="1669" y="594"/>
                      <a:pt x="802" y="1484"/>
                    </a:cubicBezTo>
                    <a:cubicBezTo>
                      <a:pt x="1" y="2307"/>
                      <a:pt x="4230" y="8365"/>
                      <a:pt x="6362" y="8365"/>
                    </a:cubicBezTo>
                    <a:cubicBezTo>
                      <a:pt x="6478" y="8365"/>
                      <a:pt x="6588" y="8347"/>
                      <a:pt x="6691" y="8309"/>
                    </a:cubicBezTo>
                    <a:cubicBezTo>
                      <a:pt x="8676" y="7602"/>
                      <a:pt x="10662" y="5524"/>
                      <a:pt x="10662" y="5524"/>
                    </a:cubicBezTo>
                    <a:lnTo>
                      <a:pt x="10662" y="5524"/>
                    </a:lnTo>
                    <a:cubicBezTo>
                      <a:pt x="10662" y="5524"/>
                      <a:pt x="10599" y="5527"/>
                      <a:pt x="10483" y="5527"/>
                    </a:cubicBezTo>
                    <a:cubicBezTo>
                      <a:pt x="9814" y="5527"/>
                      <a:pt x="7384" y="5428"/>
                      <a:pt x="5070" y="4086"/>
                    </a:cubicBezTo>
                    <a:cubicBezTo>
                      <a:pt x="3860" y="3356"/>
                      <a:pt x="3838" y="1"/>
                      <a:pt x="3838" y="1"/>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5" name="Google Shape;6052;p42">
                <a:extLst>
                  <a:ext uri="{FF2B5EF4-FFF2-40B4-BE49-F238E27FC236}">
                    <a16:creationId xmlns:a16="http://schemas.microsoft.com/office/drawing/2014/main" id="{8C122C9F-79F4-4B1A-4A12-12BCFA4B6370}"/>
                  </a:ext>
                </a:extLst>
              </p:cNvPr>
              <p:cNvSpPr/>
              <p:nvPr/>
            </p:nvSpPr>
            <p:spPr>
              <a:xfrm>
                <a:off x="6159550" y="3438100"/>
                <a:ext cx="266550" cy="209125"/>
              </a:xfrm>
              <a:custGeom>
                <a:avLst/>
                <a:gdLst/>
                <a:ahLst/>
                <a:cxnLst/>
                <a:rect l="l" t="t" r="r" b="b"/>
                <a:pathLst>
                  <a:path w="10662" h="8365" extrusionOk="0">
                    <a:moveTo>
                      <a:pt x="6802" y="1"/>
                    </a:moveTo>
                    <a:cubicBezTo>
                      <a:pt x="6802" y="1"/>
                      <a:pt x="6802" y="3356"/>
                      <a:pt x="5570" y="4086"/>
                    </a:cubicBezTo>
                    <a:cubicBezTo>
                      <a:pt x="3275" y="5428"/>
                      <a:pt x="848" y="5527"/>
                      <a:pt x="180" y="5527"/>
                    </a:cubicBezTo>
                    <a:cubicBezTo>
                      <a:pt x="63" y="5527"/>
                      <a:pt x="0" y="5524"/>
                      <a:pt x="0" y="5524"/>
                    </a:cubicBezTo>
                    <a:lnTo>
                      <a:pt x="0" y="5524"/>
                    </a:lnTo>
                    <a:cubicBezTo>
                      <a:pt x="0" y="5524"/>
                      <a:pt x="1986" y="7602"/>
                      <a:pt x="3972" y="8309"/>
                    </a:cubicBezTo>
                    <a:cubicBezTo>
                      <a:pt x="4074" y="8347"/>
                      <a:pt x="4184" y="8365"/>
                      <a:pt x="4300" y="8365"/>
                    </a:cubicBezTo>
                    <a:cubicBezTo>
                      <a:pt x="6433" y="8365"/>
                      <a:pt x="10662" y="2307"/>
                      <a:pt x="9861" y="1484"/>
                    </a:cubicBezTo>
                    <a:cubicBezTo>
                      <a:pt x="8993" y="594"/>
                      <a:pt x="6802" y="1"/>
                      <a:pt x="6802" y="1"/>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6" name="Google Shape;6053;p42">
                <a:extLst>
                  <a:ext uri="{FF2B5EF4-FFF2-40B4-BE49-F238E27FC236}">
                    <a16:creationId xmlns:a16="http://schemas.microsoft.com/office/drawing/2014/main" id="{55523587-9C82-22EA-8C04-5100B314779B}"/>
                  </a:ext>
                </a:extLst>
              </p:cNvPr>
              <p:cNvSpPr/>
              <p:nvPr/>
            </p:nvSpPr>
            <p:spPr>
              <a:xfrm>
                <a:off x="5988925" y="3356500"/>
                <a:ext cx="342400" cy="219725"/>
              </a:xfrm>
              <a:custGeom>
                <a:avLst/>
                <a:gdLst/>
                <a:ahLst/>
                <a:cxnLst/>
                <a:rect l="l" t="t" r="r" b="b"/>
                <a:pathLst>
                  <a:path w="13696" h="8789" extrusionOk="0">
                    <a:moveTo>
                      <a:pt x="1" y="1"/>
                    </a:moveTo>
                    <a:lnTo>
                      <a:pt x="1" y="7054"/>
                    </a:lnTo>
                    <a:cubicBezTo>
                      <a:pt x="1" y="7054"/>
                      <a:pt x="2496" y="8788"/>
                      <a:pt x="6554" y="8788"/>
                    </a:cubicBezTo>
                    <a:cubicBezTo>
                      <a:pt x="8583" y="8788"/>
                      <a:pt x="11002" y="8355"/>
                      <a:pt x="13696" y="7054"/>
                    </a:cubicBezTo>
                    <a:lnTo>
                      <a:pt x="13696" y="1"/>
                    </a:lnTo>
                    <a:close/>
                  </a:path>
                </a:pathLst>
              </a:custGeom>
              <a:solidFill>
                <a:srgbClr val="F5D4B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7" name="Google Shape;6054;p42">
                <a:extLst>
                  <a:ext uri="{FF2B5EF4-FFF2-40B4-BE49-F238E27FC236}">
                    <a16:creationId xmlns:a16="http://schemas.microsoft.com/office/drawing/2014/main" id="{17E71E14-EBEC-9626-B609-C2471CEEB5F7}"/>
                  </a:ext>
                </a:extLst>
              </p:cNvPr>
              <p:cNvSpPr/>
              <p:nvPr/>
            </p:nvSpPr>
            <p:spPr>
              <a:xfrm>
                <a:off x="5605450" y="2326375"/>
                <a:ext cx="1109350" cy="1149975"/>
              </a:xfrm>
              <a:custGeom>
                <a:avLst/>
                <a:gdLst/>
                <a:ahLst/>
                <a:cxnLst/>
                <a:rect l="l" t="t" r="r" b="b"/>
                <a:pathLst>
                  <a:path w="44374" h="45999" extrusionOk="0">
                    <a:moveTo>
                      <a:pt x="22187" y="0"/>
                    </a:moveTo>
                    <a:cubicBezTo>
                      <a:pt x="11094" y="0"/>
                      <a:pt x="1" y="3282"/>
                      <a:pt x="1" y="9844"/>
                    </a:cubicBezTo>
                    <a:lnTo>
                      <a:pt x="1" y="28560"/>
                    </a:lnTo>
                    <a:cubicBezTo>
                      <a:pt x="1" y="34723"/>
                      <a:pt x="7807" y="45999"/>
                      <a:pt x="22187" y="45999"/>
                    </a:cubicBezTo>
                    <a:cubicBezTo>
                      <a:pt x="36567" y="45999"/>
                      <a:pt x="44373" y="34723"/>
                      <a:pt x="44373" y="28560"/>
                    </a:cubicBezTo>
                    <a:lnTo>
                      <a:pt x="44373" y="9844"/>
                    </a:lnTo>
                    <a:cubicBezTo>
                      <a:pt x="44373" y="3282"/>
                      <a:pt x="33280" y="0"/>
                      <a:pt x="22187" y="0"/>
                    </a:cubicBezTo>
                    <a:close/>
                  </a:path>
                </a:pathLst>
              </a:custGeom>
              <a:solidFill>
                <a:srgbClr val="F5D4B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8" name="Google Shape;6055;p42">
                <a:extLst>
                  <a:ext uri="{FF2B5EF4-FFF2-40B4-BE49-F238E27FC236}">
                    <a16:creationId xmlns:a16="http://schemas.microsoft.com/office/drawing/2014/main" id="{3DB5B77D-7507-A876-407F-A5576C09A686}"/>
                  </a:ext>
                </a:extLst>
              </p:cNvPr>
              <p:cNvSpPr/>
              <p:nvPr/>
            </p:nvSpPr>
            <p:spPr>
              <a:xfrm>
                <a:off x="5605450" y="2999300"/>
                <a:ext cx="1109350" cy="477050"/>
              </a:xfrm>
              <a:custGeom>
                <a:avLst/>
                <a:gdLst/>
                <a:ahLst/>
                <a:cxnLst/>
                <a:rect l="l" t="t" r="r" b="b"/>
                <a:pathLst>
                  <a:path w="44374" h="19082" extrusionOk="0">
                    <a:moveTo>
                      <a:pt x="1" y="0"/>
                    </a:moveTo>
                    <a:lnTo>
                      <a:pt x="1" y="1643"/>
                    </a:lnTo>
                    <a:cubicBezTo>
                      <a:pt x="1" y="7806"/>
                      <a:pt x="7807" y="19082"/>
                      <a:pt x="22187" y="19082"/>
                    </a:cubicBezTo>
                    <a:cubicBezTo>
                      <a:pt x="36567" y="19082"/>
                      <a:pt x="44373" y="7806"/>
                      <a:pt x="44373" y="1643"/>
                    </a:cubicBezTo>
                    <a:lnTo>
                      <a:pt x="44373" y="0"/>
                    </a:lnTo>
                    <a:cubicBezTo>
                      <a:pt x="44373" y="6140"/>
                      <a:pt x="36567" y="17439"/>
                      <a:pt x="22187" y="17439"/>
                    </a:cubicBezTo>
                    <a:cubicBezTo>
                      <a:pt x="7807" y="17439"/>
                      <a:pt x="1" y="6140"/>
                      <a:pt x="1" y="0"/>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9" name="Google Shape;6056;p42">
                <a:extLst>
                  <a:ext uri="{FF2B5EF4-FFF2-40B4-BE49-F238E27FC236}">
                    <a16:creationId xmlns:a16="http://schemas.microsoft.com/office/drawing/2014/main" id="{F439634D-C021-7FD5-20C5-BF98392D507C}"/>
                  </a:ext>
                </a:extLst>
              </p:cNvPr>
              <p:cNvSpPr/>
              <p:nvPr/>
            </p:nvSpPr>
            <p:spPr>
              <a:xfrm>
                <a:off x="5605450" y="2326375"/>
                <a:ext cx="1109350" cy="450725"/>
              </a:xfrm>
              <a:custGeom>
                <a:avLst/>
                <a:gdLst/>
                <a:ahLst/>
                <a:cxnLst/>
                <a:rect l="l" t="t" r="r" b="b"/>
                <a:pathLst>
                  <a:path w="44374" h="18029" extrusionOk="0">
                    <a:moveTo>
                      <a:pt x="22187" y="0"/>
                    </a:moveTo>
                    <a:cubicBezTo>
                      <a:pt x="11094" y="0"/>
                      <a:pt x="1" y="3282"/>
                      <a:pt x="1" y="9844"/>
                    </a:cubicBezTo>
                    <a:lnTo>
                      <a:pt x="1" y="17810"/>
                    </a:lnTo>
                    <a:cubicBezTo>
                      <a:pt x="1" y="17810"/>
                      <a:pt x="338" y="17838"/>
                      <a:pt x="905" y="17838"/>
                    </a:cubicBezTo>
                    <a:cubicBezTo>
                      <a:pt x="3699" y="17838"/>
                      <a:pt x="12087" y="17145"/>
                      <a:pt x="13491" y="8931"/>
                    </a:cubicBezTo>
                    <a:cubicBezTo>
                      <a:pt x="13491" y="8931"/>
                      <a:pt x="17221" y="12935"/>
                      <a:pt x="22096" y="12935"/>
                    </a:cubicBezTo>
                    <a:cubicBezTo>
                      <a:pt x="23189" y="12935"/>
                      <a:pt x="24340" y="12734"/>
                      <a:pt x="25520" y="12240"/>
                    </a:cubicBezTo>
                    <a:cubicBezTo>
                      <a:pt x="25520" y="12240"/>
                      <a:pt x="23990" y="11784"/>
                      <a:pt x="23579" y="8360"/>
                    </a:cubicBezTo>
                    <a:lnTo>
                      <a:pt x="23579" y="8360"/>
                    </a:lnTo>
                    <a:cubicBezTo>
                      <a:pt x="23580" y="8360"/>
                      <a:pt x="24564" y="9905"/>
                      <a:pt x="27083" y="9905"/>
                    </a:cubicBezTo>
                    <a:cubicBezTo>
                      <a:pt x="27819" y="9905"/>
                      <a:pt x="28685" y="9773"/>
                      <a:pt x="29697" y="9433"/>
                    </a:cubicBezTo>
                    <a:cubicBezTo>
                      <a:pt x="29697" y="9433"/>
                      <a:pt x="33696" y="18029"/>
                      <a:pt x="42031" y="18029"/>
                    </a:cubicBezTo>
                    <a:cubicBezTo>
                      <a:pt x="42777" y="18029"/>
                      <a:pt x="43558" y="17960"/>
                      <a:pt x="44373" y="17810"/>
                    </a:cubicBezTo>
                    <a:lnTo>
                      <a:pt x="44373" y="9844"/>
                    </a:lnTo>
                    <a:cubicBezTo>
                      <a:pt x="44373" y="3282"/>
                      <a:pt x="33280" y="0"/>
                      <a:pt x="22187" y="0"/>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0" name="Google Shape;6057;p42">
                <a:extLst>
                  <a:ext uri="{FF2B5EF4-FFF2-40B4-BE49-F238E27FC236}">
                    <a16:creationId xmlns:a16="http://schemas.microsoft.com/office/drawing/2014/main" id="{0A97A758-D689-3F70-65F6-2B2D67525BED}"/>
                  </a:ext>
                </a:extLst>
              </p:cNvPr>
              <p:cNvSpPr/>
              <p:nvPr/>
            </p:nvSpPr>
            <p:spPr>
              <a:xfrm>
                <a:off x="5325850" y="2031000"/>
                <a:ext cx="1730750" cy="1050475"/>
              </a:xfrm>
              <a:custGeom>
                <a:avLst/>
                <a:gdLst/>
                <a:ahLst/>
                <a:cxnLst/>
                <a:rect l="l" t="t" r="r" b="b"/>
                <a:pathLst>
                  <a:path w="69230" h="42019" extrusionOk="0">
                    <a:moveTo>
                      <a:pt x="31393" y="0"/>
                    </a:moveTo>
                    <a:cubicBezTo>
                      <a:pt x="28218" y="0"/>
                      <a:pt x="25849" y="742"/>
                      <a:pt x="24675" y="1892"/>
                    </a:cubicBezTo>
                    <a:cubicBezTo>
                      <a:pt x="21365" y="5133"/>
                      <a:pt x="20269" y="8352"/>
                      <a:pt x="20269" y="8352"/>
                    </a:cubicBezTo>
                    <a:cubicBezTo>
                      <a:pt x="20269" y="8352"/>
                      <a:pt x="17324" y="6615"/>
                      <a:pt x="14291" y="6615"/>
                    </a:cubicBezTo>
                    <a:cubicBezTo>
                      <a:pt x="13391" y="6615"/>
                      <a:pt x="12483" y="6768"/>
                      <a:pt x="11641" y="7165"/>
                    </a:cubicBezTo>
                    <a:cubicBezTo>
                      <a:pt x="7944" y="8899"/>
                      <a:pt x="1" y="22549"/>
                      <a:pt x="868" y="28461"/>
                    </a:cubicBezTo>
                    <a:cubicBezTo>
                      <a:pt x="1735" y="34350"/>
                      <a:pt x="5091" y="39440"/>
                      <a:pt x="11345" y="42019"/>
                    </a:cubicBezTo>
                    <a:lnTo>
                      <a:pt x="10843" y="29716"/>
                    </a:lnTo>
                    <a:cubicBezTo>
                      <a:pt x="10843" y="29716"/>
                      <a:pt x="22095" y="29031"/>
                      <a:pt x="23648" y="17527"/>
                    </a:cubicBezTo>
                    <a:cubicBezTo>
                      <a:pt x="23648" y="17527"/>
                      <a:pt x="29000" y="22989"/>
                      <a:pt x="34221" y="22989"/>
                    </a:cubicBezTo>
                    <a:cubicBezTo>
                      <a:pt x="34326" y="22989"/>
                      <a:pt x="34431" y="22987"/>
                      <a:pt x="34535" y="22983"/>
                    </a:cubicBezTo>
                    <a:cubicBezTo>
                      <a:pt x="34535" y="22983"/>
                      <a:pt x="32504" y="20586"/>
                      <a:pt x="32641" y="16523"/>
                    </a:cubicBezTo>
                    <a:lnTo>
                      <a:pt x="32641" y="16523"/>
                    </a:lnTo>
                    <a:cubicBezTo>
                      <a:pt x="32641" y="16523"/>
                      <a:pt x="34695" y="20107"/>
                      <a:pt x="38438" y="20266"/>
                    </a:cubicBezTo>
                    <a:cubicBezTo>
                      <a:pt x="38438" y="20266"/>
                      <a:pt x="37183" y="17527"/>
                      <a:pt x="37662" y="15039"/>
                    </a:cubicBezTo>
                    <a:lnTo>
                      <a:pt x="37662" y="15039"/>
                    </a:lnTo>
                    <a:cubicBezTo>
                      <a:pt x="37663" y="15040"/>
                      <a:pt x="46154" y="28917"/>
                      <a:pt x="55557" y="29625"/>
                    </a:cubicBezTo>
                    <a:lnTo>
                      <a:pt x="55443" y="41745"/>
                    </a:lnTo>
                    <a:cubicBezTo>
                      <a:pt x="55443" y="41745"/>
                      <a:pt x="59734" y="40809"/>
                      <a:pt x="63637" y="34372"/>
                    </a:cubicBezTo>
                    <a:cubicBezTo>
                      <a:pt x="66377" y="29853"/>
                      <a:pt x="69230" y="20906"/>
                      <a:pt x="54119" y="9151"/>
                    </a:cubicBezTo>
                    <a:cubicBezTo>
                      <a:pt x="45434" y="2402"/>
                      <a:pt x="37107" y="0"/>
                      <a:pt x="31393"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1" name="Google Shape;6058;p42">
                <a:extLst>
                  <a:ext uri="{FF2B5EF4-FFF2-40B4-BE49-F238E27FC236}">
                    <a16:creationId xmlns:a16="http://schemas.microsoft.com/office/drawing/2014/main" id="{0E4D8CEB-D6B5-B353-BAFC-FAE961A7DCDC}"/>
                  </a:ext>
                </a:extLst>
              </p:cNvPr>
              <p:cNvSpPr/>
              <p:nvPr/>
            </p:nvSpPr>
            <p:spPr>
              <a:xfrm>
                <a:off x="5423425" y="2410975"/>
                <a:ext cx="427425" cy="285800"/>
              </a:xfrm>
              <a:custGeom>
                <a:avLst/>
                <a:gdLst/>
                <a:ahLst/>
                <a:cxnLst/>
                <a:rect l="l" t="t" r="r" b="b"/>
                <a:pathLst>
                  <a:path w="17097" h="11432" extrusionOk="0">
                    <a:moveTo>
                      <a:pt x="17097" y="0"/>
                    </a:moveTo>
                    <a:lnTo>
                      <a:pt x="17097" y="0"/>
                    </a:lnTo>
                    <a:cubicBezTo>
                      <a:pt x="16754" y="868"/>
                      <a:pt x="16435" y="1712"/>
                      <a:pt x="15978" y="2511"/>
                    </a:cubicBezTo>
                    <a:cubicBezTo>
                      <a:pt x="15568" y="3333"/>
                      <a:pt x="15043" y="4086"/>
                      <a:pt x="14472" y="4794"/>
                    </a:cubicBezTo>
                    <a:cubicBezTo>
                      <a:pt x="13353" y="6209"/>
                      <a:pt x="11961" y="7441"/>
                      <a:pt x="10409" y="8377"/>
                    </a:cubicBezTo>
                    <a:cubicBezTo>
                      <a:pt x="8880" y="9359"/>
                      <a:pt x="7168" y="10021"/>
                      <a:pt x="5410" y="10523"/>
                    </a:cubicBezTo>
                    <a:cubicBezTo>
                      <a:pt x="4543" y="10774"/>
                      <a:pt x="3630" y="10979"/>
                      <a:pt x="2740" y="11139"/>
                    </a:cubicBezTo>
                    <a:cubicBezTo>
                      <a:pt x="1827" y="11276"/>
                      <a:pt x="914" y="11390"/>
                      <a:pt x="1" y="11413"/>
                    </a:cubicBezTo>
                    <a:cubicBezTo>
                      <a:pt x="255" y="11425"/>
                      <a:pt x="510" y="11432"/>
                      <a:pt x="765" y="11432"/>
                    </a:cubicBezTo>
                    <a:cubicBezTo>
                      <a:pt x="2358" y="11432"/>
                      <a:pt x="3944" y="11193"/>
                      <a:pt x="5479" y="10819"/>
                    </a:cubicBezTo>
                    <a:cubicBezTo>
                      <a:pt x="7282" y="10363"/>
                      <a:pt x="9017" y="9655"/>
                      <a:pt x="10614" y="8697"/>
                    </a:cubicBezTo>
                    <a:cubicBezTo>
                      <a:pt x="12189" y="7715"/>
                      <a:pt x="13605" y="6460"/>
                      <a:pt x="14723" y="4976"/>
                    </a:cubicBezTo>
                    <a:cubicBezTo>
                      <a:pt x="15819" y="3493"/>
                      <a:pt x="16617" y="1781"/>
                      <a:pt x="17097" y="0"/>
                    </a:cubicBezTo>
                    <a:close/>
                  </a:path>
                </a:pathLst>
              </a:custGeom>
              <a:solidFill>
                <a:srgbClr val="E8C0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2" name="Google Shape;6059;p42">
                <a:extLst>
                  <a:ext uri="{FF2B5EF4-FFF2-40B4-BE49-F238E27FC236}">
                    <a16:creationId xmlns:a16="http://schemas.microsoft.com/office/drawing/2014/main" id="{55AA5DE8-E1DF-F649-ED0B-B28DC87C59D1}"/>
                  </a:ext>
                </a:extLst>
              </p:cNvPr>
              <p:cNvSpPr/>
              <p:nvPr/>
            </p:nvSpPr>
            <p:spPr>
              <a:xfrm>
                <a:off x="5463950" y="2334500"/>
                <a:ext cx="335550" cy="218650"/>
              </a:xfrm>
              <a:custGeom>
                <a:avLst/>
                <a:gdLst/>
                <a:ahLst/>
                <a:cxnLst/>
                <a:rect l="l" t="t" r="r" b="b"/>
                <a:pathLst>
                  <a:path w="13422" h="8746" extrusionOk="0">
                    <a:moveTo>
                      <a:pt x="13422" y="1"/>
                    </a:moveTo>
                    <a:cubicBezTo>
                      <a:pt x="13262" y="320"/>
                      <a:pt x="13079" y="617"/>
                      <a:pt x="12897" y="936"/>
                    </a:cubicBezTo>
                    <a:lnTo>
                      <a:pt x="12645" y="1393"/>
                    </a:lnTo>
                    <a:lnTo>
                      <a:pt x="12531" y="1621"/>
                    </a:lnTo>
                    <a:lnTo>
                      <a:pt x="12372" y="1849"/>
                    </a:lnTo>
                    <a:cubicBezTo>
                      <a:pt x="11961" y="2420"/>
                      <a:pt x="11596" y="3036"/>
                      <a:pt x="11116" y="3539"/>
                    </a:cubicBezTo>
                    <a:cubicBezTo>
                      <a:pt x="10226" y="4634"/>
                      <a:pt x="9153" y="5547"/>
                      <a:pt x="7989" y="6300"/>
                    </a:cubicBezTo>
                    <a:cubicBezTo>
                      <a:pt x="6825" y="7076"/>
                      <a:pt x="5524" y="7647"/>
                      <a:pt x="4177" y="8058"/>
                    </a:cubicBezTo>
                    <a:cubicBezTo>
                      <a:pt x="3835" y="8149"/>
                      <a:pt x="3493" y="8241"/>
                      <a:pt x="3150" y="8332"/>
                    </a:cubicBezTo>
                    <a:cubicBezTo>
                      <a:pt x="2808" y="8378"/>
                      <a:pt x="2465" y="8469"/>
                      <a:pt x="2123" y="8514"/>
                    </a:cubicBezTo>
                    <a:cubicBezTo>
                      <a:pt x="1415" y="8629"/>
                      <a:pt x="708" y="8697"/>
                      <a:pt x="0" y="8697"/>
                    </a:cubicBezTo>
                    <a:cubicBezTo>
                      <a:pt x="343" y="8730"/>
                      <a:pt x="687" y="8746"/>
                      <a:pt x="1031" y="8746"/>
                    </a:cubicBezTo>
                    <a:cubicBezTo>
                      <a:pt x="2109" y="8746"/>
                      <a:pt x="3190" y="8591"/>
                      <a:pt x="4246" y="8332"/>
                    </a:cubicBezTo>
                    <a:cubicBezTo>
                      <a:pt x="4588" y="8241"/>
                      <a:pt x="4953" y="8149"/>
                      <a:pt x="5273" y="8035"/>
                    </a:cubicBezTo>
                    <a:lnTo>
                      <a:pt x="6300" y="7647"/>
                    </a:lnTo>
                    <a:cubicBezTo>
                      <a:pt x="6620" y="7510"/>
                      <a:pt x="6939" y="7328"/>
                      <a:pt x="7259" y="7168"/>
                    </a:cubicBezTo>
                    <a:cubicBezTo>
                      <a:pt x="7578" y="7031"/>
                      <a:pt x="7875" y="6803"/>
                      <a:pt x="8195" y="6620"/>
                    </a:cubicBezTo>
                    <a:cubicBezTo>
                      <a:pt x="9381" y="5844"/>
                      <a:pt x="10500" y="4885"/>
                      <a:pt x="11344" y="3721"/>
                    </a:cubicBezTo>
                    <a:cubicBezTo>
                      <a:pt x="11801" y="3173"/>
                      <a:pt x="12143" y="2534"/>
                      <a:pt x="12531" y="1941"/>
                    </a:cubicBezTo>
                    <a:lnTo>
                      <a:pt x="12668" y="1713"/>
                    </a:lnTo>
                    <a:lnTo>
                      <a:pt x="12782" y="1461"/>
                    </a:lnTo>
                    <a:lnTo>
                      <a:pt x="12988" y="982"/>
                    </a:lnTo>
                    <a:cubicBezTo>
                      <a:pt x="13148" y="663"/>
                      <a:pt x="13285" y="320"/>
                      <a:pt x="13422" y="1"/>
                    </a:cubicBezTo>
                    <a:close/>
                  </a:path>
                </a:pathLst>
              </a:custGeom>
              <a:solidFill>
                <a:srgbClr val="E8C0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3" name="Google Shape;6060;p42">
                <a:extLst>
                  <a:ext uri="{FF2B5EF4-FFF2-40B4-BE49-F238E27FC236}">
                    <a16:creationId xmlns:a16="http://schemas.microsoft.com/office/drawing/2014/main" id="{CCD48215-88D5-BAC3-B54F-412789B7E6AF}"/>
                  </a:ext>
                </a:extLst>
              </p:cNvPr>
              <p:cNvSpPr/>
              <p:nvPr/>
            </p:nvSpPr>
            <p:spPr>
              <a:xfrm>
                <a:off x="5511875" y="2271175"/>
                <a:ext cx="231125" cy="139825"/>
              </a:xfrm>
              <a:custGeom>
                <a:avLst/>
                <a:gdLst/>
                <a:ahLst/>
                <a:cxnLst/>
                <a:rect l="l" t="t" r="r" b="b"/>
                <a:pathLst>
                  <a:path w="9245" h="5593" extrusionOk="0">
                    <a:moveTo>
                      <a:pt x="9245" y="0"/>
                    </a:moveTo>
                    <a:lnTo>
                      <a:pt x="9245" y="0"/>
                    </a:lnTo>
                    <a:cubicBezTo>
                      <a:pt x="9108" y="183"/>
                      <a:pt x="8971" y="388"/>
                      <a:pt x="8857" y="594"/>
                    </a:cubicBezTo>
                    <a:cubicBezTo>
                      <a:pt x="8788" y="685"/>
                      <a:pt x="8743" y="799"/>
                      <a:pt x="8674" y="890"/>
                    </a:cubicBezTo>
                    <a:lnTo>
                      <a:pt x="8446" y="1141"/>
                    </a:lnTo>
                    <a:cubicBezTo>
                      <a:pt x="8286" y="1324"/>
                      <a:pt x="8172" y="1529"/>
                      <a:pt x="8012" y="1689"/>
                    </a:cubicBezTo>
                    <a:lnTo>
                      <a:pt x="7510" y="2168"/>
                    </a:lnTo>
                    <a:cubicBezTo>
                      <a:pt x="6825" y="2785"/>
                      <a:pt x="6072" y="3355"/>
                      <a:pt x="5250" y="3789"/>
                    </a:cubicBezTo>
                    <a:cubicBezTo>
                      <a:pt x="4452" y="4223"/>
                      <a:pt x="3584" y="4588"/>
                      <a:pt x="2717" y="4885"/>
                    </a:cubicBezTo>
                    <a:cubicBezTo>
                      <a:pt x="2260" y="5044"/>
                      <a:pt x="1827" y="5181"/>
                      <a:pt x="1370" y="5296"/>
                    </a:cubicBezTo>
                    <a:cubicBezTo>
                      <a:pt x="914" y="5410"/>
                      <a:pt x="457" y="5501"/>
                      <a:pt x="1" y="5592"/>
                    </a:cubicBezTo>
                    <a:cubicBezTo>
                      <a:pt x="936" y="5569"/>
                      <a:pt x="1872" y="5410"/>
                      <a:pt x="2785" y="5159"/>
                    </a:cubicBezTo>
                    <a:cubicBezTo>
                      <a:pt x="3698" y="4930"/>
                      <a:pt x="4588" y="4565"/>
                      <a:pt x="5433" y="4109"/>
                    </a:cubicBezTo>
                    <a:cubicBezTo>
                      <a:pt x="6278" y="3652"/>
                      <a:pt x="7054" y="3081"/>
                      <a:pt x="7716" y="2397"/>
                    </a:cubicBezTo>
                    <a:cubicBezTo>
                      <a:pt x="8377" y="1689"/>
                      <a:pt x="8880" y="867"/>
                      <a:pt x="9245" y="0"/>
                    </a:cubicBezTo>
                    <a:close/>
                  </a:path>
                </a:pathLst>
              </a:custGeom>
              <a:solidFill>
                <a:srgbClr val="E8C0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4" name="Google Shape;6061;p42">
                <a:extLst>
                  <a:ext uri="{FF2B5EF4-FFF2-40B4-BE49-F238E27FC236}">
                    <a16:creationId xmlns:a16="http://schemas.microsoft.com/office/drawing/2014/main" id="{3A22B2D1-58C9-1BAA-4689-6EB12E821FAD}"/>
                  </a:ext>
                </a:extLst>
              </p:cNvPr>
              <p:cNvSpPr/>
              <p:nvPr/>
            </p:nvSpPr>
            <p:spPr>
              <a:xfrm>
                <a:off x="5889625" y="2198700"/>
                <a:ext cx="180350" cy="309875"/>
              </a:xfrm>
              <a:custGeom>
                <a:avLst/>
                <a:gdLst/>
                <a:ahLst/>
                <a:cxnLst/>
                <a:rect l="l" t="t" r="r" b="b"/>
                <a:pathLst>
                  <a:path w="7214" h="12395" extrusionOk="0">
                    <a:moveTo>
                      <a:pt x="69" y="0"/>
                    </a:moveTo>
                    <a:cubicBezTo>
                      <a:pt x="1" y="1233"/>
                      <a:pt x="229" y="2465"/>
                      <a:pt x="594" y="3652"/>
                    </a:cubicBezTo>
                    <a:cubicBezTo>
                      <a:pt x="937" y="4862"/>
                      <a:pt x="1462" y="5980"/>
                      <a:pt x="2101" y="7053"/>
                    </a:cubicBezTo>
                    <a:cubicBezTo>
                      <a:pt x="2443" y="7578"/>
                      <a:pt x="2763" y="8126"/>
                      <a:pt x="3174" y="8605"/>
                    </a:cubicBezTo>
                    <a:cubicBezTo>
                      <a:pt x="3356" y="8834"/>
                      <a:pt x="3539" y="9085"/>
                      <a:pt x="3744" y="9313"/>
                    </a:cubicBezTo>
                    <a:lnTo>
                      <a:pt x="4383" y="9998"/>
                    </a:lnTo>
                    <a:cubicBezTo>
                      <a:pt x="4498" y="10112"/>
                      <a:pt x="4589" y="10226"/>
                      <a:pt x="4703" y="10340"/>
                    </a:cubicBezTo>
                    <a:lnTo>
                      <a:pt x="5045" y="10660"/>
                    </a:lnTo>
                    <a:lnTo>
                      <a:pt x="5730" y="11276"/>
                    </a:lnTo>
                    <a:cubicBezTo>
                      <a:pt x="6209" y="11664"/>
                      <a:pt x="6712" y="12029"/>
                      <a:pt x="7214" y="12394"/>
                    </a:cubicBezTo>
                    <a:cubicBezTo>
                      <a:pt x="6757" y="11961"/>
                      <a:pt x="6301" y="11573"/>
                      <a:pt x="5867" y="11139"/>
                    </a:cubicBezTo>
                    <a:lnTo>
                      <a:pt x="5228" y="10477"/>
                    </a:lnTo>
                    <a:lnTo>
                      <a:pt x="4908" y="10157"/>
                    </a:lnTo>
                    <a:cubicBezTo>
                      <a:pt x="4794" y="10043"/>
                      <a:pt x="4703" y="9929"/>
                      <a:pt x="4612" y="9815"/>
                    </a:cubicBezTo>
                    <a:cubicBezTo>
                      <a:pt x="4406" y="9564"/>
                      <a:pt x="4201" y="9336"/>
                      <a:pt x="4018" y="9108"/>
                    </a:cubicBezTo>
                    <a:cubicBezTo>
                      <a:pt x="3813" y="8879"/>
                      <a:pt x="3630" y="8628"/>
                      <a:pt x="3448" y="8377"/>
                    </a:cubicBezTo>
                    <a:cubicBezTo>
                      <a:pt x="3082" y="7898"/>
                      <a:pt x="2763" y="7373"/>
                      <a:pt x="2420" y="6871"/>
                    </a:cubicBezTo>
                    <a:cubicBezTo>
                      <a:pt x="1804" y="5821"/>
                      <a:pt x="1279" y="4725"/>
                      <a:pt x="868" y="3561"/>
                    </a:cubicBezTo>
                    <a:lnTo>
                      <a:pt x="709" y="3150"/>
                    </a:lnTo>
                    <a:lnTo>
                      <a:pt x="572" y="2694"/>
                    </a:lnTo>
                    <a:cubicBezTo>
                      <a:pt x="480" y="2420"/>
                      <a:pt x="435" y="2100"/>
                      <a:pt x="343" y="1803"/>
                    </a:cubicBezTo>
                    <a:cubicBezTo>
                      <a:pt x="206" y="1210"/>
                      <a:pt x="115" y="617"/>
                      <a:pt x="69" y="0"/>
                    </a:cubicBezTo>
                    <a:close/>
                  </a:path>
                </a:pathLst>
              </a:custGeom>
              <a:solidFill>
                <a:srgbClr val="E8C0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5" name="Google Shape;6062;p42">
                <a:extLst>
                  <a:ext uri="{FF2B5EF4-FFF2-40B4-BE49-F238E27FC236}">
                    <a16:creationId xmlns:a16="http://schemas.microsoft.com/office/drawing/2014/main" id="{E17D1F98-5F9A-75D6-C01B-465829442386}"/>
                  </a:ext>
                </a:extLst>
              </p:cNvPr>
              <p:cNvSpPr/>
              <p:nvPr/>
            </p:nvSpPr>
            <p:spPr>
              <a:xfrm>
                <a:off x="5980925" y="2089700"/>
                <a:ext cx="226575" cy="334425"/>
              </a:xfrm>
              <a:custGeom>
                <a:avLst/>
                <a:gdLst/>
                <a:ahLst/>
                <a:cxnLst/>
                <a:rect l="l" t="t" r="r" b="b"/>
                <a:pathLst>
                  <a:path w="9063" h="13377" extrusionOk="0">
                    <a:moveTo>
                      <a:pt x="1" y="1"/>
                    </a:moveTo>
                    <a:lnTo>
                      <a:pt x="1" y="1"/>
                    </a:lnTo>
                    <a:cubicBezTo>
                      <a:pt x="229" y="1370"/>
                      <a:pt x="663" y="2694"/>
                      <a:pt x="1188" y="3972"/>
                    </a:cubicBezTo>
                    <a:cubicBezTo>
                      <a:pt x="1713" y="5250"/>
                      <a:pt x="2375" y="6483"/>
                      <a:pt x="3128" y="7647"/>
                    </a:cubicBezTo>
                    <a:cubicBezTo>
                      <a:pt x="3516" y="8241"/>
                      <a:pt x="3927" y="8788"/>
                      <a:pt x="4361" y="9336"/>
                    </a:cubicBezTo>
                    <a:cubicBezTo>
                      <a:pt x="4589" y="9610"/>
                      <a:pt x="4817" y="9861"/>
                      <a:pt x="5045" y="10112"/>
                    </a:cubicBezTo>
                    <a:lnTo>
                      <a:pt x="5388" y="10500"/>
                    </a:lnTo>
                    <a:lnTo>
                      <a:pt x="5776" y="10865"/>
                    </a:lnTo>
                    <a:cubicBezTo>
                      <a:pt x="6757" y="11870"/>
                      <a:pt x="7899" y="12669"/>
                      <a:pt x="9063" y="13376"/>
                    </a:cubicBezTo>
                    <a:cubicBezTo>
                      <a:pt x="8789" y="13171"/>
                      <a:pt x="8538" y="12965"/>
                      <a:pt x="8264" y="12737"/>
                    </a:cubicBezTo>
                    <a:lnTo>
                      <a:pt x="7853" y="12440"/>
                    </a:lnTo>
                    <a:cubicBezTo>
                      <a:pt x="7716" y="12326"/>
                      <a:pt x="7602" y="12189"/>
                      <a:pt x="7465" y="12075"/>
                    </a:cubicBezTo>
                    <a:lnTo>
                      <a:pt x="6689" y="11390"/>
                    </a:lnTo>
                    <a:cubicBezTo>
                      <a:pt x="6461" y="11162"/>
                      <a:pt x="6232" y="10911"/>
                      <a:pt x="5981" y="10660"/>
                    </a:cubicBezTo>
                    <a:lnTo>
                      <a:pt x="5639" y="10295"/>
                    </a:lnTo>
                    <a:lnTo>
                      <a:pt x="5296" y="9884"/>
                    </a:lnTo>
                    <a:cubicBezTo>
                      <a:pt x="5091" y="9633"/>
                      <a:pt x="4863" y="9382"/>
                      <a:pt x="4635" y="9108"/>
                    </a:cubicBezTo>
                    <a:cubicBezTo>
                      <a:pt x="4246" y="8560"/>
                      <a:pt x="3813" y="8012"/>
                      <a:pt x="3448" y="7442"/>
                    </a:cubicBezTo>
                    <a:cubicBezTo>
                      <a:pt x="2694" y="6300"/>
                      <a:pt x="2032" y="5091"/>
                      <a:pt x="1462" y="3858"/>
                    </a:cubicBezTo>
                    <a:lnTo>
                      <a:pt x="1028" y="2899"/>
                    </a:lnTo>
                    <a:cubicBezTo>
                      <a:pt x="914" y="2580"/>
                      <a:pt x="777" y="2283"/>
                      <a:pt x="663" y="1964"/>
                    </a:cubicBezTo>
                    <a:cubicBezTo>
                      <a:pt x="412" y="1302"/>
                      <a:pt x="184" y="663"/>
                      <a:pt x="1" y="1"/>
                    </a:cubicBezTo>
                    <a:close/>
                  </a:path>
                </a:pathLst>
              </a:custGeom>
              <a:solidFill>
                <a:srgbClr val="E8C0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6" name="Google Shape;6063;p42">
                <a:extLst>
                  <a:ext uri="{FF2B5EF4-FFF2-40B4-BE49-F238E27FC236}">
                    <a16:creationId xmlns:a16="http://schemas.microsoft.com/office/drawing/2014/main" id="{27FFF57B-6012-558A-2193-F79C75BEF259}"/>
                  </a:ext>
                </a:extLst>
              </p:cNvPr>
              <p:cNvSpPr/>
              <p:nvPr/>
            </p:nvSpPr>
            <p:spPr>
              <a:xfrm>
                <a:off x="6103625" y="2048625"/>
                <a:ext cx="640850" cy="660250"/>
              </a:xfrm>
              <a:custGeom>
                <a:avLst/>
                <a:gdLst/>
                <a:ahLst/>
                <a:cxnLst/>
                <a:rect l="l" t="t" r="r" b="b"/>
                <a:pathLst>
                  <a:path w="25634" h="26410" extrusionOk="0">
                    <a:moveTo>
                      <a:pt x="0" y="0"/>
                    </a:moveTo>
                    <a:lnTo>
                      <a:pt x="0" y="0"/>
                    </a:lnTo>
                    <a:cubicBezTo>
                      <a:pt x="1438" y="2762"/>
                      <a:pt x="3127" y="5410"/>
                      <a:pt x="4931" y="7943"/>
                    </a:cubicBezTo>
                    <a:cubicBezTo>
                      <a:pt x="6734" y="10477"/>
                      <a:pt x="8720" y="12874"/>
                      <a:pt x="10842" y="15179"/>
                    </a:cubicBezTo>
                    <a:lnTo>
                      <a:pt x="12463" y="16845"/>
                    </a:lnTo>
                    <a:lnTo>
                      <a:pt x="14152" y="18466"/>
                    </a:lnTo>
                    <a:cubicBezTo>
                      <a:pt x="14723" y="19014"/>
                      <a:pt x="15316" y="19516"/>
                      <a:pt x="15910" y="20018"/>
                    </a:cubicBezTo>
                    <a:lnTo>
                      <a:pt x="16800" y="20771"/>
                    </a:lnTo>
                    <a:lnTo>
                      <a:pt x="17256" y="21136"/>
                    </a:lnTo>
                    <a:lnTo>
                      <a:pt x="17713" y="21479"/>
                    </a:lnTo>
                    <a:cubicBezTo>
                      <a:pt x="20178" y="23419"/>
                      <a:pt x="22849" y="25040"/>
                      <a:pt x="25633" y="26409"/>
                    </a:cubicBezTo>
                    <a:lnTo>
                      <a:pt x="23625" y="25245"/>
                    </a:lnTo>
                    <a:cubicBezTo>
                      <a:pt x="23282" y="25040"/>
                      <a:pt x="22940" y="24880"/>
                      <a:pt x="22620" y="24651"/>
                    </a:cubicBezTo>
                    <a:lnTo>
                      <a:pt x="21662" y="23990"/>
                    </a:lnTo>
                    <a:lnTo>
                      <a:pt x="20703" y="23350"/>
                    </a:lnTo>
                    <a:cubicBezTo>
                      <a:pt x="20383" y="23122"/>
                      <a:pt x="20041" y="22940"/>
                      <a:pt x="19744" y="22689"/>
                    </a:cubicBezTo>
                    <a:lnTo>
                      <a:pt x="17895" y="21251"/>
                    </a:lnTo>
                    <a:cubicBezTo>
                      <a:pt x="15522" y="19288"/>
                      <a:pt x="13193" y="17210"/>
                      <a:pt x="11116" y="14905"/>
                    </a:cubicBezTo>
                    <a:cubicBezTo>
                      <a:pt x="8994" y="12645"/>
                      <a:pt x="7031" y="10249"/>
                      <a:pt x="5159" y="7761"/>
                    </a:cubicBezTo>
                    <a:cubicBezTo>
                      <a:pt x="4246" y="6528"/>
                      <a:pt x="3333" y="5250"/>
                      <a:pt x="2488" y="3949"/>
                    </a:cubicBezTo>
                    <a:cubicBezTo>
                      <a:pt x="1598" y="2671"/>
                      <a:pt x="776" y="1347"/>
                      <a:pt x="0" y="0"/>
                    </a:cubicBezTo>
                    <a:close/>
                  </a:path>
                </a:pathLst>
              </a:custGeom>
              <a:solidFill>
                <a:srgbClr val="E8C0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7" name="Google Shape;6064;p42">
                <a:extLst>
                  <a:ext uri="{FF2B5EF4-FFF2-40B4-BE49-F238E27FC236}">
                    <a16:creationId xmlns:a16="http://schemas.microsoft.com/office/drawing/2014/main" id="{8FF9D1DA-CF33-8CEB-A215-0CF56B8D59FE}"/>
                  </a:ext>
                </a:extLst>
              </p:cNvPr>
              <p:cNvSpPr/>
              <p:nvPr/>
            </p:nvSpPr>
            <p:spPr>
              <a:xfrm>
                <a:off x="6295925" y="2107975"/>
                <a:ext cx="610600" cy="497600"/>
              </a:xfrm>
              <a:custGeom>
                <a:avLst/>
                <a:gdLst/>
                <a:ahLst/>
                <a:cxnLst/>
                <a:rect l="l" t="t" r="r" b="b"/>
                <a:pathLst>
                  <a:path w="24424" h="19904" extrusionOk="0">
                    <a:moveTo>
                      <a:pt x="1" y="0"/>
                    </a:moveTo>
                    <a:lnTo>
                      <a:pt x="1" y="0"/>
                    </a:lnTo>
                    <a:cubicBezTo>
                      <a:pt x="1416" y="2283"/>
                      <a:pt x="3059" y="4405"/>
                      <a:pt x="4817" y="6437"/>
                    </a:cubicBezTo>
                    <a:cubicBezTo>
                      <a:pt x="6574" y="8445"/>
                      <a:pt x="8469" y="10340"/>
                      <a:pt x="10523" y="12097"/>
                    </a:cubicBezTo>
                    <a:cubicBezTo>
                      <a:pt x="11527" y="12965"/>
                      <a:pt x="12600" y="13786"/>
                      <a:pt x="13696" y="14563"/>
                    </a:cubicBezTo>
                    <a:cubicBezTo>
                      <a:pt x="14769" y="15339"/>
                      <a:pt x="15887" y="16092"/>
                      <a:pt x="17074" y="16731"/>
                    </a:cubicBezTo>
                    <a:cubicBezTo>
                      <a:pt x="18215" y="17416"/>
                      <a:pt x="19425" y="18009"/>
                      <a:pt x="20657" y="18557"/>
                    </a:cubicBezTo>
                    <a:cubicBezTo>
                      <a:pt x="21890" y="19082"/>
                      <a:pt x="23145" y="19538"/>
                      <a:pt x="24424" y="19904"/>
                    </a:cubicBezTo>
                    <a:cubicBezTo>
                      <a:pt x="21913" y="19013"/>
                      <a:pt x="19493" y="17872"/>
                      <a:pt x="17211" y="16480"/>
                    </a:cubicBezTo>
                    <a:cubicBezTo>
                      <a:pt x="16640" y="16160"/>
                      <a:pt x="16092" y="15772"/>
                      <a:pt x="15522" y="15430"/>
                    </a:cubicBezTo>
                    <a:cubicBezTo>
                      <a:pt x="14974" y="15042"/>
                      <a:pt x="14426" y="14677"/>
                      <a:pt x="13878" y="14289"/>
                    </a:cubicBezTo>
                    <a:cubicBezTo>
                      <a:pt x="12806" y="13490"/>
                      <a:pt x="11778" y="12668"/>
                      <a:pt x="10751" y="11801"/>
                    </a:cubicBezTo>
                    <a:cubicBezTo>
                      <a:pt x="8720" y="10089"/>
                      <a:pt x="6825" y="8194"/>
                      <a:pt x="5022" y="6231"/>
                    </a:cubicBezTo>
                    <a:cubicBezTo>
                      <a:pt x="4132" y="5250"/>
                      <a:pt x="3265" y="4246"/>
                      <a:pt x="2420" y="3196"/>
                    </a:cubicBezTo>
                    <a:cubicBezTo>
                      <a:pt x="1575" y="2168"/>
                      <a:pt x="777" y="1096"/>
                      <a:pt x="1" y="0"/>
                    </a:cubicBezTo>
                    <a:close/>
                  </a:path>
                </a:pathLst>
              </a:custGeom>
              <a:solidFill>
                <a:srgbClr val="E8C0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8" name="Google Shape;6065;p42">
                <a:extLst>
                  <a:ext uri="{FF2B5EF4-FFF2-40B4-BE49-F238E27FC236}">
                    <a16:creationId xmlns:a16="http://schemas.microsoft.com/office/drawing/2014/main" id="{41881BDF-0D5E-14B5-2D42-D5DCC72B3D07}"/>
                  </a:ext>
                </a:extLst>
              </p:cNvPr>
              <p:cNvSpPr/>
              <p:nvPr/>
            </p:nvSpPr>
            <p:spPr>
              <a:xfrm>
                <a:off x="5605450" y="2368175"/>
                <a:ext cx="1109350" cy="403450"/>
              </a:xfrm>
              <a:custGeom>
                <a:avLst/>
                <a:gdLst/>
                <a:ahLst/>
                <a:cxnLst/>
                <a:rect l="l" t="t" r="r" b="b"/>
                <a:pathLst>
                  <a:path w="44374" h="16138" extrusionOk="0">
                    <a:moveTo>
                      <a:pt x="26250" y="0"/>
                    </a:moveTo>
                    <a:cubicBezTo>
                      <a:pt x="25109" y="2032"/>
                      <a:pt x="25109" y="4794"/>
                      <a:pt x="25109" y="4794"/>
                    </a:cubicBezTo>
                    <a:cubicBezTo>
                      <a:pt x="23374" y="3926"/>
                      <a:pt x="21206" y="1438"/>
                      <a:pt x="21206" y="1438"/>
                    </a:cubicBezTo>
                    <a:cubicBezTo>
                      <a:pt x="19060" y="4725"/>
                      <a:pt x="20247" y="7350"/>
                      <a:pt x="20247" y="7350"/>
                    </a:cubicBezTo>
                    <a:cubicBezTo>
                      <a:pt x="16253" y="6483"/>
                      <a:pt x="12076" y="2968"/>
                      <a:pt x="12076" y="2968"/>
                    </a:cubicBezTo>
                    <a:cubicBezTo>
                      <a:pt x="9725" y="13125"/>
                      <a:pt x="1" y="16138"/>
                      <a:pt x="1" y="16138"/>
                    </a:cubicBezTo>
                    <a:cubicBezTo>
                      <a:pt x="1" y="16138"/>
                      <a:pt x="10911" y="15544"/>
                      <a:pt x="12464" y="4040"/>
                    </a:cubicBezTo>
                    <a:cubicBezTo>
                      <a:pt x="12464" y="4040"/>
                      <a:pt x="17816" y="9502"/>
                      <a:pt x="23037" y="9502"/>
                    </a:cubicBezTo>
                    <a:cubicBezTo>
                      <a:pt x="23142" y="9502"/>
                      <a:pt x="23247" y="9500"/>
                      <a:pt x="23351" y="9496"/>
                    </a:cubicBezTo>
                    <a:cubicBezTo>
                      <a:pt x="23351" y="9496"/>
                      <a:pt x="21320" y="7099"/>
                      <a:pt x="21457" y="3036"/>
                    </a:cubicBezTo>
                    <a:lnTo>
                      <a:pt x="21457" y="3036"/>
                    </a:lnTo>
                    <a:cubicBezTo>
                      <a:pt x="21457" y="3036"/>
                      <a:pt x="23511" y="6620"/>
                      <a:pt x="27254" y="6779"/>
                    </a:cubicBezTo>
                    <a:cubicBezTo>
                      <a:pt x="27254" y="6779"/>
                      <a:pt x="25999" y="4040"/>
                      <a:pt x="26478" y="1552"/>
                    </a:cubicBezTo>
                    <a:lnTo>
                      <a:pt x="26478" y="1552"/>
                    </a:lnTo>
                    <a:cubicBezTo>
                      <a:pt x="26479" y="1553"/>
                      <a:pt x="34970" y="15430"/>
                      <a:pt x="44373" y="16138"/>
                    </a:cubicBezTo>
                    <a:cubicBezTo>
                      <a:pt x="37389" y="15042"/>
                      <a:pt x="26250" y="0"/>
                      <a:pt x="26250" y="0"/>
                    </a:cubicBezTo>
                    <a:close/>
                  </a:path>
                </a:pathLst>
              </a:custGeom>
              <a:solidFill>
                <a:srgbClr val="E8C0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9" name="Google Shape;6066;p42">
                <a:extLst>
                  <a:ext uri="{FF2B5EF4-FFF2-40B4-BE49-F238E27FC236}">
                    <a16:creationId xmlns:a16="http://schemas.microsoft.com/office/drawing/2014/main" id="{706C8946-CB11-3A77-802D-D1882112FDFB}"/>
                  </a:ext>
                </a:extLst>
              </p:cNvPr>
              <p:cNvSpPr/>
              <p:nvPr/>
            </p:nvSpPr>
            <p:spPr>
              <a:xfrm>
                <a:off x="5428575" y="2060600"/>
                <a:ext cx="1095625" cy="461100"/>
              </a:xfrm>
              <a:custGeom>
                <a:avLst/>
                <a:gdLst/>
                <a:ahLst/>
                <a:cxnLst/>
                <a:rect l="l" t="t" r="r" b="b"/>
                <a:pathLst>
                  <a:path w="43825" h="18444" extrusionOk="0">
                    <a:moveTo>
                      <a:pt x="26492" y="0"/>
                    </a:moveTo>
                    <a:cubicBezTo>
                      <a:pt x="25299" y="0"/>
                      <a:pt x="24258" y="130"/>
                      <a:pt x="23442" y="411"/>
                    </a:cubicBezTo>
                    <a:cubicBezTo>
                      <a:pt x="19287" y="1849"/>
                      <a:pt x="16640" y="8423"/>
                      <a:pt x="16640" y="8423"/>
                    </a:cubicBezTo>
                    <a:cubicBezTo>
                      <a:pt x="16640" y="8423"/>
                      <a:pt x="13989" y="6697"/>
                      <a:pt x="10944" y="6697"/>
                    </a:cubicBezTo>
                    <a:cubicBezTo>
                      <a:pt x="9846" y="6697"/>
                      <a:pt x="8696" y="6922"/>
                      <a:pt x="7601" y="7533"/>
                    </a:cubicBezTo>
                    <a:cubicBezTo>
                      <a:pt x="4314" y="9382"/>
                      <a:pt x="0" y="18443"/>
                      <a:pt x="0" y="18443"/>
                    </a:cubicBezTo>
                    <a:cubicBezTo>
                      <a:pt x="0" y="18443"/>
                      <a:pt x="5478" y="11664"/>
                      <a:pt x="8582" y="10934"/>
                    </a:cubicBezTo>
                    <a:cubicBezTo>
                      <a:pt x="9147" y="10801"/>
                      <a:pt x="9834" y="10747"/>
                      <a:pt x="10581" y="10747"/>
                    </a:cubicBezTo>
                    <a:cubicBezTo>
                      <a:pt x="13943" y="10747"/>
                      <a:pt x="18511" y="11847"/>
                      <a:pt x="18511" y="11847"/>
                    </a:cubicBezTo>
                    <a:cubicBezTo>
                      <a:pt x="18511" y="11847"/>
                      <a:pt x="21638" y="5935"/>
                      <a:pt x="24811" y="3356"/>
                    </a:cubicBezTo>
                    <a:cubicBezTo>
                      <a:pt x="25522" y="2779"/>
                      <a:pt x="26882" y="2555"/>
                      <a:pt x="28561" y="2555"/>
                    </a:cubicBezTo>
                    <a:cubicBezTo>
                      <a:pt x="34316" y="2555"/>
                      <a:pt x="43825" y="5182"/>
                      <a:pt x="43825" y="5182"/>
                    </a:cubicBezTo>
                    <a:cubicBezTo>
                      <a:pt x="38885" y="2207"/>
                      <a:pt x="31403" y="0"/>
                      <a:pt x="26492" y="0"/>
                    </a:cubicBezTo>
                    <a:close/>
                  </a:path>
                </a:pathLst>
              </a:custGeom>
              <a:solidFill>
                <a:srgbClr val="FFFFFF">
                  <a:alpha val="227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0" name="Google Shape;6067;p42">
                <a:extLst>
                  <a:ext uri="{FF2B5EF4-FFF2-40B4-BE49-F238E27FC236}">
                    <a16:creationId xmlns:a16="http://schemas.microsoft.com/office/drawing/2014/main" id="{6D370DD2-FBDE-4088-CAF0-11A3085C6A54}"/>
                  </a:ext>
                </a:extLst>
              </p:cNvPr>
              <p:cNvSpPr/>
              <p:nvPr/>
            </p:nvSpPr>
            <p:spPr>
              <a:xfrm>
                <a:off x="5410300" y="2755250"/>
                <a:ext cx="208300" cy="270325"/>
              </a:xfrm>
              <a:custGeom>
                <a:avLst/>
                <a:gdLst/>
                <a:ahLst/>
                <a:cxnLst/>
                <a:rect l="l" t="t" r="r" b="b"/>
                <a:pathLst>
                  <a:path w="8332" h="10813" extrusionOk="0">
                    <a:moveTo>
                      <a:pt x="5680" y="0"/>
                    </a:moveTo>
                    <a:cubicBezTo>
                      <a:pt x="5082" y="0"/>
                      <a:pt x="4423" y="156"/>
                      <a:pt x="3721" y="564"/>
                    </a:cubicBezTo>
                    <a:cubicBezTo>
                      <a:pt x="1" y="2755"/>
                      <a:pt x="3424" y="10424"/>
                      <a:pt x="8332" y="10812"/>
                    </a:cubicBezTo>
                    <a:cubicBezTo>
                      <a:pt x="8332" y="7662"/>
                      <a:pt x="7807" y="3805"/>
                      <a:pt x="7807" y="655"/>
                    </a:cubicBezTo>
                    <a:cubicBezTo>
                      <a:pt x="7247" y="308"/>
                      <a:pt x="6523" y="0"/>
                      <a:pt x="5680" y="0"/>
                    </a:cubicBezTo>
                    <a:close/>
                  </a:path>
                </a:pathLst>
              </a:custGeom>
              <a:solidFill>
                <a:srgbClr val="F5D4B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1" name="Google Shape;6068;p42">
                <a:extLst>
                  <a:ext uri="{FF2B5EF4-FFF2-40B4-BE49-F238E27FC236}">
                    <a16:creationId xmlns:a16="http://schemas.microsoft.com/office/drawing/2014/main" id="{99BB177F-ED8D-787A-CBA4-929AE030DB98}"/>
                  </a:ext>
                </a:extLst>
              </p:cNvPr>
              <p:cNvSpPr/>
              <p:nvPr/>
            </p:nvSpPr>
            <p:spPr>
              <a:xfrm>
                <a:off x="5500475" y="2786225"/>
                <a:ext cx="105000" cy="71575"/>
              </a:xfrm>
              <a:custGeom>
                <a:avLst/>
                <a:gdLst/>
                <a:ahLst/>
                <a:cxnLst/>
                <a:rect l="l" t="t" r="r" b="b"/>
                <a:pathLst>
                  <a:path w="4200" h="2863" extrusionOk="0">
                    <a:moveTo>
                      <a:pt x="2255" y="1"/>
                    </a:moveTo>
                    <a:cubicBezTo>
                      <a:pt x="1980" y="1"/>
                      <a:pt x="1704" y="46"/>
                      <a:pt x="1438" y="123"/>
                    </a:cubicBezTo>
                    <a:cubicBezTo>
                      <a:pt x="913" y="306"/>
                      <a:pt x="457" y="762"/>
                      <a:pt x="251" y="1265"/>
                    </a:cubicBezTo>
                    <a:cubicBezTo>
                      <a:pt x="23" y="1790"/>
                      <a:pt x="0" y="2337"/>
                      <a:pt x="91" y="2862"/>
                    </a:cubicBezTo>
                    <a:cubicBezTo>
                      <a:pt x="160" y="2337"/>
                      <a:pt x="274" y="1835"/>
                      <a:pt x="525" y="1402"/>
                    </a:cubicBezTo>
                    <a:cubicBezTo>
                      <a:pt x="753" y="968"/>
                      <a:pt x="1119" y="648"/>
                      <a:pt x="1575" y="489"/>
                    </a:cubicBezTo>
                    <a:cubicBezTo>
                      <a:pt x="1835" y="398"/>
                      <a:pt x="2110" y="344"/>
                      <a:pt x="2383" y="344"/>
                    </a:cubicBezTo>
                    <a:cubicBezTo>
                      <a:pt x="2589" y="344"/>
                      <a:pt x="2794" y="374"/>
                      <a:pt x="2990" y="443"/>
                    </a:cubicBezTo>
                    <a:cubicBezTo>
                      <a:pt x="3447" y="603"/>
                      <a:pt x="3880" y="922"/>
                      <a:pt x="4200" y="1333"/>
                    </a:cubicBezTo>
                    <a:cubicBezTo>
                      <a:pt x="4017" y="831"/>
                      <a:pt x="3629" y="397"/>
                      <a:pt x="3104" y="169"/>
                    </a:cubicBezTo>
                    <a:cubicBezTo>
                      <a:pt x="2834" y="52"/>
                      <a:pt x="2546" y="1"/>
                      <a:pt x="2255" y="1"/>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2" name="Google Shape;6069;p42">
                <a:extLst>
                  <a:ext uri="{FF2B5EF4-FFF2-40B4-BE49-F238E27FC236}">
                    <a16:creationId xmlns:a16="http://schemas.microsoft.com/office/drawing/2014/main" id="{0977199B-9D23-1E00-AAEE-6FAB3C5FFDED}"/>
                  </a:ext>
                </a:extLst>
              </p:cNvPr>
              <p:cNvSpPr/>
              <p:nvPr/>
            </p:nvSpPr>
            <p:spPr>
              <a:xfrm>
                <a:off x="6702225" y="2755250"/>
                <a:ext cx="207725" cy="270325"/>
              </a:xfrm>
              <a:custGeom>
                <a:avLst/>
                <a:gdLst/>
                <a:ahLst/>
                <a:cxnLst/>
                <a:rect l="l" t="t" r="r" b="b"/>
                <a:pathLst>
                  <a:path w="8309" h="10813" extrusionOk="0">
                    <a:moveTo>
                      <a:pt x="2643" y="0"/>
                    </a:moveTo>
                    <a:cubicBezTo>
                      <a:pt x="1794" y="0"/>
                      <a:pt x="1063" y="308"/>
                      <a:pt x="502" y="655"/>
                    </a:cubicBezTo>
                    <a:cubicBezTo>
                      <a:pt x="502" y="3805"/>
                      <a:pt x="0" y="7662"/>
                      <a:pt x="0" y="10812"/>
                    </a:cubicBezTo>
                    <a:cubicBezTo>
                      <a:pt x="4908" y="10424"/>
                      <a:pt x="8309" y="2755"/>
                      <a:pt x="4611" y="564"/>
                    </a:cubicBezTo>
                    <a:cubicBezTo>
                      <a:pt x="3909" y="156"/>
                      <a:pt x="3247" y="0"/>
                      <a:pt x="2643" y="0"/>
                    </a:cubicBezTo>
                    <a:close/>
                  </a:path>
                </a:pathLst>
              </a:custGeom>
              <a:solidFill>
                <a:srgbClr val="F5D4B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3" name="Google Shape;6070;p42">
                <a:extLst>
                  <a:ext uri="{FF2B5EF4-FFF2-40B4-BE49-F238E27FC236}">
                    <a16:creationId xmlns:a16="http://schemas.microsoft.com/office/drawing/2014/main" id="{E8233642-9571-6013-C291-01D120C9821F}"/>
                  </a:ext>
                </a:extLst>
              </p:cNvPr>
              <p:cNvSpPr/>
              <p:nvPr/>
            </p:nvSpPr>
            <p:spPr>
              <a:xfrm>
                <a:off x="6714775" y="2786225"/>
                <a:ext cx="105025" cy="71575"/>
              </a:xfrm>
              <a:custGeom>
                <a:avLst/>
                <a:gdLst/>
                <a:ahLst/>
                <a:cxnLst/>
                <a:rect l="l" t="t" r="r" b="b"/>
                <a:pathLst>
                  <a:path w="4201" h="2863" extrusionOk="0">
                    <a:moveTo>
                      <a:pt x="1954" y="1"/>
                    </a:moveTo>
                    <a:cubicBezTo>
                      <a:pt x="1661" y="1"/>
                      <a:pt x="1366" y="52"/>
                      <a:pt x="1096" y="169"/>
                    </a:cubicBezTo>
                    <a:cubicBezTo>
                      <a:pt x="594" y="397"/>
                      <a:pt x="206" y="831"/>
                      <a:pt x="0" y="1333"/>
                    </a:cubicBezTo>
                    <a:cubicBezTo>
                      <a:pt x="320" y="922"/>
                      <a:pt x="754" y="603"/>
                      <a:pt x="1210" y="443"/>
                    </a:cubicBezTo>
                    <a:cubicBezTo>
                      <a:pt x="1406" y="374"/>
                      <a:pt x="1611" y="344"/>
                      <a:pt x="1817" y="344"/>
                    </a:cubicBezTo>
                    <a:cubicBezTo>
                      <a:pt x="2090" y="344"/>
                      <a:pt x="2365" y="398"/>
                      <a:pt x="2625" y="489"/>
                    </a:cubicBezTo>
                    <a:cubicBezTo>
                      <a:pt x="3082" y="648"/>
                      <a:pt x="3470" y="968"/>
                      <a:pt x="3698" y="1402"/>
                    </a:cubicBezTo>
                    <a:cubicBezTo>
                      <a:pt x="3926" y="1835"/>
                      <a:pt x="4063" y="2337"/>
                      <a:pt x="4109" y="2862"/>
                    </a:cubicBezTo>
                    <a:cubicBezTo>
                      <a:pt x="4200" y="2337"/>
                      <a:pt x="4177" y="1790"/>
                      <a:pt x="3949" y="1265"/>
                    </a:cubicBezTo>
                    <a:cubicBezTo>
                      <a:pt x="3766" y="762"/>
                      <a:pt x="3287" y="306"/>
                      <a:pt x="2762" y="123"/>
                    </a:cubicBezTo>
                    <a:cubicBezTo>
                      <a:pt x="2507" y="46"/>
                      <a:pt x="2231" y="1"/>
                      <a:pt x="1954" y="1"/>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4" name="Google Shape;6071;p42">
                <a:extLst>
                  <a:ext uri="{FF2B5EF4-FFF2-40B4-BE49-F238E27FC236}">
                    <a16:creationId xmlns:a16="http://schemas.microsoft.com/office/drawing/2014/main" id="{7211B96E-40A1-B89B-6256-DA73D300B2FB}"/>
                  </a:ext>
                </a:extLst>
              </p:cNvPr>
              <p:cNvSpPr/>
              <p:nvPr/>
            </p:nvSpPr>
            <p:spPr>
              <a:xfrm>
                <a:off x="5825725" y="2905050"/>
                <a:ext cx="195750" cy="109200"/>
              </a:xfrm>
              <a:custGeom>
                <a:avLst/>
                <a:gdLst/>
                <a:ahLst/>
                <a:cxnLst/>
                <a:rect l="l" t="t" r="r" b="b"/>
                <a:pathLst>
                  <a:path w="7830" h="4368" extrusionOk="0">
                    <a:moveTo>
                      <a:pt x="2566" y="0"/>
                    </a:moveTo>
                    <a:cubicBezTo>
                      <a:pt x="1432" y="0"/>
                      <a:pt x="553" y="379"/>
                      <a:pt x="343" y="1054"/>
                    </a:cubicBezTo>
                    <a:cubicBezTo>
                      <a:pt x="0" y="2081"/>
                      <a:pt x="1347" y="3428"/>
                      <a:pt x="3333" y="4044"/>
                    </a:cubicBezTo>
                    <a:cubicBezTo>
                      <a:pt x="4007" y="4263"/>
                      <a:pt x="4670" y="4367"/>
                      <a:pt x="5264" y="4367"/>
                    </a:cubicBezTo>
                    <a:cubicBezTo>
                      <a:pt x="6398" y="4367"/>
                      <a:pt x="7277" y="3988"/>
                      <a:pt x="7487" y="3314"/>
                    </a:cubicBezTo>
                    <a:cubicBezTo>
                      <a:pt x="7830" y="2286"/>
                      <a:pt x="6483" y="940"/>
                      <a:pt x="4497" y="323"/>
                    </a:cubicBezTo>
                    <a:cubicBezTo>
                      <a:pt x="3823" y="104"/>
                      <a:pt x="3160" y="0"/>
                      <a:pt x="2566" y="0"/>
                    </a:cubicBezTo>
                    <a:close/>
                  </a:path>
                </a:pathLst>
              </a:custGeom>
              <a:solidFill>
                <a:srgbClr val="FFB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5" name="Google Shape;6072;p42">
                <a:extLst>
                  <a:ext uri="{FF2B5EF4-FFF2-40B4-BE49-F238E27FC236}">
                    <a16:creationId xmlns:a16="http://schemas.microsoft.com/office/drawing/2014/main" id="{F9650353-51DF-D9FC-8582-3C02F26B723D}"/>
                  </a:ext>
                </a:extLst>
              </p:cNvPr>
              <p:cNvSpPr/>
              <p:nvPr/>
            </p:nvSpPr>
            <p:spPr>
              <a:xfrm>
                <a:off x="6309625" y="2905050"/>
                <a:ext cx="195175" cy="109200"/>
              </a:xfrm>
              <a:custGeom>
                <a:avLst/>
                <a:gdLst/>
                <a:ahLst/>
                <a:cxnLst/>
                <a:rect l="l" t="t" r="r" b="b"/>
                <a:pathLst>
                  <a:path w="7807" h="4368" extrusionOk="0">
                    <a:moveTo>
                      <a:pt x="5257" y="0"/>
                    </a:moveTo>
                    <a:cubicBezTo>
                      <a:pt x="4660" y="0"/>
                      <a:pt x="3992" y="104"/>
                      <a:pt x="3310" y="323"/>
                    </a:cubicBezTo>
                    <a:cubicBezTo>
                      <a:pt x="1347" y="940"/>
                      <a:pt x="0" y="2286"/>
                      <a:pt x="320" y="3314"/>
                    </a:cubicBezTo>
                    <a:cubicBezTo>
                      <a:pt x="530" y="3988"/>
                      <a:pt x="1409" y="4367"/>
                      <a:pt x="2550" y="4367"/>
                    </a:cubicBezTo>
                    <a:cubicBezTo>
                      <a:pt x="3147" y="4367"/>
                      <a:pt x="3815" y="4263"/>
                      <a:pt x="4497" y="4044"/>
                    </a:cubicBezTo>
                    <a:cubicBezTo>
                      <a:pt x="6483" y="3428"/>
                      <a:pt x="7807" y="2081"/>
                      <a:pt x="7487" y="1054"/>
                    </a:cubicBezTo>
                    <a:cubicBezTo>
                      <a:pt x="7277" y="379"/>
                      <a:pt x="6398" y="0"/>
                      <a:pt x="5257" y="0"/>
                    </a:cubicBezTo>
                    <a:close/>
                  </a:path>
                </a:pathLst>
              </a:custGeom>
              <a:solidFill>
                <a:srgbClr val="FFB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6" name="Google Shape;6073;p42">
                <a:extLst>
                  <a:ext uri="{FF2B5EF4-FFF2-40B4-BE49-F238E27FC236}">
                    <a16:creationId xmlns:a16="http://schemas.microsoft.com/office/drawing/2014/main" id="{5922852F-53A2-3B8A-E89E-A2B83056142A}"/>
                  </a:ext>
                </a:extLst>
              </p:cNvPr>
              <p:cNvSpPr/>
              <p:nvPr/>
            </p:nvSpPr>
            <p:spPr>
              <a:xfrm>
                <a:off x="5942700" y="2817250"/>
                <a:ext cx="52525" cy="82775"/>
              </a:xfrm>
              <a:custGeom>
                <a:avLst/>
                <a:gdLst/>
                <a:ahLst/>
                <a:cxnLst/>
                <a:rect l="l" t="t" r="r" b="b"/>
                <a:pathLst>
                  <a:path w="2101" h="3311" extrusionOk="0">
                    <a:moveTo>
                      <a:pt x="1051" y="1"/>
                    </a:moveTo>
                    <a:cubicBezTo>
                      <a:pt x="457" y="1"/>
                      <a:pt x="1" y="731"/>
                      <a:pt x="1" y="1667"/>
                    </a:cubicBezTo>
                    <a:cubicBezTo>
                      <a:pt x="1" y="2580"/>
                      <a:pt x="457" y="3310"/>
                      <a:pt x="1051" y="3310"/>
                    </a:cubicBezTo>
                    <a:cubicBezTo>
                      <a:pt x="1644" y="3310"/>
                      <a:pt x="2101" y="2580"/>
                      <a:pt x="2101" y="1667"/>
                    </a:cubicBezTo>
                    <a:cubicBezTo>
                      <a:pt x="2101" y="731"/>
                      <a:pt x="1644" y="1"/>
                      <a:pt x="1051" y="1"/>
                    </a:cubicBezTo>
                    <a:close/>
                  </a:path>
                </a:pathLst>
              </a:custGeom>
              <a:solidFill>
                <a:srgbClr val="0C00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7" name="Google Shape;6074;p42">
                <a:extLst>
                  <a:ext uri="{FF2B5EF4-FFF2-40B4-BE49-F238E27FC236}">
                    <a16:creationId xmlns:a16="http://schemas.microsoft.com/office/drawing/2014/main" id="{A682709A-84C5-7A34-E5E1-317F234D9A90}"/>
                  </a:ext>
                </a:extLst>
              </p:cNvPr>
              <p:cNvSpPr/>
              <p:nvPr/>
            </p:nvSpPr>
            <p:spPr>
              <a:xfrm>
                <a:off x="6364400" y="2817250"/>
                <a:ext cx="52525" cy="82775"/>
              </a:xfrm>
              <a:custGeom>
                <a:avLst/>
                <a:gdLst/>
                <a:ahLst/>
                <a:cxnLst/>
                <a:rect l="l" t="t" r="r" b="b"/>
                <a:pathLst>
                  <a:path w="2101" h="3311" extrusionOk="0">
                    <a:moveTo>
                      <a:pt x="1051" y="1"/>
                    </a:moveTo>
                    <a:cubicBezTo>
                      <a:pt x="457" y="1"/>
                      <a:pt x="1" y="731"/>
                      <a:pt x="1" y="1667"/>
                    </a:cubicBezTo>
                    <a:cubicBezTo>
                      <a:pt x="1" y="2580"/>
                      <a:pt x="457" y="3310"/>
                      <a:pt x="1051" y="3310"/>
                    </a:cubicBezTo>
                    <a:cubicBezTo>
                      <a:pt x="1621" y="3310"/>
                      <a:pt x="2101" y="2580"/>
                      <a:pt x="2101" y="1667"/>
                    </a:cubicBezTo>
                    <a:cubicBezTo>
                      <a:pt x="2101" y="731"/>
                      <a:pt x="1621" y="1"/>
                      <a:pt x="1051" y="1"/>
                    </a:cubicBezTo>
                    <a:close/>
                  </a:path>
                </a:pathLst>
              </a:custGeom>
              <a:solidFill>
                <a:srgbClr val="0C00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8" name="Google Shape;6075;p42">
                <a:extLst>
                  <a:ext uri="{FF2B5EF4-FFF2-40B4-BE49-F238E27FC236}">
                    <a16:creationId xmlns:a16="http://schemas.microsoft.com/office/drawing/2014/main" id="{A76957F8-7DA4-03F8-D92E-31F559E25343}"/>
                  </a:ext>
                </a:extLst>
              </p:cNvPr>
              <p:cNvSpPr/>
              <p:nvPr/>
            </p:nvSpPr>
            <p:spPr>
              <a:xfrm>
                <a:off x="6063675" y="2937125"/>
                <a:ext cx="125575" cy="107150"/>
              </a:xfrm>
              <a:custGeom>
                <a:avLst/>
                <a:gdLst/>
                <a:ahLst/>
                <a:cxnLst/>
                <a:rect l="l" t="t" r="r" b="b"/>
                <a:pathLst>
                  <a:path w="5023" h="4286" extrusionOk="0">
                    <a:moveTo>
                      <a:pt x="1721" y="1"/>
                    </a:moveTo>
                    <a:cubicBezTo>
                      <a:pt x="1552" y="1"/>
                      <a:pt x="1381" y="21"/>
                      <a:pt x="1210" y="68"/>
                    </a:cubicBezTo>
                    <a:cubicBezTo>
                      <a:pt x="708" y="182"/>
                      <a:pt x="343" y="615"/>
                      <a:pt x="183" y="1095"/>
                    </a:cubicBezTo>
                    <a:cubicBezTo>
                      <a:pt x="1" y="1574"/>
                      <a:pt x="46" y="2099"/>
                      <a:pt x="206" y="2578"/>
                    </a:cubicBezTo>
                    <a:cubicBezTo>
                      <a:pt x="366" y="3035"/>
                      <a:pt x="663" y="3446"/>
                      <a:pt x="1051" y="3765"/>
                    </a:cubicBezTo>
                    <a:cubicBezTo>
                      <a:pt x="1439" y="4062"/>
                      <a:pt x="1918" y="4245"/>
                      <a:pt x="2420" y="4267"/>
                    </a:cubicBezTo>
                    <a:cubicBezTo>
                      <a:pt x="2508" y="4280"/>
                      <a:pt x="2596" y="4286"/>
                      <a:pt x="2684" y="4286"/>
                    </a:cubicBezTo>
                    <a:cubicBezTo>
                      <a:pt x="3074" y="4286"/>
                      <a:pt x="3458" y="4174"/>
                      <a:pt x="3812" y="4062"/>
                    </a:cubicBezTo>
                    <a:cubicBezTo>
                      <a:pt x="4018" y="3948"/>
                      <a:pt x="4246" y="3857"/>
                      <a:pt x="4452" y="3742"/>
                    </a:cubicBezTo>
                    <a:cubicBezTo>
                      <a:pt x="4634" y="3628"/>
                      <a:pt x="4817" y="3491"/>
                      <a:pt x="5022" y="3354"/>
                    </a:cubicBezTo>
                    <a:lnTo>
                      <a:pt x="5022" y="3354"/>
                    </a:lnTo>
                    <a:cubicBezTo>
                      <a:pt x="4314" y="3728"/>
                      <a:pt x="3556" y="4017"/>
                      <a:pt x="2805" y="4017"/>
                    </a:cubicBezTo>
                    <a:cubicBezTo>
                      <a:pt x="2684" y="4017"/>
                      <a:pt x="2563" y="4009"/>
                      <a:pt x="2443" y="3994"/>
                    </a:cubicBezTo>
                    <a:cubicBezTo>
                      <a:pt x="1576" y="3879"/>
                      <a:pt x="845" y="3240"/>
                      <a:pt x="571" y="2441"/>
                    </a:cubicBezTo>
                    <a:cubicBezTo>
                      <a:pt x="412" y="2053"/>
                      <a:pt x="389" y="1597"/>
                      <a:pt x="503" y="1209"/>
                    </a:cubicBezTo>
                    <a:cubicBezTo>
                      <a:pt x="640" y="821"/>
                      <a:pt x="914" y="478"/>
                      <a:pt x="1302" y="342"/>
                    </a:cubicBezTo>
                    <a:cubicBezTo>
                      <a:pt x="1470" y="282"/>
                      <a:pt x="1656" y="257"/>
                      <a:pt x="1845" y="257"/>
                    </a:cubicBezTo>
                    <a:cubicBezTo>
                      <a:pt x="2093" y="257"/>
                      <a:pt x="2347" y="300"/>
                      <a:pt x="2580" y="364"/>
                    </a:cubicBezTo>
                    <a:cubicBezTo>
                      <a:pt x="3036" y="456"/>
                      <a:pt x="3447" y="638"/>
                      <a:pt x="3858" y="844"/>
                    </a:cubicBezTo>
                    <a:cubicBezTo>
                      <a:pt x="3493" y="570"/>
                      <a:pt x="3082" y="342"/>
                      <a:pt x="2648" y="182"/>
                    </a:cubicBezTo>
                    <a:cubicBezTo>
                      <a:pt x="2362" y="76"/>
                      <a:pt x="2047" y="1"/>
                      <a:pt x="1721" y="1"/>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9" name="Google Shape;6076;p42">
                <a:extLst>
                  <a:ext uri="{FF2B5EF4-FFF2-40B4-BE49-F238E27FC236}">
                    <a16:creationId xmlns:a16="http://schemas.microsoft.com/office/drawing/2014/main" id="{00A114E2-E214-9459-B39A-A759B4A038B7}"/>
                  </a:ext>
                </a:extLst>
              </p:cNvPr>
              <p:cNvSpPr/>
              <p:nvPr/>
            </p:nvSpPr>
            <p:spPr>
              <a:xfrm>
                <a:off x="5684775" y="2605550"/>
                <a:ext cx="422875" cy="423425"/>
              </a:xfrm>
              <a:custGeom>
                <a:avLst/>
                <a:gdLst/>
                <a:ahLst/>
                <a:cxnLst/>
                <a:rect l="l" t="t" r="r" b="b"/>
                <a:pathLst>
                  <a:path w="16915" h="16937" fill="none" extrusionOk="0">
                    <a:moveTo>
                      <a:pt x="16914" y="8469"/>
                    </a:moveTo>
                    <a:cubicBezTo>
                      <a:pt x="16914" y="13148"/>
                      <a:pt x="13125" y="16937"/>
                      <a:pt x="8469" y="16937"/>
                    </a:cubicBezTo>
                    <a:cubicBezTo>
                      <a:pt x="3790" y="16937"/>
                      <a:pt x="1" y="13148"/>
                      <a:pt x="1" y="8469"/>
                    </a:cubicBezTo>
                    <a:cubicBezTo>
                      <a:pt x="1" y="3790"/>
                      <a:pt x="3790" y="1"/>
                      <a:pt x="8469" y="1"/>
                    </a:cubicBezTo>
                    <a:cubicBezTo>
                      <a:pt x="13125" y="1"/>
                      <a:pt x="16914" y="3790"/>
                      <a:pt x="16914" y="8469"/>
                    </a:cubicBezTo>
                    <a:close/>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0" name="Google Shape;6077;p42">
                <a:extLst>
                  <a:ext uri="{FF2B5EF4-FFF2-40B4-BE49-F238E27FC236}">
                    <a16:creationId xmlns:a16="http://schemas.microsoft.com/office/drawing/2014/main" id="{6FBE2DE8-E9B9-C96A-21BC-5B50206DA127}"/>
                  </a:ext>
                </a:extLst>
              </p:cNvPr>
              <p:cNvSpPr/>
              <p:nvPr/>
            </p:nvSpPr>
            <p:spPr>
              <a:xfrm>
                <a:off x="6205775" y="2605550"/>
                <a:ext cx="422850" cy="423425"/>
              </a:xfrm>
              <a:custGeom>
                <a:avLst/>
                <a:gdLst/>
                <a:ahLst/>
                <a:cxnLst/>
                <a:rect l="l" t="t" r="r" b="b"/>
                <a:pathLst>
                  <a:path w="16914" h="16937" fill="none" extrusionOk="0">
                    <a:moveTo>
                      <a:pt x="16914" y="8469"/>
                    </a:moveTo>
                    <a:cubicBezTo>
                      <a:pt x="16914" y="13148"/>
                      <a:pt x="13125" y="16937"/>
                      <a:pt x="8446" y="16937"/>
                    </a:cubicBezTo>
                    <a:cubicBezTo>
                      <a:pt x="3766" y="16937"/>
                      <a:pt x="0" y="13148"/>
                      <a:pt x="0" y="8469"/>
                    </a:cubicBezTo>
                    <a:cubicBezTo>
                      <a:pt x="0" y="3790"/>
                      <a:pt x="3766" y="1"/>
                      <a:pt x="8446" y="1"/>
                    </a:cubicBezTo>
                    <a:cubicBezTo>
                      <a:pt x="13125" y="1"/>
                      <a:pt x="16914" y="3790"/>
                      <a:pt x="16914" y="8469"/>
                    </a:cubicBezTo>
                    <a:close/>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1" name="Google Shape;6078;p42">
                <a:extLst>
                  <a:ext uri="{FF2B5EF4-FFF2-40B4-BE49-F238E27FC236}">
                    <a16:creationId xmlns:a16="http://schemas.microsoft.com/office/drawing/2014/main" id="{298DFA9C-8D3E-5C5E-0E29-4F0AE27492D8}"/>
                  </a:ext>
                </a:extLst>
              </p:cNvPr>
              <p:cNvSpPr/>
              <p:nvPr/>
            </p:nvSpPr>
            <p:spPr>
              <a:xfrm>
                <a:off x="6105325" y="2849775"/>
                <a:ext cx="102175" cy="25"/>
              </a:xfrm>
              <a:custGeom>
                <a:avLst/>
                <a:gdLst/>
                <a:ahLst/>
                <a:cxnLst/>
                <a:rect l="l" t="t" r="r" b="b"/>
                <a:pathLst>
                  <a:path w="4087" h="1" fill="none" extrusionOk="0">
                    <a:moveTo>
                      <a:pt x="1" y="1"/>
                    </a:moveTo>
                    <a:lnTo>
                      <a:pt x="4087"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2" name="Google Shape;6079;p42">
                <a:extLst>
                  <a:ext uri="{FF2B5EF4-FFF2-40B4-BE49-F238E27FC236}">
                    <a16:creationId xmlns:a16="http://schemas.microsoft.com/office/drawing/2014/main" id="{1A8D8854-089A-AF61-2348-00A5E7262A65}"/>
                  </a:ext>
                </a:extLst>
              </p:cNvPr>
              <p:cNvSpPr/>
              <p:nvPr/>
            </p:nvSpPr>
            <p:spPr>
              <a:xfrm>
                <a:off x="6048850" y="3086025"/>
                <a:ext cx="221425" cy="101200"/>
              </a:xfrm>
              <a:custGeom>
                <a:avLst/>
                <a:gdLst/>
                <a:ahLst/>
                <a:cxnLst/>
                <a:rect l="l" t="t" r="r" b="b"/>
                <a:pathLst>
                  <a:path w="8857" h="4048" extrusionOk="0">
                    <a:moveTo>
                      <a:pt x="8856" y="1"/>
                    </a:moveTo>
                    <a:lnTo>
                      <a:pt x="8856" y="1"/>
                    </a:lnTo>
                    <a:cubicBezTo>
                      <a:pt x="8742" y="434"/>
                      <a:pt x="8537" y="868"/>
                      <a:pt x="8286" y="1256"/>
                    </a:cubicBezTo>
                    <a:cubicBezTo>
                      <a:pt x="8035" y="1644"/>
                      <a:pt x="7761" y="1986"/>
                      <a:pt x="7418" y="2283"/>
                    </a:cubicBezTo>
                    <a:cubicBezTo>
                      <a:pt x="6734" y="2877"/>
                      <a:pt x="5912" y="3287"/>
                      <a:pt x="5022" y="3516"/>
                    </a:cubicBezTo>
                    <a:cubicBezTo>
                      <a:pt x="4588" y="3630"/>
                      <a:pt x="4154" y="3698"/>
                      <a:pt x="3698" y="3698"/>
                    </a:cubicBezTo>
                    <a:cubicBezTo>
                      <a:pt x="3470" y="3698"/>
                      <a:pt x="3241" y="3653"/>
                      <a:pt x="3036" y="3630"/>
                    </a:cubicBezTo>
                    <a:cubicBezTo>
                      <a:pt x="2808" y="3584"/>
                      <a:pt x="2579" y="3538"/>
                      <a:pt x="2374" y="3470"/>
                    </a:cubicBezTo>
                    <a:cubicBezTo>
                      <a:pt x="1940" y="3333"/>
                      <a:pt x="1507" y="3150"/>
                      <a:pt x="1119" y="2922"/>
                    </a:cubicBezTo>
                    <a:cubicBezTo>
                      <a:pt x="708" y="2694"/>
                      <a:pt x="343" y="2420"/>
                      <a:pt x="0" y="2123"/>
                    </a:cubicBezTo>
                    <a:lnTo>
                      <a:pt x="0" y="2123"/>
                    </a:lnTo>
                    <a:cubicBezTo>
                      <a:pt x="594" y="2831"/>
                      <a:pt x="1370" y="3401"/>
                      <a:pt x="2283" y="3744"/>
                    </a:cubicBezTo>
                    <a:cubicBezTo>
                      <a:pt x="2786" y="3950"/>
                      <a:pt x="3333" y="4047"/>
                      <a:pt x="3882" y="4047"/>
                    </a:cubicBezTo>
                    <a:cubicBezTo>
                      <a:pt x="4305" y="4047"/>
                      <a:pt x="4729" y="3990"/>
                      <a:pt x="5136" y="3881"/>
                    </a:cubicBezTo>
                    <a:cubicBezTo>
                      <a:pt x="6049" y="3630"/>
                      <a:pt x="6939" y="3196"/>
                      <a:pt x="7601" y="2488"/>
                    </a:cubicBezTo>
                    <a:cubicBezTo>
                      <a:pt x="8286" y="1827"/>
                      <a:pt x="8765" y="936"/>
                      <a:pt x="8856" y="1"/>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3" name="Google Shape;6080;p42">
                <a:extLst>
                  <a:ext uri="{FF2B5EF4-FFF2-40B4-BE49-F238E27FC236}">
                    <a16:creationId xmlns:a16="http://schemas.microsoft.com/office/drawing/2014/main" id="{1A73FAF6-A739-B970-4B5F-542A781A538A}"/>
                  </a:ext>
                </a:extLst>
              </p:cNvPr>
              <p:cNvSpPr/>
              <p:nvPr/>
            </p:nvSpPr>
            <p:spPr>
              <a:xfrm>
                <a:off x="6243425" y="3062050"/>
                <a:ext cx="70225" cy="41125"/>
              </a:xfrm>
              <a:custGeom>
                <a:avLst/>
                <a:gdLst/>
                <a:ahLst/>
                <a:cxnLst/>
                <a:rect l="l" t="t" r="r" b="b"/>
                <a:pathLst>
                  <a:path w="2809" h="1645" extrusionOk="0">
                    <a:moveTo>
                      <a:pt x="1" y="1"/>
                    </a:moveTo>
                    <a:lnTo>
                      <a:pt x="1" y="1"/>
                    </a:lnTo>
                    <a:cubicBezTo>
                      <a:pt x="46" y="298"/>
                      <a:pt x="183" y="594"/>
                      <a:pt x="366" y="823"/>
                    </a:cubicBezTo>
                    <a:cubicBezTo>
                      <a:pt x="548" y="1074"/>
                      <a:pt x="777" y="1279"/>
                      <a:pt x="1051" y="1416"/>
                    </a:cubicBezTo>
                    <a:cubicBezTo>
                      <a:pt x="1324" y="1530"/>
                      <a:pt x="1644" y="1621"/>
                      <a:pt x="1941" y="1644"/>
                    </a:cubicBezTo>
                    <a:cubicBezTo>
                      <a:pt x="2078" y="1644"/>
                      <a:pt x="2237" y="1621"/>
                      <a:pt x="2374" y="1621"/>
                    </a:cubicBezTo>
                    <a:cubicBezTo>
                      <a:pt x="2534" y="1599"/>
                      <a:pt x="2671" y="1553"/>
                      <a:pt x="2808" y="1507"/>
                    </a:cubicBezTo>
                    <a:cubicBezTo>
                      <a:pt x="2671" y="1462"/>
                      <a:pt x="2534" y="1462"/>
                      <a:pt x="2374" y="1439"/>
                    </a:cubicBezTo>
                    <a:cubicBezTo>
                      <a:pt x="2237" y="1393"/>
                      <a:pt x="2101" y="1393"/>
                      <a:pt x="1986" y="1348"/>
                    </a:cubicBezTo>
                    <a:cubicBezTo>
                      <a:pt x="1713" y="1279"/>
                      <a:pt x="1461" y="1188"/>
                      <a:pt x="1233" y="1074"/>
                    </a:cubicBezTo>
                    <a:cubicBezTo>
                      <a:pt x="982" y="960"/>
                      <a:pt x="777" y="800"/>
                      <a:pt x="571" y="617"/>
                    </a:cubicBezTo>
                    <a:cubicBezTo>
                      <a:pt x="366" y="457"/>
                      <a:pt x="183" y="252"/>
                      <a:pt x="1" y="1"/>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4" name="Google Shape;6081;p42">
                <a:extLst>
                  <a:ext uri="{FF2B5EF4-FFF2-40B4-BE49-F238E27FC236}">
                    <a16:creationId xmlns:a16="http://schemas.microsoft.com/office/drawing/2014/main" id="{2D2E6445-6676-33FF-60CA-ACFCB7D71A93}"/>
                  </a:ext>
                </a:extLst>
              </p:cNvPr>
              <p:cNvSpPr/>
              <p:nvPr/>
            </p:nvSpPr>
            <p:spPr>
              <a:xfrm>
                <a:off x="6156700" y="3203575"/>
                <a:ext cx="76475" cy="25175"/>
              </a:xfrm>
              <a:custGeom>
                <a:avLst/>
                <a:gdLst/>
                <a:ahLst/>
                <a:cxnLst/>
                <a:rect l="l" t="t" r="r" b="b"/>
                <a:pathLst>
                  <a:path w="3059" h="1007" extrusionOk="0">
                    <a:moveTo>
                      <a:pt x="3059" y="1"/>
                    </a:moveTo>
                    <a:lnTo>
                      <a:pt x="3059" y="1"/>
                    </a:lnTo>
                    <a:cubicBezTo>
                      <a:pt x="2808" y="160"/>
                      <a:pt x="2602" y="297"/>
                      <a:pt x="2351" y="389"/>
                    </a:cubicBezTo>
                    <a:cubicBezTo>
                      <a:pt x="2100" y="480"/>
                      <a:pt x="1849" y="571"/>
                      <a:pt x="1598" y="594"/>
                    </a:cubicBezTo>
                    <a:cubicBezTo>
                      <a:pt x="1320" y="644"/>
                      <a:pt x="1036" y="660"/>
                      <a:pt x="740" y="660"/>
                    </a:cubicBezTo>
                    <a:cubicBezTo>
                      <a:pt x="501" y="660"/>
                      <a:pt x="255" y="650"/>
                      <a:pt x="0" y="640"/>
                    </a:cubicBezTo>
                    <a:lnTo>
                      <a:pt x="0" y="640"/>
                    </a:lnTo>
                    <a:cubicBezTo>
                      <a:pt x="228" y="799"/>
                      <a:pt x="502" y="891"/>
                      <a:pt x="799" y="959"/>
                    </a:cubicBezTo>
                    <a:cubicBezTo>
                      <a:pt x="968" y="987"/>
                      <a:pt x="1146" y="1007"/>
                      <a:pt x="1328" y="1007"/>
                    </a:cubicBezTo>
                    <a:cubicBezTo>
                      <a:pt x="1440" y="1007"/>
                      <a:pt x="1553" y="999"/>
                      <a:pt x="1666" y="982"/>
                    </a:cubicBezTo>
                    <a:cubicBezTo>
                      <a:pt x="1963" y="936"/>
                      <a:pt x="2237" y="822"/>
                      <a:pt x="2488" y="662"/>
                    </a:cubicBezTo>
                    <a:cubicBezTo>
                      <a:pt x="2739" y="503"/>
                      <a:pt x="2922" y="252"/>
                      <a:pt x="3059" y="1"/>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5" name="Google Shape;6082;p42">
                <a:extLst>
                  <a:ext uri="{FF2B5EF4-FFF2-40B4-BE49-F238E27FC236}">
                    <a16:creationId xmlns:a16="http://schemas.microsoft.com/office/drawing/2014/main" id="{668FA662-9459-24D6-F3CD-903B26804D27}"/>
                  </a:ext>
                </a:extLst>
              </p:cNvPr>
              <p:cNvSpPr/>
              <p:nvPr/>
            </p:nvSpPr>
            <p:spPr>
              <a:xfrm>
                <a:off x="5907325" y="2757175"/>
                <a:ext cx="123275" cy="51550"/>
              </a:xfrm>
              <a:custGeom>
                <a:avLst/>
                <a:gdLst/>
                <a:ahLst/>
                <a:cxnLst/>
                <a:rect l="l" t="t" r="r" b="b"/>
                <a:pathLst>
                  <a:path w="4931" h="2062" extrusionOk="0">
                    <a:moveTo>
                      <a:pt x="2632" y="1"/>
                    </a:moveTo>
                    <a:cubicBezTo>
                      <a:pt x="764" y="1"/>
                      <a:pt x="1" y="2061"/>
                      <a:pt x="1" y="2061"/>
                    </a:cubicBezTo>
                    <a:lnTo>
                      <a:pt x="4931" y="875"/>
                    </a:lnTo>
                    <a:cubicBezTo>
                      <a:pt x="4028" y="238"/>
                      <a:pt x="3267" y="1"/>
                      <a:pt x="2632"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6" name="Google Shape;6083;p42">
                <a:extLst>
                  <a:ext uri="{FF2B5EF4-FFF2-40B4-BE49-F238E27FC236}">
                    <a16:creationId xmlns:a16="http://schemas.microsoft.com/office/drawing/2014/main" id="{A91B2EBE-4E66-E9E3-8A29-F7AFCF84FDE3}"/>
                  </a:ext>
                </a:extLst>
              </p:cNvPr>
              <p:cNvSpPr/>
              <p:nvPr/>
            </p:nvSpPr>
            <p:spPr>
              <a:xfrm>
                <a:off x="6329025" y="2758075"/>
                <a:ext cx="123275" cy="51800"/>
              </a:xfrm>
              <a:custGeom>
                <a:avLst/>
                <a:gdLst/>
                <a:ahLst/>
                <a:cxnLst/>
                <a:rect l="l" t="t" r="r" b="b"/>
                <a:pathLst>
                  <a:path w="4931" h="2072" extrusionOk="0">
                    <a:moveTo>
                      <a:pt x="2303" y="1"/>
                    </a:moveTo>
                    <a:cubicBezTo>
                      <a:pt x="1668" y="1"/>
                      <a:pt x="905" y="241"/>
                      <a:pt x="0" y="884"/>
                    </a:cubicBezTo>
                    <a:lnTo>
                      <a:pt x="4931" y="2071"/>
                    </a:lnTo>
                    <a:cubicBezTo>
                      <a:pt x="4931" y="2071"/>
                      <a:pt x="4169" y="1"/>
                      <a:pt x="2303"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7" name="Google Shape;6084;p42">
                <a:extLst>
                  <a:ext uri="{FF2B5EF4-FFF2-40B4-BE49-F238E27FC236}">
                    <a16:creationId xmlns:a16="http://schemas.microsoft.com/office/drawing/2014/main" id="{A18A6E4E-22FF-892B-AE28-5EDAE49F3E53}"/>
                  </a:ext>
                </a:extLst>
              </p:cNvPr>
              <p:cNvSpPr/>
              <p:nvPr/>
            </p:nvSpPr>
            <p:spPr>
              <a:xfrm>
                <a:off x="6153275" y="3453400"/>
                <a:ext cx="632850" cy="333375"/>
              </a:xfrm>
              <a:custGeom>
                <a:avLst/>
                <a:gdLst/>
                <a:ahLst/>
                <a:cxnLst/>
                <a:rect l="l" t="t" r="r" b="b"/>
                <a:pathLst>
                  <a:path w="25314" h="13335" extrusionOk="0">
                    <a:moveTo>
                      <a:pt x="17605" y="0"/>
                    </a:moveTo>
                    <a:cubicBezTo>
                      <a:pt x="16311" y="0"/>
                      <a:pt x="14927" y="97"/>
                      <a:pt x="13513" y="347"/>
                    </a:cubicBezTo>
                    <a:cubicBezTo>
                      <a:pt x="13513" y="347"/>
                      <a:pt x="3561" y="3132"/>
                      <a:pt x="0" y="10299"/>
                    </a:cubicBezTo>
                    <a:lnTo>
                      <a:pt x="2260" y="13335"/>
                    </a:lnTo>
                    <a:lnTo>
                      <a:pt x="19698" y="13335"/>
                    </a:lnTo>
                    <a:lnTo>
                      <a:pt x="25313" y="1101"/>
                    </a:lnTo>
                    <a:cubicBezTo>
                      <a:pt x="25313" y="1101"/>
                      <a:pt x="21972" y="0"/>
                      <a:pt x="1760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8" name="Google Shape;6085;p42">
                <a:extLst>
                  <a:ext uri="{FF2B5EF4-FFF2-40B4-BE49-F238E27FC236}">
                    <a16:creationId xmlns:a16="http://schemas.microsoft.com/office/drawing/2014/main" id="{DA4AE042-0E90-94A9-29C9-691456C1CF12}"/>
                  </a:ext>
                </a:extLst>
              </p:cNvPr>
              <p:cNvSpPr/>
              <p:nvPr/>
            </p:nvSpPr>
            <p:spPr>
              <a:xfrm>
                <a:off x="6172100" y="3453500"/>
                <a:ext cx="433125" cy="257950"/>
              </a:xfrm>
              <a:custGeom>
                <a:avLst/>
                <a:gdLst/>
                <a:ahLst/>
                <a:cxnLst/>
                <a:rect l="l" t="t" r="r" b="b"/>
                <a:pathLst>
                  <a:path w="17325" h="10318" extrusionOk="0">
                    <a:moveTo>
                      <a:pt x="17325" y="1"/>
                    </a:moveTo>
                    <a:lnTo>
                      <a:pt x="17325" y="1"/>
                    </a:lnTo>
                    <a:cubicBezTo>
                      <a:pt x="16457" y="24"/>
                      <a:pt x="15613" y="184"/>
                      <a:pt x="14746" y="343"/>
                    </a:cubicBezTo>
                    <a:cubicBezTo>
                      <a:pt x="13901" y="526"/>
                      <a:pt x="13079" y="754"/>
                      <a:pt x="12258" y="1028"/>
                    </a:cubicBezTo>
                    <a:cubicBezTo>
                      <a:pt x="11413" y="1302"/>
                      <a:pt x="10614" y="1644"/>
                      <a:pt x="9838" y="2010"/>
                    </a:cubicBezTo>
                    <a:lnTo>
                      <a:pt x="8651" y="2580"/>
                    </a:lnTo>
                    <a:lnTo>
                      <a:pt x="7533" y="3219"/>
                    </a:lnTo>
                    <a:cubicBezTo>
                      <a:pt x="7145" y="3448"/>
                      <a:pt x="6802" y="3699"/>
                      <a:pt x="6437" y="3950"/>
                    </a:cubicBezTo>
                    <a:cubicBezTo>
                      <a:pt x="6072" y="4201"/>
                      <a:pt x="5707" y="4429"/>
                      <a:pt x="5387" y="4703"/>
                    </a:cubicBezTo>
                    <a:lnTo>
                      <a:pt x="4360" y="5525"/>
                    </a:lnTo>
                    <a:cubicBezTo>
                      <a:pt x="4018" y="5799"/>
                      <a:pt x="3721" y="6095"/>
                      <a:pt x="3401" y="6392"/>
                    </a:cubicBezTo>
                    <a:cubicBezTo>
                      <a:pt x="2739" y="6963"/>
                      <a:pt x="2192" y="7647"/>
                      <a:pt x="1598" y="8264"/>
                    </a:cubicBezTo>
                    <a:cubicBezTo>
                      <a:pt x="1301" y="8583"/>
                      <a:pt x="1050" y="8948"/>
                      <a:pt x="799" y="9291"/>
                    </a:cubicBezTo>
                    <a:cubicBezTo>
                      <a:pt x="525" y="9633"/>
                      <a:pt x="274" y="9976"/>
                      <a:pt x="0" y="10318"/>
                    </a:cubicBezTo>
                    <a:cubicBezTo>
                      <a:pt x="594" y="9702"/>
                      <a:pt x="1119" y="9017"/>
                      <a:pt x="1735" y="8401"/>
                    </a:cubicBezTo>
                    <a:cubicBezTo>
                      <a:pt x="2351" y="7784"/>
                      <a:pt x="2922" y="7145"/>
                      <a:pt x="3607" y="6620"/>
                    </a:cubicBezTo>
                    <a:cubicBezTo>
                      <a:pt x="4862" y="5456"/>
                      <a:pt x="6277" y="4452"/>
                      <a:pt x="7715" y="3562"/>
                    </a:cubicBezTo>
                    <a:cubicBezTo>
                      <a:pt x="9176" y="2626"/>
                      <a:pt x="10751" y="1918"/>
                      <a:pt x="12349" y="1302"/>
                    </a:cubicBezTo>
                    <a:cubicBezTo>
                      <a:pt x="13947" y="709"/>
                      <a:pt x="15613" y="229"/>
                      <a:pt x="17325"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9" name="Google Shape;6086;p42">
                <a:extLst>
                  <a:ext uri="{FF2B5EF4-FFF2-40B4-BE49-F238E27FC236}">
                    <a16:creationId xmlns:a16="http://schemas.microsoft.com/office/drawing/2014/main" id="{40E21DE1-6250-8CA5-6A77-089C7A7B49CD}"/>
                  </a:ext>
                </a:extLst>
              </p:cNvPr>
              <p:cNvSpPr/>
              <p:nvPr/>
            </p:nvSpPr>
            <p:spPr>
              <a:xfrm>
                <a:off x="6205200" y="3460925"/>
                <a:ext cx="489625" cy="250525"/>
              </a:xfrm>
              <a:custGeom>
                <a:avLst/>
                <a:gdLst/>
                <a:ahLst/>
                <a:cxnLst/>
                <a:rect l="l" t="t" r="r" b="b"/>
                <a:pathLst>
                  <a:path w="19585" h="10021" extrusionOk="0">
                    <a:moveTo>
                      <a:pt x="19584" y="1"/>
                    </a:moveTo>
                    <a:cubicBezTo>
                      <a:pt x="17690" y="69"/>
                      <a:pt x="15818" y="412"/>
                      <a:pt x="13992" y="891"/>
                    </a:cubicBezTo>
                    <a:cubicBezTo>
                      <a:pt x="12166" y="1370"/>
                      <a:pt x="10409" y="2078"/>
                      <a:pt x="8697" y="2900"/>
                    </a:cubicBezTo>
                    <a:cubicBezTo>
                      <a:pt x="7852" y="3310"/>
                      <a:pt x="7031" y="3813"/>
                      <a:pt x="6232" y="4292"/>
                    </a:cubicBezTo>
                    <a:lnTo>
                      <a:pt x="5045" y="5091"/>
                    </a:lnTo>
                    <a:cubicBezTo>
                      <a:pt x="4862" y="5251"/>
                      <a:pt x="4657" y="5365"/>
                      <a:pt x="4474" y="5502"/>
                    </a:cubicBezTo>
                    <a:lnTo>
                      <a:pt x="3926" y="5958"/>
                    </a:lnTo>
                    <a:cubicBezTo>
                      <a:pt x="2420" y="7122"/>
                      <a:pt x="1164" y="8560"/>
                      <a:pt x="0" y="10021"/>
                    </a:cubicBezTo>
                    <a:lnTo>
                      <a:pt x="959" y="8994"/>
                    </a:lnTo>
                    <a:lnTo>
                      <a:pt x="1461" y="8492"/>
                    </a:lnTo>
                    <a:cubicBezTo>
                      <a:pt x="1621" y="8309"/>
                      <a:pt x="1804" y="8172"/>
                      <a:pt x="1963" y="8012"/>
                    </a:cubicBezTo>
                    <a:lnTo>
                      <a:pt x="3013" y="7077"/>
                    </a:lnTo>
                    <a:cubicBezTo>
                      <a:pt x="3356" y="6757"/>
                      <a:pt x="3744" y="6483"/>
                      <a:pt x="4109" y="6186"/>
                    </a:cubicBezTo>
                    <a:lnTo>
                      <a:pt x="4657" y="5776"/>
                    </a:lnTo>
                    <a:cubicBezTo>
                      <a:pt x="4862" y="5639"/>
                      <a:pt x="5045" y="5502"/>
                      <a:pt x="5250" y="5365"/>
                    </a:cubicBezTo>
                    <a:lnTo>
                      <a:pt x="6414" y="4589"/>
                    </a:lnTo>
                    <a:cubicBezTo>
                      <a:pt x="7213" y="4132"/>
                      <a:pt x="8012" y="3630"/>
                      <a:pt x="8879" y="3242"/>
                    </a:cubicBezTo>
                    <a:cubicBezTo>
                      <a:pt x="10546" y="2397"/>
                      <a:pt x="12280" y="1713"/>
                      <a:pt x="14084" y="1165"/>
                    </a:cubicBezTo>
                    <a:lnTo>
                      <a:pt x="15430" y="800"/>
                    </a:lnTo>
                    <a:cubicBezTo>
                      <a:pt x="15887" y="685"/>
                      <a:pt x="16343" y="571"/>
                      <a:pt x="16800" y="480"/>
                    </a:cubicBezTo>
                    <a:cubicBezTo>
                      <a:pt x="17713" y="275"/>
                      <a:pt x="18649" y="115"/>
                      <a:pt x="19584"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0" name="Google Shape;6087;p42">
                <a:extLst>
                  <a:ext uri="{FF2B5EF4-FFF2-40B4-BE49-F238E27FC236}">
                    <a16:creationId xmlns:a16="http://schemas.microsoft.com/office/drawing/2014/main" id="{F089A6EE-D900-DD20-0AF7-889B449E929D}"/>
                  </a:ext>
                </a:extLst>
              </p:cNvPr>
              <p:cNvSpPr/>
              <p:nvPr/>
            </p:nvSpPr>
            <p:spPr>
              <a:xfrm>
                <a:off x="6237725" y="3472350"/>
                <a:ext cx="517025" cy="251675"/>
              </a:xfrm>
              <a:custGeom>
                <a:avLst/>
                <a:gdLst/>
                <a:ahLst/>
                <a:cxnLst/>
                <a:rect l="l" t="t" r="r" b="b"/>
                <a:pathLst>
                  <a:path w="20681" h="10067" extrusionOk="0">
                    <a:moveTo>
                      <a:pt x="20680" y="0"/>
                    </a:moveTo>
                    <a:lnTo>
                      <a:pt x="20680" y="0"/>
                    </a:lnTo>
                    <a:cubicBezTo>
                      <a:pt x="18717" y="137"/>
                      <a:pt x="16800" y="525"/>
                      <a:pt x="14905" y="1027"/>
                    </a:cubicBezTo>
                    <a:cubicBezTo>
                      <a:pt x="12988" y="1530"/>
                      <a:pt x="11162" y="2237"/>
                      <a:pt x="9359" y="3036"/>
                    </a:cubicBezTo>
                    <a:cubicBezTo>
                      <a:pt x="7578" y="3881"/>
                      <a:pt x="5866" y="4885"/>
                      <a:pt x="4292" y="6049"/>
                    </a:cubicBezTo>
                    <a:cubicBezTo>
                      <a:pt x="2694" y="7167"/>
                      <a:pt x="1301" y="8583"/>
                      <a:pt x="0" y="10066"/>
                    </a:cubicBezTo>
                    <a:lnTo>
                      <a:pt x="1073" y="9039"/>
                    </a:lnTo>
                    <a:lnTo>
                      <a:pt x="1598" y="8537"/>
                    </a:lnTo>
                    <a:lnTo>
                      <a:pt x="2146" y="8058"/>
                    </a:lnTo>
                    <a:lnTo>
                      <a:pt x="3264" y="7122"/>
                    </a:lnTo>
                    <a:lnTo>
                      <a:pt x="4474" y="6277"/>
                    </a:lnTo>
                    <a:cubicBezTo>
                      <a:pt x="4862" y="5980"/>
                      <a:pt x="5273" y="5729"/>
                      <a:pt x="5684" y="5478"/>
                    </a:cubicBezTo>
                    <a:cubicBezTo>
                      <a:pt x="6095" y="5227"/>
                      <a:pt x="6506" y="4953"/>
                      <a:pt x="6916" y="4725"/>
                    </a:cubicBezTo>
                    <a:lnTo>
                      <a:pt x="8217" y="4017"/>
                    </a:lnTo>
                    <a:cubicBezTo>
                      <a:pt x="8628" y="3789"/>
                      <a:pt x="9085" y="3607"/>
                      <a:pt x="9519" y="3378"/>
                    </a:cubicBezTo>
                    <a:cubicBezTo>
                      <a:pt x="11276" y="2557"/>
                      <a:pt x="13102" y="1872"/>
                      <a:pt x="14974" y="1301"/>
                    </a:cubicBezTo>
                    <a:lnTo>
                      <a:pt x="16389" y="913"/>
                    </a:lnTo>
                    <a:cubicBezTo>
                      <a:pt x="16845" y="799"/>
                      <a:pt x="17325" y="662"/>
                      <a:pt x="17804" y="548"/>
                    </a:cubicBezTo>
                    <a:cubicBezTo>
                      <a:pt x="18740" y="320"/>
                      <a:pt x="19721" y="137"/>
                      <a:pt x="20680"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1" name="Google Shape;6088;p42">
                <a:extLst>
                  <a:ext uri="{FF2B5EF4-FFF2-40B4-BE49-F238E27FC236}">
                    <a16:creationId xmlns:a16="http://schemas.microsoft.com/office/drawing/2014/main" id="{F73296F4-F4D4-FF9E-6DF2-540FE96313EC}"/>
                  </a:ext>
                </a:extLst>
              </p:cNvPr>
              <p:cNvSpPr/>
              <p:nvPr/>
            </p:nvSpPr>
            <p:spPr>
              <a:xfrm>
                <a:off x="5523300" y="3453400"/>
                <a:ext cx="632275" cy="333375"/>
              </a:xfrm>
              <a:custGeom>
                <a:avLst/>
                <a:gdLst/>
                <a:ahLst/>
                <a:cxnLst/>
                <a:rect l="l" t="t" r="r" b="b"/>
                <a:pathLst>
                  <a:path w="25291" h="13335" extrusionOk="0">
                    <a:moveTo>
                      <a:pt x="7689" y="0"/>
                    </a:moveTo>
                    <a:cubicBezTo>
                      <a:pt x="3328" y="0"/>
                      <a:pt x="0" y="1101"/>
                      <a:pt x="0" y="1101"/>
                    </a:cubicBezTo>
                    <a:lnTo>
                      <a:pt x="5592" y="13335"/>
                    </a:lnTo>
                    <a:lnTo>
                      <a:pt x="23031" y="13335"/>
                    </a:lnTo>
                    <a:lnTo>
                      <a:pt x="25291" y="10299"/>
                    </a:lnTo>
                    <a:cubicBezTo>
                      <a:pt x="21730" y="3132"/>
                      <a:pt x="11778" y="347"/>
                      <a:pt x="11778" y="347"/>
                    </a:cubicBezTo>
                    <a:cubicBezTo>
                      <a:pt x="10364" y="97"/>
                      <a:pt x="8981" y="0"/>
                      <a:pt x="768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2" name="Google Shape;6089;p42">
                <a:extLst>
                  <a:ext uri="{FF2B5EF4-FFF2-40B4-BE49-F238E27FC236}">
                    <a16:creationId xmlns:a16="http://schemas.microsoft.com/office/drawing/2014/main" id="{0DED0BCB-84BC-AF26-005D-666EABAE13C7}"/>
                  </a:ext>
                </a:extLst>
              </p:cNvPr>
              <p:cNvSpPr/>
              <p:nvPr/>
            </p:nvSpPr>
            <p:spPr>
              <a:xfrm>
                <a:off x="5703600" y="3453500"/>
                <a:ext cx="433150" cy="257950"/>
              </a:xfrm>
              <a:custGeom>
                <a:avLst/>
                <a:gdLst/>
                <a:ahLst/>
                <a:cxnLst/>
                <a:rect l="l" t="t" r="r" b="b"/>
                <a:pathLst>
                  <a:path w="17326" h="10318" extrusionOk="0">
                    <a:moveTo>
                      <a:pt x="1" y="1"/>
                    </a:moveTo>
                    <a:cubicBezTo>
                      <a:pt x="1713" y="229"/>
                      <a:pt x="3379" y="709"/>
                      <a:pt x="4977" y="1302"/>
                    </a:cubicBezTo>
                    <a:cubicBezTo>
                      <a:pt x="6575" y="1918"/>
                      <a:pt x="8150" y="2626"/>
                      <a:pt x="9610" y="3562"/>
                    </a:cubicBezTo>
                    <a:cubicBezTo>
                      <a:pt x="11071" y="4452"/>
                      <a:pt x="12463" y="5456"/>
                      <a:pt x="13742" y="6620"/>
                    </a:cubicBezTo>
                    <a:cubicBezTo>
                      <a:pt x="14404" y="7145"/>
                      <a:pt x="14974" y="7784"/>
                      <a:pt x="15591" y="8401"/>
                    </a:cubicBezTo>
                    <a:cubicBezTo>
                      <a:pt x="16207" y="9017"/>
                      <a:pt x="16732" y="9702"/>
                      <a:pt x="17325" y="10318"/>
                    </a:cubicBezTo>
                    <a:cubicBezTo>
                      <a:pt x="17051" y="9976"/>
                      <a:pt x="16800" y="9633"/>
                      <a:pt x="16549" y="9291"/>
                    </a:cubicBezTo>
                    <a:cubicBezTo>
                      <a:pt x="16275" y="8948"/>
                      <a:pt x="16024" y="8583"/>
                      <a:pt x="15728" y="8264"/>
                    </a:cubicBezTo>
                    <a:cubicBezTo>
                      <a:pt x="15134" y="7647"/>
                      <a:pt x="14586" y="6963"/>
                      <a:pt x="13924" y="6392"/>
                    </a:cubicBezTo>
                    <a:cubicBezTo>
                      <a:pt x="13605" y="6095"/>
                      <a:pt x="13308" y="5799"/>
                      <a:pt x="12966" y="5525"/>
                    </a:cubicBezTo>
                    <a:lnTo>
                      <a:pt x="11939" y="4703"/>
                    </a:lnTo>
                    <a:cubicBezTo>
                      <a:pt x="11619" y="4429"/>
                      <a:pt x="11254" y="4201"/>
                      <a:pt x="10889" y="3950"/>
                    </a:cubicBezTo>
                    <a:cubicBezTo>
                      <a:pt x="10523" y="3699"/>
                      <a:pt x="10181" y="3448"/>
                      <a:pt x="9793" y="3219"/>
                    </a:cubicBezTo>
                    <a:lnTo>
                      <a:pt x="8674" y="2580"/>
                    </a:lnTo>
                    <a:lnTo>
                      <a:pt x="7488" y="2010"/>
                    </a:lnTo>
                    <a:cubicBezTo>
                      <a:pt x="6712" y="1644"/>
                      <a:pt x="5913" y="1302"/>
                      <a:pt x="5091" y="1028"/>
                    </a:cubicBezTo>
                    <a:cubicBezTo>
                      <a:pt x="4269" y="754"/>
                      <a:pt x="3425" y="526"/>
                      <a:pt x="2580" y="343"/>
                    </a:cubicBezTo>
                    <a:cubicBezTo>
                      <a:pt x="1713" y="184"/>
                      <a:pt x="868" y="24"/>
                      <a:pt x="1"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3" name="Google Shape;6090;p42">
                <a:extLst>
                  <a:ext uri="{FF2B5EF4-FFF2-40B4-BE49-F238E27FC236}">
                    <a16:creationId xmlns:a16="http://schemas.microsoft.com/office/drawing/2014/main" id="{6D438DFC-8A3B-56DC-83FA-2EEA356ACB95}"/>
                  </a:ext>
                </a:extLst>
              </p:cNvPr>
              <p:cNvSpPr/>
              <p:nvPr/>
            </p:nvSpPr>
            <p:spPr>
              <a:xfrm>
                <a:off x="5614025" y="3460925"/>
                <a:ext cx="489625" cy="250525"/>
              </a:xfrm>
              <a:custGeom>
                <a:avLst/>
                <a:gdLst/>
                <a:ahLst/>
                <a:cxnLst/>
                <a:rect l="l" t="t" r="r" b="b"/>
                <a:pathLst>
                  <a:path w="19585" h="10021" extrusionOk="0">
                    <a:moveTo>
                      <a:pt x="0" y="1"/>
                    </a:moveTo>
                    <a:cubicBezTo>
                      <a:pt x="936" y="115"/>
                      <a:pt x="1872" y="275"/>
                      <a:pt x="2785" y="480"/>
                    </a:cubicBezTo>
                    <a:cubicBezTo>
                      <a:pt x="3241" y="571"/>
                      <a:pt x="3698" y="685"/>
                      <a:pt x="4155" y="800"/>
                    </a:cubicBezTo>
                    <a:lnTo>
                      <a:pt x="5501" y="1165"/>
                    </a:lnTo>
                    <a:cubicBezTo>
                      <a:pt x="7304" y="1713"/>
                      <a:pt x="9062" y="2397"/>
                      <a:pt x="10728" y="3242"/>
                    </a:cubicBezTo>
                    <a:cubicBezTo>
                      <a:pt x="11573" y="3630"/>
                      <a:pt x="12372" y="4132"/>
                      <a:pt x="13171" y="4589"/>
                    </a:cubicBezTo>
                    <a:lnTo>
                      <a:pt x="14335" y="5365"/>
                    </a:lnTo>
                    <a:cubicBezTo>
                      <a:pt x="14540" y="5502"/>
                      <a:pt x="14745" y="5639"/>
                      <a:pt x="14928" y="5776"/>
                    </a:cubicBezTo>
                    <a:lnTo>
                      <a:pt x="15476" y="6186"/>
                    </a:lnTo>
                    <a:cubicBezTo>
                      <a:pt x="15841" y="6483"/>
                      <a:pt x="16229" y="6757"/>
                      <a:pt x="16571" y="7077"/>
                    </a:cubicBezTo>
                    <a:lnTo>
                      <a:pt x="17621" y="8012"/>
                    </a:lnTo>
                    <a:cubicBezTo>
                      <a:pt x="17781" y="8172"/>
                      <a:pt x="17964" y="8309"/>
                      <a:pt x="18146" y="8492"/>
                    </a:cubicBezTo>
                    <a:lnTo>
                      <a:pt x="18626" y="8994"/>
                    </a:lnTo>
                    <a:lnTo>
                      <a:pt x="19584" y="10021"/>
                    </a:lnTo>
                    <a:cubicBezTo>
                      <a:pt x="18420" y="8560"/>
                      <a:pt x="17165" y="7122"/>
                      <a:pt x="15658" y="5958"/>
                    </a:cubicBezTo>
                    <a:lnTo>
                      <a:pt x="15111" y="5502"/>
                    </a:lnTo>
                    <a:cubicBezTo>
                      <a:pt x="14928" y="5365"/>
                      <a:pt x="14723" y="5251"/>
                      <a:pt x="14540" y="5091"/>
                    </a:cubicBezTo>
                    <a:lnTo>
                      <a:pt x="13353" y="4292"/>
                    </a:lnTo>
                    <a:cubicBezTo>
                      <a:pt x="12554" y="3813"/>
                      <a:pt x="11755" y="3310"/>
                      <a:pt x="10888" y="2900"/>
                    </a:cubicBezTo>
                    <a:cubicBezTo>
                      <a:pt x="9176" y="2078"/>
                      <a:pt x="7419" y="1370"/>
                      <a:pt x="5593" y="891"/>
                    </a:cubicBezTo>
                    <a:cubicBezTo>
                      <a:pt x="3766" y="412"/>
                      <a:pt x="1895" y="69"/>
                      <a:pt x="0"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4" name="Google Shape;6091;p42">
                <a:extLst>
                  <a:ext uri="{FF2B5EF4-FFF2-40B4-BE49-F238E27FC236}">
                    <a16:creationId xmlns:a16="http://schemas.microsoft.com/office/drawing/2014/main" id="{6549849D-1EAF-547B-76B9-480607226883}"/>
                  </a:ext>
                </a:extLst>
              </p:cNvPr>
              <p:cNvSpPr/>
              <p:nvPr/>
            </p:nvSpPr>
            <p:spPr>
              <a:xfrm>
                <a:off x="5554100" y="3472350"/>
                <a:ext cx="517025" cy="251675"/>
              </a:xfrm>
              <a:custGeom>
                <a:avLst/>
                <a:gdLst/>
                <a:ahLst/>
                <a:cxnLst/>
                <a:rect l="l" t="t" r="r" b="b"/>
                <a:pathLst>
                  <a:path w="20681" h="10067" extrusionOk="0">
                    <a:moveTo>
                      <a:pt x="1" y="0"/>
                    </a:moveTo>
                    <a:lnTo>
                      <a:pt x="1" y="0"/>
                    </a:lnTo>
                    <a:cubicBezTo>
                      <a:pt x="982" y="137"/>
                      <a:pt x="1941" y="320"/>
                      <a:pt x="2877" y="548"/>
                    </a:cubicBezTo>
                    <a:cubicBezTo>
                      <a:pt x="3356" y="662"/>
                      <a:pt x="3835" y="799"/>
                      <a:pt x="4292" y="913"/>
                    </a:cubicBezTo>
                    <a:lnTo>
                      <a:pt x="5707" y="1301"/>
                    </a:lnTo>
                    <a:cubicBezTo>
                      <a:pt x="7579" y="1872"/>
                      <a:pt x="9405" y="2557"/>
                      <a:pt x="11162" y="3378"/>
                    </a:cubicBezTo>
                    <a:cubicBezTo>
                      <a:pt x="11596" y="3607"/>
                      <a:pt x="12052" y="3789"/>
                      <a:pt x="12463" y="4017"/>
                    </a:cubicBezTo>
                    <a:lnTo>
                      <a:pt x="13764" y="4725"/>
                    </a:lnTo>
                    <a:cubicBezTo>
                      <a:pt x="14198" y="4953"/>
                      <a:pt x="14586" y="5227"/>
                      <a:pt x="14997" y="5478"/>
                    </a:cubicBezTo>
                    <a:cubicBezTo>
                      <a:pt x="15408" y="5729"/>
                      <a:pt x="15819" y="5980"/>
                      <a:pt x="16229" y="6277"/>
                    </a:cubicBezTo>
                    <a:lnTo>
                      <a:pt x="17416" y="7122"/>
                    </a:lnTo>
                    <a:lnTo>
                      <a:pt x="18535" y="8058"/>
                    </a:lnTo>
                    <a:lnTo>
                      <a:pt x="19105" y="8537"/>
                    </a:lnTo>
                    <a:lnTo>
                      <a:pt x="19608" y="9039"/>
                    </a:lnTo>
                    <a:lnTo>
                      <a:pt x="20680" y="10066"/>
                    </a:lnTo>
                    <a:cubicBezTo>
                      <a:pt x="19379" y="8583"/>
                      <a:pt x="18010" y="7167"/>
                      <a:pt x="16389" y="6049"/>
                    </a:cubicBezTo>
                    <a:cubicBezTo>
                      <a:pt x="14814" y="4885"/>
                      <a:pt x="13102" y="3881"/>
                      <a:pt x="11322" y="3036"/>
                    </a:cubicBezTo>
                    <a:cubicBezTo>
                      <a:pt x="9519" y="2237"/>
                      <a:pt x="7693" y="1530"/>
                      <a:pt x="5798" y="1027"/>
                    </a:cubicBezTo>
                    <a:cubicBezTo>
                      <a:pt x="3904" y="525"/>
                      <a:pt x="1964" y="137"/>
                      <a:pt x="1"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5" name="Google Shape;6092;p42">
                <a:extLst>
                  <a:ext uri="{FF2B5EF4-FFF2-40B4-BE49-F238E27FC236}">
                    <a16:creationId xmlns:a16="http://schemas.microsoft.com/office/drawing/2014/main" id="{E0CE252C-3FA0-E685-6AFC-86137A8F747B}"/>
                  </a:ext>
                </a:extLst>
              </p:cNvPr>
              <p:cNvSpPr/>
              <p:nvPr/>
            </p:nvSpPr>
            <p:spPr>
              <a:xfrm>
                <a:off x="5501600" y="3478050"/>
                <a:ext cx="554675" cy="881075"/>
              </a:xfrm>
              <a:custGeom>
                <a:avLst/>
                <a:gdLst/>
                <a:ahLst/>
                <a:cxnLst/>
                <a:rect l="l" t="t" r="r" b="b"/>
                <a:pathLst>
                  <a:path w="22187" h="35243" extrusionOk="0">
                    <a:moveTo>
                      <a:pt x="1" y="0"/>
                    </a:moveTo>
                    <a:lnTo>
                      <a:pt x="6460" y="26501"/>
                    </a:lnTo>
                    <a:lnTo>
                      <a:pt x="22187" y="35243"/>
                    </a:lnTo>
                    <a:lnTo>
                      <a:pt x="22187" y="10021"/>
                    </a:lnTo>
                    <a:cubicBezTo>
                      <a:pt x="22187" y="10021"/>
                      <a:pt x="13102" y="1507"/>
                      <a:pt x="1"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6" name="Google Shape;6093;p42">
                <a:extLst>
                  <a:ext uri="{FF2B5EF4-FFF2-40B4-BE49-F238E27FC236}">
                    <a16:creationId xmlns:a16="http://schemas.microsoft.com/office/drawing/2014/main" id="{3BF9B5C0-527E-61DF-6483-DBDBC7B27D20}"/>
                  </a:ext>
                </a:extLst>
              </p:cNvPr>
              <p:cNvSpPr/>
              <p:nvPr/>
            </p:nvSpPr>
            <p:spPr>
              <a:xfrm>
                <a:off x="6259975" y="3478050"/>
                <a:ext cx="555250" cy="881075"/>
              </a:xfrm>
              <a:custGeom>
                <a:avLst/>
                <a:gdLst/>
                <a:ahLst/>
                <a:cxnLst/>
                <a:rect l="l" t="t" r="r" b="b"/>
                <a:pathLst>
                  <a:path w="22210" h="35243" extrusionOk="0">
                    <a:moveTo>
                      <a:pt x="22210" y="0"/>
                    </a:moveTo>
                    <a:lnTo>
                      <a:pt x="22210" y="0"/>
                    </a:lnTo>
                    <a:cubicBezTo>
                      <a:pt x="9085" y="1507"/>
                      <a:pt x="1" y="10021"/>
                      <a:pt x="1" y="10021"/>
                    </a:cubicBezTo>
                    <a:lnTo>
                      <a:pt x="1" y="35243"/>
                    </a:lnTo>
                    <a:lnTo>
                      <a:pt x="15727" y="26501"/>
                    </a:lnTo>
                    <a:lnTo>
                      <a:pt x="22210" y="0"/>
                    </a:ln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7" name="Google Shape;6094;p42">
                <a:extLst>
                  <a:ext uri="{FF2B5EF4-FFF2-40B4-BE49-F238E27FC236}">
                    <a16:creationId xmlns:a16="http://schemas.microsoft.com/office/drawing/2014/main" id="{8A190EDF-79EE-17BE-E909-1F44BF23294B}"/>
                  </a:ext>
                </a:extLst>
              </p:cNvPr>
              <p:cNvSpPr/>
              <p:nvPr/>
            </p:nvSpPr>
            <p:spPr>
              <a:xfrm>
                <a:off x="6266250" y="4089400"/>
                <a:ext cx="384075" cy="234925"/>
              </a:xfrm>
              <a:custGeom>
                <a:avLst/>
                <a:gdLst/>
                <a:ahLst/>
                <a:cxnLst/>
                <a:rect l="l" t="t" r="r" b="b"/>
                <a:pathLst>
                  <a:path w="15363" h="9397" extrusionOk="0">
                    <a:moveTo>
                      <a:pt x="4401" y="0"/>
                    </a:moveTo>
                    <a:cubicBezTo>
                      <a:pt x="3034" y="0"/>
                      <a:pt x="2899" y="1522"/>
                      <a:pt x="2899" y="1522"/>
                    </a:cubicBezTo>
                    <a:cubicBezTo>
                      <a:pt x="2899" y="1522"/>
                      <a:pt x="2671" y="1379"/>
                      <a:pt x="2346" y="1379"/>
                    </a:cubicBezTo>
                    <a:cubicBezTo>
                      <a:pt x="2021" y="1379"/>
                      <a:pt x="1598" y="1522"/>
                      <a:pt x="1210" y="2092"/>
                    </a:cubicBezTo>
                    <a:cubicBezTo>
                      <a:pt x="434" y="3234"/>
                      <a:pt x="1210" y="4466"/>
                      <a:pt x="1210" y="4466"/>
                    </a:cubicBezTo>
                    <a:cubicBezTo>
                      <a:pt x="1210" y="4466"/>
                      <a:pt x="1" y="5858"/>
                      <a:pt x="1804" y="7159"/>
                    </a:cubicBezTo>
                    <a:cubicBezTo>
                      <a:pt x="1804" y="7159"/>
                      <a:pt x="503" y="8301"/>
                      <a:pt x="2123" y="9396"/>
                    </a:cubicBezTo>
                    <a:lnTo>
                      <a:pt x="15362" y="2047"/>
                    </a:lnTo>
                    <a:lnTo>
                      <a:pt x="15362" y="2047"/>
                    </a:lnTo>
                    <a:cubicBezTo>
                      <a:pt x="15362" y="2047"/>
                      <a:pt x="12764" y="2999"/>
                      <a:pt x="11046" y="2999"/>
                    </a:cubicBezTo>
                    <a:cubicBezTo>
                      <a:pt x="10603" y="2999"/>
                      <a:pt x="10219" y="2936"/>
                      <a:pt x="9952" y="2777"/>
                    </a:cubicBezTo>
                    <a:cubicBezTo>
                      <a:pt x="8629" y="2001"/>
                      <a:pt x="6529" y="335"/>
                      <a:pt x="4794" y="38"/>
                    </a:cubicBezTo>
                    <a:cubicBezTo>
                      <a:pt x="4653" y="12"/>
                      <a:pt x="4522" y="0"/>
                      <a:pt x="4401" y="0"/>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8" name="Google Shape;6095;p42">
                <a:extLst>
                  <a:ext uri="{FF2B5EF4-FFF2-40B4-BE49-F238E27FC236}">
                    <a16:creationId xmlns:a16="http://schemas.microsoft.com/office/drawing/2014/main" id="{1CCA4A2C-45CE-D590-2DC8-9EFDC8FC0EDB}"/>
                  </a:ext>
                </a:extLst>
              </p:cNvPr>
              <p:cNvSpPr/>
              <p:nvPr/>
            </p:nvSpPr>
            <p:spPr>
              <a:xfrm>
                <a:off x="6056250" y="3710800"/>
                <a:ext cx="203750" cy="648325"/>
              </a:xfrm>
              <a:custGeom>
                <a:avLst/>
                <a:gdLst/>
                <a:ahLst/>
                <a:cxnLst/>
                <a:rect l="l" t="t" r="r" b="b"/>
                <a:pathLst>
                  <a:path w="8150" h="25933" extrusionOk="0">
                    <a:moveTo>
                      <a:pt x="4089" y="1"/>
                    </a:moveTo>
                    <a:cubicBezTo>
                      <a:pt x="1675" y="1"/>
                      <a:pt x="1" y="711"/>
                      <a:pt x="1" y="711"/>
                    </a:cubicBezTo>
                    <a:lnTo>
                      <a:pt x="1" y="25933"/>
                    </a:lnTo>
                    <a:cubicBezTo>
                      <a:pt x="1" y="25933"/>
                      <a:pt x="1583" y="25162"/>
                      <a:pt x="3998" y="25162"/>
                    </a:cubicBezTo>
                    <a:cubicBezTo>
                      <a:pt x="5205" y="25162"/>
                      <a:pt x="6620" y="25354"/>
                      <a:pt x="8150" y="25933"/>
                    </a:cubicBezTo>
                    <a:lnTo>
                      <a:pt x="8150" y="711"/>
                    </a:lnTo>
                    <a:cubicBezTo>
                      <a:pt x="6689" y="178"/>
                      <a:pt x="5296" y="1"/>
                      <a:pt x="4089"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9" name="Google Shape;6096;p42">
                <a:extLst>
                  <a:ext uri="{FF2B5EF4-FFF2-40B4-BE49-F238E27FC236}">
                    <a16:creationId xmlns:a16="http://schemas.microsoft.com/office/drawing/2014/main" id="{7EF77907-82AA-32D3-0B43-2913003F8156}"/>
                  </a:ext>
                </a:extLst>
              </p:cNvPr>
              <p:cNvSpPr/>
              <p:nvPr/>
            </p:nvSpPr>
            <p:spPr>
              <a:xfrm>
                <a:off x="6351275" y="3576200"/>
                <a:ext cx="363525" cy="295050"/>
              </a:xfrm>
              <a:custGeom>
                <a:avLst/>
                <a:gdLst/>
                <a:ahLst/>
                <a:cxnLst/>
                <a:rect l="l" t="t" r="r" b="b"/>
                <a:pathLst>
                  <a:path w="14541" h="11802" extrusionOk="0">
                    <a:moveTo>
                      <a:pt x="14540" y="0"/>
                    </a:moveTo>
                    <a:cubicBezTo>
                      <a:pt x="14540" y="0"/>
                      <a:pt x="8332" y="92"/>
                      <a:pt x="1" y="7031"/>
                    </a:cubicBezTo>
                    <a:lnTo>
                      <a:pt x="1" y="11801"/>
                    </a:lnTo>
                    <a:cubicBezTo>
                      <a:pt x="1" y="11801"/>
                      <a:pt x="8149" y="6483"/>
                      <a:pt x="14152" y="4885"/>
                    </a:cubicBezTo>
                    <a:lnTo>
                      <a:pt x="14540"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0" name="Google Shape;6097;p42">
                <a:extLst>
                  <a:ext uri="{FF2B5EF4-FFF2-40B4-BE49-F238E27FC236}">
                    <a16:creationId xmlns:a16="http://schemas.microsoft.com/office/drawing/2014/main" id="{36BC370A-0823-F081-C8EC-87F3DA40DD3A}"/>
                  </a:ext>
                </a:extLst>
              </p:cNvPr>
              <p:cNvSpPr/>
              <p:nvPr/>
            </p:nvSpPr>
            <p:spPr>
              <a:xfrm>
                <a:off x="5581500" y="3554525"/>
                <a:ext cx="407450" cy="704175"/>
              </a:xfrm>
              <a:custGeom>
                <a:avLst/>
                <a:gdLst/>
                <a:ahLst/>
                <a:cxnLst/>
                <a:rect l="l" t="t" r="r" b="b"/>
                <a:pathLst>
                  <a:path w="16298" h="28167" extrusionOk="0">
                    <a:moveTo>
                      <a:pt x="0" y="0"/>
                    </a:moveTo>
                    <a:lnTo>
                      <a:pt x="4611" y="21775"/>
                    </a:lnTo>
                    <a:cubicBezTo>
                      <a:pt x="7898" y="23122"/>
                      <a:pt x="16298" y="28166"/>
                      <a:pt x="16298" y="28166"/>
                    </a:cubicBezTo>
                    <a:lnTo>
                      <a:pt x="16298" y="8468"/>
                    </a:lnTo>
                    <a:cubicBezTo>
                      <a:pt x="7898" y="2123"/>
                      <a:pt x="1" y="0"/>
                      <a:pt x="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1" name="Google Shape;6098;p42">
                <a:extLst>
                  <a:ext uri="{FF2B5EF4-FFF2-40B4-BE49-F238E27FC236}">
                    <a16:creationId xmlns:a16="http://schemas.microsoft.com/office/drawing/2014/main" id="{9D97B904-61F6-40EC-1826-3A0A621FB957}"/>
                  </a:ext>
                </a:extLst>
              </p:cNvPr>
              <p:cNvSpPr/>
              <p:nvPr/>
            </p:nvSpPr>
            <p:spPr>
              <a:xfrm>
                <a:off x="5663100" y="4089400"/>
                <a:ext cx="384050" cy="234925"/>
              </a:xfrm>
              <a:custGeom>
                <a:avLst/>
                <a:gdLst/>
                <a:ahLst/>
                <a:cxnLst/>
                <a:rect l="l" t="t" r="r" b="b"/>
                <a:pathLst>
                  <a:path w="15362" h="9397" extrusionOk="0">
                    <a:moveTo>
                      <a:pt x="10961" y="0"/>
                    </a:moveTo>
                    <a:cubicBezTo>
                      <a:pt x="10840" y="0"/>
                      <a:pt x="10710" y="12"/>
                      <a:pt x="10568" y="38"/>
                    </a:cubicBezTo>
                    <a:cubicBezTo>
                      <a:pt x="8834" y="335"/>
                      <a:pt x="6734" y="2001"/>
                      <a:pt x="5433" y="2777"/>
                    </a:cubicBezTo>
                    <a:cubicBezTo>
                      <a:pt x="5162" y="2936"/>
                      <a:pt x="4774" y="2999"/>
                      <a:pt x="4328" y="2999"/>
                    </a:cubicBezTo>
                    <a:cubicBezTo>
                      <a:pt x="2598" y="2999"/>
                      <a:pt x="1" y="2047"/>
                      <a:pt x="0" y="2047"/>
                    </a:cubicBezTo>
                    <a:lnTo>
                      <a:pt x="0" y="2047"/>
                    </a:lnTo>
                    <a:lnTo>
                      <a:pt x="13239" y="9396"/>
                    </a:lnTo>
                    <a:cubicBezTo>
                      <a:pt x="14860" y="8301"/>
                      <a:pt x="13559" y="7159"/>
                      <a:pt x="13559" y="7159"/>
                    </a:cubicBezTo>
                    <a:cubicBezTo>
                      <a:pt x="15362" y="5858"/>
                      <a:pt x="14175" y="4466"/>
                      <a:pt x="14175" y="4466"/>
                    </a:cubicBezTo>
                    <a:cubicBezTo>
                      <a:pt x="14175" y="4466"/>
                      <a:pt x="14951" y="3234"/>
                      <a:pt x="14175" y="2092"/>
                    </a:cubicBezTo>
                    <a:cubicBezTo>
                      <a:pt x="13775" y="1522"/>
                      <a:pt x="13347" y="1379"/>
                      <a:pt x="13019" y="1379"/>
                    </a:cubicBezTo>
                    <a:cubicBezTo>
                      <a:pt x="12691" y="1379"/>
                      <a:pt x="12463" y="1522"/>
                      <a:pt x="12463" y="1522"/>
                    </a:cubicBezTo>
                    <a:cubicBezTo>
                      <a:pt x="12463" y="1522"/>
                      <a:pt x="12328" y="0"/>
                      <a:pt x="10961" y="0"/>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2" name="Google Shape;6099;p42">
                <a:extLst>
                  <a:ext uri="{FF2B5EF4-FFF2-40B4-BE49-F238E27FC236}">
                    <a16:creationId xmlns:a16="http://schemas.microsoft.com/office/drawing/2014/main" id="{0BE0801D-9FBD-1D4B-1013-D40910D95837}"/>
                  </a:ext>
                </a:extLst>
              </p:cNvPr>
              <p:cNvSpPr/>
              <p:nvPr/>
            </p:nvSpPr>
            <p:spPr>
              <a:xfrm>
                <a:off x="5208300" y="4012150"/>
                <a:ext cx="397175" cy="428000"/>
              </a:xfrm>
              <a:custGeom>
                <a:avLst/>
                <a:gdLst/>
                <a:ahLst/>
                <a:cxnLst/>
                <a:rect l="l" t="t" r="r" b="b"/>
                <a:pathLst>
                  <a:path w="15887" h="17120" extrusionOk="0">
                    <a:moveTo>
                      <a:pt x="7054" y="1"/>
                    </a:moveTo>
                    <a:cubicBezTo>
                      <a:pt x="7054" y="1"/>
                      <a:pt x="1" y="9907"/>
                      <a:pt x="1370" y="17120"/>
                    </a:cubicBezTo>
                    <a:lnTo>
                      <a:pt x="13833" y="10706"/>
                    </a:lnTo>
                    <a:lnTo>
                      <a:pt x="15887" y="5365"/>
                    </a:lnTo>
                    <a:lnTo>
                      <a:pt x="7054" y="1"/>
                    </a:lnTo>
                    <a:close/>
                  </a:path>
                </a:pathLst>
              </a:custGeom>
              <a:solidFill>
                <a:srgbClr val="F5D4B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3" name="Google Shape;6100;p42">
                <a:extLst>
                  <a:ext uri="{FF2B5EF4-FFF2-40B4-BE49-F238E27FC236}">
                    <a16:creationId xmlns:a16="http://schemas.microsoft.com/office/drawing/2014/main" id="{4FDA1096-2ABD-B773-89B7-9413365342CD}"/>
                  </a:ext>
                </a:extLst>
              </p:cNvPr>
              <p:cNvSpPr/>
              <p:nvPr/>
            </p:nvSpPr>
            <p:spPr>
              <a:xfrm>
                <a:off x="5357225" y="4012150"/>
                <a:ext cx="248250" cy="301900"/>
              </a:xfrm>
              <a:custGeom>
                <a:avLst/>
                <a:gdLst/>
                <a:ahLst/>
                <a:cxnLst/>
                <a:rect l="l" t="t" r="r" b="b"/>
                <a:pathLst>
                  <a:path w="9930" h="12076" extrusionOk="0">
                    <a:moveTo>
                      <a:pt x="1097" y="1"/>
                    </a:moveTo>
                    <a:cubicBezTo>
                      <a:pt x="1097" y="1"/>
                      <a:pt x="663" y="617"/>
                      <a:pt x="1" y="1690"/>
                    </a:cubicBezTo>
                    <a:cubicBezTo>
                      <a:pt x="1" y="1690"/>
                      <a:pt x="2283" y="2010"/>
                      <a:pt x="4840" y="3516"/>
                    </a:cubicBezTo>
                    <a:cubicBezTo>
                      <a:pt x="6506" y="4497"/>
                      <a:pt x="7876" y="6095"/>
                      <a:pt x="7876" y="6095"/>
                    </a:cubicBezTo>
                    <a:lnTo>
                      <a:pt x="6643" y="9017"/>
                    </a:lnTo>
                    <a:lnTo>
                      <a:pt x="686" y="12075"/>
                    </a:lnTo>
                    <a:lnTo>
                      <a:pt x="5593" y="11870"/>
                    </a:lnTo>
                    <a:lnTo>
                      <a:pt x="7876" y="10706"/>
                    </a:lnTo>
                    <a:lnTo>
                      <a:pt x="9930" y="5365"/>
                    </a:lnTo>
                    <a:lnTo>
                      <a:pt x="1097" y="1"/>
                    </a:lnTo>
                    <a:close/>
                  </a:path>
                </a:pathLst>
              </a:custGeom>
              <a:solidFill>
                <a:srgbClr val="E98742">
                  <a:alpha val="38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4" name="Google Shape;6101;p42">
                <a:extLst>
                  <a:ext uri="{FF2B5EF4-FFF2-40B4-BE49-F238E27FC236}">
                    <a16:creationId xmlns:a16="http://schemas.microsoft.com/office/drawing/2014/main" id="{9337243B-47C1-E286-D3CE-4A41F5DF481B}"/>
                  </a:ext>
                </a:extLst>
              </p:cNvPr>
              <p:cNvSpPr/>
              <p:nvPr/>
            </p:nvSpPr>
            <p:spPr>
              <a:xfrm>
                <a:off x="5214575" y="4111350"/>
                <a:ext cx="807250" cy="439175"/>
              </a:xfrm>
              <a:custGeom>
                <a:avLst/>
                <a:gdLst/>
                <a:ahLst/>
                <a:cxnLst/>
                <a:rect l="l" t="t" r="r" b="b"/>
                <a:pathLst>
                  <a:path w="32290" h="17567" extrusionOk="0">
                    <a:moveTo>
                      <a:pt x="28541" y="1"/>
                    </a:moveTo>
                    <a:cubicBezTo>
                      <a:pt x="28352" y="1"/>
                      <a:pt x="28141" y="50"/>
                      <a:pt x="27916" y="164"/>
                    </a:cubicBezTo>
                    <a:cubicBezTo>
                      <a:pt x="26729" y="781"/>
                      <a:pt x="24104" y="2926"/>
                      <a:pt x="22940" y="2972"/>
                    </a:cubicBezTo>
                    <a:cubicBezTo>
                      <a:pt x="22933" y="2972"/>
                      <a:pt x="22925" y="2972"/>
                      <a:pt x="22918" y="2972"/>
                    </a:cubicBezTo>
                    <a:cubicBezTo>
                      <a:pt x="22322" y="2972"/>
                      <a:pt x="19676" y="2127"/>
                      <a:pt x="19676" y="2127"/>
                    </a:cubicBezTo>
                    <a:cubicBezTo>
                      <a:pt x="19288" y="2880"/>
                      <a:pt x="18900" y="3885"/>
                      <a:pt x="18786" y="4707"/>
                    </a:cubicBezTo>
                    <a:cubicBezTo>
                      <a:pt x="18786" y="4707"/>
                      <a:pt x="15545" y="5688"/>
                      <a:pt x="6141" y="8107"/>
                    </a:cubicBezTo>
                    <a:cubicBezTo>
                      <a:pt x="777" y="9477"/>
                      <a:pt x="1" y="13061"/>
                      <a:pt x="2283" y="15822"/>
                    </a:cubicBezTo>
                    <a:cubicBezTo>
                      <a:pt x="3143" y="16863"/>
                      <a:pt x="4668" y="17567"/>
                      <a:pt x="6817" y="17567"/>
                    </a:cubicBezTo>
                    <a:cubicBezTo>
                      <a:pt x="10371" y="17567"/>
                      <a:pt x="15631" y="15643"/>
                      <a:pt x="22415" y="10139"/>
                    </a:cubicBezTo>
                    <a:cubicBezTo>
                      <a:pt x="22415" y="10139"/>
                      <a:pt x="23175" y="10314"/>
                      <a:pt x="23841" y="10314"/>
                    </a:cubicBezTo>
                    <a:cubicBezTo>
                      <a:pt x="24007" y="10314"/>
                      <a:pt x="24168" y="10303"/>
                      <a:pt x="24310" y="10276"/>
                    </a:cubicBezTo>
                    <a:cubicBezTo>
                      <a:pt x="26661" y="9888"/>
                      <a:pt x="29149" y="8632"/>
                      <a:pt x="29810" y="8336"/>
                    </a:cubicBezTo>
                    <a:cubicBezTo>
                      <a:pt x="30845" y="7860"/>
                      <a:pt x="31223" y="6746"/>
                      <a:pt x="30452" y="6746"/>
                    </a:cubicBezTo>
                    <a:cubicBezTo>
                      <a:pt x="30372" y="6746"/>
                      <a:pt x="30280" y="6758"/>
                      <a:pt x="30176" y="6784"/>
                    </a:cubicBezTo>
                    <a:cubicBezTo>
                      <a:pt x="28920" y="7058"/>
                      <a:pt x="28646" y="7058"/>
                      <a:pt x="28646" y="7058"/>
                    </a:cubicBezTo>
                    <a:cubicBezTo>
                      <a:pt x="28646" y="7058"/>
                      <a:pt x="30062" y="6396"/>
                      <a:pt x="31431" y="5551"/>
                    </a:cubicBezTo>
                    <a:cubicBezTo>
                      <a:pt x="32229" y="5045"/>
                      <a:pt x="31965" y="3709"/>
                      <a:pt x="31148" y="3709"/>
                    </a:cubicBezTo>
                    <a:cubicBezTo>
                      <a:pt x="31007" y="3709"/>
                      <a:pt x="30849" y="3748"/>
                      <a:pt x="30678" y="3839"/>
                    </a:cubicBezTo>
                    <a:cubicBezTo>
                      <a:pt x="29445" y="4478"/>
                      <a:pt x="27619" y="5665"/>
                      <a:pt x="27619" y="5665"/>
                    </a:cubicBezTo>
                    <a:cubicBezTo>
                      <a:pt x="27619" y="5665"/>
                      <a:pt x="30404" y="3816"/>
                      <a:pt x="31226" y="3177"/>
                    </a:cubicBezTo>
                    <a:cubicBezTo>
                      <a:pt x="32289" y="2352"/>
                      <a:pt x="31732" y="1247"/>
                      <a:pt x="30785" y="1247"/>
                    </a:cubicBezTo>
                    <a:cubicBezTo>
                      <a:pt x="30554" y="1247"/>
                      <a:pt x="30299" y="1313"/>
                      <a:pt x="30039" y="1465"/>
                    </a:cubicBezTo>
                    <a:cubicBezTo>
                      <a:pt x="27802" y="2766"/>
                      <a:pt x="25999" y="4113"/>
                      <a:pt x="25999" y="4113"/>
                    </a:cubicBezTo>
                    <a:cubicBezTo>
                      <a:pt x="25999" y="4113"/>
                      <a:pt x="28235" y="2356"/>
                      <a:pt x="29240" y="1443"/>
                    </a:cubicBezTo>
                    <a:cubicBezTo>
                      <a:pt x="29797" y="941"/>
                      <a:pt x="29372" y="1"/>
                      <a:pt x="28541" y="1"/>
                    </a:cubicBezTo>
                    <a:close/>
                  </a:path>
                </a:pathLst>
              </a:custGeom>
              <a:solidFill>
                <a:srgbClr val="F5D4B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5" name="Google Shape;6102;p42">
                <a:extLst>
                  <a:ext uri="{FF2B5EF4-FFF2-40B4-BE49-F238E27FC236}">
                    <a16:creationId xmlns:a16="http://schemas.microsoft.com/office/drawing/2014/main" id="{73AA3317-47BB-E675-939A-5F8D56CDFE56}"/>
                  </a:ext>
                </a:extLst>
              </p:cNvPr>
              <p:cNvSpPr/>
              <p:nvPr/>
            </p:nvSpPr>
            <p:spPr>
              <a:xfrm>
                <a:off x="5368075" y="4164525"/>
                <a:ext cx="338400" cy="149525"/>
              </a:xfrm>
              <a:custGeom>
                <a:avLst/>
                <a:gdLst/>
                <a:ahLst/>
                <a:cxnLst/>
                <a:rect l="l" t="t" r="r" b="b"/>
                <a:pathLst>
                  <a:path w="13536" h="5981" extrusionOk="0">
                    <a:moveTo>
                      <a:pt x="13536" y="0"/>
                    </a:moveTo>
                    <a:cubicBezTo>
                      <a:pt x="13308" y="388"/>
                      <a:pt x="13102" y="799"/>
                      <a:pt x="12920" y="1233"/>
                    </a:cubicBezTo>
                    <a:cubicBezTo>
                      <a:pt x="12771" y="1638"/>
                      <a:pt x="12621" y="2043"/>
                      <a:pt x="12546" y="2485"/>
                    </a:cubicBezTo>
                    <a:lnTo>
                      <a:pt x="12546" y="2485"/>
                    </a:lnTo>
                    <a:cubicBezTo>
                      <a:pt x="11500" y="2751"/>
                      <a:pt x="10475" y="2997"/>
                      <a:pt x="9427" y="3264"/>
                    </a:cubicBezTo>
                    <a:cubicBezTo>
                      <a:pt x="8377" y="3538"/>
                      <a:pt x="7328" y="3812"/>
                      <a:pt x="6278" y="4109"/>
                    </a:cubicBezTo>
                    <a:cubicBezTo>
                      <a:pt x="5228" y="4383"/>
                      <a:pt x="4178" y="4679"/>
                      <a:pt x="3128" y="4999"/>
                    </a:cubicBezTo>
                    <a:cubicBezTo>
                      <a:pt x="2078" y="5319"/>
                      <a:pt x="1028" y="5638"/>
                      <a:pt x="1" y="5980"/>
                    </a:cubicBezTo>
                    <a:cubicBezTo>
                      <a:pt x="1073" y="5752"/>
                      <a:pt x="2146" y="5501"/>
                      <a:pt x="3196" y="5250"/>
                    </a:cubicBezTo>
                    <a:cubicBezTo>
                      <a:pt x="4269" y="4999"/>
                      <a:pt x="5319" y="4725"/>
                      <a:pt x="6369" y="4451"/>
                    </a:cubicBezTo>
                    <a:cubicBezTo>
                      <a:pt x="7442" y="4177"/>
                      <a:pt x="8492" y="3903"/>
                      <a:pt x="9542" y="3607"/>
                    </a:cubicBezTo>
                    <a:cubicBezTo>
                      <a:pt x="10592" y="3310"/>
                      <a:pt x="11642" y="3013"/>
                      <a:pt x="12691" y="2694"/>
                    </a:cubicBezTo>
                    <a:cubicBezTo>
                      <a:pt x="12737" y="2671"/>
                      <a:pt x="12760" y="2648"/>
                      <a:pt x="12760" y="2602"/>
                    </a:cubicBezTo>
                    <a:cubicBezTo>
                      <a:pt x="12806" y="2146"/>
                      <a:pt x="12920" y="1712"/>
                      <a:pt x="13057" y="1278"/>
                    </a:cubicBezTo>
                    <a:cubicBezTo>
                      <a:pt x="13194" y="845"/>
                      <a:pt x="13353" y="411"/>
                      <a:pt x="13536" y="0"/>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6" name="Google Shape;6103;p42">
                <a:extLst>
                  <a:ext uri="{FF2B5EF4-FFF2-40B4-BE49-F238E27FC236}">
                    <a16:creationId xmlns:a16="http://schemas.microsoft.com/office/drawing/2014/main" id="{8730BAE6-464F-3C47-BC05-ADA8E3E1C7C6}"/>
                  </a:ext>
                </a:extLst>
              </p:cNvPr>
              <p:cNvSpPr/>
              <p:nvPr/>
            </p:nvSpPr>
            <p:spPr>
              <a:xfrm>
                <a:off x="6714200" y="4012150"/>
                <a:ext cx="397750" cy="428000"/>
              </a:xfrm>
              <a:custGeom>
                <a:avLst/>
                <a:gdLst/>
                <a:ahLst/>
                <a:cxnLst/>
                <a:rect l="l" t="t" r="r" b="b"/>
                <a:pathLst>
                  <a:path w="15910" h="17120" extrusionOk="0">
                    <a:moveTo>
                      <a:pt x="8834" y="1"/>
                    </a:moveTo>
                    <a:lnTo>
                      <a:pt x="0" y="5365"/>
                    </a:lnTo>
                    <a:lnTo>
                      <a:pt x="2055" y="10706"/>
                    </a:lnTo>
                    <a:lnTo>
                      <a:pt x="14517" y="17120"/>
                    </a:lnTo>
                    <a:cubicBezTo>
                      <a:pt x="15910" y="9907"/>
                      <a:pt x="8834" y="1"/>
                      <a:pt x="8834" y="1"/>
                    </a:cubicBezTo>
                    <a:close/>
                  </a:path>
                </a:pathLst>
              </a:custGeom>
              <a:solidFill>
                <a:srgbClr val="F5D4B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7" name="Google Shape;6104;p42">
                <a:extLst>
                  <a:ext uri="{FF2B5EF4-FFF2-40B4-BE49-F238E27FC236}">
                    <a16:creationId xmlns:a16="http://schemas.microsoft.com/office/drawing/2014/main" id="{8070CD9E-B275-F368-15BA-662A5E1995AA}"/>
                  </a:ext>
                </a:extLst>
              </p:cNvPr>
              <p:cNvSpPr/>
              <p:nvPr/>
            </p:nvSpPr>
            <p:spPr>
              <a:xfrm>
                <a:off x="6714200" y="4012150"/>
                <a:ext cx="248250" cy="301900"/>
              </a:xfrm>
              <a:custGeom>
                <a:avLst/>
                <a:gdLst/>
                <a:ahLst/>
                <a:cxnLst/>
                <a:rect l="l" t="t" r="r" b="b"/>
                <a:pathLst>
                  <a:path w="9930" h="12076" extrusionOk="0">
                    <a:moveTo>
                      <a:pt x="8834" y="1"/>
                    </a:moveTo>
                    <a:lnTo>
                      <a:pt x="0" y="5365"/>
                    </a:lnTo>
                    <a:lnTo>
                      <a:pt x="2055" y="10706"/>
                    </a:lnTo>
                    <a:lnTo>
                      <a:pt x="4360" y="11870"/>
                    </a:lnTo>
                    <a:lnTo>
                      <a:pt x="9245" y="12075"/>
                    </a:lnTo>
                    <a:lnTo>
                      <a:pt x="3310" y="9017"/>
                    </a:lnTo>
                    <a:lnTo>
                      <a:pt x="2055" y="6095"/>
                    </a:lnTo>
                    <a:cubicBezTo>
                      <a:pt x="2055" y="6095"/>
                      <a:pt x="3447" y="4497"/>
                      <a:pt x="5113" y="3516"/>
                    </a:cubicBezTo>
                    <a:cubicBezTo>
                      <a:pt x="7647" y="2010"/>
                      <a:pt x="9930" y="1690"/>
                      <a:pt x="9930" y="1690"/>
                    </a:cubicBezTo>
                    <a:cubicBezTo>
                      <a:pt x="9290" y="617"/>
                      <a:pt x="8834" y="1"/>
                      <a:pt x="8834" y="1"/>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8" name="Google Shape;6105;p42">
                <a:extLst>
                  <a:ext uri="{FF2B5EF4-FFF2-40B4-BE49-F238E27FC236}">
                    <a16:creationId xmlns:a16="http://schemas.microsoft.com/office/drawing/2014/main" id="{B9E6D6F7-FAB6-C873-BBFA-3B6F03E73F6C}"/>
                  </a:ext>
                </a:extLst>
              </p:cNvPr>
              <p:cNvSpPr/>
              <p:nvPr/>
            </p:nvSpPr>
            <p:spPr>
              <a:xfrm>
                <a:off x="6297875" y="4111350"/>
                <a:ext cx="807800" cy="439175"/>
              </a:xfrm>
              <a:custGeom>
                <a:avLst/>
                <a:gdLst/>
                <a:ahLst/>
                <a:cxnLst/>
                <a:rect l="l" t="t" r="r" b="b"/>
                <a:pathLst>
                  <a:path w="32312" h="17567" extrusionOk="0">
                    <a:moveTo>
                      <a:pt x="3750" y="1"/>
                    </a:moveTo>
                    <a:cubicBezTo>
                      <a:pt x="2925" y="1"/>
                      <a:pt x="2511" y="941"/>
                      <a:pt x="3050" y="1443"/>
                    </a:cubicBezTo>
                    <a:cubicBezTo>
                      <a:pt x="4054" y="2356"/>
                      <a:pt x="6291" y="4113"/>
                      <a:pt x="6291" y="4113"/>
                    </a:cubicBezTo>
                    <a:cubicBezTo>
                      <a:pt x="6291" y="4113"/>
                      <a:pt x="4510" y="2766"/>
                      <a:pt x="2251" y="1465"/>
                    </a:cubicBezTo>
                    <a:cubicBezTo>
                      <a:pt x="1991" y="1313"/>
                      <a:pt x="1736" y="1247"/>
                      <a:pt x="1504" y="1247"/>
                    </a:cubicBezTo>
                    <a:cubicBezTo>
                      <a:pt x="557" y="1247"/>
                      <a:pt x="0" y="2352"/>
                      <a:pt x="1064" y="3177"/>
                    </a:cubicBezTo>
                    <a:cubicBezTo>
                      <a:pt x="1908" y="3816"/>
                      <a:pt x="4693" y="5665"/>
                      <a:pt x="4693" y="5665"/>
                    </a:cubicBezTo>
                    <a:cubicBezTo>
                      <a:pt x="4693" y="5665"/>
                      <a:pt x="2844" y="4478"/>
                      <a:pt x="1612" y="3839"/>
                    </a:cubicBezTo>
                    <a:cubicBezTo>
                      <a:pt x="1444" y="3748"/>
                      <a:pt x="1289" y="3709"/>
                      <a:pt x="1151" y="3709"/>
                    </a:cubicBezTo>
                    <a:cubicBezTo>
                      <a:pt x="347" y="3709"/>
                      <a:pt x="83" y="5045"/>
                      <a:pt x="881" y="5551"/>
                    </a:cubicBezTo>
                    <a:cubicBezTo>
                      <a:pt x="2251" y="6396"/>
                      <a:pt x="3643" y="7058"/>
                      <a:pt x="3643" y="7058"/>
                    </a:cubicBezTo>
                    <a:cubicBezTo>
                      <a:pt x="3643" y="7058"/>
                      <a:pt x="3369" y="7058"/>
                      <a:pt x="2137" y="6784"/>
                    </a:cubicBezTo>
                    <a:cubicBezTo>
                      <a:pt x="2032" y="6758"/>
                      <a:pt x="1940" y="6746"/>
                      <a:pt x="1860" y="6746"/>
                    </a:cubicBezTo>
                    <a:cubicBezTo>
                      <a:pt x="1085" y="6746"/>
                      <a:pt x="1447" y="7860"/>
                      <a:pt x="2502" y="8336"/>
                    </a:cubicBezTo>
                    <a:cubicBezTo>
                      <a:pt x="3141" y="8632"/>
                      <a:pt x="5629" y="9888"/>
                      <a:pt x="7980" y="10276"/>
                    </a:cubicBezTo>
                    <a:cubicBezTo>
                      <a:pt x="8126" y="10303"/>
                      <a:pt x="8290" y="10314"/>
                      <a:pt x="8460" y="10314"/>
                    </a:cubicBezTo>
                    <a:cubicBezTo>
                      <a:pt x="9138" y="10314"/>
                      <a:pt x="9897" y="10139"/>
                      <a:pt x="9897" y="10139"/>
                    </a:cubicBezTo>
                    <a:cubicBezTo>
                      <a:pt x="16667" y="15643"/>
                      <a:pt x="21922" y="17567"/>
                      <a:pt x="25473" y="17567"/>
                    </a:cubicBezTo>
                    <a:cubicBezTo>
                      <a:pt x="27621" y="17567"/>
                      <a:pt x="29146" y="16863"/>
                      <a:pt x="30006" y="15822"/>
                    </a:cubicBezTo>
                    <a:cubicBezTo>
                      <a:pt x="32312" y="13061"/>
                      <a:pt x="31536" y="9477"/>
                      <a:pt x="26149" y="8107"/>
                    </a:cubicBezTo>
                    <a:cubicBezTo>
                      <a:pt x="16768" y="5688"/>
                      <a:pt x="13504" y="4707"/>
                      <a:pt x="13504" y="4707"/>
                    </a:cubicBezTo>
                    <a:cubicBezTo>
                      <a:pt x="13389" y="3885"/>
                      <a:pt x="13001" y="2880"/>
                      <a:pt x="12613" y="2127"/>
                    </a:cubicBezTo>
                    <a:cubicBezTo>
                      <a:pt x="12613" y="2127"/>
                      <a:pt x="9990" y="2972"/>
                      <a:pt x="9395" y="2972"/>
                    </a:cubicBezTo>
                    <a:cubicBezTo>
                      <a:pt x="9387" y="2972"/>
                      <a:pt x="9379" y="2972"/>
                      <a:pt x="9372" y="2972"/>
                    </a:cubicBezTo>
                    <a:cubicBezTo>
                      <a:pt x="8208" y="2926"/>
                      <a:pt x="5560" y="781"/>
                      <a:pt x="4373" y="164"/>
                    </a:cubicBezTo>
                    <a:cubicBezTo>
                      <a:pt x="4148" y="50"/>
                      <a:pt x="3938" y="1"/>
                      <a:pt x="3750" y="1"/>
                    </a:cubicBezTo>
                    <a:close/>
                  </a:path>
                </a:pathLst>
              </a:custGeom>
              <a:solidFill>
                <a:srgbClr val="F5D4B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9" name="Google Shape;6106;p42">
                <a:extLst>
                  <a:ext uri="{FF2B5EF4-FFF2-40B4-BE49-F238E27FC236}">
                    <a16:creationId xmlns:a16="http://schemas.microsoft.com/office/drawing/2014/main" id="{B3398A00-4DD2-2EC5-C3FD-AB538BAD3028}"/>
                  </a:ext>
                </a:extLst>
              </p:cNvPr>
              <p:cNvSpPr/>
              <p:nvPr/>
            </p:nvSpPr>
            <p:spPr>
              <a:xfrm>
                <a:off x="6613200" y="4164525"/>
                <a:ext cx="338400" cy="149525"/>
              </a:xfrm>
              <a:custGeom>
                <a:avLst/>
                <a:gdLst/>
                <a:ahLst/>
                <a:cxnLst/>
                <a:rect l="l" t="t" r="r" b="b"/>
                <a:pathLst>
                  <a:path w="13536" h="5981" extrusionOk="0">
                    <a:moveTo>
                      <a:pt x="0" y="0"/>
                    </a:moveTo>
                    <a:cubicBezTo>
                      <a:pt x="183" y="411"/>
                      <a:pt x="343" y="845"/>
                      <a:pt x="480" y="1278"/>
                    </a:cubicBezTo>
                    <a:cubicBezTo>
                      <a:pt x="617" y="1712"/>
                      <a:pt x="731" y="2146"/>
                      <a:pt x="776" y="2602"/>
                    </a:cubicBezTo>
                    <a:cubicBezTo>
                      <a:pt x="776" y="2648"/>
                      <a:pt x="822" y="2671"/>
                      <a:pt x="868" y="2694"/>
                    </a:cubicBezTo>
                    <a:cubicBezTo>
                      <a:pt x="1918" y="3013"/>
                      <a:pt x="2945" y="3310"/>
                      <a:pt x="4018" y="3607"/>
                    </a:cubicBezTo>
                    <a:cubicBezTo>
                      <a:pt x="5068" y="3903"/>
                      <a:pt x="6118" y="4177"/>
                      <a:pt x="7168" y="4451"/>
                    </a:cubicBezTo>
                    <a:cubicBezTo>
                      <a:pt x="8218" y="4725"/>
                      <a:pt x="9290" y="4999"/>
                      <a:pt x="10340" y="5250"/>
                    </a:cubicBezTo>
                    <a:cubicBezTo>
                      <a:pt x="11413" y="5501"/>
                      <a:pt x="12486" y="5752"/>
                      <a:pt x="13536" y="5980"/>
                    </a:cubicBezTo>
                    <a:cubicBezTo>
                      <a:pt x="12509" y="5638"/>
                      <a:pt x="11459" y="5319"/>
                      <a:pt x="10409" y="4999"/>
                    </a:cubicBezTo>
                    <a:cubicBezTo>
                      <a:pt x="9359" y="4679"/>
                      <a:pt x="8332" y="4383"/>
                      <a:pt x="7259" y="4109"/>
                    </a:cubicBezTo>
                    <a:cubicBezTo>
                      <a:pt x="6209" y="3812"/>
                      <a:pt x="5159" y="3538"/>
                      <a:pt x="4109" y="3264"/>
                    </a:cubicBezTo>
                    <a:cubicBezTo>
                      <a:pt x="3077" y="2995"/>
                      <a:pt x="2022" y="2748"/>
                      <a:pt x="989" y="2479"/>
                    </a:cubicBezTo>
                    <a:lnTo>
                      <a:pt x="989" y="2479"/>
                    </a:lnTo>
                    <a:cubicBezTo>
                      <a:pt x="917" y="2039"/>
                      <a:pt x="786" y="1636"/>
                      <a:pt x="617" y="1233"/>
                    </a:cubicBezTo>
                    <a:cubicBezTo>
                      <a:pt x="434" y="799"/>
                      <a:pt x="229" y="388"/>
                      <a:pt x="0" y="0"/>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spTree>
    <p:extLst>
      <p:ext uri="{BB962C8B-B14F-4D97-AF65-F5344CB8AC3E}">
        <p14:creationId xmlns:p14="http://schemas.microsoft.com/office/powerpoint/2010/main" val="261592735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340"/>
                                        </p:tgtEl>
                                        <p:attrNameLst>
                                          <p:attrName>style.visibility</p:attrName>
                                        </p:attrNameLst>
                                      </p:cBhvr>
                                      <p:to>
                                        <p:strVal val="visible"/>
                                      </p:to>
                                    </p:set>
                                    <p:animEffect transition="in" filter="fade">
                                      <p:cBhvr>
                                        <p:cTn id="7" dur="500"/>
                                        <p:tgtEl>
                                          <p:spTgt spid="134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345"/>
                                        </p:tgtEl>
                                        <p:attrNameLst>
                                          <p:attrName>style.visibility</p:attrName>
                                        </p:attrNameLst>
                                      </p:cBhvr>
                                      <p:to>
                                        <p:strVal val="visible"/>
                                      </p:to>
                                    </p:set>
                                    <p:animEffect transition="in" filter="fade">
                                      <p:cBhvr>
                                        <p:cTn id="12" dur="500"/>
                                        <p:tgtEl>
                                          <p:spTgt spid="13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Language Arts Subject for Middle School - 8th Grade: Comprehension by Slidesgo">
  <a:themeElements>
    <a:clrScheme name="Simple Light">
      <a:dk1>
        <a:srgbClr val="FFE9DC"/>
      </a:dk1>
      <a:lt1>
        <a:srgbClr val="FFB289"/>
      </a:lt1>
      <a:dk2>
        <a:srgbClr val="FF8C9D"/>
      </a:dk2>
      <a:lt2>
        <a:srgbClr val="FFA9DD"/>
      </a:lt2>
      <a:accent1>
        <a:srgbClr val="F7607D"/>
      </a:accent1>
      <a:accent2>
        <a:srgbClr val="BD6EEB"/>
      </a:accent2>
      <a:accent3>
        <a:srgbClr val="7182FF"/>
      </a:accent3>
      <a:accent4>
        <a:srgbClr val="512651"/>
      </a:accent4>
      <a:accent5>
        <a:srgbClr val="FFFFFF"/>
      </a:accent5>
      <a:accent6>
        <a:srgbClr val="FFFFFF"/>
      </a:accent6>
      <a:hlink>
        <a:srgbClr val="512651"/>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4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262</TotalTime>
  <Words>2355</Words>
  <Application>Microsoft Office PowerPoint</Application>
  <PresentationFormat>On-screen Show (16:9)</PresentationFormat>
  <Paragraphs>286</Paragraphs>
  <Slides>55</Slides>
  <Notes>46</Notes>
  <HiddenSlides>0</HiddenSlides>
  <MMClips>1</MMClips>
  <ScaleCrop>false</ScaleCrop>
  <HeadingPairs>
    <vt:vector size="6" baseType="variant">
      <vt:variant>
        <vt:lpstr>Fonts Used</vt:lpstr>
      </vt:variant>
      <vt:variant>
        <vt:i4>13</vt:i4>
      </vt:variant>
      <vt:variant>
        <vt:lpstr>Theme</vt:lpstr>
      </vt:variant>
      <vt:variant>
        <vt:i4>3</vt:i4>
      </vt:variant>
      <vt:variant>
        <vt:lpstr>Slide Titles</vt:lpstr>
      </vt:variant>
      <vt:variant>
        <vt:i4>55</vt:i4>
      </vt:variant>
    </vt:vector>
  </HeadingPairs>
  <TitlesOfParts>
    <vt:vector size="71" baseType="lpstr">
      <vt:lpstr>等线</vt:lpstr>
      <vt:lpstr>.VnTime</vt:lpstr>
      <vt:lpstr>Arial</vt:lpstr>
      <vt:lpstr>Bahiana</vt:lpstr>
      <vt:lpstr>Calibri</vt:lpstr>
      <vt:lpstr>Calibri Light</vt:lpstr>
      <vt:lpstr>Fira Sans Extra Condensed</vt:lpstr>
      <vt:lpstr>Life Savers</vt:lpstr>
      <vt:lpstr>Overpass</vt:lpstr>
      <vt:lpstr>Paytone One</vt:lpstr>
      <vt:lpstr>Roboto</vt:lpstr>
      <vt:lpstr>Times New Roman</vt:lpstr>
      <vt:lpstr>思源黑体 CN Light</vt:lpstr>
      <vt:lpstr>Language Arts Subject for Middle School - 8th Grade: Comprehension by Slidesgo</vt:lpstr>
      <vt:lpstr>Office Theme</vt:lpstr>
      <vt:lpstr>4_Office Theme</vt:lpstr>
      <vt:lpstr>Hãy cầm lấy và đọc</vt:lpstr>
      <vt:lpstr>Hoạt động khởi động</vt:lpstr>
      <vt:lpstr>Hoạt động khởi động</vt:lpstr>
      <vt:lpstr>Hoạt động khởi động</vt:lpstr>
      <vt:lpstr>Hoạt động khởi động</vt:lpstr>
      <vt:lpstr>Hoạt động khởi động</vt:lpstr>
      <vt:lpstr>Hình thành kiến thức</vt:lpstr>
      <vt:lpstr>PowerPoint Presentation</vt:lpstr>
      <vt:lpstr>I. Đọc và tìm hiểu chung</vt:lpstr>
      <vt:lpstr>1. Đọc</vt:lpstr>
      <vt:lpstr>2. Tìm hiểu chung</vt:lpstr>
      <vt:lpstr>2. Tìm hiểu chung</vt:lpstr>
      <vt:lpstr>2. Tìm hiểu chung</vt:lpstr>
      <vt:lpstr>PowerPoint Presentation</vt:lpstr>
      <vt:lpstr>Vấn đề  bàn luận</vt:lpstr>
      <vt:lpstr>1. Vấn đề bàn luận</vt:lpstr>
      <vt:lpstr>1. Vấn đề bàn luận</vt:lpstr>
      <vt:lpstr>Tóm lược  ý kiến</vt:lpstr>
      <vt:lpstr>2. Tóm lược ý kiến</vt:lpstr>
      <vt:lpstr>2. Tóm lược ý kiến</vt:lpstr>
      <vt:lpstr>2. Tóm lược ý kiến</vt:lpstr>
      <vt:lpstr>Thông điệp của tác phẩm</vt:lpstr>
      <vt:lpstr>3. Thông điệp của tác phẩm</vt:lpstr>
      <vt:lpstr>3. Thông điệp của tác phẩm</vt:lpstr>
      <vt:lpstr>3. Thông điệp của tác phẩm</vt:lpstr>
      <vt:lpstr>3. Thông điệp của tác phẩm</vt:lpstr>
      <vt:lpstr>3. Thông điệp của tác phẩm</vt:lpstr>
      <vt:lpstr>Lí lẽ,  bằng chứng</vt:lpstr>
      <vt:lpstr>4. Lí lẽ, bằng chứng</vt:lpstr>
      <vt:lpstr>4. Lí lẽ, bằng chứng</vt:lpstr>
      <vt:lpstr>4. Lí lẽ, bằng chứng</vt:lpstr>
      <vt:lpstr>Chia sẻ,  kết nối</vt:lpstr>
      <vt:lpstr>5. Chia sẻ, kết nối</vt:lpstr>
      <vt:lpstr>5. Chia sẻ, kết nối</vt:lpstr>
      <vt:lpstr>5. Chia sẻ, kết nối</vt:lpstr>
      <vt:lpstr>5. Chia sẻ, kết nối</vt:lpstr>
      <vt:lpstr>5. Chia sẻ, kết nối</vt:lpstr>
      <vt:lpstr>5. Chia sẻ, kết nối</vt:lpstr>
      <vt:lpstr>PowerPoint Presentation</vt:lpstr>
      <vt:lpstr>III. Tổng kết</vt:lpstr>
      <vt:lpstr>1. Nội dung</vt:lpstr>
      <vt:lpstr>2. Nghệ thuật</vt:lpstr>
      <vt:lpstr>Hoạt động luyện tập</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Hoạt động vận dụng</vt:lpstr>
      <vt:lpstr>Hoạt động vận dụng</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LANGUAGE ARTS SUBJECT FOR MIDDLE SCHOOL: Comprehension</dc:title>
  <cp:lastModifiedBy>OS</cp:lastModifiedBy>
  <cp:revision>13</cp:revision>
  <dcterms:modified xsi:type="dcterms:W3CDTF">2024-05-21T02:40:19Z</dcterms:modified>
</cp:coreProperties>
</file>